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Override1.xml" ContentType="application/vnd.openxmlformats-officedocument.themeOverrid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4.xml" ContentType="application/vnd.openxmlformats-officedocument.presentationml.notesSlide+xml"/>
  <Override PartName="/ppt/theme/themeOverride3.xml" ContentType="application/vnd.openxmlformats-officedocument.themeOverride+xml"/>
  <Override PartName="/ppt/notesSlides/notesSlide5.xml" ContentType="application/vnd.openxmlformats-officedocument.presentationml.notesSlide+xml"/>
  <Override PartName="/ppt/theme/themeOverride4.xml" ContentType="application/vnd.openxmlformats-officedocument.themeOverride+xml"/>
  <Override PartName="/ppt/notesSlides/notesSlide6.xml" ContentType="application/vnd.openxmlformats-officedocument.presentationml.notesSlide+xml"/>
  <Override PartName="/ppt/theme/themeOverride5.xml" ContentType="application/vnd.openxmlformats-officedocument.themeOverride+xml"/>
  <Override PartName="/ppt/notesSlides/notesSlide7.xml" ContentType="application/vnd.openxmlformats-officedocument.presentationml.notesSlide+xml"/>
  <Override PartName="/ppt/theme/themeOverride6.xml" ContentType="application/vnd.openxmlformats-officedocument.themeOverr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heme/themeOverride7.xml" ContentType="application/vnd.openxmlformats-officedocument.themeOverride+xml"/>
  <Override PartName="/ppt/notesSlides/notesSlide10.xml" ContentType="application/vnd.openxmlformats-officedocument.presentationml.notesSlide+xml"/>
  <Override PartName="/ppt/theme/themeOverride8.xml" ContentType="application/vnd.openxmlformats-officedocument.themeOverride+xml"/>
  <Override PartName="/ppt/notesSlides/notesSlide11.xml" ContentType="application/vnd.openxmlformats-officedocument.presentationml.notesSlide+xml"/>
  <Override PartName="/ppt/theme/themeOverride9.xml" ContentType="application/vnd.openxmlformats-officedocument.themeOverride+xml"/>
  <Override PartName="/ppt/notesSlides/notesSlide12.xml" ContentType="application/vnd.openxmlformats-officedocument.presentationml.notesSlide+xml"/>
  <Override PartName="/ppt/theme/themeOverride10.xml" ContentType="application/vnd.openxmlformats-officedocument.themeOverr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theme/themeOverride11.xml" ContentType="application/vnd.openxmlformats-officedocument.themeOverride+xml"/>
  <Override PartName="/ppt/notesSlides/notesSlide15.xml" ContentType="application/vnd.openxmlformats-officedocument.presentationml.notesSlide+xml"/>
  <Override PartName="/ppt/theme/themeOverride12.xml" ContentType="application/vnd.openxmlformats-officedocument.themeOverride+xml"/>
  <Override PartName="/ppt/notesSlides/notesSlide16.xml" ContentType="application/vnd.openxmlformats-officedocument.presentationml.notesSlide+xml"/>
  <Override PartName="/ppt/theme/themeOverride13.xml" ContentType="application/vnd.openxmlformats-officedocument.themeOverride+xml"/>
  <Override PartName="/ppt/notesSlides/notesSlide17.xml" ContentType="application/vnd.openxmlformats-officedocument.presentationml.notesSlide+xml"/>
  <Override PartName="/ppt/theme/themeOverride14.xml" ContentType="application/vnd.openxmlformats-officedocument.themeOverr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theme/themeOverride15.xml" ContentType="application/vnd.openxmlformats-officedocument.themeOverride+xml"/>
  <Override PartName="/ppt/notesSlides/notesSlide20.xml" ContentType="application/vnd.openxmlformats-officedocument.presentationml.notesSlide+xml"/>
  <Override PartName="/ppt/theme/themeOverride16.xml" ContentType="application/vnd.openxmlformats-officedocument.themeOverride+xml"/>
  <Override PartName="/ppt/notesSlides/notesSlide21.xml" ContentType="application/vnd.openxmlformats-officedocument.presentationml.notesSlide+xml"/>
  <Override PartName="/ppt/theme/themeOverride17.xml" ContentType="application/vnd.openxmlformats-officedocument.themeOverride+xml"/>
  <Override PartName="/ppt/notesSlides/notesSlide22.xml" ContentType="application/vnd.openxmlformats-officedocument.presentationml.notesSlide+xml"/>
  <Override PartName="/ppt/theme/themeOverride18.xml" ContentType="application/vnd.openxmlformats-officedocument.themeOverride+xml"/>
  <Override PartName="/ppt/notesSlides/notesSlide23.xml" ContentType="application/vnd.openxmlformats-officedocument.presentationml.notesSlide+xml"/>
  <Override PartName="/ppt/theme/themeOverride19.xml" ContentType="application/vnd.openxmlformats-officedocument.themeOverr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8"/>
  </p:notesMasterIdLst>
  <p:sldIdLst>
    <p:sldId id="256" r:id="rId2"/>
    <p:sldId id="285" r:id="rId3"/>
    <p:sldId id="288" r:id="rId4"/>
    <p:sldId id="266" r:id="rId5"/>
    <p:sldId id="274" r:id="rId6"/>
    <p:sldId id="275" r:id="rId7"/>
    <p:sldId id="276" r:id="rId8"/>
    <p:sldId id="277" r:id="rId9"/>
    <p:sldId id="289" r:id="rId10"/>
    <p:sldId id="268" r:id="rId11"/>
    <p:sldId id="270" r:id="rId12"/>
    <p:sldId id="269" r:id="rId13"/>
    <p:sldId id="273" r:id="rId14"/>
    <p:sldId id="290" r:id="rId15"/>
    <p:sldId id="281" r:id="rId16"/>
    <p:sldId id="282" r:id="rId17"/>
    <p:sldId id="283" r:id="rId18"/>
    <p:sldId id="280" r:id="rId19"/>
    <p:sldId id="291" r:id="rId20"/>
    <p:sldId id="267" r:id="rId21"/>
    <p:sldId id="271" r:id="rId22"/>
    <p:sldId id="272" r:id="rId23"/>
    <p:sldId id="278" r:id="rId24"/>
    <p:sldId id="279" r:id="rId25"/>
    <p:sldId id="292" r:id="rId26"/>
    <p:sldId id="293" r:id="rId27"/>
  </p:sldIdLst>
  <p:sldSz cx="12192000" cy="6858000"/>
  <p:notesSz cx="6858000" cy="9144000"/>
  <p:custDataLst>
    <p:tags r:id="rId29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F2F2"/>
    <a:srgbClr val="9A22F8"/>
    <a:srgbClr val="313BD0"/>
    <a:srgbClr val="14055E"/>
    <a:srgbClr val="152E5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3367" autoAdjust="0"/>
  </p:normalViewPr>
  <p:slideViewPr>
    <p:cSldViewPr snapToGrid="0" showGuides="1">
      <p:cViewPr>
        <p:scale>
          <a:sx n="50" d="100"/>
          <a:sy n="50" d="100"/>
        </p:scale>
        <p:origin x="2316" y="111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75" d="100"/>
        <a:sy n="75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presProps" Target="presProps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AF4615D-9CE9-429A-A223-474B18918F25}" type="datetimeFigureOut">
              <a:rPr lang="zh-CN" altLang="en-US" smtClean="0"/>
              <a:t>2022/4/13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7F0B17-20C8-4CBB-BD66-70902ADF39C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774957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7F0B17-20C8-4CBB-BD66-70902ADF39C6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6462661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7F0B17-20C8-4CBB-BD66-70902ADF39C6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1648460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7F0B17-20C8-4CBB-BD66-70902ADF39C6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3957867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7F0B17-20C8-4CBB-BD66-70902ADF39C6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2700229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7F0B17-20C8-4CBB-BD66-70902ADF39C6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8141330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7F0B17-20C8-4CBB-BD66-70902ADF39C6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0349385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7F0B17-20C8-4CBB-BD66-70902ADF39C6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4987049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7F0B17-20C8-4CBB-BD66-70902ADF39C6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6369357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7F0B17-20C8-4CBB-BD66-70902ADF39C6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2620945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7F0B17-20C8-4CBB-BD66-70902ADF39C6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586409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7F0B17-20C8-4CBB-BD66-70902ADF39C6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730801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7F0B17-20C8-4CBB-BD66-70902ADF39C6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3147068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7F0B17-20C8-4CBB-BD66-70902ADF39C6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3961548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7F0B17-20C8-4CBB-BD66-70902ADF39C6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5346628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7F0B17-20C8-4CBB-BD66-70902ADF39C6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268588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7F0B17-20C8-4CBB-BD66-70902ADF39C6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2353895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7F0B17-20C8-4CBB-BD66-70902ADF39C6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5852180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7F0B17-20C8-4CBB-BD66-70902ADF39C6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484204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51PPT</a:t>
            </a:r>
            <a:r>
              <a:rPr lang="zh-CN" altLang="en-US" dirty="0"/>
              <a:t>模板网   </a:t>
            </a:r>
            <a:r>
              <a:rPr lang="en-US" altLang="zh-CN" dirty="0"/>
              <a:t>www.51 pptmoban.com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7F0B17-20C8-4CBB-BD66-70902ADF39C6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3197382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7F0B17-20C8-4CBB-BD66-70902ADF39C6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3090934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7F0B17-20C8-4CBB-BD66-70902ADF39C6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153160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7F0B17-20C8-4CBB-BD66-70902ADF39C6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1720440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7F0B17-20C8-4CBB-BD66-70902ADF39C6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8648371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7F0B17-20C8-4CBB-BD66-70902ADF39C6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3904339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7F0B17-20C8-4CBB-BD66-70902ADF39C6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0934567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2510570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图片占位符 5">
            <a:extLst>
              <a:ext uri="{FF2B5EF4-FFF2-40B4-BE49-F238E27FC236}">
                <a16:creationId xmlns:a16="http://schemas.microsoft.com/office/drawing/2014/main" id="{49F9B3A4-735B-401C-ADEE-60D2044799E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844246" y="1694329"/>
            <a:ext cx="4548647" cy="2861134"/>
          </a:xfrm>
          <a:custGeom>
            <a:avLst/>
            <a:gdLst>
              <a:gd name="connsiteX0" fmla="*/ 0 w 4548647"/>
              <a:gd name="connsiteY0" fmla="*/ 0 h 2861134"/>
              <a:gd name="connsiteX1" fmla="*/ 4548647 w 4548647"/>
              <a:gd name="connsiteY1" fmla="*/ 0 h 2861134"/>
              <a:gd name="connsiteX2" fmla="*/ 4548647 w 4548647"/>
              <a:gd name="connsiteY2" fmla="*/ 2861134 h 2861134"/>
              <a:gd name="connsiteX3" fmla="*/ 0 w 4548647"/>
              <a:gd name="connsiteY3" fmla="*/ 2861134 h 2861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48647" h="2861134">
                <a:moveTo>
                  <a:pt x="0" y="0"/>
                </a:moveTo>
                <a:lnTo>
                  <a:pt x="4548647" y="0"/>
                </a:lnTo>
                <a:lnTo>
                  <a:pt x="4548647" y="2861134"/>
                </a:lnTo>
                <a:lnTo>
                  <a:pt x="0" y="2861134"/>
                </a:lnTo>
                <a:close/>
              </a:path>
            </a:pathLst>
          </a:custGeom>
          <a:solidFill>
            <a:schemeClr val="bg2"/>
          </a:solidFill>
          <a:effectLst>
            <a:innerShdw blurRad="114300">
              <a:prstClr val="black"/>
            </a:innerShdw>
          </a:effectLst>
        </p:spPr>
        <p:txBody>
          <a:bodyPr wrap="square">
            <a:noAutofit/>
          </a:bodyPr>
          <a:lstStyle>
            <a:lvl1pPr>
              <a:defRPr lang="zh-CN" altLang="en-US"/>
            </a:lvl1pPr>
          </a:lstStyle>
          <a:p>
            <a:pPr lvl="0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0461141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图片占位符 5">
            <a:extLst>
              <a:ext uri="{FF2B5EF4-FFF2-40B4-BE49-F238E27FC236}">
                <a16:creationId xmlns:a16="http://schemas.microsoft.com/office/drawing/2014/main" id="{05A69DFF-67A2-4717-A5F7-167EBB79AB6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354013" y="3273328"/>
            <a:ext cx="1514686" cy="2442137"/>
          </a:xfrm>
          <a:custGeom>
            <a:avLst/>
            <a:gdLst>
              <a:gd name="connsiteX0" fmla="*/ 0 w 1514686"/>
              <a:gd name="connsiteY0" fmla="*/ 0 h 2442137"/>
              <a:gd name="connsiteX1" fmla="*/ 1514686 w 1514686"/>
              <a:gd name="connsiteY1" fmla="*/ 0 h 2442137"/>
              <a:gd name="connsiteX2" fmla="*/ 1514686 w 1514686"/>
              <a:gd name="connsiteY2" fmla="*/ 2442137 h 2442137"/>
              <a:gd name="connsiteX3" fmla="*/ 0 w 1514686"/>
              <a:gd name="connsiteY3" fmla="*/ 2442137 h 2442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4686" h="2442137">
                <a:moveTo>
                  <a:pt x="0" y="0"/>
                </a:moveTo>
                <a:lnTo>
                  <a:pt x="1514686" y="0"/>
                </a:lnTo>
                <a:lnTo>
                  <a:pt x="1514686" y="2442137"/>
                </a:lnTo>
                <a:lnTo>
                  <a:pt x="0" y="2442137"/>
                </a:lnTo>
                <a:close/>
              </a:path>
            </a:pathLst>
          </a:custGeom>
          <a:solidFill>
            <a:schemeClr val="bg2"/>
          </a:solidFill>
          <a:effectLst>
            <a:innerShdw blurRad="114300">
              <a:prstClr val="black"/>
            </a:innerShdw>
          </a:effectLst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4475622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图片占位符 8">
            <a:extLst>
              <a:ext uri="{FF2B5EF4-FFF2-40B4-BE49-F238E27FC236}">
                <a16:creationId xmlns:a16="http://schemas.microsoft.com/office/drawing/2014/main" id="{84A987E4-5098-48D7-B3D9-7C65E17B9A4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980161" y="3662277"/>
            <a:ext cx="4496750" cy="1752641"/>
          </a:xfrm>
          <a:custGeom>
            <a:avLst/>
            <a:gdLst>
              <a:gd name="connsiteX0" fmla="*/ 2864411 w 4496750"/>
              <a:gd name="connsiteY0" fmla="*/ 0 h 1752641"/>
              <a:gd name="connsiteX1" fmla="*/ 4496750 w 4496750"/>
              <a:gd name="connsiteY1" fmla="*/ 633131 h 1752641"/>
              <a:gd name="connsiteX2" fmla="*/ 1632339 w 4496750"/>
              <a:gd name="connsiteY2" fmla="*/ 1752641 h 1752641"/>
              <a:gd name="connsiteX3" fmla="*/ 0 w 4496750"/>
              <a:gd name="connsiteY3" fmla="*/ 1119510 h 1752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96750" h="1752641">
                <a:moveTo>
                  <a:pt x="2864411" y="0"/>
                </a:moveTo>
                <a:lnTo>
                  <a:pt x="4496750" y="633131"/>
                </a:lnTo>
                <a:lnTo>
                  <a:pt x="1632339" y="1752641"/>
                </a:lnTo>
                <a:lnTo>
                  <a:pt x="0" y="111951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8" name="图片占位符 7">
            <a:extLst>
              <a:ext uri="{FF2B5EF4-FFF2-40B4-BE49-F238E27FC236}">
                <a16:creationId xmlns:a16="http://schemas.microsoft.com/office/drawing/2014/main" id="{0DDDB151-FC67-4A93-B914-9C1A19B4998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057739" y="3351144"/>
            <a:ext cx="4496750" cy="1752641"/>
          </a:xfrm>
          <a:custGeom>
            <a:avLst/>
            <a:gdLst>
              <a:gd name="connsiteX0" fmla="*/ 2864411 w 4496750"/>
              <a:gd name="connsiteY0" fmla="*/ 0 h 1752641"/>
              <a:gd name="connsiteX1" fmla="*/ 4496750 w 4496750"/>
              <a:gd name="connsiteY1" fmla="*/ 633131 h 1752641"/>
              <a:gd name="connsiteX2" fmla="*/ 1632339 w 4496750"/>
              <a:gd name="connsiteY2" fmla="*/ 1752641 h 1752641"/>
              <a:gd name="connsiteX3" fmla="*/ 0 w 4496750"/>
              <a:gd name="connsiteY3" fmla="*/ 1119510 h 1752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96750" h="1752641">
                <a:moveTo>
                  <a:pt x="2864411" y="0"/>
                </a:moveTo>
                <a:lnTo>
                  <a:pt x="4496750" y="633131"/>
                </a:lnTo>
                <a:lnTo>
                  <a:pt x="1632339" y="1752641"/>
                </a:lnTo>
                <a:lnTo>
                  <a:pt x="0" y="111951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7633137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239355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图形 2">
            <a:extLst>
              <a:ext uri="{FF2B5EF4-FFF2-40B4-BE49-F238E27FC236}">
                <a16:creationId xmlns:a16="http://schemas.microsoft.com/office/drawing/2014/main" id="{9F5EE3CF-D4B6-47C4-AC5A-DAEBB775E857}"/>
              </a:ext>
            </a:extLst>
          </p:cNvPr>
          <p:cNvSpPr/>
          <p:nvPr userDrawn="1"/>
        </p:nvSpPr>
        <p:spPr>
          <a:xfrm>
            <a:off x="1303397" y="5848491"/>
            <a:ext cx="12191684" cy="2102199"/>
          </a:xfrm>
          <a:custGeom>
            <a:avLst/>
            <a:gdLst>
              <a:gd name="connsiteX0" fmla="*/ 11335344 w 12191684"/>
              <a:gd name="connsiteY0" fmla="*/ 1826536 h 2102199"/>
              <a:gd name="connsiteX1" fmla="*/ 10618065 w 12191684"/>
              <a:gd name="connsiteY1" fmla="*/ 1256379 h 2102199"/>
              <a:gd name="connsiteX2" fmla="*/ 10362754 w 12191684"/>
              <a:gd name="connsiteY2" fmla="*/ 1029088 h 2102199"/>
              <a:gd name="connsiteX3" fmla="*/ 9825454 w 12191684"/>
              <a:gd name="connsiteY3" fmla="*/ 623729 h 2102199"/>
              <a:gd name="connsiteX4" fmla="*/ 9236528 w 12191684"/>
              <a:gd name="connsiteY4" fmla="*/ 342713 h 2102199"/>
              <a:gd name="connsiteX5" fmla="*/ 9274639 w 12191684"/>
              <a:gd name="connsiteY5" fmla="*/ 314780 h 2102199"/>
              <a:gd name="connsiteX6" fmla="*/ 10399917 w 12191684"/>
              <a:gd name="connsiteY6" fmla="*/ 958242 h 2102199"/>
              <a:gd name="connsiteX7" fmla="*/ 10678820 w 12191684"/>
              <a:gd name="connsiteY7" fmla="*/ 1200107 h 2102199"/>
              <a:gd name="connsiteX8" fmla="*/ 11355274 w 12191684"/>
              <a:gd name="connsiteY8" fmla="*/ 1733462 h 2102199"/>
              <a:gd name="connsiteX9" fmla="*/ 11756301 w 12191684"/>
              <a:gd name="connsiteY9" fmla="*/ 1917703 h 2102199"/>
              <a:gd name="connsiteX10" fmla="*/ 12181775 w 12191684"/>
              <a:gd name="connsiteY10" fmla="*/ 2022630 h 2102199"/>
              <a:gd name="connsiteX11" fmla="*/ 12182110 w 12191684"/>
              <a:gd name="connsiteY11" fmla="*/ 2020808 h 2102199"/>
              <a:gd name="connsiteX12" fmla="*/ 11356240 w 12191684"/>
              <a:gd name="connsiteY12" fmla="*/ 1731880 h 2102199"/>
              <a:gd name="connsiteX13" fmla="*/ 10680047 w 12191684"/>
              <a:gd name="connsiteY13" fmla="*/ 1198719 h 2102199"/>
              <a:gd name="connsiteX14" fmla="*/ 10401089 w 12191684"/>
              <a:gd name="connsiteY14" fmla="*/ 956814 h 2102199"/>
              <a:gd name="connsiteX15" fmla="*/ 9869980 w 12191684"/>
              <a:gd name="connsiteY15" fmla="*/ 571407 h 2102199"/>
              <a:gd name="connsiteX16" fmla="*/ 9276610 w 12191684"/>
              <a:gd name="connsiteY16" fmla="*/ 313380 h 2102199"/>
              <a:gd name="connsiteX17" fmla="*/ 9314573 w 12191684"/>
              <a:gd name="connsiteY17" fmla="*/ 286826 h 2102199"/>
              <a:gd name="connsiteX18" fmla="*/ 9324147 w 12191684"/>
              <a:gd name="connsiteY18" fmla="*/ 288810 h 2102199"/>
              <a:gd name="connsiteX19" fmla="*/ 10438289 w 12191684"/>
              <a:gd name="connsiteY19" fmla="*/ 885989 h 2102199"/>
              <a:gd name="connsiteX20" fmla="*/ 10743963 w 12191684"/>
              <a:gd name="connsiteY20" fmla="*/ 1144093 h 2102199"/>
              <a:gd name="connsiteX21" fmla="*/ 11376132 w 12191684"/>
              <a:gd name="connsiteY21" fmla="*/ 1638798 h 2102199"/>
              <a:gd name="connsiteX22" fmla="*/ 11763812 w 12191684"/>
              <a:gd name="connsiteY22" fmla="*/ 1827298 h 2102199"/>
              <a:gd name="connsiteX23" fmla="*/ 12172126 w 12191684"/>
              <a:gd name="connsiteY23" fmla="*/ 1943079 h 2102199"/>
              <a:gd name="connsiteX24" fmla="*/ 12172535 w 12191684"/>
              <a:gd name="connsiteY24" fmla="*/ 1941276 h 2102199"/>
              <a:gd name="connsiteX25" fmla="*/ 11377136 w 12191684"/>
              <a:gd name="connsiteY25" fmla="*/ 1637229 h 2102199"/>
              <a:gd name="connsiteX26" fmla="*/ 10745190 w 12191684"/>
              <a:gd name="connsiteY26" fmla="*/ 1142685 h 2102199"/>
              <a:gd name="connsiteX27" fmla="*/ 10439442 w 12191684"/>
              <a:gd name="connsiteY27" fmla="*/ 884541 h 2102199"/>
              <a:gd name="connsiteX28" fmla="*/ 9914320 w 12191684"/>
              <a:gd name="connsiteY28" fmla="*/ 519372 h 2102199"/>
              <a:gd name="connsiteX29" fmla="*/ 9324537 w 12191684"/>
              <a:gd name="connsiteY29" fmla="*/ 286992 h 2102199"/>
              <a:gd name="connsiteX30" fmla="*/ 9316730 w 12191684"/>
              <a:gd name="connsiteY30" fmla="*/ 285367 h 2102199"/>
              <a:gd name="connsiteX31" fmla="*/ 9354562 w 12191684"/>
              <a:gd name="connsiteY31" fmla="*/ 260148 h 2102199"/>
              <a:gd name="connsiteX32" fmla="*/ 9377262 w 12191684"/>
              <a:gd name="connsiteY32" fmla="*/ 263798 h 2102199"/>
              <a:gd name="connsiteX33" fmla="*/ 10476661 w 12191684"/>
              <a:gd name="connsiteY33" fmla="*/ 813732 h 2102199"/>
              <a:gd name="connsiteX34" fmla="*/ 10812898 w 12191684"/>
              <a:gd name="connsiteY34" fmla="*/ 1090080 h 2102199"/>
              <a:gd name="connsiteX35" fmla="*/ 11397010 w 12191684"/>
              <a:gd name="connsiteY35" fmla="*/ 1544131 h 2102199"/>
              <a:gd name="connsiteX36" fmla="*/ 12162478 w 12191684"/>
              <a:gd name="connsiteY36" fmla="*/ 1863528 h 2102199"/>
              <a:gd name="connsiteX37" fmla="*/ 12162961 w 12191684"/>
              <a:gd name="connsiteY37" fmla="*/ 1861725 h 2102199"/>
              <a:gd name="connsiteX38" fmla="*/ 11398033 w 12191684"/>
              <a:gd name="connsiteY38" fmla="*/ 1542573 h 2102199"/>
              <a:gd name="connsiteX39" fmla="*/ 10814088 w 12191684"/>
              <a:gd name="connsiteY39" fmla="*/ 1088661 h 2102199"/>
              <a:gd name="connsiteX40" fmla="*/ 10477795 w 12191684"/>
              <a:gd name="connsiteY40" fmla="*/ 812261 h 2102199"/>
              <a:gd name="connsiteX41" fmla="*/ 9958492 w 12191684"/>
              <a:gd name="connsiteY41" fmla="*/ 467633 h 2102199"/>
              <a:gd name="connsiteX42" fmla="*/ 9377578 w 12191684"/>
              <a:gd name="connsiteY42" fmla="*/ 261965 h 2102199"/>
              <a:gd name="connsiteX43" fmla="*/ 9356905 w 12191684"/>
              <a:gd name="connsiteY43" fmla="*/ 258629 h 2102199"/>
              <a:gd name="connsiteX44" fmla="*/ 9394514 w 12191684"/>
              <a:gd name="connsiteY44" fmla="*/ 234818 h 2102199"/>
              <a:gd name="connsiteX45" fmla="*/ 9430376 w 12191684"/>
              <a:gd name="connsiteY45" fmla="*/ 238787 h 2102199"/>
              <a:gd name="connsiteX46" fmla="*/ 10515033 w 12191684"/>
              <a:gd name="connsiteY46" fmla="*/ 741478 h 2102199"/>
              <a:gd name="connsiteX47" fmla="*/ 10886445 w 12191684"/>
              <a:gd name="connsiteY47" fmla="*/ 1038631 h 2102199"/>
              <a:gd name="connsiteX48" fmla="*/ 11417888 w 12191684"/>
              <a:gd name="connsiteY48" fmla="*/ 1449463 h 2102199"/>
              <a:gd name="connsiteX49" fmla="*/ 12152829 w 12191684"/>
              <a:gd name="connsiteY49" fmla="*/ 1783970 h 2102199"/>
              <a:gd name="connsiteX50" fmla="*/ 12153386 w 12191684"/>
              <a:gd name="connsiteY50" fmla="*/ 1782194 h 2102199"/>
              <a:gd name="connsiteX51" fmla="*/ 11418929 w 12191684"/>
              <a:gd name="connsiteY51" fmla="*/ 1447918 h 2102199"/>
              <a:gd name="connsiteX52" fmla="*/ 10887635 w 12191684"/>
              <a:gd name="connsiteY52" fmla="*/ 1037200 h 2102199"/>
              <a:gd name="connsiteX53" fmla="*/ 10516130 w 12191684"/>
              <a:gd name="connsiteY53" fmla="*/ 739985 h 2102199"/>
              <a:gd name="connsiteX54" fmla="*/ 10002553 w 12191684"/>
              <a:gd name="connsiteY54" fmla="*/ 416203 h 2102199"/>
              <a:gd name="connsiteX55" fmla="*/ 9430618 w 12191684"/>
              <a:gd name="connsiteY55" fmla="*/ 236941 h 2102199"/>
              <a:gd name="connsiteX56" fmla="*/ 9397080 w 12191684"/>
              <a:gd name="connsiteY56" fmla="*/ 233232 h 2102199"/>
              <a:gd name="connsiteX57" fmla="*/ 9434540 w 12191684"/>
              <a:gd name="connsiteY57" fmla="*/ 210791 h 2102199"/>
              <a:gd name="connsiteX58" fmla="*/ 9483510 w 12191684"/>
              <a:gd name="connsiteY58" fmla="*/ 213775 h 2102199"/>
              <a:gd name="connsiteX59" fmla="*/ 10553405 w 12191684"/>
              <a:gd name="connsiteY59" fmla="*/ 669224 h 2102199"/>
              <a:gd name="connsiteX60" fmla="*/ 10965717 w 12191684"/>
              <a:gd name="connsiteY60" fmla="*/ 990482 h 2102199"/>
              <a:gd name="connsiteX61" fmla="*/ 11438765 w 12191684"/>
              <a:gd name="connsiteY61" fmla="*/ 1354798 h 2102199"/>
              <a:gd name="connsiteX62" fmla="*/ 12143180 w 12191684"/>
              <a:gd name="connsiteY62" fmla="*/ 1704408 h 2102199"/>
              <a:gd name="connsiteX63" fmla="*/ 12143812 w 12191684"/>
              <a:gd name="connsiteY63" fmla="*/ 1702658 h 2102199"/>
              <a:gd name="connsiteX64" fmla="*/ 11439807 w 12191684"/>
              <a:gd name="connsiteY64" fmla="*/ 1353266 h 2102199"/>
              <a:gd name="connsiteX65" fmla="*/ 10966888 w 12191684"/>
              <a:gd name="connsiteY65" fmla="*/ 989041 h 2102199"/>
              <a:gd name="connsiteX66" fmla="*/ 10554483 w 12191684"/>
              <a:gd name="connsiteY66" fmla="*/ 667708 h 2102199"/>
              <a:gd name="connsiteX67" fmla="*/ 10046502 w 12191684"/>
              <a:gd name="connsiteY67" fmla="*/ 365080 h 2102199"/>
              <a:gd name="connsiteX68" fmla="*/ 9483639 w 12191684"/>
              <a:gd name="connsiteY68" fmla="*/ 211921 h 2102199"/>
              <a:gd name="connsiteX69" fmla="*/ 9437497 w 12191684"/>
              <a:gd name="connsiteY69" fmla="*/ 209058 h 2102199"/>
              <a:gd name="connsiteX70" fmla="*/ 9481018 w 12191684"/>
              <a:gd name="connsiteY70" fmla="*/ 184581 h 2102199"/>
              <a:gd name="connsiteX71" fmla="*/ 9536549 w 12191684"/>
              <a:gd name="connsiteY71" fmla="*/ 188755 h 2102199"/>
              <a:gd name="connsiteX72" fmla="*/ 10591777 w 12191684"/>
              <a:gd name="connsiteY72" fmla="*/ 596969 h 2102199"/>
              <a:gd name="connsiteX73" fmla="*/ 11052221 w 12191684"/>
              <a:gd name="connsiteY73" fmla="*/ 946771 h 2102199"/>
              <a:gd name="connsiteX74" fmla="*/ 11459625 w 12191684"/>
              <a:gd name="connsiteY74" fmla="*/ 1260134 h 2102199"/>
              <a:gd name="connsiteX75" fmla="*/ 12133531 w 12191684"/>
              <a:gd name="connsiteY75" fmla="*/ 1624846 h 2102199"/>
              <a:gd name="connsiteX76" fmla="*/ 12134238 w 12191684"/>
              <a:gd name="connsiteY76" fmla="*/ 1623128 h 2102199"/>
              <a:gd name="connsiteX77" fmla="*/ 11460703 w 12191684"/>
              <a:gd name="connsiteY77" fmla="*/ 1258617 h 2102199"/>
              <a:gd name="connsiteX78" fmla="*/ 11053374 w 12191684"/>
              <a:gd name="connsiteY78" fmla="*/ 945321 h 2102199"/>
              <a:gd name="connsiteX79" fmla="*/ 10592818 w 12191684"/>
              <a:gd name="connsiteY79" fmla="*/ 595432 h 2102199"/>
              <a:gd name="connsiteX80" fmla="*/ 9536736 w 12191684"/>
              <a:gd name="connsiteY80" fmla="*/ 186905 h 2102199"/>
              <a:gd name="connsiteX81" fmla="*/ 9484161 w 12191684"/>
              <a:gd name="connsiteY81" fmla="*/ 182888 h 2102199"/>
              <a:gd name="connsiteX82" fmla="*/ 9523610 w 12191684"/>
              <a:gd name="connsiteY82" fmla="*/ 162194 h 2102199"/>
              <a:gd name="connsiteX83" fmla="*/ 9589683 w 12191684"/>
              <a:gd name="connsiteY83" fmla="*/ 163741 h 2102199"/>
              <a:gd name="connsiteX84" fmla="*/ 10630149 w 12191684"/>
              <a:gd name="connsiteY84" fmla="*/ 524714 h 2102199"/>
              <a:gd name="connsiteX85" fmla="*/ 11147984 w 12191684"/>
              <a:gd name="connsiteY85" fmla="*/ 909141 h 2102199"/>
              <a:gd name="connsiteX86" fmla="*/ 11480503 w 12191684"/>
              <a:gd name="connsiteY86" fmla="*/ 1165461 h 2102199"/>
              <a:gd name="connsiteX87" fmla="*/ 12123864 w 12191684"/>
              <a:gd name="connsiteY87" fmla="*/ 1545274 h 2102199"/>
              <a:gd name="connsiteX88" fmla="*/ 12124682 w 12191684"/>
              <a:gd name="connsiteY88" fmla="*/ 1543597 h 2102199"/>
              <a:gd name="connsiteX89" fmla="*/ 11481599 w 12191684"/>
              <a:gd name="connsiteY89" fmla="*/ 1163963 h 2102199"/>
              <a:gd name="connsiteX90" fmla="*/ 11149155 w 12191684"/>
              <a:gd name="connsiteY90" fmla="*/ 907683 h 2102199"/>
              <a:gd name="connsiteX91" fmla="*/ 10631171 w 12191684"/>
              <a:gd name="connsiteY91" fmla="*/ 523152 h 2102199"/>
              <a:gd name="connsiteX92" fmla="*/ 10134102 w 12191684"/>
              <a:gd name="connsiteY92" fmla="*/ 272935 h 2102199"/>
              <a:gd name="connsiteX93" fmla="*/ 9589775 w 12191684"/>
              <a:gd name="connsiteY93" fmla="*/ 161883 h 2102199"/>
              <a:gd name="connsiteX94" fmla="*/ 9527440 w 12191684"/>
              <a:gd name="connsiteY94" fmla="*/ 160270 h 2102199"/>
              <a:gd name="connsiteX95" fmla="*/ 9555252 w 12191684"/>
              <a:gd name="connsiteY95" fmla="*/ 146533 h 2102199"/>
              <a:gd name="connsiteX96" fmla="*/ 9642853 w 12191684"/>
              <a:gd name="connsiteY96" fmla="*/ 138723 h 2102199"/>
              <a:gd name="connsiteX97" fmla="*/ 10668539 w 12191684"/>
              <a:gd name="connsiteY97" fmla="*/ 452459 h 2102199"/>
              <a:gd name="connsiteX98" fmla="*/ 11256108 w 12191684"/>
              <a:gd name="connsiteY98" fmla="*/ 880323 h 2102199"/>
              <a:gd name="connsiteX99" fmla="*/ 11501380 w 12191684"/>
              <a:gd name="connsiteY99" fmla="*/ 1070794 h 2102199"/>
              <a:gd name="connsiteX100" fmla="*/ 12114215 w 12191684"/>
              <a:gd name="connsiteY100" fmla="*/ 1465703 h 2102199"/>
              <a:gd name="connsiteX101" fmla="*/ 12115108 w 12191684"/>
              <a:gd name="connsiteY101" fmla="*/ 1464072 h 2102199"/>
              <a:gd name="connsiteX102" fmla="*/ 11502496 w 12191684"/>
              <a:gd name="connsiteY102" fmla="*/ 1069312 h 2102199"/>
              <a:gd name="connsiteX103" fmla="*/ 11257243 w 12191684"/>
              <a:gd name="connsiteY103" fmla="*/ 878862 h 2102199"/>
              <a:gd name="connsiteX104" fmla="*/ 10669506 w 12191684"/>
              <a:gd name="connsiteY104" fmla="*/ 450876 h 2102199"/>
              <a:gd name="connsiteX105" fmla="*/ 10178201 w 12191684"/>
              <a:gd name="connsiteY105" fmla="*/ 213438 h 2102199"/>
              <a:gd name="connsiteX106" fmla="*/ 9642742 w 12191684"/>
              <a:gd name="connsiteY106" fmla="*/ 136866 h 2102199"/>
              <a:gd name="connsiteX107" fmla="*/ 9560384 w 12191684"/>
              <a:gd name="connsiteY107" fmla="*/ 144075 h 2102199"/>
              <a:gd name="connsiteX108" fmla="*/ 9595799 w 12191684"/>
              <a:gd name="connsiteY108" fmla="*/ 127702 h 2102199"/>
              <a:gd name="connsiteX109" fmla="*/ 9695968 w 12191684"/>
              <a:gd name="connsiteY109" fmla="*/ 113701 h 2102199"/>
              <a:gd name="connsiteX110" fmla="*/ 10706911 w 12191684"/>
              <a:gd name="connsiteY110" fmla="*/ 380205 h 2102199"/>
              <a:gd name="connsiteX111" fmla="*/ 11381152 w 12191684"/>
              <a:gd name="connsiteY111" fmla="*/ 864913 h 2102199"/>
              <a:gd name="connsiteX112" fmla="*/ 11522258 w 12191684"/>
              <a:gd name="connsiteY112" fmla="*/ 976124 h 2102199"/>
              <a:gd name="connsiteX113" fmla="*/ 12104548 w 12191684"/>
              <a:gd name="connsiteY113" fmla="*/ 1386129 h 2102199"/>
              <a:gd name="connsiteX114" fmla="*/ 12105552 w 12191684"/>
              <a:gd name="connsiteY114" fmla="*/ 1384553 h 2102199"/>
              <a:gd name="connsiteX115" fmla="*/ 11523392 w 12191684"/>
              <a:gd name="connsiteY115" fmla="*/ 974659 h 2102199"/>
              <a:gd name="connsiteX116" fmla="*/ 11382305 w 12191684"/>
              <a:gd name="connsiteY116" fmla="*/ 863453 h 2102199"/>
              <a:gd name="connsiteX117" fmla="*/ 10707841 w 12191684"/>
              <a:gd name="connsiteY117" fmla="*/ 378595 h 2102199"/>
              <a:gd name="connsiteX118" fmla="*/ 10222187 w 12191684"/>
              <a:gd name="connsiteY118" fmla="*/ 163404 h 2102199"/>
              <a:gd name="connsiteX119" fmla="*/ 9695782 w 12191684"/>
              <a:gd name="connsiteY119" fmla="*/ 111851 h 2102199"/>
              <a:gd name="connsiteX120" fmla="*/ 9602734 w 12191684"/>
              <a:gd name="connsiteY120" fmla="*/ 124623 h 2102199"/>
              <a:gd name="connsiteX121" fmla="*/ 9635974 w 12191684"/>
              <a:gd name="connsiteY121" fmla="*/ 110386 h 2102199"/>
              <a:gd name="connsiteX122" fmla="*/ 9749101 w 12191684"/>
              <a:gd name="connsiteY122" fmla="*/ 88679 h 2102199"/>
              <a:gd name="connsiteX123" fmla="*/ 10745302 w 12191684"/>
              <a:gd name="connsiteY123" fmla="*/ 307951 h 2102199"/>
              <a:gd name="connsiteX124" fmla="*/ 11530977 w 12191684"/>
              <a:gd name="connsiteY124" fmla="*/ 871617 h 2102199"/>
              <a:gd name="connsiteX125" fmla="*/ 11543118 w 12191684"/>
              <a:gd name="connsiteY125" fmla="*/ 881455 h 2102199"/>
              <a:gd name="connsiteX126" fmla="*/ 12094899 w 12191684"/>
              <a:gd name="connsiteY126" fmla="*/ 1306547 h 2102199"/>
              <a:gd name="connsiteX127" fmla="*/ 12095977 w 12191684"/>
              <a:gd name="connsiteY127" fmla="*/ 1305035 h 2102199"/>
              <a:gd name="connsiteX128" fmla="*/ 11544289 w 12191684"/>
              <a:gd name="connsiteY128" fmla="*/ 880009 h 2102199"/>
              <a:gd name="connsiteX129" fmla="*/ 11532148 w 12191684"/>
              <a:gd name="connsiteY129" fmla="*/ 870172 h 2102199"/>
              <a:gd name="connsiteX130" fmla="*/ 10746194 w 12191684"/>
              <a:gd name="connsiteY130" fmla="*/ 306319 h 2102199"/>
              <a:gd name="connsiteX131" fmla="*/ 10266267 w 12191684"/>
              <a:gd name="connsiteY131" fmla="*/ 113588 h 2102199"/>
              <a:gd name="connsiteX132" fmla="*/ 9748822 w 12191684"/>
              <a:gd name="connsiteY132" fmla="*/ 86839 h 2102199"/>
              <a:gd name="connsiteX133" fmla="*/ 9647278 w 12191684"/>
              <a:gd name="connsiteY133" fmla="*/ 105774 h 2102199"/>
              <a:gd name="connsiteX134" fmla="*/ 9676670 w 12191684"/>
              <a:gd name="connsiteY134" fmla="*/ 94203 h 2102199"/>
              <a:gd name="connsiteX135" fmla="*/ 9802215 w 12191684"/>
              <a:gd name="connsiteY135" fmla="*/ 63652 h 2102199"/>
              <a:gd name="connsiteX136" fmla="*/ 10783674 w 12191684"/>
              <a:gd name="connsiteY136" fmla="*/ 235695 h 2102199"/>
              <a:gd name="connsiteX137" fmla="*/ 11563995 w 12191684"/>
              <a:gd name="connsiteY137" fmla="*/ 786782 h 2102199"/>
              <a:gd name="connsiteX138" fmla="*/ 11775710 w 12191684"/>
              <a:gd name="connsiteY138" fmla="*/ 966301 h 2102199"/>
              <a:gd name="connsiteX139" fmla="*/ 12085250 w 12191684"/>
              <a:gd name="connsiteY139" fmla="*/ 1226960 h 2102199"/>
              <a:gd name="connsiteX140" fmla="*/ 12086421 w 12191684"/>
              <a:gd name="connsiteY140" fmla="*/ 1225525 h 2102199"/>
              <a:gd name="connsiteX141" fmla="*/ 11776918 w 12191684"/>
              <a:gd name="connsiteY141" fmla="*/ 964888 h 2102199"/>
              <a:gd name="connsiteX142" fmla="*/ 11565184 w 12191684"/>
              <a:gd name="connsiteY142" fmla="*/ 785362 h 2102199"/>
              <a:gd name="connsiteX143" fmla="*/ 10784529 w 12191684"/>
              <a:gd name="connsiteY143" fmla="*/ 234043 h 2102199"/>
              <a:gd name="connsiteX144" fmla="*/ 9801862 w 12191684"/>
              <a:gd name="connsiteY144" fmla="*/ 61834 h 2102199"/>
              <a:gd name="connsiteX145" fmla="*/ 9699389 w 12191684"/>
              <a:gd name="connsiteY145" fmla="*/ 85740 h 2102199"/>
              <a:gd name="connsiteX146" fmla="*/ 9855349 w 12191684"/>
              <a:gd name="connsiteY146" fmla="*/ 38630 h 2102199"/>
              <a:gd name="connsiteX147" fmla="*/ 10162045 w 12191684"/>
              <a:gd name="connsiteY147" fmla="*/ 1757 h 2102199"/>
              <a:gd name="connsiteX148" fmla="*/ 11980657 w 12191684"/>
              <a:gd name="connsiteY148" fmla="*/ 1057391 h 2102199"/>
              <a:gd name="connsiteX149" fmla="*/ 12075583 w 12191684"/>
              <a:gd name="connsiteY149" fmla="*/ 1147376 h 2102199"/>
              <a:gd name="connsiteX150" fmla="*/ 12076865 w 12191684"/>
              <a:gd name="connsiteY150" fmla="*/ 1146022 h 2102199"/>
              <a:gd name="connsiteX151" fmla="*/ 11981939 w 12191684"/>
              <a:gd name="connsiteY151" fmla="*/ 1056043 h 2102199"/>
              <a:gd name="connsiteX152" fmla="*/ 11020393 w 12191684"/>
              <a:gd name="connsiteY152" fmla="*/ 267917 h 2102199"/>
              <a:gd name="connsiteX153" fmla="*/ 9854903 w 12191684"/>
              <a:gd name="connsiteY153" fmla="*/ 36823 h 2102199"/>
              <a:gd name="connsiteX154" fmla="*/ 9675629 w 12191684"/>
              <a:gd name="connsiteY154" fmla="*/ 92388 h 2102199"/>
              <a:gd name="connsiteX155" fmla="*/ 9592936 w 12191684"/>
              <a:gd name="connsiteY155" fmla="*/ 119050 h 2102199"/>
              <a:gd name="connsiteX156" fmla="*/ 9510616 w 12191684"/>
              <a:gd name="connsiteY156" fmla="*/ 143486 h 2102199"/>
              <a:gd name="connsiteX157" fmla="*/ 9434577 w 12191684"/>
              <a:gd name="connsiteY157" fmla="*/ 163865 h 2102199"/>
              <a:gd name="connsiteX158" fmla="*/ 9253073 w 12191684"/>
              <a:gd name="connsiteY158" fmla="*/ 191577 h 2102199"/>
              <a:gd name="connsiteX159" fmla="*/ 9248537 w 12191684"/>
              <a:gd name="connsiteY159" fmla="*/ 192642 h 2102199"/>
              <a:gd name="connsiteX160" fmla="*/ 9195645 w 12191684"/>
              <a:gd name="connsiteY160" fmla="*/ 200940 h 2102199"/>
              <a:gd name="connsiteX161" fmla="*/ 9044854 w 12191684"/>
              <a:gd name="connsiteY161" fmla="*/ 236407 h 2102199"/>
              <a:gd name="connsiteX162" fmla="*/ 9041767 w 12191684"/>
              <a:gd name="connsiteY162" fmla="*/ 236746 h 2102199"/>
              <a:gd name="connsiteX163" fmla="*/ 9007803 w 12191684"/>
              <a:gd name="connsiteY163" fmla="*/ 241070 h 2102199"/>
              <a:gd name="connsiteX164" fmla="*/ 8925053 w 12191684"/>
              <a:gd name="connsiteY164" fmla="*/ 247006 h 2102199"/>
              <a:gd name="connsiteX165" fmla="*/ 8839033 w 12191684"/>
              <a:gd name="connsiteY165" fmla="*/ 249481 h 2102199"/>
              <a:gd name="connsiteX166" fmla="*/ 8747546 w 12191684"/>
              <a:gd name="connsiteY166" fmla="*/ 248174 h 2102199"/>
              <a:gd name="connsiteX167" fmla="*/ 8474872 w 12191684"/>
              <a:gd name="connsiteY167" fmla="*/ 241619 h 2102199"/>
              <a:gd name="connsiteX168" fmla="*/ 7731584 w 12191684"/>
              <a:gd name="connsiteY168" fmla="*/ 356587 h 2102199"/>
              <a:gd name="connsiteX169" fmla="*/ 6377301 w 12191684"/>
              <a:gd name="connsiteY169" fmla="*/ 872868 h 2102199"/>
              <a:gd name="connsiteX170" fmla="*/ 6065715 w 12191684"/>
              <a:gd name="connsiteY170" fmla="*/ 1009382 h 2102199"/>
              <a:gd name="connsiteX171" fmla="*/ 5905647 w 12191684"/>
              <a:gd name="connsiteY171" fmla="*/ 1078081 h 2102199"/>
              <a:gd name="connsiteX172" fmla="*/ 5689972 w 12191684"/>
              <a:gd name="connsiteY172" fmla="*/ 964962 h 2102199"/>
              <a:gd name="connsiteX173" fmla="*/ 4191907 w 12191684"/>
              <a:gd name="connsiteY173" fmla="*/ 291296 h 2102199"/>
              <a:gd name="connsiteX174" fmla="*/ 3399185 w 12191684"/>
              <a:gd name="connsiteY174" fmla="*/ 96623 h 2102199"/>
              <a:gd name="connsiteX175" fmla="*/ 2579822 w 12191684"/>
              <a:gd name="connsiteY175" fmla="*/ 81048 h 2102199"/>
              <a:gd name="connsiteX176" fmla="*/ 2121888 w 12191684"/>
              <a:gd name="connsiteY176" fmla="*/ 170300 h 2102199"/>
              <a:gd name="connsiteX177" fmla="*/ 1754947 w 12191684"/>
              <a:gd name="connsiteY177" fmla="*/ 129265 h 2102199"/>
              <a:gd name="connsiteX178" fmla="*/ 1387159 w 12191684"/>
              <a:gd name="connsiteY178" fmla="*/ 272969 h 2102199"/>
              <a:gd name="connsiteX179" fmla="*/ 1059717 w 12191684"/>
              <a:gd name="connsiteY179" fmla="*/ 502921 h 2102199"/>
              <a:gd name="connsiteX180" fmla="*/ 1007329 w 12191684"/>
              <a:gd name="connsiteY180" fmla="*/ 542738 h 2102199"/>
              <a:gd name="connsiteX181" fmla="*/ 1008452 w 12191684"/>
              <a:gd name="connsiteY181" fmla="*/ 544219 h 2102199"/>
              <a:gd name="connsiteX182" fmla="*/ 1060845 w 12191684"/>
              <a:gd name="connsiteY182" fmla="*/ 504401 h 2102199"/>
              <a:gd name="connsiteX183" fmla="*/ 1755252 w 12191684"/>
              <a:gd name="connsiteY183" fmla="*/ 131100 h 2102199"/>
              <a:gd name="connsiteX184" fmla="*/ 2119229 w 12191684"/>
              <a:gd name="connsiteY184" fmla="*/ 171038 h 2102199"/>
              <a:gd name="connsiteX185" fmla="*/ 2036722 w 12191684"/>
              <a:gd name="connsiteY185" fmla="*/ 194964 h 2102199"/>
              <a:gd name="connsiteX186" fmla="*/ 1682011 w 12191684"/>
              <a:gd name="connsiteY186" fmla="*/ 180627 h 2102199"/>
              <a:gd name="connsiteX187" fmla="*/ 1311207 w 12191684"/>
              <a:gd name="connsiteY187" fmla="*/ 334341 h 2102199"/>
              <a:gd name="connsiteX188" fmla="*/ 978132 w 12191684"/>
              <a:gd name="connsiteY188" fmla="*/ 567676 h 2102199"/>
              <a:gd name="connsiteX189" fmla="*/ 923385 w 12191684"/>
              <a:gd name="connsiteY189" fmla="*/ 608894 h 2102199"/>
              <a:gd name="connsiteX190" fmla="*/ 924501 w 12191684"/>
              <a:gd name="connsiteY190" fmla="*/ 610381 h 2102199"/>
              <a:gd name="connsiteX191" fmla="*/ 979253 w 12191684"/>
              <a:gd name="connsiteY191" fmla="*/ 569159 h 2102199"/>
              <a:gd name="connsiteX192" fmla="*/ 1682384 w 12191684"/>
              <a:gd name="connsiteY192" fmla="*/ 182449 h 2102199"/>
              <a:gd name="connsiteX193" fmla="*/ 2033339 w 12191684"/>
              <a:gd name="connsiteY193" fmla="*/ 195996 h 2102199"/>
              <a:gd name="connsiteX194" fmla="*/ 1951464 w 12191684"/>
              <a:gd name="connsiteY194" fmla="*/ 222081 h 2102199"/>
              <a:gd name="connsiteX195" fmla="*/ 1609074 w 12191684"/>
              <a:gd name="connsiteY195" fmla="*/ 231988 h 2102199"/>
              <a:gd name="connsiteX196" fmla="*/ 1235315 w 12191684"/>
              <a:gd name="connsiteY196" fmla="*/ 395668 h 2102199"/>
              <a:gd name="connsiteX197" fmla="*/ 896672 w 12191684"/>
              <a:gd name="connsiteY197" fmla="*/ 632350 h 2102199"/>
              <a:gd name="connsiteX198" fmla="*/ 839441 w 12191684"/>
              <a:gd name="connsiteY198" fmla="*/ 675052 h 2102199"/>
              <a:gd name="connsiteX199" fmla="*/ 840549 w 12191684"/>
              <a:gd name="connsiteY199" fmla="*/ 676545 h 2102199"/>
              <a:gd name="connsiteX200" fmla="*/ 897783 w 12191684"/>
              <a:gd name="connsiteY200" fmla="*/ 633839 h 2102199"/>
              <a:gd name="connsiteX201" fmla="*/ 1609515 w 12191684"/>
              <a:gd name="connsiteY201" fmla="*/ 233795 h 2102199"/>
              <a:gd name="connsiteX202" fmla="*/ 1946946 w 12191684"/>
              <a:gd name="connsiteY202" fmla="*/ 223585 h 2102199"/>
              <a:gd name="connsiteX203" fmla="*/ 1913891 w 12191684"/>
              <a:gd name="connsiteY203" fmla="*/ 234766 h 2102199"/>
              <a:gd name="connsiteX204" fmla="*/ 1865908 w 12191684"/>
              <a:gd name="connsiteY204" fmla="*/ 251648 h 2102199"/>
              <a:gd name="connsiteX205" fmla="*/ 1536144 w 12191684"/>
              <a:gd name="connsiteY205" fmla="*/ 283348 h 2102199"/>
              <a:gd name="connsiteX206" fmla="*/ 817907 w 12191684"/>
              <a:gd name="connsiteY206" fmla="*/ 695026 h 2102199"/>
              <a:gd name="connsiteX207" fmla="*/ 755499 w 12191684"/>
              <a:gd name="connsiteY207" fmla="*/ 741206 h 2102199"/>
              <a:gd name="connsiteX208" fmla="*/ 756601 w 12191684"/>
              <a:gd name="connsiteY208" fmla="*/ 742705 h 2102199"/>
              <a:gd name="connsiteX209" fmla="*/ 819013 w 12191684"/>
              <a:gd name="connsiteY209" fmla="*/ 696521 h 2102199"/>
              <a:gd name="connsiteX210" fmla="*/ 1536651 w 12191684"/>
              <a:gd name="connsiteY210" fmla="*/ 285138 h 2102199"/>
              <a:gd name="connsiteX211" fmla="*/ 1862506 w 12191684"/>
              <a:gd name="connsiteY211" fmla="*/ 252877 h 2102199"/>
              <a:gd name="connsiteX212" fmla="*/ 1779420 w 12191684"/>
              <a:gd name="connsiteY212" fmla="*/ 283913 h 2102199"/>
              <a:gd name="connsiteX213" fmla="*/ 1463215 w 12191684"/>
              <a:gd name="connsiteY213" fmla="*/ 334715 h 2102199"/>
              <a:gd name="connsiteX214" fmla="*/ 737633 w 12191684"/>
              <a:gd name="connsiteY214" fmla="*/ 758875 h 2102199"/>
              <a:gd name="connsiteX215" fmla="*/ 671555 w 12191684"/>
              <a:gd name="connsiteY215" fmla="*/ 807366 h 2102199"/>
              <a:gd name="connsiteX216" fmla="*/ 672652 w 12191684"/>
              <a:gd name="connsiteY216" fmla="*/ 808868 h 2102199"/>
              <a:gd name="connsiteX217" fmla="*/ 738735 w 12191684"/>
              <a:gd name="connsiteY217" fmla="*/ 760374 h 2102199"/>
              <a:gd name="connsiteX218" fmla="*/ 1463784 w 12191684"/>
              <a:gd name="connsiteY218" fmla="*/ 336485 h 2102199"/>
              <a:gd name="connsiteX219" fmla="*/ 1773200 w 12191684"/>
              <a:gd name="connsiteY219" fmla="*/ 286336 h 2102199"/>
              <a:gd name="connsiteX220" fmla="*/ 1692531 w 12191684"/>
              <a:gd name="connsiteY220" fmla="*/ 318717 h 2102199"/>
              <a:gd name="connsiteX221" fmla="*/ 1390286 w 12191684"/>
              <a:gd name="connsiteY221" fmla="*/ 386078 h 2102199"/>
              <a:gd name="connsiteX222" fmla="*/ 657634 w 12191684"/>
              <a:gd name="connsiteY222" fmla="*/ 822551 h 2102199"/>
              <a:gd name="connsiteX223" fmla="*/ 587611 w 12191684"/>
              <a:gd name="connsiteY223" fmla="*/ 873522 h 2102199"/>
              <a:gd name="connsiteX224" fmla="*/ 588702 w 12191684"/>
              <a:gd name="connsiteY224" fmla="*/ 875030 h 2102199"/>
              <a:gd name="connsiteX225" fmla="*/ 658729 w 12191684"/>
              <a:gd name="connsiteY225" fmla="*/ 824055 h 2102199"/>
              <a:gd name="connsiteX226" fmla="*/ 1390912 w 12191684"/>
              <a:gd name="connsiteY226" fmla="*/ 387828 h 2102199"/>
              <a:gd name="connsiteX227" fmla="*/ 1685591 w 12191684"/>
              <a:gd name="connsiteY227" fmla="*/ 321586 h 2102199"/>
              <a:gd name="connsiteX228" fmla="*/ 1605327 w 12191684"/>
              <a:gd name="connsiteY228" fmla="*/ 355979 h 2102199"/>
              <a:gd name="connsiteX229" fmla="*/ 1317357 w 12191684"/>
              <a:gd name="connsiteY229" fmla="*/ 437444 h 2102199"/>
              <a:gd name="connsiteX230" fmla="*/ 577936 w 12191684"/>
              <a:gd name="connsiteY230" fmla="*/ 886038 h 2102199"/>
              <a:gd name="connsiteX231" fmla="*/ 503666 w 12191684"/>
              <a:gd name="connsiteY231" fmla="*/ 939678 h 2102199"/>
              <a:gd name="connsiteX232" fmla="*/ 504754 w 12191684"/>
              <a:gd name="connsiteY232" fmla="*/ 941190 h 2102199"/>
              <a:gd name="connsiteX233" fmla="*/ 579025 w 12191684"/>
              <a:gd name="connsiteY233" fmla="*/ 887547 h 2102199"/>
              <a:gd name="connsiteX234" fmla="*/ 1318041 w 12191684"/>
              <a:gd name="connsiteY234" fmla="*/ 439172 h 2102199"/>
              <a:gd name="connsiteX235" fmla="*/ 1597758 w 12191684"/>
              <a:gd name="connsiteY235" fmla="*/ 359331 h 2102199"/>
              <a:gd name="connsiteX236" fmla="*/ 1517820 w 12191684"/>
              <a:gd name="connsiteY236" fmla="*/ 395679 h 2102199"/>
              <a:gd name="connsiteX237" fmla="*/ 1244428 w 12191684"/>
              <a:gd name="connsiteY237" fmla="*/ 488811 h 2102199"/>
              <a:gd name="connsiteX238" fmla="*/ 498682 w 12191684"/>
              <a:gd name="connsiteY238" fmla="*/ 949244 h 2102199"/>
              <a:gd name="connsiteX239" fmla="*/ 419722 w 12191684"/>
              <a:gd name="connsiteY239" fmla="*/ 1005838 h 2102199"/>
              <a:gd name="connsiteX240" fmla="*/ 420804 w 12191684"/>
              <a:gd name="connsiteY240" fmla="*/ 1007352 h 2102199"/>
              <a:gd name="connsiteX241" fmla="*/ 499768 w 12191684"/>
              <a:gd name="connsiteY241" fmla="*/ 950751 h 2102199"/>
              <a:gd name="connsiteX242" fmla="*/ 1245170 w 12191684"/>
              <a:gd name="connsiteY242" fmla="*/ 490515 h 2102199"/>
              <a:gd name="connsiteX243" fmla="*/ 1507887 w 12191684"/>
              <a:gd name="connsiteY243" fmla="*/ 400319 h 2102199"/>
              <a:gd name="connsiteX244" fmla="*/ 1430740 w 12191684"/>
              <a:gd name="connsiteY244" fmla="*/ 437364 h 2102199"/>
              <a:gd name="connsiteX245" fmla="*/ 1171501 w 12191684"/>
              <a:gd name="connsiteY245" fmla="*/ 540178 h 2102199"/>
              <a:gd name="connsiteX246" fmla="*/ 420098 w 12191684"/>
              <a:gd name="connsiteY246" fmla="*/ 1012001 h 2102199"/>
              <a:gd name="connsiteX247" fmla="*/ 335776 w 12191684"/>
              <a:gd name="connsiteY247" fmla="*/ 1071998 h 2102199"/>
              <a:gd name="connsiteX248" fmla="*/ 336853 w 12191684"/>
              <a:gd name="connsiteY248" fmla="*/ 1073512 h 2102199"/>
              <a:gd name="connsiteX249" fmla="*/ 421178 w 12191684"/>
              <a:gd name="connsiteY249" fmla="*/ 1013515 h 2102199"/>
              <a:gd name="connsiteX250" fmla="*/ 1172295 w 12191684"/>
              <a:gd name="connsiteY250" fmla="*/ 541858 h 2102199"/>
              <a:gd name="connsiteX251" fmla="*/ 1419052 w 12191684"/>
              <a:gd name="connsiteY251" fmla="*/ 443132 h 2102199"/>
              <a:gd name="connsiteX252" fmla="*/ 1340112 w 12191684"/>
              <a:gd name="connsiteY252" fmla="*/ 482993 h 2102199"/>
              <a:gd name="connsiteX253" fmla="*/ 1098576 w 12191684"/>
              <a:gd name="connsiteY253" fmla="*/ 591543 h 2102199"/>
              <a:gd name="connsiteX254" fmla="*/ 337316 w 12191684"/>
              <a:gd name="connsiteY254" fmla="*/ 1077789 h 2102199"/>
              <a:gd name="connsiteX255" fmla="*/ 251832 w 12191684"/>
              <a:gd name="connsiteY255" fmla="*/ 1138151 h 2102199"/>
              <a:gd name="connsiteX256" fmla="*/ 252903 w 12191684"/>
              <a:gd name="connsiteY256" fmla="*/ 1139671 h 2102199"/>
              <a:gd name="connsiteX257" fmla="*/ 338390 w 12191684"/>
              <a:gd name="connsiteY257" fmla="*/ 1079306 h 2102199"/>
              <a:gd name="connsiteX258" fmla="*/ 1099420 w 12191684"/>
              <a:gd name="connsiteY258" fmla="*/ 593197 h 2102199"/>
              <a:gd name="connsiteX259" fmla="*/ 1323596 w 12191684"/>
              <a:gd name="connsiteY259" fmla="*/ 491540 h 2102199"/>
              <a:gd name="connsiteX260" fmla="*/ 1289976 w 12191684"/>
              <a:gd name="connsiteY260" fmla="*/ 509147 h 2102199"/>
              <a:gd name="connsiteX261" fmla="*/ 1253733 w 12191684"/>
              <a:gd name="connsiteY261" fmla="*/ 528473 h 2102199"/>
              <a:gd name="connsiteX262" fmla="*/ 1025651 w 12191684"/>
              <a:gd name="connsiteY262" fmla="*/ 642906 h 2102199"/>
              <a:gd name="connsiteX263" fmla="*/ 262208 w 12191684"/>
              <a:gd name="connsiteY263" fmla="*/ 1138162 h 2102199"/>
              <a:gd name="connsiteX264" fmla="*/ 167890 w 12191684"/>
              <a:gd name="connsiteY264" fmla="*/ 1204309 h 2102199"/>
              <a:gd name="connsiteX265" fmla="*/ 168953 w 12191684"/>
              <a:gd name="connsiteY265" fmla="*/ 1205831 h 2102199"/>
              <a:gd name="connsiteX266" fmla="*/ 263277 w 12191684"/>
              <a:gd name="connsiteY266" fmla="*/ 1139683 h 2102199"/>
              <a:gd name="connsiteX267" fmla="*/ 1026543 w 12191684"/>
              <a:gd name="connsiteY267" fmla="*/ 644536 h 2102199"/>
              <a:gd name="connsiteX268" fmla="*/ 1227402 w 12191684"/>
              <a:gd name="connsiteY268" fmla="*/ 542747 h 2102199"/>
              <a:gd name="connsiteX269" fmla="*/ 1167411 w 12191684"/>
              <a:gd name="connsiteY269" fmla="*/ 575828 h 2102199"/>
              <a:gd name="connsiteX270" fmla="*/ 952731 w 12191684"/>
              <a:gd name="connsiteY270" fmla="*/ 694271 h 2102199"/>
              <a:gd name="connsiteX271" fmla="*/ 191683 w 12191684"/>
              <a:gd name="connsiteY271" fmla="*/ 1195407 h 2102199"/>
              <a:gd name="connsiteX272" fmla="*/ 83946 w 12191684"/>
              <a:gd name="connsiteY272" fmla="*/ 1270467 h 2102199"/>
              <a:gd name="connsiteX273" fmla="*/ 85008 w 12191684"/>
              <a:gd name="connsiteY273" fmla="*/ 1271991 h 2102199"/>
              <a:gd name="connsiteX274" fmla="*/ 192746 w 12191684"/>
              <a:gd name="connsiteY274" fmla="*/ 1196932 h 2102199"/>
              <a:gd name="connsiteX275" fmla="*/ 953670 w 12191684"/>
              <a:gd name="connsiteY275" fmla="*/ 695878 h 2102199"/>
              <a:gd name="connsiteX276" fmla="*/ 1109104 w 12191684"/>
              <a:gd name="connsiteY276" fmla="*/ 608804 h 2102199"/>
              <a:gd name="connsiteX277" fmla="*/ 131898 w 12191684"/>
              <a:gd name="connsiteY277" fmla="*/ 1245308 h 2102199"/>
              <a:gd name="connsiteX278" fmla="*/ 0 w 12191684"/>
              <a:gd name="connsiteY278" fmla="*/ 1336623 h 2102199"/>
              <a:gd name="connsiteX279" fmla="*/ 1056 w 12191684"/>
              <a:gd name="connsiteY279" fmla="*/ 1338151 h 2102199"/>
              <a:gd name="connsiteX280" fmla="*/ 132958 w 12191684"/>
              <a:gd name="connsiteY280" fmla="*/ 1246836 h 2102199"/>
              <a:gd name="connsiteX281" fmla="*/ 1157584 w 12191684"/>
              <a:gd name="connsiteY281" fmla="*/ 583060 h 2102199"/>
              <a:gd name="connsiteX282" fmla="*/ 1345534 w 12191684"/>
              <a:gd name="connsiteY282" fmla="*/ 489855 h 2102199"/>
              <a:gd name="connsiteX283" fmla="*/ 1519527 w 12191684"/>
              <a:gd name="connsiteY283" fmla="*/ 421139 h 2102199"/>
              <a:gd name="connsiteX284" fmla="*/ 1701892 w 12191684"/>
              <a:gd name="connsiteY284" fmla="*/ 369402 h 2102199"/>
              <a:gd name="connsiteX285" fmla="*/ 1857529 w 12191684"/>
              <a:gd name="connsiteY285" fmla="*/ 343774 h 2102199"/>
              <a:gd name="connsiteX286" fmla="*/ 2017536 w 12191684"/>
              <a:gd name="connsiteY286" fmla="*/ 336422 h 2102199"/>
              <a:gd name="connsiteX287" fmla="*/ 2135496 w 12191684"/>
              <a:gd name="connsiteY287" fmla="*/ 345483 h 2102199"/>
              <a:gd name="connsiteX288" fmla="*/ 2157769 w 12191684"/>
              <a:gd name="connsiteY288" fmla="*/ 347692 h 2102199"/>
              <a:gd name="connsiteX289" fmla="*/ 2196029 w 12191684"/>
              <a:gd name="connsiteY289" fmla="*/ 354920 h 2102199"/>
              <a:gd name="connsiteX290" fmla="*/ 2290081 w 12191684"/>
              <a:gd name="connsiteY290" fmla="*/ 374604 h 2102199"/>
              <a:gd name="connsiteX291" fmla="*/ 2415199 w 12191684"/>
              <a:gd name="connsiteY291" fmla="*/ 416075 h 2102199"/>
              <a:gd name="connsiteX292" fmla="*/ 2533493 w 12191684"/>
              <a:gd name="connsiteY292" fmla="*/ 471151 h 2102199"/>
              <a:gd name="connsiteX293" fmla="*/ 2643459 w 12191684"/>
              <a:gd name="connsiteY293" fmla="*/ 537824 h 2102199"/>
              <a:gd name="connsiteX294" fmla="*/ 2746621 w 12191684"/>
              <a:gd name="connsiteY294" fmla="*/ 615514 h 2102199"/>
              <a:gd name="connsiteX295" fmla="*/ 2835133 w 12191684"/>
              <a:gd name="connsiteY295" fmla="*/ 695831 h 2102199"/>
              <a:gd name="connsiteX296" fmla="*/ 3364178 w 12191684"/>
              <a:gd name="connsiteY296" fmla="*/ 1132655 h 2102199"/>
              <a:gd name="connsiteX297" fmla="*/ 3924196 w 12191684"/>
              <a:gd name="connsiteY297" fmla="*/ 1397425 h 2102199"/>
              <a:gd name="connsiteX298" fmla="*/ 4539503 w 12191684"/>
              <a:gd name="connsiteY298" fmla="*/ 1465026 h 2102199"/>
              <a:gd name="connsiteX299" fmla="*/ 5321293 w 12191684"/>
              <a:gd name="connsiteY299" fmla="*/ 1304390 h 2102199"/>
              <a:gd name="connsiteX300" fmla="*/ 5702707 w 12191684"/>
              <a:gd name="connsiteY300" fmla="*/ 1163931 h 2102199"/>
              <a:gd name="connsiteX301" fmla="*/ 5736561 w 12191684"/>
              <a:gd name="connsiteY301" fmla="*/ 1153336 h 2102199"/>
              <a:gd name="connsiteX302" fmla="*/ 5777183 w 12191684"/>
              <a:gd name="connsiteY302" fmla="*/ 1144063 h 2102199"/>
              <a:gd name="connsiteX303" fmla="*/ 5815982 w 12191684"/>
              <a:gd name="connsiteY303" fmla="*/ 1138428 h 2102199"/>
              <a:gd name="connsiteX304" fmla="*/ 5855414 w 12191684"/>
              <a:gd name="connsiteY304" fmla="*/ 1135931 h 2102199"/>
              <a:gd name="connsiteX305" fmla="*/ 5895366 w 12191684"/>
              <a:gd name="connsiteY305" fmla="*/ 1136595 h 2102199"/>
              <a:gd name="connsiteX306" fmla="*/ 5935857 w 12191684"/>
              <a:gd name="connsiteY306" fmla="*/ 1140424 h 2102199"/>
              <a:gd name="connsiteX307" fmla="*/ 5976943 w 12191684"/>
              <a:gd name="connsiteY307" fmla="*/ 1147418 h 2102199"/>
              <a:gd name="connsiteX308" fmla="*/ 6018476 w 12191684"/>
              <a:gd name="connsiteY308" fmla="*/ 1157541 h 2102199"/>
              <a:gd name="connsiteX309" fmla="*/ 6060528 w 12191684"/>
              <a:gd name="connsiteY309" fmla="*/ 1170761 h 2102199"/>
              <a:gd name="connsiteX310" fmla="*/ 6104310 w 12191684"/>
              <a:gd name="connsiteY310" fmla="*/ 1187516 h 2102199"/>
              <a:gd name="connsiteX311" fmla="*/ 6145360 w 12191684"/>
              <a:gd name="connsiteY311" fmla="*/ 1205936 h 2102199"/>
              <a:gd name="connsiteX312" fmla="*/ 6961989 w 12191684"/>
              <a:gd name="connsiteY312" fmla="*/ 1540275 h 2102199"/>
              <a:gd name="connsiteX313" fmla="*/ 7386423 w 12191684"/>
              <a:gd name="connsiteY313" fmla="*/ 1597940 h 2102199"/>
              <a:gd name="connsiteX314" fmla="*/ 8036700 w 12191684"/>
              <a:gd name="connsiteY314" fmla="*/ 1410138 h 2102199"/>
              <a:gd name="connsiteX315" fmla="*/ 8702351 w 12191684"/>
              <a:gd name="connsiteY315" fmla="*/ 830131 h 2102199"/>
              <a:gd name="connsiteX316" fmla="*/ 9234669 w 12191684"/>
              <a:gd name="connsiteY316" fmla="*/ 344105 h 2102199"/>
              <a:gd name="connsiteX317" fmla="*/ 10361546 w 12191684"/>
              <a:gd name="connsiteY317" fmla="*/ 1030505 h 2102199"/>
              <a:gd name="connsiteX318" fmla="*/ 10616819 w 12191684"/>
              <a:gd name="connsiteY318" fmla="*/ 1257760 h 2102199"/>
              <a:gd name="connsiteX319" fmla="*/ 11334396 w 12191684"/>
              <a:gd name="connsiteY319" fmla="*/ 1828133 h 2102199"/>
              <a:gd name="connsiteX320" fmla="*/ 12191424 w 12191684"/>
              <a:gd name="connsiteY320" fmla="*/ 2102200 h 2102199"/>
              <a:gd name="connsiteX321" fmla="*/ 12191684 w 12191684"/>
              <a:gd name="connsiteY321" fmla="*/ 2100360 h 2102199"/>
              <a:gd name="connsiteX322" fmla="*/ 11335344 w 12191684"/>
              <a:gd name="connsiteY322" fmla="*/ 1826536 h 2102199"/>
              <a:gd name="connsiteX323" fmla="*/ 9233813 w 12191684"/>
              <a:gd name="connsiteY323" fmla="*/ 341867 h 2102199"/>
              <a:gd name="connsiteX324" fmla="*/ 9218457 w 12191684"/>
              <a:gd name="connsiteY324" fmla="*/ 337048 h 2102199"/>
              <a:gd name="connsiteX325" fmla="*/ 9192262 w 12191684"/>
              <a:gd name="connsiteY325" fmla="*/ 329173 h 2102199"/>
              <a:gd name="connsiteX326" fmla="*/ 9230615 w 12191684"/>
              <a:gd name="connsiteY326" fmla="*/ 303726 h 2102199"/>
              <a:gd name="connsiteX327" fmla="*/ 9271033 w 12191684"/>
              <a:gd name="connsiteY327" fmla="*/ 313817 h 2102199"/>
              <a:gd name="connsiteX328" fmla="*/ 9271739 w 12191684"/>
              <a:gd name="connsiteY328" fmla="*/ 314008 h 2102199"/>
              <a:gd name="connsiteX329" fmla="*/ 9233813 w 12191684"/>
              <a:gd name="connsiteY329" fmla="*/ 341867 h 2102199"/>
              <a:gd name="connsiteX330" fmla="*/ 2101326 w 12191684"/>
              <a:gd name="connsiteY330" fmla="*/ 336221 h 2102199"/>
              <a:gd name="connsiteX331" fmla="*/ 2160464 w 12191684"/>
              <a:gd name="connsiteY331" fmla="*/ 337348 h 2102199"/>
              <a:gd name="connsiteX332" fmla="*/ 2214917 w 12191684"/>
              <a:gd name="connsiteY332" fmla="*/ 352140 h 2102199"/>
              <a:gd name="connsiteX333" fmla="*/ 2157769 w 12191684"/>
              <a:gd name="connsiteY333" fmla="*/ 345821 h 2102199"/>
              <a:gd name="connsiteX334" fmla="*/ 2101326 w 12191684"/>
              <a:gd name="connsiteY334" fmla="*/ 336221 h 2102199"/>
              <a:gd name="connsiteX335" fmla="*/ 1538003 w 12191684"/>
              <a:gd name="connsiteY335" fmla="*/ 405510 h 2102199"/>
              <a:gd name="connsiteX336" fmla="*/ 1608600 w 12191684"/>
              <a:gd name="connsiteY336" fmla="*/ 377407 h 2102199"/>
              <a:gd name="connsiteX337" fmla="*/ 1682797 w 12191684"/>
              <a:gd name="connsiteY337" fmla="*/ 364146 h 2102199"/>
              <a:gd name="connsiteX338" fmla="*/ 1612261 w 12191684"/>
              <a:gd name="connsiteY338" fmla="*/ 386800 h 2102199"/>
              <a:gd name="connsiteX339" fmla="*/ 1538003 w 12191684"/>
              <a:gd name="connsiteY339" fmla="*/ 405510 h 2102199"/>
              <a:gd name="connsiteX340" fmla="*/ 1593040 w 12191684"/>
              <a:gd name="connsiteY340" fmla="*/ 393284 h 2102199"/>
              <a:gd name="connsiteX341" fmla="*/ 1518921 w 12191684"/>
              <a:gd name="connsiteY341" fmla="*/ 419382 h 2102199"/>
              <a:gd name="connsiteX342" fmla="*/ 1454341 w 12191684"/>
              <a:gd name="connsiteY342" fmla="*/ 440781 h 2102199"/>
              <a:gd name="connsiteX343" fmla="*/ 1523922 w 12191684"/>
              <a:gd name="connsiteY343" fmla="*/ 411303 h 2102199"/>
              <a:gd name="connsiteX344" fmla="*/ 1593040 w 12191684"/>
              <a:gd name="connsiteY344" fmla="*/ 393284 h 2102199"/>
              <a:gd name="connsiteX345" fmla="*/ 8780620 w 12191684"/>
              <a:gd name="connsiteY345" fmla="*/ 253210 h 2102199"/>
              <a:gd name="connsiteX346" fmla="*/ 8572828 w 12191684"/>
              <a:gd name="connsiteY346" fmla="*/ 278719 h 2102199"/>
              <a:gd name="connsiteX347" fmla="*/ 7841587 w 12191684"/>
              <a:gd name="connsiteY347" fmla="*/ 485433 h 2102199"/>
              <a:gd name="connsiteX348" fmla="*/ 7488487 w 12191684"/>
              <a:gd name="connsiteY348" fmla="*/ 621800 h 2102199"/>
              <a:gd name="connsiteX349" fmla="*/ 6116822 w 12191684"/>
              <a:gd name="connsiteY349" fmla="*/ 1060459 h 2102199"/>
              <a:gd name="connsiteX350" fmla="*/ 5949708 w 12191684"/>
              <a:gd name="connsiteY350" fmla="*/ 1101437 h 2102199"/>
              <a:gd name="connsiteX351" fmla="*/ 5929797 w 12191684"/>
              <a:gd name="connsiteY351" fmla="*/ 1090891 h 2102199"/>
              <a:gd name="connsiteX352" fmla="*/ 6091873 w 12191684"/>
              <a:gd name="connsiteY352" fmla="*/ 1036679 h 2102199"/>
              <a:gd name="connsiteX353" fmla="*/ 7079540 w 12191684"/>
              <a:gd name="connsiteY353" fmla="*/ 677651 h 2102199"/>
              <a:gd name="connsiteX354" fmla="*/ 7434424 w 12191684"/>
              <a:gd name="connsiteY354" fmla="*/ 544864 h 2102199"/>
              <a:gd name="connsiteX355" fmla="*/ 7787153 w 12191684"/>
              <a:gd name="connsiteY355" fmla="*/ 422783 h 2102199"/>
              <a:gd name="connsiteX356" fmla="*/ 8747230 w 12191684"/>
              <a:gd name="connsiteY356" fmla="*/ 250328 h 2102199"/>
              <a:gd name="connsiteX357" fmla="*/ 8780620 w 12191684"/>
              <a:gd name="connsiteY357" fmla="*/ 253210 h 2102199"/>
              <a:gd name="connsiteX358" fmla="*/ 8957011 w 12191684"/>
              <a:gd name="connsiteY358" fmla="*/ 248672 h 2102199"/>
              <a:gd name="connsiteX359" fmla="*/ 8924570 w 12191684"/>
              <a:gd name="connsiteY359" fmla="*/ 254268 h 2102199"/>
              <a:gd name="connsiteX360" fmla="*/ 8889470 w 12191684"/>
              <a:gd name="connsiteY360" fmla="*/ 251868 h 2102199"/>
              <a:gd name="connsiteX361" fmla="*/ 8920368 w 12191684"/>
              <a:gd name="connsiteY361" fmla="*/ 248668 h 2102199"/>
              <a:gd name="connsiteX362" fmla="*/ 8957011 w 12191684"/>
              <a:gd name="connsiteY362" fmla="*/ 248672 h 2102199"/>
              <a:gd name="connsiteX363" fmla="*/ 9504703 w 12191684"/>
              <a:gd name="connsiteY363" fmla="*/ 153510 h 2102199"/>
              <a:gd name="connsiteX364" fmla="*/ 9487581 w 12191684"/>
              <a:gd name="connsiteY364" fmla="*/ 160932 h 2102199"/>
              <a:gd name="connsiteX365" fmla="*/ 9464509 w 12191684"/>
              <a:gd name="connsiteY365" fmla="*/ 161896 h 2102199"/>
              <a:gd name="connsiteX366" fmla="*/ 9472875 w 12191684"/>
              <a:gd name="connsiteY366" fmla="*/ 158835 h 2102199"/>
              <a:gd name="connsiteX367" fmla="*/ 9504703 w 12191684"/>
              <a:gd name="connsiteY367" fmla="*/ 153510 h 2102199"/>
              <a:gd name="connsiteX368" fmla="*/ 9483008 w 12191684"/>
              <a:gd name="connsiteY368" fmla="*/ 155250 h 2102199"/>
              <a:gd name="connsiteX369" fmla="*/ 9516397 w 12191684"/>
              <a:gd name="connsiteY369" fmla="*/ 143904 h 2102199"/>
              <a:gd name="connsiteX370" fmla="*/ 9542313 w 12191684"/>
              <a:gd name="connsiteY370" fmla="*/ 138074 h 2102199"/>
              <a:gd name="connsiteX371" fmla="*/ 9511693 w 12191684"/>
              <a:gd name="connsiteY371" fmla="*/ 150573 h 2102199"/>
              <a:gd name="connsiteX372" fmla="*/ 9483008 w 12191684"/>
              <a:gd name="connsiteY372" fmla="*/ 155250 h 2102199"/>
              <a:gd name="connsiteX373" fmla="*/ 1949753 w 12191684"/>
              <a:gd name="connsiteY373" fmla="*/ 317842 h 2102199"/>
              <a:gd name="connsiteX374" fmla="*/ 1953881 w 12191684"/>
              <a:gd name="connsiteY374" fmla="*/ 317132 h 2102199"/>
              <a:gd name="connsiteX375" fmla="*/ 2019786 w 12191684"/>
              <a:gd name="connsiteY375" fmla="*/ 306721 h 2102199"/>
              <a:gd name="connsiteX376" fmla="*/ 2085115 w 12191684"/>
              <a:gd name="connsiteY376" fmla="*/ 319452 h 2102199"/>
              <a:gd name="connsiteX377" fmla="*/ 2016886 w 12191684"/>
              <a:gd name="connsiteY377" fmla="*/ 324522 h 2102199"/>
              <a:gd name="connsiteX378" fmla="*/ 1949753 w 12191684"/>
              <a:gd name="connsiteY378" fmla="*/ 317842 h 2102199"/>
              <a:gd name="connsiteX379" fmla="*/ 1870481 w 12191684"/>
              <a:gd name="connsiteY379" fmla="*/ 313376 h 2102199"/>
              <a:gd name="connsiteX380" fmla="*/ 1893329 w 12191684"/>
              <a:gd name="connsiteY380" fmla="*/ 307671 h 2102199"/>
              <a:gd name="connsiteX381" fmla="*/ 1944195 w 12191684"/>
              <a:gd name="connsiteY381" fmla="*/ 295557 h 2102199"/>
              <a:gd name="connsiteX382" fmla="*/ 2013985 w 12191684"/>
              <a:gd name="connsiteY382" fmla="*/ 305717 h 2102199"/>
              <a:gd name="connsiteX383" fmla="*/ 1953565 w 12191684"/>
              <a:gd name="connsiteY383" fmla="*/ 315299 h 2102199"/>
              <a:gd name="connsiteX384" fmla="*/ 1942242 w 12191684"/>
              <a:gd name="connsiteY384" fmla="*/ 317245 h 2102199"/>
              <a:gd name="connsiteX385" fmla="*/ 1870481 w 12191684"/>
              <a:gd name="connsiteY385" fmla="*/ 313376 h 2102199"/>
              <a:gd name="connsiteX386" fmla="*/ 1934416 w 12191684"/>
              <a:gd name="connsiteY386" fmla="*/ 318591 h 2102199"/>
              <a:gd name="connsiteX387" fmla="*/ 1862859 w 12191684"/>
              <a:gd name="connsiteY387" fmla="*/ 331752 h 2102199"/>
              <a:gd name="connsiteX388" fmla="*/ 1790181 w 12191684"/>
              <a:gd name="connsiteY388" fmla="*/ 334605 h 2102199"/>
              <a:gd name="connsiteX389" fmla="*/ 1863361 w 12191684"/>
              <a:gd name="connsiteY389" fmla="*/ 315167 h 2102199"/>
              <a:gd name="connsiteX390" fmla="*/ 1934416 w 12191684"/>
              <a:gd name="connsiteY390" fmla="*/ 318591 h 2102199"/>
              <a:gd name="connsiteX391" fmla="*/ 9408867 w 12191684"/>
              <a:gd name="connsiteY391" fmla="*/ 180989 h 2102199"/>
              <a:gd name="connsiteX392" fmla="*/ 9383899 w 12191684"/>
              <a:gd name="connsiteY392" fmla="*/ 181438 h 2102199"/>
              <a:gd name="connsiteX393" fmla="*/ 9427086 w 12191684"/>
              <a:gd name="connsiteY393" fmla="*/ 167755 h 2102199"/>
              <a:gd name="connsiteX394" fmla="*/ 9436734 w 12191684"/>
              <a:gd name="connsiteY394" fmla="*/ 165763 h 2102199"/>
              <a:gd name="connsiteX395" fmla="*/ 9450046 w 12191684"/>
              <a:gd name="connsiteY395" fmla="*/ 164838 h 2102199"/>
              <a:gd name="connsiteX396" fmla="*/ 9410391 w 12191684"/>
              <a:gd name="connsiteY396" fmla="*/ 180354 h 2102199"/>
              <a:gd name="connsiteX397" fmla="*/ 9408867 w 12191684"/>
              <a:gd name="connsiteY397" fmla="*/ 180989 h 2102199"/>
              <a:gd name="connsiteX398" fmla="*/ 9403828 w 12191684"/>
              <a:gd name="connsiteY398" fmla="*/ 183079 h 2102199"/>
              <a:gd name="connsiteX399" fmla="*/ 9347535 w 12191684"/>
              <a:gd name="connsiteY399" fmla="*/ 207511 h 2102199"/>
              <a:gd name="connsiteX400" fmla="*/ 9309088 w 12191684"/>
              <a:gd name="connsiteY400" fmla="*/ 208497 h 2102199"/>
              <a:gd name="connsiteX401" fmla="*/ 9377002 w 12191684"/>
              <a:gd name="connsiteY401" fmla="*/ 183719 h 2102199"/>
              <a:gd name="connsiteX402" fmla="*/ 9403828 w 12191684"/>
              <a:gd name="connsiteY402" fmla="*/ 183079 h 2102199"/>
              <a:gd name="connsiteX403" fmla="*/ 9343407 w 12191684"/>
              <a:gd name="connsiteY403" fmla="*/ 209398 h 2102199"/>
              <a:gd name="connsiteX404" fmla="*/ 9306969 w 12191684"/>
              <a:gd name="connsiteY404" fmla="*/ 226664 h 2102199"/>
              <a:gd name="connsiteX405" fmla="*/ 9267389 w 12191684"/>
              <a:gd name="connsiteY405" fmla="*/ 225428 h 2102199"/>
              <a:gd name="connsiteX406" fmla="*/ 9304013 w 12191684"/>
              <a:gd name="connsiteY406" fmla="*/ 210488 h 2102199"/>
              <a:gd name="connsiteX407" fmla="*/ 9343407 w 12191684"/>
              <a:gd name="connsiteY407" fmla="*/ 209398 h 2102199"/>
              <a:gd name="connsiteX408" fmla="*/ 2177512 w 12191684"/>
              <a:gd name="connsiteY408" fmla="*/ 287083 h 2102199"/>
              <a:gd name="connsiteX409" fmla="*/ 2249441 w 12191684"/>
              <a:gd name="connsiteY409" fmla="*/ 280630 h 2102199"/>
              <a:gd name="connsiteX410" fmla="*/ 2308690 w 12191684"/>
              <a:gd name="connsiteY410" fmla="*/ 312484 h 2102199"/>
              <a:gd name="connsiteX411" fmla="*/ 2239365 w 12191684"/>
              <a:gd name="connsiteY411" fmla="*/ 313062 h 2102199"/>
              <a:gd name="connsiteX412" fmla="*/ 2177512 w 12191684"/>
              <a:gd name="connsiteY412" fmla="*/ 287083 h 2102199"/>
              <a:gd name="connsiteX413" fmla="*/ 2235107 w 12191684"/>
              <a:gd name="connsiteY413" fmla="*/ 313136 h 2102199"/>
              <a:gd name="connsiteX414" fmla="*/ 2165967 w 12191684"/>
              <a:gd name="connsiteY414" fmla="*/ 315213 h 2102199"/>
              <a:gd name="connsiteX415" fmla="*/ 2101977 w 12191684"/>
              <a:gd name="connsiteY415" fmla="*/ 295555 h 2102199"/>
              <a:gd name="connsiteX416" fmla="*/ 2173441 w 12191684"/>
              <a:gd name="connsiteY416" fmla="*/ 287499 h 2102199"/>
              <a:gd name="connsiteX417" fmla="*/ 2235107 w 12191684"/>
              <a:gd name="connsiteY417" fmla="*/ 313136 h 2102199"/>
              <a:gd name="connsiteX418" fmla="*/ 5851658 w 12191684"/>
              <a:gd name="connsiteY418" fmla="*/ 1114549 h 2102199"/>
              <a:gd name="connsiteX419" fmla="*/ 5834573 w 12191684"/>
              <a:gd name="connsiteY419" fmla="*/ 1110305 h 2102199"/>
              <a:gd name="connsiteX420" fmla="*/ 5833867 w 12191684"/>
              <a:gd name="connsiteY420" fmla="*/ 1110134 h 2102199"/>
              <a:gd name="connsiteX421" fmla="*/ 5849576 w 12191684"/>
              <a:gd name="connsiteY421" fmla="*/ 1103562 h 2102199"/>
              <a:gd name="connsiteX422" fmla="*/ 5860154 w 12191684"/>
              <a:gd name="connsiteY422" fmla="*/ 1106961 h 2102199"/>
              <a:gd name="connsiteX423" fmla="*/ 5867609 w 12191684"/>
              <a:gd name="connsiteY423" fmla="*/ 1109355 h 2102199"/>
              <a:gd name="connsiteX424" fmla="*/ 5851658 w 12191684"/>
              <a:gd name="connsiteY424" fmla="*/ 1114549 h 2102199"/>
              <a:gd name="connsiteX425" fmla="*/ 5870640 w 12191684"/>
              <a:gd name="connsiteY425" fmla="*/ 1110326 h 2102199"/>
              <a:gd name="connsiteX426" fmla="*/ 5888580 w 12191684"/>
              <a:gd name="connsiteY426" fmla="*/ 1116087 h 2102199"/>
              <a:gd name="connsiteX427" fmla="*/ 5872852 w 12191684"/>
              <a:gd name="connsiteY427" fmla="*/ 1119814 h 2102199"/>
              <a:gd name="connsiteX428" fmla="*/ 5855060 w 12191684"/>
              <a:gd name="connsiteY428" fmla="*/ 1115395 h 2102199"/>
              <a:gd name="connsiteX429" fmla="*/ 5870640 w 12191684"/>
              <a:gd name="connsiteY429" fmla="*/ 1110326 h 2102199"/>
              <a:gd name="connsiteX430" fmla="*/ 5830985 w 12191684"/>
              <a:gd name="connsiteY430" fmla="*/ 1111333 h 2102199"/>
              <a:gd name="connsiteX431" fmla="*/ 5834127 w 12191684"/>
              <a:gd name="connsiteY431" fmla="*/ 1112108 h 2102199"/>
              <a:gd name="connsiteX432" fmla="*/ 5848312 w 12191684"/>
              <a:gd name="connsiteY432" fmla="*/ 1115635 h 2102199"/>
              <a:gd name="connsiteX433" fmla="*/ 5832658 w 12191684"/>
              <a:gd name="connsiteY433" fmla="*/ 1120705 h 2102199"/>
              <a:gd name="connsiteX434" fmla="*/ 5815610 w 12191684"/>
              <a:gd name="connsiteY434" fmla="*/ 1117740 h 2102199"/>
              <a:gd name="connsiteX435" fmla="*/ 5830985 w 12191684"/>
              <a:gd name="connsiteY435" fmla="*/ 1111333 h 2102199"/>
              <a:gd name="connsiteX436" fmla="*/ 5812654 w 12191684"/>
              <a:gd name="connsiteY436" fmla="*/ 1117227 h 2102199"/>
              <a:gd name="connsiteX437" fmla="*/ 5795718 w 12191684"/>
              <a:gd name="connsiteY437" fmla="*/ 1114280 h 2102199"/>
              <a:gd name="connsiteX438" fmla="*/ 5605494 w 12191684"/>
              <a:gd name="connsiteY438" fmla="*/ 1081530 h 2102199"/>
              <a:gd name="connsiteX439" fmla="*/ 4579418 w 12191684"/>
              <a:gd name="connsiteY439" fmla="*/ 871262 h 2102199"/>
              <a:gd name="connsiteX440" fmla="*/ 3658623 w 12191684"/>
              <a:gd name="connsiteY440" fmla="*/ 629303 h 2102199"/>
              <a:gd name="connsiteX441" fmla="*/ 3231066 w 12191684"/>
              <a:gd name="connsiteY441" fmla="*/ 511406 h 2102199"/>
              <a:gd name="connsiteX442" fmla="*/ 2759114 w 12191684"/>
              <a:gd name="connsiteY442" fmla="*/ 401723 h 2102199"/>
              <a:gd name="connsiteX443" fmla="*/ 2441152 w 12191684"/>
              <a:gd name="connsiteY443" fmla="*/ 354691 h 2102199"/>
              <a:gd name="connsiteX444" fmla="*/ 2387163 w 12191684"/>
              <a:gd name="connsiteY444" fmla="*/ 315367 h 2102199"/>
              <a:gd name="connsiteX445" fmla="*/ 2723047 w 12191684"/>
              <a:gd name="connsiteY445" fmla="*/ 339424 h 2102199"/>
              <a:gd name="connsiteX446" fmla="*/ 3211508 w 12191684"/>
              <a:gd name="connsiteY446" fmla="*/ 424699 h 2102199"/>
              <a:gd name="connsiteX447" fmla="*/ 4160971 w 12191684"/>
              <a:gd name="connsiteY447" fmla="*/ 671914 h 2102199"/>
              <a:gd name="connsiteX448" fmla="*/ 4584642 w 12191684"/>
              <a:gd name="connsiteY448" fmla="*/ 788500 h 2102199"/>
              <a:gd name="connsiteX449" fmla="*/ 4702639 w 12191684"/>
              <a:gd name="connsiteY449" fmla="*/ 820424 h 2102199"/>
              <a:gd name="connsiteX450" fmla="*/ 5621966 w 12191684"/>
              <a:gd name="connsiteY450" fmla="*/ 1060016 h 2102199"/>
              <a:gd name="connsiteX451" fmla="*/ 5828345 w 12191684"/>
              <a:gd name="connsiteY451" fmla="*/ 1110675 h 2102199"/>
              <a:gd name="connsiteX452" fmla="*/ 5812654 w 12191684"/>
              <a:gd name="connsiteY452" fmla="*/ 1117227 h 2102199"/>
              <a:gd name="connsiteX453" fmla="*/ 5831227 w 12191684"/>
              <a:gd name="connsiteY453" fmla="*/ 1109476 h 2102199"/>
              <a:gd name="connsiteX454" fmla="*/ 5622394 w 12191684"/>
              <a:gd name="connsiteY454" fmla="*/ 1058211 h 2102199"/>
              <a:gd name="connsiteX455" fmla="*/ 4703123 w 12191684"/>
              <a:gd name="connsiteY455" fmla="*/ 818634 h 2102199"/>
              <a:gd name="connsiteX456" fmla="*/ 4585126 w 12191684"/>
              <a:gd name="connsiteY456" fmla="*/ 786710 h 2102199"/>
              <a:gd name="connsiteX457" fmla="*/ 4161454 w 12191684"/>
              <a:gd name="connsiteY457" fmla="*/ 670127 h 2102199"/>
              <a:gd name="connsiteX458" fmla="*/ 3211899 w 12191684"/>
              <a:gd name="connsiteY458" fmla="*/ 422889 h 2102199"/>
              <a:gd name="connsiteX459" fmla="*/ 2723252 w 12191684"/>
              <a:gd name="connsiteY459" fmla="*/ 337582 h 2102199"/>
              <a:gd name="connsiteX460" fmla="*/ 2384430 w 12191684"/>
              <a:gd name="connsiteY460" fmla="*/ 313449 h 2102199"/>
              <a:gd name="connsiteX461" fmla="*/ 2327598 w 12191684"/>
              <a:gd name="connsiteY461" fmla="*/ 275438 h 2102199"/>
              <a:gd name="connsiteX462" fmla="*/ 2687297 w 12191684"/>
              <a:gd name="connsiteY462" fmla="*/ 275300 h 2102199"/>
              <a:gd name="connsiteX463" fmla="*/ 3192415 w 12191684"/>
              <a:gd name="connsiteY463" fmla="*/ 336199 h 2102199"/>
              <a:gd name="connsiteX464" fmla="*/ 4590294 w 12191684"/>
              <a:gd name="connsiteY464" fmla="*/ 703937 h 2102199"/>
              <a:gd name="connsiteX465" fmla="*/ 5150535 w 12191684"/>
              <a:gd name="connsiteY465" fmla="*/ 881516 h 2102199"/>
              <a:gd name="connsiteX466" fmla="*/ 5638754 w 12191684"/>
              <a:gd name="connsiteY466" fmla="*/ 1036673 h 2102199"/>
              <a:gd name="connsiteX467" fmla="*/ 5847178 w 12191684"/>
              <a:gd name="connsiteY467" fmla="*/ 1102791 h 2102199"/>
              <a:gd name="connsiteX468" fmla="*/ 5831227 w 12191684"/>
              <a:gd name="connsiteY468" fmla="*/ 1109476 h 2102199"/>
              <a:gd name="connsiteX469" fmla="*/ 2381400 w 12191684"/>
              <a:gd name="connsiteY469" fmla="*/ 313384 h 2102199"/>
              <a:gd name="connsiteX470" fmla="*/ 2312483 w 12191684"/>
              <a:gd name="connsiteY470" fmla="*/ 312493 h 2102199"/>
              <a:gd name="connsiteX471" fmla="*/ 2252973 w 12191684"/>
              <a:gd name="connsiteY471" fmla="*/ 280355 h 2102199"/>
              <a:gd name="connsiteX472" fmla="*/ 2324846 w 12191684"/>
              <a:gd name="connsiteY472" fmla="*/ 275586 h 2102199"/>
              <a:gd name="connsiteX473" fmla="*/ 2381400 w 12191684"/>
              <a:gd name="connsiteY473" fmla="*/ 313384 h 2102199"/>
              <a:gd name="connsiteX474" fmla="*/ 2312000 w 12191684"/>
              <a:gd name="connsiteY474" fmla="*/ 314350 h 2102199"/>
              <a:gd name="connsiteX475" fmla="*/ 2367977 w 12191684"/>
              <a:gd name="connsiteY475" fmla="*/ 347537 h 2102199"/>
              <a:gd name="connsiteX476" fmla="*/ 2302128 w 12191684"/>
              <a:gd name="connsiteY476" fmla="*/ 342371 h 2102199"/>
              <a:gd name="connsiteX477" fmla="*/ 2243399 w 12191684"/>
              <a:gd name="connsiteY477" fmla="*/ 314852 h 2102199"/>
              <a:gd name="connsiteX478" fmla="*/ 2312000 w 12191684"/>
              <a:gd name="connsiteY478" fmla="*/ 314350 h 2102199"/>
              <a:gd name="connsiteX479" fmla="*/ 2315755 w 12191684"/>
              <a:gd name="connsiteY479" fmla="*/ 314358 h 2102199"/>
              <a:gd name="connsiteX480" fmla="*/ 2384152 w 12191684"/>
              <a:gd name="connsiteY480" fmla="*/ 315300 h 2102199"/>
              <a:gd name="connsiteX481" fmla="*/ 2437694 w 12191684"/>
              <a:gd name="connsiteY481" fmla="*/ 354319 h 2102199"/>
              <a:gd name="connsiteX482" fmla="*/ 2372142 w 12191684"/>
              <a:gd name="connsiteY482" fmla="*/ 347909 h 2102199"/>
              <a:gd name="connsiteX483" fmla="*/ 2315755 w 12191684"/>
              <a:gd name="connsiteY483" fmla="*/ 314358 h 2102199"/>
              <a:gd name="connsiteX484" fmla="*/ 2440575 w 12191684"/>
              <a:gd name="connsiteY484" fmla="*/ 356502 h 2102199"/>
              <a:gd name="connsiteX485" fmla="*/ 2491236 w 12191684"/>
              <a:gd name="connsiteY485" fmla="*/ 395948 h 2102199"/>
              <a:gd name="connsiteX486" fmla="*/ 2428993 w 12191684"/>
              <a:gd name="connsiteY486" fmla="*/ 384255 h 2102199"/>
              <a:gd name="connsiteX487" fmla="*/ 2375655 w 12191684"/>
              <a:gd name="connsiteY487" fmla="*/ 350095 h 2102199"/>
              <a:gd name="connsiteX488" fmla="*/ 2440575 w 12191684"/>
              <a:gd name="connsiteY488" fmla="*/ 356502 h 2102199"/>
              <a:gd name="connsiteX489" fmla="*/ 2444015 w 12191684"/>
              <a:gd name="connsiteY489" fmla="*/ 356870 h 2102199"/>
              <a:gd name="connsiteX490" fmla="*/ 2758780 w 12191684"/>
              <a:gd name="connsiteY490" fmla="*/ 403552 h 2102199"/>
              <a:gd name="connsiteX491" fmla="*/ 3230583 w 12191684"/>
              <a:gd name="connsiteY491" fmla="*/ 513202 h 2102199"/>
              <a:gd name="connsiteX492" fmla="*/ 3658121 w 12191684"/>
              <a:gd name="connsiteY492" fmla="*/ 631093 h 2102199"/>
              <a:gd name="connsiteX493" fmla="*/ 4579009 w 12191684"/>
              <a:gd name="connsiteY493" fmla="*/ 873074 h 2102199"/>
              <a:gd name="connsiteX494" fmla="*/ 5605178 w 12191684"/>
              <a:gd name="connsiteY494" fmla="*/ 1083363 h 2102199"/>
              <a:gd name="connsiteX495" fmla="*/ 5795383 w 12191684"/>
              <a:gd name="connsiteY495" fmla="*/ 1116111 h 2102199"/>
              <a:gd name="connsiteX496" fmla="*/ 5809457 w 12191684"/>
              <a:gd name="connsiteY496" fmla="*/ 1118558 h 2102199"/>
              <a:gd name="connsiteX497" fmla="*/ 5794101 w 12191684"/>
              <a:gd name="connsiteY497" fmla="*/ 1124931 h 2102199"/>
              <a:gd name="connsiteX498" fmla="*/ 5728604 w 12191684"/>
              <a:gd name="connsiteY498" fmla="*/ 1118508 h 2102199"/>
              <a:gd name="connsiteX499" fmla="*/ 5588595 w 12191684"/>
              <a:gd name="connsiteY499" fmla="*/ 1104852 h 2102199"/>
              <a:gd name="connsiteX500" fmla="*/ 4573710 w 12191684"/>
              <a:gd name="connsiteY500" fmla="*/ 955815 h 2102199"/>
              <a:gd name="connsiteX501" fmla="*/ 3250233 w 12191684"/>
              <a:gd name="connsiteY501" fmla="*/ 599927 h 2102199"/>
              <a:gd name="connsiteX502" fmla="*/ 2794995 w 12191684"/>
              <a:gd name="connsiteY502" fmla="*/ 465869 h 2102199"/>
              <a:gd name="connsiteX503" fmla="*/ 2495177 w 12191684"/>
              <a:gd name="connsiteY503" fmla="*/ 396727 h 2102199"/>
              <a:gd name="connsiteX504" fmla="*/ 2444015 w 12191684"/>
              <a:gd name="connsiteY504" fmla="*/ 356870 h 2102199"/>
              <a:gd name="connsiteX505" fmla="*/ 2794530 w 12191684"/>
              <a:gd name="connsiteY505" fmla="*/ 467669 h 2102199"/>
              <a:gd name="connsiteX506" fmla="*/ 3249676 w 12191684"/>
              <a:gd name="connsiteY506" fmla="*/ 601701 h 2102199"/>
              <a:gd name="connsiteX507" fmla="*/ 4573357 w 12191684"/>
              <a:gd name="connsiteY507" fmla="*/ 957641 h 2102199"/>
              <a:gd name="connsiteX508" fmla="*/ 5588409 w 12191684"/>
              <a:gd name="connsiteY508" fmla="*/ 1106704 h 2102199"/>
              <a:gd name="connsiteX509" fmla="*/ 5728418 w 12191684"/>
              <a:gd name="connsiteY509" fmla="*/ 1120357 h 2102199"/>
              <a:gd name="connsiteX510" fmla="*/ 5790456 w 12191684"/>
              <a:gd name="connsiteY510" fmla="*/ 1126442 h 2102199"/>
              <a:gd name="connsiteX511" fmla="*/ 5775584 w 12191684"/>
              <a:gd name="connsiteY511" fmla="*/ 1132577 h 2102199"/>
              <a:gd name="connsiteX512" fmla="*/ 5575135 w 12191684"/>
              <a:gd name="connsiteY512" fmla="*/ 1128258 h 2102199"/>
              <a:gd name="connsiteX513" fmla="*/ 5571677 w 12191684"/>
              <a:gd name="connsiteY513" fmla="*/ 1128180 h 2102199"/>
              <a:gd name="connsiteX514" fmla="*/ 4567985 w 12191684"/>
              <a:gd name="connsiteY514" fmla="*/ 1040371 h 2102199"/>
              <a:gd name="connsiteX515" fmla="*/ 3269401 w 12191684"/>
              <a:gd name="connsiteY515" fmla="*/ 688456 h 2102199"/>
              <a:gd name="connsiteX516" fmla="*/ 3154025 w 12191684"/>
              <a:gd name="connsiteY516" fmla="*/ 646126 h 2102199"/>
              <a:gd name="connsiteX517" fmla="*/ 2830857 w 12191684"/>
              <a:gd name="connsiteY517" fmla="*/ 530025 h 2102199"/>
              <a:gd name="connsiteX518" fmla="*/ 2547678 w 12191684"/>
              <a:gd name="connsiteY518" fmla="*/ 439594 h 2102199"/>
              <a:gd name="connsiteX519" fmla="*/ 2499918 w 12191684"/>
              <a:gd name="connsiteY519" fmla="*/ 400516 h 2102199"/>
              <a:gd name="connsiteX520" fmla="*/ 2498319 w 12191684"/>
              <a:gd name="connsiteY520" fmla="*/ 399252 h 2102199"/>
              <a:gd name="connsiteX521" fmla="*/ 2794530 w 12191684"/>
              <a:gd name="connsiteY521" fmla="*/ 467669 h 2102199"/>
              <a:gd name="connsiteX522" fmla="*/ 5793822 w 12191684"/>
              <a:gd name="connsiteY522" fmla="*/ 1126769 h 2102199"/>
              <a:gd name="connsiteX523" fmla="*/ 5809215 w 12191684"/>
              <a:gd name="connsiteY523" fmla="*/ 1128272 h 2102199"/>
              <a:gd name="connsiteX524" fmla="*/ 5794621 w 12191684"/>
              <a:gd name="connsiteY524" fmla="*/ 1132947 h 2102199"/>
              <a:gd name="connsiteX525" fmla="*/ 5779544 w 12191684"/>
              <a:gd name="connsiteY525" fmla="*/ 1132653 h 2102199"/>
              <a:gd name="connsiteX526" fmla="*/ 5793822 w 12191684"/>
              <a:gd name="connsiteY526" fmla="*/ 1126769 h 2102199"/>
              <a:gd name="connsiteX527" fmla="*/ 5797465 w 12191684"/>
              <a:gd name="connsiteY527" fmla="*/ 1125260 h 2102199"/>
              <a:gd name="connsiteX528" fmla="*/ 5812413 w 12191684"/>
              <a:gd name="connsiteY528" fmla="*/ 1119071 h 2102199"/>
              <a:gd name="connsiteX529" fmla="*/ 5828866 w 12191684"/>
              <a:gd name="connsiteY529" fmla="*/ 1121932 h 2102199"/>
              <a:gd name="connsiteX530" fmla="*/ 5813640 w 12191684"/>
              <a:gd name="connsiteY530" fmla="*/ 1126840 h 2102199"/>
              <a:gd name="connsiteX531" fmla="*/ 5797465 w 12191684"/>
              <a:gd name="connsiteY531" fmla="*/ 1125260 h 2102199"/>
              <a:gd name="connsiteX532" fmla="*/ 5832788 w 12191684"/>
              <a:gd name="connsiteY532" fmla="*/ 1122616 h 2102199"/>
              <a:gd name="connsiteX533" fmla="*/ 5849037 w 12191684"/>
              <a:gd name="connsiteY533" fmla="*/ 1125436 h 2102199"/>
              <a:gd name="connsiteX534" fmla="*/ 5834443 w 12191684"/>
              <a:gd name="connsiteY534" fmla="*/ 1128861 h 2102199"/>
              <a:gd name="connsiteX535" fmla="*/ 5818306 w 12191684"/>
              <a:gd name="connsiteY535" fmla="*/ 1127294 h 2102199"/>
              <a:gd name="connsiteX536" fmla="*/ 5832788 w 12191684"/>
              <a:gd name="connsiteY536" fmla="*/ 1122616 h 2102199"/>
              <a:gd name="connsiteX537" fmla="*/ 5836600 w 12191684"/>
              <a:gd name="connsiteY537" fmla="*/ 1121391 h 2102199"/>
              <a:gd name="connsiteX538" fmla="*/ 5851714 w 12191684"/>
              <a:gd name="connsiteY538" fmla="*/ 1116483 h 2102199"/>
              <a:gd name="connsiteX539" fmla="*/ 5868911 w 12191684"/>
              <a:gd name="connsiteY539" fmla="*/ 1120750 h 2102199"/>
              <a:gd name="connsiteX540" fmla="*/ 5853647 w 12191684"/>
              <a:gd name="connsiteY540" fmla="*/ 1124351 h 2102199"/>
              <a:gd name="connsiteX541" fmla="*/ 5836600 w 12191684"/>
              <a:gd name="connsiteY541" fmla="*/ 1121391 h 2102199"/>
              <a:gd name="connsiteX542" fmla="*/ 5872852 w 12191684"/>
              <a:gd name="connsiteY542" fmla="*/ 1121727 h 2102199"/>
              <a:gd name="connsiteX543" fmla="*/ 5888952 w 12191684"/>
              <a:gd name="connsiteY543" fmla="*/ 1125723 h 2102199"/>
              <a:gd name="connsiteX544" fmla="*/ 5874265 w 12191684"/>
              <a:gd name="connsiteY544" fmla="*/ 1127926 h 2102199"/>
              <a:gd name="connsiteX545" fmla="*/ 5858314 w 12191684"/>
              <a:gd name="connsiteY545" fmla="*/ 1125161 h 2102199"/>
              <a:gd name="connsiteX546" fmla="*/ 5872852 w 12191684"/>
              <a:gd name="connsiteY546" fmla="*/ 1121727 h 2102199"/>
              <a:gd name="connsiteX547" fmla="*/ 5876794 w 12191684"/>
              <a:gd name="connsiteY547" fmla="*/ 1120792 h 2102199"/>
              <a:gd name="connsiteX548" fmla="*/ 5892001 w 12191684"/>
              <a:gd name="connsiteY548" fmla="*/ 1117184 h 2102199"/>
              <a:gd name="connsiteX549" fmla="*/ 5909123 w 12191684"/>
              <a:gd name="connsiteY549" fmla="*/ 1122679 h 2102199"/>
              <a:gd name="connsiteX550" fmla="*/ 5893767 w 12191684"/>
              <a:gd name="connsiteY550" fmla="*/ 1125000 h 2102199"/>
              <a:gd name="connsiteX551" fmla="*/ 5876794 w 12191684"/>
              <a:gd name="connsiteY551" fmla="*/ 1120792 h 2102199"/>
              <a:gd name="connsiteX552" fmla="*/ 5895496 w 12191684"/>
              <a:gd name="connsiteY552" fmla="*/ 1116351 h 2102199"/>
              <a:gd name="connsiteX553" fmla="*/ 5911150 w 12191684"/>
              <a:gd name="connsiteY553" fmla="*/ 1112614 h 2102199"/>
              <a:gd name="connsiteX554" fmla="*/ 5929090 w 12191684"/>
              <a:gd name="connsiteY554" fmla="*/ 1119643 h 2102199"/>
              <a:gd name="connsiteX555" fmla="*/ 5913250 w 12191684"/>
              <a:gd name="connsiteY555" fmla="*/ 1122051 h 2102199"/>
              <a:gd name="connsiteX556" fmla="*/ 5895496 w 12191684"/>
              <a:gd name="connsiteY556" fmla="*/ 1116351 h 2102199"/>
              <a:gd name="connsiteX557" fmla="*/ 5913102 w 12191684"/>
              <a:gd name="connsiteY557" fmla="*/ 1123956 h 2102199"/>
              <a:gd name="connsiteX558" fmla="*/ 5929424 w 12191684"/>
              <a:gd name="connsiteY558" fmla="*/ 1129184 h 2102199"/>
              <a:gd name="connsiteX559" fmla="*/ 5914682 w 12191684"/>
              <a:gd name="connsiteY559" fmla="*/ 1130177 h 2102199"/>
              <a:gd name="connsiteX560" fmla="*/ 5898489 w 12191684"/>
              <a:gd name="connsiteY560" fmla="*/ 1126169 h 2102199"/>
              <a:gd name="connsiteX561" fmla="*/ 5913102 w 12191684"/>
              <a:gd name="connsiteY561" fmla="*/ 1123956 h 2102199"/>
              <a:gd name="connsiteX562" fmla="*/ 5917229 w 12191684"/>
              <a:gd name="connsiteY562" fmla="*/ 1123328 h 2102199"/>
              <a:gd name="connsiteX563" fmla="*/ 5932529 w 12191684"/>
              <a:gd name="connsiteY563" fmla="*/ 1120999 h 2102199"/>
              <a:gd name="connsiteX564" fmla="*/ 5949875 w 12191684"/>
              <a:gd name="connsiteY564" fmla="*/ 1127786 h 2102199"/>
              <a:gd name="connsiteX565" fmla="*/ 5934444 w 12191684"/>
              <a:gd name="connsiteY565" fmla="*/ 1128840 h 2102199"/>
              <a:gd name="connsiteX566" fmla="*/ 5917229 w 12191684"/>
              <a:gd name="connsiteY566" fmla="*/ 1123328 h 2102199"/>
              <a:gd name="connsiteX567" fmla="*/ 5936210 w 12191684"/>
              <a:gd name="connsiteY567" fmla="*/ 1120439 h 2102199"/>
              <a:gd name="connsiteX568" fmla="*/ 5952236 w 12191684"/>
              <a:gd name="connsiteY568" fmla="*/ 1117983 h 2102199"/>
              <a:gd name="connsiteX569" fmla="*/ 5970418 w 12191684"/>
              <a:gd name="connsiteY569" fmla="*/ 1126366 h 2102199"/>
              <a:gd name="connsiteX570" fmla="*/ 5954225 w 12191684"/>
              <a:gd name="connsiteY570" fmla="*/ 1127489 h 2102199"/>
              <a:gd name="connsiteX571" fmla="*/ 5936210 w 12191684"/>
              <a:gd name="connsiteY571" fmla="*/ 1120439 h 2102199"/>
              <a:gd name="connsiteX572" fmla="*/ 5953928 w 12191684"/>
              <a:gd name="connsiteY572" fmla="*/ 1129370 h 2102199"/>
              <a:gd name="connsiteX573" fmla="*/ 5970343 w 12191684"/>
              <a:gd name="connsiteY573" fmla="*/ 1135784 h 2102199"/>
              <a:gd name="connsiteX574" fmla="*/ 5955601 w 12191684"/>
              <a:gd name="connsiteY574" fmla="*/ 1135600 h 2102199"/>
              <a:gd name="connsiteX575" fmla="*/ 5939241 w 12191684"/>
              <a:gd name="connsiteY575" fmla="*/ 1130376 h 2102199"/>
              <a:gd name="connsiteX576" fmla="*/ 5953928 w 12191684"/>
              <a:gd name="connsiteY576" fmla="*/ 1129370 h 2102199"/>
              <a:gd name="connsiteX577" fmla="*/ 5958259 w 12191684"/>
              <a:gd name="connsiteY577" fmla="*/ 1129071 h 2102199"/>
              <a:gd name="connsiteX578" fmla="*/ 5973913 w 12191684"/>
              <a:gd name="connsiteY578" fmla="*/ 1127983 h 2102199"/>
              <a:gd name="connsiteX579" fmla="*/ 5991426 w 12191684"/>
              <a:gd name="connsiteY579" fmla="*/ 1136039 h 2102199"/>
              <a:gd name="connsiteX580" fmla="*/ 5975623 w 12191684"/>
              <a:gd name="connsiteY580" fmla="*/ 1135849 h 2102199"/>
              <a:gd name="connsiteX581" fmla="*/ 5958259 w 12191684"/>
              <a:gd name="connsiteY581" fmla="*/ 1129071 h 2102199"/>
              <a:gd name="connsiteX582" fmla="*/ 5977780 w 12191684"/>
              <a:gd name="connsiteY582" fmla="*/ 1127712 h 2102199"/>
              <a:gd name="connsiteX583" fmla="*/ 5993341 w 12191684"/>
              <a:gd name="connsiteY583" fmla="*/ 1126615 h 2102199"/>
              <a:gd name="connsiteX584" fmla="*/ 6011616 w 12191684"/>
              <a:gd name="connsiteY584" fmla="*/ 1136253 h 2102199"/>
              <a:gd name="connsiteX585" fmla="*/ 5995999 w 12191684"/>
              <a:gd name="connsiteY585" fmla="*/ 1136093 h 2102199"/>
              <a:gd name="connsiteX586" fmla="*/ 5977780 w 12191684"/>
              <a:gd name="connsiteY586" fmla="*/ 1127712 h 2102199"/>
              <a:gd name="connsiteX587" fmla="*/ 5995609 w 12191684"/>
              <a:gd name="connsiteY587" fmla="*/ 1137959 h 2102199"/>
              <a:gd name="connsiteX588" fmla="*/ 6012155 w 12191684"/>
              <a:gd name="connsiteY588" fmla="*/ 1145569 h 2102199"/>
              <a:gd name="connsiteX589" fmla="*/ 5997077 w 12191684"/>
              <a:gd name="connsiteY589" fmla="*/ 1144208 h 2102199"/>
              <a:gd name="connsiteX590" fmla="*/ 5980568 w 12191684"/>
              <a:gd name="connsiteY590" fmla="*/ 1137779 h 2102199"/>
              <a:gd name="connsiteX591" fmla="*/ 5995609 w 12191684"/>
              <a:gd name="connsiteY591" fmla="*/ 1137959 h 2102199"/>
              <a:gd name="connsiteX592" fmla="*/ 6000163 w 12191684"/>
              <a:gd name="connsiteY592" fmla="*/ 1138008 h 2102199"/>
              <a:gd name="connsiteX593" fmla="*/ 6015222 w 12191684"/>
              <a:gd name="connsiteY593" fmla="*/ 1138158 h 2102199"/>
              <a:gd name="connsiteX594" fmla="*/ 6032847 w 12191684"/>
              <a:gd name="connsiteY594" fmla="*/ 1147422 h 2102199"/>
              <a:gd name="connsiteX595" fmla="*/ 6017713 w 12191684"/>
              <a:gd name="connsiteY595" fmla="*/ 1146067 h 2102199"/>
              <a:gd name="connsiteX596" fmla="*/ 6000163 w 12191684"/>
              <a:gd name="connsiteY596" fmla="*/ 1138008 h 2102199"/>
              <a:gd name="connsiteX597" fmla="*/ 6019312 w 12191684"/>
              <a:gd name="connsiteY597" fmla="*/ 1138199 h 2102199"/>
              <a:gd name="connsiteX598" fmla="*/ 6193492 w 12191684"/>
              <a:gd name="connsiteY598" fmla="*/ 1138980 h 2102199"/>
              <a:gd name="connsiteX599" fmla="*/ 6922818 w 12191684"/>
              <a:gd name="connsiteY599" fmla="*/ 1084473 h 2102199"/>
              <a:gd name="connsiteX600" fmla="*/ 7653446 w 12191684"/>
              <a:gd name="connsiteY600" fmla="*/ 859512 h 2102199"/>
              <a:gd name="connsiteX601" fmla="*/ 8007456 w 12191684"/>
              <a:gd name="connsiteY601" fmla="*/ 680358 h 2102199"/>
              <a:gd name="connsiteX602" fmla="*/ 8085055 w 12191684"/>
              <a:gd name="connsiteY602" fmla="*/ 639543 h 2102199"/>
              <a:gd name="connsiteX603" fmla="*/ 8923547 w 12191684"/>
              <a:gd name="connsiteY603" fmla="*/ 270968 h 2102199"/>
              <a:gd name="connsiteX604" fmla="*/ 8934516 w 12191684"/>
              <a:gd name="connsiteY604" fmla="*/ 272746 h 2102199"/>
              <a:gd name="connsiteX605" fmla="*/ 8876066 w 12191684"/>
              <a:gd name="connsiteY605" fmla="*/ 295239 h 2102199"/>
              <a:gd name="connsiteX606" fmla="*/ 8271542 w 12191684"/>
              <a:gd name="connsiteY606" fmla="*/ 618327 h 2102199"/>
              <a:gd name="connsiteX607" fmla="*/ 8061593 w 12191684"/>
              <a:gd name="connsiteY607" fmla="*/ 743136 h 2102199"/>
              <a:gd name="connsiteX608" fmla="*/ 7707360 w 12191684"/>
              <a:gd name="connsiteY608" fmla="*/ 936509 h 2102199"/>
              <a:gd name="connsiteX609" fmla="*/ 6219036 w 12191684"/>
              <a:gd name="connsiteY609" fmla="*/ 1162685 h 2102199"/>
              <a:gd name="connsiteX610" fmla="*/ 6037643 w 12191684"/>
              <a:gd name="connsiteY610" fmla="*/ 1147844 h 2102199"/>
              <a:gd name="connsiteX611" fmla="*/ 6019312 w 12191684"/>
              <a:gd name="connsiteY611" fmla="*/ 1138199 h 2102199"/>
              <a:gd name="connsiteX612" fmla="*/ 6037104 w 12191684"/>
              <a:gd name="connsiteY612" fmla="*/ 1149662 h 2102199"/>
              <a:gd name="connsiteX613" fmla="*/ 6053706 w 12191684"/>
              <a:gd name="connsiteY613" fmla="*/ 1158361 h 2102199"/>
              <a:gd name="connsiteX614" fmla="*/ 6039409 w 12191684"/>
              <a:gd name="connsiteY614" fmla="*/ 1156000 h 2102199"/>
              <a:gd name="connsiteX615" fmla="*/ 6022789 w 12191684"/>
              <a:gd name="connsiteY615" fmla="*/ 1148385 h 2102199"/>
              <a:gd name="connsiteX616" fmla="*/ 6037104 w 12191684"/>
              <a:gd name="connsiteY616" fmla="*/ 1149662 h 2102199"/>
              <a:gd name="connsiteX617" fmla="*/ 6041937 w 12191684"/>
              <a:gd name="connsiteY617" fmla="*/ 1150086 h 2102199"/>
              <a:gd name="connsiteX618" fmla="*/ 6218887 w 12191684"/>
              <a:gd name="connsiteY618" fmla="*/ 1164541 h 2102199"/>
              <a:gd name="connsiteX619" fmla="*/ 6963830 w 12191684"/>
              <a:gd name="connsiteY619" fmla="*/ 1156262 h 2102199"/>
              <a:gd name="connsiteX620" fmla="*/ 7708196 w 12191684"/>
              <a:gd name="connsiteY620" fmla="*/ 938171 h 2102199"/>
              <a:gd name="connsiteX621" fmla="*/ 8062522 w 12191684"/>
              <a:gd name="connsiteY621" fmla="*/ 744746 h 2102199"/>
              <a:gd name="connsiteX622" fmla="*/ 8272508 w 12191684"/>
              <a:gd name="connsiteY622" fmla="*/ 619920 h 2102199"/>
              <a:gd name="connsiteX623" fmla="*/ 8939480 w 12191684"/>
              <a:gd name="connsiteY623" fmla="*/ 273549 h 2102199"/>
              <a:gd name="connsiteX624" fmla="*/ 8983169 w 12191684"/>
              <a:gd name="connsiteY624" fmla="*/ 281191 h 2102199"/>
              <a:gd name="connsiteX625" fmla="*/ 8941897 w 12191684"/>
              <a:gd name="connsiteY625" fmla="*/ 299593 h 2102199"/>
              <a:gd name="connsiteX626" fmla="*/ 8360611 w 12191684"/>
              <a:gd name="connsiteY626" fmla="*/ 647117 h 2102199"/>
              <a:gd name="connsiteX627" fmla="*/ 8116604 w 12191684"/>
              <a:gd name="connsiteY627" fmla="*/ 807561 h 2102199"/>
              <a:gd name="connsiteX628" fmla="*/ 7762092 w 12191684"/>
              <a:gd name="connsiteY628" fmla="*/ 1015184 h 2102199"/>
              <a:gd name="connsiteX629" fmla="*/ 6244580 w 12191684"/>
              <a:gd name="connsiteY629" fmla="*/ 1188256 h 2102199"/>
              <a:gd name="connsiteX630" fmla="*/ 6059562 w 12191684"/>
              <a:gd name="connsiteY630" fmla="*/ 1159322 h 2102199"/>
              <a:gd name="connsiteX631" fmla="*/ 6041937 w 12191684"/>
              <a:gd name="connsiteY631" fmla="*/ 1150086 h 2102199"/>
              <a:gd name="connsiteX632" fmla="*/ 9023678 w 12191684"/>
              <a:gd name="connsiteY632" fmla="*/ 264264 h 2102199"/>
              <a:gd name="connsiteX633" fmla="*/ 8980324 w 12191684"/>
              <a:gd name="connsiteY633" fmla="*/ 259263 h 2102199"/>
              <a:gd name="connsiteX634" fmla="*/ 9009103 w 12191684"/>
              <a:gd name="connsiteY634" fmla="*/ 249869 h 2102199"/>
              <a:gd name="connsiteX635" fmla="*/ 9054726 w 12191684"/>
              <a:gd name="connsiteY635" fmla="*/ 252102 h 2102199"/>
              <a:gd name="connsiteX636" fmla="*/ 9023678 w 12191684"/>
              <a:gd name="connsiteY636" fmla="*/ 264264 h 2102199"/>
              <a:gd name="connsiteX637" fmla="*/ 9060768 w 12191684"/>
              <a:gd name="connsiteY637" fmla="*/ 252494 h 2102199"/>
              <a:gd name="connsiteX638" fmla="*/ 9135560 w 12191684"/>
              <a:gd name="connsiteY638" fmla="*/ 258828 h 2102199"/>
              <a:gd name="connsiteX639" fmla="*/ 9098062 w 12191684"/>
              <a:gd name="connsiteY639" fmla="*/ 275116 h 2102199"/>
              <a:gd name="connsiteX640" fmla="*/ 9028791 w 12191684"/>
              <a:gd name="connsiteY640" fmla="*/ 264922 h 2102199"/>
              <a:gd name="connsiteX641" fmla="*/ 9060768 w 12191684"/>
              <a:gd name="connsiteY641" fmla="*/ 252494 h 2102199"/>
              <a:gd name="connsiteX642" fmla="*/ 9019868 w 12191684"/>
              <a:gd name="connsiteY642" fmla="*/ 265809 h 2102199"/>
              <a:gd name="connsiteX643" fmla="*/ 8986367 w 12191684"/>
              <a:gd name="connsiteY643" fmla="*/ 279834 h 2102199"/>
              <a:gd name="connsiteX644" fmla="*/ 8943235 w 12191684"/>
              <a:gd name="connsiteY644" fmla="*/ 272184 h 2102199"/>
              <a:gd name="connsiteX645" fmla="*/ 8975659 w 12191684"/>
              <a:gd name="connsiteY645" fmla="*/ 260842 h 2102199"/>
              <a:gd name="connsiteX646" fmla="*/ 9019868 w 12191684"/>
              <a:gd name="connsiteY646" fmla="*/ 265809 h 2102199"/>
              <a:gd name="connsiteX647" fmla="*/ 6244301 w 12191684"/>
              <a:gd name="connsiteY647" fmla="*/ 1190096 h 2102199"/>
              <a:gd name="connsiteX648" fmla="*/ 7004878 w 12191684"/>
              <a:gd name="connsiteY648" fmla="*/ 1228074 h 2102199"/>
              <a:gd name="connsiteX649" fmla="*/ 7762947 w 12191684"/>
              <a:gd name="connsiteY649" fmla="*/ 1016831 h 2102199"/>
              <a:gd name="connsiteX650" fmla="*/ 8117589 w 12191684"/>
              <a:gd name="connsiteY650" fmla="*/ 809136 h 2102199"/>
              <a:gd name="connsiteX651" fmla="*/ 8361653 w 12191684"/>
              <a:gd name="connsiteY651" fmla="*/ 648664 h 2102199"/>
              <a:gd name="connsiteX652" fmla="*/ 8987594 w 12191684"/>
              <a:gd name="connsiteY652" fmla="*/ 282002 h 2102199"/>
              <a:gd name="connsiteX653" fmla="*/ 9053871 w 12191684"/>
              <a:gd name="connsiteY653" fmla="*/ 295536 h 2102199"/>
              <a:gd name="connsiteX654" fmla="*/ 8983987 w 12191684"/>
              <a:gd name="connsiteY654" fmla="*/ 330370 h 2102199"/>
              <a:gd name="connsiteX655" fmla="*/ 8403594 w 12191684"/>
              <a:gd name="connsiteY655" fmla="*/ 707770 h 2102199"/>
              <a:gd name="connsiteX656" fmla="*/ 8171615 w 12191684"/>
              <a:gd name="connsiteY656" fmla="*/ 871994 h 2102199"/>
              <a:gd name="connsiteX657" fmla="*/ 7816805 w 12191684"/>
              <a:gd name="connsiteY657" fmla="*/ 1093865 h 2102199"/>
              <a:gd name="connsiteX658" fmla="*/ 6270105 w 12191684"/>
              <a:gd name="connsiteY658" fmla="*/ 1213831 h 2102199"/>
              <a:gd name="connsiteX659" fmla="*/ 6081462 w 12191684"/>
              <a:gd name="connsiteY659" fmla="*/ 1170759 h 2102199"/>
              <a:gd name="connsiteX660" fmla="*/ 6064823 w 12191684"/>
              <a:gd name="connsiteY660" fmla="*/ 1162076 h 2102199"/>
              <a:gd name="connsiteX661" fmla="*/ 6244301 w 12191684"/>
              <a:gd name="connsiteY661" fmla="*/ 1190096 h 2102199"/>
              <a:gd name="connsiteX662" fmla="*/ 8990736 w 12191684"/>
              <a:gd name="connsiteY662" fmla="*/ 280652 h 2102199"/>
              <a:gd name="connsiteX663" fmla="*/ 9025036 w 12191684"/>
              <a:gd name="connsiteY663" fmla="*/ 266434 h 2102199"/>
              <a:gd name="connsiteX664" fmla="*/ 9094864 w 12191684"/>
              <a:gd name="connsiteY664" fmla="*/ 276555 h 2102199"/>
              <a:gd name="connsiteX665" fmla="*/ 9056622 w 12191684"/>
              <a:gd name="connsiteY665" fmla="*/ 294226 h 2102199"/>
              <a:gd name="connsiteX666" fmla="*/ 8990736 w 12191684"/>
              <a:gd name="connsiteY666" fmla="*/ 280652 h 2102199"/>
              <a:gd name="connsiteX667" fmla="*/ 9097244 w 12191684"/>
              <a:gd name="connsiteY667" fmla="*/ 276951 h 2102199"/>
              <a:gd name="connsiteX668" fmla="*/ 9138943 w 12191684"/>
              <a:gd name="connsiteY668" fmla="*/ 284278 h 2102199"/>
              <a:gd name="connsiteX669" fmla="*/ 9100720 w 12191684"/>
              <a:gd name="connsiteY669" fmla="*/ 304529 h 2102199"/>
              <a:gd name="connsiteX670" fmla="*/ 9058760 w 12191684"/>
              <a:gd name="connsiteY670" fmla="*/ 294698 h 2102199"/>
              <a:gd name="connsiteX671" fmla="*/ 9097244 w 12191684"/>
              <a:gd name="connsiteY671" fmla="*/ 276951 h 2102199"/>
              <a:gd name="connsiteX672" fmla="*/ 9100423 w 12191684"/>
              <a:gd name="connsiteY672" fmla="*/ 275516 h 2102199"/>
              <a:gd name="connsiteX673" fmla="*/ 9138293 w 12191684"/>
              <a:gd name="connsiteY673" fmla="*/ 259126 h 2102199"/>
              <a:gd name="connsiteX674" fmla="*/ 9179416 w 12191684"/>
              <a:gd name="connsiteY674" fmla="*/ 263961 h 2102199"/>
              <a:gd name="connsiteX675" fmla="*/ 9141713 w 12191684"/>
              <a:gd name="connsiteY675" fmla="*/ 282844 h 2102199"/>
              <a:gd name="connsiteX676" fmla="*/ 9100423 w 12191684"/>
              <a:gd name="connsiteY676" fmla="*/ 275516 h 2102199"/>
              <a:gd name="connsiteX677" fmla="*/ 9141825 w 12191684"/>
              <a:gd name="connsiteY677" fmla="*/ 257646 h 2102199"/>
              <a:gd name="connsiteX678" fmla="*/ 9179490 w 12191684"/>
              <a:gd name="connsiteY678" fmla="*/ 242416 h 2102199"/>
              <a:gd name="connsiteX679" fmla="*/ 9219758 w 12191684"/>
              <a:gd name="connsiteY679" fmla="*/ 244894 h 2102199"/>
              <a:gd name="connsiteX680" fmla="*/ 9182390 w 12191684"/>
              <a:gd name="connsiteY680" fmla="*/ 262506 h 2102199"/>
              <a:gd name="connsiteX681" fmla="*/ 9141825 w 12191684"/>
              <a:gd name="connsiteY681" fmla="*/ 257646 h 2102199"/>
              <a:gd name="connsiteX682" fmla="*/ 9222510 w 12191684"/>
              <a:gd name="connsiteY682" fmla="*/ 245095 h 2102199"/>
              <a:gd name="connsiteX683" fmla="*/ 9263410 w 12191684"/>
              <a:gd name="connsiteY683" fmla="*/ 248642 h 2102199"/>
              <a:gd name="connsiteX684" fmla="*/ 9225930 w 12191684"/>
              <a:gd name="connsiteY684" fmla="*/ 268761 h 2102199"/>
              <a:gd name="connsiteX685" fmla="*/ 9184770 w 12191684"/>
              <a:gd name="connsiteY685" fmla="*/ 262816 h 2102199"/>
              <a:gd name="connsiteX686" fmla="*/ 9222510 w 12191684"/>
              <a:gd name="connsiteY686" fmla="*/ 245095 h 2102199"/>
              <a:gd name="connsiteX687" fmla="*/ 9225838 w 12191684"/>
              <a:gd name="connsiteY687" fmla="*/ 243600 h 2102199"/>
              <a:gd name="connsiteX688" fmla="*/ 9262945 w 12191684"/>
              <a:gd name="connsiteY688" fmla="*/ 227303 h 2102199"/>
              <a:gd name="connsiteX689" fmla="*/ 9303326 w 12191684"/>
              <a:gd name="connsiteY689" fmla="*/ 228439 h 2102199"/>
              <a:gd name="connsiteX690" fmla="*/ 9266385 w 12191684"/>
              <a:gd name="connsiteY690" fmla="*/ 247110 h 2102199"/>
              <a:gd name="connsiteX691" fmla="*/ 9225838 w 12191684"/>
              <a:gd name="connsiteY691" fmla="*/ 243600 h 2102199"/>
              <a:gd name="connsiteX692" fmla="*/ 9264098 w 12191684"/>
              <a:gd name="connsiteY692" fmla="*/ 225351 h 2102199"/>
              <a:gd name="connsiteX693" fmla="*/ 9225522 w 12191684"/>
              <a:gd name="connsiteY693" fmla="*/ 225205 h 2102199"/>
              <a:gd name="connsiteX694" fmla="*/ 9261551 w 12191684"/>
              <a:gd name="connsiteY694" fmla="*/ 212760 h 2102199"/>
              <a:gd name="connsiteX695" fmla="*/ 9299849 w 12191684"/>
              <a:gd name="connsiteY695" fmla="*/ 210650 h 2102199"/>
              <a:gd name="connsiteX696" fmla="*/ 9264098 w 12191684"/>
              <a:gd name="connsiteY696" fmla="*/ 225351 h 2102199"/>
              <a:gd name="connsiteX697" fmla="*/ 9259599 w 12191684"/>
              <a:gd name="connsiteY697" fmla="*/ 227253 h 2102199"/>
              <a:gd name="connsiteX698" fmla="*/ 9223067 w 12191684"/>
              <a:gd name="connsiteY698" fmla="*/ 243385 h 2102199"/>
              <a:gd name="connsiteX699" fmla="*/ 9183283 w 12191684"/>
              <a:gd name="connsiteY699" fmla="*/ 240962 h 2102199"/>
              <a:gd name="connsiteX700" fmla="*/ 9219925 w 12191684"/>
              <a:gd name="connsiteY700" fmla="*/ 227199 h 2102199"/>
              <a:gd name="connsiteX701" fmla="*/ 9259599 w 12191684"/>
              <a:gd name="connsiteY701" fmla="*/ 227253 h 2102199"/>
              <a:gd name="connsiteX702" fmla="*/ 9179918 w 12191684"/>
              <a:gd name="connsiteY702" fmla="*/ 240789 h 2102199"/>
              <a:gd name="connsiteX703" fmla="*/ 9098359 w 12191684"/>
              <a:gd name="connsiteY703" fmla="*/ 238843 h 2102199"/>
              <a:gd name="connsiteX704" fmla="*/ 9120520 w 12191684"/>
              <a:gd name="connsiteY704" fmla="*/ 231295 h 2102199"/>
              <a:gd name="connsiteX705" fmla="*/ 9215762 w 12191684"/>
              <a:gd name="connsiteY705" fmla="*/ 227255 h 2102199"/>
              <a:gd name="connsiteX706" fmla="*/ 9179918 w 12191684"/>
              <a:gd name="connsiteY706" fmla="*/ 240789 h 2102199"/>
              <a:gd name="connsiteX707" fmla="*/ 9176181 w 12191684"/>
              <a:gd name="connsiteY707" fmla="*/ 242271 h 2102199"/>
              <a:gd name="connsiteX708" fmla="*/ 9139036 w 12191684"/>
              <a:gd name="connsiteY708" fmla="*/ 257356 h 2102199"/>
              <a:gd name="connsiteX709" fmla="*/ 9064802 w 12191684"/>
              <a:gd name="connsiteY709" fmla="*/ 250987 h 2102199"/>
              <a:gd name="connsiteX710" fmla="*/ 9094028 w 12191684"/>
              <a:gd name="connsiteY710" fmla="*/ 240341 h 2102199"/>
              <a:gd name="connsiteX711" fmla="*/ 9176181 w 12191684"/>
              <a:gd name="connsiteY711" fmla="*/ 242271 h 2102199"/>
              <a:gd name="connsiteX712" fmla="*/ 9058685 w 12191684"/>
              <a:gd name="connsiteY712" fmla="*/ 250583 h 2102199"/>
              <a:gd name="connsiteX713" fmla="*/ 9015145 w 12191684"/>
              <a:gd name="connsiteY713" fmla="*/ 248393 h 2102199"/>
              <a:gd name="connsiteX714" fmla="*/ 9051063 w 12191684"/>
              <a:gd name="connsiteY714" fmla="*/ 240871 h 2102199"/>
              <a:gd name="connsiteX715" fmla="*/ 9086609 w 12191684"/>
              <a:gd name="connsiteY715" fmla="*/ 240330 h 2102199"/>
              <a:gd name="connsiteX716" fmla="*/ 9058685 w 12191684"/>
              <a:gd name="connsiteY716" fmla="*/ 250583 h 2102199"/>
              <a:gd name="connsiteX717" fmla="*/ 8974339 w 12191684"/>
              <a:gd name="connsiteY717" fmla="*/ 258672 h 2102199"/>
              <a:gd name="connsiteX718" fmla="*/ 8971940 w 12191684"/>
              <a:gd name="connsiteY718" fmla="*/ 258438 h 2102199"/>
              <a:gd name="connsiteX719" fmla="*/ 8982927 w 12191684"/>
              <a:gd name="connsiteY719" fmla="*/ 255776 h 2102199"/>
              <a:gd name="connsiteX720" fmla="*/ 8974339 w 12191684"/>
              <a:gd name="connsiteY720" fmla="*/ 258672 h 2102199"/>
              <a:gd name="connsiteX721" fmla="*/ 8969746 w 12191684"/>
              <a:gd name="connsiteY721" fmla="*/ 260252 h 2102199"/>
              <a:gd name="connsiteX722" fmla="*/ 8938253 w 12191684"/>
              <a:gd name="connsiteY722" fmla="*/ 271360 h 2102199"/>
              <a:gd name="connsiteX723" fmla="*/ 8928195 w 12191684"/>
              <a:gd name="connsiteY723" fmla="*/ 269698 h 2102199"/>
              <a:gd name="connsiteX724" fmla="*/ 8966083 w 12191684"/>
              <a:gd name="connsiteY724" fmla="*/ 259886 h 2102199"/>
              <a:gd name="connsiteX725" fmla="*/ 8969746 w 12191684"/>
              <a:gd name="connsiteY725" fmla="*/ 260252 h 2102199"/>
              <a:gd name="connsiteX726" fmla="*/ 8924886 w 12191684"/>
              <a:gd name="connsiteY726" fmla="*/ 269185 h 2102199"/>
              <a:gd name="connsiteX727" fmla="*/ 8886663 w 12191684"/>
              <a:gd name="connsiteY727" fmla="*/ 263469 h 2102199"/>
              <a:gd name="connsiteX728" fmla="*/ 8924161 w 12191684"/>
              <a:gd name="connsiteY728" fmla="*/ 256289 h 2102199"/>
              <a:gd name="connsiteX729" fmla="*/ 8961920 w 12191684"/>
              <a:gd name="connsiteY729" fmla="*/ 259481 h 2102199"/>
              <a:gd name="connsiteX730" fmla="*/ 8924886 w 12191684"/>
              <a:gd name="connsiteY730" fmla="*/ 269185 h 2102199"/>
              <a:gd name="connsiteX731" fmla="*/ 8920182 w 12191684"/>
              <a:gd name="connsiteY731" fmla="*/ 270457 h 2102199"/>
              <a:gd name="connsiteX732" fmla="*/ 8758162 w 12191684"/>
              <a:gd name="connsiteY732" fmla="*/ 321794 h 2102199"/>
              <a:gd name="connsiteX733" fmla="*/ 8084200 w 12191684"/>
              <a:gd name="connsiteY733" fmla="*/ 637896 h 2102199"/>
              <a:gd name="connsiteX734" fmla="*/ 8006582 w 12191684"/>
              <a:gd name="connsiteY734" fmla="*/ 678712 h 2102199"/>
              <a:gd name="connsiteX735" fmla="*/ 7652646 w 12191684"/>
              <a:gd name="connsiteY735" fmla="*/ 857835 h 2102199"/>
              <a:gd name="connsiteX736" fmla="*/ 6193473 w 12191684"/>
              <a:gd name="connsiteY736" fmla="*/ 1137123 h 2102199"/>
              <a:gd name="connsiteX737" fmla="*/ 6015687 w 12191684"/>
              <a:gd name="connsiteY737" fmla="*/ 1136295 h 2102199"/>
              <a:gd name="connsiteX738" fmla="*/ 5996854 w 12191684"/>
              <a:gd name="connsiteY738" fmla="*/ 1126368 h 2102199"/>
              <a:gd name="connsiteX739" fmla="*/ 6168078 w 12191684"/>
              <a:gd name="connsiteY739" fmla="*/ 1113415 h 2102199"/>
              <a:gd name="connsiteX740" fmla="*/ 7598695 w 12191684"/>
              <a:gd name="connsiteY740" fmla="*/ 780852 h 2102199"/>
              <a:gd name="connsiteX741" fmla="*/ 7925748 w 12191684"/>
              <a:gd name="connsiteY741" fmla="*/ 628569 h 2102199"/>
              <a:gd name="connsiteX742" fmla="*/ 7952370 w 12191684"/>
              <a:gd name="connsiteY742" fmla="*/ 615966 h 2102199"/>
              <a:gd name="connsiteX743" fmla="*/ 8880714 w 12191684"/>
              <a:gd name="connsiteY743" fmla="*/ 264673 h 2102199"/>
              <a:gd name="connsiteX744" fmla="*/ 8920182 w 12191684"/>
              <a:gd name="connsiteY744" fmla="*/ 270457 h 2102199"/>
              <a:gd name="connsiteX745" fmla="*/ 8670021 w 12191684"/>
              <a:gd name="connsiteY745" fmla="*/ 316827 h 2102199"/>
              <a:gd name="connsiteX746" fmla="*/ 7951590 w 12191684"/>
              <a:gd name="connsiteY746" fmla="*/ 614285 h 2102199"/>
              <a:gd name="connsiteX747" fmla="*/ 7924949 w 12191684"/>
              <a:gd name="connsiteY747" fmla="*/ 626888 h 2102199"/>
              <a:gd name="connsiteX748" fmla="*/ 7597932 w 12191684"/>
              <a:gd name="connsiteY748" fmla="*/ 779154 h 2102199"/>
              <a:gd name="connsiteX749" fmla="*/ 6167929 w 12191684"/>
              <a:gd name="connsiteY749" fmla="*/ 1111560 h 2102199"/>
              <a:gd name="connsiteX750" fmla="*/ 5993750 w 12191684"/>
              <a:gd name="connsiteY750" fmla="*/ 1124723 h 2102199"/>
              <a:gd name="connsiteX751" fmla="*/ 5974489 w 12191684"/>
              <a:gd name="connsiteY751" fmla="*/ 1114548 h 2102199"/>
              <a:gd name="connsiteX752" fmla="*/ 6142683 w 12191684"/>
              <a:gd name="connsiteY752" fmla="*/ 1087840 h 2102199"/>
              <a:gd name="connsiteX753" fmla="*/ 6840961 w 12191684"/>
              <a:gd name="connsiteY753" fmla="*/ 941292 h 2102199"/>
              <a:gd name="connsiteX754" fmla="*/ 7543944 w 12191684"/>
              <a:gd name="connsiteY754" fmla="*/ 702187 h 2102199"/>
              <a:gd name="connsiteX755" fmla="*/ 7713122 w 12191684"/>
              <a:gd name="connsiteY755" fmla="*/ 630039 h 2102199"/>
              <a:gd name="connsiteX756" fmla="*/ 7897304 w 12191684"/>
              <a:gd name="connsiteY756" fmla="*/ 551570 h 2102199"/>
              <a:gd name="connsiteX757" fmla="*/ 8834069 w 12191684"/>
              <a:gd name="connsiteY757" fmla="*/ 258769 h 2102199"/>
              <a:gd name="connsiteX758" fmla="*/ 8875062 w 12191684"/>
              <a:gd name="connsiteY758" fmla="*/ 263915 h 2102199"/>
              <a:gd name="connsiteX759" fmla="*/ 8670021 w 12191684"/>
              <a:gd name="connsiteY759" fmla="*/ 316827 h 2102199"/>
              <a:gd name="connsiteX760" fmla="*/ 5990217 w 12191684"/>
              <a:gd name="connsiteY760" fmla="*/ 1124974 h 2102199"/>
              <a:gd name="connsiteX761" fmla="*/ 5974266 w 12191684"/>
              <a:gd name="connsiteY761" fmla="*/ 1126096 h 2102199"/>
              <a:gd name="connsiteX762" fmla="*/ 5955564 w 12191684"/>
              <a:gd name="connsiteY762" fmla="*/ 1117472 h 2102199"/>
              <a:gd name="connsiteX763" fmla="*/ 5971403 w 12191684"/>
              <a:gd name="connsiteY763" fmla="*/ 1115027 h 2102199"/>
              <a:gd name="connsiteX764" fmla="*/ 5990217 w 12191684"/>
              <a:gd name="connsiteY764" fmla="*/ 1124974 h 2102199"/>
              <a:gd name="connsiteX765" fmla="*/ 5952496 w 12191684"/>
              <a:gd name="connsiteY765" fmla="*/ 1116059 h 2102199"/>
              <a:gd name="connsiteX766" fmla="*/ 5933459 w 12191684"/>
              <a:gd name="connsiteY766" fmla="*/ 1107266 h 2102199"/>
              <a:gd name="connsiteX767" fmla="*/ 5949466 w 12191684"/>
              <a:gd name="connsiteY767" fmla="*/ 1103410 h 2102199"/>
              <a:gd name="connsiteX768" fmla="*/ 5968652 w 12191684"/>
              <a:gd name="connsiteY768" fmla="*/ 1113568 h 2102199"/>
              <a:gd name="connsiteX769" fmla="*/ 5952496 w 12191684"/>
              <a:gd name="connsiteY769" fmla="*/ 1116059 h 2102199"/>
              <a:gd name="connsiteX770" fmla="*/ 5949168 w 12191684"/>
              <a:gd name="connsiteY770" fmla="*/ 1116570 h 2102199"/>
              <a:gd name="connsiteX771" fmla="*/ 5932752 w 12191684"/>
              <a:gd name="connsiteY771" fmla="*/ 1119086 h 2102199"/>
              <a:gd name="connsiteX772" fmla="*/ 5914310 w 12191684"/>
              <a:gd name="connsiteY772" fmla="*/ 1111857 h 2102199"/>
              <a:gd name="connsiteX773" fmla="*/ 5930540 w 12191684"/>
              <a:gd name="connsiteY773" fmla="*/ 1107968 h 2102199"/>
              <a:gd name="connsiteX774" fmla="*/ 5949168 w 12191684"/>
              <a:gd name="connsiteY774" fmla="*/ 1116570 h 2102199"/>
              <a:gd name="connsiteX775" fmla="*/ 5911280 w 12191684"/>
              <a:gd name="connsiteY775" fmla="*/ 1110670 h 2102199"/>
              <a:gd name="connsiteX776" fmla="*/ 5892317 w 12191684"/>
              <a:gd name="connsiteY776" fmla="*/ 1103229 h 2102199"/>
              <a:gd name="connsiteX777" fmla="*/ 5908677 w 12191684"/>
              <a:gd name="connsiteY777" fmla="*/ 1097864 h 2102199"/>
              <a:gd name="connsiteX778" fmla="*/ 5927807 w 12191684"/>
              <a:gd name="connsiteY778" fmla="*/ 1106710 h 2102199"/>
              <a:gd name="connsiteX779" fmla="*/ 5911280 w 12191684"/>
              <a:gd name="connsiteY779" fmla="*/ 1110670 h 2102199"/>
              <a:gd name="connsiteX780" fmla="*/ 5908119 w 12191684"/>
              <a:gd name="connsiteY780" fmla="*/ 1111428 h 2102199"/>
              <a:gd name="connsiteX781" fmla="*/ 5892075 w 12191684"/>
              <a:gd name="connsiteY781" fmla="*/ 1115254 h 2102199"/>
              <a:gd name="connsiteX782" fmla="*/ 5873651 w 12191684"/>
              <a:gd name="connsiteY782" fmla="*/ 1109342 h 2102199"/>
              <a:gd name="connsiteX783" fmla="*/ 5889547 w 12191684"/>
              <a:gd name="connsiteY783" fmla="*/ 1104140 h 2102199"/>
              <a:gd name="connsiteX784" fmla="*/ 5908119 w 12191684"/>
              <a:gd name="connsiteY784" fmla="*/ 1111428 h 2102199"/>
              <a:gd name="connsiteX785" fmla="*/ 5870640 w 12191684"/>
              <a:gd name="connsiteY785" fmla="*/ 1108372 h 2102199"/>
              <a:gd name="connsiteX786" fmla="*/ 5860731 w 12191684"/>
              <a:gd name="connsiteY786" fmla="*/ 1105189 h 2102199"/>
              <a:gd name="connsiteX787" fmla="*/ 5852216 w 12191684"/>
              <a:gd name="connsiteY787" fmla="*/ 1102456 h 2102199"/>
              <a:gd name="connsiteX788" fmla="*/ 5868167 w 12191684"/>
              <a:gd name="connsiteY788" fmla="*/ 1095754 h 2102199"/>
              <a:gd name="connsiteX789" fmla="*/ 5879675 w 12191684"/>
              <a:gd name="connsiteY789" fmla="*/ 1100264 h 2102199"/>
              <a:gd name="connsiteX790" fmla="*/ 5886833 w 12191684"/>
              <a:gd name="connsiteY790" fmla="*/ 1103073 h 2102199"/>
              <a:gd name="connsiteX791" fmla="*/ 5870640 w 12191684"/>
              <a:gd name="connsiteY791" fmla="*/ 1108372 h 2102199"/>
              <a:gd name="connsiteX792" fmla="*/ 5849799 w 12191684"/>
              <a:gd name="connsiteY792" fmla="*/ 1101683 h 2102199"/>
              <a:gd name="connsiteX793" fmla="*/ 5639293 w 12191684"/>
              <a:gd name="connsiteY793" fmla="*/ 1034894 h 2102199"/>
              <a:gd name="connsiteX794" fmla="*/ 5151092 w 12191684"/>
              <a:gd name="connsiteY794" fmla="*/ 879745 h 2102199"/>
              <a:gd name="connsiteX795" fmla="*/ 4590833 w 12191684"/>
              <a:gd name="connsiteY795" fmla="*/ 702156 h 2102199"/>
              <a:gd name="connsiteX796" fmla="*/ 3192750 w 12191684"/>
              <a:gd name="connsiteY796" fmla="*/ 334367 h 2102199"/>
              <a:gd name="connsiteX797" fmla="*/ 2687390 w 12191684"/>
              <a:gd name="connsiteY797" fmla="*/ 273443 h 2102199"/>
              <a:gd name="connsiteX798" fmla="*/ 2324902 w 12191684"/>
              <a:gd name="connsiteY798" fmla="*/ 273722 h 2102199"/>
              <a:gd name="connsiteX799" fmla="*/ 2264593 w 12191684"/>
              <a:gd name="connsiteY799" fmla="*/ 237592 h 2102199"/>
              <a:gd name="connsiteX800" fmla="*/ 2651546 w 12191684"/>
              <a:gd name="connsiteY800" fmla="*/ 211168 h 2102199"/>
              <a:gd name="connsiteX801" fmla="*/ 3173322 w 12191684"/>
              <a:gd name="connsiteY801" fmla="*/ 247692 h 2102199"/>
              <a:gd name="connsiteX802" fmla="*/ 4595945 w 12191684"/>
              <a:gd name="connsiteY802" fmla="*/ 619364 h 2102199"/>
              <a:gd name="connsiteX803" fmla="*/ 5416981 w 12191684"/>
              <a:gd name="connsiteY803" fmla="*/ 922448 h 2102199"/>
              <a:gd name="connsiteX804" fmla="*/ 5655523 w 12191684"/>
              <a:gd name="connsiteY804" fmla="*/ 1013323 h 2102199"/>
              <a:gd name="connsiteX805" fmla="*/ 5865955 w 12191684"/>
              <a:gd name="connsiteY805" fmla="*/ 1094886 h 2102199"/>
              <a:gd name="connsiteX806" fmla="*/ 5849799 w 12191684"/>
              <a:gd name="connsiteY806" fmla="*/ 1101683 h 2102199"/>
              <a:gd name="connsiteX807" fmla="*/ 2322132 w 12191684"/>
              <a:gd name="connsiteY807" fmla="*/ 273868 h 2102199"/>
              <a:gd name="connsiteX808" fmla="*/ 2249813 w 12191684"/>
              <a:gd name="connsiteY808" fmla="*/ 278734 h 2102199"/>
              <a:gd name="connsiteX809" fmla="*/ 2186696 w 12191684"/>
              <a:gd name="connsiteY809" fmla="*/ 248705 h 2102199"/>
              <a:gd name="connsiteX810" fmla="*/ 2261971 w 12191684"/>
              <a:gd name="connsiteY810" fmla="*/ 237934 h 2102199"/>
              <a:gd name="connsiteX811" fmla="*/ 2322132 w 12191684"/>
              <a:gd name="connsiteY811" fmla="*/ 273868 h 2102199"/>
              <a:gd name="connsiteX812" fmla="*/ 2246280 w 12191684"/>
              <a:gd name="connsiteY812" fmla="*/ 279022 h 2102199"/>
              <a:gd name="connsiteX813" fmla="*/ 2173738 w 12191684"/>
              <a:gd name="connsiteY813" fmla="*/ 285599 h 2102199"/>
              <a:gd name="connsiteX814" fmla="*/ 2108130 w 12191684"/>
              <a:gd name="connsiteY814" fmla="*/ 261859 h 2102199"/>
              <a:gd name="connsiteX815" fmla="*/ 2183294 w 12191684"/>
              <a:gd name="connsiteY815" fmla="*/ 249230 h 2102199"/>
              <a:gd name="connsiteX816" fmla="*/ 2246280 w 12191684"/>
              <a:gd name="connsiteY816" fmla="*/ 279022 h 2102199"/>
              <a:gd name="connsiteX817" fmla="*/ 2169630 w 12191684"/>
              <a:gd name="connsiteY817" fmla="*/ 286020 h 2102199"/>
              <a:gd name="connsiteX818" fmla="*/ 2097403 w 12191684"/>
              <a:gd name="connsiteY818" fmla="*/ 294246 h 2102199"/>
              <a:gd name="connsiteX819" fmla="*/ 2029546 w 12191684"/>
              <a:gd name="connsiteY819" fmla="*/ 276992 h 2102199"/>
              <a:gd name="connsiteX820" fmla="*/ 2104022 w 12191684"/>
              <a:gd name="connsiteY820" fmla="*/ 262613 h 2102199"/>
              <a:gd name="connsiteX821" fmla="*/ 2169630 w 12191684"/>
              <a:gd name="connsiteY821" fmla="*/ 286020 h 2102199"/>
              <a:gd name="connsiteX822" fmla="*/ 2093685 w 12191684"/>
              <a:gd name="connsiteY822" fmla="*/ 294705 h 2102199"/>
              <a:gd name="connsiteX823" fmla="*/ 2020195 w 12191684"/>
              <a:gd name="connsiteY823" fmla="*/ 304780 h 2102199"/>
              <a:gd name="connsiteX824" fmla="*/ 1950255 w 12191684"/>
              <a:gd name="connsiteY824" fmla="*/ 294179 h 2102199"/>
              <a:gd name="connsiteX825" fmla="*/ 2026293 w 12191684"/>
              <a:gd name="connsiteY825" fmla="*/ 277665 h 2102199"/>
              <a:gd name="connsiteX826" fmla="*/ 2093685 w 12191684"/>
              <a:gd name="connsiteY826" fmla="*/ 294705 h 2102199"/>
              <a:gd name="connsiteX827" fmla="*/ 2025939 w 12191684"/>
              <a:gd name="connsiteY827" fmla="*/ 305813 h 2102199"/>
              <a:gd name="connsiteX828" fmla="*/ 2098351 w 12191684"/>
              <a:gd name="connsiteY828" fmla="*/ 296005 h 2102199"/>
              <a:gd name="connsiteX829" fmla="*/ 2161580 w 12191684"/>
              <a:gd name="connsiteY829" fmla="*/ 315403 h 2102199"/>
              <a:gd name="connsiteX830" fmla="*/ 2091863 w 12191684"/>
              <a:gd name="connsiteY830" fmla="*/ 319030 h 2102199"/>
              <a:gd name="connsiteX831" fmla="*/ 2025939 w 12191684"/>
              <a:gd name="connsiteY831" fmla="*/ 305813 h 2102199"/>
              <a:gd name="connsiteX832" fmla="*/ 2166581 w 12191684"/>
              <a:gd name="connsiteY832" fmla="*/ 317046 h 2102199"/>
              <a:gd name="connsiteX833" fmla="*/ 2226053 w 12191684"/>
              <a:gd name="connsiteY833" fmla="*/ 337955 h 2102199"/>
              <a:gd name="connsiteX834" fmla="*/ 2160501 w 12191684"/>
              <a:gd name="connsiteY834" fmla="*/ 335487 h 2102199"/>
              <a:gd name="connsiteX835" fmla="*/ 2098370 w 12191684"/>
              <a:gd name="connsiteY835" fmla="*/ 320482 h 2102199"/>
              <a:gd name="connsiteX836" fmla="*/ 2166581 w 12191684"/>
              <a:gd name="connsiteY836" fmla="*/ 317046 h 2102199"/>
              <a:gd name="connsiteX837" fmla="*/ 2170987 w 12191684"/>
              <a:gd name="connsiteY837" fmla="*/ 316881 h 2102199"/>
              <a:gd name="connsiteX838" fmla="*/ 2239160 w 12191684"/>
              <a:gd name="connsiteY838" fmla="*/ 314925 h 2102199"/>
              <a:gd name="connsiteX839" fmla="*/ 2297369 w 12191684"/>
              <a:gd name="connsiteY839" fmla="*/ 342055 h 2102199"/>
              <a:gd name="connsiteX840" fmla="*/ 2231686 w 12191684"/>
              <a:gd name="connsiteY840" fmla="*/ 338227 h 2102199"/>
              <a:gd name="connsiteX841" fmla="*/ 2170987 w 12191684"/>
              <a:gd name="connsiteY841" fmla="*/ 316881 h 2102199"/>
              <a:gd name="connsiteX842" fmla="*/ 2301775 w 12191684"/>
              <a:gd name="connsiteY842" fmla="*/ 344213 h 2102199"/>
              <a:gd name="connsiteX843" fmla="*/ 2356395 w 12191684"/>
              <a:gd name="connsiteY843" fmla="*/ 371923 h 2102199"/>
              <a:gd name="connsiteX844" fmla="*/ 2294636 w 12191684"/>
              <a:gd name="connsiteY844" fmla="*/ 362574 h 2102199"/>
              <a:gd name="connsiteX845" fmla="*/ 2237450 w 12191684"/>
              <a:gd name="connsiteY845" fmla="*/ 340369 h 2102199"/>
              <a:gd name="connsiteX846" fmla="*/ 2301775 w 12191684"/>
              <a:gd name="connsiteY846" fmla="*/ 344213 h 2102199"/>
              <a:gd name="connsiteX847" fmla="*/ 2306571 w 12191684"/>
              <a:gd name="connsiteY847" fmla="*/ 344553 h 2102199"/>
              <a:gd name="connsiteX848" fmla="*/ 2371528 w 12191684"/>
              <a:gd name="connsiteY848" fmla="*/ 349725 h 2102199"/>
              <a:gd name="connsiteX849" fmla="*/ 2424345 w 12191684"/>
              <a:gd name="connsiteY849" fmla="*/ 383431 h 2102199"/>
              <a:gd name="connsiteX850" fmla="*/ 2362140 w 12191684"/>
              <a:gd name="connsiteY850" fmla="*/ 372849 h 2102199"/>
              <a:gd name="connsiteX851" fmla="*/ 2306571 w 12191684"/>
              <a:gd name="connsiteY851" fmla="*/ 344553 h 2102199"/>
              <a:gd name="connsiteX852" fmla="*/ 2428287 w 12191684"/>
              <a:gd name="connsiteY852" fmla="*/ 386017 h 2102199"/>
              <a:gd name="connsiteX853" fmla="*/ 2438196 w 12191684"/>
              <a:gd name="connsiteY853" fmla="*/ 392567 h 2102199"/>
              <a:gd name="connsiteX854" fmla="*/ 2478891 w 12191684"/>
              <a:gd name="connsiteY854" fmla="*/ 420035 h 2102199"/>
              <a:gd name="connsiteX855" fmla="*/ 2420460 w 12191684"/>
              <a:gd name="connsiteY855" fmla="*/ 404335 h 2102199"/>
              <a:gd name="connsiteX856" fmla="*/ 2378518 w 12191684"/>
              <a:gd name="connsiteY856" fmla="*/ 381524 h 2102199"/>
              <a:gd name="connsiteX857" fmla="*/ 2367289 w 12191684"/>
              <a:gd name="connsiteY857" fmla="*/ 375558 h 2102199"/>
              <a:gd name="connsiteX858" fmla="*/ 2428287 w 12191684"/>
              <a:gd name="connsiteY858" fmla="*/ 386017 h 2102199"/>
              <a:gd name="connsiteX859" fmla="*/ 2439218 w 12191684"/>
              <a:gd name="connsiteY859" fmla="*/ 391018 h 2102199"/>
              <a:gd name="connsiteX860" fmla="*/ 2432934 w 12191684"/>
              <a:gd name="connsiteY860" fmla="*/ 386859 h 2102199"/>
              <a:gd name="connsiteX861" fmla="*/ 2494378 w 12191684"/>
              <a:gd name="connsiteY861" fmla="*/ 398467 h 2102199"/>
              <a:gd name="connsiteX862" fmla="*/ 2498747 w 12191684"/>
              <a:gd name="connsiteY862" fmla="*/ 401964 h 2102199"/>
              <a:gd name="connsiteX863" fmla="*/ 2543235 w 12191684"/>
              <a:gd name="connsiteY863" fmla="*/ 438301 h 2102199"/>
              <a:gd name="connsiteX864" fmla="*/ 2484450 w 12191684"/>
              <a:gd name="connsiteY864" fmla="*/ 421572 h 2102199"/>
              <a:gd name="connsiteX865" fmla="*/ 2439218 w 12191684"/>
              <a:gd name="connsiteY865" fmla="*/ 391018 h 2102199"/>
              <a:gd name="connsiteX866" fmla="*/ 2546786 w 12191684"/>
              <a:gd name="connsiteY866" fmla="*/ 441270 h 2102199"/>
              <a:gd name="connsiteX867" fmla="*/ 2593710 w 12191684"/>
              <a:gd name="connsiteY867" fmla="*/ 480798 h 2102199"/>
              <a:gd name="connsiteX868" fmla="*/ 2538810 w 12191684"/>
              <a:gd name="connsiteY868" fmla="*/ 459466 h 2102199"/>
              <a:gd name="connsiteX869" fmla="*/ 2489191 w 12191684"/>
              <a:gd name="connsiteY869" fmla="*/ 424809 h 2102199"/>
              <a:gd name="connsiteX870" fmla="*/ 2546786 w 12191684"/>
              <a:gd name="connsiteY870" fmla="*/ 441270 h 2102199"/>
              <a:gd name="connsiteX871" fmla="*/ 2551266 w 12191684"/>
              <a:gd name="connsiteY871" fmla="*/ 442582 h 2102199"/>
              <a:gd name="connsiteX872" fmla="*/ 2830262 w 12191684"/>
              <a:gd name="connsiteY872" fmla="*/ 531782 h 2102199"/>
              <a:gd name="connsiteX873" fmla="*/ 3153374 w 12191684"/>
              <a:gd name="connsiteY873" fmla="*/ 647868 h 2102199"/>
              <a:gd name="connsiteX874" fmla="*/ 3268750 w 12191684"/>
              <a:gd name="connsiteY874" fmla="*/ 690198 h 2102199"/>
              <a:gd name="connsiteX875" fmla="*/ 3907111 w 12191684"/>
              <a:gd name="connsiteY875" fmla="*/ 898193 h 2102199"/>
              <a:gd name="connsiteX876" fmla="*/ 4567706 w 12191684"/>
              <a:gd name="connsiteY876" fmla="*/ 1042208 h 2102199"/>
              <a:gd name="connsiteX877" fmla="*/ 5571640 w 12191684"/>
              <a:gd name="connsiteY877" fmla="*/ 1130038 h 2102199"/>
              <a:gd name="connsiteX878" fmla="*/ 5575098 w 12191684"/>
              <a:gd name="connsiteY878" fmla="*/ 1130116 h 2102199"/>
              <a:gd name="connsiteX879" fmla="*/ 5771252 w 12191684"/>
              <a:gd name="connsiteY879" fmla="*/ 1134356 h 2102199"/>
              <a:gd name="connsiteX880" fmla="*/ 5757086 w 12191684"/>
              <a:gd name="connsiteY880" fmla="*/ 1140172 h 2102199"/>
              <a:gd name="connsiteX881" fmla="*/ 5554760 w 12191684"/>
              <a:gd name="connsiteY881" fmla="*/ 1151514 h 2102199"/>
              <a:gd name="connsiteX882" fmla="*/ 4562277 w 12191684"/>
              <a:gd name="connsiteY882" fmla="*/ 1124927 h 2102199"/>
              <a:gd name="connsiteX883" fmla="*/ 3288568 w 12191684"/>
              <a:gd name="connsiteY883" fmla="*/ 776983 h 2102199"/>
              <a:gd name="connsiteX884" fmla="*/ 3028182 w 12191684"/>
              <a:gd name="connsiteY884" fmla="*/ 664539 h 2102199"/>
              <a:gd name="connsiteX885" fmla="*/ 2866738 w 12191684"/>
              <a:gd name="connsiteY885" fmla="*/ 594183 h 2102199"/>
              <a:gd name="connsiteX886" fmla="*/ 2599045 w 12191684"/>
              <a:gd name="connsiteY886" fmla="*/ 482906 h 2102199"/>
              <a:gd name="connsiteX887" fmla="*/ 2551266 w 12191684"/>
              <a:gd name="connsiteY887" fmla="*/ 442582 h 2102199"/>
              <a:gd name="connsiteX888" fmla="*/ 2865994 w 12191684"/>
              <a:gd name="connsiteY888" fmla="*/ 595889 h 2102199"/>
              <a:gd name="connsiteX889" fmla="*/ 3027438 w 12191684"/>
              <a:gd name="connsiteY889" fmla="*/ 666240 h 2102199"/>
              <a:gd name="connsiteX890" fmla="*/ 3287843 w 12191684"/>
              <a:gd name="connsiteY890" fmla="*/ 778695 h 2102199"/>
              <a:gd name="connsiteX891" fmla="*/ 3910531 w 12191684"/>
              <a:gd name="connsiteY891" fmla="*/ 998038 h 2102199"/>
              <a:gd name="connsiteX892" fmla="*/ 4562072 w 12191684"/>
              <a:gd name="connsiteY892" fmla="*/ 1126773 h 2102199"/>
              <a:gd name="connsiteX893" fmla="*/ 5554871 w 12191684"/>
              <a:gd name="connsiteY893" fmla="*/ 1153368 h 2102199"/>
              <a:gd name="connsiteX894" fmla="*/ 5751769 w 12191684"/>
              <a:gd name="connsiteY894" fmla="*/ 1142349 h 2102199"/>
              <a:gd name="connsiteX895" fmla="*/ 5738718 w 12191684"/>
              <a:gd name="connsiteY895" fmla="*/ 1147679 h 2102199"/>
              <a:gd name="connsiteX896" fmla="*/ 5537860 w 12191684"/>
              <a:gd name="connsiteY896" fmla="*/ 1174849 h 2102199"/>
              <a:gd name="connsiteX897" fmla="*/ 4556551 w 12191684"/>
              <a:gd name="connsiteY897" fmla="*/ 1209485 h 2102199"/>
              <a:gd name="connsiteX898" fmla="*/ 3307735 w 12191684"/>
              <a:gd name="connsiteY898" fmla="*/ 865511 h 2102199"/>
              <a:gd name="connsiteX899" fmla="*/ 2938443 w 12191684"/>
              <a:gd name="connsiteY899" fmla="*/ 677240 h 2102199"/>
              <a:gd name="connsiteX900" fmla="*/ 2887169 w 12191684"/>
              <a:gd name="connsiteY900" fmla="*/ 650210 h 2102199"/>
              <a:gd name="connsiteX901" fmla="*/ 2649483 w 12191684"/>
              <a:gd name="connsiteY901" fmla="*/ 526547 h 2102199"/>
              <a:gd name="connsiteX902" fmla="*/ 2603396 w 12191684"/>
              <a:gd name="connsiteY902" fmla="*/ 486626 h 2102199"/>
              <a:gd name="connsiteX903" fmla="*/ 2865994 w 12191684"/>
              <a:gd name="connsiteY903" fmla="*/ 595889 h 2102199"/>
              <a:gd name="connsiteX904" fmla="*/ 5756621 w 12191684"/>
              <a:gd name="connsiteY904" fmla="*/ 1142060 h 2102199"/>
              <a:gd name="connsiteX905" fmla="*/ 5768296 w 12191684"/>
              <a:gd name="connsiteY905" fmla="*/ 1141356 h 2102199"/>
              <a:gd name="connsiteX906" fmla="*/ 5756137 w 12191684"/>
              <a:gd name="connsiteY906" fmla="*/ 1145200 h 2102199"/>
              <a:gd name="connsiteX907" fmla="*/ 5745094 w 12191684"/>
              <a:gd name="connsiteY907" fmla="*/ 1146773 h 2102199"/>
              <a:gd name="connsiteX908" fmla="*/ 5756621 w 12191684"/>
              <a:gd name="connsiteY908" fmla="*/ 1142060 h 2102199"/>
              <a:gd name="connsiteX909" fmla="*/ 5761975 w 12191684"/>
              <a:gd name="connsiteY909" fmla="*/ 1139876 h 2102199"/>
              <a:gd name="connsiteX910" fmla="*/ 5775212 w 12191684"/>
              <a:gd name="connsiteY910" fmla="*/ 1134433 h 2102199"/>
              <a:gd name="connsiteX911" fmla="*/ 5789118 w 12191684"/>
              <a:gd name="connsiteY911" fmla="*/ 1134704 h 2102199"/>
              <a:gd name="connsiteX912" fmla="*/ 5775491 w 12191684"/>
              <a:gd name="connsiteY912" fmla="*/ 1139058 h 2102199"/>
              <a:gd name="connsiteX913" fmla="*/ 5761975 w 12191684"/>
              <a:gd name="connsiteY913" fmla="*/ 1139876 h 2102199"/>
              <a:gd name="connsiteX914" fmla="*/ 5794863 w 12191684"/>
              <a:gd name="connsiteY914" fmla="*/ 1134819 h 2102199"/>
              <a:gd name="connsiteX915" fmla="*/ 5807821 w 12191684"/>
              <a:gd name="connsiteY915" fmla="*/ 1135068 h 2102199"/>
              <a:gd name="connsiteX916" fmla="*/ 5796034 w 12191684"/>
              <a:gd name="connsiteY916" fmla="*/ 1137803 h 2102199"/>
              <a:gd name="connsiteX917" fmla="*/ 5783039 w 12191684"/>
              <a:gd name="connsiteY917" fmla="*/ 1138599 h 2102199"/>
              <a:gd name="connsiteX918" fmla="*/ 5794863 w 12191684"/>
              <a:gd name="connsiteY918" fmla="*/ 1134819 h 2102199"/>
              <a:gd name="connsiteX919" fmla="*/ 5800384 w 12191684"/>
              <a:gd name="connsiteY919" fmla="*/ 1133061 h 2102199"/>
              <a:gd name="connsiteX920" fmla="*/ 5813863 w 12191684"/>
              <a:gd name="connsiteY920" fmla="*/ 1128727 h 2102199"/>
              <a:gd name="connsiteX921" fmla="*/ 5828791 w 12191684"/>
              <a:gd name="connsiteY921" fmla="*/ 1130181 h 2102199"/>
              <a:gd name="connsiteX922" fmla="*/ 5815276 w 12191684"/>
              <a:gd name="connsiteY922" fmla="*/ 1133339 h 2102199"/>
              <a:gd name="connsiteX923" fmla="*/ 5800384 w 12191684"/>
              <a:gd name="connsiteY923" fmla="*/ 1133061 h 2102199"/>
              <a:gd name="connsiteX924" fmla="*/ 5834573 w 12191684"/>
              <a:gd name="connsiteY924" fmla="*/ 1130740 h 2102199"/>
              <a:gd name="connsiteX925" fmla="*/ 5847159 w 12191684"/>
              <a:gd name="connsiteY925" fmla="*/ 1131962 h 2102199"/>
              <a:gd name="connsiteX926" fmla="*/ 5835317 w 12191684"/>
              <a:gd name="connsiteY926" fmla="*/ 1133708 h 2102199"/>
              <a:gd name="connsiteX927" fmla="*/ 5822861 w 12191684"/>
              <a:gd name="connsiteY927" fmla="*/ 1133477 h 2102199"/>
              <a:gd name="connsiteX928" fmla="*/ 5834573 w 12191684"/>
              <a:gd name="connsiteY928" fmla="*/ 1130740 h 2102199"/>
              <a:gd name="connsiteX929" fmla="*/ 5840206 w 12191684"/>
              <a:gd name="connsiteY929" fmla="*/ 1129420 h 2102199"/>
              <a:gd name="connsiteX930" fmla="*/ 5853703 w 12191684"/>
              <a:gd name="connsiteY930" fmla="*/ 1126249 h 2102199"/>
              <a:gd name="connsiteX931" fmla="*/ 5868428 w 12191684"/>
              <a:gd name="connsiteY931" fmla="*/ 1128800 h 2102199"/>
              <a:gd name="connsiteX932" fmla="*/ 5854782 w 12191684"/>
              <a:gd name="connsiteY932" fmla="*/ 1130832 h 2102199"/>
              <a:gd name="connsiteX933" fmla="*/ 5840206 w 12191684"/>
              <a:gd name="connsiteY933" fmla="*/ 1129420 h 2102199"/>
              <a:gd name="connsiteX934" fmla="*/ 5874246 w 12191684"/>
              <a:gd name="connsiteY934" fmla="*/ 1129807 h 2102199"/>
              <a:gd name="connsiteX935" fmla="*/ 5887000 w 12191684"/>
              <a:gd name="connsiteY935" fmla="*/ 1132012 h 2102199"/>
              <a:gd name="connsiteX936" fmla="*/ 5875120 w 12191684"/>
              <a:gd name="connsiteY936" fmla="*/ 1132791 h 2102199"/>
              <a:gd name="connsiteX937" fmla="*/ 5862441 w 12191684"/>
              <a:gd name="connsiteY937" fmla="*/ 1131570 h 2102199"/>
              <a:gd name="connsiteX938" fmla="*/ 5874246 w 12191684"/>
              <a:gd name="connsiteY938" fmla="*/ 1129807 h 2102199"/>
              <a:gd name="connsiteX939" fmla="*/ 5880084 w 12191684"/>
              <a:gd name="connsiteY939" fmla="*/ 1128933 h 2102199"/>
              <a:gd name="connsiteX940" fmla="*/ 5893674 w 12191684"/>
              <a:gd name="connsiteY940" fmla="*/ 1126892 h 2102199"/>
              <a:gd name="connsiteX941" fmla="*/ 5908584 w 12191684"/>
              <a:gd name="connsiteY941" fmla="*/ 1130584 h 2102199"/>
              <a:gd name="connsiteX942" fmla="*/ 5894920 w 12191684"/>
              <a:gd name="connsiteY942" fmla="*/ 1131493 h 2102199"/>
              <a:gd name="connsiteX943" fmla="*/ 5880084 w 12191684"/>
              <a:gd name="connsiteY943" fmla="*/ 1128933 h 2102199"/>
              <a:gd name="connsiteX944" fmla="*/ 5914514 w 12191684"/>
              <a:gd name="connsiteY944" fmla="*/ 1132051 h 2102199"/>
              <a:gd name="connsiteX945" fmla="*/ 5927305 w 12191684"/>
              <a:gd name="connsiteY945" fmla="*/ 1135208 h 2102199"/>
              <a:gd name="connsiteX946" fmla="*/ 5915481 w 12191684"/>
              <a:gd name="connsiteY946" fmla="*/ 1135035 h 2102199"/>
              <a:gd name="connsiteX947" fmla="*/ 5902709 w 12191684"/>
              <a:gd name="connsiteY947" fmla="*/ 1132836 h 2102199"/>
              <a:gd name="connsiteX948" fmla="*/ 5914514 w 12191684"/>
              <a:gd name="connsiteY948" fmla="*/ 1132051 h 2102199"/>
              <a:gd name="connsiteX949" fmla="*/ 5920612 w 12191684"/>
              <a:gd name="connsiteY949" fmla="*/ 1131640 h 2102199"/>
              <a:gd name="connsiteX950" fmla="*/ 5934221 w 12191684"/>
              <a:gd name="connsiteY950" fmla="*/ 1130720 h 2102199"/>
              <a:gd name="connsiteX951" fmla="*/ 5949206 w 12191684"/>
              <a:gd name="connsiteY951" fmla="*/ 1135513 h 2102199"/>
              <a:gd name="connsiteX952" fmla="*/ 5935522 w 12191684"/>
              <a:gd name="connsiteY952" fmla="*/ 1135323 h 2102199"/>
              <a:gd name="connsiteX953" fmla="*/ 5920612 w 12191684"/>
              <a:gd name="connsiteY953" fmla="*/ 1131640 h 2102199"/>
              <a:gd name="connsiteX954" fmla="*/ 5955322 w 12191684"/>
              <a:gd name="connsiteY954" fmla="*/ 1137467 h 2102199"/>
              <a:gd name="connsiteX955" fmla="*/ 5968150 w 12191684"/>
              <a:gd name="connsiteY955" fmla="*/ 1141560 h 2102199"/>
              <a:gd name="connsiteX956" fmla="*/ 5956456 w 12191684"/>
              <a:gd name="connsiteY956" fmla="*/ 1140475 h 2102199"/>
              <a:gd name="connsiteX957" fmla="*/ 5943554 w 12191684"/>
              <a:gd name="connsiteY957" fmla="*/ 1137305 h 2102199"/>
              <a:gd name="connsiteX958" fmla="*/ 5955322 w 12191684"/>
              <a:gd name="connsiteY958" fmla="*/ 1137467 h 2102199"/>
              <a:gd name="connsiteX959" fmla="*/ 5961699 w 12191684"/>
              <a:gd name="connsiteY959" fmla="*/ 1137550 h 2102199"/>
              <a:gd name="connsiteX960" fmla="*/ 5975289 w 12191684"/>
              <a:gd name="connsiteY960" fmla="*/ 1137714 h 2102199"/>
              <a:gd name="connsiteX961" fmla="*/ 5990366 w 12191684"/>
              <a:gd name="connsiteY961" fmla="*/ 1143594 h 2102199"/>
              <a:gd name="connsiteX962" fmla="*/ 5976776 w 12191684"/>
              <a:gd name="connsiteY962" fmla="*/ 1142352 h 2102199"/>
              <a:gd name="connsiteX963" fmla="*/ 5961699 w 12191684"/>
              <a:gd name="connsiteY963" fmla="*/ 1137550 h 2102199"/>
              <a:gd name="connsiteX964" fmla="*/ 5996650 w 12191684"/>
              <a:gd name="connsiteY964" fmla="*/ 1146033 h 2102199"/>
              <a:gd name="connsiteX965" fmla="*/ 6009422 w 12191684"/>
              <a:gd name="connsiteY965" fmla="*/ 1151001 h 2102199"/>
              <a:gd name="connsiteX966" fmla="*/ 5997877 w 12191684"/>
              <a:gd name="connsiteY966" fmla="*/ 1149064 h 2102199"/>
              <a:gd name="connsiteX967" fmla="*/ 5984993 w 12191684"/>
              <a:gd name="connsiteY967" fmla="*/ 1144970 h 2102199"/>
              <a:gd name="connsiteX968" fmla="*/ 5996650 w 12191684"/>
              <a:gd name="connsiteY968" fmla="*/ 1146033 h 2102199"/>
              <a:gd name="connsiteX969" fmla="*/ 6003342 w 12191684"/>
              <a:gd name="connsiteY969" fmla="*/ 1146643 h 2102199"/>
              <a:gd name="connsiteX970" fmla="*/ 6017230 w 12191684"/>
              <a:gd name="connsiteY970" fmla="*/ 1147889 h 2102199"/>
              <a:gd name="connsiteX971" fmla="*/ 6032400 w 12191684"/>
              <a:gd name="connsiteY971" fmla="*/ 1154836 h 2102199"/>
              <a:gd name="connsiteX972" fmla="*/ 6018457 w 12191684"/>
              <a:gd name="connsiteY972" fmla="*/ 1152520 h 2102199"/>
              <a:gd name="connsiteX973" fmla="*/ 6003342 w 12191684"/>
              <a:gd name="connsiteY973" fmla="*/ 1146643 h 2102199"/>
              <a:gd name="connsiteX974" fmla="*/ 6038870 w 12191684"/>
              <a:gd name="connsiteY974" fmla="*/ 1157794 h 2102199"/>
              <a:gd name="connsiteX975" fmla="*/ 6051698 w 12191684"/>
              <a:gd name="connsiteY975" fmla="*/ 1163643 h 2102199"/>
              <a:gd name="connsiteX976" fmla="*/ 6039800 w 12191684"/>
              <a:gd name="connsiteY976" fmla="*/ 1160776 h 2102199"/>
              <a:gd name="connsiteX977" fmla="*/ 6027009 w 12191684"/>
              <a:gd name="connsiteY977" fmla="*/ 1155822 h 2102199"/>
              <a:gd name="connsiteX978" fmla="*/ 6038870 w 12191684"/>
              <a:gd name="connsiteY978" fmla="*/ 1157794 h 2102199"/>
              <a:gd name="connsiteX979" fmla="*/ 6045916 w 12191684"/>
              <a:gd name="connsiteY979" fmla="*/ 1158967 h 2102199"/>
              <a:gd name="connsiteX980" fmla="*/ 6058948 w 12191684"/>
              <a:gd name="connsiteY980" fmla="*/ 1161109 h 2102199"/>
              <a:gd name="connsiteX981" fmla="*/ 6074044 w 12191684"/>
              <a:gd name="connsiteY981" fmla="*/ 1168992 h 2102199"/>
              <a:gd name="connsiteX982" fmla="*/ 6061123 w 12191684"/>
              <a:gd name="connsiteY982" fmla="*/ 1165904 h 2102199"/>
              <a:gd name="connsiteX983" fmla="*/ 6045916 w 12191684"/>
              <a:gd name="connsiteY983" fmla="*/ 1158967 h 2102199"/>
              <a:gd name="connsiteX984" fmla="*/ 6080774 w 12191684"/>
              <a:gd name="connsiteY984" fmla="*/ 1172505 h 2102199"/>
              <a:gd name="connsiteX985" fmla="*/ 6093267 w 12191684"/>
              <a:gd name="connsiteY985" fmla="*/ 1179014 h 2102199"/>
              <a:gd name="connsiteX986" fmla="*/ 6082931 w 12191684"/>
              <a:gd name="connsiteY986" fmla="*/ 1175800 h 2102199"/>
              <a:gd name="connsiteX987" fmla="*/ 6069991 w 12191684"/>
              <a:gd name="connsiteY987" fmla="*/ 1169932 h 2102199"/>
              <a:gd name="connsiteX988" fmla="*/ 6080774 w 12191684"/>
              <a:gd name="connsiteY988" fmla="*/ 1172505 h 2102199"/>
              <a:gd name="connsiteX989" fmla="*/ 6088211 w 12191684"/>
              <a:gd name="connsiteY989" fmla="*/ 1174269 h 2102199"/>
              <a:gd name="connsiteX990" fmla="*/ 6269715 w 12191684"/>
              <a:gd name="connsiteY990" fmla="*/ 1215649 h 2102199"/>
              <a:gd name="connsiteX991" fmla="*/ 7046114 w 12191684"/>
              <a:gd name="connsiteY991" fmla="*/ 1300257 h 2102199"/>
              <a:gd name="connsiteX992" fmla="*/ 7817697 w 12191684"/>
              <a:gd name="connsiteY992" fmla="*/ 1095494 h 2102199"/>
              <a:gd name="connsiteX993" fmla="*/ 8172656 w 12191684"/>
              <a:gd name="connsiteY993" fmla="*/ 873526 h 2102199"/>
              <a:gd name="connsiteX994" fmla="*/ 8404691 w 12191684"/>
              <a:gd name="connsiteY994" fmla="*/ 709278 h 2102199"/>
              <a:gd name="connsiteX995" fmla="*/ 9056008 w 12191684"/>
              <a:gd name="connsiteY995" fmla="*/ 296014 h 2102199"/>
              <a:gd name="connsiteX996" fmla="*/ 9098285 w 12191684"/>
              <a:gd name="connsiteY996" fmla="*/ 305854 h 2102199"/>
              <a:gd name="connsiteX997" fmla="*/ 9047717 w 12191684"/>
              <a:gd name="connsiteY997" fmla="*/ 334235 h 2102199"/>
              <a:gd name="connsiteX998" fmla="*/ 8486491 w 12191684"/>
              <a:gd name="connsiteY998" fmla="*/ 735681 h 2102199"/>
              <a:gd name="connsiteX999" fmla="*/ 8226607 w 12191684"/>
              <a:gd name="connsiteY999" fmla="*/ 936423 h 2102199"/>
              <a:gd name="connsiteX1000" fmla="*/ 7871518 w 12191684"/>
              <a:gd name="connsiteY1000" fmla="*/ 1172544 h 2102199"/>
              <a:gd name="connsiteX1001" fmla="*/ 6295649 w 12191684"/>
              <a:gd name="connsiteY1001" fmla="*/ 1239409 h 2102199"/>
              <a:gd name="connsiteX1002" fmla="*/ 6103344 w 12191684"/>
              <a:gd name="connsiteY1002" fmla="*/ 1182143 h 2102199"/>
              <a:gd name="connsiteX1003" fmla="*/ 6088211 w 12191684"/>
              <a:gd name="connsiteY1003" fmla="*/ 1174269 h 2102199"/>
              <a:gd name="connsiteX1004" fmla="*/ 6295148 w 12191684"/>
              <a:gd name="connsiteY1004" fmla="*/ 1241193 h 2102199"/>
              <a:gd name="connsiteX1005" fmla="*/ 7087144 w 12191684"/>
              <a:gd name="connsiteY1005" fmla="*/ 1372043 h 2102199"/>
              <a:gd name="connsiteX1006" fmla="*/ 7484435 w 12191684"/>
              <a:gd name="connsiteY1006" fmla="*/ 1328556 h 2102199"/>
              <a:gd name="connsiteX1007" fmla="*/ 7872448 w 12191684"/>
              <a:gd name="connsiteY1007" fmla="*/ 1174152 h 2102199"/>
              <a:gd name="connsiteX1008" fmla="*/ 8227723 w 12191684"/>
              <a:gd name="connsiteY1008" fmla="*/ 937916 h 2102199"/>
              <a:gd name="connsiteX1009" fmla="*/ 8487625 w 12191684"/>
              <a:gd name="connsiteY1009" fmla="*/ 737142 h 2102199"/>
              <a:gd name="connsiteX1010" fmla="*/ 9100162 w 12191684"/>
              <a:gd name="connsiteY1010" fmla="*/ 306315 h 2102199"/>
              <a:gd name="connsiteX1011" fmla="*/ 9142755 w 12191684"/>
              <a:gd name="connsiteY1011" fmla="*/ 317212 h 2102199"/>
              <a:gd name="connsiteX1012" fmla="*/ 9108268 w 12191684"/>
              <a:gd name="connsiteY1012" fmla="*/ 338757 h 2102199"/>
              <a:gd name="connsiteX1013" fmla="*/ 8562658 w 12191684"/>
              <a:gd name="connsiteY1013" fmla="*/ 765267 h 2102199"/>
              <a:gd name="connsiteX1014" fmla="*/ 8281637 w 12191684"/>
              <a:gd name="connsiteY1014" fmla="*/ 1000847 h 2102199"/>
              <a:gd name="connsiteX1015" fmla="*/ 7926250 w 12191684"/>
              <a:gd name="connsiteY1015" fmla="*/ 1251216 h 2102199"/>
              <a:gd name="connsiteX1016" fmla="*/ 6321175 w 12191684"/>
              <a:gd name="connsiteY1016" fmla="*/ 1264984 h 2102199"/>
              <a:gd name="connsiteX1017" fmla="*/ 6125281 w 12191684"/>
              <a:gd name="connsiteY1017" fmla="*/ 1193485 h 2102199"/>
              <a:gd name="connsiteX1018" fmla="*/ 6112639 w 12191684"/>
              <a:gd name="connsiteY1018" fmla="*/ 1186941 h 2102199"/>
              <a:gd name="connsiteX1019" fmla="*/ 6295148 w 12191684"/>
              <a:gd name="connsiteY1019" fmla="*/ 1241193 h 2102199"/>
              <a:gd name="connsiteX1020" fmla="*/ 9102598 w 12191684"/>
              <a:gd name="connsiteY1020" fmla="*/ 304988 h 2102199"/>
              <a:gd name="connsiteX1021" fmla="*/ 9141007 w 12191684"/>
              <a:gd name="connsiteY1021" fmla="*/ 284664 h 2102199"/>
              <a:gd name="connsiteX1022" fmla="*/ 9183078 w 12191684"/>
              <a:gd name="connsiteY1022" fmla="*/ 293066 h 2102199"/>
              <a:gd name="connsiteX1023" fmla="*/ 9144930 w 12191684"/>
              <a:gd name="connsiteY1023" fmla="*/ 315871 h 2102199"/>
              <a:gd name="connsiteX1024" fmla="*/ 9102598 w 12191684"/>
              <a:gd name="connsiteY1024" fmla="*/ 304988 h 2102199"/>
              <a:gd name="connsiteX1025" fmla="*/ 9143759 w 12191684"/>
              <a:gd name="connsiteY1025" fmla="*/ 283238 h 2102199"/>
              <a:gd name="connsiteX1026" fmla="*/ 9181721 w 12191684"/>
              <a:gd name="connsiteY1026" fmla="*/ 264274 h 2102199"/>
              <a:gd name="connsiteX1027" fmla="*/ 9223272 w 12191684"/>
              <a:gd name="connsiteY1027" fmla="*/ 270210 h 2102199"/>
              <a:gd name="connsiteX1028" fmla="*/ 9185514 w 12191684"/>
              <a:gd name="connsiteY1028" fmla="*/ 291641 h 2102199"/>
              <a:gd name="connsiteX1029" fmla="*/ 9143759 w 12191684"/>
              <a:gd name="connsiteY1029" fmla="*/ 283238 h 2102199"/>
              <a:gd name="connsiteX1030" fmla="*/ 9227362 w 12191684"/>
              <a:gd name="connsiteY1030" fmla="*/ 270836 h 2102199"/>
              <a:gd name="connsiteX1031" fmla="*/ 9267277 w 12191684"/>
              <a:gd name="connsiteY1031" fmla="*/ 277611 h 2102199"/>
              <a:gd name="connsiteX1032" fmla="*/ 9229519 w 12191684"/>
              <a:gd name="connsiteY1032" fmla="*/ 301556 h 2102199"/>
              <a:gd name="connsiteX1033" fmla="*/ 9189139 w 12191684"/>
              <a:gd name="connsiteY1033" fmla="*/ 292430 h 2102199"/>
              <a:gd name="connsiteX1034" fmla="*/ 9227362 w 12191684"/>
              <a:gd name="connsiteY1034" fmla="*/ 270836 h 2102199"/>
              <a:gd name="connsiteX1035" fmla="*/ 9229984 w 12191684"/>
              <a:gd name="connsiteY1035" fmla="*/ 269392 h 2102199"/>
              <a:gd name="connsiteX1036" fmla="*/ 9267946 w 12191684"/>
              <a:gd name="connsiteY1036" fmla="*/ 249101 h 2102199"/>
              <a:gd name="connsiteX1037" fmla="*/ 9307192 w 12191684"/>
              <a:gd name="connsiteY1037" fmla="*/ 253532 h 2102199"/>
              <a:gd name="connsiteX1038" fmla="*/ 9269638 w 12191684"/>
              <a:gd name="connsiteY1038" fmla="*/ 276150 h 2102199"/>
              <a:gd name="connsiteX1039" fmla="*/ 9229984 w 12191684"/>
              <a:gd name="connsiteY1039" fmla="*/ 269392 h 2102199"/>
              <a:gd name="connsiteX1040" fmla="*/ 9270847 w 12191684"/>
              <a:gd name="connsiteY1040" fmla="*/ 247583 h 2102199"/>
              <a:gd name="connsiteX1041" fmla="*/ 9308456 w 12191684"/>
              <a:gd name="connsiteY1041" fmla="*/ 228661 h 2102199"/>
              <a:gd name="connsiteX1042" fmla="*/ 9346958 w 12191684"/>
              <a:gd name="connsiteY1042" fmla="*/ 230832 h 2102199"/>
              <a:gd name="connsiteX1043" fmla="*/ 9309795 w 12191684"/>
              <a:gd name="connsiteY1043" fmla="*/ 252000 h 2102199"/>
              <a:gd name="connsiteX1044" fmla="*/ 9270847 w 12191684"/>
              <a:gd name="connsiteY1044" fmla="*/ 247583 h 2102199"/>
              <a:gd name="connsiteX1045" fmla="*/ 9312063 w 12191684"/>
              <a:gd name="connsiteY1045" fmla="*/ 226885 h 2102199"/>
              <a:gd name="connsiteX1046" fmla="*/ 9349282 w 12191684"/>
              <a:gd name="connsiteY1046" fmla="*/ 209350 h 2102199"/>
              <a:gd name="connsiteX1047" fmla="*/ 9386799 w 12191684"/>
              <a:gd name="connsiteY1047" fmla="*/ 209384 h 2102199"/>
              <a:gd name="connsiteX1048" fmla="*/ 9349951 w 12191684"/>
              <a:gd name="connsiteY1048" fmla="*/ 229163 h 2102199"/>
              <a:gd name="connsiteX1049" fmla="*/ 9312063 w 12191684"/>
              <a:gd name="connsiteY1049" fmla="*/ 226885 h 2102199"/>
              <a:gd name="connsiteX1050" fmla="*/ 9353410 w 12191684"/>
              <a:gd name="connsiteY1050" fmla="*/ 207472 h 2102199"/>
              <a:gd name="connsiteX1051" fmla="*/ 9410001 w 12191684"/>
              <a:gd name="connsiteY1051" fmla="*/ 183021 h 2102199"/>
              <a:gd name="connsiteX1052" fmla="*/ 9439244 w 12191684"/>
              <a:gd name="connsiteY1052" fmla="*/ 183152 h 2102199"/>
              <a:gd name="connsiteX1053" fmla="*/ 9390220 w 12191684"/>
              <a:gd name="connsiteY1053" fmla="*/ 207575 h 2102199"/>
              <a:gd name="connsiteX1054" fmla="*/ 9353410 w 12191684"/>
              <a:gd name="connsiteY1054" fmla="*/ 207472 h 2102199"/>
              <a:gd name="connsiteX1055" fmla="*/ 9415057 w 12191684"/>
              <a:gd name="connsiteY1055" fmla="*/ 180995 h 2102199"/>
              <a:gd name="connsiteX1056" fmla="*/ 9458002 w 12191684"/>
              <a:gd name="connsiteY1056" fmla="*/ 164306 h 2102199"/>
              <a:gd name="connsiteX1057" fmla="*/ 9482710 w 12191684"/>
              <a:gd name="connsiteY1057" fmla="*/ 163086 h 2102199"/>
              <a:gd name="connsiteX1058" fmla="*/ 9464751 w 12191684"/>
              <a:gd name="connsiteY1058" fmla="*/ 171172 h 2102199"/>
              <a:gd name="connsiteX1059" fmla="*/ 9443111 w 12191684"/>
              <a:gd name="connsiteY1059" fmla="*/ 181291 h 2102199"/>
              <a:gd name="connsiteX1060" fmla="*/ 9415057 w 12191684"/>
              <a:gd name="connsiteY1060" fmla="*/ 180995 h 2102199"/>
              <a:gd name="connsiteX1061" fmla="*/ 9456720 w 12191684"/>
              <a:gd name="connsiteY1061" fmla="*/ 162359 h 2102199"/>
              <a:gd name="connsiteX1062" fmla="*/ 9452537 w 12191684"/>
              <a:gd name="connsiteY1062" fmla="*/ 162618 h 2102199"/>
              <a:gd name="connsiteX1063" fmla="*/ 9459787 w 12191684"/>
              <a:gd name="connsiteY1063" fmla="*/ 161235 h 2102199"/>
              <a:gd name="connsiteX1064" fmla="*/ 9456720 w 12191684"/>
              <a:gd name="connsiteY1064" fmla="*/ 162359 h 2102199"/>
              <a:gd name="connsiteX1065" fmla="*/ 9378749 w 12191684"/>
              <a:gd name="connsiteY1065" fmla="*/ 181603 h 2102199"/>
              <a:gd name="connsiteX1066" fmla="*/ 9366051 w 12191684"/>
              <a:gd name="connsiteY1066" fmla="*/ 182032 h 2102199"/>
              <a:gd name="connsiteX1067" fmla="*/ 9409071 w 12191684"/>
              <a:gd name="connsiteY1067" fmla="*/ 171696 h 2102199"/>
              <a:gd name="connsiteX1068" fmla="*/ 9378749 w 12191684"/>
              <a:gd name="connsiteY1068" fmla="*/ 181603 h 2102199"/>
              <a:gd name="connsiteX1069" fmla="*/ 9372056 w 12191684"/>
              <a:gd name="connsiteY1069" fmla="*/ 183895 h 2102199"/>
              <a:gd name="connsiteX1070" fmla="*/ 9354990 w 12191684"/>
              <a:gd name="connsiteY1070" fmla="*/ 189850 h 2102199"/>
              <a:gd name="connsiteX1071" fmla="*/ 9304942 w 12191684"/>
              <a:gd name="connsiteY1071" fmla="*/ 208651 h 2102199"/>
              <a:gd name="connsiteX1072" fmla="*/ 9268225 w 12191684"/>
              <a:gd name="connsiteY1072" fmla="*/ 210577 h 2102199"/>
              <a:gd name="connsiteX1073" fmla="*/ 9356068 w 12191684"/>
              <a:gd name="connsiteY1073" fmla="*/ 184628 h 2102199"/>
              <a:gd name="connsiteX1074" fmla="*/ 9372056 w 12191684"/>
              <a:gd name="connsiteY1074" fmla="*/ 183895 h 2102199"/>
              <a:gd name="connsiteX1075" fmla="*/ 9298045 w 12191684"/>
              <a:gd name="connsiteY1075" fmla="*/ 199582 h 2102199"/>
              <a:gd name="connsiteX1076" fmla="*/ 9262462 w 12191684"/>
              <a:gd name="connsiteY1076" fmla="*/ 210966 h 2102199"/>
              <a:gd name="connsiteX1077" fmla="*/ 9144948 w 12191684"/>
              <a:gd name="connsiteY1077" fmla="*/ 223394 h 2102199"/>
              <a:gd name="connsiteX1078" fmla="*/ 9250061 w 12191684"/>
              <a:gd name="connsiteY1078" fmla="*/ 194682 h 2102199"/>
              <a:gd name="connsiteX1079" fmla="*/ 9348557 w 12191684"/>
              <a:gd name="connsiteY1079" fmla="*/ 185039 h 2102199"/>
              <a:gd name="connsiteX1080" fmla="*/ 9298045 w 12191684"/>
              <a:gd name="connsiteY1080" fmla="*/ 199582 h 2102199"/>
              <a:gd name="connsiteX1081" fmla="*/ 9255956 w 12191684"/>
              <a:gd name="connsiteY1081" fmla="*/ 213143 h 2102199"/>
              <a:gd name="connsiteX1082" fmla="*/ 9221264 w 12191684"/>
              <a:gd name="connsiteY1082" fmla="*/ 225234 h 2102199"/>
              <a:gd name="connsiteX1083" fmla="*/ 9127882 w 12191684"/>
              <a:gd name="connsiteY1083" fmla="*/ 228860 h 2102199"/>
              <a:gd name="connsiteX1084" fmla="*/ 9136248 w 12191684"/>
              <a:gd name="connsiteY1084" fmla="*/ 226143 h 2102199"/>
              <a:gd name="connsiteX1085" fmla="*/ 9255956 w 12191684"/>
              <a:gd name="connsiteY1085" fmla="*/ 213143 h 2102199"/>
              <a:gd name="connsiteX1086" fmla="*/ 9117806 w 12191684"/>
              <a:gd name="connsiteY1086" fmla="*/ 229531 h 2102199"/>
              <a:gd name="connsiteX1087" fmla="*/ 9110685 w 12191684"/>
              <a:gd name="connsiteY1087" fmla="*/ 230087 h 2102199"/>
              <a:gd name="connsiteX1088" fmla="*/ 9120985 w 12191684"/>
              <a:gd name="connsiteY1088" fmla="*/ 228478 h 2102199"/>
              <a:gd name="connsiteX1089" fmla="*/ 9117806 w 12191684"/>
              <a:gd name="connsiteY1089" fmla="*/ 229531 h 2102199"/>
              <a:gd name="connsiteX1090" fmla="*/ 9110424 w 12191684"/>
              <a:gd name="connsiteY1090" fmla="*/ 232042 h 2102199"/>
              <a:gd name="connsiteX1091" fmla="*/ 9090755 w 12191684"/>
              <a:gd name="connsiteY1091" fmla="*/ 238856 h 2102199"/>
              <a:gd name="connsiteX1092" fmla="*/ 9059522 w 12191684"/>
              <a:gd name="connsiteY1092" fmla="*/ 239215 h 2102199"/>
              <a:gd name="connsiteX1093" fmla="*/ 9088078 w 12191684"/>
              <a:gd name="connsiteY1093" fmla="*/ 233911 h 2102199"/>
              <a:gd name="connsiteX1094" fmla="*/ 9110424 w 12191684"/>
              <a:gd name="connsiteY1094" fmla="*/ 232042 h 2102199"/>
              <a:gd name="connsiteX1095" fmla="*/ 9050915 w 12191684"/>
              <a:gd name="connsiteY1095" fmla="*/ 239451 h 2102199"/>
              <a:gd name="connsiteX1096" fmla="*/ 9042456 w 12191684"/>
              <a:gd name="connsiteY1096" fmla="*/ 239687 h 2102199"/>
              <a:gd name="connsiteX1097" fmla="*/ 9048572 w 12191684"/>
              <a:gd name="connsiteY1097" fmla="*/ 237915 h 2102199"/>
              <a:gd name="connsiteX1098" fmla="*/ 9071421 w 12191684"/>
              <a:gd name="connsiteY1098" fmla="*/ 235489 h 2102199"/>
              <a:gd name="connsiteX1099" fmla="*/ 9050915 w 12191684"/>
              <a:gd name="connsiteY1099" fmla="*/ 239451 h 2102199"/>
              <a:gd name="connsiteX1100" fmla="*/ 9042865 w 12191684"/>
              <a:gd name="connsiteY1100" fmla="*/ 241066 h 2102199"/>
              <a:gd name="connsiteX1101" fmla="*/ 9026412 w 12191684"/>
              <a:gd name="connsiteY1101" fmla="*/ 244495 h 2102199"/>
              <a:gd name="connsiteX1102" fmla="*/ 9037231 w 12191684"/>
              <a:gd name="connsiteY1102" fmla="*/ 241237 h 2102199"/>
              <a:gd name="connsiteX1103" fmla="*/ 9042865 w 12191684"/>
              <a:gd name="connsiteY1103" fmla="*/ 241066 h 2102199"/>
              <a:gd name="connsiteX1104" fmla="*/ 9006593 w 12191684"/>
              <a:gd name="connsiteY1104" fmla="*/ 248060 h 2102199"/>
              <a:gd name="connsiteX1105" fmla="*/ 8977834 w 12191684"/>
              <a:gd name="connsiteY1105" fmla="*/ 247309 h 2102199"/>
              <a:gd name="connsiteX1106" fmla="*/ 9014402 w 12191684"/>
              <a:gd name="connsiteY1106" fmla="*/ 242106 h 2102199"/>
              <a:gd name="connsiteX1107" fmla="*/ 9027397 w 12191684"/>
              <a:gd name="connsiteY1107" fmla="*/ 241602 h 2102199"/>
              <a:gd name="connsiteX1108" fmla="*/ 9006593 w 12191684"/>
              <a:gd name="connsiteY1108" fmla="*/ 248060 h 2102199"/>
              <a:gd name="connsiteX1109" fmla="*/ 9001630 w 12191684"/>
              <a:gd name="connsiteY1109" fmla="*/ 249635 h 2102199"/>
              <a:gd name="connsiteX1110" fmla="*/ 8997782 w 12191684"/>
              <a:gd name="connsiteY1110" fmla="*/ 250864 h 2102199"/>
              <a:gd name="connsiteX1111" fmla="*/ 8967813 w 12191684"/>
              <a:gd name="connsiteY1111" fmla="*/ 258033 h 2102199"/>
              <a:gd name="connsiteX1112" fmla="*/ 8932211 w 12191684"/>
              <a:gd name="connsiteY1112" fmla="*/ 254842 h 2102199"/>
              <a:gd name="connsiteX1113" fmla="*/ 8968091 w 12191684"/>
              <a:gd name="connsiteY1113" fmla="*/ 248828 h 2102199"/>
              <a:gd name="connsiteX1114" fmla="*/ 9001630 w 12191684"/>
              <a:gd name="connsiteY1114" fmla="*/ 249635 h 2102199"/>
              <a:gd name="connsiteX1115" fmla="*/ 8916650 w 12191684"/>
              <a:gd name="connsiteY1115" fmla="*/ 255733 h 2102199"/>
              <a:gd name="connsiteX1116" fmla="*/ 8881029 w 12191684"/>
              <a:gd name="connsiteY1116" fmla="*/ 262665 h 2102199"/>
              <a:gd name="connsiteX1117" fmla="*/ 8842249 w 12191684"/>
              <a:gd name="connsiteY1117" fmla="*/ 257661 h 2102199"/>
              <a:gd name="connsiteX1118" fmla="*/ 8877070 w 12191684"/>
              <a:gd name="connsiteY1118" fmla="*/ 253255 h 2102199"/>
              <a:gd name="connsiteX1119" fmla="*/ 8916650 w 12191684"/>
              <a:gd name="connsiteY1119" fmla="*/ 255733 h 2102199"/>
              <a:gd name="connsiteX1120" fmla="*/ 8837657 w 12191684"/>
              <a:gd name="connsiteY1120" fmla="*/ 257096 h 2102199"/>
              <a:gd name="connsiteX1121" fmla="*/ 8801888 w 12191684"/>
              <a:gd name="connsiteY1121" fmla="*/ 253145 h 2102199"/>
              <a:gd name="connsiteX1122" fmla="*/ 8832024 w 12191684"/>
              <a:gd name="connsiteY1122" fmla="*/ 251366 h 2102199"/>
              <a:gd name="connsiteX1123" fmla="*/ 8869838 w 12191684"/>
              <a:gd name="connsiteY1123" fmla="*/ 252909 h 2102199"/>
              <a:gd name="connsiteX1124" fmla="*/ 8837657 w 12191684"/>
              <a:gd name="connsiteY1124" fmla="*/ 257096 h 2102199"/>
              <a:gd name="connsiteX1125" fmla="*/ 8829402 w 12191684"/>
              <a:gd name="connsiteY1125" fmla="*/ 258248 h 2102199"/>
              <a:gd name="connsiteX1126" fmla="*/ 8621499 w 12191684"/>
              <a:gd name="connsiteY1126" fmla="*/ 297624 h 2102199"/>
              <a:gd name="connsiteX1127" fmla="*/ 7896579 w 12191684"/>
              <a:gd name="connsiteY1127" fmla="*/ 549860 h 2102199"/>
              <a:gd name="connsiteX1128" fmla="*/ 7712379 w 12191684"/>
              <a:gd name="connsiteY1128" fmla="*/ 628333 h 2102199"/>
              <a:gd name="connsiteX1129" fmla="*/ 7543219 w 12191684"/>
              <a:gd name="connsiteY1129" fmla="*/ 700477 h 2102199"/>
              <a:gd name="connsiteX1130" fmla="*/ 6142385 w 12191684"/>
              <a:gd name="connsiteY1130" fmla="*/ 1086008 h 2102199"/>
              <a:gd name="connsiteX1131" fmla="*/ 5971738 w 12191684"/>
              <a:gd name="connsiteY1131" fmla="*/ 1113094 h 2102199"/>
              <a:gd name="connsiteX1132" fmla="*/ 5952198 w 12191684"/>
              <a:gd name="connsiteY1132" fmla="*/ 1102752 h 2102199"/>
              <a:gd name="connsiteX1133" fmla="*/ 6117268 w 12191684"/>
              <a:gd name="connsiteY1133" fmla="*/ 1062264 h 2102199"/>
              <a:gd name="connsiteX1134" fmla="*/ 7489175 w 12191684"/>
              <a:gd name="connsiteY1134" fmla="*/ 623529 h 2102199"/>
              <a:gd name="connsiteX1135" fmla="*/ 7842238 w 12191684"/>
              <a:gd name="connsiteY1135" fmla="*/ 487178 h 2102199"/>
              <a:gd name="connsiteX1136" fmla="*/ 8789246 w 12191684"/>
              <a:gd name="connsiteY1136" fmla="*/ 254009 h 2102199"/>
              <a:gd name="connsiteX1137" fmla="*/ 8829402 w 12191684"/>
              <a:gd name="connsiteY1137" fmla="*/ 258248 h 2102199"/>
              <a:gd name="connsiteX1138" fmla="*/ 5946975 w 12191684"/>
              <a:gd name="connsiteY1138" fmla="*/ 1102097 h 2102199"/>
              <a:gd name="connsiteX1139" fmla="*/ 5930726 w 12191684"/>
              <a:gd name="connsiteY1139" fmla="*/ 1106009 h 2102199"/>
              <a:gd name="connsiteX1140" fmla="*/ 5911261 w 12191684"/>
              <a:gd name="connsiteY1140" fmla="*/ 1097014 h 2102199"/>
              <a:gd name="connsiteX1141" fmla="*/ 5927361 w 12191684"/>
              <a:gd name="connsiteY1141" fmla="*/ 1091701 h 2102199"/>
              <a:gd name="connsiteX1142" fmla="*/ 5946975 w 12191684"/>
              <a:gd name="connsiteY1142" fmla="*/ 1102097 h 2102199"/>
              <a:gd name="connsiteX1143" fmla="*/ 5908789 w 12191684"/>
              <a:gd name="connsiteY1143" fmla="*/ 1095869 h 2102199"/>
              <a:gd name="connsiteX1144" fmla="*/ 5904587 w 12191684"/>
              <a:gd name="connsiteY1144" fmla="*/ 1093934 h 2102199"/>
              <a:gd name="connsiteX1145" fmla="*/ 5889287 w 12191684"/>
              <a:gd name="connsiteY1145" fmla="*/ 1086858 h 2102199"/>
              <a:gd name="connsiteX1146" fmla="*/ 5905386 w 12191684"/>
              <a:gd name="connsiteY1146" fmla="*/ 1080052 h 2102199"/>
              <a:gd name="connsiteX1147" fmla="*/ 5908826 w 12191684"/>
              <a:gd name="connsiteY1147" fmla="*/ 1081876 h 2102199"/>
              <a:gd name="connsiteX1148" fmla="*/ 5925074 w 12191684"/>
              <a:gd name="connsiteY1148" fmla="*/ 1090495 h 2102199"/>
              <a:gd name="connsiteX1149" fmla="*/ 5908789 w 12191684"/>
              <a:gd name="connsiteY1149" fmla="*/ 1095869 h 2102199"/>
              <a:gd name="connsiteX1150" fmla="*/ 5903806 w 12191684"/>
              <a:gd name="connsiteY1150" fmla="*/ 1095624 h 2102199"/>
              <a:gd name="connsiteX1151" fmla="*/ 5906186 w 12191684"/>
              <a:gd name="connsiteY1151" fmla="*/ 1096721 h 2102199"/>
              <a:gd name="connsiteX1152" fmla="*/ 5889603 w 12191684"/>
              <a:gd name="connsiteY1152" fmla="*/ 1102164 h 2102199"/>
              <a:gd name="connsiteX1153" fmla="*/ 5880344 w 12191684"/>
              <a:gd name="connsiteY1153" fmla="*/ 1098535 h 2102199"/>
              <a:gd name="connsiteX1154" fmla="*/ 5870621 w 12191684"/>
              <a:gd name="connsiteY1154" fmla="*/ 1094720 h 2102199"/>
              <a:gd name="connsiteX1155" fmla="*/ 5886963 w 12191684"/>
              <a:gd name="connsiteY1155" fmla="*/ 1087836 h 2102199"/>
              <a:gd name="connsiteX1156" fmla="*/ 5903806 w 12191684"/>
              <a:gd name="connsiteY1156" fmla="*/ 1095624 h 2102199"/>
              <a:gd name="connsiteX1157" fmla="*/ 5868409 w 12191684"/>
              <a:gd name="connsiteY1157" fmla="*/ 1093850 h 2102199"/>
              <a:gd name="connsiteX1158" fmla="*/ 5656192 w 12191684"/>
              <a:gd name="connsiteY1158" fmla="*/ 1011583 h 2102199"/>
              <a:gd name="connsiteX1159" fmla="*/ 5417651 w 12191684"/>
              <a:gd name="connsiteY1159" fmla="*/ 920710 h 2102199"/>
              <a:gd name="connsiteX1160" fmla="*/ 4596540 w 12191684"/>
              <a:gd name="connsiteY1160" fmla="*/ 617604 h 2102199"/>
              <a:gd name="connsiteX1161" fmla="*/ 3173583 w 12191684"/>
              <a:gd name="connsiteY1161" fmla="*/ 245850 h 2102199"/>
              <a:gd name="connsiteX1162" fmla="*/ 2651528 w 12191684"/>
              <a:gd name="connsiteY1162" fmla="*/ 209307 h 2102199"/>
              <a:gd name="connsiteX1163" fmla="*/ 2261878 w 12191684"/>
              <a:gd name="connsiteY1163" fmla="*/ 236071 h 2102199"/>
              <a:gd name="connsiteX1164" fmla="*/ 2197312 w 12191684"/>
              <a:gd name="connsiteY1164" fmla="*/ 202581 h 2102199"/>
              <a:gd name="connsiteX1165" fmla="*/ 2615796 w 12191684"/>
              <a:gd name="connsiteY1165" fmla="*/ 147031 h 2102199"/>
              <a:gd name="connsiteX1166" fmla="*/ 3154229 w 12191684"/>
              <a:gd name="connsiteY1166" fmla="*/ 159184 h 2102199"/>
              <a:gd name="connsiteX1167" fmla="*/ 4601597 w 12191684"/>
              <a:gd name="connsiteY1167" fmla="*/ 534792 h 2102199"/>
              <a:gd name="connsiteX1168" fmla="*/ 5652028 w 12191684"/>
              <a:gd name="connsiteY1168" fmla="*/ 980876 h 2102199"/>
              <a:gd name="connsiteX1169" fmla="*/ 5672329 w 12191684"/>
              <a:gd name="connsiteY1169" fmla="*/ 989971 h 2102199"/>
              <a:gd name="connsiteX1170" fmla="*/ 5884899 w 12191684"/>
              <a:gd name="connsiteY1170" fmla="*/ 1086882 h 2102199"/>
              <a:gd name="connsiteX1171" fmla="*/ 5868409 w 12191684"/>
              <a:gd name="connsiteY1171" fmla="*/ 1093850 h 2102199"/>
              <a:gd name="connsiteX1172" fmla="*/ 2259276 w 12191684"/>
              <a:gd name="connsiteY1172" fmla="*/ 236413 h 2102199"/>
              <a:gd name="connsiteX1173" fmla="*/ 2183536 w 12191684"/>
              <a:gd name="connsiteY1173" fmla="*/ 247311 h 2102199"/>
              <a:gd name="connsiteX1174" fmla="*/ 2116069 w 12191684"/>
              <a:gd name="connsiteY1174" fmla="*/ 220185 h 2102199"/>
              <a:gd name="connsiteX1175" fmla="*/ 2194765 w 12191684"/>
              <a:gd name="connsiteY1175" fmla="*/ 203105 h 2102199"/>
              <a:gd name="connsiteX1176" fmla="*/ 2259276 w 12191684"/>
              <a:gd name="connsiteY1176" fmla="*/ 236413 h 2102199"/>
              <a:gd name="connsiteX1177" fmla="*/ 2180134 w 12191684"/>
              <a:gd name="connsiteY1177" fmla="*/ 247835 h 2102199"/>
              <a:gd name="connsiteX1178" fmla="*/ 2104431 w 12191684"/>
              <a:gd name="connsiteY1178" fmla="*/ 260646 h 2102199"/>
              <a:gd name="connsiteX1179" fmla="*/ 2034417 w 12191684"/>
              <a:gd name="connsiteY1179" fmla="*/ 240042 h 2102199"/>
              <a:gd name="connsiteX1180" fmla="*/ 2112741 w 12191684"/>
              <a:gd name="connsiteY1180" fmla="*/ 220949 h 2102199"/>
              <a:gd name="connsiteX1181" fmla="*/ 2180134 w 12191684"/>
              <a:gd name="connsiteY1181" fmla="*/ 247835 h 2102199"/>
              <a:gd name="connsiteX1182" fmla="*/ 2100304 w 12191684"/>
              <a:gd name="connsiteY1182" fmla="*/ 261405 h 2102199"/>
              <a:gd name="connsiteX1183" fmla="*/ 2025121 w 12191684"/>
              <a:gd name="connsiteY1183" fmla="*/ 276005 h 2102199"/>
              <a:gd name="connsiteX1184" fmla="*/ 1952672 w 12191684"/>
              <a:gd name="connsiteY1184" fmla="*/ 262089 h 2102199"/>
              <a:gd name="connsiteX1185" fmla="*/ 2030178 w 12191684"/>
              <a:gd name="connsiteY1185" fmla="*/ 241128 h 2102199"/>
              <a:gd name="connsiteX1186" fmla="*/ 2100304 w 12191684"/>
              <a:gd name="connsiteY1186" fmla="*/ 261405 h 2102199"/>
              <a:gd name="connsiteX1187" fmla="*/ 2021849 w 12191684"/>
              <a:gd name="connsiteY1187" fmla="*/ 276679 h 2102199"/>
              <a:gd name="connsiteX1188" fmla="*/ 1944827 w 12191684"/>
              <a:gd name="connsiteY1188" fmla="*/ 293508 h 2102199"/>
              <a:gd name="connsiteX1189" fmla="*/ 1874776 w 12191684"/>
              <a:gd name="connsiteY1189" fmla="*/ 286767 h 2102199"/>
              <a:gd name="connsiteX1190" fmla="*/ 1870202 w 12191684"/>
              <a:gd name="connsiteY1190" fmla="*/ 286475 h 2102199"/>
              <a:gd name="connsiteX1191" fmla="*/ 1949567 w 12191684"/>
              <a:gd name="connsiteY1191" fmla="*/ 262976 h 2102199"/>
              <a:gd name="connsiteX1192" fmla="*/ 2021849 w 12191684"/>
              <a:gd name="connsiteY1192" fmla="*/ 276679 h 2102199"/>
              <a:gd name="connsiteX1193" fmla="*/ 1938710 w 12191684"/>
              <a:gd name="connsiteY1193" fmla="*/ 294917 h 2102199"/>
              <a:gd name="connsiteX1194" fmla="*/ 1892883 w 12191684"/>
              <a:gd name="connsiteY1194" fmla="*/ 305865 h 2102199"/>
              <a:gd name="connsiteX1195" fmla="*/ 1863621 w 12191684"/>
              <a:gd name="connsiteY1195" fmla="*/ 313179 h 2102199"/>
              <a:gd name="connsiteX1196" fmla="*/ 1804977 w 12191684"/>
              <a:gd name="connsiteY1196" fmla="*/ 312748 h 2102199"/>
              <a:gd name="connsiteX1197" fmla="*/ 1787229 w 12191684"/>
              <a:gd name="connsiteY1197" fmla="*/ 313092 h 2102199"/>
              <a:gd name="connsiteX1198" fmla="*/ 1832766 w 12191684"/>
              <a:gd name="connsiteY1198" fmla="*/ 298208 h 2102199"/>
              <a:gd name="connsiteX1199" fmla="*/ 1864160 w 12191684"/>
              <a:gd name="connsiteY1199" fmla="*/ 288338 h 2102199"/>
              <a:gd name="connsiteX1200" fmla="*/ 1938710 w 12191684"/>
              <a:gd name="connsiteY1200" fmla="*/ 294917 h 2102199"/>
              <a:gd name="connsiteX1201" fmla="*/ 1856516 w 12191684"/>
              <a:gd name="connsiteY1201" fmla="*/ 315012 h 2102199"/>
              <a:gd name="connsiteX1202" fmla="*/ 1781157 w 12191684"/>
              <a:gd name="connsiteY1202" fmla="*/ 335159 h 2102199"/>
              <a:gd name="connsiteX1203" fmla="*/ 1735185 w 12191684"/>
              <a:gd name="connsiteY1203" fmla="*/ 338749 h 2102199"/>
              <a:gd name="connsiteX1204" fmla="*/ 1703775 w 12191684"/>
              <a:gd name="connsiteY1204" fmla="*/ 341936 h 2102199"/>
              <a:gd name="connsiteX1205" fmla="*/ 1780357 w 12191684"/>
              <a:gd name="connsiteY1205" fmla="*/ 315369 h 2102199"/>
              <a:gd name="connsiteX1206" fmla="*/ 1856516 w 12191684"/>
              <a:gd name="connsiteY1206" fmla="*/ 315012 h 2102199"/>
              <a:gd name="connsiteX1207" fmla="*/ 1772880 w 12191684"/>
              <a:gd name="connsiteY1207" fmla="*/ 337494 h 2102199"/>
              <a:gd name="connsiteX1208" fmla="*/ 1696990 w 12191684"/>
              <a:gd name="connsiteY1208" fmla="*/ 359752 h 2102199"/>
              <a:gd name="connsiteX1209" fmla="*/ 1665405 w 12191684"/>
              <a:gd name="connsiteY1209" fmla="*/ 364771 h 2102199"/>
              <a:gd name="connsiteX1210" fmla="*/ 1620015 w 12191684"/>
              <a:gd name="connsiteY1210" fmla="*/ 373007 h 2102199"/>
              <a:gd name="connsiteX1211" fmla="*/ 1696144 w 12191684"/>
              <a:gd name="connsiteY1211" fmla="*/ 344656 h 2102199"/>
              <a:gd name="connsiteX1212" fmla="*/ 1772880 w 12191684"/>
              <a:gd name="connsiteY1212" fmla="*/ 337494 h 2102199"/>
              <a:gd name="connsiteX1213" fmla="*/ 1695127 w 12191684"/>
              <a:gd name="connsiteY1213" fmla="*/ 362267 h 2102199"/>
              <a:gd name="connsiteX1214" fmla="*/ 1762043 w 12191684"/>
              <a:gd name="connsiteY1214" fmla="*/ 353118 h 2102199"/>
              <a:gd name="connsiteX1215" fmla="*/ 1701507 w 12191684"/>
              <a:gd name="connsiteY1215" fmla="*/ 367582 h 2102199"/>
              <a:gd name="connsiteX1216" fmla="*/ 1632098 w 12191684"/>
              <a:gd name="connsiteY1216" fmla="*/ 382236 h 2102199"/>
              <a:gd name="connsiteX1217" fmla="*/ 1695127 w 12191684"/>
              <a:gd name="connsiteY1217" fmla="*/ 362267 h 2102199"/>
              <a:gd name="connsiteX1218" fmla="*/ 1709793 w 12191684"/>
              <a:gd name="connsiteY1218" fmla="*/ 357835 h 2102199"/>
              <a:gd name="connsiteX1219" fmla="*/ 1781854 w 12191684"/>
              <a:gd name="connsiteY1219" fmla="*/ 336896 h 2102199"/>
              <a:gd name="connsiteX1220" fmla="*/ 1852994 w 12191684"/>
              <a:gd name="connsiteY1220" fmla="*/ 333711 h 2102199"/>
              <a:gd name="connsiteX1221" fmla="*/ 1781475 w 12191684"/>
              <a:gd name="connsiteY1221" fmla="*/ 348710 h 2102199"/>
              <a:gd name="connsiteX1222" fmla="*/ 1709793 w 12191684"/>
              <a:gd name="connsiteY1222" fmla="*/ 357835 h 2102199"/>
              <a:gd name="connsiteX1223" fmla="*/ 1863751 w 12191684"/>
              <a:gd name="connsiteY1223" fmla="*/ 333471 h 2102199"/>
              <a:gd name="connsiteX1224" fmla="*/ 1926924 w 12191684"/>
              <a:gd name="connsiteY1224" fmla="*/ 333302 h 2102199"/>
              <a:gd name="connsiteX1225" fmla="*/ 1861595 w 12191684"/>
              <a:gd name="connsiteY1225" fmla="*/ 341341 h 2102199"/>
              <a:gd name="connsiteX1226" fmla="*/ 1798424 w 12191684"/>
              <a:gd name="connsiteY1226" fmla="*/ 346931 h 2102199"/>
              <a:gd name="connsiteX1227" fmla="*/ 1863751 w 12191684"/>
              <a:gd name="connsiteY1227" fmla="*/ 333471 h 2102199"/>
              <a:gd name="connsiteX1228" fmla="*/ 1873567 w 12191684"/>
              <a:gd name="connsiteY1228" fmla="*/ 331579 h 2102199"/>
              <a:gd name="connsiteX1229" fmla="*/ 1942131 w 12191684"/>
              <a:gd name="connsiteY1229" fmla="*/ 319149 h 2102199"/>
              <a:gd name="connsiteX1230" fmla="*/ 2007832 w 12191684"/>
              <a:gd name="connsiteY1230" fmla="*/ 325310 h 2102199"/>
              <a:gd name="connsiteX1231" fmla="*/ 1940792 w 12191684"/>
              <a:gd name="connsiteY1231" fmla="*/ 331811 h 2102199"/>
              <a:gd name="connsiteX1232" fmla="*/ 1873567 w 12191684"/>
              <a:gd name="connsiteY1232" fmla="*/ 331579 h 2102199"/>
              <a:gd name="connsiteX1233" fmla="*/ 2014432 w 12191684"/>
              <a:gd name="connsiteY1233" fmla="*/ 326589 h 2102199"/>
              <a:gd name="connsiteX1234" fmla="*/ 2017071 w 12191684"/>
              <a:gd name="connsiteY1234" fmla="*/ 326371 h 2102199"/>
              <a:gd name="connsiteX1235" fmla="*/ 2076117 w 12191684"/>
              <a:gd name="connsiteY1235" fmla="*/ 334187 h 2102199"/>
              <a:gd name="connsiteX1236" fmla="*/ 2074964 w 12191684"/>
              <a:gd name="connsiteY1236" fmla="*/ 334181 h 2102199"/>
              <a:gd name="connsiteX1237" fmla="*/ 2015733 w 12191684"/>
              <a:gd name="connsiteY1237" fmla="*/ 334568 h 2102199"/>
              <a:gd name="connsiteX1238" fmla="*/ 1955089 w 12191684"/>
              <a:gd name="connsiteY1238" fmla="*/ 332144 h 2102199"/>
              <a:gd name="connsiteX1239" fmla="*/ 2014432 w 12191684"/>
              <a:gd name="connsiteY1239" fmla="*/ 326589 h 2102199"/>
              <a:gd name="connsiteX1240" fmla="*/ 2026162 w 12191684"/>
              <a:gd name="connsiteY1240" fmla="*/ 325626 h 2102199"/>
              <a:gd name="connsiteX1241" fmla="*/ 2091733 w 12191684"/>
              <a:gd name="connsiteY1241" fmla="*/ 320898 h 2102199"/>
              <a:gd name="connsiteX1242" fmla="*/ 2152396 w 12191684"/>
              <a:gd name="connsiteY1242" fmla="*/ 335273 h 2102199"/>
              <a:gd name="connsiteX1243" fmla="*/ 2088703 w 12191684"/>
              <a:gd name="connsiteY1243" fmla="*/ 334254 h 2102199"/>
              <a:gd name="connsiteX1244" fmla="*/ 2026162 w 12191684"/>
              <a:gd name="connsiteY1244" fmla="*/ 325626 h 2102199"/>
              <a:gd name="connsiteX1245" fmla="*/ 2168588 w 12191684"/>
              <a:gd name="connsiteY1245" fmla="*/ 337591 h 2102199"/>
              <a:gd name="connsiteX1246" fmla="*/ 2231817 w 12191684"/>
              <a:gd name="connsiteY1246" fmla="*/ 340097 h 2102199"/>
              <a:gd name="connsiteX1247" fmla="*/ 2287050 w 12191684"/>
              <a:gd name="connsiteY1247" fmla="*/ 361501 h 2102199"/>
              <a:gd name="connsiteX1248" fmla="*/ 2226500 w 12191684"/>
              <a:gd name="connsiteY1248" fmla="*/ 353546 h 2102199"/>
              <a:gd name="connsiteX1249" fmla="*/ 2168588 w 12191684"/>
              <a:gd name="connsiteY1249" fmla="*/ 337591 h 2102199"/>
              <a:gd name="connsiteX1250" fmla="*/ 2294227 w 12191684"/>
              <a:gd name="connsiteY1250" fmla="*/ 364392 h 2102199"/>
              <a:gd name="connsiteX1251" fmla="*/ 2317112 w 12191684"/>
              <a:gd name="connsiteY1251" fmla="*/ 373754 h 2102199"/>
              <a:gd name="connsiteX1252" fmla="*/ 2344738 w 12191684"/>
              <a:gd name="connsiteY1252" fmla="*/ 385359 h 2102199"/>
              <a:gd name="connsiteX1253" fmla="*/ 2290564 w 12191684"/>
              <a:gd name="connsiteY1253" fmla="*/ 372801 h 2102199"/>
              <a:gd name="connsiteX1254" fmla="*/ 2257100 w 12191684"/>
              <a:gd name="connsiteY1254" fmla="*/ 362559 h 2102199"/>
              <a:gd name="connsiteX1255" fmla="*/ 2237747 w 12191684"/>
              <a:gd name="connsiteY1255" fmla="*/ 356814 h 2102199"/>
              <a:gd name="connsiteX1256" fmla="*/ 2294227 w 12191684"/>
              <a:gd name="connsiteY1256" fmla="*/ 364392 h 2102199"/>
              <a:gd name="connsiteX1257" fmla="*/ 2317819 w 12191684"/>
              <a:gd name="connsiteY1257" fmla="*/ 372038 h 2102199"/>
              <a:gd name="connsiteX1258" fmla="*/ 2301830 w 12191684"/>
              <a:gd name="connsiteY1258" fmla="*/ 365491 h 2102199"/>
              <a:gd name="connsiteX1259" fmla="*/ 2361563 w 12191684"/>
              <a:gd name="connsiteY1259" fmla="*/ 374637 h 2102199"/>
              <a:gd name="connsiteX1260" fmla="*/ 2377645 w 12191684"/>
              <a:gd name="connsiteY1260" fmla="*/ 383165 h 2102199"/>
              <a:gd name="connsiteX1261" fmla="*/ 2413154 w 12191684"/>
              <a:gd name="connsiteY1261" fmla="*/ 402422 h 2102199"/>
              <a:gd name="connsiteX1262" fmla="*/ 2355856 w 12191684"/>
              <a:gd name="connsiteY1262" fmla="*/ 388038 h 2102199"/>
              <a:gd name="connsiteX1263" fmla="*/ 2317819 w 12191684"/>
              <a:gd name="connsiteY1263" fmla="*/ 372038 h 2102199"/>
              <a:gd name="connsiteX1264" fmla="*/ 2419772 w 12191684"/>
              <a:gd name="connsiteY1264" fmla="*/ 406073 h 2102199"/>
              <a:gd name="connsiteX1265" fmla="*/ 2467532 w 12191684"/>
              <a:gd name="connsiteY1265" fmla="*/ 432814 h 2102199"/>
              <a:gd name="connsiteX1266" fmla="*/ 2415905 w 12191684"/>
              <a:gd name="connsiteY1266" fmla="*/ 414344 h 2102199"/>
              <a:gd name="connsiteX1267" fmla="*/ 2366062 w 12191684"/>
              <a:gd name="connsiteY1267" fmla="*/ 392455 h 2102199"/>
              <a:gd name="connsiteX1268" fmla="*/ 2419772 w 12191684"/>
              <a:gd name="connsiteY1268" fmla="*/ 406073 h 2102199"/>
              <a:gd name="connsiteX1269" fmla="*/ 2427078 w 12191684"/>
              <a:gd name="connsiteY1269" fmla="*/ 407990 h 2102199"/>
              <a:gd name="connsiteX1270" fmla="*/ 2483651 w 12191684"/>
              <a:gd name="connsiteY1270" fmla="*/ 423279 h 2102199"/>
              <a:gd name="connsiteX1271" fmla="*/ 2531746 w 12191684"/>
              <a:gd name="connsiteY1271" fmla="*/ 456765 h 2102199"/>
              <a:gd name="connsiteX1272" fmla="*/ 2477832 w 12191684"/>
              <a:gd name="connsiteY1272" fmla="*/ 436581 h 2102199"/>
              <a:gd name="connsiteX1273" fmla="*/ 2427078 w 12191684"/>
              <a:gd name="connsiteY1273" fmla="*/ 407990 h 2102199"/>
              <a:gd name="connsiteX1274" fmla="*/ 2537918 w 12191684"/>
              <a:gd name="connsiteY1274" fmla="*/ 461117 h 2102199"/>
              <a:gd name="connsiteX1275" fmla="*/ 2582276 w 12191684"/>
              <a:gd name="connsiteY1275" fmla="*/ 492914 h 2102199"/>
              <a:gd name="connsiteX1276" fmla="*/ 2534386 w 12191684"/>
              <a:gd name="connsiteY1276" fmla="*/ 469507 h 2102199"/>
              <a:gd name="connsiteX1277" fmla="*/ 2487555 w 12191684"/>
              <a:gd name="connsiteY1277" fmla="*/ 442158 h 2102199"/>
              <a:gd name="connsiteX1278" fmla="*/ 2537918 w 12191684"/>
              <a:gd name="connsiteY1278" fmla="*/ 461117 h 2102199"/>
              <a:gd name="connsiteX1279" fmla="*/ 2544852 w 12191684"/>
              <a:gd name="connsiteY1279" fmla="*/ 463774 h 2102199"/>
              <a:gd name="connsiteX1280" fmla="*/ 2598060 w 12191684"/>
              <a:gd name="connsiteY1280" fmla="*/ 484518 h 2102199"/>
              <a:gd name="connsiteX1281" fmla="*/ 2642697 w 12191684"/>
              <a:gd name="connsiteY1281" fmla="*/ 523102 h 2102199"/>
              <a:gd name="connsiteX1282" fmla="*/ 2592167 w 12191684"/>
              <a:gd name="connsiteY1282" fmla="*/ 497799 h 2102199"/>
              <a:gd name="connsiteX1283" fmla="*/ 2544852 w 12191684"/>
              <a:gd name="connsiteY1283" fmla="*/ 463774 h 2102199"/>
              <a:gd name="connsiteX1284" fmla="*/ 2648442 w 12191684"/>
              <a:gd name="connsiteY1284" fmla="*/ 528099 h 2102199"/>
              <a:gd name="connsiteX1285" fmla="*/ 2689472 w 12191684"/>
              <a:gd name="connsiteY1285" fmla="*/ 564301 h 2102199"/>
              <a:gd name="connsiteX1286" fmla="*/ 2644519 w 12191684"/>
              <a:gd name="connsiteY1286" fmla="*/ 536286 h 2102199"/>
              <a:gd name="connsiteX1287" fmla="*/ 2600997 w 12191684"/>
              <a:gd name="connsiteY1287" fmla="*/ 504234 h 2102199"/>
              <a:gd name="connsiteX1288" fmla="*/ 2648442 w 12191684"/>
              <a:gd name="connsiteY1288" fmla="*/ 528099 h 2102199"/>
              <a:gd name="connsiteX1289" fmla="*/ 2655116 w 12191684"/>
              <a:gd name="connsiteY1289" fmla="*/ 531488 h 2102199"/>
              <a:gd name="connsiteX1290" fmla="*/ 2886295 w 12191684"/>
              <a:gd name="connsiteY1290" fmla="*/ 651854 h 2102199"/>
              <a:gd name="connsiteX1291" fmla="*/ 2937569 w 12191684"/>
              <a:gd name="connsiteY1291" fmla="*/ 678883 h 2102199"/>
              <a:gd name="connsiteX1292" fmla="*/ 3306936 w 12191684"/>
              <a:gd name="connsiteY1292" fmla="*/ 867186 h 2102199"/>
              <a:gd name="connsiteX1293" fmla="*/ 4556421 w 12191684"/>
              <a:gd name="connsiteY1293" fmla="*/ 1211338 h 2102199"/>
              <a:gd name="connsiteX1294" fmla="*/ 5538083 w 12191684"/>
              <a:gd name="connsiteY1294" fmla="*/ 1176692 h 2102199"/>
              <a:gd name="connsiteX1295" fmla="*/ 5731616 w 12191684"/>
              <a:gd name="connsiteY1295" fmla="*/ 1150558 h 2102199"/>
              <a:gd name="connsiteX1296" fmla="*/ 5720610 w 12191684"/>
              <a:gd name="connsiteY1296" fmla="*/ 1155031 h 2102199"/>
              <a:gd name="connsiteX1297" fmla="*/ 5520942 w 12191684"/>
              <a:gd name="connsiteY1297" fmla="*/ 1198191 h 2102199"/>
              <a:gd name="connsiteX1298" fmla="*/ 4550844 w 12191684"/>
              <a:gd name="connsiteY1298" fmla="*/ 1294044 h 2102199"/>
              <a:gd name="connsiteX1299" fmla="*/ 3326903 w 12191684"/>
              <a:gd name="connsiteY1299" fmla="*/ 954040 h 2102199"/>
              <a:gd name="connsiteX1300" fmla="*/ 2938480 w 12191684"/>
              <a:gd name="connsiteY1300" fmla="*/ 722515 h 2102199"/>
              <a:gd name="connsiteX1301" fmla="*/ 2836211 w 12191684"/>
              <a:gd name="connsiteY1301" fmla="*/ 657429 h 2102199"/>
              <a:gd name="connsiteX1302" fmla="*/ 2698953 w 12191684"/>
              <a:gd name="connsiteY1302" fmla="*/ 570262 h 2102199"/>
              <a:gd name="connsiteX1303" fmla="*/ 2655116 w 12191684"/>
              <a:gd name="connsiteY1303" fmla="*/ 531488 h 2102199"/>
              <a:gd name="connsiteX1304" fmla="*/ 2835226 w 12191684"/>
              <a:gd name="connsiteY1304" fmla="*/ 658998 h 2102199"/>
              <a:gd name="connsiteX1305" fmla="*/ 2937477 w 12191684"/>
              <a:gd name="connsiteY1305" fmla="*/ 724086 h 2102199"/>
              <a:gd name="connsiteX1306" fmla="*/ 3326011 w 12191684"/>
              <a:gd name="connsiteY1306" fmla="*/ 955678 h 2102199"/>
              <a:gd name="connsiteX1307" fmla="*/ 3917354 w 12191684"/>
              <a:gd name="connsiteY1307" fmla="*/ 1197731 h 2102199"/>
              <a:gd name="connsiteX1308" fmla="*/ 4550788 w 12191684"/>
              <a:gd name="connsiteY1308" fmla="*/ 1295903 h 2102199"/>
              <a:gd name="connsiteX1309" fmla="*/ 4646476 w 12191684"/>
              <a:gd name="connsiteY1309" fmla="*/ 1297253 h 2102199"/>
              <a:gd name="connsiteX1310" fmla="*/ 5521314 w 12191684"/>
              <a:gd name="connsiteY1310" fmla="*/ 1200014 h 2102199"/>
              <a:gd name="connsiteX1311" fmla="*/ 5709920 w 12191684"/>
              <a:gd name="connsiteY1311" fmla="*/ 1159341 h 2102199"/>
              <a:gd name="connsiteX1312" fmla="*/ 5705682 w 12191684"/>
              <a:gd name="connsiteY1312" fmla="*/ 1161049 h 2102199"/>
              <a:gd name="connsiteX1313" fmla="*/ 5504025 w 12191684"/>
              <a:gd name="connsiteY1313" fmla="*/ 1221539 h 2102199"/>
              <a:gd name="connsiteX1314" fmla="*/ 4545118 w 12191684"/>
              <a:gd name="connsiteY1314" fmla="*/ 1378603 h 2102199"/>
              <a:gd name="connsiteX1315" fmla="*/ 3346070 w 12191684"/>
              <a:gd name="connsiteY1315" fmla="*/ 1042574 h 2102199"/>
              <a:gd name="connsiteX1316" fmla="*/ 2974342 w 12191684"/>
              <a:gd name="connsiteY1316" fmla="*/ 786687 h 2102199"/>
              <a:gd name="connsiteX1317" fmla="*/ 2824424 w 12191684"/>
              <a:gd name="connsiteY1317" fmla="*/ 672648 h 2102199"/>
              <a:gd name="connsiteX1318" fmla="*/ 2747811 w 12191684"/>
              <a:gd name="connsiteY1318" fmla="*/ 614079 h 2102199"/>
              <a:gd name="connsiteX1319" fmla="*/ 2707338 w 12191684"/>
              <a:gd name="connsiteY1319" fmla="*/ 577737 h 2102199"/>
              <a:gd name="connsiteX1320" fmla="*/ 2835226 w 12191684"/>
              <a:gd name="connsiteY1320" fmla="*/ 658998 h 2102199"/>
              <a:gd name="connsiteX1321" fmla="*/ 5729962 w 12191684"/>
              <a:gd name="connsiteY1321" fmla="*/ 1152916 h 2102199"/>
              <a:gd name="connsiteX1322" fmla="*/ 5738011 w 12191684"/>
              <a:gd name="connsiteY1322" fmla="*/ 1149655 h 2102199"/>
              <a:gd name="connsiteX1323" fmla="*/ 5745318 w 12191684"/>
              <a:gd name="connsiteY1323" fmla="*/ 1148618 h 2102199"/>
              <a:gd name="connsiteX1324" fmla="*/ 5736096 w 12191684"/>
              <a:gd name="connsiteY1324" fmla="*/ 1151531 h 2102199"/>
              <a:gd name="connsiteX1325" fmla="*/ 5729962 w 12191684"/>
              <a:gd name="connsiteY1325" fmla="*/ 1152916 h 2102199"/>
              <a:gd name="connsiteX1326" fmla="*/ 5767422 w 12191684"/>
              <a:gd name="connsiteY1326" fmla="*/ 1143585 h 2102199"/>
              <a:gd name="connsiteX1327" fmla="*/ 5775826 w 12191684"/>
              <a:gd name="connsiteY1327" fmla="*/ 1140900 h 2102199"/>
              <a:gd name="connsiteX1328" fmla="*/ 5785047 w 12191684"/>
              <a:gd name="connsiteY1328" fmla="*/ 1140339 h 2102199"/>
              <a:gd name="connsiteX1329" fmla="*/ 5776830 w 12191684"/>
              <a:gd name="connsiteY1329" fmla="*/ 1142235 h 2102199"/>
              <a:gd name="connsiteX1330" fmla="*/ 5767422 w 12191684"/>
              <a:gd name="connsiteY1330" fmla="*/ 1143585 h 2102199"/>
              <a:gd name="connsiteX1331" fmla="*/ 5807263 w 12191684"/>
              <a:gd name="connsiteY1331" fmla="*/ 1137106 h 2102199"/>
              <a:gd name="connsiteX1332" fmla="*/ 5815443 w 12191684"/>
              <a:gd name="connsiteY1332" fmla="*/ 1135208 h 2102199"/>
              <a:gd name="connsiteX1333" fmla="*/ 5824051 w 12191684"/>
              <a:gd name="connsiteY1333" fmla="*/ 1135366 h 2102199"/>
              <a:gd name="connsiteX1334" fmla="*/ 5815796 w 12191684"/>
              <a:gd name="connsiteY1334" fmla="*/ 1136574 h 2102199"/>
              <a:gd name="connsiteX1335" fmla="*/ 5807263 w 12191684"/>
              <a:gd name="connsiteY1335" fmla="*/ 1137106 h 2102199"/>
              <a:gd name="connsiteX1336" fmla="*/ 5846694 w 12191684"/>
              <a:gd name="connsiteY1336" fmla="*/ 1133912 h 2102199"/>
              <a:gd name="connsiteX1337" fmla="*/ 5854819 w 12191684"/>
              <a:gd name="connsiteY1337" fmla="*/ 1132702 h 2102199"/>
              <a:gd name="connsiteX1338" fmla="*/ 5863538 w 12191684"/>
              <a:gd name="connsiteY1338" fmla="*/ 1133540 h 2102199"/>
              <a:gd name="connsiteX1339" fmla="*/ 5855470 w 12191684"/>
              <a:gd name="connsiteY1339" fmla="*/ 1134061 h 2102199"/>
              <a:gd name="connsiteX1340" fmla="*/ 5846694 w 12191684"/>
              <a:gd name="connsiteY1340" fmla="*/ 1133912 h 2102199"/>
              <a:gd name="connsiteX1341" fmla="*/ 5886684 w 12191684"/>
              <a:gd name="connsiteY1341" fmla="*/ 1133895 h 2102199"/>
              <a:gd name="connsiteX1342" fmla="*/ 5894808 w 12191684"/>
              <a:gd name="connsiteY1342" fmla="*/ 1133362 h 2102199"/>
              <a:gd name="connsiteX1343" fmla="*/ 5903416 w 12191684"/>
              <a:gd name="connsiteY1343" fmla="*/ 1134847 h 2102199"/>
              <a:gd name="connsiteX1344" fmla="*/ 5895347 w 12191684"/>
              <a:gd name="connsiteY1344" fmla="*/ 1134721 h 2102199"/>
              <a:gd name="connsiteX1345" fmla="*/ 5886684 w 12191684"/>
              <a:gd name="connsiteY1345" fmla="*/ 1133895 h 2102199"/>
              <a:gd name="connsiteX1346" fmla="*/ 5927380 w 12191684"/>
              <a:gd name="connsiteY1346" fmla="*/ 1137078 h 2102199"/>
              <a:gd name="connsiteX1347" fmla="*/ 5935337 w 12191684"/>
              <a:gd name="connsiteY1347" fmla="*/ 1137190 h 2102199"/>
              <a:gd name="connsiteX1348" fmla="*/ 5943944 w 12191684"/>
              <a:gd name="connsiteY1348" fmla="*/ 1139313 h 2102199"/>
              <a:gd name="connsiteX1349" fmla="*/ 5936136 w 12191684"/>
              <a:gd name="connsiteY1349" fmla="*/ 1138582 h 2102199"/>
              <a:gd name="connsiteX1350" fmla="*/ 5927380 w 12191684"/>
              <a:gd name="connsiteY1350" fmla="*/ 1137078 h 2102199"/>
              <a:gd name="connsiteX1351" fmla="*/ 5968652 w 12191684"/>
              <a:gd name="connsiteY1351" fmla="*/ 1143472 h 2102199"/>
              <a:gd name="connsiteX1352" fmla="*/ 5976404 w 12191684"/>
              <a:gd name="connsiteY1352" fmla="*/ 1144184 h 2102199"/>
              <a:gd name="connsiteX1353" fmla="*/ 5984807 w 12191684"/>
              <a:gd name="connsiteY1353" fmla="*/ 1146861 h 2102199"/>
              <a:gd name="connsiteX1354" fmla="*/ 5977315 w 12191684"/>
              <a:gd name="connsiteY1354" fmla="*/ 1145589 h 2102199"/>
              <a:gd name="connsiteX1355" fmla="*/ 5968652 w 12191684"/>
              <a:gd name="connsiteY1355" fmla="*/ 1143472 h 2102199"/>
              <a:gd name="connsiteX1356" fmla="*/ 6010556 w 12191684"/>
              <a:gd name="connsiteY1356" fmla="*/ 1153077 h 2102199"/>
              <a:gd name="connsiteX1357" fmla="*/ 6017974 w 12191684"/>
              <a:gd name="connsiteY1357" fmla="*/ 1154323 h 2102199"/>
              <a:gd name="connsiteX1358" fmla="*/ 6026135 w 12191684"/>
              <a:gd name="connsiteY1358" fmla="*/ 1157478 h 2102199"/>
              <a:gd name="connsiteX1359" fmla="*/ 6018996 w 12191684"/>
              <a:gd name="connsiteY1359" fmla="*/ 1155751 h 2102199"/>
              <a:gd name="connsiteX1360" fmla="*/ 6010556 w 12191684"/>
              <a:gd name="connsiteY1360" fmla="*/ 1153077 h 2102199"/>
              <a:gd name="connsiteX1361" fmla="*/ 6052999 w 12191684"/>
              <a:gd name="connsiteY1361" fmla="*/ 1165870 h 2102199"/>
              <a:gd name="connsiteX1362" fmla="*/ 6060510 w 12191684"/>
              <a:gd name="connsiteY1362" fmla="*/ 1167668 h 2102199"/>
              <a:gd name="connsiteX1363" fmla="*/ 6068523 w 12191684"/>
              <a:gd name="connsiteY1363" fmla="*/ 1171313 h 2102199"/>
              <a:gd name="connsiteX1364" fmla="*/ 6061142 w 12191684"/>
              <a:gd name="connsiteY1364" fmla="*/ 1169008 h 2102199"/>
              <a:gd name="connsiteX1365" fmla="*/ 6052999 w 12191684"/>
              <a:gd name="connsiteY1365" fmla="*/ 1165870 h 2102199"/>
              <a:gd name="connsiteX1366" fmla="*/ 6096577 w 12191684"/>
              <a:gd name="connsiteY1366" fmla="*/ 1181985 h 2102199"/>
              <a:gd name="connsiteX1367" fmla="*/ 6102600 w 12191684"/>
              <a:gd name="connsiteY1367" fmla="*/ 1183855 h 2102199"/>
              <a:gd name="connsiteX1368" fmla="*/ 6109925 w 12191684"/>
              <a:gd name="connsiteY1368" fmla="*/ 1187653 h 2102199"/>
              <a:gd name="connsiteX1369" fmla="*/ 6105036 w 12191684"/>
              <a:gd name="connsiteY1369" fmla="*/ 1185796 h 2102199"/>
              <a:gd name="connsiteX1370" fmla="*/ 6096577 w 12191684"/>
              <a:gd name="connsiteY1370" fmla="*/ 1181985 h 2102199"/>
              <a:gd name="connsiteX1371" fmla="*/ 6139671 w 12191684"/>
              <a:gd name="connsiteY1371" fmla="*/ 1200899 h 2102199"/>
              <a:gd name="connsiteX1372" fmla="*/ 6320561 w 12191684"/>
              <a:gd name="connsiteY1372" fmla="*/ 1266739 h 2102199"/>
              <a:gd name="connsiteX1373" fmla="*/ 7128174 w 12191684"/>
              <a:gd name="connsiteY1373" fmla="*/ 1443828 h 2102199"/>
              <a:gd name="connsiteX1374" fmla="*/ 7205327 w 12191684"/>
              <a:gd name="connsiteY1374" fmla="*/ 1445572 h 2102199"/>
              <a:gd name="connsiteX1375" fmla="*/ 7533106 w 12191684"/>
              <a:gd name="connsiteY1375" fmla="*/ 1410653 h 2102199"/>
              <a:gd name="connsiteX1376" fmla="*/ 7927199 w 12191684"/>
              <a:gd name="connsiteY1376" fmla="*/ 1252815 h 2102199"/>
              <a:gd name="connsiteX1377" fmla="*/ 8282789 w 12191684"/>
              <a:gd name="connsiteY1377" fmla="*/ 1002306 h 2102199"/>
              <a:gd name="connsiteX1378" fmla="*/ 8563867 w 12191684"/>
              <a:gd name="connsiteY1378" fmla="*/ 766681 h 2102199"/>
              <a:gd name="connsiteX1379" fmla="*/ 9145989 w 12191684"/>
              <a:gd name="connsiteY1379" fmla="*/ 318089 h 2102199"/>
              <a:gd name="connsiteX1380" fmla="*/ 9187299 w 12191684"/>
              <a:gd name="connsiteY1380" fmla="*/ 329662 h 2102199"/>
              <a:gd name="connsiteX1381" fmla="*/ 9166513 w 12191684"/>
              <a:gd name="connsiteY1381" fmla="*/ 343986 h 2102199"/>
              <a:gd name="connsiteX1382" fmla="*/ 8633788 w 12191684"/>
              <a:gd name="connsiteY1382" fmla="*/ 796356 h 2102199"/>
              <a:gd name="connsiteX1383" fmla="*/ 8336647 w 12191684"/>
              <a:gd name="connsiteY1383" fmla="*/ 1065281 h 2102199"/>
              <a:gd name="connsiteX1384" fmla="*/ 7980964 w 12191684"/>
              <a:gd name="connsiteY1384" fmla="*/ 1329897 h 2102199"/>
              <a:gd name="connsiteX1385" fmla="*/ 6346701 w 12191684"/>
              <a:gd name="connsiteY1385" fmla="*/ 1290569 h 2102199"/>
              <a:gd name="connsiteX1386" fmla="*/ 6146419 w 12191684"/>
              <a:gd name="connsiteY1386" fmla="*/ 1204370 h 2102199"/>
              <a:gd name="connsiteX1387" fmla="*/ 6139671 w 12191684"/>
              <a:gd name="connsiteY1387" fmla="*/ 1200899 h 2102199"/>
              <a:gd name="connsiteX1388" fmla="*/ 9148201 w 12191684"/>
              <a:gd name="connsiteY1388" fmla="*/ 316747 h 2102199"/>
              <a:gd name="connsiteX1389" fmla="*/ 9186722 w 12191684"/>
              <a:gd name="connsiteY1389" fmla="*/ 293830 h 2102199"/>
              <a:gd name="connsiteX1390" fmla="*/ 9227344 w 12191684"/>
              <a:gd name="connsiteY1390" fmla="*/ 302965 h 2102199"/>
              <a:gd name="connsiteX1391" fmla="*/ 9189288 w 12191684"/>
              <a:gd name="connsiteY1391" fmla="*/ 328307 h 2102199"/>
              <a:gd name="connsiteX1392" fmla="*/ 9148201 w 12191684"/>
              <a:gd name="connsiteY1392" fmla="*/ 316747 h 2102199"/>
              <a:gd name="connsiteX1393" fmla="*/ 9273691 w 12191684"/>
              <a:gd name="connsiteY1393" fmla="*/ 312603 h 2102199"/>
              <a:gd name="connsiteX1394" fmla="*/ 9271497 w 12191684"/>
              <a:gd name="connsiteY1394" fmla="*/ 312017 h 2102199"/>
              <a:gd name="connsiteX1395" fmla="*/ 9232735 w 12191684"/>
              <a:gd name="connsiteY1395" fmla="*/ 302339 h 2102199"/>
              <a:gd name="connsiteX1396" fmla="*/ 9270847 w 12191684"/>
              <a:gd name="connsiteY1396" fmla="*/ 278248 h 2102199"/>
              <a:gd name="connsiteX1397" fmla="*/ 9311357 w 12191684"/>
              <a:gd name="connsiteY1397" fmla="*/ 286161 h 2102199"/>
              <a:gd name="connsiteX1398" fmla="*/ 9273691 w 12191684"/>
              <a:gd name="connsiteY1398" fmla="*/ 312603 h 2102199"/>
              <a:gd name="connsiteX1399" fmla="*/ 9313494 w 12191684"/>
              <a:gd name="connsiteY1399" fmla="*/ 284694 h 2102199"/>
              <a:gd name="connsiteX1400" fmla="*/ 9273190 w 12191684"/>
              <a:gd name="connsiteY1400" fmla="*/ 276793 h 2102199"/>
              <a:gd name="connsiteX1401" fmla="*/ 9311078 w 12191684"/>
              <a:gd name="connsiteY1401" fmla="*/ 254043 h 2102199"/>
              <a:gd name="connsiteX1402" fmla="*/ 9351011 w 12191684"/>
              <a:gd name="connsiteY1402" fmla="*/ 259605 h 2102199"/>
              <a:gd name="connsiteX1403" fmla="*/ 9313494 w 12191684"/>
              <a:gd name="connsiteY1403" fmla="*/ 284694 h 2102199"/>
              <a:gd name="connsiteX1404" fmla="*/ 9353335 w 12191684"/>
              <a:gd name="connsiteY1404" fmla="*/ 258081 h 2102199"/>
              <a:gd name="connsiteX1405" fmla="*/ 9313718 w 12191684"/>
              <a:gd name="connsiteY1405" fmla="*/ 252513 h 2102199"/>
              <a:gd name="connsiteX1406" fmla="*/ 9351364 w 12191684"/>
              <a:gd name="connsiteY1406" fmla="*/ 231139 h 2102199"/>
              <a:gd name="connsiteX1407" fmla="*/ 9390592 w 12191684"/>
              <a:gd name="connsiteY1407" fmla="*/ 234433 h 2102199"/>
              <a:gd name="connsiteX1408" fmla="*/ 9353335 w 12191684"/>
              <a:gd name="connsiteY1408" fmla="*/ 258081 h 2102199"/>
              <a:gd name="connsiteX1409" fmla="*/ 9393194 w 12191684"/>
              <a:gd name="connsiteY1409" fmla="*/ 232845 h 2102199"/>
              <a:gd name="connsiteX1410" fmla="*/ 9354414 w 12191684"/>
              <a:gd name="connsiteY1410" fmla="*/ 229471 h 2102199"/>
              <a:gd name="connsiteX1411" fmla="*/ 9391781 w 12191684"/>
              <a:gd name="connsiteY1411" fmla="*/ 209477 h 2102199"/>
              <a:gd name="connsiteX1412" fmla="*/ 9430172 w 12191684"/>
              <a:gd name="connsiteY1412" fmla="*/ 210625 h 2102199"/>
              <a:gd name="connsiteX1413" fmla="*/ 9393194 w 12191684"/>
              <a:gd name="connsiteY1413" fmla="*/ 232845 h 2102199"/>
              <a:gd name="connsiteX1414" fmla="*/ 9433183 w 12191684"/>
              <a:gd name="connsiteY1414" fmla="*/ 208885 h 2102199"/>
              <a:gd name="connsiteX1415" fmla="*/ 9395258 w 12191684"/>
              <a:gd name="connsiteY1415" fmla="*/ 207684 h 2102199"/>
              <a:gd name="connsiteX1416" fmla="*/ 9444338 w 12191684"/>
              <a:gd name="connsiteY1416" fmla="*/ 183256 h 2102199"/>
              <a:gd name="connsiteX1417" fmla="*/ 9476650 w 12191684"/>
              <a:gd name="connsiteY1417" fmla="*/ 184375 h 2102199"/>
              <a:gd name="connsiteX1418" fmla="*/ 9433183 w 12191684"/>
              <a:gd name="connsiteY1418" fmla="*/ 208885 h 2102199"/>
              <a:gd name="connsiteX1419" fmla="*/ 9518331 w 12191684"/>
              <a:gd name="connsiteY1419" fmla="*/ 162354 h 2102199"/>
              <a:gd name="connsiteX1420" fmla="*/ 9479791 w 12191684"/>
              <a:gd name="connsiteY1420" fmla="*/ 182646 h 2102199"/>
              <a:gd name="connsiteX1421" fmla="*/ 9448279 w 12191684"/>
              <a:gd name="connsiteY1421" fmla="*/ 181397 h 2102199"/>
              <a:gd name="connsiteX1422" fmla="*/ 9488715 w 12191684"/>
              <a:gd name="connsiteY1422" fmla="*/ 162899 h 2102199"/>
              <a:gd name="connsiteX1423" fmla="*/ 9518517 w 12191684"/>
              <a:gd name="connsiteY1423" fmla="*/ 162259 h 2102199"/>
              <a:gd name="connsiteX1424" fmla="*/ 9518331 w 12191684"/>
              <a:gd name="connsiteY1424" fmla="*/ 162354 h 2102199"/>
              <a:gd name="connsiteX1425" fmla="*/ 9522420 w 12191684"/>
              <a:gd name="connsiteY1425" fmla="*/ 160301 h 2102199"/>
              <a:gd name="connsiteX1426" fmla="*/ 9493604 w 12191684"/>
              <a:gd name="connsiteY1426" fmla="*/ 160770 h 2102199"/>
              <a:gd name="connsiteX1427" fmla="*/ 9513757 w 12191684"/>
              <a:gd name="connsiteY1427" fmla="*/ 152127 h 2102199"/>
              <a:gd name="connsiteX1428" fmla="*/ 9548522 w 12191684"/>
              <a:gd name="connsiteY1428" fmla="*/ 147373 h 2102199"/>
              <a:gd name="connsiteX1429" fmla="*/ 9522420 w 12191684"/>
              <a:gd name="connsiteY1429" fmla="*/ 160301 h 2102199"/>
              <a:gd name="connsiteX1430" fmla="*/ 9553709 w 12191684"/>
              <a:gd name="connsiteY1430" fmla="*/ 144856 h 2102199"/>
              <a:gd name="connsiteX1431" fmla="*/ 9520487 w 12191684"/>
              <a:gd name="connsiteY1431" fmla="*/ 149299 h 2102199"/>
              <a:gd name="connsiteX1432" fmla="*/ 9555029 w 12191684"/>
              <a:gd name="connsiteY1432" fmla="*/ 135445 h 2102199"/>
              <a:gd name="connsiteX1433" fmla="*/ 9587247 w 12191684"/>
              <a:gd name="connsiteY1433" fmla="*/ 129195 h 2102199"/>
              <a:gd name="connsiteX1434" fmla="*/ 9553709 w 12191684"/>
              <a:gd name="connsiteY1434" fmla="*/ 144856 h 2102199"/>
              <a:gd name="connsiteX1435" fmla="*/ 9594070 w 12191684"/>
              <a:gd name="connsiteY1435" fmla="*/ 126129 h 2102199"/>
              <a:gd name="connsiteX1436" fmla="*/ 9565142 w 12191684"/>
              <a:gd name="connsiteY1436" fmla="*/ 131537 h 2102199"/>
              <a:gd name="connsiteX1437" fmla="*/ 9594833 w 12191684"/>
              <a:gd name="connsiteY1437" fmla="*/ 120663 h 2102199"/>
              <a:gd name="connsiteX1438" fmla="*/ 9622942 w 12191684"/>
              <a:gd name="connsiteY1438" fmla="*/ 113523 h 2102199"/>
              <a:gd name="connsiteX1439" fmla="*/ 9594070 w 12191684"/>
              <a:gd name="connsiteY1439" fmla="*/ 126129 h 2102199"/>
              <a:gd name="connsiteX1440" fmla="*/ 9651945 w 12191684"/>
              <a:gd name="connsiteY1440" fmla="*/ 101626 h 2102199"/>
              <a:gd name="connsiteX1441" fmla="*/ 9634617 w 12191684"/>
              <a:gd name="connsiteY1441" fmla="*/ 108674 h 2102199"/>
              <a:gd name="connsiteX1442" fmla="*/ 9618090 w 12191684"/>
              <a:gd name="connsiteY1442" fmla="*/ 112608 h 2102199"/>
              <a:gd name="connsiteX1443" fmla="*/ 9651945 w 12191684"/>
              <a:gd name="connsiteY1443" fmla="*/ 101626 h 2102199"/>
              <a:gd name="connsiteX1444" fmla="*/ 9568433 w 12191684"/>
              <a:gd name="connsiteY1444" fmla="*/ 127973 h 2102199"/>
              <a:gd name="connsiteX1445" fmla="*/ 9552222 w 12191684"/>
              <a:gd name="connsiteY1445" fmla="*/ 134181 h 2102199"/>
              <a:gd name="connsiteX1446" fmla="*/ 9535861 w 12191684"/>
              <a:gd name="connsiteY1446" fmla="*/ 137689 h 2102199"/>
              <a:gd name="connsiteX1447" fmla="*/ 9568433 w 12191684"/>
              <a:gd name="connsiteY1447" fmla="*/ 127973 h 2102199"/>
              <a:gd name="connsiteX1448" fmla="*/ 9469882 w 12191684"/>
              <a:gd name="connsiteY1448" fmla="*/ 157533 h 2102199"/>
              <a:gd name="connsiteX1449" fmla="*/ 9447220 w 12191684"/>
              <a:gd name="connsiteY1449" fmla="*/ 161856 h 2102199"/>
              <a:gd name="connsiteX1450" fmla="*/ 9491021 w 12191684"/>
              <a:gd name="connsiteY1450" fmla="*/ 150080 h 2102199"/>
              <a:gd name="connsiteX1451" fmla="*/ 9469882 w 12191684"/>
              <a:gd name="connsiteY1451" fmla="*/ 157533 h 2102199"/>
              <a:gd name="connsiteX1452" fmla="*/ 9422773 w 12191684"/>
              <a:gd name="connsiteY1452" fmla="*/ 166946 h 2102199"/>
              <a:gd name="connsiteX1453" fmla="*/ 9358336 w 12191684"/>
              <a:gd name="connsiteY1453" fmla="*/ 182417 h 2102199"/>
              <a:gd name="connsiteX1454" fmla="*/ 9273635 w 12191684"/>
              <a:gd name="connsiteY1454" fmla="*/ 189448 h 2102199"/>
              <a:gd name="connsiteX1455" fmla="*/ 9422773 w 12191684"/>
              <a:gd name="connsiteY1455" fmla="*/ 166946 h 2102199"/>
              <a:gd name="connsiteX1456" fmla="*/ 9224239 w 12191684"/>
              <a:gd name="connsiteY1456" fmla="*/ 198489 h 2102199"/>
              <a:gd name="connsiteX1457" fmla="*/ 9129833 w 12191684"/>
              <a:gd name="connsiteY1457" fmla="*/ 225604 h 2102199"/>
              <a:gd name="connsiteX1458" fmla="*/ 9110387 w 12191684"/>
              <a:gd name="connsiteY1458" fmla="*/ 228644 h 2102199"/>
              <a:gd name="connsiteX1459" fmla="*/ 9093860 w 12191684"/>
              <a:gd name="connsiteY1459" fmla="*/ 231453 h 2102199"/>
              <a:gd name="connsiteX1460" fmla="*/ 9059466 w 12191684"/>
              <a:gd name="connsiteY1460" fmla="*/ 234809 h 2102199"/>
              <a:gd name="connsiteX1461" fmla="*/ 9224239 w 12191684"/>
              <a:gd name="connsiteY1461" fmla="*/ 198489 h 2102199"/>
              <a:gd name="connsiteX1462" fmla="*/ 9033885 w 12191684"/>
              <a:gd name="connsiteY1462" fmla="*/ 239640 h 2102199"/>
              <a:gd name="connsiteX1463" fmla="*/ 9032695 w 12191684"/>
              <a:gd name="connsiteY1463" fmla="*/ 239999 h 2102199"/>
              <a:gd name="connsiteX1464" fmla="*/ 9030093 w 12191684"/>
              <a:gd name="connsiteY1464" fmla="*/ 240105 h 2102199"/>
              <a:gd name="connsiteX1465" fmla="*/ 9033885 w 12191684"/>
              <a:gd name="connsiteY1465" fmla="*/ 239640 h 2102199"/>
              <a:gd name="connsiteX1466" fmla="*/ 8966679 w 12191684"/>
              <a:gd name="connsiteY1466" fmla="*/ 247118 h 2102199"/>
              <a:gd name="connsiteX1467" fmla="*/ 8940001 w 12191684"/>
              <a:gd name="connsiteY1467" fmla="*/ 246924 h 2102199"/>
              <a:gd name="connsiteX1468" fmla="*/ 8992520 w 12191684"/>
              <a:gd name="connsiteY1468" fmla="*/ 243197 h 2102199"/>
              <a:gd name="connsiteX1469" fmla="*/ 8966679 w 12191684"/>
              <a:gd name="connsiteY1469" fmla="*/ 247118 h 2102199"/>
              <a:gd name="connsiteX1470" fmla="*/ 8906500 w 12191684"/>
              <a:gd name="connsiteY1470" fmla="*/ 248832 h 2102199"/>
              <a:gd name="connsiteX1471" fmla="*/ 8882313 w 12191684"/>
              <a:gd name="connsiteY1471" fmla="*/ 251468 h 2102199"/>
              <a:gd name="connsiteX1472" fmla="*/ 8857029 w 12191684"/>
              <a:gd name="connsiteY1472" fmla="*/ 250215 h 2102199"/>
              <a:gd name="connsiteX1473" fmla="*/ 8906500 w 12191684"/>
              <a:gd name="connsiteY1473" fmla="*/ 248832 h 2102199"/>
              <a:gd name="connsiteX1474" fmla="*/ 8814121 w 12191684"/>
              <a:gd name="connsiteY1474" fmla="*/ 250875 h 2102199"/>
              <a:gd name="connsiteX1475" fmla="*/ 8793187 w 12191684"/>
              <a:gd name="connsiteY1475" fmla="*/ 252256 h 2102199"/>
              <a:gd name="connsiteX1476" fmla="*/ 8772607 w 12191684"/>
              <a:gd name="connsiteY1476" fmla="*/ 250312 h 2102199"/>
              <a:gd name="connsiteX1477" fmla="*/ 8814121 w 12191684"/>
              <a:gd name="connsiteY1477" fmla="*/ 250875 h 2102199"/>
              <a:gd name="connsiteX1478" fmla="*/ 6066459 w 12191684"/>
              <a:gd name="connsiteY1478" fmla="*/ 1011090 h 2102199"/>
              <a:gd name="connsiteX1479" fmla="*/ 6378063 w 12191684"/>
              <a:gd name="connsiteY1479" fmla="*/ 874569 h 2102199"/>
              <a:gd name="connsiteX1480" fmla="*/ 7732067 w 12191684"/>
              <a:gd name="connsiteY1480" fmla="*/ 358387 h 2102199"/>
              <a:gd name="connsiteX1481" fmla="*/ 8721668 w 12191684"/>
              <a:gd name="connsiteY1481" fmla="*/ 248477 h 2102199"/>
              <a:gd name="connsiteX1482" fmla="*/ 8523952 w 12191684"/>
              <a:gd name="connsiteY1482" fmla="*/ 260068 h 2102199"/>
              <a:gd name="connsiteX1483" fmla="*/ 7786576 w 12191684"/>
              <a:gd name="connsiteY1483" fmla="*/ 421013 h 2102199"/>
              <a:gd name="connsiteX1484" fmla="*/ 7433774 w 12191684"/>
              <a:gd name="connsiteY1484" fmla="*/ 543122 h 2102199"/>
              <a:gd name="connsiteX1485" fmla="*/ 7078890 w 12191684"/>
              <a:gd name="connsiteY1485" fmla="*/ 675911 h 2102199"/>
              <a:gd name="connsiteX1486" fmla="*/ 6091278 w 12191684"/>
              <a:gd name="connsiteY1486" fmla="*/ 1034919 h 2102199"/>
              <a:gd name="connsiteX1487" fmla="*/ 5927528 w 12191684"/>
              <a:gd name="connsiteY1487" fmla="*/ 1089684 h 2102199"/>
              <a:gd name="connsiteX1488" fmla="*/ 5909700 w 12191684"/>
              <a:gd name="connsiteY1488" fmla="*/ 1080230 h 2102199"/>
              <a:gd name="connsiteX1489" fmla="*/ 5907599 w 12191684"/>
              <a:gd name="connsiteY1489" fmla="*/ 1079115 h 2102199"/>
              <a:gd name="connsiteX1490" fmla="*/ 6066459 w 12191684"/>
              <a:gd name="connsiteY1490" fmla="*/ 1011090 h 2102199"/>
              <a:gd name="connsiteX1491" fmla="*/ 2580045 w 12191684"/>
              <a:gd name="connsiteY1491" fmla="*/ 82896 h 2102199"/>
              <a:gd name="connsiteX1492" fmla="*/ 2916989 w 12191684"/>
              <a:gd name="connsiteY1492" fmla="*/ 63964 h 2102199"/>
              <a:gd name="connsiteX1493" fmla="*/ 5689117 w 12191684"/>
              <a:gd name="connsiteY1493" fmla="*/ 966617 h 2102199"/>
              <a:gd name="connsiteX1494" fmla="*/ 5903434 w 12191684"/>
              <a:gd name="connsiteY1494" fmla="*/ 1079020 h 2102199"/>
              <a:gd name="connsiteX1495" fmla="*/ 5887204 w 12191684"/>
              <a:gd name="connsiteY1495" fmla="*/ 1085903 h 2102199"/>
              <a:gd name="connsiteX1496" fmla="*/ 5673091 w 12191684"/>
              <a:gd name="connsiteY1496" fmla="*/ 988274 h 2102199"/>
              <a:gd name="connsiteX1497" fmla="*/ 5652790 w 12191684"/>
              <a:gd name="connsiteY1497" fmla="*/ 979181 h 2102199"/>
              <a:gd name="connsiteX1498" fmla="*/ 4602248 w 12191684"/>
              <a:gd name="connsiteY1498" fmla="*/ 533054 h 2102199"/>
              <a:gd name="connsiteX1499" fmla="*/ 3887107 w 12191684"/>
              <a:gd name="connsiteY1499" fmla="*/ 297321 h 2102199"/>
              <a:gd name="connsiteX1500" fmla="*/ 3154415 w 12191684"/>
              <a:gd name="connsiteY1500" fmla="*/ 157334 h 2102199"/>
              <a:gd name="connsiteX1501" fmla="*/ 2615684 w 12191684"/>
              <a:gd name="connsiteY1501" fmla="*/ 145176 h 2102199"/>
              <a:gd name="connsiteX1502" fmla="*/ 2194542 w 12191684"/>
              <a:gd name="connsiteY1502" fmla="*/ 201252 h 2102199"/>
              <a:gd name="connsiteX1503" fmla="*/ 2153994 w 12191684"/>
              <a:gd name="connsiteY1503" fmla="*/ 183107 h 2102199"/>
              <a:gd name="connsiteX1504" fmla="*/ 2124676 w 12191684"/>
              <a:gd name="connsiteY1504" fmla="*/ 171357 h 2102199"/>
              <a:gd name="connsiteX1505" fmla="*/ 2580045 w 12191684"/>
              <a:gd name="connsiteY1505" fmla="*/ 82896 h 2102199"/>
              <a:gd name="connsiteX1506" fmla="*/ 2122018 w 12191684"/>
              <a:gd name="connsiteY1506" fmla="*/ 172082 h 2102199"/>
              <a:gd name="connsiteX1507" fmla="*/ 2191976 w 12191684"/>
              <a:gd name="connsiteY1507" fmla="*/ 201778 h 2102199"/>
              <a:gd name="connsiteX1508" fmla="*/ 2112853 w 12191684"/>
              <a:gd name="connsiteY1508" fmla="*/ 219014 h 2102199"/>
              <a:gd name="connsiteX1509" fmla="*/ 2039734 w 12191684"/>
              <a:gd name="connsiteY1509" fmla="*/ 195779 h 2102199"/>
              <a:gd name="connsiteX1510" fmla="*/ 2122018 w 12191684"/>
              <a:gd name="connsiteY1510" fmla="*/ 172082 h 2102199"/>
              <a:gd name="connsiteX1511" fmla="*/ 2036350 w 12191684"/>
              <a:gd name="connsiteY1511" fmla="*/ 196792 h 2102199"/>
              <a:gd name="connsiteX1512" fmla="*/ 2109506 w 12191684"/>
              <a:gd name="connsiteY1512" fmla="*/ 219783 h 2102199"/>
              <a:gd name="connsiteX1513" fmla="*/ 2030643 w 12191684"/>
              <a:gd name="connsiteY1513" fmla="*/ 239081 h 2102199"/>
              <a:gd name="connsiteX1514" fmla="*/ 2014432 w 12191684"/>
              <a:gd name="connsiteY1514" fmla="*/ 235054 h 2102199"/>
              <a:gd name="connsiteX1515" fmla="*/ 1954680 w 12191684"/>
              <a:gd name="connsiteY1515" fmla="*/ 222650 h 2102199"/>
              <a:gd name="connsiteX1516" fmla="*/ 2036350 w 12191684"/>
              <a:gd name="connsiteY1516" fmla="*/ 196792 h 2102199"/>
              <a:gd name="connsiteX1517" fmla="*/ 1950218 w 12191684"/>
              <a:gd name="connsiteY1517" fmla="*/ 224139 h 2102199"/>
              <a:gd name="connsiteX1518" fmla="*/ 2026404 w 12191684"/>
              <a:gd name="connsiteY1518" fmla="*/ 240193 h 2102199"/>
              <a:gd name="connsiteX1519" fmla="*/ 1948322 w 12191684"/>
              <a:gd name="connsiteY1519" fmla="*/ 261401 h 2102199"/>
              <a:gd name="connsiteX1520" fmla="*/ 1944585 w 12191684"/>
              <a:gd name="connsiteY1520" fmla="*/ 260812 h 2102199"/>
              <a:gd name="connsiteX1521" fmla="*/ 1869570 w 12191684"/>
              <a:gd name="connsiteY1521" fmla="*/ 251959 h 2102199"/>
              <a:gd name="connsiteX1522" fmla="*/ 1950218 w 12191684"/>
              <a:gd name="connsiteY1522" fmla="*/ 224139 h 2102199"/>
              <a:gd name="connsiteX1523" fmla="*/ 1866242 w 12191684"/>
              <a:gd name="connsiteY1523" fmla="*/ 253152 h 2102199"/>
              <a:gd name="connsiteX1524" fmla="*/ 1945199 w 12191684"/>
              <a:gd name="connsiteY1524" fmla="*/ 262288 h 2102199"/>
              <a:gd name="connsiteX1525" fmla="*/ 1864960 w 12191684"/>
              <a:gd name="connsiteY1525" fmla="*/ 286142 h 2102199"/>
              <a:gd name="connsiteX1526" fmla="*/ 1783734 w 12191684"/>
              <a:gd name="connsiteY1526" fmla="*/ 283880 h 2102199"/>
              <a:gd name="connsiteX1527" fmla="*/ 1866242 w 12191684"/>
              <a:gd name="connsiteY1527" fmla="*/ 253152 h 2102199"/>
              <a:gd name="connsiteX1528" fmla="*/ 1777559 w 12191684"/>
              <a:gd name="connsiteY1528" fmla="*/ 286257 h 2102199"/>
              <a:gd name="connsiteX1529" fmla="*/ 1858843 w 12191684"/>
              <a:gd name="connsiteY1529" fmla="*/ 288033 h 2102199"/>
              <a:gd name="connsiteX1530" fmla="*/ 1832200 w 12191684"/>
              <a:gd name="connsiteY1530" fmla="*/ 296438 h 2102199"/>
              <a:gd name="connsiteX1531" fmla="*/ 1780805 w 12191684"/>
              <a:gd name="connsiteY1531" fmla="*/ 313265 h 2102199"/>
              <a:gd name="connsiteX1532" fmla="*/ 1697635 w 12191684"/>
              <a:gd name="connsiteY1532" fmla="*/ 318232 h 2102199"/>
              <a:gd name="connsiteX1533" fmla="*/ 1777559 w 12191684"/>
              <a:gd name="connsiteY1533" fmla="*/ 286257 h 2102199"/>
              <a:gd name="connsiteX1534" fmla="*/ 1690788 w 12191684"/>
              <a:gd name="connsiteY1534" fmla="*/ 321073 h 2102199"/>
              <a:gd name="connsiteX1535" fmla="*/ 1773919 w 12191684"/>
              <a:gd name="connsiteY1535" fmla="*/ 315576 h 2102199"/>
              <a:gd name="connsiteX1536" fmla="*/ 1695679 w 12191684"/>
              <a:gd name="connsiteY1536" fmla="*/ 342849 h 2102199"/>
              <a:gd name="connsiteX1537" fmla="*/ 1611551 w 12191684"/>
              <a:gd name="connsiteY1537" fmla="*/ 354890 h 2102199"/>
              <a:gd name="connsiteX1538" fmla="*/ 1690788 w 12191684"/>
              <a:gd name="connsiteY1538" fmla="*/ 321073 h 2102199"/>
              <a:gd name="connsiteX1539" fmla="*/ 1604005 w 12191684"/>
              <a:gd name="connsiteY1539" fmla="*/ 358205 h 2102199"/>
              <a:gd name="connsiteX1540" fmla="*/ 1688016 w 12191684"/>
              <a:gd name="connsiteY1540" fmla="*/ 345641 h 2102199"/>
              <a:gd name="connsiteX1541" fmla="*/ 1609716 w 12191684"/>
              <a:gd name="connsiteY1541" fmla="*/ 374976 h 2102199"/>
              <a:gd name="connsiteX1542" fmla="*/ 1525534 w 12191684"/>
              <a:gd name="connsiteY1542" fmla="*/ 393721 h 2102199"/>
              <a:gd name="connsiteX1543" fmla="*/ 1604005 w 12191684"/>
              <a:gd name="connsiteY1543" fmla="*/ 358205 h 2102199"/>
              <a:gd name="connsiteX1544" fmla="*/ 1515474 w 12191684"/>
              <a:gd name="connsiteY1544" fmla="*/ 398412 h 2102199"/>
              <a:gd name="connsiteX1545" fmla="*/ 1597881 w 12191684"/>
              <a:gd name="connsiteY1545" fmla="*/ 379590 h 2102199"/>
              <a:gd name="connsiteX1546" fmla="*/ 1523320 w 12191684"/>
              <a:gd name="connsiteY1546" fmla="*/ 409538 h 2102199"/>
              <a:gd name="connsiteX1547" fmla="*/ 1440757 w 12191684"/>
              <a:gd name="connsiteY1547" fmla="*/ 434105 h 2102199"/>
              <a:gd name="connsiteX1548" fmla="*/ 1515474 w 12191684"/>
              <a:gd name="connsiteY1548" fmla="*/ 398412 h 2102199"/>
              <a:gd name="connsiteX1549" fmla="*/ 1428862 w 12191684"/>
              <a:gd name="connsiteY1549" fmla="*/ 439929 h 2102199"/>
              <a:gd name="connsiteX1550" fmla="*/ 1508904 w 12191684"/>
              <a:gd name="connsiteY1550" fmla="*/ 415517 h 2102199"/>
              <a:gd name="connsiteX1551" fmla="*/ 1431313 w 12191684"/>
              <a:gd name="connsiteY1551" fmla="*/ 448844 h 2102199"/>
              <a:gd name="connsiteX1552" fmla="*/ 1353717 w 12191684"/>
              <a:gd name="connsiteY1552" fmla="*/ 477650 h 2102199"/>
              <a:gd name="connsiteX1553" fmla="*/ 1428862 w 12191684"/>
              <a:gd name="connsiteY1553" fmla="*/ 439929 h 2102199"/>
              <a:gd name="connsiteX1554" fmla="*/ 1337268 w 12191684"/>
              <a:gd name="connsiteY1554" fmla="*/ 486115 h 2102199"/>
              <a:gd name="connsiteX1555" fmla="*/ 1408020 w 12191684"/>
              <a:gd name="connsiteY1555" fmla="*/ 459208 h 2102199"/>
              <a:gd name="connsiteX1556" fmla="*/ 1344786 w 12191684"/>
              <a:gd name="connsiteY1556" fmla="*/ 488154 h 2102199"/>
              <a:gd name="connsiteX1557" fmla="*/ 1274811 w 12191684"/>
              <a:gd name="connsiteY1557" fmla="*/ 518876 h 2102199"/>
              <a:gd name="connsiteX1558" fmla="*/ 1337268 w 12191684"/>
              <a:gd name="connsiteY1558" fmla="*/ 486115 h 2102199"/>
              <a:gd name="connsiteX1559" fmla="*/ 1210670 w 12191684"/>
              <a:gd name="connsiteY1559" fmla="*/ 553582 h 2102199"/>
              <a:gd name="connsiteX1560" fmla="*/ 1249284 w 12191684"/>
              <a:gd name="connsiteY1560" fmla="*/ 532570 h 2102199"/>
              <a:gd name="connsiteX1561" fmla="*/ 1293986 w 12191684"/>
              <a:gd name="connsiteY1561" fmla="*/ 512306 h 2102199"/>
              <a:gd name="connsiteX1562" fmla="*/ 1210670 w 12191684"/>
              <a:gd name="connsiteY1562" fmla="*/ 553582 h 2102199"/>
              <a:gd name="connsiteX1563" fmla="*/ 1392192 w 12191684"/>
              <a:gd name="connsiteY1563" fmla="*/ 468368 h 2102199"/>
              <a:gd name="connsiteX1564" fmla="*/ 1431993 w 12191684"/>
              <a:gd name="connsiteY1564" fmla="*/ 450576 h 2102199"/>
              <a:gd name="connsiteX1565" fmla="*/ 1474540 w 12191684"/>
              <a:gd name="connsiteY1565" fmla="*/ 435882 h 2102199"/>
              <a:gd name="connsiteX1566" fmla="*/ 1392192 w 12191684"/>
              <a:gd name="connsiteY1566" fmla="*/ 468368 h 2102199"/>
              <a:gd name="connsiteX1567" fmla="*/ 1561020 w 12191684"/>
              <a:gd name="connsiteY1567" fmla="*/ 406283 h 2102199"/>
              <a:gd name="connsiteX1568" fmla="*/ 1612776 w 12191684"/>
              <a:gd name="connsiteY1568" fmla="*/ 388588 h 2102199"/>
              <a:gd name="connsiteX1569" fmla="*/ 1665106 w 12191684"/>
              <a:gd name="connsiteY1569" fmla="*/ 376919 h 2102199"/>
              <a:gd name="connsiteX1570" fmla="*/ 1561020 w 12191684"/>
              <a:gd name="connsiteY1570" fmla="*/ 406283 h 2102199"/>
              <a:gd name="connsiteX1571" fmla="*/ 1736018 w 12191684"/>
              <a:gd name="connsiteY1571" fmla="*/ 361099 h 2102199"/>
              <a:gd name="connsiteX1572" fmla="*/ 1778905 w 12191684"/>
              <a:gd name="connsiteY1572" fmla="*/ 351200 h 2102199"/>
              <a:gd name="connsiteX1573" fmla="*/ 1824784 w 12191684"/>
              <a:gd name="connsiteY1573" fmla="*/ 346530 h 2102199"/>
              <a:gd name="connsiteX1574" fmla="*/ 1736018 w 12191684"/>
              <a:gd name="connsiteY1574" fmla="*/ 361099 h 2102199"/>
              <a:gd name="connsiteX1575" fmla="*/ 1892028 w 12191684"/>
              <a:gd name="connsiteY1575" fmla="*/ 339290 h 2102199"/>
              <a:gd name="connsiteX1576" fmla="*/ 1941927 w 12191684"/>
              <a:gd name="connsiteY1576" fmla="*/ 333557 h 2102199"/>
              <a:gd name="connsiteX1577" fmla="*/ 1990003 w 12191684"/>
              <a:gd name="connsiteY1577" fmla="*/ 335083 h 2102199"/>
              <a:gd name="connsiteX1578" fmla="*/ 1892028 w 12191684"/>
              <a:gd name="connsiteY1578" fmla="*/ 339290 h 2102199"/>
              <a:gd name="connsiteX1579" fmla="*/ 2042430 w 12191684"/>
              <a:gd name="connsiteY1579" fmla="*/ 336126 h 2102199"/>
              <a:gd name="connsiteX1580" fmla="*/ 2074964 w 12191684"/>
              <a:gd name="connsiteY1580" fmla="*/ 336039 h 2102199"/>
              <a:gd name="connsiteX1581" fmla="*/ 2088982 w 12191684"/>
              <a:gd name="connsiteY1581" fmla="*/ 336115 h 2102199"/>
              <a:gd name="connsiteX1582" fmla="*/ 2134121 w 12191684"/>
              <a:gd name="connsiteY1582" fmla="*/ 343481 h 2102199"/>
              <a:gd name="connsiteX1583" fmla="*/ 2042430 w 12191684"/>
              <a:gd name="connsiteY1583" fmla="*/ 336126 h 2102199"/>
              <a:gd name="connsiteX1584" fmla="*/ 2196401 w 12191684"/>
              <a:gd name="connsiteY1584" fmla="*/ 353092 h 2102199"/>
              <a:gd name="connsiteX1585" fmla="*/ 2181230 w 12191684"/>
              <a:gd name="connsiteY1585" fmla="*/ 350173 h 2102199"/>
              <a:gd name="connsiteX1586" fmla="*/ 2226258 w 12191684"/>
              <a:gd name="connsiteY1586" fmla="*/ 355388 h 2102199"/>
              <a:gd name="connsiteX1587" fmla="*/ 2256580 w 12191684"/>
              <a:gd name="connsiteY1587" fmla="*/ 364342 h 2102199"/>
              <a:gd name="connsiteX1588" fmla="*/ 2268199 w 12191684"/>
              <a:gd name="connsiteY1588" fmla="*/ 367870 h 2102199"/>
              <a:gd name="connsiteX1589" fmla="*/ 2196401 w 12191684"/>
              <a:gd name="connsiteY1589" fmla="*/ 353092 h 2102199"/>
              <a:gd name="connsiteX1590" fmla="*/ 2312334 w 12191684"/>
              <a:gd name="connsiteY1590" fmla="*/ 379651 h 2102199"/>
              <a:gd name="connsiteX1591" fmla="*/ 2355261 w 12191684"/>
              <a:gd name="connsiteY1591" fmla="*/ 389808 h 2102199"/>
              <a:gd name="connsiteX1592" fmla="*/ 2395046 w 12191684"/>
              <a:gd name="connsiteY1592" fmla="*/ 407099 h 2102199"/>
              <a:gd name="connsiteX1593" fmla="*/ 2312334 w 12191684"/>
              <a:gd name="connsiteY1593" fmla="*/ 379651 h 2102199"/>
              <a:gd name="connsiteX1594" fmla="*/ 2436058 w 12191684"/>
              <a:gd name="connsiteY1594" fmla="*/ 423439 h 2102199"/>
              <a:gd name="connsiteX1595" fmla="*/ 2477032 w 12191684"/>
              <a:gd name="connsiteY1595" fmla="*/ 438269 h 2102199"/>
              <a:gd name="connsiteX1596" fmla="*/ 2514865 w 12191684"/>
              <a:gd name="connsiteY1596" fmla="*/ 460169 h 2102199"/>
              <a:gd name="connsiteX1597" fmla="*/ 2436058 w 12191684"/>
              <a:gd name="connsiteY1597" fmla="*/ 423439 h 2102199"/>
              <a:gd name="connsiteX1598" fmla="*/ 2553646 w 12191684"/>
              <a:gd name="connsiteY1598" fmla="*/ 480937 h 2102199"/>
              <a:gd name="connsiteX1599" fmla="*/ 2591200 w 12191684"/>
              <a:gd name="connsiteY1599" fmla="*/ 499398 h 2102199"/>
              <a:gd name="connsiteX1600" fmla="*/ 2625668 w 12191684"/>
              <a:gd name="connsiteY1600" fmla="*/ 524656 h 2102199"/>
              <a:gd name="connsiteX1601" fmla="*/ 2553646 w 12191684"/>
              <a:gd name="connsiteY1601" fmla="*/ 480937 h 2102199"/>
              <a:gd name="connsiteX1602" fmla="*/ 2662218 w 12191684"/>
              <a:gd name="connsiteY1602" fmla="*/ 549462 h 2102199"/>
              <a:gd name="connsiteX1603" fmla="*/ 2697819 w 12191684"/>
              <a:gd name="connsiteY1603" fmla="*/ 571751 h 2102199"/>
              <a:gd name="connsiteX1604" fmla="*/ 2729908 w 12191684"/>
              <a:gd name="connsiteY1604" fmla="*/ 600453 h 2102199"/>
              <a:gd name="connsiteX1605" fmla="*/ 2662218 w 12191684"/>
              <a:gd name="connsiteY1605" fmla="*/ 549462 h 2102199"/>
              <a:gd name="connsiteX1606" fmla="*/ 4539410 w 12191684"/>
              <a:gd name="connsiteY1606" fmla="*/ 1463169 h 2102199"/>
              <a:gd name="connsiteX1607" fmla="*/ 3365238 w 12191684"/>
              <a:gd name="connsiteY1607" fmla="*/ 1131114 h 2102199"/>
              <a:gd name="connsiteX1608" fmla="*/ 2836397 w 12191684"/>
              <a:gd name="connsiteY1608" fmla="*/ 694453 h 2102199"/>
              <a:gd name="connsiteX1609" fmla="*/ 2764412 w 12191684"/>
              <a:gd name="connsiteY1609" fmla="*/ 629084 h 2102199"/>
              <a:gd name="connsiteX1610" fmla="*/ 2823290 w 12191684"/>
              <a:gd name="connsiteY1610" fmla="*/ 674126 h 2102199"/>
              <a:gd name="connsiteX1611" fmla="*/ 2973227 w 12191684"/>
              <a:gd name="connsiteY1611" fmla="*/ 788178 h 2102199"/>
              <a:gd name="connsiteX1612" fmla="*/ 3345104 w 12191684"/>
              <a:gd name="connsiteY1612" fmla="*/ 1044166 h 2102199"/>
              <a:gd name="connsiteX1613" fmla="*/ 3920775 w 12191684"/>
              <a:gd name="connsiteY1613" fmla="*/ 1297578 h 2102199"/>
              <a:gd name="connsiteX1614" fmla="*/ 4545155 w 12191684"/>
              <a:gd name="connsiteY1614" fmla="*/ 1380465 h 2102199"/>
              <a:gd name="connsiteX1615" fmla="*/ 5504545 w 12191684"/>
              <a:gd name="connsiteY1615" fmla="*/ 1223331 h 2102199"/>
              <a:gd name="connsiteX1616" fmla="*/ 5684134 w 12191684"/>
              <a:gd name="connsiteY1616" fmla="*/ 1169689 h 2102199"/>
              <a:gd name="connsiteX1617" fmla="*/ 4539410 w 12191684"/>
              <a:gd name="connsiteY1617" fmla="*/ 1463169 h 2102199"/>
              <a:gd name="connsiteX1618" fmla="*/ 9223067 w 12191684"/>
              <a:gd name="connsiteY1618" fmla="*/ 349937 h 2102199"/>
              <a:gd name="connsiteX1619" fmla="*/ 8701050 w 12191684"/>
              <a:gd name="connsiteY1619" fmla="*/ 828816 h 2102199"/>
              <a:gd name="connsiteX1620" fmla="*/ 8035696 w 12191684"/>
              <a:gd name="connsiteY1620" fmla="*/ 1408572 h 2102199"/>
              <a:gd name="connsiteX1621" fmla="*/ 7387631 w 12191684"/>
              <a:gd name="connsiteY1621" fmla="*/ 1595198 h 2102199"/>
              <a:gd name="connsiteX1622" fmla="*/ 6176927 w 12191684"/>
              <a:gd name="connsiteY1622" fmla="*/ 1219957 h 2102199"/>
              <a:gd name="connsiteX1623" fmla="*/ 6345994 w 12191684"/>
              <a:gd name="connsiteY1623" fmla="*/ 1292285 h 2102199"/>
              <a:gd name="connsiteX1624" fmla="*/ 7169205 w 12191684"/>
              <a:gd name="connsiteY1624" fmla="*/ 1515612 h 2102199"/>
              <a:gd name="connsiteX1625" fmla="*/ 7299919 w 12191684"/>
              <a:gd name="connsiteY1625" fmla="*/ 1521061 h 2102199"/>
              <a:gd name="connsiteX1626" fmla="*/ 7581758 w 12191684"/>
              <a:gd name="connsiteY1626" fmla="*/ 1492749 h 2102199"/>
              <a:gd name="connsiteX1627" fmla="*/ 7981949 w 12191684"/>
              <a:gd name="connsiteY1627" fmla="*/ 1331475 h 2102199"/>
              <a:gd name="connsiteX1628" fmla="*/ 8337837 w 12191684"/>
              <a:gd name="connsiteY1628" fmla="*/ 1066694 h 2102199"/>
              <a:gd name="connsiteX1629" fmla="*/ 8635052 w 12191684"/>
              <a:gd name="connsiteY1629" fmla="*/ 797714 h 2102199"/>
              <a:gd name="connsiteX1630" fmla="*/ 9190273 w 12191684"/>
              <a:gd name="connsiteY1630" fmla="*/ 330526 h 2102199"/>
              <a:gd name="connsiteX1631" fmla="*/ 9217918 w 12191684"/>
              <a:gd name="connsiteY1631" fmla="*/ 338822 h 2102199"/>
              <a:gd name="connsiteX1632" fmla="*/ 9231972 w 12191684"/>
              <a:gd name="connsiteY1632" fmla="*/ 343248 h 2102199"/>
              <a:gd name="connsiteX1633" fmla="*/ 9223067 w 12191684"/>
              <a:gd name="connsiteY1633" fmla="*/ 349937 h 2102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</a:cxnLst>
            <a:rect l="l" t="t" r="r" b="b"/>
            <a:pathLst>
              <a:path w="12191684" h="2102199">
                <a:moveTo>
                  <a:pt x="11335344" y="1826536"/>
                </a:moveTo>
                <a:cubicBezTo>
                  <a:pt x="11073136" y="1668908"/>
                  <a:pt x="10841789" y="1459190"/>
                  <a:pt x="10618065" y="1256379"/>
                </a:cubicBezTo>
                <a:cubicBezTo>
                  <a:pt x="10534870" y="1180966"/>
                  <a:pt x="10448849" y="1102984"/>
                  <a:pt x="10362754" y="1029088"/>
                </a:cubicBezTo>
                <a:cubicBezTo>
                  <a:pt x="10164722" y="859131"/>
                  <a:pt x="9993982" y="730325"/>
                  <a:pt x="9825454" y="623729"/>
                </a:cubicBezTo>
                <a:cubicBezTo>
                  <a:pt x="9625284" y="497130"/>
                  <a:pt x="9432440" y="405091"/>
                  <a:pt x="9236528" y="342713"/>
                </a:cubicBezTo>
                <a:cubicBezTo>
                  <a:pt x="9249151" y="333278"/>
                  <a:pt x="9261849" y="323956"/>
                  <a:pt x="9274639" y="314780"/>
                </a:cubicBezTo>
                <a:cubicBezTo>
                  <a:pt x="9728781" y="434463"/>
                  <a:pt x="10114452" y="721403"/>
                  <a:pt x="10399917" y="958242"/>
                </a:cubicBezTo>
                <a:cubicBezTo>
                  <a:pt x="10494062" y="1036421"/>
                  <a:pt x="10587984" y="1119634"/>
                  <a:pt x="10678820" y="1200107"/>
                </a:cubicBezTo>
                <a:cubicBezTo>
                  <a:pt x="10891111" y="1388182"/>
                  <a:pt x="11110615" y="1582657"/>
                  <a:pt x="11355274" y="1733462"/>
                </a:cubicBezTo>
                <a:cubicBezTo>
                  <a:pt x="11476598" y="1808267"/>
                  <a:pt x="11607795" y="1868529"/>
                  <a:pt x="11756301" y="1917703"/>
                </a:cubicBezTo>
                <a:cubicBezTo>
                  <a:pt x="11879522" y="1958491"/>
                  <a:pt x="12014697" y="1991844"/>
                  <a:pt x="12181775" y="2022630"/>
                </a:cubicBezTo>
                <a:lnTo>
                  <a:pt x="12182110" y="2020808"/>
                </a:lnTo>
                <a:cubicBezTo>
                  <a:pt x="11930108" y="1974349"/>
                  <a:pt x="11634920" y="1903685"/>
                  <a:pt x="11356240" y="1731880"/>
                </a:cubicBezTo>
                <a:cubicBezTo>
                  <a:pt x="11111731" y="1581164"/>
                  <a:pt x="10892282" y="1386741"/>
                  <a:pt x="10680047" y="1198719"/>
                </a:cubicBezTo>
                <a:cubicBezTo>
                  <a:pt x="10589211" y="1118234"/>
                  <a:pt x="10495270" y="1035011"/>
                  <a:pt x="10401089" y="956814"/>
                </a:cubicBezTo>
                <a:cubicBezTo>
                  <a:pt x="10203447" y="792822"/>
                  <a:pt x="10034678" y="670358"/>
                  <a:pt x="9869980" y="571407"/>
                </a:cubicBezTo>
                <a:cubicBezTo>
                  <a:pt x="9667616" y="449827"/>
                  <a:pt x="9473471" y="365405"/>
                  <a:pt x="9276610" y="313380"/>
                </a:cubicBezTo>
                <a:cubicBezTo>
                  <a:pt x="9289177" y="304395"/>
                  <a:pt x="9301838" y="295546"/>
                  <a:pt x="9314573" y="286826"/>
                </a:cubicBezTo>
                <a:cubicBezTo>
                  <a:pt x="9317771" y="287494"/>
                  <a:pt x="9320950" y="288124"/>
                  <a:pt x="9324147" y="288810"/>
                </a:cubicBezTo>
                <a:cubicBezTo>
                  <a:pt x="9767431" y="383925"/>
                  <a:pt x="10136110" y="644064"/>
                  <a:pt x="10438289" y="885989"/>
                </a:cubicBezTo>
                <a:cubicBezTo>
                  <a:pt x="10541599" y="968835"/>
                  <a:pt x="10644483" y="1057929"/>
                  <a:pt x="10743963" y="1144093"/>
                </a:cubicBezTo>
                <a:cubicBezTo>
                  <a:pt x="10943612" y="1316989"/>
                  <a:pt x="11150047" y="1495774"/>
                  <a:pt x="11376132" y="1638798"/>
                </a:cubicBezTo>
                <a:cubicBezTo>
                  <a:pt x="11494204" y="1713510"/>
                  <a:pt x="11621014" y="1775167"/>
                  <a:pt x="11763812" y="1827298"/>
                </a:cubicBezTo>
                <a:cubicBezTo>
                  <a:pt x="11883538" y="1871020"/>
                  <a:pt x="12013303" y="1907812"/>
                  <a:pt x="12172126" y="1943079"/>
                </a:cubicBezTo>
                <a:lnTo>
                  <a:pt x="12172535" y="1941276"/>
                </a:lnTo>
                <a:cubicBezTo>
                  <a:pt x="11946636" y="1891099"/>
                  <a:pt x="11652060" y="1811193"/>
                  <a:pt x="11377136" y="1637229"/>
                </a:cubicBezTo>
                <a:cubicBezTo>
                  <a:pt x="11151163" y="1494275"/>
                  <a:pt x="10944765" y="1315539"/>
                  <a:pt x="10745190" y="1142685"/>
                </a:cubicBezTo>
                <a:cubicBezTo>
                  <a:pt x="10645673" y="1056512"/>
                  <a:pt x="10542789" y="967405"/>
                  <a:pt x="10439442" y="884541"/>
                </a:cubicBezTo>
                <a:cubicBezTo>
                  <a:pt x="10242916" y="727202"/>
                  <a:pt x="10076062" y="611167"/>
                  <a:pt x="9914320" y="519372"/>
                </a:cubicBezTo>
                <a:cubicBezTo>
                  <a:pt x="9712588" y="404874"/>
                  <a:pt x="9519669" y="328861"/>
                  <a:pt x="9324537" y="286992"/>
                </a:cubicBezTo>
                <a:cubicBezTo>
                  <a:pt x="9321935" y="286434"/>
                  <a:pt x="9319332" y="285914"/>
                  <a:pt x="9316730" y="285367"/>
                </a:cubicBezTo>
                <a:cubicBezTo>
                  <a:pt x="9329241" y="276824"/>
                  <a:pt x="9341846" y="268418"/>
                  <a:pt x="9354562" y="260148"/>
                </a:cubicBezTo>
                <a:cubicBezTo>
                  <a:pt x="9362129" y="261316"/>
                  <a:pt x="9369695" y="262522"/>
                  <a:pt x="9377262" y="263798"/>
                </a:cubicBezTo>
                <a:cubicBezTo>
                  <a:pt x="9812477" y="337056"/>
                  <a:pt x="10177234" y="582905"/>
                  <a:pt x="10476661" y="813732"/>
                </a:cubicBezTo>
                <a:cubicBezTo>
                  <a:pt x="10590457" y="901669"/>
                  <a:pt x="10703546" y="997450"/>
                  <a:pt x="10812898" y="1090080"/>
                </a:cubicBezTo>
                <a:cubicBezTo>
                  <a:pt x="10998511" y="1247319"/>
                  <a:pt x="11190463" y="1409914"/>
                  <a:pt x="11397010" y="1544131"/>
                </a:cubicBezTo>
                <a:cubicBezTo>
                  <a:pt x="11607647" y="1681055"/>
                  <a:pt x="11843734" y="1779562"/>
                  <a:pt x="12162478" y="1863528"/>
                </a:cubicBezTo>
                <a:lnTo>
                  <a:pt x="12162961" y="1861725"/>
                </a:lnTo>
                <a:cubicBezTo>
                  <a:pt x="11844403" y="1777816"/>
                  <a:pt x="11608483" y="1679386"/>
                  <a:pt x="11398033" y="1542573"/>
                </a:cubicBezTo>
                <a:cubicBezTo>
                  <a:pt x="11191579" y="1408420"/>
                  <a:pt x="10999664" y="1245864"/>
                  <a:pt x="10814088" y="1088661"/>
                </a:cubicBezTo>
                <a:cubicBezTo>
                  <a:pt x="10704717" y="996020"/>
                  <a:pt x="10591628" y="900226"/>
                  <a:pt x="10477795" y="812261"/>
                </a:cubicBezTo>
                <a:cubicBezTo>
                  <a:pt x="10283073" y="662146"/>
                  <a:pt x="10118059" y="552639"/>
                  <a:pt x="9958492" y="467633"/>
                </a:cubicBezTo>
                <a:cubicBezTo>
                  <a:pt x="9759289" y="361507"/>
                  <a:pt x="9569270" y="294231"/>
                  <a:pt x="9377578" y="261965"/>
                </a:cubicBezTo>
                <a:cubicBezTo>
                  <a:pt x="9370681" y="260806"/>
                  <a:pt x="9363802" y="259700"/>
                  <a:pt x="9356905" y="258629"/>
                </a:cubicBezTo>
                <a:cubicBezTo>
                  <a:pt x="9369342" y="250553"/>
                  <a:pt x="9381891" y="242615"/>
                  <a:pt x="9394514" y="234818"/>
                </a:cubicBezTo>
                <a:cubicBezTo>
                  <a:pt x="9406449" y="236002"/>
                  <a:pt x="9418404" y="237318"/>
                  <a:pt x="9430376" y="238787"/>
                </a:cubicBezTo>
                <a:cubicBezTo>
                  <a:pt x="9859011" y="291305"/>
                  <a:pt x="10219213" y="522373"/>
                  <a:pt x="10515033" y="741478"/>
                </a:cubicBezTo>
                <a:cubicBezTo>
                  <a:pt x="10640969" y="835028"/>
                  <a:pt x="10765770" y="938533"/>
                  <a:pt x="10886445" y="1038631"/>
                </a:cubicBezTo>
                <a:cubicBezTo>
                  <a:pt x="11056386" y="1179585"/>
                  <a:pt x="11232108" y="1325340"/>
                  <a:pt x="11417888" y="1449463"/>
                </a:cubicBezTo>
                <a:cubicBezTo>
                  <a:pt x="11624658" y="1587684"/>
                  <a:pt x="11851319" y="1690849"/>
                  <a:pt x="12152829" y="1783970"/>
                </a:cubicBezTo>
                <a:lnTo>
                  <a:pt x="12153386" y="1782194"/>
                </a:lnTo>
                <a:cubicBezTo>
                  <a:pt x="11852045" y="1689126"/>
                  <a:pt x="11625531" y="1586033"/>
                  <a:pt x="11418929" y="1447918"/>
                </a:cubicBezTo>
                <a:cubicBezTo>
                  <a:pt x="11233223" y="1323847"/>
                  <a:pt x="11057538" y="1178125"/>
                  <a:pt x="10887635" y="1037200"/>
                </a:cubicBezTo>
                <a:cubicBezTo>
                  <a:pt x="10766923" y="937085"/>
                  <a:pt x="10642121" y="833565"/>
                  <a:pt x="10516130" y="739985"/>
                </a:cubicBezTo>
                <a:cubicBezTo>
                  <a:pt x="10323824" y="597542"/>
                  <a:pt x="10160632" y="494659"/>
                  <a:pt x="10002553" y="416203"/>
                </a:cubicBezTo>
                <a:cubicBezTo>
                  <a:pt x="9805990" y="318649"/>
                  <a:pt x="9618908" y="260013"/>
                  <a:pt x="9430618" y="236941"/>
                </a:cubicBezTo>
                <a:cubicBezTo>
                  <a:pt x="9419426" y="235571"/>
                  <a:pt x="9408253" y="234364"/>
                  <a:pt x="9397080" y="233232"/>
                </a:cubicBezTo>
                <a:cubicBezTo>
                  <a:pt x="9409480" y="225610"/>
                  <a:pt x="9421973" y="218129"/>
                  <a:pt x="9434540" y="210791"/>
                </a:cubicBezTo>
                <a:cubicBezTo>
                  <a:pt x="9450789" y="211523"/>
                  <a:pt x="9467094" y="212511"/>
                  <a:pt x="9483510" y="213775"/>
                </a:cubicBezTo>
                <a:cubicBezTo>
                  <a:pt x="9909300" y="246586"/>
                  <a:pt x="10278945" y="474412"/>
                  <a:pt x="10553405" y="669224"/>
                </a:cubicBezTo>
                <a:cubicBezTo>
                  <a:pt x="10693525" y="769018"/>
                  <a:pt x="10831899" y="881604"/>
                  <a:pt x="10965717" y="990482"/>
                </a:cubicBezTo>
                <a:cubicBezTo>
                  <a:pt x="11117903" y="1114313"/>
                  <a:pt x="11275276" y="1242363"/>
                  <a:pt x="11438765" y="1354798"/>
                </a:cubicBezTo>
                <a:cubicBezTo>
                  <a:pt x="11639214" y="1492739"/>
                  <a:pt x="11863050" y="1603830"/>
                  <a:pt x="12143180" y="1704408"/>
                </a:cubicBezTo>
                <a:lnTo>
                  <a:pt x="12143812" y="1702658"/>
                </a:lnTo>
                <a:cubicBezTo>
                  <a:pt x="11863831" y="1602138"/>
                  <a:pt x="11640144" y="1491115"/>
                  <a:pt x="11439807" y="1353266"/>
                </a:cubicBezTo>
                <a:cubicBezTo>
                  <a:pt x="11276392" y="1240876"/>
                  <a:pt x="11119056" y="1112850"/>
                  <a:pt x="10966888" y="989041"/>
                </a:cubicBezTo>
                <a:cubicBezTo>
                  <a:pt x="10833051" y="880144"/>
                  <a:pt x="10694659" y="767538"/>
                  <a:pt x="10554483" y="667708"/>
                </a:cubicBezTo>
                <a:cubicBezTo>
                  <a:pt x="10365059" y="533260"/>
                  <a:pt x="10203652" y="437098"/>
                  <a:pt x="10046502" y="365080"/>
                </a:cubicBezTo>
                <a:cubicBezTo>
                  <a:pt x="9852709" y="276272"/>
                  <a:pt x="9668602" y="226173"/>
                  <a:pt x="9483639" y="211921"/>
                </a:cubicBezTo>
                <a:cubicBezTo>
                  <a:pt x="9468247" y="210733"/>
                  <a:pt x="9452853" y="209781"/>
                  <a:pt x="9437497" y="209058"/>
                </a:cubicBezTo>
                <a:cubicBezTo>
                  <a:pt x="9451886" y="200707"/>
                  <a:pt x="9466387" y="192540"/>
                  <a:pt x="9481018" y="184581"/>
                </a:cubicBezTo>
                <a:cubicBezTo>
                  <a:pt x="9499424" y="185535"/>
                  <a:pt x="9517940" y="186918"/>
                  <a:pt x="9536549" y="188755"/>
                </a:cubicBezTo>
                <a:cubicBezTo>
                  <a:pt x="9893572" y="223974"/>
                  <a:pt x="10238733" y="357502"/>
                  <a:pt x="10591777" y="596969"/>
                </a:cubicBezTo>
                <a:cubicBezTo>
                  <a:pt x="10748722" y="703816"/>
                  <a:pt x="10903010" y="827327"/>
                  <a:pt x="11052221" y="946771"/>
                </a:cubicBezTo>
                <a:cubicBezTo>
                  <a:pt x="11184050" y="1052314"/>
                  <a:pt x="11320378" y="1161447"/>
                  <a:pt x="11459625" y="1260134"/>
                </a:cubicBezTo>
                <a:cubicBezTo>
                  <a:pt x="11657080" y="1400147"/>
                  <a:pt x="11871212" y="1516036"/>
                  <a:pt x="12133531" y="1624846"/>
                </a:cubicBezTo>
                <a:lnTo>
                  <a:pt x="12134238" y="1623128"/>
                </a:lnTo>
                <a:cubicBezTo>
                  <a:pt x="11872067" y="1514374"/>
                  <a:pt x="11658047" y="1398546"/>
                  <a:pt x="11460703" y="1258617"/>
                </a:cubicBezTo>
                <a:cubicBezTo>
                  <a:pt x="11321493" y="1159964"/>
                  <a:pt x="11185184" y="1050845"/>
                  <a:pt x="11053374" y="945321"/>
                </a:cubicBezTo>
                <a:cubicBezTo>
                  <a:pt x="10904143" y="825853"/>
                  <a:pt x="10749838" y="702319"/>
                  <a:pt x="10592818" y="595432"/>
                </a:cubicBezTo>
                <a:cubicBezTo>
                  <a:pt x="10239514" y="355784"/>
                  <a:pt x="9894074" y="222156"/>
                  <a:pt x="9536736" y="186905"/>
                </a:cubicBezTo>
                <a:cubicBezTo>
                  <a:pt x="9519167" y="185172"/>
                  <a:pt x="9501654" y="183864"/>
                  <a:pt x="9484161" y="182888"/>
                </a:cubicBezTo>
                <a:cubicBezTo>
                  <a:pt x="9497211" y="175827"/>
                  <a:pt x="9510355" y="168928"/>
                  <a:pt x="9523610" y="162194"/>
                </a:cubicBezTo>
                <a:cubicBezTo>
                  <a:pt x="9545455" y="162099"/>
                  <a:pt x="9567466" y="162601"/>
                  <a:pt x="9589683" y="163741"/>
                </a:cubicBezTo>
                <a:cubicBezTo>
                  <a:pt x="9941871" y="181819"/>
                  <a:pt x="10282218" y="299894"/>
                  <a:pt x="10630149" y="524714"/>
                </a:cubicBezTo>
                <a:cubicBezTo>
                  <a:pt x="10807358" y="639651"/>
                  <a:pt x="10980534" y="776652"/>
                  <a:pt x="11147984" y="909141"/>
                </a:cubicBezTo>
                <a:cubicBezTo>
                  <a:pt x="11256165" y="994723"/>
                  <a:pt x="11368027" y="1083218"/>
                  <a:pt x="11480503" y="1165461"/>
                </a:cubicBezTo>
                <a:cubicBezTo>
                  <a:pt x="11673124" y="1306379"/>
                  <a:pt x="11883556" y="1430616"/>
                  <a:pt x="12123864" y="1545274"/>
                </a:cubicBezTo>
                <a:lnTo>
                  <a:pt x="12124682" y="1543597"/>
                </a:lnTo>
                <a:cubicBezTo>
                  <a:pt x="11884467" y="1428989"/>
                  <a:pt x="11674128" y="1304810"/>
                  <a:pt x="11481599" y="1163963"/>
                </a:cubicBezTo>
                <a:cubicBezTo>
                  <a:pt x="11369143" y="1081738"/>
                  <a:pt x="11257299" y="993254"/>
                  <a:pt x="11149155" y="907683"/>
                </a:cubicBezTo>
                <a:cubicBezTo>
                  <a:pt x="10981649" y="775168"/>
                  <a:pt x="10808455" y="638139"/>
                  <a:pt x="10631171" y="523152"/>
                </a:cubicBezTo>
                <a:cubicBezTo>
                  <a:pt x="10465599" y="416179"/>
                  <a:pt x="10298373" y="331993"/>
                  <a:pt x="10134102" y="272935"/>
                </a:cubicBezTo>
                <a:cubicBezTo>
                  <a:pt x="9955164" y="208603"/>
                  <a:pt x="9772024" y="171238"/>
                  <a:pt x="9589775" y="161883"/>
                </a:cubicBezTo>
                <a:cubicBezTo>
                  <a:pt x="9568917" y="160813"/>
                  <a:pt x="9548151" y="160279"/>
                  <a:pt x="9527440" y="160270"/>
                </a:cubicBezTo>
                <a:cubicBezTo>
                  <a:pt x="9536661" y="155615"/>
                  <a:pt x="9545919" y="151024"/>
                  <a:pt x="9555252" y="146533"/>
                </a:cubicBezTo>
                <a:cubicBezTo>
                  <a:pt x="9584031" y="143088"/>
                  <a:pt x="9613219" y="140459"/>
                  <a:pt x="9642853" y="138723"/>
                </a:cubicBezTo>
                <a:cubicBezTo>
                  <a:pt x="9963047" y="119970"/>
                  <a:pt x="10288947" y="219657"/>
                  <a:pt x="10668539" y="452459"/>
                </a:cubicBezTo>
                <a:cubicBezTo>
                  <a:pt x="10870717" y="576923"/>
                  <a:pt x="11066629" y="731163"/>
                  <a:pt x="11256108" y="880323"/>
                </a:cubicBezTo>
                <a:cubicBezTo>
                  <a:pt x="11336255" y="943423"/>
                  <a:pt x="11419133" y="1008670"/>
                  <a:pt x="11501380" y="1070794"/>
                </a:cubicBezTo>
                <a:cubicBezTo>
                  <a:pt x="11693556" y="1216030"/>
                  <a:pt x="11894004" y="1345207"/>
                  <a:pt x="12114215" y="1465703"/>
                </a:cubicBezTo>
                <a:lnTo>
                  <a:pt x="12115108" y="1464072"/>
                </a:lnTo>
                <a:cubicBezTo>
                  <a:pt x="11894990" y="1343619"/>
                  <a:pt x="11694597" y="1214491"/>
                  <a:pt x="11502496" y="1069312"/>
                </a:cubicBezTo>
                <a:cubicBezTo>
                  <a:pt x="11420268" y="1007199"/>
                  <a:pt x="11337389" y="941956"/>
                  <a:pt x="11257243" y="878862"/>
                </a:cubicBezTo>
                <a:cubicBezTo>
                  <a:pt x="11067744" y="729669"/>
                  <a:pt x="10871776" y="575396"/>
                  <a:pt x="10669506" y="450876"/>
                </a:cubicBezTo>
                <a:cubicBezTo>
                  <a:pt x="10493152" y="342717"/>
                  <a:pt x="10332450" y="265051"/>
                  <a:pt x="10178201" y="213438"/>
                </a:cubicBezTo>
                <a:cubicBezTo>
                  <a:pt x="9993480" y="151627"/>
                  <a:pt x="9818353" y="126581"/>
                  <a:pt x="9642742" y="136866"/>
                </a:cubicBezTo>
                <a:cubicBezTo>
                  <a:pt x="9615097" y="138485"/>
                  <a:pt x="9587675" y="140902"/>
                  <a:pt x="9560384" y="144075"/>
                </a:cubicBezTo>
                <a:cubicBezTo>
                  <a:pt x="9572096" y="138483"/>
                  <a:pt x="9583901" y="133025"/>
                  <a:pt x="9595799" y="127702"/>
                </a:cubicBezTo>
                <a:cubicBezTo>
                  <a:pt x="9628594" y="121957"/>
                  <a:pt x="9661946" y="117239"/>
                  <a:pt x="9695968" y="113701"/>
                </a:cubicBezTo>
                <a:cubicBezTo>
                  <a:pt x="10014915" y="80540"/>
                  <a:pt x="10336132" y="165226"/>
                  <a:pt x="10706911" y="380205"/>
                </a:cubicBezTo>
                <a:cubicBezTo>
                  <a:pt x="10940786" y="516268"/>
                  <a:pt x="11164659" y="693509"/>
                  <a:pt x="11381152" y="864913"/>
                </a:cubicBezTo>
                <a:cubicBezTo>
                  <a:pt x="11427407" y="901522"/>
                  <a:pt x="11475223" y="939379"/>
                  <a:pt x="11522258" y="976124"/>
                </a:cubicBezTo>
                <a:cubicBezTo>
                  <a:pt x="11715214" y="1126985"/>
                  <a:pt x="11911127" y="1264932"/>
                  <a:pt x="12104548" y="1386129"/>
                </a:cubicBezTo>
                <a:lnTo>
                  <a:pt x="12105552" y="1384553"/>
                </a:lnTo>
                <a:cubicBezTo>
                  <a:pt x="11912168" y="1263389"/>
                  <a:pt x="11716311" y="1125481"/>
                  <a:pt x="11523392" y="974659"/>
                </a:cubicBezTo>
                <a:cubicBezTo>
                  <a:pt x="11476375" y="937914"/>
                  <a:pt x="11428559" y="900059"/>
                  <a:pt x="11382305" y="863453"/>
                </a:cubicBezTo>
                <a:cubicBezTo>
                  <a:pt x="11165757" y="692009"/>
                  <a:pt x="10941827" y="514725"/>
                  <a:pt x="10707841" y="378595"/>
                </a:cubicBezTo>
                <a:cubicBezTo>
                  <a:pt x="10535316" y="278565"/>
                  <a:pt x="10376456" y="208175"/>
                  <a:pt x="10222187" y="163404"/>
                </a:cubicBezTo>
                <a:cubicBezTo>
                  <a:pt x="10040739" y="110751"/>
                  <a:pt x="9868548" y="93887"/>
                  <a:pt x="9695782" y="111851"/>
                </a:cubicBezTo>
                <a:cubicBezTo>
                  <a:pt x="9664494" y="115105"/>
                  <a:pt x="9633521" y="119377"/>
                  <a:pt x="9602734" y="124623"/>
                </a:cubicBezTo>
                <a:cubicBezTo>
                  <a:pt x="9613740" y="119760"/>
                  <a:pt x="9624820" y="115010"/>
                  <a:pt x="9635974" y="110386"/>
                </a:cubicBezTo>
                <a:cubicBezTo>
                  <a:pt x="9672952" y="101727"/>
                  <a:pt x="9710617" y="94437"/>
                  <a:pt x="9749101" y="88679"/>
                </a:cubicBezTo>
                <a:cubicBezTo>
                  <a:pt x="10062917" y="41715"/>
                  <a:pt x="10388781" y="113446"/>
                  <a:pt x="10745302" y="307951"/>
                </a:cubicBezTo>
                <a:cubicBezTo>
                  <a:pt x="11021248" y="458918"/>
                  <a:pt x="11280370" y="668722"/>
                  <a:pt x="11530977" y="871617"/>
                </a:cubicBezTo>
                <a:lnTo>
                  <a:pt x="11543118" y="881455"/>
                </a:lnTo>
                <a:cubicBezTo>
                  <a:pt x="11759033" y="1056315"/>
                  <a:pt x="11934347" y="1191392"/>
                  <a:pt x="12094899" y="1306547"/>
                </a:cubicBezTo>
                <a:lnTo>
                  <a:pt x="12095977" y="1305035"/>
                </a:lnTo>
                <a:cubicBezTo>
                  <a:pt x="11935462" y="1189899"/>
                  <a:pt x="11760168" y="1054846"/>
                  <a:pt x="11544289" y="880009"/>
                </a:cubicBezTo>
                <a:lnTo>
                  <a:pt x="11532148" y="870172"/>
                </a:lnTo>
                <a:cubicBezTo>
                  <a:pt x="11281486" y="667223"/>
                  <a:pt x="11022289" y="457366"/>
                  <a:pt x="10746194" y="306319"/>
                </a:cubicBezTo>
                <a:cubicBezTo>
                  <a:pt x="10577536" y="214306"/>
                  <a:pt x="10420553" y="151264"/>
                  <a:pt x="10266267" y="113588"/>
                </a:cubicBezTo>
                <a:cubicBezTo>
                  <a:pt x="10090730" y="70728"/>
                  <a:pt x="9916644" y="61726"/>
                  <a:pt x="9748822" y="86839"/>
                </a:cubicBezTo>
                <a:cubicBezTo>
                  <a:pt x="9714596" y="91961"/>
                  <a:pt x="9680798" y="98278"/>
                  <a:pt x="9647278" y="105774"/>
                </a:cubicBezTo>
                <a:cubicBezTo>
                  <a:pt x="9657020" y="101827"/>
                  <a:pt x="9666798" y="97962"/>
                  <a:pt x="9676670" y="94203"/>
                </a:cubicBezTo>
                <a:cubicBezTo>
                  <a:pt x="9717533" y="82305"/>
                  <a:pt x="9759345" y="72042"/>
                  <a:pt x="9802215" y="63652"/>
                </a:cubicBezTo>
                <a:cubicBezTo>
                  <a:pt x="10115754" y="2302"/>
                  <a:pt x="10436802" y="58577"/>
                  <a:pt x="10783674" y="235695"/>
                </a:cubicBezTo>
                <a:cubicBezTo>
                  <a:pt x="11063097" y="378603"/>
                  <a:pt x="11323836" y="585014"/>
                  <a:pt x="11563995" y="786782"/>
                </a:cubicBezTo>
                <a:cubicBezTo>
                  <a:pt x="11635887" y="847194"/>
                  <a:pt x="11706978" y="907745"/>
                  <a:pt x="11775710" y="966301"/>
                </a:cubicBezTo>
                <a:cubicBezTo>
                  <a:pt x="11883556" y="1058148"/>
                  <a:pt x="11985398" y="1144901"/>
                  <a:pt x="12085250" y="1226960"/>
                </a:cubicBezTo>
                <a:lnTo>
                  <a:pt x="12086421" y="1225525"/>
                </a:lnTo>
                <a:cubicBezTo>
                  <a:pt x="11986587" y="1143477"/>
                  <a:pt x="11884746" y="1056728"/>
                  <a:pt x="11776918" y="964888"/>
                </a:cubicBezTo>
                <a:cubicBezTo>
                  <a:pt x="11708168" y="906330"/>
                  <a:pt x="11637076" y="845779"/>
                  <a:pt x="11565184" y="785362"/>
                </a:cubicBezTo>
                <a:cubicBezTo>
                  <a:pt x="11324952" y="583523"/>
                  <a:pt x="11064101" y="377034"/>
                  <a:pt x="10784529" y="234043"/>
                </a:cubicBezTo>
                <a:cubicBezTo>
                  <a:pt x="10437267" y="56727"/>
                  <a:pt x="10115828" y="396"/>
                  <a:pt x="9801862" y="61834"/>
                </a:cubicBezTo>
                <a:cubicBezTo>
                  <a:pt x="9767283" y="68601"/>
                  <a:pt x="9733187" y="76571"/>
                  <a:pt x="9699389" y="85740"/>
                </a:cubicBezTo>
                <a:cubicBezTo>
                  <a:pt x="9749752" y="67454"/>
                  <a:pt x="9801676" y="51629"/>
                  <a:pt x="9855349" y="38630"/>
                </a:cubicBezTo>
                <a:cubicBezTo>
                  <a:pt x="9959570" y="13389"/>
                  <a:pt x="10061728" y="1757"/>
                  <a:pt x="10162045" y="1757"/>
                </a:cubicBezTo>
                <a:cubicBezTo>
                  <a:pt x="10869062" y="1757"/>
                  <a:pt x="11478681" y="580658"/>
                  <a:pt x="11980657" y="1057391"/>
                </a:cubicBezTo>
                <a:cubicBezTo>
                  <a:pt x="12013452" y="1088541"/>
                  <a:pt x="12044425" y="1117963"/>
                  <a:pt x="12075583" y="1147376"/>
                </a:cubicBezTo>
                <a:lnTo>
                  <a:pt x="12076865" y="1146022"/>
                </a:lnTo>
                <a:cubicBezTo>
                  <a:pt x="12045707" y="1116613"/>
                  <a:pt x="12014734" y="1087189"/>
                  <a:pt x="11981939" y="1056043"/>
                </a:cubicBezTo>
                <a:cubicBezTo>
                  <a:pt x="11697961" y="786360"/>
                  <a:pt x="11376114" y="480694"/>
                  <a:pt x="11020393" y="267917"/>
                </a:cubicBezTo>
                <a:cubicBezTo>
                  <a:pt x="10609327" y="22040"/>
                  <a:pt x="10228081" y="-53553"/>
                  <a:pt x="9854903" y="36823"/>
                </a:cubicBezTo>
                <a:cubicBezTo>
                  <a:pt x="9793831" y="51616"/>
                  <a:pt x="9734377" y="70049"/>
                  <a:pt x="9675629" y="92388"/>
                </a:cubicBezTo>
                <a:cubicBezTo>
                  <a:pt x="9647910" y="100420"/>
                  <a:pt x="9620377" y="109302"/>
                  <a:pt x="9592936" y="119050"/>
                </a:cubicBezTo>
                <a:cubicBezTo>
                  <a:pt x="9565403" y="126345"/>
                  <a:pt x="9538000" y="134477"/>
                  <a:pt x="9510616" y="143486"/>
                </a:cubicBezTo>
                <a:cubicBezTo>
                  <a:pt x="9485257" y="149558"/>
                  <a:pt x="9459936" y="156341"/>
                  <a:pt x="9434577" y="163865"/>
                </a:cubicBezTo>
                <a:cubicBezTo>
                  <a:pt x="9374436" y="168517"/>
                  <a:pt x="9314257" y="177695"/>
                  <a:pt x="9253073" y="191577"/>
                </a:cubicBezTo>
                <a:cubicBezTo>
                  <a:pt x="9251549" y="191921"/>
                  <a:pt x="9250043" y="192293"/>
                  <a:pt x="9248537" y="192642"/>
                </a:cubicBezTo>
                <a:cubicBezTo>
                  <a:pt x="9230988" y="195048"/>
                  <a:pt x="9213363" y="197783"/>
                  <a:pt x="9195645" y="200940"/>
                </a:cubicBezTo>
                <a:cubicBezTo>
                  <a:pt x="9145877" y="209800"/>
                  <a:pt x="9095830" y="221579"/>
                  <a:pt x="9044854" y="236407"/>
                </a:cubicBezTo>
                <a:cubicBezTo>
                  <a:pt x="9043813" y="236526"/>
                  <a:pt x="9042791" y="236625"/>
                  <a:pt x="9041767" y="236746"/>
                </a:cubicBezTo>
                <a:cubicBezTo>
                  <a:pt x="9030465" y="238064"/>
                  <a:pt x="9019142" y="239529"/>
                  <a:pt x="9007803" y="241070"/>
                </a:cubicBezTo>
                <a:cubicBezTo>
                  <a:pt x="8980436" y="242427"/>
                  <a:pt x="8952847" y="244413"/>
                  <a:pt x="8925053" y="247006"/>
                </a:cubicBezTo>
                <a:cubicBezTo>
                  <a:pt x="8896609" y="247224"/>
                  <a:pt x="8867941" y="248040"/>
                  <a:pt x="8839033" y="249481"/>
                </a:cubicBezTo>
                <a:cubicBezTo>
                  <a:pt x="8808804" y="248414"/>
                  <a:pt x="8778333" y="247982"/>
                  <a:pt x="8747546" y="248174"/>
                </a:cubicBezTo>
                <a:cubicBezTo>
                  <a:pt x="8658439" y="241072"/>
                  <a:pt x="8567455" y="238858"/>
                  <a:pt x="8474872" y="241619"/>
                </a:cubicBezTo>
                <a:cubicBezTo>
                  <a:pt x="8241368" y="248581"/>
                  <a:pt x="7991301" y="287263"/>
                  <a:pt x="7731584" y="356587"/>
                </a:cubicBezTo>
                <a:cubicBezTo>
                  <a:pt x="7263777" y="481467"/>
                  <a:pt x="6813131" y="680443"/>
                  <a:pt x="6377301" y="872868"/>
                </a:cubicBezTo>
                <a:cubicBezTo>
                  <a:pt x="6275236" y="917933"/>
                  <a:pt x="6169695" y="964535"/>
                  <a:pt x="6065715" y="1009382"/>
                </a:cubicBezTo>
                <a:cubicBezTo>
                  <a:pt x="6013828" y="1031767"/>
                  <a:pt x="5960397" y="1054807"/>
                  <a:pt x="5905647" y="1078081"/>
                </a:cubicBezTo>
                <a:cubicBezTo>
                  <a:pt x="5830744" y="1038378"/>
                  <a:pt x="5759874" y="1000821"/>
                  <a:pt x="5689972" y="964962"/>
                </a:cubicBezTo>
                <a:cubicBezTo>
                  <a:pt x="5166802" y="696549"/>
                  <a:pt x="4692954" y="460591"/>
                  <a:pt x="4191907" y="291296"/>
                </a:cubicBezTo>
                <a:cubicBezTo>
                  <a:pt x="3911721" y="196626"/>
                  <a:pt x="3652413" y="132948"/>
                  <a:pt x="3399185" y="96623"/>
                </a:cubicBezTo>
                <a:cubicBezTo>
                  <a:pt x="3118033" y="56296"/>
                  <a:pt x="2842365" y="51055"/>
                  <a:pt x="2579822" y="81048"/>
                </a:cubicBezTo>
                <a:cubicBezTo>
                  <a:pt x="2427171" y="98490"/>
                  <a:pt x="2275896" y="127929"/>
                  <a:pt x="2121888" y="170300"/>
                </a:cubicBezTo>
                <a:cubicBezTo>
                  <a:pt x="1996026" y="122692"/>
                  <a:pt x="1875668" y="109256"/>
                  <a:pt x="1754947" y="129265"/>
                </a:cubicBezTo>
                <a:cubicBezTo>
                  <a:pt x="1637943" y="148660"/>
                  <a:pt x="1517638" y="195667"/>
                  <a:pt x="1387159" y="272969"/>
                </a:cubicBezTo>
                <a:cubicBezTo>
                  <a:pt x="1272080" y="341148"/>
                  <a:pt x="1164122" y="423389"/>
                  <a:pt x="1059717" y="502921"/>
                </a:cubicBezTo>
                <a:cubicBezTo>
                  <a:pt x="1042133" y="516318"/>
                  <a:pt x="1024675" y="529616"/>
                  <a:pt x="1007329" y="542738"/>
                </a:cubicBezTo>
                <a:lnTo>
                  <a:pt x="1008452" y="544219"/>
                </a:lnTo>
                <a:cubicBezTo>
                  <a:pt x="1025799" y="531098"/>
                  <a:pt x="1043260" y="517798"/>
                  <a:pt x="1060845" y="504401"/>
                </a:cubicBezTo>
                <a:cubicBezTo>
                  <a:pt x="1263899" y="349720"/>
                  <a:pt x="1494044" y="174397"/>
                  <a:pt x="1755252" y="131100"/>
                </a:cubicBezTo>
                <a:cubicBezTo>
                  <a:pt x="1885447" y="109520"/>
                  <a:pt x="2007404" y="129286"/>
                  <a:pt x="2119229" y="171038"/>
                </a:cubicBezTo>
                <a:cubicBezTo>
                  <a:pt x="2091826" y="178602"/>
                  <a:pt x="2064330" y="186574"/>
                  <a:pt x="2036722" y="194964"/>
                </a:cubicBezTo>
                <a:cubicBezTo>
                  <a:pt x="1926366" y="165109"/>
                  <a:pt x="1807355" y="155064"/>
                  <a:pt x="1682011" y="180627"/>
                </a:cubicBezTo>
                <a:cubicBezTo>
                  <a:pt x="1564560" y="204803"/>
                  <a:pt x="1443270" y="255084"/>
                  <a:pt x="1311207" y="334341"/>
                </a:cubicBezTo>
                <a:cubicBezTo>
                  <a:pt x="1194632" y="404303"/>
                  <a:pt x="1084571" y="487357"/>
                  <a:pt x="978132" y="567676"/>
                </a:cubicBezTo>
                <a:cubicBezTo>
                  <a:pt x="959764" y="581535"/>
                  <a:pt x="941519" y="595304"/>
                  <a:pt x="923385" y="608894"/>
                </a:cubicBezTo>
                <a:lnTo>
                  <a:pt x="924501" y="610381"/>
                </a:lnTo>
                <a:cubicBezTo>
                  <a:pt x="942636" y="596791"/>
                  <a:pt x="960883" y="583021"/>
                  <a:pt x="979253" y="569159"/>
                </a:cubicBezTo>
                <a:cubicBezTo>
                  <a:pt x="1196037" y="405573"/>
                  <a:pt x="1420204" y="236419"/>
                  <a:pt x="1682384" y="182449"/>
                </a:cubicBezTo>
                <a:cubicBezTo>
                  <a:pt x="1806305" y="157174"/>
                  <a:pt x="1924042" y="166810"/>
                  <a:pt x="2033339" y="195996"/>
                </a:cubicBezTo>
                <a:cubicBezTo>
                  <a:pt x="2006158" y="204288"/>
                  <a:pt x="1978886" y="212979"/>
                  <a:pt x="1951464" y="222081"/>
                </a:cubicBezTo>
                <a:cubicBezTo>
                  <a:pt x="1833266" y="201665"/>
                  <a:pt x="1720691" y="204966"/>
                  <a:pt x="1609074" y="231988"/>
                </a:cubicBezTo>
                <a:cubicBezTo>
                  <a:pt x="1491196" y="260929"/>
                  <a:pt x="1368938" y="314469"/>
                  <a:pt x="1235315" y="395668"/>
                </a:cubicBezTo>
                <a:cubicBezTo>
                  <a:pt x="1117264" y="467403"/>
                  <a:pt x="1005122" y="551258"/>
                  <a:pt x="896672" y="632350"/>
                </a:cubicBezTo>
                <a:cubicBezTo>
                  <a:pt x="877478" y="646700"/>
                  <a:pt x="858406" y="660964"/>
                  <a:pt x="839441" y="675052"/>
                </a:cubicBezTo>
                <a:lnTo>
                  <a:pt x="840549" y="676545"/>
                </a:lnTo>
                <a:cubicBezTo>
                  <a:pt x="859516" y="662454"/>
                  <a:pt x="878588" y="648193"/>
                  <a:pt x="897783" y="633839"/>
                </a:cubicBezTo>
                <a:cubicBezTo>
                  <a:pt x="1118336" y="468924"/>
                  <a:pt x="1346398" y="298394"/>
                  <a:pt x="1609515" y="233795"/>
                </a:cubicBezTo>
                <a:cubicBezTo>
                  <a:pt x="1727369" y="205262"/>
                  <a:pt x="1840639" y="205838"/>
                  <a:pt x="1946946" y="223585"/>
                </a:cubicBezTo>
                <a:cubicBezTo>
                  <a:pt x="1935940" y="227253"/>
                  <a:pt x="1924934" y="230968"/>
                  <a:pt x="1913891" y="234766"/>
                </a:cubicBezTo>
                <a:cubicBezTo>
                  <a:pt x="1897922" y="240260"/>
                  <a:pt x="1881933" y="245896"/>
                  <a:pt x="1865908" y="251648"/>
                </a:cubicBezTo>
                <a:cubicBezTo>
                  <a:pt x="1751774" y="242619"/>
                  <a:pt x="1643226" y="253104"/>
                  <a:pt x="1536144" y="283348"/>
                </a:cubicBezTo>
                <a:cubicBezTo>
                  <a:pt x="1272659" y="357772"/>
                  <a:pt x="1041477" y="529222"/>
                  <a:pt x="817907" y="695026"/>
                </a:cubicBezTo>
                <a:cubicBezTo>
                  <a:pt x="797394" y="710241"/>
                  <a:pt x="776183" y="725971"/>
                  <a:pt x="755499" y="741206"/>
                </a:cubicBezTo>
                <a:lnTo>
                  <a:pt x="756601" y="742705"/>
                </a:lnTo>
                <a:cubicBezTo>
                  <a:pt x="777287" y="727467"/>
                  <a:pt x="798500" y="711736"/>
                  <a:pt x="819013" y="696521"/>
                </a:cubicBezTo>
                <a:cubicBezTo>
                  <a:pt x="1042449" y="530815"/>
                  <a:pt x="1273491" y="359469"/>
                  <a:pt x="1536651" y="285138"/>
                </a:cubicBezTo>
                <a:cubicBezTo>
                  <a:pt x="1650241" y="253054"/>
                  <a:pt x="1759089" y="245235"/>
                  <a:pt x="1862506" y="252877"/>
                </a:cubicBezTo>
                <a:cubicBezTo>
                  <a:pt x="1834879" y="262833"/>
                  <a:pt x="1807195" y="273168"/>
                  <a:pt x="1779420" y="283913"/>
                </a:cubicBezTo>
                <a:cubicBezTo>
                  <a:pt x="1669888" y="285043"/>
                  <a:pt x="1565690" y="301835"/>
                  <a:pt x="1463215" y="334715"/>
                </a:cubicBezTo>
                <a:cubicBezTo>
                  <a:pt x="1199198" y="419427"/>
                  <a:pt x="964551" y="591993"/>
                  <a:pt x="737633" y="758875"/>
                </a:cubicBezTo>
                <a:cubicBezTo>
                  <a:pt x="715918" y="774845"/>
                  <a:pt x="693462" y="791359"/>
                  <a:pt x="671555" y="807366"/>
                </a:cubicBezTo>
                <a:lnTo>
                  <a:pt x="672652" y="808868"/>
                </a:lnTo>
                <a:cubicBezTo>
                  <a:pt x="694563" y="792859"/>
                  <a:pt x="717019" y="776343"/>
                  <a:pt x="738735" y="760374"/>
                </a:cubicBezTo>
                <a:cubicBezTo>
                  <a:pt x="965535" y="593578"/>
                  <a:pt x="1200055" y="421104"/>
                  <a:pt x="1463784" y="336485"/>
                </a:cubicBezTo>
                <a:cubicBezTo>
                  <a:pt x="1570095" y="302374"/>
                  <a:pt x="1673974" y="287946"/>
                  <a:pt x="1773200" y="286336"/>
                </a:cubicBezTo>
                <a:cubicBezTo>
                  <a:pt x="1746406" y="296752"/>
                  <a:pt x="1719526" y="307542"/>
                  <a:pt x="1692531" y="318717"/>
                </a:cubicBezTo>
                <a:cubicBezTo>
                  <a:pt x="1587890" y="328671"/>
                  <a:pt x="1488184" y="350930"/>
                  <a:pt x="1390286" y="386078"/>
                </a:cubicBezTo>
                <a:cubicBezTo>
                  <a:pt x="1125825" y="481030"/>
                  <a:pt x="887811" y="654650"/>
                  <a:pt x="657634" y="822551"/>
                </a:cubicBezTo>
                <a:cubicBezTo>
                  <a:pt x="634627" y="839333"/>
                  <a:pt x="610838" y="856688"/>
                  <a:pt x="587611" y="873522"/>
                </a:cubicBezTo>
                <a:lnTo>
                  <a:pt x="588702" y="875030"/>
                </a:lnTo>
                <a:cubicBezTo>
                  <a:pt x="611930" y="858192"/>
                  <a:pt x="635720" y="840837"/>
                  <a:pt x="658729" y="824055"/>
                </a:cubicBezTo>
                <a:cubicBezTo>
                  <a:pt x="888800" y="656227"/>
                  <a:pt x="1126702" y="482689"/>
                  <a:pt x="1390912" y="387828"/>
                </a:cubicBezTo>
                <a:cubicBezTo>
                  <a:pt x="1491780" y="351612"/>
                  <a:pt x="1590643" y="331190"/>
                  <a:pt x="1685591" y="321586"/>
                </a:cubicBezTo>
                <a:cubicBezTo>
                  <a:pt x="1658960" y="332668"/>
                  <a:pt x="1632211" y="344135"/>
                  <a:pt x="1605327" y="355979"/>
                </a:cubicBezTo>
                <a:cubicBezTo>
                  <a:pt x="1505822" y="373446"/>
                  <a:pt x="1410725" y="400379"/>
                  <a:pt x="1317357" y="437444"/>
                </a:cubicBezTo>
                <a:cubicBezTo>
                  <a:pt x="1052550" y="542563"/>
                  <a:pt x="811272" y="717175"/>
                  <a:pt x="577936" y="886038"/>
                </a:cubicBezTo>
                <a:cubicBezTo>
                  <a:pt x="553539" y="903694"/>
                  <a:pt x="528311" y="921952"/>
                  <a:pt x="503666" y="939678"/>
                </a:cubicBezTo>
                <a:lnTo>
                  <a:pt x="504754" y="941190"/>
                </a:lnTo>
                <a:cubicBezTo>
                  <a:pt x="529396" y="923461"/>
                  <a:pt x="554626" y="905205"/>
                  <a:pt x="579025" y="887547"/>
                </a:cubicBezTo>
                <a:cubicBezTo>
                  <a:pt x="812268" y="718750"/>
                  <a:pt x="1053452" y="544208"/>
                  <a:pt x="1318041" y="439172"/>
                </a:cubicBezTo>
                <a:cubicBezTo>
                  <a:pt x="1413694" y="401200"/>
                  <a:pt x="1507439" y="375760"/>
                  <a:pt x="1597758" y="359331"/>
                </a:cubicBezTo>
                <a:cubicBezTo>
                  <a:pt x="1571257" y="371068"/>
                  <a:pt x="1544619" y="383180"/>
                  <a:pt x="1517820" y="395679"/>
                </a:cubicBezTo>
                <a:cubicBezTo>
                  <a:pt x="1423700" y="419384"/>
                  <a:pt x="1333314" y="450175"/>
                  <a:pt x="1244428" y="488811"/>
                </a:cubicBezTo>
                <a:cubicBezTo>
                  <a:pt x="979430" y="604001"/>
                  <a:pt x="735034" y="779511"/>
                  <a:pt x="498682" y="949244"/>
                </a:cubicBezTo>
                <a:cubicBezTo>
                  <a:pt x="472748" y="967868"/>
                  <a:pt x="445930" y="987125"/>
                  <a:pt x="419722" y="1005838"/>
                </a:cubicBezTo>
                <a:lnTo>
                  <a:pt x="420804" y="1007352"/>
                </a:lnTo>
                <a:cubicBezTo>
                  <a:pt x="447016" y="988634"/>
                  <a:pt x="473833" y="969376"/>
                  <a:pt x="499768" y="950751"/>
                </a:cubicBezTo>
                <a:cubicBezTo>
                  <a:pt x="736038" y="781076"/>
                  <a:pt x="980354" y="605625"/>
                  <a:pt x="1245170" y="490515"/>
                </a:cubicBezTo>
                <a:cubicBezTo>
                  <a:pt x="1329934" y="453670"/>
                  <a:pt x="1416975" y="423714"/>
                  <a:pt x="1507887" y="400319"/>
                </a:cubicBezTo>
                <a:cubicBezTo>
                  <a:pt x="1482326" y="412314"/>
                  <a:pt x="1456621" y="424655"/>
                  <a:pt x="1430740" y="437364"/>
                </a:cubicBezTo>
                <a:cubicBezTo>
                  <a:pt x="1341813" y="466215"/>
                  <a:pt x="1255871" y="500343"/>
                  <a:pt x="1171501" y="540178"/>
                </a:cubicBezTo>
                <a:cubicBezTo>
                  <a:pt x="906543" y="665280"/>
                  <a:pt x="659251" y="841544"/>
                  <a:pt x="420098" y="1012001"/>
                </a:cubicBezTo>
                <a:cubicBezTo>
                  <a:pt x="392407" y="1031738"/>
                  <a:pt x="363774" y="1052149"/>
                  <a:pt x="335776" y="1071998"/>
                </a:cubicBezTo>
                <a:lnTo>
                  <a:pt x="336853" y="1073512"/>
                </a:lnTo>
                <a:cubicBezTo>
                  <a:pt x="364855" y="1053660"/>
                  <a:pt x="393487" y="1033253"/>
                  <a:pt x="421178" y="1013515"/>
                </a:cubicBezTo>
                <a:cubicBezTo>
                  <a:pt x="660262" y="843104"/>
                  <a:pt x="907488" y="666888"/>
                  <a:pt x="1172295" y="541858"/>
                </a:cubicBezTo>
                <a:cubicBezTo>
                  <a:pt x="1252708" y="503890"/>
                  <a:pt x="1334550" y="471101"/>
                  <a:pt x="1419052" y="443132"/>
                </a:cubicBezTo>
                <a:cubicBezTo>
                  <a:pt x="1392922" y="456048"/>
                  <a:pt x="1366616" y="469333"/>
                  <a:pt x="1340112" y="482993"/>
                </a:cubicBezTo>
                <a:cubicBezTo>
                  <a:pt x="1257882" y="515392"/>
                  <a:pt x="1177504" y="551509"/>
                  <a:pt x="1098576" y="591543"/>
                </a:cubicBezTo>
                <a:cubicBezTo>
                  <a:pt x="832345" y="727754"/>
                  <a:pt x="580689" y="905700"/>
                  <a:pt x="337316" y="1077789"/>
                </a:cubicBezTo>
                <a:cubicBezTo>
                  <a:pt x="308721" y="1098011"/>
                  <a:pt x="280230" y="1118156"/>
                  <a:pt x="251832" y="1138151"/>
                </a:cubicBezTo>
                <a:lnTo>
                  <a:pt x="252903" y="1139671"/>
                </a:lnTo>
                <a:cubicBezTo>
                  <a:pt x="281301" y="1119673"/>
                  <a:pt x="309794" y="1099526"/>
                  <a:pt x="338390" y="1079306"/>
                </a:cubicBezTo>
                <a:cubicBezTo>
                  <a:pt x="581708" y="907256"/>
                  <a:pt x="833312" y="729347"/>
                  <a:pt x="1099420" y="593197"/>
                </a:cubicBezTo>
                <a:cubicBezTo>
                  <a:pt x="1172786" y="555986"/>
                  <a:pt x="1247399" y="522142"/>
                  <a:pt x="1323596" y="491540"/>
                </a:cubicBezTo>
                <a:cubicBezTo>
                  <a:pt x="1312423" y="497348"/>
                  <a:pt x="1301222" y="503206"/>
                  <a:pt x="1289976" y="509147"/>
                </a:cubicBezTo>
                <a:cubicBezTo>
                  <a:pt x="1277875" y="515541"/>
                  <a:pt x="1265797" y="521986"/>
                  <a:pt x="1253733" y="528473"/>
                </a:cubicBezTo>
                <a:cubicBezTo>
                  <a:pt x="1177153" y="563645"/>
                  <a:pt x="1101229" y="601731"/>
                  <a:pt x="1025651" y="642906"/>
                </a:cubicBezTo>
                <a:cubicBezTo>
                  <a:pt x="760645" y="788154"/>
                  <a:pt x="507255" y="966087"/>
                  <a:pt x="262208" y="1138162"/>
                </a:cubicBezTo>
                <a:cubicBezTo>
                  <a:pt x="230665" y="1160311"/>
                  <a:pt x="199229" y="1182384"/>
                  <a:pt x="167890" y="1204309"/>
                </a:cubicBezTo>
                <a:lnTo>
                  <a:pt x="168953" y="1205831"/>
                </a:lnTo>
                <a:cubicBezTo>
                  <a:pt x="200296" y="1183907"/>
                  <a:pt x="231734" y="1161832"/>
                  <a:pt x="263277" y="1139683"/>
                </a:cubicBezTo>
                <a:cubicBezTo>
                  <a:pt x="508283" y="967636"/>
                  <a:pt x="761628" y="789732"/>
                  <a:pt x="1026543" y="644536"/>
                </a:cubicBezTo>
                <a:cubicBezTo>
                  <a:pt x="1093157" y="608245"/>
                  <a:pt x="1160040" y="574361"/>
                  <a:pt x="1227402" y="542747"/>
                </a:cubicBezTo>
                <a:cubicBezTo>
                  <a:pt x="1207356" y="553656"/>
                  <a:pt x="1187357" y="564681"/>
                  <a:pt x="1167411" y="575828"/>
                </a:cubicBezTo>
                <a:cubicBezTo>
                  <a:pt x="1096360" y="612824"/>
                  <a:pt x="1024879" y="652254"/>
                  <a:pt x="952731" y="694271"/>
                </a:cubicBezTo>
                <a:cubicBezTo>
                  <a:pt x="690499" y="847458"/>
                  <a:pt x="436915" y="1024344"/>
                  <a:pt x="191683" y="1195407"/>
                </a:cubicBezTo>
                <a:cubicBezTo>
                  <a:pt x="155663" y="1220537"/>
                  <a:pt x="119754" y="1245581"/>
                  <a:pt x="83946" y="1270467"/>
                </a:cubicBezTo>
                <a:lnTo>
                  <a:pt x="85008" y="1271991"/>
                </a:lnTo>
                <a:cubicBezTo>
                  <a:pt x="120816" y="1247107"/>
                  <a:pt x="156722" y="1222060"/>
                  <a:pt x="192746" y="1196932"/>
                </a:cubicBezTo>
                <a:cubicBezTo>
                  <a:pt x="437951" y="1025891"/>
                  <a:pt x="691501" y="849025"/>
                  <a:pt x="953670" y="695878"/>
                </a:cubicBezTo>
                <a:cubicBezTo>
                  <a:pt x="1005801" y="665516"/>
                  <a:pt x="1057579" y="636526"/>
                  <a:pt x="1109104" y="608804"/>
                </a:cubicBezTo>
                <a:cubicBezTo>
                  <a:pt x="771015" y="802332"/>
                  <a:pt x="446897" y="1026969"/>
                  <a:pt x="131898" y="1245308"/>
                </a:cubicBezTo>
                <a:cubicBezTo>
                  <a:pt x="88609" y="1275317"/>
                  <a:pt x="43843" y="1306344"/>
                  <a:pt x="0" y="1336623"/>
                </a:cubicBezTo>
                <a:lnTo>
                  <a:pt x="1056" y="1338151"/>
                </a:lnTo>
                <a:cubicBezTo>
                  <a:pt x="44899" y="1307872"/>
                  <a:pt x="89666" y="1276844"/>
                  <a:pt x="132958" y="1246836"/>
                </a:cubicBezTo>
                <a:cubicBezTo>
                  <a:pt x="466059" y="1015946"/>
                  <a:pt x="804194" y="781577"/>
                  <a:pt x="1157584" y="583060"/>
                </a:cubicBezTo>
                <a:cubicBezTo>
                  <a:pt x="1220527" y="550087"/>
                  <a:pt x="1283127" y="519036"/>
                  <a:pt x="1345534" y="489855"/>
                </a:cubicBezTo>
                <a:cubicBezTo>
                  <a:pt x="1403045" y="465354"/>
                  <a:pt x="1461004" y="442478"/>
                  <a:pt x="1519527" y="421139"/>
                </a:cubicBezTo>
                <a:cubicBezTo>
                  <a:pt x="1579201" y="402119"/>
                  <a:pt x="1639936" y="384879"/>
                  <a:pt x="1701892" y="369402"/>
                </a:cubicBezTo>
                <a:cubicBezTo>
                  <a:pt x="1752469" y="359501"/>
                  <a:pt x="1804295" y="350993"/>
                  <a:pt x="1857529" y="343774"/>
                </a:cubicBezTo>
                <a:cubicBezTo>
                  <a:pt x="1909318" y="339766"/>
                  <a:pt x="1962581" y="337308"/>
                  <a:pt x="2017536" y="336422"/>
                </a:cubicBezTo>
                <a:cubicBezTo>
                  <a:pt x="2058790" y="338675"/>
                  <a:pt x="2098203" y="341893"/>
                  <a:pt x="2135496" y="345483"/>
                </a:cubicBezTo>
                <a:cubicBezTo>
                  <a:pt x="2142914" y="346191"/>
                  <a:pt x="2150351" y="346931"/>
                  <a:pt x="2157769" y="347692"/>
                </a:cubicBezTo>
                <a:cubicBezTo>
                  <a:pt x="2170764" y="350058"/>
                  <a:pt x="2183517" y="352473"/>
                  <a:pt x="2196029" y="354920"/>
                </a:cubicBezTo>
                <a:cubicBezTo>
                  <a:pt x="2227094" y="360962"/>
                  <a:pt x="2258365" y="367511"/>
                  <a:pt x="2290081" y="374604"/>
                </a:cubicBezTo>
                <a:cubicBezTo>
                  <a:pt x="2331836" y="387608"/>
                  <a:pt x="2373406" y="401427"/>
                  <a:pt x="2415199" y="416075"/>
                </a:cubicBezTo>
                <a:cubicBezTo>
                  <a:pt x="2454816" y="433815"/>
                  <a:pt x="2494192" y="452194"/>
                  <a:pt x="2533493" y="471151"/>
                </a:cubicBezTo>
                <a:cubicBezTo>
                  <a:pt x="2570248" y="492891"/>
                  <a:pt x="2606835" y="515134"/>
                  <a:pt x="2643459" y="537824"/>
                </a:cubicBezTo>
                <a:cubicBezTo>
                  <a:pt x="2678132" y="563565"/>
                  <a:pt x="2712525" y="589548"/>
                  <a:pt x="2746621" y="615514"/>
                </a:cubicBezTo>
                <a:cubicBezTo>
                  <a:pt x="2776404" y="642374"/>
                  <a:pt x="2805908" y="669225"/>
                  <a:pt x="2835133" y="695831"/>
                </a:cubicBezTo>
                <a:cubicBezTo>
                  <a:pt x="3001523" y="847264"/>
                  <a:pt x="3173583" y="1003857"/>
                  <a:pt x="3364178" y="1132655"/>
                </a:cubicBezTo>
                <a:cubicBezTo>
                  <a:pt x="3541443" y="1252447"/>
                  <a:pt x="3729864" y="1341529"/>
                  <a:pt x="3924196" y="1397425"/>
                </a:cubicBezTo>
                <a:cubicBezTo>
                  <a:pt x="4123678" y="1454812"/>
                  <a:pt x="4330707" y="1477554"/>
                  <a:pt x="4539503" y="1465026"/>
                </a:cubicBezTo>
                <a:cubicBezTo>
                  <a:pt x="4779495" y="1450625"/>
                  <a:pt x="5035214" y="1398081"/>
                  <a:pt x="5321293" y="1304390"/>
                </a:cubicBezTo>
                <a:cubicBezTo>
                  <a:pt x="5449330" y="1262456"/>
                  <a:pt x="5576009" y="1214856"/>
                  <a:pt x="5702707" y="1163931"/>
                </a:cubicBezTo>
                <a:cubicBezTo>
                  <a:pt x="5714010" y="1160410"/>
                  <a:pt x="5725295" y="1156881"/>
                  <a:pt x="5736561" y="1153336"/>
                </a:cubicBezTo>
                <a:cubicBezTo>
                  <a:pt x="5750170" y="1150252"/>
                  <a:pt x="5763704" y="1147160"/>
                  <a:pt x="5777183" y="1144063"/>
                </a:cubicBezTo>
                <a:cubicBezTo>
                  <a:pt x="5790047" y="1142209"/>
                  <a:pt x="5802987" y="1140332"/>
                  <a:pt x="5815982" y="1138428"/>
                </a:cubicBezTo>
                <a:cubicBezTo>
                  <a:pt x="5829200" y="1137602"/>
                  <a:pt x="5842344" y="1136769"/>
                  <a:pt x="5855414" y="1135931"/>
                </a:cubicBezTo>
                <a:cubicBezTo>
                  <a:pt x="5868706" y="1136161"/>
                  <a:pt x="5882036" y="1136383"/>
                  <a:pt x="5895366" y="1136595"/>
                </a:cubicBezTo>
                <a:cubicBezTo>
                  <a:pt x="5908844" y="1137879"/>
                  <a:pt x="5922342" y="1139157"/>
                  <a:pt x="5935857" y="1140424"/>
                </a:cubicBezTo>
                <a:cubicBezTo>
                  <a:pt x="5949521" y="1142763"/>
                  <a:pt x="5963223" y="1145095"/>
                  <a:pt x="5976943" y="1147418"/>
                </a:cubicBezTo>
                <a:cubicBezTo>
                  <a:pt x="5990756" y="1150800"/>
                  <a:pt x="6004607" y="1154176"/>
                  <a:pt x="6018476" y="1157541"/>
                </a:cubicBezTo>
                <a:cubicBezTo>
                  <a:pt x="6032456" y="1161958"/>
                  <a:pt x="6046474" y="1166365"/>
                  <a:pt x="6060528" y="1170761"/>
                </a:cubicBezTo>
                <a:cubicBezTo>
                  <a:pt x="6075085" y="1176359"/>
                  <a:pt x="6089679" y="1181946"/>
                  <a:pt x="6104310" y="1187516"/>
                </a:cubicBezTo>
                <a:cubicBezTo>
                  <a:pt x="6117956" y="1193669"/>
                  <a:pt x="6131639" y="1199814"/>
                  <a:pt x="6145360" y="1205936"/>
                </a:cubicBezTo>
                <a:cubicBezTo>
                  <a:pt x="6405039" y="1339311"/>
                  <a:pt x="6683718" y="1468954"/>
                  <a:pt x="6961989" y="1540275"/>
                </a:cubicBezTo>
                <a:cubicBezTo>
                  <a:pt x="7111851" y="1578682"/>
                  <a:pt x="7253013" y="1597940"/>
                  <a:pt x="7386423" y="1597940"/>
                </a:cubicBezTo>
                <a:cubicBezTo>
                  <a:pt x="7626525" y="1597937"/>
                  <a:pt x="7841512" y="1535551"/>
                  <a:pt x="8036700" y="1410138"/>
                </a:cubicBezTo>
                <a:cubicBezTo>
                  <a:pt x="8282808" y="1251991"/>
                  <a:pt x="8496102" y="1037530"/>
                  <a:pt x="8702351" y="830131"/>
                </a:cubicBezTo>
                <a:cubicBezTo>
                  <a:pt x="8871084" y="660478"/>
                  <a:pt x="9042753" y="487887"/>
                  <a:pt x="9234669" y="344105"/>
                </a:cubicBezTo>
                <a:cubicBezTo>
                  <a:pt x="9694759" y="490443"/>
                  <a:pt x="10078125" y="787265"/>
                  <a:pt x="10361546" y="1030505"/>
                </a:cubicBezTo>
                <a:cubicBezTo>
                  <a:pt x="10447622" y="1104382"/>
                  <a:pt x="10533643" y="1182355"/>
                  <a:pt x="10616819" y="1257760"/>
                </a:cubicBezTo>
                <a:cubicBezTo>
                  <a:pt x="10840618" y="1460633"/>
                  <a:pt x="11072020" y="1670408"/>
                  <a:pt x="11334396" y="1828133"/>
                </a:cubicBezTo>
                <a:cubicBezTo>
                  <a:pt x="11618820" y="1999113"/>
                  <a:pt x="11927227" y="2062620"/>
                  <a:pt x="12191424" y="2102200"/>
                </a:cubicBezTo>
                <a:lnTo>
                  <a:pt x="12191684" y="2100360"/>
                </a:lnTo>
                <a:cubicBezTo>
                  <a:pt x="11927691" y="2060798"/>
                  <a:pt x="11619508" y="1997347"/>
                  <a:pt x="11335344" y="1826536"/>
                </a:cubicBezTo>
                <a:close/>
                <a:moveTo>
                  <a:pt x="9233813" y="341867"/>
                </a:moveTo>
                <a:cubicBezTo>
                  <a:pt x="9228701" y="340246"/>
                  <a:pt x="9223588" y="338628"/>
                  <a:pt x="9218457" y="337048"/>
                </a:cubicBezTo>
                <a:cubicBezTo>
                  <a:pt x="9209757" y="334362"/>
                  <a:pt x="9201019" y="331748"/>
                  <a:pt x="9192262" y="329173"/>
                </a:cubicBezTo>
                <a:cubicBezTo>
                  <a:pt x="9204960" y="320560"/>
                  <a:pt x="9217750" y="312073"/>
                  <a:pt x="9230615" y="303726"/>
                </a:cubicBezTo>
                <a:cubicBezTo>
                  <a:pt x="9244131" y="306946"/>
                  <a:pt x="9257610" y="310309"/>
                  <a:pt x="9271033" y="313817"/>
                </a:cubicBezTo>
                <a:cubicBezTo>
                  <a:pt x="9271274" y="313880"/>
                  <a:pt x="9271497" y="313945"/>
                  <a:pt x="9271739" y="314008"/>
                </a:cubicBezTo>
                <a:cubicBezTo>
                  <a:pt x="9259153" y="323064"/>
                  <a:pt x="9246511" y="332348"/>
                  <a:pt x="9233813" y="341867"/>
                </a:cubicBezTo>
                <a:close/>
                <a:moveTo>
                  <a:pt x="2101326" y="336221"/>
                </a:moveTo>
                <a:cubicBezTo>
                  <a:pt x="2120995" y="336424"/>
                  <a:pt x="2140702" y="336795"/>
                  <a:pt x="2160464" y="337348"/>
                </a:cubicBezTo>
                <a:cubicBezTo>
                  <a:pt x="2179018" y="342142"/>
                  <a:pt x="2197200" y="347099"/>
                  <a:pt x="2214917" y="352140"/>
                </a:cubicBezTo>
                <a:cubicBezTo>
                  <a:pt x="2195806" y="349863"/>
                  <a:pt x="2176768" y="347760"/>
                  <a:pt x="2157769" y="345821"/>
                </a:cubicBezTo>
                <a:cubicBezTo>
                  <a:pt x="2138582" y="342341"/>
                  <a:pt x="2119768" y="339140"/>
                  <a:pt x="2101326" y="336221"/>
                </a:cubicBezTo>
                <a:close/>
                <a:moveTo>
                  <a:pt x="1538003" y="405510"/>
                </a:moveTo>
                <a:cubicBezTo>
                  <a:pt x="1561535" y="395889"/>
                  <a:pt x="1585066" y="386523"/>
                  <a:pt x="1608600" y="377407"/>
                </a:cubicBezTo>
                <a:cubicBezTo>
                  <a:pt x="1633025" y="372557"/>
                  <a:pt x="1657740" y="368129"/>
                  <a:pt x="1682797" y="364146"/>
                </a:cubicBezTo>
                <a:cubicBezTo>
                  <a:pt x="1659183" y="371468"/>
                  <a:pt x="1635667" y="379003"/>
                  <a:pt x="1612261" y="386800"/>
                </a:cubicBezTo>
                <a:cubicBezTo>
                  <a:pt x="1587237" y="392674"/>
                  <a:pt x="1562487" y="398902"/>
                  <a:pt x="1538003" y="405510"/>
                </a:cubicBezTo>
                <a:close/>
                <a:moveTo>
                  <a:pt x="1593040" y="393284"/>
                </a:moveTo>
                <a:cubicBezTo>
                  <a:pt x="1568224" y="401710"/>
                  <a:pt x="1543522" y="410410"/>
                  <a:pt x="1518921" y="419382"/>
                </a:cubicBezTo>
                <a:cubicBezTo>
                  <a:pt x="1497261" y="426287"/>
                  <a:pt x="1475727" y="433402"/>
                  <a:pt x="1454341" y="440781"/>
                </a:cubicBezTo>
                <a:cubicBezTo>
                  <a:pt x="1477545" y="430701"/>
                  <a:pt x="1500735" y="420881"/>
                  <a:pt x="1523922" y="411303"/>
                </a:cubicBezTo>
                <a:cubicBezTo>
                  <a:pt x="1546739" y="404980"/>
                  <a:pt x="1569760" y="398962"/>
                  <a:pt x="1593040" y="393284"/>
                </a:cubicBezTo>
                <a:close/>
                <a:moveTo>
                  <a:pt x="8780620" y="253210"/>
                </a:moveTo>
                <a:cubicBezTo>
                  <a:pt x="8712855" y="258443"/>
                  <a:pt x="8643697" y="266927"/>
                  <a:pt x="8572828" y="278719"/>
                </a:cubicBezTo>
                <a:cubicBezTo>
                  <a:pt x="8358417" y="314402"/>
                  <a:pt x="8132889" y="378155"/>
                  <a:pt x="7841587" y="485433"/>
                </a:cubicBezTo>
                <a:cubicBezTo>
                  <a:pt x="7723738" y="528923"/>
                  <a:pt x="7607321" y="574751"/>
                  <a:pt x="7488487" y="621800"/>
                </a:cubicBezTo>
                <a:cubicBezTo>
                  <a:pt x="7058477" y="793532"/>
                  <a:pt x="6609801" y="937018"/>
                  <a:pt x="6116822" y="1060459"/>
                </a:cubicBezTo>
                <a:cubicBezTo>
                  <a:pt x="6063856" y="1073612"/>
                  <a:pt x="6007879" y="1087395"/>
                  <a:pt x="5949708" y="1101437"/>
                </a:cubicBezTo>
                <a:cubicBezTo>
                  <a:pt x="5943052" y="1097914"/>
                  <a:pt x="5936415" y="1094399"/>
                  <a:pt x="5929797" y="1090891"/>
                </a:cubicBezTo>
                <a:cubicBezTo>
                  <a:pt x="5984826" y="1072716"/>
                  <a:pt x="6038944" y="1054560"/>
                  <a:pt x="6091873" y="1036679"/>
                </a:cubicBezTo>
                <a:cubicBezTo>
                  <a:pt x="6419335" y="925661"/>
                  <a:pt x="6740012" y="805191"/>
                  <a:pt x="7079540" y="677651"/>
                </a:cubicBezTo>
                <a:cubicBezTo>
                  <a:pt x="7195530" y="634077"/>
                  <a:pt x="7315479" y="589018"/>
                  <a:pt x="7434424" y="544864"/>
                </a:cubicBezTo>
                <a:cubicBezTo>
                  <a:pt x="7565157" y="496595"/>
                  <a:pt x="7680533" y="456661"/>
                  <a:pt x="7787153" y="422783"/>
                </a:cubicBezTo>
                <a:cubicBezTo>
                  <a:pt x="8144416" y="309409"/>
                  <a:pt x="8459199" y="252312"/>
                  <a:pt x="8747230" y="250328"/>
                </a:cubicBezTo>
                <a:cubicBezTo>
                  <a:pt x="8758403" y="251204"/>
                  <a:pt x="8769520" y="252182"/>
                  <a:pt x="8780620" y="253210"/>
                </a:cubicBezTo>
                <a:close/>
                <a:moveTo>
                  <a:pt x="8957011" y="248672"/>
                </a:moveTo>
                <a:cubicBezTo>
                  <a:pt x="8946229" y="250438"/>
                  <a:pt x="8935427" y="252301"/>
                  <a:pt x="8924570" y="254268"/>
                </a:cubicBezTo>
                <a:cubicBezTo>
                  <a:pt x="8912914" y="253377"/>
                  <a:pt x="8901201" y="252563"/>
                  <a:pt x="8889470" y="251868"/>
                </a:cubicBezTo>
                <a:cubicBezTo>
                  <a:pt x="8899751" y="250728"/>
                  <a:pt x="8910051" y="249646"/>
                  <a:pt x="8920368" y="248668"/>
                </a:cubicBezTo>
                <a:cubicBezTo>
                  <a:pt x="8932564" y="248562"/>
                  <a:pt x="8944778" y="248551"/>
                  <a:pt x="8957011" y="248672"/>
                </a:cubicBezTo>
                <a:close/>
                <a:moveTo>
                  <a:pt x="9504703" y="153510"/>
                </a:moveTo>
                <a:cubicBezTo>
                  <a:pt x="9498996" y="155944"/>
                  <a:pt x="9493288" y="158418"/>
                  <a:pt x="9487581" y="160932"/>
                </a:cubicBezTo>
                <a:cubicBezTo>
                  <a:pt x="9479884" y="161184"/>
                  <a:pt x="9472206" y="161495"/>
                  <a:pt x="9464509" y="161896"/>
                </a:cubicBezTo>
                <a:cubicBezTo>
                  <a:pt x="9467298" y="160872"/>
                  <a:pt x="9470087" y="159842"/>
                  <a:pt x="9472875" y="158835"/>
                </a:cubicBezTo>
                <a:cubicBezTo>
                  <a:pt x="9483435" y="156949"/>
                  <a:pt x="9494051" y="155170"/>
                  <a:pt x="9504703" y="153510"/>
                </a:cubicBezTo>
                <a:close/>
                <a:moveTo>
                  <a:pt x="9483008" y="155250"/>
                </a:moveTo>
                <a:cubicBezTo>
                  <a:pt x="9494069" y="151348"/>
                  <a:pt x="9505205" y="147561"/>
                  <a:pt x="9516397" y="143904"/>
                </a:cubicBezTo>
                <a:cubicBezTo>
                  <a:pt x="9525005" y="141896"/>
                  <a:pt x="9533631" y="139935"/>
                  <a:pt x="9542313" y="138074"/>
                </a:cubicBezTo>
                <a:cubicBezTo>
                  <a:pt x="9532106" y="142116"/>
                  <a:pt x="9521900" y="146280"/>
                  <a:pt x="9511693" y="150573"/>
                </a:cubicBezTo>
                <a:cubicBezTo>
                  <a:pt x="9502119" y="152023"/>
                  <a:pt x="9492564" y="153603"/>
                  <a:pt x="9483008" y="155250"/>
                </a:cubicBezTo>
                <a:close/>
                <a:moveTo>
                  <a:pt x="1949753" y="317842"/>
                </a:moveTo>
                <a:cubicBezTo>
                  <a:pt x="1951129" y="317609"/>
                  <a:pt x="1952486" y="317364"/>
                  <a:pt x="1953881" y="317132"/>
                </a:cubicBezTo>
                <a:cubicBezTo>
                  <a:pt x="1975892" y="313438"/>
                  <a:pt x="1997867" y="309972"/>
                  <a:pt x="2019786" y="306721"/>
                </a:cubicBezTo>
                <a:cubicBezTo>
                  <a:pt x="2041983" y="310576"/>
                  <a:pt x="2063772" y="314851"/>
                  <a:pt x="2085115" y="319452"/>
                </a:cubicBezTo>
                <a:cubicBezTo>
                  <a:pt x="2062378" y="320913"/>
                  <a:pt x="2039641" y="322599"/>
                  <a:pt x="2016886" y="324522"/>
                </a:cubicBezTo>
                <a:cubicBezTo>
                  <a:pt x="1994056" y="321830"/>
                  <a:pt x="1971691" y="319608"/>
                  <a:pt x="1949753" y="317842"/>
                </a:cubicBezTo>
                <a:close/>
                <a:moveTo>
                  <a:pt x="1870481" y="313376"/>
                </a:moveTo>
                <a:cubicBezTo>
                  <a:pt x="1878085" y="311458"/>
                  <a:pt x="1885689" y="309545"/>
                  <a:pt x="1893329" y="307671"/>
                </a:cubicBezTo>
                <a:cubicBezTo>
                  <a:pt x="1910322" y="303491"/>
                  <a:pt x="1927277" y="299461"/>
                  <a:pt x="1944195" y="295557"/>
                </a:cubicBezTo>
                <a:cubicBezTo>
                  <a:pt x="1967861" y="298410"/>
                  <a:pt x="1991137" y="301835"/>
                  <a:pt x="2013985" y="305717"/>
                </a:cubicBezTo>
                <a:cubicBezTo>
                  <a:pt x="1993870" y="308732"/>
                  <a:pt x="1973754" y="311913"/>
                  <a:pt x="1953565" y="315299"/>
                </a:cubicBezTo>
                <a:cubicBezTo>
                  <a:pt x="1949791" y="315933"/>
                  <a:pt x="1946017" y="316600"/>
                  <a:pt x="1942242" y="317245"/>
                </a:cubicBezTo>
                <a:cubicBezTo>
                  <a:pt x="1917888" y="315393"/>
                  <a:pt x="1894017" y="314112"/>
                  <a:pt x="1870481" y="313376"/>
                </a:cubicBezTo>
                <a:close/>
                <a:moveTo>
                  <a:pt x="1934416" y="318591"/>
                </a:moveTo>
                <a:cubicBezTo>
                  <a:pt x="1910377" y="322752"/>
                  <a:pt x="1886525" y="327130"/>
                  <a:pt x="1862859" y="331752"/>
                </a:cubicBezTo>
                <a:cubicBezTo>
                  <a:pt x="1838259" y="332228"/>
                  <a:pt x="1814078" y="333181"/>
                  <a:pt x="1790181" y="334605"/>
                </a:cubicBezTo>
                <a:cubicBezTo>
                  <a:pt x="1814451" y="327896"/>
                  <a:pt x="1838836" y="321406"/>
                  <a:pt x="1863361" y="315167"/>
                </a:cubicBezTo>
                <a:cubicBezTo>
                  <a:pt x="1887436" y="315780"/>
                  <a:pt x="1911121" y="316957"/>
                  <a:pt x="1934416" y="318591"/>
                </a:cubicBezTo>
                <a:close/>
                <a:moveTo>
                  <a:pt x="9408867" y="180989"/>
                </a:moveTo>
                <a:cubicBezTo>
                  <a:pt x="9400538" y="181043"/>
                  <a:pt x="9392228" y="181211"/>
                  <a:pt x="9383899" y="181438"/>
                </a:cubicBezTo>
                <a:cubicBezTo>
                  <a:pt x="9398177" y="176674"/>
                  <a:pt x="9412585" y="172114"/>
                  <a:pt x="9427086" y="167755"/>
                </a:cubicBezTo>
                <a:cubicBezTo>
                  <a:pt x="9430284" y="167076"/>
                  <a:pt x="9433518" y="166423"/>
                  <a:pt x="9436734" y="165763"/>
                </a:cubicBezTo>
                <a:cubicBezTo>
                  <a:pt x="9441159" y="165419"/>
                  <a:pt x="9445602" y="165131"/>
                  <a:pt x="9450046" y="164838"/>
                </a:cubicBezTo>
                <a:cubicBezTo>
                  <a:pt x="9436846" y="169807"/>
                  <a:pt x="9423628" y="174968"/>
                  <a:pt x="9410391" y="180354"/>
                </a:cubicBezTo>
                <a:cubicBezTo>
                  <a:pt x="9409889" y="180562"/>
                  <a:pt x="9409387" y="180781"/>
                  <a:pt x="9408867" y="180989"/>
                </a:cubicBezTo>
                <a:close/>
                <a:moveTo>
                  <a:pt x="9403828" y="183079"/>
                </a:moveTo>
                <a:cubicBezTo>
                  <a:pt x="9385033" y="190820"/>
                  <a:pt x="9366293" y="198958"/>
                  <a:pt x="9347535" y="207511"/>
                </a:cubicBezTo>
                <a:cubicBezTo>
                  <a:pt x="9334725" y="207669"/>
                  <a:pt x="9321917" y="208013"/>
                  <a:pt x="9309088" y="208497"/>
                </a:cubicBezTo>
                <a:cubicBezTo>
                  <a:pt x="9331491" y="199759"/>
                  <a:pt x="9354097" y="191471"/>
                  <a:pt x="9377002" y="183719"/>
                </a:cubicBezTo>
                <a:cubicBezTo>
                  <a:pt x="9385925" y="183408"/>
                  <a:pt x="9394867" y="183193"/>
                  <a:pt x="9403828" y="183079"/>
                </a:cubicBezTo>
                <a:close/>
                <a:moveTo>
                  <a:pt x="9343407" y="209398"/>
                </a:moveTo>
                <a:cubicBezTo>
                  <a:pt x="9331267" y="214976"/>
                  <a:pt x="9319128" y="220732"/>
                  <a:pt x="9306969" y="226664"/>
                </a:cubicBezTo>
                <a:cubicBezTo>
                  <a:pt x="9293788" y="226084"/>
                  <a:pt x="9280607" y="225677"/>
                  <a:pt x="9267389" y="225428"/>
                </a:cubicBezTo>
                <a:cubicBezTo>
                  <a:pt x="9279528" y="220310"/>
                  <a:pt x="9291724" y="215327"/>
                  <a:pt x="9304013" y="210488"/>
                </a:cubicBezTo>
                <a:cubicBezTo>
                  <a:pt x="9317101" y="209967"/>
                  <a:pt x="9330226" y="209586"/>
                  <a:pt x="9343407" y="209398"/>
                </a:cubicBezTo>
                <a:close/>
                <a:moveTo>
                  <a:pt x="2177512" y="287083"/>
                </a:moveTo>
                <a:cubicBezTo>
                  <a:pt x="2201495" y="284670"/>
                  <a:pt x="2225459" y="282513"/>
                  <a:pt x="2249441" y="280630"/>
                </a:cubicBezTo>
                <a:cubicBezTo>
                  <a:pt x="2269631" y="290907"/>
                  <a:pt x="2289393" y="301571"/>
                  <a:pt x="2308690" y="312484"/>
                </a:cubicBezTo>
                <a:cubicBezTo>
                  <a:pt x="2285545" y="312441"/>
                  <a:pt x="2262436" y="312633"/>
                  <a:pt x="2239365" y="313062"/>
                </a:cubicBezTo>
                <a:cubicBezTo>
                  <a:pt x="2218338" y="303716"/>
                  <a:pt x="2197739" y="295062"/>
                  <a:pt x="2177512" y="287083"/>
                </a:cubicBezTo>
                <a:close/>
                <a:moveTo>
                  <a:pt x="2235107" y="313136"/>
                </a:moveTo>
                <a:cubicBezTo>
                  <a:pt x="2212036" y="313594"/>
                  <a:pt x="2188983" y="314283"/>
                  <a:pt x="2165967" y="315213"/>
                </a:cubicBezTo>
                <a:cubicBezTo>
                  <a:pt x="2144178" y="308039"/>
                  <a:pt x="2122892" y="301498"/>
                  <a:pt x="2101977" y="295555"/>
                </a:cubicBezTo>
                <a:cubicBezTo>
                  <a:pt x="2125829" y="292608"/>
                  <a:pt x="2149644" y="289924"/>
                  <a:pt x="2173441" y="287499"/>
                </a:cubicBezTo>
                <a:cubicBezTo>
                  <a:pt x="2194430" y="295683"/>
                  <a:pt x="2215010" y="304268"/>
                  <a:pt x="2235107" y="313136"/>
                </a:cubicBezTo>
                <a:close/>
                <a:moveTo>
                  <a:pt x="5851658" y="1114549"/>
                </a:moveTo>
                <a:cubicBezTo>
                  <a:pt x="5845951" y="1113135"/>
                  <a:pt x="5840243" y="1111718"/>
                  <a:pt x="5834573" y="1110305"/>
                </a:cubicBezTo>
                <a:cubicBezTo>
                  <a:pt x="5834331" y="1110248"/>
                  <a:pt x="5834108" y="1110192"/>
                  <a:pt x="5833867" y="1110134"/>
                </a:cubicBezTo>
                <a:cubicBezTo>
                  <a:pt x="5839109" y="1107950"/>
                  <a:pt x="5844352" y="1105756"/>
                  <a:pt x="5849576" y="1103562"/>
                </a:cubicBezTo>
                <a:cubicBezTo>
                  <a:pt x="5853109" y="1104696"/>
                  <a:pt x="5856603" y="1105819"/>
                  <a:pt x="5860154" y="1106961"/>
                </a:cubicBezTo>
                <a:cubicBezTo>
                  <a:pt x="5862646" y="1107758"/>
                  <a:pt x="5865137" y="1108558"/>
                  <a:pt x="5867609" y="1109355"/>
                </a:cubicBezTo>
                <a:cubicBezTo>
                  <a:pt x="5862292" y="1111086"/>
                  <a:pt x="5856975" y="1112819"/>
                  <a:pt x="5851658" y="1114549"/>
                </a:cubicBezTo>
                <a:close/>
                <a:moveTo>
                  <a:pt x="5870640" y="1110326"/>
                </a:moveTo>
                <a:cubicBezTo>
                  <a:pt x="5876607" y="1112244"/>
                  <a:pt x="5882594" y="1114163"/>
                  <a:pt x="5888580" y="1116087"/>
                </a:cubicBezTo>
                <a:cubicBezTo>
                  <a:pt x="5883356" y="1117329"/>
                  <a:pt x="5878113" y="1118571"/>
                  <a:pt x="5872852" y="1119814"/>
                </a:cubicBezTo>
                <a:cubicBezTo>
                  <a:pt x="5866922" y="1118340"/>
                  <a:pt x="5860991" y="1116868"/>
                  <a:pt x="5855060" y="1115395"/>
                </a:cubicBezTo>
                <a:cubicBezTo>
                  <a:pt x="5860266" y="1113705"/>
                  <a:pt x="5865453" y="1112016"/>
                  <a:pt x="5870640" y="1110326"/>
                </a:cubicBezTo>
                <a:close/>
                <a:moveTo>
                  <a:pt x="5830985" y="1111333"/>
                </a:moveTo>
                <a:cubicBezTo>
                  <a:pt x="5832045" y="1111594"/>
                  <a:pt x="5833067" y="1111848"/>
                  <a:pt x="5834127" y="1112108"/>
                </a:cubicBezTo>
                <a:cubicBezTo>
                  <a:pt x="5838849" y="1113282"/>
                  <a:pt x="5843590" y="1114458"/>
                  <a:pt x="5848312" y="1115635"/>
                </a:cubicBezTo>
                <a:cubicBezTo>
                  <a:pt x="5843106" y="1117327"/>
                  <a:pt x="5837882" y="1119017"/>
                  <a:pt x="5832658" y="1120705"/>
                </a:cubicBezTo>
                <a:cubicBezTo>
                  <a:pt x="5826969" y="1119716"/>
                  <a:pt x="5821281" y="1118727"/>
                  <a:pt x="5815610" y="1117740"/>
                </a:cubicBezTo>
                <a:cubicBezTo>
                  <a:pt x="5820741" y="1115607"/>
                  <a:pt x="5825854" y="1113475"/>
                  <a:pt x="5830985" y="1111333"/>
                </a:cubicBezTo>
                <a:close/>
                <a:moveTo>
                  <a:pt x="5812654" y="1117227"/>
                </a:moveTo>
                <a:cubicBezTo>
                  <a:pt x="5807003" y="1116243"/>
                  <a:pt x="5801351" y="1115260"/>
                  <a:pt x="5795718" y="1114280"/>
                </a:cubicBezTo>
                <a:cubicBezTo>
                  <a:pt x="5730036" y="1102854"/>
                  <a:pt x="5668016" y="1092060"/>
                  <a:pt x="5605494" y="1081530"/>
                </a:cubicBezTo>
                <a:cubicBezTo>
                  <a:pt x="5306272" y="1031137"/>
                  <a:pt x="4980241" y="964321"/>
                  <a:pt x="4579418" y="871262"/>
                </a:cubicBezTo>
                <a:cubicBezTo>
                  <a:pt x="4271012" y="800485"/>
                  <a:pt x="3959686" y="713461"/>
                  <a:pt x="3658623" y="629303"/>
                </a:cubicBezTo>
                <a:cubicBezTo>
                  <a:pt x="3517982" y="589990"/>
                  <a:pt x="3372562" y="549343"/>
                  <a:pt x="3231066" y="511406"/>
                </a:cubicBezTo>
                <a:cubicBezTo>
                  <a:pt x="3045565" y="461939"/>
                  <a:pt x="2895609" y="427086"/>
                  <a:pt x="2759114" y="401723"/>
                </a:cubicBezTo>
                <a:cubicBezTo>
                  <a:pt x="2649854" y="381414"/>
                  <a:pt x="2544276" y="365786"/>
                  <a:pt x="2441152" y="354691"/>
                </a:cubicBezTo>
                <a:cubicBezTo>
                  <a:pt x="2422821" y="340874"/>
                  <a:pt x="2404862" y="327786"/>
                  <a:pt x="2387163" y="315367"/>
                </a:cubicBezTo>
                <a:cubicBezTo>
                  <a:pt x="2497371" y="318085"/>
                  <a:pt x="2608880" y="326094"/>
                  <a:pt x="2723047" y="339424"/>
                </a:cubicBezTo>
                <a:cubicBezTo>
                  <a:pt x="2870939" y="356688"/>
                  <a:pt x="3030710" y="384582"/>
                  <a:pt x="3211508" y="424699"/>
                </a:cubicBezTo>
                <a:cubicBezTo>
                  <a:pt x="3526124" y="494907"/>
                  <a:pt x="3848865" y="584893"/>
                  <a:pt x="4160971" y="671914"/>
                </a:cubicBezTo>
                <a:cubicBezTo>
                  <a:pt x="4299920" y="710655"/>
                  <a:pt x="4443592" y="750717"/>
                  <a:pt x="4584642" y="788500"/>
                </a:cubicBezTo>
                <a:cubicBezTo>
                  <a:pt x="4624111" y="799164"/>
                  <a:pt x="4663431" y="809813"/>
                  <a:pt x="4702639" y="820424"/>
                </a:cubicBezTo>
                <a:cubicBezTo>
                  <a:pt x="5021866" y="906849"/>
                  <a:pt x="5323394" y="988480"/>
                  <a:pt x="5621966" y="1060016"/>
                </a:cubicBezTo>
                <a:cubicBezTo>
                  <a:pt x="5689563" y="1076211"/>
                  <a:pt x="5757086" y="1092973"/>
                  <a:pt x="5828345" y="1110675"/>
                </a:cubicBezTo>
                <a:cubicBezTo>
                  <a:pt x="5823121" y="1112860"/>
                  <a:pt x="5817897" y="1115044"/>
                  <a:pt x="5812654" y="1117227"/>
                </a:cubicBezTo>
                <a:close/>
                <a:moveTo>
                  <a:pt x="5831227" y="1109476"/>
                </a:moveTo>
                <a:cubicBezTo>
                  <a:pt x="5759056" y="1091549"/>
                  <a:pt x="5690772" y="1074592"/>
                  <a:pt x="5622394" y="1058211"/>
                </a:cubicBezTo>
                <a:cubicBezTo>
                  <a:pt x="5323859" y="986678"/>
                  <a:pt x="5022331" y="905053"/>
                  <a:pt x="4703123" y="818634"/>
                </a:cubicBezTo>
                <a:cubicBezTo>
                  <a:pt x="4663914" y="808020"/>
                  <a:pt x="4624594" y="797373"/>
                  <a:pt x="4585126" y="786710"/>
                </a:cubicBezTo>
                <a:cubicBezTo>
                  <a:pt x="4444075" y="748927"/>
                  <a:pt x="4300404" y="708867"/>
                  <a:pt x="4161454" y="670127"/>
                </a:cubicBezTo>
                <a:cubicBezTo>
                  <a:pt x="3849330" y="583097"/>
                  <a:pt x="3526571" y="493107"/>
                  <a:pt x="3211899" y="422889"/>
                </a:cubicBezTo>
                <a:cubicBezTo>
                  <a:pt x="3031045" y="382756"/>
                  <a:pt x="2871218" y="354853"/>
                  <a:pt x="2723252" y="337582"/>
                </a:cubicBezTo>
                <a:cubicBezTo>
                  <a:pt x="2608062" y="324133"/>
                  <a:pt x="2495586" y="316102"/>
                  <a:pt x="2384430" y="313449"/>
                </a:cubicBezTo>
                <a:cubicBezTo>
                  <a:pt x="2365170" y="299980"/>
                  <a:pt x="2346244" y="287332"/>
                  <a:pt x="2327598" y="275438"/>
                </a:cubicBezTo>
                <a:cubicBezTo>
                  <a:pt x="2446636" y="268936"/>
                  <a:pt x="2565990" y="268908"/>
                  <a:pt x="2687297" y="275300"/>
                </a:cubicBezTo>
                <a:cubicBezTo>
                  <a:pt x="2845488" y="283631"/>
                  <a:pt x="3010706" y="303549"/>
                  <a:pt x="3192415" y="336199"/>
                </a:cubicBezTo>
                <a:cubicBezTo>
                  <a:pt x="3667992" y="422124"/>
                  <a:pt x="4157978" y="571842"/>
                  <a:pt x="4590294" y="703937"/>
                </a:cubicBezTo>
                <a:cubicBezTo>
                  <a:pt x="4779923" y="762251"/>
                  <a:pt x="4968324" y="822882"/>
                  <a:pt x="5150535" y="881516"/>
                </a:cubicBezTo>
                <a:cubicBezTo>
                  <a:pt x="5319063" y="935754"/>
                  <a:pt x="5478257" y="986981"/>
                  <a:pt x="5638754" y="1036673"/>
                </a:cubicBezTo>
                <a:cubicBezTo>
                  <a:pt x="5706853" y="1057759"/>
                  <a:pt x="5775230" y="1079686"/>
                  <a:pt x="5847178" y="1102791"/>
                </a:cubicBezTo>
                <a:cubicBezTo>
                  <a:pt x="5841861" y="1105018"/>
                  <a:pt x="5836562" y="1107247"/>
                  <a:pt x="5831227" y="1109476"/>
                </a:cubicBezTo>
                <a:close/>
                <a:moveTo>
                  <a:pt x="2381400" y="313384"/>
                </a:moveTo>
                <a:cubicBezTo>
                  <a:pt x="2358384" y="312854"/>
                  <a:pt x="2335406" y="312560"/>
                  <a:pt x="2312483" y="312493"/>
                </a:cubicBezTo>
                <a:cubicBezTo>
                  <a:pt x="2293111" y="301485"/>
                  <a:pt x="2273256" y="290730"/>
                  <a:pt x="2252973" y="280355"/>
                </a:cubicBezTo>
                <a:cubicBezTo>
                  <a:pt x="2276918" y="278499"/>
                  <a:pt x="2300882" y="276916"/>
                  <a:pt x="2324846" y="275586"/>
                </a:cubicBezTo>
                <a:cubicBezTo>
                  <a:pt x="2344144" y="287867"/>
                  <a:pt x="2363014" y="300519"/>
                  <a:pt x="2381400" y="313384"/>
                </a:cubicBezTo>
                <a:close/>
                <a:moveTo>
                  <a:pt x="2312000" y="314350"/>
                </a:moveTo>
                <a:cubicBezTo>
                  <a:pt x="2331111" y="325221"/>
                  <a:pt x="2349777" y="336331"/>
                  <a:pt x="2367977" y="347537"/>
                </a:cubicBezTo>
                <a:cubicBezTo>
                  <a:pt x="2345928" y="345606"/>
                  <a:pt x="2323972" y="343882"/>
                  <a:pt x="2302128" y="342371"/>
                </a:cubicBezTo>
                <a:cubicBezTo>
                  <a:pt x="2282143" y="332601"/>
                  <a:pt x="2262585" y="323434"/>
                  <a:pt x="2243399" y="314852"/>
                </a:cubicBezTo>
                <a:cubicBezTo>
                  <a:pt x="2266229" y="314455"/>
                  <a:pt x="2289096" y="314287"/>
                  <a:pt x="2312000" y="314350"/>
                </a:cubicBezTo>
                <a:close/>
                <a:moveTo>
                  <a:pt x="2315755" y="314358"/>
                </a:moveTo>
                <a:cubicBezTo>
                  <a:pt x="2338510" y="314447"/>
                  <a:pt x="2361303" y="314758"/>
                  <a:pt x="2384152" y="315300"/>
                </a:cubicBezTo>
                <a:cubicBezTo>
                  <a:pt x="2402464" y="328149"/>
                  <a:pt x="2420311" y="341203"/>
                  <a:pt x="2437694" y="354319"/>
                </a:cubicBezTo>
                <a:cubicBezTo>
                  <a:pt x="2415738" y="351977"/>
                  <a:pt x="2393875" y="349839"/>
                  <a:pt x="2372142" y="347909"/>
                </a:cubicBezTo>
                <a:cubicBezTo>
                  <a:pt x="2353811" y="336585"/>
                  <a:pt x="2335015" y="325356"/>
                  <a:pt x="2315755" y="314358"/>
                </a:cubicBezTo>
                <a:close/>
                <a:moveTo>
                  <a:pt x="2440575" y="356502"/>
                </a:moveTo>
                <a:cubicBezTo>
                  <a:pt x="2457939" y="369649"/>
                  <a:pt x="2474838" y="382845"/>
                  <a:pt x="2491236" y="395948"/>
                </a:cubicBezTo>
                <a:cubicBezTo>
                  <a:pt x="2470302" y="391847"/>
                  <a:pt x="2449555" y="387952"/>
                  <a:pt x="2428993" y="384255"/>
                </a:cubicBezTo>
                <a:cubicBezTo>
                  <a:pt x="2411703" y="372879"/>
                  <a:pt x="2393930" y="361447"/>
                  <a:pt x="2375655" y="350095"/>
                </a:cubicBezTo>
                <a:cubicBezTo>
                  <a:pt x="2397184" y="352029"/>
                  <a:pt x="2418824" y="354163"/>
                  <a:pt x="2440575" y="356502"/>
                </a:cubicBezTo>
                <a:close/>
                <a:moveTo>
                  <a:pt x="2444015" y="356870"/>
                </a:moveTo>
                <a:cubicBezTo>
                  <a:pt x="2546117" y="367937"/>
                  <a:pt x="2650654" y="383451"/>
                  <a:pt x="2758780" y="403552"/>
                </a:cubicBezTo>
                <a:cubicBezTo>
                  <a:pt x="2895219" y="428905"/>
                  <a:pt x="3045137" y="463748"/>
                  <a:pt x="3230583" y="513202"/>
                </a:cubicBezTo>
                <a:cubicBezTo>
                  <a:pt x="3372079" y="551135"/>
                  <a:pt x="3517480" y="591783"/>
                  <a:pt x="3658121" y="631093"/>
                </a:cubicBezTo>
                <a:cubicBezTo>
                  <a:pt x="3959221" y="715257"/>
                  <a:pt x="4270565" y="802287"/>
                  <a:pt x="4579009" y="873074"/>
                </a:cubicBezTo>
                <a:cubicBezTo>
                  <a:pt x="4979850" y="966143"/>
                  <a:pt x="5305937" y="1032961"/>
                  <a:pt x="5605178" y="1083363"/>
                </a:cubicBezTo>
                <a:cubicBezTo>
                  <a:pt x="5667700" y="1093891"/>
                  <a:pt x="5729720" y="1104685"/>
                  <a:pt x="5795383" y="1116111"/>
                </a:cubicBezTo>
                <a:cubicBezTo>
                  <a:pt x="5800068" y="1116925"/>
                  <a:pt x="5804772" y="1117742"/>
                  <a:pt x="5809457" y="1118558"/>
                </a:cubicBezTo>
                <a:cubicBezTo>
                  <a:pt x="5804344" y="1120683"/>
                  <a:pt x="5799213" y="1122808"/>
                  <a:pt x="5794101" y="1124931"/>
                </a:cubicBezTo>
                <a:cubicBezTo>
                  <a:pt x="5772163" y="1122787"/>
                  <a:pt x="5750337" y="1120642"/>
                  <a:pt x="5728604" y="1118508"/>
                </a:cubicBezTo>
                <a:cubicBezTo>
                  <a:pt x="5682517" y="1113979"/>
                  <a:pt x="5634868" y="1109298"/>
                  <a:pt x="5588595" y="1104852"/>
                </a:cubicBezTo>
                <a:cubicBezTo>
                  <a:pt x="5267193" y="1073980"/>
                  <a:pt x="4925732" y="1023836"/>
                  <a:pt x="4573710" y="955815"/>
                </a:cubicBezTo>
                <a:cubicBezTo>
                  <a:pt x="4116910" y="868832"/>
                  <a:pt x="3669424" y="732307"/>
                  <a:pt x="3250233" y="599927"/>
                </a:cubicBezTo>
                <a:cubicBezTo>
                  <a:pt x="3104740" y="554205"/>
                  <a:pt x="2949728" y="506191"/>
                  <a:pt x="2794995" y="465869"/>
                </a:cubicBezTo>
                <a:cubicBezTo>
                  <a:pt x="2689286" y="438315"/>
                  <a:pt x="2590177" y="415428"/>
                  <a:pt x="2495177" y="396727"/>
                </a:cubicBezTo>
                <a:cubicBezTo>
                  <a:pt x="2477813" y="382829"/>
                  <a:pt x="2460765" y="369547"/>
                  <a:pt x="2444015" y="356870"/>
                </a:cubicBezTo>
                <a:close/>
                <a:moveTo>
                  <a:pt x="2794530" y="467669"/>
                </a:moveTo>
                <a:cubicBezTo>
                  <a:pt x="2949207" y="507982"/>
                  <a:pt x="3104182" y="555986"/>
                  <a:pt x="3249676" y="601701"/>
                </a:cubicBezTo>
                <a:cubicBezTo>
                  <a:pt x="3668903" y="734097"/>
                  <a:pt x="4116464" y="870639"/>
                  <a:pt x="4573357" y="957641"/>
                </a:cubicBezTo>
                <a:cubicBezTo>
                  <a:pt x="4925435" y="1025675"/>
                  <a:pt x="5266952" y="1075824"/>
                  <a:pt x="5588409" y="1106704"/>
                </a:cubicBezTo>
                <a:cubicBezTo>
                  <a:pt x="5634683" y="1111149"/>
                  <a:pt x="5682331" y="1115829"/>
                  <a:pt x="5728418" y="1120357"/>
                </a:cubicBezTo>
                <a:cubicBezTo>
                  <a:pt x="5748999" y="1122380"/>
                  <a:pt x="5769690" y="1124412"/>
                  <a:pt x="5790456" y="1126442"/>
                </a:cubicBezTo>
                <a:cubicBezTo>
                  <a:pt x="5785511" y="1128487"/>
                  <a:pt x="5780548" y="1130532"/>
                  <a:pt x="5775584" y="1132577"/>
                </a:cubicBezTo>
                <a:cubicBezTo>
                  <a:pt x="5708154" y="1131242"/>
                  <a:pt x="5641282" y="1129746"/>
                  <a:pt x="5575135" y="1128258"/>
                </a:cubicBezTo>
                <a:lnTo>
                  <a:pt x="5571677" y="1128180"/>
                </a:lnTo>
                <a:cubicBezTo>
                  <a:pt x="5236370" y="1120646"/>
                  <a:pt x="4898682" y="1091104"/>
                  <a:pt x="4567985" y="1040371"/>
                </a:cubicBezTo>
                <a:cubicBezTo>
                  <a:pt x="4176179" y="981360"/>
                  <a:pt x="3763532" y="869534"/>
                  <a:pt x="3269401" y="688456"/>
                </a:cubicBezTo>
                <a:cubicBezTo>
                  <a:pt x="3230657" y="674321"/>
                  <a:pt x="3191690" y="659987"/>
                  <a:pt x="3154025" y="646126"/>
                </a:cubicBezTo>
                <a:cubicBezTo>
                  <a:pt x="3042683" y="605168"/>
                  <a:pt x="2937532" y="566480"/>
                  <a:pt x="2830857" y="530025"/>
                </a:cubicBezTo>
                <a:cubicBezTo>
                  <a:pt x="2728290" y="494962"/>
                  <a:pt x="2634982" y="465122"/>
                  <a:pt x="2547678" y="439594"/>
                </a:cubicBezTo>
                <a:cubicBezTo>
                  <a:pt x="2531839" y="426430"/>
                  <a:pt x="2515906" y="413387"/>
                  <a:pt x="2499918" y="400516"/>
                </a:cubicBezTo>
                <a:cubicBezTo>
                  <a:pt x="2499379" y="400090"/>
                  <a:pt x="2498858" y="399676"/>
                  <a:pt x="2498319" y="399252"/>
                </a:cubicBezTo>
                <a:cubicBezTo>
                  <a:pt x="2592222" y="417815"/>
                  <a:pt x="2690160" y="440465"/>
                  <a:pt x="2794530" y="467669"/>
                </a:cubicBezTo>
                <a:close/>
                <a:moveTo>
                  <a:pt x="5793822" y="1126769"/>
                </a:moveTo>
                <a:cubicBezTo>
                  <a:pt x="5798934" y="1127271"/>
                  <a:pt x="5804065" y="1127771"/>
                  <a:pt x="5809215" y="1128272"/>
                </a:cubicBezTo>
                <a:cubicBezTo>
                  <a:pt x="5804344" y="1129831"/>
                  <a:pt x="5799492" y="1131389"/>
                  <a:pt x="5794621" y="1132947"/>
                </a:cubicBezTo>
                <a:cubicBezTo>
                  <a:pt x="5789601" y="1132851"/>
                  <a:pt x="5784582" y="1132752"/>
                  <a:pt x="5779544" y="1132653"/>
                </a:cubicBezTo>
                <a:cubicBezTo>
                  <a:pt x="5784303" y="1130696"/>
                  <a:pt x="5789062" y="1128734"/>
                  <a:pt x="5793822" y="1126769"/>
                </a:cubicBezTo>
                <a:close/>
                <a:moveTo>
                  <a:pt x="5797465" y="1125260"/>
                </a:moveTo>
                <a:cubicBezTo>
                  <a:pt x="5802448" y="1123200"/>
                  <a:pt x="5807430" y="1121140"/>
                  <a:pt x="5812413" y="1119071"/>
                </a:cubicBezTo>
                <a:cubicBezTo>
                  <a:pt x="5817878" y="1120024"/>
                  <a:pt x="5823363" y="1120978"/>
                  <a:pt x="5828866" y="1121932"/>
                </a:cubicBezTo>
                <a:cubicBezTo>
                  <a:pt x="5823790" y="1123570"/>
                  <a:pt x="5818734" y="1125206"/>
                  <a:pt x="5813640" y="1126840"/>
                </a:cubicBezTo>
                <a:cubicBezTo>
                  <a:pt x="5808248" y="1126314"/>
                  <a:pt x="5802857" y="1125788"/>
                  <a:pt x="5797465" y="1125260"/>
                </a:cubicBezTo>
                <a:close/>
                <a:moveTo>
                  <a:pt x="5832788" y="1122616"/>
                </a:moveTo>
                <a:cubicBezTo>
                  <a:pt x="5838199" y="1123557"/>
                  <a:pt x="5843608" y="1124496"/>
                  <a:pt x="5849037" y="1125436"/>
                </a:cubicBezTo>
                <a:cubicBezTo>
                  <a:pt x="5844185" y="1126578"/>
                  <a:pt x="5839314" y="1127719"/>
                  <a:pt x="5834443" y="1128861"/>
                </a:cubicBezTo>
                <a:cubicBezTo>
                  <a:pt x="5829051" y="1128338"/>
                  <a:pt x="5823660" y="1127816"/>
                  <a:pt x="5818306" y="1127294"/>
                </a:cubicBezTo>
                <a:cubicBezTo>
                  <a:pt x="5823140" y="1125736"/>
                  <a:pt x="5827973" y="1124178"/>
                  <a:pt x="5832788" y="1122616"/>
                </a:cubicBezTo>
                <a:close/>
                <a:moveTo>
                  <a:pt x="5836600" y="1121391"/>
                </a:moveTo>
                <a:cubicBezTo>
                  <a:pt x="5841656" y="1119755"/>
                  <a:pt x="5846676" y="1118119"/>
                  <a:pt x="5851714" y="1116483"/>
                </a:cubicBezTo>
                <a:cubicBezTo>
                  <a:pt x="5857440" y="1117903"/>
                  <a:pt x="5863166" y="1119326"/>
                  <a:pt x="5868911" y="1120750"/>
                </a:cubicBezTo>
                <a:cubicBezTo>
                  <a:pt x="5863836" y="1121951"/>
                  <a:pt x="5858741" y="1123150"/>
                  <a:pt x="5853647" y="1124351"/>
                </a:cubicBezTo>
                <a:cubicBezTo>
                  <a:pt x="5847959" y="1123363"/>
                  <a:pt x="5842270" y="1122376"/>
                  <a:pt x="5836600" y="1121391"/>
                </a:cubicBezTo>
                <a:close/>
                <a:moveTo>
                  <a:pt x="5872852" y="1121727"/>
                </a:moveTo>
                <a:cubicBezTo>
                  <a:pt x="5878225" y="1123059"/>
                  <a:pt x="5883579" y="1124390"/>
                  <a:pt x="5888952" y="1125723"/>
                </a:cubicBezTo>
                <a:cubicBezTo>
                  <a:pt x="5884044" y="1126461"/>
                  <a:pt x="5879155" y="1127193"/>
                  <a:pt x="5874265" y="1127926"/>
                </a:cubicBezTo>
                <a:cubicBezTo>
                  <a:pt x="5868948" y="1127004"/>
                  <a:pt x="5863631" y="1126083"/>
                  <a:pt x="5858314" y="1125161"/>
                </a:cubicBezTo>
                <a:cubicBezTo>
                  <a:pt x="5863166" y="1124016"/>
                  <a:pt x="5868019" y="1122871"/>
                  <a:pt x="5872852" y="1121727"/>
                </a:cubicBezTo>
                <a:close/>
                <a:moveTo>
                  <a:pt x="5876794" y="1120792"/>
                </a:moveTo>
                <a:cubicBezTo>
                  <a:pt x="5881869" y="1119589"/>
                  <a:pt x="5886944" y="1118387"/>
                  <a:pt x="5892001" y="1117184"/>
                </a:cubicBezTo>
                <a:cubicBezTo>
                  <a:pt x="5897690" y="1119015"/>
                  <a:pt x="5903416" y="1120846"/>
                  <a:pt x="5909123" y="1122679"/>
                </a:cubicBezTo>
                <a:cubicBezTo>
                  <a:pt x="5903992" y="1123456"/>
                  <a:pt x="5898879" y="1124230"/>
                  <a:pt x="5893767" y="1125000"/>
                </a:cubicBezTo>
                <a:cubicBezTo>
                  <a:pt x="5888097" y="1123594"/>
                  <a:pt x="5882445" y="1122194"/>
                  <a:pt x="5876794" y="1120792"/>
                </a:cubicBezTo>
                <a:close/>
                <a:moveTo>
                  <a:pt x="5895496" y="1116351"/>
                </a:moveTo>
                <a:cubicBezTo>
                  <a:pt x="5900720" y="1115103"/>
                  <a:pt x="5905944" y="1113858"/>
                  <a:pt x="5911150" y="1112614"/>
                </a:cubicBezTo>
                <a:cubicBezTo>
                  <a:pt x="5917117" y="1114955"/>
                  <a:pt x="5923104" y="1117299"/>
                  <a:pt x="5929090" y="1119643"/>
                </a:cubicBezTo>
                <a:cubicBezTo>
                  <a:pt x="5923792" y="1120450"/>
                  <a:pt x="5918512" y="1121252"/>
                  <a:pt x="5913250" y="1122051"/>
                </a:cubicBezTo>
                <a:cubicBezTo>
                  <a:pt x="5907320" y="1120149"/>
                  <a:pt x="5901408" y="1118251"/>
                  <a:pt x="5895496" y="1116351"/>
                </a:cubicBezTo>
                <a:close/>
                <a:moveTo>
                  <a:pt x="5913102" y="1123956"/>
                </a:moveTo>
                <a:cubicBezTo>
                  <a:pt x="5918530" y="1125697"/>
                  <a:pt x="5923977" y="1127440"/>
                  <a:pt x="5929424" y="1129184"/>
                </a:cubicBezTo>
                <a:cubicBezTo>
                  <a:pt x="5924517" y="1129517"/>
                  <a:pt x="5919609" y="1129848"/>
                  <a:pt x="5914682" y="1130177"/>
                </a:cubicBezTo>
                <a:cubicBezTo>
                  <a:pt x="5909272" y="1128840"/>
                  <a:pt x="5903880" y="1127504"/>
                  <a:pt x="5898489" y="1126169"/>
                </a:cubicBezTo>
                <a:cubicBezTo>
                  <a:pt x="5903342" y="1125435"/>
                  <a:pt x="5908212" y="1124696"/>
                  <a:pt x="5913102" y="1123956"/>
                </a:cubicBezTo>
                <a:close/>
                <a:moveTo>
                  <a:pt x="5917229" y="1123328"/>
                </a:moveTo>
                <a:cubicBezTo>
                  <a:pt x="5922323" y="1122555"/>
                  <a:pt x="5927417" y="1121780"/>
                  <a:pt x="5932529" y="1120999"/>
                </a:cubicBezTo>
                <a:cubicBezTo>
                  <a:pt x="5938311" y="1123259"/>
                  <a:pt x="5944093" y="1125524"/>
                  <a:pt x="5949875" y="1127786"/>
                </a:cubicBezTo>
                <a:cubicBezTo>
                  <a:pt x="5944743" y="1128139"/>
                  <a:pt x="5939612" y="1128491"/>
                  <a:pt x="5934444" y="1128840"/>
                </a:cubicBezTo>
                <a:cubicBezTo>
                  <a:pt x="5928700" y="1127004"/>
                  <a:pt x="5922973" y="1125165"/>
                  <a:pt x="5917229" y="1123328"/>
                </a:cubicBezTo>
                <a:close/>
                <a:moveTo>
                  <a:pt x="5936210" y="1120439"/>
                </a:moveTo>
                <a:cubicBezTo>
                  <a:pt x="5941527" y="1119625"/>
                  <a:pt x="5946882" y="1118805"/>
                  <a:pt x="5952236" y="1117983"/>
                </a:cubicBezTo>
                <a:cubicBezTo>
                  <a:pt x="5958278" y="1120776"/>
                  <a:pt x="5964338" y="1123570"/>
                  <a:pt x="5970418" y="1126366"/>
                </a:cubicBezTo>
                <a:cubicBezTo>
                  <a:pt x="5965027" y="1126742"/>
                  <a:pt x="5959635" y="1127115"/>
                  <a:pt x="5954225" y="1127489"/>
                </a:cubicBezTo>
                <a:cubicBezTo>
                  <a:pt x="5948202" y="1125137"/>
                  <a:pt x="5942197" y="1122785"/>
                  <a:pt x="5936210" y="1120439"/>
                </a:cubicBezTo>
                <a:close/>
                <a:moveTo>
                  <a:pt x="5953928" y="1129370"/>
                </a:moveTo>
                <a:cubicBezTo>
                  <a:pt x="5959393" y="1131508"/>
                  <a:pt x="5964878" y="1133644"/>
                  <a:pt x="5970343" y="1135784"/>
                </a:cubicBezTo>
                <a:cubicBezTo>
                  <a:pt x="5965435" y="1135723"/>
                  <a:pt x="5960509" y="1135665"/>
                  <a:pt x="5955601" y="1135600"/>
                </a:cubicBezTo>
                <a:cubicBezTo>
                  <a:pt x="5950135" y="1133858"/>
                  <a:pt x="5944688" y="1132116"/>
                  <a:pt x="5939241" y="1130376"/>
                </a:cubicBezTo>
                <a:cubicBezTo>
                  <a:pt x="5944149" y="1130041"/>
                  <a:pt x="5949038" y="1129707"/>
                  <a:pt x="5953928" y="1129370"/>
                </a:cubicBezTo>
                <a:close/>
                <a:moveTo>
                  <a:pt x="5958259" y="1129071"/>
                </a:moveTo>
                <a:cubicBezTo>
                  <a:pt x="5963502" y="1128708"/>
                  <a:pt x="5968707" y="1128348"/>
                  <a:pt x="5973913" y="1127983"/>
                </a:cubicBezTo>
                <a:cubicBezTo>
                  <a:pt x="5979750" y="1130668"/>
                  <a:pt x="5985588" y="1133352"/>
                  <a:pt x="5991426" y="1136039"/>
                </a:cubicBezTo>
                <a:cubicBezTo>
                  <a:pt x="5986146" y="1135979"/>
                  <a:pt x="5980885" y="1135912"/>
                  <a:pt x="5975623" y="1135849"/>
                </a:cubicBezTo>
                <a:cubicBezTo>
                  <a:pt x="5969841" y="1133589"/>
                  <a:pt x="5964041" y="1131328"/>
                  <a:pt x="5958259" y="1129071"/>
                </a:cubicBezTo>
                <a:close/>
                <a:moveTo>
                  <a:pt x="5977780" y="1127712"/>
                </a:moveTo>
                <a:cubicBezTo>
                  <a:pt x="5982985" y="1127348"/>
                  <a:pt x="5988172" y="1126981"/>
                  <a:pt x="5993341" y="1126615"/>
                </a:cubicBezTo>
                <a:cubicBezTo>
                  <a:pt x="5999420" y="1129824"/>
                  <a:pt x="6005499" y="1133036"/>
                  <a:pt x="6011616" y="1136253"/>
                </a:cubicBezTo>
                <a:cubicBezTo>
                  <a:pt x="6006410" y="1136199"/>
                  <a:pt x="6001205" y="1136150"/>
                  <a:pt x="5995999" y="1136093"/>
                </a:cubicBezTo>
                <a:cubicBezTo>
                  <a:pt x="5989920" y="1133297"/>
                  <a:pt x="5983840" y="1130504"/>
                  <a:pt x="5977780" y="1127712"/>
                </a:cubicBezTo>
                <a:close/>
                <a:moveTo>
                  <a:pt x="5995609" y="1137959"/>
                </a:moveTo>
                <a:cubicBezTo>
                  <a:pt x="6001112" y="1140495"/>
                  <a:pt x="6006633" y="1143031"/>
                  <a:pt x="6012155" y="1145569"/>
                </a:cubicBezTo>
                <a:cubicBezTo>
                  <a:pt x="6007135" y="1145117"/>
                  <a:pt x="6002097" y="1144663"/>
                  <a:pt x="5997077" y="1144208"/>
                </a:cubicBezTo>
                <a:cubicBezTo>
                  <a:pt x="5991575" y="1142064"/>
                  <a:pt x="5986072" y="1139921"/>
                  <a:pt x="5980568" y="1137779"/>
                </a:cubicBezTo>
                <a:cubicBezTo>
                  <a:pt x="5985570" y="1137837"/>
                  <a:pt x="5990589" y="1137902"/>
                  <a:pt x="5995609" y="1137959"/>
                </a:cubicBezTo>
                <a:close/>
                <a:moveTo>
                  <a:pt x="6000163" y="1138008"/>
                </a:moveTo>
                <a:cubicBezTo>
                  <a:pt x="6005183" y="1138063"/>
                  <a:pt x="6010203" y="1138108"/>
                  <a:pt x="6015222" y="1138158"/>
                </a:cubicBezTo>
                <a:cubicBezTo>
                  <a:pt x="6021097" y="1141244"/>
                  <a:pt x="6026953" y="1144332"/>
                  <a:pt x="6032847" y="1147422"/>
                </a:cubicBezTo>
                <a:cubicBezTo>
                  <a:pt x="6027790" y="1146974"/>
                  <a:pt x="6022752" y="1146519"/>
                  <a:pt x="6017713" y="1146067"/>
                </a:cubicBezTo>
                <a:cubicBezTo>
                  <a:pt x="6011857" y="1143381"/>
                  <a:pt x="6006001" y="1140694"/>
                  <a:pt x="6000163" y="1138008"/>
                </a:cubicBezTo>
                <a:close/>
                <a:moveTo>
                  <a:pt x="6019312" y="1138199"/>
                </a:moveTo>
                <a:cubicBezTo>
                  <a:pt x="6077205" y="1138770"/>
                  <a:pt x="6135301" y="1139075"/>
                  <a:pt x="6193492" y="1138980"/>
                </a:cubicBezTo>
                <a:cubicBezTo>
                  <a:pt x="6476596" y="1137617"/>
                  <a:pt x="6708352" y="1120296"/>
                  <a:pt x="6922818" y="1084473"/>
                </a:cubicBezTo>
                <a:cubicBezTo>
                  <a:pt x="7190659" y="1039737"/>
                  <a:pt x="7429647" y="966150"/>
                  <a:pt x="7653446" y="859512"/>
                </a:cubicBezTo>
                <a:cubicBezTo>
                  <a:pt x="7777801" y="800257"/>
                  <a:pt x="7897081" y="738390"/>
                  <a:pt x="8007456" y="680358"/>
                </a:cubicBezTo>
                <a:cubicBezTo>
                  <a:pt x="8033372" y="666770"/>
                  <a:pt x="8059232" y="653148"/>
                  <a:pt x="8085055" y="639543"/>
                </a:cubicBezTo>
                <a:cubicBezTo>
                  <a:pt x="8365483" y="491846"/>
                  <a:pt x="8636298" y="349236"/>
                  <a:pt x="8923547" y="270968"/>
                </a:cubicBezTo>
                <a:cubicBezTo>
                  <a:pt x="8927210" y="271543"/>
                  <a:pt x="8930854" y="272152"/>
                  <a:pt x="8934516" y="272746"/>
                </a:cubicBezTo>
                <a:cubicBezTo>
                  <a:pt x="8915238" y="279816"/>
                  <a:pt x="8895772" y="287295"/>
                  <a:pt x="8876066" y="295239"/>
                </a:cubicBezTo>
                <a:cubicBezTo>
                  <a:pt x="8668572" y="378941"/>
                  <a:pt x="8466729" y="500636"/>
                  <a:pt x="8271542" y="618327"/>
                </a:cubicBezTo>
                <a:cubicBezTo>
                  <a:pt x="8202922" y="659710"/>
                  <a:pt x="8131942" y="702501"/>
                  <a:pt x="8061593" y="743136"/>
                </a:cubicBezTo>
                <a:cubicBezTo>
                  <a:pt x="7921510" y="824247"/>
                  <a:pt x="7812269" y="883885"/>
                  <a:pt x="7707360" y="936509"/>
                </a:cubicBezTo>
                <a:cubicBezTo>
                  <a:pt x="7196868" y="1192615"/>
                  <a:pt x="6668530" y="1194562"/>
                  <a:pt x="6219036" y="1162685"/>
                </a:cubicBezTo>
                <a:cubicBezTo>
                  <a:pt x="6158373" y="1158190"/>
                  <a:pt x="6097841" y="1153167"/>
                  <a:pt x="6037643" y="1147844"/>
                </a:cubicBezTo>
                <a:cubicBezTo>
                  <a:pt x="6031527" y="1144628"/>
                  <a:pt x="6025410" y="1141412"/>
                  <a:pt x="6019312" y="1138199"/>
                </a:cubicBezTo>
                <a:close/>
                <a:moveTo>
                  <a:pt x="6037104" y="1149662"/>
                </a:moveTo>
                <a:cubicBezTo>
                  <a:pt x="6042625" y="1152561"/>
                  <a:pt x="6048166" y="1155461"/>
                  <a:pt x="6053706" y="1158361"/>
                </a:cubicBezTo>
                <a:cubicBezTo>
                  <a:pt x="6048928" y="1157575"/>
                  <a:pt x="6044169" y="1156790"/>
                  <a:pt x="6039409" y="1156000"/>
                </a:cubicBezTo>
                <a:cubicBezTo>
                  <a:pt x="6033851" y="1153462"/>
                  <a:pt x="6028329" y="1150923"/>
                  <a:pt x="6022789" y="1148385"/>
                </a:cubicBezTo>
                <a:cubicBezTo>
                  <a:pt x="6027567" y="1148813"/>
                  <a:pt x="6032326" y="1149240"/>
                  <a:pt x="6037104" y="1149662"/>
                </a:cubicBezTo>
                <a:close/>
                <a:moveTo>
                  <a:pt x="6041937" y="1150086"/>
                </a:moveTo>
                <a:cubicBezTo>
                  <a:pt x="6100667" y="1155266"/>
                  <a:pt x="6159712" y="1160155"/>
                  <a:pt x="6218887" y="1164541"/>
                </a:cubicBezTo>
                <a:cubicBezTo>
                  <a:pt x="6510041" y="1185186"/>
                  <a:pt x="6746761" y="1182555"/>
                  <a:pt x="6963830" y="1156262"/>
                </a:cubicBezTo>
                <a:cubicBezTo>
                  <a:pt x="7238512" y="1122988"/>
                  <a:pt x="7481999" y="1051649"/>
                  <a:pt x="7708196" y="938171"/>
                </a:cubicBezTo>
                <a:cubicBezTo>
                  <a:pt x="7813124" y="885532"/>
                  <a:pt x="7922402" y="825877"/>
                  <a:pt x="8062522" y="744746"/>
                </a:cubicBezTo>
                <a:cubicBezTo>
                  <a:pt x="8132889" y="704104"/>
                  <a:pt x="8203870" y="661307"/>
                  <a:pt x="8272508" y="619920"/>
                </a:cubicBezTo>
                <a:cubicBezTo>
                  <a:pt x="8487662" y="490196"/>
                  <a:pt x="8706850" y="358036"/>
                  <a:pt x="8939480" y="273549"/>
                </a:cubicBezTo>
                <a:cubicBezTo>
                  <a:pt x="8954111" y="275956"/>
                  <a:pt x="8968668" y="278501"/>
                  <a:pt x="8983169" y="281191"/>
                </a:cubicBezTo>
                <a:cubicBezTo>
                  <a:pt x="8969505" y="287094"/>
                  <a:pt x="8955748" y="293222"/>
                  <a:pt x="8941897" y="299593"/>
                </a:cubicBezTo>
                <a:cubicBezTo>
                  <a:pt x="8741002" y="391948"/>
                  <a:pt x="8547637" y="521666"/>
                  <a:pt x="8360611" y="647117"/>
                </a:cubicBezTo>
                <a:cubicBezTo>
                  <a:pt x="8281004" y="700522"/>
                  <a:pt x="8198683" y="755742"/>
                  <a:pt x="8116604" y="807561"/>
                </a:cubicBezTo>
                <a:cubicBezTo>
                  <a:pt x="7981800" y="892853"/>
                  <a:pt x="7869157" y="958825"/>
                  <a:pt x="7762092" y="1015184"/>
                </a:cubicBezTo>
                <a:cubicBezTo>
                  <a:pt x="7247491" y="1286044"/>
                  <a:pt x="6706195" y="1254668"/>
                  <a:pt x="6244580" y="1188256"/>
                </a:cubicBezTo>
                <a:cubicBezTo>
                  <a:pt x="6182597" y="1179151"/>
                  <a:pt x="6120838" y="1169397"/>
                  <a:pt x="6059562" y="1159322"/>
                </a:cubicBezTo>
                <a:cubicBezTo>
                  <a:pt x="6053668" y="1156244"/>
                  <a:pt x="6047794" y="1153163"/>
                  <a:pt x="6041937" y="1150086"/>
                </a:cubicBezTo>
                <a:close/>
                <a:moveTo>
                  <a:pt x="9023678" y="264264"/>
                </a:moveTo>
                <a:cubicBezTo>
                  <a:pt x="9009289" y="262446"/>
                  <a:pt x="8994825" y="260773"/>
                  <a:pt x="8980324" y="259263"/>
                </a:cubicBezTo>
                <a:cubicBezTo>
                  <a:pt x="8989881" y="256045"/>
                  <a:pt x="8999473" y="252914"/>
                  <a:pt x="9009103" y="249869"/>
                </a:cubicBezTo>
                <a:cubicBezTo>
                  <a:pt x="9024274" y="250427"/>
                  <a:pt x="9039500" y="251174"/>
                  <a:pt x="9054726" y="252102"/>
                </a:cubicBezTo>
                <a:cubicBezTo>
                  <a:pt x="9044426" y="256030"/>
                  <a:pt x="9034071" y="260070"/>
                  <a:pt x="9023678" y="264264"/>
                </a:cubicBezTo>
                <a:close/>
                <a:moveTo>
                  <a:pt x="9060768" y="252494"/>
                </a:moveTo>
                <a:cubicBezTo>
                  <a:pt x="9085642" y="254091"/>
                  <a:pt x="9110573" y="256199"/>
                  <a:pt x="9135560" y="258828"/>
                </a:cubicBezTo>
                <a:cubicBezTo>
                  <a:pt x="9123103" y="264078"/>
                  <a:pt x="9110611" y="269503"/>
                  <a:pt x="9098062" y="275116"/>
                </a:cubicBezTo>
                <a:cubicBezTo>
                  <a:pt x="9075102" y="271318"/>
                  <a:pt x="9052012" y="267916"/>
                  <a:pt x="9028791" y="264922"/>
                </a:cubicBezTo>
                <a:cubicBezTo>
                  <a:pt x="9039425" y="260671"/>
                  <a:pt x="9050078" y="256529"/>
                  <a:pt x="9060768" y="252494"/>
                </a:cubicBezTo>
                <a:close/>
                <a:moveTo>
                  <a:pt x="9019868" y="265809"/>
                </a:moveTo>
                <a:cubicBezTo>
                  <a:pt x="9008750" y="270325"/>
                  <a:pt x="8997596" y="275008"/>
                  <a:pt x="8986367" y="279834"/>
                </a:cubicBezTo>
                <a:cubicBezTo>
                  <a:pt x="8972051" y="277148"/>
                  <a:pt x="8957662" y="274597"/>
                  <a:pt x="8943235" y="272184"/>
                </a:cubicBezTo>
                <a:cubicBezTo>
                  <a:pt x="8954018" y="268297"/>
                  <a:pt x="8964820" y="264519"/>
                  <a:pt x="8975659" y="260842"/>
                </a:cubicBezTo>
                <a:cubicBezTo>
                  <a:pt x="8990457" y="262340"/>
                  <a:pt x="9005199" y="263993"/>
                  <a:pt x="9019868" y="265809"/>
                </a:cubicBezTo>
                <a:close/>
                <a:moveTo>
                  <a:pt x="6244301" y="1190096"/>
                </a:moveTo>
                <a:cubicBezTo>
                  <a:pt x="6542650" y="1233017"/>
                  <a:pt x="6784315" y="1245088"/>
                  <a:pt x="7004878" y="1228074"/>
                </a:cubicBezTo>
                <a:cubicBezTo>
                  <a:pt x="7286142" y="1206380"/>
                  <a:pt x="7534110" y="1137281"/>
                  <a:pt x="7762947" y="1016831"/>
                </a:cubicBezTo>
                <a:cubicBezTo>
                  <a:pt x="7870068" y="960450"/>
                  <a:pt x="7982749" y="894454"/>
                  <a:pt x="8117589" y="809136"/>
                </a:cubicBezTo>
                <a:cubicBezTo>
                  <a:pt x="8199687" y="757300"/>
                  <a:pt x="8282027" y="702074"/>
                  <a:pt x="8361653" y="648664"/>
                </a:cubicBezTo>
                <a:cubicBezTo>
                  <a:pt x="8562900" y="513669"/>
                  <a:pt x="8767847" y="376216"/>
                  <a:pt x="8987594" y="282002"/>
                </a:cubicBezTo>
                <a:cubicBezTo>
                  <a:pt x="9009829" y="286178"/>
                  <a:pt x="9031934" y="290693"/>
                  <a:pt x="9053871" y="295536"/>
                </a:cubicBezTo>
                <a:cubicBezTo>
                  <a:pt x="9030799" y="306533"/>
                  <a:pt x="9007542" y="318109"/>
                  <a:pt x="8983987" y="330370"/>
                </a:cubicBezTo>
                <a:cubicBezTo>
                  <a:pt x="8782404" y="435330"/>
                  <a:pt x="8589820" y="573831"/>
                  <a:pt x="8403594" y="707770"/>
                </a:cubicBezTo>
                <a:cubicBezTo>
                  <a:pt x="8328021" y="762130"/>
                  <a:pt x="8249864" y="818342"/>
                  <a:pt x="8171615" y="871994"/>
                </a:cubicBezTo>
                <a:cubicBezTo>
                  <a:pt x="8036979" y="964475"/>
                  <a:pt x="7924242" y="1034976"/>
                  <a:pt x="7816805" y="1093865"/>
                </a:cubicBezTo>
                <a:cubicBezTo>
                  <a:pt x="7298468" y="1380485"/>
                  <a:pt x="6744065" y="1315351"/>
                  <a:pt x="6270105" y="1213831"/>
                </a:cubicBezTo>
                <a:cubicBezTo>
                  <a:pt x="6206803" y="1200104"/>
                  <a:pt x="6143854" y="1185604"/>
                  <a:pt x="6081462" y="1170759"/>
                </a:cubicBezTo>
                <a:cubicBezTo>
                  <a:pt x="6075903" y="1167865"/>
                  <a:pt x="6070363" y="1164970"/>
                  <a:pt x="6064823" y="1162076"/>
                </a:cubicBezTo>
                <a:cubicBezTo>
                  <a:pt x="6124296" y="1171825"/>
                  <a:pt x="6184196" y="1181267"/>
                  <a:pt x="6244301" y="1190096"/>
                </a:cubicBezTo>
                <a:close/>
                <a:moveTo>
                  <a:pt x="8990736" y="280652"/>
                </a:moveTo>
                <a:cubicBezTo>
                  <a:pt x="9002114" y="275793"/>
                  <a:pt x="9013547" y="271054"/>
                  <a:pt x="9025036" y="266434"/>
                </a:cubicBezTo>
                <a:cubicBezTo>
                  <a:pt x="9048460" y="269395"/>
                  <a:pt x="9071736" y="272783"/>
                  <a:pt x="9094864" y="276555"/>
                </a:cubicBezTo>
                <a:cubicBezTo>
                  <a:pt x="9082167" y="282259"/>
                  <a:pt x="9069432" y="288146"/>
                  <a:pt x="9056622" y="294226"/>
                </a:cubicBezTo>
                <a:cubicBezTo>
                  <a:pt x="9034815" y="289377"/>
                  <a:pt x="9012841" y="284850"/>
                  <a:pt x="8990736" y="280652"/>
                </a:cubicBezTo>
                <a:close/>
                <a:moveTo>
                  <a:pt x="9097244" y="276951"/>
                </a:moveTo>
                <a:cubicBezTo>
                  <a:pt x="9111205" y="279245"/>
                  <a:pt x="9125111" y="281688"/>
                  <a:pt x="9138943" y="284278"/>
                </a:cubicBezTo>
                <a:cubicBezTo>
                  <a:pt x="9126264" y="290829"/>
                  <a:pt x="9113511" y="297578"/>
                  <a:pt x="9100720" y="304529"/>
                </a:cubicBezTo>
                <a:cubicBezTo>
                  <a:pt x="9086795" y="301117"/>
                  <a:pt x="9072815" y="297838"/>
                  <a:pt x="9058760" y="294698"/>
                </a:cubicBezTo>
                <a:cubicBezTo>
                  <a:pt x="9071532" y="288645"/>
                  <a:pt x="9084360" y="282727"/>
                  <a:pt x="9097244" y="276951"/>
                </a:cubicBezTo>
                <a:close/>
                <a:moveTo>
                  <a:pt x="9100423" y="275516"/>
                </a:moveTo>
                <a:cubicBezTo>
                  <a:pt x="9112990" y="269912"/>
                  <a:pt x="9125613" y="264450"/>
                  <a:pt x="9138293" y="259126"/>
                </a:cubicBezTo>
                <a:cubicBezTo>
                  <a:pt x="9151994" y="260587"/>
                  <a:pt x="9165696" y="262178"/>
                  <a:pt x="9179416" y="263961"/>
                </a:cubicBezTo>
                <a:cubicBezTo>
                  <a:pt x="9166904" y="270065"/>
                  <a:pt x="9154337" y="276354"/>
                  <a:pt x="9141713" y="282844"/>
                </a:cubicBezTo>
                <a:cubicBezTo>
                  <a:pt x="9127993" y="280253"/>
                  <a:pt x="9114236" y="277817"/>
                  <a:pt x="9100423" y="275516"/>
                </a:cubicBezTo>
                <a:close/>
                <a:moveTo>
                  <a:pt x="9141825" y="257646"/>
                </a:moveTo>
                <a:cubicBezTo>
                  <a:pt x="9154318" y="252431"/>
                  <a:pt x="9166867" y="247348"/>
                  <a:pt x="9179490" y="242416"/>
                </a:cubicBezTo>
                <a:cubicBezTo>
                  <a:pt x="9192876" y="243074"/>
                  <a:pt x="9206317" y="243915"/>
                  <a:pt x="9219758" y="244894"/>
                </a:cubicBezTo>
                <a:cubicBezTo>
                  <a:pt x="9207339" y="250579"/>
                  <a:pt x="9194884" y="256445"/>
                  <a:pt x="9182390" y="262506"/>
                </a:cubicBezTo>
                <a:cubicBezTo>
                  <a:pt x="9168912" y="260741"/>
                  <a:pt x="9155396" y="259113"/>
                  <a:pt x="9141825" y="257646"/>
                </a:cubicBezTo>
                <a:close/>
                <a:moveTo>
                  <a:pt x="9222510" y="245095"/>
                </a:moveTo>
                <a:cubicBezTo>
                  <a:pt x="9236118" y="246108"/>
                  <a:pt x="9249746" y="247289"/>
                  <a:pt x="9263410" y="248642"/>
                </a:cubicBezTo>
                <a:cubicBezTo>
                  <a:pt x="9250954" y="255151"/>
                  <a:pt x="9238461" y="261857"/>
                  <a:pt x="9225930" y="268761"/>
                </a:cubicBezTo>
                <a:cubicBezTo>
                  <a:pt x="9212248" y="266625"/>
                  <a:pt x="9198528" y="264638"/>
                  <a:pt x="9184770" y="262816"/>
                </a:cubicBezTo>
                <a:cubicBezTo>
                  <a:pt x="9197282" y="256768"/>
                  <a:pt x="9209868" y="250858"/>
                  <a:pt x="9222510" y="245095"/>
                </a:cubicBezTo>
                <a:close/>
                <a:moveTo>
                  <a:pt x="9225838" y="243600"/>
                </a:moveTo>
                <a:cubicBezTo>
                  <a:pt x="9238126" y="238029"/>
                  <a:pt x="9250508" y="232593"/>
                  <a:pt x="9262945" y="227303"/>
                </a:cubicBezTo>
                <a:cubicBezTo>
                  <a:pt x="9276369" y="227514"/>
                  <a:pt x="9289828" y="227885"/>
                  <a:pt x="9303326" y="228439"/>
                </a:cubicBezTo>
                <a:cubicBezTo>
                  <a:pt x="9291036" y="234476"/>
                  <a:pt x="9278711" y="240700"/>
                  <a:pt x="9266385" y="247110"/>
                </a:cubicBezTo>
                <a:cubicBezTo>
                  <a:pt x="9252906" y="245770"/>
                  <a:pt x="9239391" y="244615"/>
                  <a:pt x="9225838" y="243600"/>
                </a:cubicBezTo>
                <a:close/>
                <a:moveTo>
                  <a:pt x="9264098" y="225351"/>
                </a:moveTo>
                <a:cubicBezTo>
                  <a:pt x="9251271" y="225136"/>
                  <a:pt x="9238405" y="225108"/>
                  <a:pt x="9225522" y="225205"/>
                </a:cubicBezTo>
                <a:cubicBezTo>
                  <a:pt x="9237475" y="220927"/>
                  <a:pt x="9249486" y="216768"/>
                  <a:pt x="9261551" y="212760"/>
                </a:cubicBezTo>
                <a:cubicBezTo>
                  <a:pt x="9274267" y="211905"/>
                  <a:pt x="9287021" y="211194"/>
                  <a:pt x="9299849" y="210650"/>
                </a:cubicBezTo>
                <a:cubicBezTo>
                  <a:pt x="9287932" y="215383"/>
                  <a:pt x="9276034" y="220291"/>
                  <a:pt x="9264098" y="225351"/>
                </a:cubicBezTo>
                <a:close/>
                <a:moveTo>
                  <a:pt x="9259599" y="227253"/>
                </a:moveTo>
                <a:cubicBezTo>
                  <a:pt x="9247441" y="232455"/>
                  <a:pt x="9235263" y="237832"/>
                  <a:pt x="9223067" y="243385"/>
                </a:cubicBezTo>
                <a:cubicBezTo>
                  <a:pt x="9209849" y="242416"/>
                  <a:pt x="9196575" y="241622"/>
                  <a:pt x="9183283" y="240962"/>
                </a:cubicBezTo>
                <a:cubicBezTo>
                  <a:pt x="9195441" y="236244"/>
                  <a:pt x="9207637" y="231644"/>
                  <a:pt x="9219925" y="227199"/>
                </a:cubicBezTo>
                <a:cubicBezTo>
                  <a:pt x="9233107" y="227052"/>
                  <a:pt x="9246325" y="227073"/>
                  <a:pt x="9259599" y="227253"/>
                </a:cubicBezTo>
                <a:close/>
                <a:moveTo>
                  <a:pt x="9179918" y="240789"/>
                </a:moveTo>
                <a:cubicBezTo>
                  <a:pt x="9152905" y="239503"/>
                  <a:pt x="9125725" y="238858"/>
                  <a:pt x="9098359" y="238843"/>
                </a:cubicBezTo>
                <a:cubicBezTo>
                  <a:pt x="9105721" y="236270"/>
                  <a:pt x="9113121" y="233758"/>
                  <a:pt x="9120520" y="231295"/>
                </a:cubicBezTo>
                <a:cubicBezTo>
                  <a:pt x="9152068" y="229055"/>
                  <a:pt x="9183804" y="227690"/>
                  <a:pt x="9215762" y="227255"/>
                </a:cubicBezTo>
                <a:cubicBezTo>
                  <a:pt x="9203844" y="231611"/>
                  <a:pt x="9191890" y="236112"/>
                  <a:pt x="9179918" y="240789"/>
                </a:cubicBezTo>
                <a:close/>
                <a:moveTo>
                  <a:pt x="9176181" y="242271"/>
                </a:moveTo>
                <a:cubicBezTo>
                  <a:pt x="9163836" y="247127"/>
                  <a:pt x="9151455" y="252150"/>
                  <a:pt x="9139036" y="257356"/>
                </a:cubicBezTo>
                <a:cubicBezTo>
                  <a:pt x="9114440" y="254736"/>
                  <a:pt x="9089696" y="252617"/>
                  <a:pt x="9064802" y="250987"/>
                </a:cubicBezTo>
                <a:cubicBezTo>
                  <a:pt x="9074525" y="247354"/>
                  <a:pt x="9084248" y="243786"/>
                  <a:pt x="9094028" y="240341"/>
                </a:cubicBezTo>
                <a:cubicBezTo>
                  <a:pt x="9121300" y="240339"/>
                  <a:pt x="9148685" y="240972"/>
                  <a:pt x="9176181" y="242271"/>
                </a:cubicBezTo>
                <a:close/>
                <a:moveTo>
                  <a:pt x="9058685" y="250583"/>
                </a:moveTo>
                <a:cubicBezTo>
                  <a:pt x="9044222" y="249683"/>
                  <a:pt x="9029702" y="248960"/>
                  <a:pt x="9015145" y="248393"/>
                </a:cubicBezTo>
                <a:cubicBezTo>
                  <a:pt x="9027081" y="245766"/>
                  <a:pt x="9039053" y="243256"/>
                  <a:pt x="9051063" y="240871"/>
                </a:cubicBezTo>
                <a:cubicBezTo>
                  <a:pt x="9062888" y="240585"/>
                  <a:pt x="9074730" y="240382"/>
                  <a:pt x="9086609" y="240330"/>
                </a:cubicBezTo>
                <a:cubicBezTo>
                  <a:pt x="9077333" y="243645"/>
                  <a:pt x="9068018" y="247051"/>
                  <a:pt x="9058685" y="250583"/>
                </a:cubicBezTo>
                <a:close/>
                <a:moveTo>
                  <a:pt x="8974339" y="258672"/>
                </a:moveTo>
                <a:cubicBezTo>
                  <a:pt x="8973539" y="258592"/>
                  <a:pt x="8972739" y="258516"/>
                  <a:pt x="8971940" y="258438"/>
                </a:cubicBezTo>
                <a:cubicBezTo>
                  <a:pt x="8975602" y="257542"/>
                  <a:pt x="8979265" y="256649"/>
                  <a:pt x="8982927" y="255776"/>
                </a:cubicBezTo>
                <a:cubicBezTo>
                  <a:pt x="8980064" y="256729"/>
                  <a:pt x="8977201" y="257696"/>
                  <a:pt x="8974339" y="258672"/>
                </a:cubicBezTo>
                <a:close/>
                <a:moveTo>
                  <a:pt x="8969746" y="260252"/>
                </a:moveTo>
                <a:cubicBezTo>
                  <a:pt x="8959298" y="263839"/>
                  <a:pt x="8948812" y="267516"/>
                  <a:pt x="8938253" y="271360"/>
                </a:cubicBezTo>
                <a:cubicBezTo>
                  <a:pt x="8934906" y="270808"/>
                  <a:pt x="8931560" y="270236"/>
                  <a:pt x="8928195" y="269698"/>
                </a:cubicBezTo>
                <a:cubicBezTo>
                  <a:pt x="8940800" y="266300"/>
                  <a:pt x="8953424" y="263032"/>
                  <a:pt x="8966083" y="259886"/>
                </a:cubicBezTo>
                <a:cubicBezTo>
                  <a:pt x="8967311" y="260005"/>
                  <a:pt x="8968519" y="260133"/>
                  <a:pt x="8969746" y="260252"/>
                </a:cubicBezTo>
                <a:close/>
                <a:moveTo>
                  <a:pt x="8924886" y="269185"/>
                </a:moveTo>
                <a:cubicBezTo>
                  <a:pt x="8912189" y="267174"/>
                  <a:pt x="8899453" y="265270"/>
                  <a:pt x="8886663" y="263469"/>
                </a:cubicBezTo>
                <a:cubicBezTo>
                  <a:pt x="8899138" y="260957"/>
                  <a:pt x="8911630" y="258564"/>
                  <a:pt x="8924161" y="256289"/>
                </a:cubicBezTo>
                <a:cubicBezTo>
                  <a:pt x="8936803" y="257242"/>
                  <a:pt x="8949389" y="258298"/>
                  <a:pt x="8961920" y="259481"/>
                </a:cubicBezTo>
                <a:cubicBezTo>
                  <a:pt x="8949631" y="262565"/>
                  <a:pt x="8937286" y="265815"/>
                  <a:pt x="8924886" y="269185"/>
                </a:cubicBezTo>
                <a:close/>
                <a:moveTo>
                  <a:pt x="8920182" y="270457"/>
                </a:moveTo>
                <a:cubicBezTo>
                  <a:pt x="8867440" y="284928"/>
                  <a:pt x="8813637" y="301972"/>
                  <a:pt x="8758162" y="321794"/>
                </a:cubicBezTo>
                <a:cubicBezTo>
                  <a:pt x="8528581" y="403835"/>
                  <a:pt x="8302663" y="522823"/>
                  <a:pt x="8084200" y="637896"/>
                </a:cubicBezTo>
                <a:cubicBezTo>
                  <a:pt x="8058358" y="651501"/>
                  <a:pt x="8032498" y="665122"/>
                  <a:pt x="8006582" y="678712"/>
                </a:cubicBezTo>
                <a:cubicBezTo>
                  <a:pt x="7896226" y="736735"/>
                  <a:pt x="7776983" y="798591"/>
                  <a:pt x="7652646" y="857835"/>
                </a:cubicBezTo>
                <a:cubicBezTo>
                  <a:pt x="7144014" y="1100195"/>
                  <a:pt x="6629600" y="1135022"/>
                  <a:pt x="6193473" y="1137123"/>
                </a:cubicBezTo>
                <a:cubicBezTo>
                  <a:pt x="6134075" y="1137212"/>
                  <a:pt x="6074769" y="1136890"/>
                  <a:pt x="6015687" y="1136295"/>
                </a:cubicBezTo>
                <a:cubicBezTo>
                  <a:pt x="6009384" y="1132983"/>
                  <a:pt x="6003120" y="1129673"/>
                  <a:pt x="5996854" y="1126368"/>
                </a:cubicBezTo>
                <a:cubicBezTo>
                  <a:pt x="6055230" y="1122218"/>
                  <a:pt x="6112212" y="1117909"/>
                  <a:pt x="6168078" y="1113415"/>
                </a:cubicBezTo>
                <a:cubicBezTo>
                  <a:pt x="6563992" y="1080359"/>
                  <a:pt x="7084392" y="1012684"/>
                  <a:pt x="7598695" y="780852"/>
                </a:cubicBezTo>
                <a:cubicBezTo>
                  <a:pt x="7709163" y="731054"/>
                  <a:pt x="7819277" y="678954"/>
                  <a:pt x="7925748" y="628569"/>
                </a:cubicBezTo>
                <a:lnTo>
                  <a:pt x="7952370" y="615966"/>
                </a:lnTo>
                <a:cubicBezTo>
                  <a:pt x="8251148" y="475012"/>
                  <a:pt x="8556505" y="330956"/>
                  <a:pt x="8880714" y="264673"/>
                </a:cubicBezTo>
                <a:cubicBezTo>
                  <a:pt x="8893932" y="266484"/>
                  <a:pt x="8907076" y="268419"/>
                  <a:pt x="8920182" y="270457"/>
                </a:cubicBezTo>
                <a:close/>
                <a:moveTo>
                  <a:pt x="8670021" y="316827"/>
                </a:moveTo>
                <a:cubicBezTo>
                  <a:pt x="8420697" y="392968"/>
                  <a:pt x="8171466" y="510547"/>
                  <a:pt x="7951590" y="614285"/>
                </a:cubicBezTo>
                <a:lnTo>
                  <a:pt x="7924949" y="626888"/>
                </a:lnTo>
                <a:cubicBezTo>
                  <a:pt x="7818478" y="677268"/>
                  <a:pt x="7708400" y="729366"/>
                  <a:pt x="7597932" y="779154"/>
                </a:cubicBezTo>
                <a:cubicBezTo>
                  <a:pt x="7083890" y="1010871"/>
                  <a:pt x="6563695" y="1078514"/>
                  <a:pt x="6167929" y="1111560"/>
                </a:cubicBezTo>
                <a:cubicBezTo>
                  <a:pt x="6111115" y="1116130"/>
                  <a:pt x="6053148" y="1120510"/>
                  <a:pt x="5993750" y="1124723"/>
                </a:cubicBezTo>
                <a:cubicBezTo>
                  <a:pt x="5987317" y="1121326"/>
                  <a:pt x="5980885" y="1117935"/>
                  <a:pt x="5974489" y="1114548"/>
                </a:cubicBezTo>
                <a:cubicBezTo>
                  <a:pt x="6029147" y="1106085"/>
                  <a:pt x="6085143" y="1097195"/>
                  <a:pt x="6142683" y="1087840"/>
                </a:cubicBezTo>
                <a:cubicBezTo>
                  <a:pt x="6401339" y="1045086"/>
                  <a:pt x="6629749" y="997149"/>
                  <a:pt x="6840961" y="941292"/>
                </a:cubicBezTo>
                <a:cubicBezTo>
                  <a:pt x="7093428" y="874528"/>
                  <a:pt x="7323380" y="796316"/>
                  <a:pt x="7543944" y="702187"/>
                </a:cubicBezTo>
                <a:cubicBezTo>
                  <a:pt x="7600629" y="678255"/>
                  <a:pt x="7657814" y="653743"/>
                  <a:pt x="7713122" y="630039"/>
                </a:cubicBezTo>
                <a:cubicBezTo>
                  <a:pt x="7773525" y="604147"/>
                  <a:pt x="7835991" y="577373"/>
                  <a:pt x="7897304" y="551570"/>
                </a:cubicBezTo>
                <a:cubicBezTo>
                  <a:pt x="8207161" y="421507"/>
                  <a:pt x="8514582" y="303073"/>
                  <a:pt x="8834069" y="258769"/>
                </a:cubicBezTo>
                <a:cubicBezTo>
                  <a:pt x="8847789" y="260362"/>
                  <a:pt x="8861454" y="262084"/>
                  <a:pt x="8875062" y="263915"/>
                </a:cubicBezTo>
                <a:cubicBezTo>
                  <a:pt x="8808673" y="277704"/>
                  <a:pt x="8740704" y="295239"/>
                  <a:pt x="8670021" y="316827"/>
                </a:cubicBezTo>
                <a:close/>
                <a:moveTo>
                  <a:pt x="5990217" y="1124974"/>
                </a:moveTo>
                <a:cubicBezTo>
                  <a:pt x="5984919" y="1125349"/>
                  <a:pt x="5979602" y="1125723"/>
                  <a:pt x="5974266" y="1126096"/>
                </a:cubicBezTo>
                <a:cubicBezTo>
                  <a:pt x="5968019" y="1123220"/>
                  <a:pt x="5961773" y="1120344"/>
                  <a:pt x="5955564" y="1117472"/>
                </a:cubicBezTo>
                <a:cubicBezTo>
                  <a:pt x="5960825" y="1116661"/>
                  <a:pt x="5966104" y="1115845"/>
                  <a:pt x="5971403" y="1115027"/>
                </a:cubicBezTo>
                <a:cubicBezTo>
                  <a:pt x="5977669" y="1118337"/>
                  <a:pt x="5983933" y="1121653"/>
                  <a:pt x="5990217" y="1124974"/>
                </a:cubicBezTo>
                <a:close/>
                <a:moveTo>
                  <a:pt x="5952496" y="1116059"/>
                </a:moveTo>
                <a:cubicBezTo>
                  <a:pt x="5946138" y="1113125"/>
                  <a:pt x="5939798" y="1110194"/>
                  <a:pt x="5933459" y="1107266"/>
                </a:cubicBezTo>
                <a:cubicBezTo>
                  <a:pt x="5938813" y="1105979"/>
                  <a:pt x="5944149" y="1104692"/>
                  <a:pt x="5949466" y="1103410"/>
                </a:cubicBezTo>
                <a:cubicBezTo>
                  <a:pt x="5955843" y="1106790"/>
                  <a:pt x="5962238" y="1110175"/>
                  <a:pt x="5968652" y="1113568"/>
                </a:cubicBezTo>
                <a:cubicBezTo>
                  <a:pt x="5963260" y="1114405"/>
                  <a:pt x="5957869" y="1115234"/>
                  <a:pt x="5952496" y="1116059"/>
                </a:cubicBezTo>
                <a:close/>
                <a:moveTo>
                  <a:pt x="5949168" y="1116570"/>
                </a:moveTo>
                <a:cubicBezTo>
                  <a:pt x="5943684" y="1117413"/>
                  <a:pt x="5938218" y="1118251"/>
                  <a:pt x="5932752" y="1119086"/>
                </a:cubicBezTo>
                <a:cubicBezTo>
                  <a:pt x="5926599" y="1116674"/>
                  <a:pt x="5920445" y="1114265"/>
                  <a:pt x="5914310" y="1111857"/>
                </a:cubicBezTo>
                <a:cubicBezTo>
                  <a:pt x="5919739" y="1110560"/>
                  <a:pt x="5925149" y="1109262"/>
                  <a:pt x="5930540" y="1107968"/>
                </a:cubicBezTo>
                <a:cubicBezTo>
                  <a:pt x="5936731" y="1110831"/>
                  <a:pt x="5942959" y="1113702"/>
                  <a:pt x="5949168" y="1116570"/>
                </a:cubicBezTo>
                <a:close/>
                <a:moveTo>
                  <a:pt x="5911280" y="1110670"/>
                </a:moveTo>
                <a:cubicBezTo>
                  <a:pt x="5904959" y="1108186"/>
                  <a:pt x="5898638" y="1105708"/>
                  <a:pt x="5892317" y="1103229"/>
                </a:cubicBezTo>
                <a:cubicBezTo>
                  <a:pt x="5897782" y="1101441"/>
                  <a:pt x="5903230" y="1099652"/>
                  <a:pt x="5908677" y="1097864"/>
                </a:cubicBezTo>
                <a:cubicBezTo>
                  <a:pt x="5915035" y="1100809"/>
                  <a:pt x="5921412" y="1103757"/>
                  <a:pt x="5927807" y="1106710"/>
                </a:cubicBezTo>
                <a:cubicBezTo>
                  <a:pt x="5922323" y="1108028"/>
                  <a:pt x="5916801" y="1109348"/>
                  <a:pt x="5911280" y="1110670"/>
                </a:cubicBezTo>
                <a:close/>
                <a:moveTo>
                  <a:pt x="5908119" y="1111428"/>
                </a:moveTo>
                <a:cubicBezTo>
                  <a:pt x="5902784" y="1112702"/>
                  <a:pt x="5897429" y="1113979"/>
                  <a:pt x="5892075" y="1115254"/>
                </a:cubicBezTo>
                <a:cubicBezTo>
                  <a:pt x="5885922" y="1113280"/>
                  <a:pt x="5879786" y="1111311"/>
                  <a:pt x="5873651" y="1109342"/>
                </a:cubicBezTo>
                <a:cubicBezTo>
                  <a:pt x="5878969" y="1107609"/>
                  <a:pt x="5884249" y="1105875"/>
                  <a:pt x="5889547" y="1104140"/>
                </a:cubicBezTo>
                <a:cubicBezTo>
                  <a:pt x="5895738" y="1106567"/>
                  <a:pt x="5901910" y="1108994"/>
                  <a:pt x="5908119" y="1111428"/>
                </a:cubicBezTo>
                <a:close/>
                <a:moveTo>
                  <a:pt x="5870640" y="1108372"/>
                </a:moveTo>
                <a:cubicBezTo>
                  <a:pt x="5867331" y="1107312"/>
                  <a:pt x="5864021" y="1106249"/>
                  <a:pt x="5860731" y="1105189"/>
                </a:cubicBezTo>
                <a:cubicBezTo>
                  <a:pt x="5857868" y="1104272"/>
                  <a:pt x="5855060" y="1103369"/>
                  <a:pt x="5852216" y="1102456"/>
                </a:cubicBezTo>
                <a:cubicBezTo>
                  <a:pt x="5857533" y="1100227"/>
                  <a:pt x="5862850" y="1097992"/>
                  <a:pt x="5868167" y="1095754"/>
                </a:cubicBezTo>
                <a:cubicBezTo>
                  <a:pt x="5872016" y="1097260"/>
                  <a:pt x="5875808" y="1098751"/>
                  <a:pt x="5879675" y="1100264"/>
                </a:cubicBezTo>
                <a:cubicBezTo>
                  <a:pt x="5882054" y="1101199"/>
                  <a:pt x="5884453" y="1102138"/>
                  <a:pt x="5886833" y="1103073"/>
                </a:cubicBezTo>
                <a:cubicBezTo>
                  <a:pt x="5881441" y="1104841"/>
                  <a:pt x="5876050" y="1106606"/>
                  <a:pt x="5870640" y="1108372"/>
                </a:cubicBezTo>
                <a:close/>
                <a:moveTo>
                  <a:pt x="5849799" y="1101683"/>
                </a:moveTo>
                <a:cubicBezTo>
                  <a:pt x="5777108" y="1078330"/>
                  <a:pt x="5708061" y="1056185"/>
                  <a:pt x="5639293" y="1034894"/>
                </a:cubicBezTo>
                <a:cubicBezTo>
                  <a:pt x="5478815" y="985204"/>
                  <a:pt x="5319638" y="933978"/>
                  <a:pt x="5151092" y="879745"/>
                </a:cubicBezTo>
                <a:cubicBezTo>
                  <a:pt x="4968882" y="821109"/>
                  <a:pt x="4780480" y="760476"/>
                  <a:pt x="4590833" y="702156"/>
                </a:cubicBezTo>
                <a:cubicBezTo>
                  <a:pt x="4158480" y="570046"/>
                  <a:pt x="3668439" y="420312"/>
                  <a:pt x="3192750" y="334367"/>
                </a:cubicBezTo>
                <a:cubicBezTo>
                  <a:pt x="3010967" y="301707"/>
                  <a:pt x="2845674" y="281777"/>
                  <a:pt x="2687390" y="273443"/>
                </a:cubicBezTo>
                <a:cubicBezTo>
                  <a:pt x="2565154" y="267003"/>
                  <a:pt x="2444851" y="267073"/>
                  <a:pt x="2324902" y="273722"/>
                </a:cubicBezTo>
                <a:cubicBezTo>
                  <a:pt x="2304507" y="260786"/>
                  <a:pt x="2284429" y="248756"/>
                  <a:pt x="2264593" y="237592"/>
                </a:cubicBezTo>
                <a:cubicBezTo>
                  <a:pt x="2393484" y="220802"/>
                  <a:pt x="2521837" y="212061"/>
                  <a:pt x="2651546" y="211168"/>
                </a:cubicBezTo>
                <a:cubicBezTo>
                  <a:pt x="2818568" y="210025"/>
                  <a:pt x="2989271" y="221962"/>
                  <a:pt x="3173322" y="247692"/>
                </a:cubicBezTo>
                <a:cubicBezTo>
                  <a:pt x="3677716" y="318554"/>
                  <a:pt x="4175528" y="475339"/>
                  <a:pt x="4595945" y="619364"/>
                </a:cubicBezTo>
                <a:cubicBezTo>
                  <a:pt x="4875833" y="715645"/>
                  <a:pt x="5150943" y="820778"/>
                  <a:pt x="5416981" y="922448"/>
                </a:cubicBezTo>
                <a:cubicBezTo>
                  <a:pt x="5495435" y="952428"/>
                  <a:pt x="5576567" y="983431"/>
                  <a:pt x="5655523" y="1013323"/>
                </a:cubicBezTo>
                <a:cubicBezTo>
                  <a:pt x="5724105" y="1039278"/>
                  <a:pt x="5793245" y="1066354"/>
                  <a:pt x="5865955" y="1094886"/>
                </a:cubicBezTo>
                <a:cubicBezTo>
                  <a:pt x="5860582" y="1097150"/>
                  <a:pt x="5855209" y="1099414"/>
                  <a:pt x="5849799" y="1101683"/>
                </a:cubicBezTo>
                <a:close/>
                <a:moveTo>
                  <a:pt x="2322132" y="273868"/>
                </a:moveTo>
                <a:cubicBezTo>
                  <a:pt x="2298019" y="275226"/>
                  <a:pt x="2273907" y="276845"/>
                  <a:pt x="2249813" y="278734"/>
                </a:cubicBezTo>
                <a:cubicBezTo>
                  <a:pt x="2229214" y="268269"/>
                  <a:pt x="2208169" y="258215"/>
                  <a:pt x="2186696" y="248705"/>
                </a:cubicBezTo>
                <a:cubicBezTo>
                  <a:pt x="2211813" y="244807"/>
                  <a:pt x="2236910" y="241219"/>
                  <a:pt x="2261971" y="237934"/>
                </a:cubicBezTo>
                <a:cubicBezTo>
                  <a:pt x="2282477" y="249429"/>
                  <a:pt x="2302537" y="261455"/>
                  <a:pt x="2322132" y="273868"/>
                </a:cubicBezTo>
                <a:close/>
                <a:moveTo>
                  <a:pt x="2246280" y="279022"/>
                </a:moveTo>
                <a:cubicBezTo>
                  <a:pt x="2222093" y="280944"/>
                  <a:pt x="2197925" y="283140"/>
                  <a:pt x="2173738" y="285599"/>
                </a:cubicBezTo>
                <a:cubicBezTo>
                  <a:pt x="2151466" y="276893"/>
                  <a:pt x="2129640" y="268994"/>
                  <a:pt x="2108130" y="261859"/>
                </a:cubicBezTo>
                <a:cubicBezTo>
                  <a:pt x="2133228" y="257339"/>
                  <a:pt x="2158271" y="253139"/>
                  <a:pt x="2183294" y="249230"/>
                </a:cubicBezTo>
                <a:cubicBezTo>
                  <a:pt x="2204711" y="258657"/>
                  <a:pt x="2225719" y="268633"/>
                  <a:pt x="2246280" y="279022"/>
                </a:cubicBezTo>
                <a:close/>
                <a:moveTo>
                  <a:pt x="2169630" y="286020"/>
                </a:moveTo>
                <a:cubicBezTo>
                  <a:pt x="2145573" y="288496"/>
                  <a:pt x="2121497" y="291236"/>
                  <a:pt x="2097403" y="294246"/>
                </a:cubicBezTo>
                <a:cubicBezTo>
                  <a:pt x="2074350" y="287771"/>
                  <a:pt x="2051762" y="282034"/>
                  <a:pt x="2029546" y="276992"/>
                </a:cubicBezTo>
                <a:cubicBezTo>
                  <a:pt x="2054421" y="271901"/>
                  <a:pt x="2079259" y="267105"/>
                  <a:pt x="2104022" y="262613"/>
                </a:cubicBezTo>
                <a:cubicBezTo>
                  <a:pt x="2126312" y="269896"/>
                  <a:pt x="2148213" y="277739"/>
                  <a:pt x="2169630" y="286020"/>
                </a:cubicBezTo>
                <a:close/>
                <a:moveTo>
                  <a:pt x="2093685" y="294705"/>
                </a:moveTo>
                <a:cubicBezTo>
                  <a:pt x="2069219" y="297788"/>
                  <a:pt x="2044735" y="301147"/>
                  <a:pt x="2020195" y="304780"/>
                </a:cubicBezTo>
                <a:cubicBezTo>
                  <a:pt x="1996435" y="300602"/>
                  <a:pt x="1973159" y="297079"/>
                  <a:pt x="1950255" y="294179"/>
                </a:cubicBezTo>
                <a:cubicBezTo>
                  <a:pt x="1975669" y="288364"/>
                  <a:pt x="2001009" y="282859"/>
                  <a:pt x="2026293" y="277665"/>
                </a:cubicBezTo>
                <a:cubicBezTo>
                  <a:pt x="2049085" y="282792"/>
                  <a:pt x="2071543" y="288513"/>
                  <a:pt x="2093685" y="294705"/>
                </a:cubicBezTo>
                <a:close/>
                <a:moveTo>
                  <a:pt x="2025939" y="305813"/>
                </a:moveTo>
                <a:cubicBezTo>
                  <a:pt x="2050108" y="302274"/>
                  <a:pt x="2074239" y="299009"/>
                  <a:pt x="2098351" y="296005"/>
                </a:cubicBezTo>
                <a:cubicBezTo>
                  <a:pt x="2119731" y="302064"/>
                  <a:pt x="2140814" y="308569"/>
                  <a:pt x="2161580" y="315403"/>
                </a:cubicBezTo>
                <a:cubicBezTo>
                  <a:pt x="2138322" y="316371"/>
                  <a:pt x="2115102" y="317582"/>
                  <a:pt x="2091863" y="319030"/>
                </a:cubicBezTo>
                <a:cubicBezTo>
                  <a:pt x="2069424" y="314075"/>
                  <a:pt x="2047486" y="309680"/>
                  <a:pt x="2025939" y="305813"/>
                </a:cubicBezTo>
                <a:close/>
                <a:moveTo>
                  <a:pt x="2166581" y="317046"/>
                </a:moveTo>
                <a:cubicBezTo>
                  <a:pt x="2186715" y="323737"/>
                  <a:pt x="2206533" y="330740"/>
                  <a:pt x="2226053" y="337955"/>
                </a:cubicBezTo>
                <a:cubicBezTo>
                  <a:pt x="2204116" y="336922"/>
                  <a:pt x="2182271" y="336094"/>
                  <a:pt x="2160501" y="335487"/>
                </a:cubicBezTo>
                <a:cubicBezTo>
                  <a:pt x="2139326" y="330028"/>
                  <a:pt x="2118653" y="325031"/>
                  <a:pt x="2098370" y="320482"/>
                </a:cubicBezTo>
                <a:cubicBezTo>
                  <a:pt x="2121107" y="319112"/>
                  <a:pt x="2143844" y="317961"/>
                  <a:pt x="2166581" y="317046"/>
                </a:cubicBezTo>
                <a:close/>
                <a:moveTo>
                  <a:pt x="2170987" y="316881"/>
                </a:moveTo>
                <a:cubicBezTo>
                  <a:pt x="2193686" y="315999"/>
                  <a:pt x="2216404" y="315351"/>
                  <a:pt x="2239160" y="314925"/>
                </a:cubicBezTo>
                <a:cubicBezTo>
                  <a:pt x="2259015" y="323748"/>
                  <a:pt x="2278443" y="332832"/>
                  <a:pt x="2297369" y="342055"/>
                </a:cubicBezTo>
                <a:cubicBezTo>
                  <a:pt x="2275394" y="340566"/>
                  <a:pt x="2253494" y="339292"/>
                  <a:pt x="2231686" y="338227"/>
                </a:cubicBezTo>
                <a:cubicBezTo>
                  <a:pt x="2211013" y="330582"/>
                  <a:pt x="2190805" y="323471"/>
                  <a:pt x="2170987" y="316881"/>
                </a:cubicBezTo>
                <a:close/>
                <a:moveTo>
                  <a:pt x="2301775" y="344213"/>
                </a:moveTo>
                <a:cubicBezTo>
                  <a:pt x="2320459" y="353367"/>
                  <a:pt x="2338678" y="362644"/>
                  <a:pt x="2356395" y="371923"/>
                </a:cubicBezTo>
                <a:cubicBezTo>
                  <a:pt x="2335666" y="368606"/>
                  <a:pt x="2315086" y="365489"/>
                  <a:pt x="2294636" y="362574"/>
                </a:cubicBezTo>
                <a:cubicBezTo>
                  <a:pt x="2275152" y="354726"/>
                  <a:pt x="2256115" y="347329"/>
                  <a:pt x="2237450" y="340369"/>
                </a:cubicBezTo>
                <a:cubicBezTo>
                  <a:pt x="2258811" y="341449"/>
                  <a:pt x="2280265" y="342726"/>
                  <a:pt x="2301775" y="344213"/>
                </a:cubicBezTo>
                <a:close/>
                <a:moveTo>
                  <a:pt x="2306571" y="344553"/>
                </a:moveTo>
                <a:cubicBezTo>
                  <a:pt x="2328118" y="346070"/>
                  <a:pt x="2349777" y="347798"/>
                  <a:pt x="2371528" y="349725"/>
                </a:cubicBezTo>
                <a:cubicBezTo>
                  <a:pt x="2389617" y="360917"/>
                  <a:pt x="2407223" y="372196"/>
                  <a:pt x="2424345" y="383431"/>
                </a:cubicBezTo>
                <a:cubicBezTo>
                  <a:pt x="2403449" y="379700"/>
                  <a:pt x="2382720" y="376175"/>
                  <a:pt x="2362140" y="372849"/>
                </a:cubicBezTo>
                <a:cubicBezTo>
                  <a:pt x="2343233" y="362905"/>
                  <a:pt x="2324716" y="353479"/>
                  <a:pt x="2306571" y="344553"/>
                </a:cubicBezTo>
                <a:close/>
                <a:moveTo>
                  <a:pt x="2428287" y="386017"/>
                </a:moveTo>
                <a:cubicBezTo>
                  <a:pt x="2431596" y="388203"/>
                  <a:pt x="2434905" y="390386"/>
                  <a:pt x="2438196" y="392567"/>
                </a:cubicBezTo>
                <a:cubicBezTo>
                  <a:pt x="2451804" y="401604"/>
                  <a:pt x="2465357" y="410782"/>
                  <a:pt x="2478891" y="420035"/>
                </a:cubicBezTo>
                <a:cubicBezTo>
                  <a:pt x="2459148" y="414582"/>
                  <a:pt x="2439683" y="409352"/>
                  <a:pt x="2420460" y="404335"/>
                </a:cubicBezTo>
                <a:cubicBezTo>
                  <a:pt x="2406535" y="396660"/>
                  <a:pt x="2392573" y="389036"/>
                  <a:pt x="2378518" y="381524"/>
                </a:cubicBezTo>
                <a:cubicBezTo>
                  <a:pt x="2374763" y="379512"/>
                  <a:pt x="2371026" y="377530"/>
                  <a:pt x="2367289" y="375558"/>
                </a:cubicBezTo>
                <a:cubicBezTo>
                  <a:pt x="2387461" y="378852"/>
                  <a:pt x="2407799" y="382334"/>
                  <a:pt x="2428287" y="386017"/>
                </a:cubicBezTo>
                <a:close/>
                <a:moveTo>
                  <a:pt x="2439218" y="391018"/>
                </a:moveTo>
                <a:cubicBezTo>
                  <a:pt x="2437136" y="389633"/>
                  <a:pt x="2435035" y="388246"/>
                  <a:pt x="2432934" y="386859"/>
                </a:cubicBezTo>
                <a:cubicBezTo>
                  <a:pt x="2453236" y="390533"/>
                  <a:pt x="2473704" y="394400"/>
                  <a:pt x="2494378" y="398467"/>
                </a:cubicBezTo>
                <a:cubicBezTo>
                  <a:pt x="2495828" y="399633"/>
                  <a:pt x="2497297" y="400801"/>
                  <a:pt x="2498747" y="401964"/>
                </a:cubicBezTo>
                <a:cubicBezTo>
                  <a:pt x="2513638" y="413943"/>
                  <a:pt x="2528474" y="426066"/>
                  <a:pt x="2543235" y="438301"/>
                </a:cubicBezTo>
                <a:cubicBezTo>
                  <a:pt x="2523343" y="432504"/>
                  <a:pt x="2503748" y="426930"/>
                  <a:pt x="2484450" y="421572"/>
                </a:cubicBezTo>
                <a:cubicBezTo>
                  <a:pt x="2469410" y="411264"/>
                  <a:pt x="2454351" y="401063"/>
                  <a:pt x="2439218" y="391018"/>
                </a:cubicBezTo>
                <a:close/>
                <a:moveTo>
                  <a:pt x="2546786" y="441270"/>
                </a:moveTo>
                <a:cubicBezTo>
                  <a:pt x="2562514" y="454326"/>
                  <a:pt x="2578149" y="467513"/>
                  <a:pt x="2593710" y="480798"/>
                </a:cubicBezTo>
                <a:cubicBezTo>
                  <a:pt x="2575286" y="473529"/>
                  <a:pt x="2556992" y="466419"/>
                  <a:pt x="2538810" y="459466"/>
                </a:cubicBezTo>
                <a:cubicBezTo>
                  <a:pt x="2522320" y="447789"/>
                  <a:pt x="2505793" y="436226"/>
                  <a:pt x="2489191" y="424809"/>
                </a:cubicBezTo>
                <a:cubicBezTo>
                  <a:pt x="2508098" y="430085"/>
                  <a:pt x="2527303" y="435573"/>
                  <a:pt x="2546786" y="441270"/>
                </a:cubicBezTo>
                <a:close/>
                <a:moveTo>
                  <a:pt x="2551266" y="442582"/>
                </a:moveTo>
                <a:cubicBezTo>
                  <a:pt x="2637361" y="467834"/>
                  <a:pt x="2729313" y="497275"/>
                  <a:pt x="2830262" y="531782"/>
                </a:cubicBezTo>
                <a:cubicBezTo>
                  <a:pt x="2936900" y="568230"/>
                  <a:pt x="3042051" y="606914"/>
                  <a:pt x="3153374" y="647868"/>
                </a:cubicBezTo>
                <a:cubicBezTo>
                  <a:pt x="3191058" y="661729"/>
                  <a:pt x="3230006" y="676061"/>
                  <a:pt x="3268750" y="690198"/>
                </a:cubicBezTo>
                <a:cubicBezTo>
                  <a:pt x="3498721" y="774465"/>
                  <a:pt x="3707517" y="842501"/>
                  <a:pt x="3907111" y="898193"/>
                </a:cubicBezTo>
                <a:cubicBezTo>
                  <a:pt x="4140428" y="963289"/>
                  <a:pt x="4356512" y="1010397"/>
                  <a:pt x="4567706" y="1042208"/>
                </a:cubicBezTo>
                <a:cubicBezTo>
                  <a:pt x="4898478" y="1092950"/>
                  <a:pt x="5236258" y="1122499"/>
                  <a:pt x="5571640" y="1130038"/>
                </a:cubicBezTo>
                <a:lnTo>
                  <a:pt x="5575098" y="1130116"/>
                </a:lnTo>
                <a:cubicBezTo>
                  <a:pt x="5639832" y="1131571"/>
                  <a:pt x="5705291" y="1133040"/>
                  <a:pt x="5771252" y="1134356"/>
                </a:cubicBezTo>
                <a:cubicBezTo>
                  <a:pt x="5766549" y="1136295"/>
                  <a:pt x="5761826" y="1138233"/>
                  <a:pt x="5757086" y="1140172"/>
                </a:cubicBezTo>
                <a:cubicBezTo>
                  <a:pt x="5691720" y="1144093"/>
                  <a:pt x="5624402" y="1147866"/>
                  <a:pt x="5554760" y="1151514"/>
                </a:cubicBezTo>
                <a:cubicBezTo>
                  <a:pt x="5207219" y="1169715"/>
                  <a:pt x="4882582" y="1161018"/>
                  <a:pt x="4562277" y="1124927"/>
                </a:cubicBezTo>
                <a:cubicBezTo>
                  <a:pt x="4161362" y="1080803"/>
                  <a:pt x="3732838" y="963737"/>
                  <a:pt x="3288568" y="776983"/>
                </a:cubicBezTo>
                <a:cubicBezTo>
                  <a:pt x="3200000" y="739897"/>
                  <a:pt x="3112660" y="701587"/>
                  <a:pt x="3028182" y="664539"/>
                </a:cubicBezTo>
                <a:cubicBezTo>
                  <a:pt x="2975123" y="641268"/>
                  <a:pt x="2920243" y="617204"/>
                  <a:pt x="2866738" y="594183"/>
                </a:cubicBezTo>
                <a:cubicBezTo>
                  <a:pt x="2772351" y="553578"/>
                  <a:pt x="2684155" y="516561"/>
                  <a:pt x="2599045" y="482906"/>
                </a:cubicBezTo>
                <a:cubicBezTo>
                  <a:pt x="2583187" y="469353"/>
                  <a:pt x="2567273" y="455904"/>
                  <a:pt x="2551266" y="442582"/>
                </a:cubicBezTo>
                <a:close/>
                <a:moveTo>
                  <a:pt x="2865994" y="595889"/>
                </a:moveTo>
                <a:cubicBezTo>
                  <a:pt x="2919518" y="618909"/>
                  <a:pt x="2974380" y="642969"/>
                  <a:pt x="3027438" y="666240"/>
                </a:cubicBezTo>
                <a:cubicBezTo>
                  <a:pt x="3111916" y="703292"/>
                  <a:pt x="3199275" y="741604"/>
                  <a:pt x="3287843" y="778695"/>
                </a:cubicBezTo>
                <a:cubicBezTo>
                  <a:pt x="3499669" y="867735"/>
                  <a:pt x="3709172" y="941532"/>
                  <a:pt x="3910531" y="998038"/>
                </a:cubicBezTo>
                <a:cubicBezTo>
                  <a:pt x="4132397" y="1060295"/>
                  <a:pt x="4351603" y="1103609"/>
                  <a:pt x="4562072" y="1126773"/>
                </a:cubicBezTo>
                <a:cubicBezTo>
                  <a:pt x="4882471" y="1162873"/>
                  <a:pt x="5207219" y="1171578"/>
                  <a:pt x="5554871" y="1153368"/>
                </a:cubicBezTo>
                <a:cubicBezTo>
                  <a:pt x="5622580" y="1149820"/>
                  <a:pt x="5688095" y="1146154"/>
                  <a:pt x="5751769" y="1142349"/>
                </a:cubicBezTo>
                <a:cubicBezTo>
                  <a:pt x="5747418" y="1144126"/>
                  <a:pt x="5743068" y="1145903"/>
                  <a:pt x="5738718" y="1147679"/>
                </a:cubicBezTo>
                <a:cubicBezTo>
                  <a:pt x="5670061" y="1157409"/>
                  <a:pt x="5603263" y="1166443"/>
                  <a:pt x="5537860" y="1174849"/>
                </a:cubicBezTo>
                <a:cubicBezTo>
                  <a:pt x="5186062" y="1220061"/>
                  <a:pt x="4865069" y="1231392"/>
                  <a:pt x="4556551" y="1209485"/>
                </a:cubicBezTo>
                <a:cubicBezTo>
                  <a:pt x="4146563" y="1181295"/>
                  <a:pt x="3726387" y="1065566"/>
                  <a:pt x="3307735" y="865511"/>
                </a:cubicBezTo>
                <a:cubicBezTo>
                  <a:pt x="3180424" y="804864"/>
                  <a:pt x="3057407" y="739983"/>
                  <a:pt x="2938443" y="677240"/>
                </a:cubicBezTo>
                <a:lnTo>
                  <a:pt x="2887169" y="650210"/>
                </a:lnTo>
                <a:cubicBezTo>
                  <a:pt x="2806558" y="607726"/>
                  <a:pt x="2727807" y="566250"/>
                  <a:pt x="2649483" y="526547"/>
                </a:cubicBezTo>
                <a:cubicBezTo>
                  <a:pt x="2634201" y="513165"/>
                  <a:pt x="2618826" y="499854"/>
                  <a:pt x="2603396" y="486626"/>
                </a:cubicBezTo>
                <a:cubicBezTo>
                  <a:pt x="2686925" y="519739"/>
                  <a:pt x="2773503" y="556093"/>
                  <a:pt x="2865994" y="595889"/>
                </a:cubicBezTo>
                <a:close/>
                <a:moveTo>
                  <a:pt x="5756621" y="1142060"/>
                </a:moveTo>
                <a:cubicBezTo>
                  <a:pt x="5760525" y="1141826"/>
                  <a:pt x="5764410" y="1141592"/>
                  <a:pt x="5768296" y="1141356"/>
                </a:cubicBezTo>
                <a:cubicBezTo>
                  <a:pt x="5764243" y="1142641"/>
                  <a:pt x="5760191" y="1143918"/>
                  <a:pt x="5756137" y="1145200"/>
                </a:cubicBezTo>
                <a:cubicBezTo>
                  <a:pt x="5752438" y="1145727"/>
                  <a:pt x="5748757" y="1146251"/>
                  <a:pt x="5745094" y="1146773"/>
                </a:cubicBezTo>
                <a:cubicBezTo>
                  <a:pt x="5748924" y="1145206"/>
                  <a:pt x="5752772" y="1143633"/>
                  <a:pt x="5756621" y="1142060"/>
                </a:cubicBezTo>
                <a:close/>
                <a:moveTo>
                  <a:pt x="5761975" y="1139876"/>
                </a:moveTo>
                <a:cubicBezTo>
                  <a:pt x="5766381" y="1138067"/>
                  <a:pt x="5770806" y="1136249"/>
                  <a:pt x="5775212" y="1134433"/>
                </a:cubicBezTo>
                <a:cubicBezTo>
                  <a:pt x="5779841" y="1134526"/>
                  <a:pt x="5784489" y="1134615"/>
                  <a:pt x="5789118" y="1134704"/>
                </a:cubicBezTo>
                <a:cubicBezTo>
                  <a:pt x="5784582" y="1136156"/>
                  <a:pt x="5780027" y="1137608"/>
                  <a:pt x="5775491" y="1139058"/>
                </a:cubicBezTo>
                <a:cubicBezTo>
                  <a:pt x="5770992" y="1139333"/>
                  <a:pt x="5766493" y="1139605"/>
                  <a:pt x="5761975" y="1139876"/>
                </a:cubicBezTo>
                <a:close/>
                <a:moveTo>
                  <a:pt x="5794863" y="1134819"/>
                </a:moveTo>
                <a:cubicBezTo>
                  <a:pt x="5799195" y="1134903"/>
                  <a:pt x="5803507" y="1134987"/>
                  <a:pt x="5807821" y="1135068"/>
                </a:cubicBezTo>
                <a:cubicBezTo>
                  <a:pt x="5803898" y="1135979"/>
                  <a:pt x="5799975" y="1136892"/>
                  <a:pt x="5796034" y="1137803"/>
                </a:cubicBezTo>
                <a:cubicBezTo>
                  <a:pt x="5791702" y="1138069"/>
                  <a:pt x="5787370" y="1138335"/>
                  <a:pt x="5783039" y="1138599"/>
                </a:cubicBezTo>
                <a:cubicBezTo>
                  <a:pt x="5786980" y="1137340"/>
                  <a:pt x="5790940" y="1136080"/>
                  <a:pt x="5794863" y="1134819"/>
                </a:cubicBezTo>
                <a:close/>
                <a:moveTo>
                  <a:pt x="5800384" y="1133061"/>
                </a:moveTo>
                <a:cubicBezTo>
                  <a:pt x="5804883" y="1131618"/>
                  <a:pt x="5809364" y="1130171"/>
                  <a:pt x="5813863" y="1128727"/>
                </a:cubicBezTo>
                <a:cubicBezTo>
                  <a:pt x="5818826" y="1129212"/>
                  <a:pt x="5823809" y="1129696"/>
                  <a:pt x="5828791" y="1130181"/>
                </a:cubicBezTo>
                <a:cubicBezTo>
                  <a:pt x="5824292" y="1131233"/>
                  <a:pt x="5819793" y="1132287"/>
                  <a:pt x="5815276" y="1133339"/>
                </a:cubicBezTo>
                <a:cubicBezTo>
                  <a:pt x="5810293" y="1133246"/>
                  <a:pt x="5805329" y="1133155"/>
                  <a:pt x="5800384" y="1133061"/>
                </a:cubicBezTo>
                <a:close/>
                <a:moveTo>
                  <a:pt x="5834573" y="1130740"/>
                </a:moveTo>
                <a:cubicBezTo>
                  <a:pt x="5838775" y="1131148"/>
                  <a:pt x="5842957" y="1131555"/>
                  <a:pt x="5847159" y="1131962"/>
                </a:cubicBezTo>
                <a:cubicBezTo>
                  <a:pt x="5843199" y="1132547"/>
                  <a:pt x="5839277" y="1133128"/>
                  <a:pt x="5835317" y="1133708"/>
                </a:cubicBezTo>
                <a:cubicBezTo>
                  <a:pt x="5831171" y="1133633"/>
                  <a:pt x="5827007" y="1133555"/>
                  <a:pt x="5822861" y="1133477"/>
                </a:cubicBezTo>
                <a:cubicBezTo>
                  <a:pt x="5826765" y="1132566"/>
                  <a:pt x="5830669" y="1131653"/>
                  <a:pt x="5834573" y="1130740"/>
                </a:cubicBezTo>
                <a:close/>
                <a:moveTo>
                  <a:pt x="5840206" y="1129420"/>
                </a:moveTo>
                <a:cubicBezTo>
                  <a:pt x="5844705" y="1128363"/>
                  <a:pt x="5849223" y="1127305"/>
                  <a:pt x="5853703" y="1126249"/>
                </a:cubicBezTo>
                <a:cubicBezTo>
                  <a:pt x="5858611" y="1127098"/>
                  <a:pt x="5863519" y="1127950"/>
                  <a:pt x="5868428" y="1128800"/>
                </a:cubicBezTo>
                <a:cubicBezTo>
                  <a:pt x="5863872" y="1129480"/>
                  <a:pt x="5859318" y="1130157"/>
                  <a:pt x="5854782" y="1130832"/>
                </a:cubicBezTo>
                <a:cubicBezTo>
                  <a:pt x="5849911" y="1130361"/>
                  <a:pt x="5845059" y="1129891"/>
                  <a:pt x="5840206" y="1129420"/>
                </a:cubicBezTo>
                <a:close/>
                <a:moveTo>
                  <a:pt x="5874246" y="1129807"/>
                </a:moveTo>
                <a:cubicBezTo>
                  <a:pt x="5878485" y="1130542"/>
                  <a:pt x="5882743" y="1131276"/>
                  <a:pt x="5887000" y="1132012"/>
                </a:cubicBezTo>
                <a:cubicBezTo>
                  <a:pt x="5883040" y="1132272"/>
                  <a:pt x="5879099" y="1132533"/>
                  <a:pt x="5875120" y="1132791"/>
                </a:cubicBezTo>
                <a:cubicBezTo>
                  <a:pt x="5870900" y="1132384"/>
                  <a:pt x="5866680" y="1131977"/>
                  <a:pt x="5862441" y="1131570"/>
                </a:cubicBezTo>
                <a:cubicBezTo>
                  <a:pt x="5866382" y="1130986"/>
                  <a:pt x="5870305" y="1130397"/>
                  <a:pt x="5874246" y="1129807"/>
                </a:cubicBezTo>
                <a:close/>
                <a:moveTo>
                  <a:pt x="5880084" y="1128933"/>
                </a:moveTo>
                <a:cubicBezTo>
                  <a:pt x="5884602" y="1128257"/>
                  <a:pt x="5889138" y="1127574"/>
                  <a:pt x="5893674" y="1126892"/>
                </a:cubicBezTo>
                <a:cubicBezTo>
                  <a:pt x="5898638" y="1128123"/>
                  <a:pt x="5903602" y="1129352"/>
                  <a:pt x="5908584" y="1130584"/>
                </a:cubicBezTo>
                <a:cubicBezTo>
                  <a:pt x="5904029" y="1130887"/>
                  <a:pt x="5899475" y="1131190"/>
                  <a:pt x="5894920" y="1131493"/>
                </a:cubicBezTo>
                <a:cubicBezTo>
                  <a:pt x="5889974" y="1130640"/>
                  <a:pt x="5885029" y="1129787"/>
                  <a:pt x="5880084" y="1128933"/>
                </a:cubicBezTo>
                <a:close/>
                <a:moveTo>
                  <a:pt x="5914514" y="1132051"/>
                </a:moveTo>
                <a:cubicBezTo>
                  <a:pt x="5918772" y="1133103"/>
                  <a:pt x="5923048" y="1134156"/>
                  <a:pt x="5927305" y="1135208"/>
                </a:cubicBezTo>
                <a:cubicBezTo>
                  <a:pt x="5923364" y="1135150"/>
                  <a:pt x="5919423" y="1135094"/>
                  <a:pt x="5915481" y="1135035"/>
                </a:cubicBezTo>
                <a:cubicBezTo>
                  <a:pt x="5911224" y="1134302"/>
                  <a:pt x="5906948" y="1133570"/>
                  <a:pt x="5902709" y="1132836"/>
                </a:cubicBezTo>
                <a:cubicBezTo>
                  <a:pt x="5906650" y="1132575"/>
                  <a:pt x="5910592" y="1132313"/>
                  <a:pt x="5914514" y="1132051"/>
                </a:cubicBezTo>
                <a:close/>
                <a:moveTo>
                  <a:pt x="5920612" y="1131640"/>
                </a:moveTo>
                <a:cubicBezTo>
                  <a:pt x="5925149" y="1131333"/>
                  <a:pt x="5929685" y="1131029"/>
                  <a:pt x="5934221" y="1130720"/>
                </a:cubicBezTo>
                <a:cubicBezTo>
                  <a:pt x="5939203" y="1132317"/>
                  <a:pt x="5944205" y="1133914"/>
                  <a:pt x="5949206" y="1135513"/>
                </a:cubicBezTo>
                <a:cubicBezTo>
                  <a:pt x="5944632" y="1135451"/>
                  <a:pt x="5940077" y="1135386"/>
                  <a:pt x="5935522" y="1135323"/>
                </a:cubicBezTo>
                <a:cubicBezTo>
                  <a:pt x="5930540" y="1134094"/>
                  <a:pt x="5925576" y="1132867"/>
                  <a:pt x="5920612" y="1131640"/>
                </a:cubicBezTo>
                <a:close/>
                <a:moveTo>
                  <a:pt x="5955322" y="1137467"/>
                </a:moveTo>
                <a:cubicBezTo>
                  <a:pt x="5959598" y="1138831"/>
                  <a:pt x="5963874" y="1140196"/>
                  <a:pt x="5968150" y="1141560"/>
                </a:cubicBezTo>
                <a:cubicBezTo>
                  <a:pt x="5964245" y="1141200"/>
                  <a:pt x="5960342" y="1140835"/>
                  <a:pt x="5956456" y="1140475"/>
                </a:cubicBezTo>
                <a:cubicBezTo>
                  <a:pt x="5952143" y="1139419"/>
                  <a:pt x="5947848" y="1138363"/>
                  <a:pt x="5943554" y="1137305"/>
                </a:cubicBezTo>
                <a:cubicBezTo>
                  <a:pt x="5947477" y="1137357"/>
                  <a:pt x="5951399" y="1137415"/>
                  <a:pt x="5955322" y="1137467"/>
                </a:cubicBezTo>
                <a:close/>
                <a:moveTo>
                  <a:pt x="5961699" y="1137550"/>
                </a:moveTo>
                <a:cubicBezTo>
                  <a:pt x="5966235" y="1137608"/>
                  <a:pt x="5970771" y="1137658"/>
                  <a:pt x="5975289" y="1137714"/>
                </a:cubicBezTo>
                <a:cubicBezTo>
                  <a:pt x="5980308" y="1139673"/>
                  <a:pt x="5985346" y="1141635"/>
                  <a:pt x="5990366" y="1143594"/>
                </a:cubicBezTo>
                <a:cubicBezTo>
                  <a:pt x="5985830" y="1143181"/>
                  <a:pt x="5981294" y="1142769"/>
                  <a:pt x="5976776" y="1142352"/>
                </a:cubicBezTo>
                <a:cubicBezTo>
                  <a:pt x="5971738" y="1140752"/>
                  <a:pt x="5966718" y="1139151"/>
                  <a:pt x="5961699" y="1137550"/>
                </a:cubicBezTo>
                <a:close/>
                <a:moveTo>
                  <a:pt x="5996650" y="1146033"/>
                </a:moveTo>
                <a:cubicBezTo>
                  <a:pt x="6000889" y="1147690"/>
                  <a:pt x="6005146" y="1149344"/>
                  <a:pt x="6009422" y="1151001"/>
                </a:cubicBezTo>
                <a:cubicBezTo>
                  <a:pt x="6005574" y="1150356"/>
                  <a:pt x="6001725" y="1149711"/>
                  <a:pt x="5997877" y="1149064"/>
                </a:cubicBezTo>
                <a:cubicBezTo>
                  <a:pt x="5993582" y="1147699"/>
                  <a:pt x="5989288" y="1146335"/>
                  <a:pt x="5984993" y="1144970"/>
                </a:cubicBezTo>
                <a:cubicBezTo>
                  <a:pt x="5988878" y="1145325"/>
                  <a:pt x="5992764" y="1145680"/>
                  <a:pt x="5996650" y="1146033"/>
                </a:cubicBezTo>
                <a:close/>
                <a:moveTo>
                  <a:pt x="6003342" y="1146643"/>
                </a:moveTo>
                <a:cubicBezTo>
                  <a:pt x="6007972" y="1147061"/>
                  <a:pt x="6012601" y="1147474"/>
                  <a:pt x="6017230" y="1147889"/>
                </a:cubicBezTo>
                <a:cubicBezTo>
                  <a:pt x="6022287" y="1150205"/>
                  <a:pt x="6027344" y="1152520"/>
                  <a:pt x="6032400" y="1154836"/>
                </a:cubicBezTo>
                <a:cubicBezTo>
                  <a:pt x="6027753" y="1154065"/>
                  <a:pt x="6023105" y="1153295"/>
                  <a:pt x="6018457" y="1152520"/>
                </a:cubicBezTo>
                <a:cubicBezTo>
                  <a:pt x="6013419" y="1150560"/>
                  <a:pt x="6008381" y="1148603"/>
                  <a:pt x="6003342" y="1146643"/>
                </a:cubicBezTo>
                <a:close/>
                <a:moveTo>
                  <a:pt x="6038870" y="1157794"/>
                </a:moveTo>
                <a:cubicBezTo>
                  <a:pt x="6043127" y="1159744"/>
                  <a:pt x="6047422" y="1161694"/>
                  <a:pt x="6051698" y="1163643"/>
                </a:cubicBezTo>
                <a:cubicBezTo>
                  <a:pt x="6047719" y="1162689"/>
                  <a:pt x="6043759" y="1161732"/>
                  <a:pt x="6039800" y="1160776"/>
                </a:cubicBezTo>
                <a:cubicBezTo>
                  <a:pt x="6035524" y="1159125"/>
                  <a:pt x="6031266" y="1157472"/>
                  <a:pt x="6027009" y="1155822"/>
                </a:cubicBezTo>
                <a:cubicBezTo>
                  <a:pt x="6030950" y="1156482"/>
                  <a:pt x="6034910" y="1157140"/>
                  <a:pt x="6038870" y="1157794"/>
                </a:cubicBezTo>
                <a:close/>
                <a:moveTo>
                  <a:pt x="6045916" y="1158967"/>
                </a:moveTo>
                <a:cubicBezTo>
                  <a:pt x="6050248" y="1159685"/>
                  <a:pt x="6054598" y="1160395"/>
                  <a:pt x="6058948" y="1161109"/>
                </a:cubicBezTo>
                <a:cubicBezTo>
                  <a:pt x="6063968" y="1163736"/>
                  <a:pt x="6069006" y="1166365"/>
                  <a:pt x="6074044" y="1168992"/>
                </a:cubicBezTo>
                <a:cubicBezTo>
                  <a:pt x="6069731" y="1167965"/>
                  <a:pt x="6065437" y="1166933"/>
                  <a:pt x="6061123" y="1165904"/>
                </a:cubicBezTo>
                <a:cubicBezTo>
                  <a:pt x="6056048" y="1163591"/>
                  <a:pt x="6050973" y="1161280"/>
                  <a:pt x="6045916" y="1158967"/>
                </a:cubicBezTo>
                <a:close/>
                <a:moveTo>
                  <a:pt x="6080774" y="1172505"/>
                </a:moveTo>
                <a:cubicBezTo>
                  <a:pt x="6084939" y="1174675"/>
                  <a:pt x="6089103" y="1176844"/>
                  <a:pt x="6093267" y="1179014"/>
                </a:cubicBezTo>
                <a:cubicBezTo>
                  <a:pt x="6089828" y="1177943"/>
                  <a:pt x="6086370" y="1176872"/>
                  <a:pt x="6082931" y="1175800"/>
                </a:cubicBezTo>
                <a:cubicBezTo>
                  <a:pt x="6078617" y="1173844"/>
                  <a:pt x="6074286" y="1171890"/>
                  <a:pt x="6069991" y="1169932"/>
                </a:cubicBezTo>
                <a:cubicBezTo>
                  <a:pt x="6073579" y="1170791"/>
                  <a:pt x="6077168" y="1171650"/>
                  <a:pt x="6080774" y="1172505"/>
                </a:cubicBezTo>
                <a:close/>
                <a:moveTo>
                  <a:pt x="6088211" y="1174269"/>
                </a:moveTo>
                <a:cubicBezTo>
                  <a:pt x="6148260" y="1188523"/>
                  <a:pt x="6208829" y="1202444"/>
                  <a:pt x="6269715" y="1215649"/>
                </a:cubicBezTo>
                <a:cubicBezTo>
                  <a:pt x="6575259" y="1281093"/>
                  <a:pt x="6821962" y="1307982"/>
                  <a:pt x="7046114" y="1300257"/>
                </a:cubicBezTo>
                <a:cubicBezTo>
                  <a:pt x="7334070" y="1290337"/>
                  <a:pt x="7586462" y="1223359"/>
                  <a:pt x="7817697" y="1095494"/>
                </a:cubicBezTo>
                <a:cubicBezTo>
                  <a:pt x="7925191" y="1036577"/>
                  <a:pt x="8037983" y="966044"/>
                  <a:pt x="8172656" y="873526"/>
                </a:cubicBezTo>
                <a:cubicBezTo>
                  <a:pt x="8250924" y="819863"/>
                  <a:pt x="8329099" y="763646"/>
                  <a:pt x="8404691" y="709278"/>
                </a:cubicBezTo>
                <a:cubicBezTo>
                  <a:pt x="8620421" y="554117"/>
                  <a:pt x="8829514" y="403768"/>
                  <a:pt x="9056008" y="296014"/>
                </a:cubicBezTo>
                <a:cubicBezTo>
                  <a:pt x="9070156" y="299154"/>
                  <a:pt x="9084267" y="302435"/>
                  <a:pt x="9098285" y="305854"/>
                </a:cubicBezTo>
                <a:cubicBezTo>
                  <a:pt x="9081553" y="314977"/>
                  <a:pt x="9064709" y="324408"/>
                  <a:pt x="9047717" y="334235"/>
                </a:cubicBezTo>
                <a:cubicBezTo>
                  <a:pt x="8851452" y="447802"/>
                  <a:pt x="8665913" y="594153"/>
                  <a:pt x="8486491" y="735681"/>
                </a:cubicBezTo>
                <a:cubicBezTo>
                  <a:pt x="8401994" y="802332"/>
                  <a:pt x="8314617" y="871252"/>
                  <a:pt x="8226607" y="936423"/>
                </a:cubicBezTo>
                <a:cubicBezTo>
                  <a:pt x="8094090" y="1034721"/>
                  <a:pt x="7981261" y="1109751"/>
                  <a:pt x="7871518" y="1172544"/>
                </a:cubicBezTo>
                <a:cubicBezTo>
                  <a:pt x="7346563" y="1475048"/>
                  <a:pt x="6780318" y="1376096"/>
                  <a:pt x="6295649" y="1239409"/>
                </a:cubicBezTo>
                <a:cubicBezTo>
                  <a:pt x="6231009" y="1221039"/>
                  <a:pt x="6166851" y="1201779"/>
                  <a:pt x="6103344" y="1182143"/>
                </a:cubicBezTo>
                <a:cubicBezTo>
                  <a:pt x="6098287" y="1179518"/>
                  <a:pt x="6093249" y="1176893"/>
                  <a:pt x="6088211" y="1174269"/>
                </a:cubicBezTo>
                <a:close/>
                <a:moveTo>
                  <a:pt x="6295148" y="1241193"/>
                </a:moveTo>
                <a:cubicBezTo>
                  <a:pt x="6606789" y="1329090"/>
                  <a:pt x="6858456" y="1370671"/>
                  <a:pt x="7087144" y="1372043"/>
                </a:cubicBezTo>
                <a:cubicBezTo>
                  <a:pt x="7226577" y="1372861"/>
                  <a:pt x="7360228" y="1358248"/>
                  <a:pt x="7484435" y="1328556"/>
                </a:cubicBezTo>
                <a:cubicBezTo>
                  <a:pt x="7620577" y="1296018"/>
                  <a:pt x="7751122" y="1244071"/>
                  <a:pt x="7872448" y="1174152"/>
                </a:cubicBezTo>
                <a:cubicBezTo>
                  <a:pt x="7982247" y="1111326"/>
                  <a:pt x="8095131" y="1036259"/>
                  <a:pt x="8227723" y="937916"/>
                </a:cubicBezTo>
                <a:cubicBezTo>
                  <a:pt x="8315732" y="872728"/>
                  <a:pt x="8403129" y="803798"/>
                  <a:pt x="8487625" y="737142"/>
                </a:cubicBezTo>
                <a:cubicBezTo>
                  <a:pt x="8690007" y="577518"/>
                  <a:pt x="8886291" y="422706"/>
                  <a:pt x="9100162" y="306315"/>
                </a:cubicBezTo>
                <a:cubicBezTo>
                  <a:pt x="9114421" y="309803"/>
                  <a:pt x="9128625" y="313436"/>
                  <a:pt x="9142755" y="317212"/>
                </a:cubicBezTo>
                <a:cubicBezTo>
                  <a:pt x="9131302" y="324230"/>
                  <a:pt x="9119814" y="331391"/>
                  <a:pt x="9108268" y="338757"/>
                </a:cubicBezTo>
                <a:cubicBezTo>
                  <a:pt x="8916185" y="461255"/>
                  <a:pt x="8736466" y="615806"/>
                  <a:pt x="8562658" y="765267"/>
                </a:cubicBezTo>
                <a:cubicBezTo>
                  <a:pt x="8471451" y="843695"/>
                  <a:pt x="8377157" y="924791"/>
                  <a:pt x="8281637" y="1000847"/>
                </a:cubicBezTo>
                <a:cubicBezTo>
                  <a:pt x="8150756" y="1105155"/>
                  <a:pt x="8037834" y="1184712"/>
                  <a:pt x="7926250" y="1251216"/>
                </a:cubicBezTo>
                <a:cubicBezTo>
                  <a:pt x="7394101" y="1569928"/>
                  <a:pt x="6816254" y="1437022"/>
                  <a:pt x="6321175" y="1264984"/>
                </a:cubicBezTo>
                <a:cubicBezTo>
                  <a:pt x="6255214" y="1241956"/>
                  <a:pt x="6189866" y="1217923"/>
                  <a:pt x="6125281" y="1193485"/>
                </a:cubicBezTo>
                <a:cubicBezTo>
                  <a:pt x="6121061" y="1191304"/>
                  <a:pt x="6116841" y="1189124"/>
                  <a:pt x="6112639" y="1186941"/>
                </a:cubicBezTo>
                <a:cubicBezTo>
                  <a:pt x="6172930" y="1205532"/>
                  <a:pt x="6233815" y="1223766"/>
                  <a:pt x="6295148" y="1241193"/>
                </a:cubicBezTo>
                <a:close/>
                <a:moveTo>
                  <a:pt x="9102598" y="304988"/>
                </a:moveTo>
                <a:cubicBezTo>
                  <a:pt x="9115333" y="298076"/>
                  <a:pt x="9128142" y="291298"/>
                  <a:pt x="9141007" y="284664"/>
                </a:cubicBezTo>
                <a:cubicBezTo>
                  <a:pt x="9155080" y="287312"/>
                  <a:pt x="9169116" y="290111"/>
                  <a:pt x="9183078" y="293066"/>
                </a:cubicBezTo>
                <a:cubicBezTo>
                  <a:pt x="9170418" y="300457"/>
                  <a:pt x="9157702" y="308057"/>
                  <a:pt x="9144930" y="315871"/>
                </a:cubicBezTo>
                <a:cubicBezTo>
                  <a:pt x="9130875" y="312103"/>
                  <a:pt x="9116764" y="308474"/>
                  <a:pt x="9102598" y="304988"/>
                </a:cubicBezTo>
                <a:close/>
                <a:moveTo>
                  <a:pt x="9143759" y="283238"/>
                </a:moveTo>
                <a:cubicBezTo>
                  <a:pt x="9156345" y="276776"/>
                  <a:pt x="9169005" y="270451"/>
                  <a:pt x="9181721" y="264274"/>
                </a:cubicBezTo>
                <a:cubicBezTo>
                  <a:pt x="9195553" y="266088"/>
                  <a:pt x="9209404" y="268061"/>
                  <a:pt x="9223272" y="270210"/>
                </a:cubicBezTo>
                <a:cubicBezTo>
                  <a:pt x="9210723" y="277150"/>
                  <a:pt x="9198137" y="284292"/>
                  <a:pt x="9185514" y="291641"/>
                </a:cubicBezTo>
                <a:cubicBezTo>
                  <a:pt x="9171626" y="288687"/>
                  <a:pt x="9157720" y="285893"/>
                  <a:pt x="9143759" y="283238"/>
                </a:cubicBezTo>
                <a:close/>
                <a:moveTo>
                  <a:pt x="9227362" y="270836"/>
                </a:moveTo>
                <a:cubicBezTo>
                  <a:pt x="9240636" y="272926"/>
                  <a:pt x="9253948" y="275205"/>
                  <a:pt x="9267277" y="277611"/>
                </a:cubicBezTo>
                <a:cubicBezTo>
                  <a:pt x="9254728" y="285380"/>
                  <a:pt x="9242142" y="293359"/>
                  <a:pt x="9229519" y="301556"/>
                </a:cubicBezTo>
                <a:cubicBezTo>
                  <a:pt x="9216096" y="298366"/>
                  <a:pt x="9202636" y="295334"/>
                  <a:pt x="9189139" y="292430"/>
                </a:cubicBezTo>
                <a:cubicBezTo>
                  <a:pt x="9201799" y="285097"/>
                  <a:pt x="9214534" y="277897"/>
                  <a:pt x="9227362" y="270836"/>
                </a:cubicBezTo>
                <a:close/>
                <a:moveTo>
                  <a:pt x="9229984" y="269392"/>
                </a:moveTo>
                <a:cubicBezTo>
                  <a:pt x="9242551" y="262489"/>
                  <a:pt x="9255211" y="255724"/>
                  <a:pt x="9267946" y="249101"/>
                </a:cubicBezTo>
                <a:cubicBezTo>
                  <a:pt x="9280997" y="250429"/>
                  <a:pt x="9294085" y="251888"/>
                  <a:pt x="9307192" y="253532"/>
                </a:cubicBezTo>
                <a:cubicBezTo>
                  <a:pt x="9294699" y="260864"/>
                  <a:pt x="9282187" y="268401"/>
                  <a:pt x="9269638" y="276150"/>
                </a:cubicBezTo>
                <a:cubicBezTo>
                  <a:pt x="9256458" y="273751"/>
                  <a:pt x="9243239" y="271494"/>
                  <a:pt x="9229984" y="269392"/>
                </a:cubicBezTo>
                <a:close/>
                <a:moveTo>
                  <a:pt x="9270847" y="247583"/>
                </a:moveTo>
                <a:cubicBezTo>
                  <a:pt x="9283303" y="241133"/>
                  <a:pt x="9295852" y="234825"/>
                  <a:pt x="9308456" y="228661"/>
                </a:cubicBezTo>
                <a:cubicBezTo>
                  <a:pt x="9321266" y="229226"/>
                  <a:pt x="9334093" y="229951"/>
                  <a:pt x="9346958" y="230832"/>
                </a:cubicBezTo>
                <a:cubicBezTo>
                  <a:pt x="9334576" y="237690"/>
                  <a:pt x="9322195" y="244746"/>
                  <a:pt x="9309795" y="252000"/>
                </a:cubicBezTo>
                <a:cubicBezTo>
                  <a:pt x="9296856" y="250369"/>
                  <a:pt x="9283860" y="248912"/>
                  <a:pt x="9270847" y="247583"/>
                </a:cubicBezTo>
                <a:close/>
                <a:moveTo>
                  <a:pt x="9312063" y="226885"/>
                </a:moveTo>
                <a:cubicBezTo>
                  <a:pt x="9324388" y="220897"/>
                  <a:pt x="9336789" y="215054"/>
                  <a:pt x="9349282" y="209350"/>
                </a:cubicBezTo>
                <a:cubicBezTo>
                  <a:pt x="9361738" y="209220"/>
                  <a:pt x="9374231" y="209207"/>
                  <a:pt x="9386799" y="209384"/>
                </a:cubicBezTo>
                <a:cubicBezTo>
                  <a:pt x="9374511" y="215790"/>
                  <a:pt x="9362240" y="222381"/>
                  <a:pt x="9349951" y="229163"/>
                </a:cubicBezTo>
                <a:cubicBezTo>
                  <a:pt x="9337329" y="228263"/>
                  <a:pt x="9324705" y="227482"/>
                  <a:pt x="9312063" y="226885"/>
                </a:cubicBezTo>
                <a:close/>
                <a:moveTo>
                  <a:pt x="9353410" y="207472"/>
                </a:moveTo>
                <a:cubicBezTo>
                  <a:pt x="9372093" y="198993"/>
                  <a:pt x="9390963" y="190826"/>
                  <a:pt x="9410001" y="183021"/>
                </a:cubicBezTo>
                <a:cubicBezTo>
                  <a:pt x="9419724" y="182949"/>
                  <a:pt x="9429465" y="182986"/>
                  <a:pt x="9439244" y="183152"/>
                </a:cubicBezTo>
                <a:cubicBezTo>
                  <a:pt x="9422884" y="190984"/>
                  <a:pt x="9406561" y="199101"/>
                  <a:pt x="9390220" y="207575"/>
                </a:cubicBezTo>
                <a:cubicBezTo>
                  <a:pt x="9377968" y="207378"/>
                  <a:pt x="9365698" y="207368"/>
                  <a:pt x="9353410" y="207472"/>
                </a:cubicBezTo>
                <a:close/>
                <a:moveTo>
                  <a:pt x="9415057" y="180995"/>
                </a:moveTo>
                <a:cubicBezTo>
                  <a:pt x="9429261" y="175232"/>
                  <a:pt x="9443576" y="169671"/>
                  <a:pt x="9458002" y="164306"/>
                </a:cubicBezTo>
                <a:cubicBezTo>
                  <a:pt x="9466219" y="163817"/>
                  <a:pt x="9474456" y="163408"/>
                  <a:pt x="9482710" y="163086"/>
                </a:cubicBezTo>
                <a:cubicBezTo>
                  <a:pt x="9476724" y="165745"/>
                  <a:pt x="9470737" y="168426"/>
                  <a:pt x="9464751" y="171172"/>
                </a:cubicBezTo>
                <a:cubicBezTo>
                  <a:pt x="9457519" y="174479"/>
                  <a:pt x="9450325" y="177864"/>
                  <a:pt x="9443111" y="181291"/>
                </a:cubicBezTo>
                <a:cubicBezTo>
                  <a:pt x="9433760" y="181088"/>
                  <a:pt x="9424409" y="180982"/>
                  <a:pt x="9415057" y="180995"/>
                </a:cubicBezTo>
                <a:close/>
                <a:moveTo>
                  <a:pt x="9456720" y="162359"/>
                </a:moveTo>
                <a:cubicBezTo>
                  <a:pt x="9455325" y="162441"/>
                  <a:pt x="9453931" y="162530"/>
                  <a:pt x="9452537" y="162618"/>
                </a:cubicBezTo>
                <a:cubicBezTo>
                  <a:pt x="9454953" y="162151"/>
                  <a:pt x="9457371" y="161688"/>
                  <a:pt x="9459787" y="161235"/>
                </a:cubicBezTo>
                <a:cubicBezTo>
                  <a:pt x="9458765" y="161612"/>
                  <a:pt x="9457742" y="161980"/>
                  <a:pt x="9456720" y="162359"/>
                </a:cubicBezTo>
                <a:close/>
                <a:moveTo>
                  <a:pt x="9378749" y="181603"/>
                </a:moveTo>
                <a:cubicBezTo>
                  <a:pt x="9374529" y="181737"/>
                  <a:pt x="9370290" y="181854"/>
                  <a:pt x="9366051" y="182032"/>
                </a:cubicBezTo>
                <a:cubicBezTo>
                  <a:pt x="9380310" y="178385"/>
                  <a:pt x="9394644" y="174940"/>
                  <a:pt x="9409071" y="171696"/>
                </a:cubicBezTo>
                <a:cubicBezTo>
                  <a:pt x="9398976" y="174888"/>
                  <a:pt x="9388862" y="178175"/>
                  <a:pt x="9378749" y="181603"/>
                </a:cubicBezTo>
                <a:close/>
                <a:moveTo>
                  <a:pt x="9372056" y="183895"/>
                </a:moveTo>
                <a:cubicBezTo>
                  <a:pt x="9366367" y="185851"/>
                  <a:pt x="9360678" y="187818"/>
                  <a:pt x="9354990" y="189850"/>
                </a:cubicBezTo>
                <a:cubicBezTo>
                  <a:pt x="9338294" y="195799"/>
                  <a:pt x="9321619" y="202083"/>
                  <a:pt x="9304942" y="208651"/>
                </a:cubicBezTo>
                <a:cubicBezTo>
                  <a:pt x="9292728" y="209146"/>
                  <a:pt x="9280495" y="209787"/>
                  <a:pt x="9268225" y="210577"/>
                </a:cubicBezTo>
                <a:cubicBezTo>
                  <a:pt x="9297135" y="201118"/>
                  <a:pt x="9326396" y="192442"/>
                  <a:pt x="9356068" y="184628"/>
                </a:cubicBezTo>
                <a:cubicBezTo>
                  <a:pt x="9361403" y="184351"/>
                  <a:pt x="9366720" y="184102"/>
                  <a:pt x="9372056" y="183895"/>
                </a:cubicBezTo>
                <a:close/>
                <a:moveTo>
                  <a:pt x="9298045" y="199582"/>
                </a:moveTo>
                <a:cubicBezTo>
                  <a:pt x="9286184" y="203221"/>
                  <a:pt x="9274323" y="207026"/>
                  <a:pt x="9262462" y="210966"/>
                </a:cubicBezTo>
                <a:cubicBezTo>
                  <a:pt x="9223588" y="213617"/>
                  <a:pt x="9184491" y="217755"/>
                  <a:pt x="9144948" y="223394"/>
                </a:cubicBezTo>
                <a:cubicBezTo>
                  <a:pt x="9179583" y="212522"/>
                  <a:pt x="9214591" y="202886"/>
                  <a:pt x="9250061" y="194682"/>
                </a:cubicBezTo>
                <a:cubicBezTo>
                  <a:pt x="9282578" y="190216"/>
                  <a:pt x="9315410" y="186965"/>
                  <a:pt x="9348557" y="185039"/>
                </a:cubicBezTo>
                <a:cubicBezTo>
                  <a:pt x="9331769" y="189584"/>
                  <a:pt x="9314945" y="194405"/>
                  <a:pt x="9298045" y="199582"/>
                </a:cubicBezTo>
                <a:close/>
                <a:moveTo>
                  <a:pt x="9255956" y="213143"/>
                </a:moveTo>
                <a:cubicBezTo>
                  <a:pt x="9244392" y="217032"/>
                  <a:pt x="9232847" y="221049"/>
                  <a:pt x="9221264" y="225234"/>
                </a:cubicBezTo>
                <a:cubicBezTo>
                  <a:pt x="9190329" y="225545"/>
                  <a:pt x="9159226" y="226759"/>
                  <a:pt x="9127882" y="228860"/>
                </a:cubicBezTo>
                <a:cubicBezTo>
                  <a:pt x="9130670" y="227947"/>
                  <a:pt x="9133459" y="227039"/>
                  <a:pt x="9136248" y="226143"/>
                </a:cubicBezTo>
                <a:cubicBezTo>
                  <a:pt x="9175716" y="220362"/>
                  <a:pt x="9215613" y="215998"/>
                  <a:pt x="9255956" y="213143"/>
                </a:cubicBezTo>
                <a:close/>
                <a:moveTo>
                  <a:pt x="9117806" y="229531"/>
                </a:moveTo>
                <a:cubicBezTo>
                  <a:pt x="9115444" y="229704"/>
                  <a:pt x="9113046" y="229902"/>
                  <a:pt x="9110685" y="230087"/>
                </a:cubicBezTo>
                <a:cubicBezTo>
                  <a:pt x="9114105" y="229531"/>
                  <a:pt x="9117545" y="229014"/>
                  <a:pt x="9120985" y="228478"/>
                </a:cubicBezTo>
                <a:cubicBezTo>
                  <a:pt x="9119924" y="228828"/>
                  <a:pt x="9118865" y="229177"/>
                  <a:pt x="9117806" y="229531"/>
                </a:cubicBezTo>
                <a:close/>
                <a:moveTo>
                  <a:pt x="9110424" y="232042"/>
                </a:moveTo>
                <a:cubicBezTo>
                  <a:pt x="9103880" y="234260"/>
                  <a:pt x="9097336" y="236532"/>
                  <a:pt x="9090755" y="238856"/>
                </a:cubicBezTo>
                <a:cubicBezTo>
                  <a:pt x="9080381" y="238895"/>
                  <a:pt x="9069971" y="238993"/>
                  <a:pt x="9059522" y="239215"/>
                </a:cubicBezTo>
                <a:cubicBezTo>
                  <a:pt x="9069022" y="237376"/>
                  <a:pt x="9078541" y="235591"/>
                  <a:pt x="9088078" y="233911"/>
                </a:cubicBezTo>
                <a:cubicBezTo>
                  <a:pt x="9095514" y="233241"/>
                  <a:pt x="9102970" y="232617"/>
                  <a:pt x="9110424" y="232042"/>
                </a:cubicBezTo>
                <a:close/>
                <a:moveTo>
                  <a:pt x="9050915" y="239451"/>
                </a:moveTo>
                <a:cubicBezTo>
                  <a:pt x="9048107" y="239523"/>
                  <a:pt x="9045281" y="239600"/>
                  <a:pt x="9042456" y="239687"/>
                </a:cubicBezTo>
                <a:cubicBezTo>
                  <a:pt x="9044501" y="239090"/>
                  <a:pt x="9046527" y="238505"/>
                  <a:pt x="9048572" y="237915"/>
                </a:cubicBezTo>
                <a:cubicBezTo>
                  <a:pt x="9056176" y="237056"/>
                  <a:pt x="9063798" y="236249"/>
                  <a:pt x="9071421" y="235489"/>
                </a:cubicBezTo>
                <a:cubicBezTo>
                  <a:pt x="9064598" y="236764"/>
                  <a:pt x="9057756" y="238088"/>
                  <a:pt x="9050915" y="239451"/>
                </a:cubicBezTo>
                <a:close/>
                <a:moveTo>
                  <a:pt x="9042865" y="241066"/>
                </a:moveTo>
                <a:cubicBezTo>
                  <a:pt x="9037399" y="242184"/>
                  <a:pt x="9031915" y="243320"/>
                  <a:pt x="9026412" y="244495"/>
                </a:cubicBezTo>
                <a:cubicBezTo>
                  <a:pt x="9030018" y="243396"/>
                  <a:pt x="9033625" y="242310"/>
                  <a:pt x="9037231" y="241237"/>
                </a:cubicBezTo>
                <a:cubicBezTo>
                  <a:pt x="9039110" y="241176"/>
                  <a:pt x="9040987" y="241120"/>
                  <a:pt x="9042865" y="241066"/>
                </a:cubicBezTo>
                <a:close/>
                <a:moveTo>
                  <a:pt x="9006593" y="248060"/>
                </a:moveTo>
                <a:cubicBezTo>
                  <a:pt x="8997038" y="247731"/>
                  <a:pt x="8987445" y="247495"/>
                  <a:pt x="8977834" y="247309"/>
                </a:cubicBezTo>
                <a:cubicBezTo>
                  <a:pt x="8989992" y="245454"/>
                  <a:pt x="9002188" y="243719"/>
                  <a:pt x="9014402" y="242106"/>
                </a:cubicBezTo>
                <a:cubicBezTo>
                  <a:pt x="9018734" y="241914"/>
                  <a:pt x="9023066" y="241764"/>
                  <a:pt x="9027397" y="241602"/>
                </a:cubicBezTo>
                <a:cubicBezTo>
                  <a:pt x="9020481" y="243697"/>
                  <a:pt x="9013547" y="245848"/>
                  <a:pt x="9006593" y="248060"/>
                </a:cubicBezTo>
                <a:close/>
                <a:moveTo>
                  <a:pt x="9001630" y="249635"/>
                </a:moveTo>
                <a:cubicBezTo>
                  <a:pt x="9000347" y="250046"/>
                  <a:pt x="8999064" y="250449"/>
                  <a:pt x="8997782" y="250864"/>
                </a:cubicBezTo>
                <a:cubicBezTo>
                  <a:pt x="8987835" y="253158"/>
                  <a:pt x="8977834" y="255551"/>
                  <a:pt x="8967813" y="258033"/>
                </a:cubicBezTo>
                <a:cubicBezTo>
                  <a:pt x="8955989" y="256874"/>
                  <a:pt x="8944109" y="255796"/>
                  <a:pt x="8932211" y="254842"/>
                </a:cubicBezTo>
                <a:cubicBezTo>
                  <a:pt x="8944146" y="252727"/>
                  <a:pt x="8956101" y="250721"/>
                  <a:pt x="8968091" y="248828"/>
                </a:cubicBezTo>
                <a:cubicBezTo>
                  <a:pt x="8979246" y="248999"/>
                  <a:pt x="8990438" y="249267"/>
                  <a:pt x="9001630" y="249635"/>
                </a:cubicBezTo>
                <a:close/>
                <a:moveTo>
                  <a:pt x="8916650" y="255733"/>
                </a:moveTo>
                <a:cubicBezTo>
                  <a:pt x="8904827" y="257930"/>
                  <a:pt x="8892947" y="260224"/>
                  <a:pt x="8881029" y="262665"/>
                </a:cubicBezTo>
                <a:cubicBezTo>
                  <a:pt x="8868146" y="260884"/>
                  <a:pt x="8855225" y="259228"/>
                  <a:pt x="8842249" y="257661"/>
                </a:cubicBezTo>
                <a:cubicBezTo>
                  <a:pt x="8853850" y="256101"/>
                  <a:pt x="8865450" y="254616"/>
                  <a:pt x="8877070" y="253255"/>
                </a:cubicBezTo>
                <a:cubicBezTo>
                  <a:pt x="8890325" y="253954"/>
                  <a:pt x="8903507" y="254788"/>
                  <a:pt x="8916650" y="255733"/>
                </a:cubicBezTo>
                <a:close/>
                <a:moveTo>
                  <a:pt x="8837657" y="257096"/>
                </a:moveTo>
                <a:cubicBezTo>
                  <a:pt x="8825777" y="255683"/>
                  <a:pt x="8813842" y="254378"/>
                  <a:pt x="8801888" y="253145"/>
                </a:cubicBezTo>
                <a:cubicBezTo>
                  <a:pt x="8811909" y="252481"/>
                  <a:pt x="8821966" y="251888"/>
                  <a:pt x="8832024" y="251366"/>
                </a:cubicBezTo>
                <a:cubicBezTo>
                  <a:pt x="8844684" y="251766"/>
                  <a:pt x="8857271" y="252290"/>
                  <a:pt x="8869838" y="252909"/>
                </a:cubicBezTo>
                <a:cubicBezTo>
                  <a:pt x="8859148" y="254205"/>
                  <a:pt x="8848421" y="255621"/>
                  <a:pt x="8837657" y="257096"/>
                </a:cubicBezTo>
                <a:close/>
                <a:moveTo>
                  <a:pt x="8829402" y="258248"/>
                </a:moveTo>
                <a:cubicBezTo>
                  <a:pt x="8761582" y="267828"/>
                  <a:pt x="8692368" y="280926"/>
                  <a:pt x="8621499" y="297624"/>
                </a:cubicBezTo>
                <a:cubicBezTo>
                  <a:pt x="8373086" y="356154"/>
                  <a:pt x="8126290" y="453443"/>
                  <a:pt x="7896579" y="549860"/>
                </a:cubicBezTo>
                <a:cubicBezTo>
                  <a:pt x="7835266" y="575666"/>
                  <a:pt x="7772782" y="602441"/>
                  <a:pt x="7712379" y="628333"/>
                </a:cubicBezTo>
                <a:cubicBezTo>
                  <a:pt x="7657071" y="652036"/>
                  <a:pt x="7599885" y="676545"/>
                  <a:pt x="7543219" y="700477"/>
                </a:cubicBezTo>
                <a:cubicBezTo>
                  <a:pt x="7141449" y="871938"/>
                  <a:pt x="6696323" y="994442"/>
                  <a:pt x="6142385" y="1086008"/>
                </a:cubicBezTo>
                <a:cubicBezTo>
                  <a:pt x="6083972" y="1095503"/>
                  <a:pt x="6027176" y="1104518"/>
                  <a:pt x="5971738" y="1113094"/>
                </a:cubicBezTo>
                <a:cubicBezTo>
                  <a:pt x="5965212" y="1109641"/>
                  <a:pt x="5958687" y="1106193"/>
                  <a:pt x="5952198" y="1102752"/>
                </a:cubicBezTo>
                <a:cubicBezTo>
                  <a:pt x="6009626" y="1088881"/>
                  <a:pt x="6064916" y="1075265"/>
                  <a:pt x="6117268" y="1062264"/>
                </a:cubicBezTo>
                <a:cubicBezTo>
                  <a:pt x="6610340" y="938803"/>
                  <a:pt x="7059090" y="795289"/>
                  <a:pt x="7489175" y="623529"/>
                </a:cubicBezTo>
                <a:cubicBezTo>
                  <a:pt x="7607991" y="576486"/>
                  <a:pt x="7724408" y="530661"/>
                  <a:pt x="7842238" y="487178"/>
                </a:cubicBezTo>
                <a:cubicBezTo>
                  <a:pt x="8142855" y="376467"/>
                  <a:pt x="8459646" y="277787"/>
                  <a:pt x="8789246" y="254009"/>
                </a:cubicBezTo>
                <a:cubicBezTo>
                  <a:pt x="8802688" y="255305"/>
                  <a:pt x="8816072" y="256726"/>
                  <a:pt x="8829402" y="258248"/>
                </a:cubicBezTo>
                <a:close/>
                <a:moveTo>
                  <a:pt x="5946975" y="1102097"/>
                </a:moveTo>
                <a:cubicBezTo>
                  <a:pt x="5941583" y="1103399"/>
                  <a:pt x="5936155" y="1104704"/>
                  <a:pt x="5930726" y="1106009"/>
                </a:cubicBezTo>
                <a:cubicBezTo>
                  <a:pt x="5924219" y="1103004"/>
                  <a:pt x="5917750" y="1100009"/>
                  <a:pt x="5911261" y="1097014"/>
                </a:cubicBezTo>
                <a:cubicBezTo>
                  <a:pt x="5916634" y="1095243"/>
                  <a:pt x="5921988" y="1093473"/>
                  <a:pt x="5927361" y="1091701"/>
                </a:cubicBezTo>
                <a:cubicBezTo>
                  <a:pt x="5933887" y="1095157"/>
                  <a:pt x="5940431" y="1098624"/>
                  <a:pt x="5946975" y="1102097"/>
                </a:cubicBezTo>
                <a:close/>
                <a:moveTo>
                  <a:pt x="5908789" y="1095869"/>
                </a:moveTo>
                <a:cubicBezTo>
                  <a:pt x="5907394" y="1095224"/>
                  <a:pt x="5905981" y="1094577"/>
                  <a:pt x="5904587" y="1093934"/>
                </a:cubicBezTo>
                <a:cubicBezTo>
                  <a:pt x="5899456" y="1091560"/>
                  <a:pt x="5894381" y="1089217"/>
                  <a:pt x="5889287" y="1086858"/>
                </a:cubicBezTo>
                <a:cubicBezTo>
                  <a:pt x="5894641" y="1084592"/>
                  <a:pt x="5900014" y="1082326"/>
                  <a:pt x="5905386" y="1080052"/>
                </a:cubicBezTo>
                <a:cubicBezTo>
                  <a:pt x="5906539" y="1080664"/>
                  <a:pt x="5907673" y="1081264"/>
                  <a:pt x="5908826" y="1081876"/>
                </a:cubicBezTo>
                <a:cubicBezTo>
                  <a:pt x="5914236" y="1084742"/>
                  <a:pt x="5919646" y="1087617"/>
                  <a:pt x="5925074" y="1090495"/>
                </a:cubicBezTo>
                <a:cubicBezTo>
                  <a:pt x="5919664" y="1092287"/>
                  <a:pt x="5914236" y="1094077"/>
                  <a:pt x="5908789" y="1095869"/>
                </a:cubicBezTo>
                <a:close/>
                <a:moveTo>
                  <a:pt x="5903806" y="1095624"/>
                </a:moveTo>
                <a:cubicBezTo>
                  <a:pt x="5904606" y="1095988"/>
                  <a:pt x="5905405" y="1096356"/>
                  <a:pt x="5906186" y="1096721"/>
                </a:cubicBezTo>
                <a:cubicBezTo>
                  <a:pt x="5900664" y="1098535"/>
                  <a:pt x="5895143" y="1100350"/>
                  <a:pt x="5889603" y="1102164"/>
                </a:cubicBezTo>
                <a:cubicBezTo>
                  <a:pt x="5886517" y="1100956"/>
                  <a:pt x="5883430" y="1099742"/>
                  <a:pt x="5880344" y="1098535"/>
                </a:cubicBezTo>
                <a:cubicBezTo>
                  <a:pt x="5877091" y="1097254"/>
                  <a:pt x="5873875" y="1095996"/>
                  <a:pt x="5870621" y="1094720"/>
                </a:cubicBezTo>
                <a:cubicBezTo>
                  <a:pt x="5876068" y="1092430"/>
                  <a:pt x="5881515" y="1090136"/>
                  <a:pt x="5886963" y="1087836"/>
                </a:cubicBezTo>
                <a:cubicBezTo>
                  <a:pt x="5892577" y="1090429"/>
                  <a:pt x="5898155" y="1093010"/>
                  <a:pt x="5903806" y="1095624"/>
                </a:cubicBezTo>
                <a:close/>
                <a:moveTo>
                  <a:pt x="5868409" y="1093850"/>
                </a:moveTo>
                <a:cubicBezTo>
                  <a:pt x="5795030" y="1065058"/>
                  <a:pt x="5725332" y="1037752"/>
                  <a:pt x="5656192" y="1011583"/>
                </a:cubicBezTo>
                <a:cubicBezTo>
                  <a:pt x="5577217" y="981692"/>
                  <a:pt x="5496105" y="950692"/>
                  <a:pt x="5417651" y="920710"/>
                </a:cubicBezTo>
                <a:cubicBezTo>
                  <a:pt x="5151576" y="819036"/>
                  <a:pt x="4876466" y="713900"/>
                  <a:pt x="4596540" y="617604"/>
                </a:cubicBezTo>
                <a:cubicBezTo>
                  <a:pt x="4176030" y="473551"/>
                  <a:pt x="3678143" y="316734"/>
                  <a:pt x="3173583" y="245850"/>
                </a:cubicBezTo>
                <a:cubicBezTo>
                  <a:pt x="2989438" y="220107"/>
                  <a:pt x="2818661" y="208160"/>
                  <a:pt x="2651528" y="209307"/>
                </a:cubicBezTo>
                <a:cubicBezTo>
                  <a:pt x="2520926" y="210205"/>
                  <a:pt x="2391681" y="219060"/>
                  <a:pt x="2261878" y="236071"/>
                </a:cubicBezTo>
                <a:cubicBezTo>
                  <a:pt x="2240127" y="223905"/>
                  <a:pt x="2218654" y="212765"/>
                  <a:pt x="2197312" y="202581"/>
                </a:cubicBezTo>
                <a:cubicBezTo>
                  <a:pt x="2337414" y="174128"/>
                  <a:pt x="2476140" y="155745"/>
                  <a:pt x="2615796" y="147031"/>
                </a:cubicBezTo>
                <a:cubicBezTo>
                  <a:pt x="2788469" y="136256"/>
                  <a:pt x="2969620" y="140346"/>
                  <a:pt x="3154229" y="159184"/>
                </a:cubicBezTo>
                <a:cubicBezTo>
                  <a:pt x="3580689" y="202853"/>
                  <a:pt x="4040594" y="322207"/>
                  <a:pt x="4601597" y="534792"/>
                </a:cubicBezTo>
                <a:cubicBezTo>
                  <a:pt x="4961947" y="671620"/>
                  <a:pt x="5312760" y="828839"/>
                  <a:pt x="5652028" y="980876"/>
                </a:cubicBezTo>
                <a:lnTo>
                  <a:pt x="5672329" y="989971"/>
                </a:lnTo>
                <a:cubicBezTo>
                  <a:pt x="5741469" y="1020704"/>
                  <a:pt x="5811427" y="1052941"/>
                  <a:pt x="5884899" y="1086882"/>
                </a:cubicBezTo>
                <a:cubicBezTo>
                  <a:pt x="5879415" y="1089202"/>
                  <a:pt x="5873912" y="1091525"/>
                  <a:pt x="5868409" y="1093850"/>
                </a:cubicBezTo>
                <a:close/>
                <a:moveTo>
                  <a:pt x="2259276" y="236413"/>
                </a:moveTo>
                <a:cubicBezTo>
                  <a:pt x="2234066" y="239739"/>
                  <a:pt x="2208819" y="243366"/>
                  <a:pt x="2183536" y="247311"/>
                </a:cubicBezTo>
                <a:cubicBezTo>
                  <a:pt x="2161505" y="237627"/>
                  <a:pt x="2138992" y="228536"/>
                  <a:pt x="2116069" y="220185"/>
                </a:cubicBezTo>
                <a:cubicBezTo>
                  <a:pt x="2142356" y="214139"/>
                  <a:pt x="2168570" y="208445"/>
                  <a:pt x="2194765" y="203105"/>
                </a:cubicBezTo>
                <a:cubicBezTo>
                  <a:pt x="2216702" y="213531"/>
                  <a:pt x="2238231" y="224680"/>
                  <a:pt x="2259276" y="236413"/>
                </a:cubicBezTo>
                <a:close/>
                <a:moveTo>
                  <a:pt x="2180134" y="247835"/>
                </a:moveTo>
                <a:cubicBezTo>
                  <a:pt x="2154943" y="251793"/>
                  <a:pt x="2129715" y="256069"/>
                  <a:pt x="2104431" y="260646"/>
                </a:cubicBezTo>
                <a:cubicBezTo>
                  <a:pt x="2080764" y="252879"/>
                  <a:pt x="2057470" y="246023"/>
                  <a:pt x="2034417" y="240042"/>
                </a:cubicBezTo>
                <a:cubicBezTo>
                  <a:pt x="2060593" y="233323"/>
                  <a:pt x="2086695" y="226967"/>
                  <a:pt x="2112741" y="220949"/>
                </a:cubicBezTo>
                <a:cubicBezTo>
                  <a:pt x="2135627" y="229216"/>
                  <a:pt x="2158103" y="238226"/>
                  <a:pt x="2180134" y="247835"/>
                </a:cubicBezTo>
                <a:close/>
                <a:moveTo>
                  <a:pt x="2100304" y="261405"/>
                </a:moveTo>
                <a:cubicBezTo>
                  <a:pt x="2075299" y="265967"/>
                  <a:pt x="2050238" y="270834"/>
                  <a:pt x="2025121" y="276005"/>
                </a:cubicBezTo>
                <a:cubicBezTo>
                  <a:pt x="2000600" y="270533"/>
                  <a:pt x="1976506" y="265908"/>
                  <a:pt x="1952672" y="262089"/>
                </a:cubicBezTo>
                <a:cubicBezTo>
                  <a:pt x="1978588" y="254764"/>
                  <a:pt x="2004430" y="247770"/>
                  <a:pt x="2030178" y="241128"/>
                </a:cubicBezTo>
                <a:cubicBezTo>
                  <a:pt x="2053975" y="247177"/>
                  <a:pt x="2077362" y="253989"/>
                  <a:pt x="2100304" y="261405"/>
                </a:cubicBezTo>
                <a:close/>
                <a:moveTo>
                  <a:pt x="2021849" y="276679"/>
                </a:moveTo>
                <a:cubicBezTo>
                  <a:pt x="1996250" y="281974"/>
                  <a:pt x="1970575" y="287577"/>
                  <a:pt x="1944827" y="293508"/>
                </a:cubicBezTo>
                <a:cubicBezTo>
                  <a:pt x="1921142" y="290604"/>
                  <a:pt x="1897847" y="288360"/>
                  <a:pt x="1874776" y="286767"/>
                </a:cubicBezTo>
                <a:cubicBezTo>
                  <a:pt x="1873251" y="286661"/>
                  <a:pt x="1871727" y="286575"/>
                  <a:pt x="1870202" y="286475"/>
                </a:cubicBezTo>
                <a:cubicBezTo>
                  <a:pt x="1896750" y="278288"/>
                  <a:pt x="1923205" y="270453"/>
                  <a:pt x="1949567" y="262976"/>
                </a:cubicBezTo>
                <a:cubicBezTo>
                  <a:pt x="1973996" y="266817"/>
                  <a:pt x="1998090" y="271424"/>
                  <a:pt x="2021849" y="276679"/>
                </a:cubicBezTo>
                <a:close/>
                <a:moveTo>
                  <a:pt x="1938710" y="294917"/>
                </a:moveTo>
                <a:cubicBezTo>
                  <a:pt x="1923466" y="298457"/>
                  <a:pt x="1908184" y="302101"/>
                  <a:pt x="1892883" y="305865"/>
                </a:cubicBezTo>
                <a:cubicBezTo>
                  <a:pt x="1883104" y="308266"/>
                  <a:pt x="1873344" y="310705"/>
                  <a:pt x="1863621" y="313179"/>
                </a:cubicBezTo>
                <a:cubicBezTo>
                  <a:pt x="1843866" y="312651"/>
                  <a:pt x="1824344" y="312504"/>
                  <a:pt x="1804977" y="312748"/>
                </a:cubicBezTo>
                <a:cubicBezTo>
                  <a:pt x="1799041" y="312822"/>
                  <a:pt x="1793129" y="312945"/>
                  <a:pt x="1787229" y="313092"/>
                </a:cubicBezTo>
                <a:cubicBezTo>
                  <a:pt x="1802397" y="308039"/>
                  <a:pt x="1817573" y="303062"/>
                  <a:pt x="1832766" y="298208"/>
                </a:cubicBezTo>
                <a:cubicBezTo>
                  <a:pt x="1843251" y="294856"/>
                  <a:pt x="1853712" y="291580"/>
                  <a:pt x="1864160" y="288338"/>
                </a:cubicBezTo>
                <a:cubicBezTo>
                  <a:pt x="1889388" y="289834"/>
                  <a:pt x="1914263" y="292067"/>
                  <a:pt x="1938710" y="294917"/>
                </a:cubicBezTo>
                <a:close/>
                <a:moveTo>
                  <a:pt x="1856516" y="315012"/>
                </a:moveTo>
                <a:cubicBezTo>
                  <a:pt x="1831261" y="321484"/>
                  <a:pt x="1806139" y="328188"/>
                  <a:pt x="1781157" y="335159"/>
                </a:cubicBezTo>
                <a:cubicBezTo>
                  <a:pt x="1765732" y="336158"/>
                  <a:pt x="1750420" y="337355"/>
                  <a:pt x="1735185" y="338749"/>
                </a:cubicBezTo>
                <a:cubicBezTo>
                  <a:pt x="1724657" y="339712"/>
                  <a:pt x="1714192" y="340783"/>
                  <a:pt x="1703775" y="341936"/>
                </a:cubicBezTo>
                <a:cubicBezTo>
                  <a:pt x="1729280" y="332798"/>
                  <a:pt x="1754802" y="323936"/>
                  <a:pt x="1780357" y="315369"/>
                </a:cubicBezTo>
                <a:cubicBezTo>
                  <a:pt x="1806115" y="314572"/>
                  <a:pt x="1831514" y="314486"/>
                  <a:pt x="1856516" y="315012"/>
                </a:cubicBezTo>
                <a:close/>
                <a:moveTo>
                  <a:pt x="1772880" y="337494"/>
                </a:moveTo>
                <a:cubicBezTo>
                  <a:pt x="1747453" y="344656"/>
                  <a:pt x="1722154" y="352062"/>
                  <a:pt x="1696990" y="359752"/>
                </a:cubicBezTo>
                <a:cubicBezTo>
                  <a:pt x="1686404" y="361358"/>
                  <a:pt x="1675861" y="363012"/>
                  <a:pt x="1665405" y="364771"/>
                </a:cubicBezTo>
                <a:cubicBezTo>
                  <a:pt x="1650151" y="367339"/>
                  <a:pt x="1635042" y="370112"/>
                  <a:pt x="1620015" y="373007"/>
                </a:cubicBezTo>
                <a:cubicBezTo>
                  <a:pt x="1645381" y="363273"/>
                  <a:pt x="1670752" y="353812"/>
                  <a:pt x="1696144" y="344656"/>
                </a:cubicBezTo>
                <a:cubicBezTo>
                  <a:pt x="1722086" y="341620"/>
                  <a:pt x="1747678" y="339264"/>
                  <a:pt x="1772880" y="337494"/>
                </a:cubicBezTo>
                <a:close/>
                <a:moveTo>
                  <a:pt x="1695127" y="362267"/>
                </a:moveTo>
                <a:cubicBezTo>
                  <a:pt x="1717178" y="358900"/>
                  <a:pt x="1739459" y="355829"/>
                  <a:pt x="1762043" y="353118"/>
                </a:cubicBezTo>
                <a:cubicBezTo>
                  <a:pt x="1741736" y="357762"/>
                  <a:pt x="1721554" y="362576"/>
                  <a:pt x="1701507" y="367582"/>
                </a:cubicBezTo>
                <a:cubicBezTo>
                  <a:pt x="1678109" y="372163"/>
                  <a:pt x="1654994" y="377064"/>
                  <a:pt x="1632098" y="382236"/>
                </a:cubicBezTo>
                <a:cubicBezTo>
                  <a:pt x="1653027" y="375398"/>
                  <a:pt x="1674030" y="368729"/>
                  <a:pt x="1695127" y="362267"/>
                </a:cubicBezTo>
                <a:close/>
                <a:moveTo>
                  <a:pt x="1709793" y="357835"/>
                </a:moveTo>
                <a:cubicBezTo>
                  <a:pt x="1733700" y="350625"/>
                  <a:pt x="1757712" y="343633"/>
                  <a:pt x="1781854" y="336896"/>
                </a:cubicBezTo>
                <a:cubicBezTo>
                  <a:pt x="1805942" y="335330"/>
                  <a:pt x="1829668" y="334293"/>
                  <a:pt x="1852994" y="333711"/>
                </a:cubicBezTo>
                <a:cubicBezTo>
                  <a:pt x="1828977" y="338480"/>
                  <a:pt x="1805124" y="343460"/>
                  <a:pt x="1781475" y="348710"/>
                </a:cubicBezTo>
                <a:cubicBezTo>
                  <a:pt x="1757215" y="351380"/>
                  <a:pt x="1733333" y="354418"/>
                  <a:pt x="1709793" y="357835"/>
                </a:cubicBezTo>
                <a:close/>
                <a:moveTo>
                  <a:pt x="1863751" y="333471"/>
                </a:moveTo>
                <a:cubicBezTo>
                  <a:pt x="1885150" y="333060"/>
                  <a:pt x="1906213" y="333029"/>
                  <a:pt x="1926924" y="333302"/>
                </a:cubicBezTo>
                <a:cubicBezTo>
                  <a:pt x="1904893" y="335765"/>
                  <a:pt x="1883142" y="338454"/>
                  <a:pt x="1861595" y="341341"/>
                </a:cubicBezTo>
                <a:cubicBezTo>
                  <a:pt x="1840224" y="342929"/>
                  <a:pt x="1819196" y="344810"/>
                  <a:pt x="1798424" y="346931"/>
                </a:cubicBezTo>
                <a:cubicBezTo>
                  <a:pt x="1820049" y="342248"/>
                  <a:pt x="1841812" y="337751"/>
                  <a:pt x="1863751" y="333471"/>
                </a:cubicBezTo>
                <a:close/>
                <a:moveTo>
                  <a:pt x="1873567" y="331579"/>
                </a:moveTo>
                <a:cubicBezTo>
                  <a:pt x="1896248" y="327221"/>
                  <a:pt x="1919115" y="323084"/>
                  <a:pt x="1942131" y="319149"/>
                </a:cubicBezTo>
                <a:cubicBezTo>
                  <a:pt x="1964440" y="320816"/>
                  <a:pt x="1986340" y="322897"/>
                  <a:pt x="2007832" y="325310"/>
                </a:cubicBezTo>
                <a:cubicBezTo>
                  <a:pt x="1985225" y="327266"/>
                  <a:pt x="1962897" y="329439"/>
                  <a:pt x="1940792" y="331811"/>
                </a:cubicBezTo>
                <a:cubicBezTo>
                  <a:pt x="1917981" y="331356"/>
                  <a:pt x="1895598" y="331278"/>
                  <a:pt x="1873567" y="331579"/>
                </a:cubicBezTo>
                <a:close/>
                <a:moveTo>
                  <a:pt x="2014432" y="326589"/>
                </a:moveTo>
                <a:cubicBezTo>
                  <a:pt x="2015305" y="326513"/>
                  <a:pt x="2016198" y="326446"/>
                  <a:pt x="2017071" y="326371"/>
                </a:cubicBezTo>
                <a:cubicBezTo>
                  <a:pt x="2037150" y="328723"/>
                  <a:pt x="2056819" y="331350"/>
                  <a:pt x="2076117" y="334187"/>
                </a:cubicBezTo>
                <a:cubicBezTo>
                  <a:pt x="2075726" y="334185"/>
                  <a:pt x="2075354" y="334181"/>
                  <a:pt x="2074964" y="334181"/>
                </a:cubicBezTo>
                <a:cubicBezTo>
                  <a:pt x="2054923" y="334120"/>
                  <a:pt x="2035198" y="334258"/>
                  <a:pt x="2015733" y="334568"/>
                </a:cubicBezTo>
                <a:cubicBezTo>
                  <a:pt x="1995134" y="333477"/>
                  <a:pt x="1974944" y="332672"/>
                  <a:pt x="1955089" y="332144"/>
                </a:cubicBezTo>
                <a:cubicBezTo>
                  <a:pt x="1974665" y="330130"/>
                  <a:pt x="1994446" y="328279"/>
                  <a:pt x="2014432" y="326589"/>
                </a:cubicBezTo>
                <a:close/>
                <a:moveTo>
                  <a:pt x="2026162" y="325626"/>
                </a:moveTo>
                <a:cubicBezTo>
                  <a:pt x="2048026" y="323837"/>
                  <a:pt x="2069870" y="322263"/>
                  <a:pt x="2091733" y="320898"/>
                </a:cubicBezTo>
                <a:cubicBezTo>
                  <a:pt x="2112388" y="325431"/>
                  <a:pt x="2132615" y="330249"/>
                  <a:pt x="2152396" y="335273"/>
                </a:cubicBezTo>
                <a:cubicBezTo>
                  <a:pt x="2131109" y="334730"/>
                  <a:pt x="2109878" y="334393"/>
                  <a:pt x="2088703" y="334254"/>
                </a:cubicBezTo>
                <a:cubicBezTo>
                  <a:pt x="2067416" y="331006"/>
                  <a:pt x="2046575" y="328130"/>
                  <a:pt x="2026162" y="325626"/>
                </a:cubicBezTo>
                <a:close/>
                <a:moveTo>
                  <a:pt x="2168588" y="337591"/>
                </a:moveTo>
                <a:cubicBezTo>
                  <a:pt x="2189596" y="338229"/>
                  <a:pt x="2210679" y="339063"/>
                  <a:pt x="2231817" y="340097"/>
                </a:cubicBezTo>
                <a:cubicBezTo>
                  <a:pt x="2250519" y="347069"/>
                  <a:pt x="2268924" y="354232"/>
                  <a:pt x="2287050" y="361501"/>
                </a:cubicBezTo>
                <a:cubicBezTo>
                  <a:pt x="2266768" y="358655"/>
                  <a:pt x="2246597" y="356007"/>
                  <a:pt x="2226500" y="353546"/>
                </a:cubicBezTo>
                <a:cubicBezTo>
                  <a:pt x="2206774" y="347857"/>
                  <a:pt x="2187496" y="342542"/>
                  <a:pt x="2168588" y="337591"/>
                </a:cubicBezTo>
                <a:close/>
                <a:moveTo>
                  <a:pt x="2294227" y="364392"/>
                </a:moveTo>
                <a:cubicBezTo>
                  <a:pt x="2301905" y="367498"/>
                  <a:pt x="2309527" y="370620"/>
                  <a:pt x="2317112" y="373754"/>
                </a:cubicBezTo>
                <a:cubicBezTo>
                  <a:pt x="2326333" y="377571"/>
                  <a:pt x="2335536" y="381464"/>
                  <a:pt x="2344738" y="385359"/>
                </a:cubicBezTo>
                <a:cubicBezTo>
                  <a:pt x="2326519" y="380988"/>
                  <a:pt x="2308467" y="376807"/>
                  <a:pt x="2290564" y="372801"/>
                </a:cubicBezTo>
                <a:cubicBezTo>
                  <a:pt x="2279428" y="369332"/>
                  <a:pt x="2268274" y="365913"/>
                  <a:pt x="2257100" y="362559"/>
                </a:cubicBezTo>
                <a:cubicBezTo>
                  <a:pt x="2250593" y="360599"/>
                  <a:pt x="2244161" y="358694"/>
                  <a:pt x="2237747" y="356814"/>
                </a:cubicBezTo>
                <a:cubicBezTo>
                  <a:pt x="2256487" y="359175"/>
                  <a:pt x="2275301" y="361698"/>
                  <a:pt x="2294227" y="364392"/>
                </a:cubicBezTo>
                <a:close/>
                <a:moveTo>
                  <a:pt x="2317819" y="372038"/>
                </a:moveTo>
                <a:cubicBezTo>
                  <a:pt x="2312446" y="369819"/>
                  <a:pt x="2307129" y="367643"/>
                  <a:pt x="2301830" y="365491"/>
                </a:cubicBezTo>
                <a:cubicBezTo>
                  <a:pt x="2321630" y="368352"/>
                  <a:pt x="2341522" y="371399"/>
                  <a:pt x="2361563" y="374637"/>
                </a:cubicBezTo>
                <a:cubicBezTo>
                  <a:pt x="2366973" y="377482"/>
                  <a:pt x="2372328" y="380326"/>
                  <a:pt x="2377645" y="383165"/>
                </a:cubicBezTo>
                <a:cubicBezTo>
                  <a:pt x="2389543" y="389518"/>
                  <a:pt x="2401367" y="395952"/>
                  <a:pt x="2413154" y="402422"/>
                </a:cubicBezTo>
                <a:cubicBezTo>
                  <a:pt x="2393819" y="397415"/>
                  <a:pt x="2374744" y="392628"/>
                  <a:pt x="2355856" y="388038"/>
                </a:cubicBezTo>
                <a:cubicBezTo>
                  <a:pt x="2343214" y="382635"/>
                  <a:pt x="2330535" y="377294"/>
                  <a:pt x="2317819" y="372038"/>
                </a:cubicBezTo>
                <a:close/>
                <a:moveTo>
                  <a:pt x="2419772" y="406073"/>
                </a:moveTo>
                <a:cubicBezTo>
                  <a:pt x="2435760" y="414889"/>
                  <a:pt x="2451674" y="423792"/>
                  <a:pt x="2467532" y="432814"/>
                </a:cubicBezTo>
                <a:cubicBezTo>
                  <a:pt x="2450261" y="426516"/>
                  <a:pt x="2433064" y="420358"/>
                  <a:pt x="2415905" y="414344"/>
                </a:cubicBezTo>
                <a:cubicBezTo>
                  <a:pt x="2399340" y="406926"/>
                  <a:pt x="2382720" y="399633"/>
                  <a:pt x="2366062" y="392455"/>
                </a:cubicBezTo>
                <a:cubicBezTo>
                  <a:pt x="2383780" y="396813"/>
                  <a:pt x="2401664" y="401349"/>
                  <a:pt x="2419772" y="406073"/>
                </a:cubicBezTo>
                <a:close/>
                <a:moveTo>
                  <a:pt x="2427078" y="407990"/>
                </a:moveTo>
                <a:cubicBezTo>
                  <a:pt x="2445688" y="412883"/>
                  <a:pt x="2464539" y="417977"/>
                  <a:pt x="2483651" y="423279"/>
                </a:cubicBezTo>
                <a:cubicBezTo>
                  <a:pt x="2499732" y="434311"/>
                  <a:pt x="2515757" y="445482"/>
                  <a:pt x="2531746" y="456765"/>
                </a:cubicBezTo>
                <a:cubicBezTo>
                  <a:pt x="2513675" y="449883"/>
                  <a:pt x="2495716" y="443155"/>
                  <a:pt x="2477832" y="436581"/>
                </a:cubicBezTo>
                <a:cubicBezTo>
                  <a:pt x="2460988" y="426936"/>
                  <a:pt x="2444089" y="417402"/>
                  <a:pt x="2427078" y="407990"/>
                </a:cubicBezTo>
                <a:close/>
                <a:moveTo>
                  <a:pt x="2537918" y="461117"/>
                </a:moveTo>
                <a:cubicBezTo>
                  <a:pt x="2552754" y="471629"/>
                  <a:pt x="2567534" y="482237"/>
                  <a:pt x="2582276" y="492914"/>
                </a:cubicBezTo>
                <a:cubicBezTo>
                  <a:pt x="2566325" y="485033"/>
                  <a:pt x="2550355" y="477213"/>
                  <a:pt x="2534386" y="469507"/>
                </a:cubicBezTo>
                <a:cubicBezTo>
                  <a:pt x="2518825" y="460299"/>
                  <a:pt x="2503208" y="451179"/>
                  <a:pt x="2487555" y="442158"/>
                </a:cubicBezTo>
                <a:cubicBezTo>
                  <a:pt x="2504268" y="448345"/>
                  <a:pt x="2521056" y="454663"/>
                  <a:pt x="2537918" y="461117"/>
                </a:cubicBezTo>
                <a:close/>
                <a:moveTo>
                  <a:pt x="2544852" y="463774"/>
                </a:moveTo>
                <a:cubicBezTo>
                  <a:pt x="2562477" y="470541"/>
                  <a:pt x="2580213" y="477457"/>
                  <a:pt x="2598060" y="484518"/>
                </a:cubicBezTo>
                <a:cubicBezTo>
                  <a:pt x="2613007" y="497301"/>
                  <a:pt x="2627899" y="510168"/>
                  <a:pt x="2642697" y="523102"/>
                </a:cubicBezTo>
                <a:cubicBezTo>
                  <a:pt x="2625854" y="514576"/>
                  <a:pt x="2609010" y="506147"/>
                  <a:pt x="2592167" y="497799"/>
                </a:cubicBezTo>
                <a:cubicBezTo>
                  <a:pt x="2576457" y="486370"/>
                  <a:pt x="2560692" y="475023"/>
                  <a:pt x="2544852" y="463774"/>
                </a:cubicBezTo>
                <a:close/>
                <a:moveTo>
                  <a:pt x="2648442" y="528099"/>
                </a:moveTo>
                <a:cubicBezTo>
                  <a:pt x="2662162" y="540124"/>
                  <a:pt x="2675845" y="552199"/>
                  <a:pt x="2689472" y="564301"/>
                </a:cubicBezTo>
                <a:cubicBezTo>
                  <a:pt x="2674469" y="554889"/>
                  <a:pt x="2659485" y="545556"/>
                  <a:pt x="2644519" y="536286"/>
                </a:cubicBezTo>
                <a:cubicBezTo>
                  <a:pt x="2630055" y="525550"/>
                  <a:pt x="2615554" y="514862"/>
                  <a:pt x="2600997" y="504234"/>
                </a:cubicBezTo>
                <a:cubicBezTo>
                  <a:pt x="2616800" y="512101"/>
                  <a:pt x="2632602" y="520077"/>
                  <a:pt x="2648442" y="528099"/>
                </a:cubicBezTo>
                <a:close/>
                <a:moveTo>
                  <a:pt x="2655116" y="531488"/>
                </a:moveTo>
                <a:cubicBezTo>
                  <a:pt x="2731283" y="570189"/>
                  <a:pt x="2807915" y="610543"/>
                  <a:pt x="2886295" y="651854"/>
                </a:cubicBezTo>
                <a:lnTo>
                  <a:pt x="2937569" y="678883"/>
                </a:lnTo>
                <a:cubicBezTo>
                  <a:pt x="3056552" y="741636"/>
                  <a:pt x="3179606" y="806522"/>
                  <a:pt x="3306936" y="867186"/>
                </a:cubicBezTo>
                <a:cubicBezTo>
                  <a:pt x="3725792" y="1067341"/>
                  <a:pt x="4146191" y="1183132"/>
                  <a:pt x="4556421" y="1211338"/>
                </a:cubicBezTo>
                <a:cubicBezTo>
                  <a:pt x="4865069" y="1233253"/>
                  <a:pt x="5186174" y="1221916"/>
                  <a:pt x="5538083" y="1176692"/>
                </a:cubicBezTo>
                <a:cubicBezTo>
                  <a:pt x="5601163" y="1168584"/>
                  <a:pt x="5665543" y="1159893"/>
                  <a:pt x="5731616" y="1150558"/>
                </a:cubicBezTo>
                <a:cubicBezTo>
                  <a:pt x="5727954" y="1152049"/>
                  <a:pt x="5724291" y="1153542"/>
                  <a:pt x="5720610" y="1155031"/>
                </a:cubicBezTo>
                <a:cubicBezTo>
                  <a:pt x="5655151" y="1169787"/>
                  <a:pt x="5588298" y="1184314"/>
                  <a:pt x="5520942" y="1198191"/>
                </a:cubicBezTo>
                <a:cubicBezTo>
                  <a:pt x="5166709" y="1271153"/>
                  <a:pt x="4849397" y="1302499"/>
                  <a:pt x="4550844" y="1294044"/>
                </a:cubicBezTo>
                <a:cubicBezTo>
                  <a:pt x="4136561" y="1283003"/>
                  <a:pt x="3724770" y="1168608"/>
                  <a:pt x="3326903" y="954040"/>
                </a:cubicBezTo>
                <a:cubicBezTo>
                  <a:pt x="3187303" y="878921"/>
                  <a:pt x="3053206" y="795142"/>
                  <a:pt x="2938480" y="722515"/>
                </a:cubicBezTo>
                <a:cubicBezTo>
                  <a:pt x="2904161" y="700791"/>
                  <a:pt x="2869619" y="678748"/>
                  <a:pt x="2836211" y="657429"/>
                </a:cubicBezTo>
                <a:cubicBezTo>
                  <a:pt x="2789845" y="627836"/>
                  <a:pt x="2744260" y="598747"/>
                  <a:pt x="2698953" y="570262"/>
                </a:cubicBezTo>
                <a:cubicBezTo>
                  <a:pt x="2684397" y="557302"/>
                  <a:pt x="2669784" y="544370"/>
                  <a:pt x="2655116" y="531488"/>
                </a:cubicBezTo>
                <a:close/>
                <a:moveTo>
                  <a:pt x="2835226" y="658998"/>
                </a:moveTo>
                <a:cubicBezTo>
                  <a:pt x="2868615" y="680315"/>
                  <a:pt x="2903157" y="702362"/>
                  <a:pt x="2937477" y="724086"/>
                </a:cubicBezTo>
                <a:cubicBezTo>
                  <a:pt x="3052239" y="796732"/>
                  <a:pt x="3186373" y="880529"/>
                  <a:pt x="3326011" y="955678"/>
                </a:cubicBezTo>
                <a:cubicBezTo>
                  <a:pt x="3518651" y="1059563"/>
                  <a:pt x="3717612" y="1141003"/>
                  <a:pt x="3917354" y="1197731"/>
                </a:cubicBezTo>
                <a:cubicBezTo>
                  <a:pt x="4126968" y="1257256"/>
                  <a:pt x="4340077" y="1290287"/>
                  <a:pt x="4550788" y="1295903"/>
                </a:cubicBezTo>
                <a:cubicBezTo>
                  <a:pt x="4582467" y="1296801"/>
                  <a:pt x="4614332" y="1297253"/>
                  <a:pt x="4646476" y="1297253"/>
                </a:cubicBezTo>
                <a:cubicBezTo>
                  <a:pt x="4917217" y="1297249"/>
                  <a:pt x="5204542" y="1265263"/>
                  <a:pt x="5521314" y="1200014"/>
                </a:cubicBezTo>
                <a:cubicBezTo>
                  <a:pt x="5584896" y="1186919"/>
                  <a:pt x="5647994" y="1173241"/>
                  <a:pt x="5709920" y="1159341"/>
                </a:cubicBezTo>
                <a:cubicBezTo>
                  <a:pt x="5708507" y="1159910"/>
                  <a:pt x="5707095" y="1160481"/>
                  <a:pt x="5705682" y="1161049"/>
                </a:cubicBezTo>
                <a:cubicBezTo>
                  <a:pt x="5639144" y="1181784"/>
                  <a:pt x="5571808" y="1202091"/>
                  <a:pt x="5504025" y="1221539"/>
                </a:cubicBezTo>
                <a:cubicBezTo>
                  <a:pt x="5140737" y="1324245"/>
                  <a:pt x="4836030" y="1374153"/>
                  <a:pt x="4545118" y="1378603"/>
                </a:cubicBezTo>
                <a:cubicBezTo>
                  <a:pt x="4129180" y="1385382"/>
                  <a:pt x="3725736" y="1272311"/>
                  <a:pt x="3346070" y="1042574"/>
                </a:cubicBezTo>
                <a:cubicBezTo>
                  <a:pt x="3207270" y="958682"/>
                  <a:pt x="3080256" y="866145"/>
                  <a:pt x="2974342" y="786687"/>
                </a:cubicBezTo>
                <a:cubicBezTo>
                  <a:pt x="2923924" y="748862"/>
                  <a:pt x="2873337" y="710116"/>
                  <a:pt x="2824424" y="672648"/>
                </a:cubicBezTo>
                <a:cubicBezTo>
                  <a:pt x="2799066" y="653220"/>
                  <a:pt x="2773522" y="633657"/>
                  <a:pt x="2747811" y="614079"/>
                </a:cubicBezTo>
                <a:cubicBezTo>
                  <a:pt x="2734369" y="601959"/>
                  <a:pt x="2720891" y="589840"/>
                  <a:pt x="2707338" y="577737"/>
                </a:cubicBezTo>
                <a:cubicBezTo>
                  <a:pt x="2749558" y="604337"/>
                  <a:pt x="2792039" y="631445"/>
                  <a:pt x="2835226" y="658998"/>
                </a:cubicBezTo>
                <a:close/>
                <a:moveTo>
                  <a:pt x="5729962" y="1152916"/>
                </a:moveTo>
                <a:cubicBezTo>
                  <a:pt x="5732657" y="1151828"/>
                  <a:pt x="5735334" y="1150746"/>
                  <a:pt x="5738011" y="1149655"/>
                </a:cubicBezTo>
                <a:cubicBezTo>
                  <a:pt x="5740447" y="1149311"/>
                  <a:pt x="5742882" y="1148963"/>
                  <a:pt x="5745318" y="1148618"/>
                </a:cubicBezTo>
                <a:cubicBezTo>
                  <a:pt x="5742250" y="1149588"/>
                  <a:pt x="5739183" y="1150562"/>
                  <a:pt x="5736096" y="1151531"/>
                </a:cubicBezTo>
                <a:cubicBezTo>
                  <a:pt x="5734052" y="1151994"/>
                  <a:pt x="5732006" y="1152455"/>
                  <a:pt x="5729962" y="1152916"/>
                </a:cubicBezTo>
                <a:close/>
                <a:moveTo>
                  <a:pt x="5767422" y="1143585"/>
                </a:moveTo>
                <a:cubicBezTo>
                  <a:pt x="5770230" y="1142693"/>
                  <a:pt x="5773018" y="1141795"/>
                  <a:pt x="5775826" y="1140900"/>
                </a:cubicBezTo>
                <a:cubicBezTo>
                  <a:pt x="5778911" y="1140713"/>
                  <a:pt x="5781979" y="1140525"/>
                  <a:pt x="5785047" y="1140339"/>
                </a:cubicBezTo>
                <a:cubicBezTo>
                  <a:pt x="5782295" y="1140971"/>
                  <a:pt x="5779562" y="1141603"/>
                  <a:pt x="5776830" y="1142235"/>
                </a:cubicBezTo>
                <a:cubicBezTo>
                  <a:pt x="5773687" y="1142685"/>
                  <a:pt x="5770546" y="1143137"/>
                  <a:pt x="5767422" y="1143585"/>
                </a:cubicBezTo>
                <a:close/>
                <a:moveTo>
                  <a:pt x="5807263" y="1137106"/>
                </a:moveTo>
                <a:cubicBezTo>
                  <a:pt x="5809996" y="1136474"/>
                  <a:pt x="5812728" y="1135842"/>
                  <a:pt x="5815443" y="1135208"/>
                </a:cubicBezTo>
                <a:cubicBezTo>
                  <a:pt x="5818306" y="1135262"/>
                  <a:pt x="5821187" y="1135314"/>
                  <a:pt x="5824051" y="1135366"/>
                </a:cubicBezTo>
                <a:cubicBezTo>
                  <a:pt x="5821299" y="1135771"/>
                  <a:pt x="5818548" y="1136173"/>
                  <a:pt x="5815796" y="1136574"/>
                </a:cubicBezTo>
                <a:cubicBezTo>
                  <a:pt x="5812952" y="1136753"/>
                  <a:pt x="5810107" y="1136929"/>
                  <a:pt x="5807263" y="1137106"/>
                </a:cubicBezTo>
                <a:close/>
                <a:moveTo>
                  <a:pt x="5846694" y="1133912"/>
                </a:moveTo>
                <a:cubicBezTo>
                  <a:pt x="5849390" y="1133510"/>
                  <a:pt x="5852105" y="1133105"/>
                  <a:pt x="5854819" y="1132702"/>
                </a:cubicBezTo>
                <a:cubicBezTo>
                  <a:pt x="5857719" y="1132983"/>
                  <a:pt x="5860638" y="1133261"/>
                  <a:pt x="5863538" y="1133540"/>
                </a:cubicBezTo>
                <a:cubicBezTo>
                  <a:pt x="5860842" y="1133713"/>
                  <a:pt x="5858165" y="1133888"/>
                  <a:pt x="5855470" y="1134061"/>
                </a:cubicBezTo>
                <a:cubicBezTo>
                  <a:pt x="5852551" y="1134011"/>
                  <a:pt x="5849613" y="1133962"/>
                  <a:pt x="5846694" y="1133912"/>
                </a:cubicBezTo>
                <a:close/>
                <a:moveTo>
                  <a:pt x="5886684" y="1133895"/>
                </a:moveTo>
                <a:cubicBezTo>
                  <a:pt x="5889380" y="1133717"/>
                  <a:pt x="5892113" y="1133540"/>
                  <a:pt x="5894808" y="1133362"/>
                </a:cubicBezTo>
                <a:cubicBezTo>
                  <a:pt x="5897671" y="1133856"/>
                  <a:pt x="5900534" y="1134353"/>
                  <a:pt x="5903416" y="1134847"/>
                </a:cubicBezTo>
                <a:cubicBezTo>
                  <a:pt x="5900720" y="1134806"/>
                  <a:pt x="5898024" y="1134764"/>
                  <a:pt x="5895347" y="1134721"/>
                </a:cubicBezTo>
                <a:cubicBezTo>
                  <a:pt x="5892447" y="1134446"/>
                  <a:pt x="5889565" y="1134172"/>
                  <a:pt x="5886684" y="1133895"/>
                </a:cubicBezTo>
                <a:close/>
                <a:moveTo>
                  <a:pt x="5927380" y="1137078"/>
                </a:moveTo>
                <a:cubicBezTo>
                  <a:pt x="5930019" y="1137117"/>
                  <a:pt x="5932678" y="1137151"/>
                  <a:pt x="5935337" y="1137190"/>
                </a:cubicBezTo>
                <a:cubicBezTo>
                  <a:pt x="5938200" y="1137898"/>
                  <a:pt x="5941062" y="1138604"/>
                  <a:pt x="5943944" y="1139313"/>
                </a:cubicBezTo>
                <a:cubicBezTo>
                  <a:pt x="5941342" y="1139069"/>
                  <a:pt x="5938739" y="1138826"/>
                  <a:pt x="5936136" y="1138582"/>
                </a:cubicBezTo>
                <a:cubicBezTo>
                  <a:pt x="5933217" y="1138080"/>
                  <a:pt x="5930299" y="1137578"/>
                  <a:pt x="5927380" y="1137078"/>
                </a:cubicBezTo>
                <a:close/>
                <a:moveTo>
                  <a:pt x="5968652" y="1143472"/>
                </a:moveTo>
                <a:cubicBezTo>
                  <a:pt x="5971236" y="1143709"/>
                  <a:pt x="5973820" y="1143946"/>
                  <a:pt x="5976404" y="1144184"/>
                </a:cubicBezTo>
                <a:cubicBezTo>
                  <a:pt x="5979211" y="1145076"/>
                  <a:pt x="5982000" y="1145968"/>
                  <a:pt x="5984807" y="1146861"/>
                </a:cubicBezTo>
                <a:cubicBezTo>
                  <a:pt x="5982316" y="1146437"/>
                  <a:pt x="5979806" y="1146013"/>
                  <a:pt x="5977315" y="1145589"/>
                </a:cubicBezTo>
                <a:cubicBezTo>
                  <a:pt x="5974415" y="1144884"/>
                  <a:pt x="5971533" y="1144178"/>
                  <a:pt x="5968652" y="1143472"/>
                </a:cubicBezTo>
                <a:close/>
                <a:moveTo>
                  <a:pt x="6010556" y="1153077"/>
                </a:moveTo>
                <a:cubicBezTo>
                  <a:pt x="6013029" y="1153492"/>
                  <a:pt x="6015501" y="1153910"/>
                  <a:pt x="6017974" y="1154323"/>
                </a:cubicBezTo>
                <a:cubicBezTo>
                  <a:pt x="6020688" y="1155375"/>
                  <a:pt x="6023402" y="1156426"/>
                  <a:pt x="6026135" y="1157478"/>
                </a:cubicBezTo>
                <a:cubicBezTo>
                  <a:pt x="6023755" y="1156902"/>
                  <a:pt x="6021376" y="1156327"/>
                  <a:pt x="6018996" y="1155751"/>
                </a:cubicBezTo>
                <a:cubicBezTo>
                  <a:pt x="6016170" y="1154859"/>
                  <a:pt x="6013363" y="1153968"/>
                  <a:pt x="6010556" y="1153077"/>
                </a:cubicBezTo>
                <a:close/>
                <a:moveTo>
                  <a:pt x="6052999" y="1165870"/>
                </a:moveTo>
                <a:cubicBezTo>
                  <a:pt x="6055509" y="1166471"/>
                  <a:pt x="6058019" y="1167067"/>
                  <a:pt x="6060510" y="1167668"/>
                </a:cubicBezTo>
                <a:cubicBezTo>
                  <a:pt x="6063187" y="1168884"/>
                  <a:pt x="6065846" y="1170098"/>
                  <a:pt x="6068523" y="1171313"/>
                </a:cubicBezTo>
                <a:cubicBezTo>
                  <a:pt x="6066069" y="1170546"/>
                  <a:pt x="6063615" y="1169776"/>
                  <a:pt x="6061142" y="1169008"/>
                </a:cubicBezTo>
                <a:cubicBezTo>
                  <a:pt x="6058428" y="1167962"/>
                  <a:pt x="6055714" y="1166915"/>
                  <a:pt x="6052999" y="1165870"/>
                </a:cubicBezTo>
                <a:close/>
                <a:moveTo>
                  <a:pt x="6096577" y="1181985"/>
                </a:moveTo>
                <a:cubicBezTo>
                  <a:pt x="6098584" y="1182608"/>
                  <a:pt x="6100592" y="1183232"/>
                  <a:pt x="6102600" y="1183855"/>
                </a:cubicBezTo>
                <a:cubicBezTo>
                  <a:pt x="6105036" y="1185121"/>
                  <a:pt x="6107471" y="1186387"/>
                  <a:pt x="6109925" y="1187653"/>
                </a:cubicBezTo>
                <a:cubicBezTo>
                  <a:pt x="6108289" y="1187034"/>
                  <a:pt x="6106653" y="1186415"/>
                  <a:pt x="6105036" y="1185796"/>
                </a:cubicBezTo>
                <a:cubicBezTo>
                  <a:pt x="6102210" y="1184526"/>
                  <a:pt x="6099384" y="1183256"/>
                  <a:pt x="6096577" y="1181985"/>
                </a:cubicBezTo>
                <a:close/>
                <a:moveTo>
                  <a:pt x="6139671" y="1200899"/>
                </a:moveTo>
                <a:cubicBezTo>
                  <a:pt x="6199367" y="1223385"/>
                  <a:pt x="6259694" y="1245494"/>
                  <a:pt x="6320561" y="1266739"/>
                </a:cubicBezTo>
                <a:cubicBezTo>
                  <a:pt x="6638096" y="1377085"/>
                  <a:pt x="6894727" y="1433354"/>
                  <a:pt x="7128174" y="1443828"/>
                </a:cubicBezTo>
                <a:cubicBezTo>
                  <a:pt x="7154109" y="1444990"/>
                  <a:pt x="7179820" y="1445572"/>
                  <a:pt x="7205327" y="1445572"/>
                </a:cubicBezTo>
                <a:cubicBezTo>
                  <a:pt x="7319755" y="1445570"/>
                  <a:pt x="7429739" y="1433875"/>
                  <a:pt x="7533106" y="1410653"/>
                </a:cubicBezTo>
                <a:cubicBezTo>
                  <a:pt x="7671720" y="1379514"/>
                  <a:pt x="7804312" y="1326411"/>
                  <a:pt x="7927199" y="1252815"/>
                </a:cubicBezTo>
                <a:cubicBezTo>
                  <a:pt x="8038856" y="1186268"/>
                  <a:pt x="8151853" y="1106669"/>
                  <a:pt x="8282789" y="1002306"/>
                </a:cubicBezTo>
                <a:cubicBezTo>
                  <a:pt x="8378347" y="926226"/>
                  <a:pt x="8472659" y="845117"/>
                  <a:pt x="8563867" y="766681"/>
                </a:cubicBezTo>
                <a:cubicBezTo>
                  <a:pt x="8748941" y="607525"/>
                  <a:pt x="8937379" y="445492"/>
                  <a:pt x="9145989" y="318089"/>
                </a:cubicBezTo>
                <a:cubicBezTo>
                  <a:pt x="9159821" y="321809"/>
                  <a:pt x="9173597" y="325667"/>
                  <a:pt x="9187299" y="329662"/>
                </a:cubicBezTo>
                <a:cubicBezTo>
                  <a:pt x="9180382" y="334375"/>
                  <a:pt x="9173448" y="339140"/>
                  <a:pt x="9166513" y="343986"/>
                </a:cubicBezTo>
                <a:cubicBezTo>
                  <a:pt x="8977722" y="475685"/>
                  <a:pt x="8802873" y="638704"/>
                  <a:pt x="8633788" y="796356"/>
                </a:cubicBezTo>
                <a:cubicBezTo>
                  <a:pt x="8537542" y="886084"/>
                  <a:pt x="8438024" y="978866"/>
                  <a:pt x="8336647" y="1065281"/>
                </a:cubicBezTo>
                <a:cubicBezTo>
                  <a:pt x="8207161" y="1175708"/>
                  <a:pt x="8094146" y="1259794"/>
                  <a:pt x="7980964" y="1329897"/>
                </a:cubicBezTo>
                <a:cubicBezTo>
                  <a:pt x="7438105" y="1667019"/>
                  <a:pt x="6822426" y="1485967"/>
                  <a:pt x="6346701" y="1290569"/>
                </a:cubicBezTo>
                <a:cubicBezTo>
                  <a:pt x="6279122" y="1262755"/>
                  <a:pt x="6212324" y="1233781"/>
                  <a:pt x="6146419" y="1204370"/>
                </a:cubicBezTo>
                <a:cubicBezTo>
                  <a:pt x="6144169" y="1203212"/>
                  <a:pt x="6141920" y="1202056"/>
                  <a:pt x="6139671" y="1200899"/>
                </a:cubicBezTo>
                <a:close/>
                <a:moveTo>
                  <a:pt x="9148201" y="316747"/>
                </a:moveTo>
                <a:cubicBezTo>
                  <a:pt x="9160973" y="308974"/>
                  <a:pt x="9173801" y="301335"/>
                  <a:pt x="9186722" y="293830"/>
                </a:cubicBezTo>
                <a:cubicBezTo>
                  <a:pt x="9200312" y="296730"/>
                  <a:pt x="9213865" y="299775"/>
                  <a:pt x="9227344" y="302965"/>
                </a:cubicBezTo>
                <a:cubicBezTo>
                  <a:pt x="9214720" y="311194"/>
                  <a:pt x="9202023" y="319638"/>
                  <a:pt x="9189288" y="328307"/>
                </a:cubicBezTo>
                <a:cubicBezTo>
                  <a:pt x="9175660" y="324321"/>
                  <a:pt x="9161977" y="320463"/>
                  <a:pt x="9148201" y="316747"/>
                </a:cubicBezTo>
                <a:close/>
                <a:moveTo>
                  <a:pt x="9273691" y="312603"/>
                </a:moveTo>
                <a:cubicBezTo>
                  <a:pt x="9272966" y="312411"/>
                  <a:pt x="9272241" y="312209"/>
                  <a:pt x="9271497" y="312017"/>
                </a:cubicBezTo>
                <a:cubicBezTo>
                  <a:pt x="9258614" y="308649"/>
                  <a:pt x="9245693" y="305440"/>
                  <a:pt x="9232735" y="302339"/>
                </a:cubicBezTo>
                <a:cubicBezTo>
                  <a:pt x="9245358" y="294175"/>
                  <a:pt x="9258056" y="286140"/>
                  <a:pt x="9270847" y="278248"/>
                </a:cubicBezTo>
                <a:cubicBezTo>
                  <a:pt x="9284325" y="280714"/>
                  <a:pt x="9297841" y="283363"/>
                  <a:pt x="9311357" y="286161"/>
                </a:cubicBezTo>
                <a:cubicBezTo>
                  <a:pt x="9298845" y="294752"/>
                  <a:pt x="9286296" y="303566"/>
                  <a:pt x="9273691" y="312603"/>
                </a:cubicBezTo>
                <a:close/>
                <a:moveTo>
                  <a:pt x="9313494" y="284694"/>
                </a:moveTo>
                <a:cubicBezTo>
                  <a:pt x="9300090" y="281907"/>
                  <a:pt x="9286649" y="279271"/>
                  <a:pt x="9273190" y="276793"/>
                </a:cubicBezTo>
                <a:cubicBezTo>
                  <a:pt x="9285738" y="269072"/>
                  <a:pt x="9298361" y="261485"/>
                  <a:pt x="9311078" y="254043"/>
                </a:cubicBezTo>
                <a:cubicBezTo>
                  <a:pt x="9324370" y="255740"/>
                  <a:pt x="9337663" y="257575"/>
                  <a:pt x="9351011" y="259605"/>
                </a:cubicBezTo>
                <a:cubicBezTo>
                  <a:pt x="9338518" y="267750"/>
                  <a:pt x="9326025" y="276114"/>
                  <a:pt x="9313494" y="284694"/>
                </a:cubicBezTo>
                <a:close/>
                <a:moveTo>
                  <a:pt x="9353335" y="258081"/>
                </a:moveTo>
                <a:cubicBezTo>
                  <a:pt x="9340154" y="256066"/>
                  <a:pt x="9326955" y="254214"/>
                  <a:pt x="9313718" y="252513"/>
                </a:cubicBezTo>
                <a:cubicBezTo>
                  <a:pt x="9326192" y="245248"/>
                  <a:pt x="9338741" y="238122"/>
                  <a:pt x="9351364" y="231139"/>
                </a:cubicBezTo>
                <a:cubicBezTo>
                  <a:pt x="9364415" y="232070"/>
                  <a:pt x="9377485" y="233165"/>
                  <a:pt x="9390592" y="234433"/>
                </a:cubicBezTo>
                <a:cubicBezTo>
                  <a:pt x="9378173" y="242111"/>
                  <a:pt x="9365773" y="249990"/>
                  <a:pt x="9353335" y="258081"/>
                </a:cubicBezTo>
                <a:close/>
                <a:moveTo>
                  <a:pt x="9393194" y="232845"/>
                </a:moveTo>
                <a:cubicBezTo>
                  <a:pt x="9380255" y="231568"/>
                  <a:pt x="9367334" y="230430"/>
                  <a:pt x="9354414" y="229471"/>
                </a:cubicBezTo>
                <a:cubicBezTo>
                  <a:pt x="9366777" y="222665"/>
                  <a:pt x="9379232" y="215998"/>
                  <a:pt x="9391781" y="209477"/>
                </a:cubicBezTo>
                <a:cubicBezTo>
                  <a:pt x="9404535" y="209696"/>
                  <a:pt x="9417325" y="210083"/>
                  <a:pt x="9430172" y="210625"/>
                </a:cubicBezTo>
                <a:cubicBezTo>
                  <a:pt x="9417846" y="217837"/>
                  <a:pt x="9405520" y="225240"/>
                  <a:pt x="9393194" y="232845"/>
                </a:cubicBezTo>
                <a:close/>
                <a:moveTo>
                  <a:pt x="9433183" y="208885"/>
                </a:moveTo>
                <a:cubicBezTo>
                  <a:pt x="9420523" y="208326"/>
                  <a:pt x="9407881" y="207926"/>
                  <a:pt x="9395258" y="207684"/>
                </a:cubicBezTo>
                <a:cubicBezTo>
                  <a:pt x="9411469" y="199302"/>
                  <a:pt x="9427811" y="191136"/>
                  <a:pt x="9444338" y="183256"/>
                </a:cubicBezTo>
                <a:cubicBezTo>
                  <a:pt x="9455065" y="183483"/>
                  <a:pt x="9465848" y="183854"/>
                  <a:pt x="9476650" y="184375"/>
                </a:cubicBezTo>
                <a:cubicBezTo>
                  <a:pt x="9462148" y="192284"/>
                  <a:pt x="9447648" y="200454"/>
                  <a:pt x="9433183" y="208885"/>
                </a:cubicBezTo>
                <a:close/>
                <a:moveTo>
                  <a:pt x="9518331" y="162354"/>
                </a:moveTo>
                <a:cubicBezTo>
                  <a:pt x="9505466" y="168922"/>
                  <a:pt x="9492619" y="175691"/>
                  <a:pt x="9479791" y="182646"/>
                </a:cubicBezTo>
                <a:cubicBezTo>
                  <a:pt x="9469288" y="182097"/>
                  <a:pt x="9458783" y="181672"/>
                  <a:pt x="9448279" y="181397"/>
                </a:cubicBezTo>
                <a:cubicBezTo>
                  <a:pt x="9461646" y="175057"/>
                  <a:pt x="9475144" y="168890"/>
                  <a:pt x="9488715" y="162899"/>
                </a:cubicBezTo>
                <a:cubicBezTo>
                  <a:pt x="9498624" y="162564"/>
                  <a:pt x="9508551" y="162346"/>
                  <a:pt x="9518517" y="162259"/>
                </a:cubicBezTo>
                <a:cubicBezTo>
                  <a:pt x="9518460" y="162292"/>
                  <a:pt x="9518405" y="162322"/>
                  <a:pt x="9518331" y="162354"/>
                </a:cubicBezTo>
                <a:close/>
                <a:moveTo>
                  <a:pt x="9522420" y="160301"/>
                </a:moveTo>
                <a:cubicBezTo>
                  <a:pt x="9512809" y="160337"/>
                  <a:pt x="9503197" y="160504"/>
                  <a:pt x="9493604" y="160770"/>
                </a:cubicBezTo>
                <a:cubicBezTo>
                  <a:pt x="9500297" y="157845"/>
                  <a:pt x="9507008" y="154964"/>
                  <a:pt x="9513757" y="152127"/>
                </a:cubicBezTo>
                <a:cubicBezTo>
                  <a:pt x="9525283" y="150407"/>
                  <a:pt x="9536865" y="148823"/>
                  <a:pt x="9548522" y="147373"/>
                </a:cubicBezTo>
                <a:cubicBezTo>
                  <a:pt x="9539822" y="151595"/>
                  <a:pt x="9531121" y="155893"/>
                  <a:pt x="9522420" y="160301"/>
                </a:cubicBezTo>
                <a:close/>
                <a:moveTo>
                  <a:pt x="9553709" y="144856"/>
                </a:moveTo>
                <a:cubicBezTo>
                  <a:pt x="9542629" y="146200"/>
                  <a:pt x="9531549" y="147695"/>
                  <a:pt x="9520487" y="149299"/>
                </a:cubicBezTo>
                <a:cubicBezTo>
                  <a:pt x="9531921" y="144547"/>
                  <a:pt x="9543447" y="139937"/>
                  <a:pt x="9555029" y="135445"/>
                </a:cubicBezTo>
                <a:cubicBezTo>
                  <a:pt x="9565719" y="133257"/>
                  <a:pt x="9576446" y="131156"/>
                  <a:pt x="9587247" y="129195"/>
                </a:cubicBezTo>
                <a:cubicBezTo>
                  <a:pt x="9576075" y="134265"/>
                  <a:pt x="9564901" y="139483"/>
                  <a:pt x="9553709" y="144856"/>
                </a:cubicBezTo>
                <a:close/>
                <a:moveTo>
                  <a:pt x="9594070" y="126129"/>
                </a:moveTo>
                <a:cubicBezTo>
                  <a:pt x="9584421" y="127838"/>
                  <a:pt x="9574773" y="129628"/>
                  <a:pt x="9565142" y="131537"/>
                </a:cubicBezTo>
                <a:cubicBezTo>
                  <a:pt x="9574977" y="127806"/>
                  <a:pt x="9584886" y="124203"/>
                  <a:pt x="9594833" y="120663"/>
                </a:cubicBezTo>
                <a:cubicBezTo>
                  <a:pt x="9604165" y="118187"/>
                  <a:pt x="9613535" y="115822"/>
                  <a:pt x="9622942" y="113523"/>
                </a:cubicBezTo>
                <a:cubicBezTo>
                  <a:pt x="9613312" y="117603"/>
                  <a:pt x="9603701" y="121825"/>
                  <a:pt x="9594070" y="126129"/>
                </a:cubicBezTo>
                <a:close/>
                <a:moveTo>
                  <a:pt x="9651945" y="101626"/>
                </a:moveTo>
                <a:cubicBezTo>
                  <a:pt x="9646162" y="103937"/>
                  <a:pt x="9640381" y="106285"/>
                  <a:pt x="9634617" y="108674"/>
                </a:cubicBezTo>
                <a:cubicBezTo>
                  <a:pt x="9629096" y="109959"/>
                  <a:pt x="9623593" y="111256"/>
                  <a:pt x="9618090" y="112608"/>
                </a:cubicBezTo>
                <a:cubicBezTo>
                  <a:pt x="9629300" y="108828"/>
                  <a:pt x="9640585" y="105153"/>
                  <a:pt x="9651945" y="101626"/>
                </a:cubicBezTo>
                <a:close/>
                <a:moveTo>
                  <a:pt x="9568433" y="127973"/>
                </a:moveTo>
                <a:cubicBezTo>
                  <a:pt x="9563042" y="130000"/>
                  <a:pt x="9557632" y="132086"/>
                  <a:pt x="9552222" y="134181"/>
                </a:cubicBezTo>
                <a:cubicBezTo>
                  <a:pt x="9546775" y="135315"/>
                  <a:pt x="9541309" y="136490"/>
                  <a:pt x="9535861" y="137689"/>
                </a:cubicBezTo>
                <a:cubicBezTo>
                  <a:pt x="9546663" y="134330"/>
                  <a:pt x="9557521" y="131097"/>
                  <a:pt x="9568433" y="127973"/>
                </a:cubicBezTo>
                <a:close/>
                <a:moveTo>
                  <a:pt x="9469882" y="157533"/>
                </a:moveTo>
                <a:cubicBezTo>
                  <a:pt x="9462334" y="158909"/>
                  <a:pt x="9454768" y="160355"/>
                  <a:pt x="9447220" y="161856"/>
                </a:cubicBezTo>
                <a:cubicBezTo>
                  <a:pt x="9461702" y="157721"/>
                  <a:pt x="9476315" y="153794"/>
                  <a:pt x="9491021" y="150080"/>
                </a:cubicBezTo>
                <a:cubicBezTo>
                  <a:pt x="9483974" y="152506"/>
                  <a:pt x="9476928" y="154990"/>
                  <a:pt x="9469882" y="157533"/>
                </a:cubicBezTo>
                <a:close/>
                <a:moveTo>
                  <a:pt x="9422773" y="166946"/>
                </a:moveTo>
                <a:cubicBezTo>
                  <a:pt x="9401319" y="171592"/>
                  <a:pt x="9379865" y="176747"/>
                  <a:pt x="9358336" y="182417"/>
                </a:cubicBezTo>
                <a:cubicBezTo>
                  <a:pt x="9330226" y="183778"/>
                  <a:pt x="9302024" y="186119"/>
                  <a:pt x="9273635" y="189448"/>
                </a:cubicBezTo>
                <a:cubicBezTo>
                  <a:pt x="9322456" y="179082"/>
                  <a:pt x="9372150" y="171462"/>
                  <a:pt x="9422773" y="166946"/>
                </a:cubicBezTo>
                <a:close/>
                <a:moveTo>
                  <a:pt x="9224239" y="198489"/>
                </a:moveTo>
                <a:cubicBezTo>
                  <a:pt x="9192931" y="206312"/>
                  <a:pt x="9161513" y="215333"/>
                  <a:pt x="9129833" y="225604"/>
                </a:cubicBezTo>
                <a:cubicBezTo>
                  <a:pt x="9123364" y="226586"/>
                  <a:pt x="9116876" y="227582"/>
                  <a:pt x="9110387" y="228644"/>
                </a:cubicBezTo>
                <a:cubicBezTo>
                  <a:pt x="9104884" y="229544"/>
                  <a:pt x="9099363" y="230496"/>
                  <a:pt x="9093860" y="231453"/>
                </a:cubicBezTo>
                <a:cubicBezTo>
                  <a:pt x="9082426" y="232448"/>
                  <a:pt x="9070956" y="233580"/>
                  <a:pt x="9059466" y="234809"/>
                </a:cubicBezTo>
                <a:cubicBezTo>
                  <a:pt x="9113566" y="219586"/>
                  <a:pt x="9168447" y="207281"/>
                  <a:pt x="9224239" y="198489"/>
                </a:cubicBezTo>
                <a:close/>
                <a:moveTo>
                  <a:pt x="9033885" y="239640"/>
                </a:moveTo>
                <a:cubicBezTo>
                  <a:pt x="9033476" y="239758"/>
                  <a:pt x="9033086" y="239880"/>
                  <a:pt x="9032695" y="239999"/>
                </a:cubicBezTo>
                <a:cubicBezTo>
                  <a:pt x="9031822" y="240031"/>
                  <a:pt x="9030967" y="240072"/>
                  <a:pt x="9030093" y="240105"/>
                </a:cubicBezTo>
                <a:cubicBezTo>
                  <a:pt x="9031357" y="239949"/>
                  <a:pt x="9032621" y="239793"/>
                  <a:pt x="9033885" y="239640"/>
                </a:cubicBezTo>
                <a:close/>
                <a:moveTo>
                  <a:pt x="8966679" y="247118"/>
                </a:moveTo>
                <a:cubicBezTo>
                  <a:pt x="8957811" y="246997"/>
                  <a:pt x="8948924" y="246924"/>
                  <a:pt x="8940001" y="246924"/>
                </a:cubicBezTo>
                <a:cubicBezTo>
                  <a:pt x="8957458" y="245448"/>
                  <a:pt x="8974970" y="244188"/>
                  <a:pt x="8992520" y="243197"/>
                </a:cubicBezTo>
                <a:cubicBezTo>
                  <a:pt x="8983913" y="244437"/>
                  <a:pt x="8975305" y="245751"/>
                  <a:pt x="8966679" y="247118"/>
                </a:cubicBezTo>
                <a:close/>
                <a:moveTo>
                  <a:pt x="8906500" y="248832"/>
                </a:moveTo>
                <a:cubicBezTo>
                  <a:pt x="8898449" y="249659"/>
                  <a:pt x="8890381" y="250537"/>
                  <a:pt x="8882313" y="251468"/>
                </a:cubicBezTo>
                <a:cubicBezTo>
                  <a:pt x="8873910" y="251000"/>
                  <a:pt x="8865469" y="250585"/>
                  <a:pt x="8857029" y="250215"/>
                </a:cubicBezTo>
                <a:cubicBezTo>
                  <a:pt x="8873482" y="249557"/>
                  <a:pt x="8889972" y="249090"/>
                  <a:pt x="8906500" y="248832"/>
                </a:cubicBezTo>
                <a:close/>
                <a:moveTo>
                  <a:pt x="8814121" y="250875"/>
                </a:moveTo>
                <a:cubicBezTo>
                  <a:pt x="8807149" y="251304"/>
                  <a:pt x="8800178" y="251756"/>
                  <a:pt x="8793187" y="252256"/>
                </a:cubicBezTo>
                <a:cubicBezTo>
                  <a:pt x="8786346" y="251576"/>
                  <a:pt x="8779486" y="250933"/>
                  <a:pt x="8772607" y="250312"/>
                </a:cubicBezTo>
                <a:cubicBezTo>
                  <a:pt x="8786513" y="250371"/>
                  <a:pt x="8800345" y="250553"/>
                  <a:pt x="8814121" y="250875"/>
                </a:cubicBezTo>
                <a:close/>
                <a:moveTo>
                  <a:pt x="6066459" y="1011090"/>
                </a:moveTo>
                <a:cubicBezTo>
                  <a:pt x="6170439" y="966241"/>
                  <a:pt x="6275980" y="919637"/>
                  <a:pt x="6378063" y="874569"/>
                </a:cubicBezTo>
                <a:cubicBezTo>
                  <a:pt x="6813800" y="682176"/>
                  <a:pt x="7264391" y="483229"/>
                  <a:pt x="7732067" y="358387"/>
                </a:cubicBezTo>
                <a:cubicBezTo>
                  <a:pt x="8084125" y="264407"/>
                  <a:pt x="8415194" y="227763"/>
                  <a:pt x="8721668" y="248477"/>
                </a:cubicBezTo>
                <a:cubicBezTo>
                  <a:pt x="8657138" y="249613"/>
                  <a:pt x="8591307" y="253480"/>
                  <a:pt x="8523952" y="260068"/>
                </a:cubicBezTo>
                <a:cubicBezTo>
                  <a:pt x="8300023" y="281972"/>
                  <a:pt x="8058823" y="334618"/>
                  <a:pt x="7786576" y="421013"/>
                </a:cubicBezTo>
                <a:cubicBezTo>
                  <a:pt x="7679938" y="454899"/>
                  <a:pt x="7564543" y="494841"/>
                  <a:pt x="7433774" y="543122"/>
                </a:cubicBezTo>
                <a:cubicBezTo>
                  <a:pt x="7314829" y="587278"/>
                  <a:pt x="7194879" y="632337"/>
                  <a:pt x="7078890" y="675911"/>
                </a:cubicBezTo>
                <a:cubicBezTo>
                  <a:pt x="6739380" y="803447"/>
                  <a:pt x="6418704" y="923911"/>
                  <a:pt x="6091278" y="1034919"/>
                </a:cubicBezTo>
                <a:cubicBezTo>
                  <a:pt x="6037810" y="1052982"/>
                  <a:pt x="5983116" y="1071325"/>
                  <a:pt x="5927528" y="1089684"/>
                </a:cubicBezTo>
                <a:cubicBezTo>
                  <a:pt x="5921579" y="1086527"/>
                  <a:pt x="5915630" y="1083372"/>
                  <a:pt x="5909700" y="1080230"/>
                </a:cubicBezTo>
                <a:cubicBezTo>
                  <a:pt x="5908993" y="1079857"/>
                  <a:pt x="5908305" y="1079489"/>
                  <a:pt x="5907599" y="1079115"/>
                </a:cubicBezTo>
                <a:cubicBezTo>
                  <a:pt x="5960397" y="1056742"/>
                  <a:pt x="6013307" y="1034015"/>
                  <a:pt x="6066459" y="1011090"/>
                </a:cubicBezTo>
                <a:close/>
                <a:moveTo>
                  <a:pt x="2580045" y="82896"/>
                </a:moveTo>
                <a:cubicBezTo>
                  <a:pt x="2692856" y="70005"/>
                  <a:pt x="2805108" y="63964"/>
                  <a:pt x="2916989" y="63964"/>
                </a:cubicBezTo>
                <a:cubicBezTo>
                  <a:pt x="3929661" y="63964"/>
                  <a:pt x="4896730" y="560081"/>
                  <a:pt x="5689117" y="966617"/>
                </a:cubicBezTo>
                <a:cubicBezTo>
                  <a:pt x="5758592" y="1002256"/>
                  <a:pt x="5829051" y="1039581"/>
                  <a:pt x="5903434" y="1079020"/>
                </a:cubicBezTo>
                <a:cubicBezTo>
                  <a:pt x="5898043" y="1081312"/>
                  <a:pt x="5892633" y="1083607"/>
                  <a:pt x="5887204" y="1085903"/>
                </a:cubicBezTo>
                <a:cubicBezTo>
                  <a:pt x="5813175" y="1051699"/>
                  <a:pt x="5742715" y="1019224"/>
                  <a:pt x="5673091" y="988274"/>
                </a:cubicBezTo>
                <a:lnTo>
                  <a:pt x="5652790" y="979181"/>
                </a:lnTo>
                <a:cubicBezTo>
                  <a:pt x="5313504" y="827130"/>
                  <a:pt x="4962653" y="669904"/>
                  <a:pt x="4602248" y="533054"/>
                </a:cubicBezTo>
                <a:cubicBezTo>
                  <a:pt x="4340021" y="433681"/>
                  <a:pt x="4106090" y="356574"/>
                  <a:pt x="3887107" y="297321"/>
                </a:cubicBezTo>
                <a:cubicBezTo>
                  <a:pt x="3627204" y="226997"/>
                  <a:pt x="3387547" y="181207"/>
                  <a:pt x="3154415" y="157334"/>
                </a:cubicBezTo>
                <a:cubicBezTo>
                  <a:pt x="2969713" y="138485"/>
                  <a:pt x="2788451" y="134398"/>
                  <a:pt x="2615684" y="145176"/>
                </a:cubicBezTo>
                <a:cubicBezTo>
                  <a:pt x="2475136" y="153945"/>
                  <a:pt x="2335536" y="172503"/>
                  <a:pt x="2194542" y="201252"/>
                </a:cubicBezTo>
                <a:cubicBezTo>
                  <a:pt x="2180970" y="194827"/>
                  <a:pt x="2167473" y="188783"/>
                  <a:pt x="2153994" y="183107"/>
                </a:cubicBezTo>
                <a:cubicBezTo>
                  <a:pt x="2144178" y="178978"/>
                  <a:pt x="2134418" y="175078"/>
                  <a:pt x="2124676" y="171357"/>
                </a:cubicBezTo>
                <a:cubicBezTo>
                  <a:pt x="2272754" y="130911"/>
                  <a:pt x="2424345" y="100684"/>
                  <a:pt x="2580045" y="82896"/>
                </a:cubicBezTo>
                <a:close/>
                <a:moveTo>
                  <a:pt x="2122018" y="172082"/>
                </a:moveTo>
                <a:cubicBezTo>
                  <a:pt x="2145796" y="181055"/>
                  <a:pt x="2169128" y="191012"/>
                  <a:pt x="2191976" y="201778"/>
                </a:cubicBezTo>
                <a:cubicBezTo>
                  <a:pt x="2165670" y="207167"/>
                  <a:pt x="2139289" y="212908"/>
                  <a:pt x="2112853" y="219014"/>
                </a:cubicBezTo>
                <a:cubicBezTo>
                  <a:pt x="2088944" y="210391"/>
                  <a:pt x="2064553" y="202585"/>
                  <a:pt x="2039734" y="195779"/>
                </a:cubicBezTo>
                <a:cubicBezTo>
                  <a:pt x="2067044" y="187534"/>
                  <a:pt x="2094466" y="179632"/>
                  <a:pt x="2122018" y="172082"/>
                </a:cubicBezTo>
                <a:close/>
                <a:moveTo>
                  <a:pt x="2036350" y="196792"/>
                </a:moveTo>
                <a:cubicBezTo>
                  <a:pt x="2061169" y="203513"/>
                  <a:pt x="2085561" y="211233"/>
                  <a:pt x="2109506" y="219783"/>
                </a:cubicBezTo>
                <a:cubicBezTo>
                  <a:pt x="2083274" y="225866"/>
                  <a:pt x="2057005" y="232290"/>
                  <a:pt x="2030643" y="239081"/>
                </a:cubicBezTo>
                <a:cubicBezTo>
                  <a:pt x="2025233" y="237696"/>
                  <a:pt x="2019823" y="236344"/>
                  <a:pt x="2014432" y="235054"/>
                </a:cubicBezTo>
                <a:cubicBezTo>
                  <a:pt x="1994335" y="230250"/>
                  <a:pt x="1974442" y="226130"/>
                  <a:pt x="1954680" y="222650"/>
                </a:cubicBezTo>
                <a:cubicBezTo>
                  <a:pt x="1981786" y="213702"/>
                  <a:pt x="2009003" y="205076"/>
                  <a:pt x="2036350" y="196792"/>
                </a:cubicBezTo>
                <a:close/>
                <a:moveTo>
                  <a:pt x="1950218" y="224139"/>
                </a:moveTo>
                <a:cubicBezTo>
                  <a:pt x="1976041" y="228540"/>
                  <a:pt x="2001437" y="233944"/>
                  <a:pt x="2026404" y="240193"/>
                </a:cubicBezTo>
                <a:cubicBezTo>
                  <a:pt x="2000451" y="246913"/>
                  <a:pt x="1974424" y="253987"/>
                  <a:pt x="1948322" y="261401"/>
                </a:cubicBezTo>
                <a:cubicBezTo>
                  <a:pt x="1947076" y="261206"/>
                  <a:pt x="1945831" y="261002"/>
                  <a:pt x="1944585" y="260812"/>
                </a:cubicBezTo>
                <a:cubicBezTo>
                  <a:pt x="1919283" y="256941"/>
                  <a:pt x="1894296" y="254004"/>
                  <a:pt x="1869570" y="251959"/>
                </a:cubicBezTo>
                <a:cubicBezTo>
                  <a:pt x="1896341" y="242371"/>
                  <a:pt x="1923224" y="233095"/>
                  <a:pt x="1950218" y="224139"/>
                </a:cubicBezTo>
                <a:close/>
                <a:moveTo>
                  <a:pt x="1866242" y="253152"/>
                </a:moveTo>
                <a:cubicBezTo>
                  <a:pt x="1892921" y="255223"/>
                  <a:pt x="1919245" y="258317"/>
                  <a:pt x="1945199" y="262288"/>
                </a:cubicBezTo>
                <a:cubicBezTo>
                  <a:pt x="1918558" y="269879"/>
                  <a:pt x="1891805" y="277826"/>
                  <a:pt x="1864960" y="286142"/>
                </a:cubicBezTo>
                <a:cubicBezTo>
                  <a:pt x="1837534" y="284462"/>
                  <a:pt x="1810473" y="283703"/>
                  <a:pt x="1783734" y="283880"/>
                </a:cubicBezTo>
                <a:cubicBezTo>
                  <a:pt x="1811122" y="273320"/>
                  <a:pt x="1838625" y="263073"/>
                  <a:pt x="1866242" y="253152"/>
                </a:cubicBezTo>
                <a:close/>
                <a:moveTo>
                  <a:pt x="1777559" y="286257"/>
                </a:moveTo>
                <a:cubicBezTo>
                  <a:pt x="1805031" y="285915"/>
                  <a:pt x="1832139" y="286562"/>
                  <a:pt x="1858843" y="288033"/>
                </a:cubicBezTo>
                <a:cubicBezTo>
                  <a:pt x="1849973" y="290797"/>
                  <a:pt x="1841094" y="293594"/>
                  <a:pt x="1832200" y="296438"/>
                </a:cubicBezTo>
                <a:cubicBezTo>
                  <a:pt x="1815052" y="301917"/>
                  <a:pt x="1797922" y="307533"/>
                  <a:pt x="1780805" y="313265"/>
                </a:cubicBezTo>
                <a:cubicBezTo>
                  <a:pt x="1752705" y="314090"/>
                  <a:pt x="1724999" y="315737"/>
                  <a:pt x="1697635" y="318232"/>
                </a:cubicBezTo>
                <a:cubicBezTo>
                  <a:pt x="1724170" y="307284"/>
                  <a:pt x="1750811" y="296622"/>
                  <a:pt x="1777559" y="286257"/>
                </a:cubicBezTo>
                <a:close/>
                <a:moveTo>
                  <a:pt x="1690788" y="321073"/>
                </a:moveTo>
                <a:cubicBezTo>
                  <a:pt x="1718860" y="318346"/>
                  <a:pt x="1746590" y="316548"/>
                  <a:pt x="1773919" y="315576"/>
                </a:cubicBezTo>
                <a:cubicBezTo>
                  <a:pt x="1747812" y="324371"/>
                  <a:pt x="1721734" y="333455"/>
                  <a:pt x="1695679" y="342849"/>
                </a:cubicBezTo>
                <a:cubicBezTo>
                  <a:pt x="1667253" y="346141"/>
                  <a:pt x="1639229" y="350149"/>
                  <a:pt x="1611551" y="354890"/>
                </a:cubicBezTo>
                <a:cubicBezTo>
                  <a:pt x="1637861" y="343345"/>
                  <a:pt x="1664273" y="332068"/>
                  <a:pt x="1690788" y="321073"/>
                </a:cubicBezTo>
                <a:close/>
                <a:moveTo>
                  <a:pt x="1604005" y="358205"/>
                </a:moveTo>
                <a:cubicBezTo>
                  <a:pt x="1632369" y="353167"/>
                  <a:pt x="1660386" y="349017"/>
                  <a:pt x="1688016" y="345641"/>
                </a:cubicBezTo>
                <a:cubicBezTo>
                  <a:pt x="1661901" y="355117"/>
                  <a:pt x="1635805" y="364888"/>
                  <a:pt x="1609716" y="374976"/>
                </a:cubicBezTo>
                <a:cubicBezTo>
                  <a:pt x="1581283" y="380616"/>
                  <a:pt x="1553247" y="386870"/>
                  <a:pt x="1525534" y="393721"/>
                </a:cubicBezTo>
                <a:cubicBezTo>
                  <a:pt x="1551595" y="381626"/>
                  <a:pt x="1577750" y="369783"/>
                  <a:pt x="1604005" y="358205"/>
                </a:cubicBezTo>
                <a:close/>
                <a:moveTo>
                  <a:pt x="1515474" y="398412"/>
                </a:moveTo>
                <a:cubicBezTo>
                  <a:pt x="1542582" y="391561"/>
                  <a:pt x="1570037" y="385286"/>
                  <a:pt x="1597881" y="379590"/>
                </a:cubicBezTo>
                <a:cubicBezTo>
                  <a:pt x="1573026" y="389291"/>
                  <a:pt x="1548174" y="399271"/>
                  <a:pt x="1523320" y="409538"/>
                </a:cubicBezTo>
                <a:cubicBezTo>
                  <a:pt x="1495491" y="417248"/>
                  <a:pt x="1467974" y="425419"/>
                  <a:pt x="1440757" y="434105"/>
                </a:cubicBezTo>
                <a:cubicBezTo>
                  <a:pt x="1465578" y="421985"/>
                  <a:pt x="1490482" y="410085"/>
                  <a:pt x="1515474" y="398412"/>
                </a:cubicBezTo>
                <a:close/>
                <a:moveTo>
                  <a:pt x="1428862" y="439929"/>
                </a:moveTo>
                <a:cubicBezTo>
                  <a:pt x="1455267" y="431329"/>
                  <a:pt x="1481934" y="423190"/>
                  <a:pt x="1508904" y="415517"/>
                </a:cubicBezTo>
                <a:cubicBezTo>
                  <a:pt x="1483053" y="426311"/>
                  <a:pt x="1457191" y="437425"/>
                  <a:pt x="1431313" y="448844"/>
                </a:cubicBezTo>
                <a:cubicBezTo>
                  <a:pt x="1405255" y="458085"/>
                  <a:pt x="1379395" y="467687"/>
                  <a:pt x="1353717" y="477650"/>
                </a:cubicBezTo>
                <a:cubicBezTo>
                  <a:pt x="1378683" y="464863"/>
                  <a:pt x="1403729" y="452285"/>
                  <a:pt x="1428862" y="439929"/>
                </a:cubicBezTo>
                <a:close/>
                <a:moveTo>
                  <a:pt x="1337268" y="486115"/>
                </a:moveTo>
                <a:cubicBezTo>
                  <a:pt x="1360700" y="476847"/>
                  <a:pt x="1384275" y="467870"/>
                  <a:pt x="1408020" y="459208"/>
                </a:cubicBezTo>
                <a:cubicBezTo>
                  <a:pt x="1386960" y="468650"/>
                  <a:pt x="1365883" y="478290"/>
                  <a:pt x="1344786" y="488154"/>
                </a:cubicBezTo>
                <a:cubicBezTo>
                  <a:pt x="1321391" y="498121"/>
                  <a:pt x="1298072" y="508374"/>
                  <a:pt x="1274811" y="518876"/>
                </a:cubicBezTo>
                <a:cubicBezTo>
                  <a:pt x="1295572" y="507814"/>
                  <a:pt x="1316392" y="496896"/>
                  <a:pt x="1337268" y="486115"/>
                </a:cubicBezTo>
                <a:close/>
                <a:moveTo>
                  <a:pt x="1210670" y="553582"/>
                </a:moveTo>
                <a:cubicBezTo>
                  <a:pt x="1223521" y="546528"/>
                  <a:pt x="1236393" y="539523"/>
                  <a:pt x="1249284" y="532570"/>
                </a:cubicBezTo>
                <a:cubicBezTo>
                  <a:pt x="1264161" y="525710"/>
                  <a:pt x="1279058" y="518945"/>
                  <a:pt x="1293986" y="512306"/>
                </a:cubicBezTo>
                <a:cubicBezTo>
                  <a:pt x="1266265" y="525693"/>
                  <a:pt x="1238498" y="539449"/>
                  <a:pt x="1210670" y="553582"/>
                </a:cubicBezTo>
                <a:close/>
                <a:moveTo>
                  <a:pt x="1392192" y="468368"/>
                </a:moveTo>
                <a:cubicBezTo>
                  <a:pt x="1405466" y="462350"/>
                  <a:pt x="1418732" y="456429"/>
                  <a:pt x="1431993" y="450576"/>
                </a:cubicBezTo>
                <a:cubicBezTo>
                  <a:pt x="1446115" y="445568"/>
                  <a:pt x="1460302" y="440680"/>
                  <a:pt x="1474540" y="435882"/>
                </a:cubicBezTo>
                <a:cubicBezTo>
                  <a:pt x="1446975" y="446354"/>
                  <a:pt x="1419531" y="457185"/>
                  <a:pt x="1392192" y="468368"/>
                </a:cubicBezTo>
                <a:close/>
                <a:moveTo>
                  <a:pt x="1561020" y="406283"/>
                </a:moveTo>
                <a:cubicBezTo>
                  <a:pt x="1578219" y="400254"/>
                  <a:pt x="1595470" y="394353"/>
                  <a:pt x="1612776" y="388588"/>
                </a:cubicBezTo>
                <a:cubicBezTo>
                  <a:pt x="1630080" y="384526"/>
                  <a:pt x="1647523" y="380637"/>
                  <a:pt x="1665106" y="376919"/>
                </a:cubicBezTo>
                <a:cubicBezTo>
                  <a:pt x="1630038" y="386138"/>
                  <a:pt x="1595343" y="395913"/>
                  <a:pt x="1561020" y="406283"/>
                </a:cubicBezTo>
                <a:close/>
                <a:moveTo>
                  <a:pt x="1736018" y="361099"/>
                </a:moveTo>
                <a:cubicBezTo>
                  <a:pt x="1750251" y="357714"/>
                  <a:pt x="1764540" y="354405"/>
                  <a:pt x="1778905" y="351200"/>
                </a:cubicBezTo>
                <a:cubicBezTo>
                  <a:pt x="1794072" y="349500"/>
                  <a:pt x="1809361" y="347941"/>
                  <a:pt x="1824784" y="346530"/>
                </a:cubicBezTo>
                <a:cubicBezTo>
                  <a:pt x="1794760" y="350954"/>
                  <a:pt x="1765178" y="355805"/>
                  <a:pt x="1736018" y="361099"/>
                </a:cubicBezTo>
                <a:close/>
                <a:moveTo>
                  <a:pt x="1892028" y="339290"/>
                </a:moveTo>
                <a:cubicBezTo>
                  <a:pt x="1908518" y="337253"/>
                  <a:pt x="1925157" y="335351"/>
                  <a:pt x="1941927" y="333557"/>
                </a:cubicBezTo>
                <a:cubicBezTo>
                  <a:pt x="1958194" y="333891"/>
                  <a:pt x="1974219" y="334410"/>
                  <a:pt x="1990003" y="335083"/>
                </a:cubicBezTo>
                <a:cubicBezTo>
                  <a:pt x="1956558" y="335912"/>
                  <a:pt x="1923949" y="337321"/>
                  <a:pt x="1892028" y="339290"/>
                </a:cubicBezTo>
                <a:close/>
                <a:moveTo>
                  <a:pt x="2042430" y="336126"/>
                </a:moveTo>
                <a:cubicBezTo>
                  <a:pt x="2053212" y="336042"/>
                  <a:pt x="2064051" y="336007"/>
                  <a:pt x="2074964" y="336039"/>
                </a:cubicBezTo>
                <a:cubicBezTo>
                  <a:pt x="2079630" y="336050"/>
                  <a:pt x="2084315" y="336085"/>
                  <a:pt x="2088982" y="336115"/>
                </a:cubicBezTo>
                <a:cubicBezTo>
                  <a:pt x="2104282" y="338461"/>
                  <a:pt x="2119341" y="340928"/>
                  <a:pt x="2134121" y="343481"/>
                </a:cubicBezTo>
                <a:cubicBezTo>
                  <a:pt x="2102572" y="340463"/>
                  <a:pt x="2072082" y="338013"/>
                  <a:pt x="2042430" y="336126"/>
                </a:cubicBezTo>
                <a:close/>
                <a:moveTo>
                  <a:pt x="2196401" y="353092"/>
                </a:moveTo>
                <a:cubicBezTo>
                  <a:pt x="2191307" y="352099"/>
                  <a:pt x="2186250" y="351129"/>
                  <a:pt x="2181230" y="350173"/>
                </a:cubicBezTo>
                <a:cubicBezTo>
                  <a:pt x="2196196" y="351808"/>
                  <a:pt x="2211199" y="353544"/>
                  <a:pt x="2226258" y="355388"/>
                </a:cubicBezTo>
                <a:cubicBezTo>
                  <a:pt x="2236501" y="358355"/>
                  <a:pt x="2246615" y="361345"/>
                  <a:pt x="2256580" y="364342"/>
                </a:cubicBezTo>
                <a:cubicBezTo>
                  <a:pt x="2260447" y="365507"/>
                  <a:pt x="2264332" y="366692"/>
                  <a:pt x="2268199" y="367870"/>
                </a:cubicBezTo>
                <a:cubicBezTo>
                  <a:pt x="2244068" y="362637"/>
                  <a:pt x="2220160" y="357718"/>
                  <a:pt x="2196401" y="353092"/>
                </a:cubicBezTo>
                <a:close/>
                <a:moveTo>
                  <a:pt x="2312334" y="379651"/>
                </a:moveTo>
                <a:cubicBezTo>
                  <a:pt x="2326538" y="382925"/>
                  <a:pt x="2340834" y="386303"/>
                  <a:pt x="2355261" y="389808"/>
                </a:cubicBezTo>
                <a:cubicBezTo>
                  <a:pt x="2368554" y="395489"/>
                  <a:pt x="2381809" y="401263"/>
                  <a:pt x="2395046" y="407099"/>
                </a:cubicBezTo>
                <a:cubicBezTo>
                  <a:pt x="2367438" y="397594"/>
                  <a:pt x="2339905" y="388438"/>
                  <a:pt x="2312334" y="379651"/>
                </a:cubicBezTo>
                <a:close/>
                <a:moveTo>
                  <a:pt x="2436058" y="423439"/>
                </a:moveTo>
                <a:cubicBezTo>
                  <a:pt x="2449685" y="428295"/>
                  <a:pt x="2463331" y="433234"/>
                  <a:pt x="2477032" y="438269"/>
                </a:cubicBezTo>
                <a:cubicBezTo>
                  <a:pt x="2489674" y="445510"/>
                  <a:pt x="2502279" y="452805"/>
                  <a:pt x="2514865" y="460169"/>
                </a:cubicBezTo>
                <a:cubicBezTo>
                  <a:pt x="2488652" y="447661"/>
                  <a:pt x="2462401" y="435406"/>
                  <a:pt x="2436058" y="423439"/>
                </a:cubicBezTo>
                <a:close/>
                <a:moveTo>
                  <a:pt x="2553646" y="480937"/>
                </a:moveTo>
                <a:cubicBezTo>
                  <a:pt x="2566158" y="487039"/>
                  <a:pt x="2578688" y="493189"/>
                  <a:pt x="2591200" y="499398"/>
                </a:cubicBezTo>
                <a:cubicBezTo>
                  <a:pt x="2602726" y="507779"/>
                  <a:pt x="2614216" y="516201"/>
                  <a:pt x="2625668" y="524656"/>
                </a:cubicBezTo>
                <a:cubicBezTo>
                  <a:pt x="2601685" y="509887"/>
                  <a:pt x="2577703" y="495299"/>
                  <a:pt x="2553646" y="480937"/>
                </a:cubicBezTo>
                <a:close/>
                <a:moveTo>
                  <a:pt x="2662218" y="549462"/>
                </a:moveTo>
                <a:cubicBezTo>
                  <a:pt x="2674079" y="556844"/>
                  <a:pt x="2685940" y="564281"/>
                  <a:pt x="2697819" y="571751"/>
                </a:cubicBezTo>
                <a:cubicBezTo>
                  <a:pt x="2708547" y="581308"/>
                  <a:pt x="2719255" y="590877"/>
                  <a:pt x="2729908" y="600453"/>
                </a:cubicBezTo>
                <a:cubicBezTo>
                  <a:pt x="2707468" y="583420"/>
                  <a:pt x="2684917" y="566400"/>
                  <a:pt x="2662218" y="549462"/>
                </a:cubicBezTo>
                <a:close/>
                <a:moveTo>
                  <a:pt x="4539410" y="1463169"/>
                </a:moveTo>
                <a:cubicBezTo>
                  <a:pt x="4123305" y="1488125"/>
                  <a:pt x="3728246" y="1376419"/>
                  <a:pt x="3365238" y="1131114"/>
                </a:cubicBezTo>
                <a:cubicBezTo>
                  <a:pt x="3174735" y="1002388"/>
                  <a:pt x="3002731" y="845846"/>
                  <a:pt x="2836397" y="694453"/>
                </a:cubicBezTo>
                <a:cubicBezTo>
                  <a:pt x="2812582" y="672784"/>
                  <a:pt x="2788581" y="650950"/>
                  <a:pt x="2764412" y="629084"/>
                </a:cubicBezTo>
                <a:cubicBezTo>
                  <a:pt x="2784137" y="644141"/>
                  <a:pt x="2803770" y="659175"/>
                  <a:pt x="2823290" y="674126"/>
                </a:cubicBezTo>
                <a:cubicBezTo>
                  <a:pt x="2872203" y="711598"/>
                  <a:pt x="2922790" y="750347"/>
                  <a:pt x="2973227" y="788178"/>
                </a:cubicBezTo>
                <a:cubicBezTo>
                  <a:pt x="3079177" y="867661"/>
                  <a:pt x="3206228" y="960233"/>
                  <a:pt x="3345104" y="1044166"/>
                </a:cubicBezTo>
                <a:cubicBezTo>
                  <a:pt x="3529824" y="1155939"/>
                  <a:pt x="3723505" y="1241199"/>
                  <a:pt x="3920775" y="1297578"/>
                </a:cubicBezTo>
                <a:cubicBezTo>
                  <a:pt x="4125164" y="1355989"/>
                  <a:pt x="4335225" y="1383861"/>
                  <a:pt x="4545155" y="1380465"/>
                </a:cubicBezTo>
                <a:cubicBezTo>
                  <a:pt x="4836216" y="1376010"/>
                  <a:pt x="5141072" y="1326080"/>
                  <a:pt x="5504545" y="1223331"/>
                </a:cubicBezTo>
                <a:cubicBezTo>
                  <a:pt x="5564836" y="1206029"/>
                  <a:pt x="5624792" y="1188045"/>
                  <a:pt x="5684134" y="1169689"/>
                </a:cubicBezTo>
                <a:cubicBezTo>
                  <a:pt x="5332243" y="1310220"/>
                  <a:pt x="4938504" y="1439221"/>
                  <a:pt x="4539410" y="1463169"/>
                </a:cubicBezTo>
                <a:close/>
                <a:moveTo>
                  <a:pt x="9223067" y="349937"/>
                </a:moveTo>
                <a:cubicBezTo>
                  <a:pt x="9036935" y="491080"/>
                  <a:pt x="8866176" y="662776"/>
                  <a:pt x="8701050" y="828816"/>
                </a:cubicBezTo>
                <a:cubicBezTo>
                  <a:pt x="8494857" y="1036145"/>
                  <a:pt x="8281637" y="1250534"/>
                  <a:pt x="8035696" y="1408572"/>
                </a:cubicBezTo>
                <a:cubicBezTo>
                  <a:pt x="7828164" y="1541924"/>
                  <a:pt x="7609589" y="1595198"/>
                  <a:pt x="7387631" y="1595198"/>
                </a:cubicBezTo>
                <a:cubicBezTo>
                  <a:pt x="6978925" y="1595198"/>
                  <a:pt x="6558991" y="1414428"/>
                  <a:pt x="6176927" y="1219957"/>
                </a:cubicBezTo>
                <a:cubicBezTo>
                  <a:pt x="6232682" y="1244601"/>
                  <a:pt x="6289050" y="1268853"/>
                  <a:pt x="6345994" y="1292285"/>
                </a:cubicBezTo>
                <a:cubicBezTo>
                  <a:pt x="6669218" y="1425048"/>
                  <a:pt x="6930793" y="1496011"/>
                  <a:pt x="7169205" y="1515612"/>
                </a:cubicBezTo>
                <a:cubicBezTo>
                  <a:pt x="7213414" y="1519247"/>
                  <a:pt x="7257010" y="1521061"/>
                  <a:pt x="7299919" y="1521061"/>
                </a:cubicBezTo>
                <a:cubicBezTo>
                  <a:pt x="7397930" y="1521059"/>
                  <a:pt x="7492317" y="1511598"/>
                  <a:pt x="7581758" y="1492749"/>
                </a:cubicBezTo>
                <a:cubicBezTo>
                  <a:pt x="7722865" y="1463014"/>
                  <a:pt x="7857501" y="1408751"/>
                  <a:pt x="7981949" y="1331475"/>
                </a:cubicBezTo>
                <a:cubicBezTo>
                  <a:pt x="8095187" y="1261322"/>
                  <a:pt x="8208277" y="1177188"/>
                  <a:pt x="8337837" y="1066694"/>
                </a:cubicBezTo>
                <a:cubicBezTo>
                  <a:pt x="8439251" y="980253"/>
                  <a:pt x="8538787" y="887456"/>
                  <a:pt x="8635052" y="797714"/>
                </a:cubicBezTo>
                <a:cubicBezTo>
                  <a:pt x="8811276" y="633412"/>
                  <a:pt x="8990642" y="466211"/>
                  <a:pt x="9190273" y="330526"/>
                </a:cubicBezTo>
                <a:cubicBezTo>
                  <a:pt x="9199513" y="333237"/>
                  <a:pt x="9208734" y="335987"/>
                  <a:pt x="9217918" y="338822"/>
                </a:cubicBezTo>
                <a:cubicBezTo>
                  <a:pt x="9222622" y="340274"/>
                  <a:pt x="9227287" y="341767"/>
                  <a:pt x="9231972" y="343248"/>
                </a:cubicBezTo>
                <a:cubicBezTo>
                  <a:pt x="9228999" y="345481"/>
                  <a:pt x="9226042" y="347682"/>
                  <a:pt x="9223067" y="349937"/>
                </a:cubicBezTo>
                <a:close/>
              </a:path>
            </a:pathLst>
          </a:custGeom>
          <a:noFill/>
          <a:ln w="1859" cap="flat">
            <a:gradFill flip="none" rotWithShape="1">
              <a:gsLst>
                <a:gs pos="46900">
                  <a:srgbClr val="00F2F2">
                    <a:alpha val="49000"/>
                  </a:srgbClr>
                </a:gs>
                <a:gs pos="0">
                  <a:srgbClr val="9A22F8">
                    <a:alpha val="0"/>
                  </a:srgbClr>
                </a:gs>
                <a:gs pos="100000">
                  <a:srgbClr val="313BD0">
                    <a:alpha val="43000"/>
                  </a:srgb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8801478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图片占位符 13">
            <a:extLst>
              <a:ext uri="{FF2B5EF4-FFF2-40B4-BE49-F238E27FC236}">
                <a16:creationId xmlns:a16="http://schemas.microsoft.com/office/drawing/2014/main" id="{FC6A316B-C528-4EAD-8C2D-A46D04B5194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75075" y="1694144"/>
            <a:ext cx="2099437" cy="2088868"/>
          </a:xfrm>
          <a:custGeom>
            <a:avLst/>
            <a:gdLst>
              <a:gd name="connsiteX0" fmla="*/ 0 w 2099437"/>
              <a:gd name="connsiteY0" fmla="*/ 0 h 2088868"/>
              <a:gd name="connsiteX1" fmla="*/ 2099437 w 2099437"/>
              <a:gd name="connsiteY1" fmla="*/ 0 h 2088868"/>
              <a:gd name="connsiteX2" fmla="*/ 2099437 w 2099437"/>
              <a:gd name="connsiteY2" fmla="*/ 2088868 h 2088868"/>
              <a:gd name="connsiteX3" fmla="*/ 0 w 2099437"/>
              <a:gd name="connsiteY3" fmla="*/ 2088868 h 2088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99437" h="2088868">
                <a:moveTo>
                  <a:pt x="0" y="0"/>
                </a:moveTo>
                <a:lnTo>
                  <a:pt x="2099437" y="0"/>
                </a:lnTo>
                <a:lnTo>
                  <a:pt x="2099437" y="2088868"/>
                </a:lnTo>
                <a:lnTo>
                  <a:pt x="0" y="208886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5" name="图片占位符 14">
            <a:extLst>
              <a:ext uri="{FF2B5EF4-FFF2-40B4-BE49-F238E27FC236}">
                <a16:creationId xmlns:a16="http://schemas.microsoft.com/office/drawing/2014/main" id="{97BF8D35-25B1-4FD4-BCB6-08941311754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053586" y="1694144"/>
            <a:ext cx="2099437" cy="2088868"/>
          </a:xfrm>
          <a:custGeom>
            <a:avLst/>
            <a:gdLst>
              <a:gd name="connsiteX0" fmla="*/ 0 w 2099437"/>
              <a:gd name="connsiteY0" fmla="*/ 0 h 2088868"/>
              <a:gd name="connsiteX1" fmla="*/ 2099437 w 2099437"/>
              <a:gd name="connsiteY1" fmla="*/ 0 h 2088868"/>
              <a:gd name="connsiteX2" fmla="*/ 2099437 w 2099437"/>
              <a:gd name="connsiteY2" fmla="*/ 2088868 h 2088868"/>
              <a:gd name="connsiteX3" fmla="*/ 0 w 2099437"/>
              <a:gd name="connsiteY3" fmla="*/ 2088868 h 2088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99437" h="2088868">
                <a:moveTo>
                  <a:pt x="0" y="0"/>
                </a:moveTo>
                <a:lnTo>
                  <a:pt x="2099437" y="0"/>
                </a:lnTo>
                <a:lnTo>
                  <a:pt x="2099437" y="2088868"/>
                </a:lnTo>
                <a:lnTo>
                  <a:pt x="0" y="208886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6" name="图片占位符 15">
            <a:extLst>
              <a:ext uri="{FF2B5EF4-FFF2-40B4-BE49-F238E27FC236}">
                <a16:creationId xmlns:a16="http://schemas.microsoft.com/office/drawing/2014/main" id="{0A52F6D5-B2FA-4648-A7C4-6BC468F2724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9219984" y="1694144"/>
            <a:ext cx="2100208" cy="2088868"/>
          </a:xfrm>
          <a:custGeom>
            <a:avLst/>
            <a:gdLst>
              <a:gd name="connsiteX0" fmla="*/ 0 w 2100208"/>
              <a:gd name="connsiteY0" fmla="*/ 0 h 2088868"/>
              <a:gd name="connsiteX1" fmla="*/ 2100208 w 2100208"/>
              <a:gd name="connsiteY1" fmla="*/ 0 h 2088868"/>
              <a:gd name="connsiteX2" fmla="*/ 2100208 w 2100208"/>
              <a:gd name="connsiteY2" fmla="*/ 2088868 h 2088868"/>
              <a:gd name="connsiteX3" fmla="*/ 0 w 2100208"/>
              <a:gd name="connsiteY3" fmla="*/ 2088868 h 2088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00208" h="2088868">
                <a:moveTo>
                  <a:pt x="0" y="0"/>
                </a:moveTo>
                <a:lnTo>
                  <a:pt x="2100208" y="0"/>
                </a:lnTo>
                <a:lnTo>
                  <a:pt x="2100208" y="2088868"/>
                </a:lnTo>
                <a:lnTo>
                  <a:pt x="0" y="208886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8" name="图片占位符 17">
            <a:extLst>
              <a:ext uri="{FF2B5EF4-FFF2-40B4-BE49-F238E27FC236}">
                <a16:creationId xmlns:a16="http://schemas.microsoft.com/office/drawing/2014/main" id="{9185A2F2-0665-4289-99CF-CE6839B03D8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148703" y="3783011"/>
            <a:ext cx="2099437" cy="2088868"/>
          </a:xfrm>
          <a:custGeom>
            <a:avLst/>
            <a:gdLst>
              <a:gd name="connsiteX0" fmla="*/ 0 w 2099437"/>
              <a:gd name="connsiteY0" fmla="*/ 0 h 2088868"/>
              <a:gd name="connsiteX1" fmla="*/ 2099437 w 2099437"/>
              <a:gd name="connsiteY1" fmla="*/ 0 h 2088868"/>
              <a:gd name="connsiteX2" fmla="*/ 2099437 w 2099437"/>
              <a:gd name="connsiteY2" fmla="*/ 2088868 h 2088868"/>
              <a:gd name="connsiteX3" fmla="*/ 0 w 2099437"/>
              <a:gd name="connsiteY3" fmla="*/ 2088868 h 2088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99437" h="2088868">
                <a:moveTo>
                  <a:pt x="0" y="0"/>
                </a:moveTo>
                <a:lnTo>
                  <a:pt x="2099437" y="0"/>
                </a:lnTo>
                <a:lnTo>
                  <a:pt x="2099437" y="2088868"/>
                </a:lnTo>
                <a:lnTo>
                  <a:pt x="0" y="208886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7" name="图片占位符 16">
            <a:extLst>
              <a:ext uri="{FF2B5EF4-FFF2-40B4-BE49-F238E27FC236}">
                <a16:creationId xmlns:a16="http://schemas.microsoft.com/office/drawing/2014/main" id="{B846096C-4C1C-45DB-B622-C12BADFF5C7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2973741" y="3783011"/>
            <a:ext cx="2099437" cy="2088868"/>
          </a:xfrm>
          <a:custGeom>
            <a:avLst/>
            <a:gdLst>
              <a:gd name="connsiteX0" fmla="*/ 0 w 2099437"/>
              <a:gd name="connsiteY0" fmla="*/ 0 h 2088868"/>
              <a:gd name="connsiteX1" fmla="*/ 2099437 w 2099437"/>
              <a:gd name="connsiteY1" fmla="*/ 0 h 2088868"/>
              <a:gd name="connsiteX2" fmla="*/ 2099437 w 2099437"/>
              <a:gd name="connsiteY2" fmla="*/ 2088868 h 2088868"/>
              <a:gd name="connsiteX3" fmla="*/ 0 w 2099437"/>
              <a:gd name="connsiteY3" fmla="*/ 2088868 h 2088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99437" h="2088868">
                <a:moveTo>
                  <a:pt x="0" y="0"/>
                </a:moveTo>
                <a:lnTo>
                  <a:pt x="2099437" y="0"/>
                </a:lnTo>
                <a:lnTo>
                  <a:pt x="2099437" y="2088868"/>
                </a:lnTo>
                <a:lnTo>
                  <a:pt x="0" y="208886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2787965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图片占位符 11">
            <a:extLst>
              <a:ext uri="{FF2B5EF4-FFF2-40B4-BE49-F238E27FC236}">
                <a16:creationId xmlns:a16="http://schemas.microsoft.com/office/drawing/2014/main" id="{E391188B-14E8-4DCD-950A-AE89C0221E9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74714" y="3285709"/>
            <a:ext cx="2320729" cy="2452418"/>
          </a:xfrm>
          <a:custGeom>
            <a:avLst/>
            <a:gdLst>
              <a:gd name="connsiteX0" fmla="*/ 0 w 2320729"/>
              <a:gd name="connsiteY0" fmla="*/ 0 h 2452418"/>
              <a:gd name="connsiteX1" fmla="*/ 2320729 w 2320729"/>
              <a:gd name="connsiteY1" fmla="*/ 0 h 2452418"/>
              <a:gd name="connsiteX2" fmla="*/ 2320729 w 2320729"/>
              <a:gd name="connsiteY2" fmla="*/ 2452418 h 2452418"/>
              <a:gd name="connsiteX3" fmla="*/ 0 w 2320729"/>
              <a:gd name="connsiteY3" fmla="*/ 2452418 h 2452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0729" h="2452418">
                <a:moveTo>
                  <a:pt x="0" y="0"/>
                </a:moveTo>
                <a:lnTo>
                  <a:pt x="2320729" y="0"/>
                </a:lnTo>
                <a:lnTo>
                  <a:pt x="2320729" y="2452418"/>
                </a:lnTo>
                <a:lnTo>
                  <a:pt x="0" y="245241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3" name="图片占位符 12">
            <a:extLst>
              <a:ext uri="{FF2B5EF4-FFF2-40B4-BE49-F238E27FC236}">
                <a16:creationId xmlns:a16="http://schemas.microsoft.com/office/drawing/2014/main" id="{22E2325C-B237-4C65-A1CF-B7989C7E6C1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576126" y="3285709"/>
            <a:ext cx="2320729" cy="2452418"/>
          </a:xfrm>
          <a:custGeom>
            <a:avLst/>
            <a:gdLst>
              <a:gd name="connsiteX0" fmla="*/ 0 w 2320729"/>
              <a:gd name="connsiteY0" fmla="*/ 0 h 2452418"/>
              <a:gd name="connsiteX1" fmla="*/ 2320729 w 2320729"/>
              <a:gd name="connsiteY1" fmla="*/ 0 h 2452418"/>
              <a:gd name="connsiteX2" fmla="*/ 2320729 w 2320729"/>
              <a:gd name="connsiteY2" fmla="*/ 2452418 h 2452418"/>
              <a:gd name="connsiteX3" fmla="*/ 0 w 2320729"/>
              <a:gd name="connsiteY3" fmla="*/ 2452418 h 2452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0729" h="2452418">
                <a:moveTo>
                  <a:pt x="0" y="0"/>
                </a:moveTo>
                <a:lnTo>
                  <a:pt x="2320729" y="0"/>
                </a:lnTo>
                <a:lnTo>
                  <a:pt x="2320729" y="2452418"/>
                </a:lnTo>
                <a:lnTo>
                  <a:pt x="0" y="245241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4" name="图片占位符 13">
            <a:extLst>
              <a:ext uri="{FF2B5EF4-FFF2-40B4-BE49-F238E27FC236}">
                <a16:creationId xmlns:a16="http://schemas.microsoft.com/office/drawing/2014/main" id="{E0D58AD2-6733-4483-9780-9887071A286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92255" y="3285709"/>
            <a:ext cx="2320729" cy="2452418"/>
          </a:xfrm>
          <a:custGeom>
            <a:avLst/>
            <a:gdLst>
              <a:gd name="connsiteX0" fmla="*/ 0 w 2320729"/>
              <a:gd name="connsiteY0" fmla="*/ 0 h 2452418"/>
              <a:gd name="connsiteX1" fmla="*/ 2320729 w 2320729"/>
              <a:gd name="connsiteY1" fmla="*/ 0 h 2452418"/>
              <a:gd name="connsiteX2" fmla="*/ 2320729 w 2320729"/>
              <a:gd name="connsiteY2" fmla="*/ 2452418 h 2452418"/>
              <a:gd name="connsiteX3" fmla="*/ 0 w 2320729"/>
              <a:gd name="connsiteY3" fmla="*/ 2452418 h 2452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0729" h="2452418">
                <a:moveTo>
                  <a:pt x="0" y="0"/>
                </a:moveTo>
                <a:lnTo>
                  <a:pt x="2320729" y="0"/>
                </a:lnTo>
                <a:lnTo>
                  <a:pt x="2320729" y="2452418"/>
                </a:lnTo>
                <a:lnTo>
                  <a:pt x="0" y="245241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 dirty="0"/>
          </a:p>
        </p:txBody>
      </p:sp>
      <p:sp>
        <p:nvSpPr>
          <p:cNvPr id="15" name="图片占位符 14">
            <a:extLst>
              <a:ext uri="{FF2B5EF4-FFF2-40B4-BE49-F238E27FC236}">
                <a16:creationId xmlns:a16="http://schemas.microsoft.com/office/drawing/2014/main" id="{432F6C63-AB2A-48A8-B583-B0C3C78C2B0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996560" y="3285709"/>
            <a:ext cx="2320729" cy="2452418"/>
          </a:xfrm>
          <a:custGeom>
            <a:avLst/>
            <a:gdLst>
              <a:gd name="connsiteX0" fmla="*/ 0 w 2320729"/>
              <a:gd name="connsiteY0" fmla="*/ 0 h 2452418"/>
              <a:gd name="connsiteX1" fmla="*/ 2320729 w 2320729"/>
              <a:gd name="connsiteY1" fmla="*/ 0 h 2452418"/>
              <a:gd name="connsiteX2" fmla="*/ 2320729 w 2320729"/>
              <a:gd name="connsiteY2" fmla="*/ 2452418 h 2452418"/>
              <a:gd name="connsiteX3" fmla="*/ 0 w 2320729"/>
              <a:gd name="connsiteY3" fmla="*/ 2452418 h 2452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0729" h="2452418">
                <a:moveTo>
                  <a:pt x="0" y="0"/>
                </a:moveTo>
                <a:lnTo>
                  <a:pt x="2320729" y="0"/>
                </a:lnTo>
                <a:lnTo>
                  <a:pt x="2320729" y="2452418"/>
                </a:lnTo>
                <a:lnTo>
                  <a:pt x="0" y="245241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8186002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图片占位符 11">
            <a:extLst>
              <a:ext uri="{FF2B5EF4-FFF2-40B4-BE49-F238E27FC236}">
                <a16:creationId xmlns:a16="http://schemas.microsoft.com/office/drawing/2014/main" id="{B22387BA-39FA-4B5B-A24F-6972B645040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74712" y="1616101"/>
            <a:ext cx="5116972" cy="1815135"/>
          </a:xfrm>
          <a:custGeom>
            <a:avLst/>
            <a:gdLst>
              <a:gd name="connsiteX0" fmla="*/ 0 w 5116972"/>
              <a:gd name="connsiteY0" fmla="*/ 0 h 1815135"/>
              <a:gd name="connsiteX1" fmla="*/ 5116972 w 5116972"/>
              <a:gd name="connsiteY1" fmla="*/ 0 h 1815135"/>
              <a:gd name="connsiteX2" fmla="*/ 5116972 w 5116972"/>
              <a:gd name="connsiteY2" fmla="*/ 1815135 h 1815135"/>
              <a:gd name="connsiteX3" fmla="*/ 0 w 5116972"/>
              <a:gd name="connsiteY3" fmla="*/ 1815135 h 1815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16972" h="1815135">
                <a:moveTo>
                  <a:pt x="0" y="0"/>
                </a:moveTo>
                <a:lnTo>
                  <a:pt x="5116972" y="0"/>
                </a:lnTo>
                <a:lnTo>
                  <a:pt x="5116972" y="1815135"/>
                </a:lnTo>
                <a:lnTo>
                  <a:pt x="0" y="181513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4" name="图片占位符 13">
            <a:extLst>
              <a:ext uri="{FF2B5EF4-FFF2-40B4-BE49-F238E27FC236}">
                <a16:creationId xmlns:a16="http://schemas.microsoft.com/office/drawing/2014/main" id="{196AD7B5-76BA-4C31-9438-03820A7A616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74712" y="3793785"/>
            <a:ext cx="5116972" cy="1815135"/>
          </a:xfrm>
          <a:custGeom>
            <a:avLst/>
            <a:gdLst>
              <a:gd name="connsiteX0" fmla="*/ 0 w 5116972"/>
              <a:gd name="connsiteY0" fmla="*/ 0 h 1815135"/>
              <a:gd name="connsiteX1" fmla="*/ 5116972 w 5116972"/>
              <a:gd name="connsiteY1" fmla="*/ 0 h 1815135"/>
              <a:gd name="connsiteX2" fmla="*/ 5116972 w 5116972"/>
              <a:gd name="connsiteY2" fmla="*/ 1815135 h 1815135"/>
              <a:gd name="connsiteX3" fmla="*/ 0 w 5116972"/>
              <a:gd name="connsiteY3" fmla="*/ 1815135 h 1815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16972" h="1815135">
                <a:moveTo>
                  <a:pt x="0" y="0"/>
                </a:moveTo>
                <a:lnTo>
                  <a:pt x="5116972" y="0"/>
                </a:lnTo>
                <a:lnTo>
                  <a:pt x="5116972" y="1815135"/>
                </a:lnTo>
                <a:lnTo>
                  <a:pt x="0" y="181513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3" name="图片占位符 12">
            <a:extLst>
              <a:ext uri="{FF2B5EF4-FFF2-40B4-BE49-F238E27FC236}">
                <a16:creationId xmlns:a16="http://schemas.microsoft.com/office/drawing/2014/main" id="{F521F6C2-5C70-438B-BC12-C9456C94417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00315" y="1616101"/>
            <a:ext cx="5116972" cy="1815135"/>
          </a:xfrm>
          <a:custGeom>
            <a:avLst/>
            <a:gdLst>
              <a:gd name="connsiteX0" fmla="*/ 0 w 5116972"/>
              <a:gd name="connsiteY0" fmla="*/ 0 h 1815135"/>
              <a:gd name="connsiteX1" fmla="*/ 5116972 w 5116972"/>
              <a:gd name="connsiteY1" fmla="*/ 0 h 1815135"/>
              <a:gd name="connsiteX2" fmla="*/ 5116972 w 5116972"/>
              <a:gd name="connsiteY2" fmla="*/ 1815135 h 1815135"/>
              <a:gd name="connsiteX3" fmla="*/ 0 w 5116972"/>
              <a:gd name="connsiteY3" fmla="*/ 1815135 h 1815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16972" h="1815135">
                <a:moveTo>
                  <a:pt x="0" y="0"/>
                </a:moveTo>
                <a:lnTo>
                  <a:pt x="5116972" y="0"/>
                </a:lnTo>
                <a:lnTo>
                  <a:pt x="5116972" y="1815135"/>
                </a:lnTo>
                <a:lnTo>
                  <a:pt x="0" y="181513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5" name="图片占位符 14">
            <a:extLst>
              <a:ext uri="{FF2B5EF4-FFF2-40B4-BE49-F238E27FC236}">
                <a16:creationId xmlns:a16="http://schemas.microsoft.com/office/drawing/2014/main" id="{BF5D2649-EDD8-4E9E-875C-D51E87E67D1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00315" y="3793785"/>
            <a:ext cx="5116972" cy="1815135"/>
          </a:xfrm>
          <a:custGeom>
            <a:avLst/>
            <a:gdLst>
              <a:gd name="connsiteX0" fmla="*/ 0 w 5116972"/>
              <a:gd name="connsiteY0" fmla="*/ 0 h 1815135"/>
              <a:gd name="connsiteX1" fmla="*/ 5116972 w 5116972"/>
              <a:gd name="connsiteY1" fmla="*/ 0 h 1815135"/>
              <a:gd name="connsiteX2" fmla="*/ 5116972 w 5116972"/>
              <a:gd name="connsiteY2" fmla="*/ 1815135 h 1815135"/>
              <a:gd name="connsiteX3" fmla="*/ 0 w 5116972"/>
              <a:gd name="connsiteY3" fmla="*/ 1815135 h 1815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16972" h="1815135">
                <a:moveTo>
                  <a:pt x="0" y="0"/>
                </a:moveTo>
                <a:lnTo>
                  <a:pt x="5116972" y="0"/>
                </a:lnTo>
                <a:lnTo>
                  <a:pt x="5116972" y="1815135"/>
                </a:lnTo>
                <a:lnTo>
                  <a:pt x="0" y="181513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7826882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图片占位符 9">
            <a:extLst>
              <a:ext uri="{FF2B5EF4-FFF2-40B4-BE49-F238E27FC236}">
                <a16:creationId xmlns:a16="http://schemas.microsoft.com/office/drawing/2014/main" id="{00E4BB03-6381-4E88-96B9-94ADD1F4F3D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413036" y="1986039"/>
            <a:ext cx="2864878" cy="2456948"/>
          </a:xfrm>
          <a:custGeom>
            <a:avLst/>
            <a:gdLst>
              <a:gd name="connsiteX0" fmla="*/ 614238 w 2864878"/>
              <a:gd name="connsiteY0" fmla="*/ 0 h 2456948"/>
              <a:gd name="connsiteX1" fmla="*/ 2250641 w 2864878"/>
              <a:gd name="connsiteY1" fmla="*/ 0 h 2456948"/>
              <a:gd name="connsiteX2" fmla="*/ 2864878 w 2864878"/>
              <a:gd name="connsiteY2" fmla="*/ 1228474 h 2456948"/>
              <a:gd name="connsiteX3" fmla="*/ 2250641 w 2864878"/>
              <a:gd name="connsiteY3" fmla="*/ 2456948 h 2456948"/>
              <a:gd name="connsiteX4" fmla="*/ 614238 w 2864878"/>
              <a:gd name="connsiteY4" fmla="*/ 2456948 h 2456948"/>
              <a:gd name="connsiteX5" fmla="*/ 0 w 2864878"/>
              <a:gd name="connsiteY5" fmla="*/ 1228474 h 2456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64878" h="2456948">
                <a:moveTo>
                  <a:pt x="614238" y="0"/>
                </a:moveTo>
                <a:lnTo>
                  <a:pt x="2250641" y="0"/>
                </a:lnTo>
                <a:lnTo>
                  <a:pt x="2864878" y="1228474"/>
                </a:lnTo>
                <a:lnTo>
                  <a:pt x="2250641" y="2456948"/>
                </a:lnTo>
                <a:lnTo>
                  <a:pt x="614238" y="2456948"/>
                </a:lnTo>
                <a:lnTo>
                  <a:pt x="0" y="12284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" name="图片占位符 10">
            <a:extLst>
              <a:ext uri="{FF2B5EF4-FFF2-40B4-BE49-F238E27FC236}">
                <a16:creationId xmlns:a16="http://schemas.microsoft.com/office/drawing/2014/main" id="{B04818A7-FDDB-461D-93ED-915694DF4D8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670586" y="1986039"/>
            <a:ext cx="2864878" cy="2456948"/>
          </a:xfrm>
          <a:custGeom>
            <a:avLst/>
            <a:gdLst>
              <a:gd name="connsiteX0" fmla="*/ 614238 w 2864878"/>
              <a:gd name="connsiteY0" fmla="*/ 0 h 2456948"/>
              <a:gd name="connsiteX1" fmla="*/ 2250641 w 2864878"/>
              <a:gd name="connsiteY1" fmla="*/ 0 h 2456948"/>
              <a:gd name="connsiteX2" fmla="*/ 2864878 w 2864878"/>
              <a:gd name="connsiteY2" fmla="*/ 1228474 h 2456948"/>
              <a:gd name="connsiteX3" fmla="*/ 2250641 w 2864878"/>
              <a:gd name="connsiteY3" fmla="*/ 2456948 h 2456948"/>
              <a:gd name="connsiteX4" fmla="*/ 614238 w 2864878"/>
              <a:gd name="connsiteY4" fmla="*/ 2456948 h 2456948"/>
              <a:gd name="connsiteX5" fmla="*/ 0 w 2864878"/>
              <a:gd name="connsiteY5" fmla="*/ 1228474 h 2456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64878" h="2456948">
                <a:moveTo>
                  <a:pt x="614238" y="0"/>
                </a:moveTo>
                <a:lnTo>
                  <a:pt x="2250641" y="0"/>
                </a:lnTo>
                <a:lnTo>
                  <a:pt x="2864878" y="1228474"/>
                </a:lnTo>
                <a:lnTo>
                  <a:pt x="2250641" y="2456948"/>
                </a:lnTo>
                <a:lnTo>
                  <a:pt x="614238" y="2456948"/>
                </a:lnTo>
                <a:lnTo>
                  <a:pt x="0" y="12284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2" name="图片占位符 11">
            <a:extLst>
              <a:ext uri="{FF2B5EF4-FFF2-40B4-BE49-F238E27FC236}">
                <a16:creationId xmlns:a16="http://schemas.microsoft.com/office/drawing/2014/main" id="{E21D3F68-1E67-4C04-AE74-F8AA5361DC1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928136" y="1986039"/>
            <a:ext cx="2864878" cy="2456948"/>
          </a:xfrm>
          <a:custGeom>
            <a:avLst/>
            <a:gdLst>
              <a:gd name="connsiteX0" fmla="*/ 614238 w 2864878"/>
              <a:gd name="connsiteY0" fmla="*/ 0 h 2456948"/>
              <a:gd name="connsiteX1" fmla="*/ 2250641 w 2864878"/>
              <a:gd name="connsiteY1" fmla="*/ 0 h 2456948"/>
              <a:gd name="connsiteX2" fmla="*/ 2864878 w 2864878"/>
              <a:gd name="connsiteY2" fmla="*/ 1228474 h 2456948"/>
              <a:gd name="connsiteX3" fmla="*/ 2250641 w 2864878"/>
              <a:gd name="connsiteY3" fmla="*/ 2456948 h 2456948"/>
              <a:gd name="connsiteX4" fmla="*/ 614238 w 2864878"/>
              <a:gd name="connsiteY4" fmla="*/ 2456948 h 2456948"/>
              <a:gd name="connsiteX5" fmla="*/ 0 w 2864878"/>
              <a:gd name="connsiteY5" fmla="*/ 1228474 h 2456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64878" h="2456948">
                <a:moveTo>
                  <a:pt x="614238" y="0"/>
                </a:moveTo>
                <a:lnTo>
                  <a:pt x="2250641" y="0"/>
                </a:lnTo>
                <a:lnTo>
                  <a:pt x="2864878" y="1228474"/>
                </a:lnTo>
                <a:lnTo>
                  <a:pt x="2250641" y="2456948"/>
                </a:lnTo>
                <a:lnTo>
                  <a:pt x="614238" y="2456948"/>
                </a:lnTo>
                <a:lnTo>
                  <a:pt x="0" y="12284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65553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图片占位符 11">
            <a:extLst>
              <a:ext uri="{FF2B5EF4-FFF2-40B4-BE49-F238E27FC236}">
                <a16:creationId xmlns:a16="http://schemas.microsoft.com/office/drawing/2014/main" id="{3E383B08-EB36-448C-B843-41C90297820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229664" y="1955801"/>
            <a:ext cx="1641860" cy="1624794"/>
          </a:xfrm>
          <a:custGeom>
            <a:avLst/>
            <a:gdLst>
              <a:gd name="connsiteX0" fmla="*/ 820930 w 1641860"/>
              <a:gd name="connsiteY0" fmla="*/ 0 h 1624794"/>
              <a:gd name="connsiteX1" fmla="*/ 1641860 w 1641860"/>
              <a:gd name="connsiteY1" fmla="*/ 812397 h 1624794"/>
              <a:gd name="connsiteX2" fmla="*/ 820930 w 1641860"/>
              <a:gd name="connsiteY2" fmla="*/ 1624794 h 1624794"/>
              <a:gd name="connsiteX3" fmla="*/ 0 w 1641860"/>
              <a:gd name="connsiteY3" fmla="*/ 812397 h 1624794"/>
              <a:gd name="connsiteX4" fmla="*/ 820930 w 1641860"/>
              <a:gd name="connsiteY4" fmla="*/ 0 h 162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1860" h="1624794">
                <a:moveTo>
                  <a:pt x="820930" y="0"/>
                </a:moveTo>
                <a:cubicBezTo>
                  <a:pt x="1274317" y="0"/>
                  <a:pt x="1641860" y="363723"/>
                  <a:pt x="1641860" y="812397"/>
                </a:cubicBezTo>
                <a:cubicBezTo>
                  <a:pt x="1641860" y="1261071"/>
                  <a:pt x="1274317" y="1624794"/>
                  <a:pt x="820930" y="1624794"/>
                </a:cubicBezTo>
                <a:cubicBezTo>
                  <a:pt x="367543" y="1624794"/>
                  <a:pt x="0" y="1261071"/>
                  <a:pt x="0" y="812397"/>
                </a:cubicBezTo>
                <a:cubicBezTo>
                  <a:pt x="0" y="363723"/>
                  <a:pt x="367543" y="0"/>
                  <a:pt x="82093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3" name="图片占位符 12">
            <a:extLst>
              <a:ext uri="{FF2B5EF4-FFF2-40B4-BE49-F238E27FC236}">
                <a16:creationId xmlns:a16="http://schemas.microsoft.com/office/drawing/2014/main" id="{24BB57E6-2F68-46CF-8328-F203DF1E265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841929" y="1955801"/>
            <a:ext cx="1641860" cy="1624794"/>
          </a:xfrm>
          <a:custGeom>
            <a:avLst/>
            <a:gdLst>
              <a:gd name="connsiteX0" fmla="*/ 820930 w 1641860"/>
              <a:gd name="connsiteY0" fmla="*/ 0 h 1624794"/>
              <a:gd name="connsiteX1" fmla="*/ 1641860 w 1641860"/>
              <a:gd name="connsiteY1" fmla="*/ 812397 h 1624794"/>
              <a:gd name="connsiteX2" fmla="*/ 820930 w 1641860"/>
              <a:gd name="connsiteY2" fmla="*/ 1624794 h 1624794"/>
              <a:gd name="connsiteX3" fmla="*/ 0 w 1641860"/>
              <a:gd name="connsiteY3" fmla="*/ 812397 h 1624794"/>
              <a:gd name="connsiteX4" fmla="*/ 820930 w 1641860"/>
              <a:gd name="connsiteY4" fmla="*/ 0 h 162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1860" h="1624794">
                <a:moveTo>
                  <a:pt x="820930" y="0"/>
                </a:moveTo>
                <a:cubicBezTo>
                  <a:pt x="1274317" y="0"/>
                  <a:pt x="1641860" y="363723"/>
                  <a:pt x="1641860" y="812397"/>
                </a:cubicBezTo>
                <a:cubicBezTo>
                  <a:pt x="1641860" y="1261071"/>
                  <a:pt x="1274317" y="1624794"/>
                  <a:pt x="820930" y="1624794"/>
                </a:cubicBezTo>
                <a:cubicBezTo>
                  <a:pt x="367543" y="1624794"/>
                  <a:pt x="0" y="1261071"/>
                  <a:pt x="0" y="812397"/>
                </a:cubicBezTo>
                <a:cubicBezTo>
                  <a:pt x="0" y="363723"/>
                  <a:pt x="367543" y="0"/>
                  <a:pt x="82093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4" name="图片占位符 13">
            <a:extLst>
              <a:ext uri="{FF2B5EF4-FFF2-40B4-BE49-F238E27FC236}">
                <a16:creationId xmlns:a16="http://schemas.microsoft.com/office/drawing/2014/main" id="{190268DF-9BA5-4BEC-B91D-0658AA1F82F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454193" y="1955801"/>
            <a:ext cx="1641860" cy="1624794"/>
          </a:xfrm>
          <a:custGeom>
            <a:avLst/>
            <a:gdLst>
              <a:gd name="connsiteX0" fmla="*/ 820930 w 1641860"/>
              <a:gd name="connsiteY0" fmla="*/ 0 h 1624794"/>
              <a:gd name="connsiteX1" fmla="*/ 1641860 w 1641860"/>
              <a:gd name="connsiteY1" fmla="*/ 812397 h 1624794"/>
              <a:gd name="connsiteX2" fmla="*/ 820930 w 1641860"/>
              <a:gd name="connsiteY2" fmla="*/ 1624794 h 1624794"/>
              <a:gd name="connsiteX3" fmla="*/ 0 w 1641860"/>
              <a:gd name="connsiteY3" fmla="*/ 812397 h 1624794"/>
              <a:gd name="connsiteX4" fmla="*/ 820930 w 1641860"/>
              <a:gd name="connsiteY4" fmla="*/ 0 h 162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1860" h="1624794">
                <a:moveTo>
                  <a:pt x="820930" y="0"/>
                </a:moveTo>
                <a:cubicBezTo>
                  <a:pt x="1274317" y="0"/>
                  <a:pt x="1641860" y="363723"/>
                  <a:pt x="1641860" y="812397"/>
                </a:cubicBezTo>
                <a:cubicBezTo>
                  <a:pt x="1641860" y="1261071"/>
                  <a:pt x="1274317" y="1624794"/>
                  <a:pt x="820930" y="1624794"/>
                </a:cubicBezTo>
                <a:cubicBezTo>
                  <a:pt x="367543" y="1624794"/>
                  <a:pt x="0" y="1261071"/>
                  <a:pt x="0" y="812397"/>
                </a:cubicBezTo>
                <a:cubicBezTo>
                  <a:pt x="0" y="363723"/>
                  <a:pt x="367543" y="0"/>
                  <a:pt x="82093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 dirty="0"/>
          </a:p>
        </p:txBody>
      </p:sp>
      <p:sp>
        <p:nvSpPr>
          <p:cNvPr id="15" name="图片占位符 14">
            <a:extLst>
              <a:ext uri="{FF2B5EF4-FFF2-40B4-BE49-F238E27FC236}">
                <a16:creationId xmlns:a16="http://schemas.microsoft.com/office/drawing/2014/main" id="{EA8FA15C-08E3-4A26-BA8D-1D9CF679952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066458" y="1955801"/>
            <a:ext cx="1641860" cy="1624794"/>
          </a:xfrm>
          <a:custGeom>
            <a:avLst/>
            <a:gdLst>
              <a:gd name="connsiteX0" fmla="*/ 820930 w 1641860"/>
              <a:gd name="connsiteY0" fmla="*/ 0 h 1624794"/>
              <a:gd name="connsiteX1" fmla="*/ 1641860 w 1641860"/>
              <a:gd name="connsiteY1" fmla="*/ 812397 h 1624794"/>
              <a:gd name="connsiteX2" fmla="*/ 820930 w 1641860"/>
              <a:gd name="connsiteY2" fmla="*/ 1624794 h 1624794"/>
              <a:gd name="connsiteX3" fmla="*/ 0 w 1641860"/>
              <a:gd name="connsiteY3" fmla="*/ 812397 h 1624794"/>
              <a:gd name="connsiteX4" fmla="*/ 820930 w 1641860"/>
              <a:gd name="connsiteY4" fmla="*/ 0 h 162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1860" h="1624794">
                <a:moveTo>
                  <a:pt x="820930" y="0"/>
                </a:moveTo>
                <a:cubicBezTo>
                  <a:pt x="1274317" y="0"/>
                  <a:pt x="1641860" y="363723"/>
                  <a:pt x="1641860" y="812397"/>
                </a:cubicBezTo>
                <a:cubicBezTo>
                  <a:pt x="1641860" y="1261071"/>
                  <a:pt x="1274317" y="1624794"/>
                  <a:pt x="820930" y="1624794"/>
                </a:cubicBezTo>
                <a:cubicBezTo>
                  <a:pt x="367543" y="1624794"/>
                  <a:pt x="0" y="1261071"/>
                  <a:pt x="0" y="812397"/>
                </a:cubicBezTo>
                <a:cubicBezTo>
                  <a:pt x="0" y="363723"/>
                  <a:pt x="367543" y="0"/>
                  <a:pt x="82093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0176020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图片占位符 9">
            <a:extLst>
              <a:ext uri="{FF2B5EF4-FFF2-40B4-BE49-F238E27FC236}">
                <a16:creationId xmlns:a16="http://schemas.microsoft.com/office/drawing/2014/main" id="{2C14818E-3A05-4DD9-9C20-117EFB75A71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100870" y="1641487"/>
            <a:ext cx="3708001" cy="2347284"/>
          </a:xfrm>
          <a:custGeom>
            <a:avLst/>
            <a:gdLst>
              <a:gd name="connsiteX0" fmla="*/ 0 w 3708001"/>
              <a:gd name="connsiteY0" fmla="*/ 0 h 2347284"/>
              <a:gd name="connsiteX1" fmla="*/ 3708001 w 3708001"/>
              <a:gd name="connsiteY1" fmla="*/ 0 h 2347284"/>
              <a:gd name="connsiteX2" fmla="*/ 3708001 w 3708001"/>
              <a:gd name="connsiteY2" fmla="*/ 2347284 h 2347284"/>
              <a:gd name="connsiteX3" fmla="*/ 0 w 3708001"/>
              <a:gd name="connsiteY3" fmla="*/ 2347284 h 2347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08001" h="2347284">
                <a:moveTo>
                  <a:pt x="0" y="0"/>
                </a:moveTo>
                <a:lnTo>
                  <a:pt x="3708001" y="0"/>
                </a:lnTo>
                <a:lnTo>
                  <a:pt x="3708001" y="2347284"/>
                </a:lnTo>
                <a:lnTo>
                  <a:pt x="0" y="23472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" name="图片占位符 10">
            <a:extLst>
              <a:ext uri="{FF2B5EF4-FFF2-40B4-BE49-F238E27FC236}">
                <a16:creationId xmlns:a16="http://schemas.microsoft.com/office/drawing/2014/main" id="{17D4E2FB-8BAE-4F3E-98FB-2E8C2FFD4AB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979202" y="1641488"/>
            <a:ext cx="3323559" cy="2051173"/>
          </a:xfrm>
          <a:custGeom>
            <a:avLst/>
            <a:gdLst>
              <a:gd name="connsiteX0" fmla="*/ 0 w 3323559"/>
              <a:gd name="connsiteY0" fmla="*/ 0 h 2051173"/>
              <a:gd name="connsiteX1" fmla="*/ 3323559 w 3323559"/>
              <a:gd name="connsiteY1" fmla="*/ 0 h 2051173"/>
              <a:gd name="connsiteX2" fmla="*/ 3323559 w 3323559"/>
              <a:gd name="connsiteY2" fmla="*/ 2051173 h 2051173"/>
              <a:gd name="connsiteX3" fmla="*/ 0 w 3323559"/>
              <a:gd name="connsiteY3" fmla="*/ 2051173 h 205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23559" h="2051173">
                <a:moveTo>
                  <a:pt x="0" y="0"/>
                </a:moveTo>
                <a:lnTo>
                  <a:pt x="3323559" y="0"/>
                </a:lnTo>
                <a:lnTo>
                  <a:pt x="3323559" y="2051173"/>
                </a:lnTo>
                <a:lnTo>
                  <a:pt x="0" y="205117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2" name="图片占位符 11">
            <a:extLst>
              <a:ext uri="{FF2B5EF4-FFF2-40B4-BE49-F238E27FC236}">
                <a16:creationId xmlns:a16="http://schemas.microsoft.com/office/drawing/2014/main" id="{7B7870F6-7E23-4F76-AEB6-7E26068AFEE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74714" y="4172231"/>
            <a:ext cx="6934157" cy="1765008"/>
          </a:xfrm>
          <a:custGeom>
            <a:avLst/>
            <a:gdLst>
              <a:gd name="connsiteX0" fmla="*/ 0 w 6934157"/>
              <a:gd name="connsiteY0" fmla="*/ 0 h 1765008"/>
              <a:gd name="connsiteX1" fmla="*/ 6934157 w 6934157"/>
              <a:gd name="connsiteY1" fmla="*/ 0 h 1765008"/>
              <a:gd name="connsiteX2" fmla="*/ 6934157 w 6934157"/>
              <a:gd name="connsiteY2" fmla="*/ 1765008 h 1765008"/>
              <a:gd name="connsiteX3" fmla="*/ 0 w 6934157"/>
              <a:gd name="connsiteY3" fmla="*/ 1765008 h 1765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34157" h="1765008">
                <a:moveTo>
                  <a:pt x="0" y="0"/>
                </a:moveTo>
                <a:lnTo>
                  <a:pt x="6934157" y="0"/>
                </a:lnTo>
                <a:lnTo>
                  <a:pt x="6934157" y="1765008"/>
                </a:lnTo>
                <a:lnTo>
                  <a:pt x="0" y="176500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2690630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microsoft.com/office/2007/relationships/hdphoto" Target="../media/hdphoto1.wdp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>
            <a:extLst>
              <a:ext uri="{FF2B5EF4-FFF2-40B4-BE49-F238E27FC236}">
                <a16:creationId xmlns:a16="http://schemas.microsoft.com/office/drawing/2014/main" id="{D8DDF370-08A6-48A9-8C73-60776045C783}"/>
              </a:ext>
            </a:extLst>
          </p:cNvPr>
          <p:cNvPicPr>
            <a:picLocks noChangeAspect="1"/>
          </p:cNvPicPr>
          <p:nvPr userDrawn="1"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3" name="矩形 12">
            <a:extLst>
              <a:ext uri="{FF2B5EF4-FFF2-40B4-BE49-F238E27FC236}">
                <a16:creationId xmlns:a16="http://schemas.microsoft.com/office/drawing/2014/main" id="{2B683F4B-9F7E-4D86-A129-84AC763979CD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14055E">
              <a:alpha val="81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497445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6" r:id="rId2"/>
    <p:sldLayoutId id="2147483655" r:id="rId3"/>
    <p:sldLayoutId id="2147483666" r:id="rId4"/>
    <p:sldLayoutId id="2147483665" r:id="rId5"/>
    <p:sldLayoutId id="2147483664" r:id="rId6"/>
    <p:sldLayoutId id="2147483663" r:id="rId7"/>
    <p:sldLayoutId id="2147483662" r:id="rId8"/>
    <p:sldLayoutId id="2147483661" r:id="rId9"/>
    <p:sldLayoutId id="2147483660" r:id="rId10"/>
    <p:sldLayoutId id="2147483659" r:id="rId11"/>
    <p:sldLayoutId id="214748365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1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1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12.xml"/><Relationship Id="rId4" Type="http://schemas.openxmlformats.org/officeDocument/2006/relationships/image" Target="../media/image7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12.xml"/><Relationship Id="rId1" Type="http://schemas.openxmlformats.org/officeDocument/2006/relationships/themeOverride" Target="../theme/themeOverride13.xml"/><Relationship Id="rId5" Type="http://schemas.openxmlformats.org/officeDocument/2006/relationships/image" Target="../media/image9.jpeg"/><Relationship Id="rId4" Type="http://schemas.openxmlformats.org/officeDocument/2006/relationships/image" Target="../media/image8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10.xml"/><Relationship Id="rId1" Type="http://schemas.openxmlformats.org/officeDocument/2006/relationships/themeOverride" Target="../theme/themeOverride14.xml"/><Relationship Id="rId4" Type="http://schemas.openxmlformats.org/officeDocument/2006/relationships/image" Target="../media/image10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jpeg"/><Relationship Id="rId3" Type="http://schemas.openxmlformats.org/officeDocument/2006/relationships/notesSlide" Target="../notesSlides/notesSlide20.xml"/><Relationship Id="rId7" Type="http://schemas.openxmlformats.org/officeDocument/2006/relationships/image" Target="../media/image14.jpeg"/><Relationship Id="rId2" Type="http://schemas.openxmlformats.org/officeDocument/2006/relationships/slideLayout" Target="../slideLayouts/slideLayout4.xml"/><Relationship Id="rId1" Type="http://schemas.openxmlformats.org/officeDocument/2006/relationships/themeOverride" Target="../theme/themeOverride15.xml"/><Relationship Id="rId6" Type="http://schemas.openxmlformats.org/officeDocument/2006/relationships/image" Target="../media/image13.jpeg"/><Relationship Id="rId5" Type="http://schemas.openxmlformats.org/officeDocument/2006/relationships/image" Target="../media/image12.jpeg"/><Relationship Id="rId4" Type="http://schemas.openxmlformats.org/officeDocument/2006/relationships/image" Target="../media/image11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7" Type="http://schemas.openxmlformats.org/officeDocument/2006/relationships/image" Target="../media/image19.jpeg"/><Relationship Id="rId2" Type="http://schemas.openxmlformats.org/officeDocument/2006/relationships/slideLayout" Target="../slideLayouts/slideLayout5.xml"/><Relationship Id="rId1" Type="http://schemas.openxmlformats.org/officeDocument/2006/relationships/themeOverride" Target="../theme/themeOverride16.xml"/><Relationship Id="rId6" Type="http://schemas.openxmlformats.org/officeDocument/2006/relationships/image" Target="../media/image18.jpeg"/><Relationship Id="rId5" Type="http://schemas.openxmlformats.org/officeDocument/2006/relationships/image" Target="../media/image17.jpeg"/><Relationship Id="rId4" Type="http://schemas.openxmlformats.org/officeDocument/2006/relationships/image" Target="../media/image16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7" Type="http://schemas.openxmlformats.org/officeDocument/2006/relationships/image" Target="../media/image23.jpe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17.xml"/><Relationship Id="rId6" Type="http://schemas.openxmlformats.org/officeDocument/2006/relationships/image" Target="../media/image22.jpeg"/><Relationship Id="rId5" Type="http://schemas.openxmlformats.org/officeDocument/2006/relationships/image" Target="../media/image21.jpeg"/><Relationship Id="rId4" Type="http://schemas.openxmlformats.org/officeDocument/2006/relationships/image" Target="../media/image20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7" Type="http://schemas.openxmlformats.org/officeDocument/2006/relationships/image" Target="../media/image27.jpeg"/><Relationship Id="rId2" Type="http://schemas.openxmlformats.org/officeDocument/2006/relationships/slideLayout" Target="../slideLayouts/slideLayout8.xml"/><Relationship Id="rId1" Type="http://schemas.openxmlformats.org/officeDocument/2006/relationships/themeOverride" Target="../theme/themeOverride18.xml"/><Relationship Id="rId6" Type="http://schemas.openxmlformats.org/officeDocument/2006/relationships/image" Target="../media/image26.jpeg"/><Relationship Id="rId5" Type="http://schemas.openxmlformats.org/officeDocument/2006/relationships/image" Target="../media/image25.jpeg"/><Relationship Id="rId4" Type="http://schemas.openxmlformats.org/officeDocument/2006/relationships/image" Target="../media/image24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9.xml"/><Relationship Id="rId1" Type="http://schemas.openxmlformats.org/officeDocument/2006/relationships/themeOverride" Target="../theme/themeOverride19.xml"/><Relationship Id="rId6" Type="http://schemas.openxmlformats.org/officeDocument/2006/relationships/image" Target="../media/image30.jpeg"/><Relationship Id="rId5" Type="http://schemas.openxmlformats.org/officeDocument/2006/relationships/image" Target="../media/image29.jpeg"/><Relationship Id="rId4" Type="http://schemas.openxmlformats.org/officeDocument/2006/relationships/image" Target="../media/image28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3.xml"/><Relationship Id="rId6" Type="http://schemas.openxmlformats.org/officeDocument/2006/relationships/image" Target="../media/image6.jpeg"/><Relationship Id="rId5" Type="http://schemas.openxmlformats.org/officeDocument/2006/relationships/image" Target="../media/image5.jpeg"/><Relationship Id="rId4" Type="http://schemas.openxmlformats.org/officeDocument/2006/relationships/image" Target="../media/image4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4055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图片 31">
            <a:extLst>
              <a:ext uri="{FF2B5EF4-FFF2-40B4-BE49-F238E27FC236}">
                <a16:creationId xmlns:a16="http://schemas.microsoft.com/office/drawing/2014/main" id="{55CAA717-5F50-4BFC-BC4B-619907EB87C6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5131684"/>
            <a:ext cx="2679541" cy="1715063"/>
          </a:xfrm>
          <a:prstGeom prst="rect">
            <a:avLst/>
          </a:prstGeom>
        </p:spPr>
      </p:pic>
      <p:sp>
        <p:nvSpPr>
          <p:cNvPr id="72" name="图形 2">
            <a:extLst>
              <a:ext uri="{FF2B5EF4-FFF2-40B4-BE49-F238E27FC236}">
                <a16:creationId xmlns:a16="http://schemas.microsoft.com/office/drawing/2014/main" id="{579916E3-2CF2-4B45-AE5A-71C52FD063D6}"/>
              </a:ext>
            </a:extLst>
          </p:cNvPr>
          <p:cNvSpPr/>
          <p:nvPr/>
        </p:nvSpPr>
        <p:spPr>
          <a:xfrm flipH="1">
            <a:off x="8349708" y="2524039"/>
            <a:ext cx="12191684" cy="2102199"/>
          </a:xfrm>
          <a:custGeom>
            <a:avLst/>
            <a:gdLst>
              <a:gd name="connsiteX0" fmla="*/ 11335344 w 12191684"/>
              <a:gd name="connsiteY0" fmla="*/ 1826536 h 2102199"/>
              <a:gd name="connsiteX1" fmla="*/ 10618065 w 12191684"/>
              <a:gd name="connsiteY1" fmla="*/ 1256379 h 2102199"/>
              <a:gd name="connsiteX2" fmla="*/ 10362754 w 12191684"/>
              <a:gd name="connsiteY2" fmla="*/ 1029088 h 2102199"/>
              <a:gd name="connsiteX3" fmla="*/ 9825454 w 12191684"/>
              <a:gd name="connsiteY3" fmla="*/ 623729 h 2102199"/>
              <a:gd name="connsiteX4" fmla="*/ 9236528 w 12191684"/>
              <a:gd name="connsiteY4" fmla="*/ 342713 h 2102199"/>
              <a:gd name="connsiteX5" fmla="*/ 9274639 w 12191684"/>
              <a:gd name="connsiteY5" fmla="*/ 314780 h 2102199"/>
              <a:gd name="connsiteX6" fmla="*/ 10399917 w 12191684"/>
              <a:gd name="connsiteY6" fmla="*/ 958242 h 2102199"/>
              <a:gd name="connsiteX7" fmla="*/ 10678820 w 12191684"/>
              <a:gd name="connsiteY7" fmla="*/ 1200107 h 2102199"/>
              <a:gd name="connsiteX8" fmla="*/ 11355274 w 12191684"/>
              <a:gd name="connsiteY8" fmla="*/ 1733462 h 2102199"/>
              <a:gd name="connsiteX9" fmla="*/ 11756301 w 12191684"/>
              <a:gd name="connsiteY9" fmla="*/ 1917703 h 2102199"/>
              <a:gd name="connsiteX10" fmla="*/ 12181775 w 12191684"/>
              <a:gd name="connsiteY10" fmla="*/ 2022630 h 2102199"/>
              <a:gd name="connsiteX11" fmla="*/ 12182110 w 12191684"/>
              <a:gd name="connsiteY11" fmla="*/ 2020808 h 2102199"/>
              <a:gd name="connsiteX12" fmla="*/ 11356240 w 12191684"/>
              <a:gd name="connsiteY12" fmla="*/ 1731880 h 2102199"/>
              <a:gd name="connsiteX13" fmla="*/ 10680047 w 12191684"/>
              <a:gd name="connsiteY13" fmla="*/ 1198719 h 2102199"/>
              <a:gd name="connsiteX14" fmla="*/ 10401089 w 12191684"/>
              <a:gd name="connsiteY14" fmla="*/ 956814 h 2102199"/>
              <a:gd name="connsiteX15" fmla="*/ 9869980 w 12191684"/>
              <a:gd name="connsiteY15" fmla="*/ 571407 h 2102199"/>
              <a:gd name="connsiteX16" fmla="*/ 9276610 w 12191684"/>
              <a:gd name="connsiteY16" fmla="*/ 313380 h 2102199"/>
              <a:gd name="connsiteX17" fmla="*/ 9314573 w 12191684"/>
              <a:gd name="connsiteY17" fmla="*/ 286826 h 2102199"/>
              <a:gd name="connsiteX18" fmla="*/ 9324147 w 12191684"/>
              <a:gd name="connsiteY18" fmla="*/ 288810 h 2102199"/>
              <a:gd name="connsiteX19" fmla="*/ 10438289 w 12191684"/>
              <a:gd name="connsiteY19" fmla="*/ 885989 h 2102199"/>
              <a:gd name="connsiteX20" fmla="*/ 10743963 w 12191684"/>
              <a:gd name="connsiteY20" fmla="*/ 1144093 h 2102199"/>
              <a:gd name="connsiteX21" fmla="*/ 11376132 w 12191684"/>
              <a:gd name="connsiteY21" fmla="*/ 1638798 h 2102199"/>
              <a:gd name="connsiteX22" fmla="*/ 11763812 w 12191684"/>
              <a:gd name="connsiteY22" fmla="*/ 1827298 h 2102199"/>
              <a:gd name="connsiteX23" fmla="*/ 12172126 w 12191684"/>
              <a:gd name="connsiteY23" fmla="*/ 1943079 h 2102199"/>
              <a:gd name="connsiteX24" fmla="*/ 12172535 w 12191684"/>
              <a:gd name="connsiteY24" fmla="*/ 1941276 h 2102199"/>
              <a:gd name="connsiteX25" fmla="*/ 11377136 w 12191684"/>
              <a:gd name="connsiteY25" fmla="*/ 1637229 h 2102199"/>
              <a:gd name="connsiteX26" fmla="*/ 10745190 w 12191684"/>
              <a:gd name="connsiteY26" fmla="*/ 1142685 h 2102199"/>
              <a:gd name="connsiteX27" fmla="*/ 10439442 w 12191684"/>
              <a:gd name="connsiteY27" fmla="*/ 884541 h 2102199"/>
              <a:gd name="connsiteX28" fmla="*/ 9914320 w 12191684"/>
              <a:gd name="connsiteY28" fmla="*/ 519372 h 2102199"/>
              <a:gd name="connsiteX29" fmla="*/ 9324537 w 12191684"/>
              <a:gd name="connsiteY29" fmla="*/ 286992 h 2102199"/>
              <a:gd name="connsiteX30" fmla="*/ 9316730 w 12191684"/>
              <a:gd name="connsiteY30" fmla="*/ 285367 h 2102199"/>
              <a:gd name="connsiteX31" fmla="*/ 9354562 w 12191684"/>
              <a:gd name="connsiteY31" fmla="*/ 260148 h 2102199"/>
              <a:gd name="connsiteX32" fmla="*/ 9377262 w 12191684"/>
              <a:gd name="connsiteY32" fmla="*/ 263798 h 2102199"/>
              <a:gd name="connsiteX33" fmla="*/ 10476661 w 12191684"/>
              <a:gd name="connsiteY33" fmla="*/ 813732 h 2102199"/>
              <a:gd name="connsiteX34" fmla="*/ 10812898 w 12191684"/>
              <a:gd name="connsiteY34" fmla="*/ 1090080 h 2102199"/>
              <a:gd name="connsiteX35" fmla="*/ 11397010 w 12191684"/>
              <a:gd name="connsiteY35" fmla="*/ 1544131 h 2102199"/>
              <a:gd name="connsiteX36" fmla="*/ 12162478 w 12191684"/>
              <a:gd name="connsiteY36" fmla="*/ 1863528 h 2102199"/>
              <a:gd name="connsiteX37" fmla="*/ 12162961 w 12191684"/>
              <a:gd name="connsiteY37" fmla="*/ 1861725 h 2102199"/>
              <a:gd name="connsiteX38" fmla="*/ 11398033 w 12191684"/>
              <a:gd name="connsiteY38" fmla="*/ 1542573 h 2102199"/>
              <a:gd name="connsiteX39" fmla="*/ 10814088 w 12191684"/>
              <a:gd name="connsiteY39" fmla="*/ 1088661 h 2102199"/>
              <a:gd name="connsiteX40" fmla="*/ 10477795 w 12191684"/>
              <a:gd name="connsiteY40" fmla="*/ 812261 h 2102199"/>
              <a:gd name="connsiteX41" fmla="*/ 9958492 w 12191684"/>
              <a:gd name="connsiteY41" fmla="*/ 467633 h 2102199"/>
              <a:gd name="connsiteX42" fmla="*/ 9377578 w 12191684"/>
              <a:gd name="connsiteY42" fmla="*/ 261965 h 2102199"/>
              <a:gd name="connsiteX43" fmla="*/ 9356905 w 12191684"/>
              <a:gd name="connsiteY43" fmla="*/ 258629 h 2102199"/>
              <a:gd name="connsiteX44" fmla="*/ 9394514 w 12191684"/>
              <a:gd name="connsiteY44" fmla="*/ 234818 h 2102199"/>
              <a:gd name="connsiteX45" fmla="*/ 9430376 w 12191684"/>
              <a:gd name="connsiteY45" fmla="*/ 238787 h 2102199"/>
              <a:gd name="connsiteX46" fmla="*/ 10515033 w 12191684"/>
              <a:gd name="connsiteY46" fmla="*/ 741478 h 2102199"/>
              <a:gd name="connsiteX47" fmla="*/ 10886445 w 12191684"/>
              <a:gd name="connsiteY47" fmla="*/ 1038631 h 2102199"/>
              <a:gd name="connsiteX48" fmla="*/ 11417888 w 12191684"/>
              <a:gd name="connsiteY48" fmla="*/ 1449463 h 2102199"/>
              <a:gd name="connsiteX49" fmla="*/ 12152829 w 12191684"/>
              <a:gd name="connsiteY49" fmla="*/ 1783970 h 2102199"/>
              <a:gd name="connsiteX50" fmla="*/ 12153386 w 12191684"/>
              <a:gd name="connsiteY50" fmla="*/ 1782194 h 2102199"/>
              <a:gd name="connsiteX51" fmla="*/ 11418929 w 12191684"/>
              <a:gd name="connsiteY51" fmla="*/ 1447918 h 2102199"/>
              <a:gd name="connsiteX52" fmla="*/ 10887635 w 12191684"/>
              <a:gd name="connsiteY52" fmla="*/ 1037200 h 2102199"/>
              <a:gd name="connsiteX53" fmla="*/ 10516130 w 12191684"/>
              <a:gd name="connsiteY53" fmla="*/ 739985 h 2102199"/>
              <a:gd name="connsiteX54" fmla="*/ 10002553 w 12191684"/>
              <a:gd name="connsiteY54" fmla="*/ 416203 h 2102199"/>
              <a:gd name="connsiteX55" fmla="*/ 9430618 w 12191684"/>
              <a:gd name="connsiteY55" fmla="*/ 236941 h 2102199"/>
              <a:gd name="connsiteX56" fmla="*/ 9397080 w 12191684"/>
              <a:gd name="connsiteY56" fmla="*/ 233232 h 2102199"/>
              <a:gd name="connsiteX57" fmla="*/ 9434540 w 12191684"/>
              <a:gd name="connsiteY57" fmla="*/ 210791 h 2102199"/>
              <a:gd name="connsiteX58" fmla="*/ 9483510 w 12191684"/>
              <a:gd name="connsiteY58" fmla="*/ 213775 h 2102199"/>
              <a:gd name="connsiteX59" fmla="*/ 10553405 w 12191684"/>
              <a:gd name="connsiteY59" fmla="*/ 669224 h 2102199"/>
              <a:gd name="connsiteX60" fmla="*/ 10965717 w 12191684"/>
              <a:gd name="connsiteY60" fmla="*/ 990482 h 2102199"/>
              <a:gd name="connsiteX61" fmla="*/ 11438765 w 12191684"/>
              <a:gd name="connsiteY61" fmla="*/ 1354798 h 2102199"/>
              <a:gd name="connsiteX62" fmla="*/ 12143180 w 12191684"/>
              <a:gd name="connsiteY62" fmla="*/ 1704408 h 2102199"/>
              <a:gd name="connsiteX63" fmla="*/ 12143812 w 12191684"/>
              <a:gd name="connsiteY63" fmla="*/ 1702658 h 2102199"/>
              <a:gd name="connsiteX64" fmla="*/ 11439807 w 12191684"/>
              <a:gd name="connsiteY64" fmla="*/ 1353266 h 2102199"/>
              <a:gd name="connsiteX65" fmla="*/ 10966888 w 12191684"/>
              <a:gd name="connsiteY65" fmla="*/ 989041 h 2102199"/>
              <a:gd name="connsiteX66" fmla="*/ 10554483 w 12191684"/>
              <a:gd name="connsiteY66" fmla="*/ 667708 h 2102199"/>
              <a:gd name="connsiteX67" fmla="*/ 10046502 w 12191684"/>
              <a:gd name="connsiteY67" fmla="*/ 365080 h 2102199"/>
              <a:gd name="connsiteX68" fmla="*/ 9483639 w 12191684"/>
              <a:gd name="connsiteY68" fmla="*/ 211921 h 2102199"/>
              <a:gd name="connsiteX69" fmla="*/ 9437497 w 12191684"/>
              <a:gd name="connsiteY69" fmla="*/ 209058 h 2102199"/>
              <a:gd name="connsiteX70" fmla="*/ 9481018 w 12191684"/>
              <a:gd name="connsiteY70" fmla="*/ 184581 h 2102199"/>
              <a:gd name="connsiteX71" fmla="*/ 9536549 w 12191684"/>
              <a:gd name="connsiteY71" fmla="*/ 188755 h 2102199"/>
              <a:gd name="connsiteX72" fmla="*/ 10591777 w 12191684"/>
              <a:gd name="connsiteY72" fmla="*/ 596969 h 2102199"/>
              <a:gd name="connsiteX73" fmla="*/ 11052221 w 12191684"/>
              <a:gd name="connsiteY73" fmla="*/ 946771 h 2102199"/>
              <a:gd name="connsiteX74" fmla="*/ 11459625 w 12191684"/>
              <a:gd name="connsiteY74" fmla="*/ 1260134 h 2102199"/>
              <a:gd name="connsiteX75" fmla="*/ 12133531 w 12191684"/>
              <a:gd name="connsiteY75" fmla="*/ 1624846 h 2102199"/>
              <a:gd name="connsiteX76" fmla="*/ 12134238 w 12191684"/>
              <a:gd name="connsiteY76" fmla="*/ 1623128 h 2102199"/>
              <a:gd name="connsiteX77" fmla="*/ 11460703 w 12191684"/>
              <a:gd name="connsiteY77" fmla="*/ 1258617 h 2102199"/>
              <a:gd name="connsiteX78" fmla="*/ 11053374 w 12191684"/>
              <a:gd name="connsiteY78" fmla="*/ 945321 h 2102199"/>
              <a:gd name="connsiteX79" fmla="*/ 10592818 w 12191684"/>
              <a:gd name="connsiteY79" fmla="*/ 595432 h 2102199"/>
              <a:gd name="connsiteX80" fmla="*/ 9536736 w 12191684"/>
              <a:gd name="connsiteY80" fmla="*/ 186905 h 2102199"/>
              <a:gd name="connsiteX81" fmla="*/ 9484161 w 12191684"/>
              <a:gd name="connsiteY81" fmla="*/ 182888 h 2102199"/>
              <a:gd name="connsiteX82" fmla="*/ 9523610 w 12191684"/>
              <a:gd name="connsiteY82" fmla="*/ 162194 h 2102199"/>
              <a:gd name="connsiteX83" fmla="*/ 9589683 w 12191684"/>
              <a:gd name="connsiteY83" fmla="*/ 163741 h 2102199"/>
              <a:gd name="connsiteX84" fmla="*/ 10630149 w 12191684"/>
              <a:gd name="connsiteY84" fmla="*/ 524714 h 2102199"/>
              <a:gd name="connsiteX85" fmla="*/ 11147984 w 12191684"/>
              <a:gd name="connsiteY85" fmla="*/ 909141 h 2102199"/>
              <a:gd name="connsiteX86" fmla="*/ 11480503 w 12191684"/>
              <a:gd name="connsiteY86" fmla="*/ 1165461 h 2102199"/>
              <a:gd name="connsiteX87" fmla="*/ 12123864 w 12191684"/>
              <a:gd name="connsiteY87" fmla="*/ 1545274 h 2102199"/>
              <a:gd name="connsiteX88" fmla="*/ 12124682 w 12191684"/>
              <a:gd name="connsiteY88" fmla="*/ 1543597 h 2102199"/>
              <a:gd name="connsiteX89" fmla="*/ 11481599 w 12191684"/>
              <a:gd name="connsiteY89" fmla="*/ 1163963 h 2102199"/>
              <a:gd name="connsiteX90" fmla="*/ 11149155 w 12191684"/>
              <a:gd name="connsiteY90" fmla="*/ 907683 h 2102199"/>
              <a:gd name="connsiteX91" fmla="*/ 10631171 w 12191684"/>
              <a:gd name="connsiteY91" fmla="*/ 523152 h 2102199"/>
              <a:gd name="connsiteX92" fmla="*/ 10134102 w 12191684"/>
              <a:gd name="connsiteY92" fmla="*/ 272935 h 2102199"/>
              <a:gd name="connsiteX93" fmla="*/ 9589775 w 12191684"/>
              <a:gd name="connsiteY93" fmla="*/ 161883 h 2102199"/>
              <a:gd name="connsiteX94" fmla="*/ 9527440 w 12191684"/>
              <a:gd name="connsiteY94" fmla="*/ 160270 h 2102199"/>
              <a:gd name="connsiteX95" fmla="*/ 9555252 w 12191684"/>
              <a:gd name="connsiteY95" fmla="*/ 146533 h 2102199"/>
              <a:gd name="connsiteX96" fmla="*/ 9642853 w 12191684"/>
              <a:gd name="connsiteY96" fmla="*/ 138723 h 2102199"/>
              <a:gd name="connsiteX97" fmla="*/ 10668539 w 12191684"/>
              <a:gd name="connsiteY97" fmla="*/ 452459 h 2102199"/>
              <a:gd name="connsiteX98" fmla="*/ 11256108 w 12191684"/>
              <a:gd name="connsiteY98" fmla="*/ 880323 h 2102199"/>
              <a:gd name="connsiteX99" fmla="*/ 11501380 w 12191684"/>
              <a:gd name="connsiteY99" fmla="*/ 1070794 h 2102199"/>
              <a:gd name="connsiteX100" fmla="*/ 12114215 w 12191684"/>
              <a:gd name="connsiteY100" fmla="*/ 1465703 h 2102199"/>
              <a:gd name="connsiteX101" fmla="*/ 12115108 w 12191684"/>
              <a:gd name="connsiteY101" fmla="*/ 1464072 h 2102199"/>
              <a:gd name="connsiteX102" fmla="*/ 11502496 w 12191684"/>
              <a:gd name="connsiteY102" fmla="*/ 1069312 h 2102199"/>
              <a:gd name="connsiteX103" fmla="*/ 11257243 w 12191684"/>
              <a:gd name="connsiteY103" fmla="*/ 878862 h 2102199"/>
              <a:gd name="connsiteX104" fmla="*/ 10669506 w 12191684"/>
              <a:gd name="connsiteY104" fmla="*/ 450876 h 2102199"/>
              <a:gd name="connsiteX105" fmla="*/ 10178201 w 12191684"/>
              <a:gd name="connsiteY105" fmla="*/ 213438 h 2102199"/>
              <a:gd name="connsiteX106" fmla="*/ 9642742 w 12191684"/>
              <a:gd name="connsiteY106" fmla="*/ 136866 h 2102199"/>
              <a:gd name="connsiteX107" fmla="*/ 9560384 w 12191684"/>
              <a:gd name="connsiteY107" fmla="*/ 144075 h 2102199"/>
              <a:gd name="connsiteX108" fmla="*/ 9595799 w 12191684"/>
              <a:gd name="connsiteY108" fmla="*/ 127702 h 2102199"/>
              <a:gd name="connsiteX109" fmla="*/ 9695968 w 12191684"/>
              <a:gd name="connsiteY109" fmla="*/ 113701 h 2102199"/>
              <a:gd name="connsiteX110" fmla="*/ 10706911 w 12191684"/>
              <a:gd name="connsiteY110" fmla="*/ 380205 h 2102199"/>
              <a:gd name="connsiteX111" fmla="*/ 11381152 w 12191684"/>
              <a:gd name="connsiteY111" fmla="*/ 864913 h 2102199"/>
              <a:gd name="connsiteX112" fmla="*/ 11522258 w 12191684"/>
              <a:gd name="connsiteY112" fmla="*/ 976124 h 2102199"/>
              <a:gd name="connsiteX113" fmla="*/ 12104548 w 12191684"/>
              <a:gd name="connsiteY113" fmla="*/ 1386129 h 2102199"/>
              <a:gd name="connsiteX114" fmla="*/ 12105552 w 12191684"/>
              <a:gd name="connsiteY114" fmla="*/ 1384553 h 2102199"/>
              <a:gd name="connsiteX115" fmla="*/ 11523392 w 12191684"/>
              <a:gd name="connsiteY115" fmla="*/ 974659 h 2102199"/>
              <a:gd name="connsiteX116" fmla="*/ 11382305 w 12191684"/>
              <a:gd name="connsiteY116" fmla="*/ 863453 h 2102199"/>
              <a:gd name="connsiteX117" fmla="*/ 10707841 w 12191684"/>
              <a:gd name="connsiteY117" fmla="*/ 378595 h 2102199"/>
              <a:gd name="connsiteX118" fmla="*/ 10222187 w 12191684"/>
              <a:gd name="connsiteY118" fmla="*/ 163404 h 2102199"/>
              <a:gd name="connsiteX119" fmla="*/ 9695782 w 12191684"/>
              <a:gd name="connsiteY119" fmla="*/ 111851 h 2102199"/>
              <a:gd name="connsiteX120" fmla="*/ 9602734 w 12191684"/>
              <a:gd name="connsiteY120" fmla="*/ 124623 h 2102199"/>
              <a:gd name="connsiteX121" fmla="*/ 9635974 w 12191684"/>
              <a:gd name="connsiteY121" fmla="*/ 110386 h 2102199"/>
              <a:gd name="connsiteX122" fmla="*/ 9749101 w 12191684"/>
              <a:gd name="connsiteY122" fmla="*/ 88679 h 2102199"/>
              <a:gd name="connsiteX123" fmla="*/ 10745302 w 12191684"/>
              <a:gd name="connsiteY123" fmla="*/ 307951 h 2102199"/>
              <a:gd name="connsiteX124" fmla="*/ 11530977 w 12191684"/>
              <a:gd name="connsiteY124" fmla="*/ 871617 h 2102199"/>
              <a:gd name="connsiteX125" fmla="*/ 11543118 w 12191684"/>
              <a:gd name="connsiteY125" fmla="*/ 881455 h 2102199"/>
              <a:gd name="connsiteX126" fmla="*/ 12094899 w 12191684"/>
              <a:gd name="connsiteY126" fmla="*/ 1306547 h 2102199"/>
              <a:gd name="connsiteX127" fmla="*/ 12095977 w 12191684"/>
              <a:gd name="connsiteY127" fmla="*/ 1305035 h 2102199"/>
              <a:gd name="connsiteX128" fmla="*/ 11544289 w 12191684"/>
              <a:gd name="connsiteY128" fmla="*/ 880009 h 2102199"/>
              <a:gd name="connsiteX129" fmla="*/ 11532148 w 12191684"/>
              <a:gd name="connsiteY129" fmla="*/ 870172 h 2102199"/>
              <a:gd name="connsiteX130" fmla="*/ 10746194 w 12191684"/>
              <a:gd name="connsiteY130" fmla="*/ 306319 h 2102199"/>
              <a:gd name="connsiteX131" fmla="*/ 10266267 w 12191684"/>
              <a:gd name="connsiteY131" fmla="*/ 113588 h 2102199"/>
              <a:gd name="connsiteX132" fmla="*/ 9748822 w 12191684"/>
              <a:gd name="connsiteY132" fmla="*/ 86839 h 2102199"/>
              <a:gd name="connsiteX133" fmla="*/ 9647278 w 12191684"/>
              <a:gd name="connsiteY133" fmla="*/ 105774 h 2102199"/>
              <a:gd name="connsiteX134" fmla="*/ 9676670 w 12191684"/>
              <a:gd name="connsiteY134" fmla="*/ 94203 h 2102199"/>
              <a:gd name="connsiteX135" fmla="*/ 9802215 w 12191684"/>
              <a:gd name="connsiteY135" fmla="*/ 63652 h 2102199"/>
              <a:gd name="connsiteX136" fmla="*/ 10783674 w 12191684"/>
              <a:gd name="connsiteY136" fmla="*/ 235695 h 2102199"/>
              <a:gd name="connsiteX137" fmla="*/ 11563995 w 12191684"/>
              <a:gd name="connsiteY137" fmla="*/ 786782 h 2102199"/>
              <a:gd name="connsiteX138" fmla="*/ 11775710 w 12191684"/>
              <a:gd name="connsiteY138" fmla="*/ 966301 h 2102199"/>
              <a:gd name="connsiteX139" fmla="*/ 12085250 w 12191684"/>
              <a:gd name="connsiteY139" fmla="*/ 1226960 h 2102199"/>
              <a:gd name="connsiteX140" fmla="*/ 12086421 w 12191684"/>
              <a:gd name="connsiteY140" fmla="*/ 1225525 h 2102199"/>
              <a:gd name="connsiteX141" fmla="*/ 11776918 w 12191684"/>
              <a:gd name="connsiteY141" fmla="*/ 964888 h 2102199"/>
              <a:gd name="connsiteX142" fmla="*/ 11565184 w 12191684"/>
              <a:gd name="connsiteY142" fmla="*/ 785362 h 2102199"/>
              <a:gd name="connsiteX143" fmla="*/ 10784529 w 12191684"/>
              <a:gd name="connsiteY143" fmla="*/ 234043 h 2102199"/>
              <a:gd name="connsiteX144" fmla="*/ 9801862 w 12191684"/>
              <a:gd name="connsiteY144" fmla="*/ 61834 h 2102199"/>
              <a:gd name="connsiteX145" fmla="*/ 9699389 w 12191684"/>
              <a:gd name="connsiteY145" fmla="*/ 85740 h 2102199"/>
              <a:gd name="connsiteX146" fmla="*/ 9855349 w 12191684"/>
              <a:gd name="connsiteY146" fmla="*/ 38630 h 2102199"/>
              <a:gd name="connsiteX147" fmla="*/ 10162045 w 12191684"/>
              <a:gd name="connsiteY147" fmla="*/ 1757 h 2102199"/>
              <a:gd name="connsiteX148" fmla="*/ 11980657 w 12191684"/>
              <a:gd name="connsiteY148" fmla="*/ 1057391 h 2102199"/>
              <a:gd name="connsiteX149" fmla="*/ 12075583 w 12191684"/>
              <a:gd name="connsiteY149" fmla="*/ 1147376 h 2102199"/>
              <a:gd name="connsiteX150" fmla="*/ 12076865 w 12191684"/>
              <a:gd name="connsiteY150" fmla="*/ 1146022 h 2102199"/>
              <a:gd name="connsiteX151" fmla="*/ 11981939 w 12191684"/>
              <a:gd name="connsiteY151" fmla="*/ 1056043 h 2102199"/>
              <a:gd name="connsiteX152" fmla="*/ 11020393 w 12191684"/>
              <a:gd name="connsiteY152" fmla="*/ 267917 h 2102199"/>
              <a:gd name="connsiteX153" fmla="*/ 9854903 w 12191684"/>
              <a:gd name="connsiteY153" fmla="*/ 36823 h 2102199"/>
              <a:gd name="connsiteX154" fmla="*/ 9675629 w 12191684"/>
              <a:gd name="connsiteY154" fmla="*/ 92388 h 2102199"/>
              <a:gd name="connsiteX155" fmla="*/ 9592936 w 12191684"/>
              <a:gd name="connsiteY155" fmla="*/ 119050 h 2102199"/>
              <a:gd name="connsiteX156" fmla="*/ 9510616 w 12191684"/>
              <a:gd name="connsiteY156" fmla="*/ 143486 h 2102199"/>
              <a:gd name="connsiteX157" fmla="*/ 9434577 w 12191684"/>
              <a:gd name="connsiteY157" fmla="*/ 163865 h 2102199"/>
              <a:gd name="connsiteX158" fmla="*/ 9253073 w 12191684"/>
              <a:gd name="connsiteY158" fmla="*/ 191577 h 2102199"/>
              <a:gd name="connsiteX159" fmla="*/ 9248537 w 12191684"/>
              <a:gd name="connsiteY159" fmla="*/ 192642 h 2102199"/>
              <a:gd name="connsiteX160" fmla="*/ 9195645 w 12191684"/>
              <a:gd name="connsiteY160" fmla="*/ 200940 h 2102199"/>
              <a:gd name="connsiteX161" fmla="*/ 9044854 w 12191684"/>
              <a:gd name="connsiteY161" fmla="*/ 236407 h 2102199"/>
              <a:gd name="connsiteX162" fmla="*/ 9041767 w 12191684"/>
              <a:gd name="connsiteY162" fmla="*/ 236746 h 2102199"/>
              <a:gd name="connsiteX163" fmla="*/ 9007803 w 12191684"/>
              <a:gd name="connsiteY163" fmla="*/ 241070 h 2102199"/>
              <a:gd name="connsiteX164" fmla="*/ 8925053 w 12191684"/>
              <a:gd name="connsiteY164" fmla="*/ 247006 h 2102199"/>
              <a:gd name="connsiteX165" fmla="*/ 8839033 w 12191684"/>
              <a:gd name="connsiteY165" fmla="*/ 249481 h 2102199"/>
              <a:gd name="connsiteX166" fmla="*/ 8747546 w 12191684"/>
              <a:gd name="connsiteY166" fmla="*/ 248174 h 2102199"/>
              <a:gd name="connsiteX167" fmla="*/ 8474872 w 12191684"/>
              <a:gd name="connsiteY167" fmla="*/ 241619 h 2102199"/>
              <a:gd name="connsiteX168" fmla="*/ 7731584 w 12191684"/>
              <a:gd name="connsiteY168" fmla="*/ 356587 h 2102199"/>
              <a:gd name="connsiteX169" fmla="*/ 6377301 w 12191684"/>
              <a:gd name="connsiteY169" fmla="*/ 872868 h 2102199"/>
              <a:gd name="connsiteX170" fmla="*/ 6065715 w 12191684"/>
              <a:gd name="connsiteY170" fmla="*/ 1009382 h 2102199"/>
              <a:gd name="connsiteX171" fmla="*/ 5905647 w 12191684"/>
              <a:gd name="connsiteY171" fmla="*/ 1078081 h 2102199"/>
              <a:gd name="connsiteX172" fmla="*/ 5689972 w 12191684"/>
              <a:gd name="connsiteY172" fmla="*/ 964962 h 2102199"/>
              <a:gd name="connsiteX173" fmla="*/ 4191907 w 12191684"/>
              <a:gd name="connsiteY173" fmla="*/ 291296 h 2102199"/>
              <a:gd name="connsiteX174" fmla="*/ 3399185 w 12191684"/>
              <a:gd name="connsiteY174" fmla="*/ 96623 h 2102199"/>
              <a:gd name="connsiteX175" fmla="*/ 2579822 w 12191684"/>
              <a:gd name="connsiteY175" fmla="*/ 81048 h 2102199"/>
              <a:gd name="connsiteX176" fmla="*/ 2121888 w 12191684"/>
              <a:gd name="connsiteY176" fmla="*/ 170300 h 2102199"/>
              <a:gd name="connsiteX177" fmla="*/ 1754947 w 12191684"/>
              <a:gd name="connsiteY177" fmla="*/ 129265 h 2102199"/>
              <a:gd name="connsiteX178" fmla="*/ 1387159 w 12191684"/>
              <a:gd name="connsiteY178" fmla="*/ 272969 h 2102199"/>
              <a:gd name="connsiteX179" fmla="*/ 1059717 w 12191684"/>
              <a:gd name="connsiteY179" fmla="*/ 502921 h 2102199"/>
              <a:gd name="connsiteX180" fmla="*/ 1007329 w 12191684"/>
              <a:gd name="connsiteY180" fmla="*/ 542738 h 2102199"/>
              <a:gd name="connsiteX181" fmla="*/ 1008452 w 12191684"/>
              <a:gd name="connsiteY181" fmla="*/ 544219 h 2102199"/>
              <a:gd name="connsiteX182" fmla="*/ 1060845 w 12191684"/>
              <a:gd name="connsiteY182" fmla="*/ 504401 h 2102199"/>
              <a:gd name="connsiteX183" fmla="*/ 1755252 w 12191684"/>
              <a:gd name="connsiteY183" fmla="*/ 131100 h 2102199"/>
              <a:gd name="connsiteX184" fmla="*/ 2119229 w 12191684"/>
              <a:gd name="connsiteY184" fmla="*/ 171038 h 2102199"/>
              <a:gd name="connsiteX185" fmla="*/ 2036722 w 12191684"/>
              <a:gd name="connsiteY185" fmla="*/ 194964 h 2102199"/>
              <a:gd name="connsiteX186" fmla="*/ 1682011 w 12191684"/>
              <a:gd name="connsiteY186" fmla="*/ 180627 h 2102199"/>
              <a:gd name="connsiteX187" fmla="*/ 1311207 w 12191684"/>
              <a:gd name="connsiteY187" fmla="*/ 334341 h 2102199"/>
              <a:gd name="connsiteX188" fmla="*/ 978132 w 12191684"/>
              <a:gd name="connsiteY188" fmla="*/ 567676 h 2102199"/>
              <a:gd name="connsiteX189" fmla="*/ 923385 w 12191684"/>
              <a:gd name="connsiteY189" fmla="*/ 608894 h 2102199"/>
              <a:gd name="connsiteX190" fmla="*/ 924501 w 12191684"/>
              <a:gd name="connsiteY190" fmla="*/ 610381 h 2102199"/>
              <a:gd name="connsiteX191" fmla="*/ 979253 w 12191684"/>
              <a:gd name="connsiteY191" fmla="*/ 569159 h 2102199"/>
              <a:gd name="connsiteX192" fmla="*/ 1682384 w 12191684"/>
              <a:gd name="connsiteY192" fmla="*/ 182449 h 2102199"/>
              <a:gd name="connsiteX193" fmla="*/ 2033339 w 12191684"/>
              <a:gd name="connsiteY193" fmla="*/ 195996 h 2102199"/>
              <a:gd name="connsiteX194" fmla="*/ 1951464 w 12191684"/>
              <a:gd name="connsiteY194" fmla="*/ 222081 h 2102199"/>
              <a:gd name="connsiteX195" fmla="*/ 1609074 w 12191684"/>
              <a:gd name="connsiteY195" fmla="*/ 231988 h 2102199"/>
              <a:gd name="connsiteX196" fmla="*/ 1235315 w 12191684"/>
              <a:gd name="connsiteY196" fmla="*/ 395668 h 2102199"/>
              <a:gd name="connsiteX197" fmla="*/ 896672 w 12191684"/>
              <a:gd name="connsiteY197" fmla="*/ 632350 h 2102199"/>
              <a:gd name="connsiteX198" fmla="*/ 839441 w 12191684"/>
              <a:gd name="connsiteY198" fmla="*/ 675052 h 2102199"/>
              <a:gd name="connsiteX199" fmla="*/ 840549 w 12191684"/>
              <a:gd name="connsiteY199" fmla="*/ 676545 h 2102199"/>
              <a:gd name="connsiteX200" fmla="*/ 897783 w 12191684"/>
              <a:gd name="connsiteY200" fmla="*/ 633839 h 2102199"/>
              <a:gd name="connsiteX201" fmla="*/ 1609515 w 12191684"/>
              <a:gd name="connsiteY201" fmla="*/ 233795 h 2102199"/>
              <a:gd name="connsiteX202" fmla="*/ 1946946 w 12191684"/>
              <a:gd name="connsiteY202" fmla="*/ 223585 h 2102199"/>
              <a:gd name="connsiteX203" fmla="*/ 1913891 w 12191684"/>
              <a:gd name="connsiteY203" fmla="*/ 234766 h 2102199"/>
              <a:gd name="connsiteX204" fmla="*/ 1865908 w 12191684"/>
              <a:gd name="connsiteY204" fmla="*/ 251648 h 2102199"/>
              <a:gd name="connsiteX205" fmla="*/ 1536144 w 12191684"/>
              <a:gd name="connsiteY205" fmla="*/ 283348 h 2102199"/>
              <a:gd name="connsiteX206" fmla="*/ 817907 w 12191684"/>
              <a:gd name="connsiteY206" fmla="*/ 695026 h 2102199"/>
              <a:gd name="connsiteX207" fmla="*/ 755499 w 12191684"/>
              <a:gd name="connsiteY207" fmla="*/ 741206 h 2102199"/>
              <a:gd name="connsiteX208" fmla="*/ 756601 w 12191684"/>
              <a:gd name="connsiteY208" fmla="*/ 742705 h 2102199"/>
              <a:gd name="connsiteX209" fmla="*/ 819013 w 12191684"/>
              <a:gd name="connsiteY209" fmla="*/ 696521 h 2102199"/>
              <a:gd name="connsiteX210" fmla="*/ 1536651 w 12191684"/>
              <a:gd name="connsiteY210" fmla="*/ 285138 h 2102199"/>
              <a:gd name="connsiteX211" fmla="*/ 1862506 w 12191684"/>
              <a:gd name="connsiteY211" fmla="*/ 252877 h 2102199"/>
              <a:gd name="connsiteX212" fmla="*/ 1779420 w 12191684"/>
              <a:gd name="connsiteY212" fmla="*/ 283913 h 2102199"/>
              <a:gd name="connsiteX213" fmla="*/ 1463215 w 12191684"/>
              <a:gd name="connsiteY213" fmla="*/ 334715 h 2102199"/>
              <a:gd name="connsiteX214" fmla="*/ 737633 w 12191684"/>
              <a:gd name="connsiteY214" fmla="*/ 758875 h 2102199"/>
              <a:gd name="connsiteX215" fmla="*/ 671555 w 12191684"/>
              <a:gd name="connsiteY215" fmla="*/ 807366 h 2102199"/>
              <a:gd name="connsiteX216" fmla="*/ 672652 w 12191684"/>
              <a:gd name="connsiteY216" fmla="*/ 808868 h 2102199"/>
              <a:gd name="connsiteX217" fmla="*/ 738735 w 12191684"/>
              <a:gd name="connsiteY217" fmla="*/ 760374 h 2102199"/>
              <a:gd name="connsiteX218" fmla="*/ 1463784 w 12191684"/>
              <a:gd name="connsiteY218" fmla="*/ 336485 h 2102199"/>
              <a:gd name="connsiteX219" fmla="*/ 1773200 w 12191684"/>
              <a:gd name="connsiteY219" fmla="*/ 286336 h 2102199"/>
              <a:gd name="connsiteX220" fmla="*/ 1692531 w 12191684"/>
              <a:gd name="connsiteY220" fmla="*/ 318717 h 2102199"/>
              <a:gd name="connsiteX221" fmla="*/ 1390286 w 12191684"/>
              <a:gd name="connsiteY221" fmla="*/ 386078 h 2102199"/>
              <a:gd name="connsiteX222" fmla="*/ 657634 w 12191684"/>
              <a:gd name="connsiteY222" fmla="*/ 822551 h 2102199"/>
              <a:gd name="connsiteX223" fmla="*/ 587611 w 12191684"/>
              <a:gd name="connsiteY223" fmla="*/ 873522 h 2102199"/>
              <a:gd name="connsiteX224" fmla="*/ 588702 w 12191684"/>
              <a:gd name="connsiteY224" fmla="*/ 875030 h 2102199"/>
              <a:gd name="connsiteX225" fmla="*/ 658729 w 12191684"/>
              <a:gd name="connsiteY225" fmla="*/ 824055 h 2102199"/>
              <a:gd name="connsiteX226" fmla="*/ 1390912 w 12191684"/>
              <a:gd name="connsiteY226" fmla="*/ 387828 h 2102199"/>
              <a:gd name="connsiteX227" fmla="*/ 1685591 w 12191684"/>
              <a:gd name="connsiteY227" fmla="*/ 321586 h 2102199"/>
              <a:gd name="connsiteX228" fmla="*/ 1605327 w 12191684"/>
              <a:gd name="connsiteY228" fmla="*/ 355979 h 2102199"/>
              <a:gd name="connsiteX229" fmla="*/ 1317357 w 12191684"/>
              <a:gd name="connsiteY229" fmla="*/ 437444 h 2102199"/>
              <a:gd name="connsiteX230" fmla="*/ 577936 w 12191684"/>
              <a:gd name="connsiteY230" fmla="*/ 886038 h 2102199"/>
              <a:gd name="connsiteX231" fmla="*/ 503666 w 12191684"/>
              <a:gd name="connsiteY231" fmla="*/ 939678 h 2102199"/>
              <a:gd name="connsiteX232" fmla="*/ 504754 w 12191684"/>
              <a:gd name="connsiteY232" fmla="*/ 941190 h 2102199"/>
              <a:gd name="connsiteX233" fmla="*/ 579025 w 12191684"/>
              <a:gd name="connsiteY233" fmla="*/ 887547 h 2102199"/>
              <a:gd name="connsiteX234" fmla="*/ 1318041 w 12191684"/>
              <a:gd name="connsiteY234" fmla="*/ 439172 h 2102199"/>
              <a:gd name="connsiteX235" fmla="*/ 1597758 w 12191684"/>
              <a:gd name="connsiteY235" fmla="*/ 359331 h 2102199"/>
              <a:gd name="connsiteX236" fmla="*/ 1517820 w 12191684"/>
              <a:gd name="connsiteY236" fmla="*/ 395679 h 2102199"/>
              <a:gd name="connsiteX237" fmla="*/ 1244428 w 12191684"/>
              <a:gd name="connsiteY237" fmla="*/ 488811 h 2102199"/>
              <a:gd name="connsiteX238" fmla="*/ 498682 w 12191684"/>
              <a:gd name="connsiteY238" fmla="*/ 949244 h 2102199"/>
              <a:gd name="connsiteX239" fmla="*/ 419722 w 12191684"/>
              <a:gd name="connsiteY239" fmla="*/ 1005838 h 2102199"/>
              <a:gd name="connsiteX240" fmla="*/ 420804 w 12191684"/>
              <a:gd name="connsiteY240" fmla="*/ 1007352 h 2102199"/>
              <a:gd name="connsiteX241" fmla="*/ 499768 w 12191684"/>
              <a:gd name="connsiteY241" fmla="*/ 950751 h 2102199"/>
              <a:gd name="connsiteX242" fmla="*/ 1245170 w 12191684"/>
              <a:gd name="connsiteY242" fmla="*/ 490515 h 2102199"/>
              <a:gd name="connsiteX243" fmla="*/ 1507887 w 12191684"/>
              <a:gd name="connsiteY243" fmla="*/ 400319 h 2102199"/>
              <a:gd name="connsiteX244" fmla="*/ 1430740 w 12191684"/>
              <a:gd name="connsiteY244" fmla="*/ 437364 h 2102199"/>
              <a:gd name="connsiteX245" fmla="*/ 1171501 w 12191684"/>
              <a:gd name="connsiteY245" fmla="*/ 540178 h 2102199"/>
              <a:gd name="connsiteX246" fmla="*/ 420098 w 12191684"/>
              <a:gd name="connsiteY246" fmla="*/ 1012001 h 2102199"/>
              <a:gd name="connsiteX247" fmla="*/ 335776 w 12191684"/>
              <a:gd name="connsiteY247" fmla="*/ 1071998 h 2102199"/>
              <a:gd name="connsiteX248" fmla="*/ 336853 w 12191684"/>
              <a:gd name="connsiteY248" fmla="*/ 1073512 h 2102199"/>
              <a:gd name="connsiteX249" fmla="*/ 421178 w 12191684"/>
              <a:gd name="connsiteY249" fmla="*/ 1013515 h 2102199"/>
              <a:gd name="connsiteX250" fmla="*/ 1172295 w 12191684"/>
              <a:gd name="connsiteY250" fmla="*/ 541858 h 2102199"/>
              <a:gd name="connsiteX251" fmla="*/ 1419052 w 12191684"/>
              <a:gd name="connsiteY251" fmla="*/ 443132 h 2102199"/>
              <a:gd name="connsiteX252" fmla="*/ 1340112 w 12191684"/>
              <a:gd name="connsiteY252" fmla="*/ 482993 h 2102199"/>
              <a:gd name="connsiteX253" fmla="*/ 1098576 w 12191684"/>
              <a:gd name="connsiteY253" fmla="*/ 591543 h 2102199"/>
              <a:gd name="connsiteX254" fmla="*/ 337316 w 12191684"/>
              <a:gd name="connsiteY254" fmla="*/ 1077789 h 2102199"/>
              <a:gd name="connsiteX255" fmla="*/ 251832 w 12191684"/>
              <a:gd name="connsiteY255" fmla="*/ 1138151 h 2102199"/>
              <a:gd name="connsiteX256" fmla="*/ 252903 w 12191684"/>
              <a:gd name="connsiteY256" fmla="*/ 1139671 h 2102199"/>
              <a:gd name="connsiteX257" fmla="*/ 338390 w 12191684"/>
              <a:gd name="connsiteY257" fmla="*/ 1079306 h 2102199"/>
              <a:gd name="connsiteX258" fmla="*/ 1099420 w 12191684"/>
              <a:gd name="connsiteY258" fmla="*/ 593197 h 2102199"/>
              <a:gd name="connsiteX259" fmla="*/ 1323596 w 12191684"/>
              <a:gd name="connsiteY259" fmla="*/ 491540 h 2102199"/>
              <a:gd name="connsiteX260" fmla="*/ 1289976 w 12191684"/>
              <a:gd name="connsiteY260" fmla="*/ 509147 h 2102199"/>
              <a:gd name="connsiteX261" fmla="*/ 1253733 w 12191684"/>
              <a:gd name="connsiteY261" fmla="*/ 528473 h 2102199"/>
              <a:gd name="connsiteX262" fmla="*/ 1025651 w 12191684"/>
              <a:gd name="connsiteY262" fmla="*/ 642906 h 2102199"/>
              <a:gd name="connsiteX263" fmla="*/ 262208 w 12191684"/>
              <a:gd name="connsiteY263" fmla="*/ 1138162 h 2102199"/>
              <a:gd name="connsiteX264" fmla="*/ 167890 w 12191684"/>
              <a:gd name="connsiteY264" fmla="*/ 1204309 h 2102199"/>
              <a:gd name="connsiteX265" fmla="*/ 168953 w 12191684"/>
              <a:gd name="connsiteY265" fmla="*/ 1205831 h 2102199"/>
              <a:gd name="connsiteX266" fmla="*/ 263277 w 12191684"/>
              <a:gd name="connsiteY266" fmla="*/ 1139683 h 2102199"/>
              <a:gd name="connsiteX267" fmla="*/ 1026543 w 12191684"/>
              <a:gd name="connsiteY267" fmla="*/ 644536 h 2102199"/>
              <a:gd name="connsiteX268" fmla="*/ 1227402 w 12191684"/>
              <a:gd name="connsiteY268" fmla="*/ 542747 h 2102199"/>
              <a:gd name="connsiteX269" fmla="*/ 1167411 w 12191684"/>
              <a:gd name="connsiteY269" fmla="*/ 575828 h 2102199"/>
              <a:gd name="connsiteX270" fmla="*/ 952731 w 12191684"/>
              <a:gd name="connsiteY270" fmla="*/ 694271 h 2102199"/>
              <a:gd name="connsiteX271" fmla="*/ 191683 w 12191684"/>
              <a:gd name="connsiteY271" fmla="*/ 1195407 h 2102199"/>
              <a:gd name="connsiteX272" fmla="*/ 83946 w 12191684"/>
              <a:gd name="connsiteY272" fmla="*/ 1270467 h 2102199"/>
              <a:gd name="connsiteX273" fmla="*/ 85008 w 12191684"/>
              <a:gd name="connsiteY273" fmla="*/ 1271991 h 2102199"/>
              <a:gd name="connsiteX274" fmla="*/ 192746 w 12191684"/>
              <a:gd name="connsiteY274" fmla="*/ 1196932 h 2102199"/>
              <a:gd name="connsiteX275" fmla="*/ 953670 w 12191684"/>
              <a:gd name="connsiteY275" fmla="*/ 695878 h 2102199"/>
              <a:gd name="connsiteX276" fmla="*/ 1109104 w 12191684"/>
              <a:gd name="connsiteY276" fmla="*/ 608804 h 2102199"/>
              <a:gd name="connsiteX277" fmla="*/ 131898 w 12191684"/>
              <a:gd name="connsiteY277" fmla="*/ 1245308 h 2102199"/>
              <a:gd name="connsiteX278" fmla="*/ 0 w 12191684"/>
              <a:gd name="connsiteY278" fmla="*/ 1336623 h 2102199"/>
              <a:gd name="connsiteX279" fmla="*/ 1056 w 12191684"/>
              <a:gd name="connsiteY279" fmla="*/ 1338151 h 2102199"/>
              <a:gd name="connsiteX280" fmla="*/ 132958 w 12191684"/>
              <a:gd name="connsiteY280" fmla="*/ 1246836 h 2102199"/>
              <a:gd name="connsiteX281" fmla="*/ 1157584 w 12191684"/>
              <a:gd name="connsiteY281" fmla="*/ 583060 h 2102199"/>
              <a:gd name="connsiteX282" fmla="*/ 1345534 w 12191684"/>
              <a:gd name="connsiteY282" fmla="*/ 489855 h 2102199"/>
              <a:gd name="connsiteX283" fmla="*/ 1519527 w 12191684"/>
              <a:gd name="connsiteY283" fmla="*/ 421139 h 2102199"/>
              <a:gd name="connsiteX284" fmla="*/ 1701892 w 12191684"/>
              <a:gd name="connsiteY284" fmla="*/ 369402 h 2102199"/>
              <a:gd name="connsiteX285" fmla="*/ 1857529 w 12191684"/>
              <a:gd name="connsiteY285" fmla="*/ 343774 h 2102199"/>
              <a:gd name="connsiteX286" fmla="*/ 2017536 w 12191684"/>
              <a:gd name="connsiteY286" fmla="*/ 336422 h 2102199"/>
              <a:gd name="connsiteX287" fmla="*/ 2135496 w 12191684"/>
              <a:gd name="connsiteY287" fmla="*/ 345483 h 2102199"/>
              <a:gd name="connsiteX288" fmla="*/ 2157769 w 12191684"/>
              <a:gd name="connsiteY288" fmla="*/ 347692 h 2102199"/>
              <a:gd name="connsiteX289" fmla="*/ 2196029 w 12191684"/>
              <a:gd name="connsiteY289" fmla="*/ 354920 h 2102199"/>
              <a:gd name="connsiteX290" fmla="*/ 2290081 w 12191684"/>
              <a:gd name="connsiteY290" fmla="*/ 374604 h 2102199"/>
              <a:gd name="connsiteX291" fmla="*/ 2415199 w 12191684"/>
              <a:gd name="connsiteY291" fmla="*/ 416075 h 2102199"/>
              <a:gd name="connsiteX292" fmla="*/ 2533493 w 12191684"/>
              <a:gd name="connsiteY292" fmla="*/ 471151 h 2102199"/>
              <a:gd name="connsiteX293" fmla="*/ 2643459 w 12191684"/>
              <a:gd name="connsiteY293" fmla="*/ 537824 h 2102199"/>
              <a:gd name="connsiteX294" fmla="*/ 2746621 w 12191684"/>
              <a:gd name="connsiteY294" fmla="*/ 615514 h 2102199"/>
              <a:gd name="connsiteX295" fmla="*/ 2835133 w 12191684"/>
              <a:gd name="connsiteY295" fmla="*/ 695831 h 2102199"/>
              <a:gd name="connsiteX296" fmla="*/ 3364178 w 12191684"/>
              <a:gd name="connsiteY296" fmla="*/ 1132655 h 2102199"/>
              <a:gd name="connsiteX297" fmla="*/ 3924196 w 12191684"/>
              <a:gd name="connsiteY297" fmla="*/ 1397425 h 2102199"/>
              <a:gd name="connsiteX298" fmla="*/ 4539503 w 12191684"/>
              <a:gd name="connsiteY298" fmla="*/ 1465026 h 2102199"/>
              <a:gd name="connsiteX299" fmla="*/ 5321293 w 12191684"/>
              <a:gd name="connsiteY299" fmla="*/ 1304390 h 2102199"/>
              <a:gd name="connsiteX300" fmla="*/ 5702707 w 12191684"/>
              <a:gd name="connsiteY300" fmla="*/ 1163931 h 2102199"/>
              <a:gd name="connsiteX301" fmla="*/ 5736561 w 12191684"/>
              <a:gd name="connsiteY301" fmla="*/ 1153336 h 2102199"/>
              <a:gd name="connsiteX302" fmla="*/ 5777183 w 12191684"/>
              <a:gd name="connsiteY302" fmla="*/ 1144063 h 2102199"/>
              <a:gd name="connsiteX303" fmla="*/ 5815982 w 12191684"/>
              <a:gd name="connsiteY303" fmla="*/ 1138428 h 2102199"/>
              <a:gd name="connsiteX304" fmla="*/ 5855414 w 12191684"/>
              <a:gd name="connsiteY304" fmla="*/ 1135931 h 2102199"/>
              <a:gd name="connsiteX305" fmla="*/ 5895366 w 12191684"/>
              <a:gd name="connsiteY305" fmla="*/ 1136595 h 2102199"/>
              <a:gd name="connsiteX306" fmla="*/ 5935857 w 12191684"/>
              <a:gd name="connsiteY306" fmla="*/ 1140424 h 2102199"/>
              <a:gd name="connsiteX307" fmla="*/ 5976943 w 12191684"/>
              <a:gd name="connsiteY307" fmla="*/ 1147418 h 2102199"/>
              <a:gd name="connsiteX308" fmla="*/ 6018476 w 12191684"/>
              <a:gd name="connsiteY308" fmla="*/ 1157541 h 2102199"/>
              <a:gd name="connsiteX309" fmla="*/ 6060528 w 12191684"/>
              <a:gd name="connsiteY309" fmla="*/ 1170761 h 2102199"/>
              <a:gd name="connsiteX310" fmla="*/ 6104310 w 12191684"/>
              <a:gd name="connsiteY310" fmla="*/ 1187516 h 2102199"/>
              <a:gd name="connsiteX311" fmla="*/ 6145360 w 12191684"/>
              <a:gd name="connsiteY311" fmla="*/ 1205936 h 2102199"/>
              <a:gd name="connsiteX312" fmla="*/ 6961989 w 12191684"/>
              <a:gd name="connsiteY312" fmla="*/ 1540275 h 2102199"/>
              <a:gd name="connsiteX313" fmla="*/ 7386423 w 12191684"/>
              <a:gd name="connsiteY313" fmla="*/ 1597940 h 2102199"/>
              <a:gd name="connsiteX314" fmla="*/ 8036700 w 12191684"/>
              <a:gd name="connsiteY314" fmla="*/ 1410138 h 2102199"/>
              <a:gd name="connsiteX315" fmla="*/ 8702351 w 12191684"/>
              <a:gd name="connsiteY315" fmla="*/ 830131 h 2102199"/>
              <a:gd name="connsiteX316" fmla="*/ 9234669 w 12191684"/>
              <a:gd name="connsiteY316" fmla="*/ 344105 h 2102199"/>
              <a:gd name="connsiteX317" fmla="*/ 10361546 w 12191684"/>
              <a:gd name="connsiteY317" fmla="*/ 1030505 h 2102199"/>
              <a:gd name="connsiteX318" fmla="*/ 10616819 w 12191684"/>
              <a:gd name="connsiteY318" fmla="*/ 1257760 h 2102199"/>
              <a:gd name="connsiteX319" fmla="*/ 11334396 w 12191684"/>
              <a:gd name="connsiteY319" fmla="*/ 1828133 h 2102199"/>
              <a:gd name="connsiteX320" fmla="*/ 12191424 w 12191684"/>
              <a:gd name="connsiteY320" fmla="*/ 2102200 h 2102199"/>
              <a:gd name="connsiteX321" fmla="*/ 12191684 w 12191684"/>
              <a:gd name="connsiteY321" fmla="*/ 2100360 h 2102199"/>
              <a:gd name="connsiteX322" fmla="*/ 11335344 w 12191684"/>
              <a:gd name="connsiteY322" fmla="*/ 1826536 h 2102199"/>
              <a:gd name="connsiteX323" fmla="*/ 9233813 w 12191684"/>
              <a:gd name="connsiteY323" fmla="*/ 341867 h 2102199"/>
              <a:gd name="connsiteX324" fmla="*/ 9218457 w 12191684"/>
              <a:gd name="connsiteY324" fmla="*/ 337048 h 2102199"/>
              <a:gd name="connsiteX325" fmla="*/ 9192262 w 12191684"/>
              <a:gd name="connsiteY325" fmla="*/ 329173 h 2102199"/>
              <a:gd name="connsiteX326" fmla="*/ 9230615 w 12191684"/>
              <a:gd name="connsiteY326" fmla="*/ 303726 h 2102199"/>
              <a:gd name="connsiteX327" fmla="*/ 9271033 w 12191684"/>
              <a:gd name="connsiteY327" fmla="*/ 313817 h 2102199"/>
              <a:gd name="connsiteX328" fmla="*/ 9271739 w 12191684"/>
              <a:gd name="connsiteY328" fmla="*/ 314008 h 2102199"/>
              <a:gd name="connsiteX329" fmla="*/ 9233813 w 12191684"/>
              <a:gd name="connsiteY329" fmla="*/ 341867 h 2102199"/>
              <a:gd name="connsiteX330" fmla="*/ 2101326 w 12191684"/>
              <a:gd name="connsiteY330" fmla="*/ 336221 h 2102199"/>
              <a:gd name="connsiteX331" fmla="*/ 2160464 w 12191684"/>
              <a:gd name="connsiteY331" fmla="*/ 337348 h 2102199"/>
              <a:gd name="connsiteX332" fmla="*/ 2214917 w 12191684"/>
              <a:gd name="connsiteY332" fmla="*/ 352140 h 2102199"/>
              <a:gd name="connsiteX333" fmla="*/ 2157769 w 12191684"/>
              <a:gd name="connsiteY333" fmla="*/ 345821 h 2102199"/>
              <a:gd name="connsiteX334" fmla="*/ 2101326 w 12191684"/>
              <a:gd name="connsiteY334" fmla="*/ 336221 h 2102199"/>
              <a:gd name="connsiteX335" fmla="*/ 1538003 w 12191684"/>
              <a:gd name="connsiteY335" fmla="*/ 405510 h 2102199"/>
              <a:gd name="connsiteX336" fmla="*/ 1608600 w 12191684"/>
              <a:gd name="connsiteY336" fmla="*/ 377407 h 2102199"/>
              <a:gd name="connsiteX337" fmla="*/ 1682797 w 12191684"/>
              <a:gd name="connsiteY337" fmla="*/ 364146 h 2102199"/>
              <a:gd name="connsiteX338" fmla="*/ 1612261 w 12191684"/>
              <a:gd name="connsiteY338" fmla="*/ 386800 h 2102199"/>
              <a:gd name="connsiteX339" fmla="*/ 1538003 w 12191684"/>
              <a:gd name="connsiteY339" fmla="*/ 405510 h 2102199"/>
              <a:gd name="connsiteX340" fmla="*/ 1593040 w 12191684"/>
              <a:gd name="connsiteY340" fmla="*/ 393284 h 2102199"/>
              <a:gd name="connsiteX341" fmla="*/ 1518921 w 12191684"/>
              <a:gd name="connsiteY341" fmla="*/ 419382 h 2102199"/>
              <a:gd name="connsiteX342" fmla="*/ 1454341 w 12191684"/>
              <a:gd name="connsiteY342" fmla="*/ 440781 h 2102199"/>
              <a:gd name="connsiteX343" fmla="*/ 1523922 w 12191684"/>
              <a:gd name="connsiteY343" fmla="*/ 411303 h 2102199"/>
              <a:gd name="connsiteX344" fmla="*/ 1593040 w 12191684"/>
              <a:gd name="connsiteY344" fmla="*/ 393284 h 2102199"/>
              <a:gd name="connsiteX345" fmla="*/ 8780620 w 12191684"/>
              <a:gd name="connsiteY345" fmla="*/ 253210 h 2102199"/>
              <a:gd name="connsiteX346" fmla="*/ 8572828 w 12191684"/>
              <a:gd name="connsiteY346" fmla="*/ 278719 h 2102199"/>
              <a:gd name="connsiteX347" fmla="*/ 7841587 w 12191684"/>
              <a:gd name="connsiteY347" fmla="*/ 485433 h 2102199"/>
              <a:gd name="connsiteX348" fmla="*/ 7488487 w 12191684"/>
              <a:gd name="connsiteY348" fmla="*/ 621800 h 2102199"/>
              <a:gd name="connsiteX349" fmla="*/ 6116822 w 12191684"/>
              <a:gd name="connsiteY349" fmla="*/ 1060459 h 2102199"/>
              <a:gd name="connsiteX350" fmla="*/ 5949708 w 12191684"/>
              <a:gd name="connsiteY350" fmla="*/ 1101437 h 2102199"/>
              <a:gd name="connsiteX351" fmla="*/ 5929797 w 12191684"/>
              <a:gd name="connsiteY351" fmla="*/ 1090891 h 2102199"/>
              <a:gd name="connsiteX352" fmla="*/ 6091873 w 12191684"/>
              <a:gd name="connsiteY352" fmla="*/ 1036679 h 2102199"/>
              <a:gd name="connsiteX353" fmla="*/ 7079540 w 12191684"/>
              <a:gd name="connsiteY353" fmla="*/ 677651 h 2102199"/>
              <a:gd name="connsiteX354" fmla="*/ 7434424 w 12191684"/>
              <a:gd name="connsiteY354" fmla="*/ 544864 h 2102199"/>
              <a:gd name="connsiteX355" fmla="*/ 7787153 w 12191684"/>
              <a:gd name="connsiteY355" fmla="*/ 422783 h 2102199"/>
              <a:gd name="connsiteX356" fmla="*/ 8747230 w 12191684"/>
              <a:gd name="connsiteY356" fmla="*/ 250328 h 2102199"/>
              <a:gd name="connsiteX357" fmla="*/ 8780620 w 12191684"/>
              <a:gd name="connsiteY357" fmla="*/ 253210 h 2102199"/>
              <a:gd name="connsiteX358" fmla="*/ 8957011 w 12191684"/>
              <a:gd name="connsiteY358" fmla="*/ 248672 h 2102199"/>
              <a:gd name="connsiteX359" fmla="*/ 8924570 w 12191684"/>
              <a:gd name="connsiteY359" fmla="*/ 254268 h 2102199"/>
              <a:gd name="connsiteX360" fmla="*/ 8889470 w 12191684"/>
              <a:gd name="connsiteY360" fmla="*/ 251868 h 2102199"/>
              <a:gd name="connsiteX361" fmla="*/ 8920368 w 12191684"/>
              <a:gd name="connsiteY361" fmla="*/ 248668 h 2102199"/>
              <a:gd name="connsiteX362" fmla="*/ 8957011 w 12191684"/>
              <a:gd name="connsiteY362" fmla="*/ 248672 h 2102199"/>
              <a:gd name="connsiteX363" fmla="*/ 9504703 w 12191684"/>
              <a:gd name="connsiteY363" fmla="*/ 153510 h 2102199"/>
              <a:gd name="connsiteX364" fmla="*/ 9487581 w 12191684"/>
              <a:gd name="connsiteY364" fmla="*/ 160932 h 2102199"/>
              <a:gd name="connsiteX365" fmla="*/ 9464509 w 12191684"/>
              <a:gd name="connsiteY365" fmla="*/ 161896 h 2102199"/>
              <a:gd name="connsiteX366" fmla="*/ 9472875 w 12191684"/>
              <a:gd name="connsiteY366" fmla="*/ 158835 h 2102199"/>
              <a:gd name="connsiteX367" fmla="*/ 9504703 w 12191684"/>
              <a:gd name="connsiteY367" fmla="*/ 153510 h 2102199"/>
              <a:gd name="connsiteX368" fmla="*/ 9483008 w 12191684"/>
              <a:gd name="connsiteY368" fmla="*/ 155250 h 2102199"/>
              <a:gd name="connsiteX369" fmla="*/ 9516397 w 12191684"/>
              <a:gd name="connsiteY369" fmla="*/ 143904 h 2102199"/>
              <a:gd name="connsiteX370" fmla="*/ 9542313 w 12191684"/>
              <a:gd name="connsiteY370" fmla="*/ 138074 h 2102199"/>
              <a:gd name="connsiteX371" fmla="*/ 9511693 w 12191684"/>
              <a:gd name="connsiteY371" fmla="*/ 150573 h 2102199"/>
              <a:gd name="connsiteX372" fmla="*/ 9483008 w 12191684"/>
              <a:gd name="connsiteY372" fmla="*/ 155250 h 2102199"/>
              <a:gd name="connsiteX373" fmla="*/ 1949753 w 12191684"/>
              <a:gd name="connsiteY373" fmla="*/ 317842 h 2102199"/>
              <a:gd name="connsiteX374" fmla="*/ 1953881 w 12191684"/>
              <a:gd name="connsiteY374" fmla="*/ 317132 h 2102199"/>
              <a:gd name="connsiteX375" fmla="*/ 2019786 w 12191684"/>
              <a:gd name="connsiteY375" fmla="*/ 306721 h 2102199"/>
              <a:gd name="connsiteX376" fmla="*/ 2085115 w 12191684"/>
              <a:gd name="connsiteY376" fmla="*/ 319452 h 2102199"/>
              <a:gd name="connsiteX377" fmla="*/ 2016886 w 12191684"/>
              <a:gd name="connsiteY377" fmla="*/ 324522 h 2102199"/>
              <a:gd name="connsiteX378" fmla="*/ 1949753 w 12191684"/>
              <a:gd name="connsiteY378" fmla="*/ 317842 h 2102199"/>
              <a:gd name="connsiteX379" fmla="*/ 1870481 w 12191684"/>
              <a:gd name="connsiteY379" fmla="*/ 313376 h 2102199"/>
              <a:gd name="connsiteX380" fmla="*/ 1893329 w 12191684"/>
              <a:gd name="connsiteY380" fmla="*/ 307671 h 2102199"/>
              <a:gd name="connsiteX381" fmla="*/ 1944195 w 12191684"/>
              <a:gd name="connsiteY381" fmla="*/ 295557 h 2102199"/>
              <a:gd name="connsiteX382" fmla="*/ 2013985 w 12191684"/>
              <a:gd name="connsiteY382" fmla="*/ 305717 h 2102199"/>
              <a:gd name="connsiteX383" fmla="*/ 1953565 w 12191684"/>
              <a:gd name="connsiteY383" fmla="*/ 315299 h 2102199"/>
              <a:gd name="connsiteX384" fmla="*/ 1942242 w 12191684"/>
              <a:gd name="connsiteY384" fmla="*/ 317245 h 2102199"/>
              <a:gd name="connsiteX385" fmla="*/ 1870481 w 12191684"/>
              <a:gd name="connsiteY385" fmla="*/ 313376 h 2102199"/>
              <a:gd name="connsiteX386" fmla="*/ 1934416 w 12191684"/>
              <a:gd name="connsiteY386" fmla="*/ 318591 h 2102199"/>
              <a:gd name="connsiteX387" fmla="*/ 1862859 w 12191684"/>
              <a:gd name="connsiteY387" fmla="*/ 331752 h 2102199"/>
              <a:gd name="connsiteX388" fmla="*/ 1790181 w 12191684"/>
              <a:gd name="connsiteY388" fmla="*/ 334605 h 2102199"/>
              <a:gd name="connsiteX389" fmla="*/ 1863361 w 12191684"/>
              <a:gd name="connsiteY389" fmla="*/ 315167 h 2102199"/>
              <a:gd name="connsiteX390" fmla="*/ 1934416 w 12191684"/>
              <a:gd name="connsiteY390" fmla="*/ 318591 h 2102199"/>
              <a:gd name="connsiteX391" fmla="*/ 9408867 w 12191684"/>
              <a:gd name="connsiteY391" fmla="*/ 180989 h 2102199"/>
              <a:gd name="connsiteX392" fmla="*/ 9383899 w 12191684"/>
              <a:gd name="connsiteY392" fmla="*/ 181438 h 2102199"/>
              <a:gd name="connsiteX393" fmla="*/ 9427086 w 12191684"/>
              <a:gd name="connsiteY393" fmla="*/ 167755 h 2102199"/>
              <a:gd name="connsiteX394" fmla="*/ 9436734 w 12191684"/>
              <a:gd name="connsiteY394" fmla="*/ 165763 h 2102199"/>
              <a:gd name="connsiteX395" fmla="*/ 9450046 w 12191684"/>
              <a:gd name="connsiteY395" fmla="*/ 164838 h 2102199"/>
              <a:gd name="connsiteX396" fmla="*/ 9410391 w 12191684"/>
              <a:gd name="connsiteY396" fmla="*/ 180354 h 2102199"/>
              <a:gd name="connsiteX397" fmla="*/ 9408867 w 12191684"/>
              <a:gd name="connsiteY397" fmla="*/ 180989 h 2102199"/>
              <a:gd name="connsiteX398" fmla="*/ 9403828 w 12191684"/>
              <a:gd name="connsiteY398" fmla="*/ 183079 h 2102199"/>
              <a:gd name="connsiteX399" fmla="*/ 9347535 w 12191684"/>
              <a:gd name="connsiteY399" fmla="*/ 207511 h 2102199"/>
              <a:gd name="connsiteX400" fmla="*/ 9309088 w 12191684"/>
              <a:gd name="connsiteY400" fmla="*/ 208497 h 2102199"/>
              <a:gd name="connsiteX401" fmla="*/ 9377002 w 12191684"/>
              <a:gd name="connsiteY401" fmla="*/ 183719 h 2102199"/>
              <a:gd name="connsiteX402" fmla="*/ 9403828 w 12191684"/>
              <a:gd name="connsiteY402" fmla="*/ 183079 h 2102199"/>
              <a:gd name="connsiteX403" fmla="*/ 9343407 w 12191684"/>
              <a:gd name="connsiteY403" fmla="*/ 209398 h 2102199"/>
              <a:gd name="connsiteX404" fmla="*/ 9306969 w 12191684"/>
              <a:gd name="connsiteY404" fmla="*/ 226664 h 2102199"/>
              <a:gd name="connsiteX405" fmla="*/ 9267389 w 12191684"/>
              <a:gd name="connsiteY405" fmla="*/ 225428 h 2102199"/>
              <a:gd name="connsiteX406" fmla="*/ 9304013 w 12191684"/>
              <a:gd name="connsiteY406" fmla="*/ 210488 h 2102199"/>
              <a:gd name="connsiteX407" fmla="*/ 9343407 w 12191684"/>
              <a:gd name="connsiteY407" fmla="*/ 209398 h 2102199"/>
              <a:gd name="connsiteX408" fmla="*/ 2177512 w 12191684"/>
              <a:gd name="connsiteY408" fmla="*/ 287083 h 2102199"/>
              <a:gd name="connsiteX409" fmla="*/ 2249441 w 12191684"/>
              <a:gd name="connsiteY409" fmla="*/ 280630 h 2102199"/>
              <a:gd name="connsiteX410" fmla="*/ 2308690 w 12191684"/>
              <a:gd name="connsiteY410" fmla="*/ 312484 h 2102199"/>
              <a:gd name="connsiteX411" fmla="*/ 2239365 w 12191684"/>
              <a:gd name="connsiteY411" fmla="*/ 313062 h 2102199"/>
              <a:gd name="connsiteX412" fmla="*/ 2177512 w 12191684"/>
              <a:gd name="connsiteY412" fmla="*/ 287083 h 2102199"/>
              <a:gd name="connsiteX413" fmla="*/ 2235107 w 12191684"/>
              <a:gd name="connsiteY413" fmla="*/ 313136 h 2102199"/>
              <a:gd name="connsiteX414" fmla="*/ 2165967 w 12191684"/>
              <a:gd name="connsiteY414" fmla="*/ 315213 h 2102199"/>
              <a:gd name="connsiteX415" fmla="*/ 2101977 w 12191684"/>
              <a:gd name="connsiteY415" fmla="*/ 295555 h 2102199"/>
              <a:gd name="connsiteX416" fmla="*/ 2173441 w 12191684"/>
              <a:gd name="connsiteY416" fmla="*/ 287499 h 2102199"/>
              <a:gd name="connsiteX417" fmla="*/ 2235107 w 12191684"/>
              <a:gd name="connsiteY417" fmla="*/ 313136 h 2102199"/>
              <a:gd name="connsiteX418" fmla="*/ 5851658 w 12191684"/>
              <a:gd name="connsiteY418" fmla="*/ 1114549 h 2102199"/>
              <a:gd name="connsiteX419" fmla="*/ 5834573 w 12191684"/>
              <a:gd name="connsiteY419" fmla="*/ 1110305 h 2102199"/>
              <a:gd name="connsiteX420" fmla="*/ 5833867 w 12191684"/>
              <a:gd name="connsiteY420" fmla="*/ 1110134 h 2102199"/>
              <a:gd name="connsiteX421" fmla="*/ 5849576 w 12191684"/>
              <a:gd name="connsiteY421" fmla="*/ 1103562 h 2102199"/>
              <a:gd name="connsiteX422" fmla="*/ 5860154 w 12191684"/>
              <a:gd name="connsiteY422" fmla="*/ 1106961 h 2102199"/>
              <a:gd name="connsiteX423" fmla="*/ 5867609 w 12191684"/>
              <a:gd name="connsiteY423" fmla="*/ 1109355 h 2102199"/>
              <a:gd name="connsiteX424" fmla="*/ 5851658 w 12191684"/>
              <a:gd name="connsiteY424" fmla="*/ 1114549 h 2102199"/>
              <a:gd name="connsiteX425" fmla="*/ 5870640 w 12191684"/>
              <a:gd name="connsiteY425" fmla="*/ 1110326 h 2102199"/>
              <a:gd name="connsiteX426" fmla="*/ 5888580 w 12191684"/>
              <a:gd name="connsiteY426" fmla="*/ 1116087 h 2102199"/>
              <a:gd name="connsiteX427" fmla="*/ 5872852 w 12191684"/>
              <a:gd name="connsiteY427" fmla="*/ 1119814 h 2102199"/>
              <a:gd name="connsiteX428" fmla="*/ 5855060 w 12191684"/>
              <a:gd name="connsiteY428" fmla="*/ 1115395 h 2102199"/>
              <a:gd name="connsiteX429" fmla="*/ 5870640 w 12191684"/>
              <a:gd name="connsiteY429" fmla="*/ 1110326 h 2102199"/>
              <a:gd name="connsiteX430" fmla="*/ 5830985 w 12191684"/>
              <a:gd name="connsiteY430" fmla="*/ 1111333 h 2102199"/>
              <a:gd name="connsiteX431" fmla="*/ 5834127 w 12191684"/>
              <a:gd name="connsiteY431" fmla="*/ 1112108 h 2102199"/>
              <a:gd name="connsiteX432" fmla="*/ 5848312 w 12191684"/>
              <a:gd name="connsiteY432" fmla="*/ 1115635 h 2102199"/>
              <a:gd name="connsiteX433" fmla="*/ 5832658 w 12191684"/>
              <a:gd name="connsiteY433" fmla="*/ 1120705 h 2102199"/>
              <a:gd name="connsiteX434" fmla="*/ 5815610 w 12191684"/>
              <a:gd name="connsiteY434" fmla="*/ 1117740 h 2102199"/>
              <a:gd name="connsiteX435" fmla="*/ 5830985 w 12191684"/>
              <a:gd name="connsiteY435" fmla="*/ 1111333 h 2102199"/>
              <a:gd name="connsiteX436" fmla="*/ 5812654 w 12191684"/>
              <a:gd name="connsiteY436" fmla="*/ 1117227 h 2102199"/>
              <a:gd name="connsiteX437" fmla="*/ 5795718 w 12191684"/>
              <a:gd name="connsiteY437" fmla="*/ 1114280 h 2102199"/>
              <a:gd name="connsiteX438" fmla="*/ 5605494 w 12191684"/>
              <a:gd name="connsiteY438" fmla="*/ 1081530 h 2102199"/>
              <a:gd name="connsiteX439" fmla="*/ 4579418 w 12191684"/>
              <a:gd name="connsiteY439" fmla="*/ 871262 h 2102199"/>
              <a:gd name="connsiteX440" fmla="*/ 3658623 w 12191684"/>
              <a:gd name="connsiteY440" fmla="*/ 629303 h 2102199"/>
              <a:gd name="connsiteX441" fmla="*/ 3231066 w 12191684"/>
              <a:gd name="connsiteY441" fmla="*/ 511406 h 2102199"/>
              <a:gd name="connsiteX442" fmla="*/ 2759114 w 12191684"/>
              <a:gd name="connsiteY442" fmla="*/ 401723 h 2102199"/>
              <a:gd name="connsiteX443" fmla="*/ 2441152 w 12191684"/>
              <a:gd name="connsiteY443" fmla="*/ 354691 h 2102199"/>
              <a:gd name="connsiteX444" fmla="*/ 2387163 w 12191684"/>
              <a:gd name="connsiteY444" fmla="*/ 315367 h 2102199"/>
              <a:gd name="connsiteX445" fmla="*/ 2723047 w 12191684"/>
              <a:gd name="connsiteY445" fmla="*/ 339424 h 2102199"/>
              <a:gd name="connsiteX446" fmla="*/ 3211508 w 12191684"/>
              <a:gd name="connsiteY446" fmla="*/ 424699 h 2102199"/>
              <a:gd name="connsiteX447" fmla="*/ 4160971 w 12191684"/>
              <a:gd name="connsiteY447" fmla="*/ 671914 h 2102199"/>
              <a:gd name="connsiteX448" fmla="*/ 4584642 w 12191684"/>
              <a:gd name="connsiteY448" fmla="*/ 788500 h 2102199"/>
              <a:gd name="connsiteX449" fmla="*/ 4702639 w 12191684"/>
              <a:gd name="connsiteY449" fmla="*/ 820424 h 2102199"/>
              <a:gd name="connsiteX450" fmla="*/ 5621966 w 12191684"/>
              <a:gd name="connsiteY450" fmla="*/ 1060016 h 2102199"/>
              <a:gd name="connsiteX451" fmla="*/ 5828345 w 12191684"/>
              <a:gd name="connsiteY451" fmla="*/ 1110675 h 2102199"/>
              <a:gd name="connsiteX452" fmla="*/ 5812654 w 12191684"/>
              <a:gd name="connsiteY452" fmla="*/ 1117227 h 2102199"/>
              <a:gd name="connsiteX453" fmla="*/ 5831227 w 12191684"/>
              <a:gd name="connsiteY453" fmla="*/ 1109476 h 2102199"/>
              <a:gd name="connsiteX454" fmla="*/ 5622394 w 12191684"/>
              <a:gd name="connsiteY454" fmla="*/ 1058211 h 2102199"/>
              <a:gd name="connsiteX455" fmla="*/ 4703123 w 12191684"/>
              <a:gd name="connsiteY455" fmla="*/ 818634 h 2102199"/>
              <a:gd name="connsiteX456" fmla="*/ 4585126 w 12191684"/>
              <a:gd name="connsiteY456" fmla="*/ 786710 h 2102199"/>
              <a:gd name="connsiteX457" fmla="*/ 4161454 w 12191684"/>
              <a:gd name="connsiteY457" fmla="*/ 670127 h 2102199"/>
              <a:gd name="connsiteX458" fmla="*/ 3211899 w 12191684"/>
              <a:gd name="connsiteY458" fmla="*/ 422889 h 2102199"/>
              <a:gd name="connsiteX459" fmla="*/ 2723252 w 12191684"/>
              <a:gd name="connsiteY459" fmla="*/ 337582 h 2102199"/>
              <a:gd name="connsiteX460" fmla="*/ 2384430 w 12191684"/>
              <a:gd name="connsiteY460" fmla="*/ 313449 h 2102199"/>
              <a:gd name="connsiteX461" fmla="*/ 2327598 w 12191684"/>
              <a:gd name="connsiteY461" fmla="*/ 275438 h 2102199"/>
              <a:gd name="connsiteX462" fmla="*/ 2687297 w 12191684"/>
              <a:gd name="connsiteY462" fmla="*/ 275300 h 2102199"/>
              <a:gd name="connsiteX463" fmla="*/ 3192415 w 12191684"/>
              <a:gd name="connsiteY463" fmla="*/ 336199 h 2102199"/>
              <a:gd name="connsiteX464" fmla="*/ 4590294 w 12191684"/>
              <a:gd name="connsiteY464" fmla="*/ 703937 h 2102199"/>
              <a:gd name="connsiteX465" fmla="*/ 5150535 w 12191684"/>
              <a:gd name="connsiteY465" fmla="*/ 881516 h 2102199"/>
              <a:gd name="connsiteX466" fmla="*/ 5638754 w 12191684"/>
              <a:gd name="connsiteY466" fmla="*/ 1036673 h 2102199"/>
              <a:gd name="connsiteX467" fmla="*/ 5847178 w 12191684"/>
              <a:gd name="connsiteY467" fmla="*/ 1102791 h 2102199"/>
              <a:gd name="connsiteX468" fmla="*/ 5831227 w 12191684"/>
              <a:gd name="connsiteY468" fmla="*/ 1109476 h 2102199"/>
              <a:gd name="connsiteX469" fmla="*/ 2381400 w 12191684"/>
              <a:gd name="connsiteY469" fmla="*/ 313384 h 2102199"/>
              <a:gd name="connsiteX470" fmla="*/ 2312483 w 12191684"/>
              <a:gd name="connsiteY470" fmla="*/ 312493 h 2102199"/>
              <a:gd name="connsiteX471" fmla="*/ 2252973 w 12191684"/>
              <a:gd name="connsiteY471" fmla="*/ 280355 h 2102199"/>
              <a:gd name="connsiteX472" fmla="*/ 2324846 w 12191684"/>
              <a:gd name="connsiteY472" fmla="*/ 275586 h 2102199"/>
              <a:gd name="connsiteX473" fmla="*/ 2381400 w 12191684"/>
              <a:gd name="connsiteY473" fmla="*/ 313384 h 2102199"/>
              <a:gd name="connsiteX474" fmla="*/ 2312000 w 12191684"/>
              <a:gd name="connsiteY474" fmla="*/ 314350 h 2102199"/>
              <a:gd name="connsiteX475" fmla="*/ 2367977 w 12191684"/>
              <a:gd name="connsiteY475" fmla="*/ 347537 h 2102199"/>
              <a:gd name="connsiteX476" fmla="*/ 2302128 w 12191684"/>
              <a:gd name="connsiteY476" fmla="*/ 342371 h 2102199"/>
              <a:gd name="connsiteX477" fmla="*/ 2243399 w 12191684"/>
              <a:gd name="connsiteY477" fmla="*/ 314852 h 2102199"/>
              <a:gd name="connsiteX478" fmla="*/ 2312000 w 12191684"/>
              <a:gd name="connsiteY478" fmla="*/ 314350 h 2102199"/>
              <a:gd name="connsiteX479" fmla="*/ 2315755 w 12191684"/>
              <a:gd name="connsiteY479" fmla="*/ 314358 h 2102199"/>
              <a:gd name="connsiteX480" fmla="*/ 2384152 w 12191684"/>
              <a:gd name="connsiteY480" fmla="*/ 315300 h 2102199"/>
              <a:gd name="connsiteX481" fmla="*/ 2437694 w 12191684"/>
              <a:gd name="connsiteY481" fmla="*/ 354319 h 2102199"/>
              <a:gd name="connsiteX482" fmla="*/ 2372142 w 12191684"/>
              <a:gd name="connsiteY482" fmla="*/ 347909 h 2102199"/>
              <a:gd name="connsiteX483" fmla="*/ 2315755 w 12191684"/>
              <a:gd name="connsiteY483" fmla="*/ 314358 h 2102199"/>
              <a:gd name="connsiteX484" fmla="*/ 2440575 w 12191684"/>
              <a:gd name="connsiteY484" fmla="*/ 356502 h 2102199"/>
              <a:gd name="connsiteX485" fmla="*/ 2491236 w 12191684"/>
              <a:gd name="connsiteY485" fmla="*/ 395948 h 2102199"/>
              <a:gd name="connsiteX486" fmla="*/ 2428993 w 12191684"/>
              <a:gd name="connsiteY486" fmla="*/ 384255 h 2102199"/>
              <a:gd name="connsiteX487" fmla="*/ 2375655 w 12191684"/>
              <a:gd name="connsiteY487" fmla="*/ 350095 h 2102199"/>
              <a:gd name="connsiteX488" fmla="*/ 2440575 w 12191684"/>
              <a:gd name="connsiteY488" fmla="*/ 356502 h 2102199"/>
              <a:gd name="connsiteX489" fmla="*/ 2444015 w 12191684"/>
              <a:gd name="connsiteY489" fmla="*/ 356870 h 2102199"/>
              <a:gd name="connsiteX490" fmla="*/ 2758780 w 12191684"/>
              <a:gd name="connsiteY490" fmla="*/ 403552 h 2102199"/>
              <a:gd name="connsiteX491" fmla="*/ 3230583 w 12191684"/>
              <a:gd name="connsiteY491" fmla="*/ 513202 h 2102199"/>
              <a:gd name="connsiteX492" fmla="*/ 3658121 w 12191684"/>
              <a:gd name="connsiteY492" fmla="*/ 631093 h 2102199"/>
              <a:gd name="connsiteX493" fmla="*/ 4579009 w 12191684"/>
              <a:gd name="connsiteY493" fmla="*/ 873074 h 2102199"/>
              <a:gd name="connsiteX494" fmla="*/ 5605178 w 12191684"/>
              <a:gd name="connsiteY494" fmla="*/ 1083363 h 2102199"/>
              <a:gd name="connsiteX495" fmla="*/ 5795383 w 12191684"/>
              <a:gd name="connsiteY495" fmla="*/ 1116111 h 2102199"/>
              <a:gd name="connsiteX496" fmla="*/ 5809457 w 12191684"/>
              <a:gd name="connsiteY496" fmla="*/ 1118558 h 2102199"/>
              <a:gd name="connsiteX497" fmla="*/ 5794101 w 12191684"/>
              <a:gd name="connsiteY497" fmla="*/ 1124931 h 2102199"/>
              <a:gd name="connsiteX498" fmla="*/ 5728604 w 12191684"/>
              <a:gd name="connsiteY498" fmla="*/ 1118508 h 2102199"/>
              <a:gd name="connsiteX499" fmla="*/ 5588595 w 12191684"/>
              <a:gd name="connsiteY499" fmla="*/ 1104852 h 2102199"/>
              <a:gd name="connsiteX500" fmla="*/ 4573710 w 12191684"/>
              <a:gd name="connsiteY500" fmla="*/ 955815 h 2102199"/>
              <a:gd name="connsiteX501" fmla="*/ 3250233 w 12191684"/>
              <a:gd name="connsiteY501" fmla="*/ 599927 h 2102199"/>
              <a:gd name="connsiteX502" fmla="*/ 2794995 w 12191684"/>
              <a:gd name="connsiteY502" fmla="*/ 465869 h 2102199"/>
              <a:gd name="connsiteX503" fmla="*/ 2495177 w 12191684"/>
              <a:gd name="connsiteY503" fmla="*/ 396727 h 2102199"/>
              <a:gd name="connsiteX504" fmla="*/ 2444015 w 12191684"/>
              <a:gd name="connsiteY504" fmla="*/ 356870 h 2102199"/>
              <a:gd name="connsiteX505" fmla="*/ 2794530 w 12191684"/>
              <a:gd name="connsiteY505" fmla="*/ 467669 h 2102199"/>
              <a:gd name="connsiteX506" fmla="*/ 3249676 w 12191684"/>
              <a:gd name="connsiteY506" fmla="*/ 601701 h 2102199"/>
              <a:gd name="connsiteX507" fmla="*/ 4573357 w 12191684"/>
              <a:gd name="connsiteY507" fmla="*/ 957641 h 2102199"/>
              <a:gd name="connsiteX508" fmla="*/ 5588409 w 12191684"/>
              <a:gd name="connsiteY508" fmla="*/ 1106704 h 2102199"/>
              <a:gd name="connsiteX509" fmla="*/ 5728418 w 12191684"/>
              <a:gd name="connsiteY509" fmla="*/ 1120357 h 2102199"/>
              <a:gd name="connsiteX510" fmla="*/ 5790456 w 12191684"/>
              <a:gd name="connsiteY510" fmla="*/ 1126442 h 2102199"/>
              <a:gd name="connsiteX511" fmla="*/ 5775584 w 12191684"/>
              <a:gd name="connsiteY511" fmla="*/ 1132577 h 2102199"/>
              <a:gd name="connsiteX512" fmla="*/ 5575135 w 12191684"/>
              <a:gd name="connsiteY512" fmla="*/ 1128258 h 2102199"/>
              <a:gd name="connsiteX513" fmla="*/ 5571677 w 12191684"/>
              <a:gd name="connsiteY513" fmla="*/ 1128180 h 2102199"/>
              <a:gd name="connsiteX514" fmla="*/ 4567985 w 12191684"/>
              <a:gd name="connsiteY514" fmla="*/ 1040371 h 2102199"/>
              <a:gd name="connsiteX515" fmla="*/ 3269401 w 12191684"/>
              <a:gd name="connsiteY515" fmla="*/ 688456 h 2102199"/>
              <a:gd name="connsiteX516" fmla="*/ 3154025 w 12191684"/>
              <a:gd name="connsiteY516" fmla="*/ 646126 h 2102199"/>
              <a:gd name="connsiteX517" fmla="*/ 2830857 w 12191684"/>
              <a:gd name="connsiteY517" fmla="*/ 530025 h 2102199"/>
              <a:gd name="connsiteX518" fmla="*/ 2547678 w 12191684"/>
              <a:gd name="connsiteY518" fmla="*/ 439594 h 2102199"/>
              <a:gd name="connsiteX519" fmla="*/ 2499918 w 12191684"/>
              <a:gd name="connsiteY519" fmla="*/ 400516 h 2102199"/>
              <a:gd name="connsiteX520" fmla="*/ 2498319 w 12191684"/>
              <a:gd name="connsiteY520" fmla="*/ 399252 h 2102199"/>
              <a:gd name="connsiteX521" fmla="*/ 2794530 w 12191684"/>
              <a:gd name="connsiteY521" fmla="*/ 467669 h 2102199"/>
              <a:gd name="connsiteX522" fmla="*/ 5793822 w 12191684"/>
              <a:gd name="connsiteY522" fmla="*/ 1126769 h 2102199"/>
              <a:gd name="connsiteX523" fmla="*/ 5809215 w 12191684"/>
              <a:gd name="connsiteY523" fmla="*/ 1128272 h 2102199"/>
              <a:gd name="connsiteX524" fmla="*/ 5794621 w 12191684"/>
              <a:gd name="connsiteY524" fmla="*/ 1132947 h 2102199"/>
              <a:gd name="connsiteX525" fmla="*/ 5779544 w 12191684"/>
              <a:gd name="connsiteY525" fmla="*/ 1132653 h 2102199"/>
              <a:gd name="connsiteX526" fmla="*/ 5793822 w 12191684"/>
              <a:gd name="connsiteY526" fmla="*/ 1126769 h 2102199"/>
              <a:gd name="connsiteX527" fmla="*/ 5797465 w 12191684"/>
              <a:gd name="connsiteY527" fmla="*/ 1125260 h 2102199"/>
              <a:gd name="connsiteX528" fmla="*/ 5812413 w 12191684"/>
              <a:gd name="connsiteY528" fmla="*/ 1119071 h 2102199"/>
              <a:gd name="connsiteX529" fmla="*/ 5828866 w 12191684"/>
              <a:gd name="connsiteY529" fmla="*/ 1121932 h 2102199"/>
              <a:gd name="connsiteX530" fmla="*/ 5813640 w 12191684"/>
              <a:gd name="connsiteY530" fmla="*/ 1126840 h 2102199"/>
              <a:gd name="connsiteX531" fmla="*/ 5797465 w 12191684"/>
              <a:gd name="connsiteY531" fmla="*/ 1125260 h 2102199"/>
              <a:gd name="connsiteX532" fmla="*/ 5832788 w 12191684"/>
              <a:gd name="connsiteY532" fmla="*/ 1122616 h 2102199"/>
              <a:gd name="connsiteX533" fmla="*/ 5849037 w 12191684"/>
              <a:gd name="connsiteY533" fmla="*/ 1125436 h 2102199"/>
              <a:gd name="connsiteX534" fmla="*/ 5834443 w 12191684"/>
              <a:gd name="connsiteY534" fmla="*/ 1128861 h 2102199"/>
              <a:gd name="connsiteX535" fmla="*/ 5818306 w 12191684"/>
              <a:gd name="connsiteY535" fmla="*/ 1127294 h 2102199"/>
              <a:gd name="connsiteX536" fmla="*/ 5832788 w 12191684"/>
              <a:gd name="connsiteY536" fmla="*/ 1122616 h 2102199"/>
              <a:gd name="connsiteX537" fmla="*/ 5836600 w 12191684"/>
              <a:gd name="connsiteY537" fmla="*/ 1121391 h 2102199"/>
              <a:gd name="connsiteX538" fmla="*/ 5851714 w 12191684"/>
              <a:gd name="connsiteY538" fmla="*/ 1116483 h 2102199"/>
              <a:gd name="connsiteX539" fmla="*/ 5868911 w 12191684"/>
              <a:gd name="connsiteY539" fmla="*/ 1120750 h 2102199"/>
              <a:gd name="connsiteX540" fmla="*/ 5853647 w 12191684"/>
              <a:gd name="connsiteY540" fmla="*/ 1124351 h 2102199"/>
              <a:gd name="connsiteX541" fmla="*/ 5836600 w 12191684"/>
              <a:gd name="connsiteY541" fmla="*/ 1121391 h 2102199"/>
              <a:gd name="connsiteX542" fmla="*/ 5872852 w 12191684"/>
              <a:gd name="connsiteY542" fmla="*/ 1121727 h 2102199"/>
              <a:gd name="connsiteX543" fmla="*/ 5888952 w 12191684"/>
              <a:gd name="connsiteY543" fmla="*/ 1125723 h 2102199"/>
              <a:gd name="connsiteX544" fmla="*/ 5874265 w 12191684"/>
              <a:gd name="connsiteY544" fmla="*/ 1127926 h 2102199"/>
              <a:gd name="connsiteX545" fmla="*/ 5858314 w 12191684"/>
              <a:gd name="connsiteY545" fmla="*/ 1125161 h 2102199"/>
              <a:gd name="connsiteX546" fmla="*/ 5872852 w 12191684"/>
              <a:gd name="connsiteY546" fmla="*/ 1121727 h 2102199"/>
              <a:gd name="connsiteX547" fmla="*/ 5876794 w 12191684"/>
              <a:gd name="connsiteY547" fmla="*/ 1120792 h 2102199"/>
              <a:gd name="connsiteX548" fmla="*/ 5892001 w 12191684"/>
              <a:gd name="connsiteY548" fmla="*/ 1117184 h 2102199"/>
              <a:gd name="connsiteX549" fmla="*/ 5909123 w 12191684"/>
              <a:gd name="connsiteY549" fmla="*/ 1122679 h 2102199"/>
              <a:gd name="connsiteX550" fmla="*/ 5893767 w 12191684"/>
              <a:gd name="connsiteY550" fmla="*/ 1125000 h 2102199"/>
              <a:gd name="connsiteX551" fmla="*/ 5876794 w 12191684"/>
              <a:gd name="connsiteY551" fmla="*/ 1120792 h 2102199"/>
              <a:gd name="connsiteX552" fmla="*/ 5895496 w 12191684"/>
              <a:gd name="connsiteY552" fmla="*/ 1116351 h 2102199"/>
              <a:gd name="connsiteX553" fmla="*/ 5911150 w 12191684"/>
              <a:gd name="connsiteY553" fmla="*/ 1112614 h 2102199"/>
              <a:gd name="connsiteX554" fmla="*/ 5929090 w 12191684"/>
              <a:gd name="connsiteY554" fmla="*/ 1119643 h 2102199"/>
              <a:gd name="connsiteX555" fmla="*/ 5913250 w 12191684"/>
              <a:gd name="connsiteY555" fmla="*/ 1122051 h 2102199"/>
              <a:gd name="connsiteX556" fmla="*/ 5895496 w 12191684"/>
              <a:gd name="connsiteY556" fmla="*/ 1116351 h 2102199"/>
              <a:gd name="connsiteX557" fmla="*/ 5913102 w 12191684"/>
              <a:gd name="connsiteY557" fmla="*/ 1123956 h 2102199"/>
              <a:gd name="connsiteX558" fmla="*/ 5929424 w 12191684"/>
              <a:gd name="connsiteY558" fmla="*/ 1129184 h 2102199"/>
              <a:gd name="connsiteX559" fmla="*/ 5914682 w 12191684"/>
              <a:gd name="connsiteY559" fmla="*/ 1130177 h 2102199"/>
              <a:gd name="connsiteX560" fmla="*/ 5898489 w 12191684"/>
              <a:gd name="connsiteY560" fmla="*/ 1126169 h 2102199"/>
              <a:gd name="connsiteX561" fmla="*/ 5913102 w 12191684"/>
              <a:gd name="connsiteY561" fmla="*/ 1123956 h 2102199"/>
              <a:gd name="connsiteX562" fmla="*/ 5917229 w 12191684"/>
              <a:gd name="connsiteY562" fmla="*/ 1123328 h 2102199"/>
              <a:gd name="connsiteX563" fmla="*/ 5932529 w 12191684"/>
              <a:gd name="connsiteY563" fmla="*/ 1120999 h 2102199"/>
              <a:gd name="connsiteX564" fmla="*/ 5949875 w 12191684"/>
              <a:gd name="connsiteY564" fmla="*/ 1127786 h 2102199"/>
              <a:gd name="connsiteX565" fmla="*/ 5934444 w 12191684"/>
              <a:gd name="connsiteY565" fmla="*/ 1128840 h 2102199"/>
              <a:gd name="connsiteX566" fmla="*/ 5917229 w 12191684"/>
              <a:gd name="connsiteY566" fmla="*/ 1123328 h 2102199"/>
              <a:gd name="connsiteX567" fmla="*/ 5936210 w 12191684"/>
              <a:gd name="connsiteY567" fmla="*/ 1120439 h 2102199"/>
              <a:gd name="connsiteX568" fmla="*/ 5952236 w 12191684"/>
              <a:gd name="connsiteY568" fmla="*/ 1117983 h 2102199"/>
              <a:gd name="connsiteX569" fmla="*/ 5970418 w 12191684"/>
              <a:gd name="connsiteY569" fmla="*/ 1126366 h 2102199"/>
              <a:gd name="connsiteX570" fmla="*/ 5954225 w 12191684"/>
              <a:gd name="connsiteY570" fmla="*/ 1127489 h 2102199"/>
              <a:gd name="connsiteX571" fmla="*/ 5936210 w 12191684"/>
              <a:gd name="connsiteY571" fmla="*/ 1120439 h 2102199"/>
              <a:gd name="connsiteX572" fmla="*/ 5953928 w 12191684"/>
              <a:gd name="connsiteY572" fmla="*/ 1129370 h 2102199"/>
              <a:gd name="connsiteX573" fmla="*/ 5970343 w 12191684"/>
              <a:gd name="connsiteY573" fmla="*/ 1135784 h 2102199"/>
              <a:gd name="connsiteX574" fmla="*/ 5955601 w 12191684"/>
              <a:gd name="connsiteY574" fmla="*/ 1135600 h 2102199"/>
              <a:gd name="connsiteX575" fmla="*/ 5939241 w 12191684"/>
              <a:gd name="connsiteY575" fmla="*/ 1130376 h 2102199"/>
              <a:gd name="connsiteX576" fmla="*/ 5953928 w 12191684"/>
              <a:gd name="connsiteY576" fmla="*/ 1129370 h 2102199"/>
              <a:gd name="connsiteX577" fmla="*/ 5958259 w 12191684"/>
              <a:gd name="connsiteY577" fmla="*/ 1129071 h 2102199"/>
              <a:gd name="connsiteX578" fmla="*/ 5973913 w 12191684"/>
              <a:gd name="connsiteY578" fmla="*/ 1127983 h 2102199"/>
              <a:gd name="connsiteX579" fmla="*/ 5991426 w 12191684"/>
              <a:gd name="connsiteY579" fmla="*/ 1136039 h 2102199"/>
              <a:gd name="connsiteX580" fmla="*/ 5975623 w 12191684"/>
              <a:gd name="connsiteY580" fmla="*/ 1135849 h 2102199"/>
              <a:gd name="connsiteX581" fmla="*/ 5958259 w 12191684"/>
              <a:gd name="connsiteY581" fmla="*/ 1129071 h 2102199"/>
              <a:gd name="connsiteX582" fmla="*/ 5977780 w 12191684"/>
              <a:gd name="connsiteY582" fmla="*/ 1127712 h 2102199"/>
              <a:gd name="connsiteX583" fmla="*/ 5993341 w 12191684"/>
              <a:gd name="connsiteY583" fmla="*/ 1126615 h 2102199"/>
              <a:gd name="connsiteX584" fmla="*/ 6011616 w 12191684"/>
              <a:gd name="connsiteY584" fmla="*/ 1136253 h 2102199"/>
              <a:gd name="connsiteX585" fmla="*/ 5995999 w 12191684"/>
              <a:gd name="connsiteY585" fmla="*/ 1136093 h 2102199"/>
              <a:gd name="connsiteX586" fmla="*/ 5977780 w 12191684"/>
              <a:gd name="connsiteY586" fmla="*/ 1127712 h 2102199"/>
              <a:gd name="connsiteX587" fmla="*/ 5995609 w 12191684"/>
              <a:gd name="connsiteY587" fmla="*/ 1137959 h 2102199"/>
              <a:gd name="connsiteX588" fmla="*/ 6012155 w 12191684"/>
              <a:gd name="connsiteY588" fmla="*/ 1145569 h 2102199"/>
              <a:gd name="connsiteX589" fmla="*/ 5997077 w 12191684"/>
              <a:gd name="connsiteY589" fmla="*/ 1144208 h 2102199"/>
              <a:gd name="connsiteX590" fmla="*/ 5980568 w 12191684"/>
              <a:gd name="connsiteY590" fmla="*/ 1137779 h 2102199"/>
              <a:gd name="connsiteX591" fmla="*/ 5995609 w 12191684"/>
              <a:gd name="connsiteY591" fmla="*/ 1137959 h 2102199"/>
              <a:gd name="connsiteX592" fmla="*/ 6000163 w 12191684"/>
              <a:gd name="connsiteY592" fmla="*/ 1138008 h 2102199"/>
              <a:gd name="connsiteX593" fmla="*/ 6015222 w 12191684"/>
              <a:gd name="connsiteY593" fmla="*/ 1138158 h 2102199"/>
              <a:gd name="connsiteX594" fmla="*/ 6032847 w 12191684"/>
              <a:gd name="connsiteY594" fmla="*/ 1147422 h 2102199"/>
              <a:gd name="connsiteX595" fmla="*/ 6017713 w 12191684"/>
              <a:gd name="connsiteY595" fmla="*/ 1146067 h 2102199"/>
              <a:gd name="connsiteX596" fmla="*/ 6000163 w 12191684"/>
              <a:gd name="connsiteY596" fmla="*/ 1138008 h 2102199"/>
              <a:gd name="connsiteX597" fmla="*/ 6019312 w 12191684"/>
              <a:gd name="connsiteY597" fmla="*/ 1138199 h 2102199"/>
              <a:gd name="connsiteX598" fmla="*/ 6193492 w 12191684"/>
              <a:gd name="connsiteY598" fmla="*/ 1138980 h 2102199"/>
              <a:gd name="connsiteX599" fmla="*/ 6922818 w 12191684"/>
              <a:gd name="connsiteY599" fmla="*/ 1084473 h 2102199"/>
              <a:gd name="connsiteX600" fmla="*/ 7653446 w 12191684"/>
              <a:gd name="connsiteY600" fmla="*/ 859512 h 2102199"/>
              <a:gd name="connsiteX601" fmla="*/ 8007456 w 12191684"/>
              <a:gd name="connsiteY601" fmla="*/ 680358 h 2102199"/>
              <a:gd name="connsiteX602" fmla="*/ 8085055 w 12191684"/>
              <a:gd name="connsiteY602" fmla="*/ 639543 h 2102199"/>
              <a:gd name="connsiteX603" fmla="*/ 8923547 w 12191684"/>
              <a:gd name="connsiteY603" fmla="*/ 270968 h 2102199"/>
              <a:gd name="connsiteX604" fmla="*/ 8934516 w 12191684"/>
              <a:gd name="connsiteY604" fmla="*/ 272746 h 2102199"/>
              <a:gd name="connsiteX605" fmla="*/ 8876066 w 12191684"/>
              <a:gd name="connsiteY605" fmla="*/ 295239 h 2102199"/>
              <a:gd name="connsiteX606" fmla="*/ 8271542 w 12191684"/>
              <a:gd name="connsiteY606" fmla="*/ 618327 h 2102199"/>
              <a:gd name="connsiteX607" fmla="*/ 8061593 w 12191684"/>
              <a:gd name="connsiteY607" fmla="*/ 743136 h 2102199"/>
              <a:gd name="connsiteX608" fmla="*/ 7707360 w 12191684"/>
              <a:gd name="connsiteY608" fmla="*/ 936509 h 2102199"/>
              <a:gd name="connsiteX609" fmla="*/ 6219036 w 12191684"/>
              <a:gd name="connsiteY609" fmla="*/ 1162685 h 2102199"/>
              <a:gd name="connsiteX610" fmla="*/ 6037643 w 12191684"/>
              <a:gd name="connsiteY610" fmla="*/ 1147844 h 2102199"/>
              <a:gd name="connsiteX611" fmla="*/ 6019312 w 12191684"/>
              <a:gd name="connsiteY611" fmla="*/ 1138199 h 2102199"/>
              <a:gd name="connsiteX612" fmla="*/ 6037104 w 12191684"/>
              <a:gd name="connsiteY612" fmla="*/ 1149662 h 2102199"/>
              <a:gd name="connsiteX613" fmla="*/ 6053706 w 12191684"/>
              <a:gd name="connsiteY613" fmla="*/ 1158361 h 2102199"/>
              <a:gd name="connsiteX614" fmla="*/ 6039409 w 12191684"/>
              <a:gd name="connsiteY614" fmla="*/ 1156000 h 2102199"/>
              <a:gd name="connsiteX615" fmla="*/ 6022789 w 12191684"/>
              <a:gd name="connsiteY615" fmla="*/ 1148385 h 2102199"/>
              <a:gd name="connsiteX616" fmla="*/ 6037104 w 12191684"/>
              <a:gd name="connsiteY616" fmla="*/ 1149662 h 2102199"/>
              <a:gd name="connsiteX617" fmla="*/ 6041937 w 12191684"/>
              <a:gd name="connsiteY617" fmla="*/ 1150086 h 2102199"/>
              <a:gd name="connsiteX618" fmla="*/ 6218887 w 12191684"/>
              <a:gd name="connsiteY618" fmla="*/ 1164541 h 2102199"/>
              <a:gd name="connsiteX619" fmla="*/ 6963830 w 12191684"/>
              <a:gd name="connsiteY619" fmla="*/ 1156262 h 2102199"/>
              <a:gd name="connsiteX620" fmla="*/ 7708196 w 12191684"/>
              <a:gd name="connsiteY620" fmla="*/ 938171 h 2102199"/>
              <a:gd name="connsiteX621" fmla="*/ 8062522 w 12191684"/>
              <a:gd name="connsiteY621" fmla="*/ 744746 h 2102199"/>
              <a:gd name="connsiteX622" fmla="*/ 8272508 w 12191684"/>
              <a:gd name="connsiteY622" fmla="*/ 619920 h 2102199"/>
              <a:gd name="connsiteX623" fmla="*/ 8939480 w 12191684"/>
              <a:gd name="connsiteY623" fmla="*/ 273549 h 2102199"/>
              <a:gd name="connsiteX624" fmla="*/ 8983169 w 12191684"/>
              <a:gd name="connsiteY624" fmla="*/ 281191 h 2102199"/>
              <a:gd name="connsiteX625" fmla="*/ 8941897 w 12191684"/>
              <a:gd name="connsiteY625" fmla="*/ 299593 h 2102199"/>
              <a:gd name="connsiteX626" fmla="*/ 8360611 w 12191684"/>
              <a:gd name="connsiteY626" fmla="*/ 647117 h 2102199"/>
              <a:gd name="connsiteX627" fmla="*/ 8116604 w 12191684"/>
              <a:gd name="connsiteY627" fmla="*/ 807561 h 2102199"/>
              <a:gd name="connsiteX628" fmla="*/ 7762092 w 12191684"/>
              <a:gd name="connsiteY628" fmla="*/ 1015184 h 2102199"/>
              <a:gd name="connsiteX629" fmla="*/ 6244580 w 12191684"/>
              <a:gd name="connsiteY629" fmla="*/ 1188256 h 2102199"/>
              <a:gd name="connsiteX630" fmla="*/ 6059562 w 12191684"/>
              <a:gd name="connsiteY630" fmla="*/ 1159322 h 2102199"/>
              <a:gd name="connsiteX631" fmla="*/ 6041937 w 12191684"/>
              <a:gd name="connsiteY631" fmla="*/ 1150086 h 2102199"/>
              <a:gd name="connsiteX632" fmla="*/ 9023678 w 12191684"/>
              <a:gd name="connsiteY632" fmla="*/ 264264 h 2102199"/>
              <a:gd name="connsiteX633" fmla="*/ 8980324 w 12191684"/>
              <a:gd name="connsiteY633" fmla="*/ 259263 h 2102199"/>
              <a:gd name="connsiteX634" fmla="*/ 9009103 w 12191684"/>
              <a:gd name="connsiteY634" fmla="*/ 249869 h 2102199"/>
              <a:gd name="connsiteX635" fmla="*/ 9054726 w 12191684"/>
              <a:gd name="connsiteY635" fmla="*/ 252102 h 2102199"/>
              <a:gd name="connsiteX636" fmla="*/ 9023678 w 12191684"/>
              <a:gd name="connsiteY636" fmla="*/ 264264 h 2102199"/>
              <a:gd name="connsiteX637" fmla="*/ 9060768 w 12191684"/>
              <a:gd name="connsiteY637" fmla="*/ 252494 h 2102199"/>
              <a:gd name="connsiteX638" fmla="*/ 9135560 w 12191684"/>
              <a:gd name="connsiteY638" fmla="*/ 258828 h 2102199"/>
              <a:gd name="connsiteX639" fmla="*/ 9098062 w 12191684"/>
              <a:gd name="connsiteY639" fmla="*/ 275116 h 2102199"/>
              <a:gd name="connsiteX640" fmla="*/ 9028791 w 12191684"/>
              <a:gd name="connsiteY640" fmla="*/ 264922 h 2102199"/>
              <a:gd name="connsiteX641" fmla="*/ 9060768 w 12191684"/>
              <a:gd name="connsiteY641" fmla="*/ 252494 h 2102199"/>
              <a:gd name="connsiteX642" fmla="*/ 9019868 w 12191684"/>
              <a:gd name="connsiteY642" fmla="*/ 265809 h 2102199"/>
              <a:gd name="connsiteX643" fmla="*/ 8986367 w 12191684"/>
              <a:gd name="connsiteY643" fmla="*/ 279834 h 2102199"/>
              <a:gd name="connsiteX644" fmla="*/ 8943235 w 12191684"/>
              <a:gd name="connsiteY644" fmla="*/ 272184 h 2102199"/>
              <a:gd name="connsiteX645" fmla="*/ 8975659 w 12191684"/>
              <a:gd name="connsiteY645" fmla="*/ 260842 h 2102199"/>
              <a:gd name="connsiteX646" fmla="*/ 9019868 w 12191684"/>
              <a:gd name="connsiteY646" fmla="*/ 265809 h 2102199"/>
              <a:gd name="connsiteX647" fmla="*/ 6244301 w 12191684"/>
              <a:gd name="connsiteY647" fmla="*/ 1190096 h 2102199"/>
              <a:gd name="connsiteX648" fmla="*/ 7004878 w 12191684"/>
              <a:gd name="connsiteY648" fmla="*/ 1228074 h 2102199"/>
              <a:gd name="connsiteX649" fmla="*/ 7762947 w 12191684"/>
              <a:gd name="connsiteY649" fmla="*/ 1016831 h 2102199"/>
              <a:gd name="connsiteX650" fmla="*/ 8117589 w 12191684"/>
              <a:gd name="connsiteY650" fmla="*/ 809136 h 2102199"/>
              <a:gd name="connsiteX651" fmla="*/ 8361653 w 12191684"/>
              <a:gd name="connsiteY651" fmla="*/ 648664 h 2102199"/>
              <a:gd name="connsiteX652" fmla="*/ 8987594 w 12191684"/>
              <a:gd name="connsiteY652" fmla="*/ 282002 h 2102199"/>
              <a:gd name="connsiteX653" fmla="*/ 9053871 w 12191684"/>
              <a:gd name="connsiteY653" fmla="*/ 295536 h 2102199"/>
              <a:gd name="connsiteX654" fmla="*/ 8983987 w 12191684"/>
              <a:gd name="connsiteY654" fmla="*/ 330370 h 2102199"/>
              <a:gd name="connsiteX655" fmla="*/ 8403594 w 12191684"/>
              <a:gd name="connsiteY655" fmla="*/ 707770 h 2102199"/>
              <a:gd name="connsiteX656" fmla="*/ 8171615 w 12191684"/>
              <a:gd name="connsiteY656" fmla="*/ 871994 h 2102199"/>
              <a:gd name="connsiteX657" fmla="*/ 7816805 w 12191684"/>
              <a:gd name="connsiteY657" fmla="*/ 1093865 h 2102199"/>
              <a:gd name="connsiteX658" fmla="*/ 6270105 w 12191684"/>
              <a:gd name="connsiteY658" fmla="*/ 1213831 h 2102199"/>
              <a:gd name="connsiteX659" fmla="*/ 6081462 w 12191684"/>
              <a:gd name="connsiteY659" fmla="*/ 1170759 h 2102199"/>
              <a:gd name="connsiteX660" fmla="*/ 6064823 w 12191684"/>
              <a:gd name="connsiteY660" fmla="*/ 1162076 h 2102199"/>
              <a:gd name="connsiteX661" fmla="*/ 6244301 w 12191684"/>
              <a:gd name="connsiteY661" fmla="*/ 1190096 h 2102199"/>
              <a:gd name="connsiteX662" fmla="*/ 8990736 w 12191684"/>
              <a:gd name="connsiteY662" fmla="*/ 280652 h 2102199"/>
              <a:gd name="connsiteX663" fmla="*/ 9025036 w 12191684"/>
              <a:gd name="connsiteY663" fmla="*/ 266434 h 2102199"/>
              <a:gd name="connsiteX664" fmla="*/ 9094864 w 12191684"/>
              <a:gd name="connsiteY664" fmla="*/ 276555 h 2102199"/>
              <a:gd name="connsiteX665" fmla="*/ 9056622 w 12191684"/>
              <a:gd name="connsiteY665" fmla="*/ 294226 h 2102199"/>
              <a:gd name="connsiteX666" fmla="*/ 8990736 w 12191684"/>
              <a:gd name="connsiteY666" fmla="*/ 280652 h 2102199"/>
              <a:gd name="connsiteX667" fmla="*/ 9097244 w 12191684"/>
              <a:gd name="connsiteY667" fmla="*/ 276951 h 2102199"/>
              <a:gd name="connsiteX668" fmla="*/ 9138943 w 12191684"/>
              <a:gd name="connsiteY668" fmla="*/ 284278 h 2102199"/>
              <a:gd name="connsiteX669" fmla="*/ 9100720 w 12191684"/>
              <a:gd name="connsiteY669" fmla="*/ 304529 h 2102199"/>
              <a:gd name="connsiteX670" fmla="*/ 9058760 w 12191684"/>
              <a:gd name="connsiteY670" fmla="*/ 294698 h 2102199"/>
              <a:gd name="connsiteX671" fmla="*/ 9097244 w 12191684"/>
              <a:gd name="connsiteY671" fmla="*/ 276951 h 2102199"/>
              <a:gd name="connsiteX672" fmla="*/ 9100423 w 12191684"/>
              <a:gd name="connsiteY672" fmla="*/ 275516 h 2102199"/>
              <a:gd name="connsiteX673" fmla="*/ 9138293 w 12191684"/>
              <a:gd name="connsiteY673" fmla="*/ 259126 h 2102199"/>
              <a:gd name="connsiteX674" fmla="*/ 9179416 w 12191684"/>
              <a:gd name="connsiteY674" fmla="*/ 263961 h 2102199"/>
              <a:gd name="connsiteX675" fmla="*/ 9141713 w 12191684"/>
              <a:gd name="connsiteY675" fmla="*/ 282844 h 2102199"/>
              <a:gd name="connsiteX676" fmla="*/ 9100423 w 12191684"/>
              <a:gd name="connsiteY676" fmla="*/ 275516 h 2102199"/>
              <a:gd name="connsiteX677" fmla="*/ 9141825 w 12191684"/>
              <a:gd name="connsiteY677" fmla="*/ 257646 h 2102199"/>
              <a:gd name="connsiteX678" fmla="*/ 9179490 w 12191684"/>
              <a:gd name="connsiteY678" fmla="*/ 242416 h 2102199"/>
              <a:gd name="connsiteX679" fmla="*/ 9219758 w 12191684"/>
              <a:gd name="connsiteY679" fmla="*/ 244894 h 2102199"/>
              <a:gd name="connsiteX680" fmla="*/ 9182390 w 12191684"/>
              <a:gd name="connsiteY680" fmla="*/ 262506 h 2102199"/>
              <a:gd name="connsiteX681" fmla="*/ 9141825 w 12191684"/>
              <a:gd name="connsiteY681" fmla="*/ 257646 h 2102199"/>
              <a:gd name="connsiteX682" fmla="*/ 9222510 w 12191684"/>
              <a:gd name="connsiteY682" fmla="*/ 245095 h 2102199"/>
              <a:gd name="connsiteX683" fmla="*/ 9263410 w 12191684"/>
              <a:gd name="connsiteY683" fmla="*/ 248642 h 2102199"/>
              <a:gd name="connsiteX684" fmla="*/ 9225930 w 12191684"/>
              <a:gd name="connsiteY684" fmla="*/ 268761 h 2102199"/>
              <a:gd name="connsiteX685" fmla="*/ 9184770 w 12191684"/>
              <a:gd name="connsiteY685" fmla="*/ 262816 h 2102199"/>
              <a:gd name="connsiteX686" fmla="*/ 9222510 w 12191684"/>
              <a:gd name="connsiteY686" fmla="*/ 245095 h 2102199"/>
              <a:gd name="connsiteX687" fmla="*/ 9225838 w 12191684"/>
              <a:gd name="connsiteY687" fmla="*/ 243600 h 2102199"/>
              <a:gd name="connsiteX688" fmla="*/ 9262945 w 12191684"/>
              <a:gd name="connsiteY688" fmla="*/ 227303 h 2102199"/>
              <a:gd name="connsiteX689" fmla="*/ 9303326 w 12191684"/>
              <a:gd name="connsiteY689" fmla="*/ 228439 h 2102199"/>
              <a:gd name="connsiteX690" fmla="*/ 9266385 w 12191684"/>
              <a:gd name="connsiteY690" fmla="*/ 247110 h 2102199"/>
              <a:gd name="connsiteX691" fmla="*/ 9225838 w 12191684"/>
              <a:gd name="connsiteY691" fmla="*/ 243600 h 2102199"/>
              <a:gd name="connsiteX692" fmla="*/ 9264098 w 12191684"/>
              <a:gd name="connsiteY692" fmla="*/ 225351 h 2102199"/>
              <a:gd name="connsiteX693" fmla="*/ 9225522 w 12191684"/>
              <a:gd name="connsiteY693" fmla="*/ 225205 h 2102199"/>
              <a:gd name="connsiteX694" fmla="*/ 9261551 w 12191684"/>
              <a:gd name="connsiteY694" fmla="*/ 212760 h 2102199"/>
              <a:gd name="connsiteX695" fmla="*/ 9299849 w 12191684"/>
              <a:gd name="connsiteY695" fmla="*/ 210650 h 2102199"/>
              <a:gd name="connsiteX696" fmla="*/ 9264098 w 12191684"/>
              <a:gd name="connsiteY696" fmla="*/ 225351 h 2102199"/>
              <a:gd name="connsiteX697" fmla="*/ 9259599 w 12191684"/>
              <a:gd name="connsiteY697" fmla="*/ 227253 h 2102199"/>
              <a:gd name="connsiteX698" fmla="*/ 9223067 w 12191684"/>
              <a:gd name="connsiteY698" fmla="*/ 243385 h 2102199"/>
              <a:gd name="connsiteX699" fmla="*/ 9183283 w 12191684"/>
              <a:gd name="connsiteY699" fmla="*/ 240962 h 2102199"/>
              <a:gd name="connsiteX700" fmla="*/ 9219925 w 12191684"/>
              <a:gd name="connsiteY700" fmla="*/ 227199 h 2102199"/>
              <a:gd name="connsiteX701" fmla="*/ 9259599 w 12191684"/>
              <a:gd name="connsiteY701" fmla="*/ 227253 h 2102199"/>
              <a:gd name="connsiteX702" fmla="*/ 9179918 w 12191684"/>
              <a:gd name="connsiteY702" fmla="*/ 240789 h 2102199"/>
              <a:gd name="connsiteX703" fmla="*/ 9098359 w 12191684"/>
              <a:gd name="connsiteY703" fmla="*/ 238843 h 2102199"/>
              <a:gd name="connsiteX704" fmla="*/ 9120520 w 12191684"/>
              <a:gd name="connsiteY704" fmla="*/ 231295 h 2102199"/>
              <a:gd name="connsiteX705" fmla="*/ 9215762 w 12191684"/>
              <a:gd name="connsiteY705" fmla="*/ 227255 h 2102199"/>
              <a:gd name="connsiteX706" fmla="*/ 9179918 w 12191684"/>
              <a:gd name="connsiteY706" fmla="*/ 240789 h 2102199"/>
              <a:gd name="connsiteX707" fmla="*/ 9176181 w 12191684"/>
              <a:gd name="connsiteY707" fmla="*/ 242271 h 2102199"/>
              <a:gd name="connsiteX708" fmla="*/ 9139036 w 12191684"/>
              <a:gd name="connsiteY708" fmla="*/ 257356 h 2102199"/>
              <a:gd name="connsiteX709" fmla="*/ 9064802 w 12191684"/>
              <a:gd name="connsiteY709" fmla="*/ 250987 h 2102199"/>
              <a:gd name="connsiteX710" fmla="*/ 9094028 w 12191684"/>
              <a:gd name="connsiteY710" fmla="*/ 240341 h 2102199"/>
              <a:gd name="connsiteX711" fmla="*/ 9176181 w 12191684"/>
              <a:gd name="connsiteY711" fmla="*/ 242271 h 2102199"/>
              <a:gd name="connsiteX712" fmla="*/ 9058685 w 12191684"/>
              <a:gd name="connsiteY712" fmla="*/ 250583 h 2102199"/>
              <a:gd name="connsiteX713" fmla="*/ 9015145 w 12191684"/>
              <a:gd name="connsiteY713" fmla="*/ 248393 h 2102199"/>
              <a:gd name="connsiteX714" fmla="*/ 9051063 w 12191684"/>
              <a:gd name="connsiteY714" fmla="*/ 240871 h 2102199"/>
              <a:gd name="connsiteX715" fmla="*/ 9086609 w 12191684"/>
              <a:gd name="connsiteY715" fmla="*/ 240330 h 2102199"/>
              <a:gd name="connsiteX716" fmla="*/ 9058685 w 12191684"/>
              <a:gd name="connsiteY716" fmla="*/ 250583 h 2102199"/>
              <a:gd name="connsiteX717" fmla="*/ 8974339 w 12191684"/>
              <a:gd name="connsiteY717" fmla="*/ 258672 h 2102199"/>
              <a:gd name="connsiteX718" fmla="*/ 8971940 w 12191684"/>
              <a:gd name="connsiteY718" fmla="*/ 258438 h 2102199"/>
              <a:gd name="connsiteX719" fmla="*/ 8982927 w 12191684"/>
              <a:gd name="connsiteY719" fmla="*/ 255776 h 2102199"/>
              <a:gd name="connsiteX720" fmla="*/ 8974339 w 12191684"/>
              <a:gd name="connsiteY720" fmla="*/ 258672 h 2102199"/>
              <a:gd name="connsiteX721" fmla="*/ 8969746 w 12191684"/>
              <a:gd name="connsiteY721" fmla="*/ 260252 h 2102199"/>
              <a:gd name="connsiteX722" fmla="*/ 8938253 w 12191684"/>
              <a:gd name="connsiteY722" fmla="*/ 271360 h 2102199"/>
              <a:gd name="connsiteX723" fmla="*/ 8928195 w 12191684"/>
              <a:gd name="connsiteY723" fmla="*/ 269698 h 2102199"/>
              <a:gd name="connsiteX724" fmla="*/ 8966083 w 12191684"/>
              <a:gd name="connsiteY724" fmla="*/ 259886 h 2102199"/>
              <a:gd name="connsiteX725" fmla="*/ 8969746 w 12191684"/>
              <a:gd name="connsiteY725" fmla="*/ 260252 h 2102199"/>
              <a:gd name="connsiteX726" fmla="*/ 8924886 w 12191684"/>
              <a:gd name="connsiteY726" fmla="*/ 269185 h 2102199"/>
              <a:gd name="connsiteX727" fmla="*/ 8886663 w 12191684"/>
              <a:gd name="connsiteY727" fmla="*/ 263469 h 2102199"/>
              <a:gd name="connsiteX728" fmla="*/ 8924161 w 12191684"/>
              <a:gd name="connsiteY728" fmla="*/ 256289 h 2102199"/>
              <a:gd name="connsiteX729" fmla="*/ 8961920 w 12191684"/>
              <a:gd name="connsiteY729" fmla="*/ 259481 h 2102199"/>
              <a:gd name="connsiteX730" fmla="*/ 8924886 w 12191684"/>
              <a:gd name="connsiteY730" fmla="*/ 269185 h 2102199"/>
              <a:gd name="connsiteX731" fmla="*/ 8920182 w 12191684"/>
              <a:gd name="connsiteY731" fmla="*/ 270457 h 2102199"/>
              <a:gd name="connsiteX732" fmla="*/ 8758162 w 12191684"/>
              <a:gd name="connsiteY732" fmla="*/ 321794 h 2102199"/>
              <a:gd name="connsiteX733" fmla="*/ 8084200 w 12191684"/>
              <a:gd name="connsiteY733" fmla="*/ 637896 h 2102199"/>
              <a:gd name="connsiteX734" fmla="*/ 8006582 w 12191684"/>
              <a:gd name="connsiteY734" fmla="*/ 678712 h 2102199"/>
              <a:gd name="connsiteX735" fmla="*/ 7652646 w 12191684"/>
              <a:gd name="connsiteY735" fmla="*/ 857835 h 2102199"/>
              <a:gd name="connsiteX736" fmla="*/ 6193473 w 12191684"/>
              <a:gd name="connsiteY736" fmla="*/ 1137123 h 2102199"/>
              <a:gd name="connsiteX737" fmla="*/ 6015687 w 12191684"/>
              <a:gd name="connsiteY737" fmla="*/ 1136295 h 2102199"/>
              <a:gd name="connsiteX738" fmla="*/ 5996854 w 12191684"/>
              <a:gd name="connsiteY738" fmla="*/ 1126368 h 2102199"/>
              <a:gd name="connsiteX739" fmla="*/ 6168078 w 12191684"/>
              <a:gd name="connsiteY739" fmla="*/ 1113415 h 2102199"/>
              <a:gd name="connsiteX740" fmla="*/ 7598695 w 12191684"/>
              <a:gd name="connsiteY740" fmla="*/ 780852 h 2102199"/>
              <a:gd name="connsiteX741" fmla="*/ 7925748 w 12191684"/>
              <a:gd name="connsiteY741" fmla="*/ 628569 h 2102199"/>
              <a:gd name="connsiteX742" fmla="*/ 7952370 w 12191684"/>
              <a:gd name="connsiteY742" fmla="*/ 615966 h 2102199"/>
              <a:gd name="connsiteX743" fmla="*/ 8880714 w 12191684"/>
              <a:gd name="connsiteY743" fmla="*/ 264673 h 2102199"/>
              <a:gd name="connsiteX744" fmla="*/ 8920182 w 12191684"/>
              <a:gd name="connsiteY744" fmla="*/ 270457 h 2102199"/>
              <a:gd name="connsiteX745" fmla="*/ 8670021 w 12191684"/>
              <a:gd name="connsiteY745" fmla="*/ 316827 h 2102199"/>
              <a:gd name="connsiteX746" fmla="*/ 7951590 w 12191684"/>
              <a:gd name="connsiteY746" fmla="*/ 614285 h 2102199"/>
              <a:gd name="connsiteX747" fmla="*/ 7924949 w 12191684"/>
              <a:gd name="connsiteY747" fmla="*/ 626888 h 2102199"/>
              <a:gd name="connsiteX748" fmla="*/ 7597932 w 12191684"/>
              <a:gd name="connsiteY748" fmla="*/ 779154 h 2102199"/>
              <a:gd name="connsiteX749" fmla="*/ 6167929 w 12191684"/>
              <a:gd name="connsiteY749" fmla="*/ 1111560 h 2102199"/>
              <a:gd name="connsiteX750" fmla="*/ 5993750 w 12191684"/>
              <a:gd name="connsiteY750" fmla="*/ 1124723 h 2102199"/>
              <a:gd name="connsiteX751" fmla="*/ 5974489 w 12191684"/>
              <a:gd name="connsiteY751" fmla="*/ 1114548 h 2102199"/>
              <a:gd name="connsiteX752" fmla="*/ 6142683 w 12191684"/>
              <a:gd name="connsiteY752" fmla="*/ 1087840 h 2102199"/>
              <a:gd name="connsiteX753" fmla="*/ 6840961 w 12191684"/>
              <a:gd name="connsiteY753" fmla="*/ 941292 h 2102199"/>
              <a:gd name="connsiteX754" fmla="*/ 7543944 w 12191684"/>
              <a:gd name="connsiteY754" fmla="*/ 702187 h 2102199"/>
              <a:gd name="connsiteX755" fmla="*/ 7713122 w 12191684"/>
              <a:gd name="connsiteY755" fmla="*/ 630039 h 2102199"/>
              <a:gd name="connsiteX756" fmla="*/ 7897304 w 12191684"/>
              <a:gd name="connsiteY756" fmla="*/ 551570 h 2102199"/>
              <a:gd name="connsiteX757" fmla="*/ 8834069 w 12191684"/>
              <a:gd name="connsiteY757" fmla="*/ 258769 h 2102199"/>
              <a:gd name="connsiteX758" fmla="*/ 8875062 w 12191684"/>
              <a:gd name="connsiteY758" fmla="*/ 263915 h 2102199"/>
              <a:gd name="connsiteX759" fmla="*/ 8670021 w 12191684"/>
              <a:gd name="connsiteY759" fmla="*/ 316827 h 2102199"/>
              <a:gd name="connsiteX760" fmla="*/ 5990217 w 12191684"/>
              <a:gd name="connsiteY760" fmla="*/ 1124974 h 2102199"/>
              <a:gd name="connsiteX761" fmla="*/ 5974266 w 12191684"/>
              <a:gd name="connsiteY761" fmla="*/ 1126096 h 2102199"/>
              <a:gd name="connsiteX762" fmla="*/ 5955564 w 12191684"/>
              <a:gd name="connsiteY762" fmla="*/ 1117472 h 2102199"/>
              <a:gd name="connsiteX763" fmla="*/ 5971403 w 12191684"/>
              <a:gd name="connsiteY763" fmla="*/ 1115027 h 2102199"/>
              <a:gd name="connsiteX764" fmla="*/ 5990217 w 12191684"/>
              <a:gd name="connsiteY764" fmla="*/ 1124974 h 2102199"/>
              <a:gd name="connsiteX765" fmla="*/ 5952496 w 12191684"/>
              <a:gd name="connsiteY765" fmla="*/ 1116059 h 2102199"/>
              <a:gd name="connsiteX766" fmla="*/ 5933459 w 12191684"/>
              <a:gd name="connsiteY766" fmla="*/ 1107266 h 2102199"/>
              <a:gd name="connsiteX767" fmla="*/ 5949466 w 12191684"/>
              <a:gd name="connsiteY767" fmla="*/ 1103410 h 2102199"/>
              <a:gd name="connsiteX768" fmla="*/ 5968652 w 12191684"/>
              <a:gd name="connsiteY768" fmla="*/ 1113568 h 2102199"/>
              <a:gd name="connsiteX769" fmla="*/ 5952496 w 12191684"/>
              <a:gd name="connsiteY769" fmla="*/ 1116059 h 2102199"/>
              <a:gd name="connsiteX770" fmla="*/ 5949168 w 12191684"/>
              <a:gd name="connsiteY770" fmla="*/ 1116570 h 2102199"/>
              <a:gd name="connsiteX771" fmla="*/ 5932752 w 12191684"/>
              <a:gd name="connsiteY771" fmla="*/ 1119086 h 2102199"/>
              <a:gd name="connsiteX772" fmla="*/ 5914310 w 12191684"/>
              <a:gd name="connsiteY772" fmla="*/ 1111857 h 2102199"/>
              <a:gd name="connsiteX773" fmla="*/ 5930540 w 12191684"/>
              <a:gd name="connsiteY773" fmla="*/ 1107968 h 2102199"/>
              <a:gd name="connsiteX774" fmla="*/ 5949168 w 12191684"/>
              <a:gd name="connsiteY774" fmla="*/ 1116570 h 2102199"/>
              <a:gd name="connsiteX775" fmla="*/ 5911280 w 12191684"/>
              <a:gd name="connsiteY775" fmla="*/ 1110670 h 2102199"/>
              <a:gd name="connsiteX776" fmla="*/ 5892317 w 12191684"/>
              <a:gd name="connsiteY776" fmla="*/ 1103229 h 2102199"/>
              <a:gd name="connsiteX777" fmla="*/ 5908677 w 12191684"/>
              <a:gd name="connsiteY777" fmla="*/ 1097864 h 2102199"/>
              <a:gd name="connsiteX778" fmla="*/ 5927807 w 12191684"/>
              <a:gd name="connsiteY778" fmla="*/ 1106710 h 2102199"/>
              <a:gd name="connsiteX779" fmla="*/ 5911280 w 12191684"/>
              <a:gd name="connsiteY779" fmla="*/ 1110670 h 2102199"/>
              <a:gd name="connsiteX780" fmla="*/ 5908119 w 12191684"/>
              <a:gd name="connsiteY780" fmla="*/ 1111428 h 2102199"/>
              <a:gd name="connsiteX781" fmla="*/ 5892075 w 12191684"/>
              <a:gd name="connsiteY781" fmla="*/ 1115254 h 2102199"/>
              <a:gd name="connsiteX782" fmla="*/ 5873651 w 12191684"/>
              <a:gd name="connsiteY782" fmla="*/ 1109342 h 2102199"/>
              <a:gd name="connsiteX783" fmla="*/ 5889547 w 12191684"/>
              <a:gd name="connsiteY783" fmla="*/ 1104140 h 2102199"/>
              <a:gd name="connsiteX784" fmla="*/ 5908119 w 12191684"/>
              <a:gd name="connsiteY784" fmla="*/ 1111428 h 2102199"/>
              <a:gd name="connsiteX785" fmla="*/ 5870640 w 12191684"/>
              <a:gd name="connsiteY785" fmla="*/ 1108372 h 2102199"/>
              <a:gd name="connsiteX786" fmla="*/ 5860731 w 12191684"/>
              <a:gd name="connsiteY786" fmla="*/ 1105189 h 2102199"/>
              <a:gd name="connsiteX787" fmla="*/ 5852216 w 12191684"/>
              <a:gd name="connsiteY787" fmla="*/ 1102456 h 2102199"/>
              <a:gd name="connsiteX788" fmla="*/ 5868167 w 12191684"/>
              <a:gd name="connsiteY788" fmla="*/ 1095754 h 2102199"/>
              <a:gd name="connsiteX789" fmla="*/ 5879675 w 12191684"/>
              <a:gd name="connsiteY789" fmla="*/ 1100264 h 2102199"/>
              <a:gd name="connsiteX790" fmla="*/ 5886833 w 12191684"/>
              <a:gd name="connsiteY790" fmla="*/ 1103073 h 2102199"/>
              <a:gd name="connsiteX791" fmla="*/ 5870640 w 12191684"/>
              <a:gd name="connsiteY791" fmla="*/ 1108372 h 2102199"/>
              <a:gd name="connsiteX792" fmla="*/ 5849799 w 12191684"/>
              <a:gd name="connsiteY792" fmla="*/ 1101683 h 2102199"/>
              <a:gd name="connsiteX793" fmla="*/ 5639293 w 12191684"/>
              <a:gd name="connsiteY793" fmla="*/ 1034894 h 2102199"/>
              <a:gd name="connsiteX794" fmla="*/ 5151092 w 12191684"/>
              <a:gd name="connsiteY794" fmla="*/ 879745 h 2102199"/>
              <a:gd name="connsiteX795" fmla="*/ 4590833 w 12191684"/>
              <a:gd name="connsiteY795" fmla="*/ 702156 h 2102199"/>
              <a:gd name="connsiteX796" fmla="*/ 3192750 w 12191684"/>
              <a:gd name="connsiteY796" fmla="*/ 334367 h 2102199"/>
              <a:gd name="connsiteX797" fmla="*/ 2687390 w 12191684"/>
              <a:gd name="connsiteY797" fmla="*/ 273443 h 2102199"/>
              <a:gd name="connsiteX798" fmla="*/ 2324902 w 12191684"/>
              <a:gd name="connsiteY798" fmla="*/ 273722 h 2102199"/>
              <a:gd name="connsiteX799" fmla="*/ 2264593 w 12191684"/>
              <a:gd name="connsiteY799" fmla="*/ 237592 h 2102199"/>
              <a:gd name="connsiteX800" fmla="*/ 2651546 w 12191684"/>
              <a:gd name="connsiteY800" fmla="*/ 211168 h 2102199"/>
              <a:gd name="connsiteX801" fmla="*/ 3173322 w 12191684"/>
              <a:gd name="connsiteY801" fmla="*/ 247692 h 2102199"/>
              <a:gd name="connsiteX802" fmla="*/ 4595945 w 12191684"/>
              <a:gd name="connsiteY802" fmla="*/ 619364 h 2102199"/>
              <a:gd name="connsiteX803" fmla="*/ 5416981 w 12191684"/>
              <a:gd name="connsiteY803" fmla="*/ 922448 h 2102199"/>
              <a:gd name="connsiteX804" fmla="*/ 5655523 w 12191684"/>
              <a:gd name="connsiteY804" fmla="*/ 1013323 h 2102199"/>
              <a:gd name="connsiteX805" fmla="*/ 5865955 w 12191684"/>
              <a:gd name="connsiteY805" fmla="*/ 1094886 h 2102199"/>
              <a:gd name="connsiteX806" fmla="*/ 5849799 w 12191684"/>
              <a:gd name="connsiteY806" fmla="*/ 1101683 h 2102199"/>
              <a:gd name="connsiteX807" fmla="*/ 2322132 w 12191684"/>
              <a:gd name="connsiteY807" fmla="*/ 273868 h 2102199"/>
              <a:gd name="connsiteX808" fmla="*/ 2249813 w 12191684"/>
              <a:gd name="connsiteY808" fmla="*/ 278734 h 2102199"/>
              <a:gd name="connsiteX809" fmla="*/ 2186696 w 12191684"/>
              <a:gd name="connsiteY809" fmla="*/ 248705 h 2102199"/>
              <a:gd name="connsiteX810" fmla="*/ 2261971 w 12191684"/>
              <a:gd name="connsiteY810" fmla="*/ 237934 h 2102199"/>
              <a:gd name="connsiteX811" fmla="*/ 2322132 w 12191684"/>
              <a:gd name="connsiteY811" fmla="*/ 273868 h 2102199"/>
              <a:gd name="connsiteX812" fmla="*/ 2246280 w 12191684"/>
              <a:gd name="connsiteY812" fmla="*/ 279022 h 2102199"/>
              <a:gd name="connsiteX813" fmla="*/ 2173738 w 12191684"/>
              <a:gd name="connsiteY813" fmla="*/ 285599 h 2102199"/>
              <a:gd name="connsiteX814" fmla="*/ 2108130 w 12191684"/>
              <a:gd name="connsiteY814" fmla="*/ 261859 h 2102199"/>
              <a:gd name="connsiteX815" fmla="*/ 2183294 w 12191684"/>
              <a:gd name="connsiteY815" fmla="*/ 249230 h 2102199"/>
              <a:gd name="connsiteX816" fmla="*/ 2246280 w 12191684"/>
              <a:gd name="connsiteY816" fmla="*/ 279022 h 2102199"/>
              <a:gd name="connsiteX817" fmla="*/ 2169630 w 12191684"/>
              <a:gd name="connsiteY817" fmla="*/ 286020 h 2102199"/>
              <a:gd name="connsiteX818" fmla="*/ 2097403 w 12191684"/>
              <a:gd name="connsiteY818" fmla="*/ 294246 h 2102199"/>
              <a:gd name="connsiteX819" fmla="*/ 2029546 w 12191684"/>
              <a:gd name="connsiteY819" fmla="*/ 276992 h 2102199"/>
              <a:gd name="connsiteX820" fmla="*/ 2104022 w 12191684"/>
              <a:gd name="connsiteY820" fmla="*/ 262613 h 2102199"/>
              <a:gd name="connsiteX821" fmla="*/ 2169630 w 12191684"/>
              <a:gd name="connsiteY821" fmla="*/ 286020 h 2102199"/>
              <a:gd name="connsiteX822" fmla="*/ 2093685 w 12191684"/>
              <a:gd name="connsiteY822" fmla="*/ 294705 h 2102199"/>
              <a:gd name="connsiteX823" fmla="*/ 2020195 w 12191684"/>
              <a:gd name="connsiteY823" fmla="*/ 304780 h 2102199"/>
              <a:gd name="connsiteX824" fmla="*/ 1950255 w 12191684"/>
              <a:gd name="connsiteY824" fmla="*/ 294179 h 2102199"/>
              <a:gd name="connsiteX825" fmla="*/ 2026293 w 12191684"/>
              <a:gd name="connsiteY825" fmla="*/ 277665 h 2102199"/>
              <a:gd name="connsiteX826" fmla="*/ 2093685 w 12191684"/>
              <a:gd name="connsiteY826" fmla="*/ 294705 h 2102199"/>
              <a:gd name="connsiteX827" fmla="*/ 2025939 w 12191684"/>
              <a:gd name="connsiteY827" fmla="*/ 305813 h 2102199"/>
              <a:gd name="connsiteX828" fmla="*/ 2098351 w 12191684"/>
              <a:gd name="connsiteY828" fmla="*/ 296005 h 2102199"/>
              <a:gd name="connsiteX829" fmla="*/ 2161580 w 12191684"/>
              <a:gd name="connsiteY829" fmla="*/ 315403 h 2102199"/>
              <a:gd name="connsiteX830" fmla="*/ 2091863 w 12191684"/>
              <a:gd name="connsiteY830" fmla="*/ 319030 h 2102199"/>
              <a:gd name="connsiteX831" fmla="*/ 2025939 w 12191684"/>
              <a:gd name="connsiteY831" fmla="*/ 305813 h 2102199"/>
              <a:gd name="connsiteX832" fmla="*/ 2166581 w 12191684"/>
              <a:gd name="connsiteY832" fmla="*/ 317046 h 2102199"/>
              <a:gd name="connsiteX833" fmla="*/ 2226053 w 12191684"/>
              <a:gd name="connsiteY833" fmla="*/ 337955 h 2102199"/>
              <a:gd name="connsiteX834" fmla="*/ 2160501 w 12191684"/>
              <a:gd name="connsiteY834" fmla="*/ 335487 h 2102199"/>
              <a:gd name="connsiteX835" fmla="*/ 2098370 w 12191684"/>
              <a:gd name="connsiteY835" fmla="*/ 320482 h 2102199"/>
              <a:gd name="connsiteX836" fmla="*/ 2166581 w 12191684"/>
              <a:gd name="connsiteY836" fmla="*/ 317046 h 2102199"/>
              <a:gd name="connsiteX837" fmla="*/ 2170987 w 12191684"/>
              <a:gd name="connsiteY837" fmla="*/ 316881 h 2102199"/>
              <a:gd name="connsiteX838" fmla="*/ 2239160 w 12191684"/>
              <a:gd name="connsiteY838" fmla="*/ 314925 h 2102199"/>
              <a:gd name="connsiteX839" fmla="*/ 2297369 w 12191684"/>
              <a:gd name="connsiteY839" fmla="*/ 342055 h 2102199"/>
              <a:gd name="connsiteX840" fmla="*/ 2231686 w 12191684"/>
              <a:gd name="connsiteY840" fmla="*/ 338227 h 2102199"/>
              <a:gd name="connsiteX841" fmla="*/ 2170987 w 12191684"/>
              <a:gd name="connsiteY841" fmla="*/ 316881 h 2102199"/>
              <a:gd name="connsiteX842" fmla="*/ 2301775 w 12191684"/>
              <a:gd name="connsiteY842" fmla="*/ 344213 h 2102199"/>
              <a:gd name="connsiteX843" fmla="*/ 2356395 w 12191684"/>
              <a:gd name="connsiteY843" fmla="*/ 371923 h 2102199"/>
              <a:gd name="connsiteX844" fmla="*/ 2294636 w 12191684"/>
              <a:gd name="connsiteY844" fmla="*/ 362574 h 2102199"/>
              <a:gd name="connsiteX845" fmla="*/ 2237450 w 12191684"/>
              <a:gd name="connsiteY845" fmla="*/ 340369 h 2102199"/>
              <a:gd name="connsiteX846" fmla="*/ 2301775 w 12191684"/>
              <a:gd name="connsiteY846" fmla="*/ 344213 h 2102199"/>
              <a:gd name="connsiteX847" fmla="*/ 2306571 w 12191684"/>
              <a:gd name="connsiteY847" fmla="*/ 344553 h 2102199"/>
              <a:gd name="connsiteX848" fmla="*/ 2371528 w 12191684"/>
              <a:gd name="connsiteY848" fmla="*/ 349725 h 2102199"/>
              <a:gd name="connsiteX849" fmla="*/ 2424345 w 12191684"/>
              <a:gd name="connsiteY849" fmla="*/ 383431 h 2102199"/>
              <a:gd name="connsiteX850" fmla="*/ 2362140 w 12191684"/>
              <a:gd name="connsiteY850" fmla="*/ 372849 h 2102199"/>
              <a:gd name="connsiteX851" fmla="*/ 2306571 w 12191684"/>
              <a:gd name="connsiteY851" fmla="*/ 344553 h 2102199"/>
              <a:gd name="connsiteX852" fmla="*/ 2428287 w 12191684"/>
              <a:gd name="connsiteY852" fmla="*/ 386017 h 2102199"/>
              <a:gd name="connsiteX853" fmla="*/ 2438196 w 12191684"/>
              <a:gd name="connsiteY853" fmla="*/ 392567 h 2102199"/>
              <a:gd name="connsiteX854" fmla="*/ 2478891 w 12191684"/>
              <a:gd name="connsiteY854" fmla="*/ 420035 h 2102199"/>
              <a:gd name="connsiteX855" fmla="*/ 2420460 w 12191684"/>
              <a:gd name="connsiteY855" fmla="*/ 404335 h 2102199"/>
              <a:gd name="connsiteX856" fmla="*/ 2378518 w 12191684"/>
              <a:gd name="connsiteY856" fmla="*/ 381524 h 2102199"/>
              <a:gd name="connsiteX857" fmla="*/ 2367289 w 12191684"/>
              <a:gd name="connsiteY857" fmla="*/ 375558 h 2102199"/>
              <a:gd name="connsiteX858" fmla="*/ 2428287 w 12191684"/>
              <a:gd name="connsiteY858" fmla="*/ 386017 h 2102199"/>
              <a:gd name="connsiteX859" fmla="*/ 2439218 w 12191684"/>
              <a:gd name="connsiteY859" fmla="*/ 391018 h 2102199"/>
              <a:gd name="connsiteX860" fmla="*/ 2432934 w 12191684"/>
              <a:gd name="connsiteY860" fmla="*/ 386859 h 2102199"/>
              <a:gd name="connsiteX861" fmla="*/ 2494378 w 12191684"/>
              <a:gd name="connsiteY861" fmla="*/ 398467 h 2102199"/>
              <a:gd name="connsiteX862" fmla="*/ 2498747 w 12191684"/>
              <a:gd name="connsiteY862" fmla="*/ 401964 h 2102199"/>
              <a:gd name="connsiteX863" fmla="*/ 2543235 w 12191684"/>
              <a:gd name="connsiteY863" fmla="*/ 438301 h 2102199"/>
              <a:gd name="connsiteX864" fmla="*/ 2484450 w 12191684"/>
              <a:gd name="connsiteY864" fmla="*/ 421572 h 2102199"/>
              <a:gd name="connsiteX865" fmla="*/ 2439218 w 12191684"/>
              <a:gd name="connsiteY865" fmla="*/ 391018 h 2102199"/>
              <a:gd name="connsiteX866" fmla="*/ 2546786 w 12191684"/>
              <a:gd name="connsiteY866" fmla="*/ 441270 h 2102199"/>
              <a:gd name="connsiteX867" fmla="*/ 2593710 w 12191684"/>
              <a:gd name="connsiteY867" fmla="*/ 480798 h 2102199"/>
              <a:gd name="connsiteX868" fmla="*/ 2538810 w 12191684"/>
              <a:gd name="connsiteY868" fmla="*/ 459466 h 2102199"/>
              <a:gd name="connsiteX869" fmla="*/ 2489191 w 12191684"/>
              <a:gd name="connsiteY869" fmla="*/ 424809 h 2102199"/>
              <a:gd name="connsiteX870" fmla="*/ 2546786 w 12191684"/>
              <a:gd name="connsiteY870" fmla="*/ 441270 h 2102199"/>
              <a:gd name="connsiteX871" fmla="*/ 2551266 w 12191684"/>
              <a:gd name="connsiteY871" fmla="*/ 442582 h 2102199"/>
              <a:gd name="connsiteX872" fmla="*/ 2830262 w 12191684"/>
              <a:gd name="connsiteY872" fmla="*/ 531782 h 2102199"/>
              <a:gd name="connsiteX873" fmla="*/ 3153374 w 12191684"/>
              <a:gd name="connsiteY873" fmla="*/ 647868 h 2102199"/>
              <a:gd name="connsiteX874" fmla="*/ 3268750 w 12191684"/>
              <a:gd name="connsiteY874" fmla="*/ 690198 h 2102199"/>
              <a:gd name="connsiteX875" fmla="*/ 3907111 w 12191684"/>
              <a:gd name="connsiteY875" fmla="*/ 898193 h 2102199"/>
              <a:gd name="connsiteX876" fmla="*/ 4567706 w 12191684"/>
              <a:gd name="connsiteY876" fmla="*/ 1042208 h 2102199"/>
              <a:gd name="connsiteX877" fmla="*/ 5571640 w 12191684"/>
              <a:gd name="connsiteY877" fmla="*/ 1130038 h 2102199"/>
              <a:gd name="connsiteX878" fmla="*/ 5575098 w 12191684"/>
              <a:gd name="connsiteY878" fmla="*/ 1130116 h 2102199"/>
              <a:gd name="connsiteX879" fmla="*/ 5771252 w 12191684"/>
              <a:gd name="connsiteY879" fmla="*/ 1134356 h 2102199"/>
              <a:gd name="connsiteX880" fmla="*/ 5757086 w 12191684"/>
              <a:gd name="connsiteY880" fmla="*/ 1140172 h 2102199"/>
              <a:gd name="connsiteX881" fmla="*/ 5554760 w 12191684"/>
              <a:gd name="connsiteY881" fmla="*/ 1151514 h 2102199"/>
              <a:gd name="connsiteX882" fmla="*/ 4562277 w 12191684"/>
              <a:gd name="connsiteY882" fmla="*/ 1124927 h 2102199"/>
              <a:gd name="connsiteX883" fmla="*/ 3288568 w 12191684"/>
              <a:gd name="connsiteY883" fmla="*/ 776983 h 2102199"/>
              <a:gd name="connsiteX884" fmla="*/ 3028182 w 12191684"/>
              <a:gd name="connsiteY884" fmla="*/ 664539 h 2102199"/>
              <a:gd name="connsiteX885" fmla="*/ 2866738 w 12191684"/>
              <a:gd name="connsiteY885" fmla="*/ 594183 h 2102199"/>
              <a:gd name="connsiteX886" fmla="*/ 2599045 w 12191684"/>
              <a:gd name="connsiteY886" fmla="*/ 482906 h 2102199"/>
              <a:gd name="connsiteX887" fmla="*/ 2551266 w 12191684"/>
              <a:gd name="connsiteY887" fmla="*/ 442582 h 2102199"/>
              <a:gd name="connsiteX888" fmla="*/ 2865994 w 12191684"/>
              <a:gd name="connsiteY888" fmla="*/ 595889 h 2102199"/>
              <a:gd name="connsiteX889" fmla="*/ 3027438 w 12191684"/>
              <a:gd name="connsiteY889" fmla="*/ 666240 h 2102199"/>
              <a:gd name="connsiteX890" fmla="*/ 3287843 w 12191684"/>
              <a:gd name="connsiteY890" fmla="*/ 778695 h 2102199"/>
              <a:gd name="connsiteX891" fmla="*/ 3910531 w 12191684"/>
              <a:gd name="connsiteY891" fmla="*/ 998038 h 2102199"/>
              <a:gd name="connsiteX892" fmla="*/ 4562072 w 12191684"/>
              <a:gd name="connsiteY892" fmla="*/ 1126773 h 2102199"/>
              <a:gd name="connsiteX893" fmla="*/ 5554871 w 12191684"/>
              <a:gd name="connsiteY893" fmla="*/ 1153368 h 2102199"/>
              <a:gd name="connsiteX894" fmla="*/ 5751769 w 12191684"/>
              <a:gd name="connsiteY894" fmla="*/ 1142349 h 2102199"/>
              <a:gd name="connsiteX895" fmla="*/ 5738718 w 12191684"/>
              <a:gd name="connsiteY895" fmla="*/ 1147679 h 2102199"/>
              <a:gd name="connsiteX896" fmla="*/ 5537860 w 12191684"/>
              <a:gd name="connsiteY896" fmla="*/ 1174849 h 2102199"/>
              <a:gd name="connsiteX897" fmla="*/ 4556551 w 12191684"/>
              <a:gd name="connsiteY897" fmla="*/ 1209485 h 2102199"/>
              <a:gd name="connsiteX898" fmla="*/ 3307735 w 12191684"/>
              <a:gd name="connsiteY898" fmla="*/ 865511 h 2102199"/>
              <a:gd name="connsiteX899" fmla="*/ 2938443 w 12191684"/>
              <a:gd name="connsiteY899" fmla="*/ 677240 h 2102199"/>
              <a:gd name="connsiteX900" fmla="*/ 2887169 w 12191684"/>
              <a:gd name="connsiteY900" fmla="*/ 650210 h 2102199"/>
              <a:gd name="connsiteX901" fmla="*/ 2649483 w 12191684"/>
              <a:gd name="connsiteY901" fmla="*/ 526547 h 2102199"/>
              <a:gd name="connsiteX902" fmla="*/ 2603396 w 12191684"/>
              <a:gd name="connsiteY902" fmla="*/ 486626 h 2102199"/>
              <a:gd name="connsiteX903" fmla="*/ 2865994 w 12191684"/>
              <a:gd name="connsiteY903" fmla="*/ 595889 h 2102199"/>
              <a:gd name="connsiteX904" fmla="*/ 5756621 w 12191684"/>
              <a:gd name="connsiteY904" fmla="*/ 1142060 h 2102199"/>
              <a:gd name="connsiteX905" fmla="*/ 5768296 w 12191684"/>
              <a:gd name="connsiteY905" fmla="*/ 1141356 h 2102199"/>
              <a:gd name="connsiteX906" fmla="*/ 5756137 w 12191684"/>
              <a:gd name="connsiteY906" fmla="*/ 1145200 h 2102199"/>
              <a:gd name="connsiteX907" fmla="*/ 5745094 w 12191684"/>
              <a:gd name="connsiteY907" fmla="*/ 1146773 h 2102199"/>
              <a:gd name="connsiteX908" fmla="*/ 5756621 w 12191684"/>
              <a:gd name="connsiteY908" fmla="*/ 1142060 h 2102199"/>
              <a:gd name="connsiteX909" fmla="*/ 5761975 w 12191684"/>
              <a:gd name="connsiteY909" fmla="*/ 1139876 h 2102199"/>
              <a:gd name="connsiteX910" fmla="*/ 5775212 w 12191684"/>
              <a:gd name="connsiteY910" fmla="*/ 1134433 h 2102199"/>
              <a:gd name="connsiteX911" fmla="*/ 5789118 w 12191684"/>
              <a:gd name="connsiteY911" fmla="*/ 1134704 h 2102199"/>
              <a:gd name="connsiteX912" fmla="*/ 5775491 w 12191684"/>
              <a:gd name="connsiteY912" fmla="*/ 1139058 h 2102199"/>
              <a:gd name="connsiteX913" fmla="*/ 5761975 w 12191684"/>
              <a:gd name="connsiteY913" fmla="*/ 1139876 h 2102199"/>
              <a:gd name="connsiteX914" fmla="*/ 5794863 w 12191684"/>
              <a:gd name="connsiteY914" fmla="*/ 1134819 h 2102199"/>
              <a:gd name="connsiteX915" fmla="*/ 5807821 w 12191684"/>
              <a:gd name="connsiteY915" fmla="*/ 1135068 h 2102199"/>
              <a:gd name="connsiteX916" fmla="*/ 5796034 w 12191684"/>
              <a:gd name="connsiteY916" fmla="*/ 1137803 h 2102199"/>
              <a:gd name="connsiteX917" fmla="*/ 5783039 w 12191684"/>
              <a:gd name="connsiteY917" fmla="*/ 1138599 h 2102199"/>
              <a:gd name="connsiteX918" fmla="*/ 5794863 w 12191684"/>
              <a:gd name="connsiteY918" fmla="*/ 1134819 h 2102199"/>
              <a:gd name="connsiteX919" fmla="*/ 5800384 w 12191684"/>
              <a:gd name="connsiteY919" fmla="*/ 1133061 h 2102199"/>
              <a:gd name="connsiteX920" fmla="*/ 5813863 w 12191684"/>
              <a:gd name="connsiteY920" fmla="*/ 1128727 h 2102199"/>
              <a:gd name="connsiteX921" fmla="*/ 5828791 w 12191684"/>
              <a:gd name="connsiteY921" fmla="*/ 1130181 h 2102199"/>
              <a:gd name="connsiteX922" fmla="*/ 5815276 w 12191684"/>
              <a:gd name="connsiteY922" fmla="*/ 1133339 h 2102199"/>
              <a:gd name="connsiteX923" fmla="*/ 5800384 w 12191684"/>
              <a:gd name="connsiteY923" fmla="*/ 1133061 h 2102199"/>
              <a:gd name="connsiteX924" fmla="*/ 5834573 w 12191684"/>
              <a:gd name="connsiteY924" fmla="*/ 1130740 h 2102199"/>
              <a:gd name="connsiteX925" fmla="*/ 5847159 w 12191684"/>
              <a:gd name="connsiteY925" fmla="*/ 1131962 h 2102199"/>
              <a:gd name="connsiteX926" fmla="*/ 5835317 w 12191684"/>
              <a:gd name="connsiteY926" fmla="*/ 1133708 h 2102199"/>
              <a:gd name="connsiteX927" fmla="*/ 5822861 w 12191684"/>
              <a:gd name="connsiteY927" fmla="*/ 1133477 h 2102199"/>
              <a:gd name="connsiteX928" fmla="*/ 5834573 w 12191684"/>
              <a:gd name="connsiteY928" fmla="*/ 1130740 h 2102199"/>
              <a:gd name="connsiteX929" fmla="*/ 5840206 w 12191684"/>
              <a:gd name="connsiteY929" fmla="*/ 1129420 h 2102199"/>
              <a:gd name="connsiteX930" fmla="*/ 5853703 w 12191684"/>
              <a:gd name="connsiteY930" fmla="*/ 1126249 h 2102199"/>
              <a:gd name="connsiteX931" fmla="*/ 5868428 w 12191684"/>
              <a:gd name="connsiteY931" fmla="*/ 1128800 h 2102199"/>
              <a:gd name="connsiteX932" fmla="*/ 5854782 w 12191684"/>
              <a:gd name="connsiteY932" fmla="*/ 1130832 h 2102199"/>
              <a:gd name="connsiteX933" fmla="*/ 5840206 w 12191684"/>
              <a:gd name="connsiteY933" fmla="*/ 1129420 h 2102199"/>
              <a:gd name="connsiteX934" fmla="*/ 5874246 w 12191684"/>
              <a:gd name="connsiteY934" fmla="*/ 1129807 h 2102199"/>
              <a:gd name="connsiteX935" fmla="*/ 5887000 w 12191684"/>
              <a:gd name="connsiteY935" fmla="*/ 1132012 h 2102199"/>
              <a:gd name="connsiteX936" fmla="*/ 5875120 w 12191684"/>
              <a:gd name="connsiteY936" fmla="*/ 1132791 h 2102199"/>
              <a:gd name="connsiteX937" fmla="*/ 5862441 w 12191684"/>
              <a:gd name="connsiteY937" fmla="*/ 1131570 h 2102199"/>
              <a:gd name="connsiteX938" fmla="*/ 5874246 w 12191684"/>
              <a:gd name="connsiteY938" fmla="*/ 1129807 h 2102199"/>
              <a:gd name="connsiteX939" fmla="*/ 5880084 w 12191684"/>
              <a:gd name="connsiteY939" fmla="*/ 1128933 h 2102199"/>
              <a:gd name="connsiteX940" fmla="*/ 5893674 w 12191684"/>
              <a:gd name="connsiteY940" fmla="*/ 1126892 h 2102199"/>
              <a:gd name="connsiteX941" fmla="*/ 5908584 w 12191684"/>
              <a:gd name="connsiteY941" fmla="*/ 1130584 h 2102199"/>
              <a:gd name="connsiteX942" fmla="*/ 5894920 w 12191684"/>
              <a:gd name="connsiteY942" fmla="*/ 1131493 h 2102199"/>
              <a:gd name="connsiteX943" fmla="*/ 5880084 w 12191684"/>
              <a:gd name="connsiteY943" fmla="*/ 1128933 h 2102199"/>
              <a:gd name="connsiteX944" fmla="*/ 5914514 w 12191684"/>
              <a:gd name="connsiteY944" fmla="*/ 1132051 h 2102199"/>
              <a:gd name="connsiteX945" fmla="*/ 5927305 w 12191684"/>
              <a:gd name="connsiteY945" fmla="*/ 1135208 h 2102199"/>
              <a:gd name="connsiteX946" fmla="*/ 5915481 w 12191684"/>
              <a:gd name="connsiteY946" fmla="*/ 1135035 h 2102199"/>
              <a:gd name="connsiteX947" fmla="*/ 5902709 w 12191684"/>
              <a:gd name="connsiteY947" fmla="*/ 1132836 h 2102199"/>
              <a:gd name="connsiteX948" fmla="*/ 5914514 w 12191684"/>
              <a:gd name="connsiteY948" fmla="*/ 1132051 h 2102199"/>
              <a:gd name="connsiteX949" fmla="*/ 5920612 w 12191684"/>
              <a:gd name="connsiteY949" fmla="*/ 1131640 h 2102199"/>
              <a:gd name="connsiteX950" fmla="*/ 5934221 w 12191684"/>
              <a:gd name="connsiteY950" fmla="*/ 1130720 h 2102199"/>
              <a:gd name="connsiteX951" fmla="*/ 5949206 w 12191684"/>
              <a:gd name="connsiteY951" fmla="*/ 1135513 h 2102199"/>
              <a:gd name="connsiteX952" fmla="*/ 5935522 w 12191684"/>
              <a:gd name="connsiteY952" fmla="*/ 1135323 h 2102199"/>
              <a:gd name="connsiteX953" fmla="*/ 5920612 w 12191684"/>
              <a:gd name="connsiteY953" fmla="*/ 1131640 h 2102199"/>
              <a:gd name="connsiteX954" fmla="*/ 5955322 w 12191684"/>
              <a:gd name="connsiteY954" fmla="*/ 1137467 h 2102199"/>
              <a:gd name="connsiteX955" fmla="*/ 5968150 w 12191684"/>
              <a:gd name="connsiteY955" fmla="*/ 1141560 h 2102199"/>
              <a:gd name="connsiteX956" fmla="*/ 5956456 w 12191684"/>
              <a:gd name="connsiteY956" fmla="*/ 1140475 h 2102199"/>
              <a:gd name="connsiteX957" fmla="*/ 5943554 w 12191684"/>
              <a:gd name="connsiteY957" fmla="*/ 1137305 h 2102199"/>
              <a:gd name="connsiteX958" fmla="*/ 5955322 w 12191684"/>
              <a:gd name="connsiteY958" fmla="*/ 1137467 h 2102199"/>
              <a:gd name="connsiteX959" fmla="*/ 5961699 w 12191684"/>
              <a:gd name="connsiteY959" fmla="*/ 1137550 h 2102199"/>
              <a:gd name="connsiteX960" fmla="*/ 5975289 w 12191684"/>
              <a:gd name="connsiteY960" fmla="*/ 1137714 h 2102199"/>
              <a:gd name="connsiteX961" fmla="*/ 5990366 w 12191684"/>
              <a:gd name="connsiteY961" fmla="*/ 1143594 h 2102199"/>
              <a:gd name="connsiteX962" fmla="*/ 5976776 w 12191684"/>
              <a:gd name="connsiteY962" fmla="*/ 1142352 h 2102199"/>
              <a:gd name="connsiteX963" fmla="*/ 5961699 w 12191684"/>
              <a:gd name="connsiteY963" fmla="*/ 1137550 h 2102199"/>
              <a:gd name="connsiteX964" fmla="*/ 5996650 w 12191684"/>
              <a:gd name="connsiteY964" fmla="*/ 1146033 h 2102199"/>
              <a:gd name="connsiteX965" fmla="*/ 6009422 w 12191684"/>
              <a:gd name="connsiteY965" fmla="*/ 1151001 h 2102199"/>
              <a:gd name="connsiteX966" fmla="*/ 5997877 w 12191684"/>
              <a:gd name="connsiteY966" fmla="*/ 1149064 h 2102199"/>
              <a:gd name="connsiteX967" fmla="*/ 5984993 w 12191684"/>
              <a:gd name="connsiteY967" fmla="*/ 1144970 h 2102199"/>
              <a:gd name="connsiteX968" fmla="*/ 5996650 w 12191684"/>
              <a:gd name="connsiteY968" fmla="*/ 1146033 h 2102199"/>
              <a:gd name="connsiteX969" fmla="*/ 6003342 w 12191684"/>
              <a:gd name="connsiteY969" fmla="*/ 1146643 h 2102199"/>
              <a:gd name="connsiteX970" fmla="*/ 6017230 w 12191684"/>
              <a:gd name="connsiteY970" fmla="*/ 1147889 h 2102199"/>
              <a:gd name="connsiteX971" fmla="*/ 6032400 w 12191684"/>
              <a:gd name="connsiteY971" fmla="*/ 1154836 h 2102199"/>
              <a:gd name="connsiteX972" fmla="*/ 6018457 w 12191684"/>
              <a:gd name="connsiteY972" fmla="*/ 1152520 h 2102199"/>
              <a:gd name="connsiteX973" fmla="*/ 6003342 w 12191684"/>
              <a:gd name="connsiteY973" fmla="*/ 1146643 h 2102199"/>
              <a:gd name="connsiteX974" fmla="*/ 6038870 w 12191684"/>
              <a:gd name="connsiteY974" fmla="*/ 1157794 h 2102199"/>
              <a:gd name="connsiteX975" fmla="*/ 6051698 w 12191684"/>
              <a:gd name="connsiteY975" fmla="*/ 1163643 h 2102199"/>
              <a:gd name="connsiteX976" fmla="*/ 6039800 w 12191684"/>
              <a:gd name="connsiteY976" fmla="*/ 1160776 h 2102199"/>
              <a:gd name="connsiteX977" fmla="*/ 6027009 w 12191684"/>
              <a:gd name="connsiteY977" fmla="*/ 1155822 h 2102199"/>
              <a:gd name="connsiteX978" fmla="*/ 6038870 w 12191684"/>
              <a:gd name="connsiteY978" fmla="*/ 1157794 h 2102199"/>
              <a:gd name="connsiteX979" fmla="*/ 6045916 w 12191684"/>
              <a:gd name="connsiteY979" fmla="*/ 1158967 h 2102199"/>
              <a:gd name="connsiteX980" fmla="*/ 6058948 w 12191684"/>
              <a:gd name="connsiteY980" fmla="*/ 1161109 h 2102199"/>
              <a:gd name="connsiteX981" fmla="*/ 6074044 w 12191684"/>
              <a:gd name="connsiteY981" fmla="*/ 1168992 h 2102199"/>
              <a:gd name="connsiteX982" fmla="*/ 6061123 w 12191684"/>
              <a:gd name="connsiteY982" fmla="*/ 1165904 h 2102199"/>
              <a:gd name="connsiteX983" fmla="*/ 6045916 w 12191684"/>
              <a:gd name="connsiteY983" fmla="*/ 1158967 h 2102199"/>
              <a:gd name="connsiteX984" fmla="*/ 6080774 w 12191684"/>
              <a:gd name="connsiteY984" fmla="*/ 1172505 h 2102199"/>
              <a:gd name="connsiteX985" fmla="*/ 6093267 w 12191684"/>
              <a:gd name="connsiteY985" fmla="*/ 1179014 h 2102199"/>
              <a:gd name="connsiteX986" fmla="*/ 6082931 w 12191684"/>
              <a:gd name="connsiteY986" fmla="*/ 1175800 h 2102199"/>
              <a:gd name="connsiteX987" fmla="*/ 6069991 w 12191684"/>
              <a:gd name="connsiteY987" fmla="*/ 1169932 h 2102199"/>
              <a:gd name="connsiteX988" fmla="*/ 6080774 w 12191684"/>
              <a:gd name="connsiteY988" fmla="*/ 1172505 h 2102199"/>
              <a:gd name="connsiteX989" fmla="*/ 6088211 w 12191684"/>
              <a:gd name="connsiteY989" fmla="*/ 1174269 h 2102199"/>
              <a:gd name="connsiteX990" fmla="*/ 6269715 w 12191684"/>
              <a:gd name="connsiteY990" fmla="*/ 1215649 h 2102199"/>
              <a:gd name="connsiteX991" fmla="*/ 7046114 w 12191684"/>
              <a:gd name="connsiteY991" fmla="*/ 1300257 h 2102199"/>
              <a:gd name="connsiteX992" fmla="*/ 7817697 w 12191684"/>
              <a:gd name="connsiteY992" fmla="*/ 1095494 h 2102199"/>
              <a:gd name="connsiteX993" fmla="*/ 8172656 w 12191684"/>
              <a:gd name="connsiteY993" fmla="*/ 873526 h 2102199"/>
              <a:gd name="connsiteX994" fmla="*/ 8404691 w 12191684"/>
              <a:gd name="connsiteY994" fmla="*/ 709278 h 2102199"/>
              <a:gd name="connsiteX995" fmla="*/ 9056008 w 12191684"/>
              <a:gd name="connsiteY995" fmla="*/ 296014 h 2102199"/>
              <a:gd name="connsiteX996" fmla="*/ 9098285 w 12191684"/>
              <a:gd name="connsiteY996" fmla="*/ 305854 h 2102199"/>
              <a:gd name="connsiteX997" fmla="*/ 9047717 w 12191684"/>
              <a:gd name="connsiteY997" fmla="*/ 334235 h 2102199"/>
              <a:gd name="connsiteX998" fmla="*/ 8486491 w 12191684"/>
              <a:gd name="connsiteY998" fmla="*/ 735681 h 2102199"/>
              <a:gd name="connsiteX999" fmla="*/ 8226607 w 12191684"/>
              <a:gd name="connsiteY999" fmla="*/ 936423 h 2102199"/>
              <a:gd name="connsiteX1000" fmla="*/ 7871518 w 12191684"/>
              <a:gd name="connsiteY1000" fmla="*/ 1172544 h 2102199"/>
              <a:gd name="connsiteX1001" fmla="*/ 6295649 w 12191684"/>
              <a:gd name="connsiteY1001" fmla="*/ 1239409 h 2102199"/>
              <a:gd name="connsiteX1002" fmla="*/ 6103344 w 12191684"/>
              <a:gd name="connsiteY1002" fmla="*/ 1182143 h 2102199"/>
              <a:gd name="connsiteX1003" fmla="*/ 6088211 w 12191684"/>
              <a:gd name="connsiteY1003" fmla="*/ 1174269 h 2102199"/>
              <a:gd name="connsiteX1004" fmla="*/ 6295148 w 12191684"/>
              <a:gd name="connsiteY1004" fmla="*/ 1241193 h 2102199"/>
              <a:gd name="connsiteX1005" fmla="*/ 7087144 w 12191684"/>
              <a:gd name="connsiteY1005" fmla="*/ 1372043 h 2102199"/>
              <a:gd name="connsiteX1006" fmla="*/ 7484435 w 12191684"/>
              <a:gd name="connsiteY1006" fmla="*/ 1328556 h 2102199"/>
              <a:gd name="connsiteX1007" fmla="*/ 7872448 w 12191684"/>
              <a:gd name="connsiteY1007" fmla="*/ 1174152 h 2102199"/>
              <a:gd name="connsiteX1008" fmla="*/ 8227723 w 12191684"/>
              <a:gd name="connsiteY1008" fmla="*/ 937916 h 2102199"/>
              <a:gd name="connsiteX1009" fmla="*/ 8487625 w 12191684"/>
              <a:gd name="connsiteY1009" fmla="*/ 737142 h 2102199"/>
              <a:gd name="connsiteX1010" fmla="*/ 9100162 w 12191684"/>
              <a:gd name="connsiteY1010" fmla="*/ 306315 h 2102199"/>
              <a:gd name="connsiteX1011" fmla="*/ 9142755 w 12191684"/>
              <a:gd name="connsiteY1011" fmla="*/ 317212 h 2102199"/>
              <a:gd name="connsiteX1012" fmla="*/ 9108268 w 12191684"/>
              <a:gd name="connsiteY1012" fmla="*/ 338757 h 2102199"/>
              <a:gd name="connsiteX1013" fmla="*/ 8562658 w 12191684"/>
              <a:gd name="connsiteY1013" fmla="*/ 765267 h 2102199"/>
              <a:gd name="connsiteX1014" fmla="*/ 8281637 w 12191684"/>
              <a:gd name="connsiteY1014" fmla="*/ 1000847 h 2102199"/>
              <a:gd name="connsiteX1015" fmla="*/ 7926250 w 12191684"/>
              <a:gd name="connsiteY1015" fmla="*/ 1251216 h 2102199"/>
              <a:gd name="connsiteX1016" fmla="*/ 6321175 w 12191684"/>
              <a:gd name="connsiteY1016" fmla="*/ 1264984 h 2102199"/>
              <a:gd name="connsiteX1017" fmla="*/ 6125281 w 12191684"/>
              <a:gd name="connsiteY1017" fmla="*/ 1193485 h 2102199"/>
              <a:gd name="connsiteX1018" fmla="*/ 6112639 w 12191684"/>
              <a:gd name="connsiteY1018" fmla="*/ 1186941 h 2102199"/>
              <a:gd name="connsiteX1019" fmla="*/ 6295148 w 12191684"/>
              <a:gd name="connsiteY1019" fmla="*/ 1241193 h 2102199"/>
              <a:gd name="connsiteX1020" fmla="*/ 9102598 w 12191684"/>
              <a:gd name="connsiteY1020" fmla="*/ 304988 h 2102199"/>
              <a:gd name="connsiteX1021" fmla="*/ 9141007 w 12191684"/>
              <a:gd name="connsiteY1021" fmla="*/ 284664 h 2102199"/>
              <a:gd name="connsiteX1022" fmla="*/ 9183078 w 12191684"/>
              <a:gd name="connsiteY1022" fmla="*/ 293066 h 2102199"/>
              <a:gd name="connsiteX1023" fmla="*/ 9144930 w 12191684"/>
              <a:gd name="connsiteY1023" fmla="*/ 315871 h 2102199"/>
              <a:gd name="connsiteX1024" fmla="*/ 9102598 w 12191684"/>
              <a:gd name="connsiteY1024" fmla="*/ 304988 h 2102199"/>
              <a:gd name="connsiteX1025" fmla="*/ 9143759 w 12191684"/>
              <a:gd name="connsiteY1025" fmla="*/ 283238 h 2102199"/>
              <a:gd name="connsiteX1026" fmla="*/ 9181721 w 12191684"/>
              <a:gd name="connsiteY1026" fmla="*/ 264274 h 2102199"/>
              <a:gd name="connsiteX1027" fmla="*/ 9223272 w 12191684"/>
              <a:gd name="connsiteY1027" fmla="*/ 270210 h 2102199"/>
              <a:gd name="connsiteX1028" fmla="*/ 9185514 w 12191684"/>
              <a:gd name="connsiteY1028" fmla="*/ 291641 h 2102199"/>
              <a:gd name="connsiteX1029" fmla="*/ 9143759 w 12191684"/>
              <a:gd name="connsiteY1029" fmla="*/ 283238 h 2102199"/>
              <a:gd name="connsiteX1030" fmla="*/ 9227362 w 12191684"/>
              <a:gd name="connsiteY1030" fmla="*/ 270836 h 2102199"/>
              <a:gd name="connsiteX1031" fmla="*/ 9267277 w 12191684"/>
              <a:gd name="connsiteY1031" fmla="*/ 277611 h 2102199"/>
              <a:gd name="connsiteX1032" fmla="*/ 9229519 w 12191684"/>
              <a:gd name="connsiteY1032" fmla="*/ 301556 h 2102199"/>
              <a:gd name="connsiteX1033" fmla="*/ 9189139 w 12191684"/>
              <a:gd name="connsiteY1033" fmla="*/ 292430 h 2102199"/>
              <a:gd name="connsiteX1034" fmla="*/ 9227362 w 12191684"/>
              <a:gd name="connsiteY1034" fmla="*/ 270836 h 2102199"/>
              <a:gd name="connsiteX1035" fmla="*/ 9229984 w 12191684"/>
              <a:gd name="connsiteY1035" fmla="*/ 269392 h 2102199"/>
              <a:gd name="connsiteX1036" fmla="*/ 9267946 w 12191684"/>
              <a:gd name="connsiteY1036" fmla="*/ 249101 h 2102199"/>
              <a:gd name="connsiteX1037" fmla="*/ 9307192 w 12191684"/>
              <a:gd name="connsiteY1037" fmla="*/ 253532 h 2102199"/>
              <a:gd name="connsiteX1038" fmla="*/ 9269638 w 12191684"/>
              <a:gd name="connsiteY1038" fmla="*/ 276150 h 2102199"/>
              <a:gd name="connsiteX1039" fmla="*/ 9229984 w 12191684"/>
              <a:gd name="connsiteY1039" fmla="*/ 269392 h 2102199"/>
              <a:gd name="connsiteX1040" fmla="*/ 9270847 w 12191684"/>
              <a:gd name="connsiteY1040" fmla="*/ 247583 h 2102199"/>
              <a:gd name="connsiteX1041" fmla="*/ 9308456 w 12191684"/>
              <a:gd name="connsiteY1041" fmla="*/ 228661 h 2102199"/>
              <a:gd name="connsiteX1042" fmla="*/ 9346958 w 12191684"/>
              <a:gd name="connsiteY1042" fmla="*/ 230832 h 2102199"/>
              <a:gd name="connsiteX1043" fmla="*/ 9309795 w 12191684"/>
              <a:gd name="connsiteY1043" fmla="*/ 252000 h 2102199"/>
              <a:gd name="connsiteX1044" fmla="*/ 9270847 w 12191684"/>
              <a:gd name="connsiteY1044" fmla="*/ 247583 h 2102199"/>
              <a:gd name="connsiteX1045" fmla="*/ 9312063 w 12191684"/>
              <a:gd name="connsiteY1045" fmla="*/ 226885 h 2102199"/>
              <a:gd name="connsiteX1046" fmla="*/ 9349282 w 12191684"/>
              <a:gd name="connsiteY1046" fmla="*/ 209350 h 2102199"/>
              <a:gd name="connsiteX1047" fmla="*/ 9386799 w 12191684"/>
              <a:gd name="connsiteY1047" fmla="*/ 209384 h 2102199"/>
              <a:gd name="connsiteX1048" fmla="*/ 9349951 w 12191684"/>
              <a:gd name="connsiteY1048" fmla="*/ 229163 h 2102199"/>
              <a:gd name="connsiteX1049" fmla="*/ 9312063 w 12191684"/>
              <a:gd name="connsiteY1049" fmla="*/ 226885 h 2102199"/>
              <a:gd name="connsiteX1050" fmla="*/ 9353410 w 12191684"/>
              <a:gd name="connsiteY1050" fmla="*/ 207472 h 2102199"/>
              <a:gd name="connsiteX1051" fmla="*/ 9410001 w 12191684"/>
              <a:gd name="connsiteY1051" fmla="*/ 183021 h 2102199"/>
              <a:gd name="connsiteX1052" fmla="*/ 9439244 w 12191684"/>
              <a:gd name="connsiteY1052" fmla="*/ 183152 h 2102199"/>
              <a:gd name="connsiteX1053" fmla="*/ 9390220 w 12191684"/>
              <a:gd name="connsiteY1053" fmla="*/ 207575 h 2102199"/>
              <a:gd name="connsiteX1054" fmla="*/ 9353410 w 12191684"/>
              <a:gd name="connsiteY1054" fmla="*/ 207472 h 2102199"/>
              <a:gd name="connsiteX1055" fmla="*/ 9415057 w 12191684"/>
              <a:gd name="connsiteY1055" fmla="*/ 180995 h 2102199"/>
              <a:gd name="connsiteX1056" fmla="*/ 9458002 w 12191684"/>
              <a:gd name="connsiteY1056" fmla="*/ 164306 h 2102199"/>
              <a:gd name="connsiteX1057" fmla="*/ 9482710 w 12191684"/>
              <a:gd name="connsiteY1057" fmla="*/ 163086 h 2102199"/>
              <a:gd name="connsiteX1058" fmla="*/ 9464751 w 12191684"/>
              <a:gd name="connsiteY1058" fmla="*/ 171172 h 2102199"/>
              <a:gd name="connsiteX1059" fmla="*/ 9443111 w 12191684"/>
              <a:gd name="connsiteY1059" fmla="*/ 181291 h 2102199"/>
              <a:gd name="connsiteX1060" fmla="*/ 9415057 w 12191684"/>
              <a:gd name="connsiteY1060" fmla="*/ 180995 h 2102199"/>
              <a:gd name="connsiteX1061" fmla="*/ 9456720 w 12191684"/>
              <a:gd name="connsiteY1061" fmla="*/ 162359 h 2102199"/>
              <a:gd name="connsiteX1062" fmla="*/ 9452537 w 12191684"/>
              <a:gd name="connsiteY1062" fmla="*/ 162618 h 2102199"/>
              <a:gd name="connsiteX1063" fmla="*/ 9459787 w 12191684"/>
              <a:gd name="connsiteY1063" fmla="*/ 161235 h 2102199"/>
              <a:gd name="connsiteX1064" fmla="*/ 9456720 w 12191684"/>
              <a:gd name="connsiteY1064" fmla="*/ 162359 h 2102199"/>
              <a:gd name="connsiteX1065" fmla="*/ 9378749 w 12191684"/>
              <a:gd name="connsiteY1065" fmla="*/ 181603 h 2102199"/>
              <a:gd name="connsiteX1066" fmla="*/ 9366051 w 12191684"/>
              <a:gd name="connsiteY1066" fmla="*/ 182032 h 2102199"/>
              <a:gd name="connsiteX1067" fmla="*/ 9409071 w 12191684"/>
              <a:gd name="connsiteY1067" fmla="*/ 171696 h 2102199"/>
              <a:gd name="connsiteX1068" fmla="*/ 9378749 w 12191684"/>
              <a:gd name="connsiteY1068" fmla="*/ 181603 h 2102199"/>
              <a:gd name="connsiteX1069" fmla="*/ 9372056 w 12191684"/>
              <a:gd name="connsiteY1069" fmla="*/ 183895 h 2102199"/>
              <a:gd name="connsiteX1070" fmla="*/ 9354990 w 12191684"/>
              <a:gd name="connsiteY1070" fmla="*/ 189850 h 2102199"/>
              <a:gd name="connsiteX1071" fmla="*/ 9304942 w 12191684"/>
              <a:gd name="connsiteY1071" fmla="*/ 208651 h 2102199"/>
              <a:gd name="connsiteX1072" fmla="*/ 9268225 w 12191684"/>
              <a:gd name="connsiteY1072" fmla="*/ 210577 h 2102199"/>
              <a:gd name="connsiteX1073" fmla="*/ 9356068 w 12191684"/>
              <a:gd name="connsiteY1073" fmla="*/ 184628 h 2102199"/>
              <a:gd name="connsiteX1074" fmla="*/ 9372056 w 12191684"/>
              <a:gd name="connsiteY1074" fmla="*/ 183895 h 2102199"/>
              <a:gd name="connsiteX1075" fmla="*/ 9298045 w 12191684"/>
              <a:gd name="connsiteY1075" fmla="*/ 199582 h 2102199"/>
              <a:gd name="connsiteX1076" fmla="*/ 9262462 w 12191684"/>
              <a:gd name="connsiteY1076" fmla="*/ 210966 h 2102199"/>
              <a:gd name="connsiteX1077" fmla="*/ 9144948 w 12191684"/>
              <a:gd name="connsiteY1077" fmla="*/ 223394 h 2102199"/>
              <a:gd name="connsiteX1078" fmla="*/ 9250061 w 12191684"/>
              <a:gd name="connsiteY1078" fmla="*/ 194682 h 2102199"/>
              <a:gd name="connsiteX1079" fmla="*/ 9348557 w 12191684"/>
              <a:gd name="connsiteY1079" fmla="*/ 185039 h 2102199"/>
              <a:gd name="connsiteX1080" fmla="*/ 9298045 w 12191684"/>
              <a:gd name="connsiteY1080" fmla="*/ 199582 h 2102199"/>
              <a:gd name="connsiteX1081" fmla="*/ 9255956 w 12191684"/>
              <a:gd name="connsiteY1081" fmla="*/ 213143 h 2102199"/>
              <a:gd name="connsiteX1082" fmla="*/ 9221264 w 12191684"/>
              <a:gd name="connsiteY1082" fmla="*/ 225234 h 2102199"/>
              <a:gd name="connsiteX1083" fmla="*/ 9127882 w 12191684"/>
              <a:gd name="connsiteY1083" fmla="*/ 228860 h 2102199"/>
              <a:gd name="connsiteX1084" fmla="*/ 9136248 w 12191684"/>
              <a:gd name="connsiteY1084" fmla="*/ 226143 h 2102199"/>
              <a:gd name="connsiteX1085" fmla="*/ 9255956 w 12191684"/>
              <a:gd name="connsiteY1085" fmla="*/ 213143 h 2102199"/>
              <a:gd name="connsiteX1086" fmla="*/ 9117806 w 12191684"/>
              <a:gd name="connsiteY1086" fmla="*/ 229531 h 2102199"/>
              <a:gd name="connsiteX1087" fmla="*/ 9110685 w 12191684"/>
              <a:gd name="connsiteY1087" fmla="*/ 230087 h 2102199"/>
              <a:gd name="connsiteX1088" fmla="*/ 9120985 w 12191684"/>
              <a:gd name="connsiteY1088" fmla="*/ 228478 h 2102199"/>
              <a:gd name="connsiteX1089" fmla="*/ 9117806 w 12191684"/>
              <a:gd name="connsiteY1089" fmla="*/ 229531 h 2102199"/>
              <a:gd name="connsiteX1090" fmla="*/ 9110424 w 12191684"/>
              <a:gd name="connsiteY1090" fmla="*/ 232042 h 2102199"/>
              <a:gd name="connsiteX1091" fmla="*/ 9090755 w 12191684"/>
              <a:gd name="connsiteY1091" fmla="*/ 238856 h 2102199"/>
              <a:gd name="connsiteX1092" fmla="*/ 9059522 w 12191684"/>
              <a:gd name="connsiteY1092" fmla="*/ 239215 h 2102199"/>
              <a:gd name="connsiteX1093" fmla="*/ 9088078 w 12191684"/>
              <a:gd name="connsiteY1093" fmla="*/ 233911 h 2102199"/>
              <a:gd name="connsiteX1094" fmla="*/ 9110424 w 12191684"/>
              <a:gd name="connsiteY1094" fmla="*/ 232042 h 2102199"/>
              <a:gd name="connsiteX1095" fmla="*/ 9050915 w 12191684"/>
              <a:gd name="connsiteY1095" fmla="*/ 239451 h 2102199"/>
              <a:gd name="connsiteX1096" fmla="*/ 9042456 w 12191684"/>
              <a:gd name="connsiteY1096" fmla="*/ 239687 h 2102199"/>
              <a:gd name="connsiteX1097" fmla="*/ 9048572 w 12191684"/>
              <a:gd name="connsiteY1097" fmla="*/ 237915 h 2102199"/>
              <a:gd name="connsiteX1098" fmla="*/ 9071421 w 12191684"/>
              <a:gd name="connsiteY1098" fmla="*/ 235489 h 2102199"/>
              <a:gd name="connsiteX1099" fmla="*/ 9050915 w 12191684"/>
              <a:gd name="connsiteY1099" fmla="*/ 239451 h 2102199"/>
              <a:gd name="connsiteX1100" fmla="*/ 9042865 w 12191684"/>
              <a:gd name="connsiteY1100" fmla="*/ 241066 h 2102199"/>
              <a:gd name="connsiteX1101" fmla="*/ 9026412 w 12191684"/>
              <a:gd name="connsiteY1101" fmla="*/ 244495 h 2102199"/>
              <a:gd name="connsiteX1102" fmla="*/ 9037231 w 12191684"/>
              <a:gd name="connsiteY1102" fmla="*/ 241237 h 2102199"/>
              <a:gd name="connsiteX1103" fmla="*/ 9042865 w 12191684"/>
              <a:gd name="connsiteY1103" fmla="*/ 241066 h 2102199"/>
              <a:gd name="connsiteX1104" fmla="*/ 9006593 w 12191684"/>
              <a:gd name="connsiteY1104" fmla="*/ 248060 h 2102199"/>
              <a:gd name="connsiteX1105" fmla="*/ 8977834 w 12191684"/>
              <a:gd name="connsiteY1105" fmla="*/ 247309 h 2102199"/>
              <a:gd name="connsiteX1106" fmla="*/ 9014402 w 12191684"/>
              <a:gd name="connsiteY1106" fmla="*/ 242106 h 2102199"/>
              <a:gd name="connsiteX1107" fmla="*/ 9027397 w 12191684"/>
              <a:gd name="connsiteY1107" fmla="*/ 241602 h 2102199"/>
              <a:gd name="connsiteX1108" fmla="*/ 9006593 w 12191684"/>
              <a:gd name="connsiteY1108" fmla="*/ 248060 h 2102199"/>
              <a:gd name="connsiteX1109" fmla="*/ 9001630 w 12191684"/>
              <a:gd name="connsiteY1109" fmla="*/ 249635 h 2102199"/>
              <a:gd name="connsiteX1110" fmla="*/ 8997782 w 12191684"/>
              <a:gd name="connsiteY1110" fmla="*/ 250864 h 2102199"/>
              <a:gd name="connsiteX1111" fmla="*/ 8967813 w 12191684"/>
              <a:gd name="connsiteY1111" fmla="*/ 258033 h 2102199"/>
              <a:gd name="connsiteX1112" fmla="*/ 8932211 w 12191684"/>
              <a:gd name="connsiteY1112" fmla="*/ 254842 h 2102199"/>
              <a:gd name="connsiteX1113" fmla="*/ 8968091 w 12191684"/>
              <a:gd name="connsiteY1113" fmla="*/ 248828 h 2102199"/>
              <a:gd name="connsiteX1114" fmla="*/ 9001630 w 12191684"/>
              <a:gd name="connsiteY1114" fmla="*/ 249635 h 2102199"/>
              <a:gd name="connsiteX1115" fmla="*/ 8916650 w 12191684"/>
              <a:gd name="connsiteY1115" fmla="*/ 255733 h 2102199"/>
              <a:gd name="connsiteX1116" fmla="*/ 8881029 w 12191684"/>
              <a:gd name="connsiteY1116" fmla="*/ 262665 h 2102199"/>
              <a:gd name="connsiteX1117" fmla="*/ 8842249 w 12191684"/>
              <a:gd name="connsiteY1117" fmla="*/ 257661 h 2102199"/>
              <a:gd name="connsiteX1118" fmla="*/ 8877070 w 12191684"/>
              <a:gd name="connsiteY1118" fmla="*/ 253255 h 2102199"/>
              <a:gd name="connsiteX1119" fmla="*/ 8916650 w 12191684"/>
              <a:gd name="connsiteY1119" fmla="*/ 255733 h 2102199"/>
              <a:gd name="connsiteX1120" fmla="*/ 8837657 w 12191684"/>
              <a:gd name="connsiteY1120" fmla="*/ 257096 h 2102199"/>
              <a:gd name="connsiteX1121" fmla="*/ 8801888 w 12191684"/>
              <a:gd name="connsiteY1121" fmla="*/ 253145 h 2102199"/>
              <a:gd name="connsiteX1122" fmla="*/ 8832024 w 12191684"/>
              <a:gd name="connsiteY1122" fmla="*/ 251366 h 2102199"/>
              <a:gd name="connsiteX1123" fmla="*/ 8869838 w 12191684"/>
              <a:gd name="connsiteY1123" fmla="*/ 252909 h 2102199"/>
              <a:gd name="connsiteX1124" fmla="*/ 8837657 w 12191684"/>
              <a:gd name="connsiteY1124" fmla="*/ 257096 h 2102199"/>
              <a:gd name="connsiteX1125" fmla="*/ 8829402 w 12191684"/>
              <a:gd name="connsiteY1125" fmla="*/ 258248 h 2102199"/>
              <a:gd name="connsiteX1126" fmla="*/ 8621499 w 12191684"/>
              <a:gd name="connsiteY1126" fmla="*/ 297624 h 2102199"/>
              <a:gd name="connsiteX1127" fmla="*/ 7896579 w 12191684"/>
              <a:gd name="connsiteY1127" fmla="*/ 549860 h 2102199"/>
              <a:gd name="connsiteX1128" fmla="*/ 7712379 w 12191684"/>
              <a:gd name="connsiteY1128" fmla="*/ 628333 h 2102199"/>
              <a:gd name="connsiteX1129" fmla="*/ 7543219 w 12191684"/>
              <a:gd name="connsiteY1129" fmla="*/ 700477 h 2102199"/>
              <a:gd name="connsiteX1130" fmla="*/ 6142385 w 12191684"/>
              <a:gd name="connsiteY1130" fmla="*/ 1086008 h 2102199"/>
              <a:gd name="connsiteX1131" fmla="*/ 5971738 w 12191684"/>
              <a:gd name="connsiteY1131" fmla="*/ 1113094 h 2102199"/>
              <a:gd name="connsiteX1132" fmla="*/ 5952198 w 12191684"/>
              <a:gd name="connsiteY1132" fmla="*/ 1102752 h 2102199"/>
              <a:gd name="connsiteX1133" fmla="*/ 6117268 w 12191684"/>
              <a:gd name="connsiteY1133" fmla="*/ 1062264 h 2102199"/>
              <a:gd name="connsiteX1134" fmla="*/ 7489175 w 12191684"/>
              <a:gd name="connsiteY1134" fmla="*/ 623529 h 2102199"/>
              <a:gd name="connsiteX1135" fmla="*/ 7842238 w 12191684"/>
              <a:gd name="connsiteY1135" fmla="*/ 487178 h 2102199"/>
              <a:gd name="connsiteX1136" fmla="*/ 8789246 w 12191684"/>
              <a:gd name="connsiteY1136" fmla="*/ 254009 h 2102199"/>
              <a:gd name="connsiteX1137" fmla="*/ 8829402 w 12191684"/>
              <a:gd name="connsiteY1137" fmla="*/ 258248 h 2102199"/>
              <a:gd name="connsiteX1138" fmla="*/ 5946975 w 12191684"/>
              <a:gd name="connsiteY1138" fmla="*/ 1102097 h 2102199"/>
              <a:gd name="connsiteX1139" fmla="*/ 5930726 w 12191684"/>
              <a:gd name="connsiteY1139" fmla="*/ 1106009 h 2102199"/>
              <a:gd name="connsiteX1140" fmla="*/ 5911261 w 12191684"/>
              <a:gd name="connsiteY1140" fmla="*/ 1097014 h 2102199"/>
              <a:gd name="connsiteX1141" fmla="*/ 5927361 w 12191684"/>
              <a:gd name="connsiteY1141" fmla="*/ 1091701 h 2102199"/>
              <a:gd name="connsiteX1142" fmla="*/ 5946975 w 12191684"/>
              <a:gd name="connsiteY1142" fmla="*/ 1102097 h 2102199"/>
              <a:gd name="connsiteX1143" fmla="*/ 5908789 w 12191684"/>
              <a:gd name="connsiteY1143" fmla="*/ 1095869 h 2102199"/>
              <a:gd name="connsiteX1144" fmla="*/ 5904587 w 12191684"/>
              <a:gd name="connsiteY1144" fmla="*/ 1093934 h 2102199"/>
              <a:gd name="connsiteX1145" fmla="*/ 5889287 w 12191684"/>
              <a:gd name="connsiteY1145" fmla="*/ 1086858 h 2102199"/>
              <a:gd name="connsiteX1146" fmla="*/ 5905386 w 12191684"/>
              <a:gd name="connsiteY1146" fmla="*/ 1080052 h 2102199"/>
              <a:gd name="connsiteX1147" fmla="*/ 5908826 w 12191684"/>
              <a:gd name="connsiteY1147" fmla="*/ 1081876 h 2102199"/>
              <a:gd name="connsiteX1148" fmla="*/ 5925074 w 12191684"/>
              <a:gd name="connsiteY1148" fmla="*/ 1090495 h 2102199"/>
              <a:gd name="connsiteX1149" fmla="*/ 5908789 w 12191684"/>
              <a:gd name="connsiteY1149" fmla="*/ 1095869 h 2102199"/>
              <a:gd name="connsiteX1150" fmla="*/ 5903806 w 12191684"/>
              <a:gd name="connsiteY1150" fmla="*/ 1095624 h 2102199"/>
              <a:gd name="connsiteX1151" fmla="*/ 5906186 w 12191684"/>
              <a:gd name="connsiteY1151" fmla="*/ 1096721 h 2102199"/>
              <a:gd name="connsiteX1152" fmla="*/ 5889603 w 12191684"/>
              <a:gd name="connsiteY1152" fmla="*/ 1102164 h 2102199"/>
              <a:gd name="connsiteX1153" fmla="*/ 5880344 w 12191684"/>
              <a:gd name="connsiteY1153" fmla="*/ 1098535 h 2102199"/>
              <a:gd name="connsiteX1154" fmla="*/ 5870621 w 12191684"/>
              <a:gd name="connsiteY1154" fmla="*/ 1094720 h 2102199"/>
              <a:gd name="connsiteX1155" fmla="*/ 5886963 w 12191684"/>
              <a:gd name="connsiteY1155" fmla="*/ 1087836 h 2102199"/>
              <a:gd name="connsiteX1156" fmla="*/ 5903806 w 12191684"/>
              <a:gd name="connsiteY1156" fmla="*/ 1095624 h 2102199"/>
              <a:gd name="connsiteX1157" fmla="*/ 5868409 w 12191684"/>
              <a:gd name="connsiteY1157" fmla="*/ 1093850 h 2102199"/>
              <a:gd name="connsiteX1158" fmla="*/ 5656192 w 12191684"/>
              <a:gd name="connsiteY1158" fmla="*/ 1011583 h 2102199"/>
              <a:gd name="connsiteX1159" fmla="*/ 5417651 w 12191684"/>
              <a:gd name="connsiteY1159" fmla="*/ 920710 h 2102199"/>
              <a:gd name="connsiteX1160" fmla="*/ 4596540 w 12191684"/>
              <a:gd name="connsiteY1160" fmla="*/ 617604 h 2102199"/>
              <a:gd name="connsiteX1161" fmla="*/ 3173583 w 12191684"/>
              <a:gd name="connsiteY1161" fmla="*/ 245850 h 2102199"/>
              <a:gd name="connsiteX1162" fmla="*/ 2651528 w 12191684"/>
              <a:gd name="connsiteY1162" fmla="*/ 209307 h 2102199"/>
              <a:gd name="connsiteX1163" fmla="*/ 2261878 w 12191684"/>
              <a:gd name="connsiteY1163" fmla="*/ 236071 h 2102199"/>
              <a:gd name="connsiteX1164" fmla="*/ 2197312 w 12191684"/>
              <a:gd name="connsiteY1164" fmla="*/ 202581 h 2102199"/>
              <a:gd name="connsiteX1165" fmla="*/ 2615796 w 12191684"/>
              <a:gd name="connsiteY1165" fmla="*/ 147031 h 2102199"/>
              <a:gd name="connsiteX1166" fmla="*/ 3154229 w 12191684"/>
              <a:gd name="connsiteY1166" fmla="*/ 159184 h 2102199"/>
              <a:gd name="connsiteX1167" fmla="*/ 4601597 w 12191684"/>
              <a:gd name="connsiteY1167" fmla="*/ 534792 h 2102199"/>
              <a:gd name="connsiteX1168" fmla="*/ 5652028 w 12191684"/>
              <a:gd name="connsiteY1168" fmla="*/ 980876 h 2102199"/>
              <a:gd name="connsiteX1169" fmla="*/ 5672329 w 12191684"/>
              <a:gd name="connsiteY1169" fmla="*/ 989971 h 2102199"/>
              <a:gd name="connsiteX1170" fmla="*/ 5884899 w 12191684"/>
              <a:gd name="connsiteY1170" fmla="*/ 1086882 h 2102199"/>
              <a:gd name="connsiteX1171" fmla="*/ 5868409 w 12191684"/>
              <a:gd name="connsiteY1171" fmla="*/ 1093850 h 2102199"/>
              <a:gd name="connsiteX1172" fmla="*/ 2259276 w 12191684"/>
              <a:gd name="connsiteY1172" fmla="*/ 236413 h 2102199"/>
              <a:gd name="connsiteX1173" fmla="*/ 2183536 w 12191684"/>
              <a:gd name="connsiteY1173" fmla="*/ 247311 h 2102199"/>
              <a:gd name="connsiteX1174" fmla="*/ 2116069 w 12191684"/>
              <a:gd name="connsiteY1174" fmla="*/ 220185 h 2102199"/>
              <a:gd name="connsiteX1175" fmla="*/ 2194765 w 12191684"/>
              <a:gd name="connsiteY1175" fmla="*/ 203105 h 2102199"/>
              <a:gd name="connsiteX1176" fmla="*/ 2259276 w 12191684"/>
              <a:gd name="connsiteY1176" fmla="*/ 236413 h 2102199"/>
              <a:gd name="connsiteX1177" fmla="*/ 2180134 w 12191684"/>
              <a:gd name="connsiteY1177" fmla="*/ 247835 h 2102199"/>
              <a:gd name="connsiteX1178" fmla="*/ 2104431 w 12191684"/>
              <a:gd name="connsiteY1178" fmla="*/ 260646 h 2102199"/>
              <a:gd name="connsiteX1179" fmla="*/ 2034417 w 12191684"/>
              <a:gd name="connsiteY1179" fmla="*/ 240042 h 2102199"/>
              <a:gd name="connsiteX1180" fmla="*/ 2112741 w 12191684"/>
              <a:gd name="connsiteY1180" fmla="*/ 220949 h 2102199"/>
              <a:gd name="connsiteX1181" fmla="*/ 2180134 w 12191684"/>
              <a:gd name="connsiteY1181" fmla="*/ 247835 h 2102199"/>
              <a:gd name="connsiteX1182" fmla="*/ 2100304 w 12191684"/>
              <a:gd name="connsiteY1182" fmla="*/ 261405 h 2102199"/>
              <a:gd name="connsiteX1183" fmla="*/ 2025121 w 12191684"/>
              <a:gd name="connsiteY1183" fmla="*/ 276005 h 2102199"/>
              <a:gd name="connsiteX1184" fmla="*/ 1952672 w 12191684"/>
              <a:gd name="connsiteY1184" fmla="*/ 262089 h 2102199"/>
              <a:gd name="connsiteX1185" fmla="*/ 2030178 w 12191684"/>
              <a:gd name="connsiteY1185" fmla="*/ 241128 h 2102199"/>
              <a:gd name="connsiteX1186" fmla="*/ 2100304 w 12191684"/>
              <a:gd name="connsiteY1186" fmla="*/ 261405 h 2102199"/>
              <a:gd name="connsiteX1187" fmla="*/ 2021849 w 12191684"/>
              <a:gd name="connsiteY1187" fmla="*/ 276679 h 2102199"/>
              <a:gd name="connsiteX1188" fmla="*/ 1944827 w 12191684"/>
              <a:gd name="connsiteY1188" fmla="*/ 293508 h 2102199"/>
              <a:gd name="connsiteX1189" fmla="*/ 1874776 w 12191684"/>
              <a:gd name="connsiteY1189" fmla="*/ 286767 h 2102199"/>
              <a:gd name="connsiteX1190" fmla="*/ 1870202 w 12191684"/>
              <a:gd name="connsiteY1190" fmla="*/ 286475 h 2102199"/>
              <a:gd name="connsiteX1191" fmla="*/ 1949567 w 12191684"/>
              <a:gd name="connsiteY1191" fmla="*/ 262976 h 2102199"/>
              <a:gd name="connsiteX1192" fmla="*/ 2021849 w 12191684"/>
              <a:gd name="connsiteY1192" fmla="*/ 276679 h 2102199"/>
              <a:gd name="connsiteX1193" fmla="*/ 1938710 w 12191684"/>
              <a:gd name="connsiteY1193" fmla="*/ 294917 h 2102199"/>
              <a:gd name="connsiteX1194" fmla="*/ 1892883 w 12191684"/>
              <a:gd name="connsiteY1194" fmla="*/ 305865 h 2102199"/>
              <a:gd name="connsiteX1195" fmla="*/ 1863621 w 12191684"/>
              <a:gd name="connsiteY1195" fmla="*/ 313179 h 2102199"/>
              <a:gd name="connsiteX1196" fmla="*/ 1804977 w 12191684"/>
              <a:gd name="connsiteY1196" fmla="*/ 312748 h 2102199"/>
              <a:gd name="connsiteX1197" fmla="*/ 1787229 w 12191684"/>
              <a:gd name="connsiteY1197" fmla="*/ 313092 h 2102199"/>
              <a:gd name="connsiteX1198" fmla="*/ 1832766 w 12191684"/>
              <a:gd name="connsiteY1198" fmla="*/ 298208 h 2102199"/>
              <a:gd name="connsiteX1199" fmla="*/ 1864160 w 12191684"/>
              <a:gd name="connsiteY1199" fmla="*/ 288338 h 2102199"/>
              <a:gd name="connsiteX1200" fmla="*/ 1938710 w 12191684"/>
              <a:gd name="connsiteY1200" fmla="*/ 294917 h 2102199"/>
              <a:gd name="connsiteX1201" fmla="*/ 1856516 w 12191684"/>
              <a:gd name="connsiteY1201" fmla="*/ 315012 h 2102199"/>
              <a:gd name="connsiteX1202" fmla="*/ 1781157 w 12191684"/>
              <a:gd name="connsiteY1202" fmla="*/ 335159 h 2102199"/>
              <a:gd name="connsiteX1203" fmla="*/ 1735185 w 12191684"/>
              <a:gd name="connsiteY1203" fmla="*/ 338749 h 2102199"/>
              <a:gd name="connsiteX1204" fmla="*/ 1703775 w 12191684"/>
              <a:gd name="connsiteY1204" fmla="*/ 341936 h 2102199"/>
              <a:gd name="connsiteX1205" fmla="*/ 1780357 w 12191684"/>
              <a:gd name="connsiteY1205" fmla="*/ 315369 h 2102199"/>
              <a:gd name="connsiteX1206" fmla="*/ 1856516 w 12191684"/>
              <a:gd name="connsiteY1206" fmla="*/ 315012 h 2102199"/>
              <a:gd name="connsiteX1207" fmla="*/ 1772880 w 12191684"/>
              <a:gd name="connsiteY1207" fmla="*/ 337494 h 2102199"/>
              <a:gd name="connsiteX1208" fmla="*/ 1696990 w 12191684"/>
              <a:gd name="connsiteY1208" fmla="*/ 359752 h 2102199"/>
              <a:gd name="connsiteX1209" fmla="*/ 1665405 w 12191684"/>
              <a:gd name="connsiteY1209" fmla="*/ 364771 h 2102199"/>
              <a:gd name="connsiteX1210" fmla="*/ 1620015 w 12191684"/>
              <a:gd name="connsiteY1210" fmla="*/ 373007 h 2102199"/>
              <a:gd name="connsiteX1211" fmla="*/ 1696144 w 12191684"/>
              <a:gd name="connsiteY1211" fmla="*/ 344656 h 2102199"/>
              <a:gd name="connsiteX1212" fmla="*/ 1772880 w 12191684"/>
              <a:gd name="connsiteY1212" fmla="*/ 337494 h 2102199"/>
              <a:gd name="connsiteX1213" fmla="*/ 1695127 w 12191684"/>
              <a:gd name="connsiteY1213" fmla="*/ 362267 h 2102199"/>
              <a:gd name="connsiteX1214" fmla="*/ 1762043 w 12191684"/>
              <a:gd name="connsiteY1214" fmla="*/ 353118 h 2102199"/>
              <a:gd name="connsiteX1215" fmla="*/ 1701507 w 12191684"/>
              <a:gd name="connsiteY1215" fmla="*/ 367582 h 2102199"/>
              <a:gd name="connsiteX1216" fmla="*/ 1632098 w 12191684"/>
              <a:gd name="connsiteY1216" fmla="*/ 382236 h 2102199"/>
              <a:gd name="connsiteX1217" fmla="*/ 1695127 w 12191684"/>
              <a:gd name="connsiteY1217" fmla="*/ 362267 h 2102199"/>
              <a:gd name="connsiteX1218" fmla="*/ 1709793 w 12191684"/>
              <a:gd name="connsiteY1218" fmla="*/ 357835 h 2102199"/>
              <a:gd name="connsiteX1219" fmla="*/ 1781854 w 12191684"/>
              <a:gd name="connsiteY1219" fmla="*/ 336896 h 2102199"/>
              <a:gd name="connsiteX1220" fmla="*/ 1852994 w 12191684"/>
              <a:gd name="connsiteY1220" fmla="*/ 333711 h 2102199"/>
              <a:gd name="connsiteX1221" fmla="*/ 1781475 w 12191684"/>
              <a:gd name="connsiteY1221" fmla="*/ 348710 h 2102199"/>
              <a:gd name="connsiteX1222" fmla="*/ 1709793 w 12191684"/>
              <a:gd name="connsiteY1222" fmla="*/ 357835 h 2102199"/>
              <a:gd name="connsiteX1223" fmla="*/ 1863751 w 12191684"/>
              <a:gd name="connsiteY1223" fmla="*/ 333471 h 2102199"/>
              <a:gd name="connsiteX1224" fmla="*/ 1926924 w 12191684"/>
              <a:gd name="connsiteY1224" fmla="*/ 333302 h 2102199"/>
              <a:gd name="connsiteX1225" fmla="*/ 1861595 w 12191684"/>
              <a:gd name="connsiteY1225" fmla="*/ 341341 h 2102199"/>
              <a:gd name="connsiteX1226" fmla="*/ 1798424 w 12191684"/>
              <a:gd name="connsiteY1226" fmla="*/ 346931 h 2102199"/>
              <a:gd name="connsiteX1227" fmla="*/ 1863751 w 12191684"/>
              <a:gd name="connsiteY1227" fmla="*/ 333471 h 2102199"/>
              <a:gd name="connsiteX1228" fmla="*/ 1873567 w 12191684"/>
              <a:gd name="connsiteY1228" fmla="*/ 331579 h 2102199"/>
              <a:gd name="connsiteX1229" fmla="*/ 1942131 w 12191684"/>
              <a:gd name="connsiteY1229" fmla="*/ 319149 h 2102199"/>
              <a:gd name="connsiteX1230" fmla="*/ 2007832 w 12191684"/>
              <a:gd name="connsiteY1230" fmla="*/ 325310 h 2102199"/>
              <a:gd name="connsiteX1231" fmla="*/ 1940792 w 12191684"/>
              <a:gd name="connsiteY1231" fmla="*/ 331811 h 2102199"/>
              <a:gd name="connsiteX1232" fmla="*/ 1873567 w 12191684"/>
              <a:gd name="connsiteY1232" fmla="*/ 331579 h 2102199"/>
              <a:gd name="connsiteX1233" fmla="*/ 2014432 w 12191684"/>
              <a:gd name="connsiteY1233" fmla="*/ 326589 h 2102199"/>
              <a:gd name="connsiteX1234" fmla="*/ 2017071 w 12191684"/>
              <a:gd name="connsiteY1234" fmla="*/ 326371 h 2102199"/>
              <a:gd name="connsiteX1235" fmla="*/ 2076117 w 12191684"/>
              <a:gd name="connsiteY1235" fmla="*/ 334187 h 2102199"/>
              <a:gd name="connsiteX1236" fmla="*/ 2074964 w 12191684"/>
              <a:gd name="connsiteY1236" fmla="*/ 334181 h 2102199"/>
              <a:gd name="connsiteX1237" fmla="*/ 2015733 w 12191684"/>
              <a:gd name="connsiteY1237" fmla="*/ 334568 h 2102199"/>
              <a:gd name="connsiteX1238" fmla="*/ 1955089 w 12191684"/>
              <a:gd name="connsiteY1238" fmla="*/ 332144 h 2102199"/>
              <a:gd name="connsiteX1239" fmla="*/ 2014432 w 12191684"/>
              <a:gd name="connsiteY1239" fmla="*/ 326589 h 2102199"/>
              <a:gd name="connsiteX1240" fmla="*/ 2026162 w 12191684"/>
              <a:gd name="connsiteY1240" fmla="*/ 325626 h 2102199"/>
              <a:gd name="connsiteX1241" fmla="*/ 2091733 w 12191684"/>
              <a:gd name="connsiteY1241" fmla="*/ 320898 h 2102199"/>
              <a:gd name="connsiteX1242" fmla="*/ 2152396 w 12191684"/>
              <a:gd name="connsiteY1242" fmla="*/ 335273 h 2102199"/>
              <a:gd name="connsiteX1243" fmla="*/ 2088703 w 12191684"/>
              <a:gd name="connsiteY1243" fmla="*/ 334254 h 2102199"/>
              <a:gd name="connsiteX1244" fmla="*/ 2026162 w 12191684"/>
              <a:gd name="connsiteY1244" fmla="*/ 325626 h 2102199"/>
              <a:gd name="connsiteX1245" fmla="*/ 2168588 w 12191684"/>
              <a:gd name="connsiteY1245" fmla="*/ 337591 h 2102199"/>
              <a:gd name="connsiteX1246" fmla="*/ 2231817 w 12191684"/>
              <a:gd name="connsiteY1246" fmla="*/ 340097 h 2102199"/>
              <a:gd name="connsiteX1247" fmla="*/ 2287050 w 12191684"/>
              <a:gd name="connsiteY1247" fmla="*/ 361501 h 2102199"/>
              <a:gd name="connsiteX1248" fmla="*/ 2226500 w 12191684"/>
              <a:gd name="connsiteY1248" fmla="*/ 353546 h 2102199"/>
              <a:gd name="connsiteX1249" fmla="*/ 2168588 w 12191684"/>
              <a:gd name="connsiteY1249" fmla="*/ 337591 h 2102199"/>
              <a:gd name="connsiteX1250" fmla="*/ 2294227 w 12191684"/>
              <a:gd name="connsiteY1250" fmla="*/ 364392 h 2102199"/>
              <a:gd name="connsiteX1251" fmla="*/ 2317112 w 12191684"/>
              <a:gd name="connsiteY1251" fmla="*/ 373754 h 2102199"/>
              <a:gd name="connsiteX1252" fmla="*/ 2344738 w 12191684"/>
              <a:gd name="connsiteY1252" fmla="*/ 385359 h 2102199"/>
              <a:gd name="connsiteX1253" fmla="*/ 2290564 w 12191684"/>
              <a:gd name="connsiteY1253" fmla="*/ 372801 h 2102199"/>
              <a:gd name="connsiteX1254" fmla="*/ 2257100 w 12191684"/>
              <a:gd name="connsiteY1254" fmla="*/ 362559 h 2102199"/>
              <a:gd name="connsiteX1255" fmla="*/ 2237747 w 12191684"/>
              <a:gd name="connsiteY1255" fmla="*/ 356814 h 2102199"/>
              <a:gd name="connsiteX1256" fmla="*/ 2294227 w 12191684"/>
              <a:gd name="connsiteY1256" fmla="*/ 364392 h 2102199"/>
              <a:gd name="connsiteX1257" fmla="*/ 2317819 w 12191684"/>
              <a:gd name="connsiteY1257" fmla="*/ 372038 h 2102199"/>
              <a:gd name="connsiteX1258" fmla="*/ 2301830 w 12191684"/>
              <a:gd name="connsiteY1258" fmla="*/ 365491 h 2102199"/>
              <a:gd name="connsiteX1259" fmla="*/ 2361563 w 12191684"/>
              <a:gd name="connsiteY1259" fmla="*/ 374637 h 2102199"/>
              <a:gd name="connsiteX1260" fmla="*/ 2377645 w 12191684"/>
              <a:gd name="connsiteY1260" fmla="*/ 383165 h 2102199"/>
              <a:gd name="connsiteX1261" fmla="*/ 2413154 w 12191684"/>
              <a:gd name="connsiteY1261" fmla="*/ 402422 h 2102199"/>
              <a:gd name="connsiteX1262" fmla="*/ 2355856 w 12191684"/>
              <a:gd name="connsiteY1262" fmla="*/ 388038 h 2102199"/>
              <a:gd name="connsiteX1263" fmla="*/ 2317819 w 12191684"/>
              <a:gd name="connsiteY1263" fmla="*/ 372038 h 2102199"/>
              <a:gd name="connsiteX1264" fmla="*/ 2419772 w 12191684"/>
              <a:gd name="connsiteY1264" fmla="*/ 406073 h 2102199"/>
              <a:gd name="connsiteX1265" fmla="*/ 2467532 w 12191684"/>
              <a:gd name="connsiteY1265" fmla="*/ 432814 h 2102199"/>
              <a:gd name="connsiteX1266" fmla="*/ 2415905 w 12191684"/>
              <a:gd name="connsiteY1266" fmla="*/ 414344 h 2102199"/>
              <a:gd name="connsiteX1267" fmla="*/ 2366062 w 12191684"/>
              <a:gd name="connsiteY1267" fmla="*/ 392455 h 2102199"/>
              <a:gd name="connsiteX1268" fmla="*/ 2419772 w 12191684"/>
              <a:gd name="connsiteY1268" fmla="*/ 406073 h 2102199"/>
              <a:gd name="connsiteX1269" fmla="*/ 2427078 w 12191684"/>
              <a:gd name="connsiteY1269" fmla="*/ 407990 h 2102199"/>
              <a:gd name="connsiteX1270" fmla="*/ 2483651 w 12191684"/>
              <a:gd name="connsiteY1270" fmla="*/ 423279 h 2102199"/>
              <a:gd name="connsiteX1271" fmla="*/ 2531746 w 12191684"/>
              <a:gd name="connsiteY1271" fmla="*/ 456765 h 2102199"/>
              <a:gd name="connsiteX1272" fmla="*/ 2477832 w 12191684"/>
              <a:gd name="connsiteY1272" fmla="*/ 436581 h 2102199"/>
              <a:gd name="connsiteX1273" fmla="*/ 2427078 w 12191684"/>
              <a:gd name="connsiteY1273" fmla="*/ 407990 h 2102199"/>
              <a:gd name="connsiteX1274" fmla="*/ 2537918 w 12191684"/>
              <a:gd name="connsiteY1274" fmla="*/ 461117 h 2102199"/>
              <a:gd name="connsiteX1275" fmla="*/ 2582276 w 12191684"/>
              <a:gd name="connsiteY1275" fmla="*/ 492914 h 2102199"/>
              <a:gd name="connsiteX1276" fmla="*/ 2534386 w 12191684"/>
              <a:gd name="connsiteY1276" fmla="*/ 469507 h 2102199"/>
              <a:gd name="connsiteX1277" fmla="*/ 2487555 w 12191684"/>
              <a:gd name="connsiteY1277" fmla="*/ 442158 h 2102199"/>
              <a:gd name="connsiteX1278" fmla="*/ 2537918 w 12191684"/>
              <a:gd name="connsiteY1278" fmla="*/ 461117 h 2102199"/>
              <a:gd name="connsiteX1279" fmla="*/ 2544852 w 12191684"/>
              <a:gd name="connsiteY1279" fmla="*/ 463774 h 2102199"/>
              <a:gd name="connsiteX1280" fmla="*/ 2598060 w 12191684"/>
              <a:gd name="connsiteY1280" fmla="*/ 484518 h 2102199"/>
              <a:gd name="connsiteX1281" fmla="*/ 2642697 w 12191684"/>
              <a:gd name="connsiteY1281" fmla="*/ 523102 h 2102199"/>
              <a:gd name="connsiteX1282" fmla="*/ 2592167 w 12191684"/>
              <a:gd name="connsiteY1282" fmla="*/ 497799 h 2102199"/>
              <a:gd name="connsiteX1283" fmla="*/ 2544852 w 12191684"/>
              <a:gd name="connsiteY1283" fmla="*/ 463774 h 2102199"/>
              <a:gd name="connsiteX1284" fmla="*/ 2648442 w 12191684"/>
              <a:gd name="connsiteY1284" fmla="*/ 528099 h 2102199"/>
              <a:gd name="connsiteX1285" fmla="*/ 2689472 w 12191684"/>
              <a:gd name="connsiteY1285" fmla="*/ 564301 h 2102199"/>
              <a:gd name="connsiteX1286" fmla="*/ 2644519 w 12191684"/>
              <a:gd name="connsiteY1286" fmla="*/ 536286 h 2102199"/>
              <a:gd name="connsiteX1287" fmla="*/ 2600997 w 12191684"/>
              <a:gd name="connsiteY1287" fmla="*/ 504234 h 2102199"/>
              <a:gd name="connsiteX1288" fmla="*/ 2648442 w 12191684"/>
              <a:gd name="connsiteY1288" fmla="*/ 528099 h 2102199"/>
              <a:gd name="connsiteX1289" fmla="*/ 2655116 w 12191684"/>
              <a:gd name="connsiteY1289" fmla="*/ 531488 h 2102199"/>
              <a:gd name="connsiteX1290" fmla="*/ 2886295 w 12191684"/>
              <a:gd name="connsiteY1290" fmla="*/ 651854 h 2102199"/>
              <a:gd name="connsiteX1291" fmla="*/ 2937569 w 12191684"/>
              <a:gd name="connsiteY1291" fmla="*/ 678883 h 2102199"/>
              <a:gd name="connsiteX1292" fmla="*/ 3306936 w 12191684"/>
              <a:gd name="connsiteY1292" fmla="*/ 867186 h 2102199"/>
              <a:gd name="connsiteX1293" fmla="*/ 4556421 w 12191684"/>
              <a:gd name="connsiteY1293" fmla="*/ 1211338 h 2102199"/>
              <a:gd name="connsiteX1294" fmla="*/ 5538083 w 12191684"/>
              <a:gd name="connsiteY1294" fmla="*/ 1176692 h 2102199"/>
              <a:gd name="connsiteX1295" fmla="*/ 5731616 w 12191684"/>
              <a:gd name="connsiteY1295" fmla="*/ 1150558 h 2102199"/>
              <a:gd name="connsiteX1296" fmla="*/ 5720610 w 12191684"/>
              <a:gd name="connsiteY1296" fmla="*/ 1155031 h 2102199"/>
              <a:gd name="connsiteX1297" fmla="*/ 5520942 w 12191684"/>
              <a:gd name="connsiteY1297" fmla="*/ 1198191 h 2102199"/>
              <a:gd name="connsiteX1298" fmla="*/ 4550844 w 12191684"/>
              <a:gd name="connsiteY1298" fmla="*/ 1294044 h 2102199"/>
              <a:gd name="connsiteX1299" fmla="*/ 3326903 w 12191684"/>
              <a:gd name="connsiteY1299" fmla="*/ 954040 h 2102199"/>
              <a:gd name="connsiteX1300" fmla="*/ 2938480 w 12191684"/>
              <a:gd name="connsiteY1300" fmla="*/ 722515 h 2102199"/>
              <a:gd name="connsiteX1301" fmla="*/ 2836211 w 12191684"/>
              <a:gd name="connsiteY1301" fmla="*/ 657429 h 2102199"/>
              <a:gd name="connsiteX1302" fmla="*/ 2698953 w 12191684"/>
              <a:gd name="connsiteY1302" fmla="*/ 570262 h 2102199"/>
              <a:gd name="connsiteX1303" fmla="*/ 2655116 w 12191684"/>
              <a:gd name="connsiteY1303" fmla="*/ 531488 h 2102199"/>
              <a:gd name="connsiteX1304" fmla="*/ 2835226 w 12191684"/>
              <a:gd name="connsiteY1304" fmla="*/ 658998 h 2102199"/>
              <a:gd name="connsiteX1305" fmla="*/ 2937477 w 12191684"/>
              <a:gd name="connsiteY1305" fmla="*/ 724086 h 2102199"/>
              <a:gd name="connsiteX1306" fmla="*/ 3326011 w 12191684"/>
              <a:gd name="connsiteY1306" fmla="*/ 955678 h 2102199"/>
              <a:gd name="connsiteX1307" fmla="*/ 3917354 w 12191684"/>
              <a:gd name="connsiteY1307" fmla="*/ 1197731 h 2102199"/>
              <a:gd name="connsiteX1308" fmla="*/ 4550788 w 12191684"/>
              <a:gd name="connsiteY1308" fmla="*/ 1295903 h 2102199"/>
              <a:gd name="connsiteX1309" fmla="*/ 4646476 w 12191684"/>
              <a:gd name="connsiteY1309" fmla="*/ 1297253 h 2102199"/>
              <a:gd name="connsiteX1310" fmla="*/ 5521314 w 12191684"/>
              <a:gd name="connsiteY1310" fmla="*/ 1200014 h 2102199"/>
              <a:gd name="connsiteX1311" fmla="*/ 5709920 w 12191684"/>
              <a:gd name="connsiteY1311" fmla="*/ 1159341 h 2102199"/>
              <a:gd name="connsiteX1312" fmla="*/ 5705682 w 12191684"/>
              <a:gd name="connsiteY1312" fmla="*/ 1161049 h 2102199"/>
              <a:gd name="connsiteX1313" fmla="*/ 5504025 w 12191684"/>
              <a:gd name="connsiteY1313" fmla="*/ 1221539 h 2102199"/>
              <a:gd name="connsiteX1314" fmla="*/ 4545118 w 12191684"/>
              <a:gd name="connsiteY1314" fmla="*/ 1378603 h 2102199"/>
              <a:gd name="connsiteX1315" fmla="*/ 3346070 w 12191684"/>
              <a:gd name="connsiteY1315" fmla="*/ 1042574 h 2102199"/>
              <a:gd name="connsiteX1316" fmla="*/ 2974342 w 12191684"/>
              <a:gd name="connsiteY1316" fmla="*/ 786687 h 2102199"/>
              <a:gd name="connsiteX1317" fmla="*/ 2824424 w 12191684"/>
              <a:gd name="connsiteY1317" fmla="*/ 672648 h 2102199"/>
              <a:gd name="connsiteX1318" fmla="*/ 2747811 w 12191684"/>
              <a:gd name="connsiteY1318" fmla="*/ 614079 h 2102199"/>
              <a:gd name="connsiteX1319" fmla="*/ 2707338 w 12191684"/>
              <a:gd name="connsiteY1319" fmla="*/ 577737 h 2102199"/>
              <a:gd name="connsiteX1320" fmla="*/ 2835226 w 12191684"/>
              <a:gd name="connsiteY1320" fmla="*/ 658998 h 2102199"/>
              <a:gd name="connsiteX1321" fmla="*/ 5729962 w 12191684"/>
              <a:gd name="connsiteY1321" fmla="*/ 1152916 h 2102199"/>
              <a:gd name="connsiteX1322" fmla="*/ 5738011 w 12191684"/>
              <a:gd name="connsiteY1322" fmla="*/ 1149655 h 2102199"/>
              <a:gd name="connsiteX1323" fmla="*/ 5745318 w 12191684"/>
              <a:gd name="connsiteY1323" fmla="*/ 1148618 h 2102199"/>
              <a:gd name="connsiteX1324" fmla="*/ 5736096 w 12191684"/>
              <a:gd name="connsiteY1324" fmla="*/ 1151531 h 2102199"/>
              <a:gd name="connsiteX1325" fmla="*/ 5729962 w 12191684"/>
              <a:gd name="connsiteY1325" fmla="*/ 1152916 h 2102199"/>
              <a:gd name="connsiteX1326" fmla="*/ 5767422 w 12191684"/>
              <a:gd name="connsiteY1326" fmla="*/ 1143585 h 2102199"/>
              <a:gd name="connsiteX1327" fmla="*/ 5775826 w 12191684"/>
              <a:gd name="connsiteY1327" fmla="*/ 1140900 h 2102199"/>
              <a:gd name="connsiteX1328" fmla="*/ 5785047 w 12191684"/>
              <a:gd name="connsiteY1328" fmla="*/ 1140339 h 2102199"/>
              <a:gd name="connsiteX1329" fmla="*/ 5776830 w 12191684"/>
              <a:gd name="connsiteY1329" fmla="*/ 1142235 h 2102199"/>
              <a:gd name="connsiteX1330" fmla="*/ 5767422 w 12191684"/>
              <a:gd name="connsiteY1330" fmla="*/ 1143585 h 2102199"/>
              <a:gd name="connsiteX1331" fmla="*/ 5807263 w 12191684"/>
              <a:gd name="connsiteY1331" fmla="*/ 1137106 h 2102199"/>
              <a:gd name="connsiteX1332" fmla="*/ 5815443 w 12191684"/>
              <a:gd name="connsiteY1332" fmla="*/ 1135208 h 2102199"/>
              <a:gd name="connsiteX1333" fmla="*/ 5824051 w 12191684"/>
              <a:gd name="connsiteY1333" fmla="*/ 1135366 h 2102199"/>
              <a:gd name="connsiteX1334" fmla="*/ 5815796 w 12191684"/>
              <a:gd name="connsiteY1334" fmla="*/ 1136574 h 2102199"/>
              <a:gd name="connsiteX1335" fmla="*/ 5807263 w 12191684"/>
              <a:gd name="connsiteY1335" fmla="*/ 1137106 h 2102199"/>
              <a:gd name="connsiteX1336" fmla="*/ 5846694 w 12191684"/>
              <a:gd name="connsiteY1336" fmla="*/ 1133912 h 2102199"/>
              <a:gd name="connsiteX1337" fmla="*/ 5854819 w 12191684"/>
              <a:gd name="connsiteY1337" fmla="*/ 1132702 h 2102199"/>
              <a:gd name="connsiteX1338" fmla="*/ 5863538 w 12191684"/>
              <a:gd name="connsiteY1338" fmla="*/ 1133540 h 2102199"/>
              <a:gd name="connsiteX1339" fmla="*/ 5855470 w 12191684"/>
              <a:gd name="connsiteY1339" fmla="*/ 1134061 h 2102199"/>
              <a:gd name="connsiteX1340" fmla="*/ 5846694 w 12191684"/>
              <a:gd name="connsiteY1340" fmla="*/ 1133912 h 2102199"/>
              <a:gd name="connsiteX1341" fmla="*/ 5886684 w 12191684"/>
              <a:gd name="connsiteY1341" fmla="*/ 1133895 h 2102199"/>
              <a:gd name="connsiteX1342" fmla="*/ 5894808 w 12191684"/>
              <a:gd name="connsiteY1342" fmla="*/ 1133362 h 2102199"/>
              <a:gd name="connsiteX1343" fmla="*/ 5903416 w 12191684"/>
              <a:gd name="connsiteY1343" fmla="*/ 1134847 h 2102199"/>
              <a:gd name="connsiteX1344" fmla="*/ 5895347 w 12191684"/>
              <a:gd name="connsiteY1344" fmla="*/ 1134721 h 2102199"/>
              <a:gd name="connsiteX1345" fmla="*/ 5886684 w 12191684"/>
              <a:gd name="connsiteY1345" fmla="*/ 1133895 h 2102199"/>
              <a:gd name="connsiteX1346" fmla="*/ 5927380 w 12191684"/>
              <a:gd name="connsiteY1346" fmla="*/ 1137078 h 2102199"/>
              <a:gd name="connsiteX1347" fmla="*/ 5935337 w 12191684"/>
              <a:gd name="connsiteY1347" fmla="*/ 1137190 h 2102199"/>
              <a:gd name="connsiteX1348" fmla="*/ 5943944 w 12191684"/>
              <a:gd name="connsiteY1348" fmla="*/ 1139313 h 2102199"/>
              <a:gd name="connsiteX1349" fmla="*/ 5936136 w 12191684"/>
              <a:gd name="connsiteY1349" fmla="*/ 1138582 h 2102199"/>
              <a:gd name="connsiteX1350" fmla="*/ 5927380 w 12191684"/>
              <a:gd name="connsiteY1350" fmla="*/ 1137078 h 2102199"/>
              <a:gd name="connsiteX1351" fmla="*/ 5968652 w 12191684"/>
              <a:gd name="connsiteY1351" fmla="*/ 1143472 h 2102199"/>
              <a:gd name="connsiteX1352" fmla="*/ 5976404 w 12191684"/>
              <a:gd name="connsiteY1352" fmla="*/ 1144184 h 2102199"/>
              <a:gd name="connsiteX1353" fmla="*/ 5984807 w 12191684"/>
              <a:gd name="connsiteY1353" fmla="*/ 1146861 h 2102199"/>
              <a:gd name="connsiteX1354" fmla="*/ 5977315 w 12191684"/>
              <a:gd name="connsiteY1354" fmla="*/ 1145589 h 2102199"/>
              <a:gd name="connsiteX1355" fmla="*/ 5968652 w 12191684"/>
              <a:gd name="connsiteY1355" fmla="*/ 1143472 h 2102199"/>
              <a:gd name="connsiteX1356" fmla="*/ 6010556 w 12191684"/>
              <a:gd name="connsiteY1356" fmla="*/ 1153077 h 2102199"/>
              <a:gd name="connsiteX1357" fmla="*/ 6017974 w 12191684"/>
              <a:gd name="connsiteY1357" fmla="*/ 1154323 h 2102199"/>
              <a:gd name="connsiteX1358" fmla="*/ 6026135 w 12191684"/>
              <a:gd name="connsiteY1358" fmla="*/ 1157478 h 2102199"/>
              <a:gd name="connsiteX1359" fmla="*/ 6018996 w 12191684"/>
              <a:gd name="connsiteY1359" fmla="*/ 1155751 h 2102199"/>
              <a:gd name="connsiteX1360" fmla="*/ 6010556 w 12191684"/>
              <a:gd name="connsiteY1360" fmla="*/ 1153077 h 2102199"/>
              <a:gd name="connsiteX1361" fmla="*/ 6052999 w 12191684"/>
              <a:gd name="connsiteY1361" fmla="*/ 1165870 h 2102199"/>
              <a:gd name="connsiteX1362" fmla="*/ 6060510 w 12191684"/>
              <a:gd name="connsiteY1362" fmla="*/ 1167668 h 2102199"/>
              <a:gd name="connsiteX1363" fmla="*/ 6068523 w 12191684"/>
              <a:gd name="connsiteY1363" fmla="*/ 1171313 h 2102199"/>
              <a:gd name="connsiteX1364" fmla="*/ 6061142 w 12191684"/>
              <a:gd name="connsiteY1364" fmla="*/ 1169008 h 2102199"/>
              <a:gd name="connsiteX1365" fmla="*/ 6052999 w 12191684"/>
              <a:gd name="connsiteY1365" fmla="*/ 1165870 h 2102199"/>
              <a:gd name="connsiteX1366" fmla="*/ 6096577 w 12191684"/>
              <a:gd name="connsiteY1366" fmla="*/ 1181985 h 2102199"/>
              <a:gd name="connsiteX1367" fmla="*/ 6102600 w 12191684"/>
              <a:gd name="connsiteY1367" fmla="*/ 1183855 h 2102199"/>
              <a:gd name="connsiteX1368" fmla="*/ 6109925 w 12191684"/>
              <a:gd name="connsiteY1368" fmla="*/ 1187653 h 2102199"/>
              <a:gd name="connsiteX1369" fmla="*/ 6105036 w 12191684"/>
              <a:gd name="connsiteY1369" fmla="*/ 1185796 h 2102199"/>
              <a:gd name="connsiteX1370" fmla="*/ 6096577 w 12191684"/>
              <a:gd name="connsiteY1370" fmla="*/ 1181985 h 2102199"/>
              <a:gd name="connsiteX1371" fmla="*/ 6139671 w 12191684"/>
              <a:gd name="connsiteY1371" fmla="*/ 1200899 h 2102199"/>
              <a:gd name="connsiteX1372" fmla="*/ 6320561 w 12191684"/>
              <a:gd name="connsiteY1372" fmla="*/ 1266739 h 2102199"/>
              <a:gd name="connsiteX1373" fmla="*/ 7128174 w 12191684"/>
              <a:gd name="connsiteY1373" fmla="*/ 1443828 h 2102199"/>
              <a:gd name="connsiteX1374" fmla="*/ 7205327 w 12191684"/>
              <a:gd name="connsiteY1374" fmla="*/ 1445572 h 2102199"/>
              <a:gd name="connsiteX1375" fmla="*/ 7533106 w 12191684"/>
              <a:gd name="connsiteY1375" fmla="*/ 1410653 h 2102199"/>
              <a:gd name="connsiteX1376" fmla="*/ 7927199 w 12191684"/>
              <a:gd name="connsiteY1376" fmla="*/ 1252815 h 2102199"/>
              <a:gd name="connsiteX1377" fmla="*/ 8282789 w 12191684"/>
              <a:gd name="connsiteY1377" fmla="*/ 1002306 h 2102199"/>
              <a:gd name="connsiteX1378" fmla="*/ 8563867 w 12191684"/>
              <a:gd name="connsiteY1378" fmla="*/ 766681 h 2102199"/>
              <a:gd name="connsiteX1379" fmla="*/ 9145989 w 12191684"/>
              <a:gd name="connsiteY1379" fmla="*/ 318089 h 2102199"/>
              <a:gd name="connsiteX1380" fmla="*/ 9187299 w 12191684"/>
              <a:gd name="connsiteY1380" fmla="*/ 329662 h 2102199"/>
              <a:gd name="connsiteX1381" fmla="*/ 9166513 w 12191684"/>
              <a:gd name="connsiteY1381" fmla="*/ 343986 h 2102199"/>
              <a:gd name="connsiteX1382" fmla="*/ 8633788 w 12191684"/>
              <a:gd name="connsiteY1382" fmla="*/ 796356 h 2102199"/>
              <a:gd name="connsiteX1383" fmla="*/ 8336647 w 12191684"/>
              <a:gd name="connsiteY1383" fmla="*/ 1065281 h 2102199"/>
              <a:gd name="connsiteX1384" fmla="*/ 7980964 w 12191684"/>
              <a:gd name="connsiteY1384" fmla="*/ 1329897 h 2102199"/>
              <a:gd name="connsiteX1385" fmla="*/ 6346701 w 12191684"/>
              <a:gd name="connsiteY1385" fmla="*/ 1290569 h 2102199"/>
              <a:gd name="connsiteX1386" fmla="*/ 6146419 w 12191684"/>
              <a:gd name="connsiteY1386" fmla="*/ 1204370 h 2102199"/>
              <a:gd name="connsiteX1387" fmla="*/ 6139671 w 12191684"/>
              <a:gd name="connsiteY1387" fmla="*/ 1200899 h 2102199"/>
              <a:gd name="connsiteX1388" fmla="*/ 9148201 w 12191684"/>
              <a:gd name="connsiteY1388" fmla="*/ 316747 h 2102199"/>
              <a:gd name="connsiteX1389" fmla="*/ 9186722 w 12191684"/>
              <a:gd name="connsiteY1389" fmla="*/ 293830 h 2102199"/>
              <a:gd name="connsiteX1390" fmla="*/ 9227344 w 12191684"/>
              <a:gd name="connsiteY1390" fmla="*/ 302965 h 2102199"/>
              <a:gd name="connsiteX1391" fmla="*/ 9189288 w 12191684"/>
              <a:gd name="connsiteY1391" fmla="*/ 328307 h 2102199"/>
              <a:gd name="connsiteX1392" fmla="*/ 9148201 w 12191684"/>
              <a:gd name="connsiteY1392" fmla="*/ 316747 h 2102199"/>
              <a:gd name="connsiteX1393" fmla="*/ 9273691 w 12191684"/>
              <a:gd name="connsiteY1393" fmla="*/ 312603 h 2102199"/>
              <a:gd name="connsiteX1394" fmla="*/ 9271497 w 12191684"/>
              <a:gd name="connsiteY1394" fmla="*/ 312017 h 2102199"/>
              <a:gd name="connsiteX1395" fmla="*/ 9232735 w 12191684"/>
              <a:gd name="connsiteY1395" fmla="*/ 302339 h 2102199"/>
              <a:gd name="connsiteX1396" fmla="*/ 9270847 w 12191684"/>
              <a:gd name="connsiteY1396" fmla="*/ 278248 h 2102199"/>
              <a:gd name="connsiteX1397" fmla="*/ 9311357 w 12191684"/>
              <a:gd name="connsiteY1397" fmla="*/ 286161 h 2102199"/>
              <a:gd name="connsiteX1398" fmla="*/ 9273691 w 12191684"/>
              <a:gd name="connsiteY1398" fmla="*/ 312603 h 2102199"/>
              <a:gd name="connsiteX1399" fmla="*/ 9313494 w 12191684"/>
              <a:gd name="connsiteY1399" fmla="*/ 284694 h 2102199"/>
              <a:gd name="connsiteX1400" fmla="*/ 9273190 w 12191684"/>
              <a:gd name="connsiteY1400" fmla="*/ 276793 h 2102199"/>
              <a:gd name="connsiteX1401" fmla="*/ 9311078 w 12191684"/>
              <a:gd name="connsiteY1401" fmla="*/ 254043 h 2102199"/>
              <a:gd name="connsiteX1402" fmla="*/ 9351011 w 12191684"/>
              <a:gd name="connsiteY1402" fmla="*/ 259605 h 2102199"/>
              <a:gd name="connsiteX1403" fmla="*/ 9313494 w 12191684"/>
              <a:gd name="connsiteY1403" fmla="*/ 284694 h 2102199"/>
              <a:gd name="connsiteX1404" fmla="*/ 9353335 w 12191684"/>
              <a:gd name="connsiteY1404" fmla="*/ 258081 h 2102199"/>
              <a:gd name="connsiteX1405" fmla="*/ 9313718 w 12191684"/>
              <a:gd name="connsiteY1405" fmla="*/ 252513 h 2102199"/>
              <a:gd name="connsiteX1406" fmla="*/ 9351364 w 12191684"/>
              <a:gd name="connsiteY1406" fmla="*/ 231139 h 2102199"/>
              <a:gd name="connsiteX1407" fmla="*/ 9390592 w 12191684"/>
              <a:gd name="connsiteY1407" fmla="*/ 234433 h 2102199"/>
              <a:gd name="connsiteX1408" fmla="*/ 9353335 w 12191684"/>
              <a:gd name="connsiteY1408" fmla="*/ 258081 h 2102199"/>
              <a:gd name="connsiteX1409" fmla="*/ 9393194 w 12191684"/>
              <a:gd name="connsiteY1409" fmla="*/ 232845 h 2102199"/>
              <a:gd name="connsiteX1410" fmla="*/ 9354414 w 12191684"/>
              <a:gd name="connsiteY1410" fmla="*/ 229471 h 2102199"/>
              <a:gd name="connsiteX1411" fmla="*/ 9391781 w 12191684"/>
              <a:gd name="connsiteY1411" fmla="*/ 209477 h 2102199"/>
              <a:gd name="connsiteX1412" fmla="*/ 9430172 w 12191684"/>
              <a:gd name="connsiteY1412" fmla="*/ 210625 h 2102199"/>
              <a:gd name="connsiteX1413" fmla="*/ 9393194 w 12191684"/>
              <a:gd name="connsiteY1413" fmla="*/ 232845 h 2102199"/>
              <a:gd name="connsiteX1414" fmla="*/ 9433183 w 12191684"/>
              <a:gd name="connsiteY1414" fmla="*/ 208885 h 2102199"/>
              <a:gd name="connsiteX1415" fmla="*/ 9395258 w 12191684"/>
              <a:gd name="connsiteY1415" fmla="*/ 207684 h 2102199"/>
              <a:gd name="connsiteX1416" fmla="*/ 9444338 w 12191684"/>
              <a:gd name="connsiteY1416" fmla="*/ 183256 h 2102199"/>
              <a:gd name="connsiteX1417" fmla="*/ 9476650 w 12191684"/>
              <a:gd name="connsiteY1417" fmla="*/ 184375 h 2102199"/>
              <a:gd name="connsiteX1418" fmla="*/ 9433183 w 12191684"/>
              <a:gd name="connsiteY1418" fmla="*/ 208885 h 2102199"/>
              <a:gd name="connsiteX1419" fmla="*/ 9518331 w 12191684"/>
              <a:gd name="connsiteY1419" fmla="*/ 162354 h 2102199"/>
              <a:gd name="connsiteX1420" fmla="*/ 9479791 w 12191684"/>
              <a:gd name="connsiteY1420" fmla="*/ 182646 h 2102199"/>
              <a:gd name="connsiteX1421" fmla="*/ 9448279 w 12191684"/>
              <a:gd name="connsiteY1421" fmla="*/ 181397 h 2102199"/>
              <a:gd name="connsiteX1422" fmla="*/ 9488715 w 12191684"/>
              <a:gd name="connsiteY1422" fmla="*/ 162899 h 2102199"/>
              <a:gd name="connsiteX1423" fmla="*/ 9518517 w 12191684"/>
              <a:gd name="connsiteY1423" fmla="*/ 162259 h 2102199"/>
              <a:gd name="connsiteX1424" fmla="*/ 9518331 w 12191684"/>
              <a:gd name="connsiteY1424" fmla="*/ 162354 h 2102199"/>
              <a:gd name="connsiteX1425" fmla="*/ 9522420 w 12191684"/>
              <a:gd name="connsiteY1425" fmla="*/ 160301 h 2102199"/>
              <a:gd name="connsiteX1426" fmla="*/ 9493604 w 12191684"/>
              <a:gd name="connsiteY1426" fmla="*/ 160770 h 2102199"/>
              <a:gd name="connsiteX1427" fmla="*/ 9513757 w 12191684"/>
              <a:gd name="connsiteY1427" fmla="*/ 152127 h 2102199"/>
              <a:gd name="connsiteX1428" fmla="*/ 9548522 w 12191684"/>
              <a:gd name="connsiteY1428" fmla="*/ 147373 h 2102199"/>
              <a:gd name="connsiteX1429" fmla="*/ 9522420 w 12191684"/>
              <a:gd name="connsiteY1429" fmla="*/ 160301 h 2102199"/>
              <a:gd name="connsiteX1430" fmla="*/ 9553709 w 12191684"/>
              <a:gd name="connsiteY1430" fmla="*/ 144856 h 2102199"/>
              <a:gd name="connsiteX1431" fmla="*/ 9520487 w 12191684"/>
              <a:gd name="connsiteY1431" fmla="*/ 149299 h 2102199"/>
              <a:gd name="connsiteX1432" fmla="*/ 9555029 w 12191684"/>
              <a:gd name="connsiteY1432" fmla="*/ 135445 h 2102199"/>
              <a:gd name="connsiteX1433" fmla="*/ 9587247 w 12191684"/>
              <a:gd name="connsiteY1433" fmla="*/ 129195 h 2102199"/>
              <a:gd name="connsiteX1434" fmla="*/ 9553709 w 12191684"/>
              <a:gd name="connsiteY1434" fmla="*/ 144856 h 2102199"/>
              <a:gd name="connsiteX1435" fmla="*/ 9594070 w 12191684"/>
              <a:gd name="connsiteY1435" fmla="*/ 126129 h 2102199"/>
              <a:gd name="connsiteX1436" fmla="*/ 9565142 w 12191684"/>
              <a:gd name="connsiteY1436" fmla="*/ 131537 h 2102199"/>
              <a:gd name="connsiteX1437" fmla="*/ 9594833 w 12191684"/>
              <a:gd name="connsiteY1437" fmla="*/ 120663 h 2102199"/>
              <a:gd name="connsiteX1438" fmla="*/ 9622942 w 12191684"/>
              <a:gd name="connsiteY1438" fmla="*/ 113523 h 2102199"/>
              <a:gd name="connsiteX1439" fmla="*/ 9594070 w 12191684"/>
              <a:gd name="connsiteY1439" fmla="*/ 126129 h 2102199"/>
              <a:gd name="connsiteX1440" fmla="*/ 9651945 w 12191684"/>
              <a:gd name="connsiteY1440" fmla="*/ 101626 h 2102199"/>
              <a:gd name="connsiteX1441" fmla="*/ 9634617 w 12191684"/>
              <a:gd name="connsiteY1441" fmla="*/ 108674 h 2102199"/>
              <a:gd name="connsiteX1442" fmla="*/ 9618090 w 12191684"/>
              <a:gd name="connsiteY1442" fmla="*/ 112608 h 2102199"/>
              <a:gd name="connsiteX1443" fmla="*/ 9651945 w 12191684"/>
              <a:gd name="connsiteY1443" fmla="*/ 101626 h 2102199"/>
              <a:gd name="connsiteX1444" fmla="*/ 9568433 w 12191684"/>
              <a:gd name="connsiteY1444" fmla="*/ 127973 h 2102199"/>
              <a:gd name="connsiteX1445" fmla="*/ 9552222 w 12191684"/>
              <a:gd name="connsiteY1445" fmla="*/ 134181 h 2102199"/>
              <a:gd name="connsiteX1446" fmla="*/ 9535861 w 12191684"/>
              <a:gd name="connsiteY1446" fmla="*/ 137689 h 2102199"/>
              <a:gd name="connsiteX1447" fmla="*/ 9568433 w 12191684"/>
              <a:gd name="connsiteY1447" fmla="*/ 127973 h 2102199"/>
              <a:gd name="connsiteX1448" fmla="*/ 9469882 w 12191684"/>
              <a:gd name="connsiteY1448" fmla="*/ 157533 h 2102199"/>
              <a:gd name="connsiteX1449" fmla="*/ 9447220 w 12191684"/>
              <a:gd name="connsiteY1449" fmla="*/ 161856 h 2102199"/>
              <a:gd name="connsiteX1450" fmla="*/ 9491021 w 12191684"/>
              <a:gd name="connsiteY1450" fmla="*/ 150080 h 2102199"/>
              <a:gd name="connsiteX1451" fmla="*/ 9469882 w 12191684"/>
              <a:gd name="connsiteY1451" fmla="*/ 157533 h 2102199"/>
              <a:gd name="connsiteX1452" fmla="*/ 9422773 w 12191684"/>
              <a:gd name="connsiteY1452" fmla="*/ 166946 h 2102199"/>
              <a:gd name="connsiteX1453" fmla="*/ 9358336 w 12191684"/>
              <a:gd name="connsiteY1453" fmla="*/ 182417 h 2102199"/>
              <a:gd name="connsiteX1454" fmla="*/ 9273635 w 12191684"/>
              <a:gd name="connsiteY1454" fmla="*/ 189448 h 2102199"/>
              <a:gd name="connsiteX1455" fmla="*/ 9422773 w 12191684"/>
              <a:gd name="connsiteY1455" fmla="*/ 166946 h 2102199"/>
              <a:gd name="connsiteX1456" fmla="*/ 9224239 w 12191684"/>
              <a:gd name="connsiteY1456" fmla="*/ 198489 h 2102199"/>
              <a:gd name="connsiteX1457" fmla="*/ 9129833 w 12191684"/>
              <a:gd name="connsiteY1457" fmla="*/ 225604 h 2102199"/>
              <a:gd name="connsiteX1458" fmla="*/ 9110387 w 12191684"/>
              <a:gd name="connsiteY1458" fmla="*/ 228644 h 2102199"/>
              <a:gd name="connsiteX1459" fmla="*/ 9093860 w 12191684"/>
              <a:gd name="connsiteY1459" fmla="*/ 231453 h 2102199"/>
              <a:gd name="connsiteX1460" fmla="*/ 9059466 w 12191684"/>
              <a:gd name="connsiteY1460" fmla="*/ 234809 h 2102199"/>
              <a:gd name="connsiteX1461" fmla="*/ 9224239 w 12191684"/>
              <a:gd name="connsiteY1461" fmla="*/ 198489 h 2102199"/>
              <a:gd name="connsiteX1462" fmla="*/ 9033885 w 12191684"/>
              <a:gd name="connsiteY1462" fmla="*/ 239640 h 2102199"/>
              <a:gd name="connsiteX1463" fmla="*/ 9032695 w 12191684"/>
              <a:gd name="connsiteY1463" fmla="*/ 239999 h 2102199"/>
              <a:gd name="connsiteX1464" fmla="*/ 9030093 w 12191684"/>
              <a:gd name="connsiteY1464" fmla="*/ 240105 h 2102199"/>
              <a:gd name="connsiteX1465" fmla="*/ 9033885 w 12191684"/>
              <a:gd name="connsiteY1465" fmla="*/ 239640 h 2102199"/>
              <a:gd name="connsiteX1466" fmla="*/ 8966679 w 12191684"/>
              <a:gd name="connsiteY1466" fmla="*/ 247118 h 2102199"/>
              <a:gd name="connsiteX1467" fmla="*/ 8940001 w 12191684"/>
              <a:gd name="connsiteY1467" fmla="*/ 246924 h 2102199"/>
              <a:gd name="connsiteX1468" fmla="*/ 8992520 w 12191684"/>
              <a:gd name="connsiteY1468" fmla="*/ 243197 h 2102199"/>
              <a:gd name="connsiteX1469" fmla="*/ 8966679 w 12191684"/>
              <a:gd name="connsiteY1469" fmla="*/ 247118 h 2102199"/>
              <a:gd name="connsiteX1470" fmla="*/ 8906500 w 12191684"/>
              <a:gd name="connsiteY1470" fmla="*/ 248832 h 2102199"/>
              <a:gd name="connsiteX1471" fmla="*/ 8882313 w 12191684"/>
              <a:gd name="connsiteY1471" fmla="*/ 251468 h 2102199"/>
              <a:gd name="connsiteX1472" fmla="*/ 8857029 w 12191684"/>
              <a:gd name="connsiteY1472" fmla="*/ 250215 h 2102199"/>
              <a:gd name="connsiteX1473" fmla="*/ 8906500 w 12191684"/>
              <a:gd name="connsiteY1473" fmla="*/ 248832 h 2102199"/>
              <a:gd name="connsiteX1474" fmla="*/ 8814121 w 12191684"/>
              <a:gd name="connsiteY1474" fmla="*/ 250875 h 2102199"/>
              <a:gd name="connsiteX1475" fmla="*/ 8793187 w 12191684"/>
              <a:gd name="connsiteY1475" fmla="*/ 252256 h 2102199"/>
              <a:gd name="connsiteX1476" fmla="*/ 8772607 w 12191684"/>
              <a:gd name="connsiteY1476" fmla="*/ 250312 h 2102199"/>
              <a:gd name="connsiteX1477" fmla="*/ 8814121 w 12191684"/>
              <a:gd name="connsiteY1477" fmla="*/ 250875 h 2102199"/>
              <a:gd name="connsiteX1478" fmla="*/ 6066459 w 12191684"/>
              <a:gd name="connsiteY1478" fmla="*/ 1011090 h 2102199"/>
              <a:gd name="connsiteX1479" fmla="*/ 6378063 w 12191684"/>
              <a:gd name="connsiteY1479" fmla="*/ 874569 h 2102199"/>
              <a:gd name="connsiteX1480" fmla="*/ 7732067 w 12191684"/>
              <a:gd name="connsiteY1480" fmla="*/ 358387 h 2102199"/>
              <a:gd name="connsiteX1481" fmla="*/ 8721668 w 12191684"/>
              <a:gd name="connsiteY1481" fmla="*/ 248477 h 2102199"/>
              <a:gd name="connsiteX1482" fmla="*/ 8523952 w 12191684"/>
              <a:gd name="connsiteY1482" fmla="*/ 260068 h 2102199"/>
              <a:gd name="connsiteX1483" fmla="*/ 7786576 w 12191684"/>
              <a:gd name="connsiteY1483" fmla="*/ 421013 h 2102199"/>
              <a:gd name="connsiteX1484" fmla="*/ 7433774 w 12191684"/>
              <a:gd name="connsiteY1484" fmla="*/ 543122 h 2102199"/>
              <a:gd name="connsiteX1485" fmla="*/ 7078890 w 12191684"/>
              <a:gd name="connsiteY1485" fmla="*/ 675911 h 2102199"/>
              <a:gd name="connsiteX1486" fmla="*/ 6091278 w 12191684"/>
              <a:gd name="connsiteY1486" fmla="*/ 1034919 h 2102199"/>
              <a:gd name="connsiteX1487" fmla="*/ 5927528 w 12191684"/>
              <a:gd name="connsiteY1487" fmla="*/ 1089684 h 2102199"/>
              <a:gd name="connsiteX1488" fmla="*/ 5909700 w 12191684"/>
              <a:gd name="connsiteY1488" fmla="*/ 1080230 h 2102199"/>
              <a:gd name="connsiteX1489" fmla="*/ 5907599 w 12191684"/>
              <a:gd name="connsiteY1489" fmla="*/ 1079115 h 2102199"/>
              <a:gd name="connsiteX1490" fmla="*/ 6066459 w 12191684"/>
              <a:gd name="connsiteY1490" fmla="*/ 1011090 h 2102199"/>
              <a:gd name="connsiteX1491" fmla="*/ 2580045 w 12191684"/>
              <a:gd name="connsiteY1491" fmla="*/ 82896 h 2102199"/>
              <a:gd name="connsiteX1492" fmla="*/ 2916989 w 12191684"/>
              <a:gd name="connsiteY1492" fmla="*/ 63964 h 2102199"/>
              <a:gd name="connsiteX1493" fmla="*/ 5689117 w 12191684"/>
              <a:gd name="connsiteY1493" fmla="*/ 966617 h 2102199"/>
              <a:gd name="connsiteX1494" fmla="*/ 5903434 w 12191684"/>
              <a:gd name="connsiteY1494" fmla="*/ 1079020 h 2102199"/>
              <a:gd name="connsiteX1495" fmla="*/ 5887204 w 12191684"/>
              <a:gd name="connsiteY1495" fmla="*/ 1085903 h 2102199"/>
              <a:gd name="connsiteX1496" fmla="*/ 5673091 w 12191684"/>
              <a:gd name="connsiteY1496" fmla="*/ 988274 h 2102199"/>
              <a:gd name="connsiteX1497" fmla="*/ 5652790 w 12191684"/>
              <a:gd name="connsiteY1497" fmla="*/ 979181 h 2102199"/>
              <a:gd name="connsiteX1498" fmla="*/ 4602248 w 12191684"/>
              <a:gd name="connsiteY1498" fmla="*/ 533054 h 2102199"/>
              <a:gd name="connsiteX1499" fmla="*/ 3887107 w 12191684"/>
              <a:gd name="connsiteY1499" fmla="*/ 297321 h 2102199"/>
              <a:gd name="connsiteX1500" fmla="*/ 3154415 w 12191684"/>
              <a:gd name="connsiteY1500" fmla="*/ 157334 h 2102199"/>
              <a:gd name="connsiteX1501" fmla="*/ 2615684 w 12191684"/>
              <a:gd name="connsiteY1501" fmla="*/ 145176 h 2102199"/>
              <a:gd name="connsiteX1502" fmla="*/ 2194542 w 12191684"/>
              <a:gd name="connsiteY1502" fmla="*/ 201252 h 2102199"/>
              <a:gd name="connsiteX1503" fmla="*/ 2153994 w 12191684"/>
              <a:gd name="connsiteY1503" fmla="*/ 183107 h 2102199"/>
              <a:gd name="connsiteX1504" fmla="*/ 2124676 w 12191684"/>
              <a:gd name="connsiteY1504" fmla="*/ 171357 h 2102199"/>
              <a:gd name="connsiteX1505" fmla="*/ 2580045 w 12191684"/>
              <a:gd name="connsiteY1505" fmla="*/ 82896 h 2102199"/>
              <a:gd name="connsiteX1506" fmla="*/ 2122018 w 12191684"/>
              <a:gd name="connsiteY1506" fmla="*/ 172082 h 2102199"/>
              <a:gd name="connsiteX1507" fmla="*/ 2191976 w 12191684"/>
              <a:gd name="connsiteY1507" fmla="*/ 201778 h 2102199"/>
              <a:gd name="connsiteX1508" fmla="*/ 2112853 w 12191684"/>
              <a:gd name="connsiteY1508" fmla="*/ 219014 h 2102199"/>
              <a:gd name="connsiteX1509" fmla="*/ 2039734 w 12191684"/>
              <a:gd name="connsiteY1509" fmla="*/ 195779 h 2102199"/>
              <a:gd name="connsiteX1510" fmla="*/ 2122018 w 12191684"/>
              <a:gd name="connsiteY1510" fmla="*/ 172082 h 2102199"/>
              <a:gd name="connsiteX1511" fmla="*/ 2036350 w 12191684"/>
              <a:gd name="connsiteY1511" fmla="*/ 196792 h 2102199"/>
              <a:gd name="connsiteX1512" fmla="*/ 2109506 w 12191684"/>
              <a:gd name="connsiteY1512" fmla="*/ 219783 h 2102199"/>
              <a:gd name="connsiteX1513" fmla="*/ 2030643 w 12191684"/>
              <a:gd name="connsiteY1513" fmla="*/ 239081 h 2102199"/>
              <a:gd name="connsiteX1514" fmla="*/ 2014432 w 12191684"/>
              <a:gd name="connsiteY1514" fmla="*/ 235054 h 2102199"/>
              <a:gd name="connsiteX1515" fmla="*/ 1954680 w 12191684"/>
              <a:gd name="connsiteY1515" fmla="*/ 222650 h 2102199"/>
              <a:gd name="connsiteX1516" fmla="*/ 2036350 w 12191684"/>
              <a:gd name="connsiteY1516" fmla="*/ 196792 h 2102199"/>
              <a:gd name="connsiteX1517" fmla="*/ 1950218 w 12191684"/>
              <a:gd name="connsiteY1517" fmla="*/ 224139 h 2102199"/>
              <a:gd name="connsiteX1518" fmla="*/ 2026404 w 12191684"/>
              <a:gd name="connsiteY1518" fmla="*/ 240193 h 2102199"/>
              <a:gd name="connsiteX1519" fmla="*/ 1948322 w 12191684"/>
              <a:gd name="connsiteY1519" fmla="*/ 261401 h 2102199"/>
              <a:gd name="connsiteX1520" fmla="*/ 1944585 w 12191684"/>
              <a:gd name="connsiteY1520" fmla="*/ 260812 h 2102199"/>
              <a:gd name="connsiteX1521" fmla="*/ 1869570 w 12191684"/>
              <a:gd name="connsiteY1521" fmla="*/ 251959 h 2102199"/>
              <a:gd name="connsiteX1522" fmla="*/ 1950218 w 12191684"/>
              <a:gd name="connsiteY1522" fmla="*/ 224139 h 2102199"/>
              <a:gd name="connsiteX1523" fmla="*/ 1866242 w 12191684"/>
              <a:gd name="connsiteY1523" fmla="*/ 253152 h 2102199"/>
              <a:gd name="connsiteX1524" fmla="*/ 1945199 w 12191684"/>
              <a:gd name="connsiteY1524" fmla="*/ 262288 h 2102199"/>
              <a:gd name="connsiteX1525" fmla="*/ 1864960 w 12191684"/>
              <a:gd name="connsiteY1525" fmla="*/ 286142 h 2102199"/>
              <a:gd name="connsiteX1526" fmla="*/ 1783734 w 12191684"/>
              <a:gd name="connsiteY1526" fmla="*/ 283880 h 2102199"/>
              <a:gd name="connsiteX1527" fmla="*/ 1866242 w 12191684"/>
              <a:gd name="connsiteY1527" fmla="*/ 253152 h 2102199"/>
              <a:gd name="connsiteX1528" fmla="*/ 1777559 w 12191684"/>
              <a:gd name="connsiteY1528" fmla="*/ 286257 h 2102199"/>
              <a:gd name="connsiteX1529" fmla="*/ 1858843 w 12191684"/>
              <a:gd name="connsiteY1529" fmla="*/ 288033 h 2102199"/>
              <a:gd name="connsiteX1530" fmla="*/ 1832200 w 12191684"/>
              <a:gd name="connsiteY1530" fmla="*/ 296438 h 2102199"/>
              <a:gd name="connsiteX1531" fmla="*/ 1780805 w 12191684"/>
              <a:gd name="connsiteY1531" fmla="*/ 313265 h 2102199"/>
              <a:gd name="connsiteX1532" fmla="*/ 1697635 w 12191684"/>
              <a:gd name="connsiteY1532" fmla="*/ 318232 h 2102199"/>
              <a:gd name="connsiteX1533" fmla="*/ 1777559 w 12191684"/>
              <a:gd name="connsiteY1533" fmla="*/ 286257 h 2102199"/>
              <a:gd name="connsiteX1534" fmla="*/ 1690788 w 12191684"/>
              <a:gd name="connsiteY1534" fmla="*/ 321073 h 2102199"/>
              <a:gd name="connsiteX1535" fmla="*/ 1773919 w 12191684"/>
              <a:gd name="connsiteY1535" fmla="*/ 315576 h 2102199"/>
              <a:gd name="connsiteX1536" fmla="*/ 1695679 w 12191684"/>
              <a:gd name="connsiteY1536" fmla="*/ 342849 h 2102199"/>
              <a:gd name="connsiteX1537" fmla="*/ 1611551 w 12191684"/>
              <a:gd name="connsiteY1537" fmla="*/ 354890 h 2102199"/>
              <a:gd name="connsiteX1538" fmla="*/ 1690788 w 12191684"/>
              <a:gd name="connsiteY1538" fmla="*/ 321073 h 2102199"/>
              <a:gd name="connsiteX1539" fmla="*/ 1604005 w 12191684"/>
              <a:gd name="connsiteY1539" fmla="*/ 358205 h 2102199"/>
              <a:gd name="connsiteX1540" fmla="*/ 1688016 w 12191684"/>
              <a:gd name="connsiteY1540" fmla="*/ 345641 h 2102199"/>
              <a:gd name="connsiteX1541" fmla="*/ 1609716 w 12191684"/>
              <a:gd name="connsiteY1541" fmla="*/ 374976 h 2102199"/>
              <a:gd name="connsiteX1542" fmla="*/ 1525534 w 12191684"/>
              <a:gd name="connsiteY1542" fmla="*/ 393721 h 2102199"/>
              <a:gd name="connsiteX1543" fmla="*/ 1604005 w 12191684"/>
              <a:gd name="connsiteY1543" fmla="*/ 358205 h 2102199"/>
              <a:gd name="connsiteX1544" fmla="*/ 1515474 w 12191684"/>
              <a:gd name="connsiteY1544" fmla="*/ 398412 h 2102199"/>
              <a:gd name="connsiteX1545" fmla="*/ 1597881 w 12191684"/>
              <a:gd name="connsiteY1545" fmla="*/ 379590 h 2102199"/>
              <a:gd name="connsiteX1546" fmla="*/ 1523320 w 12191684"/>
              <a:gd name="connsiteY1546" fmla="*/ 409538 h 2102199"/>
              <a:gd name="connsiteX1547" fmla="*/ 1440757 w 12191684"/>
              <a:gd name="connsiteY1547" fmla="*/ 434105 h 2102199"/>
              <a:gd name="connsiteX1548" fmla="*/ 1515474 w 12191684"/>
              <a:gd name="connsiteY1548" fmla="*/ 398412 h 2102199"/>
              <a:gd name="connsiteX1549" fmla="*/ 1428862 w 12191684"/>
              <a:gd name="connsiteY1549" fmla="*/ 439929 h 2102199"/>
              <a:gd name="connsiteX1550" fmla="*/ 1508904 w 12191684"/>
              <a:gd name="connsiteY1550" fmla="*/ 415517 h 2102199"/>
              <a:gd name="connsiteX1551" fmla="*/ 1431313 w 12191684"/>
              <a:gd name="connsiteY1551" fmla="*/ 448844 h 2102199"/>
              <a:gd name="connsiteX1552" fmla="*/ 1353717 w 12191684"/>
              <a:gd name="connsiteY1552" fmla="*/ 477650 h 2102199"/>
              <a:gd name="connsiteX1553" fmla="*/ 1428862 w 12191684"/>
              <a:gd name="connsiteY1553" fmla="*/ 439929 h 2102199"/>
              <a:gd name="connsiteX1554" fmla="*/ 1337268 w 12191684"/>
              <a:gd name="connsiteY1554" fmla="*/ 486115 h 2102199"/>
              <a:gd name="connsiteX1555" fmla="*/ 1408020 w 12191684"/>
              <a:gd name="connsiteY1555" fmla="*/ 459208 h 2102199"/>
              <a:gd name="connsiteX1556" fmla="*/ 1344786 w 12191684"/>
              <a:gd name="connsiteY1556" fmla="*/ 488154 h 2102199"/>
              <a:gd name="connsiteX1557" fmla="*/ 1274811 w 12191684"/>
              <a:gd name="connsiteY1557" fmla="*/ 518876 h 2102199"/>
              <a:gd name="connsiteX1558" fmla="*/ 1337268 w 12191684"/>
              <a:gd name="connsiteY1558" fmla="*/ 486115 h 2102199"/>
              <a:gd name="connsiteX1559" fmla="*/ 1210670 w 12191684"/>
              <a:gd name="connsiteY1559" fmla="*/ 553582 h 2102199"/>
              <a:gd name="connsiteX1560" fmla="*/ 1249284 w 12191684"/>
              <a:gd name="connsiteY1560" fmla="*/ 532570 h 2102199"/>
              <a:gd name="connsiteX1561" fmla="*/ 1293986 w 12191684"/>
              <a:gd name="connsiteY1561" fmla="*/ 512306 h 2102199"/>
              <a:gd name="connsiteX1562" fmla="*/ 1210670 w 12191684"/>
              <a:gd name="connsiteY1562" fmla="*/ 553582 h 2102199"/>
              <a:gd name="connsiteX1563" fmla="*/ 1392192 w 12191684"/>
              <a:gd name="connsiteY1563" fmla="*/ 468368 h 2102199"/>
              <a:gd name="connsiteX1564" fmla="*/ 1431993 w 12191684"/>
              <a:gd name="connsiteY1564" fmla="*/ 450576 h 2102199"/>
              <a:gd name="connsiteX1565" fmla="*/ 1474540 w 12191684"/>
              <a:gd name="connsiteY1565" fmla="*/ 435882 h 2102199"/>
              <a:gd name="connsiteX1566" fmla="*/ 1392192 w 12191684"/>
              <a:gd name="connsiteY1566" fmla="*/ 468368 h 2102199"/>
              <a:gd name="connsiteX1567" fmla="*/ 1561020 w 12191684"/>
              <a:gd name="connsiteY1567" fmla="*/ 406283 h 2102199"/>
              <a:gd name="connsiteX1568" fmla="*/ 1612776 w 12191684"/>
              <a:gd name="connsiteY1568" fmla="*/ 388588 h 2102199"/>
              <a:gd name="connsiteX1569" fmla="*/ 1665106 w 12191684"/>
              <a:gd name="connsiteY1569" fmla="*/ 376919 h 2102199"/>
              <a:gd name="connsiteX1570" fmla="*/ 1561020 w 12191684"/>
              <a:gd name="connsiteY1570" fmla="*/ 406283 h 2102199"/>
              <a:gd name="connsiteX1571" fmla="*/ 1736018 w 12191684"/>
              <a:gd name="connsiteY1571" fmla="*/ 361099 h 2102199"/>
              <a:gd name="connsiteX1572" fmla="*/ 1778905 w 12191684"/>
              <a:gd name="connsiteY1572" fmla="*/ 351200 h 2102199"/>
              <a:gd name="connsiteX1573" fmla="*/ 1824784 w 12191684"/>
              <a:gd name="connsiteY1573" fmla="*/ 346530 h 2102199"/>
              <a:gd name="connsiteX1574" fmla="*/ 1736018 w 12191684"/>
              <a:gd name="connsiteY1574" fmla="*/ 361099 h 2102199"/>
              <a:gd name="connsiteX1575" fmla="*/ 1892028 w 12191684"/>
              <a:gd name="connsiteY1575" fmla="*/ 339290 h 2102199"/>
              <a:gd name="connsiteX1576" fmla="*/ 1941927 w 12191684"/>
              <a:gd name="connsiteY1576" fmla="*/ 333557 h 2102199"/>
              <a:gd name="connsiteX1577" fmla="*/ 1990003 w 12191684"/>
              <a:gd name="connsiteY1577" fmla="*/ 335083 h 2102199"/>
              <a:gd name="connsiteX1578" fmla="*/ 1892028 w 12191684"/>
              <a:gd name="connsiteY1578" fmla="*/ 339290 h 2102199"/>
              <a:gd name="connsiteX1579" fmla="*/ 2042430 w 12191684"/>
              <a:gd name="connsiteY1579" fmla="*/ 336126 h 2102199"/>
              <a:gd name="connsiteX1580" fmla="*/ 2074964 w 12191684"/>
              <a:gd name="connsiteY1580" fmla="*/ 336039 h 2102199"/>
              <a:gd name="connsiteX1581" fmla="*/ 2088982 w 12191684"/>
              <a:gd name="connsiteY1581" fmla="*/ 336115 h 2102199"/>
              <a:gd name="connsiteX1582" fmla="*/ 2134121 w 12191684"/>
              <a:gd name="connsiteY1582" fmla="*/ 343481 h 2102199"/>
              <a:gd name="connsiteX1583" fmla="*/ 2042430 w 12191684"/>
              <a:gd name="connsiteY1583" fmla="*/ 336126 h 2102199"/>
              <a:gd name="connsiteX1584" fmla="*/ 2196401 w 12191684"/>
              <a:gd name="connsiteY1584" fmla="*/ 353092 h 2102199"/>
              <a:gd name="connsiteX1585" fmla="*/ 2181230 w 12191684"/>
              <a:gd name="connsiteY1585" fmla="*/ 350173 h 2102199"/>
              <a:gd name="connsiteX1586" fmla="*/ 2226258 w 12191684"/>
              <a:gd name="connsiteY1586" fmla="*/ 355388 h 2102199"/>
              <a:gd name="connsiteX1587" fmla="*/ 2256580 w 12191684"/>
              <a:gd name="connsiteY1587" fmla="*/ 364342 h 2102199"/>
              <a:gd name="connsiteX1588" fmla="*/ 2268199 w 12191684"/>
              <a:gd name="connsiteY1588" fmla="*/ 367870 h 2102199"/>
              <a:gd name="connsiteX1589" fmla="*/ 2196401 w 12191684"/>
              <a:gd name="connsiteY1589" fmla="*/ 353092 h 2102199"/>
              <a:gd name="connsiteX1590" fmla="*/ 2312334 w 12191684"/>
              <a:gd name="connsiteY1590" fmla="*/ 379651 h 2102199"/>
              <a:gd name="connsiteX1591" fmla="*/ 2355261 w 12191684"/>
              <a:gd name="connsiteY1591" fmla="*/ 389808 h 2102199"/>
              <a:gd name="connsiteX1592" fmla="*/ 2395046 w 12191684"/>
              <a:gd name="connsiteY1592" fmla="*/ 407099 h 2102199"/>
              <a:gd name="connsiteX1593" fmla="*/ 2312334 w 12191684"/>
              <a:gd name="connsiteY1593" fmla="*/ 379651 h 2102199"/>
              <a:gd name="connsiteX1594" fmla="*/ 2436058 w 12191684"/>
              <a:gd name="connsiteY1594" fmla="*/ 423439 h 2102199"/>
              <a:gd name="connsiteX1595" fmla="*/ 2477032 w 12191684"/>
              <a:gd name="connsiteY1595" fmla="*/ 438269 h 2102199"/>
              <a:gd name="connsiteX1596" fmla="*/ 2514865 w 12191684"/>
              <a:gd name="connsiteY1596" fmla="*/ 460169 h 2102199"/>
              <a:gd name="connsiteX1597" fmla="*/ 2436058 w 12191684"/>
              <a:gd name="connsiteY1597" fmla="*/ 423439 h 2102199"/>
              <a:gd name="connsiteX1598" fmla="*/ 2553646 w 12191684"/>
              <a:gd name="connsiteY1598" fmla="*/ 480937 h 2102199"/>
              <a:gd name="connsiteX1599" fmla="*/ 2591200 w 12191684"/>
              <a:gd name="connsiteY1599" fmla="*/ 499398 h 2102199"/>
              <a:gd name="connsiteX1600" fmla="*/ 2625668 w 12191684"/>
              <a:gd name="connsiteY1600" fmla="*/ 524656 h 2102199"/>
              <a:gd name="connsiteX1601" fmla="*/ 2553646 w 12191684"/>
              <a:gd name="connsiteY1601" fmla="*/ 480937 h 2102199"/>
              <a:gd name="connsiteX1602" fmla="*/ 2662218 w 12191684"/>
              <a:gd name="connsiteY1602" fmla="*/ 549462 h 2102199"/>
              <a:gd name="connsiteX1603" fmla="*/ 2697819 w 12191684"/>
              <a:gd name="connsiteY1603" fmla="*/ 571751 h 2102199"/>
              <a:gd name="connsiteX1604" fmla="*/ 2729908 w 12191684"/>
              <a:gd name="connsiteY1604" fmla="*/ 600453 h 2102199"/>
              <a:gd name="connsiteX1605" fmla="*/ 2662218 w 12191684"/>
              <a:gd name="connsiteY1605" fmla="*/ 549462 h 2102199"/>
              <a:gd name="connsiteX1606" fmla="*/ 4539410 w 12191684"/>
              <a:gd name="connsiteY1606" fmla="*/ 1463169 h 2102199"/>
              <a:gd name="connsiteX1607" fmla="*/ 3365238 w 12191684"/>
              <a:gd name="connsiteY1607" fmla="*/ 1131114 h 2102199"/>
              <a:gd name="connsiteX1608" fmla="*/ 2836397 w 12191684"/>
              <a:gd name="connsiteY1608" fmla="*/ 694453 h 2102199"/>
              <a:gd name="connsiteX1609" fmla="*/ 2764412 w 12191684"/>
              <a:gd name="connsiteY1609" fmla="*/ 629084 h 2102199"/>
              <a:gd name="connsiteX1610" fmla="*/ 2823290 w 12191684"/>
              <a:gd name="connsiteY1610" fmla="*/ 674126 h 2102199"/>
              <a:gd name="connsiteX1611" fmla="*/ 2973227 w 12191684"/>
              <a:gd name="connsiteY1611" fmla="*/ 788178 h 2102199"/>
              <a:gd name="connsiteX1612" fmla="*/ 3345104 w 12191684"/>
              <a:gd name="connsiteY1612" fmla="*/ 1044166 h 2102199"/>
              <a:gd name="connsiteX1613" fmla="*/ 3920775 w 12191684"/>
              <a:gd name="connsiteY1613" fmla="*/ 1297578 h 2102199"/>
              <a:gd name="connsiteX1614" fmla="*/ 4545155 w 12191684"/>
              <a:gd name="connsiteY1614" fmla="*/ 1380465 h 2102199"/>
              <a:gd name="connsiteX1615" fmla="*/ 5504545 w 12191684"/>
              <a:gd name="connsiteY1615" fmla="*/ 1223331 h 2102199"/>
              <a:gd name="connsiteX1616" fmla="*/ 5684134 w 12191684"/>
              <a:gd name="connsiteY1616" fmla="*/ 1169689 h 2102199"/>
              <a:gd name="connsiteX1617" fmla="*/ 4539410 w 12191684"/>
              <a:gd name="connsiteY1617" fmla="*/ 1463169 h 2102199"/>
              <a:gd name="connsiteX1618" fmla="*/ 9223067 w 12191684"/>
              <a:gd name="connsiteY1618" fmla="*/ 349937 h 2102199"/>
              <a:gd name="connsiteX1619" fmla="*/ 8701050 w 12191684"/>
              <a:gd name="connsiteY1619" fmla="*/ 828816 h 2102199"/>
              <a:gd name="connsiteX1620" fmla="*/ 8035696 w 12191684"/>
              <a:gd name="connsiteY1620" fmla="*/ 1408572 h 2102199"/>
              <a:gd name="connsiteX1621" fmla="*/ 7387631 w 12191684"/>
              <a:gd name="connsiteY1621" fmla="*/ 1595198 h 2102199"/>
              <a:gd name="connsiteX1622" fmla="*/ 6176927 w 12191684"/>
              <a:gd name="connsiteY1622" fmla="*/ 1219957 h 2102199"/>
              <a:gd name="connsiteX1623" fmla="*/ 6345994 w 12191684"/>
              <a:gd name="connsiteY1623" fmla="*/ 1292285 h 2102199"/>
              <a:gd name="connsiteX1624" fmla="*/ 7169205 w 12191684"/>
              <a:gd name="connsiteY1624" fmla="*/ 1515612 h 2102199"/>
              <a:gd name="connsiteX1625" fmla="*/ 7299919 w 12191684"/>
              <a:gd name="connsiteY1625" fmla="*/ 1521061 h 2102199"/>
              <a:gd name="connsiteX1626" fmla="*/ 7581758 w 12191684"/>
              <a:gd name="connsiteY1626" fmla="*/ 1492749 h 2102199"/>
              <a:gd name="connsiteX1627" fmla="*/ 7981949 w 12191684"/>
              <a:gd name="connsiteY1627" fmla="*/ 1331475 h 2102199"/>
              <a:gd name="connsiteX1628" fmla="*/ 8337837 w 12191684"/>
              <a:gd name="connsiteY1628" fmla="*/ 1066694 h 2102199"/>
              <a:gd name="connsiteX1629" fmla="*/ 8635052 w 12191684"/>
              <a:gd name="connsiteY1629" fmla="*/ 797714 h 2102199"/>
              <a:gd name="connsiteX1630" fmla="*/ 9190273 w 12191684"/>
              <a:gd name="connsiteY1630" fmla="*/ 330526 h 2102199"/>
              <a:gd name="connsiteX1631" fmla="*/ 9217918 w 12191684"/>
              <a:gd name="connsiteY1631" fmla="*/ 338822 h 2102199"/>
              <a:gd name="connsiteX1632" fmla="*/ 9231972 w 12191684"/>
              <a:gd name="connsiteY1632" fmla="*/ 343248 h 2102199"/>
              <a:gd name="connsiteX1633" fmla="*/ 9223067 w 12191684"/>
              <a:gd name="connsiteY1633" fmla="*/ 349937 h 2102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</a:cxnLst>
            <a:rect l="l" t="t" r="r" b="b"/>
            <a:pathLst>
              <a:path w="12191684" h="2102199">
                <a:moveTo>
                  <a:pt x="11335344" y="1826536"/>
                </a:moveTo>
                <a:cubicBezTo>
                  <a:pt x="11073136" y="1668908"/>
                  <a:pt x="10841789" y="1459190"/>
                  <a:pt x="10618065" y="1256379"/>
                </a:cubicBezTo>
                <a:cubicBezTo>
                  <a:pt x="10534870" y="1180966"/>
                  <a:pt x="10448849" y="1102984"/>
                  <a:pt x="10362754" y="1029088"/>
                </a:cubicBezTo>
                <a:cubicBezTo>
                  <a:pt x="10164722" y="859131"/>
                  <a:pt x="9993982" y="730325"/>
                  <a:pt x="9825454" y="623729"/>
                </a:cubicBezTo>
                <a:cubicBezTo>
                  <a:pt x="9625284" y="497130"/>
                  <a:pt x="9432440" y="405091"/>
                  <a:pt x="9236528" y="342713"/>
                </a:cubicBezTo>
                <a:cubicBezTo>
                  <a:pt x="9249151" y="333278"/>
                  <a:pt x="9261849" y="323956"/>
                  <a:pt x="9274639" y="314780"/>
                </a:cubicBezTo>
                <a:cubicBezTo>
                  <a:pt x="9728781" y="434463"/>
                  <a:pt x="10114452" y="721403"/>
                  <a:pt x="10399917" y="958242"/>
                </a:cubicBezTo>
                <a:cubicBezTo>
                  <a:pt x="10494062" y="1036421"/>
                  <a:pt x="10587984" y="1119634"/>
                  <a:pt x="10678820" y="1200107"/>
                </a:cubicBezTo>
                <a:cubicBezTo>
                  <a:pt x="10891111" y="1388182"/>
                  <a:pt x="11110615" y="1582657"/>
                  <a:pt x="11355274" y="1733462"/>
                </a:cubicBezTo>
                <a:cubicBezTo>
                  <a:pt x="11476598" y="1808267"/>
                  <a:pt x="11607795" y="1868529"/>
                  <a:pt x="11756301" y="1917703"/>
                </a:cubicBezTo>
                <a:cubicBezTo>
                  <a:pt x="11879522" y="1958491"/>
                  <a:pt x="12014697" y="1991844"/>
                  <a:pt x="12181775" y="2022630"/>
                </a:cubicBezTo>
                <a:lnTo>
                  <a:pt x="12182110" y="2020808"/>
                </a:lnTo>
                <a:cubicBezTo>
                  <a:pt x="11930108" y="1974349"/>
                  <a:pt x="11634920" y="1903685"/>
                  <a:pt x="11356240" y="1731880"/>
                </a:cubicBezTo>
                <a:cubicBezTo>
                  <a:pt x="11111731" y="1581164"/>
                  <a:pt x="10892282" y="1386741"/>
                  <a:pt x="10680047" y="1198719"/>
                </a:cubicBezTo>
                <a:cubicBezTo>
                  <a:pt x="10589211" y="1118234"/>
                  <a:pt x="10495270" y="1035011"/>
                  <a:pt x="10401089" y="956814"/>
                </a:cubicBezTo>
                <a:cubicBezTo>
                  <a:pt x="10203447" y="792822"/>
                  <a:pt x="10034678" y="670358"/>
                  <a:pt x="9869980" y="571407"/>
                </a:cubicBezTo>
                <a:cubicBezTo>
                  <a:pt x="9667616" y="449827"/>
                  <a:pt x="9473471" y="365405"/>
                  <a:pt x="9276610" y="313380"/>
                </a:cubicBezTo>
                <a:cubicBezTo>
                  <a:pt x="9289177" y="304395"/>
                  <a:pt x="9301838" y="295546"/>
                  <a:pt x="9314573" y="286826"/>
                </a:cubicBezTo>
                <a:cubicBezTo>
                  <a:pt x="9317771" y="287494"/>
                  <a:pt x="9320950" y="288124"/>
                  <a:pt x="9324147" y="288810"/>
                </a:cubicBezTo>
                <a:cubicBezTo>
                  <a:pt x="9767431" y="383925"/>
                  <a:pt x="10136110" y="644064"/>
                  <a:pt x="10438289" y="885989"/>
                </a:cubicBezTo>
                <a:cubicBezTo>
                  <a:pt x="10541599" y="968835"/>
                  <a:pt x="10644483" y="1057929"/>
                  <a:pt x="10743963" y="1144093"/>
                </a:cubicBezTo>
                <a:cubicBezTo>
                  <a:pt x="10943612" y="1316989"/>
                  <a:pt x="11150047" y="1495774"/>
                  <a:pt x="11376132" y="1638798"/>
                </a:cubicBezTo>
                <a:cubicBezTo>
                  <a:pt x="11494204" y="1713510"/>
                  <a:pt x="11621014" y="1775167"/>
                  <a:pt x="11763812" y="1827298"/>
                </a:cubicBezTo>
                <a:cubicBezTo>
                  <a:pt x="11883538" y="1871020"/>
                  <a:pt x="12013303" y="1907812"/>
                  <a:pt x="12172126" y="1943079"/>
                </a:cubicBezTo>
                <a:lnTo>
                  <a:pt x="12172535" y="1941276"/>
                </a:lnTo>
                <a:cubicBezTo>
                  <a:pt x="11946636" y="1891099"/>
                  <a:pt x="11652060" y="1811193"/>
                  <a:pt x="11377136" y="1637229"/>
                </a:cubicBezTo>
                <a:cubicBezTo>
                  <a:pt x="11151163" y="1494275"/>
                  <a:pt x="10944765" y="1315539"/>
                  <a:pt x="10745190" y="1142685"/>
                </a:cubicBezTo>
                <a:cubicBezTo>
                  <a:pt x="10645673" y="1056512"/>
                  <a:pt x="10542789" y="967405"/>
                  <a:pt x="10439442" y="884541"/>
                </a:cubicBezTo>
                <a:cubicBezTo>
                  <a:pt x="10242916" y="727202"/>
                  <a:pt x="10076062" y="611167"/>
                  <a:pt x="9914320" y="519372"/>
                </a:cubicBezTo>
                <a:cubicBezTo>
                  <a:pt x="9712588" y="404874"/>
                  <a:pt x="9519669" y="328861"/>
                  <a:pt x="9324537" y="286992"/>
                </a:cubicBezTo>
                <a:cubicBezTo>
                  <a:pt x="9321935" y="286434"/>
                  <a:pt x="9319332" y="285914"/>
                  <a:pt x="9316730" y="285367"/>
                </a:cubicBezTo>
                <a:cubicBezTo>
                  <a:pt x="9329241" y="276824"/>
                  <a:pt x="9341846" y="268418"/>
                  <a:pt x="9354562" y="260148"/>
                </a:cubicBezTo>
                <a:cubicBezTo>
                  <a:pt x="9362129" y="261316"/>
                  <a:pt x="9369695" y="262522"/>
                  <a:pt x="9377262" y="263798"/>
                </a:cubicBezTo>
                <a:cubicBezTo>
                  <a:pt x="9812477" y="337056"/>
                  <a:pt x="10177234" y="582905"/>
                  <a:pt x="10476661" y="813732"/>
                </a:cubicBezTo>
                <a:cubicBezTo>
                  <a:pt x="10590457" y="901669"/>
                  <a:pt x="10703546" y="997450"/>
                  <a:pt x="10812898" y="1090080"/>
                </a:cubicBezTo>
                <a:cubicBezTo>
                  <a:pt x="10998511" y="1247319"/>
                  <a:pt x="11190463" y="1409914"/>
                  <a:pt x="11397010" y="1544131"/>
                </a:cubicBezTo>
                <a:cubicBezTo>
                  <a:pt x="11607647" y="1681055"/>
                  <a:pt x="11843734" y="1779562"/>
                  <a:pt x="12162478" y="1863528"/>
                </a:cubicBezTo>
                <a:lnTo>
                  <a:pt x="12162961" y="1861725"/>
                </a:lnTo>
                <a:cubicBezTo>
                  <a:pt x="11844403" y="1777816"/>
                  <a:pt x="11608483" y="1679386"/>
                  <a:pt x="11398033" y="1542573"/>
                </a:cubicBezTo>
                <a:cubicBezTo>
                  <a:pt x="11191579" y="1408420"/>
                  <a:pt x="10999664" y="1245864"/>
                  <a:pt x="10814088" y="1088661"/>
                </a:cubicBezTo>
                <a:cubicBezTo>
                  <a:pt x="10704717" y="996020"/>
                  <a:pt x="10591628" y="900226"/>
                  <a:pt x="10477795" y="812261"/>
                </a:cubicBezTo>
                <a:cubicBezTo>
                  <a:pt x="10283073" y="662146"/>
                  <a:pt x="10118059" y="552639"/>
                  <a:pt x="9958492" y="467633"/>
                </a:cubicBezTo>
                <a:cubicBezTo>
                  <a:pt x="9759289" y="361507"/>
                  <a:pt x="9569270" y="294231"/>
                  <a:pt x="9377578" y="261965"/>
                </a:cubicBezTo>
                <a:cubicBezTo>
                  <a:pt x="9370681" y="260806"/>
                  <a:pt x="9363802" y="259700"/>
                  <a:pt x="9356905" y="258629"/>
                </a:cubicBezTo>
                <a:cubicBezTo>
                  <a:pt x="9369342" y="250553"/>
                  <a:pt x="9381891" y="242615"/>
                  <a:pt x="9394514" y="234818"/>
                </a:cubicBezTo>
                <a:cubicBezTo>
                  <a:pt x="9406449" y="236002"/>
                  <a:pt x="9418404" y="237318"/>
                  <a:pt x="9430376" y="238787"/>
                </a:cubicBezTo>
                <a:cubicBezTo>
                  <a:pt x="9859011" y="291305"/>
                  <a:pt x="10219213" y="522373"/>
                  <a:pt x="10515033" y="741478"/>
                </a:cubicBezTo>
                <a:cubicBezTo>
                  <a:pt x="10640969" y="835028"/>
                  <a:pt x="10765770" y="938533"/>
                  <a:pt x="10886445" y="1038631"/>
                </a:cubicBezTo>
                <a:cubicBezTo>
                  <a:pt x="11056386" y="1179585"/>
                  <a:pt x="11232108" y="1325340"/>
                  <a:pt x="11417888" y="1449463"/>
                </a:cubicBezTo>
                <a:cubicBezTo>
                  <a:pt x="11624658" y="1587684"/>
                  <a:pt x="11851319" y="1690849"/>
                  <a:pt x="12152829" y="1783970"/>
                </a:cubicBezTo>
                <a:lnTo>
                  <a:pt x="12153386" y="1782194"/>
                </a:lnTo>
                <a:cubicBezTo>
                  <a:pt x="11852045" y="1689126"/>
                  <a:pt x="11625531" y="1586033"/>
                  <a:pt x="11418929" y="1447918"/>
                </a:cubicBezTo>
                <a:cubicBezTo>
                  <a:pt x="11233223" y="1323847"/>
                  <a:pt x="11057538" y="1178125"/>
                  <a:pt x="10887635" y="1037200"/>
                </a:cubicBezTo>
                <a:cubicBezTo>
                  <a:pt x="10766923" y="937085"/>
                  <a:pt x="10642121" y="833565"/>
                  <a:pt x="10516130" y="739985"/>
                </a:cubicBezTo>
                <a:cubicBezTo>
                  <a:pt x="10323824" y="597542"/>
                  <a:pt x="10160632" y="494659"/>
                  <a:pt x="10002553" y="416203"/>
                </a:cubicBezTo>
                <a:cubicBezTo>
                  <a:pt x="9805990" y="318649"/>
                  <a:pt x="9618908" y="260013"/>
                  <a:pt x="9430618" y="236941"/>
                </a:cubicBezTo>
                <a:cubicBezTo>
                  <a:pt x="9419426" y="235571"/>
                  <a:pt x="9408253" y="234364"/>
                  <a:pt x="9397080" y="233232"/>
                </a:cubicBezTo>
                <a:cubicBezTo>
                  <a:pt x="9409480" y="225610"/>
                  <a:pt x="9421973" y="218129"/>
                  <a:pt x="9434540" y="210791"/>
                </a:cubicBezTo>
                <a:cubicBezTo>
                  <a:pt x="9450789" y="211523"/>
                  <a:pt x="9467094" y="212511"/>
                  <a:pt x="9483510" y="213775"/>
                </a:cubicBezTo>
                <a:cubicBezTo>
                  <a:pt x="9909300" y="246586"/>
                  <a:pt x="10278945" y="474412"/>
                  <a:pt x="10553405" y="669224"/>
                </a:cubicBezTo>
                <a:cubicBezTo>
                  <a:pt x="10693525" y="769018"/>
                  <a:pt x="10831899" y="881604"/>
                  <a:pt x="10965717" y="990482"/>
                </a:cubicBezTo>
                <a:cubicBezTo>
                  <a:pt x="11117903" y="1114313"/>
                  <a:pt x="11275276" y="1242363"/>
                  <a:pt x="11438765" y="1354798"/>
                </a:cubicBezTo>
                <a:cubicBezTo>
                  <a:pt x="11639214" y="1492739"/>
                  <a:pt x="11863050" y="1603830"/>
                  <a:pt x="12143180" y="1704408"/>
                </a:cubicBezTo>
                <a:lnTo>
                  <a:pt x="12143812" y="1702658"/>
                </a:lnTo>
                <a:cubicBezTo>
                  <a:pt x="11863831" y="1602138"/>
                  <a:pt x="11640144" y="1491115"/>
                  <a:pt x="11439807" y="1353266"/>
                </a:cubicBezTo>
                <a:cubicBezTo>
                  <a:pt x="11276392" y="1240876"/>
                  <a:pt x="11119056" y="1112850"/>
                  <a:pt x="10966888" y="989041"/>
                </a:cubicBezTo>
                <a:cubicBezTo>
                  <a:pt x="10833051" y="880144"/>
                  <a:pt x="10694659" y="767538"/>
                  <a:pt x="10554483" y="667708"/>
                </a:cubicBezTo>
                <a:cubicBezTo>
                  <a:pt x="10365059" y="533260"/>
                  <a:pt x="10203652" y="437098"/>
                  <a:pt x="10046502" y="365080"/>
                </a:cubicBezTo>
                <a:cubicBezTo>
                  <a:pt x="9852709" y="276272"/>
                  <a:pt x="9668602" y="226173"/>
                  <a:pt x="9483639" y="211921"/>
                </a:cubicBezTo>
                <a:cubicBezTo>
                  <a:pt x="9468247" y="210733"/>
                  <a:pt x="9452853" y="209781"/>
                  <a:pt x="9437497" y="209058"/>
                </a:cubicBezTo>
                <a:cubicBezTo>
                  <a:pt x="9451886" y="200707"/>
                  <a:pt x="9466387" y="192540"/>
                  <a:pt x="9481018" y="184581"/>
                </a:cubicBezTo>
                <a:cubicBezTo>
                  <a:pt x="9499424" y="185535"/>
                  <a:pt x="9517940" y="186918"/>
                  <a:pt x="9536549" y="188755"/>
                </a:cubicBezTo>
                <a:cubicBezTo>
                  <a:pt x="9893572" y="223974"/>
                  <a:pt x="10238733" y="357502"/>
                  <a:pt x="10591777" y="596969"/>
                </a:cubicBezTo>
                <a:cubicBezTo>
                  <a:pt x="10748722" y="703816"/>
                  <a:pt x="10903010" y="827327"/>
                  <a:pt x="11052221" y="946771"/>
                </a:cubicBezTo>
                <a:cubicBezTo>
                  <a:pt x="11184050" y="1052314"/>
                  <a:pt x="11320378" y="1161447"/>
                  <a:pt x="11459625" y="1260134"/>
                </a:cubicBezTo>
                <a:cubicBezTo>
                  <a:pt x="11657080" y="1400147"/>
                  <a:pt x="11871212" y="1516036"/>
                  <a:pt x="12133531" y="1624846"/>
                </a:cubicBezTo>
                <a:lnTo>
                  <a:pt x="12134238" y="1623128"/>
                </a:lnTo>
                <a:cubicBezTo>
                  <a:pt x="11872067" y="1514374"/>
                  <a:pt x="11658047" y="1398546"/>
                  <a:pt x="11460703" y="1258617"/>
                </a:cubicBezTo>
                <a:cubicBezTo>
                  <a:pt x="11321493" y="1159964"/>
                  <a:pt x="11185184" y="1050845"/>
                  <a:pt x="11053374" y="945321"/>
                </a:cubicBezTo>
                <a:cubicBezTo>
                  <a:pt x="10904143" y="825853"/>
                  <a:pt x="10749838" y="702319"/>
                  <a:pt x="10592818" y="595432"/>
                </a:cubicBezTo>
                <a:cubicBezTo>
                  <a:pt x="10239514" y="355784"/>
                  <a:pt x="9894074" y="222156"/>
                  <a:pt x="9536736" y="186905"/>
                </a:cubicBezTo>
                <a:cubicBezTo>
                  <a:pt x="9519167" y="185172"/>
                  <a:pt x="9501654" y="183864"/>
                  <a:pt x="9484161" y="182888"/>
                </a:cubicBezTo>
                <a:cubicBezTo>
                  <a:pt x="9497211" y="175827"/>
                  <a:pt x="9510355" y="168928"/>
                  <a:pt x="9523610" y="162194"/>
                </a:cubicBezTo>
                <a:cubicBezTo>
                  <a:pt x="9545455" y="162099"/>
                  <a:pt x="9567466" y="162601"/>
                  <a:pt x="9589683" y="163741"/>
                </a:cubicBezTo>
                <a:cubicBezTo>
                  <a:pt x="9941871" y="181819"/>
                  <a:pt x="10282218" y="299894"/>
                  <a:pt x="10630149" y="524714"/>
                </a:cubicBezTo>
                <a:cubicBezTo>
                  <a:pt x="10807358" y="639651"/>
                  <a:pt x="10980534" y="776652"/>
                  <a:pt x="11147984" y="909141"/>
                </a:cubicBezTo>
                <a:cubicBezTo>
                  <a:pt x="11256165" y="994723"/>
                  <a:pt x="11368027" y="1083218"/>
                  <a:pt x="11480503" y="1165461"/>
                </a:cubicBezTo>
                <a:cubicBezTo>
                  <a:pt x="11673124" y="1306379"/>
                  <a:pt x="11883556" y="1430616"/>
                  <a:pt x="12123864" y="1545274"/>
                </a:cubicBezTo>
                <a:lnTo>
                  <a:pt x="12124682" y="1543597"/>
                </a:lnTo>
                <a:cubicBezTo>
                  <a:pt x="11884467" y="1428989"/>
                  <a:pt x="11674128" y="1304810"/>
                  <a:pt x="11481599" y="1163963"/>
                </a:cubicBezTo>
                <a:cubicBezTo>
                  <a:pt x="11369143" y="1081738"/>
                  <a:pt x="11257299" y="993254"/>
                  <a:pt x="11149155" y="907683"/>
                </a:cubicBezTo>
                <a:cubicBezTo>
                  <a:pt x="10981649" y="775168"/>
                  <a:pt x="10808455" y="638139"/>
                  <a:pt x="10631171" y="523152"/>
                </a:cubicBezTo>
                <a:cubicBezTo>
                  <a:pt x="10465599" y="416179"/>
                  <a:pt x="10298373" y="331993"/>
                  <a:pt x="10134102" y="272935"/>
                </a:cubicBezTo>
                <a:cubicBezTo>
                  <a:pt x="9955164" y="208603"/>
                  <a:pt x="9772024" y="171238"/>
                  <a:pt x="9589775" y="161883"/>
                </a:cubicBezTo>
                <a:cubicBezTo>
                  <a:pt x="9568917" y="160813"/>
                  <a:pt x="9548151" y="160279"/>
                  <a:pt x="9527440" y="160270"/>
                </a:cubicBezTo>
                <a:cubicBezTo>
                  <a:pt x="9536661" y="155615"/>
                  <a:pt x="9545919" y="151024"/>
                  <a:pt x="9555252" y="146533"/>
                </a:cubicBezTo>
                <a:cubicBezTo>
                  <a:pt x="9584031" y="143088"/>
                  <a:pt x="9613219" y="140459"/>
                  <a:pt x="9642853" y="138723"/>
                </a:cubicBezTo>
                <a:cubicBezTo>
                  <a:pt x="9963047" y="119970"/>
                  <a:pt x="10288947" y="219657"/>
                  <a:pt x="10668539" y="452459"/>
                </a:cubicBezTo>
                <a:cubicBezTo>
                  <a:pt x="10870717" y="576923"/>
                  <a:pt x="11066629" y="731163"/>
                  <a:pt x="11256108" y="880323"/>
                </a:cubicBezTo>
                <a:cubicBezTo>
                  <a:pt x="11336255" y="943423"/>
                  <a:pt x="11419133" y="1008670"/>
                  <a:pt x="11501380" y="1070794"/>
                </a:cubicBezTo>
                <a:cubicBezTo>
                  <a:pt x="11693556" y="1216030"/>
                  <a:pt x="11894004" y="1345207"/>
                  <a:pt x="12114215" y="1465703"/>
                </a:cubicBezTo>
                <a:lnTo>
                  <a:pt x="12115108" y="1464072"/>
                </a:lnTo>
                <a:cubicBezTo>
                  <a:pt x="11894990" y="1343619"/>
                  <a:pt x="11694597" y="1214491"/>
                  <a:pt x="11502496" y="1069312"/>
                </a:cubicBezTo>
                <a:cubicBezTo>
                  <a:pt x="11420268" y="1007199"/>
                  <a:pt x="11337389" y="941956"/>
                  <a:pt x="11257243" y="878862"/>
                </a:cubicBezTo>
                <a:cubicBezTo>
                  <a:pt x="11067744" y="729669"/>
                  <a:pt x="10871776" y="575396"/>
                  <a:pt x="10669506" y="450876"/>
                </a:cubicBezTo>
                <a:cubicBezTo>
                  <a:pt x="10493152" y="342717"/>
                  <a:pt x="10332450" y="265051"/>
                  <a:pt x="10178201" y="213438"/>
                </a:cubicBezTo>
                <a:cubicBezTo>
                  <a:pt x="9993480" y="151627"/>
                  <a:pt x="9818353" y="126581"/>
                  <a:pt x="9642742" y="136866"/>
                </a:cubicBezTo>
                <a:cubicBezTo>
                  <a:pt x="9615097" y="138485"/>
                  <a:pt x="9587675" y="140902"/>
                  <a:pt x="9560384" y="144075"/>
                </a:cubicBezTo>
                <a:cubicBezTo>
                  <a:pt x="9572096" y="138483"/>
                  <a:pt x="9583901" y="133025"/>
                  <a:pt x="9595799" y="127702"/>
                </a:cubicBezTo>
                <a:cubicBezTo>
                  <a:pt x="9628594" y="121957"/>
                  <a:pt x="9661946" y="117239"/>
                  <a:pt x="9695968" y="113701"/>
                </a:cubicBezTo>
                <a:cubicBezTo>
                  <a:pt x="10014915" y="80540"/>
                  <a:pt x="10336132" y="165226"/>
                  <a:pt x="10706911" y="380205"/>
                </a:cubicBezTo>
                <a:cubicBezTo>
                  <a:pt x="10940786" y="516268"/>
                  <a:pt x="11164659" y="693509"/>
                  <a:pt x="11381152" y="864913"/>
                </a:cubicBezTo>
                <a:cubicBezTo>
                  <a:pt x="11427407" y="901522"/>
                  <a:pt x="11475223" y="939379"/>
                  <a:pt x="11522258" y="976124"/>
                </a:cubicBezTo>
                <a:cubicBezTo>
                  <a:pt x="11715214" y="1126985"/>
                  <a:pt x="11911127" y="1264932"/>
                  <a:pt x="12104548" y="1386129"/>
                </a:cubicBezTo>
                <a:lnTo>
                  <a:pt x="12105552" y="1384553"/>
                </a:lnTo>
                <a:cubicBezTo>
                  <a:pt x="11912168" y="1263389"/>
                  <a:pt x="11716311" y="1125481"/>
                  <a:pt x="11523392" y="974659"/>
                </a:cubicBezTo>
                <a:cubicBezTo>
                  <a:pt x="11476375" y="937914"/>
                  <a:pt x="11428559" y="900059"/>
                  <a:pt x="11382305" y="863453"/>
                </a:cubicBezTo>
                <a:cubicBezTo>
                  <a:pt x="11165757" y="692009"/>
                  <a:pt x="10941827" y="514725"/>
                  <a:pt x="10707841" y="378595"/>
                </a:cubicBezTo>
                <a:cubicBezTo>
                  <a:pt x="10535316" y="278565"/>
                  <a:pt x="10376456" y="208175"/>
                  <a:pt x="10222187" y="163404"/>
                </a:cubicBezTo>
                <a:cubicBezTo>
                  <a:pt x="10040739" y="110751"/>
                  <a:pt x="9868548" y="93887"/>
                  <a:pt x="9695782" y="111851"/>
                </a:cubicBezTo>
                <a:cubicBezTo>
                  <a:pt x="9664494" y="115105"/>
                  <a:pt x="9633521" y="119377"/>
                  <a:pt x="9602734" y="124623"/>
                </a:cubicBezTo>
                <a:cubicBezTo>
                  <a:pt x="9613740" y="119760"/>
                  <a:pt x="9624820" y="115010"/>
                  <a:pt x="9635974" y="110386"/>
                </a:cubicBezTo>
                <a:cubicBezTo>
                  <a:pt x="9672952" y="101727"/>
                  <a:pt x="9710617" y="94437"/>
                  <a:pt x="9749101" y="88679"/>
                </a:cubicBezTo>
                <a:cubicBezTo>
                  <a:pt x="10062917" y="41715"/>
                  <a:pt x="10388781" y="113446"/>
                  <a:pt x="10745302" y="307951"/>
                </a:cubicBezTo>
                <a:cubicBezTo>
                  <a:pt x="11021248" y="458918"/>
                  <a:pt x="11280370" y="668722"/>
                  <a:pt x="11530977" y="871617"/>
                </a:cubicBezTo>
                <a:lnTo>
                  <a:pt x="11543118" y="881455"/>
                </a:lnTo>
                <a:cubicBezTo>
                  <a:pt x="11759033" y="1056315"/>
                  <a:pt x="11934347" y="1191392"/>
                  <a:pt x="12094899" y="1306547"/>
                </a:cubicBezTo>
                <a:lnTo>
                  <a:pt x="12095977" y="1305035"/>
                </a:lnTo>
                <a:cubicBezTo>
                  <a:pt x="11935462" y="1189899"/>
                  <a:pt x="11760168" y="1054846"/>
                  <a:pt x="11544289" y="880009"/>
                </a:cubicBezTo>
                <a:lnTo>
                  <a:pt x="11532148" y="870172"/>
                </a:lnTo>
                <a:cubicBezTo>
                  <a:pt x="11281486" y="667223"/>
                  <a:pt x="11022289" y="457366"/>
                  <a:pt x="10746194" y="306319"/>
                </a:cubicBezTo>
                <a:cubicBezTo>
                  <a:pt x="10577536" y="214306"/>
                  <a:pt x="10420553" y="151264"/>
                  <a:pt x="10266267" y="113588"/>
                </a:cubicBezTo>
                <a:cubicBezTo>
                  <a:pt x="10090730" y="70728"/>
                  <a:pt x="9916644" y="61726"/>
                  <a:pt x="9748822" y="86839"/>
                </a:cubicBezTo>
                <a:cubicBezTo>
                  <a:pt x="9714596" y="91961"/>
                  <a:pt x="9680798" y="98278"/>
                  <a:pt x="9647278" y="105774"/>
                </a:cubicBezTo>
                <a:cubicBezTo>
                  <a:pt x="9657020" y="101827"/>
                  <a:pt x="9666798" y="97962"/>
                  <a:pt x="9676670" y="94203"/>
                </a:cubicBezTo>
                <a:cubicBezTo>
                  <a:pt x="9717533" y="82305"/>
                  <a:pt x="9759345" y="72042"/>
                  <a:pt x="9802215" y="63652"/>
                </a:cubicBezTo>
                <a:cubicBezTo>
                  <a:pt x="10115754" y="2302"/>
                  <a:pt x="10436802" y="58577"/>
                  <a:pt x="10783674" y="235695"/>
                </a:cubicBezTo>
                <a:cubicBezTo>
                  <a:pt x="11063097" y="378603"/>
                  <a:pt x="11323836" y="585014"/>
                  <a:pt x="11563995" y="786782"/>
                </a:cubicBezTo>
                <a:cubicBezTo>
                  <a:pt x="11635887" y="847194"/>
                  <a:pt x="11706978" y="907745"/>
                  <a:pt x="11775710" y="966301"/>
                </a:cubicBezTo>
                <a:cubicBezTo>
                  <a:pt x="11883556" y="1058148"/>
                  <a:pt x="11985398" y="1144901"/>
                  <a:pt x="12085250" y="1226960"/>
                </a:cubicBezTo>
                <a:lnTo>
                  <a:pt x="12086421" y="1225525"/>
                </a:lnTo>
                <a:cubicBezTo>
                  <a:pt x="11986587" y="1143477"/>
                  <a:pt x="11884746" y="1056728"/>
                  <a:pt x="11776918" y="964888"/>
                </a:cubicBezTo>
                <a:cubicBezTo>
                  <a:pt x="11708168" y="906330"/>
                  <a:pt x="11637076" y="845779"/>
                  <a:pt x="11565184" y="785362"/>
                </a:cubicBezTo>
                <a:cubicBezTo>
                  <a:pt x="11324952" y="583523"/>
                  <a:pt x="11064101" y="377034"/>
                  <a:pt x="10784529" y="234043"/>
                </a:cubicBezTo>
                <a:cubicBezTo>
                  <a:pt x="10437267" y="56727"/>
                  <a:pt x="10115828" y="396"/>
                  <a:pt x="9801862" y="61834"/>
                </a:cubicBezTo>
                <a:cubicBezTo>
                  <a:pt x="9767283" y="68601"/>
                  <a:pt x="9733187" y="76571"/>
                  <a:pt x="9699389" y="85740"/>
                </a:cubicBezTo>
                <a:cubicBezTo>
                  <a:pt x="9749752" y="67454"/>
                  <a:pt x="9801676" y="51629"/>
                  <a:pt x="9855349" y="38630"/>
                </a:cubicBezTo>
                <a:cubicBezTo>
                  <a:pt x="9959570" y="13389"/>
                  <a:pt x="10061728" y="1757"/>
                  <a:pt x="10162045" y="1757"/>
                </a:cubicBezTo>
                <a:cubicBezTo>
                  <a:pt x="10869062" y="1757"/>
                  <a:pt x="11478681" y="580658"/>
                  <a:pt x="11980657" y="1057391"/>
                </a:cubicBezTo>
                <a:cubicBezTo>
                  <a:pt x="12013452" y="1088541"/>
                  <a:pt x="12044425" y="1117963"/>
                  <a:pt x="12075583" y="1147376"/>
                </a:cubicBezTo>
                <a:lnTo>
                  <a:pt x="12076865" y="1146022"/>
                </a:lnTo>
                <a:cubicBezTo>
                  <a:pt x="12045707" y="1116613"/>
                  <a:pt x="12014734" y="1087189"/>
                  <a:pt x="11981939" y="1056043"/>
                </a:cubicBezTo>
                <a:cubicBezTo>
                  <a:pt x="11697961" y="786360"/>
                  <a:pt x="11376114" y="480694"/>
                  <a:pt x="11020393" y="267917"/>
                </a:cubicBezTo>
                <a:cubicBezTo>
                  <a:pt x="10609327" y="22040"/>
                  <a:pt x="10228081" y="-53553"/>
                  <a:pt x="9854903" y="36823"/>
                </a:cubicBezTo>
                <a:cubicBezTo>
                  <a:pt x="9793831" y="51616"/>
                  <a:pt x="9734377" y="70049"/>
                  <a:pt x="9675629" y="92388"/>
                </a:cubicBezTo>
                <a:cubicBezTo>
                  <a:pt x="9647910" y="100420"/>
                  <a:pt x="9620377" y="109302"/>
                  <a:pt x="9592936" y="119050"/>
                </a:cubicBezTo>
                <a:cubicBezTo>
                  <a:pt x="9565403" y="126345"/>
                  <a:pt x="9538000" y="134477"/>
                  <a:pt x="9510616" y="143486"/>
                </a:cubicBezTo>
                <a:cubicBezTo>
                  <a:pt x="9485257" y="149558"/>
                  <a:pt x="9459936" y="156341"/>
                  <a:pt x="9434577" y="163865"/>
                </a:cubicBezTo>
                <a:cubicBezTo>
                  <a:pt x="9374436" y="168517"/>
                  <a:pt x="9314257" y="177695"/>
                  <a:pt x="9253073" y="191577"/>
                </a:cubicBezTo>
                <a:cubicBezTo>
                  <a:pt x="9251549" y="191921"/>
                  <a:pt x="9250043" y="192293"/>
                  <a:pt x="9248537" y="192642"/>
                </a:cubicBezTo>
                <a:cubicBezTo>
                  <a:pt x="9230988" y="195048"/>
                  <a:pt x="9213363" y="197783"/>
                  <a:pt x="9195645" y="200940"/>
                </a:cubicBezTo>
                <a:cubicBezTo>
                  <a:pt x="9145877" y="209800"/>
                  <a:pt x="9095830" y="221579"/>
                  <a:pt x="9044854" y="236407"/>
                </a:cubicBezTo>
                <a:cubicBezTo>
                  <a:pt x="9043813" y="236526"/>
                  <a:pt x="9042791" y="236625"/>
                  <a:pt x="9041767" y="236746"/>
                </a:cubicBezTo>
                <a:cubicBezTo>
                  <a:pt x="9030465" y="238064"/>
                  <a:pt x="9019142" y="239529"/>
                  <a:pt x="9007803" y="241070"/>
                </a:cubicBezTo>
                <a:cubicBezTo>
                  <a:pt x="8980436" y="242427"/>
                  <a:pt x="8952847" y="244413"/>
                  <a:pt x="8925053" y="247006"/>
                </a:cubicBezTo>
                <a:cubicBezTo>
                  <a:pt x="8896609" y="247224"/>
                  <a:pt x="8867941" y="248040"/>
                  <a:pt x="8839033" y="249481"/>
                </a:cubicBezTo>
                <a:cubicBezTo>
                  <a:pt x="8808804" y="248414"/>
                  <a:pt x="8778333" y="247982"/>
                  <a:pt x="8747546" y="248174"/>
                </a:cubicBezTo>
                <a:cubicBezTo>
                  <a:pt x="8658439" y="241072"/>
                  <a:pt x="8567455" y="238858"/>
                  <a:pt x="8474872" y="241619"/>
                </a:cubicBezTo>
                <a:cubicBezTo>
                  <a:pt x="8241368" y="248581"/>
                  <a:pt x="7991301" y="287263"/>
                  <a:pt x="7731584" y="356587"/>
                </a:cubicBezTo>
                <a:cubicBezTo>
                  <a:pt x="7263777" y="481467"/>
                  <a:pt x="6813131" y="680443"/>
                  <a:pt x="6377301" y="872868"/>
                </a:cubicBezTo>
                <a:cubicBezTo>
                  <a:pt x="6275236" y="917933"/>
                  <a:pt x="6169695" y="964535"/>
                  <a:pt x="6065715" y="1009382"/>
                </a:cubicBezTo>
                <a:cubicBezTo>
                  <a:pt x="6013828" y="1031767"/>
                  <a:pt x="5960397" y="1054807"/>
                  <a:pt x="5905647" y="1078081"/>
                </a:cubicBezTo>
                <a:cubicBezTo>
                  <a:pt x="5830744" y="1038378"/>
                  <a:pt x="5759874" y="1000821"/>
                  <a:pt x="5689972" y="964962"/>
                </a:cubicBezTo>
                <a:cubicBezTo>
                  <a:pt x="5166802" y="696549"/>
                  <a:pt x="4692954" y="460591"/>
                  <a:pt x="4191907" y="291296"/>
                </a:cubicBezTo>
                <a:cubicBezTo>
                  <a:pt x="3911721" y="196626"/>
                  <a:pt x="3652413" y="132948"/>
                  <a:pt x="3399185" y="96623"/>
                </a:cubicBezTo>
                <a:cubicBezTo>
                  <a:pt x="3118033" y="56296"/>
                  <a:pt x="2842365" y="51055"/>
                  <a:pt x="2579822" y="81048"/>
                </a:cubicBezTo>
                <a:cubicBezTo>
                  <a:pt x="2427171" y="98490"/>
                  <a:pt x="2275896" y="127929"/>
                  <a:pt x="2121888" y="170300"/>
                </a:cubicBezTo>
                <a:cubicBezTo>
                  <a:pt x="1996026" y="122692"/>
                  <a:pt x="1875668" y="109256"/>
                  <a:pt x="1754947" y="129265"/>
                </a:cubicBezTo>
                <a:cubicBezTo>
                  <a:pt x="1637943" y="148660"/>
                  <a:pt x="1517638" y="195667"/>
                  <a:pt x="1387159" y="272969"/>
                </a:cubicBezTo>
                <a:cubicBezTo>
                  <a:pt x="1272080" y="341148"/>
                  <a:pt x="1164122" y="423389"/>
                  <a:pt x="1059717" y="502921"/>
                </a:cubicBezTo>
                <a:cubicBezTo>
                  <a:pt x="1042133" y="516318"/>
                  <a:pt x="1024675" y="529616"/>
                  <a:pt x="1007329" y="542738"/>
                </a:cubicBezTo>
                <a:lnTo>
                  <a:pt x="1008452" y="544219"/>
                </a:lnTo>
                <a:cubicBezTo>
                  <a:pt x="1025799" y="531098"/>
                  <a:pt x="1043260" y="517798"/>
                  <a:pt x="1060845" y="504401"/>
                </a:cubicBezTo>
                <a:cubicBezTo>
                  <a:pt x="1263899" y="349720"/>
                  <a:pt x="1494044" y="174397"/>
                  <a:pt x="1755252" y="131100"/>
                </a:cubicBezTo>
                <a:cubicBezTo>
                  <a:pt x="1885447" y="109520"/>
                  <a:pt x="2007404" y="129286"/>
                  <a:pt x="2119229" y="171038"/>
                </a:cubicBezTo>
                <a:cubicBezTo>
                  <a:pt x="2091826" y="178602"/>
                  <a:pt x="2064330" y="186574"/>
                  <a:pt x="2036722" y="194964"/>
                </a:cubicBezTo>
                <a:cubicBezTo>
                  <a:pt x="1926366" y="165109"/>
                  <a:pt x="1807355" y="155064"/>
                  <a:pt x="1682011" y="180627"/>
                </a:cubicBezTo>
                <a:cubicBezTo>
                  <a:pt x="1564560" y="204803"/>
                  <a:pt x="1443270" y="255084"/>
                  <a:pt x="1311207" y="334341"/>
                </a:cubicBezTo>
                <a:cubicBezTo>
                  <a:pt x="1194632" y="404303"/>
                  <a:pt x="1084571" y="487357"/>
                  <a:pt x="978132" y="567676"/>
                </a:cubicBezTo>
                <a:cubicBezTo>
                  <a:pt x="959764" y="581535"/>
                  <a:pt x="941519" y="595304"/>
                  <a:pt x="923385" y="608894"/>
                </a:cubicBezTo>
                <a:lnTo>
                  <a:pt x="924501" y="610381"/>
                </a:lnTo>
                <a:cubicBezTo>
                  <a:pt x="942636" y="596791"/>
                  <a:pt x="960883" y="583021"/>
                  <a:pt x="979253" y="569159"/>
                </a:cubicBezTo>
                <a:cubicBezTo>
                  <a:pt x="1196037" y="405573"/>
                  <a:pt x="1420204" y="236419"/>
                  <a:pt x="1682384" y="182449"/>
                </a:cubicBezTo>
                <a:cubicBezTo>
                  <a:pt x="1806305" y="157174"/>
                  <a:pt x="1924042" y="166810"/>
                  <a:pt x="2033339" y="195996"/>
                </a:cubicBezTo>
                <a:cubicBezTo>
                  <a:pt x="2006158" y="204288"/>
                  <a:pt x="1978886" y="212979"/>
                  <a:pt x="1951464" y="222081"/>
                </a:cubicBezTo>
                <a:cubicBezTo>
                  <a:pt x="1833266" y="201665"/>
                  <a:pt x="1720691" y="204966"/>
                  <a:pt x="1609074" y="231988"/>
                </a:cubicBezTo>
                <a:cubicBezTo>
                  <a:pt x="1491196" y="260929"/>
                  <a:pt x="1368938" y="314469"/>
                  <a:pt x="1235315" y="395668"/>
                </a:cubicBezTo>
                <a:cubicBezTo>
                  <a:pt x="1117264" y="467403"/>
                  <a:pt x="1005122" y="551258"/>
                  <a:pt x="896672" y="632350"/>
                </a:cubicBezTo>
                <a:cubicBezTo>
                  <a:pt x="877478" y="646700"/>
                  <a:pt x="858406" y="660964"/>
                  <a:pt x="839441" y="675052"/>
                </a:cubicBezTo>
                <a:lnTo>
                  <a:pt x="840549" y="676545"/>
                </a:lnTo>
                <a:cubicBezTo>
                  <a:pt x="859516" y="662454"/>
                  <a:pt x="878588" y="648193"/>
                  <a:pt x="897783" y="633839"/>
                </a:cubicBezTo>
                <a:cubicBezTo>
                  <a:pt x="1118336" y="468924"/>
                  <a:pt x="1346398" y="298394"/>
                  <a:pt x="1609515" y="233795"/>
                </a:cubicBezTo>
                <a:cubicBezTo>
                  <a:pt x="1727369" y="205262"/>
                  <a:pt x="1840639" y="205838"/>
                  <a:pt x="1946946" y="223585"/>
                </a:cubicBezTo>
                <a:cubicBezTo>
                  <a:pt x="1935940" y="227253"/>
                  <a:pt x="1924934" y="230968"/>
                  <a:pt x="1913891" y="234766"/>
                </a:cubicBezTo>
                <a:cubicBezTo>
                  <a:pt x="1897922" y="240260"/>
                  <a:pt x="1881933" y="245896"/>
                  <a:pt x="1865908" y="251648"/>
                </a:cubicBezTo>
                <a:cubicBezTo>
                  <a:pt x="1751774" y="242619"/>
                  <a:pt x="1643226" y="253104"/>
                  <a:pt x="1536144" y="283348"/>
                </a:cubicBezTo>
                <a:cubicBezTo>
                  <a:pt x="1272659" y="357772"/>
                  <a:pt x="1041477" y="529222"/>
                  <a:pt x="817907" y="695026"/>
                </a:cubicBezTo>
                <a:cubicBezTo>
                  <a:pt x="797394" y="710241"/>
                  <a:pt x="776183" y="725971"/>
                  <a:pt x="755499" y="741206"/>
                </a:cubicBezTo>
                <a:lnTo>
                  <a:pt x="756601" y="742705"/>
                </a:lnTo>
                <a:cubicBezTo>
                  <a:pt x="777287" y="727467"/>
                  <a:pt x="798500" y="711736"/>
                  <a:pt x="819013" y="696521"/>
                </a:cubicBezTo>
                <a:cubicBezTo>
                  <a:pt x="1042449" y="530815"/>
                  <a:pt x="1273491" y="359469"/>
                  <a:pt x="1536651" y="285138"/>
                </a:cubicBezTo>
                <a:cubicBezTo>
                  <a:pt x="1650241" y="253054"/>
                  <a:pt x="1759089" y="245235"/>
                  <a:pt x="1862506" y="252877"/>
                </a:cubicBezTo>
                <a:cubicBezTo>
                  <a:pt x="1834879" y="262833"/>
                  <a:pt x="1807195" y="273168"/>
                  <a:pt x="1779420" y="283913"/>
                </a:cubicBezTo>
                <a:cubicBezTo>
                  <a:pt x="1669888" y="285043"/>
                  <a:pt x="1565690" y="301835"/>
                  <a:pt x="1463215" y="334715"/>
                </a:cubicBezTo>
                <a:cubicBezTo>
                  <a:pt x="1199198" y="419427"/>
                  <a:pt x="964551" y="591993"/>
                  <a:pt x="737633" y="758875"/>
                </a:cubicBezTo>
                <a:cubicBezTo>
                  <a:pt x="715918" y="774845"/>
                  <a:pt x="693462" y="791359"/>
                  <a:pt x="671555" y="807366"/>
                </a:cubicBezTo>
                <a:lnTo>
                  <a:pt x="672652" y="808868"/>
                </a:lnTo>
                <a:cubicBezTo>
                  <a:pt x="694563" y="792859"/>
                  <a:pt x="717019" y="776343"/>
                  <a:pt x="738735" y="760374"/>
                </a:cubicBezTo>
                <a:cubicBezTo>
                  <a:pt x="965535" y="593578"/>
                  <a:pt x="1200055" y="421104"/>
                  <a:pt x="1463784" y="336485"/>
                </a:cubicBezTo>
                <a:cubicBezTo>
                  <a:pt x="1570095" y="302374"/>
                  <a:pt x="1673974" y="287946"/>
                  <a:pt x="1773200" y="286336"/>
                </a:cubicBezTo>
                <a:cubicBezTo>
                  <a:pt x="1746406" y="296752"/>
                  <a:pt x="1719526" y="307542"/>
                  <a:pt x="1692531" y="318717"/>
                </a:cubicBezTo>
                <a:cubicBezTo>
                  <a:pt x="1587890" y="328671"/>
                  <a:pt x="1488184" y="350930"/>
                  <a:pt x="1390286" y="386078"/>
                </a:cubicBezTo>
                <a:cubicBezTo>
                  <a:pt x="1125825" y="481030"/>
                  <a:pt x="887811" y="654650"/>
                  <a:pt x="657634" y="822551"/>
                </a:cubicBezTo>
                <a:cubicBezTo>
                  <a:pt x="634627" y="839333"/>
                  <a:pt x="610838" y="856688"/>
                  <a:pt x="587611" y="873522"/>
                </a:cubicBezTo>
                <a:lnTo>
                  <a:pt x="588702" y="875030"/>
                </a:lnTo>
                <a:cubicBezTo>
                  <a:pt x="611930" y="858192"/>
                  <a:pt x="635720" y="840837"/>
                  <a:pt x="658729" y="824055"/>
                </a:cubicBezTo>
                <a:cubicBezTo>
                  <a:pt x="888800" y="656227"/>
                  <a:pt x="1126702" y="482689"/>
                  <a:pt x="1390912" y="387828"/>
                </a:cubicBezTo>
                <a:cubicBezTo>
                  <a:pt x="1491780" y="351612"/>
                  <a:pt x="1590643" y="331190"/>
                  <a:pt x="1685591" y="321586"/>
                </a:cubicBezTo>
                <a:cubicBezTo>
                  <a:pt x="1658960" y="332668"/>
                  <a:pt x="1632211" y="344135"/>
                  <a:pt x="1605327" y="355979"/>
                </a:cubicBezTo>
                <a:cubicBezTo>
                  <a:pt x="1505822" y="373446"/>
                  <a:pt x="1410725" y="400379"/>
                  <a:pt x="1317357" y="437444"/>
                </a:cubicBezTo>
                <a:cubicBezTo>
                  <a:pt x="1052550" y="542563"/>
                  <a:pt x="811272" y="717175"/>
                  <a:pt x="577936" y="886038"/>
                </a:cubicBezTo>
                <a:cubicBezTo>
                  <a:pt x="553539" y="903694"/>
                  <a:pt x="528311" y="921952"/>
                  <a:pt x="503666" y="939678"/>
                </a:cubicBezTo>
                <a:lnTo>
                  <a:pt x="504754" y="941190"/>
                </a:lnTo>
                <a:cubicBezTo>
                  <a:pt x="529396" y="923461"/>
                  <a:pt x="554626" y="905205"/>
                  <a:pt x="579025" y="887547"/>
                </a:cubicBezTo>
                <a:cubicBezTo>
                  <a:pt x="812268" y="718750"/>
                  <a:pt x="1053452" y="544208"/>
                  <a:pt x="1318041" y="439172"/>
                </a:cubicBezTo>
                <a:cubicBezTo>
                  <a:pt x="1413694" y="401200"/>
                  <a:pt x="1507439" y="375760"/>
                  <a:pt x="1597758" y="359331"/>
                </a:cubicBezTo>
                <a:cubicBezTo>
                  <a:pt x="1571257" y="371068"/>
                  <a:pt x="1544619" y="383180"/>
                  <a:pt x="1517820" y="395679"/>
                </a:cubicBezTo>
                <a:cubicBezTo>
                  <a:pt x="1423700" y="419384"/>
                  <a:pt x="1333314" y="450175"/>
                  <a:pt x="1244428" y="488811"/>
                </a:cubicBezTo>
                <a:cubicBezTo>
                  <a:pt x="979430" y="604001"/>
                  <a:pt x="735034" y="779511"/>
                  <a:pt x="498682" y="949244"/>
                </a:cubicBezTo>
                <a:cubicBezTo>
                  <a:pt x="472748" y="967868"/>
                  <a:pt x="445930" y="987125"/>
                  <a:pt x="419722" y="1005838"/>
                </a:cubicBezTo>
                <a:lnTo>
                  <a:pt x="420804" y="1007352"/>
                </a:lnTo>
                <a:cubicBezTo>
                  <a:pt x="447016" y="988634"/>
                  <a:pt x="473833" y="969376"/>
                  <a:pt x="499768" y="950751"/>
                </a:cubicBezTo>
                <a:cubicBezTo>
                  <a:pt x="736038" y="781076"/>
                  <a:pt x="980354" y="605625"/>
                  <a:pt x="1245170" y="490515"/>
                </a:cubicBezTo>
                <a:cubicBezTo>
                  <a:pt x="1329934" y="453670"/>
                  <a:pt x="1416975" y="423714"/>
                  <a:pt x="1507887" y="400319"/>
                </a:cubicBezTo>
                <a:cubicBezTo>
                  <a:pt x="1482326" y="412314"/>
                  <a:pt x="1456621" y="424655"/>
                  <a:pt x="1430740" y="437364"/>
                </a:cubicBezTo>
                <a:cubicBezTo>
                  <a:pt x="1341813" y="466215"/>
                  <a:pt x="1255871" y="500343"/>
                  <a:pt x="1171501" y="540178"/>
                </a:cubicBezTo>
                <a:cubicBezTo>
                  <a:pt x="906543" y="665280"/>
                  <a:pt x="659251" y="841544"/>
                  <a:pt x="420098" y="1012001"/>
                </a:cubicBezTo>
                <a:cubicBezTo>
                  <a:pt x="392407" y="1031738"/>
                  <a:pt x="363774" y="1052149"/>
                  <a:pt x="335776" y="1071998"/>
                </a:cubicBezTo>
                <a:lnTo>
                  <a:pt x="336853" y="1073512"/>
                </a:lnTo>
                <a:cubicBezTo>
                  <a:pt x="364855" y="1053660"/>
                  <a:pt x="393487" y="1033253"/>
                  <a:pt x="421178" y="1013515"/>
                </a:cubicBezTo>
                <a:cubicBezTo>
                  <a:pt x="660262" y="843104"/>
                  <a:pt x="907488" y="666888"/>
                  <a:pt x="1172295" y="541858"/>
                </a:cubicBezTo>
                <a:cubicBezTo>
                  <a:pt x="1252708" y="503890"/>
                  <a:pt x="1334550" y="471101"/>
                  <a:pt x="1419052" y="443132"/>
                </a:cubicBezTo>
                <a:cubicBezTo>
                  <a:pt x="1392922" y="456048"/>
                  <a:pt x="1366616" y="469333"/>
                  <a:pt x="1340112" y="482993"/>
                </a:cubicBezTo>
                <a:cubicBezTo>
                  <a:pt x="1257882" y="515392"/>
                  <a:pt x="1177504" y="551509"/>
                  <a:pt x="1098576" y="591543"/>
                </a:cubicBezTo>
                <a:cubicBezTo>
                  <a:pt x="832345" y="727754"/>
                  <a:pt x="580689" y="905700"/>
                  <a:pt x="337316" y="1077789"/>
                </a:cubicBezTo>
                <a:cubicBezTo>
                  <a:pt x="308721" y="1098011"/>
                  <a:pt x="280230" y="1118156"/>
                  <a:pt x="251832" y="1138151"/>
                </a:cubicBezTo>
                <a:lnTo>
                  <a:pt x="252903" y="1139671"/>
                </a:lnTo>
                <a:cubicBezTo>
                  <a:pt x="281301" y="1119673"/>
                  <a:pt x="309794" y="1099526"/>
                  <a:pt x="338390" y="1079306"/>
                </a:cubicBezTo>
                <a:cubicBezTo>
                  <a:pt x="581708" y="907256"/>
                  <a:pt x="833312" y="729347"/>
                  <a:pt x="1099420" y="593197"/>
                </a:cubicBezTo>
                <a:cubicBezTo>
                  <a:pt x="1172786" y="555986"/>
                  <a:pt x="1247399" y="522142"/>
                  <a:pt x="1323596" y="491540"/>
                </a:cubicBezTo>
                <a:cubicBezTo>
                  <a:pt x="1312423" y="497348"/>
                  <a:pt x="1301222" y="503206"/>
                  <a:pt x="1289976" y="509147"/>
                </a:cubicBezTo>
                <a:cubicBezTo>
                  <a:pt x="1277875" y="515541"/>
                  <a:pt x="1265797" y="521986"/>
                  <a:pt x="1253733" y="528473"/>
                </a:cubicBezTo>
                <a:cubicBezTo>
                  <a:pt x="1177153" y="563645"/>
                  <a:pt x="1101229" y="601731"/>
                  <a:pt x="1025651" y="642906"/>
                </a:cubicBezTo>
                <a:cubicBezTo>
                  <a:pt x="760645" y="788154"/>
                  <a:pt x="507255" y="966087"/>
                  <a:pt x="262208" y="1138162"/>
                </a:cubicBezTo>
                <a:cubicBezTo>
                  <a:pt x="230665" y="1160311"/>
                  <a:pt x="199229" y="1182384"/>
                  <a:pt x="167890" y="1204309"/>
                </a:cubicBezTo>
                <a:lnTo>
                  <a:pt x="168953" y="1205831"/>
                </a:lnTo>
                <a:cubicBezTo>
                  <a:pt x="200296" y="1183907"/>
                  <a:pt x="231734" y="1161832"/>
                  <a:pt x="263277" y="1139683"/>
                </a:cubicBezTo>
                <a:cubicBezTo>
                  <a:pt x="508283" y="967636"/>
                  <a:pt x="761628" y="789732"/>
                  <a:pt x="1026543" y="644536"/>
                </a:cubicBezTo>
                <a:cubicBezTo>
                  <a:pt x="1093157" y="608245"/>
                  <a:pt x="1160040" y="574361"/>
                  <a:pt x="1227402" y="542747"/>
                </a:cubicBezTo>
                <a:cubicBezTo>
                  <a:pt x="1207356" y="553656"/>
                  <a:pt x="1187357" y="564681"/>
                  <a:pt x="1167411" y="575828"/>
                </a:cubicBezTo>
                <a:cubicBezTo>
                  <a:pt x="1096360" y="612824"/>
                  <a:pt x="1024879" y="652254"/>
                  <a:pt x="952731" y="694271"/>
                </a:cubicBezTo>
                <a:cubicBezTo>
                  <a:pt x="690499" y="847458"/>
                  <a:pt x="436915" y="1024344"/>
                  <a:pt x="191683" y="1195407"/>
                </a:cubicBezTo>
                <a:cubicBezTo>
                  <a:pt x="155663" y="1220537"/>
                  <a:pt x="119754" y="1245581"/>
                  <a:pt x="83946" y="1270467"/>
                </a:cubicBezTo>
                <a:lnTo>
                  <a:pt x="85008" y="1271991"/>
                </a:lnTo>
                <a:cubicBezTo>
                  <a:pt x="120816" y="1247107"/>
                  <a:pt x="156722" y="1222060"/>
                  <a:pt x="192746" y="1196932"/>
                </a:cubicBezTo>
                <a:cubicBezTo>
                  <a:pt x="437951" y="1025891"/>
                  <a:pt x="691501" y="849025"/>
                  <a:pt x="953670" y="695878"/>
                </a:cubicBezTo>
                <a:cubicBezTo>
                  <a:pt x="1005801" y="665516"/>
                  <a:pt x="1057579" y="636526"/>
                  <a:pt x="1109104" y="608804"/>
                </a:cubicBezTo>
                <a:cubicBezTo>
                  <a:pt x="771015" y="802332"/>
                  <a:pt x="446897" y="1026969"/>
                  <a:pt x="131898" y="1245308"/>
                </a:cubicBezTo>
                <a:cubicBezTo>
                  <a:pt x="88609" y="1275317"/>
                  <a:pt x="43843" y="1306344"/>
                  <a:pt x="0" y="1336623"/>
                </a:cubicBezTo>
                <a:lnTo>
                  <a:pt x="1056" y="1338151"/>
                </a:lnTo>
                <a:cubicBezTo>
                  <a:pt x="44899" y="1307872"/>
                  <a:pt x="89666" y="1276844"/>
                  <a:pt x="132958" y="1246836"/>
                </a:cubicBezTo>
                <a:cubicBezTo>
                  <a:pt x="466059" y="1015946"/>
                  <a:pt x="804194" y="781577"/>
                  <a:pt x="1157584" y="583060"/>
                </a:cubicBezTo>
                <a:cubicBezTo>
                  <a:pt x="1220527" y="550087"/>
                  <a:pt x="1283127" y="519036"/>
                  <a:pt x="1345534" y="489855"/>
                </a:cubicBezTo>
                <a:cubicBezTo>
                  <a:pt x="1403045" y="465354"/>
                  <a:pt x="1461004" y="442478"/>
                  <a:pt x="1519527" y="421139"/>
                </a:cubicBezTo>
                <a:cubicBezTo>
                  <a:pt x="1579201" y="402119"/>
                  <a:pt x="1639936" y="384879"/>
                  <a:pt x="1701892" y="369402"/>
                </a:cubicBezTo>
                <a:cubicBezTo>
                  <a:pt x="1752469" y="359501"/>
                  <a:pt x="1804295" y="350993"/>
                  <a:pt x="1857529" y="343774"/>
                </a:cubicBezTo>
                <a:cubicBezTo>
                  <a:pt x="1909318" y="339766"/>
                  <a:pt x="1962581" y="337308"/>
                  <a:pt x="2017536" y="336422"/>
                </a:cubicBezTo>
                <a:cubicBezTo>
                  <a:pt x="2058790" y="338675"/>
                  <a:pt x="2098203" y="341893"/>
                  <a:pt x="2135496" y="345483"/>
                </a:cubicBezTo>
                <a:cubicBezTo>
                  <a:pt x="2142914" y="346191"/>
                  <a:pt x="2150351" y="346931"/>
                  <a:pt x="2157769" y="347692"/>
                </a:cubicBezTo>
                <a:cubicBezTo>
                  <a:pt x="2170764" y="350058"/>
                  <a:pt x="2183517" y="352473"/>
                  <a:pt x="2196029" y="354920"/>
                </a:cubicBezTo>
                <a:cubicBezTo>
                  <a:pt x="2227094" y="360962"/>
                  <a:pt x="2258365" y="367511"/>
                  <a:pt x="2290081" y="374604"/>
                </a:cubicBezTo>
                <a:cubicBezTo>
                  <a:pt x="2331836" y="387608"/>
                  <a:pt x="2373406" y="401427"/>
                  <a:pt x="2415199" y="416075"/>
                </a:cubicBezTo>
                <a:cubicBezTo>
                  <a:pt x="2454816" y="433815"/>
                  <a:pt x="2494192" y="452194"/>
                  <a:pt x="2533493" y="471151"/>
                </a:cubicBezTo>
                <a:cubicBezTo>
                  <a:pt x="2570248" y="492891"/>
                  <a:pt x="2606835" y="515134"/>
                  <a:pt x="2643459" y="537824"/>
                </a:cubicBezTo>
                <a:cubicBezTo>
                  <a:pt x="2678132" y="563565"/>
                  <a:pt x="2712525" y="589548"/>
                  <a:pt x="2746621" y="615514"/>
                </a:cubicBezTo>
                <a:cubicBezTo>
                  <a:pt x="2776404" y="642374"/>
                  <a:pt x="2805908" y="669225"/>
                  <a:pt x="2835133" y="695831"/>
                </a:cubicBezTo>
                <a:cubicBezTo>
                  <a:pt x="3001523" y="847264"/>
                  <a:pt x="3173583" y="1003857"/>
                  <a:pt x="3364178" y="1132655"/>
                </a:cubicBezTo>
                <a:cubicBezTo>
                  <a:pt x="3541443" y="1252447"/>
                  <a:pt x="3729864" y="1341529"/>
                  <a:pt x="3924196" y="1397425"/>
                </a:cubicBezTo>
                <a:cubicBezTo>
                  <a:pt x="4123678" y="1454812"/>
                  <a:pt x="4330707" y="1477554"/>
                  <a:pt x="4539503" y="1465026"/>
                </a:cubicBezTo>
                <a:cubicBezTo>
                  <a:pt x="4779495" y="1450625"/>
                  <a:pt x="5035214" y="1398081"/>
                  <a:pt x="5321293" y="1304390"/>
                </a:cubicBezTo>
                <a:cubicBezTo>
                  <a:pt x="5449330" y="1262456"/>
                  <a:pt x="5576009" y="1214856"/>
                  <a:pt x="5702707" y="1163931"/>
                </a:cubicBezTo>
                <a:cubicBezTo>
                  <a:pt x="5714010" y="1160410"/>
                  <a:pt x="5725295" y="1156881"/>
                  <a:pt x="5736561" y="1153336"/>
                </a:cubicBezTo>
                <a:cubicBezTo>
                  <a:pt x="5750170" y="1150252"/>
                  <a:pt x="5763704" y="1147160"/>
                  <a:pt x="5777183" y="1144063"/>
                </a:cubicBezTo>
                <a:cubicBezTo>
                  <a:pt x="5790047" y="1142209"/>
                  <a:pt x="5802987" y="1140332"/>
                  <a:pt x="5815982" y="1138428"/>
                </a:cubicBezTo>
                <a:cubicBezTo>
                  <a:pt x="5829200" y="1137602"/>
                  <a:pt x="5842344" y="1136769"/>
                  <a:pt x="5855414" y="1135931"/>
                </a:cubicBezTo>
                <a:cubicBezTo>
                  <a:pt x="5868706" y="1136161"/>
                  <a:pt x="5882036" y="1136383"/>
                  <a:pt x="5895366" y="1136595"/>
                </a:cubicBezTo>
                <a:cubicBezTo>
                  <a:pt x="5908844" y="1137879"/>
                  <a:pt x="5922342" y="1139157"/>
                  <a:pt x="5935857" y="1140424"/>
                </a:cubicBezTo>
                <a:cubicBezTo>
                  <a:pt x="5949521" y="1142763"/>
                  <a:pt x="5963223" y="1145095"/>
                  <a:pt x="5976943" y="1147418"/>
                </a:cubicBezTo>
                <a:cubicBezTo>
                  <a:pt x="5990756" y="1150800"/>
                  <a:pt x="6004607" y="1154176"/>
                  <a:pt x="6018476" y="1157541"/>
                </a:cubicBezTo>
                <a:cubicBezTo>
                  <a:pt x="6032456" y="1161958"/>
                  <a:pt x="6046474" y="1166365"/>
                  <a:pt x="6060528" y="1170761"/>
                </a:cubicBezTo>
                <a:cubicBezTo>
                  <a:pt x="6075085" y="1176359"/>
                  <a:pt x="6089679" y="1181946"/>
                  <a:pt x="6104310" y="1187516"/>
                </a:cubicBezTo>
                <a:cubicBezTo>
                  <a:pt x="6117956" y="1193669"/>
                  <a:pt x="6131639" y="1199814"/>
                  <a:pt x="6145360" y="1205936"/>
                </a:cubicBezTo>
                <a:cubicBezTo>
                  <a:pt x="6405039" y="1339311"/>
                  <a:pt x="6683718" y="1468954"/>
                  <a:pt x="6961989" y="1540275"/>
                </a:cubicBezTo>
                <a:cubicBezTo>
                  <a:pt x="7111851" y="1578682"/>
                  <a:pt x="7253013" y="1597940"/>
                  <a:pt x="7386423" y="1597940"/>
                </a:cubicBezTo>
                <a:cubicBezTo>
                  <a:pt x="7626525" y="1597937"/>
                  <a:pt x="7841512" y="1535551"/>
                  <a:pt x="8036700" y="1410138"/>
                </a:cubicBezTo>
                <a:cubicBezTo>
                  <a:pt x="8282808" y="1251991"/>
                  <a:pt x="8496102" y="1037530"/>
                  <a:pt x="8702351" y="830131"/>
                </a:cubicBezTo>
                <a:cubicBezTo>
                  <a:pt x="8871084" y="660478"/>
                  <a:pt x="9042753" y="487887"/>
                  <a:pt x="9234669" y="344105"/>
                </a:cubicBezTo>
                <a:cubicBezTo>
                  <a:pt x="9694759" y="490443"/>
                  <a:pt x="10078125" y="787265"/>
                  <a:pt x="10361546" y="1030505"/>
                </a:cubicBezTo>
                <a:cubicBezTo>
                  <a:pt x="10447622" y="1104382"/>
                  <a:pt x="10533643" y="1182355"/>
                  <a:pt x="10616819" y="1257760"/>
                </a:cubicBezTo>
                <a:cubicBezTo>
                  <a:pt x="10840618" y="1460633"/>
                  <a:pt x="11072020" y="1670408"/>
                  <a:pt x="11334396" y="1828133"/>
                </a:cubicBezTo>
                <a:cubicBezTo>
                  <a:pt x="11618820" y="1999113"/>
                  <a:pt x="11927227" y="2062620"/>
                  <a:pt x="12191424" y="2102200"/>
                </a:cubicBezTo>
                <a:lnTo>
                  <a:pt x="12191684" y="2100360"/>
                </a:lnTo>
                <a:cubicBezTo>
                  <a:pt x="11927691" y="2060798"/>
                  <a:pt x="11619508" y="1997347"/>
                  <a:pt x="11335344" y="1826536"/>
                </a:cubicBezTo>
                <a:close/>
                <a:moveTo>
                  <a:pt x="9233813" y="341867"/>
                </a:moveTo>
                <a:cubicBezTo>
                  <a:pt x="9228701" y="340246"/>
                  <a:pt x="9223588" y="338628"/>
                  <a:pt x="9218457" y="337048"/>
                </a:cubicBezTo>
                <a:cubicBezTo>
                  <a:pt x="9209757" y="334362"/>
                  <a:pt x="9201019" y="331748"/>
                  <a:pt x="9192262" y="329173"/>
                </a:cubicBezTo>
                <a:cubicBezTo>
                  <a:pt x="9204960" y="320560"/>
                  <a:pt x="9217750" y="312073"/>
                  <a:pt x="9230615" y="303726"/>
                </a:cubicBezTo>
                <a:cubicBezTo>
                  <a:pt x="9244131" y="306946"/>
                  <a:pt x="9257610" y="310309"/>
                  <a:pt x="9271033" y="313817"/>
                </a:cubicBezTo>
                <a:cubicBezTo>
                  <a:pt x="9271274" y="313880"/>
                  <a:pt x="9271497" y="313945"/>
                  <a:pt x="9271739" y="314008"/>
                </a:cubicBezTo>
                <a:cubicBezTo>
                  <a:pt x="9259153" y="323064"/>
                  <a:pt x="9246511" y="332348"/>
                  <a:pt x="9233813" y="341867"/>
                </a:cubicBezTo>
                <a:close/>
                <a:moveTo>
                  <a:pt x="2101326" y="336221"/>
                </a:moveTo>
                <a:cubicBezTo>
                  <a:pt x="2120995" y="336424"/>
                  <a:pt x="2140702" y="336795"/>
                  <a:pt x="2160464" y="337348"/>
                </a:cubicBezTo>
                <a:cubicBezTo>
                  <a:pt x="2179018" y="342142"/>
                  <a:pt x="2197200" y="347099"/>
                  <a:pt x="2214917" y="352140"/>
                </a:cubicBezTo>
                <a:cubicBezTo>
                  <a:pt x="2195806" y="349863"/>
                  <a:pt x="2176768" y="347760"/>
                  <a:pt x="2157769" y="345821"/>
                </a:cubicBezTo>
                <a:cubicBezTo>
                  <a:pt x="2138582" y="342341"/>
                  <a:pt x="2119768" y="339140"/>
                  <a:pt x="2101326" y="336221"/>
                </a:cubicBezTo>
                <a:close/>
                <a:moveTo>
                  <a:pt x="1538003" y="405510"/>
                </a:moveTo>
                <a:cubicBezTo>
                  <a:pt x="1561535" y="395889"/>
                  <a:pt x="1585066" y="386523"/>
                  <a:pt x="1608600" y="377407"/>
                </a:cubicBezTo>
                <a:cubicBezTo>
                  <a:pt x="1633025" y="372557"/>
                  <a:pt x="1657740" y="368129"/>
                  <a:pt x="1682797" y="364146"/>
                </a:cubicBezTo>
                <a:cubicBezTo>
                  <a:pt x="1659183" y="371468"/>
                  <a:pt x="1635667" y="379003"/>
                  <a:pt x="1612261" y="386800"/>
                </a:cubicBezTo>
                <a:cubicBezTo>
                  <a:pt x="1587237" y="392674"/>
                  <a:pt x="1562487" y="398902"/>
                  <a:pt x="1538003" y="405510"/>
                </a:cubicBezTo>
                <a:close/>
                <a:moveTo>
                  <a:pt x="1593040" y="393284"/>
                </a:moveTo>
                <a:cubicBezTo>
                  <a:pt x="1568224" y="401710"/>
                  <a:pt x="1543522" y="410410"/>
                  <a:pt x="1518921" y="419382"/>
                </a:cubicBezTo>
                <a:cubicBezTo>
                  <a:pt x="1497261" y="426287"/>
                  <a:pt x="1475727" y="433402"/>
                  <a:pt x="1454341" y="440781"/>
                </a:cubicBezTo>
                <a:cubicBezTo>
                  <a:pt x="1477545" y="430701"/>
                  <a:pt x="1500735" y="420881"/>
                  <a:pt x="1523922" y="411303"/>
                </a:cubicBezTo>
                <a:cubicBezTo>
                  <a:pt x="1546739" y="404980"/>
                  <a:pt x="1569760" y="398962"/>
                  <a:pt x="1593040" y="393284"/>
                </a:cubicBezTo>
                <a:close/>
                <a:moveTo>
                  <a:pt x="8780620" y="253210"/>
                </a:moveTo>
                <a:cubicBezTo>
                  <a:pt x="8712855" y="258443"/>
                  <a:pt x="8643697" y="266927"/>
                  <a:pt x="8572828" y="278719"/>
                </a:cubicBezTo>
                <a:cubicBezTo>
                  <a:pt x="8358417" y="314402"/>
                  <a:pt x="8132889" y="378155"/>
                  <a:pt x="7841587" y="485433"/>
                </a:cubicBezTo>
                <a:cubicBezTo>
                  <a:pt x="7723738" y="528923"/>
                  <a:pt x="7607321" y="574751"/>
                  <a:pt x="7488487" y="621800"/>
                </a:cubicBezTo>
                <a:cubicBezTo>
                  <a:pt x="7058477" y="793532"/>
                  <a:pt x="6609801" y="937018"/>
                  <a:pt x="6116822" y="1060459"/>
                </a:cubicBezTo>
                <a:cubicBezTo>
                  <a:pt x="6063856" y="1073612"/>
                  <a:pt x="6007879" y="1087395"/>
                  <a:pt x="5949708" y="1101437"/>
                </a:cubicBezTo>
                <a:cubicBezTo>
                  <a:pt x="5943052" y="1097914"/>
                  <a:pt x="5936415" y="1094399"/>
                  <a:pt x="5929797" y="1090891"/>
                </a:cubicBezTo>
                <a:cubicBezTo>
                  <a:pt x="5984826" y="1072716"/>
                  <a:pt x="6038944" y="1054560"/>
                  <a:pt x="6091873" y="1036679"/>
                </a:cubicBezTo>
                <a:cubicBezTo>
                  <a:pt x="6419335" y="925661"/>
                  <a:pt x="6740012" y="805191"/>
                  <a:pt x="7079540" y="677651"/>
                </a:cubicBezTo>
                <a:cubicBezTo>
                  <a:pt x="7195530" y="634077"/>
                  <a:pt x="7315479" y="589018"/>
                  <a:pt x="7434424" y="544864"/>
                </a:cubicBezTo>
                <a:cubicBezTo>
                  <a:pt x="7565157" y="496595"/>
                  <a:pt x="7680533" y="456661"/>
                  <a:pt x="7787153" y="422783"/>
                </a:cubicBezTo>
                <a:cubicBezTo>
                  <a:pt x="8144416" y="309409"/>
                  <a:pt x="8459199" y="252312"/>
                  <a:pt x="8747230" y="250328"/>
                </a:cubicBezTo>
                <a:cubicBezTo>
                  <a:pt x="8758403" y="251204"/>
                  <a:pt x="8769520" y="252182"/>
                  <a:pt x="8780620" y="253210"/>
                </a:cubicBezTo>
                <a:close/>
                <a:moveTo>
                  <a:pt x="8957011" y="248672"/>
                </a:moveTo>
                <a:cubicBezTo>
                  <a:pt x="8946229" y="250438"/>
                  <a:pt x="8935427" y="252301"/>
                  <a:pt x="8924570" y="254268"/>
                </a:cubicBezTo>
                <a:cubicBezTo>
                  <a:pt x="8912914" y="253377"/>
                  <a:pt x="8901201" y="252563"/>
                  <a:pt x="8889470" y="251868"/>
                </a:cubicBezTo>
                <a:cubicBezTo>
                  <a:pt x="8899751" y="250728"/>
                  <a:pt x="8910051" y="249646"/>
                  <a:pt x="8920368" y="248668"/>
                </a:cubicBezTo>
                <a:cubicBezTo>
                  <a:pt x="8932564" y="248562"/>
                  <a:pt x="8944778" y="248551"/>
                  <a:pt x="8957011" y="248672"/>
                </a:cubicBezTo>
                <a:close/>
                <a:moveTo>
                  <a:pt x="9504703" y="153510"/>
                </a:moveTo>
                <a:cubicBezTo>
                  <a:pt x="9498996" y="155944"/>
                  <a:pt x="9493288" y="158418"/>
                  <a:pt x="9487581" y="160932"/>
                </a:cubicBezTo>
                <a:cubicBezTo>
                  <a:pt x="9479884" y="161184"/>
                  <a:pt x="9472206" y="161495"/>
                  <a:pt x="9464509" y="161896"/>
                </a:cubicBezTo>
                <a:cubicBezTo>
                  <a:pt x="9467298" y="160872"/>
                  <a:pt x="9470087" y="159842"/>
                  <a:pt x="9472875" y="158835"/>
                </a:cubicBezTo>
                <a:cubicBezTo>
                  <a:pt x="9483435" y="156949"/>
                  <a:pt x="9494051" y="155170"/>
                  <a:pt x="9504703" y="153510"/>
                </a:cubicBezTo>
                <a:close/>
                <a:moveTo>
                  <a:pt x="9483008" y="155250"/>
                </a:moveTo>
                <a:cubicBezTo>
                  <a:pt x="9494069" y="151348"/>
                  <a:pt x="9505205" y="147561"/>
                  <a:pt x="9516397" y="143904"/>
                </a:cubicBezTo>
                <a:cubicBezTo>
                  <a:pt x="9525005" y="141896"/>
                  <a:pt x="9533631" y="139935"/>
                  <a:pt x="9542313" y="138074"/>
                </a:cubicBezTo>
                <a:cubicBezTo>
                  <a:pt x="9532106" y="142116"/>
                  <a:pt x="9521900" y="146280"/>
                  <a:pt x="9511693" y="150573"/>
                </a:cubicBezTo>
                <a:cubicBezTo>
                  <a:pt x="9502119" y="152023"/>
                  <a:pt x="9492564" y="153603"/>
                  <a:pt x="9483008" y="155250"/>
                </a:cubicBezTo>
                <a:close/>
                <a:moveTo>
                  <a:pt x="1949753" y="317842"/>
                </a:moveTo>
                <a:cubicBezTo>
                  <a:pt x="1951129" y="317609"/>
                  <a:pt x="1952486" y="317364"/>
                  <a:pt x="1953881" y="317132"/>
                </a:cubicBezTo>
                <a:cubicBezTo>
                  <a:pt x="1975892" y="313438"/>
                  <a:pt x="1997867" y="309972"/>
                  <a:pt x="2019786" y="306721"/>
                </a:cubicBezTo>
                <a:cubicBezTo>
                  <a:pt x="2041983" y="310576"/>
                  <a:pt x="2063772" y="314851"/>
                  <a:pt x="2085115" y="319452"/>
                </a:cubicBezTo>
                <a:cubicBezTo>
                  <a:pt x="2062378" y="320913"/>
                  <a:pt x="2039641" y="322599"/>
                  <a:pt x="2016886" y="324522"/>
                </a:cubicBezTo>
                <a:cubicBezTo>
                  <a:pt x="1994056" y="321830"/>
                  <a:pt x="1971691" y="319608"/>
                  <a:pt x="1949753" y="317842"/>
                </a:cubicBezTo>
                <a:close/>
                <a:moveTo>
                  <a:pt x="1870481" y="313376"/>
                </a:moveTo>
                <a:cubicBezTo>
                  <a:pt x="1878085" y="311458"/>
                  <a:pt x="1885689" y="309545"/>
                  <a:pt x="1893329" y="307671"/>
                </a:cubicBezTo>
                <a:cubicBezTo>
                  <a:pt x="1910322" y="303491"/>
                  <a:pt x="1927277" y="299461"/>
                  <a:pt x="1944195" y="295557"/>
                </a:cubicBezTo>
                <a:cubicBezTo>
                  <a:pt x="1967861" y="298410"/>
                  <a:pt x="1991137" y="301835"/>
                  <a:pt x="2013985" y="305717"/>
                </a:cubicBezTo>
                <a:cubicBezTo>
                  <a:pt x="1993870" y="308732"/>
                  <a:pt x="1973754" y="311913"/>
                  <a:pt x="1953565" y="315299"/>
                </a:cubicBezTo>
                <a:cubicBezTo>
                  <a:pt x="1949791" y="315933"/>
                  <a:pt x="1946017" y="316600"/>
                  <a:pt x="1942242" y="317245"/>
                </a:cubicBezTo>
                <a:cubicBezTo>
                  <a:pt x="1917888" y="315393"/>
                  <a:pt x="1894017" y="314112"/>
                  <a:pt x="1870481" y="313376"/>
                </a:cubicBezTo>
                <a:close/>
                <a:moveTo>
                  <a:pt x="1934416" y="318591"/>
                </a:moveTo>
                <a:cubicBezTo>
                  <a:pt x="1910377" y="322752"/>
                  <a:pt x="1886525" y="327130"/>
                  <a:pt x="1862859" y="331752"/>
                </a:cubicBezTo>
                <a:cubicBezTo>
                  <a:pt x="1838259" y="332228"/>
                  <a:pt x="1814078" y="333181"/>
                  <a:pt x="1790181" y="334605"/>
                </a:cubicBezTo>
                <a:cubicBezTo>
                  <a:pt x="1814451" y="327896"/>
                  <a:pt x="1838836" y="321406"/>
                  <a:pt x="1863361" y="315167"/>
                </a:cubicBezTo>
                <a:cubicBezTo>
                  <a:pt x="1887436" y="315780"/>
                  <a:pt x="1911121" y="316957"/>
                  <a:pt x="1934416" y="318591"/>
                </a:cubicBezTo>
                <a:close/>
                <a:moveTo>
                  <a:pt x="9408867" y="180989"/>
                </a:moveTo>
                <a:cubicBezTo>
                  <a:pt x="9400538" y="181043"/>
                  <a:pt x="9392228" y="181211"/>
                  <a:pt x="9383899" y="181438"/>
                </a:cubicBezTo>
                <a:cubicBezTo>
                  <a:pt x="9398177" y="176674"/>
                  <a:pt x="9412585" y="172114"/>
                  <a:pt x="9427086" y="167755"/>
                </a:cubicBezTo>
                <a:cubicBezTo>
                  <a:pt x="9430284" y="167076"/>
                  <a:pt x="9433518" y="166423"/>
                  <a:pt x="9436734" y="165763"/>
                </a:cubicBezTo>
                <a:cubicBezTo>
                  <a:pt x="9441159" y="165419"/>
                  <a:pt x="9445602" y="165131"/>
                  <a:pt x="9450046" y="164838"/>
                </a:cubicBezTo>
                <a:cubicBezTo>
                  <a:pt x="9436846" y="169807"/>
                  <a:pt x="9423628" y="174968"/>
                  <a:pt x="9410391" y="180354"/>
                </a:cubicBezTo>
                <a:cubicBezTo>
                  <a:pt x="9409889" y="180562"/>
                  <a:pt x="9409387" y="180781"/>
                  <a:pt x="9408867" y="180989"/>
                </a:cubicBezTo>
                <a:close/>
                <a:moveTo>
                  <a:pt x="9403828" y="183079"/>
                </a:moveTo>
                <a:cubicBezTo>
                  <a:pt x="9385033" y="190820"/>
                  <a:pt x="9366293" y="198958"/>
                  <a:pt x="9347535" y="207511"/>
                </a:cubicBezTo>
                <a:cubicBezTo>
                  <a:pt x="9334725" y="207669"/>
                  <a:pt x="9321917" y="208013"/>
                  <a:pt x="9309088" y="208497"/>
                </a:cubicBezTo>
                <a:cubicBezTo>
                  <a:pt x="9331491" y="199759"/>
                  <a:pt x="9354097" y="191471"/>
                  <a:pt x="9377002" y="183719"/>
                </a:cubicBezTo>
                <a:cubicBezTo>
                  <a:pt x="9385925" y="183408"/>
                  <a:pt x="9394867" y="183193"/>
                  <a:pt x="9403828" y="183079"/>
                </a:cubicBezTo>
                <a:close/>
                <a:moveTo>
                  <a:pt x="9343407" y="209398"/>
                </a:moveTo>
                <a:cubicBezTo>
                  <a:pt x="9331267" y="214976"/>
                  <a:pt x="9319128" y="220732"/>
                  <a:pt x="9306969" y="226664"/>
                </a:cubicBezTo>
                <a:cubicBezTo>
                  <a:pt x="9293788" y="226084"/>
                  <a:pt x="9280607" y="225677"/>
                  <a:pt x="9267389" y="225428"/>
                </a:cubicBezTo>
                <a:cubicBezTo>
                  <a:pt x="9279528" y="220310"/>
                  <a:pt x="9291724" y="215327"/>
                  <a:pt x="9304013" y="210488"/>
                </a:cubicBezTo>
                <a:cubicBezTo>
                  <a:pt x="9317101" y="209967"/>
                  <a:pt x="9330226" y="209586"/>
                  <a:pt x="9343407" y="209398"/>
                </a:cubicBezTo>
                <a:close/>
                <a:moveTo>
                  <a:pt x="2177512" y="287083"/>
                </a:moveTo>
                <a:cubicBezTo>
                  <a:pt x="2201495" y="284670"/>
                  <a:pt x="2225459" y="282513"/>
                  <a:pt x="2249441" y="280630"/>
                </a:cubicBezTo>
                <a:cubicBezTo>
                  <a:pt x="2269631" y="290907"/>
                  <a:pt x="2289393" y="301571"/>
                  <a:pt x="2308690" y="312484"/>
                </a:cubicBezTo>
                <a:cubicBezTo>
                  <a:pt x="2285545" y="312441"/>
                  <a:pt x="2262436" y="312633"/>
                  <a:pt x="2239365" y="313062"/>
                </a:cubicBezTo>
                <a:cubicBezTo>
                  <a:pt x="2218338" y="303716"/>
                  <a:pt x="2197739" y="295062"/>
                  <a:pt x="2177512" y="287083"/>
                </a:cubicBezTo>
                <a:close/>
                <a:moveTo>
                  <a:pt x="2235107" y="313136"/>
                </a:moveTo>
                <a:cubicBezTo>
                  <a:pt x="2212036" y="313594"/>
                  <a:pt x="2188983" y="314283"/>
                  <a:pt x="2165967" y="315213"/>
                </a:cubicBezTo>
                <a:cubicBezTo>
                  <a:pt x="2144178" y="308039"/>
                  <a:pt x="2122892" y="301498"/>
                  <a:pt x="2101977" y="295555"/>
                </a:cubicBezTo>
                <a:cubicBezTo>
                  <a:pt x="2125829" y="292608"/>
                  <a:pt x="2149644" y="289924"/>
                  <a:pt x="2173441" y="287499"/>
                </a:cubicBezTo>
                <a:cubicBezTo>
                  <a:pt x="2194430" y="295683"/>
                  <a:pt x="2215010" y="304268"/>
                  <a:pt x="2235107" y="313136"/>
                </a:cubicBezTo>
                <a:close/>
                <a:moveTo>
                  <a:pt x="5851658" y="1114549"/>
                </a:moveTo>
                <a:cubicBezTo>
                  <a:pt x="5845951" y="1113135"/>
                  <a:pt x="5840243" y="1111718"/>
                  <a:pt x="5834573" y="1110305"/>
                </a:cubicBezTo>
                <a:cubicBezTo>
                  <a:pt x="5834331" y="1110248"/>
                  <a:pt x="5834108" y="1110192"/>
                  <a:pt x="5833867" y="1110134"/>
                </a:cubicBezTo>
                <a:cubicBezTo>
                  <a:pt x="5839109" y="1107950"/>
                  <a:pt x="5844352" y="1105756"/>
                  <a:pt x="5849576" y="1103562"/>
                </a:cubicBezTo>
                <a:cubicBezTo>
                  <a:pt x="5853109" y="1104696"/>
                  <a:pt x="5856603" y="1105819"/>
                  <a:pt x="5860154" y="1106961"/>
                </a:cubicBezTo>
                <a:cubicBezTo>
                  <a:pt x="5862646" y="1107758"/>
                  <a:pt x="5865137" y="1108558"/>
                  <a:pt x="5867609" y="1109355"/>
                </a:cubicBezTo>
                <a:cubicBezTo>
                  <a:pt x="5862292" y="1111086"/>
                  <a:pt x="5856975" y="1112819"/>
                  <a:pt x="5851658" y="1114549"/>
                </a:cubicBezTo>
                <a:close/>
                <a:moveTo>
                  <a:pt x="5870640" y="1110326"/>
                </a:moveTo>
                <a:cubicBezTo>
                  <a:pt x="5876607" y="1112244"/>
                  <a:pt x="5882594" y="1114163"/>
                  <a:pt x="5888580" y="1116087"/>
                </a:cubicBezTo>
                <a:cubicBezTo>
                  <a:pt x="5883356" y="1117329"/>
                  <a:pt x="5878113" y="1118571"/>
                  <a:pt x="5872852" y="1119814"/>
                </a:cubicBezTo>
                <a:cubicBezTo>
                  <a:pt x="5866922" y="1118340"/>
                  <a:pt x="5860991" y="1116868"/>
                  <a:pt x="5855060" y="1115395"/>
                </a:cubicBezTo>
                <a:cubicBezTo>
                  <a:pt x="5860266" y="1113705"/>
                  <a:pt x="5865453" y="1112016"/>
                  <a:pt x="5870640" y="1110326"/>
                </a:cubicBezTo>
                <a:close/>
                <a:moveTo>
                  <a:pt x="5830985" y="1111333"/>
                </a:moveTo>
                <a:cubicBezTo>
                  <a:pt x="5832045" y="1111594"/>
                  <a:pt x="5833067" y="1111848"/>
                  <a:pt x="5834127" y="1112108"/>
                </a:cubicBezTo>
                <a:cubicBezTo>
                  <a:pt x="5838849" y="1113282"/>
                  <a:pt x="5843590" y="1114458"/>
                  <a:pt x="5848312" y="1115635"/>
                </a:cubicBezTo>
                <a:cubicBezTo>
                  <a:pt x="5843106" y="1117327"/>
                  <a:pt x="5837882" y="1119017"/>
                  <a:pt x="5832658" y="1120705"/>
                </a:cubicBezTo>
                <a:cubicBezTo>
                  <a:pt x="5826969" y="1119716"/>
                  <a:pt x="5821281" y="1118727"/>
                  <a:pt x="5815610" y="1117740"/>
                </a:cubicBezTo>
                <a:cubicBezTo>
                  <a:pt x="5820741" y="1115607"/>
                  <a:pt x="5825854" y="1113475"/>
                  <a:pt x="5830985" y="1111333"/>
                </a:cubicBezTo>
                <a:close/>
                <a:moveTo>
                  <a:pt x="5812654" y="1117227"/>
                </a:moveTo>
                <a:cubicBezTo>
                  <a:pt x="5807003" y="1116243"/>
                  <a:pt x="5801351" y="1115260"/>
                  <a:pt x="5795718" y="1114280"/>
                </a:cubicBezTo>
                <a:cubicBezTo>
                  <a:pt x="5730036" y="1102854"/>
                  <a:pt x="5668016" y="1092060"/>
                  <a:pt x="5605494" y="1081530"/>
                </a:cubicBezTo>
                <a:cubicBezTo>
                  <a:pt x="5306272" y="1031137"/>
                  <a:pt x="4980241" y="964321"/>
                  <a:pt x="4579418" y="871262"/>
                </a:cubicBezTo>
                <a:cubicBezTo>
                  <a:pt x="4271012" y="800485"/>
                  <a:pt x="3959686" y="713461"/>
                  <a:pt x="3658623" y="629303"/>
                </a:cubicBezTo>
                <a:cubicBezTo>
                  <a:pt x="3517982" y="589990"/>
                  <a:pt x="3372562" y="549343"/>
                  <a:pt x="3231066" y="511406"/>
                </a:cubicBezTo>
                <a:cubicBezTo>
                  <a:pt x="3045565" y="461939"/>
                  <a:pt x="2895609" y="427086"/>
                  <a:pt x="2759114" y="401723"/>
                </a:cubicBezTo>
                <a:cubicBezTo>
                  <a:pt x="2649854" y="381414"/>
                  <a:pt x="2544276" y="365786"/>
                  <a:pt x="2441152" y="354691"/>
                </a:cubicBezTo>
                <a:cubicBezTo>
                  <a:pt x="2422821" y="340874"/>
                  <a:pt x="2404862" y="327786"/>
                  <a:pt x="2387163" y="315367"/>
                </a:cubicBezTo>
                <a:cubicBezTo>
                  <a:pt x="2497371" y="318085"/>
                  <a:pt x="2608880" y="326094"/>
                  <a:pt x="2723047" y="339424"/>
                </a:cubicBezTo>
                <a:cubicBezTo>
                  <a:pt x="2870939" y="356688"/>
                  <a:pt x="3030710" y="384582"/>
                  <a:pt x="3211508" y="424699"/>
                </a:cubicBezTo>
                <a:cubicBezTo>
                  <a:pt x="3526124" y="494907"/>
                  <a:pt x="3848865" y="584893"/>
                  <a:pt x="4160971" y="671914"/>
                </a:cubicBezTo>
                <a:cubicBezTo>
                  <a:pt x="4299920" y="710655"/>
                  <a:pt x="4443592" y="750717"/>
                  <a:pt x="4584642" y="788500"/>
                </a:cubicBezTo>
                <a:cubicBezTo>
                  <a:pt x="4624111" y="799164"/>
                  <a:pt x="4663431" y="809813"/>
                  <a:pt x="4702639" y="820424"/>
                </a:cubicBezTo>
                <a:cubicBezTo>
                  <a:pt x="5021866" y="906849"/>
                  <a:pt x="5323394" y="988480"/>
                  <a:pt x="5621966" y="1060016"/>
                </a:cubicBezTo>
                <a:cubicBezTo>
                  <a:pt x="5689563" y="1076211"/>
                  <a:pt x="5757086" y="1092973"/>
                  <a:pt x="5828345" y="1110675"/>
                </a:cubicBezTo>
                <a:cubicBezTo>
                  <a:pt x="5823121" y="1112860"/>
                  <a:pt x="5817897" y="1115044"/>
                  <a:pt x="5812654" y="1117227"/>
                </a:cubicBezTo>
                <a:close/>
                <a:moveTo>
                  <a:pt x="5831227" y="1109476"/>
                </a:moveTo>
                <a:cubicBezTo>
                  <a:pt x="5759056" y="1091549"/>
                  <a:pt x="5690772" y="1074592"/>
                  <a:pt x="5622394" y="1058211"/>
                </a:cubicBezTo>
                <a:cubicBezTo>
                  <a:pt x="5323859" y="986678"/>
                  <a:pt x="5022331" y="905053"/>
                  <a:pt x="4703123" y="818634"/>
                </a:cubicBezTo>
                <a:cubicBezTo>
                  <a:pt x="4663914" y="808020"/>
                  <a:pt x="4624594" y="797373"/>
                  <a:pt x="4585126" y="786710"/>
                </a:cubicBezTo>
                <a:cubicBezTo>
                  <a:pt x="4444075" y="748927"/>
                  <a:pt x="4300404" y="708867"/>
                  <a:pt x="4161454" y="670127"/>
                </a:cubicBezTo>
                <a:cubicBezTo>
                  <a:pt x="3849330" y="583097"/>
                  <a:pt x="3526571" y="493107"/>
                  <a:pt x="3211899" y="422889"/>
                </a:cubicBezTo>
                <a:cubicBezTo>
                  <a:pt x="3031045" y="382756"/>
                  <a:pt x="2871218" y="354853"/>
                  <a:pt x="2723252" y="337582"/>
                </a:cubicBezTo>
                <a:cubicBezTo>
                  <a:pt x="2608062" y="324133"/>
                  <a:pt x="2495586" y="316102"/>
                  <a:pt x="2384430" y="313449"/>
                </a:cubicBezTo>
                <a:cubicBezTo>
                  <a:pt x="2365170" y="299980"/>
                  <a:pt x="2346244" y="287332"/>
                  <a:pt x="2327598" y="275438"/>
                </a:cubicBezTo>
                <a:cubicBezTo>
                  <a:pt x="2446636" y="268936"/>
                  <a:pt x="2565990" y="268908"/>
                  <a:pt x="2687297" y="275300"/>
                </a:cubicBezTo>
                <a:cubicBezTo>
                  <a:pt x="2845488" y="283631"/>
                  <a:pt x="3010706" y="303549"/>
                  <a:pt x="3192415" y="336199"/>
                </a:cubicBezTo>
                <a:cubicBezTo>
                  <a:pt x="3667992" y="422124"/>
                  <a:pt x="4157978" y="571842"/>
                  <a:pt x="4590294" y="703937"/>
                </a:cubicBezTo>
                <a:cubicBezTo>
                  <a:pt x="4779923" y="762251"/>
                  <a:pt x="4968324" y="822882"/>
                  <a:pt x="5150535" y="881516"/>
                </a:cubicBezTo>
                <a:cubicBezTo>
                  <a:pt x="5319063" y="935754"/>
                  <a:pt x="5478257" y="986981"/>
                  <a:pt x="5638754" y="1036673"/>
                </a:cubicBezTo>
                <a:cubicBezTo>
                  <a:pt x="5706853" y="1057759"/>
                  <a:pt x="5775230" y="1079686"/>
                  <a:pt x="5847178" y="1102791"/>
                </a:cubicBezTo>
                <a:cubicBezTo>
                  <a:pt x="5841861" y="1105018"/>
                  <a:pt x="5836562" y="1107247"/>
                  <a:pt x="5831227" y="1109476"/>
                </a:cubicBezTo>
                <a:close/>
                <a:moveTo>
                  <a:pt x="2381400" y="313384"/>
                </a:moveTo>
                <a:cubicBezTo>
                  <a:pt x="2358384" y="312854"/>
                  <a:pt x="2335406" y="312560"/>
                  <a:pt x="2312483" y="312493"/>
                </a:cubicBezTo>
                <a:cubicBezTo>
                  <a:pt x="2293111" y="301485"/>
                  <a:pt x="2273256" y="290730"/>
                  <a:pt x="2252973" y="280355"/>
                </a:cubicBezTo>
                <a:cubicBezTo>
                  <a:pt x="2276918" y="278499"/>
                  <a:pt x="2300882" y="276916"/>
                  <a:pt x="2324846" y="275586"/>
                </a:cubicBezTo>
                <a:cubicBezTo>
                  <a:pt x="2344144" y="287867"/>
                  <a:pt x="2363014" y="300519"/>
                  <a:pt x="2381400" y="313384"/>
                </a:cubicBezTo>
                <a:close/>
                <a:moveTo>
                  <a:pt x="2312000" y="314350"/>
                </a:moveTo>
                <a:cubicBezTo>
                  <a:pt x="2331111" y="325221"/>
                  <a:pt x="2349777" y="336331"/>
                  <a:pt x="2367977" y="347537"/>
                </a:cubicBezTo>
                <a:cubicBezTo>
                  <a:pt x="2345928" y="345606"/>
                  <a:pt x="2323972" y="343882"/>
                  <a:pt x="2302128" y="342371"/>
                </a:cubicBezTo>
                <a:cubicBezTo>
                  <a:pt x="2282143" y="332601"/>
                  <a:pt x="2262585" y="323434"/>
                  <a:pt x="2243399" y="314852"/>
                </a:cubicBezTo>
                <a:cubicBezTo>
                  <a:pt x="2266229" y="314455"/>
                  <a:pt x="2289096" y="314287"/>
                  <a:pt x="2312000" y="314350"/>
                </a:cubicBezTo>
                <a:close/>
                <a:moveTo>
                  <a:pt x="2315755" y="314358"/>
                </a:moveTo>
                <a:cubicBezTo>
                  <a:pt x="2338510" y="314447"/>
                  <a:pt x="2361303" y="314758"/>
                  <a:pt x="2384152" y="315300"/>
                </a:cubicBezTo>
                <a:cubicBezTo>
                  <a:pt x="2402464" y="328149"/>
                  <a:pt x="2420311" y="341203"/>
                  <a:pt x="2437694" y="354319"/>
                </a:cubicBezTo>
                <a:cubicBezTo>
                  <a:pt x="2415738" y="351977"/>
                  <a:pt x="2393875" y="349839"/>
                  <a:pt x="2372142" y="347909"/>
                </a:cubicBezTo>
                <a:cubicBezTo>
                  <a:pt x="2353811" y="336585"/>
                  <a:pt x="2335015" y="325356"/>
                  <a:pt x="2315755" y="314358"/>
                </a:cubicBezTo>
                <a:close/>
                <a:moveTo>
                  <a:pt x="2440575" y="356502"/>
                </a:moveTo>
                <a:cubicBezTo>
                  <a:pt x="2457939" y="369649"/>
                  <a:pt x="2474838" y="382845"/>
                  <a:pt x="2491236" y="395948"/>
                </a:cubicBezTo>
                <a:cubicBezTo>
                  <a:pt x="2470302" y="391847"/>
                  <a:pt x="2449555" y="387952"/>
                  <a:pt x="2428993" y="384255"/>
                </a:cubicBezTo>
                <a:cubicBezTo>
                  <a:pt x="2411703" y="372879"/>
                  <a:pt x="2393930" y="361447"/>
                  <a:pt x="2375655" y="350095"/>
                </a:cubicBezTo>
                <a:cubicBezTo>
                  <a:pt x="2397184" y="352029"/>
                  <a:pt x="2418824" y="354163"/>
                  <a:pt x="2440575" y="356502"/>
                </a:cubicBezTo>
                <a:close/>
                <a:moveTo>
                  <a:pt x="2444015" y="356870"/>
                </a:moveTo>
                <a:cubicBezTo>
                  <a:pt x="2546117" y="367937"/>
                  <a:pt x="2650654" y="383451"/>
                  <a:pt x="2758780" y="403552"/>
                </a:cubicBezTo>
                <a:cubicBezTo>
                  <a:pt x="2895219" y="428905"/>
                  <a:pt x="3045137" y="463748"/>
                  <a:pt x="3230583" y="513202"/>
                </a:cubicBezTo>
                <a:cubicBezTo>
                  <a:pt x="3372079" y="551135"/>
                  <a:pt x="3517480" y="591783"/>
                  <a:pt x="3658121" y="631093"/>
                </a:cubicBezTo>
                <a:cubicBezTo>
                  <a:pt x="3959221" y="715257"/>
                  <a:pt x="4270565" y="802287"/>
                  <a:pt x="4579009" y="873074"/>
                </a:cubicBezTo>
                <a:cubicBezTo>
                  <a:pt x="4979850" y="966143"/>
                  <a:pt x="5305937" y="1032961"/>
                  <a:pt x="5605178" y="1083363"/>
                </a:cubicBezTo>
                <a:cubicBezTo>
                  <a:pt x="5667700" y="1093891"/>
                  <a:pt x="5729720" y="1104685"/>
                  <a:pt x="5795383" y="1116111"/>
                </a:cubicBezTo>
                <a:cubicBezTo>
                  <a:pt x="5800068" y="1116925"/>
                  <a:pt x="5804772" y="1117742"/>
                  <a:pt x="5809457" y="1118558"/>
                </a:cubicBezTo>
                <a:cubicBezTo>
                  <a:pt x="5804344" y="1120683"/>
                  <a:pt x="5799213" y="1122808"/>
                  <a:pt x="5794101" y="1124931"/>
                </a:cubicBezTo>
                <a:cubicBezTo>
                  <a:pt x="5772163" y="1122787"/>
                  <a:pt x="5750337" y="1120642"/>
                  <a:pt x="5728604" y="1118508"/>
                </a:cubicBezTo>
                <a:cubicBezTo>
                  <a:pt x="5682517" y="1113979"/>
                  <a:pt x="5634868" y="1109298"/>
                  <a:pt x="5588595" y="1104852"/>
                </a:cubicBezTo>
                <a:cubicBezTo>
                  <a:pt x="5267193" y="1073980"/>
                  <a:pt x="4925732" y="1023836"/>
                  <a:pt x="4573710" y="955815"/>
                </a:cubicBezTo>
                <a:cubicBezTo>
                  <a:pt x="4116910" y="868832"/>
                  <a:pt x="3669424" y="732307"/>
                  <a:pt x="3250233" y="599927"/>
                </a:cubicBezTo>
                <a:cubicBezTo>
                  <a:pt x="3104740" y="554205"/>
                  <a:pt x="2949728" y="506191"/>
                  <a:pt x="2794995" y="465869"/>
                </a:cubicBezTo>
                <a:cubicBezTo>
                  <a:pt x="2689286" y="438315"/>
                  <a:pt x="2590177" y="415428"/>
                  <a:pt x="2495177" y="396727"/>
                </a:cubicBezTo>
                <a:cubicBezTo>
                  <a:pt x="2477813" y="382829"/>
                  <a:pt x="2460765" y="369547"/>
                  <a:pt x="2444015" y="356870"/>
                </a:cubicBezTo>
                <a:close/>
                <a:moveTo>
                  <a:pt x="2794530" y="467669"/>
                </a:moveTo>
                <a:cubicBezTo>
                  <a:pt x="2949207" y="507982"/>
                  <a:pt x="3104182" y="555986"/>
                  <a:pt x="3249676" y="601701"/>
                </a:cubicBezTo>
                <a:cubicBezTo>
                  <a:pt x="3668903" y="734097"/>
                  <a:pt x="4116464" y="870639"/>
                  <a:pt x="4573357" y="957641"/>
                </a:cubicBezTo>
                <a:cubicBezTo>
                  <a:pt x="4925435" y="1025675"/>
                  <a:pt x="5266952" y="1075824"/>
                  <a:pt x="5588409" y="1106704"/>
                </a:cubicBezTo>
                <a:cubicBezTo>
                  <a:pt x="5634683" y="1111149"/>
                  <a:pt x="5682331" y="1115829"/>
                  <a:pt x="5728418" y="1120357"/>
                </a:cubicBezTo>
                <a:cubicBezTo>
                  <a:pt x="5748999" y="1122380"/>
                  <a:pt x="5769690" y="1124412"/>
                  <a:pt x="5790456" y="1126442"/>
                </a:cubicBezTo>
                <a:cubicBezTo>
                  <a:pt x="5785511" y="1128487"/>
                  <a:pt x="5780548" y="1130532"/>
                  <a:pt x="5775584" y="1132577"/>
                </a:cubicBezTo>
                <a:cubicBezTo>
                  <a:pt x="5708154" y="1131242"/>
                  <a:pt x="5641282" y="1129746"/>
                  <a:pt x="5575135" y="1128258"/>
                </a:cubicBezTo>
                <a:lnTo>
                  <a:pt x="5571677" y="1128180"/>
                </a:lnTo>
                <a:cubicBezTo>
                  <a:pt x="5236370" y="1120646"/>
                  <a:pt x="4898682" y="1091104"/>
                  <a:pt x="4567985" y="1040371"/>
                </a:cubicBezTo>
                <a:cubicBezTo>
                  <a:pt x="4176179" y="981360"/>
                  <a:pt x="3763532" y="869534"/>
                  <a:pt x="3269401" y="688456"/>
                </a:cubicBezTo>
                <a:cubicBezTo>
                  <a:pt x="3230657" y="674321"/>
                  <a:pt x="3191690" y="659987"/>
                  <a:pt x="3154025" y="646126"/>
                </a:cubicBezTo>
                <a:cubicBezTo>
                  <a:pt x="3042683" y="605168"/>
                  <a:pt x="2937532" y="566480"/>
                  <a:pt x="2830857" y="530025"/>
                </a:cubicBezTo>
                <a:cubicBezTo>
                  <a:pt x="2728290" y="494962"/>
                  <a:pt x="2634982" y="465122"/>
                  <a:pt x="2547678" y="439594"/>
                </a:cubicBezTo>
                <a:cubicBezTo>
                  <a:pt x="2531839" y="426430"/>
                  <a:pt x="2515906" y="413387"/>
                  <a:pt x="2499918" y="400516"/>
                </a:cubicBezTo>
                <a:cubicBezTo>
                  <a:pt x="2499379" y="400090"/>
                  <a:pt x="2498858" y="399676"/>
                  <a:pt x="2498319" y="399252"/>
                </a:cubicBezTo>
                <a:cubicBezTo>
                  <a:pt x="2592222" y="417815"/>
                  <a:pt x="2690160" y="440465"/>
                  <a:pt x="2794530" y="467669"/>
                </a:cubicBezTo>
                <a:close/>
                <a:moveTo>
                  <a:pt x="5793822" y="1126769"/>
                </a:moveTo>
                <a:cubicBezTo>
                  <a:pt x="5798934" y="1127271"/>
                  <a:pt x="5804065" y="1127771"/>
                  <a:pt x="5809215" y="1128272"/>
                </a:cubicBezTo>
                <a:cubicBezTo>
                  <a:pt x="5804344" y="1129831"/>
                  <a:pt x="5799492" y="1131389"/>
                  <a:pt x="5794621" y="1132947"/>
                </a:cubicBezTo>
                <a:cubicBezTo>
                  <a:pt x="5789601" y="1132851"/>
                  <a:pt x="5784582" y="1132752"/>
                  <a:pt x="5779544" y="1132653"/>
                </a:cubicBezTo>
                <a:cubicBezTo>
                  <a:pt x="5784303" y="1130696"/>
                  <a:pt x="5789062" y="1128734"/>
                  <a:pt x="5793822" y="1126769"/>
                </a:cubicBezTo>
                <a:close/>
                <a:moveTo>
                  <a:pt x="5797465" y="1125260"/>
                </a:moveTo>
                <a:cubicBezTo>
                  <a:pt x="5802448" y="1123200"/>
                  <a:pt x="5807430" y="1121140"/>
                  <a:pt x="5812413" y="1119071"/>
                </a:cubicBezTo>
                <a:cubicBezTo>
                  <a:pt x="5817878" y="1120024"/>
                  <a:pt x="5823363" y="1120978"/>
                  <a:pt x="5828866" y="1121932"/>
                </a:cubicBezTo>
                <a:cubicBezTo>
                  <a:pt x="5823790" y="1123570"/>
                  <a:pt x="5818734" y="1125206"/>
                  <a:pt x="5813640" y="1126840"/>
                </a:cubicBezTo>
                <a:cubicBezTo>
                  <a:pt x="5808248" y="1126314"/>
                  <a:pt x="5802857" y="1125788"/>
                  <a:pt x="5797465" y="1125260"/>
                </a:cubicBezTo>
                <a:close/>
                <a:moveTo>
                  <a:pt x="5832788" y="1122616"/>
                </a:moveTo>
                <a:cubicBezTo>
                  <a:pt x="5838199" y="1123557"/>
                  <a:pt x="5843608" y="1124496"/>
                  <a:pt x="5849037" y="1125436"/>
                </a:cubicBezTo>
                <a:cubicBezTo>
                  <a:pt x="5844185" y="1126578"/>
                  <a:pt x="5839314" y="1127719"/>
                  <a:pt x="5834443" y="1128861"/>
                </a:cubicBezTo>
                <a:cubicBezTo>
                  <a:pt x="5829051" y="1128338"/>
                  <a:pt x="5823660" y="1127816"/>
                  <a:pt x="5818306" y="1127294"/>
                </a:cubicBezTo>
                <a:cubicBezTo>
                  <a:pt x="5823140" y="1125736"/>
                  <a:pt x="5827973" y="1124178"/>
                  <a:pt x="5832788" y="1122616"/>
                </a:cubicBezTo>
                <a:close/>
                <a:moveTo>
                  <a:pt x="5836600" y="1121391"/>
                </a:moveTo>
                <a:cubicBezTo>
                  <a:pt x="5841656" y="1119755"/>
                  <a:pt x="5846676" y="1118119"/>
                  <a:pt x="5851714" y="1116483"/>
                </a:cubicBezTo>
                <a:cubicBezTo>
                  <a:pt x="5857440" y="1117903"/>
                  <a:pt x="5863166" y="1119326"/>
                  <a:pt x="5868911" y="1120750"/>
                </a:cubicBezTo>
                <a:cubicBezTo>
                  <a:pt x="5863836" y="1121951"/>
                  <a:pt x="5858741" y="1123150"/>
                  <a:pt x="5853647" y="1124351"/>
                </a:cubicBezTo>
                <a:cubicBezTo>
                  <a:pt x="5847959" y="1123363"/>
                  <a:pt x="5842270" y="1122376"/>
                  <a:pt x="5836600" y="1121391"/>
                </a:cubicBezTo>
                <a:close/>
                <a:moveTo>
                  <a:pt x="5872852" y="1121727"/>
                </a:moveTo>
                <a:cubicBezTo>
                  <a:pt x="5878225" y="1123059"/>
                  <a:pt x="5883579" y="1124390"/>
                  <a:pt x="5888952" y="1125723"/>
                </a:cubicBezTo>
                <a:cubicBezTo>
                  <a:pt x="5884044" y="1126461"/>
                  <a:pt x="5879155" y="1127193"/>
                  <a:pt x="5874265" y="1127926"/>
                </a:cubicBezTo>
                <a:cubicBezTo>
                  <a:pt x="5868948" y="1127004"/>
                  <a:pt x="5863631" y="1126083"/>
                  <a:pt x="5858314" y="1125161"/>
                </a:cubicBezTo>
                <a:cubicBezTo>
                  <a:pt x="5863166" y="1124016"/>
                  <a:pt x="5868019" y="1122871"/>
                  <a:pt x="5872852" y="1121727"/>
                </a:cubicBezTo>
                <a:close/>
                <a:moveTo>
                  <a:pt x="5876794" y="1120792"/>
                </a:moveTo>
                <a:cubicBezTo>
                  <a:pt x="5881869" y="1119589"/>
                  <a:pt x="5886944" y="1118387"/>
                  <a:pt x="5892001" y="1117184"/>
                </a:cubicBezTo>
                <a:cubicBezTo>
                  <a:pt x="5897690" y="1119015"/>
                  <a:pt x="5903416" y="1120846"/>
                  <a:pt x="5909123" y="1122679"/>
                </a:cubicBezTo>
                <a:cubicBezTo>
                  <a:pt x="5903992" y="1123456"/>
                  <a:pt x="5898879" y="1124230"/>
                  <a:pt x="5893767" y="1125000"/>
                </a:cubicBezTo>
                <a:cubicBezTo>
                  <a:pt x="5888097" y="1123594"/>
                  <a:pt x="5882445" y="1122194"/>
                  <a:pt x="5876794" y="1120792"/>
                </a:cubicBezTo>
                <a:close/>
                <a:moveTo>
                  <a:pt x="5895496" y="1116351"/>
                </a:moveTo>
                <a:cubicBezTo>
                  <a:pt x="5900720" y="1115103"/>
                  <a:pt x="5905944" y="1113858"/>
                  <a:pt x="5911150" y="1112614"/>
                </a:cubicBezTo>
                <a:cubicBezTo>
                  <a:pt x="5917117" y="1114955"/>
                  <a:pt x="5923104" y="1117299"/>
                  <a:pt x="5929090" y="1119643"/>
                </a:cubicBezTo>
                <a:cubicBezTo>
                  <a:pt x="5923792" y="1120450"/>
                  <a:pt x="5918512" y="1121252"/>
                  <a:pt x="5913250" y="1122051"/>
                </a:cubicBezTo>
                <a:cubicBezTo>
                  <a:pt x="5907320" y="1120149"/>
                  <a:pt x="5901408" y="1118251"/>
                  <a:pt x="5895496" y="1116351"/>
                </a:cubicBezTo>
                <a:close/>
                <a:moveTo>
                  <a:pt x="5913102" y="1123956"/>
                </a:moveTo>
                <a:cubicBezTo>
                  <a:pt x="5918530" y="1125697"/>
                  <a:pt x="5923977" y="1127440"/>
                  <a:pt x="5929424" y="1129184"/>
                </a:cubicBezTo>
                <a:cubicBezTo>
                  <a:pt x="5924517" y="1129517"/>
                  <a:pt x="5919609" y="1129848"/>
                  <a:pt x="5914682" y="1130177"/>
                </a:cubicBezTo>
                <a:cubicBezTo>
                  <a:pt x="5909272" y="1128840"/>
                  <a:pt x="5903880" y="1127504"/>
                  <a:pt x="5898489" y="1126169"/>
                </a:cubicBezTo>
                <a:cubicBezTo>
                  <a:pt x="5903342" y="1125435"/>
                  <a:pt x="5908212" y="1124696"/>
                  <a:pt x="5913102" y="1123956"/>
                </a:cubicBezTo>
                <a:close/>
                <a:moveTo>
                  <a:pt x="5917229" y="1123328"/>
                </a:moveTo>
                <a:cubicBezTo>
                  <a:pt x="5922323" y="1122555"/>
                  <a:pt x="5927417" y="1121780"/>
                  <a:pt x="5932529" y="1120999"/>
                </a:cubicBezTo>
                <a:cubicBezTo>
                  <a:pt x="5938311" y="1123259"/>
                  <a:pt x="5944093" y="1125524"/>
                  <a:pt x="5949875" y="1127786"/>
                </a:cubicBezTo>
                <a:cubicBezTo>
                  <a:pt x="5944743" y="1128139"/>
                  <a:pt x="5939612" y="1128491"/>
                  <a:pt x="5934444" y="1128840"/>
                </a:cubicBezTo>
                <a:cubicBezTo>
                  <a:pt x="5928700" y="1127004"/>
                  <a:pt x="5922973" y="1125165"/>
                  <a:pt x="5917229" y="1123328"/>
                </a:cubicBezTo>
                <a:close/>
                <a:moveTo>
                  <a:pt x="5936210" y="1120439"/>
                </a:moveTo>
                <a:cubicBezTo>
                  <a:pt x="5941527" y="1119625"/>
                  <a:pt x="5946882" y="1118805"/>
                  <a:pt x="5952236" y="1117983"/>
                </a:cubicBezTo>
                <a:cubicBezTo>
                  <a:pt x="5958278" y="1120776"/>
                  <a:pt x="5964338" y="1123570"/>
                  <a:pt x="5970418" y="1126366"/>
                </a:cubicBezTo>
                <a:cubicBezTo>
                  <a:pt x="5965027" y="1126742"/>
                  <a:pt x="5959635" y="1127115"/>
                  <a:pt x="5954225" y="1127489"/>
                </a:cubicBezTo>
                <a:cubicBezTo>
                  <a:pt x="5948202" y="1125137"/>
                  <a:pt x="5942197" y="1122785"/>
                  <a:pt x="5936210" y="1120439"/>
                </a:cubicBezTo>
                <a:close/>
                <a:moveTo>
                  <a:pt x="5953928" y="1129370"/>
                </a:moveTo>
                <a:cubicBezTo>
                  <a:pt x="5959393" y="1131508"/>
                  <a:pt x="5964878" y="1133644"/>
                  <a:pt x="5970343" y="1135784"/>
                </a:cubicBezTo>
                <a:cubicBezTo>
                  <a:pt x="5965435" y="1135723"/>
                  <a:pt x="5960509" y="1135665"/>
                  <a:pt x="5955601" y="1135600"/>
                </a:cubicBezTo>
                <a:cubicBezTo>
                  <a:pt x="5950135" y="1133858"/>
                  <a:pt x="5944688" y="1132116"/>
                  <a:pt x="5939241" y="1130376"/>
                </a:cubicBezTo>
                <a:cubicBezTo>
                  <a:pt x="5944149" y="1130041"/>
                  <a:pt x="5949038" y="1129707"/>
                  <a:pt x="5953928" y="1129370"/>
                </a:cubicBezTo>
                <a:close/>
                <a:moveTo>
                  <a:pt x="5958259" y="1129071"/>
                </a:moveTo>
                <a:cubicBezTo>
                  <a:pt x="5963502" y="1128708"/>
                  <a:pt x="5968707" y="1128348"/>
                  <a:pt x="5973913" y="1127983"/>
                </a:cubicBezTo>
                <a:cubicBezTo>
                  <a:pt x="5979750" y="1130668"/>
                  <a:pt x="5985588" y="1133352"/>
                  <a:pt x="5991426" y="1136039"/>
                </a:cubicBezTo>
                <a:cubicBezTo>
                  <a:pt x="5986146" y="1135979"/>
                  <a:pt x="5980885" y="1135912"/>
                  <a:pt x="5975623" y="1135849"/>
                </a:cubicBezTo>
                <a:cubicBezTo>
                  <a:pt x="5969841" y="1133589"/>
                  <a:pt x="5964041" y="1131328"/>
                  <a:pt x="5958259" y="1129071"/>
                </a:cubicBezTo>
                <a:close/>
                <a:moveTo>
                  <a:pt x="5977780" y="1127712"/>
                </a:moveTo>
                <a:cubicBezTo>
                  <a:pt x="5982985" y="1127348"/>
                  <a:pt x="5988172" y="1126981"/>
                  <a:pt x="5993341" y="1126615"/>
                </a:cubicBezTo>
                <a:cubicBezTo>
                  <a:pt x="5999420" y="1129824"/>
                  <a:pt x="6005499" y="1133036"/>
                  <a:pt x="6011616" y="1136253"/>
                </a:cubicBezTo>
                <a:cubicBezTo>
                  <a:pt x="6006410" y="1136199"/>
                  <a:pt x="6001205" y="1136150"/>
                  <a:pt x="5995999" y="1136093"/>
                </a:cubicBezTo>
                <a:cubicBezTo>
                  <a:pt x="5989920" y="1133297"/>
                  <a:pt x="5983840" y="1130504"/>
                  <a:pt x="5977780" y="1127712"/>
                </a:cubicBezTo>
                <a:close/>
                <a:moveTo>
                  <a:pt x="5995609" y="1137959"/>
                </a:moveTo>
                <a:cubicBezTo>
                  <a:pt x="6001112" y="1140495"/>
                  <a:pt x="6006633" y="1143031"/>
                  <a:pt x="6012155" y="1145569"/>
                </a:cubicBezTo>
                <a:cubicBezTo>
                  <a:pt x="6007135" y="1145117"/>
                  <a:pt x="6002097" y="1144663"/>
                  <a:pt x="5997077" y="1144208"/>
                </a:cubicBezTo>
                <a:cubicBezTo>
                  <a:pt x="5991575" y="1142064"/>
                  <a:pt x="5986072" y="1139921"/>
                  <a:pt x="5980568" y="1137779"/>
                </a:cubicBezTo>
                <a:cubicBezTo>
                  <a:pt x="5985570" y="1137837"/>
                  <a:pt x="5990589" y="1137902"/>
                  <a:pt x="5995609" y="1137959"/>
                </a:cubicBezTo>
                <a:close/>
                <a:moveTo>
                  <a:pt x="6000163" y="1138008"/>
                </a:moveTo>
                <a:cubicBezTo>
                  <a:pt x="6005183" y="1138063"/>
                  <a:pt x="6010203" y="1138108"/>
                  <a:pt x="6015222" y="1138158"/>
                </a:cubicBezTo>
                <a:cubicBezTo>
                  <a:pt x="6021097" y="1141244"/>
                  <a:pt x="6026953" y="1144332"/>
                  <a:pt x="6032847" y="1147422"/>
                </a:cubicBezTo>
                <a:cubicBezTo>
                  <a:pt x="6027790" y="1146974"/>
                  <a:pt x="6022752" y="1146519"/>
                  <a:pt x="6017713" y="1146067"/>
                </a:cubicBezTo>
                <a:cubicBezTo>
                  <a:pt x="6011857" y="1143381"/>
                  <a:pt x="6006001" y="1140694"/>
                  <a:pt x="6000163" y="1138008"/>
                </a:cubicBezTo>
                <a:close/>
                <a:moveTo>
                  <a:pt x="6019312" y="1138199"/>
                </a:moveTo>
                <a:cubicBezTo>
                  <a:pt x="6077205" y="1138770"/>
                  <a:pt x="6135301" y="1139075"/>
                  <a:pt x="6193492" y="1138980"/>
                </a:cubicBezTo>
                <a:cubicBezTo>
                  <a:pt x="6476596" y="1137617"/>
                  <a:pt x="6708352" y="1120296"/>
                  <a:pt x="6922818" y="1084473"/>
                </a:cubicBezTo>
                <a:cubicBezTo>
                  <a:pt x="7190659" y="1039737"/>
                  <a:pt x="7429647" y="966150"/>
                  <a:pt x="7653446" y="859512"/>
                </a:cubicBezTo>
                <a:cubicBezTo>
                  <a:pt x="7777801" y="800257"/>
                  <a:pt x="7897081" y="738390"/>
                  <a:pt x="8007456" y="680358"/>
                </a:cubicBezTo>
                <a:cubicBezTo>
                  <a:pt x="8033372" y="666770"/>
                  <a:pt x="8059232" y="653148"/>
                  <a:pt x="8085055" y="639543"/>
                </a:cubicBezTo>
                <a:cubicBezTo>
                  <a:pt x="8365483" y="491846"/>
                  <a:pt x="8636298" y="349236"/>
                  <a:pt x="8923547" y="270968"/>
                </a:cubicBezTo>
                <a:cubicBezTo>
                  <a:pt x="8927210" y="271543"/>
                  <a:pt x="8930854" y="272152"/>
                  <a:pt x="8934516" y="272746"/>
                </a:cubicBezTo>
                <a:cubicBezTo>
                  <a:pt x="8915238" y="279816"/>
                  <a:pt x="8895772" y="287295"/>
                  <a:pt x="8876066" y="295239"/>
                </a:cubicBezTo>
                <a:cubicBezTo>
                  <a:pt x="8668572" y="378941"/>
                  <a:pt x="8466729" y="500636"/>
                  <a:pt x="8271542" y="618327"/>
                </a:cubicBezTo>
                <a:cubicBezTo>
                  <a:pt x="8202922" y="659710"/>
                  <a:pt x="8131942" y="702501"/>
                  <a:pt x="8061593" y="743136"/>
                </a:cubicBezTo>
                <a:cubicBezTo>
                  <a:pt x="7921510" y="824247"/>
                  <a:pt x="7812269" y="883885"/>
                  <a:pt x="7707360" y="936509"/>
                </a:cubicBezTo>
                <a:cubicBezTo>
                  <a:pt x="7196868" y="1192615"/>
                  <a:pt x="6668530" y="1194562"/>
                  <a:pt x="6219036" y="1162685"/>
                </a:cubicBezTo>
                <a:cubicBezTo>
                  <a:pt x="6158373" y="1158190"/>
                  <a:pt x="6097841" y="1153167"/>
                  <a:pt x="6037643" y="1147844"/>
                </a:cubicBezTo>
                <a:cubicBezTo>
                  <a:pt x="6031527" y="1144628"/>
                  <a:pt x="6025410" y="1141412"/>
                  <a:pt x="6019312" y="1138199"/>
                </a:cubicBezTo>
                <a:close/>
                <a:moveTo>
                  <a:pt x="6037104" y="1149662"/>
                </a:moveTo>
                <a:cubicBezTo>
                  <a:pt x="6042625" y="1152561"/>
                  <a:pt x="6048166" y="1155461"/>
                  <a:pt x="6053706" y="1158361"/>
                </a:cubicBezTo>
                <a:cubicBezTo>
                  <a:pt x="6048928" y="1157575"/>
                  <a:pt x="6044169" y="1156790"/>
                  <a:pt x="6039409" y="1156000"/>
                </a:cubicBezTo>
                <a:cubicBezTo>
                  <a:pt x="6033851" y="1153462"/>
                  <a:pt x="6028329" y="1150923"/>
                  <a:pt x="6022789" y="1148385"/>
                </a:cubicBezTo>
                <a:cubicBezTo>
                  <a:pt x="6027567" y="1148813"/>
                  <a:pt x="6032326" y="1149240"/>
                  <a:pt x="6037104" y="1149662"/>
                </a:cubicBezTo>
                <a:close/>
                <a:moveTo>
                  <a:pt x="6041937" y="1150086"/>
                </a:moveTo>
                <a:cubicBezTo>
                  <a:pt x="6100667" y="1155266"/>
                  <a:pt x="6159712" y="1160155"/>
                  <a:pt x="6218887" y="1164541"/>
                </a:cubicBezTo>
                <a:cubicBezTo>
                  <a:pt x="6510041" y="1185186"/>
                  <a:pt x="6746761" y="1182555"/>
                  <a:pt x="6963830" y="1156262"/>
                </a:cubicBezTo>
                <a:cubicBezTo>
                  <a:pt x="7238512" y="1122988"/>
                  <a:pt x="7481999" y="1051649"/>
                  <a:pt x="7708196" y="938171"/>
                </a:cubicBezTo>
                <a:cubicBezTo>
                  <a:pt x="7813124" y="885532"/>
                  <a:pt x="7922402" y="825877"/>
                  <a:pt x="8062522" y="744746"/>
                </a:cubicBezTo>
                <a:cubicBezTo>
                  <a:pt x="8132889" y="704104"/>
                  <a:pt x="8203870" y="661307"/>
                  <a:pt x="8272508" y="619920"/>
                </a:cubicBezTo>
                <a:cubicBezTo>
                  <a:pt x="8487662" y="490196"/>
                  <a:pt x="8706850" y="358036"/>
                  <a:pt x="8939480" y="273549"/>
                </a:cubicBezTo>
                <a:cubicBezTo>
                  <a:pt x="8954111" y="275956"/>
                  <a:pt x="8968668" y="278501"/>
                  <a:pt x="8983169" y="281191"/>
                </a:cubicBezTo>
                <a:cubicBezTo>
                  <a:pt x="8969505" y="287094"/>
                  <a:pt x="8955748" y="293222"/>
                  <a:pt x="8941897" y="299593"/>
                </a:cubicBezTo>
                <a:cubicBezTo>
                  <a:pt x="8741002" y="391948"/>
                  <a:pt x="8547637" y="521666"/>
                  <a:pt x="8360611" y="647117"/>
                </a:cubicBezTo>
                <a:cubicBezTo>
                  <a:pt x="8281004" y="700522"/>
                  <a:pt x="8198683" y="755742"/>
                  <a:pt x="8116604" y="807561"/>
                </a:cubicBezTo>
                <a:cubicBezTo>
                  <a:pt x="7981800" y="892853"/>
                  <a:pt x="7869157" y="958825"/>
                  <a:pt x="7762092" y="1015184"/>
                </a:cubicBezTo>
                <a:cubicBezTo>
                  <a:pt x="7247491" y="1286044"/>
                  <a:pt x="6706195" y="1254668"/>
                  <a:pt x="6244580" y="1188256"/>
                </a:cubicBezTo>
                <a:cubicBezTo>
                  <a:pt x="6182597" y="1179151"/>
                  <a:pt x="6120838" y="1169397"/>
                  <a:pt x="6059562" y="1159322"/>
                </a:cubicBezTo>
                <a:cubicBezTo>
                  <a:pt x="6053668" y="1156244"/>
                  <a:pt x="6047794" y="1153163"/>
                  <a:pt x="6041937" y="1150086"/>
                </a:cubicBezTo>
                <a:close/>
                <a:moveTo>
                  <a:pt x="9023678" y="264264"/>
                </a:moveTo>
                <a:cubicBezTo>
                  <a:pt x="9009289" y="262446"/>
                  <a:pt x="8994825" y="260773"/>
                  <a:pt x="8980324" y="259263"/>
                </a:cubicBezTo>
                <a:cubicBezTo>
                  <a:pt x="8989881" y="256045"/>
                  <a:pt x="8999473" y="252914"/>
                  <a:pt x="9009103" y="249869"/>
                </a:cubicBezTo>
                <a:cubicBezTo>
                  <a:pt x="9024274" y="250427"/>
                  <a:pt x="9039500" y="251174"/>
                  <a:pt x="9054726" y="252102"/>
                </a:cubicBezTo>
                <a:cubicBezTo>
                  <a:pt x="9044426" y="256030"/>
                  <a:pt x="9034071" y="260070"/>
                  <a:pt x="9023678" y="264264"/>
                </a:cubicBezTo>
                <a:close/>
                <a:moveTo>
                  <a:pt x="9060768" y="252494"/>
                </a:moveTo>
                <a:cubicBezTo>
                  <a:pt x="9085642" y="254091"/>
                  <a:pt x="9110573" y="256199"/>
                  <a:pt x="9135560" y="258828"/>
                </a:cubicBezTo>
                <a:cubicBezTo>
                  <a:pt x="9123103" y="264078"/>
                  <a:pt x="9110611" y="269503"/>
                  <a:pt x="9098062" y="275116"/>
                </a:cubicBezTo>
                <a:cubicBezTo>
                  <a:pt x="9075102" y="271318"/>
                  <a:pt x="9052012" y="267916"/>
                  <a:pt x="9028791" y="264922"/>
                </a:cubicBezTo>
                <a:cubicBezTo>
                  <a:pt x="9039425" y="260671"/>
                  <a:pt x="9050078" y="256529"/>
                  <a:pt x="9060768" y="252494"/>
                </a:cubicBezTo>
                <a:close/>
                <a:moveTo>
                  <a:pt x="9019868" y="265809"/>
                </a:moveTo>
                <a:cubicBezTo>
                  <a:pt x="9008750" y="270325"/>
                  <a:pt x="8997596" y="275008"/>
                  <a:pt x="8986367" y="279834"/>
                </a:cubicBezTo>
                <a:cubicBezTo>
                  <a:pt x="8972051" y="277148"/>
                  <a:pt x="8957662" y="274597"/>
                  <a:pt x="8943235" y="272184"/>
                </a:cubicBezTo>
                <a:cubicBezTo>
                  <a:pt x="8954018" y="268297"/>
                  <a:pt x="8964820" y="264519"/>
                  <a:pt x="8975659" y="260842"/>
                </a:cubicBezTo>
                <a:cubicBezTo>
                  <a:pt x="8990457" y="262340"/>
                  <a:pt x="9005199" y="263993"/>
                  <a:pt x="9019868" y="265809"/>
                </a:cubicBezTo>
                <a:close/>
                <a:moveTo>
                  <a:pt x="6244301" y="1190096"/>
                </a:moveTo>
                <a:cubicBezTo>
                  <a:pt x="6542650" y="1233017"/>
                  <a:pt x="6784315" y="1245088"/>
                  <a:pt x="7004878" y="1228074"/>
                </a:cubicBezTo>
                <a:cubicBezTo>
                  <a:pt x="7286142" y="1206380"/>
                  <a:pt x="7534110" y="1137281"/>
                  <a:pt x="7762947" y="1016831"/>
                </a:cubicBezTo>
                <a:cubicBezTo>
                  <a:pt x="7870068" y="960450"/>
                  <a:pt x="7982749" y="894454"/>
                  <a:pt x="8117589" y="809136"/>
                </a:cubicBezTo>
                <a:cubicBezTo>
                  <a:pt x="8199687" y="757300"/>
                  <a:pt x="8282027" y="702074"/>
                  <a:pt x="8361653" y="648664"/>
                </a:cubicBezTo>
                <a:cubicBezTo>
                  <a:pt x="8562900" y="513669"/>
                  <a:pt x="8767847" y="376216"/>
                  <a:pt x="8987594" y="282002"/>
                </a:cubicBezTo>
                <a:cubicBezTo>
                  <a:pt x="9009829" y="286178"/>
                  <a:pt x="9031934" y="290693"/>
                  <a:pt x="9053871" y="295536"/>
                </a:cubicBezTo>
                <a:cubicBezTo>
                  <a:pt x="9030799" y="306533"/>
                  <a:pt x="9007542" y="318109"/>
                  <a:pt x="8983987" y="330370"/>
                </a:cubicBezTo>
                <a:cubicBezTo>
                  <a:pt x="8782404" y="435330"/>
                  <a:pt x="8589820" y="573831"/>
                  <a:pt x="8403594" y="707770"/>
                </a:cubicBezTo>
                <a:cubicBezTo>
                  <a:pt x="8328021" y="762130"/>
                  <a:pt x="8249864" y="818342"/>
                  <a:pt x="8171615" y="871994"/>
                </a:cubicBezTo>
                <a:cubicBezTo>
                  <a:pt x="8036979" y="964475"/>
                  <a:pt x="7924242" y="1034976"/>
                  <a:pt x="7816805" y="1093865"/>
                </a:cubicBezTo>
                <a:cubicBezTo>
                  <a:pt x="7298468" y="1380485"/>
                  <a:pt x="6744065" y="1315351"/>
                  <a:pt x="6270105" y="1213831"/>
                </a:cubicBezTo>
                <a:cubicBezTo>
                  <a:pt x="6206803" y="1200104"/>
                  <a:pt x="6143854" y="1185604"/>
                  <a:pt x="6081462" y="1170759"/>
                </a:cubicBezTo>
                <a:cubicBezTo>
                  <a:pt x="6075903" y="1167865"/>
                  <a:pt x="6070363" y="1164970"/>
                  <a:pt x="6064823" y="1162076"/>
                </a:cubicBezTo>
                <a:cubicBezTo>
                  <a:pt x="6124296" y="1171825"/>
                  <a:pt x="6184196" y="1181267"/>
                  <a:pt x="6244301" y="1190096"/>
                </a:cubicBezTo>
                <a:close/>
                <a:moveTo>
                  <a:pt x="8990736" y="280652"/>
                </a:moveTo>
                <a:cubicBezTo>
                  <a:pt x="9002114" y="275793"/>
                  <a:pt x="9013547" y="271054"/>
                  <a:pt x="9025036" y="266434"/>
                </a:cubicBezTo>
                <a:cubicBezTo>
                  <a:pt x="9048460" y="269395"/>
                  <a:pt x="9071736" y="272783"/>
                  <a:pt x="9094864" y="276555"/>
                </a:cubicBezTo>
                <a:cubicBezTo>
                  <a:pt x="9082167" y="282259"/>
                  <a:pt x="9069432" y="288146"/>
                  <a:pt x="9056622" y="294226"/>
                </a:cubicBezTo>
                <a:cubicBezTo>
                  <a:pt x="9034815" y="289377"/>
                  <a:pt x="9012841" y="284850"/>
                  <a:pt x="8990736" y="280652"/>
                </a:cubicBezTo>
                <a:close/>
                <a:moveTo>
                  <a:pt x="9097244" y="276951"/>
                </a:moveTo>
                <a:cubicBezTo>
                  <a:pt x="9111205" y="279245"/>
                  <a:pt x="9125111" y="281688"/>
                  <a:pt x="9138943" y="284278"/>
                </a:cubicBezTo>
                <a:cubicBezTo>
                  <a:pt x="9126264" y="290829"/>
                  <a:pt x="9113511" y="297578"/>
                  <a:pt x="9100720" y="304529"/>
                </a:cubicBezTo>
                <a:cubicBezTo>
                  <a:pt x="9086795" y="301117"/>
                  <a:pt x="9072815" y="297838"/>
                  <a:pt x="9058760" y="294698"/>
                </a:cubicBezTo>
                <a:cubicBezTo>
                  <a:pt x="9071532" y="288645"/>
                  <a:pt x="9084360" y="282727"/>
                  <a:pt x="9097244" y="276951"/>
                </a:cubicBezTo>
                <a:close/>
                <a:moveTo>
                  <a:pt x="9100423" y="275516"/>
                </a:moveTo>
                <a:cubicBezTo>
                  <a:pt x="9112990" y="269912"/>
                  <a:pt x="9125613" y="264450"/>
                  <a:pt x="9138293" y="259126"/>
                </a:cubicBezTo>
                <a:cubicBezTo>
                  <a:pt x="9151994" y="260587"/>
                  <a:pt x="9165696" y="262178"/>
                  <a:pt x="9179416" y="263961"/>
                </a:cubicBezTo>
                <a:cubicBezTo>
                  <a:pt x="9166904" y="270065"/>
                  <a:pt x="9154337" y="276354"/>
                  <a:pt x="9141713" y="282844"/>
                </a:cubicBezTo>
                <a:cubicBezTo>
                  <a:pt x="9127993" y="280253"/>
                  <a:pt x="9114236" y="277817"/>
                  <a:pt x="9100423" y="275516"/>
                </a:cubicBezTo>
                <a:close/>
                <a:moveTo>
                  <a:pt x="9141825" y="257646"/>
                </a:moveTo>
                <a:cubicBezTo>
                  <a:pt x="9154318" y="252431"/>
                  <a:pt x="9166867" y="247348"/>
                  <a:pt x="9179490" y="242416"/>
                </a:cubicBezTo>
                <a:cubicBezTo>
                  <a:pt x="9192876" y="243074"/>
                  <a:pt x="9206317" y="243915"/>
                  <a:pt x="9219758" y="244894"/>
                </a:cubicBezTo>
                <a:cubicBezTo>
                  <a:pt x="9207339" y="250579"/>
                  <a:pt x="9194884" y="256445"/>
                  <a:pt x="9182390" y="262506"/>
                </a:cubicBezTo>
                <a:cubicBezTo>
                  <a:pt x="9168912" y="260741"/>
                  <a:pt x="9155396" y="259113"/>
                  <a:pt x="9141825" y="257646"/>
                </a:cubicBezTo>
                <a:close/>
                <a:moveTo>
                  <a:pt x="9222510" y="245095"/>
                </a:moveTo>
                <a:cubicBezTo>
                  <a:pt x="9236118" y="246108"/>
                  <a:pt x="9249746" y="247289"/>
                  <a:pt x="9263410" y="248642"/>
                </a:cubicBezTo>
                <a:cubicBezTo>
                  <a:pt x="9250954" y="255151"/>
                  <a:pt x="9238461" y="261857"/>
                  <a:pt x="9225930" y="268761"/>
                </a:cubicBezTo>
                <a:cubicBezTo>
                  <a:pt x="9212248" y="266625"/>
                  <a:pt x="9198528" y="264638"/>
                  <a:pt x="9184770" y="262816"/>
                </a:cubicBezTo>
                <a:cubicBezTo>
                  <a:pt x="9197282" y="256768"/>
                  <a:pt x="9209868" y="250858"/>
                  <a:pt x="9222510" y="245095"/>
                </a:cubicBezTo>
                <a:close/>
                <a:moveTo>
                  <a:pt x="9225838" y="243600"/>
                </a:moveTo>
                <a:cubicBezTo>
                  <a:pt x="9238126" y="238029"/>
                  <a:pt x="9250508" y="232593"/>
                  <a:pt x="9262945" y="227303"/>
                </a:cubicBezTo>
                <a:cubicBezTo>
                  <a:pt x="9276369" y="227514"/>
                  <a:pt x="9289828" y="227885"/>
                  <a:pt x="9303326" y="228439"/>
                </a:cubicBezTo>
                <a:cubicBezTo>
                  <a:pt x="9291036" y="234476"/>
                  <a:pt x="9278711" y="240700"/>
                  <a:pt x="9266385" y="247110"/>
                </a:cubicBezTo>
                <a:cubicBezTo>
                  <a:pt x="9252906" y="245770"/>
                  <a:pt x="9239391" y="244615"/>
                  <a:pt x="9225838" y="243600"/>
                </a:cubicBezTo>
                <a:close/>
                <a:moveTo>
                  <a:pt x="9264098" y="225351"/>
                </a:moveTo>
                <a:cubicBezTo>
                  <a:pt x="9251271" y="225136"/>
                  <a:pt x="9238405" y="225108"/>
                  <a:pt x="9225522" y="225205"/>
                </a:cubicBezTo>
                <a:cubicBezTo>
                  <a:pt x="9237475" y="220927"/>
                  <a:pt x="9249486" y="216768"/>
                  <a:pt x="9261551" y="212760"/>
                </a:cubicBezTo>
                <a:cubicBezTo>
                  <a:pt x="9274267" y="211905"/>
                  <a:pt x="9287021" y="211194"/>
                  <a:pt x="9299849" y="210650"/>
                </a:cubicBezTo>
                <a:cubicBezTo>
                  <a:pt x="9287932" y="215383"/>
                  <a:pt x="9276034" y="220291"/>
                  <a:pt x="9264098" y="225351"/>
                </a:cubicBezTo>
                <a:close/>
                <a:moveTo>
                  <a:pt x="9259599" y="227253"/>
                </a:moveTo>
                <a:cubicBezTo>
                  <a:pt x="9247441" y="232455"/>
                  <a:pt x="9235263" y="237832"/>
                  <a:pt x="9223067" y="243385"/>
                </a:cubicBezTo>
                <a:cubicBezTo>
                  <a:pt x="9209849" y="242416"/>
                  <a:pt x="9196575" y="241622"/>
                  <a:pt x="9183283" y="240962"/>
                </a:cubicBezTo>
                <a:cubicBezTo>
                  <a:pt x="9195441" y="236244"/>
                  <a:pt x="9207637" y="231644"/>
                  <a:pt x="9219925" y="227199"/>
                </a:cubicBezTo>
                <a:cubicBezTo>
                  <a:pt x="9233107" y="227052"/>
                  <a:pt x="9246325" y="227073"/>
                  <a:pt x="9259599" y="227253"/>
                </a:cubicBezTo>
                <a:close/>
                <a:moveTo>
                  <a:pt x="9179918" y="240789"/>
                </a:moveTo>
                <a:cubicBezTo>
                  <a:pt x="9152905" y="239503"/>
                  <a:pt x="9125725" y="238858"/>
                  <a:pt x="9098359" y="238843"/>
                </a:cubicBezTo>
                <a:cubicBezTo>
                  <a:pt x="9105721" y="236270"/>
                  <a:pt x="9113121" y="233758"/>
                  <a:pt x="9120520" y="231295"/>
                </a:cubicBezTo>
                <a:cubicBezTo>
                  <a:pt x="9152068" y="229055"/>
                  <a:pt x="9183804" y="227690"/>
                  <a:pt x="9215762" y="227255"/>
                </a:cubicBezTo>
                <a:cubicBezTo>
                  <a:pt x="9203844" y="231611"/>
                  <a:pt x="9191890" y="236112"/>
                  <a:pt x="9179918" y="240789"/>
                </a:cubicBezTo>
                <a:close/>
                <a:moveTo>
                  <a:pt x="9176181" y="242271"/>
                </a:moveTo>
                <a:cubicBezTo>
                  <a:pt x="9163836" y="247127"/>
                  <a:pt x="9151455" y="252150"/>
                  <a:pt x="9139036" y="257356"/>
                </a:cubicBezTo>
                <a:cubicBezTo>
                  <a:pt x="9114440" y="254736"/>
                  <a:pt x="9089696" y="252617"/>
                  <a:pt x="9064802" y="250987"/>
                </a:cubicBezTo>
                <a:cubicBezTo>
                  <a:pt x="9074525" y="247354"/>
                  <a:pt x="9084248" y="243786"/>
                  <a:pt x="9094028" y="240341"/>
                </a:cubicBezTo>
                <a:cubicBezTo>
                  <a:pt x="9121300" y="240339"/>
                  <a:pt x="9148685" y="240972"/>
                  <a:pt x="9176181" y="242271"/>
                </a:cubicBezTo>
                <a:close/>
                <a:moveTo>
                  <a:pt x="9058685" y="250583"/>
                </a:moveTo>
                <a:cubicBezTo>
                  <a:pt x="9044222" y="249683"/>
                  <a:pt x="9029702" y="248960"/>
                  <a:pt x="9015145" y="248393"/>
                </a:cubicBezTo>
                <a:cubicBezTo>
                  <a:pt x="9027081" y="245766"/>
                  <a:pt x="9039053" y="243256"/>
                  <a:pt x="9051063" y="240871"/>
                </a:cubicBezTo>
                <a:cubicBezTo>
                  <a:pt x="9062888" y="240585"/>
                  <a:pt x="9074730" y="240382"/>
                  <a:pt x="9086609" y="240330"/>
                </a:cubicBezTo>
                <a:cubicBezTo>
                  <a:pt x="9077333" y="243645"/>
                  <a:pt x="9068018" y="247051"/>
                  <a:pt x="9058685" y="250583"/>
                </a:cubicBezTo>
                <a:close/>
                <a:moveTo>
                  <a:pt x="8974339" y="258672"/>
                </a:moveTo>
                <a:cubicBezTo>
                  <a:pt x="8973539" y="258592"/>
                  <a:pt x="8972739" y="258516"/>
                  <a:pt x="8971940" y="258438"/>
                </a:cubicBezTo>
                <a:cubicBezTo>
                  <a:pt x="8975602" y="257542"/>
                  <a:pt x="8979265" y="256649"/>
                  <a:pt x="8982927" y="255776"/>
                </a:cubicBezTo>
                <a:cubicBezTo>
                  <a:pt x="8980064" y="256729"/>
                  <a:pt x="8977201" y="257696"/>
                  <a:pt x="8974339" y="258672"/>
                </a:cubicBezTo>
                <a:close/>
                <a:moveTo>
                  <a:pt x="8969746" y="260252"/>
                </a:moveTo>
                <a:cubicBezTo>
                  <a:pt x="8959298" y="263839"/>
                  <a:pt x="8948812" y="267516"/>
                  <a:pt x="8938253" y="271360"/>
                </a:cubicBezTo>
                <a:cubicBezTo>
                  <a:pt x="8934906" y="270808"/>
                  <a:pt x="8931560" y="270236"/>
                  <a:pt x="8928195" y="269698"/>
                </a:cubicBezTo>
                <a:cubicBezTo>
                  <a:pt x="8940800" y="266300"/>
                  <a:pt x="8953424" y="263032"/>
                  <a:pt x="8966083" y="259886"/>
                </a:cubicBezTo>
                <a:cubicBezTo>
                  <a:pt x="8967311" y="260005"/>
                  <a:pt x="8968519" y="260133"/>
                  <a:pt x="8969746" y="260252"/>
                </a:cubicBezTo>
                <a:close/>
                <a:moveTo>
                  <a:pt x="8924886" y="269185"/>
                </a:moveTo>
                <a:cubicBezTo>
                  <a:pt x="8912189" y="267174"/>
                  <a:pt x="8899453" y="265270"/>
                  <a:pt x="8886663" y="263469"/>
                </a:cubicBezTo>
                <a:cubicBezTo>
                  <a:pt x="8899138" y="260957"/>
                  <a:pt x="8911630" y="258564"/>
                  <a:pt x="8924161" y="256289"/>
                </a:cubicBezTo>
                <a:cubicBezTo>
                  <a:pt x="8936803" y="257242"/>
                  <a:pt x="8949389" y="258298"/>
                  <a:pt x="8961920" y="259481"/>
                </a:cubicBezTo>
                <a:cubicBezTo>
                  <a:pt x="8949631" y="262565"/>
                  <a:pt x="8937286" y="265815"/>
                  <a:pt x="8924886" y="269185"/>
                </a:cubicBezTo>
                <a:close/>
                <a:moveTo>
                  <a:pt x="8920182" y="270457"/>
                </a:moveTo>
                <a:cubicBezTo>
                  <a:pt x="8867440" y="284928"/>
                  <a:pt x="8813637" y="301972"/>
                  <a:pt x="8758162" y="321794"/>
                </a:cubicBezTo>
                <a:cubicBezTo>
                  <a:pt x="8528581" y="403835"/>
                  <a:pt x="8302663" y="522823"/>
                  <a:pt x="8084200" y="637896"/>
                </a:cubicBezTo>
                <a:cubicBezTo>
                  <a:pt x="8058358" y="651501"/>
                  <a:pt x="8032498" y="665122"/>
                  <a:pt x="8006582" y="678712"/>
                </a:cubicBezTo>
                <a:cubicBezTo>
                  <a:pt x="7896226" y="736735"/>
                  <a:pt x="7776983" y="798591"/>
                  <a:pt x="7652646" y="857835"/>
                </a:cubicBezTo>
                <a:cubicBezTo>
                  <a:pt x="7144014" y="1100195"/>
                  <a:pt x="6629600" y="1135022"/>
                  <a:pt x="6193473" y="1137123"/>
                </a:cubicBezTo>
                <a:cubicBezTo>
                  <a:pt x="6134075" y="1137212"/>
                  <a:pt x="6074769" y="1136890"/>
                  <a:pt x="6015687" y="1136295"/>
                </a:cubicBezTo>
                <a:cubicBezTo>
                  <a:pt x="6009384" y="1132983"/>
                  <a:pt x="6003120" y="1129673"/>
                  <a:pt x="5996854" y="1126368"/>
                </a:cubicBezTo>
                <a:cubicBezTo>
                  <a:pt x="6055230" y="1122218"/>
                  <a:pt x="6112212" y="1117909"/>
                  <a:pt x="6168078" y="1113415"/>
                </a:cubicBezTo>
                <a:cubicBezTo>
                  <a:pt x="6563992" y="1080359"/>
                  <a:pt x="7084392" y="1012684"/>
                  <a:pt x="7598695" y="780852"/>
                </a:cubicBezTo>
                <a:cubicBezTo>
                  <a:pt x="7709163" y="731054"/>
                  <a:pt x="7819277" y="678954"/>
                  <a:pt x="7925748" y="628569"/>
                </a:cubicBezTo>
                <a:lnTo>
                  <a:pt x="7952370" y="615966"/>
                </a:lnTo>
                <a:cubicBezTo>
                  <a:pt x="8251148" y="475012"/>
                  <a:pt x="8556505" y="330956"/>
                  <a:pt x="8880714" y="264673"/>
                </a:cubicBezTo>
                <a:cubicBezTo>
                  <a:pt x="8893932" y="266484"/>
                  <a:pt x="8907076" y="268419"/>
                  <a:pt x="8920182" y="270457"/>
                </a:cubicBezTo>
                <a:close/>
                <a:moveTo>
                  <a:pt x="8670021" y="316827"/>
                </a:moveTo>
                <a:cubicBezTo>
                  <a:pt x="8420697" y="392968"/>
                  <a:pt x="8171466" y="510547"/>
                  <a:pt x="7951590" y="614285"/>
                </a:cubicBezTo>
                <a:lnTo>
                  <a:pt x="7924949" y="626888"/>
                </a:lnTo>
                <a:cubicBezTo>
                  <a:pt x="7818478" y="677268"/>
                  <a:pt x="7708400" y="729366"/>
                  <a:pt x="7597932" y="779154"/>
                </a:cubicBezTo>
                <a:cubicBezTo>
                  <a:pt x="7083890" y="1010871"/>
                  <a:pt x="6563695" y="1078514"/>
                  <a:pt x="6167929" y="1111560"/>
                </a:cubicBezTo>
                <a:cubicBezTo>
                  <a:pt x="6111115" y="1116130"/>
                  <a:pt x="6053148" y="1120510"/>
                  <a:pt x="5993750" y="1124723"/>
                </a:cubicBezTo>
                <a:cubicBezTo>
                  <a:pt x="5987317" y="1121326"/>
                  <a:pt x="5980885" y="1117935"/>
                  <a:pt x="5974489" y="1114548"/>
                </a:cubicBezTo>
                <a:cubicBezTo>
                  <a:pt x="6029147" y="1106085"/>
                  <a:pt x="6085143" y="1097195"/>
                  <a:pt x="6142683" y="1087840"/>
                </a:cubicBezTo>
                <a:cubicBezTo>
                  <a:pt x="6401339" y="1045086"/>
                  <a:pt x="6629749" y="997149"/>
                  <a:pt x="6840961" y="941292"/>
                </a:cubicBezTo>
                <a:cubicBezTo>
                  <a:pt x="7093428" y="874528"/>
                  <a:pt x="7323380" y="796316"/>
                  <a:pt x="7543944" y="702187"/>
                </a:cubicBezTo>
                <a:cubicBezTo>
                  <a:pt x="7600629" y="678255"/>
                  <a:pt x="7657814" y="653743"/>
                  <a:pt x="7713122" y="630039"/>
                </a:cubicBezTo>
                <a:cubicBezTo>
                  <a:pt x="7773525" y="604147"/>
                  <a:pt x="7835991" y="577373"/>
                  <a:pt x="7897304" y="551570"/>
                </a:cubicBezTo>
                <a:cubicBezTo>
                  <a:pt x="8207161" y="421507"/>
                  <a:pt x="8514582" y="303073"/>
                  <a:pt x="8834069" y="258769"/>
                </a:cubicBezTo>
                <a:cubicBezTo>
                  <a:pt x="8847789" y="260362"/>
                  <a:pt x="8861454" y="262084"/>
                  <a:pt x="8875062" y="263915"/>
                </a:cubicBezTo>
                <a:cubicBezTo>
                  <a:pt x="8808673" y="277704"/>
                  <a:pt x="8740704" y="295239"/>
                  <a:pt x="8670021" y="316827"/>
                </a:cubicBezTo>
                <a:close/>
                <a:moveTo>
                  <a:pt x="5990217" y="1124974"/>
                </a:moveTo>
                <a:cubicBezTo>
                  <a:pt x="5984919" y="1125349"/>
                  <a:pt x="5979602" y="1125723"/>
                  <a:pt x="5974266" y="1126096"/>
                </a:cubicBezTo>
                <a:cubicBezTo>
                  <a:pt x="5968019" y="1123220"/>
                  <a:pt x="5961773" y="1120344"/>
                  <a:pt x="5955564" y="1117472"/>
                </a:cubicBezTo>
                <a:cubicBezTo>
                  <a:pt x="5960825" y="1116661"/>
                  <a:pt x="5966104" y="1115845"/>
                  <a:pt x="5971403" y="1115027"/>
                </a:cubicBezTo>
                <a:cubicBezTo>
                  <a:pt x="5977669" y="1118337"/>
                  <a:pt x="5983933" y="1121653"/>
                  <a:pt x="5990217" y="1124974"/>
                </a:cubicBezTo>
                <a:close/>
                <a:moveTo>
                  <a:pt x="5952496" y="1116059"/>
                </a:moveTo>
                <a:cubicBezTo>
                  <a:pt x="5946138" y="1113125"/>
                  <a:pt x="5939798" y="1110194"/>
                  <a:pt x="5933459" y="1107266"/>
                </a:cubicBezTo>
                <a:cubicBezTo>
                  <a:pt x="5938813" y="1105979"/>
                  <a:pt x="5944149" y="1104692"/>
                  <a:pt x="5949466" y="1103410"/>
                </a:cubicBezTo>
                <a:cubicBezTo>
                  <a:pt x="5955843" y="1106790"/>
                  <a:pt x="5962238" y="1110175"/>
                  <a:pt x="5968652" y="1113568"/>
                </a:cubicBezTo>
                <a:cubicBezTo>
                  <a:pt x="5963260" y="1114405"/>
                  <a:pt x="5957869" y="1115234"/>
                  <a:pt x="5952496" y="1116059"/>
                </a:cubicBezTo>
                <a:close/>
                <a:moveTo>
                  <a:pt x="5949168" y="1116570"/>
                </a:moveTo>
                <a:cubicBezTo>
                  <a:pt x="5943684" y="1117413"/>
                  <a:pt x="5938218" y="1118251"/>
                  <a:pt x="5932752" y="1119086"/>
                </a:cubicBezTo>
                <a:cubicBezTo>
                  <a:pt x="5926599" y="1116674"/>
                  <a:pt x="5920445" y="1114265"/>
                  <a:pt x="5914310" y="1111857"/>
                </a:cubicBezTo>
                <a:cubicBezTo>
                  <a:pt x="5919739" y="1110560"/>
                  <a:pt x="5925149" y="1109262"/>
                  <a:pt x="5930540" y="1107968"/>
                </a:cubicBezTo>
                <a:cubicBezTo>
                  <a:pt x="5936731" y="1110831"/>
                  <a:pt x="5942959" y="1113702"/>
                  <a:pt x="5949168" y="1116570"/>
                </a:cubicBezTo>
                <a:close/>
                <a:moveTo>
                  <a:pt x="5911280" y="1110670"/>
                </a:moveTo>
                <a:cubicBezTo>
                  <a:pt x="5904959" y="1108186"/>
                  <a:pt x="5898638" y="1105708"/>
                  <a:pt x="5892317" y="1103229"/>
                </a:cubicBezTo>
                <a:cubicBezTo>
                  <a:pt x="5897782" y="1101441"/>
                  <a:pt x="5903230" y="1099652"/>
                  <a:pt x="5908677" y="1097864"/>
                </a:cubicBezTo>
                <a:cubicBezTo>
                  <a:pt x="5915035" y="1100809"/>
                  <a:pt x="5921412" y="1103757"/>
                  <a:pt x="5927807" y="1106710"/>
                </a:cubicBezTo>
                <a:cubicBezTo>
                  <a:pt x="5922323" y="1108028"/>
                  <a:pt x="5916801" y="1109348"/>
                  <a:pt x="5911280" y="1110670"/>
                </a:cubicBezTo>
                <a:close/>
                <a:moveTo>
                  <a:pt x="5908119" y="1111428"/>
                </a:moveTo>
                <a:cubicBezTo>
                  <a:pt x="5902784" y="1112702"/>
                  <a:pt x="5897429" y="1113979"/>
                  <a:pt x="5892075" y="1115254"/>
                </a:cubicBezTo>
                <a:cubicBezTo>
                  <a:pt x="5885922" y="1113280"/>
                  <a:pt x="5879786" y="1111311"/>
                  <a:pt x="5873651" y="1109342"/>
                </a:cubicBezTo>
                <a:cubicBezTo>
                  <a:pt x="5878969" y="1107609"/>
                  <a:pt x="5884249" y="1105875"/>
                  <a:pt x="5889547" y="1104140"/>
                </a:cubicBezTo>
                <a:cubicBezTo>
                  <a:pt x="5895738" y="1106567"/>
                  <a:pt x="5901910" y="1108994"/>
                  <a:pt x="5908119" y="1111428"/>
                </a:cubicBezTo>
                <a:close/>
                <a:moveTo>
                  <a:pt x="5870640" y="1108372"/>
                </a:moveTo>
                <a:cubicBezTo>
                  <a:pt x="5867331" y="1107312"/>
                  <a:pt x="5864021" y="1106249"/>
                  <a:pt x="5860731" y="1105189"/>
                </a:cubicBezTo>
                <a:cubicBezTo>
                  <a:pt x="5857868" y="1104272"/>
                  <a:pt x="5855060" y="1103369"/>
                  <a:pt x="5852216" y="1102456"/>
                </a:cubicBezTo>
                <a:cubicBezTo>
                  <a:pt x="5857533" y="1100227"/>
                  <a:pt x="5862850" y="1097992"/>
                  <a:pt x="5868167" y="1095754"/>
                </a:cubicBezTo>
                <a:cubicBezTo>
                  <a:pt x="5872016" y="1097260"/>
                  <a:pt x="5875808" y="1098751"/>
                  <a:pt x="5879675" y="1100264"/>
                </a:cubicBezTo>
                <a:cubicBezTo>
                  <a:pt x="5882054" y="1101199"/>
                  <a:pt x="5884453" y="1102138"/>
                  <a:pt x="5886833" y="1103073"/>
                </a:cubicBezTo>
                <a:cubicBezTo>
                  <a:pt x="5881441" y="1104841"/>
                  <a:pt x="5876050" y="1106606"/>
                  <a:pt x="5870640" y="1108372"/>
                </a:cubicBezTo>
                <a:close/>
                <a:moveTo>
                  <a:pt x="5849799" y="1101683"/>
                </a:moveTo>
                <a:cubicBezTo>
                  <a:pt x="5777108" y="1078330"/>
                  <a:pt x="5708061" y="1056185"/>
                  <a:pt x="5639293" y="1034894"/>
                </a:cubicBezTo>
                <a:cubicBezTo>
                  <a:pt x="5478815" y="985204"/>
                  <a:pt x="5319638" y="933978"/>
                  <a:pt x="5151092" y="879745"/>
                </a:cubicBezTo>
                <a:cubicBezTo>
                  <a:pt x="4968882" y="821109"/>
                  <a:pt x="4780480" y="760476"/>
                  <a:pt x="4590833" y="702156"/>
                </a:cubicBezTo>
                <a:cubicBezTo>
                  <a:pt x="4158480" y="570046"/>
                  <a:pt x="3668439" y="420312"/>
                  <a:pt x="3192750" y="334367"/>
                </a:cubicBezTo>
                <a:cubicBezTo>
                  <a:pt x="3010967" y="301707"/>
                  <a:pt x="2845674" y="281777"/>
                  <a:pt x="2687390" y="273443"/>
                </a:cubicBezTo>
                <a:cubicBezTo>
                  <a:pt x="2565154" y="267003"/>
                  <a:pt x="2444851" y="267073"/>
                  <a:pt x="2324902" y="273722"/>
                </a:cubicBezTo>
                <a:cubicBezTo>
                  <a:pt x="2304507" y="260786"/>
                  <a:pt x="2284429" y="248756"/>
                  <a:pt x="2264593" y="237592"/>
                </a:cubicBezTo>
                <a:cubicBezTo>
                  <a:pt x="2393484" y="220802"/>
                  <a:pt x="2521837" y="212061"/>
                  <a:pt x="2651546" y="211168"/>
                </a:cubicBezTo>
                <a:cubicBezTo>
                  <a:pt x="2818568" y="210025"/>
                  <a:pt x="2989271" y="221962"/>
                  <a:pt x="3173322" y="247692"/>
                </a:cubicBezTo>
                <a:cubicBezTo>
                  <a:pt x="3677716" y="318554"/>
                  <a:pt x="4175528" y="475339"/>
                  <a:pt x="4595945" y="619364"/>
                </a:cubicBezTo>
                <a:cubicBezTo>
                  <a:pt x="4875833" y="715645"/>
                  <a:pt x="5150943" y="820778"/>
                  <a:pt x="5416981" y="922448"/>
                </a:cubicBezTo>
                <a:cubicBezTo>
                  <a:pt x="5495435" y="952428"/>
                  <a:pt x="5576567" y="983431"/>
                  <a:pt x="5655523" y="1013323"/>
                </a:cubicBezTo>
                <a:cubicBezTo>
                  <a:pt x="5724105" y="1039278"/>
                  <a:pt x="5793245" y="1066354"/>
                  <a:pt x="5865955" y="1094886"/>
                </a:cubicBezTo>
                <a:cubicBezTo>
                  <a:pt x="5860582" y="1097150"/>
                  <a:pt x="5855209" y="1099414"/>
                  <a:pt x="5849799" y="1101683"/>
                </a:cubicBezTo>
                <a:close/>
                <a:moveTo>
                  <a:pt x="2322132" y="273868"/>
                </a:moveTo>
                <a:cubicBezTo>
                  <a:pt x="2298019" y="275226"/>
                  <a:pt x="2273907" y="276845"/>
                  <a:pt x="2249813" y="278734"/>
                </a:cubicBezTo>
                <a:cubicBezTo>
                  <a:pt x="2229214" y="268269"/>
                  <a:pt x="2208169" y="258215"/>
                  <a:pt x="2186696" y="248705"/>
                </a:cubicBezTo>
                <a:cubicBezTo>
                  <a:pt x="2211813" y="244807"/>
                  <a:pt x="2236910" y="241219"/>
                  <a:pt x="2261971" y="237934"/>
                </a:cubicBezTo>
                <a:cubicBezTo>
                  <a:pt x="2282477" y="249429"/>
                  <a:pt x="2302537" y="261455"/>
                  <a:pt x="2322132" y="273868"/>
                </a:cubicBezTo>
                <a:close/>
                <a:moveTo>
                  <a:pt x="2246280" y="279022"/>
                </a:moveTo>
                <a:cubicBezTo>
                  <a:pt x="2222093" y="280944"/>
                  <a:pt x="2197925" y="283140"/>
                  <a:pt x="2173738" y="285599"/>
                </a:cubicBezTo>
                <a:cubicBezTo>
                  <a:pt x="2151466" y="276893"/>
                  <a:pt x="2129640" y="268994"/>
                  <a:pt x="2108130" y="261859"/>
                </a:cubicBezTo>
                <a:cubicBezTo>
                  <a:pt x="2133228" y="257339"/>
                  <a:pt x="2158271" y="253139"/>
                  <a:pt x="2183294" y="249230"/>
                </a:cubicBezTo>
                <a:cubicBezTo>
                  <a:pt x="2204711" y="258657"/>
                  <a:pt x="2225719" y="268633"/>
                  <a:pt x="2246280" y="279022"/>
                </a:cubicBezTo>
                <a:close/>
                <a:moveTo>
                  <a:pt x="2169630" y="286020"/>
                </a:moveTo>
                <a:cubicBezTo>
                  <a:pt x="2145573" y="288496"/>
                  <a:pt x="2121497" y="291236"/>
                  <a:pt x="2097403" y="294246"/>
                </a:cubicBezTo>
                <a:cubicBezTo>
                  <a:pt x="2074350" y="287771"/>
                  <a:pt x="2051762" y="282034"/>
                  <a:pt x="2029546" y="276992"/>
                </a:cubicBezTo>
                <a:cubicBezTo>
                  <a:pt x="2054421" y="271901"/>
                  <a:pt x="2079259" y="267105"/>
                  <a:pt x="2104022" y="262613"/>
                </a:cubicBezTo>
                <a:cubicBezTo>
                  <a:pt x="2126312" y="269896"/>
                  <a:pt x="2148213" y="277739"/>
                  <a:pt x="2169630" y="286020"/>
                </a:cubicBezTo>
                <a:close/>
                <a:moveTo>
                  <a:pt x="2093685" y="294705"/>
                </a:moveTo>
                <a:cubicBezTo>
                  <a:pt x="2069219" y="297788"/>
                  <a:pt x="2044735" y="301147"/>
                  <a:pt x="2020195" y="304780"/>
                </a:cubicBezTo>
                <a:cubicBezTo>
                  <a:pt x="1996435" y="300602"/>
                  <a:pt x="1973159" y="297079"/>
                  <a:pt x="1950255" y="294179"/>
                </a:cubicBezTo>
                <a:cubicBezTo>
                  <a:pt x="1975669" y="288364"/>
                  <a:pt x="2001009" y="282859"/>
                  <a:pt x="2026293" y="277665"/>
                </a:cubicBezTo>
                <a:cubicBezTo>
                  <a:pt x="2049085" y="282792"/>
                  <a:pt x="2071543" y="288513"/>
                  <a:pt x="2093685" y="294705"/>
                </a:cubicBezTo>
                <a:close/>
                <a:moveTo>
                  <a:pt x="2025939" y="305813"/>
                </a:moveTo>
                <a:cubicBezTo>
                  <a:pt x="2050108" y="302274"/>
                  <a:pt x="2074239" y="299009"/>
                  <a:pt x="2098351" y="296005"/>
                </a:cubicBezTo>
                <a:cubicBezTo>
                  <a:pt x="2119731" y="302064"/>
                  <a:pt x="2140814" y="308569"/>
                  <a:pt x="2161580" y="315403"/>
                </a:cubicBezTo>
                <a:cubicBezTo>
                  <a:pt x="2138322" y="316371"/>
                  <a:pt x="2115102" y="317582"/>
                  <a:pt x="2091863" y="319030"/>
                </a:cubicBezTo>
                <a:cubicBezTo>
                  <a:pt x="2069424" y="314075"/>
                  <a:pt x="2047486" y="309680"/>
                  <a:pt x="2025939" y="305813"/>
                </a:cubicBezTo>
                <a:close/>
                <a:moveTo>
                  <a:pt x="2166581" y="317046"/>
                </a:moveTo>
                <a:cubicBezTo>
                  <a:pt x="2186715" y="323737"/>
                  <a:pt x="2206533" y="330740"/>
                  <a:pt x="2226053" y="337955"/>
                </a:cubicBezTo>
                <a:cubicBezTo>
                  <a:pt x="2204116" y="336922"/>
                  <a:pt x="2182271" y="336094"/>
                  <a:pt x="2160501" y="335487"/>
                </a:cubicBezTo>
                <a:cubicBezTo>
                  <a:pt x="2139326" y="330028"/>
                  <a:pt x="2118653" y="325031"/>
                  <a:pt x="2098370" y="320482"/>
                </a:cubicBezTo>
                <a:cubicBezTo>
                  <a:pt x="2121107" y="319112"/>
                  <a:pt x="2143844" y="317961"/>
                  <a:pt x="2166581" y="317046"/>
                </a:cubicBezTo>
                <a:close/>
                <a:moveTo>
                  <a:pt x="2170987" y="316881"/>
                </a:moveTo>
                <a:cubicBezTo>
                  <a:pt x="2193686" y="315999"/>
                  <a:pt x="2216404" y="315351"/>
                  <a:pt x="2239160" y="314925"/>
                </a:cubicBezTo>
                <a:cubicBezTo>
                  <a:pt x="2259015" y="323748"/>
                  <a:pt x="2278443" y="332832"/>
                  <a:pt x="2297369" y="342055"/>
                </a:cubicBezTo>
                <a:cubicBezTo>
                  <a:pt x="2275394" y="340566"/>
                  <a:pt x="2253494" y="339292"/>
                  <a:pt x="2231686" y="338227"/>
                </a:cubicBezTo>
                <a:cubicBezTo>
                  <a:pt x="2211013" y="330582"/>
                  <a:pt x="2190805" y="323471"/>
                  <a:pt x="2170987" y="316881"/>
                </a:cubicBezTo>
                <a:close/>
                <a:moveTo>
                  <a:pt x="2301775" y="344213"/>
                </a:moveTo>
                <a:cubicBezTo>
                  <a:pt x="2320459" y="353367"/>
                  <a:pt x="2338678" y="362644"/>
                  <a:pt x="2356395" y="371923"/>
                </a:cubicBezTo>
                <a:cubicBezTo>
                  <a:pt x="2335666" y="368606"/>
                  <a:pt x="2315086" y="365489"/>
                  <a:pt x="2294636" y="362574"/>
                </a:cubicBezTo>
                <a:cubicBezTo>
                  <a:pt x="2275152" y="354726"/>
                  <a:pt x="2256115" y="347329"/>
                  <a:pt x="2237450" y="340369"/>
                </a:cubicBezTo>
                <a:cubicBezTo>
                  <a:pt x="2258811" y="341449"/>
                  <a:pt x="2280265" y="342726"/>
                  <a:pt x="2301775" y="344213"/>
                </a:cubicBezTo>
                <a:close/>
                <a:moveTo>
                  <a:pt x="2306571" y="344553"/>
                </a:moveTo>
                <a:cubicBezTo>
                  <a:pt x="2328118" y="346070"/>
                  <a:pt x="2349777" y="347798"/>
                  <a:pt x="2371528" y="349725"/>
                </a:cubicBezTo>
                <a:cubicBezTo>
                  <a:pt x="2389617" y="360917"/>
                  <a:pt x="2407223" y="372196"/>
                  <a:pt x="2424345" y="383431"/>
                </a:cubicBezTo>
                <a:cubicBezTo>
                  <a:pt x="2403449" y="379700"/>
                  <a:pt x="2382720" y="376175"/>
                  <a:pt x="2362140" y="372849"/>
                </a:cubicBezTo>
                <a:cubicBezTo>
                  <a:pt x="2343233" y="362905"/>
                  <a:pt x="2324716" y="353479"/>
                  <a:pt x="2306571" y="344553"/>
                </a:cubicBezTo>
                <a:close/>
                <a:moveTo>
                  <a:pt x="2428287" y="386017"/>
                </a:moveTo>
                <a:cubicBezTo>
                  <a:pt x="2431596" y="388203"/>
                  <a:pt x="2434905" y="390386"/>
                  <a:pt x="2438196" y="392567"/>
                </a:cubicBezTo>
                <a:cubicBezTo>
                  <a:pt x="2451804" y="401604"/>
                  <a:pt x="2465357" y="410782"/>
                  <a:pt x="2478891" y="420035"/>
                </a:cubicBezTo>
                <a:cubicBezTo>
                  <a:pt x="2459148" y="414582"/>
                  <a:pt x="2439683" y="409352"/>
                  <a:pt x="2420460" y="404335"/>
                </a:cubicBezTo>
                <a:cubicBezTo>
                  <a:pt x="2406535" y="396660"/>
                  <a:pt x="2392573" y="389036"/>
                  <a:pt x="2378518" y="381524"/>
                </a:cubicBezTo>
                <a:cubicBezTo>
                  <a:pt x="2374763" y="379512"/>
                  <a:pt x="2371026" y="377530"/>
                  <a:pt x="2367289" y="375558"/>
                </a:cubicBezTo>
                <a:cubicBezTo>
                  <a:pt x="2387461" y="378852"/>
                  <a:pt x="2407799" y="382334"/>
                  <a:pt x="2428287" y="386017"/>
                </a:cubicBezTo>
                <a:close/>
                <a:moveTo>
                  <a:pt x="2439218" y="391018"/>
                </a:moveTo>
                <a:cubicBezTo>
                  <a:pt x="2437136" y="389633"/>
                  <a:pt x="2435035" y="388246"/>
                  <a:pt x="2432934" y="386859"/>
                </a:cubicBezTo>
                <a:cubicBezTo>
                  <a:pt x="2453236" y="390533"/>
                  <a:pt x="2473704" y="394400"/>
                  <a:pt x="2494378" y="398467"/>
                </a:cubicBezTo>
                <a:cubicBezTo>
                  <a:pt x="2495828" y="399633"/>
                  <a:pt x="2497297" y="400801"/>
                  <a:pt x="2498747" y="401964"/>
                </a:cubicBezTo>
                <a:cubicBezTo>
                  <a:pt x="2513638" y="413943"/>
                  <a:pt x="2528474" y="426066"/>
                  <a:pt x="2543235" y="438301"/>
                </a:cubicBezTo>
                <a:cubicBezTo>
                  <a:pt x="2523343" y="432504"/>
                  <a:pt x="2503748" y="426930"/>
                  <a:pt x="2484450" y="421572"/>
                </a:cubicBezTo>
                <a:cubicBezTo>
                  <a:pt x="2469410" y="411264"/>
                  <a:pt x="2454351" y="401063"/>
                  <a:pt x="2439218" y="391018"/>
                </a:cubicBezTo>
                <a:close/>
                <a:moveTo>
                  <a:pt x="2546786" y="441270"/>
                </a:moveTo>
                <a:cubicBezTo>
                  <a:pt x="2562514" y="454326"/>
                  <a:pt x="2578149" y="467513"/>
                  <a:pt x="2593710" y="480798"/>
                </a:cubicBezTo>
                <a:cubicBezTo>
                  <a:pt x="2575286" y="473529"/>
                  <a:pt x="2556992" y="466419"/>
                  <a:pt x="2538810" y="459466"/>
                </a:cubicBezTo>
                <a:cubicBezTo>
                  <a:pt x="2522320" y="447789"/>
                  <a:pt x="2505793" y="436226"/>
                  <a:pt x="2489191" y="424809"/>
                </a:cubicBezTo>
                <a:cubicBezTo>
                  <a:pt x="2508098" y="430085"/>
                  <a:pt x="2527303" y="435573"/>
                  <a:pt x="2546786" y="441270"/>
                </a:cubicBezTo>
                <a:close/>
                <a:moveTo>
                  <a:pt x="2551266" y="442582"/>
                </a:moveTo>
                <a:cubicBezTo>
                  <a:pt x="2637361" y="467834"/>
                  <a:pt x="2729313" y="497275"/>
                  <a:pt x="2830262" y="531782"/>
                </a:cubicBezTo>
                <a:cubicBezTo>
                  <a:pt x="2936900" y="568230"/>
                  <a:pt x="3042051" y="606914"/>
                  <a:pt x="3153374" y="647868"/>
                </a:cubicBezTo>
                <a:cubicBezTo>
                  <a:pt x="3191058" y="661729"/>
                  <a:pt x="3230006" y="676061"/>
                  <a:pt x="3268750" y="690198"/>
                </a:cubicBezTo>
                <a:cubicBezTo>
                  <a:pt x="3498721" y="774465"/>
                  <a:pt x="3707517" y="842501"/>
                  <a:pt x="3907111" y="898193"/>
                </a:cubicBezTo>
                <a:cubicBezTo>
                  <a:pt x="4140428" y="963289"/>
                  <a:pt x="4356512" y="1010397"/>
                  <a:pt x="4567706" y="1042208"/>
                </a:cubicBezTo>
                <a:cubicBezTo>
                  <a:pt x="4898478" y="1092950"/>
                  <a:pt x="5236258" y="1122499"/>
                  <a:pt x="5571640" y="1130038"/>
                </a:cubicBezTo>
                <a:lnTo>
                  <a:pt x="5575098" y="1130116"/>
                </a:lnTo>
                <a:cubicBezTo>
                  <a:pt x="5639832" y="1131571"/>
                  <a:pt x="5705291" y="1133040"/>
                  <a:pt x="5771252" y="1134356"/>
                </a:cubicBezTo>
                <a:cubicBezTo>
                  <a:pt x="5766549" y="1136295"/>
                  <a:pt x="5761826" y="1138233"/>
                  <a:pt x="5757086" y="1140172"/>
                </a:cubicBezTo>
                <a:cubicBezTo>
                  <a:pt x="5691720" y="1144093"/>
                  <a:pt x="5624402" y="1147866"/>
                  <a:pt x="5554760" y="1151514"/>
                </a:cubicBezTo>
                <a:cubicBezTo>
                  <a:pt x="5207219" y="1169715"/>
                  <a:pt x="4882582" y="1161018"/>
                  <a:pt x="4562277" y="1124927"/>
                </a:cubicBezTo>
                <a:cubicBezTo>
                  <a:pt x="4161362" y="1080803"/>
                  <a:pt x="3732838" y="963737"/>
                  <a:pt x="3288568" y="776983"/>
                </a:cubicBezTo>
                <a:cubicBezTo>
                  <a:pt x="3200000" y="739897"/>
                  <a:pt x="3112660" y="701587"/>
                  <a:pt x="3028182" y="664539"/>
                </a:cubicBezTo>
                <a:cubicBezTo>
                  <a:pt x="2975123" y="641268"/>
                  <a:pt x="2920243" y="617204"/>
                  <a:pt x="2866738" y="594183"/>
                </a:cubicBezTo>
                <a:cubicBezTo>
                  <a:pt x="2772351" y="553578"/>
                  <a:pt x="2684155" y="516561"/>
                  <a:pt x="2599045" y="482906"/>
                </a:cubicBezTo>
                <a:cubicBezTo>
                  <a:pt x="2583187" y="469353"/>
                  <a:pt x="2567273" y="455904"/>
                  <a:pt x="2551266" y="442582"/>
                </a:cubicBezTo>
                <a:close/>
                <a:moveTo>
                  <a:pt x="2865994" y="595889"/>
                </a:moveTo>
                <a:cubicBezTo>
                  <a:pt x="2919518" y="618909"/>
                  <a:pt x="2974380" y="642969"/>
                  <a:pt x="3027438" y="666240"/>
                </a:cubicBezTo>
                <a:cubicBezTo>
                  <a:pt x="3111916" y="703292"/>
                  <a:pt x="3199275" y="741604"/>
                  <a:pt x="3287843" y="778695"/>
                </a:cubicBezTo>
                <a:cubicBezTo>
                  <a:pt x="3499669" y="867735"/>
                  <a:pt x="3709172" y="941532"/>
                  <a:pt x="3910531" y="998038"/>
                </a:cubicBezTo>
                <a:cubicBezTo>
                  <a:pt x="4132397" y="1060295"/>
                  <a:pt x="4351603" y="1103609"/>
                  <a:pt x="4562072" y="1126773"/>
                </a:cubicBezTo>
                <a:cubicBezTo>
                  <a:pt x="4882471" y="1162873"/>
                  <a:pt x="5207219" y="1171578"/>
                  <a:pt x="5554871" y="1153368"/>
                </a:cubicBezTo>
                <a:cubicBezTo>
                  <a:pt x="5622580" y="1149820"/>
                  <a:pt x="5688095" y="1146154"/>
                  <a:pt x="5751769" y="1142349"/>
                </a:cubicBezTo>
                <a:cubicBezTo>
                  <a:pt x="5747418" y="1144126"/>
                  <a:pt x="5743068" y="1145903"/>
                  <a:pt x="5738718" y="1147679"/>
                </a:cubicBezTo>
                <a:cubicBezTo>
                  <a:pt x="5670061" y="1157409"/>
                  <a:pt x="5603263" y="1166443"/>
                  <a:pt x="5537860" y="1174849"/>
                </a:cubicBezTo>
                <a:cubicBezTo>
                  <a:pt x="5186062" y="1220061"/>
                  <a:pt x="4865069" y="1231392"/>
                  <a:pt x="4556551" y="1209485"/>
                </a:cubicBezTo>
                <a:cubicBezTo>
                  <a:pt x="4146563" y="1181295"/>
                  <a:pt x="3726387" y="1065566"/>
                  <a:pt x="3307735" y="865511"/>
                </a:cubicBezTo>
                <a:cubicBezTo>
                  <a:pt x="3180424" y="804864"/>
                  <a:pt x="3057407" y="739983"/>
                  <a:pt x="2938443" y="677240"/>
                </a:cubicBezTo>
                <a:lnTo>
                  <a:pt x="2887169" y="650210"/>
                </a:lnTo>
                <a:cubicBezTo>
                  <a:pt x="2806558" y="607726"/>
                  <a:pt x="2727807" y="566250"/>
                  <a:pt x="2649483" y="526547"/>
                </a:cubicBezTo>
                <a:cubicBezTo>
                  <a:pt x="2634201" y="513165"/>
                  <a:pt x="2618826" y="499854"/>
                  <a:pt x="2603396" y="486626"/>
                </a:cubicBezTo>
                <a:cubicBezTo>
                  <a:pt x="2686925" y="519739"/>
                  <a:pt x="2773503" y="556093"/>
                  <a:pt x="2865994" y="595889"/>
                </a:cubicBezTo>
                <a:close/>
                <a:moveTo>
                  <a:pt x="5756621" y="1142060"/>
                </a:moveTo>
                <a:cubicBezTo>
                  <a:pt x="5760525" y="1141826"/>
                  <a:pt x="5764410" y="1141592"/>
                  <a:pt x="5768296" y="1141356"/>
                </a:cubicBezTo>
                <a:cubicBezTo>
                  <a:pt x="5764243" y="1142641"/>
                  <a:pt x="5760191" y="1143918"/>
                  <a:pt x="5756137" y="1145200"/>
                </a:cubicBezTo>
                <a:cubicBezTo>
                  <a:pt x="5752438" y="1145727"/>
                  <a:pt x="5748757" y="1146251"/>
                  <a:pt x="5745094" y="1146773"/>
                </a:cubicBezTo>
                <a:cubicBezTo>
                  <a:pt x="5748924" y="1145206"/>
                  <a:pt x="5752772" y="1143633"/>
                  <a:pt x="5756621" y="1142060"/>
                </a:cubicBezTo>
                <a:close/>
                <a:moveTo>
                  <a:pt x="5761975" y="1139876"/>
                </a:moveTo>
                <a:cubicBezTo>
                  <a:pt x="5766381" y="1138067"/>
                  <a:pt x="5770806" y="1136249"/>
                  <a:pt x="5775212" y="1134433"/>
                </a:cubicBezTo>
                <a:cubicBezTo>
                  <a:pt x="5779841" y="1134526"/>
                  <a:pt x="5784489" y="1134615"/>
                  <a:pt x="5789118" y="1134704"/>
                </a:cubicBezTo>
                <a:cubicBezTo>
                  <a:pt x="5784582" y="1136156"/>
                  <a:pt x="5780027" y="1137608"/>
                  <a:pt x="5775491" y="1139058"/>
                </a:cubicBezTo>
                <a:cubicBezTo>
                  <a:pt x="5770992" y="1139333"/>
                  <a:pt x="5766493" y="1139605"/>
                  <a:pt x="5761975" y="1139876"/>
                </a:cubicBezTo>
                <a:close/>
                <a:moveTo>
                  <a:pt x="5794863" y="1134819"/>
                </a:moveTo>
                <a:cubicBezTo>
                  <a:pt x="5799195" y="1134903"/>
                  <a:pt x="5803507" y="1134987"/>
                  <a:pt x="5807821" y="1135068"/>
                </a:cubicBezTo>
                <a:cubicBezTo>
                  <a:pt x="5803898" y="1135979"/>
                  <a:pt x="5799975" y="1136892"/>
                  <a:pt x="5796034" y="1137803"/>
                </a:cubicBezTo>
                <a:cubicBezTo>
                  <a:pt x="5791702" y="1138069"/>
                  <a:pt x="5787370" y="1138335"/>
                  <a:pt x="5783039" y="1138599"/>
                </a:cubicBezTo>
                <a:cubicBezTo>
                  <a:pt x="5786980" y="1137340"/>
                  <a:pt x="5790940" y="1136080"/>
                  <a:pt x="5794863" y="1134819"/>
                </a:cubicBezTo>
                <a:close/>
                <a:moveTo>
                  <a:pt x="5800384" y="1133061"/>
                </a:moveTo>
                <a:cubicBezTo>
                  <a:pt x="5804883" y="1131618"/>
                  <a:pt x="5809364" y="1130171"/>
                  <a:pt x="5813863" y="1128727"/>
                </a:cubicBezTo>
                <a:cubicBezTo>
                  <a:pt x="5818826" y="1129212"/>
                  <a:pt x="5823809" y="1129696"/>
                  <a:pt x="5828791" y="1130181"/>
                </a:cubicBezTo>
                <a:cubicBezTo>
                  <a:pt x="5824292" y="1131233"/>
                  <a:pt x="5819793" y="1132287"/>
                  <a:pt x="5815276" y="1133339"/>
                </a:cubicBezTo>
                <a:cubicBezTo>
                  <a:pt x="5810293" y="1133246"/>
                  <a:pt x="5805329" y="1133155"/>
                  <a:pt x="5800384" y="1133061"/>
                </a:cubicBezTo>
                <a:close/>
                <a:moveTo>
                  <a:pt x="5834573" y="1130740"/>
                </a:moveTo>
                <a:cubicBezTo>
                  <a:pt x="5838775" y="1131148"/>
                  <a:pt x="5842957" y="1131555"/>
                  <a:pt x="5847159" y="1131962"/>
                </a:cubicBezTo>
                <a:cubicBezTo>
                  <a:pt x="5843199" y="1132547"/>
                  <a:pt x="5839277" y="1133128"/>
                  <a:pt x="5835317" y="1133708"/>
                </a:cubicBezTo>
                <a:cubicBezTo>
                  <a:pt x="5831171" y="1133633"/>
                  <a:pt x="5827007" y="1133555"/>
                  <a:pt x="5822861" y="1133477"/>
                </a:cubicBezTo>
                <a:cubicBezTo>
                  <a:pt x="5826765" y="1132566"/>
                  <a:pt x="5830669" y="1131653"/>
                  <a:pt x="5834573" y="1130740"/>
                </a:cubicBezTo>
                <a:close/>
                <a:moveTo>
                  <a:pt x="5840206" y="1129420"/>
                </a:moveTo>
                <a:cubicBezTo>
                  <a:pt x="5844705" y="1128363"/>
                  <a:pt x="5849223" y="1127305"/>
                  <a:pt x="5853703" y="1126249"/>
                </a:cubicBezTo>
                <a:cubicBezTo>
                  <a:pt x="5858611" y="1127098"/>
                  <a:pt x="5863519" y="1127950"/>
                  <a:pt x="5868428" y="1128800"/>
                </a:cubicBezTo>
                <a:cubicBezTo>
                  <a:pt x="5863872" y="1129480"/>
                  <a:pt x="5859318" y="1130157"/>
                  <a:pt x="5854782" y="1130832"/>
                </a:cubicBezTo>
                <a:cubicBezTo>
                  <a:pt x="5849911" y="1130361"/>
                  <a:pt x="5845059" y="1129891"/>
                  <a:pt x="5840206" y="1129420"/>
                </a:cubicBezTo>
                <a:close/>
                <a:moveTo>
                  <a:pt x="5874246" y="1129807"/>
                </a:moveTo>
                <a:cubicBezTo>
                  <a:pt x="5878485" y="1130542"/>
                  <a:pt x="5882743" y="1131276"/>
                  <a:pt x="5887000" y="1132012"/>
                </a:cubicBezTo>
                <a:cubicBezTo>
                  <a:pt x="5883040" y="1132272"/>
                  <a:pt x="5879099" y="1132533"/>
                  <a:pt x="5875120" y="1132791"/>
                </a:cubicBezTo>
                <a:cubicBezTo>
                  <a:pt x="5870900" y="1132384"/>
                  <a:pt x="5866680" y="1131977"/>
                  <a:pt x="5862441" y="1131570"/>
                </a:cubicBezTo>
                <a:cubicBezTo>
                  <a:pt x="5866382" y="1130986"/>
                  <a:pt x="5870305" y="1130397"/>
                  <a:pt x="5874246" y="1129807"/>
                </a:cubicBezTo>
                <a:close/>
                <a:moveTo>
                  <a:pt x="5880084" y="1128933"/>
                </a:moveTo>
                <a:cubicBezTo>
                  <a:pt x="5884602" y="1128257"/>
                  <a:pt x="5889138" y="1127574"/>
                  <a:pt x="5893674" y="1126892"/>
                </a:cubicBezTo>
                <a:cubicBezTo>
                  <a:pt x="5898638" y="1128123"/>
                  <a:pt x="5903602" y="1129352"/>
                  <a:pt x="5908584" y="1130584"/>
                </a:cubicBezTo>
                <a:cubicBezTo>
                  <a:pt x="5904029" y="1130887"/>
                  <a:pt x="5899475" y="1131190"/>
                  <a:pt x="5894920" y="1131493"/>
                </a:cubicBezTo>
                <a:cubicBezTo>
                  <a:pt x="5889974" y="1130640"/>
                  <a:pt x="5885029" y="1129787"/>
                  <a:pt x="5880084" y="1128933"/>
                </a:cubicBezTo>
                <a:close/>
                <a:moveTo>
                  <a:pt x="5914514" y="1132051"/>
                </a:moveTo>
                <a:cubicBezTo>
                  <a:pt x="5918772" y="1133103"/>
                  <a:pt x="5923048" y="1134156"/>
                  <a:pt x="5927305" y="1135208"/>
                </a:cubicBezTo>
                <a:cubicBezTo>
                  <a:pt x="5923364" y="1135150"/>
                  <a:pt x="5919423" y="1135094"/>
                  <a:pt x="5915481" y="1135035"/>
                </a:cubicBezTo>
                <a:cubicBezTo>
                  <a:pt x="5911224" y="1134302"/>
                  <a:pt x="5906948" y="1133570"/>
                  <a:pt x="5902709" y="1132836"/>
                </a:cubicBezTo>
                <a:cubicBezTo>
                  <a:pt x="5906650" y="1132575"/>
                  <a:pt x="5910592" y="1132313"/>
                  <a:pt x="5914514" y="1132051"/>
                </a:cubicBezTo>
                <a:close/>
                <a:moveTo>
                  <a:pt x="5920612" y="1131640"/>
                </a:moveTo>
                <a:cubicBezTo>
                  <a:pt x="5925149" y="1131333"/>
                  <a:pt x="5929685" y="1131029"/>
                  <a:pt x="5934221" y="1130720"/>
                </a:cubicBezTo>
                <a:cubicBezTo>
                  <a:pt x="5939203" y="1132317"/>
                  <a:pt x="5944205" y="1133914"/>
                  <a:pt x="5949206" y="1135513"/>
                </a:cubicBezTo>
                <a:cubicBezTo>
                  <a:pt x="5944632" y="1135451"/>
                  <a:pt x="5940077" y="1135386"/>
                  <a:pt x="5935522" y="1135323"/>
                </a:cubicBezTo>
                <a:cubicBezTo>
                  <a:pt x="5930540" y="1134094"/>
                  <a:pt x="5925576" y="1132867"/>
                  <a:pt x="5920612" y="1131640"/>
                </a:cubicBezTo>
                <a:close/>
                <a:moveTo>
                  <a:pt x="5955322" y="1137467"/>
                </a:moveTo>
                <a:cubicBezTo>
                  <a:pt x="5959598" y="1138831"/>
                  <a:pt x="5963874" y="1140196"/>
                  <a:pt x="5968150" y="1141560"/>
                </a:cubicBezTo>
                <a:cubicBezTo>
                  <a:pt x="5964245" y="1141200"/>
                  <a:pt x="5960342" y="1140835"/>
                  <a:pt x="5956456" y="1140475"/>
                </a:cubicBezTo>
                <a:cubicBezTo>
                  <a:pt x="5952143" y="1139419"/>
                  <a:pt x="5947848" y="1138363"/>
                  <a:pt x="5943554" y="1137305"/>
                </a:cubicBezTo>
                <a:cubicBezTo>
                  <a:pt x="5947477" y="1137357"/>
                  <a:pt x="5951399" y="1137415"/>
                  <a:pt x="5955322" y="1137467"/>
                </a:cubicBezTo>
                <a:close/>
                <a:moveTo>
                  <a:pt x="5961699" y="1137550"/>
                </a:moveTo>
                <a:cubicBezTo>
                  <a:pt x="5966235" y="1137608"/>
                  <a:pt x="5970771" y="1137658"/>
                  <a:pt x="5975289" y="1137714"/>
                </a:cubicBezTo>
                <a:cubicBezTo>
                  <a:pt x="5980308" y="1139673"/>
                  <a:pt x="5985346" y="1141635"/>
                  <a:pt x="5990366" y="1143594"/>
                </a:cubicBezTo>
                <a:cubicBezTo>
                  <a:pt x="5985830" y="1143181"/>
                  <a:pt x="5981294" y="1142769"/>
                  <a:pt x="5976776" y="1142352"/>
                </a:cubicBezTo>
                <a:cubicBezTo>
                  <a:pt x="5971738" y="1140752"/>
                  <a:pt x="5966718" y="1139151"/>
                  <a:pt x="5961699" y="1137550"/>
                </a:cubicBezTo>
                <a:close/>
                <a:moveTo>
                  <a:pt x="5996650" y="1146033"/>
                </a:moveTo>
                <a:cubicBezTo>
                  <a:pt x="6000889" y="1147690"/>
                  <a:pt x="6005146" y="1149344"/>
                  <a:pt x="6009422" y="1151001"/>
                </a:cubicBezTo>
                <a:cubicBezTo>
                  <a:pt x="6005574" y="1150356"/>
                  <a:pt x="6001725" y="1149711"/>
                  <a:pt x="5997877" y="1149064"/>
                </a:cubicBezTo>
                <a:cubicBezTo>
                  <a:pt x="5993582" y="1147699"/>
                  <a:pt x="5989288" y="1146335"/>
                  <a:pt x="5984993" y="1144970"/>
                </a:cubicBezTo>
                <a:cubicBezTo>
                  <a:pt x="5988878" y="1145325"/>
                  <a:pt x="5992764" y="1145680"/>
                  <a:pt x="5996650" y="1146033"/>
                </a:cubicBezTo>
                <a:close/>
                <a:moveTo>
                  <a:pt x="6003342" y="1146643"/>
                </a:moveTo>
                <a:cubicBezTo>
                  <a:pt x="6007972" y="1147061"/>
                  <a:pt x="6012601" y="1147474"/>
                  <a:pt x="6017230" y="1147889"/>
                </a:cubicBezTo>
                <a:cubicBezTo>
                  <a:pt x="6022287" y="1150205"/>
                  <a:pt x="6027344" y="1152520"/>
                  <a:pt x="6032400" y="1154836"/>
                </a:cubicBezTo>
                <a:cubicBezTo>
                  <a:pt x="6027753" y="1154065"/>
                  <a:pt x="6023105" y="1153295"/>
                  <a:pt x="6018457" y="1152520"/>
                </a:cubicBezTo>
                <a:cubicBezTo>
                  <a:pt x="6013419" y="1150560"/>
                  <a:pt x="6008381" y="1148603"/>
                  <a:pt x="6003342" y="1146643"/>
                </a:cubicBezTo>
                <a:close/>
                <a:moveTo>
                  <a:pt x="6038870" y="1157794"/>
                </a:moveTo>
                <a:cubicBezTo>
                  <a:pt x="6043127" y="1159744"/>
                  <a:pt x="6047422" y="1161694"/>
                  <a:pt x="6051698" y="1163643"/>
                </a:cubicBezTo>
                <a:cubicBezTo>
                  <a:pt x="6047719" y="1162689"/>
                  <a:pt x="6043759" y="1161732"/>
                  <a:pt x="6039800" y="1160776"/>
                </a:cubicBezTo>
                <a:cubicBezTo>
                  <a:pt x="6035524" y="1159125"/>
                  <a:pt x="6031266" y="1157472"/>
                  <a:pt x="6027009" y="1155822"/>
                </a:cubicBezTo>
                <a:cubicBezTo>
                  <a:pt x="6030950" y="1156482"/>
                  <a:pt x="6034910" y="1157140"/>
                  <a:pt x="6038870" y="1157794"/>
                </a:cubicBezTo>
                <a:close/>
                <a:moveTo>
                  <a:pt x="6045916" y="1158967"/>
                </a:moveTo>
                <a:cubicBezTo>
                  <a:pt x="6050248" y="1159685"/>
                  <a:pt x="6054598" y="1160395"/>
                  <a:pt x="6058948" y="1161109"/>
                </a:cubicBezTo>
                <a:cubicBezTo>
                  <a:pt x="6063968" y="1163736"/>
                  <a:pt x="6069006" y="1166365"/>
                  <a:pt x="6074044" y="1168992"/>
                </a:cubicBezTo>
                <a:cubicBezTo>
                  <a:pt x="6069731" y="1167965"/>
                  <a:pt x="6065437" y="1166933"/>
                  <a:pt x="6061123" y="1165904"/>
                </a:cubicBezTo>
                <a:cubicBezTo>
                  <a:pt x="6056048" y="1163591"/>
                  <a:pt x="6050973" y="1161280"/>
                  <a:pt x="6045916" y="1158967"/>
                </a:cubicBezTo>
                <a:close/>
                <a:moveTo>
                  <a:pt x="6080774" y="1172505"/>
                </a:moveTo>
                <a:cubicBezTo>
                  <a:pt x="6084939" y="1174675"/>
                  <a:pt x="6089103" y="1176844"/>
                  <a:pt x="6093267" y="1179014"/>
                </a:cubicBezTo>
                <a:cubicBezTo>
                  <a:pt x="6089828" y="1177943"/>
                  <a:pt x="6086370" y="1176872"/>
                  <a:pt x="6082931" y="1175800"/>
                </a:cubicBezTo>
                <a:cubicBezTo>
                  <a:pt x="6078617" y="1173844"/>
                  <a:pt x="6074286" y="1171890"/>
                  <a:pt x="6069991" y="1169932"/>
                </a:cubicBezTo>
                <a:cubicBezTo>
                  <a:pt x="6073579" y="1170791"/>
                  <a:pt x="6077168" y="1171650"/>
                  <a:pt x="6080774" y="1172505"/>
                </a:cubicBezTo>
                <a:close/>
                <a:moveTo>
                  <a:pt x="6088211" y="1174269"/>
                </a:moveTo>
                <a:cubicBezTo>
                  <a:pt x="6148260" y="1188523"/>
                  <a:pt x="6208829" y="1202444"/>
                  <a:pt x="6269715" y="1215649"/>
                </a:cubicBezTo>
                <a:cubicBezTo>
                  <a:pt x="6575259" y="1281093"/>
                  <a:pt x="6821962" y="1307982"/>
                  <a:pt x="7046114" y="1300257"/>
                </a:cubicBezTo>
                <a:cubicBezTo>
                  <a:pt x="7334070" y="1290337"/>
                  <a:pt x="7586462" y="1223359"/>
                  <a:pt x="7817697" y="1095494"/>
                </a:cubicBezTo>
                <a:cubicBezTo>
                  <a:pt x="7925191" y="1036577"/>
                  <a:pt x="8037983" y="966044"/>
                  <a:pt x="8172656" y="873526"/>
                </a:cubicBezTo>
                <a:cubicBezTo>
                  <a:pt x="8250924" y="819863"/>
                  <a:pt x="8329099" y="763646"/>
                  <a:pt x="8404691" y="709278"/>
                </a:cubicBezTo>
                <a:cubicBezTo>
                  <a:pt x="8620421" y="554117"/>
                  <a:pt x="8829514" y="403768"/>
                  <a:pt x="9056008" y="296014"/>
                </a:cubicBezTo>
                <a:cubicBezTo>
                  <a:pt x="9070156" y="299154"/>
                  <a:pt x="9084267" y="302435"/>
                  <a:pt x="9098285" y="305854"/>
                </a:cubicBezTo>
                <a:cubicBezTo>
                  <a:pt x="9081553" y="314977"/>
                  <a:pt x="9064709" y="324408"/>
                  <a:pt x="9047717" y="334235"/>
                </a:cubicBezTo>
                <a:cubicBezTo>
                  <a:pt x="8851452" y="447802"/>
                  <a:pt x="8665913" y="594153"/>
                  <a:pt x="8486491" y="735681"/>
                </a:cubicBezTo>
                <a:cubicBezTo>
                  <a:pt x="8401994" y="802332"/>
                  <a:pt x="8314617" y="871252"/>
                  <a:pt x="8226607" y="936423"/>
                </a:cubicBezTo>
                <a:cubicBezTo>
                  <a:pt x="8094090" y="1034721"/>
                  <a:pt x="7981261" y="1109751"/>
                  <a:pt x="7871518" y="1172544"/>
                </a:cubicBezTo>
                <a:cubicBezTo>
                  <a:pt x="7346563" y="1475048"/>
                  <a:pt x="6780318" y="1376096"/>
                  <a:pt x="6295649" y="1239409"/>
                </a:cubicBezTo>
                <a:cubicBezTo>
                  <a:pt x="6231009" y="1221039"/>
                  <a:pt x="6166851" y="1201779"/>
                  <a:pt x="6103344" y="1182143"/>
                </a:cubicBezTo>
                <a:cubicBezTo>
                  <a:pt x="6098287" y="1179518"/>
                  <a:pt x="6093249" y="1176893"/>
                  <a:pt x="6088211" y="1174269"/>
                </a:cubicBezTo>
                <a:close/>
                <a:moveTo>
                  <a:pt x="6295148" y="1241193"/>
                </a:moveTo>
                <a:cubicBezTo>
                  <a:pt x="6606789" y="1329090"/>
                  <a:pt x="6858456" y="1370671"/>
                  <a:pt x="7087144" y="1372043"/>
                </a:cubicBezTo>
                <a:cubicBezTo>
                  <a:pt x="7226577" y="1372861"/>
                  <a:pt x="7360228" y="1358248"/>
                  <a:pt x="7484435" y="1328556"/>
                </a:cubicBezTo>
                <a:cubicBezTo>
                  <a:pt x="7620577" y="1296018"/>
                  <a:pt x="7751122" y="1244071"/>
                  <a:pt x="7872448" y="1174152"/>
                </a:cubicBezTo>
                <a:cubicBezTo>
                  <a:pt x="7982247" y="1111326"/>
                  <a:pt x="8095131" y="1036259"/>
                  <a:pt x="8227723" y="937916"/>
                </a:cubicBezTo>
                <a:cubicBezTo>
                  <a:pt x="8315732" y="872728"/>
                  <a:pt x="8403129" y="803798"/>
                  <a:pt x="8487625" y="737142"/>
                </a:cubicBezTo>
                <a:cubicBezTo>
                  <a:pt x="8690007" y="577518"/>
                  <a:pt x="8886291" y="422706"/>
                  <a:pt x="9100162" y="306315"/>
                </a:cubicBezTo>
                <a:cubicBezTo>
                  <a:pt x="9114421" y="309803"/>
                  <a:pt x="9128625" y="313436"/>
                  <a:pt x="9142755" y="317212"/>
                </a:cubicBezTo>
                <a:cubicBezTo>
                  <a:pt x="9131302" y="324230"/>
                  <a:pt x="9119814" y="331391"/>
                  <a:pt x="9108268" y="338757"/>
                </a:cubicBezTo>
                <a:cubicBezTo>
                  <a:pt x="8916185" y="461255"/>
                  <a:pt x="8736466" y="615806"/>
                  <a:pt x="8562658" y="765267"/>
                </a:cubicBezTo>
                <a:cubicBezTo>
                  <a:pt x="8471451" y="843695"/>
                  <a:pt x="8377157" y="924791"/>
                  <a:pt x="8281637" y="1000847"/>
                </a:cubicBezTo>
                <a:cubicBezTo>
                  <a:pt x="8150756" y="1105155"/>
                  <a:pt x="8037834" y="1184712"/>
                  <a:pt x="7926250" y="1251216"/>
                </a:cubicBezTo>
                <a:cubicBezTo>
                  <a:pt x="7394101" y="1569928"/>
                  <a:pt x="6816254" y="1437022"/>
                  <a:pt x="6321175" y="1264984"/>
                </a:cubicBezTo>
                <a:cubicBezTo>
                  <a:pt x="6255214" y="1241956"/>
                  <a:pt x="6189866" y="1217923"/>
                  <a:pt x="6125281" y="1193485"/>
                </a:cubicBezTo>
                <a:cubicBezTo>
                  <a:pt x="6121061" y="1191304"/>
                  <a:pt x="6116841" y="1189124"/>
                  <a:pt x="6112639" y="1186941"/>
                </a:cubicBezTo>
                <a:cubicBezTo>
                  <a:pt x="6172930" y="1205532"/>
                  <a:pt x="6233815" y="1223766"/>
                  <a:pt x="6295148" y="1241193"/>
                </a:cubicBezTo>
                <a:close/>
                <a:moveTo>
                  <a:pt x="9102598" y="304988"/>
                </a:moveTo>
                <a:cubicBezTo>
                  <a:pt x="9115333" y="298076"/>
                  <a:pt x="9128142" y="291298"/>
                  <a:pt x="9141007" y="284664"/>
                </a:cubicBezTo>
                <a:cubicBezTo>
                  <a:pt x="9155080" y="287312"/>
                  <a:pt x="9169116" y="290111"/>
                  <a:pt x="9183078" y="293066"/>
                </a:cubicBezTo>
                <a:cubicBezTo>
                  <a:pt x="9170418" y="300457"/>
                  <a:pt x="9157702" y="308057"/>
                  <a:pt x="9144930" y="315871"/>
                </a:cubicBezTo>
                <a:cubicBezTo>
                  <a:pt x="9130875" y="312103"/>
                  <a:pt x="9116764" y="308474"/>
                  <a:pt x="9102598" y="304988"/>
                </a:cubicBezTo>
                <a:close/>
                <a:moveTo>
                  <a:pt x="9143759" y="283238"/>
                </a:moveTo>
                <a:cubicBezTo>
                  <a:pt x="9156345" y="276776"/>
                  <a:pt x="9169005" y="270451"/>
                  <a:pt x="9181721" y="264274"/>
                </a:cubicBezTo>
                <a:cubicBezTo>
                  <a:pt x="9195553" y="266088"/>
                  <a:pt x="9209404" y="268061"/>
                  <a:pt x="9223272" y="270210"/>
                </a:cubicBezTo>
                <a:cubicBezTo>
                  <a:pt x="9210723" y="277150"/>
                  <a:pt x="9198137" y="284292"/>
                  <a:pt x="9185514" y="291641"/>
                </a:cubicBezTo>
                <a:cubicBezTo>
                  <a:pt x="9171626" y="288687"/>
                  <a:pt x="9157720" y="285893"/>
                  <a:pt x="9143759" y="283238"/>
                </a:cubicBezTo>
                <a:close/>
                <a:moveTo>
                  <a:pt x="9227362" y="270836"/>
                </a:moveTo>
                <a:cubicBezTo>
                  <a:pt x="9240636" y="272926"/>
                  <a:pt x="9253948" y="275205"/>
                  <a:pt x="9267277" y="277611"/>
                </a:cubicBezTo>
                <a:cubicBezTo>
                  <a:pt x="9254728" y="285380"/>
                  <a:pt x="9242142" y="293359"/>
                  <a:pt x="9229519" y="301556"/>
                </a:cubicBezTo>
                <a:cubicBezTo>
                  <a:pt x="9216096" y="298366"/>
                  <a:pt x="9202636" y="295334"/>
                  <a:pt x="9189139" y="292430"/>
                </a:cubicBezTo>
                <a:cubicBezTo>
                  <a:pt x="9201799" y="285097"/>
                  <a:pt x="9214534" y="277897"/>
                  <a:pt x="9227362" y="270836"/>
                </a:cubicBezTo>
                <a:close/>
                <a:moveTo>
                  <a:pt x="9229984" y="269392"/>
                </a:moveTo>
                <a:cubicBezTo>
                  <a:pt x="9242551" y="262489"/>
                  <a:pt x="9255211" y="255724"/>
                  <a:pt x="9267946" y="249101"/>
                </a:cubicBezTo>
                <a:cubicBezTo>
                  <a:pt x="9280997" y="250429"/>
                  <a:pt x="9294085" y="251888"/>
                  <a:pt x="9307192" y="253532"/>
                </a:cubicBezTo>
                <a:cubicBezTo>
                  <a:pt x="9294699" y="260864"/>
                  <a:pt x="9282187" y="268401"/>
                  <a:pt x="9269638" y="276150"/>
                </a:cubicBezTo>
                <a:cubicBezTo>
                  <a:pt x="9256458" y="273751"/>
                  <a:pt x="9243239" y="271494"/>
                  <a:pt x="9229984" y="269392"/>
                </a:cubicBezTo>
                <a:close/>
                <a:moveTo>
                  <a:pt x="9270847" y="247583"/>
                </a:moveTo>
                <a:cubicBezTo>
                  <a:pt x="9283303" y="241133"/>
                  <a:pt x="9295852" y="234825"/>
                  <a:pt x="9308456" y="228661"/>
                </a:cubicBezTo>
                <a:cubicBezTo>
                  <a:pt x="9321266" y="229226"/>
                  <a:pt x="9334093" y="229951"/>
                  <a:pt x="9346958" y="230832"/>
                </a:cubicBezTo>
                <a:cubicBezTo>
                  <a:pt x="9334576" y="237690"/>
                  <a:pt x="9322195" y="244746"/>
                  <a:pt x="9309795" y="252000"/>
                </a:cubicBezTo>
                <a:cubicBezTo>
                  <a:pt x="9296856" y="250369"/>
                  <a:pt x="9283860" y="248912"/>
                  <a:pt x="9270847" y="247583"/>
                </a:cubicBezTo>
                <a:close/>
                <a:moveTo>
                  <a:pt x="9312063" y="226885"/>
                </a:moveTo>
                <a:cubicBezTo>
                  <a:pt x="9324388" y="220897"/>
                  <a:pt x="9336789" y="215054"/>
                  <a:pt x="9349282" y="209350"/>
                </a:cubicBezTo>
                <a:cubicBezTo>
                  <a:pt x="9361738" y="209220"/>
                  <a:pt x="9374231" y="209207"/>
                  <a:pt x="9386799" y="209384"/>
                </a:cubicBezTo>
                <a:cubicBezTo>
                  <a:pt x="9374511" y="215790"/>
                  <a:pt x="9362240" y="222381"/>
                  <a:pt x="9349951" y="229163"/>
                </a:cubicBezTo>
                <a:cubicBezTo>
                  <a:pt x="9337329" y="228263"/>
                  <a:pt x="9324705" y="227482"/>
                  <a:pt x="9312063" y="226885"/>
                </a:cubicBezTo>
                <a:close/>
                <a:moveTo>
                  <a:pt x="9353410" y="207472"/>
                </a:moveTo>
                <a:cubicBezTo>
                  <a:pt x="9372093" y="198993"/>
                  <a:pt x="9390963" y="190826"/>
                  <a:pt x="9410001" y="183021"/>
                </a:cubicBezTo>
                <a:cubicBezTo>
                  <a:pt x="9419724" y="182949"/>
                  <a:pt x="9429465" y="182986"/>
                  <a:pt x="9439244" y="183152"/>
                </a:cubicBezTo>
                <a:cubicBezTo>
                  <a:pt x="9422884" y="190984"/>
                  <a:pt x="9406561" y="199101"/>
                  <a:pt x="9390220" y="207575"/>
                </a:cubicBezTo>
                <a:cubicBezTo>
                  <a:pt x="9377968" y="207378"/>
                  <a:pt x="9365698" y="207368"/>
                  <a:pt x="9353410" y="207472"/>
                </a:cubicBezTo>
                <a:close/>
                <a:moveTo>
                  <a:pt x="9415057" y="180995"/>
                </a:moveTo>
                <a:cubicBezTo>
                  <a:pt x="9429261" y="175232"/>
                  <a:pt x="9443576" y="169671"/>
                  <a:pt x="9458002" y="164306"/>
                </a:cubicBezTo>
                <a:cubicBezTo>
                  <a:pt x="9466219" y="163817"/>
                  <a:pt x="9474456" y="163408"/>
                  <a:pt x="9482710" y="163086"/>
                </a:cubicBezTo>
                <a:cubicBezTo>
                  <a:pt x="9476724" y="165745"/>
                  <a:pt x="9470737" y="168426"/>
                  <a:pt x="9464751" y="171172"/>
                </a:cubicBezTo>
                <a:cubicBezTo>
                  <a:pt x="9457519" y="174479"/>
                  <a:pt x="9450325" y="177864"/>
                  <a:pt x="9443111" y="181291"/>
                </a:cubicBezTo>
                <a:cubicBezTo>
                  <a:pt x="9433760" y="181088"/>
                  <a:pt x="9424409" y="180982"/>
                  <a:pt x="9415057" y="180995"/>
                </a:cubicBezTo>
                <a:close/>
                <a:moveTo>
                  <a:pt x="9456720" y="162359"/>
                </a:moveTo>
                <a:cubicBezTo>
                  <a:pt x="9455325" y="162441"/>
                  <a:pt x="9453931" y="162530"/>
                  <a:pt x="9452537" y="162618"/>
                </a:cubicBezTo>
                <a:cubicBezTo>
                  <a:pt x="9454953" y="162151"/>
                  <a:pt x="9457371" y="161688"/>
                  <a:pt x="9459787" y="161235"/>
                </a:cubicBezTo>
                <a:cubicBezTo>
                  <a:pt x="9458765" y="161612"/>
                  <a:pt x="9457742" y="161980"/>
                  <a:pt x="9456720" y="162359"/>
                </a:cubicBezTo>
                <a:close/>
                <a:moveTo>
                  <a:pt x="9378749" y="181603"/>
                </a:moveTo>
                <a:cubicBezTo>
                  <a:pt x="9374529" y="181737"/>
                  <a:pt x="9370290" y="181854"/>
                  <a:pt x="9366051" y="182032"/>
                </a:cubicBezTo>
                <a:cubicBezTo>
                  <a:pt x="9380310" y="178385"/>
                  <a:pt x="9394644" y="174940"/>
                  <a:pt x="9409071" y="171696"/>
                </a:cubicBezTo>
                <a:cubicBezTo>
                  <a:pt x="9398976" y="174888"/>
                  <a:pt x="9388862" y="178175"/>
                  <a:pt x="9378749" y="181603"/>
                </a:cubicBezTo>
                <a:close/>
                <a:moveTo>
                  <a:pt x="9372056" y="183895"/>
                </a:moveTo>
                <a:cubicBezTo>
                  <a:pt x="9366367" y="185851"/>
                  <a:pt x="9360678" y="187818"/>
                  <a:pt x="9354990" y="189850"/>
                </a:cubicBezTo>
                <a:cubicBezTo>
                  <a:pt x="9338294" y="195799"/>
                  <a:pt x="9321619" y="202083"/>
                  <a:pt x="9304942" y="208651"/>
                </a:cubicBezTo>
                <a:cubicBezTo>
                  <a:pt x="9292728" y="209146"/>
                  <a:pt x="9280495" y="209787"/>
                  <a:pt x="9268225" y="210577"/>
                </a:cubicBezTo>
                <a:cubicBezTo>
                  <a:pt x="9297135" y="201118"/>
                  <a:pt x="9326396" y="192442"/>
                  <a:pt x="9356068" y="184628"/>
                </a:cubicBezTo>
                <a:cubicBezTo>
                  <a:pt x="9361403" y="184351"/>
                  <a:pt x="9366720" y="184102"/>
                  <a:pt x="9372056" y="183895"/>
                </a:cubicBezTo>
                <a:close/>
                <a:moveTo>
                  <a:pt x="9298045" y="199582"/>
                </a:moveTo>
                <a:cubicBezTo>
                  <a:pt x="9286184" y="203221"/>
                  <a:pt x="9274323" y="207026"/>
                  <a:pt x="9262462" y="210966"/>
                </a:cubicBezTo>
                <a:cubicBezTo>
                  <a:pt x="9223588" y="213617"/>
                  <a:pt x="9184491" y="217755"/>
                  <a:pt x="9144948" y="223394"/>
                </a:cubicBezTo>
                <a:cubicBezTo>
                  <a:pt x="9179583" y="212522"/>
                  <a:pt x="9214591" y="202886"/>
                  <a:pt x="9250061" y="194682"/>
                </a:cubicBezTo>
                <a:cubicBezTo>
                  <a:pt x="9282578" y="190216"/>
                  <a:pt x="9315410" y="186965"/>
                  <a:pt x="9348557" y="185039"/>
                </a:cubicBezTo>
                <a:cubicBezTo>
                  <a:pt x="9331769" y="189584"/>
                  <a:pt x="9314945" y="194405"/>
                  <a:pt x="9298045" y="199582"/>
                </a:cubicBezTo>
                <a:close/>
                <a:moveTo>
                  <a:pt x="9255956" y="213143"/>
                </a:moveTo>
                <a:cubicBezTo>
                  <a:pt x="9244392" y="217032"/>
                  <a:pt x="9232847" y="221049"/>
                  <a:pt x="9221264" y="225234"/>
                </a:cubicBezTo>
                <a:cubicBezTo>
                  <a:pt x="9190329" y="225545"/>
                  <a:pt x="9159226" y="226759"/>
                  <a:pt x="9127882" y="228860"/>
                </a:cubicBezTo>
                <a:cubicBezTo>
                  <a:pt x="9130670" y="227947"/>
                  <a:pt x="9133459" y="227039"/>
                  <a:pt x="9136248" y="226143"/>
                </a:cubicBezTo>
                <a:cubicBezTo>
                  <a:pt x="9175716" y="220362"/>
                  <a:pt x="9215613" y="215998"/>
                  <a:pt x="9255956" y="213143"/>
                </a:cubicBezTo>
                <a:close/>
                <a:moveTo>
                  <a:pt x="9117806" y="229531"/>
                </a:moveTo>
                <a:cubicBezTo>
                  <a:pt x="9115444" y="229704"/>
                  <a:pt x="9113046" y="229902"/>
                  <a:pt x="9110685" y="230087"/>
                </a:cubicBezTo>
                <a:cubicBezTo>
                  <a:pt x="9114105" y="229531"/>
                  <a:pt x="9117545" y="229014"/>
                  <a:pt x="9120985" y="228478"/>
                </a:cubicBezTo>
                <a:cubicBezTo>
                  <a:pt x="9119924" y="228828"/>
                  <a:pt x="9118865" y="229177"/>
                  <a:pt x="9117806" y="229531"/>
                </a:cubicBezTo>
                <a:close/>
                <a:moveTo>
                  <a:pt x="9110424" y="232042"/>
                </a:moveTo>
                <a:cubicBezTo>
                  <a:pt x="9103880" y="234260"/>
                  <a:pt x="9097336" y="236532"/>
                  <a:pt x="9090755" y="238856"/>
                </a:cubicBezTo>
                <a:cubicBezTo>
                  <a:pt x="9080381" y="238895"/>
                  <a:pt x="9069971" y="238993"/>
                  <a:pt x="9059522" y="239215"/>
                </a:cubicBezTo>
                <a:cubicBezTo>
                  <a:pt x="9069022" y="237376"/>
                  <a:pt x="9078541" y="235591"/>
                  <a:pt x="9088078" y="233911"/>
                </a:cubicBezTo>
                <a:cubicBezTo>
                  <a:pt x="9095514" y="233241"/>
                  <a:pt x="9102970" y="232617"/>
                  <a:pt x="9110424" y="232042"/>
                </a:cubicBezTo>
                <a:close/>
                <a:moveTo>
                  <a:pt x="9050915" y="239451"/>
                </a:moveTo>
                <a:cubicBezTo>
                  <a:pt x="9048107" y="239523"/>
                  <a:pt x="9045281" y="239600"/>
                  <a:pt x="9042456" y="239687"/>
                </a:cubicBezTo>
                <a:cubicBezTo>
                  <a:pt x="9044501" y="239090"/>
                  <a:pt x="9046527" y="238505"/>
                  <a:pt x="9048572" y="237915"/>
                </a:cubicBezTo>
                <a:cubicBezTo>
                  <a:pt x="9056176" y="237056"/>
                  <a:pt x="9063798" y="236249"/>
                  <a:pt x="9071421" y="235489"/>
                </a:cubicBezTo>
                <a:cubicBezTo>
                  <a:pt x="9064598" y="236764"/>
                  <a:pt x="9057756" y="238088"/>
                  <a:pt x="9050915" y="239451"/>
                </a:cubicBezTo>
                <a:close/>
                <a:moveTo>
                  <a:pt x="9042865" y="241066"/>
                </a:moveTo>
                <a:cubicBezTo>
                  <a:pt x="9037399" y="242184"/>
                  <a:pt x="9031915" y="243320"/>
                  <a:pt x="9026412" y="244495"/>
                </a:cubicBezTo>
                <a:cubicBezTo>
                  <a:pt x="9030018" y="243396"/>
                  <a:pt x="9033625" y="242310"/>
                  <a:pt x="9037231" y="241237"/>
                </a:cubicBezTo>
                <a:cubicBezTo>
                  <a:pt x="9039110" y="241176"/>
                  <a:pt x="9040987" y="241120"/>
                  <a:pt x="9042865" y="241066"/>
                </a:cubicBezTo>
                <a:close/>
                <a:moveTo>
                  <a:pt x="9006593" y="248060"/>
                </a:moveTo>
                <a:cubicBezTo>
                  <a:pt x="8997038" y="247731"/>
                  <a:pt x="8987445" y="247495"/>
                  <a:pt x="8977834" y="247309"/>
                </a:cubicBezTo>
                <a:cubicBezTo>
                  <a:pt x="8989992" y="245454"/>
                  <a:pt x="9002188" y="243719"/>
                  <a:pt x="9014402" y="242106"/>
                </a:cubicBezTo>
                <a:cubicBezTo>
                  <a:pt x="9018734" y="241914"/>
                  <a:pt x="9023066" y="241764"/>
                  <a:pt x="9027397" y="241602"/>
                </a:cubicBezTo>
                <a:cubicBezTo>
                  <a:pt x="9020481" y="243697"/>
                  <a:pt x="9013547" y="245848"/>
                  <a:pt x="9006593" y="248060"/>
                </a:cubicBezTo>
                <a:close/>
                <a:moveTo>
                  <a:pt x="9001630" y="249635"/>
                </a:moveTo>
                <a:cubicBezTo>
                  <a:pt x="9000347" y="250046"/>
                  <a:pt x="8999064" y="250449"/>
                  <a:pt x="8997782" y="250864"/>
                </a:cubicBezTo>
                <a:cubicBezTo>
                  <a:pt x="8987835" y="253158"/>
                  <a:pt x="8977834" y="255551"/>
                  <a:pt x="8967813" y="258033"/>
                </a:cubicBezTo>
                <a:cubicBezTo>
                  <a:pt x="8955989" y="256874"/>
                  <a:pt x="8944109" y="255796"/>
                  <a:pt x="8932211" y="254842"/>
                </a:cubicBezTo>
                <a:cubicBezTo>
                  <a:pt x="8944146" y="252727"/>
                  <a:pt x="8956101" y="250721"/>
                  <a:pt x="8968091" y="248828"/>
                </a:cubicBezTo>
                <a:cubicBezTo>
                  <a:pt x="8979246" y="248999"/>
                  <a:pt x="8990438" y="249267"/>
                  <a:pt x="9001630" y="249635"/>
                </a:cubicBezTo>
                <a:close/>
                <a:moveTo>
                  <a:pt x="8916650" y="255733"/>
                </a:moveTo>
                <a:cubicBezTo>
                  <a:pt x="8904827" y="257930"/>
                  <a:pt x="8892947" y="260224"/>
                  <a:pt x="8881029" y="262665"/>
                </a:cubicBezTo>
                <a:cubicBezTo>
                  <a:pt x="8868146" y="260884"/>
                  <a:pt x="8855225" y="259228"/>
                  <a:pt x="8842249" y="257661"/>
                </a:cubicBezTo>
                <a:cubicBezTo>
                  <a:pt x="8853850" y="256101"/>
                  <a:pt x="8865450" y="254616"/>
                  <a:pt x="8877070" y="253255"/>
                </a:cubicBezTo>
                <a:cubicBezTo>
                  <a:pt x="8890325" y="253954"/>
                  <a:pt x="8903507" y="254788"/>
                  <a:pt x="8916650" y="255733"/>
                </a:cubicBezTo>
                <a:close/>
                <a:moveTo>
                  <a:pt x="8837657" y="257096"/>
                </a:moveTo>
                <a:cubicBezTo>
                  <a:pt x="8825777" y="255683"/>
                  <a:pt x="8813842" y="254378"/>
                  <a:pt x="8801888" y="253145"/>
                </a:cubicBezTo>
                <a:cubicBezTo>
                  <a:pt x="8811909" y="252481"/>
                  <a:pt x="8821966" y="251888"/>
                  <a:pt x="8832024" y="251366"/>
                </a:cubicBezTo>
                <a:cubicBezTo>
                  <a:pt x="8844684" y="251766"/>
                  <a:pt x="8857271" y="252290"/>
                  <a:pt x="8869838" y="252909"/>
                </a:cubicBezTo>
                <a:cubicBezTo>
                  <a:pt x="8859148" y="254205"/>
                  <a:pt x="8848421" y="255621"/>
                  <a:pt x="8837657" y="257096"/>
                </a:cubicBezTo>
                <a:close/>
                <a:moveTo>
                  <a:pt x="8829402" y="258248"/>
                </a:moveTo>
                <a:cubicBezTo>
                  <a:pt x="8761582" y="267828"/>
                  <a:pt x="8692368" y="280926"/>
                  <a:pt x="8621499" y="297624"/>
                </a:cubicBezTo>
                <a:cubicBezTo>
                  <a:pt x="8373086" y="356154"/>
                  <a:pt x="8126290" y="453443"/>
                  <a:pt x="7896579" y="549860"/>
                </a:cubicBezTo>
                <a:cubicBezTo>
                  <a:pt x="7835266" y="575666"/>
                  <a:pt x="7772782" y="602441"/>
                  <a:pt x="7712379" y="628333"/>
                </a:cubicBezTo>
                <a:cubicBezTo>
                  <a:pt x="7657071" y="652036"/>
                  <a:pt x="7599885" y="676545"/>
                  <a:pt x="7543219" y="700477"/>
                </a:cubicBezTo>
                <a:cubicBezTo>
                  <a:pt x="7141449" y="871938"/>
                  <a:pt x="6696323" y="994442"/>
                  <a:pt x="6142385" y="1086008"/>
                </a:cubicBezTo>
                <a:cubicBezTo>
                  <a:pt x="6083972" y="1095503"/>
                  <a:pt x="6027176" y="1104518"/>
                  <a:pt x="5971738" y="1113094"/>
                </a:cubicBezTo>
                <a:cubicBezTo>
                  <a:pt x="5965212" y="1109641"/>
                  <a:pt x="5958687" y="1106193"/>
                  <a:pt x="5952198" y="1102752"/>
                </a:cubicBezTo>
                <a:cubicBezTo>
                  <a:pt x="6009626" y="1088881"/>
                  <a:pt x="6064916" y="1075265"/>
                  <a:pt x="6117268" y="1062264"/>
                </a:cubicBezTo>
                <a:cubicBezTo>
                  <a:pt x="6610340" y="938803"/>
                  <a:pt x="7059090" y="795289"/>
                  <a:pt x="7489175" y="623529"/>
                </a:cubicBezTo>
                <a:cubicBezTo>
                  <a:pt x="7607991" y="576486"/>
                  <a:pt x="7724408" y="530661"/>
                  <a:pt x="7842238" y="487178"/>
                </a:cubicBezTo>
                <a:cubicBezTo>
                  <a:pt x="8142855" y="376467"/>
                  <a:pt x="8459646" y="277787"/>
                  <a:pt x="8789246" y="254009"/>
                </a:cubicBezTo>
                <a:cubicBezTo>
                  <a:pt x="8802688" y="255305"/>
                  <a:pt x="8816072" y="256726"/>
                  <a:pt x="8829402" y="258248"/>
                </a:cubicBezTo>
                <a:close/>
                <a:moveTo>
                  <a:pt x="5946975" y="1102097"/>
                </a:moveTo>
                <a:cubicBezTo>
                  <a:pt x="5941583" y="1103399"/>
                  <a:pt x="5936155" y="1104704"/>
                  <a:pt x="5930726" y="1106009"/>
                </a:cubicBezTo>
                <a:cubicBezTo>
                  <a:pt x="5924219" y="1103004"/>
                  <a:pt x="5917750" y="1100009"/>
                  <a:pt x="5911261" y="1097014"/>
                </a:cubicBezTo>
                <a:cubicBezTo>
                  <a:pt x="5916634" y="1095243"/>
                  <a:pt x="5921988" y="1093473"/>
                  <a:pt x="5927361" y="1091701"/>
                </a:cubicBezTo>
                <a:cubicBezTo>
                  <a:pt x="5933887" y="1095157"/>
                  <a:pt x="5940431" y="1098624"/>
                  <a:pt x="5946975" y="1102097"/>
                </a:cubicBezTo>
                <a:close/>
                <a:moveTo>
                  <a:pt x="5908789" y="1095869"/>
                </a:moveTo>
                <a:cubicBezTo>
                  <a:pt x="5907394" y="1095224"/>
                  <a:pt x="5905981" y="1094577"/>
                  <a:pt x="5904587" y="1093934"/>
                </a:cubicBezTo>
                <a:cubicBezTo>
                  <a:pt x="5899456" y="1091560"/>
                  <a:pt x="5894381" y="1089217"/>
                  <a:pt x="5889287" y="1086858"/>
                </a:cubicBezTo>
                <a:cubicBezTo>
                  <a:pt x="5894641" y="1084592"/>
                  <a:pt x="5900014" y="1082326"/>
                  <a:pt x="5905386" y="1080052"/>
                </a:cubicBezTo>
                <a:cubicBezTo>
                  <a:pt x="5906539" y="1080664"/>
                  <a:pt x="5907673" y="1081264"/>
                  <a:pt x="5908826" y="1081876"/>
                </a:cubicBezTo>
                <a:cubicBezTo>
                  <a:pt x="5914236" y="1084742"/>
                  <a:pt x="5919646" y="1087617"/>
                  <a:pt x="5925074" y="1090495"/>
                </a:cubicBezTo>
                <a:cubicBezTo>
                  <a:pt x="5919664" y="1092287"/>
                  <a:pt x="5914236" y="1094077"/>
                  <a:pt x="5908789" y="1095869"/>
                </a:cubicBezTo>
                <a:close/>
                <a:moveTo>
                  <a:pt x="5903806" y="1095624"/>
                </a:moveTo>
                <a:cubicBezTo>
                  <a:pt x="5904606" y="1095988"/>
                  <a:pt x="5905405" y="1096356"/>
                  <a:pt x="5906186" y="1096721"/>
                </a:cubicBezTo>
                <a:cubicBezTo>
                  <a:pt x="5900664" y="1098535"/>
                  <a:pt x="5895143" y="1100350"/>
                  <a:pt x="5889603" y="1102164"/>
                </a:cubicBezTo>
                <a:cubicBezTo>
                  <a:pt x="5886517" y="1100956"/>
                  <a:pt x="5883430" y="1099742"/>
                  <a:pt x="5880344" y="1098535"/>
                </a:cubicBezTo>
                <a:cubicBezTo>
                  <a:pt x="5877091" y="1097254"/>
                  <a:pt x="5873875" y="1095996"/>
                  <a:pt x="5870621" y="1094720"/>
                </a:cubicBezTo>
                <a:cubicBezTo>
                  <a:pt x="5876068" y="1092430"/>
                  <a:pt x="5881515" y="1090136"/>
                  <a:pt x="5886963" y="1087836"/>
                </a:cubicBezTo>
                <a:cubicBezTo>
                  <a:pt x="5892577" y="1090429"/>
                  <a:pt x="5898155" y="1093010"/>
                  <a:pt x="5903806" y="1095624"/>
                </a:cubicBezTo>
                <a:close/>
                <a:moveTo>
                  <a:pt x="5868409" y="1093850"/>
                </a:moveTo>
                <a:cubicBezTo>
                  <a:pt x="5795030" y="1065058"/>
                  <a:pt x="5725332" y="1037752"/>
                  <a:pt x="5656192" y="1011583"/>
                </a:cubicBezTo>
                <a:cubicBezTo>
                  <a:pt x="5577217" y="981692"/>
                  <a:pt x="5496105" y="950692"/>
                  <a:pt x="5417651" y="920710"/>
                </a:cubicBezTo>
                <a:cubicBezTo>
                  <a:pt x="5151576" y="819036"/>
                  <a:pt x="4876466" y="713900"/>
                  <a:pt x="4596540" y="617604"/>
                </a:cubicBezTo>
                <a:cubicBezTo>
                  <a:pt x="4176030" y="473551"/>
                  <a:pt x="3678143" y="316734"/>
                  <a:pt x="3173583" y="245850"/>
                </a:cubicBezTo>
                <a:cubicBezTo>
                  <a:pt x="2989438" y="220107"/>
                  <a:pt x="2818661" y="208160"/>
                  <a:pt x="2651528" y="209307"/>
                </a:cubicBezTo>
                <a:cubicBezTo>
                  <a:pt x="2520926" y="210205"/>
                  <a:pt x="2391681" y="219060"/>
                  <a:pt x="2261878" y="236071"/>
                </a:cubicBezTo>
                <a:cubicBezTo>
                  <a:pt x="2240127" y="223905"/>
                  <a:pt x="2218654" y="212765"/>
                  <a:pt x="2197312" y="202581"/>
                </a:cubicBezTo>
                <a:cubicBezTo>
                  <a:pt x="2337414" y="174128"/>
                  <a:pt x="2476140" y="155745"/>
                  <a:pt x="2615796" y="147031"/>
                </a:cubicBezTo>
                <a:cubicBezTo>
                  <a:pt x="2788469" y="136256"/>
                  <a:pt x="2969620" y="140346"/>
                  <a:pt x="3154229" y="159184"/>
                </a:cubicBezTo>
                <a:cubicBezTo>
                  <a:pt x="3580689" y="202853"/>
                  <a:pt x="4040594" y="322207"/>
                  <a:pt x="4601597" y="534792"/>
                </a:cubicBezTo>
                <a:cubicBezTo>
                  <a:pt x="4961947" y="671620"/>
                  <a:pt x="5312760" y="828839"/>
                  <a:pt x="5652028" y="980876"/>
                </a:cubicBezTo>
                <a:lnTo>
                  <a:pt x="5672329" y="989971"/>
                </a:lnTo>
                <a:cubicBezTo>
                  <a:pt x="5741469" y="1020704"/>
                  <a:pt x="5811427" y="1052941"/>
                  <a:pt x="5884899" y="1086882"/>
                </a:cubicBezTo>
                <a:cubicBezTo>
                  <a:pt x="5879415" y="1089202"/>
                  <a:pt x="5873912" y="1091525"/>
                  <a:pt x="5868409" y="1093850"/>
                </a:cubicBezTo>
                <a:close/>
                <a:moveTo>
                  <a:pt x="2259276" y="236413"/>
                </a:moveTo>
                <a:cubicBezTo>
                  <a:pt x="2234066" y="239739"/>
                  <a:pt x="2208819" y="243366"/>
                  <a:pt x="2183536" y="247311"/>
                </a:cubicBezTo>
                <a:cubicBezTo>
                  <a:pt x="2161505" y="237627"/>
                  <a:pt x="2138992" y="228536"/>
                  <a:pt x="2116069" y="220185"/>
                </a:cubicBezTo>
                <a:cubicBezTo>
                  <a:pt x="2142356" y="214139"/>
                  <a:pt x="2168570" y="208445"/>
                  <a:pt x="2194765" y="203105"/>
                </a:cubicBezTo>
                <a:cubicBezTo>
                  <a:pt x="2216702" y="213531"/>
                  <a:pt x="2238231" y="224680"/>
                  <a:pt x="2259276" y="236413"/>
                </a:cubicBezTo>
                <a:close/>
                <a:moveTo>
                  <a:pt x="2180134" y="247835"/>
                </a:moveTo>
                <a:cubicBezTo>
                  <a:pt x="2154943" y="251793"/>
                  <a:pt x="2129715" y="256069"/>
                  <a:pt x="2104431" y="260646"/>
                </a:cubicBezTo>
                <a:cubicBezTo>
                  <a:pt x="2080764" y="252879"/>
                  <a:pt x="2057470" y="246023"/>
                  <a:pt x="2034417" y="240042"/>
                </a:cubicBezTo>
                <a:cubicBezTo>
                  <a:pt x="2060593" y="233323"/>
                  <a:pt x="2086695" y="226967"/>
                  <a:pt x="2112741" y="220949"/>
                </a:cubicBezTo>
                <a:cubicBezTo>
                  <a:pt x="2135627" y="229216"/>
                  <a:pt x="2158103" y="238226"/>
                  <a:pt x="2180134" y="247835"/>
                </a:cubicBezTo>
                <a:close/>
                <a:moveTo>
                  <a:pt x="2100304" y="261405"/>
                </a:moveTo>
                <a:cubicBezTo>
                  <a:pt x="2075299" y="265967"/>
                  <a:pt x="2050238" y="270834"/>
                  <a:pt x="2025121" y="276005"/>
                </a:cubicBezTo>
                <a:cubicBezTo>
                  <a:pt x="2000600" y="270533"/>
                  <a:pt x="1976506" y="265908"/>
                  <a:pt x="1952672" y="262089"/>
                </a:cubicBezTo>
                <a:cubicBezTo>
                  <a:pt x="1978588" y="254764"/>
                  <a:pt x="2004430" y="247770"/>
                  <a:pt x="2030178" y="241128"/>
                </a:cubicBezTo>
                <a:cubicBezTo>
                  <a:pt x="2053975" y="247177"/>
                  <a:pt x="2077362" y="253989"/>
                  <a:pt x="2100304" y="261405"/>
                </a:cubicBezTo>
                <a:close/>
                <a:moveTo>
                  <a:pt x="2021849" y="276679"/>
                </a:moveTo>
                <a:cubicBezTo>
                  <a:pt x="1996250" y="281974"/>
                  <a:pt x="1970575" y="287577"/>
                  <a:pt x="1944827" y="293508"/>
                </a:cubicBezTo>
                <a:cubicBezTo>
                  <a:pt x="1921142" y="290604"/>
                  <a:pt x="1897847" y="288360"/>
                  <a:pt x="1874776" y="286767"/>
                </a:cubicBezTo>
                <a:cubicBezTo>
                  <a:pt x="1873251" y="286661"/>
                  <a:pt x="1871727" y="286575"/>
                  <a:pt x="1870202" y="286475"/>
                </a:cubicBezTo>
                <a:cubicBezTo>
                  <a:pt x="1896750" y="278288"/>
                  <a:pt x="1923205" y="270453"/>
                  <a:pt x="1949567" y="262976"/>
                </a:cubicBezTo>
                <a:cubicBezTo>
                  <a:pt x="1973996" y="266817"/>
                  <a:pt x="1998090" y="271424"/>
                  <a:pt x="2021849" y="276679"/>
                </a:cubicBezTo>
                <a:close/>
                <a:moveTo>
                  <a:pt x="1938710" y="294917"/>
                </a:moveTo>
                <a:cubicBezTo>
                  <a:pt x="1923466" y="298457"/>
                  <a:pt x="1908184" y="302101"/>
                  <a:pt x="1892883" y="305865"/>
                </a:cubicBezTo>
                <a:cubicBezTo>
                  <a:pt x="1883104" y="308266"/>
                  <a:pt x="1873344" y="310705"/>
                  <a:pt x="1863621" y="313179"/>
                </a:cubicBezTo>
                <a:cubicBezTo>
                  <a:pt x="1843866" y="312651"/>
                  <a:pt x="1824344" y="312504"/>
                  <a:pt x="1804977" y="312748"/>
                </a:cubicBezTo>
                <a:cubicBezTo>
                  <a:pt x="1799041" y="312822"/>
                  <a:pt x="1793129" y="312945"/>
                  <a:pt x="1787229" y="313092"/>
                </a:cubicBezTo>
                <a:cubicBezTo>
                  <a:pt x="1802397" y="308039"/>
                  <a:pt x="1817573" y="303062"/>
                  <a:pt x="1832766" y="298208"/>
                </a:cubicBezTo>
                <a:cubicBezTo>
                  <a:pt x="1843251" y="294856"/>
                  <a:pt x="1853712" y="291580"/>
                  <a:pt x="1864160" y="288338"/>
                </a:cubicBezTo>
                <a:cubicBezTo>
                  <a:pt x="1889388" y="289834"/>
                  <a:pt x="1914263" y="292067"/>
                  <a:pt x="1938710" y="294917"/>
                </a:cubicBezTo>
                <a:close/>
                <a:moveTo>
                  <a:pt x="1856516" y="315012"/>
                </a:moveTo>
                <a:cubicBezTo>
                  <a:pt x="1831261" y="321484"/>
                  <a:pt x="1806139" y="328188"/>
                  <a:pt x="1781157" y="335159"/>
                </a:cubicBezTo>
                <a:cubicBezTo>
                  <a:pt x="1765732" y="336158"/>
                  <a:pt x="1750420" y="337355"/>
                  <a:pt x="1735185" y="338749"/>
                </a:cubicBezTo>
                <a:cubicBezTo>
                  <a:pt x="1724657" y="339712"/>
                  <a:pt x="1714192" y="340783"/>
                  <a:pt x="1703775" y="341936"/>
                </a:cubicBezTo>
                <a:cubicBezTo>
                  <a:pt x="1729280" y="332798"/>
                  <a:pt x="1754802" y="323936"/>
                  <a:pt x="1780357" y="315369"/>
                </a:cubicBezTo>
                <a:cubicBezTo>
                  <a:pt x="1806115" y="314572"/>
                  <a:pt x="1831514" y="314486"/>
                  <a:pt x="1856516" y="315012"/>
                </a:cubicBezTo>
                <a:close/>
                <a:moveTo>
                  <a:pt x="1772880" y="337494"/>
                </a:moveTo>
                <a:cubicBezTo>
                  <a:pt x="1747453" y="344656"/>
                  <a:pt x="1722154" y="352062"/>
                  <a:pt x="1696990" y="359752"/>
                </a:cubicBezTo>
                <a:cubicBezTo>
                  <a:pt x="1686404" y="361358"/>
                  <a:pt x="1675861" y="363012"/>
                  <a:pt x="1665405" y="364771"/>
                </a:cubicBezTo>
                <a:cubicBezTo>
                  <a:pt x="1650151" y="367339"/>
                  <a:pt x="1635042" y="370112"/>
                  <a:pt x="1620015" y="373007"/>
                </a:cubicBezTo>
                <a:cubicBezTo>
                  <a:pt x="1645381" y="363273"/>
                  <a:pt x="1670752" y="353812"/>
                  <a:pt x="1696144" y="344656"/>
                </a:cubicBezTo>
                <a:cubicBezTo>
                  <a:pt x="1722086" y="341620"/>
                  <a:pt x="1747678" y="339264"/>
                  <a:pt x="1772880" y="337494"/>
                </a:cubicBezTo>
                <a:close/>
                <a:moveTo>
                  <a:pt x="1695127" y="362267"/>
                </a:moveTo>
                <a:cubicBezTo>
                  <a:pt x="1717178" y="358900"/>
                  <a:pt x="1739459" y="355829"/>
                  <a:pt x="1762043" y="353118"/>
                </a:cubicBezTo>
                <a:cubicBezTo>
                  <a:pt x="1741736" y="357762"/>
                  <a:pt x="1721554" y="362576"/>
                  <a:pt x="1701507" y="367582"/>
                </a:cubicBezTo>
                <a:cubicBezTo>
                  <a:pt x="1678109" y="372163"/>
                  <a:pt x="1654994" y="377064"/>
                  <a:pt x="1632098" y="382236"/>
                </a:cubicBezTo>
                <a:cubicBezTo>
                  <a:pt x="1653027" y="375398"/>
                  <a:pt x="1674030" y="368729"/>
                  <a:pt x="1695127" y="362267"/>
                </a:cubicBezTo>
                <a:close/>
                <a:moveTo>
                  <a:pt x="1709793" y="357835"/>
                </a:moveTo>
                <a:cubicBezTo>
                  <a:pt x="1733700" y="350625"/>
                  <a:pt x="1757712" y="343633"/>
                  <a:pt x="1781854" y="336896"/>
                </a:cubicBezTo>
                <a:cubicBezTo>
                  <a:pt x="1805942" y="335330"/>
                  <a:pt x="1829668" y="334293"/>
                  <a:pt x="1852994" y="333711"/>
                </a:cubicBezTo>
                <a:cubicBezTo>
                  <a:pt x="1828977" y="338480"/>
                  <a:pt x="1805124" y="343460"/>
                  <a:pt x="1781475" y="348710"/>
                </a:cubicBezTo>
                <a:cubicBezTo>
                  <a:pt x="1757215" y="351380"/>
                  <a:pt x="1733333" y="354418"/>
                  <a:pt x="1709793" y="357835"/>
                </a:cubicBezTo>
                <a:close/>
                <a:moveTo>
                  <a:pt x="1863751" y="333471"/>
                </a:moveTo>
                <a:cubicBezTo>
                  <a:pt x="1885150" y="333060"/>
                  <a:pt x="1906213" y="333029"/>
                  <a:pt x="1926924" y="333302"/>
                </a:cubicBezTo>
                <a:cubicBezTo>
                  <a:pt x="1904893" y="335765"/>
                  <a:pt x="1883142" y="338454"/>
                  <a:pt x="1861595" y="341341"/>
                </a:cubicBezTo>
                <a:cubicBezTo>
                  <a:pt x="1840224" y="342929"/>
                  <a:pt x="1819196" y="344810"/>
                  <a:pt x="1798424" y="346931"/>
                </a:cubicBezTo>
                <a:cubicBezTo>
                  <a:pt x="1820049" y="342248"/>
                  <a:pt x="1841812" y="337751"/>
                  <a:pt x="1863751" y="333471"/>
                </a:cubicBezTo>
                <a:close/>
                <a:moveTo>
                  <a:pt x="1873567" y="331579"/>
                </a:moveTo>
                <a:cubicBezTo>
                  <a:pt x="1896248" y="327221"/>
                  <a:pt x="1919115" y="323084"/>
                  <a:pt x="1942131" y="319149"/>
                </a:cubicBezTo>
                <a:cubicBezTo>
                  <a:pt x="1964440" y="320816"/>
                  <a:pt x="1986340" y="322897"/>
                  <a:pt x="2007832" y="325310"/>
                </a:cubicBezTo>
                <a:cubicBezTo>
                  <a:pt x="1985225" y="327266"/>
                  <a:pt x="1962897" y="329439"/>
                  <a:pt x="1940792" y="331811"/>
                </a:cubicBezTo>
                <a:cubicBezTo>
                  <a:pt x="1917981" y="331356"/>
                  <a:pt x="1895598" y="331278"/>
                  <a:pt x="1873567" y="331579"/>
                </a:cubicBezTo>
                <a:close/>
                <a:moveTo>
                  <a:pt x="2014432" y="326589"/>
                </a:moveTo>
                <a:cubicBezTo>
                  <a:pt x="2015305" y="326513"/>
                  <a:pt x="2016198" y="326446"/>
                  <a:pt x="2017071" y="326371"/>
                </a:cubicBezTo>
                <a:cubicBezTo>
                  <a:pt x="2037150" y="328723"/>
                  <a:pt x="2056819" y="331350"/>
                  <a:pt x="2076117" y="334187"/>
                </a:cubicBezTo>
                <a:cubicBezTo>
                  <a:pt x="2075726" y="334185"/>
                  <a:pt x="2075354" y="334181"/>
                  <a:pt x="2074964" y="334181"/>
                </a:cubicBezTo>
                <a:cubicBezTo>
                  <a:pt x="2054923" y="334120"/>
                  <a:pt x="2035198" y="334258"/>
                  <a:pt x="2015733" y="334568"/>
                </a:cubicBezTo>
                <a:cubicBezTo>
                  <a:pt x="1995134" y="333477"/>
                  <a:pt x="1974944" y="332672"/>
                  <a:pt x="1955089" y="332144"/>
                </a:cubicBezTo>
                <a:cubicBezTo>
                  <a:pt x="1974665" y="330130"/>
                  <a:pt x="1994446" y="328279"/>
                  <a:pt x="2014432" y="326589"/>
                </a:cubicBezTo>
                <a:close/>
                <a:moveTo>
                  <a:pt x="2026162" y="325626"/>
                </a:moveTo>
                <a:cubicBezTo>
                  <a:pt x="2048026" y="323837"/>
                  <a:pt x="2069870" y="322263"/>
                  <a:pt x="2091733" y="320898"/>
                </a:cubicBezTo>
                <a:cubicBezTo>
                  <a:pt x="2112388" y="325431"/>
                  <a:pt x="2132615" y="330249"/>
                  <a:pt x="2152396" y="335273"/>
                </a:cubicBezTo>
                <a:cubicBezTo>
                  <a:pt x="2131109" y="334730"/>
                  <a:pt x="2109878" y="334393"/>
                  <a:pt x="2088703" y="334254"/>
                </a:cubicBezTo>
                <a:cubicBezTo>
                  <a:pt x="2067416" y="331006"/>
                  <a:pt x="2046575" y="328130"/>
                  <a:pt x="2026162" y="325626"/>
                </a:cubicBezTo>
                <a:close/>
                <a:moveTo>
                  <a:pt x="2168588" y="337591"/>
                </a:moveTo>
                <a:cubicBezTo>
                  <a:pt x="2189596" y="338229"/>
                  <a:pt x="2210679" y="339063"/>
                  <a:pt x="2231817" y="340097"/>
                </a:cubicBezTo>
                <a:cubicBezTo>
                  <a:pt x="2250519" y="347069"/>
                  <a:pt x="2268924" y="354232"/>
                  <a:pt x="2287050" y="361501"/>
                </a:cubicBezTo>
                <a:cubicBezTo>
                  <a:pt x="2266768" y="358655"/>
                  <a:pt x="2246597" y="356007"/>
                  <a:pt x="2226500" y="353546"/>
                </a:cubicBezTo>
                <a:cubicBezTo>
                  <a:pt x="2206774" y="347857"/>
                  <a:pt x="2187496" y="342542"/>
                  <a:pt x="2168588" y="337591"/>
                </a:cubicBezTo>
                <a:close/>
                <a:moveTo>
                  <a:pt x="2294227" y="364392"/>
                </a:moveTo>
                <a:cubicBezTo>
                  <a:pt x="2301905" y="367498"/>
                  <a:pt x="2309527" y="370620"/>
                  <a:pt x="2317112" y="373754"/>
                </a:cubicBezTo>
                <a:cubicBezTo>
                  <a:pt x="2326333" y="377571"/>
                  <a:pt x="2335536" y="381464"/>
                  <a:pt x="2344738" y="385359"/>
                </a:cubicBezTo>
                <a:cubicBezTo>
                  <a:pt x="2326519" y="380988"/>
                  <a:pt x="2308467" y="376807"/>
                  <a:pt x="2290564" y="372801"/>
                </a:cubicBezTo>
                <a:cubicBezTo>
                  <a:pt x="2279428" y="369332"/>
                  <a:pt x="2268274" y="365913"/>
                  <a:pt x="2257100" y="362559"/>
                </a:cubicBezTo>
                <a:cubicBezTo>
                  <a:pt x="2250593" y="360599"/>
                  <a:pt x="2244161" y="358694"/>
                  <a:pt x="2237747" y="356814"/>
                </a:cubicBezTo>
                <a:cubicBezTo>
                  <a:pt x="2256487" y="359175"/>
                  <a:pt x="2275301" y="361698"/>
                  <a:pt x="2294227" y="364392"/>
                </a:cubicBezTo>
                <a:close/>
                <a:moveTo>
                  <a:pt x="2317819" y="372038"/>
                </a:moveTo>
                <a:cubicBezTo>
                  <a:pt x="2312446" y="369819"/>
                  <a:pt x="2307129" y="367643"/>
                  <a:pt x="2301830" y="365491"/>
                </a:cubicBezTo>
                <a:cubicBezTo>
                  <a:pt x="2321630" y="368352"/>
                  <a:pt x="2341522" y="371399"/>
                  <a:pt x="2361563" y="374637"/>
                </a:cubicBezTo>
                <a:cubicBezTo>
                  <a:pt x="2366973" y="377482"/>
                  <a:pt x="2372328" y="380326"/>
                  <a:pt x="2377645" y="383165"/>
                </a:cubicBezTo>
                <a:cubicBezTo>
                  <a:pt x="2389543" y="389518"/>
                  <a:pt x="2401367" y="395952"/>
                  <a:pt x="2413154" y="402422"/>
                </a:cubicBezTo>
                <a:cubicBezTo>
                  <a:pt x="2393819" y="397415"/>
                  <a:pt x="2374744" y="392628"/>
                  <a:pt x="2355856" y="388038"/>
                </a:cubicBezTo>
                <a:cubicBezTo>
                  <a:pt x="2343214" y="382635"/>
                  <a:pt x="2330535" y="377294"/>
                  <a:pt x="2317819" y="372038"/>
                </a:cubicBezTo>
                <a:close/>
                <a:moveTo>
                  <a:pt x="2419772" y="406073"/>
                </a:moveTo>
                <a:cubicBezTo>
                  <a:pt x="2435760" y="414889"/>
                  <a:pt x="2451674" y="423792"/>
                  <a:pt x="2467532" y="432814"/>
                </a:cubicBezTo>
                <a:cubicBezTo>
                  <a:pt x="2450261" y="426516"/>
                  <a:pt x="2433064" y="420358"/>
                  <a:pt x="2415905" y="414344"/>
                </a:cubicBezTo>
                <a:cubicBezTo>
                  <a:pt x="2399340" y="406926"/>
                  <a:pt x="2382720" y="399633"/>
                  <a:pt x="2366062" y="392455"/>
                </a:cubicBezTo>
                <a:cubicBezTo>
                  <a:pt x="2383780" y="396813"/>
                  <a:pt x="2401664" y="401349"/>
                  <a:pt x="2419772" y="406073"/>
                </a:cubicBezTo>
                <a:close/>
                <a:moveTo>
                  <a:pt x="2427078" y="407990"/>
                </a:moveTo>
                <a:cubicBezTo>
                  <a:pt x="2445688" y="412883"/>
                  <a:pt x="2464539" y="417977"/>
                  <a:pt x="2483651" y="423279"/>
                </a:cubicBezTo>
                <a:cubicBezTo>
                  <a:pt x="2499732" y="434311"/>
                  <a:pt x="2515757" y="445482"/>
                  <a:pt x="2531746" y="456765"/>
                </a:cubicBezTo>
                <a:cubicBezTo>
                  <a:pt x="2513675" y="449883"/>
                  <a:pt x="2495716" y="443155"/>
                  <a:pt x="2477832" y="436581"/>
                </a:cubicBezTo>
                <a:cubicBezTo>
                  <a:pt x="2460988" y="426936"/>
                  <a:pt x="2444089" y="417402"/>
                  <a:pt x="2427078" y="407990"/>
                </a:cubicBezTo>
                <a:close/>
                <a:moveTo>
                  <a:pt x="2537918" y="461117"/>
                </a:moveTo>
                <a:cubicBezTo>
                  <a:pt x="2552754" y="471629"/>
                  <a:pt x="2567534" y="482237"/>
                  <a:pt x="2582276" y="492914"/>
                </a:cubicBezTo>
                <a:cubicBezTo>
                  <a:pt x="2566325" y="485033"/>
                  <a:pt x="2550355" y="477213"/>
                  <a:pt x="2534386" y="469507"/>
                </a:cubicBezTo>
                <a:cubicBezTo>
                  <a:pt x="2518825" y="460299"/>
                  <a:pt x="2503208" y="451179"/>
                  <a:pt x="2487555" y="442158"/>
                </a:cubicBezTo>
                <a:cubicBezTo>
                  <a:pt x="2504268" y="448345"/>
                  <a:pt x="2521056" y="454663"/>
                  <a:pt x="2537918" y="461117"/>
                </a:cubicBezTo>
                <a:close/>
                <a:moveTo>
                  <a:pt x="2544852" y="463774"/>
                </a:moveTo>
                <a:cubicBezTo>
                  <a:pt x="2562477" y="470541"/>
                  <a:pt x="2580213" y="477457"/>
                  <a:pt x="2598060" y="484518"/>
                </a:cubicBezTo>
                <a:cubicBezTo>
                  <a:pt x="2613007" y="497301"/>
                  <a:pt x="2627899" y="510168"/>
                  <a:pt x="2642697" y="523102"/>
                </a:cubicBezTo>
                <a:cubicBezTo>
                  <a:pt x="2625854" y="514576"/>
                  <a:pt x="2609010" y="506147"/>
                  <a:pt x="2592167" y="497799"/>
                </a:cubicBezTo>
                <a:cubicBezTo>
                  <a:pt x="2576457" y="486370"/>
                  <a:pt x="2560692" y="475023"/>
                  <a:pt x="2544852" y="463774"/>
                </a:cubicBezTo>
                <a:close/>
                <a:moveTo>
                  <a:pt x="2648442" y="528099"/>
                </a:moveTo>
                <a:cubicBezTo>
                  <a:pt x="2662162" y="540124"/>
                  <a:pt x="2675845" y="552199"/>
                  <a:pt x="2689472" y="564301"/>
                </a:cubicBezTo>
                <a:cubicBezTo>
                  <a:pt x="2674469" y="554889"/>
                  <a:pt x="2659485" y="545556"/>
                  <a:pt x="2644519" y="536286"/>
                </a:cubicBezTo>
                <a:cubicBezTo>
                  <a:pt x="2630055" y="525550"/>
                  <a:pt x="2615554" y="514862"/>
                  <a:pt x="2600997" y="504234"/>
                </a:cubicBezTo>
                <a:cubicBezTo>
                  <a:pt x="2616800" y="512101"/>
                  <a:pt x="2632602" y="520077"/>
                  <a:pt x="2648442" y="528099"/>
                </a:cubicBezTo>
                <a:close/>
                <a:moveTo>
                  <a:pt x="2655116" y="531488"/>
                </a:moveTo>
                <a:cubicBezTo>
                  <a:pt x="2731283" y="570189"/>
                  <a:pt x="2807915" y="610543"/>
                  <a:pt x="2886295" y="651854"/>
                </a:cubicBezTo>
                <a:lnTo>
                  <a:pt x="2937569" y="678883"/>
                </a:lnTo>
                <a:cubicBezTo>
                  <a:pt x="3056552" y="741636"/>
                  <a:pt x="3179606" y="806522"/>
                  <a:pt x="3306936" y="867186"/>
                </a:cubicBezTo>
                <a:cubicBezTo>
                  <a:pt x="3725792" y="1067341"/>
                  <a:pt x="4146191" y="1183132"/>
                  <a:pt x="4556421" y="1211338"/>
                </a:cubicBezTo>
                <a:cubicBezTo>
                  <a:pt x="4865069" y="1233253"/>
                  <a:pt x="5186174" y="1221916"/>
                  <a:pt x="5538083" y="1176692"/>
                </a:cubicBezTo>
                <a:cubicBezTo>
                  <a:pt x="5601163" y="1168584"/>
                  <a:pt x="5665543" y="1159893"/>
                  <a:pt x="5731616" y="1150558"/>
                </a:cubicBezTo>
                <a:cubicBezTo>
                  <a:pt x="5727954" y="1152049"/>
                  <a:pt x="5724291" y="1153542"/>
                  <a:pt x="5720610" y="1155031"/>
                </a:cubicBezTo>
                <a:cubicBezTo>
                  <a:pt x="5655151" y="1169787"/>
                  <a:pt x="5588298" y="1184314"/>
                  <a:pt x="5520942" y="1198191"/>
                </a:cubicBezTo>
                <a:cubicBezTo>
                  <a:pt x="5166709" y="1271153"/>
                  <a:pt x="4849397" y="1302499"/>
                  <a:pt x="4550844" y="1294044"/>
                </a:cubicBezTo>
                <a:cubicBezTo>
                  <a:pt x="4136561" y="1283003"/>
                  <a:pt x="3724770" y="1168608"/>
                  <a:pt x="3326903" y="954040"/>
                </a:cubicBezTo>
                <a:cubicBezTo>
                  <a:pt x="3187303" y="878921"/>
                  <a:pt x="3053206" y="795142"/>
                  <a:pt x="2938480" y="722515"/>
                </a:cubicBezTo>
                <a:cubicBezTo>
                  <a:pt x="2904161" y="700791"/>
                  <a:pt x="2869619" y="678748"/>
                  <a:pt x="2836211" y="657429"/>
                </a:cubicBezTo>
                <a:cubicBezTo>
                  <a:pt x="2789845" y="627836"/>
                  <a:pt x="2744260" y="598747"/>
                  <a:pt x="2698953" y="570262"/>
                </a:cubicBezTo>
                <a:cubicBezTo>
                  <a:pt x="2684397" y="557302"/>
                  <a:pt x="2669784" y="544370"/>
                  <a:pt x="2655116" y="531488"/>
                </a:cubicBezTo>
                <a:close/>
                <a:moveTo>
                  <a:pt x="2835226" y="658998"/>
                </a:moveTo>
                <a:cubicBezTo>
                  <a:pt x="2868615" y="680315"/>
                  <a:pt x="2903157" y="702362"/>
                  <a:pt x="2937477" y="724086"/>
                </a:cubicBezTo>
                <a:cubicBezTo>
                  <a:pt x="3052239" y="796732"/>
                  <a:pt x="3186373" y="880529"/>
                  <a:pt x="3326011" y="955678"/>
                </a:cubicBezTo>
                <a:cubicBezTo>
                  <a:pt x="3518651" y="1059563"/>
                  <a:pt x="3717612" y="1141003"/>
                  <a:pt x="3917354" y="1197731"/>
                </a:cubicBezTo>
                <a:cubicBezTo>
                  <a:pt x="4126968" y="1257256"/>
                  <a:pt x="4340077" y="1290287"/>
                  <a:pt x="4550788" y="1295903"/>
                </a:cubicBezTo>
                <a:cubicBezTo>
                  <a:pt x="4582467" y="1296801"/>
                  <a:pt x="4614332" y="1297253"/>
                  <a:pt x="4646476" y="1297253"/>
                </a:cubicBezTo>
                <a:cubicBezTo>
                  <a:pt x="4917217" y="1297249"/>
                  <a:pt x="5204542" y="1265263"/>
                  <a:pt x="5521314" y="1200014"/>
                </a:cubicBezTo>
                <a:cubicBezTo>
                  <a:pt x="5584896" y="1186919"/>
                  <a:pt x="5647994" y="1173241"/>
                  <a:pt x="5709920" y="1159341"/>
                </a:cubicBezTo>
                <a:cubicBezTo>
                  <a:pt x="5708507" y="1159910"/>
                  <a:pt x="5707095" y="1160481"/>
                  <a:pt x="5705682" y="1161049"/>
                </a:cubicBezTo>
                <a:cubicBezTo>
                  <a:pt x="5639144" y="1181784"/>
                  <a:pt x="5571808" y="1202091"/>
                  <a:pt x="5504025" y="1221539"/>
                </a:cubicBezTo>
                <a:cubicBezTo>
                  <a:pt x="5140737" y="1324245"/>
                  <a:pt x="4836030" y="1374153"/>
                  <a:pt x="4545118" y="1378603"/>
                </a:cubicBezTo>
                <a:cubicBezTo>
                  <a:pt x="4129180" y="1385382"/>
                  <a:pt x="3725736" y="1272311"/>
                  <a:pt x="3346070" y="1042574"/>
                </a:cubicBezTo>
                <a:cubicBezTo>
                  <a:pt x="3207270" y="958682"/>
                  <a:pt x="3080256" y="866145"/>
                  <a:pt x="2974342" y="786687"/>
                </a:cubicBezTo>
                <a:cubicBezTo>
                  <a:pt x="2923924" y="748862"/>
                  <a:pt x="2873337" y="710116"/>
                  <a:pt x="2824424" y="672648"/>
                </a:cubicBezTo>
                <a:cubicBezTo>
                  <a:pt x="2799066" y="653220"/>
                  <a:pt x="2773522" y="633657"/>
                  <a:pt x="2747811" y="614079"/>
                </a:cubicBezTo>
                <a:cubicBezTo>
                  <a:pt x="2734369" y="601959"/>
                  <a:pt x="2720891" y="589840"/>
                  <a:pt x="2707338" y="577737"/>
                </a:cubicBezTo>
                <a:cubicBezTo>
                  <a:pt x="2749558" y="604337"/>
                  <a:pt x="2792039" y="631445"/>
                  <a:pt x="2835226" y="658998"/>
                </a:cubicBezTo>
                <a:close/>
                <a:moveTo>
                  <a:pt x="5729962" y="1152916"/>
                </a:moveTo>
                <a:cubicBezTo>
                  <a:pt x="5732657" y="1151828"/>
                  <a:pt x="5735334" y="1150746"/>
                  <a:pt x="5738011" y="1149655"/>
                </a:cubicBezTo>
                <a:cubicBezTo>
                  <a:pt x="5740447" y="1149311"/>
                  <a:pt x="5742882" y="1148963"/>
                  <a:pt x="5745318" y="1148618"/>
                </a:cubicBezTo>
                <a:cubicBezTo>
                  <a:pt x="5742250" y="1149588"/>
                  <a:pt x="5739183" y="1150562"/>
                  <a:pt x="5736096" y="1151531"/>
                </a:cubicBezTo>
                <a:cubicBezTo>
                  <a:pt x="5734052" y="1151994"/>
                  <a:pt x="5732006" y="1152455"/>
                  <a:pt x="5729962" y="1152916"/>
                </a:cubicBezTo>
                <a:close/>
                <a:moveTo>
                  <a:pt x="5767422" y="1143585"/>
                </a:moveTo>
                <a:cubicBezTo>
                  <a:pt x="5770230" y="1142693"/>
                  <a:pt x="5773018" y="1141795"/>
                  <a:pt x="5775826" y="1140900"/>
                </a:cubicBezTo>
                <a:cubicBezTo>
                  <a:pt x="5778911" y="1140713"/>
                  <a:pt x="5781979" y="1140525"/>
                  <a:pt x="5785047" y="1140339"/>
                </a:cubicBezTo>
                <a:cubicBezTo>
                  <a:pt x="5782295" y="1140971"/>
                  <a:pt x="5779562" y="1141603"/>
                  <a:pt x="5776830" y="1142235"/>
                </a:cubicBezTo>
                <a:cubicBezTo>
                  <a:pt x="5773687" y="1142685"/>
                  <a:pt x="5770546" y="1143137"/>
                  <a:pt x="5767422" y="1143585"/>
                </a:cubicBezTo>
                <a:close/>
                <a:moveTo>
                  <a:pt x="5807263" y="1137106"/>
                </a:moveTo>
                <a:cubicBezTo>
                  <a:pt x="5809996" y="1136474"/>
                  <a:pt x="5812728" y="1135842"/>
                  <a:pt x="5815443" y="1135208"/>
                </a:cubicBezTo>
                <a:cubicBezTo>
                  <a:pt x="5818306" y="1135262"/>
                  <a:pt x="5821187" y="1135314"/>
                  <a:pt x="5824051" y="1135366"/>
                </a:cubicBezTo>
                <a:cubicBezTo>
                  <a:pt x="5821299" y="1135771"/>
                  <a:pt x="5818548" y="1136173"/>
                  <a:pt x="5815796" y="1136574"/>
                </a:cubicBezTo>
                <a:cubicBezTo>
                  <a:pt x="5812952" y="1136753"/>
                  <a:pt x="5810107" y="1136929"/>
                  <a:pt x="5807263" y="1137106"/>
                </a:cubicBezTo>
                <a:close/>
                <a:moveTo>
                  <a:pt x="5846694" y="1133912"/>
                </a:moveTo>
                <a:cubicBezTo>
                  <a:pt x="5849390" y="1133510"/>
                  <a:pt x="5852105" y="1133105"/>
                  <a:pt x="5854819" y="1132702"/>
                </a:cubicBezTo>
                <a:cubicBezTo>
                  <a:pt x="5857719" y="1132983"/>
                  <a:pt x="5860638" y="1133261"/>
                  <a:pt x="5863538" y="1133540"/>
                </a:cubicBezTo>
                <a:cubicBezTo>
                  <a:pt x="5860842" y="1133713"/>
                  <a:pt x="5858165" y="1133888"/>
                  <a:pt x="5855470" y="1134061"/>
                </a:cubicBezTo>
                <a:cubicBezTo>
                  <a:pt x="5852551" y="1134011"/>
                  <a:pt x="5849613" y="1133962"/>
                  <a:pt x="5846694" y="1133912"/>
                </a:cubicBezTo>
                <a:close/>
                <a:moveTo>
                  <a:pt x="5886684" y="1133895"/>
                </a:moveTo>
                <a:cubicBezTo>
                  <a:pt x="5889380" y="1133717"/>
                  <a:pt x="5892113" y="1133540"/>
                  <a:pt x="5894808" y="1133362"/>
                </a:cubicBezTo>
                <a:cubicBezTo>
                  <a:pt x="5897671" y="1133856"/>
                  <a:pt x="5900534" y="1134353"/>
                  <a:pt x="5903416" y="1134847"/>
                </a:cubicBezTo>
                <a:cubicBezTo>
                  <a:pt x="5900720" y="1134806"/>
                  <a:pt x="5898024" y="1134764"/>
                  <a:pt x="5895347" y="1134721"/>
                </a:cubicBezTo>
                <a:cubicBezTo>
                  <a:pt x="5892447" y="1134446"/>
                  <a:pt x="5889565" y="1134172"/>
                  <a:pt x="5886684" y="1133895"/>
                </a:cubicBezTo>
                <a:close/>
                <a:moveTo>
                  <a:pt x="5927380" y="1137078"/>
                </a:moveTo>
                <a:cubicBezTo>
                  <a:pt x="5930019" y="1137117"/>
                  <a:pt x="5932678" y="1137151"/>
                  <a:pt x="5935337" y="1137190"/>
                </a:cubicBezTo>
                <a:cubicBezTo>
                  <a:pt x="5938200" y="1137898"/>
                  <a:pt x="5941062" y="1138604"/>
                  <a:pt x="5943944" y="1139313"/>
                </a:cubicBezTo>
                <a:cubicBezTo>
                  <a:pt x="5941342" y="1139069"/>
                  <a:pt x="5938739" y="1138826"/>
                  <a:pt x="5936136" y="1138582"/>
                </a:cubicBezTo>
                <a:cubicBezTo>
                  <a:pt x="5933217" y="1138080"/>
                  <a:pt x="5930299" y="1137578"/>
                  <a:pt x="5927380" y="1137078"/>
                </a:cubicBezTo>
                <a:close/>
                <a:moveTo>
                  <a:pt x="5968652" y="1143472"/>
                </a:moveTo>
                <a:cubicBezTo>
                  <a:pt x="5971236" y="1143709"/>
                  <a:pt x="5973820" y="1143946"/>
                  <a:pt x="5976404" y="1144184"/>
                </a:cubicBezTo>
                <a:cubicBezTo>
                  <a:pt x="5979211" y="1145076"/>
                  <a:pt x="5982000" y="1145968"/>
                  <a:pt x="5984807" y="1146861"/>
                </a:cubicBezTo>
                <a:cubicBezTo>
                  <a:pt x="5982316" y="1146437"/>
                  <a:pt x="5979806" y="1146013"/>
                  <a:pt x="5977315" y="1145589"/>
                </a:cubicBezTo>
                <a:cubicBezTo>
                  <a:pt x="5974415" y="1144884"/>
                  <a:pt x="5971533" y="1144178"/>
                  <a:pt x="5968652" y="1143472"/>
                </a:cubicBezTo>
                <a:close/>
                <a:moveTo>
                  <a:pt x="6010556" y="1153077"/>
                </a:moveTo>
                <a:cubicBezTo>
                  <a:pt x="6013029" y="1153492"/>
                  <a:pt x="6015501" y="1153910"/>
                  <a:pt x="6017974" y="1154323"/>
                </a:cubicBezTo>
                <a:cubicBezTo>
                  <a:pt x="6020688" y="1155375"/>
                  <a:pt x="6023402" y="1156426"/>
                  <a:pt x="6026135" y="1157478"/>
                </a:cubicBezTo>
                <a:cubicBezTo>
                  <a:pt x="6023755" y="1156902"/>
                  <a:pt x="6021376" y="1156327"/>
                  <a:pt x="6018996" y="1155751"/>
                </a:cubicBezTo>
                <a:cubicBezTo>
                  <a:pt x="6016170" y="1154859"/>
                  <a:pt x="6013363" y="1153968"/>
                  <a:pt x="6010556" y="1153077"/>
                </a:cubicBezTo>
                <a:close/>
                <a:moveTo>
                  <a:pt x="6052999" y="1165870"/>
                </a:moveTo>
                <a:cubicBezTo>
                  <a:pt x="6055509" y="1166471"/>
                  <a:pt x="6058019" y="1167067"/>
                  <a:pt x="6060510" y="1167668"/>
                </a:cubicBezTo>
                <a:cubicBezTo>
                  <a:pt x="6063187" y="1168884"/>
                  <a:pt x="6065846" y="1170098"/>
                  <a:pt x="6068523" y="1171313"/>
                </a:cubicBezTo>
                <a:cubicBezTo>
                  <a:pt x="6066069" y="1170546"/>
                  <a:pt x="6063615" y="1169776"/>
                  <a:pt x="6061142" y="1169008"/>
                </a:cubicBezTo>
                <a:cubicBezTo>
                  <a:pt x="6058428" y="1167962"/>
                  <a:pt x="6055714" y="1166915"/>
                  <a:pt x="6052999" y="1165870"/>
                </a:cubicBezTo>
                <a:close/>
                <a:moveTo>
                  <a:pt x="6096577" y="1181985"/>
                </a:moveTo>
                <a:cubicBezTo>
                  <a:pt x="6098584" y="1182608"/>
                  <a:pt x="6100592" y="1183232"/>
                  <a:pt x="6102600" y="1183855"/>
                </a:cubicBezTo>
                <a:cubicBezTo>
                  <a:pt x="6105036" y="1185121"/>
                  <a:pt x="6107471" y="1186387"/>
                  <a:pt x="6109925" y="1187653"/>
                </a:cubicBezTo>
                <a:cubicBezTo>
                  <a:pt x="6108289" y="1187034"/>
                  <a:pt x="6106653" y="1186415"/>
                  <a:pt x="6105036" y="1185796"/>
                </a:cubicBezTo>
                <a:cubicBezTo>
                  <a:pt x="6102210" y="1184526"/>
                  <a:pt x="6099384" y="1183256"/>
                  <a:pt x="6096577" y="1181985"/>
                </a:cubicBezTo>
                <a:close/>
                <a:moveTo>
                  <a:pt x="6139671" y="1200899"/>
                </a:moveTo>
                <a:cubicBezTo>
                  <a:pt x="6199367" y="1223385"/>
                  <a:pt x="6259694" y="1245494"/>
                  <a:pt x="6320561" y="1266739"/>
                </a:cubicBezTo>
                <a:cubicBezTo>
                  <a:pt x="6638096" y="1377085"/>
                  <a:pt x="6894727" y="1433354"/>
                  <a:pt x="7128174" y="1443828"/>
                </a:cubicBezTo>
                <a:cubicBezTo>
                  <a:pt x="7154109" y="1444990"/>
                  <a:pt x="7179820" y="1445572"/>
                  <a:pt x="7205327" y="1445572"/>
                </a:cubicBezTo>
                <a:cubicBezTo>
                  <a:pt x="7319755" y="1445570"/>
                  <a:pt x="7429739" y="1433875"/>
                  <a:pt x="7533106" y="1410653"/>
                </a:cubicBezTo>
                <a:cubicBezTo>
                  <a:pt x="7671720" y="1379514"/>
                  <a:pt x="7804312" y="1326411"/>
                  <a:pt x="7927199" y="1252815"/>
                </a:cubicBezTo>
                <a:cubicBezTo>
                  <a:pt x="8038856" y="1186268"/>
                  <a:pt x="8151853" y="1106669"/>
                  <a:pt x="8282789" y="1002306"/>
                </a:cubicBezTo>
                <a:cubicBezTo>
                  <a:pt x="8378347" y="926226"/>
                  <a:pt x="8472659" y="845117"/>
                  <a:pt x="8563867" y="766681"/>
                </a:cubicBezTo>
                <a:cubicBezTo>
                  <a:pt x="8748941" y="607525"/>
                  <a:pt x="8937379" y="445492"/>
                  <a:pt x="9145989" y="318089"/>
                </a:cubicBezTo>
                <a:cubicBezTo>
                  <a:pt x="9159821" y="321809"/>
                  <a:pt x="9173597" y="325667"/>
                  <a:pt x="9187299" y="329662"/>
                </a:cubicBezTo>
                <a:cubicBezTo>
                  <a:pt x="9180382" y="334375"/>
                  <a:pt x="9173448" y="339140"/>
                  <a:pt x="9166513" y="343986"/>
                </a:cubicBezTo>
                <a:cubicBezTo>
                  <a:pt x="8977722" y="475685"/>
                  <a:pt x="8802873" y="638704"/>
                  <a:pt x="8633788" y="796356"/>
                </a:cubicBezTo>
                <a:cubicBezTo>
                  <a:pt x="8537542" y="886084"/>
                  <a:pt x="8438024" y="978866"/>
                  <a:pt x="8336647" y="1065281"/>
                </a:cubicBezTo>
                <a:cubicBezTo>
                  <a:pt x="8207161" y="1175708"/>
                  <a:pt x="8094146" y="1259794"/>
                  <a:pt x="7980964" y="1329897"/>
                </a:cubicBezTo>
                <a:cubicBezTo>
                  <a:pt x="7438105" y="1667019"/>
                  <a:pt x="6822426" y="1485967"/>
                  <a:pt x="6346701" y="1290569"/>
                </a:cubicBezTo>
                <a:cubicBezTo>
                  <a:pt x="6279122" y="1262755"/>
                  <a:pt x="6212324" y="1233781"/>
                  <a:pt x="6146419" y="1204370"/>
                </a:cubicBezTo>
                <a:cubicBezTo>
                  <a:pt x="6144169" y="1203212"/>
                  <a:pt x="6141920" y="1202056"/>
                  <a:pt x="6139671" y="1200899"/>
                </a:cubicBezTo>
                <a:close/>
                <a:moveTo>
                  <a:pt x="9148201" y="316747"/>
                </a:moveTo>
                <a:cubicBezTo>
                  <a:pt x="9160973" y="308974"/>
                  <a:pt x="9173801" y="301335"/>
                  <a:pt x="9186722" y="293830"/>
                </a:cubicBezTo>
                <a:cubicBezTo>
                  <a:pt x="9200312" y="296730"/>
                  <a:pt x="9213865" y="299775"/>
                  <a:pt x="9227344" y="302965"/>
                </a:cubicBezTo>
                <a:cubicBezTo>
                  <a:pt x="9214720" y="311194"/>
                  <a:pt x="9202023" y="319638"/>
                  <a:pt x="9189288" y="328307"/>
                </a:cubicBezTo>
                <a:cubicBezTo>
                  <a:pt x="9175660" y="324321"/>
                  <a:pt x="9161977" y="320463"/>
                  <a:pt x="9148201" y="316747"/>
                </a:cubicBezTo>
                <a:close/>
                <a:moveTo>
                  <a:pt x="9273691" y="312603"/>
                </a:moveTo>
                <a:cubicBezTo>
                  <a:pt x="9272966" y="312411"/>
                  <a:pt x="9272241" y="312209"/>
                  <a:pt x="9271497" y="312017"/>
                </a:cubicBezTo>
                <a:cubicBezTo>
                  <a:pt x="9258614" y="308649"/>
                  <a:pt x="9245693" y="305440"/>
                  <a:pt x="9232735" y="302339"/>
                </a:cubicBezTo>
                <a:cubicBezTo>
                  <a:pt x="9245358" y="294175"/>
                  <a:pt x="9258056" y="286140"/>
                  <a:pt x="9270847" y="278248"/>
                </a:cubicBezTo>
                <a:cubicBezTo>
                  <a:pt x="9284325" y="280714"/>
                  <a:pt x="9297841" y="283363"/>
                  <a:pt x="9311357" y="286161"/>
                </a:cubicBezTo>
                <a:cubicBezTo>
                  <a:pt x="9298845" y="294752"/>
                  <a:pt x="9286296" y="303566"/>
                  <a:pt x="9273691" y="312603"/>
                </a:cubicBezTo>
                <a:close/>
                <a:moveTo>
                  <a:pt x="9313494" y="284694"/>
                </a:moveTo>
                <a:cubicBezTo>
                  <a:pt x="9300090" y="281907"/>
                  <a:pt x="9286649" y="279271"/>
                  <a:pt x="9273190" y="276793"/>
                </a:cubicBezTo>
                <a:cubicBezTo>
                  <a:pt x="9285738" y="269072"/>
                  <a:pt x="9298361" y="261485"/>
                  <a:pt x="9311078" y="254043"/>
                </a:cubicBezTo>
                <a:cubicBezTo>
                  <a:pt x="9324370" y="255740"/>
                  <a:pt x="9337663" y="257575"/>
                  <a:pt x="9351011" y="259605"/>
                </a:cubicBezTo>
                <a:cubicBezTo>
                  <a:pt x="9338518" y="267750"/>
                  <a:pt x="9326025" y="276114"/>
                  <a:pt x="9313494" y="284694"/>
                </a:cubicBezTo>
                <a:close/>
                <a:moveTo>
                  <a:pt x="9353335" y="258081"/>
                </a:moveTo>
                <a:cubicBezTo>
                  <a:pt x="9340154" y="256066"/>
                  <a:pt x="9326955" y="254214"/>
                  <a:pt x="9313718" y="252513"/>
                </a:cubicBezTo>
                <a:cubicBezTo>
                  <a:pt x="9326192" y="245248"/>
                  <a:pt x="9338741" y="238122"/>
                  <a:pt x="9351364" y="231139"/>
                </a:cubicBezTo>
                <a:cubicBezTo>
                  <a:pt x="9364415" y="232070"/>
                  <a:pt x="9377485" y="233165"/>
                  <a:pt x="9390592" y="234433"/>
                </a:cubicBezTo>
                <a:cubicBezTo>
                  <a:pt x="9378173" y="242111"/>
                  <a:pt x="9365773" y="249990"/>
                  <a:pt x="9353335" y="258081"/>
                </a:cubicBezTo>
                <a:close/>
                <a:moveTo>
                  <a:pt x="9393194" y="232845"/>
                </a:moveTo>
                <a:cubicBezTo>
                  <a:pt x="9380255" y="231568"/>
                  <a:pt x="9367334" y="230430"/>
                  <a:pt x="9354414" y="229471"/>
                </a:cubicBezTo>
                <a:cubicBezTo>
                  <a:pt x="9366777" y="222665"/>
                  <a:pt x="9379232" y="215998"/>
                  <a:pt x="9391781" y="209477"/>
                </a:cubicBezTo>
                <a:cubicBezTo>
                  <a:pt x="9404535" y="209696"/>
                  <a:pt x="9417325" y="210083"/>
                  <a:pt x="9430172" y="210625"/>
                </a:cubicBezTo>
                <a:cubicBezTo>
                  <a:pt x="9417846" y="217837"/>
                  <a:pt x="9405520" y="225240"/>
                  <a:pt x="9393194" y="232845"/>
                </a:cubicBezTo>
                <a:close/>
                <a:moveTo>
                  <a:pt x="9433183" y="208885"/>
                </a:moveTo>
                <a:cubicBezTo>
                  <a:pt x="9420523" y="208326"/>
                  <a:pt x="9407881" y="207926"/>
                  <a:pt x="9395258" y="207684"/>
                </a:cubicBezTo>
                <a:cubicBezTo>
                  <a:pt x="9411469" y="199302"/>
                  <a:pt x="9427811" y="191136"/>
                  <a:pt x="9444338" y="183256"/>
                </a:cubicBezTo>
                <a:cubicBezTo>
                  <a:pt x="9455065" y="183483"/>
                  <a:pt x="9465848" y="183854"/>
                  <a:pt x="9476650" y="184375"/>
                </a:cubicBezTo>
                <a:cubicBezTo>
                  <a:pt x="9462148" y="192284"/>
                  <a:pt x="9447648" y="200454"/>
                  <a:pt x="9433183" y="208885"/>
                </a:cubicBezTo>
                <a:close/>
                <a:moveTo>
                  <a:pt x="9518331" y="162354"/>
                </a:moveTo>
                <a:cubicBezTo>
                  <a:pt x="9505466" y="168922"/>
                  <a:pt x="9492619" y="175691"/>
                  <a:pt x="9479791" y="182646"/>
                </a:cubicBezTo>
                <a:cubicBezTo>
                  <a:pt x="9469288" y="182097"/>
                  <a:pt x="9458783" y="181672"/>
                  <a:pt x="9448279" y="181397"/>
                </a:cubicBezTo>
                <a:cubicBezTo>
                  <a:pt x="9461646" y="175057"/>
                  <a:pt x="9475144" y="168890"/>
                  <a:pt x="9488715" y="162899"/>
                </a:cubicBezTo>
                <a:cubicBezTo>
                  <a:pt x="9498624" y="162564"/>
                  <a:pt x="9508551" y="162346"/>
                  <a:pt x="9518517" y="162259"/>
                </a:cubicBezTo>
                <a:cubicBezTo>
                  <a:pt x="9518460" y="162292"/>
                  <a:pt x="9518405" y="162322"/>
                  <a:pt x="9518331" y="162354"/>
                </a:cubicBezTo>
                <a:close/>
                <a:moveTo>
                  <a:pt x="9522420" y="160301"/>
                </a:moveTo>
                <a:cubicBezTo>
                  <a:pt x="9512809" y="160337"/>
                  <a:pt x="9503197" y="160504"/>
                  <a:pt x="9493604" y="160770"/>
                </a:cubicBezTo>
                <a:cubicBezTo>
                  <a:pt x="9500297" y="157845"/>
                  <a:pt x="9507008" y="154964"/>
                  <a:pt x="9513757" y="152127"/>
                </a:cubicBezTo>
                <a:cubicBezTo>
                  <a:pt x="9525283" y="150407"/>
                  <a:pt x="9536865" y="148823"/>
                  <a:pt x="9548522" y="147373"/>
                </a:cubicBezTo>
                <a:cubicBezTo>
                  <a:pt x="9539822" y="151595"/>
                  <a:pt x="9531121" y="155893"/>
                  <a:pt x="9522420" y="160301"/>
                </a:cubicBezTo>
                <a:close/>
                <a:moveTo>
                  <a:pt x="9553709" y="144856"/>
                </a:moveTo>
                <a:cubicBezTo>
                  <a:pt x="9542629" y="146200"/>
                  <a:pt x="9531549" y="147695"/>
                  <a:pt x="9520487" y="149299"/>
                </a:cubicBezTo>
                <a:cubicBezTo>
                  <a:pt x="9531921" y="144547"/>
                  <a:pt x="9543447" y="139937"/>
                  <a:pt x="9555029" y="135445"/>
                </a:cubicBezTo>
                <a:cubicBezTo>
                  <a:pt x="9565719" y="133257"/>
                  <a:pt x="9576446" y="131156"/>
                  <a:pt x="9587247" y="129195"/>
                </a:cubicBezTo>
                <a:cubicBezTo>
                  <a:pt x="9576075" y="134265"/>
                  <a:pt x="9564901" y="139483"/>
                  <a:pt x="9553709" y="144856"/>
                </a:cubicBezTo>
                <a:close/>
                <a:moveTo>
                  <a:pt x="9594070" y="126129"/>
                </a:moveTo>
                <a:cubicBezTo>
                  <a:pt x="9584421" y="127838"/>
                  <a:pt x="9574773" y="129628"/>
                  <a:pt x="9565142" y="131537"/>
                </a:cubicBezTo>
                <a:cubicBezTo>
                  <a:pt x="9574977" y="127806"/>
                  <a:pt x="9584886" y="124203"/>
                  <a:pt x="9594833" y="120663"/>
                </a:cubicBezTo>
                <a:cubicBezTo>
                  <a:pt x="9604165" y="118187"/>
                  <a:pt x="9613535" y="115822"/>
                  <a:pt x="9622942" y="113523"/>
                </a:cubicBezTo>
                <a:cubicBezTo>
                  <a:pt x="9613312" y="117603"/>
                  <a:pt x="9603701" y="121825"/>
                  <a:pt x="9594070" y="126129"/>
                </a:cubicBezTo>
                <a:close/>
                <a:moveTo>
                  <a:pt x="9651945" y="101626"/>
                </a:moveTo>
                <a:cubicBezTo>
                  <a:pt x="9646162" y="103937"/>
                  <a:pt x="9640381" y="106285"/>
                  <a:pt x="9634617" y="108674"/>
                </a:cubicBezTo>
                <a:cubicBezTo>
                  <a:pt x="9629096" y="109959"/>
                  <a:pt x="9623593" y="111256"/>
                  <a:pt x="9618090" y="112608"/>
                </a:cubicBezTo>
                <a:cubicBezTo>
                  <a:pt x="9629300" y="108828"/>
                  <a:pt x="9640585" y="105153"/>
                  <a:pt x="9651945" y="101626"/>
                </a:cubicBezTo>
                <a:close/>
                <a:moveTo>
                  <a:pt x="9568433" y="127973"/>
                </a:moveTo>
                <a:cubicBezTo>
                  <a:pt x="9563042" y="130000"/>
                  <a:pt x="9557632" y="132086"/>
                  <a:pt x="9552222" y="134181"/>
                </a:cubicBezTo>
                <a:cubicBezTo>
                  <a:pt x="9546775" y="135315"/>
                  <a:pt x="9541309" y="136490"/>
                  <a:pt x="9535861" y="137689"/>
                </a:cubicBezTo>
                <a:cubicBezTo>
                  <a:pt x="9546663" y="134330"/>
                  <a:pt x="9557521" y="131097"/>
                  <a:pt x="9568433" y="127973"/>
                </a:cubicBezTo>
                <a:close/>
                <a:moveTo>
                  <a:pt x="9469882" y="157533"/>
                </a:moveTo>
                <a:cubicBezTo>
                  <a:pt x="9462334" y="158909"/>
                  <a:pt x="9454768" y="160355"/>
                  <a:pt x="9447220" y="161856"/>
                </a:cubicBezTo>
                <a:cubicBezTo>
                  <a:pt x="9461702" y="157721"/>
                  <a:pt x="9476315" y="153794"/>
                  <a:pt x="9491021" y="150080"/>
                </a:cubicBezTo>
                <a:cubicBezTo>
                  <a:pt x="9483974" y="152506"/>
                  <a:pt x="9476928" y="154990"/>
                  <a:pt x="9469882" y="157533"/>
                </a:cubicBezTo>
                <a:close/>
                <a:moveTo>
                  <a:pt x="9422773" y="166946"/>
                </a:moveTo>
                <a:cubicBezTo>
                  <a:pt x="9401319" y="171592"/>
                  <a:pt x="9379865" y="176747"/>
                  <a:pt x="9358336" y="182417"/>
                </a:cubicBezTo>
                <a:cubicBezTo>
                  <a:pt x="9330226" y="183778"/>
                  <a:pt x="9302024" y="186119"/>
                  <a:pt x="9273635" y="189448"/>
                </a:cubicBezTo>
                <a:cubicBezTo>
                  <a:pt x="9322456" y="179082"/>
                  <a:pt x="9372150" y="171462"/>
                  <a:pt x="9422773" y="166946"/>
                </a:cubicBezTo>
                <a:close/>
                <a:moveTo>
                  <a:pt x="9224239" y="198489"/>
                </a:moveTo>
                <a:cubicBezTo>
                  <a:pt x="9192931" y="206312"/>
                  <a:pt x="9161513" y="215333"/>
                  <a:pt x="9129833" y="225604"/>
                </a:cubicBezTo>
                <a:cubicBezTo>
                  <a:pt x="9123364" y="226586"/>
                  <a:pt x="9116876" y="227582"/>
                  <a:pt x="9110387" y="228644"/>
                </a:cubicBezTo>
                <a:cubicBezTo>
                  <a:pt x="9104884" y="229544"/>
                  <a:pt x="9099363" y="230496"/>
                  <a:pt x="9093860" y="231453"/>
                </a:cubicBezTo>
                <a:cubicBezTo>
                  <a:pt x="9082426" y="232448"/>
                  <a:pt x="9070956" y="233580"/>
                  <a:pt x="9059466" y="234809"/>
                </a:cubicBezTo>
                <a:cubicBezTo>
                  <a:pt x="9113566" y="219586"/>
                  <a:pt x="9168447" y="207281"/>
                  <a:pt x="9224239" y="198489"/>
                </a:cubicBezTo>
                <a:close/>
                <a:moveTo>
                  <a:pt x="9033885" y="239640"/>
                </a:moveTo>
                <a:cubicBezTo>
                  <a:pt x="9033476" y="239758"/>
                  <a:pt x="9033086" y="239880"/>
                  <a:pt x="9032695" y="239999"/>
                </a:cubicBezTo>
                <a:cubicBezTo>
                  <a:pt x="9031822" y="240031"/>
                  <a:pt x="9030967" y="240072"/>
                  <a:pt x="9030093" y="240105"/>
                </a:cubicBezTo>
                <a:cubicBezTo>
                  <a:pt x="9031357" y="239949"/>
                  <a:pt x="9032621" y="239793"/>
                  <a:pt x="9033885" y="239640"/>
                </a:cubicBezTo>
                <a:close/>
                <a:moveTo>
                  <a:pt x="8966679" y="247118"/>
                </a:moveTo>
                <a:cubicBezTo>
                  <a:pt x="8957811" y="246997"/>
                  <a:pt x="8948924" y="246924"/>
                  <a:pt x="8940001" y="246924"/>
                </a:cubicBezTo>
                <a:cubicBezTo>
                  <a:pt x="8957458" y="245448"/>
                  <a:pt x="8974970" y="244188"/>
                  <a:pt x="8992520" y="243197"/>
                </a:cubicBezTo>
                <a:cubicBezTo>
                  <a:pt x="8983913" y="244437"/>
                  <a:pt x="8975305" y="245751"/>
                  <a:pt x="8966679" y="247118"/>
                </a:cubicBezTo>
                <a:close/>
                <a:moveTo>
                  <a:pt x="8906500" y="248832"/>
                </a:moveTo>
                <a:cubicBezTo>
                  <a:pt x="8898449" y="249659"/>
                  <a:pt x="8890381" y="250537"/>
                  <a:pt x="8882313" y="251468"/>
                </a:cubicBezTo>
                <a:cubicBezTo>
                  <a:pt x="8873910" y="251000"/>
                  <a:pt x="8865469" y="250585"/>
                  <a:pt x="8857029" y="250215"/>
                </a:cubicBezTo>
                <a:cubicBezTo>
                  <a:pt x="8873482" y="249557"/>
                  <a:pt x="8889972" y="249090"/>
                  <a:pt x="8906500" y="248832"/>
                </a:cubicBezTo>
                <a:close/>
                <a:moveTo>
                  <a:pt x="8814121" y="250875"/>
                </a:moveTo>
                <a:cubicBezTo>
                  <a:pt x="8807149" y="251304"/>
                  <a:pt x="8800178" y="251756"/>
                  <a:pt x="8793187" y="252256"/>
                </a:cubicBezTo>
                <a:cubicBezTo>
                  <a:pt x="8786346" y="251576"/>
                  <a:pt x="8779486" y="250933"/>
                  <a:pt x="8772607" y="250312"/>
                </a:cubicBezTo>
                <a:cubicBezTo>
                  <a:pt x="8786513" y="250371"/>
                  <a:pt x="8800345" y="250553"/>
                  <a:pt x="8814121" y="250875"/>
                </a:cubicBezTo>
                <a:close/>
                <a:moveTo>
                  <a:pt x="6066459" y="1011090"/>
                </a:moveTo>
                <a:cubicBezTo>
                  <a:pt x="6170439" y="966241"/>
                  <a:pt x="6275980" y="919637"/>
                  <a:pt x="6378063" y="874569"/>
                </a:cubicBezTo>
                <a:cubicBezTo>
                  <a:pt x="6813800" y="682176"/>
                  <a:pt x="7264391" y="483229"/>
                  <a:pt x="7732067" y="358387"/>
                </a:cubicBezTo>
                <a:cubicBezTo>
                  <a:pt x="8084125" y="264407"/>
                  <a:pt x="8415194" y="227763"/>
                  <a:pt x="8721668" y="248477"/>
                </a:cubicBezTo>
                <a:cubicBezTo>
                  <a:pt x="8657138" y="249613"/>
                  <a:pt x="8591307" y="253480"/>
                  <a:pt x="8523952" y="260068"/>
                </a:cubicBezTo>
                <a:cubicBezTo>
                  <a:pt x="8300023" y="281972"/>
                  <a:pt x="8058823" y="334618"/>
                  <a:pt x="7786576" y="421013"/>
                </a:cubicBezTo>
                <a:cubicBezTo>
                  <a:pt x="7679938" y="454899"/>
                  <a:pt x="7564543" y="494841"/>
                  <a:pt x="7433774" y="543122"/>
                </a:cubicBezTo>
                <a:cubicBezTo>
                  <a:pt x="7314829" y="587278"/>
                  <a:pt x="7194879" y="632337"/>
                  <a:pt x="7078890" y="675911"/>
                </a:cubicBezTo>
                <a:cubicBezTo>
                  <a:pt x="6739380" y="803447"/>
                  <a:pt x="6418704" y="923911"/>
                  <a:pt x="6091278" y="1034919"/>
                </a:cubicBezTo>
                <a:cubicBezTo>
                  <a:pt x="6037810" y="1052982"/>
                  <a:pt x="5983116" y="1071325"/>
                  <a:pt x="5927528" y="1089684"/>
                </a:cubicBezTo>
                <a:cubicBezTo>
                  <a:pt x="5921579" y="1086527"/>
                  <a:pt x="5915630" y="1083372"/>
                  <a:pt x="5909700" y="1080230"/>
                </a:cubicBezTo>
                <a:cubicBezTo>
                  <a:pt x="5908993" y="1079857"/>
                  <a:pt x="5908305" y="1079489"/>
                  <a:pt x="5907599" y="1079115"/>
                </a:cubicBezTo>
                <a:cubicBezTo>
                  <a:pt x="5960397" y="1056742"/>
                  <a:pt x="6013307" y="1034015"/>
                  <a:pt x="6066459" y="1011090"/>
                </a:cubicBezTo>
                <a:close/>
                <a:moveTo>
                  <a:pt x="2580045" y="82896"/>
                </a:moveTo>
                <a:cubicBezTo>
                  <a:pt x="2692856" y="70005"/>
                  <a:pt x="2805108" y="63964"/>
                  <a:pt x="2916989" y="63964"/>
                </a:cubicBezTo>
                <a:cubicBezTo>
                  <a:pt x="3929661" y="63964"/>
                  <a:pt x="4896730" y="560081"/>
                  <a:pt x="5689117" y="966617"/>
                </a:cubicBezTo>
                <a:cubicBezTo>
                  <a:pt x="5758592" y="1002256"/>
                  <a:pt x="5829051" y="1039581"/>
                  <a:pt x="5903434" y="1079020"/>
                </a:cubicBezTo>
                <a:cubicBezTo>
                  <a:pt x="5898043" y="1081312"/>
                  <a:pt x="5892633" y="1083607"/>
                  <a:pt x="5887204" y="1085903"/>
                </a:cubicBezTo>
                <a:cubicBezTo>
                  <a:pt x="5813175" y="1051699"/>
                  <a:pt x="5742715" y="1019224"/>
                  <a:pt x="5673091" y="988274"/>
                </a:cubicBezTo>
                <a:lnTo>
                  <a:pt x="5652790" y="979181"/>
                </a:lnTo>
                <a:cubicBezTo>
                  <a:pt x="5313504" y="827130"/>
                  <a:pt x="4962653" y="669904"/>
                  <a:pt x="4602248" y="533054"/>
                </a:cubicBezTo>
                <a:cubicBezTo>
                  <a:pt x="4340021" y="433681"/>
                  <a:pt x="4106090" y="356574"/>
                  <a:pt x="3887107" y="297321"/>
                </a:cubicBezTo>
                <a:cubicBezTo>
                  <a:pt x="3627204" y="226997"/>
                  <a:pt x="3387547" y="181207"/>
                  <a:pt x="3154415" y="157334"/>
                </a:cubicBezTo>
                <a:cubicBezTo>
                  <a:pt x="2969713" y="138485"/>
                  <a:pt x="2788451" y="134398"/>
                  <a:pt x="2615684" y="145176"/>
                </a:cubicBezTo>
                <a:cubicBezTo>
                  <a:pt x="2475136" y="153945"/>
                  <a:pt x="2335536" y="172503"/>
                  <a:pt x="2194542" y="201252"/>
                </a:cubicBezTo>
                <a:cubicBezTo>
                  <a:pt x="2180970" y="194827"/>
                  <a:pt x="2167473" y="188783"/>
                  <a:pt x="2153994" y="183107"/>
                </a:cubicBezTo>
                <a:cubicBezTo>
                  <a:pt x="2144178" y="178978"/>
                  <a:pt x="2134418" y="175078"/>
                  <a:pt x="2124676" y="171357"/>
                </a:cubicBezTo>
                <a:cubicBezTo>
                  <a:pt x="2272754" y="130911"/>
                  <a:pt x="2424345" y="100684"/>
                  <a:pt x="2580045" y="82896"/>
                </a:cubicBezTo>
                <a:close/>
                <a:moveTo>
                  <a:pt x="2122018" y="172082"/>
                </a:moveTo>
                <a:cubicBezTo>
                  <a:pt x="2145796" y="181055"/>
                  <a:pt x="2169128" y="191012"/>
                  <a:pt x="2191976" y="201778"/>
                </a:cubicBezTo>
                <a:cubicBezTo>
                  <a:pt x="2165670" y="207167"/>
                  <a:pt x="2139289" y="212908"/>
                  <a:pt x="2112853" y="219014"/>
                </a:cubicBezTo>
                <a:cubicBezTo>
                  <a:pt x="2088944" y="210391"/>
                  <a:pt x="2064553" y="202585"/>
                  <a:pt x="2039734" y="195779"/>
                </a:cubicBezTo>
                <a:cubicBezTo>
                  <a:pt x="2067044" y="187534"/>
                  <a:pt x="2094466" y="179632"/>
                  <a:pt x="2122018" y="172082"/>
                </a:cubicBezTo>
                <a:close/>
                <a:moveTo>
                  <a:pt x="2036350" y="196792"/>
                </a:moveTo>
                <a:cubicBezTo>
                  <a:pt x="2061169" y="203513"/>
                  <a:pt x="2085561" y="211233"/>
                  <a:pt x="2109506" y="219783"/>
                </a:cubicBezTo>
                <a:cubicBezTo>
                  <a:pt x="2083274" y="225866"/>
                  <a:pt x="2057005" y="232290"/>
                  <a:pt x="2030643" y="239081"/>
                </a:cubicBezTo>
                <a:cubicBezTo>
                  <a:pt x="2025233" y="237696"/>
                  <a:pt x="2019823" y="236344"/>
                  <a:pt x="2014432" y="235054"/>
                </a:cubicBezTo>
                <a:cubicBezTo>
                  <a:pt x="1994335" y="230250"/>
                  <a:pt x="1974442" y="226130"/>
                  <a:pt x="1954680" y="222650"/>
                </a:cubicBezTo>
                <a:cubicBezTo>
                  <a:pt x="1981786" y="213702"/>
                  <a:pt x="2009003" y="205076"/>
                  <a:pt x="2036350" y="196792"/>
                </a:cubicBezTo>
                <a:close/>
                <a:moveTo>
                  <a:pt x="1950218" y="224139"/>
                </a:moveTo>
                <a:cubicBezTo>
                  <a:pt x="1976041" y="228540"/>
                  <a:pt x="2001437" y="233944"/>
                  <a:pt x="2026404" y="240193"/>
                </a:cubicBezTo>
                <a:cubicBezTo>
                  <a:pt x="2000451" y="246913"/>
                  <a:pt x="1974424" y="253987"/>
                  <a:pt x="1948322" y="261401"/>
                </a:cubicBezTo>
                <a:cubicBezTo>
                  <a:pt x="1947076" y="261206"/>
                  <a:pt x="1945831" y="261002"/>
                  <a:pt x="1944585" y="260812"/>
                </a:cubicBezTo>
                <a:cubicBezTo>
                  <a:pt x="1919283" y="256941"/>
                  <a:pt x="1894296" y="254004"/>
                  <a:pt x="1869570" y="251959"/>
                </a:cubicBezTo>
                <a:cubicBezTo>
                  <a:pt x="1896341" y="242371"/>
                  <a:pt x="1923224" y="233095"/>
                  <a:pt x="1950218" y="224139"/>
                </a:cubicBezTo>
                <a:close/>
                <a:moveTo>
                  <a:pt x="1866242" y="253152"/>
                </a:moveTo>
                <a:cubicBezTo>
                  <a:pt x="1892921" y="255223"/>
                  <a:pt x="1919245" y="258317"/>
                  <a:pt x="1945199" y="262288"/>
                </a:cubicBezTo>
                <a:cubicBezTo>
                  <a:pt x="1918558" y="269879"/>
                  <a:pt x="1891805" y="277826"/>
                  <a:pt x="1864960" y="286142"/>
                </a:cubicBezTo>
                <a:cubicBezTo>
                  <a:pt x="1837534" y="284462"/>
                  <a:pt x="1810473" y="283703"/>
                  <a:pt x="1783734" y="283880"/>
                </a:cubicBezTo>
                <a:cubicBezTo>
                  <a:pt x="1811122" y="273320"/>
                  <a:pt x="1838625" y="263073"/>
                  <a:pt x="1866242" y="253152"/>
                </a:cubicBezTo>
                <a:close/>
                <a:moveTo>
                  <a:pt x="1777559" y="286257"/>
                </a:moveTo>
                <a:cubicBezTo>
                  <a:pt x="1805031" y="285915"/>
                  <a:pt x="1832139" y="286562"/>
                  <a:pt x="1858843" y="288033"/>
                </a:cubicBezTo>
                <a:cubicBezTo>
                  <a:pt x="1849973" y="290797"/>
                  <a:pt x="1841094" y="293594"/>
                  <a:pt x="1832200" y="296438"/>
                </a:cubicBezTo>
                <a:cubicBezTo>
                  <a:pt x="1815052" y="301917"/>
                  <a:pt x="1797922" y="307533"/>
                  <a:pt x="1780805" y="313265"/>
                </a:cubicBezTo>
                <a:cubicBezTo>
                  <a:pt x="1752705" y="314090"/>
                  <a:pt x="1724999" y="315737"/>
                  <a:pt x="1697635" y="318232"/>
                </a:cubicBezTo>
                <a:cubicBezTo>
                  <a:pt x="1724170" y="307284"/>
                  <a:pt x="1750811" y="296622"/>
                  <a:pt x="1777559" y="286257"/>
                </a:cubicBezTo>
                <a:close/>
                <a:moveTo>
                  <a:pt x="1690788" y="321073"/>
                </a:moveTo>
                <a:cubicBezTo>
                  <a:pt x="1718860" y="318346"/>
                  <a:pt x="1746590" y="316548"/>
                  <a:pt x="1773919" y="315576"/>
                </a:cubicBezTo>
                <a:cubicBezTo>
                  <a:pt x="1747812" y="324371"/>
                  <a:pt x="1721734" y="333455"/>
                  <a:pt x="1695679" y="342849"/>
                </a:cubicBezTo>
                <a:cubicBezTo>
                  <a:pt x="1667253" y="346141"/>
                  <a:pt x="1639229" y="350149"/>
                  <a:pt x="1611551" y="354890"/>
                </a:cubicBezTo>
                <a:cubicBezTo>
                  <a:pt x="1637861" y="343345"/>
                  <a:pt x="1664273" y="332068"/>
                  <a:pt x="1690788" y="321073"/>
                </a:cubicBezTo>
                <a:close/>
                <a:moveTo>
                  <a:pt x="1604005" y="358205"/>
                </a:moveTo>
                <a:cubicBezTo>
                  <a:pt x="1632369" y="353167"/>
                  <a:pt x="1660386" y="349017"/>
                  <a:pt x="1688016" y="345641"/>
                </a:cubicBezTo>
                <a:cubicBezTo>
                  <a:pt x="1661901" y="355117"/>
                  <a:pt x="1635805" y="364888"/>
                  <a:pt x="1609716" y="374976"/>
                </a:cubicBezTo>
                <a:cubicBezTo>
                  <a:pt x="1581283" y="380616"/>
                  <a:pt x="1553247" y="386870"/>
                  <a:pt x="1525534" y="393721"/>
                </a:cubicBezTo>
                <a:cubicBezTo>
                  <a:pt x="1551595" y="381626"/>
                  <a:pt x="1577750" y="369783"/>
                  <a:pt x="1604005" y="358205"/>
                </a:cubicBezTo>
                <a:close/>
                <a:moveTo>
                  <a:pt x="1515474" y="398412"/>
                </a:moveTo>
                <a:cubicBezTo>
                  <a:pt x="1542582" y="391561"/>
                  <a:pt x="1570037" y="385286"/>
                  <a:pt x="1597881" y="379590"/>
                </a:cubicBezTo>
                <a:cubicBezTo>
                  <a:pt x="1573026" y="389291"/>
                  <a:pt x="1548174" y="399271"/>
                  <a:pt x="1523320" y="409538"/>
                </a:cubicBezTo>
                <a:cubicBezTo>
                  <a:pt x="1495491" y="417248"/>
                  <a:pt x="1467974" y="425419"/>
                  <a:pt x="1440757" y="434105"/>
                </a:cubicBezTo>
                <a:cubicBezTo>
                  <a:pt x="1465578" y="421985"/>
                  <a:pt x="1490482" y="410085"/>
                  <a:pt x="1515474" y="398412"/>
                </a:cubicBezTo>
                <a:close/>
                <a:moveTo>
                  <a:pt x="1428862" y="439929"/>
                </a:moveTo>
                <a:cubicBezTo>
                  <a:pt x="1455267" y="431329"/>
                  <a:pt x="1481934" y="423190"/>
                  <a:pt x="1508904" y="415517"/>
                </a:cubicBezTo>
                <a:cubicBezTo>
                  <a:pt x="1483053" y="426311"/>
                  <a:pt x="1457191" y="437425"/>
                  <a:pt x="1431313" y="448844"/>
                </a:cubicBezTo>
                <a:cubicBezTo>
                  <a:pt x="1405255" y="458085"/>
                  <a:pt x="1379395" y="467687"/>
                  <a:pt x="1353717" y="477650"/>
                </a:cubicBezTo>
                <a:cubicBezTo>
                  <a:pt x="1378683" y="464863"/>
                  <a:pt x="1403729" y="452285"/>
                  <a:pt x="1428862" y="439929"/>
                </a:cubicBezTo>
                <a:close/>
                <a:moveTo>
                  <a:pt x="1337268" y="486115"/>
                </a:moveTo>
                <a:cubicBezTo>
                  <a:pt x="1360700" y="476847"/>
                  <a:pt x="1384275" y="467870"/>
                  <a:pt x="1408020" y="459208"/>
                </a:cubicBezTo>
                <a:cubicBezTo>
                  <a:pt x="1386960" y="468650"/>
                  <a:pt x="1365883" y="478290"/>
                  <a:pt x="1344786" y="488154"/>
                </a:cubicBezTo>
                <a:cubicBezTo>
                  <a:pt x="1321391" y="498121"/>
                  <a:pt x="1298072" y="508374"/>
                  <a:pt x="1274811" y="518876"/>
                </a:cubicBezTo>
                <a:cubicBezTo>
                  <a:pt x="1295572" y="507814"/>
                  <a:pt x="1316392" y="496896"/>
                  <a:pt x="1337268" y="486115"/>
                </a:cubicBezTo>
                <a:close/>
                <a:moveTo>
                  <a:pt x="1210670" y="553582"/>
                </a:moveTo>
                <a:cubicBezTo>
                  <a:pt x="1223521" y="546528"/>
                  <a:pt x="1236393" y="539523"/>
                  <a:pt x="1249284" y="532570"/>
                </a:cubicBezTo>
                <a:cubicBezTo>
                  <a:pt x="1264161" y="525710"/>
                  <a:pt x="1279058" y="518945"/>
                  <a:pt x="1293986" y="512306"/>
                </a:cubicBezTo>
                <a:cubicBezTo>
                  <a:pt x="1266265" y="525693"/>
                  <a:pt x="1238498" y="539449"/>
                  <a:pt x="1210670" y="553582"/>
                </a:cubicBezTo>
                <a:close/>
                <a:moveTo>
                  <a:pt x="1392192" y="468368"/>
                </a:moveTo>
                <a:cubicBezTo>
                  <a:pt x="1405466" y="462350"/>
                  <a:pt x="1418732" y="456429"/>
                  <a:pt x="1431993" y="450576"/>
                </a:cubicBezTo>
                <a:cubicBezTo>
                  <a:pt x="1446115" y="445568"/>
                  <a:pt x="1460302" y="440680"/>
                  <a:pt x="1474540" y="435882"/>
                </a:cubicBezTo>
                <a:cubicBezTo>
                  <a:pt x="1446975" y="446354"/>
                  <a:pt x="1419531" y="457185"/>
                  <a:pt x="1392192" y="468368"/>
                </a:cubicBezTo>
                <a:close/>
                <a:moveTo>
                  <a:pt x="1561020" y="406283"/>
                </a:moveTo>
                <a:cubicBezTo>
                  <a:pt x="1578219" y="400254"/>
                  <a:pt x="1595470" y="394353"/>
                  <a:pt x="1612776" y="388588"/>
                </a:cubicBezTo>
                <a:cubicBezTo>
                  <a:pt x="1630080" y="384526"/>
                  <a:pt x="1647523" y="380637"/>
                  <a:pt x="1665106" y="376919"/>
                </a:cubicBezTo>
                <a:cubicBezTo>
                  <a:pt x="1630038" y="386138"/>
                  <a:pt x="1595343" y="395913"/>
                  <a:pt x="1561020" y="406283"/>
                </a:cubicBezTo>
                <a:close/>
                <a:moveTo>
                  <a:pt x="1736018" y="361099"/>
                </a:moveTo>
                <a:cubicBezTo>
                  <a:pt x="1750251" y="357714"/>
                  <a:pt x="1764540" y="354405"/>
                  <a:pt x="1778905" y="351200"/>
                </a:cubicBezTo>
                <a:cubicBezTo>
                  <a:pt x="1794072" y="349500"/>
                  <a:pt x="1809361" y="347941"/>
                  <a:pt x="1824784" y="346530"/>
                </a:cubicBezTo>
                <a:cubicBezTo>
                  <a:pt x="1794760" y="350954"/>
                  <a:pt x="1765178" y="355805"/>
                  <a:pt x="1736018" y="361099"/>
                </a:cubicBezTo>
                <a:close/>
                <a:moveTo>
                  <a:pt x="1892028" y="339290"/>
                </a:moveTo>
                <a:cubicBezTo>
                  <a:pt x="1908518" y="337253"/>
                  <a:pt x="1925157" y="335351"/>
                  <a:pt x="1941927" y="333557"/>
                </a:cubicBezTo>
                <a:cubicBezTo>
                  <a:pt x="1958194" y="333891"/>
                  <a:pt x="1974219" y="334410"/>
                  <a:pt x="1990003" y="335083"/>
                </a:cubicBezTo>
                <a:cubicBezTo>
                  <a:pt x="1956558" y="335912"/>
                  <a:pt x="1923949" y="337321"/>
                  <a:pt x="1892028" y="339290"/>
                </a:cubicBezTo>
                <a:close/>
                <a:moveTo>
                  <a:pt x="2042430" y="336126"/>
                </a:moveTo>
                <a:cubicBezTo>
                  <a:pt x="2053212" y="336042"/>
                  <a:pt x="2064051" y="336007"/>
                  <a:pt x="2074964" y="336039"/>
                </a:cubicBezTo>
                <a:cubicBezTo>
                  <a:pt x="2079630" y="336050"/>
                  <a:pt x="2084315" y="336085"/>
                  <a:pt x="2088982" y="336115"/>
                </a:cubicBezTo>
                <a:cubicBezTo>
                  <a:pt x="2104282" y="338461"/>
                  <a:pt x="2119341" y="340928"/>
                  <a:pt x="2134121" y="343481"/>
                </a:cubicBezTo>
                <a:cubicBezTo>
                  <a:pt x="2102572" y="340463"/>
                  <a:pt x="2072082" y="338013"/>
                  <a:pt x="2042430" y="336126"/>
                </a:cubicBezTo>
                <a:close/>
                <a:moveTo>
                  <a:pt x="2196401" y="353092"/>
                </a:moveTo>
                <a:cubicBezTo>
                  <a:pt x="2191307" y="352099"/>
                  <a:pt x="2186250" y="351129"/>
                  <a:pt x="2181230" y="350173"/>
                </a:cubicBezTo>
                <a:cubicBezTo>
                  <a:pt x="2196196" y="351808"/>
                  <a:pt x="2211199" y="353544"/>
                  <a:pt x="2226258" y="355388"/>
                </a:cubicBezTo>
                <a:cubicBezTo>
                  <a:pt x="2236501" y="358355"/>
                  <a:pt x="2246615" y="361345"/>
                  <a:pt x="2256580" y="364342"/>
                </a:cubicBezTo>
                <a:cubicBezTo>
                  <a:pt x="2260447" y="365507"/>
                  <a:pt x="2264332" y="366692"/>
                  <a:pt x="2268199" y="367870"/>
                </a:cubicBezTo>
                <a:cubicBezTo>
                  <a:pt x="2244068" y="362637"/>
                  <a:pt x="2220160" y="357718"/>
                  <a:pt x="2196401" y="353092"/>
                </a:cubicBezTo>
                <a:close/>
                <a:moveTo>
                  <a:pt x="2312334" y="379651"/>
                </a:moveTo>
                <a:cubicBezTo>
                  <a:pt x="2326538" y="382925"/>
                  <a:pt x="2340834" y="386303"/>
                  <a:pt x="2355261" y="389808"/>
                </a:cubicBezTo>
                <a:cubicBezTo>
                  <a:pt x="2368554" y="395489"/>
                  <a:pt x="2381809" y="401263"/>
                  <a:pt x="2395046" y="407099"/>
                </a:cubicBezTo>
                <a:cubicBezTo>
                  <a:pt x="2367438" y="397594"/>
                  <a:pt x="2339905" y="388438"/>
                  <a:pt x="2312334" y="379651"/>
                </a:cubicBezTo>
                <a:close/>
                <a:moveTo>
                  <a:pt x="2436058" y="423439"/>
                </a:moveTo>
                <a:cubicBezTo>
                  <a:pt x="2449685" y="428295"/>
                  <a:pt x="2463331" y="433234"/>
                  <a:pt x="2477032" y="438269"/>
                </a:cubicBezTo>
                <a:cubicBezTo>
                  <a:pt x="2489674" y="445510"/>
                  <a:pt x="2502279" y="452805"/>
                  <a:pt x="2514865" y="460169"/>
                </a:cubicBezTo>
                <a:cubicBezTo>
                  <a:pt x="2488652" y="447661"/>
                  <a:pt x="2462401" y="435406"/>
                  <a:pt x="2436058" y="423439"/>
                </a:cubicBezTo>
                <a:close/>
                <a:moveTo>
                  <a:pt x="2553646" y="480937"/>
                </a:moveTo>
                <a:cubicBezTo>
                  <a:pt x="2566158" y="487039"/>
                  <a:pt x="2578688" y="493189"/>
                  <a:pt x="2591200" y="499398"/>
                </a:cubicBezTo>
                <a:cubicBezTo>
                  <a:pt x="2602726" y="507779"/>
                  <a:pt x="2614216" y="516201"/>
                  <a:pt x="2625668" y="524656"/>
                </a:cubicBezTo>
                <a:cubicBezTo>
                  <a:pt x="2601685" y="509887"/>
                  <a:pt x="2577703" y="495299"/>
                  <a:pt x="2553646" y="480937"/>
                </a:cubicBezTo>
                <a:close/>
                <a:moveTo>
                  <a:pt x="2662218" y="549462"/>
                </a:moveTo>
                <a:cubicBezTo>
                  <a:pt x="2674079" y="556844"/>
                  <a:pt x="2685940" y="564281"/>
                  <a:pt x="2697819" y="571751"/>
                </a:cubicBezTo>
                <a:cubicBezTo>
                  <a:pt x="2708547" y="581308"/>
                  <a:pt x="2719255" y="590877"/>
                  <a:pt x="2729908" y="600453"/>
                </a:cubicBezTo>
                <a:cubicBezTo>
                  <a:pt x="2707468" y="583420"/>
                  <a:pt x="2684917" y="566400"/>
                  <a:pt x="2662218" y="549462"/>
                </a:cubicBezTo>
                <a:close/>
                <a:moveTo>
                  <a:pt x="4539410" y="1463169"/>
                </a:moveTo>
                <a:cubicBezTo>
                  <a:pt x="4123305" y="1488125"/>
                  <a:pt x="3728246" y="1376419"/>
                  <a:pt x="3365238" y="1131114"/>
                </a:cubicBezTo>
                <a:cubicBezTo>
                  <a:pt x="3174735" y="1002388"/>
                  <a:pt x="3002731" y="845846"/>
                  <a:pt x="2836397" y="694453"/>
                </a:cubicBezTo>
                <a:cubicBezTo>
                  <a:pt x="2812582" y="672784"/>
                  <a:pt x="2788581" y="650950"/>
                  <a:pt x="2764412" y="629084"/>
                </a:cubicBezTo>
                <a:cubicBezTo>
                  <a:pt x="2784137" y="644141"/>
                  <a:pt x="2803770" y="659175"/>
                  <a:pt x="2823290" y="674126"/>
                </a:cubicBezTo>
                <a:cubicBezTo>
                  <a:pt x="2872203" y="711598"/>
                  <a:pt x="2922790" y="750347"/>
                  <a:pt x="2973227" y="788178"/>
                </a:cubicBezTo>
                <a:cubicBezTo>
                  <a:pt x="3079177" y="867661"/>
                  <a:pt x="3206228" y="960233"/>
                  <a:pt x="3345104" y="1044166"/>
                </a:cubicBezTo>
                <a:cubicBezTo>
                  <a:pt x="3529824" y="1155939"/>
                  <a:pt x="3723505" y="1241199"/>
                  <a:pt x="3920775" y="1297578"/>
                </a:cubicBezTo>
                <a:cubicBezTo>
                  <a:pt x="4125164" y="1355989"/>
                  <a:pt x="4335225" y="1383861"/>
                  <a:pt x="4545155" y="1380465"/>
                </a:cubicBezTo>
                <a:cubicBezTo>
                  <a:pt x="4836216" y="1376010"/>
                  <a:pt x="5141072" y="1326080"/>
                  <a:pt x="5504545" y="1223331"/>
                </a:cubicBezTo>
                <a:cubicBezTo>
                  <a:pt x="5564836" y="1206029"/>
                  <a:pt x="5624792" y="1188045"/>
                  <a:pt x="5684134" y="1169689"/>
                </a:cubicBezTo>
                <a:cubicBezTo>
                  <a:pt x="5332243" y="1310220"/>
                  <a:pt x="4938504" y="1439221"/>
                  <a:pt x="4539410" y="1463169"/>
                </a:cubicBezTo>
                <a:close/>
                <a:moveTo>
                  <a:pt x="9223067" y="349937"/>
                </a:moveTo>
                <a:cubicBezTo>
                  <a:pt x="9036935" y="491080"/>
                  <a:pt x="8866176" y="662776"/>
                  <a:pt x="8701050" y="828816"/>
                </a:cubicBezTo>
                <a:cubicBezTo>
                  <a:pt x="8494857" y="1036145"/>
                  <a:pt x="8281637" y="1250534"/>
                  <a:pt x="8035696" y="1408572"/>
                </a:cubicBezTo>
                <a:cubicBezTo>
                  <a:pt x="7828164" y="1541924"/>
                  <a:pt x="7609589" y="1595198"/>
                  <a:pt x="7387631" y="1595198"/>
                </a:cubicBezTo>
                <a:cubicBezTo>
                  <a:pt x="6978925" y="1595198"/>
                  <a:pt x="6558991" y="1414428"/>
                  <a:pt x="6176927" y="1219957"/>
                </a:cubicBezTo>
                <a:cubicBezTo>
                  <a:pt x="6232682" y="1244601"/>
                  <a:pt x="6289050" y="1268853"/>
                  <a:pt x="6345994" y="1292285"/>
                </a:cubicBezTo>
                <a:cubicBezTo>
                  <a:pt x="6669218" y="1425048"/>
                  <a:pt x="6930793" y="1496011"/>
                  <a:pt x="7169205" y="1515612"/>
                </a:cubicBezTo>
                <a:cubicBezTo>
                  <a:pt x="7213414" y="1519247"/>
                  <a:pt x="7257010" y="1521061"/>
                  <a:pt x="7299919" y="1521061"/>
                </a:cubicBezTo>
                <a:cubicBezTo>
                  <a:pt x="7397930" y="1521059"/>
                  <a:pt x="7492317" y="1511598"/>
                  <a:pt x="7581758" y="1492749"/>
                </a:cubicBezTo>
                <a:cubicBezTo>
                  <a:pt x="7722865" y="1463014"/>
                  <a:pt x="7857501" y="1408751"/>
                  <a:pt x="7981949" y="1331475"/>
                </a:cubicBezTo>
                <a:cubicBezTo>
                  <a:pt x="8095187" y="1261322"/>
                  <a:pt x="8208277" y="1177188"/>
                  <a:pt x="8337837" y="1066694"/>
                </a:cubicBezTo>
                <a:cubicBezTo>
                  <a:pt x="8439251" y="980253"/>
                  <a:pt x="8538787" y="887456"/>
                  <a:pt x="8635052" y="797714"/>
                </a:cubicBezTo>
                <a:cubicBezTo>
                  <a:pt x="8811276" y="633412"/>
                  <a:pt x="8990642" y="466211"/>
                  <a:pt x="9190273" y="330526"/>
                </a:cubicBezTo>
                <a:cubicBezTo>
                  <a:pt x="9199513" y="333237"/>
                  <a:pt x="9208734" y="335987"/>
                  <a:pt x="9217918" y="338822"/>
                </a:cubicBezTo>
                <a:cubicBezTo>
                  <a:pt x="9222622" y="340274"/>
                  <a:pt x="9227287" y="341767"/>
                  <a:pt x="9231972" y="343248"/>
                </a:cubicBezTo>
                <a:cubicBezTo>
                  <a:pt x="9228999" y="345481"/>
                  <a:pt x="9226042" y="347682"/>
                  <a:pt x="9223067" y="349937"/>
                </a:cubicBezTo>
                <a:close/>
              </a:path>
            </a:pathLst>
          </a:custGeom>
          <a:noFill/>
          <a:ln w="1859" cap="flat">
            <a:gradFill flip="none" rotWithShape="1">
              <a:gsLst>
                <a:gs pos="71000">
                  <a:srgbClr val="9A22F8"/>
                </a:gs>
                <a:gs pos="100000">
                  <a:srgbClr val="313BD0">
                    <a:alpha val="0"/>
                  </a:srgb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0" name="图形 2">
            <a:extLst>
              <a:ext uri="{FF2B5EF4-FFF2-40B4-BE49-F238E27FC236}">
                <a16:creationId xmlns:a16="http://schemas.microsoft.com/office/drawing/2014/main" id="{1B25F2A2-22CC-4D67-94FB-0E30AFBE2DDF}"/>
              </a:ext>
            </a:extLst>
          </p:cNvPr>
          <p:cNvSpPr/>
          <p:nvPr/>
        </p:nvSpPr>
        <p:spPr>
          <a:xfrm>
            <a:off x="-8349392" y="2524039"/>
            <a:ext cx="12191684" cy="2102199"/>
          </a:xfrm>
          <a:custGeom>
            <a:avLst/>
            <a:gdLst>
              <a:gd name="connsiteX0" fmla="*/ 11335344 w 12191684"/>
              <a:gd name="connsiteY0" fmla="*/ 1826536 h 2102199"/>
              <a:gd name="connsiteX1" fmla="*/ 10618065 w 12191684"/>
              <a:gd name="connsiteY1" fmla="*/ 1256379 h 2102199"/>
              <a:gd name="connsiteX2" fmla="*/ 10362754 w 12191684"/>
              <a:gd name="connsiteY2" fmla="*/ 1029088 h 2102199"/>
              <a:gd name="connsiteX3" fmla="*/ 9825454 w 12191684"/>
              <a:gd name="connsiteY3" fmla="*/ 623729 h 2102199"/>
              <a:gd name="connsiteX4" fmla="*/ 9236528 w 12191684"/>
              <a:gd name="connsiteY4" fmla="*/ 342713 h 2102199"/>
              <a:gd name="connsiteX5" fmla="*/ 9274639 w 12191684"/>
              <a:gd name="connsiteY5" fmla="*/ 314780 h 2102199"/>
              <a:gd name="connsiteX6" fmla="*/ 10399917 w 12191684"/>
              <a:gd name="connsiteY6" fmla="*/ 958242 h 2102199"/>
              <a:gd name="connsiteX7" fmla="*/ 10678820 w 12191684"/>
              <a:gd name="connsiteY7" fmla="*/ 1200107 h 2102199"/>
              <a:gd name="connsiteX8" fmla="*/ 11355274 w 12191684"/>
              <a:gd name="connsiteY8" fmla="*/ 1733462 h 2102199"/>
              <a:gd name="connsiteX9" fmla="*/ 11756301 w 12191684"/>
              <a:gd name="connsiteY9" fmla="*/ 1917703 h 2102199"/>
              <a:gd name="connsiteX10" fmla="*/ 12181775 w 12191684"/>
              <a:gd name="connsiteY10" fmla="*/ 2022630 h 2102199"/>
              <a:gd name="connsiteX11" fmla="*/ 12182110 w 12191684"/>
              <a:gd name="connsiteY11" fmla="*/ 2020808 h 2102199"/>
              <a:gd name="connsiteX12" fmla="*/ 11356240 w 12191684"/>
              <a:gd name="connsiteY12" fmla="*/ 1731880 h 2102199"/>
              <a:gd name="connsiteX13" fmla="*/ 10680047 w 12191684"/>
              <a:gd name="connsiteY13" fmla="*/ 1198719 h 2102199"/>
              <a:gd name="connsiteX14" fmla="*/ 10401089 w 12191684"/>
              <a:gd name="connsiteY14" fmla="*/ 956814 h 2102199"/>
              <a:gd name="connsiteX15" fmla="*/ 9869980 w 12191684"/>
              <a:gd name="connsiteY15" fmla="*/ 571407 h 2102199"/>
              <a:gd name="connsiteX16" fmla="*/ 9276610 w 12191684"/>
              <a:gd name="connsiteY16" fmla="*/ 313380 h 2102199"/>
              <a:gd name="connsiteX17" fmla="*/ 9314573 w 12191684"/>
              <a:gd name="connsiteY17" fmla="*/ 286826 h 2102199"/>
              <a:gd name="connsiteX18" fmla="*/ 9324147 w 12191684"/>
              <a:gd name="connsiteY18" fmla="*/ 288810 h 2102199"/>
              <a:gd name="connsiteX19" fmla="*/ 10438289 w 12191684"/>
              <a:gd name="connsiteY19" fmla="*/ 885989 h 2102199"/>
              <a:gd name="connsiteX20" fmla="*/ 10743963 w 12191684"/>
              <a:gd name="connsiteY20" fmla="*/ 1144093 h 2102199"/>
              <a:gd name="connsiteX21" fmla="*/ 11376132 w 12191684"/>
              <a:gd name="connsiteY21" fmla="*/ 1638798 h 2102199"/>
              <a:gd name="connsiteX22" fmla="*/ 11763812 w 12191684"/>
              <a:gd name="connsiteY22" fmla="*/ 1827298 h 2102199"/>
              <a:gd name="connsiteX23" fmla="*/ 12172126 w 12191684"/>
              <a:gd name="connsiteY23" fmla="*/ 1943079 h 2102199"/>
              <a:gd name="connsiteX24" fmla="*/ 12172535 w 12191684"/>
              <a:gd name="connsiteY24" fmla="*/ 1941276 h 2102199"/>
              <a:gd name="connsiteX25" fmla="*/ 11377136 w 12191684"/>
              <a:gd name="connsiteY25" fmla="*/ 1637229 h 2102199"/>
              <a:gd name="connsiteX26" fmla="*/ 10745190 w 12191684"/>
              <a:gd name="connsiteY26" fmla="*/ 1142685 h 2102199"/>
              <a:gd name="connsiteX27" fmla="*/ 10439442 w 12191684"/>
              <a:gd name="connsiteY27" fmla="*/ 884541 h 2102199"/>
              <a:gd name="connsiteX28" fmla="*/ 9914320 w 12191684"/>
              <a:gd name="connsiteY28" fmla="*/ 519372 h 2102199"/>
              <a:gd name="connsiteX29" fmla="*/ 9324537 w 12191684"/>
              <a:gd name="connsiteY29" fmla="*/ 286992 h 2102199"/>
              <a:gd name="connsiteX30" fmla="*/ 9316730 w 12191684"/>
              <a:gd name="connsiteY30" fmla="*/ 285367 h 2102199"/>
              <a:gd name="connsiteX31" fmla="*/ 9354562 w 12191684"/>
              <a:gd name="connsiteY31" fmla="*/ 260148 h 2102199"/>
              <a:gd name="connsiteX32" fmla="*/ 9377262 w 12191684"/>
              <a:gd name="connsiteY32" fmla="*/ 263798 h 2102199"/>
              <a:gd name="connsiteX33" fmla="*/ 10476661 w 12191684"/>
              <a:gd name="connsiteY33" fmla="*/ 813732 h 2102199"/>
              <a:gd name="connsiteX34" fmla="*/ 10812898 w 12191684"/>
              <a:gd name="connsiteY34" fmla="*/ 1090080 h 2102199"/>
              <a:gd name="connsiteX35" fmla="*/ 11397010 w 12191684"/>
              <a:gd name="connsiteY35" fmla="*/ 1544131 h 2102199"/>
              <a:gd name="connsiteX36" fmla="*/ 12162478 w 12191684"/>
              <a:gd name="connsiteY36" fmla="*/ 1863528 h 2102199"/>
              <a:gd name="connsiteX37" fmla="*/ 12162961 w 12191684"/>
              <a:gd name="connsiteY37" fmla="*/ 1861725 h 2102199"/>
              <a:gd name="connsiteX38" fmla="*/ 11398033 w 12191684"/>
              <a:gd name="connsiteY38" fmla="*/ 1542573 h 2102199"/>
              <a:gd name="connsiteX39" fmla="*/ 10814088 w 12191684"/>
              <a:gd name="connsiteY39" fmla="*/ 1088661 h 2102199"/>
              <a:gd name="connsiteX40" fmla="*/ 10477795 w 12191684"/>
              <a:gd name="connsiteY40" fmla="*/ 812261 h 2102199"/>
              <a:gd name="connsiteX41" fmla="*/ 9958492 w 12191684"/>
              <a:gd name="connsiteY41" fmla="*/ 467633 h 2102199"/>
              <a:gd name="connsiteX42" fmla="*/ 9377578 w 12191684"/>
              <a:gd name="connsiteY42" fmla="*/ 261965 h 2102199"/>
              <a:gd name="connsiteX43" fmla="*/ 9356905 w 12191684"/>
              <a:gd name="connsiteY43" fmla="*/ 258629 h 2102199"/>
              <a:gd name="connsiteX44" fmla="*/ 9394514 w 12191684"/>
              <a:gd name="connsiteY44" fmla="*/ 234818 h 2102199"/>
              <a:gd name="connsiteX45" fmla="*/ 9430376 w 12191684"/>
              <a:gd name="connsiteY45" fmla="*/ 238787 h 2102199"/>
              <a:gd name="connsiteX46" fmla="*/ 10515033 w 12191684"/>
              <a:gd name="connsiteY46" fmla="*/ 741478 h 2102199"/>
              <a:gd name="connsiteX47" fmla="*/ 10886445 w 12191684"/>
              <a:gd name="connsiteY47" fmla="*/ 1038631 h 2102199"/>
              <a:gd name="connsiteX48" fmla="*/ 11417888 w 12191684"/>
              <a:gd name="connsiteY48" fmla="*/ 1449463 h 2102199"/>
              <a:gd name="connsiteX49" fmla="*/ 12152829 w 12191684"/>
              <a:gd name="connsiteY49" fmla="*/ 1783970 h 2102199"/>
              <a:gd name="connsiteX50" fmla="*/ 12153386 w 12191684"/>
              <a:gd name="connsiteY50" fmla="*/ 1782194 h 2102199"/>
              <a:gd name="connsiteX51" fmla="*/ 11418929 w 12191684"/>
              <a:gd name="connsiteY51" fmla="*/ 1447918 h 2102199"/>
              <a:gd name="connsiteX52" fmla="*/ 10887635 w 12191684"/>
              <a:gd name="connsiteY52" fmla="*/ 1037200 h 2102199"/>
              <a:gd name="connsiteX53" fmla="*/ 10516130 w 12191684"/>
              <a:gd name="connsiteY53" fmla="*/ 739985 h 2102199"/>
              <a:gd name="connsiteX54" fmla="*/ 10002553 w 12191684"/>
              <a:gd name="connsiteY54" fmla="*/ 416203 h 2102199"/>
              <a:gd name="connsiteX55" fmla="*/ 9430618 w 12191684"/>
              <a:gd name="connsiteY55" fmla="*/ 236941 h 2102199"/>
              <a:gd name="connsiteX56" fmla="*/ 9397080 w 12191684"/>
              <a:gd name="connsiteY56" fmla="*/ 233232 h 2102199"/>
              <a:gd name="connsiteX57" fmla="*/ 9434540 w 12191684"/>
              <a:gd name="connsiteY57" fmla="*/ 210791 h 2102199"/>
              <a:gd name="connsiteX58" fmla="*/ 9483510 w 12191684"/>
              <a:gd name="connsiteY58" fmla="*/ 213775 h 2102199"/>
              <a:gd name="connsiteX59" fmla="*/ 10553405 w 12191684"/>
              <a:gd name="connsiteY59" fmla="*/ 669224 h 2102199"/>
              <a:gd name="connsiteX60" fmla="*/ 10965717 w 12191684"/>
              <a:gd name="connsiteY60" fmla="*/ 990482 h 2102199"/>
              <a:gd name="connsiteX61" fmla="*/ 11438765 w 12191684"/>
              <a:gd name="connsiteY61" fmla="*/ 1354798 h 2102199"/>
              <a:gd name="connsiteX62" fmla="*/ 12143180 w 12191684"/>
              <a:gd name="connsiteY62" fmla="*/ 1704408 h 2102199"/>
              <a:gd name="connsiteX63" fmla="*/ 12143812 w 12191684"/>
              <a:gd name="connsiteY63" fmla="*/ 1702658 h 2102199"/>
              <a:gd name="connsiteX64" fmla="*/ 11439807 w 12191684"/>
              <a:gd name="connsiteY64" fmla="*/ 1353266 h 2102199"/>
              <a:gd name="connsiteX65" fmla="*/ 10966888 w 12191684"/>
              <a:gd name="connsiteY65" fmla="*/ 989041 h 2102199"/>
              <a:gd name="connsiteX66" fmla="*/ 10554483 w 12191684"/>
              <a:gd name="connsiteY66" fmla="*/ 667708 h 2102199"/>
              <a:gd name="connsiteX67" fmla="*/ 10046502 w 12191684"/>
              <a:gd name="connsiteY67" fmla="*/ 365080 h 2102199"/>
              <a:gd name="connsiteX68" fmla="*/ 9483639 w 12191684"/>
              <a:gd name="connsiteY68" fmla="*/ 211921 h 2102199"/>
              <a:gd name="connsiteX69" fmla="*/ 9437497 w 12191684"/>
              <a:gd name="connsiteY69" fmla="*/ 209058 h 2102199"/>
              <a:gd name="connsiteX70" fmla="*/ 9481018 w 12191684"/>
              <a:gd name="connsiteY70" fmla="*/ 184581 h 2102199"/>
              <a:gd name="connsiteX71" fmla="*/ 9536549 w 12191684"/>
              <a:gd name="connsiteY71" fmla="*/ 188755 h 2102199"/>
              <a:gd name="connsiteX72" fmla="*/ 10591777 w 12191684"/>
              <a:gd name="connsiteY72" fmla="*/ 596969 h 2102199"/>
              <a:gd name="connsiteX73" fmla="*/ 11052221 w 12191684"/>
              <a:gd name="connsiteY73" fmla="*/ 946771 h 2102199"/>
              <a:gd name="connsiteX74" fmla="*/ 11459625 w 12191684"/>
              <a:gd name="connsiteY74" fmla="*/ 1260134 h 2102199"/>
              <a:gd name="connsiteX75" fmla="*/ 12133531 w 12191684"/>
              <a:gd name="connsiteY75" fmla="*/ 1624846 h 2102199"/>
              <a:gd name="connsiteX76" fmla="*/ 12134238 w 12191684"/>
              <a:gd name="connsiteY76" fmla="*/ 1623128 h 2102199"/>
              <a:gd name="connsiteX77" fmla="*/ 11460703 w 12191684"/>
              <a:gd name="connsiteY77" fmla="*/ 1258617 h 2102199"/>
              <a:gd name="connsiteX78" fmla="*/ 11053374 w 12191684"/>
              <a:gd name="connsiteY78" fmla="*/ 945321 h 2102199"/>
              <a:gd name="connsiteX79" fmla="*/ 10592818 w 12191684"/>
              <a:gd name="connsiteY79" fmla="*/ 595432 h 2102199"/>
              <a:gd name="connsiteX80" fmla="*/ 9536736 w 12191684"/>
              <a:gd name="connsiteY80" fmla="*/ 186905 h 2102199"/>
              <a:gd name="connsiteX81" fmla="*/ 9484161 w 12191684"/>
              <a:gd name="connsiteY81" fmla="*/ 182888 h 2102199"/>
              <a:gd name="connsiteX82" fmla="*/ 9523610 w 12191684"/>
              <a:gd name="connsiteY82" fmla="*/ 162194 h 2102199"/>
              <a:gd name="connsiteX83" fmla="*/ 9589683 w 12191684"/>
              <a:gd name="connsiteY83" fmla="*/ 163741 h 2102199"/>
              <a:gd name="connsiteX84" fmla="*/ 10630149 w 12191684"/>
              <a:gd name="connsiteY84" fmla="*/ 524714 h 2102199"/>
              <a:gd name="connsiteX85" fmla="*/ 11147984 w 12191684"/>
              <a:gd name="connsiteY85" fmla="*/ 909141 h 2102199"/>
              <a:gd name="connsiteX86" fmla="*/ 11480503 w 12191684"/>
              <a:gd name="connsiteY86" fmla="*/ 1165461 h 2102199"/>
              <a:gd name="connsiteX87" fmla="*/ 12123864 w 12191684"/>
              <a:gd name="connsiteY87" fmla="*/ 1545274 h 2102199"/>
              <a:gd name="connsiteX88" fmla="*/ 12124682 w 12191684"/>
              <a:gd name="connsiteY88" fmla="*/ 1543597 h 2102199"/>
              <a:gd name="connsiteX89" fmla="*/ 11481599 w 12191684"/>
              <a:gd name="connsiteY89" fmla="*/ 1163963 h 2102199"/>
              <a:gd name="connsiteX90" fmla="*/ 11149155 w 12191684"/>
              <a:gd name="connsiteY90" fmla="*/ 907683 h 2102199"/>
              <a:gd name="connsiteX91" fmla="*/ 10631171 w 12191684"/>
              <a:gd name="connsiteY91" fmla="*/ 523152 h 2102199"/>
              <a:gd name="connsiteX92" fmla="*/ 10134102 w 12191684"/>
              <a:gd name="connsiteY92" fmla="*/ 272935 h 2102199"/>
              <a:gd name="connsiteX93" fmla="*/ 9589775 w 12191684"/>
              <a:gd name="connsiteY93" fmla="*/ 161883 h 2102199"/>
              <a:gd name="connsiteX94" fmla="*/ 9527440 w 12191684"/>
              <a:gd name="connsiteY94" fmla="*/ 160270 h 2102199"/>
              <a:gd name="connsiteX95" fmla="*/ 9555252 w 12191684"/>
              <a:gd name="connsiteY95" fmla="*/ 146533 h 2102199"/>
              <a:gd name="connsiteX96" fmla="*/ 9642853 w 12191684"/>
              <a:gd name="connsiteY96" fmla="*/ 138723 h 2102199"/>
              <a:gd name="connsiteX97" fmla="*/ 10668539 w 12191684"/>
              <a:gd name="connsiteY97" fmla="*/ 452459 h 2102199"/>
              <a:gd name="connsiteX98" fmla="*/ 11256108 w 12191684"/>
              <a:gd name="connsiteY98" fmla="*/ 880323 h 2102199"/>
              <a:gd name="connsiteX99" fmla="*/ 11501380 w 12191684"/>
              <a:gd name="connsiteY99" fmla="*/ 1070794 h 2102199"/>
              <a:gd name="connsiteX100" fmla="*/ 12114215 w 12191684"/>
              <a:gd name="connsiteY100" fmla="*/ 1465703 h 2102199"/>
              <a:gd name="connsiteX101" fmla="*/ 12115108 w 12191684"/>
              <a:gd name="connsiteY101" fmla="*/ 1464072 h 2102199"/>
              <a:gd name="connsiteX102" fmla="*/ 11502496 w 12191684"/>
              <a:gd name="connsiteY102" fmla="*/ 1069312 h 2102199"/>
              <a:gd name="connsiteX103" fmla="*/ 11257243 w 12191684"/>
              <a:gd name="connsiteY103" fmla="*/ 878862 h 2102199"/>
              <a:gd name="connsiteX104" fmla="*/ 10669506 w 12191684"/>
              <a:gd name="connsiteY104" fmla="*/ 450876 h 2102199"/>
              <a:gd name="connsiteX105" fmla="*/ 10178201 w 12191684"/>
              <a:gd name="connsiteY105" fmla="*/ 213438 h 2102199"/>
              <a:gd name="connsiteX106" fmla="*/ 9642742 w 12191684"/>
              <a:gd name="connsiteY106" fmla="*/ 136866 h 2102199"/>
              <a:gd name="connsiteX107" fmla="*/ 9560384 w 12191684"/>
              <a:gd name="connsiteY107" fmla="*/ 144075 h 2102199"/>
              <a:gd name="connsiteX108" fmla="*/ 9595799 w 12191684"/>
              <a:gd name="connsiteY108" fmla="*/ 127702 h 2102199"/>
              <a:gd name="connsiteX109" fmla="*/ 9695968 w 12191684"/>
              <a:gd name="connsiteY109" fmla="*/ 113701 h 2102199"/>
              <a:gd name="connsiteX110" fmla="*/ 10706911 w 12191684"/>
              <a:gd name="connsiteY110" fmla="*/ 380205 h 2102199"/>
              <a:gd name="connsiteX111" fmla="*/ 11381152 w 12191684"/>
              <a:gd name="connsiteY111" fmla="*/ 864913 h 2102199"/>
              <a:gd name="connsiteX112" fmla="*/ 11522258 w 12191684"/>
              <a:gd name="connsiteY112" fmla="*/ 976124 h 2102199"/>
              <a:gd name="connsiteX113" fmla="*/ 12104548 w 12191684"/>
              <a:gd name="connsiteY113" fmla="*/ 1386129 h 2102199"/>
              <a:gd name="connsiteX114" fmla="*/ 12105552 w 12191684"/>
              <a:gd name="connsiteY114" fmla="*/ 1384553 h 2102199"/>
              <a:gd name="connsiteX115" fmla="*/ 11523392 w 12191684"/>
              <a:gd name="connsiteY115" fmla="*/ 974659 h 2102199"/>
              <a:gd name="connsiteX116" fmla="*/ 11382305 w 12191684"/>
              <a:gd name="connsiteY116" fmla="*/ 863453 h 2102199"/>
              <a:gd name="connsiteX117" fmla="*/ 10707841 w 12191684"/>
              <a:gd name="connsiteY117" fmla="*/ 378595 h 2102199"/>
              <a:gd name="connsiteX118" fmla="*/ 10222187 w 12191684"/>
              <a:gd name="connsiteY118" fmla="*/ 163404 h 2102199"/>
              <a:gd name="connsiteX119" fmla="*/ 9695782 w 12191684"/>
              <a:gd name="connsiteY119" fmla="*/ 111851 h 2102199"/>
              <a:gd name="connsiteX120" fmla="*/ 9602734 w 12191684"/>
              <a:gd name="connsiteY120" fmla="*/ 124623 h 2102199"/>
              <a:gd name="connsiteX121" fmla="*/ 9635974 w 12191684"/>
              <a:gd name="connsiteY121" fmla="*/ 110386 h 2102199"/>
              <a:gd name="connsiteX122" fmla="*/ 9749101 w 12191684"/>
              <a:gd name="connsiteY122" fmla="*/ 88679 h 2102199"/>
              <a:gd name="connsiteX123" fmla="*/ 10745302 w 12191684"/>
              <a:gd name="connsiteY123" fmla="*/ 307951 h 2102199"/>
              <a:gd name="connsiteX124" fmla="*/ 11530977 w 12191684"/>
              <a:gd name="connsiteY124" fmla="*/ 871617 h 2102199"/>
              <a:gd name="connsiteX125" fmla="*/ 11543118 w 12191684"/>
              <a:gd name="connsiteY125" fmla="*/ 881455 h 2102199"/>
              <a:gd name="connsiteX126" fmla="*/ 12094899 w 12191684"/>
              <a:gd name="connsiteY126" fmla="*/ 1306547 h 2102199"/>
              <a:gd name="connsiteX127" fmla="*/ 12095977 w 12191684"/>
              <a:gd name="connsiteY127" fmla="*/ 1305035 h 2102199"/>
              <a:gd name="connsiteX128" fmla="*/ 11544289 w 12191684"/>
              <a:gd name="connsiteY128" fmla="*/ 880009 h 2102199"/>
              <a:gd name="connsiteX129" fmla="*/ 11532148 w 12191684"/>
              <a:gd name="connsiteY129" fmla="*/ 870172 h 2102199"/>
              <a:gd name="connsiteX130" fmla="*/ 10746194 w 12191684"/>
              <a:gd name="connsiteY130" fmla="*/ 306319 h 2102199"/>
              <a:gd name="connsiteX131" fmla="*/ 10266267 w 12191684"/>
              <a:gd name="connsiteY131" fmla="*/ 113588 h 2102199"/>
              <a:gd name="connsiteX132" fmla="*/ 9748822 w 12191684"/>
              <a:gd name="connsiteY132" fmla="*/ 86839 h 2102199"/>
              <a:gd name="connsiteX133" fmla="*/ 9647278 w 12191684"/>
              <a:gd name="connsiteY133" fmla="*/ 105774 h 2102199"/>
              <a:gd name="connsiteX134" fmla="*/ 9676670 w 12191684"/>
              <a:gd name="connsiteY134" fmla="*/ 94203 h 2102199"/>
              <a:gd name="connsiteX135" fmla="*/ 9802215 w 12191684"/>
              <a:gd name="connsiteY135" fmla="*/ 63652 h 2102199"/>
              <a:gd name="connsiteX136" fmla="*/ 10783674 w 12191684"/>
              <a:gd name="connsiteY136" fmla="*/ 235695 h 2102199"/>
              <a:gd name="connsiteX137" fmla="*/ 11563995 w 12191684"/>
              <a:gd name="connsiteY137" fmla="*/ 786782 h 2102199"/>
              <a:gd name="connsiteX138" fmla="*/ 11775710 w 12191684"/>
              <a:gd name="connsiteY138" fmla="*/ 966301 h 2102199"/>
              <a:gd name="connsiteX139" fmla="*/ 12085250 w 12191684"/>
              <a:gd name="connsiteY139" fmla="*/ 1226960 h 2102199"/>
              <a:gd name="connsiteX140" fmla="*/ 12086421 w 12191684"/>
              <a:gd name="connsiteY140" fmla="*/ 1225525 h 2102199"/>
              <a:gd name="connsiteX141" fmla="*/ 11776918 w 12191684"/>
              <a:gd name="connsiteY141" fmla="*/ 964888 h 2102199"/>
              <a:gd name="connsiteX142" fmla="*/ 11565184 w 12191684"/>
              <a:gd name="connsiteY142" fmla="*/ 785362 h 2102199"/>
              <a:gd name="connsiteX143" fmla="*/ 10784529 w 12191684"/>
              <a:gd name="connsiteY143" fmla="*/ 234043 h 2102199"/>
              <a:gd name="connsiteX144" fmla="*/ 9801862 w 12191684"/>
              <a:gd name="connsiteY144" fmla="*/ 61834 h 2102199"/>
              <a:gd name="connsiteX145" fmla="*/ 9699389 w 12191684"/>
              <a:gd name="connsiteY145" fmla="*/ 85740 h 2102199"/>
              <a:gd name="connsiteX146" fmla="*/ 9855349 w 12191684"/>
              <a:gd name="connsiteY146" fmla="*/ 38630 h 2102199"/>
              <a:gd name="connsiteX147" fmla="*/ 10162045 w 12191684"/>
              <a:gd name="connsiteY147" fmla="*/ 1757 h 2102199"/>
              <a:gd name="connsiteX148" fmla="*/ 11980657 w 12191684"/>
              <a:gd name="connsiteY148" fmla="*/ 1057391 h 2102199"/>
              <a:gd name="connsiteX149" fmla="*/ 12075583 w 12191684"/>
              <a:gd name="connsiteY149" fmla="*/ 1147376 h 2102199"/>
              <a:gd name="connsiteX150" fmla="*/ 12076865 w 12191684"/>
              <a:gd name="connsiteY150" fmla="*/ 1146022 h 2102199"/>
              <a:gd name="connsiteX151" fmla="*/ 11981939 w 12191684"/>
              <a:gd name="connsiteY151" fmla="*/ 1056043 h 2102199"/>
              <a:gd name="connsiteX152" fmla="*/ 11020393 w 12191684"/>
              <a:gd name="connsiteY152" fmla="*/ 267917 h 2102199"/>
              <a:gd name="connsiteX153" fmla="*/ 9854903 w 12191684"/>
              <a:gd name="connsiteY153" fmla="*/ 36823 h 2102199"/>
              <a:gd name="connsiteX154" fmla="*/ 9675629 w 12191684"/>
              <a:gd name="connsiteY154" fmla="*/ 92388 h 2102199"/>
              <a:gd name="connsiteX155" fmla="*/ 9592936 w 12191684"/>
              <a:gd name="connsiteY155" fmla="*/ 119050 h 2102199"/>
              <a:gd name="connsiteX156" fmla="*/ 9510616 w 12191684"/>
              <a:gd name="connsiteY156" fmla="*/ 143486 h 2102199"/>
              <a:gd name="connsiteX157" fmla="*/ 9434577 w 12191684"/>
              <a:gd name="connsiteY157" fmla="*/ 163865 h 2102199"/>
              <a:gd name="connsiteX158" fmla="*/ 9253073 w 12191684"/>
              <a:gd name="connsiteY158" fmla="*/ 191577 h 2102199"/>
              <a:gd name="connsiteX159" fmla="*/ 9248537 w 12191684"/>
              <a:gd name="connsiteY159" fmla="*/ 192642 h 2102199"/>
              <a:gd name="connsiteX160" fmla="*/ 9195645 w 12191684"/>
              <a:gd name="connsiteY160" fmla="*/ 200940 h 2102199"/>
              <a:gd name="connsiteX161" fmla="*/ 9044854 w 12191684"/>
              <a:gd name="connsiteY161" fmla="*/ 236407 h 2102199"/>
              <a:gd name="connsiteX162" fmla="*/ 9041767 w 12191684"/>
              <a:gd name="connsiteY162" fmla="*/ 236746 h 2102199"/>
              <a:gd name="connsiteX163" fmla="*/ 9007803 w 12191684"/>
              <a:gd name="connsiteY163" fmla="*/ 241070 h 2102199"/>
              <a:gd name="connsiteX164" fmla="*/ 8925053 w 12191684"/>
              <a:gd name="connsiteY164" fmla="*/ 247006 h 2102199"/>
              <a:gd name="connsiteX165" fmla="*/ 8839033 w 12191684"/>
              <a:gd name="connsiteY165" fmla="*/ 249481 h 2102199"/>
              <a:gd name="connsiteX166" fmla="*/ 8747546 w 12191684"/>
              <a:gd name="connsiteY166" fmla="*/ 248174 h 2102199"/>
              <a:gd name="connsiteX167" fmla="*/ 8474872 w 12191684"/>
              <a:gd name="connsiteY167" fmla="*/ 241619 h 2102199"/>
              <a:gd name="connsiteX168" fmla="*/ 7731584 w 12191684"/>
              <a:gd name="connsiteY168" fmla="*/ 356587 h 2102199"/>
              <a:gd name="connsiteX169" fmla="*/ 6377301 w 12191684"/>
              <a:gd name="connsiteY169" fmla="*/ 872868 h 2102199"/>
              <a:gd name="connsiteX170" fmla="*/ 6065715 w 12191684"/>
              <a:gd name="connsiteY170" fmla="*/ 1009382 h 2102199"/>
              <a:gd name="connsiteX171" fmla="*/ 5905647 w 12191684"/>
              <a:gd name="connsiteY171" fmla="*/ 1078081 h 2102199"/>
              <a:gd name="connsiteX172" fmla="*/ 5689972 w 12191684"/>
              <a:gd name="connsiteY172" fmla="*/ 964962 h 2102199"/>
              <a:gd name="connsiteX173" fmla="*/ 4191907 w 12191684"/>
              <a:gd name="connsiteY173" fmla="*/ 291296 h 2102199"/>
              <a:gd name="connsiteX174" fmla="*/ 3399185 w 12191684"/>
              <a:gd name="connsiteY174" fmla="*/ 96623 h 2102199"/>
              <a:gd name="connsiteX175" fmla="*/ 2579822 w 12191684"/>
              <a:gd name="connsiteY175" fmla="*/ 81048 h 2102199"/>
              <a:gd name="connsiteX176" fmla="*/ 2121888 w 12191684"/>
              <a:gd name="connsiteY176" fmla="*/ 170300 h 2102199"/>
              <a:gd name="connsiteX177" fmla="*/ 1754947 w 12191684"/>
              <a:gd name="connsiteY177" fmla="*/ 129265 h 2102199"/>
              <a:gd name="connsiteX178" fmla="*/ 1387159 w 12191684"/>
              <a:gd name="connsiteY178" fmla="*/ 272969 h 2102199"/>
              <a:gd name="connsiteX179" fmla="*/ 1059717 w 12191684"/>
              <a:gd name="connsiteY179" fmla="*/ 502921 h 2102199"/>
              <a:gd name="connsiteX180" fmla="*/ 1007329 w 12191684"/>
              <a:gd name="connsiteY180" fmla="*/ 542738 h 2102199"/>
              <a:gd name="connsiteX181" fmla="*/ 1008452 w 12191684"/>
              <a:gd name="connsiteY181" fmla="*/ 544219 h 2102199"/>
              <a:gd name="connsiteX182" fmla="*/ 1060845 w 12191684"/>
              <a:gd name="connsiteY182" fmla="*/ 504401 h 2102199"/>
              <a:gd name="connsiteX183" fmla="*/ 1755252 w 12191684"/>
              <a:gd name="connsiteY183" fmla="*/ 131100 h 2102199"/>
              <a:gd name="connsiteX184" fmla="*/ 2119229 w 12191684"/>
              <a:gd name="connsiteY184" fmla="*/ 171038 h 2102199"/>
              <a:gd name="connsiteX185" fmla="*/ 2036722 w 12191684"/>
              <a:gd name="connsiteY185" fmla="*/ 194964 h 2102199"/>
              <a:gd name="connsiteX186" fmla="*/ 1682011 w 12191684"/>
              <a:gd name="connsiteY186" fmla="*/ 180627 h 2102199"/>
              <a:gd name="connsiteX187" fmla="*/ 1311207 w 12191684"/>
              <a:gd name="connsiteY187" fmla="*/ 334341 h 2102199"/>
              <a:gd name="connsiteX188" fmla="*/ 978132 w 12191684"/>
              <a:gd name="connsiteY188" fmla="*/ 567676 h 2102199"/>
              <a:gd name="connsiteX189" fmla="*/ 923385 w 12191684"/>
              <a:gd name="connsiteY189" fmla="*/ 608894 h 2102199"/>
              <a:gd name="connsiteX190" fmla="*/ 924501 w 12191684"/>
              <a:gd name="connsiteY190" fmla="*/ 610381 h 2102199"/>
              <a:gd name="connsiteX191" fmla="*/ 979253 w 12191684"/>
              <a:gd name="connsiteY191" fmla="*/ 569159 h 2102199"/>
              <a:gd name="connsiteX192" fmla="*/ 1682384 w 12191684"/>
              <a:gd name="connsiteY192" fmla="*/ 182449 h 2102199"/>
              <a:gd name="connsiteX193" fmla="*/ 2033339 w 12191684"/>
              <a:gd name="connsiteY193" fmla="*/ 195996 h 2102199"/>
              <a:gd name="connsiteX194" fmla="*/ 1951464 w 12191684"/>
              <a:gd name="connsiteY194" fmla="*/ 222081 h 2102199"/>
              <a:gd name="connsiteX195" fmla="*/ 1609074 w 12191684"/>
              <a:gd name="connsiteY195" fmla="*/ 231988 h 2102199"/>
              <a:gd name="connsiteX196" fmla="*/ 1235315 w 12191684"/>
              <a:gd name="connsiteY196" fmla="*/ 395668 h 2102199"/>
              <a:gd name="connsiteX197" fmla="*/ 896672 w 12191684"/>
              <a:gd name="connsiteY197" fmla="*/ 632350 h 2102199"/>
              <a:gd name="connsiteX198" fmla="*/ 839441 w 12191684"/>
              <a:gd name="connsiteY198" fmla="*/ 675052 h 2102199"/>
              <a:gd name="connsiteX199" fmla="*/ 840549 w 12191684"/>
              <a:gd name="connsiteY199" fmla="*/ 676545 h 2102199"/>
              <a:gd name="connsiteX200" fmla="*/ 897783 w 12191684"/>
              <a:gd name="connsiteY200" fmla="*/ 633839 h 2102199"/>
              <a:gd name="connsiteX201" fmla="*/ 1609515 w 12191684"/>
              <a:gd name="connsiteY201" fmla="*/ 233795 h 2102199"/>
              <a:gd name="connsiteX202" fmla="*/ 1946946 w 12191684"/>
              <a:gd name="connsiteY202" fmla="*/ 223585 h 2102199"/>
              <a:gd name="connsiteX203" fmla="*/ 1913891 w 12191684"/>
              <a:gd name="connsiteY203" fmla="*/ 234766 h 2102199"/>
              <a:gd name="connsiteX204" fmla="*/ 1865908 w 12191684"/>
              <a:gd name="connsiteY204" fmla="*/ 251648 h 2102199"/>
              <a:gd name="connsiteX205" fmla="*/ 1536144 w 12191684"/>
              <a:gd name="connsiteY205" fmla="*/ 283348 h 2102199"/>
              <a:gd name="connsiteX206" fmla="*/ 817907 w 12191684"/>
              <a:gd name="connsiteY206" fmla="*/ 695026 h 2102199"/>
              <a:gd name="connsiteX207" fmla="*/ 755499 w 12191684"/>
              <a:gd name="connsiteY207" fmla="*/ 741206 h 2102199"/>
              <a:gd name="connsiteX208" fmla="*/ 756601 w 12191684"/>
              <a:gd name="connsiteY208" fmla="*/ 742705 h 2102199"/>
              <a:gd name="connsiteX209" fmla="*/ 819013 w 12191684"/>
              <a:gd name="connsiteY209" fmla="*/ 696521 h 2102199"/>
              <a:gd name="connsiteX210" fmla="*/ 1536651 w 12191684"/>
              <a:gd name="connsiteY210" fmla="*/ 285138 h 2102199"/>
              <a:gd name="connsiteX211" fmla="*/ 1862506 w 12191684"/>
              <a:gd name="connsiteY211" fmla="*/ 252877 h 2102199"/>
              <a:gd name="connsiteX212" fmla="*/ 1779420 w 12191684"/>
              <a:gd name="connsiteY212" fmla="*/ 283913 h 2102199"/>
              <a:gd name="connsiteX213" fmla="*/ 1463215 w 12191684"/>
              <a:gd name="connsiteY213" fmla="*/ 334715 h 2102199"/>
              <a:gd name="connsiteX214" fmla="*/ 737633 w 12191684"/>
              <a:gd name="connsiteY214" fmla="*/ 758875 h 2102199"/>
              <a:gd name="connsiteX215" fmla="*/ 671555 w 12191684"/>
              <a:gd name="connsiteY215" fmla="*/ 807366 h 2102199"/>
              <a:gd name="connsiteX216" fmla="*/ 672652 w 12191684"/>
              <a:gd name="connsiteY216" fmla="*/ 808868 h 2102199"/>
              <a:gd name="connsiteX217" fmla="*/ 738735 w 12191684"/>
              <a:gd name="connsiteY217" fmla="*/ 760374 h 2102199"/>
              <a:gd name="connsiteX218" fmla="*/ 1463784 w 12191684"/>
              <a:gd name="connsiteY218" fmla="*/ 336485 h 2102199"/>
              <a:gd name="connsiteX219" fmla="*/ 1773200 w 12191684"/>
              <a:gd name="connsiteY219" fmla="*/ 286336 h 2102199"/>
              <a:gd name="connsiteX220" fmla="*/ 1692531 w 12191684"/>
              <a:gd name="connsiteY220" fmla="*/ 318717 h 2102199"/>
              <a:gd name="connsiteX221" fmla="*/ 1390286 w 12191684"/>
              <a:gd name="connsiteY221" fmla="*/ 386078 h 2102199"/>
              <a:gd name="connsiteX222" fmla="*/ 657634 w 12191684"/>
              <a:gd name="connsiteY222" fmla="*/ 822551 h 2102199"/>
              <a:gd name="connsiteX223" fmla="*/ 587611 w 12191684"/>
              <a:gd name="connsiteY223" fmla="*/ 873522 h 2102199"/>
              <a:gd name="connsiteX224" fmla="*/ 588702 w 12191684"/>
              <a:gd name="connsiteY224" fmla="*/ 875030 h 2102199"/>
              <a:gd name="connsiteX225" fmla="*/ 658729 w 12191684"/>
              <a:gd name="connsiteY225" fmla="*/ 824055 h 2102199"/>
              <a:gd name="connsiteX226" fmla="*/ 1390912 w 12191684"/>
              <a:gd name="connsiteY226" fmla="*/ 387828 h 2102199"/>
              <a:gd name="connsiteX227" fmla="*/ 1685591 w 12191684"/>
              <a:gd name="connsiteY227" fmla="*/ 321586 h 2102199"/>
              <a:gd name="connsiteX228" fmla="*/ 1605327 w 12191684"/>
              <a:gd name="connsiteY228" fmla="*/ 355979 h 2102199"/>
              <a:gd name="connsiteX229" fmla="*/ 1317357 w 12191684"/>
              <a:gd name="connsiteY229" fmla="*/ 437444 h 2102199"/>
              <a:gd name="connsiteX230" fmla="*/ 577936 w 12191684"/>
              <a:gd name="connsiteY230" fmla="*/ 886038 h 2102199"/>
              <a:gd name="connsiteX231" fmla="*/ 503666 w 12191684"/>
              <a:gd name="connsiteY231" fmla="*/ 939678 h 2102199"/>
              <a:gd name="connsiteX232" fmla="*/ 504754 w 12191684"/>
              <a:gd name="connsiteY232" fmla="*/ 941190 h 2102199"/>
              <a:gd name="connsiteX233" fmla="*/ 579025 w 12191684"/>
              <a:gd name="connsiteY233" fmla="*/ 887547 h 2102199"/>
              <a:gd name="connsiteX234" fmla="*/ 1318041 w 12191684"/>
              <a:gd name="connsiteY234" fmla="*/ 439172 h 2102199"/>
              <a:gd name="connsiteX235" fmla="*/ 1597758 w 12191684"/>
              <a:gd name="connsiteY235" fmla="*/ 359331 h 2102199"/>
              <a:gd name="connsiteX236" fmla="*/ 1517820 w 12191684"/>
              <a:gd name="connsiteY236" fmla="*/ 395679 h 2102199"/>
              <a:gd name="connsiteX237" fmla="*/ 1244428 w 12191684"/>
              <a:gd name="connsiteY237" fmla="*/ 488811 h 2102199"/>
              <a:gd name="connsiteX238" fmla="*/ 498682 w 12191684"/>
              <a:gd name="connsiteY238" fmla="*/ 949244 h 2102199"/>
              <a:gd name="connsiteX239" fmla="*/ 419722 w 12191684"/>
              <a:gd name="connsiteY239" fmla="*/ 1005838 h 2102199"/>
              <a:gd name="connsiteX240" fmla="*/ 420804 w 12191684"/>
              <a:gd name="connsiteY240" fmla="*/ 1007352 h 2102199"/>
              <a:gd name="connsiteX241" fmla="*/ 499768 w 12191684"/>
              <a:gd name="connsiteY241" fmla="*/ 950751 h 2102199"/>
              <a:gd name="connsiteX242" fmla="*/ 1245170 w 12191684"/>
              <a:gd name="connsiteY242" fmla="*/ 490515 h 2102199"/>
              <a:gd name="connsiteX243" fmla="*/ 1507887 w 12191684"/>
              <a:gd name="connsiteY243" fmla="*/ 400319 h 2102199"/>
              <a:gd name="connsiteX244" fmla="*/ 1430740 w 12191684"/>
              <a:gd name="connsiteY244" fmla="*/ 437364 h 2102199"/>
              <a:gd name="connsiteX245" fmla="*/ 1171501 w 12191684"/>
              <a:gd name="connsiteY245" fmla="*/ 540178 h 2102199"/>
              <a:gd name="connsiteX246" fmla="*/ 420098 w 12191684"/>
              <a:gd name="connsiteY246" fmla="*/ 1012001 h 2102199"/>
              <a:gd name="connsiteX247" fmla="*/ 335776 w 12191684"/>
              <a:gd name="connsiteY247" fmla="*/ 1071998 h 2102199"/>
              <a:gd name="connsiteX248" fmla="*/ 336853 w 12191684"/>
              <a:gd name="connsiteY248" fmla="*/ 1073512 h 2102199"/>
              <a:gd name="connsiteX249" fmla="*/ 421178 w 12191684"/>
              <a:gd name="connsiteY249" fmla="*/ 1013515 h 2102199"/>
              <a:gd name="connsiteX250" fmla="*/ 1172295 w 12191684"/>
              <a:gd name="connsiteY250" fmla="*/ 541858 h 2102199"/>
              <a:gd name="connsiteX251" fmla="*/ 1419052 w 12191684"/>
              <a:gd name="connsiteY251" fmla="*/ 443132 h 2102199"/>
              <a:gd name="connsiteX252" fmla="*/ 1340112 w 12191684"/>
              <a:gd name="connsiteY252" fmla="*/ 482993 h 2102199"/>
              <a:gd name="connsiteX253" fmla="*/ 1098576 w 12191684"/>
              <a:gd name="connsiteY253" fmla="*/ 591543 h 2102199"/>
              <a:gd name="connsiteX254" fmla="*/ 337316 w 12191684"/>
              <a:gd name="connsiteY254" fmla="*/ 1077789 h 2102199"/>
              <a:gd name="connsiteX255" fmla="*/ 251832 w 12191684"/>
              <a:gd name="connsiteY255" fmla="*/ 1138151 h 2102199"/>
              <a:gd name="connsiteX256" fmla="*/ 252903 w 12191684"/>
              <a:gd name="connsiteY256" fmla="*/ 1139671 h 2102199"/>
              <a:gd name="connsiteX257" fmla="*/ 338390 w 12191684"/>
              <a:gd name="connsiteY257" fmla="*/ 1079306 h 2102199"/>
              <a:gd name="connsiteX258" fmla="*/ 1099420 w 12191684"/>
              <a:gd name="connsiteY258" fmla="*/ 593197 h 2102199"/>
              <a:gd name="connsiteX259" fmla="*/ 1323596 w 12191684"/>
              <a:gd name="connsiteY259" fmla="*/ 491540 h 2102199"/>
              <a:gd name="connsiteX260" fmla="*/ 1289976 w 12191684"/>
              <a:gd name="connsiteY260" fmla="*/ 509147 h 2102199"/>
              <a:gd name="connsiteX261" fmla="*/ 1253733 w 12191684"/>
              <a:gd name="connsiteY261" fmla="*/ 528473 h 2102199"/>
              <a:gd name="connsiteX262" fmla="*/ 1025651 w 12191684"/>
              <a:gd name="connsiteY262" fmla="*/ 642906 h 2102199"/>
              <a:gd name="connsiteX263" fmla="*/ 262208 w 12191684"/>
              <a:gd name="connsiteY263" fmla="*/ 1138162 h 2102199"/>
              <a:gd name="connsiteX264" fmla="*/ 167890 w 12191684"/>
              <a:gd name="connsiteY264" fmla="*/ 1204309 h 2102199"/>
              <a:gd name="connsiteX265" fmla="*/ 168953 w 12191684"/>
              <a:gd name="connsiteY265" fmla="*/ 1205831 h 2102199"/>
              <a:gd name="connsiteX266" fmla="*/ 263277 w 12191684"/>
              <a:gd name="connsiteY266" fmla="*/ 1139683 h 2102199"/>
              <a:gd name="connsiteX267" fmla="*/ 1026543 w 12191684"/>
              <a:gd name="connsiteY267" fmla="*/ 644536 h 2102199"/>
              <a:gd name="connsiteX268" fmla="*/ 1227402 w 12191684"/>
              <a:gd name="connsiteY268" fmla="*/ 542747 h 2102199"/>
              <a:gd name="connsiteX269" fmla="*/ 1167411 w 12191684"/>
              <a:gd name="connsiteY269" fmla="*/ 575828 h 2102199"/>
              <a:gd name="connsiteX270" fmla="*/ 952731 w 12191684"/>
              <a:gd name="connsiteY270" fmla="*/ 694271 h 2102199"/>
              <a:gd name="connsiteX271" fmla="*/ 191683 w 12191684"/>
              <a:gd name="connsiteY271" fmla="*/ 1195407 h 2102199"/>
              <a:gd name="connsiteX272" fmla="*/ 83946 w 12191684"/>
              <a:gd name="connsiteY272" fmla="*/ 1270467 h 2102199"/>
              <a:gd name="connsiteX273" fmla="*/ 85008 w 12191684"/>
              <a:gd name="connsiteY273" fmla="*/ 1271991 h 2102199"/>
              <a:gd name="connsiteX274" fmla="*/ 192746 w 12191684"/>
              <a:gd name="connsiteY274" fmla="*/ 1196932 h 2102199"/>
              <a:gd name="connsiteX275" fmla="*/ 953670 w 12191684"/>
              <a:gd name="connsiteY275" fmla="*/ 695878 h 2102199"/>
              <a:gd name="connsiteX276" fmla="*/ 1109104 w 12191684"/>
              <a:gd name="connsiteY276" fmla="*/ 608804 h 2102199"/>
              <a:gd name="connsiteX277" fmla="*/ 131898 w 12191684"/>
              <a:gd name="connsiteY277" fmla="*/ 1245308 h 2102199"/>
              <a:gd name="connsiteX278" fmla="*/ 0 w 12191684"/>
              <a:gd name="connsiteY278" fmla="*/ 1336623 h 2102199"/>
              <a:gd name="connsiteX279" fmla="*/ 1056 w 12191684"/>
              <a:gd name="connsiteY279" fmla="*/ 1338151 h 2102199"/>
              <a:gd name="connsiteX280" fmla="*/ 132958 w 12191684"/>
              <a:gd name="connsiteY280" fmla="*/ 1246836 h 2102199"/>
              <a:gd name="connsiteX281" fmla="*/ 1157584 w 12191684"/>
              <a:gd name="connsiteY281" fmla="*/ 583060 h 2102199"/>
              <a:gd name="connsiteX282" fmla="*/ 1345534 w 12191684"/>
              <a:gd name="connsiteY282" fmla="*/ 489855 h 2102199"/>
              <a:gd name="connsiteX283" fmla="*/ 1519527 w 12191684"/>
              <a:gd name="connsiteY283" fmla="*/ 421139 h 2102199"/>
              <a:gd name="connsiteX284" fmla="*/ 1701892 w 12191684"/>
              <a:gd name="connsiteY284" fmla="*/ 369402 h 2102199"/>
              <a:gd name="connsiteX285" fmla="*/ 1857529 w 12191684"/>
              <a:gd name="connsiteY285" fmla="*/ 343774 h 2102199"/>
              <a:gd name="connsiteX286" fmla="*/ 2017536 w 12191684"/>
              <a:gd name="connsiteY286" fmla="*/ 336422 h 2102199"/>
              <a:gd name="connsiteX287" fmla="*/ 2135496 w 12191684"/>
              <a:gd name="connsiteY287" fmla="*/ 345483 h 2102199"/>
              <a:gd name="connsiteX288" fmla="*/ 2157769 w 12191684"/>
              <a:gd name="connsiteY288" fmla="*/ 347692 h 2102199"/>
              <a:gd name="connsiteX289" fmla="*/ 2196029 w 12191684"/>
              <a:gd name="connsiteY289" fmla="*/ 354920 h 2102199"/>
              <a:gd name="connsiteX290" fmla="*/ 2290081 w 12191684"/>
              <a:gd name="connsiteY290" fmla="*/ 374604 h 2102199"/>
              <a:gd name="connsiteX291" fmla="*/ 2415199 w 12191684"/>
              <a:gd name="connsiteY291" fmla="*/ 416075 h 2102199"/>
              <a:gd name="connsiteX292" fmla="*/ 2533493 w 12191684"/>
              <a:gd name="connsiteY292" fmla="*/ 471151 h 2102199"/>
              <a:gd name="connsiteX293" fmla="*/ 2643459 w 12191684"/>
              <a:gd name="connsiteY293" fmla="*/ 537824 h 2102199"/>
              <a:gd name="connsiteX294" fmla="*/ 2746621 w 12191684"/>
              <a:gd name="connsiteY294" fmla="*/ 615514 h 2102199"/>
              <a:gd name="connsiteX295" fmla="*/ 2835133 w 12191684"/>
              <a:gd name="connsiteY295" fmla="*/ 695831 h 2102199"/>
              <a:gd name="connsiteX296" fmla="*/ 3364178 w 12191684"/>
              <a:gd name="connsiteY296" fmla="*/ 1132655 h 2102199"/>
              <a:gd name="connsiteX297" fmla="*/ 3924196 w 12191684"/>
              <a:gd name="connsiteY297" fmla="*/ 1397425 h 2102199"/>
              <a:gd name="connsiteX298" fmla="*/ 4539503 w 12191684"/>
              <a:gd name="connsiteY298" fmla="*/ 1465026 h 2102199"/>
              <a:gd name="connsiteX299" fmla="*/ 5321293 w 12191684"/>
              <a:gd name="connsiteY299" fmla="*/ 1304390 h 2102199"/>
              <a:gd name="connsiteX300" fmla="*/ 5702707 w 12191684"/>
              <a:gd name="connsiteY300" fmla="*/ 1163931 h 2102199"/>
              <a:gd name="connsiteX301" fmla="*/ 5736561 w 12191684"/>
              <a:gd name="connsiteY301" fmla="*/ 1153336 h 2102199"/>
              <a:gd name="connsiteX302" fmla="*/ 5777183 w 12191684"/>
              <a:gd name="connsiteY302" fmla="*/ 1144063 h 2102199"/>
              <a:gd name="connsiteX303" fmla="*/ 5815982 w 12191684"/>
              <a:gd name="connsiteY303" fmla="*/ 1138428 h 2102199"/>
              <a:gd name="connsiteX304" fmla="*/ 5855414 w 12191684"/>
              <a:gd name="connsiteY304" fmla="*/ 1135931 h 2102199"/>
              <a:gd name="connsiteX305" fmla="*/ 5895366 w 12191684"/>
              <a:gd name="connsiteY305" fmla="*/ 1136595 h 2102199"/>
              <a:gd name="connsiteX306" fmla="*/ 5935857 w 12191684"/>
              <a:gd name="connsiteY306" fmla="*/ 1140424 h 2102199"/>
              <a:gd name="connsiteX307" fmla="*/ 5976943 w 12191684"/>
              <a:gd name="connsiteY307" fmla="*/ 1147418 h 2102199"/>
              <a:gd name="connsiteX308" fmla="*/ 6018476 w 12191684"/>
              <a:gd name="connsiteY308" fmla="*/ 1157541 h 2102199"/>
              <a:gd name="connsiteX309" fmla="*/ 6060528 w 12191684"/>
              <a:gd name="connsiteY309" fmla="*/ 1170761 h 2102199"/>
              <a:gd name="connsiteX310" fmla="*/ 6104310 w 12191684"/>
              <a:gd name="connsiteY310" fmla="*/ 1187516 h 2102199"/>
              <a:gd name="connsiteX311" fmla="*/ 6145360 w 12191684"/>
              <a:gd name="connsiteY311" fmla="*/ 1205936 h 2102199"/>
              <a:gd name="connsiteX312" fmla="*/ 6961989 w 12191684"/>
              <a:gd name="connsiteY312" fmla="*/ 1540275 h 2102199"/>
              <a:gd name="connsiteX313" fmla="*/ 7386423 w 12191684"/>
              <a:gd name="connsiteY313" fmla="*/ 1597940 h 2102199"/>
              <a:gd name="connsiteX314" fmla="*/ 8036700 w 12191684"/>
              <a:gd name="connsiteY314" fmla="*/ 1410138 h 2102199"/>
              <a:gd name="connsiteX315" fmla="*/ 8702351 w 12191684"/>
              <a:gd name="connsiteY315" fmla="*/ 830131 h 2102199"/>
              <a:gd name="connsiteX316" fmla="*/ 9234669 w 12191684"/>
              <a:gd name="connsiteY316" fmla="*/ 344105 h 2102199"/>
              <a:gd name="connsiteX317" fmla="*/ 10361546 w 12191684"/>
              <a:gd name="connsiteY317" fmla="*/ 1030505 h 2102199"/>
              <a:gd name="connsiteX318" fmla="*/ 10616819 w 12191684"/>
              <a:gd name="connsiteY318" fmla="*/ 1257760 h 2102199"/>
              <a:gd name="connsiteX319" fmla="*/ 11334396 w 12191684"/>
              <a:gd name="connsiteY319" fmla="*/ 1828133 h 2102199"/>
              <a:gd name="connsiteX320" fmla="*/ 12191424 w 12191684"/>
              <a:gd name="connsiteY320" fmla="*/ 2102200 h 2102199"/>
              <a:gd name="connsiteX321" fmla="*/ 12191684 w 12191684"/>
              <a:gd name="connsiteY321" fmla="*/ 2100360 h 2102199"/>
              <a:gd name="connsiteX322" fmla="*/ 11335344 w 12191684"/>
              <a:gd name="connsiteY322" fmla="*/ 1826536 h 2102199"/>
              <a:gd name="connsiteX323" fmla="*/ 9233813 w 12191684"/>
              <a:gd name="connsiteY323" fmla="*/ 341867 h 2102199"/>
              <a:gd name="connsiteX324" fmla="*/ 9218457 w 12191684"/>
              <a:gd name="connsiteY324" fmla="*/ 337048 h 2102199"/>
              <a:gd name="connsiteX325" fmla="*/ 9192262 w 12191684"/>
              <a:gd name="connsiteY325" fmla="*/ 329173 h 2102199"/>
              <a:gd name="connsiteX326" fmla="*/ 9230615 w 12191684"/>
              <a:gd name="connsiteY326" fmla="*/ 303726 h 2102199"/>
              <a:gd name="connsiteX327" fmla="*/ 9271033 w 12191684"/>
              <a:gd name="connsiteY327" fmla="*/ 313817 h 2102199"/>
              <a:gd name="connsiteX328" fmla="*/ 9271739 w 12191684"/>
              <a:gd name="connsiteY328" fmla="*/ 314008 h 2102199"/>
              <a:gd name="connsiteX329" fmla="*/ 9233813 w 12191684"/>
              <a:gd name="connsiteY329" fmla="*/ 341867 h 2102199"/>
              <a:gd name="connsiteX330" fmla="*/ 2101326 w 12191684"/>
              <a:gd name="connsiteY330" fmla="*/ 336221 h 2102199"/>
              <a:gd name="connsiteX331" fmla="*/ 2160464 w 12191684"/>
              <a:gd name="connsiteY331" fmla="*/ 337348 h 2102199"/>
              <a:gd name="connsiteX332" fmla="*/ 2214917 w 12191684"/>
              <a:gd name="connsiteY332" fmla="*/ 352140 h 2102199"/>
              <a:gd name="connsiteX333" fmla="*/ 2157769 w 12191684"/>
              <a:gd name="connsiteY333" fmla="*/ 345821 h 2102199"/>
              <a:gd name="connsiteX334" fmla="*/ 2101326 w 12191684"/>
              <a:gd name="connsiteY334" fmla="*/ 336221 h 2102199"/>
              <a:gd name="connsiteX335" fmla="*/ 1538003 w 12191684"/>
              <a:gd name="connsiteY335" fmla="*/ 405510 h 2102199"/>
              <a:gd name="connsiteX336" fmla="*/ 1608600 w 12191684"/>
              <a:gd name="connsiteY336" fmla="*/ 377407 h 2102199"/>
              <a:gd name="connsiteX337" fmla="*/ 1682797 w 12191684"/>
              <a:gd name="connsiteY337" fmla="*/ 364146 h 2102199"/>
              <a:gd name="connsiteX338" fmla="*/ 1612261 w 12191684"/>
              <a:gd name="connsiteY338" fmla="*/ 386800 h 2102199"/>
              <a:gd name="connsiteX339" fmla="*/ 1538003 w 12191684"/>
              <a:gd name="connsiteY339" fmla="*/ 405510 h 2102199"/>
              <a:gd name="connsiteX340" fmla="*/ 1593040 w 12191684"/>
              <a:gd name="connsiteY340" fmla="*/ 393284 h 2102199"/>
              <a:gd name="connsiteX341" fmla="*/ 1518921 w 12191684"/>
              <a:gd name="connsiteY341" fmla="*/ 419382 h 2102199"/>
              <a:gd name="connsiteX342" fmla="*/ 1454341 w 12191684"/>
              <a:gd name="connsiteY342" fmla="*/ 440781 h 2102199"/>
              <a:gd name="connsiteX343" fmla="*/ 1523922 w 12191684"/>
              <a:gd name="connsiteY343" fmla="*/ 411303 h 2102199"/>
              <a:gd name="connsiteX344" fmla="*/ 1593040 w 12191684"/>
              <a:gd name="connsiteY344" fmla="*/ 393284 h 2102199"/>
              <a:gd name="connsiteX345" fmla="*/ 8780620 w 12191684"/>
              <a:gd name="connsiteY345" fmla="*/ 253210 h 2102199"/>
              <a:gd name="connsiteX346" fmla="*/ 8572828 w 12191684"/>
              <a:gd name="connsiteY346" fmla="*/ 278719 h 2102199"/>
              <a:gd name="connsiteX347" fmla="*/ 7841587 w 12191684"/>
              <a:gd name="connsiteY347" fmla="*/ 485433 h 2102199"/>
              <a:gd name="connsiteX348" fmla="*/ 7488487 w 12191684"/>
              <a:gd name="connsiteY348" fmla="*/ 621800 h 2102199"/>
              <a:gd name="connsiteX349" fmla="*/ 6116822 w 12191684"/>
              <a:gd name="connsiteY349" fmla="*/ 1060459 h 2102199"/>
              <a:gd name="connsiteX350" fmla="*/ 5949708 w 12191684"/>
              <a:gd name="connsiteY350" fmla="*/ 1101437 h 2102199"/>
              <a:gd name="connsiteX351" fmla="*/ 5929797 w 12191684"/>
              <a:gd name="connsiteY351" fmla="*/ 1090891 h 2102199"/>
              <a:gd name="connsiteX352" fmla="*/ 6091873 w 12191684"/>
              <a:gd name="connsiteY352" fmla="*/ 1036679 h 2102199"/>
              <a:gd name="connsiteX353" fmla="*/ 7079540 w 12191684"/>
              <a:gd name="connsiteY353" fmla="*/ 677651 h 2102199"/>
              <a:gd name="connsiteX354" fmla="*/ 7434424 w 12191684"/>
              <a:gd name="connsiteY354" fmla="*/ 544864 h 2102199"/>
              <a:gd name="connsiteX355" fmla="*/ 7787153 w 12191684"/>
              <a:gd name="connsiteY355" fmla="*/ 422783 h 2102199"/>
              <a:gd name="connsiteX356" fmla="*/ 8747230 w 12191684"/>
              <a:gd name="connsiteY356" fmla="*/ 250328 h 2102199"/>
              <a:gd name="connsiteX357" fmla="*/ 8780620 w 12191684"/>
              <a:gd name="connsiteY357" fmla="*/ 253210 h 2102199"/>
              <a:gd name="connsiteX358" fmla="*/ 8957011 w 12191684"/>
              <a:gd name="connsiteY358" fmla="*/ 248672 h 2102199"/>
              <a:gd name="connsiteX359" fmla="*/ 8924570 w 12191684"/>
              <a:gd name="connsiteY359" fmla="*/ 254268 h 2102199"/>
              <a:gd name="connsiteX360" fmla="*/ 8889470 w 12191684"/>
              <a:gd name="connsiteY360" fmla="*/ 251868 h 2102199"/>
              <a:gd name="connsiteX361" fmla="*/ 8920368 w 12191684"/>
              <a:gd name="connsiteY361" fmla="*/ 248668 h 2102199"/>
              <a:gd name="connsiteX362" fmla="*/ 8957011 w 12191684"/>
              <a:gd name="connsiteY362" fmla="*/ 248672 h 2102199"/>
              <a:gd name="connsiteX363" fmla="*/ 9504703 w 12191684"/>
              <a:gd name="connsiteY363" fmla="*/ 153510 h 2102199"/>
              <a:gd name="connsiteX364" fmla="*/ 9487581 w 12191684"/>
              <a:gd name="connsiteY364" fmla="*/ 160932 h 2102199"/>
              <a:gd name="connsiteX365" fmla="*/ 9464509 w 12191684"/>
              <a:gd name="connsiteY365" fmla="*/ 161896 h 2102199"/>
              <a:gd name="connsiteX366" fmla="*/ 9472875 w 12191684"/>
              <a:gd name="connsiteY366" fmla="*/ 158835 h 2102199"/>
              <a:gd name="connsiteX367" fmla="*/ 9504703 w 12191684"/>
              <a:gd name="connsiteY367" fmla="*/ 153510 h 2102199"/>
              <a:gd name="connsiteX368" fmla="*/ 9483008 w 12191684"/>
              <a:gd name="connsiteY368" fmla="*/ 155250 h 2102199"/>
              <a:gd name="connsiteX369" fmla="*/ 9516397 w 12191684"/>
              <a:gd name="connsiteY369" fmla="*/ 143904 h 2102199"/>
              <a:gd name="connsiteX370" fmla="*/ 9542313 w 12191684"/>
              <a:gd name="connsiteY370" fmla="*/ 138074 h 2102199"/>
              <a:gd name="connsiteX371" fmla="*/ 9511693 w 12191684"/>
              <a:gd name="connsiteY371" fmla="*/ 150573 h 2102199"/>
              <a:gd name="connsiteX372" fmla="*/ 9483008 w 12191684"/>
              <a:gd name="connsiteY372" fmla="*/ 155250 h 2102199"/>
              <a:gd name="connsiteX373" fmla="*/ 1949753 w 12191684"/>
              <a:gd name="connsiteY373" fmla="*/ 317842 h 2102199"/>
              <a:gd name="connsiteX374" fmla="*/ 1953881 w 12191684"/>
              <a:gd name="connsiteY374" fmla="*/ 317132 h 2102199"/>
              <a:gd name="connsiteX375" fmla="*/ 2019786 w 12191684"/>
              <a:gd name="connsiteY375" fmla="*/ 306721 h 2102199"/>
              <a:gd name="connsiteX376" fmla="*/ 2085115 w 12191684"/>
              <a:gd name="connsiteY376" fmla="*/ 319452 h 2102199"/>
              <a:gd name="connsiteX377" fmla="*/ 2016886 w 12191684"/>
              <a:gd name="connsiteY377" fmla="*/ 324522 h 2102199"/>
              <a:gd name="connsiteX378" fmla="*/ 1949753 w 12191684"/>
              <a:gd name="connsiteY378" fmla="*/ 317842 h 2102199"/>
              <a:gd name="connsiteX379" fmla="*/ 1870481 w 12191684"/>
              <a:gd name="connsiteY379" fmla="*/ 313376 h 2102199"/>
              <a:gd name="connsiteX380" fmla="*/ 1893329 w 12191684"/>
              <a:gd name="connsiteY380" fmla="*/ 307671 h 2102199"/>
              <a:gd name="connsiteX381" fmla="*/ 1944195 w 12191684"/>
              <a:gd name="connsiteY381" fmla="*/ 295557 h 2102199"/>
              <a:gd name="connsiteX382" fmla="*/ 2013985 w 12191684"/>
              <a:gd name="connsiteY382" fmla="*/ 305717 h 2102199"/>
              <a:gd name="connsiteX383" fmla="*/ 1953565 w 12191684"/>
              <a:gd name="connsiteY383" fmla="*/ 315299 h 2102199"/>
              <a:gd name="connsiteX384" fmla="*/ 1942242 w 12191684"/>
              <a:gd name="connsiteY384" fmla="*/ 317245 h 2102199"/>
              <a:gd name="connsiteX385" fmla="*/ 1870481 w 12191684"/>
              <a:gd name="connsiteY385" fmla="*/ 313376 h 2102199"/>
              <a:gd name="connsiteX386" fmla="*/ 1934416 w 12191684"/>
              <a:gd name="connsiteY386" fmla="*/ 318591 h 2102199"/>
              <a:gd name="connsiteX387" fmla="*/ 1862859 w 12191684"/>
              <a:gd name="connsiteY387" fmla="*/ 331752 h 2102199"/>
              <a:gd name="connsiteX388" fmla="*/ 1790181 w 12191684"/>
              <a:gd name="connsiteY388" fmla="*/ 334605 h 2102199"/>
              <a:gd name="connsiteX389" fmla="*/ 1863361 w 12191684"/>
              <a:gd name="connsiteY389" fmla="*/ 315167 h 2102199"/>
              <a:gd name="connsiteX390" fmla="*/ 1934416 w 12191684"/>
              <a:gd name="connsiteY390" fmla="*/ 318591 h 2102199"/>
              <a:gd name="connsiteX391" fmla="*/ 9408867 w 12191684"/>
              <a:gd name="connsiteY391" fmla="*/ 180989 h 2102199"/>
              <a:gd name="connsiteX392" fmla="*/ 9383899 w 12191684"/>
              <a:gd name="connsiteY392" fmla="*/ 181438 h 2102199"/>
              <a:gd name="connsiteX393" fmla="*/ 9427086 w 12191684"/>
              <a:gd name="connsiteY393" fmla="*/ 167755 h 2102199"/>
              <a:gd name="connsiteX394" fmla="*/ 9436734 w 12191684"/>
              <a:gd name="connsiteY394" fmla="*/ 165763 h 2102199"/>
              <a:gd name="connsiteX395" fmla="*/ 9450046 w 12191684"/>
              <a:gd name="connsiteY395" fmla="*/ 164838 h 2102199"/>
              <a:gd name="connsiteX396" fmla="*/ 9410391 w 12191684"/>
              <a:gd name="connsiteY396" fmla="*/ 180354 h 2102199"/>
              <a:gd name="connsiteX397" fmla="*/ 9408867 w 12191684"/>
              <a:gd name="connsiteY397" fmla="*/ 180989 h 2102199"/>
              <a:gd name="connsiteX398" fmla="*/ 9403828 w 12191684"/>
              <a:gd name="connsiteY398" fmla="*/ 183079 h 2102199"/>
              <a:gd name="connsiteX399" fmla="*/ 9347535 w 12191684"/>
              <a:gd name="connsiteY399" fmla="*/ 207511 h 2102199"/>
              <a:gd name="connsiteX400" fmla="*/ 9309088 w 12191684"/>
              <a:gd name="connsiteY400" fmla="*/ 208497 h 2102199"/>
              <a:gd name="connsiteX401" fmla="*/ 9377002 w 12191684"/>
              <a:gd name="connsiteY401" fmla="*/ 183719 h 2102199"/>
              <a:gd name="connsiteX402" fmla="*/ 9403828 w 12191684"/>
              <a:gd name="connsiteY402" fmla="*/ 183079 h 2102199"/>
              <a:gd name="connsiteX403" fmla="*/ 9343407 w 12191684"/>
              <a:gd name="connsiteY403" fmla="*/ 209398 h 2102199"/>
              <a:gd name="connsiteX404" fmla="*/ 9306969 w 12191684"/>
              <a:gd name="connsiteY404" fmla="*/ 226664 h 2102199"/>
              <a:gd name="connsiteX405" fmla="*/ 9267389 w 12191684"/>
              <a:gd name="connsiteY405" fmla="*/ 225428 h 2102199"/>
              <a:gd name="connsiteX406" fmla="*/ 9304013 w 12191684"/>
              <a:gd name="connsiteY406" fmla="*/ 210488 h 2102199"/>
              <a:gd name="connsiteX407" fmla="*/ 9343407 w 12191684"/>
              <a:gd name="connsiteY407" fmla="*/ 209398 h 2102199"/>
              <a:gd name="connsiteX408" fmla="*/ 2177512 w 12191684"/>
              <a:gd name="connsiteY408" fmla="*/ 287083 h 2102199"/>
              <a:gd name="connsiteX409" fmla="*/ 2249441 w 12191684"/>
              <a:gd name="connsiteY409" fmla="*/ 280630 h 2102199"/>
              <a:gd name="connsiteX410" fmla="*/ 2308690 w 12191684"/>
              <a:gd name="connsiteY410" fmla="*/ 312484 h 2102199"/>
              <a:gd name="connsiteX411" fmla="*/ 2239365 w 12191684"/>
              <a:gd name="connsiteY411" fmla="*/ 313062 h 2102199"/>
              <a:gd name="connsiteX412" fmla="*/ 2177512 w 12191684"/>
              <a:gd name="connsiteY412" fmla="*/ 287083 h 2102199"/>
              <a:gd name="connsiteX413" fmla="*/ 2235107 w 12191684"/>
              <a:gd name="connsiteY413" fmla="*/ 313136 h 2102199"/>
              <a:gd name="connsiteX414" fmla="*/ 2165967 w 12191684"/>
              <a:gd name="connsiteY414" fmla="*/ 315213 h 2102199"/>
              <a:gd name="connsiteX415" fmla="*/ 2101977 w 12191684"/>
              <a:gd name="connsiteY415" fmla="*/ 295555 h 2102199"/>
              <a:gd name="connsiteX416" fmla="*/ 2173441 w 12191684"/>
              <a:gd name="connsiteY416" fmla="*/ 287499 h 2102199"/>
              <a:gd name="connsiteX417" fmla="*/ 2235107 w 12191684"/>
              <a:gd name="connsiteY417" fmla="*/ 313136 h 2102199"/>
              <a:gd name="connsiteX418" fmla="*/ 5851658 w 12191684"/>
              <a:gd name="connsiteY418" fmla="*/ 1114549 h 2102199"/>
              <a:gd name="connsiteX419" fmla="*/ 5834573 w 12191684"/>
              <a:gd name="connsiteY419" fmla="*/ 1110305 h 2102199"/>
              <a:gd name="connsiteX420" fmla="*/ 5833867 w 12191684"/>
              <a:gd name="connsiteY420" fmla="*/ 1110134 h 2102199"/>
              <a:gd name="connsiteX421" fmla="*/ 5849576 w 12191684"/>
              <a:gd name="connsiteY421" fmla="*/ 1103562 h 2102199"/>
              <a:gd name="connsiteX422" fmla="*/ 5860154 w 12191684"/>
              <a:gd name="connsiteY422" fmla="*/ 1106961 h 2102199"/>
              <a:gd name="connsiteX423" fmla="*/ 5867609 w 12191684"/>
              <a:gd name="connsiteY423" fmla="*/ 1109355 h 2102199"/>
              <a:gd name="connsiteX424" fmla="*/ 5851658 w 12191684"/>
              <a:gd name="connsiteY424" fmla="*/ 1114549 h 2102199"/>
              <a:gd name="connsiteX425" fmla="*/ 5870640 w 12191684"/>
              <a:gd name="connsiteY425" fmla="*/ 1110326 h 2102199"/>
              <a:gd name="connsiteX426" fmla="*/ 5888580 w 12191684"/>
              <a:gd name="connsiteY426" fmla="*/ 1116087 h 2102199"/>
              <a:gd name="connsiteX427" fmla="*/ 5872852 w 12191684"/>
              <a:gd name="connsiteY427" fmla="*/ 1119814 h 2102199"/>
              <a:gd name="connsiteX428" fmla="*/ 5855060 w 12191684"/>
              <a:gd name="connsiteY428" fmla="*/ 1115395 h 2102199"/>
              <a:gd name="connsiteX429" fmla="*/ 5870640 w 12191684"/>
              <a:gd name="connsiteY429" fmla="*/ 1110326 h 2102199"/>
              <a:gd name="connsiteX430" fmla="*/ 5830985 w 12191684"/>
              <a:gd name="connsiteY430" fmla="*/ 1111333 h 2102199"/>
              <a:gd name="connsiteX431" fmla="*/ 5834127 w 12191684"/>
              <a:gd name="connsiteY431" fmla="*/ 1112108 h 2102199"/>
              <a:gd name="connsiteX432" fmla="*/ 5848312 w 12191684"/>
              <a:gd name="connsiteY432" fmla="*/ 1115635 h 2102199"/>
              <a:gd name="connsiteX433" fmla="*/ 5832658 w 12191684"/>
              <a:gd name="connsiteY433" fmla="*/ 1120705 h 2102199"/>
              <a:gd name="connsiteX434" fmla="*/ 5815610 w 12191684"/>
              <a:gd name="connsiteY434" fmla="*/ 1117740 h 2102199"/>
              <a:gd name="connsiteX435" fmla="*/ 5830985 w 12191684"/>
              <a:gd name="connsiteY435" fmla="*/ 1111333 h 2102199"/>
              <a:gd name="connsiteX436" fmla="*/ 5812654 w 12191684"/>
              <a:gd name="connsiteY436" fmla="*/ 1117227 h 2102199"/>
              <a:gd name="connsiteX437" fmla="*/ 5795718 w 12191684"/>
              <a:gd name="connsiteY437" fmla="*/ 1114280 h 2102199"/>
              <a:gd name="connsiteX438" fmla="*/ 5605494 w 12191684"/>
              <a:gd name="connsiteY438" fmla="*/ 1081530 h 2102199"/>
              <a:gd name="connsiteX439" fmla="*/ 4579418 w 12191684"/>
              <a:gd name="connsiteY439" fmla="*/ 871262 h 2102199"/>
              <a:gd name="connsiteX440" fmla="*/ 3658623 w 12191684"/>
              <a:gd name="connsiteY440" fmla="*/ 629303 h 2102199"/>
              <a:gd name="connsiteX441" fmla="*/ 3231066 w 12191684"/>
              <a:gd name="connsiteY441" fmla="*/ 511406 h 2102199"/>
              <a:gd name="connsiteX442" fmla="*/ 2759114 w 12191684"/>
              <a:gd name="connsiteY442" fmla="*/ 401723 h 2102199"/>
              <a:gd name="connsiteX443" fmla="*/ 2441152 w 12191684"/>
              <a:gd name="connsiteY443" fmla="*/ 354691 h 2102199"/>
              <a:gd name="connsiteX444" fmla="*/ 2387163 w 12191684"/>
              <a:gd name="connsiteY444" fmla="*/ 315367 h 2102199"/>
              <a:gd name="connsiteX445" fmla="*/ 2723047 w 12191684"/>
              <a:gd name="connsiteY445" fmla="*/ 339424 h 2102199"/>
              <a:gd name="connsiteX446" fmla="*/ 3211508 w 12191684"/>
              <a:gd name="connsiteY446" fmla="*/ 424699 h 2102199"/>
              <a:gd name="connsiteX447" fmla="*/ 4160971 w 12191684"/>
              <a:gd name="connsiteY447" fmla="*/ 671914 h 2102199"/>
              <a:gd name="connsiteX448" fmla="*/ 4584642 w 12191684"/>
              <a:gd name="connsiteY448" fmla="*/ 788500 h 2102199"/>
              <a:gd name="connsiteX449" fmla="*/ 4702639 w 12191684"/>
              <a:gd name="connsiteY449" fmla="*/ 820424 h 2102199"/>
              <a:gd name="connsiteX450" fmla="*/ 5621966 w 12191684"/>
              <a:gd name="connsiteY450" fmla="*/ 1060016 h 2102199"/>
              <a:gd name="connsiteX451" fmla="*/ 5828345 w 12191684"/>
              <a:gd name="connsiteY451" fmla="*/ 1110675 h 2102199"/>
              <a:gd name="connsiteX452" fmla="*/ 5812654 w 12191684"/>
              <a:gd name="connsiteY452" fmla="*/ 1117227 h 2102199"/>
              <a:gd name="connsiteX453" fmla="*/ 5831227 w 12191684"/>
              <a:gd name="connsiteY453" fmla="*/ 1109476 h 2102199"/>
              <a:gd name="connsiteX454" fmla="*/ 5622394 w 12191684"/>
              <a:gd name="connsiteY454" fmla="*/ 1058211 h 2102199"/>
              <a:gd name="connsiteX455" fmla="*/ 4703123 w 12191684"/>
              <a:gd name="connsiteY455" fmla="*/ 818634 h 2102199"/>
              <a:gd name="connsiteX456" fmla="*/ 4585126 w 12191684"/>
              <a:gd name="connsiteY456" fmla="*/ 786710 h 2102199"/>
              <a:gd name="connsiteX457" fmla="*/ 4161454 w 12191684"/>
              <a:gd name="connsiteY457" fmla="*/ 670127 h 2102199"/>
              <a:gd name="connsiteX458" fmla="*/ 3211899 w 12191684"/>
              <a:gd name="connsiteY458" fmla="*/ 422889 h 2102199"/>
              <a:gd name="connsiteX459" fmla="*/ 2723252 w 12191684"/>
              <a:gd name="connsiteY459" fmla="*/ 337582 h 2102199"/>
              <a:gd name="connsiteX460" fmla="*/ 2384430 w 12191684"/>
              <a:gd name="connsiteY460" fmla="*/ 313449 h 2102199"/>
              <a:gd name="connsiteX461" fmla="*/ 2327598 w 12191684"/>
              <a:gd name="connsiteY461" fmla="*/ 275438 h 2102199"/>
              <a:gd name="connsiteX462" fmla="*/ 2687297 w 12191684"/>
              <a:gd name="connsiteY462" fmla="*/ 275300 h 2102199"/>
              <a:gd name="connsiteX463" fmla="*/ 3192415 w 12191684"/>
              <a:gd name="connsiteY463" fmla="*/ 336199 h 2102199"/>
              <a:gd name="connsiteX464" fmla="*/ 4590294 w 12191684"/>
              <a:gd name="connsiteY464" fmla="*/ 703937 h 2102199"/>
              <a:gd name="connsiteX465" fmla="*/ 5150535 w 12191684"/>
              <a:gd name="connsiteY465" fmla="*/ 881516 h 2102199"/>
              <a:gd name="connsiteX466" fmla="*/ 5638754 w 12191684"/>
              <a:gd name="connsiteY466" fmla="*/ 1036673 h 2102199"/>
              <a:gd name="connsiteX467" fmla="*/ 5847178 w 12191684"/>
              <a:gd name="connsiteY467" fmla="*/ 1102791 h 2102199"/>
              <a:gd name="connsiteX468" fmla="*/ 5831227 w 12191684"/>
              <a:gd name="connsiteY468" fmla="*/ 1109476 h 2102199"/>
              <a:gd name="connsiteX469" fmla="*/ 2381400 w 12191684"/>
              <a:gd name="connsiteY469" fmla="*/ 313384 h 2102199"/>
              <a:gd name="connsiteX470" fmla="*/ 2312483 w 12191684"/>
              <a:gd name="connsiteY470" fmla="*/ 312493 h 2102199"/>
              <a:gd name="connsiteX471" fmla="*/ 2252973 w 12191684"/>
              <a:gd name="connsiteY471" fmla="*/ 280355 h 2102199"/>
              <a:gd name="connsiteX472" fmla="*/ 2324846 w 12191684"/>
              <a:gd name="connsiteY472" fmla="*/ 275586 h 2102199"/>
              <a:gd name="connsiteX473" fmla="*/ 2381400 w 12191684"/>
              <a:gd name="connsiteY473" fmla="*/ 313384 h 2102199"/>
              <a:gd name="connsiteX474" fmla="*/ 2312000 w 12191684"/>
              <a:gd name="connsiteY474" fmla="*/ 314350 h 2102199"/>
              <a:gd name="connsiteX475" fmla="*/ 2367977 w 12191684"/>
              <a:gd name="connsiteY475" fmla="*/ 347537 h 2102199"/>
              <a:gd name="connsiteX476" fmla="*/ 2302128 w 12191684"/>
              <a:gd name="connsiteY476" fmla="*/ 342371 h 2102199"/>
              <a:gd name="connsiteX477" fmla="*/ 2243399 w 12191684"/>
              <a:gd name="connsiteY477" fmla="*/ 314852 h 2102199"/>
              <a:gd name="connsiteX478" fmla="*/ 2312000 w 12191684"/>
              <a:gd name="connsiteY478" fmla="*/ 314350 h 2102199"/>
              <a:gd name="connsiteX479" fmla="*/ 2315755 w 12191684"/>
              <a:gd name="connsiteY479" fmla="*/ 314358 h 2102199"/>
              <a:gd name="connsiteX480" fmla="*/ 2384152 w 12191684"/>
              <a:gd name="connsiteY480" fmla="*/ 315300 h 2102199"/>
              <a:gd name="connsiteX481" fmla="*/ 2437694 w 12191684"/>
              <a:gd name="connsiteY481" fmla="*/ 354319 h 2102199"/>
              <a:gd name="connsiteX482" fmla="*/ 2372142 w 12191684"/>
              <a:gd name="connsiteY482" fmla="*/ 347909 h 2102199"/>
              <a:gd name="connsiteX483" fmla="*/ 2315755 w 12191684"/>
              <a:gd name="connsiteY483" fmla="*/ 314358 h 2102199"/>
              <a:gd name="connsiteX484" fmla="*/ 2440575 w 12191684"/>
              <a:gd name="connsiteY484" fmla="*/ 356502 h 2102199"/>
              <a:gd name="connsiteX485" fmla="*/ 2491236 w 12191684"/>
              <a:gd name="connsiteY485" fmla="*/ 395948 h 2102199"/>
              <a:gd name="connsiteX486" fmla="*/ 2428993 w 12191684"/>
              <a:gd name="connsiteY486" fmla="*/ 384255 h 2102199"/>
              <a:gd name="connsiteX487" fmla="*/ 2375655 w 12191684"/>
              <a:gd name="connsiteY487" fmla="*/ 350095 h 2102199"/>
              <a:gd name="connsiteX488" fmla="*/ 2440575 w 12191684"/>
              <a:gd name="connsiteY488" fmla="*/ 356502 h 2102199"/>
              <a:gd name="connsiteX489" fmla="*/ 2444015 w 12191684"/>
              <a:gd name="connsiteY489" fmla="*/ 356870 h 2102199"/>
              <a:gd name="connsiteX490" fmla="*/ 2758780 w 12191684"/>
              <a:gd name="connsiteY490" fmla="*/ 403552 h 2102199"/>
              <a:gd name="connsiteX491" fmla="*/ 3230583 w 12191684"/>
              <a:gd name="connsiteY491" fmla="*/ 513202 h 2102199"/>
              <a:gd name="connsiteX492" fmla="*/ 3658121 w 12191684"/>
              <a:gd name="connsiteY492" fmla="*/ 631093 h 2102199"/>
              <a:gd name="connsiteX493" fmla="*/ 4579009 w 12191684"/>
              <a:gd name="connsiteY493" fmla="*/ 873074 h 2102199"/>
              <a:gd name="connsiteX494" fmla="*/ 5605178 w 12191684"/>
              <a:gd name="connsiteY494" fmla="*/ 1083363 h 2102199"/>
              <a:gd name="connsiteX495" fmla="*/ 5795383 w 12191684"/>
              <a:gd name="connsiteY495" fmla="*/ 1116111 h 2102199"/>
              <a:gd name="connsiteX496" fmla="*/ 5809457 w 12191684"/>
              <a:gd name="connsiteY496" fmla="*/ 1118558 h 2102199"/>
              <a:gd name="connsiteX497" fmla="*/ 5794101 w 12191684"/>
              <a:gd name="connsiteY497" fmla="*/ 1124931 h 2102199"/>
              <a:gd name="connsiteX498" fmla="*/ 5728604 w 12191684"/>
              <a:gd name="connsiteY498" fmla="*/ 1118508 h 2102199"/>
              <a:gd name="connsiteX499" fmla="*/ 5588595 w 12191684"/>
              <a:gd name="connsiteY499" fmla="*/ 1104852 h 2102199"/>
              <a:gd name="connsiteX500" fmla="*/ 4573710 w 12191684"/>
              <a:gd name="connsiteY500" fmla="*/ 955815 h 2102199"/>
              <a:gd name="connsiteX501" fmla="*/ 3250233 w 12191684"/>
              <a:gd name="connsiteY501" fmla="*/ 599927 h 2102199"/>
              <a:gd name="connsiteX502" fmla="*/ 2794995 w 12191684"/>
              <a:gd name="connsiteY502" fmla="*/ 465869 h 2102199"/>
              <a:gd name="connsiteX503" fmla="*/ 2495177 w 12191684"/>
              <a:gd name="connsiteY503" fmla="*/ 396727 h 2102199"/>
              <a:gd name="connsiteX504" fmla="*/ 2444015 w 12191684"/>
              <a:gd name="connsiteY504" fmla="*/ 356870 h 2102199"/>
              <a:gd name="connsiteX505" fmla="*/ 2794530 w 12191684"/>
              <a:gd name="connsiteY505" fmla="*/ 467669 h 2102199"/>
              <a:gd name="connsiteX506" fmla="*/ 3249676 w 12191684"/>
              <a:gd name="connsiteY506" fmla="*/ 601701 h 2102199"/>
              <a:gd name="connsiteX507" fmla="*/ 4573357 w 12191684"/>
              <a:gd name="connsiteY507" fmla="*/ 957641 h 2102199"/>
              <a:gd name="connsiteX508" fmla="*/ 5588409 w 12191684"/>
              <a:gd name="connsiteY508" fmla="*/ 1106704 h 2102199"/>
              <a:gd name="connsiteX509" fmla="*/ 5728418 w 12191684"/>
              <a:gd name="connsiteY509" fmla="*/ 1120357 h 2102199"/>
              <a:gd name="connsiteX510" fmla="*/ 5790456 w 12191684"/>
              <a:gd name="connsiteY510" fmla="*/ 1126442 h 2102199"/>
              <a:gd name="connsiteX511" fmla="*/ 5775584 w 12191684"/>
              <a:gd name="connsiteY511" fmla="*/ 1132577 h 2102199"/>
              <a:gd name="connsiteX512" fmla="*/ 5575135 w 12191684"/>
              <a:gd name="connsiteY512" fmla="*/ 1128258 h 2102199"/>
              <a:gd name="connsiteX513" fmla="*/ 5571677 w 12191684"/>
              <a:gd name="connsiteY513" fmla="*/ 1128180 h 2102199"/>
              <a:gd name="connsiteX514" fmla="*/ 4567985 w 12191684"/>
              <a:gd name="connsiteY514" fmla="*/ 1040371 h 2102199"/>
              <a:gd name="connsiteX515" fmla="*/ 3269401 w 12191684"/>
              <a:gd name="connsiteY515" fmla="*/ 688456 h 2102199"/>
              <a:gd name="connsiteX516" fmla="*/ 3154025 w 12191684"/>
              <a:gd name="connsiteY516" fmla="*/ 646126 h 2102199"/>
              <a:gd name="connsiteX517" fmla="*/ 2830857 w 12191684"/>
              <a:gd name="connsiteY517" fmla="*/ 530025 h 2102199"/>
              <a:gd name="connsiteX518" fmla="*/ 2547678 w 12191684"/>
              <a:gd name="connsiteY518" fmla="*/ 439594 h 2102199"/>
              <a:gd name="connsiteX519" fmla="*/ 2499918 w 12191684"/>
              <a:gd name="connsiteY519" fmla="*/ 400516 h 2102199"/>
              <a:gd name="connsiteX520" fmla="*/ 2498319 w 12191684"/>
              <a:gd name="connsiteY520" fmla="*/ 399252 h 2102199"/>
              <a:gd name="connsiteX521" fmla="*/ 2794530 w 12191684"/>
              <a:gd name="connsiteY521" fmla="*/ 467669 h 2102199"/>
              <a:gd name="connsiteX522" fmla="*/ 5793822 w 12191684"/>
              <a:gd name="connsiteY522" fmla="*/ 1126769 h 2102199"/>
              <a:gd name="connsiteX523" fmla="*/ 5809215 w 12191684"/>
              <a:gd name="connsiteY523" fmla="*/ 1128272 h 2102199"/>
              <a:gd name="connsiteX524" fmla="*/ 5794621 w 12191684"/>
              <a:gd name="connsiteY524" fmla="*/ 1132947 h 2102199"/>
              <a:gd name="connsiteX525" fmla="*/ 5779544 w 12191684"/>
              <a:gd name="connsiteY525" fmla="*/ 1132653 h 2102199"/>
              <a:gd name="connsiteX526" fmla="*/ 5793822 w 12191684"/>
              <a:gd name="connsiteY526" fmla="*/ 1126769 h 2102199"/>
              <a:gd name="connsiteX527" fmla="*/ 5797465 w 12191684"/>
              <a:gd name="connsiteY527" fmla="*/ 1125260 h 2102199"/>
              <a:gd name="connsiteX528" fmla="*/ 5812413 w 12191684"/>
              <a:gd name="connsiteY528" fmla="*/ 1119071 h 2102199"/>
              <a:gd name="connsiteX529" fmla="*/ 5828866 w 12191684"/>
              <a:gd name="connsiteY529" fmla="*/ 1121932 h 2102199"/>
              <a:gd name="connsiteX530" fmla="*/ 5813640 w 12191684"/>
              <a:gd name="connsiteY530" fmla="*/ 1126840 h 2102199"/>
              <a:gd name="connsiteX531" fmla="*/ 5797465 w 12191684"/>
              <a:gd name="connsiteY531" fmla="*/ 1125260 h 2102199"/>
              <a:gd name="connsiteX532" fmla="*/ 5832788 w 12191684"/>
              <a:gd name="connsiteY532" fmla="*/ 1122616 h 2102199"/>
              <a:gd name="connsiteX533" fmla="*/ 5849037 w 12191684"/>
              <a:gd name="connsiteY533" fmla="*/ 1125436 h 2102199"/>
              <a:gd name="connsiteX534" fmla="*/ 5834443 w 12191684"/>
              <a:gd name="connsiteY534" fmla="*/ 1128861 h 2102199"/>
              <a:gd name="connsiteX535" fmla="*/ 5818306 w 12191684"/>
              <a:gd name="connsiteY535" fmla="*/ 1127294 h 2102199"/>
              <a:gd name="connsiteX536" fmla="*/ 5832788 w 12191684"/>
              <a:gd name="connsiteY536" fmla="*/ 1122616 h 2102199"/>
              <a:gd name="connsiteX537" fmla="*/ 5836600 w 12191684"/>
              <a:gd name="connsiteY537" fmla="*/ 1121391 h 2102199"/>
              <a:gd name="connsiteX538" fmla="*/ 5851714 w 12191684"/>
              <a:gd name="connsiteY538" fmla="*/ 1116483 h 2102199"/>
              <a:gd name="connsiteX539" fmla="*/ 5868911 w 12191684"/>
              <a:gd name="connsiteY539" fmla="*/ 1120750 h 2102199"/>
              <a:gd name="connsiteX540" fmla="*/ 5853647 w 12191684"/>
              <a:gd name="connsiteY540" fmla="*/ 1124351 h 2102199"/>
              <a:gd name="connsiteX541" fmla="*/ 5836600 w 12191684"/>
              <a:gd name="connsiteY541" fmla="*/ 1121391 h 2102199"/>
              <a:gd name="connsiteX542" fmla="*/ 5872852 w 12191684"/>
              <a:gd name="connsiteY542" fmla="*/ 1121727 h 2102199"/>
              <a:gd name="connsiteX543" fmla="*/ 5888952 w 12191684"/>
              <a:gd name="connsiteY543" fmla="*/ 1125723 h 2102199"/>
              <a:gd name="connsiteX544" fmla="*/ 5874265 w 12191684"/>
              <a:gd name="connsiteY544" fmla="*/ 1127926 h 2102199"/>
              <a:gd name="connsiteX545" fmla="*/ 5858314 w 12191684"/>
              <a:gd name="connsiteY545" fmla="*/ 1125161 h 2102199"/>
              <a:gd name="connsiteX546" fmla="*/ 5872852 w 12191684"/>
              <a:gd name="connsiteY546" fmla="*/ 1121727 h 2102199"/>
              <a:gd name="connsiteX547" fmla="*/ 5876794 w 12191684"/>
              <a:gd name="connsiteY547" fmla="*/ 1120792 h 2102199"/>
              <a:gd name="connsiteX548" fmla="*/ 5892001 w 12191684"/>
              <a:gd name="connsiteY548" fmla="*/ 1117184 h 2102199"/>
              <a:gd name="connsiteX549" fmla="*/ 5909123 w 12191684"/>
              <a:gd name="connsiteY549" fmla="*/ 1122679 h 2102199"/>
              <a:gd name="connsiteX550" fmla="*/ 5893767 w 12191684"/>
              <a:gd name="connsiteY550" fmla="*/ 1125000 h 2102199"/>
              <a:gd name="connsiteX551" fmla="*/ 5876794 w 12191684"/>
              <a:gd name="connsiteY551" fmla="*/ 1120792 h 2102199"/>
              <a:gd name="connsiteX552" fmla="*/ 5895496 w 12191684"/>
              <a:gd name="connsiteY552" fmla="*/ 1116351 h 2102199"/>
              <a:gd name="connsiteX553" fmla="*/ 5911150 w 12191684"/>
              <a:gd name="connsiteY553" fmla="*/ 1112614 h 2102199"/>
              <a:gd name="connsiteX554" fmla="*/ 5929090 w 12191684"/>
              <a:gd name="connsiteY554" fmla="*/ 1119643 h 2102199"/>
              <a:gd name="connsiteX555" fmla="*/ 5913250 w 12191684"/>
              <a:gd name="connsiteY555" fmla="*/ 1122051 h 2102199"/>
              <a:gd name="connsiteX556" fmla="*/ 5895496 w 12191684"/>
              <a:gd name="connsiteY556" fmla="*/ 1116351 h 2102199"/>
              <a:gd name="connsiteX557" fmla="*/ 5913102 w 12191684"/>
              <a:gd name="connsiteY557" fmla="*/ 1123956 h 2102199"/>
              <a:gd name="connsiteX558" fmla="*/ 5929424 w 12191684"/>
              <a:gd name="connsiteY558" fmla="*/ 1129184 h 2102199"/>
              <a:gd name="connsiteX559" fmla="*/ 5914682 w 12191684"/>
              <a:gd name="connsiteY559" fmla="*/ 1130177 h 2102199"/>
              <a:gd name="connsiteX560" fmla="*/ 5898489 w 12191684"/>
              <a:gd name="connsiteY560" fmla="*/ 1126169 h 2102199"/>
              <a:gd name="connsiteX561" fmla="*/ 5913102 w 12191684"/>
              <a:gd name="connsiteY561" fmla="*/ 1123956 h 2102199"/>
              <a:gd name="connsiteX562" fmla="*/ 5917229 w 12191684"/>
              <a:gd name="connsiteY562" fmla="*/ 1123328 h 2102199"/>
              <a:gd name="connsiteX563" fmla="*/ 5932529 w 12191684"/>
              <a:gd name="connsiteY563" fmla="*/ 1120999 h 2102199"/>
              <a:gd name="connsiteX564" fmla="*/ 5949875 w 12191684"/>
              <a:gd name="connsiteY564" fmla="*/ 1127786 h 2102199"/>
              <a:gd name="connsiteX565" fmla="*/ 5934444 w 12191684"/>
              <a:gd name="connsiteY565" fmla="*/ 1128840 h 2102199"/>
              <a:gd name="connsiteX566" fmla="*/ 5917229 w 12191684"/>
              <a:gd name="connsiteY566" fmla="*/ 1123328 h 2102199"/>
              <a:gd name="connsiteX567" fmla="*/ 5936210 w 12191684"/>
              <a:gd name="connsiteY567" fmla="*/ 1120439 h 2102199"/>
              <a:gd name="connsiteX568" fmla="*/ 5952236 w 12191684"/>
              <a:gd name="connsiteY568" fmla="*/ 1117983 h 2102199"/>
              <a:gd name="connsiteX569" fmla="*/ 5970418 w 12191684"/>
              <a:gd name="connsiteY569" fmla="*/ 1126366 h 2102199"/>
              <a:gd name="connsiteX570" fmla="*/ 5954225 w 12191684"/>
              <a:gd name="connsiteY570" fmla="*/ 1127489 h 2102199"/>
              <a:gd name="connsiteX571" fmla="*/ 5936210 w 12191684"/>
              <a:gd name="connsiteY571" fmla="*/ 1120439 h 2102199"/>
              <a:gd name="connsiteX572" fmla="*/ 5953928 w 12191684"/>
              <a:gd name="connsiteY572" fmla="*/ 1129370 h 2102199"/>
              <a:gd name="connsiteX573" fmla="*/ 5970343 w 12191684"/>
              <a:gd name="connsiteY573" fmla="*/ 1135784 h 2102199"/>
              <a:gd name="connsiteX574" fmla="*/ 5955601 w 12191684"/>
              <a:gd name="connsiteY574" fmla="*/ 1135600 h 2102199"/>
              <a:gd name="connsiteX575" fmla="*/ 5939241 w 12191684"/>
              <a:gd name="connsiteY575" fmla="*/ 1130376 h 2102199"/>
              <a:gd name="connsiteX576" fmla="*/ 5953928 w 12191684"/>
              <a:gd name="connsiteY576" fmla="*/ 1129370 h 2102199"/>
              <a:gd name="connsiteX577" fmla="*/ 5958259 w 12191684"/>
              <a:gd name="connsiteY577" fmla="*/ 1129071 h 2102199"/>
              <a:gd name="connsiteX578" fmla="*/ 5973913 w 12191684"/>
              <a:gd name="connsiteY578" fmla="*/ 1127983 h 2102199"/>
              <a:gd name="connsiteX579" fmla="*/ 5991426 w 12191684"/>
              <a:gd name="connsiteY579" fmla="*/ 1136039 h 2102199"/>
              <a:gd name="connsiteX580" fmla="*/ 5975623 w 12191684"/>
              <a:gd name="connsiteY580" fmla="*/ 1135849 h 2102199"/>
              <a:gd name="connsiteX581" fmla="*/ 5958259 w 12191684"/>
              <a:gd name="connsiteY581" fmla="*/ 1129071 h 2102199"/>
              <a:gd name="connsiteX582" fmla="*/ 5977780 w 12191684"/>
              <a:gd name="connsiteY582" fmla="*/ 1127712 h 2102199"/>
              <a:gd name="connsiteX583" fmla="*/ 5993341 w 12191684"/>
              <a:gd name="connsiteY583" fmla="*/ 1126615 h 2102199"/>
              <a:gd name="connsiteX584" fmla="*/ 6011616 w 12191684"/>
              <a:gd name="connsiteY584" fmla="*/ 1136253 h 2102199"/>
              <a:gd name="connsiteX585" fmla="*/ 5995999 w 12191684"/>
              <a:gd name="connsiteY585" fmla="*/ 1136093 h 2102199"/>
              <a:gd name="connsiteX586" fmla="*/ 5977780 w 12191684"/>
              <a:gd name="connsiteY586" fmla="*/ 1127712 h 2102199"/>
              <a:gd name="connsiteX587" fmla="*/ 5995609 w 12191684"/>
              <a:gd name="connsiteY587" fmla="*/ 1137959 h 2102199"/>
              <a:gd name="connsiteX588" fmla="*/ 6012155 w 12191684"/>
              <a:gd name="connsiteY588" fmla="*/ 1145569 h 2102199"/>
              <a:gd name="connsiteX589" fmla="*/ 5997077 w 12191684"/>
              <a:gd name="connsiteY589" fmla="*/ 1144208 h 2102199"/>
              <a:gd name="connsiteX590" fmla="*/ 5980568 w 12191684"/>
              <a:gd name="connsiteY590" fmla="*/ 1137779 h 2102199"/>
              <a:gd name="connsiteX591" fmla="*/ 5995609 w 12191684"/>
              <a:gd name="connsiteY591" fmla="*/ 1137959 h 2102199"/>
              <a:gd name="connsiteX592" fmla="*/ 6000163 w 12191684"/>
              <a:gd name="connsiteY592" fmla="*/ 1138008 h 2102199"/>
              <a:gd name="connsiteX593" fmla="*/ 6015222 w 12191684"/>
              <a:gd name="connsiteY593" fmla="*/ 1138158 h 2102199"/>
              <a:gd name="connsiteX594" fmla="*/ 6032847 w 12191684"/>
              <a:gd name="connsiteY594" fmla="*/ 1147422 h 2102199"/>
              <a:gd name="connsiteX595" fmla="*/ 6017713 w 12191684"/>
              <a:gd name="connsiteY595" fmla="*/ 1146067 h 2102199"/>
              <a:gd name="connsiteX596" fmla="*/ 6000163 w 12191684"/>
              <a:gd name="connsiteY596" fmla="*/ 1138008 h 2102199"/>
              <a:gd name="connsiteX597" fmla="*/ 6019312 w 12191684"/>
              <a:gd name="connsiteY597" fmla="*/ 1138199 h 2102199"/>
              <a:gd name="connsiteX598" fmla="*/ 6193492 w 12191684"/>
              <a:gd name="connsiteY598" fmla="*/ 1138980 h 2102199"/>
              <a:gd name="connsiteX599" fmla="*/ 6922818 w 12191684"/>
              <a:gd name="connsiteY599" fmla="*/ 1084473 h 2102199"/>
              <a:gd name="connsiteX600" fmla="*/ 7653446 w 12191684"/>
              <a:gd name="connsiteY600" fmla="*/ 859512 h 2102199"/>
              <a:gd name="connsiteX601" fmla="*/ 8007456 w 12191684"/>
              <a:gd name="connsiteY601" fmla="*/ 680358 h 2102199"/>
              <a:gd name="connsiteX602" fmla="*/ 8085055 w 12191684"/>
              <a:gd name="connsiteY602" fmla="*/ 639543 h 2102199"/>
              <a:gd name="connsiteX603" fmla="*/ 8923547 w 12191684"/>
              <a:gd name="connsiteY603" fmla="*/ 270968 h 2102199"/>
              <a:gd name="connsiteX604" fmla="*/ 8934516 w 12191684"/>
              <a:gd name="connsiteY604" fmla="*/ 272746 h 2102199"/>
              <a:gd name="connsiteX605" fmla="*/ 8876066 w 12191684"/>
              <a:gd name="connsiteY605" fmla="*/ 295239 h 2102199"/>
              <a:gd name="connsiteX606" fmla="*/ 8271542 w 12191684"/>
              <a:gd name="connsiteY606" fmla="*/ 618327 h 2102199"/>
              <a:gd name="connsiteX607" fmla="*/ 8061593 w 12191684"/>
              <a:gd name="connsiteY607" fmla="*/ 743136 h 2102199"/>
              <a:gd name="connsiteX608" fmla="*/ 7707360 w 12191684"/>
              <a:gd name="connsiteY608" fmla="*/ 936509 h 2102199"/>
              <a:gd name="connsiteX609" fmla="*/ 6219036 w 12191684"/>
              <a:gd name="connsiteY609" fmla="*/ 1162685 h 2102199"/>
              <a:gd name="connsiteX610" fmla="*/ 6037643 w 12191684"/>
              <a:gd name="connsiteY610" fmla="*/ 1147844 h 2102199"/>
              <a:gd name="connsiteX611" fmla="*/ 6019312 w 12191684"/>
              <a:gd name="connsiteY611" fmla="*/ 1138199 h 2102199"/>
              <a:gd name="connsiteX612" fmla="*/ 6037104 w 12191684"/>
              <a:gd name="connsiteY612" fmla="*/ 1149662 h 2102199"/>
              <a:gd name="connsiteX613" fmla="*/ 6053706 w 12191684"/>
              <a:gd name="connsiteY613" fmla="*/ 1158361 h 2102199"/>
              <a:gd name="connsiteX614" fmla="*/ 6039409 w 12191684"/>
              <a:gd name="connsiteY614" fmla="*/ 1156000 h 2102199"/>
              <a:gd name="connsiteX615" fmla="*/ 6022789 w 12191684"/>
              <a:gd name="connsiteY615" fmla="*/ 1148385 h 2102199"/>
              <a:gd name="connsiteX616" fmla="*/ 6037104 w 12191684"/>
              <a:gd name="connsiteY616" fmla="*/ 1149662 h 2102199"/>
              <a:gd name="connsiteX617" fmla="*/ 6041937 w 12191684"/>
              <a:gd name="connsiteY617" fmla="*/ 1150086 h 2102199"/>
              <a:gd name="connsiteX618" fmla="*/ 6218887 w 12191684"/>
              <a:gd name="connsiteY618" fmla="*/ 1164541 h 2102199"/>
              <a:gd name="connsiteX619" fmla="*/ 6963830 w 12191684"/>
              <a:gd name="connsiteY619" fmla="*/ 1156262 h 2102199"/>
              <a:gd name="connsiteX620" fmla="*/ 7708196 w 12191684"/>
              <a:gd name="connsiteY620" fmla="*/ 938171 h 2102199"/>
              <a:gd name="connsiteX621" fmla="*/ 8062522 w 12191684"/>
              <a:gd name="connsiteY621" fmla="*/ 744746 h 2102199"/>
              <a:gd name="connsiteX622" fmla="*/ 8272508 w 12191684"/>
              <a:gd name="connsiteY622" fmla="*/ 619920 h 2102199"/>
              <a:gd name="connsiteX623" fmla="*/ 8939480 w 12191684"/>
              <a:gd name="connsiteY623" fmla="*/ 273549 h 2102199"/>
              <a:gd name="connsiteX624" fmla="*/ 8983169 w 12191684"/>
              <a:gd name="connsiteY624" fmla="*/ 281191 h 2102199"/>
              <a:gd name="connsiteX625" fmla="*/ 8941897 w 12191684"/>
              <a:gd name="connsiteY625" fmla="*/ 299593 h 2102199"/>
              <a:gd name="connsiteX626" fmla="*/ 8360611 w 12191684"/>
              <a:gd name="connsiteY626" fmla="*/ 647117 h 2102199"/>
              <a:gd name="connsiteX627" fmla="*/ 8116604 w 12191684"/>
              <a:gd name="connsiteY627" fmla="*/ 807561 h 2102199"/>
              <a:gd name="connsiteX628" fmla="*/ 7762092 w 12191684"/>
              <a:gd name="connsiteY628" fmla="*/ 1015184 h 2102199"/>
              <a:gd name="connsiteX629" fmla="*/ 6244580 w 12191684"/>
              <a:gd name="connsiteY629" fmla="*/ 1188256 h 2102199"/>
              <a:gd name="connsiteX630" fmla="*/ 6059562 w 12191684"/>
              <a:gd name="connsiteY630" fmla="*/ 1159322 h 2102199"/>
              <a:gd name="connsiteX631" fmla="*/ 6041937 w 12191684"/>
              <a:gd name="connsiteY631" fmla="*/ 1150086 h 2102199"/>
              <a:gd name="connsiteX632" fmla="*/ 9023678 w 12191684"/>
              <a:gd name="connsiteY632" fmla="*/ 264264 h 2102199"/>
              <a:gd name="connsiteX633" fmla="*/ 8980324 w 12191684"/>
              <a:gd name="connsiteY633" fmla="*/ 259263 h 2102199"/>
              <a:gd name="connsiteX634" fmla="*/ 9009103 w 12191684"/>
              <a:gd name="connsiteY634" fmla="*/ 249869 h 2102199"/>
              <a:gd name="connsiteX635" fmla="*/ 9054726 w 12191684"/>
              <a:gd name="connsiteY635" fmla="*/ 252102 h 2102199"/>
              <a:gd name="connsiteX636" fmla="*/ 9023678 w 12191684"/>
              <a:gd name="connsiteY636" fmla="*/ 264264 h 2102199"/>
              <a:gd name="connsiteX637" fmla="*/ 9060768 w 12191684"/>
              <a:gd name="connsiteY637" fmla="*/ 252494 h 2102199"/>
              <a:gd name="connsiteX638" fmla="*/ 9135560 w 12191684"/>
              <a:gd name="connsiteY638" fmla="*/ 258828 h 2102199"/>
              <a:gd name="connsiteX639" fmla="*/ 9098062 w 12191684"/>
              <a:gd name="connsiteY639" fmla="*/ 275116 h 2102199"/>
              <a:gd name="connsiteX640" fmla="*/ 9028791 w 12191684"/>
              <a:gd name="connsiteY640" fmla="*/ 264922 h 2102199"/>
              <a:gd name="connsiteX641" fmla="*/ 9060768 w 12191684"/>
              <a:gd name="connsiteY641" fmla="*/ 252494 h 2102199"/>
              <a:gd name="connsiteX642" fmla="*/ 9019868 w 12191684"/>
              <a:gd name="connsiteY642" fmla="*/ 265809 h 2102199"/>
              <a:gd name="connsiteX643" fmla="*/ 8986367 w 12191684"/>
              <a:gd name="connsiteY643" fmla="*/ 279834 h 2102199"/>
              <a:gd name="connsiteX644" fmla="*/ 8943235 w 12191684"/>
              <a:gd name="connsiteY644" fmla="*/ 272184 h 2102199"/>
              <a:gd name="connsiteX645" fmla="*/ 8975659 w 12191684"/>
              <a:gd name="connsiteY645" fmla="*/ 260842 h 2102199"/>
              <a:gd name="connsiteX646" fmla="*/ 9019868 w 12191684"/>
              <a:gd name="connsiteY646" fmla="*/ 265809 h 2102199"/>
              <a:gd name="connsiteX647" fmla="*/ 6244301 w 12191684"/>
              <a:gd name="connsiteY647" fmla="*/ 1190096 h 2102199"/>
              <a:gd name="connsiteX648" fmla="*/ 7004878 w 12191684"/>
              <a:gd name="connsiteY648" fmla="*/ 1228074 h 2102199"/>
              <a:gd name="connsiteX649" fmla="*/ 7762947 w 12191684"/>
              <a:gd name="connsiteY649" fmla="*/ 1016831 h 2102199"/>
              <a:gd name="connsiteX650" fmla="*/ 8117589 w 12191684"/>
              <a:gd name="connsiteY650" fmla="*/ 809136 h 2102199"/>
              <a:gd name="connsiteX651" fmla="*/ 8361653 w 12191684"/>
              <a:gd name="connsiteY651" fmla="*/ 648664 h 2102199"/>
              <a:gd name="connsiteX652" fmla="*/ 8987594 w 12191684"/>
              <a:gd name="connsiteY652" fmla="*/ 282002 h 2102199"/>
              <a:gd name="connsiteX653" fmla="*/ 9053871 w 12191684"/>
              <a:gd name="connsiteY653" fmla="*/ 295536 h 2102199"/>
              <a:gd name="connsiteX654" fmla="*/ 8983987 w 12191684"/>
              <a:gd name="connsiteY654" fmla="*/ 330370 h 2102199"/>
              <a:gd name="connsiteX655" fmla="*/ 8403594 w 12191684"/>
              <a:gd name="connsiteY655" fmla="*/ 707770 h 2102199"/>
              <a:gd name="connsiteX656" fmla="*/ 8171615 w 12191684"/>
              <a:gd name="connsiteY656" fmla="*/ 871994 h 2102199"/>
              <a:gd name="connsiteX657" fmla="*/ 7816805 w 12191684"/>
              <a:gd name="connsiteY657" fmla="*/ 1093865 h 2102199"/>
              <a:gd name="connsiteX658" fmla="*/ 6270105 w 12191684"/>
              <a:gd name="connsiteY658" fmla="*/ 1213831 h 2102199"/>
              <a:gd name="connsiteX659" fmla="*/ 6081462 w 12191684"/>
              <a:gd name="connsiteY659" fmla="*/ 1170759 h 2102199"/>
              <a:gd name="connsiteX660" fmla="*/ 6064823 w 12191684"/>
              <a:gd name="connsiteY660" fmla="*/ 1162076 h 2102199"/>
              <a:gd name="connsiteX661" fmla="*/ 6244301 w 12191684"/>
              <a:gd name="connsiteY661" fmla="*/ 1190096 h 2102199"/>
              <a:gd name="connsiteX662" fmla="*/ 8990736 w 12191684"/>
              <a:gd name="connsiteY662" fmla="*/ 280652 h 2102199"/>
              <a:gd name="connsiteX663" fmla="*/ 9025036 w 12191684"/>
              <a:gd name="connsiteY663" fmla="*/ 266434 h 2102199"/>
              <a:gd name="connsiteX664" fmla="*/ 9094864 w 12191684"/>
              <a:gd name="connsiteY664" fmla="*/ 276555 h 2102199"/>
              <a:gd name="connsiteX665" fmla="*/ 9056622 w 12191684"/>
              <a:gd name="connsiteY665" fmla="*/ 294226 h 2102199"/>
              <a:gd name="connsiteX666" fmla="*/ 8990736 w 12191684"/>
              <a:gd name="connsiteY666" fmla="*/ 280652 h 2102199"/>
              <a:gd name="connsiteX667" fmla="*/ 9097244 w 12191684"/>
              <a:gd name="connsiteY667" fmla="*/ 276951 h 2102199"/>
              <a:gd name="connsiteX668" fmla="*/ 9138943 w 12191684"/>
              <a:gd name="connsiteY668" fmla="*/ 284278 h 2102199"/>
              <a:gd name="connsiteX669" fmla="*/ 9100720 w 12191684"/>
              <a:gd name="connsiteY669" fmla="*/ 304529 h 2102199"/>
              <a:gd name="connsiteX670" fmla="*/ 9058760 w 12191684"/>
              <a:gd name="connsiteY670" fmla="*/ 294698 h 2102199"/>
              <a:gd name="connsiteX671" fmla="*/ 9097244 w 12191684"/>
              <a:gd name="connsiteY671" fmla="*/ 276951 h 2102199"/>
              <a:gd name="connsiteX672" fmla="*/ 9100423 w 12191684"/>
              <a:gd name="connsiteY672" fmla="*/ 275516 h 2102199"/>
              <a:gd name="connsiteX673" fmla="*/ 9138293 w 12191684"/>
              <a:gd name="connsiteY673" fmla="*/ 259126 h 2102199"/>
              <a:gd name="connsiteX674" fmla="*/ 9179416 w 12191684"/>
              <a:gd name="connsiteY674" fmla="*/ 263961 h 2102199"/>
              <a:gd name="connsiteX675" fmla="*/ 9141713 w 12191684"/>
              <a:gd name="connsiteY675" fmla="*/ 282844 h 2102199"/>
              <a:gd name="connsiteX676" fmla="*/ 9100423 w 12191684"/>
              <a:gd name="connsiteY676" fmla="*/ 275516 h 2102199"/>
              <a:gd name="connsiteX677" fmla="*/ 9141825 w 12191684"/>
              <a:gd name="connsiteY677" fmla="*/ 257646 h 2102199"/>
              <a:gd name="connsiteX678" fmla="*/ 9179490 w 12191684"/>
              <a:gd name="connsiteY678" fmla="*/ 242416 h 2102199"/>
              <a:gd name="connsiteX679" fmla="*/ 9219758 w 12191684"/>
              <a:gd name="connsiteY679" fmla="*/ 244894 h 2102199"/>
              <a:gd name="connsiteX680" fmla="*/ 9182390 w 12191684"/>
              <a:gd name="connsiteY680" fmla="*/ 262506 h 2102199"/>
              <a:gd name="connsiteX681" fmla="*/ 9141825 w 12191684"/>
              <a:gd name="connsiteY681" fmla="*/ 257646 h 2102199"/>
              <a:gd name="connsiteX682" fmla="*/ 9222510 w 12191684"/>
              <a:gd name="connsiteY682" fmla="*/ 245095 h 2102199"/>
              <a:gd name="connsiteX683" fmla="*/ 9263410 w 12191684"/>
              <a:gd name="connsiteY683" fmla="*/ 248642 h 2102199"/>
              <a:gd name="connsiteX684" fmla="*/ 9225930 w 12191684"/>
              <a:gd name="connsiteY684" fmla="*/ 268761 h 2102199"/>
              <a:gd name="connsiteX685" fmla="*/ 9184770 w 12191684"/>
              <a:gd name="connsiteY685" fmla="*/ 262816 h 2102199"/>
              <a:gd name="connsiteX686" fmla="*/ 9222510 w 12191684"/>
              <a:gd name="connsiteY686" fmla="*/ 245095 h 2102199"/>
              <a:gd name="connsiteX687" fmla="*/ 9225838 w 12191684"/>
              <a:gd name="connsiteY687" fmla="*/ 243600 h 2102199"/>
              <a:gd name="connsiteX688" fmla="*/ 9262945 w 12191684"/>
              <a:gd name="connsiteY688" fmla="*/ 227303 h 2102199"/>
              <a:gd name="connsiteX689" fmla="*/ 9303326 w 12191684"/>
              <a:gd name="connsiteY689" fmla="*/ 228439 h 2102199"/>
              <a:gd name="connsiteX690" fmla="*/ 9266385 w 12191684"/>
              <a:gd name="connsiteY690" fmla="*/ 247110 h 2102199"/>
              <a:gd name="connsiteX691" fmla="*/ 9225838 w 12191684"/>
              <a:gd name="connsiteY691" fmla="*/ 243600 h 2102199"/>
              <a:gd name="connsiteX692" fmla="*/ 9264098 w 12191684"/>
              <a:gd name="connsiteY692" fmla="*/ 225351 h 2102199"/>
              <a:gd name="connsiteX693" fmla="*/ 9225522 w 12191684"/>
              <a:gd name="connsiteY693" fmla="*/ 225205 h 2102199"/>
              <a:gd name="connsiteX694" fmla="*/ 9261551 w 12191684"/>
              <a:gd name="connsiteY694" fmla="*/ 212760 h 2102199"/>
              <a:gd name="connsiteX695" fmla="*/ 9299849 w 12191684"/>
              <a:gd name="connsiteY695" fmla="*/ 210650 h 2102199"/>
              <a:gd name="connsiteX696" fmla="*/ 9264098 w 12191684"/>
              <a:gd name="connsiteY696" fmla="*/ 225351 h 2102199"/>
              <a:gd name="connsiteX697" fmla="*/ 9259599 w 12191684"/>
              <a:gd name="connsiteY697" fmla="*/ 227253 h 2102199"/>
              <a:gd name="connsiteX698" fmla="*/ 9223067 w 12191684"/>
              <a:gd name="connsiteY698" fmla="*/ 243385 h 2102199"/>
              <a:gd name="connsiteX699" fmla="*/ 9183283 w 12191684"/>
              <a:gd name="connsiteY699" fmla="*/ 240962 h 2102199"/>
              <a:gd name="connsiteX700" fmla="*/ 9219925 w 12191684"/>
              <a:gd name="connsiteY700" fmla="*/ 227199 h 2102199"/>
              <a:gd name="connsiteX701" fmla="*/ 9259599 w 12191684"/>
              <a:gd name="connsiteY701" fmla="*/ 227253 h 2102199"/>
              <a:gd name="connsiteX702" fmla="*/ 9179918 w 12191684"/>
              <a:gd name="connsiteY702" fmla="*/ 240789 h 2102199"/>
              <a:gd name="connsiteX703" fmla="*/ 9098359 w 12191684"/>
              <a:gd name="connsiteY703" fmla="*/ 238843 h 2102199"/>
              <a:gd name="connsiteX704" fmla="*/ 9120520 w 12191684"/>
              <a:gd name="connsiteY704" fmla="*/ 231295 h 2102199"/>
              <a:gd name="connsiteX705" fmla="*/ 9215762 w 12191684"/>
              <a:gd name="connsiteY705" fmla="*/ 227255 h 2102199"/>
              <a:gd name="connsiteX706" fmla="*/ 9179918 w 12191684"/>
              <a:gd name="connsiteY706" fmla="*/ 240789 h 2102199"/>
              <a:gd name="connsiteX707" fmla="*/ 9176181 w 12191684"/>
              <a:gd name="connsiteY707" fmla="*/ 242271 h 2102199"/>
              <a:gd name="connsiteX708" fmla="*/ 9139036 w 12191684"/>
              <a:gd name="connsiteY708" fmla="*/ 257356 h 2102199"/>
              <a:gd name="connsiteX709" fmla="*/ 9064802 w 12191684"/>
              <a:gd name="connsiteY709" fmla="*/ 250987 h 2102199"/>
              <a:gd name="connsiteX710" fmla="*/ 9094028 w 12191684"/>
              <a:gd name="connsiteY710" fmla="*/ 240341 h 2102199"/>
              <a:gd name="connsiteX711" fmla="*/ 9176181 w 12191684"/>
              <a:gd name="connsiteY711" fmla="*/ 242271 h 2102199"/>
              <a:gd name="connsiteX712" fmla="*/ 9058685 w 12191684"/>
              <a:gd name="connsiteY712" fmla="*/ 250583 h 2102199"/>
              <a:gd name="connsiteX713" fmla="*/ 9015145 w 12191684"/>
              <a:gd name="connsiteY713" fmla="*/ 248393 h 2102199"/>
              <a:gd name="connsiteX714" fmla="*/ 9051063 w 12191684"/>
              <a:gd name="connsiteY714" fmla="*/ 240871 h 2102199"/>
              <a:gd name="connsiteX715" fmla="*/ 9086609 w 12191684"/>
              <a:gd name="connsiteY715" fmla="*/ 240330 h 2102199"/>
              <a:gd name="connsiteX716" fmla="*/ 9058685 w 12191684"/>
              <a:gd name="connsiteY716" fmla="*/ 250583 h 2102199"/>
              <a:gd name="connsiteX717" fmla="*/ 8974339 w 12191684"/>
              <a:gd name="connsiteY717" fmla="*/ 258672 h 2102199"/>
              <a:gd name="connsiteX718" fmla="*/ 8971940 w 12191684"/>
              <a:gd name="connsiteY718" fmla="*/ 258438 h 2102199"/>
              <a:gd name="connsiteX719" fmla="*/ 8982927 w 12191684"/>
              <a:gd name="connsiteY719" fmla="*/ 255776 h 2102199"/>
              <a:gd name="connsiteX720" fmla="*/ 8974339 w 12191684"/>
              <a:gd name="connsiteY720" fmla="*/ 258672 h 2102199"/>
              <a:gd name="connsiteX721" fmla="*/ 8969746 w 12191684"/>
              <a:gd name="connsiteY721" fmla="*/ 260252 h 2102199"/>
              <a:gd name="connsiteX722" fmla="*/ 8938253 w 12191684"/>
              <a:gd name="connsiteY722" fmla="*/ 271360 h 2102199"/>
              <a:gd name="connsiteX723" fmla="*/ 8928195 w 12191684"/>
              <a:gd name="connsiteY723" fmla="*/ 269698 h 2102199"/>
              <a:gd name="connsiteX724" fmla="*/ 8966083 w 12191684"/>
              <a:gd name="connsiteY724" fmla="*/ 259886 h 2102199"/>
              <a:gd name="connsiteX725" fmla="*/ 8969746 w 12191684"/>
              <a:gd name="connsiteY725" fmla="*/ 260252 h 2102199"/>
              <a:gd name="connsiteX726" fmla="*/ 8924886 w 12191684"/>
              <a:gd name="connsiteY726" fmla="*/ 269185 h 2102199"/>
              <a:gd name="connsiteX727" fmla="*/ 8886663 w 12191684"/>
              <a:gd name="connsiteY727" fmla="*/ 263469 h 2102199"/>
              <a:gd name="connsiteX728" fmla="*/ 8924161 w 12191684"/>
              <a:gd name="connsiteY728" fmla="*/ 256289 h 2102199"/>
              <a:gd name="connsiteX729" fmla="*/ 8961920 w 12191684"/>
              <a:gd name="connsiteY729" fmla="*/ 259481 h 2102199"/>
              <a:gd name="connsiteX730" fmla="*/ 8924886 w 12191684"/>
              <a:gd name="connsiteY730" fmla="*/ 269185 h 2102199"/>
              <a:gd name="connsiteX731" fmla="*/ 8920182 w 12191684"/>
              <a:gd name="connsiteY731" fmla="*/ 270457 h 2102199"/>
              <a:gd name="connsiteX732" fmla="*/ 8758162 w 12191684"/>
              <a:gd name="connsiteY732" fmla="*/ 321794 h 2102199"/>
              <a:gd name="connsiteX733" fmla="*/ 8084200 w 12191684"/>
              <a:gd name="connsiteY733" fmla="*/ 637896 h 2102199"/>
              <a:gd name="connsiteX734" fmla="*/ 8006582 w 12191684"/>
              <a:gd name="connsiteY734" fmla="*/ 678712 h 2102199"/>
              <a:gd name="connsiteX735" fmla="*/ 7652646 w 12191684"/>
              <a:gd name="connsiteY735" fmla="*/ 857835 h 2102199"/>
              <a:gd name="connsiteX736" fmla="*/ 6193473 w 12191684"/>
              <a:gd name="connsiteY736" fmla="*/ 1137123 h 2102199"/>
              <a:gd name="connsiteX737" fmla="*/ 6015687 w 12191684"/>
              <a:gd name="connsiteY737" fmla="*/ 1136295 h 2102199"/>
              <a:gd name="connsiteX738" fmla="*/ 5996854 w 12191684"/>
              <a:gd name="connsiteY738" fmla="*/ 1126368 h 2102199"/>
              <a:gd name="connsiteX739" fmla="*/ 6168078 w 12191684"/>
              <a:gd name="connsiteY739" fmla="*/ 1113415 h 2102199"/>
              <a:gd name="connsiteX740" fmla="*/ 7598695 w 12191684"/>
              <a:gd name="connsiteY740" fmla="*/ 780852 h 2102199"/>
              <a:gd name="connsiteX741" fmla="*/ 7925748 w 12191684"/>
              <a:gd name="connsiteY741" fmla="*/ 628569 h 2102199"/>
              <a:gd name="connsiteX742" fmla="*/ 7952370 w 12191684"/>
              <a:gd name="connsiteY742" fmla="*/ 615966 h 2102199"/>
              <a:gd name="connsiteX743" fmla="*/ 8880714 w 12191684"/>
              <a:gd name="connsiteY743" fmla="*/ 264673 h 2102199"/>
              <a:gd name="connsiteX744" fmla="*/ 8920182 w 12191684"/>
              <a:gd name="connsiteY744" fmla="*/ 270457 h 2102199"/>
              <a:gd name="connsiteX745" fmla="*/ 8670021 w 12191684"/>
              <a:gd name="connsiteY745" fmla="*/ 316827 h 2102199"/>
              <a:gd name="connsiteX746" fmla="*/ 7951590 w 12191684"/>
              <a:gd name="connsiteY746" fmla="*/ 614285 h 2102199"/>
              <a:gd name="connsiteX747" fmla="*/ 7924949 w 12191684"/>
              <a:gd name="connsiteY747" fmla="*/ 626888 h 2102199"/>
              <a:gd name="connsiteX748" fmla="*/ 7597932 w 12191684"/>
              <a:gd name="connsiteY748" fmla="*/ 779154 h 2102199"/>
              <a:gd name="connsiteX749" fmla="*/ 6167929 w 12191684"/>
              <a:gd name="connsiteY749" fmla="*/ 1111560 h 2102199"/>
              <a:gd name="connsiteX750" fmla="*/ 5993750 w 12191684"/>
              <a:gd name="connsiteY750" fmla="*/ 1124723 h 2102199"/>
              <a:gd name="connsiteX751" fmla="*/ 5974489 w 12191684"/>
              <a:gd name="connsiteY751" fmla="*/ 1114548 h 2102199"/>
              <a:gd name="connsiteX752" fmla="*/ 6142683 w 12191684"/>
              <a:gd name="connsiteY752" fmla="*/ 1087840 h 2102199"/>
              <a:gd name="connsiteX753" fmla="*/ 6840961 w 12191684"/>
              <a:gd name="connsiteY753" fmla="*/ 941292 h 2102199"/>
              <a:gd name="connsiteX754" fmla="*/ 7543944 w 12191684"/>
              <a:gd name="connsiteY754" fmla="*/ 702187 h 2102199"/>
              <a:gd name="connsiteX755" fmla="*/ 7713122 w 12191684"/>
              <a:gd name="connsiteY755" fmla="*/ 630039 h 2102199"/>
              <a:gd name="connsiteX756" fmla="*/ 7897304 w 12191684"/>
              <a:gd name="connsiteY756" fmla="*/ 551570 h 2102199"/>
              <a:gd name="connsiteX757" fmla="*/ 8834069 w 12191684"/>
              <a:gd name="connsiteY757" fmla="*/ 258769 h 2102199"/>
              <a:gd name="connsiteX758" fmla="*/ 8875062 w 12191684"/>
              <a:gd name="connsiteY758" fmla="*/ 263915 h 2102199"/>
              <a:gd name="connsiteX759" fmla="*/ 8670021 w 12191684"/>
              <a:gd name="connsiteY759" fmla="*/ 316827 h 2102199"/>
              <a:gd name="connsiteX760" fmla="*/ 5990217 w 12191684"/>
              <a:gd name="connsiteY760" fmla="*/ 1124974 h 2102199"/>
              <a:gd name="connsiteX761" fmla="*/ 5974266 w 12191684"/>
              <a:gd name="connsiteY761" fmla="*/ 1126096 h 2102199"/>
              <a:gd name="connsiteX762" fmla="*/ 5955564 w 12191684"/>
              <a:gd name="connsiteY762" fmla="*/ 1117472 h 2102199"/>
              <a:gd name="connsiteX763" fmla="*/ 5971403 w 12191684"/>
              <a:gd name="connsiteY763" fmla="*/ 1115027 h 2102199"/>
              <a:gd name="connsiteX764" fmla="*/ 5990217 w 12191684"/>
              <a:gd name="connsiteY764" fmla="*/ 1124974 h 2102199"/>
              <a:gd name="connsiteX765" fmla="*/ 5952496 w 12191684"/>
              <a:gd name="connsiteY765" fmla="*/ 1116059 h 2102199"/>
              <a:gd name="connsiteX766" fmla="*/ 5933459 w 12191684"/>
              <a:gd name="connsiteY766" fmla="*/ 1107266 h 2102199"/>
              <a:gd name="connsiteX767" fmla="*/ 5949466 w 12191684"/>
              <a:gd name="connsiteY767" fmla="*/ 1103410 h 2102199"/>
              <a:gd name="connsiteX768" fmla="*/ 5968652 w 12191684"/>
              <a:gd name="connsiteY768" fmla="*/ 1113568 h 2102199"/>
              <a:gd name="connsiteX769" fmla="*/ 5952496 w 12191684"/>
              <a:gd name="connsiteY769" fmla="*/ 1116059 h 2102199"/>
              <a:gd name="connsiteX770" fmla="*/ 5949168 w 12191684"/>
              <a:gd name="connsiteY770" fmla="*/ 1116570 h 2102199"/>
              <a:gd name="connsiteX771" fmla="*/ 5932752 w 12191684"/>
              <a:gd name="connsiteY771" fmla="*/ 1119086 h 2102199"/>
              <a:gd name="connsiteX772" fmla="*/ 5914310 w 12191684"/>
              <a:gd name="connsiteY772" fmla="*/ 1111857 h 2102199"/>
              <a:gd name="connsiteX773" fmla="*/ 5930540 w 12191684"/>
              <a:gd name="connsiteY773" fmla="*/ 1107968 h 2102199"/>
              <a:gd name="connsiteX774" fmla="*/ 5949168 w 12191684"/>
              <a:gd name="connsiteY774" fmla="*/ 1116570 h 2102199"/>
              <a:gd name="connsiteX775" fmla="*/ 5911280 w 12191684"/>
              <a:gd name="connsiteY775" fmla="*/ 1110670 h 2102199"/>
              <a:gd name="connsiteX776" fmla="*/ 5892317 w 12191684"/>
              <a:gd name="connsiteY776" fmla="*/ 1103229 h 2102199"/>
              <a:gd name="connsiteX777" fmla="*/ 5908677 w 12191684"/>
              <a:gd name="connsiteY777" fmla="*/ 1097864 h 2102199"/>
              <a:gd name="connsiteX778" fmla="*/ 5927807 w 12191684"/>
              <a:gd name="connsiteY778" fmla="*/ 1106710 h 2102199"/>
              <a:gd name="connsiteX779" fmla="*/ 5911280 w 12191684"/>
              <a:gd name="connsiteY779" fmla="*/ 1110670 h 2102199"/>
              <a:gd name="connsiteX780" fmla="*/ 5908119 w 12191684"/>
              <a:gd name="connsiteY780" fmla="*/ 1111428 h 2102199"/>
              <a:gd name="connsiteX781" fmla="*/ 5892075 w 12191684"/>
              <a:gd name="connsiteY781" fmla="*/ 1115254 h 2102199"/>
              <a:gd name="connsiteX782" fmla="*/ 5873651 w 12191684"/>
              <a:gd name="connsiteY782" fmla="*/ 1109342 h 2102199"/>
              <a:gd name="connsiteX783" fmla="*/ 5889547 w 12191684"/>
              <a:gd name="connsiteY783" fmla="*/ 1104140 h 2102199"/>
              <a:gd name="connsiteX784" fmla="*/ 5908119 w 12191684"/>
              <a:gd name="connsiteY784" fmla="*/ 1111428 h 2102199"/>
              <a:gd name="connsiteX785" fmla="*/ 5870640 w 12191684"/>
              <a:gd name="connsiteY785" fmla="*/ 1108372 h 2102199"/>
              <a:gd name="connsiteX786" fmla="*/ 5860731 w 12191684"/>
              <a:gd name="connsiteY786" fmla="*/ 1105189 h 2102199"/>
              <a:gd name="connsiteX787" fmla="*/ 5852216 w 12191684"/>
              <a:gd name="connsiteY787" fmla="*/ 1102456 h 2102199"/>
              <a:gd name="connsiteX788" fmla="*/ 5868167 w 12191684"/>
              <a:gd name="connsiteY788" fmla="*/ 1095754 h 2102199"/>
              <a:gd name="connsiteX789" fmla="*/ 5879675 w 12191684"/>
              <a:gd name="connsiteY789" fmla="*/ 1100264 h 2102199"/>
              <a:gd name="connsiteX790" fmla="*/ 5886833 w 12191684"/>
              <a:gd name="connsiteY790" fmla="*/ 1103073 h 2102199"/>
              <a:gd name="connsiteX791" fmla="*/ 5870640 w 12191684"/>
              <a:gd name="connsiteY791" fmla="*/ 1108372 h 2102199"/>
              <a:gd name="connsiteX792" fmla="*/ 5849799 w 12191684"/>
              <a:gd name="connsiteY792" fmla="*/ 1101683 h 2102199"/>
              <a:gd name="connsiteX793" fmla="*/ 5639293 w 12191684"/>
              <a:gd name="connsiteY793" fmla="*/ 1034894 h 2102199"/>
              <a:gd name="connsiteX794" fmla="*/ 5151092 w 12191684"/>
              <a:gd name="connsiteY794" fmla="*/ 879745 h 2102199"/>
              <a:gd name="connsiteX795" fmla="*/ 4590833 w 12191684"/>
              <a:gd name="connsiteY795" fmla="*/ 702156 h 2102199"/>
              <a:gd name="connsiteX796" fmla="*/ 3192750 w 12191684"/>
              <a:gd name="connsiteY796" fmla="*/ 334367 h 2102199"/>
              <a:gd name="connsiteX797" fmla="*/ 2687390 w 12191684"/>
              <a:gd name="connsiteY797" fmla="*/ 273443 h 2102199"/>
              <a:gd name="connsiteX798" fmla="*/ 2324902 w 12191684"/>
              <a:gd name="connsiteY798" fmla="*/ 273722 h 2102199"/>
              <a:gd name="connsiteX799" fmla="*/ 2264593 w 12191684"/>
              <a:gd name="connsiteY799" fmla="*/ 237592 h 2102199"/>
              <a:gd name="connsiteX800" fmla="*/ 2651546 w 12191684"/>
              <a:gd name="connsiteY800" fmla="*/ 211168 h 2102199"/>
              <a:gd name="connsiteX801" fmla="*/ 3173322 w 12191684"/>
              <a:gd name="connsiteY801" fmla="*/ 247692 h 2102199"/>
              <a:gd name="connsiteX802" fmla="*/ 4595945 w 12191684"/>
              <a:gd name="connsiteY802" fmla="*/ 619364 h 2102199"/>
              <a:gd name="connsiteX803" fmla="*/ 5416981 w 12191684"/>
              <a:gd name="connsiteY803" fmla="*/ 922448 h 2102199"/>
              <a:gd name="connsiteX804" fmla="*/ 5655523 w 12191684"/>
              <a:gd name="connsiteY804" fmla="*/ 1013323 h 2102199"/>
              <a:gd name="connsiteX805" fmla="*/ 5865955 w 12191684"/>
              <a:gd name="connsiteY805" fmla="*/ 1094886 h 2102199"/>
              <a:gd name="connsiteX806" fmla="*/ 5849799 w 12191684"/>
              <a:gd name="connsiteY806" fmla="*/ 1101683 h 2102199"/>
              <a:gd name="connsiteX807" fmla="*/ 2322132 w 12191684"/>
              <a:gd name="connsiteY807" fmla="*/ 273868 h 2102199"/>
              <a:gd name="connsiteX808" fmla="*/ 2249813 w 12191684"/>
              <a:gd name="connsiteY808" fmla="*/ 278734 h 2102199"/>
              <a:gd name="connsiteX809" fmla="*/ 2186696 w 12191684"/>
              <a:gd name="connsiteY809" fmla="*/ 248705 h 2102199"/>
              <a:gd name="connsiteX810" fmla="*/ 2261971 w 12191684"/>
              <a:gd name="connsiteY810" fmla="*/ 237934 h 2102199"/>
              <a:gd name="connsiteX811" fmla="*/ 2322132 w 12191684"/>
              <a:gd name="connsiteY811" fmla="*/ 273868 h 2102199"/>
              <a:gd name="connsiteX812" fmla="*/ 2246280 w 12191684"/>
              <a:gd name="connsiteY812" fmla="*/ 279022 h 2102199"/>
              <a:gd name="connsiteX813" fmla="*/ 2173738 w 12191684"/>
              <a:gd name="connsiteY813" fmla="*/ 285599 h 2102199"/>
              <a:gd name="connsiteX814" fmla="*/ 2108130 w 12191684"/>
              <a:gd name="connsiteY814" fmla="*/ 261859 h 2102199"/>
              <a:gd name="connsiteX815" fmla="*/ 2183294 w 12191684"/>
              <a:gd name="connsiteY815" fmla="*/ 249230 h 2102199"/>
              <a:gd name="connsiteX816" fmla="*/ 2246280 w 12191684"/>
              <a:gd name="connsiteY816" fmla="*/ 279022 h 2102199"/>
              <a:gd name="connsiteX817" fmla="*/ 2169630 w 12191684"/>
              <a:gd name="connsiteY817" fmla="*/ 286020 h 2102199"/>
              <a:gd name="connsiteX818" fmla="*/ 2097403 w 12191684"/>
              <a:gd name="connsiteY818" fmla="*/ 294246 h 2102199"/>
              <a:gd name="connsiteX819" fmla="*/ 2029546 w 12191684"/>
              <a:gd name="connsiteY819" fmla="*/ 276992 h 2102199"/>
              <a:gd name="connsiteX820" fmla="*/ 2104022 w 12191684"/>
              <a:gd name="connsiteY820" fmla="*/ 262613 h 2102199"/>
              <a:gd name="connsiteX821" fmla="*/ 2169630 w 12191684"/>
              <a:gd name="connsiteY821" fmla="*/ 286020 h 2102199"/>
              <a:gd name="connsiteX822" fmla="*/ 2093685 w 12191684"/>
              <a:gd name="connsiteY822" fmla="*/ 294705 h 2102199"/>
              <a:gd name="connsiteX823" fmla="*/ 2020195 w 12191684"/>
              <a:gd name="connsiteY823" fmla="*/ 304780 h 2102199"/>
              <a:gd name="connsiteX824" fmla="*/ 1950255 w 12191684"/>
              <a:gd name="connsiteY824" fmla="*/ 294179 h 2102199"/>
              <a:gd name="connsiteX825" fmla="*/ 2026293 w 12191684"/>
              <a:gd name="connsiteY825" fmla="*/ 277665 h 2102199"/>
              <a:gd name="connsiteX826" fmla="*/ 2093685 w 12191684"/>
              <a:gd name="connsiteY826" fmla="*/ 294705 h 2102199"/>
              <a:gd name="connsiteX827" fmla="*/ 2025939 w 12191684"/>
              <a:gd name="connsiteY827" fmla="*/ 305813 h 2102199"/>
              <a:gd name="connsiteX828" fmla="*/ 2098351 w 12191684"/>
              <a:gd name="connsiteY828" fmla="*/ 296005 h 2102199"/>
              <a:gd name="connsiteX829" fmla="*/ 2161580 w 12191684"/>
              <a:gd name="connsiteY829" fmla="*/ 315403 h 2102199"/>
              <a:gd name="connsiteX830" fmla="*/ 2091863 w 12191684"/>
              <a:gd name="connsiteY830" fmla="*/ 319030 h 2102199"/>
              <a:gd name="connsiteX831" fmla="*/ 2025939 w 12191684"/>
              <a:gd name="connsiteY831" fmla="*/ 305813 h 2102199"/>
              <a:gd name="connsiteX832" fmla="*/ 2166581 w 12191684"/>
              <a:gd name="connsiteY832" fmla="*/ 317046 h 2102199"/>
              <a:gd name="connsiteX833" fmla="*/ 2226053 w 12191684"/>
              <a:gd name="connsiteY833" fmla="*/ 337955 h 2102199"/>
              <a:gd name="connsiteX834" fmla="*/ 2160501 w 12191684"/>
              <a:gd name="connsiteY834" fmla="*/ 335487 h 2102199"/>
              <a:gd name="connsiteX835" fmla="*/ 2098370 w 12191684"/>
              <a:gd name="connsiteY835" fmla="*/ 320482 h 2102199"/>
              <a:gd name="connsiteX836" fmla="*/ 2166581 w 12191684"/>
              <a:gd name="connsiteY836" fmla="*/ 317046 h 2102199"/>
              <a:gd name="connsiteX837" fmla="*/ 2170987 w 12191684"/>
              <a:gd name="connsiteY837" fmla="*/ 316881 h 2102199"/>
              <a:gd name="connsiteX838" fmla="*/ 2239160 w 12191684"/>
              <a:gd name="connsiteY838" fmla="*/ 314925 h 2102199"/>
              <a:gd name="connsiteX839" fmla="*/ 2297369 w 12191684"/>
              <a:gd name="connsiteY839" fmla="*/ 342055 h 2102199"/>
              <a:gd name="connsiteX840" fmla="*/ 2231686 w 12191684"/>
              <a:gd name="connsiteY840" fmla="*/ 338227 h 2102199"/>
              <a:gd name="connsiteX841" fmla="*/ 2170987 w 12191684"/>
              <a:gd name="connsiteY841" fmla="*/ 316881 h 2102199"/>
              <a:gd name="connsiteX842" fmla="*/ 2301775 w 12191684"/>
              <a:gd name="connsiteY842" fmla="*/ 344213 h 2102199"/>
              <a:gd name="connsiteX843" fmla="*/ 2356395 w 12191684"/>
              <a:gd name="connsiteY843" fmla="*/ 371923 h 2102199"/>
              <a:gd name="connsiteX844" fmla="*/ 2294636 w 12191684"/>
              <a:gd name="connsiteY844" fmla="*/ 362574 h 2102199"/>
              <a:gd name="connsiteX845" fmla="*/ 2237450 w 12191684"/>
              <a:gd name="connsiteY845" fmla="*/ 340369 h 2102199"/>
              <a:gd name="connsiteX846" fmla="*/ 2301775 w 12191684"/>
              <a:gd name="connsiteY846" fmla="*/ 344213 h 2102199"/>
              <a:gd name="connsiteX847" fmla="*/ 2306571 w 12191684"/>
              <a:gd name="connsiteY847" fmla="*/ 344553 h 2102199"/>
              <a:gd name="connsiteX848" fmla="*/ 2371528 w 12191684"/>
              <a:gd name="connsiteY848" fmla="*/ 349725 h 2102199"/>
              <a:gd name="connsiteX849" fmla="*/ 2424345 w 12191684"/>
              <a:gd name="connsiteY849" fmla="*/ 383431 h 2102199"/>
              <a:gd name="connsiteX850" fmla="*/ 2362140 w 12191684"/>
              <a:gd name="connsiteY850" fmla="*/ 372849 h 2102199"/>
              <a:gd name="connsiteX851" fmla="*/ 2306571 w 12191684"/>
              <a:gd name="connsiteY851" fmla="*/ 344553 h 2102199"/>
              <a:gd name="connsiteX852" fmla="*/ 2428287 w 12191684"/>
              <a:gd name="connsiteY852" fmla="*/ 386017 h 2102199"/>
              <a:gd name="connsiteX853" fmla="*/ 2438196 w 12191684"/>
              <a:gd name="connsiteY853" fmla="*/ 392567 h 2102199"/>
              <a:gd name="connsiteX854" fmla="*/ 2478891 w 12191684"/>
              <a:gd name="connsiteY854" fmla="*/ 420035 h 2102199"/>
              <a:gd name="connsiteX855" fmla="*/ 2420460 w 12191684"/>
              <a:gd name="connsiteY855" fmla="*/ 404335 h 2102199"/>
              <a:gd name="connsiteX856" fmla="*/ 2378518 w 12191684"/>
              <a:gd name="connsiteY856" fmla="*/ 381524 h 2102199"/>
              <a:gd name="connsiteX857" fmla="*/ 2367289 w 12191684"/>
              <a:gd name="connsiteY857" fmla="*/ 375558 h 2102199"/>
              <a:gd name="connsiteX858" fmla="*/ 2428287 w 12191684"/>
              <a:gd name="connsiteY858" fmla="*/ 386017 h 2102199"/>
              <a:gd name="connsiteX859" fmla="*/ 2439218 w 12191684"/>
              <a:gd name="connsiteY859" fmla="*/ 391018 h 2102199"/>
              <a:gd name="connsiteX860" fmla="*/ 2432934 w 12191684"/>
              <a:gd name="connsiteY860" fmla="*/ 386859 h 2102199"/>
              <a:gd name="connsiteX861" fmla="*/ 2494378 w 12191684"/>
              <a:gd name="connsiteY861" fmla="*/ 398467 h 2102199"/>
              <a:gd name="connsiteX862" fmla="*/ 2498747 w 12191684"/>
              <a:gd name="connsiteY862" fmla="*/ 401964 h 2102199"/>
              <a:gd name="connsiteX863" fmla="*/ 2543235 w 12191684"/>
              <a:gd name="connsiteY863" fmla="*/ 438301 h 2102199"/>
              <a:gd name="connsiteX864" fmla="*/ 2484450 w 12191684"/>
              <a:gd name="connsiteY864" fmla="*/ 421572 h 2102199"/>
              <a:gd name="connsiteX865" fmla="*/ 2439218 w 12191684"/>
              <a:gd name="connsiteY865" fmla="*/ 391018 h 2102199"/>
              <a:gd name="connsiteX866" fmla="*/ 2546786 w 12191684"/>
              <a:gd name="connsiteY866" fmla="*/ 441270 h 2102199"/>
              <a:gd name="connsiteX867" fmla="*/ 2593710 w 12191684"/>
              <a:gd name="connsiteY867" fmla="*/ 480798 h 2102199"/>
              <a:gd name="connsiteX868" fmla="*/ 2538810 w 12191684"/>
              <a:gd name="connsiteY868" fmla="*/ 459466 h 2102199"/>
              <a:gd name="connsiteX869" fmla="*/ 2489191 w 12191684"/>
              <a:gd name="connsiteY869" fmla="*/ 424809 h 2102199"/>
              <a:gd name="connsiteX870" fmla="*/ 2546786 w 12191684"/>
              <a:gd name="connsiteY870" fmla="*/ 441270 h 2102199"/>
              <a:gd name="connsiteX871" fmla="*/ 2551266 w 12191684"/>
              <a:gd name="connsiteY871" fmla="*/ 442582 h 2102199"/>
              <a:gd name="connsiteX872" fmla="*/ 2830262 w 12191684"/>
              <a:gd name="connsiteY872" fmla="*/ 531782 h 2102199"/>
              <a:gd name="connsiteX873" fmla="*/ 3153374 w 12191684"/>
              <a:gd name="connsiteY873" fmla="*/ 647868 h 2102199"/>
              <a:gd name="connsiteX874" fmla="*/ 3268750 w 12191684"/>
              <a:gd name="connsiteY874" fmla="*/ 690198 h 2102199"/>
              <a:gd name="connsiteX875" fmla="*/ 3907111 w 12191684"/>
              <a:gd name="connsiteY875" fmla="*/ 898193 h 2102199"/>
              <a:gd name="connsiteX876" fmla="*/ 4567706 w 12191684"/>
              <a:gd name="connsiteY876" fmla="*/ 1042208 h 2102199"/>
              <a:gd name="connsiteX877" fmla="*/ 5571640 w 12191684"/>
              <a:gd name="connsiteY877" fmla="*/ 1130038 h 2102199"/>
              <a:gd name="connsiteX878" fmla="*/ 5575098 w 12191684"/>
              <a:gd name="connsiteY878" fmla="*/ 1130116 h 2102199"/>
              <a:gd name="connsiteX879" fmla="*/ 5771252 w 12191684"/>
              <a:gd name="connsiteY879" fmla="*/ 1134356 h 2102199"/>
              <a:gd name="connsiteX880" fmla="*/ 5757086 w 12191684"/>
              <a:gd name="connsiteY880" fmla="*/ 1140172 h 2102199"/>
              <a:gd name="connsiteX881" fmla="*/ 5554760 w 12191684"/>
              <a:gd name="connsiteY881" fmla="*/ 1151514 h 2102199"/>
              <a:gd name="connsiteX882" fmla="*/ 4562277 w 12191684"/>
              <a:gd name="connsiteY882" fmla="*/ 1124927 h 2102199"/>
              <a:gd name="connsiteX883" fmla="*/ 3288568 w 12191684"/>
              <a:gd name="connsiteY883" fmla="*/ 776983 h 2102199"/>
              <a:gd name="connsiteX884" fmla="*/ 3028182 w 12191684"/>
              <a:gd name="connsiteY884" fmla="*/ 664539 h 2102199"/>
              <a:gd name="connsiteX885" fmla="*/ 2866738 w 12191684"/>
              <a:gd name="connsiteY885" fmla="*/ 594183 h 2102199"/>
              <a:gd name="connsiteX886" fmla="*/ 2599045 w 12191684"/>
              <a:gd name="connsiteY886" fmla="*/ 482906 h 2102199"/>
              <a:gd name="connsiteX887" fmla="*/ 2551266 w 12191684"/>
              <a:gd name="connsiteY887" fmla="*/ 442582 h 2102199"/>
              <a:gd name="connsiteX888" fmla="*/ 2865994 w 12191684"/>
              <a:gd name="connsiteY888" fmla="*/ 595889 h 2102199"/>
              <a:gd name="connsiteX889" fmla="*/ 3027438 w 12191684"/>
              <a:gd name="connsiteY889" fmla="*/ 666240 h 2102199"/>
              <a:gd name="connsiteX890" fmla="*/ 3287843 w 12191684"/>
              <a:gd name="connsiteY890" fmla="*/ 778695 h 2102199"/>
              <a:gd name="connsiteX891" fmla="*/ 3910531 w 12191684"/>
              <a:gd name="connsiteY891" fmla="*/ 998038 h 2102199"/>
              <a:gd name="connsiteX892" fmla="*/ 4562072 w 12191684"/>
              <a:gd name="connsiteY892" fmla="*/ 1126773 h 2102199"/>
              <a:gd name="connsiteX893" fmla="*/ 5554871 w 12191684"/>
              <a:gd name="connsiteY893" fmla="*/ 1153368 h 2102199"/>
              <a:gd name="connsiteX894" fmla="*/ 5751769 w 12191684"/>
              <a:gd name="connsiteY894" fmla="*/ 1142349 h 2102199"/>
              <a:gd name="connsiteX895" fmla="*/ 5738718 w 12191684"/>
              <a:gd name="connsiteY895" fmla="*/ 1147679 h 2102199"/>
              <a:gd name="connsiteX896" fmla="*/ 5537860 w 12191684"/>
              <a:gd name="connsiteY896" fmla="*/ 1174849 h 2102199"/>
              <a:gd name="connsiteX897" fmla="*/ 4556551 w 12191684"/>
              <a:gd name="connsiteY897" fmla="*/ 1209485 h 2102199"/>
              <a:gd name="connsiteX898" fmla="*/ 3307735 w 12191684"/>
              <a:gd name="connsiteY898" fmla="*/ 865511 h 2102199"/>
              <a:gd name="connsiteX899" fmla="*/ 2938443 w 12191684"/>
              <a:gd name="connsiteY899" fmla="*/ 677240 h 2102199"/>
              <a:gd name="connsiteX900" fmla="*/ 2887169 w 12191684"/>
              <a:gd name="connsiteY900" fmla="*/ 650210 h 2102199"/>
              <a:gd name="connsiteX901" fmla="*/ 2649483 w 12191684"/>
              <a:gd name="connsiteY901" fmla="*/ 526547 h 2102199"/>
              <a:gd name="connsiteX902" fmla="*/ 2603396 w 12191684"/>
              <a:gd name="connsiteY902" fmla="*/ 486626 h 2102199"/>
              <a:gd name="connsiteX903" fmla="*/ 2865994 w 12191684"/>
              <a:gd name="connsiteY903" fmla="*/ 595889 h 2102199"/>
              <a:gd name="connsiteX904" fmla="*/ 5756621 w 12191684"/>
              <a:gd name="connsiteY904" fmla="*/ 1142060 h 2102199"/>
              <a:gd name="connsiteX905" fmla="*/ 5768296 w 12191684"/>
              <a:gd name="connsiteY905" fmla="*/ 1141356 h 2102199"/>
              <a:gd name="connsiteX906" fmla="*/ 5756137 w 12191684"/>
              <a:gd name="connsiteY906" fmla="*/ 1145200 h 2102199"/>
              <a:gd name="connsiteX907" fmla="*/ 5745094 w 12191684"/>
              <a:gd name="connsiteY907" fmla="*/ 1146773 h 2102199"/>
              <a:gd name="connsiteX908" fmla="*/ 5756621 w 12191684"/>
              <a:gd name="connsiteY908" fmla="*/ 1142060 h 2102199"/>
              <a:gd name="connsiteX909" fmla="*/ 5761975 w 12191684"/>
              <a:gd name="connsiteY909" fmla="*/ 1139876 h 2102199"/>
              <a:gd name="connsiteX910" fmla="*/ 5775212 w 12191684"/>
              <a:gd name="connsiteY910" fmla="*/ 1134433 h 2102199"/>
              <a:gd name="connsiteX911" fmla="*/ 5789118 w 12191684"/>
              <a:gd name="connsiteY911" fmla="*/ 1134704 h 2102199"/>
              <a:gd name="connsiteX912" fmla="*/ 5775491 w 12191684"/>
              <a:gd name="connsiteY912" fmla="*/ 1139058 h 2102199"/>
              <a:gd name="connsiteX913" fmla="*/ 5761975 w 12191684"/>
              <a:gd name="connsiteY913" fmla="*/ 1139876 h 2102199"/>
              <a:gd name="connsiteX914" fmla="*/ 5794863 w 12191684"/>
              <a:gd name="connsiteY914" fmla="*/ 1134819 h 2102199"/>
              <a:gd name="connsiteX915" fmla="*/ 5807821 w 12191684"/>
              <a:gd name="connsiteY915" fmla="*/ 1135068 h 2102199"/>
              <a:gd name="connsiteX916" fmla="*/ 5796034 w 12191684"/>
              <a:gd name="connsiteY916" fmla="*/ 1137803 h 2102199"/>
              <a:gd name="connsiteX917" fmla="*/ 5783039 w 12191684"/>
              <a:gd name="connsiteY917" fmla="*/ 1138599 h 2102199"/>
              <a:gd name="connsiteX918" fmla="*/ 5794863 w 12191684"/>
              <a:gd name="connsiteY918" fmla="*/ 1134819 h 2102199"/>
              <a:gd name="connsiteX919" fmla="*/ 5800384 w 12191684"/>
              <a:gd name="connsiteY919" fmla="*/ 1133061 h 2102199"/>
              <a:gd name="connsiteX920" fmla="*/ 5813863 w 12191684"/>
              <a:gd name="connsiteY920" fmla="*/ 1128727 h 2102199"/>
              <a:gd name="connsiteX921" fmla="*/ 5828791 w 12191684"/>
              <a:gd name="connsiteY921" fmla="*/ 1130181 h 2102199"/>
              <a:gd name="connsiteX922" fmla="*/ 5815276 w 12191684"/>
              <a:gd name="connsiteY922" fmla="*/ 1133339 h 2102199"/>
              <a:gd name="connsiteX923" fmla="*/ 5800384 w 12191684"/>
              <a:gd name="connsiteY923" fmla="*/ 1133061 h 2102199"/>
              <a:gd name="connsiteX924" fmla="*/ 5834573 w 12191684"/>
              <a:gd name="connsiteY924" fmla="*/ 1130740 h 2102199"/>
              <a:gd name="connsiteX925" fmla="*/ 5847159 w 12191684"/>
              <a:gd name="connsiteY925" fmla="*/ 1131962 h 2102199"/>
              <a:gd name="connsiteX926" fmla="*/ 5835317 w 12191684"/>
              <a:gd name="connsiteY926" fmla="*/ 1133708 h 2102199"/>
              <a:gd name="connsiteX927" fmla="*/ 5822861 w 12191684"/>
              <a:gd name="connsiteY927" fmla="*/ 1133477 h 2102199"/>
              <a:gd name="connsiteX928" fmla="*/ 5834573 w 12191684"/>
              <a:gd name="connsiteY928" fmla="*/ 1130740 h 2102199"/>
              <a:gd name="connsiteX929" fmla="*/ 5840206 w 12191684"/>
              <a:gd name="connsiteY929" fmla="*/ 1129420 h 2102199"/>
              <a:gd name="connsiteX930" fmla="*/ 5853703 w 12191684"/>
              <a:gd name="connsiteY930" fmla="*/ 1126249 h 2102199"/>
              <a:gd name="connsiteX931" fmla="*/ 5868428 w 12191684"/>
              <a:gd name="connsiteY931" fmla="*/ 1128800 h 2102199"/>
              <a:gd name="connsiteX932" fmla="*/ 5854782 w 12191684"/>
              <a:gd name="connsiteY932" fmla="*/ 1130832 h 2102199"/>
              <a:gd name="connsiteX933" fmla="*/ 5840206 w 12191684"/>
              <a:gd name="connsiteY933" fmla="*/ 1129420 h 2102199"/>
              <a:gd name="connsiteX934" fmla="*/ 5874246 w 12191684"/>
              <a:gd name="connsiteY934" fmla="*/ 1129807 h 2102199"/>
              <a:gd name="connsiteX935" fmla="*/ 5887000 w 12191684"/>
              <a:gd name="connsiteY935" fmla="*/ 1132012 h 2102199"/>
              <a:gd name="connsiteX936" fmla="*/ 5875120 w 12191684"/>
              <a:gd name="connsiteY936" fmla="*/ 1132791 h 2102199"/>
              <a:gd name="connsiteX937" fmla="*/ 5862441 w 12191684"/>
              <a:gd name="connsiteY937" fmla="*/ 1131570 h 2102199"/>
              <a:gd name="connsiteX938" fmla="*/ 5874246 w 12191684"/>
              <a:gd name="connsiteY938" fmla="*/ 1129807 h 2102199"/>
              <a:gd name="connsiteX939" fmla="*/ 5880084 w 12191684"/>
              <a:gd name="connsiteY939" fmla="*/ 1128933 h 2102199"/>
              <a:gd name="connsiteX940" fmla="*/ 5893674 w 12191684"/>
              <a:gd name="connsiteY940" fmla="*/ 1126892 h 2102199"/>
              <a:gd name="connsiteX941" fmla="*/ 5908584 w 12191684"/>
              <a:gd name="connsiteY941" fmla="*/ 1130584 h 2102199"/>
              <a:gd name="connsiteX942" fmla="*/ 5894920 w 12191684"/>
              <a:gd name="connsiteY942" fmla="*/ 1131493 h 2102199"/>
              <a:gd name="connsiteX943" fmla="*/ 5880084 w 12191684"/>
              <a:gd name="connsiteY943" fmla="*/ 1128933 h 2102199"/>
              <a:gd name="connsiteX944" fmla="*/ 5914514 w 12191684"/>
              <a:gd name="connsiteY944" fmla="*/ 1132051 h 2102199"/>
              <a:gd name="connsiteX945" fmla="*/ 5927305 w 12191684"/>
              <a:gd name="connsiteY945" fmla="*/ 1135208 h 2102199"/>
              <a:gd name="connsiteX946" fmla="*/ 5915481 w 12191684"/>
              <a:gd name="connsiteY946" fmla="*/ 1135035 h 2102199"/>
              <a:gd name="connsiteX947" fmla="*/ 5902709 w 12191684"/>
              <a:gd name="connsiteY947" fmla="*/ 1132836 h 2102199"/>
              <a:gd name="connsiteX948" fmla="*/ 5914514 w 12191684"/>
              <a:gd name="connsiteY948" fmla="*/ 1132051 h 2102199"/>
              <a:gd name="connsiteX949" fmla="*/ 5920612 w 12191684"/>
              <a:gd name="connsiteY949" fmla="*/ 1131640 h 2102199"/>
              <a:gd name="connsiteX950" fmla="*/ 5934221 w 12191684"/>
              <a:gd name="connsiteY950" fmla="*/ 1130720 h 2102199"/>
              <a:gd name="connsiteX951" fmla="*/ 5949206 w 12191684"/>
              <a:gd name="connsiteY951" fmla="*/ 1135513 h 2102199"/>
              <a:gd name="connsiteX952" fmla="*/ 5935522 w 12191684"/>
              <a:gd name="connsiteY952" fmla="*/ 1135323 h 2102199"/>
              <a:gd name="connsiteX953" fmla="*/ 5920612 w 12191684"/>
              <a:gd name="connsiteY953" fmla="*/ 1131640 h 2102199"/>
              <a:gd name="connsiteX954" fmla="*/ 5955322 w 12191684"/>
              <a:gd name="connsiteY954" fmla="*/ 1137467 h 2102199"/>
              <a:gd name="connsiteX955" fmla="*/ 5968150 w 12191684"/>
              <a:gd name="connsiteY955" fmla="*/ 1141560 h 2102199"/>
              <a:gd name="connsiteX956" fmla="*/ 5956456 w 12191684"/>
              <a:gd name="connsiteY956" fmla="*/ 1140475 h 2102199"/>
              <a:gd name="connsiteX957" fmla="*/ 5943554 w 12191684"/>
              <a:gd name="connsiteY957" fmla="*/ 1137305 h 2102199"/>
              <a:gd name="connsiteX958" fmla="*/ 5955322 w 12191684"/>
              <a:gd name="connsiteY958" fmla="*/ 1137467 h 2102199"/>
              <a:gd name="connsiteX959" fmla="*/ 5961699 w 12191684"/>
              <a:gd name="connsiteY959" fmla="*/ 1137550 h 2102199"/>
              <a:gd name="connsiteX960" fmla="*/ 5975289 w 12191684"/>
              <a:gd name="connsiteY960" fmla="*/ 1137714 h 2102199"/>
              <a:gd name="connsiteX961" fmla="*/ 5990366 w 12191684"/>
              <a:gd name="connsiteY961" fmla="*/ 1143594 h 2102199"/>
              <a:gd name="connsiteX962" fmla="*/ 5976776 w 12191684"/>
              <a:gd name="connsiteY962" fmla="*/ 1142352 h 2102199"/>
              <a:gd name="connsiteX963" fmla="*/ 5961699 w 12191684"/>
              <a:gd name="connsiteY963" fmla="*/ 1137550 h 2102199"/>
              <a:gd name="connsiteX964" fmla="*/ 5996650 w 12191684"/>
              <a:gd name="connsiteY964" fmla="*/ 1146033 h 2102199"/>
              <a:gd name="connsiteX965" fmla="*/ 6009422 w 12191684"/>
              <a:gd name="connsiteY965" fmla="*/ 1151001 h 2102199"/>
              <a:gd name="connsiteX966" fmla="*/ 5997877 w 12191684"/>
              <a:gd name="connsiteY966" fmla="*/ 1149064 h 2102199"/>
              <a:gd name="connsiteX967" fmla="*/ 5984993 w 12191684"/>
              <a:gd name="connsiteY967" fmla="*/ 1144970 h 2102199"/>
              <a:gd name="connsiteX968" fmla="*/ 5996650 w 12191684"/>
              <a:gd name="connsiteY968" fmla="*/ 1146033 h 2102199"/>
              <a:gd name="connsiteX969" fmla="*/ 6003342 w 12191684"/>
              <a:gd name="connsiteY969" fmla="*/ 1146643 h 2102199"/>
              <a:gd name="connsiteX970" fmla="*/ 6017230 w 12191684"/>
              <a:gd name="connsiteY970" fmla="*/ 1147889 h 2102199"/>
              <a:gd name="connsiteX971" fmla="*/ 6032400 w 12191684"/>
              <a:gd name="connsiteY971" fmla="*/ 1154836 h 2102199"/>
              <a:gd name="connsiteX972" fmla="*/ 6018457 w 12191684"/>
              <a:gd name="connsiteY972" fmla="*/ 1152520 h 2102199"/>
              <a:gd name="connsiteX973" fmla="*/ 6003342 w 12191684"/>
              <a:gd name="connsiteY973" fmla="*/ 1146643 h 2102199"/>
              <a:gd name="connsiteX974" fmla="*/ 6038870 w 12191684"/>
              <a:gd name="connsiteY974" fmla="*/ 1157794 h 2102199"/>
              <a:gd name="connsiteX975" fmla="*/ 6051698 w 12191684"/>
              <a:gd name="connsiteY975" fmla="*/ 1163643 h 2102199"/>
              <a:gd name="connsiteX976" fmla="*/ 6039800 w 12191684"/>
              <a:gd name="connsiteY976" fmla="*/ 1160776 h 2102199"/>
              <a:gd name="connsiteX977" fmla="*/ 6027009 w 12191684"/>
              <a:gd name="connsiteY977" fmla="*/ 1155822 h 2102199"/>
              <a:gd name="connsiteX978" fmla="*/ 6038870 w 12191684"/>
              <a:gd name="connsiteY978" fmla="*/ 1157794 h 2102199"/>
              <a:gd name="connsiteX979" fmla="*/ 6045916 w 12191684"/>
              <a:gd name="connsiteY979" fmla="*/ 1158967 h 2102199"/>
              <a:gd name="connsiteX980" fmla="*/ 6058948 w 12191684"/>
              <a:gd name="connsiteY980" fmla="*/ 1161109 h 2102199"/>
              <a:gd name="connsiteX981" fmla="*/ 6074044 w 12191684"/>
              <a:gd name="connsiteY981" fmla="*/ 1168992 h 2102199"/>
              <a:gd name="connsiteX982" fmla="*/ 6061123 w 12191684"/>
              <a:gd name="connsiteY982" fmla="*/ 1165904 h 2102199"/>
              <a:gd name="connsiteX983" fmla="*/ 6045916 w 12191684"/>
              <a:gd name="connsiteY983" fmla="*/ 1158967 h 2102199"/>
              <a:gd name="connsiteX984" fmla="*/ 6080774 w 12191684"/>
              <a:gd name="connsiteY984" fmla="*/ 1172505 h 2102199"/>
              <a:gd name="connsiteX985" fmla="*/ 6093267 w 12191684"/>
              <a:gd name="connsiteY985" fmla="*/ 1179014 h 2102199"/>
              <a:gd name="connsiteX986" fmla="*/ 6082931 w 12191684"/>
              <a:gd name="connsiteY986" fmla="*/ 1175800 h 2102199"/>
              <a:gd name="connsiteX987" fmla="*/ 6069991 w 12191684"/>
              <a:gd name="connsiteY987" fmla="*/ 1169932 h 2102199"/>
              <a:gd name="connsiteX988" fmla="*/ 6080774 w 12191684"/>
              <a:gd name="connsiteY988" fmla="*/ 1172505 h 2102199"/>
              <a:gd name="connsiteX989" fmla="*/ 6088211 w 12191684"/>
              <a:gd name="connsiteY989" fmla="*/ 1174269 h 2102199"/>
              <a:gd name="connsiteX990" fmla="*/ 6269715 w 12191684"/>
              <a:gd name="connsiteY990" fmla="*/ 1215649 h 2102199"/>
              <a:gd name="connsiteX991" fmla="*/ 7046114 w 12191684"/>
              <a:gd name="connsiteY991" fmla="*/ 1300257 h 2102199"/>
              <a:gd name="connsiteX992" fmla="*/ 7817697 w 12191684"/>
              <a:gd name="connsiteY992" fmla="*/ 1095494 h 2102199"/>
              <a:gd name="connsiteX993" fmla="*/ 8172656 w 12191684"/>
              <a:gd name="connsiteY993" fmla="*/ 873526 h 2102199"/>
              <a:gd name="connsiteX994" fmla="*/ 8404691 w 12191684"/>
              <a:gd name="connsiteY994" fmla="*/ 709278 h 2102199"/>
              <a:gd name="connsiteX995" fmla="*/ 9056008 w 12191684"/>
              <a:gd name="connsiteY995" fmla="*/ 296014 h 2102199"/>
              <a:gd name="connsiteX996" fmla="*/ 9098285 w 12191684"/>
              <a:gd name="connsiteY996" fmla="*/ 305854 h 2102199"/>
              <a:gd name="connsiteX997" fmla="*/ 9047717 w 12191684"/>
              <a:gd name="connsiteY997" fmla="*/ 334235 h 2102199"/>
              <a:gd name="connsiteX998" fmla="*/ 8486491 w 12191684"/>
              <a:gd name="connsiteY998" fmla="*/ 735681 h 2102199"/>
              <a:gd name="connsiteX999" fmla="*/ 8226607 w 12191684"/>
              <a:gd name="connsiteY999" fmla="*/ 936423 h 2102199"/>
              <a:gd name="connsiteX1000" fmla="*/ 7871518 w 12191684"/>
              <a:gd name="connsiteY1000" fmla="*/ 1172544 h 2102199"/>
              <a:gd name="connsiteX1001" fmla="*/ 6295649 w 12191684"/>
              <a:gd name="connsiteY1001" fmla="*/ 1239409 h 2102199"/>
              <a:gd name="connsiteX1002" fmla="*/ 6103344 w 12191684"/>
              <a:gd name="connsiteY1002" fmla="*/ 1182143 h 2102199"/>
              <a:gd name="connsiteX1003" fmla="*/ 6088211 w 12191684"/>
              <a:gd name="connsiteY1003" fmla="*/ 1174269 h 2102199"/>
              <a:gd name="connsiteX1004" fmla="*/ 6295148 w 12191684"/>
              <a:gd name="connsiteY1004" fmla="*/ 1241193 h 2102199"/>
              <a:gd name="connsiteX1005" fmla="*/ 7087144 w 12191684"/>
              <a:gd name="connsiteY1005" fmla="*/ 1372043 h 2102199"/>
              <a:gd name="connsiteX1006" fmla="*/ 7484435 w 12191684"/>
              <a:gd name="connsiteY1006" fmla="*/ 1328556 h 2102199"/>
              <a:gd name="connsiteX1007" fmla="*/ 7872448 w 12191684"/>
              <a:gd name="connsiteY1007" fmla="*/ 1174152 h 2102199"/>
              <a:gd name="connsiteX1008" fmla="*/ 8227723 w 12191684"/>
              <a:gd name="connsiteY1008" fmla="*/ 937916 h 2102199"/>
              <a:gd name="connsiteX1009" fmla="*/ 8487625 w 12191684"/>
              <a:gd name="connsiteY1009" fmla="*/ 737142 h 2102199"/>
              <a:gd name="connsiteX1010" fmla="*/ 9100162 w 12191684"/>
              <a:gd name="connsiteY1010" fmla="*/ 306315 h 2102199"/>
              <a:gd name="connsiteX1011" fmla="*/ 9142755 w 12191684"/>
              <a:gd name="connsiteY1011" fmla="*/ 317212 h 2102199"/>
              <a:gd name="connsiteX1012" fmla="*/ 9108268 w 12191684"/>
              <a:gd name="connsiteY1012" fmla="*/ 338757 h 2102199"/>
              <a:gd name="connsiteX1013" fmla="*/ 8562658 w 12191684"/>
              <a:gd name="connsiteY1013" fmla="*/ 765267 h 2102199"/>
              <a:gd name="connsiteX1014" fmla="*/ 8281637 w 12191684"/>
              <a:gd name="connsiteY1014" fmla="*/ 1000847 h 2102199"/>
              <a:gd name="connsiteX1015" fmla="*/ 7926250 w 12191684"/>
              <a:gd name="connsiteY1015" fmla="*/ 1251216 h 2102199"/>
              <a:gd name="connsiteX1016" fmla="*/ 6321175 w 12191684"/>
              <a:gd name="connsiteY1016" fmla="*/ 1264984 h 2102199"/>
              <a:gd name="connsiteX1017" fmla="*/ 6125281 w 12191684"/>
              <a:gd name="connsiteY1017" fmla="*/ 1193485 h 2102199"/>
              <a:gd name="connsiteX1018" fmla="*/ 6112639 w 12191684"/>
              <a:gd name="connsiteY1018" fmla="*/ 1186941 h 2102199"/>
              <a:gd name="connsiteX1019" fmla="*/ 6295148 w 12191684"/>
              <a:gd name="connsiteY1019" fmla="*/ 1241193 h 2102199"/>
              <a:gd name="connsiteX1020" fmla="*/ 9102598 w 12191684"/>
              <a:gd name="connsiteY1020" fmla="*/ 304988 h 2102199"/>
              <a:gd name="connsiteX1021" fmla="*/ 9141007 w 12191684"/>
              <a:gd name="connsiteY1021" fmla="*/ 284664 h 2102199"/>
              <a:gd name="connsiteX1022" fmla="*/ 9183078 w 12191684"/>
              <a:gd name="connsiteY1022" fmla="*/ 293066 h 2102199"/>
              <a:gd name="connsiteX1023" fmla="*/ 9144930 w 12191684"/>
              <a:gd name="connsiteY1023" fmla="*/ 315871 h 2102199"/>
              <a:gd name="connsiteX1024" fmla="*/ 9102598 w 12191684"/>
              <a:gd name="connsiteY1024" fmla="*/ 304988 h 2102199"/>
              <a:gd name="connsiteX1025" fmla="*/ 9143759 w 12191684"/>
              <a:gd name="connsiteY1025" fmla="*/ 283238 h 2102199"/>
              <a:gd name="connsiteX1026" fmla="*/ 9181721 w 12191684"/>
              <a:gd name="connsiteY1026" fmla="*/ 264274 h 2102199"/>
              <a:gd name="connsiteX1027" fmla="*/ 9223272 w 12191684"/>
              <a:gd name="connsiteY1027" fmla="*/ 270210 h 2102199"/>
              <a:gd name="connsiteX1028" fmla="*/ 9185514 w 12191684"/>
              <a:gd name="connsiteY1028" fmla="*/ 291641 h 2102199"/>
              <a:gd name="connsiteX1029" fmla="*/ 9143759 w 12191684"/>
              <a:gd name="connsiteY1029" fmla="*/ 283238 h 2102199"/>
              <a:gd name="connsiteX1030" fmla="*/ 9227362 w 12191684"/>
              <a:gd name="connsiteY1030" fmla="*/ 270836 h 2102199"/>
              <a:gd name="connsiteX1031" fmla="*/ 9267277 w 12191684"/>
              <a:gd name="connsiteY1031" fmla="*/ 277611 h 2102199"/>
              <a:gd name="connsiteX1032" fmla="*/ 9229519 w 12191684"/>
              <a:gd name="connsiteY1032" fmla="*/ 301556 h 2102199"/>
              <a:gd name="connsiteX1033" fmla="*/ 9189139 w 12191684"/>
              <a:gd name="connsiteY1033" fmla="*/ 292430 h 2102199"/>
              <a:gd name="connsiteX1034" fmla="*/ 9227362 w 12191684"/>
              <a:gd name="connsiteY1034" fmla="*/ 270836 h 2102199"/>
              <a:gd name="connsiteX1035" fmla="*/ 9229984 w 12191684"/>
              <a:gd name="connsiteY1035" fmla="*/ 269392 h 2102199"/>
              <a:gd name="connsiteX1036" fmla="*/ 9267946 w 12191684"/>
              <a:gd name="connsiteY1036" fmla="*/ 249101 h 2102199"/>
              <a:gd name="connsiteX1037" fmla="*/ 9307192 w 12191684"/>
              <a:gd name="connsiteY1037" fmla="*/ 253532 h 2102199"/>
              <a:gd name="connsiteX1038" fmla="*/ 9269638 w 12191684"/>
              <a:gd name="connsiteY1038" fmla="*/ 276150 h 2102199"/>
              <a:gd name="connsiteX1039" fmla="*/ 9229984 w 12191684"/>
              <a:gd name="connsiteY1039" fmla="*/ 269392 h 2102199"/>
              <a:gd name="connsiteX1040" fmla="*/ 9270847 w 12191684"/>
              <a:gd name="connsiteY1040" fmla="*/ 247583 h 2102199"/>
              <a:gd name="connsiteX1041" fmla="*/ 9308456 w 12191684"/>
              <a:gd name="connsiteY1041" fmla="*/ 228661 h 2102199"/>
              <a:gd name="connsiteX1042" fmla="*/ 9346958 w 12191684"/>
              <a:gd name="connsiteY1042" fmla="*/ 230832 h 2102199"/>
              <a:gd name="connsiteX1043" fmla="*/ 9309795 w 12191684"/>
              <a:gd name="connsiteY1043" fmla="*/ 252000 h 2102199"/>
              <a:gd name="connsiteX1044" fmla="*/ 9270847 w 12191684"/>
              <a:gd name="connsiteY1044" fmla="*/ 247583 h 2102199"/>
              <a:gd name="connsiteX1045" fmla="*/ 9312063 w 12191684"/>
              <a:gd name="connsiteY1045" fmla="*/ 226885 h 2102199"/>
              <a:gd name="connsiteX1046" fmla="*/ 9349282 w 12191684"/>
              <a:gd name="connsiteY1046" fmla="*/ 209350 h 2102199"/>
              <a:gd name="connsiteX1047" fmla="*/ 9386799 w 12191684"/>
              <a:gd name="connsiteY1047" fmla="*/ 209384 h 2102199"/>
              <a:gd name="connsiteX1048" fmla="*/ 9349951 w 12191684"/>
              <a:gd name="connsiteY1048" fmla="*/ 229163 h 2102199"/>
              <a:gd name="connsiteX1049" fmla="*/ 9312063 w 12191684"/>
              <a:gd name="connsiteY1049" fmla="*/ 226885 h 2102199"/>
              <a:gd name="connsiteX1050" fmla="*/ 9353410 w 12191684"/>
              <a:gd name="connsiteY1050" fmla="*/ 207472 h 2102199"/>
              <a:gd name="connsiteX1051" fmla="*/ 9410001 w 12191684"/>
              <a:gd name="connsiteY1051" fmla="*/ 183021 h 2102199"/>
              <a:gd name="connsiteX1052" fmla="*/ 9439244 w 12191684"/>
              <a:gd name="connsiteY1052" fmla="*/ 183152 h 2102199"/>
              <a:gd name="connsiteX1053" fmla="*/ 9390220 w 12191684"/>
              <a:gd name="connsiteY1053" fmla="*/ 207575 h 2102199"/>
              <a:gd name="connsiteX1054" fmla="*/ 9353410 w 12191684"/>
              <a:gd name="connsiteY1054" fmla="*/ 207472 h 2102199"/>
              <a:gd name="connsiteX1055" fmla="*/ 9415057 w 12191684"/>
              <a:gd name="connsiteY1055" fmla="*/ 180995 h 2102199"/>
              <a:gd name="connsiteX1056" fmla="*/ 9458002 w 12191684"/>
              <a:gd name="connsiteY1056" fmla="*/ 164306 h 2102199"/>
              <a:gd name="connsiteX1057" fmla="*/ 9482710 w 12191684"/>
              <a:gd name="connsiteY1057" fmla="*/ 163086 h 2102199"/>
              <a:gd name="connsiteX1058" fmla="*/ 9464751 w 12191684"/>
              <a:gd name="connsiteY1058" fmla="*/ 171172 h 2102199"/>
              <a:gd name="connsiteX1059" fmla="*/ 9443111 w 12191684"/>
              <a:gd name="connsiteY1059" fmla="*/ 181291 h 2102199"/>
              <a:gd name="connsiteX1060" fmla="*/ 9415057 w 12191684"/>
              <a:gd name="connsiteY1060" fmla="*/ 180995 h 2102199"/>
              <a:gd name="connsiteX1061" fmla="*/ 9456720 w 12191684"/>
              <a:gd name="connsiteY1061" fmla="*/ 162359 h 2102199"/>
              <a:gd name="connsiteX1062" fmla="*/ 9452537 w 12191684"/>
              <a:gd name="connsiteY1062" fmla="*/ 162618 h 2102199"/>
              <a:gd name="connsiteX1063" fmla="*/ 9459787 w 12191684"/>
              <a:gd name="connsiteY1063" fmla="*/ 161235 h 2102199"/>
              <a:gd name="connsiteX1064" fmla="*/ 9456720 w 12191684"/>
              <a:gd name="connsiteY1064" fmla="*/ 162359 h 2102199"/>
              <a:gd name="connsiteX1065" fmla="*/ 9378749 w 12191684"/>
              <a:gd name="connsiteY1065" fmla="*/ 181603 h 2102199"/>
              <a:gd name="connsiteX1066" fmla="*/ 9366051 w 12191684"/>
              <a:gd name="connsiteY1066" fmla="*/ 182032 h 2102199"/>
              <a:gd name="connsiteX1067" fmla="*/ 9409071 w 12191684"/>
              <a:gd name="connsiteY1067" fmla="*/ 171696 h 2102199"/>
              <a:gd name="connsiteX1068" fmla="*/ 9378749 w 12191684"/>
              <a:gd name="connsiteY1068" fmla="*/ 181603 h 2102199"/>
              <a:gd name="connsiteX1069" fmla="*/ 9372056 w 12191684"/>
              <a:gd name="connsiteY1069" fmla="*/ 183895 h 2102199"/>
              <a:gd name="connsiteX1070" fmla="*/ 9354990 w 12191684"/>
              <a:gd name="connsiteY1070" fmla="*/ 189850 h 2102199"/>
              <a:gd name="connsiteX1071" fmla="*/ 9304942 w 12191684"/>
              <a:gd name="connsiteY1071" fmla="*/ 208651 h 2102199"/>
              <a:gd name="connsiteX1072" fmla="*/ 9268225 w 12191684"/>
              <a:gd name="connsiteY1072" fmla="*/ 210577 h 2102199"/>
              <a:gd name="connsiteX1073" fmla="*/ 9356068 w 12191684"/>
              <a:gd name="connsiteY1073" fmla="*/ 184628 h 2102199"/>
              <a:gd name="connsiteX1074" fmla="*/ 9372056 w 12191684"/>
              <a:gd name="connsiteY1074" fmla="*/ 183895 h 2102199"/>
              <a:gd name="connsiteX1075" fmla="*/ 9298045 w 12191684"/>
              <a:gd name="connsiteY1075" fmla="*/ 199582 h 2102199"/>
              <a:gd name="connsiteX1076" fmla="*/ 9262462 w 12191684"/>
              <a:gd name="connsiteY1076" fmla="*/ 210966 h 2102199"/>
              <a:gd name="connsiteX1077" fmla="*/ 9144948 w 12191684"/>
              <a:gd name="connsiteY1077" fmla="*/ 223394 h 2102199"/>
              <a:gd name="connsiteX1078" fmla="*/ 9250061 w 12191684"/>
              <a:gd name="connsiteY1078" fmla="*/ 194682 h 2102199"/>
              <a:gd name="connsiteX1079" fmla="*/ 9348557 w 12191684"/>
              <a:gd name="connsiteY1079" fmla="*/ 185039 h 2102199"/>
              <a:gd name="connsiteX1080" fmla="*/ 9298045 w 12191684"/>
              <a:gd name="connsiteY1080" fmla="*/ 199582 h 2102199"/>
              <a:gd name="connsiteX1081" fmla="*/ 9255956 w 12191684"/>
              <a:gd name="connsiteY1081" fmla="*/ 213143 h 2102199"/>
              <a:gd name="connsiteX1082" fmla="*/ 9221264 w 12191684"/>
              <a:gd name="connsiteY1082" fmla="*/ 225234 h 2102199"/>
              <a:gd name="connsiteX1083" fmla="*/ 9127882 w 12191684"/>
              <a:gd name="connsiteY1083" fmla="*/ 228860 h 2102199"/>
              <a:gd name="connsiteX1084" fmla="*/ 9136248 w 12191684"/>
              <a:gd name="connsiteY1084" fmla="*/ 226143 h 2102199"/>
              <a:gd name="connsiteX1085" fmla="*/ 9255956 w 12191684"/>
              <a:gd name="connsiteY1085" fmla="*/ 213143 h 2102199"/>
              <a:gd name="connsiteX1086" fmla="*/ 9117806 w 12191684"/>
              <a:gd name="connsiteY1086" fmla="*/ 229531 h 2102199"/>
              <a:gd name="connsiteX1087" fmla="*/ 9110685 w 12191684"/>
              <a:gd name="connsiteY1087" fmla="*/ 230087 h 2102199"/>
              <a:gd name="connsiteX1088" fmla="*/ 9120985 w 12191684"/>
              <a:gd name="connsiteY1088" fmla="*/ 228478 h 2102199"/>
              <a:gd name="connsiteX1089" fmla="*/ 9117806 w 12191684"/>
              <a:gd name="connsiteY1089" fmla="*/ 229531 h 2102199"/>
              <a:gd name="connsiteX1090" fmla="*/ 9110424 w 12191684"/>
              <a:gd name="connsiteY1090" fmla="*/ 232042 h 2102199"/>
              <a:gd name="connsiteX1091" fmla="*/ 9090755 w 12191684"/>
              <a:gd name="connsiteY1091" fmla="*/ 238856 h 2102199"/>
              <a:gd name="connsiteX1092" fmla="*/ 9059522 w 12191684"/>
              <a:gd name="connsiteY1092" fmla="*/ 239215 h 2102199"/>
              <a:gd name="connsiteX1093" fmla="*/ 9088078 w 12191684"/>
              <a:gd name="connsiteY1093" fmla="*/ 233911 h 2102199"/>
              <a:gd name="connsiteX1094" fmla="*/ 9110424 w 12191684"/>
              <a:gd name="connsiteY1094" fmla="*/ 232042 h 2102199"/>
              <a:gd name="connsiteX1095" fmla="*/ 9050915 w 12191684"/>
              <a:gd name="connsiteY1095" fmla="*/ 239451 h 2102199"/>
              <a:gd name="connsiteX1096" fmla="*/ 9042456 w 12191684"/>
              <a:gd name="connsiteY1096" fmla="*/ 239687 h 2102199"/>
              <a:gd name="connsiteX1097" fmla="*/ 9048572 w 12191684"/>
              <a:gd name="connsiteY1097" fmla="*/ 237915 h 2102199"/>
              <a:gd name="connsiteX1098" fmla="*/ 9071421 w 12191684"/>
              <a:gd name="connsiteY1098" fmla="*/ 235489 h 2102199"/>
              <a:gd name="connsiteX1099" fmla="*/ 9050915 w 12191684"/>
              <a:gd name="connsiteY1099" fmla="*/ 239451 h 2102199"/>
              <a:gd name="connsiteX1100" fmla="*/ 9042865 w 12191684"/>
              <a:gd name="connsiteY1100" fmla="*/ 241066 h 2102199"/>
              <a:gd name="connsiteX1101" fmla="*/ 9026412 w 12191684"/>
              <a:gd name="connsiteY1101" fmla="*/ 244495 h 2102199"/>
              <a:gd name="connsiteX1102" fmla="*/ 9037231 w 12191684"/>
              <a:gd name="connsiteY1102" fmla="*/ 241237 h 2102199"/>
              <a:gd name="connsiteX1103" fmla="*/ 9042865 w 12191684"/>
              <a:gd name="connsiteY1103" fmla="*/ 241066 h 2102199"/>
              <a:gd name="connsiteX1104" fmla="*/ 9006593 w 12191684"/>
              <a:gd name="connsiteY1104" fmla="*/ 248060 h 2102199"/>
              <a:gd name="connsiteX1105" fmla="*/ 8977834 w 12191684"/>
              <a:gd name="connsiteY1105" fmla="*/ 247309 h 2102199"/>
              <a:gd name="connsiteX1106" fmla="*/ 9014402 w 12191684"/>
              <a:gd name="connsiteY1106" fmla="*/ 242106 h 2102199"/>
              <a:gd name="connsiteX1107" fmla="*/ 9027397 w 12191684"/>
              <a:gd name="connsiteY1107" fmla="*/ 241602 h 2102199"/>
              <a:gd name="connsiteX1108" fmla="*/ 9006593 w 12191684"/>
              <a:gd name="connsiteY1108" fmla="*/ 248060 h 2102199"/>
              <a:gd name="connsiteX1109" fmla="*/ 9001630 w 12191684"/>
              <a:gd name="connsiteY1109" fmla="*/ 249635 h 2102199"/>
              <a:gd name="connsiteX1110" fmla="*/ 8997782 w 12191684"/>
              <a:gd name="connsiteY1110" fmla="*/ 250864 h 2102199"/>
              <a:gd name="connsiteX1111" fmla="*/ 8967813 w 12191684"/>
              <a:gd name="connsiteY1111" fmla="*/ 258033 h 2102199"/>
              <a:gd name="connsiteX1112" fmla="*/ 8932211 w 12191684"/>
              <a:gd name="connsiteY1112" fmla="*/ 254842 h 2102199"/>
              <a:gd name="connsiteX1113" fmla="*/ 8968091 w 12191684"/>
              <a:gd name="connsiteY1113" fmla="*/ 248828 h 2102199"/>
              <a:gd name="connsiteX1114" fmla="*/ 9001630 w 12191684"/>
              <a:gd name="connsiteY1114" fmla="*/ 249635 h 2102199"/>
              <a:gd name="connsiteX1115" fmla="*/ 8916650 w 12191684"/>
              <a:gd name="connsiteY1115" fmla="*/ 255733 h 2102199"/>
              <a:gd name="connsiteX1116" fmla="*/ 8881029 w 12191684"/>
              <a:gd name="connsiteY1116" fmla="*/ 262665 h 2102199"/>
              <a:gd name="connsiteX1117" fmla="*/ 8842249 w 12191684"/>
              <a:gd name="connsiteY1117" fmla="*/ 257661 h 2102199"/>
              <a:gd name="connsiteX1118" fmla="*/ 8877070 w 12191684"/>
              <a:gd name="connsiteY1118" fmla="*/ 253255 h 2102199"/>
              <a:gd name="connsiteX1119" fmla="*/ 8916650 w 12191684"/>
              <a:gd name="connsiteY1119" fmla="*/ 255733 h 2102199"/>
              <a:gd name="connsiteX1120" fmla="*/ 8837657 w 12191684"/>
              <a:gd name="connsiteY1120" fmla="*/ 257096 h 2102199"/>
              <a:gd name="connsiteX1121" fmla="*/ 8801888 w 12191684"/>
              <a:gd name="connsiteY1121" fmla="*/ 253145 h 2102199"/>
              <a:gd name="connsiteX1122" fmla="*/ 8832024 w 12191684"/>
              <a:gd name="connsiteY1122" fmla="*/ 251366 h 2102199"/>
              <a:gd name="connsiteX1123" fmla="*/ 8869838 w 12191684"/>
              <a:gd name="connsiteY1123" fmla="*/ 252909 h 2102199"/>
              <a:gd name="connsiteX1124" fmla="*/ 8837657 w 12191684"/>
              <a:gd name="connsiteY1124" fmla="*/ 257096 h 2102199"/>
              <a:gd name="connsiteX1125" fmla="*/ 8829402 w 12191684"/>
              <a:gd name="connsiteY1125" fmla="*/ 258248 h 2102199"/>
              <a:gd name="connsiteX1126" fmla="*/ 8621499 w 12191684"/>
              <a:gd name="connsiteY1126" fmla="*/ 297624 h 2102199"/>
              <a:gd name="connsiteX1127" fmla="*/ 7896579 w 12191684"/>
              <a:gd name="connsiteY1127" fmla="*/ 549860 h 2102199"/>
              <a:gd name="connsiteX1128" fmla="*/ 7712379 w 12191684"/>
              <a:gd name="connsiteY1128" fmla="*/ 628333 h 2102199"/>
              <a:gd name="connsiteX1129" fmla="*/ 7543219 w 12191684"/>
              <a:gd name="connsiteY1129" fmla="*/ 700477 h 2102199"/>
              <a:gd name="connsiteX1130" fmla="*/ 6142385 w 12191684"/>
              <a:gd name="connsiteY1130" fmla="*/ 1086008 h 2102199"/>
              <a:gd name="connsiteX1131" fmla="*/ 5971738 w 12191684"/>
              <a:gd name="connsiteY1131" fmla="*/ 1113094 h 2102199"/>
              <a:gd name="connsiteX1132" fmla="*/ 5952198 w 12191684"/>
              <a:gd name="connsiteY1132" fmla="*/ 1102752 h 2102199"/>
              <a:gd name="connsiteX1133" fmla="*/ 6117268 w 12191684"/>
              <a:gd name="connsiteY1133" fmla="*/ 1062264 h 2102199"/>
              <a:gd name="connsiteX1134" fmla="*/ 7489175 w 12191684"/>
              <a:gd name="connsiteY1134" fmla="*/ 623529 h 2102199"/>
              <a:gd name="connsiteX1135" fmla="*/ 7842238 w 12191684"/>
              <a:gd name="connsiteY1135" fmla="*/ 487178 h 2102199"/>
              <a:gd name="connsiteX1136" fmla="*/ 8789246 w 12191684"/>
              <a:gd name="connsiteY1136" fmla="*/ 254009 h 2102199"/>
              <a:gd name="connsiteX1137" fmla="*/ 8829402 w 12191684"/>
              <a:gd name="connsiteY1137" fmla="*/ 258248 h 2102199"/>
              <a:gd name="connsiteX1138" fmla="*/ 5946975 w 12191684"/>
              <a:gd name="connsiteY1138" fmla="*/ 1102097 h 2102199"/>
              <a:gd name="connsiteX1139" fmla="*/ 5930726 w 12191684"/>
              <a:gd name="connsiteY1139" fmla="*/ 1106009 h 2102199"/>
              <a:gd name="connsiteX1140" fmla="*/ 5911261 w 12191684"/>
              <a:gd name="connsiteY1140" fmla="*/ 1097014 h 2102199"/>
              <a:gd name="connsiteX1141" fmla="*/ 5927361 w 12191684"/>
              <a:gd name="connsiteY1141" fmla="*/ 1091701 h 2102199"/>
              <a:gd name="connsiteX1142" fmla="*/ 5946975 w 12191684"/>
              <a:gd name="connsiteY1142" fmla="*/ 1102097 h 2102199"/>
              <a:gd name="connsiteX1143" fmla="*/ 5908789 w 12191684"/>
              <a:gd name="connsiteY1143" fmla="*/ 1095869 h 2102199"/>
              <a:gd name="connsiteX1144" fmla="*/ 5904587 w 12191684"/>
              <a:gd name="connsiteY1144" fmla="*/ 1093934 h 2102199"/>
              <a:gd name="connsiteX1145" fmla="*/ 5889287 w 12191684"/>
              <a:gd name="connsiteY1145" fmla="*/ 1086858 h 2102199"/>
              <a:gd name="connsiteX1146" fmla="*/ 5905386 w 12191684"/>
              <a:gd name="connsiteY1146" fmla="*/ 1080052 h 2102199"/>
              <a:gd name="connsiteX1147" fmla="*/ 5908826 w 12191684"/>
              <a:gd name="connsiteY1147" fmla="*/ 1081876 h 2102199"/>
              <a:gd name="connsiteX1148" fmla="*/ 5925074 w 12191684"/>
              <a:gd name="connsiteY1148" fmla="*/ 1090495 h 2102199"/>
              <a:gd name="connsiteX1149" fmla="*/ 5908789 w 12191684"/>
              <a:gd name="connsiteY1149" fmla="*/ 1095869 h 2102199"/>
              <a:gd name="connsiteX1150" fmla="*/ 5903806 w 12191684"/>
              <a:gd name="connsiteY1150" fmla="*/ 1095624 h 2102199"/>
              <a:gd name="connsiteX1151" fmla="*/ 5906186 w 12191684"/>
              <a:gd name="connsiteY1151" fmla="*/ 1096721 h 2102199"/>
              <a:gd name="connsiteX1152" fmla="*/ 5889603 w 12191684"/>
              <a:gd name="connsiteY1152" fmla="*/ 1102164 h 2102199"/>
              <a:gd name="connsiteX1153" fmla="*/ 5880344 w 12191684"/>
              <a:gd name="connsiteY1153" fmla="*/ 1098535 h 2102199"/>
              <a:gd name="connsiteX1154" fmla="*/ 5870621 w 12191684"/>
              <a:gd name="connsiteY1154" fmla="*/ 1094720 h 2102199"/>
              <a:gd name="connsiteX1155" fmla="*/ 5886963 w 12191684"/>
              <a:gd name="connsiteY1155" fmla="*/ 1087836 h 2102199"/>
              <a:gd name="connsiteX1156" fmla="*/ 5903806 w 12191684"/>
              <a:gd name="connsiteY1156" fmla="*/ 1095624 h 2102199"/>
              <a:gd name="connsiteX1157" fmla="*/ 5868409 w 12191684"/>
              <a:gd name="connsiteY1157" fmla="*/ 1093850 h 2102199"/>
              <a:gd name="connsiteX1158" fmla="*/ 5656192 w 12191684"/>
              <a:gd name="connsiteY1158" fmla="*/ 1011583 h 2102199"/>
              <a:gd name="connsiteX1159" fmla="*/ 5417651 w 12191684"/>
              <a:gd name="connsiteY1159" fmla="*/ 920710 h 2102199"/>
              <a:gd name="connsiteX1160" fmla="*/ 4596540 w 12191684"/>
              <a:gd name="connsiteY1160" fmla="*/ 617604 h 2102199"/>
              <a:gd name="connsiteX1161" fmla="*/ 3173583 w 12191684"/>
              <a:gd name="connsiteY1161" fmla="*/ 245850 h 2102199"/>
              <a:gd name="connsiteX1162" fmla="*/ 2651528 w 12191684"/>
              <a:gd name="connsiteY1162" fmla="*/ 209307 h 2102199"/>
              <a:gd name="connsiteX1163" fmla="*/ 2261878 w 12191684"/>
              <a:gd name="connsiteY1163" fmla="*/ 236071 h 2102199"/>
              <a:gd name="connsiteX1164" fmla="*/ 2197312 w 12191684"/>
              <a:gd name="connsiteY1164" fmla="*/ 202581 h 2102199"/>
              <a:gd name="connsiteX1165" fmla="*/ 2615796 w 12191684"/>
              <a:gd name="connsiteY1165" fmla="*/ 147031 h 2102199"/>
              <a:gd name="connsiteX1166" fmla="*/ 3154229 w 12191684"/>
              <a:gd name="connsiteY1166" fmla="*/ 159184 h 2102199"/>
              <a:gd name="connsiteX1167" fmla="*/ 4601597 w 12191684"/>
              <a:gd name="connsiteY1167" fmla="*/ 534792 h 2102199"/>
              <a:gd name="connsiteX1168" fmla="*/ 5652028 w 12191684"/>
              <a:gd name="connsiteY1168" fmla="*/ 980876 h 2102199"/>
              <a:gd name="connsiteX1169" fmla="*/ 5672329 w 12191684"/>
              <a:gd name="connsiteY1169" fmla="*/ 989971 h 2102199"/>
              <a:gd name="connsiteX1170" fmla="*/ 5884899 w 12191684"/>
              <a:gd name="connsiteY1170" fmla="*/ 1086882 h 2102199"/>
              <a:gd name="connsiteX1171" fmla="*/ 5868409 w 12191684"/>
              <a:gd name="connsiteY1171" fmla="*/ 1093850 h 2102199"/>
              <a:gd name="connsiteX1172" fmla="*/ 2259276 w 12191684"/>
              <a:gd name="connsiteY1172" fmla="*/ 236413 h 2102199"/>
              <a:gd name="connsiteX1173" fmla="*/ 2183536 w 12191684"/>
              <a:gd name="connsiteY1173" fmla="*/ 247311 h 2102199"/>
              <a:gd name="connsiteX1174" fmla="*/ 2116069 w 12191684"/>
              <a:gd name="connsiteY1174" fmla="*/ 220185 h 2102199"/>
              <a:gd name="connsiteX1175" fmla="*/ 2194765 w 12191684"/>
              <a:gd name="connsiteY1175" fmla="*/ 203105 h 2102199"/>
              <a:gd name="connsiteX1176" fmla="*/ 2259276 w 12191684"/>
              <a:gd name="connsiteY1176" fmla="*/ 236413 h 2102199"/>
              <a:gd name="connsiteX1177" fmla="*/ 2180134 w 12191684"/>
              <a:gd name="connsiteY1177" fmla="*/ 247835 h 2102199"/>
              <a:gd name="connsiteX1178" fmla="*/ 2104431 w 12191684"/>
              <a:gd name="connsiteY1178" fmla="*/ 260646 h 2102199"/>
              <a:gd name="connsiteX1179" fmla="*/ 2034417 w 12191684"/>
              <a:gd name="connsiteY1179" fmla="*/ 240042 h 2102199"/>
              <a:gd name="connsiteX1180" fmla="*/ 2112741 w 12191684"/>
              <a:gd name="connsiteY1180" fmla="*/ 220949 h 2102199"/>
              <a:gd name="connsiteX1181" fmla="*/ 2180134 w 12191684"/>
              <a:gd name="connsiteY1181" fmla="*/ 247835 h 2102199"/>
              <a:gd name="connsiteX1182" fmla="*/ 2100304 w 12191684"/>
              <a:gd name="connsiteY1182" fmla="*/ 261405 h 2102199"/>
              <a:gd name="connsiteX1183" fmla="*/ 2025121 w 12191684"/>
              <a:gd name="connsiteY1183" fmla="*/ 276005 h 2102199"/>
              <a:gd name="connsiteX1184" fmla="*/ 1952672 w 12191684"/>
              <a:gd name="connsiteY1184" fmla="*/ 262089 h 2102199"/>
              <a:gd name="connsiteX1185" fmla="*/ 2030178 w 12191684"/>
              <a:gd name="connsiteY1185" fmla="*/ 241128 h 2102199"/>
              <a:gd name="connsiteX1186" fmla="*/ 2100304 w 12191684"/>
              <a:gd name="connsiteY1186" fmla="*/ 261405 h 2102199"/>
              <a:gd name="connsiteX1187" fmla="*/ 2021849 w 12191684"/>
              <a:gd name="connsiteY1187" fmla="*/ 276679 h 2102199"/>
              <a:gd name="connsiteX1188" fmla="*/ 1944827 w 12191684"/>
              <a:gd name="connsiteY1188" fmla="*/ 293508 h 2102199"/>
              <a:gd name="connsiteX1189" fmla="*/ 1874776 w 12191684"/>
              <a:gd name="connsiteY1189" fmla="*/ 286767 h 2102199"/>
              <a:gd name="connsiteX1190" fmla="*/ 1870202 w 12191684"/>
              <a:gd name="connsiteY1190" fmla="*/ 286475 h 2102199"/>
              <a:gd name="connsiteX1191" fmla="*/ 1949567 w 12191684"/>
              <a:gd name="connsiteY1191" fmla="*/ 262976 h 2102199"/>
              <a:gd name="connsiteX1192" fmla="*/ 2021849 w 12191684"/>
              <a:gd name="connsiteY1192" fmla="*/ 276679 h 2102199"/>
              <a:gd name="connsiteX1193" fmla="*/ 1938710 w 12191684"/>
              <a:gd name="connsiteY1193" fmla="*/ 294917 h 2102199"/>
              <a:gd name="connsiteX1194" fmla="*/ 1892883 w 12191684"/>
              <a:gd name="connsiteY1194" fmla="*/ 305865 h 2102199"/>
              <a:gd name="connsiteX1195" fmla="*/ 1863621 w 12191684"/>
              <a:gd name="connsiteY1195" fmla="*/ 313179 h 2102199"/>
              <a:gd name="connsiteX1196" fmla="*/ 1804977 w 12191684"/>
              <a:gd name="connsiteY1196" fmla="*/ 312748 h 2102199"/>
              <a:gd name="connsiteX1197" fmla="*/ 1787229 w 12191684"/>
              <a:gd name="connsiteY1197" fmla="*/ 313092 h 2102199"/>
              <a:gd name="connsiteX1198" fmla="*/ 1832766 w 12191684"/>
              <a:gd name="connsiteY1198" fmla="*/ 298208 h 2102199"/>
              <a:gd name="connsiteX1199" fmla="*/ 1864160 w 12191684"/>
              <a:gd name="connsiteY1199" fmla="*/ 288338 h 2102199"/>
              <a:gd name="connsiteX1200" fmla="*/ 1938710 w 12191684"/>
              <a:gd name="connsiteY1200" fmla="*/ 294917 h 2102199"/>
              <a:gd name="connsiteX1201" fmla="*/ 1856516 w 12191684"/>
              <a:gd name="connsiteY1201" fmla="*/ 315012 h 2102199"/>
              <a:gd name="connsiteX1202" fmla="*/ 1781157 w 12191684"/>
              <a:gd name="connsiteY1202" fmla="*/ 335159 h 2102199"/>
              <a:gd name="connsiteX1203" fmla="*/ 1735185 w 12191684"/>
              <a:gd name="connsiteY1203" fmla="*/ 338749 h 2102199"/>
              <a:gd name="connsiteX1204" fmla="*/ 1703775 w 12191684"/>
              <a:gd name="connsiteY1204" fmla="*/ 341936 h 2102199"/>
              <a:gd name="connsiteX1205" fmla="*/ 1780357 w 12191684"/>
              <a:gd name="connsiteY1205" fmla="*/ 315369 h 2102199"/>
              <a:gd name="connsiteX1206" fmla="*/ 1856516 w 12191684"/>
              <a:gd name="connsiteY1206" fmla="*/ 315012 h 2102199"/>
              <a:gd name="connsiteX1207" fmla="*/ 1772880 w 12191684"/>
              <a:gd name="connsiteY1207" fmla="*/ 337494 h 2102199"/>
              <a:gd name="connsiteX1208" fmla="*/ 1696990 w 12191684"/>
              <a:gd name="connsiteY1208" fmla="*/ 359752 h 2102199"/>
              <a:gd name="connsiteX1209" fmla="*/ 1665405 w 12191684"/>
              <a:gd name="connsiteY1209" fmla="*/ 364771 h 2102199"/>
              <a:gd name="connsiteX1210" fmla="*/ 1620015 w 12191684"/>
              <a:gd name="connsiteY1210" fmla="*/ 373007 h 2102199"/>
              <a:gd name="connsiteX1211" fmla="*/ 1696144 w 12191684"/>
              <a:gd name="connsiteY1211" fmla="*/ 344656 h 2102199"/>
              <a:gd name="connsiteX1212" fmla="*/ 1772880 w 12191684"/>
              <a:gd name="connsiteY1212" fmla="*/ 337494 h 2102199"/>
              <a:gd name="connsiteX1213" fmla="*/ 1695127 w 12191684"/>
              <a:gd name="connsiteY1213" fmla="*/ 362267 h 2102199"/>
              <a:gd name="connsiteX1214" fmla="*/ 1762043 w 12191684"/>
              <a:gd name="connsiteY1214" fmla="*/ 353118 h 2102199"/>
              <a:gd name="connsiteX1215" fmla="*/ 1701507 w 12191684"/>
              <a:gd name="connsiteY1215" fmla="*/ 367582 h 2102199"/>
              <a:gd name="connsiteX1216" fmla="*/ 1632098 w 12191684"/>
              <a:gd name="connsiteY1216" fmla="*/ 382236 h 2102199"/>
              <a:gd name="connsiteX1217" fmla="*/ 1695127 w 12191684"/>
              <a:gd name="connsiteY1217" fmla="*/ 362267 h 2102199"/>
              <a:gd name="connsiteX1218" fmla="*/ 1709793 w 12191684"/>
              <a:gd name="connsiteY1218" fmla="*/ 357835 h 2102199"/>
              <a:gd name="connsiteX1219" fmla="*/ 1781854 w 12191684"/>
              <a:gd name="connsiteY1219" fmla="*/ 336896 h 2102199"/>
              <a:gd name="connsiteX1220" fmla="*/ 1852994 w 12191684"/>
              <a:gd name="connsiteY1220" fmla="*/ 333711 h 2102199"/>
              <a:gd name="connsiteX1221" fmla="*/ 1781475 w 12191684"/>
              <a:gd name="connsiteY1221" fmla="*/ 348710 h 2102199"/>
              <a:gd name="connsiteX1222" fmla="*/ 1709793 w 12191684"/>
              <a:gd name="connsiteY1222" fmla="*/ 357835 h 2102199"/>
              <a:gd name="connsiteX1223" fmla="*/ 1863751 w 12191684"/>
              <a:gd name="connsiteY1223" fmla="*/ 333471 h 2102199"/>
              <a:gd name="connsiteX1224" fmla="*/ 1926924 w 12191684"/>
              <a:gd name="connsiteY1224" fmla="*/ 333302 h 2102199"/>
              <a:gd name="connsiteX1225" fmla="*/ 1861595 w 12191684"/>
              <a:gd name="connsiteY1225" fmla="*/ 341341 h 2102199"/>
              <a:gd name="connsiteX1226" fmla="*/ 1798424 w 12191684"/>
              <a:gd name="connsiteY1226" fmla="*/ 346931 h 2102199"/>
              <a:gd name="connsiteX1227" fmla="*/ 1863751 w 12191684"/>
              <a:gd name="connsiteY1227" fmla="*/ 333471 h 2102199"/>
              <a:gd name="connsiteX1228" fmla="*/ 1873567 w 12191684"/>
              <a:gd name="connsiteY1228" fmla="*/ 331579 h 2102199"/>
              <a:gd name="connsiteX1229" fmla="*/ 1942131 w 12191684"/>
              <a:gd name="connsiteY1229" fmla="*/ 319149 h 2102199"/>
              <a:gd name="connsiteX1230" fmla="*/ 2007832 w 12191684"/>
              <a:gd name="connsiteY1230" fmla="*/ 325310 h 2102199"/>
              <a:gd name="connsiteX1231" fmla="*/ 1940792 w 12191684"/>
              <a:gd name="connsiteY1231" fmla="*/ 331811 h 2102199"/>
              <a:gd name="connsiteX1232" fmla="*/ 1873567 w 12191684"/>
              <a:gd name="connsiteY1232" fmla="*/ 331579 h 2102199"/>
              <a:gd name="connsiteX1233" fmla="*/ 2014432 w 12191684"/>
              <a:gd name="connsiteY1233" fmla="*/ 326589 h 2102199"/>
              <a:gd name="connsiteX1234" fmla="*/ 2017071 w 12191684"/>
              <a:gd name="connsiteY1234" fmla="*/ 326371 h 2102199"/>
              <a:gd name="connsiteX1235" fmla="*/ 2076117 w 12191684"/>
              <a:gd name="connsiteY1235" fmla="*/ 334187 h 2102199"/>
              <a:gd name="connsiteX1236" fmla="*/ 2074964 w 12191684"/>
              <a:gd name="connsiteY1236" fmla="*/ 334181 h 2102199"/>
              <a:gd name="connsiteX1237" fmla="*/ 2015733 w 12191684"/>
              <a:gd name="connsiteY1237" fmla="*/ 334568 h 2102199"/>
              <a:gd name="connsiteX1238" fmla="*/ 1955089 w 12191684"/>
              <a:gd name="connsiteY1238" fmla="*/ 332144 h 2102199"/>
              <a:gd name="connsiteX1239" fmla="*/ 2014432 w 12191684"/>
              <a:gd name="connsiteY1239" fmla="*/ 326589 h 2102199"/>
              <a:gd name="connsiteX1240" fmla="*/ 2026162 w 12191684"/>
              <a:gd name="connsiteY1240" fmla="*/ 325626 h 2102199"/>
              <a:gd name="connsiteX1241" fmla="*/ 2091733 w 12191684"/>
              <a:gd name="connsiteY1241" fmla="*/ 320898 h 2102199"/>
              <a:gd name="connsiteX1242" fmla="*/ 2152396 w 12191684"/>
              <a:gd name="connsiteY1242" fmla="*/ 335273 h 2102199"/>
              <a:gd name="connsiteX1243" fmla="*/ 2088703 w 12191684"/>
              <a:gd name="connsiteY1243" fmla="*/ 334254 h 2102199"/>
              <a:gd name="connsiteX1244" fmla="*/ 2026162 w 12191684"/>
              <a:gd name="connsiteY1244" fmla="*/ 325626 h 2102199"/>
              <a:gd name="connsiteX1245" fmla="*/ 2168588 w 12191684"/>
              <a:gd name="connsiteY1245" fmla="*/ 337591 h 2102199"/>
              <a:gd name="connsiteX1246" fmla="*/ 2231817 w 12191684"/>
              <a:gd name="connsiteY1246" fmla="*/ 340097 h 2102199"/>
              <a:gd name="connsiteX1247" fmla="*/ 2287050 w 12191684"/>
              <a:gd name="connsiteY1247" fmla="*/ 361501 h 2102199"/>
              <a:gd name="connsiteX1248" fmla="*/ 2226500 w 12191684"/>
              <a:gd name="connsiteY1248" fmla="*/ 353546 h 2102199"/>
              <a:gd name="connsiteX1249" fmla="*/ 2168588 w 12191684"/>
              <a:gd name="connsiteY1249" fmla="*/ 337591 h 2102199"/>
              <a:gd name="connsiteX1250" fmla="*/ 2294227 w 12191684"/>
              <a:gd name="connsiteY1250" fmla="*/ 364392 h 2102199"/>
              <a:gd name="connsiteX1251" fmla="*/ 2317112 w 12191684"/>
              <a:gd name="connsiteY1251" fmla="*/ 373754 h 2102199"/>
              <a:gd name="connsiteX1252" fmla="*/ 2344738 w 12191684"/>
              <a:gd name="connsiteY1252" fmla="*/ 385359 h 2102199"/>
              <a:gd name="connsiteX1253" fmla="*/ 2290564 w 12191684"/>
              <a:gd name="connsiteY1253" fmla="*/ 372801 h 2102199"/>
              <a:gd name="connsiteX1254" fmla="*/ 2257100 w 12191684"/>
              <a:gd name="connsiteY1254" fmla="*/ 362559 h 2102199"/>
              <a:gd name="connsiteX1255" fmla="*/ 2237747 w 12191684"/>
              <a:gd name="connsiteY1255" fmla="*/ 356814 h 2102199"/>
              <a:gd name="connsiteX1256" fmla="*/ 2294227 w 12191684"/>
              <a:gd name="connsiteY1256" fmla="*/ 364392 h 2102199"/>
              <a:gd name="connsiteX1257" fmla="*/ 2317819 w 12191684"/>
              <a:gd name="connsiteY1257" fmla="*/ 372038 h 2102199"/>
              <a:gd name="connsiteX1258" fmla="*/ 2301830 w 12191684"/>
              <a:gd name="connsiteY1258" fmla="*/ 365491 h 2102199"/>
              <a:gd name="connsiteX1259" fmla="*/ 2361563 w 12191684"/>
              <a:gd name="connsiteY1259" fmla="*/ 374637 h 2102199"/>
              <a:gd name="connsiteX1260" fmla="*/ 2377645 w 12191684"/>
              <a:gd name="connsiteY1260" fmla="*/ 383165 h 2102199"/>
              <a:gd name="connsiteX1261" fmla="*/ 2413154 w 12191684"/>
              <a:gd name="connsiteY1261" fmla="*/ 402422 h 2102199"/>
              <a:gd name="connsiteX1262" fmla="*/ 2355856 w 12191684"/>
              <a:gd name="connsiteY1262" fmla="*/ 388038 h 2102199"/>
              <a:gd name="connsiteX1263" fmla="*/ 2317819 w 12191684"/>
              <a:gd name="connsiteY1263" fmla="*/ 372038 h 2102199"/>
              <a:gd name="connsiteX1264" fmla="*/ 2419772 w 12191684"/>
              <a:gd name="connsiteY1264" fmla="*/ 406073 h 2102199"/>
              <a:gd name="connsiteX1265" fmla="*/ 2467532 w 12191684"/>
              <a:gd name="connsiteY1265" fmla="*/ 432814 h 2102199"/>
              <a:gd name="connsiteX1266" fmla="*/ 2415905 w 12191684"/>
              <a:gd name="connsiteY1266" fmla="*/ 414344 h 2102199"/>
              <a:gd name="connsiteX1267" fmla="*/ 2366062 w 12191684"/>
              <a:gd name="connsiteY1267" fmla="*/ 392455 h 2102199"/>
              <a:gd name="connsiteX1268" fmla="*/ 2419772 w 12191684"/>
              <a:gd name="connsiteY1268" fmla="*/ 406073 h 2102199"/>
              <a:gd name="connsiteX1269" fmla="*/ 2427078 w 12191684"/>
              <a:gd name="connsiteY1269" fmla="*/ 407990 h 2102199"/>
              <a:gd name="connsiteX1270" fmla="*/ 2483651 w 12191684"/>
              <a:gd name="connsiteY1270" fmla="*/ 423279 h 2102199"/>
              <a:gd name="connsiteX1271" fmla="*/ 2531746 w 12191684"/>
              <a:gd name="connsiteY1271" fmla="*/ 456765 h 2102199"/>
              <a:gd name="connsiteX1272" fmla="*/ 2477832 w 12191684"/>
              <a:gd name="connsiteY1272" fmla="*/ 436581 h 2102199"/>
              <a:gd name="connsiteX1273" fmla="*/ 2427078 w 12191684"/>
              <a:gd name="connsiteY1273" fmla="*/ 407990 h 2102199"/>
              <a:gd name="connsiteX1274" fmla="*/ 2537918 w 12191684"/>
              <a:gd name="connsiteY1274" fmla="*/ 461117 h 2102199"/>
              <a:gd name="connsiteX1275" fmla="*/ 2582276 w 12191684"/>
              <a:gd name="connsiteY1275" fmla="*/ 492914 h 2102199"/>
              <a:gd name="connsiteX1276" fmla="*/ 2534386 w 12191684"/>
              <a:gd name="connsiteY1276" fmla="*/ 469507 h 2102199"/>
              <a:gd name="connsiteX1277" fmla="*/ 2487555 w 12191684"/>
              <a:gd name="connsiteY1277" fmla="*/ 442158 h 2102199"/>
              <a:gd name="connsiteX1278" fmla="*/ 2537918 w 12191684"/>
              <a:gd name="connsiteY1278" fmla="*/ 461117 h 2102199"/>
              <a:gd name="connsiteX1279" fmla="*/ 2544852 w 12191684"/>
              <a:gd name="connsiteY1279" fmla="*/ 463774 h 2102199"/>
              <a:gd name="connsiteX1280" fmla="*/ 2598060 w 12191684"/>
              <a:gd name="connsiteY1280" fmla="*/ 484518 h 2102199"/>
              <a:gd name="connsiteX1281" fmla="*/ 2642697 w 12191684"/>
              <a:gd name="connsiteY1281" fmla="*/ 523102 h 2102199"/>
              <a:gd name="connsiteX1282" fmla="*/ 2592167 w 12191684"/>
              <a:gd name="connsiteY1282" fmla="*/ 497799 h 2102199"/>
              <a:gd name="connsiteX1283" fmla="*/ 2544852 w 12191684"/>
              <a:gd name="connsiteY1283" fmla="*/ 463774 h 2102199"/>
              <a:gd name="connsiteX1284" fmla="*/ 2648442 w 12191684"/>
              <a:gd name="connsiteY1284" fmla="*/ 528099 h 2102199"/>
              <a:gd name="connsiteX1285" fmla="*/ 2689472 w 12191684"/>
              <a:gd name="connsiteY1285" fmla="*/ 564301 h 2102199"/>
              <a:gd name="connsiteX1286" fmla="*/ 2644519 w 12191684"/>
              <a:gd name="connsiteY1286" fmla="*/ 536286 h 2102199"/>
              <a:gd name="connsiteX1287" fmla="*/ 2600997 w 12191684"/>
              <a:gd name="connsiteY1287" fmla="*/ 504234 h 2102199"/>
              <a:gd name="connsiteX1288" fmla="*/ 2648442 w 12191684"/>
              <a:gd name="connsiteY1288" fmla="*/ 528099 h 2102199"/>
              <a:gd name="connsiteX1289" fmla="*/ 2655116 w 12191684"/>
              <a:gd name="connsiteY1289" fmla="*/ 531488 h 2102199"/>
              <a:gd name="connsiteX1290" fmla="*/ 2886295 w 12191684"/>
              <a:gd name="connsiteY1290" fmla="*/ 651854 h 2102199"/>
              <a:gd name="connsiteX1291" fmla="*/ 2937569 w 12191684"/>
              <a:gd name="connsiteY1291" fmla="*/ 678883 h 2102199"/>
              <a:gd name="connsiteX1292" fmla="*/ 3306936 w 12191684"/>
              <a:gd name="connsiteY1292" fmla="*/ 867186 h 2102199"/>
              <a:gd name="connsiteX1293" fmla="*/ 4556421 w 12191684"/>
              <a:gd name="connsiteY1293" fmla="*/ 1211338 h 2102199"/>
              <a:gd name="connsiteX1294" fmla="*/ 5538083 w 12191684"/>
              <a:gd name="connsiteY1294" fmla="*/ 1176692 h 2102199"/>
              <a:gd name="connsiteX1295" fmla="*/ 5731616 w 12191684"/>
              <a:gd name="connsiteY1295" fmla="*/ 1150558 h 2102199"/>
              <a:gd name="connsiteX1296" fmla="*/ 5720610 w 12191684"/>
              <a:gd name="connsiteY1296" fmla="*/ 1155031 h 2102199"/>
              <a:gd name="connsiteX1297" fmla="*/ 5520942 w 12191684"/>
              <a:gd name="connsiteY1297" fmla="*/ 1198191 h 2102199"/>
              <a:gd name="connsiteX1298" fmla="*/ 4550844 w 12191684"/>
              <a:gd name="connsiteY1298" fmla="*/ 1294044 h 2102199"/>
              <a:gd name="connsiteX1299" fmla="*/ 3326903 w 12191684"/>
              <a:gd name="connsiteY1299" fmla="*/ 954040 h 2102199"/>
              <a:gd name="connsiteX1300" fmla="*/ 2938480 w 12191684"/>
              <a:gd name="connsiteY1300" fmla="*/ 722515 h 2102199"/>
              <a:gd name="connsiteX1301" fmla="*/ 2836211 w 12191684"/>
              <a:gd name="connsiteY1301" fmla="*/ 657429 h 2102199"/>
              <a:gd name="connsiteX1302" fmla="*/ 2698953 w 12191684"/>
              <a:gd name="connsiteY1302" fmla="*/ 570262 h 2102199"/>
              <a:gd name="connsiteX1303" fmla="*/ 2655116 w 12191684"/>
              <a:gd name="connsiteY1303" fmla="*/ 531488 h 2102199"/>
              <a:gd name="connsiteX1304" fmla="*/ 2835226 w 12191684"/>
              <a:gd name="connsiteY1304" fmla="*/ 658998 h 2102199"/>
              <a:gd name="connsiteX1305" fmla="*/ 2937477 w 12191684"/>
              <a:gd name="connsiteY1305" fmla="*/ 724086 h 2102199"/>
              <a:gd name="connsiteX1306" fmla="*/ 3326011 w 12191684"/>
              <a:gd name="connsiteY1306" fmla="*/ 955678 h 2102199"/>
              <a:gd name="connsiteX1307" fmla="*/ 3917354 w 12191684"/>
              <a:gd name="connsiteY1307" fmla="*/ 1197731 h 2102199"/>
              <a:gd name="connsiteX1308" fmla="*/ 4550788 w 12191684"/>
              <a:gd name="connsiteY1308" fmla="*/ 1295903 h 2102199"/>
              <a:gd name="connsiteX1309" fmla="*/ 4646476 w 12191684"/>
              <a:gd name="connsiteY1309" fmla="*/ 1297253 h 2102199"/>
              <a:gd name="connsiteX1310" fmla="*/ 5521314 w 12191684"/>
              <a:gd name="connsiteY1310" fmla="*/ 1200014 h 2102199"/>
              <a:gd name="connsiteX1311" fmla="*/ 5709920 w 12191684"/>
              <a:gd name="connsiteY1311" fmla="*/ 1159341 h 2102199"/>
              <a:gd name="connsiteX1312" fmla="*/ 5705682 w 12191684"/>
              <a:gd name="connsiteY1312" fmla="*/ 1161049 h 2102199"/>
              <a:gd name="connsiteX1313" fmla="*/ 5504025 w 12191684"/>
              <a:gd name="connsiteY1313" fmla="*/ 1221539 h 2102199"/>
              <a:gd name="connsiteX1314" fmla="*/ 4545118 w 12191684"/>
              <a:gd name="connsiteY1314" fmla="*/ 1378603 h 2102199"/>
              <a:gd name="connsiteX1315" fmla="*/ 3346070 w 12191684"/>
              <a:gd name="connsiteY1315" fmla="*/ 1042574 h 2102199"/>
              <a:gd name="connsiteX1316" fmla="*/ 2974342 w 12191684"/>
              <a:gd name="connsiteY1316" fmla="*/ 786687 h 2102199"/>
              <a:gd name="connsiteX1317" fmla="*/ 2824424 w 12191684"/>
              <a:gd name="connsiteY1317" fmla="*/ 672648 h 2102199"/>
              <a:gd name="connsiteX1318" fmla="*/ 2747811 w 12191684"/>
              <a:gd name="connsiteY1318" fmla="*/ 614079 h 2102199"/>
              <a:gd name="connsiteX1319" fmla="*/ 2707338 w 12191684"/>
              <a:gd name="connsiteY1319" fmla="*/ 577737 h 2102199"/>
              <a:gd name="connsiteX1320" fmla="*/ 2835226 w 12191684"/>
              <a:gd name="connsiteY1320" fmla="*/ 658998 h 2102199"/>
              <a:gd name="connsiteX1321" fmla="*/ 5729962 w 12191684"/>
              <a:gd name="connsiteY1321" fmla="*/ 1152916 h 2102199"/>
              <a:gd name="connsiteX1322" fmla="*/ 5738011 w 12191684"/>
              <a:gd name="connsiteY1322" fmla="*/ 1149655 h 2102199"/>
              <a:gd name="connsiteX1323" fmla="*/ 5745318 w 12191684"/>
              <a:gd name="connsiteY1323" fmla="*/ 1148618 h 2102199"/>
              <a:gd name="connsiteX1324" fmla="*/ 5736096 w 12191684"/>
              <a:gd name="connsiteY1324" fmla="*/ 1151531 h 2102199"/>
              <a:gd name="connsiteX1325" fmla="*/ 5729962 w 12191684"/>
              <a:gd name="connsiteY1325" fmla="*/ 1152916 h 2102199"/>
              <a:gd name="connsiteX1326" fmla="*/ 5767422 w 12191684"/>
              <a:gd name="connsiteY1326" fmla="*/ 1143585 h 2102199"/>
              <a:gd name="connsiteX1327" fmla="*/ 5775826 w 12191684"/>
              <a:gd name="connsiteY1327" fmla="*/ 1140900 h 2102199"/>
              <a:gd name="connsiteX1328" fmla="*/ 5785047 w 12191684"/>
              <a:gd name="connsiteY1328" fmla="*/ 1140339 h 2102199"/>
              <a:gd name="connsiteX1329" fmla="*/ 5776830 w 12191684"/>
              <a:gd name="connsiteY1329" fmla="*/ 1142235 h 2102199"/>
              <a:gd name="connsiteX1330" fmla="*/ 5767422 w 12191684"/>
              <a:gd name="connsiteY1330" fmla="*/ 1143585 h 2102199"/>
              <a:gd name="connsiteX1331" fmla="*/ 5807263 w 12191684"/>
              <a:gd name="connsiteY1331" fmla="*/ 1137106 h 2102199"/>
              <a:gd name="connsiteX1332" fmla="*/ 5815443 w 12191684"/>
              <a:gd name="connsiteY1332" fmla="*/ 1135208 h 2102199"/>
              <a:gd name="connsiteX1333" fmla="*/ 5824051 w 12191684"/>
              <a:gd name="connsiteY1333" fmla="*/ 1135366 h 2102199"/>
              <a:gd name="connsiteX1334" fmla="*/ 5815796 w 12191684"/>
              <a:gd name="connsiteY1334" fmla="*/ 1136574 h 2102199"/>
              <a:gd name="connsiteX1335" fmla="*/ 5807263 w 12191684"/>
              <a:gd name="connsiteY1335" fmla="*/ 1137106 h 2102199"/>
              <a:gd name="connsiteX1336" fmla="*/ 5846694 w 12191684"/>
              <a:gd name="connsiteY1336" fmla="*/ 1133912 h 2102199"/>
              <a:gd name="connsiteX1337" fmla="*/ 5854819 w 12191684"/>
              <a:gd name="connsiteY1337" fmla="*/ 1132702 h 2102199"/>
              <a:gd name="connsiteX1338" fmla="*/ 5863538 w 12191684"/>
              <a:gd name="connsiteY1338" fmla="*/ 1133540 h 2102199"/>
              <a:gd name="connsiteX1339" fmla="*/ 5855470 w 12191684"/>
              <a:gd name="connsiteY1339" fmla="*/ 1134061 h 2102199"/>
              <a:gd name="connsiteX1340" fmla="*/ 5846694 w 12191684"/>
              <a:gd name="connsiteY1340" fmla="*/ 1133912 h 2102199"/>
              <a:gd name="connsiteX1341" fmla="*/ 5886684 w 12191684"/>
              <a:gd name="connsiteY1341" fmla="*/ 1133895 h 2102199"/>
              <a:gd name="connsiteX1342" fmla="*/ 5894808 w 12191684"/>
              <a:gd name="connsiteY1342" fmla="*/ 1133362 h 2102199"/>
              <a:gd name="connsiteX1343" fmla="*/ 5903416 w 12191684"/>
              <a:gd name="connsiteY1343" fmla="*/ 1134847 h 2102199"/>
              <a:gd name="connsiteX1344" fmla="*/ 5895347 w 12191684"/>
              <a:gd name="connsiteY1344" fmla="*/ 1134721 h 2102199"/>
              <a:gd name="connsiteX1345" fmla="*/ 5886684 w 12191684"/>
              <a:gd name="connsiteY1345" fmla="*/ 1133895 h 2102199"/>
              <a:gd name="connsiteX1346" fmla="*/ 5927380 w 12191684"/>
              <a:gd name="connsiteY1346" fmla="*/ 1137078 h 2102199"/>
              <a:gd name="connsiteX1347" fmla="*/ 5935337 w 12191684"/>
              <a:gd name="connsiteY1347" fmla="*/ 1137190 h 2102199"/>
              <a:gd name="connsiteX1348" fmla="*/ 5943944 w 12191684"/>
              <a:gd name="connsiteY1348" fmla="*/ 1139313 h 2102199"/>
              <a:gd name="connsiteX1349" fmla="*/ 5936136 w 12191684"/>
              <a:gd name="connsiteY1349" fmla="*/ 1138582 h 2102199"/>
              <a:gd name="connsiteX1350" fmla="*/ 5927380 w 12191684"/>
              <a:gd name="connsiteY1350" fmla="*/ 1137078 h 2102199"/>
              <a:gd name="connsiteX1351" fmla="*/ 5968652 w 12191684"/>
              <a:gd name="connsiteY1351" fmla="*/ 1143472 h 2102199"/>
              <a:gd name="connsiteX1352" fmla="*/ 5976404 w 12191684"/>
              <a:gd name="connsiteY1352" fmla="*/ 1144184 h 2102199"/>
              <a:gd name="connsiteX1353" fmla="*/ 5984807 w 12191684"/>
              <a:gd name="connsiteY1353" fmla="*/ 1146861 h 2102199"/>
              <a:gd name="connsiteX1354" fmla="*/ 5977315 w 12191684"/>
              <a:gd name="connsiteY1354" fmla="*/ 1145589 h 2102199"/>
              <a:gd name="connsiteX1355" fmla="*/ 5968652 w 12191684"/>
              <a:gd name="connsiteY1355" fmla="*/ 1143472 h 2102199"/>
              <a:gd name="connsiteX1356" fmla="*/ 6010556 w 12191684"/>
              <a:gd name="connsiteY1356" fmla="*/ 1153077 h 2102199"/>
              <a:gd name="connsiteX1357" fmla="*/ 6017974 w 12191684"/>
              <a:gd name="connsiteY1357" fmla="*/ 1154323 h 2102199"/>
              <a:gd name="connsiteX1358" fmla="*/ 6026135 w 12191684"/>
              <a:gd name="connsiteY1358" fmla="*/ 1157478 h 2102199"/>
              <a:gd name="connsiteX1359" fmla="*/ 6018996 w 12191684"/>
              <a:gd name="connsiteY1359" fmla="*/ 1155751 h 2102199"/>
              <a:gd name="connsiteX1360" fmla="*/ 6010556 w 12191684"/>
              <a:gd name="connsiteY1360" fmla="*/ 1153077 h 2102199"/>
              <a:gd name="connsiteX1361" fmla="*/ 6052999 w 12191684"/>
              <a:gd name="connsiteY1361" fmla="*/ 1165870 h 2102199"/>
              <a:gd name="connsiteX1362" fmla="*/ 6060510 w 12191684"/>
              <a:gd name="connsiteY1362" fmla="*/ 1167668 h 2102199"/>
              <a:gd name="connsiteX1363" fmla="*/ 6068523 w 12191684"/>
              <a:gd name="connsiteY1363" fmla="*/ 1171313 h 2102199"/>
              <a:gd name="connsiteX1364" fmla="*/ 6061142 w 12191684"/>
              <a:gd name="connsiteY1364" fmla="*/ 1169008 h 2102199"/>
              <a:gd name="connsiteX1365" fmla="*/ 6052999 w 12191684"/>
              <a:gd name="connsiteY1365" fmla="*/ 1165870 h 2102199"/>
              <a:gd name="connsiteX1366" fmla="*/ 6096577 w 12191684"/>
              <a:gd name="connsiteY1366" fmla="*/ 1181985 h 2102199"/>
              <a:gd name="connsiteX1367" fmla="*/ 6102600 w 12191684"/>
              <a:gd name="connsiteY1367" fmla="*/ 1183855 h 2102199"/>
              <a:gd name="connsiteX1368" fmla="*/ 6109925 w 12191684"/>
              <a:gd name="connsiteY1368" fmla="*/ 1187653 h 2102199"/>
              <a:gd name="connsiteX1369" fmla="*/ 6105036 w 12191684"/>
              <a:gd name="connsiteY1369" fmla="*/ 1185796 h 2102199"/>
              <a:gd name="connsiteX1370" fmla="*/ 6096577 w 12191684"/>
              <a:gd name="connsiteY1370" fmla="*/ 1181985 h 2102199"/>
              <a:gd name="connsiteX1371" fmla="*/ 6139671 w 12191684"/>
              <a:gd name="connsiteY1371" fmla="*/ 1200899 h 2102199"/>
              <a:gd name="connsiteX1372" fmla="*/ 6320561 w 12191684"/>
              <a:gd name="connsiteY1372" fmla="*/ 1266739 h 2102199"/>
              <a:gd name="connsiteX1373" fmla="*/ 7128174 w 12191684"/>
              <a:gd name="connsiteY1373" fmla="*/ 1443828 h 2102199"/>
              <a:gd name="connsiteX1374" fmla="*/ 7205327 w 12191684"/>
              <a:gd name="connsiteY1374" fmla="*/ 1445572 h 2102199"/>
              <a:gd name="connsiteX1375" fmla="*/ 7533106 w 12191684"/>
              <a:gd name="connsiteY1375" fmla="*/ 1410653 h 2102199"/>
              <a:gd name="connsiteX1376" fmla="*/ 7927199 w 12191684"/>
              <a:gd name="connsiteY1376" fmla="*/ 1252815 h 2102199"/>
              <a:gd name="connsiteX1377" fmla="*/ 8282789 w 12191684"/>
              <a:gd name="connsiteY1377" fmla="*/ 1002306 h 2102199"/>
              <a:gd name="connsiteX1378" fmla="*/ 8563867 w 12191684"/>
              <a:gd name="connsiteY1378" fmla="*/ 766681 h 2102199"/>
              <a:gd name="connsiteX1379" fmla="*/ 9145989 w 12191684"/>
              <a:gd name="connsiteY1379" fmla="*/ 318089 h 2102199"/>
              <a:gd name="connsiteX1380" fmla="*/ 9187299 w 12191684"/>
              <a:gd name="connsiteY1380" fmla="*/ 329662 h 2102199"/>
              <a:gd name="connsiteX1381" fmla="*/ 9166513 w 12191684"/>
              <a:gd name="connsiteY1381" fmla="*/ 343986 h 2102199"/>
              <a:gd name="connsiteX1382" fmla="*/ 8633788 w 12191684"/>
              <a:gd name="connsiteY1382" fmla="*/ 796356 h 2102199"/>
              <a:gd name="connsiteX1383" fmla="*/ 8336647 w 12191684"/>
              <a:gd name="connsiteY1383" fmla="*/ 1065281 h 2102199"/>
              <a:gd name="connsiteX1384" fmla="*/ 7980964 w 12191684"/>
              <a:gd name="connsiteY1384" fmla="*/ 1329897 h 2102199"/>
              <a:gd name="connsiteX1385" fmla="*/ 6346701 w 12191684"/>
              <a:gd name="connsiteY1385" fmla="*/ 1290569 h 2102199"/>
              <a:gd name="connsiteX1386" fmla="*/ 6146419 w 12191684"/>
              <a:gd name="connsiteY1386" fmla="*/ 1204370 h 2102199"/>
              <a:gd name="connsiteX1387" fmla="*/ 6139671 w 12191684"/>
              <a:gd name="connsiteY1387" fmla="*/ 1200899 h 2102199"/>
              <a:gd name="connsiteX1388" fmla="*/ 9148201 w 12191684"/>
              <a:gd name="connsiteY1388" fmla="*/ 316747 h 2102199"/>
              <a:gd name="connsiteX1389" fmla="*/ 9186722 w 12191684"/>
              <a:gd name="connsiteY1389" fmla="*/ 293830 h 2102199"/>
              <a:gd name="connsiteX1390" fmla="*/ 9227344 w 12191684"/>
              <a:gd name="connsiteY1390" fmla="*/ 302965 h 2102199"/>
              <a:gd name="connsiteX1391" fmla="*/ 9189288 w 12191684"/>
              <a:gd name="connsiteY1391" fmla="*/ 328307 h 2102199"/>
              <a:gd name="connsiteX1392" fmla="*/ 9148201 w 12191684"/>
              <a:gd name="connsiteY1392" fmla="*/ 316747 h 2102199"/>
              <a:gd name="connsiteX1393" fmla="*/ 9273691 w 12191684"/>
              <a:gd name="connsiteY1393" fmla="*/ 312603 h 2102199"/>
              <a:gd name="connsiteX1394" fmla="*/ 9271497 w 12191684"/>
              <a:gd name="connsiteY1394" fmla="*/ 312017 h 2102199"/>
              <a:gd name="connsiteX1395" fmla="*/ 9232735 w 12191684"/>
              <a:gd name="connsiteY1395" fmla="*/ 302339 h 2102199"/>
              <a:gd name="connsiteX1396" fmla="*/ 9270847 w 12191684"/>
              <a:gd name="connsiteY1396" fmla="*/ 278248 h 2102199"/>
              <a:gd name="connsiteX1397" fmla="*/ 9311357 w 12191684"/>
              <a:gd name="connsiteY1397" fmla="*/ 286161 h 2102199"/>
              <a:gd name="connsiteX1398" fmla="*/ 9273691 w 12191684"/>
              <a:gd name="connsiteY1398" fmla="*/ 312603 h 2102199"/>
              <a:gd name="connsiteX1399" fmla="*/ 9313494 w 12191684"/>
              <a:gd name="connsiteY1399" fmla="*/ 284694 h 2102199"/>
              <a:gd name="connsiteX1400" fmla="*/ 9273190 w 12191684"/>
              <a:gd name="connsiteY1400" fmla="*/ 276793 h 2102199"/>
              <a:gd name="connsiteX1401" fmla="*/ 9311078 w 12191684"/>
              <a:gd name="connsiteY1401" fmla="*/ 254043 h 2102199"/>
              <a:gd name="connsiteX1402" fmla="*/ 9351011 w 12191684"/>
              <a:gd name="connsiteY1402" fmla="*/ 259605 h 2102199"/>
              <a:gd name="connsiteX1403" fmla="*/ 9313494 w 12191684"/>
              <a:gd name="connsiteY1403" fmla="*/ 284694 h 2102199"/>
              <a:gd name="connsiteX1404" fmla="*/ 9353335 w 12191684"/>
              <a:gd name="connsiteY1404" fmla="*/ 258081 h 2102199"/>
              <a:gd name="connsiteX1405" fmla="*/ 9313718 w 12191684"/>
              <a:gd name="connsiteY1405" fmla="*/ 252513 h 2102199"/>
              <a:gd name="connsiteX1406" fmla="*/ 9351364 w 12191684"/>
              <a:gd name="connsiteY1406" fmla="*/ 231139 h 2102199"/>
              <a:gd name="connsiteX1407" fmla="*/ 9390592 w 12191684"/>
              <a:gd name="connsiteY1407" fmla="*/ 234433 h 2102199"/>
              <a:gd name="connsiteX1408" fmla="*/ 9353335 w 12191684"/>
              <a:gd name="connsiteY1408" fmla="*/ 258081 h 2102199"/>
              <a:gd name="connsiteX1409" fmla="*/ 9393194 w 12191684"/>
              <a:gd name="connsiteY1409" fmla="*/ 232845 h 2102199"/>
              <a:gd name="connsiteX1410" fmla="*/ 9354414 w 12191684"/>
              <a:gd name="connsiteY1410" fmla="*/ 229471 h 2102199"/>
              <a:gd name="connsiteX1411" fmla="*/ 9391781 w 12191684"/>
              <a:gd name="connsiteY1411" fmla="*/ 209477 h 2102199"/>
              <a:gd name="connsiteX1412" fmla="*/ 9430172 w 12191684"/>
              <a:gd name="connsiteY1412" fmla="*/ 210625 h 2102199"/>
              <a:gd name="connsiteX1413" fmla="*/ 9393194 w 12191684"/>
              <a:gd name="connsiteY1413" fmla="*/ 232845 h 2102199"/>
              <a:gd name="connsiteX1414" fmla="*/ 9433183 w 12191684"/>
              <a:gd name="connsiteY1414" fmla="*/ 208885 h 2102199"/>
              <a:gd name="connsiteX1415" fmla="*/ 9395258 w 12191684"/>
              <a:gd name="connsiteY1415" fmla="*/ 207684 h 2102199"/>
              <a:gd name="connsiteX1416" fmla="*/ 9444338 w 12191684"/>
              <a:gd name="connsiteY1416" fmla="*/ 183256 h 2102199"/>
              <a:gd name="connsiteX1417" fmla="*/ 9476650 w 12191684"/>
              <a:gd name="connsiteY1417" fmla="*/ 184375 h 2102199"/>
              <a:gd name="connsiteX1418" fmla="*/ 9433183 w 12191684"/>
              <a:gd name="connsiteY1418" fmla="*/ 208885 h 2102199"/>
              <a:gd name="connsiteX1419" fmla="*/ 9518331 w 12191684"/>
              <a:gd name="connsiteY1419" fmla="*/ 162354 h 2102199"/>
              <a:gd name="connsiteX1420" fmla="*/ 9479791 w 12191684"/>
              <a:gd name="connsiteY1420" fmla="*/ 182646 h 2102199"/>
              <a:gd name="connsiteX1421" fmla="*/ 9448279 w 12191684"/>
              <a:gd name="connsiteY1421" fmla="*/ 181397 h 2102199"/>
              <a:gd name="connsiteX1422" fmla="*/ 9488715 w 12191684"/>
              <a:gd name="connsiteY1422" fmla="*/ 162899 h 2102199"/>
              <a:gd name="connsiteX1423" fmla="*/ 9518517 w 12191684"/>
              <a:gd name="connsiteY1423" fmla="*/ 162259 h 2102199"/>
              <a:gd name="connsiteX1424" fmla="*/ 9518331 w 12191684"/>
              <a:gd name="connsiteY1424" fmla="*/ 162354 h 2102199"/>
              <a:gd name="connsiteX1425" fmla="*/ 9522420 w 12191684"/>
              <a:gd name="connsiteY1425" fmla="*/ 160301 h 2102199"/>
              <a:gd name="connsiteX1426" fmla="*/ 9493604 w 12191684"/>
              <a:gd name="connsiteY1426" fmla="*/ 160770 h 2102199"/>
              <a:gd name="connsiteX1427" fmla="*/ 9513757 w 12191684"/>
              <a:gd name="connsiteY1427" fmla="*/ 152127 h 2102199"/>
              <a:gd name="connsiteX1428" fmla="*/ 9548522 w 12191684"/>
              <a:gd name="connsiteY1428" fmla="*/ 147373 h 2102199"/>
              <a:gd name="connsiteX1429" fmla="*/ 9522420 w 12191684"/>
              <a:gd name="connsiteY1429" fmla="*/ 160301 h 2102199"/>
              <a:gd name="connsiteX1430" fmla="*/ 9553709 w 12191684"/>
              <a:gd name="connsiteY1430" fmla="*/ 144856 h 2102199"/>
              <a:gd name="connsiteX1431" fmla="*/ 9520487 w 12191684"/>
              <a:gd name="connsiteY1431" fmla="*/ 149299 h 2102199"/>
              <a:gd name="connsiteX1432" fmla="*/ 9555029 w 12191684"/>
              <a:gd name="connsiteY1432" fmla="*/ 135445 h 2102199"/>
              <a:gd name="connsiteX1433" fmla="*/ 9587247 w 12191684"/>
              <a:gd name="connsiteY1433" fmla="*/ 129195 h 2102199"/>
              <a:gd name="connsiteX1434" fmla="*/ 9553709 w 12191684"/>
              <a:gd name="connsiteY1434" fmla="*/ 144856 h 2102199"/>
              <a:gd name="connsiteX1435" fmla="*/ 9594070 w 12191684"/>
              <a:gd name="connsiteY1435" fmla="*/ 126129 h 2102199"/>
              <a:gd name="connsiteX1436" fmla="*/ 9565142 w 12191684"/>
              <a:gd name="connsiteY1436" fmla="*/ 131537 h 2102199"/>
              <a:gd name="connsiteX1437" fmla="*/ 9594833 w 12191684"/>
              <a:gd name="connsiteY1437" fmla="*/ 120663 h 2102199"/>
              <a:gd name="connsiteX1438" fmla="*/ 9622942 w 12191684"/>
              <a:gd name="connsiteY1438" fmla="*/ 113523 h 2102199"/>
              <a:gd name="connsiteX1439" fmla="*/ 9594070 w 12191684"/>
              <a:gd name="connsiteY1439" fmla="*/ 126129 h 2102199"/>
              <a:gd name="connsiteX1440" fmla="*/ 9651945 w 12191684"/>
              <a:gd name="connsiteY1440" fmla="*/ 101626 h 2102199"/>
              <a:gd name="connsiteX1441" fmla="*/ 9634617 w 12191684"/>
              <a:gd name="connsiteY1441" fmla="*/ 108674 h 2102199"/>
              <a:gd name="connsiteX1442" fmla="*/ 9618090 w 12191684"/>
              <a:gd name="connsiteY1442" fmla="*/ 112608 h 2102199"/>
              <a:gd name="connsiteX1443" fmla="*/ 9651945 w 12191684"/>
              <a:gd name="connsiteY1443" fmla="*/ 101626 h 2102199"/>
              <a:gd name="connsiteX1444" fmla="*/ 9568433 w 12191684"/>
              <a:gd name="connsiteY1444" fmla="*/ 127973 h 2102199"/>
              <a:gd name="connsiteX1445" fmla="*/ 9552222 w 12191684"/>
              <a:gd name="connsiteY1445" fmla="*/ 134181 h 2102199"/>
              <a:gd name="connsiteX1446" fmla="*/ 9535861 w 12191684"/>
              <a:gd name="connsiteY1446" fmla="*/ 137689 h 2102199"/>
              <a:gd name="connsiteX1447" fmla="*/ 9568433 w 12191684"/>
              <a:gd name="connsiteY1447" fmla="*/ 127973 h 2102199"/>
              <a:gd name="connsiteX1448" fmla="*/ 9469882 w 12191684"/>
              <a:gd name="connsiteY1448" fmla="*/ 157533 h 2102199"/>
              <a:gd name="connsiteX1449" fmla="*/ 9447220 w 12191684"/>
              <a:gd name="connsiteY1449" fmla="*/ 161856 h 2102199"/>
              <a:gd name="connsiteX1450" fmla="*/ 9491021 w 12191684"/>
              <a:gd name="connsiteY1450" fmla="*/ 150080 h 2102199"/>
              <a:gd name="connsiteX1451" fmla="*/ 9469882 w 12191684"/>
              <a:gd name="connsiteY1451" fmla="*/ 157533 h 2102199"/>
              <a:gd name="connsiteX1452" fmla="*/ 9422773 w 12191684"/>
              <a:gd name="connsiteY1452" fmla="*/ 166946 h 2102199"/>
              <a:gd name="connsiteX1453" fmla="*/ 9358336 w 12191684"/>
              <a:gd name="connsiteY1453" fmla="*/ 182417 h 2102199"/>
              <a:gd name="connsiteX1454" fmla="*/ 9273635 w 12191684"/>
              <a:gd name="connsiteY1454" fmla="*/ 189448 h 2102199"/>
              <a:gd name="connsiteX1455" fmla="*/ 9422773 w 12191684"/>
              <a:gd name="connsiteY1455" fmla="*/ 166946 h 2102199"/>
              <a:gd name="connsiteX1456" fmla="*/ 9224239 w 12191684"/>
              <a:gd name="connsiteY1456" fmla="*/ 198489 h 2102199"/>
              <a:gd name="connsiteX1457" fmla="*/ 9129833 w 12191684"/>
              <a:gd name="connsiteY1457" fmla="*/ 225604 h 2102199"/>
              <a:gd name="connsiteX1458" fmla="*/ 9110387 w 12191684"/>
              <a:gd name="connsiteY1458" fmla="*/ 228644 h 2102199"/>
              <a:gd name="connsiteX1459" fmla="*/ 9093860 w 12191684"/>
              <a:gd name="connsiteY1459" fmla="*/ 231453 h 2102199"/>
              <a:gd name="connsiteX1460" fmla="*/ 9059466 w 12191684"/>
              <a:gd name="connsiteY1460" fmla="*/ 234809 h 2102199"/>
              <a:gd name="connsiteX1461" fmla="*/ 9224239 w 12191684"/>
              <a:gd name="connsiteY1461" fmla="*/ 198489 h 2102199"/>
              <a:gd name="connsiteX1462" fmla="*/ 9033885 w 12191684"/>
              <a:gd name="connsiteY1462" fmla="*/ 239640 h 2102199"/>
              <a:gd name="connsiteX1463" fmla="*/ 9032695 w 12191684"/>
              <a:gd name="connsiteY1463" fmla="*/ 239999 h 2102199"/>
              <a:gd name="connsiteX1464" fmla="*/ 9030093 w 12191684"/>
              <a:gd name="connsiteY1464" fmla="*/ 240105 h 2102199"/>
              <a:gd name="connsiteX1465" fmla="*/ 9033885 w 12191684"/>
              <a:gd name="connsiteY1465" fmla="*/ 239640 h 2102199"/>
              <a:gd name="connsiteX1466" fmla="*/ 8966679 w 12191684"/>
              <a:gd name="connsiteY1466" fmla="*/ 247118 h 2102199"/>
              <a:gd name="connsiteX1467" fmla="*/ 8940001 w 12191684"/>
              <a:gd name="connsiteY1467" fmla="*/ 246924 h 2102199"/>
              <a:gd name="connsiteX1468" fmla="*/ 8992520 w 12191684"/>
              <a:gd name="connsiteY1468" fmla="*/ 243197 h 2102199"/>
              <a:gd name="connsiteX1469" fmla="*/ 8966679 w 12191684"/>
              <a:gd name="connsiteY1469" fmla="*/ 247118 h 2102199"/>
              <a:gd name="connsiteX1470" fmla="*/ 8906500 w 12191684"/>
              <a:gd name="connsiteY1470" fmla="*/ 248832 h 2102199"/>
              <a:gd name="connsiteX1471" fmla="*/ 8882313 w 12191684"/>
              <a:gd name="connsiteY1471" fmla="*/ 251468 h 2102199"/>
              <a:gd name="connsiteX1472" fmla="*/ 8857029 w 12191684"/>
              <a:gd name="connsiteY1472" fmla="*/ 250215 h 2102199"/>
              <a:gd name="connsiteX1473" fmla="*/ 8906500 w 12191684"/>
              <a:gd name="connsiteY1473" fmla="*/ 248832 h 2102199"/>
              <a:gd name="connsiteX1474" fmla="*/ 8814121 w 12191684"/>
              <a:gd name="connsiteY1474" fmla="*/ 250875 h 2102199"/>
              <a:gd name="connsiteX1475" fmla="*/ 8793187 w 12191684"/>
              <a:gd name="connsiteY1475" fmla="*/ 252256 h 2102199"/>
              <a:gd name="connsiteX1476" fmla="*/ 8772607 w 12191684"/>
              <a:gd name="connsiteY1476" fmla="*/ 250312 h 2102199"/>
              <a:gd name="connsiteX1477" fmla="*/ 8814121 w 12191684"/>
              <a:gd name="connsiteY1477" fmla="*/ 250875 h 2102199"/>
              <a:gd name="connsiteX1478" fmla="*/ 6066459 w 12191684"/>
              <a:gd name="connsiteY1478" fmla="*/ 1011090 h 2102199"/>
              <a:gd name="connsiteX1479" fmla="*/ 6378063 w 12191684"/>
              <a:gd name="connsiteY1479" fmla="*/ 874569 h 2102199"/>
              <a:gd name="connsiteX1480" fmla="*/ 7732067 w 12191684"/>
              <a:gd name="connsiteY1480" fmla="*/ 358387 h 2102199"/>
              <a:gd name="connsiteX1481" fmla="*/ 8721668 w 12191684"/>
              <a:gd name="connsiteY1481" fmla="*/ 248477 h 2102199"/>
              <a:gd name="connsiteX1482" fmla="*/ 8523952 w 12191684"/>
              <a:gd name="connsiteY1482" fmla="*/ 260068 h 2102199"/>
              <a:gd name="connsiteX1483" fmla="*/ 7786576 w 12191684"/>
              <a:gd name="connsiteY1483" fmla="*/ 421013 h 2102199"/>
              <a:gd name="connsiteX1484" fmla="*/ 7433774 w 12191684"/>
              <a:gd name="connsiteY1484" fmla="*/ 543122 h 2102199"/>
              <a:gd name="connsiteX1485" fmla="*/ 7078890 w 12191684"/>
              <a:gd name="connsiteY1485" fmla="*/ 675911 h 2102199"/>
              <a:gd name="connsiteX1486" fmla="*/ 6091278 w 12191684"/>
              <a:gd name="connsiteY1486" fmla="*/ 1034919 h 2102199"/>
              <a:gd name="connsiteX1487" fmla="*/ 5927528 w 12191684"/>
              <a:gd name="connsiteY1487" fmla="*/ 1089684 h 2102199"/>
              <a:gd name="connsiteX1488" fmla="*/ 5909700 w 12191684"/>
              <a:gd name="connsiteY1488" fmla="*/ 1080230 h 2102199"/>
              <a:gd name="connsiteX1489" fmla="*/ 5907599 w 12191684"/>
              <a:gd name="connsiteY1489" fmla="*/ 1079115 h 2102199"/>
              <a:gd name="connsiteX1490" fmla="*/ 6066459 w 12191684"/>
              <a:gd name="connsiteY1490" fmla="*/ 1011090 h 2102199"/>
              <a:gd name="connsiteX1491" fmla="*/ 2580045 w 12191684"/>
              <a:gd name="connsiteY1491" fmla="*/ 82896 h 2102199"/>
              <a:gd name="connsiteX1492" fmla="*/ 2916989 w 12191684"/>
              <a:gd name="connsiteY1492" fmla="*/ 63964 h 2102199"/>
              <a:gd name="connsiteX1493" fmla="*/ 5689117 w 12191684"/>
              <a:gd name="connsiteY1493" fmla="*/ 966617 h 2102199"/>
              <a:gd name="connsiteX1494" fmla="*/ 5903434 w 12191684"/>
              <a:gd name="connsiteY1494" fmla="*/ 1079020 h 2102199"/>
              <a:gd name="connsiteX1495" fmla="*/ 5887204 w 12191684"/>
              <a:gd name="connsiteY1495" fmla="*/ 1085903 h 2102199"/>
              <a:gd name="connsiteX1496" fmla="*/ 5673091 w 12191684"/>
              <a:gd name="connsiteY1496" fmla="*/ 988274 h 2102199"/>
              <a:gd name="connsiteX1497" fmla="*/ 5652790 w 12191684"/>
              <a:gd name="connsiteY1497" fmla="*/ 979181 h 2102199"/>
              <a:gd name="connsiteX1498" fmla="*/ 4602248 w 12191684"/>
              <a:gd name="connsiteY1498" fmla="*/ 533054 h 2102199"/>
              <a:gd name="connsiteX1499" fmla="*/ 3887107 w 12191684"/>
              <a:gd name="connsiteY1499" fmla="*/ 297321 h 2102199"/>
              <a:gd name="connsiteX1500" fmla="*/ 3154415 w 12191684"/>
              <a:gd name="connsiteY1500" fmla="*/ 157334 h 2102199"/>
              <a:gd name="connsiteX1501" fmla="*/ 2615684 w 12191684"/>
              <a:gd name="connsiteY1501" fmla="*/ 145176 h 2102199"/>
              <a:gd name="connsiteX1502" fmla="*/ 2194542 w 12191684"/>
              <a:gd name="connsiteY1502" fmla="*/ 201252 h 2102199"/>
              <a:gd name="connsiteX1503" fmla="*/ 2153994 w 12191684"/>
              <a:gd name="connsiteY1503" fmla="*/ 183107 h 2102199"/>
              <a:gd name="connsiteX1504" fmla="*/ 2124676 w 12191684"/>
              <a:gd name="connsiteY1504" fmla="*/ 171357 h 2102199"/>
              <a:gd name="connsiteX1505" fmla="*/ 2580045 w 12191684"/>
              <a:gd name="connsiteY1505" fmla="*/ 82896 h 2102199"/>
              <a:gd name="connsiteX1506" fmla="*/ 2122018 w 12191684"/>
              <a:gd name="connsiteY1506" fmla="*/ 172082 h 2102199"/>
              <a:gd name="connsiteX1507" fmla="*/ 2191976 w 12191684"/>
              <a:gd name="connsiteY1507" fmla="*/ 201778 h 2102199"/>
              <a:gd name="connsiteX1508" fmla="*/ 2112853 w 12191684"/>
              <a:gd name="connsiteY1508" fmla="*/ 219014 h 2102199"/>
              <a:gd name="connsiteX1509" fmla="*/ 2039734 w 12191684"/>
              <a:gd name="connsiteY1509" fmla="*/ 195779 h 2102199"/>
              <a:gd name="connsiteX1510" fmla="*/ 2122018 w 12191684"/>
              <a:gd name="connsiteY1510" fmla="*/ 172082 h 2102199"/>
              <a:gd name="connsiteX1511" fmla="*/ 2036350 w 12191684"/>
              <a:gd name="connsiteY1511" fmla="*/ 196792 h 2102199"/>
              <a:gd name="connsiteX1512" fmla="*/ 2109506 w 12191684"/>
              <a:gd name="connsiteY1512" fmla="*/ 219783 h 2102199"/>
              <a:gd name="connsiteX1513" fmla="*/ 2030643 w 12191684"/>
              <a:gd name="connsiteY1513" fmla="*/ 239081 h 2102199"/>
              <a:gd name="connsiteX1514" fmla="*/ 2014432 w 12191684"/>
              <a:gd name="connsiteY1514" fmla="*/ 235054 h 2102199"/>
              <a:gd name="connsiteX1515" fmla="*/ 1954680 w 12191684"/>
              <a:gd name="connsiteY1515" fmla="*/ 222650 h 2102199"/>
              <a:gd name="connsiteX1516" fmla="*/ 2036350 w 12191684"/>
              <a:gd name="connsiteY1516" fmla="*/ 196792 h 2102199"/>
              <a:gd name="connsiteX1517" fmla="*/ 1950218 w 12191684"/>
              <a:gd name="connsiteY1517" fmla="*/ 224139 h 2102199"/>
              <a:gd name="connsiteX1518" fmla="*/ 2026404 w 12191684"/>
              <a:gd name="connsiteY1518" fmla="*/ 240193 h 2102199"/>
              <a:gd name="connsiteX1519" fmla="*/ 1948322 w 12191684"/>
              <a:gd name="connsiteY1519" fmla="*/ 261401 h 2102199"/>
              <a:gd name="connsiteX1520" fmla="*/ 1944585 w 12191684"/>
              <a:gd name="connsiteY1520" fmla="*/ 260812 h 2102199"/>
              <a:gd name="connsiteX1521" fmla="*/ 1869570 w 12191684"/>
              <a:gd name="connsiteY1521" fmla="*/ 251959 h 2102199"/>
              <a:gd name="connsiteX1522" fmla="*/ 1950218 w 12191684"/>
              <a:gd name="connsiteY1522" fmla="*/ 224139 h 2102199"/>
              <a:gd name="connsiteX1523" fmla="*/ 1866242 w 12191684"/>
              <a:gd name="connsiteY1523" fmla="*/ 253152 h 2102199"/>
              <a:gd name="connsiteX1524" fmla="*/ 1945199 w 12191684"/>
              <a:gd name="connsiteY1524" fmla="*/ 262288 h 2102199"/>
              <a:gd name="connsiteX1525" fmla="*/ 1864960 w 12191684"/>
              <a:gd name="connsiteY1525" fmla="*/ 286142 h 2102199"/>
              <a:gd name="connsiteX1526" fmla="*/ 1783734 w 12191684"/>
              <a:gd name="connsiteY1526" fmla="*/ 283880 h 2102199"/>
              <a:gd name="connsiteX1527" fmla="*/ 1866242 w 12191684"/>
              <a:gd name="connsiteY1527" fmla="*/ 253152 h 2102199"/>
              <a:gd name="connsiteX1528" fmla="*/ 1777559 w 12191684"/>
              <a:gd name="connsiteY1528" fmla="*/ 286257 h 2102199"/>
              <a:gd name="connsiteX1529" fmla="*/ 1858843 w 12191684"/>
              <a:gd name="connsiteY1529" fmla="*/ 288033 h 2102199"/>
              <a:gd name="connsiteX1530" fmla="*/ 1832200 w 12191684"/>
              <a:gd name="connsiteY1530" fmla="*/ 296438 h 2102199"/>
              <a:gd name="connsiteX1531" fmla="*/ 1780805 w 12191684"/>
              <a:gd name="connsiteY1531" fmla="*/ 313265 h 2102199"/>
              <a:gd name="connsiteX1532" fmla="*/ 1697635 w 12191684"/>
              <a:gd name="connsiteY1532" fmla="*/ 318232 h 2102199"/>
              <a:gd name="connsiteX1533" fmla="*/ 1777559 w 12191684"/>
              <a:gd name="connsiteY1533" fmla="*/ 286257 h 2102199"/>
              <a:gd name="connsiteX1534" fmla="*/ 1690788 w 12191684"/>
              <a:gd name="connsiteY1534" fmla="*/ 321073 h 2102199"/>
              <a:gd name="connsiteX1535" fmla="*/ 1773919 w 12191684"/>
              <a:gd name="connsiteY1535" fmla="*/ 315576 h 2102199"/>
              <a:gd name="connsiteX1536" fmla="*/ 1695679 w 12191684"/>
              <a:gd name="connsiteY1536" fmla="*/ 342849 h 2102199"/>
              <a:gd name="connsiteX1537" fmla="*/ 1611551 w 12191684"/>
              <a:gd name="connsiteY1537" fmla="*/ 354890 h 2102199"/>
              <a:gd name="connsiteX1538" fmla="*/ 1690788 w 12191684"/>
              <a:gd name="connsiteY1538" fmla="*/ 321073 h 2102199"/>
              <a:gd name="connsiteX1539" fmla="*/ 1604005 w 12191684"/>
              <a:gd name="connsiteY1539" fmla="*/ 358205 h 2102199"/>
              <a:gd name="connsiteX1540" fmla="*/ 1688016 w 12191684"/>
              <a:gd name="connsiteY1540" fmla="*/ 345641 h 2102199"/>
              <a:gd name="connsiteX1541" fmla="*/ 1609716 w 12191684"/>
              <a:gd name="connsiteY1541" fmla="*/ 374976 h 2102199"/>
              <a:gd name="connsiteX1542" fmla="*/ 1525534 w 12191684"/>
              <a:gd name="connsiteY1542" fmla="*/ 393721 h 2102199"/>
              <a:gd name="connsiteX1543" fmla="*/ 1604005 w 12191684"/>
              <a:gd name="connsiteY1543" fmla="*/ 358205 h 2102199"/>
              <a:gd name="connsiteX1544" fmla="*/ 1515474 w 12191684"/>
              <a:gd name="connsiteY1544" fmla="*/ 398412 h 2102199"/>
              <a:gd name="connsiteX1545" fmla="*/ 1597881 w 12191684"/>
              <a:gd name="connsiteY1545" fmla="*/ 379590 h 2102199"/>
              <a:gd name="connsiteX1546" fmla="*/ 1523320 w 12191684"/>
              <a:gd name="connsiteY1546" fmla="*/ 409538 h 2102199"/>
              <a:gd name="connsiteX1547" fmla="*/ 1440757 w 12191684"/>
              <a:gd name="connsiteY1547" fmla="*/ 434105 h 2102199"/>
              <a:gd name="connsiteX1548" fmla="*/ 1515474 w 12191684"/>
              <a:gd name="connsiteY1548" fmla="*/ 398412 h 2102199"/>
              <a:gd name="connsiteX1549" fmla="*/ 1428862 w 12191684"/>
              <a:gd name="connsiteY1549" fmla="*/ 439929 h 2102199"/>
              <a:gd name="connsiteX1550" fmla="*/ 1508904 w 12191684"/>
              <a:gd name="connsiteY1550" fmla="*/ 415517 h 2102199"/>
              <a:gd name="connsiteX1551" fmla="*/ 1431313 w 12191684"/>
              <a:gd name="connsiteY1551" fmla="*/ 448844 h 2102199"/>
              <a:gd name="connsiteX1552" fmla="*/ 1353717 w 12191684"/>
              <a:gd name="connsiteY1552" fmla="*/ 477650 h 2102199"/>
              <a:gd name="connsiteX1553" fmla="*/ 1428862 w 12191684"/>
              <a:gd name="connsiteY1553" fmla="*/ 439929 h 2102199"/>
              <a:gd name="connsiteX1554" fmla="*/ 1337268 w 12191684"/>
              <a:gd name="connsiteY1554" fmla="*/ 486115 h 2102199"/>
              <a:gd name="connsiteX1555" fmla="*/ 1408020 w 12191684"/>
              <a:gd name="connsiteY1555" fmla="*/ 459208 h 2102199"/>
              <a:gd name="connsiteX1556" fmla="*/ 1344786 w 12191684"/>
              <a:gd name="connsiteY1556" fmla="*/ 488154 h 2102199"/>
              <a:gd name="connsiteX1557" fmla="*/ 1274811 w 12191684"/>
              <a:gd name="connsiteY1557" fmla="*/ 518876 h 2102199"/>
              <a:gd name="connsiteX1558" fmla="*/ 1337268 w 12191684"/>
              <a:gd name="connsiteY1558" fmla="*/ 486115 h 2102199"/>
              <a:gd name="connsiteX1559" fmla="*/ 1210670 w 12191684"/>
              <a:gd name="connsiteY1559" fmla="*/ 553582 h 2102199"/>
              <a:gd name="connsiteX1560" fmla="*/ 1249284 w 12191684"/>
              <a:gd name="connsiteY1560" fmla="*/ 532570 h 2102199"/>
              <a:gd name="connsiteX1561" fmla="*/ 1293986 w 12191684"/>
              <a:gd name="connsiteY1561" fmla="*/ 512306 h 2102199"/>
              <a:gd name="connsiteX1562" fmla="*/ 1210670 w 12191684"/>
              <a:gd name="connsiteY1562" fmla="*/ 553582 h 2102199"/>
              <a:gd name="connsiteX1563" fmla="*/ 1392192 w 12191684"/>
              <a:gd name="connsiteY1563" fmla="*/ 468368 h 2102199"/>
              <a:gd name="connsiteX1564" fmla="*/ 1431993 w 12191684"/>
              <a:gd name="connsiteY1564" fmla="*/ 450576 h 2102199"/>
              <a:gd name="connsiteX1565" fmla="*/ 1474540 w 12191684"/>
              <a:gd name="connsiteY1565" fmla="*/ 435882 h 2102199"/>
              <a:gd name="connsiteX1566" fmla="*/ 1392192 w 12191684"/>
              <a:gd name="connsiteY1566" fmla="*/ 468368 h 2102199"/>
              <a:gd name="connsiteX1567" fmla="*/ 1561020 w 12191684"/>
              <a:gd name="connsiteY1567" fmla="*/ 406283 h 2102199"/>
              <a:gd name="connsiteX1568" fmla="*/ 1612776 w 12191684"/>
              <a:gd name="connsiteY1568" fmla="*/ 388588 h 2102199"/>
              <a:gd name="connsiteX1569" fmla="*/ 1665106 w 12191684"/>
              <a:gd name="connsiteY1569" fmla="*/ 376919 h 2102199"/>
              <a:gd name="connsiteX1570" fmla="*/ 1561020 w 12191684"/>
              <a:gd name="connsiteY1570" fmla="*/ 406283 h 2102199"/>
              <a:gd name="connsiteX1571" fmla="*/ 1736018 w 12191684"/>
              <a:gd name="connsiteY1571" fmla="*/ 361099 h 2102199"/>
              <a:gd name="connsiteX1572" fmla="*/ 1778905 w 12191684"/>
              <a:gd name="connsiteY1572" fmla="*/ 351200 h 2102199"/>
              <a:gd name="connsiteX1573" fmla="*/ 1824784 w 12191684"/>
              <a:gd name="connsiteY1573" fmla="*/ 346530 h 2102199"/>
              <a:gd name="connsiteX1574" fmla="*/ 1736018 w 12191684"/>
              <a:gd name="connsiteY1574" fmla="*/ 361099 h 2102199"/>
              <a:gd name="connsiteX1575" fmla="*/ 1892028 w 12191684"/>
              <a:gd name="connsiteY1575" fmla="*/ 339290 h 2102199"/>
              <a:gd name="connsiteX1576" fmla="*/ 1941927 w 12191684"/>
              <a:gd name="connsiteY1576" fmla="*/ 333557 h 2102199"/>
              <a:gd name="connsiteX1577" fmla="*/ 1990003 w 12191684"/>
              <a:gd name="connsiteY1577" fmla="*/ 335083 h 2102199"/>
              <a:gd name="connsiteX1578" fmla="*/ 1892028 w 12191684"/>
              <a:gd name="connsiteY1578" fmla="*/ 339290 h 2102199"/>
              <a:gd name="connsiteX1579" fmla="*/ 2042430 w 12191684"/>
              <a:gd name="connsiteY1579" fmla="*/ 336126 h 2102199"/>
              <a:gd name="connsiteX1580" fmla="*/ 2074964 w 12191684"/>
              <a:gd name="connsiteY1580" fmla="*/ 336039 h 2102199"/>
              <a:gd name="connsiteX1581" fmla="*/ 2088982 w 12191684"/>
              <a:gd name="connsiteY1581" fmla="*/ 336115 h 2102199"/>
              <a:gd name="connsiteX1582" fmla="*/ 2134121 w 12191684"/>
              <a:gd name="connsiteY1582" fmla="*/ 343481 h 2102199"/>
              <a:gd name="connsiteX1583" fmla="*/ 2042430 w 12191684"/>
              <a:gd name="connsiteY1583" fmla="*/ 336126 h 2102199"/>
              <a:gd name="connsiteX1584" fmla="*/ 2196401 w 12191684"/>
              <a:gd name="connsiteY1584" fmla="*/ 353092 h 2102199"/>
              <a:gd name="connsiteX1585" fmla="*/ 2181230 w 12191684"/>
              <a:gd name="connsiteY1585" fmla="*/ 350173 h 2102199"/>
              <a:gd name="connsiteX1586" fmla="*/ 2226258 w 12191684"/>
              <a:gd name="connsiteY1586" fmla="*/ 355388 h 2102199"/>
              <a:gd name="connsiteX1587" fmla="*/ 2256580 w 12191684"/>
              <a:gd name="connsiteY1587" fmla="*/ 364342 h 2102199"/>
              <a:gd name="connsiteX1588" fmla="*/ 2268199 w 12191684"/>
              <a:gd name="connsiteY1588" fmla="*/ 367870 h 2102199"/>
              <a:gd name="connsiteX1589" fmla="*/ 2196401 w 12191684"/>
              <a:gd name="connsiteY1589" fmla="*/ 353092 h 2102199"/>
              <a:gd name="connsiteX1590" fmla="*/ 2312334 w 12191684"/>
              <a:gd name="connsiteY1590" fmla="*/ 379651 h 2102199"/>
              <a:gd name="connsiteX1591" fmla="*/ 2355261 w 12191684"/>
              <a:gd name="connsiteY1591" fmla="*/ 389808 h 2102199"/>
              <a:gd name="connsiteX1592" fmla="*/ 2395046 w 12191684"/>
              <a:gd name="connsiteY1592" fmla="*/ 407099 h 2102199"/>
              <a:gd name="connsiteX1593" fmla="*/ 2312334 w 12191684"/>
              <a:gd name="connsiteY1593" fmla="*/ 379651 h 2102199"/>
              <a:gd name="connsiteX1594" fmla="*/ 2436058 w 12191684"/>
              <a:gd name="connsiteY1594" fmla="*/ 423439 h 2102199"/>
              <a:gd name="connsiteX1595" fmla="*/ 2477032 w 12191684"/>
              <a:gd name="connsiteY1595" fmla="*/ 438269 h 2102199"/>
              <a:gd name="connsiteX1596" fmla="*/ 2514865 w 12191684"/>
              <a:gd name="connsiteY1596" fmla="*/ 460169 h 2102199"/>
              <a:gd name="connsiteX1597" fmla="*/ 2436058 w 12191684"/>
              <a:gd name="connsiteY1597" fmla="*/ 423439 h 2102199"/>
              <a:gd name="connsiteX1598" fmla="*/ 2553646 w 12191684"/>
              <a:gd name="connsiteY1598" fmla="*/ 480937 h 2102199"/>
              <a:gd name="connsiteX1599" fmla="*/ 2591200 w 12191684"/>
              <a:gd name="connsiteY1599" fmla="*/ 499398 h 2102199"/>
              <a:gd name="connsiteX1600" fmla="*/ 2625668 w 12191684"/>
              <a:gd name="connsiteY1600" fmla="*/ 524656 h 2102199"/>
              <a:gd name="connsiteX1601" fmla="*/ 2553646 w 12191684"/>
              <a:gd name="connsiteY1601" fmla="*/ 480937 h 2102199"/>
              <a:gd name="connsiteX1602" fmla="*/ 2662218 w 12191684"/>
              <a:gd name="connsiteY1602" fmla="*/ 549462 h 2102199"/>
              <a:gd name="connsiteX1603" fmla="*/ 2697819 w 12191684"/>
              <a:gd name="connsiteY1603" fmla="*/ 571751 h 2102199"/>
              <a:gd name="connsiteX1604" fmla="*/ 2729908 w 12191684"/>
              <a:gd name="connsiteY1604" fmla="*/ 600453 h 2102199"/>
              <a:gd name="connsiteX1605" fmla="*/ 2662218 w 12191684"/>
              <a:gd name="connsiteY1605" fmla="*/ 549462 h 2102199"/>
              <a:gd name="connsiteX1606" fmla="*/ 4539410 w 12191684"/>
              <a:gd name="connsiteY1606" fmla="*/ 1463169 h 2102199"/>
              <a:gd name="connsiteX1607" fmla="*/ 3365238 w 12191684"/>
              <a:gd name="connsiteY1607" fmla="*/ 1131114 h 2102199"/>
              <a:gd name="connsiteX1608" fmla="*/ 2836397 w 12191684"/>
              <a:gd name="connsiteY1608" fmla="*/ 694453 h 2102199"/>
              <a:gd name="connsiteX1609" fmla="*/ 2764412 w 12191684"/>
              <a:gd name="connsiteY1609" fmla="*/ 629084 h 2102199"/>
              <a:gd name="connsiteX1610" fmla="*/ 2823290 w 12191684"/>
              <a:gd name="connsiteY1610" fmla="*/ 674126 h 2102199"/>
              <a:gd name="connsiteX1611" fmla="*/ 2973227 w 12191684"/>
              <a:gd name="connsiteY1611" fmla="*/ 788178 h 2102199"/>
              <a:gd name="connsiteX1612" fmla="*/ 3345104 w 12191684"/>
              <a:gd name="connsiteY1612" fmla="*/ 1044166 h 2102199"/>
              <a:gd name="connsiteX1613" fmla="*/ 3920775 w 12191684"/>
              <a:gd name="connsiteY1613" fmla="*/ 1297578 h 2102199"/>
              <a:gd name="connsiteX1614" fmla="*/ 4545155 w 12191684"/>
              <a:gd name="connsiteY1614" fmla="*/ 1380465 h 2102199"/>
              <a:gd name="connsiteX1615" fmla="*/ 5504545 w 12191684"/>
              <a:gd name="connsiteY1615" fmla="*/ 1223331 h 2102199"/>
              <a:gd name="connsiteX1616" fmla="*/ 5684134 w 12191684"/>
              <a:gd name="connsiteY1616" fmla="*/ 1169689 h 2102199"/>
              <a:gd name="connsiteX1617" fmla="*/ 4539410 w 12191684"/>
              <a:gd name="connsiteY1617" fmla="*/ 1463169 h 2102199"/>
              <a:gd name="connsiteX1618" fmla="*/ 9223067 w 12191684"/>
              <a:gd name="connsiteY1618" fmla="*/ 349937 h 2102199"/>
              <a:gd name="connsiteX1619" fmla="*/ 8701050 w 12191684"/>
              <a:gd name="connsiteY1619" fmla="*/ 828816 h 2102199"/>
              <a:gd name="connsiteX1620" fmla="*/ 8035696 w 12191684"/>
              <a:gd name="connsiteY1620" fmla="*/ 1408572 h 2102199"/>
              <a:gd name="connsiteX1621" fmla="*/ 7387631 w 12191684"/>
              <a:gd name="connsiteY1621" fmla="*/ 1595198 h 2102199"/>
              <a:gd name="connsiteX1622" fmla="*/ 6176927 w 12191684"/>
              <a:gd name="connsiteY1622" fmla="*/ 1219957 h 2102199"/>
              <a:gd name="connsiteX1623" fmla="*/ 6345994 w 12191684"/>
              <a:gd name="connsiteY1623" fmla="*/ 1292285 h 2102199"/>
              <a:gd name="connsiteX1624" fmla="*/ 7169205 w 12191684"/>
              <a:gd name="connsiteY1624" fmla="*/ 1515612 h 2102199"/>
              <a:gd name="connsiteX1625" fmla="*/ 7299919 w 12191684"/>
              <a:gd name="connsiteY1625" fmla="*/ 1521061 h 2102199"/>
              <a:gd name="connsiteX1626" fmla="*/ 7581758 w 12191684"/>
              <a:gd name="connsiteY1626" fmla="*/ 1492749 h 2102199"/>
              <a:gd name="connsiteX1627" fmla="*/ 7981949 w 12191684"/>
              <a:gd name="connsiteY1627" fmla="*/ 1331475 h 2102199"/>
              <a:gd name="connsiteX1628" fmla="*/ 8337837 w 12191684"/>
              <a:gd name="connsiteY1628" fmla="*/ 1066694 h 2102199"/>
              <a:gd name="connsiteX1629" fmla="*/ 8635052 w 12191684"/>
              <a:gd name="connsiteY1629" fmla="*/ 797714 h 2102199"/>
              <a:gd name="connsiteX1630" fmla="*/ 9190273 w 12191684"/>
              <a:gd name="connsiteY1630" fmla="*/ 330526 h 2102199"/>
              <a:gd name="connsiteX1631" fmla="*/ 9217918 w 12191684"/>
              <a:gd name="connsiteY1631" fmla="*/ 338822 h 2102199"/>
              <a:gd name="connsiteX1632" fmla="*/ 9231972 w 12191684"/>
              <a:gd name="connsiteY1632" fmla="*/ 343248 h 2102199"/>
              <a:gd name="connsiteX1633" fmla="*/ 9223067 w 12191684"/>
              <a:gd name="connsiteY1633" fmla="*/ 349937 h 2102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</a:cxnLst>
            <a:rect l="l" t="t" r="r" b="b"/>
            <a:pathLst>
              <a:path w="12191684" h="2102199">
                <a:moveTo>
                  <a:pt x="11335344" y="1826536"/>
                </a:moveTo>
                <a:cubicBezTo>
                  <a:pt x="11073136" y="1668908"/>
                  <a:pt x="10841789" y="1459190"/>
                  <a:pt x="10618065" y="1256379"/>
                </a:cubicBezTo>
                <a:cubicBezTo>
                  <a:pt x="10534870" y="1180966"/>
                  <a:pt x="10448849" y="1102984"/>
                  <a:pt x="10362754" y="1029088"/>
                </a:cubicBezTo>
                <a:cubicBezTo>
                  <a:pt x="10164722" y="859131"/>
                  <a:pt x="9993982" y="730325"/>
                  <a:pt x="9825454" y="623729"/>
                </a:cubicBezTo>
                <a:cubicBezTo>
                  <a:pt x="9625284" y="497130"/>
                  <a:pt x="9432440" y="405091"/>
                  <a:pt x="9236528" y="342713"/>
                </a:cubicBezTo>
                <a:cubicBezTo>
                  <a:pt x="9249151" y="333278"/>
                  <a:pt x="9261849" y="323956"/>
                  <a:pt x="9274639" y="314780"/>
                </a:cubicBezTo>
                <a:cubicBezTo>
                  <a:pt x="9728781" y="434463"/>
                  <a:pt x="10114452" y="721403"/>
                  <a:pt x="10399917" y="958242"/>
                </a:cubicBezTo>
                <a:cubicBezTo>
                  <a:pt x="10494062" y="1036421"/>
                  <a:pt x="10587984" y="1119634"/>
                  <a:pt x="10678820" y="1200107"/>
                </a:cubicBezTo>
                <a:cubicBezTo>
                  <a:pt x="10891111" y="1388182"/>
                  <a:pt x="11110615" y="1582657"/>
                  <a:pt x="11355274" y="1733462"/>
                </a:cubicBezTo>
                <a:cubicBezTo>
                  <a:pt x="11476598" y="1808267"/>
                  <a:pt x="11607795" y="1868529"/>
                  <a:pt x="11756301" y="1917703"/>
                </a:cubicBezTo>
                <a:cubicBezTo>
                  <a:pt x="11879522" y="1958491"/>
                  <a:pt x="12014697" y="1991844"/>
                  <a:pt x="12181775" y="2022630"/>
                </a:cubicBezTo>
                <a:lnTo>
                  <a:pt x="12182110" y="2020808"/>
                </a:lnTo>
                <a:cubicBezTo>
                  <a:pt x="11930108" y="1974349"/>
                  <a:pt x="11634920" y="1903685"/>
                  <a:pt x="11356240" y="1731880"/>
                </a:cubicBezTo>
                <a:cubicBezTo>
                  <a:pt x="11111731" y="1581164"/>
                  <a:pt x="10892282" y="1386741"/>
                  <a:pt x="10680047" y="1198719"/>
                </a:cubicBezTo>
                <a:cubicBezTo>
                  <a:pt x="10589211" y="1118234"/>
                  <a:pt x="10495270" y="1035011"/>
                  <a:pt x="10401089" y="956814"/>
                </a:cubicBezTo>
                <a:cubicBezTo>
                  <a:pt x="10203447" y="792822"/>
                  <a:pt x="10034678" y="670358"/>
                  <a:pt x="9869980" y="571407"/>
                </a:cubicBezTo>
                <a:cubicBezTo>
                  <a:pt x="9667616" y="449827"/>
                  <a:pt x="9473471" y="365405"/>
                  <a:pt x="9276610" y="313380"/>
                </a:cubicBezTo>
                <a:cubicBezTo>
                  <a:pt x="9289177" y="304395"/>
                  <a:pt x="9301838" y="295546"/>
                  <a:pt x="9314573" y="286826"/>
                </a:cubicBezTo>
                <a:cubicBezTo>
                  <a:pt x="9317771" y="287494"/>
                  <a:pt x="9320950" y="288124"/>
                  <a:pt x="9324147" y="288810"/>
                </a:cubicBezTo>
                <a:cubicBezTo>
                  <a:pt x="9767431" y="383925"/>
                  <a:pt x="10136110" y="644064"/>
                  <a:pt x="10438289" y="885989"/>
                </a:cubicBezTo>
                <a:cubicBezTo>
                  <a:pt x="10541599" y="968835"/>
                  <a:pt x="10644483" y="1057929"/>
                  <a:pt x="10743963" y="1144093"/>
                </a:cubicBezTo>
                <a:cubicBezTo>
                  <a:pt x="10943612" y="1316989"/>
                  <a:pt x="11150047" y="1495774"/>
                  <a:pt x="11376132" y="1638798"/>
                </a:cubicBezTo>
                <a:cubicBezTo>
                  <a:pt x="11494204" y="1713510"/>
                  <a:pt x="11621014" y="1775167"/>
                  <a:pt x="11763812" y="1827298"/>
                </a:cubicBezTo>
                <a:cubicBezTo>
                  <a:pt x="11883538" y="1871020"/>
                  <a:pt x="12013303" y="1907812"/>
                  <a:pt x="12172126" y="1943079"/>
                </a:cubicBezTo>
                <a:lnTo>
                  <a:pt x="12172535" y="1941276"/>
                </a:lnTo>
                <a:cubicBezTo>
                  <a:pt x="11946636" y="1891099"/>
                  <a:pt x="11652060" y="1811193"/>
                  <a:pt x="11377136" y="1637229"/>
                </a:cubicBezTo>
                <a:cubicBezTo>
                  <a:pt x="11151163" y="1494275"/>
                  <a:pt x="10944765" y="1315539"/>
                  <a:pt x="10745190" y="1142685"/>
                </a:cubicBezTo>
                <a:cubicBezTo>
                  <a:pt x="10645673" y="1056512"/>
                  <a:pt x="10542789" y="967405"/>
                  <a:pt x="10439442" y="884541"/>
                </a:cubicBezTo>
                <a:cubicBezTo>
                  <a:pt x="10242916" y="727202"/>
                  <a:pt x="10076062" y="611167"/>
                  <a:pt x="9914320" y="519372"/>
                </a:cubicBezTo>
                <a:cubicBezTo>
                  <a:pt x="9712588" y="404874"/>
                  <a:pt x="9519669" y="328861"/>
                  <a:pt x="9324537" y="286992"/>
                </a:cubicBezTo>
                <a:cubicBezTo>
                  <a:pt x="9321935" y="286434"/>
                  <a:pt x="9319332" y="285914"/>
                  <a:pt x="9316730" y="285367"/>
                </a:cubicBezTo>
                <a:cubicBezTo>
                  <a:pt x="9329241" y="276824"/>
                  <a:pt x="9341846" y="268418"/>
                  <a:pt x="9354562" y="260148"/>
                </a:cubicBezTo>
                <a:cubicBezTo>
                  <a:pt x="9362129" y="261316"/>
                  <a:pt x="9369695" y="262522"/>
                  <a:pt x="9377262" y="263798"/>
                </a:cubicBezTo>
                <a:cubicBezTo>
                  <a:pt x="9812477" y="337056"/>
                  <a:pt x="10177234" y="582905"/>
                  <a:pt x="10476661" y="813732"/>
                </a:cubicBezTo>
                <a:cubicBezTo>
                  <a:pt x="10590457" y="901669"/>
                  <a:pt x="10703546" y="997450"/>
                  <a:pt x="10812898" y="1090080"/>
                </a:cubicBezTo>
                <a:cubicBezTo>
                  <a:pt x="10998511" y="1247319"/>
                  <a:pt x="11190463" y="1409914"/>
                  <a:pt x="11397010" y="1544131"/>
                </a:cubicBezTo>
                <a:cubicBezTo>
                  <a:pt x="11607647" y="1681055"/>
                  <a:pt x="11843734" y="1779562"/>
                  <a:pt x="12162478" y="1863528"/>
                </a:cubicBezTo>
                <a:lnTo>
                  <a:pt x="12162961" y="1861725"/>
                </a:lnTo>
                <a:cubicBezTo>
                  <a:pt x="11844403" y="1777816"/>
                  <a:pt x="11608483" y="1679386"/>
                  <a:pt x="11398033" y="1542573"/>
                </a:cubicBezTo>
                <a:cubicBezTo>
                  <a:pt x="11191579" y="1408420"/>
                  <a:pt x="10999664" y="1245864"/>
                  <a:pt x="10814088" y="1088661"/>
                </a:cubicBezTo>
                <a:cubicBezTo>
                  <a:pt x="10704717" y="996020"/>
                  <a:pt x="10591628" y="900226"/>
                  <a:pt x="10477795" y="812261"/>
                </a:cubicBezTo>
                <a:cubicBezTo>
                  <a:pt x="10283073" y="662146"/>
                  <a:pt x="10118059" y="552639"/>
                  <a:pt x="9958492" y="467633"/>
                </a:cubicBezTo>
                <a:cubicBezTo>
                  <a:pt x="9759289" y="361507"/>
                  <a:pt x="9569270" y="294231"/>
                  <a:pt x="9377578" y="261965"/>
                </a:cubicBezTo>
                <a:cubicBezTo>
                  <a:pt x="9370681" y="260806"/>
                  <a:pt x="9363802" y="259700"/>
                  <a:pt x="9356905" y="258629"/>
                </a:cubicBezTo>
                <a:cubicBezTo>
                  <a:pt x="9369342" y="250553"/>
                  <a:pt x="9381891" y="242615"/>
                  <a:pt x="9394514" y="234818"/>
                </a:cubicBezTo>
                <a:cubicBezTo>
                  <a:pt x="9406449" y="236002"/>
                  <a:pt x="9418404" y="237318"/>
                  <a:pt x="9430376" y="238787"/>
                </a:cubicBezTo>
                <a:cubicBezTo>
                  <a:pt x="9859011" y="291305"/>
                  <a:pt x="10219213" y="522373"/>
                  <a:pt x="10515033" y="741478"/>
                </a:cubicBezTo>
                <a:cubicBezTo>
                  <a:pt x="10640969" y="835028"/>
                  <a:pt x="10765770" y="938533"/>
                  <a:pt x="10886445" y="1038631"/>
                </a:cubicBezTo>
                <a:cubicBezTo>
                  <a:pt x="11056386" y="1179585"/>
                  <a:pt x="11232108" y="1325340"/>
                  <a:pt x="11417888" y="1449463"/>
                </a:cubicBezTo>
                <a:cubicBezTo>
                  <a:pt x="11624658" y="1587684"/>
                  <a:pt x="11851319" y="1690849"/>
                  <a:pt x="12152829" y="1783970"/>
                </a:cubicBezTo>
                <a:lnTo>
                  <a:pt x="12153386" y="1782194"/>
                </a:lnTo>
                <a:cubicBezTo>
                  <a:pt x="11852045" y="1689126"/>
                  <a:pt x="11625531" y="1586033"/>
                  <a:pt x="11418929" y="1447918"/>
                </a:cubicBezTo>
                <a:cubicBezTo>
                  <a:pt x="11233223" y="1323847"/>
                  <a:pt x="11057538" y="1178125"/>
                  <a:pt x="10887635" y="1037200"/>
                </a:cubicBezTo>
                <a:cubicBezTo>
                  <a:pt x="10766923" y="937085"/>
                  <a:pt x="10642121" y="833565"/>
                  <a:pt x="10516130" y="739985"/>
                </a:cubicBezTo>
                <a:cubicBezTo>
                  <a:pt x="10323824" y="597542"/>
                  <a:pt x="10160632" y="494659"/>
                  <a:pt x="10002553" y="416203"/>
                </a:cubicBezTo>
                <a:cubicBezTo>
                  <a:pt x="9805990" y="318649"/>
                  <a:pt x="9618908" y="260013"/>
                  <a:pt x="9430618" y="236941"/>
                </a:cubicBezTo>
                <a:cubicBezTo>
                  <a:pt x="9419426" y="235571"/>
                  <a:pt x="9408253" y="234364"/>
                  <a:pt x="9397080" y="233232"/>
                </a:cubicBezTo>
                <a:cubicBezTo>
                  <a:pt x="9409480" y="225610"/>
                  <a:pt x="9421973" y="218129"/>
                  <a:pt x="9434540" y="210791"/>
                </a:cubicBezTo>
                <a:cubicBezTo>
                  <a:pt x="9450789" y="211523"/>
                  <a:pt x="9467094" y="212511"/>
                  <a:pt x="9483510" y="213775"/>
                </a:cubicBezTo>
                <a:cubicBezTo>
                  <a:pt x="9909300" y="246586"/>
                  <a:pt x="10278945" y="474412"/>
                  <a:pt x="10553405" y="669224"/>
                </a:cubicBezTo>
                <a:cubicBezTo>
                  <a:pt x="10693525" y="769018"/>
                  <a:pt x="10831899" y="881604"/>
                  <a:pt x="10965717" y="990482"/>
                </a:cubicBezTo>
                <a:cubicBezTo>
                  <a:pt x="11117903" y="1114313"/>
                  <a:pt x="11275276" y="1242363"/>
                  <a:pt x="11438765" y="1354798"/>
                </a:cubicBezTo>
                <a:cubicBezTo>
                  <a:pt x="11639214" y="1492739"/>
                  <a:pt x="11863050" y="1603830"/>
                  <a:pt x="12143180" y="1704408"/>
                </a:cubicBezTo>
                <a:lnTo>
                  <a:pt x="12143812" y="1702658"/>
                </a:lnTo>
                <a:cubicBezTo>
                  <a:pt x="11863831" y="1602138"/>
                  <a:pt x="11640144" y="1491115"/>
                  <a:pt x="11439807" y="1353266"/>
                </a:cubicBezTo>
                <a:cubicBezTo>
                  <a:pt x="11276392" y="1240876"/>
                  <a:pt x="11119056" y="1112850"/>
                  <a:pt x="10966888" y="989041"/>
                </a:cubicBezTo>
                <a:cubicBezTo>
                  <a:pt x="10833051" y="880144"/>
                  <a:pt x="10694659" y="767538"/>
                  <a:pt x="10554483" y="667708"/>
                </a:cubicBezTo>
                <a:cubicBezTo>
                  <a:pt x="10365059" y="533260"/>
                  <a:pt x="10203652" y="437098"/>
                  <a:pt x="10046502" y="365080"/>
                </a:cubicBezTo>
                <a:cubicBezTo>
                  <a:pt x="9852709" y="276272"/>
                  <a:pt x="9668602" y="226173"/>
                  <a:pt x="9483639" y="211921"/>
                </a:cubicBezTo>
                <a:cubicBezTo>
                  <a:pt x="9468247" y="210733"/>
                  <a:pt x="9452853" y="209781"/>
                  <a:pt x="9437497" y="209058"/>
                </a:cubicBezTo>
                <a:cubicBezTo>
                  <a:pt x="9451886" y="200707"/>
                  <a:pt x="9466387" y="192540"/>
                  <a:pt x="9481018" y="184581"/>
                </a:cubicBezTo>
                <a:cubicBezTo>
                  <a:pt x="9499424" y="185535"/>
                  <a:pt x="9517940" y="186918"/>
                  <a:pt x="9536549" y="188755"/>
                </a:cubicBezTo>
                <a:cubicBezTo>
                  <a:pt x="9893572" y="223974"/>
                  <a:pt x="10238733" y="357502"/>
                  <a:pt x="10591777" y="596969"/>
                </a:cubicBezTo>
                <a:cubicBezTo>
                  <a:pt x="10748722" y="703816"/>
                  <a:pt x="10903010" y="827327"/>
                  <a:pt x="11052221" y="946771"/>
                </a:cubicBezTo>
                <a:cubicBezTo>
                  <a:pt x="11184050" y="1052314"/>
                  <a:pt x="11320378" y="1161447"/>
                  <a:pt x="11459625" y="1260134"/>
                </a:cubicBezTo>
                <a:cubicBezTo>
                  <a:pt x="11657080" y="1400147"/>
                  <a:pt x="11871212" y="1516036"/>
                  <a:pt x="12133531" y="1624846"/>
                </a:cubicBezTo>
                <a:lnTo>
                  <a:pt x="12134238" y="1623128"/>
                </a:lnTo>
                <a:cubicBezTo>
                  <a:pt x="11872067" y="1514374"/>
                  <a:pt x="11658047" y="1398546"/>
                  <a:pt x="11460703" y="1258617"/>
                </a:cubicBezTo>
                <a:cubicBezTo>
                  <a:pt x="11321493" y="1159964"/>
                  <a:pt x="11185184" y="1050845"/>
                  <a:pt x="11053374" y="945321"/>
                </a:cubicBezTo>
                <a:cubicBezTo>
                  <a:pt x="10904143" y="825853"/>
                  <a:pt x="10749838" y="702319"/>
                  <a:pt x="10592818" y="595432"/>
                </a:cubicBezTo>
                <a:cubicBezTo>
                  <a:pt x="10239514" y="355784"/>
                  <a:pt x="9894074" y="222156"/>
                  <a:pt x="9536736" y="186905"/>
                </a:cubicBezTo>
                <a:cubicBezTo>
                  <a:pt x="9519167" y="185172"/>
                  <a:pt x="9501654" y="183864"/>
                  <a:pt x="9484161" y="182888"/>
                </a:cubicBezTo>
                <a:cubicBezTo>
                  <a:pt x="9497211" y="175827"/>
                  <a:pt x="9510355" y="168928"/>
                  <a:pt x="9523610" y="162194"/>
                </a:cubicBezTo>
                <a:cubicBezTo>
                  <a:pt x="9545455" y="162099"/>
                  <a:pt x="9567466" y="162601"/>
                  <a:pt x="9589683" y="163741"/>
                </a:cubicBezTo>
                <a:cubicBezTo>
                  <a:pt x="9941871" y="181819"/>
                  <a:pt x="10282218" y="299894"/>
                  <a:pt x="10630149" y="524714"/>
                </a:cubicBezTo>
                <a:cubicBezTo>
                  <a:pt x="10807358" y="639651"/>
                  <a:pt x="10980534" y="776652"/>
                  <a:pt x="11147984" y="909141"/>
                </a:cubicBezTo>
                <a:cubicBezTo>
                  <a:pt x="11256165" y="994723"/>
                  <a:pt x="11368027" y="1083218"/>
                  <a:pt x="11480503" y="1165461"/>
                </a:cubicBezTo>
                <a:cubicBezTo>
                  <a:pt x="11673124" y="1306379"/>
                  <a:pt x="11883556" y="1430616"/>
                  <a:pt x="12123864" y="1545274"/>
                </a:cubicBezTo>
                <a:lnTo>
                  <a:pt x="12124682" y="1543597"/>
                </a:lnTo>
                <a:cubicBezTo>
                  <a:pt x="11884467" y="1428989"/>
                  <a:pt x="11674128" y="1304810"/>
                  <a:pt x="11481599" y="1163963"/>
                </a:cubicBezTo>
                <a:cubicBezTo>
                  <a:pt x="11369143" y="1081738"/>
                  <a:pt x="11257299" y="993254"/>
                  <a:pt x="11149155" y="907683"/>
                </a:cubicBezTo>
                <a:cubicBezTo>
                  <a:pt x="10981649" y="775168"/>
                  <a:pt x="10808455" y="638139"/>
                  <a:pt x="10631171" y="523152"/>
                </a:cubicBezTo>
                <a:cubicBezTo>
                  <a:pt x="10465599" y="416179"/>
                  <a:pt x="10298373" y="331993"/>
                  <a:pt x="10134102" y="272935"/>
                </a:cubicBezTo>
                <a:cubicBezTo>
                  <a:pt x="9955164" y="208603"/>
                  <a:pt x="9772024" y="171238"/>
                  <a:pt x="9589775" y="161883"/>
                </a:cubicBezTo>
                <a:cubicBezTo>
                  <a:pt x="9568917" y="160813"/>
                  <a:pt x="9548151" y="160279"/>
                  <a:pt x="9527440" y="160270"/>
                </a:cubicBezTo>
                <a:cubicBezTo>
                  <a:pt x="9536661" y="155615"/>
                  <a:pt x="9545919" y="151024"/>
                  <a:pt x="9555252" y="146533"/>
                </a:cubicBezTo>
                <a:cubicBezTo>
                  <a:pt x="9584031" y="143088"/>
                  <a:pt x="9613219" y="140459"/>
                  <a:pt x="9642853" y="138723"/>
                </a:cubicBezTo>
                <a:cubicBezTo>
                  <a:pt x="9963047" y="119970"/>
                  <a:pt x="10288947" y="219657"/>
                  <a:pt x="10668539" y="452459"/>
                </a:cubicBezTo>
                <a:cubicBezTo>
                  <a:pt x="10870717" y="576923"/>
                  <a:pt x="11066629" y="731163"/>
                  <a:pt x="11256108" y="880323"/>
                </a:cubicBezTo>
                <a:cubicBezTo>
                  <a:pt x="11336255" y="943423"/>
                  <a:pt x="11419133" y="1008670"/>
                  <a:pt x="11501380" y="1070794"/>
                </a:cubicBezTo>
                <a:cubicBezTo>
                  <a:pt x="11693556" y="1216030"/>
                  <a:pt x="11894004" y="1345207"/>
                  <a:pt x="12114215" y="1465703"/>
                </a:cubicBezTo>
                <a:lnTo>
                  <a:pt x="12115108" y="1464072"/>
                </a:lnTo>
                <a:cubicBezTo>
                  <a:pt x="11894990" y="1343619"/>
                  <a:pt x="11694597" y="1214491"/>
                  <a:pt x="11502496" y="1069312"/>
                </a:cubicBezTo>
                <a:cubicBezTo>
                  <a:pt x="11420268" y="1007199"/>
                  <a:pt x="11337389" y="941956"/>
                  <a:pt x="11257243" y="878862"/>
                </a:cubicBezTo>
                <a:cubicBezTo>
                  <a:pt x="11067744" y="729669"/>
                  <a:pt x="10871776" y="575396"/>
                  <a:pt x="10669506" y="450876"/>
                </a:cubicBezTo>
                <a:cubicBezTo>
                  <a:pt x="10493152" y="342717"/>
                  <a:pt x="10332450" y="265051"/>
                  <a:pt x="10178201" y="213438"/>
                </a:cubicBezTo>
                <a:cubicBezTo>
                  <a:pt x="9993480" y="151627"/>
                  <a:pt x="9818353" y="126581"/>
                  <a:pt x="9642742" y="136866"/>
                </a:cubicBezTo>
                <a:cubicBezTo>
                  <a:pt x="9615097" y="138485"/>
                  <a:pt x="9587675" y="140902"/>
                  <a:pt x="9560384" y="144075"/>
                </a:cubicBezTo>
                <a:cubicBezTo>
                  <a:pt x="9572096" y="138483"/>
                  <a:pt x="9583901" y="133025"/>
                  <a:pt x="9595799" y="127702"/>
                </a:cubicBezTo>
                <a:cubicBezTo>
                  <a:pt x="9628594" y="121957"/>
                  <a:pt x="9661946" y="117239"/>
                  <a:pt x="9695968" y="113701"/>
                </a:cubicBezTo>
                <a:cubicBezTo>
                  <a:pt x="10014915" y="80540"/>
                  <a:pt x="10336132" y="165226"/>
                  <a:pt x="10706911" y="380205"/>
                </a:cubicBezTo>
                <a:cubicBezTo>
                  <a:pt x="10940786" y="516268"/>
                  <a:pt x="11164659" y="693509"/>
                  <a:pt x="11381152" y="864913"/>
                </a:cubicBezTo>
                <a:cubicBezTo>
                  <a:pt x="11427407" y="901522"/>
                  <a:pt x="11475223" y="939379"/>
                  <a:pt x="11522258" y="976124"/>
                </a:cubicBezTo>
                <a:cubicBezTo>
                  <a:pt x="11715214" y="1126985"/>
                  <a:pt x="11911127" y="1264932"/>
                  <a:pt x="12104548" y="1386129"/>
                </a:cubicBezTo>
                <a:lnTo>
                  <a:pt x="12105552" y="1384553"/>
                </a:lnTo>
                <a:cubicBezTo>
                  <a:pt x="11912168" y="1263389"/>
                  <a:pt x="11716311" y="1125481"/>
                  <a:pt x="11523392" y="974659"/>
                </a:cubicBezTo>
                <a:cubicBezTo>
                  <a:pt x="11476375" y="937914"/>
                  <a:pt x="11428559" y="900059"/>
                  <a:pt x="11382305" y="863453"/>
                </a:cubicBezTo>
                <a:cubicBezTo>
                  <a:pt x="11165757" y="692009"/>
                  <a:pt x="10941827" y="514725"/>
                  <a:pt x="10707841" y="378595"/>
                </a:cubicBezTo>
                <a:cubicBezTo>
                  <a:pt x="10535316" y="278565"/>
                  <a:pt x="10376456" y="208175"/>
                  <a:pt x="10222187" y="163404"/>
                </a:cubicBezTo>
                <a:cubicBezTo>
                  <a:pt x="10040739" y="110751"/>
                  <a:pt x="9868548" y="93887"/>
                  <a:pt x="9695782" y="111851"/>
                </a:cubicBezTo>
                <a:cubicBezTo>
                  <a:pt x="9664494" y="115105"/>
                  <a:pt x="9633521" y="119377"/>
                  <a:pt x="9602734" y="124623"/>
                </a:cubicBezTo>
                <a:cubicBezTo>
                  <a:pt x="9613740" y="119760"/>
                  <a:pt x="9624820" y="115010"/>
                  <a:pt x="9635974" y="110386"/>
                </a:cubicBezTo>
                <a:cubicBezTo>
                  <a:pt x="9672952" y="101727"/>
                  <a:pt x="9710617" y="94437"/>
                  <a:pt x="9749101" y="88679"/>
                </a:cubicBezTo>
                <a:cubicBezTo>
                  <a:pt x="10062917" y="41715"/>
                  <a:pt x="10388781" y="113446"/>
                  <a:pt x="10745302" y="307951"/>
                </a:cubicBezTo>
                <a:cubicBezTo>
                  <a:pt x="11021248" y="458918"/>
                  <a:pt x="11280370" y="668722"/>
                  <a:pt x="11530977" y="871617"/>
                </a:cubicBezTo>
                <a:lnTo>
                  <a:pt x="11543118" y="881455"/>
                </a:lnTo>
                <a:cubicBezTo>
                  <a:pt x="11759033" y="1056315"/>
                  <a:pt x="11934347" y="1191392"/>
                  <a:pt x="12094899" y="1306547"/>
                </a:cubicBezTo>
                <a:lnTo>
                  <a:pt x="12095977" y="1305035"/>
                </a:lnTo>
                <a:cubicBezTo>
                  <a:pt x="11935462" y="1189899"/>
                  <a:pt x="11760168" y="1054846"/>
                  <a:pt x="11544289" y="880009"/>
                </a:cubicBezTo>
                <a:lnTo>
                  <a:pt x="11532148" y="870172"/>
                </a:lnTo>
                <a:cubicBezTo>
                  <a:pt x="11281486" y="667223"/>
                  <a:pt x="11022289" y="457366"/>
                  <a:pt x="10746194" y="306319"/>
                </a:cubicBezTo>
                <a:cubicBezTo>
                  <a:pt x="10577536" y="214306"/>
                  <a:pt x="10420553" y="151264"/>
                  <a:pt x="10266267" y="113588"/>
                </a:cubicBezTo>
                <a:cubicBezTo>
                  <a:pt x="10090730" y="70728"/>
                  <a:pt x="9916644" y="61726"/>
                  <a:pt x="9748822" y="86839"/>
                </a:cubicBezTo>
                <a:cubicBezTo>
                  <a:pt x="9714596" y="91961"/>
                  <a:pt x="9680798" y="98278"/>
                  <a:pt x="9647278" y="105774"/>
                </a:cubicBezTo>
                <a:cubicBezTo>
                  <a:pt x="9657020" y="101827"/>
                  <a:pt x="9666798" y="97962"/>
                  <a:pt x="9676670" y="94203"/>
                </a:cubicBezTo>
                <a:cubicBezTo>
                  <a:pt x="9717533" y="82305"/>
                  <a:pt x="9759345" y="72042"/>
                  <a:pt x="9802215" y="63652"/>
                </a:cubicBezTo>
                <a:cubicBezTo>
                  <a:pt x="10115754" y="2302"/>
                  <a:pt x="10436802" y="58577"/>
                  <a:pt x="10783674" y="235695"/>
                </a:cubicBezTo>
                <a:cubicBezTo>
                  <a:pt x="11063097" y="378603"/>
                  <a:pt x="11323836" y="585014"/>
                  <a:pt x="11563995" y="786782"/>
                </a:cubicBezTo>
                <a:cubicBezTo>
                  <a:pt x="11635887" y="847194"/>
                  <a:pt x="11706978" y="907745"/>
                  <a:pt x="11775710" y="966301"/>
                </a:cubicBezTo>
                <a:cubicBezTo>
                  <a:pt x="11883556" y="1058148"/>
                  <a:pt x="11985398" y="1144901"/>
                  <a:pt x="12085250" y="1226960"/>
                </a:cubicBezTo>
                <a:lnTo>
                  <a:pt x="12086421" y="1225525"/>
                </a:lnTo>
                <a:cubicBezTo>
                  <a:pt x="11986587" y="1143477"/>
                  <a:pt x="11884746" y="1056728"/>
                  <a:pt x="11776918" y="964888"/>
                </a:cubicBezTo>
                <a:cubicBezTo>
                  <a:pt x="11708168" y="906330"/>
                  <a:pt x="11637076" y="845779"/>
                  <a:pt x="11565184" y="785362"/>
                </a:cubicBezTo>
                <a:cubicBezTo>
                  <a:pt x="11324952" y="583523"/>
                  <a:pt x="11064101" y="377034"/>
                  <a:pt x="10784529" y="234043"/>
                </a:cubicBezTo>
                <a:cubicBezTo>
                  <a:pt x="10437267" y="56727"/>
                  <a:pt x="10115828" y="396"/>
                  <a:pt x="9801862" y="61834"/>
                </a:cubicBezTo>
                <a:cubicBezTo>
                  <a:pt x="9767283" y="68601"/>
                  <a:pt x="9733187" y="76571"/>
                  <a:pt x="9699389" y="85740"/>
                </a:cubicBezTo>
                <a:cubicBezTo>
                  <a:pt x="9749752" y="67454"/>
                  <a:pt x="9801676" y="51629"/>
                  <a:pt x="9855349" y="38630"/>
                </a:cubicBezTo>
                <a:cubicBezTo>
                  <a:pt x="9959570" y="13389"/>
                  <a:pt x="10061728" y="1757"/>
                  <a:pt x="10162045" y="1757"/>
                </a:cubicBezTo>
                <a:cubicBezTo>
                  <a:pt x="10869062" y="1757"/>
                  <a:pt x="11478681" y="580658"/>
                  <a:pt x="11980657" y="1057391"/>
                </a:cubicBezTo>
                <a:cubicBezTo>
                  <a:pt x="12013452" y="1088541"/>
                  <a:pt x="12044425" y="1117963"/>
                  <a:pt x="12075583" y="1147376"/>
                </a:cubicBezTo>
                <a:lnTo>
                  <a:pt x="12076865" y="1146022"/>
                </a:lnTo>
                <a:cubicBezTo>
                  <a:pt x="12045707" y="1116613"/>
                  <a:pt x="12014734" y="1087189"/>
                  <a:pt x="11981939" y="1056043"/>
                </a:cubicBezTo>
                <a:cubicBezTo>
                  <a:pt x="11697961" y="786360"/>
                  <a:pt x="11376114" y="480694"/>
                  <a:pt x="11020393" y="267917"/>
                </a:cubicBezTo>
                <a:cubicBezTo>
                  <a:pt x="10609327" y="22040"/>
                  <a:pt x="10228081" y="-53553"/>
                  <a:pt x="9854903" y="36823"/>
                </a:cubicBezTo>
                <a:cubicBezTo>
                  <a:pt x="9793831" y="51616"/>
                  <a:pt x="9734377" y="70049"/>
                  <a:pt x="9675629" y="92388"/>
                </a:cubicBezTo>
                <a:cubicBezTo>
                  <a:pt x="9647910" y="100420"/>
                  <a:pt x="9620377" y="109302"/>
                  <a:pt x="9592936" y="119050"/>
                </a:cubicBezTo>
                <a:cubicBezTo>
                  <a:pt x="9565403" y="126345"/>
                  <a:pt x="9538000" y="134477"/>
                  <a:pt x="9510616" y="143486"/>
                </a:cubicBezTo>
                <a:cubicBezTo>
                  <a:pt x="9485257" y="149558"/>
                  <a:pt x="9459936" y="156341"/>
                  <a:pt x="9434577" y="163865"/>
                </a:cubicBezTo>
                <a:cubicBezTo>
                  <a:pt x="9374436" y="168517"/>
                  <a:pt x="9314257" y="177695"/>
                  <a:pt x="9253073" y="191577"/>
                </a:cubicBezTo>
                <a:cubicBezTo>
                  <a:pt x="9251549" y="191921"/>
                  <a:pt x="9250043" y="192293"/>
                  <a:pt x="9248537" y="192642"/>
                </a:cubicBezTo>
                <a:cubicBezTo>
                  <a:pt x="9230988" y="195048"/>
                  <a:pt x="9213363" y="197783"/>
                  <a:pt x="9195645" y="200940"/>
                </a:cubicBezTo>
                <a:cubicBezTo>
                  <a:pt x="9145877" y="209800"/>
                  <a:pt x="9095830" y="221579"/>
                  <a:pt x="9044854" y="236407"/>
                </a:cubicBezTo>
                <a:cubicBezTo>
                  <a:pt x="9043813" y="236526"/>
                  <a:pt x="9042791" y="236625"/>
                  <a:pt x="9041767" y="236746"/>
                </a:cubicBezTo>
                <a:cubicBezTo>
                  <a:pt x="9030465" y="238064"/>
                  <a:pt x="9019142" y="239529"/>
                  <a:pt x="9007803" y="241070"/>
                </a:cubicBezTo>
                <a:cubicBezTo>
                  <a:pt x="8980436" y="242427"/>
                  <a:pt x="8952847" y="244413"/>
                  <a:pt x="8925053" y="247006"/>
                </a:cubicBezTo>
                <a:cubicBezTo>
                  <a:pt x="8896609" y="247224"/>
                  <a:pt x="8867941" y="248040"/>
                  <a:pt x="8839033" y="249481"/>
                </a:cubicBezTo>
                <a:cubicBezTo>
                  <a:pt x="8808804" y="248414"/>
                  <a:pt x="8778333" y="247982"/>
                  <a:pt x="8747546" y="248174"/>
                </a:cubicBezTo>
                <a:cubicBezTo>
                  <a:pt x="8658439" y="241072"/>
                  <a:pt x="8567455" y="238858"/>
                  <a:pt x="8474872" y="241619"/>
                </a:cubicBezTo>
                <a:cubicBezTo>
                  <a:pt x="8241368" y="248581"/>
                  <a:pt x="7991301" y="287263"/>
                  <a:pt x="7731584" y="356587"/>
                </a:cubicBezTo>
                <a:cubicBezTo>
                  <a:pt x="7263777" y="481467"/>
                  <a:pt x="6813131" y="680443"/>
                  <a:pt x="6377301" y="872868"/>
                </a:cubicBezTo>
                <a:cubicBezTo>
                  <a:pt x="6275236" y="917933"/>
                  <a:pt x="6169695" y="964535"/>
                  <a:pt x="6065715" y="1009382"/>
                </a:cubicBezTo>
                <a:cubicBezTo>
                  <a:pt x="6013828" y="1031767"/>
                  <a:pt x="5960397" y="1054807"/>
                  <a:pt x="5905647" y="1078081"/>
                </a:cubicBezTo>
                <a:cubicBezTo>
                  <a:pt x="5830744" y="1038378"/>
                  <a:pt x="5759874" y="1000821"/>
                  <a:pt x="5689972" y="964962"/>
                </a:cubicBezTo>
                <a:cubicBezTo>
                  <a:pt x="5166802" y="696549"/>
                  <a:pt x="4692954" y="460591"/>
                  <a:pt x="4191907" y="291296"/>
                </a:cubicBezTo>
                <a:cubicBezTo>
                  <a:pt x="3911721" y="196626"/>
                  <a:pt x="3652413" y="132948"/>
                  <a:pt x="3399185" y="96623"/>
                </a:cubicBezTo>
                <a:cubicBezTo>
                  <a:pt x="3118033" y="56296"/>
                  <a:pt x="2842365" y="51055"/>
                  <a:pt x="2579822" y="81048"/>
                </a:cubicBezTo>
                <a:cubicBezTo>
                  <a:pt x="2427171" y="98490"/>
                  <a:pt x="2275896" y="127929"/>
                  <a:pt x="2121888" y="170300"/>
                </a:cubicBezTo>
                <a:cubicBezTo>
                  <a:pt x="1996026" y="122692"/>
                  <a:pt x="1875668" y="109256"/>
                  <a:pt x="1754947" y="129265"/>
                </a:cubicBezTo>
                <a:cubicBezTo>
                  <a:pt x="1637943" y="148660"/>
                  <a:pt x="1517638" y="195667"/>
                  <a:pt x="1387159" y="272969"/>
                </a:cubicBezTo>
                <a:cubicBezTo>
                  <a:pt x="1272080" y="341148"/>
                  <a:pt x="1164122" y="423389"/>
                  <a:pt x="1059717" y="502921"/>
                </a:cubicBezTo>
                <a:cubicBezTo>
                  <a:pt x="1042133" y="516318"/>
                  <a:pt x="1024675" y="529616"/>
                  <a:pt x="1007329" y="542738"/>
                </a:cubicBezTo>
                <a:lnTo>
                  <a:pt x="1008452" y="544219"/>
                </a:lnTo>
                <a:cubicBezTo>
                  <a:pt x="1025799" y="531098"/>
                  <a:pt x="1043260" y="517798"/>
                  <a:pt x="1060845" y="504401"/>
                </a:cubicBezTo>
                <a:cubicBezTo>
                  <a:pt x="1263899" y="349720"/>
                  <a:pt x="1494044" y="174397"/>
                  <a:pt x="1755252" y="131100"/>
                </a:cubicBezTo>
                <a:cubicBezTo>
                  <a:pt x="1885447" y="109520"/>
                  <a:pt x="2007404" y="129286"/>
                  <a:pt x="2119229" y="171038"/>
                </a:cubicBezTo>
                <a:cubicBezTo>
                  <a:pt x="2091826" y="178602"/>
                  <a:pt x="2064330" y="186574"/>
                  <a:pt x="2036722" y="194964"/>
                </a:cubicBezTo>
                <a:cubicBezTo>
                  <a:pt x="1926366" y="165109"/>
                  <a:pt x="1807355" y="155064"/>
                  <a:pt x="1682011" y="180627"/>
                </a:cubicBezTo>
                <a:cubicBezTo>
                  <a:pt x="1564560" y="204803"/>
                  <a:pt x="1443270" y="255084"/>
                  <a:pt x="1311207" y="334341"/>
                </a:cubicBezTo>
                <a:cubicBezTo>
                  <a:pt x="1194632" y="404303"/>
                  <a:pt x="1084571" y="487357"/>
                  <a:pt x="978132" y="567676"/>
                </a:cubicBezTo>
                <a:cubicBezTo>
                  <a:pt x="959764" y="581535"/>
                  <a:pt x="941519" y="595304"/>
                  <a:pt x="923385" y="608894"/>
                </a:cubicBezTo>
                <a:lnTo>
                  <a:pt x="924501" y="610381"/>
                </a:lnTo>
                <a:cubicBezTo>
                  <a:pt x="942636" y="596791"/>
                  <a:pt x="960883" y="583021"/>
                  <a:pt x="979253" y="569159"/>
                </a:cubicBezTo>
                <a:cubicBezTo>
                  <a:pt x="1196037" y="405573"/>
                  <a:pt x="1420204" y="236419"/>
                  <a:pt x="1682384" y="182449"/>
                </a:cubicBezTo>
                <a:cubicBezTo>
                  <a:pt x="1806305" y="157174"/>
                  <a:pt x="1924042" y="166810"/>
                  <a:pt x="2033339" y="195996"/>
                </a:cubicBezTo>
                <a:cubicBezTo>
                  <a:pt x="2006158" y="204288"/>
                  <a:pt x="1978886" y="212979"/>
                  <a:pt x="1951464" y="222081"/>
                </a:cubicBezTo>
                <a:cubicBezTo>
                  <a:pt x="1833266" y="201665"/>
                  <a:pt x="1720691" y="204966"/>
                  <a:pt x="1609074" y="231988"/>
                </a:cubicBezTo>
                <a:cubicBezTo>
                  <a:pt x="1491196" y="260929"/>
                  <a:pt x="1368938" y="314469"/>
                  <a:pt x="1235315" y="395668"/>
                </a:cubicBezTo>
                <a:cubicBezTo>
                  <a:pt x="1117264" y="467403"/>
                  <a:pt x="1005122" y="551258"/>
                  <a:pt x="896672" y="632350"/>
                </a:cubicBezTo>
                <a:cubicBezTo>
                  <a:pt x="877478" y="646700"/>
                  <a:pt x="858406" y="660964"/>
                  <a:pt x="839441" y="675052"/>
                </a:cubicBezTo>
                <a:lnTo>
                  <a:pt x="840549" y="676545"/>
                </a:lnTo>
                <a:cubicBezTo>
                  <a:pt x="859516" y="662454"/>
                  <a:pt x="878588" y="648193"/>
                  <a:pt x="897783" y="633839"/>
                </a:cubicBezTo>
                <a:cubicBezTo>
                  <a:pt x="1118336" y="468924"/>
                  <a:pt x="1346398" y="298394"/>
                  <a:pt x="1609515" y="233795"/>
                </a:cubicBezTo>
                <a:cubicBezTo>
                  <a:pt x="1727369" y="205262"/>
                  <a:pt x="1840639" y="205838"/>
                  <a:pt x="1946946" y="223585"/>
                </a:cubicBezTo>
                <a:cubicBezTo>
                  <a:pt x="1935940" y="227253"/>
                  <a:pt x="1924934" y="230968"/>
                  <a:pt x="1913891" y="234766"/>
                </a:cubicBezTo>
                <a:cubicBezTo>
                  <a:pt x="1897922" y="240260"/>
                  <a:pt x="1881933" y="245896"/>
                  <a:pt x="1865908" y="251648"/>
                </a:cubicBezTo>
                <a:cubicBezTo>
                  <a:pt x="1751774" y="242619"/>
                  <a:pt x="1643226" y="253104"/>
                  <a:pt x="1536144" y="283348"/>
                </a:cubicBezTo>
                <a:cubicBezTo>
                  <a:pt x="1272659" y="357772"/>
                  <a:pt x="1041477" y="529222"/>
                  <a:pt x="817907" y="695026"/>
                </a:cubicBezTo>
                <a:cubicBezTo>
                  <a:pt x="797394" y="710241"/>
                  <a:pt x="776183" y="725971"/>
                  <a:pt x="755499" y="741206"/>
                </a:cubicBezTo>
                <a:lnTo>
                  <a:pt x="756601" y="742705"/>
                </a:lnTo>
                <a:cubicBezTo>
                  <a:pt x="777287" y="727467"/>
                  <a:pt x="798500" y="711736"/>
                  <a:pt x="819013" y="696521"/>
                </a:cubicBezTo>
                <a:cubicBezTo>
                  <a:pt x="1042449" y="530815"/>
                  <a:pt x="1273491" y="359469"/>
                  <a:pt x="1536651" y="285138"/>
                </a:cubicBezTo>
                <a:cubicBezTo>
                  <a:pt x="1650241" y="253054"/>
                  <a:pt x="1759089" y="245235"/>
                  <a:pt x="1862506" y="252877"/>
                </a:cubicBezTo>
                <a:cubicBezTo>
                  <a:pt x="1834879" y="262833"/>
                  <a:pt x="1807195" y="273168"/>
                  <a:pt x="1779420" y="283913"/>
                </a:cubicBezTo>
                <a:cubicBezTo>
                  <a:pt x="1669888" y="285043"/>
                  <a:pt x="1565690" y="301835"/>
                  <a:pt x="1463215" y="334715"/>
                </a:cubicBezTo>
                <a:cubicBezTo>
                  <a:pt x="1199198" y="419427"/>
                  <a:pt x="964551" y="591993"/>
                  <a:pt x="737633" y="758875"/>
                </a:cubicBezTo>
                <a:cubicBezTo>
                  <a:pt x="715918" y="774845"/>
                  <a:pt x="693462" y="791359"/>
                  <a:pt x="671555" y="807366"/>
                </a:cubicBezTo>
                <a:lnTo>
                  <a:pt x="672652" y="808868"/>
                </a:lnTo>
                <a:cubicBezTo>
                  <a:pt x="694563" y="792859"/>
                  <a:pt x="717019" y="776343"/>
                  <a:pt x="738735" y="760374"/>
                </a:cubicBezTo>
                <a:cubicBezTo>
                  <a:pt x="965535" y="593578"/>
                  <a:pt x="1200055" y="421104"/>
                  <a:pt x="1463784" y="336485"/>
                </a:cubicBezTo>
                <a:cubicBezTo>
                  <a:pt x="1570095" y="302374"/>
                  <a:pt x="1673974" y="287946"/>
                  <a:pt x="1773200" y="286336"/>
                </a:cubicBezTo>
                <a:cubicBezTo>
                  <a:pt x="1746406" y="296752"/>
                  <a:pt x="1719526" y="307542"/>
                  <a:pt x="1692531" y="318717"/>
                </a:cubicBezTo>
                <a:cubicBezTo>
                  <a:pt x="1587890" y="328671"/>
                  <a:pt x="1488184" y="350930"/>
                  <a:pt x="1390286" y="386078"/>
                </a:cubicBezTo>
                <a:cubicBezTo>
                  <a:pt x="1125825" y="481030"/>
                  <a:pt x="887811" y="654650"/>
                  <a:pt x="657634" y="822551"/>
                </a:cubicBezTo>
                <a:cubicBezTo>
                  <a:pt x="634627" y="839333"/>
                  <a:pt x="610838" y="856688"/>
                  <a:pt x="587611" y="873522"/>
                </a:cubicBezTo>
                <a:lnTo>
                  <a:pt x="588702" y="875030"/>
                </a:lnTo>
                <a:cubicBezTo>
                  <a:pt x="611930" y="858192"/>
                  <a:pt x="635720" y="840837"/>
                  <a:pt x="658729" y="824055"/>
                </a:cubicBezTo>
                <a:cubicBezTo>
                  <a:pt x="888800" y="656227"/>
                  <a:pt x="1126702" y="482689"/>
                  <a:pt x="1390912" y="387828"/>
                </a:cubicBezTo>
                <a:cubicBezTo>
                  <a:pt x="1491780" y="351612"/>
                  <a:pt x="1590643" y="331190"/>
                  <a:pt x="1685591" y="321586"/>
                </a:cubicBezTo>
                <a:cubicBezTo>
                  <a:pt x="1658960" y="332668"/>
                  <a:pt x="1632211" y="344135"/>
                  <a:pt x="1605327" y="355979"/>
                </a:cubicBezTo>
                <a:cubicBezTo>
                  <a:pt x="1505822" y="373446"/>
                  <a:pt x="1410725" y="400379"/>
                  <a:pt x="1317357" y="437444"/>
                </a:cubicBezTo>
                <a:cubicBezTo>
                  <a:pt x="1052550" y="542563"/>
                  <a:pt x="811272" y="717175"/>
                  <a:pt x="577936" y="886038"/>
                </a:cubicBezTo>
                <a:cubicBezTo>
                  <a:pt x="553539" y="903694"/>
                  <a:pt x="528311" y="921952"/>
                  <a:pt x="503666" y="939678"/>
                </a:cubicBezTo>
                <a:lnTo>
                  <a:pt x="504754" y="941190"/>
                </a:lnTo>
                <a:cubicBezTo>
                  <a:pt x="529396" y="923461"/>
                  <a:pt x="554626" y="905205"/>
                  <a:pt x="579025" y="887547"/>
                </a:cubicBezTo>
                <a:cubicBezTo>
                  <a:pt x="812268" y="718750"/>
                  <a:pt x="1053452" y="544208"/>
                  <a:pt x="1318041" y="439172"/>
                </a:cubicBezTo>
                <a:cubicBezTo>
                  <a:pt x="1413694" y="401200"/>
                  <a:pt x="1507439" y="375760"/>
                  <a:pt x="1597758" y="359331"/>
                </a:cubicBezTo>
                <a:cubicBezTo>
                  <a:pt x="1571257" y="371068"/>
                  <a:pt x="1544619" y="383180"/>
                  <a:pt x="1517820" y="395679"/>
                </a:cubicBezTo>
                <a:cubicBezTo>
                  <a:pt x="1423700" y="419384"/>
                  <a:pt x="1333314" y="450175"/>
                  <a:pt x="1244428" y="488811"/>
                </a:cubicBezTo>
                <a:cubicBezTo>
                  <a:pt x="979430" y="604001"/>
                  <a:pt x="735034" y="779511"/>
                  <a:pt x="498682" y="949244"/>
                </a:cubicBezTo>
                <a:cubicBezTo>
                  <a:pt x="472748" y="967868"/>
                  <a:pt x="445930" y="987125"/>
                  <a:pt x="419722" y="1005838"/>
                </a:cubicBezTo>
                <a:lnTo>
                  <a:pt x="420804" y="1007352"/>
                </a:lnTo>
                <a:cubicBezTo>
                  <a:pt x="447016" y="988634"/>
                  <a:pt x="473833" y="969376"/>
                  <a:pt x="499768" y="950751"/>
                </a:cubicBezTo>
                <a:cubicBezTo>
                  <a:pt x="736038" y="781076"/>
                  <a:pt x="980354" y="605625"/>
                  <a:pt x="1245170" y="490515"/>
                </a:cubicBezTo>
                <a:cubicBezTo>
                  <a:pt x="1329934" y="453670"/>
                  <a:pt x="1416975" y="423714"/>
                  <a:pt x="1507887" y="400319"/>
                </a:cubicBezTo>
                <a:cubicBezTo>
                  <a:pt x="1482326" y="412314"/>
                  <a:pt x="1456621" y="424655"/>
                  <a:pt x="1430740" y="437364"/>
                </a:cubicBezTo>
                <a:cubicBezTo>
                  <a:pt x="1341813" y="466215"/>
                  <a:pt x="1255871" y="500343"/>
                  <a:pt x="1171501" y="540178"/>
                </a:cubicBezTo>
                <a:cubicBezTo>
                  <a:pt x="906543" y="665280"/>
                  <a:pt x="659251" y="841544"/>
                  <a:pt x="420098" y="1012001"/>
                </a:cubicBezTo>
                <a:cubicBezTo>
                  <a:pt x="392407" y="1031738"/>
                  <a:pt x="363774" y="1052149"/>
                  <a:pt x="335776" y="1071998"/>
                </a:cubicBezTo>
                <a:lnTo>
                  <a:pt x="336853" y="1073512"/>
                </a:lnTo>
                <a:cubicBezTo>
                  <a:pt x="364855" y="1053660"/>
                  <a:pt x="393487" y="1033253"/>
                  <a:pt x="421178" y="1013515"/>
                </a:cubicBezTo>
                <a:cubicBezTo>
                  <a:pt x="660262" y="843104"/>
                  <a:pt x="907488" y="666888"/>
                  <a:pt x="1172295" y="541858"/>
                </a:cubicBezTo>
                <a:cubicBezTo>
                  <a:pt x="1252708" y="503890"/>
                  <a:pt x="1334550" y="471101"/>
                  <a:pt x="1419052" y="443132"/>
                </a:cubicBezTo>
                <a:cubicBezTo>
                  <a:pt x="1392922" y="456048"/>
                  <a:pt x="1366616" y="469333"/>
                  <a:pt x="1340112" y="482993"/>
                </a:cubicBezTo>
                <a:cubicBezTo>
                  <a:pt x="1257882" y="515392"/>
                  <a:pt x="1177504" y="551509"/>
                  <a:pt x="1098576" y="591543"/>
                </a:cubicBezTo>
                <a:cubicBezTo>
                  <a:pt x="832345" y="727754"/>
                  <a:pt x="580689" y="905700"/>
                  <a:pt x="337316" y="1077789"/>
                </a:cubicBezTo>
                <a:cubicBezTo>
                  <a:pt x="308721" y="1098011"/>
                  <a:pt x="280230" y="1118156"/>
                  <a:pt x="251832" y="1138151"/>
                </a:cubicBezTo>
                <a:lnTo>
                  <a:pt x="252903" y="1139671"/>
                </a:lnTo>
                <a:cubicBezTo>
                  <a:pt x="281301" y="1119673"/>
                  <a:pt x="309794" y="1099526"/>
                  <a:pt x="338390" y="1079306"/>
                </a:cubicBezTo>
                <a:cubicBezTo>
                  <a:pt x="581708" y="907256"/>
                  <a:pt x="833312" y="729347"/>
                  <a:pt x="1099420" y="593197"/>
                </a:cubicBezTo>
                <a:cubicBezTo>
                  <a:pt x="1172786" y="555986"/>
                  <a:pt x="1247399" y="522142"/>
                  <a:pt x="1323596" y="491540"/>
                </a:cubicBezTo>
                <a:cubicBezTo>
                  <a:pt x="1312423" y="497348"/>
                  <a:pt x="1301222" y="503206"/>
                  <a:pt x="1289976" y="509147"/>
                </a:cubicBezTo>
                <a:cubicBezTo>
                  <a:pt x="1277875" y="515541"/>
                  <a:pt x="1265797" y="521986"/>
                  <a:pt x="1253733" y="528473"/>
                </a:cubicBezTo>
                <a:cubicBezTo>
                  <a:pt x="1177153" y="563645"/>
                  <a:pt x="1101229" y="601731"/>
                  <a:pt x="1025651" y="642906"/>
                </a:cubicBezTo>
                <a:cubicBezTo>
                  <a:pt x="760645" y="788154"/>
                  <a:pt x="507255" y="966087"/>
                  <a:pt x="262208" y="1138162"/>
                </a:cubicBezTo>
                <a:cubicBezTo>
                  <a:pt x="230665" y="1160311"/>
                  <a:pt x="199229" y="1182384"/>
                  <a:pt x="167890" y="1204309"/>
                </a:cubicBezTo>
                <a:lnTo>
                  <a:pt x="168953" y="1205831"/>
                </a:lnTo>
                <a:cubicBezTo>
                  <a:pt x="200296" y="1183907"/>
                  <a:pt x="231734" y="1161832"/>
                  <a:pt x="263277" y="1139683"/>
                </a:cubicBezTo>
                <a:cubicBezTo>
                  <a:pt x="508283" y="967636"/>
                  <a:pt x="761628" y="789732"/>
                  <a:pt x="1026543" y="644536"/>
                </a:cubicBezTo>
                <a:cubicBezTo>
                  <a:pt x="1093157" y="608245"/>
                  <a:pt x="1160040" y="574361"/>
                  <a:pt x="1227402" y="542747"/>
                </a:cubicBezTo>
                <a:cubicBezTo>
                  <a:pt x="1207356" y="553656"/>
                  <a:pt x="1187357" y="564681"/>
                  <a:pt x="1167411" y="575828"/>
                </a:cubicBezTo>
                <a:cubicBezTo>
                  <a:pt x="1096360" y="612824"/>
                  <a:pt x="1024879" y="652254"/>
                  <a:pt x="952731" y="694271"/>
                </a:cubicBezTo>
                <a:cubicBezTo>
                  <a:pt x="690499" y="847458"/>
                  <a:pt x="436915" y="1024344"/>
                  <a:pt x="191683" y="1195407"/>
                </a:cubicBezTo>
                <a:cubicBezTo>
                  <a:pt x="155663" y="1220537"/>
                  <a:pt x="119754" y="1245581"/>
                  <a:pt x="83946" y="1270467"/>
                </a:cubicBezTo>
                <a:lnTo>
                  <a:pt x="85008" y="1271991"/>
                </a:lnTo>
                <a:cubicBezTo>
                  <a:pt x="120816" y="1247107"/>
                  <a:pt x="156722" y="1222060"/>
                  <a:pt x="192746" y="1196932"/>
                </a:cubicBezTo>
                <a:cubicBezTo>
                  <a:pt x="437951" y="1025891"/>
                  <a:pt x="691501" y="849025"/>
                  <a:pt x="953670" y="695878"/>
                </a:cubicBezTo>
                <a:cubicBezTo>
                  <a:pt x="1005801" y="665516"/>
                  <a:pt x="1057579" y="636526"/>
                  <a:pt x="1109104" y="608804"/>
                </a:cubicBezTo>
                <a:cubicBezTo>
                  <a:pt x="771015" y="802332"/>
                  <a:pt x="446897" y="1026969"/>
                  <a:pt x="131898" y="1245308"/>
                </a:cubicBezTo>
                <a:cubicBezTo>
                  <a:pt x="88609" y="1275317"/>
                  <a:pt x="43843" y="1306344"/>
                  <a:pt x="0" y="1336623"/>
                </a:cubicBezTo>
                <a:lnTo>
                  <a:pt x="1056" y="1338151"/>
                </a:lnTo>
                <a:cubicBezTo>
                  <a:pt x="44899" y="1307872"/>
                  <a:pt x="89666" y="1276844"/>
                  <a:pt x="132958" y="1246836"/>
                </a:cubicBezTo>
                <a:cubicBezTo>
                  <a:pt x="466059" y="1015946"/>
                  <a:pt x="804194" y="781577"/>
                  <a:pt x="1157584" y="583060"/>
                </a:cubicBezTo>
                <a:cubicBezTo>
                  <a:pt x="1220527" y="550087"/>
                  <a:pt x="1283127" y="519036"/>
                  <a:pt x="1345534" y="489855"/>
                </a:cubicBezTo>
                <a:cubicBezTo>
                  <a:pt x="1403045" y="465354"/>
                  <a:pt x="1461004" y="442478"/>
                  <a:pt x="1519527" y="421139"/>
                </a:cubicBezTo>
                <a:cubicBezTo>
                  <a:pt x="1579201" y="402119"/>
                  <a:pt x="1639936" y="384879"/>
                  <a:pt x="1701892" y="369402"/>
                </a:cubicBezTo>
                <a:cubicBezTo>
                  <a:pt x="1752469" y="359501"/>
                  <a:pt x="1804295" y="350993"/>
                  <a:pt x="1857529" y="343774"/>
                </a:cubicBezTo>
                <a:cubicBezTo>
                  <a:pt x="1909318" y="339766"/>
                  <a:pt x="1962581" y="337308"/>
                  <a:pt x="2017536" y="336422"/>
                </a:cubicBezTo>
                <a:cubicBezTo>
                  <a:pt x="2058790" y="338675"/>
                  <a:pt x="2098203" y="341893"/>
                  <a:pt x="2135496" y="345483"/>
                </a:cubicBezTo>
                <a:cubicBezTo>
                  <a:pt x="2142914" y="346191"/>
                  <a:pt x="2150351" y="346931"/>
                  <a:pt x="2157769" y="347692"/>
                </a:cubicBezTo>
                <a:cubicBezTo>
                  <a:pt x="2170764" y="350058"/>
                  <a:pt x="2183517" y="352473"/>
                  <a:pt x="2196029" y="354920"/>
                </a:cubicBezTo>
                <a:cubicBezTo>
                  <a:pt x="2227094" y="360962"/>
                  <a:pt x="2258365" y="367511"/>
                  <a:pt x="2290081" y="374604"/>
                </a:cubicBezTo>
                <a:cubicBezTo>
                  <a:pt x="2331836" y="387608"/>
                  <a:pt x="2373406" y="401427"/>
                  <a:pt x="2415199" y="416075"/>
                </a:cubicBezTo>
                <a:cubicBezTo>
                  <a:pt x="2454816" y="433815"/>
                  <a:pt x="2494192" y="452194"/>
                  <a:pt x="2533493" y="471151"/>
                </a:cubicBezTo>
                <a:cubicBezTo>
                  <a:pt x="2570248" y="492891"/>
                  <a:pt x="2606835" y="515134"/>
                  <a:pt x="2643459" y="537824"/>
                </a:cubicBezTo>
                <a:cubicBezTo>
                  <a:pt x="2678132" y="563565"/>
                  <a:pt x="2712525" y="589548"/>
                  <a:pt x="2746621" y="615514"/>
                </a:cubicBezTo>
                <a:cubicBezTo>
                  <a:pt x="2776404" y="642374"/>
                  <a:pt x="2805908" y="669225"/>
                  <a:pt x="2835133" y="695831"/>
                </a:cubicBezTo>
                <a:cubicBezTo>
                  <a:pt x="3001523" y="847264"/>
                  <a:pt x="3173583" y="1003857"/>
                  <a:pt x="3364178" y="1132655"/>
                </a:cubicBezTo>
                <a:cubicBezTo>
                  <a:pt x="3541443" y="1252447"/>
                  <a:pt x="3729864" y="1341529"/>
                  <a:pt x="3924196" y="1397425"/>
                </a:cubicBezTo>
                <a:cubicBezTo>
                  <a:pt x="4123678" y="1454812"/>
                  <a:pt x="4330707" y="1477554"/>
                  <a:pt x="4539503" y="1465026"/>
                </a:cubicBezTo>
                <a:cubicBezTo>
                  <a:pt x="4779495" y="1450625"/>
                  <a:pt x="5035214" y="1398081"/>
                  <a:pt x="5321293" y="1304390"/>
                </a:cubicBezTo>
                <a:cubicBezTo>
                  <a:pt x="5449330" y="1262456"/>
                  <a:pt x="5576009" y="1214856"/>
                  <a:pt x="5702707" y="1163931"/>
                </a:cubicBezTo>
                <a:cubicBezTo>
                  <a:pt x="5714010" y="1160410"/>
                  <a:pt x="5725295" y="1156881"/>
                  <a:pt x="5736561" y="1153336"/>
                </a:cubicBezTo>
                <a:cubicBezTo>
                  <a:pt x="5750170" y="1150252"/>
                  <a:pt x="5763704" y="1147160"/>
                  <a:pt x="5777183" y="1144063"/>
                </a:cubicBezTo>
                <a:cubicBezTo>
                  <a:pt x="5790047" y="1142209"/>
                  <a:pt x="5802987" y="1140332"/>
                  <a:pt x="5815982" y="1138428"/>
                </a:cubicBezTo>
                <a:cubicBezTo>
                  <a:pt x="5829200" y="1137602"/>
                  <a:pt x="5842344" y="1136769"/>
                  <a:pt x="5855414" y="1135931"/>
                </a:cubicBezTo>
                <a:cubicBezTo>
                  <a:pt x="5868706" y="1136161"/>
                  <a:pt x="5882036" y="1136383"/>
                  <a:pt x="5895366" y="1136595"/>
                </a:cubicBezTo>
                <a:cubicBezTo>
                  <a:pt x="5908844" y="1137879"/>
                  <a:pt x="5922342" y="1139157"/>
                  <a:pt x="5935857" y="1140424"/>
                </a:cubicBezTo>
                <a:cubicBezTo>
                  <a:pt x="5949521" y="1142763"/>
                  <a:pt x="5963223" y="1145095"/>
                  <a:pt x="5976943" y="1147418"/>
                </a:cubicBezTo>
                <a:cubicBezTo>
                  <a:pt x="5990756" y="1150800"/>
                  <a:pt x="6004607" y="1154176"/>
                  <a:pt x="6018476" y="1157541"/>
                </a:cubicBezTo>
                <a:cubicBezTo>
                  <a:pt x="6032456" y="1161958"/>
                  <a:pt x="6046474" y="1166365"/>
                  <a:pt x="6060528" y="1170761"/>
                </a:cubicBezTo>
                <a:cubicBezTo>
                  <a:pt x="6075085" y="1176359"/>
                  <a:pt x="6089679" y="1181946"/>
                  <a:pt x="6104310" y="1187516"/>
                </a:cubicBezTo>
                <a:cubicBezTo>
                  <a:pt x="6117956" y="1193669"/>
                  <a:pt x="6131639" y="1199814"/>
                  <a:pt x="6145360" y="1205936"/>
                </a:cubicBezTo>
                <a:cubicBezTo>
                  <a:pt x="6405039" y="1339311"/>
                  <a:pt x="6683718" y="1468954"/>
                  <a:pt x="6961989" y="1540275"/>
                </a:cubicBezTo>
                <a:cubicBezTo>
                  <a:pt x="7111851" y="1578682"/>
                  <a:pt x="7253013" y="1597940"/>
                  <a:pt x="7386423" y="1597940"/>
                </a:cubicBezTo>
                <a:cubicBezTo>
                  <a:pt x="7626525" y="1597937"/>
                  <a:pt x="7841512" y="1535551"/>
                  <a:pt x="8036700" y="1410138"/>
                </a:cubicBezTo>
                <a:cubicBezTo>
                  <a:pt x="8282808" y="1251991"/>
                  <a:pt x="8496102" y="1037530"/>
                  <a:pt x="8702351" y="830131"/>
                </a:cubicBezTo>
                <a:cubicBezTo>
                  <a:pt x="8871084" y="660478"/>
                  <a:pt x="9042753" y="487887"/>
                  <a:pt x="9234669" y="344105"/>
                </a:cubicBezTo>
                <a:cubicBezTo>
                  <a:pt x="9694759" y="490443"/>
                  <a:pt x="10078125" y="787265"/>
                  <a:pt x="10361546" y="1030505"/>
                </a:cubicBezTo>
                <a:cubicBezTo>
                  <a:pt x="10447622" y="1104382"/>
                  <a:pt x="10533643" y="1182355"/>
                  <a:pt x="10616819" y="1257760"/>
                </a:cubicBezTo>
                <a:cubicBezTo>
                  <a:pt x="10840618" y="1460633"/>
                  <a:pt x="11072020" y="1670408"/>
                  <a:pt x="11334396" y="1828133"/>
                </a:cubicBezTo>
                <a:cubicBezTo>
                  <a:pt x="11618820" y="1999113"/>
                  <a:pt x="11927227" y="2062620"/>
                  <a:pt x="12191424" y="2102200"/>
                </a:cubicBezTo>
                <a:lnTo>
                  <a:pt x="12191684" y="2100360"/>
                </a:lnTo>
                <a:cubicBezTo>
                  <a:pt x="11927691" y="2060798"/>
                  <a:pt x="11619508" y="1997347"/>
                  <a:pt x="11335344" y="1826536"/>
                </a:cubicBezTo>
                <a:close/>
                <a:moveTo>
                  <a:pt x="9233813" y="341867"/>
                </a:moveTo>
                <a:cubicBezTo>
                  <a:pt x="9228701" y="340246"/>
                  <a:pt x="9223588" y="338628"/>
                  <a:pt x="9218457" y="337048"/>
                </a:cubicBezTo>
                <a:cubicBezTo>
                  <a:pt x="9209757" y="334362"/>
                  <a:pt x="9201019" y="331748"/>
                  <a:pt x="9192262" y="329173"/>
                </a:cubicBezTo>
                <a:cubicBezTo>
                  <a:pt x="9204960" y="320560"/>
                  <a:pt x="9217750" y="312073"/>
                  <a:pt x="9230615" y="303726"/>
                </a:cubicBezTo>
                <a:cubicBezTo>
                  <a:pt x="9244131" y="306946"/>
                  <a:pt x="9257610" y="310309"/>
                  <a:pt x="9271033" y="313817"/>
                </a:cubicBezTo>
                <a:cubicBezTo>
                  <a:pt x="9271274" y="313880"/>
                  <a:pt x="9271497" y="313945"/>
                  <a:pt x="9271739" y="314008"/>
                </a:cubicBezTo>
                <a:cubicBezTo>
                  <a:pt x="9259153" y="323064"/>
                  <a:pt x="9246511" y="332348"/>
                  <a:pt x="9233813" y="341867"/>
                </a:cubicBezTo>
                <a:close/>
                <a:moveTo>
                  <a:pt x="2101326" y="336221"/>
                </a:moveTo>
                <a:cubicBezTo>
                  <a:pt x="2120995" y="336424"/>
                  <a:pt x="2140702" y="336795"/>
                  <a:pt x="2160464" y="337348"/>
                </a:cubicBezTo>
                <a:cubicBezTo>
                  <a:pt x="2179018" y="342142"/>
                  <a:pt x="2197200" y="347099"/>
                  <a:pt x="2214917" y="352140"/>
                </a:cubicBezTo>
                <a:cubicBezTo>
                  <a:pt x="2195806" y="349863"/>
                  <a:pt x="2176768" y="347760"/>
                  <a:pt x="2157769" y="345821"/>
                </a:cubicBezTo>
                <a:cubicBezTo>
                  <a:pt x="2138582" y="342341"/>
                  <a:pt x="2119768" y="339140"/>
                  <a:pt x="2101326" y="336221"/>
                </a:cubicBezTo>
                <a:close/>
                <a:moveTo>
                  <a:pt x="1538003" y="405510"/>
                </a:moveTo>
                <a:cubicBezTo>
                  <a:pt x="1561535" y="395889"/>
                  <a:pt x="1585066" y="386523"/>
                  <a:pt x="1608600" y="377407"/>
                </a:cubicBezTo>
                <a:cubicBezTo>
                  <a:pt x="1633025" y="372557"/>
                  <a:pt x="1657740" y="368129"/>
                  <a:pt x="1682797" y="364146"/>
                </a:cubicBezTo>
                <a:cubicBezTo>
                  <a:pt x="1659183" y="371468"/>
                  <a:pt x="1635667" y="379003"/>
                  <a:pt x="1612261" y="386800"/>
                </a:cubicBezTo>
                <a:cubicBezTo>
                  <a:pt x="1587237" y="392674"/>
                  <a:pt x="1562487" y="398902"/>
                  <a:pt x="1538003" y="405510"/>
                </a:cubicBezTo>
                <a:close/>
                <a:moveTo>
                  <a:pt x="1593040" y="393284"/>
                </a:moveTo>
                <a:cubicBezTo>
                  <a:pt x="1568224" y="401710"/>
                  <a:pt x="1543522" y="410410"/>
                  <a:pt x="1518921" y="419382"/>
                </a:cubicBezTo>
                <a:cubicBezTo>
                  <a:pt x="1497261" y="426287"/>
                  <a:pt x="1475727" y="433402"/>
                  <a:pt x="1454341" y="440781"/>
                </a:cubicBezTo>
                <a:cubicBezTo>
                  <a:pt x="1477545" y="430701"/>
                  <a:pt x="1500735" y="420881"/>
                  <a:pt x="1523922" y="411303"/>
                </a:cubicBezTo>
                <a:cubicBezTo>
                  <a:pt x="1546739" y="404980"/>
                  <a:pt x="1569760" y="398962"/>
                  <a:pt x="1593040" y="393284"/>
                </a:cubicBezTo>
                <a:close/>
                <a:moveTo>
                  <a:pt x="8780620" y="253210"/>
                </a:moveTo>
                <a:cubicBezTo>
                  <a:pt x="8712855" y="258443"/>
                  <a:pt x="8643697" y="266927"/>
                  <a:pt x="8572828" y="278719"/>
                </a:cubicBezTo>
                <a:cubicBezTo>
                  <a:pt x="8358417" y="314402"/>
                  <a:pt x="8132889" y="378155"/>
                  <a:pt x="7841587" y="485433"/>
                </a:cubicBezTo>
                <a:cubicBezTo>
                  <a:pt x="7723738" y="528923"/>
                  <a:pt x="7607321" y="574751"/>
                  <a:pt x="7488487" y="621800"/>
                </a:cubicBezTo>
                <a:cubicBezTo>
                  <a:pt x="7058477" y="793532"/>
                  <a:pt x="6609801" y="937018"/>
                  <a:pt x="6116822" y="1060459"/>
                </a:cubicBezTo>
                <a:cubicBezTo>
                  <a:pt x="6063856" y="1073612"/>
                  <a:pt x="6007879" y="1087395"/>
                  <a:pt x="5949708" y="1101437"/>
                </a:cubicBezTo>
                <a:cubicBezTo>
                  <a:pt x="5943052" y="1097914"/>
                  <a:pt x="5936415" y="1094399"/>
                  <a:pt x="5929797" y="1090891"/>
                </a:cubicBezTo>
                <a:cubicBezTo>
                  <a:pt x="5984826" y="1072716"/>
                  <a:pt x="6038944" y="1054560"/>
                  <a:pt x="6091873" y="1036679"/>
                </a:cubicBezTo>
                <a:cubicBezTo>
                  <a:pt x="6419335" y="925661"/>
                  <a:pt x="6740012" y="805191"/>
                  <a:pt x="7079540" y="677651"/>
                </a:cubicBezTo>
                <a:cubicBezTo>
                  <a:pt x="7195530" y="634077"/>
                  <a:pt x="7315479" y="589018"/>
                  <a:pt x="7434424" y="544864"/>
                </a:cubicBezTo>
                <a:cubicBezTo>
                  <a:pt x="7565157" y="496595"/>
                  <a:pt x="7680533" y="456661"/>
                  <a:pt x="7787153" y="422783"/>
                </a:cubicBezTo>
                <a:cubicBezTo>
                  <a:pt x="8144416" y="309409"/>
                  <a:pt x="8459199" y="252312"/>
                  <a:pt x="8747230" y="250328"/>
                </a:cubicBezTo>
                <a:cubicBezTo>
                  <a:pt x="8758403" y="251204"/>
                  <a:pt x="8769520" y="252182"/>
                  <a:pt x="8780620" y="253210"/>
                </a:cubicBezTo>
                <a:close/>
                <a:moveTo>
                  <a:pt x="8957011" y="248672"/>
                </a:moveTo>
                <a:cubicBezTo>
                  <a:pt x="8946229" y="250438"/>
                  <a:pt x="8935427" y="252301"/>
                  <a:pt x="8924570" y="254268"/>
                </a:cubicBezTo>
                <a:cubicBezTo>
                  <a:pt x="8912914" y="253377"/>
                  <a:pt x="8901201" y="252563"/>
                  <a:pt x="8889470" y="251868"/>
                </a:cubicBezTo>
                <a:cubicBezTo>
                  <a:pt x="8899751" y="250728"/>
                  <a:pt x="8910051" y="249646"/>
                  <a:pt x="8920368" y="248668"/>
                </a:cubicBezTo>
                <a:cubicBezTo>
                  <a:pt x="8932564" y="248562"/>
                  <a:pt x="8944778" y="248551"/>
                  <a:pt x="8957011" y="248672"/>
                </a:cubicBezTo>
                <a:close/>
                <a:moveTo>
                  <a:pt x="9504703" y="153510"/>
                </a:moveTo>
                <a:cubicBezTo>
                  <a:pt x="9498996" y="155944"/>
                  <a:pt x="9493288" y="158418"/>
                  <a:pt x="9487581" y="160932"/>
                </a:cubicBezTo>
                <a:cubicBezTo>
                  <a:pt x="9479884" y="161184"/>
                  <a:pt x="9472206" y="161495"/>
                  <a:pt x="9464509" y="161896"/>
                </a:cubicBezTo>
                <a:cubicBezTo>
                  <a:pt x="9467298" y="160872"/>
                  <a:pt x="9470087" y="159842"/>
                  <a:pt x="9472875" y="158835"/>
                </a:cubicBezTo>
                <a:cubicBezTo>
                  <a:pt x="9483435" y="156949"/>
                  <a:pt x="9494051" y="155170"/>
                  <a:pt x="9504703" y="153510"/>
                </a:cubicBezTo>
                <a:close/>
                <a:moveTo>
                  <a:pt x="9483008" y="155250"/>
                </a:moveTo>
                <a:cubicBezTo>
                  <a:pt x="9494069" y="151348"/>
                  <a:pt x="9505205" y="147561"/>
                  <a:pt x="9516397" y="143904"/>
                </a:cubicBezTo>
                <a:cubicBezTo>
                  <a:pt x="9525005" y="141896"/>
                  <a:pt x="9533631" y="139935"/>
                  <a:pt x="9542313" y="138074"/>
                </a:cubicBezTo>
                <a:cubicBezTo>
                  <a:pt x="9532106" y="142116"/>
                  <a:pt x="9521900" y="146280"/>
                  <a:pt x="9511693" y="150573"/>
                </a:cubicBezTo>
                <a:cubicBezTo>
                  <a:pt x="9502119" y="152023"/>
                  <a:pt x="9492564" y="153603"/>
                  <a:pt x="9483008" y="155250"/>
                </a:cubicBezTo>
                <a:close/>
                <a:moveTo>
                  <a:pt x="1949753" y="317842"/>
                </a:moveTo>
                <a:cubicBezTo>
                  <a:pt x="1951129" y="317609"/>
                  <a:pt x="1952486" y="317364"/>
                  <a:pt x="1953881" y="317132"/>
                </a:cubicBezTo>
                <a:cubicBezTo>
                  <a:pt x="1975892" y="313438"/>
                  <a:pt x="1997867" y="309972"/>
                  <a:pt x="2019786" y="306721"/>
                </a:cubicBezTo>
                <a:cubicBezTo>
                  <a:pt x="2041983" y="310576"/>
                  <a:pt x="2063772" y="314851"/>
                  <a:pt x="2085115" y="319452"/>
                </a:cubicBezTo>
                <a:cubicBezTo>
                  <a:pt x="2062378" y="320913"/>
                  <a:pt x="2039641" y="322599"/>
                  <a:pt x="2016886" y="324522"/>
                </a:cubicBezTo>
                <a:cubicBezTo>
                  <a:pt x="1994056" y="321830"/>
                  <a:pt x="1971691" y="319608"/>
                  <a:pt x="1949753" y="317842"/>
                </a:cubicBezTo>
                <a:close/>
                <a:moveTo>
                  <a:pt x="1870481" y="313376"/>
                </a:moveTo>
                <a:cubicBezTo>
                  <a:pt x="1878085" y="311458"/>
                  <a:pt x="1885689" y="309545"/>
                  <a:pt x="1893329" y="307671"/>
                </a:cubicBezTo>
                <a:cubicBezTo>
                  <a:pt x="1910322" y="303491"/>
                  <a:pt x="1927277" y="299461"/>
                  <a:pt x="1944195" y="295557"/>
                </a:cubicBezTo>
                <a:cubicBezTo>
                  <a:pt x="1967861" y="298410"/>
                  <a:pt x="1991137" y="301835"/>
                  <a:pt x="2013985" y="305717"/>
                </a:cubicBezTo>
                <a:cubicBezTo>
                  <a:pt x="1993870" y="308732"/>
                  <a:pt x="1973754" y="311913"/>
                  <a:pt x="1953565" y="315299"/>
                </a:cubicBezTo>
                <a:cubicBezTo>
                  <a:pt x="1949791" y="315933"/>
                  <a:pt x="1946017" y="316600"/>
                  <a:pt x="1942242" y="317245"/>
                </a:cubicBezTo>
                <a:cubicBezTo>
                  <a:pt x="1917888" y="315393"/>
                  <a:pt x="1894017" y="314112"/>
                  <a:pt x="1870481" y="313376"/>
                </a:cubicBezTo>
                <a:close/>
                <a:moveTo>
                  <a:pt x="1934416" y="318591"/>
                </a:moveTo>
                <a:cubicBezTo>
                  <a:pt x="1910377" y="322752"/>
                  <a:pt x="1886525" y="327130"/>
                  <a:pt x="1862859" y="331752"/>
                </a:cubicBezTo>
                <a:cubicBezTo>
                  <a:pt x="1838259" y="332228"/>
                  <a:pt x="1814078" y="333181"/>
                  <a:pt x="1790181" y="334605"/>
                </a:cubicBezTo>
                <a:cubicBezTo>
                  <a:pt x="1814451" y="327896"/>
                  <a:pt x="1838836" y="321406"/>
                  <a:pt x="1863361" y="315167"/>
                </a:cubicBezTo>
                <a:cubicBezTo>
                  <a:pt x="1887436" y="315780"/>
                  <a:pt x="1911121" y="316957"/>
                  <a:pt x="1934416" y="318591"/>
                </a:cubicBezTo>
                <a:close/>
                <a:moveTo>
                  <a:pt x="9408867" y="180989"/>
                </a:moveTo>
                <a:cubicBezTo>
                  <a:pt x="9400538" y="181043"/>
                  <a:pt x="9392228" y="181211"/>
                  <a:pt x="9383899" y="181438"/>
                </a:cubicBezTo>
                <a:cubicBezTo>
                  <a:pt x="9398177" y="176674"/>
                  <a:pt x="9412585" y="172114"/>
                  <a:pt x="9427086" y="167755"/>
                </a:cubicBezTo>
                <a:cubicBezTo>
                  <a:pt x="9430284" y="167076"/>
                  <a:pt x="9433518" y="166423"/>
                  <a:pt x="9436734" y="165763"/>
                </a:cubicBezTo>
                <a:cubicBezTo>
                  <a:pt x="9441159" y="165419"/>
                  <a:pt x="9445602" y="165131"/>
                  <a:pt x="9450046" y="164838"/>
                </a:cubicBezTo>
                <a:cubicBezTo>
                  <a:pt x="9436846" y="169807"/>
                  <a:pt x="9423628" y="174968"/>
                  <a:pt x="9410391" y="180354"/>
                </a:cubicBezTo>
                <a:cubicBezTo>
                  <a:pt x="9409889" y="180562"/>
                  <a:pt x="9409387" y="180781"/>
                  <a:pt x="9408867" y="180989"/>
                </a:cubicBezTo>
                <a:close/>
                <a:moveTo>
                  <a:pt x="9403828" y="183079"/>
                </a:moveTo>
                <a:cubicBezTo>
                  <a:pt x="9385033" y="190820"/>
                  <a:pt x="9366293" y="198958"/>
                  <a:pt x="9347535" y="207511"/>
                </a:cubicBezTo>
                <a:cubicBezTo>
                  <a:pt x="9334725" y="207669"/>
                  <a:pt x="9321917" y="208013"/>
                  <a:pt x="9309088" y="208497"/>
                </a:cubicBezTo>
                <a:cubicBezTo>
                  <a:pt x="9331491" y="199759"/>
                  <a:pt x="9354097" y="191471"/>
                  <a:pt x="9377002" y="183719"/>
                </a:cubicBezTo>
                <a:cubicBezTo>
                  <a:pt x="9385925" y="183408"/>
                  <a:pt x="9394867" y="183193"/>
                  <a:pt x="9403828" y="183079"/>
                </a:cubicBezTo>
                <a:close/>
                <a:moveTo>
                  <a:pt x="9343407" y="209398"/>
                </a:moveTo>
                <a:cubicBezTo>
                  <a:pt x="9331267" y="214976"/>
                  <a:pt x="9319128" y="220732"/>
                  <a:pt x="9306969" y="226664"/>
                </a:cubicBezTo>
                <a:cubicBezTo>
                  <a:pt x="9293788" y="226084"/>
                  <a:pt x="9280607" y="225677"/>
                  <a:pt x="9267389" y="225428"/>
                </a:cubicBezTo>
                <a:cubicBezTo>
                  <a:pt x="9279528" y="220310"/>
                  <a:pt x="9291724" y="215327"/>
                  <a:pt x="9304013" y="210488"/>
                </a:cubicBezTo>
                <a:cubicBezTo>
                  <a:pt x="9317101" y="209967"/>
                  <a:pt x="9330226" y="209586"/>
                  <a:pt x="9343407" y="209398"/>
                </a:cubicBezTo>
                <a:close/>
                <a:moveTo>
                  <a:pt x="2177512" y="287083"/>
                </a:moveTo>
                <a:cubicBezTo>
                  <a:pt x="2201495" y="284670"/>
                  <a:pt x="2225459" y="282513"/>
                  <a:pt x="2249441" y="280630"/>
                </a:cubicBezTo>
                <a:cubicBezTo>
                  <a:pt x="2269631" y="290907"/>
                  <a:pt x="2289393" y="301571"/>
                  <a:pt x="2308690" y="312484"/>
                </a:cubicBezTo>
                <a:cubicBezTo>
                  <a:pt x="2285545" y="312441"/>
                  <a:pt x="2262436" y="312633"/>
                  <a:pt x="2239365" y="313062"/>
                </a:cubicBezTo>
                <a:cubicBezTo>
                  <a:pt x="2218338" y="303716"/>
                  <a:pt x="2197739" y="295062"/>
                  <a:pt x="2177512" y="287083"/>
                </a:cubicBezTo>
                <a:close/>
                <a:moveTo>
                  <a:pt x="2235107" y="313136"/>
                </a:moveTo>
                <a:cubicBezTo>
                  <a:pt x="2212036" y="313594"/>
                  <a:pt x="2188983" y="314283"/>
                  <a:pt x="2165967" y="315213"/>
                </a:cubicBezTo>
                <a:cubicBezTo>
                  <a:pt x="2144178" y="308039"/>
                  <a:pt x="2122892" y="301498"/>
                  <a:pt x="2101977" y="295555"/>
                </a:cubicBezTo>
                <a:cubicBezTo>
                  <a:pt x="2125829" y="292608"/>
                  <a:pt x="2149644" y="289924"/>
                  <a:pt x="2173441" y="287499"/>
                </a:cubicBezTo>
                <a:cubicBezTo>
                  <a:pt x="2194430" y="295683"/>
                  <a:pt x="2215010" y="304268"/>
                  <a:pt x="2235107" y="313136"/>
                </a:cubicBezTo>
                <a:close/>
                <a:moveTo>
                  <a:pt x="5851658" y="1114549"/>
                </a:moveTo>
                <a:cubicBezTo>
                  <a:pt x="5845951" y="1113135"/>
                  <a:pt x="5840243" y="1111718"/>
                  <a:pt x="5834573" y="1110305"/>
                </a:cubicBezTo>
                <a:cubicBezTo>
                  <a:pt x="5834331" y="1110248"/>
                  <a:pt x="5834108" y="1110192"/>
                  <a:pt x="5833867" y="1110134"/>
                </a:cubicBezTo>
                <a:cubicBezTo>
                  <a:pt x="5839109" y="1107950"/>
                  <a:pt x="5844352" y="1105756"/>
                  <a:pt x="5849576" y="1103562"/>
                </a:cubicBezTo>
                <a:cubicBezTo>
                  <a:pt x="5853109" y="1104696"/>
                  <a:pt x="5856603" y="1105819"/>
                  <a:pt x="5860154" y="1106961"/>
                </a:cubicBezTo>
                <a:cubicBezTo>
                  <a:pt x="5862646" y="1107758"/>
                  <a:pt x="5865137" y="1108558"/>
                  <a:pt x="5867609" y="1109355"/>
                </a:cubicBezTo>
                <a:cubicBezTo>
                  <a:pt x="5862292" y="1111086"/>
                  <a:pt x="5856975" y="1112819"/>
                  <a:pt x="5851658" y="1114549"/>
                </a:cubicBezTo>
                <a:close/>
                <a:moveTo>
                  <a:pt x="5870640" y="1110326"/>
                </a:moveTo>
                <a:cubicBezTo>
                  <a:pt x="5876607" y="1112244"/>
                  <a:pt x="5882594" y="1114163"/>
                  <a:pt x="5888580" y="1116087"/>
                </a:cubicBezTo>
                <a:cubicBezTo>
                  <a:pt x="5883356" y="1117329"/>
                  <a:pt x="5878113" y="1118571"/>
                  <a:pt x="5872852" y="1119814"/>
                </a:cubicBezTo>
                <a:cubicBezTo>
                  <a:pt x="5866922" y="1118340"/>
                  <a:pt x="5860991" y="1116868"/>
                  <a:pt x="5855060" y="1115395"/>
                </a:cubicBezTo>
                <a:cubicBezTo>
                  <a:pt x="5860266" y="1113705"/>
                  <a:pt x="5865453" y="1112016"/>
                  <a:pt x="5870640" y="1110326"/>
                </a:cubicBezTo>
                <a:close/>
                <a:moveTo>
                  <a:pt x="5830985" y="1111333"/>
                </a:moveTo>
                <a:cubicBezTo>
                  <a:pt x="5832045" y="1111594"/>
                  <a:pt x="5833067" y="1111848"/>
                  <a:pt x="5834127" y="1112108"/>
                </a:cubicBezTo>
                <a:cubicBezTo>
                  <a:pt x="5838849" y="1113282"/>
                  <a:pt x="5843590" y="1114458"/>
                  <a:pt x="5848312" y="1115635"/>
                </a:cubicBezTo>
                <a:cubicBezTo>
                  <a:pt x="5843106" y="1117327"/>
                  <a:pt x="5837882" y="1119017"/>
                  <a:pt x="5832658" y="1120705"/>
                </a:cubicBezTo>
                <a:cubicBezTo>
                  <a:pt x="5826969" y="1119716"/>
                  <a:pt x="5821281" y="1118727"/>
                  <a:pt x="5815610" y="1117740"/>
                </a:cubicBezTo>
                <a:cubicBezTo>
                  <a:pt x="5820741" y="1115607"/>
                  <a:pt x="5825854" y="1113475"/>
                  <a:pt x="5830985" y="1111333"/>
                </a:cubicBezTo>
                <a:close/>
                <a:moveTo>
                  <a:pt x="5812654" y="1117227"/>
                </a:moveTo>
                <a:cubicBezTo>
                  <a:pt x="5807003" y="1116243"/>
                  <a:pt x="5801351" y="1115260"/>
                  <a:pt x="5795718" y="1114280"/>
                </a:cubicBezTo>
                <a:cubicBezTo>
                  <a:pt x="5730036" y="1102854"/>
                  <a:pt x="5668016" y="1092060"/>
                  <a:pt x="5605494" y="1081530"/>
                </a:cubicBezTo>
                <a:cubicBezTo>
                  <a:pt x="5306272" y="1031137"/>
                  <a:pt x="4980241" y="964321"/>
                  <a:pt x="4579418" y="871262"/>
                </a:cubicBezTo>
                <a:cubicBezTo>
                  <a:pt x="4271012" y="800485"/>
                  <a:pt x="3959686" y="713461"/>
                  <a:pt x="3658623" y="629303"/>
                </a:cubicBezTo>
                <a:cubicBezTo>
                  <a:pt x="3517982" y="589990"/>
                  <a:pt x="3372562" y="549343"/>
                  <a:pt x="3231066" y="511406"/>
                </a:cubicBezTo>
                <a:cubicBezTo>
                  <a:pt x="3045565" y="461939"/>
                  <a:pt x="2895609" y="427086"/>
                  <a:pt x="2759114" y="401723"/>
                </a:cubicBezTo>
                <a:cubicBezTo>
                  <a:pt x="2649854" y="381414"/>
                  <a:pt x="2544276" y="365786"/>
                  <a:pt x="2441152" y="354691"/>
                </a:cubicBezTo>
                <a:cubicBezTo>
                  <a:pt x="2422821" y="340874"/>
                  <a:pt x="2404862" y="327786"/>
                  <a:pt x="2387163" y="315367"/>
                </a:cubicBezTo>
                <a:cubicBezTo>
                  <a:pt x="2497371" y="318085"/>
                  <a:pt x="2608880" y="326094"/>
                  <a:pt x="2723047" y="339424"/>
                </a:cubicBezTo>
                <a:cubicBezTo>
                  <a:pt x="2870939" y="356688"/>
                  <a:pt x="3030710" y="384582"/>
                  <a:pt x="3211508" y="424699"/>
                </a:cubicBezTo>
                <a:cubicBezTo>
                  <a:pt x="3526124" y="494907"/>
                  <a:pt x="3848865" y="584893"/>
                  <a:pt x="4160971" y="671914"/>
                </a:cubicBezTo>
                <a:cubicBezTo>
                  <a:pt x="4299920" y="710655"/>
                  <a:pt x="4443592" y="750717"/>
                  <a:pt x="4584642" y="788500"/>
                </a:cubicBezTo>
                <a:cubicBezTo>
                  <a:pt x="4624111" y="799164"/>
                  <a:pt x="4663431" y="809813"/>
                  <a:pt x="4702639" y="820424"/>
                </a:cubicBezTo>
                <a:cubicBezTo>
                  <a:pt x="5021866" y="906849"/>
                  <a:pt x="5323394" y="988480"/>
                  <a:pt x="5621966" y="1060016"/>
                </a:cubicBezTo>
                <a:cubicBezTo>
                  <a:pt x="5689563" y="1076211"/>
                  <a:pt x="5757086" y="1092973"/>
                  <a:pt x="5828345" y="1110675"/>
                </a:cubicBezTo>
                <a:cubicBezTo>
                  <a:pt x="5823121" y="1112860"/>
                  <a:pt x="5817897" y="1115044"/>
                  <a:pt x="5812654" y="1117227"/>
                </a:cubicBezTo>
                <a:close/>
                <a:moveTo>
                  <a:pt x="5831227" y="1109476"/>
                </a:moveTo>
                <a:cubicBezTo>
                  <a:pt x="5759056" y="1091549"/>
                  <a:pt x="5690772" y="1074592"/>
                  <a:pt x="5622394" y="1058211"/>
                </a:cubicBezTo>
                <a:cubicBezTo>
                  <a:pt x="5323859" y="986678"/>
                  <a:pt x="5022331" y="905053"/>
                  <a:pt x="4703123" y="818634"/>
                </a:cubicBezTo>
                <a:cubicBezTo>
                  <a:pt x="4663914" y="808020"/>
                  <a:pt x="4624594" y="797373"/>
                  <a:pt x="4585126" y="786710"/>
                </a:cubicBezTo>
                <a:cubicBezTo>
                  <a:pt x="4444075" y="748927"/>
                  <a:pt x="4300404" y="708867"/>
                  <a:pt x="4161454" y="670127"/>
                </a:cubicBezTo>
                <a:cubicBezTo>
                  <a:pt x="3849330" y="583097"/>
                  <a:pt x="3526571" y="493107"/>
                  <a:pt x="3211899" y="422889"/>
                </a:cubicBezTo>
                <a:cubicBezTo>
                  <a:pt x="3031045" y="382756"/>
                  <a:pt x="2871218" y="354853"/>
                  <a:pt x="2723252" y="337582"/>
                </a:cubicBezTo>
                <a:cubicBezTo>
                  <a:pt x="2608062" y="324133"/>
                  <a:pt x="2495586" y="316102"/>
                  <a:pt x="2384430" y="313449"/>
                </a:cubicBezTo>
                <a:cubicBezTo>
                  <a:pt x="2365170" y="299980"/>
                  <a:pt x="2346244" y="287332"/>
                  <a:pt x="2327598" y="275438"/>
                </a:cubicBezTo>
                <a:cubicBezTo>
                  <a:pt x="2446636" y="268936"/>
                  <a:pt x="2565990" y="268908"/>
                  <a:pt x="2687297" y="275300"/>
                </a:cubicBezTo>
                <a:cubicBezTo>
                  <a:pt x="2845488" y="283631"/>
                  <a:pt x="3010706" y="303549"/>
                  <a:pt x="3192415" y="336199"/>
                </a:cubicBezTo>
                <a:cubicBezTo>
                  <a:pt x="3667992" y="422124"/>
                  <a:pt x="4157978" y="571842"/>
                  <a:pt x="4590294" y="703937"/>
                </a:cubicBezTo>
                <a:cubicBezTo>
                  <a:pt x="4779923" y="762251"/>
                  <a:pt x="4968324" y="822882"/>
                  <a:pt x="5150535" y="881516"/>
                </a:cubicBezTo>
                <a:cubicBezTo>
                  <a:pt x="5319063" y="935754"/>
                  <a:pt x="5478257" y="986981"/>
                  <a:pt x="5638754" y="1036673"/>
                </a:cubicBezTo>
                <a:cubicBezTo>
                  <a:pt x="5706853" y="1057759"/>
                  <a:pt x="5775230" y="1079686"/>
                  <a:pt x="5847178" y="1102791"/>
                </a:cubicBezTo>
                <a:cubicBezTo>
                  <a:pt x="5841861" y="1105018"/>
                  <a:pt x="5836562" y="1107247"/>
                  <a:pt x="5831227" y="1109476"/>
                </a:cubicBezTo>
                <a:close/>
                <a:moveTo>
                  <a:pt x="2381400" y="313384"/>
                </a:moveTo>
                <a:cubicBezTo>
                  <a:pt x="2358384" y="312854"/>
                  <a:pt x="2335406" y="312560"/>
                  <a:pt x="2312483" y="312493"/>
                </a:cubicBezTo>
                <a:cubicBezTo>
                  <a:pt x="2293111" y="301485"/>
                  <a:pt x="2273256" y="290730"/>
                  <a:pt x="2252973" y="280355"/>
                </a:cubicBezTo>
                <a:cubicBezTo>
                  <a:pt x="2276918" y="278499"/>
                  <a:pt x="2300882" y="276916"/>
                  <a:pt x="2324846" y="275586"/>
                </a:cubicBezTo>
                <a:cubicBezTo>
                  <a:pt x="2344144" y="287867"/>
                  <a:pt x="2363014" y="300519"/>
                  <a:pt x="2381400" y="313384"/>
                </a:cubicBezTo>
                <a:close/>
                <a:moveTo>
                  <a:pt x="2312000" y="314350"/>
                </a:moveTo>
                <a:cubicBezTo>
                  <a:pt x="2331111" y="325221"/>
                  <a:pt x="2349777" y="336331"/>
                  <a:pt x="2367977" y="347537"/>
                </a:cubicBezTo>
                <a:cubicBezTo>
                  <a:pt x="2345928" y="345606"/>
                  <a:pt x="2323972" y="343882"/>
                  <a:pt x="2302128" y="342371"/>
                </a:cubicBezTo>
                <a:cubicBezTo>
                  <a:pt x="2282143" y="332601"/>
                  <a:pt x="2262585" y="323434"/>
                  <a:pt x="2243399" y="314852"/>
                </a:cubicBezTo>
                <a:cubicBezTo>
                  <a:pt x="2266229" y="314455"/>
                  <a:pt x="2289096" y="314287"/>
                  <a:pt x="2312000" y="314350"/>
                </a:cubicBezTo>
                <a:close/>
                <a:moveTo>
                  <a:pt x="2315755" y="314358"/>
                </a:moveTo>
                <a:cubicBezTo>
                  <a:pt x="2338510" y="314447"/>
                  <a:pt x="2361303" y="314758"/>
                  <a:pt x="2384152" y="315300"/>
                </a:cubicBezTo>
                <a:cubicBezTo>
                  <a:pt x="2402464" y="328149"/>
                  <a:pt x="2420311" y="341203"/>
                  <a:pt x="2437694" y="354319"/>
                </a:cubicBezTo>
                <a:cubicBezTo>
                  <a:pt x="2415738" y="351977"/>
                  <a:pt x="2393875" y="349839"/>
                  <a:pt x="2372142" y="347909"/>
                </a:cubicBezTo>
                <a:cubicBezTo>
                  <a:pt x="2353811" y="336585"/>
                  <a:pt x="2335015" y="325356"/>
                  <a:pt x="2315755" y="314358"/>
                </a:cubicBezTo>
                <a:close/>
                <a:moveTo>
                  <a:pt x="2440575" y="356502"/>
                </a:moveTo>
                <a:cubicBezTo>
                  <a:pt x="2457939" y="369649"/>
                  <a:pt x="2474838" y="382845"/>
                  <a:pt x="2491236" y="395948"/>
                </a:cubicBezTo>
                <a:cubicBezTo>
                  <a:pt x="2470302" y="391847"/>
                  <a:pt x="2449555" y="387952"/>
                  <a:pt x="2428993" y="384255"/>
                </a:cubicBezTo>
                <a:cubicBezTo>
                  <a:pt x="2411703" y="372879"/>
                  <a:pt x="2393930" y="361447"/>
                  <a:pt x="2375655" y="350095"/>
                </a:cubicBezTo>
                <a:cubicBezTo>
                  <a:pt x="2397184" y="352029"/>
                  <a:pt x="2418824" y="354163"/>
                  <a:pt x="2440575" y="356502"/>
                </a:cubicBezTo>
                <a:close/>
                <a:moveTo>
                  <a:pt x="2444015" y="356870"/>
                </a:moveTo>
                <a:cubicBezTo>
                  <a:pt x="2546117" y="367937"/>
                  <a:pt x="2650654" y="383451"/>
                  <a:pt x="2758780" y="403552"/>
                </a:cubicBezTo>
                <a:cubicBezTo>
                  <a:pt x="2895219" y="428905"/>
                  <a:pt x="3045137" y="463748"/>
                  <a:pt x="3230583" y="513202"/>
                </a:cubicBezTo>
                <a:cubicBezTo>
                  <a:pt x="3372079" y="551135"/>
                  <a:pt x="3517480" y="591783"/>
                  <a:pt x="3658121" y="631093"/>
                </a:cubicBezTo>
                <a:cubicBezTo>
                  <a:pt x="3959221" y="715257"/>
                  <a:pt x="4270565" y="802287"/>
                  <a:pt x="4579009" y="873074"/>
                </a:cubicBezTo>
                <a:cubicBezTo>
                  <a:pt x="4979850" y="966143"/>
                  <a:pt x="5305937" y="1032961"/>
                  <a:pt x="5605178" y="1083363"/>
                </a:cubicBezTo>
                <a:cubicBezTo>
                  <a:pt x="5667700" y="1093891"/>
                  <a:pt x="5729720" y="1104685"/>
                  <a:pt x="5795383" y="1116111"/>
                </a:cubicBezTo>
                <a:cubicBezTo>
                  <a:pt x="5800068" y="1116925"/>
                  <a:pt x="5804772" y="1117742"/>
                  <a:pt x="5809457" y="1118558"/>
                </a:cubicBezTo>
                <a:cubicBezTo>
                  <a:pt x="5804344" y="1120683"/>
                  <a:pt x="5799213" y="1122808"/>
                  <a:pt x="5794101" y="1124931"/>
                </a:cubicBezTo>
                <a:cubicBezTo>
                  <a:pt x="5772163" y="1122787"/>
                  <a:pt x="5750337" y="1120642"/>
                  <a:pt x="5728604" y="1118508"/>
                </a:cubicBezTo>
                <a:cubicBezTo>
                  <a:pt x="5682517" y="1113979"/>
                  <a:pt x="5634868" y="1109298"/>
                  <a:pt x="5588595" y="1104852"/>
                </a:cubicBezTo>
                <a:cubicBezTo>
                  <a:pt x="5267193" y="1073980"/>
                  <a:pt x="4925732" y="1023836"/>
                  <a:pt x="4573710" y="955815"/>
                </a:cubicBezTo>
                <a:cubicBezTo>
                  <a:pt x="4116910" y="868832"/>
                  <a:pt x="3669424" y="732307"/>
                  <a:pt x="3250233" y="599927"/>
                </a:cubicBezTo>
                <a:cubicBezTo>
                  <a:pt x="3104740" y="554205"/>
                  <a:pt x="2949728" y="506191"/>
                  <a:pt x="2794995" y="465869"/>
                </a:cubicBezTo>
                <a:cubicBezTo>
                  <a:pt x="2689286" y="438315"/>
                  <a:pt x="2590177" y="415428"/>
                  <a:pt x="2495177" y="396727"/>
                </a:cubicBezTo>
                <a:cubicBezTo>
                  <a:pt x="2477813" y="382829"/>
                  <a:pt x="2460765" y="369547"/>
                  <a:pt x="2444015" y="356870"/>
                </a:cubicBezTo>
                <a:close/>
                <a:moveTo>
                  <a:pt x="2794530" y="467669"/>
                </a:moveTo>
                <a:cubicBezTo>
                  <a:pt x="2949207" y="507982"/>
                  <a:pt x="3104182" y="555986"/>
                  <a:pt x="3249676" y="601701"/>
                </a:cubicBezTo>
                <a:cubicBezTo>
                  <a:pt x="3668903" y="734097"/>
                  <a:pt x="4116464" y="870639"/>
                  <a:pt x="4573357" y="957641"/>
                </a:cubicBezTo>
                <a:cubicBezTo>
                  <a:pt x="4925435" y="1025675"/>
                  <a:pt x="5266952" y="1075824"/>
                  <a:pt x="5588409" y="1106704"/>
                </a:cubicBezTo>
                <a:cubicBezTo>
                  <a:pt x="5634683" y="1111149"/>
                  <a:pt x="5682331" y="1115829"/>
                  <a:pt x="5728418" y="1120357"/>
                </a:cubicBezTo>
                <a:cubicBezTo>
                  <a:pt x="5748999" y="1122380"/>
                  <a:pt x="5769690" y="1124412"/>
                  <a:pt x="5790456" y="1126442"/>
                </a:cubicBezTo>
                <a:cubicBezTo>
                  <a:pt x="5785511" y="1128487"/>
                  <a:pt x="5780548" y="1130532"/>
                  <a:pt x="5775584" y="1132577"/>
                </a:cubicBezTo>
                <a:cubicBezTo>
                  <a:pt x="5708154" y="1131242"/>
                  <a:pt x="5641282" y="1129746"/>
                  <a:pt x="5575135" y="1128258"/>
                </a:cubicBezTo>
                <a:lnTo>
                  <a:pt x="5571677" y="1128180"/>
                </a:lnTo>
                <a:cubicBezTo>
                  <a:pt x="5236370" y="1120646"/>
                  <a:pt x="4898682" y="1091104"/>
                  <a:pt x="4567985" y="1040371"/>
                </a:cubicBezTo>
                <a:cubicBezTo>
                  <a:pt x="4176179" y="981360"/>
                  <a:pt x="3763532" y="869534"/>
                  <a:pt x="3269401" y="688456"/>
                </a:cubicBezTo>
                <a:cubicBezTo>
                  <a:pt x="3230657" y="674321"/>
                  <a:pt x="3191690" y="659987"/>
                  <a:pt x="3154025" y="646126"/>
                </a:cubicBezTo>
                <a:cubicBezTo>
                  <a:pt x="3042683" y="605168"/>
                  <a:pt x="2937532" y="566480"/>
                  <a:pt x="2830857" y="530025"/>
                </a:cubicBezTo>
                <a:cubicBezTo>
                  <a:pt x="2728290" y="494962"/>
                  <a:pt x="2634982" y="465122"/>
                  <a:pt x="2547678" y="439594"/>
                </a:cubicBezTo>
                <a:cubicBezTo>
                  <a:pt x="2531839" y="426430"/>
                  <a:pt x="2515906" y="413387"/>
                  <a:pt x="2499918" y="400516"/>
                </a:cubicBezTo>
                <a:cubicBezTo>
                  <a:pt x="2499379" y="400090"/>
                  <a:pt x="2498858" y="399676"/>
                  <a:pt x="2498319" y="399252"/>
                </a:cubicBezTo>
                <a:cubicBezTo>
                  <a:pt x="2592222" y="417815"/>
                  <a:pt x="2690160" y="440465"/>
                  <a:pt x="2794530" y="467669"/>
                </a:cubicBezTo>
                <a:close/>
                <a:moveTo>
                  <a:pt x="5793822" y="1126769"/>
                </a:moveTo>
                <a:cubicBezTo>
                  <a:pt x="5798934" y="1127271"/>
                  <a:pt x="5804065" y="1127771"/>
                  <a:pt x="5809215" y="1128272"/>
                </a:cubicBezTo>
                <a:cubicBezTo>
                  <a:pt x="5804344" y="1129831"/>
                  <a:pt x="5799492" y="1131389"/>
                  <a:pt x="5794621" y="1132947"/>
                </a:cubicBezTo>
                <a:cubicBezTo>
                  <a:pt x="5789601" y="1132851"/>
                  <a:pt x="5784582" y="1132752"/>
                  <a:pt x="5779544" y="1132653"/>
                </a:cubicBezTo>
                <a:cubicBezTo>
                  <a:pt x="5784303" y="1130696"/>
                  <a:pt x="5789062" y="1128734"/>
                  <a:pt x="5793822" y="1126769"/>
                </a:cubicBezTo>
                <a:close/>
                <a:moveTo>
                  <a:pt x="5797465" y="1125260"/>
                </a:moveTo>
                <a:cubicBezTo>
                  <a:pt x="5802448" y="1123200"/>
                  <a:pt x="5807430" y="1121140"/>
                  <a:pt x="5812413" y="1119071"/>
                </a:cubicBezTo>
                <a:cubicBezTo>
                  <a:pt x="5817878" y="1120024"/>
                  <a:pt x="5823363" y="1120978"/>
                  <a:pt x="5828866" y="1121932"/>
                </a:cubicBezTo>
                <a:cubicBezTo>
                  <a:pt x="5823790" y="1123570"/>
                  <a:pt x="5818734" y="1125206"/>
                  <a:pt x="5813640" y="1126840"/>
                </a:cubicBezTo>
                <a:cubicBezTo>
                  <a:pt x="5808248" y="1126314"/>
                  <a:pt x="5802857" y="1125788"/>
                  <a:pt x="5797465" y="1125260"/>
                </a:cubicBezTo>
                <a:close/>
                <a:moveTo>
                  <a:pt x="5832788" y="1122616"/>
                </a:moveTo>
                <a:cubicBezTo>
                  <a:pt x="5838199" y="1123557"/>
                  <a:pt x="5843608" y="1124496"/>
                  <a:pt x="5849037" y="1125436"/>
                </a:cubicBezTo>
                <a:cubicBezTo>
                  <a:pt x="5844185" y="1126578"/>
                  <a:pt x="5839314" y="1127719"/>
                  <a:pt x="5834443" y="1128861"/>
                </a:cubicBezTo>
                <a:cubicBezTo>
                  <a:pt x="5829051" y="1128338"/>
                  <a:pt x="5823660" y="1127816"/>
                  <a:pt x="5818306" y="1127294"/>
                </a:cubicBezTo>
                <a:cubicBezTo>
                  <a:pt x="5823140" y="1125736"/>
                  <a:pt x="5827973" y="1124178"/>
                  <a:pt x="5832788" y="1122616"/>
                </a:cubicBezTo>
                <a:close/>
                <a:moveTo>
                  <a:pt x="5836600" y="1121391"/>
                </a:moveTo>
                <a:cubicBezTo>
                  <a:pt x="5841656" y="1119755"/>
                  <a:pt x="5846676" y="1118119"/>
                  <a:pt x="5851714" y="1116483"/>
                </a:cubicBezTo>
                <a:cubicBezTo>
                  <a:pt x="5857440" y="1117903"/>
                  <a:pt x="5863166" y="1119326"/>
                  <a:pt x="5868911" y="1120750"/>
                </a:cubicBezTo>
                <a:cubicBezTo>
                  <a:pt x="5863836" y="1121951"/>
                  <a:pt x="5858741" y="1123150"/>
                  <a:pt x="5853647" y="1124351"/>
                </a:cubicBezTo>
                <a:cubicBezTo>
                  <a:pt x="5847959" y="1123363"/>
                  <a:pt x="5842270" y="1122376"/>
                  <a:pt x="5836600" y="1121391"/>
                </a:cubicBezTo>
                <a:close/>
                <a:moveTo>
                  <a:pt x="5872852" y="1121727"/>
                </a:moveTo>
                <a:cubicBezTo>
                  <a:pt x="5878225" y="1123059"/>
                  <a:pt x="5883579" y="1124390"/>
                  <a:pt x="5888952" y="1125723"/>
                </a:cubicBezTo>
                <a:cubicBezTo>
                  <a:pt x="5884044" y="1126461"/>
                  <a:pt x="5879155" y="1127193"/>
                  <a:pt x="5874265" y="1127926"/>
                </a:cubicBezTo>
                <a:cubicBezTo>
                  <a:pt x="5868948" y="1127004"/>
                  <a:pt x="5863631" y="1126083"/>
                  <a:pt x="5858314" y="1125161"/>
                </a:cubicBezTo>
                <a:cubicBezTo>
                  <a:pt x="5863166" y="1124016"/>
                  <a:pt x="5868019" y="1122871"/>
                  <a:pt x="5872852" y="1121727"/>
                </a:cubicBezTo>
                <a:close/>
                <a:moveTo>
                  <a:pt x="5876794" y="1120792"/>
                </a:moveTo>
                <a:cubicBezTo>
                  <a:pt x="5881869" y="1119589"/>
                  <a:pt x="5886944" y="1118387"/>
                  <a:pt x="5892001" y="1117184"/>
                </a:cubicBezTo>
                <a:cubicBezTo>
                  <a:pt x="5897690" y="1119015"/>
                  <a:pt x="5903416" y="1120846"/>
                  <a:pt x="5909123" y="1122679"/>
                </a:cubicBezTo>
                <a:cubicBezTo>
                  <a:pt x="5903992" y="1123456"/>
                  <a:pt x="5898879" y="1124230"/>
                  <a:pt x="5893767" y="1125000"/>
                </a:cubicBezTo>
                <a:cubicBezTo>
                  <a:pt x="5888097" y="1123594"/>
                  <a:pt x="5882445" y="1122194"/>
                  <a:pt x="5876794" y="1120792"/>
                </a:cubicBezTo>
                <a:close/>
                <a:moveTo>
                  <a:pt x="5895496" y="1116351"/>
                </a:moveTo>
                <a:cubicBezTo>
                  <a:pt x="5900720" y="1115103"/>
                  <a:pt x="5905944" y="1113858"/>
                  <a:pt x="5911150" y="1112614"/>
                </a:cubicBezTo>
                <a:cubicBezTo>
                  <a:pt x="5917117" y="1114955"/>
                  <a:pt x="5923104" y="1117299"/>
                  <a:pt x="5929090" y="1119643"/>
                </a:cubicBezTo>
                <a:cubicBezTo>
                  <a:pt x="5923792" y="1120450"/>
                  <a:pt x="5918512" y="1121252"/>
                  <a:pt x="5913250" y="1122051"/>
                </a:cubicBezTo>
                <a:cubicBezTo>
                  <a:pt x="5907320" y="1120149"/>
                  <a:pt x="5901408" y="1118251"/>
                  <a:pt x="5895496" y="1116351"/>
                </a:cubicBezTo>
                <a:close/>
                <a:moveTo>
                  <a:pt x="5913102" y="1123956"/>
                </a:moveTo>
                <a:cubicBezTo>
                  <a:pt x="5918530" y="1125697"/>
                  <a:pt x="5923977" y="1127440"/>
                  <a:pt x="5929424" y="1129184"/>
                </a:cubicBezTo>
                <a:cubicBezTo>
                  <a:pt x="5924517" y="1129517"/>
                  <a:pt x="5919609" y="1129848"/>
                  <a:pt x="5914682" y="1130177"/>
                </a:cubicBezTo>
                <a:cubicBezTo>
                  <a:pt x="5909272" y="1128840"/>
                  <a:pt x="5903880" y="1127504"/>
                  <a:pt x="5898489" y="1126169"/>
                </a:cubicBezTo>
                <a:cubicBezTo>
                  <a:pt x="5903342" y="1125435"/>
                  <a:pt x="5908212" y="1124696"/>
                  <a:pt x="5913102" y="1123956"/>
                </a:cubicBezTo>
                <a:close/>
                <a:moveTo>
                  <a:pt x="5917229" y="1123328"/>
                </a:moveTo>
                <a:cubicBezTo>
                  <a:pt x="5922323" y="1122555"/>
                  <a:pt x="5927417" y="1121780"/>
                  <a:pt x="5932529" y="1120999"/>
                </a:cubicBezTo>
                <a:cubicBezTo>
                  <a:pt x="5938311" y="1123259"/>
                  <a:pt x="5944093" y="1125524"/>
                  <a:pt x="5949875" y="1127786"/>
                </a:cubicBezTo>
                <a:cubicBezTo>
                  <a:pt x="5944743" y="1128139"/>
                  <a:pt x="5939612" y="1128491"/>
                  <a:pt x="5934444" y="1128840"/>
                </a:cubicBezTo>
                <a:cubicBezTo>
                  <a:pt x="5928700" y="1127004"/>
                  <a:pt x="5922973" y="1125165"/>
                  <a:pt x="5917229" y="1123328"/>
                </a:cubicBezTo>
                <a:close/>
                <a:moveTo>
                  <a:pt x="5936210" y="1120439"/>
                </a:moveTo>
                <a:cubicBezTo>
                  <a:pt x="5941527" y="1119625"/>
                  <a:pt x="5946882" y="1118805"/>
                  <a:pt x="5952236" y="1117983"/>
                </a:cubicBezTo>
                <a:cubicBezTo>
                  <a:pt x="5958278" y="1120776"/>
                  <a:pt x="5964338" y="1123570"/>
                  <a:pt x="5970418" y="1126366"/>
                </a:cubicBezTo>
                <a:cubicBezTo>
                  <a:pt x="5965027" y="1126742"/>
                  <a:pt x="5959635" y="1127115"/>
                  <a:pt x="5954225" y="1127489"/>
                </a:cubicBezTo>
                <a:cubicBezTo>
                  <a:pt x="5948202" y="1125137"/>
                  <a:pt x="5942197" y="1122785"/>
                  <a:pt x="5936210" y="1120439"/>
                </a:cubicBezTo>
                <a:close/>
                <a:moveTo>
                  <a:pt x="5953928" y="1129370"/>
                </a:moveTo>
                <a:cubicBezTo>
                  <a:pt x="5959393" y="1131508"/>
                  <a:pt x="5964878" y="1133644"/>
                  <a:pt x="5970343" y="1135784"/>
                </a:cubicBezTo>
                <a:cubicBezTo>
                  <a:pt x="5965435" y="1135723"/>
                  <a:pt x="5960509" y="1135665"/>
                  <a:pt x="5955601" y="1135600"/>
                </a:cubicBezTo>
                <a:cubicBezTo>
                  <a:pt x="5950135" y="1133858"/>
                  <a:pt x="5944688" y="1132116"/>
                  <a:pt x="5939241" y="1130376"/>
                </a:cubicBezTo>
                <a:cubicBezTo>
                  <a:pt x="5944149" y="1130041"/>
                  <a:pt x="5949038" y="1129707"/>
                  <a:pt x="5953928" y="1129370"/>
                </a:cubicBezTo>
                <a:close/>
                <a:moveTo>
                  <a:pt x="5958259" y="1129071"/>
                </a:moveTo>
                <a:cubicBezTo>
                  <a:pt x="5963502" y="1128708"/>
                  <a:pt x="5968707" y="1128348"/>
                  <a:pt x="5973913" y="1127983"/>
                </a:cubicBezTo>
                <a:cubicBezTo>
                  <a:pt x="5979750" y="1130668"/>
                  <a:pt x="5985588" y="1133352"/>
                  <a:pt x="5991426" y="1136039"/>
                </a:cubicBezTo>
                <a:cubicBezTo>
                  <a:pt x="5986146" y="1135979"/>
                  <a:pt x="5980885" y="1135912"/>
                  <a:pt x="5975623" y="1135849"/>
                </a:cubicBezTo>
                <a:cubicBezTo>
                  <a:pt x="5969841" y="1133589"/>
                  <a:pt x="5964041" y="1131328"/>
                  <a:pt x="5958259" y="1129071"/>
                </a:cubicBezTo>
                <a:close/>
                <a:moveTo>
                  <a:pt x="5977780" y="1127712"/>
                </a:moveTo>
                <a:cubicBezTo>
                  <a:pt x="5982985" y="1127348"/>
                  <a:pt x="5988172" y="1126981"/>
                  <a:pt x="5993341" y="1126615"/>
                </a:cubicBezTo>
                <a:cubicBezTo>
                  <a:pt x="5999420" y="1129824"/>
                  <a:pt x="6005499" y="1133036"/>
                  <a:pt x="6011616" y="1136253"/>
                </a:cubicBezTo>
                <a:cubicBezTo>
                  <a:pt x="6006410" y="1136199"/>
                  <a:pt x="6001205" y="1136150"/>
                  <a:pt x="5995999" y="1136093"/>
                </a:cubicBezTo>
                <a:cubicBezTo>
                  <a:pt x="5989920" y="1133297"/>
                  <a:pt x="5983840" y="1130504"/>
                  <a:pt x="5977780" y="1127712"/>
                </a:cubicBezTo>
                <a:close/>
                <a:moveTo>
                  <a:pt x="5995609" y="1137959"/>
                </a:moveTo>
                <a:cubicBezTo>
                  <a:pt x="6001112" y="1140495"/>
                  <a:pt x="6006633" y="1143031"/>
                  <a:pt x="6012155" y="1145569"/>
                </a:cubicBezTo>
                <a:cubicBezTo>
                  <a:pt x="6007135" y="1145117"/>
                  <a:pt x="6002097" y="1144663"/>
                  <a:pt x="5997077" y="1144208"/>
                </a:cubicBezTo>
                <a:cubicBezTo>
                  <a:pt x="5991575" y="1142064"/>
                  <a:pt x="5986072" y="1139921"/>
                  <a:pt x="5980568" y="1137779"/>
                </a:cubicBezTo>
                <a:cubicBezTo>
                  <a:pt x="5985570" y="1137837"/>
                  <a:pt x="5990589" y="1137902"/>
                  <a:pt x="5995609" y="1137959"/>
                </a:cubicBezTo>
                <a:close/>
                <a:moveTo>
                  <a:pt x="6000163" y="1138008"/>
                </a:moveTo>
                <a:cubicBezTo>
                  <a:pt x="6005183" y="1138063"/>
                  <a:pt x="6010203" y="1138108"/>
                  <a:pt x="6015222" y="1138158"/>
                </a:cubicBezTo>
                <a:cubicBezTo>
                  <a:pt x="6021097" y="1141244"/>
                  <a:pt x="6026953" y="1144332"/>
                  <a:pt x="6032847" y="1147422"/>
                </a:cubicBezTo>
                <a:cubicBezTo>
                  <a:pt x="6027790" y="1146974"/>
                  <a:pt x="6022752" y="1146519"/>
                  <a:pt x="6017713" y="1146067"/>
                </a:cubicBezTo>
                <a:cubicBezTo>
                  <a:pt x="6011857" y="1143381"/>
                  <a:pt x="6006001" y="1140694"/>
                  <a:pt x="6000163" y="1138008"/>
                </a:cubicBezTo>
                <a:close/>
                <a:moveTo>
                  <a:pt x="6019312" y="1138199"/>
                </a:moveTo>
                <a:cubicBezTo>
                  <a:pt x="6077205" y="1138770"/>
                  <a:pt x="6135301" y="1139075"/>
                  <a:pt x="6193492" y="1138980"/>
                </a:cubicBezTo>
                <a:cubicBezTo>
                  <a:pt x="6476596" y="1137617"/>
                  <a:pt x="6708352" y="1120296"/>
                  <a:pt x="6922818" y="1084473"/>
                </a:cubicBezTo>
                <a:cubicBezTo>
                  <a:pt x="7190659" y="1039737"/>
                  <a:pt x="7429647" y="966150"/>
                  <a:pt x="7653446" y="859512"/>
                </a:cubicBezTo>
                <a:cubicBezTo>
                  <a:pt x="7777801" y="800257"/>
                  <a:pt x="7897081" y="738390"/>
                  <a:pt x="8007456" y="680358"/>
                </a:cubicBezTo>
                <a:cubicBezTo>
                  <a:pt x="8033372" y="666770"/>
                  <a:pt x="8059232" y="653148"/>
                  <a:pt x="8085055" y="639543"/>
                </a:cubicBezTo>
                <a:cubicBezTo>
                  <a:pt x="8365483" y="491846"/>
                  <a:pt x="8636298" y="349236"/>
                  <a:pt x="8923547" y="270968"/>
                </a:cubicBezTo>
                <a:cubicBezTo>
                  <a:pt x="8927210" y="271543"/>
                  <a:pt x="8930854" y="272152"/>
                  <a:pt x="8934516" y="272746"/>
                </a:cubicBezTo>
                <a:cubicBezTo>
                  <a:pt x="8915238" y="279816"/>
                  <a:pt x="8895772" y="287295"/>
                  <a:pt x="8876066" y="295239"/>
                </a:cubicBezTo>
                <a:cubicBezTo>
                  <a:pt x="8668572" y="378941"/>
                  <a:pt x="8466729" y="500636"/>
                  <a:pt x="8271542" y="618327"/>
                </a:cubicBezTo>
                <a:cubicBezTo>
                  <a:pt x="8202922" y="659710"/>
                  <a:pt x="8131942" y="702501"/>
                  <a:pt x="8061593" y="743136"/>
                </a:cubicBezTo>
                <a:cubicBezTo>
                  <a:pt x="7921510" y="824247"/>
                  <a:pt x="7812269" y="883885"/>
                  <a:pt x="7707360" y="936509"/>
                </a:cubicBezTo>
                <a:cubicBezTo>
                  <a:pt x="7196868" y="1192615"/>
                  <a:pt x="6668530" y="1194562"/>
                  <a:pt x="6219036" y="1162685"/>
                </a:cubicBezTo>
                <a:cubicBezTo>
                  <a:pt x="6158373" y="1158190"/>
                  <a:pt x="6097841" y="1153167"/>
                  <a:pt x="6037643" y="1147844"/>
                </a:cubicBezTo>
                <a:cubicBezTo>
                  <a:pt x="6031527" y="1144628"/>
                  <a:pt x="6025410" y="1141412"/>
                  <a:pt x="6019312" y="1138199"/>
                </a:cubicBezTo>
                <a:close/>
                <a:moveTo>
                  <a:pt x="6037104" y="1149662"/>
                </a:moveTo>
                <a:cubicBezTo>
                  <a:pt x="6042625" y="1152561"/>
                  <a:pt x="6048166" y="1155461"/>
                  <a:pt x="6053706" y="1158361"/>
                </a:cubicBezTo>
                <a:cubicBezTo>
                  <a:pt x="6048928" y="1157575"/>
                  <a:pt x="6044169" y="1156790"/>
                  <a:pt x="6039409" y="1156000"/>
                </a:cubicBezTo>
                <a:cubicBezTo>
                  <a:pt x="6033851" y="1153462"/>
                  <a:pt x="6028329" y="1150923"/>
                  <a:pt x="6022789" y="1148385"/>
                </a:cubicBezTo>
                <a:cubicBezTo>
                  <a:pt x="6027567" y="1148813"/>
                  <a:pt x="6032326" y="1149240"/>
                  <a:pt x="6037104" y="1149662"/>
                </a:cubicBezTo>
                <a:close/>
                <a:moveTo>
                  <a:pt x="6041937" y="1150086"/>
                </a:moveTo>
                <a:cubicBezTo>
                  <a:pt x="6100667" y="1155266"/>
                  <a:pt x="6159712" y="1160155"/>
                  <a:pt x="6218887" y="1164541"/>
                </a:cubicBezTo>
                <a:cubicBezTo>
                  <a:pt x="6510041" y="1185186"/>
                  <a:pt x="6746761" y="1182555"/>
                  <a:pt x="6963830" y="1156262"/>
                </a:cubicBezTo>
                <a:cubicBezTo>
                  <a:pt x="7238512" y="1122988"/>
                  <a:pt x="7481999" y="1051649"/>
                  <a:pt x="7708196" y="938171"/>
                </a:cubicBezTo>
                <a:cubicBezTo>
                  <a:pt x="7813124" y="885532"/>
                  <a:pt x="7922402" y="825877"/>
                  <a:pt x="8062522" y="744746"/>
                </a:cubicBezTo>
                <a:cubicBezTo>
                  <a:pt x="8132889" y="704104"/>
                  <a:pt x="8203870" y="661307"/>
                  <a:pt x="8272508" y="619920"/>
                </a:cubicBezTo>
                <a:cubicBezTo>
                  <a:pt x="8487662" y="490196"/>
                  <a:pt x="8706850" y="358036"/>
                  <a:pt x="8939480" y="273549"/>
                </a:cubicBezTo>
                <a:cubicBezTo>
                  <a:pt x="8954111" y="275956"/>
                  <a:pt x="8968668" y="278501"/>
                  <a:pt x="8983169" y="281191"/>
                </a:cubicBezTo>
                <a:cubicBezTo>
                  <a:pt x="8969505" y="287094"/>
                  <a:pt x="8955748" y="293222"/>
                  <a:pt x="8941897" y="299593"/>
                </a:cubicBezTo>
                <a:cubicBezTo>
                  <a:pt x="8741002" y="391948"/>
                  <a:pt x="8547637" y="521666"/>
                  <a:pt x="8360611" y="647117"/>
                </a:cubicBezTo>
                <a:cubicBezTo>
                  <a:pt x="8281004" y="700522"/>
                  <a:pt x="8198683" y="755742"/>
                  <a:pt x="8116604" y="807561"/>
                </a:cubicBezTo>
                <a:cubicBezTo>
                  <a:pt x="7981800" y="892853"/>
                  <a:pt x="7869157" y="958825"/>
                  <a:pt x="7762092" y="1015184"/>
                </a:cubicBezTo>
                <a:cubicBezTo>
                  <a:pt x="7247491" y="1286044"/>
                  <a:pt x="6706195" y="1254668"/>
                  <a:pt x="6244580" y="1188256"/>
                </a:cubicBezTo>
                <a:cubicBezTo>
                  <a:pt x="6182597" y="1179151"/>
                  <a:pt x="6120838" y="1169397"/>
                  <a:pt x="6059562" y="1159322"/>
                </a:cubicBezTo>
                <a:cubicBezTo>
                  <a:pt x="6053668" y="1156244"/>
                  <a:pt x="6047794" y="1153163"/>
                  <a:pt x="6041937" y="1150086"/>
                </a:cubicBezTo>
                <a:close/>
                <a:moveTo>
                  <a:pt x="9023678" y="264264"/>
                </a:moveTo>
                <a:cubicBezTo>
                  <a:pt x="9009289" y="262446"/>
                  <a:pt x="8994825" y="260773"/>
                  <a:pt x="8980324" y="259263"/>
                </a:cubicBezTo>
                <a:cubicBezTo>
                  <a:pt x="8989881" y="256045"/>
                  <a:pt x="8999473" y="252914"/>
                  <a:pt x="9009103" y="249869"/>
                </a:cubicBezTo>
                <a:cubicBezTo>
                  <a:pt x="9024274" y="250427"/>
                  <a:pt x="9039500" y="251174"/>
                  <a:pt x="9054726" y="252102"/>
                </a:cubicBezTo>
                <a:cubicBezTo>
                  <a:pt x="9044426" y="256030"/>
                  <a:pt x="9034071" y="260070"/>
                  <a:pt x="9023678" y="264264"/>
                </a:cubicBezTo>
                <a:close/>
                <a:moveTo>
                  <a:pt x="9060768" y="252494"/>
                </a:moveTo>
                <a:cubicBezTo>
                  <a:pt x="9085642" y="254091"/>
                  <a:pt x="9110573" y="256199"/>
                  <a:pt x="9135560" y="258828"/>
                </a:cubicBezTo>
                <a:cubicBezTo>
                  <a:pt x="9123103" y="264078"/>
                  <a:pt x="9110611" y="269503"/>
                  <a:pt x="9098062" y="275116"/>
                </a:cubicBezTo>
                <a:cubicBezTo>
                  <a:pt x="9075102" y="271318"/>
                  <a:pt x="9052012" y="267916"/>
                  <a:pt x="9028791" y="264922"/>
                </a:cubicBezTo>
                <a:cubicBezTo>
                  <a:pt x="9039425" y="260671"/>
                  <a:pt x="9050078" y="256529"/>
                  <a:pt x="9060768" y="252494"/>
                </a:cubicBezTo>
                <a:close/>
                <a:moveTo>
                  <a:pt x="9019868" y="265809"/>
                </a:moveTo>
                <a:cubicBezTo>
                  <a:pt x="9008750" y="270325"/>
                  <a:pt x="8997596" y="275008"/>
                  <a:pt x="8986367" y="279834"/>
                </a:cubicBezTo>
                <a:cubicBezTo>
                  <a:pt x="8972051" y="277148"/>
                  <a:pt x="8957662" y="274597"/>
                  <a:pt x="8943235" y="272184"/>
                </a:cubicBezTo>
                <a:cubicBezTo>
                  <a:pt x="8954018" y="268297"/>
                  <a:pt x="8964820" y="264519"/>
                  <a:pt x="8975659" y="260842"/>
                </a:cubicBezTo>
                <a:cubicBezTo>
                  <a:pt x="8990457" y="262340"/>
                  <a:pt x="9005199" y="263993"/>
                  <a:pt x="9019868" y="265809"/>
                </a:cubicBezTo>
                <a:close/>
                <a:moveTo>
                  <a:pt x="6244301" y="1190096"/>
                </a:moveTo>
                <a:cubicBezTo>
                  <a:pt x="6542650" y="1233017"/>
                  <a:pt x="6784315" y="1245088"/>
                  <a:pt x="7004878" y="1228074"/>
                </a:cubicBezTo>
                <a:cubicBezTo>
                  <a:pt x="7286142" y="1206380"/>
                  <a:pt x="7534110" y="1137281"/>
                  <a:pt x="7762947" y="1016831"/>
                </a:cubicBezTo>
                <a:cubicBezTo>
                  <a:pt x="7870068" y="960450"/>
                  <a:pt x="7982749" y="894454"/>
                  <a:pt x="8117589" y="809136"/>
                </a:cubicBezTo>
                <a:cubicBezTo>
                  <a:pt x="8199687" y="757300"/>
                  <a:pt x="8282027" y="702074"/>
                  <a:pt x="8361653" y="648664"/>
                </a:cubicBezTo>
                <a:cubicBezTo>
                  <a:pt x="8562900" y="513669"/>
                  <a:pt x="8767847" y="376216"/>
                  <a:pt x="8987594" y="282002"/>
                </a:cubicBezTo>
                <a:cubicBezTo>
                  <a:pt x="9009829" y="286178"/>
                  <a:pt x="9031934" y="290693"/>
                  <a:pt x="9053871" y="295536"/>
                </a:cubicBezTo>
                <a:cubicBezTo>
                  <a:pt x="9030799" y="306533"/>
                  <a:pt x="9007542" y="318109"/>
                  <a:pt x="8983987" y="330370"/>
                </a:cubicBezTo>
                <a:cubicBezTo>
                  <a:pt x="8782404" y="435330"/>
                  <a:pt x="8589820" y="573831"/>
                  <a:pt x="8403594" y="707770"/>
                </a:cubicBezTo>
                <a:cubicBezTo>
                  <a:pt x="8328021" y="762130"/>
                  <a:pt x="8249864" y="818342"/>
                  <a:pt x="8171615" y="871994"/>
                </a:cubicBezTo>
                <a:cubicBezTo>
                  <a:pt x="8036979" y="964475"/>
                  <a:pt x="7924242" y="1034976"/>
                  <a:pt x="7816805" y="1093865"/>
                </a:cubicBezTo>
                <a:cubicBezTo>
                  <a:pt x="7298468" y="1380485"/>
                  <a:pt x="6744065" y="1315351"/>
                  <a:pt x="6270105" y="1213831"/>
                </a:cubicBezTo>
                <a:cubicBezTo>
                  <a:pt x="6206803" y="1200104"/>
                  <a:pt x="6143854" y="1185604"/>
                  <a:pt x="6081462" y="1170759"/>
                </a:cubicBezTo>
                <a:cubicBezTo>
                  <a:pt x="6075903" y="1167865"/>
                  <a:pt x="6070363" y="1164970"/>
                  <a:pt x="6064823" y="1162076"/>
                </a:cubicBezTo>
                <a:cubicBezTo>
                  <a:pt x="6124296" y="1171825"/>
                  <a:pt x="6184196" y="1181267"/>
                  <a:pt x="6244301" y="1190096"/>
                </a:cubicBezTo>
                <a:close/>
                <a:moveTo>
                  <a:pt x="8990736" y="280652"/>
                </a:moveTo>
                <a:cubicBezTo>
                  <a:pt x="9002114" y="275793"/>
                  <a:pt x="9013547" y="271054"/>
                  <a:pt x="9025036" y="266434"/>
                </a:cubicBezTo>
                <a:cubicBezTo>
                  <a:pt x="9048460" y="269395"/>
                  <a:pt x="9071736" y="272783"/>
                  <a:pt x="9094864" y="276555"/>
                </a:cubicBezTo>
                <a:cubicBezTo>
                  <a:pt x="9082167" y="282259"/>
                  <a:pt x="9069432" y="288146"/>
                  <a:pt x="9056622" y="294226"/>
                </a:cubicBezTo>
                <a:cubicBezTo>
                  <a:pt x="9034815" y="289377"/>
                  <a:pt x="9012841" y="284850"/>
                  <a:pt x="8990736" y="280652"/>
                </a:cubicBezTo>
                <a:close/>
                <a:moveTo>
                  <a:pt x="9097244" y="276951"/>
                </a:moveTo>
                <a:cubicBezTo>
                  <a:pt x="9111205" y="279245"/>
                  <a:pt x="9125111" y="281688"/>
                  <a:pt x="9138943" y="284278"/>
                </a:cubicBezTo>
                <a:cubicBezTo>
                  <a:pt x="9126264" y="290829"/>
                  <a:pt x="9113511" y="297578"/>
                  <a:pt x="9100720" y="304529"/>
                </a:cubicBezTo>
                <a:cubicBezTo>
                  <a:pt x="9086795" y="301117"/>
                  <a:pt x="9072815" y="297838"/>
                  <a:pt x="9058760" y="294698"/>
                </a:cubicBezTo>
                <a:cubicBezTo>
                  <a:pt x="9071532" y="288645"/>
                  <a:pt x="9084360" y="282727"/>
                  <a:pt x="9097244" y="276951"/>
                </a:cubicBezTo>
                <a:close/>
                <a:moveTo>
                  <a:pt x="9100423" y="275516"/>
                </a:moveTo>
                <a:cubicBezTo>
                  <a:pt x="9112990" y="269912"/>
                  <a:pt x="9125613" y="264450"/>
                  <a:pt x="9138293" y="259126"/>
                </a:cubicBezTo>
                <a:cubicBezTo>
                  <a:pt x="9151994" y="260587"/>
                  <a:pt x="9165696" y="262178"/>
                  <a:pt x="9179416" y="263961"/>
                </a:cubicBezTo>
                <a:cubicBezTo>
                  <a:pt x="9166904" y="270065"/>
                  <a:pt x="9154337" y="276354"/>
                  <a:pt x="9141713" y="282844"/>
                </a:cubicBezTo>
                <a:cubicBezTo>
                  <a:pt x="9127993" y="280253"/>
                  <a:pt x="9114236" y="277817"/>
                  <a:pt x="9100423" y="275516"/>
                </a:cubicBezTo>
                <a:close/>
                <a:moveTo>
                  <a:pt x="9141825" y="257646"/>
                </a:moveTo>
                <a:cubicBezTo>
                  <a:pt x="9154318" y="252431"/>
                  <a:pt x="9166867" y="247348"/>
                  <a:pt x="9179490" y="242416"/>
                </a:cubicBezTo>
                <a:cubicBezTo>
                  <a:pt x="9192876" y="243074"/>
                  <a:pt x="9206317" y="243915"/>
                  <a:pt x="9219758" y="244894"/>
                </a:cubicBezTo>
                <a:cubicBezTo>
                  <a:pt x="9207339" y="250579"/>
                  <a:pt x="9194884" y="256445"/>
                  <a:pt x="9182390" y="262506"/>
                </a:cubicBezTo>
                <a:cubicBezTo>
                  <a:pt x="9168912" y="260741"/>
                  <a:pt x="9155396" y="259113"/>
                  <a:pt x="9141825" y="257646"/>
                </a:cubicBezTo>
                <a:close/>
                <a:moveTo>
                  <a:pt x="9222510" y="245095"/>
                </a:moveTo>
                <a:cubicBezTo>
                  <a:pt x="9236118" y="246108"/>
                  <a:pt x="9249746" y="247289"/>
                  <a:pt x="9263410" y="248642"/>
                </a:cubicBezTo>
                <a:cubicBezTo>
                  <a:pt x="9250954" y="255151"/>
                  <a:pt x="9238461" y="261857"/>
                  <a:pt x="9225930" y="268761"/>
                </a:cubicBezTo>
                <a:cubicBezTo>
                  <a:pt x="9212248" y="266625"/>
                  <a:pt x="9198528" y="264638"/>
                  <a:pt x="9184770" y="262816"/>
                </a:cubicBezTo>
                <a:cubicBezTo>
                  <a:pt x="9197282" y="256768"/>
                  <a:pt x="9209868" y="250858"/>
                  <a:pt x="9222510" y="245095"/>
                </a:cubicBezTo>
                <a:close/>
                <a:moveTo>
                  <a:pt x="9225838" y="243600"/>
                </a:moveTo>
                <a:cubicBezTo>
                  <a:pt x="9238126" y="238029"/>
                  <a:pt x="9250508" y="232593"/>
                  <a:pt x="9262945" y="227303"/>
                </a:cubicBezTo>
                <a:cubicBezTo>
                  <a:pt x="9276369" y="227514"/>
                  <a:pt x="9289828" y="227885"/>
                  <a:pt x="9303326" y="228439"/>
                </a:cubicBezTo>
                <a:cubicBezTo>
                  <a:pt x="9291036" y="234476"/>
                  <a:pt x="9278711" y="240700"/>
                  <a:pt x="9266385" y="247110"/>
                </a:cubicBezTo>
                <a:cubicBezTo>
                  <a:pt x="9252906" y="245770"/>
                  <a:pt x="9239391" y="244615"/>
                  <a:pt x="9225838" y="243600"/>
                </a:cubicBezTo>
                <a:close/>
                <a:moveTo>
                  <a:pt x="9264098" y="225351"/>
                </a:moveTo>
                <a:cubicBezTo>
                  <a:pt x="9251271" y="225136"/>
                  <a:pt x="9238405" y="225108"/>
                  <a:pt x="9225522" y="225205"/>
                </a:cubicBezTo>
                <a:cubicBezTo>
                  <a:pt x="9237475" y="220927"/>
                  <a:pt x="9249486" y="216768"/>
                  <a:pt x="9261551" y="212760"/>
                </a:cubicBezTo>
                <a:cubicBezTo>
                  <a:pt x="9274267" y="211905"/>
                  <a:pt x="9287021" y="211194"/>
                  <a:pt x="9299849" y="210650"/>
                </a:cubicBezTo>
                <a:cubicBezTo>
                  <a:pt x="9287932" y="215383"/>
                  <a:pt x="9276034" y="220291"/>
                  <a:pt x="9264098" y="225351"/>
                </a:cubicBezTo>
                <a:close/>
                <a:moveTo>
                  <a:pt x="9259599" y="227253"/>
                </a:moveTo>
                <a:cubicBezTo>
                  <a:pt x="9247441" y="232455"/>
                  <a:pt x="9235263" y="237832"/>
                  <a:pt x="9223067" y="243385"/>
                </a:cubicBezTo>
                <a:cubicBezTo>
                  <a:pt x="9209849" y="242416"/>
                  <a:pt x="9196575" y="241622"/>
                  <a:pt x="9183283" y="240962"/>
                </a:cubicBezTo>
                <a:cubicBezTo>
                  <a:pt x="9195441" y="236244"/>
                  <a:pt x="9207637" y="231644"/>
                  <a:pt x="9219925" y="227199"/>
                </a:cubicBezTo>
                <a:cubicBezTo>
                  <a:pt x="9233107" y="227052"/>
                  <a:pt x="9246325" y="227073"/>
                  <a:pt x="9259599" y="227253"/>
                </a:cubicBezTo>
                <a:close/>
                <a:moveTo>
                  <a:pt x="9179918" y="240789"/>
                </a:moveTo>
                <a:cubicBezTo>
                  <a:pt x="9152905" y="239503"/>
                  <a:pt x="9125725" y="238858"/>
                  <a:pt x="9098359" y="238843"/>
                </a:cubicBezTo>
                <a:cubicBezTo>
                  <a:pt x="9105721" y="236270"/>
                  <a:pt x="9113121" y="233758"/>
                  <a:pt x="9120520" y="231295"/>
                </a:cubicBezTo>
                <a:cubicBezTo>
                  <a:pt x="9152068" y="229055"/>
                  <a:pt x="9183804" y="227690"/>
                  <a:pt x="9215762" y="227255"/>
                </a:cubicBezTo>
                <a:cubicBezTo>
                  <a:pt x="9203844" y="231611"/>
                  <a:pt x="9191890" y="236112"/>
                  <a:pt x="9179918" y="240789"/>
                </a:cubicBezTo>
                <a:close/>
                <a:moveTo>
                  <a:pt x="9176181" y="242271"/>
                </a:moveTo>
                <a:cubicBezTo>
                  <a:pt x="9163836" y="247127"/>
                  <a:pt x="9151455" y="252150"/>
                  <a:pt x="9139036" y="257356"/>
                </a:cubicBezTo>
                <a:cubicBezTo>
                  <a:pt x="9114440" y="254736"/>
                  <a:pt x="9089696" y="252617"/>
                  <a:pt x="9064802" y="250987"/>
                </a:cubicBezTo>
                <a:cubicBezTo>
                  <a:pt x="9074525" y="247354"/>
                  <a:pt x="9084248" y="243786"/>
                  <a:pt x="9094028" y="240341"/>
                </a:cubicBezTo>
                <a:cubicBezTo>
                  <a:pt x="9121300" y="240339"/>
                  <a:pt x="9148685" y="240972"/>
                  <a:pt x="9176181" y="242271"/>
                </a:cubicBezTo>
                <a:close/>
                <a:moveTo>
                  <a:pt x="9058685" y="250583"/>
                </a:moveTo>
                <a:cubicBezTo>
                  <a:pt x="9044222" y="249683"/>
                  <a:pt x="9029702" y="248960"/>
                  <a:pt x="9015145" y="248393"/>
                </a:cubicBezTo>
                <a:cubicBezTo>
                  <a:pt x="9027081" y="245766"/>
                  <a:pt x="9039053" y="243256"/>
                  <a:pt x="9051063" y="240871"/>
                </a:cubicBezTo>
                <a:cubicBezTo>
                  <a:pt x="9062888" y="240585"/>
                  <a:pt x="9074730" y="240382"/>
                  <a:pt x="9086609" y="240330"/>
                </a:cubicBezTo>
                <a:cubicBezTo>
                  <a:pt x="9077333" y="243645"/>
                  <a:pt x="9068018" y="247051"/>
                  <a:pt x="9058685" y="250583"/>
                </a:cubicBezTo>
                <a:close/>
                <a:moveTo>
                  <a:pt x="8974339" y="258672"/>
                </a:moveTo>
                <a:cubicBezTo>
                  <a:pt x="8973539" y="258592"/>
                  <a:pt x="8972739" y="258516"/>
                  <a:pt x="8971940" y="258438"/>
                </a:cubicBezTo>
                <a:cubicBezTo>
                  <a:pt x="8975602" y="257542"/>
                  <a:pt x="8979265" y="256649"/>
                  <a:pt x="8982927" y="255776"/>
                </a:cubicBezTo>
                <a:cubicBezTo>
                  <a:pt x="8980064" y="256729"/>
                  <a:pt x="8977201" y="257696"/>
                  <a:pt x="8974339" y="258672"/>
                </a:cubicBezTo>
                <a:close/>
                <a:moveTo>
                  <a:pt x="8969746" y="260252"/>
                </a:moveTo>
                <a:cubicBezTo>
                  <a:pt x="8959298" y="263839"/>
                  <a:pt x="8948812" y="267516"/>
                  <a:pt x="8938253" y="271360"/>
                </a:cubicBezTo>
                <a:cubicBezTo>
                  <a:pt x="8934906" y="270808"/>
                  <a:pt x="8931560" y="270236"/>
                  <a:pt x="8928195" y="269698"/>
                </a:cubicBezTo>
                <a:cubicBezTo>
                  <a:pt x="8940800" y="266300"/>
                  <a:pt x="8953424" y="263032"/>
                  <a:pt x="8966083" y="259886"/>
                </a:cubicBezTo>
                <a:cubicBezTo>
                  <a:pt x="8967311" y="260005"/>
                  <a:pt x="8968519" y="260133"/>
                  <a:pt x="8969746" y="260252"/>
                </a:cubicBezTo>
                <a:close/>
                <a:moveTo>
                  <a:pt x="8924886" y="269185"/>
                </a:moveTo>
                <a:cubicBezTo>
                  <a:pt x="8912189" y="267174"/>
                  <a:pt x="8899453" y="265270"/>
                  <a:pt x="8886663" y="263469"/>
                </a:cubicBezTo>
                <a:cubicBezTo>
                  <a:pt x="8899138" y="260957"/>
                  <a:pt x="8911630" y="258564"/>
                  <a:pt x="8924161" y="256289"/>
                </a:cubicBezTo>
                <a:cubicBezTo>
                  <a:pt x="8936803" y="257242"/>
                  <a:pt x="8949389" y="258298"/>
                  <a:pt x="8961920" y="259481"/>
                </a:cubicBezTo>
                <a:cubicBezTo>
                  <a:pt x="8949631" y="262565"/>
                  <a:pt x="8937286" y="265815"/>
                  <a:pt x="8924886" y="269185"/>
                </a:cubicBezTo>
                <a:close/>
                <a:moveTo>
                  <a:pt x="8920182" y="270457"/>
                </a:moveTo>
                <a:cubicBezTo>
                  <a:pt x="8867440" y="284928"/>
                  <a:pt x="8813637" y="301972"/>
                  <a:pt x="8758162" y="321794"/>
                </a:cubicBezTo>
                <a:cubicBezTo>
                  <a:pt x="8528581" y="403835"/>
                  <a:pt x="8302663" y="522823"/>
                  <a:pt x="8084200" y="637896"/>
                </a:cubicBezTo>
                <a:cubicBezTo>
                  <a:pt x="8058358" y="651501"/>
                  <a:pt x="8032498" y="665122"/>
                  <a:pt x="8006582" y="678712"/>
                </a:cubicBezTo>
                <a:cubicBezTo>
                  <a:pt x="7896226" y="736735"/>
                  <a:pt x="7776983" y="798591"/>
                  <a:pt x="7652646" y="857835"/>
                </a:cubicBezTo>
                <a:cubicBezTo>
                  <a:pt x="7144014" y="1100195"/>
                  <a:pt x="6629600" y="1135022"/>
                  <a:pt x="6193473" y="1137123"/>
                </a:cubicBezTo>
                <a:cubicBezTo>
                  <a:pt x="6134075" y="1137212"/>
                  <a:pt x="6074769" y="1136890"/>
                  <a:pt x="6015687" y="1136295"/>
                </a:cubicBezTo>
                <a:cubicBezTo>
                  <a:pt x="6009384" y="1132983"/>
                  <a:pt x="6003120" y="1129673"/>
                  <a:pt x="5996854" y="1126368"/>
                </a:cubicBezTo>
                <a:cubicBezTo>
                  <a:pt x="6055230" y="1122218"/>
                  <a:pt x="6112212" y="1117909"/>
                  <a:pt x="6168078" y="1113415"/>
                </a:cubicBezTo>
                <a:cubicBezTo>
                  <a:pt x="6563992" y="1080359"/>
                  <a:pt x="7084392" y="1012684"/>
                  <a:pt x="7598695" y="780852"/>
                </a:cubicBezTo>
                <a:cubicBezTo>
                  <a:pt x="7709163" y="731054"/>
                  <a:pt x="7819277" y="678954"/>
                  <a:pt x="7925748" y="628569"/>
                </a:cubicBezTo>
                <a:lnTo>
                  <a:pt x="7952370" y="615966"/>
                </a:lnTo>
                <a:cubicBezTo>
                  <a:pt x="8251148" y="475012"/>
                  <a:pt x="8556505" y="330956"/>
                  <a:pt x="8880714" y="264673"/>
                </a:cubicBezTo>
                <a:cubicBezTo>
                  <a:pt x="8893932" y="266484"/>
                  <a:pt x="8907076" y="268419"/>
                  <a:pt x="8920182" y="270457"/>
                </a:cubicBezTo>
                <a:close/>
                <a:moveTo>
                  <a:pt x="8670021" y="316827"/>
                </a:moveTo>
                <a:cubicBezTo>
                  <a:pt x="8420697" y="392968"/>
                  <a:pt x="8171466" y="510547"/>
                  <a:pt x="7951590" y="614285"/>
                </a:cubicBezTo>
                <a:lnTo>
                  <a:pt x="7924949" y="626888"/>
                </a:lnTo>
                <a:cubicBezTo>
                  <a:pt x="7818478" y="677268"/>
                  <a:pt x="7708400" y="729366"/>
                  <a:pt x="7597932" y="779154"/>
                </a:cubicBezTo>
                <a:cubicBezTo>
                  <a:pt x="7083890" y="1010871"/>
                  <a:pt x="6563695" y="1078514"/>
                  <a:pt x="6167929" y="1111560"/>
                </a:cubicBezTo>
                <a:cubicBezTo>
                  <a:pt x="6111115" y="1116130"/>
                  <a:pt x="6053148" y="1120510"/>
                  <a:pt x="5993750" y="1124723"/>
                </a:cubicBezTo>
                <a:cubicBezTo>
                  <a:pt x="5987317" y="1121326"/>
                  <a:pt x="5980885" y="1117935"/>
                  <a:pt x="5974489" y="1114548"/>
                </a:cubicBezTo>
                <a:cubicBezTo>
                  <a:pt x="6029147" y="1106085"/>
                  <a:pt x="6085143" y="1097195"/>
                  <a:pt x="6142683" y="1087840"/>
                </a:cubicBezTo>
                <a:cubicBezTo>
                  <a:pt x="6401339" y="1045086"/>
                  <a:pt x="6629749" y="997149"/>
                  <a:pt x="6840961" y="941292"/>
                </a:cubicBezTo>
                <a:cubicBezTo>
                  <a:pt x="7093428" y="874528"/>
                  <a:pt x="7323380" y="796316"/>
                  <a:pt x="7543944" y="702187"/>
                </a:cubicBezTo>
                <a:cubicBezTo>
                  <a:pt x="7600629" y="678255"/>
                  <a:pt x="7657814" y="653743"/>
                  <a:pt x="7713122" y="630039"/>
                </a:cubicBezTo>
                <a:cubicBezTo>
                  <a:pt x="7773525" y="604147"/>
                  <a:pt x="7835991" y="577373"/>
                  <a:pt x="7897304" y="551570"/>
                </a:cubicBezTo>
                <a:cubicBezTo>
                  <a:pt x="8207161" y="421507"/>
                  <a:pt x="8514582" y="303073"/>
                  <a:pt x="8834069" y="258769"/>
                </a:cubicBezTo>
                <a:cubicBezTo>
                  <a:pt x="8847789" y="260362"/>
                  <a:pt x="8861454" y="262084"/>
                  <a:pt x="8875062" y="263915"/>
                </a:cubicBezTo>
                <a:cubicBezTo>
                  <a:pt x="8808673" y="277704"/>
                  <a:pt x="8740704" y="295239"/>
                  <a:pt x="8670021" y="316827"/>
                </a:cubicBezTo>
                <a:close/>
                <a:moveTo>
                  <a:pt x="5990217" y="1124974"/>
                </a:moveTo>
                <a:cubicBezTo>
                  <a:pt x="5984919" y="1125349"/>
                  <a:pt x="5979602" y="1125723"/>
                  <a:pt x="5974266" y="1126096"/>
                </a:cubicBezTo>
                <a:cubicBezTo>
                  <a:pt x="5968019" y="1123220"/>
                  <a:pt x="5961773" y="1120344"/>
                  <a:pt x="5955564" y="1117472"/>
                </a:cubicBezTo>
                <a:cubicBezTo>
                  <a:pt x="5960825" y="1116661"/>
                  <a:pt x="5966104" y="1115845"/>
                  <a:pt x="5971403" y="1115027"/>
                </a:cubicBezTo>
                <a:cubicBezTo>
                  <a:pt x="5977669" y="1118337"/>
                  <a:pt x="5983933" y="1121653"/>
                  <a:pt x="5990217" y="1124974"/>
                </a:cubicBezTo>
                <a:close/>
                <a:moveTo>
                  <a:pt x="5952496" y="1116059"/>
                </a:moveTo>
                <a:cubicBezTo>
                  <a:pt x="5946138" y="1113125"/>
                  <a:pt x="5939798" y="1110194"/>
                  <a:pt x="5933459" y="1107266"/>
                </a:cubicBezTo>
                <a:cubicBezTo>
                  <a:pt x="5938813" y="1105979"/>
                  <a:pt x="5944149" y="1104692"/>
                  <a:pt x="5949466" y="1103410"/>
                </a:cubicBezTo>
                <a:cubicBezTo>
                  <a:pt x="5955843" y="1106790"/>
                  <a:pt x="5962238" y="1110175"/>
                  <a:pt x="5968652" y="1113568"/>
                </a:cubicBezTo>
                <a:cubicBezTo>
                  <a:pt x="5963260" y="1114405"/>
                  <a:pt x="5957869" y="1115234"/>
                  <a:pt x="5952496" y="1116059"/>
                </a:cubicBezTo>
                <a:close/>
                <a:moveTo>
                  <a:pt x="5949168" y="1116570"/>
                </a:moveTo>
                <a:cubicBezTo>
                  <a:pt x="5943684" y="1117413"/>
                  <a:pt x="5938218" y="1118251"/>
                  <a:pt x="5932752" y="1119086"/>
                </a:cubicBezTo>
                <a:cubicBezTo>
                  <a:pt x="5926599" y="1116674"/>
                  <a:pt x="5920445" y="1114265"/>
                  <a:pt x="5914310" y="1111857"/>
                </a:cubicBezTo>
                <a:cubicBezTo>
                  <a:pt x="5919739" y="1110560"/>
                  <a:pt x="5925149" y="1109262"/>
                  <a:pt x="5930540" y="1107968"/>
                </a:cubicBezTo>
                <a:cubicBezTo>
                  <a:pt x="5936731" y="1110831"/>
                  <a:pt x="5942959" y="1113702"/>
                  <a:pt x="5949168" y="1116570"/>
                </a:cubicBezTo>
                <a:close/>
                <a:moveTo>
                  <a:pt x="5911280" y="1110670"/>
                </a:moveTo>
                <a:cubicBezTo>
                  <a:pt x="5904959" y="1108186"/>
                  <a:pt x="5898638" y="1105708"/>
                  <a:pt x="5892317" y="1103229"/>
                </a:cubicBezTo>
                <a:cubicBezTo>
                  <a:pt x="5897782" y="1101441"/>
                  <a:pt x="5903230" y="1099652"/>
                  <a:pt x="5908677" y="1097864"/>
                </a:cubicBezTo>
                <a:cubicBezTo>
                  <a:pt x="5915035" y="1100809"/>
                  <a:pt x="5921412" y="1103757"/>
                  <a:pt x="5927807" y="1106710"/>
                </a:cubicBezTo>
                <a:cubicBezTo>
                  <a:pt x="5922323" y="1108028"/>
                  <a:pt x="5916801" y="1109348"/>
                  <a:pt x="5911280" y="1110670"/>
                </a:cubicBezTo>
                <a:close/>
                <a:moveTo>
                  <a:pt x="5908119" y="1111428"/>
                </a:moveTo>
                <a:cubicBezTo>
                  <a:pt x="5902784" y="1112702"/>
                  <a:pt x="5897429" y="1113979"/>
                  <a:pt x="5892075" y="1115254"/>
                </a:cubicBezTo>
                <a:cubicBezTo>
                  <a:pt x="5885922" y="1113280"/>
                  <a:pt x="5879786" y="1111311"/>
                  <a:pt x="5873651" y="1109342"/>
                </a:cubicBezTo>
                <a:cubicBezTo>
                  <a:pt x="5878969" y="1107609"/>
                  <a:pt x="5884249" y="1105875"/>
                  <a:pt x="5889547" y="1104140"/>
                </a:cubicBezTo>
                <a:cubicBezTo>
                  <a:pt x="5895738" y="1106567"/>
                  <a:pt x="5901910" y="1108994"/>
                  <a:pt x="5908119" y="1111428"/>
                </a:cubicBezTo>
                <a:close/>
                <a:moveTo>
                  <a:pt x="5870640" y="1108372"/>
                </a:moveTo>
                <a:cubicBezTo>
                  <a:pt x="5867331" y="1107312"/>
                  <a:pt x="5864021" y="1106249"/>
                  <a:pt x="5860731" y="1105189"/>
                </a:cubicBezTo>
                <a:cubicBezTo>
                  <a:pt x="5857868" y="1104272"/>
                  <a:pt x="5855060" y="1103369"/>
                  <a:pt x="5852216" y="1102456"/>
                </a:cubicBezTo>
                <a:cubicBezTo>
                  <a:pt x="5857533" y="1100227"/>
                  <a:pt x="5862850" y="1097992"/>
                  <a:pt x="5868167" y="1095754"/>
                </a:cubicBezTo>
                <a:cubicBezTo>
                  <a:pt x="5872016" y="1097260"/>
                  <a:pt x="5875808" y="1098751"/>
                  <a:pt x="5879675" y="1100264"/>
                </a:cubicBezTo>
                <a:cubicBezTo>
                  <a:pt x="5882054" y="1101199"/>
                  <a:pt x="5884453" y="1102138"/>
                  <a:pt x="5886833" y="1103073"/>
                </a:cubicBezTo>
                <a:cubicBezTo>
                  <a:pt x="5881441" y="1104841"/>
                  <a:pt x="5876050" y="1106606"/>
                  <a:pt x="5870640" y="1108372"/>
                </a:cubicBezTo>
                <a:close/>
                <a:moveTo>
                  <a:pt x="5849799" y="1101683"/>
                </a:moveTo>
                <a:cubicBezTo>
                  <a:pt x="5777108" y="1078330"/>
                  <a:pt x="5708061" y="1056185"/>
                  <a:pt x="5639293" y="1034894"/>
                </a:cubicBezTo>
                <a:cubicBezTo>
                  <a:pt x="5478815" y="985204"/>
                  <a:pt x="5319638" y="933978"/>
                  <a:pt x="5151092" y="879745"/>
                </a:cubicBezTo>
                <a:cubicBezTo>
                  <a:pt x="4968882" y="821109"/>
                  <a:pt x="4780480" y="760476"/>
                  <a:pt x="4590833" y="702156"/>
                </a:cubicBezTo>
                <a:cubicBezTo>
                  <a:pt x="4158480" y="570046"/>
                  <a:pt x="3668439" y="420312"/>
                  <a:pt x="3192750" y="334367"/>
                </a:cubicBezTo>
                <a:cubicBezTo>
                  <a:pt x="3010967" y="301707"/>
                  <a:pt x="2845674" y="281777"/>
                  <a:pt x="2687390" y="273443"/>
                </a:cubicBezTo>
                <a:cubicBezTo>
                  <a:pt x="2565154" y="267003"/>
                  <a:pt x="2444851" y="267073"/>
                  <a:pt x="2324902" y="273722"/>
                </a:cubicBezTo>
                <a:cubicBezTo>
                  <a:pt x="2304507" y="260786"/>
                  <a:pt x="2284429" y="248756"/>
                  <a:pt x="2264593" y="237592"/>
                </a:cubicBezTo>
                <a:cubicBezTo>
                  <a:pt x="2393484" y="220802"/>
                  <a:pt x="2521837" y="212061"/>
                  <a:pt x="2651546" y="211168"/>
                </a:cubicBezTo>
                <a:cubicBezTo>
                  <a:pt x="2818568" y="210025"/>
                  <a:pt x="2989271" y="221962"/>
                  <a:pt x="3173322" y="247692"/>
                </a:cubicBezTo>
                <a:cubicBezTo>
                  <a:pt x="3677716" y="318554"/>
                  <a:pt x="4175528" y="475339"/>
                  <a:pt x="4595945" y="619364"/>
                </a:cubicBezTo>
                <a:cubicBezTo>
                  <a:pt x="4875833" y="715645"/>
                  <a:pt x="5150943" y="820778"/>
                  <a:pt x="5416981" y="922448"/>
                </a:cubicBezTo>
                <a:cubicBezTo>
                  <a:pt x="5495435" y="952428"/>
                  <a:pt x="5576567" y="983431"/>
                  <a:pt x="5655523" y="1013323"/>
                </a:cubicBezTo>
                <a:cubicBezTo>
                  <a:pt x="5724105" y="1039278"/>
                  <a:pt x="5793245" y="1066354"/>
                  <a:pt x="5865955" y="1094886"/>
                </a:cubicBezTo>
                <a:cubicBezTo>
                  <a:pt x="5860582" y="1097150"/>
                  <a:pt x="5855209" y="1099414"/>
                  <a:pt x="5849799" y="1101683"/>
                </a:cubicBezTo>
                <a:close/>
                <a:moveTo>
                  <a:pt x="2322132" y="273868"/>
                </a:moveTo>
                <a:cubicBezTo>
                  <a:pt x="2298019" y="275226"/>
                  <a:pt x="2273907" y="276845"/>
                  <a:pt x="2249813" y="278734"/>
                </a:cubicBezTo>
                <a:cubicBezTo>
                  <a:pt x="2229214" y="268269"/>
                  <a:pt x="2208169" y="258215"/>
                  <a:pt x="2186696" y="248705"/>
                </a:cubicBezTo>
                <a:cubicBezTo>
                  <a:pt x="2211813" y="244807"/>
                  <a:pt x="2236910" y="241219"/>
                  <a:pt x="2261971" y="237934"/>
                </a:cubicBezTo>
                <a:cubicBezTo>
                  <a:pt x="2282477" y="249429"/>
                  <a:pt x="2302537" y="261455"/>
                  <a:pt x="2322132" y="273868"/>
                </a:cubicBezTo>
                <a:close/>
                <a:moveTo>
                  <a:pt x="2246280" y="279022"/>
                </a:moveTo>
                <a:cubicBezTo>
                  <a:pt x="2222093" y="280944"/>
                  <a:pt x="2197925" y="283140"/>
                  <a:pt x="2173738" y="285599"/>
                </a:cubicBezTo>
                <a:cubicBezTo>
                  <a:pt x="2151466" y="276893"/>
                  <a:pt x="2129640" y="268994"/>
                  <a:pt x="2108130" y="261859"/>
                </a:cubicBezTo>
                <a:cubicBezTo>
                  <a:pt x="2133228" y="257339"/>
                  <a:pt x="2158271" y="253139"/>
                  <a:pt x="2183294" y="249230"/>
                </a:cubicBezTo>
                <a:cubicBezTo>
                  <a:pt x="2204711" y="258657"/>
                  <a:pt x="2225719" y="268633"/>
                  <a:pt x="2246280" y="279022"/>
                </a:cubicBezTo>
                <a:close/>
                <a:moveTo>
                  <a:pt x="2169630" y="286020"/>
                </a:moveTo>
                <a:cubicBezTo>
                  <a:pt x="2145573" y="288496"/>
                  <a:pt x="2121497" y="291236"/>
                  <a:pt x="2097403" y="294246"/>
                </a:cubicBezTo>
                <a:cubicBezTo>
                  <a:pt x="2074350" y="287771"/>
                  <a:pt x="2051762" y="282034"/>
                  <a:pt x="2029546" y="276992"/>
                </a:cubicBezTo>
                <a:cubicBezTo>
                  <a:pt x="2054421" y="271901"/>
                  <a:pt x="2079259" y="267105"/>
                  <a:pt x="2104022" y="262613"/>
                </a:cubicBezTo>
                <a:cubicBezTo>
                  <a:pt x="2126312" y="269896"/>
                  <a:pt x="2148213" y="277739"/>
                  <a:pt x="2169630" y="286020"/>
                </a:cubicBezTo>
                <a:close/>
                <a:moveTo>
                  <a:pt x="2093685" y="294705"/>
                </a:moveTo>
                <a:cubicBezTo>
                  <a:pt x="2069219" y="297788"/>
                  <a:pt x="2044735" y="301147"/>
                  <a:pt x="2020195" y="304780"/>
                </a:cubicBezTo>
                <a:cubicBezTo>
                  <a:pt x="1996435" y="300602"/>
                  <a:pt x="1973159" y="297079"/>
                  <a:pt x="1950255" y="294179"/>
                </a:cubicBezTo>
                <a:cubicBezTo>
                  <a:pt x="1975669" y="288364"/>
                  <a:pt x="2001009" y="282859"/>
                  <a:pt x="2026293" y="277665"/>
                </a:cubicBezTo>
                <a:cubicBezTo>
                  <a:pt x="2049085" y="282792"/>
                  <a:pt x="2071543" y="288513"/>
                  <a:pt x="2093685" y="294705"/>
                </a:cubicBezTo>
                <a:close/>
                <a:moveTo>
                  <a:pt x="2025939" y="305813"/>
                </a:moveTo>
                <a:cubicBezTo>
                  <a:pt x="2050108" y="302274"/>
                  <a:pt x="2074239" y="299009"/>
                  <a:pt x="2098351" y="296005"/>
                </a:cubicBezTo>
                <a:cubicBezTo>
                  <a:pt x="2119731" y="302064"/>
                  <a:pt x="2140814" y="308569"/>
                  <a:pt x="2161580" y="315403"/>
                </a:cubicBezTo>
                <a:cubicBezTo>
                  <a:pt x="2138322" y="316371"/>
                  <a:pt x="2115102" y="317582"/>
                  <a:pt x="2091863" y="319030"/>
                </a:cubicBezTo>
                <a:cubicBezTo>
                  <a:pt x="2069424" y="314075"/>
                  <a:pt x="2047486" y="309680"/>
                  <a:pt x="2025939" y="305813"/>
                </a:cubicBezTo>
                <a:close/>
                <a:moveTo>
                  <a:pt x="2166581" y="317046"/>
                </a:moveTo>
                <a:cubicBezTo>
                  <a:pt x="2186715" y="323737"/>
                  <a:pt x="2206533" y="330740"/>
                  <a:pt x="2226053" y="337955"/>
                </a:cubicBezTo>
                <a:cubicBezTo>
                  <a:pt x="2204116" y="336922"/>
                  <a:pt x="2182271" y="336094"/>
                  <a:pt x="2160501" y="335487"/>
                </a:cubicBezTo>
                <a:cubicBezTo>
                  <a:pt x="2139326" y="330028"/>
                  <a:pt x="2118653" y="325031"/>
                  <a:pt x="2098370" y="320482"/>
                </a:cubicBezTo>
                <a:cubicBezTo>
                  <a:pt x="2121107" y="319112"/>
                  <a:pt x="2143844" y="317961"/>
                  <a:pt x="2166581" y="317046"/>
                </a:cubicBezTo>
                <a:close/>
                <a:moveTo>
                  <a:pt x="2170987" y="316881"/>
                </a:moveTo>
                <a:cubicBezTo>
                  <a:pt x="2193686" y="315999"/>
                  <a:pt x="2216404" y="315351"/>
                  <a:pt x="2239160" y="314925"/>
                </a:cubicBezTo>
                <a:cubicBezTo>
                  <a:pt x="2259015" y="323748"/>
                  <a:pt x="2278443" y="332832"/>
                  <a:pt x="2297369" y="342055"/>
                </a:cubicBezTo>
                <a:cubicBezTo>
                  <a:pt x="2275394" y="340566"/>
                  <a:pt x="2253494" y="339292"/>
                  <a:pt x="2231686" y="338227"/>
                </a:cubicBezTo>
                <a:cubicBezTo>
                  <a:pt x="2211013" y="330582"/>
                  <a:pt x="2190805" y="323471"/>
                  <a:pt x="2170987" y="316881"/>
                </a:cubicBezTo>
                <a:close/>
                <a:moveTo>
                  <a:pt x="2301775" y="344213"/>
                </a:moveTo>
                <a:cubicBezTo>
                  <a:pt x="2320459" y="353367"/>
                  <a:pt x="2338678" y="362644"/>
                  <a:pt x="2356395" y="371923"/>
                </a:cubicBezTo>
                <a:cubicBezTo>
                  <a:pt x="2335666" y="368606"/>
                  <a:pt x="2315086" y="365489"/>
                  <a:pt x="2294636" y="362574"/>
                </a:cubicBezTo>
                <a:cubicBezTo>
                  <a:pt x="2275152" y="354726"/>
                  <a:pt x="2256115" y="347329"/>
                  <a:pt x="2237450" y="340369"/>
                </a:cubicBezTo>
                <a:cubicBezTo>
                  <a:pt x="2258811" y="341449"/>
                  <a:pt x="2280265" y="342726"/>
                  <a:pt x="2301775" y="344213"/>
                </a:cubicBezTo>
                <a:close/>
                <a:moveTo>
                  <a:pt x="2306571" y="344553"/>
                </a:moveTo>
                <a:cubicBezTo>
                  <a:pt x="2328118" y="346070"/>
                  <a:pt x="2349777" y="347798"/>
                  <a:pt x="2371528" y="349725"/>
                </a:cubicBezTo>
                <a:cubicBezTo>
                  <a:pt x="2389617" y="360917"/>
                  <a:pt x="2407223" y="372196"/>
                  <a:pt x="2424345" y="383431"/>
                </a:cubicBezTo>
                <a:cubicBezTo>
                  <a:pt x="2403449" y="379700"/>
                  <a:pt x="2382720" y="376175"/>
                  <a:pt x="2362140" y="372849"/>
                </a:cubicBezTo>
                <a:cubicBezTo>
                  <a:pt x="2343233" y="362905"/>
                  <a:pt x="2324716" y="353479"/>
                  <a:pt x="2306571" y="344553"/>
                </a:cubicBezTo>
                <a:close/>
                <a:moveTo>
                  <a:pt x="2428287" y="386017"/>
                </a:moveTo>
                <a:cubicBezTo>
                  <a:pt x="2431596" y="388203"/>
                  <a:pt x="2434905" y="390386"/>
                  <a:pt x="2438196" y="392567"/>
                </a:cubicBezTo>
                <a:cubicBezTo>
                  <a:pt x="2451804" y="401604"/>
                  <a:pt x="2465357" y="410782"/>
                  <a:pt x="2478891" y="420035"/>
                </a:cubicBezTo>
                <a:cubicBezTo>
                  <a:pt x="2459148" y="414582"/>
                  <a:pt x="2439683" y="409352"/>
                  <a:pt x="2420460" y="404335"/>
                </a:cubicBezTo>
                <a:cubicBezTo>
                  <a:pt x="2406535" y="396660"/>
                  <a:pt x="2392573" y="389036"/>
                  <a:pt x="2378518" y="381524"/>
                </a:cubicBezTo>
                <a:cubicBezTo>
                  <a:pt x="2374763" y="379512"/>
                  <a:pt x="2371026" y="377530"/>
                  <a:pt x="2367289" y="375558"/>
                </a:cubicBezTo>
                <a:cubicBezTo>
                  <a:pt x="2387461" y="378852"/>
                  <a:pt x="2407799" y="382334"/>
                  <a:pt x="2428287" y="386017"/>
                </a:cubicBezTo>
                <a:close/>
                <a:moveTo>
                  <a:pt x="2439218" y="391018"/>
                </a:moveTo>
                <a:cubicBezTo>
                  <a:pt x="2437136" y="389633"/>
                  <a:pt x="2435035" y="388246"/>
                  <a:pt x="2432934" y="386859"/>
                </a:cubicBezTo>
                <a:cubicBezTo>
                  <a:pt x="2453236" y="390533"/>
                  <a:pt x="2473704" y="394400"/>
                  <a:pt x="2494378" y="398467"/>
                </a:cubicBezTo>
                <a:cubicBezTo>
                  <a:pt x="2495828" y="399633"/>
                  <a:pt x="2497297" y="400801"/>
                  <a:pt x="2498747" y="401964"/>
                </a:cubicBezTo>
                <a:cubicBezTo>
                  <a:pt x="2513638" y="413943"/>
                  <a:pt x="2528474" y="426066"/>
                  <a:pt x="2543235" y="438301"/>
                </a:cubicBezTo>
                <a:cubicBezTo>
                  <a:pt x="2523343" y="432504"/>
                  <a:pt x="2503748" y="426930"/>
                  <a:pt x="2484450" y="421572"/>
                </a:cubicBezTo>
                <a:cubicBezTo>
                  <a:pt x="2469410" y="411264"/>
                  <a:pt x="2454351" y="401063"/>
                  <a:pt x="2439218" y="391018"/>
                </a:cubicBezTo>
                <a:close/>
                <a:moveTo>
                  <a:pt x="2546786" y="441270"/>
                </a:moveTo>
                <a:cubicBezTo>
                  <a:pt x="2562514" y="454326"/>
                  <a:pt x="2578149" y="467513"/>
                  <a:pt x="2593710" y="480798"/>
                </a:cubicBezTo>
                <a:cubicBezTo>
                  <a:pt x="2575286" y="473529"/>
                  <a:pt x="2556992" y="466419"/>
                  <a:pt x="2538810" y="459466"/>
                </a:cubicBezTo>
                <a:cubicBezTo>
                  <a:pt x="2522320" y="447789"/>
                  <a:pt x="2505793" y="436226"/>
                  <a:pt x="2489191" y="424809"/>
                </a:cubicBezTo>
                <a:cubicBezTo>
                  <a:pt x="2508098" y="430085"/>
                  <a:pt x="2527303" y="435573"/>
                  <a:pt x="2546786" y="441270"/>
                </a:cubicBezTo>
                <a:close/>
                <a:moveTo>
                  <a:pt x="2551266" y="442582"/>
                </a:moveTo>
                <a:cubicBezTo>
                  <a:pt x="2637361" y="467834"/>
                  <a:pt x="2729313" y="497275"/>
                  <a:pt x="2830262" y="531782"/>
                </a:cubicBezTo>
                <a:cubicBezTo>
                  <a:pt x="2936900" y="568230"/>
                  <a:pt x="3042051" y="606914"/>
                  <a:pt x="3153374" y="647868"/>
                </a:cubicBezTo>
                <a:cubicBezTo>
                  <a:pt x="3191058" y="661729"/>
                  <a:pt x="3230006" y="676061"/>
                  <a:pt x="3268750" y="690198"/>
                </a:cubicBezTo>
                <a:cubicBezTo>
                  <a:pt x="3498721" y="774465"/>
                  <a:pt x="3707517" y="842501"/>
                  <a:pt x="3907111" y="898193"/>
                </a:cubicBezTo>
                <a:cubicBezTo>
                  <a:pt x="4140428" y="963289"/>
                  <a:pt x="4356512" y="1010397"/>
                  <a:pt x="4567706" y="1042208"/>
                </a:cubicBezTo>
                <a:cubicBezTo>
                  <a:pt x="4898478" y="1092950"/>
                  <a:pt x="5236258" y="1122499"/>
                  <a:pt x="5571640" y="1130038"/>
                </a:cubicBezTo>
                <a:lnTo>
                  <a:pt x="5575098" y="1130116"/>
                </a:lnTo>
                <a:cubicBezTo>
                  <a:pt x="5639832" y="1131571"/>
                  <a:pt x="5705291" y="1133040"/>
                  <a:pt x="5771252" y="1134356"/>
                </a:cubicBezTo>
                <a:cubicBezTo>
                  <a:pt x="5766549" y="1136295"/>
                  <a:pt x="5761826" y="1138233"/>
                  <a:pt x="5757086" y="1140172"/>
                </a:cubicBezTo>
                <a:cubicBezTo>
                  <a:pt x="5691720" y="1144093"/>
                  <a:pt x="5624402" y="1147866"/>
                  <a:pt x="5554760" y="1151514"/>
                </a:cubicBezTo>
                <a:cubicBezTo>
                  <a:pt x="5207219" y="1169715"/>
                  <a:pt x="4882582" y="1161018"/>
                  <a:pt x="4562277" y="1124927"/>
                </a:cubicBezTo>
                <a:cubicBezTo>
                  <a:pt x="4161362" y="1080803"/>
                  <a:pt x="3732838" y="963737"/>
                  <a:pt x="3288568" y="776983"/>
                </a:cubicBezTo>
                <a:cubicBezTo>
                  <a:pt x="3200000" y="739897"/>
                  <a:pt x="3112660" y="701587"/>
                  <a:pt x="3028182" y="664539"/>
                </a:cubicBezTo>
                <a:cubicBezTo>
                  <a:pt x="2975123" y="641268"/>
                  <a:pt x="2920243" y="617204"/>
                  <a:pt x="2866738" y="594183"/>
                </a:cubicBezTo>
                <a:cubicBezTo>
                  <a:pt x="2772351" y="553578"/>
                  <a:pt x="2684155" y="516561"/>
                  <a:pt x="2599045" y="482906"/>
                </a:cubicBezTo>
                <a:cubicBezTo>
                  <a:pt x="2583187" y="469353"/>
                  <a:pt x="2567273" y="455904"/>
                  <a:pt x="2551266" y="442582"/>
                </a:cubicBezTo>
                <a:close/>
                <a:moveTo>
                  <a:pt x="2865994" y="595889"/>
                </a:moveTo>
                <a:cubicBezTo>
                  <a:pt x="2919518" y="618909"/>
                  <a:pt x="2974380" y="642969"/>
                  <a:pt x="3027438" y="666240"/>
                </a:cubicBezTo>
                <a:cubicBezTo>
                  <a:pt x="3111916" y="703292"/>
                  <a:pt x="3199275" y="741604"/>
                  <a:pt x="3287843" y="778695"/>
                </a:cubicBezTo>
                <a:cubicBezTo>
                  <a:pt x="3499669" y="867735"/>
                  <a:pt x="3709172" y="941532"/>
                  <a:pt x="3910531" y="998038"/>
                </a:cubicBezTo>
                <a:cubicBezTo>
                  <a:pt x="4132397" y="1060295"/>
                  <a:pt x="4351603" y="1103609"/>
                  <a:pt x="4562072" y="1126773"/>
                </a:cubicBezTo>
                <a:cubicBezTo>
                  <a:pt x="4882471" y="1162873"/>
                  <a:pt x="5207219" y="1171578"/>
                  <a:pt x="5554871" y="1153368"/>
                </a:cubicBezTo>
                <a:cubicBezTo>
                  <a:pt x="5622580" y="1149820"/>
                  <a:pt x="5688095" y="1146154"/>
                  <a:pt x="5751769" y="1142349"/>
                </a:cubicBezTo>
                <a:cubicBezTo>
                  <a:pt x="5747418" y="1144126"/>
                  <a:pt x="5743068" y="1145903"/>
                  <a:pt x="5738718" y="1147679"/>
                </a:cubicBezTo>
                <a:cubicBezTo>
                  <a:pt x="5670061" y="1157409"/>
                  <a:pt x="5603263" y="1166443"/>
                  <a:pt x="5537860" y="1174849"/>
                </a:cubicBezTo>
                <a:cubicBezTo>
                  <a:pt x="5186062" y="1220061"/>
                  <a:pt x="4865069" y="1231392"/>
                  <a:pt x="4556551" y="1209485"/>
                </a:cubicBezTo>
                <a:cubicBezTo>
                  <a:pt x="4146563" y="1181295"/>
                  <a:pt x="3726387" y="1065566"/>
                  <a:pt x="3307735" y="865511"/>
                </a:cubicBezTo>
                <a:cubicBezTo>
                  <a:pt x="3180424" y="804864"/>
                  <a:pt x="3057407" y="739983"/>
                  <a:pt x="2938443" y="677240"/>
                </a:cubicBezTo>
                <a:lnTo>
                  <a:pt x="2887169" y="650210"/>
                </a:lnTo>
                <a:cubicBezTo>
                  <a:pt x="2806558" y="607726"/>
                  <a:pt x="2727807" y="566250"/>
                  <a:pt x="2649483" y="526547"/>
                </a:cubicBezTo>
                <a:cubicBezTo>
                  <a:pt x="2634201" y="513165"/>
                  <a:pt x="2618826" y="499854"/>
                  <a:pt x="2603396" y="486626"/>
                </a:cubicBezTo>
                <a:cubicBezTo>
                  <a:pt x="2686925" y="519739"/>
                  <a:pt x="2773503" y="556093"/>
                  <a:pt x="2865994" y="595889"/>
                </a:cubicBezTo>
                <a:close/>
                <a:moveTo>
                  <a:pt x="5756621" y="1142060"/>
                </a:moveTo>
                <a:cubicBezTo>
                  <a:pt x="5760525" y="1141826"/>
                  <a:pt x="5764410" y="1141592"/>
                  <a:pt x="5768296" y="1141356"/>
                </a:cubicBezTo>
                <a:cubicBezTo>
                  <a:pt x="5764243" y="1142641"/>
                  <a:pt x="5760191" y="1143918"/>
                  <a:pt x="5756137" y="1145200"/>
                </a:cubicBezTo>
                <a:cubicBezTo>
                  <a:pt x="5752438" y="1145727"/>
                  <a:pt x="5748757" y="1146251"/>
                  <a:pt x="5745094" y="1146773"/>
                </a:cubicBezTo>
                <a:cubicBezTo>
                  <a:pt x="5748924" y="1145206"/>
                  <a:pt x="5752772" y="1143633"/>
                  <a:pt x="5756621" y="1142060"/>
                </a:cubicBezTo>
                <a:close/>
                <a:moveTo>
                  <a:pt x="5761975" y="1139876"/>
                </a:moveTo>
                <a:cubicBezTo>
                  <a:pt x="5766381" y="1138067"/>
                  <a:pt x="5770806" y="1136249"/>
                  <a:pt x="5775212" y="1134433"/>
                </a:cubicBezTo>
                <a:cubicBezTo>
                  <a:pt x="5779841" y="1134526"/>
                  <a:pt x="5784489" y="1134615"/>
                  <a:pt x="5789118" y="1134704"/>
                </a:cubicBezTo>
                <a:cubicBezTo>
                  <a:pt x="5784582" y="1136156"/>
                  <a:pt x="5780027" y="1137608"/>
                  <a:pt x="5775491" y="1139058"/>
                </a:cubicBezTo>
                <a:cubicBezTo>
                  <a:pt x="5770992" y="1139333"/>
                  <a:pt x="5766493" y="1139605"/>
                  <a:pt x="5761975" y="1139876"/>
                </a:cubicBezTo>
                <a:close/>
                <a:moveTo>
                  <a:pt x="5794863" y="1134819"/>
                </a:moveTo>
                <a:cubicBezTo>
                  <a:pt x="5799195" y="1134903"/>
                  <a:pt x="5803507" y="1134987"/>
                  <a:pt x="5807821" y="1135068"/>
                </a:cubicBezTo>
                <a:cubicBezTo>
                  <a:pt x="5803898" y="1135979"/>
                  <a:pt x="5799975" y="1136892"/>
                  <a:pt x="5796034" y="1137803"/>
                </a:cubicBezTo>
                <a:cubicBezTo>
                  <a:pt x="5791702" y="1138069"/>
                  <a:pt x="5787370" y="1138335"/>
                  <a:pt x="5783039" y="1138599"/>
                </a:cubicBezTo>
                <a:cubicBezTo>
                  <a:pt x="5786980" y="1137340"/>
                  <a:pt x="5790940" y="1136080"/>
                  <a:pt x="5794863" y="1134819"/>
                </a:cubicBezTo>
                <a:close/>
                <a:moveTo>
                  <a:pt x="5800384" y="1133061"/>
                </a:moveTo>
                <a:cubicBezTo>
                  <a:pt x="5804883" y="1131618"/>
                  <a:pt x="5809364" y="1130171"/>
                  <a:pt x="5813863" y="1128727"/>
                </a:cubicBezTo>
                <a:cubicBezTo>
                  <a:pt x="5818826" y="1129212"/>
                  <a:pt x="5823809" y="1129696"/>
                  <a:pt x="5828791" y="1130181"/>
                </a:cubicBezTo>
                <a:cubicBezTo>
                  <a:pt x="5824292" y="1131233"/>
                  <a:pt x="5819793" y="1132287"/>
                  <a:pt x="5815276" y="1133339"/>
                </a:cubicBezTo>
                <a:cubicBezTo>
                  <a:pt x="5810293" y="1133246"/>
                  <a:pt x="5805329" y="1133155"/>
                  <a:pt x="5800384" y="1133061"/>
                </a:cubicBezTo>
                <a:close/>
                <a:moveTo>
                  <a:pt x="5834573" y="1130740"/>
                </a:moveTo>
                <a:cubicBezTo>
                  <a:pt x="5838775" y="1131148"/>
                  <a:pt x="5842957" y="1131555"/>
                  <a:pt x="5847159" y="1131962"/>
                </a:cubicBezTo>
                <a:cubicBezTo>
                  <a:pt x="5843199" y="1132547"/>
                  <a:pt x="5839277" y="1133128"/>
                  <a:pt x="5835317" y="1133708"/>
                </a:cubicBezTo>
                <a:cubicBezTo>
                  <a:pt x="5831171" y="1133633"/>
                  <a:pt x="5827007" y="1133555"/>
                  <a:pt x="5822861" y="1133477"/>
                </a:cubicBezTo>
                <a:cubicBezTo>
                  <a:pt x="5826765" y="1132566"/>
                  <a:pt x="5830669" y="1131653"/>
                  <a:pt x="5834573" y="1130740"/>
                </a:cubicBezTo>
                <a:close/>
                <a:moveTo>
                  <a:pt x="5840206" y="1129420"/>
                </a:moveTo>
                <a:cubicBezTo>
                  <a:pt x="5844705" y="1128363"/>
                  <a:pt x="5849223" y="1127305"/>
                  <a:pt x="5853703" y="1126249"/>
                </a:cubicBezTo>
                <a:cubicBezTo>
                  <a:pt x="5858611" y="1127098"/>
                  <a:pt x="5863519" y="1127950"/>
                  <a:pt x="5868428" y="1128800"/>
                </a:cubicBezTo>
                <a:cubicBezTo>
                  <a:pt x="5863872" y="1129480"/>
                  <a:pt x="5859318" y="1130157"/>
                  <a:pt x="5854782" y="1130832"/>
                </a:cubicBezTo>
                <a:cubicBezTo>
                  <a:pt x="5849911" y="1130361"/>
                  <a:pt x="5845059" y="1129891"/>
                  <a:pt x="5840206" y="1129420"/>
                </a:cubicBezTo>
                <a:close/>
                <a:moveTo>
                  <a:pt x="5874246" y="1129807"/>
                </a:moveTo>
                <a:cubicBezTo>
                  <a:pt x="5878485" y="1130542"/>
                  <a:pt x="5882743" y="1131276"/>
                  <a:pt x="5887000" y="1132012"/>
                </a:cubicBezTo>
                <a:cubicBezTo>
                  <a:pt x="5883040" y="1132272"/>
                  <a:pt x="5879099" y="1132533"/>
                  <a:pt x="5875120" y="1132791"/>
                </a:cubicBezTo>
                <a:cubicBezTo>
                  <a:pt x="5870900" y="1132384"/>
                  <a:pt x="5866680" y="1131977"/>
                  <a:pt x="5862441" y="1131570"/>
                </a:cubicBezTo>
                <a:cubicBezTo>
                  <a:pt x="5866382" y="1130986"/>
                  <a:pt x="5870305" y="1130397"/>
                  <a:pt x="5874246" y="1129807"/>
                </a:cubicBezTo>
                <a:close/>
                <a:moveTo>
                  <a:pt x="5880084" y="1128933"/>
                </a:moveTo>
                <a:cubicBezTo>
                  <a:pt x="5884602" y="1128257"/>
                  <a:pt x="5889138" y="1127574"/>
                  <a:pt x="5893674" y="1126892"/>
                </a:cubicBezTo>
                <a:cubicBezTo>
                  <a:pt x="5898638" y="1128123"/>
                  <a:pt x="5903602" y="1129352"/>
                  <a:pt x="5908584" y="1130584"/>
                </a:cubicBezTo>
                <a:cubicBezTo>
                  <a:pt x="5904029" y="1130887"/>
                  <a:pt x="5899475" y="1131190"/>
                  <a:pt x="5894920" y="1131493"/>
                </a:cubicBezTo>
                <a:cubicBezTo>
                  <a:pt x="5889974" y="1130640"/>
                  <a:pt x="5885029" y="1129787"/>
                  <a:pt x="5880084" y="1128933"/>
                </a:cubicBezTo>
                <a:close/>
                <a:moveTo>
                  <a:pt x="5914514" y="1132051"/>
                </a:moveTo>
                <a:cubicBezTo>
                  <a:pt x="5918772" y="1133103"/>
                  <a:pt x="5923048" y="1134156"/>
                  <a:pt x="5927305" y="1135208"/>
                </a:cubicBezTo>
                <a:cubicBezTo>
                  <a:pt x="5923364" y="1135150"/>
                  <a:pt x="5919423" y="1135094"/>
                  <a:pt x="5915481" y="1135035"/>
                </a:cubicBezTo>
                <a:cubicBezTo>
                  <a:pt x="5911224" y="1134302"/>
                  <a:pt x="5906948" y="1133570"/>
                  <a:pt x="5902709" y="1132836"/>
                </a:cubicBezTo>
                <a:cubicBezTo>
                  <a:pt x="5906650" y="1132575"/>
                  <a:pt x="5910592" y="1132313"/>
                  <a:pt x="5914514" y="1132051"/>
                </a:cubicBezTo>
                <a:close/>
                <a:moveTo>
                  <a:pt x="5920612" y="1131640"/>
                </a:moveTo>
                <a:cubicBezTo>
                  <a:pt x="5925149" y="1131333"/>
                  <a:pt x="5929685" y="1131029"/>
                  <a:pt x="5934221" y="1130720"/>
                </a:cubicBezTo>
                <a:cubicBezTo>
                  <a:pt x="5939203" y="1132317"/>
                  <a:pt x="5944205" y="1133914"/>
                  <a:pt x="5949206" y="1135513"/>
                </a:cubicBezTo>
                <a:cubicBezTo>
                  <a:pt x="5944632" y="1135451"/>
                  <a:pt x="5940077" y="1135386"/>
                  <a:pt x="5935522" y="1135323"/>
                </a:cubicBezTo>
                <a:cubicBezTo>
                  <a:pt x="5930540" y="1134094"/>
                  <a:pt x="5925576" y="1132867"/>
                  <a:pt x="5920612" y="1131640"/>
                </a:cubicBezTo>
                <a:close/>
                <a:moveTo>
                  <a:pt x="5955322" y="1137467"/>
                </a:moveTo>
                <a:cubicBezTo>
                  <a:pt x="5959598" y="1138831"/>
                  <a:pt x="5963874" y="1140196"/>
                  <a:pt x="5968150" y="1141560"/>
                </a:cubicBezTo>
                <a:cubicBezTo>
                  <a:pt x="5964245" y="1141200"/>
                  <a:pt x="5960342" y="1140835"/>
                  <a:pt x="5956456" y="1140475"/>
                </a:cubicBezTo>
                <a:cubicBezTo>
                  <a:pt x="5952143" y="1139419"/>
                  <a:pt x="5947848" y="1138363"/>
                  <a:pt x="5943554" y="1137305"/>
                </a:cubicBezTo>
                <a:cubicBezTo>
                  <a:pt x="5947477" y="1137357"/>
                  <a:pt x="5951399" y="1137415"/>
                  <a:pt x="5955322" y="1137467"/>
                </a:cubicBezTo>
                <a:close/>
                <a:moveTo>
                  <a:pt x="5961699" y="1137550"/>
                </a:moveTo>
                <a:cubicBezTo>
                  <a:pt x="5966235" y="1137608"/>
                  <a:pt x="5970771" y="1137658"/>
                  <a:pt x="5975289" y="1137714"/>
                </a:cubicBezTo>
                <a:cubicBezTo>
                  <a:pt x="5980308" y="1139673"/>
                  <a:pt x="5985346" y="1141635"/>
                  <a:pt x="5990366" y="1143594"/>
                </a:cubicBezTo>
                <a:cubicBezTo>
                  <a:pt x="5985830" y="1143181"/>
                  <a:pt x="5981294" y="1142769"/>
                  <a:pt x="5976776" y="1142352"/>
                </a:cubicBezTo>
                <a:cubicBezTo>
                  <a:pt x="5971738" y="1140752"/>
                  <a:pt x="5966718" y="1139151"/>
                  <a:pt x="5961699" y="1137550"/>
                </a:cubicBezTo>
                <a:close/>
                <a:moveTo>
                  <a:pt x="5996650" y="1146033"/>
                </a:moveTo>
                <a:cubicBezTo>
                  <a:pt x="6000889" y="1147690"/>
                  <a:pt x="6005146" y="1149344"/>
                  <a:pt x="6009422" y="1151001"/>
                </a:cubicBezTo>
                <a:cubicBezTo>
                  <a:pt x="6005574" y="1150356"/>
                  <a:pt x="6001725" y="1149711"/>
                  <a:pt x="5997877" y="1149064"/>
                </a:cubicBezTo>
                <a:cubicBezTo>
                  <a:pt x="5993582" y="1147699"/>
                  <a:pt x="5989288" y="1146335"/>
                  <a:pt x="5984993" y="1144970"/>
                </a:cubicBezTo>
                <a:cubicBezTo>
                  <a:pt x="5988878" y="1145325"/>
                  <a:pt x="5992764" y="1145680"/>
                  <a:pt x="5996650" y="1146033"/>
                </a:cubicBezTo>
                <a:close/>
                <a:moveTo>
                  <a:pt x="6003342" y="1146643"/>
                </a:moveTo>
                <a:cubicBezTo>
                  <a:pt x="6007972" y="1147061"/>
                  <a:pt x="6012601" y="1147474"/>
                  <a:pt x="6017230" y="1147889"/>
                </a:cubicBezTo>
                <a:cubicBezTo>
                  <a:pt x="6022287" y="1150205"/>
                  <a:pt x="6027344" y="1152520"/>
                  <a:pt x="6032400" y="1154836"/>
                </a:cubicBezTo>
                <a:cubicBezTo>
                  <a:pt x="6027753" y="1154065"/>
                  <a:pt x="6023105" y="1153295"/>
                  <a:pt x="6018457" y="1152520"/>
                </a:cubicBezTo>
                <a:cubicBezTo>
                  <a:pt x="6013419" y="1150560"/>
                  <a:pt x="6008381" y="1148603"/>
                  <a:pt x="6003342" y="1146643"/>
                </a:cubicBezTo>
                <a:close/>
                <a:moveTo>
                  <a:pt x="6038870" y="1157794"/>
                </a:moveTo>
                <a:cubicBezTo>
                  <a:pt x="6043127" y="1159744"/>
                  <a:pt x="6047422" y="1161694"/>
                  <a:pt x="6051698" y="1163643"/>
                </a:cubicBezTo>
                <a:cubicBezTo>
                  <a:pt x="6047719" y="1162689"/>
                  <a:pt x="6043759" y="1161732"/>
                  <a:pt x="6039800" y="1160776"/>
                </a:cubicBezTo>
                <a:cubicBezTo>
                  <a:pt x="6035524" y="1159125"/>
                  <a:pt x="6031266" y="1157472"/>
                  <a:pt x="6027009" y="1155822"/>
                </a:cubicBezTo>
                <a:cubicBezTo>
                  <a:pt x="6030950" y="1156482"/>
                  <a:pt x="6034910" y="1157140"/>
                  <a:pt x="6038870" y="1157794"/>
                </a:cubicBezTo>
                <a:close/>
                <a:moveTo>
                  <a:pt x="6045916" y="1158967"/>
                </a:moveTo>
                <a:cubicBezTo>
                  <a:pt x="6050248" y="1159685"/>
                  <a:pt x="6054598" y="1160395"/>
                  <a:pt x="6058948" y="1161109"/>
                </a:cubicBezTo>
                <a:cubicBezTo>
                  <a:pt x="6063968" y="1163736"/>
                  <a:pt x="6069006" y="1166365"/>
                  <a:pt x="6074044" y="1168992"/>
                </a:cubicBezTo>
                <a:cubicBezTo>
                  <a:pt x="6069731" y="1167965"/>
                  <a:pt x="6065437" y="1166933"/>
                  <a:pt x="6061123" y="1165904"/>
                </a:cubicBezTo>
                <a:cubicBezTo>
                  <a:pt x="6056048" y="1163591"/>
                  <a:pt x="6050973" y="1161280"/>
                  <a:pt x="6045916" y="1158967"/>
                </a:cubicBezTo>
                <a:close/>
                <a:moveTo>
                  <a:pt x="6080774" y="1172505"/>
                </a:moveTo>
                <a:cubicBezTo>
                  <a:pt x="6084939" y="1174675"/>
                  <a:pt x="6089103" y="1176844"/>
                  <a:pt x="6093267" y="1179014"/>
                </a:cubicBezTo>
                <a:cubicBezTo>
                  <a:pt x="6089828" y="1177943"/>
                  <a:pt x="6086370" y="1176872"/>
                  <a:pt x="6082931" y="1175800"/>
                </a:cubicBezTo>
                <a:cubicBezTo>
                  <a:pt x="6078617" y="1173844"/>
                  <a:pt x="6074286" y="1171890"/>
                  <a:pt x="6069991" y="1169932"/>
                </a:cubicBezTo>
                <a:cubicBezTo>
                  <a:pt x="6073579" y="1170791"/>
                  <a:pt x="6077168" y="1171650"/>
                  <a:pt x="6080774" y="1172505"/>
                </a:cubicBezTo>
                <a:close/>
                <a:moveTo>
                  <a:pt x="6088211" y="1174269"/>
                </a:moveTo>
                <a:cubicBezTo>
                  <a:pt x="6148260" y="1188523"/>
                  <a:pt x="6208829" y="1202444"/>
                  <a:pt x="6269715" y="1215649"/>
                </a:cubicBezTo>
                <a:cubicBezTo>
                  <a:pt x="6575259" y="1281093"/>
                  <a:pt x="6821962" y="1307982"/>
                  <a:pt x="7046114" y="1300257"/>
                </a:cubicBezTo>
                <a:cubicBezTo>
                  <a:pt x="7334070" y="1290337"/>
                  <a:pt x="7586462" y="1223359"/>
                  <a:pt x="7817697" y="1095494"/>
                </a:cubicBezTo>
                <a:cubicBezTo>
                  <a:pt x="7925191" y="1036577"/>
                  <a:pt x="8037983" y="966044"/>
                  <a:pt x="8172656" y="873526"/>
                </a:cubicBezTo>
                <a:cubicBezTo>
                  <a:pt x="8250924" y="819863"/>
                  <a:pt x="8329099" y="763646"/>
                  <a:pt x="8404691" y="709278"/>
                </a:cubicBezTo>
                <a:cubicBezTo>
                  <a:pt x="8620421" y="554117"/>
                  <a:pt x="8829514" y="403768"/>
                  <a:pt x="9056008" y="296014"/>
                </a:cubicBezTo>
                <a:cubicBezTo>
                  <a:pt x="9070156" y="299154"/>
                  <a:pt x="9084267" y="302435"/>
                  <a:pt x="9098285" y="305854"/>
                </a:cubicBezTo>
                <a:cubicBezTo>
                  <a:pt x="9081553" y="314977"/>
                  <a:pt x="9064709" y="324408"/>
                  <a:pt x="9047717" y="334235"/>
                </a:cubicBezTo>
                <a:cubicBezTo>
                  <a:pt x="8851452" y="447802"/>
                  <a:pt x="8665913" y="594153"/>
                  <a:pt x="8486491" y="735681"/>
                </a:cubicBezTo>
                <a:cubicBezTo>
                  <a:pt x="8401994" y="802332"/>
                  <a:pt x="8314617" y="871252"/>
                  <a:pt x="8226607" y="936423"/>
                </a:cubicBezTo>
                <a:cubicBezTo>
                  <a:pt x="8094090" y="1034721"/>
                  <a:pt x="7981261" y="1109751"/>
                  <a:pt x="7871518" y="1172544"/>
                </a:cubicBezTo>
                <a:cubicBezTo>
                  <a:pt x="7346563" y="1475048"/>
                  <a:pt x="6780318" y="1376096"/>
                  <a:pt x="6295649" y="1239409"/>
                </a:cubicBezTo>
                <a:cubicBezTo>
                  <a:pt x="6231009" y="1221039"/>
                  <a:pt x="6166851" y="1201779"/>
                  <a:pt x="6103344" y="1182143"/>
                </a:cubicBezTo>
                <a:cubicBezTo>
                  <a:pt x="6098287" y="1179518"/>
                  <a:pt x="6093249" y="1176893"/>
                  <a:pt x="6088211" y="1174269"/>
                </a:cubicBezTo>
                <a:close/>
                <a:moveTo>
                  <a:pt x="6295148" y="1241193"/>
                </a:moveTo>
                <a:cubicBezTo>
                  <a:pt x="6606789" y="1329090"/>
                  <a:pt x="6858456" y="1370671"/>
                  <a:pt x="7087144" y="1372043"/>
                </a:cubicBezTo>
                <a:cubicBezTo>
                  <a:pt x="7226577" y="1372861"/>
                  <a:pt x="7360228" y="1358248"/>
                  <a:pt x="7484435" y="1328556"/>
                </a:cubicBezTo>
                <a:cubicBezTo>
                  <a:pt x="7620577" y="1296018"/>
                  <a:pt x="7751122" y="1244071"/>
                  <a:pt x="7872448" y="1174152"/>
                </a:cubicBezTo>
                <a:cubicBezTo>
                  <a:pt x="7982247" y="1111326"/>
                  <a:pt x="8095131" y="1036259"/>
                  <a:pt x="8227723" y="937916"/>
                </a:cubicBezTo>
                <a:cubicBezTo>
                  <a:pt x="8315732" y="872728"/>
                  <a:pt x="8403129" y="803798"/>
                  <a:pt x="8487625" y="737142"/>
                </a:cubicBezTo>
                <a:cubicBezTo>
                  <a:pt x="8690007" y="577518"/>
                  <a:pt x="8886291" y="422706"/>
                  <a:pt x="9100162" y="306315"/>
                </a:cubicBezTo>
                <a:cubicBezTo>
                  <a:pt x="9114421" y="309803"/>
                  <a:pt x="9128625" y="313436"/>
                  <a:pt x="9142755" y="317212"/>
                </a:cubicBezTo>
                <a:cubicBezTo>
                  <a:pt x="9131302" y="324230"/>
                  <a:pt x="9119814" y="331391"/>
                  <a:pt x="9108268" y="338757"/>
                </a:cubicBezTo>
                <a:cubicBezTo>
                  <a:pt x="8916185" y="461255"/>
                  <a:pt x="8736466" y="615806"/>
                  <a:pt x="8562658" y="765267"/>
                </a:cubicBezTo>
                <a:cubicBezTo>
                  <a:pt x="8471451" y="843695"/>
                  <a:pt x="8377157" y="924791"/>
                  <a:pt x="8281637" y="1000847"/>
                </a:cubicBezTo>
                <a:cubicBezTo>
                  <a:pt x="8150756" y="1105155"/>
                  <a:pt x="8037834" y="1184712"/>
                  <a:pt x="7926250" y="1251216"/>
                </a:cubicBezTo>
                <a:cubicBezTo>
                  <a:pt x="7394101" y="1569928"/>
                  <a:pt x="6816254" y="1437022"/>
                  <a:pt x="6321175" y="1264984"/>
                </a:cubicBezTo>
                <a:cubicBezTo>
                  <a:pt x="6255214" y="1241956"/>
                  <a:pt x="6189866" y="1217923"/>
                  <a:pt x="6125281" y="1193485"/>
                </a:cubicBezTo>
                <a:cubicBezTo>
                  <a:pt x="6121061" y="1191304"/>
                  <a:pt x="6116841" y="1189124"/>
                  <a:pt x="6112639" y="1186941"/>
                </a:cubicBezTo>
                <a:cubicBezTo>
                  <a:pt x="6172930" y="1205532"/>
                  <a:pt x="6233815" y="1223766"/>
                  <a:pt x="6295148" y="1241193"/>
                </a:cubicBezTo>
                <a:close/>
                <a:moveTo>
                  <a:pt x="9102598" y="304988"/>
                </a:moveTo>
                <a:cubicBezTo>
                  <a:pt x="9115333" y="298076"/>
                  <a:pt x="9128142" y="291298"/>
                  <a:pt x="9141007" y="284664"/>
                </a:cubicBezTo>
                <a:cubicBezTo>
                  <a:pt x="9155080" y="287312"/>
                  <a:pt x="9169116" y="290111"/>
                  <a:pt x="9183078" y="293066"/>
                </a:cubicBezTo>
                <a:cubicBezTo>
                  <a:pt x="9170418" y="300457"/>
                  <a:pt x="9157702" y="308057"/>
                  <a:pt x="9144930" y="315871"/>
                </a:cubicBezTo>
                <a:cubicBezTo>
                  <a:pt x="9130875" y="312103"/>
                  <a:pt x="9116764" y="308474"/>
                  <a:pt x="9102598" y="304988"/>
                </a:cubicBezTo>
                <a:close/>
                <a:moveTo>
                  <a:pt x="9143759" y="283238"/>
                </a:moveTo>
                <a:cubicBezTo>
                  <a:pt x="9156345" y="276776"/>
                  <a:pt x="9169005" y="270451"/>
                  <a:pt x="9181721" y="264274"/>
                </a:cubicBezTo>
                <a:cubicBezTo>
                  <a:pt x="9195553" y="266088"/>
                  <a:pt x="9209404" y="268061"/>
                  <a:pt x="9223272" y="270210"/>
                </a:cubicBezTo>
                <a:cubicBezTo>
                  <a:pt x="9210723" y="277150"/>
                  <a:pt x="9198137" y="284292"/>
                  <a:pt x="9185514" y="291641"/>
                </a:cubicBezTo>
                <a:cubicBezTo>
                  <a:pt x="9171626" y="288687"/>
                  <a:pt x="9157720" y="285893"/>
                  <a:pt x="9143759" y="283238"/>
                </a:cubicBezTo>
                <a:close/>
                <a:moveTo>
                  <a:pt x="9227362" y="270836"/>
                </a:moveTo>
                <a:cubicBezTo>
                  <a:pt x="9240636" y="272926"/>
                  <a:pt x="9253948" y="275205"/>
                  <a:pt x="9267277" y="277611"/>
                </a:cubicBezTo>
                <a:cubicBezTo>
                  <a:pt x="9254728" y="285380"/>
                  <a:pt x="9242142" y="293359"/>
                  <a:pt x="9229519" y="301556"/>
                </a:cubicBezTo>
                <a:cubicBezTo>
                  <a:pt x="9216096" y="298366"/>
                  <a:pt x="9202636" y="295334"/>
                  <a:pt x="9189139" y="292430"/>
                </a:cubicBezTo>
                <a:cubicBezTo>
                  <a:pt x="9201799" y="285097"/>
                  <a:pt x="9214534" y="277897"/>
                  <a:pt x="9227362" y="270836"/>
                </a:cubicBezTo>
                <a:close/>
                <a:moveTo>
                  <a:pt x="9229984" y="269392"/>
                </a:moveTo>
                <a:cubicBezTo>
                  <a:pt x="9242551" y="262489"/>
                  <a:pt x="9255211" y="255724"/>
                  <a:pt x="9267946" y="249101"/>
                </a:cubicBezTo>
                <a:cubicBezTo>
                  <a:pt x="9280997" y="250429"/>
                  <a:pt x="9294085" y="251888"/>
                  <a:pt x="9307192" y="253532"/>
                </a:cubicBezTo>
                <a:cubicBezTo>
                  <a:pt x="9294699" y="260864"/>
                  <a:pt x="9282187" y="268401"/>
                  <a:pt x="9269638" y="276150"/>
                </a:cubicBezTo>
                <a:cubicBezTo>
                  <a:pt x="9256458" y="273751"/>
                  <a:pt x="9243239" y="271494"/>
                  <a:pt x="9229984" y="269392"/>
                </a:cubicBezTo>
                <a:close/>
                <a:moveTo>
                  <a:pt x="9270847" y="247583"/>
                </a:moveTo>
                <a:cubicBezTo>
                  <a:pt x="9283303" y="241133"/>
                  <a:pt x="9295852" y="234825"/>
                  <a:pt x="9308456" y="228661"/>
                </a:cubicBezTo>
                <a:cubicBezTo>
                  <a:pt x="9321266" y="229226"/>
                  <a:pt x="9334093" y="229951"/>
                  <a:pt x="9346958" y="230832"/>
                </a:cubicBezTo>
                <a:cubicBezTo>
                  <a:pt x="9334576" y="237690"/>
                  <a:pt x="9322195" y="244746"/>
                  <a:pt x="9309795" y="252000"/>
                </a:cubicBezTo>
                <a:cubicBezTo>
                  <a:pt x="9296856" y="250369"/>
                  <a:pt x="9283860" y="248912"/>
                  <a:pt x="9270847" y="247583"/>
                </a:cubicBezTo>
                <a:close/>
                <a:moveTo>
                  <a:pt x="9312063" y="226885"/>
                </a:moveTo>
                <a:cubicBezTo>
                  <a:pt x="9324388" y="220897"/>
                  <a:pt x="9336789" y="215054"/>
                  <a:pt x="9349282" y="209350"/>
                </a:cubicBezTo>
                <a:cubicBezTo>
                  <a:pt x="9361738" y="209220"/>
                  <a:pt x="9374231" y="209207"/>
                  <a:pt x="9386799" y="209384"/>
                </a:cubicBezTo>
                <a:cubicBezTo>
                  <a:pt x="9374511" y="215790"/>
                  <a:pt x="9362240" y="222381"/>
                  <a:pt x="9349951" y="229163"/>
                </a:cubicBezTo>
                <a:cubicBezTo>
                  <a:pt x="9337329" y="228263"/>
                  <a:pt x="9324705" y="227482"/>
                  <a:pt x="9312063" y="226885"/>
                </a:cubicBezTo>
                <a:close/>
                <a:moveTo>
                  <a:pt x="9353410" y="207472"/>
                </a:moveTo>
                <a:cubicBezTo>
                  <a:pt x="9372093" y="198993"/>
                  <a:pt x="9390963" y="190826"/>
                  <a:pt x="9410001" y="183021"/>
                </a:cubicBezTo>
                <a:cubicBezTo>
                  <a:pt x="9419724" y="182949"/>
                  <a:pt x="9429465" y="182986"/>
                  <a:pt x="9439244" y="183152"/>
                </a:cubicBezTo>
                <a:cubicBezTo>
                  <a:pt x="9422884" y="190984"/>
                  <a:pt x="9406561" y="199101"/>
                  <a:pt x="9390220" y="207575"/>
                </a:cubicBezTo>
                <a:cubicBezTo>
                  <a:pt x="9377968" y="207378"/>
                  <a:pt x="9365698" y="207368"/>
                  <a:pt x="9353410" y="207472"/>
                </a:cubicBezTo>
                <a:close/>
                <a:moveTo>
                  <a:pt x="9415057" y="180995"/>
                </a:moveTo>
                <a:cubicBezTo>
                  <a:pt x="9429261" y="175232"/>
                  <a:pt x="9443576" y="169671"/>
                  <a:pt x="9458002" y="164306"/>
                </a:cubicBezTo>
                <a:cubicBezTo>
                  <a:pt x="9466219" y="163817"/>
                  <a:pt x="9474456" y="163408"/>
                  <a:pt x="9482710" y="163086"/>
                </a:cubicBezTo>
                <a:cubicBezTo>
                  <a:pt x="9476724" y="165745"/>
                  <a:pt x="9470737" y="168426"/>
                  <a:pt x="9464751" y="171172"/>
                </a:cubicBezTo>
                <a:cubicBezTo>
                  <a:pt x="9457519" y="174479"/>
                  <a:pt x="9450325" y="177864"/>
                  <a:pt x="9443111" y="181291"/>
                </a:cubicBezTo>
                <a:cubicBezTo>
                  <a:pt x="9433760" y="181088"/>
                  <a:pt x="9424409" y="180982"/>
                  <a:pt x="9415057" y="180995"/>
                </a:cubicBezTo>
                <a:close/>
                <a:moveTo>
                  <a:pt x="9456720" y="162359"/>
                </a:moveTo>
                <a:cubicBezTo>
                  <a:pt x="9455325" y="162441"/>
                  <a:pt x="9453931" y="162530"/>
                  <a:pt x="9452537" y="162618"/>
                </a:cubicBezTo>
                <a:cubicBezTo>
                  <a:pt x="9454953" y="162151"/>
                  <a:pt x="9457371" y="161688"/>
                  <a:pt x="9459787" y="161235"/>
                </a:cubicBezTo>
                <a:cubicBezTo>
                  <a:pt x="9458765" y="161612"/>
                  <a:pt x="9457742" y="161980"/>
                  <a:pt x="9456720" y="162359"/>
                </a:cubicBezTo>
                <a:close/>
                <a:moveTo>
                  <a:pt x="9378749" y="181603"/>
                </a:moveTo>
                <a:cubicBezTo>
                  <a:pt x="9374529" y="181737"/>
                  <a:pt x="9370290" y="181854"/>
                  <a:pt x="9366051" y="182032"/>
                </a:cubicBezTo>
                <a:cubicBezTo>
                  <a:pt x="9380310" y="178385"/>
                  <a:pt x="9394644" y="174940"/>
                  <a:pt x="9409071" y="171696"/>
                </a:cubicBezTo>
                <a:cubicBezTo>
                  <a:pt x="9398976" y="174888"/>
                  <a:pt x="9388862" y="178175"/>
                  <a:pt x="9378749" y="181603"/>
                </a:cubicBezTo>
                <a:close/>
                <a:moveTo>
                  <a:pt x="9372056" y="183895"/>
                </a:moveTo>
                <a:cubicBezTo>
                  <a:pt x="9366367" y="185851"/>
                  <a:pt x="9360678" y="187818"/>
                  <a:pt x="9354990" y="189850"/>
                </a:cubicBezTo>
                <a:cubicBezTo>
                  <a:pt x="9338294" y="195799"/>
                  <a:pt x="9321619" y="202083"/>
                  <a:pt x="9304942" y="208651"/>
                </a:cubicBezTo>
                <a:cubicBezTo>
                  <a:pt x="9292728" y="209146"/>
                  <a:pt x="9280495" y="209787"/>
                  <a:pt x="9268225" y="210577"/>
                </a:cubicBezTo>
                <a:cubicBezTo>
                  <a:pt x="9297135" y="201118"/>
                  <a:pt x="9326396" y="192442"/>
                  <a:pt x="9356068" y="184628"/>
                </a:cubicBezTo>
                <a:cubicBezTo>
                  <a:pt x="9361403" y="184351"/>
                  <a:pt x="9366720" y="184102"/>
                  <a:pt x="9372056" y="183895"/>
                </a:cubicBezTo>
                <a:close/>
                <a:moveTo>
                  <a:pt x="9298045" y="199582"/>
                </a:moveTo>
                <a:cubicBezTo>
                  <a:pt x="9286184" y="203221"/>
                  <a:pt x="9274323" y="207026"/>
                  <a:pt x="9262462" y="210966"/>
                </a:cubicBezTo>
                <a:cubicBezTo>
                  <a:pt x="9223588" y="213617"/>
                  <a:pt x="9184491" y="217755"/>
                  <a:pt x="9144948" y="223394"/>
                </a:cubicBezTo>
                <a:cubicBezTo>
                  <a:pt x="9179583" y="212522"/>
                  <a:pt x="9214591" y="202886"/>
                  <a:pt x="9250061" y="194682"/>
                </a:cubicBezTo>
                <a:cubicBezTo>
                  <a:pt x="9282578" y="190216"/>
                  <a:pt x="9315410" y="186965"/>
                  <a:pt x="9348557" y="185039"/>
                </a:cubicBezTo>
                <a:cubicBezTo>
                  <a:pt x="9331769" y="189584"/>
                  <a:pt x="9314945" y="194405"/>
                  <a:pt x="9298045" y="199582"/>
                </a:cubicBezTo>
                <a:close/>
                <a:moveTo>
                  <a:pt x="9255956" y="213143"/>
                </a:moveTo>
                <a:cubicBezTo>
                  <a:pt x="9244392" y="217032"/>
                  <a:pt x="9232847" y="221049"/>
                  <a:pt x="9221264" y="225234"/>
                </a:cubicBezTo>
                <a:cubicBezTo>
                  <a:pt x="9190329" y="225545"/>
                  <a:pt x="9159226" y="226759"/>
                  <a:pt x="9127882" y="228860"/>
                </a:cubicBezTo>
                <a:cubicBezTo>
                  <a:pt x="9130670" y="227947"/>
                  <a:pt x="9133459" y="227039"/>
                  <a:pt x="9136248" y="226143"/>
                </a:cubicBezTo>
                <a:cubicBezTo>
                  <a:pt x="9175716" y="220362"/>
                  <a:pt x="9215613" y="215998"/>
                  <a:pt x="9255956" y="213143"/>
                </a:cubicBezTo>
                <a:close/>
                <a:moveTo>
                  <a:pt x="9117806" y="229531"/>
                </a:moveTo>
                <a:cubicBezTo>
                  <a:pt x="9115444" y="229704"/>
                  <a:pt x="9113046" y="229902"/>
                  <a:pt x="9110685" y="230087"/>
                </a:cubicBezTo>
                <a:cubicBezTo>
                  <a:pt x="9114105" y="229531"/>
                  <a:pt x="9117545" y="229014"/>
                  <a:pt x="9120985" y="228478"/>
                </a:cubicBezTo>
                <a:cubicBezTo>
                  <a:pt x="9119924" y="228828"/>
                  <a:pt x="9118865" y="229177"/>
                  <a:pt x="9117806" y="229531"/>
                </a:cubicBezTo>
                <a:close/>
                <a:moveTo>
                  <a:pt x="9110424" y="232042"/>
                </a:moveTo>
                <a:cubicBezTo>
                  <a:pt x="9103880" y="234260"/>
                  <a:pt x="9097336" y="236532"/>
                  <a:pt x="9090755" y="238856"/>
                </a:cubicBezTo>
                <a:cubicBezTo>
                  <a:pt x="9080381" y="238895"/>
                  <a:pt x="9069971" y="238993"/>
                  <a:pt x="9059522" y="239215"/>
                </a:cubicBezTo>
                <a:cubicBezTo>
                  <a:pt x="9069022" y="237376"/>
                  <a:pt x="9078541" y="235591"/>
                  <a:pt x="9088078" y="233911"/>
                </a:cubicBezTo>
                <a:cubicBezTo>
                  <a:pt x="9095514" y="233241"/>
                  <a:pt x="9102970" y="232617"/>
                  <a:pt x="9110424" y="232042"/>
                </a:cubicBezTo>
                <a:close/>
                <a:moveTo>
                  <a:pt x="9050915" y="239451"/>
                </a:moveTo>
                <a:cubicBezTo>
                  <a:pt x="9048107" y="239523"/>
                  <a:pt x="9045281" y="239600"/>
                  <a:pt x="9042456" y="239687"/>
                </a:cubicBezTo>
                <a:cubicBezTo>
                  <a:pt x="9044501" y="239090"/>
                  <a:pt x="9046527" y="238505"/>
                  <a:pt x="9048572" y="237915"/>
                </a:cubicBezTo>
                <a:cubicBezTo>
                  <a:pt x="9056176" y="237056"/>
                  <a:pt x="9063798" y="236249"/>
                  <a:pt x="9071421" y="235489"/>
                </a:cubicBezTo>
                <a:cubicBezTo>
                  <a:pt x="9064598" y="236764"/>
                  <a:pt x="9057756" y="238088"/>
                  <a:pt x="9050915" y="239451"/>
                </a:cubicBezTo>
                <a:close/>
                <a:moveTo>
                  <a:pt x="9042865" y="241066"/>
                </a:moveTo>
                <a:cubicBezTo>
                  <a:pt x="9037399" y="242184"/>
                  <a:pt x="9031915" y="243320"/>
                  <a:pt x="9026412" y="244495"/>
                </a:cubicBezTo>
                <a:cubicBezTo>
                  <a:pt x="9030018" y="243396"/>
                  <a:pt x="9033625" y="242310"/>
                  <a:pt x="9037231" y="241237"/>
                </a:cubicBezTo>
                <a:cubicBezTo>
                  <a:pt x="9039110" y="241176"/>
                  <a:pt x="9040987" y="241120"/>
                  <a:pt x="9042865" y="241066"/>
                </a:cubicBezTo>
                <a:close/>
                <a:moveTo>
                  <a:pt x="9006593" y="248060"/>
                </a:moveTo>
                <a:cubicBezTo>
                  <a:pt x="8997038" y="247731"/>
                  <a:pt x="8987445" y="247495"/>
                  <a:pt x="8977834" y="247309"/>
                </a:cubicBezTo>
                <a:cubicBezTo>
                  <a:pt x="8989992" y="245454"/>
                  <a:pt x="9002188" y="243719"/>
                  <a:pt x="9014402" y="242106"/>
                </a:cubicBezTo>
                <a:cubicBezTo>
                  <a:pt x="9018734" y="241914"/>
                  <a:pt x="9023066" y="241764"/>
                  <a:pt x="9027397" y="241602"/>
                </a:cubicBezTo>
                <a:cubicBezTo>
                  <a:pt x="9020481" y="243697"/>
                  <a:pt x="9013547" y="245848"/>
                  <a:pt x="9006593" y="248060"/>
                </a:cubicBezTo>
                <a:close/>
                <a:moveTo>
                  <a:pt x="9001630" y="249635"/>
                </a:moveTo>
                <a:cubicBezTo>
                  <a:pt x="9000347" y="250046"/>
                  <a:pt x="8999064" y="250449"/>
                  <a:pt x="8997782" y="250864"/>
                </a:cubicBezTo>
                <a:cubicBezTo>
                  <a:pt x="8987835" y="253158"/>
                  <a:pt x="8977834" y="255551"/>
                  <a:pt x="8967813" y="258033"/>
                </a:cubicBezTo>
                <a:cubicBezTo>
                  <a:pt x="8955989" y="256874"/>
                  <a:pt x="8944109" y="255796"/>
                  <a:pt x="8932211" y="254842"/>
                </a:cubicBezTo>
                <a:cubicBezTo>
                  <a:pt x="8944146" y="252727"/>
                  <a:pt x="8956101" y="250721"/>
                  <a:pt x="8968091" y="248828"/>
                </a:cubicBezTo>
                <a:cubicBezTo>
                  <a:pt x="8979246" y="248999"/>
                  <a:pt x="8990438" y="249267"/>
                  <a:pt x="9001630" y="249635"/>
                </a:cubicBezTo>
                <a:close/>
                <a:moveTo>
                  <a:pt x="8916650" y="255733"/>
                </a:moveTo>
                <a:cubicBezTo>
                  <a:pt x="8904827" y="257930"/>
                  <a:pt x="8892947" y="260224"/>
                  <a:pt x="8881029" y="262665"/>
                </a:cubicBezTo>
                <a:cubicBezTo>
                  <a:pt x="8868146" y="260884"/>
                  <a:pt x="8855225" y="259228"/>
                  <a:pt x="8842249" y="257661"/>
                </a:cubicBezTo>
                <a:cubicBezTo>
                  <a:pt x="8853850" y="256101"/>
                  <a:pt x="8865450" y="254616"/>
                  <a:pt x="8877070" y="253255"/>
                </a:cubicBezTo>
                <a:cubicBezTo>
                  <a:pt x="8890325" y="253954"/>
                  <a:pt x="8903507" y="254788"/>
                  <a:pt x="8916650" y="255733"/>
                </a:cubicBezTo>
                <a:close/>
                <a:moveTo>
                  <a:pt x="8837657" y="257096"/>
                </a:moveTo>
                <a:cubicBezTo>
                  <a:pt x="8825777" y="255683"/>
                  <a:pt x="8813842" y="254378"/>
                  <a:pt x="8801888" y="253145"/>
                </a:cubicBezTo>
                <a:cubicBezTo>
                  <a:pt x="8811909" y="252481"/>
                  <a:pt x="8821966" y="251888"/>
                  <a:pt x="8832024" y="251366"/>
                </a:cubicBezTo>
                <a:cubicBezTo>
                  <a:pt x="8844684" y="251766"/>
                  <a:pt x="8857271" y="252290"/>
                  <a:pt x="8869838" y="252909"/>
                </a:cubicBezTo>
                <a:cubicBezTo>
                  <a:pt x="8859148" y="254205"/>
                  <a:pt x="8848421" y="255621"/>
                  <a:pt x="8837657" y="257096"/>
                </a:cubicBezTo>
                <a:close/>
                <a:moveTo>
                  <a:pt x="8829402" y="258248"/>
                </a:moveTo>
                <a:cubicBezTo>
                  <a:pt x="8761582" y="267828"/>
                  <a:pt x="8692368" y="280926"/>
                  <a:pt x="8621499" y="297624"/>
                </a:cubicBezTo>
                <a:cubicBezTo>
                  <a:pt x="8373086" y="356154"/>
                  <a:pt x="8126290" y="453443"/>
                  <a:pt x="7896579" y="549860"/>
                </a:cubicBezTo>
                <a:cubicBezTo>
                  <a:pt x="7835266" y="575666"/>
                  <a:pt x="7772782" y="602441"/>
                  <a:pt x="7712379" y="628333"/>
                </a:cubicBezTo>
                <a:cubicBezTo>
                  <a:pt x="7657071" y="652036"/>
                  <a:pt x="7599885" y="676545"/>
                  <a:pt x="7543219" y="700477"/>
                </a:cubicBezTo>
                <a:cubicBezTo>
                  <a:pt x="7141449" y="871938"/>
                  <a:pt x="6696323" y="994442"/>
                  <a:pt x="6142385" y="1086008"/>
                </a:cubicBezTo>
                <a:cubicBezTo>
                  <a:pt x="6083972" y="1095503"/>
                  <a:pt x="6027176" y="1104518"/>
                  <a:pt x="5971738" y="1113094"/>
                </a:cubicBezTo>
                <a:cubicBezTo>
                  <a:pt x="5965212" y="1109641"/>
                  <a:pt x="5958687" y="1106193"/>
                  <a:pt x="5952198" y="1102752"/>
                </a:cubicBezTo>
                <a:cubicBezTo>
                  <a:pt x="6009626" y="1088881"/>
                  <a:pt x="6064916" y="1075265"/>
                  <a:pt x="6117268" y="1062264"/>
                </a:cubicBezTo>
                <a:cubicBezTo>
                  <a:pt x="6610340" y="938803"/>
                  <a:pt x="7059090" y="795289"/>
                  <a:pt x="7489175" y="623529"/>
                </a:cubicBezTo>
                <a:cubicBezTo>
                  <a:pt x="7607991" y="576486"/>
                  <a:pt x="7724408" y="530661"/>
                  <a:pt x="7842238" y="487178"/>
                </a:cubicBezTo>
                <a:cubicBezTo>
                  <a:pt x="8142855" y="376467"/>
                  <a:pt x="8459646" y="277787"/>
                  <a:pt x="8789246" y="254009"/>
                </a:cubicBezTo>
                <a:cubicBezTo>
                  <a:pt x="8802688" y="255305"/>
                  <a:pt x="8816072" y="256726"/>
                  <a:pt x="8829402" y="258248"/>
                </a:cubicBezTo>
                <a:close/>
                <a:moveTo>
                  <a:pt x="5946975" y="1102097"/>
                </a:moveTo>
                <a:cubicBezTo>
                  <a:pt x="5941583" y="1103399"/>
                  <a:pt x="5936155" y="1104704"/>
                  <a:pt x="5930726" y="1106009"/>
                </a:cubicBezTo>
                <a:cubicBezTo>
                  <a:pt x="5924219" y="1103004"/>
                  <a:pt x="5917750" y="1100009"/>
                  <a:pt x="5911261" y="1097014"/>
                </a:cubicBezTo>
                <a:cubicBezTo>
                  <a:pt x="5916634" y="1095243"/>
                  <a:pt x="5921988" y="1093473"/>
                  <a:pt x="5927361" y="1091701"/>
                </a:cubicBezTo>
                <a:cubicBezTo>
                  <a:pt x="5933887" y="1095157"/>
                  <a:pt x="5940431" y="1098624"/>
                  <a:pt x="5946975" y="1102097"/>
                </a:cubicBezTo>
                <a:close/>
                <a:moveTo>
                  <a:pt x="5908789" y="1095869"/>
                </a:moveTo>
                <a:cubicBezTo>
                  <a:pt x="5907394" y="1095224"/>
                  <a:pt x="5905981" y="1094577"/>
                  <a:pt x="5904587" y="1093934"/>
                </a:cubicBezTo>
                <a:cubicBezTo>
                  <a:pt x="5899456" y="1091560"/>
                  <a:pt x="5894381" y="1089217"/>
                  <a:pt x="5889287" y="1086858"/>
                </a:cubicBezTo>
                <a:cubicBezTo>
                  <a:pt x="5894641" y="1084592"/>
                  <a:pt x="5900014" y="1082326"/>
                  <a:pt x="5905386" y="1080052"/>
                </a:cubicBezTo>
                <a:cubicBezTo>
                  <a:pt x="5906539" y="1080664"/>
                  <a:pt x="5907673" y="1081264"/>
                  <a:pt x="5908826" y="1081876"/>
                </a:cubicBezTo>
                <a:cubicBezTo>
                  <a:pt x="5914236" y="1084742"/>
                  <a:pt x="5919646" y="1087617"/>
                  <a:pt x="5925074" y="1090495"/>
                </a:cubicBezTo>
                <a:cubicBezTo>
                  <a:pt x="5919664" y="1092287"/>
                  <a:pt x="5914236" y="1094077"/>
                  <a:pt x="5908789" y="1095869"/>
                </a:cubicBezTo>
                <a:close/>
                <a:moveTo>
                  <a:pt x="5903806" y="1095624"/>
                </a:moveTo>
                <a:cubicBezTo>
                  <a:pt x="5904606" y="1095988"/>
                  <a:pt x="5905405" y="1096356"/>
                  <a:pt x="5906186" y="1096721"/>
                </a:cubicBezTo>
                <a:cubicBezTo>
                  <a:pt x="5900664" y="1098535"/>
                  <a:pt x="5895143" y="1100350"/>
                  <a:pt x="5889603" y="1102164"/>
                </a:cubicBezTo>
                <a:cubicBezTo>
                  <a:pt x="5886517" y="1100956"/>
                  <a:pt x="5883430" y="1099742"/>
                  <a:pt x="5880344" y="1098535"/>
                </a:cubicBezTo>
                <a:cubicBezTo>
                  <a:pt x="5877091" y="1097254"/>
                  <a:pt x="5873875" y="1095996"/>
                  <a:pt x="5870621" y="1094720"/>
                </a:cubicBezTo>
                <a:cubicBezTo>
                  <a:pt x="5876068" y="1092430"/>
                  <a:pt x="5881515" y="1090136"/>
                  <a:pt x="5886963" y="1087836"/>
                </a:cubicBezTo>
                <a:cubicBezTo>
                  <a:pt x="5892577" y="1090429"/>
                  <a:pt x="5898155" y="1093010"/>
                  <a:pt x="5903806" y="1095624"/>
                </a:cubicBezTo>
                <a:close/>
                <a:moveTo>
                  <a:pt x="5868409" y="1093850"/>
                </a:moveTo>
                <a:cubicBezTo>
                  <a:pt x="5795030" y="1065058"/>
                  <a:pt x="5725332" y="1037752"/>
                  <a:pt x="5656192" y="1011583"/>
                </a:cubicBezTo>
                <a:cubicBezTo>
                  <a:pt x="5577217" y="981692"/>
                  <a:pt x="5496105" y="950692"/>
                  <a:pt x="5417651" y="920710"/>
                </a:cubicBezTo>
                <a:cubicBezTo>
                  <a:pt x="5151576" y="819036"/>
                  <a:pt x="4876466" y="713900"/>
                  <a:pt x="4596540" y="617604"/>
                </a:cubicBezTo>
                <a:cubicBezTo>
                  <a:pt x="4176030" y="473551"/>
                  <a:pt x="3678143" y="316734"/>
                  <a:pt x="3173583" y="245850"/>
                </a:cubicBezTo>
                <a:cubicBezTo>
                  <a:pt x="2989438" y="220107"/>
                  <a:pt x="2818661" y="208160"/>
                  <a:pt x="2651528" y="209307"/>
                </a:cubicBezTo>
                <a:cubicBezTo>
                  <a:pt x="2520926" y="210205"/>
                  <a:pt x="2391681" y="219060"/>
                  <a:pt x="2261878" y="236071"/>
                </a:cubicBezTo>
                <a:cubicBezTo>
                  <a:pt x="2240127" y="223905"/>
                  <a:pt x="2218654" y="212765"/>
                  <a:pt x="2197312" y="202581"/>
                </a:cubicBezTo>
                <a:cubicBezTo>
                  <a:pt x="2337414" y="174128"/>
                  <a:pt x="2476140" y="155745"/>
                  <a:pt x="2615796" y="147031"/>
                </a:cubicBezTo>
                <a:cubicBezTo>
                  <a:pt x="2788469" y="136256"/>
                  <a:pt x="2969620" y="140346"/>
                  <a:pt x="3154229" y="159184"/>
                </a:cubicBezTo>
                <a:cubicBezTo>
                  <a:pt x="3580689" y="202853"/>
                  <a:pt x="4040594" y="322207"/>
                  <a:pt x="4601597" y="534792"/>
                </a:cubicBezTo>
                <a:cubicBezTo>
                  <a:pt x="4961947" y="671620"/>
                  <a:pt x="5312760" y="828839"/>
                  <a:pt x="5652028" y="980876"/>
                </a:cubicBezTo>
                <a:lnTo>
                  <a:pt x="5672329" y="989971"/>
                </a:lnTo>
                <a:cubicBezTo>
                  <a:pt x="5741469" y="1020704"/>
                  <a:pt x="5811427" y="1052941"/>
                  <a:pt x="5884899" y="1086882"/>
                </a:cubicBezTo>
                <a:cubicBezTo>
                  <a:pt x="5879415" y="1089202"/>
                  <a:pt x="5873912" y="1091525"/>
                  <a:pt x="5868409" y="1093850"/>
                </a:cubicBezTo>
                <a:close/>
                <a:moveTo>
                  <a:pt x="2259276" y="236413"/>
                </a:moveTo>
                <a:cubicBezTo>
                  <a:pt x="2234066" y="239739"/>
                  <a:pt x="2208819" y="243366"/>
                  <a:pt x="2183536" y="247311"/>
                </a:cubicBezTo>
                <a:cubicBezTo>
                  <a:pt x="2161505" y="237627"/>
                  <a:pt x="2138992" y="228536"/>
                  <a:pt x="2116069" y="220185"/>
                </a:cubicBezTo>
                <a:cubicBezTo>
                  <a:pt x="2142356" y="214139"/>
                  <a:pt x="2168570" y="208445"/>
                  <a:pt x="2194765" y="203105"/>
                </a:cubicBezTo>
                <a:cubicBezTo>
                  <a:pt x="2216702" y="213531"/>
                  <a:pt x="2238231" y="224680"/>
                  <a:pt x="2259276" y="236413"/>
                </a:cubicBezTo>
                <a:close/>
                <a:moveTo>
                  <a:pt x="2180134" y="247835"/>
                </a:moveTo>
                <a:cubicBezTo>
                  <a:pt x="2154943" y="251793"/>
                  <a:pt x="2129715" y="256069"/>
                  <a:pt x="2104431" y="260646"/>
                </a:cubicBezTo>
                <a:cubicBezTo>
                  <a:pt x="2080764" y="252879"/>
                  <a:pt x="2057470" y="246023"/>
                  <a:pt x="2034417" y="240042"/>
                </a:cubicBezTo>
                <a:cubicBezTo>
                  <a:pt x="2060593" y="233323"/>
                  <a:pt x="2086695" y="226967"/>
                  <a:pt x="2112741" y="220949"/>
                </a:cubicBezTo>
                <a:cubicBezTo>
                  <a:pt x="2135627" y="229216"/>
                  <a:pt x="2158103" y="238226"/>
                  <a:pt x="2180134" y="247835"/>
                </a:cubicBezTo>
                <a:close/>
                <a:moveTo>
                  <a:pt x="2100304" y="261405"/>
                </a:moveTo>
                <a:cubicBezTo>
                  <a:pt x="2075299" y="265967"/>
                  <a:pt x="2050238" y="270834"/>
                  <a:pt x="2025121" y="276005"/>
                </a:cubicBezTo>
                <a:cubicBezTo>
                  <a:pt x="2000600" y="270533"/>
                  <a:pt x="1976506" y="265908"/>
                  <a:pt x="1952672" y="262089"/>
                </a:cubicBezTo>
                <a:cubicBezTo>
                  <a:pt x="1978588" y="254764"/>
                  <a:pt x="2004430" y="247770"/>
                  <a:pt x="2030178" y="241128"/>
                </a:cubicBezTo>
                <a:cubicBezTo>
                  <a:pt x="2053975" y="247177"/>
                  <a:pt x="2077362" y="253989"/>
                  <a:pt x="2100304" y="261405"/>
                </a:cubicBezTo>
                <a:close/>
                <a:moveTo>
                  <a:pt x="2021849" y="276679"/>
                </a:moveTo>
                <a:cubicBezTo>
                  <a:pt x="1996250" y="281974"/>
                  <a:pt x="1970575" y="287577"/>
                  <a:pt x="1944827" y="293508"/>
                </a:cubicBezTo>
                <a:cubicBezTo>
                  <a:pt x="1921142" y="290604"/>
                  <a:pt x="1897847" y="288360"/>
                  <a:pt x="1874776" y="286767"/>
                </a:cubicBezTo>
                <a:cubicBezTo>
                  <a:pt x="1873251" y="286661"/>
                  <a:pt x="1871727" y="286575"/>
                  <a:pt x="1870202" y="286475"/>
                </a:cubicBezTo>
                <a:cubicBezTo>
                  <a:pt x="1896750" y="278288"/>
                  <a:pt x="1923205" y="270453"/>
                  <a:pt x="1949567" y="262976"/>
                </a:cubicBezTo>
                <a:cubicBezTo>
                  <a:pt x="1973996" y="266817"/>
                  <a:pt x="1998090" y="271424"/>
                  <a:pt x="2021849" y="276679"/>
                </a:cubicBezTo>
                <a:close/>
                <a:moveTo>
                  <a:pt x="1938710" y="294917"/>
                </a:moveTo>
                <a:cubicBezTo>
                  <a:pt x="1923466" y="298457"/>
                  <a:pt x="1908184" y="302101"/>
                  <a:pt x="1892883" y="305865"/>
                </a:cubicBezTo>
                <a:cubicBezTo>
                  <a:pt x="1883104" y="308266"/>
                  <a:pt x="1873344" y="310705"/>
                  <a:pt x="1863621" y="313179"/>
                </a:cubicBezTo>
                <a:cubicBezTo>
                  <a:pt x="1843866" y="312651"/>
                  <a:pt x="1824344" y="312504"/>
                  <a:pt x="1804977" y="312748"/>
                </a:cubicBezTo>
                <a:cubicBezTo>
                  <a:pt x="1799041" y="312822"/>
                  <a:pt x="1793129" y="312945"/>
                  <a:pt x="1787229" y="313092"/>
                </a:cubicBezTo>
                <a:cubicBezTo>
                  <a:pt x="1802397" y="308039"/>
                  <a:pt x="1817573" y="303062"/>
                  <a:pt x="1832766" y="298208"/>
                </a:cubicBezTo>
                <a:cubicBezTo>
                  <a:pt x="1843251" y="294856"/>
                  <a:pt x="1853712" y="291580"/>
                  <a:pt x="1864160" y="288338"/>
                </a:cubicBezTo>
                <a:cubicBezTo>
                  <a:pt x="1889388" y="289834"/>
                  <a:pt x="1914263" y="292067"/>
                  <a:pt x="1938710" y="294917"/>
                </a:cubicBezTo>
                <a:close/>
                <a:moveTo>
                  <a:pt x="1856516" y="315012"/>
                </a:moveTo>
                <a:cubicBezTo>
                  <a:pt x="1831261" y="321484"/>
                  <a:pt x="1806139" y="328188"/>
                  <a:pt x="1781157" y="335159"/>
                </a:cubicBezTo>
                <a:cubicBezTo>
                  <a:pt x="1765732" y="336158"/>
                  <a:pt x="1750420" y="337355"/>
                  <a:pt x="1735185" y="338749"/>
                </a:cubicBezTo>
                <a:cubicBezTo>
                  <a:pt x="1724657" y="339712"/>
                  <a:pt x="1714192" y="340783"/>
                  <a:pt x="1703775" y="341936"/>
                </a:cubicBezTo>
                <a:cubicBezTo>
                  <a:pt x="1729280" y="332798"/>
                  <a:pt x="1754802" y="323936"/>
                  <a:pt x="1780357" y="315369"/>
                </a:cubicBezTo>
                <a:cubicBezTo>
                  <a:pt x="1806115" y="314572"/>
                  <a:pt x="1831514" y="314486"/>
                  <a:pt x="1856516" y="315012"/>
                </a:cubicBezTo>
                <a:close/>
                <a:moveTo>
                  <a:pt x="1772880" y="337494"/>
                </a:moveTo>
                <a:cubicBezTo>
                  <a:pt x="1747453" y="344656"/>
                  <a:pt x="1722154" y="352062"/>
                  <a:pt x="1696990" y="359752"/>
                </a:cubicBezTo>
                <a:cubicBezTo>
                  <a:pt x="1686404" y="361358"/>
                  <a:pt x="1675861" y="363012"/>
                  <a:pt x="1665405" y="364771"/>
                </a:cubicBezTo>
                <a:cubicBezTo>
                  <a:pt x="1650151" y="367339"/>
                  <a:pt x="1635042" y="370112"/>
                  <a:pt x="1620015" y="373007"/>
                </a:cubicBezTo>
                <a:cubicBezTo>
                  <a:pt x="1645381" y="363273"/>
                  <a:pt x="1670752" y="353812"/>
                  <a:pt x="1696144" y="344656"/>
                </a:cubicBezTo>
                <a:cubicBezTo>
                  <a:pt x="1722086" y="341620"/>
                  <a:pt x="1747678" y="339264"/>
                  <a:pt x="1772880" y="337494"/>
                </a:cubicBezTo>
                <a:close/>
                <a:moveTo>
                  <a:pt x="1695127" y="362267"/>
                </a:moveTo>
                <a:cubicBezTo>
                  <a:pt x="1717178" y="358900"/>
                  <a:pt x="1739459" y="355829"/>
                  <a:pt x="1762043" y="353118"/>
                </a:cubicBezTo>
                <a:cubicBezTo>
                  <a:pt x="1741736" y="357762"/>
                  <a:pt x="1721554" y="362576"/>
                  <a:pt x="1701507" y="367582"/>
                </a:cubicBezTo>
                <a:cubicBezTo>
                  <a:pt x="1678109" y="372163"/>
                  <a:pt x="1654994" y="377064"/>
                  <a:pt x="1632098" y="382236"/>
                </a:cubicBezTo>
                <a:cubicBezTo>
                  <a:pt x="1653027" y="375398"/>
                  <a:pt x="1674030" y="368729"/>
                  <a:pt x="1695127" y="362267"/>
                </a:cubicBezTo>
                <a:close/>
                <a:moveTo>
                  <a:pt x="1709793" y="357835"/>
                </a:moveTo>
                <a:cubicBezTo>
                  <a:pt x="1733700" y="350625"/>
                  <a:pt x="1757712" y="343633"/>
                  <a:pt x="1781854" y="336896"/>
                </a:cubicBezTo>
                <a:cubicBezTo>
                  <a:pt x="1805942" y="335330"/>
                  <a:pt x="1829668" y="334293"/>
                  <a:pt x="1852994" y="333711"/>
                </a:cubicBezTo>
                <a:cubicBezTo>
                  <a:pt x="1828977" y="338480"/>
                  <a:pt x="1805124" y="343460"/>
                  <a:pt x="1781475" y="348710"/>
                </a:cubicBezTo>
                <a:cubicBezTo>
                  <a:pt x="1757215" y="351380"/>
                  <a:pt x="1733333" y="354418"/>
                  <a:pt x="1709793" y="357835"/>
                </a:cubicBezTo>
                <a:close/>
                <a:moveTo>
                  <a:pt x="1863751" y="333471"/>
                </a:moveTo>
                <a:cubicBezTo>
                  <a:pt x="1885150" y="333060"/>
                  <a:pt x="1906213" y="333029"/>
                  <a:pt x="1926924" y="333302"/>
                </a:cubicBezTo>
                <a:cubicBezTo>
                  <a:pt x="1904893" y="335765"/>
                  <a:pt x="1883142" y="338454"/>
                  <a:pt x="1861595" y="341341"/>
                </a:cubicBezTo>
                <a:cubicBezTo>
                  <a:pt x="1840224" y="342929"/>
                  <a:pt x="1819196" y="344810"/>
                  <a:pt x="1798424" y="346931"/>
                </a:cubicBezTo>
                <a:cubicBezTo>
                  <a:pt x="1820049" y="342248"/>
                  <a:pt x="1841812" y="337751"/>
                  <a:pt x="1863751" y="333471"/>
                </a:cubicBezTo>
                <a:close/>
                <a:moveTo>
                  <a:pt x="1873567" y="331579"/>
                </a:moveTo>
                <a:cubicBezTo>
                  <a:pt x="1896248" y="327221"/>
                  <a:pt x="1919115" y="323084"/>
                  <a:pt x="1942131" y="319149"/>
                </a:cubicBezTo>
                <a:cubicBezTo>
                  <a:pt x="1964440" y="320816"/>
                  <a:pt x="1986340" y="322897"/>
                  <a:pt x="2007832" y="325310"/>
                </a:cubicBezTo>
                <a:cubicBezTo>
                  <a:pt x="1985225" y="327266"/>
                  <a:pt x="1962897" y="329439"/>
                  <a:pt x="1940792" y="331811"/>
                </a:cubicBezTo>
                <a:cubicBezTo>
                  <a:pt x="1917981" y="331356"/>
                  <a:pt x="1895598" y="331278"/>
                  <a:pt x="1873567" y="331579"/>
                </a:cubicBezTo>
                <a:close/>
                <a:moveTo>
                  <a:pt x="2014432" y="326589"/>
                </a:moveTo>
                <a:cubicBezTo>
                  <a:pt x="2015305" y="326513"/>
                  <a:pt x="2016198" y="326446"/>
                  <a:pt x="2017071" y="326371"/>
                </a:cubicBezTo>
                <a:cubicBezTo>
                  <a:pt x="2037150" y="328723"/>
                  <a:pt x="2056819" y="331350"/>
                  <a:pt x="2076117" y="334187"/>
                </a:cubicBezTo>
                <a:cubicBezTo>
                  <a:pt x="2075726" y="334185"/>
                  <a:pt x="2075354" y="334181"/>
                  <a:pt x="2074964" y="334181"/>
                </a:cubicBezTo>
                <a:cubicBezTo>
                  <a:pt x="2054923" y="334120"/>
                  <a:pt x="2035198" y="334258"/>
                  <a:pt x="2015733" y="334568"/>
                </a:cubicBezTo>
                <a:cubicBezTo>
                  <a:pt x="1995134" y="333477"/>
                  <a:pt x="1974944" y="332672"/>
                  <a:pt x="1955089" y="332144"/>
                </a:cubicBezTo>
                <a:cubicBezTo>
                  <a:pt x="1974665" y="330130"/>
                  <a:pt x="1994446" y="328279"/>
                  <a:pt x="2014432" y="326589"/>
                </a:cubicBezTo>
                <a:close/>
                <a:moveTo>
                  <a:pt x="2026162" y="325626"/>
                </a:moveTo>
                <a:cubicBezTo>
                  <a:pt x="2048026" y="323837"/>
                  <a:pt x="2069870" y="322263"/>
                  <a:pt x="2091733" y="320898"/>
                </a:cubicBezTo>
                <a:cubicBezTo>
                  <a:pt x="2112388" y="325431"/>
                  <a:pt x="2132615" y="330249"/>
                  <a:pt x="2152396" y="335273"/>
                </a:cubicBezTo>
                <a:cubicBezTo>
                  <a:pt x="2131109" y="334730"/>
                  <a:pt x="2109878" y="334393"/>
                  <a:pt x="2088703" y="334254"/>
                </a:cubicBezTo>
                <a:cubicBezTo>
                  <a:pt x="2067416" y="331006"/>
                  <a:pt x="2046575" y="328130"/>
                  <a:pt x="2026162" y="325626"/>
                </a:cubicBezTo>
                <a:close/>
                <a:moveTo>
                  <a:pt x="2168588" y="337591"/>
                </a:moveTo>
                <a:cubicBezTo>
                  <a:pt x="2189596" y="338229"/>
                  <a:pt x="2210679" y="339063"/>
                  <a:pt x="2231817" y="340097"/>
                </a:cubicBezTo>
                <a:cubicBezTo>
                  <a:pt x="2250519" y="347069"/>
                  <a:pt x="2268924" y="354232"/>
                  <a:pt x="2287050" y="361501"/>
                </a:cubicBezTo>
                <a:cubicBezTo>
                  <a:pt x="2266768" y="358655"/>
                  <a:pt x="2246597" y="356007"/>
                  <a:pt x="2226500" y="353546"/>
                </a:cubicBezTo>
                <a:cubicBezTo>
                  <a:pt x="2206774" y="347857"/>
                  <a:pt x="2187496" y="342542"/>
                  <a:pt x="2168588" y="337591"/>
                </a:cubicBezTo>
                <a:close/>
                <a:moveTo>
                  <a:pt x="2294227" y="364392"/>
                </a:moveTo>
                <a:cubicBezTo>
                  <a:pt x="2301905" y="367498"/>
                  <a:pt x="2309527" y="370620"/>
                  <a:pt x="2317112" y="373754"/>
                </a:cubicBezTo>
                <a:cubicBezTo>
                  <a:pt x="2326333" y="377571"/>
                  <a:pt x="2335536" y="381464"/>
                  <a:pt x="2344738" y="385359"/>
                </a:cubicBezTo>
                <a:cubicBezTo>
                  <a:pt x="2326519" y="380988"/>
                  <a:pt x="2308467" y="376807"/>
                  <a:pt x="2290564" y="372801"/>
                </a:cubicBezTo>
                <a:cubicBezTo>
                  <a:pt x="2279428" y="369332"/>
                  <a:pt x="2268274" y="365913"/>
                  <a:pt x="2257100" y="362559"/>
                </a:cubicBezTo>
                <a:cubicBezTo>
                  <a:pt x="2250593" y="360599"/>
                  <a:pt x="2244161" y="358694"/>
                  <a:pt x="2237747" y="356814"/>
                </a:cubicBezTo>
                <a:cubicBezTo>
                  <a:pt x="2256487" y="359175"/>
                  <a:pt x="2275301" y="361698"/>
                  <a:pt x="2294227" y="364392"/>
                </a:cubicBezTo>
                <a:close/>
                <a:moveTo>
                  <a:pt x="2317819" y="372038"/>
                </a:moveTo>
                <a:cubicBezTo>
                  <a:pt x="2312446" y="369819"/>
                  <a:pt x="2307129" y="367643"/>
                  <a:pt x="2301830" y="365491"/>
                </a:cubicBezTo>
                <a:cubicBezTo>
                  <a:pt x="2321630" y="368352"/>
                  <a:pt x="2341522" y="371399"/>
                  <a:pt x="2361563" y="374637"/>
                </a:cubicBezTo>
                <a:cubicBezTo>
                  <a:pt x="2366973" y="377482"/>
                  <a:pt x="2372328" y="380326"/>
                  <a:pt x="2377645" y="383165"/>
                </a:cubicBezTo>
                <a:cubicBezTo>
                  <a:pt x="2389543" y="389518"/>
                  <a:pt x="2401367" y="395952"/>
                  <a:pt x="2413154" y="402422"/>
                </a:cubicBezTo>
                <a:cubicBezTo>
                  <a:pt x="2393819" y="397415"/>
                  <a:pt x="2374744" y="392628"/>
                  <a:pt x="2355856" y="388038"/>
                </a:cubicBezTo>
                <a:cubicBezTo>
                  <a:pt x="2343214" y="382635"/>
                  <a:pt x="2330535" y="377294"/>
                  <a:pt x="2317819" y="372038"/>
                </a:cubicBezTo>
                <a:close/>
                <a:moveTo>
                  <a:pt x="2419772" y="406073"/>
                </a:moveTo>
                <a:cubicBezTo>
                  <a:pt x="2435760" y="414889"/>
                  <a:pt x="2451674" y="423792"/>
                  <a:pt x="2467532" y="432814"/>
                </a:cubicBezTo>
                <a:cubicBezTo>
                  <a:pt x="2450261" y="426516"/>
                  <a:pt x="2433064" y="420358"/>
                  <a:pt x="2415905" y="414344"/>
                </a:cubicBezTo>
                <a:cubicBezTo>
                  <a:pt x="2399340" y="406926"/>
                  <a:pt x="2382720" y="399633"/>
                  <a:pt x="2366062" y="392455"/>
                </a:cubicBezTo>
                <a:cubicBezTo>
                  <a:pt x="2383780" y="396813"/>
                  <a:pt x="2401664" y="401349"/>
                  <a:pt x="2419772" y="406073"/>
                </a:cubicBezTo>
                <a:close/>
                <a:moveTo>
                  <a:pt x="2427078" y="407990"/>
                </a:moveTo>
                <a:cubicBezTo>
                  <a:pt x="2445688" y="412883"/>
                  <a:pt x="2464539" y="417977"/>
                  <a:pt x="2483651" y="423279"/>
                </a:cubicBezTo>
                <a:cubicBezTo>
                  <a:pt x="2499732" y="434311"/>
                  <a:pt x="2515757" y="445482"/>
                  <a:pt x="2531746" y="456765"/>
                </a:cubicBezTo>
                <a:cubicBezTo>
                  <a:pt x="2513675" y="449883"/>
                  <a:pt x="2495716" y="443155"/>
                  <a:pt x="2477832" y="436581"/>
                </a:cubicBezTo>
                <a:cubicBezTo>
                  <a:pt x="2460988" y="426936"/>
                  <a:pt x="2444089" y="417402"/>
                  <a:pt x="2427078" y="407990"/>
                </a:cubicBezTo>
                <a:close/>
                <a:moveTo>
                  <a:pt x="2537918" y="461117"/>
                </a:moveTo>
                <a:cubicBezTo>
                  <a:pt x="2552754" y="471629"/>
                  <a:pt x="2567534" y="482237"/>
                  <a:pt x="2582276" y="492914"/>
                </a:cubicBezTo>
                <a:cubicBezTo>
                  <a:pt x="2566325" y="485033"/>
                  <a:pt x="2550355" y="477213"/>
                  <a:pt x="2534386" y="469507"/>
                </a:cubicBezTo>
                <a:cubicBezTo>
                  <a:pt x="2518825" y="460299"/>
                  <a:pt x="2503208" y="451179"/>
                  <a:pt x="2487555" y="442158"/>
                </a:cubicBezTo>
                <a:cubicBezTo>
                  <a:pt x="2504268" y="448345"/>
                  <a:pt x="2521056" y="454663"/>
                  <a:pt x="2537918" y="461117"/>
                </a:cubicBezTo>
                <a:close/>
                <a:moveTo>
                  <a:pt x="2544852" y="463774"/>
                </a:moveTo>
                <a:cubicBezTo>
                  <a:pt x="2562477" y="470541"/>
                  <a:pt x="2580213" y="477457"/>
                  <a:pt x="2598060" y="484518"/>
                </a:cubicBezTo>
                <a:cubicBezTo>
                  <a:pt x="2613007" y="497301"/>
                  <a:pt x="2627899" y="510168"/>
                  <a:pt x="2642697" y="523102"/>
                </a:cubicBezTo>
                <a:cubicBezTo>
                  <a:pt x="2625854" y="514576"/>
                  <a:pt x="2609010" y="506147"/>
                  <a:pt x="2592167" y="497799"/>
                </a:cubicBezTo>
                <a:cubicBezTo>
                  <a:pt x="2576457" y="486370"/>
                  <a:pt x="2560692" y="475023"/>
                  <a:pt x="2544852" y="463774"/>
                </a:cubicBezTo>
                <a:close/>
                <a:moveTo>
                  <a:pt x="2648442" y="528099"/>
                </a:moveTo>
                <a:cubicBezTo>
                  <a:pt x="2662162" y="540124"/>
                  <a:pt x="2675845" y="552199"/>
                  <a:pt x="2689472" y="564301"/>
                </a:cubicBezTo>
                <a:cubicBezTo>
                  <a:pt x="2674469" y="554889"/>
                  <a:pt x="2659485" y="545556"/>
                  <a:pt x="2644519" y="536286"/>
                </a:cubicBezTo>
                <a:cubicBezTo>
                  <a:pt x="2630055" y="525550"/>
                  <a:pt x="2615554" y="514862"/>
                  <a:pt x="2600997" y="504234"/>
                </a:cubicBezTo>
                <a:cubicBezTo>
                  <a:pt x="2616800" y="512101"/>
                  <a:pt x="2632602" y="520077"/>
                  <a:pt x="2648442" y="528099"/>
                </a:cubicBezTo>
                <a:close/>
                <a:moveTo>
                  <a:pt x="2655116" y="531488"/>
                </a:moveTo>
                <a:cubicBezTo>
                  <a:pt x="2731283" y="570189"/>
                  <a:pt x="2807915" y="610543"/>
                  <a:pt x="2886295" y="651854"/>
                </a:cubicBezTo>
                <a:lnTo>
                  <a:pt x="2937569" y="678883"/>
                </a:lnTo>
                <a:cubicBezTo>
                  <a:pt x="3056552" y="741636"/>
                  <a:pt x="3179606" y="806522"/>
                  <a:pt x="3306936" y="867186"/>
                </a:cubicBezTo>
                <a:cubicBezTo>
                  <a:pt x="3725792" y="1067341"/>
                  <a:pt x="4146191" y="1183132"/>
                  <a:pt x="4556421" y="1211338"/>
                </a:cubicBezTo>
                <a:cubicBezTo>
                  <a:pt x="4865069" y="1233253"/>
                  <a:pt x="5186174" y="1221916"/>
                  <a:pt x="5538083" y="1176692"/>
                </a:cubicBezTo>
                <a:cubicBezTo>
                  <a:pt x="5601163" y="1168584"/>
                  <a:pt x="5665543" y="1159893"/>
                  <a:pt x="5731616" y="1150558"/>
                </a:cubicBezTo>
                <a:cubicBezTo>
                  <a:pt x="5727954" y="1152049"/>
                  <a:pt x="5724291" y="1153542"/>
                  <a:pt x="5720610" y="1155031"/>
                </a:cubicBezTo>
                <a:cubicBezTo>
                  <a:pt x="5655151" y="1169787"/>
                  <a:pt x="5588298" y="1184314"/>
                  <a:pt x="5520942" y="1198191"/>
                </a:cubicBezTo>
                <a:cubicBezTo>
                  <a:pt x="5166709" y="1271153"/>
                  <a:pt x="4849397" y="1302499"/>
                  <a:pt x="4550844" y="1294044"/>
                </a:cubicBezTo>
                <a:cubicBezTo>
                  <a:pt x="4136561" y="1283003"/>
                  <a:pt x="3724770" y="1168608"/>
                  <a:pt x="3326903" y="954040"/>
                </a:cubicBezTo>
                <a:cubicBezTo>
                  <a:pt x="3187303" y="878921"/>
                  <a:pt x="3053206" y="795142"/>
                  <a:pt x="2938480" y="722515"/>
                </a:cubicBezTo>
                <a:cubicBezTo>
                  <a:pt x="2904161" y="700791"/>
                  <a:pt x="2869619" y="678748"/>
                  <a:pt x="2836211" y="657429"/>
                </a:cubicBezTo>
                <a:cubicBezTo>
                  <a:pt x="2789845" y="627836"/>
                  <a:pt x="2744260" y="598747"/>
                  <a:pt x="2698953" y="570262"/>
                </a:cubicBezTo>
                <a:cubicBezTo>
                  <a:pt x="2684397" y="557302"/>
                  <a:pt x="2669784" y="544370"/>
                  <a:pt x="2655116" y="531488"/>
                </a:cubicBezTo>
                <a:close/>
                <a:moveTo>
                  <a:pt x="2835226" y="658998"/>
                </a:moveTo>
                <a:cubicBezTo>
                  <a:pt x="2868615" y="680315"/>
                  <a:pt x="2903157" y="702362"/>
                  <a:pt x="2937477" y="724086"/>
                </a:cubicBezTo>
                <a:cubicBezTo>
                  <a:pt x="3052239" y="796732"/>
                  <a:pt x="3186373" y="880529"/>
                  <a:pt x="3326011" y="955678"/>
                </a:cubicBezTo>
                <a:cubicBezTo>
                  <a:pt x="3518651" y="1059563"/>
                  <a:pt x="3717612" y="1141003"/>
                  <a:pt x="3917354" y="1197731"/>
                </a:cubicBezTo>
                <a:cubicBezTo>
                  <a:pt x="4126968" y="1257256"/>
                  <a:pt x="4340077" y="1290287"/>
                  <a:pt x="4550788" y="1295903"/>
                </a:cubicBezTo>
                <a:cubicBezTo>
                  <a:pt x="4582467" y="1296801"/>
                  <a:pt x="4614332" y="1297253"/>
                  <a:pt x="4646476" y="1297253"/>
                </a:cubicBezTo>
                <a:cubicBezTo>
                  <a:pt x="4917217" y="1297249"/>
                  <a:pt x="5204542" y="1265263"/>
                  <a:pt x="5521314" y="1200014"/>
                </a:cubicBezTo>
                <a:cubicBezTo>
                  <a:pt x="5584896" y="1186919"/>
                  <a:pt x="5647994" y="1173241"/>
                  <a:pt x="5709920" y="1159341"/>
                </a:cubicBezTo>
                <a:cubicBezTo>
                  <a:pt x="5708507" y="1159910"/>
                  <a:pt x="5707095" y="1160481"/>
                  <a:pt x="5705682" y="1161049"/>
                </a:cubicBezTo>
                <a:cubicBezTo>
                  <a:pt x="5639144" y="1181784"/>
                  <a:pt x="5571808" y="1202091"/>
                  <a:pt x="5504025" y="1221539"/>
                </a:cubicBezTo>
                <a:cubicBezTo>
                  <a:pt x="5140737" y="1324245"/>
                  <a:pt x="4836030" y="1374153"/>
                  <a:pt x="4545118" y="1378603"/>
                </a:cubicBezTo>
                <a:cubicBezTo>
                  <a:pt x="4129180" y="1385382"/>
                  <a:pt x="3725736" y="1272311"/>
                  <a:pt x="3346070" y="1042574"/>
                </a:cubicBezTo>
                <a:cubicBezTo>
                  <a:pt x="3207270" y="958682"/>
                  <a:pt x="3080256" y="866145"/>
                  <a:pt x="2974342" y="786687"/>
                </a:cubicBezTo>
                <a:cubicBezTo>
                  <a:pt x="2923924" y="748862"/>
                  <a:pt x="2873337" y="710116"/>
                  <a:pt x="2824424" y="672648"/>
                </a:cubicBezTo>
                <a:cubicBezTo>
                  <a:pt x="2799066" y="653220"/>
                  <a:pt x="2773522" y="633657"/>
                  <a:pt x="2747811" y="614079"/>
                </a:cubicBezTo>
                <a:cubicBezTo>
                  <a:pt x="2734369" y="601959"/>
                  <a:pt x="2720891" y="589840"/>
                  <a:pt x="2707338" y="577737"/>
                </a:cubicBezTo>
                <a:cubicBezTo>
                  <a:pt x="2749558" y="604337"/>
                  <a:pt x="2792039" y="631445"/>
                  <a:pt x="2835226" y="658998"/>
                </a:cubicBezTo>
                <a:close/>
                <a:moveTo>
                  <a:pt x="5729962" y="1152916"/>
                </a:moveTo>
                <a:cubicBezTo>
                  <a:pt x="5732657" y="1151828"/>
                  <a:pt x="5735334" y="1150746"/>
                  <a:pt x="5738011" y="1149655"/>
                </a:cubicBezTo>
                <a:cubicBezTo>
                  <a:pt x="5740447" y="1149311"/>
                  <a:pt x="5742882" y="1148963"/>
                  <a:pt x="5745318" y="1148618"/>
                </a:cubicBezTo>
                <a:cubicBezTo>
                  <a:pt x="5742250" y="1149588"/>
                  <a:pt x="5739183" y="1150562"/>
                  <a:pt x="5736096" y="1151531"/>
                </a:cubicBezTo>
                <a:cubicBezTo>
                  <a:pt x="5734052" y="1151994"/>
                  <a:pt x="5732006" y="1152455"/>
                  <a:pt x="5729962" y="1152916"/>
                </a:cubicBezTo>
                <a:close/>
                <a:moveTo>
                  <a:pt x="5767422" y="1143585"/>
                </a:moveTo>
                <a:cubicBezTo>
                  <a:pt x="5770230" y="1142693"/>
                  <a:pt x="5773018" y="1141795"/>
                  <a:pt x="5775826" y="1140900"/>
                </a:cubicBezTo>
                <a:cubicBezTo>
                  <a:pt x="5778911" y="1140713"/>
                  <a:pt x="5781979" y="1140525"/>
                  <a:pt x="5785047" y="1140339"/>
                </a:cubicBezTo>
                <a:cubicBezTo>
                  <a:pt x="5782295" y="1140971"/>
                  <a:pt x="5779562" y="1141603"/>
                  <a:pt x="5776830" y="1142235"/>
                </a:cubicBezTo>
                <a:cubicBezTo>
                  <a:pt x="5773687" y="1142685"/>
                  <a:pt x="5770546" y="1143137"/>
                  <a:pt x="5767422" y="1143585"/>
                </a:cubicBezTo>
                <a:close/>
                <a:moveTo>
                  <a:pt x="5807263" y="1137106"/>
                </a:moveTo>
                <a:cubicBezTo>
                  <a:pt x="5809996" y="1136474"/>
                  <a:pt x="5812728" y="1135842"/>
                  <a:pt x="5815443" y="1135208"/>
                </a:cubicBezTo>
                <a:cubicBezTo>
                  <a:pt x="5818306" y="1135262"/>
                  <a:pt x="5821187" y="1135314"/>
                  <a:pt x="5824051" y="1135366"/>
                </a:cubicBezTo>
                <a:cubicBezTo>
                  <a:pt x="5821299" y="1135771"/>
                  <a:pt x="5818548" y="1136173"/>
                  <a:pt x="5815796" y="1136574"/>
                </a:cubicBezTo>
                <a:cubicBezTo>
                  <a:pt x="5812952" y="1136753"/>
                  <a:pt x="5810107" y="1136929"/>
                  <a:pt x="5807263" y="1137106"/>
                </a:cubicBezTo>
                <a:close/>
                <a:moveTo>
                  <a:pt x="5846694" y="1133912"/>
                </a:moveTo>
                <a:cubicBezTo>
                  <a:pt x="5849390" y="1133510"/>
                  <a:pt x="5852105" y="1133105"/>
                  <a:pt x="5854819" y="1132702"/>
                </a:cubicBezTo>
                <a:cubicBezTo>
                  <a:pt x="5857719" y="1132983"/>
                  <a:pt x="5860638" y="1133261"/>
                  <a:pt x="5863538" y="1133540"/>
                </a:cubicBezTo>
                <a:cubicBezTo>
                  <a:pt x="5860842" y="1133713"/>
                  <a:pt x="5858165" y="1133888"/>
                  <a:pt x="5855470" y="1134061"/>
                </a:cubicBezTo>
                <a:cubicBezTo>
                  <a:pt x="5852551" y="1134011"/>
                  <a:pt x="5849613" y="1133962"/>
                  <a:pt x="5846694" y="1133912"/>
                </a:cubicBezTo>
                <a:close/>
                <a:moveTo>
                  <a:pt x="5886684" y="1133895"/>
                </a:moveTo>
                <a:cubicBezTo>
                  <a:pt x="5889380" y="1133717"/>
                  <a:pt x="5892113" y="1133540"/>
                  <a:pt x="5894808" y="1133362"/>
                </a:cubicBezTo>
                <a:cubicBezTo>
                  <a:pt x="5897671" y="1133856"/>
                  <a:pt x="5900534" y="1134353"/>
                  <a:pt x="5903416" y="1134847"/>
                </a:cubicBezTo>
                <a:cubicBezTo>
                  <a:pt x="5900720" y="1134806"/>
                  <a:pt x="5898024" y="1134764"/>
                  <a:pt x="5895347" y="1134721"/>
                </a:cubicBezTo>
                <a:cubicBezTo>
                  <a:pt x="5892447" y="1134446"/>
                  <a:pt x="5889565" y="1134172"/>
                  <a:pt x="5886684" y="1133895"/>
                </a:cubicBezTo>
                <a:close/>
                <a:moveTo>
                  <a:pt x="5927380" y="1137078"/>
                </a:moveTo>
                <a:cubicBezTo>
                  <a:pt x="5930019" y="1137117"/>
                  <a:pt x="5932678" y="1137151"/>
                  <a:pt x="5935337" y="1137190"/>
                </a:cubicBezTo>
                <a:cubicBezTo>
                  <a:pt x="5938200" y="1137898"/>
                  <a:pt x="5941062" y="1138604"/>
                  <a:pt x="5943944" y="1139313"/>
                </a:cubicBezTo>
                <a:cubicBezTo>
                  <a:pt x="5941342" y="1139069"/>
                  <a:pt x="5938739" y="1138826"/>
                  <a:pt x="5936136" y="1138582"/>
                </a:cubicBezTo>
                <a:cubicBezTo>
                  <a:pt x="5933217" y="1138080"/>
                  <a:pt x="5930299" y="1137578"/>
                  <a:pt x="5927380" y="1137078"/>
                </a:cubicBezTo>
                <a:close/>
                <a:moveTo>
                  <a:pt x="5968652" y="1143472"/>
                </a:moveTo>
                <a:cubicBezTo>
                  <a:pt x="5971236" y="1143709"/>
                  <a:pt x="5973820" y="1143946"/>
                  <a:pt x="5976404" y="1144184"/>
                </a:cubicBezTo>
                <a:cubicBezTo>
                  <a:pt x="5979211" y="1145076"/>
                  <a:pt x="5982000" y="1145968"/>
                  <a:pt x="5984807" y="1146861"/>
                </a:cubicBezTo>
                <a:cubicBezTo>
                  <a:pt x="5982316" y="1146437"/>
                  <a:pt x="5979806" y="1146013"/>
                  <a:pt x="5977315" y="1145589"/>
                </a:cubicBezTo>
                <a:cubicBezTo>
                  <a:pt x="5974415" y="1144884"/>
                  <a:pt x="5971533" y="1144178"/>
                  <a:pt x="5968652" y="1143472"/>
                </a:cubicBezTo>
                <a:close/>
                <a:moveTo>
                  <a:pt x="6010556" y="1153077"/>
                </a:moveTo>
                <a:cubicBezTo>
                  <a:pt x="6013029" y="1153492"/>
                  <a:pt x="6015501" y="1153910"/>
                  <a:pt x="6017974" y="1154323"/>
                </a:cubicBezTo>
                <a:cubicBezTo>
                  <a:pt x="6020688" y="1155375"/>
                  <a:pt x="6023402" y="1156426"/>
                  <a:pt x="6026135" y="1157478"/>
                </a:cubicBezTo>
                <a:cubicBezTo>
                  <a:pt x="6023755" y="1156902"/>
                  <a:pt x="6021376" y="1156327"/>
                  <a:pt x="6018996" y="1155751"/>
                </a:cubicBezTo>
                <a:cubicBezTo>
                  <a:pt x="6016170" y="1154859"/>
                  <a:pt x="6013363" y="1153968"/>
                  <a:pt x="6010556" y="1153077"/>
                </a:cubicBezTo>
                <a:close/>
                <a:moveTo>
                  <a:pt x="6052999" y="1165870"/>
                </a:moveTo>
                <a:cubicBezTo>
                  <a:pt x="6055509" y="1166471"/>
                  <a:pt x="6058019" y="1167067"/>
                  <a:pt x="6060510" y="1167668"/>
                </a:cubicBezTo>
                <a:cubicBezTo>
                  <a:pt x="6063187" y="1168884"/>
                  <a:pt x="6065846" y="1170098"/>
                  <a:pt x="6068523" y="1171313"/>
                </a:cubicBezTo>
                <a:cubicBezTo>
                  <a:pt x="6066069" y="1170546"/>
                  <a:pt x="6063615" y="1169776"/>
                  <a:pt x="6061142" y="1169008"/>
                </a:cubicBezTo>
                <a:cubicBezTo>
                  <a:pt x="6058428" y="1167962"/>
                  <a:pt x="6055714" y="1166915"/>
                  <a:pt x="6052999" y="1165870"/>
                </a:cubicBezTo>
                <a:close/>
                <a:moveTo>
                  <a:pt x="6096577" y="1181985"/>
                </a:moveTo>
                <a:cubicBezTo>
                  <a:pt x="6098584" y="1182608"/>
                  <a:pt x="6100592" y="1183232"/>
                  <a:pt x="6102600" y="1183855"/>
                </a:cubicBezTo>
                <a:cubicBezTo>
                  <a:pt x="6105036" y="1185121"/>
                  <a:pt x="6107471" y="1186387"/>
                  <a:pt x="6109925" y="1187653"/>
                </a:cubicBezTo>
                <a:cubicBezTo>
                  <a:pt x="6108289" y="1187034"/>
                  <a:pt x="6106653" y="1186415"/>
                  <a:pt x="6105036" y="1185796"/>
                </a:cubicBezTo>
                <a:cubicBezTo>
                  <a:pt x="6102210" y="1184526"/>
                  <a:pt x="6099384" y="1183256"/>
                  <a:pt x="6096577" y="1181985"/>
                </a:cubicBezTo>
                <a:close/>
                <a:moveTo>
                  <a:pt x="6139671" y="1200899"/>
                </a:moveTo>
                <a:cubicBezTo>
                  <a:pt x="6199367" y="1223385"/>
                  <a:pt x="6259694" y="1245494"/>
                  <a:pt x="6320561" y="1266739"/>
                </a:cubicBezTo>
                <a:cubicBezTo>
                  <a:pt x="6638096" y="1377085"/>
                  <a:pt x="6894727" y="1433354"/>
                  <a:pt x="7128174" y="1443828"/>
                </a:cubicBezTo>
                <a:cubicBezTo>
                  <a:pt x="7154109" y="1444990"/>
                  <a:pt x="7179820" y="1445572"/>
                  <a:pt x="7205327" y="1445572"/>
                </a:cubicBezTo>
                <a:cubicBezTo>
                  <a:pt x="7319755" y="1445570"/>
                  <a:pt x="7429739" y="1433875"/>
                  <a:pt x="7533106" y="1410653"/>
                </a:cubicBezTo>
                <a:cubicBezTo>
                  <a:pt x="7671720" y="1379514"/>
                  <a:pt x="7804312" y="1326411"/>
                  <a:pt x="7927199" y="1252815"/>
                </a:cubicBezTo>
                <a:cubicBezTo>
                  <a:pt x="8038856" y="1186268"/>
                  <a:pt x="8151853" y="1106669"/>
                  <a:pt x="8282789" y="1002306"/>
                </a:cubicBezTo>
                <a:cubicBezTo>
                  <a:pt x="8378347" y="926226"/>
                  <a:pt x="8472659" y="845117"/>
                  <a:pt x="8563867" y="766681"/>
                </a:cubicBezTo>
                <a:cubicBezTo>
                  <a:pt x="8748941" y="607525"/>
                  <a:pt x="8937379" y="445492"/>
                  <a:pt x="9145989" y="318089"/>
                </a:cubicBezTo>
                <a:cubicBezTo>
                  <a:pt x="9159821" y="321809"/>
                  <a:pt x="9173597" y="325667"/>
                  <a:pt x="9187299" y="329662"/>
                </a:cubicBezTo>
                <a:cubicBezTo>
                  <a:pt x="9180382" y="334375"/>
                  <a:pt x="9173448" y="339140"/>
                  <a:pt x="9166513" y="343986"/>
                </a:cubicBezTo>
                <a:cubicBezTo>
                  <a:pt x="8977722" y="475685"/>
                  <a:pt x="8802873" y="638704"/>
                  <a:pt x="8633788" y="796356"/>
                </a:cubicBezTo>
                <a:cubicBezTo>
                  <a:pt x="8537542" y="886084"/>
                  <a:pt x="8438024" y="978866"/>
                  <a:pt x="8336647" y="1065281"/>
                </a:cubicBezTo>
                <a:cubicBezTo>
                  <a:pt x="8207161" y="1175708"/>
                  <a:pt x="8094146" y="1259794"/>
                  <a:pt x="7980964" y="1329897"/>
                </a:cubicBezTo>
                <a:cubicBezTo>
                  <a:pt x="7438105" y="1667019"/>
                  <a:pt x="6822426" y="1485967"/>
                  <a:pt x="6346701" y="1290569"/>
                </a:cubicBezTo>
                <a:cubicBezTo>
                  <a:pt x="6279122" y="1262755"/>
                  <a:pt x="6212324" y="1233781"/>
                  <a:pt x="6146419" y="1204370"/>
                </a:cubicBezTo>
                <a:cubicBezTo>
                  <a:pt x="6144169" y="1203212"/>
                  <a:pt x="6141920" y="1202056"/>
                  <a:pt x="6139671" y="1200899"/>
                </a:cubicBezTo>
                <a:close/>
                <a:moveTo>
                  <a:pt x="9148201" y="316747"/>
                </a:moveTo>
                <a:cubicBezTo>
                  <a:pt x="9160973" y="308974"/>
                  <a:pt x="9173801" y="301335"/>
                  <a:pt x="9186722" y="293830"/>
                </a:cubicBezTo>
                <a:cubicBezTo>
                  <a:pt x="9200312" y="296730"/>
                  <a:pt x="9213865" y="299775"/>
                  <a:pt x="9227344" y="302965"/>
                </a:cubicBezTo>
                <a:cubicBezTo>
                  <a:pt x="9214720" y="311194"/>
                  <a:pt x="9202023" y="319638"/>
                  <a:pt x="9189288" y="328307"/>
                </a:cubicBezTo>
                <a:cubicBezTo>
                  <a:pt x="9175660" y="324321"/>
                  <a:pt x="9161977" y="320463"/>
                  <a:pt x="9148201" y="316747"/>
                </a:cubicBezTo>
                <a:close/>
                <a:moveTo>
                  <a:pt x="9273691" y="312603"/>
                </a:moveTo>
                <a:cubicBezTo>
                  <a:pt x="9272966" y="312411"/>
                  <a:pt x="9272241" y="312209"/>
                  <a:pt x="9271497" y="312017"/>
                </a:cubicBezTo>
                <a:cubicBezTo>
                  <a:pt x="9258614" y="308649"/>
                  <a:pt x="9245693" y="305440"/>
                  <a:pt x="9232735" y="302339"/>
                </a:cubicBezTo>
                <a:cubicBezTo>
                  <a:pt x="9245358" y="294175"/>
                  <a:pt x="9258056" y="286140"/>
                  <a:pt x="9270847" y="278248"/>
                </a:cubicBezTo>
                <a:cubicBezTo>
                  <a:pt x="9284325" y="280714"/>
                  <a:pt x="9297841" y="283363"/>
                  <a:pt x="9311357" y="286161"/>
                </a:cubicBezTo>
                <a:cubicBezTo>
                  <a:pt x="9298845" y="294752"/>
                  <a:pt x="9286296" y="303566"/>
                  <a:pt x="9273691" y="312603"/>
                </a:cubicBezTo>
                <a:close/>
                <a:moveTo>
                  <a:pt x="9313494" y="284694"/>
                </a:moveTo>
                <a:cubicBezTo>
                  <a:pt x="9300090" y="281907"/>
                  <a:pt x="9286649" y="279271"/>
                  <a:pt x="9273190" y="276793"/>
                </a:cubicBezTo>
                <a:cubicBezTo>
                  <a:pt x="9285738" y="269072"/>
                  <a:pt x="9298361" y="261485"/>
                  <a:pt x="9311078" y="254043"/>
                </a:cubicBezTo>
                <a:cubicBezTo>
                  <a:pt x="9324370" y="255740"/>
                  <a:pt x="9337663" y="257575"/>
                  <a:pt x="9351011" y="259605"/>
                </a:cubicBezTo>
                <a:cubicBezTo>
                  <a:pt x="9338518" y="267750"/>
                  <a:pt x="9326025" y="276114"/>
                  <a:pt x="9313494" y="284694"/>
                </a:cubicBezTo>
                <a:close/>
                <a:moveTo>
                  <a:pt x="9353335" y="258081"/>
                </a:moveTo>
                <a:cubicBezTo>
                  <a:pt x="9340154" y="256066"/>
                  <a:pt x="9326955" y="254214"/>
                  <a:pt x="9313718" y="252513"/>
                </a:cubicBezTo>
                <a:cubicBezTo>
                  <a:pt x="9326192" y="245248"/>
                  <a:pt x="9338741" y="238122"/>
                  <a:pt x="9351364" y="231139"/>
                </a:cubicBezTo>
                <a:cubicBezTo>
                  <a:pt x="9364415" y="232070"/>
                  <a:pt x="9377485" y="233165"/>
                  <a:pt x="9390592" y="234433"/>
                </a:cubicBezTo>
                <a:cubicBezTo>
                  <a:pt x="9378173" y="242111"/>
                  <a:pt x="9365773" y="249990"/>
                  <a:pt x="9353335" y="258081"/>
                </a:cubicBezTo>
                <a:close/>
                <a:moveTo>
                  <a:pt x="9393194" y="232845"/>
                </a:moveTo>
                <a:cubicBezTo>
                  <a:pt x="9380255" y="231568"/>
                  <a:pt x="9367334" y="230430"/>
                  <a:pt x="9354414" y="229471"/>
                </a:cubicBezTo>
                <a:cubicBezTo>
                  <a:pt x="9366777" y="222665"/>
                  <a:pt x="9379232" y="215998"/>
                  <a:pt x="9391781" y="209477"/>
                </a:cubicBezTo>
                <a:cubicBezTo>
                  <a:pt x="9404535" y="209696"/>
                  <a:pt x="9417325" y="210083"/>
                  <a:pt x="9430172" y="210625"/>
                </a:cubicBezTo>
                <a:cubicBezTo>
                  <a:pt x="9417846" y="217837"/>
                  <a:pt x="9405520" y="225240"/>
                  <a:pt x="9393194" y="232845"/>
                </a:cubicBezTo>
                <a:close/>
                <a:moveTo>
                  <a:pt x="9433183" y="208885"/>
                </a:moveTo>
                <a:cubicBezTo>
                  <a:pt x="9420523" y="208326"/>
                  <a:pt x="9407881" y="207926"/>
                  <a:pt x="9395258" y="207684"/>
                </a:cubicBezTo>
                <a:cubicBezTo>
                  <a:pt x="9411469" y="199302"/>
                  <a:pt x="9427811" y="191136"/>
                  <a:pt x="9444338" y="183256"/>
                </a:cubicBezTo>
                <a:cubicBezTo>
                  <a:pt x="9455065" y="183483"/>
                  <a:pt x="9465848" y="183854"/>
                  <a:pt x="9476650" y="184375"/>
                </a:cubicBezTo>
                <a:cubicBezTo>
                  <a:pt x="9462148" y="192284"/>
                  <a:pt x="9447648" y="200454"/>
                  <a:pt x="9433183" y="208885"/>
                </a:cubicBezTo>
                <a:close/>
                <a:moveTo>
                  <a:pt x="9518331" y="162354"/>
                </a:moveTo>
                <a:cubicBezTo>
                  <a:pt x="9505466" y="168922"/>
                  <a:pt x="9492619" y="175691"/>
                  <a:pt x="9479791" y="182646"/>
                </a:cubicBezTo>
                <a:cubicBezTo>
                  <a:pt x="9469288" y="182097"/>
                  <a:pt x="9458783" y="181672"/>
                  <a:pt x="9448279" y="181397"/>
                </a:cubicBezTo>
                <a:cubicBezTo>
                  <a:pt x="9461646" y="175057"/>
                  <a:pt x="9475144" y="168890"/>
                  <a:pt x="9488715" y="162899"/>
                </a:cubicBezTo>
                <a:cubicBezTo>
                  <a:pt x="9498624" y="162564"/>
                  <a:pt x="9508551" y="162346"/>
                  <a:pt x="9518517" y="162259"/>
                </a:cubicBezTo>
                <a:cubicBezTo>
                  <a:pt x="9518460" y="162292"/>
                  <a:pt x="9518405" y="162322"/>
                  <a:pt x="9518331" y="162354"/>
                </a:cubicBezTo>
                <a:close/>
                <a:moveTo>
                  <a:pt x="9522420" y="160301"/>
                </a:moveTo>
                <a:cubicBezTo>
                  <a:pt x="9512809" y="160337"/>
                  <a:pt x="9503197" y="160504"/>
                  <a:pt x="9493604" y="160770"/>
                </a:cubicBezTo>
                <a:cubicBezTo>
                  <a:pt x="9500297" y="157845"/>
                  <a:pt x="9507008" y="154964"/>
                  <a:pt x="9513757" y="152127"/>
                </a:cubicBezTo>
                <a:cubicBezTo>
                  <a:pt x="9525283" y="150407"/>
                  <a:pt x="9536865" y="148823"/>
                  <a:pt x="9548522" y="147373"/>
                </a:cubicBezTo>
                <a:cubicBezTo>
                  <a:pt x="9539822" y="151595"/>
                  <a:pt x="9531121" y="155893"/>
                  <a:pt x="9522420" y="160301"/>
                </a:cubicBezTo>
                <a:close/>
                <a:moveTo>
                  <a:pt x="9553709" y="144856"/>
                </a:moveTo>
                <a:cubicBezTo>
                  <a:pt x="9542629" y="146200"/>
                  <a:pt x="9531549" y="147695"/>
                  <a:pt x="9520487" y="149299"/>
                </a:cubicBezTo>
                <a:cubicBezTo>
                  <a:pt x="9531921" y="144547"/>
                  <a:pt x="9543447" y="139937"/>
                  <a:pt x="9555029" y="135445"/>
                </a:cubicBezTo>
                <a:cubicBezTo>
                  <a:pt x="9565719" y="133257"/>
                  <a:pt x="9576446" y="131156"/>
                  <a:pt x="9587247" y="129195"/>
                </a:cubicBezTo>
                <a:cubicBezTo>
                  <a:pt x="9576075" y="134265"/>
                  <a:pt x="9564901" y="139483"/>
                  <a:pt x="9553709" y="144856"/>
                </a:cubicBezTo>
                <a:close/>
                <a:moveTo>
                  <a:pt x="9594070" y="126129"/>
                </a:moveTo>
                <a:cubicBezTo>
                  <a:pt x="9584421" y="127838"/>
                  <a:pt x="9574773" y="129628"/>
                  <a:pt x="9565142" y="131537"/>
                </a:cubicBezTo>
                <a:cubicBezTo>
                  <a:pt x="9574977" y="127806"/>
                  <a:pt x="9584886" y="124203"/>
                  <a:pt x="9594833" y="120663"/>
                </a:cubicBezTo>
                <a:cubicBezTo>
                  <a:pt x="9604165" y="118187"/>
                  <a:pt x="9613535" y="115822"/>
                  <a:pt x="9622942" y="113523"/>
                </a:cubicBezTo>
                <a:cubicBezTo>
                  <a:pt x="9613312" y="117603"/>
                  <a:pt x="9603701" y="121825"/>
                  <a:pt x="9594070" y="126129"/>
                </a:cubicBezTo>
                <a:close/>
                <a:moveTo>
                  <a:pt x="9651945" y="101626"/>
                </a:moveTo>
                <a:cubicBezTo>
                  <a:pt x="9646162" y="103937"/>
                  <a:pt x="9640381" y="106285"/>
                  <a:pt x="9634617" y="108674"/>
                </a:cubicBezTo>
                <a:cubicBezTo>
                  <a:pt x="9629096" y="109959"/>
                  <a:pt x="9623593" y="111256"/>
                  <a:pt x="9618090" y="112608"/>
                </a:cubicBezTo>
                <a:cubicBezTo>
                  <a:pt x="9629300" y="108828"/>
                  <a:pt x="9640585" y="105153"/>
                  <a:pt x="9651945" y="101626"/>
                </a:cubicBezTo>
                <a:close/>
                <a:moveTo>
                  <a:pt x="9568433" y="127973"/>
                </a:moveTo>
                <a:cubicBezTo>
                  <a:pt x="9563042" y="130000"/>
                  <a:pt x="9557632" y="132086"/>
                  <a:pt x="9552222" y="134181"/>
                </a:cubicBezTo>
                <a:cubicBezTo>
                  <a:pt x="9546775" y="135315"/>
                  <a:pt x="9541309" y="136490"/>
                  <a:pt x="9535861" y="137689"/>
                </a:cubicBezTo>
                <a:cubicBezTo>
                  <a:pt x="9546663" y="134330"/>
                  <a:pt x="9557521" y="131097"/>
                  <a:pt x="9568433" y="127973"/>
                </a:cubicBezTo>
                <a:close/>
                <a:moveTo>
                  <a:pt x="9469882" y="157533"/>
                </a:moveTo>
                <a:cubicBezTo>
                  <a:pt x="9462334" y="158909"/>
                  <a:pt x="9454768" y="160355"/>
                  <a:pt x="9447220" y="161856"/>
                </a:cubicBezTo>
                <a:cubicBezTo>
                  <a:pt x="9461702" y="157721"/>
                  <a:pt x="9476315" y="153794"/>
                  <a:pt x="9491021" y="150080"/>
                </a:cubicBezTo>
                <a:cubicBezTo>
                  <a:pt x="9483974" y="152506"/>
                  <a:pt x="9476928" y="154990"/>
                  <a:pt x="9469882" y="157533"/>
                </a:cubicBezTo>
                <a:close/>
                <a:moveTo>
                  <a:pt x="9422773" y="166946"/>
                </a:moveTo>
                <a:cubicBezTo>
                  <a:pt x="9401319" y="171592"/>
                  <a:pt x="9379865" y="176747"/>
                  <a:pt x="9358336" y="182417"/>
                </a:cubicBezTo>
                <a:cubicBezTo>
                  <a:pt x="9330226" y="183778"/>
                  <a:pt x="9302024" y="186119"/>
                  <a:pt x="9273635" y="189448"/>
                </a:cubicBezTo>
                <a:cubicBezTo>
                  <a:pt x="9322456" y="179082"/>
                  <a:pt x="9372150" y="171462"/>
                  <a:pt x="9422773" y="166946"/>
                </a:cubicBezTo>
                <a:close/>
                <a:moveTo>
                  <a:pt x="9224239" y="198489"/>
                </a:moveTo>
                <a:cubicBezTo>
                  <a:pt x="9192931" y="206312"/>
                  <a:pt x="9161513" y="215333"/>
                  <a:pt x="9129833" y="225604"/>
                </a:cubicBezTo>
                <a:cubicBezTo>
                  <a:pt x="9123364" y="226586"/>
                  <a:pt x="9116876" y="227582"/>
                  <a:pt x="9110387" y="228644"/>
                </a:cubicBezTo>
                <a:cubicBezTo>
                  <a:pt x="9104884" y="229544"/>
                  <a:pt x="9099363" y="230496"/>
                  <a:pt x="9093860" y="231453"/>
                </a:cubicBezTo>
                <a:cubicBezTo>
                  <a:pt x="9082426" y="232448"/>
                  <a:pt x="9070956" y="233580"/>
                  <a:pt x="9059466" y="234809"/>
                </a:cubicBezTo>
                <a:cubicBezTo>
                  <a:pt x="9113566" y="219586"/>
                  <a:pt x="9168447" y="207281"/>
                  <a:pt x="9224239" y="198489"/>
                </a:cubicBezTo>
                <a:close/>
                <a:moveTo>
                  <a:pt x="9033885" y="239640"/>
                </a:moveTo>
                <a:cubicBezTo>
                  <a:pt x="9033476" y="239758"/>
                  <a:pt x="9033086" y="239880"/>
                  <a:pt x="9032695" y="239999"/>
                </a:cubicBezTo>
                <a:cubicBezTo>
                  <a:pt x="9031822" y="240031"/>
                  <a:pt x="9030967" y="240072"/>
                  <a:pt x="9030093" y="240105"/>
                </a:cubicBezTo>
                <a:cubicBezTo>
                  <a:pt x="9031357" y="239949"/>
                  <a:pt x="9032621" y="239793"/>
                  <a:pt x="9033885" y="239640"/>
                </a:cubicBezTo>
                <a:close/>
                <a:moveTo>
                  <a:pt x="8966679" y="247118"/>
                </a:moveTo>
                <a:cubicBezTo>
                  <a:pt x="8957811" y="246997"/>
                  <a:pt x="8948924" y="246924"/>
                  <a:pt x="8940001" y="246924"/>
                </a:cubicBezTo>
                <a:cubicBezTo>
                  <a:pt x="8957458" y="245448"/>
                  <a:pt x="8974970" y="244188"/>
                  <a:pt x="8992520" y="243197"/>
                </a:cubicBezTo>
                <a:cubicBezTo>
                  <a:pt x="8983913" y="244437"/>
                  <a:pt x="8975305" y="245751"/>
                  <a:pt x="8966679" y="247118"/>
                </a:cubicBezTo>
                <a:close/>
                <a:moveTo>
                  <a:pt x="8906500" y="248832"/>
                </a:moveTo>
                <a:cubicBezTo>
                  <a:pt x="8898449" y="249659"/>
                  <a:pt x="8890381" y="250537"/>
                  <a:pt x="8882313" y="251468"/>
                </a:cubicBezTo>
                <a:cubicBezTo>
                  <a:pt x="8873910" y="251000"/>
                  <a:pt x="8865469" y="250585"/>
                  <a:pt x="8857029" y="250215"/>
                </a:cubicBezTo>
                <a:cubicBezTo>
                  <a:pt x="8873482" y="249557"/>
                  <a:pt x="8889972" y="249090"/>
                  <a:pt x="8906500" y="248832"/>
                </a:cubicBezTo>
                <a:close/>
                <a:moveTo>
                  <a:pt x="8814121" y="250875"/>
                </a:moveTo>
                <a:cubicBezTo>
                  <a:pt x="8807149" y="251304"/>
                  <a:pt x="8800178" y="251756"/>
                  <a:pt x="8793187" y="252256"/>
                </a:cubicBezTo>
                <a:cubicBezTo>
                  <a:pt x="8786346" y="251576"/>
                  <a:pt x="8779486" y="250933"/>
                  <a:pt x="8772607" y="250312"/>
                </a:cubicBezTo>
                <a:cubicBezTo>
                  <a:pt x="8786513" y="250371"/>
                  <a:pt x="8800345" y="250553"/>
                  <a:pt x="8814121" y="250875"/>
                </a:cubicBezTo>
                <a:close/>
                <a:moveTo>
                  <a:pt x="6066459" y="1011090"/>
                </a:moveTo>
                <a:cubicBezTo>
                  <a:pt x="6170439" y="966241"/>
                  <a:pt x="6275980" y="919637"/>
                  <a:pt x="6378063" y="874569"/>
                </a:cubicBezTo>
                <a:cubicBezTo>
                  <a:pt x="6813800" y="682176"/>
                  <a:pt x="7264391" y="483229"/>
                  <a:pt x="7732067" y="358387"/>
                </a:cubicBezTo>
                <a:cubicBezTo>
                  <a:pt x="8084125" y="264407"/>
                  <a:pt x="8415194" y="227763"/>
                  <a:pt x="8721668" y="248477"/>
                </a:cubicBezTo>
                <a:cubicBezTo>
                  <a:pt x="8657138" y="249613"/>
                  <a:pt x="8591307" y="253480"/>
                  <a:pt x="8523952" y="260068"/>
                </a:cubicBezTo>
                <a:cubicBezTo>
                  <a:pt x="8300023" y="281972"/>
                  <a:pt x="8058823" y="334618"/>
                  <a:pt x="7786576" y="421013"/>
                </a:cubicBezTo>
                <a:cubicBezTo>
                  <a:pt x="7679938" y="454899"/>
                  <a:pt x="7564543" y="494841"/>
                  <a:pt x="7433774" y="543122"/>
                </a:cubicBezTo>
                <a:cubicBezTo>
                  <a:pt x="7314829" y="587278"/>
                  <a:pt x="7194879" y="632337"/>
                  <a:pt x="7078890" y="675911"/>
                </a:cubicBezTo>
                <a:cubicBezTo>
                  <a:pt x="6739380" y="803447"/>
                  <a:pt x="6418704" y="923911"/>
                  <a:pt x="6091278" y="1034919"/>
                </a:cubicBezTo>
                <a:cubicBezTo>
                  <a:pt x="6037810" y="1052982"/>
                  <a:pt x="5983116" y="1071325"/>
                  <a:pt x="5927528" y="1089684"/>
                </a:cubicBezTo>
                <a:cubicBezTo>
                  <a:pt x="5921579" y="1086527"/>
                  <a:pt x="5915630" y="1083372"/>
                  <a:pt x="5909700" y="1080230"/>
                </a:cubicBezTo>
                <a:cubicBezTo>
                  <a:pt x="5908993" y="1079857"/>
                  <a:pt x="5908305" y="1079489"/>
                  <a:pt x="5907599" y="1079115"/>
                </a:cubicBezTo>
                <a:cubicBezTo>
                  <a:pt x="5960397" y="1056742"/>
                  <a:pt x="6013307" y="1034015"/>
                  <a:pt x="6066459" y="1011090"/>
                </a:cubicBezTo>
                <a:close/>
                <a:moveTo>
                  <a:pt x="2580045" y="82896"/>
                </a:moveTo>
                <a:cubicBezTo>
                  <a:pt x="2692856" y="70005"/>
                  <a:pt x="2805108" y="63964"/>
                  <a:pt x="2916989" y="63964"/>
                </a:cubicBezTo>
                <a:cubicBezTo>
                  <a:pt x="3929661" y="63964"/>
                  <a:pt x="4896730" y="560081"/>
                  <a:pt x="5689117" y="966617"/>
                </a:cubicBezTo>
                <a:cubicBezTo>
                  <a:pt x="5758592" y="1002256"/>
                  <a:pt x="5829051" y="1039581"/>
                  <a:pt x="5903434" y="1079020"/>
                </a:cubicBezTo>
                <a:cubicBezTo>
                  <a:pt x="5898043" y="1081312"/>
                  <a:pt x="5892633" y="1083607"/>
                  <a:pt x="5887204" y="1085903"/>
                </a:cubicBezTo>
                <a:cubicBezTo>
                  <a:pt x="5813175" y="1051699"/>
                  <a:pt x="5742715" y="1019224"/>
                  <a:pt x="5673091" y="988274"/>
                </a:cubicBezTo>
                <a:lnTo>
                  <a:pt x="5652790" y="979181"/>
                </a:lnTo>
                <a:cubicBezTo>
                  <a:pt x="5313504" y="827130"/>
                  <a:pt x="4962653" y="669904"/>
                  <a:pt x="4602248" y="533054"/>
                </a:cubicBezTo>
                <a:cubicBezTo>
                  <a:pt x="4340021" y="433681"/>
                  <a:pt x="4106090" y="356574"/>
                  <a:pt x="3887107" y="297321"/>
                </a:cubicBezTo>
                <a:cubicBezTo>
                  <a:pt x="3627204" y="226997"/>
                  <a:pt x="3387547" y="181207"/>
                  <a:pt x="3154415" y="157334"/>
                </a:cubicBezTo>
                <a:cubicBezTo>
                  <a:pt x="2969713" y="138485"/>
                  <a:pt x="2788451" y="134398"/>
                  <a:pt x="2615684" y="145176"/>
                </a:cubicBezTo>
                <a:cubicBezTo>
                  <a:pt x="2475136" y="153945"/>
                  <a:pt x="2335536" y="172503"/>
                  <a:pt x="2194542" y="201252"/>
                </a:cubicBezTo>
                <a:cubicBezTo>
                  <a:pt x="2180970" y="194827"/>
                  <a:pt x="2167473" y="188783"/>
                  <a:pt x="2153994" y="183107"/>
                </a:cubicBezTo>
                <a:cubicBezTo>
                  <a:pt x="2144178" y="178978"/>
                  <a:pt x="2134418" y="175078"/>
                  <a:pt x="2124676" y="171357"/>
                </a:cubicBezTo>
                <a:cubicBezTo>
                  <a:pt x="2272754" y="130911"/>
                  <a:pt x="2424345" y="100684"/>
                  <a:pt x="2580045" y="82896"/>
                </a:cubicBezTo>
                <a:close/>
                <a:moveTo>
                  <a:pt x="2122018" y="172082"/>
                </a:moveTo>
                <a:cubicBezTo>
                  <a:pt x="2145796" y="181055"/>
                  <a:pt x="2169128" y="191012"/>
                  <a:pt x="2191976" y="201778"/>
                </a:cubicBezTo>
                <a:cubicBezTo>
                  <a:pt x="2165670" y="207167"/>
                  <a:pt x="2139289" y="212908"/>
                  <a:pt x="2112853" y="219014"/>
                </a:cubicBezTo>
                <a:cubicBezTo>
                  <a:pt x="2088944" y="210391"/>
                  <a:pt x="2064553" y="202585"/>
                  <a:pt x="2039734" y="195779"/>
                </a:cubicBezTo>
                <a:cubicBezTo>
                  <a:pt x="2067044" y="187534"/>
                  <a:pt x="2094466" y="179632"/>
                  <a:pt x="2122018" y="172082"/>
                </a:cubicBezTo>
                <a:close/>
                <a:moveTo>
                  <a:pt x="2036350" y="196792"/>
                </a:moveTo>
                <a:cubicBezTo>
                  <a:pt x="2061169" y="203513"/>
                  <a:pt x="2085561" y="211233"/>
                  <a:pt x="2109506" y="219783"/>
                </a:cubicBezTo>
                <a:cubicBezTo>
                  <a:pt x="2083274" y="225866"/>
                  <a:pt x="2057005" y="232290"/>
                  <a:pt x="2030643" y="239081"/>
                </a:cubicBezTo>
                <a:cubicBezTo>
                  <a:pt x="2025233" y="237696"/>
                  <a:pt x="2019823" y="236344"/>
                  <a:pt x="2014432" y="235054"/>
                </a:cubicBezTo>
                <a:cubicBezTo>
                  <a:pt x="1994335" y="230250"/>
                  <a:pt x="1974442" y="226130"/>
                  <a:pt x="1954680" y="222650"/>
                </a:cubicBezTo>
                <a:cubicBezTo>
                  <a:pt x="1981786" y="213702"/>
                  <a:pt x="2009003" y="205076"/>
                  <a:pt x="2036350" y="196792"/>
                </a:cubicBezTo>
                <a:close/>
                <a:moveTo>
                  <a:pt x="1950218" y="224139"/>
                </a:moveTo>
                <a:cubicBezTo>
                  <a:pt x="1976041" y="228540"/>
                  <a:pt x="2001437" y="233944"/>
                  <a:pt x="2026404" y="240193"/>
                </a:cubicBezTo>
                <a:cubicBezTo>
                  <a:pt x="2000451" y="246913"/>
                  <a:pt x="1974424" y="253987"/>
                  <a:pt x="1948322" y="261401"/>
                </a:cubicBezTo>
                <a:cubicBezTo>
                  <a:pt x="1947076" y="261206"/>
                  <a:pt x="1945831" y="261002"/>
                  <a:pt x="1944585" y="260812"/>
                </a:cubicBezTo>
                <a:cubicBezTo>
                  <a:pt x="1919283" y="256941"/>
                  <a:pt x="1894296" y="254004"/>
                  <a:pt x="1869570" y="251959"/>
                </a:cubicBezTo>
                <a:cubicBezTo>
                  <a:pt x="1896341" y="242371"/>
                  <a:pt x="1923224" y="233095"/>
                  <a:pt x="1950218" y="224139"/>
                </a:cubicBezTo>
                <a:close/>
                <a:moveTo>
                  <a:pt x="1866242" y="253152"/>
                </a:moveTo>
                <a:cubicBezTo>
                  <a:pt x="1892921" y="255223"/>
                  <a:pt x="1919245" y="258317"/>
                  <a:pt x="1945199" y="262288"/>
                </a:cubicBezTo>
                <a:cubicBezTo>
                  <a:pt x="1918558" y="269879"/>
                  <a:pt x="1891805" y="277826"/>
                  <a:pt x="1864960" y="286142"/>
                </a:cubicBezTo>
                <a:cubicBezTo>
                  <a:pt x="1837534" y="284462"/>
                  <a:pt x="1810473" y="283703"/>
                  <a:pt x="1783734" y="283880"/>
                </a:cubicBezTo>
                <a:cubicBezTo>
                  <a:pt x="1811122" y="273320"/>
                  <a:pt x="1838625" y="263073"/>
                  <a:pt x="1866242" y="253152"/>
                </a:cubicBezTo>
                <a:close/>
                <a:moveTo>
                  <a:pt x="1777559" y="286257"/>
                </a:moveTo>
                <a:cubicBezTo>
                  <a:pt x="1805031" y="285915"/>
                  <a:pt x="1832139" y="286562"/>
                  <a:pt x="1858843" y="288033"/>
                </a:cubicBezTo>
                <a:cubicBezTo>
                  <a:pt x="1849973" y="290797"/>
                  <a:pt x="1841094" y="293594"/>
                  <a:pt x="1832200" y="296438"/>
                </a:cubicBezTo>
                <a:cubicBezTo>
                  <a:pt x="1815052" y="301917"/>
                  <a:pt x="1797922" y="307533"/>
                  <a:pt x="1780805" y="313265"/>
                </a:cubicBezTo>
                <a:cubicBezTo>
                  <a:pt x="1752705" y="314090"/>
                  <a:pt x="1724999" y="315737"/>
                  <a:pt x="1697635" y="318232"/>
                </a:cubicBezTo>
                <a:cubicBezTo>
                  <a:pt x="1724170" y="307284"/>
                  <a:pt x="1750811" y="296622"/>
                  <a:pt x="1777559" y="286257"/>
                </a:cubicBezTo>
                <a:close/>
                <a:moveTo>
                  <a:pt x="1690788" y="321073"/>
                </a:moveTo>
                <a:cubicBezTo>
                  <a:pt x="1718860" y="318346"/>
                  <a:pt x="1746590" y="316548"/>
                  <a:pt x="1773919" y="315576"/>
                </a:cubicBezTo>
                <a:cubicBezTo>
                  <a:pt x="1747812" y="324371"/>
                  <a:pt x="1721734" y="333455"/>
                  <a:pt x="1695679" y="342849"/>
                </a:cubicBezTo>
                <a:cubicBezTo>
                  <a:pt x="1667253" y="346141"/>
                  <a:pt x="1639229" y="350149"/>
                  <a:pt x="1611551" y="354890"/>
                </a:cubicBezTo>
                <a:cubicBezTo>
                  <a:pt x="1637861" y="343345"/>
                  <a:pt x="1664273" y="332068"/>
                  <a:pt x="1690788" y="321073"/>
                </a:cubicBezTo>
                <a:close/>
                <a:moveTo>
                  <a:pt x="1604005" y="358205"/>
                </a:moveTo>
                <a:cubicBezTo>
                  <a:pt x="1632369" y="353167"/>
                  <a:pt x="1660386" y="349017"/>
                  <a:pt x="1688016" y="345641"/>
                </a:cubicBezTo>
                <a:cubicBezTo>
                  <a:pt x="1661901" y="355117"/>
                  <a:pt x="1635805" y="364888"/>
                  <a:pt x="1609716" y="374976"/>
                </a:cubicBezTo>
                <a:cubicBezTo>
                  <a:pt x="1581283" y="380616"/>
                  <a:pt x="1553247" y="386870"/>
                  <a:pt x="1525534" y="393721"/>
                </a:cubicBezTo>
                <a:cubicBezTo>
                  <a:pt x="1551595" y="381626"/>
                  <a:pt x="1577750" y="369783"/>
                  <a:pt x="1604005" y="358205"/>
                </a:cubicBezTo>
                <a:close/>
                <a:moveTo>
                  <a:pt x="1515474" y="398412"/>
                </a:moveTo>
                <a:cubicBezTo>
                  <a:pt x="1542582" y="391561"/>
                  <a:pt x="1570037" y="385286"/>
                  <a:pt x="1597881" y="379590"/>
                </a:cubicBezTo>
                <a:cubicBezTo>
                  <a:pt x="1573026" y="389291"/>
                  <a:pt x="1548174" y="399271"/>
                  <a:pt x="1523320" y="409538"/>
                </a:cubicBezTo>
                <a:cubicBezTo>
                  <a:pt x="1495491" y="417248"/>
                  <a:pt x="1467974" y="425419"/>
                  <a:pt x="1440757" y="434105"/>
                </a:cubicBezTo>
                <a:cubicBezTo>
                  <a:pt x="1465578" y="421985"/>
                  <a:pt x="1490482" y="410085"/>
                  <a:pt x="1515474" y="398412"/>
                </a:cubicBezTo>
                <a:close/>
                <a:moveTo>
                  <a:pt x="1428862" y="439929"/>
                </a:moveTo>
                <a:cubicBezTo>
                  <a:pt x="1455267" y="431329"/>
                  <a:pt x="1481934" y="423190"/>
                  <a:pt x="1508904" y="415517"/>
                </a:cubicBezTo>
                <a:cubicBezTo>
                  <a:pt x="1483053" y="426311"/>
                  <a:pt x="1457191" y="437425"/>
                  <a:pt x="1431313" y="448844"/>
                </a:cubicBezTo>
                <a:cubicBezTo>
                  <a:pt x="1405255" y="458085"/>
                  <a:pt x="1379395" y="467687"/>
                  <a:pt x="1353717" y="477650"/>
                </a:cubicBezTo>
                <a:cubicBezTo>
                  <a:pt x="1378683" y="464863"/>
                  <a:pt x="1403729" y="452285"/>
                  <a:pt x="1428862" y="439929"/>
                </a:cubicBezTo>
                <a:close/>
                <a:moveTo>
                  <a:pt x="1337268" y="486115"/>
                </a:moveTo>
                <a:cubicBezTo>
                  <a:pt x="1360700" y="476847"/>
                  <a:pt x="1384275" y="467870"/>
                  <a:pt x="1408020" y="459208"/>
                </a:cubicBezTo>
                <a:cubicBezTo>
                  <a:pt x="1386960" y="468650"/>
                  <a:pt x="1365883" y="478290"/>
                  <a:pt x="1344786" y="488154"/>
                </a:cubicBezTo>
                <a:cubicBezTo>
                  <a:pt x="1321391" y="498121"/>
                  <a:pt x="1298072" y="508374"/>
                  <a:pt x="1274811" y="518876"/>
                </a:cubicBezTo>
                <a:cubicBezTo>
                  <a:pt x="1295572" y="507814"/>
                  <a:pt x="1316392" y="496896"/>
                  <a:pt x="1337268" y="486115"/>
                </a:cubicBezTo>
                <a:close/>
                <a:moveTo>
                  <a:pt x="1210670" y="553582"/>
                </a:moveTo>
                <a:cubicBezTo>
                  <a:pt x="1223521" y="546528"/>
                  <a:pt x="1236393" y="539523"/>
                  <a:pt x="1249284" y="532570"/>
                </a:cubicBezTo>
                <a:cubicBezTo>
                  <a:pt x="1264161" y="525710"/>
                  <a:pt x="1279058" y="518945"/>
                  <a:pt x="1293986" y="512306"/>
                </a:cubicBezTo>
                <a:cubicBezTo>
                  <a:pt x="1266265" y="525693"/>
                  <a:pt x="1238498" y="539449"/>
                  <a:pt x="1210670" y="553582"/>
                </a:cubicBezTo>
                <a:close/>
                <a:moveTo>
                  <a:pt x="1392192" y="468368"/>
                </a:moveTo>
                <a:cubicBezTo>
                  <a:pt x="1405466" y="462350"/>
                  <a:pt x="1418732" y="456429"/>
                  <a:pt x="1431993" y="450576"/>
                </a:cubicBezTo>
                <a:cubicBezTo>
                  <a:pt x="1446115" y="445568"/>
                  <a:pt x="1460302" y="440680"/>
                  <a:pt x="1474540" y="435882"/>
                </a:cubicBezTo>
                <a:cubicBezTo>
                  <a:pt x="1446975" y="446354"/>
                  <a:pt x="1419531" y="457185"/>
                  <a:pt x="1392192" y="468368"/>
                </a:cubicBezTo>
                <a:close/>
                <a:moveTo>
                  <a:pt x="1561020" y="406283"/>
                </a:moveTo>
                <a:cubicBezTo>
                  <a:pt x="1578219" y="400254"/>
                  <a:pt x="1595470" y="394353"/>
                  <a:pt x="1612776" y="388588"/>
                </a:cubicBezTo>
                <a:cubicBezTo>
                  <a:pt x="1630080" y="384526"/>
                  <a:pt x="1647523" y="380637"/>
                  <a:pt x="1665106" y="376919"/>
                </a:cubicBezTo>
                <a:cubicBezTo>
                  <a:pt x="1630038" y="386138"/>
                  <a:pt x="1595343" y="395913"/>
                  <a:pt x="1561020" y="406283"/>
                </a:cubicBezTo>
                <a:close/>
                <a:moveTo>
                  <a:pt x="1736018" y="361099"/>
                </a:moveTo>
                <a:cubicBezTo>
                  <a:pt x="1750251" y="357714"/>
                  <a:pt x="1764540" y="354405"/>
                  <a:pt x="1778905" y="351200"/>
                </a:cubicBezTo>
                <a:cubicBezTo>
                  <a:pt x="1794072" y="349500"/>
                  <a:pt x="1809361" y="347941"/>
                  <a:pt x="1824784" y="346530"/>
                </a:cubicBezTo>
                <a:cubicBezTo>
                  <a:pt x="1794760" y="350954"/>
                  <a:pt x="1765178" y="355805"/>
                  <a:pt x="1736018" y="361099"/>
                </a:cubicBezTo>
                <a:close/>
                <a:moveTo>
                  <a:pt x="1892028" y="339290"/>
                </a:moveTo>
                <a:cubicBezTo>
                  <a:pt x="1908518" y="337253"/>
                  <a:pt x="1925157" y="335351"/>
                  <a:pt x="1941927" y="333557"/>
                </a:cubicBezTo>
                <a:cubicBezTo>
                  <a:pt x="1958194" y="333891"/>
                  <a:pt x="1974219" y="334410"/>
                  <a:pt x="1990003" y="335083"/>
                </a:cubicBezTo>
                <a:cubicBezTo>
                  <a:pt x="1956558" y="335912"/>
                  <a:pt x="1923949" y="337321"/>
                  <a:pt x="1892028" y="339290"/>
                </a:cubicBezTo>
                <a:close/>
                <a:moveTo>
                  <a:pt x="2042430" y="336126"/>
                </a:moveTo>
                <a:cubicBezTo>
                  <a:pt x="2053212" y="336042"/>
                  <a:pt x="2064051" y="336007"/>
                  <a:pt x="2074964" y="336039"/>
                </a:cubicBezTo>
                <a:cubicBezTo>
                  <a:pt x="2079630" y="336050"/>
                  <a:pt x="2084315" y="336085"/>
                  <a:pt x="2088982" y="336115"/>
                </a:cubicBezTo>
                <a:cubicBezTo>
                  <a:pt x="2104282" y="338461"/>
                  <a:pt x="2119341" y="340928"/>
                  <a:pt x="2134121" y="343481"/>
                </a:cubicBezTo>
                <a:cubicBezTo>
                  <a:pt x="2102572" y="340463"/>
                  <a:pt x="2072082" y="338013"/>
                  <a:pt x="2042430" y="336126"/>
                </a:cubicBezTo>
                <a:close/>
                <a:moveTo>
                  <a:pt x="2196401" y="353092"/>
                </a:moveTo>
                <a:cubicBezTo>
                  <a:pt x="2191307" y="352099"/>
                  <a:pt x="2186250" y="351129"/>
                  <a:pt x="2181230" y="350173"/>
                </a:cubicBezTo>
                <a:cubicBezTo>
                  <a:pt x="2196196" y="351808"/>
                  <a:pt x="2211199" y="353544"/>
                  <a:pt x="2226258" y="355388"/>
                </a:cubicBezTo>
                <a:cubicBezTo>
                  <a:pt x="2236501" y="358355"/>
                  <a:pt x="2246615" y="361345"/>
                  <a:pt x="2256580" y="364342"/>
                </a:cubicBezTo>
                <a:cubicBezTo>
                  <a:pt x="2260447" y="365507"/>
                  <a:pt x="2264332" y="366692"/>
                  <a:pt x="2268199" y="367870"/>
                </a:cubicBezTo>
                <a:cubicBezTo>
                  <a:pt x="2244068" y="362637"/>
                  <a:pt x="2220160" y="357718"/>
                  <a:pt x="2196401" y="353092"/>
                </a:cubicBezTo>
                <a:close/>
                <a:moveTo>
                  <a:pt x="2312334" y="379651"/>
                </a:moveTo>
                <a:cubicBezTo>
                  <a:pt x="2326538" y="382925"/>
                  <a:pt x="2340834" y="386303"/>
                  <a:pt x="2355261" y="389808"/>
                </a:cubicBezTo>
                <a:cubicBezTo>
                  <a:pt x="2368554" y="395489"/>
                  <a:pt x="2381809" y="401263"/>
                  <a:pt x="2395046" y="407099"/>
                </a:cubicBezTo>
                <a:cubicBezTo>
                  <a:pt x="2367438" y="397594"/>
                  <a:pt x="2339905" y="388438"/>
                  <a:pt x="2312334" y="379651"/>
                </a:cubicBezTo>
                <a:close/>
                <a:moveTo>
                  <a:pt x="2436058" y="423439"/>
                </a:moveTo>
                <a:cubicBezTo>
                  <a:pt x="2449685" y="428295"/>
                  <a:pt x="2463331" y="433234"/>
                  <a:pt x="2477032" y="438269"/>
                </a:cubicBezTo>
                <a:cubicBezTo>
                  <a:pt x="2489674" y="445510"/>
                  <a:pt x="2502279" y="452805"/>
                  <a:pt x="2514865" y="460169"/>
                </a:cubicBezTo>
                <a:cubicBezTo>
                  <a:pt x="2488652" y="447661"/>
                  <a:pt x="2462401" y="435406"/>
                  <a:pt x="2436058" y="423439"/>
                </a:cubicBezTo>
                <a:close/>
                <a:moveTo>
                  <a:pt x="2553646" y="480937"/>
                </a:moveTo>
                <a:cubicBezTo>
                  <a:pt x="2566158" y="487039"/>
                  <a:pt x="2578688" y="493189"/>
                  <a:pt x="2591200" y="499398"/>
                </a:cubicBezTo>
                <a:cubicBezTo>
                  <a:pt x="2602726" y="507779"/>
                  <a:pt x="2614216" y="516201"/>
                  <a:pt x="2625668" y="524656"/>
                </a:cubicBezTo>
                <a:cubicBezTo>
                  <a:pt x="2601685" y="509887"/>
                  <a:pt x="2577703" y="495299"/>
                  <a:pt x="2553646" y="480937"/>
                </a:cubicBezTo>
                <a:close/>
                <a:moveTo>
                  <a:pt x="2662218" y="549462"/>
                </a:moveTo>
                <a:cubicBezTo>
                  <a:pt x="2674079" y="556844"/>
                  <a:pt x="2685940" y="564281"/>
                  <a:pt x="2697819" y="571751"/>
                </a:cubicBezTo>
                <a:cubicBezTo>
                  <a:pt x="2708547" y="581308"/>
                  <a:pt x="2719255" y="590877"/>
                  <a:pt x="2729908" y="600453"/>
                </a:cubicBezTo>
                <a:cubicBezTo>
                  <a:pt x="2707468" y="583420"/>
                  <a:pt x="2684917" y="566400"/>
                  <a:pt x="2662218" y="549462"/>
                </a:cubicBezTo>
                <a:close/>
                <a:moveTo>
                  <a:pt x="4539410" y="1463169"/>
                </a:moveTo>
                <a:cubicBezTo>
                  <a:pt x="4123305" y="1488125"/>
                  <a:pt x="3728246" y="1376419"/>
                  <a:pt x="3365238" y="1131114"/>
                </a:cubicBezTo>
                <a:cubicBezTo>
                  <a:pt x="3174735" y="1002388"/>
                  <a:pt x="3002731" y="845846"/>
                  <a:pt x="2836397" y="694453"/>
                </a:cubicBezTo>
                <a:cubicBezTo>
                  <a:pt x="2812582" y="672784"/>
                  <a:pt x="2788581" y="650950"/>
                  <a:pt x="2764412" y="629084"/>
                </a:cubicBezTo>
                <a:cubicBezTo>
                  <a:pt x="2784137" y="644141"/>
                  <a:pt x="2803770" y="659175"/>
                  <a:pt x="2823290" y="674126"/>
                </a:cubicBezTo>
                <a:cubicBezTo>
                  <a:pt x="2872203" y="711598"/>
                  <a:pt x="2922790" y="750347"/>
                  <a:pt x="2973227" y="788178"/>
                </a:cubicBezTo>
                <a:cubicBezTo>
                  <a:pt x="3079177" y="867661"/>
                  <a:pt x="3206228" y="960233"/>
                  <a:pt x="3345104" y="1044166"/>
                </a:cubicBezTo>
                <a:cubicBezTo>
                  <a:pt x="3529824" y="1155939"/>
                  <a:pt x="3723505" y="1241199"/>
                  <a:pt x="3920775" y="1297578"/>
                </a:cubicBezTo>
                <a:cubicBezTo>
                  <a:pt x="4125164" y="1355989"/>
                  <a:pt x="4335225" y="1383861"/>
                  <a:pt x="4545155" y="1380465"/>
                </a:cubicBezTo>
                <a:cubicBezTo>
                  <a:pt x="4836216" y="1376010"/>
                  <a:pt x="5141072" y="1326080"/>
                  <a:pt x="5504545" y="1223331"/>
                </a:cubicBezTo>
                <a:cubicBezTo>
                  <a:pt x="5564836" y="1206029"/>
                  <a:pt x="5624792" y="1188045"/>
                  <a:pt x="5684134" y="1169689"/>
                </a:cubicBezTo>
                <a:cubicBezTo>
                  <a:pt x="5332243" y="1310220"/>
                  <a:pt x="4938504" y="1439221"/>
                  <a:pt x="4539410" y="1463169"/>
                </a:cubicBezTo>
                <a:close/>
                <a:moveTo>
                  <a:pt x="9223067" y="349937"/>
                </a:moveTo>
                <a:cubicBezTo>
                  <a:pt x="9036935" y="491080"/>
                  <a:pt x="8866176" y="662776"/>
                  <a:pt x="8701050" y="828816"/>
                </a:cubicBezTo>
                <a:cubicBezTo>
                  <a:pt x="8494857" y="1036145"/>
                  <a:pt x="8281637" y="1250534"/>
                  <a:pt x="8035696" y="1408572"/>
                </a:cubicBezTo>
                <a:cubicBezTo>
                  <a:pt x="7828164" y="1541924"/>
                  <a:pt x="7609589" y="1595198"/>
                  <a:pt x="7387631" y="1595198"/>
                </a:cubicBezTo>
                <a:cubicBezTo>
                  <a:pt x="6978925" y="1595198"/>
                  <a:pt x="6558991" y="1414428"/>
                  <a:pt x="6176927" y="1219957"/>
                </a:cubicBezTo>
                <a:cubicBezTo>
                  <a:pt x="6232682" y="1244601"/>
                  <a:pt x="6289050" y="1268853"/>
                  <a:pt x="6345994" y="1292285"/>
                </a:cubicBezTo>
                <a:cubicBezTo>
                  <a:pt x="6669218" y="1425048"/>
                  <a:pt x="6930793" y="1496011"/>
                  <a:pt x="7169205" y="1515612"/>
                </a:cubicBezTo>
                <a:cubicBezTo>
                  <a:pt x="7213414" y="1519247"/>
                  <a:pt x="7257010" y="1521061"/>
                  <a:pt x="7299919" y="1521061"/>
                </a:cubicBezTo>
                <a:cubicBezTo>
                  <a:pt x="7397930" y="1521059"/>
                  <a:pt x="7492317" y="1511598"/>
                  <a:pt x="7581758" y="1492749"/>
                </a:cubicBezTo>
                <a:cubicBezTo>
                  <a:pt x="7722865" y="1463014"/>
                  <a:pt x="7857501" y="1408751"/>
                  <a:pt x="7981949" y="1331475"/>
                </a:cubicBezTo>
                <a:cubicBezTo>
                  <a:pt x="8095187" y="1261322"/>
                  <a:pt x="8208277" y="1177188"/>
                  <a:pt x="8337837" y="1066694"/>
                </a:cubicBezTo>
                <a:cubicBezTo>
                  <a:pt x="8439251" y="980253"/>
                  <a:pt x="8538787" y="887456"/>
                  <a:pt x="8635052" y="797714"/>
                </a:cubicBezTo>
                <a:cubicBezTo>
                  <a:pt x="8811276" y="633412"/>
                  <a:pt x="8990642" y="466211"/>
                  <a:pt x="9190273" y="330526"/>
                </a:cubicBezTo>
                <a:cubicBezTo>
                  <a:pt x="9199513" y="333237"/>
                  <a:pt x="9208734" y="335987"/>
                  <a:pt x="9217918" y="338822"/>
                </a:cubicBezTo>
                <a:cubicBezTo>
                  <a:pt x="9222622" y="340274"/>
                  <a:pt x="9227287" y="341767"/>
                  <a:pt x="9231972" y="343248"/>
                </a:cubicBezTo>
                <a:cubicBezTo>
                  <a:pt x="9228999" y="345481"/>
                  <a:pt x="9226042" y="347682"/>
                  <a:pt x="9223067" y="349937"/>
                </a:cubicBezTo>
                <a:close/>
              </a:path>
            </a:pathLst>
          </a:custGeom>
          <a:noFill/>
          <a:ln w="1859" cap="flat">
            <a:gradFill flip="none" rotWithShape="1">
              <a:gsLst>
                <a:gs pos="94000">
                  <a:srgbClr val="9A22F8">
                    <a:alpha val="0"/>
                  </a:srgbClr>
                </a:gs>
                <a:gs pos="81000">
                  <a:srgbClr val="313BD0"/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" name="椭圆 14">
            <a:extLst>
              <a:ext uri="{FF2B5EF4-FFF2-40B4-BE49-F238E27FC236}">
                <a16:creationId xmlns:a16="http://schemas.microsoft.com/office/drawing/2014/main" id="{DAC5E1B8-0C86-457E-A5C0-ED9266E51E2A}"/>
              </a:ext>
            </a:extLst>
          </p:cNvPr>
          <p:cNvSpPr/>
          <p:nvPr/>
        </p:nvSpPr>
        <p:spPr>
          <a:xfrm>
            <a:off x="3357772" y="690772"/>
            <a:ext cx="5476456" cy="5476456"/>
          </a:xfrm>
          <a:prstGeom prst="ellipse">
            <a:avLst/>
          </a:prstGeom>
          <a:gradFill flip="none" rotWithShape="1">
            <a:gsLst>
              <a:gs pos="0">
                <a:srgbClr val="00F2F2"/>
              </a:gs>
              <a:gs pos="100000">
                <a:srgbClr val="313BD0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42" name="文本框 441">
            <a:extLst>
              <a:ext uri="{FF2B5EF4-FFF2-40B4-BE49-F238E27FC236}">
                <a16:creationId xmlns:a16="http://schemas.microsoft.com/office/drawing/2014/main" id="{1EC31F8E-7C07-40FF-8907-584BF9D7F9A4}"/>
              </a:ext>
            </a:extLst>
          </p:cNvPr>
          <p:cNvSpPr txBox="1"/>
          <p:nvPr/>
        </p:nvSpPr>
        <p:spPr>
          <a:xfrm>
            <a:off x="4417551" y="2437712"/>
            <a:ext cx="3454792" cy="1015663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r>
              <a:rPr lang="zh-CN" altLang="en-US" sz="6000" b="1" dirty="0">
                <a:solidFill>
                  <a:schemeClr val="bg1"/>
                </a:solidFill>
                <a:effectLst/>
                <a:latin typeface="字体圈欣意冠黑体" panose="00000500000000000000" pitchFamily="2" charset="-122"/>
                <a:ea typeface="字体圈欣意冠黑体" panose="00000500000000000000" pitchFamily="2" charset="-122"/>
                <a:cs typeface="+mn-ea"/>
                <a:sym typeface="+mn-lt"/>
              </a:rPr>
              <a:t>商业计划书</a:t>
            </a:r>
          </a:p>
        </p:txBody>
      </p:sp>
      <p:sp>
        <p:nvSpPr>
          <p:cNvPr id="445" name="文本框 444">
            <a:extLst>
              <a:ext uri="{FF2B5EF4-FFF2-40B4-BE49-F238E27FC236}">
                <a16:creationId xmlns:a16="http://schemas.microsoft.com/office/drawing/2014/main" id="{93B3425C-96F4-4410-B9AC-2690BF966487}"/>
              </a:ext>
            </a:extLst>
          </p:cNvPr>
          <p:cNvSpPr txBox="1"/>
          <p:nvPr/>
        </p:nvSpPr>
        <p:spPr>
          <a:xfrm>
            <a:off x="3992899" y="4019683"/>
            <a:ext cx="4206202" cy="49584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14000"/>
              </a:lnSpc>
            </a:pP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Your content to play here, or through paste in this box, and select only the text. Your content to play here</a:t>
            </a:r>
          </a:p>
        </p:txBody>
      </p:sp>
      <p:sp>
        <p:nvSpPr>
          <p:cNvPr id="459" name="文本框 458">
            <a:extLst>
              <a:ext uri="{FF2B5EF4-FFF2-40B4-BE49-F238E27FC236}">
                <a16:creationId xmlns:a16="http://schemas.microsoft.com/office/drawing/2014/main" id="{1A2AB276-7C49-4E7E-B7E3-0E8E4ABBE6E3}"/>
              </a:ext>
            </a:extLst>
          </p:cNvPr>
          <p:cNvSpPr txBox="1"/>
          <p:nvPr/>
        </p:nvSpPr>
        <p:spPr>
          <a:xfrm>
            <a:off x="4491566" y="1350263"/>
            <a:ext cx="3230170" cy="1249894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14000"/>
              </a:lnSpc>
            </a:pPr>
            <a:r>
              <a:rPr lang="en-US" altLang="zh-CN" sz="7200" b="1" dirty="0">
                <a:solidFill>
                  <a:schemeClr val="bg1"/>
                </a:solidFill>
                <a:latin typeface="Arial Rounded MT Bold" panose="020F0704030504030204" pitchFamily="34" charset="0"/>
                <a:cs typeface="+mn-ea"/>
                <a:sym typeface="+mn-lt"/>
              </a:rPr>
              <a:t>202X</a:t>
            </a:r>
          </a:p>
        </p:txBody>
      </p:sp>
      <p:sp>
        <p:nvSpPr>
          <p:cNvPr id="46" name="任意多边形: 形状 45">
            <a:extLst>
              <a:ext uri="{FF2B5EF4-FFF2-40B4-BE49-F238E27FC236}">
                <a16:creationId xmlns:a16="http://schemas.microsoft.com/office/drawing/2014/main" id="{B37E1F4B-E1EB-4DFD-B153-79C4CBAF111A}"/>
              </a:ext>
            </a:extLst>
          </p:cNvPr>
          <p:cNvSpPr/>
          <p:nvPr/>
        </p:nvSpPr>
        <p:spPr>
          <a:xfrm>
            <a:off x="2080751" y="-596900"/>
            <a:ext cx="8051800" cy="8051800"/>
          </a:xfrm>
          <a:custGeom>
            <a:avLst/>
            <a:gdLst>
              <a:gd name="connsiteX0" fmla="*/ 2093686 w 4187372"/>
              <a:gd name="connsiteY0" fmla="*/ 0 h 4187372"/>
              <a:gd name="connsiteX1" fmla="*/ 4187372 w 4187372"/>
              <a:gd name="connsiteY1" fmla="*/ 2093686 h 4187372"/>
              <a:gd name="connsiteX2" fmla="*/ 2093686 w 4187372"/>
              <a:gd name="connsiteY2" fmla="*/ 4187372 h 4187372"/>
              <a:gd name="connsiteX3" fmla="*/ 0 w 4187372"/>
              <a:gd name="connsiteY3" fmla="*/ 2093686 h 4187372"/>
              <a:gd name="connsiteX4" fmla="*/ 2093686 w 4187372"/>
              <a:gd name="connsiteY4" fmla="*/ 0 h 4187372"/>
              <a:gd name="connsiteX5" fmla="*/ 2093686 w 4187372"/>
              <a:gd name="connsiteY5" fmla="*/ 192315 h 4187372"/>
              <a:gd name="connsiteX6" fmla="*/ 192314 w 4187372"/>
              <a:gd name="connsiteY6" fmla="*/ 2093686 h 4187372"/>
              <a:gd name="connsiteX7" fmla="*/ 2093686 w 4187372"/>
              <a:gd name="connsiteY7" fmla="*/ 3995057 h 4187372"/>
              <a:gd name="connsiteX8" fmla="*/ 3995058 w 4187372"/>
              <a:gd name="connsiteY8" fmla="*/ 2093686 h 4187372"/>
              <a:gd name="connsiteX9" fmla="*/ 2093686 w 4187372"/>
              <a:gd name="connsiteY9" fmla="*/ 192315 h 4187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87372" h="4187372">
                <a:moveTo>
                  <a:pt x="2093686" y="0"/>
                </a:moveTo>
                <a:cubicBezTo>
                  <a:pt x="3249997" y="0"/>
                  <a:pt x="4187372" y="937375"/>
                  <a:pt x="4187372" y="2093686"/>
                </a:cubicBezTo>
                <a:cubicBezTo>
                  <a:pt x="4187372" y="3249997"/>
                  <a:pt x="3249997" y="4187372"/>
                  <a:pt x="2093686" y="4187372"/>
                </a:cubicBezTo>
                <a:cubicBezTo>
                  <a:pt x="937375" y="4187372"/>
                  <a:pt x="0" y="3249997"/>
                  <a:pt x="0" y="2093686"/>
                </a:cubicBezTo>
                <a:cubicBezTo>
                  <a:pt x="0" y="937375"/>
                  <a:pt x="937375" y="0"/>
                  <a:pt x="2093686" y="0"/>
                </a:cubicBezTo>
                <a:close/>
                <a:moveTo>
                  <a:pt x="2093686" y="192315"/>
                </a:moveTo>
                <a:cubicBezTo>
                  <a:pt x="1043587" y="192315"/>
                  <a:pt x="192314" y="1043588"/>
                  <a:pt x="192314" y="2093686"/>
                </a:cubicBezTo>
                <a:cubicBezTo>
                  <a:pt x="192314" y="3143784"/>
                  <a:pt x="1043587" y="3995057"/>
                  <a:pt x="2093686" y="3995057"/>
                </a:cubicBezTo>
                <a:cubicBezTo>
                  <a:pt x="3143785" y="3995057"/>
                  <a:pt x="3995058" y="3143784"/>
                  <a:pt x="3995058" y="2093686"/>
                </a:cubicBezTo>
                <a:cubicBezTo>
                  <a:pt x="3995058" y="1043588"/>
                  <a:pt x="3143785" y="192315"/>
                  <a:pt x="2093686" y="192315"/>
                </a:cubicBezTo>
                <a:close/>
              </a:path>
            </a:pathLst>
          </a:custGeom>
          <a:gradFill>
            <a:gsLst>
              <a:gs pos="0">
                <a:srgbClr val="9A22F8"/>
              </a:gs>
              <a:gs pos="100000">
                <a:srgbClr val="313BD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3" name="任意多边形: 形状 42">
            <a:extLst>
              <a:ext uri="{FF2B5EF4-FFF2-40B4-BE49-F238E27FC236}">
                <a16:creationId xmlns:a16="http://schemas.microsoft.com/office/drawing/2014/main" id="{E0DA8193-E1EE-435E-A24B-F130E1F44151}"/>
              </a:ext>
            </a:extLst>
          </p:cNvPr>
          <p:cNvSpPr/>
          <p:nvPr/>
        </p:nvSpPr>
        <p:spPr>
          <a:xfrm rot="17295758">
            <a:off x="2025052" y="1047603"/>
            <a:ext cx="1341905" cy="1341904"/>
          </a:xfrm>
          <a:custGeom>
            <a:avLst/>
            <a:gdLst>
              <a:gd name="connsiteX0" fmla="*/ 1901372 w 3802744"/>
              <a:gd name="connsiteY0" fmla="*/ 0 h 3802742"/>
              <a:gd name="connsiteX1" fmla="*/ 3802744 w 3802744"/>
              <a:gd name="connsiteY1" fmla="*/ 1901371 h 3802742"/>
              <a:gd name="connsiteX2" fmla="*/ 1901372 w 3802744"/>
              <a:gd name="connsiteY2" fmla="*/ 3802742 h 3802742"/>
              <a:gd name="connsiteX3" fmla="*/ 0 w 3802744"/>
              <a:gd name="connsiteY3" fmla="*/ 1901371 h 3802742"/>
              <a:gd name="connsiteX4" fmla="*/ 1901372 w 3802744"/>
              <a:gd name="connsiteY4" fmla="*/ 0 h 3802742"/>
              <a:gd name="connsiteX5" fmla="*/ 1901372 w 3802744"/>
              <a:gd name="connsiteY5" fmla="*/ 501176 h 3802742"/>
              <a:gd name="connsiteX6" fmla="*/ 501177 w 3802744"/>
              <a:gd name="connsiteY6" fmla="*/ 1901371 h 3802742"/>
              <a:gd name="connsiteX7" fmla="*/ 1901372 w 3802744"/>
              <a:gd name="connsiteY7" fmla="*/ 3301566 h 3802742"/>
              <a:gd name="connsiteX8" fmla="*/ 3301568 w 3802744"/>
              <a:gd name="connsiteY8" fmla="*/ 1901371 h 3802742"/>
              <a:gd name="connsiteX9" fmla="*/ 1901372 w 3802744"/>
              <a:gd name="connsiteY9" fmla="*/ 501176 h 3802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2744" h="3802742">
                <a:moveTo>
                  <a:pt x="1901372" y="0"/>
                </a:moveTo>
                <a:cubicBezTo>
                  <a:pt x="2951471" y="0"/>
                  <a:pt x="3802744" y="851273"/>
                  <a:pt x="3802744" y="1901371"/>
                </a:cubicBezTo>
                <a:cubicBezTo>
                  <a:pt x="3802744" y="2951469"/>
                  <a:pt x="2951471" y="3802742"/>
                  <a:pt x="1901372" y="3802742"/>
                </a:cubicBezTo>
                <a:cubicBezTo>
                  <a:pt x="851273" y="3802742"/>
                  <a:pt x="0" y="2951469"/>
                  <a:pt x="0" y="1901371"/>
                </a:cubicBezTo>
                <a:cubicBezTo>
                  <a:pt x="0" y="851273"/>
                  <a:pt x="851273" y="0"/>
                  <a:pt x="1901372" y="0"/>
                </a:cubicBezTo>
                <a:close/>
                <a:moveTo>
                  <a:pt x="1901372" y="501176"/>
                </a:moveTo>
                <a:cubicBezTo>
                  <a:pt x="1128065" y="501176"/>
                  <a:pt x="501177" y="1128065"/>
                  <a:pt x="501177" y="1901371"/>
                </a:cubicBezTo>
                <a:cubicBezTo>
                  <a:pt x="501177" y="2674677"/>
                  <a:pt x="1128065" y="3301566"/>
                  <a:pt x="1901372" y="3301566"/>
                </a:cubicBezTo>
                <a:cubicBezTo>
                  <a:pt x="2674679" y="3301566"/>
                  <a:pt x="3301568" y="2674677"/>
                  <a:pt x="3301568" y="1901371"/>
                </a:cubicBezTo>
                <a:cubicBezTo>
                  <a:pt x="3301568" y="1128065"/>
                  <a:pt x="2674679" y="501176"/>
                  <a:pt x="1901372" y="501176"/>
                </a:cubicBezTo>
                <a:close/>
              </a:path>
            </a:pathLst>
          </a:custGeom>
          <a:gradFill>
            <a:gsLst>
              <a:gs pos="15000">
                <a:srgbClr val="313BD0">
                  <a:alpha val="0"/>
                </a:srgbClr>
              </a:gs>
              <a:gs pos="100000">
                <a:srgbClr val="00F2F2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0" name="文本框 59">
            <a:extLst>
              <a:ext uri="{FF2B5EF4-FFF2-40B4-BE49-F238E27FC236}">
                <a16:creationId xmlns:a16="http://schemas.microsoft.com/office/drawing/2014/main" id="{E8E350D4-84F8-46CA-967E-1116FDBD8B77}"/>
              </a:ext>
            </a:extLst>
          </p:cNvPr>
          <p:cNvSpPr txBox="1"/>
          <p:nvPr/>
        </p:nvSpPr>
        <p:spPr>
          <a:xfrm>
            <a:off x="4819650" y="3502940"/>
            <a:ext cx="25527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zh-CN" altLang="en-US" dirty="0">
                <a:solidFill>
                  <a:schemeClr val="bg1"/>
                </a:solidFill>
              </a:rPr>
              <a:t>BUSINESS PLAN</a:t>
            </a:r>
          </a:p>
        </p:txBody>
      </p:sp>
      <p:sp>
        <p:nvSpPr>
          <p:cNvPr id="69" name="任意多边形: 形状 68">
            <a:extLst>
              <a:ext uri="{FF2B5EF4-FFF2-40B4-BE49-F238E27FC236}">
                <a16:creationId xmlns:a16="http://schemas.microsoft.com/office/drawing/2014/main" id="{444043A2-0E25-49BF-A70E-AEAB009693EE}"/>
              </a:ext>
            </a:extLst>
          </p:cNvPr>
          <p:cNvSpPr/>
          <p:nvPr/>
        </p:nvSpPr>
        <p:spPr>
          <a:xfrm>
            <a:off x="733434" y="4540338"/>
            <a:ext cx="365623" cy="818893"/>
          </a:xfrm>
          <a:custGeom>
            <a:avLst/>
            <a:gdLst>
              <a:gd name="connsiteX0" fmla="*/ 286636 w 573272"/>
              <a:gd name="connsiteY0" fmla="*/ 0 h 1044151"/>
              <a:gd name="connsiteX1" fmla="*/ 573272 w 573272"/>
              <a:gd name="connsiteY1" fmla="*/ 122150 h 1044151"/>
              <a:gd name="connsiteX2" fmla="*/ 572952 w 573272"/>
              <a:gd name="connsiteY2" fmla="*/ 124853 h 1044151"/>
              <a:gd name="connsiteX3" fmla="*/ 573272 w 573272"/>
              <a:gd name="connsiteY3" fmla="*/ 127556 h 1044151"/>
              <a:gd name="connsiteX4" fmla="*/ 572952 w 573272"/>
              <a:gd name="connsiteY4" fmla="*/ 130259 h 1044151"/>
              <a:gd name="connsiteX5" fmla="*/ 573272 w 573272"/>
              <a:gd name="connsiteY5" fmla="*/ 132961 h 1044151"/>
              <a:gd name="connsiteX6" fmla="*/ 572952 w 573272"/>
              <a:gd name="connsiteY6" fmla="*/ 135664 h 1044151"/>
              <a:gd name="connsiteX7" fmla="*/ 573272 w 573272"/>
              <a:gd name="connsiteY7" fmla="*/ 138367 h 1044151"/>
              <a:gd name="connsiteX8" fmla="*/ 572952 w 573272"/>
              <a:gd name="connsiteY8" fmla="*/ 141070 h 1044151"/>
              <a:gd name="connsiteX9" fmla="*/ 573272 w 573272"/>
              <a:gd name="connsiteY9" fmla="*/ 143772 h 1044151"/>
              <a:gd name="connsiteX10" fmla="*/ 572952 w 573272"/>
              <a:gd name="connsiteY10" fmla="*/ 146475 h 1044151"/>
              <a:gd name="connsiteX11" fmla="*/ 573272 w 573272"/>
              <a:gd name="connsiteY11" fmla="*/ 149178 h 1044151"/>
              <a:gd name="connsiteX12" fmla="*/ 572952 w 573272"/>
              <a:gd name="connsiteY12" fmla="*/ 151881 h 1044151"/>
              <a:gd name="connsiteX13" fmla="*/ 573272 w 573272"/>
              <a:gd name="connsiteY13" fmla="*/ 154583 h 1044151"/>
              <a:gd name="connsiteX14" fmla="*/ 572952 w 573272"/>
              <a:gd name="connsiteY14" fmla="*/ 157286 h 1044151"/>
              <a:gd name="connsiteX15" fmla="*/ 573272 w 573272"/>
              <a:gd name="connsiteY15" fmla="*/ 159989 h 1044151"/>
              <a:gd name="connsiteX16" fmla="*/ 572952 w 573272"/>
              <a:gd name="connsiteY16" fmla="*/ 162691 h 1044151"/>
              <a:gd name="connsiteX17" fmla="*/ 573272 w 573272"/>
              <a:gd name="connsiteY17" fmla="*/ 165394 h 1044151"/>
              <a:gd name="connsiteX18" fmla="*/ 572952 w 573272"/>
              <a:gd name="connsiteY18" fmla="*/ 168097 h 1044151"/>
              <a:gd name="connsiteX19" fmla="*/ 573272 w 573272"/>
              <a:gd name="connsiteY19" fmla="*/ 170800 h 1044151"/>
              <a:gd name="connsiteX20" fmla="*/ 572952 w 573272"/>
              <a:gd name="connsiteY20" fmla="*/ 173502 h 1044151"/>
              <a:gd name="connsiteX21" fmla="*/ 573272 w 573272"/>
              <a:gd name="connsiteY21" fmla="*/ 176205 h 1044151"/>
              <a:gd name="connsiteX22" fmla="*/ 572952 w 573272"/>
              <a:gd name="connsiteY22" fmla="*/ 178908 h 1044151"/>
              <a:gd name="connsiteX23" fmla="*/ 573272 w 573272"/>
              <a:gd name="connsiteY23" fmla="*/ 181611 h 1044151"/>
              <a:gd name="connsiteX24" fmla="*/ 572952 w 573272"/>
              <a:gd name="connsiteY24" fmla="*/ 184313 h 1044151"/>
              <a:gd name="connsiteX25" fmla="*/ 573272 w 573272"/>
              <a:gd name="connsiteY25" fmla="*/ 187016 h 1044151"/>
              <a:gd name="connsiteX26" fmla="*/ 572952 w 573272"/>
              <a:gd name="connsiteY26" fmla="*/ 189719 h 1044151"/>
              <a:gd name="connsiteX27" fmla="*/ 573272 w 573272"/>
              <a:gd name="connsiteY27" fmla="*/ 192421 h 1044151"/>
              <a:gd name="connsiteX28" fmla="*/ 572952 w 573272"/>
              <a:gd name="connsiteY28" fmla="*/ 195124 h 1044151"/>
              <a:gd name="connsiteX29" fmla="*/ 573272 w 573272"/>
              <a:gd name="connsiteY29" fmla="*/ 197827 h 1044151"/>
              <a:gd name="connsiteX30" fmla="*/ 572952 w 573272"/>
              <a:gd name="connsiteY30" fmla="*/ 200530 h 1044151"/>
              <a:gd name="connsiteX31" fmla="*/ 573272 w 573272"/>
              <a:gd name="connsiteY31" fmla="*/ 203233 h 1044151"/>
              <a:gd name="connsiteX32" fmla="*/ 572952 w 573272"/>
              <a:gd name="connsiteY32" fmla="*/ 205935 h 1044151"/>
              <a:gd name="connsiteX33" fmla="*/ 573272 w 573272"/>
              <a:gd name="connsiteY33" fmla="*/ 208638 h 1044151"/>
              <a:gd name="connsiteX34" fmla="*/ 572952 w 573272"/>
              <a:gd name="connsiteY34" fmla="*/ 211341 h 1044151"/>
              <a:gd name="connsiteX35" fmla="*/ 573272 w 573272"/>
              <a:gd name="connsiteY35" fmla="*/ 214043 h 1044151"/>
              <a:gd name="connsiteX36" fmla="*/ 572952 w 573272"/>
              <a:gd name="connsiteY36" fmla="*/ 216746 h 1044151"/>
              <a:gd name="connsiteX37" fmla="*/ 573272 w 573272"/>
              <a:gd name="connsiteY37" fmla="*/ 219449 h 1044151"/>
              <a:gd name="connsiteX38" fmla="*/ 572952 w 573272"/>
              <a:gd name="connsiteY38" fmla="*/ 222152 h 1044151"/>
              <a:gd name="connsiteX39" fmla="*/ 573272 w 573272"/>
              <a:gd name="connsiteY39" fmla="*/ 224855 h 1044151"/>
              <a:gd name="connsiteX40" fmla="*/ 572952 w 573272"/>
              <a:gd name="connsiteY40" fmla="*/ 227557 h 1044151"/>
              <a:gd name="connsiteX41" fmla="*/ 573272 w 573272"/>
              <a:gd name="connsiteY41" fmla="*/ 230260 h 1044151"/>
              <a:gd name="connsiteX42" fmla="*/ 572952 w 573272"/>
              <a:gd name="connsiteY42" fmla="*/ 232963 h 1044151"/>
              <a:gd name="connsiteX43" fmla="*/ 573272 w 573272"/>
              <a:gd name="connsiteY43" fmla="*/ 235666 h 1044151"/>
              <a:gd name="connsiteX44" fmla="*/ 572952 w 573272"/>
              <a:gd name="connsiteY44" fmla="*/ 238368 h 1044151"/>
              <a:gd name="connsiteX45" fmla="*/ 573272 w 573272"/>
              <a:gd name="connsiteY45" fmla="*/ 241071 h 1044151"/>
              <a:gd name="connsiteX46" fmla="*/ 572952 w 573272"/>
              <a:gd name="connsiteY46" fmla="*/ 243774 h 1044151"/>
              <a:gd name="connsiteX47" fmla="*/ 573272 w 573272"/>
              <a:gd name="connsiteY47" fmla="*/ 246476 h 1044151"/>
              <a:gd name="connsiteX48" fmla="*/ 572952 w 573272"/>
              <a:gd name="connsiteY48" fmla="*/ 249179 h 1044151"/>
              <a:gd name="connsiteX49" fmla="*/ 573272 w 573272"/>
              <a:gd name="connsiteY49" fmla="*/ 251882 h 1044151"/>
              <a:gd name="connsiteX50" fmla="*/ 572952 w 573272"/>
              <a:gd name="connsiteY50" fmla="*/ 254585 h 1044151"/>
              <a:gd name="connsiteX51" fmla="*/ 573272 w 573272"/>
              <a:gd name="connsiteY51" fmla="*/ 257288 h 1044151"/>
              <a:gd name="connsiteX52" fmla="*/ 572952 w 573272"/>
              <a:gd name="connsiteY52" fmla="*/ 259990 h 1044151"/>
              <a:gd name="connsiteX53" fmla="*/ 573272 w 573272"/>
              <a:gd name="connsiteY53" fmla="*/ 262693 h 1044151"/>
              <a:gd name="connsiteX54" fmla="*/ 572952 w 573272"/>
              <a:gd name="connsiteY54" fmla="*/ 265396 h 1044151"/>
              <a:gd name="connsiteX55" fmla="*/ 573272 w 573272"/>
              <a:gd name="connsiteY55" fmla="*/ 268098 h 1044151"/>
              <a:gd name="connsiteX56" fmla="*/ 572952 w 573272"/>
              <a:gd name="connsiteY56" fmla="*/ 270801 h 1044151"/>
              <a:gd name="connsiteX57" fmla="*/ 573272 w 573272"/>
              <a:gd name="connsiteY57" fmla="*/ 273504 h 1044151"/>
              <a:gd name="connsiteX58" fmla="*/ 572952 w 573272"/>
              <a:gd name="connsiteY58" fmla="*/ 276207 h 1044151"/>
              <a:gd name="connsiteX59" fmla="*/ 573272 w 573272"/>
              <a:gd name="connsiteY59" fmla="*/ 278909 h 1044151"/>
              <a:gd name="connsiteX60" fmla="*/ 572952 w 573272"/>
              <a:gd name="connsiteY60" fmla="*/ 281612 h 1044151"/>
              <a:gd name="connsiteX61" fmla="*/ 573272 w 573272"/>
              <a:gd name="connsiteY61" fmla="*/ 284315 h 1044151"/>
              <a:gd name="connsiteX62" fmla="*/ 572952 w 573272"/>
              <a:gd name="connsiteY62" fmla="*/ 287018 h 1044151"/>
              <a:gd name="connsiteX63" fmla="*/ 573272 w 573272"/>
              <a:gd name="connsiteY63" fmla="*/ 289720 h 1044151"/>
              <a:gd name="connsiteX64" fmla="*/ 572952 w 573272"/>
              <a:gd name="connsiteY64" fmla="*/ 292423 h 1044151"/>
              <a:gd name="connsiteX65" fmla="*/ 573272 w 573272"/>
              <a:gd name="connsiteY65" fmla="*/ 295126 h 1044151"/>
              <a:gd name="connsiteX66" fmla="*/ 572952 w 573272"/>
              <a:gd name="connsiteY66" fmla="*/ 297829 h 1044151"/>
              <a:gd name="connsiteX67" fmla="*/ 573272 w 573272"/>
              <a:gd name="connsiteY67" fmla="*/ 300531 h 1044151"/>
              <a:gd name="connsiteX68" fmla="*/ 572952 w 573272"/>
              <a:gd name="connsiteY68" fmla="*/ 303234 h 1044151"/>
              <a:gd name="connsiteX69" fmla="*/ 573272 w 573272"/>
              <a:gd name="connsiteY69" fmla="*/ 305937 h 1044151"/>
              <a:gd name="connsiteX70" fmla="*/ 572952 w 573272"/>
              <a:gd name="connsiteY70" fmla="*/ 308639 h 1044151"/>
              <a:gd name="connsiteX71" fmla="*/ 573272 w 573272"/>
              <a:gd name="connsiteY71" fmla="*/ 311342 h 1044151"/>
              <a:gd name="connsiteX72" fmla="*/ 572952 w 573272"/>
              <a:gd name="connsiteY72" fmla="*/ 314045 h 1044151"/>
              <a:gd name="connsiteX73" fmla="*/ 573272 w 573272"/>
              <a:gd name="connsiteY73" fmla="*/ 316748 h 1044151"/>
              <a:gd name="connsiteX74" fmla="*/ 572952 w 573272"/>
              <a:gd name="connsiteY74" fmla="*/ 319450 h 1044151"/>
              <a:gd name="connsiteX75" fmla="*/ 573272 w 573272"/>
              <a:gd name="connsiteY75" fmla="*/ 322153 h 1044151"/>
              <a:gd name="connsiteX76" fmla="*/ 572952 w 573272"/>
              <a:gd name="connsiteY76" fmla="*/ 324856 h 1044151"/>
              <a:gd name="connsiteX77" fmla="*/ 573272 w 573272"/>
              <a:gd name="connsiteY77" fmla="*/ 327559 h 1044151"/>
              <a:gd name="connsiteX78" fmla="*/ 572952 w 573272"/>
              <a:gd name="connsiteY78" fmla="*/ 330261 h 1044151"/>
              <a:gd name="connsiteX79" fmla="*/ 573272 w 573272"/>
              <a:gd name="connsiteY79" fmla="*/ 332964 h 1044151"/>
              <a:gd name="connsiteX80" fmla="*/ 572952 w 573272"/>
              <a:gd name="connsiteY80" fmla="*/ 335667 h 1044151"/>
              <a:gd name="connsiteX81" fmla="*/ 573272 w 573272"/>
              <a:gd name="connsiteY81" fmla="*/ 338370 h 1044151"/>
              <a:gd name="connsiteX82" fmla="*/ 572952 w 573272"/>
              <a:gd name="connsiteY82" fmla="*/ 341072 h 1044151"/>
              <a:gd name="connsiteX83" fmla="*/ 573272 w 573272"/>
              <a:gd name="connsiteY83" fmla="*/ 343775 h 1044151"/>
              <a:gd name="connsiteX84" fmla="*/ 572952 w 573272"/>
              <a:gd name="connsiteY84" fmla="*/ 346478 h 1044151"/>
              <a:gd name="connsiteX85" fmla="*/ 573272 w 573272"/>
              <a:gd name="connsiteY85" fmla="*/ 349180 h 1044151"/>
              <a:gd name="connsiteX86" fmla="*/ 572952 w 573272"/>
              <a:gd name="connsiteY86" fmla="*/ 351883 h 1044151"/>
              <a:gd name="connsiteX87" fmla="*/ 573272 w 573272"/>
              <a:gd name="connsiteY87" fmla="*/ 354586 h 1044151"/>
              <a:gd name="connsiteX88" fmla="*/ 572952 w 573272"/>
              <a:gd name="connsiteY88" fmla="*/ 357289 h 1044151"/>
              <a:gd name="connsiteX89" fmla="*/ 573272 w 573272"/>
              <a:gd name="connsiteY89" fmla="*/ 359991 h 1044151"/>
              <a:gd name="connsiteX90" fmla="*/ 572952 w 573272"/>
              <a:gd name="connsiteY90" fmla="*/ 362694 h 1044151"/>
              <a:gd name="connsiteX91" fmla="*/ 573272 w 573272"/>
              <a:gd name="connsiteY91" fmla="*/ 365397 h 1044151"/>
              <a:gd name="connsiteX92" fmla="*/ 572952 w 573272"/>
              <a:gd name="connsiteY92" fmla="*/ 368100 h 1044151"/>
              <a:gd name="connsiteX93" fmla="*/ 573272 w 573272"/>
              <a:gd name="connsiteY93" fmla="*/ 370802 h 1044151"/>
              <a:gd name="connsiteX94" fmla="*/ 572952 w 573272"/>
              <a:gd name="connsiteY94" fmla="*/ 373505 h 1044151"/>
              <a:gd name="connsiteX95" fmla="*/ 573234 w 573272"/>
              <a:gd name="connsiteY95" fmla="*/ 375887 h 1044151"/>
              <a:gd name="connsiteX96" fmla="*/ 573272 w 573272"/>
              <a:gd name="connsiteY96" fmla="*/ 376048 h 1044151"/>
              <a:gd name="connsiteX97" fmla="*/ 573263 w 573272"/>
              <a:gd name="connsiteY97" fmla="*/ 376128 h 1044151"/>
              <a:gd name="connsiteX98" fmla="*/ 573272 w 573272"/>
              <a:gd name="connsiteY98" fmla="*/ 376208 h 1044151"/>
              <a:gd name="connsiteX99" fmla="*/ 572962 w 573272"/>
              <a:gd name="connsiteY99" fmla="*/ 378830 h 1044151"/>
              <a:gd name="connsiteX100" fmla="*/ 573272 w 573272"/>
              <a:gd name="connsiteY100" fmla="*/ 381453 h 1044151"/>
              <a:gd name="connsiteX101" fmla="*/ 573263 w 573272"/>
              <a:gd name="connsiteY101" fmla="*/ 381533 h 1044151"/>
              <a:gd name="connsiteX102" fmla="*/ 573272 w 573272"/>
              <a:gd name="connsiteY102" fmla="*/ 381613 h 1044151"/>
              <a:gd name="connsiteX103" fmla="*/ 572962 w 573272"/>
              <a:gd name="connsiteY103" fmla="*/ 384236 h 1044151"/>
              <a:gd name="connsiteX104" fmla="*/ 573272 w 573272"/>
              <a:gd name="connsiteY104" fmla="*/ 386859 h 1044151"/>
              <a:gd name="connsiteX105" fmla="*/ 573263 w 573272"/>
              <a:gd name="connsiteY105" fmla="*/ 386939 h 1044151"/>
              <a:gd name="connsiteX106" fmla="*/ 573272 w 573272"/>
              <a:gd name="connsiteY106" fmla="*/ 387019 h 1044151"/>
              <a:gd name="connsiteX107" fmla="*/ 572962 w 573272"/>
              <a:gd name="connsiteY107" fmla="*/ 389641 h 1044151"/>
              <a:gd name="connsiteX108" fmla="*/ 573272 w 573272"/>
              <a:gd name="connsiteY108" fmla="*/ 392264 h 1044151"/>
              <a:gd name="connsiteX109" fmla="*/ 573263 w 573272"/>
              <a:gd name="connsiteY109" fmla="*/ 392344 h 1044151"/>
              <a:gd name="connsiteX110" fmla="*/ 573272 w 573272"/>
              <a:gd name="connsiteY110" fmla="*/ 392425 h 1044151"/>
              <a:gd name="connsiteX111" fmla="*/ 572962 w 573272"/>
              <a:gd name="connsiteY111" fmla="*/ 395047 h 1044151"/>
              <a:gd name="connsiteX112" fmla="*/ 573272 w 573272"/>
              <a:gd name="connsiteY112" fmla="*/ 397669 h 1044151"/>
              <a:gd name="connsiteX113" fmla="*/ 573263 w 573272"/>
              <a:gd name="connsiteY113" fmla="*/ 397750 h 1044151"/>
              <a:gd name="connsiteX114" fmla="*/ 573272 w 573272"/>
              <a:gd name="connsiteY114" fmla="*/ 397830 h 1044151"/>
              <a:gd name="connsiteX115" fmla="*/ 572962 w 573272"/>
              <a:gd name="connsiteY115" fmla="*/ 400452 h 1044151"/>
              <a:gd name="connsiteX116" fmla="*/ 573272 w 573272"/>
              <a:gd name="connsiteY116" fmla="*/ 403075 h 1044151"/>
              <a:gd name="connsiteX117" fmla="*/ 573263 w 573272"/>
              <a:gd name="connsiteY117" fmla="*/ 403155 h 1044151"/>
              <a:gd name="connsiteX118" fmla="*/ 573272 w 573272"/>
              <a:gd name="connsiteY118" fmla="*/ 403235 h 1044151"/>
              <a:gd name="connsiteX119" fmla="*/ 572962 w 573272"/>
              <a:gd name="connsiteY119" fmla="*/ 405858 h 1044151"/>
              <a:gd name="connsiteX120" fmla="*/ 573272 w 573272"/>
              <a:gd name="connsiteY120" fmla="*/ 408480 h 1044151"/>
              <a:gd name="connsiteX121" fmla="*/ 573263 w 573272"/>
              <a:gd name="connsiteY121" fmla="*/ 408561 h 1044151"/>
              <a:gd name="connsiteX122" fmla="*/ 573272 w 573272"/>
              <a:gd name="connsiteY122" fmla="*/ 408641 h 1044151"/>
              <a:gd name="connsiteX123" fmla="*/ 573234 w 573272"/>
              <a:gd name="connsiteY123" fmla="*/ 408802 h 1044151"/>
              <a:gd name="connsiteX124" fmla="*/ 572952 w 573272"/>
              <a:gd name="connsiteY124" fmla="*/ 411183 h 1044151"/>
              <a:gd name="connsiteX125" fmla="*/ 573272 w 573272"/>
              <a:gd name="connsiteY125" fmla="*/ 413886 h 1044151"/>
              <a:gd name="connsiteX126" fmla="*/ 573260 w 573272"/>
              <a:gd name="connsiteY126" fmla="*/ 413993 h 1044151"/>
              <a:gd name="connsiteX127" fmla="*/ 573272 w 573272"/>
              <a:gd name="connsiteY127" fmla="*/ 414046 h 1044151"/>
              <a:gd name="connsiteX128" fmla="*/ 573234 w 573272"/>
              <a:gd name="connsiteY128" fmla="*/ 414207 h 1044151"/>
              <a:gd name="connsiteX129" fmla="*/ 572952 w 573272"/>
              <a:gd name="connsiteY129" fmla="*/ 416589 h 1044151"/>
              <a:gd name="connsiteX130" fmla="*/ 573272 w 573272"/>
              <a:gd name="connsiteY130" fmla="*/ 419291 h 1044151"/>
              <a:gd name="connsiteX131" fmla="*/ 573260 w 573272"/>
              <a:gd name="connsiteY131" fmla="*/ 419398 h 1044151"/>
              <a:gd name="connsiteX132" fmla="*/ 573272 w 573272"/>
              <a:gd name="connsiteY132" fmla="*/ 419452 h 1044151"/>
              <a:gd name="connsiteX133" fmla="*/ 573234 w 573272"/>
              <a:gd name="connsiteY133" fmla="*/ 419613 h 1044151"/>
              <a:gd name="connsiteX134" fmla="*/ 572952 w 573272"/>
              <a:gd name="connsiteY134" fmla="*/ 421994 h 1044151"/>
              <a:gd name="connsiteX135" fmla="*/ 573272 w 573272"/>
              <a:gd name="connsiteY135" fmla="*/ 424697 h 1044151"/>
              <a:gd name="connsiteX136" fmla="*/ 573260 w 573272"/>
              <a:gd name="connsiteY136" fmla="*/ 424804 h 1044151"/>
              <a:gd name="connsiteX137" fmla="*/ 573272 w 573272"/>
              <a:gd name="connsiteY137" fmla="*/ 424857 h 1044151"/>
              <a:gd name="connsiteX138" fmla="*/ 573234 w 573272"/>
              <a:gd name="connsiteY138" fmla="*/ 425018 h 1044151"/>
              <a:gd name="connsiteX139" fmla="*/ 572952 w 573272"/>
              <a:gd name="connsiteY139" fmla="*/ 427400 h 1044151"/>
              <a:gd name="connsiteX140" fmla="*/ 573272 w 573272"/>
              <a:gd name="connsiteY140" fmla="*/ 430102 h 1044151"/>
              <a:gd name="connsiteX141" fmla="*/ 573260 w 573272"/>
              <a:gd name="connsiteY141" fmla="*/ 430209 h 1044151"/>
              <a:gd name="connsiteX142" fmla="*/ 573272 w 573272"/>
              <a:gd name="connsiteY142" fmla="*/ 430263 h 1044151"/>
              <a:gd name="connsiteX143" fmla="*/ 573234 w 573272"/>
              <a:gd name="connsiteY143" fmla="*/ 430424 h 1044151"/>
              <a:gd name="connsiteX144" fmla="*/ 572952 w 573272"/>
              <a:gd name="connsiteY144" fmla="*/ 432805 h 1044151"/>
              <a:gd name="connsiteX145" fmla="*/ 573272 w 573272"/>
              <a:gd name="connsiteY145" fmla="*/ 435508 h 1044151"/>
              <a:gd name="connsiteX146" fmla="*/ 573260 w 573272"/>
              <a:gd name="connsiteY146" fmla="*/ 435615 h 1044151"/>
              <a:gd name="connsiteX147" fmla="*/ 573272 w 573272"/>
              <a:gd name="connsiteY147" fmla="*/ 435668 h 1044151"/>
              <a:gd name="connsiteX148" fmla="*/ 573234 w 573272"/>
              <a:gd name="connsiteY148" fmla="*/ 435829 h 1044151"/>
              <a:gd name="connsiteX149" fmla="*/ 572952 w 573272"/>
              <a:gd name="connsiteY149" fmla="*/ 438210 h 1044151"/>
              <a:gd name="connsiteX150" fmla="*/ 573272 w 573272"/>
              <a:gd name="connsiteY150" fmla="*/ 440913 h 1044151"/>
              <a:gd name="connsiteX151" fmla="*/ 573260 w 573272"/>
              <a:gd name="connsiteY151" fmla="*/ 441020 h 1044151"/>
              <a:gd name="connsiteX152" fmla="*/ 573272 w 573272"/>
              <a:gd name="connsiteY152" fmla="*/ 441074 h 1044151"/>
              <a:gd name="connsiteX153" fmla="*/ 573234 w 573272"/>
              <a:gd name="connsiteY153" fmla="*/ 441234 h 1044151"/>
              <a:gd name="connsiteX154" fmla="*/ 572952 w 573272"/>
              <a:gd name="connsiteY154" fmla="*/ 443616 h 1044151"/>
              <a:gd name="connsiteX155" fmla="*/ 573272 w 573272"/>
              <a:gd name="connsiteY155" fmla="*/ 446319 h 1044151"/>
              <a:gd name="connsiteX156" fmla="*/ 573260 w 573272"/>
              <a:gd name="connsiteY156" fmla="*/ 446426 h 1044151"/>
              <a:gd name="connsiteX157" fmla="*/ 573272 w 573272"/>
              <a:gd name="connsiteY157" fmla="*/ 446479 h 1044151"/>
              <a:gd name="connsiteX158" fmla="*/ 573234 w 573272"/>
              <a:gd name="connsiteY158" fmla="*/ 446640 h 1044151"/>
              <a:gd name="connsiteX159" fmla="*/ 572952 w 573272"/>
              <a:gd name="connsiteY159" fmla="*/ 449021 h 1044151"/>
              <a:gd name="connsiteX160" fmla="*/ 573272 w 573272"/>
              <a:gd name="connsiteY160" fmla="*/ 451724 h 1044151"/>
              <a:gd name="connsiteX161" fmla="*/ 573260 w 573272"/>
              <a:gd name="connsiteY161" fmla="*/ 451831 h 1044151"/>
              <a:gd name="connsiteX162" fmla="*/ 573272 w 573272"/>
              <a:gd name="connsiteY162" fmla="*/ 451885 h 1044151"/>
              <a:gd name="connsiteX163" fmla="*/ 573234 w 573272"/>
              <a:gd name="connsiteY163" fmla="*/ 452045 h 1044151"/>
              <a:gd name="connsiteX164" fmla="*/ 572952 w 573272"/>
              <a:gd name="connsiteY164" fmla="*/ 454427 h 1044151"/>
              <a:gd name="connsiteX165" fmla="*/ 573272 w 573272"/>
              <a:gd name="connsiteY165" fmla="*/ 457130 h 1044151"/>
              <a:gd name="connsiteX166" fmla="*/ 573260 w 573272"/>
              <a:gd name="connsiteY166" fmla="*/ 457237 h 1044151"/>
              <a:gd name="connsiteX167" fmla="*/ 573272 w 573272"/>
              <a:gd name="connsiteY167" fmla="*/ 457290 h 1044151"/>
              <a:gd name="connsiteX168" fmla="*/ 573234 w 573272"/>
              <a:gd name="connsiteY168" fmla="*/ 457450 h 1044151"/>
              <a:gd name="connsiteX169" fmla="*/ 572952 w 573272"/>
              <a:gd name="connsiteY169" fmla="*/ 459833 h 1044151"/>
              <a:gd name="connsiteX170" fmla="*/ 573272 w 573272"/>
              <a:gd name="connsiteY170" fmla="*/ 462535 h 1044151"/>
              <a:gd name="connsiteX171" fmla="*/ 573260 w 573272"/>
              <a:gd name="connsiteY171" fmla="*/ 462642 h 1044151"/>
              <a:gd name="connsiteX172" fmla="*/ 573272 w 573272"/>
              <a:gd name="connsiteY172" fmla="*/ 462696 h 1044151"/>
              <a:gd name="connsiteX173" fmla="*/ 573234 w 573272"/>
              <a:gd name="connsiteY173" fmla="*/ 462856 h 1044151"/>
              <a:gd name="connsiteX174" fmla="*/ 572952 w 573272"/>
              <a:gd name="connsiteY174" fmla="*/ 465238 h 1044151"/>
              <a:gd name="connsiteX175" fmla="*/ 573272 w 573272"/>
              <a:gd name="connsiteY175" fmla="*/ 467940 h 1044151"/>
              <a:gd name="connsiteX176" fmla="*/ 573260 w 573272"/>
              <a:gd name="connsiteY176" fmla="*/ 468048 h 1044151"/>
              <a:gd name="connsiteX177" fmla="*/ 573272 w 573272"/>
              <a:gd name="connsiteY177" fmla="*/ 468101 h 1044151"/>
              <a:gd name="connsiteX178" fmla="*/ 573234 w 573272"/>
              <a:gd name="connsiteY178" fmla="*/ 468262 h 1044151"/>
              <a:gd name="connsiteX179" fmla="*/ 572952 w 573272"/>
              <a:gd name="connsiteY179" fmla="*/ 470643 h 1044151"/>
              <a:gd name="connsiteX180" fmla="*/ 573272 w 573272"/>
              <a:gd name="connsiteY180" fmla="*/ 473346 h 1044151"/>
              <a:gd name="connsiteX181" fmla="*/ 573260 w 573272"/>
              <a:gd name="connsiteY181" fmla="*/ 473453 h 1044151"/>
              <a:gd name="connsiteX182" fmla="*/ 573272 w 573272"/>
              <a:gd name="connsiteY182" fmla="*/ 473506 h 1044151"/>
              <a:gd name="connsiteX183" fmla="*/ 573234 w 573272"/>
              <a:gd name="connsiteY183" fmla="*/ 473667 h 1044151"/>
              <a:gd name="connsiteX184" fmla="*/ 572952 w 573272"/>
              <a:gd name="connsiteY184" fmla="*/ 476049 h 1044151"/>
              <a:gd name="connsiteX185" fmla="*/ 573272 w 573272"/>
              <a:gd name="connsiteY185" fmla="*/ 478752 h 1044151"/>
              <a:gd name="connsiteX186" fmla="*/ 573260 w 573272"/>
              <a:gd name="connsiteY186" fmla="*/ 478859 h 1044151"/>
              <a:gd name="connsiteX187" fmla="*/ 573272 w 573272"/>
              <a:gd name="connsiteY187" fmla="*/ 478912 h 1044151"/>
              <a:gd name="connsiteX188" fmla="*/ 573234 w 573272"/>
              <a:gd name="connsiteY188" fmla="*/ 479072 h 1044151"/>
              <a:gd name="connsiteX189" fmla="*/ 572952 w 573272"/>
              <a:gd name="connsiteY189" fmla="*/ 481454 h 1044151"/>
              <a:gd name="connsiteX190" fmla="*/ 573272 w 573272"/>
              <a:gd name="connsiteY190" fmla="*/ 484157 h 1044151"/>
              <a:gd name="connsiteX191" fmla="*/ 573260 w 573272"/>
              <a:gd name="connsiteY191" fmla="*/ 484264 h 1044151"/>
              <a:gd name="connsiteX192" fmla="*/ 573272 w 573272"/>
              <a:gd name="connsiteY192" fmla="*/ 484317 h 1044151"/>
              <a:gd name="connsiteX193" fmla="*/ 573234 w 573272"/>
              <a:gd name="connsiteY193" fmla="*/ 484478 h 1044151"/>
              <a:gd name="connsiteX194" fmla="*/ 572952 w 573272"/>
              <a:gd name="connsiteY194" fmla="*/ 486860 h 1044151"/>
              <a:gd name="connsiteX195" fmla="*/ 573272 w 573272"/>
              <a:gd name="connsiteY195" fmla="*/ 489563 h 1044151"/>
              <a:gd name="connsiteX196" fmla="*/ 573260 w 573272"/>
              <a:gd name="connsiteY196" fmla="*/ 489669 h 1044151"/>
              <a:gd name="connsiteX197" fmla="*/ 573272 w 573272"/>
              <a:gd name="connsiteY197" fmla="*/ 489723 h 1044151"/>
              <a:gd name="connsiteX198" fmla="*/ 573234 w 573272"/>
              <a:gd name="connsiteY198" fmla="*/ 489883 h 1044151"/>
              <a:gd name="connsiteX199" fmla="*/ 572952 w 573272"/>
              <a:gd name="connsiteY199" fmla="*/ 492265 h 1044151"/>
              <a:gd name="connsiteX200" fmla="*/ 573272 w 573272"/>
              <a:gd name="connsiteY200" fmla="*/ 494968 h 1044151"/>
              <a:gd name="connsiteX201" fmla="*/ 573260 w 573272"/>
              <a:gd name="connsiteY201" fmla="*/ 495075 h 1044151"/>
              <a:gd name="connsiteX202" fmla="*/ 573272 w 573272"/>
              <a:gd name="connsiteY202" fmla="*/ 495128 h 1044151"/>
              <a:gd name="connsiteX203" fmla="*/ 573234 w 573272"/>
              <a:gd name="connsiteY203" fmla="*/ 495289 h 1044151"/>
              <a:gd name="connsiteX204" fmla="*/ 572952 w 573272"/>
              <a:gd name="connsiteY204" fmla="*/ 497671 h 1044151"/>
              <a:gd name="connsiteX205" fmla="*/ 573272 w 573272"/>
              <a:gd name="connsiteY205" fmla="*/ 500374 h 1044151"/>
              <a:gd name="connsiteX206" fmla="*/ 573260 w 573272"/>
              <a:gd name="connsiteY206" fmla="*/ 500480 h 1044151"/>
              <a:gd name="connsiteX207" fmla="*/ 573272 w 573272"/>
              <a:gd name="connsiteY207" fmla="*/ 500534 h 1044151"/>
              <a:gd name="connsiteX208" fmla="*/ 573234 w 573272"/>
              <a:gd name="connsiteY208" fmla="*/ 500694 h 1044151"/>
              <a:gd name="connsiteX209" fmla="*/ 572952 w 573272"/>
              <a:gd name="connsiteY209" fmla="*/ 503076 h 1044151"/>
              <a:gd name="connsiteX210" fmla="*/ 573272 w 573272"/>
              <a:gd name="connsiteY210" fmla="*/ 505779 h 1044151"/>
              <a:gd name="connsiteX211" fmla="*/ 573260 w 573272"/>
              <a:gd name="connsiteY211" fmla="*/ 505886 h 1044151"/>
              <a:gd name="connsiteX212" fmla="*/ 573272 w 573272"/>
              <a:gd name="connsiteY212" fmla="*/ 505939 h 1044151"/>
              <a:gd name="connsiteX213" fmla="*/ 573234 w 573272"/>
              <a:gd name="connsiteY213" fmla="*/ 506100 h 1044151"/>
              <a:gd name="connsiteX214" fmla="*/ 572952 w 573272"/>
              <a:gd name="connsiteY214" fmla="*/ 508482 h 1044151"/>
              <a:gd name="connsiteX215" fmla="*/ 573272 w 573272"/>
              <a:gd name="connsiteY215" fmla="*/ 511185 h 1044151"/>
              <a:gd name="connsiteX216" fmla="*/ 573260 w 573272"/>
              <a:gd name="connsiteY216" fmla="*/ 511291 h 1044151"/>
              <a:gd name="connsiteX217" fmla="*/ 573272 w 573272"/>
              <a:gd name="connsiteY217" fmla="*/ 511345 h 1044151"/>
              <a:gd name="connsiteX218" fmla="*/ 573234 w 573272"/>
              <a:gd name="connsiteY218" fmla="*/ 511505 h 1044151"/>
              <a:gd name="connsiteX219" fmla="*/ 572952 w 573272"/>
              <a:gd name="connsiteY219" fmla="*/ 513887 h 1044151"/>
              <a:gd name="connsiteX220" fmla="*/ 573272 w 573272"/>
              <a:gd name="connsiteY220" fmla="*/ 516590 h 1044151"/>
              <a:gd name="connsiteX221" fmla="*/ 573260 w 573272"/>
              <a:gd name="connsiteY221" fmla="*/ 516697 h 1044151"/>
              <a:gd name="connsiteX222" fmla="*/ 573272 w 573272"/>
              <a:gd name="connsiteY222" fmla="*/ 516750 h 1044151"/>
              <a:gd name="connsiteX223" fmla="*/ 573234 w 573272"/>
              <a:gd name="connsiteY223" fmla="*/ 516911 h 1044151"/>
              <a:gd name="connsiteX224" fmla="*/ 572952 w 573272"/>
              <a:gd name="connsiteY224" fmla="*/ 519293 h 1044151"/>
              <a:gd name="connsiteX225" fmla="*/ 573272 w 573272"/>
              <a:gd name="connsiteY225" fmla="*/ 521995 h 1044151"/>
              <a:gd name="connsiteX226" fmla="*/ 573260 w 573272"/>
              <a:gd name="connsiteY226" fmla="*/ 522102 h 1044151"/>
              <a:gd name="connsiteX227" fmla="*/ 573272 w 573272"/>
              <a:gd name="connsiteY227" fmla="*/ 522156 h 1044151"/>
              <a:gd name="connsiteX228" fmla="*/ 573234 w 573272"/>
              <a:gd name="connsiteY228" fmla="*/ 522316 h 1044151"/>
              <a:gd name="connsiteX229" fmla="*/ 572952 w 573272"/>
              <a:gd name="connsiteY229" fmla="*/ 524698 h 1044151"/>
              <a:gd name="connsiteX230" fmla="*/ 573272 w 573272"/>
              <a:gd name="connsiteY230" fmla="*/ 527401 h 1044151"/>
              <a:gd name="connsiteX231" fmla="*/ 573260 w 573272"/>
              <a:gd name="connsiteY231" fmla="*/ 527508 h 1044151"/>
              <a:gd name="connsiteX232" fmla="*/ 573272 w 573272"/>
              <a:gd name="connsiteY232" fmla="*/ 527561 h 1044151"/>
              <a:gd name="connsiteX233" fmla="*/ 573234 w 573272"/>
              <a:gd name="connsiteY233" fmla="*/ 527721 h 1044151"/>
              <a:gd name="connsiteX234" fmla="*/ 572952 w 573272"/>
              <a:gd name="connsiteY234" fmla="*/ 530104 h 1044151"/>
              <a:gd name="connsiteX235" fmla="*/ 573272 w 573272"/>
              <a:gd name="connsiteY235" fmla="*/ 532806 h 1044151"/>
              <a:gd name="connsiteX236" fmla="*/ 573260 w 573272"/>
              <a:gd name="connsiteY236" fmla="*/ 532913 h 1044151"/>
              <a:gd name="connsiteX237" fmla="*/ 573272 w 573272"/>
              <a:gd name="connsiteY237" fmla="*/ 532967 h 1044151"/>
              <a:gd name="connsiteX238" fmla="*/ 573234 w 573272"/>
              <a:gd name="connsiteY238" fmla="*/ 533127 h 1044151"/>
              <a:gd name="connsiteX239" fmla="*/ 572952 w 573272"/>
              <a:gd name="connsiteY239" fmla="*/ 535509 h 1044151"/>
              <a:gd name="connsiteX240" fmla="*/ 573272 w 573272"/>
              <a:gd name="connsiteY240" fmla="*/ 538212 h 1044151"/>
              <a:gd name="connsiteX241" fmla="*/ 573260 w 573272"/>
              <a:gd name="connsiteY241" fmla="*/ 538319 h 1044151"/>
              <a:gd name="connsiteX242" fmla="*/ 573272 w 573272"/>
              <a:gd name="connsiteY242" fmla="*/ 538372 h 1044151"/>
              <a:gd name="connsiteX243" fmla="*/ 573234 w 573272"/>
              <a:gd name="connsiteY243" fmla="*/ 538533 h 1044151"/>
              <a:gd name="connsiteX244" fmla="*/ 572952 w 573272"/>
              <a:gd name="connsiteY244" fmla="*/ 540915 h 1044151"/>
              <a:gd name="connsiteX245" fmla="*/ 573272 w 573272"/>
              <a:gd name="connsiteY245" fmla="*/ 543617 h 1044151"/>
              <a:gd name="connsiteX246" fmla="*/ 573260 w 573272"/>
              <a:gd name="connsiteY246" fmla="*/ 543724 h 1044151"/>
              <a:gd name="connsiteX247" fmla="*/ 573272 w 573272"/>
              <a:gd name="connsiteY247" fmla="*/ 543778 h 1044151"/>
              <a:gd name="connsiteX248" fmla="*/ 573234 w 573272"/>
              <a:gd name="connsiteY248" fmla="*/ 543938 h 1044151"/>
              <a:gd name="connsiteX249" fmla="*/ 572952 w 573272"/>
              <a:gd name="connsiteY249" fmla="*/ 546320 h 1044151"/>
              <a:gd name="connsiteX250" fmla="*/ 573272 w 573272"/>
              <a:gd name="connsiteY250" fmla="*/ 549023 h 1044151"/>
              <a:gd name="connsiteX251" fmla="*/ 573260 w 573272"/>
              <a:gd name="connsiteY251" fmla="*/ 549130 h 1044151"/>
              <a:gd name="connsiteX252" fmla="*/ 573272 w 573272"/>
              <a:gd name="connsiteY252" fmla="*/ 549183 h 1044151"/>
              <a:gd name="connsiteX253" fmla="*/ 573234 w 573272"/>
              <a:gd name="connsiteY253" fmla="*/ 549344 h 1044151"/>
              <a:gd name="connsiteX254" fmla="*/ 572952 w 573272"/>
              <a:gd name="connsiteY254" fmla="*/ 551726 h 1044151"/>
              <a:gd name="connsiteX255" fmla="*/ 573272 w 573272"/>
              <a:gd name="connsiteY255" fmla="*/ 554428 h 1044151"/>
              <a:gd name="connsiteX256" fmla="*/ 573260 w 573272"/>
              <a:gd name="connsiteY256" fmla="*/ 554535 h 1044151"/>
              <a:gd name="connsiteX257" fmla="*/ 573272 w 573272"/>
              <a:gd name="connsiteY257" fmla="*/ 554588 h 1044151"/>
              <a:gd name="connsiteX258" fmla="*/ 573234 w 573272"/>
              <a:gd name="connsiteY258" fmla="*/ 554749 h 1044151"/>
              <a:gd name="connsiteX259" fmla="*/ 572952 w 573272"/>
              <a:gd name="connsiteY259" fmla="*/ 557131 h 1044151"/>
              <a:gd name="connsiteX260" fmla="*/ 573272 w 573272"/>
              <a:gd name="connsiteY260" fmla="*/ 559834 h 1044151"/>
              <a:gd name="connsiteX261" fmla="*/ 573260 w 573272"/>
              <a:gd name="connsiteY261" fmla="*/ 559940 h 1044151"/>
              <a:gd name="connsiteX262" fmla="*/ 573272 w 573272"/>
              <a:gd name="connsiteY262" fmla="*/ 559994 h 1044151"/>
              <a:gd name="connsiteX263" fmla="*/ 573234 w 573272"/>
              <a:gd name="connsiteY263" fmla="*/ 560154 h 1044151"/>
              <a:gd name="connsiteX264" fmla="*/ 572952 w 573272"/>
              <a:gd name="connsiteY264" fmla="*/ 562536 h 1044151"/>
              <a:gd name="connsiteX265" fmla="*/ 573272 w 573272"/>
              <a:gd name="connsiteY265" fmla="*/ 565239 h 1044151"/>
              <a:gd name="connsiteX266" fmla="*/ 573260 w 573272"/>
              <a:gd name="connsiteY266" fmla="*/ 565346 h 1044151"/>
              <a:gd name="connsiteX267" fmla="*/ 573272 w 573272"/>
              <a:gd name="connsiteY267" fmla="*/ 565399 h 1044151"/>
              <a:gd name="connsiteX268" fmla="*/ 573234 w 573272"/>
              <a:gd name="connsiteY268" fmla="*/ 565560 h 1044151"/>
              <a:gd name="connsiteX269" fmla="*/ 572952 w 573272"/>
              <a:gd name="connsiteY269" fmla="*/ 567942 h 1044151"/>
              <a:gd name="connsiteX270" fmla="*/ 573272 w 573272"/>
              <a:gd name="connsiteY270" fmla="*/ 570645 h 1044151"/>
              <a:gd name="connsiteX271" fmla="*/ 573260 w 573272"/>
              <a:gd name="connsiteY271" fmla="*/ 570751 h 1044151"/>
              <a:gd name="connsiteX272" fmla="*/ 573272 w 573272"/>
              <a:gd name="connsiteY272" fmla="*/ 570805 h 1044151"/>
              <a:gd name="connsiteX273" fmla="*/ 573234 w 573272"/>
              <a:gd name="connsiteY273" fmla="*/ 570965 h 1044151"/>
              <a:gd name="connsiteX274" fmla="*/ 572952 w 573272"/>
              <a:gd name="connsiteY274" fmla="*/ 573347 h 1044151"/>
              <a:gd name="connsiteX275" fmla="*/ 573272 w 573272"/>
              <a:gd name="connsiteY275" fmla="*/ 576050 h 1044151"/>
              <a:gd name="connsiteX276" fmla="*/ 573260 w 573272"/>
              <a:gd name="connsiteY276" fmla="*/ 576157 h 1044151"/>
              <a:gd name="connsiteX277" fmla="*/ 573272 w 573272"/>
              <a:gd name="connsiteY277" fmla="*/ 576210 h 1044151"/>
              <a:gd name="connsiteX278" fmla="*/ 573234 w 573272"/>
              <a:gd name="connsiteY278" fmla="*/ 576371 h 1044151"/>
              <a:gd name="connsiteX279" fmla="*/ 572952 w 573272"/>
              <a:gd name="connsiteY279" fmla="*/ 578753 h 1044151"/>
              <a:gd name="connsiteX280" fmla="*/ 573272 w 573272"/>
              <a:gd name="connsiteY280" fmla="*/ 581456 h 1044151"/>
              <a:gd name="connsiteX281" fmla="*/ 573260 w 573272"/>
              <a:gd name="connsiteY281" fmla="*/ 581563 h 1044151"/>
              <a:gd name="connsiteX282" fmla="*/ 573272 w 573272"/>
              <a:gd name="connsiteY282" fmla="*/ 581616 h 1044151"/>
              <a:gd name="connsiteX283" fmla="*/ 573234 w 573272"/>
              <a:gd name="connsiteY283" fmla="*/ 581777 h 1044151"/>
              <a:gd name="connsiteX284" fmla="*/ 572952 w 573272"/>
              <a:gd name="connsiteY284" fmla="*/ 584158 h 1044151"/>
              <a:gd name="connsiteX285" fmla="*/ 573272 w 573272"/>
              <a:gd name="connsiteY285" fmla="*/ 586861 h 1044151"/>
              <a:gd name="connsiteX286" fmla="*/ 573260 w 573272"/>
              <a:gd name="connsiteY286" fmla="*/ 586968 h 1044151"/>
              <a:gd name="connsiteX287" fmla="*/ 573272 w 573272"/>
              <a:gd name="connsiteY287" fmla="*/ 587021 h 1044151"/>
              <a:gd name="connsiteX288" fmla="*/ 573234 w 573272"/>
              <a:gd name="connsiteY288" fmla="*/ 587182 h 1044151"/>
              <a:gd name="connsiteX289" fmla="*/ 572952 w 573272"/>
              <a:gd name="connsiteY289" fmla="*/ 589564 h 1044151"/>
              <a:gd name="connsiteX290" fmla="*/ 573272 w 573272"/>
              <a:gd name="connsiteY290" fmla="*/ 592267 h 1044151"/>
              <a:gd name="connsiteX291" fmla="*/ 573260 w 573272"/>
              <a:gd name="connsiteY291" fmla="*/ 592374 h 1044151"/>
              <a:gd name="connsiteX292" fmla="*/ 573272 w 573272"/>
              <a:gd name="connsiteY292" fmla="*/ 592427 h 1044151"/>
              <a:gd name="connsiteX293" fmla="*/ 573234 w 573272"/>
              <a:gd name="connsiteY293" fmla="*/ 592588 h 1044151"/>
              <a:gd name="connsiteX294" fmla="*/ 572952 w 573272"/>
              <a:gd name="connsiteY294" fmla="*/ 594969 h 1044151"/>
              <a:gd name="connsiteX295" fmla="*/ 573272 w 573272"/>
              <a:gd name="connsiteY295" fmla="*/ 597672 h 1044151"/>
              <a:gd name="connsiteX296" fmla="*/ 573260 w 573272"/>
              <a:gd name="connsiteY296" fmla="*/ 597779 h 1044151"/>
              <a:gd name="connsiteX297" fmla="*/ 573272 w 573272"/>
              <a:gd name="connsiteY297" fmla="*/ 597833 h 1044151"/>
              <a:gd name="connsiteX298" fmla="*/ 573234 w 573272"/>
              <a:gd name="connsiteY298" fmla="*/ 597993 h 1044151"/>
              <a:gd name="connsiteX299" fmla="*/ 572952 w 573272"/>
              <a:gd name="connsiteY299" fmla="*/ 600375 h 1044151"/>
              <a:gd name="connsiteX300" fmla="*/ 573272 w 573272"/>
              <a:gd name="connsiteY300" fmla="*/ 603077 h 1044151"/>
              <a:gd name="connsiteX301" fmla="*/ 573260 w 573272"/>
              <a:gd name="connsiteY301" fmla="*/ 603184 h 1044151"/>
              <a:gd name="connsiteX302" fmla="*/ 573272 w 573272"/>
              <a:gd name="connsiteY302" fmla="*/ 603238 h 1044151"/>
              <a:gd name="connsiteX303" fmla="*/ 573234 w 573272"/>
              <a:gd name="connsiteY303" fmla="*/ 603399 h 1044151"/>
              <a:gd name="connsiteX304" fmla="*/ 572952 w 573272"/>
              <a:gd name="connsiteY304" fmla="*/ 605780 h 1044151"/>
              <a:gd name="connsiteX305" fmla="*/ 573272 w 573272"/>
              <a:gd name="connsiteY305" fmla="*/ 608483 h 1044151"/>
              <a:gd name="connsiteX306" fmla="*/ 573260 w 573272"/>
              <a:gd name="connsiteY306" fmla="*/ 608590 h 1044151"/>
              <a:gd name="connsiteX307" fmla="*/ 573272 w 573272"/>
              <a:gd name="connsiteY307" fmla="*/ 608643 h 1044151"/>
              <a:gd name="connsiteX308" fmla="*/ 573234 w 573272"/>
              <a:gd name="connsiteY308" fmla="*/ 608804 h 1044151"/>
              <a:gd name="connsiteX309" fmla="*/ 572952 w 573272"/>
              <a:gd name="connsiteY309" fmla="*/ 611186 h 1044151"/>
              <a:gd name="connsiteX310" fmla="*/ 573272 w 573272"/>
              <a:gd name="connsiteY310" fmla="*/ 613888 h 1044151"/>
              <a:gd name="connsiteX311" fmla="*/ 573260 w 573272"/>
              <a:gd name="connsiteY311" fmla="*/ 613995 h 1044151"/>
              <a:gd name="connsiteX312" fmla="*/ 573272 w 573272"/>
              <a:gd name="connsiteY312" fmla="*/ 614049 h 1044151"/>
              <a:gd name="connsiteX313" fmla="*/ 573234 w 573272"/>
              <a:gd name="connsiteY313" fmla="*/ 614210 h 1044151"/>
              <a:gd name="connsiteX314" fmla="*/ 572952 w 573272"/>
              <a:gd name="connsiteY314" fmla="*/ 616591 h 1044151"/>
              <a:gd name="connsiteX315" fmla="*/ 573272 w 573272"/>
              <a:gd name="connsiteY315" fmla="*/ 619294 h 1044151"/>
              <a:gd name="connsiteX316" fmla="*/ 573260 w 573272"/>
              <a:gd name="connsiteY316" fmla="*/ 619401 h 1044151"/>
              <a:gd name="connsiteX317" fmla="*/ 573272 w 573272"/>
              <a:gd name="connsiteY317" fmla="*/ 619454 h 1044151"/>
              <a:gd name="connsiteX318" fmla="*/ 573234 w 573272"/>
              <a:gd name="connsiteY318" fmla="*/ 619615 h 1044151"/>
              <a:gd name="connsiteX319" fmla="*/ 572952 w 573272"/>
              <a:gd name="connsiteY319" fmla="*/ 621997 h 1044151"/>
              <a:gd name="connsiteX320" fmla="*/ 573272 w 573272"/>
              <a:gd name="connsiteY320" fmla="*/ 624699 h 1044151"/>
              <a:gd name="connsiteX321" fmla="*/ 573260 w 573272"/>
              <a:gd name="connsiteY321" fmla="*/ 624806 h 1044151"/>
              <a:gd name="connsiteX322" fmla="*/ 573272 w 573272"/>
              <a:gd name="connsiteY322" fmla="*/ 624860 h 1044151"/>
              <a:gd name="connsiteX323" fmla="*/ 573234 w 573272"/>
              <a:gd name="connsiteY323" fmla="*/ 625021 h 1044151"/>
              <a:gd name="connsiteX324" fmla="*/ 572952 w 573272"/>
              <a:gd name="connsiteY324" fmla="*/ 627402 h 1044151"/>
              <a:gd name="connsiteX325" fmla="*/ 573272 w 573272"/>
              <a:gd name="connsiteY325" fmla="*/ 630105 h 1044151"/>
              <a:gd name="connsiteX326" fmla="*/ 573260 w 573272"/>
              <a:gd name="connsiteY326" fmla="*/ 630212 h 1044151"/>
              <a:gd name="connsiteX327" fmla="*/ 573272 w 573272"/>
              <a:gd name="connsiteY327" fmla="*/ 630265 h 1044151"/>
              <a:gd name="connsiteX328" fmla="*/ 573234 w 573272"/>
              <a:gd name="connsiteY328" fmla="*/ 630426 h 1044151"/>
              <a:gd name="connsiteX329" fmla="*/ 572952 w 573272"/>
              <a:gd name="connsiteY329" fmla="*/ 632808 h 1044151"/>
              <a:gd name="connsiteX330" fmla="*/ 573272 w 573272"/>
              <a:gd name="connsiteY330" fmla="*/ 635510 h 1044151"/>
              <a:gd name="connsiteX331" fmla="*/ 573260 w 573272"/>
              <a:gd name="connsiteY331" fmla="*/ 635617 h 1044151"/>
              <a:gd name="connsiteX332" fmla="*/ 573272 w 573272"/>
              <a:gd name="connsiteY332" fmla="*/ 635671 h 1044151"/>
              <a:gd name="connsiteX333" fmla="*/ 573234 w 573272"/>
              <a:gd name="connsiteY333" fmla="*/ 635832 h 1044151"/>
              <a:gd name="connsiteX334" fmla="*/ 572952 w 573272"/>
              <a:gd name="connsiteY334" fmla="*/ 638213 h 1044151"/>
              <a:gd name="connsiteX335" fmla="*/ 573272 w 573272"/>
              <a:gd name="connsiteY335" fmla="*/ 640916 h 1044151"/>
              <a:gd name="connsiteX336" fmla="*/ 573260 w 573272"/>
              <a:gd name="connsiteY336" fmla="*/ 641023 h 1044151"/>
              <a:gd name="connsiteX337" fmla="*/ 573272 w 573272"/>
              <a:gd name="connsiteY337" fmla="*/ 641076 h 1044151"/>
              <a:gd name="connsiteX338" fmla="*/ 573234 w 573272"/>
              <a:gd name="connsiteY338" fmla="*/ 641237 h 1044151"/>
              <a:gd name="connsiteX339" fmla="*/ 572952 w 573272"/>
              <a:gd name="connsiteY339" fmla="*/ 643618 h 1044151"/>
              <a:gd name="connsiteX340" fmla="*/ 573272 w 573272"/>
              <a:gd name="connsiteY340" fmla="*/ 646322 h 1044151"/>
              <a:gd name="connsiteX341" fmla="*/ 573260 w 573272"/>
              <a:gd name="connsiteY341" fmla="*/ 646428 h 1044151"/>
              <a:gd name="connsiteX342" fmla="*/ 573272 w 573272"/>
              <a:gd name="connsiteY342" fmla="*/ 646482 h 1044151"/>
              <a:gd name="connsiteX343" fmla="*/ 573234 w 573272"/>
              <a:gd name="connsiteY343" fmla="*/ 646642 h 1044151"/>
              <a:gd name="connsiteX344" fmla="*/ 572952 w 573272"/>
              <a:gd name="connsiteY344" fmla="*/ 649024 h 1044151"/>
              <a:gd name="connsiteX345" fmla="*/ 573272 w 573272"/>
              <a:gd name="connsiteY345" fmla="*/ 651727 h 1044151"/>
              <a:gd name="connsiteX346" fmla="*/ 573260 w 573272"/>
              <a:gd name="connsiteY346" fmla="*/ 651834 h 1044151"/>
              <a:gd name="connsiteX347" fmla="*/ 573272 w 573272"/>
              <a:gd name="connsiteY347" fmla="*/ 651887 h 1044151"/>
              <a:gd name="connsiteX348" fmla="*/ 573234 w 573272"/>
              <a:gd name="connsiteY348" fmla="*/ 652048 h 1044151"/>
              <a:gd name="connsiteX349" fmla="*/ 572952 w 573272"/>
              <a:gd name="connsiteY349" fmla="*/ 654429 h 1044151"/>
              <a:gd name="connsiteX350" fmla="*/ 573272 w 573272"/>
              <a:gd name="connsiteY350" fmla="*/ 657132 h 1044151"/>
              <a:gd name="connsiteX351" fmla="*/ 573260 w 573272"/>
              <a:gd name="connsiteY351" fmla="*/ 657239 h 1044151"/>
              <a:gd name="connsiteX352" fmla="*/ 573272 w 573272"/>
              <a:gd name="connsiteY352" fmla="*/ 657293 h 1044151"/>
              <a:gd name="connsiteX353" fmla="*/ 573234 w 573272"/>
              <a:gd name="connsiteY353" fmla="*/ 657453 h 1044151"/>
              <a:gd name="connsiteX354" fmla="*/ 572952 w 573272"/>
              <a:gd name="connsiteY354" fmla="*/ 659835 h 1044151"/>
              <a:gd name="connsiteX355" fmla="*/ 573272 w 573272"/>
              <a:gd name="connsiteY355" fmla="*/ 662538 h 1044151"/>
              <a:gd name="connsiteX356" fmla="*/ 573253 w 573272"/>
              <a:gd name="connsiteY356" fmla="*/ 662618 h 1044151"/>
              <a:gd name="connsiteX357" fmla="*/ 573272 w 573272"/>
              <a:gd name="connsiteY357" fmla="*/ 662698 h 1044151"/>
              <a:gd name="connsiteX358" fmla="*/ 572652 w 573272"/>
              <a:gd name="connsiteY358" fmla="*/ 665321 h 1044151"/>
              <a:gd name="connsiteX359" fmla="*/ 573272 w 573272"/>
              <a:gd name="connsiteY359" fmla="*/ 667943 h 1044151"/>
              <a:gd name="connsiteX360" fmla="*/ 573253 w 573272"/>
              <a:gd name="connsiteY360" fmla="*/ 668023 h 1044151"/>
              <a:gd name="connsiteX361" fmla="*/ 573272 w 573272"/>
              <a:gd name="connsiteY361" fmla="*/ 668104 h 1044151"/>
              <a:gd name="connsiteX362" fmla="*/ 572652 w 573272"/>
              <a:gd name="connsiteY362" fmla="*/ 670726 h 1044151"/>
              <a:gd name="connsiteX363" fmla="*/ 573272 w 573272"/>
              <a:gd name="connsiteY363" fmla="*/ 673349 h 1044151"/>
              <a:gd name="connsiteX364" fmla="*/ 572633 w 573272"/>
              <a:gd name="connsiteY364" fmla="*/ 676052 h 1044151"/>
              <a:gd name="connsiteX365" fmla="*/ 573272 w 573272"/>
              <a:gd name="connsiteY365" fmla="*/ 678754 h 1044151"/>
              <a:gd name="connsiteX366" fmla="*/ 572633 w 573272"/>
              <a:gd name="connsiteY366" fmla="*/ 681457 h 1044151"/>
              <a:gd name="connsiteX367" fmla="*/ 573272 w 573272"/>
              <a:gd name="connsiteY367" fmla="*/ 684160 h 1044151"/>
              <a:gd name="connsiteX368" fmla="*/ 572633 w 573272"/>
              <a:gd name="connsiteY368" fmla="*/ 686863 h 1044151"/>
              <a:gd name="connsiteX369" fmla="*/ 573272 w 573272"/>
              <a:gd name="connsiteY369" fmla="*/ 689565 h 1044151"/>
              <a:gd name="connsiteX370" fmla="*/ 572633 w 573272"/>
              <a:gd name="connsiteY370" fmla="*/ 692268 h 1044151"/>
              <a:gd name="connsiteX371" fmla="*/ 573272 w 573272"/>
              <a:gd name="connsiteY371" fmla="*/ 694971 h 1044151"/>
              <a:gd name="connsiteX372" fmla="*/ 572633 w 573272"/>
              <a:gd name="connsiteY372" fmla="*/ 697673 h 1044151"/>
              <a:gd name="connsiteX373" fmla="*/ 573272 w 573272"/>
              <a:gd name="connsiteY373" fmla="*/ 700376 h 1044151"/>
              <a:gd name="connsiteX374" fmla="*/ 572633 w 573272"/>
              <a:gd name="connsiteY374" fmla="*/ 703079 h 1044151"/>
              <a:gd name="connsiteX375" fmla="*/ 573272 w 573272"/>
              <a:gd name="connsiteY375" fmla="*/ 705782 h 1044151"/>
              <a:gd name="connsiteX376" fmla="*/ 572633 w 573272"/>
              <a:gd name="connsiteY376" fmla="*/ 708484 h 1044151"/>
              <a:gd name="connsiteX377" fmla="*/ 573272 w 573272"/>
              <a:gd name="connsiteY377" fmla="*/ 711187 h 1044151"/>
              <a:gd name="connsiteX378" fmla="*/ 572633 w 573272"/>
              <a:gd name="connsiteY378" fmla="*/ 713890 h 1044151"/>
              <a:gd name="connsiteX379" fmla="*/ 573272 w 573272"/>
              <a:gd name="connsiteY379" fmla="*/ 716593 h 1044151"/>
              <a:gd name="connsiteX380" fmla="*/ 572633 w 573272"/>
              <a:gd name="connsiteY380" fmla="*/ 719295 h 1044151"/>
              <a:gd name="connsiteX381" fmla="*/ 573272 w 573272"/>
              <a:gd name="connsiteY381" fmla="*/ 721998 h 1044151"/>
              <a:gd name="connsiteX382" fmla="*/ 572633 w 573272"/>
              <a:gd name="connsiteY382" fmla="*/ 724701 h 1044151"/>
              <a:gd name="connsiteX383" fmla="*/ 573272 w 573272"/>
              <a:gd name="connsiteY383" fmla="*/ 727403 h 1044151"/>
              <a:gd name="connsiteX384" fmla="*/ 572633 w 573272"/>
              <a:gd name="connsiteY384" fmla="*/ 730106 h 1044151"/>
              <a:gd name="connsiteX385" fmla="*/ 573272 w 573272"/>
              <a:gd name="connsiteY385" fmla="*/ 732809 h 1044151"/>
              <a:gd name="connsiteX386" fmla="*/ 572633 w 573272"/>
              <a:gd name="connsiteY386" fmla="*/ 735512 h 1044151"/>
              <a:gd name="connsiteX387" fmla="*/ 573272 w 573272"/>
              <a:gd name="connsiteY387" fmla="*/ 738214 h 1044151"/>
              <a:gd name="connsiteX388" fmla="*/ 572633 w 573272"/>
              <a:gd name="connsiteY388" fmla="*/ 740917 h 1044151"/>
              <a:gd name="connsiteX389" fmla="*/ 573272 w 573272"/>
              <a:gd name="connsiteY389" fmla="*/ 743620 h 1044151"/>
              <a:gd name="connsiteX390" fmla="*/ 572633 w 573272"/>
              <a:gd name="connsiteY390" fmla="*/ 746323 h 1044151"/>
              <a:gd name="connsiteX391" fmla="*/ 573272 w 573272"/>
              <a:gd name="connsiteY391" fmla="*/ 749025 h 1044151"/>
              <a:gd name="connsiteX392" fmla="*/ 572633 w 573272"/>
              <a:gd name="connsiteY392" fmla="*/ 751728 h 1044151"/>
              <a:gd name="connsiteX393" fmla="*/ 573272 w 573272"/>
              <a:gd name="connsiteY393" fmla="*/ 754431 h 1044151"/>
              <a:gd name="connsiteX394" fmla="*/ 572633 w 573272"/>
              <a:gd name="connsiteY394" fmla="*/ 757134 h 1044151"/>
              <a:gd name="connsiteX395" fmla="*/ 573272 w 573272"/>
              <a:gd name="connsiteY395" fmla="*/ 759836 h 1044151"/>
              <a:gd name="connsiteX396" fmla="*/ 572633 w 573272"/>
              <a:gd name="connsiteY396" fmla="*/ 762539 h 1044151"/>
              <a:gd name="connsiteX397" fmla="*/ 573272 w 573272"/>
              <a:gd name="connsiteY397" fmla="*/ 765242 h 1044151"/>
              <a:gd name="connsiteX398" fmla="*/ 572633 w 573272"/>
              <a:gd name="connsiteY398" fmla="*/ 767944 h 1044151"/>
              <a:gd name="connsiteX399" fmla="*/ 573272 w 573272"/>
              <a:gd name="connsiteY399" fmla="*/ 770647 h 1044151"/>
              <a:gd name="connsiteX400" fmla="*/ 572633 w 573272"/>
              <a:gd name="connsiteY400" fmla="*/ 773350 h 1044151"/>
              <a:gd name="connsiteX401" fmla="*/ 573272 w 573272"/>
              <a:gd name="connsiteY401" fmla="*/ 776053 h 1044151"/>
              <a:gd name="connsiteX402" fmla="*/ 572633 w 573272"/>
              <a:gd name="connsiteY402" fmla="*/ 778755 h 1044151"/>
              <a:gd name="connsiteX403" fmla="*/ 573272 w 573272"/>
              <a:gd name="connsiteY403" fmla="*/ 781458 h 1044151"/>
              <a:gd name="connsiteX404" fmla="*/ 572633 w 573272"/>
              <a:gd name="connsiteY404" fmla="*/ 784161 h 1044151"/>
              <a:gd name="connsiteX405" fmla="*/ 573272 w 573272"/>
              <a:gd name="connsiteY405" fmla="*/ 786864 h 1044151"/>
              <a:gd name="connsiteX406" fmla="*/ 572633 w 573272"/>
              <a:gd name="connsiteY406" fmla="*/ 789566 h 1044151"/>
              <a:gd name="connsiteX407" fmla="*/ 573272 w 573272"/>
              <a:gd name="connsiteY407" fmla="*/ 792269 h 1044151"/>
              <a:gd name="connsiteX408" fmla="*/ 572633 w 573272"/>
              <a:gd name="connsiteY408" fmla="*/ 794972 h 1044151"/>
              <a:gd name="connsiteX409" fmla="*/ 573272 w 573272"/>
              <a:gd name="connsiteY409" fmla="*/ 797675 h 1044151"/>
              <a:gd name="connsiteX410" fmla="*/ 572633 w 573272"/>
              <a:gd name="connsiteY410" fmla="*/ 800377 h 1044151"/>
              <a:gd name="connsiteX411" fmla="*/ 573272 w 573272"/>
              <a:gd name="connsiteY411" fmla="*/ 803080 h 1044151"/>
              <a:gd name="connsiteX412" fmla="*/ 572633 w 573272"/>
              <a:gd name="connsiteY412" fmla="*/ 805783 h 1044151"/>
              <a:gd name="connsiteX413" fmla="*/ 573272 w 573272"/>
              <a:gd name="connsiteY413" fmla="*/ 808485 h 1044151"/>
              <a:gd name="connsiteX414" fmla="*/ 572633 w 573272"/>
              <a:gd name="connsiteY414" fmla="*/ 811188 h 1044151"/>
              <a:gd name="connsiteX415" fmla="*/ 573272 w 573272"/>
              <a:gd name="connsiteY415" fmla="*/ 813891 h 1044151"/>
              <a:gd name="connsiteX416" fmla="*/ 572633 w 573272"/>
              <a:gd name="connsiteY416" fmla="*/ 816594 h 1044151"/>
              <a:gd name="connsiteX417" fmla="*/ 573272 w 573272"/>
              <a:gd name="connsiteY417" fmla="*/ 819296 h 1044151"/>
              <a:gd name="connsiteX418" fmla="*/ 572633 w 573272"/>
              <a:gd name="connsiteY418" fmla="*/ 821999 h 1044151"/>
              <a:gd name="connsiteX419" fmla="*/ 573272 w 573272"/>
              <a:gd name="connsiteY419" fmla="*/ 824702 h 1044151"/>
              <a:gd name="connsiteX420" fmla="*/ 572633 w 573272"/>
              <a:gd name="connsiteY420" fmla="*/ 827405 h 1044151"/>
              <a:gd name="connsiteX421" fmla="*/ 573272 w 573272"/>
              <a:gd name="connsiteY421" fmla="*/ 830107 h 1044151"/>
              <a:gd name="connsiteX422" fmla="*/ 572633 w 573272"/>
              <a:gd name="connsiteY422" fmla="*/ 832810 h 1044151"/>
              <a:gd name="connsiteX423" fmla="*/ 573272 w 573272"/>
              <a:gd name="connsiteY423" fmla="*/ 835513 h 1044151"/>
              <a:gd name="connsiteX424" fmla="*/ 572633 w 573272"/>
              <a:gd name="connsiteY424" fmla="*/ 838216 h 1044151"/>
              <a:gd name="connsiteX425" fmla="*/ 573272 w 573272"/>
              <a:gd name="connsiteY425" fmla="*/ 840918 h 1044151"/>
              <a:gd name="connsiteX426" fmla="*/ 572633 w 573272"/>
              <a:gd name="connsiteY426" fmla="*/ 843621 h 1044151"/>
              <a:gd name="connsiteX427" fmla="*/ 573272 w 573272"/>
              <a:gd name="connsiteY427" fmla="*/ 846324 h 1044151"/>
              <a:gd name="connsiteX428" fmla="*/ 572633 w 573272"/>
              <a:gd name="connsiteY428" fmla="*/ 849027 h 1044151"/>
              <a:gd name="connsiteX429" fmla="*/ 573272 w 573272"/>
              <a:gd name="connsiteY429" fmla="*/ 851730 h 1044151"/>
              <a:gd name="connsiteX430" fmla="*/ 572633 w 573272"/>
              <a:gd name="connsiteY430" fmla="*/ 854432 h 1044151"/>
              <a:gd name="connsiteX431" fmla="*/ 573272 w 573272"/>
              <a:gd name="connsiteY431" fmla="*/ 857135 h 1044151"/>
              <a:gd name="connsiteX432" fmla="*/ 572633 w 573272"/>
              <a:gd name="connsiteY432" fmla="*/ 859838 h 1044151"/>
              <a:gd name="connsiteX433" fmla="*/ 573272 w 573272"/>
              <a:gd name="connsiteY433" fmla="*/ 862540 h 1044151"/>
              <a:gd name="connsiteX434" fmla="*/ 572633 w 573272"/>
              <a:gd name="connsiteY434" fmla="*/ 865243 h 1044151"/>
              <a:gd name="connsiteX435" fmla="*/ 573272 w 573272"/>
              <a:gd name="connsiteY435" fmla="*/ 867946 h 1044151"/>
              <a:gd name="connsiteX436" fmla="*/ 572633 w 573272"/>
              <a:gd name="connsiteY436" fmla="*/ 870649 h 1044151"/>
              <a:gd name="connsiteX437" fmla="*/ 573272 w 573272"/>
              <a:gd name="connsiteY437" fmla="*/ 873351 h 1044151"/>
              <a:gd name="connsiteX438" fmla="*/ 572633 w 573272"/>
              <a:gd name="connsiteY438" fmla="*/ 876054 h 1044151"/>
              <a:gd name="connsiteX439" fmla="*/ 573272 w 573272"/>
              <a:gd name="connsiteY439" fmla="*/ 878757 h 1044151"/>
              <a:gd name="connsiteX440" fmla="*/ 572633 w 573272"/>
              <a:gd name="connsiteY440" fmla="*/ 881460 h 1044151"/>
              <a:gd name="connsiteX441" fmla="*/ 573272 w 573272"/>
              <a:gd name="connsiteY441" fmla="*/ 884162 h 1044151"/>
              <a:gd name="connsiteX442" fmla="*/ 572633 w 573272"/>
              <a:gd name="connsiteY442" fmla="*/ 886865 h 1044151"/>
              <a:gd name="connsiteX443" fmla="*/ 573272 w 573272"/>
              <a:gd name="connsiteY443" fmla="*/ 889568 h 1044151"/>
              <a:gd name="connsiteX444" fmla="*/ 572633 w 573272"/>
              <a:gd name="connsiteY444" fmla="*/ 892271 h 1044151"/>
              <a:gd name="connsiteX445" fmla="*/ 573272 w 573272"/>
              <a:gd name="connsiteY445" fmla="*/ 894973 h 1044151"/>
              <a:gd name="connsiteX446" fmla="*/ 572633 w 573272"/>
              <a:gd name="connsiteY446" fmla="*/ 897676 h 1044151"/>
              <a:gd name="connsiteX447" fmla="*/ 573272 w 573272"/>
              <a:gd name="connsiteY447" fmla="*/ 900379 h 1044151"/>
              <a:gd name="connsiteX448" fmla="*/ 572633 w 573272"/>
              <a:gd name="connsiteY448" fmla="*/ 903081 h 1044151"/>
              <a:gd name="connsiteX449" fmla="*/ 573272 w 573272"/>
              <a:gd name="connsiteY449" fmla="*/ 905784 h 1044151"/>
              <a:gd name="connsiteX450" fmla="*/ 572633 w 573272"/>
              <a:gd name="connsiteY450" fmla="*/ 908487 h 1044151"/>
              <a:gd name="connsiteX451" fmla="*/ 573272 w 573272"/>
              <a:gd name="connsiteY451" fmla="*/ 911190 h 1044151"/>
              <a:gd name="connsiteX452" fmla="*/ 572633 w 573272"/>
              <a:gd name="connsiteY452" fmla="*/ 913892 h 1044151"/>
              <a:gd name="connsiteX453" fmla="*/ 573272 w 573272"/>
              <a:gd name="connsiteY453" fmla="*/ 916595 h 1044151"/>
              <a:gd name="connsiteX454" fmla="*/ 572633 w 573272"/>
              <a:gd name="connsiteY454" fmla="*/ 919298 h 1044151"/>
              <a:gd name="connsiteX455" fmla="*/ 573272 w 573272"/>
              <a:gd name="connsiteY455" fmla="*/ 922001 h 1044151"/>
              <a:gd name="connsiteX456" fmla="*/ 286636 w 573272"/>
              <a:gd name="connsiteY456" fmla="*/ 1044151 h 1044151"/>
              <a:gd name="connsiteX457" fmla="*/ 0 w 573272"/>
              <a:gd name="connsiteY457" fmla="*/ 922001 h 1044151"/>
              <a:gd name="connsiteX458" fmla="*/ 640 w 573272"/>
              <a:gd name="connsiteY458" fmla="*/ 919298 h 1044151"/>
              <a:gd name="connsiteX459" fmla="*/ 0 w 573272"/>
              <a:gd name="connsiteY459" fmla="*/ 916595 h 1044151"/>
              <a:gd name="connsiteX460" fmla="*/ 640 w 573272"/>
              <a:gd name="connsiteY460" fmla="*/ 913892 h 1044151"/>
              <a:gd name="connsiteX461" fmla="*/ 0 w 573272"/>
              <a:gd name="connsiteY461" fmla="*/ 911190 h 1044151"/>
              <a:gd name="connsiteX462" fmla="*/ 640 w 573272"/>
              <a:gd name="connsiteY462" fmla="*/ 908487 h 1044151"/>
              <a:gd name="connsiteX463" fmla="*/ 0 w 573272"/>
              <a:gd name="connsiteY463" fmla="*/ 905784 h 1044151"/>
              <a:gd name="connsiteX464" fmla="*/ 640 w 573272"/>
              <a:gd name="connsiteY464" fmla="*/ 903081 h 1044151"/>
              <a:gd name="connsiteX465" fmla="*/ 0 w 573272"/>
              <a:gd name="connsiteY465" fmla="*/ 900379 h 1044151"/>
              <a:gd name="connsiteX466" fmla="*/ 640 w 573272"/>
              <a:gd name="connsiteY466" fmla="*/ 897676 h 1044151"/>
              <a:gd name="connsiteX467" fmla="*/ 0 w 573272"/>
              <a:gd name="connsiteY467" fmla="*/ 894973 h 1044151"/>
              <a:gd name="connsiteX468" fmla="*/ 640 w 573272"/>
              <a:gd name="connsiteY468" fmla="*/ 892271 h 1044151"/>
              <a:gd name="connsiteX469" fmla="*/ 0 w 573272"/>
              <a:gd name="connsiteY469" fmla="*/ 889568 h 1044151"/>
              <a:gd name="connsiteX470" fmla="*/ 640 w 573272"/>
              <a:gd name="connsiteY470" fmla="*/ 886865 h 1044151"/>
              <a:gd name="connsiteX471" fmla="*/ 0 w 573272"/>
              <a:gd name="connsiteY471" fmla="*/ 884162 h 1044151"/>
              <a:gd name="connsiteX472" fmla="*/ 640 w 573272"/>
              <a:gd name="connsiteY472" fmla="*/ 881460 h 1044151"/>
              <a:gd name="connsiteX473" fmla="*/ 0 w 573272"/>
              <a:gd name="connsiteY473" fmla="*/ 878757 h 1044151"/>
              <a:gd name="connsiteX474" fmla="*/ 640 w 573272"/>
              <a:gd name="connsiteY474" fmla="*/ 876054 h 1044151"/>
              <a:gd name="connsiteX475" fmla="*/ 0 w 573272"/>
              <a:gd name="connsiteY475" fmla="*/ 873351 h 1044151"/>
              <a:gd name="connsiteX476" fmla="*/ 640 w 573272"/>
              <a:gd name="connsiteY476" fmla="*/ 870649 h 1044151"/>
              <a:gd name="connsiteX477" fmla="*/ 0 w 573272"/>
              <a:gd name="connsiteY477" fmla="*/ 867946 h 1044151"/>
              <a:gd name="connsiteX478" fmla="*/ 640 w 573272"/>
              <a:gd name="connsiteY478" fmla="*/ 865243 h 1044151"/>
              <a:gd name="connsiteX479" fmla="*/ 0 w 573272"/>
              <a:gd name="connsiteY479" fmla="*/ 862540 h 1044151"/>
              <a:gd name="connsiteX480" fmla="*/ 640 w 573272"/>
              <a:gd name="connsiteY480" fmla="*/ 859838 h 1044151"/>
              <a:gd name="connsiteX481" fmla="*/ 0 w 573272"/>
              <a:gd name="connsiteY481" fmla="*/ 857135 h 1044151"/>
              <a:gd name="connsiteX482" fmla="*/ 640 w 573272"/>
              <a:gd name="connsiteY482" fmla="*/ 854432 h 1044151"/>
              <a:gd name="connsiteX483" fmla="*/ 0 w 573272"/>
              <a:gd name="connsiteY483" fmla="*/ 851730 h 1044151"/>
              <a:gd name="connsiteX484" fmla="*/ 640 w 573272"/>
              <a:gd name="connsiteY484" fmla="*/ 849027 h 1044151"/>
              <a:gd name="connsiteX485" fmla="*/ 0 w 573272"/>
              <a:gd name="connsiteY485" fmla="*/ 846324 h 1044151"/>
              <a:gd name="connsiteX486" fmla="*/ 640 w 573272"/>
              <a:gd name="connsiteY486" fmla="*/ 843621 h 1044151"/>
              <a:gd name="connsiteX487" fmla="*/ 0 w 573272"/>
              <a:gd name="connsiteY487" fmla="*/ 840918 h 1044151"/>
              <a:gd name="connsiteX488" fmla="*/ 640 w 573272"/>
              <a:gd name="connsiteY488" fmla="*/ 838216 h 1044151"/>
              <a:gd name="connsiteX489" fmla="*/ 0 w 573272"/>
              <a:gd name="connsiteY489" fmla="*/ 835513 h 1044151"/>
              <a:gd name="connsiteX490" fmla="*/ 640 w 573272"/>
              <a:gd name="connsiteY490" fmla="*/ 832810 h 1044151"/>
              <a:gd name="connsiteX491" fmla="*/ 0 w 573272"/>
              <a:gd name="connsiteY491" fmla="*/ 830107 h 1044151"/>
              <a:gd name="connsiteX492" fmla="*/ 640 w 573272"/>
              <a:gd name="connsiteY492" fmla="*/ 827405 h 1044151"/>
              <a:gd name="connsiteX493" fmla="*/ 0 w 573272"/>
              <a:gd name="connsiteY493" fmla="*/ 824702 h 1044151"/>
              <a:gd name="connsiteX494" fmla="*/ 640 w 573272"/>
              <a:gd name="connsiteY494" fmla="*/ 821999 h 1044151"/>
              <a:gd name="connsiteX495" fmla="*/ 0 w 573272"/>
              <a:gd name="connsiteY495" fmla="*/ 819296 h 1044151"/>
              <a:gd name="connsiteX496" fmla="*/ 640 w 573272"/>
              <a:gd name="connsiteY496" fmla="*/ 816594 h 1044151"/>
              <a:gd name="connsiteX497" fmla="*/ 0 w 573272"/>
              <a:gd name="connsiteY497" fmla="*/ 813891 h 1044151"/>
              <a:gd name="connsiteX498" fmla="*/ 640 w 573272"/>
              <a:gd name="connsiteY498" fmla="*/ 811188 h 1044151"/>
              <a:gd name="connsiteX499" fmla="*/ 0 w 573272"/>
              <a:gd name="connsiteY499" fmla="*/ 808485 h 1044151"/>
              <a:gd name="connsiteX500" fmla="*/ 640 w 573272"/>
              <a:gd name="connsiteY500" fmla="*/ 805783 h 1044151"/>
              <a:gd name="connsiteX501" fmla="*/ 0 w 573272"/>
              <a:gd name="connsiteY501" fmla="*/ 803080 h 1044151"/>
              <a:gd name="connsiteX502" fmla="*/ 640 w 573272"/>
              <a:gd name="connsiteY502" fmla="*/ 800377 h 1044151"/>
              <a:gd name="connsiteX503" fmla="*/ 0 w 573272"/>
              <a:gd name="connsiteY503" fmla="*/ 797675 h 1044151"/>
              <a:gd name="connsiteX504" fmla="*/ 640 w 573272"/>
              <a:gd name="connsiteY504" fmla="*/ 794972 h 1044151"/>
              <a:gd name="connsiteX505" fmla="*/ 0 w 573272"/>
              <a:gd name="connsiteY505" fmla="*/ 792269 h 1044151"/>
              <a:gd name="connsiteX506" fmla="*/ 640 w 573272"/>
              <a:gd name="connsiteY506" fmla="*/ 789566 h 1044151"/>
              <a:gd name="connsiteX507" fmla="*/ 0 w 573272"/>
              <a:gd name="connsiteY507" fmla="*/ 786864 h 1044151"/>
              <a:gd name="connsiteX508" fmla="*/ 640 w 573272"/>
              <a:gd name="connsiteY508" fmla="*/ 784161 h 1044151"/>
              <a:gd name="connsiteX509" fmla="*/ 0 w 573272"/>
              <a:gd name="connsiteY509" fmla="*/ 781458 h 1044151"/>
              <a:gd name="connsiteX510" fmla="*/ 640 w 573272"/>
              <a:gd name="connsiteY510" fmla="*/ 778755 h 1044151"/>
              <a:gd name="connsiteX511" fmla="*/ 0 w 573272"/>
              <a:gd name="connsiteY511" fmla="*/ 776053 h 1044151"/>
              <a:gd name="connsiteX512" fmla="*/ 640 w 573272"/>
              <a:gd name="connsiteY512" fmla="*/ 773350 h 1044151"/>
              <a:gd name="connsiteX513" fmla="*/ 0 w 573272"/>
              <a:gd name="connsiteY513" fmla="*/ 770647 h 1044151"/>
              <a:gd name="connsiteX514" fmla="*/ 640 w 573272"/>
              <a:gd name="connsiteY514" fmla="*/ 767944 h 1044151"/>
              <a:gd name="connsiteX515" fmla="*/ 0 w 573272"/>
              <a:gd name="connsiteY515" fmla="*/ 765242 h 1044151"/>
              <a:gd name="connsiteX516" fmla="*/ 640 w 573272"/>
              <a:gd name="connsiteY516" fmla="*/ 762539 h 1044151"/>
              <a:gd name="connsiteX517" fmla="*/ 0 w 573272"/>
              <a:gd name="connsiteY517" fmla="*/ 759836 h 1044151"/>
              <a:gd name="connsiteX518" fmla="*/ 640 w 573272"/>
              <a:gd name="connsiteY518" fmla="*/ 757134 h 1044151"/>
              <a:gd name="connsiteX519" fmla="*/ 0 w 573272"/>
              <a:gd name="connsiteY519" fmla="*/ 754431 h 1044151"/>
              <a:gd name="connsiteX520" fmla="*/ 640 w 573272"/>
              <a:gd name="connsiteY520" fmla="*/ 751728 h 1044151"/>
              <a:gd name="connsiteX521" fmla="*/ 0 w 573272"/>
              <a:gd name="connsiteY521" fmla="*/ 749025 h 1044151"/>
              <a:gd name="connsiteX522" fmla="*/ 640 w 573272"/>
              <a:gd name="connsiteY522" fmla="*/ 746323 h 1044151"/>
              <a:gd name="connsiteX523" fmla="*/ 0 w 573272"/>
              <a:gd name="connsiteY523" fmla="*/ 743620 h 1044151"/>
              <a:gd name="connsiteX524" fmla="*/ 640 w 573272"/>
              <a:gd name="connsiteY524" fmla="*/ 740917 h 1044151"/>
              <a:gd name="connsiteX525" fmla="*/ 0 w 573272"/>
              <a:gd name="connsiteY525" fmla="*/ 738214 h 1044151"/>
              <a:gd name="connsiteX526" fmla="*/ 640 w 573272"/>
              <a:gd name="connsiteY526" fmla="*/ 735512 h 1044151"/>
              <a:gd name="connsiteX527" fmla="*/ 0 w 573272"/>
              <a:gd name="connsiteY527" fmla="*/ 732809 h 1044151"/>
              <a:gd name="connsiteX528" fmla="*/ 640 w 573272"/>
              <a:gd name="connsiteY528" fmla="*/ 730106 h 1044151"/>
              <a:gd name="connsiteX529" fmla="*/ 0 w 573272"/>
              <a:gd name="connsiteY529" fmla="*/ 727403 h 1044151"/>
              <a:gd name="connsiteX530" fmla="*/ 640 w 573272"/>
              <a:gd name="connsiteY530" fmla="*/ 724701 h 1044151"/>
              <a:gd name="connsiteX531" fmla="*/ 0 w 573272"/>
              <a:gd name="connsiteY531" fmla="*/ 721998 h 1044151"/>
              <a:gd name="connsiteX532" fmla="*/ 640 w 573272"/>
              <a:gd name="connsiteY532" fmla="*/ 719295 h 1044151"/>
              <a:gd name="connsiteX533" fmla="*/ 0 w 573272"/>
              <a:gd name="connsiteY533" fmla="*/ 716593 h 1044151"/>
              <a:gd name="connsiteX534" fmla="*/ 640 w 573272"/>
              <a:gd name="connsiteY534" fmla="*/ 713890 h 1044151"/>
              <a:gd name="connsiteX535" fmla="*/ 0 w 573272"/>
              <a:gd name="connsiteY535" fmla="*/ 711187 h 1044151"/>
              <a:gd name="connsiteX536" fmla="*/ 640 w 573272"/>
              <a:gd name="connsiteY536" fmla="*/ 708484 h 1044151"/>
              <a:gd name="connsiteX537" fmla="*/ 0 w 573272"/>
              <a:gd name="connsiteY537" fmla="*/ 705782 h 1044151"/>
              <a:gd name="connsiteX538" fmla="*/ 640 w 573272"/>
              <a:gd name="connsiteY538" fmla="*/ 703079 h 1044151"/>
              <a:gd name="connsiteX539" fmla="*/ 0 w 573272"/>
              <a:gd name="connsiteY539" fmla="*/ 700376 h 1044151"/>
              <a:gd name="connsiteX540" fmla="*/ 640 w 573272"/>
              <a:gd name="connsiteY540" fmla="*/ 697673 h 1044151"/>
              <a:gd name="connsiteX541" fmla="*/ 0 w 573272"/>
              <a:gd name="connsiteY541" fmla="*/ 694971 h 1044151"/>
              <a:gd name="connsiteX542" fmla="*/ 640 w 573272"/>
              <a:gd name="connsiteY542" fmla="*/ 692268 h 1044151"/>
              <a:gd name="connsiteX543" fmla="*/ 0 w 573272"/>
              <a:gd name="connsiteY543" fmla="*/ 689565 h 1044151"/>
              <a:gd name="connsiteX544" fmla="*/ 640 w 573272"/>
              <a:gd name="connsiteY544" fmla="*/ 686863 h 1044151"/>
              <a:gd name="connsiteX545" fmla="*/ 0 w 573272"/>
              <a:gd name="connsiteY545" fmla="*/ 684160 h 1044151"/>
              <a:gd name="connsiteX546" fmla="*/ 640 w 573272"/>
              <a:gd name="connsiteY546" fmla="*/ 681457 h 1044151"/>
              <a:gd name="connsiteX547" fmla="*/ 0 w 573272"/>
              <a:gd name="connsiteY547" fmla="*/ 678754 h 1044151"/>
              <a:gd name="connsiteX548" fmla="*/ 640 w 573272"/>
              <a:gd name="connsiteY548" fmla="*/ 676052 h 1044151"/>
              <a:gd name="connsiteX549" fmla="*/ 0 w 573272"/>
              <a:gd name="connsiteY549" fmla="*/ 673349 h 1044151"/>
              <a:gd name="connsiteX550" fmla="*/ 621 w 573272"/>
              <a:gd name="connsiteY550" fmla="*/ 670726 h 1044151"/>
              <a:gd name="connsiteX551" fmla="*/ 0 w 573272"/>
              <a:gd name="connsiteY551" fmla="*/ 668104 h 1044151"/>
              <a:gd name="connsiteX552" fmla="*/ 19 w 573272"/>
              <a:gd name="connsiteY552" fmla="*/ 668023 h 1044151"/>
              <a:gd name="connsiteX553" fmla="*/ 0 w 573272"/>
              <a:gd name="connsiteY553" fmla="*/ 667943 h 1044151"/>
              <a:gd name="connsiteX554" fmla="*/ 621 w 573272"/>
              <a:gd name="connsiteY554" fmla="*/ 665321 h 1044151"/>
              <a:gd name="connsiteX555" fmla="*/ 0 w 573272"/>
              <a:gd name="connsiteY555" fmla="*/ 662698 h 1044151"/>
              <a:gd name="connsiteX556" fmla="*/ 19 w 573272"/>
              <a:gd name="connsiteY556" fmla="*/ 662618 h 1044151"/>
              <a:gd name="connsiteX557" fmla="*/ 0 w 573272"/>
              <a:gd name="connsiteY557" fmla="*/ 662538 h 1044151"/>
              <a:gd name="connsiteX558" fmla="*/ 320 w 573272"/>
              <a:gd name="connsiteY558" fmla="*/ 659835 h 1044151"/>
              <a:gd name="connsiteX559" fmla="*/ 38 w 573272"/>
              <a:gd name="connsiteY559" fmla="*/ 657453 h 1044151"/>
              <a:gd name="connsiteX560" fmla="*/ 0 w 573272"/>
              <a:gd name="connsiteY560" fmla="*/ 657293 h 1044151"/>
              <a:gd name="connsiteX561" fmla="*/ 13 w 573272"/>
              <a:gd name="connsiteY561" fmla="*/ 657239 h 1044151"/>
              <a:gd name="connsiteX562" fmla="*/ 0 w 573272"/>
              <a:gd name="connsiteY562" fmla="*/ 657132 h 1044151"/>
              <a:gd name="connsiteX563" fmla="*/ 320 w 573272"/>
              <a:gd name="connsiteY563" fmla="*/ 654429 h 1044151"/>
              <a:gd name="connsiteX564" fmla="*/ 38 w 573272"/>
              <a:gd name="connsiteY564" fmla="*/ 652048 h 1044151"/>
              <a:gd name="connsiteX565" fmla="*/ 0 w 573272"/>
              <a:gd name="connsiteY565" fmla="*/ 651887 h 1044151"/>
              <a:gd name="connsiteX566" fmla="*/ 13 w 573272"/>
              <a:gd name="connsiteY566" fmla="*/ 651834 h 1044151"/>
              <a:gd name="connsiteX567" fmla="*/ 0 w 573272"/>
              <a:gd name="connsiteY567" fmla="*/ 651727 h 1044151"/>
              <a:gd name="connsiteX568" fmla="*/ 320 w 573272"/>
              <a:gd name="connsiteY568" fmla="*/ 649024 h 1044151"/>
              <a:gd name="connsiteX569" fmla="*/ 38 w 573272"/>
              <a:gd name="connsiteY569" fmla="*/ 646642 h 1044151"/>
              <a:gd name="connsiteX570" fmla="*/ 0 w 573272"/>
              <a:gd name="connsiteY570" fmla="*/ 646482 h 1044151"/>
              <a:gd name="connsiteX571" fmla="*/ 13 w 573272"/>
              <a:gd name="connsiteY571" fmla="*/ 646428 h 1044151"/>
              <a:gd name="connsiteX572" fmla="*/ 0 w 573272"/>
              <a:gd name="connsiteY572" fmla="*/ 646322 h 1044151"/>
              <a:gd name="connsiteX573" fmla="*/ 320 w 573272"/>
              <a:gd name="connsiteY573" fmla="*/ 643618 h 1044151"/>
              <a:gd name="connsiteX574" fmla="*/ 38 w 573272"/>
              <a:gd name="connsiteY574" fmla="*/ 641237 h 1044151"/>
              <a:gd name="connsiteX575" fmla="*/ 0 w 573272"/>
              <a:gd name="connsiteY575" fmla="*/ 641076 h 1044151"/>
              <a:gd name="connsiteX576" fmla="*/ 13 w 573272"/>
              <a:gd name="connsiteY576" fmla="*/ 641023 h 1044151"/>
              <a:gd name="connsiteX577" fmla="*/ 0 w 573272"/>
              <a:gd name="connsiteY577" fmla="*/ 640916 h 1044151"/>
              <a:gd name="connsiteX578" fmla="*/ 320 w 573272"/>
              <a:gd name="connsiteY578" fmla="*/ 638213 h 1044151"/>
              <a:gd name="connsiteX579" fmla="*/ 38 w 573272"/>
              <a:gd name="connsiteY579" fmla="*/ 635832 h 1044151"/>
              <a:gd name="connsiteX580" fmla="*/ 0 w 573272"/>
              <a:gd name="connsiteY580" fmla="*/ 635671 h 1044151"/>
              <a:gd name="connsiteX581" fmla="*/ 13 w 573272"/>
              <a:gd name="connsiteY581" fmla="*/ 635617 h 1044151"/>
              <a:gd name="connsiteX582" fmla="*/ 0 w 573272"/>
              <a:gd name="connsiteY582" fmla="*/ 635510 h 1044151"/>
              <a:gd name="connsiteX583" fmla="*/ 320 w 573272"/>
              <a:gd name="connsiteY583" fmla="*/ 632808 h 1044151"/>
              <a:gd name="connsiteX584" fmla="*/ 38 w 573272"/>
              <a:gd name="connsiteY584" fmla="*/ 630426 h 1044151"/>
              <a:gd name="connsiteX585" fmla="*/ 0 w 573272"/>
              <a:gd name="connsiteY585" fmla="*/ 630265 h 1044151"/>
              <a:gd name="connsiteX586" fmla="*/ 13 w 573272"/>
              <a:gd name="connsiteY586" fmla="*/ 630212 h 1044151"/>
              <a:gd name="connsiteX587" fmla="*/ 0 w 573272"/>
              <a:gd name="connsiteY587" fmla="*/ 630105 h 1044151"/>
              <a:gd name="connsiteX588" fmla="*/ 320 w 573272"/>
              <a:gd name="connsiteY588" fmla="*/ 627402 h 1044151"/>
              <a:gd name="connsiteX589" fmla="*/ 38 w 573272"/>
              <a:gd name="connsiteY589" fmla="*/ 625021 h 1044151"/>
              <a:gd name="connsiteX590" fmla="*/ 0 w 573272"/>
              <a:gd name="connsiteY590" fmla="*/ 624860 h 1044151"/>
              <a:gd name="connsiteX591" fmla="*/ 13 w 573272"/>
              <a:gd name="connsiteY591" fmla="*/ 624806 h 1044151"/>
              <a:gd name="connsiteX592" fmla="*/ 0 w 573272"/>
              <a:gd name="connsiteY592" fmla="*/ 624699 h 1044151"/>
              <a:gd name="connsiteX593" fmla="*/ 320 w 573272"/>
              <a:gd name="connsiteY593" fmla="*/ 621997 h 1044151"/>
              <a:gd name="connsiteX594" fmla="*/ 38 w 573272"/>
              <a:gd name="connsiteY594" fmla="*/ 619615 h 1044151"/>
              <a:gd name="connsiteX595" fmla="*/ 0 w 573272"/>
              <a:gd name="connsiteY595" fmla="*/ 619454 h 1044151"/>
              <a:gd name="connsiteX596" fmla="*/ 13 w 573272"/>
              <a:gd name="connsiteY596" fmla="*/ 619401 h 1044151"/>
              <a:gd name="connsiteX597" fmla="*/ 0 w 573272"/>
              <a:gd name="connsiteY597" fmla="*/ 619294 h 1044151"/>
              <a:gd name="connsiteX598" fmla="*/ 320 w 573272"/>
              <a:gd name="connsiteY598" fmla="*/ 616591 h 1044151"/>
              <a:gd name="connsiteX599" fmla="*/ 38 w 573272"/>
              <a:gd name="connsiteY599" fmla="*/ 614210 h 1044151"/>
              <a:gd name="connsiteX600" fmla="*/ 0 w 573272"/>
              <a:gd name="connsiteY600" fmla="*/ 614049 h 1044151"/>
              <a:gd name="connsiteX601" fmla="*/ 13 w 573272"/>
              <a:gd name="connsiteY601" fmla="*/ 613995 h 1044151"/>
              <a:gd name="connsiteX602" fmla="*/ 0 w 573272"/>
              <a:gd name="connsiteY602" fmla="*/ 613888 h 1044151"/>
              <a:gd name="connsiteX603" fmla="*/ 320 w 573272"/>
              <a:gd name="connsiteY603" fmla="*/ 611186 h 1044151"/>
              <a:gd name="connsiteX604" fmla="*/ 38 w 573272"/>
              <a:gd name="connsiteY604" fmla="*/ 608804 h 1044151"/>
              <a:gd name="connsiteX605" fmla="*/ 0 w 573272"/>
              <a:gd name="connsiteY605" fmla="*/ 608643 h 1044151"/>
              <a:gd name="connsiteX606" fmla="*/ 13 w 573272"/>
              <a:gd name="connsiteY606" fmla="*/ 608590 h 1044151"/>
              <a:gd name="connsiteX607" fmla="*/ 0 w 573272"/>
              <a:gd name="connsiteY607" fmla="*/ 608483 h 1044151"/>
              <a:gd name="connsiteX608" fmla="*/ 320 w 573272"/>
              <a:gd name="connsiteY608" fmla="*/ 605780 h 1044151"/>
              <a:gd name="connsiteX609" fmla="*/ 38 w 573272"/>
              <a:gd name="connsiteY609" fmla="*/ 603399 h 1044151"/>
              <a:gd name="connsiteX610" fmla="*/ 0 w 573272"/>
              <a:gd name="connsiteY610" fmla="*/ 603238 h 1044151"/>
              <a:gd name="connsiteX611" fmla="*/ 13 w 573272"/>
              <a:gd name="connsiteY611" fmla="*/ 603184 h 1044151"/>
              <a:gd name="connsiteX612" fmla="*/ 0 w 573272"/>
              <a:gd name="connsiteY612" fmla="*/ 603077 h 1044151"/>
              <a:gd name="connsiteX613" fmla="*/ 320 w 573272"/>
              <a:gd name="connsiteY613" fmla="*/ 600375 h 1044151"/>
              <a:gd name="connsiteX614" fmla="*/ 38 w 573272"/>
              <a:gd name="connsiteY614" fmla="*/ 597993 h 1044151"/>
              <a:gd name="connsiteX615" fmla="*/ 0 w 573272"/>
              <a:gd name="connsiteY615" fmla="*/ 597833 h 1044151"/>
              <a:gd name="connsiteX616" fmla="*/ 13 w 573272"/>
              <a:gd name="connsiteY616" fmla="*/ 597779 h 1044151"/>
              <a:gd name="connsiteX617" fmla="*/ 0 w 573272"/>
              <a:gd name="connsiteY617" fmla="*/ 597672 h 1044151"/>
              <a:gd name="connsiteX618" fmla="*/ 320 w 573272"/>
              <a:gd name="connsiteY618" fmla="*/ 594969 h 1044151"/>
              <a:gd name="connsiteX619" fmla="*/ 38 w 573272"/>
              <a:gd name="connsiteY619" fmla="*/ 592588 h 1044151"/>
              <a:gd name="connsiteX620" fmla="*/ 0 w 573272"/>
              <a:gd name="connsiteY620" fmla="*/ 592427 h 1044151"/>
              <a:gd name="connsiteX621" fmla="*/ 13 w 573272"/>
              <a:gd name="connsiteY621" fmla="*/ 592374 h 1044151"/>
              <a:gd name="connsiteX622" fmla="*/ 0 w 573272"/>
              <a:gd name="connsiteY622" fmla="*/ 592267 h 1044151"/>
              <a:gd name="connsiteX623" fmla="*/ 320 w 573272"/>
              <a:gd name="connsiteY623" fmla="*/ 589564 h 1044151"/>
              <a:gd name="connsiteX624" fmla="*/ 38 w 573272"/>
              <a:gd name="connsiteY624" fmla="*/ 587182 h 1044151"/>
              <a:gd name="connsiteX625" fmla="*/ 0 w 573272"/>
              <a:gd name="connsiteY625" fmla="*/ 587021 h 1044151"/>
              <a:gd name="connsiteX626" fmla="*/ 13 w 573272"/>
              <a:gd name="connsiteY626" fmla="*/ 586968 h 1044151"/>
              <a:gd name="connsiteX627" fmla="*/ 0 w 573272"/>
              <a:gd name="connsiteY627" fmla="*/ 586861 h 1044151"/>
              <a:gd name="connsiteX628" fmla="*/ 320 w 573272"/>
              <a:gd name="connsiteY628" fmla="*/ 584158 h 1044151"/>
              <a:gd name="connsiteX629" fmla="*/ 38 w 573272"/>
              <a:gd name="connsiteY629" fmla="*/ 581777 h 1044151"/>
              <a:gd name="connsiteX630" fmla="*/ 0 w 573272"/>
              <a:gd name="connsiteY630" fmla="*/ 581616 h 1044151"/>
              <a:gd name="connsiteX631" fmla="*/ 13 w 573272"/>
              <a:gd name="connsiteY631" fmla="*/ 581563 h 1044151"/>
              <a:gd name="connsiteX632" fmla="*/ 0 w 573272"/>
              <a:gd name="connsiteY632" fmla="*/ 581456 h 1044151"/>
              <a:gd name="connsiteX633" fmla="*/ 320 w 573272"/>
              <a:gd name="connsiteY633" fmla="*/ 578753 h 1044151"/>
              <a:gd name="connsiteX634" fmla="*/ 38 w 573272"/>
              <a:gd name="connsiteY634" fmla="*/ 576371 h 1044151"/>
              <a:gd name="connsiteX635" fmla="*/ 0 w 573272"/>
              <a:gd name="connsiteY635" fmla="*/ 576210 h 1044151"/>
              <a:gd name="connsiteX636" fmla="*/ 13 w 573272"/>
              <a:gd name="connsiteY636" fmla="*/ 576157 h 1044151"/>
              <a:gd name="connsiteX637" fmla="*/ 0 w 573272"/>
              <a:gd name="connsiteY637" fmla="*/ 576050 h 1044151"/>
              <a:gd name="connsiteX638" fmla="*/ 320 w 573272"/>
              <a:gd name="connsiteY638" fmla="*/ 573347 h 1044151"/>
              <a:gd name="connsiteX639" fmla="*/ 38 w 573272"/>
              <a:gd name="connsiteY639" fmla="*/ 570965 h 1044151"/>
              <a:gd name="connsiteX640" fmla="*/ 0 w 573272"/>
              <a:gd name="connsiteY640" fmla="*/ 570805 h 1044151"/>
              <a:gd name="connsiteX641" fmla="*/ 13 w 573272"/>
              <a:gd name="connsiteY641" fmla="*/ 570751 h 1044151"/>
              <a:gd name="connsiteX642" fmla="*/ 0 w 573272"/>
              <a:gd name="connsiteY642" fmla="*/ 570645 h 1044151"/>
              <a:gd name="connsiteX643" fmla="*/ 320 w 573272"/>
              <a:gd name="connsiteY643" fmla="*/ 567942 h 1044151"/>
              <a:gd name="connsiteX644" fmla="*/ 38 w 573272"/>
              <a:gd name="connsiteY644" fmla="*/ 565560 h 1044151"/>
              <a:gd name="connsiteX645" fmla="*/ 0 w 573272"/>
              <a:gd name="connsiteY645" fmla="*/ 565399 h 1044151"/>
              <a:gd name="connsiteX646" fmla="*/ 13 w 573272"/>
              <a:gd name="connsiteY646" fmla="*/ 565346 h 1044151"/>
              <a:gd name="connsiteX647" fmla="*/ 0 w 573272"/>
              <a:gd name="connsiteY647" fmla="*/ 565239 h 1044151"/>
              <a:gd name="connsiteX648" fmla="*/ 320 w 573272"/>
              <a:gd name="connsiteY648" fmla="*/ 562536 h 1044151"/>
              <a:gd name="connsiteX649" fmla="*/ 38 w 573272"/>
              <a:gd name="connsiteY649" fmla="*/ 560154 h 1044151"/>
              <a:gd name="connsiteX650" fmla="*/ 0 w 573272"/>
              <a:gd name="connsiteY650" fmla="*/ 559994 h 1044151"/>
              <a:gd name="connsiteX651" fmla="*/ 13 w 573272"/>
              <a:gd name="connsiteY651" fmla="*/ 559940 h 1044151"/>
              <a:gd name="connsiteX652" fmla="*/ 0 w 573272"/>
              <a:gd name="connsiteY652" fmla="*/ 559834 h 1044151"/>
              <a:gd name="connsiteX653" fmla="*/ 320 w 573272"/>
              <a:gd name="connsiteY653" fmla="*/ 557131 h 1044151"/>
              <a:gd name="connsiteX654" fmla="*/ 38 w 573272"/>
              <a:gd name="connsiteY654" fmla="*/ 554749 h 1044151"/>
              <a:gd name="connsiteX655" fmla="*/ 0 w 573272"/>
              <a:gd name="connsiteY655" fmla="*/ 554588 h 1044151"/>
              <a:gd name="connsiteX656" fmla="*/ 13 w 573272"/>
              <a:gd name="connsiteY656" fmla="*/ 554535 h 1044151"/>
              <a:gd name="connsiteX657" fmla="*/ 0 w 573272"/>
              <a:gd name="connsiteY657" fmla="*/ 554428 h 1044151"/>
              <a:gd name="connsiteX658" fmla="*/ 320 w 573272"/>
              <a:gd name="connsiteY658" fmla="*/ 551726 h 1044151"/>
              <a:gd name="connsiteX659" fmla="*/ 38 w 573272"/>
              <a:gd name="connsiteY659" fmla="*/ 549344 h 1044151"/>
              <a:gd name="connsiteX660" fmla="*/ 0 w 573272"/>
              <a:gd name="connsiteY660" fmla="*/ 549183 h 1044151"/>
              <a:gd name="connsiteX661" fmla="*/ 13 w 573272"/>
              <a:gd name="connsiteY661" fmla="*/ 549130 h 1044151"/>
              <a:gd name="connsiteX662" fmla="*/ 0 w 573272"/>
              <a:gd name="connsiteY662" fmla="*/ 549023 h 1044151"/>
              <a:gd name="connsiteX663" fmla="*/ 320 w 573272"/>
              <a:gd name="connsiteY663" fmla="*/ 546320 h 1044151"/>
              <a:gd name="connsiteX664" fmla="*/ 38 w 573272"/>
              <a:gd name="connsiteY664" fmla="*/ 543938 h 1044151"/>
              <a:gd name="connsiteX665" fmla="*/ 0 w 573272"/>
              <a:gd name="connsiteY665" fmla="*/ 543778 h 1044151"/>
              <a:gd name="connsiteX666" fmla="*/ 13 w 573272"/>
              <a:gd name="connsiteY666" fmla="*/ 543724 h 1044151"/>
              <a:gd name="connsiteX667" fmla="*/ 0 w 573272"/>
              <a:gd name="connsiteY667" fmla="*/ 543617 h 1044151"/>
              <a:gd name="connsiteX668" fmla="*/ 320 w 573272"/>
              <a:gd name="connsiteY668" fmla="*/ 540915 h 1044151"/>
              <a:gd name="connsiteX669" fmla="*/ 38 w 573272"/>
              <a:gd name="connsiteY669" fmla="*/ 538533 h 1044151"/>
              <a:gd name="connsiteX670" fmla="*/ 0 w 573272"/>
              <a:gd name="connsiteY670" fmla="*/ 538372 h 1044151"/>
              <a:gd name="connsiteX671" fmla="*/ 13 w 573272"/>
              <a:gd name="connsiteY671" fmla="*/ 538319 h 1044151"/>
              <a:gd name="connsiteX672" fmla="*/ 0 w 573272"/>
              <a:gd name="connsiteY672" fmla="*/ 538212 h 1044151"/>
              <a:gd name="connsiteX673" fmla="*/ 320 w 573272"/>
              <a:gd name="connsiteY673" fmla="*/ 535509 h 1044151"/>
              <a:gd name="connsiteX674" fmla="*/ 38 w 573272"/>
              <a:gd name="connsiteY674" fmla="*/ 533127 h 1044151"/>
              <a:gd name="connsiteX675" fmla="*/ 0 w 573272"/>
              <a:gd name="connsiteY675" fmla="*/ 532967 h 1044151"/>
              <a:gd name="connsiteX676" fmla="*/ 13 w 573272"/>
              <a:gd name="connsiteY676" fmla="*/ 532913 h 1044151"/>
              <a:gd name="connsiteX677" fmla="*/ 0 w 573272"/>
              <a:gd name="connsiteY677" fmla="*/ 532806 h 1044151"/>
              <a:gd name="connsiteX678" fmla="*/ 320 w 573272"/>
              <a:gd name="connsiteY678" fmla="*/ 530104 h 1044151"/>
              <a:gd name="connsiteX679" fmla="*/ 38 w 573272"/>
              <a:gd name="connsiteY679" fmla="*/ 527721 h 1044151"/>
              <a:gd name="connsiteX680" fmla="*/ 0 w 573272"/>
              <a:gd name="connsiteY680" fmla="*/ 527561 h 1044151"/>
              <a:gd name="connsiteX681" fmla="*/ 13 w 573272"/>
              <a:gd name="connsiteY681" fmla="*/ 527508 h 1044151"/>
              <a:gd name="connsiteX682" fmla="*/ 0 w 573272"/>
              <a:gd name="connsiteY682" fmla="*/ 527401 h 1044151"/>
              <a:gd name="connsiteX683" fmla="*/ 320 w 573272"/>
              <a:gd name="connsiteY683" fmla="*/ 524698 h 1044151"/>
              <a:gd name="connsiteX684" fmla="*/ 38 w 573272"/>
              <a:gd name="connsiteY684" fmla="*/ 522316 h 1044151"/>
              <a:gd name="connsiteX685" fmla="*/ 0 w 573272"/>
              <a:gd name="connsiteY685" fmla="*/ 522156 h 1044151"/>
              <a:gd name="connsiteX686" fmla="*/ 13 w 573272"/>
              <a:gd name="connsiteY686" fmla="*/ 522102 h 1044151"/>
              <a:gd name="connsiteX687" fmla="*/ 0 w 573272"/>
              <a:gd name="connsiteY687" fmla="*/ 521995 h 1044151"/>
              <a:gd name="connsiteX688" fmla="*/ 320 w 573272"/>
              <a:gd name="connsiteY688" fmla="*/ 519293 h 1044151"/>
              <a:gd name="connsiteX689" fmla="*/ 38 w 573272"/>
              <a:gd name="connsiteY689" fmla="*/ 516911 h 1044151"/>
              <a:gd name="connsiteX690" fmla="*/ 0 w 573272"/>
              <a:gd name="connsiteY690" fmla="*/ 516750 h 1044151"/>
              <a:gd name="connsiteX691" fmla="*/ 13 w 573272"/>
              <a:gd name="connsiteY691" fmla="*/ 516697 h 1044151"/>
              <a:gd name="connsiteX692" fmla="*/ 0 w 573272"/>
              <a:gd name="connsiteY692" fmla="*/ 516590 h 1044151"/>
              <a:gd name="connsiteX693" fmla="*/ 320 w 573272"/>
              <a:gd name="connsiteY693" fmla="*/ 513887 h 1044151"/>
              <a:gd name="connsiteX694" fmla="*/ 38 w 573272"/>
              <a:gd name="connsiteY694" fmla="*/ 511505 h 1044151"/>
              <a:gd name="connsiteX695" fmla="*/ 0 w 573272"/>
              <a:gd name="connsiteY695" fmla="*/ 511345 h 1044151"/>
              <a:gd name="connsiteX696" fmla="*/ 13 w 573272"/>
              <a:gd name="connsiteY696" fmla="*/ 511291 h 1044151"/>
              <a:gd name="connsiteX697" fmla="*/ 0 w 573272"/>
              <a:gd name="connsiteY697" fmla="*/ 511185 h 1044151"/>
              <a:gd name="connsiteX698" fmla="*/ 320 w 573272"/>
              <a:gd name="connsiteY698" fmla="*/ 508482 h 1044151"/>
              <a:gd name="connsiteX699" fmla="*/ 38 w 573272"/>
              <a:gd name="connsiteY699" fmla="*/ 506100 h 1044151"/>
              <a:gd name="connsiteX700" fmla="*/ 0 w 573272"/>
              <a:gd name="connsiteY700" fmla="*/ 505939 h 1044151"/>
              <a:gd name="connsiteX701" fmla="*/ 13 w 573272"/>
              <a:gd name="connsiteY701" fmla="*/ 505886 h 1044151"/>
              <a:gd name="connsiteX702" fmla="*/ 0 w 573272"/>
              <a:gd name="connsiteY702" fmla="*/ 505779 h 1044151"/>
              <a:gd name="connsiteX703" fmla="*/ 320 w 573272"/>
              <a:gd name="connsiteY703" fmla="*/ 503076 h 1044151"/>
              <a:gd name="connsiteX704" fmla="*/ 38 w 573272"/>
              <a:gd name="connsiteY704" fmla="*/ 500694 h 1044151"/>
              <a:gd name="connsiteX705" fmla="*/ 0 w 573272"/>
              <a:gd name="connsiteY705" fmla="*/ 500534 h 1044151"/>
              <a:gd name="connsiteX706" fmla="*/ 13 w 573272"/>
              <a:gd name="connsiteY706" fmla="*/ 500480 h 1044151"/>
              <a:gd name="connsiteX707" fmla="*/ 0 w 573272"/>
              <a:gd name="connsiteY707" fmla="*/ 500374 h 1044151"/>
              <a:gd name="connsiteX708" fmla="*/ 320 w 573272"/>
              <a:gd name="connsiteY708" fmla="*/ 497671 h 1044151"/>
              <a:gd name="connsiteX709" fmla="*/ 38 w 573272"/>
              <a:gd name="connsiteY709" fmla="*/ 495289 h 1044151"/>
              <a:gd name="connsiteX710" fmla="*/ 0 w 573272"/>
              <a:gd name="connsiteY710" fmla="*/ 495128 h 1044151"/>
              <a:gd name="connsiteX711" fmla="*/ 13 w 573272"/>
              <a:gd name="connsiteY711" fmla="*/ 495075 h 1044151"/>
              <a:gd name="connsiteX712" fmla="*/ 0 w 573272"/>
              <a:gd name="connsiteY712" fmla="*/ 494968 h 1044151"/>
              <a:gd name="connsiteX713" fmla="*/ 320 w 573272"/>
              <a:gd name="connsiteY713" fmla="*/ 492265 h 1044151"/>
              <a:gd name="connsiteX714" fmla="*/ 38 w 573272"/>
              <a:gd name="connsiteY714" fmla="*/ 489883 h 1044151"/>
              <a:gd name="connsiteX715" fmla="*/ 0 w 573272"/>
              <a:gd name="connsiteY715" fmla="*/ 489723 h 1044151"/>
              <a:gd name="connsiteX716" fmla="*/ 13 w 573272"/>
              <a:gd name="connsiteY716" fmla="*/ 489669 h 1044151"/>
              <a:gd name="connsiteX717" fmla="*/ 0 w 573272"/>
              <a:gd name="connsiteY717" fmla="*/ 489563 h 1044151"/>
              <a:gd name="connsiteX718" fmla="*/ 320 w 573272"/>
              <a:gd name="connsiteY718" fmla="*/ 486860 h 1044151"/>
              <a:gd name="connsiteX719" fmla="*/ 38 w 573272"/>
              <a:gd name="connsiteY719" fmla="*/ 484478 h 1044151"/>
              <a:gd name="connsiteX720" fmla="*/ 0 w 573272"/>
              <a:gd name="connsiteY720" fmla="*/ 484317 h 1044151"/>
              <a:gd name="connsiteX721" fmla="*/ 13 w 573272"/>
              <a:gd name="connsiteY721" fmla="*/ 484264 h 1044151"/>
              <a:gd name="connsiteX722" fmla="*/ 0 w 573272"/>
              <a:gd name="connsiteY722" fmla="*/ 484157 h 1044151"/>
              <a:gd name="connsiteX723" fmla="*/ 320 w 573272"/>
              <a:gd name="connsiteY723" fmla="*/ 481454 h 1044151"/>
              <a:gd name="connsiteX724" fmla="*/ 38 w 573272"/>
              <a:gd name="connsiteY724" fmla="*/ 479072 h 1044151"/>
              <a:gd name="connsiteX725" fmla="*/ 0 w 573272"/>
              <a:gd name="connsiteY725" fmla="*/ 478912 h 1044151"/>
              <a:gd name="connsiteX726" fmla="*/ 13 w 573272"/>
              <a:gd name="connsiteY726" fmla="*/ 478859 h 1044151"/>
              <a:gd name="connsiteX727" fmla="*/ 0 w 573272"/>
              <a:gd name="connsiteY727" fmla="*/ 478752 h 1044151"/>
              <a:gd name="connsiteX728" fmla="*/ 320 w 573272"/>
              <a:gd name="connsiteY728" fmla="*/ 476049 h 1044151"/>
              <a:gd name="connsiteX729" fmla="*/ 38 w 573272"/>
              <a:gd name="connsiteY729" fmla="*/ 473667 h 1044151"/>
              <a:gd name="connsiteX730" fmla="*/ 0 w 573272"/>
              <a:gd name="connsiteY730" fmla="*/ 473506 h 1044151"/>
              <a:gd name="connsiteX731" fmla="*/ 13 w 573272"/>
              <a:gd name="connsiteY731" fmla="*/ 473453 h 1044151"/>
              <a:gd name="connsiteX732" fmla="*/ 0 w 573272"/>
              <a:gd name="connsiteY732" fmla="*/ 473346 h 1044151"/>
              <a:gd name="connsiteX733" fmla="*/ 320 w 573272"/>
              <a:gd name="connsiteY733" fmla="*/ 470643 h 1044151"/>
              <a:gd name="connsiteX734" fmla="*/ 38 w 573272"/>
              <a:gd name="connsiteY734" fmla="*/ 468262 h 1044151"/>
              <a:gd name="connsiteX735" fmla="*/ 0 w 573272"/>
              <a:gd name="connsiteY735" fmla="*/ 468101 h 1044151"/>
              <a:gd name="connsiteX736" fmla="*/ 13 w 573272"/>
              <a:gd name="connsiteY736" fmla="*/ 468048 h 1044151"/>
              <a:gd name="connsiteX737" fmla="*/ 0 w 573272"/>
              <a:gd name="connsiteY737" fmla="*/ 467940 h 1044151"/>
              <a:gd name="connsiteX738" fmla="*/ 320 w 573272"/>
              <a:gd name="connsiteY738" fmla="*/ 465238 h 1044151"/>
              <a:gd name="connsiteX739" fmla="*/ 38 w 573272"/>
              <a:gd name="connsiteY739" fmla="*/ 462856 h 1044151"/>
              <a:gd name="connsiteX740" fmla="*/ 0 w 573272"/>
              <a:gd name="connsiteY740" fmla="*/ 462696 h 1044151"/>
              <a:gd name="connsiteX741" fmla="*/ 13 w 573272"/>
              <a:gd name="connsiteY741" fmla="*/ 462642 h 1044151"/>
              <a:gd name="connsiteX742" fmla="*/ 0 w 573272"/>
              <a:gd name="connsiteY742" fmla="*/ 462535 h 1044151"/>
              <a:gd name="connsiteX743" fmla="*/ 320 w 573272"/>
              <a:gd name="connsiteY743" fmla="*/ 459833 h 1044151"/>
              <a:gd name="connsiteX744" fmla="*/ 38 w 573272"/>
              <a:gd name="connsiteY744" fmla="*/ 457450 h 1044151"/>
              <a:gd name="connsiteX745" fmla="*/ 0 w 573272"/>
              <a:gd name="connsiteY745" fmla="*/ 457290 h 1044151"/>
              <a:gd name="connsiteX746" fmla="*/ 13 w 573272"/>
              <a:gd name="connsiteY746" fmla="*/ 457237 h 1044151"/>
              <a:gd name="connsiteX747" fmla="*/ 0 w 573272"/>
              <a:gd name="connsiteY747" fmla="*/ 457130 h 1044151"/>
              <a:gd name="connsiteX748" fmla="*/ 320 w 573272"/>
              <a:gd name="connsiteY748" fmla="*/ 454427 h 1044151"/>
              <a:gd name="connsiteX749" fmla="*/ 38 w 573272"/>
              <a:gd name="connsiteY749" fmla="*/ 452045 h 1044151"/>
              <a:gd name="connsiteX750" fmla="*/ 0 w 573272"/>
              <a:gd name="connsiteY750" fmla="*/ 451885 h 1044151"/>
              <a:gd name="connsiteX751" fmla="*/ 13 w 573272"/>
              <a:gd name="connsiteY751" fmla="*/ 451831 h 1044151"/>
              <a:gd name="connsiteX752" fmla="*/ 0 w 573272"/>
              <a:gd name="connsiteY752" fmla="*/ 451724 h 1044151"/>
              <a:gd name="connsiteX753" fmla="*/ 320 w 573272"/>
              <a:gd name="connsiteY753" fmla="*/ 449021 h 1044151"/>
              <a:gd name="connsiteX754" fmla="*/ 38 w 573272"/>
              <a:gd name="connsiteY754" fmla="*/ 446640 h 1044151"/>
              <a:gd name="connsiteX755" fmla="*/ 0 w 573272"/>
              <a:gd name="connsiteY755" fmla="*/ 446479 h 1044151"/>
              <a:gd name="connsiteX756" fmla="*/ 13 w 573272"/>
              <a:gd name="connsiteY756" fmla="*/ 446426 h 1044151"/>
              <a:gd name="connsiteX757" fmla="*/ 0 w 573272"/>
              <a:gd name="connsiteY757" fmla="*/ 446319 h 1044151"/>
              <a:gd name="connsiteX758" fmla="*/ 320 w 573272"/>
              <a:gd name="connsiteY758" fmla="*/ 443616 h 1044151"/>
              <a:gd name="connsiteX759" fmla="*/ 38 w 573272"/>
              <a:gd name="connsiteY759" fmla="*/ 441234 h 1044151"/>
              <a:gd name="connsiteX760" fmla="*/ 0 w 573272"/>
              <a:gd name="connsiteY760" fmla="*/ 441074 h 1044151"/>
              <a:gd name="connsiteX761" fmla="*/ 13 w 573272"/>
              <a:gd name="connsiteY761" fmla="*/ 441020 h 1044151"/>
              <a:gd name="connsiteX762" fmla="*/ 0 w 573272"/>
              <a:gd name="connsiteY762" fmla="*/ 440913 h 1044151"/>
              <a:gd name="connsiteX763" fmla="*/ 320 w 573272"/>
              <a:gd name="connsiteY763" fmla="*/ 438210 h 1044151"/>
              <a:gd name="connsiteX764" fmla="*/ 38 w 573272"/>
              <a:gd name="connsiteY764" fmla="*/ 435829 h 1044151"/>
              <a:gd name="connsiteX765" fmla="*/ 0 w 573272"/>
              <a:gd name="connsiteY765" fmla="*/ 435668 h 1044151"/>
              <a:gd name="connsiteX766" fmla="*/ 13 w 573272"/>
              <a:gd name="connsiteY766" fmla="*/ 435615 h 1044151"/>
              <a:gd name="connsiteX767" fmla="*/ 0 w 573272"/>
              <a:gd name="connsiteY767" fmla="*/ 435508 h 1044151"/>
              <a:gd name="connsiteX768" fmla="*/ 320 w 573272"/>
              <a:gd name="connsiteY768" fmla="*/ 432805 h 1044151"/>
              <a:gd name="connsiteX769" fmla="*/ 38 w 573272"/>
              <a:gd name="connsiteY769" fmla="*/ 430424 h 1044151"/>
              <a:gd name="connsiteX770" fmla="*/ 0 w 573272"/>
              <a:gd name="connsiteY770" fmla="*/ 430263 h 1044151"/>
              <a:gd name="connsiteX771" fmla="*/ 13 w 573272"/>
              <a:gd name="connsiteY771" fmla="*/ 430209 h 1044151"/>
              <a:gd name="connsiteX772" fmla="*/ 0 w 573272"/>
              <a:gd name="connsiteY772" fmla="*/ 430102 h 1044151"/>
              <a:gd name="connsiteX773" fmla="*/ 320 w 573272"/>
              <a:gd name="connsiteY773" fmla="*/ 427400 h 1044151"/>
              <a:gd name="connsiteX774" fmla="*/ 38 w 573272"/>
              <a:gd name="connsiteY774" fmla="*/ 425018 h 1044151"/>
              <a:gd name="connsiteX775" fmla="*/ 0 w 573272"/>
              <a:gd name="connsiteY775" fmla="*/ 424857 h 1044151"/>
              <a:gd name="connsiteX776" fmla="*/ 13 w 573272"/>
              <a:gd name="connsiteY776" fmla="*/ 424804 h 1044151"/>
              <a:gd name="connsiteX777" fmla="*/ 0 w 573272"/>
              <a:gd name="connsiteY777" fmla="*/ 424697 h 1044151"/>
              <a:gd name="connsiteX778" fmla="*/ 320 w 573272"/>
              <a:gd name="connsiteY778" fmla="*/ 421994 h 1044151"/>
              <a:gd name="connsiteX779" fmla="*/ 38 w 573272"/>
              <a:gd name="connsiteY779" fmla="*/ 419613 h 1044151"/>
              <a:gd name="connsiteX780" fmla="*/ 0 w 573272"/>
              <a:gd name="connsiteY780" fmla="*/ 419452 h 1044151"/>
              <a:gd name="connsiteX781" fmla="*/ 13 w 573272"/>
              <a:gd name="connsiteY781" fmla="*/ 419398 h 1044151"/>
              <a:gd name="connsiteX782" fmla="*/ 0 w 573272"/>
              <a:gd name="connsiteY782" fmla="*/ 419291 h 1044151"/>
              <a:gd name="connsiteX783" fmla="*/ 320 w 573272"/>
              <a:gd name="connsiteY783" fmla="*/ 416589 h 1044151"/>
              <a:gd name="connsiteX784" fmla="*/ 38 w 573272"/>
              <a:gd name="connsiteY784" fmla="*/ 414207 h 1044151"/>
              <a:gd name="connsiteX785" fmla="*/ 0 w 573272"/>
              <a:gd name="connsiteY785" fmla="*/ 414046 h 1044151"/>
              <a:gd name="connsiteX786" fmla="*/ 13 w 573272"/>
              <a:gd name="connsiteY786" fmla="*/ 413993 h 1044151"/>
              <a:gd name="connsiteX787" fmla="*/ 0 w 573272"/>
              <a:gd name="connsiteY787" fmla="*/ 413886 h 1044151"/>
              <a:gd name="connsiteX788" fmla="*/ 320 w 573272"/>
              <a:gd name="connsiteY788" fmla="*/ 411183 h 1044151"/>
              <a:gd name="connsiteX789" fmla="*/ 38 w 573272"/>
              <a:gd name="connsiteY789" fmla="*/ 408802 h 1044151"/>
              <a:gd name="connsiteX790" fmla="*/ 0 w 573272"/>
              <a:gd name="connsiteY790" fmla="*/ 408641 h 1044151"/>
              <a:gd name="connsiteX791" fmla="*/ 10 w 573272"/>
              <a:gd name="connsiteY791" fmla="*/ 408561 h 1044151"/>
              <a:gd name="connsiteX792" fmla="*/ 0 w 573272"/>
              <a:gd name="connsiteY792" fmla="*/ 408480 h 1044151"/>
              <a:gd name="connsiteX793" fmla="*/ 311 w 573272"/>
              <a:gd name="connsiteY793" fmla="*/ 405858 h 1044151"/>
              <a:gd name="connsiteX794" fmla="*/ 0 w 573272"/>
              <a:gd name="connsiteY794" fmla="*/ 403235 h 1044151"/>
              <a:gd name="connsiteX795" fmla="*/ 10 w 573272"/>
              <a:gd name="connsiteY795" fmla="*/ 403155 h 1044151"/>
              <a:gd name="connsiteX796" fmla="*/ 0 w 573272"/>
              <a:gd name="connsiteY796" fmla="*/ 403075 h 1044151"/>
              <a:gd name="connsiteX797" fmla="*/ 311 w 573272"/>
              <a:gd name="connsiteY797" fmla="*/ 400452 h 1044151"/>
              <a:gd name="connsiteX798" fmla="*/ 0 w 573272"/>
              <a:gd name="connsiteY798" fmla="*/ 397830 h 1044151"/>
              <a:gd name="connsiteX799" fmla="*/ 10 w 573272"/>
              <a:gd name="connsiteY799" fmla="*/ 397750 h 1044151"/>
              <a:gd name="connsiteX800" fmla="*/ 0 w 573272"/>
              <a:gd name="connsiteY800" fmla="*/ 397669 h 1044151"/>
              <a:gd name="connsiteX801" fmla="*/ 311 w 573272"/>
              <a:gd name="connsiteY801" fmla="*/ 395047 h 1044151"/>
              <a:gd name="connsiteX802" fmla="*/ 0 w 573272"/>
              <a:gd name="connsiteY802" fmla="*/ 392425 h 1044151"/>
              <a:gd name="connsiteX803" fmla="*/ 10 w 573272"/>
              <a:gd name="connsiteY803" fmla="*/ 392344 h 1044151"/>
              <a:gd name="connsiteX804" fmla="*/ 0 w 573272"/>
              <a:gd name="connsiteY804" fmla="*/ 392264 h 1044151"/>
              <a:gd name="connsiteX805" fmla="*/ 311 w 573272"/>
              <a:gd name="connsiteY805" fmla="*/ 389641 h 1044151"/>
              <a:gd name="connsiteX806" fmla="*/ 0 w 573272"/>
              <a:gd name="connsiteY806" fmla="*/ 387019 h 1044151"/>
              <a:gd name="connsiteX807" fmla="*/ 10 w 573272"/>
              <a:gd name="connsiteY807" fmla="*/ 386939 h 1044151"/>
              <a:gd name="connsiteX808" fmla="*/ 0 w 573272"/>
              <a:gd name="connsiteY808" fmla="*/ 386859 h 1044151"/>
              <a:gd name="connsiteX809" fmla="*/ 311 w 573272"/>
              <a:gd name="connsiteY809" fmla="*/ 384236 h 1044151"/>
              <a:gd name="connsiteX810" fmla="*/ 0 w 573272"/>
              <a:gd name="connsiteY810" fmla="*/ 381613 h 1044151"/>
              <a:gd name="connsiteX811" fmla="*/ 10 w 573272"/>
              <a:gd name="connsiteY811" fmla="*/ 381533 h 1044151"/>
              <a:gd name="connsiteX812" fmla="*/ 0 w 573272"/>
              <a:gd name="connsiteY812" fmla="*/ 381453 h 1044151"/>
              <a:gd name="connsiteX813" fmla="*/ 311 w 573272"/>
              <a:gd name="connsiteY813" fmla="*/ 378830 h 1044151"/>
              <a:gd name="connsiteX814" fmla="*/ 0 w 573272"/>
              <a:gd name="connsiteY814" fmla="*/ 376208 h 1044151"/>
              <a:gd name="connsiteX815" fmla="*/ 10 w 573272"/>
              <a:gd name="connsiteY815" fmla="*/ 376128 h 1044151"/>
              <a:gd name="connsiteX816" fmla="*/ 0 w 573272"/>
              <a:gd name="connsiteY816" fmla="*/ 376048 h 1044151"/>
              <a:gd name="connsiteX817" fmla="*/ 38 w 573272"/>
              <a:gd name="connsiteY817" fmla="*/ 375887 h 1044151"/>
              <a:gd name="connsiteX818" fmla="*/ 320 w 573272"/>
              <a:gd name="connsiteY818" fmla="*/ 373505 h 1044151"/>
              <a:gd name="connsiteX819" fmla="*/ 0 w 573272"/>
              <a:gd name="connsiteY819" fmla="*/ 370802 h 1044151"/>
              <a:gd name="connsiteX820" fmla="*/ 320 w 573272"/>
              <a:gd name="connsiteY820" fmla="*/ 368100 h 1044151"/>
              <a:gd name="connsiteX821" fmla="*/ 0 w 573272"/>
              <a:gd name="connsiteY821" fmla="*/ 365397 h 1044151"/>
              <a:gd name="connsiteX822" fmla="*/ 320 w 573272"/>
              <a:gd name="connsiteY822" fmla="*/ 362694 h 1044151"/>
              <a:gd name="connsiteX823" fmla="*/ 0 w 573272"/>
              <a:gd name="connsiteY823" fmla="*/ 359991 h 1044151"/>
              <a:gd name="connsiteX824" fmla="*/ 320 w 573272"/>
              <a:gd name="connsiteY824" fmla="*/ 357289 h 1044151"/>
              <a:gd name="connsiteX825" fmla="*/ 0 w 573272"/>
              <a:gd name="connsiteY825" fmla="*/ 354586 h 1044151"/>
              <a:gd name="connsiteX826" fmla="*/ 320 w 573272"/>
              <a:gd name="connsiteY826" fmla="*/ 351883 h 1044151"/>
              <a:gd name="connsiteX827" fmla="*/ 0 w 573272"/>
              <a:gd name="connsiteY827" fmla="*/ 349180 h 1044151"/>
              <a:gd name="connsiteX828" fmla="*/ 320 w 573272"/>
              <a:gd name="connsiteY828" fmla="*/ 346478 h 1044151"/>
              <a:gd name="connsiteX829" fmla="*/ 0 w 573272"/>
              <a:gd name="connsiteY829" fmla="*/ 343775 h 1044151"/>
              <a:gd name="connsiteX830" fmla="*/ 320 w 573272"/>
              <a:gd name="connsiteY830" fmla="*/ 341072 h 1044151"/>
              <a:gd name="connsiteX831" fmla="*/ 0 w 573272"/>
              <a:gd name="connsiteY831" fmla="*/ 338370 h 1044151"/>
              <a:gd name="connsiteX832" fmla="*/ 320 w 573272"/>
              <a:gd name="connsiteY832" fmla="*/ 335667 h 1044151"/>
              <a:gd name="connsiteX833" fmla="*/ 0 w 573272"/>
              <a:gd name="connsiteY833" fmla="*/ 332964 h 1044151"/>
              <a:gd name="connsiteX834" fmla="*/ 320 w 573272"/>
              <a:gd name="connsiteY834" fmla="*/ 330261 h 1044151"/>
              <a:gd name="connsiteX835" fmla="*/ 0 w 573272"/>
              <a:gd name="connsiteY835" fmla="*/ 327559 h 1044151"/>
              <a:gd name="connsiteX836" fmla="*/ 320 w 573272"/>
              <a:gd name="connsiteY836" fmla="*/ 324856 h 1044151"/>
              <a:gd name="connsiteX837" fmla="*/ 0 w 573272"/>
              <a:gd name="connsiteY837" fmla="*/ 322153 h 1044151"/>
              <a:gd name="connsiteX838" fmla="*/ 320 w 573272"/>
              <a:gd name="connsiteY838" fmla="*/ 319450 h 1044151"/>
              <a:gd name="connsiteX839" fmla="*/ 0 w 573272"/>
              <a:gd name="connsiteY839" fmla="*/ 316748 h 1044151"/>
              <a:gd name="connsiteX840" fmla="*/ 320 w 573272"/>
              <a:gd name="connsiteY840" fmla="*/ 314045 h 1044151"/>
              <a:gd name="connsiteX841" fmla="*/ 0 w 573272"/>
              <a:gd name="connsiteY841" fmla="*/ 311342 h 1044151"/>
              <a:gd name="connsiteX842" fmla="*/ 320 w 573272"/>
              <a:gd name="connsiteY842" fmla="*/ 308639 h 1044151"/>
              <a:gd name="connsiteX843" fmla="*/ 0 w 573272"/>
              <a:gd name="connsiteY843" fmla="*/ 305937 h 1044151"/>
              <a:gd name="connsiteX844" fmla="*/ 320 w 573272"/>
              <a:gd name="connsiteY844" fmla="*/ 303234 h 1044151"/>
              <a:gd name="connsiteX845" fmla="*/ 0 w 573272"/>
              <a:gd name="connsiteY845" fmla="*/ 300531 h 1044151"/>
              <a:gd name="connsiteX846" fmla="*/ 320 w 573272"/>
              <a:gd name="connsiteY846" fmla="*/ 297829 h 1044151"/>
              <a:gd name="connsiteX847" fmla="*/ 0 w 573272"/>
              <a:gd name="connsiteY847" fmla="*/ 295126 h 1044151"/>
              <a:gd name="connsiteX848" fmla="*/ 320 w 573272"/>
              <a:gd name="connsiteY848" fmla="*/ 292423 h 1044151"/>
              <a:gd name="connsiteX849" fmla="*/ 0 w 573272"/>
              <a:gd name="connsiteY849" fmla="*/ 289720 h 1044151"/>
              <a:gd name="connsiteX850" fmla="*/ 320 w 573272"/>
              <a:gd name="connsiteY850" fmla="*/ 287018 h 1044151"/>
              <a:gd name="connsiteX851" fmla="*/ 0 w 573272"/>
              <a:gd name="connsiteY851" fmla="*/ 284315 h 1044151"/>
              <a:gd name="connsiteX852" fmla="*/ 320 w 573272"/>
              <a:gd name="connsiteY852" fmla="*/ 281612 h 1044151"/>
              <a:gd name="connsiteX853" fmla="*/ 0 w 573272"/>
              <a:gd name="connsiteY853" fmla="*/ 278909 h 1044151"/>
              <a:gd name="connsiteX854" fmla="*/ 320 w 573272"/>
              <a:gd name="connsiteY854" fmla="*/ 276207 h 1044151"/>
              <a:gd name="connsiteX855" fmla="*/ 0 w 573272"/>
              <a:gd name="connsiteY855" fmla="*/ 273504 h 1044151"/>
              <a:gd name="connsiteX856" fmla="*/ 320 w 573272"/>
              <a:gd name="connsiteY856" fmla="*/ 270801 h 1044151"/>
              <a:gd name="connsiteX857" fmla="*/ 0 w 573272"/>
              <a:gd name="connsiteY857" fmla="*/ 268098 h 1044151"/>
              <a:gd name="connsiteX858" fmla="*/ 320 w 573272"/>
              <a:gd name="connsiteY858" fmla="*/ 265396 h 1044151"/>
              <a:gd name="connsiteX859" fmla="*/ 0 w 573272"/>
              <a:gd name="connsiteY859" fmla="*/ 262693 h 1044151"/>
              <a:gd name="connsiteX860" fmla="*/ 320 w 573272"/>
              <a:gd name="connsiteY860" fmla="*/ 259990 h 1044151"/>
              <a:gd name="connsiteX861" fmla="*/ 0 w 573272"/>
              <a:gd name="connsiteY861" fmla="*/ 257288 h 1044151"/>
              <a:gd name="connsiteX862" fmla="*/ 320 w 573272"/>
              <a:gd name="connsiteY862" fmla="*/ 254585 h 1044151"/>
              <a:gd name="connsiteX863" fmla="*/ 0 w 573272"/>
              <a:gd name="connsiteY863" fmla="*/ 251882 h 1044151"/>
              <a:gd name="connsiteX864" fmla="*/ 320 w 573272"/>
              <a:gd name="connsiteY864" fmla="*/ 249179 h 1044151"/>
              <a:gd name="connsiteX865" fmla="*/ 0 w 573272"/>
              <a:gd name="connsiteY865" fmla="*/ 246476 h 1044151"/>
              <a:gd name="connsiteX866" fmla="*/ 320 w 573272"/>
              <a:gd name="connsiteY866" fmla="*/ 243774 h 1044151"/>
              <a:gd name="connsiteX867" fmla="*/ 0 w 573272"/>
              <a:gd name="connsiteY867" fmla="*/ 241071 h 1044151"/>
              <a:gd name="connsiteX868" fmla="*/ 320 w 573272"/>
              <a:gd name="connsiteY868" fmla="*/ 238368 h 1044151"/>
              <a:gd name="connsiteX869" fmla="*/ 0 w 573272"/>
              <a:gd name="connsiteY869" fmla="*/ 235666 h 1044151"/>
              <a:gd name="connsiteX870" fmla="*/ 320 w 573272"/>
              <a:gd name="connsiteY870" fmla="*/ 232963 h 1044151"/>
              <a:gd name="connsiteX871" fmla="*/ 0 w 573272"/>
              <a:gd name="connsiteY871" fmla="*/ 230260 h 1044151"/>
              <a:gd name="connsiteX872" fmla="*/ 320 w 573272"/>
              <a:gd name="connsiteY872" fmla="*/ 227557 h 1044151"/>
              <a:gd name="connsiteX873" fmla="*/ 0 w 573272"/>
              <a:gd name="connsiteY873" fmla="*/ 224855 h 1044151"/>
              <a:gd name="connsiteX874" fmla="*/ 320 w 573272"/>
              <a:gd name="connsiteY874" fmla="*/ 222152 h 1044151"/>
              <a:gd name="connsiteX875" fmla="*/ 0 w 573272"/>
              <a:gd name="connsiteY875" fmla="*/ 219449 h 1044151"/>
              <a:gd name="connsiteX876" fmla="*/ 320 w 573272"/>
              <a:gd name="connsiteY876" fmla="*/ 216746 h 1044151"/>
              <a:gd name="connsiteX877" fmla="*/ 0 w 573272"/>
              <a:gd name="connsiteY877" fmla="*/ 214043 h 1044151"/>
              <a:gd name="connsiteX878" fmla="*/ 320 w 573272"/>
              <a:gd name="connsiteY878" fmla="*/ 211341 h 1044151"/>
              <a:gd name="connsiteX879" fmla="*/ 0 w 573272"/>
              <a:gd name="connsiteY879" fmla="*/ 208638 h 1044151"/>
              <a:gd name="connsiteX880" fmla="*/ 320 w 573272"/>
              <a:gd name="connsiteY880" fmla="*/ 205935 h 1044151"/>
              <a:gd name="connsiteX881" fmla="*/ 0 w 573272"/>
              <a:gd name="connsiteY881" fmla="*/ 203233 h 1044151"/>
              <a:gd name="connsiteX882" fmla="*/ 320 w 573272"/>
              <a:gd name="connsiteY882" fmla="*/ 200530 h 1044151"/>
              <a:gd name="connsiteX883" fmla="*/ 0 w 573272"/>
              <a:gd name="connsiteY883" fmla="*/ 197827 h 1044151"/>
              <a:gd name="connsiteX884" fmla="*/ 320 w 573272"/>
              <a:gd name="connsiteY884" fmla="*/ 195124 h 1044151"/>
              <a:gd name="connsiteX885" fmla="*/ 0 w 573272"/>
              <a:gd name="connsiteY885" fmla="*/ 192421 h 1044151"/>
              <a:gd name="connsiteX886" fmla="*/ 320 w 573272"/>
              <a:gd name="connsiteY886" fmla="*/ 189719 h 1044151"/>
              <a:gd name="connsiteX887" fmla="*/ 0 w 573272"/>
              <a:gd name="connsiteY887" fmla="*/ 187016 h 1044151"/>
              <a:gd name="connsiteX888" fmla="*/ 320 w 573272"/>
              <a:gd name="connsiteY888" fmla="*/ 184313 h 1044151"/>
              <a:gd name="connsiteX889" fmla="*/ 0 w 573272"/>
              <a:gd name="connsiteY889" fmla="*/ 181611 h 1044151"/>
              <a:gd name="connsiteX890" fmla="*/ 320 w 573272"/>
              <a:gd name="connsiteY890" fmla="*/ 178908 h 1044151"/>
              <a:gd name="connsiteX891" fmla="*/ 0 w 573272"/>
              <a:gd name="connsiteY891" fmla="*/ 176205 h 1044151"/>
              <a:gd name="connsiteX892" fmla="*/ 320 w 573272"/>
              <a:gd name="connsiteY892" fmla="*/ 173502 h 1044151"/>
              <a:gd name="connsiteX893" fmla="*/ 0 w 573272"/>
              <a:gd name="connsiteY893" fmla="*/ 170800 h 1044151"/>
              <a:gd name="connsiteX894" fmla="*/ 320 w 573272"/>
              <a:gd name="connsiteY894" fmla="*/ 168097 h 1044151"/>
              <a:gd name="connsiteX895" fmla="*/ 0 w 573272"/>
              <a:gd name="connsiteY895" fmla="*/ 165394 h 1044151"/>
              <a:gd name="connsiteX896" fmla="*/ 320 w 573272"/>
              <a:gd name="connsiteY896" fmla="*/ 162691 h 1044151"/>
              <a:gd name="connsiteX897" fmla="*/ 0 w 573272"/>
              <a:gd name="connsiteY897" fmla="*/ 159989 h 1044151"/>
              <a:gd name="connsiteX898" fmla="*/ 320 w 573272"/>
              <a:gd name="connsiteY898" fmla="*/ 157286 h 1044151"/>
              <a:gd name="connsiteX899" fmla="*/ 0 w 573272"/>
              <a:gd name="connsiteY899" fmla="*/ 154583 h 1044151"/>
              <a:gd name="connsiteX900" fmla="*/ 320 w 573272"/>
              <a:gd name="connsiteY900" fmla="*/ 151881 h 1044151"/>
              <a:gd name="connsiteX901" fmla="*/ 0 w 573272"/>
              <a:gd name="connsiteY901" fmla="*/ 149178 h 1044151"/>
              <a:gd name="connsiteX902" fmla="*/ 320 w 573272"/>
              <a:gd name="connsiteY902" fmla="*/ 146475 h 1044151"/>
              <a:gd name="connsiteX903" fmla="*/ 0 w 573272"/>
              <a:gd name="connsiteY903" fmla="*/ 143772 h 1044151"/>
              <a:gd name="connsiteX904" fmla="*/ 320 w 573272"/>
              <a:gd name="connsiteY904" fmla="*/ 141070 h 1044151"/>
              <a:gd name="connsiteX905" fmla="*/ 0 w 573272"/>
              <a:gd name="connsiteY905" fmla="*/ 138367 h 1044151"/>
              <a:gd name="connsiteX906" fmla="*/ 320 w 573272"/>
              <a:gd name="connsiteY906" fmla="*/ 135664 h 1044151"/>
              <a:gd name="connsiteX907" fmla="*/ 0 w 573272"/>
              <a:gd name="connsiteY907" fmla="*/ 132961 h 1044151"/>
              <a:gd name="connsiteX908" fmla="*/ 320 w 573272"/>
              <a:gd name="connsiteY908" fmla="*/ 130259 h 1044151"/>
              <a:gd name="connsiteX909" fmla="*/ 0 w 573272"/>
              <a:gd name="connsiteY909" fmla="*/ 127556 h 1044151"/>
              <a:gd name="connsiteX910" fmla="*/ 320 w 573272"/>
              <a:gd name="connsiteY910" fmla="*/ 124853 h 1044151"/>
              <a:gd name="connsiteX911" fmla="*/ 0 w 573272"/>
              <a:gd name="connsiteY911" fmla="*/ 122150 h 1044151"/>
              <a:gd name="connsiteX912" fmla="*/ 286636 w 573272"/>
              <a:gd name="connsiteY912" fmla="*/ 0 h 1044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</a:cxnLst>
            <a:rect l="l" t="t" r="r" b="b"/>
            <a:pathLst>
              <a:path w="573272" h="1044151">
                <a:moveTo>
                  <a:pt x="286636" y="0"/>
                </a:moveTo>
                <a:cubicBezTo>
                  <a:pt x="444941" y="0"/>
                  <a:pt x="573272" y="54689"/>
                  <a:pt x="573272" y="122150"/>
                </a:cubicBezTo>
                <a:lnTo>
                  <a:pt x="572952" y="124853"/>
                </a:lnTo>
                <a:lnTo>
                  <a:pt x="573272" y="127556"/>
                </a:lnTo>
                <a:lnTo>
                  <a:pt x="572952" y="130259"/>
                </a:lnTo>
                <a:lnTo>
                  <a:pt x="573272" y="132961"/>
                </a:lnTo>
                <a:lnTo>
                  <a:pt x="572952" y="135664"/>
                </a:lnTo>
                <a:lnTo>
                  <a:pt x="573272" y="138367"/>
                </a:lnTo>
                <a:lnTo>
                  <a:pt x="572952" y="141070"/>
                </a:lnTo>
                <a:lnTo>
                  <a:pt x="573272" y="143772"/>
                </a:lnTo>
                <a:lnTo>
                  <a:pt x="572952" y="146475"/>
                </a:lnTo>
                <a:lnTo>
                  <a:pt x="573272" y="149178"/>
                </a:lnTo>
                <a:lnTo>
                  <a:pt x="572952" y="151881"/>
                </a:lnTo>
                <a:lnTo>
                  <a:pt x="573272" y="154583"/>
                </a:lnTo>
                <a:lnTo>
                  <a:pt x="572952" y="157286"/>
                </a:lnTo>
                <a:lnTo>
                  <a:pt x="573272" y="159989"/>
                </a:lnTo>
                <a:lnTo>
                  <a:pt x="572952" y="162691"/>
                </a:lnTo>
                <a:lnTo>
                  <a:pt x="573272" y="165394"/>
                </a:lnTo>
                <a:lnTo>
                  <a:pt x="572952" y="168097"/>
                </a:lnTo>
                <a:lnTo>
                  <a:pt x="573272" y="170800"/>
                </a:lnTo>
                <a:lnTo>
                  <a:pt x="572952" y="173502"/>
                </a:lnTo>
                <a:lnTo>
                  <a:pt x="573272" y="176205"/>
                </a:lnTo>
                <a:lnTo>
                  <a:pt x="572952" y="178908"/>
                </a:lnTo>
                <a:lnTo>
                  <a:pt x="573272" y="181611"/>
                </a:lnTo>
                <a:lnTo>
                  <a:pt x="572952" y="184313"/>
                </a:lnTo>
                <a:lnTo>
                  <a:pt x="573272" y="187016"/>
                </a:lnTo>
                <a:lnTo>
                  <a:pt x="572952" y="189719"/>
                </a:lnTo>
                <a:lnTo>
                  <a:pt x="573272" y="192421"/>
                </a:lnTo>
                <a:lnTo>
                  <a:pt x="572952" y="195124"/>
                </a:lnTo>
                <a:lnTo>
                  <a:pt x="573272" y="197827"/>
                </a:lnTo>
                <a:lnTo>
                  <a:pt x="572952" y="200530"/>
                </a:lnTo>
                <a:lnTo>
                  <a:pt x="573272" y="203233"/>
                </a:lnTo>
                <a:lnTo>
                  <a:pt x="572952" y="205935"/>
                </a:lnTo>
                <a:lnTo>
                  <a:pt x="573272" y="208638"/>
                </a:lnTo>
                <a:lnTo>
                  <a:pt x="572952" y="211341"/>
                </a:lnTo>
                <a:lnTo>
                  <a:pt x="573272" y="214043"/>
                </a:lnTo>
                <a:lnTo>
                  <a:pt x="572952" y="216746"/>
                </a:lnTo>
                <a:lnTo>
                  <a:pt x="573272" y="219449"/>
                </a:lnTo>
                <a:lnTo>
                  <a:pt x="572952" y="222152"/>
                </a:lnTo>
                <a:lnTo>
                  <a:pt x="573272" y="224855"/>
                </a:lnTo>
                <a:lnTo>
                  <a:pt x="572952" y="227557"/>
                </a:lnTo>
                <a:lnTo>
                  <a:pt x="573272" y="230260"/>
                </a:lnTo>
                <a:lnTo>
                  <a:pt x="572952" y="232963"/>
                </a:lnTo>
                <a:lnTo>
                  <a:pt x="573272" y="235666"/>
                </a:lnTo>
                <a:lnTo>
                  <a:pt x="572952" y="238368"/>
                </a:lnTo>
                <a:lnTo>
                  <a:pt x="573272" y="241071"/>
                </a:lnTo>
                <a:lnTo>
                  <a:pt x="572952" y="243774"/>
                </a:lnTo>
                <a:lnTo>
                  <a:pt x="573272" y="246476"/>
                </a:lnTo>
                <a:lnTo>
                  <a:pt x="572952" y="249179"/>
                </a:lnTo>
                <a:lnTo>
                  <a:pt x="573272" y="251882"/>
                </a:lnTo>
                <a:lnTo>
                  <a:pt x="572952" y="254585"/>
                </a:lnTo>
                <a:lnTo>
                  <a:pt x="573272" y="257288"/>
                </a:lnTo>
                <a:lnTo>
                  <a:pt x="572952" y="259990"/>
                </a:lnTo>
                <a:lnTo>
                  <a:pt x="573272" y="262693"/>
                </a:lnTo>
                <a:lnTo>
                  <a:pt x="572952" y="265396"/>
                </a:lnTo>
                <a:lnTo>
                  <a:pt x="573272" y="268098"/>
                </a:lnTo>
                <a:lnTo>
                  <a:pt x="572952" y="270801"/>
                </a:lnTo>
                <a:lnTo>
                  <a:pt x="573272" y="273504"/>
                </a:lnTo>
                <a:lnTo>
                  <a:pt x="572952" y="276207"/>
                </a:lnTo>
                <a:lnTo>
                  <a:pt x="573272" y="278909"/>
                </a:lnTo>
                <a:lnTo>
                  <a:pt x="572952" y="281612"/>
                </a:lnTo>
                <a:lnTo>
                  <a:pt x="573272" y="284315"/>
                </a:lnTo>
                <a:lnTo>
                  <a:pt x="572952" y="287018"/>
                </a:lnTo>
                <a:lnTo>
                  <a:pt x="573272" y="289720"/>
                </a:lnTo>
                <a:lnTo>
                  <a:pt x="572952" y="292423"/>
                </a:lnTo>
                <a:lnTo>
                  <a:pt x="573272" y="295126"/>
                </a:lnTo>
                <a:lnTo>
                  <a:pt x="572952" y="297829"/>
                </a:lnTo>
                <a:lnTo>
                  <a:pt x="573272" y="300531"/>
                </a:lnTo>
                <a:lnTo>
                  <a:pt x="572952" y="303234"/>
                </a:lnTo>
                <a:lnTo>
                  <a:pt x="573272" y="305937"/>
                </a:lnTo>
                <a:lnTo>
                  <a:pt x="572952" y="308639"/>
                </a:lnTo>
                <a:lnTo>
                  <a:pt x="573272" y="311342"/>
                </a:lnTo>
                <a:lnTo>
                  <a:pt x="572952" y="314045"/>
                </a:lnTo>
                <a:lnTo>
                  <a:pt x="573272" y="316748"/>
                </a:lnTo>
                <a:lnTo>
                  <a:pt x="572952" y="319450"/>
                </a:lnTo>
                <a:lnTo>
                  <a:pt x="573272" y="322153"/>
                </a:lnTo>
                <a:lnTo>
                  <a:pt x="572952" y="324856"/>
                </a:lnTo>
                <a:lnTo>
                  <a:pt x="573272" y="327559"/>
                </a:lnTo>
                <a:lnTo>
                  <a:pt x="572952" y="330261"/>
                </a:lnTo>
                <a:lnTo>
                  <a:pt x="573272" y="332964"/>
                </a:lnTo>
                <a:lnTo>
                  <a:pt x="572952" y="335667"/>
                </a:lnTo>
                <a:lnTo>
                  <a:pt x="573272" y="338370"/>
                </a:lnTo>
                <a:lnTo>
                  <a:pt x="572952" y="341072"/>
                </a:lnTo>
                <a:lnTo>
                  <a:pt x="573272" y="343775"/>
                </a:lnTo>
                <a:lnTo>
                  <a:pt x="572952" y="346478"/>
                </a:lnTo>
                <a:lnTo>
                  <a:pt x="573272" y="349180"/>
                </a:lnTo>
                <a:lnTo>
                  <a:pt x="572952" y="351883"/>
                </a:lnTo>
                <a:lnTo>
                  <a:pt x="573272" y="354586"/>
                </a:lnTo>
                <a:lnTo>
                  <a:pt x="572952" y="357289"/>
                </a:lnTo>
                <a:lnTo>
                  <a:pt x="573272" y="359991"/>
                </a:lnTo>
                <a:lnTo>
                  <a:pt x="572952" y="362694"/>
                </a:lnTo>
                <a:lnTo>
                  <a:pt x="573272" y="365397"/>
                </a:lnTo>
                <a:lnTo>
                  <a:pt x="572952" y="368100"/>
                </a:lnTo>
                <a:lnTo>
                  <a:pt x="573272" y="370802"/>
                </a:lnTo>
                <a:lnTo>
                  <a:pt x="572952" y="373505"/>
                </a:lnTo>
                <a:lnTo>
                  <a:pt x="573234" y="375887"/>
                </a:lnTo>
                <a:lnTo>
                  <a:pt x="573272" y="376048"/>
                </a:lnTo>
                <a:lnTo>
                  <a:pt x="573263" y="376128"/>
                </a:lnTo>
                <a:lnTo>
                  <a:pt x="573272" y="376208"/>
                </a:lnTo>
                <a:lnTo>
                  <a:pt x="572962" y="378830"/>
                </a:lnTo>
                <a:lnTo>
                  <a:pt x="573272" y="381453"/>
                </a:lnTo>
                <a:lnTo>
                  <a:pt x="573263" y="381533"/>
                </a:lnTo>
                <a:lnTo>
                  <a:pt x="573272" y="381613"/>
                </a:lnTo>
                <a:lnTo>
                  <a:pt x="572962" y="384236"/>
                </a:lnTo>
                <a:lnTo>
                  <a:pt x="573272" y="386859"/>
                </a:lnTo>
                <a:lnTo>
                  <a:pt x="573263" y="386939"/>
                </a:lnTo>
                <a:lnTo>
                  <a:pt x="573272" y="387019"/>
                </a:lnTo>
                <a:lnTo>
                  <a:pt x="572962" y="389641"/>
                </a:lnTo>
                <a:lnTo>
                  <a:pt x="573272" y="392264"/>
                </a:lnTo>
                <a:lnTo>
                  <a:pt x="573263" y="392344"/>
                </a:lnTo>
                <a:lnTo>
                  <a:pt x="573272" y="392425"/>
                </a:lnTo>
                <a:lnTo>
                  <a:pt x="572962" y="395047"/>
                </a:lnTo>
                <a:lnTo>
                  <a:pt x="573272" y="397669"/>
                </a:lnTo>
                <a:lnTo>
                  <a:pt x="573263" y="397750"/>
                </a:lnTo>
                <a:lnTo>
                  <a:pt x="573272" y="397830"/>
                </a:lnTo>
                <a:lnTo>
                  <a:pt x="572962" y="400452"/>
                </a:lnTo>
                <a:lnTo>
                  <a:pt x="573272" y="403075"/>
                </a:lnTo>
                <a:lnTo>
                  <a:pt x="573263" y="403155"/>
                </a:lnTo>
                <a:lnTo>
                  <a:pt x="573272" y="403235"/>
                </a:lnTo>
                <a:lnTo>
                  <a:pt x="572962" y="405858"/>
                </a:lnTo>
                <a:lnTo>
                  <a:pt x="573272" y="408480"/>
                </a:lnTo>
                <a:lnTo>
                  <a:pt x="573263" y="408561"/>
                </a:lnTo>
                <a:lnTo>
                  <a:pt x="573272" y="408641"/>
                </a:lnTo>
                <a:lnTo>
                  <a:pt x="573234" y="408802"/>
                </a:lnTo>
                <a:lnTo>
                  <a:pt x="572952" y="411183"/>
                </a:lnTo>
                <a:lnTo>
                  <a:pt x="573272" y="413886"/>
                </a:lnTo>
                <a:lnTo>
                  <a:pt x="573260" y="413993"/>
                </a:lnTo>
                <a:lnTo>
                  <a:pt x="573272" y="414046"/>
                </a:lnTo>
                <a:lnTo>
                  <a:pt x="573234" y="414207"/>
                </a:lnTo>
                <a:lnTo>
                  <a:pt x="572952" y="416589"/>
                </a:lnTo>
                <a:lnTo>
                  <a:pt x="573272" y="419291"/>
                </a:lnTo>
                <a:lnTo>
                  <a:pt x="573260" y="419398"/>
                </a:lnTo>
                <a:lnTo>
                  <a:pt x="573272" y="419452"/>
                </a:lnTo>
                <a:lnTo>
                  <a:pt x="573234" y="419613"/>
                </a:lnTo>
                <a:lnTo>
                  <a:pt x="572952" y="421994"/>
                </a:lnTo>
                <a:lnTo>
                  <a:pt x="573272" y="424697"/>
                </a:lnTo>
                <a:lnTo>
                  <a:pt x="573260" y="424804"/>
                </a:lnTo>
                <a:lnTo>
                  <a:pt x="573272" y="424857"/>
                </a:lnTo>
                <a:lnTo>
                  <a:pt x="573234" y="425018"/>
                </a:lnTo>
                <a:lnTo>
                  <a:pt x="572952" y="427400"/>
                </a:lnTo>
                <a:lnTo>
                  <a:pt x="573272" y="430102"/>
                </a:lnTo>
                <a:lnTo>
                  <a:pt x="573260" y="430209"/>
                </a:lnTo>
                <a:lnTo>
                  <a:pt x="573272" y="430263"/>
                </a:lnTo>
                <a:lnTo>
                  <a:pt x="573234" y="430424"/>
                </a:lnTo>
                <a:lnTo>
                  <a:pt x="572952" y="432805"/>
                </a:lnTo>
                <a:lnTo>
                  <a:pt x="573272" y="435508"/>
                </a:lnTo>
                <a:lnTo>
                  <a:pt x="573260" y="435615"/>
                </a:lnTo>
                <a:lnTo>
                  <a:pt x="573272" y="435668"/>
                </a:lnTo>
                <a:lnTo>
                  <a:pt x="573234" y="435829"/>
                </a:lnTo>
                <a:lnTo>
                  <a:pt x="572952" y="438210"/>
                </a:lnTo>
                <a:lnTo>
                  <a:pt x="573272" y="440913"/>
                </a:lnTo>
                <a:lnTo>
                  <a:pt x="573260" y="441020"/>
                </a:lnTo>
                <a:lnTo>
                  <a:pt x="573272" y="441074"/>
                </a:lnTo>
                <a:lnTo>
                  <a:pt x="573234" y="441234"/>
                </a:lnTo>
                <a:lnTo>
                  <a:pt x="572952" y="443616"/>
                </a:lnTo>
                <a:lnTo>
                  <a:pt x="573272" y="446319"/>
                </a:lnTo>
                <a:lnTo>
                  <a:pt x="573260" y="446426"/>
                </a:lnTo>
                <a:lnTo>
                  <a:pt x="573272" y="446479"/>
                </a:lnTo>
                <a:lnTo>
                  <a:pt x="573234" y="446640"/>
                </a:lnTo>
                <a:lnTo>
                  <a:pt x="572952" y="449021"/>
                </a:lnTo>
                <a:lnTo>
                  <a:pt x="573272" y="451724"/>
                </a:lnTo>
                <a:lnTo>
                  <a:pt x="573260" y="451831"/>
                </a:lnTo>
                <a:lnTo>
                  <a:pt x="573272" y="451885"/>
                </a:lnTo>
                <a:lnTo>
                  <a:pt x="573234" y="452045"/>
                </a:lnTo>
                <a:lnTo>
                  <a:pt x="572952" y="454427"/>
                </a:lnTo>
                <a:lnTo>
                  <a:pt x="573272" y="457130"/>
                </a:lnTo>
                <a:lnTo>
                  <a:pt x="573260" y="457237"/>
                </a:lnTo>
                <a:lnTo>
                  <a:pt x="573272" y="457290"/>
                </a:lnTo>
                <a:lnTo>
                  <a:pt x="573234" y="457450"/>
                </a:lnTo>
                <a:lnTo>
                  <a:pt x="572952" y="459833"/>
                </a:lnTo>
                <a:lnTo>
                  <a:pt x="573272" y="462535"/>
                </a:lnTo>
                <a:lnTo>
                  <a:pt x="573260" y="462642"/>
                </a:lnTo>
                <a:lnTo>
                  <a:pt x="573272" y="462696"/>
                </a:lnTo>
                <a:lnTo>
                  <a:pt x="573234" y="462856"/>
                </a:lnTo>
                <a:lnTo>
                  <a:pt x="572952" y="465238"/>
                </a:lnTo>
                <a:lnTo>
                  <a:pt x="573272" y="467940"/>
                </a:lnTo>
                <a:lnTo>
                  <a:pt x="573260" y="468048"/>
                </a:lnTo>
                <a:lnTo>
                  <a:pt x="573272" y="468101"/>
                </a:lnTo>
                <a:lnTo>
                  <a:pt x="573234" y="468262"/>
                </a:lnTo>
                <a:lnTo>
                  <a:pt x="572952" y="470643"/>
                </a:lnTo>
                <a:lnTo>
                  <a:pt x="573272" y="473346"/>
                </a:lnTo>
                <a:lnTo>
                  <a:pt x="573260" y="473453"/>
                </a:lnTo>
                <a:lnTo>
                  <a:pt x="573272" y="473506"/>
                </a:lnTo>
                <a:lnTo>
                  <a:pt x="573234" y="473667"/>
                </a:lnTo>
                <a:lnTo>
                  <a:pt x="572952" y="476049"/>
                </a:lnTo>
                <a:lnTo>
                  <a:pt x="573272" y="478752"/>
                </a:lnTo>
                <a:lnTo>
                  <a:pt x="573260" y="478859"/>
                </a:lnTo>
                <a:lnTo>
                  <a:pt x="573272" y="478912"/>
                </a:lnTo>
                <a:lnTo>
                  <a:pt x="573234" y="479072"/>
                </a:lnTo>
                <a:lnTo>
                  <a:pt x="572952" y="481454"/>
                </a:lnTo>
                <a:lnTo>
                  <a:pt x="573272" y="484157"/>
                </a:lnTo>
                <a:lnTo>
                  <a:pt x="573260" y="484264"/>
                </a:lnTo>
                <a:lnTo>
                  <a:pt x="573272" y="484317"/>
                </a:lnTo>
                <a:lnTo>
                  <a:pt x="573234" y="484478"/>
                </a:lnTo>
                <a:lnTo>
                  <a:pt x="572952" y="486860"/>
                </a:lnTo>
                <a:lnTo>
                  <a:pt x="573272" y="489563"/>
                </a:lnTo>
                <a:lnTo>
                  <a:pt x="573260" y="489669"/>
                </a:lnTo>
                <a:lnTo>
                  <a:pt x="573272" y="489723"/>
                </a:lnTo>
                <a:lnTo>
                  <a:pt x="573234" y="489883"/>
                </a:lnTo>
                <a:lnTo>
                  <a:pt x="572952" y="492265"/>
                </a:lnTo>
                <a:lnTo>
                  <a:pt x="573272" y="494968"/>
                </a:lnTo>
                <a:lnTo>
                  <a:pt x="573260" y="495075"/>
                </a:lnTo>
                <a:lnTo>
                  <a:pt x="573272" y="495128"/>
                </a:lnTo>
                <a:lnTo>
                  <a:pt x="573234" y="495289"/>
                </a:lnTo>
                <a:lnTo>
                  <a:pt x="572952" y="497671"/>
                </a:lnTo>
                <a:lnTo>
                  <a:pt x="573272" y="500374"/>
                </a:lnTo>
                <a:lnTo>
                  <a:pt x="573260" y="500480"/>
                </a:lnTo>
                <a:lnTo>
                  <a:pt x="573272" y="500534"/>
                </a:lnTo>
                <a:lnTo>
                  <a:pt x="573234" y="500694"/>
                </a:lnTo>
                <a:lnTo>
                  <a:pt x="572952" y="503076"/>
                </a:lnTo>
                <a:lnTo>
                  <a:pt x="573272" y="505779"/>
                </a:lnTo>
                <a:lnTo>
                  <a:pt x="573260" y="505886"/>
                </a:lnTo>
                <a:lnTo>
                  <a:pt x="573272" y="505939"/>
                </a:lnTo>
                <a:lnTo>
                  <a:pt x="573234" y="506100"/>
                </a:lnTo>
                <a:lnTo>
                  <a:pt x="572952" y="508482"/>
                </a:lnTo>
                <a:lnTo>
                  <a:pt x="573272" y="511185"/>
                </a:lnTo>
                <a:lnTo>
                  <a:pt x="573260" y="511291"/>
                </a:lnTo>
                <a:lnTo>
                  <a:pt x="573272" y="511345"/>
                </a:lnTo>
                <a:lnTo>
                  <a:pt x="573234" y="511505"/>
                </a:lnTo>
                <a:lnTo>
                  <a:pt x="572952" y="513887"/>
                </a:lnTo>
                <a:lnTo>
                  <a:pt x="573272" y="516590"/>
                </a:lnTo>
                <a:lnTo>
                  <a:pt x="573260" y="516697"/>
                </a:lnTo>
                <a:lnTo>
                  <a:pt x="573272" y="516750"/>
                </a:lnTo>
                <a:lnTo>
                  <a:pt x="573234" y="516911"/>
                </a:lnTo>
                <a:lnTo>
                  <a:pt x="572952" y="519293"/>
                </a:lnTo>
                <a:lnTo>
                  <a:pt x="573272" y="521995"/>
                </a:lnTo>
                <a:lnTo>
                  <a:pt x="573260" y="522102"/>
                </a:lnTo>
                <a:lnTo>
                  <a:pt x="573272" y="522156"/>
                </a:lnTo>
                <a:lnTo>
                  <a:pt x="573234" y="522316"/>
                </a:lnTo>
                <a:lnTo>
                  <a:pt x="572952" y="524698"/>
                </a:lnTo>
                <a:lnTo>
                  <a:pt x="573272" y="527401"/>
                </a:lnTo>
                <a:lnTo>
                  <a:pt x="573260" y="527508"/>
                </a:lnTo>
                <a:lnTo>
                  <a:pt x="573272" y="527561"/>
                </a:lnTo>
                <a:lnTo>
                  <a:pt x="573234" y="527721"/>
                </a:lnTo>
                <a:lnTo>
                  <a:pt x="572952" y="530104"/>
                </a:lnTo>
                <a:lnTo>
                  <a:pt x="573272" y="532806"/>
                </a:lnTo>
                <a:lnTo>
                  <a:pt x="573260" y="532913"/>
                </a:lnTo>
                <a:lnTo>
                  <a:pt x="573272" y="532967"/>
                </a:lnTo>
                <a:lnTo>
                  <a:pt x="573234" y="533127"/>
                </a:lnTo>
                <a:lnTo>
                  <a:pt x="572952" y="535509"/>
                </a:lnTo>
                <a:lnTo>
                  <a:pt x="573272" y="538212"/>
                </a:lnTo>
                <a:lnTo>
                  <a:pt x="573260" y="538319"/>
                </a:lnTo>
                <a:lnTo>
                  <a:pt x="573272" y="538372"/>
                </a:lnTo>
                <a:lnTo>
                  <a:pt x="573234" y="538533"/>
                </a:lnTo>
                <a:lnTo>
                  <a:pt x="572952" y="540915"/>
                </a:lnTo>
                <a:lnTo>
                  <a:pt x="573272" y="543617"/>
                </a:lnTo>
                <a:lnTo>
                  <a:pt x="573260" y="543724"/>
                </a:lnTo>
                <a:lnTo>
                  <a:pt x="573272" y="543778"/>
                </a:lnTo>
                <a:lnTo>
                  <a:pt x="573234" y="543938"/>
                </a:lnTo>
                <a:lnTo>
                  <a:pt x="572952" y="546320"/>
                </a:lnTo>
                <a:lnTo>
                  <a:pt x="573272" y="549023"/>
                </a:lnTo>
                <a:lnTo>
                  <a:pt x="573260" y="549130"/>
                </a:lnTo>
                <a:lnTo>
                  <a:pt x="573272" y="549183"/>
                </a:lnTo>
                <a:lnTo>
                  <a:pt x="573234" y="549344"/>
                </a:lnTo>
                <a:lnTo>
                  <a:pt x="572952" y="551726"/>
                </a:lnTo>
                <a:lnTo>
                  <a:pt x="573272" y="554428"/>
                </a:lnTo>
                <a:lnTo>
                  <a:pt x="573260" y="554535"/>
                </a:lnTo>
                <a:lnTo>
                  <a:pt x="573272" y="554588"/>
                </a:lnTo>
                <a:lnTo>
                  <a:pt x="573234" y="554749"/>
                </a:lnTo>
                <a:lnTo>
                  <a:pt x="572952" y="557131"/>
                </a:lnTo>
                <a:lnTo>
                  <a:pt x="573272" y="559834"/>
                </a:lnTo>
                <a:lnTo>
                  <a:pt x="573260" y="559940"/>
                </a:lnTo>
                <a:lnTo>
                  <a:pt x="573272" y="559994"/>
                </a:lnTo>
                <a:lnTo>
                  <a:pt x="573234" y="560154"/>
                </a:lnTo>
                <a:lnTo>
                  <a:pt x="572952" y="562536"/>
                </a:lnTo>
                <a:lnTo>
                  <a:pt x="573272" y="565239"/>
                </a:lnTo>
                <a:lnTo>
                  <a:pt x="573260" y="565346"/>
                </a:lnTo>
                <a:lnTo>
                  <a:pt x="573272" y="565399"/>
                </a:lnTo>
                <a:lnTo>
                  <a:pt x="573234" y="565560"/>
                </a:lnTo>
                <a:lnTo>
                  <a:pt x="572952" y="567942"/>
                </a:lnTo>
                <a:lnTo>
                  <a:pt x="573272" y="570645"/>
                </a:lnTo>
                <a:lnTo>
                  <a:pt x="573260" y="570751"/>
                </a:lnTo>
                <a:lnTo>
                  <a:pt x="573272" y="570805"/>
                </a:lnTo>
                <a:lnTo>
                  <a:pt x="573234" y="570965"/>
                </a:lnTo>
                <a:lnTo>
                  <a:pt x="572952" y="573347"/>
                </a:lnTo>
                <a:lnTo>
                  <a:pt x="573272" y="576050"/>
                </a:lnTo>
                <a:lnTo>
                  <a:pt x="573260" y="576157"/>
                </a:lnTo>
                <a:lnTo>
                  <a:pt x="573272" y="576210"/>
                </a:lnTo>
                <a:lnTo>
                  <a:pt x="573234" y="576371"/>
                </a:lnTo>
                <a:lnTo>
                  <a:pt x="572952" y="578753"/>
                </a:lnTo>
                <a:lnTo>
                  <a:pt x="573272" y="581456"/>
                </a:lnTo>
                <a:lnTo>
                  <a:pt x="573260" y="581563"/>
                </a:lnTo>
                <a:lnTo>
                  <a:pt x="573272" y="581616"/>
                </a:lnTo>
                <a:lnTo>
                  <a:pt x="573234" y="581777"/>
                </a:lnTo>
                <a:lnTo>
                  <a:pt x="572952" y="584158"/>
                </a:lnTo>
                <a:lnTo>
                  <a:pt x="573272" y="586861"/>
                </a:lnTo>
                <a:lnTo>
                  <a:pt x="573260" y="586968"/>
                </a:lnTo>
                <a:lnTo>
                  <a:pt x="573272" y="587021"/>
                </a:lnTo>
                <a:lnTo>
                  <a:pt x="573234" y="587182"/>
                </a:lnTo>
                <a:lnTo>
                  <a:pt x="572952" y="589564"/>
                </a:lnTo>
                <a:lnTo>
                  <a:pt x="573272" y="592267"/>
                </a:lnTo>
                <a:lnTo>
                  <a:pt x="573260" y="592374"/>
                </a:lnTo>
                <a:lnTo>
                  <a:pt x="573272" y="592427"/>
                </a:lnTo>
                <a:lnTo>
                  <a:pt x="573234" y="592588"/>
                </a:lnTo>
                <a:lnTo>
                  <a:pt x="572952" y="594969"/>
                </a:lnTo>
                <a:lnTo>
                  <a:pt x="573272" y="597672"/>
                </a:lnTo>
                <a:lnTo>
                  <a:pt x="573260" y="597779"/>
                </a:lnTo>
                <a:lnTo>
                  <a:pt x="573272" y="597833"/>
                </a:lnTo>
                <a:lnTo>
                  <a:pt x="573234" y="597993"/>
                </a:lnTo>
                <a:lnTo>
                  <a:pt x="572952" y="600375"/>
                </a:lnTo>
                <a:lnTo>
                  <a:pt x="573272" y="603077"/>
                </a:lnTo>
                <a:lnTo>
                  <a:pt x="573260" y="603184"/>
                </a:lnTo>
                <a:lnTo>
                  <a:pt x="573272" y="603238"/>
                </a:lnTo>
                <a:lnTo>
                  <a:pt x="573234" y="603399"/>
                </a:lnTo>
                <a:lnTo>
                  <a:pt x="572952" y="605780"/>
                </a:lnTo>
                <a:lnTo>
                  <a:pt x="573272" y="608483"/>
                </a:lnTo>
                <a:lnTo>
                  <a:pt x="573260" y="608590"/>
                </a:lnTo>
                <a:lnTo>
                  <a:pt x="573272" y="608643"/>
                </a:lnTo>
                <a:lnTo>
                  <a:pt x="573234" y="608804"/>
                </a:lnTo>
                <a:lnTo>
                  <a:pt x="572952" y="611186"/>
                </a:lnTo>
                <a:lnTo>
                  <a:pt x="573272" y="613888"/>
                </a:lnTo>
                <a:lnTo>
                  <a:pt x="573260" y="613995"/>
                </a:lnTo>
                <a:lnTo>
                  <a:pt x="573272" y="614049"/>
                </a:lnTo>
                <a:lnTo>
                  <a:pt x="573234" y="614210"/>
                </a:lnTo>
                <a:lnTo>
                  <a:pt x="572952" y="616591"/>
                </a:lnTo>
                <a:lnTo>
                  <a:pt x="573272" y="619294"/>
                </a:lnTo>
                <a:lnTo>
                  <a:pt x="573260" y="619401"/>
                </a:lnTo>
                <a:lnTo>
                  <a:pt x="573272" y="619454"/>
                </a:lnTo>
                <a:lnTo>
                  <a:pt x="573234" y="619615"/>
                </a:lnTo>
                <a:lnTo>
                  <a:pt x="572952" y="621997"/>
                </a:lnTo>
                <a:lnTo>
                  <a:pt x="573272" y="624699"/>
                </a:lnTo>
                <a:lnTo>
                  <a:pt x="573260" y="624806"/>
                </a:lnTo>
                <a:lnTo>
                  <a:pt x="573272" y="624860"/>
                </a:lnTo>
                <a:lnTo>
                  <a:pt x="573234" y="625021"/>
                </a:lnTo>
                <a:lnTo>
                  <a:pt x="572952" y="627402"/>
                </a:lnTo>
                <a:lnTo>
                  <a:pt x="573272" y="630105"/>
                </a:lnTo>
                <a:lnTo>
                  <a:pt x="573260" y="630212"/>
                </a:lnTo>
                <a:lnTo>
                  <a:pt x="573272" y="630265"/>
                </a:lnTo>
                <a:lnTo>
                  <a:pt x="573234" y="630426"/>
                </a:lnTo>
                <a:lnTo>
                  <a:pt x="572952" y="632808"/>
                </a:lnTo>
                <a:lnTo>
                  <a:pt x="573272" y="635510"/>
                </a:lnTo>
                <a:lnTo>
                  <a:pt x="573260" y="635617"/>
                </a:lnTo>
                <a:lnTo>
                  <a:pt x="573272" y="635671"/>
                </a:lnTo>
                <a:lnTo>
                  <a:pt x="573234" y="635832"/>
                </a:lnTo>
                <a:lnTo>
                  <a:pt x="572952" y="638213"/>
                </a:lnTo>
                <a:lnTo>
                  <a:pt x="573272" y="640916"/>
                </a:lnTo>
                <a:lnTo>
                  <a:pt x="573260" y="641023"/>
                </a:lnTo>
                <a:lnTo>
                  <a:pt x="573272" y="641076"/>
                </a:lnTo>
                <a:lnTo>
                  <a:pt x="573234" y="641237"/>
                </a:lnTo>
                <a:lnTo>
                  <a:pt x="572952" y="643618"/>
                </a:lnTo>
                <a:lnTo>
                  <a:pt x="573272" y="646322"/>
                </a:lnTo>
                <a:lnTo>
                  <a:pt x="573260" y="646428"/>
                </a:lnTo>
                <a:lnTo>
                  <a:pt x="573272" y="646482"/>
                </a:lnTo>
                <a:lnTo>
                  <a:pt x="573234" y="646642"/>
                </a:lnTo>
                <a:lnTo>
                  <a:pt x="572952" y="649024"/>
                </a:lnTo>
                <a:lnTo>
                  <a:pt x="573272" y="651727"/>
                </a:lnTo>
                <a:lnTo>
                  <a:pt x="573260" y="651834"/>
                </a:lnTo>
                <a:lnTo>
                  <a:pt x="573272" y="651887"/>
                </a:lnTo>
                <a:lnTo>
                  <a:pt x="573234" y="652048"/>
                </a:lnTo>
                <a:lnTo>
                  <a:pt x="572952" y="654429"/>
                </a:lnTo>
                <a:lnTo>
                  <a:pt x="573272" y="657132"/>
                </a:lnTo>
                <a:lnTo>
                  <a:pt x="573260" y="657239"/>
                </a:lnTo>
                <a:lnTo>
                  <a:pt x="573272" y="657293"/>
                </a:lnTo>
                <a:lnTo>
                  <a:pt x="573234" y="657453"/>
                </a:lnTo>
                <a:lnTo>
                  <a:pt x="572952" y="659835"/>
                </a:lnTo>
                <a:lnTo>
                  <a:pt x="573272" y="662538"/>
                </a:lnTo>
                <a:lnTo>
                  <a:pt x="573253" y="662618"/>
                </a:lnTo>
                <a:lnTo>
                  <a:pt x="573272" y="662698"/>
                </a:lnTo>
                <a:lnTo>
                  <a:pt x="572652" y="665321"/>
                </a:lnTo>
                <a:lnTo>
                  <a:pt x="573272" y="667943"/>
                </a:lnTo>
                <a:lnTo>
                  <a:pt x="573253" y="668023"/>
                </a:lnTo>
                <a:lnTo>
                  <a:pt x="573272" y="668104"/>
                </a:lnTo>
                <a:lnTo>
                  <a:pt x="572652" y="670726"/>
                </a:lnTo>
                <a:lnTo>
                  <a:pt x="573272" y="673349"/>
                </a:lnTo>
                <a:lnTo>
                  <a:pt x="572633" y="676052"/>
                </a:lnTo>
                <a:lnTo>
                  <a:pt x="573272" y="678754"/>
                </a:lnTo>
                <a:lnTo>
                  <a:pt x="572633" y="681457"/>
                </a:lnTo>
                <a:lnTo>
                  <a:pt x="573272" y="684160"/>
                </a:lnTo>
                <a:lnTo>
                  <a:pt x="572633" y="686863"/>
                </a:lnTo>
                <a:lnTo>
                  <a:pt x="573272" y="689565"/>
                </a:lnTo>
                <a:lnTo>
                  <a:pt x="572633" y="692268"/>
                </a:lnTo>
                <a:lnTo>
                  <a:pt x="573272" y="694971"/>
                </a:lnTo>
                <a:lnTo>
                  <a:pt x="572633" y="697673"/>
                </a:lnTo>
                <a:lnTo>
                  <a:pt x="573272" y="700376"/>
                </a:lnTo>
                <a:lnTo>
                  <a:pt x="572633" y="703079"/>
                </a:lnTo>
                <a:lnTo>
                  <a:pt x="573272" y="705782"/>
                </a:lnTo>
                <a:lnTo>
                  <a:pt x="572633" y="708484"/>
                </a:lnTo>
                <a:lnTo>
                  <a:pt x="573272" y="711187"/>
                </a:lnTo>
                <a:lnTo>
                  <a:pt x="572633" y="713890"/>
                </a:lnTo>
                <a:lnTo>
                  <a:pt x="573272" y="716593"/>
                </a:lnTo>
                <a:lnTo>
                  <a:pt x="572633" y="719295"/>
                </a:lnTo>
                <a:lnTo>
                  <a:pt x="573272" y="721998"/>
                </a:lnTo>
                <a:lnTo>
                  <a:pt x="572633" y="724701"/>
                </a:lnTo>
                <a:lnTo>
                  <a:pt x="573272" y="727403"/>
                </a:lnTo>
                <a:lnTo>
                  <a:pt x="572633" y="730106"/>
                </a:lnTo>
                <a:lnTo>
                  <a:pt x="573272" y="732809"/>
                </a:lnTo>
                <a:lnTo>
                  <a:pt x="572633" y="735512"/>
                </a:lnTo>
                <a:lnTo>
                  <a:pt x="573272" y="738214"/>
                </a:lnTo>
                <a:lnTo>
                  <a:pt x="572633" y="740917"/>
                </a:lnTo>
                <a:lnTo>
                  <a:pt x="573272" y="743620"/>
                </a:lnTo>
                <a:lnTo>
                  <a:pt x="572633" y="746323"/>
                </a:lnTo>
                <a:lnTo>
                  <a:pt x="573272" y="749025"/>
                </a:lnTo>
                <a:lnTo>
                  <a:pt x="572633" y="751728"/>
                </a:lnTo>
                <a:lnTo>
                  <a:pt x="573272" y="754431"/>
                </a:lnTo>
                <a:lnTo>
                  <a:pt x="572633" y="757134"/>
                </a:lnTo>
                <a:lnTo>
                  <a:pt x="573272" y="759836"/>
                </a:lnTo>
                <a:lnTo>
                  <a:pt x="572633" y="762539"/>
                </a:lnTo>
                <a:lnTo>
                  <a:pt x="573272" y="765242"/>
                </a:lnTo>
                <a:lnTo>
                  <a:pt x="572633" y="767944"/>
                </a:lnTo>
                <a:lnTo>
                  <a:pt x="573272" y="770647"/>
                </a:lnTo>
                <a:lnTo>
                  <a:pt x="572633" y="773350"/>
                </a:lnTo>
                <a:lnTo>
                  <a:pt x="573272" y="776053"/>
                </a:lnTo>
                <a:lnTo>
                  <a:pt x="572633" y="778755"/>
                </a:lnTo>
                <a:lnTo>
                  <a:pt x="573272" y="781458"/>
                </a:lnTo>
                <a:lnTo>
                  <a:pt x="572633" y="784161"/>
                </a:lnTo>
                <a:lnTo>
                  <a:pt x="573272" y="786864"/>
                </a:lnTo>
                <a:lnTo>
                  <a:pt x="572633" y="789566"/>
                </a:lnTo>
                <a:lnTo>
                  <a:pt x="573272" y="792269"/>
                </a:lnTo>
                <a:lnTo>
                  <a:pt x="572633" y="794972"/>
                </a:lnTo>
                <a:lnTo>
                  <a:pt x="573272" y="797675"/>
                </a:lnTo>
                <a:lnTo>
                  <a:pt x="572633" y="800377"/>
                </a:lnTo>
                <a:lnTo>
                  <a:pt x="573272" y="803080"/>
                </a:lnTo>
                <a:lnTo>
                  <a:pt x="572633" y="805783"/>
                </a:lnTo>
                <a:lnTo>
                  <a:pt x="573272" y="808485"/>
                </a:lnTo>
                <a:lnTo>
                  <a:pt x="572633" y="811188"/>
                </a:lnTo>
                <a:lnTo>
                  <a:pt x="573272" y="813891"/>
                </a:lnTo>
                <a:lnTo>
                  <a:pt x="572633" y="816594"/>
                </a:lnTo>
                <a:lnTo>
                  <a:pt x="573272" y="819296"/>
                </a:lnTo>
                <a:lnTo>
                  <a:pt x="572633" y="821999"/>
                </a:lnTo>
                <a:lnTo>
                  <a:pt x="573272" y="824702"/>
                </a:lnTo>
                <a:lnTo>
                  <a:pt x="572633" y="827405"/>
                </a:lnTo>
                <a:lnTo>
                  <a:pt x="573272" y="830107"/>
                </a:lnTo>
                <a:lnTo>
                  <a:pt x="572633" y="832810"/>
                </a:lnTo>
                <a:lnTo>
                  <a:pt x="573272" y="835513"/>
                </a:lnTo>
                <a:lnTo>
                  <a:pt x="572633" y="838216"/>
                </a:lnTo>
                <a:lnTo>
                  <a:pt x="573272" y="840918"/>
                </a:lnTo>
                <a:lnTo>
                  <a:pt x="572633" y="843621"/>
                </a:lnTo>
                <a:lnTo>
                  <a:pt x="573272" y="846324"/>
                </a:lnTo>
                <a:lnTo>
                  <a:pt x="572633" y="849027"/>
                </a:lnTo>
                <a:lnTo>
                  <a:pt x="573272" y="851730"/>
                </a:lnTo>
                <a:lnTo>
                  <a:pt x="572633" y="854432"/>
                </a:lnTo>
                <a:lnTo>
                  <a:pt x="573272" y="857135"/>
                </a:lnTo>
                <a:lnTo>
                  <a:pt x="572633" y="859838"/>
                </a:lnTo>
                <a:lnTo>
                  <a:pt x="573272" y="862540"/>
                </a:lnTo>
                <a:lnTo>
                  <a:pt x="572633" y="865243"/>
                </a:lnTo>
                <a:lnTo>
                  <a:pt x="573272" y="867946"/>
                </a:lnTo>
                <a:lnTo>
                  <a:pt x="572633" y="870649"/>
                </a:lnTo>
                <a:lnTo>
                  <a:pt x="573272" y="873351"/>
                </a:lnTo>
                <a:lnTo>
                  <a:pt x="572633" y="876054"/>
                </a:lnTo>
                <a:lnTo>
                  <a:pt x="573272" y="878757"/>
                </a:lnTo>
                <a:lnTo>
                  <a:pt x="572633" y="881460"/>
                </a:lnTo>
                <a:lnTo>
                  <a:pt x="573272" y="884162"/>
                </a:lnTo>
                <a:lnTo>
                  <a:pt x="572633" y="886865"/>
                </a:lnTo>
                <a:lnTo>
                  <a:pt x="573272" y="889568"/>
                </a:lnTo>
                <a:lnTo>
                  <a:pt x="572633" y="892271"/>
                </a:lnTo>
                <a:lnTo>
                  <a:pt x="573272" y="894973"/>
                </a:lnTo>
                <a:lnTo>
                  <a:pt x="572633" y="897676"/>
                </a:lnTo>
                <a:lnTo>
                  <a:pt x="573272" y="900379"/>
                </a:lnTo>
                <a:lnTo>
                  <a:pt x="572633" y="903081"/>
                </a:lnTo>
                <a:lnTo>
                  <a:pt x="573272" y="905784"/>
                </a:lnTo>
                <a:lnTo>
                  <a:pt x="572633" y="908487"/>
                </a:lnTo>
                <a:lnTo>
                  <a:pt x="573272" y="911190"/>
                </a:lnTo>
                <a:lnTo>
                  <a:pt x="572633" y="913892"/>
                </a:lnTo>
                <a:lnTo>
                  <a:pt x="573272" y="916595"/>
                </a:lnTo>
                <a:lnTo>
                  <a:pt x="572633" y="919298"/>
                </a:lnTo>
                <a:lnTo>
                  <a:pt x="573272" y="922001"/>
                </a:lnTo>
                <a:cubicBezTo>
                  <a:pt x="573272" y="989462"/>
                  <a:pt x="444941" y="1044151"/>
                  <a:pt x="286636" y="1044151"/>
                </a:cubicBezTo>
                <a:cubicBezTo>
                  <a:pt x="128332" y="1044151"/>
                  <a:pt x="0" y="989462"/>
                  <a:pt x="0" y="922001"/>
                </a:cubicBezTo>
                <a:lnTo>
                  <a:pt x="640" y="919298"/>
                </a:lnTo>
                <a:lnTo>
                  <a:pt x="0" y="916595"/>
                </a:lnTo>
                <a:lnTo>
                  <a:pt x="640" y="913892"/>
                </a:lnTo>
                <a:lnTo>
                  <a:pt x="0" y="911190"/>
                </a:lnTo>
                <a:lnTo>
                  <a:pt x="640" y="908487"/>
                </a:lnTo>
                <a:lnTo>
                  <a:pt x="0" y="905784"/>
                </a:lnTo>
                <a:lnTo>
                  <a:pt x="640" y="903081"/>
                </a:lnTo>
                <a:lnTo>
                  <a:pt x="0" y="900379"/>
                </a:lnTo>
                <a:lnTo>
                  <a:pt x="640" y="897676"/>
                </a:lnTo>
                <a:lnTo>
                  <a:pt x="0" y="894973"/>
                </a:lnTo>
                <a:lnTo>
                  <a:pt x="640" y="892271"/>
                </a:lnTo>
                <a:lnTo>
                  <a:pt x="0" y="889568"/>
                </a:lnTo>
                <a:lnTo>
                  <a:pt x="640" y="886865"/>
                </a:lnTo>
                <a:lnTo>
                  <a:pt x="0" y="884162"/>
                </a:lnTo>
                <a:lnTo>
                  <a:pt x="640" y="881460"/>
                </a:lnTo>
                <a:lnTo>
                  <a:pt x="0" y="878757"/>
                </a:lnTo>
                <a:lnTo>
                  <a:pt x="640" y="876054"/>
                </a:lnTo>
                <a:lnTo>
                  <a:pt x="0" y="873351"/>
                </a:lnTo>
                <a:lnTo>
                  <a:pt x="640" y="870649"/>
                </a:lnTo>
                <a:lnTo>
                  <a:pt x="0" y="867946"/>
                </a:lnTo>
                <a:lnTo>
                  <a:pt x="640" y="865243"/>
                </a:lnTo>
                <a:lnTo>
                  <a:pt x="0" y="862540"/>
                </a:lnTo>
                <a:lnTo>
                  <a:pt x="640" y="859838"/>
                </a:lnTo>
                <a:lnTo>
                  <a:pt x="0" y="857135"/>
                </a:lnTo>
                <a:lnTo>
                  <a:pt x="640" y="854432"/>
                </a:lnTo>
                <a:lnTo>
                  <a:pt x="0" y="851730"/>
                </a:lnTo>
                <a:lnTo>
                  <a:pt x="640" y="849027"/>
                </a:lnTo>
                <a:lnTo>
                  <a:pt x="0" y="846324"/>
                </a:lnTo>
                <a:lnTo>
                  <a:pt x="640" y="843621"/>
                </a:lnTo>
                <a:lnTo>
                  <a:pt x="0" y="840918"/>
                </a:lnTo>
                <a:lnTo>
                  <a:pt x="640" y="838216"/>
                </a:lnTo>
                <a:lnTo>
                  <a:pt x="0" y="835513"/>
                </a:lnTo>
                <a:lnTo>
                  <a:pt x="640" y="832810"/>
                </a:lnTo>
                <a:lnTo>
                  <a:pt x="0" y="830107"/>
                </a:lnTo>
                <a:lnTo>
                  <a:pt x="640" y="827405"/>
                </a:lnTo>
                <a:lnTo>
                  <a:pt x="0" y="824702"/>
                </a:lnTo>
                <a:lnTo>
                  <a:pt x="640" y="821999"/>
                </a:lnTo>
                <a:lnTo>
                  <a:pt x="0" y="819296"/>
                </a:lnTo>
                <a:lnTo>
                  <a:pt x="640" y="816594"/>
                </a:lnTo>
                <a:lnTo>
                  <a:pt x="0" y="813891"/>
                </a:lnTo>
                <a:lnTo>
                  <a:pt x="640" y="811188"/>
                </a:lnTo>
                <a:lnTo>
                  <a:pt x="0" y="808485"/>
                </a:lnTo>
                <a:lnTo>
                  <a:pt x="640" y="805783"/>
                </a:lnTo>
                <a:lnTo>
                  <a:pt x="0" y="803080"/>
                </a:lnTo>
                <a:lnTo>
                  <a:pt x="640" y="800377"/>
                </a:lnTo>
                <a:lnTo>
                  <a:pt x="0" y="797675"/>
                </a:lnTo>
                <a:lnTo>
                  <a:pt x="640" y="794972"/>
                </a:lnTo>
                <a:lnTo>
                  <a:pt x="0" y="792269"/>
                </a:lnTo>
                <a:lnTo>
                  <a:pt x="640" y="789566"/>
                </a:lnTo>
                <a:lnTo>
                  <a:pt x="0" y="786864"/>
                </a:lnTo>
                <a:lnTo>
                  <a:pt x="640" y="784161"/>
                </a:lnTo>
                <a:lnTo>
                  <a:pt x="0" y="781458"/>
                </a:lnTo>
                <a:lnTo>
                  <a:pt x="640" y="778755"/>
                </a:lnTo>
                <a:lnTo>
                  <a:pt x="0" y="776053"/>
                </a:lnTo>
                <a:lnTo>
                  <a:pt x="640" y="773350"/>
                </a:lnTo>
                <a:lnTo>
                  <a:pt x="0" y="770647"/>
                </a:lnTo>
                <a:lnTo>
                  <a:pt x="640" y="767944"/>
                </a:lnTo>
                <a:lnTo>
                  <a:pt x="0" y="765242"/>
                </a:lnTo>
                <a:lnTo>
                  <a:pt x="640" y="762539"/>
                </a:lnTo>
                <a:lnTo>
                  <a:pt x="0" y="759836"/>
                </a:lnTo>
                <a:lnTo>
                  <a:pt x="640" y="757134"/>
                </a:lnTo>
                <a:lnTo>
                  <a:pt x="0" y="754431"/>
                </a:lnTo>
                <a:lnTo>
                  <a:pt x="640" y="751728"/>
                </a:lnTo>
                <a:lnTo>
                  <a:pt x="0" y="749025"/>
                </a:lnTo>
                <a:lnTo>
                  <a:pt x="640" y="746323"/>
                </a:lnTo>
                <a:lnTo>
                  <a:pt x="0" y="743620"/>
                </a:lnTo>
                <a:lnTo>
                  <a:pt x="640" y="740917"/>
                </a:lnTo>
                <a:lnTo>
                  <a:pt x="0" y="738214"/>
                </a:lnTo>
                <a:lnTo>
                  <a:pt x="640" y="735512"/>
                </a:lnTo>
                <a:lnTo>
                  <a:pt x="0" y="732809"/>
                </a:lnTo>
                <a:lnTo>
                  <a:pt x="640" y="730106"/>
                </a:lnTo>
                <a:lnTo>
                  <a:pt x="0" y="727403"/>
                </a:lnTo>
                <a:lnTo>
                  <a:pt x="640" y="724701"/>
                </a:lnTo>
                <a:lnTo>
                  <a:pt x="0" y="721998"/>
                </a:lnTo>
                <a:lnTo>
                  <a:pt x="640" y="719295"/>
                </a:lnTo>
                <a:lnTo>
                  <a:pt x="0" y="716593"/>
                </a:lnTo>
                <a:lnTo>
                  <a:pt x="640" y="713890"/>
                </a:lnTo>
                <a:lnTo>
                  <a:pt x="0" y="711187"/>
                </a:lnTo>
                <a:lnTo>
                  <a:pt x="640" y="708484"/>
                </a:lnTo>
                <a:lnTo>
                  <a:pt x="0" y="705782"/>
                </a:lnTo>
                <a:lnTo>
                  <a:pt x="640" y="703079"/>
                </a:lnTo>
                <a:lnTo>
                  <a:pt x="0" y="700376"/>
                </a:lnTo>
                <a:lnTo>
                  <a:pt x="640" y="697673"/>
                </a:lnTo>
                <a:lnTo>
                  <a:pt x="0" y="694971"/>
                </a:lnTo>
                <a:lnTo>
                  <a:pt x="640" y="692268"/>
                </a:lnTo>
                <a:lnTo>
                  <a:pt x="0" y="689565"/>
                </a:lnTo>
                <a:lnTo>
                  <a:pt x="640" y="686863"/>
                </a:lnTo>
                <a:lnTo>
                  <a:pt x="0" y="684160"/>
                </a:lnTo>
                <a:lnTo>
                  <a:pt x="640" y="681457"/>
                </a:lnTo>
                <a:lnTo>
                  <a:pt x="0" y="678754"/>
                </a:lnTo>
                <a:lnTo>
                  <a:pt x="640" y="676052"/>
                </a:lnTo>
                <a:lnTo>
                  <a:pt x="0" y="673349"/>
                </a:lnTo>
                <a:lnTo>
                  <a:pt x="621" y="670726"/>
                </a:lnTo>
                <a:lnTo>
                  <a:pt x="0" y="668104"/>
                </a:lnTo>
                <a:lnTo>
                  <a:pt x="19" y="668023"/>
                </a:lnTo>
                <a:lnTo>
                  <a:pt x="0" y="667943"/>
                </a:lnTo>
                <a:lnTo>
                  <a:pt x="621" y="665321"/>
                </a:lnTo>
                <a:lnTo>
                  <a:pt x="0" y="662698"/>
                </a:lnTo>
                <a:lnTo>
                  <a:pt x="19" y="662618"/>
                </a:lnTo>
                <a:lnTo>
                  <a:pt x="0" y="662538"/>
                </a:lnTo>
                <a:lnTo>
                  <a:pt x="320" y="659835"/>
                </a:lnTo>
                <a:lnTo>
                  <a:pt x="38" y="657453"/>
                </a:lnTo>
                <a:lnTo>
                  <a:pt x="0" y="657293"/>
                </a:lnTo>
                <a:lnTo>
                  <a:pt x="13" y="657239"/>
                </a:lnTo>
                <a:lnTo>
                  <a:pt x="0" y="657132"/>
                </a:lnTo>
                <a:lnTo>
                  <a:pt x="320" y="654429"/>
                </a:lnTo>
                <a:lnTo>
                  <a:pt x="38" y="652048"/>
                </a:lnTo>
                <a:lnTo>
                  <a:pt x="0" y="651887"/>
                </a:lnTo>
                <a:lnTo>
                  <a:pt x="13" y="651834"/>
                </a:lnTo>
                <a:lnTo>
                  <a:pt x="0" y="651727"/>
                </a:lnTo>
                <a:lnTo>
                  <a:pt x="320" y="649024"/>
                </a:lnTo>
                <a:lnTo>
                  <a:pt x="38" y="646642"/>
                </a:lnTo>
                <a:lnTo>
                  <a:pt x="0" y="646482"/>
                </a:lnTo>
                <a:lnTo>
                  <a:pt x="13" y="646428"/>
                </a:lnTo>
                <a:lnTo>
                  <a:pt x="0" y="646322"/>
                </a:lnTo>
                <a:lnTo>
                  <a:pt x="320" y="643618"/>
                </a:lnTo>
                <a:lnTo>
                  <a:pt x="38" y="641237"/>
                </a:lnTo>
                <a:lnTo>
                  <a:pt x="0" y="641076"/>
                </a:lnTo>
                <a:lnTo>
                  <a:pt x="13" y="641023"/>
                </a:lnTo>
                <a:lnTo>
                  <a:pt x="0" y="640916"/>
                </a:lnTo>
                <a:lnTo>
                  <a:pt x="320" y="638213"/>
                </a:lnTo>
                <a:lnTo>
                  <a:pt x="38" y="635832"/>
                </a:lnTo>
                <a:lnTo>
                  <a:pt x="0" y="635671"/>
                </a:lnTo>
                <a:lnTo>
                  <a:pt x="13" y="635617"/>
                </a:lnTo>
                <a:lnTo>
                  <a:pt x="0" y="635510"/>
                </a:lnTo>
                <a:lnTo>
                  <a:pt x="320" y="632808"/>
                </a:lnTo>
                <a:lnTo>
                  <a:pt x="38" y="630426"/>
                </a:lnTo>
                <a:lnTo>
                  <a:pt x="0" y="630265"/>
                </a:lnTo>
                <a:lnTo>
                  <a:pt x="13" y="630212"/>
                </a:lnTo>
                <a:lnTo>
                  <a:pt x="0" y="630105"/>
                </a:lnTo>
                <a:lnTo>
                  <a:pt x="320" y="627402"/>
                </a:lnTo>
                <a:lnTo>
                  <a:pt x="38" y="625021"/>
                </a:lnTo>
                <a:lnTo>
                  <a:pt x="0" y="624860"/>
                </a:lnTo>
                <a:lnTo>
                  <a:pt x="13" y="624806"/>
                </a:lnTo>
                <a:lnTo>
                  <a:pt x="0" y="624699"/>
                </a:lnTo>
                <a:lnTo>
                  <a:pt x="320" y="621997"/>
                </a:lnTo>
                <a:lnTo>
                  <a:pt x="38" y="619615"/>
                </a:lnTo>
                <a:lnTo>
                  <a:pt x="0" y="619454"/>
                </a:lnTo>
                <a:lnTo>
                  <a:pt x="13" y="619401"/>
                </a:lnTo>
                <a:lnTo>
                  <a:pt x="0" y="619294"/>
                </a:lnTo>
                <a:lnTo>
                  <a:pt x="320" y="616591"/>
                </a:lnTo>
                <a:lnTo>
                  <a:pt x="38" y="614210"/>
                </a:lnTo>
                <a:lnTo>
                  <a:pt x="0" y="614049"/>
                </a:lnTo>
                <a:lnTo>
                  <a:pt x="13" y="613995"/>
                </a:lnTo>
                <a:lnTo>
                  <a:pt x="0" y="613888"/>
                </a:lnTo>
                <a:lnTo>
                  <a:pt x="320" y="611186"/>
                </a:lnTo>
                <a:lnTo>
                  <a:pt x="38" y="608804"/>
                </a:lnTo>
                <a:lnTo>
                  <a:pt x="0" y="608643"/>
                </a:lnTo>
                <a:lnTo>
                  <a:pt x="13" y="608590"/>
                </a:lnTo>
                <a:lnTo>
                  <a:pt x="0" y="608483"/>
                </a:lnTo>
                <a:lnTo>
                  <a:pt x="320" y="605780"/>
                </a:lnTo>
                <a:lnTo>
                  <a:pt x="38" y="603399"/>
                </a:lnTo>
                <a:lnTo>
                  <a:pt x="0" y="603238"/>
                </a:lnTo>
                <a:lnTo>
                  <a:pt x="13" y="603184"/>
                </a:lnTo>
                <a:lnTo>
                  <a:pt x="0" y="603077"/>
                </a:lnTo>
                <a:lnTo>
                  <a:pt x="320" y="600375"/>
                </a:lnTo>
                <a:lnTo>
                  <a:pt x="38" y="597993"/>
                </a:lnTo>
                <a:lnTo>
                  <a:pt x="0" y="597833"/>
                </a:lnTo>
                <a:lnTo>
                  <a:pt x="13" y="597779"/>
                </a:lnTo>
                <a:lnTo>
                  <a:pt x="0" y="597672"/>
                </a:lnTo>
                <a:lnTo>
                  <a:pt x="320" y="594969"/>
                </a:lnTo>
                <a:lnTo>
                  <a:pt x="38" y="592588"/>
                </a:lnTo>
                <a:lnTo>
                  <a:pt x="0" y="592427"/>
                </a:lnTo>
                <a:lnTo>
                  <a:pt x="13" y="592374"/>
                </a:lnTo>
                <a:lnTo>
                  <a:pt x="0" y="592267"/>
                </a:lnTo>
                <a:lnTo>
                  <a:pt x="320" y="589564"/>
                </a:lnTo>
                <a:lnTo>
                  <a:pt x="38" y="587182"/>
                </a:lnTo>
                <a:lnTo>
                  <a:pt x="0" y="587021"/>
                </a:lnTo>
                <a:lnTo>
                  <a:pt x="13" y="586968"/>
                </a:lnTo>
                <a:lnTo>
                  <a:pt x="0" y="586861"/>
                </a:lnTo>
                <a:lnTo>
                  <a:pt x="320" y="584158"/>
                </a:lnTo>
                <a:lnTo>
                  <a:pt x="38" y="581777"/>
                </a:lnTo>
                <a:lnTo>
                  <a:pt x="0" y="581616"/>
                </a:lnTo>
                <a:lnTo>
                  <a:pt x="13" y="581563"/>
                </a:lnTo>
                <a:lnTo>
                  <a:pt x="0" y="581456"/>
                </a:lnTo>
                <a:lnTo>
                  <a:pt x="320" y="578753"/>
                </a:lnTo>
                <a:lnTo>
                  <a:pt x="38" y="576371"/>
                </a:lnTo>
                <a:lnTo>
                  <a:pt x="0" y="576210"/>
                </a:lnTo>
                <a:lnTo>
                  <a:pt x="13" y="576157"/>
                </a:lnTo>
                <a:lnTo>
                  <a:pt x="0" y="576050"/>
                </a:lnTo>
                <a:lnTo>
                  <a:pt x="320" y="573347"/>
                </a:lnTo>
                <a:lnTo>
                  <a:pt x="38" y="570965"/>
                </a:lnTo>
                <a:lnTo>
                  <a:pt x="0" y="570805"/>
                </a:lnTo>
                <a:lnTo>
                  <a:pt x="13" y="570751"/>
                </a:lnTo>
                <a:lnTo>
                  <a:pt x="0" y="570645"/>
                </a:lnTo>
                <a:lnTo>
                  <a:pt x="320" y="567942"/>
                </a:lnTo>
                <a:lnTo>
                  <a:pt x="38" y="565560"/>
                </a:lnTo>
                <a:lnTo>
                  <a:pt x="0" y="565399"/>
                </a:lnTo>
                <a:lnTo>
                  <a:pt x="13" y="565346"/>
                </a:lnTo>
                <a:lnTo>
                  <a:pt x="0" y="565239"/>
                </a:lnTo>
                <a:lnTo>
                  <a:pt x="320" y="562536"/>
                </a:lnTo>
                <a:lnTo>
                  <a:pt x="38" y="560154"/>
                </a:lnTo>
                <a:lnTo>
                  <a:pt x="0" y="559994"/>
                </a:lnTo>
                <a:lnTo>
                  <a:pt x="13" y="559940"/>
                </a:lnTo>
                <a:lnTo>
                  <a:pt x="0" y="559834"/>
                </a:lnTo>
                <a:lnTo>
                  <a:pt x="320" y="557131"/>
                </a:lnTo>
                <a:lnTo>
                  <a:pt x="38" y="554749"/>
                </a:lnTo>
                <a:lnTo>
                  <a:pt x="0" y="554588"/>
                </a:lnTo>
                <a:lnTo>
                  <a:pt x="13" y="554535"/>
                </a:lnTo>
                <a:lnTo>
                  <a:pt x="0" y="554428"/>
                </a:lnTo>
                <a:lnTo>
                  <a:pt x="320" y="551726"/>
                </a:lnTo>
                <a:lnTo>
                  <a:pt x="38" y="549344"/>
                </a:lnTo>
                <a:lnTo>
                  <a:pt x="0" y="549183"/>
                </a:lnTo>
                <a:lnTo>
                  <a:pt x="13" y="549130"/>
                </a:lnTo>
                <a:lnTo>
                  <a:pt x="0" y="549023"/>
                </a:lnTo>
                <a:lnTo>
                  <a:pt x="320" y="546320"/>
                </a:lnTo>
                <a:lnTo>
                  <a:pt x="38" y="543938"/>
                </a:lnTo>
                <a:lnTo>
                  <a:pt x="0" y="543778"/>
                </a:lnTo>
                <a:lnTo>
                  <a:pt x="13" y="543724"/>
                </a:lnTo>
                <a:lnTo>
                  <a:pt x="0" y="543617"/>
                </a:lnTo>
                <a:lnTo>
                  <a:pt x="320" y="540915"/>
                </a:lnTo>
                <a:lnTo>
                  <a:pt x="38" y="538533"/>
                </a:lnTo>
                <a:lnTo>
                  <a:pt x="0" y="538372"/>
                </a:lnTo>
                <a:lnTo>
                  <a:pt x="13" y="538319"/>
                </a:lnTo>
                <a:lnTo>
                  <a:pt x="0" y="538212"/>
                </a:lnTo>
                <a:lnTo>
                  <a:pt x="320" y="535509"/>
                </a:lnTo>
                <a:lnTo>
                  <a:pt x="38" y="533127"/>
                </a:lnTo>
                <a:lnTo>
                  <a:pt x="0" y="532967"/>
                </a:lnTo>
                <a:lnTo>
                  <a:pt x="13" y="532913"/>
                </a:lnTo>
                <a:lnTo>
                  <a:pt x="0" y="532806"/>
                </a:lnTo>
                <a:lnTo>
                  <a:pt x="320" y="530104"/>
                </a:lnTo>
                <a:lnTo>
                  <a:pt x="38" y="527721"/>
                </a:lnTo>
                <a:lnTo>
                  <a:pt x="0" y="527561"/>
                </a:lnTo>
                <a:lnTo>
                  <a:pt x="13" y="527508"/>
                </a:lnTo>
                <a:lnTo>
                  <a:pt x="0" y="527401"/>
                </a:lnTo>
                <a:lnTo>
                  <a:pt x="320" y="524698"/>
                </a:lnTo>
                <a:lnTo>
                  <a:pt x="38" y="522316"/>
                </a:lnTo>
                <a:lnTo>
                  <a:pt x="0" y="522156"/>
                </a:lnTo>
                <a:lnTo>
                  <a:pt x="13" y="522102"/>
                </a:lnTo>
                <a:lnTo>
                  <a:pt x="0" y="521995"/>
                </a:lnTo>
                <a:lnTo>
                  <a:pt x="320" y="519293"/>
                </a:lnTo>
                <a:lnTo>
                  <a:pt x="38" y="516911"/>
                </a:lnTo>
                <a:lnTo>
                  <a:pt x="0" y="516750"/>
                </a:lnTo>
                <a:lnTo>
                  <a:pt x="13" y="516697"/>
                </a:lnTo>
                <a:lnTo>
                  <a:pt x="0" y="516590"/>
                </a:lnTo>
                <a:lnTo>
                  <a:pt x="320" y="513887"/>
                </a:lnTo>
                <a:lnTo>
                  <a:pt x="38" y="511505"/>
                </a:lnTo>
                <a:lnTo>
                  <a:pt x="0" y="511345"/>
                </a:lnTo>
                <a:lnTo>
                  <a:pt x="13" y="511291"/>
                </a:lnTo>
                <a:lnTo>
                  <a:pt x="0" y="511185"/>
                </a:lnTo>
                <a:lnTo>
                  <a:pt x="320" y="508482"/>
                </a:lnTo>
                <a:lnTo>
                  <a:pt x="38" y="506100"/>
                </a:lnTo>
                <a:lnTo>
                  <a:pt x="0" y="505939"/>
                </a:lnTo>
                <a:lnTo>
                  <a:pt x="13" y="505886"/>
                </a:lnTo>
                <a:lnTo>
                  <a:pt x="0" y="505779"/>
                </a:lnTo>
                <a:lnTo>
                  <a:pt x="320" y="503076"/>
                </a:lnTo>
                <a:lnTo>
                  <a:pt x="38" y="500694"/>
                </a:lnTo>
                <a:lnTo>
                  <a:pt x="0" y="500534"/>
                </a:lnTo>
                <a:lnTo>
                  <a:pt x="13" y="500480"/>
                </a:lnTo>
                <a:lnTo>
                  <a:pt x="0" y="500374"/>
                </a:lnTo>
                <a:lnTo>
                  <a:pt x="320" y="497671"/>
                </a:lnTo>
                <a:lnTo>
                  <a:pt x="38" y="495289"/>
                </a:lnTo>
                <a:lnTo>
                  <a:pt x="0" y="495128"/>
                </a:lnTo>
                <a:lnTo>
                  <a:pt x="13" y="495075"/>
                </a:lnTo>
                <a:lnTo>
                  <a:pt x="0" y="494968"/>
                </a:lnTo>
                <a:lnTo>
                  <a:pt x="320" y="492265"/>
                </a:lnTo>
                <a:lnTo>
                  <a:pt x="38" y="489883"/>
                </a:lnTo>
                <a:lnTo>
                  <a:pt x="0" y="489723"/>
                </a:lnTo>
                <a:lnTo>
                  <a:pt x="13" y="489669"/>
                </a:lnTo>
                <a:lnTo>
                  <a:pt x="0" y="489563"/>
                </a:lnTo>
                <a:lnTo>
                  <a:pt x="320" y="486860"/>
                </a:lnTo>
                <a:lnTo>
                  <a:pt x="38" y="484478"/>
                </a:lnTo>
                <a:lnTo>
                  <a:pt x="0" y="484317"/>
                </a:lnTo>
                <a:lnTo>
                  <a:pt x="13" y="484264"/>
                </a:lnTo>
                <a:lnTo>
                  <a:pt x="0" y="484157"/>
                </a:lnTo>
                <a:lnTo>
                  <a:pt x="320" y="481454"/>
                </a:lnTo>
                <a:lnTo>
                  <a:pt x="38" y="479072"/>
                </a:lnTo>
                <a:lnTo>
                  <a:pt x="0" y="478912"/>
                </a:lnTo>
                <a:lnTo>
                  <a:pt x="13" y="478859"/>
                </a:lnTo>
                <a:lnTo>
                  <a:pt x="0" y="478752"/>
                </a:lnTo>
                <a:lnTo>
                  <a:pt x="320" y="476049"/>
                </a:lnTo>
                <a:lnTo>
                  <a:pt x="38" y="473667"/>
                </a:lnTo>
                <a:lnTo>
                  <a:pt x="0" y="473506"/>
                </a:lnTo>
                <a:lnTo>
                  <a:pt x="13" y="473453"/>
                </a:lnTo>
                <a:lnTo>
                  <a:pt x="0" y="473346"/>
                </a:lnTo>
                <a:lnTo>
                  <a:pt x="320" y="470643"/>
                </a:lnTo>
                <a:lnTo>
                  <a:pt x="38" y="468262"/>
                </a:lnTo>
                <a:lnTo>
                  <a:pt x="0" y="468101"/>
                </a:lnTo>
                <a:lnTo>
                  <a:pt x="13" y="468048"/>
                </a:lnTo>
                <a:lnTo>
                  <a:pt x="0" y="467940"/>
                </a:lnTo>
                <a:lnTo>
                  <a:pt x="320" y="465238"/>
                </a:lnTo>
                <a:lnTo>
                  <a:pt x="38" y="462856"/>
                </a:lnTo>
                <a:lnTo>
                  <a:pt x="0" y="462696"/>
                </a:lnTo>
                <a:lnTo>
                  <a:pt x="13" y="462642"/>
                </a:lnTo>
                <a:lnTo>
                  <a:pt x="0" y="462535"/>
                </a:lnTo>
                <a:lnTo>
                  <a:pt x="320" y="459833"/>
                </a:lnTo>
                <a:lnTo>
                  <a:pt x="38" y="457450"/>
                </a:lnTo>
                <a:lnTo>
                  <a:pt x="0" y="457290"/>
                </a:lnTo>
                <a:lnTo>
                  <a:pt x="13" y="457237"/>
                </a:lnTo>
                <a:lnTo>
                  <a:pt x="0" y="457130"/>
                </a:lnTo>
                <a:lnTo>
                  <a:pt x="320" y="454427"/>
                </a:lnTo>
                <a:lnTo>
                  <a:pt x="38" y="452045"/>
                </a:lnTo>
                <a:lnTo>
                  <a:pt x="0" y="451885"/>
                </a:lnTo>
                <a:lnTo>
                  <a:pt x="13" y="451831"/>
                </a:lnTo>
                <a:lnTo>
                  <a:pt x="0" y="451724"/>
                </a:lnTo>
                <a:lnTo>
                  <a:pt x="320" y="449021"/>
                </a:lnTo>
                <a:lnTo>
                  <a:pt x="38" y="446640"/>
                </a:lnTo>
                <a:lnTo>
                  <a:pt x="0" y="446479"/>
                </a:lnTo>
                <a:lnTo>
                  <a:pt x="13" y="446426"/>
                </a:lnTo>
                <a:lnTo>
                  <a:pt x="0" y="446319"/>
                </a:lnTo>
                <a:lnTo>
                  <a:pt x="320" y="443616"/>
                </a:lnTo>
                <a:lnTo>
                  <a:pt x="38" y="441234"/>
                </a:lnTo>
                <a:lnTo>
                  <a:pt x="0" y="441074"/>
                </a:lnTo>
                <a:lnTo>
                  <a:pt x="13" y="441020"/>
                </a:lnTo>
                <a:lnTo>
                  <a:pt x="0" y="440913"/>
                </a:lnTo>
                <a:lnTo>
                  <a:pt x="320" y="438210"/>
                </a:lnTo>
                <a:lnTo>
                  <a:pt x="38" y="435829"/>
                </a:lnTo>
                <a:lnTo>
                  <a:pt x="0" y="435668"/>
                </a:lnTo>
                <a:lnTo>
                  <a:pt x="13" y="435615"/>
                </a:lnTo>
                <a:lnTo>
                  <a:pt x="0" y="435508"/>
                </a:lnTo>
                <a:lnTo>
                  <a:pt x="320" y="432805"/>
                </a:lnTo>
                <a:lnTo>
                  <a:pt x="38" y="430424"/>
                </a:lnTo>
                <a:lnTo>
                  <a:pt x="0" y="430263"/>
                </a:lnTo>
                <a:lnTo>
                  <a:pt x="13" y="430209"/>
                </a:lnTo>
                <a:lnTo>
                  <a:pt x="0" y="430102"/>
                </a:lnTo>
                <a:lnTo>
                  <a:pt x="320" y="427400"/>
                </a:lnTo>
                <a:lnTo>
                  <a:pt x="38" y="425018"/>
                </a:lnTo>
                <a:lnTo>
                  <a:pt x="0" y="424857"/>
                </a:lnTo>
                <a:lnTo>
                  <a:pt x="13" y="424804"/>
                </a:lnTo>
                <a:lnTo>
                  <a:pt x="0" y="424697"/>
                </a:lnTo>
                <a:lnTo>
                  <a:pt x="320" y="421994"/>
                </a:lnTo>
                <a:lnTo>
                  <a:pt x="38" y="419613"/>
                </a:lnTo>
                <a:lnTo>
                  <a:pt x="0" y="419452"/>
                </a:lnTo>
                <a:lnTo>
                  <a:pt x="13" y="419398"/>
                </a:lnTo>
                <a:lnTo>
                  <a:pt x="0" y="419291"/>
                </a:lnTo>
                <a:lnTo>
                  <a:pt x="320" y="416589"/>
                </a:lnTo>
                <a:lnTo>
                  <a:pt x="38" y="414207"/>
                </a:lnTo>
                <a:lnTo>
                  <a:pt x="0" y="414046"/>
                </a:lnTo>
                <a:lnTo>
                  <a:pt x="13" y="413993"/>
                </a:lnTo>
                <a:lnTo>
                  <a:pt x="0" y="413886"/>
                </a:lnTo>
                <a:lnTo>
                  <a:pt x="320" y="411183"/>
                </a:lnTo>
                <a:lnTo>
                  <a:pt x="38" y="408802"/>
                </a:lnTo>
                <a:lnTo>
                  <a:pt x="0" y="408641"/>
                </a:lnTo>
                <a:lnTo>
                  <a:pt x="10" y="408561"/>
                </a:lnTo>
                <a:lnTo>
                  <a:pt x="0" y="408480"/>
                </a:lnTo>
                <a:lnTo>
                  <a:pt x="311" y="405858"/>
                </a:lnTo>
                <a:lnTo>
                  <a:pt x="0" y="403235"/>
                </a:lnTo>
                <a:lnTo>
                  <a:pt x="10" y="403155"/>
                </a:lnTo>
                <a:lnTo>
                  <a:pt x="0" y="403075"/>
                </a:lnTo>
                <a:lnTo>
                  <a:pt x="311" y="400452"/>
                </a:lnTo>
                <a:lnTo>
                  <a:pt x="0" y="397830"/>
                </a:lnTo>
                <a:lnTo>
                  <a:pt x="10" y="397750"/>
                </a:lnTo>
                <a:lnTo>
                  <a:pt x="0" y="397669"/>
                </a:lnTo>
                <a:lnTo>
                  <a:pt x="311" y="395047"/>
                </a:lnTo>
                <a:lnTo>
                  <a:pt x="0" y="392425"/>
                </a:lnTo>
                <a:lnTo>
                  <a:pt x="10" y="392344"/>
                </a:lnTo>
                <a:lnTo>
                  <a:pt x="0" y="392264"/>
                </a:lnTo>
                <a:lnTo>
                  <a:pt x="311" y="389641"/>
                </a:lnTo>
                <a:lnTo>
                  <a:pt x="0" y="387019"/>
                </a:lnTo>
                <a:lnTo>
                  <a:pt x="10" y="386939"/>
                </a:lnTo>
                <a:lnTo>
                  <a:pt x="0" y="386859"/>
                </a:lnTo>
                <a:lnTo>
                  <a:pt x="311" y="384236"/>
                </a:lnTo>
                <a:lnTo>
                  <a:pt x="0" y="381613"/>
                </a:lnTo>
                <a:lnTo>
                  <a:pt x="10" y="381533"/>
                </a:lnTo>
                <a:lnTo>
                  <a:pt x="0" y="381453"/>
                </a:lnTo>
                <a:lnTo>
                  <a:pt x="311" y="378830"/>
                </a:lnTo>
                <a:lnTo>
                  <a:pt x="0" y="376208"/>
                </a:lnTo>
                <a:lnTo>
                  <a:pt x="10" y="376128"/>
                </a:lnTo>
                <a:lnTo>
                  <a:pt x="0" y="376048"/>
                </a:lnTo>
                <a:lnTo>
                  <a:pt x="38" y="375887"/>
                </a:lnTo>
                <a:lnTo>
                  <a:pt x="320" y="373505"/>
                </a:lnTo>
                <a:lnTo>
                  <a:pt x="0" y="370802"/>
                </a:lnTo>
                <a:lnTo>
                  <a:pt x="320" y="368100"/>
                </a:lnTo>
                <a:lnTo>
                  <a:pt x="0" y="365397"/>
                </a:lnTo>
                <a:lnTo>
                  <a:pt x="320" y="362694"/>
                </a:lnTo>
                <a:lnTo>
                  <a:pt x="0" y="359991"/>
                </a:lnTo>
                <a:lnTo>
                  <a:pt x="320" y="357289"/>
                </a:lnTo>
                <a:lnTo>
                  <a:pt x="0" y="354586"/>
                </a:lnTo>
                <a:lnTo>
                  <a:pt x="320" y="351883"/>
                </a:lnTo>
                <a:lnTo>
                  <a:pt x="0" y="349180"/>
                </a:lnTo>
                <a:lnTo>
                  <a:pt x="320" y="346478"/>
                </a:lnTo>
                <a:lnTo>
                  <a:pt x="0" y="343775"/>
                </a:lnTo>
                <a:lnTo>
                  <a:pt x="320" y="341072"/>
                </a:lnTo>
                <a:lnTo>
                  <a:pt x="0" y="338370"/>
                </a:lnTo>
                <a:lnTo>
                  <a:pt x="320" y="335667"/>
                </a:lnTo>
                <a:lnTo>
                  <a:pt x="0" y="332964"/>
                </a:lnTo>
                <a:lnTo>
                  <a:pt x="320" y="330261"/>
                </a:lnTo>
                <a:lnTo>
                  <a:pt x="0" y="327559"/>
                </a:lnTo>
                <a:lnTo>
                  <a:pt x="320" y="324856"/>
                </a:lnTo>
                <a:lnTo>
                  <a:pt x="0" y="322153"/>
                </a:lnTo>
                <a:lnTo>
                  <a:pt x="320" y="319450"/>
                </a:lnTo>
                <a:lnTo>
                  <a:pt x="0" y="316748"/>
                </a:lnTo>
                <a:lnTo>
                  <a:pt x="320" y="314045"/>
                </a:lnTo>
                <a:lnTo>
                  <a:pt x="0" y="311342"/>
                </a:lnTo>
                <a:lnTo>
                  <a:pt x="320" y="308639"/>
                </a:lnTo>
                <a:lnTo>
                  <a:pt x="0" y="305937"/>
                </a:lnTo>
                <a:lnTo>
                  <a:pt x="320" y="303234"/>
                </a:lnTo>
                <a:lnTo>
                  <a:pt x="0" y="300531"/>
                </a:lnTo>
                <a:lnTo>
                  <a:pt x="320" y="297829"/>
                </a:lnTo>
                <a:lnTo>
                  <a:pt x="0" y="295126"/>
                </a:lnTo>
                <a:lnTo>
                  <a:pt x="320" y="292423"/>
                </a:lnTo>
                <a:lnTo>
                  <a:pt x="0" y="289720"/>
                </a:lnTo>
                <a:lnTo>
                  <a:pt x="320" y="287018"/>
                </a:lnTo>
                <a:lnTo>
                  <a:pt x="0" y="284315"/>
                </a:lnTo>
                <a:lnTo>
                  <a:pt x="320" y="281612"/>
                </a:lnTo>
                <a:lnTo>
                  <a:pt x="0" y="278909"/>
                </a:lnTo>
                <a:lnTo>
                  <a:pt x="320" y="276207"/>
                </a:lnTo>
                <a:lnTo>
                  <a:pt x="0" y="273504"/>
                </a:lnTo>
                <a:lnTo>
                  <a:pt x="320" y="270801"/>
                </a:lnTo>
                <a:lnTo>
                  <a:pt x="0" y="268098"/>
                </a:lnTo>
                <a:lnTo>
                  <a:pt x="320" y="265396"/>
                </a:lnTo>
                <a:lnTo>
                  <a:pt x="0" y="262693"/>
                </a:lnTo>
                <a:lnTo>
                  <a:pt x="320" y="259990"/>
                </a:lnTo>
                <a:lnTo>
                  <a:pt x="0" y="257288"/>
                </a:lnTo>
                <a:lnTo>
                  <a:pt x="320" y="254585"/>
                </a:lnTo>
                <a:lnTo>
                  <a:pt x="0" y="251882"/>
                </a:lnTo>
                <a:lnTo>
                  <a:pt x="320" y="249179"/>
                </a:lnTo>
                <a:lnTo>
                  <a:pt x="0" y="246476"/>
                </a:lnTo>
                <a:lnTo>
                  <a:pt x="320" y="243774"/>
                </a:lnTo>
                <a:lnTo>
                  <a:pt x="0" y="241071"/>
                </a:lnTo>
                <a:lnTo>
                  <a:pt x="320" y="238368"/>
                </a:lnTo>
                <a:lnTo>
                  <a:pt x="0" y="235666"/>
                </a:lnTo>
                <a:lnTo>
                  <a:pt x="320" y="232963"/>
                </a:lnTo>
                <a:lnTo>
                  <a:pt x="0" y="230260"/>
                </a:lnTo>
                <a:lnTo>
                  <a:pt x="320" y="227557"/>
                </a:lnTo>
                <a:lnTo>
                  <a:pt x="0" y="224855"/>
                </a:lnTo>
                <a:lnTo>
                  <a:pt x="320" y="222152"/>
                </a:lnTo>
                <a:lnTo>
                  <a:pt x="0" y="219449"/>
                </a:lnTo>
                <a:lnTo>
                  <a:pt x="320" y="216746"/>
                </a:lnTo>
                <a:lnTo>
                  <a:pt x="0" y="214043"/>
                </a:lnTo>
                <a:lnTo>
                  <a:pt x="320" y="211341"/>
                </a:lnTo>
                <a:lnTo>
                  <a:pt x="0" y="208638"/>
                </a:lnTo>
                <a:lnTo>
                  <a:pt x="320" y="205935"/>
                </a:lnTo>
                <a:lnTo>
                  <a:pt x="0" y="203233"/>
                </a:lnTo>
                <a:lnTo>
                  <a:pt x="320" y="200530"/>
                </a:lnTo>
                <a:lnTo>
                  <a:pt x="0" y="197827"/>
                </a:lnTo>
                <a:lnTo>
                  <a:pt x="320" y="195124"/>
                </a:lnTo>
                <a:lnTo>
                  <a:pt x="0" y="192421"/>
                </a:lnTo>
                <a:lnTo>
                  <a:pt x="320" y="189719"/>
                </a:lnTo>
                <a:lnTo>
                  <a:pt x="0" y="187016"/>
                </a:lnTo>
                <a:lnTo>
                  <a:pt x="320" y="184313"/>
                </a:lnTo>
                <a:lnTo>
                  <a:pt x="0" y="181611"/>
                </a:lnTo>
                <a:lnTo>
                  <a:pt x="320" y="178908"/>
                </a:lnTo>
                <a:lnTo>
                  <a:pt x="0" y="176205"/>
                </a:lnTo>
                <a:lnTo>
                  <a:pt x="320" y="173502"/>
                </a:lnTo>
                <a:lnTo>
                  <a:pt x="0" y="170800"/>
                </a:lnTo>
                <a:lnTo>
                  <a:pt x="320" y="168097"/>
                </a:lnTo>
                <a:lnTo>
                  <a:pt x="0" y="165394"/>
                </a:lnTo>
                <a:lnTo>
                  <a:pt x="320" y="162691"/>
                </a:lnTo>
                <a:lnTo>
                  <a:pt x="0" y="159989"/>
                </a:lnTo>
                <a:lnTo>
                  <a:pt x="320" y="157286"/>
                </a:lnTo>
                <a:lnTo>
                  <a:pt x="0" y="154583"/>
                </a:lnTo>
                <a:lnTo>
                  <a:pt x="320" y="151881"/>
                </a:lnTo>
                <a:lnTo>
                  <a:pt x="0" y="149178"/>
                </a:lnTo>
                <a:lnTo>
                  <a:pt x="320" y="146475"/>
                </a:lnTo>
                <a:lnTo>
                  <a:pt x="0" y="143772"/>
                </a:lnTo>
                <a:lnTo>
                  <a:pt x="320" y="141070"/>
                </a:lnTo>
                <a:lnTo>
                  <a:pt x="0" y="138367"/>
                </a:lnTo>
                <a:lnTo>
                  <a:pt x="320" y="135664"/>
                </a:lnTo>
                <a:lnTo>
                  <a:pt x="0" y="132961"/>
                </a:lnTo>
                <a:lnTo>
                  <a:pt x="320" y="130259"/>
                </a:lnTo>
                <a:lnTo>
                  <a:pt x="0" y="127556"/>
                </a:lnTo>
                <a:lnTo>
                  <a:pt x="320" y="124853"/>
                </a:lnTo>
                <a:lnTo>
                  <a:pt x="0" y="122150"/>
                </a:lnTo>
                <a:cubicBezTo>
                  <a:pt x="0" y="54689"/>
                  <a:pt x="128332" y="0"/>
                  <a:pt x="286636" y="0"/>
                </a:cubicBezTo>
                <a:close/>
              </a:path>
            </a:pathLst>
          </a:custGeom>
          <a:gradFill>
            <a:gsLst>
              <a:gs pos="0">
                <a:srgbClr val="00B0F0"/>
              </a:gs>
              <a:gs pos="100000">
                <a:srgbClr val="00F2F2">
                  <a:alpha val="0"/>
                </a:srgbClr>
              </a:gs>
            </a:gsLst>
            <a:lin ang="16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3" name="Group 4">
            <a:extLst>
              <a:ext uri="{FF2B5EF4-FFF2-40B4-BE49-F238E27FC236}">
                <a16:creationId xmlns:a16="http://schemas.microsoft.com/office/drawing/2014/main" id="{1E0B184E-D04C-4EB4-8AD5-DFA3D9153A3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009167" y="-1271535"/>
            <a:ext cx="2640099" cy="2621798"/>
            <a:chOff x="443" y="453"/>
            <a:chExt cx="2741" cy="2722"/>
          </a:xfrm>
          <a:gradFill>
            <a:gsLst>
              <a:gs pos="44000">
                <a:srgbClr val="9A22F8">
                  <a:alpha val="0"/>
                </a:srgbClr>
              </a:gs>
              <a:gs pos="73000">
                <a:srgbClr val="313BD0"/>
              </a:gs>
            </a:gsLst>
            <a:lin ang="5400000" scaled="1"/>
          </a:gradFill>
        </p:grpSpPr>
        <p:grpSp>
          <p:nvGrpSpPr>
            <p:cNvPr id="74" name="Group 205">
              <a:extLst>
                <a:ext uri="{FF2B5EF4-FFF2-40B4-BE49-F238E27FC236}">
                  <a16:creationId xmlns:a16="http://schemas.microsoft.com/office/drawing/2014/main" id="{C566A945-BEE2-42C2-A68F-1A196C718A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4" y="863"/>
              <a:ext cx="1811" cy="1862"/>
              <a:chOff x="904" y="863"/>
              <a:chExt cx="1811" cy="1862"/>
            </a:xfrm>
            <a:grpFill/>
          </p:grpSpPr>
          <p:sp>
            <p:nvSpPr>
              <p:cNvPr id="447" name="Freeform 5">
                <a:extLst>
                  <a:ext uri="{FF2B5EF4-FFF2-40B4-BE49-F238E27FC236}">
                    <a16:creationId xmlns:a16="http://schemas.microsoft.com/office/drawing/2014/main" id="{B5E2B5CC-01A1-4353-8D1C-B97CB0CFC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863"/>
                <a:ext cx="45" cy="43"/>
              </a:xfrm>
              <a:custGeom>
                <a:avLst/>
                <a:gdLst>
                  <a:gd name="T0" fmla="*/ 82 w 166"/>
                  <a:gd name="T1" fmla="*/ 155 h 155"/>
                  <a:gd name="T2" fmla="*/ 19 w 166"/>
                  <a:gd name="T3" fmla="*/ 118 h 155"/>
                  <a:gd name="T4" fmla="*/ 47 w 166"/>
                  <a:gd name="T5" fmla="*/ 20 h 155"/>
                  <a:gd name="T6" fmla="*/ 49 w 166"/>
                  <a:gd name="T7" fmla="*/ 19 h 155"/>
                  <a:gd name="T8" fmla="*/ 146 w 166"/>
                  <a:gd name="T9" fmla="*/ 47 h 155"/>
                  <a:gd name="T10" fmla="*/ 119 w 166"/>
                  <a:gd name="T11" fmla="*/ 145 h 155"/>
                  <a:gd name="T12" fmla="*/ 117 w 166"/>
                  <a:gd name="T13" fmla="*/ 146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7" y="155"/>
                      <a:pt x="32" y="141"/>
                      <a:pt x="19" y="118"/>
                    </a:cubicBezTo>
                    <a:cubicBezTo>
                      <a:pt x="0" y="83"/>
                      <a:pt x="12" y="39"/>
                      <a:pt x="47" y="20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83" y="0"/>
                      <a:pt x="127" y="12"/>
                      <a:pt x="146" y="47"/>
                    </a:cubicBezTo>
                    <a:cubicBezTo>
                      <a:pt x="166" y="82"/>
                      <a:pt x="153" y="125"/>
                      <a:pt x="119" y="145"/>
                    </a:cubicBezTo>
                    <a:cubicBezTo>
                      <a:pt x="117" y="146"/>
                      <a:pt x="117" y="146"/>
                      <a:pt x="117" y="146"/>
                    </a:cubicBezTo>
                    <a:cubicBezTo>
                      <a:pt x="106" y="152"/>
                      <a:pt x="94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6">
                <a:extLst>
                  <a:ext uri="{FF2B5EF4-FFF2-40B4-BE49-F238E27FC236}">
                    <a16:creationId xmlns:a16="http://schemas.microsoft.com/office/drawing/2014/main" id="{F4CCEE5C-F4C9-4296-8B3C-63265F148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2495"/>
                <a:ext cx="36" cy="35"/>
              </a:xfrm>
              <a:custGeom>
                <a:avLst/>
                <a:gdLst>
                  <a:gd name="T0" fmla="*/ 65 w 130"/>
                  <a:gd name="T1" fmla="*/ 125 h 125"/>
                  <a:gd name="T2" fmla="*/ 5 w 130"/>
                  <a:gd name="T3" fmla="*/ 73 h 125"/>
                  <a:gd name="T4" fmla="*/ 56 w 130"/>
                  <a:gd name="T5" fmla="*/ 5 h 125"/>
                  <a:gd name="T6" fmla="*/ 58 w 130"/>
                  <a:gd name="T7" fmla="*/ 5 h 125"/>
                  <a:gd name="T8" fmla="*/ 126 w 130"/>
                  <a:gd name="T9" fmla="*/ 56 h 125"/>
                  <a:gd name="T10" fmla="*/ 74 w 130"/>
                  <a:gd name="T11" fmla="*/ 124 h 125"/>
                  <a:gd name="T12" fmla="*/ 73 w 130"/>
                  <a:gd name="T13" fmla="*/ 125 h 125"/>
                  <a:gd name="T14" fmla="*/ 65 w 130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5">
                    <a:moveTo>
                      <a:pt x="65" y="125"/>
                    </a:moveTo>
                    <a:cubicBezTo>
                      <a:pt x="35" y="125"/>
                      <a:pt x="9" y="103"/>
                      <a:pt x="5" y="73"/>
                    </a:cubicBezTo>
                    <a:cubicBezTo>
                      <a:pt x="0" y="40"/>
                      <a:pt x="23" y="9"/>
                      <a:pt x="56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91" y="0"/>
                      <a:pt x="121" y="23"/>
                      <a:pt x="126" y="56"/>
                    </a:cubicBezTo>
                    <a:cubicBezTo>
                      <a:pt x="130" y="89"/>
                      <a:pt x="107" y="120"/>
                      <a:pt x="74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70" y="125"/>
                      <a:pt x="67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7">
                <a:extLst>
                  <a:ext uri="{FF2B5EF4-FFF2-40B4-BE49-F238E27FC236}">
                    <a16:creationId xmlns:a16="http://schemas.microsoft.com/office/drawing/2014/main" id="{746F58D8-11AC-4C3C-9B80-0CDF22CAB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529"/>
                <a:ext cx="28" cy="26"/>
              </a:xfrm>
              <a:custGeom>
                <a:avLst/>
                <a:gdLst>
                  <a:gd name="T0" fmla="*/ 49 w 100"/>
                  <a:gd name="T1" fmla="*/ 96 h 96"/>
                  <a:gd name="T2" fmla="*/ 3 w 100"/>
                  <a:gd name="T3" fmla="*/ 56 h 96"/>
                  <a:gd name="T4" fmla="*/ 43 w 100"/>
                  <a:gd name="T5" fmla="*/ 4 h 96"/>
                  <a:gd name="T6" fmla="*/ 44 w 100"/>
                  <a:gd name="T7" fmla="*/ 3 h 96"/>
                  <a:gd name="T8" fmla="*/ 97 w 100"/>
                  <a:gd name="T9" fmla="*/ 43 h 96"/>
                  <a:gd name="T10" fmla="*/ 57 w 100"/>
                  <a:gd name="T11" fmla="*/ 96 h 96"/>
                  <a:gd name="T12" fmla="*/ 56 w 100"/>
                  <a:gd name="T13" fmla="*/ 96 h 96"/>
                  <a:gd name="T14" fmla="*/ 49 w 100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6">
                    <a:moveTo>
                      <a:pt x="49" y="96"/>
                    </a:moveTo>
                    <a:cubicBezTo>
                      <a:pt x="26" y="96"/>
                      <a:pt x="6" y="80"/>
                      <a:pt x="3" y="56"/>
                    </a:cubicBezTo>
                    <a:cubicBezTo>
                      <a:pt x="0" y="31"/>
                      <a:pt x="18" y="7"/>
                      <a:pt x="43" y="4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70" y="0"/>
                      <a:pt x="93" y="18"/>
                      <a:pt x="97" y="43"/>
                    </a:cubicBezTo>
                    <a:cubicBezTo>
                      <a:pt x="100" y="69"/>
                      <a:pt x="82" y="92"/>
                      <a:pt x="57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4" y="96"/>
                      <a:pt x="52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8">
                <a:extLst>
                  <a:ext uri="{FF2B5EF4-FFF2-40B4-BE49-F238E27FC236}">
                    <a16:creationId xmlns:a16="http://schemas.microsoft.com/office/drawing/2014/main" id="{EFB1A78C-D63D-4E88-85EC-4796D8FF2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2516"/>
                <a:ext cx="45" cy="43"/>
              </a:xfrm>
              <a:custGeom>
                <a:avLst/>
                <a:gdLst>
                  <a:gd name="T0" fmla="*/ 82 w 162"/>
                  <a:gd name="T1" fmla="*/ 153 h 153"/>
                  <a:gd name="T2" fmla="*/ 65 w 162"/>
                  <a:gd name="T3" fmla="*/ 151 h 153"/>
                  <a:gd name="T4" fmla="*/ 63 w 162"/>
                  <a:gd name="T5" fmla="*/ 151 h 153"/>
                  <a:gd name="T6" fmla="*/ 9 w 162"/>
                  <a:gd name="T7" fmla="*/ 63 h 153"/>
                  <a:gd name="T8" fmla="*/ 97 w 162"/>
                  <a:gd name="T9" fmla="*/ 9 h 153"/>
                  <a:gd name="T10" fmla="*/ 99 w 162"/>
                  <a:gd name="T11" fmla="*/ 9 h 153"/>
                  <a:gd name="T12" fmla="*/ 153 w 162"/>
                  <a:gd name="T13" fmla="*/ 97 h 153"/>
                  <a:gd name="T14" fmla="*/ 82 w 162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2" h="153">
                    <a:moveTo>
                      <a:pt x="82" y="153"/>
                    </a:moveTo>
                    <a:cubicBezTo>
                      <a:pt x="76" y="153"/>
                      <a:pt x="71" y="153"/>
                      <a:pt x="65" y="151"/>
                    </a:cubicBezTo>
                    <a:cubicBezTo>
                      <a:pt x="63" y="151"/>
                      <a:pt x="63" y="151"/>
                      <a:pt x="63" y="151"/>
                    </a:cubicBezTo>
                    <a:cubicBezTo>
                      <a:pt x="24" y="142"/>
                      <a:pt x="0" y="102"/>
                      <a:pt x="9" y="63"/>
                    </a:cubicBezTo>
                    <a:cubicBezTo>
                      <a:pt x="19" y="24"/>
                      <a:pt x="58" y="0"/>
                      <a:pt x="97" y="9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138" y="19"/>
                      <a:pt x="162" y="58"/>
                      <a:pt x="153" y="97"/>
                    </a:cubicBezTo>
                    <a:cubicBezTo>
                      <a:pt x="145" y="131"/>
                      <a:pt x="115" y="153"/>
                      <a:pt x="82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9">
                <a:extLst>
                  <a:ext uri="{FF2B5EF4-FFF2-40B4-BE49-F238E27FC236}">
                    <a16:creationId xmlns:a16="http://schemas.microsoft.com/office/drawing/2014/main" id="{0283D8EE-B36B-407E-B3CE-896809321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513"/>
                <a:ext cx="30" cy="29"/>
              </a:xfrm>
              <a:custGeom>
                <a:avLst/>
                <a:gdLst>
                  <a:gd name="T0" fmla="*/ 53 w 108"/>
                  <a:gd name="T1" fmla="*/ 104 h 104"/>
                  <a:gd name="T2" fmla="*/ 4 w 108"/>
                  <a:gd name="T3" fmla="*/ 61 h 104"/>
                  <a:gd name="T4" fmla="*/ 47 w 108"/>
                  <a:gd name="T5" fmla="*/ 4 h 104"/>
                  <a:gd name="T6" fmla="*/ 48 w 108"/>
                  <a:gd name="T7" fmla="*/ 4 h 104"/>
                  <a:gd name="T8" fmla="*/ 104 w 108"/>
                  <a:gd name="T9" fmla="*/ 47 h 104"/>
                  <a:gd name="T10" fmla="*/ 62 w 108"/>
                  <a:gd name="T11" fmla="*/ 103 h 104"/>
                  <a:gd name="T12" fmla="*/ 60 w 108"/>
                  <a:gd name="T13" fmla="*/ 103 h 104"/>
                  <a:gd name="T14" fmla="*/ 53 w 108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4">
                    <a:moveTo>
                      <a:pt x="53" y="104"/>
                    </a:moveTo>
                    <a:cubicBezTo>
                      <a:pt x="29" y="104"/>
                      <a:pt x="8" y="86"/>
                      <a:pt x="4" y="61"/>
                    </a:cubicBezTo>
                    <a:cubicBezTo>
                      <a:pt x="0" y="33"/>
                      <a:pt x="19" y="8"/>
                      <a:pt x="47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75" y="0"/>
                      <a:pt x="100" y="19"/>
                      <a:pt x="104" y="47"/>
                    </a:cubicBezTo>
                    <a:cubicBezTo>
                      <a:pt x="108" y="74"/>
                      <a:pt x="89" y="99"/>
                      <a:pt x="62" y="103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58" y="104"/>
                      <a:pt x="56" y="104"/>
                      <a:pt x="53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0">
                <a:extLst>
                  <a:ext uri="{FF2B5EF4-FFF2-40B4-BE49-F238E27FC236}">
                    <a16:creationId xmlns:a16="http://schemas.microsoft.com/office/drawing/2014/main" id="{90353D61-7B8C-4FD6-ADEA-226DA2E38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498"/>
                <a:ext cx="33" cy="31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10 h 111"/>
                  <a:gd name="T4" fmla="*/ 46 w 117"/>
                  <a:gd name="T5" fmla="*/ 109 h 111"/>
                  <a:gd name="T6" fmla="*/ 7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10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7" y="46"/>
                    </a:cubicBezTo>
                    <a:cubicBezTo>
                      <a:pt x="13" y="18"/>
                      <a:pt x="42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1">
                <a:extLst>
                  <a:ext uri="{FF2B5EF4-FFF2-40B4-BE49-F238E27FC236}">
                    <a16:creationId xmlns:a16="http://schemas.microsoft.com/office/drawing/2014/main" id="{74EF6B93-8777-44C7-AC74-CB5EC0F75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2468"/>
                <a:ext cx="44" cy="42"/>
              </a:xfrm>
              <a:custGeom>
                <a:avLst/>
                <a:gdLst>
                  <a:gd name="T0" fmla="*/ 81 w 159"/>
                  <a:gd name="T1" fmla="*/ 151 h 151"/>
                  <a:gd name="T2" fmla="*/ 64 w 159"/>
                  <a:gd name="T3" fmla="*/ 149 h 151"/>
                  <a:gd name="T4" fmla="*/ 63 w 159"/>
                  <a:gd name="T5" fmla="*/ 149 h 151"/>
                  <a:gd name="T6" fmla="*/ 9 w 159"/>
                  <a:gd name="T7" fmla="*/ 63 h 151"/>
                  <a:gd name="T8" fmla="*/ 95 w 159"/>
                  <a:gd name="T9" fmla="*/ 9 h 151"/>
                  <a:gd name="T10" fmla="*/ 97 w 159"/>
                  <a:gd name="T11" fmla="*/ 10 h 151"/>
                  <a:gd name="T12" fmla="*/ 150 w 159"/>
                  <a:gd name="T13" fmla="*/ 96 h 151"/>
                  <a:gd name="T14" fmla="*/ 81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81" y="151"/>
                    </a:moveTo>
                    <a:cubicBezTo>
                      <a:pt x="75" y="151"/>
                      <a:pt x="70" y="151"/>
                      <a:pt x="64" y="149"/>
                    </a:cubicBezTo>
                    <a:cubicBezTo>
                      <a:pt x="63" y="149"/>
                      <a:pt x="63" y="149"/>
                      <a:pt x="63" y="149"/>
                    </a:cubicBezTo>
                    <a:cubicBezTo>
                      <a:pt x="24" y="140"/>
                      <a:pt x="0" y="101"/>
                      <a:pt x="9" y="63"/>
                    </a:cubicBezTo>
                    <a:cubicBezTo>
                      <a:pt x="18" y="24"/>
                      <a:pt x="57" y="0"/>
                      <a:pt x="95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136" y="19"/>
                      <a:pt x="159" y="57"/>
                      <a:pt x="150" y="96"/>
                    </a:cubicBezTo>
                    <a:cubicBezTo>
                      <a:pt x="143" y="129"/>
                      <a:pt x="113" y="151"/>
                      <a:pt x="81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2">
                <a:extLst>
                  <a:ext uri="{FF2B5EF4-FFF2-40B4-BE49-F238E27FC236}">
                    <a16:creationId xmlns:a16="http://schemas.microsoft.com/office/drawing/2014/main" id="{77137D62-E08D-41FF-8080-036156B54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444"/>
                <a:ext cx="35" cy="32"/>
              </a:xfrm>
              <a:custGeom>
                <a:avLst/>
                <a:gdLst>
                  <a:gd name="T0" fmla="*/ 61 w 124"/>
                  <a:gd name="T1" fmla="*/ 115 h 115"/>
                  <a:gd name="T2" fmla="*/ 14 w 124"/>
                  <a:gd name="T3" fmla="*/ 88 h 115"/>
                  <a:gd name="T4" fmla="*/ 35 w 124"/>
                  <a:gd name="T5" fmla="*/ 15 h 115"/>
                  <a:gd name="T6" fmla="*/ 36 w 124"/>
                  <a:gd name="T7" fmla="*/ 14 h 115"/>
                  <a:gd name="T8" fmla="*/ 109 w 124"/>
                  <a:gd name="T9" fmla="*/ 35 h 115"/>
                  <a:gd name="T10" fmla="*/ 88 w 124"/>
                  <a:gd name="T11" fmla="*/ 108 h 115"/>
                  <a:gd name="T12" fmla="*/ 87 w 124"/>
                  <a:gd name="T13" fmla="*/ 109 h 115"/>
                  <a:gd name="T14" fmla="*/ 61 w 124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5">
                    <a:moveTo>
                      <a:pt x="61" y="115"/>
                    </a:moveTo>
                    <a:cubicBezTo>
                      <a:pt x="42" y="115"/>
                      <a:pt x="24" y="105"/>
                      <a:pt x="14" y="88"/>
                    </a:cubicBezTo>
                    <a:cubicBezTo>
                      <a:pt x="0" y="62"/>
                      <a:pt x="9" y="29"/>
                      <a:pt x="35" y="15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62" y="0"/>
                      <a:pt x="95" y="9"/>
                      <a:pt x="109" y="35"/>
                    </a:cubicBezTo>
                    <a:cubicBezTo>
                      <a:pt x="124" y="61"/>
                      <a:pt x="114" y="94"/>
                      <a:pt x="88" y="108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79" y="113"/>
                      <a:pt x="70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3">
                <a:extLst>
                  <a:ext uri="{FF2B5EF4-FFF2-40B4-BE49-F238E27FC236}">
                    <a16:creationId xmlns:a16="http://schemas.microsoft.com/office/drawing/2014/main" id="{DA10805A-E0B6-4F68-B72D-AFF6CA6D6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420"/>
                <a:ext cx="24" cy="23"/>
              </a:xfrm>
              <a:custGeom>
                <a:avLst/>
                <a:gdLst>
                  <a:gd name="T0" fmla="*/ 44 w 88"/>
                  <a:gd name="T1" fmla="*/ 83 h 83"/>
                  <a:gd name="T2" fmla="*/ 22 w 88"/>
                  <a:gd name="T3" fmla="*/ 76 h 83"/>
                  <a:gd name="T4" fmla="*/ 22 w 88"/>
                  <a:gd name="T5" fmla="*/ 75 h 83"/>
                  <a:gd name="T6" fmla="*/ 12 w 88"/>
                  <a:gd name="T7" fmla="*/ 22 h 83"/>
                  <a:gd name="T8" fmla="*/ 65 w 88"/>
                  <a:gd name="T9" fmla="*/ 12 h 83"/>
                  <a:gd name="T10" fmla="*/ 66 w 88"/>
                  <a:gd name="T11" fmla="*/ 12 h 83"/>
                  <a:gd name="T12" fmla="*/ 76 w 88"/>
                  <a:gd name="T13" fmla="*/ 66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7" y="83"/>
                      <a:pt x="29" y="80"/>
                      <a:pt x="22" y="76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4" y="63"/>
                      <a:pt x="0" y="39"/>
                      <a:pt x="12" y="22"/>
                    </a:cubicBezTo>
                    <a:cubicBezTo>
                      <a:pt x="24" y="4"/>
                      <a:pt x="48" y="0"/>
                      <a:pt x="65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84" y="24"/>
                      <a:pt x="88" y="48"/>
                      <a:pt x="76" y="66"/>
                    </a:cubicBezTo>
                    <a:cubicBezTo>
                      <a:pt x="69" y="77"/>
                      <a:pt x="56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4">
                <a:extLst>
                  <a:ext uri="{FF2B5EF4-FFF2-40B4-BE49-F238E27FC236}">
                    <a16:creationId xmlns:a16="http://schemas.microsoft.com/office/drawing/2014/main" id="{4B862C64-AEA6-45F5-A5DD-E00CB5B44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395"/>
                <a:ext cx="30" cy="28"/>
              </a:xfrm>
              <a:custGeom>
                <a:avLst/>
                <a:gdLst>
                  <a:gd name="T0" fmla="*/ 55 w 110"/>
                  <a:gd name="T1" fmla="*/ 103 h 103"/>
                  <a:gd name="T2" fmla="*/ 13 w 110"/>
                  <a:gd name="T3" fmla="*/ 78 h 103"/>
                  <a:gd name="T4" fmla="*/ 31 w 110"/>
                  <a:gd name="T5" fmla="*/ 13 h 103"/>
                  <a:gd name="T6" fmla="*/ 32 w 110"/>
                  <a:gd name="T7" fmla="*/ 13 h 103"/>
                  <a:gd name="T8" fmla="*/ 97 w 110"/>
                  <a:gd name="T9" fmla="*/ 31 h 103"/>
                  <a:gd name="T10" fmla="*/ 79 w 110"/>
                  <a:gd name="T11" fmla="*/ 96 h 103"/>
                  <a:gd name="T12" fmla="*/ 78 w 110"/>
                  <a:gd name="T13" fmla="*/ 97 h 103"/>
                  <a:gd name="T14" fmla="*/ 55 w 110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3">
                    <a:moveTo>
                      <a:pt x="55" y="103"/>
                    </a:moveTo>
                    <a:cubicBezTo>
                      <a:pt x="38" y="103"/>
                      <a:pt x="21" y="94"/>
                      <a:pt x="13" y="78"/>
                    </a:cubicBezTo>
                    <a:cubicBezTo>
                      <a:pt x="0" y="55"/>
                      <a:pt x="8" y="26"/>
                      <a:pt x="31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55" y="0"/>
                      <a:pt x="84" y="8"/>
                      <a:pt x="97" y="31"/>
                    </a:cubicBezTo>
                    <a:cubicBezTo>
                      <a:pt x="110" y="54"/>
                      <a:pt x="102" y="83"/>
                      <a:pt x="79" y="96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0" y="101"/>
                      <a:pt x="62" y="103"/>
                      <a:pt x="55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5">
                <a:extLst>
                  <a:ext uri="{FF2B5EF4-FFF2-40B4-BE49-F238E27FC236}">
                    <a16:creationId xmlns:a16="http://schemas.microsoft.com/office/drawing/2014/main" id="{56B3DCE9-2F24-4626-80EA-61CA37C55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357"/>
                <a:ext cx="30" cy="28"/>
              </a:xfrm>
              <a:custGeom>
                <a:avLst/>
                <a:gdLst>
                  <a:gd name="T0" fmla="*/ 55 w 108"/>
                  <a:gd name="T1" fmla="*/ 101 h 101"/>
                  <a:gd name="T2" fmla="*/ 28 w 108"/>
                  <a:gd name="T3" fmla="*/ 93 h 101"/>
                  <a:gd name="T4" fmla="*/ 27 w 108"/>
                  <a:gd name="T5" fmla="*/ 92 h 101"/>
                  <a:gd name="T6" fmla="*/ 15 w 108"/>
                  <a:gd name="T7" fmla="*/ 27 h 101"/>
                  <a:gd name="T8" fmla="*/ 80 w 108"/>
                  <a:gd name="T9" fmla="*/ 15 h 101"/>
                  <a:gd name="T10" fmla="*/ 81 w 108"/>
                  <a:gd name="T11" fmla="*/ 15 h 101"/>
                  <a:gd name="T12" fmla="*/ 93 w 108"/>
                  <a:gd name="T13" fmla="*/ 81 h 101"/>
                  <a:gd name="T14" fmla="*/ 55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5" y="101"/>
                    </a:moveTo>
                    <a:cubicBezTo>
                      <a:pt x="46" y="101"/>
                      <a:pt x="36" y="98"/>
                      <a:pt x="28" y="93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6" y="78"/>
                      <a:pt x="0" y="48"/>
                      <a:pt x="15" y="27"/>
                    </a:cubicBezTo>
                    <a:cubicBezTo>
                      <a:pt x="30" y="6"/>
                      <a:pt x="59" y="0"/>
                      <a:pt x="80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103" y="30"/>
                      <a:pt x="108" y="59"/>
                      <a:pt x="93" y="81"/>
                    </a:cubicBezTo>
                    <a:cubicBezTo>
                      <a:pt x="84" y="94"/>
                      <a:pt x="70" y="101"/>
                      <a:pt x="55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6">
                <a:extLst>
                  <a:ext uri="{FF2B5EF4-FFF2-40B4-BE49-F238E27FC236}">
                    <a16:creationId xmlns:a16="http://schemas.microsoft.com/office/drawing/2014/main" id="{9DA4BBE0-5EDB-4428-A110-850E9C08E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330"/>
                <a:ext cx="28" cy="27"/>
              </a:xfrm>
              <a:custGeom>
                <a:avLst/>
                <a:gdLst>
                  <a:gd name="T0" fmla="*/ 51 w 102"/>
                  <a:gd name="T1" fmla="*/ 98 h 98"/>
                  <a:gd name="T2" fmla="*/ 22 w 102"/>
                  <a:gd name="T3" fmla="*/ 87 h 98"/>
                  <a:gd name="T4" fmla="*/ 16 w 102"/>
                  <a:gd name="T5" fmla="*/ 23 h 98"/>
                  <a:gd name="T6" fmla="*/ 16 w 102"/>
                  <a:gd name="T7" fmla="*/ 22 h 98"/>
                  <a:gd name="T8" fmla="*/ 81 w 102"/>
                  <a:gd name="T9" fmla="*/ 16 h 98"/>
                  <a:gd name="T10" fmla="*/ 86 w 102"/>
                  <a:gd name="T11" fmla="*/ 81 h 98"/>
                  <a:gd name="T12" fmla="*/ 86 w 102"/>
                  <a:gd name="T13" fmla="*/ 81 h 98"/>
                  <a:gd name="T14" fmla="*/ 51 w 102"/>
                  <a:gd name="T15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98">
                    <a:moveTo>
                      <a:pt x="51" y="98"/>
                    </a:moveTo>
                    <a:cubicBezTo>
                      <a:pt x="40" y="98"/>
                      <a:pt x="30" y="94"/>
                      <a:pt x="22" y="87"/>
                    </a:cubicBezTo>
                    <a:cubicBezTo>
                      <a:pt x="2" y="71"/>
                      <a:pt x="0" y="43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32" y="3"/>
                      <a:pt x="61" y="0"/>
                      <a:pt x="81" y="16"/>
                    </a:cubicBezTo>
                    <a:cubicBezTo>
                      <a:pt x="100" y="33"/>
                      <a:pt x="102" y="6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77" y="92"/>
                      <a:pt x="64" y="98"/>
                      <a:pt x="51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7">
                <a:extLst>
                  <a:ext uri="{FF2B5EF4-FFF2-40B4-BE49-F238E27FC236}">
                    <a16:creationId xmlns:a16="http://schemas.microsoft.com/office/drawing/2014/main" id="{A84EEFD2-44E4-468C-BAEA-CB9F23189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285"/>
                <a:ext cx="32" cy="29"/>
              </a:xfrm>
              <a:custGeom>
                <a:avLst/>
                <a:gdLst>
                  <a:gd name="T0" fmla="*/ 57 w 114"/>
                  <a:gd name="T1" fmla="*/ 108 h 108"/>
                  <a:gd name="T2" fmla="*/ 16 w 114"/>
                  <a:gd name="T3" fmla="*/ 86 h 108"/>
                  <a:gd name="T4" fmla="*/ 15 w 114"/>
                  <a:gd name="T5" fmla="*/ 85 h 108"/>
                  <a:gd name="T6" fmla="*/ 28 w 114"/>
                  <a:gd name="T7" fmla="*/ 16 h 108"/>
                  <a:gd name="T8" fmla="*/ 98 w 114"/>
                  <a:gd name="T9" fmla="*/ 29 h 108"/>
                  <a:gd name="T10" fmla="*/ 98 w 114"/>
                  <a:gd name="T11" fmla="*/ 30 h 108"/>
                  <a:gd name="T12" fmla="*/ 85 w 114"/>
                  <a:gd name="T13" fmla="*/ 99 h 108"/>
                  <a:gd name="T14" fmla="*/ 57 w 114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08">
                    <a:moveTo>
                      <a:pt x="57" y="108"/>
                    </a:moveTo>
                    <a:cubicBezTo>
                      <a:pt x="41" y="108"/>
                      <a:pt x="26" y="101"/>
                      <a:pt x="16" y="86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0" y="63"/>
                      <a:pt x="6" y="32"/>
                      <a:pt x="28" y="16"/>
                    </a:cubicBezTo>
                    <a:cubicBezTo>
                      <a:pt x="51" y="0"/>
                      <a:pt x="82" y="6"/>
                      <a:pt x="98" y="29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114" y="53"/>
                      <a:pt x="108" y="84"/>
                      <a:pt x="85" y="99"/>
                    </a:cubicBezTo>
                    <a:cubicBezTo>
                      <a:pt x="77" y="105"/>
                      <a:pt x="67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8">
                <a:extLst>
                  <a:ext uri="{FF2B5EF4-FFF2-40B4-BE49-F238E27FC236}">
                    <a16:creationId xmlns:a16="http://schemas.microsoft.com/office/drawing/2014/main" id="{1BC43084-08FB-463C-A680-7316CF7DE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2241"/>
                <a:ext cx="42" cy="40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4 h 143"/>
                  <a:gd name="T6" fmla="*/ 25 w 151"/>
                  <a:gd name="T7" fmla="*/ 32 h 143"/>
                  <a:gd name="T8" fmla="*/ 118 w 151"/>
                  <a:gd name="T9" fmla="*/ 24 h 143"/>
                  <a:gd name="T10" fmla="*/ 127 w 151"/>
                  <a:gd name="T11" fmla="*/ 118 h 143"/>
                  <a:gd name="T12" fmla="*/ 126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4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48" y="4"/>
                      <a:pt x="90" y="0"/>
                      <a:pt x="118" y="24"/>
                    </a:cubicBezTo>
                    <a:cubicBezTo>
                      <a:pt x="147" y="47"/>
                      <a:pt x="151" y="89"/>
                      <a:pt x="127" y="118"/>
                    </a:cubicBezTo>
                    <a:cubicBezTo>
                      <a:pt x="126" y="119"/>
                      <a:pt x="126" y="119"/>
                      <a:pt x="126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9">
                <a:extLst>
                  <a:ext uri="{FF2B5EF4-FFF2-40B4-BE49-F238E27FC236}">
                    <a16:creationId xmlns:a16="http://schemas.microsoft.com/office/drawing/2014/main" id="{38F8B2C2-37D0-4ADF-9A94-FE69468F5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196"/>
                <a:ext cx="34" cy="32"/>
              </a:xfrm>
              <a:custGeom>
                <a:avLst/>
                <a:gdLst>
                  <a:gd name="T0" fmla="*/ 61 w 122"/>
                  <a:gd name="T1" fmla="*/ 115 h 115"/>
                  <a:gd name="T2" fmla="*/ 17 w 122"/>
                  <a:gd name="T3" fmla="*/ 92 h 115"/>
                  <a:gd name="T4" fmla="*/ 17 w 122"/>
                  <a:gd name="T5" fmla="*/ 91 h 115"/>
                  <a:gd name="T6" fmla="*/ 30 w 122"/>
                  <a:gd name="T7" fmla="*/ 16 h 115"/>
                  <a:gd name="T8" fmla="*/ 105 w 122"/>
                  <a:gd name="T9" fmla="*/ 30 h 115"/>
                  <a:gd name="T10" fmla="*/ 106 w 122"/>
                  <a:gd name="T11" fmla="*/ 31 h 115"/>
                  <a:gd name="T12" fmla="*/ 92 w 122"/>
                  <a:gd name="T13" fmla="*/ 106 h 115"/>
                  <a:gd name="T14" fmla="*/ 61 w 122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115">
                    <a:moveTo>
                      <a:pt x="61" y="115"/>
                    </a:moveTo>
                    <a:cubicBezTo>
                      <a:pt x="44" y="115"/>
                      <a:pt x="28" y="107"/>
                      <a:pt x="17" y="92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0" y="66"/>
                      <a:pt x="6" y="33"/>
                      <a:pt x="30" y="16"/>
                    </a:cubicBezTo>
                    <a:cubicBezTo>
                      <a:pt x="55" y="0"/>
                      <a:pt x="88" y="6"/>
                      <a:pt x="105" y="30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22" y="56"/>
                      <a:pt x="116" y="89"/>
                      <a:pt x="92" y="106"/>
                    </a:cubicBezTo>
                    <a:cubicBezTo>
                      <a:pt x="82" y="112"/>
                      <a:pt x="72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20">
                <a:extLst>
                  <a:ext uri="{FF2B5EF4-FFF2-40B4-BE49-F238E27FC236}">
                    <a16:creationId xmlns:a16="http://schemas.microsoft.com/office/drawing/2014/main" id="{BBDAB363-6649-43DA-9976-AF424B469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160"/>
                <a:ext cx="42" cy="39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3 h 143"/>
                  <a:gd name="T6" fmla="*/ 24 w 151"/>
                  <a:gd name="T7" fmla="*/ 32 h 143"/>
                  <a:gd name="T8" fmla="*/ 119 w 151"/>
                  <a:gd name="T9" fmla="*/ 23 h 143"/>
                  <a:gd name="T10" fmla="*/ 128 w 151"/>
                  <a:gd name="T11" fmla="*/ 118 h 143"/>
                  <a:gd name="T12" fmla="*/ 127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48" y="3"/>
                      <a:pt x="90" y="0"/>
                      <a:pt x="119" y="23"/>
                    </a:cubicBezTo>
                    <a:cubicBezTo>
                      <a:pt x="147" y="47"/>
                      <a:pt x="151" y="89"/>
                      <a:pt x="128" y="118"/>
                    </a:cubicBezTo>
                    <a:cubicBezTo>
                      <a:pt x="127" y="119"/>
                      <a:pt x="127" y="119"/>
                      <a:pt x="127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21">
                <a:extLst>
                  <a:ext uri="{FF2B5EF4-FFF2-40B4-BE49-F238E27FC236}">
                    <a16:creationId xmlns:a16="http://schemas.microsoft.com/office/drawing/2014/main" id="{D6336F58-C837-44AD-9B17-72534154F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2106"/>
                <a:ext cx="39" cy="36"/>
              </a:xfrm>
              <a:custGeom>
                <a:avLst/>
                <a:gdLst>
                  <a:gd name="T0" fmla="*/ 71 w 140"/>
                  <a:gd name="T1" fmla="*/ 132 h 132"/>
                  <a:gd name="T2" fmla="*/ 20 w 140"/>
                  <a:gd name="T3" fmla="*/ 106 h 132"/>
                  <a:gd name="T4" fmla="*/ 19 w 140"/>
                  <a:gd name="T5" fmla="*/ 104 h 132"/>
                  <a:gd name="T6" fmla="*/ 35 w 140"/>
                  <a:gd name="T7" fmla="*/ 19 h 132"/>
                  <a:gd name="T8" fmla="*/ 120 w 140"/>
                  <a:gd name="T9" fmla="*/ 35 h 132"/>
                  <a:gd name="T10" fmla="*/ 121 w 140"/>
                  <a:gd name="T11" fmla="*/ 36 h 132"/>
                  <a:gd name="T12" fmla="*/ 105 w 140"/>
                  <a:gd name="T13" fmla="*/ 121 h 132"/>
                  <a:gd name="T14" fmla="*/ 71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1" y="132"/>
                    </a:moveTo>
                    <a:cubicBezTo>
                      <a:pt x="51" y="132"/>
                      <a:pt x="32" y="123"/>
                      <a:pt x="20" y="106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0" y="77"/>
                      <a:pt x="7" y="38"/>
                      <a:pt x="35" y="19"/>
                    </a:cubicBezTo>
                    <a:cubicBezTo>
                      <a:pt x="63" y="0"/>
                      <a:pt x="101" y="7"/>
                      <a:pt x="120" y="35"/>
                    </a:cubicBezTo>
                    <a:cubicBezTo>
                      <a:pt x="121" y="36"/>
                      <a:pt x="121" y="36"/>
                      <a:pt x="121" y="36"/>
                    </a:cubicBezTo>
                    <a:cubicBezTo>
                      <a:pt x="140" y="64"/>
                      <a:pt x="133" y="102"/>
                      <a:pt x="105" y="121"/>
                    </a:cubicBezTo>
                    <a:cubicBezTo>
                      <a:pt x="95" y="129"/>
                      <a:pt x="83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22">
                <a:extLst>
                  <a:ext uri="{FF2B5EF4-FFF2-40B4-BE49-F238E27FC236}">
                    <a16:creationId xmlns:a16="http://schemas.microsoft.com/office/drawing/2014/main" id="{E0FCF6A4-6427-4F7E-AECC-BFEFF4F66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068"/>
                <a:ext cx="27" cy="25"/>
              </a:xfrm>
              <a:custGeom>
                <a:avLst/>
                <a:gdLst>
                  <a:gd name="T0" fmla="*/ 48 w 96"/>
                  <a:gd name="T1" fmla="*/ 91 h 91"/>
                  <a:gd name="T2" fmla="*/ 34 w 96"/>
                  <a:gd name="T3" fmla="*/ 88 h 91"/>
                  <a:gd name="T4" fmla="*/ 8 w 96"/>
                  <a:gd name="T5" fmla="*/ 35 h 91"/>
                  <a:gd name="T6" fmla="*/ 8 w 96"/>
                  <a:gd name="T7" fmla="*/ 34 h 91"/>
                  <a:gd name="T8" fmla="*/ 62 w 96"/>
                  <a:gd name="T9" fmla="*/ 7 h 91"/>
                  <a:gd name="T10" fmla="*/ 88 w 96"/>
                  <a:gd name="T11" fmla="*/ 61 h 91"/>
                  <a:gd name="T12" fmla="*/ 88 w 96"/>
                  <a:gd name="T13" fmla="*/ 62 h 91"/>
                  <a:gd name="T14" fmla="*/ 48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8" y="91"/>
                    </a:moveTo>
                    <a:cubicBezTo>
                      <a:pt x="43" y="91"/>
                      <a:pt x="39" y="90"/>
                      <a:pt x="34" y="88"/>
                    </a:cubicBezTo>
                    <a:cubicBezTo>
                      <a:pt x="12" y="81"/>
                      <a:pt x="0" y="57"/>
                      <a:pt x="8" y="35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5" y="12"/>
                      <a:pt x="39" y="0"/>
                      <a:pt x="62" y="7"/>
                    </a:cubicBezTo>
                    <a:cubicBezTo>
                      <a:pt x="84" y="15"/>
                      <a:pt x="96" y="39"/>
                      <a:pt x="88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82" y="79"/>
                      <a:pt x="66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23">
                <a:extLst>
                  <a:ext uri="{FF2B5EF4-FFF2-40B4-BE49-F238E27FC236}">
                    <a16:creationId xmlns:a16="http://schemas.microsoft.com/office/drawing/2014/main" id="{60386238-2238-4145-BF19-6F239EE6A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2002"/>
                <a:ext cx="44" cy="42"/>
              </a:xfrm>
              <a:custGeom>
                <a:avLst/>
                <a:gdLst>
                  <a:gd name="T0" fmla="*/ 79 w 158"/>
                  <a:gd name="T1" fmla="*/ 152 h 152"/>
                  <a:gd name="T2" fmla="*/ 10 w 158"/>
                  <a:gd name="T3" fmla="*/ 96 h 152"/>
                  <a:gd name="T4" fmla="*/ 9 w 158"/>
                  <a:gd name="T5" fmla="*/ 95 h 152"/>
                  <a:gd name="T6" fmla="*/ 63 w 158"/>
                  <a:gd name="T7" fmla="*/ 9 h 152"/>
                  <a:gd name="T8" fmla="*/ 149 w 158"/>
                  <a:gd name="T9" fmla="*/ 62 h 152"/>
                  <a:gd name="T10" fmla="*/ 149 w 158"/>
                  <a:gd name="T11" fmla="*/ 64 h 152"/>
                  <a:gd name="T12" fmla="*/ 96 w 158"/>
                  <a:gd name="T13" fmla="*/ 150 h 152"/>
                  <a:gd name="T14" fmla="*/ 79 w 158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2">
                    <a:moveTo>
                      <a:pt x="79" y="152"/>
                    </a:moveTo>
                    <a:cubicBezTo>
                      <a:pt x="47" y="152"/>
                      <a:pt x="18" y="130"/>
                      <a:pt x="10" y="96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0" y="56"/>
                      <a:pt x="24" y="18"/>
                      <a:pt x="63" y="9"/>
                    </a:cubicBezTo>
                    <a:cubicBezTo>
                      <a:pt x="101" y="0"/>
                      <a:pt x="140" y="24"/>
                      <a:pt x="149" y="62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58" y="102"/>
                      <a:pt x="134" y="141"/>
                      <a:pt x="96" y="150"/>
                    </a:cubicBezTo>
                    <a:cubicBezTo>
                      <a:pt x="90" y="151"/>
                      <a:pt x="85" y="152"/>
                      <a:pt x="79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24">
                <a:extLst>
                  <a:ext uri="{FF2B5EF4-FFF2-40B4-BE49-F238E27FC236}">
                    <a16:creationId xmlns:a16="http://schemas.microsoft.com/office/drawing/2014/main" id="{DD6C31D4-DBFE-4D43-AA5D-1B5115443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967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35 w 98"/>
                  <a:gd name="T3" fmla="*/ 90 h 92"/>
                  <a:gd name="T4" fmla="*/ 8 w 98"/>
                  <a:gd name="T5" fmla="*/ 36 h 92"/>
                  <a:gd name="T6" fmla="*/ 8 w 98"/>
                  <a:gd name="T7" fmla="*/ 35 h 92"/>
                  <a:gd name="T8" fmla="*/ 63 w 98"/>
                  <a:gd name="T9" fmla="*/ 8 h 92"/>
                  <a:gd name="T10" fmla="*/ 90 w 98"/>
                  <a:gd name="T11" fmla="*/ 62 h 92"/>
                  <a:gd name="T12" fmla="*/ 90 w 98"/>
                  <a:gd name="T13" fmla="*/ 63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44" y="92"/>
                      <a:pt x="40" y="92"/>
                      <a:pt x="35" y="90"/>
                    </a:cubicBezTo>
                    <a:cubicBezTo>
                      <a:pt x="13" y="83"/>
                      <a:pt x="0" y="58"/>
                      <a:pt x="8" y="36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16" y="12"/>
                      <a:pt x="40" y="0"/>
                      <a:pt x="63" y="8"/>
                    </a:cubicBezTo>
                    <a:cubicBezTo>
                      <a:pt x="85" y="15"/>
                      <a:pt x="98" y="39"/>
                      <a:pt x="90" y="62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4" y="81"/>
                      <a:pt x="67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25">
                <a:extLst>
                  <a:ext uri="{FF2B5EF4-FFF2-40B4-BE49-F238E27FC236}">
                    <a16:creationId xmlns:a16="http://schemas.microsoft.com/office/drawing/2014/main" id="{F4517EE8-4903-4C39-9681-0C50C71D1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1900"/>
                <a:ext cx="41" cy="39"/>
              </a:xfrm>
              <a:custGeom>
                <a:avLst/>
                <a:gdLst>
                  <a:gd name="T0" fmla="*/ 75 w 149"/>
                  <a:gd name="T1" fmla="*/ 143 h 143"/>
                  <a:gd name="T2" fmla="*/ 9 w 149"/>
                  <a:gd name="T3" fmla="*/ 91 h 143"/>
                  <a:gd name="T4" fmla="*/ 9 w 149"/>
                  <a:gd name="T5" fmla="*/ 89 h 143"/>
                  <a:gd name="T6" fmla="*/ 59 w 149"/>
                  <a:gd name="T7" fmla="*/ 8 h 143"/>
                  <a:gd name="T8" fmla="*/ 140 w 149"/>
                  <a:gd name="T9" fmla="*/ 59 h 143"/>
                  <a:gd name="T10" fmla="*/ 140 w 149"/>
                  <a:gd name="T11" fmla="*/ 60 h 143"/>
                  <a:gd name="T12" fmla="*/ 90 w 149"/>
                  <a:gd name="T13" fmla="*/ 141 h 143"/>
                  <a:gd name="T14" fmla="*/ 75 w 149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3">
                    <a:moveTo>
                      <a:pt x="75" y="143"/>
                    </a:moveTo>
                    <a:cubicBezTo>
                      <a:pt x="44" y="143"/>
                      <a:pt x="16" y="122"/>
                      <a:pt x="9" y="91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0" y="53"/>
                      <a:pt x="23" y="17"/>
                      <a:pt x="59" y="8"/>
                    </a:cubicBezTo>
                    <a:cubicBezTo>
                      <a:pt x="95" y="0"/>
                      <a:pt x="132" y="22"/>
                      <a:pt x="140" y="59"/>
                    </a:cubicBezTo>
                    <a:cubicBezTo>
                      <a:pt x="140" y="60"/>
                      <a:pt x="140" y="60"/>
                      <a:pt x="140" y="60"/>
                    </a:cubicBezTo>
                    <a:cubicBezTo>
                      <a:pt x="149" y="96"/>
                      <a:pt x="126" y="133"/>
                      <a:pt x="90" y="141"/>
                    </a:cubicBezTo>
                    <a:cubicBezTo>
                      <a:pt x="85" y="142"/>
                      <a:pt x="8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26">
                <a:extLst>
                  <a:ext uri="{FF2B5EF4-FFF2-40B4-BE49-F238E27FC236}">
                    <a16:creationId xmlns:a16="http://schemas.microsoft.com/office/drawing/2014/main" id="{731EF562-AF2B-4361-A6A5-77D2EFAE5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1858"/>
                <a:ext cx="40" cy="39"/>
              </a:xfrm>
              <a:custGeom>
                <a:avLst/>
                <a:gdLst>
                  <a:gd name="T0" fmla="*/ 72 w 143"/>
                  <a:gd name="T1" fmla="*/ 144 h 144"/>
                  <a:gd name="T2" fmla="*/ 2 w 143"/>
                  <a:gd name="T3" fmla="*/ 77 h 144"/>
                  <a:gd name="T4" fmla="*/ 2 w 143"/>
                  <a:gd name="T5" fmla="*/ 75 h 144"/>
                  <a:gd name="T6" fmla="*/ 68 w 143"/>
                  <a:gd name="T7" fmla="*/ 2 h 144"/>
                  <a:gd name="T8" fmla="*/ 142 w 143"/>
                  <a:gd name="T9" fmla="*/ 69 h 144"/>
                  <a:gd name="T10" fmla="*/ 142 w 143"/>
                  <a:gd name="T11" fmla="*/ 70 h 144"/>
                  <a:gd name="T12" fmla="*/ 75 w 143"/>
                  <a:gd name="T13" fmla="*/ 144 h 144"/>
                  <a:gd name="T14" fmla="*/ 72 w 14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4">
                    <a:moveTo>
                      <a:pt x="72" y="144"/>
                    </a:moveTo>
                    <a:cubicBezTo>
                      <a:pt x="35" y="144"/>
                      <a:pt x="4" y="114"/>
                      <a:pt x="2" y="77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0" y="37"/>
                      <a:pt x="30" y="4"/>
                      <a:pt x="68" y="2"/>
                    </a:cubicBezTo>
                    <a:cubicBezTo>
                      <a:pt x="107" y="0"/>
                      <a:pt x="140" y="30"/>
                      <a:pt x="142" y="69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3" y="109"/>
                      <a:pt x="114" y="142"/>
                      <a:pt x="75" y="144"/>
                    </a:cubicBezTo>
                    <a:cubicBezTo>
                      <a:pt x="74" y="144"/>
                      <a:pt x="73" y="144"/>
                      <a:pt x="72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27">
                <a:extLst>
                  <a:ext uri="{FF2B5EF4-FFF2-40B4-BE49-F238E27FC236}">
                    <a16:creationId xmlns:a16="http://schemas.microsoft.com/office/drawing/2014/main" id="{A7952895-F54D-4F61-8D02-59EE6318A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1800"/>
                <a:ext cx="33" cy="32"/>
              </a:xfrm>
              <a:custGeom>
                <a:avLst/>
                <a:gdLst>
                  <a:gd name="T0" fmla="*/ 60 w 119"/>
                  <a:gd name="T1" fmla="*/ 116 h 116"/>
                  <a:gd name="T2" fmla="*/ 52 w 119"/>
                  <a:gd name="T3" fmla="*/ 115 h 116"/>
                  <a:gd name="T4" fmla="*/ 4 w 119"/>
                  <a:gd name="T5" fmla="*/ 53 h 116"/>
                  <a:gd name="T6" fmla="*/ 5 w 119"/>
                  <a:gd name="T7" fmla="*/ 51 h 116"/>
                  <a:gd name="T8" fmla="*/ 68 w 119"/>
                  <a:gd name="T9" fmla="*/ 4 h 116"/>
                  <a:gd name="T10" fmla="*/ 115 w 119"/>
                  <a:gd name="T11" fmla="*/ 67 h 116"/>
                  <a:gd name="T12" fmla="*/ 115 w 119"/>
                  <a:gd name="T13" fmla="*/ 68 h 116"/>
                  <a:gd name="T14" fmla="*/ 60 w 119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6">
                    <a:moveTo>
                      <a:pt x="60" y="116"/>
                    </a:moveTo>
                    <a:cubicBezTo>
                      <a:pt x="57" y="116"/>
                      <a:pt x="54" y="116"/>
                      <a:pt x="52" y="115"/>
                    </a:cubicBezTo>
                    <a:cubicBezTo>
                      <a:pt x="21" y="111"/>
                      <a:pt x="0" y="83"/>
                      <a:pt x="4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21"/>
                      <a:pt x="37" y="0"/>
                      <a:pt x="68" y="4"/>
                    </a:cubicBezTo>
                    <a:cubicBezTo>
                      <a:pt x="98" y="8"/>
                      <a:pt x="119" y="37"/>
                      <a:pt x="115" y="67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1" y="96"/>
                      <a:pt x="87" y="116"/>
                      <a:pt x="60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28">
                <a:extLst>
                  <a:ext uri="{FF2B5EF4-FFF2-40B4-BE49-F238E27FC236}">
                    <a16:creationId xmlns:a16="http://schemas.microsoft.com/office/drawing/2014/main" id="{1263245B-C8FA-4DDC-8EA5-897062FAB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1752"/>
                <a:ext cx="39" cy="39"/>
              </a:xfrm>
              <a:custGeom>
                <a:avLst/>
                <a:gdLst>
                  <a:gd name="T0" fmla="*/ 70 w 140"/>
                  <a:gd name="T1" fmla="*/ 141 h 141"/>
                  <a:gd name="T2" fmla="*/ 2 w 140"/>
                  <a:gd name="T3" fmla="*/ 76 h 141"/>
                  <a:gd name="T4" fmla="*/ 1 w 140"/>
                  <a:gd name="T5" fmla="*/ 74 h 141"/>
                  <a:gd name="T6" fmla="*/ 67 w 140"/>
                  <a:gd name="T7" fmla="*/ 2 h 141"/>
                  <a:gd name="T8" fmla="*/ 138 w 140"/>
                  <a:gd name="T9" fmla="*/ 68 h 141"/>
                  <a:gd name="T10" fmla="*/ 139 w 140"/>
                  <a:gd name="T11" fmla="*/ 69 h 141"/>
                  <a:gd name="T12" fmla="*/ 73 w 140"/>
                  <a:gd name="T13" fmla="*/ 141 h 141"/>
                  <a:gd name="T14" fmla="*/ 70 w 140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1">
                    <a:moveTo>
                      <a:pt x="70" y="141"/>
                    </a:moveTo>
                    <a:cubicBezTo>
                      <a:pt x="34" y="141"/>
                      <a:pt x="3" y="112"/>
                      <a:pt x="2" y="76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36"/>
                      <a:pt x="29" y="4"/>
                      <a:pt x="67" y="2"/>
                    </a:cubicBezTo>
                    <a:cubicBezTo>
                      <a:pt x="105" y="0"/>
                      <a:pt x="137" y="30"/>
                      <a:pt x="138" y="68"/>
                    </a:cubicBezTo>
                    <a:cubicBezTo>
                      <a:pt x="139" y="69"/>
                      <a:pt x="139" y="69"/>
                      <a:pt x="139" y="69"/>
                    </a:cubicBezTo>
                    <a:cubicBezTo>
                      <a:pt x="140" y="107"/>
                      <a:pt x="111" y="139"/>
                      <a:pt x="73" y="141"/>
                    </a:cubicBezTo>
                    <a:cubicBezTo>
                      <a:pt x="72" y="141"/>
                      <a:pt x="71" y="141"/>
                      <a:pt x="70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29">
                <a:extLst>
                  <a:ext uri="{FF2B5EF4-FFF2-40B4-BE49-F238E27FC236}">
                    <a16:creationId xmlns:a16="http://schemas.microsoft.com/office/drawing/2014/main" id="{536964E7-60A2-4DCF-AF45-088D6DC15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694"/>
                <a:ext cx="35" cy="34"/>
              </a:xfrm>
              <a:custGeom>
                <a:avLst/>
                <a:gdLst>
                  <a:gd name="T0" fmla="*/ 64 w 127"/>
                  <a:gd name="T1" fmla="*/ 124 h 124"/>
                  <a:gd name="T2" fmla="*/ 56 w 127"/>
                  <a:gd name="T3" fmla="*/ 123 h 124"/>
                  <a:gd name="T4" fmla="*/ 5 w 127"/>
                  <a:gd name="T5" fmla="*/ 56 h 124"/>
                  <a:gd name="T6" fmla="*/ 5 w 127"/>
                  <a:gd name="T7" fmla="*/ 55 h 124"/>
                  <a:gd name="T8" fmla="*/ 72 w 127"/>
                  <a:gd name="T9" fmla="*/ 4 h 124"/>
                  <a:gd name="T10" fmla="*/ 123 w 127"/>
                  <a:gd name="T11" fmla="*/ 71 h 124"/>
                  <a:gd name="T12" fmla="*/ 122 w 127"/>
                  <a:gd name="T13" fmla="*/ 73 h 124"/>
                  <a:gd name="T14" fmla="*/ 64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4" y="124"/>
                    </a:moveTo>
                    <a:cubicBezTo>
                      <a:pt x="61" y="124"/>
                      <a:pt x="58" y="124"/>
                      <a:pt x="56" y="123"/>
                    </a:cubicBezTo>
                    <a:cubicBezTo>
                      <a:pt x="23" y="119"/>
                      <a:pt x="0" y="89"/>
                      <a:pt x="5" y="56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10" y="22"/>
                      <a:pt x="40" y="0"/>
                      <a:pt x="72" y="4"/>
                    </a:cubicBezTo>
                    <a:cubicBezTo>
                      <a:pt x="104" y="9"/>
                      <a:pt x="127" y="39"/>
                      <a:pt x="123" y="71"/>
                    </a:cubicBezTo>
                    <a:cubicBezTo>
                      <a:pt x="122" y="73"/>
                      <a:pt x="122" y="73"/>
                      <a:pt x="122" y="73"/>
                    </a:cubicBezTo>
                    <a:cubicBezTo>
                      <a:pt x="118" y="102"/>
                      <a:pt x="93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30">
                <a:extLst>
                  <a:ext uri="{FF2B5EF4-FFF2-40B4-BE49-F238E27FC236}">
                    <a16:creationId xmlns:a16="http://schemas.microsoft.com/office/drawing/2014/main" id="{B3BD457D-7DB5-490B-8CFD-C32CEA233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646"/>
                <a:ext cx="39" cy="39"/>
              </a:xfrm>
              <a:custGeom>
                <a:avLst/>
                <a:gdLst>
                  <a:gd name="T0" fmla="*/ 71 w 142"/>
                  <a:gd name="T1" fmla="*/ 142 h 142"/>
                  <a:gd name="T2" fmla="*/ 2 w 142"/>
                  <a:gd name="T3" fmla="*/ 76 h 142"/>
                  <a:gd name="T4" fmla="*/ 2 w 142"/>
                  <a:gd name="T5" fmla="*/ 74 h 142"/>
                  <a:gd name="T6" fmla="*/ 68 w 142"/>
                  <a:gd name="T7" fmla="*/ 2 h 142"/>
                  <a:gd name="T8" fmla="*/ 141 w 142"/>
                  <a:gd name="T9" fmla="*/ 68 h 142"/>
                  <a:gd name="T10" fmla="*/ 141 w 142"/>
                  <a:gd name="T11" fmla="*/ 70 h 142"/>
                  <a:gd name="T12" fmla="*/ 74 w 142"/>
                  <a:gd name="T13" fmla="*/ 142 h 142"/>
                  <a:gd name="T14" fmla="*/ 71 w 142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42">
                    <a:moveTo>
                      <a:pt x="71" y="142"/>
                    </a:moveTo>
                    <a:cubicBezTo>
                      <a:pt x="34" y="142"/>
                      <a:pt x="4" y="113"/>
                      <a:pt x="2" y="76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0" y="36"/>
                      <a:pt x="30" y="4"/>
                      <a:pt x="68" y="2"/>
                    </a:cubicBezTo>
                    <a:cubicBezTo>
                      <a:pt x="107" y="0"/>
                      <a:pt x="139" y="30"/>
                      <a:pt x="141" y="68"/>
                    </a:cubicBezTo>
                    <a:cubicBezTo>
                      <a:pt x="141" y="70"/>
                      <a:pt x="141" y="70"/>
                      <a:pt x="141" y="70"/>
                    </a:cubicBezTo>
                    <a:cubicBezTo>
                      <a:pt x="142" y="108"/>
                      <a:pt x="113" y="141"/>
                      <a:pt x="74" y="142"/>
                    </a:cubicBezTo>
                    <a:cubicBezTo>
                      <a:pt x="73" y="142"/>
                      <a:pt x="72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31">
                <a:extLst>
                  <a:ext uri="{FF2B5EF4-FFF2-40B4-BE49-F238E27FC236}">
                    <a16:creationId xmlns:a16="http://schemas.microsoft.com/office/drawing/2014/main" id="{9A2A91D9-AD65-4496-9458-C4FEEB832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1586"/>
                <a:ext cx="41" cy="40"/>
              </a:xfrm>
              <a:custGeom>
                <a:avLst/>
                <a:gdLst>
                  <a:gd name="T0" fmla="*/ 73 w 146"/>
                  <a:gd name="T1" fmla="*/ 143 h 143"/>
                  <a:gd name="T2" fmla="*/ 63 w 146"/>
                  <a:gd name="T3" fmla="*/ 142 h 143"/>
                  <a:gd name="T4" fmla="*/ 5 w 146"/>
                  <a:gd name="T5" fmla="*/ 65 h 143"/>
                  <a:gd name="T6" fmla="*/ 5 w 146"/>
                  <a:gd name="T7" fmla="*/ 63 h 143"/>
                  <a:gd name="T8" fmla="*/ 82 w 146"/>
                  <a:gd name="T9" fmla="*/ 5 h 143"/>
                  <a:gd name="T10" fmla="*/ 141 w 146"/>
                  <a:gd name="T11" fmla="*/ 82 h 143"/>
                  <a:gd name="T12" fmla="*/ 141 w 146"/>
                  <a:gd name="T13" fmla="*/ 84 h 143"/>
                  <a:gd name="T14" fmla="*/ 73 w 146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3">
                    <a:moveTo>
                      <a:pt x="73" y="143"/>
                    </a:moveTo>
                    <a:cubicBezTo>
                      <a:pt x="70" y="143"/>
                      <a:pt x="66" y="143"/>
                      <a:pt x="63" y="142"/>
                    </a:cubicBezTo>
                    <a:cubicBezTo>
                      <a:pt x="26" y="137"/>
                      <a:pt x="0" y="103"/>
                      <a:pt x="5" y="65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10" y="26"/>
                      <a:pt x="45" y="0"/>
                      <a:pt x="82" y="5"/>
                    </a:cubicBezTo>
                    <a:cubicBezTo>
                      <a:pt x="120" y="10"/>
                      <a:pt x="146" y="45"/>
                      <a:pt x="141" y="82"/>
                    </a:cubicBezTo>
                    <a:cubicBezTo>
                      <a:pt x="141" y="84"/>
                      <a:pt x="141" y="84"/>
                      <a:pt x="141" y="84"/>
                    </a:cubicBezTo>
                    <a:cubicBezTo>
                      <a:pt x="136" y="118"/>
                      <a:pt x="107" y="143"/>
                      <a:pt x="7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32">
                <a:extLst>
                  <a:ext uri="{FF2B5EF4-FFF2-40B4-BE49-F238E27FC236}">
                    <a16:creationId xmlns:a16="http://schemas.microsoft.com/office/drawing/2014/main" id="{B60B4392-4066-4812-AEF7-76A8A7B6E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1545"/>
                <a:ext cx="44" cy="42"/>
              </a:xfrm>
              <a:custGeom>
                <a:avLst/>
                <a:gdLst>
                  <a:gd name="T0" fmla="*/ 81 w 161"/>
                  <a:gd name="T1" fmla="*/ 153 h 153"/>
                  <a:gd name="T2" fmla="*/ 16 w 161"/>
                  <a:gd name="T3" fmla="*/ 111 h 153"/>
                  <a:gd name="T4" fmla="*/ 16 w 161"/>
                  <a:gd name="T5" fmla="*/ 109 h 153"/>
                  <a:gd name="T6" fmla="*/ 52 w 161"/>
                  <a:gd name="T7" fmla="*/ 16 h 153"/>
                  <a:gd name="T8" fmla="*/ 145 w 161"/>
                  <a:gd name="T9" fmla="*/ 52 h 153"/>
                  <a:gd name="T10" fmla="*/ 146 w 161"/>
                  <a:gd name="T11" fmla="*/ 53 h 153"/>
                  <a:gd name="T12" fmla="*/ 110 w 161"/>
                  <a:gd name="T13" fmla="*/ 147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54" y="153"/>
                      <a:pt x="28" y="137"/>
                      <a:pt x="16" y="111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0" y="73"/>
                      <a:pt x="16" y="31"/>
                      <a:pt x="52" y="16"/>
                    </a:cubicBezTo>
                    <a:cubicBezTo>
                      <a:pt x="87" y="0"/>
                      <a:pt x="129" y="16"/>
                      <a:pt x="145" y="52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61" y="89"/>
                      <a:pt x="145" y="131"/>
                      <a:pt x="110" y="147"/>
                    </a:cubicBezTo>
                    <a:cubicBezTo>
                      <a:pt x="100" y="151"/>
                      <a:pt x="91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33">
                <a:extLst>
                  <a:ext uri="{FF2B5EF4-FFF2-40B4-BE49-F238E27FC236}">
                    <a16:creationId xmlns:a16="http://schemas.microsoft.com/office/drawing/2014/main" id="{C7925440-CC89-48EF-B287-15DCFB4E9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1491"/>
                <a:ext cx="41" cy="38"/>
              </a:xfrm>
              <a:custGeom>
                <a:avLst/>
                <a:gdLst>
                  <a:gd name="T0" fmla="*/ 73 w 147"/>
                  <a:gd name="T1" fmla="*/ 138 h 138"/>
                  <a:gd name="T2" fmla="*/ 42 w 147"/>
                  <a:gd name="T3" fmla="*/ 130 h 138"/>
                  <a:gd name="T4" fmla="*/ 17 w 147"/>
                  <a:gd name="T5" fmla="*/ 43 h 138"/>
                  <a:gd name="T6" fmla="*/ 18 w 147"/>
                  <a:gd name="T7" fmla="*/ 42 h 138"/>
                  <a:gd name="T8" fmla="*/ 105 w 147"/>
                  <a:gd name="T9" fmla="*/ 17 h 138"/>
                  <a:gd name="T10" fmla="*/ 129 w 147"/>
                  <a:gd name="T11" fmla="*/ 104 h 138"/>
                  <a:gd name="T12" fmla="*/ 129 w 147"/>
                  <a:gd name="T13" fmla="*/ 105 h 138"/>
                  <a:gd name="T14" fmla="*/ 73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3" y="138"/>
                    </a:moveTo>
                    <a:cubicBezTo>
                      <a:pt x="62" y="138"/>
                      <a:pt x="52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5" y="17"/>
                    </a:cubicBezTo>
                    <a:cubicBezTo>
                      <a:pt x="135" y="34"/>
                      <a:pt x="147" y="73"/>
                      <a:pt x="129" y="104"/>
                    </a:cubicBezTo>
                    <a:cubicBezTo>
                      <a:pt x="129" y="105"/>
                      <a:pt x="129" y="105"/>
                      <a:pt x="129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34">
                <a:extLst>
                  <a:ext uri="{FF2B5EF4-FFF2-40B4-BE49-F238E27FC236}">
                    <a16:creationId xmlns:a16="http://schemas.microsoft.com/office/drawing/2014/main" id="{B311365F-281C-4074-9695-73BFEEDC8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457"/>
                <a:ext cx="28" cy="26"/>
              </a:xfrm>
              <a:custGeom>
                <a:avLst/>
                <a:gdLst>
                  <a:gd name="T0" fmla="*/ 50 w 99"/>
                  <a:gd name="T1" fmla="*/ 94 h 94"/>
                  <a:gd name="T2" fmla="*/ 10 w 99"/>
                  <a:gd name="T3" fmla="*/ 68 h 94"/>
                  <a:gd name="T4" fmla="*/ 10 w 99"/>
                  <a:gd name="T5" fmla="*/ 67 h 94"/>
                  <a:gd name="T6" fmla="*/ 32 w 99"/>
                  <a:gd name="T7" fmla="*/ 10 h 94"/>
                  <a:gd name="T8" fmla="*/ 89 w 99"/>
                  <a:gd name="T9" fmla="*/ 32 h 94"/>
                  <a:gd name="T10" fmla="*/ 90 w 99"/>
                  <a:gd name="T11" fmla="*/ 33 h 94"/>
                  <a:gd name="T12" fmla="*/ 67 w 99"/>
                  <a:gd name="T13" fmla="*/ 90 h 94"/>
                  <a:gd name="T14" fmla="*/ 50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50" y="94"/>
                    </a:moveTo>
                    <a:cubicBezTo>
                      <a:pt x="33" y="94"/>
                      <a:pt x="17" y="84"/>
                      <a:pt x="10" y="68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0" y="45"/>
                      <a:pt x="10" y="20"/>
                      <a:pt x="32" y="10"/>
                    </a:cubicBezTo>
                    <a:cubicBezTo>
                      <a:pt x="54" y="0"/>
                      <a:pt x="80" y="10"/>
                      <a:pt x="89" y="32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9" y="55"/>
                      <a:pt x="89" y="80"/>
                      <a:pt x="67" y="90"/>
                    </a:cubicBezTo>
                    <a:cubicBezTo>
                      <a:pt x="62" y="93"/>
                      <a:pt x="56" y="94"/>
                      <a:pt x="50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35">
                <a:extLst>
                  <a:ext uri="{FF2B5EF4-FFF2-40B4-BE49-F238E27FC236}">
                    <a16:creationId xmlns:a16="http://schemas.microsoft.com/office/drawing/2014/main" id="{0342D44F-844C-46BF-A8C2-B47132E32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1406"/>
                <a:ext cx="25" cy="24"/>
              </a:xfrm>
              <a:custGeom>
                <a:avLst/>
                <a:gdLst>
                  <a:gd name="T0" fmla="*/ 45 w 90"/>
                  <a:gd name="T1" fmla="*/ 85 h 85"/>
                  <a:gd name="T2" fmla="*/ 26 w 90"/>
                  <a:gd name="T3" fmla="*/ 80 h 85"/>
                  <a:gd name="T4" fmla="*/ 10 w 90"/>
                  <a:gd name="T5" fmla="*/ 26 h 85"/>
                  <a:gd name="T6" fmla="*/ 11 w 90"/>
                  <a:gd name="T7" fmla="*/ 26 h 85"/>
                  <a:gd name="T8" fmla="*/ 64 w 90"/>
                  <a:gd name="T9" fmla="*/ 10 h 85"/>
                  <a:gd name="T10" fmla="*/ 80 w 90"/>
                  <a:gd name="T11" fmla="*/ 64 h 85"/>
                  <a:gd name="T12" fmla="*/ 79 w 90"/>
                  <a:gd name="T13" fmla="*/ 65 h 85"/>
                  <a:gd name="T14" fmla="*/ 45 w 90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5">
                    <a:moveTo>
                      <a:pt x="45" y="85"/>
                    </a:moveTo>
                    <a:cubicBezTo>
                      <a:pt x="38" y="85"/>
                      <a:pt x="32" y="83"/>
                      <a:pt x="26" y="80"/>
                    </a:cubicBezTo>
                    <a:cubicBezTo>
                      <a:pt x="7" y="69"/>
                      <a:pt x="0" y="45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22" y="7"/>
                      <a:pt x="45" y="0"/>
                      <a:pt x="64" y="10"/>
                    </a:cubicBezTo>
                    <a:cubicBezTo>
                      <a:pt x="83" y="21"/>
                      <a:pt x="90" y="45"/>
                      <a:pt x="80" y="64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2" y="78"/>
                      <a:pt x="59" y="85"/>
                      <a:pt x="45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36">
                <a:extLst>
                  <a:ext uri="{FF2B5EF4-FFF2-40B4-BE49-F238E27FC236}">
                    <a16:creationId xmlns:a16="http://schemas.microsoft.com/office/drawing/2014/main" id="{D858519A-A925-43E0-9285-FE681F0A8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1370"/>
                <a:ext cx="23" cy="22"/>
              </a:xfrm>
              <a:custGeom>
                <a:avLst/>
                <a:gdLst>
                  <a:gd name="T0" fmla="*/ 42 w 83"/>
                  <a:gd name="T1" fmla="*/ 79 h 79"/>
                  <a:gd name="T2" fmla="*/ 16 w 83"/>
                  <a:gd name="T3" fmla="*/ 68 h 79"/>
                  <a:gd name="T4" fmla="*/ 15 w 83"/>
                  <a:gd name="T5" fmla="*/ 67 h 79"/>
                  <a:gd name="T6" fmla="*/ 15 w 83"/>
                  <a:gd name="T7" fmla="*/ 14 h 79"/>
                  <a:gd name="T8" fmla="*/ 68 w 83"/>
                  <a:gd name="T9" fmla="*/ 14 h 79"/>
                  <a:gd name="T10" fmla="*/ 69 w 83"/>
                  <a:gd name="T11" fmla="*/ 15 h 79"/>
                  <a:gd name="T12" fmla="*/ 69 w 83"/>
                  <a:gd name="T13" fmla="*/ 68 h 79"/>
                  <a:gd name="T14" fmla="*/ 42 w 83"/>
                  <a:gd name="T15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79">
                    <a:moveTo>
                      <a:pt x="42" y="79"/>
                    </a:moveTo>
                    <a:cubicBezTo>
                      <a:pt x="33" y="79"/>
                      <a:pt x="23" y="75"/>
                      <a:pt x="16" y="68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4"/>
                    </a:cubicBezTo>
                    <a:cubicBezTo>
                      <a:pt x="30" y="0"/>
                      <a:pt x="53" y="0"/>
                      <a:pt x="68" y="14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83" y="29"/>
                      <a:pt x="83" y="53"/>
                      <a:pt x="69" y="68"/>
                    </a:cubicBezTo>
                    <a:cubicBezTo>
                      <a:pt x="61" y="75"/>
                      <a:pt x="52" y="79"/>
                      <a:pt x="42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37">
                <a:extLst>
                  <a:ext uri="{FF2B5EF4-FFF2-40B4-BE49-F238E27FC236}">
                    <a16:creationId xmlns:a16="http://schemas.microsoft.com/office/drawing/2014/main" id="{51BB8E9B-64BD-42CE-ACA5-E49051E55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1316"/>
                <a:ext cx="35" cy="33"/>
              </a:xfrm>
              <a:custGeom>
                <a:avLst/>
                <a:gdLst>
                  <a:gd name="T0" fmla="*/ 62 w 126"/>
                  <a:gd name="T1" fmla="*/ 119 h 119"/>
                  <a:gd name="T2" fmla="*/ 20 w 126"/>
                  <a:gd name="T3" fmla="*/ 98 h 119"/>
                  <a:gd name="T4" fmla="*/ 27 w 126"/>
                  <a:gd name="T5" fmla="*/ 20 h 119"/>
                  <a:gd name="T6" fmla="*/ 28 w 126"/>
                  <a:gd name="T7" fmla="*/ 19 h 119"/>
                  <a:gd name="T8" fmla="*/ 106 w 126"/>
                  <a:gd name="T9" fmla="*/ 27 h 119"/>
                  <a:gd name="T10" fmla="*/ 99 w 126"/>
                  <a:gd name="T11" fmla="*/ 105 h 119"/>
                  <a:gd name="T12" fmla="*/ 98 w 126"/>
                  <a:gd name="T13" fmla="*/ 106 h 119"/>
                  <a:gd name="T14" fmla="*/ 62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2" y="119"/>
                    </a:moveTo>
                    <a:cubicBezTo>
                      <a:pt x="46" y="119"/>
                      <a:pt x="31" y="112"/>
                      <a:pt x="20" y="98"/>
                    </a:cubicBezTo>
                    <a:cubicBezTo>
                      <a:pt x="0" y="75"/>
                      <a:pt x="3" y="40"/>
                      <a:pt x="27" y="20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51" y="0"/>
                      <a:pt x="87" y="3"/>
                      <a:pt x="106" y="27"/>
                    </a:cubicBezTo>
                    <a:cubicBezTo>
                      <a:pt x="126" y="50"/>
                      <a:pt x="123" y="85"/>
                      <a:pt x="99" y="105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88" y="114"/>
                      <a:pt x="75" y="119"/>
                      <a:pt x="62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38">
                <a:extLst>
                  <a:ext uri="{FF2B5EF4-FFF2-40B4-BE49-F238E27FC236}">
                    <a16:creationId xmlns:a16="http://schemas.microsoft.com/office/drawing/2014/main" id="{E64A55AF-7FB2-4CA5-8095-2226600C1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290"/>
                <a:ext cx="32" cy="30"/>
              </a:xfrm>
              <a:custGeom>
                <a:avLst/>
                <a:gdLst>
                  <a:gd name="T0" fmla="*/ 57 w 113"/>
                  <a:gd name="T1" fmla="*/ 108 h 108"/>
                  <a:gd name="T2" fmla="*/ 21 w 113"/>
                  <a:gd name="T3" fmla="*/ 93 h 108"/>
                  <a:gd name="T4" fmla="*/ 20 w 113"/>
                  <a:gd name="T5" fmla="*/ 92 h 108"/>
                  <a:gd name="T6" fmla="*/ 20 w 113"/>
                  <a:gd name="T7" fmla="*/ 20 h 108"/>
                  <a:gd name="T8" fmla="*/ 92 w 113"/>
                  <a:gd name="T9" fmla="*/ 20 h 108"/>
                  <a:gd name="T10" fmla="*/ 93 w 113"/>
                  <a:gd name="T11" fmla="*/ 21 h 108"/>
                  <a:gd name="T12" fmla="*/ 93 w 113"/>
                  <a:gd name="T13" fmla="*/ 93 h 108"/>
                  <a:gd name="T14" fmla="*/ 57 w 113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8">
                    <a:moveTo>
                      <a:pt x="57" y="108"/>
                    </a:moveTo>
                    <a:cubicBezTo>
                      <a:pt x="44" y="108"/>
                      <a:pt x="31" y="103"/>
                      <a:pt x="21" y="93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0" y="72"/>
                      <a:pt x="0" y="40"/>
                      <a:pt x="20" y="20"/>
                    </a:cubicBezTo>
                    <a:cubicBezTo>
                      <a:pt x="40" y="0"/>
                      <a:pt x="72" y="0"/>
                      <a:pt x="92" y="20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113" y="41"/>
                      <a:pt x="113" y="73"/>
                      <a:pt x="93" y="93"/>
                    </a:cubicBezTo>
                    <a:cubicBezTo>
                      <a:pt x="83" y="103"/>
                      <a:pt x="70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39">
                <a:extLst>
                  <a:ext uri="{FF2B5EF4-FFF2-40B4-BE49-F238E27FC236}">
                    <a16:creationId xmlns:a16="http://schemas.microsoft.com/office/drawing/2014/main" id="{8CD34829-3475-47E4-AEE9-A9ED5C7FD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1243"/>
                <a:ext cx="45" cy="43"/>
              </a:xfrm>
              <a:custGeom>
                <a:avLst/>
                <a:gdLst>
                  <a:gd name="T0" fmla="*/ 82 w 164"/>
                  <a:gd name="T1" fmla="*/ 154 h 154"/>
                  <a:gd name="T2" fmla="*/ 26 w 164"/>
                  <a:gd name="T3" fmla="*/ 128 h 154"/>
                  <a:gd name="T4" fmla="*/ 35 w 164"/>
                  <a:gd name="T5" fmla="*/ 26 h 154"/>
                  <a:gd name="T6" fmla="*/ 37 w 164"/>
                  <a:gd name="T7" fmla="*/ 25 h 154"/>
                  <a:gd name="T8" fmla="*/ 139 w 164"/>
                  <a:gd name="T9" fmla="*/ 35 h 154"/>
                  <a:gd name="T10" fmla="*/ 129 w 164"/>
                  <a:gd name="T11" fmla="*/ 137 h 154"/>
                  <a:gd name="T12" fmla="*/ 128 w 164"/>
                  <a:gd name="T13" fmla="*/ 138 h 154"/>
                  <a:gd name="T14" fmla="*/ 82 w 164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4">
                    <a:moveTo>
                      <a:pt x="82" y="154"/>
                    </a:moveTo>
                    <a:cubicBezTo>
                      <a:pt x="61" y="154"/>
                      <a:pt x="40" y="145"/>
                      <a:pt x="26" y="128"/>
                    </a:cubicBezTo>
                    <a:cubicBezTo>
                      <a:pt x="0" y="97"/>
                      <a:pt x="5" y="52"/>
                      <a:pt x="35" y="26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67" y="0"/>
                      <a:pt x="113" y="4"/>
                      <a:pt x="139" y="35"/>
                    </a:cubicBezTo>
                    <a:cubicBezTo>
                      <a:pt x="164" y="65"/>
                      <a:pt x="160" y="111"/>
                      <a:pt x="129" y="137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14" y="149"/>
                      <a:pt x="98" y="154"/>
                      <a:pt x="82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40">
                <a:extLst>
                  <a:ext uri="{FF2B5EF4-FFF2-40B4-BE49-F238E27FC236}">
                    <a16:creationId xmlns:a16="http://schemas.microsoft.com/office/drawing/2014/main" id="{A47D9252-361E-4735-BACA-68C32A46A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220"/>
                <a:ext cx="22" cy="21"/>
              </a:xfrm>
              <a:custGeom>
                <a:avLst/>
                <a:gdLst>
                  <a:gd name="T0" fmla="*/ 41 w 82"/>
                  <a:gd name="T1" fmla="*/ 78 h 78"/>
                  <a:gd name="T2" fmla="*/ 15 w 82"/>
                  <a:gd name="T3" fmla="*/ 67 h 78"/>
                  <a:gd name="T4" fmla="*/ 15 w 82"/>
                  <a:gd name="T5" fmla="*/ 67 h 78"/>
                  <a:gd name="T6" fmla="*/ 15 w 82"/>
                  <a:gd name="T7" fmla="*/ 15 h 78"/>
                  <a:gd name="T8" fmla="*/ 67 w 82"/>
                  <a:gd name="T9" fmla="*/ 15 h 78"/>
                  <a:gd name="T10" fmla="*/ 68 w 82"/>
                  <a:gd name="T11" fmla="*/ 15 h 78"/>
                  <a:gd name="T12" fmla="*/ 68 w 82"/>
                  <a:gd name="T13" fmla="*/ 67 h 78"/>
                  <a:gd name="T14" fmla="*/ 41 w 82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2" h="78">
                    <a:moveTo>
                      <a:pt x="41" y="78"/>
                    </a:moveTo>
                    <a:cubicBezTo>
                      <a:pt x="32" y="78"/>
                      <a:pt x="23" y="75"/>
                      <a:pt x="15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5"/>
                    </a:cubicBezTo>
                    <a:cubicBezTo>
                      <a:pt x="29" y="0"/>
                      <a:pt x="53" y="0"/>
                      <a:pt x="67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82" y="30"/>
                      <a:pt x="82" y="53"/>
                      <a:pt x="68" y="67"/>
                    </a:cubicBezTo>
                    <a:cubicBezTo>
                      <a:pt x="60" y="75"/>
                      <a:pt x="51" y="78"/>
                      <a:pt x="41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41">
                <a:extLst>
                  <a:ext uri="{FF2B5EF4-FFF2-40B4-BE49-F238E27FC236}">
                    <a16:creationId xmlns:a16="http://schemas.microsoft.com/office/drawing/2014/main" id="{AA1037E9-18CA-4850-99DE-F7052F6AB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1185"/>
                <a:ext cx="26" cy="25"/>
              </a:xfrm>
              <a:custGeom>
                <a:avLst/>
                <a:gdLst>
                  <a:gd name="T0" fmla="*/ 48 w 97"/>
                  <a:gd name="T1" fmla="*/ 91 h 91"/>
                  <a:gd name="T2" fmla="*/ 15 w 97"/>
                  <a:gd name="T3" fmla="*/ 76 h 91"/>
                  <a:gd name="T4" fmla="*/ 21 w 97"/>
                  <a:gd name="T5" fmla="*/ 16 h 91"/>
                  <a:gd name="T6" fmla="*/ 22 w 97"/>
                  <a:gd name="T7" fmla="*/ 15 h 91"/>
                  <a:gd name="T8" fmla="*/ 82 w 97"/>
                  <a:gd name="T9" fmla="*/ 21 h 91"/>
                  <a:gd name="T10" fmla="*/ 76 w 97"/>
                  <a:gd name="T11" fmla="*/ 81 h 91"/>
                  <a:gd name="T12" fmla="*/ 75 w 97"/>
                  <a:gd name="T13" fmla="*/ 81 h 91"/>
                  <a:gd name="T14" fmla="*/ 48 w 97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48" y="91"/>
                    </a:moveTo>
                    <a:cubicBezTo>
                      <a:pt x="36" y="91"/>
                      <a:pt x="24" y="86"/>
                      <a:pt x="15" y="76"/>
                    </a:cubicBezTo>
                    <a:cubicBezTo>
                      <a:pt x="0" y="58"/>
                      <a:pt x="3" y="31"/>
                      <a:pt x="21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40" y="0"/>
                      <a:pt x="67" y="3"/>
                      <a:pt x="82" y="21"/>
                    </a:cubicBezTo>
                    <a:cubicBezTo>
                      <a:pt x="97" y="39"/>
                      <a:pt x="94" y="66"/>
                      <a:pt x="76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67" y="88"/>
                      <a:pt x="58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42">
                <a:extLst>
                  <a:ext uri="{FF2B5EF4-FFF2-40B4-BE49-F238E27FC236}">
                    <a16:creationId xmlns:a16="http://schemas.microsoft.com/office/drawing/2014/main" id="{DA5D9B4A-5EFF-471C-A035-B442BB05C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164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4 w 135"/>
                  <a:gd name="T3" fmla="*/ 121 h 126"/>
                  <a:gd name="T4" fmla="*/ 43 w 135"/>
                  <a:gd name="T5" fmla="*/ 121 h 126"/>
                  <a:gd name="T6" fmla="*/ 13 w 135"/>
                  <a:gd name="T7" fmla="*/ 43 h 126"/>
                  <a:gd name="T8" fmla="*/ 90 w 135"/>
                  <a:gd name="T9" fmla="*/ 13 h 126"/>
                  <a:gd name="T10" fmla="*/ 92 w 135"/>
                  <a:gd name="T11" fmla="*/ 14 h 126"/>
                  <a:gd name="T12" fmla="*/ 121 w 135"/>
                  <a:gd name="T13" fmla="*/ 91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2" y="125"/>
                      <a:pt x="44" y="121"/>
                    </a:cubicBezTo>
                    <a:cubicBezTo>
                      <a:pt x="43" y="121"/>
                      <a:pt x="43" y="121"/>
                      <a:pt x="43" y="121"/>
                    </a:cubicBezTo>
                    <a:cubicBezTo>
                      <a:pt x="13" y="108"/>
                      <a:pt x="0" y="73"/>
                      <a:pt x="13" y="43"/>
                    </a:cubicBezTo>
                    <a:cubicBezTo>
                      <a:pt x="26" y="14"/>
                      <a:pt x="61" y="0"/>
                      <a:pt x="90" y="13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121" y="27"/>
                      <a:pt x="135" y="62"/>
                      <a:pt x="121" y="91"/>
                    </a:cubicBezTo>
                    <a:cubicBezTo>
                      <a:pt x="112" y="113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43">
                <a:extLst>
                  <a:ext uri="{FF2B5EF4-FFF2-40B4-BE49-F238E27FC236}">
                    <a16:creationId xmlns:a16="http://schemas.microsoft.com/office/drawing/2014/main" id="{E537A05C-9E19-442C-BD69-AC4DFBB49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1144"/>
                <a:ext cx="24" cy="23"/>
              </a:xfrm>
              <a:custGeom>
                <a:avLst/>
                <a:gdLst>
                  <a:gd name="T0" fmla="*/ 43 w 87"/>
                  <a:gd name="T1" fmla="*/ 82 h 82"/>
                  <a:gd name="T2" fmla="*/ 6 w 87"/>
                  <a:gd name="T3" fmla="*/ 56 h 82"/>
                  <a:gd name="T4" fmla="*/ 31 w 87"/>
                  <a:gd name="T5" fmla="*/ 7 h 82"/>
                  <a:gd name="T6" fmla="*/ 32 w 87"/>
                  <a:gd name="T7" fmla="*/ 7 h 82"/>
                  <a:gd name="T8" fmla="*/ 80 w 87"/>
                  <a:gd name="T9" fmla="*/ 31 h 82"/>
                  <a:gd name="T10" fmla="*/ 56 w 87"/>
                  <a:gd name="T11" fmla="*/ 80 h 82"/>
                  <a:gd name="T12" fmla="*/ 55 w 87"/>
                  <a:gd name="T13" fmla="*/ 80 h 82"/>
                  <a:gd name="T14" fmla="*/ 43 w 87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2">
                    <a:moveTo>
                      <a:pt x="43" y="82"/>
                    </a:moveTo>
                    <a:cubicBezTo>
                      <a:pt x="27" y="82"/>
                      <a:pt x="12" y="72"/>
                      <a:pt x="6" y="56"/>
                    </a:cubicBezTo>
                    <a:cubicBezTo>
                      <a:pt x="0" y="36"/>
                      <a:pt x="11" y="14"/>
                      <a:pt x="31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52" y="0"/>
                      <a:pt x="74" y="11"/>
                      <a:pt x="80" y="31"/>
                    </a:cubicBezTo>
                    <a:cubicBezTo>
                      <a:pt x="87" y="51"/>
                      <a:pt x="76" y="73"/>
                      <a:pt x="56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1" y="82"/>
                      <a:pt x="47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44">
                <a:extLst>
                  <a:ext uri="{FF2B5EF4-FFF2-40B4-BE49-F238E27FC236}">
                    <a16:creationId xmlns:a16="http://schemas.microsoft.com/office/drawing/2014/main" id="{409E1C27-F45D-4EBB-BC70-2EB2D3114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1118"/>
                <a:ext cx="44" cy="41"/>
              </a:xfrm>
              <a:custGeom>
                <a:avLst/>
                <a:gdLst>
                  <a:gd name="T0" fmla="*/ 79 w 157"/>
                  <a:gd name="T1" fmla="*/ 147 h 147"/>
                  <a:gd name="T2" fmla="*/ 51 w 157"/>
                  <a:gd name="T3" fmla="*/ 141 h 147"/>
                  <a:gd name="T4" fmla="*/ 50 w 157"/>
                  <a:gd name="T5" fmla="*/ 140 h 147"/>
                  <a:gd name="T6" fmla="*/ 15 w 157"/>
                  <a:gd name="T7" fmla="*/ 50 h 147"/>
                  <a:gd name="T8" fmla="*/ 105 w 157"/>
                  <a:gd name="T9" fmla="*/ 15 h 147"/>
                  <a:gd name="T10" fmla="*/ 107 w 157"/>
                  <a:gd name="T11" fmla="*/ 16 h 147"/>
                  <a:gd name="T12" fmla="*/ 141 w 157"/>
                  <a:gd name="T13" fmla="*/ 106 h 147"/>
                  <a:gd name="T14" fmla="*/ 79 w 15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7" h="147">
                    <a:moveTo>
                      <a:pt x="79" y="147"/>
                    </a:moveTo>
                    <a:cubicBezTo>
                      <a:pt x="70" y="147"/>
                      <a:pt x="60" y="145"/>
                      <a:pt x="51" y="141"/>
                    </a:cubicBezTo>
                    <a:cubicBezTo>
                      <a:pt x="50" y="140"/>
                      <a:pt x="50" y="140"/>
                      <a:pt x="50" y="140"/>
                    </a:cubicBezTo>
                    <a:cubicBezTo>
                      <a:pt x="15" y="125"/>
                      <a:pt x="0" y="85"/>
                      <a:pt x="15" y="50"/>
                    </a:cubicBezTo>
                    <a:cubicBezTo>
                      <a:pt x="30" y="16"/>
                      <a:pt x="71" y="0"/>
                      <a:pt x="105" y="15"/>
                    </a:cubicBezTo>
                    <a:cubicBezTo>
                      <a:pt x="107" y="16"/>
                      <a:pt x="107" y="16"/>
                      <a:pt x="107" y="16"/>
                    </a:cubicBezTo>
                    <a:cubicBezTo>
                      <a:pt x="141" y="31"/>
                      <a:pt x="157" y="72"/>
                      <a:pt x="141" y="106"/>
                    </a:cubicBezTo>
                    <a:cubicBezTo>
                      <a:pt x="130" y="132"/>
                      <a:pt x="105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45">
                <a:extLst>
                  <a:ext uri="{FF2B5EF4-FFF2-40B4-BE49-F238E27FC236}">
                    <a16:creationId xmlns:a16="http://schemas.microsoft.com/office/drawing/2014/main" id="{E424D182-7343-4FF1-8B00-D3A69E297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103"/>
                <a:ext cx="39" cy="37"/>
              </a:xfrm>
              <a:custGeom>
                <a:avLst/>
                <a:gdLst>
                  <a:gd name="T0" fmla="*/ 70 w 141"/>
                  <a:gd name="T1" fmla="*/ 132 h 132"/>
                  <a:gd name="T2" fmla="*/ 11 w 141"/>
                  <a:gd name="T3" fmla="*/ 90 h 132"/>
                  <a:gd name="T4" fmla="*/ 50 w 141"/>
                  <a:gd name="T5" fmla="*/ 11 h 132"/>
                  <a:gd name="T6" fmla="*/ 51 w 141"/>
                  <a:gd name="T7" fmla="*/ 11 h 132"/>
                  <a:gd name="T8" fmla="*/ 130 w 141"/>
                  <a:gd name="T9" fmla="*/ 50 h 132"/>
                  <a:gd name="T10" fmla="*/ 91 w 141"/>
                  <a:gd name="T11" fmla="*/ 128 h 132"/>
                  <a:gd name="T12" fmla="*/ 89 w 141"/>
                  <a:gd name="T13" fmla="*/ 129 h 132"/>
                  <a:gd name="T14" fmla="*/ 70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0" y="132"/>
                    </a:moveTo>
                    <a:cubicBezTo>
                      <a:pt x="44" y="132"/>
                      <a:pt x="20" y="115"/>
                      <a:pt x="11" y="90"/>
                    </a:cubicBezTo>
                    <a:cubicBezTo>
                      <a:pt x="0" y="57"/>
                      <a:pt x="17" y="22"/>
                      <a:pt x="50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84" y="0"/>
                      <a:pt x="119" y="17"/>
                      <a:pt x="130" y="50"/>
                    </a:cubicBezTo>
                    <a:cubicBezTo>
                      <a:pt x="141" y="82"/>
                      <a:pt x="123" y="117"/>
                      <a:pt x="91" y="128"/>
                    </a:cubicBezTo>
                    <a:cubicBezTo>
                      <a:pt x="89" y="129"/>
                      <a:pt x="89" y="129"/>
                      <a:pt x="89" y="129"/>
                    </a:cubicBezTo>
                    <a:cubicBezTo>
                      <a:pt x="83" y="131"/>
                      <a:pt x="7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46">
                <a:extLst>
                  <a:ext uri="{FF2B5EF4-FFF2-40B4-BE49-F238E27FC236}">
                    <a16:creationId xmlns:a16="http://schemas.microsoft.com/office/drawing/2014/main" id="{8F14995C-50AE-4B22-B926-482735DB1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1088"/>
                <a:ext cx="39" cy="39"/>
              </a:xfrm>
              <a:custGeom>
                <a:avLst/>
                <a:gdLst>
                  <a:gd name="T0" fmla="*/ 72 w 142"/>
                  <a:gd name="T1" fmla="*/ 139 h 139"/>
                  <a:gd name="T2" fmla="*/ 68 w 142"/>
                  <a:gd name="T3" fmla="*/ 139 h 139"/>
                  <a:gd name="T4" fmla="*/ 67 w 142"/>
                  <a:gd name="T5" fmla="*/ 139 h 139"/>
                  <a:gd name="T6" fmla="*/ 2 w 142"/>
                  <a:gd name="T7" fmla="*/ 67 h 139"/>
                  <a:gd name="T8" fmla="*/ 73 w 142"/>
                  <a:gd name="T9" fmla="*/ 2 h 139"/>
                  <a:gd name="T10" fmla="*/ 75 w 142"/>
                  <a:gd name="T11" fmla="*/ 2 h 139"/>
                  <a:gd name="T12" fmla="*/ 140 w 142"/>
                  <a:gd name="T13" fmla="*/ 74 h 139"/>
                  <a:gd name="T14" fmla="*/ 72 w 142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9">
                    <a:moveTo>
                      <a:pt x="72" y="139"/>
                    </a:moveTo>
                    <a:cubicBezTo>
                      <a:pt x="70" y="139"/>
                      <a:pt x="69" y="139"/>
                      <a:pt x="68" y="139"/>
                    </a:cubicBezTo>
                    <a:cubicBezTo>
                      <a:pt x="67" y="139"/>
                      <a:pt x="67" y="139"/>
                      <a:pt x="67" y="139"/>
                    </a:cubicBezTo>
                    <a:cubicBezTo>
                      <a:pt x="29" y="137"/>
                      <a:pt x="0" y="105"/>
                      <a:pt x="2" y="67"/>
                    </a:cubicBezTo>
                    <a:cubicBezTo>
                      <a:pt x="3" y="29"/>
                      <a:pt x="35" y="0"/>
                      <a:pt x="73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112" y="4"/>
                      <a:pt x="142" y="36"/>
                      <a:pt x="140" y="74"/>
                    </a:cubicBezTo>
                    <a:cubicBezTo>
                      <a:pt x="138" y="110"/>
                      <a:pt x="108" y="139"/>
                      <a:pt x="72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47">
                <a:extLst>
                  <a:ext uri="{FF2B5EF4-FFF2-40B4-BE49-F238E27FC236}">
                    <a16:creationId xmlns:a16="http://schemas.microsoft.com/office/drawing/2014/main" id="{1A330542-D7B2-476C-B5C3-D9A7F4703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1084"/>
                <a:ext cx="37" cy="37"/>
              </a:xfrm>
              <a:custGeom>
                <a:avLst/>
                <a:gdLst>
                  <a:gd name="T0" fmla="*/ 69 w 136"/>
                  <a:gd name="T1" fmla="*/ 133 h 133"/>
                  <a:gd name="T2" fmla="*/ 66 w 136"/>
                  <a:gd name="T3" fmla="*/ 133 h 133"/>
                  <a:gd name="T4" fmla="*/ 64 w 136"/>
                  <a:gd name="T5" fmla="*/ 133 h 133"/>
                  <a:gd name="T6" fmla="*/ 2 w 136"/>
                  <a:gd name="T7" fmla="*/ 64 h 133"/>
                  <a:gd name="T8" fmla="*/ 71 w 136"/>
                  <a:gd name="T9" fmla="*/ 2 h 133"/>
                  <a:gd name="T10" fmla="*/ 72 w 136"/>
                  <a:gd name="T11" fmla="*/ 2 h 133"/>
                  <a:gd name="T12" fmla="*/ 135 w 136"/>
                  <a:gd name="T13" fmla="*/ 71 h 133"/>
                  <a:gd name="T14" fmla="*/ 69 w 136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33">
                    <a:moveTo>
                      <a:pt x="69" y="133"/>
                    </a:moveTo>
                    <a:cubicBezTo>
                      <a:pt x="68" y="133"/>
                      <a:pt x="67" y="133"/>
                      <a:pt x="66" y="133"/>
                    </a:cubicBezTo>
                    <a:cubicBezTo>
                      <a:pt x="64" y="133"/>
                      <a:pt x="64" y="133"/>
                      <a:pt x="64" y="133"/>
                    </a:cubicBezTo>
                    <a:cubicBezTo>
                      <a:pt x="28" y="131"/>
                      <a:pt x="0" y="101"/>
                      <a:pt x="2" y="64"/>
                    </a:cubicBezTo>
                    <a:cubicBezTo>
                      <a:pt x="4" y="28"/>
                      <a:pt x="34" y="0"/>
                      <a:pt x="71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108" y="4"/>
                      <a:pt x="136" y="34"/>
                      <a:pt x="135" y="71"/>
                    </a:cubicBezTo>
                    <a:cubicBezTo>
                      <a:pt x="133" y="106"/>
                      <a:pt x="104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48">
                <a:extLst>
                  <a:ext uri="{FF2B5EF4-FFF2-40B4-BE49-F238E27FC236}">
                    <a16:creationId xmlns:a16="http://schemas.microsoft.com/office/drawing/2014/main" id="{02057581-1155-46FA-A5F2-3357D72B7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081"/>
                <a:ext cx="35" cy="34"/>
              </a:xfrm>
              <a:custGeom>
                <a:avLst/>
                <a:gdLst>
                  <a:gd name="T0" fmla="*/ 65 w 128"/>
                  <a:gd name="T1" fmla="*/ 124 h 124"/>
                  <a:gd name="T2" fmla="*/ 62 w 128"/>
                  <a:gd name="T3" fmla="*/ 124 h 124"/>
                  <a:gd name="T4" fmla="*/ 60 w 128"/>
                  <a:gd name="T5" fmla="*/ 124 h 124"/>
                  <a:gd name="T6" fmla="*/ 1 w 128"/>
                  <a:gd name="T7" fmla="*/ 59 h 124"/>
                  <a:gd name="T8" fmla="*/ 63 w 128"/>
                  <a:gd name="T9" fmla="*/ 0 h 124"/>
                  <a:gd name="T10" fmla="*/ 66 w 128"/>
                  <a:gd name="T11" fmla="*/ 0 h 124"/>
                  <a:gd name="T12" fmla="*/ 67 w 128"/>
                  <a:gd name="T13" fmla="*/ 0 h 124"/>
                  <a:gd name="T14" fmla="*/ 127 w 128"/>
                  <a:gd name="T15" fmla="*/ 65 h 124"/>
                  <a:gd name="T16" fmla="*/ 65 w 128"/>
                  <a:gd name="T17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124">
                    <a:moveTo>
                      <a:pt x="65" y="124"/>
                    </a:moveTo>
                    <a:cubicBezTo>
                      <a:pt x="64" y="124"/>
                      <a:pt x="63" y="124"/>
                      <a:pt x="62" y="124"/>
                    </a:cubicBezTo>
                    <a:cubicBezTo>
                      <a:pt x="60" y="124"/>
                      <a:pt x="60" y="124"/>
                      <a:pt x="60" y="124"/>
                    </a:cubicBezTo>
                    <a:cubicBezTo>
                      <a:pt x="26" y="122"/>
                      <a:pt x="0" y="93"/>
                      <a:pt x="1" y="59"/>
                    </a:cubicBezTo>
                    <a:cubicBezTo>
                      <a:pt x="3" y="26"/>
                      <a:pt x="30" y="0"/>
                      <a:pt x="63" y="0"/>
                    </a:cubicBezTo>
                    <a:cubicBezTo>
                      <a:pt x="64" y="0"/>
                      <a:pt x="65" y="0"/>
                      <a:pt x="66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2" y="1"/>
                      <a:pt x="128" y="30"/>
                      <a:pt x="127" y="65"/>
                    </a:cubicBezTo>
                    <a:cubicBezTo>
                      <a:pt x="125" y="98"/>
                      <a:pt x="98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49">
                <a:extLst>
                  <a:ext uri="{FF2B5EF4-FFF2-40B4-BE49-F238E27FC236}">
                    <a16:creationId xmlns:a16="http://schemas.microsoft.com/office/drawing/2014/main" id="{FA11C627-6FCF-4AF2-AD5A-5EA0F620C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2562"/>
                <a:ext cx="40" cy="37"/>
              </a:xfrm>
              <a:custGeom>
                <a:avLst/>
                <a:gdLst>
                  <a:gd name="T0" fmla="*/ 71 w 143"/>
                  <a:gd name="T1" fmla="*/ 136 h 136"/>
                  <a:gd name="T2" fmla="*/ 10 w 143"/>
                  <a:gd name="T3" fmla="*/ 90 h 136"/>
                  <a:gd name="T4" fmla="*/ 53 w 143"/>
                  <a:gd name="T5" fmla="*/ 11 h 136"/>
                  <a:gd name="T6" fmla="*/ 54 w 143"/>
                  <a:gd name="T7" fmla="*/ 11 h 136"/>
                  <a:gd name="T8" fmla="*/ 133 w 143"/>
                  <a:gd name="T9" fmla="*/ 53 h 136"/>
                  <a:gd name="T10" fmla="*/ 91 w 143"/>
                  <a:gd name="T11" fmla="*/ 132 h 136"/>
                  <a:gd name="T12" fmla="*/ 89 w 143"/>
                  <a:gd name="T13" fmla="*/ 133 h 136"/>
                  <a:gd name="T14" fmla="*/ 71 w 143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6">
                    <a:moveTo>
                      <a:pt x="71" y="136"/>
                    </a:moveTo>
                    <a:cubicBezTo>
                      <a:pt x="44" y="136"/>
                      <a:pt x="18" y="118"/>
                      <a:pt x="10" y="90"/>
                    </a:cubicBezTo>
                    <a:cubicBezTo>
                      <a:pt x="0" y="57"/>
                      <a:pt x="19" y="21"/>
                      <a:pt x="53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88" y="0"/>
                      <a:pt x="123" y="19"/>
                      <a:pt x="133" y="53"/>
                    </a:cubicBezTo>
                    <a:cubicBezTo>
                      <a:pt x="143" y="87"/>
                      <a:pt x="124" y="122"/>
                      <a:pt x="91" y="132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3" y="135"/>
                      <a:pt x="77" y="136"/>
                      <a:pt x="71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50">
                <a:extLst>
                  <a:ext uri="{FF2B5EF4-FFF2-40B4-BE49-F238E27FC236}">
                    <a16:creationId xmlns:a16="http://schemas.microsoft.com/office/drawing/2014/main" id="{18331004-AC55-404B-B258-999576096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558"/>
                <a:ext cx="35" cy="34"/>
              </a:xfrm>
              <a:custGeom>
                <a:avLst/>
                <a:gdLst>
                  <a:gd name="T0" fmla="*/ 65 w 127"/>
                  <a:gd name="T1" fmla="*/ 124 h 124"/>
                  <a:gd name="T2" fmla="*/ 60 w 127"/>
                  <a:gd name="T3" fmla="*/ 123 h 124"/>
                  <a:gd name="T4" fmla="*/ 58 w 127"/>
                  <a:gd name="T5" fmla="*/ 123 h 124"/>
                  <a:gd name="T6" fmla="*/ 3 w 127"/>
                  <a:gd name="T7" fmla="*/ 58 h 124"/>
                  <a:gd name="T8" fmla="*/ 68 w 127"/>
                  <a:gd name="T9" fmla="*/ 3 h 124"/>
                  <a:gd name="T10" fmla="*/ 69 w 127"/>
                  <a:gd name="T11" fmla="*/ 3 h 124"/>
                  <a:gd name="T12" fmla="*/ 125 w 127"/>
                  <a:gd name="T13" fmla="*/ 68 h 124"/>
                  <a:gd name="T14" fmla="*/ 65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5" y="124"/>
                    </a:moveTo>
                    <a:cubicBezTo>
                      <a:pt x="63" y="124"/>
                      <a:pt x="61" y="123"/>
                      <a:pt x="60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25" y="121"/>
                      <a:pt x="0" y="92"/>
                      <a:pt x="3" y="58"/>
                    </a:cubicBezTo>
                    <a:cubicBezTo>
                      <a:pt x="5" y="25"/>
                      <a:pt x="34" y="0"/>
                      <a:pt x="68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102" y="6"/>
                      <a:pt x="127" y="35"/>
                      <a:pt x="125" y="68"/>
                    </a:cubicBezTo>
                    <a:cubicBezTo>
                      <a:pt x="122" y="99"/>
                      <a:pt x="96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51">
                <a:extLst>
                  <a:ext uri="{FF2B5EF4-FFF2-40B4-BE49-F238E27FC236}">
                    <a16:creationId xmlns:a16="http://schemas.microsoft.com/office/drawing/2014/main" id="{75E95367-5CD4-46E0-9762-21A1C65B8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555"/>
                <a:ext cx="23" cy="23"/>
              </a:xfrm>
              <a:custGeom>
                <a:avLst/>
                <a:gdLst>
                  <a:gd name="T0" fmla="*/ 43 w 84"/>
                  <a:gd name="T1" fmla="*/ 82 h 82"/>
                  <a:gd name="T2" fmla="*/ 39 w 84"/>
                  <a:gd name="T3" fmla="*/ 82 h 82"/>
                  <a:gd name="T4" fmla="*/ 38 w 84"/>
                  <a:gd name="T5" fmla="*/ 82 h 82"/>
                  <a:gd name="T6" fmla="*/ 1 w 84"/>
                  <a:gd name="T7" fmla="*/ 39 h 82"/>
                  <a:gd name="T8" fmla="*/ 45 w 84"/>
                  <a:gd name="T9" fmla="*/ 2 h 82"/>
                  <a:gd name="T10" fmla="*/ 46 w 84"/>
                  <a:gd name="T11" fmla="*/ 2 h 82"/>
                  <a:gd name="T12" fmla="*/ 82 w 84"/>
                  <a:gd name="T13" fmla="*/ 45 h 82"/>
                  <a:gd name="T14" fmla="*/ 43 w 84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82">
                    <a:moveTo>
                      <a:pt x="43" y="82"/>
                    </a:moveTo>
                    <a:cubicBezTo>
                      <a:pt x="41" y="82"/>
                      <a:pt x="40" y="82"/>
                      <a:pt x="39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16" y="80"/>
                      <a:pt x="0" y="61"/>
                      <a:pt x="1" y="39"/>
                    </a:cubicBezTo>
                    <a:cubicBezTo>
                      <a:pt x="3" y="17"/>
                      <a:pt x="23" y="0"/>
                      <a:pt x="45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68" y="4"/>
                      <a:pt x="84" y="23"/>
                      <a:pt x="82" y="45"/>
                    </a:cubicBezTo>
                    <a:cubicBezTo>
                      <a:pt x="81" y="66"/>
                      <a:pt x="63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52">
                <a:extLst>
                  <a:ext uri="{FF2B5EF4-FFF2-40B4-BE49-F238E27FC236}">
                    <a16:creationId xmlns:a16="http://schemas.microsoft.com/office/drawing/2014/main" id="{0D136097-443F-4CC7-B345-E9B7CD6F7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2527"/>
                <a:ext cx="44" cy="42"/>
              </a:xfrm>
              <a:custGeom>
                <a:avLst/>
                <a:gdLst>
                  <a:gd name="T0" fmla="*/ 80 w 161"/>
                  <a:gd name="T1" fmla="*/ 151 h 151"/>
                  <a:gd name="T2" fmla="*/ 12 w 161"/>
                  <a:gd name="T3" fmla="*/ 100 h 151"/>
                  <a:gd name="T4" fmla="*/ 59 w 161"/>
                  <a:gd name="T5" fmla="*/ 12 h 151"/>
                  <a:gd name="T6" fmla="*/ 61 w 161"/>
                  <a:gd name="T7" fmla="*/ 11 h 151"/>
                  <a:gd name="T8" fmla="*/ 149 w 161"/>
                  <a:gd name="T9" fmla="*/ 59 h 151"/>
                  <a:gd name="T10" fmla="*/ 102 w 161"/>
                  <a:gd name="T11" fmla="*/ 147 h 151"/>
                  <a:gd name="T12" fmla="*/ 100 w 161"/>
                  <a:gd name="T13" fmla="*/ 148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49" y="151"/>
                      <a:pt x="21" y="131"/>
                      <a:pt x="12" y="100"/>
                    </a:cubicBezTo>
                    <a:cubicBezTo>
                      <a:pt x="0" y="62"/>
                      <a:pt x="22" y="23"/>
                      <a:pt x="59" y="12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98" y="0"/>
                      <a:pt x="138" y="21"/>
                      <a:pt x="149" y="59"/>
                    </a:cubicBezTo>
                    <a:cubicBezTo>
                      <a:pt x="161" y="96"/>
                      <a:pt x="139" y="136"/>
                      <a:pt x="102" y="147"/>
                    </a:cubicBezTo>
                    <a:cubicBezTo>
                      <a:pt x="100" y="148"/>
                      <a:pt x="100" y="148"/>
                      <a:pt x="100" y="148"/>
                    </a:cubicBezTo>
                    <a:cubicBezTo>
                      <a:pt x="93" y="150"/>
                      <a:pt x="8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53">
                <a:extLst>
                  <a:ext uri="{FF2B5EF4-FFF2-40B4-BE49-F238E27FC236}">
                    <a16:creationId xmlns:a16="http://schemas.microsoft.com/office/drawing/2014/main" id="{4564C42B-2A19-445A-9B47-FCF72F582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2524"/>
                <a:ext cx="35" cy="33"/>
              </a:xfrm>
              <a:custGeom>
                <a:avLst/>
                <a:gdLst>
                  <a:gd name="T0" fmla="*/ 64 w 126"/>
                  <a:gd name="T1" fmla="*/ 118 h 118"/>
                  <a:gd name="T2" fmla="*/ 40 w 126"/>
                  <a:gd name="T3" fmla="*/ 112 h 118"/>
                  <a:gd name="T4" fmla="*/ 39 w 126"/>
                  <a:gd name="T5" fmla="*/ 112 h 118"/>
                  <a:gd name="T6" fmla="*/ 13 w 126"/>
                  <a:gd name="T7" fmla="*/ 39 h 118"/>
                  <a:gd name="T8" fmla="*/ 86 w 126"/>
                  <a:gd name="T9" fmla="*/ 13 h 118"/>
                  <a:gd name="T10" fmla="*/ 87 w 126"/>
                  <a:gd name="T11" fmla="*/ 13 h 118"/>
                  <a:gd name="T12" fmla="*/ 113 w 126"/>
                  <a:gd name="T13" fmla="*/ 86 h 118"/>
                  <a:gd name="T14" fmla="*/ 64 w 126"/>
                  <a:gd name="T15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8">
                    <a:moveTo>
                      <a:pt x="64" y="118"/>
                    </a:moveTo>
                    <a:cubicBezTo>
                      <a:pt x="56" y="118"/>
                      <a:pt x="48" y="116"/>
                      <a:pt x="40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12" y="99"/>
                      <a:pt x="0" y="66"/>
                      <a:pt x="13" y="39"/>
                    </a:cubicBezTo>
                    <a:cubicBezTo>
                      <a:pt x="26" y="11"/>
                      <a:pt x="59" y="0"/>
                      <a:pt x="86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115" y="27"/>
                      <a:pt x="126" y="59"/>
                      <a:pt x="113" y="86"/>
                    </a:cubicBezTo>
                    <a:cubicBezTo>
                      <a:pt x="104" y="106"/>
                      <a:pt x="84" y="118"/>
                      <a:pt x="64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54">
                <a:extLst>
                  <a:ext uri="{FF2B5EF4-FFF2-40B4-BE49-F238E27FC236}">
                    <a16:creationId xmlns:a16="http://schemas.microsoft.com/office/drawing/2014/main" id="{06F7DC18-EC76-4EFA-B868-14FA9BB32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2497"/>
                <a:ext cx="40" cy="38"/>
              </a:xfrm>
              <a:custGeom>
                <a:avLst/>
                <a:gdLst>
                  <a:gd name="T0" fmla="*/ 72 w 145"/>
                  <a:gd name="T1" fmla="*/ 136 h 136"/>
                  <a:gd name="T2" fmla="*/ 10 w 145"/>
                  <a:gd name="T3" fmla="*/ 91 h 136"/>
                  <a:gd name="T4" fmla="*/ 53 w 145"/>
                  <a:gd name="T5" fmla="*/ 10 h 136"/>
                  <a:gd name="T6" fmla="*/ 55 w 145"/>
                  <a:gd name="T7" fmla="*/ 10 h 136"/>
                  <a:gd name="T8" fmla="*/ 135 w 145"/>
                  <a:gd name="T9" fmla="*/ 53 h 136"/>
                  <a:gd name="T10" fmla="*/ 92 w 145"/>
                  <a:gd name="T11" fmla="*/ 133 h 136"/>
                  <a:gd name="T12" fmla="*/ 90 w 145"/>
                  <a:gd name="T13" fmla="*/ 134 h 136"/>
                  <a:gd name="T14" fmla="*/ 72 w 145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136">
                    <a:moveTo>
                      <a:pt x="72" y="136"/>
                    </a:moveTo>
                    <a:cubicBezTo>
                      <a:pt x="44" y="136"/>
                      <a:pt x="18" y="119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89" y="0"/>
                      <a:pt x="125" y="19"/>
                      <a:pt x="135" y="53"/>
                    </a:cubicBezTo>
                    <a:cubicBezTo>
                      <a:pt x="145" y="87"/>
                      <a:pt x="126" y="123"/>
                      <a:pt x="92" y="133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84" y="136"/>
                      <a:pt x="78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55">
                <a:extLst>
                  <a:ext uri="{FF2B5EF4-FFF2-40B4-BE49-F238E27FC236}">
                    <a16:creationId xmlns:a16="http://schemas.microsoft.com/office/drawing/2014/main" id="{CC4D672E-6DC5-4C55-93FF-278C44097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475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3 w 135"/>
                  <a:gd name="T3" fmla="*/ 120 h 126"/>
                  <a:gd name="T4" fmla="*/ 42 w 135"/>
                  <a:gd name="T5" fmla="*/ 120 h 126"/>
                  <a:gd name="T6" fmla="*/ 14 w 135"/>
                  <a:gd name="T7" fmla="*/ 41 h 126"/>
                  <a:gd name="T8" fmla="*/ 93 w 135"/>
                  <a:gd name="T9" fmla="*/ 14 h 126"/>
                  <a:gd name="T10" fmla="*/ 94 w 135"/>
                  <a:gd name="T11" fmla="*/ 14 h 126"/>
                  <a:gd name="T12" fmla="*/ 121 w 135"/>
                  <a:gd name="T13" fmla="*/ 93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1" y="124"/>
                      <a:pt x="43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12" y="106"/>
                      <a:pt x="0" y="71"/>
                      <a:pt x="14" y="41"/>
                    </a:cubicBezTo>
                    <a:cubicBezTo>
                      <a:pt x="28" y="12"/>
                      <a:pt x="63" y="0"/>
                      <a:pt x="93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123" y="28"/>
                      <a:pt x="135" y="63"/>
                      <a:pt x="121" y="93"/>
                    </a:cubicBezTo>
                    <a:cubicBezTo>
                      <a:pt x="111" y="114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56">
                <a:extLst>
                  <a:ext uri="{FF2B5EF4-FFF2-40B4-BE49-F238E27FC236}">
                    <a16:creationId xmlns:a16="http://schemas.microsoft.com/office/drawing/2014/main" id="{DDB9AB97-CC89-44BB-B460-22C1B8D7F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45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3 w 88"/>
                  <a:gd name="T3" fmla="*/ 68 h 83"/>
                  <a:gd name="T4" fmla="*/ 20 w 88"/>
                  <a:gd name="T5" fmla="*/ 13 h 83"/>
                  <a:gd name="T6" fmla="*/ 21 w 88"/>
                  <a:gd name="T7" fmla="*/ 13 h 83"/>
                  <a:gd name="T8" fmla="*/ 75 w 88"/>
                  <a:gd name="T9" fmla="*/ 20 h 83"/>
                  <a:gd name="T10" fmla="*/ 68 w 88"/>
                  <a:gd name="T11" fmla="*/ 74 h 83"/>
                  <a:gd name="T12" fmla="*/ 68 w 88"/>
                  <a:gd name="T13" fmla="*/ 74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2" y="83"/>
                      <a:pt x="21" y="77"/>
                      <a:pt x="13" y="68"/>
                    </a:cubicBezTo>
                    <a:cubicBezTo>
                      <a:pt x="0" y="51"/>
                      <a:pt x="3" y="27"/>
                      <a:pt x="20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38" y="0"/>
                      <a:pt x="62" y="3"/>
                      <a:pt x="75" y="20"/>
                    </a:cubicBezTo>
                    <a:cubicBezTo>
                      <a:pt x="88" y="37"/>
                      <a:pt x="85" y="61"/>
                      <a:pt x="68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0" y="80"/>
                      <a:pt x="52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57">
                <a:extLst>
                  <a:ext uri="{FF2B5EF4-FFF2-40B4-BE49-F238E27FC236}">
                    <a16:creationId xmlns:a16="http://schemas.microsoft.com/office/drawing/2014/main" id="{C71CD357-1A35-4D36-8DE7-7863FABBF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2428"/>
                <a:ext cx="35" cy="32"/>
              </a:xfrm>
              <a:custGeom>
                <a:avLst/>
                <a:gdLst>
                  <a:gd name="T0" fmla="*/ 64 w 127"/>
                  <a:gd name="T1" fmla="*/ 119 h 119"/>
                  <a:gd name="T2" fmla="*/ 40 w 127"/>
                  <a:gd name="T3" fmla="*/ 114 h 119"/>
                  <a:gd name="T4" fmla="*/ 39 w 127"/>
                  <a:gd name="T5" fmla="*/ 113 h 119"/>
                  <a:gd name="T6" fmla="*/ 13 w 127"/>
                  <a:gd name="T7" fmla="*/ 39 h 119"/>
                  <a:gd name="T8" fmla="*/ 87 w 127"/>
                  <a:gd name="T9" fmla="*/ 13 h 119"/>
                  <a:gd name="T10" fmla="*/ 88 w 127"/>
                  <a:gd name="T11" fmla="*/ 14 h 119"/>
                  <a:gd name="T12" fmla="*/ 114 w 127"/>
                  <a:gd name="T13" fmla="*/ 88 h 119"/>
                  <a:gd name="T14" fmla="*/ 64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4" y="119"/>
                    </a:moveTo>
                    <a:cubicBezTo>
                      <a:pt x="56" y="119"/>
                      <a:pt x="48" y="117"/>
                      <a:pt x="40" y="114"/>
                    </a:cubicBezTo>
                    <a:cubicBezTo>
                      <a:pt x="39" y="113"/>
                      <a:pt x="39" y="113"/>
                      <a:pt x="39" y="113"/>
                    </a:cubicBezTo>
                    <a:cubicBezTo>
                      <a:pt x="12" y="100"/>
                      <a:pt x="0" y="67"/>
                      <a:pt x="13" y="39"/>
                    </a:cubicBezTo>
                    <a:cubicBezTo>
                      <a:pt x="26" y="12"/>
                      <a:pt x="59" y="0"/>
                      <a:pt x="87" y="13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115" y="27"/>
                      <a:pt x="127" y="60"/>
                      <a:pt x="114" y="88"/>
                    </a:cubicBezTo>
                    <a:cubicBezTo>
                      <a:pt x="104" y="107"/>
                      <a:pt x="84" y="119"/>
                      <a:pt x="64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58">
                <a:extLst>
                  <a:ext uri="{FF2B5EF4-FFF2-40B4-BE49-F238E27FC236}">
                    <a16:creationId xmlns:a16="http://schemas.microsoft.com/office/drawing/2014/main" id="{6310EB6C-B60D-4EFD-83E9-2DDBEDADD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5" y="2382"/>
                <a:ext cx="31" cy="28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6 h 104"/>
                  <a:gd name="T4" fmla="*/ 25 w 111"/>
                  <a:gd name="T5" fmla="*/ 17 h 104"/>
                  <a:gd name="T6" fmla="*/ 26 w 111"/>
                  <a:gd name="T7" fmla="*/ 17 h 104"/>
                  <a:gd name="T8" fmla="*/ 95 w 111"/>
                  <a:gd name="T9" fmla="*/ 25 h 104"/>
                  <a:gd name="T10" fmla="*/ 86 w 111"/>
                  <a:gd name="T11" fmla="*/ 93 h 104"/>
                  <a:gd name="T12" fmla="*/ 85 w 111"/>
                  <a:gd name="T13" fmla="*/ 9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7" y="98"/>
                      <a:pt x="17" y="86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48" y="0"/>
                      <a:pt x="78" y="4"/>
                      <a:pt x="95" y="25"/>
                    </a:cubicBezTo>
                    <a:cubicBezTo>
                      <a:pt x="111" y="46"/>
                      <a:pt x="107" y="77"/>
                      <a:pt x="86" y="93"/>
                    </a:cubicBezTo>
                    <a:cubicBezTo>
                      <a:pt x="85" y="94"/>
                      <a:pt x="85" y="94"/>
                      <a:pt x="85" y="94"/>
                    </a:cubicBezTo>
                    <a:cubicBezTo>
                      <a:pt x="76" y="101"/>
                      <a:pt x="66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59">
                <a:extLst>
                  <a:ext uri="{FF2B5EF4-FFF2-40B4-BE49-F238E27FC236}">
                    <a16:creationId xmlns:a16="http://schemas.microsoft.com/office/drawing/2014/main" id="{EC75B010-89C5-409E-B0DB-3C3F064C0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346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27 w 155"/>
                  <a:gd name="T3" fmla="*/ 126 h 148"/>
                  <a:gd name="T4" fmla="*/ 26 w 155"/>
                  <a:gd name="T5" fmla="*/ 125 h 148"/>
                  <a:gd name="T6" fmla="*/ 29 w 155"/>
                  <a:gd name="T7" fmla="*/ 27 h 148"/>
                  <a:gd name="T8" fmla="*/ 128 w 155"/>
                  <a:gd name="T9" fmla="*/ 30 h 148"/>
                  <a:gd name="T10" fmla="*/ 129 w 155"/>
                  <a:gd name="T11" fmla="*/ 31 h 148"/>
                  <a:gd name="T12" fmla="*/ 126 w 155"/>
                  <a:gd name="T13" fmla="*/ 129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60" y="148"/>
                      <a:pt x="41" y="141"/>
                      <a:pt x="27" y="126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0" y="97"/>
                      <a:pt x="1" y="53"/>
                      <a:pt x="29" y="27"/>
                    </a:cubicBezTo>
                    <a:cubicBezTo>
                      <a:pt x="57" y="0"/>
                      <a:pt x="101" y="2"/>
                      <a:pt x="128" y="30"/>
                    </a:cubicBezTo>
                    <a:cubicBezTo>
                      <a:pt x="129" y="31"/>
                      <a:pt x="129" y="31"/>
                      <a:pt x="129" y="31"/>
                    </a:cubicBezTo>
                    <a:cubicBezTo>
                      <a:pt x="155" y="59"/>
                      <a:pt x="154" y="103"/>
                      <a:pt x="126" y="129"/>
                    </a:cubicBezTo>
                    <a:cubicBezTo>
                      <a:pt x="112" y="142"/>
                      <a:pt x="95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60">
                <a:extLst>
                  <a:ext uri="{FF2B5EF4-FFF2-40B4-BE49-F238E27FC236}">
                    <a16:creationId xmlns:a16="http://schemas.microsoft.com/office/drawing/2014/main" id="{8C13B421-9603-4E51-B1D5-37BA967A2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313"/>
                <a:ext cx="31" cy="29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5 h 104"/>
                  <a:gd name="T4" fmla="*/ 25 w 111"/>
                  <a:gd name="T5" fmla="*/ 17 h 104"/>
                  <a:gd name="T6" fmla="*/ 26 w 111"/>
                  <a:gd name="T7" fmla="*/ 16 h 104"/>
                  <a:gd name="T8" fmla="*/ 94 w 111"/>
                  <a:gd name="T9" fmla="*/ 25 h 104"/>
                  <a:gd name="T10" fmla="*/ 86 w 111"/>
                  <a:gd name="T11" fmla="*/ 93 h 104"/>
                  <a:gd name="T12" fmla="*/ 85 w 111"/>
                  <a:gd name="T13" fmla="*/ 93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6" y="97"/>
                      <a:pt x="17" y="85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47" y="0"/>
                      <a:pt x="78" y="4"/>
                      <a:pt x="94" y="25"/>
                    </a:cubicBezTo>
                    <a:cubicBezTo>
                      <a:pt x="111" y="46"/>
                      <a:pt x="107" y="76"/>
                      <a:pt x="86" y="93"/>
                    </a:cubicBezTo>
                    <a:cubicBezTo>
                      <a:pt x="85" y="93"/>
                      <a:pt x="85" y="93"/>
                      <a:pt x="85" y="93"/>
                    </a:cubicBezTo>
                    <a:cubicBezTo>
                      <a:pt x="76" y="100"/>
                      <a:pt x="65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61">
                <a:extLst>
                  <a:ext uri="{FF2B5EF4-FFF2-40B4-BE49-F238E27FC236}">
                    <a16:creationId xmlns:a16="http://schemas.microsoft.com/office/drawing/2014/main" id="{6411D3CB-6CE8-4928-8C1F-21C956E4F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274"/>
                <a:ext cx="25" cy="24"/>
              </a:xfrm>
              <a:custGeom>
                <a:avLst/>
                <a:gdLst>
                  <a:gd name="T0" fmla="*/ 46 w 91"/>
                  <a:gd name="T1" fmla="*/ 87 h 87"/>
                  <a:gd name="T2" fmla="*/ 16 w 91"/>
                  <a:gd name="T3" fmla="*/ 74 h 87"/>
                  <a:gd name="T4" fmla="*/ 16 w 91"/>
                  <a:gd name="T5" fmla="*/ 73 h 87"/>
                  <a:gd name="T6" fmla="*/ 18 w 91"/>
                  <a:gd name="T7" fmla="*/ 16 h 87"/>
                  <a:gd name="T8" fmla="*/ 75 w 91"/>
                  <a:gd name="T9" fmla="*/ 17 h 87"/>
                  <a:gd name="T10" fmla="*/ 76 w 91"/>
                  <a:gd name="T11" fmla="*/ 18 h 87"/>
                  <a:gd name="T12" fmla="*/ 74 w 91"/>
                  <a:gd name="T13" fmla="*/ 76 h 87"/>
                  <a:gd name="T14" fmla="*/ 46 w 91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7">
                    <a:moveTo>
                      <a:pt x="46" y="87"/>
                    </a:moveTo>
                    <a:cubicBezTo>
                      <a:pt x="35" y="87"/>
                      <a:pt x="24" y="82"/>
                      <a:pt x="16" y="74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0" y="57"/>
                      <a:pt x="1" y="31"/>
                      <a:pt x="18" y="16"/>
                    </a:cubicBezTo>
                    <a:cubicBezTo>
                      <a:pt x="34" y="0"/>
                      <a:pt x="60" y="1"/>
                      <a:pt x="75" y="17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91" y="34"/>
                      <a:pt x="90" y="60"/>
                      <a:pt x="74" y="76"/>
                    </a:cubicBezTo>
                    <a:cubicBezTo>
                      <a:pt x="66" y="83"/>
                      <a:pt x="56" y="87"/>
                      <a:pt x="46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62">
                <a:extLst>
                  <a:ext uri="{FF2B5EF4-FFF2-40B4-BE49-F238E27FC236}">
                    <a16:creationId xmlns:a16="http://schemas.microsoft.com/office/drawing/2014/main" id="{3FE93A4A-A244-4F8D-89DD-46F2F5960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18"/>
                <a:ext cx="30" cy="27"/>
              </a:xfrm>
              <a:custGeom>
                <a:avLst/>
                <a:gdLst>
                  <a:gd name="T0" fmla="*/ 53 w 106"/>
                  <a:gd name="T1" fmla="*/ 100 h 100"/>
                  <a:gd name="T2" fmla="*/ 29 w 106"/>
                  <a:gd name="T3" fmla="*/ 94 h 100"/>
                  <a:gd name="T4" fmla="*/ 13 w 106"/>
                  <a:gd name="T5" fmla="*/ 30 h 100"/>
                  <a:gd name="T6" fmla="*/ 14 w 106"/>
                  <a:gd name="T7" fmla="*/ 29 h 100"/>
                  <a:gd name="T8" fmla="*/ 77 w 106"/>
                  <a:gd name="T9" fmla="*/ 13 h 100"/>
                  <a:gd name="T10" fmla="*/ 93 w 106"/>
                  <a:gd name="T11" fmla="*/ 77 h 100"/>
                  <a:gd name="T12" fmla="*/ 92 w 106"/>
                  <a:gd name="T13" fmla="*/ 78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5" y="100"/>
                      <a:pt x="37" y="98"/>
                      <a:pt x="29" y="94"/>
                    </a:cubicBezTo>
                    <a:cubicBezTo>
                      <a:pt x="7" y="80"/>
                      <a:pt x="0" y="52"/>
                      <a:pt x="13" y="30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27" y="7"/>
                      <a:pt x="55" y="0"/>
                      <a:pt x="77" y="13"/>
                    </a:cubicBezTo>
                    <a:cubicBezTo>
                      <a:pt x="99" y="26"/>
                      <a:pt x="106" y="55"/>
                      <a:pt x="93" y="77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84" y="92"/>
                      <a:pt x="68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63">
                <a:extLst>
                  <a:ext uri="{FF2B5EF4-FFF2-40B4-BE49-F238E27FC236}">
                    <a16:creationId xmlns:a16="http://schemas.microsoft.com/office/drawing/2014/main" id="{ADD06FEB-A667-4C28-BDB5-B05546AF4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2184"/>
                <a:ext cx="25" cy="24"/>
              </a:xfrm>
              <a:custGeom>
                <a:avLst/>
                <a:gdLst>
                  <a:gd name="T0" fmla="*/ 47 w 92"/>
                  <a:gd name="T1" fmla="*/ 87 h 87"/>
                  <a:gd name="T2" fmla="*/ 9 w 92"/>
                  <a:gd name="T3" fmla="*/ 61 h 87"/>
                  <a:gd name="T4" fmla="*/ 9 w 92"/>
                  <a:gd name="T5" fmla="*/ 61 h 87"/>
                  <a:gd name="T6" fmla="*/ 31 w 92"/>
                  <a:gd name="T7" fmla="*/ 8 h 87"/>
                  <a:gd name="T8" fmla="*/ 84 w 92"/>
                  <a:gd name="T9" fmla="*/ 30 h 87"/>
                  <a:gd name="T10" fmla="*/ 84 w 92"/>
                  <a:gd name="T11" fmla="*/ 31 h 87"/>
                  <a:gd name="T12" fmla="*/ 62 w 92"/>
                  <a:gd name="T13" fmla="*/ 84 h 87"/>
                  <a:gd name="T14" fmla="*/ 47 w 92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87">
                    <a:moveTo>
                      <a:pt x="47" y="87"/>
                    </a:moveTo>
                    <a:cubicBezTo>
                      <a:pt x="31" y="87"/>
                      <a:pt x="15" y="77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0" y="40"/>
                      <a:pt x="10" y="16"/>
                      <a:pt x="31" y="8"/>
                    </a:cubicBezTo>
                    <a:cubicBezTo>
                      <a:pt x="52" y="0"/>
                      <a:pt x="75" y="10"/>
                      <a:pt x="84" y="30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92" y="52"/>
                      <a:pt x="82" y="75"/>
                      <a:pt x="62" y="84"/>
                    </a:cubicBezTo>
                    <a:cubicBezTo>
                      <a:pt x="57" y="86"/>
                      <a:pt x="52" y="87"/>
                      <a:pt x="47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64">
                <a:extLst>
                  <a:ext uri="{FF2B5EF4-FFF2-40B4-BE49-F238E27FC236}">
                    <a16:creationId xmlns:a16="http://schemas.microsoft.com/office/drawing/2014/main" id="{52E6971D-A127-4FA3-9C68-1D5C3FBD6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114"/>
                <a:ext cx="45" cy="42"/>
              </a:xfrm>
              <a:custGeom>
                <a:avLst/>
                <a:gdLst>
                  <a:gd name="T0" fmla="*/ 81 w 163"/>
                  <a:gd name="T1" fmla="*/ 153 h 153"/>
                  <a:gd name="T2" fmla="*/ 45 w 163"/>
                  <a:gd name="T3" fmla="*/ 143 h 153"/>
                  <a:gd name="T4" fmla="*/ 20 w 163"/>
                  <a:gd name="T5" fmla="*/ 46 h 153"/>
                  <a:gd name="T6" fmla="*/ 21 w 163"/>
                  <a:gd name="T7" fmla="*/ 45 h 153"/>
                  <a:gd name="T8" fmla="*/ 118 w 163"/>
                  <a:gd name="T9" fmla="*/ 20 h 153"/>
                  <a:gd name="T10" fmla="*/ 143 w 163"/>
                  <a:gd name="T11" fmla="*/ 117 h 153"/>
                  <a:gd name="T12" fmla="*/ 142 w 163"/>
                  <a:gd name="T13" fmla="*/ 119 h 153"/>
                  <a:gd name="T14" fmla="*/ 81 w 163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53">
                    <a:moveTo>
                      <a:pt x="81" y="153"/>
                    </a:moveTo>
                    <a:cubicBezTo>
                      <a:pt x="69" y="153"/>
                      <a:pt x="56" y="150"/>
                      <a:pt x="45" y="143"/>
                    </a:cubicBezTo>
                    <a:cubicBezTo>
                      <a:pt x="11" y="123"/>
                      <a:pt x="0" y="80"/>
                      <a:pt x="20" y="4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41" y="11"/>
                      <a:pt x="85" y="0"/>
                      <a:pt x="118" y="20"/>
                    </a:cubicBezTo>
                    <a:cubicBezTo>
                      <a:pt x="152" y="40"/>
                      <a:pt x="163" y="84"/>
                      <a:pt x="143" y="117"/>
                    </a:cubicBezTo>
                    <a:cubicBezTo>
                      <a:pt x="142" y="119"/>
                      <a:pt x="142" y="119"/>
                      <a:pt x="142" y="119"/>
                    </a:cubicBezTo>
                    <a:cubicBezTo>
                      <a:pt x="129" y="141"/>
                      <a:pt x="105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65">
                <a:extLst>
                  <a:ext uri="{FF2B5EF4-FFF2-40B4-BE49-F238E27FC236}">
                    <a16:creationId xmlns:a16="http://schemas.microsoft.com/office/drawing/2014/main" id="{67CD2D6D-2BF4-496F-921C-2DF6E31D1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207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2 w 126"/>
                  <a:gd name="T3" fmla="*/ 85 h 119"/>
                  <a:gd name="T4" fmla="*/ 11 w 126"/>
                  <a:gd name="T5" fmla="*/ 84 h 119"/>
                  <a:gd name="T6" fmla="*/ 42 w 126"/>
                  <a:gd name="T7" fmla="*/ 12 h 119"/>
                  <a:gd name="T8" fmla="*/ 114 w 126"/>
                  <a:gd name="T9" fmla="*/ 42 h 119"/>
                  <a:gd name="T10" fmla="*/ 114 w 126"/>
                  <a:gd name="T11" fmla="*/ 43 h 119"/>
                  <a:gd name="T12" fmla="*/ 84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1" y="119"/>
                      <a:pt x="21" y="106"/>
                      <a:pt x="12" y="85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0" y="55"/>
                      <a:pt x="13" y="23"/>
                      <a:pt x="42" y="12"/>
                    </a:cubicBezTo>
                    <a:cubicBezTo>
                      <a:pt x="70" y="0"/>
                      <a:pt x="102" y="14"/>
                      <a:pt x="114" y="42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26" y="71"/>
                      <a:pt x="112" y="104"/>
                      <a:pt x="84" y="115"/>
                    </a:cubicBezTo>
                    <a:cubicBezTo>
                      <a:pt x="77" y="118"/>
                      <a:pt x="70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66">
                <a:extLst>
                  <a:ext uri="{FF2B5EF4-FFF2-40B4-BE49-F238E27FC236}">
                    <a16:creationId xmlns:a16="http://schemas.microsoft.com/office/drawing/2014/main" id="{BCE46B21-E37A-4F6B-B30C-CD5E18CC4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018"/>
                <a:ext cx="31" cy="30"/>
              </a:xfrm>
              <a:custGeom>
                <a:avLst/>
                <a:gdLst>
                  <a:gd name="T0" fmla="*/ 57 w 113"/>
                  <a:gd name="T1" fmla="*/ 109 h 109"/>
                  <a:gd name="T2" fmla="*/ 48 w 113"/>
                  <a:gd name="T3" fmla="*/ 109 h 109"/>
                  <a:gd name="T4" fmla="*/ 5 w 113"/>
                  <a:gd name="T5" fmla="*/ 49 h 109"/>
                  <a:gd name="T6" fmla="*/ 5 w 113"/>
                  <a:gd name="T7" fmla="*/ 48 h 109"/>
                  <a:gd name="T8" fmla="*/ 65 w 113"/>
                  <a:gd name="T9" fmla="*/ 5 h 109"/>
                  <a:gd name="T10" fmla="*/ 108 w 113"/>
                  <a:gd name="T11" fmla="*/ 65 h 109"/>
                  <a:gd name="T12" fmla="*/ 108 w 113"/>
                  <a:gd name="T13" fmla="*/ 66 h 109"/>
                  <a:gd name="T14" fmla="*/ 57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7" y="109"/>
                    </a:moveTo>
                    <a:cubicBezTo>
                      <a:pt x="54" y="109"/>
                      <a:pt x="51" y="109"/>
                      <a:pt x="48" y="109"/>
                    </a:cubicBezTo>
                    <a:cubicBezTo>
                      <a:pt x="19" y="104"/>
                      <a:pt x="0" y="77"/>
                      <a:pt x="5" y="49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10" y="19"/>
                      <a:pt x="37" y="0"/>
                      <a:pt x="65" y="5"/>
                    </a:cubicBezTo>
                    <a:cubicBezTo>
                      <a:pt x="94" y="10"/>
                      <a:pt x="113" y="37"/>
                      <a:pt x="108" y="65"/>
                    </a:cubicBezTo>
                    <a:cubicBezTo>
                      <a:pt x="108" y="66"/>
                      <a:pt x="108" y="66"/>
                      <a:pt x="108" y="66"/>
                    </a:cubicBezTo>
                    <a:cubicBezTo>
                      <a:pt x="103" y="92"/>
                      <a:pt x="8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67">
                <a:extLst>
                  <a:ext uri="{FF2B5EF4-FFF2-40B4-BE49-F238E27FC236}">
                    <a16:creationId xmlns:a16="http://schemas.microsoft.com/office/drawing/2014/main" id="{184FCF74-27B2-4950-BB4D-E246A8673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1969"/>
                <a:ext cx="41" cy="39"/>
              </a:xfrm>
              <a:custGeom>
                <a:avLst/>
                <a:gdLst>
                  <a:gd name="T0" fmla="*/ 75 w 150"/>
                  <a:gd name="T1" fmla="*/ 143 h 143"/>
                  <a:gd name="T2" fmla="*/ 14 w 150"/>
                  <a:gd name="T3" fmla="*/ 101 h 143"/>
                  <a:gd name="T4" fmla="*/ 14 w 150"/>
                  <a:gd name="T5" fmla="*/ 100 h 143"/>
                  <a:gd name="T6" fmla="*/ 50 w 150"/>
                  <a:gd name="T7" fmla="*/ 14 h 143"/>
                  <a:gd name="T8" fmla="*/ 136 w 150"/>
                  <a:gd name="T9" fmla="*/ 51 h 143"/>
                  <a:gd name="T10" fmla="*/ 137 w 150"/>
                  <a:gd name="T11" fmla="*/ 52 h 143"/>
                  <a:gd name="T12" fmla="*/ 100 w 150"/>
                  <a:gd name="T13" fmla="*/ 138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9" y="143"/>
                      <a:pt x="25" y="127"/>
                      <a:pt x="14" y="101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0" y="66"/>
                      <a:pt x="16" y="28"/>
                      <a:pt x="50" y="14"/>
                    </a:cubicBezTo>
                    <a:cubicBezTo>
                      <a:pt x="84" y="0"/>
                      <a:pt x="122" y="17"/>
                      <a:pt x="136" y="51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50" y="86"/>
                      <a:pt x="134" y="124"/>
                      <a:pt x="100" y="138"/>
                    </a:cubicBezTo>
                    <a:cubicBezTo>
                      <a:pt x="92" y="141"/>
                      <a:pt x="8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68">
                <a:extLst>
                  <a:ext uri="{FF2B5EF4-FFF2-40B4-BE49-F238E27FC236}">
                    <a16:creationId xmlns:a16="http://schemas.microsoft.com/office/drawing/2014/main" id="{8CF54F1C-5D01-4523-BF9F-3D121DF99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904"/>
                <a:ext cx="39" cy="39"/>
              </a:xfrm>
              <a:custGeom>
                <a:avLst/>
                <a:gdLst>
                  <a:gd name="T0" fmla="*/ 72 w 143"/>
                  <a:gd name="T1" fmla="*/ 140 h 140"/>
                  <a:gd name="T2" fmla="*/ 60 w 143"/>
                  <a:gd name="T3" fmla="*/ 139 h 140"/>
                  <a:gd name="T4" fmla="*/ 6 w 143"/>
                  <a:gd name="T5" fmla="*/ 62 h 140"/>
                  <a:gd name="T6" fmla="*/ 6 w 143"/>
                  <a:gd name="T7" fmla="*/ 61 h 140"/>
                  <a:gd name="T8" fmla="*/ 83 w 143"/>
                  <a:gd name="T9" fmla="*/ 6 h 140"/>
                  <a:gd name="T10" fmla="*/ 137 w 143"/>
                  <a:gd name="T11" fmla="*/ 83 h 140"/>
                  <a:gd name="T12" fmla="*/ 137 w 143"/>
                  <a:gd name="T13" fmla="*/ 85 h 140"/>
                  <a:gd name="T14" fmla="*/ 72 w 143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0">
                    <a:moveTo>
                      <a:pt x="72" y="140"/>
                    </a:moveTo>
                    <a:cubicBezTo>
                      <a:pt x="68" y="140"/>
                      <a:pt x="64" y="139"/>
                      <a:pt x="60" y="139"/>
                    </a:cubicBezTo>
                    <a:cubicBezTo>
                      <a:pt x="24" y="133"/>
                      <a:pt x="0" y="98"/>
                      <a:pt x="6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3" y="25"/>
                      <a:pt x="47" y="0"/>
                      <a:pt x="83" y="6"/>
                    </a:cubicBezTo>
                    <a:cubicBezTo>
                      <a:pt x="119" y="13"/>
                      <a:pt x="143" y="47"/>
                      <a:pt x="137" y="83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2" y="117"/>
                      <a:pt x="103" y="140"/>
                      <a:pt x="72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69">
                <a:extLst>
                  <a:ext uri="{FF2B5EF4-FFF2-40B4-BE49-F238E27FC236}">
                    <a16:creationId xmlns:a16="http://schemas.microsoft.com/office/drawing/2014/main" id="{045FFFDE-3832-4302-B76C-73E2CB57D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" y="1868"/>
                <a:ext cx="22" cy="23"/>
              </a:xfrm>
              <a:custGeom>
                <a:avLst/>
                <a:gdLst>
                  <a:gd name="T0" fmla="*/ 40 w 81"/>
                  <a:gd name="T1" fmla="*/ 82 h 82"/>
                  <a:gd name="T2" fmla="*/ 0 w 81"/>
                  <a:gd name="T3" fmla="*/ 42 h 82"/>
                  <a:gd name="T4" fmla="*/ 0 w 81"/>
                  <a:gd name="T5" fmla="*/ 41 h 82"/>
                  <a:gd name="T6" fmla="*/ 40 w 81"/>
                  <a:gd name="T7" fmla="*/ 0 h 82"/>
                  <a:gd name="T8" fmla="*/ 40 w 81"/>
                  <a:gd name="T9" fmla="*/ 0 h 82"/>
                  <a:gd name="T10" fmla="*/ 81 w 81"/>
                  <a:gd name="T11" fmla="*/ 40 h 82"/>
                  <a:gd name="T12" fmla="*/ 81 w 81"/>
                  <a:gd name="T13" fmla="*/ 41 h 82"/>
                  <a:gd name="T14" fmla="*/ 41 w 81"/>
                  <a:gd name="T15" fmla="*/ 82 h 82"/>
                  <a:gd name="T16" fmla="*/ 40 w 81"/>
                  <a:gd name="T17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2">
                    <a:moveTo>
                      <a:pt x="40" y="82"/>
                    </a:moveTo>
                    <a:cubicBezTo>
                      <a:pt x="18" y="82"/>
                      <a:pt x="1" y="64"/>
                      <a:pt x="0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19"/>
                      <a:pt x="17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62" y="0"/>
                      <a:pt x="80" y="18"/>
                      <a:pt x="81" y="40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1" y="63"/>
                      <a:pt x="63" y="82"/>
                      <a:pt x="41" y="82"/>
                    </a:cubicBezTo>
                    <a:cubicBezTo>
                      <a:pt x="41" y="82"/>
                      <a:pt x="41" y="82"/>
                      <a:pt x="40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70">
                <a:extLst>
                  <a:ext uri="{FF2B5EF4-FFF2-40B4-BE49-F238E27FC236}">
                    <a16:creationId xmlns:a16="http://schemas.microsoft.com/office/drawing/2014/main" id="{0F1A1047-3B22-439E-8A32-3439D6AB3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1798"/>
                <a:ext cx="31" cy="30"/>
              </a:xfrm>
              <a:custGeom>
                <a:avLst/>
                <a:gdLst>
                  <a:gd name="T0" fmla="*/ 55 w 110"/>
                  <a:gd name="T1" fmla="*/ 107 h 107"/>
                  <a:gd name="T2" fmla="*/ 46 w 110"/>
                  <a:gd name="T3" fmla="*/ 106 h 107"/>
                  <a:gd name="T4" fmla="*/ 5 w 110"/>
                  <a:gd name="T5" fmla="*/ 47 h 107"/>
                  <a:gd name="T6" fmla="*/ 5 w 110"/>
                  <a:gd name="T7" fmla="*/ 46 h 107"/>
                  <a:gd name="T8" fmla="*/ 64 w 110"/>
                  <a:gd name="T9" fmla="*/ 5 h 107"/>
                  <a:gd name="T10" fmla="*/ 105 w 110"/>
                  <a:gd name="T11" fmla="*/ 63 h 107"/>
                  <a:gd name="T12" fmla="*/ 105 w 110"/>
                  <a:gd name="T13" fmla="*/ 65 h 107"/>
                  <a:gd name="T14" fmla="*/ 55 w 110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7">
                    <a:moveTo>
                      <a:pt x="55" y="107"/>
                    </a:moveTo>
                    <a:cubicBezTo>
                      <a:pt x="52" y="107"/>
                      <a:pt x="49" y="107"/>
                      <a:pt x="46" y="106"/>
                    </a:cubicBezTo>
                    <a:cubicBezTo>
                      <a:pt x="19" y="101"/>
                      <a:pt x="0" y="75"/>
                      <a:pt x="5" y="47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10" y="19"/>
                      <a:pt x="36" y="0"/>
                      <a:pt x="64" y="5"/>
                    </a:cubicBezTo>
                    <a:cubicBezTo>
                      <a:pt x="91" y="9"/>
                      <a:pt x="110" y="36"/>
                      <a:pt x="105" y="63"/>
                    </a:cubicBezTo>
                    <a:cubicBezTo>
                      <a:pt x="105" y="65"/>
                      <a:pt x="105" y="65"/>
                      <a:pt x="105" y="65"/>
                    </a:cubicBezTo>
                    <a:cubicBezTo>
                      <a:pt x="101" y="89"/>
                      <a:pt x="79" y="107"/>
                      <a:pt x="55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71">
                <a:extLst>
                  <a:ext uri="{FF2B5EF4-FFF2-40B4-BE49-F238E27FC236}">
                    <a16:creationId xmlns:a16="http://schemas.microsoft.com/office/drawing/2014/main" id="{6B65141C-AC75-401F-85D3-20F46F216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1749"/>
                <a:ext cx="37" cy="37"/>
              </a:xfrm>
              <a:custGeom>
                <a:avLst/>
                <a:gdLst>
                  <a:gd name="T0" fmla="*/ 66 w 133"/>
                  <a:gd name="T1" fmla="*/ 134 h 134"/>
                  <a:gd name="T2" fmla="*/ 0 w 133"/>
                  <a:gd name="T3" fmla="*/ 69 h 134"/>
                  <a:gd name="T4" fmla="*/ 0 w 133"/>
                  <a:gd name="T5" fmla="*/ 67 h 134"/>
                  <a:gd name="T6" fmla="*/ 65 w 133"/>
                  <a:gd name="T7" fmla="*/ 0 h 134"/>
                  <a:gd name="T8" fmla="*/ 66 w 133"/>
                  <a:gd name="T9" fmla="*/ 0 h 134"/>
                  <a:gd name="T10" fmla="*/ 132 w 133"/>
                  <a:gd name="T11" fmla="*/ 66 h 134"/>
                  <a:gd name="T12" fmla="*/ 132 w 133"/>
                  <a:gd name="T13" fmla="*/ 67 h 134"/>
                  <a:gd name="T14" fmla="*/ 67 w 133"/>
                  <a:gd name="T15" fmla="*/ 134 h 134"/>
                  <a:gd name="T16" fmla="*/ 66 w 133"/>
                  <a:gd name="T17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134">
                    <a:moveTo>
                      <a:pt x="66" y="134"/>
                    </a:moveTo>
                    <a:cubicBezTo>
                      <a:pt x="30" y="134"/>
                      <a:pt x="1" y="105"/>
                      <a:pt x="0" y="6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1"/>
                      <a:pt x="29" y="1"/>
                      <a:pt x="65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102" y="0"/>
                      <a:pt x="132" y="29"/>
                      <a:pt x="132" y="66"/>
                    </a:cubicBezTo>
                    <a:cubicBezTo>
                      <a:pt x="132" y="67"/>
                      <a:pt x="132" y="67"/>
                      <a:pt x="132" y="67"/>
                    </a:cubicBezTo>
                    <a:cubicBezTo>
                      <a:pt x="133" y="104"/>
                      <a:pt x="104" y="134"/>
                      <a:pt x="67" y="134"/>
                    </a:cubicBezTo>
                    <a:cubicBezTo>
                      <a:pt x="67" y="134"/>
                      <a:pt x="67" y="134"/>
                      <a:pt x="66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72">
                <a:extLst>
                  <a:ext uri="{FF2B5EF4-FFF2-40B4-BE49-F238E27FC236}">
                    <a16:creationId xmlns:a16="http://schemas.microsoft.com/office/drawing/2014/main" id="{0403ECF5-C5A8-4488-B711-CF41E8CA0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1685"/>
                <a:ext cx="39" cy="37"/>
              </a:xfrm>
              <a:custGeom>
                <a:avLst/>
                <a:gdLst>
                  <a:gd name="T0" fmla="*/ 71 w 141"/>
                  <a:gd name="T1" fmla="*/ 137 h 137"/>
                  <a:gd name="T2" fmla="*/ 8 w 141"/>
                  <a:gd name="T3" fmla="*/ 85 h 137"/>
                  <a:gd name="T4" fmla="*/ 7 w 141"/>
                  <a:gd name="T5" fmla="*/ 83 h 137"/>
                  <a:gd name="T6" fmla="*/ 58 w 141"/>
                  <a:gd name="T7" fmla="*/ 8 h 137"/>
                  <a:gd name="T8" fmla="*/ 134 w 141"/>
                  <a:gd name="T9" fmla="*/ 58 h 137"/>
                  <a:gd name="T10" fmla="*/ 134 w 141"/>
                  <a:gd name="T11" fmla="*/ 59 h 137"/>
                  <a:gd name="T12" fmla="*/ 84 w 141"/>
                  <a:gd name="T13" fmla="*/ 135 h 137"/>
                  <a:gd name="T14" fmla="*/ 71 w 141"/>
                  <a:gd name="T15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7">
                    <a:moveTo>
                      <a:pt x="71" y="137"/>
                    </a:moveTo>
                    <a:cubicBezTo>
                      <a:pt x="41" y="137"/>
                      <a:pt x="14" y="115"/>
                      <a:pt x="8" y="85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0" y="49"/>
                      <a:pt x="23" y="15"/>
                      <a:pt x="58" y="8"/>
                    </a:cubicBezTo>
                    <a:cubicBezTo>
                      <a:pt x="92" y="0"/>
                      <a:pt x="126" y="23"/>
                      <a:pt x="134" y="58"/>
                    </a:cubicBezTo>
                    <a:cubicBezTo>
                      <a:pt x="134" y="59"/>
                      <a:pt x="134" y="59"/>
                      <a:pt x="134" y="59"/>
                    </a:cubicBezTo>
                    <a:cubicBezTo>
                      <a:pt x="141" y="94"/>
                      <a:pt x="118" y="128"/>
                      <a:pt x="84" y="135"/>
                    </a:cubicBezTo>
                    <a:cubicBezTo>
                      <a:pt x="79" y="136"/>
                      <a:pt x="75" y="137"/>
                      <a:pt x="71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73">
                <a:extLst>
                  <a:ext uri="{FF2B5EF4-FFF2-40B4-BE49-F238E27FC236}">
                    <a16:creationId xmlns:a16="http://schemas.microsoft.com/office/drawing/2014/main" id="{B40F0FA2-290E-483D-93D8-B012D42C2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1643"/>
                <a:ext cx="31" cy="29"/>
              </a:xfrm>
              <a:custGeom>
                <a:avLst/>
                <a:gdLst>
                  <a:gd name="T0" fmla="*/ 55 w 111"/>
                  <a:gd name="T1" fmla="*/ 105 h 105"/>
                  <a:gd name="T2" fmla="*/ 38 w 111"/>
                  <a:gd name="T3" fmla="*/ 102 h 105"/>
                  <a:gd name="T4" fmla="*/ 9 w 111"/>
                  <a:gd name="T5" fmla="*/ 39 h 105"/>
                  <a:gd name="T6" fmla="*/ 10 w 111"/>
                  <a:gd name="T7" fmla="*/ 38 h 105"/>
                  <a:gd name="T8" fmla="*/ 72 w 111"/>
                  <a:gd name="T9" fmla="*/ 9 h 105"/>
                  <a:gd name="T10" fmla="*/ 101 w 111"/>
                  <a:gd name="T11" fmla="*/ 72 h 105"/>
                  <a:gd name="T12" fmla="*/ 101 w 111"/>
                  <a:gd name="T13" fmla="*/ 73 h 105"/>
                  <a:gd name="T14" fmla="*/ 55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5" y="105"/>
                    </a:moveTo>
                    <a:cubicBezTo>
                      <a:pt x="49" y="105"/>
                      <a:pt x="44" y="104"/>
                      <a:pt x="38" y="102"/>
                    </a:cubicBezTo>
                    <a:cubicBezTo>
                      <a:pt x="13" y="93"/>
                      <a:pt x="0" y="65"/>
                      <a:pt x="9" y="39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9" y="13"/>
                      <a:pt x="47" y="0"/>
                      <a:pt x="72" y="9"/>
                    </a:cubicBezTo>
                    <a:cubicBezTo>
                      <a:pt x="98" y="19"/>
                      <a:pt x="111" y="47"/>
                      <a:pt x="101" y="72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4" y="93"/>
                      <a:pt x="75" y="105"/>
                      <a:pt x="55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74">
                <a:extLst>
                  <a:ext uri="{FF2B5EF4-FFF2-40B4-BE49-F238E27FC236}">
                    <a16:creationId xmlns:a16="http://schemas.microsoft.com/office/drawing/2014/main" id="{F7E01832-C611-4BE3-90AF-0E9C729D6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582"/>
                <a:ext cx="25" cy="24"/>
              </a:xfrm>
              <a:custGeom>
                <a:avLst/>
                <a:gdLst>
                  <a:gd name="T0" fmla="*/ 44 w 88"/>
                  <a:gd name="T1" fmla="*/ 85 h 85"/>
                  <a:gd name="T2" fmla="*/ 5 w 88"/>
                  <a:gd name="T3" fmla="*/ 53 h 85"/>
                  <a:gd name="T4" fmla="*/ 5 w 88"/>
                  <a:gd name="T5" fmla="*/ 52 h 85"/>
                  <a:gd name="T6" fmla="*/ 36 w 88"/>
                  <a:gd name="T7" fmla="*/ 4 h 85"/>
                  <a:gd name="T8" fmla="*/ 84 w 88"/>
                  <a:gd name="T9" fmla="*/ 36 h 85"/>
                  <a:gd name="T10" fmla="*/ 84 w 88"/>
                  <a:gd name="T11" fmla="*/ 37 h 85"/>
                  <a:gd name="T12" fmla="*/ 52 w 88"/>
                  <a:gd name="T13" fmla="*/ 84 h 85"/>
                  <a:gd name="T14" fmla="*/ 44 w 88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5">
                    <a:moveTo>
                      <a:pt x="44" y="85"/>
                    </a:moveTo>
                    <a:cubicBezTo>
                      <a:pt x="26" y="85"/>
                      <a:pt x="9" y="72"/>
                      <a:pt x="5" y="53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0" y="30"/>
                      <a:pt x="14" y="9"/>
                      <a:pt x="36" y="4"/>
                    </a:cubicBezTo>
                    <a:cubicBezTo>
                      <a:pt x="58" y="0"/>
                      <a:pt x="79" y="14"/>
                      <a:pt x="84" y="36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8" y="59"/>
                      <a:pt x="74" y="80"/>
                      <a:pt x="52" y="84"/>
                    </a:cubicBezTo>
                    <a:cubicBezTo>
                      <a:pt x="50" y="85"/>
                      <a:pt x="47" y="85"/>
                      <a:pt x="4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75">
                <a:extLst>
                  <a:ext uri="{FF2B5EF4-FFF2-40B4-BE49-F238E27FC236}">
                    <a16:creationId xmlns:a16="http://schemas.microsoft.com/office/drawing/2014/main" id="{7EA2D3F1-23ED-4534-A03D-17E4F3D14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1541"/>
                <a:ext cx="24" cy="23"/>
              </a:xfrm>
              <a:custGeom>
                <a:avLst/>
                <a:gdLst>
                  <a:gd name="T0" fmla="*/ 43 w 87"/>
                  <a:gd name="T1" fmla="*/ 83 h 83"/>
                  <a:gd name="T2" fmla="*/ 30 w 87"/>
                  <a:gd name="T3" fmla="*/ 80 h 83"/>
                  <a:gd name="T4" fmla="*/ 7 w 87"/>
                  <a:gd name="T5" fmla="*/ 31 h 83"/>
                  <a:gd name="T6" fmla="*/ 7 w 87"/>
                  <a:gd name="T7" fmla="*/ 30 h 83"/>
                  <a:gd name="T8" fmla="*/ 57 w 87"/>
                  <a:gd name="T9" fmla="*/ 7 h 83"/>
                  <a:gd name="T10" fmla="*/ 80 w 87"/>
                  <a:gd name="T11" fmla="*/ 57 h 83"/>
                  <a:gd name="T12" fmla="*/ 80 w 87"/>
                  <a:gd name="T13" fmla="*/ 58 h 83"/>
                  <a:gd name="T14" fmla="*/ 43 w 87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3">
                    <a:moveTo>
                      <a:pt x="43" y="83"/>
                    </a:moveTo>
                    <a:cubicBezTo>
                      <a:pt x="39" y="83"/>
                      <a:pt x="34" y="82"/>
                      <a:pt x="30" y="80"/>
                    </a:cubicBezTo>
                    <a:cubicBezTo>
                      <a:pt x="10" y="73"/>
                      <a:pt x="0" y="51"/>
                      <a:pt x="7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15" y="10"/>
                      <a:pt x="37" y="0"/>
                      <a:pt x="57" y="7"/>
                    </a:cubicBezTo>
                    <a:cubicBezTo>
                      <a:pt x="77" y="14"/>
                      <a:pt x="87" y="37"/>
                      <a:pt x="80" y="57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74" y="73"/>
                      <a:pt x="59" y="83"/>
                      <a:pt x="43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76">
                <a:extLst>
                  <a:ext uri="{FF2B5EF4-FFF2-40B4-BE49-F238E27FC236}">
                    <a16:creationId xmlns:a16="http://schemas.microsoft.com/office/drawing/2014/main" id="{2A6A8749-907F-427C-95FB-7CF9C2AF8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467"/>
                <a:ext cx="49" cy="46"/>
              </a:xfrm>
              <a:custGeom>
                <a:avLst/>
                <a:gdLst>
                  <a:gd name="T0" fmla="*/ 88 w 175"/>
                  <a:gd name="T1" fmla="*/ 164 h 164"/>
                  <a:gd name="T2" fmla="*/ 24 w 175"/>
                  <a:gd name="T3" fmla="*/ 129 h 164"/>
                  <a:gd name="T4" fmla="*/ 23 w 175"/>
                  <a:gd name="T5" fmla="*/ 128 h 164"/>
                  <a:gd name="T6" fmla="*/ 46 w 175"/>
                  <a:gd name="T7" fmla="*/ 23 h 164"/>
                  <a:gd name="T8" fmla="*/ 151 w 175"/>
                  <a:gd name="T9" fmla="*/ 45 h 164"/>
                  <a:gd name="T10" fmla="*/ 152 w 175"/>
                  <a:gd name="T11" fmla="*/ 47 h 164"/>
                  <a:gd name="T12" fmla="*/ 129 w 175"/>
                  <a:gd name="T13" fmla="*/ 152 h 164"/>
                  <a:gd name="T14" fmla="*/ 88 w 175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4">
                    <a:moveTo>
                      <a:pt x="88" y="164"/>
                    </a:moveTo>
                    <a:cubicBezTo>
                      <a:pt x="63" y="164"/>
                      <a:pt x="39" y="152"/>
                      <a:pt x="24" y="129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0" y="92"/>
                      <a:pt x="10" y="45"/>
                      <a:pt x="46" y="23"/>
                    </a:cubicBezTo>
                    <a:cubicBezTo>
                      <a:pt x="81" y="0"/>
                      <a:pt x="128" y="10"/>
                      <a:pt x="151" y="45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75" y="82"/>
                      <a:pt x="165" y="129"/>
                      <a:pt x="129" y="152"/>
                    </a:cubicBezTo>
                    <a:cubicBezTo>
                      <a:pt x="117" y="160"/>
                      <a:pt x="102" y="164"/>
                      <a:pt x="88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77">
                <a:extLst>
                  <a:ext uri="{FF2B5EF4-FFF2-40B4-BE49-F238E27FC236}">
                    <a16:creationId xmlns:a16="http://schemas.microsoft.com/office/drawing/2014/main" id="{11A32B2D-0AAC-4937-96F6-B90A79991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427"/>
                <a:ext cx="43" cy="41"/>
              </a:xfrm>
              <a:custGeom>
                <a:avLst/>
                <a:gdLst>
                  <a:gd name="T0" fmla="*/ 77 w 156"/>
                  <a:gd name="T1" fmla="*/ 148 h 148"/>
                  <a:gd name="T2" fmla="*/ 54 w 156"/>
                  <a:gd name="T3" fmla="*/ 144 h 148"/>
                  <a:gd name="T4" fmla="*/ 13 w 156"/>
                  <a:gd name="T5" fmla="*/ 56 h 148"/>
                  <a:gd name="T6" fmla="*/ 13 w 156"/>
                  <a:gd name="T7" fmla="*/ 54 h 148"/>
                  <a:gd name="T8" fmla="*/ 102 w 156"/>
                  <a:gd name="T9" fmla="*/ 14 h 148"/>
                  <a:gd name="T10" fmla="*/ 143 w 156"/>
                  <a:gd name="T11" fmla="*/ 102 h 148"/>
                  <a:gd name="T12" fmla="*/ 142 w 156"/>
                  <a:gd name="T13" fmla="*/ 104 h 148"/>
                  <a:gd name="T14" fmla="*/ 77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7" y="148"/>
                    </a:moveTo>
                    <a:cubicBezTo>
                      <a:pt x="70" y="148"/>
                      <a:pt x="61" y="147"/>
                      <a:pt x="54" y="144"/>
                    </a:cubicBezTo>
                    <a:cubicBezTo>
                      <a:pt x="18" y="131"/>
                      <a:pt x="0" y="91"/>
                      <a:pt x="13" y="56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27" y="19"/>
                      <a:pt x="66" y="0"/>
                      <a:pt x="102" y="14"/>
                    </a:cubicBezTo>
                    <a:cubicBezTo>
                      <a:pt x="137" y="27"/>
                      <a:pt x="156" y="66"/>
                      <a:pt x="143" y="102"/>
                    </a:cubicBezTo>
                    <a:cubicBezTo>
                      <a:pt x="142" y="104"/>
                      <a:pt x="142" y="104"/>
                      <a:pt x="142" y="104"/>
                    </a:cubicBezTo>
                    <a:cubicBezTo>
                      <a:pt x="132" y="131"/>
                      <a:pt x="105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78">
                <a:extLst>
                  <a:ext uri="{FF2B5EF4-FFF2-40B4-BE49-F238E27FC236}">
                    <a16:creationId xmlns:a16="http://schemas.microsoft.com/office/drawing/2014/main" id="{62E0EA2A-7ED2-4BF9-84DE-A54EEA1DA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1383"/>
                <a:ext cx="29" cy="27"/>
              </a:xfrm>
              <a:custGeom>
                <a:avLst/>
                <a:gdLst>
                  <a:gd name="T0" fmla="*/ 52 w 103"/>
                  <a:gd name="T1" fmla="*/ 96 h 96"/>
                  <a:gd name="T2" fmla="*/ 14 w 103"/>
                  <a:gd name="T3" fmla="*/ 76 h 96"/>
                  <a:gd name="T4" fmla="*/ 14 w 103"/>
                  <a:gd name="T5" fmla="*/ 75 h 96"/>
                  <a:gd name="T6" fmla="*/ 27 w 103"/>
                  <a:gd name="T7" fmla="*/ 13 h 96"/>
                  <a:gd name="T8" fmla="*/ 89 w 103"/>
                  <a:gd name="T9" fmla="*/ 27 h 96"/>
                  <a:gd name="T10" fmla="*/ 90 w 103"/>
                  <a:gd name="T11" fmla="*/ 27 h 96"/>
                  <a:gd name="T12" fmla="*/ 76 w 103"/>
                  <a:gd name="T13" fmla="*/ 89 h 96"/>
                  <a:gd name="T14" fmla="*/ 52 w 103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96">
                    <a:moveTo>
                      <a:pt x="52" y="96"/>
                    </a:moveTo>
                    <a:cubicBezTo>
                      <a:pt x="37" y="96"/>
                      <a:pt x="23" y="89"/>
                      <a:pt x="14" y="76"/>
                    </a:cubicBezTo>
                    <a:cubicBezTo>
                      <a:pt x="14" y="75"/>
                      <a:pt x="14" y="75"/>
                      <a:pt x="14" y="75"/>
                    </a:cubicBezTo>
                    <a:cubicBezTo>
                      <a:pt x="0" y="54"/>
                      <a:pt x="6" y="26"/>
                      <a:pt x="27" y="13"/>
                    </a:cubicBezTo>
                    <a:cubicBezTo>
                      <a:pt x="48" y="0"/>
                      <a:pt x="76" y="6"/>
                      <a:pt x="89" y="27"/>
                    </a:cubicBezTo>
                    <a:cubicBezTo>
                      <a:pt x="90" y="27"/>
                      <a:pt x="90" y="27"/>
                      <a:pt x="90" y="27"/>
                    </a:cubicBezTo>
                    <a:cubicBezTo>
                      <a:pt x="103" y="48"/>
                      <a:pt x="97" y="76"/>
                      <a:pt x="76" y="89"/>
                    </a:cubicBezTo>
                    <a:cubicBezTo>
                      <a:pt x="69" y="94"/>
                      <a:pt x="60" y="96"/>
                      <a:pt x="52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79">
                <a:extLst>
                  <a:ext uri="{FF2B5EF4-FFF2-40B4-BE49-F238E27FC236}">
                    <a16:creationId xmlns:a16="http://schemas.microsoft.com/office/drawing/2014/main" id="{23F03B5D-ABF2-4BE2-A328-86D7307C5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346"/>
                <a:ext cx="27" cy="26"/>
              </a:xfrm>
              <a:custGeom>
                <a:avLst/>
                <a:gdLst>
                  <a:gd name="T0" fmla="*/ 49 w 99"/>
                  <a:gd name="T1" fmla="*/ 94 h 94"/>
                  <a:gd name="T2" fmla="*/ 20 w 99"/>
                  <a:gd name="T3" fmla="*/ 83 h 94"/>
                  <a:gd name="T4" fmla="*/ 16 w 99"/>
                  <a:gd name="T5" fmla="*/ 21 h 94"/>
                  <a:gd name="T6" fmla="*/ 17 w 99"/>
                  <a:gd name="T7" fmla="*/ 20 h 94"/>
                  <a:gd name="T8" fmla="*/ 79 w 99"/>
                  <a:gd name="T9" fmla="*/ 16 h 94"/>
                  <a:gd name="T10" fmla="*/ 83 w 99"/>
                  <a:gd name="T11" fmla="*/ 78 h 94"/>
                  <a:gd name="T12" fmla="*/ 82 w 99"/>
                  <a:gd name="T13" fmla="*/ 79 h 94"/>
                  <a:gd name="T14" fmla="*/ 49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49" y="94"/>
                    </a:moveTo>
                    <a:cubicBezTo>
                      <a:pt x="39" y="94"/>
                      <a:pt x="28" y="90"/>
                      <a:pt x="20" y="83"/>
                    </a:cubicBezTo>
                    <a:cubicBezTo>
                      <a:pt x="2" y="67"/>
                      <a:pt x="0" y="39"/>
                      <a:pt x="16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33" y="2"/>
                      <a:pt x="61" y="0"/>
                      <a:pt x="79" y="16"/>
                    </a:cubicBezTo>
                    <a:cubicBezTo>
                      <a:pt x="97" y="32"/>
                      <a:pt x="99" y="60"/>
                      <a:pt x="83" y="78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73" y="89"/>
                      <a:pt x="61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80">
                <a:extLst>
                  <a:ext uri="{FF2B5EF4-FFF2-40B4-BE49-F238E27FC236}">
                    <a16:creationId xmlns:a16="http://schemas.microsoft.com/office/drawing/2014/main" id="{1A33329E-3201-4B29-99F3-86DA04E76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85"/>
                <a:ext cx="36" cy="34"/>
              </a:xfrm>
              <a:custGeom>
                <a:avLst/>
                <a:gdLst>
                  <a:gd name="T0" fmla="*/ 66 w 131"/>
                  <a:gd name="T1" fmla="*/ 123 h 123"/>
                  <a:gd name="T2" fmla="*/ 18 w 131"/>
                  <a:gd name="T3" fmla="*/ 97 h 123"/>
                  <a:gd name="T4" fmla="*/ 17 w 131"/>
                  <a:gd name="T5" fmla="*/ 96 h 123"/>
                  <a:gd name="T6" fmla="*/ 35 w 131"/>
                  <a:gd name="T7" fmla="*/ 17 h 123"/>
                  <a:gd name="T8" fmla="*/ 113 w 131"/>
                  <a:gd name="T9" fmla="*/ 35 h 123"/>
                  <a:gd name="T10" fmla="*/ 114 w 131"/>
                  <a:gd name="T11" fmla="*/ 36 h 123"/>
                  <a:gd name="T12" fmla="*/ 97 w 131"/>
                  <a:gd name="T13" fmla="*/ 115 h 123"/>
                  <a:gd name="T14" fmla="*/ 66 w 131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3">
                    <a:moveTo>
                      <a:pt x="66" y="123"/>
                    </a:moveTo>
                    <a:cubicBezTo>
                      <a:pt x="47" y="123"/>
                      <a:pt x="29" y="114"/>
                      <a:pt x="18" y="97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0" y="70"/>
                      <a:pt x="8" y="34"/>
                      <a:pt x="35" y="17"/>
                    </a:cubicBezTo>
                    <a:cubicBezTo>
                      <a:pt x="61" y="0"/>
                      <a:pt x="97" y="8"/>
                      <a:pt x="113" y="35"/>
                    </a:cubicBezTo>
                    <a:cubicBezTo>
                      <a:pt x="114" y="36"/>
                      <a:pt x="114" y="36"/>
                      <a:pt x="114" y="36"/>
                    </a:cubicBezTo>
                    <a:cubicBezTo>
                      <a:pt x="131" y="62"/>
                      <a:pt x="123" y="98"/>
                      <a:pt x="97" y="115"/>
                    </a:cubicBezTo>
                    <a:cubicBezTo>
                      <a:pt x="87" y="121"/>
                      <a:pt x="77" y="123"/>
                      <a:pt x="66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81">
                <a:extLst>
                  <a:ext uri="{FF2B5EF4-FFF2-40B4-BE49-F238E27FC236}">
                    <a16:creationId xmlns:a16="http://schemas.microsoft.com/office/drawing/2014/main" id="{FC25AEB0-3BB5-4376-BE87-8F0307537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126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8 w 88"/>
                  <a:gd name="T3" fmla="*/ 73 h 83"/>
                  <a:gd name="T4" fmla="*/ 14 w 88"/>
                  <a:gd name="T5" fmla="*/ 18 h 83"/>
                  <a:gd name="T6" fmla="*/ 15 w 88"/>
                  <a:gd name="T7" fmla="*/ 17 h 83"/>
                  <a:gd name="T8" fmla="*/ 70 w 88"/>
                  <a:gd name="T9" fmla="*/ 14 h 83"/>
                  <a:gd name="T10" fmla="*/ 74 w 88"/>
                  <a:gd name="T11" fmla="*/ 69 h 83"/>
                  <a:gd name="T12" fmla="*/ 73 w 88"/>
                  <a:gd name="T13" fmla="*/ 70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5" y="83"/>
                      <a:pt x="25" y="80"/>
                      <a:pt x="18" y="73"/>
                    </a:cubicBezTo>
                    <a:cubicBezTo>
                      <a:pt x="2" y="59"/>
                      <a:pt x="0" y="34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29" y="1"/>
                      <a:pt x="54" y="0"/>
                      <a:pt x="70" y="14"/>
                    </a:cubicBezTo>
                    <a:cubicBezTo>
                      <a:pt x="87" y="28"/>
                      <a:pt x="88" y="53"/>
                      <a:pt x="74" y="69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5" y="79"/>
                      <a:pt x="55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82">
                <a:extLst>
                  <a:ext uri="{FF2B5EF4-FFF2-40B4-BE49-F238E27FC236}">
                    <a16:creationId xmlns:a16="http://schemas.microsoft.com/office/drawing/2014/main" id="{C35A5D74-B61B-4179-AE63-186754480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1215"/>
                <a:ext cx="39" cy="36"/>
              </a:xfrm>
              <a:custGeom>
                <a:avLst/>
                <a:gdLst>
                  <a:gd name="T0" fmla="*/ 71 w 141"/>
                  <a:gd name="T1" fmla="*/ 132 h 132"/>
                  <a:gd name="T2" fmla="*/ 35 w 141"/>
                  <a:gd name="T3" fmla="*/ 120 h 132"/>
                  <a:gd name="T4" fmla="*/ 34 w 141"/>
                  <a:gd name="T5" fmla="*/ 119 h 132"/>
                  <a:gd name="T6" fmla="*/ 20 w 141"/>
                  <a:gd name="T7" fmla="*/ 34 h 132"/>
                  <a:gd name="T8" fmla="*/ 106 w 141"/>
                  <a:gd name="T9" fmla="*/ 20 h 132"/>
                  <a:gd name="T10" fmla="*/ 107 w 141"/>
                  <a:gd name="T11" fmla="*/ 21 h 132"/>
                  <a:gd name="T12" fmla="*/ 121 w 141"/>
                  <a:gd name="T13" fmla="*/ 107 h 132"/>
                  <a:gd name="T14" fmla="*/ 71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1" y="132"/>
                    </a:moveTo>
                    <a:cubicBezTo>
                      <a:pt x="59" y="132"/>
                      <a:pt x="46" y="128"/>
                      <a:pt x="35" y="120"/>
                    </a:cubicBezTo>
                    <a:cubicBezTo>
                      <a:pt x="34" y="119"/>
                      <a:pt x="34" y="119"/>
                      <a:pt x="34" y="119"/>
                    </a:cubicBezTo>
                    <a:cubicBezTo>
                      <a:pt x="6" y="99"/>
                      <a:pt x="0" y="61"/>
                      <a:pt x="20" y="34"/>
                    </a:cubicBezTo>
                    <a:cubicBezTo>
                      <a:pt x="40" y="6"/>
                      <a:pt x="79" y="0"/>
                      <a:pt x="106" y="20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35" y="41"/>
                      <a:pt x="141" y="80"/>
                      <a:pt x="121" y="107"/>
                    </a:cubicBezTo>
                    <a:cubicBezTo>
                      <a:pt x="109" y="123"/>
                      <a:pt x="90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83">
                <a:extLst>
                  <a:ext uri="{FF2B5EF4-FFF2-40B4-BE49-F238E27FC236}">
                    <a16:creationId xmlns:a16="http://schemas.microsoft.com/office/drawing/2014/main" id="{C0EDCABD-93DA-47B9-B4A7-E9DA7754E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1176"/>
                <a:ext cx="48" cy="45"/>
              </a:xfrm>
              <a:custGeom>
                <a:avLst/>
                <a:gdLst>
                  <a:gd name="T0" fmla="*/ 87 w 174"/>
                  <a:gd name="T1" fmla="*/ 163 h 163"/>
                  <a:gd name="T2" fmla="*/ 19 w 174"/>
                  <a:gd name="T3" fmla="*/ 122 h 163"/>
                  <a:gd name="T4" fmla="*/ 52 w 174"/>
                  <a:gd name="T5" fmla="*/ 20 h 163"/>
                  <a:gd name="T6" fmla="*/ 53 w 174"/>
                  <a:gd name="T7" fmla="*/ 19 h 163"/>
                  <a:gd name="T8" fmla="*/ 155 w 174"/>
                  <a:gd name="T9" fmla="*/ 52 h 163"/>
                  <a:gd name="T10" fmla="*/ 123 w 174"/>
                  <a:gd name="T11" fmla="*/ 153 h 163"/>
                  <a:gd name="T12" fmla="*/ 121 w 174"/>
                  <a:gd name="T13" fmla="*/ 154 h 163"/>
                  <a:gd name="T14" fmla="*/ 87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7" y="163"/>
                    </a:moveTo>
                    <a:cubicBezTo>
                      <a:pt x="59" y="163"/>
                      <a:pt x="33" y="148"/>
                      <a:pt x="19" y="122"/>
                    </a:cubicBezTo>
                    <a:cubicBezTo>
                      <a:pt x="0" y="85"/>
                      <a:pt x="15" y="39"/>
                      <a:pt x="52" y="20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90" y="0"/>
                      <a:pt x="136" y="15"/>
                      <a:pt x="155" y="52"/>
                    </a:cubicBezTo>
                    <a:cubicBezTo>
                      <a:pt x="174" y="89"/>
                      <a:pt x="160" y="134"/>
                      <a:pt x="123" y="153"/>
                    </a:cubicBezTo>
                    <a:cubicBezTo>
                      <a:pt x="121" y="154"/>
                      <a:pt x="121" y="154"/>
                      <a:pt x="121" y="154"/>
                    </a:cubicBezTo>
                    <a:cubicBezTo>
                      <a:pt x="110" y="160"/>
                      <a:pt x="98" y="163"/>
                      <a:pt x="87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84">
                <a:extLst>
                  <a:ext uri="{FF2B5EF4-FFF2-40B4-BE49-F238E27FC236}">
                    <a16:creationId xmlns:a16="http://schemas.microsoft.com/office/drawing/2014/main" id="{4E912EAF-43C5-44F9-97F6-380E85427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156"/>
                <a:ext cx="25" cy="23"/>
              </a:xfrm>
              <a:custGeom>
                <a:avLst/>
                <a:gdLst>
                  <a:gd name="T0" fmla="*/ 46 w 91"/>
                  <a:gd name="T1" fmla="*/ 86 h 86"/>
                  <a:gd name="T2" fmla="*/ 22 w 91"/>
                  <a:gd name="T3" fmla="*/ 78 h 86"/>
                  <a:gd name="T4" fmla="*/ 21 w 91"/>
                  <a:gd name="T5" fmla="*/ 78 h 86"/>
                  <a:gd name="T6" fmla="*/ 13 w 91"/>
                  <a:gd name="T7" fmla="*/ 22 h 86"/>
                  <a:gd name="T8" fmla="*/ 69 w 91"/>
                  <a:gd name="T9" fmla="*/ 13 h 86"/>
                  <a:gd name="T10" fmla="*/ 70 w 91"/>
                  <a:gd name="T11" fmla="*/ 14 h 86"/>
                  <a:gd name="T12" fmla="*/ 78 w 91"/>
                  <a:gd name="T13" fmla="*/ 70 h 86"/>
                  <a:gd name="T14" fmla="*/ 46 w 91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6">
                    <a:moveTo>
                      <a:pt x="46" y="86"/>
                    </a:moveTo>
                    <a:cubicBezTo>
                      <a:pt x="38" y="86"/>
                      <a:pt x="29" y="84"/>
                      <a:pt x="22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4" y="65"/>
                      <a:pt x="0" y="40"/>
                      <a:pt x="13" y="22"/>
                    </a:cubicBezTo>
                    <a:cubicBezTo>
                      <a:pt x="26" y="4"/>
                      <a:pt x="51" y="0"/>
                      <a:pt x="69" y="1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87" y="27"/>
                      <a:pt x="91" y="52"/>
                      <a:pt x="78" y="70"/>
                    </a:cubicBezTo>
                    <a:cubicBezTo>
                      <a:pt x="70" y="80"/>
                      <a:pt x="58" y="86"/>
                      <a:pt x="46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85">
                <a:extLst>
                  <a:ext uri="{FF2B5EF4-FFF2-40B4-BE49-F238E27FC236}">
                    <a16:creationId xmlns:a16="http://schemas.microsoft.com/office/drawing/2014/main" id="{3F795AC1-9FD0-4678-8448-33B2DFAE8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6" y="1132"/>
                <a:ext cx="35" cy="32"/>
              </a:xfrm>
              <a:custGeom>
                <a:avLst/>
                <a:gdLst>
                  <a:gd name="T0" fmla="*/ 63 w 126"/>
                  <a:gd name="T1" fmla="*/ 117 h 117"/>
                  <a:gd name="T2" fmla="*/ 14 w 126"/>
                  <a:gd name="T3" fmla="*/ 88 h 117"/>
                  <a:gd name="T4" fmla="*/ 37 w 126"/>
                  <a:gd name="T5" fmla="*/ 14 h 117"/>
                  <a:gd name="T6" fmla="*/ 39 w 126"/>
                  <a:gd name="T7" fmla="*/ 14 h 117"/>
                  <a:gd name="T8" fmla="*/ 112 w 126"/>
                  <a:gd name="T9" fmla="*/ 37 h 117"/>
                  <a:gd name="T10" fmla="*/ 89 w 126"/>
                  <a:gd name="T11" fmla="*/ 110 h 117"/>
                  <a:gd name="T12" fmla="*/ 88 w 126"/>
                  <a:gd name="T13" fmla="*/ 111 h 117"/>
                  <a:gd name="T14" fmla="*/ 63 w 126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7">
                    <a:moveTo>
                      <a:pt x="63" y="117"/>
                    </a:moveTo>
                    <a:cubicBezTo>
                      <a:pt x="43" y="117"/>
                      <a:pt x="24" y="106"/>
                      <a:pt x="14" y="88"/>
                    </a:cubicBezTo>
                    <a:cubicBezTo>
                      <a:pt x="0" y="61"/>
                      <a:pt x="11" y="28"/>
                      <a:pt x="37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65" y="0"/>
                      <a:pt x="98" y="10"/>
                      <a:pt x="112" y="37"/>
                    </a:cubicBezTo>
                    <a:cubicBezTo>
                      <a:pt x="126" y="63"/>
                      <a:pt x="115" y="96"/>
                      <a:pt x="89" y="110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80" y="115"/>
                      <a:pt x="71" y="117"/>
                      <a:pt x="63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86">
                <a:extLst>
                  <a:ext uri="{FF2B5EF4-FFF2-40B4-BE49-F238E27FC236}">
                    <a16:creationId xmlns:a16="http://schemas.microsoft.com/office/drawing/2014/main" id="{FACA2081-E6FF-4822-BA18-35E2D0A55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101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41 w 106"/>
                  <a:gd name="T3" fmla="*/ 98 h 100"/>
                  <a:gd name="T4" fmla="*/ 40 w 106"/>
                  <a:gd name="T5" fmla="*/ 98 h 100"/>
                  <a:gd name="T6" fmla="*/ 6 w 106"/>
                  <a:gd name="T7" fmla="*/ 40 h 100"/>
                  <a:gd name="T8" fmla="*/ 65 w 106"/>
                  <a:gd name="T9" fmla="*/ 6 h 100"/>
                  <a:gd name="T10" fmla="*/ 66 w 106"/>
                  <a:gd name="T11" fmla="*/ 7 h 100"/>
                  <a:gd name="T12" fmla="*/ 99 w 106"/>
                  <a:gd name="T13" fmla="*/ 65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9" y="100"/>
                      <a:pt x="45" y="99"/>
                      <a:pt x="41" y="98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15" y="91"/>
                      <a:pt x="0" y="65"/>
                      <a:pt x="6" y="40"/>
                    </a:cubicBezTo>
                    <a:cubicBezTo>
                      <a:pt x="13" y="15"/>
                      <a:pt x="39" y="0"/>
                      <a:pt x="65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91" y="13"/>
                      <a:pt x="106" y="39"/>
                      <a:pt x="99" y="65"/>
                    </a:cubicBezTo>
                    <a:cubicBezTo>
                      <a:pt x="94" y="86"/>
                      <a:pt x="74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87">
                <a:extLst>
                  <a:ext uri="{FF2B5EF4-FFF2-40B4-BE49-F238E27FC236}">
                    <a16:creationId xmlns:a16="http://schemas.microsoft.com/office/drawing/2014/main" id="{2A402270-380C-4638-AAE2-47B8FCF0C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1" y="1076"/>
                <a:ext cx="43" cy="40"/>
              </a:xfrm>
              <a:custGeom>
                <a:avLst/>
                <a:gdLst>
                  <a:gd name="T0" fmla="*/ 76 w 154"/>
                  <a:gd name="T1" fmla="*/ 144 h 144"/>
                  <a:gd name="T2" fmla="*/ 17 w 154"/>
                  <a:gd name="T3" fmla="*/ 108 h 144"/>
                  <a:gd name="T4" fmla="*/ 46 w 154"/>
                  <a:gd name="T5" fmla="*/ 18 h 144"/>
                  <a:gd name="T6" fmla="*/ 47 w 154"/>
                  <a:gd name="T7" fmla="*/ 17 h 144"/>
                  <a:gd name="T8" fmla="*/ 137 w 154"/>
                  <a:gd name="T9" fmla="*/ 46 h 144"/>
                  <a:gd name="T10" fmla="*/ 108 w 154"/>
                  <a:gd name="T11" fmla="*/ 136 h 144"/>
                  <a:gd name="T12" fmla="*/ 107 w 154"/>
                  <a:gd name="T13" fmla="*/ 136 h 144"/>
                  <a:gd name="T14" fmla="*/ 76 w 154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4">
                    <a:moveTo>
                      <a:pt x="76" y="144"/>
                    </a:moveTo>
                    <a:cubicBezTo>
                      <a:pt x="52" y="144"/>
                      <a:pt x="29" y="131"/>
                      <a:pt x="17" y="108"/>
                    </a:cubicBezTo>
                    <a:cubicBezTo>
                      <a:pt x="0" y="75"/>
                      <a:pt x="13" y="35"/>
                      <a:pt x="46" y="18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80" y="0"/>
                      <a:pt x="120" y="13"/>
                      <a:pt x="137" y="46"/>
                    </a:cubicBezTo>
                    <a:cubicBezTo>
                      <a:pt x="154" y="78"/>
                      <a:pt x="141" y="119"/>
                      <a:pt x="108" y="136"/>
                    </a:cubicBezTo>
                    <a:cubicBezTo>
                      <a:pt x="107" y="136"/>
                      <a:pt x="107" y="136"/>
                      <a:pt x="107" y="136"/>
                    </a:cubicBezTo>
                    <a:cubicBezTo>
                      <a:pt x="97" y="141"/>
                      <a:pt x="87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88">
                <a:extLst>
                  <a:ext uri="{FF2B5EF4-FFF2-40B4-BE49-F238E27FC236}">
                    <a16:creationId xmlns:a16="http://schemas.microsoft.com/office/drawing/2014/main" id="{2A8AFDDA-D21C-4D86-8F08-F6EBF1218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1073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9 w 99"/>
                  <a:gd name="T3" fmla="*/ 91 h 93"/>
                  <a:gd name="T4" fmla="*/ 38 w 99"/>
                  <a:gd name="T5" fmla="*/ 91 h 93"/>
                  <a:gd name="T6" fmla="*/ 7 w 99"/>
                  <a:gd name="T7" fmla="*/ 37 h 93"/>
                  <a:gd name="T8" fmla="*/ 61 w 99"/>
                  <a:gd name="T9" fmla="*/ 6 h 93"/>
                  <a:gd name="T10" fmla="*/ 62 w 99"/>
                  <a:gd name="T11" fmla="*/ 6 h 93"/>
                  <a:gd name="T12" fmla="*/ 93 w 99"/>
                  <a:gd name="T13" fmla="*/ 6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6" y="93"/>
                      <a:pt x="43" y="92"/>
                      <a:pt x="39" y="91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14" y="85"/>
                      <a:pt x="0" y="61"/>
                      <a:pt x="7" y="37"/>
                    </a:cubicBezTo>
                    <a:cubicBezTo>
                      <a:pt x="13" y="14"/>
                      <a:pt x="37" y="0"/>
                      <a:pt x="61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85" y="13"/>
                      <a:pt x="99" y="37"/>
                      <a:pt x="93" y="60"/>
                    </a:cubicBezTo>
                    <a:cubicBezTo>
                      <a:pt x="87" y="80"/>
                      <a:pt x="70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89">
                <a:extLst>
                  <a:ext uri="{FF2B5EF4-FFF2-40B4-BE49-F238E27FC236}">
                    <a16:creationId xmlns:a16="http://schemas.microsoft.com/office/drawing/2014/main" id="{1BA865B3-C33A-4E91-868E-60FE17A4B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1052"/>
                <a:ext cx="44" cy="43"/>
              </a:xfrm>
              <a:custGeom>
                <a:avLst/>
                <a:gdLst>
                  <a:gd name="T0" fmla="*/ 78 w 158"/>
                  <a:gd name="T1" fmla="*/ 153 h 153"/>
                  <a:gd name="T2" fmla="*/ 4 w 158"/>
                  <a:gd name="T3" fmla="*/ 87 h 153"/>
                  <a:gd name="T4" fmla="*/ 70 w 158"/>
                  <a:gd name="T5" fmla="*/ 5 h 153"/>
                  <a:gd name="T6" fmla="*/ 72 w 158"/>
                  <a:gd name="T7" fmla="*/ 4 h 153"/>
                  <a:gd name="T8" fmla="*/ 154 w 158"/>
                  <a:gd name="T9" fmla="*/ 70 h 153"/>
                  <a:gd name="T10" fmla="*/ 88 w 158"/>
                  <a:gd name="T11" fmla="*/ 152 h 153"/>
                  <a:gd name="T12" fmla="*/ 86 w 158"/>
                  <a:gd name="T13" fmla="*/ 153 h 153"/>
                  <a:gd name="T14" fmla="*/ 78 w 158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3">
                    <a:moveTo>
                      <a:pt x="78" y="153"/>
                    </a:moveTo>
                    <a:cubicBezTo>
                      <a:pt x="41" y="153"/>
                      <a:pt x="8" y="125"/>
                      <a:pt x="4" y="87"/>
                    </a:cubicBezTo>
                    <a:cubicBezTo>
                      <a:pt x="0" y="46"/>
                      <a:pt x="29" y="9"/>
                      <a:pt x="70" y="5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113" y="0"/>
                      <a:pt x="150" y="30"/>
                      <a:pt x="154" y="70"/>
                    </a:cubicBezTo>
                    <a:cubicBezTo>
                      <a:pt x="158" y="111"/>
                      <a:pt x="129" y="148"/>
                      <a:pt x="88" y="152"/>
                    </a:cubicBezTo>
                    <a:cubicBezTo>
                      <a:pt x="86" y="153"/>
                      <a:pt x="86" y="153"/>
                      <a:pt x="86" y="153"/>
                    </a:cubicBezTo>
                    <a:cubicBezTo>
                      <a:pt x="84" y="153"/>
                      <a:pt x="81" y="153"/>
                      <a:pt x="78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90">
                <a:extLst>
                  <a:ext uri="{FF2B5EF4-FFF2-40B4-BE49-F238E27FC236}">
                    <a16:creationId xmlns:a16="http://schemas.microsoft.com/office/drawing/2014/main" id="{B639BF74-8DB0-468A-9EEF-7BC4DCFA5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050"/>
                <a:ext cx="25" cy="24"/>
              </a:xfrm>
              <a:custGeom>
                <a:avLst/>
                <a:gdLst>
                  <a:gd name="T0" fmla="*/ 44 w 90"/>
                  <a:gd name="T1" fmla="*/ 86 h 86"/>
                  <a:gd name="T2" fmla="*/ 2 w 90"/>
                  <a:gd name="T3" fmla="*/ 49 h 86"/>
                  <a:gd name="T4" fmla="*/ 40 w 90"/>
                  <a:gd name="T5" fmla="*/ 2 h 86"/>
                  <a:gd name="T6" fmla="*/ 41 w 90"/>
                  <a:gd name="T7" fmla="*/ 2 h 86"/>
                  <a:gd name="T8" fmla="*/ 87 w 90"/>
                  <a:gd name="T9" fmla="*/ 40 h 86"/>
                  <a:gd name="T10" fmla="*/ 50 w 90"/>
                  <a:gd name="T11" fmla="*/ 86 h 86"/>
                  <a:gd name="T12" fmla="*/ 49 w 90"/>
                  <a:gd name="T13" fmla="*/ 86 h 86"/>
                  <a:gd name="T14" fmla="*/ 44 w 90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6">
                    <a:moveTo>
                      <a:pt x="44" y="86"/>
                    </a:moveTo>
                    <a:cubicBezTo>
                      <a:pt x="23" y="86"/>
                      <a:pt x="5" y="70"/>
                      <a:pt x="2" y="49"/>
                    </a:cubicBezTo>
                    <a:cubicBezTo>
                      <a:pt x="0" y="26"/>
                      <a:pt x="17" y="5"/>
                      <a:pt x="40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64" y="0"/>
                      <a:pt x="85" y="16"/>
                      <a:pt x="87" y="40"/>
                    </a:cubicBezTo>
                    <a:cubicBezTo>
                      <a:pt x="90" y="63"/>
                      <a:pt x="73" y="84"/>
                      <a:pt x="50" y="86"/>
                    </a:cubicBezTo>
                    <a:cubicBezTo>
                      <a:pt x="49" y="86"/>
                      <a:pt x="49" y="86"/>
                      <a:pt x="49" y="86"/>
                    </a:cubicBezTo>
                    <a:cubicBezTo>
                      <a:pt x="47" y="86"/>
                      <a:pt x="46" y="86"/>
                      <a:pt x="44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91">
                <a:extLst>
                  <a:ext uri="{FF2B5EF4-FFF2-40B4-BE49-F238E27FC236}">
                    <a16:creationId xmlns:a16="http://schemas.microsoft.com/office/drawing/2014/main" id="{867E9136-25BB-48D3-8094-93DB422B6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1034"/>
                <a:ext cx="46" cy="44"/>
              </a:xfrm>
              <a:custGeom>
                <a:avLst/>
                <a:gdLst>
                  <a:gd name="T0" fmla="*/ 84 w 167"/>
                  <a:gd name="T1" fmla="*/ 158 h 158"/>
                  <a:gd name="T2" fmla="*/ 65 w 167"/>
                  <a:gd name="T3" fmla="*/ 156 h 158"/>
                  <a:gd name="T4" fmla="*/ 63 w 167"/>
                  <a:gd name="T5" fmla="*/ 155 h 158"/>
                  <a:gd name="T6" fmla="*/ 10 w 167"/>
                  <a:gd name="T7" fmla="*/ 63 h 158"/>
                  <a:gd name="T8" fmla="*/ 102 w 167"/>
                  <a:gd name="T9" fmla="*/ 10 h 158"/>
                  <a:gd name="T10" fmla="*/ 104 w 167"/>
                  <a:gd name="T11" fmla="*/ 11 h 158"/>
                  <a:gd name="T12" fmla="*/ 157 w 167"/>
                  <a:gd name="T13" fmla="*/ 103 h 158"/>
                  <a:gd name="T14" fmla="*/ 84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4" y="158"/>
                    </a:moveTo>
                    <a:cubicBezTo>
                      <a:pt x="78" y="158"/>
                      <a:pt x="71" y="157"/>
                      <a:pt x="65" y="156"/>
                    </a:cubicBezTo>
                    <a:cubicBezTo>
                      <a:pt x="63" y="155"/>
                      <a:pt x="63" y="155"/>
                      <a:pt x="63" y="155"/>
                    </a:cubicBezTo>
                    <a:cubicBezTo>
                      <a:pt x="23" y="145"/>
                      <a:pt x="0" y="103"/>
                      <a:pt x="10" y="63"/>
                    </a:cubicBezTo>
                    <a:cubicBezTo>
                      <a:pt x="21" y="23"/>
                      <a:pt x="62" y="0"/>
                      <a:pt x="102" y="10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44" y="22"/>
                      <a:pt x="167" y="63"/>
                      <a:pt x="157" y="103"/>
                    </a:cubicBezTo>
                    <a:cubicBezTo>
                      <a:pt x="148" y="136"/>
                      <a:pt x="117" y="158"/>
                      <a:pt x="84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92">
                <a:extLst>
                  <a:ext uri="{FF2B5EF4-FFF2-40B4-BE49-F238E27FC236}">
                    <a16:creationId xmlns:a16="http://schemas.microsoft.com/office/drawing/2014/main" id="{4F9ABF86-5CCD-4E88-8BF3-D2C7F4FFA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602"/>
                <a:ext cx="41" cy="40"/>
              </a:xfrm>
              <a:custGeom>
                <a:avLst/>
                <a:gdLst>
                  <a:gd name="T0" fmla="*/ 74 w 150"/>
                  <a:gd name="T1" fmla="*/ 146 h 146"/>
                  <a:gd name="T2" fmla="*/ 3 w 150"/>
                  <a:gd name="T3" fmla="*/ 80 h 146"/>
                  <a:gd name="T4" fmla="*/ 68 w 150"/>
                  <a:gd name="T5" fmla="*/ 3 h 146"/>
                  <a:gd name="T6" fmla="*/ 70 w 150"/>
                  <a:gd name="T7" fmla="*/ 3 h 146"/>
                  <a:gd name="T8" fmla="*/ 147 w 150"/>
                  <a:gd name="T9" fmla="*/ 69 h 146"/>
                  <a:gd name="T10" fmla="*/ 81 w 150"/>
                  <a:gd name="T11" fmla="*/ 145 h 146"/>
                  <a:gd name="T12" fmla="*/ 79 w 150"/>
                  <a:gd name="T13" fmla="*/ 145 h 146"/>
                  <a:gd name="T14" fmla="*/ 74 w 150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6">
                    <a:moveTo>
                      <a:pt x="74" y="146"/>
                    </a:moveTo>
                    <a:cubicBezTo>
                      <a:pt x="37" y="146"/>
                      <a:pt x="6" y="117"/>
                      <a:pt x="3" y="80"/>
                    </a:cubicBezTo>
                    <a:cubicBezTo>
                      <a:pt x="0" y="40"/>
                      <a:pt x="29" y="6"/>
                      <a:pt x="68" y="3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109" y="0"/>
                      <a:pt x="143" y="29"/>
                      <a:pt x="147" y="69"/>
                    </a:cubicBezTo>
                    <a:cubicBezTo>
                      <a:pt x="150" y="108"/>
                      <a:pt x="120" y="142"/>
                      <a:pt x="81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7" y="145"/>
                      <a:pt x="76" y="146"/>
                      <a:pt x="74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93">
                <a:extLst>
                  <a:ext uri="{FF2B5EF4-FFF2-40B4-BE49-F238E27FC236}">
                    <a16:creationId xmlns:a16="http://schemas.microsoft.com/office/drawing/2014/main" id="{7E7ED82E-BD28-4FA7-A4D4-91E2591FD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597"/>
                <a:ext cx="33" cy="32"/>
              </a:xfrm>
              <a:custGeom>
                <a:avLst/>
                <a:gdLst>
                  <a:gd name="T0" fmla="*/ 59 w 119"/>
                  <a:gd name="T1" fmla="*/ 115 h 115"/>
                  <a:gd name="T2" fmla="*/ 3 w 119"/>
                  <a:gd name="T3" fmla="*/ 63 h 115"/>
                  <a:gd name="T4" fmla="*/ 55 w 119"/>
                  <a:gd name="T5" fmla="*/ 2 h 115"/>
                  <a:gd name="T6" fmla="*/ 56 w 119"/>
                  <a:gd name="T7" fmla="*/ 2 h 115"/>
                  <a:gd name="T8" fmla="*/ 116 w 119"/>
                  <a:gd name="T9" fmla="*/ 54 h 115"/>
                  <a:gd name="T10" fmla="*/ 65 w 119"/>
                  <a:gd name="T11" fmla="*/ 115 h 115"/>
                  <a:gd name="T12" fmla="*/ 63 w 119"/>
                  <a:gd name="T13" fmla="*/ 115 h 115"/>
                  <a:gd name="T14" fmla="*/ 59 w 119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5">
                    <a:moveTo>
                      <a:pt x="59" y="115"/>
                    </a:moveTo>
                    <a:cubicBezTo>
                      <a:pt x="30" y="115"/>
                      <a:pt x="5" y="92"/>
                      <a:pt x="3" y="63"/>
                    </a:cubicBezTo>
                    <a:cubicBezTo>
                      <a:pt x="0" y="32"/>
                      <a:pt x="24" y="5"/>
                      <a:pt x="55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87" y="0"/>
                      <a:pt x="114" y="23"/>
                      <a:pt x="116" y="54"/>
                    </a:cubicBezTo>
                    <a:cubicBezTo>
                      <a:pt x="119" y="85"/>
                      <a:pt x="96" y="112"/>
                      <a:pt x="65" y="115"/>
                    </a:cubicBezTo>
                    <a:cubicBezTo>
                      <a:pt x="63" y="115"/>
                      <a:pt x="63" y="115"/>
                      <a:pt x="63" y="115"/>
                    </a:cubicBezTo>
                    <a:cubicBezTo>
                      <a:pt x="62" y="115"/>
                      <a:pt x="60" y="115"/>
                      <a:pt x="59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94">
                <a:extLst>
                  <a:ext uri="{FF2B5EF4-FFF2-40B4-BE49-F238E27FC236}">
                    <a16:creationId xmlns:a16="http://schemas.microsoft.com/office/drawing/2014/main" id="{C8439A4E-9D25-46B8-9512-8F3A7A867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582"/>
                <a:ext cx="46" cy="44"/>
              </a:xfrm>
              <a:custGeom>
                <a:avLst/>
                <a:gdLst>
                  <a:gd name="T0" fmla="*/ 82 w 166"/>
                  <a:gd name="T1" fmla="*/ 161 h 161"/>
                  <a:gd name="T2" fmla="*/ 3 w 166"/>
                  <a:gd name="T3" fmla="*/ 88 h 161"/>
                  <a:gd name="T4" fmla="*/ 76 w 166"/>
                  <a:gd name="T5" fmla="*/ 3 h 161"/>
                  <a:gd name="T6" fmla="*/ 78 w 166"/>
                  <a:gd name="T7" fmla="*/ 3 h 161"/>
                  <a:gd name="T8" fmla="*/ 162 w 166"/>
                  <a:gd name="T9" fmla="*/ 76 h 161"/>
                  <a:gd name="T10" fmla="*/ 90 w 166"/>
                  <a:gd name="T11" fmla="*/ 160 h 161"/>
                  <a:gd name="T12" fmla="*/ 88 w 166"/>
                  <a:gd name="T13" fmla="*/ 161 h 161"/>
                  <a:gd name="T14" fmla="*/ 82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2" y="161"/>
                    </a:moveTo>
                    <a:cubicBezTo>
                      <a:pt x="41" y="161"/>
                      <a:pt x="6" y="129"/>
                      <a:pt x="3" y="88"/>
                    </a:cubicBezTo>
                    <a:cubicBezTo>
                      <a:pt x="0" y="44"/>
                      <a:pt x="32" y="7"/>
                      <a:pt x="76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121" y="0"/>
                      <a:pt x="159" y="32"/>
                      <a:pt x="162" y="76"/>
                    </a:cubicBezTo>
                    <a:cubicBezTo>
                      <a:pt x="166" y="119"/>
                      <a:pt x="133" y="157"/>
                      <a:pt x="90" y="160"/>
                    </a:cubicBezTo>
                    <a:cubicBezTo>
                      <a:pt x="88" y="161"/>
                      <a:pt x="88" y="161"/>
                      <a:pt x="88" y="161"/>
                    </a:cubicBezTo>
                    <a:cubicBezTo>
                      <a:pt x="86" y="161"/>
                      <a:pt x="84" y="161"/>
                      <a:pt x="82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95">
                <a:extLst>
                  <a:ext uri="{FF2B5EF4-FFF2-40B4-BE49-F238E27FC236}">
                    <a16:creationId xmlns:a16="http://schemas.microsoft.com/office/drawing/2014/main" id="{181F84FF-A903-41C1-BF32-CB65CB244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578"/>
                <a:ext cx="30" cy="29"/>
              </a:xfrm>
              <a:custGeom>
                <a:avLst/>
                <a:gdLst>
                  <a:gd name="T0" fmla="*/ 56 w 111"/>
                  <a:gd name="T1" fmla="*/ 105 h 105"/>
                  <a:gd name="T2" fmla="*/ 42 w 111"/>
                  <a:gd name="T3" fmla="*/ 103 h 105"/>
                  <a:gd name="T4" fmla="*/ 41 w 111"/>
                  <a:gd name="T5" fmla="*/ 102 h 105"/>
                  <a:gd name="T6" fmla="*/ 8 w 111"/>
                  <a:gd name="T7" fmla="*/ 41 h 105"/>
                  <a:gd name="T8" fmla="*/ 69 w 111"/>
                  <a:gd name="T9" fmla="*/ 8 h 105"/>
                  <a:gd name="T10" fmla="*/ 70 w 111"/>
                  <a:gd name="T11" fmla="*/ 9 h 105"/>
                  <a:gd name="T12" fmla="*/ 103 w 111"/>
                  <a:gd name="T13" fmla="*/ 70 h 105"/>
                  <a:gd name="T14" fmla="*/ 56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6" y="105"/>
                    </a:moveTo>
                    <a:cubicBezTo>
                      <a:pt x="51" y="105"/>
                      <a:pt x="47" y="104"/>
                      <a:pt x="42" y="103"/>
                    </a:cubicBezTo>
                    <a:cubicBezTo>
                      <a:pt x="41" y="102"/>
                      <a:pt x="41" y="102"/>
                      <a:pt x="41" y="102"/>
                    </a:cubicBezTo>
                    <a:cubicBezTo>
                      <a:pt x="15" y="95"/>
                      <a:pt x="0" y="67"/>
                      <a:pt x="8" y="41"/>
                    </a:cubicBezTo>
                    <a:cubicBezTo>
                      <a:pt x="16" y="15"/>
                      <a:pt x="43" y="0"/>
                      <a:pt x="69" y="8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96" y="16"/>
                      <a:pt x="111" y="44"/>
                      <a:pt x="103" y="70"/>
                    </a:cubicBezTo>
                    <a:cubicBezTo>
                      <a:pt x="97" y="91"/>
                      <a:pt x="77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96">
                <a:extLst>
                  <a:ext uri="{FF2B5EF4-FFF2-40B4-BE49-F238E27FC236}">
                    <a16:creationId xmlns:a16="http://schemas.microsoft.com/office/drawing/2014/main" id="{B9B8C5B6-1259-41FB-88B2-CC60F2529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556"/>
                <a:ext cx="30" cy="28"/>
              </a:xfrm>
              <a:custGeom>
                <a:avLst/>
                <a:gdLst>
                  <a:gd name="T0" fmla="*/ 53 w 108"/>
                  <a:gd name="T1" fmla="*/ 101 h 101"/>
                  <a:gd name="T2" fmla="*/ 11 w 108"/>
                  <a:gd name="T3" fmla="*/ 74 h 101"/>
                  <a:gd name="T4" fmla="*/ 33 w 108"/>
                  <a:gd name="T5" fmla="*/ 11 h 101"/>
                  <a:gd name="T6" fmla="*/ 34 w 108"/>
                  <a:gd name="T7" fmla="*/ 11 h 101"/>
                  <a:gd name="T8" fmla="*/ 97 w 108"/>
                  <a:gd name="T9" fmla="*/ 33 h 101"/>
                  <a:gd name="T10" fmla="*/ 75 w 108"/>
                  <a:gd name="T11" fmla="*/ 96 h 101"/>
                  <a:gd name="T12" fmla="*/ 74 w 108"/>
                  <a:gd name="T13" fmla="*/ 96 h 101"/>
                  <a:gd name="T14" fmla="*/ 53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3" y="101"/>
                    </a:moveTo>
                    <a:cubicBezTo>
                      <a:pt x="36" y="101"/>
                      <a:pt x="19" y="91"/>
                      <a:pt x="11" y="74"/>
                    </a:cubicBezTo>
                    <a:cubicBezTo>
                      <a:pt x="0" y="51"/>
                      <a:pt x="10" y="23"/>
                      <a:pt x="3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58" y="0"/>
                      <a:pt x="86" y="10"/>
                      <a:pt x="97" y="33"/>
                    </a:cubicBezTo>
                    <a:cubicBezTo>
                      <a:pt x="108" y="56"/>
                      <a:pt x="98" y="84"/>
                      <a:pt x="75" y="96"/>
                    </a:cubicBezTo>
                    <a:cubicBezTo>
                      <a:pt x="74" y="96"/>
                      <a:pt x="74" y="96"/>
                      <a:pt x="74" y="96"/>
                    </a:cubicBezTo>
                    <a:cubicBezTo>
                      <a:pt x="67" y="99"/>
                      <a:pt x="60" y="101"/>
                      <a:pt x="53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97">
                <a:extLst>
                  <a:ext uri="{FF2B5EF4-FFF2-40B4-BE49-F238E27FC236}">
                    <a16:creationId xmlns:a16="http://schemas.microsoft.com/office/drawing/2014/main" id="{A7D178B6-7E25-427F-ADB7-A720417C6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2547"/>
                <a:ext cx="26" cy="24"/>
              </a:xfrm>
              <a:custGeom>
                <a:avLst/>
                <a:gdLst>
                  <a:gd name="T0" fmla="*/ 47 w 93"/>
                  <a:gd name="T1" fmla="*/ 88 h 88"/>
                  <a:gd name="T2" fmla="*/ 35 w 93"/>
                  <a:gd name="T3" fmla="*/ 86 h 88"/>
                  <a:gd name="T4" fmla="*/ 34 w 93"/>
                  <a:gd name="T5" fmla="*/ 86 h 88"/>
                  <a:gd name="T6" fmla="*/ 6 w 93"/>
                  <a:gd name="T7" fmla="*/ 35 h 88"/>
                  <a:gd name="T8" fmla="*/ 58 w 93"/>
                  <a:gd name="T9" fmla="*/ 7 h 88"/>
                  <a:gd name="T10" fmla="*/ 59 w 93"/>
                  <a:gd name="T11" fmla="*/ 7 h 88"/>
                  <a:gd name="T12" fmla="*/ 86 w 93"/>
                  <a:gd name="T13" fmla="*/ 59 h 88"/>
                  <a:gd name="T14" fmla="*/ 47 w 93"/>
                  <a:gd name="T15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88">
                    <a:moveTo>
                      <a:pt x="47" y="88"/>
                    </a:moveTo>
                    <a:cubicBezTo>
                      <a:pt x="43" y="88"/>
                      <a:pt x="39" y="88"/>
                      <a:pt x="35" y="86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12" y="80"/>
                      <a:pt x="0" y="56"/>
                      <a:pt x="6" y="35"/>
                    </a:cubicBezTo>
                    <a:cubicBezTo>
                      <a:pt x="13" y="13"/>
                      <a:pt x="36" y="0"/>
                      <a:pt x="58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81" y="14"/>
                      <a:pt x="93" y="37"/>
                      <a:pt x="86" y="59"/>
                    </a:cubicBezTo>
                    <a:cubicBezTo>
                      <a:pt x="81" y="77"/>
                      <a:pt x="65" y="88"/>
                      <a:pt x="47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98">
                <a:extLst>
                  <a:ext uri="{FF2B5EF4-FFF2-40B4-BE49-F238E27FC236}">
                    <a16:creationId xmlns:a16="http://schemas.microsoft.com/office/drawing/2014/main" id="{8DC1AF99-CC72-4AAF-BE99-C60126BC1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2498"/>
                <a:ext cx="44" cy="41"/>
              </a:xfrm>
              <a:custGeom>
                <a:avLst/>
                <a:gdLst>
                  <a:gd name="T0" fmla="*/ 79 w 159"/>
                  <a:gd name="T1" fmla="*/ 148 h 148"/>
                  <a:gd name="T2" fmla="*/ 17 w 159"/>
                  <a:gd name="T3" fmla="*/ 109 h 148"/>
                  <a:gd name="T4" fmla="*/ 49 w 159"/>
                  <a:gd name="T5" fmla="*/ 17 h 148"/>
                  <a:gd name="T6" fmla="*/ 50 w 159"/>
                  <a:gd name="T7" fmla="*/ 17 h 148"/>
                  <a:gd name="T8" fmla="*/ 142 w 159"/>
                  <a:gd name="T9" fmla="*/ 49 h 148"/>
                  <a:gd name="T10" fmla="*/ 110 w 159"/>
                  <a:gd name="T11" fmla="*/ 141 h 148"/>
                  <a:gd name="T12" fmla="*/ 108 w 159"/>
                  <a:gd name="T13" fmla="*/ 141 h 148"/>
                  <a:gd name="T14" fmla="*/ 79 w 159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0" y="75"/>
                      <a:pt x="15" y="34"/>
                      <a:pt x="49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85" y="0"/>
                      <a:pt x="126" y="15"/>
                      <a:pt x="142" y="49"/>
                    </a:cubicBezTo>
                    <a:cubicBezTo>
                      <a:pt x="159" y="83"/>
                      <a:pt x="144" y="124"/>
                      <a:pt x="110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99" y="146"/>
                      <a:pt x="89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99">
                <a:extLst>
                  <a:ext uri="{FF2B5EF4-FFF2-40B4-BE49-F238E27FC236}">
                    <a16:creationId xmlns:a16="http://schemas.microsoft.com/office/drawing/2014/main" id="{8445F808-6F81-472A-AA03-C7C01925F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495"/>
                <a:ext cx="34" cy="32"/>
              </a:xfrm>
              <a:custGeom>
                <a:avLst/>
                <a:gdLst>
                  <a:gd name="T0" fmla="*/ 61 w 121"/>
                  <a:gd name="T1" fmla="*/ 113 h 113"/>
                  <a:gd name="T2" fmla="*/ 28 w 121"/>
                  <a:gd name="T3" fmla="*/ 102 h 113"/>
                  <a:gd name="T4" fmla="*/ 27 w 121"/>
                  <a:gd name="T5" fmla="*/ 101 h 113"/>
                  <a:gd name="T6" fmla="*/ 18 w 121"/>
                  <a:gd name="T7" fmla="*/ 27 h 113"/>
                  <a:gd name="T8" fmla="*/ 93 w 121"/>
                  <a:gd name="T9" fmla="*/ 18 h 113"/>
                  <a:gd name="T10" fmla="*/ 94 w 121"/>
                  <a:gd name="T11" fmla="*/ 18 h 113"/>
                  <a:gd name="T12" fmla="*/ 103 w 121"/>
                  <a:gd name="T13" fmla="*/ 93 h 113"/>
                  <a:gd name="T14" fmla="*/ 61 w 1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" h="113">
                    <a:moveTo>
                      <a:pt x="61" y="113"/>
                    </a:moveTo>
                    <a:cubicBezTo>
                      <a:pt x="50" y="113"/>
                      <a:pt x="38" y="110"/>
                      <a:pt x="28" y="102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4" y="83"/>
                      <a:pt x="0" y="50"/>
                      <a:pt x="18" y="27"/>
                    </a:cubicBezTo>
                    <a:cubicBezTo>
                      <a:pt x="36" y="4"/>
                      <a:pt x="70" y="0"/>
                      <a:pt x="93" y="18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117" y="36"/>
                      <a:pt x="121" y="70"/>
                      <a:pt x="103" y="93"/>
                    </a:cubicBezTo>
                    <a:cubicBezTo>
                      <a:pt x="92" y="106"/>
                      <a:pt x="77" y="113"/>
                      <a:pt x="61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100">
                <a:extLst>
                  <a:ext uri="{FF2B5EF4-FFF2-40B4-BE49-F238E27FC236}">
                    <a16:creationId xmlns:a16="http://schemas.microsoft.com/office/drawing/2014/main" id="{B0968217-1B96-4BD1-BD08-9783CF614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2445"/>
                <a:ext cx="44" cy="42"/>
              </a:xfrm>
              <a:custGeom>
                <a:avLst/>
                <a:gdLst>
                  <a:gd name="T0" fmla="*/ 79 w 159"/>
                  <a:gd name="T1" fmla="*/ 151 h 151"/>
                  <a:gd name="T2" fmla="*/ 30 w 159"/>
                  <a:gd name="T3" fmla="*/ 132 h 151"/>
                  <a:gd name="T4" fmla="*/ 27 w 159"/>
                  <a:gd name="T5" fmla="*/ 31 h 151"/>
                  <a:gd name="T6" fmla="*/ 28 w 159"/>
                  <a:gd name="T7" fmla="*/ 30 h 151"/>
                  <a:gd name="T8" fmla="*/ 129 w 159"/>
                  <a:gd name="T9" fmla="*/ 27 h 151"/>
                  <a:gd name="T10" fmla="*/ 132 w 159"/>
                  <a:gd name="T11" fmla="*/ 127 h 151"/>
                  <a:gd name="T12" fmla="*/ 131 w 159"/>
                  <a:gd name="T13" fmla="*/ 128 h 151"/>
                  <a:gd name="T14" fmla="*/ 79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79" y="151"/>
                    </a:moveTo>
                    <a:cubicBezTo>
                      <a:pt x="62" y="151"/>
                      <a:pt x="44" y="145"/>
                      <a:pt x="30" y="132"/>
                    </a:cubicBezTo>
                    <a:cubicBezTo>
                      <a:pt x="2" y="105"/>
                      <a:pt x="0" y="60"/>
                      <a:pt x="27" y="31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55" y="1"/>
                      <a:pt x="100" y="0"/>
                      <a:pt x="129" y="27"/>
                    </a:cubicBezTo>
                    <a:cubicBezTo>
                      <a:pt x="158" y="54"/>
                      <a:pt x="159" y="99"/>
                      <a:pt x="132" y="127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17" y="143"/>
                      <a:pt x="98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101">
                <a:extLst>
                  <a:ext uri="{FF2B5EF4-FFF2-40B4-BE49-F238E27FC236}">
                    <a16:creationId xmlns:a16="http://schemas.microsoft.com/office/drawing/2014/main" id="{6AC1AFD3-3F52-4041-B6EF-5C13B0FAF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2426"/>
                <a:ext cx="27" cy="25"/>
              </a:xfrm>
              <a:custGeom>
                <a:avLst/>
                <a:gdLst>
                  <a:gd name="T0" fmla="*/ 49 w 96"/>
                  <a:gd name="T1" fmla="*/ 91 h 91"/>
                  <a:gd name="T2" fmla="*/ 23 w 96"/>
                  <a:gd name="T3" fmla="*/ 82 h 91"/>
                  <a:gd name="T4" fmla="*/ 22 w 96"/>
                  <a:gd name="T5" fmla="*/ 81 h 91"/>
                  <a:gd name="T6" fmla="*/ 15 w 96"/>
                  <a:gd name="T7" fmla="*/ 22 h 91"/>
                  <a:gd name="T8" fmla="*/ 74 w 96"/>
                  <a:gd name="T9" fmla="*/ 15 h 91"/>
                  <a:gd name="T10" fmla="*/ 75 w 96"/>
                  <a:gd name="T11" fmla="*/ 15 h 91"/>
                  <a:gd name="T12" fmla="*/ 82 w 96"/>
                  <a:gd name="T13" fmla="*/ 75 h 91"/>
                  <a:gd name="T14" fmla="*/ 49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9" y="91"/>
                    </a:moveTo>
                    <a:cubicBezTo>
                      <a:pt x="40" y="91"/>
                      <a:pt x="30" y="88"/>
                      <a:pt x="23" y="82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4" y="67"/>
                      <a:pt x="0" y="40"/>
                      <a:pt x="15" y="22"/>
                    </a:cubicBezTo>
                    <a:cubicBezTo>
                      <a:pt x="29" y="4"/>
                      <a:pt x="55" y="0"/>
                      <a:pt x="74" y="15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93" y="30"/>
                      <a:pt x="96" y="56"/>
                      <a:pt x="82" y="75"/>
                    </a:cubicBezTo>
                    <a:cubicBezTo>
                      <a:pt x="74" y="85"/>
                      <a:pt x="61" y="91"/>
                      <a:pt x="49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102">
                <a:extLst>
                  <a:ext uri="{FF2B5EF4-FFF2-40B4-BE49-F238E27FC236}">
                    <a16:creationId xmlns:a16="http://schemas.microsoft.com/office/drawing/2014/main" id="{82385B43-3314-49A2-BC77-5C5C764EF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362"/>
                <a:ext cx="38" cy="37"/>
              </a:xfrm>
              <a:custGeom>
                <a:avLst/>
                <a:gdLst>
                  <a:gd name="T0" fmla="*/ 69 w 139"/>
                  <a:gd name="T1" fmla="*/ 132 h 132"/>
                  <a:gd name="T2" fmla="*/ 26 w 139"/>
                  <a:gd name="T3" fmla="*/ 115 h 132"/>
                  <a:gd name="T4" fmla="*/ 23 w 139"/>
                  <a:gd name="T5" fmla="*/ 27 h 132"/>
                  <a:gd name="T6" fmla="*/ 24 w 139"/>
                  <a:gd name="T7" fmla="*/ 26 h 132"/>
                  <a:gd name="T8" fmla="*/ 112 w 139"/>
                  <a:gd name="T9" fmla="*/ 23 h 132"/>
                  <a:gd name="T10" fmla="*/ 115 w 139"/>
                  <a:gd name="T11" fmla="*/ 111 h 132"/>
                  <a:gd name="T12" fmla="*/ 114 w 139"/>
                  <a:gd name="T13" fmla="*/ 113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53" y="132"/>
                      <a:pt x="38" y="127"/>
                      <a:pt x="26" y="115"/>
                    </a:cubicBezTo>
                    <a:cubicBezTo>
                      <a:pt x="1" y="92"/>
                      <a:pt x="0" y="52"/>
                      <a:pt x="23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48" y="1"/>
                      <a:pt x="87" y="0"/>
                      <a:pt x="112" y="23"/>
                    </a:cubicBezTo>
                    <a:cubicBezTo>
                      <a:pt x="137" y="47"/>
                      <a:pt x="139" y="86"/>
                      <a:pt x="115" y="111"/>
                    </a:cubicBezTo>
                    <a:cubicBezTo>
                      <a:pt x="114" y="113"/>
                      <a:pt x="114" y="113"/>
                      <a:pt x="114" y="113"/>
                    </a:cubicBezTo>
                    <a:cubicBezTo>
                      <a:pt x="102" y="126"/>
                      <a:pt x="85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03">
                <a:extLst>
                  <a:ext uri="{FF2B5EF4-FFF2-40B4-BE49-F238E27FC236}">
                    <a16:creationId xmlns:a16="http://schemas.microsoft.com/office/drawing/2014/main" id="{A3179A74-FDB1-48D9-A0A0-89D41E1DF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343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41 w 178"/>
                  <a:gd name="T3" fmla="*/ 151 h 168"/>
                  <a:gd name="T4" fmla="*/ 40 w 178"/>
                  <a:gd name="T5" fmla="*/ 150 h 168"/>
                  <a:gd name="T6" fmla="*/ 26 w 178"/>
                  <a:gd name="T7" fmla="*/ 40 h 168"/>
                  <a:gd name="T8" fmla="*/ 136 w 178"/>
                  <a:gd name="T9" fmla="*/ 26 h 168"/>
                  <a:gd name="T10" fmla="*/ 138 w 178"/>
                  <a:gd name="T11" fmla="*/ 27 h 168"/>
                  <a:gd name="T12" fmla="*/ 152 w 178"/>
                  <a:gd name="T13" fmla="*/ 138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73" y="168"/>
                      <a:pt x="56" y="162"/>
                      <a:pt x="41" y="151"/>
                    </a:cubicBezTo>
                    <a:cubicBezTo>
                      <a:pt x="40" y="150"/>
                      <a:pt x="40" y="150"/>
                      <a:pt x="40" y="150"/>
                    </a:cubicBezTo>
                    <a:cubicBezTo>
                      <a:pt x="6" y="123"/>
                      <a:pt x="0" y="74"/>
                      <a:pt x="26" y="40"/>
                    </a:cubicBezTo>
                    <a:cubicBezTo>
                      <a:pt x="53" y="6"/>
                      <a:pt x="102" y="0"/>
                      <a:pt x="136" y="26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72" y="54"/>
                      <a:pt x="178" y="103"/>
                      <a:pt x="152" y="138"/>
                    </a:cubicBezTo>
                    <a:cubicBezTo>
                      <a:pt x="136" y="157"/>
                      <a:pt x="113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04">
                <a:extLst>
                  <a:ext uri="{FF2B5EF4-FFF2-40B4-BE49-F238E27FC236}">
                    <a16:creationId xmlns:a16="http://schemas.microsoft.com/office/drawing/2014/main" id="{DDD9C821-8608-49ED-913B-6FA88C5CA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7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1 w 161"/>
                  <a:gd name="T3" fmla="*/ 134 h 153"/>
                  <a:gd name="T4" fmla="*/ 28 w 161"/>
                  <a:gd name="T5" fmla="*/ 32 h 153"/>
                  <a:gd name="T6" fmla="*/ 29 w 161"/>
                  <a:gd name="T7" fmla="*/ 31 h 153"/>
                  <a:gd name="T8" fmla="*/ 130 w 161"/>
                  <a:gd name="T9" fmla="*/ 28 h 153"/>
                  <a:gd name="T10" fmla="*/ 133 w 161"/>
                  <a:gd name="T11" fmla="*/ 129 h 153"/>
                  <a:gd name="T12" fmla="*/ 132 w 161"/>
                  <a:gd name="T13" fmla="*/ 130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2" y="153"/>
                      <a:pt x="45" y="147"/>
                      <a:pt x="31" y="134"/>
                    </a:cubicBezTo>
                    <a:cubicBezTo>
                      <a:pt x="2" y="106"/>
                      <a:pt x="0" y="61"/>
                      <a:pt x="28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56" y="2"/>
                      <a:pt x="101" y="0"/>
                      <a:pt x="130" y="28"/>
                    </a:cubicBezTo>
                    <a:cubicBezTo>
                      <a:pt x="159" y="55"/>
                      <a:pt x="161" y="100"/>
                      <a:pt x="133" y="129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18" y="145"/>
                      <a:pt x="99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105">
                <a:extLst>
                  <a:ext uri="{FF2B5EF4-FFF2-40B4-BE49-F238E27FC236}">
                    <a16:creationId xmlns:a16="http://schemas.microsoft.com/office/drawing/2014/main" id="{28AB9D00-62E7-4C02-A4B4-F0CC4B474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253"/>
                <a:ext cx="38" cy="35"/>
              </a:xfrm>
              <a:custGeom>
                <a:avLst/>
                <a:gdLst>
                  <a:gd name="T0" fmla="*/ 68 w 135"/>
                  <a:gd name="T1" fmla="*/ 127 h 127"/>
                  <a:gd name="T2" fmla="*/ 17 w 135"/>
                  <a:gd name="T3" fmla="*/ 99 h 127"/>
                  <a:gd name="T4" fmla="*/ 16 w 135"/>
                  <a:gd name="T5" fmla="*/ 97 h 127"/>
                  <a:gd name="T6" fmla="*/ 37 w 135"/>
                  <a:gd name="T7" fmla="*/ 17 h 127"/>
                  <a:gd name="T8" fmla="*/ 117 w 135"/>
                  <a:gd name="T9" fmla="*/ 37 h 127"/>
                  <a:gd name="T10" fmla="*/ 118 w 135"/>
                  <a:gd name="T11" fmla="*/ 38 h 127"/>
                  <a:gd name="T12" fmla="*/ 98 w 135"/>
                  <a:gd name="T13" fmla="*/ 119 h 127"/>
                  <a:gd name="T14" fmla="*/ 68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8" y="127"/>
                    </a:moveTo>
                    <a:cubicBezTo>
                      <a:pt x="47" y="127"/>
                      <a:pt x="28" y="117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0" y="70"/>
                      <a:pt x="9" y="33"/>
                      <a:pt x="37" y="17"/>
                    </a:cubicBezTo>
                    <a:cubicBezTo>
                      <a:pt x="65" y="0"/>
                      <a:pt x="101" y="9"/>
                      <a:pt x="117" y="37"/>
                    </a:cubicBezTo>
                    <a:cubicBezTo>
                      <a:pt x="118" y="38"/>
                      <a:pt x="118" y="38"/>
                      <a:pt x="118" y="38"/>
                    </a:cubicBezTo>
                    <a:cubicBezTo>
                      <a:pt x="135" y="66"/>
                      <a:pt x="126" y="102"/>
                      <a:pt x="98" y="119"/>
                    </a:cubicBezTo>
                    <a:cubicBezTo>
                      <a:pt x="88" y="125"/>
                      <a:pt x="78" y="127"/>
                      <a:pt x="68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06">
                <a:extLst>
                  <a:ext uri="{FF2B5EF4-FFF2-40B4-BE49-F238E27FC236}">
                    <a16:creationId xmlns:a16="http://schemas.microsoft.com/office/drawing/2014/main" id="{F90A9AD3-A94E-4954-B148-97C15C670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183"/>
                <a:ext cx="30" cy="28"/>
              </a:xfrm>
              <a:custGeom>
                <a:avLst/>
                <a:gdLst>
                  <a:gd name="T0" fmla="*/ 55 w 111"/>
                  <a:gd name="T1" fmla="*/ 104 h 104"/>
                  <a:gd name="T2" fmla="*/ 37 w 111"/>
                  <a:gd name="T3" fmla="*/ 101 h 104"/>
                  <a:gd name="T4" fmla="*/ 10 w 111"/>
                  <a:gd name="T5" fmla="*/ 38 h 104"/>
                  <a:gd name="T6" fmla="*/ 10 w 111"/>
                  <a:gd name="T7" fmla="*/ 36 h 104"/>
                  <a:gd name="T8" fmla="*/ 74 w 111"/>
                  <a:gd name="T9" fmla="*/ 10 h 104"/>
                  <a:gd name="T10" fmla="*/ 101 w 111"/>
                  <a:gd name="T11" fmla="*/ 73 h 104"/>
                  <a:gd name="T12" fmla="*/ 100 w 111"/>
                  <a:gd name="T13" fmla="*/ 7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9" y="104"/>
                      <a:pt x="43" y="103"/>
                      <a:pt x="37" y="101"/>
                    </a:cubicBezTo>
                    <a:cubicBezTo>
                      <a:pt x="12" y="91"/>
                      <a:pt x="0" y="62"/>
                      <a:pt x="10" y="38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20" y="12"/>
                      <a:pt x="49" y="0"/>
                      <a:pt x="74" y="10"/>
                    </a:cubicBezTo>
                    <a:cubicBezTo>
                      <a:pt x="99" y="20"/>
                      <a:pt x="111" y="48"/>
                      <a:pt x="101" y="73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93" y="93"/>
                      <a:pt x="74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107">
                <a:extLst>
                  <a:ext uri="{FF2B5EF4-FFF2-40B4-BE49-F238E27FC236}">
                    <a16:creationId xmlns:a16="http://schemas.microsoft.com/office/drawing/2014/main" id="{E7B2DAC3-2E27-4230-B21A-74599BB2F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2155"/>
                <a:ext cx="30" cy="29"/>
              </a:xfrm>
              <a:custGeom>
                <a:avLst/>
                <a:gdLst>
                  <a:gd name="T0" fmla="*/ 54 w 108"/>
                  <a:gd name="T1" fmla="*/ 103 h 103"/>
                  <a:gd name="T2" fmla="*/ 14 w 108"/>
                  <a:gd name="T3" fmla="*/ 80 h 103"/>
                  <a:gd name="T4" fmla="*/ 13 w 108"/>
                  <a:gd name="T5" fmla="*/ 79 h 103"/>
                  <a:gd name="T6" fmla="*/ 29 w 108"/>
                  <a:gd name="T7" fmla="*/ 14 h 103"/>
                  <a:gd name="T8" fmla="*/ 94 w 108"/>
                  <a:gd name="T9" fmla="*/ 30 h 103"/>
                  <a:gd name="T10" fmla="*/ 95 w 108"/>
                  <a:gd name="T11" fmla="*/ 31 h 103"/>
                  <a:gd name="T12" fmla="*/ 79 w 108"/>
                  <a:gd name="T13" fmla="*/ 96 h 103"/>
                  <a:gd name="T14" fmla="*/ 54 w 108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3">
                    <a:moveTo>
                      <a:pt x="54" y="103"/>
                    </a:moveTo>
                    <a:cubicBezTo>
                      <a:pt x="38" y="103"/>
                      <a:pt x="23" y="94"/>
                      <a:pt x="14" y="80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0" y="56"/>
                      <a:pt x="7" y="27"/>
                      <a:pt x="29" y="14"/>
                    </a:cubicBezTo>
                    <a:cubicBezTo>
                      <a:pt x="52" y="0"/>
                      <a:pt x="81" y="8"/>
                      <a:pt x="94" y="30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108" y="53"/>
                      <a:pt x="101" y="82"/>
                      <a:pt x="79" y="96"/>
                    </a:cubicBezTo>
                    <a:cubicBezTo>
                      <a:pt x="71" y="100"/>
                      <a:pt x="63" y="103"/>
                      <a:pt x="54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08">
                <a:extLst>
                  <a:ext uri="{FF2B5EF4-FFF2-40B4-BE49-F238E27FC236}">
                    <a16:creationId xmlns:a16="http://schemas.microsoft.com/office/drawing/2014/main" id="{F290A7C0-9E2C-4661-A388-30619A03F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067"/>
                <a:ext cx="44" cy="41"/>
              </a:xfrm>
              <a:custGeom>
                <a:avLst/>
                <a:gdLst>
                  <a:gd name="T0" fmla="*/ 79 w 158"/>
                  <a:gd name="T1" fmla="*/ 149 h 149"/>
                  <a:gd name="T2" fmla="*/ 53 w 158"/>
                  <a:gd name="T3" fmla="*/ 144 h 149"/>
                  <a:gd name="T4" fmla="*/ 14 w 158"/>
                  <a:gd name="T5" fmla="*/ 54 h 149"/>
                  <a:gd name="T6" fmla="*/ 15 w 158"/>
                  <a:gd name="T7" fmla="*/ 52 h 149"/>
                  <a:gd name="T8" fmla="*/ 105 w 158"/>
                  <a:gd name="T9" fmla="*/ 14 h 149"/>
                  <a:gd name="T10" fmla="*/ 144 w 158"/>
                  <a:gd name="T11" fmla="*/ 104 h 149"/>
                  <a:gd name="T12" fmla="*/ 143 w 158"/>
                  <a:gd name="T13" fmla="*/ 106 h 149"/>
                  <a:gd name="T14" fmla="*/ 79 w 158"/>
                  <a:gd name="T1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49">
                    <a:moveTo>
                      <a:pt x="79" y="149"/>
                    </a:moveTo>
                    <a:cubicBezTo>
                      <a:pt x="70" y="149"/>
                      <a:pt x="61" y="148"/>
                      <a:pt x="53" y="144"/>
                    </a:cubicBezTo>
                    <a:cubicBezTo>
                      <a:pt x="17" y="130"/>
                      <a:pt x="0" y="89"/>
                      <a:pt x="14" y="54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29" y="17"/>
                      <a:pt x="70" y="0"/>
                      <a:pt x="105" y="14"/>
                    </a:cubicBezTo>
                    <a:cubicBezTo>
                      <a:pt x="141" y="28"/>
                      <a:pt x="158" y="69"/>
                      <a:pt x="144" y="104"/>
                    </a:cubicBezTo>
                    <a:cubicBezTo>
                      <a:pt x="143" y="106"/>
                      <a:pt x="143" y="106"/>
                      <a:pt x="143" y="106"/>
                    </a:cubicBezTo>
                    <a:cubicBezTo>
                      <a:pt x="132" y="133"/>
                      <a:pt x="106" y="149"/>
                      <a:pt x="79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09">
                <a:extLst>
                  <a:ext uri="{FF2B5EF4-FFF2-40B4-BE49-F238E27FC236}">
                    <a16:creationId xmlns:a16="http://schemas.microsoft.com/office/drawing/2014/main" id="{70E09AA0-0F70-4374-AA95-4EF8FEBF3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2042"/>
                <a:ext cx="46" cy="45"/>
              </a:xfrm>
              <a:custGeom>
                <a:avLst/>
                <a:gdLst>
                  <a:gd name="T0" fmla="*/ 84 w 168"/>
                  <a:gd name="T1" fmla="*/ 162 h 162"/>
                  <a:gd name="T2" fmla="*/ 8 w 168"/>
                  <a:gd name="T3" fmla="*/ 98 h 162"/>
                  <a:gd name="T4" fmla="*/ 8 w 168"/>
                  <a:gd name="T5" fmla="*/ 96 h 162"/>
                  <a:gd name="T6" fmla="*/ 71 w 168"/>
                  <a:gd name="T7" fmla="*/ 7 h 162"/>
                  <a:gd name="T8" fmla="*/ 160 w 168"/>
                  <a:gd name="T9" fmla="*/ 70 h 162"/>
                  <a:gd name="T10" fmla="*/ 160 w 168"/>
                  <a:gd name="T11" fmla="*/ 72 h 162"/>
                  <a:gd name="T12" fmla="*/ 97 w 168"/>
                  <a:gd name="T13" fmla="*/ 161 h 162"/>
                  <a:gd name="T14" fmla="*/ 84 w 168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2">
                    <a:moveTo>
                      <a:pt x="84" y="162"/>
                    </a:moveTo>
                    <a:cubicBezTo>
                      <a:pt x="47" y="162"/>
                      <a:pt x="14" y="136"/>
                      <a:pt x="8" y="98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0" y="54"/>
                      <a:pt x="29" y="14"/>
                      <a:pt x="71" y="7"/>
                    </a:cubicBezTo>
                    <a:cubicBezTo>
                      <a:pt x="113" y="0"/>
                      <a:pt x="153" y="28"/>
                      <a:pt x="160" y="70"/>
                    </a:cubicBezTo>
                    <a:cubicBezTo>
                      <a:pt x="160" y="72"/>
                      <a:pt x="160" y="72"/>
                      <a:pt x="160" y="72"/>
                    </a:cubicBezTo>
                    <a:cubicBezTo>
                      <a:pt x="168" y="114"/>
                      <a:pt x="139" y="154"/>
                      <a:pt x="97" y="161"/>
                    </a:cubicBezTo>
                    <a:cubicBezTo>
                      <a:pt x="93" y="162"/>
                      <a:pt x="8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10">
                <a:extLst>
                  <a:ext uri="{FF2B5EF4-FFF2-40B4-BE49-F238E27FC236}">
                    <a16:creationId xmlns:a16="http://schemas.microsoft.com/office/drawing/2014/main" id="{13D4C44B-485E-40A6-A95A-943E237D2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963"/>
                <a:ext cx="33" cy="32"/>
              </a:xfrm>
              <a:custGeom>
                <a:avLst/>
                <a:gdLst>
                  <a:gd name="T0" fmla="*/ 59 w 118"/>
                  <a:gd name="T1" fmla="*/ 113 h 113"/>
                  <a:gd name="T2" fmla="*/ 39 w 118"/>
                  <a:gd name="T3" fmla="*/ 109 h 113"/>
                  <a:gd name="T4" fmla="*/ 10 w 118"/>
                  <a:gd name="T5" fmla="*/ 41 h 113"/>
                  <a:gd name="T6" fmla="*/ 11 w 118"/>
                  <a:gd name="T7" fmla="*/ 40 h 113"/>
                  <a:gd name="T8" fmla="*/ 79 w 118"/>
                  <a:gd name="T9" fmla="*/ 11 h 113"/>
                  <a:gd name="T10" fmla="*/ 107 w 118"/>
                  <a:gd name="T11" fmla="*/ 79 h 113"/>
                  <a:gd name="T12" fmla="*/ 107 w 118"/>
                  <a:gd name="T13" fmla="*/ 80 h 113"/>
                  <a:gd name="T14" fmla="*/ 59 w 118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3">
                    <a:moveTo>
                      <a:pt x="59" y="113"/>
                    </a:moveTo>
                    <a:cubicBezTo>
                      <a:pt x="52" y="113"/>
                      <a:pt x="46" y="112"/>
                      <a:pt x="39" y="109"/>
                    </a:cubicBezTo>
                    <a:cubicBezTo>
                      <a:pt x="12" y="98"/>
                      <a:pt x="0" y="68"/>
                      <a:pt x="10" y="41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22" y="13"/>
                      <a:pt x="52" y="0"/>
                      <a:pt x="79" y="11"/>
                    </a:cubicBezTo>
                    <a:cubicBezTo>
                      <a:pt x="105" y="22"/>
                      <a:pt x="118" y="52"/>
                      <a:pt x="107" y="79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99" y="100"/>
                      <a:pt x="79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11">
                <a:extLst>
                  <a:ext uri="{FF2B5EF4-FFF2-40B4-BE49-F238E27FC236}">
                    <a16:creationId xmlns:a16="http://schemas.microsoft.com/office/drawing/2014/main" id="{B0AA6E48-8644-45FC-AE39-ADB77128D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1935"/>
                <a:ext cx="27" cy="27"/>
              </a:xfrm>
              <a:custGeom>
                <a:avLst/>
                <a:gdLst>
                  <a:gd name="T0" fmla="*/ 50 w 100"/>
                  <a:gd name="T1" fmla="*/ 97 h 97"/>
                  <a:gd name="T2" fmla="*/ 5 w 100"/>
                  <a:gd name="T3" fmla="*/ 59 h 97"/>
                  <a:gd name="T4" fmla="*/ 5 w 100"/>
                  <a:gd name="T5" fmla="*/ 58 h 97"/>
                  <a:gd name="T6" fmla="*/ 42 w 100"/>
                  <a:gd name="T7" fmla="*/ 5 h 97"/>
                  <a:gd name="T8" fmla="*/ 96 w 100"/>
                  <a:gd name="T9" fmla="*/ 42 h 97"/>
                  <a:gd name="T10" fmla="*/ 96 w 100"/>
                  <a:gd name="T11" fmla="*/ 43 h 97"/>
                  <a:gd name="T12" fmla="*/ 58 w 100"/>
                  <a:gd name="T13" fmla="*/ 97 h 97"/>
                  <a:gd name="T14" fmla="*/ 50 w 100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7">
                    <a:moveTo>
                      <a:pt x="50" y="97"/>
                    </a:moveTo>
                    <a:cubicBezTo>
                      <a:pt x="28" y="97"/>
                      <a:pt x="9" y="82"/>
                      <a:pt x="5" y="59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0" y="33"/>
                      <a:pt x="17" y="9"/>
                      <a:pt x="42" y="5"/>
                    </a:cubicBezTo>
                    <a:cubicBezTo>
                      <a:pt x="68" y="0"/>
                      <a:pt x="92" y="17"/>
                      <a:pt x="96" y="42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0" y="69"/>
                      <a:pt x="83" y="92"/>
                      <a:pt x="58" y="97"/>
                    </a:cubicBezTo>
                    <a:cubicBezTo>
                      <a:pt x="56" y="97"/>
                      <a:pt x="53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12">
                <a:extLst>
                  <a:ext uri="{FF2B5EF4-FFF2-40B4-BE49-F238E27FC236}">
                    <a16:creationId xmlns:a16="http://schemas.microsoft.com/office/drawing/2014/main" id="{6F49CC3D-5A30-4594-BB15-CD1225862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846"/>
                <a:ext cx="33" cy="33"/>
              </a:xfrm>
              <a:custGeom>
                <a:avLst/>
                <a:gdLst>
                  <a:gd name="T0" fmla="*/ 60 w 120"/>
                  <a:gd name="T1" fmla="*/ 120 h 120"/>
                  <a:gd name="T2" fmla="*/ 59 w 120"/>
                  <a:gd name="T3" fmla="*/ 120 h 120"/>
                  <a:gd name="T4" fmla="*/ 0 w 120"/>
                  <a:gd name="T5" fmla="*/ 60 h 120"/>
                  <a:gd name="T6" fmla="*/ 0 w 120"/>
                  <a:gd name="T7" fmla="*/ 58 h 120"/>
                  <a:gd name="T8" fmla="*/ 60 w 120"/>
                  <a:gd name="T9" fmla="*/ 0 h 120"/>
                  <a:gd name="T10" fmla="*/ 61 w 120"/>
                  <a:gd name="T11" fmla="*/ 0 h 120"/>
                  <a:gd name="T12" fmla="*/ 119 w 120"/>
                  <a:gd name="T13" fmla="*/ 60 h 120"/>
                  <a:gd name="T14" fmla="*/ 119 w 120"/>
                  <a:gd name="T15" fmla="*/ 62 h 120"/>
                  <a:gd name="T16" fmla="*/ 60 w 120"/>
                  <a:gd name="T17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" h="120">
                    <a:moveTo>
                      <a:pt x="60" y="120"/>
                    </a:moveTo>
                    <a:cubicBezTo>
                      <a:pt x="59" y="120"/>
                      <a:pt x="59" y="120"/>
                      <a:pt x="59" y="120"/>
                    </a:cubicBezTo>
                    <a:cubicBezTo>
                      <a:pt x="26" y="119"/>
                      <a:pt x="0" y="92"/>
                      <a:pt x="0" y="6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26"/>
                      <a:pt x="27" y="0"/>
                      <a:pt x="60" y="0"/>
                    </a:cubicBezTo>
                    <a:cubicBezTo>
                      <a:pt x="60" y="0"/>
                      <a:pt x="60" y="0"/>
                      <a:pt x="61" y="0"/>
                    </a:cubicBezTo>
                    <a:cubicBezTo>
                      <a:pt x="93" y="0"/>
                      <a:pt x="120" y="27"/>
                      <a:pt x="119" y="60"/>
                    </a:cubicBezTo>
                    <a:cubicBezTo>
                      <a:pt x="119" y="62"/>
                      <a:pt x="119" y="62"/>
                      <a:pt x="119" y="62"/>
                    </a:cubicBezTo>
                    <a:cubicBezTo>
                      <a:pt x="118" y="94"/>
                      <a:pt x="92" y="120"/>
                      <a:pt x="60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113">
                <a:extLst>
                  <a:ext uri="{FF2B5EF4-FFF2-40B4-BE49-F238E27FC236}">
                    <a16:creationId xmlns:a16="http://schemas.microsoft.com/office/drawing/2014/main" id="{66F35062-9793-4BF7-BAEB-2E3B3103A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810"/>
                <a:ext cx="46" cy="45"/>
              </a:xfrm>
              <a:custGeom>
                <a:avLst/>
                <a:gdLst>
                  <a:gd name="T0" fmla="*/ 83 w 166"/>
                  <a:gd name="T1" fmla="*/ 161 h 161"/>
                  <a:gd name="T2" fmla="*/ 7 w 166"/>
                  <a:gd name="T3" fmla="*/ 97 h 161"/>
                  <a:gd name="T4" fmla="*/ 7 w 166"/>
                  <a:gd name="T5" fmla="*/ 95 h 161"/>
                  <a:gd name="T6" fmla="*/ 70 w 166"/>
                  <a:gd name="T7" fmla="*/ 7 h 161"/>
                  <a:gd name="T8" fmla="*/ 158 w 166"/>
                  <a:gd name="T9" fmla="*/ 70 h 161"/>
                  <a:gd name="T10" fmla="*/ 159 w 166"/>
                  <a:gd name="T11" fmla="*/ 72 h 161"/>
                  <a:gd name="T12" fmla="*/ 96 w 166"/>
                  <a:gd name="T13" fmla="*/ 160 h 161"/>
                  <a:gd name="T14" fmla="*/ 83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3" y="161"/>
                    </a:moveTo>
                    <a:cubicBezTo>
                      <a:pt x="46" y="161"/>
                      <a:pt x="13" y="135"/>
                      <a:pt x="7" y="97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0" y="54"/>
                      <a:pt x="28" y="14"/>
                      <a:pt x="70" y="7"/>
                    </a:cubicBezTo>
                    <a:cubicBezTo>
                      <a:pt x="112" y="0"/>
                      <a:pt x="151" y="28"/>
                      <a:pt x="158" y="70"/>
                    </a:cubicBezTo>
                    <a:cubicBezTo>
                      <a:pt x="159" y="72"/>
                      <a:pt x="159" y="72"/>
                      <a:pt x="159" y="72"/>
                    </a:cubicBezTo>
                    <a:cubicBezTo>
                      <a:pt x="166" y="113"/>
                      <a:pt x="138" y="153"/>
                      <a:pt x="96" y="160"/>
                    </a:cubicBezTo>
                    <a:cubicBezTo>
                      <a:pt x="91" y="161"/>
                      <a:pt x="87" y="161"/>
                      <a:pt x="83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114">
                <a:extLst>
                  <a:ext uri="{FF2B5EF4-FFF2-40B4-BE49-F238E27FC236}">
                    <a16:creationId xmlns:a16="http://schemas.microsoft.com/office/drawing/2014/main" id="{6EA9D29D-A7A2-44FD-86BE-EB39FBA41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1722"/>
                <a:ext cx="46" cy="45"/>
              </a:xfrm>
              <a:custGeom>
                <a:avLst/>
                <a:gdLst>
                  <a:gd name="T0" fmla="*/ 81 w 163"/>
                  <a:gd name="T1" fmla="*/ 164 h 164"/>
                  <a:gd name="T2" fmla="*/ 80 w 163"/>
                  <a:gd name="T3" fmla="*/ 164 h 164"/>
                  <a:gd name="T4" fmla="*/ 1 w 163"/>
                  <a:gd name="T5" fmla="*/ 82 h 164"/>
                  <a:gd name="T6" fmla="*/ 1 w 163"/>
                  <a:gd name="T7" fmla="*/ 80 h 164"/>
                  <a:gd name="T8" fmla="*/ 83 w 163"/>
                  <a:gd name="T9" fmla="*/ 1 h 164"/>
                  <a:gd name="T10" fmla="*/ 162 w 163"/>
                  <a:gd name="T11" fmla="*/ 83 h 164"/>
                  <a:gd name="T12" fmla="*/ 162 w 163"/>
                  <a:gd name="T13" fmla="*/ 85 h 164"/>
                  <a:gd name="T14" fmla="*/ 81 w 163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64">
                    <a:moveTo>
                      <a:pt x="81" y="164"/>
                    </a:moveTo>
                    <a:cubicBezTo>
                      <a:pt x="81" y="164"/>
                      <a:pt x="81" y="164"/>
                      <a:pt x="80" y="164"/>
                    </a:cubicBezTo>
                    <a:cubicBezTo>
                      <a:pt x="35" y="163"/>
                      <a:pt x="0" y="127"/>
                      <a:pt x="1" y="82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36"/>
                      <a:pt x="38" y="0"/>
                      <a:pt x="83" y="1"/>
                    </a:cubicBezTo>
                    <a:cubicBezTo>
                      <a:pt x="127" y="2"/>
                      <a:pt x="163" y="38"/>
                      <a:pt x="162" y="83"/>
                    </a:cubicBezTo>
                    <a:cubicBezTo>
                      <a:pt x="162" y="85"/>
                      <a:pt x="162" y="85"/>
                      <a:pt x="162" y="85"/>
                    </a:cubicBezTo>
                    <a:cubicBezTo>
                      <a:pt x="161" y="129"/>
                      <a:pt x="125" y="164"/>
                      <a:pt x="81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15">
                <a:extLst>
                  <a:ext uri="{FF2B5EF4-FFF2-40B4-BE49-F238E27FC236}">
                    <a16:creationId xmlns:a16="http://schemas.microsoft.com/office/drawing/2014/main" id="{56E6A44D-7976-4087-BA1A-6E13BC0CC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705"/>
                <a:ext cx="26" cy="25"/>
              </a:xfrm>
              <a:custGeom>
                <a:avLst/>
                <a:gdLst>
                  <a:gd name="T0" fmla="*/ 47 w 94"/>
                  <a:gd name="T1" fmla="*/ 91 h 91"/>
                  <a:gd name="T2" fmla="*/ 38 w 94"/>
                  <a:gd name="T3" fmla="*/ 90 h 91"/>
                  <a:gd name="T4" fmla="*/ 4 w 94"/>
                  <a:gd name="T5" fmla="*/ 39 h 91"/>
                  <a:gd name="T6" fmla="*/ 5 w 94"/>
                  <a:gd name="T7" fmla="*/ 38 h 91"/>
                  <a:gd name="T8" fmla="*/ 56 w 94"/>
                  <a:gd name="T9" fmla="*/ 4 h 91"/>
                  <a:gd name="T10" fmla="*/ 89 w 94"/>
                  <a:gd name="T11" fmla="*/ 55 h 91"/>
                  <a:gd name="T12" fmla="*/ 89 w 94"/>
                  <a:gd name="T13" fmla="*/ 56 h 91"/>
                  <a:gd name="T14" fmla="*/ 47 w 94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91">
                    <a:moveTo>
                      <a:pt x="47" y="91"/>
                    </a:moveTo>
                    <a:cubicBezTo>
                      <a:pt x="44" y="91"/>
                      <a:pt x="41" y="91"/>
                      <a:pt x="38" y="90"/>
                    </a:cubicBezTo>
                    <a:cubicBezTo>
                      <a:pt x="15" y="85"/>
                      <a:pt x="0" y="62"/>
                      <a:pt x="4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9" y="15"/>
                      <a:pt x="32" y="0"/>
                      <a:pt x="56" y="4"/>
                    </a:cubicBezTo>
                    <a:cubicBezTo>
                      <a:pt x="79" y="9"/>
                      <a:pt x="94" y="32"/>
                      <a:pt x="89" y="55"/>
                    </a:cubicBezTo>
                    <a:cubicBezTo>
                      <a:pt x="89" y="56"/>
                      <a:pt x="89" y="56"/>
                      <a:pt x="89" y="56"/>
                    </a:cubicBezTo>
                    <a:cubicBezTo>
                      <a:pt x="85" y="77"/>
                      <a:pt x="67" y="91"/>
                      <a:pt x="47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116">
                <a:extLst>
                  <a:ext uri="{FF2B5EF4-FFF2-40B4-BE49-F238E27FC236}">
                    <a16:creationId xmlns:a16="http://schemas.microsoft.com/office/drawing/2014/main" id="{BEBCA427-024C-4BD1-A8CC-36A08E3D7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617"/>
                <a:ext cx="27" cy="25"/>
              </a:xfrm>
              <a:custGeom>
                <a:avLst/>
                <a:gdLst>
                  <a:gd name="T0" fmla="*/ 49 w 97"/>
                  <a:gd name="T1" fmla="*/ 92 h 92"/>
                  <a:gd name="T2" fmla="*/ 9 w 97"/>
                  <a:gd name="T3" fmla="*/ 64 h 92"/>
                  <a:gd name="T4" fmla="*/ 9 w 97"/>
                  <a:gd name="T5" fmla="*/ 63 h 92"/>
                  <a:gd name="T6" fmla="*/ 34 w 97"/>
                  <a:gd name="T7" fmla="*/ 8 h 92"/>
                  <a:gd name="T8" fmla="*/ 88 w 97"/>
                  <a:gd name="T9" fmla="*/ 33 h 92"/>
                  <a:gd name="T10" fmla="*/ 89 w 97"/>
                  <a:gd name="T11" fmla="*/ 34 h 92"/>
                  <a:gd name="T12" fmla="*/ 64 w 97"/>
                  <a:gd name="T13" fmla="*/ 89 h 92"/>
                  <a:gd name="T14" fmla="*/ 49 w 97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2">
                    <a:moveTo>
                      <a:pt x="49" y="92"/>
                    </a:moveTo>
                    <a:cubicBezTo>
                      <a:pt x="32" y="92"/>
                      <a:pt x="15" y="81"/>
                      <a:pt x="9" y="64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0" y="41"/>
                      <a:pt x="12" y="17"/>
                      <a:pt x="34" y="8"/>
                    </a:cubicBezTo>
                    <a:cubicBezTo>
                      <a:pt x="56" y="0"/>
                      <a:pt x="80" y="11"/>
                      <a:pt x="88" y="33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97" y="56"/>
                      <a:pt x="86" y="81"/>
                      <a:pt x="64" y="89"/>
                    </a:cubicBezTo>
                    <a:cubicBezTo>
                      <a:pt x="59" y="91"/>
                      <a:pt x="54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17">
                <a:extLst>
                  <a:ext uri="{FF2B5EF4-FFF2-40B4-BE49-F238E27FC236}">
                    <a16:creationId xmlns:a16="http://schemas.microsoft.com/office/drawing/2014/main" id="{8528B035-E270-4BFB-867E-38813D430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1590"/>
                <a:ext cx="25" cy="24"/>
              </a:xfrm>
              <a:custGeom>
                <a:avLst/>
                <a:gdLst>
                  <a:gd name="T0" fmla="*/ 45 w 91"/>
                  <a:gd name="T1" fmla="*/ 89 h 89"/>
                  <a:gd name="T2" fmla="*/ 37 w 91"/>
                  <a:gd name="T3" fmla="*/ 88 h 89"/>
                  <a:gd name="T4" fmla="*/ 4 w 91"/>
                  <a:gd name="T5" fmla="*/ 39 h 89"/>
                  <a:gd name="T6" fmla="*/ 4 w 91"/>
                  <a:gd name="T7" fmla="*/ 38 h 89"/>
                  <a:gd name="T8" fmla="*/ 54 w 91"/>
                  <a:gd name="T9" fmla="*/ 5 h 89"/>
                  <a:gd name="T10" fmla="*/ 87 w 91"/>
                  <a:gd name="T11" fmla="*/ 54 h 89"/>
                  <a:gd name="T12" fmla="*/ 87 w 91"/>
                  <a:gd name="T13" fmla="*/ 55 h 89"/>
                  <a:gd name="T14" fmla="*/ 45 w 91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9">
                    <a:moveTo>
                      <a:pt x="45" y="89"/>
                    </a:moveTo>
                    <a:cubicBezTo>
                      <a:pt x="43" y="89"/>
                      <a:pt x="40" y="89"/>
                      <a:pt x="37" y="88"/>
                    </a:cubicBezTo>
                    <a:cubicBezTo>
                      <a:pt x="14" y="83"/>
                      <a:pt x="0" y="61"/>
                      <a:pt x="4" y="39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9" y="15"/>
                      <a:pt x="31" y="0"/>
                      <a:pt x="54" y="5"/>
                    </a:cubicBezTo>
                    <a:cubicBezTo>
                      <a:pt x="77" y="9"/>
                      <a:pt x="91" y="32"/>
                      <a:pt x="87" y="54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3" y="75"/>
                      <a:pt x="65" y="89"/>
                      <a:pt x="45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18">
                <a:extLst>
                  <a:ext uri="{FF2B5EF4-FFF2-40B4-BE49-F238E27FC236}">
                    <a16:creationId xmlns:a16="http://schemas.microsoft.com/office/drawing/2014/main" id="{3E05D43D-AF0F-4F1D-8B34-6244A2608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1505"/>
                <a:ext cx="30" cy="29"/>
              </a:xfrm>
              <a:custGeom>
                <a:avLst/>
                <a:gdLst>
                  <a:gd name="T0" fmla="*/ 55 w 111"/>
                  <a:gd name="T1" fmla="*/ 106 h 106"/>
                  <a:gd name="T2" fmla="*/ 9 w 111"/>
                  <a:gd name="T3" fmla="*/ 73 h 106"/>
                  <a:gd name="T4" fmla="*/ 9 w 111"/>
                  <a:gd name="T5" fmla="*/ 72 h 106"/>
                  <a:gd name="T6" fmla="*/ 38 w 111"/>
                  <a:gd name="T7" fmla="*/ 9 h 106"/>
                  <a:gd name="T8" fmla="*/ 101 w 111"/>
                  <a:gd name="T9" fmla="*/ 38 h 106"/>
                  <a:gd name="T10" fmla="*/ 102 w 111"/>
                  <a:gd name="T11" fmla="*/ 39 h 106"/>
                  <a:gd name="T12" fmla="*/ 72 w 111"/>
                  <a:gd name="T13" fmla="*/ 102 h 106"/>
                  <a:gd name="T14" fmla="*/ 55 w 111"/>
                  <a:gd name="T15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6">
                    <a:moveTo>
                      <a:pt x="55" y="106"/>
                    </a:moveTo>
                    <a:cubicBezTo>
                      <a:pt x="35" y="106"/>
                      <a:pt x="17" y="93"/>
                      <a:pt x="9" y="73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0" y="47"/>
                      <a:pt x="13" y="19"/>
                      <a:pt x="38" y="9"/>
                    </a:cubicBezTo>
                    <a:cubicBezTo>
                      <a:pt x="64" y="0"/>
                      <a:pt x="92" y="13"/>
                      <a:pt x="101" y="38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11" y="65"/>
                      <a:pt x="98" y="93"/>
                      <a:pt x="72" y="102"/>
                    </a:cubicBezTo>
                    <a:cubicBezTo>
                      <a:pt x="67" y="105"/>
                      <a:pt x="61" y="106"/>
                      <a:pt x="55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119">
                <a:extLst>
                  <a:ext uri="{FF2B5EF4-FFF2-40B4-BE49-F238E27FC236}">
                    <a16:creationId xmlns:a16="http://schemas.microsoft.com/office/drawing/2014/main" id="{4107D410-985F-438B-B45E-8CFB29BF3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1478"/>
                <a:ext cx="26" cy="25"/>
              </a:xfrm>
              <a:custGeom>
                <a:avLst/>
                <a:gdLst>
                  <a:gd name="T0" fmla="*/ 47 w 94"/>
                  <a:gd name="T1" fmla="*/ 89 h 89"/>
                  <a:gd name="T2" fmla="*/ 25 w 94"/>
                  <a:gd name="T3" fmla="*/ 82 h 89"/>
                  <a:gd name="T4" fmla="*/ 13 w 94"/>
                  <a:gd name="T5" fmla="*/ 26 h 89"/>
                  <a:gd name="T6" fmla="*/ 13 w 94"/>
                  <a:gd name="T7" fmla="*/ 25 h 89"/>
                  <a:gd name="T8" fmla="*/ 70 w 94"/>
                  <a:gd name="T9" fmla="*/ 13 h 89"/>
                  <a:gd name="T10" fmla="*/ 82 w 94"/>
                  <a:gd name="T11" fmla="*/ 69 h 89"/>
                  <a:gd name="T12" fmla="*/ 82 w 94"/>
                  <a:gd name="T13" fmla="*/ 70 h 89"/>
                  <a:gd name="T14" fmla="*/ 47 w 94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89">
                    <a:moveTo>
                      <a:pt x="47" y="89"/>
                    </a:moveTo>
                    <a:cubicBezTo>
                      <a:pt x="40" y="89"/>
                      <a:pt x="32" y="87"/>
                      <a:pt x="25" y="82"/>
                    </a:cubicBezTo>
                    <a:cubicBezTo>
                      <a:pt x="6" y="70"/>
                      <a:pt x="0" y="45"/>
                      <a:pt x="13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25" y="6"/>
                      <a:pt x="51" y="0"/>
                      <a:pt x="70" y="13"/>
                    </a:cubicBezTo>
                    <a:cubicBezTo>
                      <a:pt x="89" y="25"/>
                      <a:pt x="94" y="50"/>
                      <a:pt x="82" y="69"/>
                    </a:cubicBezTo>
                    <a:cubicBezTo>
                      <a:pt x="82" y="70"/>
                      <a:pt x="82" y="70"/>
                      <a:pt x="82" y="70"/>
                    </a:cubicBezTo>
                    <a:cubicBezTo>
                      <a:pt x="74" y="82"/>
                      <a:pt x="61" y="89"/>
                      <a:pt x="4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120">
                <a:extLst>
                  <a:ext uri="{FF2B5EF4-FFF2-40B4-BE49-F238E27FC236}">
                    <a16:creationId xmlns:a16="http://schemas.microsoft.com/office/drawing/2014/main" id="{440FC70A-BBB2-411F-B279-B27B286D2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387"/>
                <a:ext cx="46" cy="43"/>
              </a:xfrm>
              <a:custGeom>
                <a:avLst/>
                <a:gdLst>
                  <a:gd name="T0" fmla="*/ 83 w 165"/>
                  <a:gd name="T1" fmla="*/ 157 h 157"/>
                  <a:gd name="T2" fmla="*/ 15 w 165"/>
                  <a:gd name="T3" fmla="*/ 109 h 157"/>
                  <a:gd name="T4" fmla="*/ 14 w 165"/>
                  <a:gd name="T5" fmla="*/ 107 h 157"/>
                  <a:gd name="T6" fmla="*/ 57 w 165"/>
                  <a:gd name="T7" fmla="*/ 14 h 157"/>
                  <a:gd name="T8" fmla="*/ 151 w 165"/>
                  <a:gd name="T9" fmla="*/ 57 h 157"/>
                  <a:gd name="T10" fmla="*/ 151 w 165"/>
                  <a:gd name="T11" fmla="*/ 59 h 157"/>
                  <a:gd name="T12" fmla="*/ 108 w 165"/>
                  <a:gd name="T13" fmla="*/ 152 h 157"/>
                  <a:gd name="T14" fmla="*/ 83 w 165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7">
                    <a:moveTo>
                      <a:pt x="83" y="157"/>
                    </a:moveTo>
                    <a:cubicBezTo>
                      <a:pt x="53" y="157"/>
                      <a:pt x="26" y="138"/>
                      <a:pt x="15" y="109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0" y="70"/>
                      <a:pt x="20" y="28"/>
                      <a:pt x="57" y="14"/>
                    </a:cubicBezTo>
                    <a:cubicBezTo>
                      <a:pt x="95" y="0"/>
                      <a:pt x="137" y="19"/>
                      <a:pt x="151" y="57"/>
                    </a:cubicBezTo>
                    <a:cubicBezTo>
                      <a:pt x="151" y="59"/>
                      <a:pt x="151" y="59"/>
                      <a:pt x="151" y="59"/>
                    </a:cubicBezTo>
                    <a:cubicBezTo>
                      <a:pt x="165" y="96"/>
                      <a:pt x="146" y="138"/>
                      <a:pt x="108" y="152"/>
                    </a:cubicBezTo>
                    <a:cubicBezTo>
                      <a:pt x="100" y="155"/>
                      <a:pt x="92" y="157"/>
                      <a:pt x="83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121">
                <a:extLst>
                  <a:ext uri="{FF2B5EF4-FFF2-40B4-BE49-F238E27FC236}">
                    <a16:creationId xmlns:a16="http://schemas.microsoft.com/office/drawing/2014/main" id="{892433EE-3FB6-401D-9863-B42CB3F0E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1370"/>
                <a:ext cx="44" cy="42"/>
              </a:xfrm>
              <a:custGeom>
                <a:avLst/>
                <a:gdLst>
                  <a:gd name="T0" fmla="*/ 79 w 160"/>
                  <a:gd name="T1" fmla="*/ 151 h 151"/>
                  <a:gd name="T2" fmla="*/ 42 w 160"/>
                  <a:gd name="T3" fmla="*/ 140 h 151"/>
                  <a:gd name="T4" fmla="*/ 20 w 160"/>
                  <a:gd name="T5" fmla="*/ 43 h 151"/>
                  <a:gd name="T6" fmla="*/ 21 w 160"/>
                  <a:gd name="T7" fmla="*/ 42 h 151"/>
                  <a:gd name="T8" fmla="*/ 118 w 160"/>
                  <a:gd name="T9" fmla="*/ 21 h 151"/>
                  <a:gd name="T10" fmla="*/ 139 w 160"/>
                  <a:gd name="T11" fmla="*/ 118 h 151"/>
                  <a:gd name="T12" fmla="*/ 138 w 160"/>
                  <a:gd name="T13" fmla="*/ 119 h 151"/>
                  <a:gd name="T14" fmla="*/ 79 w 160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1">
                    <a:moveTo>
                      <a:pt x="79" y="151"/>
                    </a:moveTo>
                    <a:cubicBezTo>
                      <a:pt x="66" y="151"/>
                      <a:pt x="53" y="148"/>
                      <a:pt x="42" y="140"/>
                    </a:cubicBezTo>
                    <a:cubicBezTo>
                      <a:pt x="9" y="119"/>
                      <a:pt x="0" y="76"/>
                      <a:pt x="20" y="43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42" y="9"/>
                      <a:pt x="86" y="0"/>
                      <a:pt x="118" y="21"/>
                    </a:cubicBezTo>
                    <a:cubicBezTo>
                      <a:pt x="151" y="42"/>
                      <a:pt x="160" y="85"/>
                      <a:pt x="139" y="118"/>
                    </a:cubicBezTo>
                    <a:cubicBezTo>
                      <a:pt x="138" y="119"/>
                      <a:pt x="138" y="119"/>
                      <a:pt x="138" y="119"/>
                    </a:cubicBezTo>
                    <a:cubicBezTo>
                      <a:pt x="125" y="140"/>
                      <a:pt x="102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22">
                <a:extLst>
                  <a:ext uri="{FF2B5EF4-FFF2-40B4-BE49-F238E27FC236}">
                    <a16:creationId xmlns:a16="http://schemas.microsoft.com/office/drawing/2014/main" id="{AA38FAFD-9F21-4607-A122-A28DB36E7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303"/>
                <a:ext cx="35" cy="33"/>
              </a:xfrm>
              <a:custGeom>
                <a:avLst/>
                <a:gdLst>
                  <a:gd name="T0" fmla="*/ 64 w 127"/>
                  <a:gd name="T1" fmla="*/ 120 h 120"/>
                  <a:gd name="T2" fmla="*/ 21 w 127"/>
                  <a:gd name="T3" fmla="*/ 101 h 120"/>
                  <a:gd name="T4" fmla="*/ 21 w 127"/>
                  <a:gd name="T5" fmla="*/ 100 h 120"/>
                  <a:gd name="T6" fmla="*/ 25 w 127"/>
                  <a:gd name="T7" fmla="*/ 21 h 120"/>
                  <a:gd name="T8" fmla="*/ 105 w 127"/>
                  <a:gd name="T9" fmla="*/ 26 h 120"/>
                  <a:gd name="T10" fmla="*/ 106 w 127"/>
                  <a:gd name="T11" fmla="*/ 27 h 120"/>
                  <a:gd name="T12" fmla="*/ 101 w 127"/>
                  <a:gd name="T13" fmla="*/ 106 h 120"/>
                  <a:gd name="T14" fmla="*/ 64 w 127"/>
                  <a:gd name="T15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0">
                    <a:moveTo>
                      <a:pt x="64" y="120"/>
                    </a:moveTo>
                    <a:cubicBezTo>
                      <a:pt x="48" y="120"/>
                      <a:pt x="33" y="114"/>
                      <a:pt x="21" y="101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0" y="77"/>
                      <a:pt x="2" y="41"/>
                      <a:pt x="25" y="21"/>
                    </a:cubicBezTo>
                    <a:cubicBezTo>
                      <a:pt x="49" y="0"/>
                      <a:pt x="85" y="2"/>
                      <a:pt x="105" y="26"/>
                    </a:cubicBezTo>
                    <a:cubicBezTo>
                      <a:pt x="106" y="27"/>
                      <a:pt x="106" y="27"/>
                      <a:pt x="106" y="27"/>
                    </a:cubicBezTo>
                    <a:cubicBezTo>
                      <a:pt x="127" y="50"/>
                      <a:pt x="124" y="86"/>
                      <a:pt x="101" y="106"/>
                    </a:cubicBezTo>
                    <a:cubicBezTo>
                      <a:pt x="90" y="116"/>
                      <a:pt x="77" y="120"/>
                      <a:pt x="64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23">
                <a:extLst>
                  <a:ext uri="{FF2B5EF4-FFF2-40B4-BE49-F238E27FC236}">
                    <a16:creationId xmlns:a16="http://schemas.microsoft.com/office/drawing/2014/main" id="{95E3B1A0-3337-4E04-B316-6187B3A43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273"/>
                <a:ext cx="40" cy="37"/>
              </a:xfrm>
              <a:custGeom>
                <a:avLst/>
                <a:gdLst>
                  <a:gd name="T0" fmla="*/ 71 w 142"/>
                  <a:gd name="T1" fmla="*/ 134 h 134"/>
                  <a:gd name="T2" fmla="*/ 37 w 142"/>
                  <a:gd name="T3" fmla="*/ 124 h 134"/>
                  <a:gd name="T4" fmla="*/ 19 w 142"/>
                  <a:gd name="T5" fmla="*/ 39 h 134"/>
                  <a:gd name="T6" fmla="*/ 20 w 142"/>
                  <a:gd name="T7" fmla="*/ 37 h 134"/>
                  <a:gd name="T8" fmla="*/ 105 w 142"/>
                  <a:gd name="T9" fmla="*/ 19 h 134"/>
                  <a:gd name="T10" fmla="*/ 124 w 142"/>
                  <a:gd name="T11" fmla="*/ 104 h 134"/>
                  <a:gd name="T12" fmla="*/ 123 w 142"/>
                  <a:gd name="T13" fmla="*/ 106 h 134"/>
                  <a:gd name="T14" fmla="*/ 71 w 142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4">
                    <a:moveTo>
                      <a:pt x="71" y="134"/>
                    </a:moveTo>
                    <a:cubicBezTo>
                      <a:pt x="59" y="134"/>
                      <a:pt x="48" y="131"/>
                      <a:pt x="37" y="124"/>
                    </a:cubicBezTo>
                    <a:cubicBezTo>
                      <a:pt x="9" y="106"/>
                      <a:pt x="0" y="67"/>
                      <a:pt x="19" y="39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38" y="9"/>
                      <a:pt x="76" y="0"/>
                      <a:pt x="105" y="19"/>
                    </a:cubicBezTo>
                    <a:cubicBezTo>
                      <a:pt x="134" y="37"/>
                      <a:pt x="142" y="76"/>
                      <a:pt x="124" y="104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11" y="124"/>
                      <a:pt x="9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24">
                <a:extLst>
                  <a:ext uri="{FF2B5EF4-FFF2-40B4-BE49-F238E27FC236}">
                    <a16:creationId xmlns:a16="http://schemas.microsoft.com/office/drawing/2014/main" id="{618EB542-D8DA-4285-94E3-43A273205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207"/>
                <a:ext cx="50" cy="48"/>
              </a:xfrm>
              <a:custGeom>
                <a:avLst/>
                <a:gdLst>
                  <a:gd name="T0" fmla="*/ 90 w 180"/>
                  <a:gd name="T1" fmla="*/ 171 h 171"/>
                  <a:gd name="T2" fmla="*/ 30 w 180"/>
                  <a:gd name="T3" fmla="*/ 144 h 171"/>
                  <a:gd name="T4" fmla="*/ 29 w 180"/>
                  <a:gd name="T5" fmla="*/ 142 h 171"/>
                  <a:gd name="T6" fmla="*/ 36 w 180"/>
                  <a:gd name="T7" fmla="*/ 29 h 171"/>
                  <a:gd name="T8" fmla="*/ 149 w 180"/>
                  <a:gd name="T9" fmla="*/ 36 h 171"/>
                  <a:gd name="T10" fmla="*/ 150 w 180"/>
                  <a:gd name="T11" fmla="*/ 37 h 171"/>
                  <a:gd name="T12" fmla="*/ 144 w 180"/>
                  <a:gd name="T13" fmla="*/ 150 h 171"/>
                  <a:gd name="T14" fmla="*/ 90 w 180"/>
                  <a:gd name="T15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1">
                    <a:moveTo>
                      <a:pt x="90" y="171"/>
                    </a:moveTo>
                    <a:cubicBezTo>
                      <a:pt x="68" y="171"/>
                      <a:pt x="46" y="161"/>
                      <a:pt x="30" y="144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0" y="109"/>
                      <a:pt x="3" y="59"/>
                      <a:pt x="36" y="29"/>
                    </a:cubicBezTo>
                    <a:cubicBezTo>
                      <a:pt x="69" y="0"/>
                      <a:pt x="120" y="3"/>
                      <a:pt x="149" y="36"/>
                    </a:cubicBezTo>
                    <a:cubicBezTo>
                      <a:pt x="150" y="37"/>
                      <a:pt x="150" y="37"/>
                      <a:pt x="150" y="37"/>
                    </a:cubicBezTo>
                    <a:cubicBezTo>
                      <a:pt x="180" y="70"/>
                      <a:pt x="177" y="121"/>
                      <a:pt x="144" y="150"/>
                    </a:cubicBezTo>
                    <a:cubicBezTo>
                      <a:pt x="128" y="164"/>
                      <a:pt x="109" y="171"/>
                      <a:pt x="90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125">
                <a:extLst>
                  <a:ext uri="{FF2B5EF4-FFF2-40B4-BE49-F238E27FC236}">
                    <a16:creationId xmlns:a16="http://schemas.microsoft.com/office/drawing/2014/main" id="{388E9727-13C5-4AD2-9691-64330B43E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201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14 w 98"/>
                  <a:gd name="T3" fmla="*/ 75 h 92"/>
                  <a:gd name="T4" fmla="*/ 23 w 98"/>
                  <a:gd name="T5" fmla="*/ 15 h 92"/>
                  <a:gd name="T6" fmla="*/ 24 w 98"/>
                  <a:gd name="T7" fmla="*/ 14 h 92"/>
                  <a:gd name="T8" fmla="*/ 84 w 98"/>
                  <a:gd name="T9" fmla="*/ 23 h 92"/>
                  <a:gd name="T10" fmla="*/ 75 w 98"/>
                  <a:gd name="T11" fmla="*/ 84 h 92"/>
                  <a:gd name="T12" fmla="*/ 74 w 98"/>
                  <a:gd name="T13" fmla="*/ 84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36" y="92"/>
                      <a:pt x="23" y="86"/>
                      <a:pt x="14" y="75"/>
                    </a:cubicBezTo>
                    <a:cubicBezTo>
                      <a:pt x="0" y="56"/>
                      <a:pt x="4" y="29"/>
                      <a:pt x="23" y="15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43" y="0"/>
                      <a:pt x="70" y="4"/>
                      <a:pt x="84" y="23"/>
                    </a:cubicBezTo>
                    <a:cubicBezTo>
                      <a:pt x="98" y="43"/>
                      <a:pt x="94" y="69"/>
                      <a:pt x="75" y="84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67" y="90"/>
                      <a:pt x="58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26">
                <a:extLst>
                  <a:ext uri="{FF2B5EF4-FFF2-40B4-BE49-F238E27FC236}">
                    <a16:creationId xmlns:a16="http://schemas.microsoft.com/office/drawing/2014/main" id="{0B4B5AD3-E313-4101-8E72-8BDE3F4BC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1144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0 w 99"/>
                  <a:gd name="T3" fmla="*/ 88 h 93"/>
                  <a:gd name="T4" fmla="*/ 29 w 99"/>
                  <a:gd name="T5" fmla="*/ 88 h 93"/>
                  <a:gd name="T6" fmla="*/ 11 w 99"/>
                  <a:gd name="T7" fmla="*/ 30 h 93"/>
                  <a:gd name="T8" fmla="*/ 69 w 99"/>
                  <a:gd name="T9" fmla="*/ 11 h 93"/>
                  <a:gd name="T10" fmla="*/ 70 w 99"/>
                  <a:gd name="T11" fmla="*/ 12 h 93"/>
                  <a:gd name="T12" fmla="*/ 88 w 99"/>
                  <a:gd name="T13" fmla="*/ 7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3" y="93"/>
                      <a:pt x="37" y="91"/>
                      <a:pt x="30" y="88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8" y="77"/>
                      <a:pt x="0" y="51"/>
                      <a:pt x="11" y="30"/>
                    </a:cubicBezTo>
                    <a:cubicBezTo>
                      <a:pt x="22" y="9"/>
                      <a:pt x="48" y="0"/>
                      <a:pt x="69" y="11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91" y="23"/>
                      <a:pt x="99" y="49"/>
                      <a:pt x="88" y="70"/>
                    </a:cubicBezTo>
                    <a:cubicBezTo>
                      <a:pt x="81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27">
                <a:extLst>
                  <a:ext uri="{FF2B5EF4-FFF2-40B4-BE49-F238E27FC236}">
                    <a16:creationId xmlns:a16="http://schemas.microsoft.com/office/drawing/2014/main" id="{97462974-3485-4F58-AA68-D28FFB51C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1124"/>
                <a:ext cx="43" cy="41"/>
              </a:xfrm>
              <a:custGeom>
                <a:avLst/>
                <a:gdLst>
                  <a:gd name="T0" fmla="*/ 77 w 155"/>
                  <a:gd name="T1" fmla="*/ 146 h 146"/>
                  <a:gd name="T2" fmla="*/ 22 w 155"/>
                  <a:gd name="T3" fmla="*/ 118 h 146"/>
                  <a:gd name="T4" fmla="*/ 37 w 155"/>
                  <a:gd name="T5" fmla="*/ 23 h 146"/>
                  <a:gd name="T6" fmla="*/ 38 w 155"/>
                  <a:gd name="T7" fmla="*/ 22 h 146"/>
                  <a:gd name="T8" fmla="*/ 133 w 155"/>
                  <a:gd name="T9" fmla="*/ 37 h 146"/>
                  <a:gd name="T10" fmla="*/ 118 w 155"/>
                  <a:gd name="T11" fmla="*/ 132 h 146"/>
                  <a:gd name="T12" fmla="*/ 117 w 155"/>
                  <a:gd name="T13" fmla="*/ 133 h 146"/>
                  <a:gd name="T14" fmla="*/ 77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7" y="146"/>
                    </a:moveTo>
                    <a:cubicBezTo>
                      <a:pt x="56" y="146"/>
                      <a:pt x="35" y="136"/>
                      <a:pt x="22" y="118"/>
                    </a:cubicBezTo>
                    <a:cubicBezTo>
                      <a:pt x="0" y="87"/>
                      <a:pt x="7" y="45"/>
                      <a:pt x="37" y="23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68" y="0"/>
                      <a:pt x="111" y="6"/>
                      <a:pt x="133" y="37"/>
                    </a:cubicBezTo>
                    <a:cubicBezTo>
                      <a:pt x="155" y="67"/>
                      <a:pt x="149" y="109"/>
                      <a:pt x="118" y="132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05" y="141"/>
                      <a:pt x="91" y="146"/>
                      <a:pt x="77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28">
                <a:extLst>
                  <a:ext uri="{FF2B5EF4-FFF2-40B4-BE49-F238E27FC236}">
                    <a16:creationId xmlns:a16="http://schemas.microsoft.com/office/drawing/2014/main" id="{0821E1FD-2A6A-46D4-A4BE-B834E697E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1083"/>
                <a:ext cx="43" cy="40"/>
              </a:xfrm>
              <a:custGeom>
                <a:avLst/>
                <a:gdLst>
                  <a:gd name="T0" fmla="*/ 79 w 156"/>
                  <a:gd name="T1" fmla="*/ 145 h 145"/>
                  <a:gd name="T2" fmla="*/ 48 w 156"/>
                  <a:gd name="T3" fmla="*/ 138 h 145"/>
                  <a:gd name="T4" fmla="*/ 46 w 156"/>
                  <a:gd name="T5" fmla="*/ 137 h 145"/>
                  <a:gd name="T6" fmla="*/ 17 w 156"/>
                  <a:gd name="T7" fmla="*/ 46 h 145"/>
                  <a:gd name="T8" fmla="*/ 108 w 156"/>
                  <a:gd name="T9" fmla="*/ 17 h 145"/>
                  <a:gd name="T10" fmla="*/ 110 w 156"/>
                  <a:gd name="T11" fmla="*/ 17 h 145"/>
                  <a:gd name="T12" fmla="*/ 139 w 156"/>
                  <a:gd name="T13" fmla="*/ 109 h 145"/>
                  <a:gd name="T14" fmla="*/ 79 w 156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5">
                    <a:moveTo>
                      <a:pt x="79" y="145"/>
                    </a:moveTo>
                    <a:cubicBezTo>
                      <a:pt x="68" y="145"/>
                      <a:pt x="58" y="143"/>
                      <a:pt x="48" y="138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13" y="120"/>
                      <a:pt x="0" y="79"/>
                      <a:pt x="17" y="46"/>
                    </a:cubicBezTo>
                    <a:cubicBezTo>
                      <a:pt x="34" y="13"/>
                      <a:pt x="75" y="0"/>
                      <a:pt x="108" y="17"/>
                    </a:cubicBezTo>
                    <a:cubicBezTo>
                      <a:pt x="110" y="17"/>
                      <a:pt x="110" y="17"/>
                      <a:pt x="110" y="17"/>
                    </a:cubicBezTo>
                    <a:cubicBezTo>
                      <a:pt x="143" y="35"/>
                      <a:pt x="156" y="75"/>
                      <a:pt x="139" y="109"/>
                    </a:cubicBezTo>
                    <a:cubicBezTo>
                      <a:pt x="127" y="132"/>
                      <a:pt x="103" y="145"/>
                      <a:pt x="79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29">
                <a:extLst>
                  <a:ext uri="{FF2B5EF4-FFF2-40B4-BE49-F238E27FC236}">
                    <a16:creationId xmlns:a16="http://schemas.microsoft.com/office/drawing/2014/main" id="{A7568E68-B8A6-4720-830F-A9989FD66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070"/>
                <a:ext cx="27" cy="25"/>
              </a:xfrm>
              <a:custGeom>
                <a:avLst/>
                <a:gdLst>
                  <a:gd name="T0" fmla="*/ 47 w 96"/>
                  <a:gd name="T1" fmla="*/ 90 h 90"/>
                  <a:gd name="T2" fmla="*/ 6 w 96"/>
                  <a:gd name="T3" fmla="*/ 58 h 90"/>
                  <a:gd name="T4" fmla="*/ 36 w 96"/>
                  <a:gd name="T5" fmla="*/ 6 h 90"/>
                  <a:gd name="T6" fmla="*/ 37 w 96"/>
                  <a:gd name="T7" fmla="*/ 6 h 90"/>
                  <a:gd name="T8" fmla="*/ 90 w 96"/>
                  <a:gd name="T9" fmla="*/ 36 h 90"/>
                  <a:gd name="T10" fmla="*/ 60 w 96"/>
                  <a:gd name="T11" fmla="*/ 89 h 90"/>
                  <a:gd name="T12" fmla="*/ 59 w 96"/>
                  <a:gd name="T13" fmla="*/ 89 h 90"/>
                  <a:gd name="T14" fmla="*/ 47 w 96"/>
                  <a:gd name="T1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0">
                    <a:moveTo>
                      <a:pt x="47" y="90"/>
                    </a:moveTo>
                    <a:cubicBezTo>
                      <a:pt x="28" y="90"/>
                      <a:pt x="11" y="78"/>
                      <a:pt x="6" y="58"/>
                    </a:cubicBezTo>
                    <a:cubicBezTo>
                      <a:pt x="0" y="36"/>
                      <a:pt x="13" y="12"/>
                      <a:pt x="36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60" y="0"/>
                      <a:pt x="84" y="13"/>
                      <a:pt x="90" y="36"/>
                    </a:cubicBezTo>
                    <a:cubicBezTo>
                      <a:pt x="96" y="59"/>
                      <a:pt x="82" y="82"/>
                      <a:pt x="60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5" y="90"/>
                      <a:pt x="51" y="90"/>
                      <a:pt x="47" y="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130">
                <a:extLst>
                  <a:ext uri="{FF2B5EF4-FFF2-40B4-BE49-F238E27FC236}">
                    <a16:creationId xmlns:a16="http://schemas.microsoft.com/office/drawing/2014/main" id="{05025154-CE09-4E45-B51C-11A139969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1036"/>
                <a:ext cx="34" cy="32"/>
              </a:xfrm>
              <a:custGeom>
                <a:avLst/>
                <a:gdLst>
                  <a:gd name="T0" fmla="*/ 61 w 124"/>
                  <a:gd name="T1" fmla="*/ 117 h 117"/>
                  <a:gd name="T2" fmla="*/ 8 w 124"/>
                  <a:gd name="T3" fmla="*/ 76 h 117"/>
                  <a:gd name="T4" fmla="*/ 47 w 124"/>
                  <a:gd name="T5" fmla="*/ 8 h 117"/>
                  <a:gd name="T6" fmla="*/ 48 w 124"/>
                  <a:gd name="T7" fmla="*/ 7 h 117"/>
                  <a:gd name="T8" fmla="*/ 116 w 124"/>
                  <a:gd name="T9" fmla="*/ 47 h 117"/>
                  <a:gd name="T10" fmla="*/ 77 w 124"/>
                  <a:gd name="T11" fmla="*/ 115 h 117"/>
                  <a:gd name="T12" fmla="*/ 75 w 124"/>
                  <a:gd name="T13" fmla="*/ 115 h 117"/>
                  <a:gd name="T14" fmla="*/ 61 w 124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7">
                    <a:moveTo>
                      <a:pt x="61" y="117"/>
                    </a:moveTo>
                    <a:cubicBezTo>
                      <a:pt x="37" y="117"/>
                      <a:pt x="14" y="101"/>
                      <a:pt x="8" y="76"/>
                    </a:cubicBezTo>
                    <a:cubicBezTo>
                      <a:pt x="0" y="46"/>
                      <a:pt x="17" y="16"/>
                      <a:pt x="47" y="8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78" y="0"/>
                      <a:pt x="108" y="17"/>
                      <a:pt x="116" y="47"/>
                    </a:cubicBezTo>
                    <a:cubicBezTo>
                      <a:pt x="124" y="76"/>
                      <a:pt x="106" y="107"/>
                      <a:pt x="77" y="115"/>
                    </a:cubicBezTo>
                    <a:cubicBezTo>
                      <a:pt x="75" y="115"/>
                      <a:pt x="75" y="115"/>
                      <a:pt x="75" y="115"/>
                    </a:cubicBezTo>
                    <a:cubicBezTo>
                      <a:pt x="71" y="116"/>
                      <a:pt x="66" y="117"/>
                      <a:pt x="61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31">
                <a:extLst>
                  <a:ext uri="{FF2B5EF4-FFF2-40B4-BE49-F238E27FC236}">
                    <a16:creationId xmlns:a16="http://schemas.microsoft.com/office/drawing/2014/main" id="{DFC6E664-CD67-4CB2-A60D-DDE706542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1032"/>
                <a:ext cx="37" cy="34"/>
              </a:xfrm>
              <a:custGeom>
                <a:avLst/>
                <a:gdLst>
                  <a:gd name="T0" fmla="*/ 68 w 135"/>
                  <a:gd name="T1" fmla="*/ 125 h 125"/>
                  <a:gd name="T2" fmla="*/ 41 w 135"/>
                  <a:gd name="T3" fmla="*/ 119 h 125"/>
                  <a:gd name="T4" fmla="*/ 40 w 135"/>
                  <a:gd name="T5" fmla="*/ 118 h 125"/>
                  <a:gd name="T6" fmla="*/ 15 w 135"/>
                  <a:gd name="T7" fmla="*/ 40 h 125"/>
                  <a:gd name="T8" fmla="*/ 94 w 135"/>
                  <a:gd name="T9" fmla="*/ 15 h 125"/>
                  <a:gd name="T10" fmla="*/ 95 w 135"/>
                  <a:gd name="T11" fmla="*/ 15 h 125"/>
                  <a:gd name="T12" fmla="*/ 120 w 135"/>
                  <a:gd name="T13" fmla="*/ 94 h 125"/>
                  <a:gd name="T14" fmla="*/ 68 w 135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5">
                    <a:moveTo>
                      <a:pt x="68" y="125"/>
                    </a:moveTo>
                    <a:cubicBezTo>
                      <a:pt x="59" y="125"/>
                      <a:pt x="50" y="123"/>
                      <a:pt x="41" y="119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11" y="103"/>
                      <a:pt x="0" y="68"/>
                      <a:pt x="15" y="40"/>
                    </a:cubicBezTo>
                    <a:cubicBezTo>
                      <a:pt x="30" y="11"/>
                      <a:pt x="65" y="0"/>
                      <a:pt x="94" y="15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123" y="30"/>
                      <a:pt x="135" y="65"/>
                      <a:pt x="120" y="94"/>
                    </a:cubicBezTo>
                    <a:cubicBezTo>
                      <a:pt x="109" y="114"/>
                      <a:pt x="89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32">
                <a:extLst>
                  <a:ext uri="{FF2B5EF4-FFF2-40B4-BE49-F238E27FC236}">
                    <a16:creationId xmlns:a16="http://schemas.microsoft.com/office/drawing/2014/main" id="{E4A69BA7-E8CB-4092-9F73-2C218EFE8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1010"/>
                <a:ext cx="46" cy="44"/>
              </a:xfrm>
              <a:custGeom>
                <a:avLst/>
                <a:gdLst>
                  <a:gd name="T0" fmla="*/ 84 w 166"/>
                  <a:gd name="T1" fmla="*/ 160 h 160"/>
                  <a:gd name="T2" fmla="*/ 75 w 166"/>
                  <a:gd name="T3" fmla="*/ 160 h 160"/>
                  <a:gd name="T4" fmla="*/ 74 w 166"/>
                  <a:gd name="T5" fmla="*/ 160 h 160"/>
                  <a:gd name="T6" fmla="*/ 4 w 166"/>
                  <a:gd name="T7" fmla="*/ 74 h 160"/>
                  <a:gd name="T8" fmla="*/ 90 w 166"/>
                  <a:gd name="T9" fmla="*/ 5 h 160"/>
                  <a:gd name="T10" fmla="*/ 92 w 166"/>
                  <a:gd name="T11" fmla="*/ 5 h 160"/>
                  <a:gd name="T12" fmla="*/ 161 w 166"/>
                  <a:gd name="T13" fmla="*/ 91 h 160"/>
                  <a:gd name="T14" fmla="*/ 84 w 166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0">
                    <a:moveTo>
                      <a:pt x="84" y="160"/>
                    </a:moveTo>
                    <a:cubicBezTo>
                      <a:pt x="81" y="160"/>
                      <a:pt x="78" y="160"/>
                      <a:pt x="75" y="160"/>
                    </a:cubicBezTo>
                    <a:cubicBezTo>
                      <a:pt x="74" y="160"/>
                      <a:pt x="74" y="160"/>
                      <a:pt x="74" y="160"/>
                    </a:cubicBezTo>
                    <a:cubicBezTo>
                      <a:pt x="31" y="155"/>
                      <a:pt x="0" y="116"/>
                      <a:pt x="4" y="74"/>
                    </a:cubicBezTo>
                    <a:cubicBezTo>
                      <a:pt x="9" y="31"/>
                      <a:pt x="48" y="0"/>
                      <a:pt x="90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135" y="9"/>
                      <a:pt x="166" y="48"/>
                      <a:pt x="161" y="91"/>
                    </a:cubicBezTo>
                    <a:cubicBezTo>
                      <a:pt x="157" y="131"/>
                      <a:pt x="123" y="160"/>
                      <a:pt x="84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33">
                <a:extLst>
                  <a:ext uri="{FF2B5EF4-FFF2-40B4-BE49-F238E27FC236}">
                    <a16:creationId xmlns:a16="http://schemas.microsoft.com/office/drawing/2014/main" id="{824E2DC3-B27C-4F8A-8819-9C21560BC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1007"/>
                <a:ext cx="31" cy="29"/>
              </a:xfrm>
              <a:custGeom>
                <a:avLst/>
                <a:gdLst>
                  <a:gd name="T0" fmla="*/ 56 w 113"/>
                  <a:gd name="T1" fmla="*/ 107 h 107"/>
                  <a:gd name="T2" fmla="*/ 7 w 113"/>
                  <a:gd name="T3" fmla="*/ 70 h 107"/>
                  <a:gd name="T4" fmla="*/ 43 w 113"/>
                  <a:gd name="T5" fmla="*/ 8 h 107"/>
                  <a:gd name="T6" fmla="*/ 44 w 113"/>
                  <a:gd name="T7" fmla="*/ 7 h 107"/>
                  <a:gd name="T8" fmla="*/ 106 w 113"/>
                  <a:gd name="T9" fmla="*/ 43 h 107"/>
                  <a:gd name="T10" fmla="*/ 70 w 113"/>
                  <a:gd name="T11" fmla="*/ 105 h 107"/>
                  <a:gd name="T12" fmla="*/ 69 w 113"/>
                  <a:gd name="T13" fmla="*/ 105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34" y="107"/>
                      <a:pt x="13" y="92"/>
                      <a:pt x="7" y="70"/>
                    </a:cubicBezTo>
                    <a:cubicBezTo>
                      <a:pt x="0" y="43"/>
                      <a:pt x="16" y="15"/>
                      <a:pt x="43" y="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71" y="0"/>
                      <a:pt x="99" y="16"/>
                      <a:pt x="106" y="43"/>
                    </a:cubicBezTo>
                    <a:cubicBezTo>
                      <a:pt x="113" y="70"/>
                      <a:pt x="97" y="98"/>
                      <a:pt x="70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5" y="106"/>
                      <a:pt x="60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34">
                <a:extLst>
                  <a:ext uri="{FF2B5EF4-FFF2-40B4-BE49-F238E27FC236}">
                    <a16:creationId xmlns:a16="http://schemas.microsoft.com/office/drawing/2014/main" id="{C76B3AC7-7509-4B3A-B271-BB84D4810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1000"/>
                <a:ext cx="41" cy="39"/>
              </a:xfrm>
              <a:custGeom>
                <a:avLst/>
                <a:gdLst>
                  <a:gd name="T0" fmla="*/ 75 w 148"/>
                  <a:gd name="T1" fmla="*/ 143 h 143"/>
                  <a:gd name="T2" fmla="*/ 67 w 148"/>
                  <a:gd name="T3" fmla="*/ 142 h 143"/>
                  <a:gd name="T4" fmla="*/ 66 w 148"/>
                  <a:gd name="T5" fmla="*/ 142 h 143"/>
                  <a:gd name="T6" fmla="*/ 5 w 148"/>
                  <a:gd name="T7" fmla="*/ 66 h 143"/>
                  <a:gd name="T8" fmla="*/ 81 w 148"/>
                  <a:gd name="T9" fmla="*/ 4 h 143"/>
                  <a:gd name="T10" fmla="*/ 82 w 148"/>
                  <a:gd name="T11" fmla="*/ 5 h 143"/>
                  <a:gd name="T12" fmla="*/ 144 w 148"/>
                  <a:gd name="T13" fmla="*/ 81 h 143"/>
                  <a:gd name="T14" fmla="*/ 75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5" y="143"/>
                    </a:moveTo>
                    <a:cubicBezTo>
                      <a:pt x="72" y="143"/>
                      <a:pt x="70" y="142"/>
                      <a:pt x="67" y="142"/>
                    </a:cubicBezTo>
                    <a:cubicBezTo>
                      <a:pt x="66" y="142"/>
                      <a:pt x="66" y="142"/>
                      <a:pt x="66" y="142"/>
                    </a:cubicBezTo>
                    <a:cubicBezTo>
                      <a:pt x="28" y="138"/>
                      <a:pt x="0" y="104"/>
                      <a:pt x="5" y="66"/>
                    </a:cubicBezTo>
                    <a:cubicBezTo>
                      <a:pt x="9" y="28"/>
                      <a:pt x="43" y="0"/>
                      <a:pt x="81" y="4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120" y="9"/>
                      <a:pt x="148" y="43"/>
                      <a:pt x="144" y="81"/>
                    </a:cubicBezTo>
                    <a:cubicBezTo>
                      <a:pt x="140" y="116"/>
                      <a:pt x="11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35">
                <a:extLst>
                  <a:ext uri="{FF2B5EF4-FFF2-40B4-BE49-F238E27FC236}">
                    <a16:creationId xmlns:a16="http://schemas.microsoft.com/office/drawing/2014/main" id="{2F5EAD2A-5958-4A88-AD50-2DB82BA0E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2651"/>
                <a:ext cx="26" cy="26"/>
              </a:xfrm>
              <a:custGeom>
                <a:avLst/>
                <a:gdLst>
                  <a:gd name="T0" fmla="*/ 49 w 97"/>
                  <a:gd name="T1" fmla="*/ 94 h 94"/>
                  <a:gd name="T2" fmla="*/ 43 w 97"/>
                  <a:gd name="T3" fmla="*/ 94 h 94"/>
                  <a:gd name="T4" fmla="*/ 42 w 97"/>
                  <a:gd name="T5" fmla="*/ 94 h 94"/>
                  <a:gd name="T6" fmla="*/ 3 w 97"/>
                  <a:gd name="T7" fmla="*/ 42 h 94"/>
                  <a:gd name="T8" fmla="*/ 54 w 97"/>
                  <a:gd name="T9" fmla="*/ 4 h 94"/>
                  <a:gd name="T10" fmla="*/ 55 w 97"/>
                  <a:gd name="T11" fmla="*/ 4 h 94"/>
                  <a:gd name="T12" fmla="*/ 94 w 97"/>
                  <a:gd name="T13" fmla="*/ 55 h 94"/>
                  <a:gd name="T14" fmla="*/ 49 w 97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4">
                    <a:moveTo>
                      <a:pt x="49" y="94"/>
                    </a:moveTo>
                    <a:cubicBezTo>
                      <a:pt x="47" y="94"/>
                      <a:pt x="45" y="94"/>
                      <a:pt x="43" y="94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17" y="90"/>
                      <a:pt x="0" y="67"/>
                      <a:pt x="3" y="42"/>
                    </a:cubicBezTo>
                    <a:cubicBezTo>
                      <a:pt x="7" y="18"/>
                      <a:pt x="30" y="0"/>
                      <a:pt x="54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80" y="7"/>
                      <a:pt x="97" y="30"/>
                      <a:pt x="94" y="55"/>
                    </a:cubicBezTo>
                    <a:cubicBezTo>
                      <a:pt x="91" y="78"/>
                      <a:pt x="72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136">
                <a:extLst>
                  <a:ext uri="{FF2B5EF4-FFF2-40B4-BE49-F238E27FC236}">
                    <a16:creationId xmlns:a16="http://schemas.microsoft.com/office/drawing/2014/main" id="{3089E161-57A3-4561-9088-C48DEACF9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628"/>
                <a:ext cx="51" cy="47"/>
              </a:xfrm>
              <a:custGeom>
                <a:avLst/>
                <a:gdLst>
                  <a:gd name="T0" fmla="*/ 90 w 183"/>
                  <a:gd name="T1" fmla="*/ 173 h 173"/>
                  <a:gd name="T2" fmla="*/ 10 w 183"/>
                  <a:gd name="T3" fmla="*/ 110 h 173"/>
                  <a:gd name="T4" fmla="*/ 71 w 183"/>
                  <a:gd name="T5" fmla="*/ 11 h 173"/>
                  <a:gd name="T6" fmla="*/ 73 w 183"/>
                  <a:gd name="T7" fmla="*/ 10 h 173"/>
                  <a:gd name="T8" fmla="*/ 172 w 183"/>
                  <a:gd name="T9" fmla="*/ 72 h 173"/>
                  <a:gd name="T10" fmla="*/ 111 w 183"/>
                  <a:gd name="T11" fmla="*/ 171 h 173"/>
                  <a:gd name="T12" fmla="*/ 109 w 183"/>
                  <a:gd name="T13" fmla="*/ 171 h 173"/>
                  <a:gd name="T14" fmla="*/ 90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0" y="173"/>
                    </a:moveTo>
                    <a:cubicBezTo>
                      <a:pt x="53" y="173"/>
                      <a:pt x="19" y="147"/>
                      <a:pt x="10" y="110"/>
                    </a:cubicBezTo>
                    <a:cubicBezTo>
                      <a:pt x="0" y="65"/>
                      <a:pt x="27" y="21"/>
                      <a:pt x="71" y="11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117" y="0"/>
                      <a:pt x="162" y="27"/>
                      <a:pt x="172" y="72"/>
                    </a:cubicBezTo>
                    <a:cubicBezTo>
                      <a:pt x="183" y="116"/>
                      <a:pt x="155" y="160"/>
                      <a:pt x="111" y="171"/>
                    </a:cubicBezTo>
                    <a:cubicBezTo>
                      <a:pt x="109" y="171"/>
                      <a:pt x="109" y="171"/>
                      <a:pt x="109" y="171"/>
                    </a:cubicBezTo>
                    <a:cubicBezTo>
                      <a:pt x="103" y="172"/>
                      <a:pt x="96" y="173"/>
                      <a:pt x="90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137">
                <a:extLst>
                  <a:ext uri="{FF2B5EF4-FFF2-40B4-BE49-F238E27FC236}">
                    <a16:creationId xmlns:a16="http://schemas.microsoft.com/office/drawing/2014/main" id="{5DC0B7FB-9C6E-4B46-A201-F9183A24D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626"/>
                <a:ext cx="43" cy="42"/>
              </a:xfrm>
              <a:custGeom>
                <a:avLst/>
                <a:gdLst>
                  <a:gd name="T0" fmla="*/ 79 w 156"/>
                  <a:gd name="T1" fmla="*/ 150 h 150"/>
                  <a:gd name="T2" fmla="*/ 69 w 156"/>
                  <a:gd name="T3" fmla="*/ 150 h 150"/>
                  <a:gd name="T4" fmla="*/ 68 w 156"/>
                  <a:gd name="T5" fmla="*/ 149 h 150"/>
                  <a:gd name="T6" fmla="*/ 6 w 156"/>
                  <a:gd name="T7" fmla="*/ 68 h 150"/>
                  <a:gd name="T8" fmla="*/ 88 w 156"/>
                  <a:gd name="T9" fmla="*/ 6 h 150"/>
                  <a:gd name="T10" fmla="*/ 89 w 156"/>
                  <a:gd name="T11" fmla="*/ 6 h 150"/>
                  <a:gd name="T12" fmla="*/ 151 w 156"/>
                  <a:gd name="T13" fmla="*/ 88 h 150"/>
                  <a:gd name="T14" fmla="*/ 79 w 156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50">
                    <a:moveTo>
                      <a:pt x="79" y="150"/>
                    </a:moveTo>
                    <a:cubicBezTo>
                      <a:pt x="76" y="150"/>
                      <a:pt x="73" y="150"/>
                      <a:pt x="69" y="150"/>
                    </a:cubicBezTo>
                    <a:cubicBezTo>
                      <a:pt x="68" y="149"/>
                      <a:pt x="68" y="149"/>
                      <a:pt x="68" y="149"/>
                    </a:cubicBezTo>
                    <a:cubicBezTo>
                      <a:pt x="28" y="144"/>
                      <a:pt x="0" y="107"/>
                      <a:pt x="6" y="68"/>
                    </a:cubicBezTo>
                    <a:cubicBezTo>
                      <a:pt x="11" y="28"/>
                      <a:pt x="48" y="0"/>
                      <a:pt x="88" y="6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129" y="12"/>
                      <a:pt x="156" y="48"/>
                      <a:pt x="151" y="88"/>
                    </a:cubicBezTo>
                    <a:cubicBezTo>
                      <a:pt x="146" y="124"/>
                      <a:pt x="115" y="150"/>
                      <a:pt x="79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38">
                <a:extLst>
                  <a:ext uri="{FF2B5EF4-FFF2-40B4-BE49-F238E27FC236}">
                    <a16:creationId xmlns:a16="http://schemas.microsoft.com/office/drawing/2014/main" id="{F10BBE00-1E4F-4190-8A84-B3835FCC4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2610"/>
                <a:ext cx="40" cy="39"/>
              </a:xfrm>
              <a:custGeom>
                <a:avLst/>
                <a:gdLst>
                  <a:gd name="T0" fmla="*/ 74 w 146"/>
                  <a:gd name="T1" fmla="*/ 141 h 141"/>
                  <a:gd name="T2" fmla="*/ 64 w 146"/>
                  <a:gd name="T3" fmla="*/ 140 h 141"/>
                  <a:gd name="T4" fmla="*/ 63 w 146"/>
                  <a:gd name="T5" fmla="*/ 140 h 141"/>
                  <a:gd name="T6" fmla="*/ 5 w 146"/>
                  <a:gd name="T7" fmla="*/ 63 h 141"/>
                  <a:gd name="T8" fmla="*/ 82 w 146"/>
                  <a:gd name="T9" fmla="*/ 5 h 141"/>
                  <a:gd name="T10" fmla="*/ 83 w 146"/>
                  <a:gd name="T11" fmla="*/ 6 h 141"/>
                  <a:gd name="T12" fmla="*/ 141 w 146"/>
                  <a:gd name="T13" fmla="*/ 82 h 141"/>
                  <a:gd name="T14" fmla="*/ 74 w 146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1">
                    <a:moveTo>
                      <a:pt x="74" y="141"/>
                    </a:moveTo>
                    <a:cubicBezTo>
                      <a:pt x="71" y="141"/>
                      <a:pt x="68" y="141"/>
                      <a:pt x="64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26" y="135"/>
                      <a:pt x="0" y="101"/>
                      <a:pt x="5" y="63"/>
                    </a:cubicBezTo>
                    <a:cubicBezTo>
                      <a:pt x="10" y="26"/>
                      <a:pt x="44" y="0"/>
                      <a:pt x="82" y="5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120" y="11"/>
                      <a:pt x="146" y="45"/>
                      <a:pt x="141" y="82"/>
                    </a:cubicBezTo>
                    <a:cubicBezTo>
                      <a:pt x="136" y="116"/>
                      <a:pt x="107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139">
                <a:extLst>
                  <a:ext uri="{FF2B5EF4-FFF2-40B4-BE49-F238E27FC236}">
                    <a16:creationId xmlns:a16="http://schemas.microsoft.com/office/drawing/2014/main" id="{3C5B6F35-6E86-4206-8DA1-578107655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607"/>
                <a:ext cx="36" cy="34"/>
              </a:xfrm>
              <a:custGeom>
                <a:avLst/>
                <a:gdLst>
                  <a:gd name="T0" fmla="*/ 64 w 130"/>
                  <a:gd name="T1" fmla="*/ 123 h 123"/>
                  <a:gd name="T2" fmla="*/ 8 w 130"/>
                  <a:gd name="T3" fmla="*/ 78 h 123"/>
                  <a:gd name="T4" fmla="*/ 51 w 130"/>
                  <a:gd name="T5" fmla="*/ 8 h 123"/>
                  <a:gd name="T6" fmla="*/ 52 w 130"/>
                  <a:gd name="T7" fmla="*/ 7 h 123"/>
                  <a:gd name="T8" fmla="*/ 122 w 130"/>
                  <a:gd name="T9" fmla="*/ 51 h 123"/>
                  <a:gd name="T10" fmla="*/ 79 w 130"/>
                  <a:gd name="T11" fmla="*/ 121 h 123"/>
                  <a:gd name="T12" fmla="*/ 78 w 130"/>
                  <a:gd name="T13" fmla="*/ 121 h 123"/>
                  <a:gd name="T14" fmla="*/ 64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4" y="123"/>
                    </a:moveTo>
                    <a:cubicBezTo>
                      <a:pt x="38" y="123"/>
                      <a:pt x="14" y="104"/>
                      <a:pt x="8" y="78"/>
                    </a:cubicBezTo>
                    <a:cubicBezTo>
                      <a:pt x="0" y="46"/>
                      <a:pt x="20" y="15"/>
                      <a:pt x="51" y="8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84" y="0"/>
                      <a:pt x="115" y="19"/>
                      <a:pt x="122" y="51"/>
                    </a:cubicBezTo>
                    <a:cubicBezTo>
                      <a:pt x="130" y="82"/>
                      <a:pt x="110" y="113"/>
                      <a:pt x="79" y="121"/>
                    </a:cubicBezTo>
                    <a:cubicBezTo>
                      <a:pt x="78" y="121"/>
                      <a:pt x="78" y="121"/>
                      <a:pt x="78" y="121"/>
                    </a:cubicBezTo>
                    <a:cubicBezTo>
                      <a:pt x="73" y="122"/>
                      <a:pt x="69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140">
                <a:extLst>
                  <a:ext uri="{FF2B5EF4-FFF2-40B4-BE49-F238E27FC236}">
                    <a16:creationId xmlns:a16="http://schemas.microsoft.com/office/drawing/2014/main" id="{373754E2-A1B7-4F27-AAA3-BC6BEDA9E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573"/>
                <a:ext cx="36" cy="34"/>
              </a:xfrm>
              <a:custGeom>
                <a:avLst/>
                <a:gdLst>
                  <a:gd name="T0" fmla="*/ 65 w 130"/>
                  <a:gd name="T1" fmla="*/ 123 h 123"/>
                  <a:gd name="T2" fmla="*/ 17 w 130"/>
                  <a:gd name="T3" fmla="*/ 98 h 123"/>
                  <a:gd name="T4" fmla="*/ 32 w 130"/>
                  <a:gd name="T5" fmla="*/ 19 h 123"/>
                  <a:gd name="T6" fmla="*/ 33 w 130"/>
                  <a:gd name="T7" fmla="*/ 18 h 123"/>
                  <a:gd name="T8" fmla="*/ 112 w 130"/>
                  <a:gd name="T9" fmla="*/ 33 h 123"/>
                  <a:gd name="T10" fmla="*/ 98 w 130"/>
                  <a:gd name="T11" fmla="*/ 112 h 123"/>
                  <a:gd name="T12" fmla="*/ 97 w 130"/>
                  <a:gd name="T13" fmla="*/ 113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6" y="123"/>
                      <a:pt x="29" y="114"/>
                      <a:pt x="17" y="98"/>
                    </a:cubicBezTo>
                    <a:cubicBezTo>
                      <a:pt x="0" y="72"/>
                      <a:pt x="6" y="36"/>
                      <a:pt x="32" y="19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59" y="0"/>
                      <a:pt x="95" y="7"/>
                      <a:pt x="112" y="33"/>
                    </a:cubicBezTo>
                    <a:cubicBezTo>
                      <a:pt x="130" y="59"/>
                      <a:pt x="124" y="94"/>
                      <a:pt x="98" y="112"/>
                    </a:cubicBezTo>
                    <a:cubicBezTo>
                      <a:pt x="97" y="113"/>
                      <a:pt x="97" y="113"/>
                      <a:pt x="97" y="113"/>
                    </a:cubicBezTo>
                    <a:cubicBezTo>
                      <a:pt x="87" y="119"/>
                      <a:pt x="76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41">
                <a:extLst>
                  <a:ext uri="{FF2B5EF4-FFF2-40B4-BE49-F238E27FC236}">
                    <a16:creationId xmlns:a16="http://schemas.microsoft.com/office/drawing/2014/main" id="{15483B66-E3F4-4ABB-B641-14D313385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559"/>
                <a:ext cx="37" cy="35"/>
              </a:xfrm>
              <a:custGeom>
                <a:avLst/>
                <a:gdLst>
                  <a:gd name="T0" fmla="*/ 67 w 133"/>
                  <a:gd name="T1" fmla="*/ 124 h 124"/>
                  <a:gd name="T2" fmla="*/ 39 w 133"/>
                  <a:gd name="T3" fmla="*/ 117 h 124"/>
                  <a:gd name="T4" fmla="*/ 38 w 133"/>
                  <a:gd name="T5" fmla="*/ 117 h 124"/>
                  <a:gd name="T6" fmla="*/ 16 w 133"/>
                  <a:gd name="T7" fmla="*/ 38 h 124"/>
                  <a:gd name="T8" fmla="*/ 94 w 133"/>
                  <a:gd name="T9" fmla="*/ 16 h 124"/>
                  <a:gd name="T10" fmla="*/ 96 w 133"/>
                  <a:gd name="T11" fmla="*/ 16 h 124"/>
                  <a:gd name="T12" fmla="*/ 118 w 133"/>
                  <a:gd name="T13" fmla="*/ 95 h 124"/>
                  <a:gd name="T14" fmla="*/ 67 w 133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4">
                    <a:moveTo>
                      <a:pt x="67" y="124"/>
                    </a:moveTo>
                    <a:cubicBezTo>
                      <a:pt x="58" y="124"/>
                      <a:pt x="48" y="122"/>
                      <a:pt x="39" y="117"/>
                    </a:cubicBezTo>
                    <a:cubicBezTo>
                      <a:pt x="38" y="117"/>
                      <a:pt x="38" y="117"/>
                      <a:pt x="38" y="117"/>
                    </a:cubicBezTo>
                    <a:cubicBezTo>
                      <a:pt x="10" y="101"/>
                      <a:pt x="0" y="66"/>
                      <a:pt x="16" y="38"/>
                    </a:cubicBezTo>
                    <a:cubicBezTo>
                      <a:pt x="31" y="10"/>
                      <a:pt x="66" y="0"/>
                      <a:pt x="94" y="16"/>
                    </a:cubicBezTo>
                    <a:cubicBezTo>
                      <a:pt x="96" y="16"/>
                      <a:pt x="96" y="16"/>
                      <a:pt x="96" y="16"/>
                    </a:cubicBezTo>
                    <a:cubicBezTo>
                      <a:pt x="123" y="32"/>
                      <a:pt x="133" y="67"/>
                      <a:pt x="118" y="95"/>
                    </a:cubicBezTo>
                    <a:cubicBezTo>
                      <a:pt x="107" y="114"/>
                      <a:pt x="88" y="124"/>
                      <a:pt x="67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42">
                <a:extLst>
                  <a:ext uri="{FF2B5EF4-FFF2-40B4-BE49-F238E27FC236}">
                    <a16:creationId xmlns:a16="http://schemas.microsoft.com/office/drawing/2014/main" id="{AC3AB8AA-195F-4472-8248-C6708350A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2495"/>
                <a:ext cx="52" cy="49"/>
              </a:xfrm>
              <a:custGeom>
                <a:avLst/>
                <a:gdLst>
                  <a:gd name="T0" fmla="*/ 94 w 189"/>
                  <a:gd name="T1" fmla="*/ 177 h 177"/>
                  <a:gd name="T2" fmla="*/ 25 w 189"/>
                  <a:gd name="T3" fmla="*/ 142 h 177"/>
                  <a:gd name="T4" fmla="*/ 47 w 189"/>
                  <a:gd name="T5" fmla="*/ 27 h 177"/>
                  <a:gd name="T6" fmla="*/ 48 w 189"/>
                  <a:gd name="T7" fmla="*/ 26 h 177"/>
                  <a:gd name="T8" fmla="*/ 163 w 189"/>
                  <a:gd name="T9" fmla="*/ 47 h 177"/>
                  <a:gd name="T10" fmla="*/ 142 w 189"/>
                  <a:gd name="T11" fmla="*/ 162 h 177"/>
                  <a:gd name="T12" fmla="*/ 140 w 189"/>
                  <a:gd name="T13" fmla="*/ 163 h 177"/>
                  <a:gd name="T14" fmla="*/ 94 w 189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9" h="177">
                    <a:moveTo>
                      <a:pt x="94" y="177"/>
                    </a:moveTo>
                    <a:cubicBezTo>
                      <a:pt x="67" y="177"/>
                      <a:pt x="41" y="165"/>
                      <a:pt x="25" y="142"/>
                    </a:cubicBezTo>
                    <a:cubicBezTo>
                      <a:pt x="0" y="104"/>
                      <a:pt x="9" y="53"/>
                      <a:pt x="47" y="27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86" y="0"/>
                      <a:pt x="137" y="9"/>
                      <a:pt x="163" y="47"/>
                    </a:cubicBezTo>
                    <a:cubicBezTo>
                      <a:pt x="189" y="85"/>
                      <a:pt x="180" y="136"/>
                      <a:pt x="142" y="162"/>
                    </a:cubicBezTo>
                    <a:cubicBezTo>
                      <a:pt x="140" y="163"/>
                      <a:pt x="140" y="163"/>
                      <a:pt x="140" y="163"/>
                    </a:cubicBezTo>
                    <a:cubicBezTo>
                      <a:pt x="126" y="173"/>
                      <a:pt x="110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143">
                <a:extLst>
                  <a:ext uri="{FF2B5EF4-FFF2-40B4-BE49-F238E27FC236}">
                    <a16:creationId xmlns:a16="http://schemas.microsoft.com/office/drawing/2014/main" id="{39FC0B03-1446-460C-B660-4B772A000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496"/>
                <a:ext cx="43" cy="40"/>
              </a:xfrm>
              <a:custGeom>
                <a:avLst/>
                <a:gdLst>
                  <a:gd name="T0" fmla="*/ 78 w 155"/>
                  <a:gd name="T1" fmla="*/ 145 h 145"/>
                  <a:gd name="T2" fmla="*/ 46 w 155"/>
                  <a:gd name="T3" fmla="*/ 137 h 145"/>
                  <a:gd name="T4" fmla="*/ 44 w 155"/>
                  <a:gd name="T5" fmla="*/ 136 h 145"/>
                  <a:gd name="T6" fmla="*/ 18 w 155"/>
                  <a:gd name="T7" fmla="*/ 44 h 145"/>
                  <a:gd name="T8" fmla="*/ 110 w 155"/>
                  <a:gd name="T9" fmla="*/ 18 h 145"/>
                  <a:gd name="T10" fmla="*/ 111 w 155"/>
                  <a:gd name="T11" fmla="*/ 19 h 145"/>
                  <a:gd name="T12" fmla="*/ 137 w 155"/>
                  <a:gd name="T13" fmla="*/ 111 h 145"/>
                  <a:gd name="T14" fmla="*/ 78 w 155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5">
                    <a:moveTo>
                      <a:pt x="78" y="145"/>
                    </a:moveTo>
                    <a:cubicBezTo>
                      <a:pt x="67" y="145"/>
                      <a:pt x="56" y="142"/>
                      <a:pt x="46" y="137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12" y="118"/>
                      <a:pt x="0" y="77"/>
                      <a:pt x="18" y="44"/>
                    </a:cubicBezTo>
                    <a:cubicBezTo>
                      <a:pt x="36" y="12"/>
                      <a:pt x="77" y="0"/>
                      <a:pt x="110" y="18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44" y="37"/>
                      <a:pt x="155" y="78"/>
                      <a:pt x="137" y="111"/>
                    </a:cubicBezTo>
                    <a:cubicBezTo>
                      <a:pt x="125" y="133"/>
                      <a:pt x="102" y="145"/>
                      <a:pt x="78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44">
                <a:extLst>
                  <a:ext uri="{FF2B5EF4-FFF2-40B4-BE49-F238E27FC236}">
                    <a16:creationId xmlns:a16="http://schemas.microsoft.com/office/drawing/2014/main" id="{95E64CEE-B4A5-49BD-A9CF-12036B6A7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433"/>
                <a:ext cx="36" cy="34"/>
              </a:xfrm>
              <a:custGeom>
                <a:avLst/>
                <a:gdLst>
                  <a:gd name="T0" fmla="*/ 65 w 132"/>
                  <a:gd name="T1" fmla="*/ 125 h 125"/>
                  <a:gd name="T2" fmla="*/ 18 w 132"/>
                  <a:gd name="T3" fmla="*/ 99 h 125"/>
                  <a:gd name="T4" fmla="*/ 32 w 132"/>
                  <a:gd name="T5" fmla="*/ 19 h 125"/>
                  <a:gd name="T6" fmla="*/ 34 w 132"/>
                  <a:gd name="T7" fmla="*/ 18 h 125"/>
                  <a:gd name="T8" fmla="*/ 114 w 132"/>
                  <a:gd name="T9" fmla="*/ 33 h 125"/>
                  <a:gd name="T10" fmla="*/ 99 w 132"/>
                  <a:gd name="T11" fmla="*/ 114 h 125"/>
                  <a:gd name="T12" fmla="*/ 98 w 132"/>
                  <a:gd name="T13" fmla="*/ 114 h 125"/>
                  <a:gd name="T14" fmla="*/ 65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5" y="125"/>
                    </a:moveTo>
                    <a:cubicBezTo>
                      <a:pt x="47" y="125"/>
                      <a:pt x="29" y="116"/>
                      <a:pt x="18" y="99"/>
                    </a:cubicBezTo>
                    <a:cubicBezTo>
                      <a:pt x="0" y="73"/>
                      <a:pt x="6" y="37"/>
                      <a:pt x="32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60" y="0"/>
                      <a:pt x="96" y="7"/>
                      <a:pt x="114" y="33"/>
                    </a:cubicBezTo>
                    <a:cubicBezTo>
                      <a:pt x="132" y="60"/>
                      <a:pt x="125" y="96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88" y="121"/>
                      <a:pt x="76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145">
                <a:extLst>
                  <a:ext uri="{FF2B5EF4-FFF2-40B4-BE49-F238E27FC236}">
                    <a16:creationId xmlns:a16="http://schemas.microsoft.com/office/drawing/2014/main" id="{639D721D-FE58-4A41-BBD7-3D4A43929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421"/>
                <a:ext cx="52" cy="49"/>
              </a:xfrm>
              <a:custGeom>
                <a:avLst/>
                <a:gdLst>
                  <a:gd name="T0" fmla="*/ 96 w 190"/>
                  <a:gd name="T1" fmla="*/ 180 h 180"/>
                  <a:gd name="T2" fmla="*/ 31 w 190"/>
                  <a:gd name="T3" fmla="*/ 150 h 180"/>
                  <a:gd name="T4" fmla="*/ 30 w 190"/>
                  <a:gd name="T5" fmla="*/ 148 h 180"/>
                  <a:gd name="T6" fmla="*/ 40 w 190"/>
                  <a:gd name="T7" fmla="*/ 30 h 180"/>
                  <a:gd name="T8" fmla="*/ 159 w 190"/>
                  <a:gd name="T9" fmla="*/ 41 h 180"/>
                  <a:gd name="T10" fmla="*/ 160 w 190"/>
                  <a:gd name="T11" fmla="*/ 42 h 180"/>
                  <a:gd name="T12" fmla="*/ 149 w 190"/>
                  <a:gd name="T13" fmla="*/ 161 h 180"/>
                  <a:gd name="T14" fmla="*/ 96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6" y="180"/>
                    </a:moveTo>
                    <a:cubicBezTo>
                      <a:pt x="71" y="180"/>
                      <a:pt x="47" y="170"/>
                      <a:pt x="31" y="150"/>
                    </a:cubicBezTo>
                    <a:cubicBezTo>
                      <a:pt x="30" y="148"/>
                      <a:pt x="30" y="148"/>
                      <a:pt x="30" y="148"/>
                    </a:cubicBezTo>
                    <a:cubicBezTo>
                      <a:pt x="0" y="113"/>
                      <a:pt x="5" y="60"/>
                      <a:pt x="40" y="30"/>
                    </a:cubicBezTo>
                    <a:cubicBezTo>
                      <a:pt x="76" y="0"/>
                      <a:pt x="129" y="5"/>
                      <a:pt x="159" y="41"/>
                    </a:cubicBezTo>
                    <a:cubicBezTo>
                      <a:pt x="160" y="42"/>
                      <a:pt x="160" y="42"/>
                      <a:pt x="160" y="42"/>
                    </a:cubicBezTo>
                    <a:cubicBezTo>
                      <a:pt x="190" y="78"/>
                      <a:pt x="185" y="131"/>
                      <a:pt x="149" y="161"/>
                    </a:cubicBezTo>
                    <a:cubicBezTo>
                      <a:pt x="134" y="174"/>
                      <a:pt x="114" y="180"/>
                      <a:pt x="96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146">
                <a:extLst>
                  <a:ext uri="{FF2B5EF4-FFF2-40B4-BE49-F238E27FC236}">
                    <a16:creationId xmlns:a16="http://schemas.microsoft.com/office/drawing/2014/main" id="{08501C36-48D1-4333-BD88-2BCA1CCC6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336"/>
                <a:ext cx="52" cy="49"/>
              </a:xfrm>
              <a:custGeom>
                <a:avLst/>
                <a:gdLst>
                  <a:gd name="T0" fmla="*/ 93 w 188"/>
                  <a:gd name="T1" fmla="*/ 177 h 177"/>
                  <a:gd name="T2" fmla="*/ 47 w 188"/>
                  <a:gd name="T3" fmla="*/ 163 h 177"/>
                  <a:gd name="T4" fmla="*/ 25 w 188"/>
                  <a:gd name="T5" fmla="*/ 48 h 177"/>
                  <a:gd name="T6" fmla="*/ 27 w 188"/>
                  <a:gd name="T7" fmla="*/ 47 h 177"/>
                  <a:gd name="T8" fmla="*/ 141 w 188"/>
                  <a:gd name="T9" fmla="*/ 26 h 177"/>
                  <a:gd name="T10" fmla="*/ 162 w 188"/>
                  <a:gd name="T11" fmla="*/ 140 h 177"/>
                  <a:gd name="T12" fmla="*/ 161 w 188"/>
                  <a:gd name="T13" fmla="*/ 141 h 177"/>
                  <a:gd name="T14" fmla="*/ 93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3" y="177"/>
                    </a:moveTo>
                    <a:cubicBezTo>
                      <a:pt x="77" y="177"/>
                      <a:pt x="61" y="172"/>
                      <a:pt x="47" y="163"/>
                    </a:cubicBezTo>
                    <a:cubicBezTo>
                      <a:pt x="9" y="137"/>
                      <a:pt x="0" y="86"/>
                      <a:pt x="25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52" y="9"/>
                      <a:pt x="103" y="0"/>
                      <a:pt x="141" y="26"/>
                    </a:cubicBezTo>
                    <a:cubicBezTo>
                      <a:pt x="178" y="51"/>
                      <a:pt x="188" y="102"/>
                      <a:pt x="162" y="140"/>
                    </a:cubicBezTo>
                    <a:cubicBezTo>
                      <a:pt x="161" y="141"/>
                      <a:pt x="161" y="141"/>
                      <a:pt x="161" y="141"/>
                    </a:cubicBezTo>
                    <a:cubicBezTo>
                      <a:pt x="145" y="165"/>
                      <a:pt x="119" y="177"/>
                      <a:pt x="93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147">
                <a:extLst>
                  <a:ext uri="{FF2B5EF4-FFF2-40B4-BE49-F238E27FC236}">
                    <a16:creationId xmlns:a16="http://schemas.microsoft.com/office/drawing/2014/main" id="{E0816885-D8A5-4198-9D4F-3CE9A3A24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2329"/>
                <a:ext cx="44" cy="43"/>
              </a:xfrm>
              <a:custGeom>
                <a:avLst/>
                <a:gdLst>
                  <a:gd name="T0" fmla="*/ 81 w 161"/>
                  <a:gd name="T1" fmla="*/ 153 h 153"/>
                  <a:gd name="T2" fmla="*/ 26 w 161"/>
                  <a:gd name="T3" fmla="*/ 127 h 153"/>
                  <a:gd name="T4" fmla="*/ 25 w 161"/>
                  <a:gd name="T5" fmla="*/ 126 h 153"/>
                  <a:gd name="T6" fmla="*/ 35 w 161"/>
                  <a:gd name="T7" fmla="*/ 25 h 153"/>
                  <a:gd name="T8" fmla="*/ 135 w 161"/>
                  <a:gd name="T9" fmla="*/ 35 h 153"/>
                  <a:gd name="T10" fmla="*/ 136 w 161"/>
                  <a:gd name="T11" fmla="*/ 36 h 153"/>
                  <a:gd name="T12" fmla="*/ 127 w 161"/>
                  <a:gd name="T13" fmla="*/ 13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61" y="153"/>
                      <a:pt x="41" y="144"/>
                      <a:pt x="26" y="127"/>
                    </a:cubicBezTo>
                    <a:cubicBezTo>
                      <a:pt x="25" y="126"/>
                      <a:pt x="25" y="126"/>
                      <a:pt x="25" y="126"/>
                    </a:cubicBezTo>
                    <a:cubicBezTo>
                      <a:pt x="0" y="95"/>
                      <a:pt x="5" y="50"/>
                      <a:pt x="35" y="25"/>
                    </a:cubicBezTo>
                    <a:cubicBezTo>
                      <a:pt x="65" y="0"/>
                      <a:pt x="110" y="4"/>
                      <a:pt x="135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61" y="66"/>
                      <a:pt x="157" y="111"/>
                      <a:pt x="127" y="136"/>
                    </a:cubicBezTo>
                    <a:cubicBezTo>
                      <a:pt x="114" y="147"/>
                      <a:pt x="97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148">
                <a:extLst>
                  <a:ext uri="{FF2B5EF4-FFF2-40B4-BE49-F238E27FC236}">
                    <a16:creationId xmlns:a16="http://schemas.microsoft.com/office/drawing/2014/main" id="{14D7CCD3-A37F-413F-B854-BEA911865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235"/>
                <a:ext cx="50" cy="47"/>
              </a:xfrm>
              <a:custGeom>
                <a:avLst/>
                <a:gdLst>
                  <a:gd name="T0" fmla="*/ 89 w 180"/>
                  <a:gd name="T1" fmla="*/ 169 h 169"/>
                  <a:gd name="T2" fmla="*/ 45 w 180"/>
                  <a:gd name="T3" fmla="*/ 156 h 169"/>
                  <a:gd name="T4" fmla="*/ 24 w 180"/>
                  <a:gd name="T5" fmla="*/ 46 h 169"/>
                  <a:gd name="T6" fmla="*/ 25 w 180"/>
                  <a:gd name="T7" fmla="*/ 45 h 169"/>
                  <a:gd name="T8" fmla="*/ 135 w 180"/>
                  <a:gd name="T9" fmla="*/ 24 h 169"/>
                  <a:gd name="T10" fmla="*/ 155 w 180"/>
                  <a:gd name="T11" fmla="*/ 134 h 169"/>
                  <a:gd name="T12" fmla="*/ 154 w 180"/>
                  <a:gd name="T13" fmla="*/ 135 h 169"/>
                  <a:gd name="T14" fmla="*/ 89 w 180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69">
                    <a:moveTo>
                      <a:pt x="89" y="169"/>
                    </a:moveTo>
                    <a:cubicBezTo>
                      <a:pt x="74" y="169"/>
                      <a:pt x="58" y="165"/>
                      <a:pt x="45" y="156"/>
                    </a:cubicBezTo>
                    <a:cubicBezTo>
                      <a:pt x="9" y="131"/>
                      <a:pt x="0" y="82"/>
                      <a:pt x="24" y="46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50" y="9"/>
                      <a:pt x="99" y="0"/>
                      <a:pt x="135" y="24"/>
                    </a:cubicBezTo>
                    <a:cubicBezTo>
                      <a:pt x="171" y="49"/>
                      <a:pt x="180" y="98"/>
                      <a:pt x="155" y="134"/>
                    </a:cubicBezTo>
                    <a:cubicBezTo>
                      <a:pt x="154" y="135"/>
                      <a:pt x="154" y="135"/>
                      <a:pt x="154" y="135"/>
                    </a:cubicBezTo>
                    <a:cubicBezTo>
                      <a:pt x="139" y="157"/>
                      <a:pt x="114" y="169"/>
                      <a:pt x="89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49">
                <a:extLst>
                  <a:ext uri="{FF2B5EF4-FFF2-40B4-BE49-F238E27FC236}">
                    <a16:creationId xmlns:a16="http://schemas.microsoft.com/office/drawing/2014/main" id="{F70DD43F-D72C-4FDE-B46E-0F4B20EB0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2238"/>
                <a:ext cx="38" cy="35"/>
              </a:xfrm>
              <a:custGeom>
                <a:avLst/>
                <a:gdLst>
                  <a:gd name="T0" fmla="*/ 67 w 134"/>
                  <a:gd name="T1" fmla="*/ 127 h 127"/>
                  <a:gd name="T2" fmla="*/ 22 w 134"/>
                  <a:gd name="T3" fmla="*/ 106 h 127"/>
                  <a:gd name="T4" fmla="*/ 21 w 134"/>
                  <a:gd name="T5" fmla="*/ 104 h 127"/>
                  <a:gd name="T6" fmla="*/ 29 w 134"/>
                  <a:gd name="T7" fmla="*/ 21 h 127"/>
                  <a:gd name="T8" fmla="*/ 112 w 134"/>
                  <a:gd name="T9" fmla="*/ 29 h 127"/>
                  <a:gd name="T10" fmla="*/ 113 w 134"/>
                  <a:gd name="T11" fmla="*/ 30 h 127"/>
                  <a:gd name="T12" fmla="*/ 105 w 134"/>
                  <a:gd name="T13" fmla="*/ 113 h 127"/>
                  <a:gd name="T14" fmla="*/ 67 w 134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7">
                    <a:moveTo>
                      <a:pt x="67" y="127"/>
                    </a:moveTo>
                    <a:cubicBezTo>
                      <a:pt x="50" y="127"/>
                      <a:pt x="34" y="120"/>
                      <a:pt x="22" y="106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0" y="79"/>
                      <a:pt x="4" y="42"/>
                      <a:pt x="29" y="21"/>
                    </a:cubicBezTo>
                    <a:cubicBezTo>
                      <a:pt x="54" y="0"/>
                      <a:pt x="91" y="4"/>
                      <a:pt x="112" y="29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34" y="55"/>
                      <a:pt x="130" y="92"/>
                      <a:pt x="105" y="113"/>
                    </a:cubicBezTo>
                    <a:cubicBezTo>
                      <a:pt x="94" y="122"/>
                      <a:pt x="81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50">
                <a:extLst>
                  <a:ext uri="{FF2B5EF4-FFF2-40B4-BE49-F238E27FC236}">
                    <a16:creationId xmlns:a16="http://schemas.microsoft.com/office/drawing/2014/main" id="{65495B66-39E7-41D9-BCBB-1E23CA28B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136"/>
                <a:ext cx="41" cy="40"/>
              </a:xfrm>
              <a:custGeom>
                <a:avLst/>
                <a:gdLst>
                  <a:gd name="T0" fmla="*/ 74 w 148"/>
                  <a:gd name="T1" fmla="*/ 143 h 143"/>
                  <a:gd name="T2" fmla="*/ 59 w 148"/>
                  <a:gd name="T3" fmla="*/ 141 h 143"/>
                  <a:gd name="T4" fmla="*/ 9 w 148"/>
                  <a:gd name="T5" fmla="*/ 60 h 143"/>
                  <a:gd name="T6" fmla="*/ 9 w 148"/>
                  <a:gd name="T7" fmla="*/ 59 h 143"/>
                  <a:gd name="T8" fmla="*/ 90 w 148"/>
                  <a:gd name="T9" fmla="*/ 9 h 143"/>
                  <a:gd name="T10" fmla="*/ 140 w 148"/>
                  <a:gd name="T11" fmla="*/ 89 h 143"/>
                  <a:gd name="T12" fmla="*/ 139 w 148"/>
                  <a:gd name="T13" fmla="*/ 91 h 143"/>
                  <a:gd name="T14" fmla="*/ 74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4" y="143"/>
                    </a:moveTo>
                    <a:cubicBezTo>
                      <a:pt x="69" y="143"/>
                      <a:pt x="64" y="142"/>
                      <a:pt x="59" y="141"/>
                    </a:cubicBezTo>
                    <a:cubicBezTo>
                      <a:pt x="22" y="132"/>
                      <a:pt x="0" y="96"/>
                      <a:pt x="9" y="60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17" y="23"/>
                      <a:pt x="54" y="0"/>
                      <a:pt x="90" y="9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9" y="91"/>
                      <a:pt x="139" y="91"/>
                      <a:pt x="139" y="91"/>
                    </a:cubicBezTo>
                    <a:cubicBezTo>
                      <a:pt x="132" y="122"/>
                      <a:pt x="105" y="143"/>
                      <a:pt x="74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151">
                <a:extLst>
                  <a:ext uri="{FF2B5EF4-FFF2-40B4-BE49-F238E27FC236}">
                    <a16:creationId xmlns:a16="http://schemas.microsoft.com/office/drawing/2014/main" id="{A1B8C253-15D8-44CA-AD89-1C43E190E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121"/>
                <a:ext cx="47" cy="44"/>
              </a:xfrm>
              <a:custGeom>
                <a:avLst/>
                <a:gdLst>
                  <a:gd name="T0" fmla="*/ 85 w 170"/>
                  <a:gd name="T1" fmla="*/ 162 h 162"/>
                  <a:gd name="T2" fmla="*/ 14 w 170"/>
                  <a:gd name="T3" fmla="*/ 110 h 162"/>
                  <a:gd name="T4" fmla="*/ 14 w 170"/>
                  <a:gd name="T5" fmla="*/ 109 h 162"/>
                  <a:gd name="T6" fmla="*/ 61 w 170"/>
                  <a:gd name="T7" fmla="*/ 14 h 162"/>
                  <a:gd name="T8" fmla="*/ 156 w 170"/>
                  <a:gd name="T9" fmla="*/ 61 h 162"/>
                  <a:gd name="T10" fmla="*/ 157 w 170"/>
                  <a:gd name="T11" fmla="*/ 62 h 162"/>
                  <a:gd name="T12" fmla="*/ 109 w 170"/>
                  <a:gd name="T13" fmla="*/ 158 h 162"/>
                  <a:gd name="T14" fmla="*/ 85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5" y="162"/>
                    </a:moveTo>
                    <a:cubicBezTo>
                      <a:pt x="54" y="162"/>
                      <a:pt x="25" y="142"/>
                      <a:pt x="14" y="110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0" y="69"/>
                      <a:pt x="22" y="27"/>
                      <a:pt x="61" y="14"/>
                    </a:cubicBezTo>
                    <a:cubicBezTo>
                      <a:pt x="100" y="0"/>
                      <a:pt x="143" y="21"/>
                      <a:pt x="156" y="61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70" y="102"/>
                      <a:pt x="149" y="144"/>
                      <a:pt x="109" y="158"/>
                    </a:cubicBezTo>
                    <a:cubicBezTo>
                      <a:pt x="101" y="160"/>
                      <a:pt x="93" y="162"/>
                      <a:pt x="85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152">
                <a:extLst>
                  <a:ext uri="{FF2B5EF4-FFF2-40B4-BE49-F238E27FC236}">
                    <a16:creationId xmlns:a16="http://schemas.microsoft.com/office/drawing/2014/main" id="{F472ED24-8100-4F3C-B8A1-9F469201D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2023"/>
                <a:ext cx="26" cy="26"/>
              </a:xfrm>
              <a:custGeom>
                <a:avLst/>
                <a:gdLst>
                  <a:gd name="T0" fmla="*/ 48 w 95"/>
                  <a:gd name="T1" fmla="*/ 92 h 92"/>
                  <a:gd name="T2" fmla="*/ 38 w 95"/>
                  <a:gd name="T3" fmla="*/ 91 h 92"/>
                  <a:gd name="T4" fmla="*/ 6 w 95"/>
                  <a:gd name="T5" fmla="*/ 39 h 92"/>
                  <a:gd name="T6" fmla="*/ 6 w 95"/>
                  <a:gd name="T7" fmla="*/ 38 h 92"/>
                  <a:gd name="T8" fmla="*/ 58 w 95"/>
                  <a:gd name="T9" fmla="*/ 6 h 92"/>
                  <a:gd name="T10" fmla="*/ 90 w 95"/>
                  <a:gd name="T11" fmla="*/ 57 h 92"/>
                  <a:gd name="T12" fmla="*/ 90 w 95"/>
                  <a:gd name="T13" fmla="*/ 58 h 92"/>
                  <a:gd name="T14" fmla="*/ 48 w 95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92">
                    <a:moveTo>
                      <a:pt x="48" y="92"/>
                    </a:moveTo>
                    <a:cubicBezTo>
                      <a:pt x="44" y="92"/>
                      <a:pt x="41" y="91"/>
                      <a:pt x="38" y="91"/>
                    </a:cubicBezTo>
                    <a:cubicBezTo>
                      <a:pt x="15" y="85"/>
                      <a:pt x="0" y="62"/>
                      <a:pt x="6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11" y="14"/>
                      <a:pt x="35" y="0"/>
                      <a:pt x="58" y="6"/>
                    </a:cubicBezTo>
                    <a:cubicBezTo>
                      <a:pt x="81" y="11"/>
                      <a:pt x="95" y="34"/>
                      <a:pt x="90" y="57"/>
                    </a:cubicBezTo>
                    <a:cubicBezTo>
                      <a:pt x="90" y="58"/>
                      <a:pt x="90" y="58"/>
                      <a:pt x="90" y="58"/>
                    </a:cubicBezTo>
                    <a:cubicBezTo>
                      <a:pt x="85" y="78"/>
                      <a:pt x="67" y="92"/>
                      <a:pt x="48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153">
                <a:extLst>
                  <a:ext uri="{FF2B5EF4-FFF2-40B4-BE49-F238E27FC236}">
                    <a16:creationId xmlns:a16="http://schemas.microsoft.com/office/drawing/2014/main" id="{8EA8A0A9-0E1A-4ED2-97E1-D9906566B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2008"/>
                <a:ext cx="38" cy="36"/>
              </a:xfrm>
              <a:custGeom>
                <a:avLst/>
                <a:gdLst>
                  <a:gd name="T0" fmla="*/ 68 w 136"/>
                  <a:gd name="T1" fmla="*/ 129 h 129"/>
                  <a:gd name="T2" fmla="*/ 11 w 136"/>
                  <a:gd name="T3" fmla="*/ 88 h 129"/>
                  <a:gd name="T4" fmla="*/ 10 w 136"/>
                  <a:gd name="T5" fmla="*/ 87 h 129"/>
                  <a:gd name="T6" fmla="*/ 48 w 136"/>
                  <a:gd name="T7" fmla="*/ 10 h 129"/>
                  <a:gd name="T8" fmla="*/ 125 w 136"/>
                  <a:gd name="T9" fmla="*/ 48 h 129"/>
                  <a:gd name="T10" fmla="*/ 125 w 136"/>
                  <a:gd name="T11" fmla="*/ 50 h 129"/>
                  <a:gd name="T12" fmla="*/ 87 w 136"/>
                  <a:gd name="T13" fmla="*/ 126 h 129"/>
                  <a:gd name="T14" fmla="*/ 68 w 136"/>
                  <a:gd name="T15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29">
                    <a:moveTo>
                      <a:pt x="68" y="129"/>
                    </a:moveTo>
                    <a:cubicBezTo>
                      <a:pt x="43" y="129"/>
                      <a:pt x="19" y="113"/>
                      <a:pt x="11" y="88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0" y="55"/>
                      <a:pt x="17" y="21"/>
                      <a:pt x="48" y="10"/>
                    </a:cubicBezTo>
                    <a:cubicBezTo>
                      <a:pt x="80" y="0"/>
                      <a:pt x="114" y="17"/>
                      <a:pt x="125" y="48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36" y="81"/>
                      <a:pt x="119" y="115"/>
                      <a:pt x="87" y="126"/>
                    </a:cubicBezTo>
                    <a:cubicBezTo>
                      <a:pt x="81" y="128"/>
                      <a:pt x="74" y="129"/>
                      <a:pt x="68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54">
                <a:extLst>
                  <a:ext uri="{FF2B5EF4-FFF2-40B4-BE49-F238E27FC236}">
                    <a16:creationId xmlns:a16="http://schemas.microsoft.com/office/drawing/2014/main" id="{85F43548-6C3B-4392-8A28-BD326799D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1900"/>
                <a:ext cx="32" cy="31"/>
              </a:xfrm>
              <a:custGeom>
                <a:avLst/>
                <a:gdLst>
                  <a:gd name="T0" fmla="*/ 58 w 116"/>
                  <a:gd name="T1" fmla="*/ 111 h 111"/>
                  <a:gd name="T2" fmla="*/ 46 w 116"/>
                  <a:gd name="T3" fmla="*/ 110 h 111"/>
                  <a:gd name="T4" fmla="*/ 7 w 116"/>
                  <a:gd name="T5" fmla="*/ 47 h 111"/>
                  <a:gd name="T6" fmla="*/ 7 w 116"/>
                  <a:gd name="T7" fmla="*/ 46 h 111"/>
                  <a:gd name="T8" fmla="*/ 70 w 116"/>
                  <a:gd name="T9" fmla="*/ 7 h 111"/>
                  <a:gd name="T10" fmla="*/ 110 w 116"/>
                  <a:gd name="T11" fmla="*/ 70 h 111"/>
                  <a:gd name="T12" fmla="*/ 109 w 116"/>
                  <a:gd name="T13" fmla="*/ 71 h 111"/>
                  <a:gd name="T14" fmla="*/ 58 w 116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1">
                    <a:moveTo>
                      <a:pt x="58" y="111"/>
                    </a:moveTo>
                    <a:cubicBezTo>
                      <a:pt x="54" y="111"/>
                      <a:pt x="50" y="111"/>
                      <a:pt x="46" y="110"/>
                    </a:cubicBezTo>
                    <a:cubicBezTo>
                      <a:pt x="18" y="103"/>
                      <a:pt x="0" y="75"/>
                      <a:pt x="7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14" y="17"/>
                      <a:pt x="42" y="0"/>
                      <a:pt x="70" y="7"/>
                    </a:cubicBezTo>
                    <a:cubicBezTo>
                      <a:pt x="99" y="13"/>
                      <a:pt x="116" y="42"/>
                      <a:pt x="110" y="70"/>
                    </a:cubicBezTo>
                    <a:cubicBezTo>
                      <a:pt x="109" y="71"/>
                      <a:pt x="109" y="71"/>
                      <a:pt x="109" y="71"/>
                    </a:cubicBezTo>
                    <a:cubicBezTo>
                      <a:pt x="104" y="95"/>
                      <a:pt x="82" y="111"/>
                      <a:pt x="58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155">
                <a:extLst>
                  <a:ext uri="{FF2B5EF4-FFF2-40B4-BE49-F238E27FC236}">
                    <a16:creationId xmlns:a16="http://schemas.microsoft.com/office/drawing/2014/main" id="{AC4034BA-6460-49DF-901C-043BEB9F2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1888"/>
                <a:ext cx="39" cy="39"/>
              </a:xfrm>
              <a:custGeom>
                <a:avLst/>
                <a:gdLst>
                  <a:gd name="T0" fmla="*/ 70 w 140"/>
                  <a:gd name="T1" fmla="*/ 140 h 140"/>
                  <a:gd name="T2" fmla="*/ 67 w 140"/>
                  <a:gd name="T3" fmla="*/ 140 h 140"/>
                  <a:gd name="T4" fmla="*/ 2 w 140"/>
                  <a:gd name="T5" fmla="*/ 69 h 140"/>
                  <a:gd name="T6" fmla="*/ 2 w 140"/>
                  <a:gd name="T7" fmla="*/ 67 h 140"/>
                  <a:gd name="T8" fmla="*/ 74 w 140"/>
                  <a:gd name="T9" fmla="*/ 2 h 140"/>
                  <a:gd name="T10" fmla="*/ 139 w 140"/>
                  <a:gd name="T11" fmla="*/ 74 h 140"/>
                  <a:gd name="T12" fmla="*/ 139 w 140"/>
                  <a:gd name="T13" fmla="*/ 75 h 140"/>
                  <a:gd name="T14" fmla="*/ 70 w 14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0">
                    <a:moveTo>
                      <a:pt x="70" y="140"/>
                    </a:moveTo>
                    <a:cubicBezTo>
                      <a:pt x="69" y="140"/>
                      <a:pt x="68" y="140"/>
                      <a:pt x="67" y="140"/>
                    </a:cubicBezTo>
                    <a:cubicBezTo>
                      <a:pt x="29" y="139"/>
                      <a:pt x="0" y="107"/>
                      <a:pt x="2" y="69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4" y="30"/>
                      <a:pt x="36" y="0"/>
                      <a:pt x="74" y="2"/>
                    </a:cubicBezTo>
                    <a:cubicBezTo>
                      <a:pt x="111" y="4"/>
                      <a:pt x="140" y="36"/>
                      <a:pt x="139" y="74"/>
                    </a:cubicBezTo>
                    <a:cubicBezTo>
                      <a:pt x="139" y="75"/>
                      <a:pt x="139" y="75"/>
                      <a:pt x="139" y="75"/>
                    </a:cubicBezTo>
                    <a:cubicBezTo>
                      <a:pt x="137" y="112"/>
                      <a:pt x="107" y="140"/>
                      <a:pt x="70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56">
                <a:extLst>
                  <a:ext uri="{FF2B5EF4-FFF2-40B4-BE49-F238E27FC236}">
                    <a16:creationId xmlns:a16="http://schemas.microsoft.com/office/drawing/2014/main" id="{6BDD133E-9EC5-42A3-9A72-2E6152CDC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771"/>
                <a:ext cx="47" cy="45"/>
              </a:xfrm>
              <a:custGeom>
                <a:avLst/>
                <a:gdLst>
                  <a:gd name="T0" fmla="*/ 84 w 168"/>
                  <a:gd name="T1" fmla="*/ 164 h 164"/>
                  <a:gd name="T2" fmla="*/ 6 w 168"/>
                  <a:gd name="T3" fmla="*/ 96 h 164"/>
                  <a:gd name="T4" fmla="*/ 6 w 168"/>
                  <a:gd name="T5" fmla="*/ 94 h 164"/>
                  <a:gd name="T6" fmla="*/ 73 w 168"/>
                  <a:gd name="T7" fmla="*/ 6 h 164"/>
                  <a:gd name="T8" fmla="*/ 162 w 168"/>
                  <a:gd name="T9" fmla="*/ 73 h 164"/>
                  <a:gd name="T10" fmla="*/ 162 w 168"/>
                  <a:gd name="T11" fmla="*/ 75 h 164"/>
                  <a:gd name="T12" fmla="*/ 95 w 168"/>
                  <a:gd name="T13" fmla="*/ 163 h 164"/>
                  <a:gd name="T14" fmla="*/ 84 w 168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4">
                    <a:moveTo>
                      <a:pt x="84" y="164"/>
                    </a:moveTo>
                    <a:cubicBezTo>
                      <a:pt x="46" y="164"/>
                      <a:pt x="12" y="135"/>
                      <a:pt x="6" y="96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0" y="51"/>
                      <a:pt x="30" y="12"/>
                      <a:pt x="73" y="6"/>
                    </a:cubicBezTo>
                    <a:cubicBezTo>
                      <a:pt x="116" y="0"/>
                      <a:pt x="156" y="30"/>
                      <a:pt x="162" y="73"/>
                    </a:cubicBezTo>
                    <a:cubicBezTo>
                      <a:pt x="162" y="75"/>
                      <a:pt x="162" y="75"/>
                      <a:pt x="162" y="75"/>
                    </a:cubicBezTo>
                    <a:cubicBezTo>
                      <a:pt x="168" y="118"/>
                      <a:pt x="138" y="157"/>
                      <a:pt x="95" y="163"/>
                    </a:cubicBezTo>
                    <a:cubicBezTo>
                      <a:pt x="91" y="164"/>
                      <a:pt x="88" y="164"/>
                      <a:pt x="84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157">
                <a:extLst>
                  <a:ext uri="{FF2B5EF4-FFF2-40B4-BE49-F238E27FC236}">
                    <a16:creationId xmlns:a16="http://schemas.microsoft.com/office/drawing/2014/main" id="{19860D8E-AA18-402E-A2E3-505813B80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1769"/>
                <a:ext cx="29" cy="30"/>
              </a:xfrm>
              <a:custGeom>
                <a:avLst/>
                <a:gdLst>
                  <a:gd name="T0" fmla="*/ 53 w 107"/>
                  <a:gd name="T1" fmla="*/ 107 h 107"/>
                  <a:gd name="T2" fmla="*/ 51 w 107"/>
                  <a:gd name="T3" fmla="*/ 107 h 107"/>
                  <a:gd name="T4" fmla="*/ 1 w 107"/>
                  <a:gd name="T5" fmla="*/ 52 h 107"/>
                  <a:gd name="T6" fmla="*/ 1 w 107"/>
                  <a:gd name="T7" fmla="*/ 51 h 107"/>
                  <a:gd name="T8" fmla="*/ 55 w 107"/>
                  <a:gd name="T9" fmla="*/ 1 h 107"/>
                  <a:gd name="T10" fmla="*/ 105 w 107"/>
                  <a:gd name="T11" fmla="*/ 56 h 107"/>
                  <a:gd name="T12" fmla="*/ 105 w 107"/>
                  <a:gd name="T13" fmla="*/ 57 h 107"/>
                  <a:gd name="T14" fmla="*/ 53 w 107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7">
                    <a:moveTo>
                      <a:pt x="53" y="107"/>
                    </a:moveTo>
                    <a:cubicBezTo>
                      <a:pt x="52" y="107"/>
                      <a:pt x="51" y="107"/>
                      <a:pt x="51" y="107"/>
                    </a:cubicBezTo>
                    <a:cubicBezTo>
                      <a:pt x="22" y="105"/>
                      <a:pt x="0" y="81"/>
                      <a:pt x="1" y="52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2" y="22"/>
                      <a:pt x="27" y="0"/>
                      <a:pt x="55" y="1"/>
                    </a:cubicBezTo>
                    <a:cubicBezTo>
                      <a:pt x="84" y="3"/>
                      <a:pt x="107" y="27"/>
                      <a:pt x="105" y="56"/>
                    </a:cubicBezTo>
                    <a:cubicBezTo>
                      <a:pt x="105" y="57"/>
                      <a:pt x="105" y="57"/>
                      <a:pt x="105" y="57"/>
                    </a:cubicBezTo>
                    <a:cubicBezTo>
                      <a:pt x="104" y="85"/>
                      <a:pt x="81" y="107"/>
                      <a:pt x="53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158">
                <a:extLst>
                  <a:ext uri="{FF2B5EF4-FFF2-40B4-BE49-F238E27FC236}">
                    <a16:creationId xmlns:a16="http://schemas.microsoft.com/office/drawing/2014/main" id="{E5EFEEEC-5FC9-48FD-B2F7-5E54D4E39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659"/>
                <a:ext cx="26" cy="25"/>
              </a:xfrm>
              <a:custGeom>
                <a:avLst/>
                <a:gdLst>
                  <a:gd name="T0" fmla="*/ 46 w 93"/>
                  <a:gd name="T1" fmla="*/ 91 h 91"/>
                  <a:gd name="T2" fmla="*/ 4 w 93"/>
                  <a:gd name="T3" fmla="*/ 54 h 91"/>
                  <a:gd name="T4" fmla="*/ 3 w 93"/>
                  <a:gd name="T5" fmla="*/ 53 h 91"/>
                  <a:gd name="T6" fmla="*/ 40 w 93"/>
                  <a:gd name="T7" fmla="*/ 4 h 91"/>
                  <a:gd name="T8" fmla="*/ 89 w 93"/>
                  <a:gd name="T9" fmla="*/ 41 h 91"/>
                  <a:gd name="T10" fmla="*/ 89 w 93"/>
                  <a:gd name="T11" fmla="*/ 42 h 91"/>
                  <a:gd name="T12" fmla="*/ 52 w 93"/>
                  <a:gd name="T13" fmla="*/ 91 h 91"/>
                  <a:gd name="T14" fmla="*/ 46 w 93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91">
                    <a:moveTo>
                      <a:pt x="46" y="91"/>
                    </a:moveTo>
                    <a:cubicBezTo>
                      <a:pt x="25" y="91"/>
                      <a:pt x="7" y="75"/>
                      <a:pt x="4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0" y="29"/>
                      <a:pt x="17" y="7"/>
                      <a:pt x="40" y="4"/>
                    </a:cubicBezTo>
                    <a:cubicBezTo>
                      <a:pt x="64" y="0"/>
                      <a:pt x="86" y="17"/>
                      <a:pt x="89" y="41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93" y="65"/>
                      <a:pt x="76" y="87"/>
                      <a:pt x="52" y="91"/>
                    </a:cubicBezTo>
                    <a:cubicBezTo>
                      <a:pt x="50" y="91"/>
                      <a:pt x="48" y="91"/>
                      <a:pt x="46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159">
                <a:extLst>
                  <a:ext uri="{FF2B5EF4-FFF2-40B4-BE49-F238E27FC236}">
                    <a16:creationId xmlns:a16="http://schemas.microsoft.com/office/drawing/2014/main" id="{56F76B5C-FBDB-496B-8B68-F8CE90358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1640"/>
                <a:ext cx="42" cy="41"/>
              </a:xfrm>
              <a:custGeom>
                <a:avLst/>
                <a:gdLst>
                  <a:gd name="T0" fmla="*/ 75 w 150"/>
                  <a:gd name="T1" fmla="*/ 150 h 150"/>
                  <a:gd name="T2" fmla="*/ 71 w 150"/>
                  <a:gd name="T3" fmla="*/ 150 h 150"/>
                  <a:gd name="T4" fmla="*/ 2 w 150"/>
                  <a:gd name="T5" fmla="*/ 73 h 150"/>
                  <a:gd name="T6" fmla="*/ 2 w 150"/>
                  <a:gd name="T7" fmla="*/ 72 h 150"/>
                  <a:gd name="T8" fmla="*/ 78 w 150"/>
                  <a:gd name="T9" fmla="*/ 2 h 150"/>
                  <a:gd name="T10" fmla="*/ 148 w 150"/>
                  <a:gd name="T11" fmla="*/ 78 h 150"/>
                  <a:gd name="T12" fmla="*/ 148 w 150"/>
                  <a:gd name="T13" fmla="*/ 80 h 150"/>
                  <a:gd name="T14" fmla="*/ 75 w 150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50">
                    <a:moveTo>
                      <a:pt x="75" y="150"/>
                    </a:moveTo>
                    <a:cubicBezTo>
                      <a:pt x="74" y="150"/>
                      <a:pt x="72" y="150"/>
                      <a:pt x="71" y="150"/>
                    </a:cubicBezTo>
                    <a:cubicBezTo>
                      <a:pt x="31" y="148"/>
                      <a:pt x="0" y="114"/>
                      <a:pt x="2" y="73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4" y="31"/>
                      <a:pt x="38" y="0"/>
                      <a:pt x="78" y="2"/>
                    </a:cubicBezTo>
                    <a:cubicBezTo>
                      <a:pt x="119" y="4"/>
                      <a:pt x="150" y="38"/>
                      <a:pt x="148" y="78"/>
                    </a:cubicBezTo>
                    <a:cubicBezTo>
                      <a:pt x="148" y="80"/>
                      <a:pt x="148" y="80"/>
                      <a:pt x="148" y="80"/>
                    </a:cubicBezTo>
                    <a:cubicBezTo>
                      <a:pt x="146" y="119"/>
                      <a:pt x="114" y="150"/>
                      <a:pt x="75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160">
                <a:extLst>
                  <a:ext uri="{FF2B5EF4-FFF2-40B4-BE49-F238E27FC236}">
                    <a16:creationId xmlns:a16="http://schemas.microsoft.com/office/drawing/2014/main" id="{A7EA78E1-C12A-4A07-B004-554E39B1D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1531"/>
                <a:ext cx="28" cy="25"/>
              </a:xfrm>
              <a:custGeom>
                <a:avLst/>
                <a:gdLst>
                  <a:gd name="T0" fmla="*/ 50 w 99"/>
                  <a:gd name="T1" fmla="*/ 93 h 93"/>
                  <a:gd name="T2" fmla="*/ 32 w 99"/>
                  <a:gd name="T3" fmla="*/ 89 h 93"/>
                  <a:gd name="T4" fmla="*/ 10 w 99"/>
                  <a:gd name="T5" fmla="*/ 32 h 93"/>
                  <a:gd name="T6" fmla="*/ 10 w 99"/>
                  <a:gd name="T7" fmla="*/ 31 h 93"/>
                  <a:gd name="T8" fmla="*/ 67 w 99"/>
                  <a:gd name="T9" fmla="*/ 9 h 93"/>
                  <a:gd name="T10" fmla="*/ 90 w 99"/>
                  <a:gd name="T11" fmla="*/ 66 h 93"/>
                  <a:gd name="T12" fmla="*/ 89 w 99"/>
                  <a:gd name="T13" fmla="*/ 67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4" y="93"/>
                      <a:pt x="38" y="92"/>
                      <a:pt x="32" y="89"/>
                    </a:cubicBezTo>
                    <a:cubicBezTo>
                      <a:pt x="10" y="80"/>
                      <a:pt x="0" y="54"/>
                      <a:pt x="10" y="32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20" y="10"/>
                      <a:pt x="46" y="0"/>
                      <a:pt x="67" y="9"/>
                    </a:cubicBezTo>
                    <a:cubicBezTo>
                      <a:pt x="89" y="19"/>
                      <a:pt x="99" y="45"/>
                      <a:pt x="90" y="66"/>
                    </a:cubicBezTo>
                    <a:cubicBezTo>
                      <a:pt x="89" y="67"/>
                      <a:pt x="89" y="67"/>
                      <a:pt x="89" y="67"/>
                    </a:cubicBezTo>
                    <a:cubicBezTo>
                      <a:pt x="82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161">
                <a:extLst>
                  <a:ext uri="{FF2B5EF4-FFF2-40B4-BE49-F238E27FC236}">
                    <a16:creationId xmlns:a16="http://schemas.microsoft.com/office/drawing/2014/main" id="{8B18B6E7-DFBF-4A81-914D-824CEECCD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1423"/>
                <a:ext cx="35" cy="34"/>
              </a:xfrm>
              <a:custGeom>
                <a:avLst/>
                <a:gdLst>
                  <a:gd name="T0" fmla="*/ 65 w 130"/>
                  <a:gd name="T1" fmla="*/ 123 h 123"/>
                  <a:gd name="T2" fmla="*/ 16 w 130"/>
                  <a:gd name="T3" fmla="*/ 94 h 123"/>
                  <a:gd name="T4" fmla="*/ 15 w 130"/>
                  <a:gd name="T5" fmla="*/ 93 h 123"/>
                  <a:gd name="T6" fmla="*/ 37 w 130"/>
                  <a:gd name="T7" fmla="*/ 16 h 123"/>
                  <a:gd name="T8" fmla="*/ 114 w 130"/>
                  <a:gd name="T9" fmla="*/ 38 h 123"/>
                  <a:gd name="T10" fmla="*/ 115 w 130"/>
                  <a:gd name="T11" fmla="*/ 39 h 123"/>
                  <a:gd name="T12" fmla="*/ 93 w 130"/>
                  <a:gd name="T13" fmla="*/ 116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5" y="123"/>
                      <a:pt x="26" y="112"/>
                      <a:pt x="16" y="94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0" y="65"/>
                      <a:pt x="10" y="31"/>
                      <a:pt x="37" y="16"/>
                    </a:cubicBezTo>
                    <a:cubicBezTo>
                      <a:pt x="64" y="0"/>
                      <a:pt x="99" y="10"/>
                      <a:pt x="114" y="38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30" y="66"/>
                      <a:pt x="120" y="100"/>
                      <a:pt x="93" y="116"/>
                    </a:cubicBezTo>
                    <a:cubicBezTo>
                      <a:pt x="84" y="120"/>
                      <a:pt x="75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162">
                <a:extLst>
                  <a:ext uri="{FF2B5EF4-FFF2-40B4-BE49-F238E27FC236}">
                    <a16:creationId xmlns:a16="http://schemas.microsoft.com/office/drawing/2014/main" id="{A606CB9E-E9C3-4100-A885-BBDA971AB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528"/>
                <a:ext cx="43" cy="40"/>
              </a:xfrm>
              <a:custGeom>
                <a:avLst/>
                <a:gdLst>
                  <a:gd name="T0" fmla="*/ 78 w 155"/>
                  <a:gd name="T1" fmla="*/ 146 h 146"/>
                  <a:gd name="T2" fmla="*/ 19 w 155"/>
                  <a:gd name="T3" fmla="*/ 111 h 146"/>
                  <a:gd name="T4" fmla="*/ 19 w 155"/>
                  <a:gd name="T5" fmla="*/ 110 h 146"/>
                  <a:gd name="T6" fmla="*/ 45 w 155"/>
                  <a:gd name="T7" fmla="*/ 18 h 146"/>
                  <a:gd name="T8" fmla="*/ 136 w 155"/>
                  <a:gd name="T9" fmla="*/ 44 h 146"/>
                  <a:gd name="T10" fmla="*/ 137 w 155"/>
                  <a:gd name="T11" fmla="*/ 46 h 146"/>
                  <a:gd name="T12" fmla="*/ 111 w 155"/>
                  <a:gd name="T13" fmla="*/ 137 h 146"/>
                  <a:gd name="T14" fmla="*/ 78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8" y="146"/>
                    </a:moveTo>
                    <a:cubicBezTo>
                      <a:pt x="55" y="146"/>
                      <a:pt x="32" y="133"/>
                      <a:pt x="19" y="111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0" y="77"/>
                      <a:pt x="12" y="36"/>
                      <a:pt x="45" y="18"/>
                    </a:cubicBezTo>
                    <a:cubicBezTo>
                      <a:pt x="77" y="0"/>
                      <a:pt x="118" y="12"/>
                      <a:pt x="136" y="44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55" y="78"/>
                      <a:pt x="144" y="119"/>
                      <a:pt x="111" y="137"/>
                    </a:cubicBezTo>
                    <a:cubicBezTo>
                      <a:pt x="100" y="143"/>
                      <a:pt x="89" y="146"/>
                      <a:pt x="78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63">
                <a:extLst>
                  <a:ext uri="{FF2B5EF4-FFF2-40B4-BE49-F238E27FC236}">
                    <a16:creationId xmlns:a16="http://schemas.microsoft.com/office/drawing/2014/main" id="{6DBDDFD6-4826-415C-B003-5B79E017A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1415"/>
                <a:ext cx="32" cy="30"/>
              </a:xfrm>
              <a:custGeom>
                <a:avLst/>
                <a:gdLst>
                  <a:gd name="T0" fmla="*/ 56 w 113"/>
                  <a:gd name="T1" fmla="*/ 107 h 107"/>
                  <a:gd name="T2" fmla="*/ 36 w 113"/>
                  <a:gd name="T3" fmla="*/ 103 h 107"/>
                  <a:gd name="T4" fmla="*/ 11 w 113"/>
                  <a:gd name="T5" fmla="*/ 37 h 107"/>
                  <a:gd name="T6" fmla="*/ 12 w 113"/>
                  <a:gd name="T7" fmla="*/ 36 h 107"/>
                  <a:gd name="T8" fmla="*/ 77 w 113"/>
                  <a:gd name="T9" fmla="*/ 11 h 107"/>
                  <a:gd name="T10" fmla="*/ 102 w 113"/>
                  <a:gd name="T11" fmla="*/ 76 h 107"/>
                  <a:gd name="T12" fmla="*/ 102 w 113"/>
                  <a:gd name="T13" fmla="*/ 77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50" y="107"/>
                      <a:pt x="43" y="105"/>
                      <a:pt x="36" y="103"/>
                    </a:cubicBezTo>
                    <a:cubicBezTo>
                      <a:pt x="12" y="92"/>
                      <a:pt x="0" y="62"/>
                      <a:pt x="11" y="37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23" y="12"/>
                      <a:pt x="52" y="0"/>
                      <a:pt x="77" y="11"/>
                    </a:cubicBezTo>
                    <a:cubicBezTo>
                      <a:pt x="102" y="22"/>
                      <a:pt x="113" y="51"/>
                      <a:pt x="102" y="76"/>
                    </a:cubicBezTo>
                    <a:cubicBezTo>
                      <a:pt x="102" y="77"/>
                      <a:pt x="102" y="77"/>
                      <a:pt x="102" y="77"/>
                    </a:cubicBezTo>
                    <a:cubicBezTo>
                      <a:pt x="93" y="96"/>
                      <a:pt x="75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64">
                <a:extLst>
                  <a:ext uri="{FF2B5EF4-FFF2-40B4-BE49-F238E27FC236}">
                    <a16:creationId xmlns:a16="http://schemas.microsoft.com/office/drawing/2014/main" id="{FB968FA7-4FD2-4D25-BD1C-563977270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314"/>
                <a:ext cx="37" cy="35"/>
              </a:xfrm>
              <a:custGeom>
                <a:avLst/>
                <a:gdLst>
                  <a:gd name="T0" fmla="*/ 68 w 134"/>
                  <a:gd name="T1" fmla="*/ 126 h 126"/>
                  <a:gd name="T2" fmla="*/ 17 w 134"/>
                  <a:gd name="T3" fmla="*/ 96 h 126"/>
                  <a:gd name="T4" fmla="*/ 16 w 134"/>
                  <a:gd name="T5" fmla="*/ 95 h 126"/>
                  <a:gd name="T6" fmla="*/ 39 w 134"/>
                  <a:gd name="T7" fmla="*/ 16 h 126"/>
                  <a:gd name="T8" fmla="*/ 118 w 134"/>
                  <a:gd name="T9" fmla="*/ 39 h 126"/>
                  <a:gd name="T10" fmla="*/ 119 w 134"/>
                  <a:gd name="T11" fmla="*/ 40 h 126"/>
                  <a:gd name="T12" fmla="*/ 96 w 134"/>
                  <a:gd name="T13" fmla="*/ 119 h 126"/>
                  <a:gd name="T14" fmla="*/ 68 w 134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6">
                    <a:moveTo>
                      <a:pt x="68" y="126"/>
                    </a:moveTo>
                    <a:cubicBezTo>
                      <a:pt x="47" y="126"/>
                      <a:pt x="27" y="116"/>
                      <a:pt x="17" y="96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0" y="67"/>
                      <a:pt x="10" y="32"/>
                      <a:pt x="39" y="16"/>
                    </a:cubicBezTo>
                    <a:cubicBezTo>
                      <a:pt x="67" y="0"/>
                      <a:pt x="102" y="10"/>
                      <a:pt x="118" y="39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34" y="68"/>
                      <a:pt x="124" y="103"/>
                      <a:pt x="96" y="119"/>
                    </a:cubicBezTo>
                    <a:cubicBezTo>
                      <a:pt x="87" y="124"/>
                      <a:pt x="77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165">
                <a:extLst>
                  <a:ext uri="{FF2B5EF4-FFF2-40B4-BE49-F238E27FC236}">
                    <a16:creationId xmlns:a16="http://schemas.microsoft.com/office/drawing/2014/main" id="{98E98264-CA27-4B68-8DCE-6D8CF3D16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308"/>
                <a:ext cx="29" cy="28"/>
              </a:xfrm>
              <a:custGeom>
                <a:avLst/>
                <a:gdLst>
                  <a:gd name="T0" fmla="*/ 53 w 107"/>
                  <a:gd name="T1" fmla="*/ 103 h 103"/>
                  <a:gd name="T2" fmla="*/ 19 w 107"/>
                  <a:gd name="T3" fmla="*/ 89 h 103"/>
                  <a:gd name="T4" fmla="*/ 19 w 107"/>
                  <a:gd name="T5" fmla="*/ 20 h 103"/>
                  <a:gd name="T6" fmla="*/ 20 w 107"/>
                  <a:gd name="T7" fmla="*/ 19 h 103"/>
                  <a:gd name="T8" fmla="*/ 88 w 107"/>
                  <a:gd name="T9" fmla="*/ 19 h 103"/>
                  <a:gd name="T10" fmla="*/ 88 w 107"/>
                  <a:gd name="T11" fmla="*/ 88 h 103"/>
                  <a:gd name="T12" fmla="*/ 87 w 107"/>
                  <a:gd name="T13" fmla="*/ 89 h 103"/>
                  <a:gd name="T14" fmla="*/ 53 w 107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3">
                    <a:moveTo>
                      <a:pt x="53" y="103"/>
                    </a:moveTo>
                    <a:cubicBezTo>
                      <a:pt x="41" y="103"/>
                      <a:pt x="28" y="98"/>
                      <a:pt x="19" y="89"/>
                    </a:cubicBezTo>
                    <a:cubicBezTo>
                      <a:pt x="0" y="70"/>
                      <a:pt x="0" y="39"/>
                      <a:pt x="19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39" y="1"/>
                      <a:pt x="69" y="0"/>
                      <a:pt x="88" y="19"/>
                    </a:cubicBezTo>
                    <a:cubicBezTo>
                      <a:pt x="107" y="38"/>
                      <a:pt x="107" y="69"/>
                      <a:pt x="88" y="88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78" y="98"/>
                      <a:pt x="66" y="103"/>
                      <a:pt x="53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66">
                <a:extLst>
                  <a:ext uri="{FF2B5EF4-FFF2-40B4-BE49-F238E27FC236}">
                    <a16:creationId xmlns:a16="http://schemas.microsoft.com/office/drawing/2014/main" id="{CF28CD22-4F19-4F38-B73A-3F5C282BB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224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24 w 106"/>
                  <a:gd name="T3" fmla="*/ 89 h 100"/>
                  <a:gd name="T4" fmla="*/ 23 w 106"/>
                  <a:gd name="T5" fmla="*/ 88 h 100"/>
                  <a:gd name="T6" fmla="*/ 17 w 106"/>
                  <a:gd name="T7" fmla="*/ 22 h 100"/>
                  <a:gd name="T8" fmla="*/ 83 w 106"/>
                  <a:gd name="T9" fmla="*/ 16 h 100"/>
                  <a:gd name="T10" fmla="*/ 83 w 106"/>
                  <a:gd name="T11" fmla="*/ 17 h 100"/>
                  <a:gd name="T12" fmla="*/ 90 w 106"/>
                  <a:gd name="T13" fmla="*/ 83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3" y="100"/>
                      <a:pt x="32" y="96"/>
                      <a:pt x="24" y="89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3" y="72"/>
                      <a:pt x="0" y="42"/>
                      <a:pt x="17" y="22"/>
                    </a:cubicBezTo>
                    <a:cubicBezTo>
                      <a:pt x="33" y="3"/>
                      <a:pt x="63" y="0"/>
                      <a:pt x="83" y="16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103" y="34"/>
                      <a:pt x="106" y="63"/>
                      <a:pt x="90" y="83"/>
                    </a:cubicBezTo>
                    <a:cubicBezTo>
                      <a:pt x="80" y="94"/>
                      <a:pt x="67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167">
                <a:extLst>
                  <a:ext uri="{FF2B5EF4-FFF2-40B4-BE49-F238E27FC236}">
                    <a16:creationId xmlns:a16="http://schemas.microsoft.com/office/drawing/2014/main" id="{38B691D9-69BA-4639-B5F2-40254BDC1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1216"/>
                <a:ext cx="38" cy="37"/>
              </a:xfrm>
              <a:custGeom>
                <a:avLst/>
                <a:gdLst>
                  <a:gd name="T0" fmla="*/ 69 w 139"/>
                  <a:gd name="T1" fmla="*/ 133 h 133"/>
                  <a:gd name="T2" fmla="*/ 24 w 139"/>
                  <a:gd name="T3" fmla="*/ 114 h 133"/>
                  <a:gd name="T4" fmla="*/ 24 w 139"/>
                  <a:gd name="T5" fmla="*/ 26 h 133"/>
                  <a:gd name="T6" fmla="*/ 25 w 139"/>
                  <a:gd name="T7" fmla="*/ 24 h 133"/>
                  <a:gd name="T8" fmla="*/ 114 w 139"/>
                  <a:gd name="T9" fmla="*/ 25 h 133"/>
                  <a:gd name="T10" fmla="*/ 114 w 139"/>
                  <a:gd name="T11" fmla="*/ 113 h 133"/>
                  <a:gd name="T12" fmla="*/ 113 w 139"/>
                  <a:gd name="T13" fmla="*/ 115 h 133"/>
                  <a:gd name="T14" fmla="*/ 69 w 139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3">
                    <a:moveTo>
                      <a:pt x="69" y="133"/>
                    </a:moveTo>
                    <a:cubicBezTo>
                      <a:pt x="53" y="133"/>
                      <a:pt x="36" y="127"/>
                      <a:pt x="24" y="114"/>
                    </a:cubicBezTo>
                    <a:cubicBezTo>
                      <a:pt x="0" y="90"/>
                      <a:pt x="0" y="50"/>
                      <a:pt x="24" y="26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50" y="0"/>
                      <a:pt x="90" y="0"/>
                      <a:pt x="114" y="25"/>
                    </a:cubicBezTo>
                    <a:cubicBezTo>
                      <a:pt x="139" y="49"/>
                      <a:pt x="139" y="89"/>
                      <a:pt x="114" y="113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01" y="127"/>
                      <a:pt x="85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68">
                <a:extLst>
                  <a:ext uri="{FF2B5EF4-FFF2-40B4-BE49-F238E27FC236}">
                    <a16:creationId xmlns:a16="http://schemas.microsoft.com/office/drawing/2014/main" id="{ED2018CF-1166-489A-9AC3-A06E15839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138"/>
                <a:ext cx="43" cy="40"/>
              </a:xfrm>
              <a:custGeom>
                <a:avLst/>
                <a:gdLst>
                  <a:gd name="T0" fmla="*/ 78 w 156"/>
                  <a:gd name="T1" fmla="*/ 147 h 147"/>
                  <a:gd name="T2" fmla="*/ 34 w 156"/>
                  <a:gd name="T3" fmla="*/ 131 h 147"/>
                  <a:gd name="T4" fmla="*/ 33 w 156"/>
                  <a:gd name="T5" fmla="*/ 130 h 147"/>
                  <a:gd name="T6" fmla="*/ 24 w 156"/>
                  <a:gd name="T7" fmla="*/ 33 h 147"/>
                  <a:gd name="T8" fmla="*/ 121 w 156"/>
                  <a:gd name="T9" fmla="*/ 24 h 147"/>
                  <a:gd name="T10" fmla="*/ 122 w 156"/>
                  <a:gd name="T11" fmla="*/ 25 h 147"/>
                  <a:gd name="T12" fmla="*/ 131 w 156"/>
                  <a:gd name="T13" fmla="*/ 122 h 147"/>
                  <a:gd name="T14" fmla="*/ 78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8" y="147"/>
                    </a:moveTo>
                    <a:cubicBezTo>
                      <a:pt x="63" y="147"/>
                      <a:pt x="47" y="142"/>
                      <a:pt x="34" y="131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4" y="106"/>
                      <a:pt x="0" y="62"/>
                      <a:pt x="24" y="33"/>
                    </a:cubicBezTo>
                    <a:cubicBezTo>
                      <a:pt x="49" y="4"/>
                      <a:pt x="92" y="0"/>
                      <a:pt x="121" y="24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52" y="50"/>
                      <a:pt x="156" y="93"/>
                      <a:pt x="131" y="122"/>
                    </a:cubicBezTo>
                    <a:cubicBezTo>
                      <a:pt x="118" y="139"/>
                      <a:pt x="98" y="147"/>
                      <a:pt x="78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169">
                <a:extLst>
                  <a:ext uri="{FF2B5EF4-FFF2-40B4-BE49-F238E27FC236}">
                    <a16:creationId xmlns:a16="http://schemas.microsoft.com/office/drawing/2014/main" id="{2B9883E5-AD16-4918-BE37-30FEDD7D1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1132"/>
                <a:ext cx="31" cy="30"/>
              </a:xfrm>
              <a:custGeom>
                <a:avLst/>
                <a:gdLst>
                  <a:gd name="T0" fmla="*/ 57 w 115"/>
                  <a:gd name="T1" fmla="*/ 109 h 109"/>
                  <a:gd name="T2" fmla="*/ 21 w 115"/>
                  <a:gd name="T3" fmla="*/ 94 h 109"/>
                  <a:gd name="T4" fmla="*/ 21 w 115"/>
                  <a:gd name="T5" fmla="*/ 21 h 109"/>
                  <a:gd name="T6" fmla="*/ 22 w 115"/>
                  <a:gd name="T7" fmla="*/ 20 h 109"/>
                  <a:gd name="T8" fmla="*/ 95 w 115"/>
                  <a:gd name="T9" fmla="*/ 20 h 109"/>
                  <a:gd name="T10" fmla="*/ 95 w 115"/>
                  <a:gd name="T11" fmla="*/ 93 h 109"/>
                  <a:gd name="T12" fmla="*/ 94 w 115"/>
                  <a:gd name="T13" fmla="*/ 94 h 109"/>
                  <a:gd name="T14" fmla="*/ 57 w 115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5" h="109">
                    <a:moveTo>
                      <a:pt x="57" y="109"/>
                    </a:moveTo>
                    <a:cubicBezTo>
                      <a:pt x="44" y="109"/>
                      <a:pt x="31" y="104"/>
                      <a:pt x="21" y="94"/>
                    </a:cubicBezTo>
                    <a:cubicBezTo>
                      <a:pt x="1" y="74"/>
                      <a:pt x="0" y="41"/>
                      <a:pt x="21" y="21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0"/>
                      <a:pt x="75" y="0"/>
                      <a:pt x="95" y="20"/>
                    </a:cubicBezTo>
                    <a:cubicBezTo>
                      <a:pt x="115" y="40"/>
                      <a:pt x="115" y="73"/>
                      <a:pt x="95" y="93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84" y="104"/>
                      <a:pt x="7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70">
                <a:extLst>
                  <a:ext uri="{FF2B5EF4-FFF2-40B4-BE49-F238E27FC236}">
                    <a16:creationId xmlns:a16="http://schemas.microsoft.com/office/drawing/2014/main" id="{9EDB2559-9696-4A1D-9484-6F6AEE9FC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1059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18 w 181"/>
                  <a:gd name="T3" fmla="*/ 123 h 170"/>
                  <a:gd name="T4" fmla="*/ 58 w 181"/>
                  <a:gd name="T5" fmla="*/ 19 h 170"/>
                  <a:gd name="T6" fmla="*/ 60 w 181"/>
                  <a:gd name="T7" fmla="*/ 18 h 170"/>
                  <a:gd name="T8" fmla="*/ 164 w 181"/>
                  <a:gd name="T9" fmla="*/ 58 h 170"/>
                  <a:gd name="T10" fmla="*/ 123 w 181"/>
                  <a:gd name="T11" fmla="*/ 162 h 170"/>
                  <a:gd name="T12" fmla="*/ 122 w 181"/>
                  <a:gd name="T13" fmla="*/ 16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0" y="170"/>
                      <a:pt x="31" y="152"/>
                      <a:pt x="18" y="123"/>
                    </a:cubicBezTo>
                    <a:cubicBezTo>
                      <a:pt x="0" y="83"/>
                      <a:pt x="18" y="36"/>
                      <a:pt x="58" y="19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99" y="0"/>
                      <a:pt x="146" y="18"/>
                      <a:pt x="164" y="58"/>
                    </a:cubicBezTo>
                    <a:cubicBezTo>
                      <a:pt x="181" y="98"/>
                      <a:pt x="163" y="145"/>
                      <a:pt x="123" y="162"/>
                    </a:cubicBezTo>
                    <a:cubicBezTo>
                      <a:pt x="122" y="163"/>
                      <a:pt x="122" y="163"/>
                      <a:pt x="122" y="163"/>
                    </a:cubicBezTo>
                    <a:cubicBezTo>
                      <a:pt x="111" y="168"/>
                      <a:pt x="101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171">
                <a:extLst>
                  <a:ext uri="{FF2B5EF4-FFF2-40B4-BE49-F238E27FC236}">
                    <a16:creationId xmlns:a16="http://schemas.microsoft.com/office/drawing/2014/main" id="{306858DA-56D1-44B7-9994-52DA42AE6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1055"/>
                <a:ext cx="50" cy="48"/>
              </a:xfrm>
              <a:custGeom>
                <a:avLst/>
                <a:gdLst>
                  <a:gd name="T0" fmla="*/ 92 w 182"/>
                  <a:gd name="T1" fmla="*/ 172 h 172"/>
                  <a:gd name="T2" fmla="*/ 41 w 182"/>
                  <a:gd name="T3" fmla="*/ 153 h 172"/>
                  <a:gd name="T4" fmla="*/ 39 w 182"/>
                  <a:gd name="T5" fmla="*/ 152 h 172"/>
                  <a:gd name="T6" fmla="*/ 29 w 182"/>
                  <a:gd name="T7" fmla="*/ 39 h 172"/>
                  <a:gd name="T8" fmla="*/ 142 w 182"/>
                  <a:gd name="T9" fmla="*/ 28 h 172"/>
                  <a:gd name="T10" fmla="*/ 143 w 182"/>
                  <a:gd name="T11" fmla="*/ 29 h 172"/>
                  <a:gd name="T12" fmla="*/ 154 w 182"/>
                  <a:gd name="T13" fmla="*/ 143 h 172"/>
                  <a:gd name="T14" fmla="*/ 92 w 182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172">
                    <a:moveTo>
                      <a:pt x="92" y="172"/>
                    </a:moveTo>
                    <a:cubicBezTo>
                      <a:pt x="74" y="172"/>
                      <a:pt x="56" y="166"/>
                      <a:pt x="41" y="153"/>
                    </a:cubicBezTo>
                    <a:cubicBezTo>
                      <a:pt x="39" y="152"/>
                      <a:pt x="39" y="152"/>
                      <a:pt x="39" y="152"/>
                    </a:cubicBezTo>
                    <a:cubicBezTo>
                      <a:pt x="5" y="124"/>
                      <a:pt x="0" y="73"/>
                      <a:pt x="29" y="39"/>
                    </a:cubicBezTo>
                    <a:cubicBezTo>
                      <a:pt x="57" y="4"/>
                      <a:pt x="108" y="0"/>
                      <a:pt x="142" y="28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78" y="58"/>
                      <a:pt x="182" y="108"/>
                      <a:pt x="154" y="143"/>
                    </a:cubicBezTo>
                    <a:cubicBezTo>
                      <a:pt x="138" y="162"/>
                      <a:pt x="115" y="172"/>
                      <a:pt x="92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72">
                <a:extLst>
                  <a:ext uri="{FF2B5EF4-FFF2-40B4-BE49-F238E27FC236}">
                    <a16:creationId xmlns:a16="http://schemas.microsoft.com/office/drawing/2014/main" id="{3C7219E0-B001-4E61-94ED-6C60C4325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019"/>
                <a:ext cx="39" cy="37"/>
              </a:xfrm>
              <a:custGeom>
                <a:avLst/>
                <a:gdLst>
                  <a:gd name="T0" fmla="*/ 70 w 140"/>
                  <a:gd name="T1" fmla="*/ 132 h 132"/>
                  <a:gd name="T2" fmla="*/ 51 w 140"/>
                  <a:gd name="T3" fmla="*/ 128 h 132"/>
                  <a:gd name="T4" fmla="*/ 50 w 140"/>
                  <a:gd name="T5" fmla="*/ 128 h 132"/>
                  <a:gd name="T6" fmla="*/ 11 w 140"/>
                  <a:gd name="T7" fmla="*/ 50 h 132"/>
                  <a:gd name="T8" fmla="*/ 89 w 140"/>
                  <a:gd name="T9" fmla="*/ 11 h 132"/>
                  <a:gd name="T10" fmla="*/ 90 w 140"/>
                  <a:gd name="T11" fmla="*/ 11 h 132"/>
                  <a:gd name="T12" fmla="*/ 129 w 140"/>
                  <a:gd name="T13" fmla="*/ 89 h 132"/>
                  <a:gd name="T14" fmla="*/ 70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0" y="132"/>
                    </a:moveTo>
                    <a:cubicBezTo>
                      <a:pt x="64" y="132"/>
                      <a:pt x="57" y="131"/>
                      <a:pt x="51" y="128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17" y="117"/>
                      <a:pt x="0" y="82"/>
                      <a:pt x="11" y="50"/>
                    </a:cubicBezTo>
                    <a:cubicBezTo>
                      <a:pt x="21" y="18"/>
                      <a:pt x="56" y="0"/>
                      <a:pt x="89" y="11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122" y="22"/>
                      <a:pt x="140" y="57"/>
                      <a:pt x="129" y="89"/>
                    </a:cubicBezTo>
                    <a:cubicBezTo>
                      <a:pt x="120" y="115"/>
                      <a:pt x="9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173">
                <a:extLst>
                  <a:ext uri="{FF2B5EF4-FFF2-40B4-BE49-F238E27FC236}">
                    <a16:creationId xmlns:a16="http://schemas.microsoft.com/office/drawing/2014/main" id="{9AAF0283-4FA9-4A45-A4D8-5280E636D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1019"/>
                <a:ext cx="31" cy="29"/>
              </a:xfrm>
              <a:custGeom>
                <a:avLst/>
                <a:gdLst>
                  <a:gd name="T0" fmla="*/ 56 w 112"/>
                  <a:gd name="T1" fmla="*/ 105 h 105"/>
                  <a:gd name="T2" fmla="*/ 11 w 112"/>
                  <a:gd name="T3" fmla="*/ 76 h 105"/>
                  <a:gd name="T4" fmla="*/ 36 w 112"/>
                  <a:gd name="T5" fmla="*/ 11 h 105"/>
                  <a:gd name="T6" fmla="*/ 37 w 112"/>
                  <a:gd name="T7" fmla="*/ 11 h 105"/>
                  <a:gd name="T8" fmla="*/ 101 w 112"/>
                  <a:gd name="T9" fmla="*/ 36 h 105"/>
                  <a:gd name="T10" fmla="*/ 76 w 112"/>
                  <a:gd name="T11" fmla="*/ 100 h 105"/>
                  <a:gd name="T12" fmla="*/ 75 w 112"/>
                  <a:gd name="T13" fmla="*/ 101 h 105"/>
                  <a:gd name="T14" fmla="*/ 56 w 112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05">
                    <a:moveTo>
                      <a:pt x="56" y="105"/>
                    </a:moveTo>
                    <a:cubicBezTo>
                      <a:pt x="37" y="105"/>
                      <a:pt x="19" y="94"/>
                      <a:pt x="11" y="76"/>
                    </a:cubicBezTo>
                    <a:cubicBezTo>
                      <a:pt x="0" y="51"/>
                      <a:pt x="11" y="22"/>
                      <a:pt x="36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62" y="0"/>
                      <a:pt x="90" y="11"/>
                      <a:pt x="101" y="36"/>
                    </a:cubicBezTo>
                    <a:cubicBezTo>
                      <a:pt x="112" y="61"/>
                      <a:pt x="101" y="89"/>
                      <a:pt x="76" y="100"/>
                    </a:cubicBezTo>
                    <a:cubicBezTo>
                      <a:pt x="75" y="101"/>
                      <a:pt x="75" y="101"/>
                      <a:pt x="75" y="101"/>
                    </a:cubicBezTo>
                    <a:cubicBezTo>
                      <a:pt x="69" y="103"/>
                      <a:pt x="62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174">
                <a:extLst>
                  <a:ext uri="{FF2B5EF4-FFF2-40B4-BE49-F238E27FC236}">
                    <a16:creationId xmlns:a16="http://schemas.microsoft.com/office/drawing/2014/main" id="{7343ECB3-4F97-4FB4-AA55-FEE39A7C1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980"/>
                <a:ext cx="38" cy="36"/>
              </a:xfrm>
              <a:custGeom>
                <a:avLst/>
                <a:gdLst>
                  <a:gd name="T0" fmla="*/ 69 w 137"/>
                  <a:gd name="T1" fmla="*/ 128 h 128"/>
                  <a:gd name="T2" fmla="*/ 50 w 137"/>
                  <a:gd name="T3" fmla="*/ 124 h 128"/>
                  <a:gd name="T4" fmla="*/ 49 w 137"/>
                  <a:gd name="T5" fmla="*/ 124 h 128"/>
                  <a:gd name="T6" fmla="*/ 11 w 137"/>
                  <a:gd name="T7" fmla="*/ 48 h 128"/>
                  <a:gd name="T8" fmla="*/ 87 w 137"/>
                  <a:gd name="T9" fmla="*/ 10 h 128"/>
                  <a:gd name="T10" fmla="*/ 88 w 137"/>
                  <a:gd name="T11" fmla="*/ 11 h 128"/>
                  <a:gd name="T12" fmla="*/ 126 w 137"/>
                  <a:gd name="T13" fmla="*/ 87 h 128"/>
                  <a:gd name="T14" fmla="*/ 69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9" y="128"/>
                    </a:moveTo>
                    <a:cubicBezTo>
                      <a:pt x="63" y="128"/>
                      <a:pt x="56" y="127"/>
                      <a:pt x="50" y="124"/>
                    </a:cubicBezTo>
                    <a:cubicBezTo>
                      <a:pt x="49" y="124"/>
                      <a:pt x="49" y="124"/>
                      <a:pt x="49" y="124"/>
                    </a:cubicBezTo>
                    <a:cubicBezTo>
                      <a:pt x="17" y="113"/>
                      <a:pt x="0" y="79"/>
                      <a:pt x="11" y="48"/>
                    </a:cubicBezTo>
                    <a:cubicBezTo>
                      <a:pt x="21" y="17"/>
                      <a:pt x="55" y="0"/>
                      <a:pt x="87" y="10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120" y="21"/>
                      <a:pt x="137" y="55"/>
                      <a:pt x="126" y="87"/>
                    </a:cubicBezTo>
                    <a:cubicBezTo>
                      <a:pt x="117" y="112"/>
                      <a:pt x="94" y="128"/>
                      <a:pt x="69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75">
                <a:extLst>
                  <a:ext uri="{FF2B5EF4-FFF2-40B4-BE49-F238E27FC236}">
                    <a16:creationId xmlns:a16="http://schemas.microsoft.com/office/drawing/2014/main" id="{1A255BCF-0BD4-4BE0-817F-BEC637CC6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975"/>
                <a:ext cx="29" cy="29"/>
              </a:xfrm>
              <a:custGeom>
                <a:avLst/>
                <a:gdLst>
                  <a:gd name="T0" fmla="*/ 53 w 107"/>
                  <a:gd name="T1" fmla="*/ 105 h 105"/>
                  <a:gd name="T2" fmla="*/ 1 w 107"/>
                  <a:gd name="T3" fmla="*/ 55 h 105"/>
                  <a:gd name="T4" fmla="*/ 50 w 107"/>
                  <a:gd name="T5" fmla="*/ 1 h 105"/>
                  <a:gd name="T6" fmla="*/ 51 w 107"/>
                  <a:gd name="T7" fmla="*/ 1 h 105"/>
                  <a:gd name="T8" fmla="*/ 106 w 107"/>
                  <a:gd name="T9" fmla="*/ 51 h 105"/>
                  <a:gd name="T10" fmla="*/ 56 w 107"/>
                  <a:gd name="T11" fmla="*/ 105 h 105"/>
                  <a:gd name="T12" fmla="*/ 55 w 107"/>
                  <a:gd name="T13" fmla="*/ 105 h 105"/>
                  <a:gd name="T14" fmla="*/ 53 w 107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5">
                    <a:moveTo>
                      <a:pt x="53" y="105"/>
                    </a:moveTo>
                    <a:cubicBezTo>
                      <a:pt x="25" y="105"/>
                      <a:pt x="2" y="83"/>
                      <a:pt x="1" y="55"/>
                    </a:cubicBezTo>
                    <a:cubicBezTo>
                      <a:pt x="0" y="27"/>
                      <a:pt x="22" y="3"/>
                      <a:pt x="50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80" y="0"/>
                      <a:pt x="104" y="22"/>
                      <a:pt x="106" y="51"/>
                    </a:cubicBezTo>
                    <a:cubicBezTo>
                      <a:pt x="107" y="79"/>
                      <a:pt x="85" y="103"/>
                      <a:pt x="56" y="105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4" y="105"/>
                      <a:pt x="53" y="105"/>
                      <a:pt x="53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176">
                <a:extLst>
                  <a:ext uri="{FF2B5EF4-FFF2-40B4-BE49-F238E27FC236}">
                    <a16:creationId xmlns:a16="http://schemas.microsoft.com/office/drawing/2014/main" id="{30840A82-2259-4D6B-A27B-8C576702F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963"/>
                <a:ext cx="42" cy="41"/>
              </a:xfrm>
              <a:custGeom>
                <a:avLst/>
                <a:gdLst>
                  <a:gd name="T0" fmla="*/ 75 w 151"/>
                  <a:gd name="T1" fmla="*/ 147 h 147"/>
                  <a:gd name="T2" fmla="*/ 2 w 151"/>
                  <a:gd name="T3" fmla="*/ 78 h 147"/>
                  <a:gd name="T4" fmla="*/ 71 w 151"/>
                  <a:gd name="T5" fmla="*/ 2 h 147"/>
                  <a:gd name="T6" fmla="*/ 73 w 151"/>
                  <a:gd name="T7" fmla="*/ 2 h 147"/>
                  <a:gd name="T8" fmla="*/ 149 w 151"/>
                  <a:gd name="T9" fmla="*/ 71 h 147"/>
                  <a:gd name="T10" fmla="*/ 80 w 151"/>
                  <a:gd name="T11" fmla="*/ 147 h 147"/>
                  <a:gd name="T12" fmla="*/ 78 w 151"/>
                  <a:gd name="T13" fmla="*/ 147 h 147"/>
                  <a:gd name="T14" fmla="*/ 75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5" y="147"/>
                    </a:moveTo>
                    <a:cubicBezTo>
                      <a:pt x="36" y="147"/>
                      <a:pt x="4" y="117"/>
                      <a:pt x="2" y="78"/>
                    </a:cubicBezTo>
                    <a:cubicBezTo>
                      <a:pt x="0" y="38"/>
                      <a:pt x="31" y="4"/>
                      <a:pt x="71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113" y="0"/>
                      <a:pt x="147" y="31"/>
                      <a:pt x="149" y="71"/>
                    </a:cubicBezTo>
                    <a:cubicBezTo>
                      <a:pt x="151" y="111"/>
                      <a:pt x="120" y="145"/>
                      <a:pt x="80" y="147"/>
                    </a:cubicBezTo>
                    <a:cubicBezTo>
                      <a:pt x="78" y="147"/>
                      <a:pt x="78" y="147"/>
                      <a:pt x="78" y="147"/>
                    </a:cubicBezTo>
                    <a:cubicBezTo>
                      <a:pt x="77" y="147"/>
                      <a:pt x="76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77">
                <a:extLst>
                  <a:ext uri="{FF2B5EF4-FFF2-40B4-BE49-F238E27FC236}">
                    <a16:creationId xmlns:a16="http://schemas.microsoft.com/office/drawing/2014/main" id="{35266D15-48AF-46BD-AFEB-4689BAD6C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965"/>
                <a:ext cx="27" cy="27"/>
              </a:xfrm>
              <a:custGeom>
                <a:avLst/>
                <a:gdLst>
                  <a:gd name="T0" fmla="*/ 49 w 99"/>
                  <a:gd name="T1" fmla="*/ 96 h 96"/>
                  <a:gd name="T2" fmla="*/ 1 w 99"/>
                  <a:gd name="T3" fmla="*/ 50 h 96"/>
                  <a:gd name="T4" fmla="*/ 47 w 99"/>
                  <a:gd name="T5" fmla="*/ 0 h 96"/>
                  <a:gd name="T6" fmla="*/ 48 w 99"/>
                  <a:gd name="T7" fmla="*/ 0 h 96"/>
                  <a:gd name="T8" fmla="*/ 50 w 99"/>
                  <a:gd name="T9" fmla="*/ 0 h 96"/>
                  <a:gd name="T10" fmla="*/ 98 w 99"/>
                  <a:gd name="T11" fmla="*/ 46 h 96"/>
                  <a:gd name="T12" fmla="*/ 52 w 99"/>
                  <a:gd name="T13" fmla="*/ 96 h 96"/>
                  <a:gd name="T14" fmla="*/ 51 w 99"/>
                  <a:gd name="T15" fmla="*/ 96 h 96"/>
                  <a:gd name="T16" fmla="*/ 49 w 99"/>
                  <a:gd name="T17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96">
                    <a:moveTo>
                      <a:pt x="49" y="96"/>
                    </a:moveTo>
                    <a:cubicBezTo>
                      <a:pt x="24" y="96"/>
                      <a:pt x="2" y="76"/>
                      <a:pt x="1" y="50"/>
                    </a:cubicBezTo>
                    <a:cubicBezTo>
                      <a:pt x="0" y="24"/>
                      <a:pt x="20" y="1"/>
                      <a:pt x="47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0"/>
                      <a:pt x="49" y="0"/>
                      <a:pt x="50" y="0"/>
                    </a:cubicBezTo>
                    <a:cubicBezTo>
                      <a:pt x="76" y="0"/>
                      <a:pt x="97" y="20"/>
                      <a:pt x="98" y="46"/>
                    </a:cubicBezTo>
                    <a:cubicBezTo>
                      <a:pt x="99" y="72"/>
                      <a:pt x="79" y="95"/>
                      <a:pt x="52" y="96"/>
                    </a:cubicBezTo>
                    <a:cubicBezTo>
                      <a:pt x="51" y="96"/>
                      <a:pt x="51" y="96"/>
                      <a:pt x="51" y="96"/>
                    </a:cubicBezTo>
                    <a:cubicBezTo>
                      <a:pt x="50" y="96"/>
                      <a:pt x="50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78">
                <a:extLst>
                  <a:ext uri="{FF2B5EF4-FFF2-40B4-BE49-F238E27FC236}">
                    <a16:creationId xmlns:a16="http://schemas.microsoft.com/office/drawing/2014/main" id="{2021E60A-A394-40E7-BAAA-9C10C080E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2684"/>
                <a:ext cx="43" cy="41"/>
              </a:xfrm>
              <a:custGeom>
                <a:avLst/>
                <a:gdLst>
                  <a:gd name="T0" fmla="*/ 76 w 154"/>
                  <a:gd name="T1" fmla="*/ 151 h 151"/>
                  <a:gd name="T2" fmla="*/ 0 w 154"/>
                  <a:gd name="T3" fmla="*/ 77 h 151"/>
                  <a:gd name="T4" fmla="*/ 75 w 154"/>
                  <a:gd name="T5" fmla="*/ 0 h 151"/>
                  <a:gd name="T6" fmla="*/ 76 w 154"/>
                  <a:gd name="T7" fmla="*/ 0 h 151"/>
                  <a:gd name="T8" fmla="*/ 78 w 154"/>
                  <a:gd name="T9" fmla="*/ 0 h 151"/>
                  <a:gd name="T10" fmla="*/ 153 w 154"/>
                  <a:gd name="T11" fmla="*/ 75 h 151"/>
                  <a:gd name="T12" fmla="*/ 79 w 154"/>
                  <a:gd name="T13" fmla="*/ 151 h 151"/>
                  <a:gd name="T14" fmla="*/ 77 w 154"/>
                  <a:gd name="T15" fmla="*/ 151 h 151"/>
                  <a:gd name="T16" fmla="*/ 76 w 154"/>
                  <a:gd name="T1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4" h="151">
                    <a:moveTo>
                      <a:pt x="76" y="151"/>
                    </a:moveTo>
                    <a:cubicBezTo>
                      <a:pt x="35" y="151"/>
                      <a:pt x="1" y="118"/>
                      <a:pt x="0" y="77"/>
                    </a:cubicBezTo>
                    <a:cubicBezTo>
                      <a:pt x="0" y="35"/>
                      <a:pt x="33" y="1"/>
                      <a:pt x="75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7" y="0"/>
                      <a:pt x="77" y="0"/>
                      <a:pt x="78" y="0"/>
                    </a:cubicBezTo>
                    <a:cubicBezTo>
                      <a:pt x="119" y="0"/>
                      <a:pt x="152" y="33"/>
                      <a:pt x="153" y="75"/>
                    </a:cubicBezTo>
                    <a:cubicBezTo>
                      <a:pt x="154" y="116"/>
                      <a:pt x="120" y="151"/>
                      <a:pt x="79" y="151"/>
                    </a:cubicBezTo>
                    <a:cubicBezTo>
                      <a:pt x="77" y="151"/>
                      <a:pt x="77" y="151"/>
                      <a:pt x="77" y="151"/>
                    </a:cubicBezTo>
                    <a:cubicBezTo>
                      <a:pt x="77" y="151"/>
                      <a:pt x="76" y="151"/>
                      <a:pt x="76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79">
                <a:extLst>
                  <a:ext uri="{FF2B5EF4-FFF2-40B4-BE49-F238E27FC236}">
                    <a16:creationId xmlns:a16="http://schemas.microsoft.com/office/drawing/2014/main" id="{C779C6D1-979B-4205-9454-9AFB355E4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2683"/>
                <a:ext cx="39" cy="39"/>
              </a:xfrm>
              <a:custGeom>
                <a:avLst/>
                <a:gdLst>
                  <a:gd name="T0" fmla="*/ 71 w 144"/>
                  <a:gd name="T1" fmla="*/ 141 h 141"/>
                  <a:gd name="T2" fmla="*/ 1 w 144"/>
                  <a:gd name="T3" fmla="*/ 72 h 141"/>
                  <a:gd name="T4" fmla="*/ 70 w 144"/>
                  <a:gd name="T5" fmla="*/ 0 h 141"/>
                  <a:gd name="T6" fmla="*/ 72 w 144"/>
                  <a:gd name="T7" fmla="*/ 0 h 141"/>
                  <a:gd name="T8" fmla="*/ 143 w 144"/>
                  <a:gd name="T9" fmla="*/ 70 h 141"/>
                  <a:gd name="T10" fmla="*/ 74 w 144"/>
                  <a:gd name="T11" fmla="*/ 141 h 141"/>
                  <a:gd name="T12" fmla="*/ 72 w 144"/>
                  <a:gd name="T13" fmla="*/ 141 h 141"/>
                  <a:gd name="T14" fmla="*/ 71 w 144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1">
                    <a:moveTo>
                      <a:pt x="71" y="141"/>
                    </a:moveTo>
                    <a:cubicBezTo>
                      <a:pt x="33" y="141"/>
                      <a:pt x="1" y="110"/>
                      <a:pt x="1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4" y="108"/>
                      <a:pt x="113" y="140"/>
                      <a:pt x="74" y="141"/>
                    </a:cubicBezTo>
                    <a:cubicBezTo>
                      <a:pt x="72" y="141"/>
                      <a:pt x="72" y="141"/>
                      <a:pt x="72" y="141"/>
                    </a:cubicBezTo>
                    <a:cubicBezTo>
                      <a:pt x="72" y="141"/>
                      <a:pt x="71" y="141"/>
                      <a:pt x="71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80">
                <a:extLst>
                  <a:ext uri="{FF2B5EF4-FFF2-40B4-BE49-F238E27FC236}">
                    <a16:creationId xmlns:a16="http://schemas.microsoft.com/office/drawing/2014/main" id="{C86C444D-F58C-41EB-970A-F3D2378B4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668"/>
                <a:ext cx="49" cy="46"/>
              </a:xfrm>
              <a:custGeom>
                <a:avLst/>
                <a:gdLst>
                  <a:gd name="T0" fmla="*/ 90 w 179"/>
                  <a:gd name="T1" fmla="*/ 167 h 167"/>
                  <a:gd name="T2" fmla="*/ 63 w 179"/>
                  <a:gd name="T3" fmla="*/ 162 h 167"/>
                  <a:gd name="T4" fmla="*/ 61 w 179"/>
                  <a:gd name="T5" fmla="*/ 162 h 167"/>
                  <a:gd name="T6" fmla="*/ 15 w 179"/>
                  <a:gd name="T7" fmla="*/ 61 h 167"/>
                  <a:gd name="T8" fmla="*/ 116 w 179"/>
                  <a:gd name="T9" fmla="*/ 15 h 167"/>
                  <a:gd name="T10" fmla="*/ 117 w 179"/>
                  <a:gd name="T11" fmla="*/ 15 h 167"/>
                  <a:gd name="T12" fmla="*/ 164 w 179"/>
                  <a:gd name="T13" fmla="*/ 116 h 167"/>
                  <a:gd name="T14" fmla="*/ 90 w 179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7">
                    <a:moveTo>
                      <a:pt x="90" y="167"/>
                    </a:moveTo>
                    <a:cubicBezTo>
                      <a:pt x="81" y="167"/>
                      <a:pt x="72" y="166"/>
                      <a:pt x="63" y="162"/>
                    </a:cubicBezTo>
                    <a:cubicBezTo>
                      <a:pt x="61" y="162"/>
                      <a:pt x="61" y="162"/>
                      <a:pt x="61" y="162"/>
                    </a:cubicBezTo>
                    <a:cubicBezTo>
                      <a:pt x="21" y="147"/>
                      <a:pt x="0" y="102"/>
                      <a:pt x="15" y="61"/>
                    </a:cubicBezTo>
                    <a:cubicBezTo>
                      <a:pt x="30" y="20"/>
                      <a:pt x="75" y="0"/>
                      <a:pt x="116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58" y="30"/>
                      <a:pt x="179" y="75"/>
                      <a:pt x="164" y="116"/>
                    </a:cubicBezTo>
                    <a:cubicBezTo>
                      <a:pt x="152" y="148"/>
                      <a:pt x="122" y="167"/>
                      <a:pt x="90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81">
                <a:extLst>
                  <a:ext uri="{FF2B5EF4-FFF2-40B4-BE49-F238E27FC236}">
                    <a16:creationId xmlns:a16="http://schemas.microsoft.com/office/drawing/2014/main" id="{237CF1FA-E841-4C9E-9E1F-753F7238C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674"/>
                <a:ext cx="36" cy="35"/>
              </a:xfrm>
              <a:custGeom>
                <a:avLst/>
                <a:gdLst>
                  <a:gd name="T0" fmla="*/ 65 w 132"/>
                  <a:gd name="T1" fmla="*/ 124 h 124"/>
                  <a:gd name="T2" fmla="*/ 12 w 132"/>
                  <a:gd name="T3" fmla="*/ 88 h 124"/>
                  <a:gd name="T4" fmla="*/ 44 w 132"/>
                  <a:gd name="T5" fmla="*/ 12 h 124"/>
                  <a:gd name="T6" fmla="*/ 45 w 132"/>
                  <a:gd name="T7" fmla="*/ 12 h 124"/>
                  <a:gd name="T8" fmla="*/ 120 w 132"/>
                  <a:gd name="T9" fmla="*/ 44 h 124"/>
                  <a:gd name="T10" fmla="*/ 88 w 132"/>
                  <a:gd name="T11" fmla="*/ 119 h 124"/>
                  <a:gd name="T12" fmla="*/ 87 w 132"/>
                  <a:gd name="T13" fmla="*/ 119 h 124"/>
                  <a:gd name="T14" fmla="*/ 65 w 132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4">
                    <a:moveTo>
                      <a:pt x="65" y="124"/>
                    </a:moveTo>
                    <a:cubicBezTo>
                      <a:pt x="43" y="124"/>
                      <a:pt x="21" y="110"/>
                      <a:pt x="12" y="88"/>
                    </a:cubicBezTo>
                    <a:cubicBezTo>
                      <a:pt x="0" y="58"/>
                      <a:pt x="14" y="24"/>
                      <a:pt x="44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75" y="0"/>
                      <a:pt x="108" y="14"/>
                      <a:pt x="120" y="44"/>
                    </a:cubicBezTo>
                    <a:cubicBezTo>
                      <a:pt x="132" y="73"/>
                      <a:pt x="118" y="107"/>
                      <a:pt x="88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0" y="122"/>
                      <a:pt x="73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82">
                <a:extLst>
                  <a:ext uri="{FF2B5EF4-FFF2-40B4-BE49-F238E27FC236}">
                    <a16:creationId xmlns:a16="http://schemas.microsoft.com/office/drawing/2014/main" id="{09460C6C-AD89-4158-9CF6-9D158FCA2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621"/>
                <a:ext cx="54" cy="50"/>
              </a:xfrm>
              <a:custGeom>
                <a:avLst/>
                <a:gdLst>
                  <a:gd name="T0" fmla="*/ 98 w 194"/>
                  <a:gd name="T1" fmla="*/ 181 h 181"/>
                  <a:gd name="T2" fmla="*/ 69 w 194"/>
                  <a:gd name="T3" fmla="*/ 176 h 181"/>
                  <a:gd name="T4" fmla="*/ 67 w 194"/>
                  <a:gd name="T5" fmla="*/ 175 h 181"/>
                  <a:gd name="T6" fmla="*/ 17 w 194"/>
                  <a:gd name="T7" fmla="*/ 66 h 181"/>
                  <a:gd name="T8" fmla="*/ 126 w 194"/>
                  <a:gd name="T9" fmla="*/ 16 h 181"/>
                  <a:gd name="T10" fmla="*/ 128 w 194"/>
                  <a:gd name="T11" fmla="*/ 17 h 181"/>
                  <a:gd name="T12" fmla="*/ 178 w 194"/>
                  <a:gd name="T13" fmla="*/ 126 h 181"/>
                  <a:gd name="T14" fmla="*/ 98 w 194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181">
                    <a:moveTo>
                      <a:pt x="98" y="181"/>
                    </a:moveTo>
                    <a:cubicBezTo>
                      <a:pt x="88" y="181"/>
                      <a:pt x="78" y="180"/>
                      <a:pt x="69" y="176"/>
                    </a:cubicBezTo>
                    <a:cubicBezTo>
                      <a:pt x="67" y="175"/>
                      <a:pt x="67" y="175"/>
                      <a:pt x="67" y="175"/>
                    </a:cubicBezTo>
                    <a:cubicBezTo>
                      <a:pt x="23" y="159"/>
                      <a:pt x="0" y="110"/>
                      <a:pt x="17" y="66"/>
                    </a:cubicBezTo>
                    <a:cubicBezTo>
                      <a:pt x="33" y="22"/>
                      <a:pt x="82" y="0"/>
                      <a:pt x="126" y="16"/>
                    </a:cubicBezTo>
                    <a:cubicBezTo>
                      <a:pt x="128" y="17"/>
                      <a:pt x="128" y="17"/>
                      <a:pt x="128" y="17"/>
                    </a:cubicBezTo>
                    <a:cubicBezTo>
                      <a:pt x="172" y="33"/>
                      <a:pt x="194" y="82"/>
                      <a:pt x="178" y="126"/>
                    </a:cubicBezTo>
                    <a:cubicBezTo>
                      <a:pt x="165" y="160"/>
                      <a:pt x="133" y="181"/>
                      <a:pt x="98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183">
                <a:extLst>
                  <a:ext uri="{FF2B5EF4-FFF2-40B4-BE49-F238E27FC236}">
                    <a16:creationId xmlns:a16="http://schemas.microsoft.com/office/drawing/2014/main" id="{E7F2CB52-C5D8-462A-90DD-A92C3D352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2624"/>
                <a:ext cx="39" cy="36"/>
              </a:xfrm>
              <a:custGeom>
                <a:avLst/>
                <a:gdLst>
                  <a:gd name="T0" fmla="*/ 69 w 140"/>
                  <a:gd name="T1" fmla="*/ 131 h 131"/>
                  <a:gd name="T2" fmla="*/ 12 w 140"/>
                  <a:gd name="T3" fmla="*/ 93 h 131"/>
                  <a:gd name="T4" fmla="*/ 46 w 140"/>
                  <a:gd name="T5" fmla="*/ 13 h 131"/>
                  <a:gd name="T6" fmla="*/ 48 w 140"/>
                  <a:gd name="T7" fmla="*/ 13 h 131"/>
                  <a:gd name="T8" fmla="*/ 127 w 140"/>
                  <a:gd name="T9" fmla="*/ 47 h 131"/>
                  <a:gd name="T10" fmla="*/ 93 w 140"/>
                  <a:gd name="T11" fmla="*/ 126 h 131"/>
                  <a:gd name="T12" fmla="*/ 92 w 140"/>
                  <a:gd name="T13" fmla="*/ 127 h 131"/>
                  <a:gd name="T14" fmla="*/ 69 w 140"/>
                  <a:gd name="T15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1">
                    <a:moveTo>
                      <a:pt x="69" y="131"/>
                    </a:moveTo>
                    <a:cubicBezTo>
                      <a:pt x="45" y="131"/>
                      <a:pt x="22" y="117"/>
                      <a:pt x="12" y="93"/>
                    </a:cubicBezTo>
                    <a:cubicBezTo>
                      <a:pt x="0" y="62"/>
                      <a:pt x="15" y="26"/>
                      <a:pt x="46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79" y="0"/>
                      <a:pt x="114" y="15"/>
                      <a:pt x="127" y="47"/>
                    </a:cubicBezTo>
                    <a:cubicBezTo>
                      <a:pt x="140" y="78"/>
                      <a:pt x="125" y="113"/>
                      <a:pt x="93" y="126"/>
                    </a:cubicBezTo>
                    <a:cubicBezTo>
                      <a:pt x="92" y="127"/>
                      <a:pt x="92" y="127"/>
                      <a:pt x="92" y="127"/>
                    </a:cubicBezTo>
                    <a:cubicBezTo>
                      <a:pt x="85" y="130"/>
                      <a:pt x="77" y="131"/>
                      <a:pt x="69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184">
                <a:extLst>
                  <a:ext uri="{FF2B5EF4-FFF2-40B4-BE49-F238E27FC236}">
                    <a16:creationId xmlns:a16="http://schemas.microsoft.com/office/drawing/2014/main" id="{20DD8E8E-7653-4193-9774-77355F10C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579"/>
                <a:ext cx="48" cy="44"/>
              </a:xfrm>
              <a:custGeom>
                <a:avLst/>
                <a:gdLst>
                  <a:gd name="T0" fmla="*/ 87 w 172"/>
                  <a:gd name="T1" fmla="*/ 161 h 161"/>
                  <a:gd name="T2" fmla="*/ 61 w 172"/>
                  <a:gd name="T3" fmla="*/ 156 h 161"/>
                  <a:gd name="T4" fmla="*/ 59 w 172"/>
                  <a:gd name="T5" fmla="*/ 156 h 161"/>
                  <a:gd name="T6" fmla="*/ 15 w 172"/>
                  <a:gd name="T7" fmla="*/ 59 h 161"/>
                  <a:gd name="T8" fmla="*/ 112 w 172"/>
                  <a:gd name="T9" fmla="*/ 15 h 161"/>
                  <a:gd name="T10" fmla="*/ 113 w 172"/>
                  <a:gd name="T11" fmla="*/ 15 h 161"/>
                  <a:gd name="T12" fmla="*/ 158 w 172"/>
                  <a:gd name="T13" fmla="*/ 112 h 161"/>
                  <a:gd name="T14" fmla="*/ 87 w 172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161">
                    <a:moveTo>
                      <a:pt x="87" y="161"/>
                    </a:moveTo>
                    <a:cubicBezTo>
                      <a:pt x="78" y="161"/>
                      <a:pt x="70" y="160"/>
                      <a:pt x="61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20" y="141"/>
                      <a:pt x="0" y="98"/>
                      <a:pt x="15" y="59"/>
                    </a:cubicBezTo>
                    <a:cubicBezTo>
                      <a:pt x="29" y="20"/>
                      <a:pt x="73" y="0"/>
                      <a:pt x="112" y="15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52" y="30"/>
                      <a:pt x="172" y="73"/>
                      <a:pt x="158" y="112"/>
                    </a:cubicBezTo>
                    <a:cubicBezTo>
                      <a:pt x="147" y="142"/>
                      <a:pt x="118" y="161"/>
                      <a:pt x="8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185">
                <a:extLst>
                  <a:ext uri="{FF2B5EF4-FFF2-40B4-BE49-F238E27FC236}">
                    <a16:creationId xmlns:a16="http://schemas.microsoft.com/office/drawing/2014/main" id="{88ADE417-7293-4AAB-8E7A-B2EA55E27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569"/>
                <a:ext cx="51" cy="48"/>
              </a:xfrm>
              <a:custGeom>
                <a:avLst/>
                <a:gdLst>
                  <a:gd name="T0" fmla="*/ 92 w 186"/>
                  <a:gd name="T1" fmla="*/ 174 h 174"/>
                  <a:gd name="T2" fmla="*/ 16 w 186"/>
                  <a:gd name="T3" fmla="*/ 124 h 174"/>
                  <a:gd name="T4" fmla="*/ 61 w 186"/>
                  <a:gd name="T5" fmla="*/ 18 h 174"/>
                  <a:gd name="T6" fmla="*/ 63 w 186"/>
                  <a:gd name="T7" fmla="*/ 17 h 174"/>
                  <a:gd name="T8" fmla="*/ 169 w 186"/>
                  <a:gd name="T9" fmla="*/ 62 h 174"/>
                  <a:gd name="T10" fmla="*/ 124 w 186"/>
                  <a:gd name="T11" fmla="*/ 168 h 174"/>
                  <a:gd name="T12" fmla="*/ 122 w 186"/>
                  <a:gd name="T13" fmla="*/ 168 h 174"/>
                  <a:gd name="T14" fmla="*/ 92 w 186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4">
                    <a:moveTo>
                      <a:pt x="92" y="174"/>
                    </a:moveTo>
                    <a:cubicBezTo>
                      <a:pt x="60" y="174"/>
                      <a:pt x="29" y="155"/>
                      <a:pt x="16" y="124"/>
                    </a:cubicBezTo>
                    <a:cubicBezTo>
                      <a:pt x="0" y="82"/>
                      <a:pt x="20" y="35"/>
                      <a:pt x="61" y="18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104" y="0"/>
                      <a:pt x="152" y="20"/>
                      <a:pt x="169" y="62"/>
                    </a:cubicBezTo>
                    <a:cubicBezTo>
                      <a:pt x="186" y="104"/>
                      <a:pt x="166" y="151"/>
                      <a:pt x="124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12" y="173"/>
                      <a:pt x="102" y="174"/>
                      <a:pt x="92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186">
                <a:extLst>
                  <a:ext uri="{FF2B5EF4-FFF2-40B4-BE49-F238E27FC236}">
                    <a16:creationId xmlns:a16="http://schemas.microsoft.com/office/drawing/2014/main" id="{C9955DAE-E184-4787-BE99-3D9D4D67D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501"/>
                <a:ext cx="50" cy="47"/>
              </a:xfrm>
              <a:custGeom>
                <a:avLst/>
                <a:gdLst>
                  <a:gd name="T0" fmla="*/ 90 w 179"/>
                  <a:gd name="T1" fmla="*/ 169 h 169"/>
                  <a:gd name="T2" fmla="*/ 37 w 179"/>
                  <a:gd name="T3" fmla="*/ 150 h 169"/>
                  <a:gd name="T4" fmla="*/ 36 w 179"/>
                  <a:gd name="T5" fmla="*/ 148 h 169"/>
                  <a:gd name="T6" fmla="*/ 29 w 179"/>
                  <a:gd name="T7" fmla="*/ 36 h 169"/>
                  <a:gd name="T8" fmla="*/ 142 w 179"/>
                  <a:gd name="T9" fmla="*/ 29 h 169"/>
                  <a:gd name="T10" fmla="*/ 143 w 179"/>
                  <a:gd name="T11" fmla="*/ 30 h 169"/>
                  <a:gd name="T12" fmla="*/ 150 w 179"/>
                  <a:gd name="T13" fmla="*/ 143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71" y="169"/>
                      <a:pt x="53" y="163"/>
                      <a:pt x="37" y="150"/>
                    </a:cubicBezTo>
                    <a:cubicBezTo>
                      <a:pt x="36" y="148"/>
                      <a:pt x="36" y="148"/>
                      <a:pt x="36" y="148"/>
                    </a:cubicBezTo>
                    <a:cubicBezTo>
                      <a:pt x="3" y="119"/>
                      <a:pt x="0" y="69"/>
                      <a:pt x="29" y="36"/>
                    </a:cubicBezTo>
                    <a:cubicBezTo>
                      <a:pt x="58" y="3"/>
                      <a:pt x="109" y="0"/>
                      <a:pt x="142" y="29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76" y="59"/>
                      <a:pt x="179" y="109"/>
                      <a:pt x="150" y="143"/>
                    </a:cubicBezTo>
                    <a:cubicBezTo>
                      <a:pt x="134" y="160"/>
                      <a:pt x="112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187">
                <a:extLst>
                  <a:ext uri="{FF2B5EF4-FFF2-40B4-BE49-F238E27FC236}">
                    <a16:creationId xmlns:a16="http://schemas.microsoft.com/office/drawing/2014/main" id="{AC315538-78F3-488B-9F03-59F3006C5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496"/>
                <a:ext cx="47" cy="45"/>
              </a:xfrm>
              <a:custGeom>
                <a:avLst/>
                <a:gdLst>
                  <a:gd name="T0" fmla="*/ 84 w 170"/>
                  <a:gd name="T1" fmla="*/ 162 h 162"/>
                  <a:gd name="T2" fmla="*/ 29 w 170"/>
                  <a:gd name="T3" fmla="*/ 138 h 162"/>
                  <a:gd name="T4" fmla="*/ 32 w 170"/>
                  <a:gd name="T5" fmla="*/ 30 h 162"/>
                  <a:gd name="T6" fmla="*/ 33 w 170"/>
                  <a:gd name="T7" fmla="*/ 29 h 162"/>
                  <a:gd name="T8" fmla="*/ 141 w 170"/>
                  <a:gd name="T9" fmla="*/ 32 h 162"/>
                  <a:gd name="T10" fmla="*/ 138 w 170"/>
                  <a:gd name="T11" fmla="*/ 140 h 162"/>
                  <a:gd name="T12" fmla="*/ 137 w 170"/>
                  <a:gd name="T13" fmla="*/ 141 h 162"/>
                  <a:gd name="T14" fmla="*/ 84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4" y="162"/>
                    </a:moveTo>
                    <a:cubicBezTo>
                      <a:pt x="64" y="162"/>
                      <a:pt x="44" y="154"/>
                      <a:pt x="29" y="138"/>
                    </a:cubicBezTo>
                    <a:cubicBezTo>
                      <a:pt x="0" y="107"/>
                      <a:pt x="1" y="59"/>
                      <a:pt x="32" y="30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64" y="0"/>
                      <a:pt x="112" y="1"/>
                      <a:pt x="141" y="32"/>
                    </a:cubicBezTo>
                    <a:cubicBezTo>
                      <a:pt x="170" y="62"/>
                      <a:pt x="169" y="111"/>
                      <a:pt x="138" y="140"/>
                    </a:cubicBezTo>
                    <a:cubicBezTo>
                      <a:pt x="137" y="141"/>
                      <a:pt x="137" y="141"/>
                      <a:pt x="137" y="141"/>
                    </a:cubicBezTo>
                    <a:cubicBezTo>
                      <a:pt x="122" y="155"/>
                      <a:pt x="103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88">
                <a:extLst>
                  <a:ext uri="{FF2B5EF4-FFF2-40B4-BE49-F238E27FC236}">
                    <a16:creationId xmlns:a16="http://schemas.microsoft.com/office/drawing/2014/main" id="{CBF8B9DF-EB25-4477-8923-19E8D26F1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417"/>
                <a:ext cx="45" cy="43"/>
              </a:xfrm>
              <a:custGeom>
                <a:avLst/>
                <a:gdLst>
                  <a:gd name="T0" fmla="*/ 83 w 164"/>
                  <a:gd name="T1" fmla="*/ 156 h 156"/>
                  <a:gd name="T2" fmla="*/ 35 w 164"/>
                  <a:gd name="T3" fmla="*/ 137 h 156"/>
                  <a:gd name="T4" fmla="*/ 33 w 164"/>
                  <a:gd name="T5" fmla="*/ 136 h 156"/>
                  <a:gd name="T6" fmla="*/ 27 w 164"/>
                  <a:gd name="T7" fmla="*/ 33 h 156"/>
                  <a:gd name="T8" fmla="*/ 130 w 164"/>
                  <a:gd name="T9" fmla="*/ 27 h 156"/>
                  <a:gd name="T10" fmla="*/ 132 w 164"/>
                  <a:gd name="T11" fmla="*/ 28 h 156"/>
                  <a:gd name="T12" fmla="*/ 138 w 164"/>
                  <a:gd name="T13" fmla="*/ 131 h 156"/>
                  <a:gd name="T14" fmla="*/ 83 w 164"/>
                  <a:gd name="T15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6">
                    <a:moveTo>
                      <a:pt x="83" y="156"/>
                    </a:moveTo>
                    <a:cubicBezTo>
                      <a:pt x="66" y="156"/>
                      <a:pt x="49" y="149"/>
                      <a:pt x="35" y="137"/>
                    </a:cubicBezTo>
                    <a:cubicBezTo>
                      <a:pt x="33" y="136"/>
                      <a:pt x="33" y="136"/>
                      <a:pt x="33" y="136"/>
                    </a:cubicBezTo>
                    <a:cubicBezTo>
                      <a:pt x="3" y="109"/>
                      <a:pt x="0" y="63"/>
                      <a:pt x="27" y="33"/>
                    </a:cubicBezTo>
                    <a:cubicBezTo>
                      <a:pt x="54" y="3"/>
                      <a:pt x="100" y="0"/>
                      <a:pt x="130" y="27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62" y="55"/>
                      <a:pt x="164" y="101"/>
                      <a:pt x="138" y="131"/>
                    </a:cubicBezTo>
                    <a:cubicBezTo>
                      <a:pt x="123" y="147"/>
                      <a:pt x="103" y="156"/>
                      <a:pt x="83" y="1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89">
                <a:extLst>
                  <a:ext uri="{FF2B5EF4-FFF2-40B4-BE49-F238E27FC236}">
                    <a16:creationId xmlns:a16="http://schemas.microsoft.com/office/drawing/2014/main" id="{83A71C18-3C72-47EA-8B03-3DE37C6A8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406"/>
                <a:ext cx="48" cy="46"/>
              </a:xfrm>
              <a:custGeom>
                <a:avLst/>
                <a:gdLst>
                  <a:gd name="T0" fmla="*/ 87 w 175"/>
                  <a:gd name="T1" fmla="*/ 167 h 167"/>
                  <a:gd name="T2" fmla="*/ 29 w 175"/>
                  <a:gd name="T3" fmla="*/ 143 h 167"/>
                  <a:gd name="T4" fmla="*/ 33 w 175"/>
                  <a:gd name="T5" fmla="*/ 31 h 167"/>
                  <a:gd name="T6" fmla="*/ 34 w 175"/>
                  <a:gd name="T7" fmla="*/ 30 h 167"/>
                  <a:gd name="T8" fmla="*/ 145 w 175"/>
                  <a:gd name="T9" fmla="*/ 34 h 167"/>
                  <a:gd name="T10" fmla="*/ 142 w 175"/>
                  <a:gd name="T11" fmla="*/ 145 h 167"/>
                  <a:gd name="T12" fmla="*/ 141 w 175"/>
                  <a:gd name="T13" fmla="*/ 146 h 167"/>
                  <a:gd name="T14" fmla="*/ 87 w 175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7">
                    <a:moveTo>
                      <a:pt x="87" y="167"/>
                    </a:moveTo>
                    <a:cubicBezTo>
                      <a:pt x="66" y="167"/>
                      <a:pt x="45" y="159"/>
                      <a:pt x="29" y="143"/>
                    </a:cubicBezTo>
                    <a:cubicBezTo>
                      <a:pt x="0" y="111"/>
                      <a:pt x="1" y="61"/>
                      <a:pt x="33" y="31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66" y="0"/>
                      <a:pt x="116" y="2"/>
                      <a:pt x="145" y="34"/>
                    </a:cubicBezTo>
                    <a:cubicBezTo>
                      <a:pt x="175" y="65"/>
                      <a:pt x="174" y="115"/>
                      <a:pt x="142" y="145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25" y="160"/>
                      <a:pt x="106" y="167"/>
                      <a:pt x="87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90">
                <a:extLst>
                  <a:ext uri="{FF2B5EF4-FFF2-40B4-BE49-F238E27FC236}">
                    <a16:creationId xmlns:a16="http://schemas.microsoft.com/office/drawing/2014/main" id="{371F488E-EFE6-461C-AC8B-60EC88C37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2319"/>
                <a:ext cx="54" cy="51"/>
              </a:xfrm>
              <a:custGeom>
                <a:avLst/>
                <a:gdLst>
                  <a:gd name="T0" fmla="*/ 98 w 196"/>
                  <a:gd name="T1" fmla="*/ 185 h 185"/>
                  <a:gd name="T2" fmla="*/ 22 w 196"/>
                  <a:gd name="T3" fmla="*/ 139 h 185"/>
                  <a:gd name="T4" fmla="*/ 21 w 196"/>
                  <a:gd name="T5" fmla="*/ 137 h 185"/>
                  <a:gd name="T6" fmla="*/ 58 w 196"/>
                  <a:gd name="T7" fmla="*/ 22 h 185"/>
                  <a:gd name="T8" fmla="*/ 173 w 196"/>
                  <a:gd name="T9" fmla="*/ 59 h 185"/>
                  <a:gd name="T10" fmla="*/ 174 w 196"/>
                  <a:gd name="T11" fmla="*/ 60 h 185"/>
                  <a:gd name="T12" fmla="*/ 138 w 196"/>
                  <a:gd name="T13" fmla="*/ 176 h 185"/>
                  <a:gd name="T14" fmla="*/ 98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8" y="185"/>
                    </a:moveTo>
                    <a:cubicBezTo>
                      <a:pt x="67" y="185"/>
                      <a:pt x="37" y="168"/>
                      <a:pt x="22" y="139"/>
                    </a:cubicBezTo>
                    <a:cubicBezTo>
                      <a:pt x="21" y="137"/>
                      <a:pt x="21" y="137"/>
                      <a:pt x="21" y="137"/>
                    </a:cubicBezTo>
                    <a:cubicBezTo>
                      <a:pt x="0" y="95"/>
                      <a:pt x="16" y="43"/>
                      <a:pt x="58" y="22"/>
                    </a:cubicBezTo>
                    <a:cubicBezTo>
                      <a:pt x="100" y="0"/>
                      <a:pt x="152" y="17"/>
                      <a:pt x="173" y="59"/>
                    </a:cubicBezTo>
                    <a:cubicBezTo>
                      <a:pt x="174" y="60"/>
                      <a:pt x="174" y="60"/>
                      <a:pt x="174" y="60"/>
                    </a:cubicBezTo>
                    <a:cubicBezTo>
                      <a:pt x="196" y="102"/>
                      <a:pt x="180" y="154"/>
                      <a:pt x="138" y="176"/>
                    </a:cubicBezTo>
                    <a:cubicBezTo>
                      <a:pt x="125" y="182"/>
                      <a:pt x="112" y="185"/>
                      <a:pt x="98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191">
                <a:extLst>
                  <a:ext uri="{FF2B5EF4-FFF2-40B4-BE49-F238E27FC236}">
                    <a16:creationId xmlns:a16="http://schemas.microsoft.com/office/drawing/2014/main" id="{B7D2F6DE-C391-415F-A78E-ED0078147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316"/>
                <a:ext cx="45" cy="41"/>
              </a:xfrm>
              <a:custGeom>
                <a:avLst/>
                <a:gdLst>
                  <a:gd name="T0" fmla="*/ 80 w 161"/>
                  <a:gd name="T1" fmla="*/ 151 h 151"/>
                  <a:gd name="T2" fmla="*/ 50 w 161"/>
                  <a:gd name="T3" fmla="*/ 145 h 151"/>
                  <a:gd name="T4" fmla="*/ 17 w 161"/>
                  <a:gd name="T5" fmla="*/ 51 h 151"/>
                  <a:gd name="T6" fmla="*/ 17 w 161"/>
                  <a:gd name="T7" fmla="*/ 49 h 151"/>
                  <a:gd name="T8" fmla="*/ 111 w 161"/>
                  <a:gd name="T9" fmla="*/ 16 h 151"/>
                  <a:gd name="T10" fmla="*/ 144 w 161"/>
                  <a:gd name="T11" fmla="*/ 110 h 151"/>
                  <a:gd name="T12" fmla="*/ 143 w 161"/>
                  <a:gd name="T13" fmla="*/ 112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70" y="151"/>
                      <a:pt x="59" y="149"/>
                      <a:pt x="50" y="145"/>
                    </a:cubicBezTo>
                    <a:cubicBezTo>
                      <a:pt x="15" y="128"/>
                      <a:pt x="0" y="86"/>
                      <a:pt x="17" y="51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34" y="14"/>
                      <a:pt x="76" y="0"/>
                      <a:pt x="111" y="16"/>
                    </a:cubicBezTo>
                    <a:cubicBezTo>
                      <a:pt x="146" y="33"/>
                      <a:pt x="161" y="75"/>
                      <a:pt x="144" y="110"/>
                    </a:cubicBezTo>
                    <a:cubicBezTo>
                      <a:pt x="143" y="112"/>
                      <a:pt x="143" y="112"/>
                      <a:pt x="143" y="112"/>
                    </a:cubicBezTo>
                    <a:cubicBezTo>
                      <a:pt x="131" y="137"/>
                      <a:pt x="10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192">
                <a:extLst>
                  <a:ext uri="{FF2B5EF4-FFF2-40B4-BE49-F238E27FC236}">
                    <a16:creationId xmlns:a16="http://schemas.microsoft.com/office/drawing/2014/main" id="{645017C4-A497-4D4D-9DEA-29A6E63EC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" y="2206"/>
                <a:ext cx="48" cy="45"/>
              </a:xfrm>
              <a:custGeom>
                <a:avLst/>
                <a:gdLst>
                  <a:gd name="T0" fmla="*/ 86 w 171"/>
                  <a:gd name="T1" fmla="*/ 162 h 162"/>
                  <a:gd name="T2" fmla="*/ 19 w 171"/>
                  <a:gd name="T3" fmla="*/ 121 h 162"/>
                  <a:gd name="T4" fmla="*/ 19 w 171"/>
                  <a:gd name="T5" fmla="*/ 120 h 162"/>
                  <a:gd name="T6" fmla="*/ 51 w 171"/>
                  <a:gd name="T7" fmla="*/ 19 h 162"/>
                  <a:gd name="T8" fmla="*/ 151 w 171"/>
                  <a:gd name="T9" fmla="*/ 51 h 162"/>
                  <a:gd name="T10" fmla="*/ 152 w 171"/>
                  <a:gd name="T11" fmla="*/ 53 h 162"/>
                  <a:gd name="T12" fmla="*/ 120 w 171"/>
                  <a:gd name="T13" fmla="*/ 153 h 162"/>
                  <a:gd name="T14" fmla="*/ 86 w 171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2">
                    <a:moveTo>
                      <a:pt x="86" y="162"/>
                    </a:moveTo>
                    <a:cubicBezTo>
                      <a:pt x="59" y="162"/>
                      <a:pt x="33" y="147"/>
                      <a:pt x="19" y="121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0" y="83"/>
                      <a:pt x="14" y="38"/>
                      <a:pt x="51" y="19"/>
                    </a:cubicBezTo>
                    <a:cubicBezTo>
                      <a:pt x="87" y="0"/>
                      <a:pt x="132" y="15"/>
                      <a:pt x="151" y="51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71" y="89"/>
                      <a:pt x="157" y="134"/>
                      <a:pt x="120" y="153"/>
                    </a:cubicBezTo>
                    <a:cubicBezTo>
                      <a:pt x="109" y="159"/>
                      <a:pt x="97" y="162"/>
                      <a:pt x="86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193">
                <a:extLst>
                  <a:ext uri="{FF2B5EF4-FFF2-40B4-BE49-F238E27FC236}">
                    <a16:creationId xmlns:a16="http://schemas.microsoft.com/office/drawing/2014/main" id="{2FEFB2BB-7F7E-494D-98A6-14761DF53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194"/>
                <a:ext cx="52" cy="49"/>
              </a:xfrm>
              <a:custGeom>
                <a:avLst/>
                <a:gdLst>
                  <a:gd name="T0" fmla="*/ 94 w 188"/>
                  <a:gd name="T1" fmla="*/ 177 h 177"/>
                  <a:gd name="T2" fmla="*/ 58 w 188"/>
                  <a:gd name="T3" fmla="*/ 169 h 177"/>
                  <a:gd name="T4" fmla="*/ 20 w 188"/>
                  <a:gd name="T5" fmla="*/ 60 h 177"/>
                  <a:gd name="T6" fmla="*/ 21 w 188"/>
                  <a:gd name="T7" fmla="*/ 58 h 177"/>
                  <a:gd name="T8" fmla="*/ 130 w 188"/>
                  <a:gd name="T9" fmla="*/ 20 h 177"/>
                  <a:gd name="T10" fmla="*/ 168 w 188"/>
                  <a:gd name="T11" fmla="*/ 129 h 177"/>
                  <a:gd name="T12" fmla="*/ 167 w 188"/>
                  <a:gd name="T13" fmla="*/ 131 h 177"/>
                  <a:gd name="T14" fmla="*/ 94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4" y="177"/>
                    </a:moveTo>
                    <a:cubicBezTo>
                      <a:pt x="82" y="177"/>
                      <a:pt x="70" y="174"/>
                      <a:pt x="58" y="169"/>
                    </a:cubicBezTo>
                    <a:cubicBezTo>
                      <a:pt x="18" y="150"/>
                      <a:pt x="0" y="101"/>
                      <a:pt x="20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40" y="18"/>
                      <a:pt x="89" y="0"/>
                      <a:pt x="130" y="20"/>
                    </a:cubicBezTo>
                    <a:cubicBezTo>
                      <a:pt x="170" y="39"/>
                      <a:pt x="188" y="88"/>
                      <a:pt x="168" y="129"/>
                    </a:cubicBezTo>
                    <a:cubicBezTo>
                      <a:pt x="167" y="131"/>
                      <a:pt x="167" y="131"/>
                      <a:pt x="167" y="131"/>
                    </a:cubicBezTo>
                    <a:cubicBezTo>
                      <a:pt x="153" y="160"/>
                      <a:pt x="124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94">
                <a:extLst>
                  <a:ext uri="{FF2B5EF4-FFF2-40B4-BE49-F238E27FC236}">
                    <a16:creationId xmlns:a16="http://schemas.microsoft.com/office/drawing/2014/main" id="{51440FE8-B314-4012-AAA6-45AB56B30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091"/>
                <a:ext cx="47" cy="44"/>
              </a:xfrm>
              <a:custGeom>
                <a:avLst/>
                <a:gdLst>
                  <a:gd name="T0" fmla="*/ 85 w 170"/>
                  <a:gd name="T1" fmla="*/ 161 h 161"/>
                  <a:gd name="T2" fmla="*/ 19 w 170"/>
                  <a:gd name="T3" fmla="*/ 120 h 161"/>
                  <a:gd name="T4" fmla="*/ 19 w 170"/>
                  <a:gd name="T5" fmla="*/ 119 h 161"/>
                  <a:gd name="T6" fmla="*/ 51 w 170"/>
                  <a:gd name="T7" fmla="*/ 19 h 161"/>
                  <a:gd name="T8" fmla="*/ 150 w 170"/>
                  <a:gd name="T9" fmla="*/ 51 h 161"/>
                  <a:gd name="T10" fmla="*/ 151 w 170"/>
                  <a:gd name="T11" fmla="*/ 52 h 161"/>
                  <a:gd name="T12" fmla="*/ 119 w 170"/>
                  <a:gd name="T13" fmla="*/ 152 h 161"/>
                  <a:gd name="T14" fmla="*/ 85 w 170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1">
                    <a:moveTo>
                      <a:pt x="85" y="161"/>
                    </a:moveTo>
                    <a:cubicBezTo>
                      <a:pt x="59" y="161"/>
                      <a:pt x="33" y="146"/>
                      <a:pt x="19" y="120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0" y="82"/>
                      <a:pt x="14" y="38"/>
                      <a:pt x="51" y="19"/>
                    </a:cubicBezTo>
                    <a:cubicBezTo>
                      <a:pt x="87" y="0"/>
                      <a:pt x="132" y="14"/>
                      <a:pt x="150" y="51"/>
                    </a:cubicBezTo>
                    <a:cubicBezTo>
                      <a:pt x="151" y="52"/>
                      <a:pt x="151" y="52"/>
                      <a:pt x="151" y="52"/>
                    </a:cubicBezTo>
                    <a:cubicBezTo>
                      <a:pt x="170" y="89"/>
                      <a:pt x="156" y="133"/>
                      <a:pt x="119" y="152"/>
                    </a:cubicBezTo>
                    <a:cubicBezTo>
                      <a:pt x="108" y="158"/>
                      <a:pt x="97" y="161"/>
                      <a:pt x="85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95">
                <a:extLst>
                  <a:ext uri="{FF2B5EF4-FFF2-40B4-BE49-F238E27FC236}">
                    <a16:creationId xmlns:a16="http://schemas.microsoft.com/office/drawing/2014/main" id="{F496AC33-EF5C-497B-9EDD-06D770514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2075"/>
                <a:ext cx="56" cy="53"/>
              </a:xfrm>
              <a:custGeom>
                <a:avLst/>
                <a:gdLst>
                  <a:gd name="T0" fmla="*/ 101 w 203"/>
                  <a:gd name="T1" fmla="*/ 191 h 191"/>
                  <a:gd name="T2" fmla="*/ 63 w 203"/>
                  <a:gd name="T3" fmla="*/ 182 h 191"/>
                  <a:gd name="T4" fmla="*/ 21 w 203"/>
                  <a:gd name="T5" fmla="*/ 64 h 191"/>
                  <a:gd name="T6" fmla="*/ 22 w 203"/>
                  <a:gd name="T7" fmla="*/ 62 h 191"/>
                  <a:gd name="T8" fmla="*/ 140 w 203"/>
                  <a:gd name="T9" fmla="*/ 21 h 191"/>
                  <a:gd name="T10" fmla="*/ 182 w 203"/>
                  <a:gd name="T11" fmla="*/ 139 h 191"/>
                  <a:gd name="T12" fmla="*/ 181 w 203"/>
                  <a:gd name="T13" fmla="*/ 141 h 191"/>
                  <a:gd name="T14" fmla="*/ 101 w 203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1">
                    <a:moveTo>
                      <a:pt x="101" y="191"/>
                    </a:moveTo>
                    <a:cubicBezTo>
                      <a:pt x="88" y="191"/>
                      <a:pt x="75" y="188"/>
                      <a:pt x="63" y="182"/>
                    </a:cubicBezTo>
                    <a:cubicBezTo>
                      <a:pt x="19" y="161"/>
                      <a:pt x="0" y="108"/>
                      <a:pt x="21" y="6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43" y="18"/>
                      <a:pt x="96" y="0"/>
                      <a:pt x="140" y="21"/>
                    </a:cubicBezTo>
                    <a:cubicBezTo>
                      <a:pt x="184" y="42"/>
                      <a:pt x="203" y="95"/>
                      <a:pt x="182" y="139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66" y="172"/>
                      <a:pt x="134" y="191"/>
                      <a:pt x="101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96">
                <a:extLst>
                  <a:ext uri="{FF2B5EF4-FFF2-40B4-BE49-F238E27FC236}">
                    <a16:creationId xmlns:a16="http://schemas.microsoft.com/office/drawing/2014/main" id="{4577F810-5155-4F13-86CB-A9DD7391D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968"/>
                <a:ext cx="41" cy="41"/>
              </a:xfrm>
              <a:custGeom>
                <a:avLst/>
                <a:gdLst>
                  <a:gd name="T0" fmla="*/ 75 w 149"/>
                  <a:gd name="T1" fmla="*/ 147 h 147"/>
                  <a:gd name="T2" fmla="*/ 5 w 149"/>
                  <a:gd name="T3" fmla="*/ 84 h 147"/>
                  <a:gd name="T4" fmla="*/ 4 w 149"/>
                  <a:gd name="T5" fmla="*/ 82 h 147"/>
                  <a:gd name="T6" fmla="*/ 67 w 149"/>
                  <a:gd name="T7" fmla="*/ 5 h 147"/>
                  <a:gd name="T8" fmla="*/ 145 w 149"/>
                  <a:gd name="T9" fmla="*/ 67 h 147"/>
                  <a:gd name="T10" fmla="*/ 145 w 149"/>
                  <a:gd name="T11" fmla="*/ 69 h 147"/>
                  <a:gd name="T12" fmla="*/ 82 w 149"/>
                  <a:gd name="T13" fmla="*/ 147 h 147"/>
                  <a:gd name="T14" fmla="*/ 75 w 149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7">
                    <a:moveTo>
                      <a:pt x="75" y="147"/>
                    </a:moveTo>
                    <a:cubicBezTo>
                      <a:pt x="39" y="147"/>
                      <a:pt x="8" y="120"/>
                      <a:pt x="5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4"/>
                      <a:pt x="28" y="9"/>
                      <a:pt x="67" y="5"/>
                    </a:cubicBezTo>
                    <a:cubicBezTo>
                      <a:pt x="106" y="0"/>
                      <a:pt x="141" y="29"/>
                      <a:pt x="145" y="67"/>
                    </a:cubicBezTo>
                    <a:cubicBezTo>
                      <a:pt x="145" y="69"/>
                      <a:pt x="145" y="69"/>
                      <a:pt x="145" y="69"/>
                    </a:cubicBezTo>
                    <a:cubicBezTo>
                      <a:pt x="149" y="108"/>
                      <a:pt x="121" y="143"/>
                      <a:pt x="82" y="147"/>
                    </a:cubicBezTo>
                    <a:cubicBezTo>
                      <a:pt x="80" y="147"/>
                      <a:pt x="77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97">
                <a:extLst>
                  <a:ext uri="{FF2B5EF4-FFF2-40B4-BE49-F238E27FC236}">
                    <a16:creationId xmlns:a16="http://schemas.microsoft.com/office/drawing/2014/main" id="{E14E1EDA-9066-4FBE-BF23-E725ADC51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954"/>
                <a:ext cx="48" cy="47"/>
              </a:xfrm>
              <a:custGeom>
                <a:avLst/>
                <a:gdLst>
                  <a:gd name="T0" fmla="*/ 87 w 174"/>
                  <a:gd name="T1" fmla="*/ 173 h 173"/>
                  <a:gd name="T2" fmla="*/ 81 w 174"/>
                  <a:gd name="T3" fmla="*/ 173 h 173"/>
                  <a:gd name="T4" fmla="*/ 3 w 174"/>
                  <a:gd name="T5" fmla="*/ 83 h 173"/>
                  <a:gd name="T6" fmla="*/ 3 w 174"/>
                  <a:gd name="T7" fmla="*/ 81 h 173"/>
                  <a:gd name="T8" fmla="*/ 93 w 174"/>
                  <a:gd name="T9" fmla="*/ 3 h 173"/>
                  <a:gd name="T10" fmla="*/ 171 w 174"/>
                  <a:gd name="T11" fmla="*/ 94 h 173"/>
                  <a:gd name="T12" fmla="*/ 171 w 174"/>
                  <a:gd name="T13" fmla="*/ 96 h 173"/>
                  <a:gd name="T14" fmla="*/ 87 w 174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73">
                    <a:moveTo>
                      <a:pt x="87" y="173"/>
                    </a:moveTo>
                    <a:cubicBezTo>
                      <a:pt x="85" y="173"/>
                      <a:pt x="83" y="173"/>
                      <a:pt x="81" y="173"/>
                    </a:cubicBezTo>
                    <a:cubicBezTo>
                      <a:pt x="34" y="169"/>
                      <a:pt x="0" y="129"/>
                      <a:pt x="3" y="83"/>
                    </a:cubicBezTo>
                    <a:cubicBezTo>
                      <a:pt x="3" y="81"/>
                      <a:pt x="3" y="81"/>
                      <a:pt x="3" y="81"/>
                    </a:cubicBezTo>
                    <a:cubicBezTo>
                      <a:pt x="7" y="35"/>
                      <a:pt x="47" y="0"/>
                      <a:pt x="93" y="3"/>
                    </a:cubicBezTo>
                    <a:cubicBezTo>
                      <a:pt x="140" y="7"/>
                      <a:pt x="174" y="47"/>
                      <a:pt x="171" y="94"/>
                    </a:cubicBezTo>
                    <a:cubicBezTo>
                      <a:pt x="171" y="96"/>
                      <a:pt x="171" y="96"/>
                      <a:pt x="171" y="96"/>
                    </a:cubicBezTo>
                    <a:cubicBezTo>
                      <a:pt x="167" y="140"/>
                      <a:pt x="130" y="173"/>
                      <a:pt x="87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98">
                <a:extLst>
                  <a:ext uri="{FF2B5EF4-FFF2-40B4-BE49-F238E27FC236}">
                    <a16:creationId xmlns:a16="http://schemas.microsoft.com/office/drawing/2014/main" id="{F80105B5-F8DB-45CA-B420-6DAEAA8CE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839"/>
                <a:ext cx="41" cy="40"/>
              </a:xfrm>
              <a:custGeom>
                <a:avLst/>
                <a:gdLst>
                  <a:gd name="T0" fmla="*/ 74 w 148"/>
                  <a:gd name="T1" fmla="*/ 147 h 147"/>
                  <a:gd name="T2" fmla="*/ 4 w 148"/>
                  <a:gd name="T3" fmla="*/ 84 h 147"/>
                  <a:gd name="T4" fmla="*/ 4 w 148"/>
                  <a:gd name="T5" fmla="*/ 82 h 147"/>
                  <a:gd name="T6" fmla="*/ 67 w 148"/>
                  <a:gd name="T7" fmla="*/ 4 h 147"/>
                  <a:gd name="T8" fmla="*/ 144 w 148"/>
                  <a:gd name="T9" fmla="*/ 67 h 147"/>
                  <a:gd name="T10" fmla="*/ 144 w 148"/>
                  <a:gd name="T11" fmla="*/ 69 h 147"/>
                  <a:gd name="T12" fmla="*/ 82 w 148"/>
                  <a:gd name="T13" fmla="*/ 146 h 147"/>
                  <a:gd name="T14" fmla="*/ 74 w 148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7">
                    <a:moveTo>
                      <a:pt x="74" y="147"/>
                    </a:moveTo>
                    <a:cubicBezTo>
                      <a:pt x="39" y="147"/>
                      <a:pt x="8" y="120"/>
                      <a:pt x="4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3"/>
                      <a:pt x="28" y="8"/>
                      <a:pt x="67" y="4"/>
                    </a:cubicBezTo>
                    <a:cubicBezTo>
                      <a:pt x="105" y="0"/>
                      <a:pt x="140" y="28"/>
                      <a:pt x="144" y="67"/>
                    </a:cubicBezTo>
                    <a:cubicBezTo>
                      <a:pt x="144" y="69"/>
                      <a:pt x="144" y="69"/>
                      <a:pt x="144" y="69"/>
                    </a:cubicBezTo>
                    <a:cubicBezTo>
                      <a:pt x="148" y="107"/>
                      <a:pt x="120" y="142"/>
                      <a:pt x="82" y="146"/>
                    </a:cubicBezTo>
                    <a:cubicBezTo>
                      <a:pt x="79" y="146"/>
                      <a:pt x="77" y="147"/>
                      <a:pt x="74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99">
                <a:extLst>
                  <a:ext uri="{FF2B5EF4-FFF2-40B4-BE49-F238E27FC236}">
                    <a16:creationId xmlns:a16="http://schemas.microsoft.com/office/drawing/2014/main" id="{C49EB592-ABC0-4177-8AF2-98A377768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1828"/>
                <a:ext cx="40" cy="39"/>
              </a:xfrm>
              <a:custGeom>
                <a:avLst/>
                <a:gdLst>
                  <a:gd name="T0" fmla="*/ 71 w 143"/>
                  <a:gd name="T1" fmla="*/ 142 h 142"/>
                  <a:gd name="T2" fmla="*/ 66 w 143"/>
                  <a:gd name="T3" fmla="*/ 142 h 142"/>
                  <a:gd name="T4" fmla="*/ 3 w 143"/>
                  <a:gd name="T5" fmla="*/ 68 h 142"/>
                  <a:gd name="T6" fmla="*/ 3 w 143"/>
                  <a:gd name="T7" fmla="*/ 66 h 142"/>
                  <a:gd name="T8" fmla="*/ 77 w 143"/>
                  <a:gd name="T9" fmla="*/ 3 h 142"/>
                  <a:gd name="T10" fmla="*/ 140 w 143"/>
                  <a:gd name="T11" fmla="*/ 77 h 142"/>
                  <a:gd name="T12" fmla="*/ 140 w 143"/>
                  <a:gd name="T13" fmla="*/ 79 h 142"/>
                  <a:gd name="T14" fmla="*/ 71 w 14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2">
                    <a:moveTo>
                      <a:pt x="71" y="142"/>
                    </a:moveTo>
                    <a:cubicBezTo>
                      <a:pt x="70" y="142"/>
                      <a:pt x="68" y="142"/>
                      <a:pt x="66" y="142"/>
                    </a:cubicBezTo>
                    <a:cubicBezTo>
                      <a:pt x="28" y="139"/>
                      <a:pt x="0" y="106"/>
                      <a:pt x="3" y="68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6" y="28"/>
                      <a:pt x="39" y="0"/>
                      <a:pt x="77" y="3"/>
                    </a:cubicBezTo>
                    <a:cubicBezTo>
                      <a:pt x="115" y="6"/>
                      <a:pt x="143" y="39"/>
                      <a:pt x="140" y="77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7" y="115"/>
                      <a:pt x="107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200">
                <a:extLst>
                  <a:ext uri="{FF2B5EF4-FFF2-40B4-BE49-F238E27FC236}">
                    <a16:creationId xmlns:a16="http://schemas.microsoft.com/office/drawing/2014/main" id="{DC734F04-4417-4287-8972-BE661C317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715"/>
                <a:ext cx="31" cy="30"/>
              </a:xfrm>
              <a:custGeom>
                <a:avLst/>
                <a:gdLst>
                  <a:gd name="T0" fmla="*/ 56 w 113"/>
                  <a:gd name="T1" fmla="*/ 109 h 109"/>
                  <a:gd name="T2" fmla="*/ 43 w 113"/>
                  <a:gd name="T3" fmla="*/ 107 h 109"/>
                  <a:gd name="T4" fmla="*/ 7 w 113"/>
                  <a:gd name="T5" fmla="*/ 45 h 109"/>
                  <a:gd name="T6" fmla="*/ 7 w 113"/>
                  <a:gd name="T7" fmla="*/ 43 h 109"/>
                  <a:gd name="T8" fmla="*/ 70 w 113"/>
                  <a:gd name="T9" fmla="*/ 7 h 109"/>
                  <a:gd name="T10" fmla="*/ 106 w 113"/>
                  <a:gd name="T11" fmla="*/ 70 h 109"/>
                  <a:gd name="T12" fmla="*/ 105 w 113"/>
                  <a:gd name="T13" fmla="*/ 71 h 109"/>
                  <a:gd name="T14" fmla="*/ 56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6" y="109"/>
                    </a:moveTo>
                    <a:cubicBezTo>
                      <a:pt x="52" y="109"/>
                      <a:pt x="47" y="108"/>
                      <a:pt x="43" y="107"/>
                    </a:cubicBezTo>
                    <a:cubicBezTo>
                      <a:pt x="16" y="100"/>
                      <a:pt x="0" y="72"/>
                      <a:pt x="7" y="45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4" y="16"/>
                      <a:pt x="42" y="0"/>
                      <a:pt x="70" y="7"/>
                    </a:cubicBezTo>
                    <a:cubicBezTo>
                      <a:pt x="97" y="15"/>
                      <a:pt x="113" y="43"/>
                      <a:pt x="106" y="70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99" y="94"/>
                      <a:pt x="79" y="109"/>
                      <a:pt x="56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201">
                <a:extLst>
                  <a:ext uri="{FF2B5EF4-FFF2-40B4-BE49-F238E27FC236}">
                    <a16:creationId xmlns:a16="http://schemas.microsoft.com/office/drawing/2014/main" id="{4886BA02-B741-40CD-A48C-A1085C0AD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698"/>
                <a:ext cx="39" cy="39"/>
              </a:xfrm>
              <a:custGeom>
                <a:avLst/>
                <a:gdLst>
                  <a:gd name="T0" fmla="*/ 72 w 144"/>
                  <a:gd name="T1" fmla="*/ 138 h 138"/>
                  <a:gd name="T2" fmla="*/ 10 w 144"/>
                  <a:gd name="T3" fmla="*/ 92 h 138"/>
                  <a:gd name="T4" fmla="*/ 10 w 144"/>
                  <a:gd name="T5" fmla="*/ 91 h 138"/>
                  <a:gd name="T6" fmla="*/ 53 w 144"/>
                  <a:gd name="T7" fmla="*/ 10 h 138"/>
                  <a:gd name="T8" fmla="*/ 133 w 144"/>
                  <a:gd name="T9" fmla="*/ 53 h 138"/>
                  <a:gd name="T10" fmla="*/ 133 w 144"/>
                  <a:gd name="T11" fmla="*/ 55 h 138"/>
                  <a:gd name="T12" fmla="*/ 90 w 144"/>
                  <a:gd name="T13" fmla="*/ 135 h 138"/>
                  <a:gd name="T14" fmla="*/ 72 w 144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8">
                    <a:moveTo>
                      <a:pt x="72" y="138"/>
                    </a:moveTo>
                    <a:cubicBezTo>
                      <a:pt x="44" y="138"/>
                      <a:pt x="19" y="120"/>
                      <a:pt x="10" y="92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87" y="0"/>
                      <a:pt x="123" y="19"/>
                      <a:pt x="133" y="53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44" y="89"/>
                      <a:pt x="124" y="125"/>
                      <a:pt x="90" y="135"/>
                    </a:cubicBezTo>
                    <a:cubicBezTo>
                      <a:pt x="84" y="137"/>
                      <a:pt x="78" y="138"/>
                      <a:pt x="72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202">
                <a:extLst>
                  <a:ext uri="{FF2B5EF4-FFF2-40B4-BE49-F238E27FC236}">
                    <a16:creationId xmlns:a16="http://schemas.microsoft.com/office/drawing/2014/main" id="{BE9BAC85-055F-4C36-B587-D96EC5929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581"/>
                <a:ext cx="46" cy="45"/>
              </a:xfrm>
              <a:custGeom>
                <a:avLst/>
                <a:gdLst>
                  <a:gd name="T0" fmla="*/ 84 w 169"/>
                  <a:gd name="T1" fmla="*/ 162 h 162"/>
                  <a:gd name="T2" fmla="*/ 64 w 169"/>
                  <a:gd name="T3" fmla="*/ 159 h 162"/>
                  <a:gd name="T4" fmla="*/ 11 w 169"/>
                  <a:gd name="T5" fmla="*/ 66 h 162"/>
                  <a:gd name="T6" fmla="*/ 11 w 169"/>
                  <a:gd name="T7" fmla="*/ 65 h 162"/>
                  <a:gd name="T8" fmla="*/ 104 w 169"/>
                  <a:gd name="T9" fmla="*/ 11 h 162"/>
                  <a:gd name="T10" fmla="*/ 158 w 169"/>
                  <a:gd name="T11" fmla="*/ 104 h 162"/>
                  <a:gd name="T12" fmla="*/ 157 w 169"/>
                  <a:gd name="T13" fmla="*/ 105 h 162"/>
                  <a:gd name="T14" fmla="*/ 84 w 169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9" h="162">
                    <a:moveTo>
                      <a:pt x="84" y="162"/>
                    </a:moveTo>
                    <a:cubicBezTo>
                      <a:pt x="78" y="162"/>
                      <a:pt x="71" y="161"/>
                      <a:pt x="64" y="159"/>
                    </a:cubicBezTo>
                    <a:cubicBezTo>
                      <a:pt x="24" y="148"/>
                      <a:pt x="0" y="107"/>
                      <a:pt x="11" y="66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22" y="24"/>
                      <a:pt x="64" y="0"/>
                      <a:pt x="104" y="11"/>
                    </a:cubicBezTo>
                    <a:cubicBezTo>
                      <a:pt x="145" y="22"/>
                      <a:pt x="169" y="63"/>
                      <a:pt x="158" y="104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48" y="139"/>
                      <a:pt x="11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203">
                <a:extLst>
                  <a:ext uri="{FF2B5EF4-FFF2-40B4-BE49-F238E27FC236}">
                    <a16:creationId xmlns:a16="http://schemas.microsoft.com/office/drawing/2014/main" id="{EDC1EBB3-1CC6-43BB-B93A-E0CAF7C51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1573"/>
                <a:ext cx="42" cy="39"/>
              </a:xfrm>
              <a:custGeom>
                <a:avLst/>
                <a:gdLst>
                  <a:gd name="T0" fmla="*/ 75 w 150"/>
                  <a:gd name="T1" fmla="*/ 143 h 143"/>
                  <a:gd name="T2" fmla="*/ 11 w 150"/>
                  <a:gd name="T3" fmla="*/ 96 h 143"/>
                  <a:gd name="T4" fmla="*/ 10 w 150"/>
                  <a:gd name="T5" fmla="*/ 94 h 143"/>
                  <a:gd name="T6" fmla="*/ 55 w 150"/>
                  <a:gd name="T7" fmla="*/ 10 h 143"/>
                  <a:gd name="T8" fmla="*/ 139 w 150"/>
                  <a:gd name="T9" fmla="*/ 55 h 143"/>
                  <a:gd name="T10" fmla="*/ 139 w 150"/>
                  <a:gd name="T11" fmla="*/ 57 h 143"/>
                  <a:gd name="T12" fmla="*/ 95 w 150"/>
                  <a:gd name="T13" fmla="*/ 141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6" y="143"/>
                      <a:pt x="20" y="125"/>
                      <a:pt x="11" y="96"/>
                    </a:cubicBezTo>
                    <a:cubicBezTo>
                      <a:pt x="10" y="94"/>
                      <a:pt x="10" y="94"/>
                      <a:pt x="10" y="94"/>
                    </a:cubicBezTo>
                    <a:cubicBezTo>
                      <a:pt x="0" y="59"/>
                      <a:pt x="20" y="21"/>
                      <a:pt x="55" y="10"/>
                    </a:cubicBezTo>
                    <a:cubicBezTo>
                      <a:pt x="91" y="0"/>
                      <a:pt x="128" y="20"/>
                      <a:pt x="139" y="55"/>
                    </a:cubicBezTo>
                    <a:cubicBezTo>
                      <a:pt x="139" y="57"/>
                      <a:pt x="139" y="57"/>
                      <a:pt x="139" y="57"/>
                    </a:cubicBezTo>
                    <a:cubicBezTo>
                      <a:pt x="150" y="92"/>
                      <a:pt x="130" y="130"/>
                      <a:pt x="95" y="141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204">
                <a:extLst>
                  <a:ext uri="{FF2B5EF4-FFF2-40B4-BE49-F238E27FC236}">
                    <a16:creationId xmlns:a16="http://schemas.microsoft.com/office/drawing/2014/main" id="{4F3FF777-043B-4181-A3E6-0FF7F6FB6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1465"/>
                <a:ext cx="27" cy="26"/>
              </a:xfrm>
              <a:custGeom>
                <a:avLst/>
                <a:gdLst>
                  <a:gd name="T0" fmla="*/ 50 w 100"/>
                  <a:gd name="T1" fmla="*/ 95 h 95"/>
                  <a:gd name="T2" fmla="*/ 39 w 100"/>
                  <a:gd name="T3" fmla="*/ 94 h 95"/>
                  <a:gd name="T4" fmla="*/ 7 w 100"/>
                  <a:gd name="T5" fmla="*/ 39 h 95"/>
                  <a:gd name="T6" fmla="*/ 7 w 100"/>
                  <a:gd name="T7" fmla="*/ 38 h 95"/>
                  <a:gd name="T8" fmla="*/ 62 w 100"/>
                  <a:gd name="T9" fmla="*/ 6 h 95"/>
                  <a:gd name="T10" fmla="*/ 94 w 100"/>
                  <a:gd name="T11" fmla="*/ 61 h 95"/>
                  <a:gd name="T12" fmla="*/ 93 w 100"/>
                  <a:gd name="T13" fmla="*/ 62 h 95"/>
                  <a:gd name="T14" fmla="*/ 50 w 100"/>
                  <a:gd name="T15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5">
                    <a:moveTo>
                      <a:pt x="50" y="95"/>
                    </a:moveTo>
                    <a:cubicBezTo>
                      <a:pt x="46" y="95"/>
                      <a:pt x="42" y="95"/>
                      <a:pt x="39" y="94"/>
                    </a:cubicBezTo>
                    <a:cubicBezTo>
                      <a:pt x="15" y="87"/>
                      <a:pt x="0" y="63"/>
                      <a:pt x="7" y="39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13" y="14"/>
                      <a:pt x="38" y="0"/>
                      <a:pt x="62" y="6"/>
                    </a:cubicBezTo>
                    <a:cubicBezTo>
                      <a:pt x="86" y="12"/>
                      <a:pt x="100" y="37"/>
                      <a:pt x="94" y="61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88" y="82"/>
                      <a:pt x="70" y="95"/>
                      <a:pt x="50" y="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5" name="Group 406">
              <a:extLst>
                <a:ext uri="{FF2B5EF4-FFF2-40B4-BE49-F238E27FC236}">
                  <a16:creationId xmlns:a16="http://schemas.microsoft.com/office/drawing/2014/main" id="{70514122-B1C5-43F8-9D63-BDE59AD422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" y="711"/>
              <a:ext cx="2226" cy="2288"/>
              <a:chOff x="702" y="711"/>
              <a:chExt cx="2226" cy="2288"/>
            </a:xfrm>
            <a:grpFill/>
          </p:grpSpPr>
          <p:sp>
            <p:nvSpPr>
              <p:cNvPr id="235" name="Freeform 206">
                <a:extLst>
                  <a:ext uri="{FF2B5EF4-FFF2-40B4-BE49-F238E27FC236}">
                    <a16:creationId xmlns:a16="http://schemas.microsoft.com/office/drawing/2014/main" id="{B17E2731-CF8A-47D6-89B9-EE96CE775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455"/>
                <a:ext cx="28" cy="27"/>
              </a:xfrm>
              <a:custGeom>
                <a:avLst/>
                <a:gdLst>
                  <a:gd name="T0" fmla="*/ 50 w 101"/>
                  <a:gd name="T1" fmla="*/ 97 h 97"/>
                  <a:gd name="T2" fmla="*/ 7 w 101"/>
                  <a:gd name="T3" fmla="*/ 65 h 97"/>
                  <a:gd name="T4" fmla="*/ 7 w 101"/>
                  <a:gd name="T5" fmla="*/ 64 h 97"/>
                  <a:gd name="T6" fmla="*/ 37 w 101"/>
                  <a:gd name="T7" fmla="*/ 8 h 97"/>
                  <a:gd name="T8" fmla="*/ 93 w 101"/>
                  <a:gd name="T9" fmla="*/ 38 h 97"/>
                  <a:gd name="T10" fmla="*/ 93 w 101"/>
                  <a:gd name="T11" fmla="*/ 39 h 97"/>
                  <a:gd name="T12" fmla="*/ 63 w 101"/>
                  <a:gd name="T13" fmla="*/ 95 h 97"/>
                  <a:gd name="T14" fmla="*/ 50 w 101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97">
                    <a:moveTo>
                      <a:pt x="50" y="97"/>
                    </a:moveTo>
                    <a:cubicBezTo>
                      <a:pt x="31" y="97"/>
                      <a:pt x="13" y="84"/>
                      <a:pt x="7" y="65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0" y="40"/>
                      <a:pt x="13" y="15"/>
                      <a:pt x="37" y="8"/>
                    </a:cubicBezTo>
                    <a:cubicBezTo>
                      <a:pt x="61" y="0"/>
                      <a:pt x="86" y="14"/>
                      <a:pt x="93" y="38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101" y="63"/>
                      <a:pt x="87" y="88"/>
                      <a:pt x="63" y="95"/>
                    </a:cubicBezTo>
                    <a:cubicBezTo>
                      <a:pt x="59" y="96"/>
                      <a:pt x="55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207">
                <a:extLst>
                  <a:ext uri="{FF2B5EF4-FFF2-40B4-BE49-F238E27FC236}">
                    <a16:creationId xmlns:a16="http://schemas.microsoft.com/office/drawing/2014/main" id="{13A8E2E3-ABF5-4CB1-9C74-7C57BFED7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134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8 w 161"/>
                  <a:gd name="T3" fmla="*/ 139 h 153"/>
                  <a:gd name="T4" fmla="*/ 23 w 161"/>
                  <a:gd name="T5" fmla="*/ 40 h 153"/>
                  <a:gd name="T6" fmla="*/ 24 w 161"/>
                  <a:gd name="T7" fmla="*/ 39 h 153"/>
                  <a:gd name="T8" fmla="*/ 123 w 161"/>
                  <a:gd name="T9" fmla="*/ 23 h 153"/>
                  <a:gd name="T10" fmla="*/ 138 w 161"/>
                  <a:gd name="T11" fmla="*/ 122 h 153"/>
                  <a:gd name="T12" fmla="*/ 137 w 161"/>
                  <a:gd name="T13" fmla="*/ 124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6" y="153"/>
                      <a:pt x="51" y="148"/>
                      <a:pt x="38" y="139"/>
                    </a:cubicBezTo>
                    <a:cubicBezTo>
                      <a:pt x="7" y="116"/>
                      <a:pt x="0" y="72"/>
                      <a:pt x="23" y="40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47" y="7"/>
                      <a:pt x="91" y="0"/>
                      <a:pt x="123" y="23"/>
                    </a:cubicBezTo>
                    <a:cubicBezTo>
                      <a:pt x="155" y="46"/>
                      <a:pt x="161" y="91"/>
                      <a:pt x="138" y="122"/>
                    </a:cubicBezTo>
                    <a:cubicBezTo>
                      <a:pt x="137" y="124"/>
                      <a:pt x="137" y="124"/>
                      <a:pt x="137" y="124"/>
                    </a:cubicBezTo>
                    <a:cubicBezTo>
                      <a:pt x="123" y="143"/>
                      <a:pt x="102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08">
                <a:extLst>
                  <a:ext uri="{FF2B5EF4-FFF2-40B4-BE49-F238E27FC236}">
                    <a16:creationId xmlns:a16="http://schemas.microsoft.com/office/drawing/2014/main" id="{58A3FC28-9AFF-4BF1-AFDA-E2D8C8FB2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1331"/>
                <a:ext cx="49" cy="47"/>
              </a:xfrm>
              <a:custGeom>
                <a:avLst/>
                <a:gdLst>
                  <a:gd name="T0" fmla="*/ 91 w 180"/>
                  <a:gd name="T1" fmla="*/ 170 h 170"/>
                  <a:gd name="T2" fmla="*/ 28 w 180"/>
                  <a:gd name="T3" fmla="*/ 140 h 170"/>
                  <a:gd name="T4" fmla="*/ 27 w 180"/>
                  <a:gd name="T5" fmla="*/ 138 h 170"/>
                  <a:gd name="T6" fmla="*/ 41 w 180"/>
                  <a:gd name="T7" fmla="*/ 27 h 170"/>
                  <a:gd name="T8" fmla="*/ 152 w 180"/>
                  <a:gd name="T9" fmla="*/ 41 h 170"/>
                  <a:gd name="T10" fmla="*/ 153 w 180"/>
                  <a:gd name="T11" fmla="*/ 42 h 170"/>
                  <a:gd name="T12" fmla="*/ 139 w 180"/>
                  <a:gd name="T13" fmla="*/ 153 h 170"/>
                  <a:gd name="T14" fmla="*/ 91 w 180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0">
                    <a:moveTo>
                      <a:pt x="91" y="170"/>
                    </a:moveTo>
                    <a:cubicBezTo>
                      <a:pt x="67" y="170"/>
                      <a:pt x="44" y="160"/>
                      <a:pt x="28" y="140"/>
                    </a:cubicBezTo>
                    <a:cubicBezTo>
                      <a:pt x="27" y="138"/>
                      <a:pt x="27" y="138"/>
                      <a:pt x="27" y="138"/>
                    </a:cubicBezTo>
                    <a:cubicBezTo>
                      <a:pt x="0" y="104"/>
                      <a:pt x="6" y="54"/>
                      <a:pt x="41" y="27"/>
                    </a:cubicBezTo>
                    <a:cubicBezTo>
                      <a:pt x="75" y="0"/>
                      <a:pt x="125" y="6"/>
                      <a:pt x="152" y="41"/>
                    </a:cubicBezTo>
                    <a:cubicBezTo>
                      <a:pt x="153" y="42"/>
                      <a:pt x="153" y="42"/>
                      <a:pt x="153" y="42"/>
                    </a:cubicBezTo>
                    <a:cubicBezTo>
                      <a:pt x="180" y="77"/>
                      <a:pt x="174" y="126"/>
                      <a:pt x="139" y="153"/>
                    </a:cubicBezTo>
                    <a:cubicBezTo>
                      <a:pt x="125" y="165"/>
                      <a:pt x="108" y="170"/>
                      <a:pt x="91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209">
                <a:extLst>
                  <a:ext uri="{FF2B5EF4-FFF2-40B4-BE49-F238E27FC236}">
                    <a16:creationId xmlns:a16="http://schemas.microsoft.com/office/drawing/2014/main" id="{4417F07C-14B8-4125-9F13-BDE03C41F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123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46 w 196"/>
                  <a:gd name="T3" fmla="*/ 168 h 185"/>
                  <a:gd name="T4" fmla="*/ 28 w 196"/>
                  <a:gd name="T5" fmla="*/ 48 h 185"/>
                  <a:gd name="T6" fmla="*/ 29 w 196"/>
                  <a:gd name="T7" fmla="*/ 46 h 185"/>
                  <a:gd name="T8" fmla="*/ 149 w 196"/>
                  <a:gd name="T9" fmla="*/ 28 h 185"/>
                  <a:gd name="T10" fmla="*/ 168 w 196"/>
                  <a:gd name="T11" fmla="*/ 148 h 185"/>
                  <a:gd name="T12" fmla="*/ 167 w 196"/>
                  <a:gd name="T13" fmla="*/ 150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79" y="185"/>
                      <a:pt x="62" y="179"/>
                      <a:pt x="46" y="168"/>
                    </a:cubicBezTo>
                    <a:cubicBezTo>
                      <a:pt x="8" y="140"/>
                      <a:pt x="0" y="86"/>
                      <a:pt x="28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57" y="8"/>
                      <a:pt x="111" y="0"/>
                      <a:pt x="149" y="28"/>
                    </a:cubicBezTo>
                    <a:cubicBezTo>
                      <a:pt x="188" y="56"/>
                      <a:pt x="196" y="110"/>
                      <a:pt x="168" y="148"/>
                    </a:cubicBezTo>
                    <a:cubicBezTo>
                      <a:pt x="167" y="150"/>
                      <a:pt x="167" y="150"/>
                      <a:pt x="167" y="150"/>
                    </a:cubicBezTo>
                    <a:cubicBezTo>
                      <a:pt x="150" y="173"/>
                      <a:pt x="124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210">
                <a:extLst>
                  <a:ext uri="{FF2B5EF4-FFF2-40B4-BE49-F238E27FC236}">
                    <a16:creationId xmlns:a16="http://schemas.microsoft.com/office/drawing/2014/main" id="{2531FDE2-F8F6-4786-8B4D-2871D1256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1232"/>
                <a:ext cx="41" cy="39"/>
              </a:xfrm>
              <a:custGeom>
                <a:avLst/>
                <a:gdLst>
                  <a:gd name="T0" fmla="*/ 75 w 149"/>
                  <a:gd name="T1" fmla="*/ 140 h 140"/>
                  <a:gd name="T2" fmla="*/ 23 w 149"/>
                  <a:gd name="T3" fmla="*/ 115 h 140"/>
                  <a:gd name="T4" fmla="*/ 22 w 149"/>
                  <a:gd name="T5" fmla="*/ 114 h 140"/>
                  <a:gd name="T6" fmla="*/ 34 w 149"/>
                  <a:gd name="T7" fmla="*/ 22 h 140"/>
                  <a:gd name="T8" fmla="*/ 125 w 149"/>
                  <a:gd name="T9" fmla="*/ 34 h 140"/>
                  <a:gd name="T10" fmla="*/ 126 w 149"/>
                  <a:gd name="T11" fmla="*/ 35 h 140"/>
                  <a:gd name="T12" fmla="*/ 115 w 149"/>
                  <a:gd name="T13" fmla="*/ 127 h 140"/>
                  <a:gd name="T14" fmla="*/ 75 w 149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0">
                    <a:moveTo>
                      <a:pt x="75" y="140"/>
                    </a:moveTo>
                    <a:cubicBezTo>
                      <a:pt x="55" y="140"/>
                      <a:pt x="36" y="132"/>
                      <a:pt x="23" y="115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0" y="86"/>
                      <a:pt x="5" y="44"/>
                      <a:pt x="34" y="22"/>
                    </a:cubicBezTo>
                    <a:cubicBezTo>
                      <a:pt x="62" y="0"/>
                      <a:pt x="103" y="5"/>
                      <a:pt x="125" y="34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49" y="63"/>
                      <a:pt x="143" y="104"/>
                      <a:pt x="115" y="127"/>
                    </a:cubicBezTo>
                    <a:cubicBezTo>
                      <a:pt x="103" y="136"/>
                      <a:pt x="89" y="140"/>
                      <a:pt x="75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211">
                <a:extLst>
                  <a:ext uri="{FF2B5EF4-FFF2-40B4-BE49-F238E27FC236}">
                    <a16:creationId xmlns:a16="http://schemas.microsoft.com/office/drawing/2014/main" id="{FFC20971-98E3-4F9A-92F0-AD6A47F05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137"/>
                <a:ext cx="46" cy="43"/>
              </a:xfrm>
              <a:custGeom>
                <a:avLst/>
                <a:gdLst>
                  <a:gd name="T0" fmla="*/ 82 w 166"/>
                  <a:gd name="T1" fmla="*/ 155 h 155"/>
                  <a:gd name="T2" fmla="*/ 21 w 166"/>
                  <a:gd name="T3" fmla="*/ 122 h 155"/>
                  <a:gd name="T4" fmla="*/ 43 w 166"/>
                  <a:gd name="T5" fmla="*/ 22 h 155"/>
                  <a:gd name="T6" fmla="*/ 45 w 166"/>
                  <a:gd name="T7" fmla="*/ 21 h 155"/>
                  <a:gd name="T8" fmla="*/ 145 w 166"/>
                  <a:gd name="T9" fmla="*/ 43 h 155"/>
                  <a:gd name="T10" fmla="*/ 123 w 166"/>
                  <a:gd name="T11" fmla="*/ 143 h 155"/>
                  <a:gd name="T12" fmla="*/ 121 w 166"/>
                  <a:gd name="T13" fmla="*/ 144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9" y="155"/>
                      <a:pt x="35" y="144"/>
                      <a:pt x="21" y="122"/>
                    </a:cubicBezTo>
                    <a:cubicBezTo>
                      <a:pt x="0" y="88"/>
                      <a:pt x="10" y="44"/>
                      <a:pt x="43" y="22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78" y="0"/>
                      <a:pt x="123" y="9"/>
                      <a:pt x="145" y="43"/>
                    </a:cubicBezTo>
                    <a:cubicBezTo>
                      <a:pt x="166" y="77"/>
                      <a:pt x="156" y="121"/>
                      <a:pt x="123" y="143"/>
                    </a:cubicBezTo>
                    <a:cubicBezTo>
                      <a:pt x="121" y="144"/>
                      <a:pt x="121" y="144"/>
                      <a:pt x="121" y="144"/>
                    </a:cubicBezTo>
                    <a:cubicBezTo>
                      <a:pt x="109" y="152"/>
                      <a:pt x="96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212">
                <a:extLst>
                  <a:ext uri="{FF2B5EF4-FFF2-40B4-BE49-F238E27FC236}">
                    <a16:creationId xmlns:a16="http://schemas.microsoft.com/office/drawing/2014/main" id="{B43F8DED-F99C-44EF-B5BD-769CEBDFD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122"/>
                <a:ext cx="56" cy="53"/>
              </a:xfrm>
              <a:custGeom>
                <a:avLst/>
                <a:gdLst>
                  <a:gd name="T0" fmla="*/ 102 w 203"/>
                  <a:gd name="T1" fmla="*/ 192 h 192"/>
                  <a:gd name="T2" fmla="*/ 32 w 203"/>
                  <a:gd name="T3" fmla="*/ 157 h 192"/>
                  <a:gd name="T4" fmla="*/ 31 w 203"/>
                  <a:gd name="T5" fmla="*/ 156 h 192"/>
                  <a:gd name="T6" fmla="*/ 46 w 203"/>
                  <a:gd name="T7" fmla="*/ 30 h 192"/>
                  <a:gd name="T8" fmla="*/ 172 w 203"/>
                  <a:gd name="T9" fmla="*/ 46 h 192"/>
                  <a:gd name="T10" fmla="*/ 173 w 203"/>
                  <a:gd name="T11" fmla="*/ 48 h 192"/>
                  <a:gd name="T12" fmla="*/ 157 w 203"/>
                  <a:gd name="T13" fmla="*/ 173 h 192"/>
                  <a:gd name="T14" fmla="*/ 102 w 203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2">
                    <a:moveTo>
                      <a:pt x="102" y="192"/>
                    </a:moveTo>
                    <a:cubicBezTo>
                      <a:pt x="76" y="192"/>
                      <a:pt x="50" y="180"/>
                      <a:pt x="32" y="157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0" y="117"/>
                      <a:pt x="7" y="61"/>
                      <a:pt x="46" y="30"/>
                    </a:cubicBezTo>
                    <a:cubicBezTo>
                      <a:pt x="85" y="0"/>
                      <a:pt x="141" y="7"/>
                      <a:pt x="172" y="46"/>
                    </a:cubicBezTo>
                    <a:cubicBezTo>
                      <a:pt x="173" y="48"/>
                      <a:pt x="173" y="48"/>
                      <a:pt x="173" y="48"/>
                    </a:cubicBezTo>
                    <a:cubicBezTo>
                      <a:pt x="203" y="87"/>
                      <a:pt x="196" y="143"/>
                      <a:pt x="157" y="173"/>
                    </a:cubicBezTo>
                    <a:cubicBezTo>
                      <a:pt x="141" y="186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213">
                <a:extLst>
                  <a:ext uri="{FF2B5EF4-FFF2-40B4-BE49-F238E27FC236}">
                    <a16:creationId xmlns:a16="http://schemas.microsoft.com/office/drawing/2014/main" id="{FCF1D762-3515-4F17-AA0E-EDB1DAA69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1070"/>
                <a:ext cx="41" cy="37"/>
              </a:xfrm>
              <a:custGeom>
                <a:avLst/>
                <a:gdLst>
                  <a:gd name="T0" fmla="*/ 72 w 146"/>
                  <a:gd name="T1" fmla="*/ 136 h 136"/>
                  <a:gd name="T2" fmla="*/ 19 w 146"/>
                  <a:gd name="T3" fmla="*/ 107 h 136"/>
                  <a:gd name="T4" fmla="*/ 38 w 146"/>
                  <a:gd name="T5" fmla="*/ 20 h 136"/>
                  <a:gd name="T6" fmla="*/ 39 w 146"/>
                  <a:gd name="T7" fmla="*/ 19 h 136"/>
                  <a:gd name="T8" fmla="*/ 127 w 146"/>
                  <a:gd name="T9" fmla="*/ 38 h 136"/>
                  <a:gd name="T10" fmla="*/ 107 w 146"/>
                  <a:gd name="T11" fmla="*/ 125 h 136"/>
                  <a:gd name="T12" fmla="*/ 106 w 146"/>
                  <a:gd name="T13" fmla="*/ 126 h 136"/>
                  <a:gd name="T14" fmla="*/ 72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2" y="136"/>
                    </a:moveTo>
                    <a:cubicBezTo>
                      <a:pt x="52" y="136"/>
                      <a:pt x="31" y="126"/>
                      <a:pt x="19" y="107"/>
                    </a:cubicBezTo>
                    <a:cubicBezTo>
                      <a:pt x="0" y="77"/>
                      <a:pt x="9" y="38"/>
                      <a:pt x="38" y="2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69" y="0"/>
                      <a:pt x="108" y="9"/>
                      <a:pt x="127" y="38"/>
                    </a:cubicBezTo>
                    <a:cubicBezTo>
                      <a:pt x="146" y="67"/>
                      <a:pt x="137" y="107"/>
                      <a:pt x="107" y="125"/>
                    </a:cubicBezTo>
                    <a:cubicBezTo>
                      <a:pt x="106" y="126"/>
                      <a:pt x="106" y="126"/>
                      <a:pt x="106" y="126"/>
                    </a:cubicBezTo>
                    <a:cubicBezTo>
                      <a:pt x="96" y="133"/>
                      <a:pt x="84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214">
                <a:extLst>
                  <a:ext uri="{FF2B5EF4-FFF2-40B4-BE49-F238E27FC236}">
                    <a16:creationId xmlns:a16="http://schemas.microsoft.com/office/drawing/2014/main" id="{40864D18-5DC4-4817-A89B-B853E7DF0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065"/>
                <a:ext cx="37" cy="34"/>
              </a:xfrm>
              <a:custGeom>
                <a:avLst/>
                <a:gdLst>
                  <a:gd name="T0" fmla="*/ 67 w 133"/>
                  <a:gd name="T1" fmla="*/ 123 h 123"/>
                  <a:gd name="T2" fmla="*/ 38 w 133"/>
                  <a:gd name="T3" fmla="*/ 115 h 123"/>
                  <a:gd name="T4" fmla="*/ 36 w 133"/>
                  <a:gd name="T5" fmla="*/ 115 h 123"/>
                  <a:gd name="T6" fmla="*/ 17 w 133"/>
                  <a:gd name="T7" fmla="*/ 36 h 123"/>
                  <a:gd name="T8" fmla="*/ 95 w 133"/>
                  <a:gd name="T9" fmla="*/ 16 h 123"/>
                  <a:gd name="T10" fmla="*/ 96 w 133"/>
                  <a:gd name="T11" fmla="*/ 17 h 123"/>
                  <a:gd name="T12" fmla="*/ 116 w 133"/>
                  <a:gd name="T13" fmla="*/ 95 h 123"/>
                  <a:gd name="T14" fmla="*/ 67 w 133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3">
                    <a:moveTo>
                      <a:pt x="67" y="123"/>
                    </a:moveTo>
                    <a:cubicBezTo>
                      <a:pt x="57" y="123"/>
                      <a:pt x="47" y="121"/>
                      <a:pt x="38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9" y="98"/>
                      <a:pt x="0" y="63"/>
                      <a:pt x="17" y="36"/>
                    </a:cubicBezTo>
                    <a:cubicBezTo>
                      <a:pt x="33" y="9"/>
                      <a:pt x="68" y="0"/>
                      <a:pt x="95" y="16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124" y="33"/>
                      <a:pt x="133" y="68"/>
                      <a:pt x="116" y="95"/>
                    </a:cubicBezTo>
                    <a:cubicBezTo>
                      <a:pt x="106" y="113"/>
                      <a:pt x="86" y="123"/>
                      <a:pt x="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215">
                <a:extLst>
                  <a:ext uri="{FF2B5EF4-FFF2-40B4-BE49-F238E27FC236}">
                    <a16:creationId xmlns:a16="http://schemas.microsoft.com/office/drawing/2014/main" id="{60BCE25D-27C4-476D-A366-AD4FEE691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6" y="1001"/>
                <a:ext cx="38" cy="35"/>
              </a:xfrm>
              <a:custGeom>
                <a:avLst/>
                <a:gdLst>
                  <a:gd name="T0" fmla="*/ 68 w 137"/>
                  <a:gd name="T1" fmla="*/ 128 h 128"/>
                  <a:gd name="T2" fmla="*/ 18 w 137"/>
                  <a:gd name="T3" fmla="*/ 101 h 128"/>
                  <a:gd name="T4" fmla="*/ 36 w 137"/>
                  <a:gd name="T5" fmla="*/ 19 h 128"/>
                  <a:gd name="T6" fmla="*/ 37 w 137"/>
                  <a:gd name="T7" fmla="*/ 18 h 128"/>
                  <a:gd name="T8" fmla="*/ 119 w 137"/>
                  <a:gd name="T9" fmla="*/ 36 h 128"/>
                  <a:gd name="T10" fmla="*/ 101 w 137"/>
                  <a:gd name="T11" fmla="*/ 118 h 128"/>
                  <a:gd name="T12" fmla="*/ 100 w 137"/>
                  <a:gd name="T13" fmla="*/ 119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9" y="128"/>
                      <a:pt x="29" y="119"/>
                      <a:pt x="18" y="101"/>
                    </a:cubicBezTo>
                    <a:cubicBezTo>
                      <a:pt x="0" y="73"/>
                      <a:pt x="8" y="36"/>
                      <a:pt x="36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65" y="0"/>
                      <a:pt x="102" y="8"/>
                      <a:pt x="119" y="36"/>
                    </a:cubicBezTo>
                    <a:cubicBezTo>
                      <a:pt x="137" y="64"/>
                      <a:pt x="129" y="100"/>
                      <a:pt x="101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0" y="125"/>
                      <a:pt x="79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216">
                <a:extLst>
                  <a:ext uri="{FF2B5EF4-FFF2-40B4-BE49-F238E27FC236}">
                    <a16:creationId xmlns:a16="http://schemas.microsoft.com/office/drawing/2014/main" id="{78CF450C-4B12-4010-95DC-E668E176A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000"/>
                <a:ext cx="34" cy="31"/>
              </a:xfrm>
              <a:custGeom>
                <a:avLst/>
                <a:gdLst>
                  <a:gd name="T0" fmla="*/ 61 w 120"/>
                  <a:gd name="T1" fmla="*/ 112 h 112"/>
                  <a:gd name="T2" fmla="*/ 34 w 120"/>
                  <a:gd name="T3" fmla="*/ 104 h 112"/>
                  <a:gd name="T4" fmla="*/ 33 w 120"/>
                  <a:gd name="T5" fmla="*/ 104 h 112"/>
                  <a:gd name="T6" fmla="*/ 15 w 120"/>
                  <a:gd name="T7" fmla="*/ 33 h 112"/>
                  <a:gd name="T8" fmla="*/ 86 w 120"/>
                  <a:gd name="T9" fmla="*/ 15 h 112"/>
                  <a:gd name="T10" fmla="*/ 87 w 120"/>
                  <a:gd name="T11" fmla="*/ 16 h 112"/>
                  <a:gd name="T12" fmla="*/ 105 w 120"/>
                  <a:gd name="T13" fmla="*/ 87 h 112"/>
                  <a:gd name="T14" fmla="*/ 61 w 120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2">
                    <a:moveTo>
                      <a:pt x="61" y="112"/>
                    </a:moveTo>
                    <a:cubicBezTo>
                      <a:pt x="51" y="112"/>
                      <a:pt x="42" y="110"/>
                      <a:pt x="34" y="104"/>
                    </a:cubicBezTo>
                    <a:cubicBezTo>
                      <a:pt x="33" y="104"/>
                      <a:pt x="33" y="104"/>
                      <a:pt x="33" y="104"/>
                    </a:cubicBezTo>
                    <a:cubicBezTo>
                      <a:pt x="8" y="89"/>
                      <a:pt x="0" y="57"/>
                      <a:pt x="15" y="33"/>
                    </a:cubicBezTo>
                    <a:cubicBezTo>
                      <a:pt x="30" y="8"/>
                      <a:pt x="62" y="0"/>
                      <a:pt x="86" y="15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112" y="30"/>
                      <a:pt x="120" y="62"/>
                      <a:pt x="105" y="87"/>
                    </a:cubicBezTo>
                    <a:cubicBezTo>
                      <a:pt x="95" y="103"/>
                      <a:pt x="78" y="112"/>
                      <a:pt x="61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217">
                <a:extLst>
                  <a:ext uri="{FF2B5EF4-FFF2-40B4-BE49-F238E27FC236}">
                    <a16:creationId xmlns:a16="http://schemas.microsoft.com/office/drawing/2014/main" id="{72921314-FB0B-4A80-BD4B-2948C6CF9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955"/>
                <a:ext cx="41" cy="40"/>
              </a:xfrm>
              <a:custGeom>
                <a:avLst/>
                <a:gdLst>
                  <a:gd name="T0" fmla="*/ 75 w 151"/>
                  <a:gd name="T1" fmla="*/ 144 h 144"/>
                  <a:gd name="T2" fmla="*/ 8 w 151"/>
                  <a:gd name="T3" fmla="*/ 89 h 144"/>
                  <a:gd name="T4" fmla="*/ 61 w 151"/>
                  <a:gd name="T5" fmla="*/ 8 h 144"/>
                  <a:gd name="T6" fmla="*/ 63 w 151"/>
                  <a:gd name="T7" fmla="*/ 7 h 144"/>
                  <a:gd name="T8" fmla="*/ 144 w 151"/>
                  <a:gd name="T9" fmla="*/ 61 h 144"/>
                  <a:gd name="T10" fmla="*/ 90 w 151"/>
                  <a:gd name="T11" fmla="*/ 142 h 144"/>
                  <a:gd name="T12" fmla="*/ 89 w 151"/>
                  <a:gd name="T13" fmla="*/ 142 h 144"/>
                  <a:gd name="T14" fmla="*/ 75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5" y="144"/>
                    </a:moveTo>
                    <a:cubicBezTo>
                      <a:pt x="43" y="144"/>
                      <a:pt x="14" y="121"/>
                      <a:pt x="8" y="89"/>
                    </a:cubicBezTo>
                    <a:cubicBezTo>
                      <a:pt x="0" y="51"/>
                      <a:pt x="24" y="15"/>
                      <a:pt x="61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100" y="0"/>
                      <a:pt x="136" y="24"/>
                      <a:pt x="144" y="61"/>
                    </a:cubicBezTo>
                    <a:cubicBezTo>
                      <a:pt x="151" y="98"/>
                      <a:pt x="127" y="134"/>
                      <a:pt x="90" y="142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4" y="143"/>
                      <a:pt x="80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218">
                <a:extLst>
                  <a:ext uri="{FF2B5EF4-FFF2-40B4-BE49-F238E27FC236}">
                    <a16:creationId xmlns:a16="http://schemas.microsoft.com/office/drawing/2014/main" id="{F808FA53-0DF5-4142-B558-2559213B6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945"/>
                <a:ext cx="53" cy="50"/>
              </a:xfrm>
              <a:custGeom>
                <a:avLst/>
                <a:gdLst>
                  <a:gd name="T0" fmla="*/ 97 w 191"/>
                  <a:gd name="T1" fmla="*/ 182 h 182"/>
                  <a:gd name="T2" fmla="*/ 82 w 191"/>
                  <a:gd name="T3" fmla="*/ 180 h 182"/>
                  <a:gd name="T4" fmla="*/ 80 w 191"/>
                  <a:gd name="T5" fmla="*/ 180 h 182"/>
                  <a:gd name="T6" fmla="*/ 8 w 191"/>
                  <a:gd name="T7" fmla="*/ 79 h 182"/>
                  <a:gd name="T8" fmla="*/ 109 w 191"/>
                  <a:gd name="T9" fmla="*/ 8 h 182"/>
                  <a:gd name="T10" fmla="*/ 111 w 191"/>
                  <a:gd name="T11" fmla="*/ 8 h 182"/>
                  <a:gd name="T12" fmla="*/ 183 w 191"/>
                  <a:gd name="T13" fmla="*/ 109 h 182"/>
                  <a:gd name="T14" fmla="*/ 97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7" y="182"/>
                    </a:moveTo>
                    <a:cubicBezTo>
                      <a:pt x="92" y="182"/>
                      <a:pt x="87" y="181"/>
                      <a:pt x="82" y="180"/>
                    </a:cubicBezTo>
                    <a:cubicBezTo>
                      <a:pt x="80" y="180"/>
                      <a:pt x="80" y="180"/>
                      <a:pt x="80" y="180"/>
                    </a:cubicBezTo>
                    <a:cubicBezTo>
                      <a:pt x="32" y="172"/>
                      <a:pt x="0" y="127"/>
                      <a:pt x="8" y="79"/>
                    </a:cubicBezTo>
                    <a:cubicBezTo>
                      <a:pt x="17" y="32"/>
                      <a:pt x="62" y="0"/>
                      <a:pt x="109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59" y="16"/>
                      <a:pt x="191" y="61"/>
                      <a:pt x="183" y="109"/>
                    </a:cubicBezTo>
                    <a:cubicBezTo>
                      <a:pt x="175" y="151"/>
                      <a:pt x="138" y="182"/>
                      <a:pt x="97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219">
                <a:extLst>
                  <a:ext uri="{FF2B5EF4-FFF2-40B4-BE49-F238E27FC236}">
                    <a16:creationId xmlns:a16="http://schemas.microsoft.com/office/drawing/2014/main" id="{F9DD4E4E-D3BC-49DD-AFAE-EA695F35C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932"/>
                <a:ext cx="35" cy="34"/>
              </a:xfrm>
              <a:custGeom>
                <a:avLst/>
                <a:gdLst>
                  <a:gd name="T0" fmla="*/ 63 w 128"/>
                  <a:gd name="T1" fmla="*/ 122 h 122"/>
                  <a:gd name="T2" fmla="*/ 6 w 128"/>
                  <a:gd name="T3" fmla="*/ 75 h 122"/>
                  <a:gd name="T4" fmla="*/ 51 w 128"/>
                  <a:gd name="T5" fmla="*/ 6 h 122"/>
                  <a:gd name="T6" fmla="*/ 53 w 128"/>
                  <a:gd name="T7" fmla="*/ 6 h 122"/>
                  <a:gd name="T8" fmla="*/ 121 w 128"/>
                  <a:gd name="T9" fmla="*/ 51 h 122"/>
                  <a:gd name="T10" fmla="*/ 76 w 128"/>
                  <a:gd name="T11" fmla="*/ 120 h 122"/>
                  <a:gd name="T12" fmla="*/ 75 w 128"/>
                  <a:gd name="T13" fmla="*/ 120 h 122"/>
                  <a:gd name="T14" fmla="*/ 63 w 128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122">
                    <a:moveTo>
                      <a:pt x="63" y="122"/>
                    </a:moveTo>
                    <a:cubicBezTo>
                      <a:pt x="36" y="122"/>
                      <a:pt x="12" y="102"/>
                      <a:pt x="6" y="75"/>
                    </a:cubicBezTo>
                    <a:cubicBezTo>
                      <a:pt x="0" y="43"/>
                      <a:pt x="20" y="13"/>
                      <a:pt x="51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84" y="0"/>
                      <a:pt x="115" y="20"/>
                      <a:pt x="121" y="51"/>
                    </a:cubicBezTo>
                    <a:cubicBezTo>
                      <a:pt x="128" y="83"/>
                      <a:pt x="107" y="114"/>
                      <a:pt x="76" y="120"/>
                    </a:cubicBezTo>
                    <a:cubicBezTo>
                      <a:pt x="75" y="120"/>
                      <a:pt x="75" y="120"/>
                      <a:pt x="75" y="120"/>
                    </a:cubicBezTo>
                    <a:cubicBezTo>
                      <a:pt x="71" y="121"/>
                      <a:pt x="67" y="122"/>
                      <a:pt x="63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220">
                <a:extLst>
                  <a:ext uri="{FF2B5EF4-FFF2-40B4-BE49-F238E27FC236}">
                    <a16:creationId xmlns:a16="http://schemas.microsoft.com/office/drawing/2014/main" id="{7349C6BD-F3BE-4954-9C1C-4D1EEC109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924"/>
                <a:ext cx="50" cy="47"/>
              </a:xfrm>
              <a:custGeom>
                <a:avLst/>
                <a:gdLst>
                  <a:gd name="T0" fmla="*/ 90 w 178"/>
                  <a:gd name="T1" fmla="*/ 170 h 170"/>
                  <a:gd name="T2" fmla="*/ 76 w 178"/>
                  <a:gd name="T3" fmla="*/ 169 h 170"/>
                  <a:gd name="T4" fmla="*/ 74 w 178"/>
                  <a:gd name="T5" fmla="*/ 169 h 170"/>
                  <a:gd name="T6" fmla="*/ 8 w 178"/>
                  <a:gd name="T7" fmla="*/ 75 h 170"/>
                  <a:gd name="T8" fmla="*/ 102 w 178"/>
                  <a:gd name="T9" fmla="*/ 8 h 170"/>
                  <a:gd name="T10" fmla="*/ 104 w 178"/>
                  <a:gd name="T11" fmla="*/ 8 h 170"/>
                  <a:gd name="T12" fmla="*/ 170 w 178"/>
                  <a:gd name="T13" fmla="*/ 102 h 170"/>
                  <a:gd name="T14" fmla="*/ 90 w 178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70">
                    <a:moveTo>
                      <a:pt x="90" y="170"/>
                    </a:moveTo>
                    <a:cubicBezTo>
                      <a:pt x="86" y="170"/>
                      <a:pt x="81" y="170"/>
                      <a:pt x="76" y="169"/>
                    </a:cubicBezTo>
                    <a:cubicBezTo>
                      <a:pt x="74" y="169"/>
                      <a:pt x="74" y="169"/>
                      <a:pt x="74" y="169"/>
                    </a:cubicBezTo>
                    <a:cubicBezTo>
                      <a:pt x="30" y="161"/>
                      <a:pt x="0" y="119"/>
                      <a:pt x="8" y="75"/>
                    </a:cubicBezTo>
                    <a:cubicBezTo>
                      <a:pt x="15" y="30"/>
                      <a:pt x="58" y="0"/>
                      <a:pt x="102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48" y="16"/>
                      <a:pt x="178" y="58"/>
                      <a:pt x="170" y="102"/>
                    </a:cubicBezTo>
                    <a:cubicBezTo>
                      <a:pt x="164" y="142"/>
                      <a:pt x="129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221">
                <a:extLst>
                  <a:ext uri="{FF2B5EF4-FFF2-40B4-BE49-F238E27FC236}">
                    <a16:creationId xmlns:a16="http://schemas.microsoft.com/office/drawing/2014/main" id="{FD5D850C-E51F-4B8D-BA28-E5E197650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900"/>
                <a:ext cx="53" cy="51"/>
              </a:xfrm>
              <a:custGeom>
                <a:avLst/>
                <a:gdLst>
                  <a:gd name="T0" fmla="*/ 97 w 191"/>
                  <a:gd name="T1" fmla="*/ 183 h 183"/>
                  <a:gd name="T2" fmla="*/ 82 w 191"/>
                  <a:gd name="T3" fmla="*/ 182 h 183"/>
                  <a:gd name="T4" fmla="*/ 80 w 191"/>
                  <a:gd name="T5" fmla="*/ 181 h 183"/>
                  <a:gd name="T6" fmla="*/ 8 w 191"/>
                  <a:gd name="T7" fmla="*/ 80 h 183"/>
                  <a:gd name="T8" fmla="*/ 109 w 191"/>
                  <a:gd name="T9" fmla="*/ 8 h 183"/>
                  <a:gd name="T10" fmla="*/ 111 w 191"/>
                  <a:gd name="T11" fmla="*/ 9 h 183"/>
                  <a:gd name="T12" fmla="*/ 183 w 191"/>
                  <a:gd name="T13" fmla="*/ 110 h 183"/>
                  <a:gd name="T14" fmla="*/ 97 w 191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3">
                    <a:moveTo>
                      <a:pt x="97" y="183"/>
                    </a:moveTo>
                    <a:cubicBezTo>
                      <a:pt x="92" y="183"/>
                      <a:pt x="87" y="182"/>
                      <a:pt x="82" y="182"/>
                    </a:cubicBezTo>
                    <a:cubicBezTo>
                      <a:pt x="80" y="181"/>
                      <a:pt x="80" y="181"/>
                      <a:pt x="80" y="181"/>
                    </a:cubicBezTo>
                    <a:cubicBezTo>
                      <a:pt x="32" y="173"/>
                      <a:pt x="0" y="128"/>
                      <a:pt x="8" y="80"/>
                    </a:cubicBezTo>
                    <a:cubicBezTo>
                      <a:pt x="16" y="32"/>
                      <a:pt x="62" y="0"/>
                      <a:pt x="109" y="8"/>
                    </a:cubicBezTo>
                    <a:cubicBezTo>
                      <a:pt x="111" y="9"/>
                      <a:pt x="111" y="9"/>
                      <a:pt x="111" y="9"/>
                    </a:cubicBezTo>
                    <a:cubicBezTo>
                      <a:pt x="159" y="17"/>
                      <a:pt x="191" y="62"/>
                      <a:pt x="183" y="110"/>
                    </a:cubicBezTo>
                    <a:cubicBezTo>
                      <a:pt x="176" y="153"/>
                      <a:pt x="139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222">
                <a:extLst>
                  <a:ext uri="{FF2B5EF4-FFF2-40B4-BE49-F238E27FC236}">
                    <a16:creationId xmlns:a16="http://schemas.microsoft.com/office/drawing/2014/main" id="{782F8261-8735-4E79-B1CF-AC305A98D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746"/>
                <a:ext cx="35" cy="34"/>
              </a:xfrm>
              <a:custGeom>
                <a:avLst/>
                <a:gdLst>
                  <a:gd name="T0" fmla="*/ 64 w 129"/>
                  <a:gd name="T1" fmla="*/ 123 h 123"/>
                  <a:gd name="T2" fmla="*/ 6 w 129"/>
                  <a:gd name="T3" fmla="*/ 74 h 123"/>
                  <a:gd name="T4" fmla="*/ 54 w 129"/>
                  <a:gd name="T5" fmla="*/ 6 h 123"/>
                  <a:gd name="T6" fmla="*/ 55 w 129"/>
                  <a:gd name="T7" fmla="*/ 5 h 123"/>
                  <a:gd name="T8" fmla="*/ 123 w 129"/>
                  <a:gd name="T9" fmla="*/ 54 h 123"/>
                  <a:gd name="T10" fmla="*/ 75 w 129"/>
                  <a:gd name="T11" fmla="*/ 121 h 123"/>
                  <a:gd name="T12" fmla="*/ 74 w 129"/>
                  <a:gd name="T13" fmla="*/ 122 h 123"/>
                  <a:gd name="T14" fmla="*/ 64 w 129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3">
                    <a:moveTo>
                      <a:pt x="64" y="123"/>
                    </a:moveTo>
                    <a:cubicBezTo>
                      <a:pt x="35" y="123"/>
                      <a:pt x="10" y="102"/>
                      <a:pt x="6" y="74"/>
                    </a:cubicBezTo>
                    <a:cubicBezTo>
                      <a:pt x="0" y="42"/>
                      <a:pt x="22" y="11"/>
                      <a:pt x="54" y="6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87" y="0"/>
                      <a:pt x="118" y="21"/>
                      <a:pt x="123" y="54"/>
                    </a:cubicBezTo>
                    <a:cubicBezTo>
                      <a:pt x="129" y="86"/>
                      <a:pt x="107" y="116"/>
                      <a:pt x="75" y="121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70" y="122"/>
                      <a:pt x="67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223">
                <a:extLst>
                  <a:ext uri="{FF2B5EF4-FFF2-40B4-BE49-F238E27FC236}">
                    <a16:creationId xmlns:a16="http://schemas.microsoft.com/office/drawing/2014/main" id="{BF1ACA2A-63B5-4FAA-AB21-4A3CBD588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2728"/>
                <a:ext cx="40" cy="39"/>
              </a:xfrm>
              <a:custGeom>
                <a:avLst/>
                <a:gdLst>
                  <a:gd name="T0" fmla="*/ 74 w 147"/>
                  <a:gd name="T1" fmla="*/ 141 h 141"/>
                  <a:gd name="T2" fmla="*/ 61 w 147"/>
                  <a:gd name="T3" fmla="*/ 139 h 141"/>
                  <a:gd name="T4" fmla="*/ 60 w 147"/>
                  <a:gd name="T5" fmla="*/ 139 h 141"/>
                  <a:gd name="T6" fmla="*/ 7 w 147"/>
                  <a:gd name="T7" fmla="*/ 60 h 141"/>
                  <a:gd name="T8" fmla="*/ 86 w 147"/>
                  <a:gd name="T9" fmla="*/ 8 h 141"/>
                  <a:gd name="T10" fmla="*/ 88 w 147"/>
                  <a:gd name="T11" fmla="*/ 8 h 141"/>
                  <a:gd name="T12" fmla="*/ 140 w 147"/>
                  <a:gd name="T13" fmla="*/ 87 h 141"/>
                  <a:gd name="T14" fmla="*/ 74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4" y="141"/>
                    </a:moveTo>
                    <a:cubicBezTo>
                      <a:pt x="70" y="141"/>
                      <a:pt x="65" y="140"/>
                      <a:pt x="61" y="139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23" y="132"/>
                      <a:pt x="0" y="96"/>
                      <a:pt x="7" y="60"/>
                    </a:cubicBezTo>
                    <a:cubicBezTo>
                      <a:pt x="15" y="24"/>
                      <a:pt x="50" y="0"/>
                      <a:pt x="86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124" y="15"/>
                      <a:pt x="147" y="51"/>
                      <a:pt x="140" y="87"/>
                    </a:cubicBezTo>
                    <a:cubicBezTo>
                      <a:pt x="133" y="119"/>
                      <a:pt x="10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224">
                <a:extLst>
                  <a:ext uri="{FF2B5EF4-FFF2-40B4-BE49-F238E27FC236}">
                    <a16:creationId xmlns:a16="http://schemas.microsoft.com/office/drawing/2014/main" id="{7D81D6D4-A1F8-49F8-979A-5116501F0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720"/>
                <a:ext cx="41" cy="39"/>
              </a:xfrm>
              <a:custGeom>
                <a:avLst/>
                <a:gdLst>
                  <a:gd name="T0" fmla="*/ 73 w 148"/>
                  <a:gd name="T1" fmla="*/ 141 h 141"/>
                  <a:gd name="T2" fmla="*/ 6 w 148"/>
                  <a:gd name="T3" fmla="*/ 85 h 141"/>
                  <a:gd name="T4" fmla="*/ 62 w 148"/>
                  <a:gd name="T5" fmla="*/ 6 h 141"/>
                  <a:gd name="T6" fmla="*/ 64 w 148"/>
                  <a:gd name="T7" fmla="*/ 6 h 141"/>
                  <a:gd name="T8" fmla="*/ 142 w 148"/>
                  <a:gd name="T9" fmla="*/ 61 h 141"/>
                  <a:gd name="T10" fmla="*/ 86 w 148"/>
                  <a:gd name="T11" fmla="*/ 140 h 141"/>
                  <a:gd name="T12" fmla="*/ 85 w 148"/>
                  <a:gd name="T13" fmla="*/ 140 h 141"/>
                  <a:gd name="T14" fmla="*/ 73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3" y="141"/>
                    </a:moveTo>
                    <a:cubicBezTo>
                      <a:pt x="41" y="141"/>
                      <a:pt x="12" y="118"/>
                      <a:pt x="6" y="85"/>
                    </a:cubicBezTo>
                    <a:cubicBezTo>
                      <a:pt x="0" y="48"/>
                      <a:pt x="25" y="12"/>
                      <a:pt x="62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101" y="0"/>
                      <a:pt x="136" y="24"/>
                      <a:pt x="142" y="61"/>
                    </a:cubicBezTo>
                    <a:cubicBezTo>
                      <a:pt x="148" y="98"/>
                      <a:pt x="123" y="134"/>
                      <a:pt x="86" y="140"/>
                    </a:cubicBezTo>
                    <a:cubicBezTo>
                      <a:pt x="85" y="140"/>
                      <a:pt x="85" y="140"/>
                      <a:pt x="85" y="140"/>
                    </a:cubicBezTo>
                    <a:cubicBezTo>
                      <a:pt x="81" y="141"/>
                      <a:pt x="77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225">
                <a:extLst>
                  <a:ext uri="{FF2B5EF4-FFF2-40B4-BE49-F238E27FC236}">
                    <a16:creationId xmlns:a16="http://schemas.microsoft.com/office/drawing/2014/main" id="{9E5FBB1D-2F47-49E8-BFC8-AD1207149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693"/>
                <a:ext cx="55" cy="53"/>
              </a:xfrm>
              <a:custGeom>
                <a:avLst/>
                <a:gdLst>
                  <a:gd name="T0" fmla="*/ 102 w 201"/>
                  <a:gd name="T1" fmla="*/ 191 h 191"/>
                  <a:gd name="T2" fmla="*/ 83 w 201"/>
                  <a:gd name="T3" fmla="*/ 190 h 191"/>
                  <a:gd name="T4" fmla="*/ 81 w 201"/>
                  <a:gd name="T5" fmla="*/ 189 h 191"/>
                  <a:gd name="T6" fmla="*/ 10 w 201"/>
                  <a:gd name="T7" fmla="*/ 81 h 191"/>
                  <a:gd name="T8" fmla="*/ 118 w 201"/>
                  <a:gd name="T9" fmla="*/ 10 h 191"/>
                  <a:gd name="T10" fmla="*/ 120 w 201"/>
                  <a:gd name="T11" fmla="*/ 10 h 191"/>
                  <a:gd name="T12" fmla="*/ 191 w 201"/>
                  <a:gd name="T13" fmla="*/ 118 h 191"/>
                  <a:gd name="T14" fmla="*/ 102 w 201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191">
                    <a:moveTo>
                      <a:pt x="102" y="191"/>
                    </a:moveTo>
                    <a:cubicBezTo>
                      <a:pt x="96" y="191"/>
                      <a:pt x="89" y="191"/>
                      <a:pt x="83" y="190"/>
                    </a:cubicBezTo>
                    <a:cubicBezTo>
                      <a:pt x="81" y="189"/>
                      <a:pt x="81" y="189"/>
                      <a:pt x="81" y="189"/>
                    </a:cubicBezTo>
                    <a:cubicBezTo>
                      <a:pt x="32" y="179"/>
                      <a:pt x="0" y="131"/>
                      <a:pt x="10" y="81"/>
                    </a:cubicBezTo>
                    <a:cubicBezTo>
                      <a:pt x="20" y="32"/>
                      <a:pt x="68" y="0"/>
                      <a:pt x="118" y="10"/>
                    </a:cubicBezTo>
                    <a:cubicBezTo>
                      <a:pt x="120" y="10"/>
                      <a:pt x="120" y="10"/>
                      <a:pt x="120" y="10"/>
                    </a:cubicBezTo>
                    <a:cubicBezTo>
                      <a:pt x="169" y="20"/>
                      <a:pt x="201" y="69"/>
                      <a:pt x="191" y="118"/>
                    </a:cubicBezTo>
                    <a:cubicBezTo>
                      <a:pt x="182" y="161"/>
                      <a:pt x="144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226">
                <a:extLst>
                  <a:ext uri="{FF2B5EF4-FFF2-40B4-BE49-F238E27FC236}">
                    <a16:creationId xmlns:a16="http://schemas.microsoft.com/office/drawing/2014/main" id="{ADE94280-C932-48C4-A401-6F4A16F1C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2693"/>
                <a:ext cx="50" cy="47"/>
              </a:xfrm>
              <a:custGeom>
                <a:avLst/>
                <a:gdLst>
                  <a:gd name="T0" fmla="*/ 89 w 181"/>
                  <a:gd name="T1" fmla="*/ 173 h 173"/>
                  <a:gd name="T2" fmla="*/ 7 w 181"/>
                  <a:gd name="T3" fmla="*/ 104 h 173"/>
                  <a:gd name="T4" fmla="*/ 75 w 181"/>
                  <a:gd name="T5" fmla="*/ 8 h 173"/>
                  <a:gd name="T6" fmla="*/ 77 w 181"/>
                  <a:gd name="T7" fmla="*/ 7 h 173"/>
                  <a:gd name="T8" fmla="*/ 173 w 181"/>
                  <a:gd name="T9" fmla="*/ 75 h 173"/>
                  <a:gd name="T10" fmla="*/ 105 w 181"/>
                  <a:gd name="T11" fmla="*/ 171 h 173"/>
                  <a:gd name="T12" fmla="*/ 103 w 181"/>
                  <a:gd name="T13" fmla="*/ 172 h 173"/>
                  <a:gd name="T14" fmla="*/ 89 w 181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3">
                    <a:moveTo>
                      <a:pt x="89" y="173"/>
                    </a:moveTo>
                    <a:cubicBezTo>
                      <a:pt x="49" y="173"/>
                      <a:pt x="14" y="144"/>
                      <a:pt x="7" y="104"/>
                    </a:cubicBezTo>
                    <a:cubicBezTo>
                      <a:pt x="0" y="58"/>
                      <a:pt x="30" y="15"/>
                      <a:pt x="75" y="8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122" y="0"/>
                      <a:pt x="165" y="30"/>
                      <a:pt x="173" y="75"/>
                    </a:cubicBezTo>
                    <a:cubicBezTo>
                      <a:pt x="181" y="121"/>
                      <a:pt x="150" y="164"/>
                      <a:pt x="105" y="171"/>
                    </a:cubicBezTo>
                    <a:cubicBezTo>
                      <a:pt x="103" y="172"/>
                      <a:pt x="103" y="172"/>
                      <a:pt x="103" y="172"/>
                    </a:cubicBezTo>
                    <a:cubicBezTo>
                      <a:pt x="99" y="172"/>
                      <a:pt x="94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227">
                <a:extLst>
                  <a:ext uri="{FF2B5EF4-FFF2-40B4-BE49-F238E27FC236}">
                    <a16:creationId xmlns:a16="http://schemas.microsoft.com/office/drawing/2014/main" id="{277D7CC7-8AC3-4EC7-A644-C84A556E8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652"/>
                <a:ext cx="60" cy="57"/>
              </a:xfrm>
              <a:custGeom>
                <a:avLst/>
                <a:gdLst>
                  <a:gd name="T0" fmla="*/ 109 w 217"/>
                  <a:gd name="T1" fmla="*/ 203 h 203"/>
                  <a:gd name="T2" fmla="*/ 59 w 217"/>
                  <a:gd name="T3" fmla="*/ 188 h 203"/>
                  <a:gd name="T4" fmla="*/ 57 w 217"/>
                  <a:gd name="T5" fmla="*/ 187 h 203"/>
                  <a:gd name="T6" fmla="*/ 28 w 217"/>
                  <a:gd name="T7" fmla="*/ 57 h 203"/>
                  <a:gd name="T8" fmla="*/ 158 w 217"/>
                  <a:gd name="T9" fmla="*/ 28 h 203"/>
                  <a:gd name="T10" fmla="*/ 160 w 217"/>
                  <a:gd name="T11" fmla="*/ 29 h 203"/>
                  <a:gd name="T12" fmla="*/ 189 w 217"/>
                  <a:gd name="T13" fmla="*/ 160 h 203"/>
                  <a:gd name="T14" fmla="*/ 109 w 217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3">
                    <a:moveTo>
                      <a:pt x="109" y="203"/>
                    </a:moveTo>
                    <a:cubicBezTo>
                      <a:pt x="92" y="203"/>
                      <a:pt x="74" y="198"/>
                      <a:pt x="59" y="188"/>
                    </a:cubicBezTo>
                    <a:cubicBezTo>
                      <a:pt x="57" y="187"/>
                      <a:pt x="57" y="187"/>
                      <a:pt x="57" y="187"/>
                    </a:cubicBezTo>
                    <a:cubicBezTo>
                      <a:pt x="13" y="159"/>
                      <a:pt x="0" y="100"/>
                      <a:pt x="28" y="57"/>
                    </a:cubicBezTo>
                    <a:cubicBezTo>
                      <a:pt x="56" y="13"/>
                      <a:pt x="115" y="0"/>
                      <a:pt x="158" y="28"/>
                    </a:cubicBezTo>
                    <a:cubicBezTo>
                      <a:pt x="160" y="29"/>
                      <a:pt x="160" y="29"/>
                      <a:pt x="160" y="29"/>
                    </a:cubicBezTo>
                    <a:cubicBezTo>
                      <a:pt x="204" y="57"/>
                      <a:pt x="217" y="116"/>
                      <a:pt x="189" y="160"/>
                    </a:cubicBezTo>
                    <a:cubicBezTo>
                      <a:pt x="171" y="188"/>
                      <a:pt x="140" y="203"/>
                      <a:pt x="109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228">
                <a:extLst>
                  <a:ext uri="{FF2B5EF4-FFF2-40B4-BE49-F238E27FC236}">
                    <a16:creationId xmlns:a16="http://schemas.microsoft.com/office/drawing/2014/main" id="{DB7FE1B7-74F3-4D52-81FD-01A1A86FE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633"/>
                <a:ext cx="57" cy="53"/>
              </a:xfrm>
              <a:custGeom>
                <a:avLst/>
                <a:gdLst>
                  <a:gd name="T0" fmla="*/ 102 w 205"/>
                  <a:gd name="T1" fmla="*/ 191 h 191"/>
                  <a:gd name="T2" fmla="*/ 26 w 205"/>
                  <a:gd name="T3" fmla="*/ 148 h 191"/>
                  <a:gd name="T4" fmla="*/ 56 w 205"/>
                  <a:gd name="T5" fmla="*/ 26 h 191"/>
                  <a:gd name="T6" fmla="*/ 58 w 205"/>
                  <a:gd name="T7" fmla="*/ 25 h 191"/>
                  <a:gd name="T8" fmla="*/ 180 w 205"/>
                  <a:gd name="T9" fmla="*/ 55 h 191"/>
                  <a:gd name="T10" fmla="*/ 149 w 205"/>
                  <a:gd name="T11" fmla="*/ 177 h 191"/>
                  <a:gd name="T12" fmla="*/ 147 w 205"/>
                  <a:gd name="T13" fmla="*/ 178 h 191"/>
                  <a:gd name="T14" fmla="*/ 102 w 205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1">
                    <a:moveTo>
                      <a:pt x="102" y="191"/>
                    </a:moveTo>
                    <a:cubicBezTo>
                      <a:pt x="72" y="191"/>
                      <a:pt x="42" y="175"/>
                      <a:pt x="26" y="148"/>
                    </a:cubicBezTo>
                    <a:cubicBezTo>
                      <a:pt x="0" y="105"/>
                      <a:pt x="14" y="51"/>
                      <a:pt x="56" y="26"/>
                    </a:cubicBezTo>
                    <a:cubicBezTo>
                      <a:pt x="58" y="25"/>
                      <a:pt x="58" y="25"/>
                      <a:pt x="58" y="25"/>
                    </a:cubicBezTo>
                    <a:cubicBezTo>
                      <a:pt x="100" y="0"/>
                      <a:pt x="154" y="13"/>
                      <a:pt x="180" y="55"/>
                    </a:cubicBezTo>
                    <a:cubicBezTo>
                      <a:pt x="205" y="97"/>
                      <a:pt x="191" y="152"/>
                      <a:pt x="149" y="177"/>
                    </a:cubicBezTo>
                    <a:cubicBezTo>
                      <a:pt x="147" y="178"/>
                      <a:pt x="147" y="178"/>
                      <a:pt x="147" y="178"/>
                    </a:cubicBezTo>
                    <a:cubicBezTo>
                      <a:pt x="133" y="187"/>
                      <a:pt x="117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229">
                <a:extLst>
                  <a:ext uri="{FF2B5EF4-FFF2-40B4-BE49-F238E27FC236}">
                    <a16:creationId xmlns:a16="http://schemas.microsoft.com/office/drawing/2014/main" id="{E4B84E94-4DBC-47DB-ACA7-C5C363323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588"/>
                <a:ext cx="41" cy="38"/>
              </a:xfrm>
              <a:custGeom>
                <a:avLst/>
                <a:gdLst>
                  <a:gd name="T0" fmla="*/ 76 w 150"/>
                  <a:gd name="T1" fmla="*/ 140 h 140"/>
                  <a:gd name="T2" fmla="*/ 40 w 150"/>
                  <a:gd name="T3" fmla="*/ 130 h 140"/>
                  <a:gd name="T4" fmla="*/ 39 w 150"/>
                  <a:gd name="T5" fmla="*/ 129 h 140"/>
                  <a:gd name="T6" fmla="*/ 20 w 150"/>
                  <a:gd name="T7" fmla="*/ 39 h 140"/>
                  <a:gd name="T8" fmla="*/ 110 w 150"/>
                  <a:gd name="T9" fmla="*/ 19 h 140"/>
                  <a:gd name="T10" fmla="*/ 111 w 150"/>
                  <a:gd name="T11" fmla="*/ 20 h 140"/>
                  <a:gd name="T12" fmla="*/ 130 w 150"/>
                  <a:gd name="T13" fmla="*/ 110 h 140"/>
                  <a:gd name="T14" fmla="*/ 76 w 15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0">
                    <a:moveTo>
                      <a:pt x="76" y="140"/>
                    </a:moveTo>
                    <a:cubicBezTo>
                      <a:pt x="64" y="140"/>
                      <a:pt x="51" y="137"/>
                      <a:pt x="40" y="130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9" y="109"/>
                      <a:pt x="0" y="69"/>
                      <a:pt x="20" y="39"/>
                    </a:cubicBezTo>
                    <a:cubicBezTo>
                      <a:pt x="39" y="9"/>
                      <a:pt x="79" y="0"/>
                      <a:pt x="110" y="19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41" y="39"/>
                      <a:pt x="150" y="80"/>
                      <a:pt x="130" y="110"/>
                    </a:cubicBezTo>
                    <a:cubicBezTo>
                      <a:pt x="118" y="129"/>
                      <a:pt x="97" y="140"/>
                      <a:pt x="76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230">
                <a:extLst>
                  <a:ext uri="{FF2B5EF4-FFF2-40B4-BE49-F238E27FC236}">
                    <a16:creationId xmlns:a16="http://schemas.microsoft.com/office/drawing/2014/main" id="{ED89F37D-E175-4A1E-8DDF-AD8CECEC0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2570"/>
                <a:ext cx="42" cy="38"/>
              </a:xfrm>
              <a:custGeom>
                <a:avLst/>
                <a:gdLst>
                  <a:gd name="T0" fmla="*/ 74 w 149"/>
                  <a:gd name="T1" fmla="*/ 139 h 139"/>
                  <a:gd name="T2" fmla="*/ 18 w 149"/>
                  <a:gd name="T3" fmla="*/ 108 h 139"/>
                  <a:gd name="T4" fmla="*/ 40 w 149"/>
                  <a:gd name="T5" fmla="*/ 19 h 139"/>
                  <a:gd name="T6" fmla="*/ 42 w 149"/>
                  <a:gd name="T7" fmla="*/ 18 h 139"/>
                  <a:gd name="T8" fmla="*/ 130 w 149"/>
                  <a:gd name="T9" fmla="*/ 40 h 139"/>
                  <a:gd name="T10" fmla="*/ 108 w 149"/>
                  <a:gd name="T11" fmla="*/ 129 h 139"/>
                  <a:gd name="T12" fmla="*/ 107 w 149"/>
                  <a:gd name="T13" fmla="*/ 130 h 139"/>
                  <a:gd name="T14" fmla="*/ 74 w 149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39">
                    <a:moveTo>
                      <a:pt x="74" y="139"/>
                    </a:moveTo>
                    <a:cubicBezTo>
                      <a:pt x="52" y="139"/>
                      <a:pt x="30" y="128"/>
                      <a:pt x="18" y="108"/>
                    </a:cubicBezTo>
                    <a:cubicBezTo>
                      <a:pt x="0" y="77"/>
                      <a:pt x="10" y="37"/>
                      <a:pt x="40" y="19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72" y="0"/>
                      <a:pt x="112" y="10"/>
                      <a:pt x="130" y="40"/>
                    </a:cubicBezTo>
                    <a:cubicBezTo>
                      <a:pt x="149" y="71"/>
                      <a:pt x="139" y="111"/>
                      <a:pt x="108" y="129"/>
                    </a:cubicBezTo>
                    <a:cubicBezTo>
                      <a:pt x="107" y="130"/>
                      <a:pt x="107" y="130"/>
                      <a:pt x="107" y="130"/>
                    </a:cubicBezTo>
                    <a:cubicBezTo>
                      <a:pt x="96" y="136"/>
                      <a:pt x="85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31">
                <a:extLst>
                  <a:ext uri="{FF2B5EF4-FFF2-40B4-BE49-F238E27FC236}">
                    <a16:creationId xmlns:a16="http://schemas.microsoft.com/office/drawing/2014/main" id="{EB4B60F9-05FA-47D8-8717-5BE1F3E48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511"/>
                <a:ext cx="48" cy="44"/>
              </a:xfrm>
              <a:custGeom>
                <a:avLst/>
                <a:gdLst>
                  <a:gd name="T0" fmla="*/ 86 w 171"/>
                  <a:gd name="T1" fmla="*/ 161 h 161"/>
                  <a:gd name="T2" fmla="*/ 46 w 171"/>
                  <a:gd name="T3" fmla="*/ 149 h 161"/>
                  <a:gd name="T4" fmla="*/ 44 w 171"/>
                  <a:gd name="T5" fmla="*/ 148 h 161"/>
                  <a:gd name="T6" fmla="*/ 22 w 171"/>
                  <a:gd name="T7" fmla="*/ 45 h 161"/>
                  <a:gd name="T8" fmla="*/ 125 w 171"/>
                  <a:gd name="T9" fmla="*/ 22 h 161"/>
                  <a:gd name="T10" fmla="*/ 126 w 171"/>
                  <a:gd name="T11" fmla="*/ 23 h 161"/>
                  <a:gd name="T12" fmla="*/ 149 w 171"/>
                  <a:gd name="T13" fmla="*/ 127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72" y="161"/>
                      <a:pt x="58" y="157"/>
                      <a:pt x="46" y="149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10" y="126"/>
                      <a:pt x="0" y="80"/>
                      <a:pt x="22" y="45"/>
                    </a:cubicBezTo>
                    <a:cubicBezTo>
                      <a:pt x="44" y="10"/>
                      <a:pt x="90" y="0"/>
                      <a:pt x="125" y="22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61" y="46"/>
                      <a:pt x="171" y="92"/>
                      <a:pt x="149" y="127"/>
                    </a:cubicBezTo>
                    <a:cubicBezTo>
                      <a:pt x="135" y="149"/>
                      <a:pt x="111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32">
                <a:extLst>
                  <a:ext uri="{FF2B5EF4-FFF2-40B4-BE49-F238E27FC236}">
                    <a16:creationId xmlns:a16="http://schemas.microsoft.com/office/drawing/2014/main" id="{50B69D9A-A02A-46BC-98F5-D0EA416C6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2490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8 w 168"/>
                  <a:gd name="T3" fmla="*/ 144 h 159"/>
                  <a:gd name="T4" fmla="*/ 25 w 168"/>
                  <a:gd name="T5" fmla="*/ 39 h 159"/>
                  <a:gd name="T6" fmla="*/ 26 w 168"/>
                  <a:gd name="T7" fmla="*/ 38 h 159"/>
                  <a:gd name="T8" fmla="*/ 130 w 168"/>
                  <a:gd name="T9" fmla="*/ 25 h 159"/>
                  <a:gd name="T10" fmla="*/ 143 w 168"/>
                  <a:gd name="T11" fmla="*/ 129 h 159"/>
                  <a:gd name="T12" fmla="*/ 142 w 168"/>
                  <a:gd name="T13" fmla="*/ 131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7" y="159"/>
                      <a:pt x="51" y="154"/>
                      <a:pt x="38" y="144"/>
                    </a:cubicBezTo>
                    <a:cubicBezTo>
                      <a:pt x="5" y="119"/>
                      <a:pt x="0" y="72"/>
                      <a:pt x="25" y="39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51" y="6"/>
                      <a:pt x="98" y="0"/>
                      <a:pt x="130" y="25"/>
                    </a:cubicBezTo>
                    <a:cubicBezTo>
                      <a:pt x="162" y="50"/>
                      <a:pt x="168" y="97"/>
                      <a:pt x="143" y="129"/>
                    </a:cubicBezTo>
                    <a:cubicBezTo>
                      <a:pt x="142" y="131"/>
                      <a:pt x="142" y="131"/>
                      <a:pt x="142" y="131"/>
                    </a:cubicBezTo>
                    <a:cubicBezTo>
                      <a:pt x="127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233">
                <a:extLst>
                  <a:ext uri="{FF2B5EF4-FFF2-40B4-BE49-F238E27FC236}">
                    <a16:creationId xmlns:a16="http://schemas.microsoft.com/office/drawing/2014/main" id="{AE84FE76-4201-44C0-B4A8-207269804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2410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27 w 178"/>
                  <a:gd name="T3" fmla="*/ 136 h 168"/>
                  <a:gd name="T4" fmla="*/ 26 w 178"/>
                  <a:gd name="T5" fmla="*/ 134 h 168"/>
                  <a:gd name="T6" fmla="*/ 43 w 178"/>
                  <a:gd name="T7" fmla="*/ 26 h 168"/>
                  <a:gd name="T8" fmla="*/ 152 w 178"/>
                  <a:gd name="T9" fmla="*/ 43 h 168"/>
                  <a:gd name="T10" fmla="*/ 153 w 178"/>
                  <a:gd name="T11" fmla="*/ 44 h 168"/>
                  <a:gd name="T12" fmla="*/ 136 w 178"/>
                  <a:gd name="T13" fmla="*/ 153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66" y="168"/>
                      <a:pt x="42" y="157"/>
                      <a:pt x="27" y="136"/>
                    </a:cubicBezTo>
                    <a:cubicBezTo>
                      <a:pt x="26" y="134"/>
                      <a:pt x="26" y="134"/>
                      <a:pt x="26" y="134"/>
                    </a:cubicBezTo>
                    <a:cubicBezTo>
                      <a:pt x="0" y="100"/>
                      <a:pt x="8" y="51"/>
                      <a:pt x="43" y="26"/>
                    </a:cubicBezTo>
                    <a:cubicBezTo>
                      <a:pt x="77" y="0"/>
                      <a:pt x="126" y="8"/>
                      <a:pt x="152" y="43"/>
                    </a:cubicBezTo>
                    <a:cubicBezTo>
                      <a:pt x="153" y="44"/>
                      <a:pt x="153" y="44"/>
                      <a:pt x="153" y="44"/>
                    </a:cubicBezTo>
                    <a:cubicBezTo>
                      <a:pt x="178" y="79"/>
                      <a:pt x="170" y="127"/>
                      <a:pt x="136" y="153"/>
                    </a:cubicBezTo>
                    <a:cubicBezTo>
                      <a:pt x="122" y="163"/>
                      <a:pt x="106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234">
                <a:extLst>
                  <a:ext uri="{FF2B5EF4-FFF2-40B4-BE49-F238E27FC236}">
                    <a16:creationId xmlns:a16="http://schemas.microsoft.com/office/drawing/2014/main" id="{94F532EA-3626-4CC0-8282-664BC38C2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376"/>
                <a:ext cx="60" cy="55"/>
              </a:xfrm>
              <a:custGeom>
                <a:avLst/>
                <a:gdLst>
                  <a:gd name="T0" fmla="*/ 106 w 214"/>
                  <a:gd name="T1" fmla="*/ 202 h 202"/>
                  <a:gd name="T2" fmla="*/ 48 w 214"/>
                  <a:gd name="T3" fmla="*/ 182 h 202"/>
                  <a:gd name="T4" fmla="*/ 32 w 214"/>
                  <a:gd name="T5" fmla="*/ 50 h 202"/>
                  <a:gd name="T6" fmla="*/ 34 w 214"/>
                  <a:gd name="T7" fmla="*/ 49 h 202"/>
                  <a:gd name="T8" fmla="*/ 166 w 214"/>
                  <a:gd name="T9" fmla="*/ 32 h 202"/>
                  <a:gd name="T10" fmla="*/ 182 w 214"/>
                  <a:gd name="T11" fmla="*/ 164 h 202"/>
                  <a:gd name="T12" fmla="*/ 180 w 214"/>
                  <a:gd name="T13" fmla="*/ 166 h 202"/>
                  <a:gd name="T14" fmla="*/ 106 w 214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02">
                    <a:moveTo>
                      <a:pt x="106" y="202"/>
                    </a:moveTo>
                    <a:cubicBezTo>
                      <a:pt x="86" y="202"/>
                      <a:pt x="66" y="196"/>
                      <a:pt x="48" y="182"/>
                    </a:cubicBezTo>
                    <a:cubicBezTo>
                      <a:pt x="7" y="150"/>
                      <a:pt x="0" y="91"/>
                      <a:pt x="32" y="50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66" y="8"/>
                      <a:pt x="125" y="0"/>
                      <a:pt x="166" y="32"/>
                    </a:cubicBezTo>
                    <a:cubicBezTo>
                      <a:pt x="206" y="64"/>
                      <a:pt x="214" y="124"/>
                      <a:pt x="182" y="164"/>
                    </a:cubicBezTo>
                    <a:cubicBezTo>
                      <a:pt x="180" y="166"/>
                      <a:pt x="180" y="166"/>
                      <a:pt x="180" y="166"/>
                    </a:cubicBezTo>
                    <a:cubicBezTo>
                      <a:pt x="162" y="190"/>
                      <a:pt x="134" y="202"/>
                      <a:pt x="106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235">
                <a:extLst>
                  <a:ext uri="{FF2B5EF4-FFF2-40B4-BE49-F238E27FC236}">
                    <a16:creationId xmlns:a16="http://schemas.microsoft.com/office/drawing/2014/main" id="{6414EC78-792A-4AE8-8BA6-AD7B33F87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2295"/>
                <a:ext cx="58" cy="54"/>
              </a:xfrm>
              <a:custGeom>
                <a:avLst/>
                <a:gdLst>
                  <a:gd name="T0" fmla="*/ 104 w 207"/>
                  <a:gd name="T1" fmla="*/ 195 h 195"/>
                  <a:gd name="T2" fmla="*/ 31 w 207"/>
                  <a:gd name="T3" fmla="*/ 158 h 195"/>
                  <a:gd name="T4" fmla="*/ 30 w 207"/>
                  <a:gd name="T5" fmla="*/ 156 h 195"/>
                  <a:gd name="T6" fmla="*/ 49 w 207"/>
                  <a:gd name="T7" fmla="*/ 30 h 195"/>
                  <a:gd name="T8" fmla="*/ 176 w 207"/>
                  <a:gd name="T9" fmla="*/ 49 h 195"/>
                  <a:gd name="T10" fmla="*/ 177 w 207"/>
                  <a:gd name="T11" fmla="*/ 51 h 195"/>
                  <a:gd name="T12" fmla="*/ 158 w 207"/>
                  <a:gd name="T13" fmla="*/ 178 h 195"/>
                  <a:gd name="T14" fmla="*/ 104 w 207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5">
                    <a:moveTo>
                      <a:pt x="104" y="195"/>
                    </a:moveTo>
                    <a:cubicBezTo>
                      <a:pt x="76" y="195"/>
                      <a:pt x="49" y="182"/>
                      <a:pt x="31" y="158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0" y="116"/>
                      <a:pt x="9" y="59"/>
                      <a:pt x="49" y="30"/>
                    </a:cubicBezTo>
                    <a:cubicBezTo>
                      <a:pt x="90" y="0"/>
                      <a:pt x="146" y="9"/>
                      <a:pt x="176" y="49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207" y="91"/>
                      <a:pt x="198" y="148"/>
                      <a:pt x="158" y="178"/>
                    </a:cubicBezTo>
                    <a:cubicBezTo>
                      <a:pt x="141" y="189"/>
                      <a:pt x="123" y="195"/>
                      <a:pt x="104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236">
                <a:extLst>
                  <a:ext uri="{FF2B5EF4-FFF2-40B4-BE49-F238E27FC236}">
                    <a16:creationId xmlns:a16="http://schemas.microsoft.com/office/drawing/2014/main" id="{433B8896-E6C0-42FC-B8B3-CD23982A9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276"/>
                <a:ext cx="42" cy="40"/>
              </a:xfrm>
              <a:custGeom>
                <a:avLst/>
                <a:gdLst>
                  <a:gd name="T0" fmla="*/ 75 w 152"/>
                  <a:gd name="T1" fmla="*/ 144 h 144"/>
                  <a:gd name="T2" fmla="*/ 34 w 152"/>
                  <a:gd name="T3" fmla="*/ 130 h 144"/>
                  <a:gd name="T4" fmla="*/ 23 w 152"/>
                  <a:gd name="T5" fmla="*/ 36 h 144"/>
                  <a:gd name="T6" fmla="*/ 24 w 152"/>
                  <a:gd name="T7" fmla="*/ 34 h 144"/>
                  <a:gd name="T8" fmla="*/ 118 w 152"/>
                  <a:gd name="T9" fmla="*/ 23 h 144"/>
                  <a:gd name="T10" fmla="*/ 129 w 152"/>
                  <a:gd name="T11" fmla="*/ 117 h 144"/>
                  <a:gd name="T12" fmla="*/ 128 w 152"/>
                  <a:gd name="T13" fmla="*/ 118 h 144"/>
                  <a:gd name="T14" fmla="*/ 75 w 152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4">
                    <a:moveTo>
                      <a:pt x="75" y="144"/>
                    </a:moveTo>
                    <a:cubicBezTo>
                      <a:pt x="61" y="144"/>
                      <a:pt x="47" y="139"/>
                      <a:pt x="34" y="130"/>
                    </a:cubicBezTo>
                    <a:cubicBezTo>
                      <a:pt x="5" y="107"/>
                      <a:pt x="0" y="65"/>
                      <a:pt x="23" y="36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46" y="5"/>
                      <a:pt x="89" y="0"/>
                      <a:pt x="118" y="23"/>
                    </a:cubicBezTo>
                    <a:cubicBezTo>
                      <a:pt x="147" y="45"/>
                      <a:pt x="152" y="88"/>
                      <a:pt x="129" y="117"/>
                    </a:cubicBezTo>
                    <a:cubicBezTo>
                      <a:pt x="128" y="118"/>
                      <a:pt x="128" y="118"/>
                      <a:pt x="128" y="118"/>
                    </a:cubicBezTo>
                    <a:cubicBezTo>
                      <a:pt x="115" y="135"/>
                      <a:pt x="95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237">
                <a:extLst>
                  <a:ext uri="{FF2B5EF4-FFF2-40B4-BE49-F238E27FC236}">
                    <a16:creationId xmlns:a16="http://schemas.microsoft.com/office/drawing/2014/main" id="{B2CF96BA-E5F0-4215-80F4-1D2E60204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2190"/>
                <a:ext cx="38" cy="36"/>
              </a:xfrm>
              <a:custGeom>
                <a:avLst/>
                <a:gdLst>
                  <a:gd name="T0" fmla="*/ 68 w 135"/>
                  <a:gd name="T1" fmla="*/ 130 h 130"/>
                  <a:gd name="T2" fmla="*/ 10 w 135"/>
                  <a:gd name="T3" fmla="*/ 85 h 130"/>
                  <a:gd name="T4" fmla="*/ 9 w 135"/>
                  <a:gd name="T5" fmla="*/ 83 h 130"/>
                  <a:gd name="T6" fmla="*/ 52 w 135"/>
                  <a:gd name="T7" fmla="*/ 9 h 130"/>
                  <a:gd name="T8" fmla="*/ 126 w 135"/>
                  <a:gd name="T9" fmla="*/ 52 h 130"/>
                  <a:gd name="T10" fmla="*/ 127 w 135"/>
                  <a:gd name="T11" fmla="*/ 53 h 130"/>
                  <a:gd name="T12" fmla="*/ 84 w 135"/>
                  <a:gd name="T13" fmla="*/ 128 h 130"/>
                  <a:gd name="T14" fmla="*/ 68 w 135"/>
                  <a:gd name="T15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0">
                    <a:moveTo>
                      <a:pt x="68" y="130"/>
                    </a:moveTo>
                    <a:cubicBezTo>
                      <a:pt x="41" y="130"/>
                      <a:pt x="17" y="112"/>
                      <a:pt x="10" y="85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0" y="51"/>
                      <a:pt x="20" y="18"/>
                      <a:pt x="52" y="9"/>
                    </a:cubicBezTo>
                    <a:cubicBezTo>
                      <a:pt x="84" y="0"/>
                      <a:pt x="118" y="20"/>
                      <a:pt x="126" y="5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35" y="86"/>
                      <a:pt x="116" y="119"/>
                      <a:pt x="84" y="128"/>
                    </a:cubicBezTo>
                    <a:cubicBezTo>
                      <a:pt x="79" y="129"/>
                      <a:pt x="73" y="130"/>
                      <a:pt x="68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238">
                <a:extLst>
                  <a:ext uri="{FF2B5EF4-FFF2-40B4-BE49-F238E27FC236}">
                    <a16:creationId xmlns:a16="http://schemas.microsoft.com/office/drawing/2014/main" id="{28AF29E1-9575-4C7B-85E2-A15C6A69B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154"/>
                <a:ext cx="41" cy="39"/>
              </a:xfrm>
              <a:custGeom>
                <a:avLst/>
                <a:gdLst>
                  <a:gd name="T0" fmla="*/ 73 w 147"/>
                  <a:gd name="T1" fmla="*/ 141 h 141"/>
                  <a:gd name="T2" fmla="*/ 54 w 147"/>
                  <a:gd name="T3" fmla="*/ 138 h 141"/>
                  <a:gd name="T4" fmla="*/ 10 w 147"/>
                  <a:gd name="T5" fmla="*/ 56 h 141"/>
                  <a:gd name="T6" fmla="*/ 11 w 147"/>
                  <a:gd name="T7" fmla="*/ 54 h 141"/>
                  <a:gd name="T8" fmla="*/ 93 w 147"/>
                  <a:gd name="T9" fmla="*/ 10 h 141"/>
                  <a:gd name="T10" fmla="*/ 137 w 147"/>
                  <a:gd name="T11" fmla="*/ 92 h 141"/>
                  <a:gd name="T12" fmla="*/ 136 w 147"/>
                  <a:gd name="T13" fmla="*/ 94 h 141"/>
                  <a:gd name="T14" fmla="*/ 73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3" y="141"/>
                    </a:moveTo>
                    <a:cubicBezTo>
                      <a:pt x="67" y="141"/>
                      <a:pt x="60" y="140"/>
                      <a:pt x="54" y="138"/>
                    </a:cubicBezTo>
                    <a:cubicBezTo>
                      <a:pt x="19" y="127"/>
                      <a:pt x="0" y="90"/>
                      <a:pt x="10" y="56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21" y="19"/>
                      <a:pt x="58" y="0"/>
                      <a:pt x="93" y="10"/>
                    </a:cubicBezTo>
                    <a:cubicBezTo>
                      <a:pt x="128" y="21"/>
                      <a:pt x="147" y="58"/>
                      <a:pt x="137" y="92"/>
                    </a:cubicBezTo>
                    <a:cubicBezTo>
                      <a:pt x="136" y="94"/>
                      <a:pt x="136" y="94"/>
                      <a:pt x="136" y="94"/>
                    </a:cubicBezTo>
                    <a:cubicBezTo>
                      <a:pt x="128" y="122"/>
                      <a:pt x="101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239">
                <a:extLst>
                  <a:ext uri="{FF2B5EF4-FFF2-40B4-BE49-F238E27FC236}">
                    <a16:creationId xmlns:a16="http://schemas.microsoft.com/office/drawing/2014/main" id="{EC9FC973-111A-4855-AAA1-EE3938570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048"/>
                <a:ext cx="56" cy="54"/>
              </a:xfrm>
              <a:custGeom>
                <a:avLst/>
                <a:gdLst>
                  <a:gd name="T0" fmla="*/ 102 w 203"/>
                  <a:gd name="T1" fmla="*/ 195 h 195"/>
                  <a:gd name="T2" fmla="*/ 14 w 203"/>
                  <a:gd name="T3" fmla="*/ 127 h 195"/>
                  <a:gd name="T4" fmla="*/ 13 w 203"/>
                  <a:gd name="T5" fmla="*/ 125 h 195"/>
                  <a:gd name="T6" fmla="*/ 78 w 203"/>
                  <a:gd name="T7" fmla="*/ 13 h 195"/>
                  <a:gd name="T8" fmla="*/ 190 w 203"/>
                  <a:gd name="T9" fmla="*/ 78 h 195"/>
                  <a:gd name="T10" fmla="*/ 190 w 203"/>
                  <a:gd name="T11" fmla="*/ 80 h 195"/>
                  <a:gd name="T12" fmla="*/ 125 w 203"/>
                  <a:gd name="T13" fmla="*/ 191 h 195"/>
                  <a:gd name="T14" fmla="*/ 102 w 203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5">
                    <a:moveTo>
                      <a:pt x="102" y="195"/>
                    </a:moveTo>
                    <a:cubicBezTo>
                      <a:pt x="61" y="195"/>
                      <a:pt x="25" y="168"/>
                      <a:pt x="14" y="127"/>
                    </a:cubicBezTo>
                    <a:cubicBezTo>
                      <a:pt x="13" y="125"/>
                      <a:pt x="13" y="125"/>
                      <a:pt x="13" y="125"/>
                    </a:cubicBezTo>
                    <a:cubicBezTo>
                      <a:pt x="0" y="76"/>
                      <a:pt x="29" y="26"/>
                      <a:pt x="78" y="13"/>
                    </a:cubicBezTo>
                    <a:cubicBezTo>
                      <a:pt x="127" y="0"/>
                      <a:pt x="177" y="29"/>
                      <a:pt x="190" y="78"/>
                    </a:cubicBezTo>
                    <a:cubicBezTo>
                      <a:pt x="190" y="80"/>
                      <a:pt x="190" y="80"/>
                      <a:pt x="190" y="80"/>
                    </a:cubicBezTo>
                    <a:cubicBezTo>
                      <a:pt x="203" y="129"/>
                      <a:pt x="174" y="179"/>
                      <a:pt x="125" y="191"/>
                    </a:cubicBezTo>
                    <a:cubicBezTo>
                      <a:pt x="117" y="194"/>
                      <a:pt x="110" y="195"/>
                      <a:pt x="10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240">
                <a:extLst>
                  <a:ext uri="{FF2B5EF4-FFF2-40B4-BE49-F238E27FC236}">
                    <a16:creationId xmlns:a16="http://schemas.microsoft.com/office/drawing/2014/main" id="{F24EBA71-24BB-49C7-9786-89658659F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014"/>
                <a:ext cx="57" cy="54"/>
              </a:xfrm>
              <a:custGeom>
                <a:avLst/>
                <a:gdLst>
                  <a:gd name="T0" fmla="*/ 102 w 205"/>
                  <a:gd name="T1" fmla="*/ 196 h 196"/>
                  <a:gd name="T2" fmla="*/ 76 w 205"/>
                  <a:gd name="T3" fmla="*/ 192 h 196"/>
                  <a:gd name="T4" fmla="*/ 15 w 205"/>
                  <a:gd name="T5" fmla="*/ 78 h 196"/>
                  <a:gd name="T6" fmla="*/ 15 w 205"/>
                  <a:gd name="T7" fmla="*/ 75 h 196"/>
                  <a:gd name="T8" fmla="*/ 130 w 205"/>
                  <a:gd name="T9" fmla="*/ 14 h 196"/>
                  <a:gd name="T10" fmla="*/ 191 w 205"/>
                  <a:gd name="T11" fmla="*/ 129 h 196"/>
                  <a:gd name="T12" fmla="*/ 190 w 205"/>
                  <a:gd name="T13" fmla="*/ 131 h 196"/>
                  <a:gd name="T14" fmla="*/ 102 w 205"/>
                  <a:gd name="T15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6">
                    <a:moveTo>
                      <a:pt x="102" y="196"/>
                    </a:moveTo>
                    <a:cubicBezTo>
                      <a:pt x="94" y="196"/>
                      <a:pt x="85" y="194"/>
                      <a:pt x="76" y="192"/>
                    </a:cubicBezTo>
                    <a:cubicBezTo>
                      <a:pt x="27" y="177"/>
                      <a:pt x="0" y="126"/>
                      <a:pt x="15" y="78"/>
                    </a:cubicBezTo>
                    <a:cubicBezTo>
                      <a:pt x="15" y="75"/>
                      <a:pt x="15" y="75"/>
                      <a:pt x="15" y="75"/>
                    </a:cubicBezTo>
                    <a:cubicBezTo>
                      <a:pt x="30" y="27"/>
                      <a:pt x="81" y="0"/>
                      <a:pt x="130" y="14"/>
                    </a:cubicBezTo>
                    <a:cubicBezTo>
                      <a:pt x="178" y="29"/>
                      <a:pt x="205" y="80"/>
                      <a:pt x="191" y="129"/>
                    </a:cubicBezTo>
                    <a:cubicBezTo>
                      <a:pt x="190" y="131"/>
                      <a:pt x="190" y="131"/>
                      <a:pt x="190" y="131"/>
                    </a:cubicBezTo>
                    <a:cubicBezTo>
                      <a:pt x="178" y="170"/>
                      <a:pt x="142" y="196"/>
                      <a:pt x="102" y="1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241">
                <a:extLst>
                  <a:ext uri="{FF2B5EF4-FFF2-40B4-BE49-F238E27FC236}">
                    <a16:creationId xmlns:a16="http://schemas.microsoft.com/office/drawing/2014/main" id="{18A4AA4C-F13D-464D-AF97-269045E2B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926"/>
                <a:ext cx="35" cy="34"/>
              </a:xfrm>
              <a:custGeom>
                <a:avLst/>
                <a:gdLst>
                  <a:gd name="T0" fmla="*/ 64 w 129"/>
                  <a:gd name="T1" fmla="*/ 124 h 124"/>
                  <a:gd name="T2" fmla="*/ 8 w 129"/>
                  <a:gd name="T3" fmla="*/ 81 h 124"/>
                  <a:gd name="T4" fmla="*/ 8 w 129"/>
                  <a:gd name="T5" fmla="*/ 80 h 124"/>
                  <a:gd name="T6" fmla="*/ 49 w 129"/>
                  <a:gd name="T7" fmla="*/ 8 h 124"/>
                  <a:gd name="T8" fmla="*/ 120 w 129"/>
                  <a:gd name="T9" fmla="*/ 49 h 124"/>
                  <a:gd name="T10" fmla="*/ 121 w 129"/>
                  <a:gd name="T11" fmla="*/ 51 h 124"/>
                  <a:gd name="T12" fmla="*/ 80 w 129"/>
                  <a:gd name="T13" fmla="*/ 122 h 124"/>
                  <a:gd name="T14" fmla="*/ 64 w 129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4">
                    <a:moveTo>
                      <a:pt x="64" y="124"/>
                    </a:moveTo>
                    <a:cubicBezTo>
                      <a:pt x="39" y="124"/>
                      <a:pt x="15" y="107"/>
                      <a:pt x="8" y="81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0" y="49"/>
                      <a:pt x="18" y="17"/>
                      <a:pt x="49" y="8"/>
                    </a:cubicBezTo>
                    <a:cubicBezTo>
                      <a:pt x="80" y="0"/>
                      <a:pt x="112" y="18"/>
                      <a:pt x="120" y="49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9" y="82"/>
                      <a:pt x="111" y="114"/>
                      <a:pt x="80" y="122"/>
                    </a:cubicBezTo>
                    <a:cubicBezTo>
                      <a:pt x="75" y="123"/>
                      <a:pt x="69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242">
                <a:extLst>
                  <a:ext uri="{FF2B5EF4-FFF2-40B4-BE49-F238E27FC236}">
                    <a16:creationId xmlns:a16="http://schemas.microsoft.com/office/drawing/2014/main" id="{7E44B791-6613-4E5B-A2AB-7B1275958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1893"/>
                <a:ext cx="36" cy="35"/>
              </a:xfrm>
              <a:custGeom>
                <a:avLst/>
                <a:gdLst>
                  <a:gd name="T0" fmla="*/ 64 w 127"/>
                  <a:gd name="T1" fmla="*/ 126 h 126"/>
                  <a:gd name="T2" fmla="*/ 3 w 127"/>
                  <a:gd name="T3" fmla="*/ 69 h 126"/>
                  <a:gd name="T4" fmla="*/ 3 w 127"/>
                  <a:gd name="T5" fmla="*/ 68 h 126"/>
                  <a:gd name="T6" fmla="*/ 59 w 127"/>
                  <a:gd name="T7" fmla="*/ 2 h 126"/>
                  <a:gd name="T8" fmla="*/ 125 w 127"/>
                  <a:gd name="T9" fmla="*/ 59 h 126"/>
                  <a:gd name="T10" fmla="*/ 125 w 127"/>
                  <a:gd name="T11" fmla="*/ 60 h 126"/>
                  <a:gd name="T12" fmla="*/ 68 w 127"/>
                  <a:gd name="T13" fmla="*/ 126 h 126"/>
                  <a:gd name="T14" fmla="*/ 64 w 127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6">
                    <a:moveTo>
                      <a:pt x="64" y="126"/>
                    </a:moveTo>
                    <a:cubicBezTo>
                      <a:pt x="32" y="126"/>
                      <a:pt x="5" y="101"/>
                      <a:pt x="3" y="69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0" y="34"/>
                      <a:pt x="25" y="5"/>
                      <a:pt x="59" y="2"/>
                    </a:cubicBezTo>
                    <a:cubicBezTo>
                      <a:pt x="93" y="0"/>
                      <a:pt x="122" y="25"/>
                      <a:pt x="125" y="59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7" y="94"/>
                      <a:pt x="102" y="123"/>
                      <a:pt x="68" y="126"/>
                    </a:cubicBezTo>
                    <a:cubicBezTo>
                      <a:pt x="67" y="126"/>
                      <a:pt x="65" y="126"/>
                      <a:pt x="6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243">
                <a:extLst>
                  <a:ext uri="{FF2B5EF4-FFF2-40B4-BE49-F238E27FC236}">
                    <a16:creationId xmlns:a16="http://schemas.microsoft.com/office/drawing/2014/main" id="{BB77ED72-F175-4C9A-A388-8D3090177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1792"/>
                <a:ext cx="33" cy="32"/>
              </a:xfrm>
              <a:custGeom>
                <a:avLst/>
                <a:gdLst>
                  <a:gd name="T0" fmla="*/ 59 w 118"/>
                  <a:gd name="T1" fmla="*/ 116 h 116"/>
                  <a:gd name="T2" fmla="*/ 53 w 118"/>
                  <a:gd name="T3" fmla="*/ 116 h 116"/>
                  <a:gd name="T4" fmla="*/ 3 w 118"/>
                  <a:gd name="T5" fmla="*/ 54 h 116"/>
                  <a:gd name="T6" fmla="*/ 3 w 118"/>
                  <a:gd name="T7" fmla="*/ 53 h 116"/>
                  <a:gd name="T8" fmla="*/ 65 w 118"/>
                  <a:gd name="T9" fmla="*/ 4 h 116"/>
                  <a:gd name="T10" fmla="*/ 114 w 118"/>
                  <a:gd name="T11" fmla="*/ 65 h 116"/>
                  <a:gd name="T12" fmla="*/ 114 w 118"/>
                  <a:gd name="T13" fmla="*/ 67 h 116"/>
                  <a:gd name="T14" fmla="*/ 59 w 118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6">
                    <a:moveTo>
                      <a:pt x="59" y="116"/>
                    </a:moveTo>
                    <a:cubicBezTo>
                      <a:pt x="57" y="116"/>
                      <a:pt x="55" y="116"/>
                      <a:pt x="53" y="116"/>
                    </a:cubicBezTo>
                    <a:cubicBezTo>
                      <a:pt x="22" y="113"/>
                      <a:pt x="0" y="85"/>
                      <a:pt x="3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7" y="23"/>
                      <a:pt x="34" y="0"/>
                      <a:pt x="65" y="4"/>
                    </a:cubicBezTo>
                    <a:cubicBezTo>
                      <a:pt x="96" y="7"/>
                      <a:pt x="118" y="35"/>
                      <a:pt x="114" y="65"/>
                    </a:cubicBezTo>
                    <a:cubicBezTo>
                      <a:pt x="114" y="67"/>
                      <a:pt x="114" y="67"/>
                      <a:pt x="114" y="67"/>
                    </a:cubicBezTo>
                    <a:cubicBezTo>
                      <a:pt x="111" y="95"/>
                      <a:pt x="87" y="116"/>
                      <a:pt x="59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244">
                <a:extLst>
                  <a:ext uri="{FF2B5EF4-FFF2-40B4-BE49-F238E27FC236}">
                    <a16:creationId xmlns:a16="http://schemas.microsoft.com/office/drawing/2014/main" id="{17FA2B18-AD24-4406-9B49-27F5D857A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1751"/>
                <a:ext cx="45" cy="45"/>
              </a:xfrm>
              <a:custGeom>
                <a:avLst/>
                <a:gdLst>
                  <a:gd name="T0" fmla="*/ 83 w 165"/>
                  <a:gd name="T1" fmla="*/ 163 h 163"/>
                  <a:gd name="T2" fmla="*/ 4 w 165"/>
                  <a:gd name="T3" fmla="*/ 90 h 163"/>
                  <a:gd name="T4" fmla="*/ 4 w 165"/>
                  <a:gd name="T5" fmla="*/ 88 h 163"/>
                  <a:gd name="T6" fmla="*/ 77 w 165"/>
                  <a:gd name="T7" fmla="*/ 3 h 163"/>
                  <a:gd name="T8" fmla="*/ 162 w 165"/>
                  <a:gd name="T9" fmla="*/ 76 h 163"/>
                  <a:gd name="T10" fmla="*/ 162 w 165"/>
                  <a:gd name="T11" fmla="*/ 78 h 163"/>
                  <a:gd name="T12" fmla="*/ 89 w 165"/>
                  <a:gd name="T13" fmla="*/ 163 h 163"/>
                  <a:gd name="T14" fmla="*/ 83 w 165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63">
                    <a:moveTo>
                      <a:pt x="83" y="163"/>
                    </a:moveTo>
                    <a:cubicBezTo>
                      <a:pt x="42" y="163"/>
                      <a:pt x="7" y="132"/>
                      <a:pt x="4" y="90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0" y="45"/>
                      <a:pt x="33" y="7"/>
                      <a:pt x="77" y="3"/>
                    </a:cubicBezTo>
                    <a:cubicBezTo>
                      <a:pt x="120" y="0"/>
                      <a:pt x="158" y="33"/>
                      <a:pt x="162" y="76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5" y="122"/>
                      <a:pt x="132" y="160"/>
                      <a:pt x="89" y="163"/>
                    </a:cubicBezTo>
                    <a:cubicBezTo>
                      <a:pt x="87" y="163"/>
                      <a:pt x="85" y="163"/>
                      <a:pt x="83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45">
                <a:extLst>
                  <a:ext uri="{FF2B5EF4-FFF2-40B4-BE49-F238E27FC236}">
                    <a16:creationId xmlns:a16="http://schemas.microsoft.com/office/drawing/2014/main" id="{DCFE2507-3658-4A01-9025-677A7A4C6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" y="1647"/>
                <a:ext cx="51" cy="50"/>
              </a:xfrm>
              <a:custGeom>
                <a:avLst/>
                <a:gdLst>
                  <a:gd name="T0" fmla="*/ 91 w 183"/>
                  <a:gd name="T1" fmla="*/ 179 h 179"/>
                  <a:gd name="T2" fmla="*/ 82 w 183"/>
                  <a:gd name="T3" fmla="*/ 179 h 179"/>
                  <a:gd name="T4" fmla="*/ 5 w 183"/>
                  <a:gd name="T5" fmla="*/ 83 h 179"/>
                  <a:gd name="T6" fmla="*/ 5 w 183"/>
                  <a:gd name="T7" fmla="*/ 81 h 179"/>
                  <a:gd name="T8" fmla="*/ 101 w 183"/>
                  <a:gd name="T9" fmla="*/ 5 h 179"/>
                  <a:gd name="T10" fmla="*/ 177 w 183"/>
                  <a:gd name="T11" fmla="*/ 100 h 179"/>
                  <a:gd name="T12" fmla="*/ 177 w 183"/>
                  <a:gd name="T13" fmla="*/ 102 h 179"/>
                  <a:gd name="T14" fmla="*/ 91 w 183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9">
                    <a:moveTo>
                      <a:pt x="91" y="179"/>
                    </a:moveTo>
                    <a:cubicBezTo>
                      <a:pt x="88" y="179"/>
                      <a:pt x="85" y="179"/>
                      <a:pt x="82" y="179"/>
                    </a:cubicBezTo>
                    <a:cubicBezTo>
                      <a:pt x="34" y="174"/>
                      <a:pt x="0" y="131"/>
                      <a:pt x="5" y="83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11" y="34"/>
                      <a:pt x="53" y="0"/>
                      <a:pt x="101" y="5"/>
                    </a:cubicBezTo>
                    <a:cubicBezTo>
                      <a:pt x="148" y="10"/>
                      <a:pt x="183" y="53"/>
                      <a:pt x="177" y="100"/>
                    </a:cubicBezTo>
                    <a:cubicBezTo>
                      <a:pt x="177" y="102"/>
                      <a:pt x="177" y="102"/>
                      <a:pt x="177" y="102"/>
                    </a:cubicBezTo>
                    <a:cubicBezTo>
                      <a:pt x="172" y="147"/>
                      <a:pt x="135" y="179"/>
                      <a:pt x="91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46">
                <a:extLst>
                  <a:ext uri="{FF2B5EF4-FFF2-40B4-BE49-F238E27FC236}">
                    <a16:creationId xmlns:a16="http://schemas.microsoft.com/office/drawing/2014/main" id="{383236BB-AB7D-4135-8F7B-9C8658559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1615"/>
                <a:ext cx="44" cy="44"/>
              </a:xfrm>
              <a:custGeom>
                <a:avLst/>
                <a:gdLst>
                  <a:gd name="T0" fmla="*/ 80 w 159"/>
                  <a:gd name="T1" fmla="*/ 157 h 157"/>
                  <a:gd name="T2" fmla="*/ 3 w 159"/>
                  <a:gd name="T3" fmla="*/ 86 h 157"/>
                  <a:gd name="T4" fmla="*/ 3 w 159"/>
                  <a:gd name="T5" fmla="*/ 85 h 157"/>
                  <a:gd name="T6" fmla="*/ 74 w 159"/>
                  <a:gd name="T7" fmla="*/ 3 h 157"/>
                  <a:gd name="T8" fmla="*/ 156 w 159"/>
                  <a:gd name="T9" fmla="*/ 73 h 157"/>
                  <a:gd name="T10" fmla="*/ 156 w 159"/>
                  <a:gd name="T11" fmla="*/ 75 h 157"/>
                  <a:gd name="T12" fmla="*/ 85 w 159"/>
                  <a:gd name="T13" fmla="*/ 157 h 157"/>
                  <a:gd name="T14" fmla="*/ 80 w 159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7">
                    <a:moveTo>
                      <a:pt x="80" y="157"/>
                    </a:moveTo>
                    <a:cubicBezTo>
                      <a:pt x="40" y="157"/>
                      <a:pt x="7" y="127"/>
                      <a:pt x="3" y="86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43"/>
                      <a:pt x="32" y="6"/>
                      <a:pt x="74" y="3"/>
                    </a:cubicBezTo>
                    <a:cubicBezTo>
                      <a:pt x="116" y="0"/>
                      <a:pt x="153" y="31"/>
                      <a:pt x="156" y="73"/>
                    </a:cubicBezTo>
                    <a:cubicBezTo>
                      <a:pt x="156" y="75"/>
                      <a:pt x="156" y="75"/>
                      <a:pt x="156" y="75"/>
                    </a:cubicBezTo>
                    <a:cubicBezTo>
                      <a:pt x="159" y="117"/>
                      <a:pt x="127" y="154"/>
                      <a:pt x="85" y="157"/>
                    </a:cubicBezTo>
                    <a:cubicBezTo>
                      <a:pt x="83" y="157"/>
                      <a:pt x="81" y="157"/>
                      <a:pt x="80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247">
                <a:extLst>
                  <a:ext uri="{FF2B5EF4-FFF2-40B4-BE49-F238E27FC236}">
                    <a16:creationId xmlns:a16="http://schemas.microsoft.com/office/drawing/2014/main" id="{48006083-1A69-4ECD-9EED-5166D3B47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1514"/>
                <a:ext cx="48" cy="45"/>
              </a:xfrm>
              <a:custGeom>
                <a:avLst/>
                <a:gdLst>
                  <a:gd name="T0" fmla="*/ 87 w 175"/>
                  <a:gd name="T1" fmla="*/ 165 h 165"/>
                  <a:gd name="T2" fmla="*/ 52 w 175"/>
                  <a:gd name="T3" fmla="*/ 156 h 165"/>
                  <a:gd name="T4" fmla="*/ 19 w 175"/>
                  <a:gd name="T5" fmla="*/ 54 h 165"/>
                  <a:gd name="T6" fmla="*/ 20 w 175"/>
                  <a:gd name="T7" fmla="*/ 52 h 165"/>
                  <a:gd name="T8" fmla="*/ 123 w 175"/>
                  <a:gd name="T9" fmla="*/ 19 h 165"/>
                  <a:gd name="T10" fmla="*/ 156 w 175"/>
                  <a:gd name="T11" fmla="*/ 122 h 165"/>
                  <a:gd name="T12" fmla="*/ 155 w 175"/>
                  <a:gd name="T13" fmla="*/ 124 h 165"/>
                  <a:gd name="T14" fmla="*/ 87 w 175"/>
                  <a:gd name="T15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5">
                    <a:moveTo>
                      <a:pt x="87" y="165"/>
                    </a:moveTo>
                    <a:cubicBezTo>
                      <a:pt x="75" y="165"/>
                      <a:pt x="63" y="162"/>
                      <a:pt x="52" y="156"/>
                    </a:cubicBezTo>
                    <a:cubicBezTo>
                      <a:pt x="15" y="137"/>
                      <a:pt x="0" y="91"/>
                      <a:pt x="19" y="54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40" y="15"/>
                      <a:pt x="86" y="0"/>
                      <a:pt x="123" y="19"/>
                    </a:cubicBezTo>
                    <a:cubicBezTo>
                      <a:pt x="160" y="39"/>
                      <a:pt x="175" y="85"/>
                      <a:pt x="156" y="122"/>
                    </a:cubicBez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50"/>
                      <a:pt x="115" y="165"/>
                      <a:pt x="87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248">
                <a:extLst>
                  <a:ext uri="{FF2B5EF4-FFF2-40B4-BE49-F238E27FC236}">
                    <a16:creationId xmlns:a16="http://schemas.microsoft.com/office/drawing/2014/main" id="{81FDF35C-90B1-4F43-814C-15F59465B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1486"/>
                <a:ext cx="43" cy="41"/>
              </a:xfrm>
              <a:custGeom>
                <a:avLst/>
                <a:gdLst>
                  <a:gd name="T0" fmla="*/ 79 w 156"/>
                  <a:gd name="T1" fmla="*/ 148 h 148"/>
                  <a:gd name="T2" fmla="*/ 17 w 156"/>
                  <a:gd name="T3" fmla="*/ 109 h 148"/>
                  <a:gd name="T4" fmla="*/ 16 w 156"/>
                  <a:gd name="T5" fmla="*/ 108 h 148"/>
                  <a:gd name="T6" fmla="*/ 48 w 156"/>
                  <a:gd name="T7" fmla="*/ 17 h 148"/>
                  <a:gd name="T8" fmla="*/ 139 w 156"/>
                  <a:gd name="T9" fmla="*/ 49 h 148"/>
                  <a:gd name="T10" fmla="*/ 140 w 156"/>
                  <a:gd name="T11" fmla="*/ 50 h 148"/>
                  <a:gd name="T12" fmla="*/ 108 w 156"/>
                  <a:gd name="T13" fmla="*/ 141 h 148"/>
                  <a:gd name="T14" fmla="*/ 79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0" y="74"/>
                      <a:pt x="14" y="33"/>
                      <a:pt x="48" y="17"/>
                    </a:cubicBezTo>
                    <a:cubicBezTo>
                      <a:pt x="82" y="0"/>
                      <a:pt x="123" y="15"/>
                      <a:pt x="139" y="49"/>
                    </a:cubicBezTo>
                    <a:cubicBezTo>
                      <a:pt x="140" y="50"/>
                      <a:pt x="140" y="50"/>
                      <a:pt x="140" y="50"/>
                    </a:cubicBezTo>
                    <a:cubicBezTo>
                      <a:pt x="156" y="84"/>
                      <a:pt x="142" y="125"/>
                      <a:pt x="108" y="141"/>
                    </a:cubicBezTo>
                    <a:cubicBezTo>
                      <a:pt x="98" y="146"/>
                      <a:pt x="88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249">
                <a:extLst>
                  <a:ext uri="{FF2B5EF4-FFF2-40B4-BE49-F238E27FC236}">
                    <a16:creationId xmlns:a16="http://schemas.microsoft.com/office/drawing/2014/main" id="{9CA67E6B-13AF-4FF0-A919-FE9DCF1EC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1399"/>
                <a:ext cx="35" cy="32"/>
              </a:xfrm>
              <a:custGeom>
                <a:avLst/>
                <a:gdLst>
                  <a:gd name="T0" fmla="*/ 62 w 125"/>
                  <a:gd name="T1" fmla="*/ 117 h 117"/>
                  <a:gd name="T2" fmla="*/ 37 w 125"/>
                  <a:gd name="T3" fmla="*/ 111 h 117"/>
                  <a:gd name="T4" fmla="*/ 14 w 125"/>
                  <a:gd name="T5" fmla="*/ 38 h 117"/>
                  <a:gd name="T6" fmla="*/ 15 w 125"/>
                  <a:gd name="T7" fmla="*/ 37 h 117"/>
                  <a:gd name="T8" fmla="*/ 88 w 125"/>
                  <a:gd name="T9" fmla="*/ 14 h 117"/>
                  <a:gd name="T10" fmla="*/ 111 w 125"/>
                  <a:gd name="T11" fmla="*/ 87 h 117"/>
                  <a:gd name="T12" fmla="*/ 110 w 125"/>
                  <a:gd name="T13" fmla="*/ 88 h 117"/>
                  <a:gd name="T14" fmla="*/ 62 w 125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17">
                    <a:moveTo>
                      <a:pt x="62" y="117"/>
                    </a:moveTo>
                    <a:cubicBezTo>
                      <a:pt x="54" y="117"/>
                      <a:pt x="45" y="115"/>
                      <a:pt x="37" y="111"/>
                    </a:cubicBezTo>
                    <a:cubicBezTo>
                      <a:pt x="11" y="97"/>
                      <a:pt x="0" y="65"/>
                      <a:pt x="14" y="38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28" y="10"/>
                      <a:pt x="61" y="0"/>
                      <a:pt x="88" y="14"/>
                    </a:cubicBezTo>
                    <a:cubicBezTo>
                      <a:pt x="114" y="27"/>
                      <a:pt x="125" y="60"/>
                      <a:pt x="111" y="87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1" y="106"/>
                      <a:pt x="82" y="117"/>
                      <a:pt x="62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250">
                <a:extLst>
                  <a:ext uri="{FF2B5EF4-FFF2-40B4-BE49-F238E27FC236}">
                    <a16:creationId xmlns:a16="http://schemas.microsoft.com/office/drawing/2014/main" id="{F2D67DAD-759E-4580-A727-C2E34BB10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368"/>
                <a:ext cx="33" cy="31"/>
              </a:xfrm>
              <a:custGeom>
                <a:avLst/>
                <a:gdLst>
                  <a:gd name="T0" fmla="*/ 59 w 118"/>
                  <a:gd name="T1" fmla="*/ 110 h 110"/>
                  <a:gd name="T2" fmla="*/ 13 w 118"/>
                  <a:gd name="T3" fmla="*/ 81 h 110"/>
                  <a:gd name="T4" fmla="*/ 13 w 118"/>
                  <a:gd name="T5" fmla="*/ 80 h 110"/>
                  <a:gd name="T6" fmla="*/ 37 w 118"/>
                  <a:gd name="T7" fmla="*/ 12 h 110"/>
                  <a:gd name="T8" fmla="*/ 105 w 118"/>
                  <a:gd name="T9" fmla="*/ 36 h 110"/>
                  <a:gd name="T10" fmla="*/ 105 w 118"/>
                  <a:gd name="T11" fmla="*/ 37 h 110"/>
                  <a:gd name="T12" fmla="*/ 81 w 118"/>
                  <a:gd name="T13" fmla="*/ 105 h 110"/>
                  <a:gd name="T14" fmla="*/ 59 w 118"/>
                  <a:gd name="T15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0">
                    <a:moveTo>
                      <a:pt x="59" y="110"/>
                    </a:moveTo>
                    <a:cubicBezTo>
                      <a:pt x="40" y="110"/>
                      <a:pt x="22" y="100"/>
                      <a:pt x="13" y="81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0" y="55"/>
                      <a:pt x="11" y="24"/>
                      <a:pt x="37" y="12"/>
                    </a:cubicBezTo>
                    <a:cubicBezTo>
                      <a:pt x="62" y="0"/>
                      <a:pt x="93" y="10"/>
                      <a:pt x="105" y="36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18" y="62"/>
                      <a:pt x="107" y="93"/>
                      <a:pt x="81" y="105"/>
                    </a:cubicBezTo>
                    <a:cubicBezTo>
                      <a:pt x="74" y="109"/>
                      <a:pt x="67" y="110"/>
                      <a:pt x="59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251">
                <a:extLst>
                  <a:ext uri="{FF2B5EF4-FFF2-40B4-BE49-F238E27FC236}">
                    <a16:creationId xmlns:a16="http://schemas.microsoft.com/office/drawing/2014/main" id="{D2CDC92D-46CB-42F0-9492-140F136DA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1277"/>
                <a:ext cx="34" cy="32"/>
              </a:xfrm>
              <a:custGeom>
                <a:avLst/>
                <a:gdLst>
                  <a:gd name="T0" fmla="*/ 61 w 123"/>
                  <a:gd name="T1" fmla="*/ 116 h 116"/>
                  <a:gd name="T2" fmla="*/ 36 w 123"/>
                  <a:gd name="T3" fmla="*/ 110 h 116"/>
                  <a:gd name="T4" fmla="*/ 13 w 123"/>
                  <a:gd name="T5" fmla="*/ 38 h 116"/>
                  <a:gd name="T6" fmla="*/ 14 w 123"/>
                  <a:gd name="T7" fmla="*/ 36 h 116"/>
                  <a:gd name="T8" fmla="*/ 87 w 123"/>
                  <a:gd name="T9" fmla="*/ 13 h 116"/>
                  <a:gd name="T10" fmla="*/ 110 w 123"/>
                  <a:gd name="T11" fmla="*/ 86 h 116"/>
                  <a:gd name="T12" fmla="*/ 109 w 123"/>
                  <a:gd name="T13" fmla="*/ 87 h 116"/>
                  <a:gd name="T14" fmla="*/ 61 w 123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3" h="116">
                    <a:moveTo>
                      <a:pt x="61" y="116"/>
                    </a:moveTo>
                    <a:cubicBezTo>
                      <a:pt x="53" y="116"/>
                      <a:pt x="44" y="114"/>
                      <a:pt x="36" y="110"/>
                    </a:cubicBezTo>
                    <a:cubicBezTo>
                      <a:pt x="10" y="97"/>
                      <a:pt x="0" y="64"/>
                      <a:pt x="13" y="38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28" y="10"/>
                      <a:pt x="60" y="0"/>
                      <a:pt x="87" y="13"/>
                    </a:cubicBezTo>
                    <a:cubicBezTo>
                      <a:pt x="113" y="27"/>
                      <a:pt x="123" y="60"/>
                      <a:pt x="110" y="86"/>
                    </a:cubicBezTo>
                    <a:cubicBezTo>
                      <a:pt x="109" y="87"/>
                      <a:pt x="109" y="87"/>
                      <a:pt x="109" y="87"/>
                    </a:cubicBezTo>
                    <a:cubicBezTo>
                      <a:pt x="100" y="106"/>
                      <a:pt x="81" y="116"/>
                      <a:pt x="61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252">
                <a:extLst>
                  <a:ext uri="{FF2B5EF4-FFF2-40B4-BE49-F238E27FC236}">
                    <a16:creationId xmlns:a16="http://schemas.microsoft.com/office/drawing/2014/main" id="{926F2E37-ED38-4A5A-AC5B-2779344C8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242"/>
                <a:ext cx="41" cy="39"/>
              </a:xfrm>
              <a:custGeom>
                <a:avLst/>
                <a:gdLst>
                  <a:gd name="T0" fmla="*/ 75 w 149"/>
                  <a:gd name="T1" fmla="*/ 142 h 142"/>
                  <a:gd name="T2" fmla="*/ 29 w 149"/>
                  <a:gd name="T3" fmla="*/ 123 h 142"/>
                  <a:gd name="T4" fmla="*/ 28 w 149"/>
                  <a:gd name="T5" fmla="*/ 122 h 142"/>
                  <a:gd name="T6" fmla="*/ 25 w 149"/>
                  <a:gd name="T7" fmla="*/ 28 h 142"/>
                  <a:gd name="T8" fmla="*/ 119 w 149"/>
                  <a:gd name="T9" fmla="*/ 25 h 142"/>
                  <a:gd name="T10" fmla="*/ 121 w 149"/>
                  <a:gd name="T11" fmla="*/ 26 h 142"/>
                  <a:gd name="T12" fmla="*/ 124 w 149"/>
                  <a:gd name="T13" fmla="*/ 121 h 142"/>
                  <a:gd name="T14" fmla="*/ 75 w 149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2">
                    <a:moveTo>
                      <a:pt x="75" y="142"/>
                    </a:moveTo>
                    <a:cubicBezTo>
                      <a:pt x="58" y="142"/>
                      <a:pt x="42" y="136"/>
                      <a:pt x="29" y="123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1" y="97"/>
                      <a:pt x="0" y="55"/>
                      <a:pt x="25" y="28"/>
                    </a:cubicBezTo>
                    <a:cubicBezTo>
                      <a:pt x="50" y="1"/>
                      <a:pt x="93" y="0"/>
                      <a:pt x="119" y="25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47" y="51"/>
                      <a:pt x="149" y="94"/>
                      <a:pt x="124" y="121"/>
                    </a:cubicBezTo>
                    <a:cubicBezTo>
                      <a:pt x="110" y="134"/>
                      <a:pt x="93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253">
                <a:extLst>
                  <a:ext uri="{FF2B5EF4-FFF2-40B4-BE49-F238E27FC236}">
                    <a16:creationId xmlns:a16="http://schemas.microsoft.com/office/drawing/2014/main" id="{8889D8F7-CD2E-4BB6-901E-755709D98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1165"/>
                <a:ext cx="52" cy="49"/>
              </a:xfrm>
              <a:custGeom>
                <a:avLst/>
                <a:gdLst>
                  <a:gd name="T0" fmla="*/ 94 w 190"/>
                  <a:gd name="T1" fmla="*/ 180 h 180"/>
                  <a:gd name="T2" fmla="*/ 31 w 190"/>
                  <a:gd name="T3" fmla="*/ 151 h 180"/>
                  <a:gd name="T4" fmla="*/ 38 w 190"/>
                  <a:gd name="T5" fmla="*/ 32 h 180"/>
                  <a:gd name="T6" fmla="*/ 40 w 190"/>
                  <a:gd name="T7" fmla="*/ 30 h 180"/>
                  <a:gd name="T8" fmla="*/ 159 w 190"/>
                  <a:gd name="T9" fmla="*/ 38 h 180"/>
                  <a:gd name="T10" fmla="*/ 152 w 190"/>
                  <a:gd name="T11" fmla="*/ 157 h 180"/>
                  <a:gd name="T12" fmla="*/ 150 w 190"/>
                  <a:gd name="T13" fmla="*/ 158 h 180"/>
                  <a:gd name="T14" fmla="*/ 94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4" y="180"/>
                    </a:moveTo>
                    <a:cubicBezTo>
                      <a:pt x="71" y="180"/>
                      <a:pt x="48" y="170"/>
                      <a:pt x="31" y="151"/>
                    </a:cubicBezTo>
                    <a:cubicBezTo>
                      <a:pt x="0" y="116"/>
                      <a:pt x="3" y="63"/>
                      <a:pt x="38" y="32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75" y="0"/>
                      <a:pt x="128" y="3"/>
                      <a:pt x="159" y="38"/>
                    </a:cubicBezTo>
                    <a:cubicBezTo>
                      <a:pt x="190" y="73"/>
                      <a:pt x="187" y="126"/>
                      <a:pt x="152" y="157"/>
                    </a:cubicBezTo>
                    <a:cubicBezTo>
                      <a:pt x="150" y="158"/>
                      <a:pt x="150" y="158"/>
                      <a:pt x="150" y="158"/>
                    </a:cubicBezTo>
                    <a:cubicBezTo>
                      <a:pt x="134" y="173"/>
                      <a:pt x="114" y="180"/>
                      <a:pt x="94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254">
                <a:extLst>
                  <a:ext uri="{FF2B5EF4-FFF2-40B4-BE49-F238E27FC236}">
                    <a16:creationId xmlns:a16="http://schemas.microsoft.com/office/drawing/2014/main" id="{B5CD3EC8-E391-4B4A-ACE1-6C2CBB1AA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1154"/>
                <a:ext cx="29" cy="28"/>
              </a:xfrm>
              <a:custGeom>
                <a:avLst/>
                <a:gdLst>
                  <a:gd name="T0" fmla="*/ 53 w 106"/>
                  <a:gd name="T1" fmla="*/ 102 h 102"/>
                  <a:gd name="T2" fmla="*/ 21 w 106"/>
                  <a:gd name="T3" fmla="*/ 89 h 102"/>
                  <a:gd name="T4" fmla="*/ 20 w 106"/>
                  <a:gd name="T5" fmla="*/ 88 h 102"/>
                  <a:gd name="T6" fmla="*/ 18 w 106"/>
                  <a:gd name="T7" fmla="*/ 20 h 102"/>
                  <a:gd name="T8" fmla="*/ 86 w 106"/>
                  <a:gd name="T9" fmla="*/ 18 h 102"/>
                  <a:gd name="T10" fmla="*/ 86 w 106"/>
                  <a:gd name="T11" fmla="*/ 19 h 102"/>
                  <a:gd name="T12" fmla="*/ 88 w 106"/>
                  <a:gd name="T13" fmla="*/ 87 h 102"/>
                  <a:gd name="T14" fmla="*/ 53 w 106"/>
                  <a:gd name="T1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2">
                    <a:moveTo>
                      <a:pt x="53" y="102"/>
                    </a:moveTo>
                    <a:cubicBezTo>
                      <a:pt x="42" y="102"/>
                      <a:pt x="30" y="98"/>
                      <a:pt x="21" y="89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0" y="70"/>
                      <a:pt x="0" y="39"/>
                      <a:pt x="18" y="20"/>
                    </a:cubicBezTo>
                    <a:cubicBezTo>
                      <a:pt x="36" y="1"/>
                      <a:pt x="66" y="0"/>
                      <a:pt x="86" y="18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106" y="37"/>
                      <a:pt x="106" y="68"/>
                      <a:pt x="88" y="87"/>
                    </a:cubicBezTo>
                    <a:cubicBezTo>
                      <a:pt x="79" y="97"/>
                      <a:pt x="66" y="102"/>
                      <a:pt x="53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255">
                <a:extLst>
                  <a:ext uri="{FF2B5EF4-FFF2-40B4-BE49-F238E27FC236}">
                    <a16:creationId xmlns:a16="http://schemas.microsoft.com/office/drawing/2014/main" id="{5D361E5E-AC93-448E-A000-F5A3A2E17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1073"/>
                <a:ext cx="53" cy="51"/>
              </a:xfrm>
              <a:custGeom>
                <a:avLst/>
                <a:gdLst>
                  <a:gd name="T0" fmla="*/ 96 w 193"/>
                  <a:gd name="T1" fmla="*/ 183 h 183"/>
                  <a:gd name="T2" fmla="*/ 32 w 193"/>
                  <a:gd name="T3" fmla="*/ 154 h 183"/>
                  <a:gd name="T4" fmla="*/ 39 w 193"/>
                  <a:gd name="T5" fmla="*/ 32 h 183"/>
                  <a:gd name="T6" fmla="*/ 41 w 193"/>
                  <a:gd name="T7" fmla="*/ 31 h 183"/>
                  <a:gd name="T8" fmla="*/ 162 w 193"/>
                  <a:gd name="T9" fmla="*/ 39 h 183"/>
                  <a:gd name="T10" fmla="*/ 154 w 193"/>
                  <a:gd name="T11" fmla="*/ 160 h 183"/>
                  <a:gd name="T12" fmla="*/ 153 w 193"/>
                  <a:gd name="T13" fmla="*/ 161 h 183"/>
                  <a:gd name="T14" fmla="*/ 96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6" y="183"/>
                    </a:moveTo>
                    <a:cubicBezTo>
                      <a:pt x="72" y="183"/>
                      <a:pt x="49" y="173"/>
                      <a:pt x="32" y="154"/>
                    </a:cubicBezTo>
                    <a:cubicBezTo>
                      <a:pt x="0" y="118"/>
                      <a:pt x="4" y="64"/>
                      <a:pt x="39" y="32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76" y="0"/>
                      <a:pt x="130" y="3"/>
                      <a:pt x="162" y="39"/>
                    </a:cubicBezTo>
                    <a:cubicBezTo>
                      <a:pt x="193" y="74"/>
                      <a:pt x="190" y="128"/>
                      <a:pt x="154" y="160"/>
                    </a:cubicBezTo>
                    <a:cubicBezTo>
                      <a:pt x="153" y="161"/>
                      <a:pt x="153" y="161"/>
                      <a:pt x="153" y="161"/>
                    </a:cubicBezTo>
                    <a:cubicBezTo>
                      <a:pt x="137" y="175"/>
                      <a:pt x="116" y="183"/>
                      <a:pt x="96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256">
                <a:extLst>
                  <a:ext uri="{FF2B5EF4-FFF2-40B4-BE49-F238E27FC236}">
                    <a16:creationId xmlns:a16="http://schemas.microsoft.com/office/drawing/2014/main" id="{592EDE32-970F-4F69-9D2A-1C4FBB407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1052"/>
                <a:ext cx="43" cy="42"/>
              </a:xfrm>
              <a:custGeom>
                <a:avLst/>
                <a:gdLst>
                  <a:gd name="T0" fmla="*/ 80 w 159"/>
                  <a:gd name="T1" fmla="*/ 152 h 152"/>
                  <a:gd name="T2" fmla="*/ 31 w 159"/>
                  <a:gd name="T3" fmla="*/ 132 h 152"/>
                  <a:gd name="T4" fmla="*/ 30 w 159"/>
                  <a:gd name="T5" fmla="*/ 131 h 152"/>
                  <a:gd name="T6" fmla="*/ 27 w 159"/>
                  <a:gd name="T7" fmla="*/ 30 h 152"/>
                  <a:gd name="T8" fmla="*/ 128 w 159"/>
                  <a:gd name="T9" fmla="*/ 27 h 152"/>
                  <a:gd name="T10" fmla="*/ 129 w 159"/>
                  <a:gd name="T11" fmla="*/ 28 h 152"/>
                  <a:gd name="T12" fmla="*/ 132 w 159"/>
                  <a:gd name="T13" fmla="*/ 129 h 152"/>
                  <a:gd name="T14" fmla="*/ 80 w 159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2">
                    <a:moveTo>
                      <a:pt x="80" y="152"/>
                    </a:moveTo>
                    <a:cubicBezTo>
                      <a:pt x="63" y="152"/>
                      <a:pt x="45" y="145"/>
                      <a:pt x="31" y="132"/>
                    </a:cubicBezTo>
                    <a:cubicBezTo>
                      <a:pt x="30" y="131"/>
                      <a:pt x="30" y="131"/>
                      <a:pt x="30" y="131"/>
                    </a:cubicBezTo>
                    <a:cubicBezTo>
                      <a:pt x="2" y="104"/>
                      <a:pt x="0" y="59"/>
                      <a:pt x="27" y="30"/>
                    </a:cubicBezTo>
                    <a:cubicBezTo>
                      <a:pt x="54" y="2"/>
                      <a:pt x="99" y="0"/>
                      <a:pt x="128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58" y="55"/>
                      <a:pt x="159" y="101"/>
                      <a:pt x="132" y="129"/>
                    </a:cubicBezTo>
                    <a:cubicBezTo>
                      <a:pt x="118" y="144"/>
                      <a:pt x="99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257">
                <a:extLst>
                  <a:ext uri="{FF2B5EF4-FFF2-40B4-BE49-F238E27FC236}">
                    <a16:creationId xmlns:a16="http://schemas.microsoft.com/office/drawing/2014/main" id="{FA72E674-1B54-40FC-8272-D865F6B97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997"/>
                <a:ext cx="30" cy="28"/>
              </a:xfrm>
              <a:custGeom>
                <a:avLst/>
                <a:gdLst>
                  <a:gd name="T0" fmla="*/ 54 w 108"/>
                  <a:gd name="T1" fmla="*/ 100 h 100"/>
                  <a:gd name="T2" fmla="*/ 9 w 108"/>
                  <a:gd name="T3" fmla="*/ 70 h 100"/>
                  <a:gd name="T4" fmla="*/ 37 w 108"/>
                  <a:gd name="T5" fmla="*/ 9 h 100"/>
                  <a:gd name="T6" fmla="*/ 38 w 108"/>
                  <a:gd name="T7" fmla="*/ 9 h 100"/>
                  <a:gd name="T8" fmla="*/ 99 w 108"/>
                  <a:gd name="T9" fmla="*/ 36 h 100"/>
                  <a:gd name="T10" fmla="*/ 71 w 108"/>
                  <a:gd name="T11" fmla="*/ 97 h 100"/>
                  <a:gd name="T12" fmla="*/ 70 w 108"/>
                  <a:gd name="T13" fmla="*/ 97 h 100"/>
                  <a:gd name="T14" fmla="*/ 54 w 108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0">
                    <a:moveTo>
                      <a:pt x="54" y="100"/>
                    </a:moveTo>
                    <a:cubicBezTo>
                      <a:pt x="34" y="100"/>
                      <a:pt x="16" y="89"/>
                      <a:pt x="9" y="70"/>
                    </a:cubicBezTo>
                    <a:cubicBezTo>
                      <a:pt x="0" y="45"/>
                      <a:pt x="13" y="18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63" y="0"/>
                      <a:pt x="90" y="12"/>
                      <a:pt x="99" y="36"/>
                    </a:cubicBezTo>
                    <a:cubicBezTo>
                      <a:pt x="108" y="61"/>
                      <a:pt x="95" y="88"/>
                      <a:pt x="71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65" y="99"/>
                      <a:pt x="59" y="100"/>
                      <a:pt x="54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258">
                <a:extLst>
                  <a:ext uri="{FF2B5EF4-FFF2-40B4-BE49-F238E27FC236}">
                    <a16:creationId xmlns:a16="http://schemas.microsoft.com/office/drawing/2014/main" id="{B9807154-C198-4D11-8682-70DDFBBA0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979"/>
                <a:ext cx="47" cy="45"/>
              </a:xfrm>
              <a:custGeom>
                <a:avLst/>
                <a:gdLst>
                  <a:gd name="T0" fmla="*/ 86 w 171"/>
                  <a:gd name="T1" fmla="*/ 160 h 160"/>
                  <a:gd name="T2" fmla="*/ 58 w 171"/>
                  <a:gd name="T3" fmla="*/ 154 h 160"/>
                  <a:gd name="T4" fmla="*/ 57 w 171"/>
                  <a:gd name="T5" fmla="*/ 154 h 160"/>
                  <a:gd name="T6" fmla="*/ 16 w 171"/>
                  <a:gd name="T7" fmla="*/ 57 h 160"/>
                  <a:gd name="T8" fmla="*/ 113 w 171"/>
                  <a:gd name="T9" fmla="*/ 16 h 160"/>
                  <a:gd name="T10" fmla="*/ 114 w 171"/>
                  <a:gd name="T11" fmla="*/ 16 h 160"/>
                  <a:gd name="T12" fmla="*/ 155 w 171"/>
                  <a:gd name="T13" fmla="*/ 113 h 160"/>
                  <a:gd name="T14" fmla="*/ 86 w 171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0">
                    <a:moveTo>
                      <a:pt x="86" y="160"/>
                    </a:moveTo>
                    <a:cubicBezTo>
                      <a:pt x="77" y="160"/>
                      <a:pt x="67" y="158"/>
                      <a:pt x="58" y="154"/>
                    </a:cubicBezTo>
                    <a:cubicBezTo>
                      <a:pt x="57" y="154"/>
                      <a:pt x="57" y="154"/>
                      <a:pt x="57" y="154"/>
                    </a:cubicBezTo>
                    <a:cubicBezTo>
                      <a:pt x="19" y="138"/>
                      <a:pt x="0" y="95"/>
                      <a:pt x="16" y="57"/>
                    </a:cubicBezTo>
                    <a:cubicBezTo>
                      <a:pt x="31" y="19"/>
                      <a:pt x="75" y="0"/>
                      <a:pt x="113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52" y="32"/>
                      <a:pt x="171" y="75"/>
                      <a:pt x="155" y="113"/>
                    </a:cubicBezTo>
                    <a:cubicBezTo>
                      <a:pt x="143" y="142"/>
                      <a:pt x="116" y="160"/>
                      <a:pt x="86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259">
                <a:extLst>
                  <a:ext uri="{FF2B5EF4-FFF2-40B4-BE49-F238E27FC236}">
                    <a16:creationId xmlns:a16="http://schemas.microsoft.com/office/drawing/2014/main" id="{329CD3C5-BFAB-4727-B99C-ABAFC9C18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948"/>
                <a:ext cx="33" cy="31"/>
              </a:xfrm>
              <a:custGeom>
                <a:avLst/>
                <a:gdLst>
                  <a:gd name="T0" fmla="*/ 60 w 120"/>
                  <a:gd name="T1" fmla="*/ 113 h 113"/>
                  <a:gd name="T2" fmla="*/ 10 w 120"/>
                  <a:gd name="T3" fmla="*/ 79 h 113"/>
                  <a:gd name="T4" fmla="*/ 42 w 120"/>
                  <a:gd name="T5" fmla="*/ 11 h 113"/>
                  <a:gd name="T6" fmla="*/ 43 w 120"/>
                  <a:gd name="T7" fmla="*/ 10 h 113"/>
                  <a:gd name="T8" fmla="*/ 110 w 120"/>
                  <a:gd name="T9" fmla="*/ 42 h 113"/>
                  <a:gd name="T10" fmla="*/ 79 w 120"/>
                  <a:gd name="T11" fmla="*/ 109 h 113"/>
                  <a:gd name="T12" fmla="*/ 78 w 120"/>
                  <a:gd name="T13" fmla="*/ 110 h 113"/>
                  <a:gd name="T14" fmla="*/ 60 w 120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3">
                    <a:moveTo>
                      <a:pt x="60" y="113"/>
                    </a:moveTo>
                    <a:cubicBezTo>
                      <a:pt x="38" y="113"/>
                      <a:pt x="18" y="100"/>
                      <a:pt x="10" y="79"/>
                    </a:cubicBezTo>
                    <a:cubicBezTo>
                      <a:pt x="0" y="51"/>
                      <a:pt x="14" y="21"/>
                      <a:pt x="42" y="11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70" y="0"/>
                      <a:pt x="100" y="14"/>
                      <a:pt x="110" y="42"/>
                    </a:cubicBezTo>
                    <a:cubicBezTo>
                      <a:pt x="120" y="69"/>
                      <a:pt x="107" y="99"/>
                      <a:pt x="79" y="109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2" y="112"/>
                      <a:pt x="66" y="113"/>
                      <a:pt x="60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260">
                <a:extLst>
                  <a:ext uri="{FF2B5EF4-FFF2-40B4-BE49-F238E27FC236}">
                    <a16:creationId xmlns:a16="http://schemas.microsoft.com/office/drawing/2014/main" id="{436006E8-9B0D-46D7-9FCB-1EB487DD7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932"/>
                <a:ext cx="40" cy="37"/>
              </a:xfrm>
              <a:custGeom>
                <a:avLst/>
                <a:gdLst>
                  <a:gd name="T0" fmla="*/ 72 w 144"/>
                  <a:gd name="T1" fmla="*/ 135 h 135"/>
                  <a:gd name="T2" fmla="*/ 49 w 144"/>
                  <a:gd name="T3" fmla="*/ 130 h 135"/>
                  <a:gd name="T4" fmla="*/ 48 w 144"/>
                  <a:gd name="T5" fmla="*/ 129 h 135"/>
                  <a:gd name="T6" fmla="*/ 13 w 144"/>
                  <a:gd name="T7" fmla="*/ 48 h 135"/>
                  <a:gd name="T8" fmla="*/ 95 w 144"/>
                  <a:gd name="T9" fmla="*/ 13 h 135"/>
                  <a:gd name="T10" fmla="*/ 96 w 144"/>
                  <a:gd name="T11" fmla="*/ 14 h 135"/>
                  <a:gd name="T12" fmla="*/ 131 w 144"/>
                  <a:gd name="T13" fmla="*/ 95 h 135"/>
                  <a:gd name="T14" fmla="*/ 72 w 144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5">
                    <a:moveTo>
                      <a:pt x="72" y="135"/>
                    </a:moveTo>
                    <a:cubicBezTo>
                      <a:pt x="65" y="135"/>
                      <a:pt x="57" y="133"/>
                      <a:pt x="49" y="130"/>
                    </a:cubicBezTo>
                    <a:cubicBezTo>
                      <a:pt x="48" y="129"/>
                      <a:pt x="48" y="129"/>
                      <a:pt x="48" y="129"/>
                    </a:cubicBezTo>
                    <a:cubicBezTo>
                      <a:pt x="15" y="116"/>
                      <a:pt x="0" y="80"/>
                      <a:pt x="13" y="48"/>
                    </a:cubicBezTo>
                    <a:cubicBezTo>
                      <a:pt x="26" y="16"/>
                      <a:pt x="63" y="0"/>
                      <a:pt x="95" y="13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128" y="27"/>
                      <a:pt x="144" y="63"/>
                      <a:pt x="131" y="95"/>
                    </a:cubicBezTo>
                    <a:cubicBezTo>
                      <a:pt x="121" y="120"/>
                      <a:pt x="97" y="135"/>
                      <a:pt x="72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261">
                <a:extLst>
                  <a:ext uri="{FF2B5EF4-FFF2-40B4-BE49-F238E27FC236}">
                    <a16:creationId xmlns:a16="http://schemas.microsoft.com/office/drawing/2014/main" id="{A37B1E91-17A6-49BE-B736-2E30271CA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888"/>
                <a:ext cx="58" cy="54"/>
              </a:xfrm>
              <a:custGeom>
                <a:avLst/>
                <a:gdLst>
                  <a:gd name="T0" fmla="*/ 104 w 210"/>
                  <a:gd name="T1" fmla="*/ 197 h 197"/>
                  <a:gd name="T2" fmla="*/ 17 w 210"/>
                  <a:gd name="T3" fmla="*/ 136 h 197"/>
                  <a:gd name="T4" fmla="*/ 72 w 210"/>
                  <a:gd name="T5" fmla="*/ 18 h 197"/>
                  <a:gd name="T6" fmla="*/ 74 w 210"/>
                  <a:gd name="T7" fmla="*/ 17 h 197"/>
                  <a:gd name="T8" fmla="*/ 192 w 210"/>
                  <a:gd name="T9" fmla="*/ 72 h 197"/>
                  <a:gd name="T10" fmla="*/ 138 w 210"/>
                  <a:gd name="T11" fmla="*/ 190 h 197"/>
                  <a:gd name="T12" fmla="*/ 136 w 210"/>
                  <a:gd name="T13" fmla="*/ 191 h 197"/>
                  <a:gd name="T14" fmla="*/ 104 w 210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197">
                    <a:moveTo>
                      <a:pt x="104" y="197"/>
                    </a:moveTo>
                    <a:cubicBezTo>
                      <a:pt x="66" y="197"/>
                      <a:pt x="31" y="174"/>
                      <a:pt x="17" y="136"/>
                    </a:cubicBezTo>
                    <a:cubicBezTo>
                      <a:pt x="0" y="89"/>
                      <a:pt x="24" y="36"/>
                      <a:pt x="72" y="1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121" y="0"/>
                      <a:pt x="174" y="24"/>
                      <a:pt x="192" y="72"/>
                    </a:cubicBezTo>
                    <a:cubicBezTo>
                      <a:pt x="210" y="119"/>
                      <a:pt x="185" y="172"/>
                      <a:pt x="138" y="190"/>
                    </a:cubicBezTo>
                    <a:cubicBezTo>
                      <a:pt x="136" y="191"/>
                      <a:pt x="136" y="191"/>
                      <a:pt x="136" y="191"/>
                    </a:cubicBezTo>
                    <a:cubicBezTo>
                      <a:pt x="125" y="195"/>
                      <a:pt x="114" y="197"/>
                      <a:pt x="104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262">
                <a:extLst>
                  <a:ext uri="{FF2B5EF4-FFF2-40B4-BE49-F238E27FC236}">
                    <a16:creationId xmlns:a16="http://schemas.microsoft.com/office/drawing/2014/main" id="{40B0AFEC-E4AF-4BAB-BDBC-6284490B9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881"/>
                <a:ext cx="37" cy="35"/>
              </a:xfrm>
              <a:custGeom>
                <a:avLst/>
                <a:gdLst>
                  <a:gd name="T0" fmla="*/ 68 w 134"/>
                  <a:gd name="T1" fmla="*/ 125 h 125"/>
                  <a:gd name="T2" fmla="*/ 46 w 134"/>
                  <a:gd name="T3" fmla="*/ 120 h 125"/>
                  <a:gd name="T4" fmla="*/ 45 w 134"/>
                  <a:gd name="T5" fmla="*/ 120 h 125"/>
                  <a:gd name="T6" fmla="*/ 12 w 134"/>
                  <a:gd name="T7" fmla="*/ 44 h 125"/>
                  <a:gd name="T8" fmla="*/ 88 w 134"/>
                  <a:gd name="T9" fmla="*/ 12 h 125"/>
                  <a:gd name="T10" fmla="*/ 90 w 134"/>
                  <a:gd name="T11" fmla="*/ 12 h 125"/>
                  <a:gd name="T12" fmla="*/ 122 w 134"/>
                  <a:gd name="T13" fmla="*/ 88 h 125"/>
                  <a:gd name="T14" fmla="*/ 68 w 134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5">
                    <a:moveTo>
                      <a:pt x="68" y="125"/>
                    </a:moveTo>
                    <a:cubicBezTo>
                      <a:pt x="60" y="125"/>
                      <a:pt x="53" y="123"/>
                      <a:pt x="46" y="120"/>
                    </a:cubicBezTo>
                    <a:cubicBezTo>
                      <a:pt x="45" y="120"/>
                      <a:pt x="45" y="120"/>
                      <a:pt x="45" y="120"/>
                    </a:cubicBezTo>
                    <a:cubicBezTo>
                      <a:pt x="15" y="108"/>
                      <a:pt x="0" y="74"/>
                      <a:pt x="12" y="44"/>
                    </a:cubicBezTo>
                    <a:cubicBezTo>
                      <a:pt x="25" y="14"/>
                      <a:pt x="59" y="0"/>
                      <a:pt x="88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120" y="24"/>
                      <a:pt x="134" y="58"/>
                      <a:pt x="122" y="88"/>
                    </a:cubicBezTo>
                    <a:cubicBezTo>
                      <a:pt x="113" y="111"/>
                      <a:pt x="91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263">
                <a:extLst>
                  <a:ext uri="{FF2B5EF4-FFF2-40B4-BE49-F238E27FC236}">
                    <a16:creationId xmlns:a16="http://schemas.microsoft.com/office/drawing/2014/main" id="{1F6C8566-2A6B-4F6B-BA8E-561E95BFE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882"/>
                <a:ext cx="31" cy="31"/>
              </a:xfrm>
              <a:custGeom>
                <a:avLst/>
                <a:gdLst>
                  <a:gd name="T0" fmla="*/ 57 w 113"/>
                  <a:gd name="T1" fmla="*/ 112 h 112"/>
                  <a:gd name="T2" fmla="*/ 56 w 113"/>
                  <a:gd name="T3" fmla="*/ 112 h 112"/>
                  <a:gd name="T4" fmla="*/ 55 w 113"/>
                  <a:gd name="T5" fmla="*/ 112 h 112"/>
                  <a:gd name="T6" fmla="*/ 0 w 113"/>
                  <a:gd name="T7" fmla="*/ 55 h 112"/>
                  <a:gd name="T8" fmla="*/ 56 w 113"/>
                  <a:gd name="T9" fmla="*/ 1 h 112"/>
                  <a:gd name="T10" fmla="*/ 58 w 113"/>
                  <a:gd name="T11" fmla="*/ 1 h 112"/>
                  <a:gd name="T12" fmla="*/ 112 w 113"/>
                  <a:gd name="T13" fmla="*/ 57 h 112"/>
                  <a:gd name="T14" fmla="*/ 57 w 113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12">
                    <a:moveTo>
                      <a:pt x="57" y="112"/>
                    </a:moveTo>
                    <a:cubicBezTo>
                      <a:pt x="57" y="112"/>
                      <a:pt x="56" y="112"/>
                      <a:pt x="56" y="11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24" y="111"/>
                      <a:pt x="0" y="86"/>
                      <a:pt x="0" y="55"/>
                    </a:cubicBezTo>
                    <a:cubicBezTo>
                      <a:pt x="0" y="25"/>
                      <a:pt x="26" y="0"/>
                      <a:pt x="56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88" y="1"/>
                      <a:pt x="113" y="26"/>
                      <a:pt x="112" y="57"/>
                    </a:cubicBezTo>
                    <a:cubicBezTo>
                      <a:pt x="112" y="87"/>
                      <a:pt x="87" y="112"/>
                      <a:pt x="57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264">
                <a:extLst>
                  <a:ext uri="{FF2B5EF4-FFF2-40B4-BE49-F238E27FC236}">
                    <a16:creationId xmlns:a16="http://schemas.microsoft.com/office/drawing/2014/main" id="{DCABA5F3-AB74-4A81-9ACC-63E8A9D83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871"/>
                <a:ext cx="50" cy="49"/>
              </a:xfrm>
              <a:custGeom>
                <a:avLst/>
                <a:gdLst>
                  <a:gd name="T0" fmla="*/ 91 w 181"/>
                  <a:gd name="T1" fmla="*/ 178 h 178"/>
                  <a:gd name="T2" fmla="*/ 90 w 181"/>
                  <a:gd name="T3" fmla="*/ 178 h 178"/>
                  <a:gd name="T4" fmla="*/ 88 w 181"/>
                  <a:gd name="T5" fmla="*/ 178 h 178"/>
                  <a:gd name="T6" fmla="*/ 0 w 181"/>
                  <a:gd name="T7" fmla="*/ 88 h 178"/>
                  <a:gd name="T8" fmla="*/ 91 w 181"/>
                  <a:gd name="T9" fmla="*/ 1 h 178"/>
                  <a:gd name="T10" fmla="*/ 93 w 181"/>
                  <a:gd name="T11" fmla="*/ 1 h 178"/>
                  <a:gd name="T12" fmla="*/ 180 w 181"/>
                  <a:gd name="T13" fmla="*/ 91 h 178"/>
                  <a:gd name="T14" fmla="*/ 91 w 181"/>
                  <a:gd name="T15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8">
                    <a:moveTo>
                      <a:pt x="91" y="178"/>
                    </a:moveTo>
                    <a:cubicBezTo>
                      <a:pt x="91" y="178"/>
                      <a:pt x="90" y="178"/>
                      <a:pt x="90" y="178"/>
                    </a:cubicBezTo>
                    <a:cubicBezTo>
                      <a:pt x="88" y="178"/>
                      <a:pt x="88" y="178"/>
                      <a:pt x="88" y="178"/>
                    </a:cubicBezTo>
                    <a:cubicBezTo>
                      <a:pt x="39" y="177"/>
                      <a:pt x="0" y="137"/>
                      <a:pt x="0" y="88"/>
                    </a:cubicBezTo>
                    <a:cubicBezTo>
                      <a:pt x="1" y="39"/>
                      <a:pt x="41" y="0"/>
                      <a:pt x="91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142" y="2"/>
                      <a:pt x="181" y="42"/>
                      <a:pt x="180" y="91"/>
                    </a:cubicBezTo>
                    <a:cubicBezTo>
                      <a:pt x="179" y="139"/>
                      <a:pt x="140" y="178"/>
                      <a:pt x="91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65">
                <a:extLst>
                  <a:ext uri="{FF2B5EF4-FFF2-40B4-BE49-F238E27FC236}">
                    <a16:creationId xmlns:a16="http://schemas.microsoft.com/office/drawing/2014/main" id="{83615F88-AFED-4FB0-9990-21529F5EB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794"/>
                <a:ext cx="33" cy="32"/>
              </a:xfrm>
              <a:custGeom>
                <a:avLst/>
                <a:gdLst>
                  <a:gd name="T0" fmla="*/ 60 w 119"/>
                  <a:gd name="T1" fmla="*/ 117 h 117"/>
                  <a:gd name="T2" fmla="*/ 57 w 119"/>
                  <a:gd name="T3" fmla="*/ 117 h 117"/>
                  <a:gd name="T4" fmla="*/ 56 w 119"/>
                  <a:gd name="T5" fmla="*/ 117 h 117"/>
                  <a:gd name="T6" fmla="*/ 1 w 119"/>
                  <a:gd name="T7" fmla="*/ 57 h 117"/>
                  <a:gd name="T8" fmla="*/ 61 w 119"/>
                  <a:gd name="T9" fmla="*/ 2 h 117"/>
                  <a:gd name="T10" fmla="*/ 62 w 119"/>
                  <a:gd name="T11" fmla="*/ 2 h 117"/>
                  <a:gd name="T12" fmla="*/ 117 w 119"/>
                  <a:gd name="T13" fmla="*/ 62 h 117"/>
                  <a:gd name="T14" fmla="*/ 60 w 119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7">
                    <a:moveTo>
                      <a:pt x="60" y="117"/>
                    </a:moveTo>
                    <a:cubicBezTo>
                      <a:pt x="59" y="117"/>
                      <a:pt x="58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24" y="115"/>
                      <a:pt x="0" y="88"/>
                      <a:pt x="1" y="57"/>
                    </a:cubicBezTo>
                    <a:cubicBezTo>
                      <a:pt x="2" y="25"/>
                      <a:pt x="29" y="0"/>
                      <a:pt x="61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94" y="3"/>
                      <a:pt x="119" y="30"/>
                      <a:pt x="117" y="62"/>
                    </a:cubicBezTo>
                    <a:cubicBezTo>
                      <a:pt x="116" y="93"/>
                      <a:pt x="90" y="117"/>
                      <a:pt x="60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266">
                <a:extLst>
                  <a:ext uri="{FF2B5EF4-FFF2-40B4-BE49-F238E27FC236}">
                    <a16:creationId xmlns:a16="http://schemas.microsoft.com/office/drawing/2014/main" id="{55CFD136-02A7-4D50-BBEF-7FE8A444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2779"/>
                <a:ext cx="50" cy="49"/>
              </a:xfrm>
              <a:custGeom>
                <a:avLst/>
                <a:gdLst>
                  <a:gd name="T0" fmla="*/ 92 w 181"/>
                  <a:gd name="T1" fmla="*/ 176 h 176"/>
                  <a:gd name="T2" fmla="*/ 87 w 181"/>
                  <a:gd name="T3" fmla="*/ 176 h 176"/>
                  <a:gd name="T4" fmla="*/ 86 w 181"/>
                  <a:gd name="T5" fmla="*/ 176 h 176"/>
                  <a:gd name="T6" fmla="*/ 2 w 181"/>
                  <a:gd name="T7" fmla="*/ 85 h 176"/>
                  <a:gd name="T8" fmla="*/ 94 w 181"/>
                  <a:gd name="T9" fmla="*/ 2 h 176"/>
                  <a:gd name="T10" fmla="*/ 96 w 181"/>
                  <a:gd name="T11" fmla="*/ 2 h 176"/>
                  <a:gd name="T12" fmla="*/ 179 w 181"/>
                  <a:gd name="T13" fmla="*/ 93 h 176"/>
                  <a:gd name="T14" fmla="*/ 92 w 181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6">
                    <a:moveTo>
                      <a:pt x="92" y="176"/>
                    </a:moveTo>
                    <a:cubicBezTo>
                      <a:pt x="90" y="176"/>
                      <a:pt x="89" y="176"/>
                      <a:pt x="87" y="176"/>
                    </a:cubicBezTo>
                    <a:cubicBezTo>
                      <a:pt x="86" y="176"/>
                      <a:pt x="86" y="176"/>
                      <a:pt x="86" y="176"/>
                    </a:cubicBezTo>
                    <a:cubicBezTo>
                      <a:pt x="37" y="174"/>
                      <a:pt x="0" y="133"/>
                      <a:pt x="2" y="85"/>
                    </a:cubicBezTo>
                    <a:cubicBezTo>
                      <a:pt x="5" y="37"/>
                      <a:pt x="46" y="0"/>
                      <a:pt x="94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144" y="4"/>
                      <a:pt x="181" y="45"/>
                      <a:pt x="179" y="93"/>
                    </a:cubicBezTo>
                    <a:cubicBezTo>
                      <a:pt x="177" y="140"/>
                      <a:pt x="138" y="176"/>
                      <a:pt x="92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267">
                <a:extLst>
                  <a:ext uri="{FF2B5EF4-FFF2-40B4-BE49-F238E27FC236}">
                    <a16:creationId xmlns:a16="http://schemas.microsoft.com/office/drawing/2014/main" id="{517A837C-9FDE-42DC-BD6D-F2B44488E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777"/>
                <a:ext cx="41" cy="40"/>
              </a:xfrm>
              <a:custGeom>
                <a:avLst/>
                <a:gdLst>
                  <a:gd name="T0" fmla="*/ 75 w 148"/>
                  <a:gd name="T1" fmla="*/ 144 h 144"/>
                  <a:gd name="T2" fmla="*/ 72 w 148"/>
                  <a:gd name="T3" fmla="*/ 144 h 144"/>
                  <a:gd name="T4" fmla="*/ 70 w 148"/>
                  <a:gd name="T5" fmla="*/ 144 h 144"/>
                  <a:gd name="T6" fmla="*/ 2 w 148"/>
                  <a:gd name="T7" fmla="*/ 69 h 144"/>
                  <a:gd name="T8" fmla="*/ 77 w 148"/>
                  <a:gd name="T9" fmla="*/ 1 h 144"/>
                  <a:gd name="T10" fmla="*/ 78 w 148"/>
                  <a:gd name="T11" fmla="*/ 2 h 144"/>
                  <a:gd name="T12" fmla="*/ 146 w 148"/>
                  <a:gd name="T13" fmla="*/ 76 h 144"/>
                  <a:gd name="T14" fmla="*/ 75 w 148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4">
                    <a:moveTo>
                      <a:pt x="75" y="144"/>
                    </a:moveTo>
                    <a:cubicBezTo>
                      <a:pt x="74" y="144"/>
                      <a:pt x="73" y="144"/>
                      <a:pt x="72" y="144"/>
                    </a:cubicBezTo>
                    <a:cubicBezTo>
                      <a:pt x="70" y="144"/>
                      <a:pt x="70" y="144"/>
                      <a:pt x="70" y="144"/>
                    </a:cubicBezTo>
                    <a:cubicBezTo>
                      <a:pt x="30" y="142"/>
                      <a:pt x="0" y="109"/>
                      <a:pt x="2" y="69"/>
                    </a:cubicBezTo>
                    <a:cubicBezTo>
                      <a:pt x="4" y="30"/>
                      <a:pt x="37" y="0"/>
                      <a:pt x="77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118" y="3"/>
                      <a:pt x="148" y="37"/>
                      <a:pt x="146" y="76"/>
                    </a:cubicBezTo>
                    <a:cubicBezTo>
                      <a:pt x="144" y="114"/>
                      <a:pt x="113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268">
                <a:extLst>
                  <a:ext uri="{FF2B5EF4-FFF2-40B4-BE49-F238E27FC236}">
                    <a16:creationId xmlns:a16="http://schemas.microsoft.com/office/drawing/2014/main" id="{149E8C02-4F88-4AF4-A929-EC847ED0D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756"/>
                <a:ext cx="42" cy="40"/>
              </a:xfrm>
              <a:custGeom>
                <a:avLst/>
                <a:gdLst>
                  <a:gd name="T0" fmla="*/ 76 w 153"/>
                  <a:gd name="T1" fmla="*/ 144 h 144"/>
                  <a:gd name="T2" fmla="*/ 12 w 153"/>
                  <a:gd name="T3" fmla="*/ 98 h 144"/>
                  <a:gd name="T4" fmla="*/ 54 w 153"/>
                  <a:gd name="T5" fmla="*/ 13 h 144"/>
                  <a:gd name="T6" fmla="*/ 56 w 153"/>
                  <a:gd name="T7" fmla="*/ 12 h 144"/>
                  <a:gd name="T8" fmla="*/ 141 w 153"/>
                  <a:gd name="T9" fmla="*/ 55 h 144"/>
                  <a:gd name="T10" fmla="*/ 99 w 153"/>
                  <a:gd name="T11" fmla="*/ 140 h 144"/>
                  <a:gd name="T12" fmla="*/ 97 w 153"/>
                  <a:gd name="T13" fmla="*/ 141 h 144"/>
                  <a:gd name="T14" fmla="*/ 76 w 15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4">
                    <a:moveTo>
                      <a:pt x="76" y="144"/>
                    </a:moveTo>
                    <a:cubicBezTo>
                      <a:pt x="48" y="144"/>
                      <a:pt x="21" y="126"/>
                      <a:pt x="12" y="98"/>
                    </a:cubicBezTo>
                    <a:cubicBezTo>
                      <a:pt x="0" y="63"/>
                      <a:pt x="19" y="24"/>
                      <a:pt x="54" y="13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91" y="0"/>
                      <a:pt x="129" y="19"/>
                      <a:pt x="141" y="55"/>
                    </a:cubicBezTo>
                    <a:cubicBezTo>
                      <a:pt x="153" y="90"/>
                      <a:pt x="134" y="128"/>
                      <a:pt x="99" y="140"/>
                    </a:cubicBezTo>
                    <a:cubicBezTo>
                      <a:pt x="97" y="141"/>
                      <a:pt x="97" y="141"/>
                      <a:pt x="97" y="141"/>
                    </a:cubicBezTo>
                    <a:cubicBezTo>
                      <a:pt x="90" y="143"/>
                      <a:pt x="8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269">
                <a:extLst>
                  <a:ext uri="{FF2B5EF4-FFF2-40B4-BE49-F238E27FC236}">
                    <a16:creationId xmlns:a16="http://schemas.microsoft.com/office/drawing/2014/main" id="{8A7C54A7-7AC0-43BA-8FE6-F743E2912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2723"/>
                <a:ext cx="61" cy="57"/>
              </a:xfrm>
              <a:custGeom>
                <a:avLst/>
                <a:gdLst>
                  <a:gd name="T0" fmla="*/ 112 w 221"/>
                  <a:gd name="T1" fmla="*/ 206 h 206"/>
                  <a:gd name="T2" fmla="*/ 73 w 221"/>
                  <a:gd name="T3" fmla="*/ 198 h 206"/>
                  <a:gd name="T4" fmla="*/ 71 w 221"/>
                  <a:gd name="T5" fmla="*/ 197 h 206"/>
                  <a:gd name="T6" fmla="*/ 22 w 221"/>
                  <a:gd name="T7" fmla="*/ 70 h 206"/>
                  <a:gd name="T8" fmla="*/ 148 w 221"/>
                  <a:gd name="T9" fmla="*/ 21 h 206"/>
                  <a:gd name="T10" fmla="*/ 150 w 221"/>
                  <a:gd name="T11" fmla="*/ 22 h 206"/>
                  <a:gd name="T12" fmla="*/ 200 w 221"/>
                  <a:gd name="T13" fmla="*/ 149 h 206"/>
                  <a:gd name="T14" fmla="*/ 112 w 221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6">
                    <a:moveTo>
                      <a:pt x="112" y="206"/>
                    </a:moveTo>
                    <a:cubicBezTo>
                      <a:pt x="99" y="206"/>
                      <a:pt x="85" y="204"/>
                      <a:pt x="73" y="198"/>
                    </a:cubicBezTo>
                    <a:cubicBezTo>
                      <a:pt x="71" y="197"/>
                      <a:pt x="71" y="197"/>
                      <a:pt x="71" y="197"/>
                    </a:cubicBezTo>
                    <a:cubicBezTo>
                      <a:pt x="22" y="176"/>
                      <a:pt x="0" y="119"/>
                      <a:pt x="22" y="70"/>
                    </a:cubicBezTo>
                    <a:cubicBezTo>
                      <a:pt x="43" y="22"/>
                      <a:pt x="100" y="0"/>
                      <a:pt x="148" y="21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99" y="43"/>
                      <a:pt x="221" y="100"/>
                      <a:pt x="200" y="149"/>
                    </a:cubicBezTo>
                    <a:cubicBezTo>
                      <a:pt x="184" y="185"/>
                      <a:pt x="148" y="206"/>
                      <a:pt x="112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270">
                <a:extLst>
                  <a:ext uri="{FF2B5EF4-FFF2-40B4-BE49-F238E27FC236}">
                    <a16:creationId xmlns:a16="http://schemas.microsoft.com/office/drawing/2014/main" id="{789A7F8B-31D4-4F53-B2FC-8E8A21BD5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2708"/>
                <a:ext cx="46" cy="44"/>
              </a:xfrm>
              <a:custGeom>
                <a:avLst/>
                <a:gdLst>
                  <a:gd name="T0" fmla="*/ 83 w 167"/>
                  <a:gd name="T1" fmla="*/ 158 h 158"/>
                  <a:gd name="T2" fmla="*/ 13 w 167"/>
                  <a:gd name="T3" fmla="*/ 107 h 158"/>
                  <a:gd name="T4" fmla="*/ 59 w 167"/>
                  <a:gd name="T5" fmla="*/ 14 h 158"/>
                  <a:gd name="T6" fmla="*/ 61 w 167"/>
                  <a:gd name="T7" fmla="*/ 13 h 158"/>
                  <a:gd name="T8" fmla="*/ 154 w 167"/>
                  <a:gd name="T9" fmla="*/ 60 h 158"/>
                  <a:gd name="T10" fmla="*/ 108 w 167"/>
                  <a:gd name="T11" fmla="*/ 153 h 158"/>
                  <a:gd name="T12" fmla="*/ 106 w 167"/>
                  <a:gd name="T13" fmla="*/ 154 h 158"/>
                  <a:gd name="T14" fmla="*/ 83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3" y="158"/>
                    </a:moveTo>
                    <a:cubicBezTo>
                      <a:pt x="52" y="158"/>
                      <a:pt x="23" y="138"/>
                      <a:pt x="13" y="107"/>
                    </a:cubicBezTo>
                    <a:cubicBezTo>
                      <a:pt x="0" y="69"/>
                      <a:pt x="21" y="27"/>
                      <a:pt x="59" y="14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100" y="0"/>
                      <a:pt x="141" y="21"/>
                      <a:pt x="154" y="60"/>
                    </a:cubicBezTo>
                    <a:cubicBezTo>
                      <a:pt x="167" y="98"/>
                      <a:pt x="146" y="140"/>
                      <a:pt x="108" y="153"/>
                    </a:cubicBezTo>
                    <a:cubicBezTo>
                      <a:pt x="106" y="154"/>
                      <a:pt x="106" y="154"/>
                      <a:pt x="106" y="154"/>
                    </a:cubicBezTo>
                    <a:cubicBezTo>
                      <a:pt x="98" y="156"/>
                      <a:pt x="90" y="158"/>
                      <a:pt x="83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271">
                <a:extLst>
                  <a:ext uri="{FF2B5EF4-FFF2-40B4-BE49-F238E27FC236}">
                    <a16:creationId xmlns:a16="http://schemas.microsoft.com/office/drawing/2014/main" id="{697D9BF0-DDF9-4FF5-8D30-2068FCBAC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671"/>
                <a:ext cx="48" cy="46"/>
              </a:xfrm>
              <a:custGeom>
                <a:avLst/>
                <a:gdLst>
                  <a:gd name="T0" fmla="*/ 89 w 176"/>
                  <a:gd name="T1" fmla="*/ 164 h 164"/>
                  <a:gd name="T2" fmla="*/ 58 w 176"/>
                  <a:gd name="T3" fmla="*/ 158 h 164"/>
                  <a:gd name="T4" fmla="*/ 56 w 176"/>
                  <a:gd name="T5" fmla="*/ 157 h 164"/>
                  <a:gd name="T6" fmla="*/ 17 w 176"/>
                  <a:gd name="T7" fmla="*/ 56 h 164"/>
                  <a:gd name="T8" fmla="*/ 118 w 176"/>
                  <a:gd name="T9" fmla="*/ 17 h 164"/>
                  <a:gd name="T10" fmla="*/ 120 w 176"/>
                  <a:gd name="T11" fmla="*/ 18 h 164"/>
                  <a:gd name="T12" fmla="*/ 159 w 176"/>
                  <a:gd name="T13" fmla="*/ 119 h 164"/>
                  <a:gd name="T14" fmla="*/ 89 w 176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6" h="164">
                    <a:moveTo>
                      <a:pt x="89" y="164"/>
                    </a:moveTo>
                    <a:cubicBezTo>
                      <a:pt x="78" y="164"/>
                      <a:pt x="68" y="162"/>
                      <a:pt x="58" y="158"/>
                    </a:cubicBezTo>
                    <a:cubicBezTo>
                      <a:pt x="56" y="157"/>
                      <a:pt x="56" y="157"/>
                      <a:pt x="56" y="157"/>
                    </a:cubicBezTo>
                    <a:cubicBezTo>
                      <a:pt x="18" y="140"/>
                      <a:pt x="0" y="95"/>
                      <a:pt x="17" y="56"/>
                    </a:cubicBezTo>
                    <a:cubicBezTo>
                      <a:pt x="34" y="18"/>
                      <a:pt x="79" y="0"/>
                      <a:pt x="118" y="17"/>
                    </a:cubicBezTo>
                    <a:cubicBezTo>
                      <a:pt x="120" y="18"/>
                      <a:pt x="120" y="18"/>
                      <a:pt x="120" y="18"/>
                    </a:cubicBezTo>
                    <a:cubicBezTo>
                      <a:pt x="158" y="35"/>
                      <a:pt x="176" y="80"/>
                      <a:pt x="159" y="119"/>
                    </a:cubicBezTo>
                    <a:cubicBezTo>
                      <a:pt x="146" y="147"/>
                      <a:pt x="118" y="164"/>
                      <a:pt x="89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272">
                <a:extLst>
                  <a:ext uri="{FF2B5EF4-FFF2-40B4-BE49-F238E27FC236}">
                    <a16:creationId xmlns:a16="http://schemas.microsoft.com/office/drawing/2014/main" id="{D9094F77-CEB0-4F71-93A1-315E633FB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653"/>
                <a:ext cx="43" cy="41"/>
              </a:xfrm>
              <a:custGeom>
                <a:avLst/>
                <a:gdLst>
                  <a:gd name="T0" fmla="*/ 77 w 156"/>
                  <a:gd name="T1" fmla="*/ 147 h 147"/>
                  <a:gd name="T2" fmla="*/ 24 w 156"/>
                  <a:gd name="T3" fmla="*/ 122 h 147"/>
                  <a:gd name="T4" fmla="*/ 33 w 156"/>
                  <a:gd name="T5" fmla="*/ 25 h 147"/>
                  <a:gd name="T6" fmla="*/ 34 w 156"/>
                  <a:gd name="T7" fmla="*/ 24 h 147"/>
                  <a:gd name="T8" fmla="*/ 131 w 156"/>
                  <a:gd name="T9" fmla="*/ 33 h 147"/>
                  <a:gd name="T10" fmla="*/ 122 w 156"/>
                  <a:gd name="T11" fmla="*/ 130 h 147"/>
                  <a:gd name="T12" fmla="*/ 121 w 156"/>
                  <a:gd name="T13" fmla="*/ 131 h 147"/>
                  <a:gd name="T14" fmla="*/ 77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7" y="147"/>
                    </a:moveTo>
                    <a:cubicBezTo>
                      <a:pt x="57" y="147"/>
                      <a:pt x="38" y="138"/>
                      <a:pt x="24" y="122"/>
                    </a:cubicBezTo>
                    <a:cubicBezTo>
                      <a:pt x="0" y="93"/>
                      <a:pt x="4" y="49"/>
                      <a:pt x="33" y="25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64" y="0"/>
                      <a:pt x="107" y="4"/>
                      <a:pt x="131" y="33"/>
                    </a:cubicBezTo>
                    <a:cubicBezTo>
                      <a:pt x="156" y="62"/>
                      <a:pt x="152" y="106"/>
                      <a:pt x="122" y="130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08" y="142"/>
                      <a:pt x="93" y="147"/>
                      <a:pt x="77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273">
                <a:extLst>
                  <a:ext uri="{FF2B5EF4-FFF2-40B4-BE49-F238E27FC236}">
                    <a16:creationId xmlns:a16="http://schemas.microsoft.com/office/drawing/2014/main" id="{6B679736-1D1D-4C61-A5A5-E7C21A3AD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603"/>
                <a:ext cx="53" cy="50"/>
              </a:xfrm>
              <a:custGeom>
                <a:avLst/>
                <a:gdLst>
                  <a:gd name="T0" fmla="*/ 96 w 191"/>
                  <a:gd name="T1" fmla="*/ 182 h 182"/>
                  <a:gd name="T2" fmla="*/ 36 w 191"/>
                  <a:gd name="T3" fmla="*/ 157 h 182"/>
                  <a:gd name="T4" fmla="*/ 34 w 191"/>
                  <a:gd name="T5" fmla="*/ 156 h 182"/>
                  <a:gd name="T6" fmla="*/ 34 w 191"/>
                  <a:gd name="T7" fmla="*/ 34 h 182"/>
                  <a:gd name="T8" fmla="*/ 156 w 191"/>
                  <a:gd name="T9" fmla="*/ 34 h 182"/>
                  <a:gd name="T10" fmla="*/ 157 w 191"/>
                  <a:gd name="T11" fmla="*/ 35 h 182"/>
                  <a:gd name="T12" fmla="*/ 157 w 191"/>
                  <a:gd name="T13" fmla="*/ 157 h 182"/>
                  <a:gd name="T14" fmla="*/ 96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6" y="182"/>
                    </a:moveTo>
                    <a:cubicBezTo>
                      <a:pt x="74" y="182"/>
                      <a:pt x="52" y="174"/>
                      <a:pt x="36" y="157"/>
                    </a:cubicBezTo>
                    <a:cubicBezTo>
                      <a:pt x="34" y="156"/>
                      <a:pt x="34" y="156"/>
                      <a:pt x="34" y="156"/>
                    </a:cubicBezTo>
                    <a:cubicBezTo>
                      <a:pt x="0" y="122"/>
                      <a:pt x="0" y="68"/>
                      <a:pt x="34" y="34"/>
                    </a:cubicBezTo>
                    <a:cubicBezTo>
                      <a:pt x="68" y="0"/>
                      <a:pt x="122" y="0"/>
                      <a:pt x="156" y="34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91" y="69"/>
                      <a:pt x="191" y="123"/>
                      <a:pt x="157" y="157"/>
                    </a:cubicBezTo>
                    <a:cubicBezTo>
                      <a:pt x="140" y="174"/>
                      <a:pt x="118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274">
                <a:extLst>
                  <a:ext uri="{FF2B5EF4-FFF2-40B4-BE49-F238E27FC236}">
                    <a16:creationId xmlns:a16="http://schemas.microsoft.com/office/drawing/2014/main" id="{F74B3351-8E6E-40FB-B549-857CCEADC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564"/>
                <a:ext cx="37" cy="34"/>
              </a:xfrm>
              <a:custGeom>
                <a:avLst/>
                <a:gdLst>
                  <a:gd name="T0" fmla="*/ 66 w 133"/>
                  <a:gd name="T1" fmla="*/ 126 h 126"/>
                  <a:gd name="T2" fmla="*/ 21 w 133"/>
                  <a:gd name="T3" fmla="*/ 105 h 126"/>
                  <a:gd name="T4" fmla="*/ 28 w 133"/>
                  <a:gd name="T5" fmla="*/ 22 h 126"/>
                  <a:gd name="T6" fmla="*/ 29 w 133"/>
                  <a:gd name="T7" fmla="*/ 21 h 126"/>
                  <a:gd name="T8" fmla="*/ 112 w 133"/>
                  <a:gd name="T9" fmla="*/ 29 h 126"/>
                  <a:gd name="T10" fmla="*/ 105 w 133"/>
                  <a:gd name="T11" fmla="*/ 112 h 126"/>
                  <a:gd name="T12" fmla="*/ 104 w 133"/>
                  <a:gd name="T13" fmla="*/ 113 h 126"/>
                  <a:gd name="T14" fmla="*/ 66 w 133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6">
                    <a:moveTo>
                      <a:pt x="66" y="126"/>
                    </a:moveTo>
                    <a:cubicBezTo>
                      <a:pt x="49" y="126"/>
                      <a:pt x="32" y="119"/>
                      <a:pt x="21" y="105"/>
                    </a:cubicBezTo>
                    <a:cubicBezTo>
                      <a:pt x="0" y="80"/>
                      <a:pt x="3" y="43"/>
                      <a:pt x="28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54" y="0"/>
                      <a:pt x="92" y="4"/>
                      <a:pt x="112" y="29"/>
                    </a:cubicBezTo>
                    <a:cubicBezTo>
                      <a:pt x="133" y="54"/>
                      <a:pt x="130" y="91"/>
                      <a:pt x="105" y="112"/>
                    </a:cubicBezTo>
                    <a:cubicBezTo>
                      <a:pt x="104" y="113"/>
                      <a:pt x="104" y="113"/>
                      <a:pt x="104" y="113"/>
                    </a:cubicBezTo>
                    <a:cubicBezTo>
                      <a:pt x="93" y="122"/>
                      <a:pt x="79" y="126"/>
                      <a:pt x="66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275">
                <a:extLst>
                  <a:ext uri="{FF2B5EF4-FFF2-40B4-BE49-F238E27FC236}">
                    <a16:creationId xmlns:a16="http://schemas.microsoft.com/office/drawing/2014/main" id="{61201EE3-8F19-46C7-8746-C79BF90A2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2498"/>
                <a:ext cx="59" cy="56"/>
              </a:xfrm>
              <a:custGeom>
                <a:avLst/>
                <a:gdLst>
                  <a:gd name="T0" fmla="*/ 107 w 213"/>
                  <a:gd name="T1" fmla="*/ 203 h 203"/>
                  <a:gd name="T2" fmla="*/ 39 w 213"/>
                  <a:gd name="T3" fmla="*/ 175 h 203"/>
                  <a:gd name="T4" fmla="*/ 38 w 213"/>
                  <a:gd name="T5" fmla="*/ 173 h 203"/>
                  <a:gd name="T6" fmla="*/ 38 w 213"/>
                  <a:gd name="T7" fmla="*/ 37 h 203"/>
                  <a:gd name="T8" fmla="*/ 174 w 213"/>
                  <a:gd name="T9" fmla="*/ 37 h 203"/>
                  <a:gd name="T10" fmla="*/ 175 w 213"/>
                  <a:gd name="T11" fmla="*/ 39 h 203"/>
                  <a:gd name="T12" fmla="*/ 175 w 213"/>
                  <a:gd name="T13" fmla="*/ 175 h 203"/>
                  <a:gd name="T14" fmla="*/ 107 w 213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3" h="203">
                    <a:moveTo>
                      <a:pt x="107" y="203"/>
                    </a:moveTo>
                    <a:cubicBezTo>
                      <a:pt x="83" y="203"/>
                      <a:pt x="58" y="194"/>
                      <a:pt x="39" y="175"/>
                    </a:cubicBezTo>
                    <a:cubicBezTo>
                      <a:pt x="38" y="173"/>
                      <a:pt x="38" y="173"/>
                      <a:pt x="38" y="173"/>
                    </a:cubicBezTo>
                    <a:cubicBezTo>
                      <a:pt x="0" y="136"/>
                      <a:pt x="0" y="75"/>
                      <a:pt x="38" y="37"/>
                    </a:cubicBezTo>
                    <a:cubicBezTo>
                      <a:pt x="75" y="0"/>
                      <a:pt x="136" y="0"/>
                      <a:pt x="174" y="37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213" y="77"/>
                      <a:pt x="213" y="138"/>
                      <a:pt x="175" y="175"/>
                    </a:cubicBezTo>
                    <a:cubicBezTo>
                      <a:pt x="157" y="194"/>
                      <a:pt x="132" y="203"/>
                      <a:pt x="107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276">
                <a:extLst>
                  <a:ext uri="{FF2B5EF4-FFF2-40B4-BE49-F238E27FC236}">
                    <a16:creationId xmlns:a16="http://schemas.microsoft.com/office/drawing/2014/main" id="{F3248496-48B1-4A14-A52F-8525981E0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462"/>
                <a:ext cx="57" cy="53"/>
              </a:xfrm>
              <a:custGeom>
                <a:avLst/>
                <a:gdLst>
                  <a:gd name="T0" fmla="*/ 102 w 204"/>
                  <a:gd name="T1" fmla="*/ 192 h 192"/>
                  <a:gd name="T2" fmla="*/ 32 w 204"/>
                  <a:gd name="T3" fmla="*/ 160 h 192"/>
                  <a:gd name="T4" fmla="*/ 44 w 204"/>
                  <a:gd name="T5" fmla="*/ 33 h 192"/>
                  <a:gd name="T6" fmla="*/ 46 w 204"/>
                  <a:gd name="T7" fmla="*/ 32 h 192"/>
                  <a:gd name="T8" fmla="*/ 172 w 204"/>
                  <a:gd name="T9" fmla="*/ 43 h 192"/>
                  <a:gd name="T10" fmla="*/ 160 w 204"/>
                  <a:gd name="T11" fmla="*/ 170 h 192"/>
                  <a:gd name="T12" fmla="*/ 159 w 204"/>
                  <a:gd name="T13" fmla="*/ 171 h 192"/>
                  <a:gd name="T14" fmla="*/ 102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2" y="192"/>
                    </a:moveTo>
                    <a:cubicBezTo>
                      <a:pt x="76" y="192"/>
                      <a:pt x="50" y="181"/>
                      <a:pt x="32" y="160"/>
                    </a:cubicBezTo>
                    <a:cubicBezTo>
                      <a:pt x="0" y="121"/>
                      <a:pt x="6" y="65"/>
                      <a:pt x="44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84" y="0"/>
                      <a:pt x="141" y="5"/>
                      <a:pt x="172" y="43"/>
                    </a:cubicBezTo>
                    <a:cubicBezTo>
                      <a:pt x="204" y="82"/>
                      <a:pt x="199" y="138"/>
                      <a:pt x="160" y="170"/>
                    </a:cubicBezTo>
                    <a:cubicBezTo>
                      <a:pt x="159" y="171"/>
                      <a:pt x="159" y="171"/>
                      <a:pt x="159" y="171"/>
                    </a:cubicBezTo>
                    <a:cubicBezTo>
                      <a:pt x="142" y="185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277">
                <a:extLst>
                  <a:ext uri="{FF2B5EF4-FFF2-40B4-BE49-F238E27FC236}">
                    <a16:creationId xmlns:a16="http://schemas.microsoft.com/office/drawing/2014/main" id="{7F1357B0-62CE-43B1-AF01-91F34FFF7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2404"/>
                <a:ext cx="42" cy="40"/>
              </a:xfrm>
              <a:custGeom>
                <a:avLst/>
                <a:gdLst>
                  <a:gd name="T0" fmla="*/ 76 w 151"/>
                  <a:gd name="T1" fmla="*/ 144 h 144"/>
                  <a:gd name="T2" fmla="*/ 28 w 151"/>
                  <a:gd name="T3" fmla="*/ 124 h 144"/>
                  <a:gd name="T4" fmla="*/ 27 w 151"/>
                  <a:gd name="T5" fmla="*/ 123 h 144"/>
                  <a:gd name="T6" fmla="*/ 27 w 151"/>
                  <a:gd name="T7" fmla="*/ 26 h 144"/>
                  <a:gd name="T8" fmla="*/ 123 w 151"/>
                  <a:gd name="T9" fmla="*/ 26 h 144"/>
                  <a:gd name="T10" fmla="*/ 124 w 151"/>
                  <a:gd name="T11" fmla="*/ 27 h 144"/>
                  <a:gd name="T12" fmla="*/ 124 w 151"/>
                  <a:gd name="T13" fmla="*/ 124 h 144"/>
                  <a:gd name="T14" fmla="*/ 76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6" y="144"/>
                    </a:moveTo>
                    <a:cubicBezTo>
                      <a:pt x="59" y="144"/>
                      <a:pt x="41" y="137"/>
                      <a:pt x="28" y="124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0" y="96"/>
                      <a:pt x="0" y="53"/>
                      <a:pt x="27" y="26"/>
                    </a:cubicBezTo>
                    <a:cubicBezTo>
                      <a:pt x="53" y="0"/>
                      <a:pt x="96" y="0"/>
                      <a:pt x="123" y="26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11" y="137"/>
                      <a:pt x="9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278">
                <a:extLst>
                  <a:ext uri="{FF2B5EF4-FFF2-40B4-BE49-F238E27FC236}">
                    <a16:creationId xmlns:a16="http://schemas.microsoft.com/office/drawing/2014/main" id="{013084EE-1ACB-49FE-80F9-537E6BC3B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2353"/>
                <a:ext cx="40" cy="39"/>
              </a:xfrm>
              <a:custGeom>
                <a:avLst/>
                <a:gdLst>
                  <a:gd name="T0" fmla="*/ 73 w 146"/>
                  <a:gd name="T1" fmla="*/ 138 h 138"/>
                  <a:gd name="T2" fmla="*/ 42 w 146"/>
                  <a:gd name="T3" fmla="*/ 130 h 138"/>
                  <a:gd name="T4" fmla="*/ 17 w 146"/>
                  <a:gd name="T5" fmla="*/ 43 h 138"/>
                  <a:gd name="T6" fmla="*/ 18 w 146"/>
                  <a:gd name="T7" fmla="*/ 42 h 138"/>
                  <a:gd name="T8" fmla="*/ 104 w 146"/>
                  <a:gd name="T9" fmla="*/ 17 h 138"/>
                  <a:gd name="T10" fmla="*/ 129 w 146"/>
                  <a:gd name="T11" fmla="*/ 104 h 138"/>
                  <a:gd name="T12" fmla="*/ 128 w 146"/>
                  <a:gd name="T13" fmla="*/ 105 h 138"/>
                  <a:gd name="T14" fmla="*/ 73 w 146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8">
                    <a:moveTo>
                      <a:pt x="73" y="138"/>
                    </a:moveTo>
                    <a:cubicBezTo>
                      <a:pt x="62" y="138"/>
                      <a:pt x="51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4" y="17"/>
                    </a:cubicBezTo>
                    <a:cubicBezTo>
                      <a:pt x="135" y="34"/>
                      <a:pt x="146" y="73"/>
                      <a:pt x="129" y="104"/>
                    </a:cubicBezTo>
                    <a:cubicBezTo>
                      <a:pt x="128" y="105"/>
                      <a:pt x="128" y="105"/>
                      <a:pt x="128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279">
                <a:extLst>
                  <a:ext uri="{FF2B5EF4-FFF2-40B4-BE49-F238E27FC236}">
                    <a16:creationId xmlns:a16="http://schemas.microsoft.com/office/drawing/2014/main" id="{39184894-EDB9-4F38-8E70-C830C40BD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28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3 w 126"/>
                  <a:gd name="T3" fmla="*/ 86 h 119"/>
                  <a:gd name="T4" fmla="*/ 12 w 126"/>
                  <a:gd name="T5" fmla="*/ 85 h 119"/>
                  <a:gd name="T6" fmla="*/ 40 w 126"/>
                  <a:gd name="T7" fmla="*/ 12 h 119"/>
                  <a:gd name="T8" fmla="*/ 113 w 126"/>
                  <a:gd name="T9" fmla="*/ 41 h 119"/>
                  <a:gd name="T10" fmla="*/ 114 w 126"/>
                  <a:gd name="T11" fmla="*/ 42 h 119"/>
                  <a:gd name="T12" fmla="*/ 85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2" y="119"/>
                      <a:pt x="22" y="107"/>
                      <a:pt x="13" y="86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57"/>
                      <a:pt x="12" y="25"/>
                      <a:pt x="40" y="12"/>
                    </a:cubicBezTo>
                    <a:cubicBezTo>
                      <a:pt x="68" y="0"/>
                      <a:pt x="101" y="13"/>
                      <a:pt x="113" y="41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26" y="70"/>
                      <a:pt x="113" y="102"/>
                      <a:pt x="85" y="115"/>
                    </a:cubicBezTo>
                    <a:cubicBezTo>
                      <a:pt x="78" y="118"/>
                      <a:pt x="7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280">
                <a:extLst>
                  <a:ext uri="{FF2B5EF4-FFF2-40B4-BE49-F238E27FC236}">
                    <a16:creationId xmlns:a16="http://schemas.microsoft.com/office/drawing/2014/main" id="{609B24C3-33DE-4439-80D5-BFCB9CA62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224"/>
                <a:ext cx="48" cy="45"/>
              </a:xfrm>
              <a:custGeom>
                <a:avLst/>
                <a:gdLst>
                  <a:gd name="T0" fmla="*/ 87 w 174"/>
                  <a:gd name="T1" fmla="*/ 164 h 164"/>
                  <a:gd name="T2" fmla="*/ 50 w 174"/>
                  <a:gd name="T3" fmla="*/ 154 h 164"/>
                  <a:gd name="T4" fmla="*/ 21 w 174"/>
                  <a:gd name="T5" fmla="*/ 51 h 164"/>
                  <a:gd name="T6" fmla="*/ 21 w 174"/>
                  <a:gd name="T7" fmla="*/ 50 h 164"/>
                  <a:gd name="T8" fmla="*/ 124 w 174"/>
                  <a:gd name="T9" fmla="*/ 21 h 164"/>
                  <a:gd name="T10" fmla="*/ 154 w 174"/>
                  <a:gd name="T11" fmla="*/ 124 h 164"/>
                  <a:gd name="T12" fmla="*/ 153 w 174"/>
                  <a:gd name="T13" fmla="*/ 125 h 164"/>
                  <a:gd name="T14" fmla="*/ 87 w 174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4">
                    <a:moveTo>
                      <a:pt x="87" y="164"/>
                    </a:moveTo>
                    <a:cubicBezTo>
                      <a:pt x="74" y="164"/>
                      <a:pt x="62" y="161"/>
                      <a:pt x="50" y="154"/>
                    </a:cubicBezTo>
                    <a:cubicBezTo>
                      <a:pt x="13" y="134"/>
                      <a:pt x="0" y="88"/>
                      <a:pt x="21" y="51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42" y="13"/>
                      <a:pt x="88" y="0"/>
                      <a:pt x="124" y="21"/>
                    </a:cubicBezTo>
                    <a:cubicBezTo>
                      <a:pt x="161" y="41"/>
                      <a:pt x="174" y="87"/>
                      <a:pt x="154" y="124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39" y="150"/>
                      <a:pt x="113" y="164"/>
                      <a:pt x="87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281">
                <a:extLst>
                  <a:ext uri="{FF2B5EF4-FFF2-40B4-BE49-F238E27FC236}">
                    <a16:creationId xmlns:a16="http://schemas.microsoft.com/office/drawing/2014/main" id="{D40E2F27-5643-465B-AAD5-8463BBCDD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141"/>
                <a:ext cx="61" cy="57"/>
              </a:xfrm>
              <a:custGeom>
                <a:avLst/>
                <a:gdLst>
                  <a:gd name="T0" fmla="*/ 111 w 220"/>
                  <a:gd name="T1" fmla="*/ 208 h 208"/>
                  <a:gd name="T2" fmla="*/ 22 w 220"/>
                  <a:gd name="T3" fmla="*/ 151 h 208"/>
                  <a:gd name="T4" fmla="*/ 21 w 220"/>
                  <a:gd name="T5" fmla="*/ 149 h 208"/>
                  <a:gd name="T6" fmla="*/ 71 w 220"/>
                  <a:gd name="T7" fmla="*/ 21 h 208"/>
                  <a:gd name="T8" fmla="*/ 198 w 220"/>
                  <a:gd name="T9" fmla="*/ 71 h 208"/>
                  <a:gd name="T10" fmla="*/ 199 w 220"/>
                  <a:gd name="T11" fmla="*/ 73 h 208"/>
                  <a:gd name="T12" fmla="*/ 149 w 220"/>
                  <a:gd name="T13" fmla="*/ 200 h 208"/>
                  <a:gd name="T14" fmla="*/ 111 w 220"/>
                  <a:gd name="T15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8">
                    <a:moveTo>
                      <a:pt x="111" y="208"/>
                    </a:moveTo>
                    <a:cubicBezTo>
                      <a:pt x="73" y="208"/>
                      <a:pt x="38" y="187"/>
                      <a:pt x="22" y="151"/>
                    </a:cubicBezTo>
                    <a:cubicBezTo>
                      <a:pt x="21" y="149"/>
                      <a:pt x="21" y="149"/>
                      <a:pt x="21" y="149"/>
                    </a:cubicBezTo>
                    <a:cubicBezTo>
                      <a:pt x="0" y="100"/>
                      <a:pt x="22" y="43"/>
                      <a:pt x="71" y="21"/>
                    </a:cubicBezTo>
                    <a:cubicBezTo>
                      <a:pt x="119" y="0"/>
                      <a:pt x="176" y="22"/>
                      <a:pt x="198" y="71"/>
                    </a:cubicBezTo>
                    <a:cubicBezTo>
                      <a:pt x="199" y="73"/>
                      <a:pt x="199" y="73"/>
                      <a:pt x="199" y="73"/>
                    </a:cubicBezTo>
                    <a:cubicBezTo>
                      <a:pt x="220" y="122"/>
                      <a:pt x="198" y="179"/>
                      <a:pt x="149" y="200"/>
                    </a:cubicBezTo>
                    <a:cubicBezTo>
                      <a:pt x="137" y="206"/>
                      <a:pt x="124" y="208"/>
                      <a:pt x="111" y="2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82">
                <a:extLst>
                  <a:ext uri="{FF2B5EF4-FFF2-40B4-BE49-F238E27FC236}">
                    <a16:creationId xmlns:a16="http://schemas.microsoft.com/office/drawing/2014/main" id="{9B136968-9266-4C84-92A2-496E17715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094"/>
                <a:ext cx="49" cy="48"/>
              </a:xfrm>
              <a:custGeom>
                <a:avLst/>
                <a:gdLst>
                  <a:gd name="T0" fmla="*/ 89 w 179"/>
                  <a:gd name="T1" fmla="*/ 176 h 176"/>
                  <a:gd name="T2" fmla="*/ 78 w 179"/>
                  <a:gd name="T3" fmla="*/ 175 h 176"/>
                  <a:gd name="T4" fmla="*/ 6 w 179"/>
                  <a:gd name="T5" fmla="*/ 80 h 176"/>
                  <a:gd name="T6" fmla="*/ 6 w 179"/>
                  <a:gd name="T7" fmla="*/ 78 h 176"/>
                  <a:gd name="T8" fmla="*/ 101 w 179"/>
                  <a:gd name="T9" fmla="*/ 7 h 176"/>
                  <a:gd name="T10" fmla="*/ 173 w 179"/>
                  <a:gd name="T11" fmla="*/ 101 h 176"/>
                  <a:gd name="T12" fmla="*/ 172 w 179"/>
                  <a:gd name="T13" fmla="*/ 103 h 176"/>
                  <a:gd name="T14" fmla="*/ 89 w 179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6">
                    <a:moveTo>
                      <a:pt x="89" y="176"/>
                    </a:moveTo>
                    <a:cubicBezTo>
                      <a:pt x="86" y="176"/>
                      <a:pt x="82" y="175"/>
                      <a:pt x="78" y="175"/>
                    </a:cubicBezTo>
                    <a:cubicBezTo>
                      <a:pt x="32" y="168"/>
                      <a:pt x="0" y="126"/>
                      <a:pt x="6" y="80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13" y="32"/>
                      <a:pt x="55" y="0"/>
                      <a:pt x="101" y="7"/>
                    </a:cubicBezTo>
                    <a:cubicBezTo>
                      <a:pt x="147" y="13"/>
                      <a:pt x="179" y="55"/>
                      <a:pt x="173" y="101"/>
                    </a:cubicBezTo>
                    <a:cubicBezTo>
                      <a:pt x="172" y="103"/>
                      <a:pt x="172" y="103"/>
                      <a:pt x="172" y="103"/>
                    </a:cubicBezTo>
                    <a:cubicBezTo>
                      <a:pt x="166" y="145"/>
                      <a:pt x="131" y="176"/>
                      <a:pt x="89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283">
                <a:extLst>
                  <a:ext uri="{FF2B5EF4-FFF2-40B4-BE49-F238E27FC236}">
                    <a16:creationId xmlns:a16="http://schemas.microsoft.com/office/drawing/2014/main" id="{8FE4E4AB-5DBE-467E-87BA-0C45FE505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013"/>
                <a:ext cx="50" cy="50"/>
              </a:xfrm>
              <a:custGeom>
                <a:avLst/>
                <a:gdLst>
                  <a:gd name="T0" fmla="*/ 90 w 181"/>
                  <a:gd name="T1" fmla="*/ 180 h 180"/>
                  <a:gd name="T2" fmla="*/ 3 w 181"/>
                  <a:gd name="T3" fmla="*/ 96 h 180"/>
                  <a:gd name="T4" fmla="*/ 3 w 181"/>
                  <a:gd name="T5" fmla="*/ 94 h 180"/>
                  <a:gd name="T6" fmla="*/ 86 w 181"/>
                  <a:gd name="T7" fmla="*/ 2 h 180"/>
                  <a:gd name="T8" fmla="*/ 178 w 181"/>
                  <a:gd name="T9" fmla="*/ 86 h 180"/>
                  <a:gd name="T10" fmla="*/ 178 w 181"/>
                  <a:gd name="T11" fmla="*/ 88 h 180"/>
                  <a:gd name="T12" fmla="*/ 95 w 181"/>
                  <a:gd name="T13" fmla="*/ 180 h 180"/>
                  <a:gd name="T14" fmla="*/ 90 w 181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80">
                    <a:moveTo>
                      <a:pt x="90" y="180"/>
                    </a:moveTo>
                    <a:cubicBezTo>
                      <a:pt x="44" y="180"/>
                      <a:pt x="5" y="143"/>
                      <a:pt x="3" y="96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0" y="46"/>
                      <a:pt x="38" y="4"/>
                      <a:pt x="86" y="2"/>
                    </a:cubicBezTo>
                    <a:cubicBezTo>
                      <a:pt x="135" y="0"/>
                      <a:pt x="176" y="37"/>
                      <a:pt x="178" y="86"/>
                    </a:cubicBezTo>
                    <a:cubicBezTo>
                      <a:pt x="178" y="88"/>
                      <a:pt x="178" y="88"/>
                      <a:pt x="178" y="88"/>
                    </a:cubicBezTo>
                    <a:cubicBezTo>
                      <a:pt x="181" y="136"/>
                      <a:pt x="143" y="177"/>
                      <a:pt x="95" y="180"/>
                    </a:cubicBezTo>
                    <a:cubicBezTo>
                      <a:pt x="93" y="180"/>
                      <a:pt x="92" y="180"/>
                      <a:pt x="90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284">
                <a:extLst>
                  <a:ext uri="{FF2B5EF4-FFF2-40B4-BE49-F238E27FC236}">
                    <a16:creationId xmlns:a16="http://schemas.microsoft.com/office/drawing/2014/main" id="{9199E0DC-B4AF-4035-887A-073B58729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955"/>
                <a:ext cx="41" cy="40"/>
              </a:xfrm>
              <a:custGeom>
                <a:avLst/>
                <a:gdLst>
                  <a:gd name="T0" fmla="*/ 76 w 151"/>
                  <a:gd name="T1" fmla="*/ 147 h 147"/>
                  <a:gd name="T2" fmla="*/ 66 w 151"/>
                  <a:gd name="T3" fmla="*/ 146 h 147"/>
                  <a:gd name="T4" fmla="*/ 6 w 151"/>
                  <a:gd name="T5" fmla="*/ 67 h 147"/>
                  <a:gd name="T6" fmla="*/ 6 w 151"/>
                  <a:gd name="T7" fmla="*/ 65 h 147"/>
                  <a:gd name="T8" fmla="*/ 85 w 151"/>
                  <a:gd name="T9" fmla="*/ 5 h 147"/>
                  <a:gd name="T10" fmla="*/ 146 w 151"/>
                  <a:gd name="T11" fmla="*/ 85 h 147"/>
                  <a:gd name="T12" fmla="*/ 145 w 151"/>
                  <a:gd name="T13" fmla="*/ 86 h 147"/>
                  <a:gd name="T14" fmla="*/ 76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6" y="147"/>
                    </a:moveTo>
                    <a:cubicBezTo>
                      <a:pt x="72" y="147"/>
                      <a:pt x="69" y="147"/>
                      <a:pt x="66" y="146"/>
                    </a:cubicBezTo>
                    <a:cubicBezTo>
                      <a:pt x="27" y="141"/>
                      <a:pt x="0" y="105"/>
                      <a:pt x="6" y="67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11" y="27"/>
                      <a:pt x="47" y="0"/>
                      <a:pt x="85" y="5"/>
                    </a:cubicBezTo>
                    <a:cubicBezTo>
                      <a:pt x="124" y="10"/>
                      <a:pt x="151" y="46"/>
                      <a:pt x="146" y="85"/>
                    </a:cubicBezTo>
                    <a:cubicBezTo>
                      <a:pt x="145" y="86"/>
                      <a:pt x="145" y="86"/>
                      <a:pt x="145" y="86"/>
                    </a:cubicBezTo>
                    <a:cubicBezTo>
                      <a:pt x="140" y="121"/>
                      <a:pt x="11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85">
                <a:extLst>
                  <a:ext uri="{FF2B5EF4-FFF2-40B4-BE49-F238E27FC236}">
                    <a16:creationId xmlns:a16="http://schemas.microsoft.com/office/drawing/2014/main" id="{C5A6EA86-0FCA-4EAB-802F-BFD7BF691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1873"/>
                <a:ext cx="41" cy="41"/>
              </a:xfrm>
              <a:custGeom>
                <a:avLst/>
                <a:gdLst>
                  <a:gd name="T0" fmla="*/ 73 w 147"/>
                  <a:gd name="T1" fmla="*/ 147 h 147"/>
                  <a:gd name="T2" fmla="*/ 2 w 147"/>
                  <a:gd name="T3" fmla="*/ 79 h 147"/>
                  <a:gd name="T4" fmla="*/ 2 w 147"/>
                  <a:gd name="T5" fmla="*/ 77 h 147"/>
                  <a:gd name="T6" fmla="*/ 70 w 147"/>
                  <a:gd name="T7" fmla="*/ 2 h 147"/>
                  <a:gd name="T8" fmla="*/ 145 w 147"/>
                  <a:gd name="T9" fmla="*/ 70 h 147"/>
                  <a:gd name="T10" fmla="*/ 145 w 147"/>
                  <a:gd name="T11" fmla="*/ 72 h 147"/>
                  <a:gd name="T12" fmla="*/ 77 w 147"/>
                  <a:gd name="T13" fmla="*/ 147 h 147"/>
                  <a:gd name="T14" fmla="*/ 73 w 14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7">
                    <a:moveTo>
                      <a:pt x="73" y="147"/>
                    </a:moveTo>
                    <a:cubicBezTo>
                      <a:pt x="35" y="147"/>
                      <a:pt x="4" y="117"/>
                      <a:pt x="2" y="79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0" y="37"/>
                      <a:pt x="30" y="4"/>
                      <a:pt x="70" y="2"/>
                    </a:cubicBezTo>
                    <a:cubicBezTo>
                      <a:pt x="109" y="0"/>
                      <a:pt x="143" y="30"/>
                      <a:pt x="145" y="70"/>
                    </a:cubicBezTo>
                    <a:cubicBezTo>
                      <a:pt x="145" y="72"/>
                      <a:pt x="145" y="72"/>
                      <a:pt x="145" y="72"/>
                    </a:cubicBezTo>
                    <a:cubicBezTo>
                      <a:pt x="147" y="111"/>
                      <a:pt x="116" y="145"/>
                      <a:pt x="77" y="147"/>
                    </a:cubicBezTo>
                    <a:cubicBezTo>
                      <a:pt x="76" y="147"/>
                      <a:pt x="75" y="147"/>
                      <a:pt x="73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86">
                <a:extLst>
                  <a:ext uri="{FF2B5EF4-FFF2-40B4-BE49-F238E27FC236}">
                    <a16:creationId xmlns:a16="http://schemas.microsoft.com/office/drawing/2014/main" id="{3CA7D935-7201-48B3-AF11-E1D6FF91A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816"/>
                <a:ext cx="32" cy="32"/>
              </a:xfrm>
              <a:custGeom>
                <a:avLst/>
                <a:gdLst>
                  <a:gd name="T0" fmla="*/ 58 w 116"/>
                  <a:gd name="T1" fmla="*/ 113 h 113"/>
                  <a:gd name="T2" fmla="*/ 50 w 116"/>
                  <a:gd name="T3" fmla="*/ 113 h 113"/>
                  <a:gd name="T4" fmla="*/ 4 w 116"/>
                  <a:gd name="T5" fmla="*/ 52 h 113"/>
                  <a:gd name="T6" fmla="*/ 4 w 116"/>
                  <a:gd name="T7" fmla="*/ 50 h 113"/>
                  <a:gd name="T8" fmla="*/ 65 w 116"/>
                  <a:gd name="T9" fmla="*/ 4 h 113"/>
                  <a:gd name="T10" fmla="*/ 112 w 116"/>
                  <a:gd name="T11" fmla="*/ 65 h 113"/>
                  <a:gd name="T12" fmla="*/ 111 w 116"/>
                  <a:gd name="T13" fmla="*/ 67 h 113"/>
                  <a:gd name="T14" fmla="*/ 58 w 116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3">
                    <a:moveTo>
                      <a:pt x="58" y="113"/>
                    </a:moveTo>
                    <a:cubicBezTo>
                      <a:pt x="55" y="113"/>
                      <a:pt x="53" y="113"/>
                      <a:pt x="50" y="113"/>
                    </a:cubicBezTo>
                    <a:cubicBezTo>
                      <a:pt x="21" y="109"/>
                      <a:pt x="0" y="81"/>
                      <a:pt x="4" y="52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8" y="21"/>
                      <a:pt x="36" y="0"/>
                      <a:pt x="65" y="4"/>
                    </a:cubicBezTo>
                    <a:cubicBezTo>
                      <a:pt x="95" y="8"/>
                      <a:pt x="116" y="36"/>
                      <a:pt x="112" y="65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108" y="94"/>
                      <a:pt x="84" y="113"/>
                      <a:pt x="58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87">
                <a:extLst>
                  <a:ext uri="{FF2B5EF4-FFF2-40B4-BE49-F238E27FC236}">
                    <a16:creationId xmlns:a16="http://schemas.microsoft.com/office/drawing/2014/main" id="{1B373FB2-4D8F-4EF9-BF31-A484BC840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721"/>
                <a:ext cx="56" cy="56"/>
              </a:xfrm>
              <a:custGeom>
                <a:avLst/>
                <a:gdLst>
                  <a:gd name="T0" fmla="*/ 100 w 201"/>
                  <a:gd name="T1" fmla="*/ 201 h 201"/>
                  <a:gd name="T2" fmla="*/ 2 w 201"/>
                  <a:gd name="T3" fmla="*/ 108 h 201"/>
                  <a:gd name="T4" fmla="*/ 2 w 201"/>
                  <a:gd name="T5" fmla="*/ 105 h 201"/>
                  <a:gd name="T6" fmla="*/ 96 w 201"/>
                  <a:gd name="T7" fmla="*/ 2 h 201"/>
                  <a:gd name="T8" fmla="*/ 199 w 201"/>
                  <a:gd name="T9" fmla="*/ 96 h 201"/>
                  <a:gd name="T10" fmla="*/ 199 w 201"/>
                  <a:gd name="T11" fmla="*/ 98 h 201"/>
                  <a:gd name="T12" fmla="*/ 105 w 201"/>
                  <a:gd name="T13" fmla="*/ 201 h 201"/>
                  <a:gd name="T14" fmla="*/ 100 w 201"/>
                  <a:gd name="T15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201">
                    <a:moveTo>
                      <a:pt x="100" y="201"/>
                    </a:moveTo>
                    <a:cubicBezTo>
                      <a:pt x="48" y="201"/>
                      <a:pt x="5" y="160"/>
                      <a:pt x="2" y="108"/>
                    </a:cubicBezTo>
                    <a:cubicBezTo>
                      <a:pt x="2" y="105"/>
                      <a:pt x="2" y="105"/>
                      <a:pt x="2" y="105"/>
                    </a:cubicBezTo>
                    <a:cubicBezTo>
                      <a:pt x="0" y="51"/>
                      <a:pt x="41" y="5"/>
                      <a:pt x="96" y="2"/>
                    </a:cubicBezTo>
                    <a:cubicBezTo>
                      <a:pt x="150" y="0"/>
                      <a:pt x="196" y="42"/>
                      <a:pt x="199" y="96"/>
                    </a:cubicBezTo>
                    <a:cubicBezTo>
                      <a:pt x="199" y="98"/>
                      <a:pt x="199" y="98"/>
                      <a:pt x="199" y="98"/>
                    </a:cubicBezTo>
                    <a:cubicBezTo>
                      <a:pt x="201" y="152"/>
                      <a:pt x="159" y="199"/>
                      <a:pt x="105" y="201"/>
                    </a:cubicBezTo>
                    <a:cubicBezTo>
                      <a:pt x="104" y="201"/>
                      <a:pt x="102" y="201"/>
                      <a:pt x="100" y="2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88">
                <a:extLst>
                  <a:ext uri="{FF2B5EF4-FFF2-40B4-BE49-F238E27FC236}">
                    <a16:creationId xmlns:a16="http://schemas.microsoft.com/office/drawing/2014/main" id="{F1A4C6A5-6BFE-40FB-A932-F076ED054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662"/>
                <a:ext cx="58" cy="56"/>
              </a:xfrm>
              <a:custGeom>
                <a:avLst/>
                <a:gdLst>
                  <a:gd name="T0" fmla="*/ 105 w 211"/>
                  <a:gd name="T1" fmla="*/ 203 h 203"/>
                  <a:gd name="T2" fmla="*/ 12 w 211"/>
                  <a:gd name="T3" fmla="*/ 129 h 203"/>
                  <a:gd name="T4" fmla="*/ 12 w 211"/>
                  <a:gd name="T5" fmla="*/ 127 h 203"/>
                  <a:gd name="T6" fmla="*/ 83 w 211"/>
                  <a:gd name="T7" fmla="*/ 12 h 203"/>
                  <a:gd name="T8" fmla="*/ 198 w 211"/>
                  <a:gd name="T9" fmla="*/ 83 h 203"/>
                  <a:gd name="T10" fmla="*/ 199 w 211"/>
                  <a:gd name="T11" fmla="*/ 85 h 203"/>
                  <a:gd name="T12" fmla="*/ 127 w 211"/>
                  <a:gd name="T13" fmla="*/ 200 h 203"/>
                  <a:gd name="T14" fmla="*/ 105 w 211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203">
                    <a:moveTo>
                      <a:pt x="105" y="203"/>
                    </a:moveTo>
                    <a:cubicBezTo>
                      <a:pt x="62" y="203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5" y="0"/>
                      <a:pt x="186" y="32"/>
                      <a:pt x="198" y="83"/>
                    </a:cubicBezTo>
                    <a:cubicBezTo>
                      <a:pt x="199" y="85"/>
                      <a:pt x="199" y="85"/>
                      <a:pt x="199" y="85"/>
                    </a:cubicBezTo>
                    <a:cubicBezTo>
                      <a:pt x="211" y="137"/>
                      <a:pt x="179" y="188"/>
                      <a:pt x="127" y="200"/>
                    </a:cubicBezTo>
                    <a:cubicBezTo>
                      <a:pt x="120" y="202"/>
                      <a:pt x="113" y="203"/>
                      <a:pt x="105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289">
                <a:extLst>
                  <a:ext uri="{FF2B5EF4-FFF2-40B4-BE49-F238E27FC236}">
                    <a16:creationId xmlns:a16="http://schemas.microsoft.com/office/drawing/2014/main" id="{D7E69A7A-6C80-41D8-8190-491EC43D6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581"/>
                <a:ext cx="58" cy="54"/>
              </a:xfrm>
              <a:custGeom>
                <a:avLst/>
                <a:gdLst>
                  <a:gd name="T0" fmla="*/ 104 w 208"/>
                  <a:gd name="T1" fmla="*/ 198 h 198"/>
                  <a:gd name="T2" fmla="*/ 75 w 208"/>
                  <a:gd name="T3" fmla="*/ 193 h 198"/>
                  <a:gd name="T4" fmla="*/ 17 w 208"/>
                  <a:gd name="T5" fmla="*/ 76 h 198"/>
                  <a:gd name="T6" fmla="*/ 17 w 208"/>
                  <a:gd name="T7" fmla="*/ 74 h 198"/>
                  <a:gd name="T8" fmla="*/ 134 w 208"/>
                  <a:gd name="T9" fmla="*/ 16 h 198"/>
                  <a:gd name="T10" fmla="*/ 192 w 208"/>
                  <a:gd name="T11" fmla="*/ 133 h 198"/>
                  <a:gd name="T12" fmla="*/ 191 w 208"/>
                  <a:gd name="T13" fmla="*/ 135 h 198"/>
                  <a:gd name="T14" fmla="*/ 104 w 208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8">
                    <a:moveTo>
                      <a:pt x="104" y="198"/>
                    </a:moveTo>
                    <a:cubicBezTo>
                      <a:pt x="94" y="198"/>
                      <a:pt x="84" y="197"/>
                      <a:pt x="75" y="193"/>
                    </a:cubicBezTo>
                    <a:cubicBezTo>
                      <a:pt x="26" y="177"/>
                      <a:pt x="0" y="125"/>
                      <a:pt x="17" y="76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34" y="26"/>
                      <a:pt x="86" y="0"/>
                      <a:pt x="134" y="16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91" y="135"/>
                      <a:pt x="191" y="135"/>
                      <a:pt x="191" y="135"/>
                    </a:cubicBezTo>
                    <a:cubicBezTo>
                      <a:pt x="179" y="174"/>
                      <a:pt x="143" y="198"/>
                      <a:pt x="104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290">
                <a:extLst>
                  <a:ext uri="{FF2B5EF4-FFF2-40B4-BE49-F238E27FC236}">
                    <a16:creationId xmlns:a16="http://schemas.microsoft.com/office/drawing/2014/main" id="{9FF5B73F-B598-4803-A8A8-1986D74BD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521"/>
                <a:ext cx="58" cy="56"/>
              </a:xfrm>
              <a:custGeom>
                <a:avLst/>
                <a:gdLst>
                  <a:gd name="T0" fmla="*/ 105 w 210"/>
                  <a:gd name="T1" fmla="*/ 202 h 202"/>
                  <a:gd name="T2" fmla="*/ 12 w 210"/>
                  <a:gd name="T3" fmla="*/ 129 h 202"/>
                  <a:gd name="T4" fmla="*/ 12 w 210"/>
                  <a:gd name="T5" fmla="*/ 127 h 202"/>
                  <a:gd name="T6" fmla="*/ 83 w 210"/>
                  <a:gd name="T7" fmla="*/ 12 h 202"/>
                  <a:gd name="T8" fmla="*/ 197 w 210"/>
                  <a:gd name="T9" fmla="*/ 83 h 202"/>
                  <a:gd name="T10" fmla="*/ 198 w 210"/>
                  <a:gd name="T11" fmla="*/ 85 h 202"/>
                  <a:gd name="T12" fmla="*/ 127 w 210"/>
                  <a:gd name="T13" fmla="*/ 200 h 202"/>
                  <a:gd name="T14" fmla="*/ 105 w 210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202">
                    <a:moveTo>
                      <a:pt x="105" y="202"/>
                    </a:moveTo>
                    <a:cubicBezTo>
                      <a:pt x="62" y="202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4" y="0"/>
                      <a:pt x="185" y="32"/>
                      <a:pt x="197" y="83"/>
                    </a:cubicBezTo>
                    <a:cubicBezTo>
                      <a:pt x="198" y="85"/>
                      <a:pt x="198" y="85"/>
                      <a:pt x="198" y="85"/>
                    </a:cubicBezTo>
                    <a:cubicBezTo>
                      <a:pt x="210" y="136"/>
                      <a:pt x="178" y="188"/>
                      <a:pt x="127" y="200"/>
                    </a:cubicBezTo>
                    <a:cubicBezTo>
                      <a:pt x="120" y="201"/>
                      <a:pt x="112" y="202"/>
                      <a:pt x="105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291">
                <a:extLst>
                  <a:ext uri="{FF2B5EF4-FFF2-40B4-BE49-F238E27FC236}">
                    <a16:creationId xmlns:a16="http://schemas.microsoft.com/office/drawing/2014/main" id="{938DE957-631C-4F4F-84FA-8AAE3D2D0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1448"/>
                <a:ext cx="50" cy="47"/>
              </a:xfrm>
              <a:custGeom>
                <a:avLst/>
                <a:gdLst>
                  <a:gd name="T0" fmla="*/ 90 w 181"/>
                  <a:gd name="T1" fmla="*/ 172 h 172"/>
                  <a:gd name="T2" fmla="*/ 65 w 181"/>
                  <a:gd name="T3" fmla="*/ 168 h 172"/>
                  <a:gd name="T4" fmla="*/ 14 w 181"/>
                  <a:gd name="T5" fmla="*/ 66 h 172"/>
                  <a:gd name="T6" fmla="*/ 15 w 181"/>
                  <a:gd name="T7" fmla="*/ 65 h 172"/>
                  <a:gd name="T8" fmla="*/ 116 w 181"/>
                  <a:gd name="T9" fmla="*/ 14 h 172"/>
                  <a:gd name="T10" fmla="*/ 167 w 181"/>
                  <a:gd name="T11" fmla="*/ 115 h 172"/>
                  <a:gd name="T12" fmla="*/ 166 w 181"/>
                  <a:gd name="T13" fmla="*/ 117 h 172"/>
                  <a:gd name="T14" fmla="*/ 90 w 181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2">
                    <a:moveTo>
                      <a:pt x="90" y="172"/>
                    </a:moveTo>
                    <a:cubicBezTo>
                      <a:pt x="82" y="172"/>
                      <a:pt x="73" y="170"/>
                      <a:pt x="65" y="168"/>
                    </a:cubicBezTo>
                    <a:cubicBezTo>
                      <a:pt x="23" y="154"/>
                      <a:pt x="0" y="108"/>
                      <a:pt x="14" y="66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29" y="23"/>
                      <a:pt x="74" y="0"/>
                      <a:pt x="116" y="14"/>
                    </a:cubicBezTo>
                    <a:cubicBezTo>
                      <a:pt x="158" y="28"/>
                      <a:pt x="181" y="73"/>
                      <a:pt x="167" y="115"/>
                    </a:cubicBezTo>
                    <a:cubicBezTo>
                      <a:pt x="166" y="117"/>
                      <a:pt x="166" y="117"/>
                      <a:pt x="166" y="117"/>
                    </a:cubicBezTo>
                    <a:cubicBezTo>
                      <a:pt x="155" y="150"/>
                      <a:pt x="124" y="172"/>
                      <a:pt x="90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292">
                <a:extLst>
                  <a:ext uri="{FF2B5EF4-FFF2-40B4-BE49-F238E27FC236}">
                    <a16:creationId xmlns:a16="http://schemas.microsoft.com/office/drawing/2014/main" id="{F14F84E3-C489-4B23-B4AA-4B818C15B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393"/>
                <a:ext cx="39" cy="37"/>
              </a:xfrm>
              <a:custGeom>
                <a:avLst/>
                <a:gdLst>
                  <a:gd name="T0" fmla="*/ 71 w 142"/>
                  <a:gd name="T1" fmla="*/ 133 h 133"/>
                  <a:gd name="T2" fmla="*/ 20 w 142"/>
                  <a:gd name="T3" fmla="*/ 106 h 133"/>
                  <a:gd name="T4" fmla="*/ 19 w 142"/>
                  <a:gd name="T5" fmla="*/ 105 h 133"/>
                  <a:gd name="T6" fmla="*/ 36 w 142"/>
                  <a:gd name="T7" fmla="*/ 19 h 133"/>
                  <a:gd name="T8" fmla="*/ 122 w 142"/>
                  <a:gd name="T9" fmla="*/ 35 h 133"/>
                  <a:gd name="T10" fmla="*/ 123 w 142"/>
                  <a:gd name="T11" fmla="*/ 36 h 133"/>
                  <a:gd name="T12" fmla="*/ 106 w 142"/>
                  <a:gd name="T13" fmla="*/ 122 h 133"/>
                  <a:gd name="T14" fmla="*/ 71 w 142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3">
                    <a:moveTo>
                      <a:pt x="71" y="133"/>
                    </a:moveTo>
                    <a:cubicBezTo>
                      <a:pt x="52" y="133"/>
                      <a:pt x="32" y="124"/>
                      <a:pt x="20" y="106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0" y="77"/>
                      <a:pt x="7" y="38"/>
                      <a:pt x="36" y="19"/>
                    </a:cubicBezTo>
                    <a:cubicBezTo>
                      <a:pt x="64" y="0"/>
                      <a:pt x="102" y="7"/>
                      <a:pt x="122" y="35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42" y="65"/>
                      <a:pt x="135" y="103"/>
                      <a:pt x="106" y="122"/>
                    </a:cubicBezTo>
                    <a:cubicBezTo>
                      <a:pt x="96" y="130"/>
                      <a:pt x="83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93">
                <a:extLst>
                  <a:ext uri="{FF2B5EF4-FFF2-40B4-BE49-F238E27FC236}">
                    <a16:creationId xmlns:a16="http://schemas.microsoft.com/office/drawing/2014/main" id="{30E8BB8E-A399-47E1-B43B-7E6E3B8C6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309"/>
                <a:ext cx="56" cy="53"/>
              </a:xfrm>
              <a:custGeom>
                <a:avLst/>
                <a:gdLst>
                  <a:gd name="T0" fmla="*/ 101 w 203"/>
                  <a:gd name="T1" fmla="*/ 193 h 193"/>
                  <a:gd name="T2" fmla="*/ 43 w 203"/>
                  <a:gd name="T3" fmla="*/ 173 h 193"/>
                  <a:gd name="T4" fmla="*/ 32 w 203"/>
                  <a:gd name="T5" fmla="*/ 46 h 193"/>
                  <a:gd name="T6" fmla="*/ 33 w 203"/>
                  <a:gd name="T7" fmla="*/ 44 h 193"/>
                  <a:gd name="T8" fmla="*/ 160 w 203"/>
                  <a:gd name="T9" fmla="*/ 32 h 193"/>
                  <a:gd name="T10" fmla="*/ 171 w 203"/>
                  <a:gd name="T11" fmla="*/ 159 h 193"/>
                  <a:gd name="T12" fmla="*/ 170 w 203"/>
                  <a:gd name="T13" fmla="*/ 161 h 193"/>
                  <a:gd name="T14" fmla="*/ 101 w 203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3">
                    <a:moveTo>
                      <a:pt x="101" y="193"/>
                    </a:moveTo>
                    <a:cubicBezTo>
                      <a:pt x="80" y="193"/>
                      <a:pt x="60" y="187"/>
                      <a:pt x="43" y="173"/>
                    </a:cubicBezTo>
                    <a:cubicBezTo>
                      <a:pt x="5" y="141"/>
                      <a:pt x="0" y="84"/>
                      <a:pt x="32" y="46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65" y="6"/>
                      <a:pt x="122" y="0"/>
                      <a:pt x="160" y="32"/>
                    </a:cubicBezTo>
                    <a:cubicBezTo>
                      <a:pt x="198" y="64"/>
                      <a:pt x="203" y="121"/>
                      <a:pt x="171" y="159"/>
                    </a:cubicBezTo>
                    <a:cubicBezTo>
                      <a:pt x="170" y="161"/>
                      <a:pt x="170" y="161"/>
                      <a:pt x="170" y="161"/>
                    </a:cubicBezTo>
                    <a:cubicBezTo>
                      <a:pt x="152" y="182"/>
                      <a:pt x="127" y="193"/>
                      <a:pt x="101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94">
                <a:extLst>
                  <a:ext uri="{FF2B5EF4-FFF2-40B4-BE49-F238E27FC236}">
                    <a16:creationId xmlns:a16="http://schemas.microsoft.com/office/drawing/2014/main" id="{E8B376DD-E298-4050-9EC8-E343BE8D2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265"/>
                <a:ext cx="57" cy="54"/>
              </a:xfrm>
              <a:custGeom>
                <a:avLst/>
                <a:gdLst>
                  <a:gd name="T0" fmla="*/ 104 w 206"/>
                  <a:gd name="T1" fmla="*/ 194 h 194"/>
                  <a:gd name="T2" fmla="*/ 29 w 206"/>
                  <a:gd name="T3" fmla="*/ 154 h 194"/>
                  <a:gd name="T4" fmla="*/ 28 w 206"/>
                  <a:gd name="T5" fmla="*/ 153 h 194"/>
                  <a:gd name="T6" fmla="*/ 52 w 206"/>
                  <a:gd name="T7" fmla="*/ 28 h 194"/>
                  <a:gd name="T8" fmla="*/ 176 w 206"/>
                  <a:gd name="T9" fmla="*/ 51 h 194"/>
                  <a:gd name="T10" fmla="*/ 178 w 206"/>
                  <a:gd name="T11" fmla="*/ 53 h 194"/>
                  <a:gd name="T12" fmla="*/ 154 w 206"/>
                  <a:gd name="T13" fmla="*/ 178 h 194"/>
                  <a:gd name="T14" fmla="*/ 104 w 206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4">
                    <a:moveTo>
                      <a:pt x="104" y="194"/>
                    </a:moveTo>
                    <a:cubicBezTo>
                      <a:pt x="75" y="194"/>
                      <a:pt x="47" y="180"/>
                      <a:pt x="29" y="154"/>
                    </a:cubicBezTo>
                    <a:cubicBezTo>
                      <a:pt x="28" y="153"/>
                      <a:pt x="28" y="153"/>
                      <a:pt x="28" y="153"/>
                    </a:cubicBezTo>
                    <a:cubicBezTo>
                      <a:pt x="0" y="112"/>
                      <a:pt x="11" y="56"/>
                      <a:pt x="52" y="28"/>
                    </a:cubicBezTo>
                    <a:cubicBezTo>
                      <a:pt x="93" y="0"/>
                      <a:pt x="148" y="10"/>
                      <a:pt x="176" y="51"/>
                    </a:cubicBezTo>
                    <a:cubicBezTo>
                      <a:pt x="178" y="53"/>
                      <a:pt x="178" y="53"/>
                      <a:pt x="178" y="53"/>
                    </a:cubicBezTo>
                    <a:cubicBezTo>
                      <a:pt x="206" y="94"/>
                      <a:pt x="195" y="150"/>
                      <a:pt x="154" y="178"/>
                    </a:cubicBezTo>
                    <a:cubicBezTo>
                      <a:pt x="139" y="188"/>
                      <a:pt x="121" y="194"/>
                      <a:pt x="104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295">
                <a:extLst>
                  <a:ext uri="{FF2B5EF4-FFF2-40B4-BE49-F238E27FC236}">
                    <a16:creationId xmlns:a16="http://schemas.microsoft.com/office/drawing/2014/main" id="{37DECDE8-3FF3-48F8-8957-5C7051CAC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195"/>
                <a:ext cx="62" cy="59"/>
              </a:xfrm>
              <a:custGeom>
                <a:avLst/>
                <a:gdLst>
                  <a:gd name="T0" fmla="*/ 111 w 224"/>
                  <a:gd name="T1" fmla="*/ 212 h 212"/>
                  <a:gd name="T2" fmla="*/ 48 w 224"/>
                  <a:gd name="T3" fmla="*/ 189 h 212"/>
                  <a:gd name="T4" fmla="*/ 35 w 224"/>
                  <a:gd name="T5" fmla="*/ 49 h 212"/>
                  <a:gd name="T6" fmla="*/ 37 w 224"/>
                  <a:gd name="T7" fmla="*/ 47 h 212"/>
                  <a:gd name="T8" fmla="*/ 176 w 224"/>
                  <a:gd name="T9" fmla="*/ 35 h 212"/>
                  <a:gd name="T10" fmla="*/ 189 w 224"/>
                  <a:gd name="T11" fmla="*/ 174 h 212"/>
                  <a:gd name="T12" fmla="*/ 188 w 224"/>
                  <a:gd name="T13" fmla="*/ 176 h 212"/>
                  <a:gd name="T14" fmla="*/ 111 w 224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4" h="212">
                    <a:moveTo>
                      <a:pt x="111" y="212"/>
                    </a:moveTo>
                    <a:cubicBezTo>
                      <a:pt x="89" y="212"/>
                      <a:pt x="66" y="204"/>
                      <a:pt x="48" y="189"/>
                    </a:cubicBezTo>
                    <a:cubicBezTo>
                      <a:pt x="6" y="154"/>
                      <a:pt x="0" y="91"/>
                      <a:pt x="35" y="49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72" y="5"/>
                      <a:pt x="134" y="0"/>
                      <a:pt x="176" y="35"/>
                    </a:cubicBezTo>
                    <a:cubicBezTo>
                      <a:pt x="218" y="70"/>
                      <a:pt x="224" y="132"/>
                      <a:pt x="189" y="174"/>
                    </a:cubicBezTo>
                    <a:cubicBezTo>
                      <a:pt x="188" y="176"/>
                      <a:pt x="188" y="176"/>
                      <a:pt x="188" y="176"/>
                    </a:cubicBezTo>
                    <a:cubicBezTo>
                      <a:pt x="168" y="200"/>
                      <a:pt x="140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296">
                <a:extLst>
                  <a:ext uri="{FF2B5EF4-FFF2-40B4-BE49-F238E27FC236}">
                    <a16:creationId xmlns:a16="http://schemas.microsoft.com/office/drawing/2014/main" id="{F9E82F41-2C1E-42CC-914E-D13E4CFAF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147"/>
                <a:ext cx="54" cy="51"/>
              </a:xfrm>
              <a:custGeom>
                <a:avLst/>
                <a:gdLst>
                  <a:gd name="T0" fmla="*/ 99 w 196"/>
                  <a:gd name="T1" fmla="*/ 184 h 184"/>
                  <a:gd name="T2" fmla="*/ 28 w 196"/>
                  <a:gd name="T3" fmla="*/ 147 h 184"/>
                  <a:gd name="T4" fmla="*/ 27 w 196"/>
                  <a:gd name="T5" fmla="*/ 146 h 184"/>
                  <a:gd name="T6" fmla="*/ 49 w 196"/>
                  <a:gd name="T7" fmla="*/ 27 h 184"/>
                  <a:gd name="T8" fmla="*/ 168 w 196"/>
                  <a:gd name="T9" fmla="*/ 49 h 184"/>
                  <a:gd name="T10" fmla="*/ 169 w 196"/>
                  <a:gd name="T11" fmla="*/ 50 h 184"/>
                  <a:gd name="T12" fmla="*/ 147 w 196"/>
                  <a:gd name="T13" fmla="*/ 169 h 184"/>
                  <a:gd name="T14" fmla="*/ 99 w 196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4">
                    <a:moveTo>
                      <a:pt x="99" y="184"/>
                    </a:moveTo>
                    <a:cubicBezTo>
                      <a:pt x="71" y="184"/>
                      <a:pt x="45" y="171"/>
                      <a:pt x="28" y="147"/>
                    </a:cubicBezTo>
                    <a:cubicBezTo>
                      <a:pt x="27" y="146"/>
                      <a:pt x="27" y="146"/>
                      <a:pt x="27" y="146"/>
                    </a:cubicBezTo>
                    <a:cubicBezTo>
                      <a:pt x="0" y="107"/>
                      <a:pt x="10" y="53"/>
                      <a:pt x="49" y="27"/>
                    </a:cubicBezTo>
                    <a:cubicBezTo>
                      <a:pt x="88" y="0"/>
                      <a:pt x="141" y="10"/>
                      <a:pt x="168" y="49"/>
                    </a:cubicBezTo>
                    <a:cubicBezTo>
                      <a:pt x="169" y="50"/>
                      <a:pt x="169" y="50"/>
                      <a:pt x="169" y="50"/>
                    </a:cubicBezTo>
                    <a:cubicBezTo>
                      <a:pt x="196" y="89"/>
                      <a:pt x="186" y="143"/>
                      <a:pt x="147" y="169"/>
                    </a:cubicBezTo>
                    <a:cubicBezTo>
                      <a:pt x="132" y="180"/>
                      <a:pt x="115" y="184"/>
                      <a:pt x="99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297">
                <a:extLst>
                  <a:ext uri="{FF2B5EF4-FFF2-40B4-BE49-F238E27FC236}">
                    <a16:creationId xmlns:a16="http://schemas.microsoft.com/office/drawing/2014/main" id="{55BA7342-C9D4-4DA9-9DBD-6AFC4F416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092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6 w 168"/>
                  <a:gd name="T3" fmla="*/ 142 h 159"/>
                  <a:gd name="T4" fmla="*/ 26 w 168"/>
                  <a:gd name="T5" fmla="*/ 37 h 159"/>
                  <a:gd name="T6" fmla="*/ 27 w 168"/>
                  <a:gd name="T7" fmla="*/ 36 h 159"/>
                  <a:gd name="T8" fmla="*/ 132 w 168"/>
                  <a:gd name="T9" fmla="*/ 26 h 159"/>
                  <a:gd name="T10" fmla="*/ 142 w 168"/>
                  <a:gd name="T11" fmla="*/ 131 h 159"/>
                  <a:gd name="T12" fmla="*/ 141 w 168"/>
                  <a:gd name="T13" fmla="*/ 132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6" y="159"/>
                      <a:pt x="50" y="154"/>
                      <a:pt x="36" y="142"/>
                    </a:cubicBezTo>
                    <a:cubicBezTo>
                      <a:pt x="4" y="116"/>
                      <a:pt x="0" y="69"/>
                      <a:pt x="26" y="37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53" y="4"/>
                      <a:pt x="100" y="0"/>
                      <a:pt x="132" y="26"/>
                    </a:cubicBezTo>
                    <a:cubicBezTo>
                      <a:pt x="164" y="52"/>
                      <a:pt x="168" y="99"/>
                      <a:pt x="142" y="131"/>
                    </a:cubicBezTo>
                    <a:cubicBezTo>
                      <a:pt x="141" y="132"/>
                      <a:pt x="141" y="132"/>
                      <a:pt x="141" y="132"/>
                    </a:cubicBezTo>
                    <a:cubicBezTo>
                      <a:pt x="126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298">
                <a:extLst>
                  <a:ext uri="{FF2B5EF4-FFF2-40B4-BE49-F238E27FC236}">
                    <a16:creationId xmlns:a16="http://schemas.microsoft.com/office/drawing/2014/main" id="{DF70CBC3-4CB7-4E31-87EA-A753C051E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049"/>
                <a:ext cx="57" cy="53"/>
              </a:xfrm>
              <a:custGeom>
                <a:avLst/>
                <a:gdLst>
                  <a:gd name="T0" fmla="*/ 104 w 207"/>
                  <a:gd name="T1" fmla="*/ 193 h 193"/>
                  <a:gd name="T2" fmla="*/ 53 w 207"/>
                  <a:gd name="T3" fmla="*/ 178 h 193"/>
                  <a:gd name="T4" fmla="*/ 52 w 207"/>
                  <a:gd name="T5" fmla="*/ 177 h 193"/>
                  <a:gd name="T6" fmla="*/ 28 w 207"/>
                  <a:gd name="T7" fmla="*/ 51 h 193"/>
                  <a:gd name="T8" fmla="*/ 153 w 207"/>
                  <a:gd name="T9" fmla="*/ 28 h 193"/>
                  <a:gd name="T10" fmla="*/ 155 w 207"/>
                  <a:gd name="T11" fmla="*/ 29 h 193"/>
                  <a:gd name="T12" fmla="*/ 178 w 207"/>
                  <a:gd name="T13" fmla="*/ 154 h 193"/>
                  <a:gd name="T14" fmla="*/ 104 w 207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3">
                    <a:moveTo>
                      <a:pt x="104" y="193"/>
                    </a:moveTo>
                    <a:cubicBezTo>
                      <a:pt x="87" y="193"/>
                      <a:pt x="69" y="188"/>
                      <a:pt x="53" y="178"/>
                    </a:cubicBezTo>
                    <a:cubicBezTo>
                      <a:pt x="52" y="177"/>
                      <a:pt x="52" y="177"/>
                      <a:pt x="52" y="177"/>
                    </a:cubicBezTo>
                    <a:cubicBezTo>
                      <a:pt x="11" y="148"/>
                      <a:pt x="0" y="92"/>
                      <a:pt x="28" y="51"/>
                    </a:cubicBezTo>
                    <a:cubicBezTo>
                      <a:pt x="56" y="10"/>
                      <a:pt x="112" y="0"/>
                      <a:pt x="153" y="28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96" y="57"/>
                      <a:pt x="207" y="113"/>
                      <a:pt x="178" y="154"/>
                    </a:cubicBezTo>
                    <a:cubicBezTo>
                      <a:pt x="161" y="180"/>
                      <a:pt x="133" y="193"/>
                      <a:pt x="104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299">
                <a:extLst>
                  <a:ext uri="{FF2B5EF4-FFF2-40B4-BE49-F238E27FC236}">
                    <a16:creationId xmlns:a16="http://schemas.microsoft.com/office/drawing/2014/main" id="{E5ADA1F5-B5C1-4A34-AE8E-532BDC44B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1006"/>
                <a:ext cx="39" cy="37"/>
              </a:xfrm>
              <a:custGeom>
                <a:avLst/>
                <a:gdLst>
                  <a:gd name="T0" fmla="*/ 71 w 143"/>
                  <a:gd name="T1" fmla="*/ 133 h 133"/>
                  <a:gd name="T2" fmla="*/ 17 w 143"/>
                  <a:gd name="T3" fmla="*/ 101 h 133"/>
                  <a:gd name="T4" fmla="*/ 41 w 143"/>
                  <a:gd name="T5" fmla="*/ 17 h 133"/>
                  <a:gd name="T6" fmla="*/ 42 w 143"/>
                  <a:gd name="T7" fmla="*/ 16 h 133"/>
                  <a:gd name="T8" fmla="*/ 126 w 143"/>
                  <a:gd name="T9" fmla="*/ 40 h 133"/>
                  <a:gd name="T10" fmla="*/ 102 w 143"/>
                  <a:gd name="T11" fmla="*/ 125 h 133"/>
                  <a:gd name="T12" fmla="*/ 101 w 143"/>
                  <a:gd name="T13" fmla="*/ 125 h 133"/>
                  <a:gd name="T14" fmla="*/ 71 w 143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3">
                    <a:moveTo>
                      <a:pt x="71" y="133"/>
                    </a:moveTo>
                    <a:cubicBezTo>
                      <a:pt x="49" y="133"/>
                      <a:pt x="28" y="122"/>
                      <a:pt x="17" y="101"/>
                    </a:cubicBezTo>
                    <a:cubicBezTo>
                      <a:pt x="0" y="71"/>
                      <a:pt x="11" y="34"/>
                      <a:pt x="41" y="17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72" y="0"/>
                      <a:pt x="109" y="11"/>
                      <a:pt x="126" y="40"/>
                    </a:cubicBezTo>
                    <a:cubicBezTo>
                      <a:pt x="143" y="70"/>
                      <a:pt x="132" y="108"/>
                      <a:pt x="102" y="125"/>
                    </a:cubicBezTo>
                    <a:cubicBezTo>
                      <a:pt x="101" y="125"/>
                      <a:pt x="101" y="125"/>
                      <a:pt x="101" y="125"/>
                    </a:cubicBezTo>
                    <a:cubicBezTo>
                      <a:pt x="91" y="131"/>
                      <a:pt x="81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300">
                <a:extLst>
                  <a:ext uri="{FF2B5EF4-FFF2-40B4-BE49-F238E27FC236}">
                    <a16:creationId xmlns:a16="http://schemas.microsoft.com/office/drawing/2014/main" id="{DAE835FE-5C33-4991-97D2-BCB181A4C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972"/>
                <a:ext cx="46" cy="44"/>
              </a:xfrm>
              <a:custGeom>
                <a:avLst/>
                <a:gdLst>
                  <a:gd name="T0" fmla="*/ 84 w 168"/>
                  <a:gd name="T1" fmla="*/ 157 h 157"/>
                  <a:gd name="T2" fmla="*/ 43 w 168"/>
                  <a:gd name="T3" fmla="*/ 145 h 157"/>
                  <a:gd name="T4" fmla="*/ 42 w 168"/>
                  <a:gd name="T5" fmla="*/ 144 h 157"/>
                  <a:gd name="T6" fmla="*/ 23 w 168"/>
                  <a:gd name="T7" fmla="*/ 42 h 157"/>
                  <a:gd name="T8" fmla="*/ 124 w 168"/>
                  <a:gd name="T9" fmla="*/ 23 h 157"/>
                  <a:gd name="T10" fmla="*/ 126 w 168"/>
                  <a:gd name="T11" fmla="*/ 24 h 157"/>
                  <a:gd name="T12" fmla="*/ 145 w 168"/>
                  <a:gd name="T13" fmla="*/ 126 h 157"/>
                  <a:gd name="T14" fmla="*/ 84 w 168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7">
                    <a:moveTo>
                      <a:pt x="84" y="157"/>
                    </a:moveTo>
                    <a:cubicBezTo>
                      <a:pt x="70" y="157"/>
                      <a:pt x="56" y="153"/>
                      <a:pt x="43" y="145"/>
                    </a:cubicBezTo>
                    <a:cubicBezTo>
                      <a:pt x="42" y="144"/>
                      <a:pt x="42" y="144"/>
                      <a:pt x="42" y="144"/>
                    </a:cubicBezTo>
                    <a:cubicBezTo>
                      <a:pt x="8" y="121"/>
                      <a:pt x="0" y="75"/>
                      <a:pt x="23" y="42"/>
                    </a:cubicBezTo>
                    <a:cubicBezTo>
                      <a:pt x="45" y="9"/>
                      <a:pt x="91" y="0"/>
                      <a:pt x="124" y="23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59" y="47"/>
                      <a:pt x="168" y="92"/>
                      <a:pt x="145" y="126"/>
                    </a:cubicBezTo>
                    <a:cubicBezTo>
                      <a:pt x="131" y="146"/>
                      <a:pt x="108" y="157"/>
                      <a:pt x="84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301">
                <a:extLst>
                  <a:ext uri="{FF2B5EF4-FFF2-40B4-BE49-F238E27FC236}">
                    <a16:creationId xmlns:a16="http://schemas.microsoft.com/office/drawing/2014/main" id="{DFE195BE-5C7E-44F9-8797-75D4BF76C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" y="925"/>
                <a:ext cx="61" cy="57"/>
              </a:xfrm>
              <a:custGeom>
                <a:avLst/>
                <a:gdLst>
                  <a:gd name="T0" fmla="*/ 110 w 221"/>
                  <a:gd name="T1" fmla="*/ 207 h 207"/>
                  <a:gd name="T2" fmla="*/ 26 w 221"/>
                  <a:gd name="T3" fmla="*/ 157 h 207"/>
                  <a:gd name="T4" fmla="*/ 63 w 221"/>
                  <a:gd name="T5" fmla="*/ 26 h 207"/>
                  <a:gd name="T6" fmla="*/ 65 w 221"/>
                  <a:gd name="T7" fmla="*/ 25 h 207"/>
                  <a:gd name="T8" fmla="*/ 196 w 221"/>
                  <a:gd name="T9" fmla="*/ 63 h 207"/>
                  <a:gd name="T10" fmla="*/ 158 w 221"/>
                  <a:gd name="T11" fmla="*/ 193 h 207"/>
                  <a:gd name="T12" fmla="*/ 156 w 221"/>
                  <a:gd name="T13" fmla="*/ 194 h 207"/>
                  <a:gd name="T14" fmla="*/ 110 w 221"/>
                  <a:gd name="T15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7">
                    <a:moveTo>
                      <a:pt x="110" y="207"/>
                    </a:moveTo>
                    <a:cubicBezTo>
                      <a:pt x="76" y="207"/>
                      <a:pt x="43" y="189"/>
                      <a:pt x="26" y="157"/>
                    </a:cubicBezTo>
                    <a:cubicBezTo>
                      <a:pt x="0" y="111"/>
                      <a:pt x="16" y="52"/>
                      <a:pt x="63" y="26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111" y="0"/>
                      <a:pt x="170" y="16"/>
                      <a:pt x="196" y="63"/>
                    </a:cubicBezTo>
                    <a:cubicBezTo>
                      <a:pt x="221" y="109"/>
                      <a:pt x="205" y="167"/>
                      <a:pt x="158" y="193"/>
                    </a:cubicBezTo>
                    <a:cubicBezTo>
                      <a:pt x="156" y="194"/>
                      <a:pt x="156" y="194"/>
                      <a:pt x="156" y="194"/>
                    </a:cubicBezTo>
                    <a:cubicBezTo>
                      <a:pt x="142" y="203"/>
                      <a:pt x="126" y="207"/>
                      <a:pt x="110" y="2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302">
                <a:extLst>
                  <a:ext uri="{FF2B5EF4-FFF2-40B4-BE49-F238E27FC236}">
                    <a16:creationId xmlns:a16="http://schemas.microsoft.com/office/drawing/2014/main" id="{963D5C6D-0A3F-4B17-B5E3-1435AA3D0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899"/>
                <a:ext cx="36" cy="34"/>
              </a:xfrm>
              <a:custGeom>
                <a:avLst/>
                <a:gdLst>
                  <a:gd name="T0" fmla="*/ 65 w 129"/>
                  <a:gd name="T1" fmla="*/ 122 h 122"/>
                  <a:gd name="T2" fmla="*/ 52 w 129"/>
                  <a:gd name="T3" fmla="*/ 120 h 122"/>
                  <a:gd name="T4" fmla="*/ 51 w 129"/>
                  <a:gd name="T5" fmla="*/ 120 h 122"/>
                  <a:gd name="T6" fmla="*/ 7 w 129"/>
                  <a:gd name="T7" fmla="*/ 50 h 122"/>
                  <a:gd name="T8" fmla="*/ 77 w 129"/>
                  <a:gd name="T9" fmla="*/ 7 h 122"/>
                  <a:gd name="T10" fmla="*/ 78 w 129"/>
                  <a:gd name="T11" fmla="*/ 7 h 122"/>
                  <a:gd name="T12" fmla="*/ 122 w 129"/>
                  <a:gd name="T13" fmla="*/ 77 h 122"/>
                  <a:gd name="T14" fmla="*/ 65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5" y="122"/>
                    </a:moveTo>
                    <a:cubicBezTo>
                      <a:pt x="61" y="122"/>
                      <a:pt x="56" y="121"/>
                      <a:pt x="52" y="120"/>
                    </a:cubicBezTo>
                    <a:cubicBezTo>
                      <a:pt x="51" y="120"/>
                      <a:pt x="51" y="120"/>
                      <a:pt x="51" y="120"/>
                    </a:cubicBezTo>
                    <a:cubicBezTo>
                      <a:pt x="19" y="113"/>
                      <a:pt x="0" y="81"/>
                      <a:pt x="7" y="50"/>
                    </a:cubicBezTo>
                    <a:cubicBezTo>
                      <a:pt x="15" y="19"/>
                      <a:pt x="46" y="0"/>
                      <a:pt x="77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110" y="15"/>
                      <a:pt x="129" y="46"/>
                      <a:pt x="122" y="77"/>
                    </a:cubicBezTo>
                    <a:cubicBezTo>
                      <a:pt x="115" y="104"/>
                      <a:pt x="91" y="122"/>
                      <a:pt x="65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303">
                <a:extLst>
                  <a:ext uri="{FF2B5EF4-FFF2-40B4-BE49-F238E27FC236}">
                    <a16:creationId xmlns:a16="http://schemas.microsoft.com/office/drawing/2014/main" id="{B4EC0208-1A67-4748-8411-D01602DEC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868"/>
                <a:ext cx="33" cy="30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09 h 111"/>
                  <a:gd name="T4" fmla="*/ 46 w 117"/>
                  <a:gd name="T5" fmla="*/ 109 h 111"/>
                  <a:gd name="T6" fmla="*/ 6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6" y="46"/>
                    </a:cubicBezTo>
                    <a:cubicBezTo>
                      <a:pt x="13" y="18"/>
                      <a:pt x="41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304">
                <a:extLst>
                  <a:ext uri="{FF2B5EF4-FFF2-40B4-BE49-F238E27FC236}">
                    <a16:creationId xmlns:a16="http://schemas.microsoft.com/office/drawing/2014/main" id="{C36CB533-8ED6-4D35-93E1-3902CDF75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840"/>
                <a:ext cx="51" cy="49"/>
              </a:xfrm>
              <a:custGeom>
                <a:avLst/>
                <a:gdLst>
                  <a:gd name="T0" fmla="*/ 92 w 186"/>
                  <a:gd name="T1" fmla="*/ 179 h 179"/>
                  <a:gd name="T2" fmla="*/ 6 w 186"/>
                  <a:gd name="T3" fmla="*/ 104 h 179"/>
                  <a:gd name="T4" fmla="*/ 80 w 186"/>
                  <a:gd name="T5" fmla="*/ 7 h 179"/>
                  <a:gd name="T6" fmla="*/ 82 w 186"/>
                  <a:gd name="T7" fmla="*/ 6 h 179"/>
                  <a:gd name="T8" fmla="*/ 180 w 186"/>
                  <a:gd name="T9" fmla="*/ 80 h 179"/>
                  <a:gd name="T10" fmla="*/ 106 w 186"/>
                  <a:gd name="T11" fmla="*/ 178 h 179"/>
                  <a:gd name="T12" fmla="*/ 104 w 186"/>
                  <a:gd name="T13" fmla="*/ 178 h 179"/>
                  <a:gd name="T14" fmla="*/ 92 w 186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9">
                    <a:moveTo>
                      <a:pt x="92" y="179"/>
                    </a:moveTo>
                    <a:cubicBezTo>
                      <a:pt x="49" y="179"/>
                      <a:pt x="12" y="147"/>
                      <a:pt x="6" y="104"/>
                    </a:cubicBezTo>
                    <a:cubicBezTo>
                      <a:pt x="0" y="57"/>
                      <a:pt x="33" y="13"/>
                      <a:pt x="80" y="7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129" y="0"/>
                      <a:pt x="173" y="33"/>
                      <a:pt x="180" y="80"/>
                    </a:cubicBezTo>
                    <a:cubicBezTo>
                      <a:pt x="186" y="127"/>
                      <a:pt x="153" y="171"/>
                      <a:pt x="106" y="178"/>
                    </a:cubicBezTo>
                    <a:cubicBezTo>
                      <a:pt x="104" y="178"/>
                      <a:pt x="104" y="178"/>
                      <a:pt x="104" y="178"/>
                    </a:cubicBezTo>
                    <a:cubicBezTo>
                      <a:pt x="100" y="178"/>
                      <a:pt x="96" y="179"/>
                      <a:pt x="92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305">
                <a:extLst>
                  <a:ext uri="{FF2B5EF4-FFF2-40B4-BE49-F238E27FC236}">
                    <a16:creationId xmlns:a16="http://schemas.microsoft.com/office/drawing/2014/main" id="{89EEC308-5443-400B-966D-1629D9410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830"/>
                <a:ext cx="40" cy="39"/>
              </a:xfrm>
              <a:custGeom>
                <a:avLst/>
                <a:gdLst>
                  <a:gd name="T0" fmla="*/ 75 w 148"/>
                  <a:gd name="T1" fmla="*/ 141 h 141"/>
                  <a:gd name="T2" fmla="*/ 59 w 148"/>
                  <a:gd name="T3" fmla="*/ 139 h 141"/>
                  <a:gd name="T4" fmla="*/ 58 w 148"/>
                  <a:gd name="T5" fmla="*/ 138 h 141"/>
                  <a:gd name="T6" fmla="*/ 8 w 148"/>
                  <a:gd name="T7" fmla="*/ 58 h 141"/>
                  <a:gd name="T8" fmla="*/ 89 w 148"/>
                  <a:gd name="T9" fmla="*/ 8 h 141"/>
                  <a:gd name="T10" fmla="*/ 90 w 148"/>
                  <a:gd name="T11" fmla="*/ 8 h 141"/>
                  <a:gd name="T12" fmla="*/ 140 w 148"/>
                  <a:gd name="T13" fmla="*/ 89 h 141"/>
                  <a:gd name="T14" fmla="*/ 75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5" y="141"/>
                    </a:moveTo>
                    <a:cubicBezTo>
                      <a:pt x="70" y="141"/>
                      <a:pt x="65" y="140"/>
                      <a:pt x="59" y="139"/>
                    </a:cubicBezTo>
                    <a:cubicBezTo>
                      <a:pt x="58" y="138"/>
                      <a:pt x="58" y="138"/>
                      <a:pt x="58" y="138"/>
                    </a:cubicBezTo>
                    <a:cubicBezTo>
                      <a:pt x="22" y="130"/>
                      <a:pt x="0" y="94"/>
                      <a:pt x="8" y="58"/>
                    </a:cubicBezTo>
                    <a:cubicBezTo>
                      <a:pt x="17" y="22"/>
                      <a:pt x="53" y="0"/>
                      <a:pt x="89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3" y="120"/>
                      <a:pt x="105" y="141"/>
                      <a:pt x="7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306">
                <a:extLst>
                  <a:ext uri="{FF2B5EF4-FFF2-40B4-BE49-F238E27FC236}">
                    <a16:creationId xmlns:a16="http://schemas.microsoft.com/office/drawing/2014/main" id="{B943908F-205B-402E-8BF5-1D24932AB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818"/>
                <a:ext cx="56" cy="54"/>
              </a:xfrm>
              <a:custGeom>
                <a:avLst/>
                <a:gdLst>
                  <a:gd name="T0" fmla="*/ 100 w 202"/>
                  <a:gd name="T1" fmla="*/ 194 h 194"/>
                  <a:gd name="T2" fmla="*/ 7 w 202"/>
                  <a:gd name="T3" fmla="*/ 113 h 194"/>
                  <a:gd name="T4" fmla="*/ 87 w 202"/>
                  <a:gd name="T5" fmla="*/ 7 h 194"/>
                  <a:gd name="T6" fmla="*/ 89 w 202"/>
                  <a:gd name="T7" fmla="*/ 7 h 194"/>
                  <a:gd name="T8" fmla="*/ 195 w 202"/>
                  <a:gd name="T9" fmla="*/ 87 h 194"/>
                  <a:gd name="T10" fmla="*/ 115 w 202"/>
                  <a:gd name="T11" fmla="*/ 193 h 194"/>
                  <a:gd name="T12" fmla="*/ 113 w 202"/>
                  <a:gd name="T13" fmla="*/ 193 h 194"/>
                  <a:gd name="T14" fmla="*/ 100 w 202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4">
                    <a:moveTo>
                      <a:pt x="100" y="194"/>
                    </a:moveTo>
                    <a:cubicBezTo>
                      <a:pt x="54" y="194"/>
                      <a:pt x="14" y="160"/>
                      <a:pt x="7" y="113"/>
                    </a:cubicBezTo>
                    <a:cubicBezTo>
                      <a:pt x="0" y="62"/>
                      <a:pt x="36" y="14"/>
                      <a:pt x="87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141" y="0"/>
                      <a:pt x="188" y="36"/>
                      <a:pt x="195" y="87"/>
                    </a:cubicBezTo>
                    <a:cubicBezTo>
                      <a:pt x="202" y="138"/>
                      <a:pt x="166" y="186"/>
                      <a:pt x="115" y="193"/>
                    </a:cubicBezTo>
                    <a:cubicBezTo>
                      <a:pt x="113" y="193"/>
                      <a:pt x="113" y="193"/>
                      <a:pt x="113" y="193"/>
                    </a:cubicBezTo>
                    <a:cubicBezTo>
                      <a:pt x="109" y="194"/>
                      <a:pt x="104" y="194"/>
                      <a:pt x="100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307">
                <a:extLst>
                  <a:ext uri="{FF2B5EF4-FFF2-40B4-BE49-F238E27FC236}">
                    <a16:creationId xmlns:a16="http://schemas.microsoft.com/office/drawing/2014/main" id="{44B9FD34-BA09-4AF7-8581-BCA680DB3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2841"/>
                <a:ext cx="49" cy="47"/>
              </a:xfrm>
              <a:custGeom>
                <a:avLst/>
                <a:gdLst>
                  <a:gd name="T0" fmla="*/ 90 w 179"/>
                  <a:gd name="T1" fmla="*/ 169 h 169"/>
                  <a:gd name="T2" fmla="*/ 69 w 179"/>
                  <a:gd name="T3" fmla="*/ 166 h 169"/>
                  <a:gd name="T4" fmla="*/ 68 w 179"/>
                  <a:gd name="T5" fmla="*/ 166 h 169"/>
                  <a:gd name="T6" fmla="*/ 11 w 179"/>
                  <a:gd name="T7" fmla="*/ 68 h 169"/>
                  <a:gd name="T8" fmla="*/ 109 w 179"/>
                  <a:gd name="T9" fmla="*/ 11 h 169"/>
                  <a:gd name="T10" fmla="*/ 111 w 179"/>
                  <a:gd name="T11" fmla="*/ 12 h 169"/>
                  <a:gd name="T12" fmla="*/ 167 w 179"/>
                  <a:gd name="T13" fmla="*/ 110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83" y="169"/>
                      <a:pt x="76" y="168"/>
                      <a:pt x="69" y="166"/>
                    </a:cubicBezTo>
                    <a:cubicBezTo>
                      <a:pt x="68" y="166"/>
                      <a:pt x="68" y="166"/>
                      <a:pt x="68" y="166"/>
                    </a:cubicBezTo>
                    <a:cubicBezTo>
                      <a:pt x="25" y="154"/>
                      <a:pt x="0" y="110"/>
                      <a:pt x="11" y="68"/>
                    </a:cubicBezTo>
                    <a:cubicBezTo>
                      <a:pt x="22" y="25"/>
                      <a:pt x="66" y="0"/>
                      <a:pt x="109" y="11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54" y="23"/>
                      <a:pt x="179" y="67"/>
                      <a:pt x="167" y="110"/>
                    </a:cubicBezTo>
                    <a:cubicBezTo>
                      <a:pt x="158" y="145"/>
                      <a:pt x="125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308">
                <a:extLst>
                  <a:ext uri="{FF2B5EF4-FFF2-40B4-BE49-F238E27FC236}">
                    <a16:creationId xmlns:a16="http://schemas.microsoft.com/office/drawing/2014/main" id="{E26AF936-55E7-418B-871E-14154CC1F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843"/>
                <a:ext cx="32" cy="31"/>
              </a:xfrm>
              <a:custGeom>
                <a:avLst/>
                <a:gdLst>
                  <a:gd name="T0" fmla="*/ 58 w 117"/>
                  <a:gd name="T1" fmla="*/ 112 h 112"/>
                  <a:gd name="T2" fmla="*/ 4 w 117"/>
                  <a:gd name="T3" fmla="*/ 63 h 112"/>
                  <a:gd name="T4" fmla="*/ 52 w 117"/>
                  <a:gd name="T5" fmla="*/ 3 h 112"/>
                  <a:gd name="T6" fmla="*/ 54 w 117"/>
                  <a:gd name="T7" fmla="*/ 3 h 112"/>
                  <a:gd name="T8" fmla="*/ 114 w 117"/>
                  <a:gd name="T9" fmla="*/ 52 h 112"/>
                  <a:gd name="T10" fmla="*/ 65 w 117"/>
                  <a:gd name="T11" fmla="*/ 112 h 112"/>
                  <a:gd name="T12" fmla="*/ 64 w 117"/>
                  <a:gd name="T13" fmla="*/ 112 h 112"/>
                  <a:gd name="T14" fmla="*/ 58 w 117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2">
                    <a:moveTo>
                      <a:pt x="58" y="112"/>
                    </a:moveTo>
                    <a:cubicBezTo>
                      <a:pt x="30" y="112"/>
                      <a:pt x="7" y="92"/>
                      <a:pt x="4" y="63"/>
                    </a:cubicBezTo>
                    <a:cubicBezTo>
                      <a:pt x="0" y="33"/>
                      <a:pt x="22" y="6"/>
                      <a:pt x="52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84" y="0"/>
                      <a:pt x="111" y="21"/>
                      <a:pt x="114" y="52"/>
                    </a:cubicBezTo>
                    <a:cubicBezTo>
                      <a:pt x="117" y="82"/>
                      <a:pt x="95" y="109"/>
                      <a:pt x="65" y="112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2" y="112"/>
                      <a:pt x="60" y="112"/>
                      <a:pt x="58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309">
                <a:extLst>
                  <a:ext uri="{FF2B5EF4-FFF2-40B4-BE49-F238E27FC236}">
                    <a16:creationId xmlns:a16="http://schemas.microsoft.com/office/drawing/2014/main" id="{817BA9E1-D801-42CA-A1C6-B49D90220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2817"/>
                <a:ext cx="52" cy="51"/>
              </a:xfrm>
              <a:custGeom>
                <a:avLst/>
                <a:gdLst>
                  <a:gd name="T0" fmla="*/ 94 w 191"/>
                  <a:gd name="T1" fmla="*/ 184 h 184"/>
                  <a:gd name="T2" fmla="*/ 5 w 191"/>
                  <a:gd name="T3" fmla="*/ 104 h 184"/>
                  <a:gd name="T4" fmla="*/ 85 w 191"/>
                  <a:gd name="T5" fmla="*/ 6 h 184"/>
                  <a:gd name="T6" fmla="*/ 87 w 191"/>
                  <a:gd name="T7" fmla="*/ 5 h 184"/>
                  <a:gd name="T8" fmla="*/ 185 w 191"/>
                  <a:gd name="T9" fmla="*/ 85 h 184"/>
                  <a:gd name="T10" fmla="*/ 106 w 191"/>
                  <a:gd name="T11" fmla="*/ 183 h 184"/>
                  <a:gd name="T12" fmla="*/ 104 w 191"/>
                  <a:gd name="T13" fmla="*/ 184 h 184"/>
                  <a:gd name="T14" fmla="*/ 94 w 191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4">
                    <a:moveTo>
                      <a:pt x="94" y="184"/>
                    </a:moveTo>
                    <a:cubicBezTo>
                      <a:pt x="49" y="184"/>
                      <a:pt x="10" y="150"/>
                      <a:pt x="5" y="104"/>
                    </a:cubicBezTo>
                    <a:cubicBezTo>
                      <a:pt x="0" y="55"/>
                      <a:pt x="35" y="11"/>
                      <a:pt x="85" y="6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136" y="0"/>
                      <a:pt x="180" y="36"/>
                      <a:pt x="185" y="85"/>
                    </a:cubicBezTo>
                    <a:cubicBezTo>
                      <a:pt x="191" y="134"/>
                      <a:pt x="155" y="178"/>
                      <a:pt x="106" y="183"/>
                    </a:cubicBezTo>
                    <a:cubicBezTo>
                      <a:pt x="104" y="184"/>
                      <a:pt x="104" y="184"/>
                      <a:pt x="104" y="184"/>
                    </a:cubicBezTo>
                    <a:cubicBezTo>
                      <a:pt x="101" y="184"/>
                      <a:pt x="97" y="184"/>
                      <a:pt x="94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310">
                <a:extLst>
                  <a:ext uri="{FF2B5EF4-FFF2-40B4-BE49-F238E27FC236}">
                    <a16:creationId xmlns:a16="http://schemas.microsoft.com/office/drawing/2014/main" id="{8865C762-07E6-43BA-9F5B-E16940F6F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2795"/>
                <a:ext cx="64" cy="60"/>
              </a:xfrm>
              <a:custGeom>
                <a:avLst/>
                <a:gdLst>
                  <a:gd name="T0" fmla="*/ 117 w 231"/>
                  <a:gd name="T1" fmla="*/ 218 h 218"/>
                  <a:gd name="T2" fmla="*/ 90 w 231"/>
                  <a:gd name="T3" fmla="*/ 214 h 218"/>
                  <a:gd name="T4" fmla="*/ 87 w 231"/>
                  <a:gd name="T5" fmla="*/ 213 h 218"/>
                  <a:gd name="T6" fmla="*/ 15 w 231"/>
                  <a:gd name="T7" fmla="*/ 87 h 218"/>
                  <a:gd name="T8" fmla="*/ 141 w 231"/>
                  <a:gd name="T9" fmla="*/ 15 h 218"/>
                  <a:gd name="T10" fmla="*/ 143 w 231"/>
                  <a:gd name="T11" fmla="*/ 15 h 218"/>
                  <a:gd name="T12" fmla="*/ 216 w 231"/>
                  <a:gd name="T13" fmla="*/ 141 h 218"/>
                  <a:gd name="T14" fmla="*/ 117 w 231"/>
                  <a:gd name="T15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8">
                    <a:moveTo>
                      <a:pt x="117" y="218"/>
                    </a:moveTo>
                    <a:cubicBezTo>
                      <a:pt x="108" y="218"/>
                      <a:pt x="99" y="216"/>
                      <a:pt x="90" y="214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33" y="199"/>
                      <a:pt x="0" y="142"/>
                      <a:pt x="15" y="87"/>
                    </a:cubicBezTo>
                    <a:cubicBezTo>
                      <a:pt x="30" y="33"/>
                      <a:pt x="86" y="0"/>
                      <a:pt x="141" y="15"/>
                    </a:cubicBezTo>
                    <a:cubicBezTo>
                      <a:pt x="143" y="15"/>
                      <a:pt x="143" y="15"/>
                      <a:pt x="143" y="15"/>
                    </a:cubicBezTo>
                    <a:cubicBezTo>
                      <a:pt x="198" y="30"/>
                      <a:pt x="231" y="86"/>
                      <a:pt x="216" y="141"/>
                    </a:cubicBezTo>
                    <a:cubicBezTo>
                      <a:pt x="204" y="187"/>
                      <a:pt x="162" y="218"/>
                      <a:pt x="117" y="2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311">
                <a:extLst>
                  <a:ext uri="{FF2B5EF4-FFF2-40B4-BE49-F238E27FC236}">
                    <a16:creationId xmlns:a16="http://schemas.microsoft.com/office/drawing/2014/main" id="{E7F5C8E3-F1B2-4C03-AAB0-79F9BD68A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782"/>
                <a:ext cx="58" cy="54"/>
              </a:xfrm>
              <a:custGeom>
                <a:avLst/>
                <a:gdLst>
                  <a:gd name="T0" fmla="*/ 105 w 211"/>
                  <a:gd name="T1" fmla="*/ 197 h 197"/>
                  <a:gd name="T2" fmla="*/ 23 w 211"/>
                  <a:gd name="T3" fmla="*/ 147 h 197"/>
                  <a:gd name="T4" fmla="*/ 63 w 211"/>
                  <a:gd name="T5" fmla="*/ 24 h 197"/>
                  <a:gd name="T6" fmla="*/ 65 w 211"/>
                  <a:gd name="T7" fmla="*/ 23 h 197"/>
                  <a:gd name="T8" fmla="*/ 188 w 211"/>
                  <a:gd name="T9" fmla="*/ 62 h 197"/>
                  <a:gd name="T10" fmla="*/ 149 w 211"/>
                  <a:gd name="T11" fmla="*/ 186 h 197"/>
                  <a:gd name="T12" fmla="*/ 147 w 211"/>
                  <a:gd name="T13" fmla="*/ 187 h 197"/>
                  <a:gd name="T14" fmla="*/ 105 w 211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197">
                    <a:moveTo>
                      <a:pt x="105" y="197"/>
                    </a:moveTo>
                    <a:cubicBezTo>
                      <a:pt x="72" y="197"/>
                      <a:pt x="39" y="179"/>
                      <a:pt x="23" y="147"/>
                    </a:cubicBezTo>
                    <a:cubicBezTo>
                      <a:pt x="0" y="102"/>
                      <a:pt x="18" y="47"/>
                      <a:pt x="63" y="24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110" y="0"/>
                      <a:pt x="165" y="17"/>
                      <a:pt x="188" y="62"/>
                    </a:cubicBezTo>
                    <a:cubicBezTo>
                      <a:pt x="211" y="107"/>
                      <a:pt x="194" y="163"/>
                      <a:pt x="149" y="186"/>
                    </a:cubicBezTo>
                    <a:cubicBezTo>
                      <a:pt x="147" y="187"/>
                      <a:pt x="147" y="187"/>
                      <a:pt x="147" y="187"/>
                    </a:cubicBezTo>
                    <a:cubicBezTo>
                      <a:pt x="133" y="194"/>
                      <a:pt x="119" y="197"/>
                      <a:pt x="105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312">
                <a:extLst>
                  <a:ext uri="{FF2B5EF4-FFF2-40B4-BE49-F238E27FC236}">
                    <a16:creationId xmlns:a16="http://schemas.microsoft.com/office/drawing/2014/main" id="{DDBB50E1-DF52-490F-87AC-52B133C6D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2761"/>
                <a:ext cx="53" cy="50"/>
              </a:xfrm>
              <a:custGeom>
                <a:avLst/>
                <a:gdLst>
                  <a:gd name="T0" fmla="*/ 97 w 191"/>
                  <a:gd name="T1" fmla="*/ 181 h 181"/>
                  <a:gd name="T2" fmla="*/ 74 w 191"/>
                  <a:gd name="T3" fmla="*/ 178 h 181"/>
                  <a:gd name="T4" fmla="*/ 73 w 191"/>
                  <a:gd name="T5" fmla="*/ 177 h 181"/>
                  <a:gd name="T6" fmla="*/ 12 w 191"/>
                  <a:gd name="T7" fmla="*/ 73 h 181"/>
                  <a:gd name="T8" fmla="*/ 117 w 191"/>
                  <a:gd name="T9" fmla="*/ 13 h 181"/>
                  <a:gd name="T10" fmla="*/ 118 w 191"/>
                  <a:gd name="T11" fmla="*/ 13 h 181"/>
                  <a:gd name="T12" fmla="*/ 179 w 191"/>
                  <a:gd name="T13" fmla="*/ 117 h 181"/>
                  <a:gd name="T14" fmla="*/ 97 w 191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1">
                    <a:moveTo>
                      <a:pt x="97" y="181"/>
                    </a:moveTo>
                    <a:cubicBezTo>
                      <a:pt x="89" y="181"/>
                      <a:pt x="82" y="180"/>
                      <a:pt x="74" y="178"/>
                    </a:cubicBezTo>
                    <a:cubicBezTo>
                      <a:pt x="73" y="177"/>
                      <a:pt x="73" y="177"/>
                      <a:pt x="73" y="177"/>
                    </a:cubicBezTo>
                    <a:cubicBezTo>
                      <a:pt x="27" y="165"/>
                      <a:pt x="0" y="118"/>
                      <a:pt x="12" y="73"/>
                    </a:cubicBezTo>
                    <a:cubicBezTo>
                      <a:pt x="24" y="27"/>
                      <a:pt x="71" y="0"/>
                      <a:pt x="117" y="13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64" y="25"/>
                      <a:pt x="191" y="72"/>
                      <a:pt x="179" y="117"/>
                    </a:cubicBezTo>
                    <a:cubicBezTo>
                      <a:pt x="169" y="155"/>
                      <a:pt x="134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313">
                <a:extLst>
                  <a:ext uri="{FF2B5EF4-FFF2-40B4-BE49-F238E27FC236}">
                    <a16:creationId xmlns:a16="http://schemas.microsoft.com/office/drawing/2014/main" id="{2E089F0D-C744-4B4E-A2D2-7DA7F16C9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2721"/>
                <a:ext cx="40" cy="37"/>
              </a:xfrm>
              <a:custGeom>
                <a:avLst/>
                <a:gdLst>
                  <a:gd name="T0" fmla="*/ 71 w 143"/>
                  <a:gd name="T1" fmla="*/ 134 h 134"/>
                  <a:gd name="T2" fmla="*/ 16 w 143"/>
                  <a:gd name="T3" fmla="*/ 100 h 134"/>
                  <a:gd name="T4" fmla="*/ 43 w 143"/>
                  <a:gd name="T5" fmla="*/ 16 h 134"/>
                  <a:gd name="T6" fmla="*/ 44 w 143"/>
                  <a:gd name="T7" fmla="*/ 16 h 134"/>
                  <a:gd name="T8" fmla="*/ 128 w 143"/>
                  <a:gd name="T9" fmla="*/ 42 h 134"/>
                  <a:gd name="T10" fmla="*/ 101 w 143"/>
                  <a:gd name="T11" fmla="*/ 126 h 134"/>
                  <a:gd name="T12" fmla="*/ 100 w 143"/>
                  <a:gd name="T13" fmla="*/ 127 h 134"/>
                  <a:gd name="T14" fmla="*/ 71 w 143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4">
                    <a:moveTo>
                      <a:pt x="71" y="134"/>
                    </a:moveTo>
                    <a:cubicBezTo>
                      <a:pt x="49" y="134"/>
                      <a:pt x="27" y="122"/>
                      <a:pt x="16" y="100"/>
                    </a:cubicBezTo>
                    <a:cubicBezTo>
                      <a:pt x="0" y="70"/>
                      <a:pt x="12" y="32"/>
                      <a:pt x="43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74" y="0"/>
                      <a:pt x="112" y="12"/>
                      <a:pt x="128" y="42"/>
                    </a:cubicBezTo>
                    <a:cubicBezTo>
                      <a:pt x="143" y="73"/>
                      <a:pt x="131" y="110"/>
                      <a:pt x="101" y="126"/>
                    </a:cubicBezTo>
                    <a:cubicBezTo>
                      <a:pt x="100" y="127"/>
                      <a:pt x="100" y="127"/>
                      <a:pt x="100" y="127"/>
                    </a:cubicBezTo>
                    <a:cubicBezTo>
                      <a:pt x="91" y="132"/>
                      <a:pt x="8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314">
                <a:extLst>
                  <a:ext uri="{FF2B5EF4-FFF2-40B4-BE49-F238E27FC236}">
                    <a16:creationId xmlns:a16="http://schemas.microsoft.com/office/drawing/2014/main" id="{DEDA349A-8F28-42ED-A3FB-54C340B72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691"/>
                <a:ext cx="48" cy="45"/>
              </a:xfrm>
              <a:custGeom>
                <a:avLst/>
                <a:gdLst>
                  <a:gd name="T0" fmla="*/ 88 w 174"/>
                  <a:gd name="T1" fmla="*/ 163 h 163"/>
                  <a:gd name="T2" fmla="*/ 43 w 174"/>
                  <a:gd name="T3" fmla="*/ 149 h 163"/>
                  <a:gd name="T4" fmla="*/ 42 w 174"/>
                  <a:gd name="T5" fmla="*/ 147 h 163"/>
                  <a:gd name="T6" fmla="*/ 25 w 174"/>
                  <a:gd name="T7" fmla="*/ 41 h 163"/>
                  <a:gd name="T8" fmla="*/ 131 w 174"/>
                  <a:gd name="T9" fmla="*/ 25 h 163"/>
                  <a:gd name="T10" fmla="*/ 133 w 174"/>
                  <a:gd name="T11" fmla="*/ 26 h 163"/>
                  <a:gd name="T12" fmla="*/ 149 w 174"/>
                  <a:gd name="T13" fmla="*/ 132 h 163"/>
                  <a:gd name="T14" fmla="*/ 88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8" y="163"/>
                    </a:moveTo>
                    <a:cubicBezTo>
                      <a:pt x="72" y="163"/>
                      <a:pt x="57" y="158"/>
                      <a:pt x="43" y="149"/>
                    </a:cubicBezTo>
                    <a:cubicBezTo>
                      <a:pt x="42" y="147"/>
                      <a:pt x="42" y="147"/>
                      <a:pt x="42" y="147"/>
                    </a:cubicBezTo>
                    <a:cubicBezTo>
                      <a:pt x="8" y="123"/>
                      <a:pt x="0" y="75"/>
                      <a:pt x="25" y="41"/>
                    </a:cubicBezTo>
                    <a:cubicBezTo>
                      <a:pt x="50" y="7"/>
                      <a:pt x="97" y="0"/>
                      <a:pt x="131" y="25"/>
                    </a:cubicBezTo>
                    <a:cubicBezTo>
                      <a:pt x="133" y="26"/>
                      <a:pt x="133" y="26"/>
                      <a:pt x="133" y="26"/>
                    </a:cubicBezTo>
                    <a:cubicBezTo>
                      <a:pt x="167" y="51"/>
                      <a:pt x="174" y="98"/>
                      <a:pt x="149" y="132"/>
                    </a:cubicBezTo>
                    <a:cubicBezTo>
                      <a:pt x="134" y="152"/>
                      <a:pt x="111" y="163"/>
                      <a:pt x="88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315">
                <a:extLst>
                  <a:ext uri="{FF2B5EF4-FFF2-40B4-BE49-F238E27FC236}">
                    <a16:creationId xmlns:a16="http://schemas.microsoft.com/office/drawing/2014/main" id="{CE3F20D5-AAD4-421B-AE99-836132FEB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643"/>
                <a:ext cx="58" cy="53"/>
              </a:xfrm>
              <a:custGeom>
                <a:avLst/>
                <a:gdLst>
                  <a:gd name="T0" fmla="*/ 103 w 208"/>
                  <a:gd name="T1" fmla="*/ 193 h 193"/>
                  <a:gd name="T2" fmla="*/ 23 w 208"/>
                  <a:gd name="T3" fmla="*/ 145 h 193"/>
                  <a:gd name="T4" fmla="*/ 62 w 208"/>
                  <a:gd name="T5" fmla="*/ 23 h 193"/>
                  <a:gd name="T6" fmla="*/ 64 w 208"/>
                  <a:gd name="T7" fmla="*/ 23 h 193"/>
                  <a:gd name="T8" fmla="*/ 185 w 208"/>
                  <a:gd name="T9" fmla="*/ 61 h 193"/>
                  <a:gd name="T10" fmla="*/ 146 w 208"/>
                  <a:gd name="T11" fmla="*/ 182 h 193"/>
                  <a:gd name="T12" fmla="*/ 144 w 208"/>
                  <a:gd name="T13" fmla="*/ 183 h 193"/>
                  <a:gd name="T14" fmla="*/ 103 w 208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3">
                    <a:moveTo>
                      <a:pt x="103" y="193"/>
                    </a:moveTo>
                    <a:cubicBezTo>
                      <a:pt x="71" y="193"/>
                      <a:pt x="39" y="176"/>
                      <a:pt x="23" y="145"/>
                    </a:cubicBezTo>
                    <a:cubicBezTo>
                      <a:pt x="0" y="101"/>
                      <a:pt x="18" y="46"/>
                      <a:pt x="62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108" y="0"/>
                      <a:pt x="162" y="17"/>
                      <a:pt x="185" y="61"/>
                    </a:cubicBezTo>
                    <a:cubicBezTo>
                      <a:pt x="208" y="105"/>
                      <a:pt x="190" y="160"/>
                      <a:pt x="146" y="182"/>
                    </a:cubicBezTo>
                    <a:cubicBezTo>
                      <a:pt x="144" y="183"/>
                      <a:pt x="144" y="183"/>
                      <a:pt x="144" y="183"/>
                    </a:cubicBezTo>
                    <a:cubicBezTo>
                      <a:pt x="131" y="190"/>
                      <a:pt x="117" y="193"/>
                      <a:pt x="103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316">
                <a:extLst>
                  <a:ext uri="{FF2B5EF4-FFF2-40B4-BE49-F238E27FC236}">
                    <a16:creationId xmlns:a16="http://schemas.microsoft.com/office/drawing/2014/main" id="{850ECF44-2463-42C5-9653-62F776AEB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605"/>
                <a:ext cx="41" cy="38"/>
              </a:xfrm>
              <a:custGeom>
                <a:avLst/>
                <a:gdLst>
                  <a:gd name="T0" fmla="*/ 74 w 148"/>
                  <a:gd name="T1" fmla="*/ 139 h 139"/>
                  <a:gd name="T2" fmla="*/ 36 w 148"/>
                  <a:gd name="T3" fmla="*/ 127 h 139"/>
                  <a:gd name="T4" fmla="*/ 35 w 148"/>
                  <a:gd name="T5" fmla="*/ 126 h 139"/>
                  <a:gd name="T6" fmla="*/ 21 w 148"/>
                  <a:gd name="T7" fmla="*/ 35 h 139"/>
                  <a:gd name="T8" fmla="*/ 111 w 148"/>
                  <a:gd name="T9" fmla="*/ 21 h 139"/>
                  <a:gd name="T10" fmla="*/ 112 w 148"/>
                  <a:gd name="T11" fmla="*/ 22 h 139"/>
                  <a:gd name="T12" fmla="*/ 126 w 148"/>
                  <a:gd name="T13" fmla="*/ 113 h 139"/>
                  <a:gd name="T14" fmla="*/ 74 w 148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39">
                    <a:moveTo>
                      <a:pt x="74" y="139"/>
                    </a:moveTo>
                    <a:cubicBezTo>
                      <a:pt x="61" y="139"/>
                      <a:pt x="47" y="135"/>
                      <a:pt x="36" y="127"/>
                    </a:cubicBezTo>
                    <a:cubicBezTo>
                      <a:pt x="35" y="126"/>
                      <a:pt x="35" y="126"/>
                      <a:pt x="35" y="126"/>
                    </a:cubicBezTo>
                    <a:cubicBezTo>
                      <a:pt x="6" y="105"/>
                      <a:pt x="0" y="64"/>
                      <a:pt x="21" y="35"/>
                    </a:cubicBezTo>
                    <a:cubicBezTo>
                      <a:pt x="42" y="7"/>
                      <a:pt x="82" y="0"/>
                      <a:pt x="111" y="21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41" y="43"/>
                      <a:pt x="148" y="84"/>
                      <a:pt x="126" y="113"/>
                    </a:cubicBezTo>
                    <a:cubicBezTo>
                      <a:pt x="114" y="130"/>
                      <a:pt x="94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317">
                <a:extLst>
                  <a:ext uri="{FF2B5EF4-FFF2-40B4-BE49-F238E27FC236}">
                    <a16:creationId xmlns:a16="http://schemas.microsoft.com/office/drawing/2014/main" id="{1E46B952-0801-48BC-A4D5-0376930CE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2542"/>
                <a:ext cx="51" cy="48"/>
              </a:xfrm>
              <a:custGeom>
                <a:avLst/>
                <a:gdLst>
                  <a:gd name="T0" fmla="*/ 91 w 183"/>
                  <a:gd name="T1" fmla="*/ 174 h 174"/>
                  <a:gd name="T2" fmla="*/ 37 w 183"/>
                  <a:gd name="T3" fmla="*/ 154 h 174"/>
                  <a:gd name="T4" fmla="*/ 30 w 183"/>
                  <a:gd name="T5" fmla="*/ 38 h 174"/>
                  <a:gd name="T6" fmla="*/ 31 w 183"/>
                  <a:gd name="T7" fmla="*/ 37 h 174"/>
                  <a:gd name="T8" fmla="*/ 146 w 183"/>
                  <a:gd name="T9" fmla="*/ 30 h 174"/>
                  <a:gd name="T10" fmla="*/ 153 w 183"/>
                  <a:gd name="T11" fmla="*/ 145 h 174"/>
                  <a:gd name="T12" fmla="*/ 152 w 183"/>
                  <a:gd name="T13" fmla="*/ 147 h 174"/>
                  <a:gd name="T14" fmla="*/ 91 w 183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4">
                    <a:moveTo>
                      <a:pt x="91" y="174"/>
                    </a:moveTo>
                    <a:cubicBezTo>
                      <a:pt x="71" y="174"/>
                      <a:pt x="52" y="167"/>
                      <a:pt x="37" y="154"/>
                    </a:cubicBezTo>
                    <a:cubicBezTo>
                      <a:pt x="3" y="124"/>
                      <a:pt x="0" y="72"/>
                      <a:pt x="30" y="3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61" y="3"/>
                      <a:pt x="112" y="0"/>
                      <a:pt x="146" y="30"/>
                    </a:cubicBezTo>
                    <a:cubicBezTo>
                      <a:pt x="180" y="60"/>
                      <a:pt x="183" y="112"/>
                      <a:pt x="153" y="145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36" y="165"/>
                      <a:pt x="113" y="174"/>
                      <a:pt x="91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318">
                <a:extLst>
                  <a:ext uri="{FF2B5EF4-FFF2-40B4-BE49-F238E27FC236}">
                    <a16:creationId xmlns:a16="http://schemas.microsoft.com/office/drawing/2014/main" id="{2A8C8CF2-03AB-462A-A83A-3C3A934B7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2511"/>
                <a:ext cx="40" cy="38"/>
              </a:xfrm>
              <a:custGeom>
                <a:avLst/>
                <a:gdLst>
                  <a:gd name="T0" fmla="*/ 74 w 147"/>
                  <a:gd name="T1" fmla="*/ 138 h 138"/>
                  <a:gd name="T2" fmla="*/ 20 w 147"/>
                  <a:gd name="T3" fmla="*/ 108 h 138"/>
                  <a:gd name="T4" fmla="*/ 19 w 147"/>
                  <a:gd name="T5" fmla="*/ 107 h 138"/>
                  <a:gd name="T6" fmla="*/ 39 w 147"/>
                  <a:gd name="T7" fmla="*/ 19 h 138"/>
                  <a:gd name="T8" fmla="*/ 127 w 147"/>
                  <a:gd name="T9" fmla="*/ 38 h 138"/>
                  <a:gd name="T10" fmla="*/ 128 w 147"/>
                  <a:gd name="T11" fmla="*/ 39 h 138"/>
                  <a:gd name="T12" fmla="*/ 108 w 147"/>
                  <a:gd name="T13" fmla="*/ 128 h 138"/>
                  <a:gd name="T14" fmla="*/ 74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4" y="138"/>
                    </a:moveTo>
                    <a:cubicBezTo>
                      <a:pt x="53" y="138"/>
                      <a:pt x="32" y="127"/>
                      <a:pt x="20" y="108"/>
                    </a:cubicBezTo>
                    <a:cubicBezTo>
                      <a:pt x="19" y="107"/>
                      <a:pt x="19" y="107"/>
                      <a:pt x="19" y="107"/>
                    </a:cubicBezTo>
                    <a:cubicBezTo>
                      <a:pt x="0" y="77"/>
                      <a:pt x="9" y="38"/>
                      <a:pt x="39" y="19"/>
                    </a:cubicBezTo>
                    <a:cubicBezTo>
                      <a:pt x="68" y="0"/>
                      <a:pt x="108" y="9"/>
                      <a:pt x="127" y="38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47" y="69"/>
                      <a:pt x="138" y="109"/>
                      <a:pt x="108" y="128"/>
                    </a:cubicBezTo>
                    <a:cubicBezTo>
                      <a:pt x="98" y="134"/>
                      <a:pt x="86" y="138"/>
                      <a:pt x="74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319">
                <a:extLst>
                  <a:ext uri="{FF2B5EF4-FFF2-40B4-BE49-F238E27FC236}">
                    <a16:creationId xmlns:a16="http://schemas.microsoft.com/office/drawing/2014/main" id="{3177EA87-9691-4AF1-B3BC-0450DE020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432"/>
                <a:ext cx="44" cy="42"/>
              </a:xfrm>
              <a:custGeom>
                <a:avLst/>
                <a:gdLst>
                  <a:gd name="T0" fmla="*/ 80 w 160"/>
                  <a:gd name="T1" fmla="*/ 152 h 152"/>
                  <a:gd name="T2" fmla="*/ 33 w 160"/>
                  <a:gd name="T3" fmla="*/ 134 h 152"/>
                  <a:gd name="T4" fmla="*/ 26 w 160"/>
                  <a:gd name="T5" fmla="*/ 34 h 152"/>
                  <a:gd name="T6" fmla="*/ 28 w 160"/>
                  <a:gd name="T7" fmla="*/ 32 h 152"/>
                  <a:gd name="T8" fmla="*/ 128 w 160"/>
                  <a:gd name="T9" fmla="*/ 26 h 152"/>
                  <a:gd name="T10" fmla="*/ 134 w 160"/>
                  <a:gd name="T11" fmla="*/ 127 h 152"/>
                  <a:gd name="T12" fmla="*/ 133 w 160"/>
                  <a:gd name="T13" fmla="*/ 128 h 152"/>
                  <a:gd name="T14" fmla="*/ 80 w 160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2">
                    <a:moveTo>
                      <a:pt x="80" y="152"/>
                    </a:moveTo>
                    <a:cubicBezTo>
                      <a:pt x="63" y="152"/>
                      <a:pt x="46" y="146"/>
                      <a:pt x="33" y="134"/>
                    </a:cubicBezTo>
                    <a:cubicBezTo>
                      <a:pt x="3" y="108"/>
                      <a:pt x="0" y="63"/>
                      <a:pt x="26" y="34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53" y="3"/>
                      <a:pt x="99" y="0"/>
                      <a:pt x="128" y="26"/>
                    </a:cubicBezTo>
                    <a:cubicBezTo>
                      <a:pt x="158" y="52"/>
                      <a:pt x="160" y="97"/>
                      <a:pt x="134" y="127"/>
                    </a:cubicBezTo>
                    <a:cubicBezTo>
                      <a:pt x="133" y="128"/>
                      <a:pt x="133" y="128"/>
                      <a:pt x="133" y="128"/>
                    </a:cubicBezTo>
                    <a:cubicBezTo>
                      <a:pt x="119" y="144"/>
                      <a:pt x="100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320">
                <a:extLst>
                  <a:ext uri="{FF2B5EF4-FFF2-40B4-BE49-F238E27FC236}">
                    <a16:creationId xmlns:a16="http://schemas.microsoft.com/office/drawing/2014/main" id="{945EC2A1-129F-4190-8CF3-9676FC044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2373"/>
                <a:ext cx="60" cy="56"/>
              </a:xfrm>
              <a:custGeom>
                <a:avLst/>
                <a:gdLst>
                  <a:gd name="T0" fmla="*/ 109 w 217"/>
                  <a:gd name="T1" fmla="*/ 204 h 204"/>
                  <a:gd name="T2" fmla="*/ 29 w 217"/>
                  <a:gd name="T3" fmla="*/ 160 h 204"/>
                  <a:gd name="T4" fmla="*/ 28 w 217"/>
                  <a:gd name="T5" fmla="*/ 158 h 204"/>
                  <a:gd name="T6" fmla="*/ 57 w 217"/>
                  <a:gd name="T7" fmla="*/ 28 h 204"/>
                  <a:gd name="T8" fmla="*/ 187 w 217"/>
                  <a:gd name="T9" fmla="*/ 56 h 204"/>
                  <a:gd name="T10" fmla="*/ 188 w 217"/>
                  <a:gd name="T11" fmla="*/ 58 h 204"/>
                  <a:gd name="T12" fmla="*/ 160 w 217"/>
                  <a:gd name="T13" fmla="*/ 189 h 204"/>
                  <a:gd name="T14" fmla="*/ 109 w 217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4">
                    <a:moveTo>
                      <a:pt x="109" y="204"/>
                    </a:moveTo>
                    <a:cubicBezTo>
                      <a:pt x="78" y="204"/>
                      <a:pt x="47" y="189"/>
                      <a:pt x="29" y="160"/>
                    </a:cubicBezTo>
                    <a:cubicBezTo>
                      <a:pt x="28" y="158"/>
                      <a:pt x="28" y="158"/>
                      <a:pt x="28" y="158"/>
                    </a:cubicBezTo>
                    <a:cubicBezTo>
                      <a:pt x="0" y="115"/>
                      <a:pt x="13" y="56"/>
                      <a:pt x="57" y="28"/>
                    </a:cubicBezTo>
                    <a:cubicBezTo>
                      <a:pt x="100" y="0"/>
                      <a:pt x="159" y="13"/>
                      <a:pt x="187" y="56"/>
                    </a:cubicBezTo>
                    <a:cubicBezTo>
                      <a:pt x="188" y="58"/>
                      <a:pt x="188" y="58"/>
                      <a:pt x="188" y="58"/>
                    </a:cubicBezTo>
                    <a:cubicBezTo>
                      <a:pt x="217" y="102"/>
                      <a:pt x="204" y="161"/>
                      <a:pt x="160" y="189"/>
                    </a:cubicBezTo>
                    <a:cubicBezTo>
                      <a:pt x="144" y="199"/>
                      <a:pt x="126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321">
                <a:extLst>
                  <a:ext uri="{FF2B5EF4-FFF2-40B4-BE49-F238E27FC236}">
                    <a16:creationId xmlns:a16="http://schemas.microsoft.com/office/drawing/2014/main" id="{F482D6D3-32B6-4DEA-9A8B-D8EFAD2FA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311"/>
                <a:ext cx="45" cy="42"/>
              </a:xfrm>
              <a:custGeom>
                <a:avLst/>
                <a:gdLst>
                  <a:gd name="T0" fmla="*/ 81 w 161"/>
                  <a:gd name="T1" fmla="*/ 153 h 153"/>
                  <a:gd name="T2" fmla="*/ 56 w 161"/>
                  <a:gd name="T3" fmla="*/ 149 h 153"/>
                  <a:gd name="T4" fmla="*/ 14 w 161"/>
                  <a:gd name="T5" fmla="*/ 57 h 153"/>
                  <a:gd name="T6" fmla="*/ 14 w 161"/>
                  <a:gd name="T7" fmla="*/ 56 h 153"/>
                  <a:gd name="T8" fmla="*/ 106 w 161"/>
                  <a:gd name="T9" fmla="*/ 14 h 153"/>
                  <a:gd name="T10" fmla="*/ 148 w 161"/>
                  <a:gd name="T11" fmla="*/ 105 h 153"/>
                  <a:gd name="T12" fmla="*/ 147 w 161"/>
                  <a:gd name="T13" fmla="*/ 10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72" y="153"/>
                      <a:pt x="64" y="152"/>
                      <a:pt x="56" y="149"/>
                    </a:cubicBezTo>
                    <a:cubicBezTo>
                      <a:pt x="19" y="135"/>
                      <a:pt x="0" y="94"/>
                      <a:pt x="14" y="57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28" y="19"/>
                      <a:pt x="69" y="0"/>
                      <a:pt x="106" y="14"/>
                    </a:cubicBezTo>
                    <a:cubicBezTo>
                      <a:pt x="143" y="27"/>
                      <a:pt x="161" y="68"/>
                      <a:pt x="148" y="105"/>
                    </a:cubicBezTo>
                    <a:cubicBezTo>
                      <a:pt x="147" y="106"/>
                      <a:pt x="147" y="106"/>
                      <a:pt x="147" y="106"/>
                    </a:cubicBezTo>
                    <a:cubicBezTo>
                      <a:pt x="137" y="135"/>
                      <a:pt x="110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322">
                <a:extLst>
                  <a:ext uri="{FF2B5EF4-FFF2-40B4-BE49-F238E27FC236}">
                    <a16:creationId xmlns:a16="http://schemas.microsoft.com/office/drawing/2014/main" id="{E2E16527-FE31-4527-A0FB-FFCBBB086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247"/>
                <a:ext cx="55" cy="52"/>
              </a:xfrm>
              <a:custGeom>
                <a:avLst/>
                <a:gdLst>
                  <a:gd name="T0" fmla="*/ 100 w 199"/>
                  <a:gd name="T1" fmla="*/ 187 h 187"/>
                  <a:gd name="T2" fmla="*/ 27 w 199"/>
                  <a:gd name="T3" fmla="*/ 147 h 187"/>
                  <a:gd name="T4" fmla="*/ 26 w 199"/>
                  <a:gd name="T5" fmla="*/ 145 h 187"/>
                  <a:gd name="T6" fmla="*/ 52 w 199"/>
                  <a:gd name="T7" fmla="*/ 25 h 187"/>
                  <a:gd name="T8" fmla="*/ 173 w 199"/>
                  <a:gd name="T9" fmla="*/ 52 h 187"/>
                  <a:gd name="T10" fmla="*/ 174 w 199"/>
                  <a:gd name="T11" fmla="*/ 54 h 187"/>
                  <a:gd name="T12" fmla="*/ 147 w 199"/>
                  <a:gd name="T13" fmla="*/ 174 h 187"/>
                  <a:gd name="T14" fmla="*/ 100 w 199"/>
                  <a:gd name="T15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9" h="187">
                    <a:moveTo>
                      <a:pt x="100" y="187"/>
                    </a:moveTo>
                    <a:cubicBezTo>
                      <a:pt x="72" y="187"/>
                      <a:pt x="44" y="173"/>
                      <a:pt x="27" y="147"/>
                    </a:cubicBezTo>
                    <a:cubicBezTo>
                      <a:pt x="26" y="145"/>
                      <a:pt x="26" y="145"/>
                      <a:pt x="26" y="145"/>
                    </a:cubicBezTo>
                    <a:cubicBezTo>
                      <a:pt x="0" y="105"/>
                      <a:pt x="12" y="51"/>
                      <a:pt x="52" y="25"/>
                    </a:cubicBezTo>
                    <a:cubicBezTo>
                      <a:pt x="93" y="0"/>
                      <a:pt x="147" y="12"/>
                      <a:pt x="173" y="52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99" y="94"/>
                      <a:pt x="188" y="148"/>
                      <a:pt x="147" y="174"/>
                    </a:cubicBezTo>
                    <a:cubicBezTo>
                      <a:pt x="133" y="183"/>
                      <a:pt x="116" y="187"/>
                      <a:pt x="100" y="1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323">
                <a:extLst>
                  <a:ext uri="{FF2B5EF4-FFF2-40B4-BE49-F238E27FC236}">
                    <a16:creationId xmlns:a16="http://schemas.microsoft.com/office/drawing/2014/main" id="{99E57A4E-4B1B-44A8-A8EF-B1E0B0A79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172"/>
                <a:ext cx="38" cy="36"/>
              </a:xfrm>
              <a:custGeom>
                <a:avLst/>
                <a:gdLst>
                  <a:gd name="T0" fmla="*/ 69 w 139"/>
                  <a:gd name="T1" fmla="*/ 132 h 132"/>
                  <a:gd name="T2" fmla="*/ 48 w 139"/>
                  <a:gd name="T3" fmla="*/ 128 h 132"/>
                  <a:gd name="T4" fmla="*/ 12 w 139"/>
                  <a:gd name="T5" fmla="*/ 49 h 132"/>
                  <a:gd name="T6" fmla="*/ 12 w 139"/>
                  <a:gd name="T7" fmla="*/ 48 h 132"/>
                  <a:gd name="T8" fmla="*/ 91 w 139"/>
                  <a:gd name="T9" fmla="*/ 12 h 132"/>
                  <a:gd name="T10" fmla="*/ 127 w 139"/>
                  <a:gd name="T11" fmla="*/ 90 h 132"/>
                  <a:gd name="T12" fmla="*/ 127 w 139"/>
                  <a:gd name="T13" fmla="*/ 92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62" y="132"/>
                      <a:pt x="55" y="130"/>
                      <a:pt x="48" y="128"/>
                    </a:cubicBezTo>
                    <a:cubicBezTo>
                      <a:pt x="16" y="116"/>
                      <a:pt x="0" y="81"/>
                      <a:pt x="12" y="49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24" y="16"/>
                      <a:pt x="59" y="0"/>
                      <a:pt x="91" y="12"/>
                    </a:cubicBezTo>
                    <a:cubicBezTo>
                      <a:pt x="123" y="23"/>
                      <a:pt x="139" y="59"/>
                      <a:pt x="127" y="90"/>
                    </a:cubicBezTo>
                    <a:cubicBezTo>
                      <a:pt x="127" y="92"/>
                      <a:pt x="127" y="92"/>
                      <a:pt x="127" y="92"/>
                    </a:cubicBezTo>
                    <a:cubicBezTo>
                      <a:pt x="118" y="116"/>
                      <a:pt x="94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324">
                <a:extLst>
                  <a:ext uri="{FF2B5EF4-FFF2-40B4-BE49-F238E27FC236}">
                    <a16:creationId xmlns:a16="http://schemas.microsoft.com/office/drawing/2014/main" id="{16283E26-EB60-48D4-AC78-4C8B59185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2118"/>
                <a:ext cx="32" cy="31"/>
              </a:xfrm>
              <a:custGeom>
                <a:avLst/>
                <a:gdLst>
                  <a:gd name="T0" fmla="*/ 59 w 117"/>
                  <a:gd name="T1" fmla="*/ 113 h 113"/>
                  <a:gd name="T2" fmla="*/ 6 w 117"/>
                  <a:gd name="T3" fmla="*/ 70 h 113"/>
                  <a:gd name="T4" fmla="*/ 6 w 117"/>
                  <a:gd name="T5" fmla="*/ 69 h 113"/>
                  <a:gd name="T6" fmla="*/ 48 w 117"/>
                  <a:gd name="T7" fmla="*/ 6 h 113"/>
                  <a:gd name="T8" fmla="*/ 111 w 117"/>
                  <a:gd name="T9" fmla="*/ 48 h 113"/>
                  <a:gd name="T10" fmla="*/ 111 w 117"/>
                  <a:gd name="T11" fmla="*/ 49 h 113"/>
                  <a:gd name="T12" fmla="*/ 69 w 117"/>
                  <a:gd name="T13" fmla="*/ 112 h 113"/>
                  <a:gd name="T14" fmla="*/ 59 w 117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3">
                    <a:moveTo>
                      <a:pt x="59" y="113"/>
                    </a:moveTo>
                    <a:cubicBezTo>
                      <a:pt x="34" y="113"/>
                      <a:pt x="11" y="96"/>
                      <a:pt x="6" y="70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0" y="40"/>
                      <a:pt x="19" y="12"/>
                      <a:pt x="48" y="6"/>
                    </a:cubicBezTo>
                    <a:cubicBezTo>
                      <a:pt x="77" y="0"/>
                      <a:pt x="105" y="19"/>
                      <a:pt x="111" y="48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17" y="78"/>
                      <a:pt x="99" y="106"/>
                      <a:pt x="69" y="112"/>
                    </a:cubicBezTo>
                    <a:cubicBezTo>
                      <a:pt x="66" y="113"/>
                      <a:pt x="62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325">
                <a:extLst>
                  <a:ext uri="{FF2B5EF4-FFF2-40B4-BE49-F238E27FC236}">
                    <a16:creationId xmlns:a16="http://schemas.microsoft.com/office/drawing/2014/main" id="{5FDEBF9F-9A0E-434C-BD3E-E15C63D1C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018"/>
                <a:ext cx="60" cy="57"/>
              </a:xfrm>
              <a:custGeom>
                <a:avLst/>
                <a:gdLst>
                  <a:gd name="T0" fmla="*/ 108 w 217"/>
                  <a:gd name="T1" fmla="*/ 206 h 206"/>
                  <a:gd name="T2" fmla="*/ 75 w 217"/>
                  <a:gd name="T3" fmla="*/ 200 h 206"/>
                  <a:gd name="T4" fmla="*/ 18 w 217"/>
                  <a:gd name="T5" fmla="*/ 77 h 206"/>
                  <a:gd name="T6" fmla="*/ 19 w 217"/>
                  <a:gd name="T7" fmla="*/ 75 h 206"/>
                  <a:gd name="T8" fmla="*/ 142 w 217"/>
                  <a:gd name="T9" fmla="*/ 18 h 206"/>
                  <a:gd name="T10" fmla="*/ 198 w 217"/>
                  <a:gd name="T11" fmla="*/ 141 h 206"/>
                  <a:gd name="T12" fmla="*/ 198 w 217"/>
                  <a:gd name="T13" fmla="*/ 144 h 206"/>
                  <a:gd name="T14" fmla="*/ 108 w 217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6">
                    <a:moveTo>
                      <a:pt x="108" y="206"/>
                    </a:moveTo>
                    <a:cubicBezTo>
                      <a:pt x="97" y="206"/>
                      <a:pt x="86" y="204"/>
                      <a:pt x="75" y="200"/>
                    </a:cubicBezTo>
                    <a:cubicBezTo>
                      <a:pt x="25" y="182"/>
                      <a:pt x="0" y="126"/>
                      <a:pt x="18" y="77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37" y="25"/>
                      <a:pt x="92" y="0"/>
                      <a:pt x="142" y="18"/>
                    </a:cubicBezTo>
                    <a:cubicBezTo>
                      <a:pt x="191" y="37"/>
                      <a:pt x="217" y="92"/>
                      <a:pt x="198" y="141"/>
                    </a:cubicBezTo>
                    <a:cubicBezTo>
                      <a:pt x="198" y="144"/>
                      <a:pt x="198" y="144"/>
                      <a:pt x="198" y="144"/>
                    </a:cubicBezTo>
                    <a:cubicBezTo>
                      <a:pt x="183" y="182"/>
                      <a:pt x="147" y="206"/>
                      <a:pt x="108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326">
                <a:extLst>
                  <a:ext uri="{FF2B5EF4-FFF2-40B4-BE49-F238E27FC236}">
                    <a16:creationId xmlns:a16="http://schemas.microsoft.com/office/drawing/2014/main" id="{A7775AF3-E53F-49BB-8E95-72CF57E00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1967"/>
                <a:ext cx="37" cy="35"/>
              </a:xfrm>
              <a:custGeom>
                <a:avLst/>
                <a:gdLst>
                  <a:gd name="T0" fmla="*/ 66 w 131"/>
                  <a:gd name="T1" fmla="*/ 127 h 127"/>
                  <a:gd name="T2" fmla="*/ 7 w 131"/>
                  <a:gd name="T3" fmla="*/ 79 h 127"/>
                  <a:gd name="T4" fmla="*/ 7 w 131"/>
                  <a:gd name="T5" fmla="*/ 78 h 127"/>
                  <a:gd name="T6" fmla="*/ 53 w 131"/>
                  <a:gd name="T7" fmla="*/ 7 h 127"/>
                  <a:gd name="T8" fmla="*/ 124 w 131"/>
                  <a:gd name="T9" fmla="*/ 54 h 127"/>
                  <a:gd name="T10" fmla="*/ 124 w 131"/>
                  <a:gd name="T11" fmla="*/ 55 h 127"/>
                  <a:gd name="T12" fmla="*/ 78 w 131"/>
                  <a:gd name="T13" fmla="*/ 126 h 127"/>
                  <a:gd name="T14" fmla="*/ 66 w 131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7">
                    <a:moveTo>
                      <a:pt x="66" y="127"/>
                    </a:moveTo>
                    <a:cubicBezTo>
                      <a:pt x="38" y="127"/>
                      <a:pt x="13" y="107"/>
                      <a:pt x="7" y="79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0" y="45"/>
                      <a:pt x="21" y="14"/>
                      <a:pt x="53" y="7"/>
                    </a:cubicBezTo>
                    <a:cubicBezTo>
                      <a:pt x="86" y="0"/>
                      <a:pt x="117" y="21"/>
                      <a:pt x="124" y="54"/>
                    </a:cubicBezTo>
                    <a:cubicBezTo>
                      <a:pt x="124" y="55"/>
                      <a:pt x="124" y="55"/>
                      <a:pt x="124" y="55"/>
                    </a:cubicBezTo>
                    <a:cubicBezTo>
                      <a:pt x="131" y="88"/>
                      <a:pt x="110" y="119"/>
                      <a:pt x="78" y="126"/>
                    </a:cubicBezTo>
                    <a:cubicBezTo>
                      <a:pt x="74" y="127"/>
                      <a:pt x="70" y="127"/>
                      <a:pt x="66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327">
                <a:extLst>
                  <a:ext uri="{FF2B5EF4-FFF2-40B4-BE49-F238E27FC236}">
                    <a16:creationId xmlns:a16="http://schemas.microsoft.com/office/drawing/2014/main" id="{0FE5CDD0-73F4-4C54-BA4A-6B95C99B5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1880"/>
                <a:ext cx="37" cy="38"/>
              </a:xfrm>
              <a:custGeom>
                <a:avLst/>
                <a:gdLst>
                  <a:gd name="T0" fmla="*/ 68 w 135"/>
                  <a:gd name="T1" fmla="*/ 135 h 135"/>
                  <a:gd name="T2" fmla="*/ 1 w 135"/>
                  <a:gd name="T3" fmla="*/ 70 h 135"/>
                  <a:gd name="T4" fmla="*/ 1 w 135"/>
                  <a:gd name="T5" fmla="*/ 68 h 135"/>
                  <a:gd name="T6" fmla="*/ 67 w 135"/>
                  <a:gd name="T7" fmla="*/ 0 h 135"/>
                  <a:gd name="T8" fmla="*/ 135 w 135"/>
                  <a:gd name="T9" fmla="*/ 66 h 135"/>
                  <a:gd name="T10" fmla="*/ 135 w 135"/>
                  <a:gd name="T11" fmla="*/ 67 h 135"/>
                  <a:gd name="T12" fmla="*/ 69 w 135"/>
                  <a:gd name="T13" fmla="*/ 135 h 135"/>
                  <a:gd name="T14" fmla="*/ 68 w 135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5">
                    <a:moveTo>
                      <a:pt x="68" y="135"/>
                    </a:moveTo>
                    <a:cubicBezTo>
                      <a:pt x="31" y="135"/>
                      <a:pt x="1" y="106"/>
                      <a:pt x="1" y="70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0" y="31"/>
                      <a:pt x="30" y="1"/>
                      <a:pt x="67" y="0"/>
                    </a:cubicBezTo>
                    <a:cubicBezTo>
                      <a:pt x="104" y="0"/>
                      <a:pt x="134" y="29"/>
                      <a:pt x="135" y="66"/>
                    </a:cubicBezTo>
                    <a:cubicBezTo>
                      <a:pt x="135" y="67"/>
                      <a:pt x="135" y="67"/>
                      <a:pt x="135" y="67"/>
                    </a:cubicBezTo>
                    <a:cubicBezTo>
                      <a:pt x="135" y="104"/>
                      <a:pt x="106" y="135"/>
                      <a:pt x="69" y="135"/>
                    </a:cubicBezTo>
                    <a:cubicBezTo>
                      <a:pt x="68" y="135"/>
                      <a:pt x="68" y="135"/>
                      <a:pt x="68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328">
                <a:extLst>
                  <a:ext uri="{FF2B5EF4-FFF2-40B4-BE49-F238E27FC236}">
                    <a16:creationId xmlns:a16="http://schemas.microsoft.com/office/drawing/2014/main" id="{A98255BA-1E59-4A70-B266-674AF1BA7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816"/>
                <a:ext cx="42" cy="40"/>
              </a:xfrm>
              <a:custGeom>
                <a:avLst/>
                <a:gdLst>
                  <a:gd name="T0" fmla="*/ 75 w 151"/>
                  <a:gd name="T1" fmla="*/ 146 h 146"/>
                  <a:gd name="T2" fmla="*/ 63 w 151"/>
                  <a:gd name="T3" fmla="*/ 145 h 146"/>
                  <a:gd name="T4" fmla="*/ 7 w 151"/>
                  <a:gd name="T5" fmla="*/ 65 h 146"/>
                  <a:gd name="T6" fmla="*/ 7 w 151"/>
                  <a:gd name="T7" fmla="*/ 63 h 146"/>
                  <a:gd name="T8" fmla="*/ 87 w 151"/>
                  <a:gd name="T9" fmla="*/ 6 h 146"/>
                  <a:gd name="T10" fmla="*/ 144 w 151"/>
                  <a:gd name="T11" fmla="*/ 87 h 146"/>
                  <a:gd name="T12" fmla="*/ 144 w 151"/>
                  <a:gd name="T13" fmla="*/ 88 h 146"/>
                  <a:gd name="T14" fmla="*/ 75 w 151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6">
                    <a:moveTo>
                      <a:pt x="75" y="146"/>
                    </a:moveTo>
                    <a:cubicBezTo>
                      <a:pt x="71" y="146"/>
                      <a:pt x="68" y="146"/>
                      <a:pt x="63" y="145"/>
                    </a:cubicBezTo>
                    <a:cubicBezTo>
                      <a:pt x="26" y="139"/>
                      <a:pt x="0" y="103"/>
                      <a:pt x="7" y="65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13" y="25"/>
                      <a:pt x="49" y="0"/>
                      <a:pt x="87" y="6"/>
                    </a:cubicBezTo>
                    <a:cubicBezTo>
                      <a:pt x="125" y="13"/>
                      <a:pt x="151" y="49"/>
                      <a:pt x="144" y="87"/>
                    </a:cubicBezTo>
                    <a:cubicBezTo>
                      <a:pt x="144" y="88"/>
                      <a:pt x="144" y="88"/>
                      <a:pt x="144" y="88"/>
                    </a:cubicBezTo>
                    <a:cubicBezTo>
                      <a:pt x="138" y="122"/>
                      <a:pt x="109" y="146"/>
                      <a:pt x="75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329">
                <a:extLst>
                  <a:ext uri="{FF2B5EF4-FFF2-40B4-BE49-F238E27FC236}">
                    <a16:creationId xmlns:a16="http://schemas.microsoft.com/office/drawing/2014/main" id="{CB2F9B63-EDC5-47AE-B086-6F7B36A0B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727"/>
                <a:ext cx="39" cy="40"/>
              </a:xfrm>
              <a:custGeom>
                <a:avLst/>
                <a:gdLst>
                  <a:gd name="T0" fmla="*/ 71 w 143"/>
                  <a:gd name="T1" fmla="*/ 144 h 144"/>
                  <a:gd name="T2" fmla="*/ 0 w 143"/>
                  <a:gd name="T3" fmla="*/ 74 h 144"/>
                  <a:gd name="T4" fmla="*/ 0 w 143"/>
                  <a:gd name="T5" fmla="*/ 72 h 144"/>
                  <a:gd name="T6" fmla="*/ 70 w 143"/>
                  <a:gd name="T7" fmla="*/ 0 h 144"/>
                  <a:gd name="T8" fmla="*/ 71 w 143"/>
                  <a:gd name="T9" fmla="*/ 0 h 144"/>
                  <a:gd name="T10" fmla="*/ 143 w 143"/>
                  <a:gd name="T11" fmla="*/ 70 h 144"/>
                  <a:gd name="T12" fmla="*/ 143 w 143"/>
                  <a:gd name="T13" fmla="*/ 72 h 144"/>
                  <a:gd name="T14" fmla="*/ 72 w 143"/>
                  <a:gd name="T15" fmla="*/ 144 h 144"/>
                  <a:gd name="T16" fmla="*/ 71 w 143"/>
                  <a:gd name="T17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144">
                    <a:moveTo>
                      <a:pt x="71" y="144"/>
                    </a:moveTo>
                    <a:cubicBezTo>
                      <a:pt x="33" y="144"/>
                      <a:pt x="1" y="113"/>
                      <a:pt x="0" y="74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3" y="72"/>
                      <a:pt x="143" y="72"/>
                      <a:pt x="143" y="72"/>
                    </a:cubicBezTo>
                    <a:cubicBezTo>
                      <a:pt x="143" y="111"/>
                      <a:pt x="112" y="144"/>
                      <a:pt x="72" y="144"/>
                    </a:cubicBezTo>
                    <a:cubicBezTo>
                      <a:pt x="72" y="144"/>
                      <a:pt x="72" y="144"/>
                      <a:pt x="71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330">
                <a:extLst>
                  <a:ext uri="{FF2B5EF4-FFF2-40B4-BE49-F238E27FC236}">
                    <a16:creationId xmlns:a16="http://schemas.microsoft.com/office/drawing/2014/main" id="{E0A745AA-C084-4611-BF27-3557003D0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664"/>
                <a:ext cx="45" cy="44"/>
              </a:xfrm>
              <a:custGeom>
                <a:avLst/>
                <a:gdLst>
                  <a:gd name="T0" fmla="*/ 82 w 164"/>
                  <a:gd name="T1" fmla="*/ 160 h 160"/>
                  <a:gd name="T2" fmla="*/ 69 w 164"/>
                  <a:gd name="T3" fmla="*/ 159 h 160"/>
                  <a:gd name="T4" fmla="*/ 7 w 164"/>
                  <a:gd name="T5" fmla="*/ 71 h 160"/>
                  <a:gd name="T6" fmla="*/ 7 w 164"/>
                  <a:gd name="T7" fmla="*/ 69 h 160"/>
                  <a:gd name="T8" fmla="*/ 95 w 164"/>
                  <a:gd name="T9" fmla="*/ 7 h 160"/>
                  <a:gd name="T10" fmla="*/ 157 w 164"/>
                  <a:gd name="T11" fmla="*/ 95 h 160"/>
                  <a:gd name="T12" fmla="*/ 157 w 164"/>
                  <a:gd name="T13" fmla="*/ 97 h 160"/>
                  <a:gd name="T14" fmla="*/ 82 w 164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60">
                    <a:moveTo>
                      <a:pt x="82" y="160"/>
                    </a:moveTo>
                    <a:cubicBezTo>
                      <a:pt x="78" y="160"/>
                      <a:pt x="73" y="160"/>
                      <a:pt x="69" y="159"/>
                    </a:cubicBezTo>
                    <a:cubicBezTo>
                      <a:pt x="28" y="152"/>
                      <a:pt x="0" y="112"/>
                      <a:pt x="7" y="7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4" y="28"/>
                      <a:pt x="54" y="0"/>
                      <a:pt x="95" y="7"/>
                    </a:cubicBezTo>
                    <a:cubicBezTo>
                      <a:pt x="137" y="14"/>
                      <a:pt x="164" y="53"/>
                      <a:pt x="157" y="95"/>
                    </a:cubicBezTo>
                    <a:cubicBezTo>
                      <a:pt x="157" y="97"/>
                      <a:pt x="157" y="97"/>
                      <a:pt x="157" y="97"/>
                    </a:cubicBezTo>
                    <a:cubicBezTo>
                      <a:pt x="151" y="134"/>
                      <a:pt x="119" y="160"/>
                      <a:pt x="82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331">
                <a:extLst>
                  <a:ext uri="{FF2B5EF4-FFF2-40B4-BE49-F238E27FC236}">
                    <a16:creationId xmlns:a16="http://schemas.microsoft.com/office/drawing/2014/main" id="{056AAC56-600A-452F-B1AC-C79094BA1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573"/>
                <a:ext cx="47" cy="45"/>
              </a:xfrm>
              <a:custGeom>
                <a:avLst/>
                <a:gdLst>
                  <a:gd name="T0" fmla="*/ 86 w 171"/>
                  <a:gd name="T1" fmla="*/ 161 h 161"/>
                  <a:gd name="T2" fmla="*/ 16 w 171"/>
                  <a:gd name="T3" fmla="*/ 115 h 161"/>
                  <a:gd name="T4" fmla="*/ 16 w 171"/>
                  <a:gd name="T5" fmla="*/ 113 h 161"/>
                  <a:gd name="T6" fmla="*/ 57 w 171"/>
                  <a:gd name="T7" fmla="*/ 15 h 161"/>
                  <a:gd name="T8" fmla="*/ 154 w 171"/>
                  <a:gd name="T9" fmla="*/ 57 h 161"/>
                  <a:gd name="T10" fmla="*/ 155 w 171"/>
                  <a:gd name="T11" fmla="*/ 58 h 161"/>
                  <a:gd name="T12" fmla="*/ 114 w 171"/>
                  <a:gd name="T13" fmla="*/ 156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56" y="161"/>
                      <a:pt x="28" y="144"/>
                      <a:pt x="16" y="115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0" y="75"/>
                      <a:pt x="18" y="31"/>
                      <a:pt x="57" y="15"/>
                    </a:cubicBezTo>
                    <a:cubicBezTo>
                      <a:pt x="95" y="0"/>
                      <a:pt x="139" y="18"/>
                      <a:pt x="154" y="57"/>
                    </a:cubicBezTo>
                    <a:cubicBezTo>
                      <a:pt x="155" y="58"/>
                      <a:pt x="155" y="58"/>
                      <a:pt x="155" y="58"/>
                    </a:cubicBezTo>
                    <a:cubicBezTo>
                      <a:pt x="171" y="97"/>
                      <a:pt x="152" y="140"/>
                      <a:pt x="114" y="156"/>
                    </a:cubicBezTo>
                    <a:cubicBezTo>
                      <a:pt x="105" y="160"/>
                      <a:pt x="95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332">
                <a:extLst>
                  <a:ext uri="{FF2B5EF4-FFF2-40B4-BE49-F238E27FC236}">
                    <a16:creationId xmlns:a16="http://schemas.microsoft.com/office/drawing/2014/main" id="{40BE623F-E673-4D3E-9F98-8A07B5274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1515"/>
                <a:ext cx="44" cy="42"/>
              </a:xfrm>
              <a:custGeom>
                <a:avLst/>
                <a:gdLst>
                  <a:gd name="T0" fmla="*/ 79 w 158"/>
                  <a:gd name="T1" fmla="*/ 154 h 154"/>
                  <a:gd name="T2" fmla="*/ 66 w 158"/>
                  <a:gd name="T3" fmla="*/ 153 h 154"/>
                  <a:gd name="T4" fmla="*/ 7 w 158"/>
                  <a:gd name="T5" fmla="*/ 69 h 154"/>
                  <a:gd name="T6" fmla="*/ 7 w 158"/>
                  <a:gd name="T7" fmla="*/ 67 h 154"/>
                  <a:gd name="T8" fmla="*/ 91 w 158"/>
                  <a:gd name="T9" fmla="*/ 7 h 154"/>
                  <a:gd name="T10" fmla="*/ 151 w 158"/>
                  <a:gd name="T11" fmla="*/ 92 h 154"/>
                  <a:gd name="T12" fmla="*/ 151 w 158"/>
                  <a:gd name="T13" fmla="*/ 93 h 154"/>
                  <a:gd name="T14" fmla="*/ 79 w 158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4">
                    <a:moveTo>
                      <a:pt x="79" y="154"/>
                    </a:moveTo>
                    <a:cubicBezTo>
                      <a:pt x="75" y="154"/>
                      <a:pt x="71" y="154"/>
                      <a:pt x="66" y="153"/>
                    </a:cubicBezTo>
                    <a:cubicBezTo>
                      <a:pt x="26" y="146"/>
                      <a:pt x="0" y="109"/>
                      <a:pt x="7" y="69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14" y="27"/>
                      <a:pt x="52" y="0"/>
                      <a:pt x="91" y="7"/>
                    </a:cubicBezTo>
                    <a:cubicBezTo>
                      <a:pt x="131" y="14"/>
                      <a:pt x="158" y="52"/>
                      <a:pt x="151" y="92"/>
                    </a:cubicBezTo>
                    <a:cubicBezTo>
                      <a:pt x="151" y="93"/>
                      <a:pt x="151" y="93"/>
                      <a:pt x="151" y="93"/>
                    </a:cubicBezTo>
                    <a:cubicBezTo>
                      <a:pt x="145" y="129"/>
                      <a:pt x="114" y="154"/>
                      <a:pt x="79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333">
                <a:extLst>
                  <a:ext uri="{FF2B5EF4-FFF2-40B4-BE49-F238E27FC236}">
                    <a16:creationId xmlns:a16="http://schemas.microsoft.com/office/drawing/2014/main" id="{121E3B1A-62F9-4AD2-9131-2E0982C08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430"/>
                <a:ext cx="53" cy="50"/>
              </a:xfrm>
              <a:custGeom>
                <a:avLst/>
                <a:gdLst>
                  <a:gd name="T0" fmla="*/ 96 w 192"/>
                  <a:gd name="T1" fmla="*/ 181 h 181"/>
                  <a:gd name="T2" fmla="*/ 19 w 192"/>
                  <a:gd name="T3" fmla="*/ 129 h 181"/>
                  <a:gd name="T4" fmla="*/ 18 w 192"/>
                  <a:gd name="T5" fmla="*/ 127 h 181"/>
                  <a:gd name="T6" fmla="*/ 64 w 192"/>
                  <a:gd name="T7" fmla="*/ 18 h 181"/>
                  <a:gd name="T8" fmla="*/ 173 w 192"/>
                  <a:gd name="T9" fmla="*/ 64 h 181"/>
                  <a:gd name="T10" fmla="*/ 174 w 192"/>
                  <a:gd name="T11" fmla="*/ 66 h 181"/>
                  <a:gd name="T12" fmla="*/ 128 w 192"/>
                  <a:gd name="T13" fmla="*/ 175 h 181"/>
                  <a:gd name="T14" fmla="*/ 96 w 192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181">
                    <a:moveTo>
                      <a:pt x="96" y="181"/>
                    </a:moveTo>
                    <a:cubicBezTo>
                      <a:pt x="63" y="181"/>
                      <a:pt x="32" y="161"/>
                      <a:pt x="19" y="129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0" y="84"/>
                      <a:pt x="21" y="35"/>
                      <a:pt x="64" y="18"/>
                    </a:cubicBezTo>
                    <a:cubicBezTo>
                      <a:pt x="107" y="0"/>
                      <a:pt x="156" y="21"/>
                      <a:pt x="173" y="64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92" y="109"/>
                      <a:pt x="171" y="158"/>
                      <a:pt x="128" y="175"/>
                    </a:cubicBezTo>
                    <a:cubicBezTo>
                      <a:pt x="118" y="179"/>
                      <a:pt x="107" y="181"/>
                      <a:pt x="96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334">
                <a:extLst>
                  <a:ext uri="{FF2B5EF4-FFF2-40B4-BE49-F238E27FC236}">
                    <a16:creationId xmlns:a16="http://schemas.microsoft.com/office/drawing/2014/main" id="{54CD5187-737C-48C4-9D47-4C158B4C4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1380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35 w 126"/>
                  <a:gd name="T3" fmla="*/ 111 h 119"/>
                  <a:gd name="T4" fmla="*/ 16 w 126"/>
                  <a:gd name="T5" fmla="*/ 36 h 119"/>
                  <a:gd name="T6" fmla="*/ 16 w 126"/>
                  <a:gd name="T7" fmla="*/ 35 h 119"/>
                  <a:gd name="T8" fmla="*/ 92 w 126"/>
                  <a:gd name="T9" fmla="*/ 16 h 119"/>
                  <a:gd name="T10" fmla="*/ 111 w 126"/>
                  <a:gd name="T11" fmla="*/ 91 h 119"/>
                  <a:gd name="T12" fmla="*/ 110 w 126"/>
                  <a:gd name="T13" fmla="*/ 92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53" y="119"/>
                      <a:pt x="43" y="117"/>
                      <a:pt x="35" y="111"/>
                    </a:cubicBezTo>
                    <a:cubicBezTo>
                      <a:pt x="9" y="96"/>
                      <a:pt x="0" y="62"/>
                      <a:pt x="16" y="36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32" y="9"/>
                      <a:pt x="66" y="0"/>
                      <a:pt x="92" y="16"/>
                    </a:cubicBezTo>
                    <a:cubicBezTo>
                      <a:pt x="118" y="32"/>
                      <a:pt x="126" y="65"/>
                      <a:pt x="111" y="91"/>
                    </a:cubicBezTo>
                    <a:cubicBezTo>
                      <a:pt x="110" y="92"/>
                      <a:pt x="110" y="92"/>
                      <a:pt x="110" y="92"/>
                    </a:cubicBezTo>
                    <a:cubicBezTo>
                      <a:pt x="100" y="110"/>
                      <a:pt x="8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335">
                <a:extLst>
                  <a:ext uri="{FF2B5EF4-FFF2-40B4-BE49-F238E27FC236}">
                    <a16:creationId xmlns:a16="http://schemas.microsoft.com/office/drawing/2014/main" id="{F64DB8D6-0A1E-4846-80E5-49BDC43D4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1286"/>
                <a:ext cx="58" cy="55"/>
              </a:xfrm>
              <a:custGeom>
                <a:avLst/>
                <a:gdLst>
                  <a:gd name="T0" fmla="*/ 105 w 209"/>
                  <a:gd name="T1" fmla="*/ 198 h 198"/>
                  <a:gd name="T2" fmla="*/ 20 w 209"/>
                  <a:gd name="T3" fmla="*/ 140 h 198"/>
                  <a:gd name="T4" fmla="*/ 19 w 209"/>
                  <a:gd name="T5" fmla="*/ 138 h 198"/>
                  <a:gd name="T6" fmla="*/ 70 w 209"/>
                  <a:gd name="T7" fmla="*/ 19 h 198"/>
                  <a:gd name="T8" fmla="*/ 189 w 209"/>
                  <a:gd name="T9" fmla="*/ 69 h 198"/>
                  <a:gd name="T10" fmla="*/ 190 w 209"/>
                  <a:gd name="T11" fmla="*/ 71 h 198"/>
                  <a:gd name="T12" fmla="*/ 140 w 209"/>
                  <a:gd name="T13" fmla="*/ 191 h 198"/>
                  <a:gd name="T14" fmla="*/ 105 w 209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9" h="198">
                    <a:moveTo>
                      <a:pt x="105" y="198"/>
                    </a:moveTo>
                    <a:cubicBezTo>
                      <a:pt x="69" y="198"/>
                      <a:pt x="34" y="176"/>
                      <a:pt x="20" y="140"/>
                    </a:cubicBezTo>
                    <a:cubicBezTo>
                      <a:pt x="19" y="138"/>
                      <a:pt x="19" y="138"/>
                      <a:pt x="19" y="138"/>
                    </a:cubicBezTo>
                    <a:cubicBezTo>
                      <a:pt x="0" y="91"/>
                      <a:pt x="23" y="38"/>
                      <a:pt x="70" y="19"/>
                    </a:cubicBezTo>
                    <a:cubicBezTo>
                      <a:pt x="117" y="0"/>
                      <a:pt x="170" y="22"/>
                      <a:pt x="189" y="69"/>
                    </a:cubicBezTo>
                    <a:cubicBezTo>
                      <a:pt x="190" y="71"/>
                      <a:pt x="190" y="71"/>
                      <a:pt x="190" y="71"/>
                    </a:cubicBezTo>
                    <a:cubicBezTo>
                      <a:pt x="209" y="118"/>
                      <a:pt x="187" y="172"/>
                      <a:pt x="140" y="191"/>
                    </a:cubicBezTo>
                    <a:cubicBezTo>
                      <a:pt x="128" y="196"/>
                      <a:pt x="117" y="198"/>
                      <a:pt x="105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336">
                <a:extLst>
                  <a:ext uri="{FF2B5EF4-FFF2-40B4-BE49-F238E27FC236}">
                    <a16:creationId xmlns:a16="http://schemas.microsoft.com/office/drawing/2014/main" id="{280056C1-E3B5-4503-B77F-14617BEEB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1240"/>
                <a:ext cx="53" cy="50"/>
              </a:xfrm>
              <a:custGeom>
                <a:avLst/>
                <a:gdLst>
                  <a:gd name="T0" fmla="*/ 96 w 193"/>
                  <a:gd name="T1" fmla="*/ 182 h 182"/>
                  <a:gd name="T2" fmla="*/ 53 w 193"/>
                  <a:gd name="T3" fmla="*/ 170 h 182"/>
                  <a:gd name="T4" fmla="*/ 24 w 193"/>
                  <a:gd name="T5" fmla="*/ 55 h 182"/>
                  <a:gd name="T6" fmla="*/ 25 w 193"/>
                  <a:gd name="T7" fmla="*/ 53 h 182"/>
                  <a:gd name="T8" fmla="*/ 140 w 193"/>
                  <a:gd name="T9" fmla="*/ 24 h 182"/>
                  <a:gd name="T10" fmla="*/ 169 w 193"/>
                  <a:gd name="T11" fmla="*/ 139 h 182"/>
                  <a:gd name="T12" fmla="*/ 168 w 193"/>
                  <a:gd name="T13" fmla="*/ 141 h 182"/>
                  <a:gd name="T14" fmla="*/ 96 w 193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2">
                    <a:moveTo>
                      <a:pt x="96" y="182"/>
                    </a:moveTo>
                    <a:cubicBezTo>
                      <a:pt x="81" y="182"/>
                      <a:pt x="66" y="178"/>
                      <a:pt x="53" y="170"/>
                    </a:cubicBezTo>
                    <a:cubicBezTo>
                      <a:pt x="13" y="146"/>
                      <a:pt x="0" y="95"/>
                      <a:pt x="24" y="55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49" y="13"/>
                      <a:pt x="100" y="0"/>
                      <a:pt x="140" y="24"/>
                    </a:cubicBezTo>
                    <a:cubicBezTo>
                      <a:pt x="180" y="48"/>
                      <a:pt x="193" y="99"/>
                      <a:pt x="169" y="139"/>
                    </a:cubicBezTo>
                    <a:cubicBezTo>
                      <a:pt x="168" y="141"/>
                      <a:pt x="168" y="141"/>
                      <a:pt x="168" y="141"/>
                    </a:cubicBezTo>
                    <a:cubicBezTo>
                      <a:pt x="152" y="167"/>
                      <a:pt x="124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337">
                <a:extLst>
                  <a:ext uri="{FF2B5EF4-FFF2-40B4-BE49-F238E27FC236}">
                    <a16:creationId xmlns:a16="http://schemas.microsoft.com/office/drawing/2014/main" id="{9987EDBC-FE2A-4BEC-980D-0D5A5CCB9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164"/>
                <a:ext cx="59" cy="57"/>
              </a:xfrm>
              <a:custGeom>
                <a:avLst/>
                <a:gdLst>
                  <a:gd name="T0" fmla="*/ 108 w 215"/>
                  <a:gd name="T1" fmla="*/ 205 h 205"/>
                  <a:gd name="T2" fmla="*/ 38 w 215"/>
                  <a:gd name="T3" fmla="*/ 175 h 205"/>
                  <a:gd name="T4" fmla="*/ 36 w 215"/>
                  <a:gd name="T5" fmla="*/ 173 h 205"/>
                  <a:gd name="T6" fmla="*/ 40 w 215"/>
                  <a:gd name="T7" fmla="*/ 37 h 205"/>
                  <a:gd name="T8" fmla="*/ 177 w 215"/>
                  <a:gd name="T9" fmla="*/ 41 h 205"/>
                  <a:gd name="T10" fmla="*/ 179 w 215"/>
                  <a:gd name="T11" fmla="*/ 42 h 205"/>
                  <a:gd name="T12" fmla="*/ 175 w 215"/>
                  <a:gd name="T13" fmla="*/ 179 h 205"/>
                  <a:gd name="T14" fmla="*/ 108 w 215"/>
                  <a:gd name="T15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5" h="205">
                    <a:moveTo>
                      <a:pt x="108" y="205"/>
                    </a:moveTo>
                    <a:cubicBezTo>
                      <a:pt x="83" y="205"/>
                      <a:pt x="57" y="195"/>
                      <a:pt x="38" y="175"/>
                    </a:cubicBezTo>
                    <a:cubicBezTo>
                      <a:pt x="36" y="173"/>
                      <a:pt x="36" y="173"/>
                      <a:pt x="36" y="173"/>
                    </a:cubicBezTo>
                    <a:cubicBezTo>
                      <a:pt x="0" y="134"/>
                      <a:pt x="2" y="73"/>
                      <a:pt x="40" y="37"/>
                    </a:cubicBezTo>
                    <a:cubicBezTo>
                      <a:pt x="79" y="0"/>
                      <a:pt x="141" y="2"/>
                      <a:pt x="177" y="41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215" y="81"/>
                      <a:pt x="214" y="142"/>
                      <a:pt x="175" y="179"/>
                    </a:cubicBezTo>
                    <a:cubicBezTo>
                      <a:pt x="156" y="197"/>
                      <a:pt x="132" y="205"/>
                      <a:pt x="108" y="2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338">
                <a:extLst>
                  <a:ext uri="{FF2B5EF4-FFF2-40B4-BE49-F238E27FC236}">
                    <a16:creationId xmlns:a16="http://schemas.microsoft.com/office/drawing/2014/main" id="{72755DAE-877E-4BDB-89BF-05660B8E7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114"/>
                <a:ext cx="45" cy="43"/>
              </a:xfrm>
              <a:custGeom>
                <a:avLst/>
                <a:gdLst>
                  <a:gd name="T0" fmla="*/ 82 w 165"/>
                  <a:gd name="T1" fmla="*/ 155 h 155"/>
                  <a:gd name="T2" fmla="*/ 25 w 165"/>
                  <a:gd name="T3" fmla="*/ 128 h 155"/>
                  <a:gd name="T4" fmla="*/ 38 w 165"/>
                  <a:gd name="T5" fmla="*/ 26 h 155"/>
                  <a:gd name="T6" fmla="*/ 39 w 165"/>
                  <a:gd name="T7" fmla="*/ 25 h 155"/>
                  <a:gd name="T8" fmla="*/ 140 w 165"/>
                  <a:gd name="T9" fmla="*/ 38 h 155"/>
                  <a:gd name="T10" fmla="*/ 128 w 165"/>
                  <a:gd name="T11" fmla="*/ 139 h 155"/>
                  <a:gd name="T12" fmla="*/ 126 w 165"/>
                  <a:gd name="T13" fmla="*/ 140 h 155"/>
                  <a:gd name="T14" fmla="*/ 82 w 165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5">
                    <a:moveTo>
                      <a:pt x="82" y="155"/>
                    </a:moveTo>
                    <a:cubicBezTo>
                      <a:pt x="61" y="155"/>
                      <a:pt x="39" y="146"/>
                      <a:pt x="25" y="128"/>
                    </a:cubicBezTo>
                    <a:cubicBezTo>
                      <a:pt x="0" y="96"/>
                      <a:pt x="6" y="51"/>
                      <a:pt x="38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70" y="0"/>
                      <a:pt x="116" y="6"/>
                      <a:pt x="140" y="38"/>
                    </a:cubicBezTo>
                    <a:cubicBezTo>
                      <a:pt x="165" y="69"/>
                      <a:pt x="159" y="115"/>
                      <a:pt x="128" y="139"/>
                    </a:cubicBezTo>
                    <a:cubicBezTo>
                      <a:pt x="126" y="140"/>
                      <a:pt x="126" y="140"/>
                      <a:pt x="126" y="140"/>
                    </a:cubicBezTo>
                    <a:cubicBezTo>
                      <a:pt x="113" y="150"/>
                      <a:pt x="98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339">
                <a:extLst>
                  <a:ext uri="{FF2B5EF4-FFF2-40B4-BE49-F238E27FC236}">
                    <a16:creationId xmlns:a16="http://schemas.microsoft.com/office/drawing/2014/main" id="{2FDB72AD-4F8D-43F5-ABB3-EB475A7F8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056"/>
                <a:ext cx="55" cy="52"/>
              </a:xfrm>
              <a:custGeom>
                <a:avLst/>
                <a:gdLst>
                  <a:gd name="T0" fmla="*/ 100 w 198"/>
                  <a:gd name="T1" fmla="*/ 189 h 189"/>
                  <a:gd name="T2" fmla="*/ 35 w 198"/>
                  <a:gd name="T3" fmla="*/ 161 h 189"/>
                  <a:gd name="T4" fmla="*/ 34 w 198"/>
                  <a:gd name="T5" fmla="*/ 159 h 189"/>
                  <a:gd name="T6" fmla="*/ 38 w 198"/>
                  <a:gd name="T7" fmla="*/ 34 h 189"/>
                  <a:gd name="T8" fmla="*/ 163 w 198"/>
                  <a:gd name="T9" fmla="*/ 38 h 189"/>
                  <a:gd name="T10" fmla="*/ 164 w 198"/>
                  <a:gd name="T11" fmla="*/ 39 h 189"/>
                  <a:gd name="T12" fmla="*/ 161 w 198"/>
                  <a:gd name="T13" fmla="*/ 165 h 189"/>
                  <a:gd name="T14" fmla="*/ 100 w 198"/>
                  <a:gd name="T15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89">
                    <a:moveTo>
                      <a:pt x="100" y="189"/>
                    </a:moveTo>
                    <a:cubicBezTo>
                      <a:pt x="76" y="189"/>
                      <a:pt x="53" y="179"/>
                      <a:pt x="35" y="161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0" y="124"/>
                      <a:pt x="2" y="68"/>
                      <a:pt x="38" y="34"/>
                    </a:cubicBezTo>
                    <a:cubicBezTo>
                      <a:pt x="73" y="0"/>
                      <a:pt x="129" y="2"/>
                      <a:pt x="163" y="38"/>
                    </a:cubicBezTo>
                    <a:cubicBezTo>
                      <a:pt x="164" y="39"/>
                      <a:pt x="164" y="39"/>
                      <a:pt x="164" y="39"/>
                    </a:cubicBezTo>
                    <a:cubicBezTo>
                      <a:pt x="198" y="75"/>
                      <a:pt x="196" y="131"/>
                      <a:pt x="161" y="165"/>
                    </a:cubicBezTo>
                    <a:cubicBezTo>
                      <a:pt x="143" y="181"/>
                      <a:pt x="122" y="189"/>
                      <a:pt x="100" y="1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340">
                <a:extLst>
                  <a:ext uri="{FF2B5EF4-FFF2-40B4-BE49-F238E27FC236}">
                    <a16:creationId xmlns:a16="http://schemas.microsoft.com/office/drawing/2014/main" id="{55C8ED43-096A-4952-BCD2-4CC388348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1018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27 w 181"/>
                  <a:gd name="T3" fmla="*/ 139 h 170"/>
                  <a:gd name="T4" fmla="*/ 41 w 181"/>
                  <a:gd name="T5" fmla="*/ 28 h 170"/>
                  <a:gd name="T6" fmla="*/ 42 w 181"/>
                  <a:gd name="T7" fmla="*/ 27 h 170"/>
                  <a:gd name="T8" fmla="*/ 154 w 181"/>
                  <a:gd name="T9" fmla="*/ 40 h 170"/>
                  <a:gd name="T10" fmla="*/ 140 w 181"/>
                  <a:gd name="T11" fmla="*/ 152 h 170"/>
                  <a:gd name="T12" fmla="*/ 138 w 181"/>
                  <a:gd name="T13" fmla="*/ 15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6" y="170"/>
                      <a:pt x="43" y="159"/>
                      <a:pt x="27" y="139"/>
                    </a:cubicBezTo>
                    <a:cubicBezTo>
                      <a:pt x="0" y="105"/>
                      <a:pt x="6" y="55"/>
                      <a:pt x="41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77" y="0"/>
                      <a:pt x="127" y="6"/>
                      <a:pt x="154" y="40"/>
                    </a:cubicBezTo>
                    <a:cubicBezTo>
                      <a:pt x="181" y="75"/>
                      <a:pt x="174" y="125"/>
                      <a:pt x="140" y="152"/>
                    </a:cubicBezTo>
                    <a:cubicBezTo>
                      <a:pt x="138" y="153"/>
                      <a:pt x="138" y="153"/>
                      <a:pt x="138" y="153"/>
                    </a:cubicBezTo>
                    <a:cubicBezTo>
                      <a:pt x="124" y="164"/>
                      <a:pt x="107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341">
                <a:extLst>
                  <a:ext uri="{FF2B5EF4-FFF2-40B4-BE49-F238E27FC236}">
                    <a16:creationId xmlns:a16="http://schemas.microsoft.com/office/drawing/2014/main" id="{D0B927EC-7A6A-4496-A4B2-94CD80753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946"/>
                <a:ext cx="63" cy="59"/>
              </a:xfrm>
              <a:custGeom>
                <a:avLst/>
                <a:gdLst>
                  <a:gd name="T0" fmla="*/ 115 w 227"/>
                  <a:gd name="T1" fmla="*/ 212 h 212"/>
                  <a:gd name="T2" fmla="*/ 72 w 227"/>
                  <a:gd name="T3" fmla="*/ 202 h 212"/>
                  <a:gd name="T4" fmla="*/ 70 w 227"/>
                  <a:gd name="T5" fmla="*/ 201 h 212"/>
                  <a:gd name="T6" fmla="*/ 24 w 227"/>
                  <a:gd name="T7" fmla="*/ 70 h 212"/>
                  <a:gd name="T8" fmla="*/ 155 w 227"/>
                  <a:gd name="T9" fmla="*/ 23 h 212"/>
                  <a:gd name="T10" fmla="*/ 158 w 227"/>
                  <a:gd name="T11" fmla="*/ 24 h 212"/>
                  <a:gd name="T12" fmla="*/ 204 w 227"/>
                  <a:gd name="T13" fmla="*/ 156 h 212"/>
                  <a:gd name="T14" fmla="*/ 115 w 22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7" h="212">
                    <a:moveTo>
                      <a:pt x="115" y="212"/>
                    </a:moveTo>
                    <a:cubicBezTo>
                      <a:pt x="101" y="212"/>
                      <a:pt x="86" y="209"/>
                      <a:pt x="72" y="202"/>
                    </a:cubicBezTo>
                    <a:cubicBezTo>
                      <a:pt x="70" y="201"/>
                      <a:pt x="70" y="201"/>
                      <a:pt x="70" y="201"/>
                    </a:cubicBezTo>
                    <a:cubicBezTo>
                      <a:pt x="21" y="178"/>
                      <a:pt x="0" y="119"/>
                      <a:pt x="24" y="70"/>
                    </a:cubicBezTo>
                    <a:cubicBezTo>
                      <a:pt x="47" y="21"/>
                      <a:pt x="106" y="0"/>
                      <a:pt x="155" y="23"/>
                    </a:cubicBezTo>
                    <a:cubicBezTo>
                      <a:pt x="158" y="24"/>
                      <a:pt x="158" y="24"/>
                      <a:pt x="158" y="24"/>
                    </a:cubicBezTo>
                    <a:cubicBezTo>
                      <a:pt x="207" y="48"/>
                      <a:pt x="227" y="107"/>
                      <a:pt x="204" y="156"/>
                    </a:cubicBezTo>
                    <a:cubicBezTo>
                      <a:pt x="187" y="192"/>
                      <a:pt x="152" y="212"/>
                      <a:pt x="115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342">
                <a:extLst>
                  <a:ext uri="{FF2B5EF4-FFF2-40B4-BE49-F238E27FC236}">
                    <a16:creationId xmlns:a16="http://schemas.microsoft.com/office/drawing/2014/main" id="{A9627DC5-9D73-432E-8854-D3ED78D5B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932"/>
                <a:ext cx="36" cy="34"/>
              </a:xfrm>
              <a:custGeom>
                <a:avLst/>
                <a:gdLst>
                  <a:gd name="T0" fmla="*/ 64 w 129"/>
                  <a:gd name="T1" fmla="*/ 122 h 122"/>
                  <a:gd name="T2" fmla="*/ 19 w 129"/>
                  <a:gd name="T3" fmla="*/ 100 h 122"/>
                  <a:gd name="T4" fmla="*/ 29 w 129"/>
                  <a:gd name="T5" fmla="*/ 20 h 122"/>
                  <a:gd name="T6" fmla="*/ 30 w 129"/>
                  <a:gd name="T7" fmla="*/ 20 h 122"/>
                  <a:gd name="T8" fmla="*/ 110 w 129"/>
                  <a:gd name="T9" fmla="*/ 30 h 122"/>
                  <a:gd name="T10" fmla="*/ 100 w 129"/>
                  <a:gd name="T11" fmla="*/ 109 h 122"/>
                  <a:gd name="T12" fmla="*/ 99 w 129"/>
                  <a:gd name="T13" fmla="*/ 110 h 122"/>
                  <a:gd name="T14" fmla="*/ 64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4" y="122"/>
                    </a:moveTo>
                    <a:cubicBezTo>
                      <a:pt x="47" y="122"/>
                      <a:pt x="31" y="115"/>
                      <a:pt x="19" y="100"/>
                    </a:cubicBezTo>
                    <a:cubicBezTo>
                      <a:pt x="0" y="75"/>
                      <a:pt x="4" y="40"/>
                      <a:pt x="29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55" y="0"/>
                      <a:pt x="91" y="5"/>
                      <a:pt x="110" y="30"/>
                    </a:cubicBezTo>
                    <a:cubicBezTo>
                      <a:pt x="129" y="54"/>
                      <a:pt x="125" y="90"/>
                      <a:pt x="100" y="109"/>
                    </a:cubicBezTo>
                    <a:cubicBezTo>
                      <a:pt x="99" y="110"/>
                      <a:pt x="99" y="110"/>
                      <a:pt x="99" y="110"/>
                    </a:cubicBezTo>
                    <a:cubicBezTo>
                      <a:pt x="89" y="118"/>
                      <a:pt x="76" y="122"/>
                      <a:pt x="64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343">
                <a:extLst>
                  <a:ext uri="{FF2B5EF4-FFF2-40B4-BE49-F238E27FC236}">
                    <a16:creationId xmlns:a16="http://schemas.microsoft.com/office/drawing/2014/main" id="{DA91AA94-4E5B-45F5-A0C9-95C4391FA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894"/>
                <a:ext cx="35" cy="34"/>
              </a:xfrm>
              <a:custGeom>
                <a:avLst/>
                <a:gdLst>
                  <a:gd name="T0" fmla="*/ 65 w 129"/>
                  <a:gd name="T1" fmla="*/ 121 h 121"/>
                  <a:gd name="T2" fmla="*/ 41 w 129"/>
                  <a:gd name="T3" fmla="*/ 115 h 121"/>
                  <a:gd name="T4" fmla="*/ 39 w 129"/>
                  <a:gd name="T5" fmla="*/ 115 h 121"/>
                  <a:gd name="T6" fmla="*/ 13 w 129"/>
                  <a:gd name="T7" fmla="*/ 40 h 121"/>
                  <a:gd name="T8" fmla="*/ 88 w 129"/>
                  <a:gd name="T9" fmla="*/ 14 h 121"/>
                  <a:gd name="T10" fmla="*/ 89 w 129"/>
                  <a:gd name="T11" fmla="*/ 14 h 121"/>
                  <a:gd name="T12" fmla="*/ 115 w 129"/>
                  <a:gd name="T13" fmla="*/ 89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7" y="121"/>
                      <a:pt x="48" y="119"/>
                      <a:pt x="41" y="115"/>
                    </a:cubicBezTo>
                    <a:cubicBezTo>
                      <a:pt x="39" y="115"/>
                      <a:pt x="39" y="115"/>
                      <a:pt x="39" y="115"/>
                    </a:cubicBezTo>
                    <a:cubicBezTo>
                      <a:pt x="12" y="101"/>
                      <a:pt x="0" y="68"/>
                      <a:pt x="13" y="40"/>
                    </a:cubicBezTo>
                    <a:cubicBezTo>
                      <a:pt x="26" y="12"/>
                      <a:pt x="60" y="0"/>
                      <a:pt x="88" y="14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117" y="28"/>
                      <a:pt x="129" y="61"/>
                      <a:pt x="115" y="89"/>
                    </a:cubicBezTo>
                    <a:cubicBezTo>
                      <a:pt x="106" y="109"/>
                      <a:pt x="86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344">
                <a:extLst>
                  <a:ext uri="{FF2B5EF4-FFF2-40B4-BE49-F238E27FC236}">
                    <a16:creationId xmlns:a16="http://schemas.microsoft.com/office/drawing/2014/main" id="{3157C0A4-0F1D-4BA2-9ABB-2A5D7DC3F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6" y="848"/>
                <a:ext cx="65" cy="61"/>
              </a:xfrm>
              <a:custGeom>
                <a:avLst/>
                <a:gdLst>
                  <a:gd name="T0" fmla="*/ 116 w 234"/>
                  <a:gd name="T1" fmla="*/ 220 h 220"/>
                  <a:gd name="T2" fmla="*/ 17 w 234"/>
                  <a:gd name="T3" fmla="*/ 146 h 220"/>
                  <a:gd name="T4" fmla="*/ 86 w 234"/>
                  <a:gd name="T5" fmla="*/ 17 h 220"/>
                  <a:gd name="T6" fmla="*/ 88 w 234"/>
                  <a:gd name="T7" fmla="*/ 16 h 220"/>
                  <a:gd name="T8" fmla="*/ 217 w 234"/>
                  <a:gd name="T9" fmla="*/ 85 h 220"/>
                  <a:gd name="T10" fmla="*/ 148 w 234"/>
                  <a:gd name="T11" fmla="*/ 214 h 220"/>
                  <a:gd name="T12" fmla="*/ 146 w 234"/>
                  <a:gd name="T13" fmla="*/ 215 h 220"/>
                  <a:gd name="T14" fmla="*/ 116 w 234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4" h="220">
                    <a:moveTo>
                      <a:pt x="116" y="220"/>
                    </a:moveTo>
                    <a:cubicBezTo>
                      <a:pt x="71" y="220"/>
                      <a:pt x="30" y="191"/>
                      <a:pt x="17" y="146"/>
                    </a:cubicBezTo>
                    <a:cubicBezTo>
                      <a:pt x="0" y="91"/>
                      <a:pt x="31" y="33"/>
                      <a:pt x="86" y="17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143" y="0"/>
                      <a:pt x="201" y="31"/>
                      <a:pt x="217" y="85"/>
                    </a:cubicBezTo>
                    <a:cubicBezTo>
                      <a:pt x="234" y="140"/>
                      <a:pt x="203" y="198"/>
                      <a:pt x="148" y="214"/>
                    </a:cubicBezTo>
                    <a:cubicBezTo>
                      <a:pt x="146" y="215"/>
                      <a:pt x="146" y="215"/>
                      <a:pt x="146" y="215"/>
                    </a:cubicBezTo>
                    <a:cubicBezTo>
                      <a:pt x="136" y="218"/>
                      <a:pt x="126" y="220"/>
                      <a:pt x="116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345">
                <a:extLst>
                  <a:ext uri="{FF2B5EF4-FFF2-40B4-BE49-F238E27FC236}">
                    <a16:creationId xmlns:a16="http://schemas.microsoft.com/office/drawing/2014/main" id="{9A09D5F1-C3C3-4BC0-AC13-EEF042221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813"/>
                <a:ext cx="66" cy="62"/>
              </a:xfrm>
              <a:custGeom>
                <a:avLst/>
                <a:gdLst>
                  <a:gd name="T0" fmla="*/ 121 w 239"/>
                  <a:gd name="T1" fmla="*/ 224 h 224"/>
                  <a:gd name="T2" fmla="*/ 76 w 239"/>
                  <a:gd name="T3" fmla="*/ 213 h 224"/>
                  <a:gd name="T4" fmla="*/ 73 w 239"/>
                  <a:gd name="T5" fmla="*/ 212 h 224"/>
                  <a:gd name="T6" fmla="*/ 25 w 239"/>
                  <a:gd name="T7" fmla="*/ 73 h 224"/>
                  <a:gd name="T8" fmla="*/ 163 w 239"/>
                  <a:gd name="T9" fmla="*/ 25 h 224"/>
                  <a:gd name="T10" fmla="*/ 166 w 239"/>
                  <a:gd name="T11" fmla="*/ 26 h 224"/>
                  <a:gd name="T12" fmla="*/ 215 w 239"/>
                  <a:gd name="T13" fmla="*/ 164 h 224"/>
                  <a:gd name="T14" fmla="*/ 121 w 239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9" h="224">
                    <a:moveTo>
                      <a:pt x="121" y="224"/>
                    </a:moveTo>
                    <a:cubicBezTo>
                      <a:pt x="105" y="224"/>
                      <a:pt x="90" y="220"/>
                      <a:pt x="76" y="213"/>
                    </a:cubicBezTo>
                    <a:cubicBezTo>
                      <a:pt x="73" y="212"/>
                      <a:pt x="73" y="212"/>
                      <a:pt x="73" y="212"/>
                    </a:cubicBezTo>
                    <a:cubicBezTo>
                      <a:pt x="22" y="188"/>
                      <a:pt x="0" y="125"/>
                      <a:pt x="25" y="73"/>
                    </a:cubicBezTo>
                    <a:cubicBezTo>
                      <a:pt x="49" y="22"/>
                      <a:pt x="112" y="0"/>
                      <a:pt x="163" y="25"/>
                    </a:cubicBezTo>
                    <a:cubicBezTo>
                      <a:pt x="166" y="26"/>
                      <a:pt x="166" y="26"/>
                      <a:pt x="166" y="26"/>
                    </a:cubicBezTo>
                    <a:cubicBezTo>
                      <a:pt x="217" y="50"/>
                      <a:pt x="239" y="113"/>
                      <a:pt x="215" y="164"/>
                    </a:cubicBezTo>
                    <a:cubicBezTo>
                      <a:pt x="197" y="202"/>
                      <a:pt x="159" y="224"/>
                      <a:pt x="121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346">
                <a:extLst>
                  <a:ext uri="{FF2B5EF4-FFF2-40B4-BE49-F238E27FC236}">
                    <a16:creationId xmlns:a16="http://schemas.microsoft.com/office/drawing/2014/main" id="{5A705F36-2EA9-4175-9ABD-1E30F7A61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815"/>
                <a:ext cx="42" cy="40"/>
              </a:xfrm>
              <a:custGeom>
                <a:avLst/>
                <a:gdLst>
                  <a:gd name="T0" fmla="*/ 75 w 153"/>
                  <a:gd name="T1" fmla="*/ 143 h 143"/>
                  <a:gd name="T2" fmla="*/ 11 w 153"/>
                  <a:gd name="T3" fmla="*/ 95 h 143"/>
                  <a:gd name="T4" fmla="*/ 56 w 153"/>
                  <a:gd name="T5" fmla="*/ 11 h 143"/>
                  <a:gd name="T6" fmla="*/ 58 w 153"/>
                  <a:gd name="T7" fmla="*/ 10 h 143"/>
                  <a:gd name="T8" fmla="*/ 142 w 153"/>
                  <a:gd name="T9" fmla="*/ 56 h 143"/>
                  <a:gd name="T10" fmla="*/ 96 w 153"/>
                  <a:gd name="T11" fmla="*/ 140 h 143"/>
                  <a:gd name="T12" fmla="*/ 95 w 153"/>
                  <a:gd name="T13" fmla="*/ 140 h 143"/>
                  <a:gd name="T14" fmla="*/ 75 w 153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3">
                    <a:moveTo>
                      <a:pt x="75" y="143"/>
                    </a:moveTo>
                    <a:cubicBezTo>
                      <a:pt x="46" y="143"/>
                      <a:pt x="20" y="124"/>
                      <a:pt x="11" y="95"/>
                    </a:cubicBezTo>
                    <a:cubicBezTo>
                      <a:pt x="0" y="59"/>
                      <a:pt x="20" y="22"/>
                      <a:pt x="56" y="11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93" y="0"/>
                      <a:pt x="131" y="20"/>
                      <a:pt x="142" y="56"/>
                    </a:cubicBezTo>
                    <a:cubicBezTo>
                      <a:pt x="153" y="91"/>
                      <a:pt x="132" y="129"/>
                      <a:pt x="96" y="140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347">
                <a:extLst>
                  <a:ext uri="{FF2B5EF4-FFF2-40B4-BE49-F238E27FC236}">
                    <a16:creationId xmlns:a16="http://schemas.microsoft.com/office/drawing/2014/main" id="{8A35924D-9167-41B9-BD91-4902104E2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788"/>
                <a:ext cx="50" cy="48"/>
              </a:xfrm>
              <a:custGeom>
                <a:avLst/>
                <a:gdLst>
                  <a:gd name="T0" fmla="*/ 90 w 179"/>
                  <a:gd name="T1" fmla="*/ 174 h 174"/>
                  <a:gd name="T2" fmla="*/ 84 w 179"/>
                  <a:gd name="T3" fmla="*/ 174 h 174"/>
                  <a:gd name="T4" fmla="*/ 82 w 179"/>
                  <a:gd name="T5" fmla="*/ 174 h 174"/>
                  <a:gd name="T6" fmla="*/ 3 w 179"/>
                  <a:gd name="T7" fmla="*/ 82 h 174"/>
                  <a:gd name="T8" fmla="*/ 95 w 179"/>
                  <a:gd name="T9" fmla="*/ 4 h 174"/>
                  <a:gd name="T10" fmla="*/ 97 w 179"/>
                  <a:gd name="T11" fmla="*/ 4 h 174"/>
                  <a:gd name="T12" fmla="*/ 175 w 179"/>
                  <a:gd name="T13" fmla="*/ 96 h 174"/>
                  <a:gd name="T14" fmla="*/ 90 w 179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4">
                    <a:moveTo>
                      <a:pt x="90" y="174"/>
                    </a:moveTo>
                    <a:cubicBezTo>
                      <a:pt x="88" y="174"/>
                      <a:pt x="86" y="174"/>
                      <a:pt x="84" y="174"/>
                    </a:cubicBezTo>
                    <a:cubicBezTo>
                      <a:pt x="82" y="174"/>
                      <a:pt x="82" y="174"/>
                      <a:pt x="82" y="174"/>
                    </a:cubicBezTo>
                    <a:cubicBezTo>
                      <a:pt x="35" y="170"/>
                      <a:pt x="0" y="129"/>
                      <a:pt x="3" y="82"/>
                    </a:cubicBezTo>
                    <a:cubicBezTo>
                      <a:pt x="7" y="35"/>
                      <a:pt x="48" y="0"/>
                      <a:pt x="95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144" y="8"/>
                      <a:pt x="179" y="49"/>
                      <a:pt x="175" y="96"/>
                    </a:cubicBezTo>
                    <a:cubicBezTo>
                      <a:pt x="172" y="140"/>
                      <a:pt x="134" y="174"/>
                      <a:pt x="90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348">
                <a:extLst>
                  <a:ext uri="{FF2B5EF4-FFF2-40B4-BE49-F238E27FC236}">
                    <a16:creationId xmlns:a16="http://schemas.microsoft.com/office/drawing/2014/main" id="{345094DA-612E-4B82-A10A-FA541C350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774"/>
                <a:ext cx="53" cy="52"/>
              </a:xfrm>
              <a:custGeom>
                <a:avLst/>
                <a:gdLst>
                  <a:gd name="T0" fmla="*/ 96 w 191"/>
                  <a:gd name="T1" fmla="*/ 186 h 186"/>
                  <a:gd name="T2" fmla="*/ 89 w 191"/>
                  <a:gd name="T3" fmla="*/ 185 h 186"/>
                  <a:gd name="T4" fmla="*/ 87 w 191"/>
                  <a:gd name="T5" fmla="*/ 185 h 186"/>
                  <a:gd name="T6" fmla="*/ 3 w 191"/>
                  <a:gd name="T7" fmla="*/ 87 h 186"/>
                  <a:gd name="T8" fmla="*/ 101 w 191"/>
                  <a:gd name="T9" fmla="*/ 4 h 186"/>
                  <a:gd name="T10" fmla="*/ 103 w 191"/>
                  <a:gd name="T11" fmla="*/ 4 h 186"/>
                  <a:gd name="T12" fmla="*/ 187 w 191"/>
                  <a:gd name="T13" fmla="*/ 102 h 186"/>
                  <a:gd name="T14" fmla="*/ 96 w 191"/>
                  <a:gd name="T15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6">
                    <a:moveTo>
                      <a:pt x="96" y="186"/>
                    </a:moveTo>
                    <a:cubicBezTo>
                      <a:pt x="94" y="186"/>
                      <a:pt x="92" y="186"/>
                      <a:pt x="89" y="185"/>
                    </a:cubicBezTo>
                    <a:cubicBezTo>
                      <a:pt x="87" y="185"/>
                      <a:pt x="87" y="185"/>
                      <a:pt x="87" y="185"/>
                    </a:cubicBezTo>
                    <a:cubicBezTo>
                      <a:pt x="37" y="181"/>
                      <a:pt x="0" y="138"/>
                      <a:pt x="3" y="87"/>
                    </a:cubicBezTo>
                    <a:cubicBezTo>
                      <a:pt x="7" y="37"/>
                      <a:pt x="51" y="0"/>
                      <a:pt x="101" y="4"/>
                    </a:cubicBezTo>
                    <a:cubicBezTo>
                      <a:pt x="103" y="4"/>
                      <a:pt x="103" y="4"/>
                      <a:pt x="103" y="4"/>
                    </a:cubicBezTo>
                    <a:cubicBezTo>
                      <a:pt x="153" y="8"/>
                      <a:pt x="191" y="52"/>
                      <a:pt x="187" y="102"/>
                    </a:cubicBezTo>
                    <a:cubicBezTo>
                      <a:pt x="183" y="149"/>
                      <a:pt x="143" y="186"/>
                      <a:pt x="96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349">
                <a:extLst>
                  <a:ext uri="{FF2B5EF4-FFF2-40B4-BE49-F238E27FC236}">
                    <a16:creationId xmlns:a16="http://schemas.microsoft.com/office/drawing/2014/main" id="{453BDCB1-1056-48C9-83FF-4904E3BBA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" y="774"/>
                <a:ext cx="37" cy="35"/>
              </a:xfrm>
              <a:custGeom>
                <a:avLst/>
                <a:gdLst>
                  <a:gd name="T0" fmla="*/ 67 w 135"/>
                  <a:gd name="T1" fmla="*/ 127 h 127"/>
                  <a:gd name="T2" fmla="*/ 10 w 135"/>
                  <a:gd name="T3" fmla="*/ 84 h 127"/>
                  <a:gd name="T4" fmla="*/ 50 w 135"/>
                  <a:gd name="T5" fmla="*/ 10 h 127"/>
                  <a:gd name="T6" fmla="*/ 51 w 135"/>
                  <a:gd name="T7" fmla="*/ 10 h 127"/>
                  <a:gd name="T8" fmla="*/ 125 w 135"/>
                  <a:gd name="T9" fmla="*/ 49 h 127"/>
                  <a:gd name="T10" fmla="*/ 85 w 135"/>
                  <a:gd name="T11" fmla="*/ 124 h 127"/>
                  <a:gd name="T12" fmla="*/ 84 w 135"/>
                  <a:gd name="T13" fmla="*/ 124 h 127"/>
                  <a:gd name="T14" fmla="*/ 67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7" y="127"/>
                    </a:moveTo>
                    <a:cubicBezTo>
                      <a:pt x="41" y="127"/>
                      <a:pt x="18" y="110"/>
                      <a:pt x="10" y="84"/>
                    </a:cubicBezTo>
                    <a:cubicBezTo>
                      <a:pt x="0" y="53"/>
                      <a:pt x="18" y="19"/>
                      <a:pt x="50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83" y="0"/>
                      <a:pt x="116" y="18"/>
                      <a:pt x="125" y="49"/>
                    </a:cubicBezTo>
                    <a:cubicBezTo>
                      <a:pt x="135" y="81"/>
                      <a:pt x="117" y="114"/>
                      <a:pt x="85" y="124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78" y="126"/>
                      <a:pt x="73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350">
                <a:extLst>
                  <a:ext uri="{FF2B5EF4-FFF2-40B4-BE49-F238E27FC236}">
                    <a16:creationId xmlns:a16="http://schemas.microsoft.com/office/drawing/2014/main" id="{27A34DA9-5443-4569-A4E6-55BB2C80E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887"/>
                <a:ext cx="60" cy="58"/>
              </a:xfrm>
              <a:custGeom>
                <a:avLst/>
                <a:gdLst>
                  <a:gd name="T0" fmla="*/ 111 w 220"/>
                  <a:gd name="T1" fmla="*/ 212 h 212"/>
                  <a:gd name="T2" fmla="*/ 100 w 220"/>
                  <a:gd name="T3" fmla="*/ 211 h 212"/>
                  <a:gd name="T4" fmla="*/ 98 w 220"/>
                  <a:gd name="T5" fmla="*/ 211 h 212"/>
                  <a:gd name="T6" fmla="*/ 6 w 220"/>
                  <a:gd name="T7" fmla="*/ 97 h 212"/>
                  <a:gd name="T8" fmla="*/ 120 w 220"/>
                  <a:gd name="T9" fmla="*/ 6 h 212"/>
                  <a:gd name="T10" fmla="*/ 123 w 220"/>
                  <a:gd name="T11" fmla="*/ 6 h 212"/>
                  <a:gd name="T12" fmla="*/ 214 w 220"/>
                  <a:gd name="T13" fmla="*/ 120 h 212"/>
                  <a:gd name="T14" fmla="*/ 111 w 220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12">
                    <a:moveTo>
                      <a:pt x="111" y="212"/>
                    </a:moveTo>
                    <a:cubicBezTo>
                      <a:pt x="108" y="212"/>
                      <a:pt x="104" y="212"/>
                      <a:pt x="100" y="211"/>
                    </a:cubicBezTo>
                    <a:cubicBezTo>
                      <a:pt x="98" y="211"/>
                      <a:pt x="98" y="211"/>
                      <a:pt x="98" y="211"/>
                    </a:cubicBezTo>
                    <a:cubicBezTo>
                      <a:pt x="41" y="205"/>
                      <a:pt x="0" y="154"/>
                      <a:pt x="6" y="97"/>
                    </a:cubicBezTo>
                    <a:cubicBezTo>
                      <a:pt x="12" y="41"/>
                      <a:pt x="63" y="0"/>
                      <a:pt x="120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79" y="12"/>
                      <a:pt x="220" y="63"/>
                      <a:pt x="214" y="120"/>
                    </a:cubicBezTo>
                    <a:cubicBezTo>
                      <a:pt x="208" y="173"/>
                      <a:pt x="164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51">
                <a:extLst>
                  <a:ext uri="{FF2B5EF4-FFF2-40B4-BE49-F238E27FC236}">
                    <a16:creationId xmlns:a16="http://schemas.microsoft.com/office/drawing/2014/main" id="{C231717E-D11C-4C37-9A78-454FC4593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896"/>
                <a:ext cx="35" cy="33"/>
              </a:xfrm>
              <a:custGeom>
                <a:avLst/>
                <a:gdLst>
                  <a:gd name="T0" fmla="*/ 63 w 127"/>
                  <a:gd name="T1" fmla="*/ 119 h 119"/>
                  <a:gd name="T2" fmla="*/ 8 w 127"/>
                  <a:gd name="T3" fmla="*/ 77 h 119"/>
                  <a:gd name="T4" fmla="*/ 48 w 127"/>
                  <a:gd name="T5" fmla="*/ 8 h 119"/>
                  <a:gd name="T6" fmla="*/ 50 w 127"/>
                  <a:gd name="T7" fmla="*/ 8 h 119"/>
                  <a:gd name="T8" fmla="*/ 119 w 127"/>
                  <a:gd name="T9" fmla="*/ 48 h 119"/>
                  <a:gd name="T10" fmla="*/ 79 w 127"/>
                  <a:gd name="T11" fmla="*/ 117 h 119"/>
                  <a:gd name="T12" fmla="*/ 77 w 127"/>
                  <a:gd name="T13" fmla="*/ 117 h 119"/>
                  <a:gd name="T14" fmla="*/ 63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3" y="119"/>
                    </a:moveTo>
                    <a:cubicBezTo>
                      <a:pt x="38" y="119"/>
                      <a:pt x="15" y="102"/>
                      <a:pt x="8" y="77"/>
                    </a:cubicBezTo>
                    <a:cubicBezTo>
                      <a:pt x="0" y="47"/>
                      <a:pt x="18" y="16"/>
                      <a:pt x="48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80" y="0"/>
                      <a:pt x="111" y="17"/>
                      <a:pt x="119" y="48"/>
                    </a:cubicBezTo>
                    <a:cubicBezTo>
                      <a:pt x="127" y="78"/>
                      <a:pt x="109" y="109"/>
                      <a:pt x="79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3" y="118"/>
                      <a:pt x="68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52">
                <a:extLst>
                  <a:ext uri="{FF2B5EF4-FFF2-40B4-BE49-F238E27FC236}">
                    <a16:creationId xmlns:a16="http://schemas.microsoft.com/office/drawing/2014/main" id="{06ABB0D4-020E-496E-AF57-469AA10A8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879"/>
                <a:ext cx="40" cy="39"/>
              </a:xfrm>
              <a:custGeom>
                <a:avLst/>
                <a:gdLst>
                  <a:gd name="T0" fmla="*/ 73 w 144"/>
                  <a:gd name="T1" fmla="*/ 140 h 140"/>
                  <a:gd name="T2" fmla="*/ 65 w 144"/>
                  <a:gd name="T3" fmla="*/ 140 h 140"/>
                  <a:gd name="T4" fmla="*/ 64 w 144"/>
                  <a:gd name="T5" fmla="*/ 140 h 140"/>
                  <a:gd name="T6" fmla="*/ 4 w 144"/>
                  <a:gd name="T7" fmla="*/ 65 h 140"/>
                  <a:gd name="T8" fmla="*/ 79 w 144"/>
                  <a:gd name="T9" fmla="*/ 4 h 140"/>
                  <a:gd name="T10" fmla="*/ 80 w 144"/>
                  <a:gd name="T11" fmla="*/ 5 h 140"/>
                  <a:gd name="T12" fmla="*/ 140 w 144"/>
                  <a:gd name="T13" fmla="*/ 80 h 140"/>
                  <a:gd name="T14" fmla="*/ 73 w 144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0">
                    <a:moveTo>
                      <a:pt x="73" y="140"/>
                    </a:moveTo>
                    <a:cubicBezTo>
                      <a:pt x="70" y="140"/>
                      <a:pt x="68" y="140"/>
                      <a:pt x="65" y="140"/>
                    </a:cubicBezTo>
                    <a:cubicBezTo>
                      <a:pt x="64" y="140"/>
                      <a:pt x="64" y="140"/>
                      <a:pt x="64" y="140"/>
                    </a:cubicBezTo>
                    <a:cubicBezTo>
                      <a:pt x="27" y="136"/>
                      <a:pt x="0" y="102"/>
                      <a:pt x="4" y="65"/>
                    </a:cubicBezTo>
                    <a:cubicBezTo>
                      <a:pt x="8" y="27"/>
                      <a:pt x="41" y="0"/>
                      <a:pt x="79" y="4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117" y="9"/>
                      <a:pt x="144" y="42"/>
                      <a:pt x="140" y="80"/>
                    </a:cubicBezTo>
                    <a:cubicBezTo>
                      <a:pt x="137" y="114"/>
                      <a:pt x="107" y="140"/>
                      <a:pt x="73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353">
                <a:extLst>
                  <a:ext uri="{FF2B5EF4-FFF2-40B4-BE49-F238E27FC236}">
                    <a16:creationId xmlns:a16="http://schemas.microsoft.com/office/drawing/2014/main" id="{BC3E34BD-1B3B-4FB2-A1E4-0A291A3BA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855"/>
                <a:ext cx="43" cy="39"/>
              </a:xfrm>
              <a:custGeom>
                <a:avLst/>
                <a:gdLst>
                  <a:gd name="T0" fmla="*/ 77 w 153"/>
                  <a:gd name="T1" fmla="*/ 142 h 142"/>
                  <a:gd name="T2" fmla="*/ 46 w 153"/>
                  <a:gd name="T3" fmla="*/ 135 h 142"/>
                  <a:gd name="T4" fmla="*/ 45 w 153"/>
                  <a:gd name="T5" fmla="*/ 134 h 142"/>
                  <a:gd name="T6" fmla="*/ 17 w 153"/>
                  <a:gd name="T7" fmla="*/ 45 h 142"/>
                  <a:gd name="T8" fmla="*/ 106 w 153"/>
                  <a:gd name="T9" fmla="*/ 16 h 142"/>
                  <a:gd name="T10" fmla="*/ 107 w 153"/>
                  <a:gd name="T11" fmla="*/ 17 h 142"/>
                  <a:gd name="T12" fmla="*/ 136 w 153"/>
                  <a:gd name="T13" fmla="*/ 106 h 142"/>
                  <a:gd name="T14" fmla="*/ 77 w 15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2">
                    <a:moveTo>
                      <a:pt x="77" y="142"/>
                    </a:moveTo>
                    <a:cubicBezTo>
                      <a:pt x="67" y="142"/>
                      <a:pt x="56" y="140"/>
                      <a:pt x="46" y="135"/>
                    </a:cubicBezTo>
                    <a:cubicBezTo>
                      <a:pt x="45" y="134"/>
                      <a:pt x="45" y="134"/>
                      <a:pt x="45" y="134"/>
                    </a:cubicBezTo>
                    <a:cubicBezTo>
                      <a:pt x="12" y="117"/>
                      <a:pt x="0" y="77"/>
                      <a:pt x="17" y="45"/>
                    </a:cubicBezTo>
                    <a:cubicBezTo>
                      <a:pt x="33" y="12"/>
                      <a:pt x="73" y="0"/>
                      <a:pt x="106" y="16"/>
                    </a:cubicBezTo>
                    <a:cubicBezTo>
                      <a:pt x="107" y="17"/>
                      <a:pt x="107" y="17"/>
                      <a:pt x="107" y="17"/>
                    </a:cubicBezTo>
                    <a:cubicBezTo>
                      <a:pt x="140" y="34"/>
                      <a:pt x="153" y="74"/>
                      <a:pt x="136" y="106"/>
                    </a:cubicBezTo>
                    <a:cubicBezTo>
                      <a:pt x="124" y="129"/>
                      <a:pt x="101" y="142"/>
                      <a:pt x="77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354">
                <a:extLst>
                  <a:ext uri="{FF2B5EF4-FFF2-40B4-BE49-F238E27FC236}">
                    <a16:creationId xmlns:a16="http://schemas.microsoft.com/office/drawing/2014/main" id="{7D0DAD31-EA40-4965-BB9A-38213D7B7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2840"/>
                <a:ext cx="64" cy="61"/>
              </a:xfrm>
              <a:custGeom>
                <a:avLst/>
                <a:gdLst>
                  <a:gd name="T0" fmla="*/ 115 w 233"/>
                  <a:gd name="T1" fmla="*/ 220 h 220"/>
                  <a:gd name="T2" fmla="*/ 14 w 233"/>
                  <a:gd name="T3" fmla="*/ 143 h 220"/>
                  <a:gd name="T4" fmla="*/ 88 w 233"/>
                  <a:gd name="T5" fmla="*/ 15 h 220"/>
                  <a:gd name="T6" fmla="*/ 91 w 233"/>
                  <a:gd name="T7" fmla="*/ 14 h 220"/>
                  <a:gd name="T8" fmla="*/ 218 w 233"/>
                  <a:gd name="T9" fmla="*/ 88 h 220"/>
                  <a:gd name="T10" fmla="*/ 145 w 233"/>
                  <a:gd name="T11" fmla="*/ 216 h 220"/>
                  <a:gd name="T12" fmla="*/ 142 w 233"/>
                  <a:gd name="T13" fmla="*/ 217 h 220"/>
                  <a:gd name="T14" fmla="*/ 115 w 233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20">
                    <a:moveTo>
                      <a:pt x="115" y="220"/>
                    </a:moveTo>
                    <a:cubicBezTo>
                      <a:pt x="69" y="220"/>
                      <a:pt x="27" y="190"/>
                      <a:pt x="14" y="143"/>
                    </a:cubicBezTo>
                    <a:cubicBezTo>
                      <a:pt x="0" y="87"/>
                      <a:pt x="33" y="30"/>
                      <a:pt x="88" y="15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146" y="0"/>
                      <a:pt x="203" y="33"/>
                      <a:pt x="218" y="88"/>
                    </a:cubicBezTo>
                    <a:cubicBezTo>
                      <a:pt x="233" y="144"/>
                      <a:pt x="200" y="201"/>
                      <a:pt x="145" y="216"/>
                    </a:cubicBezTo>
                    <a:cubicBezTo>
                      <a:pt x="142" y="217"/>
                      <a:pt x="142" y="217"/>
                      <a:pt x="142" y="217"/>
                    </a:cubicBezTo>
                    <a:cubicBezTo>
                      <a:pt x="133" y="219"/>
                      <a:pt x="124" y="220"/>
                      <a:pt x="115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355">
                <a:extLst>
                  <a:ext uri="{FF2B5EF4-FFF2-40B4-BE49-F238E27FC236}">
                    <a16:creationId xmlns:a16="http://schemas.microsoft.com/office/drawing/2014/main" id="{DD49254F-B907-467C-83EB-A937A9F57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280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13 w 196"/>
                  <a:gd name="T3" fmla="*/ 120 h 185"/>
                  <a:gd name="T4" fmla="*/ 75 w 196"/>
                  <a:gd name="T5" fmla="*/ 13 h 185"/>
                  <a:gd name="T6" fmla="*/ 77 w 196"/>
                  <a:gd name="T7" fmla="*/ 12 h 185"/>
                  <a:gd name="T8" fmla="*/ 184 w 196"/>
                  <a:gd name="T9" fmla="*/ 74 h 185"/>
                  <a:gd name="T10" fmla="*/ 122 w 196"/>
                  <a:gd name="T11" fmla="*/ 181 h 185"/>
                  <a:gd name="T12" fmla="*/ 120 w 196"/>
                  <a:gd name="T13" fmla="*/ 182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59" y="185"/>
                      <a:pt x="23" y="159"/>
                      <a:pt x="13" y="120"/>
                    </a:cubicBezTo>
                    <a:cubicBezTo>
                      <a:pt x="0" y="73"/>
                      <a:pt x="28" y="25"/>
                      <a:pt x="75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123" y="0"/>
                      <a:pt x="171" y="28"/>
                      <a:pt x="184" y="74"/>
                    </a:cubicBezTo>
                    <a:cubicBezTo>
                      <a:pt x="196" y="121"/>
                      <a:pt x="168" y="169"/>
                      <a:pt x="122" y="181"/>
                    </a:cubicBezTo>
                    <a:cubicBezTo>
                      <a:pt x="120" y="182"/>
                      <a:pt x="120" y="182"/>
                      <a:pt x="120" y="182"/>
                    </a:cubicBezTo>
                    <a:cubicBezTo>
                      <a:pt x="112" y="184"/>
                      <a:pt x="105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356">
                <a:extLst>
                  <a:ext uri="{FF2B5EF4-FFF2-40B4-BE49-F238E27FC236}">
                    <a16:creationId xmlns:a16="http://schemas.microsoft.com/office/drawing/2014/main" id="{EE03510A-EB9E-457A-BF8D-C9AF277A6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775"/>
                <a:ext cx="53" cy="50"/>
              </a:xfrm>
              <a:custGeom>
                <a:avLst/>
                <a:gdLst>
                  <a:gd name="T0" fmla="*/ 97 w 193"/>
                  <a:gd name="T1" fmla="*/ 181 h 181"/>
                  <a:gd name="T2" fmla="*/ 59 w 193"/>
                  <a:gd name="T3" fmla="*/ 172 h 181"/>
                  <a:gd name="T4" fmla="*/ 57 w 193"/>
                  <a:gd name="T5" fmla="*/ 171 h 181"/>
                  <a:gd name="T6" fmla="*/ 21 w 193"/>
                  <a:gd name="T7" fmla="*/ 58 h 181"/>
                  <a:gd name="T8" fmla="*/ 134 w 193"/>
                  <a:gd name="T9" fmla="*/ 22 h 181"/>
                  <a:gd name="T10" fmla="*/ 136 w 193"/>
                  <a:gd name="T11" fmla="*/ 23 h 181"/>
                  <a:gd name="T12" fmla="*/ 172 w 193"/>
                  <a:gd name="T13" fmla="*/ 136 h 181"/>
                  <a:gd name="T14" fmla="*/ 97 w 193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1">
                    <a:moveTo>
                      <a:pt x="97" y="181"/>
                    </a:moveTo>
                    <a:cubicBezTo>
                      <a:pt x="84" y="181"/>
                      <a:pt x="71" y="178"/>
                      <a:pt x="59" y="172"/>
                    </a:cubicBezTo>
                    <a:cubicBezTo>
                      <a:pt x="57" y="171"/>
                      <a:pt x="57" y="171"/>
                      <a:pt x="57" y="171"/>
                    </a:cubicBezTo>
                    <a:cubicBezTo>
                      <a:pt x="16" y="150"/>
                      <a:pt x="0" y="99"/>
                      <a:pt x="21" y="58"/>
                    </a:cubicBezTo>
                    <a:cubicBezTo>
                      <a:pt x="42" y="16"/>
                      <a:pt x="93" y="0"/>
                      <a:pt x="134" y="22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77" y="44"/>
                      <a:pt x="193" y="95"/>
                      <a:pt x="172" y="136"/>
                    </a:cubicBezTo>
                    <a:cubicBezTo>
                      <a:pt x="157" y="165"/>
                      <a:pt x="128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357">
                <a:extLst>
                  <a:ext uri="{FF2B5EF4-FFF2-40B4-BE49-F238E27FC236}">
                    <a16:creationId xmlns:a16="http://schemas.microsoft.com/office/drawing/2014/main" id="{924B5611-E7C0-4BF1-808A-65D5F6BF9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725"/>
                <a:ext cx="42" cy="39"/>
              </a:xfrm>
              <a:custGeom>
                <a:avLst/>
                <a:gdLst>
                  <a:gd name="T0" fmla="*/ 75 w 151"/>
                  <a:gd name="T1" fmla="*/ 142 h 142"/>
                  <a:gd name="T2" fmla="*/ 22 w 151"/>
                  <a:gd name="T3" fmla="*/ 115 h 142"/>
                  <a:gd name="T4" fmla="*/ 36 w 151"/>
                  <a:gd name="T5" fmla="*/ 23 h 142"/>
                  <a:gd name="T6" fmla="*/ 37 w 151"/>
                  <a:gd name="T7" fmla="*/ 22 h 142"/>
                  <a:gd name="T8" fmla="*/ 130 w 151"/>
                  <a:gd name="T9" fmla="*/ 36 h 142"/>
                  <a:gd name="T10" fmla="*/ 115 w 151"/>
                  <a:gd name="T11" fmla="*/ 129 h 142"/>
                  <a:gd name="T12" fmla="*/ 114 w 151"/>
                  <a:gd name="T13" fmla="*/ 130 h 142"/>
                  <a:gd name="T14" fmla="*/ 75 w 151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2">
                    <a:moveTo>
                      <a:pt x="75" y="142"/>
                    </a:moveTo>
                    <a:cubicBezTo>
                      <a:pt x="55" y="142"/>
                      <a:pt x="35" y="133"/>
                      <a:pt x="22" y="115"/>
                    </a:cubicBezTo>
                    <a:cubicBezTo>
                      <a:pt x="0" y="86"/>
                      <a:pt x="6" y="44"/>
                      <a:pt x="36" y="23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67" y="0"/>
                      <a:pt x="108" y="7"/>
                      <a:pt x="130" y="36"/>
                    </a:cubicBezTo>
                    <a:cubicBezTo>
                      <a:pt x="151" y="66"/>
                      <a:pt x="145" y="107"/>
                      <a:pt x="115" y="129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02" y="138"/>
                      <a:pt x="89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358">
                <a:extLst>
                  <a:ext uri="{FF2B5EF4-FFF2-40B4-BE49-F238E27FC236}">
                    <a16:creationId xmlns:a16="http://schemas.microsoft.com/office/drawing/2014/main" id="{932CD085-A081-4F19-8666-233FCACEB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2710"/>
                <a:ext cx="36" cy="34"/>
              </a:xfrm>
              <a:custGeom>
                <a:avLst/>
                <a:gdLst>
                  <a:gd name="T0" fmla="*/ 65 w 129"/>
                  <a:gd name="T1" fmla="*/ 121 h 121"/>
                  <a:gd name="T2" fmla="*/ 39 w 129"/>
                  <a:gd name="T3" fmla="*/ 115 h 121"/>
                  <a:gd name="T4" fmla="*/ 38 w 129"/>
                  <a:gd name="T5" fmla="*/ 114 h 121"/>
                  <a:gd name="T6" fmla="*/ 14 w 129"/>
                  <a:gd name="T7" fmla="*/ 39 h 121"/>
                  <a:gd name="T8" fmla="*/ 90 w 129"/>
                  <a:gd name="T9" fmla="*/ 15 h 121"/>
                  <a:gd name="T10" fmla="*/ 91 w 129"/>
                  <a:gd name="T11" fmla="*/ 15 h 121"/>
                  <a:gd name="T12" fmla="*/ 115 w 129"/>
                  <a:gd name="T13" fmla="*/ 91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6" y="121"/>
                      <a:pt x="48" y="119"/>
                      <a:pt x="39" y="115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11" y="100"/>
                      <a:pt x="0" y="66"/>
                      <a:pt x="14" y="39"/>
                    </a:cubicBezTo>
                    <a:cubicBezTo>
                      <a:pt x="28" y="11"/>
                      <a:pt x="62" y="0"/>
                      <a:pt x="90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118" y="30"/>
                      <a:pt x="129" y="63"/>
                      <a:pt x="115" y="91"/>
                    </a:cubicBezTo>
                    <a:cubicBezTo>
                      <a:pt x="105" y="110"/>
                      <a:pt x="85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359">
                <a:extLst>
                  <a:ext uri="{FF2B5EF4-FFF2-40B4-BE49-F238E27FC236}">
                    <a16:creationId xmlns:a16="http://schemas.microsoft.com/office/drawing/2014/main" id="{2C863A84-6776-4D2A-8D15-00D4E75F5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619"/>
                <a:ext cx="64" cy="61"/>
              </a:xfrm>
              <a:custGeom>
                <a:avLst/>
                <a:gdLst>
                  <a:gd name="T0" fmla="*/ 116 w 233"/>
                  <a:gd name="T1" fmla="*/ 219 h 219"/>
                  <a:gd name="T2" fmla="*/ 33 w 233"/>
                  <a:gd name="T3" fmla="*/ 177 h 219"/>
                  <a:gd name="T4" fmla="*/ 56 w 233"/>
                  <a:gd name="T5" fmla="*/ 35 h 219"/>
                  <a:gd name="T6" fmla="*/ 57 w 233"/>
                  <a:gd name="T7" fmla="*/ 33 h 219"/>
                  <a:gd name="T8" fmla="*/ 200 w 233"/>
                  <a:gd name="T9" fmla="*/ 55 h 219"/>
                  <a:gd name="T10" fmla="*/ 178 w 233"/>
                  <a:gd name="T11" fmla="*/ 198 h 219"/>
                  <a:gd name="T12" fmla="*/ 176 w 233"/>
                  <a:gd name="T13" fmla="*/ 199 h 219"/>
                  <a:gd name="T14" fmla="*/ 116 w 233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19">
                    <a:moveTo>
                      <a:pt x="116" y="219"/>
                    </a:moveTo>
                    <a:cubicBezTo>
                      <a:pt x="84" y="219"/>
                      <a:pt x="53" y="204"/>
                      <a:pt x="33" y="177"/>
                    </a:cubicBezTo>
                    <a:cubicBezTo>
                      <a:pt x="0" y="132"/>
                      <a:pt x="10" y="68"/>
                      <a:pt x="56" y="35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103" y="0"/>
                      <a:pt x="167" y="10"/>
                      <a:pt x="200" y="55"/>
                    </a:cubicBezTo>
                    <a:cubicBezTo>
                      <a:pt x="233" y="101"/>
                      <a:pt x="223" y="165"/>
                      <a:pt x="178" y="198"/>
                    </a:cubicBezTo>
                    <a:cubicBezTo>
                      <a:pt x="176" y="199"/>
                      <a:pt x="176" y="199"/>
                      <a:pt x="176" y="199"/>
                    </a:cubicBezTo>
                    <a:cubicBezTo>
                      <a:pt x="158" y="212"/>
                      <a:pt x="137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360">
                <a:extLst>
                  <a:ext uri="{FF2B5EF4-FFF2-40B4-BE49-F238E27FC236}">
                    <a16:creationId xmlns:a16="http://schemas.microsoft.com/office/drawing/2014/main" id="{9B52CA06-F872-4D9A-A226-D83D2076B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2595"/>
                <a:ext cx="65" cy="62"/>
              </a:xfrm>
              <a:custGeom>
                <a:avLst/>
                <a:gdLst>
                  <a:gd name="T0" fmla="*/ 119 w 236"/>
                  <a:gd name="T1" fmla="*/ 224 h 224"/>
                  <a:gd name="T2" fmla="*/ 40 w 236"/>
                  <a:gd name="T3" fmla="*/ 188 h 224"/>
                  <a:gd name="T4" fmla="*/ 38 w 236"/>
                  <a:gd name="T5" fmla="*/ 187 h 224"/>
                  <a:gd name="T6" fmla="*/ 48 w 236"/>
                  <a:gd name="T7" fmla="*/ 38 h 224"/>
                  <a:gd name="T8" fmla="*/ 196 w 236"/>
                  <a:gd name="T9" fmla="*/ 48 h 224"/>
                  <a:gd name="T10" fmla="*/ 198 w 236"/>
                  <a:gd name="T11" fmla="*/ 49 h 224"/>
                  <a:gd name="T12" fmla="*/ 188 w 236"/>
                  <a:gd name="T13" fmla="*/ 198 h 224"/>
                  <a:gd name="T14" fmla="*/ 119 w 236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6" h="224">
                    <a:moveTo>
                      <a:pt x="119" y="224"/>
                    </a:moveTo>
                    <a:cubicBezTo>
                      <a:pt x="90" y="224"/>
                      <a:pt x="61" y="212"/>
                      <a:pt x="40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0" y="143"/>
                      <a:pt x="4" y="77"/>
                      <a:pt x="48" y="38"/>
                    </a:cubicBezTo>
                    <a:cubicBezTo>
                      <a:pt x="91" y="0"/>
                      <a:pt x="157" y="4"/>
                      <a:pt x="196" y="48"/>
                    </a:cubicBezTo>
                    <a:cubicBezTo>
                      <a:pt x="198" y="49"/>
                      <a:pt x="198" y="49"/>
                      <a:pt x="198" y="49"/>
                    </a:cubicBezTo>
                    <a:cubicBezTo>
                      <a:pt x="236" y="93"/>
                      <a:pt x="232" y="159"/>
                      <a:pt x="188" y="198"/>
                    </a:cubicBezTo>
                    <a:cubicBezTo>
                      <a:pt x="168" y="215"/>
                      <a:pt x="143" y="224"/>
                      <a:pt x="119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361">
                <a:extLst>
                  <a:ext uri="{FF2B5EF4-FFF2-40B4-BE49-F238E27FC236}">
                    <a16:creationId xmlns:a16="http://schemas.microsoft.com/office/drawing/2014/main" id="{FA359E7A-A41D-4692-A91C-F0887D614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522"/>
                <a:ext cx="45" cy="42"/>
              </a:xfrm>
              <a:custGeom>
                <a:avLst/>
                <a:gdLst>
                  <a:gd name="T0" fmla="*/ 80 w 161"/>
                  <a:gd name="T1" fmla="*/ 152 h 152"/>
                  <a:gd name="T2" fmla="*/ 42 w 161"/>
                  <a:gd name="T3" fmla="*/ 141 h 152"/>
                  <a:gd name="T4" fmla="*/ 21 w 161"/>
                  <a:gd name="T5" fmla="*/ 44 h 152"/>
                  <a:gd name="T6" fmla="*/ 21 w 161"/>
                  <a:gd name="T7" fmla="*/ 43 h 152"/>
                  <a:gd name="T8" fmla="*/ 119 w 161"/>
                  <a:gd name="T9" fmla="*/ 21 h 152"/>
                  <a:gd name="T10" fmla="*/ 140 w 161"/>
                  <a:gd name="T11" fmla="*/ 118 h 152"/>
                  <a:gd name="T12" fmla="*/ 139 w 161"/>
                  <a:gd name="T13" fmla="*/ 120 h 152"/>
                  <a:gd name="T14" fmla="*/ 80 w 161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2">
                    <a:moveTo>
                      <a:pt x="80" y="152"/>
                    </a:moveTo>
                    <a:cubicBezTo>
                      <a:pt x="67" y="152"/>
                      <a:pt x="54" y="149"/>
                      <a:pt x="42" y="141"/>
                    </a:cubicBezTo>
                    <a:cubicBezTo>
                      <a:pt x="9" y="120"/>
                      <a:pt x="0" y="77"/>
                      <a:pt x="21" y="44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42" y="10"/>
                      <a:pt x="86" y="0"/>
                      <a:pt x="119" y="21"/>
                    </a:cubicBezTo>
                    <a:cubicBezTo>
                      <a:pt x="152" y="42"/>
                      <a:pt x="161" y="86"/>
                      <a:pt x="140" y="118"/>
                    </a:cubicBezTo>
                    <a:cubicBezTo>
                      <a:pt x="139" y="120"/>
                      <a:pt x="139" y="120"/>
                      <a:pt x="139" y="120"/>
                    </a:cubicBezTo>
                    <a:cubicBezTo>
                      <a:pt x="126" y="141"/>
                      <a:pt x="103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362">
                <a:extLst>
                  <a:ext uri="{FF2B5EF4-FFF2-40B4-BE49-F238E27FC236}">
                    <a16:creationId xmlns:a16="http://schemas.microsoft.com/office/drawing/2014/main" id="{DC1AD2DE-31AC-4460-B618-BA0635F3B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2487"/>
                <a:ext cx="42" cy="39"/>
              </a:xfrm>
              <a:custGeom>
                <a:avLst/>
                <a:gdLst>
                  <a:gd name="T0" fmla="*/ 75 w 150"/>
                  <a:gd name="T1" fmla="*/ 142 h 142"/>
                  <a:gd name="T2" fmla="*/ 25 w 150"/>
                  <a:gd name="T3" fmla="*/ 119 h 142"/>
                  <a:gd name="T4" fmla="*/ 24 w 150"/>
                  <a:gd name="T5" fmla="*/ 118 h 142"/>
                  <a:gd name="T6" fmla="*/ 30 w 150"/>
                  <a:gd name="T7" fmla="*/ 24 h 142"/>
                  <a:gd name="T8" fmla="*/ 124 w 150"/>
                  <a:gd name="T9" fmla="*/ 30 h 142"/>
                  <a:gd name="T10" fmla="*/ 125 w 150"/>
                  <a:gd name="T11" fmla="*/ 31 h 142"/>
                  <a:gd name="T12" fmla="*/ 119 w 150"/>
                  <a:gd name="T13" fmla="*/ 125 h 142"/>
                  <a:gd name="T14" fmla="*/ 75 w 150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2">
                    <a:moveTo>
                      <a:pt x="75" y="142"/>
                    </a:moveTo>
                    <a:cubicBezTo>
                      <a:pt x="57" y="142"/>
                      <a:pt x="39" y="134"/>
                      <a:pt x="25" y="119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0" y="90"/>
                      <a:pt x="3" y="48"/>
                      <a:pt x="30" y="24"/>
                    </a:cubicBezTo>
                    <a:cubicBezTo>
                      <a:pt x="58" y="0"/>
                      <a:pt x="100" y="2"/>
                      <a:pt x="124" y="30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50" y="59"/>
                      <a:pt x="147" y="101"/>
                      <a:pt x="119" y="125"/>
                    </a:cubicBezTo>
                    <a:cubicBezTo>
                      <a:pt x="107" y="136"/>
                      <a:pt x="91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363">
                <a:extLst>
                  <a:ext uri="{FF2B5EF4-FFF2-40B4-BE49-F238E27FC236}">
                    <a16:creationId xmlns:a16="http://schemas.microsoft.com/office/drawing/2014/main" id="{58D46928-82FF-44B3-A80D-D7A221DF9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389"/>
                <a:ext cx="41" cy="39"/>
              </a:xfrm>
              <a:custGeom>
                <a:avLst/>
                <a:gdLst>
                  <a:gd name="T0" fmla="*/ 74 w 149"/>
                  <a:gd name="T1" fmla="*/ 141 h 141"/>
                  <a:gd name="T2" fmla="*/ 39 w 149"/>
                  <a:gd name="T3" fmla="*/ 131 h 141"/>
                  <a:gd name="T4" fmla="*/ 19 w 149"/>
                  <a:gd name="T5" fmla="*/ 41 h 141"/>
                  <a:gd name="T6" fmla="*/ 20 w 149"/>
                  <a:gd name="T7" fmla="*/ 39 h 141"/>
                  <a:gd name="T8" fmla="*/ 110 w 149"/>
                  <a:gd name="T9" fmla="*/ 19 h 141"/>
                  <a:gd name="T10" fmla="*/ 130 w 149"/>
                  <a:gd name="T11" fmla="*/ 110 h 141"/>
                  <a:gd name="T12" fmla="*/ 129 w 149"/>
                  <a:gd name="T13" fmla="*/ 111 h 141"/>
                  <a:gd name="T14" fmla="*/ 74 w 149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1">
                    <a:moveTo>
                      <a:pt x="74" y="141"/>
                    </a:moveTo>
                    <a:cubicBezTo>
                      <a:pt x="62" y="141"/>
                      <a:pt x="50" y="138"/>
                      <a:pt x="39" y="131"/>
                    </a:cubicBezTo>
                    <a:cubicBezTo>
                      <a:pt x="8" y="111"/>
                      <a:pt x="0" y="71"/>
                      <a:pt x="19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39" y="9"/>
                      <a:pt x="80" y="0"/>
                      <a:pt x="110" y="19"/>
                    </a:cubicBezTo>
                    <a:cubicBezTo>
                      <a:pt x="141" y="39"/>
                      <a:pt x="149" y="79"/>
                      <a:pt x="130" y="110"/>
                    </a:cubicBezTo>
                    <a:cubicBezTo>
                      <a:pt x="129" y="111"/>
                      <a:pt x="129" y="111"/>
                      <a:pt x="129" y="111"/>
                    </a:cubicBezTo>
                    <a:cubicBezTo>
                      <a:pt x="117" y="130"/>
                      <a:pt x="9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364">
                <a:extLst>
                  <a:ext uri="{FF2B5EF4-FFF2-40B4-BE49-F238E27FC236}">
                    <a16:creationId xmlns:a16="http://schemas.microsoft.com/office/drawing/2014/main" id="{1E1D52F2-BE9F-487B-BFD8-812E2C679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" y="2364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14 w 155"/>
                  <a:gd name="T3" fmla="*/ 103 h 148"/>
                  <a:gd name="T4" fmla="*/ 13 w 155"/>
                  <a:gd name="T5" fmla="*/ 101 h 148"/>
                  <a:gd name="T6" fmla="*/ 54 w 155"/>
                  <a:gd name="T7" fmla="*/ 13 h 148"/>
                  <a:gd name="T8" fmla="*/ 142 w 155"/>
                  <a:gd name="T9" fmla="*/ 54 h 148"/>
                  <a:gd name="T10" fmla="*/ 142 w 155"/>
                  <a:gd name="T11" fmla="*/ 55 h 148"/>
                  <a:gd name="T12" fmla="*/ 102 w 155"/>
                  <a:gd name="T13" fmla="*/ 143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50" y="148"/>
                      <a:pt x="24" y="131"/>
                      <a:pt x="14" y="103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0" y="66"/>
                      <a:pt x="18" y="26"/>
                      <a:pt x="54" y="13"/>
                    </a:cubicBezTo>
                    <a:cubicBezTo>
                      <a:pt x="89" y="0"/>
                      <a:pt x="129" y="18"/>
                      <a:pt x="142" y="54"/>
                    </a:cubicBezTo>
                    <a:cubicBezTo>
                      <a:pt x="142" y="55"/>
                      <a:pt x="142" y="55"/>
                      <a:pt x="142" y="55"/>
                    </a:cubicBezTo>
                    <a:cubicBezTo>
                      <a:pt x="155" y="91"/>
                      <a:pt x="137" y="130"/>
                      <a:pt x="102" y="143"/>
                    </a:cubicBezTo>
                    <a:cubicBezTo>
                      <a:pt x="94" y="146"/>
                      <a:pt x="86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365">
                <a:extLst>
                  <a:ext uri="{FF2B5EF4-FFF2-40B4-BE49-F238E27FC236}">
                    <a16:creationId xmlns:a16="http://schemas.microsoft.com/office/drawing/2014/main" id="{C8053918-FACC-4790-9B2B-4CC4D86FE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247"/>
                <a:ext cx="56" cy="53"/>
              </a:xfrm>
              <a:custGeom>
                <a:avLst/>
                <a:gdLst>
                  <a:gd name="T0" fmla="*/ 101 w 204"/>
                  <a:gd name="T1" fmla="*/ 192 h 192"/>
                  <a:gd name="T2" fmla="*/ 53 w 204"/>
                  <a:gd name="T3" fmla="*/ 178 h 192"/>
                  <a:gd name="T4" fmla="*/ 26 w 204"/>
                  <a:gd name="T5" fmla="*/ 55 h 192"/>
                  <a:gd name="T6" fmla="*/ 27 w 204"/>
                  <a:gd name="T7" fmla="*/ 53 h 192"/>
                  <a:gd name="T8" fmla="*/ 150 w 204"/>
                  <a:gd name="T9" fmla="*/ 26 h 192"/>
                  <a:gd name="T10" fmla="*/ 177 w 204"/>
                  <a:gd name="T11" fmla="*/ 149 h 192"/>
                  <a:gd name="T12" fmla="*/ 176 w 204"/>
                  <a:gd name="T13" fmla="*/ 151 h 192"/>
                  <a:gd name="T14" fmla="*/ 101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1" y="192"/>
                    </a:moveTo>
                    <a:cubicBezTo>
                      <a:pt x="85" y="192"/>
                      <a:pt x="68" y="187"/>
                      <a:pt x="53" y="178"/>
                    </a:cubicBezTo>
                    <a:cubicBezTo>
                      <a:pt x="12" y="151"/>
                      <a:pt x="0" y="96"/>
                      <a:pt x="26" y="55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54" y="12"/>
                      <a:pt x="109" y="0"/>
                      <a:pt x="150" y="26"/>
                    </a:cubicBezTo>
                    <a:cubicBezTo>
                      <a:pt x="192" y="53"/>
                      <a:pt x="204" y="108"/>
                      <a:pt x="177" y="149"/>
                    </a:cubicBezTo>
                    <a:cubicBezTo>
                      <a:pt x="176" y="151"/>
                      <a:pt x="176" y="151"/>
                      <a:pt x="176" y="151"/>
                    </a:cubicBezTo>
                    <a:cubicBezTo>
                      <a:pt x="159" y="177"/>
                      <a:pt x="130" y="192"/>
                      <a:pt x="101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366">
                <a:extLst>
                  <a:ext uri="{FF2B5EF4-FFF2-40B4-BE49-F238E27FC236}">
                    <a16:creationId xmlns:a16="http://schemas.microsoft.com/office/drawing/2014/main" id="{3606330D-B3BA-4436-B7E7-090540186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211"/>
                <a:ext cx="51" cy="47"/>
              </a:xfrm>
              <a:custGeom>
                <a:avLst/>
                <a:gdLst>
                  <a:gd name="T0" fmla="*/ 91 w 183"/>
                  <a:gd name="T1" fmla="*/ 173 h 173"/>
                  <a:gd name="T2" fmla="*/ 16 w 183"/>
                  <a:gd name="T3" fmla="*/ 121 h 173"/>
                  <a:gd name="T4" fmla="*/ 15 w 183"/>
                  <a:gd name="T5" fmla="*/ 119 h 173"/>
                  <a:gd name="T6" fmla="*/ 63 w 183"/>
                  <a:gd name="T7" fmla="*/ 15 h 173"/>
                  <a:gd name="T8" fmla="*/ 166 w 183"/>
                  <a:gd name="T9" fmla="*/ 63 h 173"/>
                  <a:gd name="T10" fmla="*/ 167 w 183"/>
                  <a:gd name="T11" fmla="*/ 65 h 173"/>
                  <a:gd name="T12" fmla="*/ 119 w 183"/>
                  <a:gd name="T13" fmla="*/ 168 h 173"/>
                  <a:gd name="T14" fmla="*/ 91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1" y="173"/>
                    </a:moveTo>
                    <a:cubicBezTo>
                      <a:pt x="59" y="173"/>
                      <a:pt x="28" y="153"/>
                      <a:pt x="16" y="121"/>
                    </a:cubicBezTo>
                    <a:cubicBezTo>
                      <a:pt x="15" y="119"/>
                      <a:pt x="15" y="119"/>
                      <a:pt x="15" y="119"/>
                    </a:cubicBezTo>
                    <a:cubicBezTo>
                      <a:pt x="0" y="77"/>
                      <a:pt x="21" y="31"/>
                      <a:pt x="63" y="15"/>
                    </a:cubicBezTo>
                    <a:cubicBezTo>
                      <a:pt x="105" y="0"/>
                      <a:pt x="151" y="21"/>
                      <a:pt x="166" y="63"/>
                    </a:cubicBezTo>
                    <a:cubicBezTo>
                      <a:pt x="167" y="65"/>
                      <a:pt x="167" y="65"/>
                      <a:pt x="167" y="65"/>
                    </a:cubicBezTo>
                    <a:cubicBezTo>
                      <a:pt x="183" y="106"/>
                      <a:pt x="161" y="153"/>
                      <a:pt x="119" y="168"/>
                    </a:cubicBezTo>
                    <a:cubicBezTo>
                      <a:pt x="110" y="172"/>
                      <a:pt x="101" y="173"/>
                      <a:pt x="91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367">
                <a:extLst>
                  <a:ext uri="{FF2B5EF4-FFF2-40B4-BE49-F238E27FC236}">
                    <a16:creationId xmlns:a16="http://schemas.microsoft.com/office/drawing/2014/main" id="{AA8978F7-0AE7-4031-B873-425F45E0A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099"/>
                <a:ext cx="49" cy="48"/>
              </a:xfrm>
              <a:custGeom>
                <a:avLst/>
                <a:gdLst>
                  <a:gd name="T0" fmla="*/ 89 w 179"/>
                  <a:gd name="T1" fmla="*/ 173 h 173"/>
                  <a:gd name="T2" fmla="*/ 73 w 179"/>
                  <a:gd name="T3" fmla="*/ 171 h 173"/>
                  <a:gd name="T4" fmla="*/ 9 w 179"/>
                  <a:gd name="T5" fmla="*/ 74 h 173"/>
                  <a:gd name="T6" fmla="*/ 10 w 179"/>
                  <a:gd name="T7" fmla="*/ 73 h 173"/>
                  <a:gd name="T8" fmla="*/ 106 w 179"/>
                  <a:gd name="T9" fmla="*/ 9 h 173"/>
                  <a:gd name="T10" fmla="*/ 170 w 179"/>
                  <a:gd name="T11" fmla="*/ 105 h 173"/>
                  <a:gd name="T12" fmla="*/ 169 w 179"/>
                  <a:gd name="T13" fmla="*/ 107 h 173"/>
                  <a:gd name="T14" fmla="*/ 89 w 179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3">
                    <a:moveTo>
                      <a:pt x="89" y="173"/>
                    </a:moveTo>
                    <a:cubicBezTo>
                      <a:pt x="84" y="173"/>
                      <a:pt x="78" y="172"/>
                      <a:pt x="73" y="171"/>
                    </a:cubicBezTo>
                    <a:cubicBezTo>
                      <a:pt x="29" y="162"/>
                      <a:pt x="0" y="119"/>
                      <a:pt x="9" y="74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9" y="28"/>
                      <a:pt x="62" y="0"/>
                      <a:pt x="106" y="9"/>
                    </a:cubicBezTo>
                    <a:cubicBezTo>
                      <a:pt x="150" y="18"/>
                      <a:pt x="179" y="61"/>
                      <a:pt x="170" y="105"/>
                    </a:cubicBezTo>
                    <a:cubicBezTo>
                      <a:pt x="169" y="107"/>
                      <a:pt x="169" y="107"/>
                      <a:pt x="169" y="107"/>
                    </a:cubicBezTo>
                    <a:cubicBezTo>
                      <a:pt x="161" y="146"/>
                      <a:pt x="127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368">
                <a:extLst>
                  <a:ext uri="{FF2B5EF4-FFF2-40B4-BE49-F238E27FC236}">
                    <a16:creationId xmlns:a16="http://schemas.microsoft.com/office/drawing/2014/main" id="{6360ED2E-EC86-4EF1-9024-0B9243F60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2059"/>
                <a:ext cx="54" cy="51"/>
              </a:xfrm>
              <a:custGeom>
                <a:avLst/>
                <a:gdLst>
                  <a:gd name="T0" fmla="*/ 97 w 193"/>
                  <a:gd name="T1" fmla="*/ 183 h 183"/>
                  <a:gd name="T2" fmla="*/ 17 w 193"/>
                  <a:gd name="T3" fmla="*/ 127 h 183"/>
                  <a:gd name="T4" fmla="*/ 17 w 193"/>
                  <a:gd name="T5" fmla="*/ 126 h 183"/>
                  <a:gd name="T6" fmla="*/ 67 w 193"/>
                  <a:gd name="T7" fmla="*/ 16 h 183"/>
                  <a:gd name="T8" fmla="*/ 176 w 193"/>
                  <a:gd name="T9" fmla="*/ 67 h 183"/>
                  <a:gd name="T10" fmla="*/ 177 w 193"/>
                  <a:gd name="T11" fmla="*/ 69 h 183"/>
                  <a:gd name="T12" fmla="*/ 126 w 193"/>
                  <a:gd name="T13" fmla="*/ 178 h 183"/>
                  <a:gd name="T14" fmla="*/ 97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7" y="183"/>
                    </a:moveTo>
                    <a:cubicBezTo>
                      <a:pt x="62" y="183"/>
                      <a:pt x="30" y="162"/>
                      <a:pt x="17" y="127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0" y="81"/>
                      <a:pt x="23" y="33"/>
                      <a:pt x="67" y="16"/>
                    </a:cubicBezTo>
                    <a:cubicBezTo>
                      <a:pt x="111" y="0"/>
                      <a:pt x="160" y="23"/>
                      <a:pt x="176" y="67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93" y="113"/>
                      <a:pt x="170" y="162"/>
                      <a:pt x="126" y="178"/>
                    </a:cubicBezTo>
                    <a:cubicBezTo>
                      <a:pt x="117" y="181"/>
                      <a:pt x="107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369">
                <a:extLst>
                  <a:ext uri="{FF2B5EF4-FFF2-40B4-BE49-F238E27FC236}">
                    <a16:creationId xmlns:a16="http://schemas.microsoft.com/office/drawing/2014/main" id="{BD63C9DA-A899-46AE-8210-91F1542A1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936"/>
                <a:ext cx="61" cy="60"/>
              </a:xfrm>
              <a:custGeom>
                <a:avLst/>
                <a:gdLst>
                  <a:gd name="T0" fmla="*/ 111 w 223"/>
                  <a:gd name="T1" fmla="*/ 217 h 217"/>
                  <a:gd name="T2" fmla="*/ 91 w 223"/>
                  <a:gd name="T3" fmla="*/ 214 h 217"/>
                  <a:gd name="T4" fmla="*/ 11 w 223"/>
                  <a:gd name="T5" fmla="*/ 94 h 217"/>
                  <a:gd name="T6" fmla="*/ 12 w 223"/>
                  <a:gd name="T7" fmla="*/ 92 h 217"/>
                  <a:gd name="T8" fmla="*/ 132 w 223"/>
                  <a:gd name="T9" fmla="*/ 12 h 217"/>
                  <a:gd name="T10" fmla="*/ 212 w 223"/>
                  <a:gd name="T11" fmla="*/ 132 h 217"/>
                  <a:gd name="T12" fmla="*/ 212 w 223"/>
                  <a:gd name="T13" fmla="*/ 135 h 217"/>
                  <a:gd name="T14" fmla="*/ 111 w 223"/>
                  <a:gd name="T15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7">
                    <a:moveTo>
                      <a:pt x="111" y="217"/>
                    </a:moveTo>
                    <a:cubicBezTo>
                      <a:pt x="105" y="217"/>
                      <a:pt x="98" y="216"/>
                      <a:pt x="91" y="214"/>
                    </a:cubicBezTo>
                    <a:cubicBezTo>
                      <a:pt x="36" y="203"/>
                      <a:pt x="0" y="149"/>
                      <a:pt x="11" y="94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23" y="36"/>
                      <a:pt x="77" y="0"/>
                      <a:pt x="132" y="12"/>
                    </a:cubicBezTo>
                    <a:cubicBezTo>
                      <a:pt x="188" y="23"/>
                      <a:pt x="223" y="77"/>
                      <a:pt x="212" y="132"/>
                    </a:cubicBezTo>
                    <a:cubicBezTo>
                      <a:pt x="212" y="135"/>
                      <a:pt x="212" y="135"/>
                      <a:pt x="212" y="135"/>
                    </a:cubicBezTo>
                    <a:cubicBezTo>
                      <a:pt x="202" y="183"/>
                      <a:pt x="159" y="217"/>
                      <a:pt x="111" y="2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370">
                <a:extLst>
                  <a:ext uri="{FF2B5EF4-FFF2-40B4-BE49-F238E27FC236}">
                    <a16:creationId xmlns:a16="http://schemas.microsoft.com/office/drawing/2014/main" id="{312357A7-C644-4833-B0B1-D7C999991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1902"/>
                <a:ext cx="57" cy="57"/>
              </a:xfrm>
              <a:custGeom>
                <a:avLst/>
                <a:gdLst>
                  <a:gd name="T0" fmla="*/ 103 w 207"/>
                  <a:gd name="T1" fmla="*/ 209 h 209"/>
                  <a:gd name="T2" fmla="*/ 102 w 207"/>
                  <a:gd name="T3" fmla="*/ 209 h 209"/>
                  <a:gd name="T4" fmla="*/ 0 w 207"/>
                  <a:gd name="T5" fmla="*/ 104 h 209"/>
                  <a:gd name="T6" fmla="*/ 0 w 207"/>
                  <a:gd name="T7" fmla="*/ 102 h 209"/>
                  <a:gd name="T8" fmla="*/ 103 w 207"/>
                  <a:gd name="T9" fmla="*/ 0 h 209"/>
                  <a:gd name="T10" fmla="*/ 105 w 207"/>
                  <a:gd name="T11" fmla="*/ 0 h 209"/>
                  <a:gd name="T12" fmla="*/ 206 w 207"/>
                  <a:gd name="T13" fmla="*/ 105 h 209"/>
                  <a:gd name="T14" fmla="*/ 206 w 207"/>
                  <a:gd name="T15" fmla="*/ 107 h 209"/>
                  <a:gd name="T16" fmla="*/ 103 w 207"/>
                  <a:gd name="T17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7" h="209">
                    <a:moveTo>
                      <a:pt x="103" y="209"/>
                    </a:moveTo>
                    <a:cubicBezTo>
                      <a:pt x="103" y="209"/>
                      <a:pt x="102" y="209"/>
                      <a:pt x="102" y="209"/>
                    </a:cubicBezTo>
                    <a:cubicBezTo>
                      <a:pt x="45" y="208"/>
                      <a:pt x="0" y="161"/>
                      <a:pt x="0" y="104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45"/>
                      <a:pt x="47" y="0"/>
                      <a:pt x="103" y="0"/>
                    </a:cubicBezTo>
                    <a:cubicBezTo>
                      <a:pt x="104" y="0"/>
                      <a:pt x="104" y="0"/>
                      <a:pt x="105" y="0"/>
                    </a:cubicBezTo>
                    <a:cubicBezTo>
                      <a:pt x="162" y="1"/>
                      <a:pt x="207" y="48"/>
                      <a:pt x="206" y="105"/>
                    </a:cubicBezTo>
                    <a:cubicBezTo>
                      <a:pt x="206" y="107"/>
                      <a:pt x="206" y="107"/>
                      <a:pt x="206" y="107"/>
                    </a:cubicBezTo>
                    <a:cubicBezTo>
                      <a:pt x="205" y="163"/>
                      <a:pt x="159" y="209"/>
                      <a:pt x="103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371">
                <a:extLst>
                  <a:ext uri="{FF2B5EF4-FFF2-40B4-BE49-F238E27FC236}">
                    <a16:creationId xmlns:a16="http://schemas.microsoft.com/office/drawing/2014/main" id="{5DA6DA3E-0F89-4E93-A6BA-BDA40CFD9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789"/>
                <a:ext cx="42" cy="41"/>
              </a:xfrm>
              <a:custGeom>
                <a:avLst/>
                <a:gdLst>
                  <a:gd name="T0" fmla="*/ 76 w 152"/>
                  <a:gd name="T1" fmla="*/ 147 h 147"/>
                  <a:gd name="T2" fmla="*/ 7 w 152"/>
                  <a:gd name="T3" fmla="*/ 89 h 147"/>
                  <a:gd name="T4" fmla="*/ 7 w 152"/>
                  <a:gd name="T5" fmla="*/ 87 h 147"/>
                  <a:gd name="T6" fmla="*/ 64 w 152"/>
                  <a:gd name="T7" fmla="*/ 7 h 147"/>
                  <a:gd name="T8" fmla="*/ 145 w 152"/>
                  <a:gd name="T9" fmla="*/ 64 h 147"/>
                  <a:gd name="T10" fmla="*/ 145 w 152"/>
                  <a:gd name="T11" fmla="*/ 65 h 147"/>
                  <a:gd name="T12" fmla="*/ 88 w 152"/>
                  <a:gd name="T13" fmla="*/ 146 h 147"/>
                  <a:gd name="T14" fmla="*/ 76 w 152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7">
                    <a:moveTo>
                      <a:pt x="76" y="147"/>
                    </a:moveTo>
                    <a:cubicBezTo>
                      <a:pt x="43" y="147"/>
                      <a:pt x="13" y="123"/>
                      <a:pt x="7" y="89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0" y="49"/>
                      <a:pt x="26" y="13"/>
                      <a:pt x="64" y="7"/>
                    </a:cubicBezTo>
                    <a:cubicBezTo>
                      <a:pt x="102" y="0"/>
                      <a:pt x="138" y="26"/>
                      <a:pt x="145" y="64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52" y="103"/>
                      <a:pt x="126" y="139"/>
                      <a:pt x="88" y="146"/>
                    </a:cubicBezTo>
                    <a:cubicBezTo>
                      <a:pt x="84" y="147"/>
                      <a:pt x="8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372">
                <a:extLst>
                  <a:ext uri="{FF2B5EF4-FFF2-40B4-BE49-F238E27FC236}">
                    <a16:creationId xmlns:a16="http://schemas.microsoft.com/office/drawing/2014/main" id="{A3F8D62F-5590-4995-B0EE-81A90C11E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742"/>
                <a:ext cx="56" cy="56"/>
              </a:xfrm>
              <a:custGeom>
                <a:avLst/>
                <a:gdLst>
                  <a:gd name="T0" fmla="*/ 101 w 202"/>
                  <a:gd name="T1" fmla="*/ 203 h 203"/>
                  <a:gd name="T2" fmla="*/ 100 w 202"/>
                  <a:gd name="T3" fmla="*/ 203 h 203"/>
                  <a:gd name="T4" fmla="*/ 1 w 202"/>
                  <a:gd name="T5" fmla="*/ 102 h 203"/>
                  <a:gd name="T6" fmla="*/ 1 w 202"/>
                  <a:gd name="T7" fmla="*/ 99 h 203"/>
                  <a:gd name="T8" fmla="*/ 103 w 202"/>
                  <a:gd name="T9" fmla="*/ 1 h 203"/>
                  <a:gd name="T10" fmla="*/ 201 w 202"/>
                  <a:gd name="T11" fmla="*/ 102 h 203"/>
                  <a:gd name="T12" fmla="*/ 201 w 202"/>
                  <a:gd name="T13" fmla="*/ 105 h 203"/>
                  <a:gd name="T14" fmla="*/ 101 w 202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03">
                    <a:moveTo>
                      <a:pt x="101" y="203"/>
                    </a:moveTo>
                    <a:cubicBezTo>
                      <a:pt x="101" y="203"/>
                      <a:pt x="100" y="203"/>
                      <a:pt x="100" y="203"/>
                    </a:cubicBezTo>
                    <a:cubicBezTo>
                      <a:pt x="45" y="203"/>
                      <a:pt x="0" y="157"/>
                      <a:pt x="1" y="102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2" y="44"/>
                      <a:pt x="48" y="0"/>
                      <a:pt x="103" y="1"/>
                    </a:cubicBezTo>
                    <a:cubicBezTo>
                      <a:pt x="158" y="2"/>
                      <a:pt x="202" y="47"/>
                      <a:pt x="201" y="102"/>
                    </a:cubicBezTo>
                    <a:cubicBezTo>
                      <a:pt x="201" y="105"/>
                      <a:pt x="201" y="105"/>
                      <a:pt x="201" y="105"/>
                    </a:cubicBezTo>
                    <a:cubicBezTo>
                      <a:pt x="201" y="159"/>
                      <a:pt x="156" y="203"/>
                      <a:pt x="101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373">
                <a:extLst>
                  <a:ext uri="{FF2B5EF4-FFF2-40B4-BE49-F238E27FC236}">
                    <a16:creationId xmlns:a16="http://schemas.microsoft.com/office/drawing/2014/main" id="{E5686769-39C7-4AD4-B126-FFD1586A3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631"/>
                <a:ext cx="43" cy="41"/>
              </a:xfrm>
              <a:custGeom>
                <a:avLst/>
                <a:gdLst>
                  <a:gd name="T0" fmla="*/ 77 w 153"/>
                  <a:gd name="T1" fmla="*/ 148 h 148"/>
                  <a:gd name="T2" fmla="*/ 7 w 153"/>
                  <a:gd name="T3" fmla="*/ 90 h 148"/>
                  <a:gd name="T4" fmla="*/ 7 w 153"/>
                  <a:gd name="T5" fmla="*/ 88 h 148"/>
                  <a:gd name="T6" fmla="*/ 64 w 153"/>
                  <a:gd name="T7" fmla="*/ 7 h 148"/>
                  <a:gd name="T8" fmla="*/ 146 w 153"/>
                  <a:gd name="T9" fmla="*/ 64 h 148"/>
                  <a:gd name="T10" fmla="*/ 146 w 153"/>
                  <a:gd name="T11" fmla="*/ 66 h 148"/>
                  <a:gd name="T12" fmla="*/ 89 w 153"/>
                  <a:gd name="T13" fmla="*/ 147 h 148"/>
                  <a:gd name="T14" fmla="*/ 77 w 153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8">
                    <a:moveTo>
                      <a:pt x="77" y="148"/>
                    </a:moveTo>
                    <a:cubicBezTo>
                      <a:pt x="43" y="148"/>
                      <a:pt x="13" y="124"/>
                      <a:pt x="7" y="90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0" y="50"/>
                      <a:pt x="26" y="13"/>
                      <a:pt x="64" y="7"/>
                    </a:cubicBezTo>
                    <a:cubicBezTo>
                      <a:pt x="103" y="0"/>
                      <a:pt x="139" y="26"/>
                      <a:pt x="146" y="64"/>
                    </a:cubicBezTo>
                    <a:cubicBezTo>
                      <a:pt x="146" y="66"/>
                      <a:pt x="146" y="66"/>
                      <a:pt x="146" y="66"/>
                    </a:cubicBezTo>
                    <a:cubicBezTo>
                      <a:pt x="153" y="104"/>
                      <a:pt x="127" y="141"/>
                      <a:pt x="89" y="147"/>
                    </a:cubicBezTo>
                    <a:cubicBezTo>
                      <a:pt x="85" y="148"/>
                      <a:pt x="81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374">
                <a:extLst>
                  <a:ext uri="{FF2B5EF4-FFF2-40B4-BE49-F238E27FC236}">
                    <a16:creationId xmlns:a16="http://schemas.microsoft.com/office/drawing/2014/main" id="{1CB15F5D-0CCD-4BF1-9CF6-1C897A84D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580"/>
                <a:ext cx="61" cy="58"/>
              </a:xfrm>
              <a:custGeom>
                <a:avLst/>
                <a:gdLst>
                  <a:gd name="T0" fmla="*/ 111 w 223"/>
                  <a:gd name="T1" fmla="*/ 210 h 210"/>
                  <a:gd name="T2" fmla="*/ 74 w 223"/>
                  <a:gd name="T3" fmla="*/ 203 h 210"/>
                  <a:gd name="T4" fmla="*/ 21 w 223"/>
                  <a:gd name="T5" fmla="*/ 76 h 210"/>
                  <a:gd name="T6" fmla="*/ 22 w 223"/>
                  <a:gd name="T7" fmla="*/ 74 h 210"/>
                  <a:gd name="T8" fmla="*/ 149 w 223"/>
                  <a:gd name="T9" fmla="*/ 20 h 210"/>
                  <a:gd name="T10" fmla="*/ 202 w 223"/>
                  <a:gd name="T11" fmla="*/ 147 h 210"/>
                  <a:gd name="T12" fmla="*/ 202 w 223"/>
                  <a:gd name="T13" fmla="*/ 149 h 210"/>
                  <a:gd name="T14" fmla="*/ 111 w 223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0">
                    <a:moveTo>
                      <a:pt x="111" y="210"/>
                    </a:moveTo>
                    <a:cubicBezTo>
                      <a:pt x="99" y="210"/>
                      <a:pt x="86" y="208"/>
                      <a:pt x="74" y="203"/>
                    </a:cubicBezTo>
                    <a:cubicBezTo>
                      <a:pt x="24" y="183"/>
                      <a:pt x="0" y="126"/>
                      <a:pt x="21" y="76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42" y="24"/>
                      <a:pt x="99" y="0"/>
                      <a:pt x="149" y="20"/>
                    </a:cubicBezTo>
                    <a:cubicBezTo>
                      <a:pt x="199" y="40"/>
                      <a:pt x="223" y="97"/>
                      <a:pt x="202" y="147"/>
                    </a:cubicBezTo>
                    <a:cubicBezTo>
                      <a:pt x="202" y="149"/>
                      <a:pt x="202" y="149"/>
                      <a:pt x="202" y="149"/>
                    </a:cubicBezTo>
                    <a:cubicBezTo>
                      <a:pt x="186" y="187"/>
                      <a:pt x="150" y="210"/>
                      <a:pt x="11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375">
                <a:extLst>
                  <a:ext uri="{FF2B5EF4-FFF2-40B4-BE49-F238E27FC236}">
                    <a16:creationId xmlns:a16="http://schemas.microsoft.com/office/drawing/2014/main" id="{7A1186E4-57B7-4486-A583-8C3C8EC12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475"/>
                <a:ext cx="39" cy="38"/>
              </a:xfrm>
              <a:custGeom>
                <a:avLst/>
                <a:gdLst>
                  <a:gd name="T0" fmla="*/ 71 w 142"/>
                  <a:gd name="T1" fmla="*/ 138 h 138"/>
                  <a:gd name="T2" fmla="*/ 7 w 142"/>
                  <a:gd name="T3" fmla="*/ 84 h 138"/>
                  <a:gd name="T4" fmla="*/ 6 w 142"/>
                  <a:gd name="T5" fmla="*/ 82 h 138"/>
                  <a:gd name="T6" fmla="*/ 60 w 142"/>
                  <a:gd name="T7" fmla="*/ 6 h 138"/>
                  <a:gd name="T8" fmla="*/ 136 w 142"/>
                  <a:gd name="T9" fmla="*/ 60 h 138"/>
                  <a:gd name="T10" fmla="*/ 136 w 142"/>
                  <a:gd name="T11" fmla="*/ 61 h 138"/>
                  <a:gd name="T12" fmla="*/ 82 w 142"/>
                  <a:gd name="T13" fmla="*/ 137 h 138"/>
                  <a:gd name="T14" fmla="*/ 71 w 142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8">
                    <a:moveTo>
                      <a:pt x="71" y="138"/>
                    </a:moveTo>
                    <a:cubicBezTo>
                      <a:pt x="40" y="138"/>
                      <a:pt x="12" y="116"/>
                      <a:pt x="7" y="84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0" y="46"/>
                      <a:pt x="24" y="13"/>
                      <a:pt x="60" y="6"/>
                    </a:cubicBezTo>
                    <a:cubicBezTo>
                      <a:pt x="96" y="0"/>
                      <a:pt x="130" y="24"/>
                      <a:pt x="136" y="60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42" y="97"/>
                      <a:pt x="118" y="131"/>
                      <a:pt x="82" y="137"/>
                    </a:cubicBezTo>
                    <a:cubicBezTo>
                      <a:pt x="79" y="138"/>
                      <a:pt x="75" y="138"/>
                      <a:pt x="71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376">
                <a:extLst>
                  <a:ext uri="{FF2B5EF4-FFF2-40B4-BE49-F238E27FC236}">
                    <a16:creationId xmlns:a16="http://schemas.microsoft.com/office/drawing/2014/main" id="{120EB5CE-49CE-45CC-84AE-9572E1165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1431"/>
                <a:ext cx="61" cy="59"/>
              </a:xfrm>
              <a:custGeom>
                <a:avLst/>
                <a:gdLst>
                  <a:gd name="T0" fmla="*/ 110 w 221"/>
                  <a:gd name="T1" fmla="*/ 210 h 210"/>
                  <a:gd name="T2" fmla="*/ 74 w 221"/>
                  <a:gd name="T3" fmla="*/ 203 h 210"/>
                  <a:gd name="T4" fmla="*/ 20 w 221"/>
                  <a:gd name="T5" fmla="*/ 76 h 210"/>
                  <a:gd name="T6" fmla="*/ 21 w 221"/>
                  <a:gd name="T7" fmla="*/ 74 h 210"/>
                  <a:gd name="T8" fmla="*/ 148 w 221"/>
                  <a:gd name="T9" fmla="*/ 20 h 210"/>
                  <a:gd name="T10" fmla="*/ 201 w 221"/>
                  <a:gd name="T11" fmla="*/ 147 h 210"/>
                  <a:gd name="T12" fmla="*/ 200 w 221"/>
                  <a:gd name="T13" fmla="*/ 149 h 210"/>
                  <a:gd name="T14" fmla="*/ 110 w 221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10">
                    <a:moveTo>
                      <a:pt x="110" y="210"/>
                    </a:moveTo>
                    <a:cubicBezTo>
                      <a:pt x="98" y="210"/>
                      <a:pt x="86" y="207"/>
                      <a:pt x="74" y="203"/>
                    </a:cubicBezTo>
                    <a:cubicBezTo>
                      <a:pt x="24" y="182"/>
                      <a:pt x="0" y="126"/>
                      <a:pt x="20" y="76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41" y="24"/>
                      <a:pt x="98" y="0"/>
                      <a:pt x="148" y="20"/>
                    </a:cubicBezTo>
                    <a:cubicBezTo>
                      <a:pt x="197" y="40"/>
                      <a:pt x="221" y="97"/>
                      <a:pt x="201" y="147"/>
                    </a:cubicBezTo>
                    <a:cubicBezTo>
                      <a:pt x="200" y="149"/>
                      <a:pt x="200" y="149"/>
                      <a:pt x="200" y="149"/>
                    </a:cubicBezTo>
                    <a:cubicBezTo>
                      <a:pt x="185" y="187"/>
                      <a:pt x="149" y="210"/>
                      <a:pt x="110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377">
                <a:extLst>
                  <a:ext uri="{FF2B5EF4-FFF2-40B4-BE49-F238E27FC236}">
                    <a16:creationId xmlns:a16="http://schemas.microsoft.com/office/drawing/2014/main" id="{6EA57BCD-61C3-45DD-AB2E-7F8AF4815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1329"/>
                <a:ext cx="46" cy="42"/>
              </a:xfrm>
              <a:custGeom>
                <a:avLst/>
                <a:gdLst>
                  <a:gd name="T0" fmla="*/ 83 w 164"/>
                  <a:gd name="T1" fmla="*/ 155 h 155"/>
                  <a:gd name="T2" fmla="*/ 21 w 164"/>
                  <a:gd name="T3" fmla="*/ 120 h 155"/>
                  <a:gd name="T4" fmla="*/ 20 w 164"/>
                  <a:gd name="T5" fmla="*/ 119 h 155"/>
                  <a:gd name="T6" fmla="*/ 45 w 164"/>
                  <a:gd name="T7" fmla="*/ 20 h 155"/>
                  <a:gd name="T8" fmla="*/ 143 w 164"/>
                  <a:gd name="T9" fmla="*/ 45 h 155"/>
                  <a:gd name="T10" fmla="*/ 144 w 164"/>
                  <a:gd name="T11" fmla="*/ 46 h 155"/>
                  <a:gd name="T12" fmla="*/ 119 w 164"/>
                  <a:gd name="T13" fmla="*/ 145 h 155"/>
                  <a:gd name="T14" fmla="*/ 83 w 164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5">
                    <a:moveTo>
                      <a:pt x="83" y="155"/>
                    </a:moveTo>
                    <a:cubicBezTo>
                      <a:pt x="58" y="155"/>
                      <a:pt x="34" y="142"/>
                      <a:pt x="21" y="120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0" y="85"/>
                      <a:pt x="11" y="41"/>
                      <a:pt x="45" y="20"/>
                    </a:cubicBezTo>
                    <a:cubicBezTo>
                      <a:pt x="79" y="0"/>
                      <a:pt x="123" y="11"/>
                      <a:pt x="143" y="45"/>
                    </a:cubicBezTo>
                    <a:cubicBezTo>
                      <a:pt x="144" y="46"/>
                      <a:pt x="144" y="46"/>
                      <a:pt x="144" y="46"/>
                    </a:cubicBezTo>
                    <a:cubicBezTo>
                      <a:pt x="164" y="80"/>
                      <a:pt x="153" y="124"/>
                      <a:pt x="119" y="145"/>
                    </a:cubicBezTo>
                    <a:cubicBezTo>
                      <a:pt x="108" y="152"/>
                      <a:pt x="95" y="155"/>
                      <a:pt x="83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378">
                <a:extLst>
                  <a:ext uri="{FF2B5EF4-FFF2-40B4-BE49-F238E27FC236}">
                    <a16:creationId xmlns:a16="http://schemas.microsoft.com/office/drawing/2014/main" id="{C74F479D-43D1-4B45-96DA-B25DB5D51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1291"/>
                <a:ext cx="46" cy="44"/>
              </a:xfrm>
              <a:custGeom>
                <a:avLst/>
                <a:gdLst>
                  <a:gd name="T0" fmla="*/ 83 w 167"/>
                  <a:gd name="T1" fmla="*/ 159 h 159"/>
                  <a:gd name="T2" fmla="*/ 55 w 167"/>
                  <a:gd name="T3" fmla="*/ 153 h 159"/>
                  <a:gd name="T4" fmla="*/ 15 w 167"/>
                  <a:gd name="T5" fmla="*/ 58 h 159"/>
                  <a:gd name="T6" fmla="*/ 16 w 167"/>
                  <a:gd name="T7" fmla="*/ 56 h 159"/>
                  <a:gd name="T8" fmla="*/ 111 w 167"/>
                  <a:gd name="T9" fmla="*/ 16 h 159"/>
                  <a:gd name="T10" fmla="*/ 152 w 167"/>
                  <a:gd name="T11" fmla="*/ 111 h 159"/>
                  <a:gd name="T12" fmla="*/ 151 w 167"/>
                  <a:gd name="T13" fmla="*/ 113 h 159"/>
                  <a:gd name="T14" fmla="*/ 83 w 167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9">
                    <a:moveTo>
                      <a:pt x="83" y="159"/>
                    </a:moveTo>
                    <a:cubicBezTo>
                      <a:pt x="74" y="159"/>
                      <a:pt x="64" y="157"/>
                      <a:pt x="55" y="153"/>
                    </a:cubicBezTo>
                    <a:cubicBezTo>
                      <a:pt x="18" y="138"/>
                      <a:pt x="0" y="95"/>
                      <a:pt x="15" y="58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31" y="18"/>
                      <a:pt x="74" y="0"/>
                      <a:pt x="111" y="16"/>
                    </a:cubicBezTo>
                    <a:cubicBezTo>
                      <a:pt x="149" y="31"/>
                      <a:pt x="167" y="74"/>
                      <a:pt x="152" y="111"/>
                    </a:cubicBezTo>
                    <a:cubicBezTo>
                      <a:pt x="151" y="113"/>
                      <a:pt x="151" y="113"/>
                      <a:pt x="151" y="113"/>
                    </a:cubicBezTo>
                    <a:cubicBezTo>
                      <a:pt x="139" y="141"/>
                      <a:pt x="112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379">
                <a:extLst>
                  <a:ext uri="{FF2B5EF4-FFF2-40B4-BE49-F238E27FC236}">
                    <a16:creationId xmlns:a16="http://schemas.microsoft.com/office/drawing/2014/main" id="{7D03111D-A602-4E87-A2A8-2563C94FB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193"/>
                <a:ext cx="43" cy="40"/>
              </a:xfrm>
              <a:custGeom>
                <a:avLst/>
                <a:gdLst>
                  <a:gd name="T0" fmla="*/ 79 w 156"/>
                  <a:gd name="T1" fmla="*/ 147 h 147"/>
                  <a:gd name="T2" fmla="*/ 20 w 156"/>
                  <a:gd name="T3" fmla="*/ 113 h 147"/>
                  <a:gd name="T4" fmla="*/ 20 w 156"/>
                  <a:gd name="T5" fmla="*/ 112 h 147"/>
                  <a:gd name="T6" fmla="*/ 43 w 156"/>
                  <a:gd name="T7" fmla="*/ 19 h 147"/>
                  <a:gd name="T8" fmla="*/ 136 w 156"/>
                  <a:gd name="T9" fmla="*/ 42 h 147"/>
                  <a:gd name="T10" fmla="*/ 137 w 156"/>
                  <a:gd name="T11" fmla="*/ 44 h 147"/>
                  <a:gd name="T12" fmla="*/ 114 w 156"/>
                  <a:gd name="T13" fmla="*/ 137 h 147"/>
                  <a:gd name="T14" fmla="*/ 79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9" y="147"/>
                    </a:moveTo>
                    <a:cubicBezTo>
                      <a:pt x="56" y="147"/>
                      <a:pt x="33" y="135"/>
                      <a:pt x="20" y="113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0" y="80"/>
                      <a:pt x="11" y="38"/>
                      <a:pt x="43" y="19"/>
                    </a:cubicBezTo>
                    <a:cubicBezTo>
                      <a:pt x="75" y="0"/>
                      <a:pt x="117" y="10"/>
                      <a:pt x="136" y="42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56" y="76"/>
                      <a:pt x="146" y="118"/>
                      <a:pt x="114" y="137"/>
                    </a:cubicBezTo>
                    <a:cubicBezTo>
                      <a:pt x="103" y="143"/>
                      <a:pt x="91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380">
                <a:extLst>
                  <a:ext uri="{FF2B5EF4-FFF2-40B4-BE49-F238E27FC236}">
                    <a16:creationId xmlns:a16="http://schemas.microsoft.com/office/drawing/2014/main" id="{832F3B01-0869-4161-9DB1-EDBD2012C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159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8 h 147"/>
                  <a:gd name="T4" fmla="*/ 26 w 154"/>
                  <a:gd name="T5" fmla="*/ 30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5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8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1"/>
                      <a:pt x="97" y="0"/>
                      <a:pt x="125" y="26"/>
                    </a:cubicBezTo>
                    <a:cubicBezTo>
                      <a:pt x="153" y="52"/>
                      <a:pt x="154" y="96"/>
                      <a:pt x="128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381">
                <a:extLst>
                  <a:ext uri="{FF2B5EF4-FFF2-40B4-BE49-F238E27FC236}">
                    <a16:creationId xmlns:a16="http://schemas.microsoft.com/office/drawing/2014/main" id="{C46CEA7C-CC00-4C7E-8B07-CA24D293F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057"/>
                <a:ext cx="53" cy="50"/>
              </a:xfrm>
              <a:custGeom>
                <a:avLst/>
                <a:gdLst>
                  <a:gd name="T0" fmla="*/ 96 w 191"/>
                  <a:gd name="T1" fmla="*/ 179 h 179"/>
                  <a:gd name="T2" fmla="*/ 45 w 191"/>
                  <a:gd name="T3" fmla="*/ 162 h 179"/>
                  <a:gd name="T4" fmla="*/ 43 w 191"/>
                  <a:gd name="T5" fmla="*/ 160 h 179"/>
                  <a:gd name="T6" fmla="*/ 29 w 191"/>
                  <a:gd name="T7" fmla="*/ 43 h 179"/>
                  <a:gd name="T8" fmla="*/ 146 w 191"/>
                  <a:gd name="T9" fmla="*/ 29 h 179"/>
                  <a:gd name="T10" fmla="*/ 148 w 191"/>
                  <a:gd name="T11" fmla="*/ 30 h 179"/>
                  <a:gd name="T12" fmla="*/ 162 w 191"/>
                  <a:gd name="T13" fmla="*/ 147 h 179"/>
                  <a:gd name="T14" fmla="*/ 96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6" y="179"/>
                    </a:moveTo>
                    <a:cubicBezTo>
                      <a:pt x="78" y="179"/>
                      <a:pt x="60" y="174"/>
                      <a:pt x="45" y="162"/>
                    </a:cubicBezTo>
                    <a:cubicBezTo>
                      <a:pt x="43" y="160"/>
                      <a:pt x="43" y="160"/>
                      <a:pt x="43" y="160"/>
                    </a:cubicBezTo>
                    <a:cubicBezTo>
                      <a:pt x="7" y="132"/>
                      <a:pt x="0" y="80"/>
                      <a:pt x="29" y="43"/>
                    </a:cubicBezTo>
                    <a:cubicBezTo>
                      <a:pt x="57" y="7"/>
                      <a:pt x="110" y="0"/>
                      <a:pt x="146" y="29"/>
                    </a:cubicBezTo>
                    <a:cubicBezTo>
                      <a:pt x="148" y="30"/>
                      <a:pt x="148" y="30"/>
                      <a:pt x="148" y="30"/>
                    </a:cubicBezTo>
                    <a:cubicBezTo>
                      <a:pt x="184" y="58"/>
                      <a:pt x="191" y="111"/>
                      <a:pt x="162" y="147"/>
                    </a:cubicBezTo>
                    <a:cubicBezTo>
                      <a:pt x="146" y="168"/>
                      <a:pt x="121" y="179"/>
                      <a:pt x="96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382">
                <a:extLst>
                  <a:ext uri="{FF2B5EF4-FFF2-40B4-BE49-F238E27FC236}">
                    <a16:creationId xmlns:a16="http://schemas.microsoft.com/office/drawing/2014/main" id="{4DC2AC88-AFB8-4748-8B2B-8C4AFBEC8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" y="1043"/>
                <a:ext cx="43" cy="40"/>
              </a:xfrm>
              <a:custGeom>
                <a:avLst/>
                <a:gdLst>
                  <a:gd name="T0" fmla="*/ 76 w 153"/>
                  <a:gd name="T1" fmla="*/ 146 h 146"/>
                  <a:gd name="T2" fmla="*/ 29 w 153"/>
                  <a:gd name="T3" fmla="*/ 127 h 146"/>
                  <a:gd name="T4" fmla="*/ 26 w 153"/>
                  <a:gd name="T5" fmla="*/ 30 h 146"/>
                  <a:gd name="T6" fmla="*/ 27 w 153"/>
                  <a:gd name="T7" fmla="*/ 29 h 146"/>
                  <a:gd name="T8" fmla="*/ 124 w 153"/>
                  <a:gd name="T9" fmla="*/ 26 h 146"/>
                  <a:gd name="T10" fmla="*/ 127 w 153"/>
                  <a:gd name="T11" fmla="*/ 123 h 146"/>
                  <a:gd name="T12" fmla="*/ 126 w 153"/>
                  <a:gd name="T13" fmla="*/ 124 h 146"/>
                  <a:gd name="T14" fmla="*/ 76 w 153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6">
                    <a:moveTo>
                      <a:pt x="76" y="146"/>
                    </a:moveTo>
                    <a:cubicBezTo>
                      <a:pt x="59" y="146"/>
                      <a:pt x="42" y="140"/>
                      <a:pt x="29" y="127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6" y="0"/>
                      <a:pt x="124" y="26"/>
                    </a:cubicBezTo>
                    <a:cubicBezTo>
                      <a:pt x="152" y="52"/>
                      <a:pt x="153" y="96"/>
                      <a:pt x="127" y="123"/>
                    </a:cubicBezTo>
                    <a:cubicBezTo>
                      <a:pt x="126" y="124"/>
                      <a:pt x="126" y="124"/>
                      <a:pt x="126" y="124"/>
                    </a:cubicBezTo>
                    <a:cubicBezTo>
                      <a:pt x="112" y="139"/>
                      <a:pt x="94" y="146"/>
                      <a:pt x="7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383">
                <a:extLst>
                  <a:ext uri="{FF2B5EF4-FFF2-40B4-BE49-F238E27FC236}">
                    <a16:creationId xmlns:a16="http://schemas.microsoft.com/office/drawing/2014/main" id="{87534A2C-2ECA-4096-A27A-806861F74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957"/>
                <a:ext cx="56" cy="53"/>
              </a:xfrm>
              <a:custGeom>
                <a:avLst/>
                <a:gdLst>
                  <a:gd name="T0" fmla="*/ 102 w 202"/>
                  <a:gd name="T1" fmla="*/ 191 h 191"/>
                  <a:gd name="T2" fmla="*/ 48 w 202"/>
                  <a:gd name="T3" fmla="*/ 172 h 191"/>
                  <a:gd name="T4" fmla="*/ 46 w 202"/>
                  <a:gd name="T5" fmla="*/ 171 h 191"/>
                  <a:gd name="T6" fmla="*/ 31 w 202"/>
                  <a:gd name="T7" fmla="*/ 46 h 191"/>
                  <a:gd name="T8" fmla="*/ 155 w 202"/>
                  <a:gd name="T9" fmla="*/ 31 h 191"/>
                  <a:gd name="T10" fmla="*/ 157 w 202"/>
                  <a:gd name="T11" fmla="*/ 32 h 191"/>
                  <a:gd name="T12" fmla="*/ 172 w 202"/>
                  <a:gd name="T13" fmla="*/ 157 h 191"/>
                  <a:gd name="T14" fmla="*/ 102 w 202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1">
                    <a:moveTo>
                      <a:pt x="102" y="191"/>
                    </a:moveTo>
                    <a:cubicBezTo>
                      <a:pt x="83" y="191"/>
                      <a:pt x="64" y="185"/>
                      <a:pt x="48" y="172"/>
                    </a:cubicBezTo>
                    <a:cubicBezTo>
                      <a:pt x="46" y="171"/>
                      <a:pt x="46" y="171"/>
                      <a:pt x="46" y="171"/>
                    </a:cubicBezTo>
                    <a:cubicBezTo>
                      <a:pt x="7" y="140"/>
                      <a:pt x="0" y="85"/>
                      <a:pt x="31" y="46"/>
                    </a:cubicBezTo>
                    <a:cubicBezTo>
                      <a:pt x="61" y="7"/>
                      <a:pt x="116" y="0"/>
                      <a:pt x="155" y="31"/>
                    </a:cubicBezTo>
                    <a:cubicBezTo>
                      <a:pt x="157" y="32"/>
                      <a:pt x="157" y="32"/>
                      <a:pt x="157" y="32"/>
                    </a:cubicBezTo>
                    <a:cubicBezTo>
                      <a:pt x="195" y="62"/>
                      <a:pt x="202" y="118"/>
                      <a:pt x="172" y="157"/>
                    </a:cubicBezTo>
                    <a:cubicBezTo>
                      <a:pt x="155" y="179"/>
                      <a:pt x="129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384">
                <a:extLst>
                  <a:ext uri="{FF2B5EF4-FFF2-40B4-BE49-F238E27FC236}">
                    <a16:creationId xmlns:a16="http://schemas.microsoft.com/office/drawing/2014/main" id="{9DC45501-E4D8-498D-98B7-41BF1BD4D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926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9 h 147"/>
                  <a:gd name="T4" fmla="*/ 26 w 154"/>
                  <a:gd name="T5" fmla="*/ 31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6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9"/>
                    </a:cubicBezTo>
                    <a:cubicBezTo>
                      <a:pt x="1" y="102"/>
                      <a:pt x="0" y="59"/>
                      <a:pt x="26" y="31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7" y="0"/>
                      <a:pt x="125" y="26"/>
                    </a:cubicBezTo>
                    <a:cubicBezTo>
                      <a:pt x="153" y="53"/>
                      <a:pt x="154" y="97"/>
                      <a:pt x="128" y="124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385">
                <a:extLst>
                  <a:ext uri="{FF2B5EF4-FFF2-40B4-BE49-F238E27FC236}">
                    <a16:creationId xmlns:a16="http://schemas.microsoft.com/office/drawing/2014/main" id="{8B020B54-A36E-4284-A7F8-B01C4310D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854"/>
                <a:ext cx="66" cy="62"/>
              </a:xfrm>
              <a:custGeom>
                <a:avLst/>
                <a:gdLst>
                  <a:gd name="T0" fmla="*/ 122 w 242"/>
                  <a:gd name="T1" fmla="*/ 227 h 227"/>
                  <a:gd name="T2" fmla="*/ 57 w 242"/>
                  <a:gd name="T3" fmla="*/ 205 h 227"/>
                  <a:gd name="T4" fmla="*/ 55 w 242"/>
                  <a:gd name="T5" fmla="*/ 203 h 227"/>
                  <a:gd name="T6" fmla="*/ 36 w 242"/>
                  <a:gd name="T7" fmla="*/ 55 h 227"/>
                  <a:gd name="T8" fmla="*/ 185 w 242"/>
                  <a:gd name="T9" fmla="*/ 36 h 227"/>
                  <a:gd name="T10" fmla="*/ 187 w 242"/>
                  <a:gd name="T11" fmla="*/ 37 h 227"/>
                  <a:gd name="T12" fmla="*/ 206 w 242"/>
                  <a:gd name="T13" fmla="*/ 186 h 227"/>
                  <a:gd name="T14" fmla="*/ 122 w 242"/>
                  <a:gd name="T15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2" h="227">
                    <a:moveTo>
                      <a:pt x="122" y="227"/>
                    </a:moveTo>
                    <a:cubicBezTo>
                      <a:pt x="99" y="227"/>
                      <a:pt x="76" y="220"/>
                      <a:pt x="57" y="205"/>
                    </a:cubicBezTo>
                    <a:cubicBezTo>
                      <a:pt x="55" y="203"/>
                      <a:pt x="55" y="203"/>
                      <a:pt x="55" y="203"/>
                    </a:cubicBezTo>
                    <a:cubicBezTo>
                      <a:pt x="9" y="167"/>
                      <a:pt x="0" y="101"/>
                      <a:pt x="36" y="55"/>
                    </a:cubicBezTo>
                    <a:cubicBezTo>
                      <a:pt x="72" y="8"/>
                      <a:pt x="139" y="0"/>
                      <a:pt x="185" y="36"/>
                    </a:cubicBezTo>
                    <a:cubicBezTo>
                      <a:pt x="187" y="37"/>
                      <a:pt x="187" y="37"/>
                      <a:pt x="187" y="37"/>
                    </a:cubicBezTo>
                    <a:cubicBezTo>
                      <a:pt x="234" y="73"/>
                      <a:pt x="242" y="140"/>
                      <a:pt x="206" y="186"/>
                    </a:cubicBezTo>
                    <a:cubicBezTo>
                      <a:pt x="185" y="213"/>
                      <a:pt x="154" y="227"/>
                      <a:pt x="122" y="2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386">
                <a:extLst>
                  <a:ext uri="{FF2B5EF4-FFF2-40B4-BE49-F238E27FC236}">
                    <a16:creationId xmlns:a16="http://schemas.microsoft.com/office/drawing/2014/main" id="{6B49DDA4-6BD6-46EA-9F9F-70241AE94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842"/>
                <a:ext cx="68" cy="64"/>
              </a:xfrm>
              <a:custGeom>
                <a:avLst/>
                <a:gdLst>
                  <a:gd name="T0" fmla="*/ 121 w 244"/>
                  <a:gd name="T1" fmla="*/ 229 h 229"/>
                  <a:gd name="T2" fmla="*/ 25 w 244"/>
                  <a:gd name="T3" fmla="*/ 168 h 229"/>
                  <a:gd name="T4" fmla="*/ 76 w 244"/>
                  <a:gd name="T5" fmla="*/ 27 h 229"/>
                  <a:gd name="T6" fmla="*/ 78 w 244"/>
                  <a:gd name="T7" fmla="*/ 26 h 229"/>
                  <a:gd name="T8" fmla="*/ 219 w 244"/>
                  <a:gd name="T9" fmla="*/ 76 h 229"/>
                  <a:gd name="T10" fmla="*/ 169 w 244"/>
                  <a:gd name="T11" fmla="*/ 217 h 229"/>
                  <a:gd name="T12" fmla="*/ 167 w 244"/>
                  <a:gd name="T13" fmla="*/ 218 h 229"/>
                  <a:gd name="T14" fmla="*/ 121 w 244"/>
                  <a:gd name="T15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4" h="229">
                    <a:moveTo>
                      <a:pt x="121" y="229"/>
                    </a:moveTo>
                    <a:cubicBezTo>
                      <a:pt x="82" y="229"/>
                      <a:pt x="44" y="206"/>
                      <a:pt x="25" y="168"/>
                    </a:cubicBezTo>
                    <a:cubicBezTo>
                      <a:pt x="0" y="115"/>
                      <a:pt x="23" y="52"/>
                      <a:pt x="76" y="27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131" y="0"/>
                      <a:pt x="194" y="23"/>
                      <a:pt x="219" y="76"/>
                    </a:cubicBezTo>
                    <a:cubicBezTo>
                      <a:pt x="244" y="128"/>
                      <a:pt x="222" y="192"/>
                      <a:pt x="169" y="217"/>
                    </a:cubicBezTo>
                    <a:cubicBezTo>
                      <a:pt x="167" y="218"/>
                      <a:pt x="167" y="218"/>
                      <a:pt x="167" y="218"/>
                    </a:cubicBezTo>
                    <a:cubicBezTo>
                      <a:pt x="152" y="225"/>
                      <a:pt x="137" y="229"/>
                      <a:pt x="121" y="2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387">
                <a:extLst>
                  <a:ext uri="{FF2B5EF4-FFF2-40B4-BE49-F238E27FC236}">
                    <a16:creationId xmlns:a16="http://schemas.microsoft.com/office/drawing/2014/main" id="{F69290BA-D8EE-42FB-BD35-243CAE27E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792"/>
                <a:ext cx="59" cy="57"/>
              </a:xfrm>
              <a:custGeom>
                <a:avLst/>
                <a:gdLst>
                  <a:gd name="T0" fmla="*/ 109 w 216"/>
                  <a:gd name="T1" fmla="*/ 204 h 204"/>
                  <a:gd name="T2" fmla="*/ 81 w 216"/>
                  <a:gd name="T3" fmla="*/ 200 h 204"/>
                  <a:gd name="T4" fmla="*/ 79 w 216"/>
                  <a:gd name="T5" fmla="*/ 199 h 204"/>
                  <a:gd name="T6" fmla="*/ 15 w 216"/>
                  <a:gd name="T7" fmla="*/ 80 h 204"/>
                  <a:gd name="T8" fmla="*/ 134 w 216"/>
                  <a:gd name="T9" fmla="*/ 16 h 204"/>
                  <a:gd name="T10" fmla="*/ 137 w 216"/>
                  <a:gd name="T11" fmla="*/ 16 h 204"/>
                  <a:gd name="T12" fmla="*/ 200 w 216"/>
                  <a:gd name="T13" fmla="*/ 136 h 204"/>
                  <a:gd name="T14" fmla="*/ 109 w 216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6" h="204">
                    <a:moveTo>
                      <a:pt x="109" y="204"/>
                    </a:moveTo>
                    <a:cubicBezTo>
                      <a:pt x="100" y="204"/>
                      <a:pt x="91" y="202"/>
                      <a:pt x="81" y="200"/>
                    </a:cubicBezTo>
                    <a:cubicBezTo>
                      <a:pt x="79" y="199"/>
                      <a:pt x="79" y="199"/>
                      <a:pt x="79" y="199"/>
                    </a:cubicBezTo>
                    <a:cubicBezTo>
                      <a:pt x="29" y="184"/>
                      <a:pt x="0" y="130"/>
                      <a:pt x="15" y="80"/>
                    </a:cubicBezTo>
                    <a:cubicBezTo>
                      <a:pt x="30" y="29"/>
                      <a:pt x="84" y="0"/>
                      <a:pt x="134" y="16"/>
                    </a:cubicBezTo>
                    <a:cubicBezTo>
                      <a:pt x="137" y="16"/>
                      <a:pt x="137" y="16"/>
                      <a:pt x="137" y="16"/>
                    </a:cubicBezTo>
                    <a:cubicBezTo>
                      <a:pt x="187" y="32"/>
                      <a:pt x="216" y="85"/>
                      <a:pt x="200" y="136"/>
                    </a:cubicBezTo>
                    <a:cubicBezTo>
                      <a:pt x="188" y="177"/>
                      <a:pt x="150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388">
                <a:extLst>
                  <a:ext uri="{FF2B5EF4-FFF2-40B4-BE49-F238E27FC236}">
                    <a16:creationId xmlns:a16="http://schemas.microsoft.com/office/drawing/2014/main" id="{DCB47E43-EE85-4CA1-8FD8-99BB16871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788"/>
                <a:ext cx="37" cy="35"/>
              </a:xfrm>
              <a:custGeom>
                <a:avLst/>
                <a:gdLst>
                  <a:gd name="T0" fmla="*/ 68 w 137"/>
                  <a:gd name="T1" fmla="*/ 128 h 128"/>
                  <a:gd name="T2" fmla="*/ 14 w 137"/>
                  <a:gd name="T3" fmla="*/ 94 h 128"/>
                  <a:gd name="T4" fmla="*/ 42 w 137"/>
                  <a:gd name="T5" fmla="*/ 15 h 128"/>
                  <a:gd name="T6" fmla="*/ 43 w 137"/>
                  <a:gd name="T7" fmla="*/ 14 h 128"/>
                  <a:gd name="T8" fmla="*/ 122 w 137"/>
                  <a:gd name="T9" fmla="*/ 42 h 128"/>
                  <a:gd name="T10" fmla="*/ 95 w 137"/>
                  <a:gd name="T11" fmla="*/ 121 h 128"/>
                  <a:gd name="T12" fmla="*/ 93 w 137"/>
                  <a:gd name="T13" fmla="*/ 122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5" y="128"/>
                      <a:pt x="24" y="115"/>
                      <a:pt x="14" y="94"/>
                    </a:cubicBezTo>
                    <a:cubicBezTo>
                      <a:pt x="0" y="64"/>
                      <a:pt x="12" y="29"/>
                      <a:pt x="42" y="15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73" y="0"/>
                      <a:pt x="108" y="13"/>
                      <a:pt x="122" y="42"/>
                    </a:cubicBezTo>
                    <a:cubicBezTo>
                      <a:pt x="137" y="72"/>
                      <a:pt x="124" y="107"/>
                      <a:pt x="95" y="121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5" y="126"/>
                      <a:pt x="76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389">
                <a:extLst>
                  <a:ext uri="{FF2B5EF4-FFF2-40B4-BE49-F238E27FC236}">
                    <a16:creationId xmlns:a16="http://schemas.microsoft.com/office/drawing/2014/main" id="{40303595-1160-4EC1-955F-FC84F9F31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751"/>
                <a:ext cx="51" cy="48"/>
              </a:xfrm>
              <a:custGeom>
                <a:avLst/>
                <a:gdLst>
                  <a:gd name="T0" fmla="*/ 93 w 184"/>
                  <a:gd name="T1" fmla="*/ 174 h 174"/>
                  <a:gd name="T2" fmla="*/ 69 w 184"/>
                  <a:gd name="T3" fmla="*/ 170 h 174"/>
                  <a:gd name="T4" fmla="*/ 67 w 184"/>
                  <a:gd name="T5" fmla="*/ 169 h 174"/>
                  <a:gd name="T6" fmla="*/ 13 w 184"/>
                  <a:gd name="T7" fmla="*/ 68 h 174"/>
                  <a:gd name="T8" fmla="*/ 115 w 184"/>
                  <a:gd name="T9" fmla="*/ 13 h 174"/>
                  <a:gd name="T10" fmla="*/ 116 w 184"/>
                  <a:gd name="T11" fmla="*/ 14 h 174"/>
                  <a:gd name="T12" fmla="*/ 171 w 184"/>
                  <a:gd name="T13" fmla="*/ 115 h 174"/>
                  <a:gd name="T14" fmla="*/ 93 w 184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4" h="174">
                    <a:moveTo>
                      <a:pt x="93" y="174"/>
                    </a:moveTo>
                    <a:cubicBezTo>
                      <a:pt x="85" y="174"/>
                      <a:pt x="77" y="172"/>
                      <a:pt x="69" y="170"/>
                    </a:cubicBezTo>
                    <a:cubicBezTo>
                      <a:pt x="67" y="169"/>
                      <a:pt x="67" y="169"/>
                      <a:pt x="67" y="169"/>
                    </a:cubicBezTo>
                    <a:cubicBezTo>
                      <a:pt x="24" y="157"/>
                      <a:pt x="0" y="111"/>
                      <a:pt x="13" y="68"/>
                    </a:cubicBezTo>
                    <a:cubicBezTo>
                      <a:pt x="26" y="25"/>
                      <a:pt x="71" y="0"/>
                      <a:pt x="115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60" y="27"/>
                      <a:pt x="184" y="72"/>
                      <a:pt x="171" y="115"/>
                    </a:cubicBezTo>
                    <a:cubicBezTo>
                      <a:pt x="160" y="151"/>
                      <a:pt x="128" y="174"/>
                      <a:pt x="93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390">
                <a:extLst>
                  <a:ext uri="{FF2B5EF4-FFF2-40B4-BE49-F238E27FC236}">
                    <a16:creationId xmlns:a16="http://schemas.microsoft.com/office/drawing/2014/main" id="{078B8DFF-62F4-44DA-BF83-0E47B60C3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731"/>
                <a:ext cx="62" cy="59"/>
              </a:xfrm>
              <a:custGeom>
                <a:avLst/>
                <a:gdLst>
                  <a:gd name="T0" fmla="*/ 109 w 222"/>
                  <a:gd name="T1" fmla="*/ 216 h 216"/>
                  <a:gd name="T2" fmla="*/ 4 w 222"/>
                  <a:gd name="T3" fmla="*/ 118 h 216"/>
                  <a:gd name="T4" fmla="*/ 101 w 222"/>
                  <a:gd name="T5" fmla="*/ 5 h 216"/>
                  <a:gd name="T6" fmla="*/ 104 w 222"/>
                  <a:gd name="T7" fmla="*/ 5 h 216"/>
                  <a:gd name="T8" fmla="*/ 217 w 222"/>
                  <a:gd name="T9" fmla="*/ 102 h 216"/>
                  <a:gd name="T10" fmla="*/ 120 w 222"/>
                  <a:gd name="T11" fmla="*/ 215 h 216"/>
                  <a:gd name="T12" fmla="*/ 118 w 222"/>
                  <a:gd name="T13" fmla="*/ 216 h 216"/>
                  <a:gd name="T14" fmla="*/ 109 w 222"/>
                  <a:gd name="T15" fmla="*/ 21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216">
                    <a:moveTo>
                      <a:pt x="109" y="216"/>
                    </a:moveTo>
                    <a:cubicBezTo>
                      <a:pt x="55" y="216"/>
                      <a:pt x="8" y="174"/>
                      <a:pt x="4" y="118"/>
                    </a:cubicBezTo>
                    <a:cubicBezTo>
                      <a:pt x="0" y="60"/>
                      <a:pt x="43" y="9"/>
                      <a:pt x="101" y="5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62" y="0"/>
                      <a:pt x="213" y="44"/>
                      <a:pt x="217" y="102"/>
                    </a:cubicBezTo>
                    <a:cubicBezTo>
                      <a:pt x="222" y="160"/>
                      <a:pt x="178" y="211"/>
                      <a:pt x="120" y="215"/>
                    </a:cubicBezTo>
                    <a:cubicBezTo>
                      <a:pt x="118" y="216"/>
                      <a:pt x="118" y="216"/>
                      <a:pt x="118" y="216"/>
                    </a:cubicBezTo>
                    <a:cubicBezTo>
                      <a:pt x="115" y="216"/>
                      <a:pt x="112" y="216"/>
                      <a:pt x="109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391">
                <a:extLst>
                  <a:ext uri="{FF2B5EF4-FFF2-40B4-BE49-F238E27FC236}">
                    <a16:creationId xmlns:a16="http://schemas.microsoft.com/office/drawing/2014/main" id="{C0A3C98F-CDEF-4D55-B2CF-9DEAC22DC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731"/>
                <a:ext cx="36" cy="35"/>
              </a:xfrm>
              <a:custGeom>
                <a:avLst/>
                <a:gdLst>
                  <a:gd name="T0" fmla="*/ 65 w 131"/>
                  <a:gd name="T1" fmla="*/ 128 h 128"/>
                  <a:gd name="T2" fmla="*/ 2 w 131"/>
                  <a:gd name="T3" fmla="*/ 71 h 128"/>
                  <a:gd name="T4" fmla="*/ 60 w 131"/>
                  <a:gd name="T5" fmla="*/ 3 h 128"/>
                  <a:gd name="T6" fmla="*/ 61 w 131"/>
                  <a:gd name="T7" fmla="*/ 3 h 128"/>
                  <a:gd name="T8" fmla="*/ 129 w 131"/>
                  <a:gd name="T9" fmla="*/ 61 h 128"/>
                  <a:gd name="T10" fmla="*/ 71 w 131"/>
                  <a:gd name="T11" fmla="*/ 128 h 128"/>
                  <a:gd name="T12" fmla="*/ 70 w 131"/>
                  <a:gd name="T13" fmla="*/ 128 h 128"/>
                  <a:gd name="T14" fmla="*/ 65 w 131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8">
                    <a:moveTo>
                      <a:pt x="65" y="128"/>
                    </a:moveTo>
                    <a:cubicBezTo>
                      <a:pt x="32" y="128"/>
                      <a:pt x="5" y="103"/>
                      <a:pt x="2" y="71"/>
                    </a:cubicBezTo>
                    <a:cubicBezTo>
                      <a:pt x="0" y="36"/>
                      <a:pt x="25" y="6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96" y="0"/>
                      <a:pt x="126" y="26"/>
                      <a:pt x="129" y="61"/>
                    </a:cubicBezTo>
                    <a:cubicBezTo>
                      <a:pt x="131" y="95"/>
                      <a:pt x="106" y="126"/>
                      <a:pt x="71" y="128"/>
                    </a:cubicBezTo>
                    <a:cubicBezTo>
                      <a:pt x="70" y="128"/>
                      <a:pt x="70" y="128"/>
                      <a:pt x="70" y="128"/>
                    </a:cubicBezTo>
                    <a:cubicBezTo>
                      <a:pt x="68" y="128"/>
                      <a:pt x="66" y="128"/>
                      <a:pt x="65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392">
                <a:extLst>
                  <a:ext uri="{FF2B5EF4-FFF2-40B4-BE49-F238E27FC236}">
                    <a16:creationId xmlns:a16="http://schemas.microsoft.com/office/drawing/2014/main" id="{18A473D2-1347-4A93-8E55-5C90FBC32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711"/>
                <a:ext cx="52" cy="50"/>
              </a:xfrm>
              <a:custGeom>
                <a:avLst/>
                <a:gdLst>
                  <a:gd name="T0" fmla="*/ 93 w 188"/>
                  <a:gd name="T1" fmla="*/ 183 h 183"/>
                  <a:gd name="T2" fmla="*/ 4 w 188"/>
                  <a:gd name="T3" fmla="*/ 100 h 183"/>
                  <a:gd name="T4" fmla="*/ 86 w 188"/>
                  <a:gd name="T5" fmla="*/ 4 h 183"/>
                  <a:gd name="T6" fmla="*/ 89 w 188"/>
                  <a:gd name="T7" fmla="*/ 4 h 183"/>
                  <a:gd name="T8" fmla="*/ 185 w 188"/>
                  <a:gd name="T9" fmla="*/ 86 h 183"/>
                  <a:gd name="T10" fmla="*/ 102 w 188"/>
                  <a:gd name="T11" fmla="*/ 182 h 183"/>
                  <a:gd name="T12" fmla="*/ 100 w 188"/>
                  <a:gd name="T13" fmla="*/ 183 h 183"/>
                  <a:gd name="T14" fmla="*/ 93 w 188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83">
                    <a:moveTo>
                      <a:pt x="93" y="183"/>
                    </a:moveTo>
                    <a:cubicBezTo>
                      <a:pt x="47" y="183"/>
                      <a:pt x="8" y="147"/>
                      <a:pt x="4" y="100"/>
                    </a:cubicBezTo>
                    <a:cubicBezTo>
                      <a:pt x="0" y="51"/>
                      <a:pt x="37" y="8"/>
                      <a:pt x="86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138" y="0"/>
                      <a:pt x="181" y="37"/>
                      <a:pt x="185" y="86"/>
                    </a:cubicBezTo>
                    <a:cubicBezTo>
                      <a:pt x="188" y="136"/>
                      <a:pt x="152" y="179"/>
                      <a:pt x="102" y="182"/>
                    </a:cubicBezTo>
                    <a:cubicBezTo>
                      <a:pt x="100" y="183"/>
                      <a:pt x="100" y="183"/>
                      <a:pt x="100" y="183"/>
                    </a:cubicBezTo>
                    <a:cubicBezTo>
                      <a:pt x="98" y="183"/>
                      <a:pt x="96" y="183"/>
                      <a:pt x="93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393">
                <a:extLst>
                  <a:ext uri="{FF2B5EF4-FFF2-40B4-BE49-F238E27FC236}">
                    <a16:creationId xmlns:a16="http://schemas.microsoft.com/office/drawing/2014/main" id="{A896D1F4-09DB-4EDA-B24E-C8595C425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2947"/>
                <a:ext cx="54" cy="52"/>
              </a:xfrm>
              <a:custGeom>
                <a:avLst/>
                <a:gdLst>
                  <a:gd name="T0" fmla="*/ 96 w 195"/>
                  <a:gd name="T1" fmla="*/ 190 h 190"/>
                  <a:gd name="T2" fmla="*/ 2 w 195"/>
                  <a:gd name="T3" fmla="*/ 100 h 190"/>
                  <a:gd name="T4" fmla="*/ 92 w 195"/>
                  <a:gd name="T5" fmla="*/ 2 h 190"/>
                  <a:gd name="T6" fmla="*/ 94 w 195"/>
                  <a:gd name="T7" fmla="*/ 2 h 190"/>
                  <a:gd name="T8" fmla="*/ 192 w 195"/>
                  <a:gd name="T9" fmla="*/ 92 h 190"/>
                  <a:gd name="T10" fmla="*/ 103 w 195"/>
                  <a:gd name="T11" fmla="*/ 190 h 190"/>
                  <a:gd name="T12" fmla="*/ 100 w 195"/>
                  <a:gd name="T13" fmla="*/ 190 h 190"/>
                  <a:gd name="T14" fmla="*/ 96 w 195"/>
                  <a:gd name="T15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190">
                    <a:moveTo>
                      <a:pt x="96" y="190"/>
                    </a:moveTo>
                    <a:cubicBezTo>
                      <a:pt x="46" y="190"/>
                      <a:pt x="5" y="151"/>
                      <a:pt x="2" y="100"/>
                    </a:cubicBezTo>
                    <a:cubicBezTo>
                      <a:pt x="0" y="49"/>
                      <a:pt x="40" y="5"/>
                      <a:pt x="92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146" y="0"/>
                      <a:pt x="190" y="40"/>
                      <a:pt x="192" y="92"/>
                    </a:cubicBezTo>
                    <a:cubicBezTo>
                      <a:pt x="195" y="144"/>
                      <a:pt x="155" y="188"/>
                      <a:pt x="103" y="190"/>
                    </a:cubicBezTo>
                    <a:cubicBezTo>
                      <a:pt x="100" y="190"/>
                      <a:pt x="100" y="190"/>
                      <a:pt x="100" y="190"/>
                    </a:cubicBezTo>
                    <a:cubicBezTo>
                      <a:pt x="99" y="190"/>
                      <a:pt x="98" y="190"/>
                      <a:pt x="96" y="1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394">
                <a:extLst>
                  <a:ext uri="{FF2B5EF4-FFF2-40B4-BE49-F238E27FC236}">
                    <a16:creationId xmlns:a16="http://schemas.microsoft.com/office/drawing/2014/main" id="{D5F6FA72-C3DB-4C17-B782-50FA44774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936"/>
                <a:ext cx="60" cy="58"/>
              </a:xfrm>
              <a:custGeom>
                <a:avLst/>
                <a:gdLst>
                  <a:gd name="T0" fmla="*/ 107 w 217"/>
                  <a:gd name="T1" fmla="*/ 212 h 212"/>
                  <a:gd name="T2" fmla="*/ 3 w 217"/>
                  <a:gd name="T3" fmla="*/ 112 h 212"/>
                  <a:gd name="T4" fmla="*/ 102 w 217"/>
                  <a:gd name="T5" fmla="*/ 2 h 212"/>
                  <a:gd name="T6" fmla="*/ 105 w 217"/>
                  <a:gd name="T7" fmla="*/ 2 h 212"/>
                  <a:gd name="T8" fmla="*/ 214 w 217"/>
                  <a:gd name="T9" fmla="*/ 102 h 212"/>
                  <a:gd name="T10" fmla="*/ 115 w 217"/>
                  <a:gd name="T11" fmla="*/ 212 h 212"/>
                  <a:gd name="T12" fmla="*/ 112 w 217"/>
                  <a:gd name="T13" fmla="*/ 212 h 212"/>
                  <a:gd name="T14" fmla="*/ 107 w 21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12">
                    <a:moveTo>
                      <a:pt x="107" y="212"/>
                    </a:moveTo>
                    <a:cubicBezTo>
                      <a:pt x="52" y="212"/>
                      <a:pt x="5" y="168"/>
                      <a:pt x="3" y="112"/>
                    </a:cubicBezTo>
                    <a:cubicBezTo>
                      <a:pt x="0" y="54"/>
                      <a:pt x="45" y="5"/>
                      <a:pt x="102" y="2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63" y="0"/>
                      <a:pt x="212" y="44"/>
                      <a:pt x="214" y="102"/>
                    </a:cubicBezTo>
                    <a:cubicBezTo>
                      <a:pt x="217" y="160"/>
                      <a:pt x="172" y="209"/>
                      <a:pt x="115" y="212"/>
                    </a:cubicBezTo>
                    <a:cubicBezTo>
                      <a:pt x="112" y="212"/>
                      <a:pt x="112" y="212"/>
                      <a:pt x="112" y="212"/>
                    </a:cubicBezTo>
                    <a:cubicBezTo>
                      <a:pt x="110" y="212"/>
                      <a:pt x="109" y="212"/>
                      <a:pt x="107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395">
                <a:extLst>
                  <a:ext uri="{FF2B5EF4-FFF2-40B4-BE49-F238E27FC236}">
                    <a16:creationId xmlns:a16="http://schemas.microsoft.com/office/drawing/2014/main" id="{F8A8D5F2-F81E-4BB9-88C4-35C51480D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928"/>
                <a:ext cx="60" cy="58"/>
              </a:xfrm>
              <a:custGeom>
                <a:avLst/>
                <a:gdLst>
                  <a:gd name="T0" fmla="*/ 106 w 214"/>
                  <a:gd name="T1" fmla="*/ 210 h 210"/>
                  <a:gd name="T2" fmla="*/ 2 w 214"/>
                  <a:gd name="T3" fmla="*/ 111 h 210"/>
                  <a:gd name="T4" fmla="*/ 101 w 214"/>
                  <a:gd name="T5" fmla="*/ 3 h 210"/>
                  <a:gd name="T6" fmla="*/ 103 w 214"/>
                  <a:gd name="T7" fmla="*/ 3 h 210"/>
                  <a:gd name="T8" fmla="*/ 211 w 214"/>
                  <a:gd name="T9" fmla="*/ 101 h 210"/>
                  <a:gd name="T10" fmla="*/ 113 w 214"/>
                  <a:gd name="T11" fmla="*/ 209 h 210"/>
                  <a:gd name="T12" fmla="*/ 110 w 214"/>
                  <a:gd name="T13" fmla="*/ 209 h 210"/>
                  <a:gd name="T14" fmla="*/ 106 w 214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10">
                    <a:moveTo>
                      <a:pt x="106" y="210"/>
                    </a:moveTo>
                    <a:cubicBezTo>
                      <a:pt x="51" y="210"/>
                      <a:pt x="5" y="166"/>
                      <a:pt x="2" y="111"/>
                    </a:cubicBezTo>
                    <a:cubicBezTo>
                      <a:pt x="0" y="54"/>
                      <a:pt x="44" y="5"/>
                      <a:pt x="101" y="3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61" y="0"/>
                      <a:pt x="209" y="44"/>
                      <a:pt x="211" y="101"/>
                    </a:cubicBezTo>
                    <a:cubicBezTo>
                      <a:pt x="214" y="158"/>
                      <a:pt x="170" y="207"/>
                      <a:pt x="113" y="209"/>
                    </a:cubicBezTo>
                    <a:cubicBezTo>
                      <a:pt x="110" y="209"/>
                      <a:pt x="110" y="209"/>
                      <a:pt x="110" y="209"/>
                    </a:cubicBezTo>
                    <a:cubicBezTo>
                      <a:pt x="109" y="209"/>
                      <a:pt x="107" y="210"/>
                      <a:pt x="106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396">
                <a:extLst>
                  <a:ext uri="{FF2B5EF4-FFF2-40B4-BE49-F238E27FC236}">
                    <a16:creationId xmlns:a16="http://schemas.microsoft.com/office/drawing/2014/main" id="{F4517D24-A114-4EB5-98A8-DF619D84B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2916"/>
                <a:ext cx="57" cy="54"/>
              </a:xfrm>
              <a:custGeom>
                <a:avLst/>
                <a:gdLst>
                  <a:gd name="T0" fmla="*/ 105 w 208"/>
                  <a:gd name="T1" fmla="*/ 195 h 195"/>
                  <a:gd name="T2" fmla="*/ 76 w 208"/>
                  <a:gd name="T3" fmla="*/ 191 h 195"/>
                  <a:gd name="T4" fmla="*/ 74 w 208"/>
                  <a:gd name="T5" fmla="*/ 190 h 195"/>
                  <a:gd name="T6" fmla="*/ 16 w 208"/>
                  <a:gd name="T7" fmla="*/ 74 h 195"/>
                  <a:gd name="T8" fmla="*/ 132 w 208"/>
                  <a:gd name="T9" fmla="*/ 16 h 195"/>
                  <a:gd name="T10" fmla="*/ 134 w 208"/>
                  <a:gd name="T11" fmla="*/ 17 h 195"/>
                  <a:gd name="T12" fmla="*/ 192 w 208"/>
                  <a:gd name="T13" fmla="*/ 133 h 195"/>
                  <a:gd name="T14" fmla="*/ 105 w 208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5">
                    <a:moveTo>
                      <a:pt x="105" y="195"/>
                    </a:moveTo>
                    <a:cubicBezTo>
                      <a:pt x="96" y="195"/>
                      <a:pt x="86" y="194"/>
                      <a:pt x="76" y="191"/>
                    </a:cubicBezTo>
                    <a:cubicBezTo>
                      <a:pt x="74" y="190"/>
                      <a:pt x="74" y="190"/>
                      <a:pt x="74" y="190"/>
                    </a:cubicBezTo>
                    <a:cubicBezTo>
                      <a:pt x="26" y="174"/>
                      <a:pt x="0" y="122"/>
                      <a:pt x="16" y="74"/>
                    </a:cubicBezTo>
                    <a:cubicBezTo>
                      <a:pt x="32" y="26"/>
                      <a:pt x="84" y="0"/>
                      <a:pt x="132" y="16"/>
                    </a:cubicBezTo>
                    <a:cubicBezTo>
                      <a:pt x="134" y="17"/>
                      <a:pt x="134" y="17"/>
                      <a:pt x="134" y="17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79" y="171"/>
                      <a:pt x="143" y="195"/>
                      <a:pt x="105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397">
                <a:extLst>
                  <a:ext uri="{FF2B5EF4-FFF2-40B4-BE49-F238E27FC236}">
                    <a16:creationId xmlns:a16="http://schemas.microsoft.com/office/drawing/2014/main" id="{3341EE13-368E-444B-BAD6-37789D1B3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2861"/>
                <a:ext cx="73" cy="68"/>
              </a:xfrm>
              <a:custGeom>
                <a:avLst/>
                <a:gdLst>
                  <a:gd name="T0" fmla="*/ 130 w 262"/>
                  <a:gd name="T1" fmla="*/ 246 h 246"/>
                  <a:gd name="T2" fmla="*/ 25 w 262"/>
                  <a:gd name="T3" fmla="*/ 178 h 246"/>
                  <a:gd name="T4" fmla="*/ 84 w 262"/>
                  <a:gd name="T5" fmla="*/ 27 h 246"/>
                  <a:gd name="T6" fmla="*/ 86 w 262"/>
                  <a:gd name="T7" fmla="*/ 26 h 246"/>
                  <a:gd name="T8" fmla="*/ 237 w 262"/>
                  <a:gd name="T9" fmla="*/ 84 h 246"/>
                  <a:gd name="T10" fmla="*/ 178 w 262"/>
                  <a:gd name="T11" fmla="*/ 235 h 246"/>
                  <a:gd name="T12" fmla="*/ 176 w 262"/>
                  <a:gd name="T13" fmla="*/ 236 h 246"/>
                  <a:gd name="T14" fmla="*/ 130 w 262"/>
                  <a:gd name="T15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2" h="246">
                    <a:moveTo>
                      <a:pt x="130" y="246"/>
                    </a:moveTo>
                    <a:cubicBezTo>
                      <a:pt x="86" y="246"/>
                      <a:pt x="44" y="221"/>
                      <a:pt x="25" y="178"/>
                    </a:cubicBezTo>
                    <a:cubicBezTo>
                      <a:pt x="0" y="120"/>
                      <a:pt x="26" y="52"/>
                      <a:pt x="84" y="27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144" y="0"/>
                      <a:pt x="211" y="27"/>
                      <a:pt x="237" y="84"/>
                    </a:cubicBezTo>
                    <a:cubicBezTo>
                      <a:pt x="262" y="142"/>
                      <a:pt x="236" y="210"/>
                      <a:pt x="178" y="235"/>
                    </a:cubicBezTo>
                    <a:cubicBezTo>
                      <a:pt x="176" y="236"/>
                      <a:pt x="176" y="236"/>
                      <a:pt x="176" y="236"/>
                    </a:cubicBezTo>
                    <a:cubicBezTo>
                      <a:pt x="161" y="243"/>
                      <a:pt x="145" y="246"/>
                      <a:pt x="130" y="2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398">
                <a:extLst>
                  <a:ext uri="{FF2B5EF4-FFF2-40B4-BE49-F238E27FC236}">
                    <a16:creationId xmlns:a16="http://schemas.microsoft.com/office/drawing/2014/main" id="{4E99C407-83A0-4EBC-A5B4-9A2466A78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7" y="2865"/>
                <a:ext cx="52" cy="50"/>
              </a:xfrm>
              <a:custGeom>
                <a:avLst/>
                <a:gdLst>
                  <a:gd name="T0" fmla="*/ 97 w 191"/>
                  <a:gd name="T1" fmla="*/ 179 h 179"/>
                  <a:gd name="T2" fmla="*/ 70 w 191"/>
                  <a:gd name="T3" fmla="*/ 175 h 179"/>
                  <a:gd name="T4" fmla="*/ 68 w 191"/>
                  <a:gd name="T5" fmla="*/ 174 h 179"/>
                  <a:gd name="T6" fmla="*/ 15 w 191"/>
                  <a:gd name="T7" fmla="*/ 68 h 179"/>
                  <a:gd name="T8" fmla="*/ 122 w 191"/>
                  <a:gd name="T9" fmla="*/ 15 h 179"/>
                  <a:gd name="T10" fmla="*/ 124 w 191"/>
                  <a:gd name="T11" fmla="*/ 15 h 179"/>
                  <a:gd name="T12" fmla="*/ 177 w 191"/>
                  <a:gd name="T13" fmla="*/ 122 h 179"/>
                  <a:gd name="T14" fmla="*/ 97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7" y="179"/>
                    </a:moveTo>
                    <a:cubicBezTo>
                      <a:pt x="88" y="179"/>
                      <a:pt x="79" y="178"/>
                      <a:pt x="70" y="175"/>
                    </a:cubicBezTo>
                    <a:cubicBezTo>
                      <a:pt x="68" y="174"/>
                      <a:pt x="68" y="174"/>
                      <a:pt x="68" y="174"/>
                    </a:cubicBezTo>
                    <a:cubicBezTo>
                      <a:pt x="24" y="160"/>
                      <a:pt x="0" y="112"/>
                      <a:pt x="15" y="68"/>
                    </a:cubicBezTo>
                    <a:cubicBezTo>
                      <a:pt x="30" y="24"/>
                      <a:pt x="78" y="0"/>
                      <a:pt x="122" y="15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68" y="30"/>
                      <a:pt x="191" y="78"/>
                      <a:pt x="177" y="122"/>
                    </a:cubicBezTo>
                    <a:cubicBezTo>
                      <a:pt x="165" y="157"/>
                      <a:pt x="132" y="179"/>
                      <a:pt x="97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399">
                <a:extLst>
                  <a:ext uri="{FF2B5EF4-FFF2-40B4-BE49-F238E27FC236}">
                    <a16:creationId xmlns:a16="http://schemas.microsoft.com/office/drawing/2014/main" id="{020877DF-7FE6-44AC-B953-005215223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804"/>
                <a:ext cx="61" cy="58"/>
              </a:xfrm>
              <a:custGeom>
                <a:avLst/>
                <a:gdLst>
                  <a:gd name="T0" fmla="*/ 111 w 220"/>
                  <a:gd name="T1" fmla="*/ 209 h 209"/>
                  <a:gd name="T2" fmla="*/ 48 w 220"/>
                  <a:gd name="T3" fmla="*/ 186 h 209"/>
                  <a:gd name="T4" fmla="*/ 47 w 220"/>
                  <a:gd name="T5" fmla="*/ 185 h 209"/>
                  <a:gd name="T6" fmla="*/ 34 w 220"/>
                  <a:gd name="T7" fmla="*/ 47 h 209"/>
                  <a:gd name="T8" fmla="*/ 171 w 220"/>
                  <a:gd name="T9" fmla="*/ 35 h 209"/>
                  <a:gd name="T10" fmla="*/ 173 w 220"/>
                  <a:gd name="T11" fmla="*/ 36 h 209"/>
                  <a:gd name="T12" fmla="*/ 186 w 220"/>
                  <a:gd name="T13" fmla="*/ 174 h 209"/>
                  <a:gd name="T14" fmla="*/ 111 w 220"/>
                  <a:gd name="T15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9">
                    <a:moveTo>
                      <a:pt x="111" y="209"/>
                    </a:moveTo>
                    <a:cubicBezTo>
                      <a:pt x="89" y="209"/>
                      <a:pt x="67" y="201"/>
                      <a:pt x="48" y="186"/>
                    </a:cubicBezTo>
                    <a:cubicBezTo>
                      <a:pt x="47" y="185"/>
                      <a:pt x="47" y="185"/>
                      <a:pt x="47" y="185"/>
                    </a:cubicBezTo>
                    <a:cubicBezTo>
                      <a:pt x="5" y="150"/>
                      <a:pt x="0" y="89"/>
                      <a:pt x="34" y="47"/>
                    </a:cubicBezTo>
                    <a:cubicBezTo>
                      <a:pt x="68" y="6"/>
                      <a:pt x="130" y="0"/>
                      <a:pt x="171" y="35"/>
                    </a:cubicBezTo>
                    <a:cubicBezTo>
                      <a:pt x="173" y="36"/>
                      <a:pt x="173" y="36"/>
                      <a:pt x="173" y="36"/>
                    </a:cubicBezTo>
                    <a:cubicBezTo>
                      <a:pt x="215" y="71"/>
                      <a:pt x="220" y="132"/>
                      <a:pt x="186" y="174"/>
                    </a:cubicBezTo>
                    <a:cubicBezTo>
                      <a:pt x="167" y="197"/>
                      <a:pt x="139" y="209"/>
                      <a:pt x="111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400">
                <a:extLst>
                  <a:ext uri="{FF2B5EF4-FFF2-40B4-BE49-F238E27FC236}">
                    <a16:creationId xmlns:a16="http://schemas.microsoft.com/office/drawing/2014/main" id="{0EBD5A1A-0321-4C9E-83B6-55E2D7A72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2809"/>
                <a:ext cx="41" cy="38"/>
              </a:xfrm>
              <a:custGeom>
                <a:avLst/>
                <a:gdLst>
                  <a:gd name="T0" fmla="*/ 73 w 146"/>
                  <a:gd name="T1" fmla="*/ 136 h 136"/>
                  <a:gd name="T2" fmla="*/ 14 w 146"/>
                  <a:gd name="T3" fmla="*/ 98 h 136"/>
                  <a:gd name="T4" fmla="*/ 47 w 146"/>
                  <a:gd name="T5" fmla="*/ 14 h 136"/>
                  <a:gd name="T6" fmla="*/ 48 w 146"/>
                  <a:gd name="T7" fmla="*/ 14 h 136"/>
                  <a:gd name="T8" fmla="*/ 132 w 146"/>
                  <a:gd name="T9" fmla="*/ 46 h 136"/>
                  <a:gd name="T10" fmla="*/ 100 w 146"/>
                  <a:gd name="T11" fmla="*/ 130 h 136"/>
                  <a:gd name="T12" fmla="*/ 98 w 146"/>
                  <a:gd name="T13" fmla="*/ 131 h 136"/>
                  <a:gd name="T14" fmla="*/ 73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3" y="136"/>
                    </a:moveTo>
                    <a:cubicBezTo>
                      <a:pt x="48" y="136"/>
                      <a:pt x="25" y="122"/>
                      <a:pt x="14" y="98"/>
                    </a:cubicBezTo>
                    <a:cubicBezTo>
                      <a:pt x="0" y="66"/>
                      <a:pt x="15" y="28"/>
                      <a:pt x="47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80" y="0"/>
                      <a:pt x="118" y="14"/>
                      <a:pt x="132" y="46"/>
                    </a:cubicBezTo>
                    <a:cubicBezTo>
                      <a:pt x="146" y="78"/>
                      <a:pt x="132" y="116"/>
                      <a:pt x="100" y="130"/>
                    </a:cubicBezTo>
                    <a:cubicBezTo>
                      <a:pt x="98" y="131"/>
                      <a:pt x="98" y="131"/>
                      <a:pt x="98" y="131"/>
                    </a:cubicBezTo>
                    <a:cubicBezTo>
                      <a:pt x="90" y="134"/>
                      <a:pt x="81" y="136"/>
                      <a:pt x="73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401">
                <a:extLst>
                  <a:ext uri="{FF2B5EF4-FFF2-40B4-BE49-F238E27FC236}">
                    <a16:creationId xmlns:a16="http://schemas.microsoft.com/office/drawing/2014/main" id="{40666FB9-78E7-44AA-A992-FE1466DEB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710"/>
                <a:ext cx="65" cy="62"/>
              </a:xfrm>
              <a:custGeom>
                <a:avLst/>
                <a:gdLst>
                  <a:gd name="T0" fmla="*/ 117 w 235"/>
                  <a:gd name="T1" fmla="*/ 224 h 224"/>
                  <a:gd name="T2" fmla="*/ 42 w 235"/>
                  <a:gd name="T3" fmla="*/ 193 h 224"/>
                  <a:gd name="T4" fmla="*/ 42 w 235"/>
                  <a:gd name="T5" fmla="*/ 43 h 224"/>
                  <a:gd name="T6" fmla="*/ 44 w 235"/>
                  <a:gd name="T7" fmla="*/ 41 h 224"/>
                  <a:gd name="T8" fmla="*/ 194 w 235"/>
                  <a:gd name="T9" fmla="*/ 41 h 224"/>
                  <a:gd name="T10" fmla="*/ 194 w 235"/>
                  <a:gd name="T11" fmla="*/ 192 h 224"/>
                  <a:gd name="T12" fmla="*/ 192 w 235"/>
                  <a:gd name="T13" fmla="*/ 193 h 224"/>
                  <a:gd name="T14" fmla="*/ 117 w 235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5" h="224">
                    <a:moveTo>
                      <a:pt x="117" y="224"/>
                    </a:moveTo>
                    <a:cubicBezTo>
                      <a:pt x="90" y="224"/>
                      <a:pt x="63" y="214"/>
                      <a:pt x="42" y="193"/>
                    </a:cubicBezTo>
                    <a:cubicBezTo>
                      <a:pt x="0" y="152"/>
                      <a:pt x="1" y="85"/>
                      <a:pt x="42" y="43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85" y="0"/>
                      <a:pt x="152" y="0"/>
                      <a:pt x="194" y="41"/>
                    </a:cubicBezTo>
                    <a:cubicBezTo>
                      <a:pt x="235" y="83"/>
                      <a:pt x="235" y="150"/>
                      <a:pt x="194" y="192"/>
                    </a:cubicBezTo>
                    <a:cubicBezTo>
                      <a:pt x="192" y="193"/>
                      <a:pt x="192" y="193"/>
                      <a:pt x="192" y="193"/>
                    </a:cubicBezTo>
                    <a:cubicBezTo>
                      <a:pt x="171" y="214"/>
                      <a:pt x="144" y="224"/>
                      <a:pt x="117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402">
                <a:extLst>
                  <a:ext uri="{FF2B5EF4-FFF2-40B4-BE49-F238E27FC236}">
                    <a16:creationId xmlns:a16="http://schemas.microsoft.com/office/drawing/2014/main" id="{8FEF5983-469B-4206-A79D-313E3CA41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2695"/>
                <a:ext cx="64" cy="61"/>
              </a:xfrm>
              <a:custGeom>
                <a:avLst/>
                <a:gdLst>
                  <a:gd name="T0" fmla="*/ 116 w 231"/>
                  <a:gd name="T1" fmla="*/ 219 h 219"/>
                  <a:gd name="T2" fmla="*/ 51 w 231"/>
                  <a:gd name="T3" fmla="*/ 195 h 219"/>
                  <a:gd name="T4" fmla="*/ 49 w 231"/>
                  <a:gd name="T5" fmla="*/ 193 h 219"/>
                  <a:gd name="T6" fmla="*/ 36 w 231"/>
                  <a:gd name="T7" fmla="*/ 49 h 219"/>
                  <a:gd name="T8" fmla="*/ 180 w 231"/>
                  <a:gd name="T9" fmla="*/ 36 h 219"/>
                  <a:gd name="T10" fmla="*/ 182 w 231"/>
                  <a:gd name="T11" fmla="*/ 37 h 219"/>
                  <a:gd name="T12" fmla="*/ 195 w 231"/>
                  <a:gd name="T13" fmla="*/ 182 h 219"/>
                  <a:gd name="T14" fmla="*/ 116 w 231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9">
                    <a:moveTo>
                      <a:pt x="116" y="219"/>
                    </a:moveTo>
                    <a:cubicBezTo>
                      <a:pt x="93" y="219"/>
                      <a:pt x="70" y="211"/>
                      <a:pt x="51" y="195"/>
                    </a:cubicBezTo>
                    <a:cubicBezTo>
                      <a:pt x="49" y="193"/>
                      <a:pt x="49" y="193"/>
                      <a:pt x="49" y="193"/>
                    </a:cubicBezTo>
                    <a:cubicBezTo>
                      <a:pt x="6" y="157"/>
                      <a:pt x="0" y="93"/>
                      <a:pt x="36" y="49"/>
                    </a:cubicBezTo>
                    <a:cubicBezTo>
                      <a:pt x="72" y="6"/>
                      <a:pt x="136" y="0"/>
                      <a:pt x="180" y="36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225" y="73"/>
                      <a:pt x="231" y="138"/>
                      <a:pt x="195" y="182"/>
                    </a:cubicBezTo>
                    <a:cubicBezTo>
                      <a:pt x="175" y="206"/>
                      <a:pt x="146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403">
                <a:extLst>
                  <a:ext uri="{FF2B5EF4-FFF2-40B4-BE49-F238E27FC236}">
                    <a16:creationId xmlns:a16="http://schemas.microsoft.com/office/drawing/2014/main" id="{F66CC9E1-4E5B-43B6-B15E-858928DB1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603"/>
                <a:ext cx="42" cy="40"/>
              </a:xfrm>
              <a:custGeom>
                <a:avLst/>
                <a:gdLst>
                  <a:gd name="T0" fmla="*/ 75 w 151"/>
                  <a:gd name="T1" fmla="*/ 145 h 145"/>
                  <a:gd name="T2" fmla="*/ 27 w 151"/>
                  <a:gd name="T3" fmla="*/ 125 h 145"/>
                  <a:gd name="T4" fmla="*/ 27 w 151"/>
                  <a:gd name="T5" fmla="*/ 28 h 145"/>
                  <a:gd name="T6" fmla="*/ 28 w 151"/>
                  <a:gd name="T7" fmla="*/ 27 h 145"/>
                  <a:gd name="T8" fmla="*/ 124 w 151"/>
                  <a:gd name="T9" fmla="*/ 27 h 145"/>
                  <a:gd name="T10" fmla="*/ 124 w 151"/>
                  <a:gd name="T11" fmla="*/ 124 h 145"/>
                  <a:gd name="T12" fmla="*/ 123 w 151"/>
                  <a:gd name="T13" fmla="*/ 125 h 145"/>
                  <a:gd name="T14" fmla="*/ 75 w 151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5">
                    <a:moveTo>
                      <a:pt x="75" y="145"/>
                    </a:moveTo>
                    <a:cubicBezTo>
                      <a:pt x="58" y="145"/>
                      <a:pt x="40" y="138"/>
                      <a:pt x="27" y="125"/>
                    </a:cubicBezTo>
                    <a:cubicBezTo>
                      <a:pt x="0" y="98"/>
                      <a:pt x="0" y="55"/>
                      <a:pt x="27" y="28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54" y="0"/>
                      <a:pt x="98" y="0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23" y="125"/>
                      <a:pt x="123" y="125"/>
                      <a:pt x="123" y="125"/>
                    </a:cubicBezTo>
                    <a:cubicBezTo>
                      <a:pt x="110" y="138"/>
                      <a:pt x="92" y="145"/>
                      <a:pt x="75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404">
                <a:extLst>
                  <a:ext uri="{FF2B5EF4-FFF2-40B4-BE49-F238E27FC236}">
                    <a16:creationId xmlns:a16="http://schemas.microsoft.com/office/drawing/2014/main" id="{43C11849-F4FE-43EA-9DFF-CF9193CDF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2601"/>
                <a:ext cx="37" cy="35"/>
              </a:xfrm>
              <a:custGeom>
                <a:avLst/>
                <a:gdLst>
                  <a:gd name="T0" fmla="*/ 67 w 132"/>
                  <a:gd name="T1" fmla="*/ 125 h 125"/>
                  <a:gd name="T2" fmla="*/ 29 w 132"/>
                  <a:gd name="T3" fmla="*/ 112 h 125"/>
                  <a:gd name="T4" fmla="*/ 28 w 132"/>
                  <a:gd name="T5" fmla="*/ 111 h 125"/>
                  <a:gd name="T6" fmla="*/ 20 w 132"/>
                  <a:gd name="T7" fmla="*/ 28 h 125"/>
                  <a:gd name="T8" fmla="*/ 103 w 132"/>
                  <a:gd name="T9" fmla="*/ 21 h 125"/>
                  <a:gd name="T10" fmla="*/ 104 w 132"/>
                  <a:gd name="T11" fmla="*/ 21 h 125"/>
                  <a:gd name="T12" fmla="*/ 112 w 132"/>
                  <a:gd name="T13" fmla="*/ 104 h 125"/>
                  <a:gd name="T14" fmla="*/ 67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7" y="125"/>
                    </a:moveTo>
                    <a:cubicBezTo>
                      <a:pt x="53" y="125"/>
                      <a:pt x="40" y="121"/>
                      <a:pt x="29" y="112"/>
                    </a:cubicBezTo>
                    <a:cubicBezTo>
                      <a:pt x="28" y="111"/>
                      <a:pt x="28" y="111"/>
                      <a:pt x="28" y="111"/>
                    </a:cubicBezTo>
                    <a:cubicBezTo>
                      <a:pt x="3" y="90"/>
                      <a:pt x="0" y="53"/>
                      <a:pt x="20" y="28"/>
                    </a:cubicBezTo>
                    <a:cubicBezTo>
                      <a:pt x="41" y="3"/>
                      <a:pt x="78" y="0"/>
                      <a:pt x="103" y="21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29" y="42"/>
                      <a:pt x="132" y="79"/>
                      <a:pt x="112" y="104"/>
                    </a:cubicBezTo>
                    <a:cubicBezTo>
                      <a:pt x="100" y="118"/>
                      <a:pt x="83" y="125"/>
                      <a:pt x="67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405">
                <a:extLst>
                  <a:ext uri="{FF2B5EF4-FFF2-40B4-BE49-F238E27FC236}">
                    <a16:creationId xmlns:a16="http://schemas.microsoft.com/office/drawing/2014/main" id="{0EF804F5-04DB-4589-A056-53662CC54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2476"/>
                <a:ext cx="57" cy="55"/>
              </a:xfrm>
              <a:custGeom>
                <a:avLst/>
                <a:gdLst>
                  <a:gd name="T0" fmla="*/ 102 w 206"/>
                  <a:gd name="T1" fmla="*/ 197 h 197"/>
                  <a:gd name="T2" fmla="*/ 36 w 206"/>
                  <a:gd name="T3" fmla="*/ 170 h 197"/>
                  <a:gd name="T4" fmla="*/ 36 w 206"/>
                  <a:gd name="T5" fmla="*/ 38 h 197"/>
                  <a:gd name="T6" fmla="*/ 38 w 206"/>
                  <a:gd name="T7" fmla="*/ 36 h 197"/>
                  <a:gd name="T8" fmla="*/ 170 w 206"/>
                  <a:gd name="T9" fmla="*/ 37 h 197"/>
                  <a:gd name="T10" fmla="*/ 170 w 206"/>
                  <a:gd name="T11" fmla="*/ 169 h 197"/>
                  <a:gd name="T12" fmla="*/ 168 w 206"/>
                  <a:gd name="T13" fmla="*/ 170 h 197"/>
                  <a:gd name="T14" fmla="*/ 102 w 206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7">
                    <a:moveTo>
                      <a:pt x="102" y="197"/>
                    </a:moveTo>
                    <a:cubicBezTo>
                      <a:pt x="79" y="197"/>
                      <a:pt x="55" y="188"/>
                      <a:pt x="36" y="170"/>
                    </a:cubicBezTo>
                    <a:cubicBezTo>
                      <a:pt x="0" y="134"/>
                      <a:pt x="0" y="74"/>
                      <a:pt x="36" y="38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74" y="0"/>
                      <a:pt x="134" y="0"/>
                      <a:pt x="170" y="37"/>
                    </a:cubicBezTo>
                    <a:cubicBezTo>
                      <a:pt x="206" y="73"/>
                      <a:pt x="206" y="132"/>
                      <a:pt x="170" y="169"/>
                    </a:cubicBezTo>
                    <a:cubicBezTo>
                      <a:pt x="168" y="170"/>
                      <a:pt x="168" y="170"/>
                      <a:pt x="168" y="170"/>
                    </a:cubicBezTo>
                    <a:cubicBezTo>
                      <a:pt x="150" y="188"/>
                      <a:pt x="126" y="197"/>
                      <a:pt x="102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6" name="Freeform 407">
              <a:extLst>
                <a:ext uri="{FF2B5EF4-FFF2-40B4-BE49-F238E27FC236}">
                  <a16:creationId xmlns:a16="http://schemas.microsoft.com/office/drawing/2014/main" id="{2AB03E6D-AFA8-439C-AE6A-AD56EF5FD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456"/>
              <a:ext cx="69" cy="65"/>
            </a:xfrm>
            <a:custGeom>
              <a:avLst/>
              <a:gdLst>
                <a:gd name="T0" fmla="*/ 126 w 250"/>
                <a:gd name="T1" fmla="*/ 235 h 235"/>
                <a:gd name="T2" fmla="*/ 30 w 250"/>
                <a:gd name="T3" fmla="*/ 179 h 235"/>
                <a:gd name="T4" fmla="*/ 29 w 250"/>
                <a:gd name="T5" fmla="*/ 177 h 235"/>
                <a:gd name="T6" fmla="*/ 71 w 250"/>
                <a:gd name="T7" fmla="*/ 29 h 235"/>
                <a:gd name="T8" fmla="*/ 220 w 250"/>
                <a:gd name="T9" fmla="*/ 71 h 235"/>
                <a:gd name="T10" fmla="*/ 221 w 250"/>
                <a:gd name="T11" fmla="*/ 73 h 235"/>
                <a:gd name="T12" fmla="*/ 179 w 250"/>
                <a:gd name="T13" fmla="*/ 221 h 235"/>
                <a:gd name="T14" fmla="*/ 126 w 250"/>
                <a:gd name="T15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5">
                  <a:moveTo>
                    <a:pt x="126" y="235"/>
                  </a:moveTo>
                  <a:cubicBezTo>
                    <a:pt x="87" y="235"/>
                    <a:pt x="50" y="215"/>
                    <a:pt x="30" y="179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0" y="125"/>
                    <a:pt x="19" y="58"/>
                    <a:pt x="71" y="29"/>
                  </a:cubicBezTo>
                  <a:cubicBezTo>
                    <a:pt x="124" y="0"/>
                    <a:pt x="190" y="19"/>
                    <a:pt x="220" y="71"/>
                  </a:cubicBezTo>
                  <a:cubicBezTo>
                    <a:pt x="221" y="73"/>
                    <a:pt x="221" y="73"/>
                    <a:pt x="221" y="73"/>
                  </a:cubicBezTo>
                  <a:cubicBezTo>
                    <a:pt x="250" y="126"/>
                    <a:pt x="231" y="192"/>
                    <a:pt x="179" y="221"/>
                  </a:cubicBezTo>
                  <a:cubicBezTo>
                    <a:pt x="162" y="231"/>
                    <a:pt x="144" y="235"/>
                    <a:pt x="126" y="2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408">
              <a:extLst>
                <a:ext uri="{FF2B5EF4-FFF2-40B4-BE49-F238E27FC236}">
                  <a16:creationId xmlns:a16="http://schemas.microsoft.com/office/drawing/2014/main" id="{3C17BD0C-7A16-4A9E-8C24-EF0503B4B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323"/>
              <a:ext cx="68" cy="64"/>
            </a:xfrm>
            <a:custGeom>
              <a:avLst/>
              <a:gdLst>
                <a:gd name="T0" fmla="*/ 122 w 244"/>
                <a:gd name="T1" fmla="*/ 229 h 229"/>
                <a:gd name="T2" fmla="*/ 79 w 244"/>
                <a:gd name="T3" fmla="*/ 220 h 229"/>
                <a:gd name="T4" fmla="*/ 24 w 244"/>
                <a:gd name="T5" fmla="*/ 80 h 229"/>
                <a:gd name="T6" fmla="*/ 25 w 244"/>
                <a:gd name="T7" fmla="*/ 78 h 229"/>
                <a:gd name="T8" fmla="*/ 165 w 244"/>
                <a:gd name="T9" fmla="*/ 23 h 229"/>
                <a:gd name="T10" fmla="*/ 220 w 244"/>
                <a:gd name="T11" fmla="*/ 164 h 229"/>
                <a:gd name="T12" fmla="*/ 219 w 244"/>
                <a:gd name="T13" fmla="*/ 166 h 229"/>
                <a:gd name="T14" fmla="*/ 122 w 244"/>
                <a:gd name="T15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29">
                  <a:moveTo>
                    <a:pt x="122" y="229"/>
                  </a:moveTo>
                  <a:cubicBezTo>
                    <a:pt x="107" y="229"/>
                    <a:pt x="93" y="226"/>
                    <a:pt x="79" y="220"/>
                  </a:cubicBezTo>
                  <a:cubicBezTo>
                    <a:pt x="25" y="197"/>
                    <a:pt x="0" y="134"/>
                    <a:pt x="24" y="80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49" y="24"/>
                    <a:pt x="112" y="0"/>
                    <a:pt x="165" y="23"/>
                  </a:cubicBezTo>
                  <a:cubicBezTo>
                    <a:pt x="219" y="47"/>
                    <a:pt x="244" y="110"/>
                    <a:pt x="220" y="164"/>
                  </a:cubicBezTo>
                  <a:cubicBezTo>
                    <a:pt x="219" y="166"/>
                    <a:pt x="219" y="166"/>
                    <a:pt x="219" y="166"/>
                  </a:cubicBezTo>
                  <a:cubicBezTo>
                    <a:pt x="201" y="206"/>
                    <a:pt x="162" y="229"/>
                    <a:pt x="122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09">
              <a:extLst>
                <a:ext uri="{FF2B5EF4-FFF2-40B4-BE49-F238E27FC236}">
                  <a16:creationId xmlns:a16="http://schemas.microsoft.com/office/drawing/2014/main" id="{631838DF-8D5B-4C33-8962-DF151B52C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323"/>
              <a:ext cx="41" cy="39"/>
            </a:xfrm>
            <a:custGeom>
              <a:avLst/>
              <a:gdLst>
                <a:gd name="T0" fmla="*/ 76 w 151"/>
                <a:gd name="T1" fmla="*/ 143 h 143"/>
                <a:gd name="T2" fmla="*/ 19 w 151"/>
                <a:gd name="T3" fmla="*/ 109 h 143"/>
                <a:gd name="T4" fmla="*/ 18 w 151"/>
                <a:gd name="T5" fmla="*/ 107 h 143"/>
                <a:gd name="T6" fmla="*/ 44 w 151"/>
                <a:gd name="T7" fmla="*/ 18 h 143"/>
                <a:gd name="T8" fmla="*/ 133 w 151"/>
                <a:gd name="T9" fmla="*/ 44 h 143"/>
                <a:gd name="T10" fmla="*/ 134 w 151"/>
                <a:gd name="T11" fmla="*/ 45 h 143"/>
                <a:gd name="T12" fmla="*/ 108 w 151"/>
                <a:gd name="T13" fmla="*/ 134 h 143"/>
                <a:gd name="T14" fmla="*/ 76 w 151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3">
                  <a:moveTo>
                    <a:pt x="76" y="143"/>
                  </a:moveTo>
                  <a:cubicBezTo>
                    <a:pt x="53" y="143"/>
                    <a:pt x="31" y="130"/>
                    <a:pt x="19" y="109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0" y="76"/>
                    <a:pt x="12" y="36"/>
                    <a:pt x="44" y="18"/>
                  </a:cubicBezTo>
                  <a:cubicBezTo>
                    <a:pt x="75" y="0"/>
                    <a:pt x="115" y="12"/>
                    <a:pt x="133" y="44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51" y="77"/>
                    <a:pt x="140" y="117"/>
                    <a:pt x="108" y="134"/>
                  </a:cubicBezTo>
                  <a:cubicBezTo>
                    <a:pt x="98" y="140"/>
                    <a:pt x="87" y="143"/>
                    <a:pt x="76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10">
              <a:extLst>
                <a:ext uri="{FF2B5EF4-FFF2-40B4-BE49-F238E27FC236}">
                  <a16:creationId xmlns:a16="http://schemas.microsoft.com/office/drawing/2014/main" id="{8DAF0C4D-7F5D-4E05-A021-719380CCE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168"/>
              <a:ext cx="70" cy="66"/>
            </a:xfrm>
            <a:custGeom>
              <a:avLst/>
              <a:gdLst>
                <a:gd name="T0" fmla="*/ 127 w 254"/>
                <a:gd name="T1" fmla="*/ 240 h 240"/>
                <a:gd name="T2" fmla="*/ 82 w 254"/>
                <a:gd name="T3" fmla="*/ 231 h 240"/>
                <a:gd name="T4" fmla="*/ 25 w 254"/>
                <a:gd name="T5" fmla="*/ 84 h 240"/>
                <a:gd name="T6" fmla="*/ 26 w 254"/>
                <a:gd name="T7" fmla="*/ 81 h 240"/>
                <a:gd name="T8" fmla="*/ 173 w 254"/>
                <a:gd name="T9" fmla="*/ 25 h 240"/>
                <a:gd name="T10" fmla="*/ 229 w 254"/>
                <a:gd name="T11" fmla="*/ 172 h 240"/>
                <a:gd name="T12" fmla="*/ 228 w 254"/>
                <a:gd name="T13" fmla="*/ 174 h 240"/>
                <a:gd name="T14" fmla="*/ 127 w 254"/>
                <a:gd name="T15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4" h="240">
                  <a:moveTo>
                    <a:pt x="127" y="240"/>
                  </a:moveTo>
                  <a:cubicBezTo>
                    <a:pt x="112" y="240"/>
                    <a:pt x="96" y="237"/>
                    <a:pt x="82" y="231"/>
                  </a:cubicBezTo>
                  <a:cubicBezTo>
                    <a:pt x="25" y="206"/>
                    <a:pt x="0" y="140"/>
                    <a:pt x="25" y="84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51" y="25"/>
                    <a:pt x="117" y="0"/>
                    <a:pt x="173" y="25"/>
                  </a:cubicBezTo>
                  <a:cubicBezTo>
                    <a:pt x="229" y="50"/>
                    <a:pt x="254" y="115"/>
                    <a:pt x="229" y="172"/>
                  </a:cubicBezTo>
                  <a:cubicBezTo>
                    <a:pt x="228" y="174"/>
                    <a:pt x="228" y="174"/>
                    <a:pt x="228" y="174"/>
                  </a:cubicBezTo>
                  <a:cubicBezTo>
                    <a:pt x="210" y="215"/>
                    <a:pt x="169" y="240"/>
                    <a:pt x="127" y="2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11">
              <a:extLst>
                <a:ext uri="{FF2B5EF4-FFF2-40B4-BE49-F238E27FC236}">
                  <a16:creationId xmlns:a16="http://schemas.microsoft.com/office/drawing/2014/main" id="{800A3416-9500-4CE7-975C-0D414578C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163"/>
              <a:ext cx="66" cy="65"/>
            </a:xfrm>
            <a:custGeom>
              <a:avLst/>
              <a:gdLst>
                <a:gd name="T0" fmla="*/ 119 w 238"/>
                <a:gd name="T1" fmla="*/ 233 h 233"/>
                <a:gd name="T2" fmla="*/ 9 w 238"/>
                <a:gd name="T3" fmla="*/ 137 h 233"/>
                <a:gd name="T4" fmla="*/ 8 w 238"/>
                <a:gd name="T5" fmla="*/ 134 h 233"/>
                <a:gd name="T6" fmla="*/ 103 w 238"/>
                <a:gd name="T7" fmla="*/ 8 h 233"/>
                <a:gd name="T8" fmla="*/ 229 w 238"/>
                <a:gd name="T9" fmla="*/ 103 h 233"/>
                <a:gd name="T10" fmla="*/ 229 w 238"/>
                <a:gd name="T11" fmla="*/ 106 h 233"/>
                <a:gd name="T12" fmla="*/ 134 w 238"/>
                <a:gd name="T13" fmla="*/ 232 h 233"/>
                <a:gd name="T14" fmla="*/ 119 w 238"/>
                <a:gd name="T15" fmla="*/ 23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233">
                  <a:moveTo>
                    <a:pt x="119" y="233"/>
                  </a:moveTo>
                  <a:cubicBezTo>
                    <a:pt x="64" y="233"/>
                    <a:pt x="17" y="192"/>
                    <a:pt x="9" y="137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0" y="73"/>
                    <a:pt x="42" y="17"/>
                    <a:pt x="103" y="8"/>
                  </a:cubicBezTo>
                  <a:cubicBezTo>
                    <a:pt x="164" y="0"/>
                    <a:pt x="220" y="42"/>
                    <a:pt x="229" y="103"/>
                  </a:cubicBezTo>
                  <a:cubicBezTo>
                    <a:pt x="229" y="106"/>
                    <a:pt x="229" y="106"/>
                    <a:pt x="229" y="106"/>
                  </a:cubicBezTo>
                  <a:cubicBezTo>
                    <a:pt x="238" y="167"/>
                    <a:pt x="195" y="223"/>
                    <a:pt x="134" y="232"/>
                  </a:cubicBezTo>
                  <a:cubicBezTo>
                    <a:pt x="129" y="232"/>
                    <a:pt x="124" y="233"/>
                    <a:pt x="119" y="2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12">
              <a:extLst>
                <a:ext uri="{FF2B5EF4-FFF2-40B4-BE49-F238E27FC236}">
                  <a16:creationId xmlns:a16="http://schemas.microsoft.com/office/drawing/2014/main" id="{67EB7BAF-F0C1-4F57-AF94-681B3699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022"/>
              <a:ext cx="45" cy="45"/>
            </a:xfrm>
            <a:custGeom>
              <a:avLst/>
              <a:gdLst>
                <a:gd name="T0" fmla="*/ 80 w 161"/>
                <a:gd name="T1" fmla="*/ 161 h 161"/>
                <a:gd name="T2" fmla="*/ 77 w 161"/>
                <a:gd name="T3" fmla="*/ 161 h 161"/>
                <a:gd name="T4" fmla="*/ 2 w 161"/>
                <a:gd name="T5" fmla="*/ 79 h 161"/>
                <a:gd name="T6" fmla="*/ 2 w 161"/>
                <a:gd name="T7" fmla="*/ 77 h 161"/>
                <a:gd name="T8" fmla="*/ 84 w 161"/>
                <a:gd name="T9" fmla="*/ 2 h 161"/>
                <a:gd name="T10" fmla="*/ 159 w 161"/>
                <a:gd name="T11" fmla="*/ 84 h 161"/>
                <a:gd name="T12" fmla="*/ 159 w 161"/>
                <a:gd name="T13" fmla="*/ 86 h 161"/>
                <a:gd name="T14" fmla="*/ 80 w 161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61">
                  <a:moveTo>
                    <a:pt x="80" y="161"/>
                  </a:moveTo>
                  <a:cubicBezTo>
                    <a:pt x="79" y="161"/>
                    <a:pt x="78" y="161"/>
                    <a:pt x="77" y="161"/>
                  </a:cubicBezTo>
                  <a:cubicBezTo>
                    <a:pt x="33" y="159"/>
                    <a:pt x="0" y="122"/>
                    <a:pt x="2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4" y="34"/>
                    <a:pt x="41" y="0"/>
                    <a:pt x="84" y="2"/>
                  </a:cubicBezTo>
                  <a:cubicBezTo>
                    <a:pt x="127" y="4"/>
                    <a:pt x="161" y="41"/>
                    <a:pt x="159" y="84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7" y="128"/>
                    <a:pt x="122" y="161"/>
                    <a:pt x="80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13">
              <a:extLst>
                <a:ext uri="{FF2B5EF4-FFF2-40B4-BE49-F238E27FC236}">
                  <a16:creationId xmlns:a16="http://schemas.microsoft.com/office/drawing/2014/main" id="{E1A54B69-3A47-4EE8-B5FD-05865AB83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2002"/>
              <a:ext cx="55" cy="54"/>
            </a:xfrm>
            <a:custGeom>
              <a:avLst/>
              <a:gdLst>
                <a:gd name="T0" fmla="*/ 100 w 199"/>
                <a:gd name="T1" fmla="*/ 195 h 195"/>
                <a:gd name="T2" fmla="*/ 8 w 199"/>
                <a:gd name="T3" fmla="*/ 115 h 195"/>
                <a:gd name="T4" fmla="*/ 7 w 199"/>
                <a:gd name="T5" fmla="*/ 113 h 195"/>
                <a:gd name="T6" fmla="*/ 87 w 199"/>
                <a:gd name="T7" fmla="*/ 8 h 195"/>
                <a:gd name="T8" fmla="*/ 192 w 199"/>
                <a:gd name="T9" fmla="*/ 87 h 195"/>
                <a:gd name="T10" fmla="*/ 192 w 199"/>
                <a:gd name="T11" fmla="*/ 89 h 195"/>
                <a:gd name="T12" fmla="*/ 113 w 199"/>
                <a:gd name="T13" fmla="*/ 194 h 195"/>
                <a:gd name="T14" fmla="*/ 100 w 199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195">
                  <a:moveTo>
                    <a:pt x="100" y="195"/>
                  </a:moveTo>
                  <a:cubicBezTo>
                    <a:pt x="54" y="195"/>
                    <a:pt x="14" y="161"/>
                    <a:pt x="8" y="115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0" y="62"/>
                    <a:pt x="36" y="15"/>
                    <a:pt x="87" y="8"/>
                  </a:cubicBezTo>
                  <a:cubicBezTo>
                    <a:pt x="138" y="0"/>
                    <a:pt x="185" y="36"/>
                    <a:pt x="192" y="87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9" y="140"/>
                    <a:pt x="164" y="187"/>
                    <a:pt x="113" y="194"/>
                  </a:cubicBezTo>
                  <a:cubicBezTo>
                    <a:pt x="108" y="195"/>
                    <a:pt x="104" y="195"/>
                    <a:pt x="100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14">
              <a:extLst>
                <a:ext uri="{FF2B5EF4-FFF2-40B4-BE49-F238E27FC236}">
                  <a16:creationId xmlns:a16="http://schemas.microsoft.com/office/drawing/2014/main" id="{E1854D47-F4ED-4453-AEC2-42050925C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853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4 h 164"/>
                <a:gd name="T4" fmla="*/ 2 w 164"/>
                <a:gd name="T5" fmla="*/ 80 h 164"/>
                <a:gd name="T6" fmla="*/ 2 w 164"/>
                <a:gd name="T7" fmla="*/ 79 h 164"/>
                <a:gd name="T8" fmla="*/ 86 w 164"/>
                <a:gd name="T9" fmla="*/ 2 h 164"/>
                <a:gd name="T10" fmla="*/ 162 w 164"/>
                <a:gd name="T11" fmla="*/ 86 h 164"/>
                <a:gd name="T12" fmla="*/ 162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0" y="164"/>
                    <a:pt x="79" y="164"/>
                    <a:pt x="78" y="164"/>
                  </a:cubicBezTo>
                  <a:cubicBezTo>
                    <a:pt x="34" y="162"/>
                    <a:pt x="0" y="125"/>
                    <a:pt x="2" y="80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4" y="34"/>
                    <a:pt x="41" y="0"/>
                    <a:pt x="86" y="2"/>
                  </a:cubicBezTo>
                  <a:cubicBezTo>
                    <a:pt x="130" y="4"/>
                    <a:pt x="164" y="42"/>
                    <a:pt x="162" y="86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60" y="131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415">
              <a:extLst>
                <a:ext uri="{FF2B5EF4-FFF2-40B4-BE49-F238E27FC236}">
                  <a16:creationId xmlns:a16="http://schemas.microsoft.com/office/drawing/2014/main" id="{20DB6C3A-84E9-41AF-A0EE-292551681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1842"/>
              <a:ext cx="42" cy="41"/>
            </a:xfrm>
            <a:custGeom>
              <a:avLst/>
              <a:gdLst>
                <a:gd name="T0" fmla="*/ 77 w 153"/>
                <a:gd name="T1" fmla="*/ 149 h 149"/>
                <a:gd name="T2" fmla="*/ 6 w 153"/>
                <a:gd name="T3" fmla="*/ 87 h 149"/>
                <a:gd name="T4" fmla="*/ 6 w 153"/>
                <a:gd name="T5" fmla="*/ 86 h 149"/>
                <a:gd name="T6" fmla="*/ 67 w 153"/>
                <a:gd name="T7" fmla="*/ 5 h 149"/>
                <a:gd name="T8" fmla="*/ 148 w 153"/>
                <a:gd name="T9" fmla="*/ 66 h 149"/>
                <a:gd name="T10" fmla="*/ 148 w 153"/>
                <a:gd name="T11" fmla="*/ 68 h 149"/>
                <a:gd name="T12" fmla="*/ 87 w 153"/>
                <a:gd name="T13" fmla="*/ 148 h 149"/>
                <a:gd name="T14" fmla="*/ 77 w 153"/>
                <a:gd name="T15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9">
                  <a:moveTo>
                    <a:pt x="77" y="149"/>
                  </a:moveTo>
                  <a:cubicBezTo>
                    <a:pt x="42" y="149"/>
                    <a:pt x="11" y="123"/>
                    <a:pt x="6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0" y="47"/>
                    <a:pt x="28" y="10"/>
                    <a:pt x="67" y="5"/>
                  </a:cubicBezTo>
                  <a:cubicBezTo>
                    <a:pt x="106" y="0"/>
                    <a:pt x="142" y="27"/>
                    <a:pt x="148" y="66"/>
                  </a:cubicBezTo>
                  <a:cubicBezTo>
                    <a:pt x="148" y="68"/>
                    <a:pt x="148" y="68"/>
                    <a:pt x="148" y="68"/>
                  </a:cubicBezTo>
                  <a:cubicBezTo>
                    <a:pt x="153" y="107"/>
                    <a:pt x="126" y="143"/>
                    <a:pt x="87" y="148"/>
                  </a:cubicBezTo>
                  <a:cubicBezTo>
                    <a:pt x="83" y="149"/>
                    <a:pt x="80" y="149"/>
                    <a:pt x="77" y="1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416">
              <a:extLst>
                <a:ext uri="{FF2B5EF4-FFF2-40B4-BE49-F238E27FC236}">
                  <a16:creationId xmlns:a16="http://schemas.microsoft.com/office/drawing/2014/main" id="{EC685E1F-D247-4611-B5EA-04D0BCB43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685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3 h 164"/>
                <a:gd name="T4" fmla="*/ 2 w 164"/>
                <a:gd name="T5" fmla="*/ 80 h 164"/>
                <a:gd name="T6" fmla="*/ 2 w 164"/>
                <a:gd name="T7" fmla="*/ 78 h 164"/>
                <a:gd name="T8" fmla="*/ 86 w 164"/>
                <a:gd name="T9" fmla="*/ 3 h 164"/>
                <a:gd name="T10" fmla="*/ 162 w 164"/>
                <a:gd name="T11" fmla="*/ 86 h 164"/>
                <a:gd name="T12" fmla="*/ 161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1" y="164"/>
                    <a:pt x="79" y="164"/>
                    <a:pt x="78" y="163"/>
                  </a:cubicBezTo>
                  <a:cubicBezTo>
                    <a:pt x="34" y="161"/>
                    <a:pt x="0" y="124"/>
                    <a:pt x="2" y="80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4" y="34"/>
                    <a:pt x="42" y="0"/>
                    <a:pt x="86" y="3"/>
                  </a:cubicBezTo>
                  <a:cubicBezTo>
                    <a:pt x="129" y="4"/>
                    <a:pt x="164" y="42"/>
                    <a:pt x="162" y="86"/>
                  </a:cubicBezTo>
                  <a:cubicBezTo>
                    <a:pt x="161" y="88"/>
                    <a:pt x="161" y="88"/>
                    <a:pt x="161" y="88"/>
                  </a:cubicBezTo>
                  <a:cubicBezTo>
                    <a:pt x="159" y="130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417">
              <a:extLst>
                <a:ext uri="{FF2B5EF4-FFF2-40B4-BE49-F238E27FC236}">
                  <a16:creationId xmlns:a16="http://schemas.microsoft.com/office/drawing/2014/main" id="{59E58B56-BEE1-4B25-BE0C-6C4E9DCCA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1664"/>
              <a:ext cx="67" cy="64"/>
            </a:xfrm>
            <a:custGeom>
              <a:avLst/>
              <a:gdLst>
                <a:gd name="T0" fmla="*/ 121 w 243"/>
                <a:gd name="T1" fmla="*/ 234 h 234"/>
                <a:gd name="T2" fmla="*/ 96 w 243"/>
                <a:gd name="T3" fmla="*/ 231 h 234"/>
                <a:gd name="T4" fmla="*/ 13 w 243"/>
                <a:gd name="T5" fmla="*/ 98 h 234"/>
                <a:gd name="T6" fmla="*/ 14 w 243"/>
                <a:gd name="T7" fmla="*/ 96 h 234"/>
                <a:gd name="T8" fmla="*/ 147 w 243"/>
                <a:gd name="T9" fmla="*/ 14 h 234"/>
                <a:gd name="T10" fmla="*/ 229 w 243"/>
                <a:gd name="T11" fmla="*/ 146 h 234"/>
                <a:gd name="T12" fmla="*/ 228 w 243"/>
                <a:gd name="T13" fmla="*/ 149 h 234"/>
                <a:gd name="T14" fmla="*/ 121 w 243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4">
                  <a:moveTo>
                    <a:pt x="121" y="234"/>
                  </a:moveTo>
                  <a:cubicBezTo>
                    <a:pt x="113" y="234"/>
                    <a:pt x="104" y="233"/>
                    <a:pt x="96" y="231"/>
                  </a:cubicBezTo>
                  <a:cubicBezTo>
                    <a:pt x="36" y="217"/>
                    <a:pt x="0" y="158"/>
                    <a:pt x="13" y="98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28" y="37"/>
                    <a:pt x="87" y="0"/>
                    <a:pt x="147" y="14"/>
                  </a:cubicBezTo>
                  <a:cubicBezTo>
                    <a:pt x="206" y="28"/>
                    <a:pt x="243" y="87"/>
                    <a:pt x="229" y="146"/>
                  </a:cubicBezTo>
                  <a:cubicBezTo>
                    <a:pt x="228" y="149"/>
                    <a:pt x="228" y="149"/>
                    <a:pt x="228" y="149"/>
                  </a:cubicBezTo>
                  <a:cubicBezTo>
                    <a:pt x="216" y="200"/>
                    <a:pt x="171" y="234"/>
                    <a:pt x="121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18">
              <a:extLst>
                <a:ext uri="{FF2B5EF4-FFF2-40B4-BE49-F238E27FC236}">
                  <a16:creationId xmlns:a16="http://schemas.microsoft.com/office/drawing/2014/main" id="{F62E1C89-F92D-48E2-9CFC-61CE753E2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1512"/>
              <a:ext cx="69" cy="66"/>
            </a:xfrm>
            <a:custGeom>
              <a:avLst/>
              <a:gdLst>
                <a:gd name="T0" fmla="*/ 125 w 250"/>
                <a:gd name="T1" fmla="*/ 238 h 238"/>
                <a:gd name="T2" fmla="*/ 20 w 250"/>
                <a:gd name="T3" fmla="*/ 163 h 238"/>
                <a:gd name="T4" fmla="*/ 19 w 250"/>
                <a:gd name="T5" fmla="*/ 160 h 238"/>
                <a:gd name="T6" fmla="*/ 89 w 250"/>
                <a:gd name="T7" fmla="*/ 20 h 238"/>
                <a:gd name="T8" fmla="*/ 230 w 250"/>
                <a:gd name="T9" fmla="*/ 90 h 238"/>
                <a:gd name="T10" fmla="*/ 230 w 250"/>
                <a:gd name="T11" fmla="*/ 92 h 238"/>
                <a:gd name="T12" fmla="*/ 161 w 250"/>
                <a:gd name="T13" fmla="*/ 233 h 238"/>
                <a:gd name="T14" fmla="*/ 125 w 25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8">
                  <a:moveTo>
                    <a:pt x="125" y="238"/>
                  </a:moveTo>
                  <a:cubicBezTo>
                    <a:pt x="79" y="238"/>
                    <a:pt x="36" y="209"/>
                    <a:pt x="20" y="163"/>
                  </a:cubicBezTo>
                  <a:cubicBezTo>
                    <a:pt x="19" y="160"/>
                    <a:pt x="19" y="160"/>
                    <a:pt x="19" y="160"/>
                  </a:cubicBezTo>
                  <a:cubicBezTo>
                    <a:pt x="0" y="102"/>
                    <a:pt x="31" y="39"/>
                    <a:pt x="89" y="20"/>
                  </a:cubicBezTo>
                  <a:cubicBezTo>
                    <a:pt x="147" y="0"/>
                    <a:pt x="210" y="32"/>
                    <a:pt x="230" y="90"/>
                  </a:cubicBezTo>
                  <a:cubicBezTo>
                    <a:pt x="230" y="92"/>
                    <a:pt x="230" y="92"/>
                    <a:pt x="230" y="92"/>
                  </a:cubicBezTo>
                  <a:cubicBezTo>
                    <a:pt x="250" y="150"/>
                    <a:pt x="219" y="213"/>
                    <a:pt x="161" y="233"/>
                  </a:cubicBezTo>
                  <a:cubicBezTo>
                    <a:pt x="149" y="237"/>
                    <a:pt x="137" y="238"/>
                    <a:pt x="125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19">
              <a:extLst>
                <a:ext uri="{FF2B5EF4-FFF2-40B4-BE49-F238E27FC236}">
                  <a16:creationId xmlns:a16="http://schemas.microsoft.com/office/drawing/2014/main" id="{3BEAB738-6C1E-4A6C-AFC7-209B6FD05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" y="1511"/>
              <a:ext cx="46" cy="43"/>
            </a:xfrm>
            <a:custGeom>
              <a:avLst/>
              <a:gdLst>
                <a:gd name="T0" fmla="*/ 83 w 165"/>
                <a:gd name="T1" fmla="*/ 158 h 158"/>
                <a:gd name="T2" fmla="*/ 65 w 165"/>
                <a:gd name="T3" fmla="*/ 156 h 158"/>
                <a:gd name="T4" fmla="*/ 10 w 165"/>
                <a:gd name="T5" fmla="*/ 66 h 158"/>
                <a:gd name="T6" fmla="*/ 10 w 165"/>
                <a:gd name="T7" fmla="*/ 65 h 158"/>
                <a:gd name="T8" fmla="*/ 100 w 165"/>
                <a:gd name="T9" fmla="*/ 9 h 158"/>
                <a:gd name="T10" fmla="*/ 156 w 165"/>
                <a:gd name="T11" fmla="*/ 99 h 158"/>
                <a:gd name="T12" fmla="*/ 155 w 165"/>
                <a:gd name="T13" fmla="*/ 101 h 158"/>
                <a:gd name="T14" fmla="*/ 83 w 165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158">
                  <a:moveTo>
                    <a:pt x="83" y="158"/>
                  </a:moveTo>
                  <a:cubicBezTo>
                    <a:pt x="77" y="158"/>
                    <a:pt x="71" y="157"/>
                    <a:pt x="65" y="156"/>
                  </a:cubicBezTo>
                  <a:cubicBezTo>
                    <a:pt x="25" y="147"/>
                    <a:pt x="0" y="106"/>
                    <a:pt x="10" y="66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20" y="25"/>
                    <a:pt x="60" y="0"/>
                    <a:pt x="100" y="9"/>
                  </a:cubicBezTo>
                  <a:cubicBezTo>
                    <a:pt x="140" y="19"/>
                    <a:pt x="165" y="59"/>
                    <a:pt x="156" y="99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47" y="135"/>
                    <a:pt x="116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20">
              <a:extLst>
                <a:ext uri="{FF2B5EF4-FFF2-40B4-BE49-F238E27FC236}">
                  <a16:creationId xmlns:a16="http://schemas.microsoft.com/office/drawing/2014/main" id="{DB11D71C-E3BF-4A8D-9704-F03059AE9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358"/>
              <a:ext cx="58" cy="55"/>
            </a:xfrm>
            <a:custGeom>
              <a:avLst/>
              <a:gdLst>
                <a:gd name="T0" fmla="*/ 105 w 209"/>
                <a:gd name="T1" fmla="*/ 198 h 198"/>
                <a:gd name="T2" fmla="*/ 17 w 209"/>
                <a:gd name="T3" fmla="*/ 135 h 198"/>
                <a:gd name="T4" fmla="*/ 16 w 209"/>
                <a:gd name="T5" fmla="*/ 133 h 198"/>
                <a:gd name="T6" fmla="*/ 75 w 209"/>
                <a:gd name="T7" fmla="*/ 16 h 198"/>
                <a:gd name="T8" fmla="*/ 192 w 209"/>
                <a:gd name="T9" fmla="*/ 74 h 198"/>
                <a:gd name="T10" fmla="*/ 193 w 209"/>
                <a:gd name="T11" fmla="*/ 76 h 198"/>
                <a:gd name="T12" fmla="*/ 134 w 209"/>
                <a:gd name="T13" fmla="*/ 194 h 198"/>
                <a:gd name="T14" fmla="*/ 105 w 209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8">
                  <a:moveTo>
                    <a:pt x="105" y="198"/>
                  </a:moveTo>
                  <a:cubicBezTo>
                    <a:pt x="66" y="198"/>
                    <a:pt x="30" y="174"/>
                    <a:pt x="17" y="135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0" y="85"/>
                    <a:pt x="26" y="32"/>
                    <a:pt x="75" y="16"/>
                  </a:cubicBezTo>
                  <a:cubicBezTo>
                    <a:pt x="123" y="0"/>
                    <a:pt x="176" y="26"/>
                    <a:pt x="192" y="74"/>
                  </a:cubicBezTo>
                  <a:cubicBezTo>
                    <a:pt x="193" y="76"/>
                    <a:pt x="193" y="76"/>
                    <a:pt x="193" y="76"/>
                  </a:cubicBezTo>
                  <a:cubicBezTo>
                    <a:pt x="209" y="125"/>
                    <a:pt x="183" y="177"/>
                    <a:pt x="134" y="194"/>
                  </a:cubicBezTo>
                  <a:cubicBezTo>
                    <a:pt x="125" y="197"/>
                    <a:pt x="115" y="198"/>
                    <a:pt x="105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21">
              <a:extLst>
                <a:ext uri="{FF2B5EF4-FFF2-40B4-BE49-F238E27FC236}">
                  <a16:creationId xmlns:a16="http://schemas.microsoft.com/office/drawing/2014/main" id="{D9C11159-4967-4603-A946-9FD66C74C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1343"/>
              <a:ext cx="53" cy="51"/>
            </a:xfrm>
            <a:custGeom>
              <a:avLst/>
              <a:gdLst>
                <a:gd name="T0" fmla="*/ 95 w 190"/>
                <a:gd name="T1" fmla="*/ 183 h 183"/>
                <a:gd name="T2" fmla="*/ 75 w 190"/>
                <a:gd name="T3" fmla="*/ 181 h 183"/>
                <a:gd name="T4" fmla="*/ 11 w 190"/>
                <a:gd name="T5" fmla="*/ 77 h 183"/>
                <a:gd name="T6" fmla="*/ 12 w 190"/>
                <a:gd name="T7" fmla="*/ 75 h 183"/>
                <a:gd name="T8" fmla="*/ 115 w 190"/>
                <a:gd name="T9" fmla="*/ 11 h 183"/>
                <a:gd name="T10" fmla="*/ 179 w 190"/>
                <a:gd name="T11" fmla="*/ 115 h 183"/>
                <a:gd name="T12" fmla="*/ 179 w 190"/>
                <a:gd name="T13" fmla="*/ 117 h 183"/>
                <a:gd name="T14" fmla="*/ 95 w 190"/>
                <a:gd name="T15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3">
                  <a:moveTo>
                    <a:pt x="95" y="183"/>
                  </a:moveTo>
                  <a:cubicBezTo>
                    <a:pt x="89" y="183"/>
                    <a:pt x="82" y="182"/>
                    <a:pt x="75" y="181"/>
                  </a:cubicBezTo>
                  <a:cubicBezTo>
                    <a:pt x="29" y="170"/>
                    <a:pt x="0" y="123"/>
                    <a:pt x="11" y="77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23" y="29"/>
                    <a:pt x="69" y="0"/>
                    <a:pt x="115" y="11"/>
                  </a:cubicBezTo>
                  <a:cubicBezTo>
                    <a:pt x="161" y="22"/>
                    <a:pt x="190" y="68"/>
                    <a:pt x="179" y="115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69" y="156"/>
                    <a:pt x="134" y="183"/>
                    <a:pt x="95" y="1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22">
              <a:extLst>
                <a:ext uri="{FF2B5EF4-FFF2-40B4-BE49-F238E27FC236}">
                  <a16:creationId xmlns:a16="http://schemas.microsoft.com/office/drawing/2014/main" id="{7FF89829-6D71-4F72-83A5-BFAE165EA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206"/>
              <a:ext cx="57" cy="53"/>
            </a:xfrm>
            <a:custGeom>
              <a:avLst/>
              <a:gdLst>
                <a:gd name="T0" fmla="*/ 103 w 205"/>
                <a:gd name="T1" fmla="*/ 194 h 194"/>
                <a:gd name="T2" fmla="*/ 33 w 205"/>
                <a:gd name="T3" fmla="*/ 161 h 194"/>
                <a:gd name="T4" fmla="*/ 32 w 205"/>
                <a:gd name="T5" fmla="*/ 160 h 194"/>
                <a:gd name="T6" fmla="*/ 44 w 205"/>
                <a:gd name="T7" fmla="*/ 32 h 194"/>
                <a:gd name="T8" fmla="*/ 171 w 205"/>
                <a:gd name="T9" fmla="*/ 44 h 194"/>
                <a:gd name="T10" fmla="*/ 173 w 205"/>
                <a:gd name="T11" fmla="*/ 46 h 194"/>
                <a:gd name="T12" fmla="*/ 161 w 205"/>
                <a:gd name="T13" fmla="*/ 173 h 194"/>
                <a:gd name="T14" fmla="*/ 103 w 205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4">
                  <a:moveTo>
                    <a:pt x="103" y="194"/>
                  </a:moveTo>
                  <a:cubicBezTo>
                    <a:pt x="77" y="194"/>
                    <a:pt x="51" y="183"/>
                    <a:pt x="33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0" y="121"/>
                    <a:pt x="5" y="64"/>
                    <a:pt x="44" y="32"/>
                  </a:cubicBezTo>
                  <a:cubicBezTo>
                    <a:pt x="82" y="0"/>
                    <a:pt x="140" y="6"/>
                    <a:pt x="171" y="44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205" y="84"/>
                    <a:pt x="199" y="142"/>
                    <a:pt x="161" y="173"/>
                  </a:cubicBezTo>
                  <a:cubicBezTo>
                    <a:pt x="144" y="188"/>
                    <a:pt x="123" y="194"/>
                    <a:pt x="103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23">
              <a:extLst>
                <a:ext uri="{FF2B5EF4-FFF2-40B4-BE49-F238E27FC236}">
                  <a16:creationId xmlns:a16="http://schemas.microsoft.com/office/drawing/2014/main" id="{ED99E370-5D54-4FB5-9A89-4B6B4C23D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210"/>
              <a:ext cx="39" cy="36"/>
            </a:xfrm>
            <a:custGeom>
              <a:avLst/>
              <a:gdLst>
                <a:gd name="T0" fmla="*/ 70 w 141"/>
                <a:gd name="T1" fmla="*/ 132 h 132"/>
                <a:gd name="T2" fmla="*/ 36 w 141"/>
                <a:gd name="T3" fmla="*/ 122 h 132"/>
                <a:gd name="T4" fmla="*/ 20 w 141"/>
                <a:gd name="T5" fmla="*/ 36 h 132"/>
                <a:gd name="T6" fmla="*/ 20 w 141"/>
                <a:gd name="T7" fmla="*/ 35 h 132"/>
                <a:gd name="T8" fmla="*/ 106 w 141"/>
                <a:gd name="T9" fmla="*/ 19 h 132"/>
                <a:gd name="T10" fmla="*/ 122 w 141"/>
                <a:gd name="T11" fmla="*/ 105 h 132"/>
                <a:gd name="T12" fmla="*/ 121 w 141"/>
                <a:gd name="T13" fmla="*/ 106 h 132"/>
                <a:gd name="T14" fmla="*/ 70 w 141"/>
                <a:gd name="T1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132">
                  <a:moveTo>
                    <a:pt x="70" y="132"/>
                  </a:moveTo>
                  <a:cubicBezTo>
                    <a:pt x="58" y="132"/>
                    <a:pt x="46" y="129"/>
                    <a:pt x="36" y="122"/>
                  </a:cubicBezTo>
                  <a:cubicBezTo>
                    <a:pt x="8" y="103"/>
                    <a:pt x="0" y="64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39" y="7"/>
                    <a:pt x="78" y="0"/>
                    <a:pt x="106" y="19"/>
                  </a:cubicBezTo>
                  <a:cubicBezTo>
                    <a:pt x="134" y="38"/>
                    <a:pt x="141" y="76"/>
                    <a:pt x="122" y="105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09" y="123"/>
                    <a:pt x="90" y="132"/>
                    <a:pt x="7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24">
              <a:extLst>
                <a:ext uri="{FF2B5EF4-FFF2-40B4-BE49-F238E27FC236}">
                  <a16:creationId xmlns:a16="http://schemas.microsoft.com/office/drawing/2014/main" id="{20FA0CA7-72FC-41FE-B2D3-ABAB88C37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084"/>
              <a:ext cx="42" cy="39"/>
            </a:xfrm>
            <a:custGeom>
              <a:avLst/>
              <a:gdLst>
                <a:gd name="T0" fmla="*/ 76 w 151"/>
                <a:gd name="T1" fmla="*/ 144 h 144"/>
                <a:gd name="T2" fmla="*/ 24 w 151"/>
                <a:gd name="T3" fmla="*/ 120 h 144"/>
                <a:gd name="T4" fmla="*/ 23 w 151"/>
                <a:gd name="T5" fmla="*/ 118 h 144"/>
                <a:gd name="T6" fmla="*/ 32 w 151"/>
                <a:gd name="T7" fmla="*/ 24 h 144"/>
                <a:gd name="T8" fmla="*/ 126 w 151"/>
                <a:gd name="T9" fmla="*/ 33 h 144"/>
                <a:gd name="T10" fmla="*/ 127 w 151"/>
                <a:gd name="T11" fmla="*/ 34 h 144"/>
                <a:gd name="T12" fmla="*/ 119 w 151"/>
                <a:gd name="T13" fmla="*/ 129 h 144"/>
                <a:gd name="T14" fmla="*/ 76 w 151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4">
                  <a:moveTo>
                    <a:pt x="76" y="144"/>
                  </a:moveTo>
                  <a:cubicBezTo>
                    <a:pt x="57" y="144"/>
                    <a:pt x="37" y="136"/>
                    <a:pt x="24" y="120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0" y="90"/>
                    <a:pt x="4" y="48"/>
                    <a:pt x="32" y="24"/>
                  </a:cubicBezTo>
                  <a:cubicBezTo>
                    <a:pt x="61" y="0"/>
                    <a:pt x="103" y="4"/>
                    <a:pt x="126" y="33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51" y="63"/>
                    <a:pt x="147" y="105"/>
                    <a:pt x="119" y="129"/>
                  </a:cubicBezTo>
                  <a:cubicBezTo>
                    <a:pt x="106" y="139"/>
                    <a:pt x="91" y="144"/>
                    <a:pt x="7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425">
              <a:extLst>
                <a:ext uri="{FF2B5EF4-FFF2-40B4-BE49-F238E27FC236}">
                  <a16:creationId xmlns:a16="http://schemas.microsoft.com/office/drawing/2014/main" id="{A9063A7A-4E10-4ECD-909C-3D8CFA551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060"/>
              <a:ext cx="59" cy="57"/>
            </a:xfrm>
            <a:custGeom>
              <a:avLst/>
              <a:gdLst>
                <a:gd name="T0" fmla="*/ 106 w 214"/>
                <a:gd name="T1" fmla="*/ 203 h 203"/>
                <a:gd name="T2" fmla="*/ 53 w 214"/>
                <a:gd name="T3" fmla="*/ 186 h 203"/>
                <a:gd name="T4" fmla="*/ 29 w 214"/>
                <a:gd name="T5" fmla="*/ 56 h 203"/>
                <a:gd name="T6" fmla="*/ 30 w 214"/>
                <a:gd name="T7" fmla="*/ 54 h 203"/>
                <a:gd name="T8" fmla="*/ 161 w 214"/>
                <a:gd name="T9" fmla="*/ 30 h 203"/>
                <a:gd name="T10" fmla="*/ 185 w 214"/>
                <a:gd name="T11" fmla="*/ 160 h 203"/>
                <a:gd name="T12" fmla="*/ 184 w 214"/>
                <a:gd name="T13" fmla="*/ 162 h 203"/>
                <a:gd name="T14" fmla="*/ 106 w 214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03">
                  <a:moveTo>
                    <a:pt x="106" y="203"/>
                  </a:moveTo>
                  <a:cubicBezTo>
                    <a:pt x="88" y="203"/>
                    <a:pt x="70" y="197"/>
                    <a:pt x="53" y="186"/>
                  </a:cubicBezTo>
                  <a:cubicBezTo>
                    <a:pt x="11" y="157"/>
                    <a:pt x="0" y="99"/>
                    <a:pt x="29" y="56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59" y="11"/>
                    <a:pt x="118" y="0"/>
                    <a:pt x="161" y="30"/>
                  </a:cubicBezTo>
                  <a:cubicBezTo>
                    <a:pt x="203" y="59"/>
                    <a:pt x="214" y="117"/>
                    <a:pt x="185" y="160"/>
                  </a:cubicBezTo>
                  <a:cubicBezTo>
                    <a:pt x="184" y="162"/>
                    <a:pt x="184" y="162"/>
                    <a:pt x="184" y="162"/>
                  </a:cubicBezTo>
                  <a:cubicBezTo>
                    <a:pt x="166" y="188"/>
                    <a:pt x="136" y="203"/>
                    <a:pt x="106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26">
              <a:extLst>
                <a:ext uri="{FF2B5EF4-FFF2-40B4-BE49-F238E27FC236}">
                  <a16:creationId xmlns:a16="http://schemas.microsoft.com/office/drawing/2014/main" id="{6261D378-0712-42EB-AAE7-361B644EB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946"/>
              <a:ext cx="58" cy="55"/>
            </a:xfrm>
            <a:custGeom>
              <a:avLst/>
              <a:gdLst>
                <a:gd name="T0" fmla="*/ 106 w 211"/>
                <a:gd name="T1" fmla="*/ 200 h 200"/>
                <a:gd name="T2" fmla="*/ 34 w 211"/>
                <a:gd name="T3" fmla="*/ 166 h 200"/>
                <a:gd name="T4" fmla="*/ 33 w 211"/>
                <a:gd name="T5" fmla="*/ 164 h 200"/>
                <a:gd name="T6" fmla="*/ 45 w 211"/>
                <a:gd name="T7" fmla="*/ 33 h 200"/>
                <a:gd name="T8" fmla="*/ 177 w 211"/>
                <a:gd name="T9" fmla="*/ 45 h 200"/>
                <a:gd name="T10" fmla="*/ 178 w 211"/>
                <a:gd name="T11" fmla="*/ 47 h 200"/>
                <a:gd name="T12" fmla="*/ 166 w 211"/>
                <a:gd name="T13" fmla="*/ 178 h 200"/>
                <a:gd name="T14" fmla="*/ 106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6" y="200"/>
                  </a:moveTo>
                  <a:cubicBezTo>
                    <a:pt x="79" y="200"/>
                    <a:pt x="53" y="188"/>
                    <a:pt x="34" y="166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0" y="125"/>
                    <a:pt x="5" y="66"/>
                    <a:pt x="45" y="33"/>
                  </a:cubicBezTo>
                  <a:cubicBezTo>
                    <a:pt x="85" y="0"/>
                    <a:pt x="144" y="6"/>
                    <a:pt x="177" y="45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211" y="87"/>
                    <a:pt x="205" y="146"/>
                    <a:pt x="166" y="178"/>
                  </a:cubicBezTo>
                  <a:cubicBezTo>
                    <a:pt x="148" y="193"/>
                    <a:pt x="127" y="200"/>
                    <a:pt x="106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27">
              <a:extLst>
                <a:ext uri="{FF2B5EF4-FFF2-40B4-BE49-F238E27FC236}">
                  <a16:creationId xmlns:a16="http://schemas.microsoft.com/office/drawing/2014/main" id="{280F47B9-0857-4318-9D75-729BB384A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947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22 w 161"/>
                <a:gd name="T3" fmla="*/ 121 h 152"/>
                <a:gd name="T4" fmla="*/ 40 w 161"/>
                <a:gd name="T5" fmla="*/ 23 h 152"/>
                <a:gd name="T6" fmla="*/ 41 w 161"/>
                <a:gd name="T7" fmla="*/ 22 h 152"/>
                <a:gd name="T8" fmla="*/ 139 w 161"/>
                <a:gd name="T9" fmla="*/ 41 h 152"/>
                <a:gd name="T10" fmla="*/ 121 w 161"/>
                <a:gd name="T11" fmla="*/ 139 h 152"/>
                <a:gd name="T12" fmla="*/ 120 w 161"/>
                <a:gd name="T13" fmla="*/ 140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57" y="152"/>
                    <a:pt x="35" y="141"/>
                    <a:pt x="22" y="121"/>
                  </a:cubicBezTo>
                  <a:cubicBezTo>
                    <a:pt x="0" y="89"/>
                    <a:pt x="8" y="45"/>
                    <a:pt x="40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73" y="0"/>
                    <a:pt x="117" y="9"/>
                    <a:pt x="139" y="41"/>
                  </a:cubicBezTo>
                  <a:cubicBezTo>
                    <a:pt x="161" y="73"/>
                    <a:pt x="153" y="117"/>
                    <a:pt x="121" y="139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07" y="148"/>
                    <a:pt x="94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28">
              <a:extLst>
                <a:ext uri="{FF2B5EF4-FFF2-40B4-BE49-F238E27FC236}">
                  <a16:creationId xmlns:a16="http://schemas.microsoft.com/office/drawing/2014/main" id="{F2BD423E-EA22-4E62-85BC-81783137E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850"/>
              <a:ext cx="59" cy="55"/>
            </a:xfrm>
            <a:custGeom>
              <a:avLst/>
              <a:gdLst>
                <a:gd name="T0" fmla="*/ 107 w 213"/>
                <a:gd name="T1" fmla="*/ 200 h 200"/>
                <a:gd name="T2" fmla="*/ 63 w 213"/>
                <a:gd name="T3" fmla="*/ 188 h 200"/>
                <a:gd name="T4" fmla="*/ 61 w 213"/>
                <a:gd name="T5" fmla="*/ 187 h 200"/>
                <a:gd name="T6" fmla="*/ 25 w 213"/>
                <a:gd name="T7" fmla="*/ 61 h 200"/>
                <a:gd name="T8" fmla="*/ 151 w 213"/>
                <a:gd name="T9" fmla="*/ 25 h 200"/>
                <a:gd name="T10" fmla="*/ 153 w 213"/>
                <a:gd name="T11" fmla="*/ 26 h 200"/>
                <a:gd name="T12" fmla="*/ 189 w 213"/>
                <a:gd name="T13" fmla="*/ 152 h 200"/>
                <a:gd name="T14" fmla="*/ 107 w 213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00">
                  <a:moveTo>
                    <a:pt x="107" y="200"/>
                  </a:moveTo>
                  <a:cubicBezTo>
                    <a:pt x="92" y="200"/>
                    <a:pt x="77" y="196"/>
                    <a:pt x="63" y="188"/>
                  </a:cubicBezTo>
                  <a:cubicBezTo>
                    <a:pt x="61" y="187"/>
                    <a:pt x="61" y="187"/>
                    <a:pt x="61" y="187"/>
                  </a:cubicBezTo>
                  <a:cubicBezTo>
                    <a:pt x="16" y="162"/>
                    <a:pt x="0" y="106"/>
                    <a:pt x="25" y="61"/>
                  </a:cubicBezTo>
                  <a:cubicBezTo>
                    <a:pt x="50" y="16"/>
                    <a:pt x="106" y="0"/>
                    <a:pt x="151" y="25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197" y="51"/>
                    <a:pt x="213" y="107"/>
                    <a:pt x="189" y="152"/>
                  </a:cubicBezTo>
                  <a:cubicBezTo>
                    <a:pt x="172" y="182"/>
                    <a:pt x="140" y="200"/>
                    <a:pt x="107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29">
              <a:extLst>
                <a:ext uri="{FF2B5EF4-FFF2-40B4-BE49-F238E27FC236}">
                  <a16:creationId xmlns:a16="http://schemas.microsoft.com/office/drawing/2014/main" id="{1AC02778-58B6-45D5-BCAD-74F473574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848"/>
              <a:ext cx="53" cy="49"/>
            </a:xfrm>
            <a:custGeom>
              <a:avLst/>
              <a:gdLst>
                <a:gd name="T0" fmla="*/ 95 w 192"/>
                <a:gd name="T1" fmla="*/ 180 h 180"/>
                <a:gd name="T2" fmla="*/ 26 w 192"/>
                <a:gd name="T3" fmla="*/ 144 h 180"/>
                <a:gd name="T4" fmla="*/ 48 w 192"/>
                <a:gd name="T5" fmla="*/ 27 h 180"/>
                <a:gd name="T6" fmla="*/ 49 w 192"/>
                <a:gd name="T7" fmla="*/ 26 h 180"/>
                <a:gd name="T8" fmla="*/ 166 w 192"/>
                <a:gd name="T9" fmla="*/ 48 h 180"/>
                <a:gd name="T10" fmla="*/ 144 w 192"/>
                <a:gd name="T11" fmla="*/ 165 h 180"/>
                <a:gd name="T12" fmla="*/ 142 w 192"/>
                <a:gd name="T13" fmla="*/ 166 h 180"/>
                <a:gd name="T14" fmla="*/ 95 w 192"/>
                <a:gd name="T15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0">
                  <a:moveTo>
                    <a:pt x="95" y="180"/>
                  </a:moveTo>
                  <a:cubicBezTo>
                    <a:pt x="69" y="180"/>
                    <a:pt x="42" y="168"/>
                    <a:pt x="26" y="144"/>
                  </a:cubicBezTo>
                  <a:cubicBezTo>
                    <a:pt x="0" y="106"/>
                    <a:pt x="10" y="53"/>
                    <a:pt x="48" y="27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88" y="0"/>
                    <a:pt x="140" y="10"/>
                    <a:pt x="166" y="48"/>
                  </a:cubicBezTo>
                  <a:cubicBezTo>
                    <a:pt x="192" y="86"/>
                    <a:pt x="182" y="139"/>
                    <a:pt x="144" y="165"/>
                  </a:cubicBezTo>
                  <a:cubicBezTo>
                    <a:pt x="142" y="166"/>
                    <a:pt x="142" y="166"/>
                    <a:pt x="142" y="166"/>
                  </a:cubicBezTo>
                  <a:cubicBezTo>
                    <a:pt x="128" y="176"/>
                    <a:pt x="111" y="180"/>
                    <a:pt x="95" y="1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30">
              <a:extLst>
                <a:ext uri="{FF2B5EF4-FFF2-40B4-BE49-F238E27FC236}">
                  <a16:creationId xmlns:a16="http://schemas.microsoft.com/office/drawing/2014/main" id="{29BF7D27-5F9A-4C1E-AAA2-C31A33BF5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778"/>
              <a:ext cx="39" cy="36"/>
            </a:xfrm>
            <a:custGeom>
              <a:avLst/>
              <a:gdLst>
                <a:gd name="T0" fmla="*/ 70 w 139"/>
                <a:gd name="T1" fmla="*/ 129 h 129"/>
                <a:gd name="T2" fmla="*/ 41 w 139"/>
                <a:gd name="T3" fmla="*/ 122 h 129"/>
                <a:gd name="T4" fmla="*/ 40 w 139"/>
                <a:gd name="T5" fmla="*/ 121 h 129"/>
                <a:gd name="T6" fmla="*/ 17 w 139"/>
                <a:gd name="T7" fmla="*/ 39 h 129"/>
                <a:gd name="T8" fmla="*/ 98 w 139"/>
                <a:gd name="T9" fmla="*/ 16 h 129"/>
                <a:gd name="T10" fmla="*/ 100 w 139"/>
                <a:gd name="T11" fmla="*/ 17 h 129"/>
                <a:gd name="T12" fmla="*/ 123 w 139"/>
                <a:gd name="T13" fmla="*/ 99 h 129"/>
                <a:gd name="T14" fmla="*/ 70 w 139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29">
                  <a:moveTo>
                    <a:pt x="70" y="129"/>
                  </a:moveTo>
                  <a:cubicBezTo>
                    <a:pt x="60" y="129"/>
                    <a:pt x="50" y="127"/>
                    <a:pt x="41" y="122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11" y="105"/>
                    <a:pt x="0" y="68"/>
                    <a:pt x="17" y="39"/>
                  </a:cubicBezTo>
                  <a:cubicBezTo>
                    <a:pt x="33" y="10"/>
                    <a:pt x="69" y="0"/>
                    <a:pt x="98" y="16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29" y="33"/>
                    <a:pt x="139" y="70"/>
                    <a:pt x="123" y="99"/>
                  </a:cubicBezTo>
                  <a:cubicBezTo>
                    <a:pt x="112" y="118"/>
                    <a:pt x="91" y="129"/>
                    <a:pt x="70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31">
              <a:extLst>
                <a:ext uri="{FF2B5EF4-FFF2-40B4-BE49-F238E27FC236}">
                  <a16:creationId xmlns:a16="http://schemas.microsoft.com/office/drawing/2014/main" id="{EFBCEC0D-7F51-4695-80AC-3B83DCAA1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747"/>
              <a:ext cx="66" cy="61"/>
            </a:xfrm>
            <a:custGeom>
              <a:avLst/>
              <a:gdLst>
                <a:gd name="T0" fmla="*/ 118 w 237"/>
                <a:gd name="T1" fmla="*/ 222 h 222"/>
                <a:gd name="T2" fmla="*/ 32 w 237"/>
                <a:gd name="T3" fmla="*/ 177 h 222"/>
                <a:gd name="T4" fmla="*/ 59 w 237"/>
                <a:gd name="T5" fmla="*/ 33 h 222"/>
                <a:gd name="T6" fmla="*/ 61 w 237"/>
                <a:gd name="T7" fmla="*/ 32 h 222"/>
                <a:gd name="T8" fmla="*/ 205 w 237"/>
                <a:gd name="T9" fmla="*/ 59 h 222"/>
                <a:gd name="T10" fmla="*/ 178 w 237"/>
                <a:gd name="T11" fmla="*/ 203 h 222"/>
                <a:gd name="T12" fmla="*/ 176 w 237"/>
                <a:gd name="T13" fmla="*/ 204 h 222"/>
                <a:gd name="T14" fmla="*/ 118 w 237"/>
                <a:gd name="T15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7" h="222">
                  <a:moveTo>
                    <a:pt x="118" y="222"/>
                  </a:moveTo>
                  <a:cubicBezTo>
                    <a:pt x="84" y="222"/>
                    <a:pt x="52" y="206"/>
                    <a:pt x="32" y="177"/>
                  </a:cubicBezTo>
                  <a:cubicBezTo>
                    <a:pt x="0" y="130"/>
                    <a:pt x="12" y="65"/>
                    <a:pt x="59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108" y="0"/>
                    <a:pt x="173" y="12"/>
                    <a:pt x="205" y="59"/>
                  </a:cubicBezTo>
                  <a:cubicBezTo>
                    <a:pt x="237" y="106"/>
                    <a:pt x="225" y="170"/>
                    <a:pt x="178" y="203"/>
                  </a:cubicBezTo>
                  <a:cubicBezTo>
                    <a:pt x="176" y="204"/>
                    <a:pt x="176" y="204"/>
                    <a:pt x="176" y="204"/>
                  </a:cubicBezTo>
                  <a:cubicBezTo>
                    <a:pt x="158" y="216"/>
                    <a:pt x="138" y="222"/>
                    <a:pt x="118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32">
              <a:extLst>
                <a:ext uri="{FF2B5EF4-FFF2-40B4-BE49-F238E27FC236}">
                  <a16:creationId xmlns:a16="http://schemas.microsoft.com/office/drawing/2014/main" id="{121B75A9-7D4C-4890-A964-6AD9B91F5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709"/>
              <a:ext cx="50" cy="47"/>
            </a:xfrm>
            <a:custGeom>
              <a:avLst/>
              <a:gdLst>
                <a:gd name="T0" fmla="*/ 89 w 180"/>
                <a:gd name="T1" fmla="*/ 171 h 171"/>
                <a:gd name="T2" fmla="*/ 10 w 180"/>
                <a:gd name="T3" fmla="*/ 109 h 171"/>
                <a:gd name="T4" fmla="*/ 70 w 180"/>
                <a:gd name="T5" fmla="*/ 11 h 171"/>
                <a:gd name="T6" fmla="*/ 72 w 180"/>
                <a:gd name="T7" fmla="*/ 11 h 171"/>
                <a:gd name="T8" fmla="*/ 170 w 180"/>
                <a:gd name="T9" fmla="*/ 71 h 171"/>
                <a:gd name="T10" fmla="*/ 109 w 180"/>
                <a:gd name="T11" fmla="*/ 169 h 171"/>
                <a:gd name="T12" fmla="*/ 107 w 180"/>
                <a:gd name="T13" fmla="*/ 169 h 171"/>
                <a:gd name="T14" fmla="*/ 89 w 180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1">
                  <a:moveTo>
                    <a:pt x="89" y="171"/>
                  </a:moveTo>
                  <a:cubicBezTo>
                    <a:pt x="52" y="171"/>
                    <a:pt x="19" y="146"/>
                    <a:pt x="10" y="109"/>
                  </a:cubicBezTo>
                  <a:cubicBezTo>
                    <a:pt x="0" y="65"/>
                    <a:pt x="27" y="21"/>
                    <a:pt x="70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116" y="0"/>
                    <a:pt x="159" y="27"/>
                    <a:pt x="170" y="71"/>
                  </a:cubicBezTo>
                  <a:cubicBezTo>
                    <a:pt x="180" y="115"/>
                    <a:pt x="153" y="158"/>
                    <a:pt x="109" y="169"/>
                  </a:cubicBezTo>
                  <a:cubicBezTo>
                    <a:pt x="107" y="169"/>
                    <a:pt x="107" y="169"/>
                    <a:pt x="107" y="169"/>
                  </a:cubicBezTo>
                  <a:cubicBezTo>
                    <a:pt x="101" y="170"/>
                    <a:pt x="95" y="171"/>
                    <a:pt x="8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33">
              <a:extLst>
                <a:ext uri="{FF2B5EF4-FFF2-40B4-BE49-F238E27FC236}">
                  <a16:creationId xmlns:a16="http://schemas.microsoft.com/office/drawing/2014/main" id="{B3D81096-5E5E-4F41-A7D3-D3CB75AE8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695"/>
              <a:ext cx="61" cy="59"/>
            </a:xfrm>
            <a:custGeom>
              <a:avLst/>
              <a:gdLst>
                <a:gd name="T0" fmla="*/ 112 w 221"/>
                <a:gd name="T1" fmla="*/ 213 h 213"/>
                <a:gd name="T2" fmla="*/ 97 w 221"/>
                <a:gd name="T3" fmla="*/ 212 h 213"/>
                <a:gd name="T4" fmla="*/ 95 w 221"/>
                <a:gd name="T5" fmla="*/ 211 h 213"/>
                <a:gd name="T6" fmla="*/ 8 w 221"/>
                <a:gd name="T7" fmla="*/ 95 h 213"/>
                <a:gd name="T8" fmla="*/ 123 w 221"/>
                <a:gd name="T9" fmla="*/ 8 h 213"/>
                <a:gd name="T10" fmla="*/ 126 w 221"/>
                <a:gd name="T11" fmla="*/ 8 h 213"/>
                <a:gd name="T12" fmla="*/ 213 w 221"/>
                <a:gd name="T13" fmla="*/ 124 h 213"/>
                <a:gd name="T14" fmla="*/ 112 w 221"/>
                <a:gd name="T15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13">
                  <a:moveTo>
                    <a:pt x="112" y="213"/>
                  </a:moveTo>
                  <a:cubicBezTo>
                    <a:pt x="107" y="213"/>
                    <a:pt x="102" y="212"/>
                    <a:pt x="97" y="212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39" y="203"/>
                    <a:pt x="0" y="152"/>
                    <a:pt x="8" y="95"/>
                  </a:cubicBezTo>
                  <a:cubicBezTo>
                    <a:pt x="15" y="39"/>
                    <a:pt x="67" y="0"/>
                    <a:pt x="123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82" y="16"/>
                    <a:pt x="221" y="68"/>
                    <a:pt x="213" y="124"/>
                  </a:cubicBezTo>
                  <a:cubicBezTo>
                    <a:pt x="206" y="175"/>
                    <a:pt x="162" y="213"/>
                    <a:pt x="112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34">
              <a:extLst>
                <a:ext uri="{FF2B5EF4-FFF2-40B4-BE49-F238E27FC236}">
                  <a16:creationId xmlns:a16="http://schemas.microsoft.com/office/drawing/2014/main" id="{326A3304-6906-4AAA-A517-96655382C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684"/>
              <a:ext cx="37" cy="35"/>
            </a:xfrm>
            <a:custGeom>
              <a:avLst/>
              <a:gdLst>
                <a:gd name="T0" fmla="*/ 68 w 134"/>
                <a:gd name="T1" fmla="*/ 129 h 129"/>
                <a:gd name="T2" fmla="*/ 59 w 134"/>
                <a:gd name="T3" fmla="*/ 128 h 129"/>
                <a:gd name="T4" fmla="*/ 58 w 134"/>
                <a:gd name="T5" fmla="*/ 128 h 129"/>
                <a:gd name="T6" fmla="*/ 5 w 134"/>
                <a:gd name="T7" fmla="*/ 58 h 129"/>
                <a:gd name="T8" fmla="*/ 75 w 134"/>
                <a:gd name="T9" fmla="*/ 5 h 129"/>
                <a:gd name="T10" fmla="*/ 76 w 134"/>
                <a:gd name="T11" fmla="*/ 5 h 129"/>
                <a:gd name="T12" fmla="*/ 129 w 134"/>
                <a:gd name="T13" fmla="*/ 75 h 129"/>
                <a:gd name="T14" fmla="*/ 68 w 134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29">
                  <a:moveTo>
                    <a:pt x="68" y="129"/>
                  </a:moveTo>
                  <a:cubicBezTo>
                    <a:pt x="65" y="129"/>
                    <a:pt x="62" y="129"/>
                    <a:pt x="59" y="128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24" y="123"/>
                    <a:pt x="0" y="92"/>
                    <a:pt x="5" y="58"/>
                  </a:cubicBezTo>
                  <a:cubicBezTo>
                    <a:pt x="10" y="24"/>
                    <a:pt x="41" y="0"/>
                    <a:pt x="75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110" y="10"/>
                    <a:pt x="134" y="41"/>
                    <a:pt x="129" y="75"/>
                  </a:cubicBezTo>
                  <a:cubicBezTo>
                    <a:pt x="125" y="106"/>
                    <a:pt x="98" y="129"/>
                    <a:pt x="68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435">
              <a:extLst>
                <a:ext uri="{FF2B5EF4-FFF2-40B4-BE49-F238E27FC236}">
                  <a16:creationId xmlns:a16="http://schemas.microsoft.com/office/drawing/2014/main" id="{AB77F1C6-F630-4780-A1DC-B3EC99643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665"/>
              <a:ext cx="61" cy="58"/>
            </a:xfrm>
            <a:custGeom>
              <a:avLst/>
              <a:gdLst>
                <a:gd name="T0" fmla="*/ 109 w 221"/>
                <a:gd name="T1" fmla="*/ 209 h 209"/>
                <a:gd name="T2" fmla="*/ 13 w 221"/>
                <a:gd name="T3" fmla="*/ 132 h 209"/>
                <a:gd name="T4" fmla="*/ 87 w 221"/>
                <a:gd name="T5" fmla="*/ 13 h 209"/>
                <a:gd name="T6" fmla="*/ 89 w 221"/>
                <a:gd name="T7" fmla="*/ 13 h 209"/>
                <a:gd name="T8" fmla="*/ 208 w 221"/>
                <a:gd name="T9" fmla="*/ 87 h 209"/>
                <a:gd name="T10" fmla="*/ 134 w 221"/>
                <a:gd name="T11" fmla="*/ 206 h 209"/>
                <a:gd name="T12" fmla="*/ 132 w 221"/>
                <a:gd name="T13" fmla="*/ 206 h 209"/>
                <a:gd name="T14" fmla="*/ 109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09" y="209"/>
                  </a:moveTo>
                  <a:cubicBezTo>
                    <a:pt x="64" y="209"/>
                    <a:pt x="24" y="178"/>
                    <a:pt x="13" y="132"/>
                  </a:cubicBezTo>
                  <a:cubicBezTo>
                    <a:pt x="0" y="79"/>
                    <a:pt x="33" y="26"/>
                    <a:pt x="87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142" y="0"/>
                    <a:pt x="196" y="33"/>
                    <a:pt x="208" y="87"/>
                  </a:cubicBezTo>
                  <a:cubicBezTo>
                    <a:pt x="221" y="140"/>
                    <a:pt x="188" y="193"/>
                    <a:pt x="134" y="206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25" y="208"/>
                    <a:pt x="117" y="209"/>
                    <a:pt x="109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436">
              <a:extLst>
                <a:ext uri="{FF2B5EF4-FFF2-40B4-BE49-F238E27FC236}">
                  <a16:creationId xmlns:a16="http://schemas.microsoft.com/office/drawing/2014/main" id="{F7D44D8B-A097-4313-8163-8491EB879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654"/>
              <a:ext cx="50" cy="48"/>
            </a:xfrm>
            <a:custGeom>
              <a:avLst/>
              <a:gdLst>
                <a:gd name="T0" fmla="*/ 91 w 180"/>
                <a:gd name="T1" fmla="*/ 173 h 173"/>
                <a:gd name="T2" fmla="*/ 79 w 180"/>
                <a:gd name="T3" fmla="*/ 172 h 173"/>
                <a:gd name="T4" fmla="*/ 78 w 180"/>
                <a:gd name="T5" fmla="*/ 172 h 173"/>
                <a:gd name="T6" fmla="*/ 6 w 180"/>
                <a:gd name="T7" fmla="*/ 78 h 173"/>
                <a:gd name="T8" fmla="*/ 101 w 180"/>
                <a:gd name="T9" fmla="*/ 6 h 173"/>
                <a:gd name="T10" fmla="*/ 103 w 180"/>
                <a:gd name="T11" fmla="*/ 7 h 173"/>
                <a:gd name="T12" fmla="*/ 174 w 180"/>
                <a:gd name="T13" fmla="*/ 101 h 173"/>
                <a:gd name="T14" fmla="*/ 91 w 180"/>
                <a:gd name="T15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3">
                  <a:moveTo>
                    <a:pt x="91" y="173"/>
                  </a:moveTo>
                  <a:cubicBezTo>
                    <a:pt x="87" y="173"/>
                    <a:pt x="83" y="173"/>
                    <a:pt x="79" y="172"/>
                  </a:cubicBezTo>
                  <a:cubicBezTo>
                    <a:pt x="78" y="172"/>
                    <a:pt x="78" y="172"/>
                    <a:pt x="78" y="172"/>
                  </a:cubicBezTo>
                  <a:cubicBezTo>
                    <a:pt x="32" y="166"/>
                    <a:pt x="0" y="123"/>
                    <a:pt x="6" y="78"/>
                  </a:cubicBezTo>
                  <a:cubicBezTo>
                    <a:pt x="13" y="32"/>
                    <a:pt x="55" y="0"/>
                    <a:pt x="101" y="6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48" y="13"/>
                    <a:pt x="180" y="55"/>
                    <a:pt x="174" y="101"/>
                  </a:cubicBezTo>
                  <a:cubicBezTo>
                    <a:pt x="168" y="143"/>
                    <a:pt x="132" y="173"/>
                    <a:pt x="91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437">
              <a:extLst>
                <a:ext uri="{FF2B5EF4-FFF2-40B4-BE49-F238E27FC236}">
                  <a16:creationId xmlns:a16="http://schemas.microsoft.com/office/drawing/2014/main" id="{48E6A9FA-D52D-4D08-9A5E-6833F539B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3014"/>
              <a:ext cx="60" cy="57"/>
            </a:xfrm>
            <a:custGeom>
              <a:avLst/>
              <a:gdLst>
                <a:gd name="T0" fmla="*/ 110 w 217"/>
                <a:gd name="T1" fmla="*/ 207 h 207"/>
                <a:gd name="T2" fmla="*/ 93 w 217"/>
                <a:gd name="T3" fmla="*/ 206 h 207"/>
                <a:gd name="T4" fmla="*/ 91 w 217"/>
                <a:gd name="T5" fmla="*/ 205 h 207"/>
                <a:gd name="T6" fmla="*/ 9 w 217"/>
                <a:gd name="T7" fmla="*/ 90 h 207"/>
                <a:gd name="T8" fmla="*/ 124 w 217"/>
                <a:gd name="T9" fmla="*/ 9 h 207"/>
                <a:gd name="T10" fmla="*/ 126 w 217"/>
                <a:gd name="T11" fmla="*/ 9 h 207"/>
                <a:gd name="T12" fmla="*/ 208 w 217"/>
                <a:gd name="T13" fmla="*/ 124 h 207"/>
                <a:gd name="T14" fmla="*/ 110 w 217"/>
                <a:gd name="T15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7">
                  <a:moveTo>
                    <a:pt x="110" y="207"/>
                  </a:moveTo>
                  <a:cubicBezTo>
                    <a:pt x="104" y="207"/>
                    <a:pt x="99" y="207"/>
                    <a:pt x="93" y="206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36" y="196"/>
                    <a:pt x="0" y="145"/>
                    <a:pt x="9" y="90"/>
                  </a:cubicBezTo>
                  <a:cubicBezTo>
                    <a:pt x="18" y="36"/>
                    <a:pt x="70" y="0"/>
                    <a:pt x="124" y="9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81" y="19"/>
                    <a:pt x="217" y="70"/>
                    <a:pt x="208" y="124"/>
                  </a:cubicBezTo>
                  <a:cubicBezTo>
                    <a:pt x="200" y="173"/>
                    <a:pt x="157" y="207"/>
                    <a:pt x="110" y="2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438">
              <a:extLst>
                <a:ext uri="{FF2B5EF4-FFF2-40B4-BE49-F238E27FC236}">
                  <a16:creationId xmlns:a16="http://schemas.microsoft.com/office/drawing/2014/main" id="{B8A40CDC-5ABA-478C-8FEB-767B4DBA6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978"/>
              <a:ext cx="71" cy="68"/>
            </a:xfrm>
            <a:custGeom>
              <a:avLst/>
              <a:gdLst>
                <a:gd name="T0" fmla="*/ 131 w 259"/>
                <a:gd name="T1" fmla="*/ 247 h 247"/>
                <a:gd name="T2" fmla="*/ 111 w 259"/>
                <a:gd name="T3" fmla="*/ 245 h 247"/>
                <a:gd name="T4" fmla="*/ 108 w 259"/>
                <a:gd name="T5" fmla="*/ 245 h 247"/>
                <a:gd name="T6" fmla="*/ 11 w 259"/>
                <a:gd name="T7" fmla="*/ 108 h 247"/>
                <a:gd name="T8" fmla="*/ 148 w 259"/>
                <a:gd name="T9" fmla="*/ 11 h 247"/>
                <a:gd name="T10" fmla="*/ 151 w 259"/>
                <a:gd name="T11" fmla="*/ 12 h 247"/>
                <a:gd name="T12" fmla="*/ 248 w 259"/>
                <a:gd name="T13" fmla="*/ 148 h 247"/>
                <a:gd name="T14" fmla="*/ 131 w 259"/>
                <a:gd name="T15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7">
                  <a:moveTo>
                    <a:pt x="131" y="247"/>
                  </a:moveTo>
                  <a:cubicBezTo>
                    <a:pt x="125" y="247"/>
                    <a:pt x="118" y="246"/>
                    <a:pt x="111" y="245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44" y="234"/>
                    <a:pt x="0" y="172"/>
                    <a:pt x="11" y="108"/>
                  </a:cubicBezTo>
                  <a:cubicBezTo>
                    <a:pt x="23" y="43"/>
                    <a:pt x="84" y="0"/>
                    <a:pt x="148" y="11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216" y="23"/>
                    <a:pt x="259" y="84"/>
                    <a:pt x="248" y="148"/>
                  </a:cubicBezTo>
                  <a:cubicBezTo>
                    <a:pt x="238" y="206"/>
                    <a:pt x="188" y="247"/>
                    <a:pt x="131" y="2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439">
              <a:extLst>
                <a:ext uri="{FF2B5EF4-FFF2-40B4-BE49-F238E27FC236}">
                  <a16:creationId xmlns:a16="http://schemas.microsoft.com/office/drawing/2014/main" id="{BE1D799F-C7AB-4349-B48A-2A5C293C4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976"/>
              <a:ext cx="74" cy="70"/>
            </a:xfrm>
            <a:custGeom>
              <a:avLst/>
              <a:gdLst>
                <a:gd name="T0" fmla="*/ 131 w 266"/>
                <a:gd name="T1" fmla="*/ 252 h 252"/>
                <a:gd name="T2" fmla="*/ 13 w 266"/>
                <a:gd name="T3" fmla="*/ 155 h 252"/>
                <a:gd name="T4" fmla="*/ 108 w 266"/>
                <a:gd name="T5" fmla="*/ 13 h 252"/>
                <a:gd name="T6" fmla="*/ 110 w 266"/>
                <a:gd name="T7" fmla="*/ 13 h 252"/>
                <a:gd name="T8" fmla="*/ 252 w 266"/>
                <a:gd name="T9" fmla="*/ 107 h 252"/>
                <a:gd name="T10" fmla="*/ 158 w 266"/>
                <a:gd name="T11" fmla="*/ 249 h 252"/>
                <a:gd name="T12" fmla="*/ 155 w 266"/>
                <a:gd name="T13" fmla="*/ 250 h 252"/>
                <a:gd name="T14" fmla="*/ 131 w 266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2">
                  <a:moveTo>
                    <a:pt x="131" y="252"/>
                  </a:moveTo>
                  <a:cubicBezTo>
                    <a:pt x="75" y="252"/>
                    <a:pt x="25" y="212"/>
                    <a:pt x="13" y="155"/>
                  </a:cubicBezTo>
                  <a:cubicBezTo>
                    <a:pt x="0" y="90"/>
                    <a:pt x="42" y="26"/>
                    <a:pt x="108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76" y="0"/>
                    <a:pt x="239" y="42"/>
                    <a:pt x="252" y="107"/>
                  </a:cubicBezTo>
                  <a:cubicBezTo>
                    <a:pt x="266" y="172"/>
                    <a:pt x="223" y="236"/>
                    <a:pt x="158" y="249"/>
                  </a:cubicBezTo>
                  <a:cubicBezTo>
                    <a:pt x="155" y="250"/>
                    <a:pt x="155" y="250"/>
                    <a:pt x="155" y="250"/>
                  </a:cubicBezTo>
                  <a:cubicBezTo>
                    <a:pt x="147" y="251"/>
                    <a:pt x="139" y="252"/>
                    <a:pt x="131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440">
              <a:extLst>
                <a:ext uri="{FF2B5EF4-FFF2-40B4-BE49-F238E27FC236}">
                  <a16:creationId xmlns:a16="http://schemas.microsoft.com/office/drawing/2014/main" id="{E01FCB34-FF89-459C-946A-985FC39F3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960"/>
              <a:ext cx="48" cy="46"/>
            </a:xfrm>
            <a:custGeom>
              <a:avLst/>
              <a:gdLst>
                <a:gd name="T0" fmla="*/ 89 w 176"/>
                <a:gd name="T1" fmla="*/ 168 h 168"/>
                <a:gd name="T2" fmla="*/ 75 w 176"/>
                <a:gd name="T3" fmla="*/ 166 h 168"/>
                <a:gd name="T4" fmla="*/ 73 w 176"/>
                <a:gd name="T5" fmla="*/ 166 h 168"/>
                <a:gd name="T6" fmla="*/ 8 w 176"/>
                <a:gd name="T7" fmla="*/ 73 h 168"/>
                <a:gd name="T8" fmla="*/ 100 w 176"/>
                <a:gd name="T9" fmla="*/ 7 h 168"/>
                <a:gd name="T10" fmla="*/ 102 w 176"/>
                <a:gd name="T11" fmla="*/ 8 h 168"/>
                <a:gd name="T12" fmla="*/ 168 w 176"/>
                <a:gd name="T13" fmla="*/ 101 h 168"/>
                <a:gd name="T14" fmla="*/ 89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9" y="168"/>
                  </a:moveTo>
                  <a:cubicBezTo>
                    <a:pt x="84" y="168"/>
                    <a:pt x="80" y="167"/>
                    <a:pt x="75" y="166"/>
                  </a:cubicBezTo>
                  <a:cubicBezTo>
                    <a:pt x="73" y="166"/>
                    <a:pt x="73" y="166"/>
                    <a:pt x="73" y="166"/>
                  </a:cubicBezTo>
                  <a:cubicBezTo>
                    <a:pt x="30" y="159"/>
                    <a:pt x="0" y="117"/>
                    <a:pt x="8" y="73"/>
                  </a:cubicBezTo>
                  <a:cubicBezTo>
                    <a:pt x="15" y="29"/>
                    <a:pt x="57" y="0"/>
                    <a:pt x="100" y="7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46" y="15"/>
                    <a:pt x="176" y="57"/>
                    <a:pt x="168" y="101"/>
                  </a:cubicBezTo>
                  <a:cubicBezTo>
                    <a:pt x="161" y="140"/>
                    <a:pt x="127" y="168"/>
                    <a:pt x="89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441">
              <a:extLst>
                <a:ext uri="{FF2B5EF4-FFF2-40B4-BE49-F238E27FC236}">
                  <a16:creationId xmlns:a16="http://schemas.microsoft.com/office/drawing/2014/main" id="{7B5ACC81-C732-4096-ADCA-59396BE42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955"/>
              <a:ext cx="45" cy="43"/>
            </a:xfrm>
            <a:custGeom>
              <a:avLst/>
              <a:gdLst>
                <a:gd name="T0" fmla="*/ 81 w 164"/>
                <a:gd name="T1" fmla="*/ 155 h 155"/>
                <a:gd name="T2" fmla="*/ 9 w 164"/>
                <a:gd name="T3" fmla="*/ 96 h 155"/>
                <a:gd name="T4" fmla="*/ 67 w 164"/>
                <a:gd name="T5" fmla="*/ 8 h 155"/>
                <a:gd name="T6" fmla="*/ 68 w 164"/>
                <a:gd name="T7" fmla="*/ 8 h 155"/>
                <a:gd name="T8" fmla="*/ 156 w 164"/>
                <a:gd name="T9" fmla="*/ 66 h 155"/>
                <a:gd name="T10" fmla="*/ 98 w 164"/>
                <a:gd name="T11" fmla="*/ 153 h 155"/>
                <a:gd name="T12" fmla="*/ 96 w 164"/>
                <a:gd name="T13" fmla="*/ 154 h 155"/>
                <a:gd name="T14" fmla="*/ 81 w 164"/>
                <a:gd name="T15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55">
                  <a:moveTo>
                    <a:pt x="81" y="155"/>
                  </a:moveTo>
                  <a:cubicBezTo>
                    <a:pt x="47" y="155"/>
                    <a:pt x="16" y="131"/>
                    <a:pt x="9" y="96"/>
                  </a:cubicBezTo>
                  <a:cubicBezTo>
                    <a:pt x="0" y="56"/>
                    <a:pt x="26" y="16"/>
                    <a:pt x="67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108" y="0"/>
                    <a:pt x="148" y="26"/>
                    <a:pt x="156" y="66"/>
                  </a:cubicBezTo>
                  <a:cubicBezTo>
                    <a:pt x="164" y="106"/>
                    <a:pt x="138" y="145"/>
                    <a:pt x="98" y="153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91" y="155"/>
                    <a:pt x="86" y="155"/>
                    <a:pt x="81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442">
              <a:extLst>
                <a:ext uri="{FF2B5EF4-FFF2-40B4-BE49-F238E27FC236}">
                  <a16:creationId xmlns:a16="http://schemas.microsoft.com/office/drawing/2014/main" id="{2EA122B7-3D6D-4431-8439-4203F3DAB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893"/>
              <a:ext cx="57" cy="54"/>
            </a:xfrm>
            <a:custGeom>
              <a:avLst/>
              <a:gdLst>
                <a:gd name="T0" fmla="*/ 105 w 208"/>
                <a:gd name="T1" fmla="*/ 195 h 195"/>
                <a:gd name="T2" fmla="*/ 59 w 208"/>
                <a:gd name="T3" fmla="*/ 182 h 195"/>
                <a:gd name="T4" fmla="*/ 57 w 208"/>
                <a:gd name="T5" fmla="*/ 181 h 195"/>
                <a:gd name="T6" fmla="*/ 26 w 208"/>
                <a:gd name="T7" fmla="*/ 57 h 195"/>
                <a:gd name="T8" fmla="*/ 150 w 208"/>
                <a:gd name="T9" fmla="*/ 25 h 195"/>
                <a:gd name="T10" fmla="*/ 152 w 208"/>
                <a:gd name="T11" fmla="*/ 27 h 195"/>
                <a:gd name="T12" fmla="*/ 183 w 208"/>
                <a:gd name="T13" fmla="*/ 151 h 195"/>
                <a:gd name="T14" fmla="*/ 105 w 208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5">
                  <a:moveTo>
                    <a:pt x="105" y="195"/>
                  </a:moveTo>
                  <a:cubicBezTo>
                    <a:pt x="89" y="195"/>
                    <a:pt x="73" y="190"/>
                    <a:pt x="59" y="182"/>
                  </a:cubicBezTo>
                  <a:cubicBezTo>
                    <a:pt x="57" y="181"/>
                    <a:pt x="57" y="181"/>
                    <a:pt x="57" y="181"/>
                  </a:cubicBezTo>
                  <a:cubicBezTo>
                    <a:pt x="14" y="155"/>
                    <a:pt x="0" y="99"/>
                    <a:pt x="26" y="57"/>
                  </a:cubicBezTo>
                  <a:cubicBezTo>
                    <a:pt x="52" y="14"/>
                    <a:pt x="107" y="0"/>
                    <a:pt x="150" y="25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94" y="52"/>
                    <a:pt x="208" y="108"/>
                    <a:pt x="183" y="151"/>
                  </a:cubicBezTo>
                  <a:cubicBezTo>
                    <a:pt x="166" y="179"/>
                    <a:pt x="136" y="195"/>
                    <a:pt x="105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443">
              <a:extLst>
                <a:ext uri="{FF2B5EF4-FFF2-40B4-BE49-F238E27FC236}">
                  <a16:creationId xmlns:a16="http://schemas.microsoft.com/office/drawing/2014/main" id="{52E5A46B-5BEE-4B97-B2C8-28E91ACF9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886"/>
              <a:ext cx="63" cy="59"/>
            </a:xfrm>
            <a:custGeom>
              <a:avLst/>
              <a:gdLst>
                <a:gd name="T0" fmla="*/ 113 w 228"/>
                <a:gd name="T1" fmla="*/ 214 h 214"/>
                <a:gd name="T2" fmla="*/ 30 w 228"/>
                <a:gd name="T3" fmla="*/ 168 h 214"/>
                <a:gd name="T4" fmla="*/ 60 w 228"/>
                <a:gd name="T5" fmla="*/ 31 h 214"/>
                <a:gd name="T6" fmla="*/ 62 w 228"/>
                <a:gd name="T7" fmla="*/ 30 h 214"/>
                <a:gd name="T8" fmla="*/ 199 w 228"/>
                <a:gd name="T9" fmla="*/ 60 h 214"/>
                <a:gd name="T10" fmla="*/ 168 w 228"/>
                <a:gd name="T11" fmla="*/ 197 h 214"/>
                <a:gd name="T12" fmla="*/ 167 w 228"/>
                <a:gd name="T13" fmla="*/ 198 h 214"/>
                <a:gd name="T14" fmla="*/ 113 w 228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8" h="214">
                  <a:moveTo>
                    <a:pt x="113" y="214"/>
                  </a:moveTo>
                  <a:cubicBezTo>
                    <a:pt x="80" y="214"/>
                    <a:pt x="48" y="197"/>
                    <a:pt x="30" y="168"/>
                  </a:cubicBezTo>
                  <a:cubicBezTo>
                    <a:pt x="0" y="122"/>
                    <a:pt x="14" y="60"/>
                    <a:pt x="60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108" y="0"/>
                    <a:pt x="169" y="14"/>
                    <a:pt x="199" y="60"/>
                  </a:cubicBezTo>
                  <a:cubicBezTo>
                    <a:pt x="228" y="106"/>
                    <a:pt x="215" y="167"/>
                    <a:pt x="168" y="197"/>
                  </a:cubicBezTo>
                  <a:cubicBezTo>
                    <a:pt x="167" y="198"/>
                    <a:pt x="167" y="198"/>
                    <a:pt x="167" y="198"/>
                  </a:cubicBezTo>
                  <a:cubicBezTo>
                    <a:pt x="150" y="209"/>
                    <a:pt x="131" y="214"/>
                    <a:pt x="113" y="2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444">
              <a:extLst>
                <a:ext uri="{FF2B5EF4-FFF2-40B4-BE49-F238E27FC236}">
                  <a16:creationId xmlns:a16="http://schemas.microsoft.com/office/drawing/2014/main" id="{8EB396BE-0775-4B27-B843-6192C107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793"/>
              <a:ext cx="75" cy="70"/>
            </a:xfrm>
            <a:custGeom>
              <a:avLst/>
              <a:gdLst>
                <a:gd name="T0" fmla="*/ 135 w 269"/>
                <a:gd name="T1" fmla="*/ 252 h 252"/>
                <a:gd name="T2" fmla="*/ 75 w 269"/>
                <a:gd name="T3" fmla="*/ 235 h 252"/>
                <a:gd name="T4" fmla="*/ 73 w 269"/>
                <a:gd name="T5" fmla="*/ 234 h 252"/>
                <a:gd name="T6" fmla="*/ 33 w 269"/>
                <a:gd name="T7" fmla="*/ 74 h 252"/>
                <a:gd name="T8" fmla="*/ 193 w 269"/>
                <a:gd name="T9" fmla="*/ 33 h 252"/>
                <a:gd name="T10" fmla="*/ 196 w 269"/>
                <a:gd name="T11" fmla="*/ 35 h 252"/>
                <a:gd name="T12" fmla="*/ 236 w 269"/>
                <a:gd name="T13" fmla="*/ 195 h 252"/>
                <a:gd name="T14" fmla="*/ 135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5" y="252"/>
                  </a:moveTo>
                  <a:cubicBezTo>
                    <a:pt x="115" y="252"/>
                    <a:pt x="94" y="247"/>
                    <a:pt x="75" y="235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18" y="201"/>
                    <a:pt x="0" y="129"/>
                    <a:pt x="33" y="74"/>
                  </a:cubicBezTo>
                  <a:cubicBezTo>
                    <a:pt x="66" y="18"/>
                    <a:pt x="138" y="0"/>
                    <a:pt x="193" y="33"/>
                  </a:cubicBezTo>
                  <a:cubicBezTo>
                    <a:pt x="196" y="35"/>
                    <a:pt x="196" y="35"/>
                    <a:pt x="196" y="35"/>
                  </a:cubicBezTo>
                  <a:cubicBezTo>
                    <a:pt x="251" y="68"/>
                    <a:pt x="269" y="140"/>
                    <a:pt x="236" y="195"/>
                  </a:cubicBezTo>
                  <a:cubicBezTo>
                    <a:pt x="214" y="232"/>
                    <a:pt x="175" y="252"/>
                    <a:pt x="135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445">
              <a:extLst>
                <a:ext uri="{FF2B5EF4-FFF2-40B4-BE49-F238E27FC236}">
                  <a16:creationId xmlns:a16="http://schemas.microsoft.com/office/drawing/2014/main" id="{AA71294A-83DF-422D-94E3-4C37F5EE0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801"/>
              <a:ext cx="41" cy="38"/>
            </a:xfrm>
            <a:custGeom>
              <a:avLst/>
              <a:gdLst>
                <a:gd name="T0" fmla="*/ 73 w 148"/>
                <a:gd name="T1" fmla="*/ 139 h 139"/>
                <a:gd name="T2" fmla="*/ 19 w 148"/>
                <a:gd name="T3" fmla="*/ 109 h 139"/>
                <a:gd name="T4" fmla="*/ 38 w 148"/>
                <a:gd name="T5" fmla="*/ 20 h 139"/>
                <a:gd name="T6" fmla="*/ 40 w 148"/>
                <a:gd name="T7" fmla="*/ 19 h 139"/>
                <a:gd name="T8" fmla="*/ 129 w 148"/>
                <a:gd name="T9" fmla="*/ 39 h 139"/>
                <a:gd name="T10" fmla="*/ 109 w 148"/>
                <a:gd name="T11" fmla="*/ 128 h 139"/>
                <a:gd name="T12" fmla="*/ 108 w 148"/>
                <a:gd name="T13" fmla="*/ 129 h 139"/>
                <a:gd name="T14" fmla="*/ 73 w 148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39">
                  <a:moveTo>
                    <a:pt x="73" y="139"/>
                  </a:moveTo>
                  <a:cubicBezTo>
                    <a:pt x="52" y="139"/>
                    <a:pt x="31" y="128"/>
                    <a:pt x="19" y="109"/>
                  </a:cubicBezTo>
                  <a:cubicBezTo>
                    <a:pt x="0" y="79"/>
                    <a:pt x="9" y="39"/>
                    <a:pt x="38" y="20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70" y="0"/>
                    <a:pt x="110" y="9"/>
                    <a:pt x="129" y="39"/>
                  </a:cubicBezTo>
                  <a:cubicBezTo>
                    <a:pt x="148" y="69"/>
                    <a:pt x="139" y="109"/>
                    <a:pt x="109" y="128"/>
                  </a:cubicBezTo>
                  <a:cubicBezTo>
                    <a:pt x="108" y="129"/>
                    <a:pt x="108" y="129"/>
                    <a:pt x="108" y="129"/>
                  </a:cubicBezTo>
                  <a:cubicBezTo>
                    <a:pt x="97" y="136"/>
                    <a:pt x="85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446">
              <a:extLst>
                <a:ext uri="{FF2B5EF4-FFF2-40B4-BE49-F238E27FC236}">
                  <a16:creationId xmlns:a16="http://schemas.microsoft.com/office/drawing/2014/main" id="{8F3D9527-E1F4-4EDB-98DB-8D0A46E1F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706"/>
              <a:ext cx="67" cy="63"/>
            </a:xfrm>
            <a:custGeom>
              <a:avLst/>
              <a:gdLst>
                <a:gd name="T0" fmla="*/ 122 w 243"/>
                <a:gd name="T1" fmla="*/ 230 h 230"/>
                <a:gd name="T2" fmla="*/ 38 w 243"/>
                <a:gd name="T3" fmla="*/ 189 h 230"/>
                <a:gd name="T4" fmla="*/ 36 w 243"/>
                <a:gd name="T5" fmla="*/ 187 h 230"/>
                <a:gd name="T6" fmla="*/ 55 w 243"/>
                <a:gd name="T7" fmla="*/ 37 h 230"/>
                <a:gd name="T8" fmla="*/ 205 w 243"/>
                <a:gd name="T9" fmla="*/ 55 h 230"/>
                <a:gd name="T10" fmla="*/ 207 w 243"/>
                <a:gd name="T11" fmla="*/ 57 h 230"/>
                <a:gd name="T12" fmla="*/ 188 w 243"/>
                <a:gd name="T13" fmla="*/ 208 h 230"/>
                <a:gd name="T14" fmla="*/ 122 w 243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0">
                  <a:moveTo>
                    <a:pt x="122" y="230"/>
                  </a:moveTo>
                  <a:cubicBezTo>
                    <a:pt x="90" y="230"/>
                    <a:pt x="59" y="216"/>
                    <a:pt x="38" y="189"/>
                  </a:cubicBezTo>
                  <a:cubicBezTo>
                    <a:pt x="36" y="187"/>
                    <a:pt x="36" y="187"/>
                    <a:pt x="36" y="187"/>
                  </a:cubicBezTo>
                  <a:cubicBezTo>
                    <a:pt x="0" y="140"/>
                    <a:pt x="8" y="73"/>
                    <a:pt x="55" y="37"/>
                  </a:cubicBezTo>
                  <a:cubicBezTo>
                    <a:pt x="101" y="0"/>
                    <a:pt x="169" y="9"/>
                    <a:pt x="205" y="55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243" y="104"/>
                    <a:pt x="235" y="171"/>
                    <a:pt x="188" y="208"/>
                  </a:cubicBezTo>
                  <a:cubicBezTo>
                    <a:pt x="168" y="223"/>
                    <a:pt x="145" y="230"/>
                    <a:pt x="122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447">
              <a:extLst>
                <a:ext uri="{FF2B5EF4-FFF2-40B4-BE49-F238E27FC236}">
                  <a16:creationId xmlns:a16="http://schemas.microsoft.com/office/drawing/2014/main" id="{3E0D6A5D-4594-4596-8F36-CCBBF8038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697"/>
              <a:ext cx="57" cy="54"/>
            </a:xfrm>
            <a:custGeom>
              <a:avLst/>
              <a:gdLst>
                <a:gd name="T0" fmla="*/ 102 w 206"/>
                <a:gd name="T1" fmla="*/ 193 h 193"/>
                <a:gd name="T2" fmla="*/ 26 w 206"/>
                <a:gd name="T3" fmla="*/ 151 h 193"/>
                <a:gd name="T4" fmla="*/ 54 w 206"/>
                <a:gd name="T5" fmla="*/ 27 h 193"/>
                <a:gd name="T6" fmla="*/ 55 w 206"/>
                <a:gd name="T7" fmla="*/ 26 h 193"/>
                <a:gd name="T8" fmla="*/ 179 w 206"/>
                <a:gd name="T9" fmla="*/ 53 h 193"/>
                <a:gd name="T10" fmla="*/ 152 w 206"/>
                <a:gd name="T11" fmla="*/ 177 h 193"/>
                <a:gd name="T12" fmla="*/ 150 w 206"/>
                <a:gd name="T13" fmla="*/ 178 h 193"/>
                <a:gd name="T14" fmla="*/ 102 w 206"/>
                <a:gd name="T15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3">
                  <a:moveTo>
                    <a:pt x="102" y="193"/>
                  </a:moveTo>
                  <a:cubicBezTo>
                    <a:pt x="72" y="193"/>
                    <a:pt x="43" y="178"/>
                    <a:pt x="26" y="151"/>
                  </a:cubicBezTo>
                  <a:cubicBezTo>
                    <a:pt x="0" y="109"/>
                    <a:pt x="12" y="54"/>
                    <a:pt x="54" y="27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97" y="0"/>
                    <a:pt x="152" y="12"/>
                    <a:pt x="179" y="53"/>
                  </a:cubicBezTo>
                  <a:cubicBezTo>
                    <a:pt x="206" y="95"/>
                    <a:pt x="194" y="151"/>
                    <a:pt x="152" y="177"/>
                  </a:cubicBezTo>
                  <a:cubicBezTo>
                    <a:pt x="150" y="178"/>
                    <a:pt x="150" y="178"/>
                    <a:pt x="150" y="178"/>
                  </a:cubicBezTo>
                  <a:cubicBezTo>
                    <a:pt x="135" y="188"/>
                    <a:pt x="118" y="193"/>
                    <a:pt x="102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448">
              <a:extLst>
                <a:ext uri="{FF2B5EF4-FFF2-40B4-BE49-F238E27FC236}">
                  <a16:creationId xmlns:a16="http://schemas.microsoft.com/office/drawing/2014/main" id="{D15D903C-04FC-4817-9E72-45908C68D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2577"/>
              <a:ext cx="44" cy="42"/>
            </a:xfrm>
            <a:custGeom>
              <a:avLst/>
              <a:gdLst>
                <a:gd name="T0" fmla="*/ 80 w 159"/>
                <a:gd name="T1" fmla="*/ 150 h 150"/>
                <a:gd name="T2" fmla="*/ 25 w 159"/>
                <a:gd name="T3" fmla="*/ 123 h 150"/>
                <a:gd name="T4" fmla="*/ 24 w 159"/>
                <a:gd name="T5" fmla="*/ 122 h 150"/>
                <a:gd name="T6" fmla="*/ 36 w 159"/>
                <a:gd name="T7" fmla="*/ 24 h 150"/>
                <a:gd name="T8" fmla="*/ 134 w 159"/>
                <a:gd name="T9" fmla="*/ 36 h 150"/>
                <a:gd name="T10" fmla="*/ 135 w 159"/>
                <a:gd name="T11" fmla="*/ 37 h 150"/>
                <a:gd name="T12" fmla="*/ 123 w 159"/>
                <a:gd name="T13" fmla="*/ 135 h 150"/>
                <a:gd name="T14" fmla="*/ 80 w 159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50">
                  <a:moveTo>
                    <a:pt x="80" y="150"/>
                  </a:moveTo>
                  <a:cubicBezTo>
                    <a:pt x="59" y="150"/>
                    <a:pt x="39" y="141"/>
                    <a:pt x="25" y="123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0" y="91"/>
                    <a:pt x="6" y="48"/>
                    <a:pt x="36" y="24"/>
                  </a:cubicBezTo>
                  <a:cubicBezTo>
                    <a:pt x="66" y="0"/>
                    <a:pt x="110" y="6"/>
                    <a:pt x="134" y="36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59" y="68"/>
                    <a:pt x="153" y="111"/>
                    <a:pt x="123" y="135"/>
                  </a:cubicBezTo>
                  <a:cubicBezTo>
                    <a:pt x="110" y="145"/>
                    <a:pt x="95" y="150"/>
                    <a:pt x="80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449">
              <a:extLst>
                <a:ext uri="{FF2B5EF4-FFF2-40B4-BE49-F238E27FC236}">
                  <a16:creationId xmlns:a16="http://schemas.microsoft.com/office/drawing/2014/main" id="{C34A9B7A-31CE-42B8-8A2C-AF9984940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566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38 w 161"/>
                <a:gd name="T3" fmla="*/ 138 h 152"/>
                <a:gd name="T4" fmla="*/ 23 w 161"/>
                <a:gd name="T5" fmla="*/ 39 h 152"/>
                <a:gd name="T6" fmla="*/ 24 w 161"/>
                <a:gd name="T7" fmla="*/ 38 h 152"/>
                <a:gd name="T8" fmla="*/ 123 w 161"/>
                <a:gd name="T9" fmla="*/ 23 h 152"/>
                <a:gd name="T10" fmla="*/ 138 w 161"/>
                <a:gd name="T11" fmla="*/ 122 h 152"/>
                <a:gd name="T12" fmla="*/ 137 w 161"/>
                <a:gd name="T13" fmla="*/ 123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65" y="152"/>
                    <a:pt x="51" y="147"/>
                    <a:pt x="38" y="138"/>
                  </a:cubicBezTo>
                  <a:cubicBezTo>
                    <a:pt x="7" y="115"/>
                    <a:pt x="0" y="71"/>
                    <a:pt x="23" y="39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47" y="6"/>
                    <a:pt x="91" y="0"/>
                    <a:pt x="123" y="23"/>
                  </a:cubicBezTo>
                  <a:cubicBezTo>
                    <a:pt x="154" y="46"/>
                    <a:pt x="161" y="90"/>
                    <a:pt x="138" y="122"/>
                  </a:cubicBezTo>
                  <a:cubicBezTo>
                    <a:pt x="137" y="123"/>
                    <a:pt x="137" y="123"/>
                    <a:pt x="137" y="123"/>
                  </a:cubicBezTo>
                  <a:cubicBezTo>
                    <a:pt x="123" y="142"/>
                    <a:pt x="102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450">
              <a:extLst>
                <a:ext uri="{FF2B5EF4-FFF2-40B4-BE49-F238E27FC236}">
                  <a16:creationId xmlns:a16="http://schemas.microsoft.com/office/drawing/2014/main" id="{208ED82A-7B64-47DD-BA03-67A540F1C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2433"/>
              <a:ext cx="53" cy="50"/>
            </a:xfrm>
            <a:custGeom>
              <a:avLst/>
              <a:gdLst>
                <a:gd name="T0" fmla="*/ 97 w 192"/>
                <a:gd name="T1" fmla="*/ 181 h 181"/>
                <a:gd name="T2" fmla="*/ 30 w 192"/>
                <a:gd name="T3" fmla="*/ 149 h 181"/>
                <a:gd name="T4" fmla="*/ 29 w 192"/>
                <a:gd name="T5" fmla="*/ 147 h 181"/>
                <a:gd name="T6" fmla="*/ 44 w 192"/>
                <a:gd name="T7" fmla="*/ 28 h 181"/>
                <a:gd name="T8" fmla="*/ 162 w 192"/>
                <a:gd name="T9" fmla="*/ 43 h 181"/>
                <a:gd name="T10" fmla="*/ 164 w 192"/>
                <a:gd name="T11" fmla="*/ 45 h 181"/>
                <a:gd name="T12" fmla="*/ 149 w 192"/>
                <a:gd name="T13" fmla="*/ 163 h 181"/>
                <a:gd name="T14" fmla="*/ 97 w 192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1">
                  <a:moveTo>
                    <a:pt x="97" y="181"/>
                  </a:moveTo>
                  <a:cubicBezTo>
                    <a:pt x="72" y="181"/>
                    <a:pt x="47" y="170"/>
                    <a:pt x="30" y="149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0" y="110"/>
                    <a:pt x="7" y="57"/>
                    <a:pt x="44" y="28"/>
                  </a:cubicBezTo>
                  <a:cubicBezTo>
                    <a:pt x="81" y="0"/>
                    <a:pt x="134" y="6"/>
                    <a:pt x="162" y="43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92" y="82"/>
                    <a:pt x="186" y="135"/>
                    <a:pt x="149" y="163"/>
                  </a:cubicBezTo>
                  <a:cubicBezTo>
                    <a:pt x="133" y="175"/>
                    <a:pt x="115" y="181"/>
                    <a:pt x="97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451">
              <a:extLst>
                <a:ext uri="{FF2B5EF4-FFF2-40B4-BE49-F238E27FC236}">
                  <a16:creationId xmlns:a16="http://schemas.microsoft.com/office/drawing/2014/main" id="{C9B4D172-72BC-451A-A5C1-65AD40574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412"/>
              <a:ext cx="66" cy="63"/>
            </a:xfrm>
            <a:custGeom>
              <a:avLst/>
              <a:gdLst>
                <a:gd name="T0" fmla="*/ 119 w 239"/>
                <a:gd name="T1" fmla="*/ 226 h 226"/>
                <a:gd name="T2" fmla="*/ 57 w 239"/>
                <a:gd name="T3" fmla="*/ 206 h 226"/>
                <a:gd name="T4" fmla="*/ 35 w 239"/>
                <a:gd name="T5" fmla="*/ 59 h 226"/>
                <a:gd name="T6" fmla="*/ 36 w 239"/>
                <a:gd name="T7" fmla="*/ 57 h 226"/>
                <a:gd name="T8" fmla="*/ 183 w 239"/>
                <a:gd name="T9" fmla="*/ 34 h 226"/>
                <a:gd name="T10" fmla="*/ 205 w 239"/>
                <a:gd name="T11" fmla="*/ 181 h 226"/>
                <a:gd name="T12" fmla="*/ 204 w 239"/>
                <a:gd name="T13" fmla="*/ 183 h 226"/>
                <a:gd name="T14" fmla="*/ 119 w 239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9" h="226">
                  <a:moveTo>
                    <a:pt x="119" y="226"/>
                  </a:moveTo>
                  <a:cubicBezTo>
                    <a:pt x="97" y="226"/>
                    <a:pt x="76" y="219"/>
                    <a:pt x="57" y="206"/>
                  </a:cubicBezTo>
                  <a:cubicBezTo>
                    <a:pt x="10" y="171"/>
                    <a:pt x="0" y="106"/>
                    <a:pt x="35" y="59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70" y="10"/>
                    <a:pt x="136" y="0"/>
                    <a:pt x="183" y="34"/>
                  </a:cubicBezTo>
                  <a:cubicBezTo>
                    <a:pt x="229" y="69"/>
                    <a:pt x="239" y="134"/>
                    <a:pt x="205" y="181"/>
                  </a:cubicBezTo>
                  <a:cubicBezTo>
                    <a:pt x="204" y="183"/>
                    <a:pt x="204" y="183"/>
                    <a:pt x="204" y="183"/>
                  </a:cubicBezTo>
                  <a:cubicBezTo>
                    <a:pt x="183" y="211"/>
                    <a:pt x="151" y="226"/>
                    <a:pt x="119" y="2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452">
              <a:extLst>
                <a:ext uri="{FF2B5EF4-FFF2-40B4-BE49-F238E27FC236}">
                  <a16:creationId xmlns:a16="http://schemas.microsoft.com/office/drawing/2014/main" id="{E32EDDC9-92FE-415D-833F-BD02B9C25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282"/>
              <a:ext cx="46" cy="45"/>
            </a:xfrm>
            <a:custGeom>
              <a:avLst/>
              <a:gdLst>
                <a:gd name="T0" fmla="*/ 84 w 168"/>
                <a:gd name="T1" fmla="*/ 161 h 161"/>
                <a:gd name="T2" fmla="*/ 12 w 168"/>
                <a:gd name="T3" fmla="*/ 108 h 161"/>
                <a:gd name="T4" fmla="*/ 12 w 168"/>
                <a:gd name="T5" fmla="*/ 106 h 161"/>
                <a:gd name="T6" fmla="*/ 62 w 168"/>
                <a:gd name="T7" fmla="*/ 13 h 161"/>
                <a:gd name="T8" fmla="*/ 156 w 168"/>
                <a:gd name="T9" fmla="*/ 63 h 161"/>
                <a:gd name="T10" fmla="*/ 156 w 168"/>
                <a:gd name="T11" fmla="*/ 64 h 161"/>
                <a:gd name="T12" fmla="*/ 106 w 168"/>
                <a:gd name="T13" fmla="*/ 158 h 161"/>
                <a:gd name="T14" fmla="*/ 84 w 168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61">
                  <a:moveTo>
                    <a:pt x="84" y="161"/>
                  </a:moveTo>
                  <a:cubicBezTo>
                    <a:pt x="52" y="161"/>
                    <a:pt x="22" y="140"/>
                    <a:pt x="12" y="108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0" y="66"/>
                    <a:pt x="22" y="25"/>
                    <a:pt x="62" y="13"/>
                  </a:cubicBezTo>
                  <a:cubicBezTo>
                    <a:pt x="102" y="0"/>
                    <a:pt x="144" y="23"/>
                    <a:pt x="156" y="63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68" y="104"/>
                    <a:pt x="146" y="146"/>
                    <a:pt x="106" y="158"/>
                  </a:cubicBezTo>
                  <a:cubicBezTo>
                    <a:pt x="99" y="160"/>
                    <a:pt x="91" y="161"/>
                    <a:pt x="84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453">
              <a:extLst>
                <a:ext uri="{FF2B5EF4-FFF2-40B4-BE49-F238E27FC236}">
                  <a16:creationId xmlns:a16="http://schemas.microsoft.com/office/drawing/2014/main" id="{EC4A2C17-AF5C-4DC8-8AF8-AE39CB5BA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273"/>
              <a:ext cx="38" cy="37"/>
            </a:xfrm>
            <a:custGeom>
              <a:avLst/>
              <a:gdLst>
                <a:gd name="T0" fmla="*/ 68 w 137"/>
                <a:gd name="T1" fmla="*/ 131 h 131"/>
                <a:gd name="T2" fmla="*/ 52 w 137"/>
                <a:gd name="T3" fmla="*/ 129 h 131"/>
                <a:gd name="T4" fmla="*/ 9 w 137"/>
                <a:gd name="T5" fmla="*/ 54 h 131"/>
                <a:gd name="T6" fmla="*/ 9 w 137"/>
                <a:gd name="T7" fmla="*/ 52 h 131"/>
                <a:gd name="T8" fmla="*/ 85 w 137"/>
                <a:gd name="T9" fmla="*/ 9 h 131"/>
                <a:gd name="T10" fmla="*/ 128 w 137"/>
                <a:gd name="T11" fmla="*/ 84 h 131"/>
                <a:gd name="T12" fmla="*/ 128 w 137"/>
                <a:gd name="T13" fmla="*/ 85 h 131"/>
                <a:gd name="T14" fmla="*/ 68 w 137"/>
                <a:gd name="T15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31">
                  <a:moveTo>
                    <a:pt x="68" y="131"/>
                  </a:moveTo>
                  <a:cubicBezTo>
                    <a:pt x="63" y="131"/>
                    <a:pt x="58" y="130"/>
                    <a:pt x="52" y="129"/>
                  </a:cubicBezTo>
                  <a:cubicBezTo>
                    <a:pt x="20" y="120"/>
                    <a:pt x="0" y="86"/>
                    <a:pt x="9" y="54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8" y="19"/>
                    <a:pt x="52" y="0"/>
                    <a:pt x="85" y="9"/>
                  </a:cubicBezTo>
                  <a:cubicBezTo>
                    <a:pt x="118" y="18"/>
                    <a:pt x="137" y="51"/>
                    <a:pt x="128" y="84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0" y="113"/>
                    <a:pt x="96" y="131"/>
                    <a:pt x="68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454">
              <a:extLst>
                <a:ext uri="{FF2B5EF4-FFF2-40B4-BE49-F238E27FC236}">
                  <a16:creationId xmlns:a16="http://schemas.microsoft.com/office/drawing/2014/main" id="{EA1D667F-C098-4EA8-9573-5AE14826A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2104"/>
              <a:ext cx="64" cy="61"/>
            </a:xfrm>
            <a:custGeom>
              <a:avLst/>
              <a:gdLst>
                <a:gd name="T0" fmla="*/ 115 w 230"/>
                <a:gd name="T1" fmla="*/ 220 h 220"/>
                <a:gd name="T2" fmla="*/ 17 w 230"/>
                <a:gd name="T3" fmla="*/ 147 h 220"/>
                <a:gd name="T4" fmla="*/ 16 w 230"/>
                <a:gd name="T5" fmla="*/ 145 h 220"/>
                <a:gd name="T6" fmla="*/ 85 w 230"/>
                <a:gd name="T7" fmla="*/ 17 h 220"/>
                <a:gd name="T8" fmla="*/ 213 w 230"/>
                <a:gd name="T9" fmla="*/ 86 h 220"/>
                <a:gd name="T10" fmla="*/ 214 w 230"/>
                <a:gd name="T11" fmla="*/ 88 h 220"/>
                <a:gd name="T12" fmla="*/ 145 w 230"/>
                <a:gd name="T13" fmla="*/ 216 h 220"/>
                <a:gd name="T14" fmla="*/ 115 w 230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20">
                  <a:moveTo>
                    <a:pt x="115" y="220"/>
                  </a:moveTo>
                  <a:cubicBezTo>
                    <a:pt x="71" y="220"/>
                    <a:pt x="30" y="192"/>
                    <a:pt x="17" y="147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0" y="91"/>
                    <a:pt x="31" y="33"/>
                    <a:pt x="85" y="17"/>
                  </a:cubicBezTo>
                  <a:cubicBezTo>
                    <a:pt x="140" y="0"/>
                    <a:pt x="197" y="31"/>
                    <a:pt x="213" y="86"/>
                  </a:cubicBezTo>
                  <a:cubicBezTo>
                    <a:pt x="214" y="88"/>
                    <a:pt x="214" y="88"/>
                    <a:pt x="214" y="88"/>
                  </a:cubicBezTo>
                  <a:cubicBezTo>
                    <a:pt x="230" y="142"/>
                    <a:pt x="200" y="200"/>
                    <a:pt x="145" y="216"/>
                  </a:cubicBezTo>
                  <a:cubicBezTo>
                    <a:pt x="135" y="219"/>
                    <a:pt x="125" y="220"/>
                    <a:pt x="115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455">
              <a:extLst>
                <a:ext uri="{FF2B5EF4-FFF2-40B4-BE49-F238E27FC236}">
                  <a16:creationId xmlns:a16="http://schemas.microsoft.com/office/drawing/2014/main" id="{2CFF03A2-96DB-4B60-BB64-86A91642A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095"/>
              <a:ext cx="51" cy="49"/>
            </a:xfrm>
            <a:custGeom>
              <a:avLst/>
              <a:gdLst>
                <a:gd name="T0" fmla="*/ 93 w 187"/>
                <a:gd name="T1" fmla="*/ 178 h 178"/>
                <a:gd name="T2" fmla="*/ 72 w 187"/>
                <a:gd name="T3" fmla="*/ 175 h 178"/>
                <a:gd name="T4" fmla="*/ 12 w 187"/>
                <a:gd name="T5" fmla="*/ 73 h 178"/>
                <a:gd name="T6" fmla="*/ 13 w 187"/>
                <a:gd name="T7" fmla="*/ 71 h 178"/>
                <a:gd name="T8" fmla="*/ 116 w 187"/>
                <a:gd name="T9" fmla="*/ 12 h 178"/>
                <a:gd name="T10" fmla="*/ 175 w 187"/>
                <a:gd name="T11" fmla="*/ 114 h 178"/>
                <a:gd name="T12" fmla="*/ 174 w 187"/>
                <a:gd name="T13" fmla="*/ 116 h 178"/>
                <a:gd name="T14" fmla="*/ 93 w 187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8">
                  <a:moveTo>
                    <a:pt x="93" y="178"/>
                  </a:moveTo>
                  <a:cubicBezTo>
                    <a:pt x="86" y="178"/>
                    <a:pt x="79" y="177"/>
                    <a:pt x="72" y="175"/>
                  </a:cubicBezTo>
                  <a:cubicBezTo>
                    <a:pt x="27" y="164"/>
                    <a:pt x="0" y="118"/>
                    <a:pt x="12" y="73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25" y="26"/>
                    <a:pt x="71" y="0"/>
                    <a:pt x="116" y="12"/>
                  </a:cubicBezTo>
                  <a:cubicBezTo>
                    <a:pt x="160" y="24"/>
                    <a:pt x="187" y="70"/>
                    <a:pt x="175" y="114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64" y="154"/>
                    <a:pt x="130" y="178"/>
                    <a:pt x="93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456">
              <a:extLst>
                <a:ext uri="{FF2B5EF4-FFF2-40B4-BE49-F238E27FC236}">
                  <a16:creationId xmlns:a16="http://schemas.microsoft.com/office/drawing/2014/main" id="{3C28BDEF-7E68-4BCC-9677-F64F25388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1937"/>
              <a:ext cx="58" cy="55"/>
            </a:xfrm>
            <a:custGeom>
              <a:avLst/>
              <a:gdLst>
                <a:gd name="T0" fmla="*/ 104 w 207"/>
                <a:gd name="T1" fmla="*/ 198 h 198"/>
                <a:gd name="T2" fmla="*/ 15 w 207"/>
                <a:gd name="T3" fmla="*/ 132 h 198"/>
                <a:gd name="T4" fmla="*/ 15 w 207"/>
                <a:gd name="T5" fmla="*/ 130 h 198"/>
                <a:gd name="T6" fmla="*/ 76 w 207"/>
                <a:gd name="T7" fmla="*/ 15 h 198"/>
                <a:gd name="T8" fmla="*/ 192 w 207"/>
                <a:gd name="T9" fmla="*/ 77 h 198"/>
                <a:gd name="T10" fmla="*/ 192 w 207"/>
                <a:gd name="T11" fmla="*/ 79 h 198"/>
                <a:gd name="T12" fmla="*/ 130 w 207"/>
                <a:gd name="T13" fmla="*/ 194 h 198"/>
                <a:gd name="T14" fmla="*/ 104 w 207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98">
                  <a:moveTo>
                    <a:pt x="104" y="198"/>
                  </a:moveTo>
                  <a:cubicBezTo>
                    <a:pt x="64" y="198"/>
                    <a:pt x="27" y="172"/>
                    <a:pt x="15" y="132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0" y="81"/>
                    <a:pt x="28" y="30"/>
                    <a:pt x="76" y="15"/>
                  </a:cubicBezTo>
                  <a:cubicBezTo>
                    <a:pt x="125" y="0"/>
                    <a:pt x="177" y="28"/>
                    <a:pt x="192" y="77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207" y="128"/>
                    <a:pt x="179" y="180"/>
                    <a:pt x="130" y="194"/>
                  </a:cubicBezTo>
                  <a:cubicBezTo>
                    <a:pt x="122" y="197"/>
                    <a:pt x="113" y="198"/>
                    <a:pt x="104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457">
              <a:extLst>
                <a:ext uri="{FF2B5EF4-FFF2-40B4-BE49-F238E27FC236}">
                  <a16:creationId xmlns:a16="http://schemas.microsoft.com/office/drawing/2014/main" id="{D9A6E473-EC31-4CBE-9400-F2BBBE2CD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912"/>
              <a:ext cx="75" cy="72"/>
            </a:xfrm>
            <a:custGeom>
              <a:avLst/>
              <a:gdLst>
                <a:gd name="T0" fmla="*/ 135 w 271"/>
                <a:gd name="T1" fmla="*/ 260 h 260"/>
                <a:gd name="T2" fmla="*/ 104 w 271"/>
                <a:gd name="T3" fmla="*/ 256 h 260"/>
                <a:gd name="T4" fmla="*/ 18 w 271"/>
                <a:gd name="T5" fmla="*/ 106 h 260"/>
                <a:gd name="T6" fmla="*/ 18 w 271"/>
                <a:gd name="T7" fmla="*/ 104 h 260"/>
                <a:gd name="T8" fmla="*/ 168 w 271"/>
                <a:gd name="T9" fmla="*/ 17 h 260"/>
                <a:gd name="T10" fmla="*/ 254 w 271"/>
                <a:gd name="T11" fmla="*/ 167 h 260"/>
                <a:gd name="T12" fmla="*/ 253 w 271"/>
                <a:gd name="T13" fmla="*/ 170 h 260"/>
                <a:gd name="T14" fmla="*/ 135 w 271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0">
                  <a:moveTo>
                    <a:pt x="135" y="260"/>
                  </a:moveTo>
                  <a:cubicBezTo>
                    <a:pt x="125" y="260"/>
                    <a:pt x="114" y="258"/>
                    <a:pt x="104" y="256"/>
                  </a:cubicBezTo>
                  <a:cubicBezTo>
                    <a:pt x="39" y="238"/>
                    <a:pt x="0" y="171"/>
                    <a:pt x="18" y="106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36" y="39"/>
                    <a:pt x="103" y="0"/>
                    <a:pt x="168" y="17"/>
                  </a:cubicBezTo>
                  <a:cubicBezTo>
                    <a:pt x="233" y="35"/>
                    <a:pt x="271" y="102"/>
                    <a:pt x="254" y="167"/>
                  </a:cubicBezTo>
                  <a:cubicBezTo>
                    <a:pt x="253" y="170"/>
                    <a:pt x="253" y="170"/>
                    <a:pt x="253" y="170"/>
                  </a:cubicBezTo>
                  <a:cubicBezTo>
                    <a:pt x="238" y="224"/>
                    <a:pt x="189" y="260"/>
                    <a:pt x="135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458">
              <a:extLst>
                <a:ext uri="{FF2B5EF4-FFF2-40B4-BE49-F238E27FC236}">
                  <a16:creationId xmlns:a16="http://schemas.microsoft.com/office/drawing/2014/main" id="{3F5DAD94-BCE4-4E34-98F2-05472A3DE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1767"/>
              <a:ext cx="46" cy="45"/>
            </a:xfrm>
            <a:custGeom>
              <a:avLst/>
              <a:gdLst>
                <a:gd name="T0" fmla="*/ 83 w 166"/>
                <a:gd name="T1" fmla="*/ 165 h 165"/>
                <a:gd name="T2" fmla="*/ 77 w 166"/>
                <a:gd name="T3" fmla="*/ 164 h 165"/>
                <a:gd name="T4" fmla="*/ 4 w 166"/>
                <a:gd name="T5" fmla="*/ 79 h 165"/>
                <a:gd name="T6" fmla="*/ 4 w 166"/>
                <a:gd name="T7" fmla="*/ 77 h 165"/>
                <a:gd name="T8" fmla="*/ 90 w 166"/>
                <a:gd name="T9" fmla="*/ 4 h 165"/>
                <a:gd name="T10" fmla="*/ 163 w 166"/>
                <a:gd name="T11" fmla="*/ 89 h 165"/>
                <a:gd name="T12" fmla="*/ 163 w 166"/>
                <a:gd name="T13" fmla="*/ 91 h 165"/>
                <a:gd name="T14" fmla="*/ 83 w 166"/>
                <a:gd name="T15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5">
                  <a:moveTo>
                    <a:pt x="83" y="165"/>
                  </a:moveTo>
                  <a:cubicBezTo>
                    <a:pt x="81" y="165"/>
                    <a:pt x="79" y="165"/>
                    <a:pt x="77" y="164"/>
                  </a:cubicBezTo>
                  <a:cubicBezTo>
                    <a:pt x="33" y="161"/>
                    <a:pt x="0" y="123"/>
                    <a:pt x="4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7" y="33"/>
                    <a:pt x="46" y="0"/>
                    <a:pt x="90" y="4"/>
                  </a:cubicBezTo>
                  <a:cubicBezTo>
                    <a:pt x="133" y="7"/>
                    <a:pt x="166" y="45"/>
                    <a:pt x="163" y="89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0" y="133"/>
                    <a:pt x="125" y="165"/>
                    <a:pt x="83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459">
              <a:extLst>
                <a:ext uri="{FF2B5EF4-FFF2-40B4-BE49-F238E27FC236}">
                  <a16:creationId xmlns:a16="http://schemas.microsoft.com/office/drawing/2014/main" id="{71477186-5942-4E46-97F7-37884C397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746"/>
              <a:ext cx="58" cy="56"/>
            </a:xfrm>
            <a:custGeom>
              <a:avLst/>
              <a:gdLst>
                <a:gd name="T0" fmla="*/ 104 w 207"/>
                <a:gd name="T1" fmla="*/ 203 h 203"/>
                <a:gd name="T2" fmla="*/ 6 w 207"/>
                <a:gd name="T3" fmla="*/ 116 h 203"/>
                <a:gd name="T4" fmla="*/ 6 w 207"/>
                <a:gd name="T5" fmla="*/ 114 h 203"/>
                <a:gd name="T6" fmla="*/ 93 w 207"/>
                <a:gd name="T7" fmla="*/ 6 h 203"/>
                <a:gd name="T8" fmla="*/ 201 w 207"/>
                <a:gd name="T9" fmla="*/ 93 h 203"/>
                <a:gd name="T10" fmla="*/ 201 w 207"/>
                <a:gd name="T11" fmla="*/ 95 h 203"/>
                <a:gd name="T12" fmla="*/ 114 w 207"/>
                <a:gd name="T13" fmla="*/ 203 h 203"/>
                <a:gd name="T14" fmla="*/ 104 w 207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203">
                  <a:moveTo>
                    <a:pt x="104" y="203"/>
                  </a:moveTo>
                  <a:cubicBezTo>
                    <a:pt x="54" y="203"/>
                    <a:pt x="12" y="166"/>
                    <a:pt x="6" y="116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0" y="60"/>
                    <a:pt x="39" y="12"/>
                    <a:pt x="93" y="6"/>
                  </a:cubicBezTo>
                  <a:cubicBezTo>
                    <a:pt x="147" y="0"/>
                    <a:pt x="195" y="39"/>
                    <a:pt x="201" y="93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7" y="149"/>
                    <a:pt x="168" y="197"/>
                    <a:pt x="114" y="203"/>
                  </a:cubicBezTo>
                  <a:cubicBezTo>
                    <a:pt x="111" y="203"/>
                    <a:pt x="107" y="203"/>
                    <a:pt x="104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460">
              <a:extLst>
                <a:ext uri="{FF2B5EF4-FFF2-40B4-BE49-F238E27FC236}">
                  <a16:creationId xmlns:a16="http://schemas.microsoft.com/office/drawing/2014/main" id="{80957513-1D45-4336-9FE0-6C3D27F29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1594"/>
              <a:ext cx="39" cy="38"/>
            </a:xfrm>
            <a:custGeom>
              <a:avLst/>
              <a:gdLst>
                <a:gd name="T0" fmla="*/ 70 w 139"/>
                <a:gd name="T1" fmla="*/ 137 h 137"/>
                <a:gd name="T2" fmla="*/ 65 w 139"/>
                <a:gd name="T3" fmla="*/ 137 h 137"/>
                <a:gd name="T4" fmla="*/ 3 w 139"/>
                <a:gd name="T5" fmla="*/ 66 h 137"/>
                <a:gd name="T6" fmla="*/ 3 w 139"/>
                <a:gd name="T7" fmla="*/ 64 h 137"/>
                <a:gd name="T8" fmla="*/ 75 w 139"/>
                <a:gd name="T9" fmla="*/ 2 h 137"/>
                <a:gd name="T10" fmla="*/ 136 w 139"/>
                <a:gd name="T11" fmla="*/ 74 h 137"/>
                <a:gd name="T12" fmla="*/ 136 w 139"/>
                <a:gd name="T13" fmla="*/ 76 h 137"/>
                <a:gd name="T14" fmla="*/ 70 w 139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37">
                  <a:moveTo>
                    <a:pt x="70" y="137"/>
                  </a:moveTo>
                  <a:cubicBezTo>
                    <a:pt x="68" y="137"/>
                    <a:pt x="66" y="137"/>
                    <a:pt x="65" y="137"/>
                  </a:cubicBezTo>
                  <a:cubicBezTo>
                    <a:pt x="28" y="134"/>
                    <a:pt x="0" y="102"/>
                    <a:pt x="3" y="66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6" y="27"/>
                    <a:pt x="38" y="0"/>
                    <a:pt x="75" y="2"/>
                  </a:cubicBezTo>
                  <a:cubicBezTo>
                    <a:pt x="112" y="5"/>
                    <a:pt x="139" y="37"/>
                    <a:pt x="136" y="74"/>
                  </a:cubicBezTo>
                  <a:cubicBezTo>
                    <a:pt x="136" y="76"/>
                    <a:pt x="136" y="76"/>
                    <a:pt x="136" y="76"/>
                  </a:cubicBezTo>
                  <a:cubicBezTo>
                    <a:pt x="134" y="111"/>
                    <a:pt x="104" y="137"/>
                    <a:pt x="70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461">
              <a:extLst>
                <a:ext uri="{FF2B5EF4-FFF2-40B4-BE49-F238E27FC236}">
                  <a16:creationId xmlns:a16="http://schemas.microsoft.com/office/drawing/2014/main" id="{06A557E6-5498-4346-AE49-A5B414832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1574"/>
              <a:ext cx="48" cy="47"/>
            </a:xfrm>
            <a:custGeom>
              <a:avLst/>
              <a:gdLst>
                <a:gd name="T0" fmla="*/ 87 w 174"/>
                <a:gd name="T1" fmla="*/ 172 h 172"/>
                <a:gd name="T2" fmla="*/ 5 w 174"/>
                <a:gd name="T3" fmla="*/ 98 h 172"/>
                <a:gd name="T4" fmla="*/ 4 w 174"/>
                <a:gd name="T5" fmla="*/ 96 h 172"/>
                <a:gd name="T6" fmla="*/ 78 w 174"/>
                <a:gd name="T7" fmla="*/ 5 h 172"/>
                <a:gd name="T8" fmla="*/ 169 w 174"/>
                <a:gd name="T9" fmla="*/ 78 h 172"/>
                <a:gd name="T10" fmla="*/ 169 w 174"/>
                <a:gd name="T11" fmla="*/ 80 h 172"/>
                <a:gd name="T12" fmla="*/ 96 w 174"/>
                <a:gd name="T13" fmla="*/ 171 h 172"/>
                <a:gd name="T14" fmla="*/ 87 w 174"/>
                <a:gd name="T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72">
                  <a:moveTo>
                    <a:pt x="87" y="172"/>
                  </a:moveTo>
                  <a:cubicBezTo>
                    <a:pt x="45" y="172"/>
                    <a:pt x="9" y="140"/>
                    <a:pt x="5" y="98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0" y="51"/>
                    <a:pt x="32" y="10"/>
                    <a:pt x="78" y="5"/>
                  </a:cubicBezTo>
                  <a:cubicBezTo>
                    <a:pt x="123" y="0"/>
                    <a:pt x="164" y="33"/>
                    <a:pt x="169" y="78"/>
                  </a:cubicBezTo>
                  <a:cubicBezTo>
                    <a:pt x="169" y="80"/>
                    <a:pt x="169" y="80"/>
                    <a:pt x="169" y="80"/>
                  </a:cubicBezTo>
                  <a:cubicBezTo>
                    <a:pt x="174" y="125"/>
                    <a:pt x="141" y="166"/>
                    <a:pt x="96" y="171"/>
                  </a:cubicBezTo>
                  <a:cubicBezTo>
                    <a:pt x="93" y="172"/>
                    <a:pt x="90" y="172"/>
                    <a:pt x="87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462">
              <a:extLst>
                <a:ext uri="{FF2B5EF4-FFF2-40B4-BE49-F238E27FC236}">
                  <a16:creationId xmlns:a16="http://schemas.microsoft.com/office/drawing/2014/main" id="{6D35ECA8-403A-4CBC-8F1E-4DA0B6133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1414"/>
              <a:ext cx="58" cy="55"/>
            </a:xfrm>
            <a:custGeom>
              <a:avLst/>
              <a:gdLst>
                <a:gd name="T0" fmla="*/ 105 w 210"/>
                <a:gd name="T1" fmla="*/ 199 h 199"/>
                <a:gd name="T2" fmla="*/ 65 w 210"/>
                <a:gd name="T3" fmla="*/ 190 h 199"/>
                <a:gd name="T4" fmla="*/ 22 w 210"/>
                <a:gd name="T5" fmla="*/ 67 h 199"/>
                <a:gd name="T6" fmla="*/ 23 w 210"/>
                <a:gd name="T7" fmla="*/ 65 h 199"/>
                <a:gd name="T8" fmla="*/ 145 w 210"/>
                <a:gd name="T9" fmla="*/ 22 h 199"/>
                <a:gd name="T10" fmla="*/ 188 w 210"/>
                <a:gd name="T11" fmla="*/ 145 h 199"/>
                <a:gd name="T12" fmla="*/ 187 w 210"/>
                <a:gd name="T13" fmla="*/ 146 h 199"/>
                <a:gd name="T14" fmla="*/ 105 w 210"/>
                <a:gd name="T15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9">
                  <a:moveTo>
                    <a:pt x="105" y="199"/>
                  </a:moveTo>
                  <a:cubicBezTo>
                    <a:pt x="91" y="199"/>
                    <a:pt x="78" y="196"/>
                    <a:pt x="65" y="190"/>
                  </a:cubicBezTo>
                  <a:cubicBezTo>
                    <a:pt x="19" y="168"/>
                    <a:pt x="0" y="113"/>
                    <a:pt x="22" y="67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45" y="20"/>
                    <a:pt x="99" y="0"/>
                    <a:pt x="145" y="22"/>
                  </a:cubicBezTo>
                  <a:cubicBezTo>
                    <a:pt x="191" y="44"/>
                    <a:pt x="210" y="99"/>
                    <a:pt x="188" y="145"/>
                  </a:cubicBezTo>
                  <a:cubicBezTo>
                    <a:pt x="187" y="146"/>
                    <a:pt x="187" y="146"/>
                    <a:pt x="187" y="146"/>
                  </a:cubicBezTo>
                  <a:cubicBezTo>
                    <a:pt x="172" y="179"/>
                    <a:pt x="139" y="199"/>
                    <a:pt x="105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463">
              <a:extLst>
                <a:ext uri="{FF2B5EF4-FFF2-40B4-BE49-F238E27FC236}">
                  <a16:creationId xmlns:a16="http://schemas.microsoft.com/office/drawing/2014/main" id="{B1E14FDF-1831-4C59-AA68-0F8FA0198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390"/>
              <a:ext cx="75" cy="71"/>
            </a:xfrm>
            <a:custGeom>
              <a:avLst/>
              <a:gdLst>
                <a:gd name="T0" fmla="*/ 136 w 272"/>
                <a:gd name="T1" fmla="*/ 257 h 257"/>
                <a:gd name="T2" fmla="*/ 31 w 272"/>
                <a:gd name="T3" fmla="*/ 192 h 257"/>
                <a:gd name="T4" fmla="*/ 30 w 272"/>
                <a:gd name="T5" fmla="*/ 190 h 257"/>
                <a:gd name="T6" fmla="*/ 81 w 272"/>
                <a:gd name="T7" fmla="*/ 30 h 257"/>
                <a:gd name="T8" fmla="*/ 240 w 272"/>
                <a:gd name="T9" fmla="*/ 81 h 257"/>
                <a:gd name="T10" fmla="*/ 242 w 272"/>
                <a:gd name="T11" fmla="*/ 83 h 257"/>
                <a:gd name="T12" fmla="*/ 191 w 272"/>
                <a:gd name="T13" fmla="*/ 243 h 257"/>
                <a:gd name="T14" fmla="*/ 136 w 272"/>
                <a:gd name="T15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2" h="257">
                  <a:moveTo>
                    <a:pt x="136" y="257"/>
                  </a:moveTo>
                  <a:cubicBezTo>
                    <a:pt x="93" y="257"/>
                    <a:pt x="52" y="233"/>
                    <a:pt x="31" y="192"/>
                  </a:cubicBezTo>
                  <a:cubicBezTo>
                    <a:pt x="30" y="190"/>
                    <a:pt x="30" y="190"/>
                    <a:pt x="30" y="190"/>
                  </a:cubicBezTo>
                  <a:cubicBezTo>
                    <a:pt x="0" y="132"/>
                    <a:pt x="22" y="60"/>
                    <a:pt x="81" y="30"/>
                  </a:cubicBezTo>
                  <a:cubicBezTo>
                    <a:pt x="139" y="0"/>
                    <a:pt x="210" y="23"/>
                    <a:pt x="240" y="81"/>
                  </a:cubicBezTo>
                  <a:cubicBezTo>
                    <a:pt x="242" y="83"/>
                    <a:pt x="242" y="83"/>
                    <a:pt x="242" y="83"/>
                  </a:cubicBezTo>
                  <a:cubicBezTo>
                    <a:pt x="272" y="142"/>
                    <a:pt x="249" y="213"/>
                    <a:pt x="191" y="243"/>
                  </a:cubicBezTo>
                  <a:cubicBezTo>
                    <a:pt x="173" y="252"/>
                    <a:pt x="155" y="257"/>
                    <a:pt x="136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464">
              <a:extLst>
                <a:ext uri="{FF2B5EF4-FFF2-40B4-BE49-F238E27FC236}">
                  <a16:creationId xmlns:a16="http://schemas.microsoft.com/office/drawing/2014/main" id="{672C0519-CE16-4208-B686-CD81778B3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1259"/>
              <a:ext cx="49" cy="46"/>
            </a:xfrm>
            <a:custGeom>
              <a:avLst/>
              <a:gdLst>
                <a:gd name="T0" fmla="*/ 88 w 177"/>
                <a:gd name="T1" fmla="*/ 167 h 167"/>
                <a:gd name="T2" fmla="*/ 54 w 177"/>
                <a:gd name="T3" fmla="*/ 159 h 167"/>
                <a:gd name="T4" fmla="*/ 18 w 177"/>
                <a:gd name="T5" fmla="*/ 56 h 167"/>
                <a:gd name="T6" fmla="*/ 19 w 177"/>
                <a:gd name="T7" fmla="*/ 55 h 167"/>
                <a:gd name="T8" fmla="*/ 122 w 177"/>
                <a:gd name="T9" fmla="*/ 18 h 167"/>
                <a:gd name="T10" fmla="*/ 158 w 177"/>
                <a:gd name="T11" fmla="*/ 121 h 167"/>
                <a:gd name="T12" fmla="*/ 157 w 177"/>
                <a:gd name="T13" fmla="*/ 123 h 167"/>
                <a:gd name="T14" fmla="*/ 88 w 177"/>
                <a:gd name="T1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7" h="167">
                  <a:moveTo>
                    <a:pt x="88" y="167"/>
                  </a:moveTo>
                  <a:cubicBezTo>
                    <a:pt x="76" y="167"/>
                    <a:pt x="65" y="165"/>
                    <a:pt x="54" y="159"/>
                  </a:cubicBezTo>
                  <a:cubicBezTo>
                    <a:pt x="16" y="141"/>
                    <a:pt x="0" y="95"/>
                    <a:pt x="18" y="5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37" y="16"/>
                    <a:pt x="83" y="0"/>
                    <a:pt x="122" y="18"/>
                  </a:cubicBezTo>
                  <a:cubicBezTo>
                    <a:pt x="160" y="37"/>
                    <a:pt x="177" y="83"/>
                    <a:pt x="158" y="121"/>
                  </a:cubicBezTo>
                  <a:cubicBezTo>
                    <a:pt x="157" y="123"/>
                    <a:pt x="157" y="123"/>
                    <a:pt x="157" y="123"/>
                  </a:cubicBezTo>
                  <a:cubicBezTo>
                    <a:pt x="144" y="151"/>
                    <a:pt x="116" y="167"/>
                    <a:pt x="88" y="1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465">
              <a:extLst>
                <a:ext uri="{FF2B5EF4-FFF2-40B4-BE49-F238E27FC236}">
                  <a16:creationId xmlns:a16="http://schemas.microsoft.com/office/drawing/2014/main" id="{885031E6-80AC-4D27-994E-6F3DF7EFA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250"/>
              <a:ext cx="40" cy="38"/>
            </a:xfrm>
            <a:custGeom>
              <a:avLst/>
              <a:gdLst>
                <a:gd name="T0" fmla="*/ 73 w 145"/>
                <a:gd name="T1" fmla="*/ 137 h 137"/>
                <a:gd name="T2" fmla="*/ 16 w 145"/>
                <a:gd name="T3" fmla="*/ 103 h 137"/>
                <a:gd name="T4" fmla="*/ 16 w 145"/>
                <a:gd name="T5" fmla="*/ 102 h 137"/>
                <a:gd name="T6" fmla="*/ 43 w 145"/>
                <a:gd name="T7" fmla="*/ 16 h 137"/>
                <a:gd name="T8" fmla="*/ 128 w 145"/>
                <a:gd name="T9" fmla="*/ 44 h 137"/>
                <a:gd name="T10" fmla="*/ 129 w 145"/>
                <a:gd name="T11" fmla="*/ 45 h 137"/>
                <a:gd name="T12" fmla="*/ 102 w 145"/>
                <a:gd name="T13" fmla="*/ 130 h 137"/>
                <a:gd name="T14" fmla="*/ 73 w 145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7">
                  <a:moveTo>
                    <a:pt x="73" y="137"/>
                  </a:moveTo>
                  <a:cubicBezTo>
                    <a:pt x="50" y="137"/>
                    <a:pt x="28" y="125"/>
                    <a:pt x="16" y="103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0" y="71"/>
                    <a:pt x="12" y="32"/>
                    <a:pt x="43" y="16"/>
                  </a:cubicBezTo>
                  <a:cubicBezTo>
                    <a:pt x="74" y="0"/>
                    <a:pt x="112" y="13"/>
                    <a:pt x="128" y="44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45" y="76"/>
                    <a:pt x="133" y="114"/>
                    <a:pt x="102" y="130"/>
                  </a:cubicBezTo>
                  <a:cubicBezTo>
                    <a:pt x="92" y="135"/>
                    <a:pt x="82" y="137"/>
                    <a:pt x="73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466">
              <a:extLst>
                <a:ext uri="{FF2B5EF4-FFF2-40B4-BE49-F238E27FC236}">
                  <a16:creationId xmlns:a16="http://schemas.microsoft.com/office/drawing/2014/main" id="{CBBE9FBA-1030-4A53-AC8F-6E06BB92F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1090"/>
              <a:ext cx="67" cy="63"/>
            </a:xfrm>
            <a:custGeom>
              <a:avLst/>
              <a:gdLst>
                <a:gd name="T0" fmla="*/ 121 w 242"/>
                <a:gd name="T1" fmla="*/ 228 h 228"/>
                <a:gd name="T2" fmla="*/ 75 w 242"/>
                <a:gd name="T3" fmla="*/ 218 h 228"/>
                <a:gd name="T4" fmla="*/ 25 w 242"/>
                <a:gd name="T5" fmla="*/ 77 h 228"/>
                <a:gd name="T6" fmla="*/ 26 w 242"/>
                <a:gd name="T7" fmla="*/ 75 h 228"/>
                <a:gd name="T8" fmla="*/ 167 w 242"/>
                <a:gd name="T9" fmla="*/ 25 h 228"/>
                <a:gd name="T10" fmla="*/ 217 w 242"/>
                <a:gd name="T11" fmla="*/ 166 h 228"/>
                <a:gd name="T12" fmla="*/ 216 w 242"/>
                <a:gd name="T13" fmla="*/ 168 h 228"/>
                <a:gd name="T14" fmla="*/ 121 w 242"/>
                <a:gd name="T15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2" h="228">
                  <a:moveTo>
                    <a:pt x="121" y="228"/>
                  </a:moveTo>
                  <a:cubicBezTo>
                    <a:pt x="105" y="228"/>
                    <a:pt x="90" y="225"/>
                    <a:pt x="75" y="218"/>
                  </a:cubicBezTo>
                  <a:cubicBezTo>
                    <a:pt x="22" y="193"/>
                    <a:pt x="0" y="130"/>
                    <a:pt x="25" y="77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52" y="22"/>
                    <a:pt x="115" y="0"/>
                    <a:pt x="167" y="25"/>
                  </a:cubicBezTo>
                  <a:cubicBezTo>
                    <a:pt x="220" y="51"/>
                    <a:pt x="242" y="114"/>
                    <a:pt x="217" y="166"/>
                  </a:cubicBezTo>
                  <a:cubicBezTo>
                    <a:pt x="216" y="168"/>
                    <a:pt x="216" y="168"/>
                    <a:pt x="216" y="168"/>
                  </a:cubicBezTo>
                  <a:cubicBezTo>
                    <a:pt x="198" y="206"/>
                    <a:pt x="160" y="228"/>
                    <a:pt x="121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467">
              <a:extLst>
                <a:ext uri="{FF2B5EF4-FFF2-40B4-BE49-F238E27FC236}">
                  <a16:creationId xmlns:a16="http://schemas.microsoft.com/office/drawing/2014/main" id="{48F6BDFF-25A5-43BB-91EC-4E5D5E64E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082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5 w 218"/>
                <a:gd name="T3" fmla="*/ 155 h 206"/>
                <a:gd name="T4" fmla="*/ 24 w 218"/>
                <a:gd name="T5" fmla="*/ 153 h 206"/>
                <a:gd name="T6" fmla="*/ 65 w 218"/>
                <a:gd name="T7" fmla="*/ 24 h 206"/>
                <a:gd name="T8" fmla="*/ 193 w 218"/>
                <a:gd name="T9" fmla="*/ 65 h 206"/>
                <a:gd name="T10" fmla="*/ 194 w 218"/>
                <a:gd name="T11" fmla="*/ 67 h 206"/>
                <a:gd name="T12" fmla="*/ 153 w 218"/>
                <a:gd name="T13" fmla="*/ 195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5" y="206"/>
                    <a:pt x="42" y="187"/>
                    <a:pt x="25" y="155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0" y="106"/>
                    <a:pt x="18" y="48"/>
                    <a:pt x="65" y="24"/>
                  </a:cubicBezTo>
                  <a:cubicBezTo>
                    <a:pt x="111" y="0"/>
                    <a:pt x="169" y="19"/>
                    <a:pt x="193" y="65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218" y="114"/>
                    <a:pt x="200" y="171"/>
                    <a:pt x="153" y="195"/>
                  </a:cubicBezTo>
                  <a:cubicBezTo>
                    <a:pt x="139" y="203"/>
                    <a:pt x="124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468">
              <a:extLst>
                <a:ext uri="{FF2B5EF4-FFF2-40B4-BE49-F238E27FC236}">
                  <a16:creationId xmlns:a16="http://schemas.microsoft.com/office/drawing/2014/main" id="{CBD15E5C-B82C-4156-91F8-830CEBDA7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976"/>
              <a:ext cx="44" cy="42"/>
            </a:xfrm>
            <a:custGeom>
              <a:avLst/>
              <a:gdLst>
                <a:gd name="T0" fmla="*/ 79 w 160"/>
                <a:gd name="T1" fmla="*/ 152 h 152"/>
                <a:gd name="T2" fmla="*/ 27 w 160"/>
                <a:gd name="T3" fmla="*/ 129 h 152"/>
                <a:gd name="T4" fmla="*/ 30 w 160"/>
                <a:gd name="T5" fmla="*/ 28 h 152"/>
                <a:gd name="T6" fmla="*/ 32 w 160"/>
                <a:gd name="T7" fmla="*/ 27 h 152"/>
                <a:gd name="T8" fmla="*/ 133 w 160"/>
                <a:gd name="T9" fmla="*/ 30 h 152"/>
                <a:gd name="T10" fmla="*/ 130 w 160"/>
                <a:gd name="T11" fmla="*/ 131 h 152"/>
                <a:gd name="T12" fmla="*/ 129 w 160"/>
                <a:gd name="T13" fmla="*/ 132 h 152"/>
                <a:gd name="T14" fmla="*/ 79 w 160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52">
                  <a:moveTo>
                    <a:pt x="79" y="152"/>
                  </a:moveTo>
                  <a:cubicBezTo>
                    <a:pt x="60" y="152"/>
                    <a:pt x="41" y="144"/>
                    <a:pt x="27" y="129"/>
                  </a:cubicBezTo>
                  <a:cubicBezTo>
                    <a:pt x="0" y="100"/>
                    <a:pt x="1" y="55"/>
                    <a:pt x="30" y="28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60" y="0"/>
                    <a:pt x="106" y="1"/>
                    <a:pt x="133" y="30"/>
                  </a:cubicBezTo>
                  <a:cubicBezTo>
                    <a:pt x="160" y="59"/>
                    <a:pt x="159" y="104"/>
                    <a:pt x="130" y="131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15" y="145"/>
                    <a:pt x="97" y="152"/>
                    <a:pt x="79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469">
              <a:extLst>
                <a:ext uri="{FF2B5EF4-FFF2-40B4-BE49-F238E27FC236}">
                  <a16:creationId xmlns:a16="http://schemas.microsoft.com/office/drawing/2014/main" id="{8A921451-9EDC-4C9E-BDDD-9A635592C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954"/>
              <a:ext cx="64" cy="60"/>
            </a:xfrm>
            <a:custGeom>
              <a:avLst/>
              <a:gdLst>
                <a:gd name="T0" fmla="*/ 116 w 231"/>
                <a:gd name="T1" fmla="*/ 219 h 219"/>
                <a:gd name="T2" fmla="*/ 49 w 231"/>
                <a:gd name="T3" fmla="*/ 193 h 219"/>
                <a:gd name="T4" fmla="*/ 47 w 231"/>
                <a:gd name="T5" fmla="*/ 191 h 219"/>
                <a:gd name="T6" fmla="*/ 38 w 231"/>
                <a:gd name="T7" fmla="*/ 46 h 219"/>
                <a:gd name="T8" fmla="*/ 183 w 231"/>
                <a:gd name="T9" fmla="*/ 37 h 219"/>
                <a:gd name="T10" fmla="*/ 184 w 231"/>
                <a:gd name="T11" fmla="*/ 39 h 219"/>
                <a:gd name="T12" fmla="*/ 193 w 231"/>
                <a:gd name="T13" fmla="*/ 184 h 219"/>
                <a:gd name="T14" fmla="*/ 116 w 231"/>
                <a:gd name="T15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9">
                  <a:moveTo>
                    <a:pt x="116" y="219"/>
                  </a:moveTo>
                  <a:cubicBezTo>
                    <a:pt x="92" y="219"/>
                    <a:pt x="68" y="210"/>
                    <a:pt x="49" y="193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" y="154"/>
                    <a:pt x="0" y="89"/>
                    <a:pt x="38" y="46"/>
                  </a:cubicBezTo>
                  <a:cubicBezTo>
                    <a:pt x="75" y="4"/>
                    <a:pt x="140" y="0"/>
                    <a:pt x="183" y="37"/>
                  </a:cubicBezTo>
                  <a:cubicBezTo>
                    <a:pt x="184" y="39"/>
                    <a:pt x="184" y="39"/>
                    <a:pt x="184" y="39"/>
                  </a:cubicBezTo>
                  <a:cubicBezTo>
                    <a:pt x="227" y="76"/>
                    <a:pt x="231" y="141"/>
                    <a:pt x="193" y="184"/>
                  </a:cubicBezTo>
                  <a:cubicBezTo>
                    <a:pt x="173" y="207"/>
                    <a:pt x="145" y="219"/>
                    <a:pt x="116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470">
              <a:extLst>
                <a:ext uri="{FF2B5EF4-FFF2-40B4-BE49-F238E27FC236}">
                  <a16:creationId xmlns:a16="http://schemas.microsoft.com/office/drawing/2014/main" id="{51B56742-83D9-4190-B3A2-41F05AD3F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845"/>
              <a:ext cx="63" cy="60"/>
            </a:xfrm>
            <a:custGeom>
              <a:avLst/>
              <a:gdLst>
                <a:gd name="T0" fmla="*/ 114 w 230"/>
                <a:gd name="T1" fmla="*/ 218 h 218"/>
                <a:gd name="T2" fmla="*/ 39 w 230"/>
                <a:gd name="T3" fmla="*/ 186 h 218"/>
                <a:gd name="T4" fmla="*/ 44 w 230"/>
                <a:gd name="T5" fmla="*/ 40 h 218"/>
                <a:gd name="T6" fmla="*/ 45 w 230"/>
                <a:gd name="T7" fmla="*/ 39 h 218"/>
                <a:gd name="T8" fmla="*/ 191 w 230"/>
                <a:gd name="T9" fmla="*/ 43 h 218"/>
                <a:gd name="T10" fmla="*/ 187 w 230"/>
                <a:gd name="T11" fmla="*/ 189 h 218"/>
                <a:gd name="T12" fmla="*/ 185 w 230"/>
                <a:gd name="T13" fmla="*/ 190 h 218"/>
                <a:gd name="T14" fmla="*/ 114 w 230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18">
                  <a:moveTo>
                    <a:pt x="114" y="218"/>
                  </a:moveTo>
                  <a:cubicBezTo>
                    <a:pt x="87" y="218"/>
                    <a:pt x="59" y="207"/>
                    <a:pt x="39" y="186"/>
                  </a:cubicBezTo>
                  <a:cubicBezTo>
                    <a:pt x="0" y="144"/>
                    <a:pt x="2" y="79"/>
                    <a:pt x="44" y="40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87" y="0"/>
                    <a:pt x="152" y="2"/>
                    <a:pt x="191" y="43"/>
                  </a:cubicBezTo>
                  <a:cubicBezTo>
                    <a:pt x="230" y="85"/>
                    <a:pt x="228" y="150"/>
                    <a:pt x="187" y="189"/>
                  </a:cubicBezTo>
                  <a:cubicBezTo>
                    <a:pt x="185" y="190"/>
                    <a:pt x="185" y="190"/>
                    <a:pt x="185" y="190"/>
                  </a:cubicBezTo>
                  <a:cubicBezTo>
                    <a:pt x="165" y="209"/>
                    <a:pt x="140" y="218"/>
                    <a:pt x="114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471">
              <a:extLst>
                <a:ext uri="{FF2B5EF4-FFF2-40B4-BE49-F238E27FC236}">
                  <a16:creationId xmlns:a16="http://schemas.microsoft.com/office/drawing/2014/main" id="{C5DDE6E6-0A2A-4012-A7DD-130D34812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843"/>
              <a:ext cx="51" cy="48"/>
            </a:xfrm>
            <a:custGeom>
              <a:avLst/>
              <a:gdLst>
                <a:gd name="T0" fmla="*/ 93 w 185"/>
                <a:gd name="T1" fmla="*/ 176 h 176"/>
                <a:gd name="T2" fmla="*/ 38 w 185"/>
                <a:gd name="T3" fmla="*/ 155 h 176"/>
                <a:gd name="T4" fmla="*/ 37 w 185"/>
                <a:gd name="T5" fmla="*/ 154 h 176"/>
                <a:gd name="T6" fmla="*/ 30 w 185"/>
                <a:gd name="T7" fmla="*/ 37 h 176"/>
                <a:gd name="T8" fmla="*/ 146 w 185"/>
                <a:gd name="T9" fmla="*/ 30 h 176"/>
                <a:gd name="T10" fmla="*/ 148 w 185"/>
                <a:gd name="T11" fmla="*/ 31 h 176"/>
                <a:gd name="T12" fmla="*/ 155 w 185"/>
                <a:gd name="T13" fmla="*/ 148 h 176"/>
                <a:gd name="T14" fmla="*/ 93 w 185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176">
                  <a:moveTo>
                    <a:pt x="93" y="176"/>
                  </a:moveTo>
                  <a:cubicBezTo>
                    <a:pt x="74" y="176"/>
                    <a:pt x="54" y="169"/>
                    <a:pt x="38" y="155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" y="123"/>
                    <a:pt x="0" y="71"/>
                    <a:pt x="30" y="37"/>
                  </a:cubicBezTo>
                  <a:cubicBezTo>
                    <a:pt x="60" y="3"/>
                    <a:pt x="112" y="0"/>
                    <a:pt x="146" y="30"/>
                  </a:cubicBezTo>
                  <a:cubicBezTo>
                    <a:pt x="148" y="31"/>
                    <a:pt x="148" y="31"/>
                    <a:pt x="148" y="31"/>
                  </a:cubicBezTo>
                  <a:cubicBezTo>
                    <a:pt x="182" y="62"/>
                    <a:pt x="185" y="114"/>
                    <a:pt x="155" y="148"/>
                  </a:cubicBezTo>
                  <a:cubicBezTo>
                    <a:pt x="139" y="166"/>
                    <a:pt x="116" y="176"/>
                    <a:pt x="93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472">
              <a:extLst>
                <a:ext uri="{FF2B5EF4-FFF2-40B4-BE49-F238E27FC236}">
                  <a16:creationId xmlns:a16="http://schemas.microsoft.com/office/drawing/2014/main" id="{558A6E6B-787E-4FE0-823E-51E012F42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745"/>
              <a:ext cx="60" cy="55"/>
            </a:xfrm>
            <a:custGeom>
              <a:avLst/>
              <a:gdLst>
                <a:gd name="T0" fmla="*/ 107 w 216"/>
                <a:gd name="T1" fmla="*/ 202 h 202"/>
                <a:gd name="T2" fmla="*/ 20 w 216"/>
                <a:gd name="T3" fmla="*/ 144 h 202"/>
                <a:gd name="T4" fmla="*/ 72 w 216"/>
                <a:gd name="T5" fmla="*/ 21 h 202"/>
                <a:gd name="T6" fmla="*/ 74 w 216"/>
                <a:gd name="T7" fmla="*/ 20 h 202"/>
                <a:gd name="T8" fmla="*/ 197 w 216"/>
                <a:gd name="T9" fmla="*/ 72 h 202"/>
                <a:gd name="T10" fmla="*/ 145 w 216"/>
                <a:gd name="T11" fmla="*/ 195 h 202"/>
                <a:gd name="T12" fmla="*/ 143 w 216"/>
                <a:gd name="T13" fmla="*/ 196 h 202"/>
                <a:gd name="T14" fmla="*/ 107 w 216"/>
                <a:gd name="T1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202">
                  <a:moveTo>
                    <a:pt x="107" y="202"/>
                  </a:moveTo>
                  <a:cubicBezTo>
                    <a:pt x="70" y="202"/>
                    <a:pt x="35" y="180"/>
                    <a:pt x="20" y="144"/>
                  </a:cubicBezTo>
                  <a:cubicBezTo>
                    <a:pt x="0" y="95"/>
                    <a:pt x="24" y="40"/>
                    <a:pt x="72" y="21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122" y="0"/>
                    <a:pt x="177" y="24"/>
                    <a:pt x="197" y="72"/>
                  </a:cubicBezTo>
                  <a:cubicBezTo>
                    <a:pt x="216" y="120"/>
                    <a:pt x="193" y="175"/>
                    <a:pt x="145" y="195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31" y="200"/>
                    <a:pt x="119" y="202"/>
                    <a:pt x="107" y="2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473">
              <a:extLst>
                <a:ext uri="{FF2B5EF4-FFF2-40B4-BE49-F238E27FC236}">
                  <a16:creationId xmlns:a16="http://schemas.microsoft.com/office/drawing/2014/main" id="{27C4112D-2D69-4438-9DC1-B651B8705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743"/>
              <a:ext cx="42" cy="40"/>
            </a:xfrm>
            <a:custGeom>
              <a:avLst/>
              <a:gdLst>
                <a:gd name="T0" fmla="*/ 77 w 153"/>
                <a:gd name="T1" fmla="*/ 144 h 144"/>
                <a:gd name="T2" fmla="*/ 54 w 153"/>
                <a:gd name="T3" fmla="*/ 139 h 144"/>
                <a:gd name="T4" fmla="*/ 53 w 153"/>
                <a:gd name="T5" fmla="*/ 139 h 144"/>
                <a:gd name="T6" fmla="*/ 13 w 153"/>
                <a:gd name="T7" fmla="*/ 53 h 144"/>
                <a:gd name="T8" fmla="*/ 99 w 153"/>
                <a:gd name="T9" fmla="*/ 13 h 144"/>
                <a:gd name="T10" fmla="*/ 101 w 153"/>
                <a:gd name="T11" fmla="*/ 14 h 144"/>
                <a:gd name="T12" fmla="*/ 140 w 153"/>
                <a:gd name="T13" fmla="*/ 100 h 144"/>
                <a:gd name="T14" fmla="*/ 77 w 153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4">
                  <a:moveTo>
                    <a:pt x="77" y="144"/>
                  </a:moveTo>
                  <a:cubicBezTo>
                    <a:pt x="70" y="144"/>
                    <a:pt x="62" y="142"/>
                    <a:pt x="54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18" y="126"/>
                    <a:pt x="0" y="87"/>
                    <a:pt x="13" y="53"/>
                  </a:cubicBezTo>
                  <a:cubicBezTo>
                    <a:pt x="26" y="18"/>
                    <a:pt x="65" y="0"/>
                    <a:pt x="99" y="13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36" y="26"/>
                    <a:pt x="153" y="65"/>
                    <a:pt x="140" y="100"/>
                  </a:cubicBezTo>
                  <a:cubicBezTo>
                    <a:pt x="130" y="127"/>
                    <a:pt x="105" y="144"/>
                    <a:pt x="77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474">
              <a:extLst>
                <a:ext uri="{FF2B5EF4-FFF2-40B4-BE49-F238E27FC236}">
                  <a16:creationId xmlns:a16="http://schemas.microsoft.com/office/drawing/2014/main" id="{3324C510-AA1C-4BBC-8414-5184B2963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680"/>
              <a:ext cx="57" cy="53"/>
            </a:xfrm>
            <a:custGeom>
              <a:avLst/>
              <a:gdLst>
                <a:gd name="T0" fmla="*/ 102 w 206"/>
                <a:gd name="T1" fmla="*/ 192 h 192"/>
                <a:gd name="T2" fmla="*/ 19 w 206"/>
                <a:gd name="T3" fmla="*/ 136 h 192"/>
                <a:gd name="T4" fmla="*/ 69 w 206"/>
                <a:gd name="T5" fmla="*/ 19 h 192"/>
                <a:gd name="T6" fmla="*/ 71 w 206"/>
                <a:gd name="T7" fmla="*/ 18 h 192"/>
                <a:gd name="T8" fmla="*/ 188 w 206"/>
                <a:gd name="T9" fmla="*/ 68 h 192"/>
                <a:gd name="T10" fmla="*/ 138 w 206"/>
                <a:gd name="T11" fmla="*/ 185 h 192"/>
                <a:gd name="T12" fmla="*/ 136 w 206"/>
                <a:gd name="T13" fmla="*/ 186 h 192"/>
                <a:gd name="T14" fmla="*/ 102 w 206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2">
                  <a:moveTo>
                    <a:pt x="102" y="192"/>
                  </a:moveTo>
                  <a:cubicBezTo>
                    <a:pt x="67" y="192"/>
                    <a:pt x="33" y="171"/>
                    <a:pt x="19" y="136"/>
                  </a:cubicBezTo>
                  <a:cubicBezTo>
                    <a:pt x="0" y="90"/>
                    <a:pt x="23" y="38"/>
                    <a:pt x="69" y="19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117" y="0"/>
                    <a:pt x="169" y="22"/>
                    <a:pt x="188" y="68"/>
                  </a:cubicBezTo>
                  <a:cubicBezTo>
                    <a:pt x="206" y="114"/>
                    <a:pt x="184" y="166"/>
                    <a:pt x="138" y="185"/>
                  </a:cubicBezTo>
                  <a:cubicBezTo>
                    <a:pt x="136" y="186"/>
                    <a:pt x="136" y="186"/>
                    <a:pt x="136" y="186"/>
                  </a:cubicBezTo>
                  <a:cubicBezTo>
                    <a:pt x="125" y="190"/>
                    <a:pt x="114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475">
              <a:extLst>
                <a:ext uri="{FF2B5EF4-FFF2-40B4-BE49-F238E27FC236}">
                  <a16:creationId xmlns:a16="http://schemas.microsoft.com/office/drawing/2014/main" id="{4259ACBA-1A38-45EC-8296-18ABF5D17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679"/>
              <a:ext cx="48" cy="44"/>
            </a:xfrm>
            <a:custGeom>
              <a:avLst/>
              <a:gdLst>
                <a:gd name="T0" fmla="*/ 86 w 171"/>
                <a:gd name="T1" fmla="*/ 160 h 160"/>
                <a:gd name="T2" fmla="*/ 60 w 171"/>
                <a:gd name="T3" fmla="*/ 156 h 160"/>
                <a:gd name="T4" fmla="*/ 59 w 171"/>
                <a:gd name="T5" fmla="*/ 155 h 160"/>
                <a:gd name="T6" fmla="*/ 14 w 171"/>
                <a:gd name="T7" fmla="*/ 58 h 160"/>
                <a:gd name="T8" fmla="*/ 111 w 171"/>
                <a:gd name="T9" fmla="*/ 14 h 160"/>
                <a:gd name="T10" fmla="*/ 112 w 171"/>
                <a:gd name="T11" fmla="*/ 15 h 160"/>
                <a:gd name="T12" fmla="*/ 157 w 171"/>
                <a:gd name="T13" fmla="*/ 111 h 160"/>
                <a:gd name="T14" fmla="*/ 86 w 171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160">
                  <a:moveTo>
                    <a:pt x="86" y="160"/>
                  </a:moveTo>
                  <a:cubicBezTo>
                    <a:pt x="78" y="160"/>
                    <a:pt x="69" y="159"/>
                    <a:pt x="60" y="156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20" y="141"/>
                    <a:pt x="0" y="97"/>
                    <a:pt x="14" y="58"/>
                  </a:cubicBezTo>
                  <a:cubicBezTo>
                    <a:pt x="29" y="19"/>
                    <a:pt x="72" y="0"/>
                    <a:pt x="111" y="14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51" y="29"/>
                    <a:pt x="171" y="72"/>
                    <a:pt x="157" y="111"/>
                  </a:cubicBezTo>
                  <a:cubicBezTo>
                    <a:pt x="146" y="142"/>
                    <a:pt x="117" y="160"/>
                    <a:pt x="86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476">
              <a:extLst>
                <a:ext uri="{FF2B5EF4-FFF2-40B4-BE49-F238E27FC236}">
                  <a16:creationId xmlns:a16="http://schemas.microsoft.com/office/drawing/2014/main" id="{B6A13085-3E7E-414E-9620-4A2701CCF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604"/>
              <a:ext cx="74" cy="70"/>
            </a:xfrm>
            <a:custGeom>
              <a:avLst/>
              <a:gdLst>
                <a:gd name="T0" fmla="*/ 133 w 269"/>
                <a:gd name="T1" fmla="*/ 252 h 252"/>
                <a:gd name="T2" fmla="*/ 24 w 269"/>
                <a:gd name="T3" fmla="*/ 178 h 252"/>
                <a:gd name="T4" fmla="*/ 89 w 269"/>
                <a:gd name="T5" fmla="*/ 25 h 252"/>
                <a:gd name="T6" fmla="*/ 92 w 269"/>
                <a:gd name="T7" fmla="*/ 24 h 252"/>
                <a:gd name="T8" fmla="*/ 245 w 269"/>
                <a:gd name="T9" fmla="*/ 89 h 252"/>
                <a:gd name="T10" fmla="*/ 180 w 269"/>
                <a:gd name="T11" fmla="*/ 242 h 252"/>
                <a:gd name="T12" fmla="*/ 177 w 269"/>
                <a:gd name="T13" fmla="*/ 243 h 252"/>
                <a:gd name="T14" fmla="*/ 133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3" y="252"/>
                  </a:moveTo>
                  <a:cubicBezTo>
                    <a:pt x="87" y="252"/>
                    <a:pt x="43" y="224"/>
                    <a:pt x="24" y="178"/>
                  </a:cubicBezTo>
                  <a:cubicBezTo>
                    <a:pt x="0" y="118"/>
                    <a:pt x="29" y="49"/>
                    <a:pt x="89" y="25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152" y="0"/>
                    <a:pt x="220" y="29"/>
                    <a:pt x="245" y="89"/>
                  </a:cubicBezTo>
                  <a:cubicBezTo>
                    <a:pt x="269" y="149"/>
                    <a:pt x="240" y="218"/>
                    <a:pt x="180" y="242"/>
                  </a:cubicBezTo>
                  <a:cubicBezTo>
                    <a:pt x="177" y="243"/>
                    <a:pt x="177" y="243"/>
                    <a:pt x="177" y="243"/>
                  </a:cubicBezTo>
                  <a:cubicBezTo>
                    <a:pt x="163" y="249"/>
                    <a:pt x="148" y="252"/>
                    <a:pt x="133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477">
              <a:extLst>
                <a:ext uri="{FF2B5EF4-FFF2-40B4-BE49-F238E27FC236}">
                  <a16:creationId xmlns:a16="http://schemas.microsoft.com/office/drawing/2014/main" id="{0B57B632-8914-479B-A56E-4AC80E4B6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615"/>
              <a:ext cx="52" cy="49"/>
            </a:xfrm>
            <a:custGeom>
              <a:avLst/>
              <a:gdLst>
                <a:gd name="T0" fmla="*/ 95 w 188"/>
                <a:gd name="T1" fmla="*/ 176 h 176"/>
                <a:gd name="T2" fmla="*/ 67 w 188"/>
                <a:gd name="T3" fmla="*/ 171 h 176"/>
                <a:gd name="T4" fmla="*/ 65 w 188"/>
                <a:gd name="T5" fmla="*/ 170 h 176"/>
                <a:gd name="T6" fmla="*/ 16 w 188"/>
                <a:gd name="T7" fmla="*/ 64 h 176"/>
                <a:gd name="T8" fmla="*/ 122 w 188"/>
                <a:gd name="T9" fmla="*/ 16 h 176"/>
                <a:gd name="T10" fmla="*/ 124 w 188"/>
                <a:gd name="T11" fmla="*/ 16 h 176"/>
                <a:gd name="T12" fmla="*/ 173 w 188"/>
                <a:gd name="T13" fmla="*/ 122 h 176"/>
                <a:gd name="T14" fmla="*/ 95 w 188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6">
                  <a:moveTo>
                    <a:pt x="95" y="176"/>
                  </a:moveTo>
                  <a:cubicBezTo>
                    <a:pt x="86" y="176"/>
                    <a:pt x="76" y="175"/>
                    <a:pt x="67" y="171"/>
                  </a:cubicBezTo>
                  <a:cubicBezTo>
                    <a:pt x="65" y="170"/>
                    <a:pt x="65" y="170"/>
                    <a:pt x="65" y="170"/>
                  </a:cubicBezTo>
                  <a:cubicBezTo>
                    <a:pt x="22" y="155"/>
                    <a:pt x="0" y="107"/>
                    <a:pt x="16" y="64"/>
                  </a:cubicBezTo>
                  <a:cubicBezTo>
                    <a:pt x="32" y="22"/>
                    <a:pt x="79" y="0"/>
                    <a:pt x="122" y="16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67" y="32"/>
                    <a:pt x="188" y="80"/>
                    <a:pt x="173" y="122"/>
                  </a:cubicBezTo>
                  <a:cubicBezTo>
                    <a:pt x="160" y="156"/>
                    <a:pt x="129" y="176"/>
                    <a:pt x="95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478">
              <a:extLst>
                <a:ext uri="{FF2B5EF4-FFF2-40B4-BE49-F238E27FC236}">
                  <a16:creationId xmlns:a16="http://schemas.microsoft.com/office/drawing/2014/main" id="{0675DF20-6C36-4E81-B662-E5618DEE0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610"/>
              <a:ext cx="34" cy="34"/>
            </a:xfrm>
            <a:custGeom>
              <a:avLst/>
              <a:gdLst>
                <a:gd name="T0" fmla="*/ 62 w 126"/>
                <a:gd name="T1" fmla="*/ 123 h 123"/>
                <a:gd name="T2" fmla="*/ 1 w 126"/>
                <a:gd name="T3" fmla="*/ 62 h 123"/>
                <a:gd name="T4" fmla="*/ 62 w 126"/>
                <a:gd name="T5" fmla="*/ 0 h 123"/>
                <a:gd name="T6" fmla="*/ 63 w 126"/>
                <a:gd name="T7" fmla="*/ 0 h 123"/>
                <a:gd name="T8" fmla="*/ 64 w 126"/>
                <a:gd name="T9" fmla="*/ 0 h 123"/>
                <a:gd name="T10" fmla="*/ 126 w 126"/>
                <a:gd name="T11" fmla="*/ 60 h 123"/>
                <a:gd name="T12" fmla="*/ 65 w 126"/>
                <a:gd name="T13" fmla="*/ 123 h 123"/>
                <a:gd name="T14" fmla="*/ 63 w 126"/>
                <a:gd name="T15" fmla="*/ 123 h 123"/>
                <a:gd name="T16" fmla="*/ 62 w 126"/>
                <a:gd name="T17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123">
                  <a:moveTo>
                    <a:pt x="62" y="123"/>
                  </a:moveTo>
                  <a:cubicBezTo>
                    <a:pt x="29" y="123"/>
                    <a:pt x="1" y="96"/>
                    <a:pt x="1" y="62"/>
                  </a:cubicBezTo>
                  <a:cubicBezTo>
                    <a:pt x="0" y="28"/>
                    <a:pt x="28" y="0"/>
                    <a:pt x="6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4" y="0"/>
                    <a:pt x="64" y="0"/>
                  </a:cubicBezTo>
                  <a:cubicBezTo>
                    <a:pt x="98" y="0"/>
                    <a:pt x="125" y="27"/>
                    <a:pt x="126" y="60"/>
                  </a:cubicBezTo>
                  <a:cubicBezTo>
                    <a:pt x="126" y="94"/>
                    <a:pt x="99" y="122"/>
                    <a:pt x="65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3" y="123"/>
                    <a:pt x="62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479">
              <a:extLst>
                <a:ext uri="{FF2B5EF4-FFF2-40B4-BE49-F238E27FC236}">
                  <a16:creationId xmlns:a16="http://schemas.microsoft.com/office/drawing/2014/main" id="{E56277C9-FFE8-4579-879D-8702E5CDB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603"/>
              <a:ext cx="44" cy="43"/>
            </a:xfrm>
            <a:custGeom>
              <a:avLst/>
              <a:gdLst>
                <a:gd name="T0" fmla="*/ 79 w 161"/>
                <a:gd name="T1" fmla="*/ 157 h 157"/>
                <a:gd name="T2" fmla="*/ 0 w 161"/>
                <a:gd name="T3" fmla="*/ 80 h 157"/>
                <a:gd name="T4" fmla="*/ 78 w 161"/>
                <a:gd name="T5" fmla="*/ 0 h 157"/>
                <a:gd name="T6" fmla="*/ 80 w 161"/>
                <a:gd name="T7" fmla="*/ 0 h 157"/>
                <a:gd name="T8" fmla="*/ 81 w 161"/>
                <a:gd name="T9" fmla="*/ 0 h 157"/>
                <a:gd name="T10" fmla="*/ 160 w 161"/>
                <a:gd name="T11" fmla="*/ 77 h 157"/>
                <a:gd name="T12" fmla="*/ 82 w 161"/>
                <a:gd name="T13" fmla="*/ 157 h 157"/>
                <a:gd name="T14" fmla="*/ 80 w 161"/>
                <a:gd name="T15" fmla="*/ 157 h 157"/>
                <a:gd name="T16" fmla="*/ 79 w 161"/>
                <a:gd name="T17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" h="157">
                  <a:moveTo>
                    <a:pt x="79" y="157"/>
                  </a:moveTo>
                  <a:cubicBezTo>
                    <a:pt x="36" y="157"/>
                    <a:pt x="1" y="123"/>
                    <a:pt x="0" y="80"/>
                  </a:cubicBezTo>
                  <a:cubicBezTo>
                    <a:pt x="0" y="36"/>
                    <a:pt x="35" y="0"/>
                    <a:pt x="7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1" y="0"/>
                    <a:pt x="81" y="0"/>
                  </a:cubicBezTo>
                  <a:cubicBezTo>
                    <a:pt x="124" y="0"/>
                    <a:pt x="159" y="34"/>
                    <a:pt x="160" y="77"/>
                  </a:cubicBezTo>
                  <a:cubicBezTo>
                    <a:pt x="161" y="121"/>
                    <a:pt x="126" y="157"/>
                    <a:pt x="82" y="157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80" y="157"/>
                    <a:pt x="80" y="157"/>
                    <a:pt x="79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480">
              <a:extLst>
                <a:ext uri="{FF2B5EF4-FFF2-40B4-BE49-F238E27FC236}">
                  <a16:creationId xmlns:a16="http://schemas.microsoft.com/office/drawing/2014/main" id="{37C552F1-CF1F-49AF-AAB7-C729E3F68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3062"/>
              <a:ext cx="49" cy="48"/>
            </a:xfrm>
            <a:custGeom>
              <a:avLst/>
              <a:gdLst>
                <a:gd name="T0" fmla="*/ 90 w 177"/>
                <a:gd name="T1" fmla="*/ 173 h 173"/>
                <a:gd name="T2" fmla="*/ 88 w 177"/>
                <a:gd name="T3" fmla="*/ 173 h 173"/>
                <a:gd name="T4" fmla="*/ 86 w 177"/>
                <a:gd name="T5" fmla="*/ 173 h 173"/>
                <a:gd name="T6" fmla="*/ 1 w 177"/>
                <a:gd name="T7" fmla="*/ 85 h 173"/>
                <a:gd name="T8" fmla="*/ 88 w 177"/>
                <a:gd name="T9" fmla="*/ 0 h 173"/>
                <a:gd name="T10" fmla="*/ 89 w 177"/>
                <a:gd name="T11" fmla="*/ 0 h 173"/>
                <a:gd name="T12" fmla="*/ 91 w 177"/>
                <a:gd name="T13" fmla="*/ 0 h 173"/>
                <a:gd name="T14" fmla="*/ 177 w 177"/>
                <a:gd name="T15" fmla="*/ 88 h 173"/>
                <a:gd name="T16" fmla="*/ 90 w 177"/>
                <a:gd name="T17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7" h="173">
                  <a:moveTo>
                    <a:pt x="90" y="173"/>
                  </a:moveTo>
                  <a:cubicBezTo>
                    <a:pt x="89" y="173"/>
                    <a:pt x="89" y="173"/>
                    <a:pt x="88" y="173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39" y="172"/>
                    <a:pt x="0" y="133"/>
                    <a:pt x="1" y="85"/>
                  </a:cubicBezTo>
                  <a:cubicBezTo>
                    <a:pt x="2" y="38"/>
                    <a:pt x="41" y="0"/>
                    <a:pt x="88" y="0"/>
                  </a:cubicBezTo>
                  <a:cubicBezTo>
                    <a:pt x="88" y="0"/>
                    <a:pt x="89" y="0"/>
                    <a:pt x="89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139" y="0"/>
                    <a:pt x="177" y="40"/>
                    <a:pt x="177" y="88"/>
                  </a:cubicBezTo>
                  <a:cubicBezTo>
                    <a:pt x="176" y="135"/>
                    <a:pt x="137" y="173"/>
                    <a:pt x="90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481">
              <a:extLst>
                <a:ext uri="{FF2B5EF4-FFF2-40B4-BE49-F238E27FC236}">
                  <a16:creationId xmlns:a16="http://schemas.microsoft.com/office/drawing/2014/main" id="{4DE2C98E-705D-4EEE-B7D1-1FBAF84E5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3048"/>
              <a:ext cx="72" cy="70"/>
            </a:xfrm>
            <a:custGeom>
              <a:avLst/>
              <a:gdLst>
                <a:gd name="T0" fmla="*/ 132 w 260"/>
                <a:gd name="T1" fmla="*/ 255 h 255"/>
                <a:gd name="T2" fmla="*/ 130 w 260"/>
                <a:gd name="T3" fmla="*/ 255 h 255"/>
                <a:gd name="T4" fmla="*/ 127 w 260"/>
                <a:gd name="T5" fmla="*/ 255 h 255"/>
                <a:gd name="T6" fmla="*/ 1 w 260"/>
                <a:gd name="T7" fmla="*/ 126 h 255"/>
                <a:gd name="T8" fmla="*/ 129 w 260"/>
                <a:gd name="T9" fmla="*/ 0 h 255"/>
                <a:gd name="T10" fmla="*/ 131 w 260"/>
                <a:gd name="T11" fmla="*/ 0 h 255"/>
                <a:gd name="T12" fmla="*/ 134 w 260"/>
                <a:gd name="T13" fmla="*/ 0 h 255"/>
                <a:gd name="T14" fmla="*/ 259 w 260"/>
                <a:gd name="T15" fmla="*/ 130 h 255"/>
                <a:gd name="T16" fmla="*/ 132 w 260"/>
                <a:gd name="T17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55">
                  <a:moveTo>
                    <a:pt x="132" y="255"/>
                  </a:moveTo>
                  <a:cubicBezTo>
                    <a:pt x="131" y="255"/>
                    <a:pt x="130" y="255"/>
                    <a:pt x="130" y="255"/>
                  </a:cubicBezTo>
                  <a:cubicBezTo>
                    <a:pt x="127" y="255"/>
                    <a:pt x="127" y="255"/>
                    <a:pt x="127" y="255"/>
                  </a:cubicBezTo>
                  <a:cubicBezTo>
                    <a:pt x="56" y="254"/>
                    <a:pt x="0" y="196"/>
                    <a:pt x="1" y="126"/>
                  </a:cubicBezTo>
                  <a:cubicBezTo>
                    <a:pt x="2" y="56"/>
                    <a:pt x="59" y="0"/>
                    <a:pt x="129" y="0"/>
                  </a:cubicBezTo>
                  <a:cubicBezTo>
                    <a:pt x="129" y="0"/>
                    <a:pt x="130" y="0"/>
                    <a:pt x="131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204" y="1"/>
                    <a:pt x="260" y="59"/>
                    <a:pt x="259" y="130"/>
                  </a:cubicBezTo>
                  <a:cubicBezTo>
                    <a:pt x="258" y="200"/>
                    <a:pt x="201" y="255"/>
                    <a:pt x="132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482">
              <a:extLst>
                <a:ext uri="{FF2B5EF4-FFF2-40B4-BE49-F238E27FC236}">
                  <a16:creationId xmlns:a16="http://schemas.microsoft.com/office/drawing/2014/main" id="{006D77C7-CFB1-4218-BA7C-9210E01A0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3051"/>
              <a:ext cx="58" cy="54"/>
            </a:xfrm>
            <a:custGeom>
              <a:avLst/>
              <a:gdLst>
                <a:gd name="T0" fmla="*/ 105 w 209"/>
                <a:gd name="T1" fmla="*/ 194 h 194"/>
                <a:gd name="T2" fmla="*/ 71 w 209"/>
                <a:gd name="T3" fmla="*/ 188 h 194"/>
                <a:gd name="T4" fmla="*/ 69 w 209"/>
                <a:gd name="T5" fmla="*/ 187 h 194"/>
                <a:gd name="T6" fmla="*/ 19 w 209"/>
                <a:gd name="T7" fmla="*/ 68 h 194"/>
                <a:gd name="T8" fmla="*/ 138 w 209"/>
                <a:gd name="T9" fmla="*/ 18 h 194"/>
                <a:gd name="T10" fmla="*/ 140 w 209"/>
                <a:gd name="T11" fmla="*/ 19 h 194"/>
                <a:gd name="T12" fmla="*/ 190 w 209"/>
                <a:gd name="T13" fmla="*/ 138 h 194"/>
                <a:gd name="T14" fmla="*/ 105 w 209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4">
                  <a:moveTo>
                    <a:pt x="105" y="194"/>
                  </a:moveTo>
                  <a:cubicBezTo>
                    <a:pt x="94" y="194"/>
                    <a:pt x="83" y="192"/>
                    <a:pt x="71" y="188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23" y="168"/>
                    <a:pt x="0" y="115"/>
                    <a:pt x="19" y="68"/>
                  </a:cubicBezTo>
                  <a:cubicBezTo>
                    <a:pt x="38" y="22"/>
                    <a:pt x="91" y="0"/>
                    <a:pt x="138" y="18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86" y="38"/>
                    <a:pt x="209" y="91"/>
                    <a:pt x="190" y="138"/>
                  </a:cubicBezTo>
                  <a:cubicBezTo>
                    <a:pt x="175" y="173"/>
                    <a:pt x="141" y="194"/>
                    <a:pt x="105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483">
              <a:extLst>
                <a:ext uri="{FF2B5EF4-FFF2-40B4-BE49-F238E27FC236}">
                  <a16:creationId xmlns:a16="http://schemas.microsoft.com/office/drawing/2014/main" id="{44F50C89-EC64-4157-924D-3989034A4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3033"/>
              <a:ext cx="48" cy="45"/>
            </a:xfrm>
            <a:custGeom>
              <a:avLst/>
              <a:gdLst>
                <a:gd name="T0" fmla="*/ 86 w 174"/>
                <a:gd name="T1" fmla="*/ 163 h 163"/>
                <a:gd name="T2" fmla="*/ 14 w 174"/>
                <a:gd name="T3" fmla="*/ 113 h 163"/>
                <a:gd name="T4" fmla="*/ 60 w 174"/>
                <a:gd name="T5" fmla="*/ 15 h 163"/>
                <a:gd name="T6" fmla="*/ 61 w 174"/>
                <a:gd name="T7" fmla="*/ 14 h 163"/>
                <a:gd name="T8" fmla="*/ 159 w 174"/>
                <a:gd name="T9" fmla="*/ 59 h 163"/>
                <a:gd name="T10" fmla="*/ 114 w 174"/>
                <a:gd name="T11" fmla="*/ 157 h 163"/>
                <a:gd name="T12" fmla="*/ 112 w 174"/>
                <a:gd name="T13" fmla="*/ 158 h 163"/>
                <a:gd name="T14" fmla="*/ 86 w 174"/>
                <a:gd name="T15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63">
                  <a:moveTo>
                    <a:pt x="86" y="163"/>
                  </a:moveTo>
                  <a:cubicBezTo>
                    <a:pt x="55" y="163"/>
                    <a:pt x="26" y="144"/>
                    <a:pt x="14" y="113"/>
                  </a:cubicBezTo>
                  <a:cubicBezTo>
                    <a:pt x="0" y="73"/>
                    <a:pt x="20" y="29"/>
                    <a:pt x="60" y="15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101" y="0"/>
                    <a:pt x="145" y="20"/>
                    <a:pt x="159" y="59"/>
                  </a:cubicBezTo>
                  <a:cubicBezTo>
                    <a:pt x="174" y="99"/>
                    <a:pt x="154" y="143"/>
                    <a:pt x="114" y="157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04" y="161"/>
                    <a:pt x="95" y="163"/>
                    <a:pt x="86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484">
              <a:extLst>
                <a:ext uri="{FF2B5EF4-FFF2-40B4-BE49-F238E27FC236}">
                  <a16:creationId xmlns:a16="http://schemas.microsoft.com/office/drawing/2014/main" id="{9F35E1BB-434D-46EA-A332-F537522C5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973"/>
              <a:ext cx="73" cy="69"/>
            </a:xfrm>
            <a:custGeom>
              <a:avLst/>
              <a:gdLst>
                <a:gd name="T0" fmla="*/ 133 w 265"/>
                <a:gd name="T1" fmla="*/ 248 h 248"/>
                <a:gd name="T2" fmla="*/ 90 w 265"/>
                <a:gd name="T3" fmla="*/ 239 h 248"/>
                <a:gd name="T4" fmla="*/ 87 w 265"/>
                <a:gd name="T5" fmla="*/ 238 h 248"/>
                <a:gd name="T6" fmla="*/ 24 w 265"/>
                <a:gd name="T7" fmla="*/ 88 h 248"/>
                <a:gd name="T8" fmla="*/ 175 w 265"/>
                <a:gd name="T9" fmla="*/ 24 h 248"/>
                <a:gd name="T10" fmla="*/ 177 w 265"/>
                <a:gd name="T11" fmla="*/ 25 h 248"/>
                <a:gd name="T12" fmla="*/ 241 w 265"/>
                <a:gd name="T13" fmla="*/ 176 h 248"/>
                <a:gd name="T14" fmla="*/ 133 w 265"/>
                <a:gd name="T15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8">
                  <a:moveTo>
                    <a:pt x="133" y="248"/>
                  </a:moveTo>
                  <a:cubicBezTo>
                    <a:pt x="119" y="248"/>
                    <a:pt x="104" y="245"/>
                    <a:pt x="90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28" y="214"/>
                    <a:pt x="0" y="147"/>
                    <a:pt x="24" y="88"/>
                  </a:cubicBezTo>
                  <a:cubicBezTo>
                    <a:pt x="48" y="28"/>
                    <a:pt x="115" y="0"/>
                    <a:pt x="175" y="24"/>
                  </a:cubicBezTo>
                  <a:cubicBezTo>
                    <a:pt x="177" y="25"/>
                    <a:pt x="177" y="25"/>
                    <a:pt x="177" y="25"/>
                  </a:cubicBezTo>
                  <a:cubicBezTo>
                    <a:pt x="236" y="49"/>
                    <a:pt x="265" y="116"/>
                    <a:pt x="241" y="176"/>
                  </a:cubicBezTo>
                  <a:cubicBezTo>
                    <a:pt x="222" y="221"/>
                    <a:pt x="179" y="248"/>
                    <a:pt x="133" y="2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485">
              <a:extLst>
                <a:ext uri="{FF2B5EF4-FFF2-40B4-BE49-F238E27FC236}">
                  <a16:creationId xmlns:a16="http://schemas.microsoft.com/office/drawing/2014/main" id="{A3A0F8B5-F532-4DE9-B1CE-E913AC8C4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964"/>
              <a:ext cx="56" cy="53"/>
            </a:xfrm>
            <a:custGeom>
              <a:avLst/>
              <a:gdLst>
                <a:gd name="T0" fmla="*/ 101 w 204"/>
                <a:gd name="T1" fmla="*/ 191 h 191"/>
                <a:gd name="T2" fmla="*/ 17 w 204"/>
                <a:gd name="T3" fmla="*/ 133 h 191"/>
                <a:gd name="T4" fmla="*/ 70 w 204"/>
                <a:gd name="T5" fmla="*/ 18 h 191"/>
                <a:gd name="T6" fmla="*/ 72 w 204"/>
                <a:gd name="T7" fmla="*/ 17 h 191"/>
                <a:gd name="T8" fmla="*/ 186 w 204"/>
                <a:gd name="T9" fmla="*/ 70 h 191"/>
                <a:gd name="T10" fmla="*/ 134 w 204"/>
                <a:gd name="T11" fmla="*/ 185 h 191"/>
                <a:gd name="T12" fmla="*/ 132 w 204"/>
                <a:gd name="T13" fmla="*/ 185 h 191"/>
                <a:gd name="T14" fmla="*/ 101 w 204"/>
                <a:gd name="T15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1">
                  <a:moveTo>
                    <a:pt x="101" y="191"/>
                  </a:moveTo>
                  <a:cubicBezTo>
                    <a:pt x="65" y="191"/>
                    <a:pt x="30" y="168"/>
                    <a:pt x="17" y="133"/>
                  </a:cubicBezTo>
                  <a:cubicBezTo>
                    <a:pt x="0" y="86"/>
                    <a:pt x="24" y="35"/>
                    <a:pt x="70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118" y="0"/>
                    <a:pt x="169" y="24"/>
                    <a:pt x="186" y="70"/>
                  </a:cubicBezTo>
                  <a:cubicBezTo>
                    <a:pt x="204" y="116"/>
                    <a:pt x="180" y="167"/>
                    <a:pt x="134" y="185"/>
                  </a:cubicBezTo>
                  <a:cubicBezTo>
                    <a:pt x="132" y="185"/>
                    <a:pt x="132" y="185"/>
                    <a:pt x="132" y="185"/>
                  </a:cubicBezTo>
                  <a:cubicBezTo>
                    <a:pt x="122" y="189"/>
                    <a:pt x="111" y="191"/>
                    <a:pt x="101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486">
              <a:extLst>
                <a:ext uri="{FF2B5EF4-FFF2-40B4-BE49-F238E27FC236}">
                  <a16:creationId xmlns:a16="http://schemas.microsoft.com/office/drawing/2014/main" id="{680622DF-A9E9-465D-AA15-7BC6352C2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911"/>
              <a:ext cx="58" cy="54"/>
            </a:xfrm>
            <a:custGeom>
              <a:avLst/>
              <a:gdLst>
                <a:gd name="T0" fmla="*/ 106 w 210"/>
                <a:gd name="T1" fmla="*/ 197 h 197"/>
                <a:gd name="T2" fmla="*/ 71 w 210"/>
                <a:gd name="T3" fmla="*/ 190 h 197"/>
                <a:gd name="T4" fmla="*/ 69 w 210"/>
                <a:gd name="T5" fmla="*/ 190 h 197"/>
                <a:gd name="T6" fmla="*/ 19 w 210"/>
                <a:gd name="T7" fmla="*/ 70 h 197"/>
                <a:gd name="T8" fmla="*/ 138 w 210"/>
                <a:gd name="T9" fmla="*/ 20 h 197"/>
                <a:gd name="T10" fmla="*/ 140 w 210"/>
                <a:gd name="T11" fmla="*/ 20 h 197"/>
                <a:gd name="T12" fmla="*/ 191 w 210"/>
                <a:gd name="T13" fmla="*/ 140 h 197"/>
                <a:gd name="T14" fmla="*/ 106 w 210"/>
                <a:gd name="T15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7">
                  <a:moveTo>
                    <a:pt x="106" y="197"/>
                  </a:moveTo>
                  <a:cubicBezTo>
                    <a:pt x="94" y="197"/>
                    <a:pt x="83" y="195"/>
                    <a:pt x="71" y="190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22" y="171"/>
                    <a:pt x="0" y="117"/>
                    <a:pt x="19" y="70"/>
                  </a:cubicBezTo>
                  <a:cubicBezTo>
                    <a:pt x="38" y="23"/>
                    <a:pt x="91" y="0"/>
                    <a:pt x="138" y="20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87" y="39"/>
                    <a:pt x="210" y="93"/>
                    <a:pt x="191" y="140"/>
                  </a:cubicBezTo>
                  <a:cubicBezTo>
                    <a:pt x="176" y="176"/>
                    <a:pt x="142" y="197"/>
                    <a:pt x="106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487">
              <a:extLst>
                <a:ext uri="{FF2B5EF4-FFF2-40B4-BE49-F238E27FC236}">
                  <a16:creationId xmlns:a16="http://schemas.microsoft.com/office/drawing/2014/main" id="{824D8F24-C9A5-4B45-80C5-09629B672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897"/>
              <a:ext cx="61" cy="57"/>
            </a:xfrm>
            <a:custGeom>
              <a:avLst/>
              <a:gdLst>
                <a:gd name="T0" fmla="*/ 109 w 220"/>
                <a:gd name="T1" fmla="*/ 206 h 206"/>
                <a:gd name="T2" fmla="*/ 18 w 220"/>
                <a:gd name="T3" fmla="*/ 143 h 206"/>
                <a:gd name="T4" fmla="*/ 75 w 220"/>
                <a:gd name="T5" fmla="*/ 19 h 206"/>
                <a:gd name="T6" fmla="*/ 77 w 220"/>
                <a:gd name="T7" fmla="*/ 18 h 206"/>
                <a:gd name="T8" fmla="*/ 201 w 220"/>
                <a:gd name="T9" fmla="*/ 76 h 206"/>
                <a:gd name="T10" fmla="*/ 144 w 220"/>
                <a:gd name="T11" fmla="*/ 199 h 206"/>
                <a:gd name="T12" fmla="*/ 142 w 220"/>
                <a:gd name="T13" fmla="*/ 200 h 206"/>
                <a:gd name="T14" fmla="*/ 109 w 220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0" h="206">
                  <a:moveTo>
                    <a:pt x="109" y="206"/>
                  </a:moveTo>
                  <a:cubicBezTo>
                    <a:pt x="69" y="206"/>
                    <a:pt x="33" y="182"/>
                    <a:pt x="18" y="143"/>
                  </a:cubicBezTo>
                  <a:cubicBezTo>
                    <a:pt x="0" y="93"/>
                    <a:pt x="25" y="38"/>
                    <a:pt x="75" y="19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127" y="0"/>
                    <a:pt x="183" y="25"/>
                    <a:pt x="201" y="76"/>
                  </a:cubicBezTo>
                  <a:cubicBezTo>
                    <a:pt x="220" y="125"/>
                    <a:pt x="194" y="181"/>
                    <a:pt x="144" y="19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31" y="204"/>
                    <a:pt x="120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488">
              <a:extLst>
                <a:ext uri="{FF2B5EF4-FFF2-40B4-BE49-F238E27FC236}">
                  <a16:creationId xmlns:a16="http://schemas.microsoft.com/office/drawing/2014/main" id="{280111C5-8993-4DD3-B40E-BC4C499A0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814"/>
              <a:ext cx="56" cy="54"/>
            </a:xfrm>
            <a:custGeom>
              <a:avLst/>
              <a:gdLst>
                <a:gd name="T0" fmla="*/ 102 w 204"/>
                <a:gd name="T1" fmla="*/ 194 h 194"/>
                <a:gd name="T2" fmla="*/ 40 w 204"/>
                <a:gd name="T3" fmla="*/ 169 h 194"/>
                <a:gd name="T4" fmla="*/ 38 w 204"/>
                <a:gd name="T5" fmla="*/ 168 h 194"/>
                <a:gd name="T6" fmla="*/ 34 w 204"/>
                <a:gd name="T7" fmla="*/ 39 h 194"/>
                <a:gd name="T8" fmla="*/ 163 w 204"/>
                <a:gd name="T9" fmla="*/ 35 h 194"/>
                <a:gd name="T10" fmla="*/ 165 w 204"/>
                <a:gd name="T11" fmla="*/ 36 h 194"/>
                <a:gd name="T12" fmla="*/ 169 w 204"/>
                <a:gd name="T13" fmla="*/ 165 h 194"/>
                <a:gd name="T14" fmla="*/ 102 w 204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4">
                  <a:moveTo>
                    <a:pt x="102" y="194"/>
                  </a:moveTo>
                  <a:cubicBezTo>
                    <a:pt x="80" y="194"/>
                    <a:pt x="58" y="186"/>
                    <a:pt x="40" y="169"/>
                  </a:cubicBezTo>
                  <a:cubicBezTo>
                    <a:pt x="38" y="168"/>
                    <a:pt x="38" y="168"/>
                    <a:pt x="38" y="168"/>
                  </a:cubicBezTo>
                  <a:cubicBezTo>
                    <a:pt x="2" y="133"/>
                    <a:pt x="0" y="75"/>
                    <a:pt x="34" y="39"/>
                  </a:cubicBezTo>
                  <a:cubicBezTo>
                    <a:pt x="69" y="2"/>
                    <a:pt x="127" y="0"/>
                    <a:pt x="163" y="35"/>
                  </a:cubicBezTo>
                  <a:cubicBezTo>
                    <a:pt x="165" y="36"/>
                    <a:pt x="165" y="36"/>
                    <a:pt x="165" y="36"/>
                  </a:cubicBezTo>
                  <a:cubicBezTo>
                    <a:pt x="202" y="71"/>
                    <a:pt x="204" y="128"/>
                    <a:pt x="169" y="165"/>
                  </a:cubicBezTo>
                  <a:cubicBezTo>
                    <a:pt x="151" y="184"/>
                    <a:pt x="127" y="194"/>
                    <a:pt x="102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489">
              <a:extLst>
                <a:ext uri="{FF2B5EF4-FFF2-40B4-BE49-F238E27FC236}">
                  <a16:creationId xmlns:a16="http://schemas.microsoft.com/office/drawing/2014/main" id="{26E01659-B3E6-4314-BDA5-49E1D4305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771"/>
              <a:ext cx="73" cy="69"/>
            </a:xfrm>
            <a:custGeom>
              <a:avLst/>
              <a:gdLst>
                <a:gd name="T0" fmla="*/ 132 w 266"/>
                <a:gd name="T1" fmla="*/ 251 h 251"/>
                <a:gd name="T2" fmla="*/ 43 w 266"/>
                <a:gd name="T3" fmla="*/ 211 h 251"/>
                <a:gd name="T4" fmla="*/ 54 w 266"/>
                <a:gd name="T5" fmla="*/ 45 h 251"/>
                <a:gd name="T6" fmla="*/ 56 w 266"/>
                <a:gd name="T7" fmla="*/ 43 h 251"/>
                <a:gd name="T8" fmla="*/ 223 w 266"/>
                <a:gd name="T9" fmla="*/ 53 h 251"/>
                <a:gd name="T10" fmla="*/ 212 w 266"/>
                <a:gd name="T11" fmla="*/ 220 h 251"/>
                <a:gd name="T12" fmla="*/ 210 w 266"/>
                <a:gd name="T13" fmla="*/ 222 h 251"/>
                <a:gd name="T14" fmla="*/ 132 w 266"/>
                <a:gd name="T15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1">
                  <a:moveTo>
                    <a:pt x="132" y="251"/>
                  </a:moveTo>
                  <a:cubicBezTo>
                    <a:pt x="99" y="251"/>
                    <a:pt x="67" y="238"/>
                    <a:pt x="43" y="211"/>
                  </a:cubicBezTo>
                  <a:cubicBezTo>
                    <a:pt x="0" y="162"/>
                    <a:pt x="5" y="88"/>
                    <a:pt x="54" y="45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105" y="0"/>
                    <a:pt x="179" y="4"/>
                    <a:pt x="223" y="53"/>
                  </a:cubicBezTo>
                  <a:cubicBezTo>
                    <a:pt x="266" y="102"/>
                    <a:pt x="261" y="177"/>
                    <a:pt x="212" y="220"/>
                  </a:cubicBezTo>
                  <a:cubicBezTo>
                    <a:pt x="210" y="222"/>
                    <a:pt x="210" y="222"/>
                    <a:pt x="210" y="222"/>
                  </a:cubicBezTo>
                  <a:cubicBezTo>
                    <a:pt x="188" y="242"/>
                    <a:pt x="160" y="251"/>
                    <a:pt x="132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490">
              <a:extLst>
                <a:ext uri="{FF2B5EF4-FFF2-40B4-BE49-F238E27FC236}">
                  <a16:creationId xmlns:a16="http://schemas.microsoft.com/office/drawing/2014/main" id="{F263CBDD-10FA-4517-9146-AB562FA51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683"/>
              <a:ext cx="64" cy="60"/>
            </a:xfrm>
            <a:custGeom>
              <a:avLst/>
              <a:gdLst>
                <a:gd name="T0" fmla="*/ 116 w 231"/>
                <a:gd name="T1" fmla="*/ 220 h 220"/>
                <a:gd name="T2" fmla="*/ 45 w 231"/>
                <a:gd name="T3" fmla="*/ 192 h 220"/>
                <a:gd name="T4" fmla="*/ 43 w 231"/>
                <a:gd name="T5" fmla="*/ 190 h 220"/>
                <a:gd name="T6" fmla="*/ 39 w 231"/>
                <a:gd name="T7" fmla="*/ 44 h 220"/>
                <a:gd name="T8" fmla="*/ 185 w 231"/>
                <a:gd name="T9" fmla="*/ 39 h 220"/>
                <a:gd name="T10" fmla="*/ 187 w 231"/>
                <a:gd name="T11" fmla="*/ 41 h 220"/>
                <a:gd name="T12" fmla="*/ 192 w 231"/>
                <a:gd name="T13" fmla="*/ 187 h 220"/>
                <a:gd name="T14" fmla="*/ 116 w 231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20">
                  <a:moveTo>
                    <a:pt x="116" y="220"/>
                  </a:moveTo>
                  <a:cubicBezTo>
                    <a:pt x="91" y="220"/>
                    <a:pt x="65" y="211"/>
                    <a:pt x="45" y="192"/>
                  </a:cubicBezTo>
                  <a:cubicBezTo>
                    <a:pt x="43" y="190"/>
                    <a:pt x="43" y="190"/>
                    <a:pt x="43" y="190"/>
                  </a:cubicBezTo>
                  <a:cubicBezTo>
                    <a:pt x="2" y="151"/>
                    <a:pt x="0" y="86"/>
                    <a:pt x="39" y="44"/>
                  </a:cubicBezTo>
                  <a:cubicBezTo>
                    <a:pt x="78" y="2"/>
                    <a:pt x="144" y="0"/>
                    <a:pt x="185" y="39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229" y="80"/>
                    <a:pt x="231" y="146"/>
                    <a:pt x="192" y="187"/>
                  </a:cubicBezTo>
                  <a:cubicBezTo>
                    <a:pt x="171" y="209"/>
                    <a:pt x="144" y="220"/>
                    <a:pt x="116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491">
              <a:extLst>
                <a:ext uri="{FF2B5EF4-FFF2-40B4-BE49-F238E27FC236}">
                  <a16:creationId xmlns:a16="http://schemas.microsoft.com/office/drawing/2014/main" id="{6A90C214-8112-4D61-9511-B97E2282A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657"/>
              <a:ext cx="54" cy="52"/>
            </a:xfrm>
            <a:custGeom>
              <a:avLst/>
              <a:gdLst>
                <a:gd name="T0" fmla="*/ 98 w 197"/>
                <a:gd name="T1" fmla="*/ 187 h 187"/>
                <a:gd name="T2" fmla="*/ 32 w 197"/>
                <a:gd name="T3" fmla="*/ 157 h 187"/>
                <a:gd name="T4" fmla="*/ 40 w 197"/>
                <a:gd name="T5" fmla="*/ 33 h 187"/>
                <a:gd name="T6" fmla="*/ 41 w 197"/>
                <a:gd name="T7" fmla="*/ 32 h 187"/>
                <a:gd name="T8" fmla="*/ 165 w 197"/>
                <a:gd name="T9" fmla="*/ 40 h 187"/>
                <a:gd name="T10" fmla="*/ 158 w 197"/>
                <a:gd name="T11" fmla="*/ 164 h 187"/>
                <a:gd name="T12" fmla="*/ 156 w 197"/>
                <a:gd name="T13" fmla="*/ 165 h 187"/>
                <a:gd name="T14" fmla="*/ 98 w 197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87">
                  <a:moveTo>
                    <a:pt x="98" y="187"/>
                  </a:moveTo>
                  <a:cubicBezTo>
                    <a:pt x="74" y="187"/>
                    <a:pt x="50" y="177"/>
                    <a:pt x="32" y="157"/>
                  </a:cubicBezTo>
                  <a:cubicBezTo>
                    <a:pt x="0" y="121"/>
                    <a:pt x="4" y="65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78" y="0"/>
                    <a:pt x="133" y="3"/>
                    <a:pt x="165" y="40"/>
                  </a:cubicBezTo>
                  <a:cubicBezTo>
                    <a:pt x="197" y="76"/>
                    <a:pt x="194" y="132"/>
                    <a:pt x="158" y="164"/>
                  </a:cubicBezTo>
                  <a:cubicBezTo>
                    <a:pt x="156" y="165"/>
                    <a:pt x="156" y="165"/>
                    <a:pt x="156" y="165"/>
                  </a:cubicBezTo>
                  <a:cubicBezTo>
                    <a:pt x="139" y="180"/>
                    <a:pt x="119" y="187"/>
                    <a:pt x="98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492">
              <a:extLst>
                <a:ext uri="{FF2B5EF4-FFF2-40B4-BE49-F238E27FC236}">
                  <a16:creationId xmlns:a16="http://schemas.microsoft.com/office/drawing/2014/main" id="{270C9F0F-3711-48F1-8B32-0B0441F71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550"/>
              <a:ext cx="73" cy="70"/>
            </a:xfrm>
            <a:custGeom>
              <a:avLst/>
              <a:gdLst>
                <a:gd name="T0" fmla="*/ 133 w 263"/>
                <a:gd name="T1" fmla="*/ 250 h 250"/>
                <a:gd name="T2" fmla="*/ 52 w 263"/>
                <a:gd name="T3" fmla="*/ 218 h 250"/>
                <a:gd name="T4" fmla="*/ 50 w 263"/>
                <a:gd name="T5" fmla="*/ 216 h 250"/>
                <a:gd name="T6" fmla="*/ 45 w 263"/>
                <a:gd name="T7" fmla="*/ 50 h 250"/>
                <a:gd name="T8" fmla="*/ 211 w 263"/>
                <a:gd name="T9" fmla="*/ 45 h 250"/>
                <a:gd name="T10" fmla="*/ 213 w 263"/>
                <a:gd name="T11" fmla="*/ 47 h 250"/>
                <a:gd name="T12" fmla="*/ 218 w 263"/>
                <a:gd name="T13" fmla="*/ 213 h 250"/>
                <a:gd name="T14" fmla="*/ 133 w 263"/>
                <a:gd name="T15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0">
                  <a:moveTo>
                    <a:pt x="133" y="250"/>
                  </a:moveTo>
                  <a:cubicBezTo>
                    <a:pt x="104" y="250"/>
                    <a:pt x="75" y="239"/>
                    <a:pt x="52" y="218"/>
                  </a:cubicBezTo>
                  <a:cubicBezTo>
                    <a:pt x="50" y="216"/>
                    <a:pt x="50" y="216"/>
                    <a:pt x="50" y="216"/>
                  </a:cubicBezTo>
                  <a:cubicBezTo>
                    <a:pt x="3" y="172"/>
                    <a:pt x="0" y="97"/>
                    <a:pt x="45" y="50"/>
                  </a:cubicBezTo>
                  <a:cubicBezTo>
                    <a:pt x="89" y="2"/>
                    <a:pt x="164" y="0"/>
                    <a:pt x="211" y="45"/>
                  </a:cubicBezTo>
                  <a:cubicBezTo>
                    <a:pt x="213" y="47"/>
                    <a:pt x="213" y="47"/>
                    <a:pt x="213" y="47"/>
                  </a:cubicBezTo>
                  <a:cubicBezTo>
                    <a:pt x="261" y="91"/>
                    <a:pt x="263" y="166"/>
                    <a:pt x="218" y="213"/>
                  </a:cubicBezTo>
                  <a:cubicBezTo>
                    <a:pt x="195" y="238"/>
                    <a:pt x="164" y="250"/>
                    <a:pt x="133" y="2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493">
              <a:extLst>
                <a:ext uri="{FF2B5EF4-FFF2-40B4-BE49-F238E27FC236}">
                  <a16:creationId xmlns:a16="http://schemas.microsoft.com/office/drawing/2014/main" id="{4366FE77-1B05-4520-BD7D-BB010EC8F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517"/>
              <a:ext cx="52" cy="49"/>
            </a:xfrm>
            <a:custGeom>
              <a:avLst/>
              <a:gdLst>
                <a:gd name="T0" fmla="*/ 94 w 188"/>
                <a:gd name="T1" fmla="*/ 178 h 178"/>
                <a:gd name="T2" fmla="*/ 56 w 188"/>
                <a:gd name="T3" fmla="*/ 169 h 178"/>
                <a:gd name="T4" fmla="*/ 21 w 188"/>
                <a:gd name="T5" fmla="*/ 58 h 178"/>
                <a:gd name="T6" fmla="*/ 22 w 188"/>
                <a:gd name="T7" fmla="*/ 56 h 178"/>
                <a:gd name="T8" fmla="*/ 132 w 188"/>
                <a:gd name="T9" fmla="*/ 21 h 178"/>
                <a:gd name="T10" fmla="*/ 168 w 188"/>
                <a:gd name="T11" fmla="*/ 132 h 178"/>
                <a:gd name="T12" fmla="*/ 167 w 188"/>
                <a:gd name="T13" fmla="*/ 134 h 178"/>
                <a:gd name="T14" fmla="*/ 94 w 188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8">
                  <a:moveTo>
                    <a:pt x="94" y="178"/>
                  </a:moveTo>
                  <a:cubicBezTo>
                    <a:pt x="81" y="178"/>
                    <a:pt x="68" y="175"/>
                    <a:pt x="56" y="169"/>
                  </a:cubicBezTo>
                  <a:cubicBezTo>
                    <a:pt x="16" y="148"/>
                    <a:pt x="0" y="98"/>
                    <a:pt x="21" y="58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42" y="16"/>
                    <a:pt x="92" y="0"/>
                    <a:pt x="132" y="21"/>
                  </a:cubicBezTo>
                  <a:cubicBezTo>
                    <a:pt x="173" y="42"/>
                    <a:pt x="188" y="92"/>
                    <a:pt x="168" y="132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152" y="162"/>
                    <a:pt x="123" y="178"/>
                    <a:pt x="94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494">
              <a:extLst>
                <a:ext uri="{FF2B5EF4-FFF2-40B4-BE49-F238E27FC236}">
                  <a16:creationId xmlns:a16="http://schemas.microsoft.com/office/drawing/2014/main" id="{DC657604-731E-4B6E-BE47-D13CEB4B2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392"/>
              <a:ext cx="58" cy="54"/>
            </a:xfrm>
            <a:custGeom>
              <a:avLst/>
              <a:gdLst>
                <a:gd name="T0" fmla="*/ 104 w 208"/>
                <a:gd name="T1" fmla="*/ 196 h 196"/>
                <a:gd name="T2" fmla="*/ 22 w 208"/>
                <a:gd name="T3" fmla="*/ 144 h 196"/>
                <a:gd name="T4" fmla="*/ 22 w 208"/>
                <a:gd name="T5" fmla="*/ 142 h 196"/>
                <a:gd name="T6" fmla="*/ 64 w 208"/>
                <a:gd name="T7" fmla="*/ 21 h 196"/>
                <a:gd name="T8" fmla="*/ 185 w 208"/>
                <a:gd name="T9" fmla="*/ 64 h 196"/>
                <a:gd name="T10" fmla="*/ 186 w 208"/>
                <a:gd name="T11" fmla="*/ 66 h 196"/>
                <a:gd name="T12" fmla="*/ 143 w 208"/>
                <a:gd name="T13" fmla="*/ 187 h 196"/>
                <a:gd name="T14" fmla="*/ 104 w 208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6">
                  <a:moveTo>
                    <a:pt x="104" y="196"/>
                  </a:moveTo>
                  <a:cubicBezTo>
                    <a:pt x="71" y="196"/>
                    <a:pt x="38" y="177"/>
                    <a:pt x="22" y="144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0" y="97"/>
                    <a:pt x="19" y="43"/>
                    <a:pt x="64" y="21"/>
                  </a:cubicBezTo>
                  <a:cubicBezTo>
                    <a:pt x="109" y="0"/>
                    <a:pt x="164" y="19"/>
                    <a:pt x="185" y="64"/>
                  </a:cubicBezTo>
                  <a:cubicBezTo>
                    <a:pt x="186" y="66"/>
                    <a:pt x="186" y="66"/>
                    <a:pt x="186" y="66"/>
                  </a:cubicBezTo>
                  <a:cubicBezTo>
                    <a:pt x="208" y="111"/>
                    <a:pt x="189" y="165"/>
                    <a:pt x="143" y="187"/>
                  </a:cubicBezTo>
                  <a:cubicBezTo>
                    <a:pt x="131" y="193"/>
                    <a:pt x="117" y="196"/>
                    <a:pt x="104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495">
              <a:extLst>
                <a:ext uri="{FF2B5EF4-FFF2-40B4-BE49-F238E27FC236}">
                  <a16:creationId xmlns:a16="http://schemas.microsoft.com/office/drawing/2014/main" id="{36482B88-BD9B-422E-8D49-05E29CDFA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2354"/>
              <a:ext cx="46" cy="44"/>
            </a:xfrm>
            <a:custGeom>
              <a:avLst/>
              <a:gdLst>
                <a:gd name="T0" fmla="*/ 83 w 167"/>
                <a:gd name="T1" fmla="*/ 158 h 158"/>
                <a:gd name="T2" fmla="*/ 49 w 167"/>
                <a:gd name="T3" fmla="*/ 149 h 158"/>
                <a:gd name="T4" fmla="*/ 18 w 167"/>
                <a:gd name="T5" fmla="*/ 51 h 158"/>
                <a:gd name="T6" fmla="*/ 19 w 167"/>
                <a:gd name="T7" fmla="*/ 50 h 158"/>
                <a:gd name="T8" fmla="*/ 117 w 167"/>
                <a:gd name="T9" fmla="*/ 18 h 158"/>
                <a:gd name="T10" fmla="*/ 148 w 167"/>
                <a:gd name="T11" fmla="*/ 117 h 158"/>
                <a:gd name="T12" fmla="*/ 148 w 167"/>
                <a:gd name="T13" fmla="*/ 118 h 158"/>
                <a:gd name="T14" fmla="*/ 83 w 167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58">
                  <a:moveTo>
                    <a:pt x="83" y="158"/>
                  </a:moveTo>
                  <a:cubicBezTo>
                    <a:pt x="72" y="158"/>
                    <a:pt x="60" y="155"/>
                    <a:pt x="49" y="149"/>
                  </a:cubicBezTo>
                  <a:cubicBezTo>
                    <a:pt x="13" y="131"/>
                    <a:pt x="0" y="87"/>
                    <a:pt x="18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37" y="14"/>
                    <a:pt x="81" y="0"/>
                    <a:pt x="117" y="18"/>
                  </a:cubicBezTo>
                  <a:cubicBezTo>
                    <a:pt x="153" y="37"/>
                    <a:pt x="167" y="81"/>
                    <a:pt x="148" y="117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35" y="143"/>
                    <a:pt x="109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496">
              <a:extLst>
                <a:ext uri="{FF2B5EF4-FFF2-40B4-BE49-F238E27FC236}">
                  <a16:creationId xmlns:a16="http://schemas.microsoft.com/office/drawing/2014/main" id="{FFD53B8A-3D53-4EEE-82AD-F83F6881B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222"/>
              <a:ext cx="62" cy="58"/>
            </a:xfrm>
            <a:custGeom>
              <a:avLst/>
              <a:gdLst>
                <a:gd name="T0" fmla="*/ 112 w 223"/>
                <a:gd name="T1" fmla="*/ 210 h 210"/>
                <a:gd name="T2" fmla="*/ 24 w 223"/>
                <a:gd name="T3" fmla="*/ 154 h 210"/>
                <a:gd name="T4" fmla="*/ 23 w 223"/>
                <a:gd name="T5" fmla="*/ 152 h 210"/>
                <a:gd name="T6" fmla="*/ 69 w 223"/>
                <a:gd name="T7" fmla="*/ 23 h 210"/>
                <a:gd name="T8" fmla="*/ 199 w 223"/>
                <a:gd name="T9" fmla="*/ 69 h 210"/>
                <a:gd name="T10" fmla="*/ 199 w 223"/>
                <a:gd name="T11" fmla="*/ 71 h 210"/>
                <a:gd name="T12" fmla="*/ 154 w 223"/>
                <a:gd name="T13" fmla="*/ 200 h 210"/>
                <a:gd name="T14" fmla="*/ 112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2" y="210"/>
                  </a:moveTo>
                  <a:cubicBezTo>
                    <a:pt x="76" y="210"/>
                    <a:pt x="41" y="189"/>
                    <a:pt x="24" y="154"/>
                  </a:cubicBezTo>
                  <a:cubicBezTo>
                    <a:pt x="23" y="152"/>
                    <a:pt x="23" y="152"/>
                    <a:pt x="23" y="152"/>
                  </a:cubicBezTo>
                  <a:cubicBezTo>
                    <a:pt x="0" y="104"/>
                    <a:pt x="21" y="46"/>
                    <a:pt x="69" y="23"/>
                  </a:cubicBezTo>
                  <a:cubicBezTo>
                    <a:pt x="117" y="0"/>
                    <a:pt x="175" y="20"/>
                    <a:pt x="199" y="69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223" y="119"/>
                    <a:pt x="202" y="177"/>
                    <a:pt x="154" y="200"/>
                  </a:cubicBezTo>
                  <a:cubicBezTo>
                    <a:pt x="140" y="207"/>
                    <a:pt x="126" y="210"/>
                    <a:pt x="112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497">
              <a:extLst>
                <a:ext uri="{FF2B5EF4-FFF2-40B4-BE49-F238E27FC236}">
                  <a16:creationId xmlns:a16="http://schemas.microsoft.com/office/drawing/2014/main" id="{34C37CF4-1F87-46DF-892D-0103EA53B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184"/>
              <a:ext cx="54" cy="52"/>
            </a:xfrm>
            <a:custGeom>
              <a:avLst/>
              <a:gdLst>
                <a:gd name="T0" fmla="*/ 99 w 198"/>
                <a:gd name="T1" fmla="*/ 187 h 187"/>
                <a:gd name="T2" fmla="*/ 59 w 198"/>
                <a:gd name="T3" fmla="*/ 177 h 187"/>
                <a:gd name="T4" fmla="*/ 22 w 198"/>
                <a:gd name="T5" fmla="*/ 61 h 187"/>
                <a:gd name="T6" fmla="*/ 23 w 198"/>
                <a:gd name="T7" fmla="*/ 59 h 187"/>
                <a:gd name="T8" fmla="*/ 140 w 198"/>
                <a:gd name="T9" fmla="*/ 22 h 187"/>
                <a:gd name="T10" fmla="*/ 176 w 198"/>
                <a:gd name="T11" fmla="*/ 138 h 187"/>
                <a:gd name="T12" fmla="*/ 176 w 198"/>
                <a:gd name="T13" fmla="*/ 140 h 187"/>
                <a:gd name="T14" fmla="*/ 99 w 198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87">
                  <a:moveTo>
                    <a:pt x="99" y="187"/>
                  </a:moveTo>
                  <a:cubicBezTo>
                    <a:pt x="85" y="187"/>
                    <a:pt x="72" y="184"/>
                    <a:pt x="59" y="177"/>
                  </a:cubicBezTo>
                  <a:cubicBezTo>
                    <a:pt x="17" y="155"/>
                    <a:pt x="0" y="103"/>
                    <a:pt x="22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45" y="17"/>
                    <a:pt x="97" y="0"/>
                    <a:pt x="140" y="22"/>
                  </a:cubicBezTo>
                  <a:cubicBezTo>
                    <a:pt x="182" y="44"/>
                    <a:pt x="198" y="96"/>
                    <a:pt x="176" y="138"/>
                  </a:cubicBezTo>
                  <a:cubicBezTo>
                    <a:pt x="176" y="140"/>
                    <a:pt x="176" y="140"/>
                    <a:pt x="176" y="140"/>
                  </a:cubicBezTo>
                  <a:cubicBezTo>
                    <a:pt x="160" y="170"/>
                    <a:pt x="130" y="187"/>
                    <a:pt x="99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498">
              <a:extLst>
                <a:ext uri="{FF2B5EF4-FFF2-40B4-BE49-F238E27FC236}">
                  <a16:creationId xmlns:a16="http://schemas.microsoft.com/office/drawing/2014/main" id="{3C675C22-EAD6-47D3-9DA7-9AFDC1288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2043"/>
              <a:ext cx="66" cy="66"/>
            </a:xfrm>
            <a:custGeom>
              <a:avLst/>
              <a:gdLst>
                <a:gd name="T0" fmla="*/ 120 w 240"/>
                <a:gd name="T1" fmla="*/ 238 h 238"/>
                <a:gd name="T2" fmla="*/ 5 w 240"/>
                <a:gd name="T3" fmla="*/ 132 h 238"/>
                <a:gd name="T4" fmla="*/ 5 w 240"/>
                <a:gd name="T5" fmla="*/ 129 h 238"/>
                <a:gd name="T6" fmla="*/ 111 w 240"/>
                <a:gd name="T7" fmla="*/ 5 h 238"/>
                <a:gd name="T8" fmla="*/ 235 w 240"/>
                <a:gd name="T9" fmla="*/ 111 h 238"/>
                <a:gd name="T10" fmla="*/ 235 w 240"/>
                <a:gd name="T11" fmla="*/ 114 h 238"/>
                <a:gd name="T12" fmla="*/ 129 w 240"/>
                <a:gd name="T13" fmla="*/ 238 h 238"/>
                <a:gd name="T14" fmla="*/ 120 w 24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8">
                  <a:moveTo>
                    <a:pt x="120" y="238"/>
                  </a:moveTo>
                  <a:cubicBezTo>
                    <a:pt x="60" y="238"/>
                    <a:pt x="10" y="192"/>
                    <a:pt x="5" y="132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0" y="65"/>
                    <a:pt x="48" y="10"/>
                    <a:pt x="111" y="5"/>
                  </a:cubicBezTo>
                  <a:cubicBezTo>
                    <a:pt x="175" y="0"/>
                    <a:pt x="230" y="48"/>
                    <a:pt x="235" y="111"/>
                  </a:cubicBezTo>
                  <a:cubicBezTo>
                    <a:pt x="235" y="114"/>
                    <a:pt x="235" y="114"/>
                    <a:pt x="235" y="114"/>
                  </a:cubicBezTo>
                  <a:cubicBezTo>
                    <a:pt x="240" y="177"/>
                    <a:pt x="193" y="233"/>
                    <a:pt x="129" y="238"/>
                  </a:cubicBezTo>
                  <a:cubicBezTo>
                    <a:pt x="126" y="238"/>
                    <a:pt x="123" y="238"/>
                    <a:pt x="12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499">
              <a:extLst>
                <a:ext uri="{FF2B5EF4-FFF2-40B4-BE49-F238E27FC236}">
                  <a16:creationId xmlns:a16="http://schemas.microsoft.com/office/drawing/2014/main" id="{E0D877EB-2C93-42D9-81BB-B745B4340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003"/>
              <a:ext cx="52" cy="50"/>
            </a:xfrm>
            <a:custGeom>
              <a:avLst/>
              <a:gdLst>
                <a:gd name="T0" fmla="*/ 94 w 188"/>
                <a:gd name="T1" fmla="*/ 184 h 184"/>
                <a:gd name="T2" fmla="*/ 85 w 188"/>
                <a:gd name="T3" fmla="*/ 184 h 184"/>
                <a:gd name="T4" fmla="*/ 6 w 188"/>
                <a:gd name="T5" fmla="*/ 86 h 184"/>
                <a:gd name="T6" fmla="*/ 6 w 188"/>
                <a:gd name="T7" fmla="*/ 84 h 184"/>
                <a:gd name="T8" fmla="*/ 104 w 188"/>
                <a:gd name="T9" fmla="*/ 5 h 184"/>
                <a:gd name="T10" fmla="*/ 183 w 188"/>
                <a:gd name="T11" fmla="*/ 103 h 184"/>
                <a:gd name="T12" fmla="*/ 183 w 188"/>
                <a:gd name="T13" fmla="*/ 105 h 184"/>
                <a:gd name="T14" fmla="*/ 94 w 188"/>
                <a:gd name="T15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84">
                  <a:moveTo>
                    <a:pt x="94" y="184"/>
                  </a:moveTo>
                  <a:cubicBezTo>
                    <a:pt x="91" y="184"/>
                    <a:pt x="88" y="184"/>
                    <a:pt x="85" y="184"/>
                  </a:cubicBezTo>
                  <a:cubicBezTo>
                    <a:pt x="36" y="179"/>
                    <a:pt x="0" y="135"/>
                    <a:pt x="6" y="86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11" y="35"/>
                    <a:pt x="55" y="0"/>
                    <a:pt x="104" y="5"/>
                  </a:cubicBezTo>
                  <a:cubicBezTo>
                    <a:pt x="153" y="10"/>
                    <a:pt x="188" y="54"/>
                    <a:pt x="183" y="103"/>
                  </a:cubicBezTo>
                  <a:cubicBezTo>
                    <a:pt x="183" y="105"/>
                    <a:pt x="183" y="105"/>
                    <a:pt x="183" y="105"/>
                  </a:cubicBezTo>
                  <a:cubicBezTo>
                    <a:pt x="178" y="150"/>
                    <a:pt x="139" y="184"/>
                    <a:pt x="94" y="1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500">
              <a:extLst>
                <a:ext uri="{FF2B5EF4-FFF2-40B4-BE49-F238E27FC236}">
                  <a16:creationId xmlns:a16="http://schemas.microsoft.com/office/drawing/2014/main" id="{CE1C10B9-1B70-4D91-BC7C-D6FF2B81E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861"/>
              <a:ext cx="59" cy="58"/>
            </a:xfrm>
            <a:custGeom>
              <a:avLst/>
              <a:gdLst>
                <a:gd name="T0" fmla="*/ 106 w 212"/>
                <a:gd name="T1" fmla="*/ 210 h 210"/>
                <a:gd name="T2" fmla="*/ 5 w 212"/>
                <a:gd name="T3" fmla="*/ 116 h 210"/>
                <a:gd name="T4" fmla="*/ 5 w 212"/>
                <a:gd name="T5" fmla="*/ 113 h 210"/>
                <a:gd name="T6" fmla="*/ 98 w 212"/>
                <a:gd name="T7" fmla="*/ 4 h 210"/>
                <a:gd name="T8" fmla="*/ 208 w 212"/>
                <a:gd name="T9" fmla="*/ 98 h 210"/>
                <a:gd name="T10" fmla="*/ 208 w 212"/>
                <a:gd name="T11" fmla="*/ 100 h 210"/>
                <a:gd name="T12" fmla="*/ 114 w 212"/>
                <a:gd name="T13" fmla="*/ 209 h 210"/>
                <a:gd name="T14" fmla="*/ 106 w 212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2" h="210">
                  <a:moveTo>
                    <a:pt x="106" y="210"/>
                  </a:moveTo>
                  <a:cubicBezTo>
                    <a:pt x="54" y="210"/>
                    <a:pt x="9" y="169"/>
                    <a:pt x="5" y="116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0" y="57"/>
                    <a:pt x="42" y="8"/>
                    <a:pt x="98" y="4"/>
                  </a:cubicBezTo>
                  <a:cubicBezTo>
                    <a:pt x="155" y="0"/>
                    <a:pt x="203" y="41"/>
                    <a:pt x="208" y="98"/>
                  </a:cubicBezTo>
                  <a:cubicBezTo>
                    <a:pt x="208" y="100"/>
                    <a:pt x="208" y="100"/>
                    <a:pt x="208" y="100"/>
                  </a:cubicBezTo>
                  <a:cubicBezTo>
                    <a:pt x="212" y="156"/>
                    <a:pt x="170" y="205"/>
                    <a:pt x="114" y="209"/>
                  </a:cubicBezTo>
                  <a:cubicBezTo>
                    <a:pt x="112" y="210"/>
                    <a:pt x="109" y="210"/>
                    <a:pt x="106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01">
              <a:extLst>
                <a:ext uri="{FF2B5EF4-FFF2-40B4-BE49-F238E27FC236}">
                  <a16:creationId xmlns:a16="http://schemas.microsoft.com/office/drawing/2014/main" id="{88B297B4-3FD6-4431-834D-BCF14AC22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12"/>
              <a:ext cx="62" cy="61"/>
            </a:xfrm>
            <a:custGeom>
              <a:avLst/>
              <a:gdLst>
                <a:gd name="T0" fmla="*/ 111 w 222"/>
                <a:gd name="T1" fmla="*/ 218 h 218"/>
                <a:gd name="T2" fmla="*/ 100 w 222"/>
                <a:gd name="T3" fmla="*/ 217 h 218"/>
                <a:gd name="T4" fmla="*/ 7 w 222"/>
                <a:gd name="T5" fmla="*/ 101 h 218"/>
                <a:gd name="T6" fmla="*/ 7 w 222"/>
                <a:gd name="T7" fmla="*/ 99 h 218"/>
                <a:gd name="T8" fmla="*/ 122 w 222"/>
                <a:gd name="T9" fmla="*/ 6 h 218"/>
                <a:gd name="T10" fmla="*/ 215 w 222"/>
                <a:gd name="T11" fmla="*/ 121 h 218"/>
                <a:gd name="T12" fmla="*/ 215 w 222"/>
                <a:gd name="T13" fmla="*/ 124 h 218"/>
                <a:gd name="T14" fmla="*/ 111 w 222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2" h="218">
                  <a:moveTo>
                    <a:pt x="111" y="218"/>
                  </a:moveTo>
                  <a:cubicBezTo>
                    <a:pt x="107" y="218"/>
                    <a:pt x="104" y="217"/>
                    <a:pt x="100" y="217"/>
                  </a:cubicBezTo>
                  <a:cubicBezTo>
                    <a:pt x="42" y="211"/>
                    <a:pt x="0" y="159"/>
                    <a:pt x="7" y="101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13" y="41"/>
                    <a:pt x="65" y="0"/>
                    <a:pt x="122" y="6"/>
                  </a:cubicBezTo>
                  <a:cubicBezTo>
                    <a:pt x="180" y="12"/>
                    <a:pt x="222" y="64"/>
                    <a:pt x="215" y="121"/>
                  </a:cubicBezTo>
                  <a:cubicBezTo>
                    <a:pt x="215" y="124"/>
                    <a:pt x="215" y="124"/>
                    <a:pt x="215" y="124"/>
                  </a:cubicBezTo>
                  <a:cubicBezTo>
                    <a:pt x="209" y="178"/>
                    <a:pt x="164" y="218"/>
                    <a:pt x="111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02">
              <a:extLst>
                <a:ext uri="{FF2B5EF4-FFF2-40B4-BE49-F238E27FC236}">
                  <a16:creationId xmlns:a16="http://schemas.microsoft.com/office/drawing/2014/main" id="{19AAF8C1-E311-45DE-BC6F-B902E3295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" y="1675"/>
              <a:ext cx="59" cy="58"/>
            </a:xfrm>
            <a:custGeom>
              <a:avLst/>
              <a:gdLst>
                <a:gd name="T0" fmla="*/ 107 w 213"/>
                <a:gd name="T1" fmla="*/ 212 h 212"/>
                <a:gd name="T2" fmla="*/ 4 w 213"/>
                <a:gd name="T3" fmla="*/ 117 h 212"/>
                <a:gd name="T4" fmla="*/ 4 w 213"/>
                <a:gd name="T5" fmla="*/ 114 h 212"/>
                <a:gd name="T6" fmla="*/ 99 w 213"/>
                <a:gd name="T7" fmla="*/ 4 h 212"/>
                <a:gd name="T8" fmla="*/ 209 w 213"/>
                <a:gd name="T9" fmla="*/ 99 h 212"/>
                <a:gd name="T10" fmla="*/ 209 w 213"/>
                <a:gd name="T11" fmla="*/ 101 h 212"/>
                <a:gd name="T12" fmla="*/ 114 w 213"/>
                <a:gd name="T13" fmla="*/ 211 h 212"/>
                <a:gd name="T14" fmla="*/ 107 w 213"/>
                <a:gd name="T15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12">
                  <a:moveTo>
                    <a:pt x="107" y="212"/>
                  </a:moveTo>
                  <a:cubicBezTo>
                    <a:pt x="53" y="212"/>
                    <a:pt x="8" y="171"/>
                    <a:pt x="4" y="117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0" y="58"/>
                    <a:pt x="42" y="9"/>
                    <a:pt x="99" y="4"/>
                  </a:cubicBezTo>
                  <a:cubicBezTo>
                    <a:pt x="155" y="0"/>
                    <a:pt x="205" y="42"/>
                    <a:pt x="209" y="99"/>
                  </a:cubicBezTo>
                  <a:cubicBezTo>
                    <a:pt x="209" y="101"/>
                    <a:pt x="209" y="101"/>
                    <a:pt x="209" y="101"/>
                  </a:cubicBezTo>
                  <a:cubicBezTo>
                    <a:pt x="213" y="158"/>
                    <a:pt x="171" y="207"/>
                    <a:pt x="114" y="211"/>
                  </a:cubicBezTo>
                  <a:cubicBezTo>
                    <a:pt x="112" y="212"/>
                    <a:pt x="109" y="212"/>
                    <a:pt x="107" y="2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03">
              <a:extLst>
                <a:ext uri="{FF2B5EF4-FFF2-40B4-BE49-F238E27FC236}">
                  <a16:creationId xmlns:a16="http://schemas.microsoft.com/office/drawing/2014/main" id="{492CA7E1-D353-4040-A78D-CAAFA6586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639"/>
              <a:ext cx="40" cy="39"/>
            </a:xfrm>
            <a:custGeom>
              <a:avLst/>
              <a:gdLst>
                <a:gd name="T0" fmla="*/ 73 w 145"/>
                <a:gd name="T1" fmla="*/ 139 h 139"/>
                <a:gd name="T2" fmla="*/ 10 w 145"/>
                <a:gd name="T3" fmla="*/ 91 h 139"/>
                <a:gd name="T4" fmla="*/ 9 w 145"/>
                <a:gd name="T5" fmla="*/ 89 h 139"/>
                <a:gd name="T6" fmla="*/ 56 w 145"/>
                <a:gd name="T7" fmla="*/ 10 h 139"/>
                <a:gd name="T8" fmla="*/ 136 w 145"/>
                <a:gd name="T9" fmla="*/ 56 h 139"/>
                <a:gd name="T10" fmla="*/ 136 w 145"/>
                <a:gd name="T11" fmla="*/ 57 h 139"/>
                <a:gd name="T12" fmla="*/ 90 w 145"/>
                <a:gd name="T13" fmla="*/ 137 h 139"/>
                <a:gd name="T14" fmla="*/ 73 w 145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9">
                  <a:moveTo>
                    <a:pt x="73" y="139"/>
                  </a:moveTo>
                  <a:cubicBezTo>
                    <a:pt x="44" y="139"/>
                    <a:pt x="18" y="120"/>
                    <a:pt x="10" y="91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0" y="55"/>
                    <a:pt x="21" y="19"/>
                    <a:pt x="56" y="10"/>
                  </a:cubicBezTo>
                  <a:cubicBezTo>
                    <a:pt x="91" y="0"/>
                    <a:pt x="126" y="21"/>
                    <a:pt x="136" y="56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45" y="92"/>
                    <a:pt x="125" y="128"/>
                    <a:pt x="90" y="137"/>
                  </a:cubicBezTo>
                  <a:cubicBezTo>
                    <a:pt x="84" y="139"/>
                    <a:pt x="78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04">
              <a:extLst>
                <a:ext uri="{FF2B5EF4-FFF2-40B4-BE49-F238E27FC236}">
                  <a16:creationId xmlns:a16="http://schemas.microsoft.com/office/drawing/2014/main" id="{2341389C-4A69-4086-AD7B-6D5576814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1505"/>
              <a:ext cx="41" cy="38"/>
            </a:xfrm>
            <a:custGeom>
              <a:avLst/>
              <a:gdLst>
                <a:gd name="T0" fmla="*/ 73 w 147"/>
                <a:gd name="T1" fmla="*/ 140 h 140"/>
                <a:gd name="T2" fmla="*/ 54 w 147"/>
                <a:gd name="T3" fmla="*/ 137 h 140"/>
                <a:gd name="T4" fmla="*/ 11 w 147"/>
                <a:gd name="T5" fmla="*/ 56 h 140"/>
                <a:gd name="T6" fmla="*/ 11 w 147"/>
                <a:gd name="T7" fmla="*/ 54 h 140"/>
                <a:gd name="T8" fmla="*/ 93 w 147"/>
                <a:gd name="T9" fmla="*/ 10 h 140"/>
                <a:gd name="T10" fmla="*/ 136 w 147"/>
                <a:gd name="T11" fmla="*/ 92 h 140"/>
                <a:gd name="T12" fmla="*/ 136 w 147"/>
                <a:gd name="T13" fmla="*/ 93 h 140"/>
                <a:gd name="T14" fmla="*/ 73 w 147"/>
                <a:gd name="T1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40">
                  <a:moveTo>
                    <a:pt x="73" y="140"/>
                  </a:moveTo>
                  <a:cubicBezTo>
                    <a:pt x="67" y="140"/>
                    <a:pt x="61" y="139"/>
                    <a:pt x="54" y="137"/>
                  </a:cubicBezTo>
                  <a:cubicBezTo>
                    <a:pt x="20" y="127"/>
                    <a:pt x="0" y="90"/>
                    <a:pt x="11" y="56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22" y="20"/>
                    <a:pt x="58" y="0"/>
                    <a:pt x="93" y="10"/>
                  </a:cubicBezTo>
                  <a:cubicBezTo>
                    <a:pt x="127" y="21"/>
                    <a:pt x="147" y="57"/>
                    <a:pt x="136" y="92"/>
                  </a:cubicBezTo>
                  <a:cubicBezTo>
                    <a:pt x="136" y="93"/>
                    <a:pt x="136" y="93"/>
                    <a:pt x="136" y="93"/>
                  </a:cubicBezTo>
                  <a:cubicBezTo>
                    <a:pt x="127" y="122"/>
                    <a:pt x="101" y="140"/>
                    <a:pt x="73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05">
              <a:extLst>
                <a:ext uri="{FF2B5EF4-FFF2-40B4-BE49-F238E27FC236}">
                  <a16:creationId xmlns:a16="http://schemas.microsoft.com/office/drawing/2014/main" id="{AACEFCCD-B18A-461A-B267-3839FF8CD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443"/>
              <a:ext cx="72" cy="69"/>
            </a:xfrm>
            <a:custGeom>
              <a:avLst/>
              <a:gdLst>
                <a:gd name="T0" fmla="*/ 132 w 263"/>
                <a:gd name="T1" fmla="*/ 252 h 252"/>
                <a:gd name="T2" fmla="*/ 17 w 263"/>
                <a:gd name="T3" fmla="*/ 165 h 252"/>
                <a:gd name="T4" fmla="*/ 16 w 263"/>
                <a:gd name="T5" fmla="*/ 162 h 252"/>
                <a:gd name="T6" fmla="*/ 100 w 263"/>
                <a:gd name="T7" fmla="*/ 17 h 252"/>
                <a:gd name="T8" fmla="*/ 245 w 263"/>
                <a:gd name="T9" fmla="*/ 101 h 252"/>
                <a:gd name="T10" fmla="*/ 246 w 263"/>
                <a:gd name="T11" fmla="*/ 103 h 252"/>
                <a:gd name="T12" fmla="*/ 162 w 263"/>
                <a:gd name="T13" fmla="*/ 248 h 252"/>
                <a:gd name="T14" fmla="*/ 132 w 263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2">
                  <a:moveTo>
                    <a:pt x="132" y="252"/>
                  </a:moveTo>
                  <a:cubicBezTo>
                    <a:pt x="79" y="252"/>
                    <a:pt x="31" y="217"/>
                    <a:pt x="17" y="165"/>
                  </a:cubicBezTo>
                  <a:cubicBezTo>
                    <a:pt x="16" y="162"/>
                    <a:pt x="16" y="162"/>
                    <a:pt x="16" y="162"/>
                  </a:cubicBezTo>
                  <a:cubicBezTo>
                    <a:pt x="0" y="99"/>
                    <a:pt x="37" y="34"/>
                    <a:pt x="100" y="17"/>
                  </a:cubicBezTo>
                  <a:cubicBezTo>
                    <a:pt x="163" y="0"/>
                    <a:pt x="228" y="37"/>
                    <a:pt x="245" y="101"/>
                  </a:cubicBezTo>
                  <a:cubicBezTo>
                    <a:pt x="246" y="103"/>
                    <a:pt x="246" y="103"/>
                    <a:pt x="246" y="103"/>
                  </a:cubicBezTo>
                  <a:cubicBezTo>
                    <a:pt x="263" y="166"/>
                    <a:pt x="225" y="231"/>
                    <a:pt x="162" y="248"/>
                  </a:cubicBezTo>
                  <a:cubicBezTo>
                    <a:pt x="152" y="251"/>
                    <a:pt x="142" y="252"/>
                    <a:pt x="132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06">
              <a:extLst>
                <a:ext uri="{FF2B5EF4-FFF2-40B4-BE49-F238E27FC236}">
                  <a16:creationId xmlns:a16="http://schemas.microsoft.com/office/drawing/2014/main" id="{D653348C-B578-4880-AD67-1350A1519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322"/>
              <a:ext cx="48" cy="46"/>
            </a:xfrm>
            <a:custGeom>
              <a:avLst/>
              <a:gdLst>
                <a:gd name="T0" fmla="*/ 88 w 176"/>
                <a:gd name="T1" fmla="*/ 168 h 168"/>
                <a:gd name="T2" fmla="*/ 65 w 176"/>
                <a:gd name="T3" fmla="*/ 165 h 168"/>
                <a:gd name="T4" fmla="*/ 13 w 176"/>
                <a:gd name="T5" fmla="*/ 67 h 168"/>
                <a:gd name="T6" fmla="*/ 14 w 176"/>
                <a:gd name="T7" fmla="*/ 65 h 168"/>
                <a:gd name="T8" fmla="*/ 111 w 176"/>
                <a:gd name="T9" fmla="*/ 13 h 168"/>
                <a:gd name="T10" fmla="*/ 164 w 176"/>
                <a:gd name="T11" fmla="*/ 110 h 168"/>
                <a:gd name="T12" fmla="*/ 163 w 176"/>
                <a:gd name="T13" fmla="*/ 112 h 168"/>
                <a:gd name="T14" fmla="*/ 88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8" y="168"/>
                  </a:moveTo>
                  <a:cubicBezTo>
                    <a:pt x="81" y="168"/>
                    <a:pt x="73" y="167"/>
                    <a:pt x="65" y="165"/>
                  </a:cubicBezTo>
                  <a:cubicBezTo>
                    <a:pt x="24" y="152"/>
                    <a:pt x="0" y="108"/>
                    <a:pt x="13" y="67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26" y="24"/>
                    <a:pt x="70" y="0"/>
                    <a:pt x="111" y="13"/>
                  </a:cubicBezTo>
                  <a:cubicBezTo>
                    <a:pt x="153" y="25"/>
                    <a:pt x="176" y="69"/>
                    <a:pt x="164" y="110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53" y="146"/>
                    <a:pt x="122" y="168"/>
                    <a:pt x="88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07">
              <a:extLst>
                <a:ext uri="{FF2B5EF4-FFF2-40B4-BE49-F238E27FC236}">
                  <a16:creationId xmlns:a16="http://schemas.microsoft.com/office/drawing/2014/main" id="{D90264F8-E2AF-4B3D-91A0-717C04575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264"/>
              <a:ext cx="69" cy="66"/>
            </a:xfrm>
            <a:custGeom>
              <a:avLst/>
              <a:gdLst>
                <a:gd name="T0" fmla="*/ 125 w 249"/>
                <a:gd name="T1" fmla="*/ 239 h 239"/>
                <a:gd name="T2" fmla="*/ 17 w 249"/>
                <a:gd name="T3" fmla="*/ 156 h 239"/>
                <a:gd name="T4" fmla="*/ 16 w 249"/>
                <a:gd name="T5" fmla="*/ 153 h 239"/>
                <a:gd name="T6" fmla="*/ 95 w 249"/>
                <a:gd name="T7" fmla="*/ 16 h 239"/>
                <a:gd name="T8" fmla="*/ 233 w 249"/>
                <a:gd name="T9" fmla="*/ 96 h 239"/>
                <a:gd name="T10" fmla="*/ 233 w 249"/>
                <a:gd name="T11" fmla="*/ 98 h 239"/>
                <a:gd name="T12" fmla="*/ 154 w 249"/>
                <a:gd name="T13" fmla="*/ 235 h 239"/>
                <a:gd name="T14" fmla="*/ 125 w 249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9" h="239">
                  <a:moveTo>
                    <a:pt x="125" y="239"/>
                  </a:moveTo>
                  <a:cubicBezTo>
                    <a:pt x="76" y="239"/>
                    <a:pt x="30" y="206"/>
                    <a:pt x="17" y="156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0" y="94"/>
                    <a:pt x="36" y="32"/>
                    <a:pt x="95" y="16"/>
                  </a:cubicBezTo>
                  <a:cubicBezTo>
                    <a:pt x="155" y="0"/>
                    <a:pt x="217" y="36"/>
                    <a:pt x="233" y="96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49" y="158"/>
                    <a:pt x="214" y="219"/>
                    <a:pt x="154" y="235"/>
                  </a:cubicBezTo>
                  <a:cubicBezTo>
                    <a:pt x="144" y="238"/>
                    <a:pt x="135" y="239"/>
                    <a:pt x="125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08">
              <a:extLst>
                <a:ext uri="{FF2B5EF4-FFF2-40B4-BE49-F238E27FC236}">
                  <a16:creationId xmlns:a16="http://schemas.microsoft.com/office/drawing/2014/main" id="{FE6F4CDC-747D-4883-BB1F-87AF64377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1149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9 w 218"/>
                <a:gd name="T3" fmla="*/ 186 h 206"/>
                <a:gd name="T4" fmla="*/ 33 w 218"/>
                <a:gd name="T5" fmla="*/ 51 h 206"/>
                <a:gd name="T6" fmla="*/ 34 w 218"/>
                <a:gd name="T7" fmla="*/ 49 h 206"/>
                <a:gd name="T8" fmla="*/ 169 w 218"/>
                <a:gd name="T9" fmla="*/ 32 h 206"/>
                <a:gd name="T10" fmla="*/ 185 w 218"/>
                <a:gd name="T11" fmla="*/ 167 h 206"/>
                <a:gd name="T12" fmla="*/ 184 w 218"/>
                <a:gd name="T13" fmla="*/ 169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8" y="206"/>
                    <a:pt x="67" y="199"/>
                    <a:pt x="49" y="186"/>
                  </a:cubicBezTo>
                  <a:cubicBezTo>
                    <a:pt x="8" y="153"/>
                    <a:pt x="0" y="93"/>
                    <a:pt x="33" y="51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67" y="7"/>
                    <a:pt x="127" y="0"/>
                    <a:pt x="169" y="32"/>
                  </a:cubicBezTo>
                  <a:cubicBezTo>
                    <a:pt x="211" y="65"/>
                    <a:pt x="218" y="125"/>
                    <a:pt x="185" y="167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65" y="193"/>
                    <a:pt x="137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09">
              <a:extLst>
                <a:ext uri="{FF2B5EF4-FFF2-40B4-BE49-F238E27FC236}">
                  <a16:creationId xmlns:a16="http://schemas.microsoft.com/office/drawing/2014/main" id="{14ED1CA8-FE1C-4312-8644-427B3D6E3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108"/>
              <a:ext cx="69" cy="66"/>
            </a:xfrm>
            <a:custGeom>
              <a:avLst/>
              <a:gdLst>
                <a:gd name="T0" fmla="*/ 126 w 250"/>
                <a:gd name="T1" fmla="*/ 236 h 236"/>
                <a:gd name="T2" fmla="*/ 37 w 250"/>
                <a:gd name="T3" fmla="*/ 191 h 236"/>
                <a:gd name="T4" fmla="*/ 36 w 250"/>
                <a:gd name="T5" fmla="*/ 189 h 236"/>
                <a:gd name="T6" fmla="*/ 60 w 250"/>
                <a:gd name="T7" fmla="*/ 35 h 236"/>
                <a:gd name="T8" fmla="*/ 213 w 250"/>
                <a:gd name="T9" fmla="*/ 59 h 236"/>
                <a:gd name="T10" fmla="*/ 215 w 250"/>
                <a:gd name="T11" fmla="*/ 61 h 236"/>
                <a:gd name="T12" fmla="*/ 191 w 250"/>
                <a:gd name="T13" fmla="*/ 215 h 236"/>
                <a:gd name="T14" fmla="*/ 126 w 250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6">
                  <a:moveTo>
                    <a:pt x="126" y="236"/>
                  </a:moveTo>
                  <a:cubicBezTo>
                    <a:pt x="92" y="236"/>
                    <a:pt x="59" y="220"/>
                    <a:pt x="37" y="191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0" y="140"/>
                    <a:pt x="11" y="71"/>
                    <a:pt x="60" y="35"/>
                  </a:cubicBezTo>
                  <a:cubicBezTo>
                    <a:pt x="109" y="0"/>
                    <a:pt x="177" y="10"/>
                    <a:pt x="213" y="59"/>
                  </a:cubicBezTo>
                  <a:cubicBezTo>
                    <a:pt x="215" y="61"/>
                    <a:pt x="215" y="61"/>
                    <a:pt x="215" y="61"/>
                  </a:cubicBezTo>
                  <a:cubicBezTo>
                    <a:pt x="250" y="110"/>
                    <a:pt x="240" y="179"/>
                    <a:pt x="191" y="215"/>
                  </a:cubicBezTo>
                  <a:cubicBezTo>
                    <a:pt x="171" y="229"/>
                    <a:pt x="149" y="236"/>
                    <a:pt x="126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10">
              <a:extLst>
                <a:ext uri="{FF2B5EF4-FFF2-40B4-BE49-F238E27FC236}">
                  <a16:creationId xmlns:a16="http://schemas.microsoft.com/office/drawing/2014/main" id="{2E6009ED-439D-46FF-AE15-F5388CA3B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994"/>
              <a:ext cx="75" cy="71"/>
            </a:xfrm>
            <a:custGeom>
              <a:avLst/>
              <a:gdLst>
                <a:gd name="T0" fmla="*/ 134 w 271"/>
                <a:gd name="T1" fmla="*/ 256 h 256"/>
                <a:gd name="T2" fmla="*/ 61 w 271"/>
                <a:gd name="T3" fmla="*/ 231 h 256"/>
                <a:gd name="T4" fmla="*/ 40 w 271"/>
                <a:gd name="T5" fmla="*/ 63 h 256"/>
                <a:gd name="T6" fmla="*/ 42 w 271"/>
                <a:gd name="T7" fmla="*/ 61 h 256"/>
                <a:gd name="T8" fmla="*/ 209 w 271"/>
                <a:gd name="T9" fmla="*/ 41 h 256"/>
                <a:gd name="T10" fmla="*/ 230 w 271"/>
                <a:gd name="T11" fmla="*/ 208 h 256"/>
                <a:gd name="T12" fmla="*/ 228 w 271"/>
                <a:gd name="T13" fmla="*/ 211 h 256"/>
                <a:gd name="T14" fmla="*/ 134 w 271"/>
                <a:gd name="T15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56">
                  <a:moveTo>
                    <a:pt x="134" y="256"/>
                  </a:moveTo>
                  <a:cubicBezTo>
                    <a:pt x="108" y="256"/>
                    <a:pt x="82" y="248"/>
                    <a:pt x="61" y="231"/>
                  </a:cubicBezTo>
                  <a:cubicBezTo>
                    <a:pt x="9" y="191"/>
                    <a:pt x="0" y="115"/>
                    <a:pt x="40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82" y="9"/>
                    <a:pt x="157" y="0"/>
                    <a:pt x="209" y="41"/>
                  </a:cubicBezTo>
                  <a:cubicBezTo>
                    <a:pt x="261" y="81"/>
                    <a:pt x="271" y="156"/>
                    <a:pt x="230" y="208"/>
                  </a:cubicBezTo>
                  <a:cubicBezTo>
                    <a:pt x="228" y="211"/>
                    <a:pt x="228" y="211"/>
                    <a:pt x="228" y="211"/>
                  </a:cubicBezTo>
                  <a:cubicBezTo>
                    <a:pt x="205" y="241"/>
                    <a:pt x="170" y="256"/>
                    <a:pt x="134" y="2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511">
              <a:extLst>
                <a:ext uri="{FF2B5EF4-FFF2-40B4-BE49-F238E27FC236}">
                  <a16:creationId xmlns:a16="http://schemas.microsoft.com/office/drawing/2014/main" id="{20BB28CA-E7C5-41FE-83A3-701A84325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957"/>
              <a:ext cx="71" cy="67"/>
            </a:xfrm>
            <a:custGeom>
              <a:avLst/>
              <a:gdLst>
                <a:gd name="T0" fmla="*/ 130 w 259"/>
                <a:gd name="T1" fmla="*/ 244 h 244"/>
                <a:gd name="T2" fmla="*/ 38 w 259"/>
                <a:gd name="T3" fmla="*/ 197 h 244"/>
                <a:gd name="T4" fmla="*/ 37 w 259"/>
                <a:gd name="T5" fmla="*/ 195 h 244"/>
                <a:gd name="T6" fmla="*/ 61 w 259"/>
                <a:gd name="T7" fmla="*/ 36 h 244"/>
                <a:gd name="T8" fmla="*/ 220 w 259"/>
                <a:gd name="T9" fmla="*/ 61 h 244"/>
                <a:gd name="T10" fmla="*/ 222 w 259"/>
                <a:gd name="T11" fmla="*/ 63 h 244"/>
                <a:gd name="T12" fmla="*/ 197 w 259"/>
                <a:gd name="T13" fmla="*/ 222 h 244"/>
                <a:gd name="T14" fmla="*/ 130 w 259"/>
                <a:gd name="T15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4">
                  <a:moveTo>
                    <a:pt x="130" y="244"/>
                  </a:moveTo>
                  <a:cubicBezTo>
                    <a:pt x="95" y="244"/>
                    <a:pt x="60" y="228"/>
                    <a:pt x="38" y="197"/>
                  </a:cubicBezTo>
                  <a:cubicBezTo>
                    <a:pt x="37" y="195"/>
                    <a:pt x="37" y="195"/>
                    <a:pt x="37" y="195"/>
                  </a:cubicBezTo>
                  <a:cubicBezTo>
                    <a:pt x="0" y="144"/>
                    <a:pt x="11" y="73"/>
                    <a:pt x="61" y="36"/>
                  </a:cubicBezTo>
                  <a:cubicBezTo>
                    <a:pt x="112" y="0"/>
                    <a:pt x="183" y="11"/>
                    <a:pt x="220" y="61"/>
                  </a:cubicBezTo>
                  <a:cubicBezTo>
                    <a:pt x="222" y="63"/>
                    <a:pt x="222" y="63"/>
                    <a:pt x="222" y="63"/>
                  </a:cubicBezTo>
                  <a:cubicBezTo>
                    <a:pt x="259" y="114"/>
                    <a:pt x="247" y="185"/>
                    <a:pt x="197" y="222"/>
                  </a:cubicBezTo>
                  <a:cubicBezTo>
                    <a:pt x="177" y="237"/>
                    <a:pt x="153" y="244"/>
                    <a:pt x="130" y="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512">
              <a:extLst>
                <a:ext uri="{FF2B5EF4-FFF2-40B4-BE49-F238E27FC236}">
                  <a16:creationId xmlns:a16="http://schemas.microsoft.com/office/drawing/2014/main" id="{544F4F6A-500C-4057-88C2-230044B76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864"/>
              <a:ext cx="42" cy="39"/>
            </a:xfrm>
            <a:custGeom>
              <a:avLst/>
              <a:gdLst>
                <a:gd name="T0" fmla="*/ 74 w 150"/>
                <a:gd name="T1" fmla="*/ 141 h 141"/>
                <a:gd name="T2" fmla="*/ 34 w 150"/>
                <a:gd name="T3" fmla="*/ 127 h 141"/>
                <a:gd name="T4" fmla="*/ 23 w 150"/>
                <a:gd name="T5" fmla="*/ 35 h 141"/>
                <a:gd name="T6" fmla="*/ 24 w 150"/>
                <a:gd name="T7" fmla="*/ 34 h 141"/>
                <a:gd name="T8" fmla="*/ 116 w 150"/>
                <a:gd name="T9" fmla="*/ 22 h 141"/>
                <a:gd name="T10" fmla="*/ 127 w 150"/>
                <a:gd name="T11" fmla="*/ 115 h 141"/>
                <a:gd name="T12" fmla="*/ 126 w 150"/>
                <a:gd name="T13" fmla="*/ 116 h 141"/>
                <a:gd name="T14" fmla="*/ 74 w 150"/>
                <a:gd name="T1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0" h="141">
                  <a:moveTo>
                    <a:pt x="74" y="141"/>
                  </a:moveTo>
                  <a:cubicBezTo>
                    <a:pt x="60" y="141"/>
                    <a:pt x="46" y="137"/>
                    <a:pt x="34" y="127"/>
                  </a:cubicBezTo>
                  <a:cubicBezTo>
                    <a:pt x="5" y="105"/>
                    <a:pt x="0" y="64"/>
                    <a:pt x="23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46" y="5"/>
                    <a:pt x="87" y="0"/>
                    <a:pt x="116" y="22"/>
                  </a:cubicBezTo>
                  <a:cubicBezTo>
                    <a:pt x="145" y="45"/>
                    <a:pt x="150" y="86"/>
                    <a:pt x="127" y="115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13" y="133"/>
                    <a:pt x="94" y="141"/>
                    <a:pt x="74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513">
              <a:extLst>
                <a:ext uri="{FF2B5EF4-FFF2-40B4-BE49-F238E27FC236}">
                  <a16:creationId xmlns:a16="http://schemas.microsoft.com/office/drawing/2014/main" id="{2FD773DB-5D1B-45DA-B560-791902D31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830"/>
              <a:ext cx="54" cy="50"/>
            </a:xfrm>
            <a:custGeom>
              <a:avLst/>
              <a:gdLst>
                <a:gd name="T0" fmla="*/ 98 w 194"/>
                <a:gd name="T1" fmla="*/ 181 h 181"/>
                <a:gd name="T2" fmla="*/ 53 w 194"/>
                <a:gd name="T3" fmla="*/ 168 h 181"/>
                <a:gd name="T4" fmla="*/ 51 w 194"/>
                <a:gd name="T5" fmla="*/ 167 h 181"/>
                <a:gd name="T6" fmla="*/ 25 w 194"/>
                <a:gd name="T7" fmla="*/ 50 h 181"/>
                <a:gd name="T8" fmla="*/ 142 w 194"/>
                <a:gd name="T9" fmla="*/ 25 h 181"/>
                <a:gd name="T10" fmla="*/ 143 w 194"/>
                <a:gd name="T11" fmla="*/ 26 h 181"/>
                <a:gd name="T12" fmla="*/ 169 w 194"/>
                <a:gd name="T13" fmla="*/ 142 h 181"/>
                <a:gd name="T14" fmla="*/ 98 w 194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181">
                  <a:moveTo>
                    <a:pt x="98" y="181"/>
                  </a:moveTo>
                  <a:cubicBezTo>
                    <a:pt x="82" y="181"/>
                    <a:pt x="67" y="177"/>
                    <a:pt x="53" y="168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12" y="142"/>
                    <a:pt x="0" y="90"/>
                    <a:pt x="25" y="50"/>
                  </a:cubicBezTo>
                  <a:cubicBezTo>
                    <a:pt x="50" y="11"/>
                    <a:pt x="103" y="0"/>
                    <a:pt x="142" y="25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83" y="51"/>
                    <a:pt x="194" y="103"/>
                    <a:pt x="169" y="142"/>
                  </a:cubicBezTo>
                  <a:cubicBezTo>
                    <a:pt x="153" y="168"/>
                    <a:pt x="126" y="181"/>
                    <a:pt x="98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514">
              <a:extLst>
                <a:ext uri="{FF2B5EF4-FFF2-40B4-BE49-F238E27FC236}">
                  <a16:creationId xmlns:a16="http://schemas.microsoft.com/office/drawing/2014/main" id="{BC332CA1-0428-400F-AEA8-B488BD92A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741"/>
              <a:ext cx="78" cy="73"/>
            </a:xfrm>
            <a:custGeom>
              <a:avLst/>
              <a:gdLst>
                <a:gd name="T0" fmla="*/ 140 w 283"/>
                <a:gd name="T1" fmla="*/ 265 h 265"/>
                <a:gd name="T2" fmla="*/ 35 w 283"/>
                <a:gd name="T3" fmla="*/ 205 h 265"/>
                <a:gd name="T4" fmla="*/ 77 w 283"/>
                <a:gd name="T5" fmla="*/ 36 h 265"/>
                <a:gd name="T6" fmla="*/ 80 w 283"/>
                <a:gd name="T7" fmla="*/ 35 h 265"/>
                <a:gd name="T8" fmla="*/ 248 w 283"/>
                <a:gd name="T9" fmla="*/ 77 h 265"/>
                <a:gd name="T10" fmla="*/ 206 w 283"/>
                <a:gd name="T11" fmla="*/ 246 h 265"/>
                <a:gd name="T12" fmla="*/ 203 w 283"/>
                <a:gd name="T13" fmla="*/ 247 h 265"/>
                <a:gd name="T14" fmla="*/ 140 w 283"/>
                <a:gd name="T15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5">
                  <a:moveTo>
                    <a:pt x="140" y="265"/>
                  </a:moveTo>
                  <a:cubicBezTo>
                    <a:pt x="98" y="265"/>
                    <a:pt x="58" y="243"/>
                    <a:pt x="35" y="205"/>
                  </a:cubicBezTo>
                  <a:cubicBezTo>
                    <a:pt x="0" y="147"/>
                    <a:pt x="19" y="71"/>
                    <a:pt x="77" y="36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138" y="0"/>
                    <a:pt x="213" y="19"/>
                    <a:pt x="248" y="77"/>
                  </a:cubicBezTo>
                  <a:cubicBezTo>
                    <a:pt x="283" y="136"/>
                    <a:pt x="264" y="211"/>
                    <a:pt x="206" y="246"/>
                  </a:cubicBezTo>
                  <a:cubicBezTo>
                    <a:pt x="203" y="247"/>
                    <a:pt x="203" y="247"/>
                    <a:pt x="203" y="247"/>
                  </a:cubicBezTo>
                  <a:cubicBezTo>
                    <a:pt x="183" y="259"/>
                    <a:pt x="162" y="265"/>
                    <a:pt x="140" y="2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515">
              <a:extLst>
                <a:ext uri="{FF2B5EF4-FFF2-40B4-BE49-F238E27FC236}">
                  <a16:creationId xmlns:a16="http://schemas.microsoft.com/office/drawing/2014/main" id="{08389E81-6B91-46E5-8B2E-1EF987DC0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717"/>
              <a:ext cx="77" cy="72"/>
            </a:xfrm>
            <a:custGeom>
              <a:avLst/>
              <a:gdLst>
                <a:gd name="T0" fmla="*/ 140 w 278"/>
                <a:gd name="T1" fmla="*/ 260 h 260"/>
                <a:gd name="T2" fmla="*/ 75 w 278"/>
                <a:gd name="T3" fmla="*/ 241 h 260"/>
                <a:gd name="T4" fmla="*/ 73 w 278"/>
                <a:gd name="T5" fmla="*/ 239 h 260"/>
                <a:gd name="T6" fmla="*/ 36 w 278"/>
                <a:gd name="T7" fmla="*/ 72 h 260"/>
                <a:gd name="T8" fmla="*/ 203 w 278"/>
                <a:gd name="T9" fmla="*/ 36 h 260"/>
                <a:gd name="T10" fmla="*/ 205 w 278"/>
                <a:gd name="T11" fmla="*/ 37 h 260"/>
                <a:gd name="T12" fmla="*/ 242 w 278"/>
                <a:gd name="T13" fmla="*/ 204 h 260"/>
                <a:gd name="T14" fmla="*/ 140 w 278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260">
                  <a:moveTo>
                    <a:pt x="140" y="260"/>
                  </a:moveTo>
                  <a:cubicBezTo>
                    <a:pt x="118" y="260"/>
                    <a:pt x="95" y="254"/>
                    <a:pt x="75" y="241"/>
                  </a:cubicBezTo>
                  <a:cubicBezTo>
                    <a:pt x="73" y="239"/>
                    <a:pt x="73" y="239"/>
                    <a:pt x="73" y="239"/>
                  </a:cubicBezTo>
                  <a:cubicBezTo>
                    <a:pt x="17" y="203"/>
                    <a:pt x="0" y="129"/>
                    <a:pt x="36" y="72"/>
                  </a:cubicBezTo>
                  <a:cubicBezTo>
                    <a:pt x="72" y="16"/>
                    <a:pt x="147" y="0"/>
                    <a:pt x="203" y="36"/>
                  </a:cubicBezTo>
                  <a:cubicBezTo>
                    <a:pt x="205" y="37"/>
                    <a:pt x="205" y="37"/>
                    <a:pt x="205" y="37"/>
                  </a:cubicBezTo>
                  <a:cubicBezTo>
                    <a:pt x="262" y="73"/>
                    <a:pt x="278" y="148"/>
                    <a:pt x="242" y="204"/>
                  </a:cubicBezTo>
                  <a:cubicBezTo>
                    <a:pt x="219" y="240"/>
                    <a:pt x="180" y="260"/>
                    <a:pt x="140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516">
              <a:extLst>
                <a:ext uri="{FF2B5EF4-FFF2-40B4-BE49-F238E27FC236}">
                  <a16:creationId xmlns:a16="http://schemas.microsoft.com/office/drawing/2014/main" id="{374C84AB-162B-4A50-BB97-0BA91B7E3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652"/>
              <a:ext cx="64" cy="60"/>
            </a:xfrm>
            <a:custGeom>
              <a:avLst/>
              <a:gdLst>
                <a:gd name="T0" fmla="*/ 115 w 231"/>
                <a:gd name="T1" fmla="*/ 217 h 217"/>
                <a:gd name="T2" fmla="*/ 28 w 231"/>
                <a:gd name="T3" fmla="*/ 168 h 217"/>
                <a:gd name="T4" fmla="*/ 63 w 231"/>
                <a:gd name="T5" fmla="*/ 30 h 217"/>
                <a:gd name="T6" fmla="*/ 65 w 231"/>
                <a:gd name="T7" fmla="*/ 29 h 217"/>
                <a:gd name="T8" fmla="*/ 203 w 231"/>
                <a:gd name="T9" fmla="*/ 64 h 217"/>
                <a:gd name="T10" fmla="*/ 168 w 231"/>
                <a:gd name="T11" fmla="*/ 202 h 217"/>
                <a:gd name="T12" fmla="*/ 166 w 231"/>
                <a:gd name="T13" fmla="*/ 203 h 217"/>
                <a:gd name="T14" fmla="*/ 115 w 231"/>
                <a:gd name="T15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7">
                  <a:moveTo>
                    <a:pt x="115" y="217"/>
                  </a:moveTo>
                  <a:cubicBezTo>
                    <a:pt x="80" y="217"/>
                    <a:pt x="47" y="200"/>
                    <a:pt x="28" y="168"/>
                  </a:cubicBezTo>
                  <a:cubicBezTo>
                    <a:pt x="0" y="120"/>
                    <a:pt x="15" y="59"/>
                    <a:pt x="63" y="30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113" y="0"/>
                    <a:pt x="174" y="16"/>
                    <a:pt x="203" y="64"/>
                  </a:cubicBezTo>
                  <a:cubicBezTo>
                    <a:pt x="231" y="111"/>
                    <a:pt x="216" y="173"/>
                    <a:pt x="168" y="202"/>
                  </a:cubicBezTo>
                  <a:cubicBezTo>
                    <a:pt x="166" y="203"/>
                    <a:pt x="166" y="203"/>
                    <a:pt x="166" y="203"/>
                  </a:cubicBezTo>
                  <a:cubicBezTo>
                    <a:pt x="150" y="212"/>
                    <a:pt x="132" y="217"/>
                    <a:pt x="115" y="2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517">
              <a:extLst>
                <a:ext uri="{FF2B5EF4-FFF2-40B4-BE49-F238E27FC236}">
                  <a16:creationId xmlns:a16="http://schemas.microsoft.com/office/drawing/2014/main" id="{0CE9198B-C9AD-4E65-B41A-E17A0CEF0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618"/>
              <a:ext cx="74" cy="70"/>
            </a:xfrm>
            <a:custGeom>
              <a:avLst/>
              <a:gdLst>
                <a:gd name="T0" fmla="*/ 136 w 270"/>
                <a:gd name="T1" fmla="*/ 253 h 253"/>
                <a:gd name="T2" fmla="*/ 73 w 270"/>
                <a:gd name="T3" fmla="*/ 235 h 253"/>
                <a:gd name="T4" fmla="*/ 70 w 270"/>
                <a:gd name="T5" fmla="*/ 233 h 253"/>
                <a:gd name="T6" fmla="*/ 35 w 270"/>
                <a:gd name="T7" fmla="*/ 71 h 253"/>
                <a:gd name="T8" fmla="*/ 197 w 270"/>
                <a:gd name="T9" fmla="*/ 36 h 253"/>
                <a:gd name="T10" fmla="*/ 200 w 270"/>
                <a:gd name="T11" fmla="*/ 37 h 253"/>
                <a:gd name="T12" fmla="*/ 235 w 270"/>
                <a:gd name="T13" fmla="*/ 199 h 253"/>
                <a:gd name="T14" fmla="*/ 136 w 270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53">
                  <a:moveTo>
                    <a:pt x="136" y="253"/>
                  </a:moveTo>
                  <a:cubicBezTo>
                    <a:pt x="114" y="253"/>
                    <a:pt x="92" y="247"/>
                    <a:pt x="73" y="235"/>
                  </a:cubicBezTo>
                  <a:cubicBezTo>
                    <a:pt x="70" y="233"/>
                    <a:pt x="70" y="233"/>
                    <a:pt x="70" y="233"/>
                  </a:cubicBezTo>
                  <a:cubicBezTo>
                    <a:pt x="16" y="198"/>
                    <a:pt x="0" y="126"/>
                    <a:pt x="35" y="71"/>
                  </a:cubicBezTo>
                  <a:cubicBezTo>
                    <a:pt x="70" y="16"/>
                    <a:pt x="143" y="0"/>
                    <a:pt x="197" y="36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254" y="72"/>
                    <a:pt x="270" y="145"/>
                    <a:pt x="235" y="199"/>
                  </a:cubicBezTo>
                  <a:cubicBezTo>
                    <a:pt x="213" y="234"/>
                    <a:pt x="175" y="253"/>
                    <a:pt x="136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518">
              <a:extLst>
                <a:ext uri="{FF2B5EF4-FFF2-40B4-BE49-F238E27FC236}">
                  <a16:creationId xmlns:a16="http://schemas.microsoft.com/office/drawing/2014/main" id="{D46E82C9-062D-4234-BD45-005A6E3CC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574"/>
              <a:ext cx="66" cy="64"/>
            </a:xfrm>
            <a:custGeom>
              <a:avLst/>
              <a:gdLst>
                <a:gd name="T0" fmla="*/ 119 w 240"/>
                <a:gd name="T1" fmla="*/ 230 h 230"/>
                <a:gd name="T2" fmla="*/ 10 w 240"/>
                <a:gd name="T3" fmla="*/ 138 h 230"/>
                <a:gd name="T4" fmla="*/ 100 w 240"/>
                <a:gd name="T5" fmla="*/ 11 h 230"/>
                <a:gd name="T6" fmla="*/ 103 w 240"/>
                <a:gd name="T7" fmla="*/ 10 h 230"/>
                <a:gd name="T8" fmla="*/ 230 w 240"/>
                <a:gd name="T9" fmla="*/ 100 h 230"/>
                <a:gd name="T10" fmla="*/ 140 w 240"/>
                <a:gd name="T11" fmla="*/ 228 h 230"/>
                <a:gd name="T12" fmla="*/ 137 w 240"/>
                <a:gd name="T13" fmla="*/ 228 h 230"/>
                <a:gd name="T14" fmla="*/ 119 w 240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0">
                  <a:moveTo>
                    <a:pt x="119" y="230"/>
                  </a:moveTo>
                  <a:cubicBezTo>
                    <a:pt x="66" y="230"/>
                    <a:pt x="19" y="192"/>
                    <a:pt x="10" y="138"/>
                  </a:cubicBezTo>
                  <a:cubicBezTo>
                    <a:pt x="0" y="78"/>
                    <a:pt x="40" y="21"/>
                    <a:pt x="100" y="11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63" y="0"/>
                    <a:pt x="220" y="40"/>
                    <a:pt x="230" y="100"/>
                  </a:cubicBezTo>
                  <a:cubicBezTo>
                    <a:pt x="240" y="160"/>
                    <a:pt x="200" y="218"/>
                    <a:pt x="140" y="228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1" y="229"/>
                    <a:pt x="125" y="230"/>
                    <a:pt x="119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519">
              <a:extLst>
                <a:ext uri="{FF2B5EF4-FFF2-40B4-BE49-F238E27FC236}">
                  <a16:creationId xmlns:a16="http://schemas.microsoft.com/office/drawing/2014/main" id="{421F9467-6119-4026-BFD0-2B24AB148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568"/>
              <a:ext cx="71" cy="67"/>
            </a:xfrm>
            <a:custGeom>
              <a:avLst/>
              <a:gdLst>
                <a:gd name="T0" fmla="*/ 130 w 257"/>
                <a:gd name="T1" fmla="*/ 245 h 245"/>
                <a:gd name="T2" fmla="*/ 107 w 257"/>
                <a:gd name="T3" fmla="*/ 242 h 245"/>
                <a:gd name="T4" fmla="*/ 104 w 257"/>
                <a:gd name="T5" fmla="*/ 242 h 245"/>
                <a:gd name="T6" fmla="*/ 13 w 257"/>
                <a:gd name="T7" fmla="*/ 104 h 245"/>
                <a:gd name="T8" fmla="*/ 151 w 257"/>
                <a:gd name="T9" fmla="*/ 13 h 245"/>
                <a:gd name="T10" fmla="*/ 153 w 257"/>
                <a:gd name="T11" fmla="*/ 13 h 245"/>
                <a:gd name="T12" fmla="*/ 245 w 257"/>
                <a:gd name="T13" fmla="*/ 151 h 245"/>
                <a:gd name="T14" fmla="*/ 130 w 257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5">
                  <a:moveTo>
                    <a:pt x="130" y="245"/>
                  </a:moveTo>
                  <a:cubicBezTo>
                    <a:pt x="123" y="245"/>
                    <a:pt x="115" y="244"/>
                    <a:pt x="107" y="242"/>
                  </a:cubicBezTo>
                  <a:cubicBezTo>
                    <a:pt x="104" y="242"/>
                    <a:pt x="104" y="242"/>
                    <a:pt x="104" y="242"/>
                  </a:cubicBezTo>
                  <a:cubicBezTo>
                    <a:pt x="41" y="229"/>
                    <a:pt x="0" y="167"/>
                    <a:pt x="13" y="104"/>
                  </a:cubicBezTo>
                  <a:cubicBezTo>
                    <a:pt x="26" y="41"/>
                    <a:pt x="87" y="0"/>
                    <a:pt x="151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217" y="26"/>
                    <a:pt x="257" y="88"/>
                    <a:pt x="245" y="151"/>
                  </a:cubicBezTo>
                  <a:cubicBezTo>
                    <a:pt x="233" y="206"/>
                    <a:pt x="185" y="245"/>
                    <a:pt x="130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520">
              <a:extLst>
                <a:ext uri="{FF2B5EF4-FFF2-40B4-BE49-F238E27FC236}">
                  <a16:creationId xmlns:a16="http://schemas.microsoft.com/office/drawing/2014/main" id="{A4435458-F4E8-4768-9FEA-5A52A8FF5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544"/>
              <a:ext cx="65" cy="62"/>
            </a:xfrm>
            <a:custGeom>
              <a:avLst/>
              <a:gdLst>
                <a:gd name="T0" fmla="*/ 116 w 234"/>
                <a:gd name="T1" fmla="*/ 223 h 223"/>
                <a:gd name="T2" fmla="*/ 10 w 234"/>
                <a:gd name="T3" fmla="*/ 134 h 223"/>
                <a:gd name="T4" fmla="*/ 98 w 234"/>
                <a:gd name="T5" fmla="*/ 10 h 223"/>
                <a:gd name="T6" fmla="*/ 100 w 234"/>
                <a:gd name="T7" fmla="*/ 10 h 223"/>
                <a:gd name="T8" fmla="*/ 224 w 234"/>
                <a:gd name="T9" fmla="*/ 97 h 223"/>
                <a:gd name="T10" fmla="*/ 137 w 234"/>
                <a:gd name="T11" fmla="*/ 221 h 223"/>
                <a:gd name="T12" fmla="*/ 134 w 234"/>
                <a:gd name="T13" fmla="*/ 222 h 223"/>
                <a:gd name="T14" fmla="*/ 116 w 234"/>
                <a:gd name="T15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4" h="223">
                  <a:moveTo>
                    <a:pt x="116" y="223"/>
                  </a:moveTo>
                  <a:cubicBezTo>
                    <a:pt x="64" y="223"/>
                    <a:pt x="19" y="186"/>
                    <a:pt x="10" y="134"/>
                  </a:cubicBezTo>
                  <a:cubicBezTo>
                    <a:pt x="0" y="75"/>
                    <a:pt x="39" y="20"/>
                    <a:pt x="98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59" y="0"/>
                    <a:pt x="214" y="39"/>
                    <a:pt x="224" y="97"/>
                  </a:cubicBezTo>
                  <a:cubicBezTo>
                    <a:pt x="234" y="156"/>
                    <a:pt x="195" y="211"/>
                    <a:pt x="137" y="221"/>
                  </a:cubicBezTo>
                  <a:cubicBezTo>
                    <a:pt x="134" y="222"/>
                    <a:pt x="134" y="222"/>
                    <a:pt x="134" y="222"/>
                  </a:cubicBezTo>
                  <a:cubicBezTo>
                    <a:pt x="128" y="223"/>
                    <a:pt x="122" y="223"/>
                    <a:pt x="116" y="2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521">
              <a:extLst>
                <a:ext uri="{FF2B5EF4-FFF2-40B4-BE49-F238E27FC236}">
                  <a16:creationId xmlns:a16="http://schemas.microsoft.com/office/drawing/2014/main" id="{8DA8A3C9-92D5-4E3E-95FA-09D3E6119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543"/>
              <a:ext cx="47" cy="44"/>
            </a:xfrm>
            <a:custGeom>
              <a:avLst/>
              <a:gdLst>
                <a:gd name="T0" fmla="*/ 84 w 167"/>
                <a:gd name="T1" fmla="*/ 160 h 160"/>
                <a:gd name="T2" fmla="*/ 69 w 167"/>
                <a:gd name="T3" fmla="*/ 158 h 160"/>
                <a:gd name="T4" fmla="*/ 67 w 167"/>
                <a:gd name="T5" fmla="*/ 158 h 160"/>
                <a:gd name="T6" fmla="*/ 8 w 167"/>
                <a:gd name="T7" fmla="*/ 68 h 160"/>
                <a:gd name="T8" fmla="*/ 98 w 167"/>
                <a:gd name="T9" fmla="*/ 8 h 160"/>
                <a:gd name="T10" fmla="*/ 99 w 167"/>
                <a:gd name="T11" fmla="*/ 9 h 160"/>
                <a:gd name="T12" fmla="*/ 159 w 167"/>
                <a:gd name="T13" fmla="*/ 99 h 160"/>
                <a:gd name="T14" fmla="*/ 84 w 167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60">
                  <a:moveTo>
                    <a:pt x="84" y="160"/>
                  </a:moveTo>
                  <a:cubicBezTo>
                    <a:pt x="79" y="160"/>
                    <a:pt x="74" y="159"/>
                    <a:pt x="69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26" y="149"/>
                    <a:pt x="0" y="109"/>
                    <a:pt x="8" y="68"/>
                  </a:cubicBezTo>
                  <a:cubicBezTo>
                    <a:pt x="16" y="27"/>
                    <a:pt x="57" y="0"/>
                    <a:pt x="98" y="8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41" y="17"/>
                    <a:pt x="167" y="57"/>
                    <a:pt x="159" y="99"/>
                  </a:cubicBezTo>
                  <a:cubicBezTo>
                    <a:pt x="152" y="135"/>
                    <a:pt x="120" y="160"/>
                    <a:pt x="84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522">
              <a:extLst>
                <a:ext uri="{FF2B5EF4-FFF2-40B4-BE49-F238E27FC236}">
                  <a16:creationId xmlns:a16="http://schemas.microsoft.com/office/drawing/2014/main" id="{2E05DAA0-7166-47B5-B738-8339B9339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520"/>
              <a:ext cx="49" cy="47"/>
            </a:xfrm>
            <a:custGeom>
              <a:avLst/>
              <a:gdLst>
                <a:gd name="T0" fmla="*/ 88 w 179"/>
                <a:gd name="T1" fmla="*/ 171 h 171"/>
                <a:gd name="T2" fmla="*/ 7 w 179"/>
                <a:gd name="T3" fmla="*/ 103 h 171"/>
                <a:gd name="T4" fmla="*/ 74 w 179"/>
                <a:gd name="T5" fmla="*/ 8 h 171"/>
                <a:gd name="T6" fmla="*/ 76 w 179"/>
                <a:gd name="T7" fmla="*/ 8 h 171"/>
                <a:gd name="T8" fmla="*/ 171 w 179"/>
                <a:gd name="T9" fmla="*/ 75 h 171"/>
                <a:gd name="T10" fmla="*/ 104 w 179"/>
                <a:gd name="T11" fmla="*/ 170 h 171"/>
                <a:gd name="T12" fmla="*/ 102 w 179"/>
                <a:gd name="T13" fmla="*/ 170 h 171"/>
                <a:gd name="T14" fmla="*/ 88 w 179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71">
                  <a:moveTo>
                    <a:pt x="88" y="171"/>
                  </a:moveTo>
                  <a:cubicBezTo>
                    <a:pt x="49" y="171"/>
                    <a:pt x="14" y="143"/>
                    <a:pt x="7" y="103"/>
                  </a:cubicBezTo>
                  <a:cubicBezTo>
                    <a:pt x="0" y="58"/>
                    <a:pt x="30" y="16"/>
                    <a:pt x="74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121" y="0"/>
                    <a:pt x="164" y="30"/>
                    <a:pt x="171" y="75"/>
                  </a:cubicBezTo>
                  <a:cubicBezTo>
                    <a:pt x="179" y="120"/>
                    <a:pt x="149" y="162"/>
                    <a:pt x="104" y="170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98" y="171"/>
                    <a:pt x="93" y="171"/>
                    <a:pt x="88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523">
              <a:extLst>
                <a:ext uri="{FF2B5EF4-FFF2-40B4-BE49-F238E27FC236}">
                  <a16:creationId xmlns:a16="http://schemas.microsoft.com/office/drawing/2014/main" id="{E2B17A8A-36B5-470A-89D4-0F4152A89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3131"/>
              <a:ext cx="45" cy="44"/>
            </a:xfrm>
            <a:custGeom>
              <a:avLst/>
              <a:gdLst>
                <a:gd name="T0" fmla="*/ 80 w 163"/>
                <a:gd name="T1" fmla="*/ 157 h 157"/>
                <a:gd name="T2" fmla="*/ 6 w 163"/>
                <a:gd name="T3" fmla="*/ 91 h 157"/>
                <a:gd name="T4" fmla="*/ 70 w 163"/>
                <a:gd name="T5" fmla="*/ 6 h 157"/>
                <a:gd name="T6" fmla="*/ 72 w 163"/>
                <a:gd name="T7" fmla="*/ 6 h 157"/>
                <a:gd name="T8" fmla="*/ 157 w 163"/>
                <a:gd name="T9" fmla="*/ 70 h 157"/>
                <a:gd name="T10" fmla="*/ 93 w 163"/>
                <a:gd name="T11" fmla="*/ 156 h 157"/>
                <a:gd name="T12" fmla="*/ 91 w 163"/>
                <a:gd name="T13" fmla="*/ 156 h 157"/>
                <a:gd name="T14" fmla="*/ 80 w 163"/>
                <a:gd name="T15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3" h="157">
                  <a:moveTo>
                    <a:pt x="80" y="157"/>
                  </a:moveTo>
                  <a:cubicBezTo>
                    <a:pt x="43" y="157"/>
                    <a:pt x="11" y="129"/>
                    <a:pt x="6" y="91"/>
                  </a:cubicBezTo>
                  <a:cubicBezTo>
                    <a:pt x="0" y="50"/>
                    <a:pt x="29" y="12"/>
                    <a:pt x="70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113" y="0"/>
                    <a:pt x="151" y="29"/>
                    <a:pt x="157" y="70"/>
                  </a:cubicBezTo>
                  <a:cubicBezTo>
                    <a:pt x="163" y="112"/>
                    <a:pt x="134" y="150"/>
                    <a:pt x="93" y="156"/>
                  </a:cubicBezTo>
                  <a:cubicBezTo>
                    <a:pt x="91" y="156"/>
                    <a:pt x="91" y="156"/>
                    <a:pt x="91" y="156"/>
                  </a:cubicBezTo>
                  <a:cubicBezTo>
                    <a:pt x="87" y="156"/>
                    <a:pt x="84" y="157"/>
                    <a:pt x="8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524">
              <a:extLst>
                <a:ext uri="{FF2B5EF4-FFF2-40B4-BE49-F238E27FC236}">
                  <a16:creationId xmlns:a16="http://schemas.microsoft.com/office/drawing/2014/main" id="{5E512892-B367-4E51-99FB-09908B218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3116"/>
              <a:ext cx="61" cy="58"/>
            </a:xfrm>
            <a:custGeom>
              <a:avLst/>
              <a:gdLst>
                <a:gd name="T0" fmla="*/ 112 w 221"/>
                <a:gd name="T1" fmla="*/ 209 h 209"/>
                <a:gd name="T2" fmla="*/ 89 w 221"/>
                <a:gd name="T3" fmla="*/ 207 h 209"/>
                <a:gd name="T4" fmla="*/ 87 w 221"/>
                <a:gd name="T5" fmla="*/ 206 h 209"/>
                <a:gd name="T6" fmla="*/ 13 w 221"/>
                <a:gd name="T7" fmla="*/ 87 h 209"/>
                <a:gd name="T8" fmla="*/ 132 w 221"/>
                <a:gd name="T9" fmla="*/ 13 h 209"/>
                <a:gd name="T10" fmla="*/ 134 w 221"/>
                <a:gd name="T11" fmla="*/ 13 h 209"/>
                <a:gd name="T12" fmla="*/ 208 w 221"/>
                <a:gd name="T13" fmla="*/ 133 h 209"/>
                <a:gd name="T14" fmla="*/ 112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12" y="209"/>
                  </a:moveTo>
                  <a:cubicBezTo>
                    <a:pt x="104" y="209"/>
                    <a:pt x="97" y="209"/>
                    <a:pt x="89" y="207"/>
                  </a:cubicBezTo>
                  <a:cubicBezTo>
                    <a:pt x="87" y="206"/>
                    <a:pt x="87" y="206"/>
                    <a:pt x="87" y="206"/>
                  </a:cubicBezTo>
                  <a:cubicBezTo>
                    <a:pt x="33" y="194"/>
                    <a:pt x="0" y="140"/>
                    <a:pt x="13" y="87"/>
                  </a:cubicBezTo>
                  <a:cubicBezTo>
                    <a:pt x="25" y="33"/>
                    <a:pt x="79" y="0"/>
                    <a:pt x="132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88" y="26"/>
                    <a:pt x="221" y="79"/>
                    <a:pt x="208" y="133"/>
                  </a:cubicBezTo>
                  <a:cubicBezTo>
                    <a:pt x="198" y="179"/>
                    <a:pt x="157" y="209"/>
                    <a:pt x="112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525">
              <a:extLst>
                <a:ext uri="{FF2B5EF4-FFF2-40B4-BE49-F238E27FC236}">
                  <a16:creationId xmlns:a16="http://schemas.microsoft.com/office/drawing/2014/main" id="{4DF2933B-E3F3-4608-B125-39FB7105E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3093"/>
              <a:ext cx="67" cy="65"/>
            </a:xfrm>
            <a:custGeom>
              <a:avLst/>
              <a:gdLst>
                <a:gd name="T0" fmla="*/ 120 w 244"/>
                <a:gd name="T1" fmla="*/ 234 h 234"/>
                <a:gd name="T2" fmla="*/ 8 w 244"/>
                <a:gd name="T3" fmla="*/ 137 h 234"/>
                <a:gd name="T4" fmla="*/ 105 w 244"/>
                <a:gd name="T5" fmla="*/ 9 h 234"/>
                <a:gd name="T6" fmla="*/ 108 w 244"/>
                <a:gd name="T7" fmla="*/ 9 h 234"/>
                <a:gd name="T8" fmla="*/ 235 w 244"/>
                <a:gd name="T9" fmla="*/ 105 h 234"/>
                <a:gd name="T10" fmla="*/ 139 w 244"/>
                <a:gd name="T11" fmla="*/ 233 h 234"/>
                <a:gd name="T12" fmla="*/ 136 w 244"/>
                <a:gd name="T13" fmla="*/ 233 h 234"/>
                <a:gd name="T14" fmla="*/ 120 w 244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4">
                  <a:moveTo>
                    <a:pt x="120" y="234"/>
                  </a:moveTo>
                  <a:cubicBezTo>
                    <a:pt x="65" y="234"/>
                    <a:pt x="16" y="193"/>
                    <a:pt x="8" y="137"/>
                  </a:cubicBezTo>
                  <a:cubicBezTo>
                    <a:pt x="0" y="75"/>
                    <a:pt x="43" y="18"/>
                    <a:pt x="105" y="9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169" y="0"/>
                    <a:pt x="227" y="43"/>
                    <a:pt x="235" y="105"/>
                  </a:cubicBezTo>
                  <a:cubicBezTo>
                    <a:pt x="244" y="167"/>
                    <a:pt x="201" y="224"/>
                    <a:pt x="139" y="233"/>
                  </a:cubicBezTo>
                  <a:cubicBezTo>
                    <a:pt x="136" y="233"/>
                    <a:pt x="136" y="233"/>
                    <a:pt x="136" y="233"/>
                  </a:cubicBezTo>
                  <a:cubicBezTo>
                    <a:pt x="131" y="234"/>
                    <a:pt x="126" y="234"/>
                    <a:pt x="120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526">
              <a:extLst>
                <a:ext uri="{FF2B5EF4-FFF2-40B4-BE49-F238E27FC236}">
                  <a16:creationId xmlns:a16="http://schemas.microsoft.com/office/drawing/2014/main" id="{8B83274A-A8DA-45BE-BD73-3B1EA7D72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3078"/>
              <a:ext cx="48" cy="45"/>
            </a:xfrm>
            <a:custGeom>
              <a:avLst/>
              <a:gdLst>
                <a:gd name="T0" fmla="*/ 87 w 173"/>
                <a:gd name="T1" fmla="*/ 164 h 164"/>
                <a:gd name="T2" fmla="*/ 69 w 173"/>
                <a:gd name="T3" fmla="*/ 162 h 164"/>
                <a:gd name="T4" fmla="*/ 68 w 173"/>
                <a:gd name="T5" fmla="*/ 162 h 164"/>
                <a:gd name="T6" fmla="*/ 9 w 173"/>
                <a:gd name="T7" fmla="*/ 68 h 164"/>
                <a:gd name="T8" fmla="*/ 103 w 173"/>
                <a:gd name="T9" fmla="*/ 10 h 164"/>
                <a:gd name="T10" fmla="*/ 105 w 173"/>
                <a:gd name="T11" fmla="*/ 10 h 164"/>
                <a:gd name="T12" fmla="*/ 163 w 173"/>
                <a:gd name="T13" fmla="*/ 104 h 164"/>
                <a:gd name="T14" fmla="*/ 87 w 173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164">
                  <a:moveTo>
                    <a:pt x="87" y="164"/>
                  </a:moveTo>
                  <a:cubicBezTo>
                    <a:pt x="81" y="164"/>
                    <a:pt x="75" y="164"/>
                    <a:pt x="69" y="162"/>
                  </a:cubicBezTo>
                  <a:cubicBezTo>
                    <a:pt x="68" y="162"/>
                    <a:pt x="68" y="162"/>
                    <a:pt x="68" y="162"/>
                  </a:cubicBezTo>
                  <a:cubicBezTo>
                    <a:pt x="26" y="152"/>
                    <a:pt x="0" y="110"/>
                    <a:pt x="9" y="68"/>
                  </a:cubicBezTo>
                  <a:cubicBezTo>
                    <a:pt x="19" y="26"/>
                    <a:pt x="61" y="0"/>
                    <a:pt x="103" y="10"/>
                  </a:cubicBezTo>
                  <a:cubicBezTo>
                    <a:pt x="105" y="10"/>
                    <a:pt x="105" y="10"/>
                    <a:pt x="105" y="10"/>
                  </a:cubicBezTo>
                  <a:cubicBezTo>
                    <a:pt x="147" y="20"/>
                    <a:pt x="173" y="62"/>
                    <a:pt x="163" y="104"/>
                  </a:cubicBezTo>
                  <a:cubicBezTo>
                    <a:pt x="155" y="140"/>
                    <a:pt x="123" y="164"/>
                    <a:pt x="87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527">
              <a:extLst>
                <a:ext uri="{FF2B5EF4-FFF2-40B4-BE49-F238E27FC236}">
                  <a16:creationId xmlns:a16="http://schemas.microsoft.com/office/drawing/2014/main" id="{26F8CD49-59FA-4CFC-A8DF-9B7A5D77E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3074"/>
              <a:ext cx="52" cy="49"/>
            </a:xfrm>
            <a:custGeom>
              <a:avLst/>
              <a:gdLst>
                <a:gd name="T0" fmla="*/ 92 w 187"/>
                <a:gd name="T1" fmla="*/ 179 h 179"/>
                <a:gd name="T2" fmla="*/ 7 w 187"/>
                <a:gd name="T3" fmla="*/ 105 h 179"/>
                <a:gd name="T4" fmla="*/ 80 w 187"/>
                <a:gd name="T5" fmla="*/ 7 h 179"/>
                <a:gd name="T6" fmla="*/ 82 w 187"/>
                <a:gd name="T7" fmla="*/ 7 h 179"/>
                <a:gd name="T8" fmla="*/ 180 w 187"/>
                <a:gd name="T9" fmla="*/ 81 h 179"/>
                <a:gd name="T10" fmla="*/ 106 w 187"/>
                <a:gd name="T11" fmla="*/ 178 h 179"/>
                <a:gd name="T12" fmla="*/ 104 w 187"/>
                <a:gd name="T13" fmla="*/ 179 h 179"/>
                <a:gd name="T14" fmla="*/ 92 w 187"/>
                <a:gd name="T1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9">
                  <a:moveTo>
                    <a:pt x="92" y="179"/>
                  </a:moveTo>
                  <a:cubicBezTo>
                    <a:pt x="50" y="179"/>
                    <a:pt x="13" y="148"/>
                    <a:pt x="7" y="105"/>
                  </a:cubicBezTo>
                  <a:cubicBezTo>
                    <a:pt x="0" y="58"/>
                    <a:pt x="33" y="14"/>
                    <a:pt x="80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130" y="0"/>
                    <a:pt x="173" y="33"/>
                    <a:pt x="180" y="81"/>
                  </a:cubicBezTo>
                  <a:cubicBezTo>
                    <a:pt x="187" y="128"/>
                    <a:pt x="154" y="172"/>
                    <a:pt x="106" y="178"/>
                  </a:cubicBezTo>
                  <a:cubicBezTo>
                    <a:pt x="104" y="179"/>
                    <a:pt x="104" y="179"/>
                    <a:pt x="104" y="179"/>
                  </a:cubicBezTo>
                  <a:cubicBezTo>
                    <a:pt x="100" y="179"/>
                    <a:pt x="96" y="179"/>
                    <a:pt x="92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528">
              <a:extLst>
                <a:ext uri="{FF2B5EF4-FFF2-40B4-BE49-F238E27FC236}">
                  <a16:creationId xmlns:a16="http://schemas.microsoft.com/office/drawing/2014/main" id="{A312B425-85BA-4CBF-BA5E-10594C6E5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017"/>
              <a:ext cx="82" cy="76"/>
            </a:xfrm>
            <a:custGeom>
              <a:avLst/>
              <a:gdLst>
                <a:gd name="T0" fmla="*/ 148 w 294"/>
                <a:gd name="T1" fmla="*/ 278 h 278"/>
                <a:gd name="T2" fmla="*/ 118 w 294"/>
                <a:gd name="T3" fmla="*/ 274 h 278"/>
                <a:gd name="T4" fmla="*/ 115 w 294"/>
                <a:gd name="T5" fmla="*/ 273 h 278"/>
                <a:gd name="T6" fmla="*/ 17 w 294"/>
                <a:gd name="T7" fmla="*/ 115 h 278"/>
                <a:gd name="T8" fmla="*/ 176 w 294"/>
                <a:gd name="T9" fmla="*/ 17 h 278"/>
                <a:gd name="T10" fmla="*/ 179 w 294"/>
                <a:gd name="T11" fmla="*/ 17 h 278"/>
                <a:gd name="T12" fmla="*/ 277 w 294"/>
                <a:gd name="T13" fmla="*/ 176 h 278"/>
                <a:gd name="T14" fmla="*/ 148 w 294"/>
                <a:gd name="T15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278">
                  <a:moveTo>
                    <a:pt x="148" y="278"/>
                  </a:moveTo>
                  <a:cubicBezTo>
                    <a:pt x="138" y="278"/>
                    <a:pt x="128" y="277"/>
                    <a:pt x="118" y="274"/>
                  </a:cubicBezTo>
                  <a:cubicBezTo>
                    <a:pt x="115" y="273"/>
                    <a:pt x="115" y="273"/>
                    <a:pt x="115" y="273"/>
                  </a:cubicBezTo>
                  <a:cubicBezTo>
                    <a:pt x="44" y="257"/>
                    <a:pt x="0" y="186"/>
                    <a:pt x="17" y="115"/>
                  </a:cubicBezTo>
                  <a:cubicBezTo>
                    <a:pt x="34" y="44"/>
                    <a:pt x="105" y="0"/>
                    <a:pt x="176" y="17"/>
                  </a:cubicBezTo>
                  <a:cubicBezTo>
                    <a:pt x="179" y="17"/>
                    <a:pt x="179" y="17"/>
                    <a:pt x="179" y="17"/>
                  </a:cubicBezTo>
                  <a:cubicBezTo>
                    <a:pt x="250" y="34"/>
                    <a:pt x="294" y="105"/>
                    <a:pt x="277" y="176"/>
                  </a:cubicBezTo>
                  <a:cubicBezTo>
                    <a:pt x="262" y="237"/>
                    <a:pt x="208" y="278"/>
                    <a:pt x="148" y="2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529">
              <a:extLst>
                <a:ext uri="{FF2B5EF4-FFF2-40B4-BE49-F238E27FC236}">
                  <a16:creationId xmlns:a16="http://schemas.microsoft.com/office/drawing/2014/main" id="{E56A8B2E-53C0-4618-BE0B-26DBD39B1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980"/>
              <a:ext cx="48" cy="45"/>
            </a:xfrm>
            <a:custGeom>
              <a:avLst/>
              <a:gdLst>
                <a:gd name="T0" fmla="*/ 85 w 172"/>
                <a:gd name="T1" fmla="*/ 160 h 160"/>
                <a:gd name="T2" fmla="*/ 20 w 172"/>
                <a:gd name="T3" fmla="*/ 122 h 160"/>
                <a:gd name="T4" fmla="*/ 49 w 172"/>
                <a:gd name="T5" fmla="*/ 21 h 160"/>
                <a:gd name="T6" fmla="*/ 51 w 172"/>
                <a:gd name="T7" fmla="*/ 20 h 160"/>
                <a:gd name="T8" fmla="*/ 152 w 172"/>
                <a:gd name="T9" fmla="*/ 49 h 160"/>
                <a:gd name="T10" fmla="*/ 123 w 172"/>
                <a:gd name="T11" fmla="*/ 150 h 160"/>
                <a:gd name="T12" fmla="*/ 121 w 172"/>
                <a:gd name="T13" fmla="*/ 151 h 160"/>
                <a:gd name="T14" fmla="*/ 85 w 172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0">
                  <a:moveTo>
                    <a:pt x="85" y="160"/>
                  </a:moveTo>
                  <a:cubicBezTo>
                    <a:pt x="59" y="160"/>
                    <a:pt x="34" y="147"/>
                    <a:pt x="20" y="122"/>
                  </a:cubicBezTo>
                  <a:cubicBezTo>
                    <a:pt x="0" y="86"/>
                    <a:pt x="13" y="41"/>
                    <a:pt x="49" y="21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87" y="0"/>
                    <a:pt x="132" y="13"/>
                    <a:pt x="152" y="49"/>
                  </a:cubicBezTo>
                  <a:cubicBezTo>
                    <a:pt x="172" y="85"/>
                    <a:pt x="159" y="130"/>
                    <a:pt x="123" y="150"/>
                  </a:cubicBezTo>
                  <a:cubicBezTo>
                    <a:pt x="121" y="151"/>
                    <a:pt x="121" y="151"/>
                    <a:pt x="121" y="151"/>
                  </a:cubicBezTo>
                  <a:cubicBezTo>
                    <a:pt x="110" y="157"/>
                    <a:pt x="98" y="160"/>
                    <a:pt x="85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530">
              <a:extLst>
                <a:ext uri="{FF2B5EF4-FFF2-40B4-BE49-F238E27FC236}">
                  <a16:creationId xmlns:a16="http://schemas.microsoft.com/office/drawing/2014/main" id="{13457819-3D57-4A56-AF97-236B9279D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926"/>
              <a:ext cx="47" cy="44"/>
            </a:xfrm>
            <a:custGeom>
              <a:avLst/>
              <a:gdLst>
                <a:gd name="T0" fmla="*/ 87 w 172"/>
                <a:gd name="T1" fmla="*/ 161 h 161"/>
                <a:gd name="T2" fmla="*/ 44 w 172"/>
                <a:gd name="T3" fmla="*/ 148 h 161"/>
                <a:gd name="T4" fmla="*/ 43 w 172"/>
                <a:gd name="T5" fmla="*/ 147 h 161"/>
                <a:gd name="T6" fmla="*/ 23 w 172"/>
                <a:gd name="T7" fmla="*/ 43 h 161"/>
                <a:gd name="T8" fmla="*/ 127 w 172"/>
                <a:gd name="T9" fmla="*/ 23 h 161"/>
                <a:gd name="T10" fmla="*/ 129 w 172"/>
                <a:gd name="T11" fmla="*/ 24 h 161"/>
                <a:gd name="T12" fmla="*/ 148 w 172"/>
                <a:gd name="T13" fmla="*/ 128 h 161"/>
                <a:gd name="T14" fmla="*/ 87 w 172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1">
                  <a:moveTo>
                    <a:pt x="87" y="161"/>
                  </a:moveTo>
                  <a:cubicBezTo>
                    <a:pt x="72" y="161"/>
                    <a:pt x="57" y="157"/>
                    <a:pt x="44" y="148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9" y="123"/>
                    <a:pt x="0" y="77"/>
                    <a:pt x="23" y="43"/>
                  </a:cubicBezTo>
                  <a:cubicBezTo>
                    <a:pt x="47" y="9"/>
                    <a:pt x="93" y="0"/>
                    <a:pt x="127" y="23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63" y="48"/>
                    <a:pt x="172" y="94"/>
                    <a:pt x="148" y="128"/>
                  </a:cubicBezTo>
                  <a:cubicBezTo>
                    <a:pt x="134" y="149"/>
                    <a:pt x="110" y="161"/>
                    <a:pt x="87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531">
              <a:extLst>
                <a:ext uri="{FF2B5EF4-FFF2-40B4-BE49-F238E27FC236}">
                  <a16:creationId xmlns:a16="http://schemas.microsoft.com/office/drawing/2014/main" id="{3D5B947C-4097-4F53-8B1C-607DAAF72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877"/>
              <a:ext cx="64" cy="59"/>
            </a:xfrm>
            <a:custGeom>
              <a:avLst/>
              <a:gdLst>
                <a:gd name="T0" fmla="*/ 115 w 231"/>
                <a:gd name="T1" fmla="*/ 216 h 216"/>
                <a:gd name="T2" fmla="*/ 27 w 231"/>
                <a:gd name="T3" fmla="*/ 165 h 216"/>
                <a:gd name="T4" fmla="*/ 66 w 231"/>
                <a:gd name="T5" fmla="*/ 28 h 216"/>
                <a:gd name="T6" fmla="*/ 68 w 231"/>
                <a:gd name="T7" fmla="*/ 27 h 216"/>
                <a:gd name="T8" fmla="*/ 204 w 231"/>
                <a:gd name="T9" fmla="*/ 66 h 216"/>
                <a:gd name="T10" fmla="*/ 165 w 231"/>
                <a:gd name="T11" fmla="*/ 202 h 216"/>
                <a:gd name="T12" fmla="*/ 163 w 231"/>
                <a:gd name="T13" fmla="*/ 203 h 216"/>
                <a:gd name="T14" fmla="*/ 115 w 231"/>
                <a:gd name="T15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6">
                  <a:moveTo>
                    <a:pt x="115" y="216"/>
                  </a:moveTo>
                  <a:cubicBezTo>
                    <a:pt x="79" y="216"/>
                    <a:pt x="45" y="197"/>
                    <a:pt x="27" y="165"/>
                  </a:cubicBezTo>
                  <a:cubicBezTo>
                    <a:pt x="0" y="116"/>
                    <a:pt x="17" y="55"/>
                    <a:pt x="66" y="28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116" y="0"/>
                    <a:pt x="177" y="17"/>
                    <a:pt x="204" y="66"/>
                  </a:cubicBezTo>
                  <a:cubicBezTo>
                    <a:pt x="231" y="114"/>
                    <a:pt x="214" y="175"/>
                    <a:pt x="165" y="202"/>
                  </a:cubicBezTo>
                  <a:cubicBezTo>
                    <a:pt x="163" y="203"/>
                    <a:pt x="163" y="203"/>
                    <a:pt x="163" y="203"/>
                  </a:cubicBezTo>
                  <a:cubicBezTo>
                    <a:pt x="148" y="212"/>
                    <a:pt x="131" y="216"/>
                    <a:pt x="115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532">
              <a:extLst>
                <a:ext uri="{FF2B5EF4-FFF2-40B4-BE49-F238E27FC236}">
                  <a16:creationId xmlns:a16="http://schemas.microsoft.com/office/drawing/2014/main" id="{2F3FABC7-1B64-481E-BA14-A70496783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2796"/>
              <a:ext cx="85" cy="80"/>
            </a:xfrm>
            <a:custGeom>
              <a:avLst/>
              <a:gdLst>
                <a:gd name="T0" fmla="*/ 154 w 306"/>
                <a:gd name="T1" fmla="*/ 288 h 288"/>
                <a:gd name="T2" fmla="*/ 79 w 306"/>
                <a:gd name="T3" fmla="*/ 264 h 288"/>
                <a:gd name="T4" fmla="*/ 76 w 306"/>
                <a:gd name="T5" fmla="*/ 263 h 288"/>
                <a:gd name="T6" fmla="*/ 41 w 306"/>
                <a:gd name="T7" fmla="*/ 77 h 288"/>
                <a:gd name="T8" fmla="*/ 227 w 306"/>
                <a:gd name="T9" fmla="*/ 42 h 288"/>
                <a:gd name="T10" fmla="*/ 230 w 306"/>
                <a:gd name="T11" fmla="*/ 44 h 288"/>
                <a:gd name="T12" fmla="*/ 265 w 306"/>
                <a:gd name="T13" fmla="*/ 229 h 288"/>
                <a:gd name="T14" fmla="*/ 154 w 306"/>
                <a:gd name="T1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6" h="288">
                  <a:moveTo>
                    <a:pt x="154" y="288"/>
                  </a:moveTo>
                  <a:cubicBezTo>
                    <a:pt x="128" y="288"/>
                    <a:pt x="102" y="280"/>
                    <a:pt x="79" y="264"/>
                  </a:cubicBezTo>
                  <a:cubicBezTo>
                    <a:pt x="76" y="263"/>
                    <a:pt x="76" y="263"/>
                    <a:pt x="76" y="263"/>
                  </a:cubicBezTo>
                  <a:cubicBezTo>
                    <a:pt x="15" y="221"/>
                    <a:pt x="0" y="138"/>
                    <a:pt x="41" y="77"/>
                  </a:cubicBezTo>
                  <a:cubicBezTo>
                    <a:pt x="83" y="16"/>
                    <a:pt x="166" y="0"/>
                    <a:pt x="227" y="42"/>
                  </a:cubicBezTo>
                  <a:cubicBezTo>
                    <a:pt x="230" y="44"/>
                    <a:pt x="230" y="44"/>
                    <a:pt x="230" y="44"/>
                  </a:cubicBezTo>
                  <a:cubicBezTo>
                    <a:pt x="291" y="85"/>
                    <a:pt x="306" y="169"/>
                    <a:pt x="265" y="229"/>
                  </a:cubicBezTo>
                  <a:cubicBezTo>
                    <a:pt x="239" y="267"/>
                    <a:pt x="197" y="288"/>
                    <a:pt x="154" y="2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533">
              <a:extLst>
                <a:ext uri="{FF2B5EF4-FFF2-40B4-BE49-F238E27FC236}">
                  <a16:creationId xmlns:a16="http://schemas.microsoft.com/office/drawing/2014/main" id="{B0DA5BD0-0425-4AD8-B1C0-40BE5292C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757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7 w 218"/>
                <a:gd name="T3" fmla="*/ 184 h 206"/>
                <a:gd name="T4" fmla="*/ 34 w 218"/>
                <a:gd name="T5" fmla="*/ 49 h 206"/>
                <a:gd name="T6" fmla="*/ 35 w 218"/>
                <a:gd name="T7" fmla="*/ 47 h 206"/>
                <a:gd name="T8" fmla="*/ 171 w 218"/>
                <a:gd name="T9" fmla="*/ 34 h 206"/>
                <a:gd name="T10" fmla="*/ 184 w 218"/>
                <a:gd name="T11" fmla="*/ 170 h 206"/>
                <a:gd name="T12" fmla="*/ 182 w 218"/>
                <a:gd name="T13" fmla="*/ 172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6" y="206"/>
                    <a:pt x="65" y="199"/>
                    <a:pt x="47" y="184"/>
                  </a:cubicBezTo>
                  <a:cubicBezTo>
                    <a:pt x="6" y="150"/>
                    <a:pt x="0" y="90"/>
                    <a:pt x="34" y="4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70" y="6"/>
                    <a:pt x="130" y="0"/>
                    <a:pt x="171" y="34"/>
                  </a:cubicBezTo>
                  <a:cubicBezTo>
                    <a:pt x="212" y="68"/>
                    <a:pt x="218" y="129"/>
                    <a:pt x="184" y="170"/>
                  </a:cubicBezTo>
                  <a:cubicBezTo>
                    <a:pt x="182" y="172"/>
                    <a:pt x="182" y="172"/>
                    <a:pt x="182" y="172"/>
                  </a:cubicBezTo>
                  <a:cubicBezTo>
                    <a:pt x="163" y="195"/>
                    <a:pt x="136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534">
              <a:extLst>
                <a:ext uri="{FF2B5EF4-FFF2-40B4-BE49-F238E27FC236}">
                  <a16:creationId xmlns:a16="http://schemas.microsoft.com/office/drawing/2014/main" id="{DCF3F867-218B-4C35-8B0A-F4CB64379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2668"/>
              <a:ext cx="75" cy="72"/>
            </a:xfrm>
            <a:custGeom>
              <a:avLst/>
              <a:gdLst>
                <a:gd name="T0" fmla="*/ 138 w 274"/>
                <a:gd name="T1" fmla="*/ 258 h 258"/>
                <a:gd name="T2" fmla="*/ 39 w 274"/>
                <a:gd name="T3" fmla="*/ 206 h 258"/>
                <a:gd name="T4" fmla="*/ 38 w 274"/>
                <a:gd name="T5" fmla="*/ 204 h 258"/>
                <a:gd name="T6" fmla="*/ 69 w 274"/>
                <a:gd name="T7" fmla="*/ 37 h 258"/>
                <a:gd name="T8" fmla="*/ 235 w 274"/>
                <a:gd name="T9" fmla="*/ 69 h 258"/>
                <a:gd name="T10" fmla="*/ 237 w 274"/>
                <a:gd name="T11" fmla="*/ 71 h 258"/>
                <a:gd name="T12" fmla="*/ 206 w 274"/>
                <a:gd name="T13" fmla="*/ 237 h 258"/>
                <a:gd name="T14" fmla="*/ 138 w 274"/>
                <a:gd name="T15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4" h="258">
                  <a:moveTo>
                    <a:pt x="138" y="258"/>
                  </a:moveTo>
                  <a:cubicBezTo>
                    <a:pt x="100" y="258"/>
                    <a:pt x="62" y="240"/>
                    <a:pt x="39" y="206"/>
                  </a:cubicBezTo>
                  <a:cubicBezTo>
                    <a:pt x="38" y="204"/>
                    <a:pt x="38" y="204"/>
                    <a:pt x="38" y="204"/>
                  </a:cubicBezTo>
                  <a:cubicBezTo>
                    <a:pt x="0" y="149"/>
                    <a:pt x="14" y="75"/>
                    <a:pt x="69" y="37"/>
                  </a:cubicBezTo>
                  <a:cubicBezTo>
                    <a:pt x="124" y="0"/>
                    <a:pt x="198" y="14"/>
                    <a:pt x="235" y="69"/>
                  </a:cubicBezTo>
                  <a:cubicBezTo>
                    <a:pt x="237" y="71"/>
                    <a:pt x="237" y="71"/>
                    <a:pt x="237" y="71"/>
                  </a:cubicBezTo>
                  <a:cubicBezTo>
                    <a:pt x="274" y="126"/>
                    <a:pt x="260" y="200"/>
                    <a:pt x="206" y="237"/>
                  </a:cubicBezTo>
                  <a:cubicBezTo>
                    <a:pt x="185" y="252"/>
                    <a:pt x="161" y="258"/>
                    <a:pt x="138" y="2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535">
              <a:extLst>
                <a:ext uri="{FF2B5EF4-FFF2-40B4-BE49-F238E27FC236}">
                  <a16:creationId xmlns:a16="http://schemas.microsoft.com/office/drawing/2014/main" id="{BF0ABD51-E027-4D69-BC98-BB8EB040B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600"/>
              <a:ext cx="72" cy="68"/>
            </a:xfrm>
            <a:custGeom>
              <a:avLst/>
              <a:gdLst>
                <a:gd name="T0" fmla="*/ 129 w 259"/>
                <a:gd name="T1" fmla="*/ 245 h 245"/>
                <a:gd name="T2" fmla="*/ 56 w 259"/>
                <a:gd name="T3" fmla="*/ 219 h 245"/>
                <a:gd name="T4" fmla="*/ 41 w 259"/>
                <a:gd name="T5" fmla="*/ 58 h 245"/>
                <a:gd name="T6" fmla="*/ 43 w 259"/>
                <a:gd name="T7" fmla="*/ 56 h 245"/>
                <a:gd name="T8" fmla="*/ 204 w 259"/>
                <a:gd name="T9" fmla="*/ 41 h 245"/>
                <a:gd name="T10" fmla="*/ 219 w 259"/>
                <a:gd name="T11" fmla="*/ 202 h 245"/>
                <a:gd name="T12" fmla="*/ 217 w 259"/>
                <a:gd name="T13" fmla="*/ 204 h 245"/>
                <a:gd name="T14" fmla="*/ 129 w 259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5">
                  <a:moveTo>
                    <a:pt x="129" y="245"/>
                  </a:moveTo>
                  <a:cubicBezTo>
                    <a:pt x="103" y="245"/>
                    <a:pt x="77" y="237"/>
                    <a:pt x="56" y="219"/>
                  </a:cubicBezTo>
                  <a:cubicBezTo>
                    <a:pt x="7" y="179"/>
                    <a:pt x="0" y="107"/>
                    <a:pt x="41" y="58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83" y="7"/>
                    <a:pt x="155" y="0"/>
                    <a:pt x="204" y="41"/>
                  </a:cubicBezTo>
                  <a:cubicBezTo>
                    <a:pt x="252" y="81"/>
                    <a:pt x="259" y="153"/>
                    <a:pt x="219" y="202"/>
                  </a:cubicBezTo>
                  <a:cubicBezTo>
                    <a:pt x="217" y="204"/>
                    <a:pt x="217" y="204"/>
                    <a:pt x="217" y="204"/>
                  </a:cubicBezTo>
                  <a:cubicBezTo>
                    <a:pt x="194" y="231"/>
                    <a:pt x="162" y="245"/>
                    <a:pt x="129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536">
              <a:extLst>
                <a:ext uri="{FF2B5EF4-FFF2-40B4-BE49-F238E27FC236}">
                  <a16:creationId xmlns:a16="http://schemas.microsoft.com/office/drawing/2014/main" id="{785144A1-6D98-4EC6-84CD-4C770E510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2505"/>
              <a:ext cx="78" cy="74"/>
            </a:xfrm>
            <a:custGeom>
              <a:avLst/>
              <a:gdLst>
                <a:gd name="T0" fmla="*/ 143 w 284"/>
                <a:gd name="T1" fmla="*/ 267 h 267"/>
                <a:gd name="T2" fmla="*/ 41 w 284"/>
                <a:gd name="T3" fmla="*/ 213 h 267"/>
                <a:gd name="T4" fmla="*/ 39 w 284"/>
                <a:gd name="T5" fmla="*/ 211 h 267"/>
                <a:gd name="T6" fmla="*/ 71 w 284"/>
                <a:gd name="T7" fmla="*/ 39 h 267"/>
                <a:gd name="T8" fmla="*/ 243 w 284"/>
                <a:gd name="T9" fmla="*/ 71 h 267"/>
                <a:gd name="T10" fmla="*/ 245 w 284"/>
                <a:gd name="T11" fmla="*/ 74 h 267"/>
                <a:gd name="T12" fmla="*/ 213 w 284"/>
                <a:gd name="T13" fmla="*/ 246 h 267"/>
                <a:gd name="T14" fmla="*/ 143 w 284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4" h="267">
                  <a:moveTo>
                    <a:pt x="143" y="267"/>
                  </a:moveTo>
                  <a:cubicBezTo>
                    <a:pt x="104" y="267"/>
                    <a:pt x="65" y="248"/>
                    <a:pt x="41" y="213"/>
                  </a:cubicBezTo>
                  <a:cubicBezTo>
                    <a:pt x="39" y="211"/>
                    <a:pt x="39" y="211"/>
                    <a:pt x="39" y="211"/>
                  </a:cubicBezTo>
                  <a:cubicBezTo>
                    <a:pt x="0" y="155"/>
                    <a:pt x="15" y="78"/>
                    <a:pt x="71" y="39"/>
                  </a:cubicBezTo>
                  <a:cubicBezTo>
                    <a:pt x="128" y="0"/>
                    <a:pt x="205" y="15"/>
                    <a:pt x="243" y="71"/>
                  </a:cubicBezTo>
                  <a:cubicBezTo>
                    <a:pt x="245" y="74"/>
                    <a:pt x="245" y="74"/>
                    <a:pt x="245" y="74"/>
                  </a:cubicBezTo>
                  <a:cubicBezTo>
                    <a:pt x="284" y="130"/>
                    <a:pt x="269" y="207"/>
                    <a:pt x="213" y="246"/>
                  </a:cubicBezTo>
                  <a:cubicBezTo>
                    <a:pt x="191" y="260"/>
                    <a:pt x="167" y="267"/>
                    <a:pt x="143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537">
              <a:extLst>
                <a:ext uri="{FF2B5EF4-FFF2-40B4-BE49-F238E27FC236}">
                  <a16:creationId xmlns:a16="http://schemas.microsoft.com/office/drawing/2014/main" id="{02E29920-20F6-4B3F-80D9-FA2D7E87C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453"/>
              <a:ext cx="63" cy="60"/>
            </a:xfrm>
            <a:custGeom>
              <a:avLst/>
              <a:gdLst>
                <a:gd name="T0" fmla="*/ 113 w 227"/>
                <a:gd name="T1" fmla="*/ 215 h 215"/>
                <a:gd name="T2" fmla="*/ 49 w 227"/>
                <a:gd name="T3" fmla="*/ 192 h 215"/>
                <a:gd name="T4" fmla="*/ 36 w 227"/>
                <a:gd name="T5" fmla="*/ 50 h 215"/>
                <a:gd name="T6" fmla="*/ 37 w 227"/>
                <a:gd name="T7" fmla="*/ 49 h 215"/>
                <a:gd name="T8" fmla="*/ 179 w 227"/>
                <a:gd name="T9" fmla="*/ 36 h 215"/>
                <a:gd name="T10" fmla="*/ 192 w 227"/>
                <a:gd name="T11" fmla="*/ 177 h 215"/>
                <a:gd name="T12" fmla="*/ 190 w 227"/>
                <a:gd name="T13" fmla="*/ 179 h 215"/>
                <a:gd name="T14" fmla="*/ 113 w 227"/>
                <a:gd name="T15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7" h="215">
                  <a:moveTo>
                    <a:pt x="113" y="215"/>
                  </a:moveTo>
                  <a:cubicBezTo>
                    <a:pt x="90" y="215"/>
                    <a:pt x="67" y="207"/>
                    <a:pt x="49" y="192"/>
                  </a:cubicBezTo>
                  <a:cubicBezTo>
                    <a:pt x="6" y="156"/>
                    <a:pt x="0" y="93"/>
                    <a:pt x="36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73" y="6"/>
                    <a:pt x="136" y="0"/>
                    <a:pt x="179" y="36"/>
                  </a:cubicBezTo>
                  <a:cubicBezTo>
                    <a:pt x="221" y="71"/>
                    <a:pt x="227" y="134"/>
                    <a:pt x="192" y="177"/>
                  </a:cubicBezTo>
                  <a:cubicBezTo>
                    <a:pt x="190" y="179"/>
                    <a:pt x="190" y="179"/>
                    <a:pt x="190" y="179"/>
                  </a:cubicBezTo>
                  <a:cubicBezTo>
                    <a:pt x="170" y="203"/>
                    <a:pt x="142" y="215"/>
                    <a:pt x="113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538">
              <a:extLst>
                <a:ext uri="{FF2B5EF4-FFF2-40B4-BE49-F238E27FC236}">
                  <a16:creationId xmlns:a16="http://schemas.microsoft.com/office/drawing/2014/main" id="{69103C90-E293-4BEF-83A8-FED284F51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2342"/>
              <a:ext cx="81" cy="76"/>
            </a:xfrm>
            <a:custGeom>
              <a:avLst/>
              <a:gdLst>
                <a:gd name="T0" fmla="*/ 148 w 293"/>
                <a:gd name="T1" fmla="*/ 277 h 277"/>
                <a:gd name="T2" fmla="*/ 42 w 293"/>
                <a:gd name="T3" fmla="*/ 221 h 277"/>
                <a:gd name="T4" fmla="*/ 40 w 293"/>
                <a:gd name="T5" fmla="*/ 218 h 277"/>
                <a:gd name="T6" fmla="*/ 73 w 293"/>
                <a:gd name="T7" fmla="*/ 40 h 277"/>
                <a:gd name="T8" fmla="*/ 252 w 293"/>
                <a:gd name="T9" fmla="*/ 74 h 277"/>
                <a:gd name="T10" fmla="*/ 253 w 293"/>
                <a:gd name="T11" fmla="*/ 76 h 277"/>
                <a:gd name="T12" fmla="*/ 220 w 293"/>
                <a:gd name="T13" fmla="*/ 254 h 277"/>
                <a:gd name="T14" fmla="*/ 148 w 293"/>
                <a:gd name="T15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3" h="277">
                  <a:moveTo>
                    <a:pt x="148" y="277"/>
                  </a:moveTo>
                  <a:cubicBezTo>
                    <a:pt x="107" y="277"/>
                    <a:pt x="67" y="257"/>
                    <a:pt x="42" y="221"/>
                  </a:cubicBezTo>
                  <a:cubicBezTo>
                    <a:pt x="40" y="218"/>
                    <a:pt x="40" y="218"/>
                    <a:pt x="40" y="218"/>
                  </a:cubicBezTo>
                  <a:cubicBezTo>
                    <a:pt x="0" y="160"/>
                    <a:pt x="15" y="80"/>
                    <a:pt x="73" y="40"/>
                  </a:cubicBezTo>
                  <a:cubicBezTo>
                    <a:pt x="132" y="0"/>
                    <a:pt x="212" y="15"/>
                    <a:pt x="252" y="74"/>
                  </a:cubicBezTo>
                  <a:cubicBezTo>
                    <a:pt x="253" y="76"/>
                    <a:pt x="253" y="76"/>
                    <a:pt x="253" y="76"/>
                  </a:cubicBezTo>
                  <a:cubicBezTo>
                    <a:pt x="293" y="134"/>
                    <a:pt x="278" y="214"/>
                    <a:pt x="220" y="254"/>
                  </a:cubicBezTo>
                  <a:cubicBezTo>
                    <a:pt x="198" y="269"/>
                    <a:pt x="173" y="277"/>
                    <a:pt x="148" y="2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539">
              <a:extLst>
                <a:ext uri="{FF2B5EF4-FFF2-40B4-BE49-F238E27FC236}">
                  <a16:creationId xmlns:a16="http://schemas.microsoft.com/office/drawing/2014/main" id="{5F8154B6-4715-4F07-8C68-29863A0C8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2271"/>
              <a:ext cx="59" cy="56"/>
            </a:xfrm>
            <a:custGeom>
              <a:avLst/>
              <a:gdLst>
                <a:gd name="T0" fmla="*/ 105 w 211"/>
                <a:gd name="T1" fmla="*/ 200 h 200"/>
                <a:gd name="T2" fmla="*/ 75 w 211"/>
                <a:gd name="T3" fmla="*/ 196 h 200"/>
                <a:gd name="T4" fmla="*/ 16 w 211"/>
                <a:gd name="T5" fmla="*/ 77 h 200"/>
                <a:gd name="T6" fmla="*/ 17 w 211"/>
                <a:gd name="T7" fmla="*/ 75 h 200"/>
                <a:gd name="T8" fmla="*/ 135 w 211"/>
                <a:gd name="T9" fmla="*/ 16 h 200"/>
                <a:gd name="T10" fmla="*/ 194 w 211"/>
                <a:gd name="T11" fmla="*/ 135 h 200"/>
                <a:gd name="T12" fmla="*/ 194 w 211"/>
                <a:gd name="T13" fmla="*/ 137 h 200"/>
                <a:gd name="T14" fmla="*/ 105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5" y="200"/>
                  </a:moveTo>
                  <a:cubicBezTo>
                    <a:pt x="95" y="200"/>
                    <a:pt x="85" y="199"/>
                    <a:pt x="75" y="196"/>
                  </a:cubicBezTo>
                  <a:cubicBezTo>
                    <a:pt x="26" y="179"/>
                    <a:pt x="0" y="126"/>
                    <a:pt x="16" y="77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33" y="26"/>
                    <a:pt x="86" y="0"/>
                    <a:pt x="135" y="16"/>
                  </a:cubicBezTo>
                  <a:cubicBezTo>
                    <a:pt x="184" y="33"/>
                    <a:pt x="211" y="86"/>
                    <a:pt x="194" y="135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80" y="176"/>
                    <a:pt x="144" y="200"/>
                    <a:pt x="105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540">
              <a:extLst>
                <a:ext uri="{FF2B5EF4-FFF2-40B4-BE49-F238E27FC236}">
                  <a16:creationId xmlns:a16="http://schemas.microsoft.com/office/drawing/2014/main" id="{C17BE1B2-E804-46F8-8D83-52CAC33DD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2157"/>
              <a:ext cx="75" cy="72"/>
            </a:xfrm>
            <a:custGeom>
              <a:avLst/>
              <a:gdLst>
                <a:gd name="T0" fmla="*/ 136 w 271"/>
                <a:gd name="T1" fmla="*/ 262 h 262"/>
                <a:gd name="T2" fmla="*/ 16 w 271"/>
                <a:gd name="T3" fmla="*/ 167 h 262"/>
                <a:gd name="T4" fmla="*/ 15 w 271"/>
                <a:gd name="T5" fmla="*/ 164 h 262"/>
                <a:gd name="T6" fmla="*/ 107 w 271"/>
                <a:gd name="T7" fmla="*/ 16 h 262"/>
                <a:gd name="T8" fmla="*/ 255 w 271"/>
                <a:gd name="T9" fmla="*/ 107 h 262"/>
                <a:gd name="T10" fmla="*/ 255 w 271"/>
                <a:gd name="T11" fmla="*/ 110 h 262"/>
                <a:gd name="T12" fmla="*/ 164 w 271"/>
                <a:gd name="T13" fmla="*/ 258 h 262"/>
                <a:gd name="T14" fmla="*/ 136 w 271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2">
                  <a:moveTo>
                    <a:pt x="136" y="262"/>
                  </a:moveTo>
                  <a:cubicBezTo>
                    <a:pt x="80" y="262"/>
                    <a:pt x="29" y="223"/>
                    <a:pt x="16" y="167"/>
                  </a:cubicBezTo>
                  <a:cubicBezTo>
                    <a:pt x="15" y="164"/>
                    <a:pt x="15" y="164"/>
                    <a:pt x="15" y="164"/>
                  </a:cubicBezTo>
                  <a:cubicBezTo>
                    <a:pt x="0" y="98"/>
                    <a:pt x="41" y="32"/>
                    <a:pt x="107" y="16"/>
                  </a:cubicBezTo>
                  <a:cubicBezTo>
                    <a:pt x="173" y="0"/>
                    <a:pt x="239" y="41"/>
                    <a:pt x="255" y="107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71" y="176"/>
                    <a:pt x="230" y="243"/>
                    <a:pt x="164" y="258"/>
                  </a:cubicBezTo>
                  <a:cubicBezTo>
                    <a:pt x="154" y="261"/>
                    <a:pt x="145" y="262"/>
                    <a:pt x="136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541">
              <a:extLst>
                <a:ext uri="{FF2B5EF4-FFF2-40B4-BE49-F238E27FC236}">
                  <a16:creationId xmlns:a16="http://schemas.microsoft.com/office/drawing/2014/main" id="{FB416B7F-CF2B-4C7A-9DAC-B030E97E6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076"/>
              <a:ext cx="76" cy="73"/>
            </a:xfrm>
            <a:custGeom>
              <a:avLst/>
              <a:gdLst>
                <a:gd name="T0" fmla="*/ 138 w 276"/>
                <a:gd name="T1" fmla="*/ 262 h 262"/>
                <a:gd name="T2" fmla="*/ 99 w 276"/>
                <a:gd name="T3" fmla="*/ 256 h 262"/>
                <a:gd name="T4" fmla="*/ 22 w 276"/>
                <a:gd name="T5" fmla="*/ 101 h 262"/>
                <a:gd name="T6" fmla="*/ 23 w 276"/>
                <a:gd name="T7" fmla="*/ 98 h 262"/>
                <a:gd name="T8" fmla="*/ 177 w 276"/>
                <a:gd name="T9" fmla="*/ 21 h 262"/>
                <a:gd name="T10" fmla="*/ 254 w 276"/>
                <a:gd name="T11" fmla="*/ 176 h 262"/>
                <a:gd name="T12" fmla="*/ 253 w 276"/>
                <a:gd name="T13" fmla="*/ 179 h 262"/>
                <a:gd name="T14" fmla="*/ 138 w 276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262">
                  <a:moveTo>
                    <a:pt x="138" y="262"/>
                  </a:moveTo>
                  <a:cubicBezTo>
                    <a:pt x="125" y="262"/>
                    <a:pt x="112" y="260"/>
                    <a:pt x="99" y="256"/>
                  </a:cubicBezTo>
                  <a:cubicBezTo>
                    <a:pt x="35" y="234"/>
                    <a:pt x="0" y="165"/>
                    <a:pt x="22" y="101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44" y="34"/>
                    <a:pt x="113" y="0"/>
                    <a:pt x="177" y="21"/>
                  </a:cubicBezTo>
                  <a:cubicBezTo>
                    <a:pt x="241" y="43"/>
                    <a:pt x="276" y="112"/>
                    <a:pt x="254" y="176"/>
                  </a:cubicBezTo>
                  <a:cubicBezTo>
                    <a:pt x="253" y="179"/>
                    <a:pt x="253" y="179"/>
                    <a:pt x="253" y="179"/>
                  </a:cubicBezTo>
                  <a:cubicBezTo>
                    <a:pt x="236" y="230"/>
                    <a:pt x="189" y="262"/>
                    <a:pt x="138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542">
              <a:extLst>
                <a:ext uri="{FF2B5EF4-FFF2-40B4-BE49-F238E27FC236}">
                  <a16:creationId xmlns:a16="http://schemas.microsoft.com/office/drawing/2014/main" id="{FA91F4B9-DBD7-43A0-BC09-E67D2BEB5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1975"/>
              <a:ext cx="56" cy="54"/>
            </a:xfrm>
            <a:custGeom>
              <a:avLst/>
              <a:gdLst>
                <a:gd name="T0" fmla="*/ 102 w 203"/>
                <a:gd name="T1" fmla="*/ 196 h 196"/>
                <a:gd name="T2" fmla="*/ 13 w 203"/>
                <a:gd name="T3" fmla="*/ 125 h 196"/>
                <a:gd name="T4" fmla="*/ 12 w 203"/>
                <a:gd name="T5" fmla="*/ 123 h 196"/>
                <a:gd name="T6" fmla="*/ 81 w 203"/>
                <a:gd name="T7" fmla="*/ 12 h 196"/>
                <a:gd name="T8" fmla="*/ 191 w 203"/>
                <a:gd name="T9" fmla="*/ 81 h 196"/>
                <a:gd name="T10" fmla="*/ 192 w 203"/>
                <a:gd name="T11" fmla="*/ 83 h 196"/>
                <a:gd name="T12" fmla="*/ 123 w 203"/>
                <a:gd name="T13" fmla="*/ 193 h 196"/>
                <a:gd name="T14" fmla="*/ 102 w 203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3" h="196">
                  <a:moveTo>
                    <a:pt x="102" y="196"/>
                  </a:moveTo>
                  <a:cubicBezTo>
                    <a:pt x="60" y="196"/>
                    <a:pt x="23" y="167"/>
                    <a:pt x="13" y="125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0" y="73"/>
                    <a:pt x="31" y="24"/>
                    <a:pt x="81" y="12"/>
                  </a:cubicBezTo>
                  <a:cubicBezTo>
                    <a:pt x="130" y="0"/>
                    <a:pt x="180" y="31"/>
                    <a:pt x="191" y="81"/>
                  </a:cubicBezTo>
                  <a:cubicBezTo>
                    <a:pt x="192" y="83"/>
                    <a:pt x="192" y="83"/>
                    <a:pt x="192" y="83"/>
                  </a:cubicBezTo>
                  <a:cubicBezTo>
                    <a:pt x="203" y="132"/>
                    <a:pt x="173" y="182"/>
                    <a:pt x="123" y="193"/>
                  </a:cubicBezTo>
                  <a:cubicBezTo>
                    <a:pt x="116" y="195"/>
                    <a:pt x="109" y="196"/>
                    <a:pt x="102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543">
              <a:extLst>
                <a:ext uri="{FF2B5EF4-FFF2-40B4-BE49-F238E27FC236}">
                  <a16:creationId xmlns:a16="http://schemas.microsoft.com/office/drawing/2014/main" id="{013A0344-52DD-43F2-89FC-1C1A9631C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892"/>
              <a:ext cx="64" cy="64"/>
            </a:xfrm>
            <a:custGeom>
              <a:avLst/>
              <a:gdLst>
                <a:gd name="T0" fmla="*/ 117 w 233"/>
                <a:gd name="T1" fmla="*/ 232 h 232"/>
                <a:gd name="T2" fmla="*/ 4 w 233"/>
                <a:gd name="T3" fmla="*/ 124 h 232"/>
                <a:gd name="T4" fmla="*/ 3 w 233"/>
                <a:gd name="T5" fmla="*/ 121 h 232"/>
                <a:gd name="T6" fmla="*/ 111 w 233"/>
                <a:gd name="T7" fmla="*/ 3 h 232"/>
                <a:gd name="T8" fmla="*/ 230 w 233"/>
                <a:gd name="T9" fmla="*/ 111 h 232"/>
                <a:gd name="T10" fmla="*/ 230 w 233"/>
                <a:gd name="T11" fmla="*/ 113 h 232"/>
                <a:gd name="T12" fmla="*/ 122 w 233"/>
                <a:gd name="T13" fmla="*/ 232 h 232"/>
                <a:gd name="T14" fmla="*/ 117 w 233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32">
                  <a:moveTo>
                    <a:pt x="117" y="232"/>
                  </a:moveTo>
                  <a:cubicBezTo>
                    <a:pt x="56" y="232"/>
                    <a:pt x="6" y="184"/>
                    <a:pt x="4" y="124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0" y="59"/>
                    <a:pt x="49" y="6"/>
                    <a:pt x="111" y="3"/>
                  </a:cubicBezTo>
                  <a:cubicBezTo>
                    <a:pt x="174" y="0"/>
                    <a:pt x="227" y="48"/>
                    <a:pt x="230" y="11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233" y="176"/>
                    <a:pt x="185" y="229"/>
                    <a:pt x="122" y="232"/>
                  </a:cubicBezTo>
                  <a:cubicBezTo>
                    <a:pt x="120" y="232"/>
                    <a:pt x="118" y="232"/>
                    <a:pt x="117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544">
              <a:extLst>
                <a:ext uri="{FF2B5EF4-FFF2-40B4-BE49-F238E27FC236}">
                  <a16:creationId xmlns:a16="http://schemas.microsoft.com/office/drawing/2014/main" id="{E3ED247A-D05B-4D99-AAF0-477BD76CF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1775"/>
              <a:ext cx="71" cy="70"/>
            </a:xfrm>
            <a:custGeom>
              <a:avLst/>
              <a:gdLst>
                <a:gd name="T0" fmla="*/ 129 w 257"/>
                <a:gd name="T1" fmla="*/ 252 h 252"/>
                <a:gd name="T2" fmla="*/ 112 w 257"/>
                <a:gd name="T3" fmla="*/ 250 h 252"/>
                <a:gd name="T4" fmla="*/ 10 w 257"/>
                <a:gd name="T5" fmla="*/ 115 h 252"/>
                <a:gd name="T6" fmla="*/ 10 w 257"/>
                <a:gd name="T7" fmla="*/ 112 h 252"/>
                <a:gd name="T8" fmla="*/ 146 w 257"/>
                <a:gd name="T9" fmla="*/ 10 h 252"/>
                <a:gd name="T10" fmla="*/ 248 w 257"/>
                <a:gd name="T11" fmla="*/ 145 h 252"/>
                <a:gd name="T12" fmla="*/ 248 w 257"/>
                <a:gd name="T13" fmla="*/ 148 h 252"/>
                <a:gd name="T14" fmla="*/ 129 w 257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52">
                  <a:moveTo>
                    <a:pt x="129" y="252"/>
                  </a:moveTo>
                  <a:cubicBezTo>
                    <a:pt x="123" y="252"/>
                    <a:pt x="118" y="251"/>
                    <a:pt x="112" y="250"/>
                  </a:cubicBezTo>
                  <a:cubicBezTo>
                    <a:pt x="46" y="241"/>
                    <a:pt x="0" y="180"/>
                    <a:pt x="10" y="115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9" y="46"/>
                    <a:pt x="80" y="0"/>
                    <a:pt x="146" y="10"/>
                  </a:cubicBezTo>
                  <a:cubicBezTo>
                    <a:pt x="211" y="19"/>
                    <a:pt x="257" y="80"/>
                    <a:pt x="248" y="145"/>
                  </a:cubicBezTo>
                  <a:cubicBezTo>
                    <a:pt x="248" y="148"/>
                    <a:pt x="248" y="148"/>
                    <a:pt x="248" y="148"/>
                  </a:cubicBezTo>
                  <a:cubicBezTo>
                    <a:pt x="239" y="208"/>
                    <a:pt x="188" y="252"/>
                    <a:pt x="129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545">
              <a:extLst>
                <a:ext uri="{FF2B5EF4-FFF2-40B4-BE49-F238E27FC236}">
                  <a16:creationId xmlns:a16="http://schemas.microsoft.com/office/drawing/2014/main" id="{B9F1E23A-70EC-4DEE-8B7A-F3D5226CE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708"/>
              <a:ext cx="40" cy="39"/>
            </a:xfrm>
            <a:custGeom>
              <a:avLst/>
              <a:gdLst>
                <a:gd name="T0" fmla="*/ 72 w 144"/>
                <a:gd name="T1" fmla="*/ 143 h 143"/>
                <a:gd name="T2" fmla="*/ 2 w 144"/>
                <a:gd name="T3" fmla="*/ 77 h 143"/>
                <a:gd name="T4" fmla="*/ 2 w 144"/>
                <a:gd name="T5" fmla="*/ 75 h 143"/>
                <a:gd name="T6" fmla="*/ 69 w 144"/>
                <a:gd name="T7" fmla="*/ 2 h 143"/>
                <a:gd name="T8" fmla="*/ 142 w 144"/>
                <a:gd name="T9" fmla="*/ 69 h 143"/>
                <a:gd name="T10" fmla="*/ 142 w 144"/>
                <a:gd name="T11" fmla="*/ 70 h 143"/>
                <a:gd name="T12" fmla="*/ 75 w 144"/>
                <a:gd name="T13" fmla="*/ 143 h 143"/>
                <a:gd name="T14" fmla="*/ 72 w 144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143">
                  <a:moveTo>
                    <a:pt x="72" y="143"/>
                  </a:moveTo>
                  <a:cubicBezTo>
                    <a:pt x="35" y="143"/>
                    <a:pt x="4" y="114"/>
                    <a:pt x="2" y="77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37"/>
                    <a:pt x="30" y="4"/>
                    <a:pt x="69" y="2"/>
                  </a:cubicBezTo>
                  <a:cubicBezTo>
                    <a:pt x="107" y="0"/>
                    <a:pt x="140" y="30"/>
                    <a:pt x="142" y="69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4" y="109"/>
                    <a:pt x="114" y="141"/>
                    <a:pt x="75" y="143"/>
                  </a:cubicBezTo>
                  <a:cubicBezTo>
                    <a:pt x="74" y="143"/>
                    <a:pt x="73" y="143"/>
                    <a:pt x="72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546">
              <a:extLst>
                <a:ext uri="{FF2B5EF4-FFF2-40B4-BE49-F238E27FC236}">
                  <a16:creationId xmlns:a16="http://schemas.microsoft.com/office/drawing/2014/main" id="{270DB3ED-08BB-4925-80E3-3CF23F5D4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1583"/>
              <a:ext cx="65" cy="64"/>
            </a:xfrm>
            <a:custGeom>
              <a:avLst/>
              <a:gdLst>
                <a:gd name="T0" fmla="*/ 118 w 236"/>
                <a:gd name="T1" fmla="*/ 232 h 232"/>
                <a:gd name="T2" fmla="*/ 102 w 236"/>
                <a:gd name="T3" fmla="*/ 231 h 232"/>
                <a:gd name="T4" fmla="*/ 8 w 236"/>
                <a:gd name="T5" fmla="*/ 105 h 232"/>
                <a:gd name="T6" fmla="*/ 8 w 236"/>
                <a:gd name="T7" fmla="*/ 103 h 232"/>
                <a:gd name="T8" fmla="*/ 134 w 236"/>
                <a:gd name="T9" fmla="*/ 9 h 232"/>
                <a:gd name="T10" fmla="*/ 228 w 236"/>
                <a:gd name="T11" fmla="*/ 134 h 232"/>
                <a:gd name="T12" fmla="*/ 228 w 236"/>
                <a:gd name="T13" fmla="*/ 136 h 232"/>
                <a:gd name="T14" fmla="*/ 118 w 236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6" h="232">
                  <a:moveTo>
                    <a:pt x="118" y="232"/>
                  </a:moveTo>
                  <a:cubicBezTo>
                    <a:pt x="113" y="232"/>
                    <a:pt x="108" y="231"/>
                    <a:pt x="102" y="231"/>
                  </a:cubicBezTo>
                  <a:cubicBezTo>
                    <a:pt x="42" y="222"/>
                    <a:pt x="0" y="166"/>
                    <a:pt x="8" y="105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17" y="42"/>
                    <a:pt x="73" y="0"/>
                    <a:pt x="134" y="9"/>
                  </a:cubicBezTo>
                  <a:cubicBezTo>
                    <a:pt x="194" y="17"/>
                    <a:pt x="236" y="73"/>
                    <a:pt x="228" y="134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0" y="192"/>
                    <a:pt x="172" y="232"/>
                    <a:pt x="11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547">
              <a:extLst>
                <a:ext uri="{FF2B5EF4-FFF2-40B4-BE49-F238E27FC236}">
                  <a16:creationId xmlns:a16="http://schemas.microsoft.com/office/drawing/2014/main" id="{12510636-C391-48C0-BAAB-89703966C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508"/>
              <a:ext cx="46" cy="46"/>
            </a:xfrm>
            <a:custGeom>
              <a:avLst/>
              <a:gdLst>
                <a:gd name="T0" fmla="*/ 83 w 166"/>
                <a:gd name="T1" fmla="*/ 166 h 166"/>
                <a:gd name="T2" fmla="*/ 2 w 166"/>
                <a:gd name="T3" fmla="*/ 89 h 166"/>
                <a:gd name="T4" fmla="*/ 2 w 166"/>
                <a:gd name="T5" fmla="*/ 87 h 166"/>
                <a:gd name="T6" fmla="*/ 80 w 166"/>
                <a:gd name="T7" fmla="*/ 2 h 166"/>
                <a:gd name="T8" fmla="*/ 164 w 166"/>
                <a:gd name="T9" fmla="*/ 80 h 166"/>
                <a:gd name="T10" fmla="*/ 164 w 166"/>
                <a:gd name="T11" fmla="*/ 81 h 166"/>
                <a:gd name="T12" fmla="*/ 87 w 166"/>
                <a:gd name="T13" fmla="*/ 166 h 166"/>
                <a:gd name="T14" fmla="*/ 83 w 166"/>
                <a:gd name="T15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6">
                  <a:moveTo>
                    <a:pt x="83" y="166"/>
                  </a:moveTo>
                  <a:cubicBezTo>
                    <a:pt x="40" y="166"/>
                    <a:pt x="4" y="132"/>
                    <a:pt x="2" y="89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0" y="42"/>
                    <a:pt x="35" y="4"/>
                    <a:pt x="80" y="2"/>
                  </a:cubicBezTo>
                  <a:cubicBezTo>
                    <a:pt x="124" y="0"/>
                    <a:pt x="162" y="35"/>
                    <a:pt x="164" y="80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6" y="126"/>
                    <a:pt x="132" y="164"/>
                    <a:pt x="87" y="166"/>
                  </a:cubicBezTo>
                  <a:cubicBezTo>
                    <a:pt x="86" y="166"/>
                    <a:pt x="85" y="166"/>
                    <a:pt x="83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548">
              <a:extLst>
                <a:ext uri="{FF2B5EF4-FFF2-40B4-BE49-F238E27FC236}">
                  <a16:creationId xmlns:a16="http://schemas.microsoft.com/office/drawing/2014/main" id="{EBC15EEC-E9D9-4460-907E-614583BCB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1384"/>
              <a:ext cx="75" cy="73"/>
            </a:xfrm>
            <a:custGeom>
              <a:avLst/>
              <a:gdLst>
                <a:gd name="T0" fmla="*/ 135 w 270"/>
                <a:gd name="T1" fmla="*/ 264 h 264"/>
                <a:gd name="T2" fmla="*/ 118 w 270"/>
                <a:gd name="T3" fmla="*/ 263 h 264"/>
                <a:gd name="T4" fmla="*/ 10 w 270"/>
                <a:gd name="T5" fmla="*/ 120 h 264"/>
                <a:gd name="T6" fmla="*/ 10 w 270"/>
                <a:gd name="T7" fmla="*/ 117 h 264"/>
                <a:gd name="T8" fmla="*/ 153 w 270"/>
                <a:gd name="T9" fmla="*/ 9 h 264"/>
                <a:gd name="T10" fmla="*/ 261 w 270"/>
                <a:gd name="T11" fmla="*/ 152 h 264"/>
                <a:gd name="T12" fmla="*/ 260 w 270"/>
                <a:gd name="T13" fmla="*/ 155 h 264"/>
                <a:gd name="T14" fmla="*/ 135 w 270"/>
                <a:gd name="T15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64">
                  <a:moveTo>
                    <a:pt x="135" y="264"/>
                  </a:moveTo>
                  <a:cubicBezTo>
                    <a:pt x="129" y="264"/>
                    <a:pt x="124" y="264"/>
                    <a:pt x="118" y="263"/>
                  </a:cubicBezTo>
                  <a:cubicBezTo>
                    <a:pt x="48" y="253"/>
                    <a:pt x="0" y="189"/>
                    <a:pt x="10" y="120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20" y="48"/>
                    <a:pt x="84" y="0"/>
                    <a:pt x="153" y="9"/>
                  </a:cubicBezTo>
                  <a:cubicBezTo>
                    <a:pt x="222" y="19"/>
                    <a:pt x="270" y="83"/>
                    <a:pt x="261" y="152"/>
                  </a:cubicBezTo>
                  <a:cubicBezTo>
                    <a:pt x="260" y="155"/>
                    <a:pt x="260" y="155"/>
                    <a:pt x="260" y="155"/>
                  </a:cubicBezTo>
                  <a:cubicBezTo>
                    <a:pt x="252" y="218"/>
                    <a:pt x="197" y="264"/>
                    <a:pt x="135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549">
              <a:extLst>
                <a:ext uri="{FF2B5EF4-FFF2-40B4-BE49-F238E27FC236}">
                  <a16:creationId xmlns:a16="http://schemas.microsoft.com/office/drawing/2014/main" id="{70E7FA9E-5274-4F65-830B-48551F19C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328"/>
              <a:ext cx="43" cy="41"/>
            </a:xfrm>
            <a:custGeom>
              <a:avLst/>
              <a:gdLst>
                <a:gd name="T0" fmla="*/ 78 w 156"/>
                <a:gd name="T1" fmla="*/ 147 h 147"/>
                <a:gd name="T2" fmla="*/ 16 w 156"/>
                <a:gd name="T3" fmla="*/ 107 h 147"/>
                <a:gd name="T4" fmla="*/ 15 w 156"/>
                <a:gd name="T5" fmla="*/ 105 h 147"/>
                <a:gd name="T6" fmla="*/ 50 w 156"/>
                <a:gd name="T7" fmla="*/ 15 h 147"/>
                <a:gd name="T8" fmla="*/ 140 w 156"/>
                <a:gd name="T9" fmla="*/ 50 h 147"/>
                <a:gd name="T10" fmla="*/ 140 w 156"/>
                <a:gd name="T11" fmla="*/ 51 h 147"/>
                <a:gd name="T12" fmla="*/ 106 w 156"/>
                <a:gd name="T13" fmla="*/ 141 h 147"/>
                <a:gd name="T14" fmla="*/ 78 w 156"/>
                <a:gd name="T1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47">
                  <a:moveTo>
                    <a:pt x="78" y="147"/>
                  </a:moveTo>
                  <a:cubicBezTo>
                    <a:pt x="52" y="147"/>
                    <a:pt x="27" y="132"/>
                    <a:pt x="16" y="107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0" y="71"/>
                    <a:pt x="15" y="30"/>
                    <a:pt x="50" y="15"/>
                  </a:cubicBezTo>
                  <a:cubicBezTo>
                    <a:pt x="84" y="0"/>
                    <a:pt x="125" y="15"/>
                    <a:pt x="140" y="50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56" y="86"/>
                    <a:pt x="140" y="126"/>
                    <a:pt x="106" y="141"/>
                  </a:cubicBezTo>
                  <a:cubicBezTo>
                    <a:pt x="97" y="145"/>
                    <a:pt x="87" y="147"/>
                    <a:pt x="78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550">
              <a:extLst>
                <a:ext uri="{FF2B5EF4-FFF2-40B4-BE49-F238E27FC236}">
                  <a16:creationId xmlns:a16="http://schemas.microsoft.com/office/drawing/2014/main" id="{D2E2705B-DF1D-4B8A-99F1-454B684D7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207"/>
              <a:ext cx="78" cy="74"/>
            </a:xfrm>
            <a:custGeom>
              <a:avLst/>
              <a:gdLst>
                <a:gd name="T0" fmla="*/ 141 w 283"/>
                <a:gd name="T1" fmla="*/ 267 h 267"/>
                <a:gd name="T2" fmla="*/ 81 w 283"/>
                <a:gd name="T3" fmla="*/ 251 h 267"/>
                <a:gd name="T4" fmla="*/ 33 w 283"/>
                <a:gd name="T5" fmla="*/ 83 h 267"/>
                <a:gd name="T6" fmla="*/ 35 w 283"/>
                <a:gd name="T7" fmla="*/ 81 h 267"/>
                <a:gd name="T8" fmla="*/ 202 w 283"/>
                <a:gd name="T9" fmla="*/ 33 h 267"/>
                <a:gd name="T10" fmla="*/ 250 w 283"/>
                <a:gd name="T11" fmla="*/ 201 h 267"/>
                <a:gd name="T12" fmla="*/ 248 w 283"/>
                <a:gd name="T13" fmla="*/ 203 h 267"/>
                <a:gd name="T14" fmla="*/ 141 w 283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7">
                  <a:moveTo>
                    <a:pt x="141" y="267"/>
                  </a:moveTo>
                  <a:cubicBezTo>
                    <a:pt x="120" y="267"/>
                    <a:pt x="100" y="262"/>
                    <a:pt x="81" y="251"/>
                  </a:cubicBezTo>
                  <a:cubicBezTo>
                    <a:pt x="22" y="218"/>
                    <a:pt x="0" y="143"/>
                    <a:pt x="33" y="83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68" y="21"/>
                    <a:pt x="143" y="0"/>
                    <a:pt x="202" y="33"/>
                  </a:cubicBezTo>
                  <a:cubicBezTo>
                    <a:pt x="262" y="66"/>
                    <a:pt x="283" y="141"/>
                    <a:pt x="250" y="201"/>
                  </a:cubicBezTo>
                  <a:cubicBezTo>
                    <a:pt x="248" y="203"/>
                    <a:pt x="248" y="203"/>
                    <a:pt x="248" y="203"/>
                  </a:cubicBezTo>
                  <a:cubicBezTo>
                    <a:pt x="226" y="244"/>
                    <a:pt x="184" y="267"/>
                    <a:pt x="141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551">
              <a:extLst>
                <a:ext uri="{FF2B5EF4-FFF2-40B4-BE49-F238E27FC236}">
                  <a16:creationId xmlns:a16="http://schemas.microsoft.com/office/drawing/2014/main" id="{F4C85E49-80AF-4723-BC16-0A2AA5DD8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140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2 w 218"/>
                <a:gd name="T3" fmla="*/ 149 h 206"/>
                <a:gd name="T4" fmla="*/ 21 w 218"/>
                <a:gd name="T5" fmla="*/ 147 h 206"/>
                <a:gd name="T6" fmla="*/ 70 w 218"/>
                <a:gd name="T7" fmla="*/ 21 h 206"/>
                <a:gd name="T8" fmla="*/ 196 w 218"/>
                <a:gd name="T9" fmla="*/ 70 h 206"/>
                <a:gd name="T10" fmla="*/ 196 w 218"/>
                <a:gd name="T11" fmla="*/ 72 h 206"/>
                <a:gd name="T12" fmla="*/ 148 w 218"/>
                <a:gd name="T13" fmla="*/ 197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3" y="206"/>
                    <a:pt x="38" y="184"/>
                    <a:pt x="22" y="149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0" y="99"/>
                    <a:pt x="22" y="43"/>
                    <a:pt x="70" y="21"/>
                  </a:cubicBezTo>
                  <a:cubicBezTo>
                    <a:pt x="118" y="0"/>
                    <a:pt x="174" y="22"/>
                    <a:pt x="196" y="70"/>
                  </a:cubicBezTo>
                  <a:cubicBezTo>
                    <a:pt x="196" y="72"/>
                    <a:pt x="196" y="72"/>
                    <a:pt x="196" y="72"/>
                  </a:cubicBezTo>
                  <a:cubicBezTo>
                    <a:pt x="218" y="120"/>
                    <a:pt x="196" y="176"/>
                    <a:pt x="148" y="197"/>
                  </a:cubicBezTo>
                  <a:cubicBezTo>
                    <a:pt x="135" y="203"/>
                    <a:pt x="122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552">
              <a:extLst>
                <a:ext uri="{FF2B5EF4-FFF2-40B4-BE49-F238E27FC236}">
                  <a16:creationId xmlns:a16="http://schemas.microsoft.com/office/drawing/2014/main" id="{55B2A8E1-A564-4BFA-9B87-EABBA9E2F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039"/>
              <a:ext cx="71" cy="67"/>
            </a:xfrm>
            <a:custGeom>
              <a:avLst/>
              <a:gdLst>
                <a:gd name="T0" fmla="*/ 128 w 257"/>
                <a:gd name="T1" fmla="*/ 243 h 243"/>
                <a:gd name="T2" fmla="*/ 73 w 257"/>
                <a:gd name="T3" fmla="*/ 229 h 243"/>
                <a:gd name="T4" fmla="*/ 30 w 257"/>
                <a:gd name="T5" fmla="*/ 76 h 243"/>
                <a:gd name="T6" fmla="*/ 31 w 257"/>
                <a:gd name="T7" fmla="*/ 74 h 243"/>
                <a:gd name="T8" fmla="*/ 184 w 257"/>
                <a:gd name="T9" fmla="*/ 31 h 243"/>
                <a:gd name="T10" fmla="*/ 227 w 257"/>
                <a:gd name="T11" fmla="*/ 183 h 243"/>
                <a:gd name="T12" fmla="*/ 226 w 257"/>
                <a:gd name="T13" fmla="*/ 185 h 243"/>
                <a:gd name="T14" fmla="*/ 128 w 257"/>
                <a:gd name="T15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3">
                  <a:moveTo>
                    <a:pt x="128" y="243"/>
                  </a:moveTo>
                  <a:cubicBezTo>
                    <a:pt x="109" y="243"/>
                    <a:pt x="90" y="238"/>
                    <a:pt x="73" y="229"/>
                  </a:cubicBezTo>
                  <a:cubicBezTo>
                    <a:pt x="19" y="199"/>
                    <a:pt x="0" y="130"/>
                    <a:pt x="30" y="7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61" y="20"/>
                    <a:pt x="130" y="0"/>
                    <a:pt x="184" y="31"/>
                  </a:cubicBezTo>
                  <a:cubicBezTo>
                    <a:pt x="238" y="61"/>
                    <a:pt x="257" y="129"/>
                    <a:pt x="227" y="183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05" y="222"/>
                    <a:pt x="167" y="243"/>
                    <a:pt x="128" y="2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553">
              <a:extLst>
                <a:ext uri="{FF2B5EF4-FFF2-40B4-BE49-F238E27FC236}">
                  <a16:creationId xmlns:a16="http://schemas.microsoft.com/office/drawing/2014/main" id="{7ED87834-0773-4DC9-AF8F-D3958B358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983"/>
              <a:ext cx="43" cy="42"/>
            </a:xfrm>
            <a:custGeom>
              <a:avLst/>
              <a:gdLst>
                <a:gd name="T0" fmla="*/ 79 w 157"/>
                <a:gd name="T1" fmla="*/ 150 h 150"/>
                <a:gd name="T2" fmla="*/ 29 w 157"/>
                <a:gd name="T3" fmla="*/ 130 h 150"/>
                <a:gd name="T4" fmla="*/ 27 w 157"/>
                <a:gd name="T5" fmla="*/ 128 h 150"/>
                <a:gd name="T6" fmla="*/ 27 w 157"/>
                <a:gd name="T7" fmla="*/ 28 h 150"/>
                <a:gd name="T8" fmla="*/ 128 w 157"/>
                <a:gd name="T9" fmla="*/ 27 h 150"/>
                <a:gd name="T10" fmla="*/ 129 w 157"/>
                <a:gd name="T11" fmla="*/ 29 h 150"/>
                <a:gd name="T12" fmla="*/ 129 w 157"/>
                <a:gd name="T13" fmla="*/ 129 h 150"/>
                <a:gd name="T14" fmla="*/ 79 w 157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50">
                  <a:moveTo>
                    <a:pt x="79" y="150"/>
                  </a:moveTo>
                  <a:cubicBezTo>
                    <a:pt x="61" y="150"/>
                    <a:pt x="43" y="143"/>
                    <a:pt x="29" y="130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0" y="101"/>
                    <a:pt x="0" y="55"/>
                    <a:pt x="27" y="28"/>
                  </a:cubicBezTo>
                  <a:cubicBezTo>
                    <a:pt x="55" y="0"/>
                    <a:pt x="100" y="0"/>
                    <a:pt x="128" y="27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57" y="56"/>
                    <a:pt x="157" y="102"/>
                    <a:pt x="129" y="129"/>
                  </a:cubicBezTo>
                  <a:cubicBezTo>
                    <a:pt x="116" y="143"/>
                    <a:pt x="97" y="150"/>
                    <a:pt x="79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554">
              <a:extLst>
                <a:ext uri="{FF2B5EF4-FFF2-40B4-BE49-F238E27FC236}">
                  <a16:creationId xmlns:a16="http://schemas.microsoft.com/office/drawing/2014/main" id="{7A391D11-E6EE-4DE5-B450-28905FC03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876"/>
              <a:ext cx="81" cy="77"/>
            </a:xfrm>
            <a:custGeom>
              <a:avLst/>
              <a:gdLst>
                <a:gd name="T0" fmla="*/ 144 w 291"/>
                <a:gd name="T1" fmla="*/ 275 h 275"/>
                <a:gd name="T2" fmla="*/ 45 w 291"/>
                <a:gd name="T3" fmla="*/ 229 h 275"/>
                <a:gd name="T4" fmla="*/ 62 w 291"/>
                <a:gd name="T5" fmla="*/ 47 h 275"/>
                <a:gd name="T6" fmla="*/ 64 w 291"/>
                <a:gd name="T7" fmla="*/ 45 h 275"/>
                <a:gd name="T8" fmla="*/ 246 w 291"/>
                <a:gd name="T9" fmla="*/ 62 h 275"/>
                <a:gd name="T10" fmla="*/ 229 w 291"/>
                <a:gd name="T11" fmla="*/ 244 h 275"/>
                <a:gd name="T12" fmla="*/ 227 w 291"/>
                <a:gd name="T13" fmla="*/ 245 h 275"/>
                <a:gd name="T14" fmla="*/ 144 w 291"/>
                <a:gd name="T15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1" h="275">
                  <a:moveTo>
                    <a:pt x="144" y="275"/>
                  </a:moveTo>
                  <a:cubicBezTo>
                    <a:pt x="107" y="275"/>
                    <a:pt x="71" y="259"/>
                    <a:pt x="45" y="229"/>
                  </a:cubicBezTo>
                  <a:cubicBezTo>
                    <a:pt x="0" y="174"/>
                    <a:pt x="7" y="93"/>
                    <a:pt x="62" y="47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119" y="0"/>
                    <a:pt x="200" y="8"/>
                    <a:pt x="246" y="62"/>
                  </a:cubicBezTo>
                  <a:cubicBezTo>
                    <a:pt x="291" y="117"/>
                    <a:pt x="283" y="198"/>
                    <a:pt x="229" y="244"/>
                  </a:cubicBezTo>
                  <a:cubicBezTo>
                    <a:pt x="227" y="245"/>
                    <a:pt x="227" y="245"/>
                    <a:pt x="227" y="245"/>
                  </a:cubicBezTo>
                  <a:cubicBezTo>
                    <a:pt x="202" y="265"/>
                    <a:pt x="173" y="275"/>
                    <a:pt x="144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555">
              <a:extLst>
                <a:ext uri="{FF2B5EF4-FFF2-40B4-BE49-F238E27FC236}">
                  <a16:creationId xmlns:a16="http://schemas.microsoft.com/office/drawing/2014/main" id="{22188D2C-2717-4925-9352-FC08FBC13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831"/>
              <a:ext cx="70" cy="67"/>
            </a:xfrm>
            <a:custGeom>
              <a:avLst/>
              <a:gdLst>
                <a:gd name="T0" fmla="*/ 127 w 253"/>
                <a:gd name="T1" fmla="*/ 242 h 242"/>
                <a:gd name="T2" fmla="*/ 46 w 253"/>
                <a:gd name="T3" fmla="*/ 208 h 242"/>
                <a:gd name="T4" fmla="*/ 44 w 253"/>
                <a:gd name="T5" fmla="*/ 206 h 242"/>
                <a:gd name="T6" fmla="*/ 44 w 253"/>
                <a:gd name="T7" fmla="*/ 44 h 242"/>
                <a:gd name="T8" fmla="*/ 206 w 253"/>
                <a:gd name="T9" fmla="*/ 44 h 242"/>
                <a:gd name="T10" fmla="*/ 208 w 253"/>
                <a:gd name="T11" fmla="*/ 46 h 242"/>
                <a:gd name="T12" fmla="*/ 208 w 253"/>
                <a:gd name="T13" fmla="*/ 208 h 242"/>
                <a:gd name="T14" fmla="*/ 127 w 253"/>
                <a:gd name="T15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3" h="242">
                  <a:moveTo>
                    <a:pt x="127" y="242"/>
                  </a:moveTo>
                  <a:cubicBezTo>
                    <a:pt x="98" y="242"/>
                    <a:pt x="69" y="230"/>
                    <a:pt x="46" y="208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0" y="161"/>
                    <a:pt x="0" y="89"/>
                    <a:pt x="44" y="44"/>
                  </a:cubicBezTo>
                  <a:cubicBezTo>
                    <a:pt x="89" y="0"/>
                    <a:pt x="162" y="0"/>
                    <a:pt x="206" y="44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53" y="91"/>
                    <a:pt x="253" y="163"/>
                    <a:pt x="208" y="208"/>
                  </a:cubicBezTo>
                  <a:cubicBezTo>
                    <a:pt x="186" y="230"/>
                    <a:pt x="156" y="242"/>
                    <a:pt x="127" y="2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556">
              <a:extLst>
                <a:ext uri="{FF2B5EF4-FFF2-40B4-BE49-F238E27FC236}">
                  <a16:creationId xmlns:a16="http://schemas.microsoft.com/office/drawing/2014/main" id="{6927CEF9-CAF5-458D-844E-C59AF0020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754"/>
              <a:ext cx="74" cy="70"/>
            </a:xfrm>
            <a:custGeom>
              <a:avLst/>
              <a:gdLst>
                <a:gd name="T0" fmla="*/ 133 w 267"/>
                <a:gd name="T1" fmla="*/ 253 h 253"/>
                <a:gd name="T2" fmla="*/ 42 w 267"/>
                <a:gd name="T3" fmla="*/ 210 h 253"/>
                <a:gd name="T4" fmla="*/ 58 w 267"/>
                <a:gd name="T5" fmla="*/ 44 h 253"/>
                <a:gd name="T6" fmla="*/ 60 w 267"/>
                <a:gd name="T7" fmla="*/ 42 h 253"/>
                <a:gd name="T8" fmla="*/ 226 w 267"/>
                <a:gd name="T9" fmla="*/ 58 h 253"/>
                <a:gd name="T10" fmla="*/ 210 w 267"/>
                <a:gd name="T11" fmla="*/ 224 h 253"/>
                <a:gd name="T12" fmla="*/ 208 w 267"/>
                <a:gd name="T13" fmla="*/ 226 h 253"/>
                <a:gd name="T14" fmla="*/ 133 w 267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253">
                  <a:moveTo>
                    <a:pt x="133" y="253"/>
                  </a:moveTo>
                  <a:cubicBezTo>
                    <a:pt x="99" y="253"/>
                    <a:pt x="65" y="238"/>
                    <a:pt x="42" y="210"/>
                  </a:cubicBezTo>
                  <a:cubicBezTo>
                    <a:pt x="0" y="160"/>
                    <a:pt x="7" y="85"/>
                    <a:pt x="58" y="44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110" y="0"/>
                    <a:pt x="184" y="7"/>
                    <a:pt x="226" y="58"/>
                  </a:cubicBezTo>
                  <a:cubicBezTo>
                    <a:pt x="267" y="108"/>
                    <a:pt x="260" y="182"/>
                    <a:pt x="210" y="224"/>
                  </a:cubicBezTo>
                  <a:cubicBezTo>
                    <a:pt x="208" y="226"/>
                    <a:pt x="208" y="226"/>
                    <a:pt x="208" y="226"/>
                  </a:cubicBezTo>
                  <a:cubicBezTo>
                    <a:pt x="186" y="244"/>
                    <a:pt x="159" y="253"/>
                    <a:pt x="133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557">
              <a:extLst>
                <a:ext uri="{FF2B5EF4-FFF2-40B4-BE49-F238E27FC236}">
                  <a16:creationId xmlns:a16="http://schemas.microsoft.com/office/drawing/2014/main" id="{BC56D85A-A582-4889-A43F-751542586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697"/>
              <a:ext cx="60" cy="58"/>
            </a:xfrm>
            <a:custGeom>
              <a:avLst/>
              <a:gdLst>
                <a:gd name="T0" fmla="*/ 109 w 217"/>
                <a:gd name="T1" fmla="*/ 208 h 208"/>
                <a:gd name="T2" fmla="*/ 39 w 217"/>
                <a:gd name="T3" fmla="*/ 179 h 208"/>
                <a:gd name="T4" fmla="*/ 38 w 217"/>
                <a:gd name="T5" fmla="*/ 177 h 208"/>
                <a:gd name="T6" fmla="*/ 38 w 217"/>
                <a:gd name="T7" fmla="*/ 39 h 208"/>
                <a:gd name="T8" fmla="*/ 177 w 217"/>
                <a:gd name="T9" fmla="*/ 39 h 208"/>
                <a:gd name="T10" fmla="*/ 178 w 217"/>
                <a:gd name="T11" fmla="*/ 40 h 208"/>
                <a:gd name="T12" fmla="*/ 178 w 217"/>
                <a:gd name="T13" fmla="*/ 179 h 208"/>
                <a:gd name="T14" fmla="*/ 109 w 217"/>
                <a:gd name="T15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8">
                  <a:moveTo>
                    <a:pt x="109" y="208"/>
                  </a:moveTo>
                  <a:cubicBezTo>
                    <a:pt x="84" y="208"/>
                    <a:pt x="59" y="198"/>
                    <a:pt x="39" y="179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0" y="139"/>
                    <a:pt x="0" y="77"/>
                    <a:pt x="38" y="39"/>
                  </a:cubicBezTo>
                  <a:cubicBezTo>
                    <a:pt x="76" y="0"/>
                    <a:pt x="138" y="0"/>
                    <a:pt x="177" y="39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217" y="79"/>
                    <a:pt x="217" y="141"/>
                    <a:pt x="178" y="179"/>
                  </a:cubicBezTo>
                  <a:cubicBezTo>
                    <a:pt x="159" y="198"/>
                    <a:pt x="134" y="208"/>
                    <a:pt x="109" y="2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558">
              <a:extLst>
                <a:ext uri="{FF2B5EF4-FFF2-40B4-BE49-F238E27FC236}">
                  <a16:creationId xmlns:a16="http://schemas.microsoft.com/office/drawing/2014/main" id="{A496A780-F14D-4065-A614-117236FA2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635"/>
              <a:ext cx="61" cy="58"/>
            </a:xfrm>
            <a:custGeom>
              <a:avLst/>
              <a:gdLst>
                <a:gd name="T0" fmla="*/ 111 w 223"/>
                <a:gd name="T1" fmla="*/ 210 h 210"/>
                <a:gd name="T2" fmla="*/ 35 w 223"/>
                <a:gd name="T3" fmla="*/ 175 h 210"/>
                <a:gd name="T4" fmla="*/ 48 w 223"/>
                <a:gd name="T5" fmla="*/ 36 h 210"/>
                <a:gd name="T6" fmla="*/ 49 w 223"/>
                <a:gd name="T7" fmla="*/ 35 h 210"/>
                <a:gd name="T8" fmla="*/ 188 w 223"/>
                <a:gd name="T9" fmla="*/ 48 h 210"/>
                <a:gd name="T10" fmla="*/ 175 w 223"/>
                <a:gd name="T11" fmla="*/ 186 h 210"/>
                <a:gd name="T12" fmla="*/ 173 w 223"/>
                <a:gd name="T13" fmla="*/ 188 h 210"/>
                <a:gd name="T14" fmla="*/ 111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1" y="210"/>
                  </a:moveTo>
                  <a:cubicBezTo>
                    <a:pt x="82" y="210"/>
                    <a:pt x="54" y="198"/>
                    <a:pt x="35" y="175"/>
                  </a:cubicBezTo>
                  <a:cubicBezTo>
                    <a:pt x="0" y="133"/>
                    <a:pt x="6" y="71"/>
                    <a:pt x="48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91" y="0"/>
                    <a:pt x="153" y="6"/>
                    <a:pt x="188" y="48"/>
                  </a:cubicBezTo>
                  <a:cubicBezTo>
                    <a:pt x="223" y="89"/>
                    <a:pt x="217" y="151"/>
                    <a:pt x="175" y="186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155" y="203"/>
                    <a:pt x="133" y="210"/>
                    <a:pt x="111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559">
              <a:extLst>
                <a:ext uri="{FF2B5EF4-FFF2-40B4-BE49-F238E27FC236}">
                  <a16:creationId xmlns:a16="http://schemas.microsoft.com/office/drawing/2014/main" id="{B17B4990-A75A-44CD-BD64-71EBC2448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615"/>
              <a:ext cx="43" cy="41"/>
            </a:xfrm>
            <a:custGeom>
              <a:avLst/>
              <a:gdLst>
                <a:gd name="T0" fmla="*/ 79 w 157"/>
                <a:gd name="T1" fmla="*/ 148 h 148"/>
                <a:gd name="T2" fmla="*/ 52 w 157"/>
                <a:gd name="T3" fmla="*/ 142 h 148"/>
                <a:gd name="T4" fmla="*/ 50 w 157"/>
                <a:gd name="T5" fmla="*/ 141 h 148"/>
                <a:gd name="T6" fmla="*/ 15 w 157"/>
                <a:gd name="T7" fmla="*/ 51 h 148"/>
                <a:gd name="T8" fmla="*/ 106 w 157"/>
                <a:gd name="T9" fmla="*/ 15 h 148"/>
                <a:gd name="T10" fmla="*/ 107 w 157"/>
                <a:gd name="T11" fmla="*/ 16 h 148"/>
                <a:gd name="T12" fmla="*/ 142 w 157"/>
                <a:gd name="T13" fmla="*/ 107 h 148"/>
                <a:gd name="T14" fmla="*/ 79 w 157"/>
                <a:gd name="T15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48">
                  <a:moveTo>
                    <a:pt x="79" y="148"/>
                  </a:moveTo>
                  <a:cubicBezTo>
                    <a:pt x="70" y="148"/>
                    <a:pt x="61" y="146"/>
                    <a:pt x="52" y="142"/>
                  </a:cubicBezTo>
                  <a:cubicBezTo>
                    <a:pt x="50" y="141"/>
                    <a:pt x="50" y="141"/>
                    <a:pt x="50" y="141"/>
                  </a:cubicBezTo>
                  <a:cubicBezTo>
                    <a:pt x="15" y="126"/>
                    <a:pt x="0" y="85"/>
                    <a:pt x="15" y="51"/>
                  </a:cubicBezTo>
                  <a:cubicBezTo>
                    <a:pt x="30" y="16"/>
                    <a:pt x="71" y="0"/>
                    <a:pt x="106" y="15"/>
                  </a:cubicBezTo>
                  <a:cubicBezTo>
                    <a:pt x="107" y="16"/>
                    <a:pt x="107" y="16"/>
                    <a:pt x="107" y="16"/>
                  </a:cubicBezTo>
                  <a:cubicBezTo>
                    <a:pt x="142" y="31"/>
                    <a:pt x="157" y="72"/>
                    <a:pt x="142" y="107"/>
                  </a:cubicBezTo>
                  <a:cubicBezTo>
                    <a:pt x="131" y="132"/>
                    <a:pt x="106" y="148"/>
                    <a:pt x="79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560">
              <a:extLst>
                <a:ext uri="{FF2B5EF4-FFF2-40B4-BE49-F238E27FC236}">
                  <a16:creationId xmlns:a16="http://schemas.microsoft.com/office/drawing/2014/main" id="{EE7DE170-716B-4E87-ABC2-14231DA7F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67"/>
              <a:ext cx="43" cy="41"/>
            </a:xfrm>
            <a:custGeom>
              <a:avLst/>
              <a:gdLst>
                <a:gd name="T0" fmla="*/ 76 w 155"/>
                <a:gd name="T1" fmla="*/ 146 h 146"/>
                <a:gd name="T2" fmla="*/ 12 w 155"/>
                <a:gd name="T3" fmla="*/ 99 h 146"/>
                <a:gd name="T4" fmla="*/ 55 w 155"/>
                <a:gd name="T5" fmla="*/ 13 h 146"/>
                <a:gd name="T6" fmla="*/ 56 w 155"/>
                <a:gd name="T7" fmla="*/ 12 h 146"/>
                <a:gd name="T8" fmla="*/ 143 w 155"/>
                <a:gd name="T9" fmla="*/ 55 h 146"/>
                <a:gd name="T10" fmla="*/ 100 w 155"/>
                <a:gd name="T11" fmla="*/ 142 h 146"/>
                <a:gd name="T12" fmla="*/ 98 w 155"/>
                <a:gd name="T13" fmla="*/ 142 h 146"/>
                <a:gd name="T14" fmla="*/ 76 w 155"/>
                <a:gd name="T15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5" h="146">
                  <a:moveTo>
                    <a:pt x="76" y="146"/>
                  </a:moveTo>
                  <a:cubicBezTo>
                    <a:pt x="48" y="146"/>
                    <a:pt x="21" y="128"/>
                    <a:pt x="12" y="99"/>
                  </a:cubicBezTo>
                  <a:cubicBezTo>
                    <a:pt x="0" y="63"/>
                    <a:pt x="19" y="25"/>
                    <a:pt x="55" y="13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92" y="0"/>
                    <a:pt x="131" y="19"/>
                    <a:pt x="143" y="55"/>
                  </a:cubicBezTo>
                  <a:cubicBezTo>
                    <a:pt x="155" y="91"/>
                    <a:pt x="135" y="130"/>
                    <a:pt x="100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1" y="145"/>
                    <a:pt x="84" y="146"/>
                    <a:pt x="7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561">
              <a:extLst>
                <a:ext uri="{FF2B5EF4-FFF2-40B4-BE49-F238E27FC236}">
                  <a16:creationId xmlns:a16="http://schemas.microsoft.com/office/drawing/2014/main" id="{B4675738-9ED8-49F4-84AD-8CC26EDE5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522"/>
              <a:ext cx="72" cy="67"/>
            </a:xfrm>
            <a:custGeom>
              <a:avLst/>
              <a:gdLst>
                <a:gd name="T0" fmla="*/ 132 w 262"/>
                <a:gd name="T1" fmla="*/ 245 h 245"/>
                <a:gd name="T2" fmla="*/ 86 w 262"/>
                <a:gd name="T3" fmla="*/ 235 h 245"/>
                <a:gd name="T4" fmla="*/ 84 w 262"/>
                <a:gd name="T5" fmla="*/ 234 h 245"/>
                <a:gd name="T6" fmla="*/ 25 w 262"/>
                <a:gd name="T7" fmla="*/ 84 h 245"/>
                <a:gd name="T8" fmla="*/ 176 w 262"/>
                <a:gd name="T9" fmla="*/ 26 h 245"/>
                <a:gd name="T10" fmla="*/ 178 w 262"/>
                <a:gd name="T11" fmla="*/ 27 h 245"/>
                <a:gd name="T12" fmla="*/ 237 w 262"/>
                <a:gd name="T13" fmla="*/ 177 h 245"/>
                <a:gd name="T14" fmla="*/ 132 w 262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245">
                  <a:moveTo>
                    <a:pt x="132" y="245"/>
                  </a:moveTo>
                  <a:cubicBezTo>
                    <a:pt x="117" y="245"/>
                    <a:pt x="101" y="242"/>
                    <a:pt x="86" y="235"/>
                  </a:cubicBezTo>
                  <a:cubicBezTo>
                    <a:pt x="84" y="234"/>
                    <a:pt x="84" y="234"/>
                    <a:pt x="84" y="234"/>
                  </a:cubicBezTo>
                  <a:cubicBezTo>
                    <a:pt x="26" y="209"/>
                    <a:pt x="0" y="142"/>
                    <a:pt x="25" y="84"/>
                  </a:cubicBezTo>
                  <a:cubicBezTo>
                    <a:pt x="51" y="26"/>
                    <a:pt x="118" y="0"/>
                    <a:pt x="176" y="26"/>
                  </a:cubicBezTo>
                  <a:cubicBezTo>
                    <a:pt x="178" y="27"/>
                    <a:pt x="178" y="27"/>
                    <a:pt x="178" y="27"/>
                  </a:cubicBezTo>
                  <a:cubicBezTo>
                    <a:pt x="236" y="52"/>
                    <a:pt x="262" y="120"/>
                    <a:pt x="237" y="177"/>
                  </a:cubicBezTo>
                  <a:cubicBezTo>
                    <a:pt x="218" y="220"/>
                    <a:pt x="176" y="245"/>
                    <a:pt x="132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562">
              <a:extLst>
                <a:ext uri="{FF2B5EF4-FFF2-40B4-BE49-F238E27FC236}">
                  <a16:creationId xmlns:a16="http://schemas.microsoft.com/office/drawing/2014/main" id="{3AD71917-FBC7-4A2F-A6B7-80BE7C364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498"/>
              <a:ext cx="57" cy="53"/>
            </a:xfrm>
            <a:custGeom>
              <a:avLst/>
              <a:gdLst>
                <a:gd name="T0" fmla="*/ 102 w 205"/>
                <a:gd name="T1" fmla="*/ 192 h 192"/>
                <a:gd name="T2" fmla="*/ 16 w 205"/>
                <a:gd name="T3" fmla="*/ 131 h 192"/>
                <a:gd name="T4" fmla="*/ 73 w 205"/>
                <a:gd name="T5" fmla="*/ 16 h 192"/>
                <a:gd name="T6" fmla="*/ 75 w 205"/>
                <a:gd name="T7" fmla="*/ 16 h 192"/>
                <a:gd name="T8" fmla="*/ 189 w 205"/>
                <a:gd name="T9" fmla="*/ 73 h 192"/>
                <a:gd name="T10" fmla="*/ 132 w 205"/>
                <a:gd name="T11" fmla="*/ 187 h 192"/>
                <a:gd name="T12" fmla="*/ 130 w 205"/>
                <a:gd name="T13" fmla="*/ 188 h 192"/>
                <a:gd name="T14" fmla="*/ 102 w 205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2">
                  <a:moveTo>
                    <a:pt x="102" y="192"/>
                  </a:moveTo>
                  <a:cubicBezTo>
                    <a:pt x="64" y="192"/>
                    <a:pt x="29" y="168"/>
                    <a:pt x="16" y="131"/>
                  </a:cubicBezTo>
                  <a:cubicBezTo>
                    <a:pt x="0" y="83"/>
                    <a:pt x="26" y="32"/>
                    <a:pt x="73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122" y="0"/>
                    <a:pt x="173" y="25"/>
                    <a:pt x="189" y="73"/>
                  </a:cubicBezTo>
                  <a:cubicBezTo>
                    <a:pt x="205" y="120"/>
                    <a:pt x="180" y="171"/>
                    <a:pt x="132" y="187"/>
                  </a:cubicBezTo>
                  <a:cubicBezTo>
                    <a:pt x="130" y="188"/>
                    <a:pt x="130" y="188"/>
                    <a:pt x="130" y="188"/>
                  </a:cubicBezTo>
                  <a:cubicBezTo>
                    <a:pt x="121" y="191"/>
                    <a:pt x="111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563">
              <a:extLst>
                <a:ext uri="{FF2B5EF4-FFF2-40B4-BE49-F238E27FC236}">
                  <a16:creationId xmlns:a16="http://schemas.microsoft.com/office/drawing/2014/main" id="{6F69D12F-DA6D-4256-80DD-946990A60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473"/>
              <a:ext cx="53" cy="51"/>
            </a:xfrm>
            <a:custGeom>
              <a:avLst/>
              <a:gdLst>
                <a:gd name="T0" fmla="*/ 97 w 191"/>
                <a:gd name="T1" fmla="*/ 186 h 186"/>
                <a:gd name="T2" fmla="*/ 93 w 191"/>
                <a:gd name="T3" fmla="*/ 186 h 186"/>
                <a:gd name="T4" fmla="*/ 90 w 191"/>
                <a:gd name="T5" fmla="*/ 186 h 186"/>
                <a:gd name="T6" fmla="*/ 3 w 191"/>
                <a:gd name="T7" fmla="*/ 90 h 186"/>
                <a:gd name="T8" fmla="*/ 99 w 191"/>
                <a:gd name="T9" fmla="*/ 2 h 186"/>
                <a:gd name="T10" fmla="*/ 101 w 191"/>
                <a:gd name="T11" fmla="*/ 2 h 186"/>
                <a:gd name="T12" fmla="*/ 189 w 191"/>
                <a:gd name="T13" fmla="*/ 98 h 186"/>
                <a:gd name="T14" fmla="*/ 97 w 191"/>
                <a:gd name="T15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1" h="186">
                  <a:moveTo>
                    <a:pt x="97" y="186"/>
                  </a:moveTo>
                  <a:cubicBezTo>
                    <a:pt x="95" y="186"/>
                    <a:pt x="94" y="186"/>
                    <a:pt x="93" y="186"/>
                  </a:cubicBezTo>
                  <a:cubicBezTo>
                    <a:pt x="90" y="186"/>
                    <a:pt x="90" y="186"/>
                    <a:pt x="90" y="186"/>
                  </a:cubicBezTo>
                  <a:cubicBezTo>
                    <a:pt x="40" y="184"/>
                    <a:pt x="0" y="140"/>
                    <a:pt x="3" y="90"/>
                  </a:cubicBezTo>
                  <a:cubicBezTo>
                    <a:pt x="5" y="39"/>
                    <a:pt x="48" y="0"/>
                    <a:pt x="99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52" y="4"/>
                    <a:pt x="191" y="48"/>
                    <a:pt x="189" y="98"/>
                  </a:cubicBezTo>
                  <a:cubicBezTo>
                    <a:pt x="186" y="148"/>
                    <a:pt x="146" y="186"/>
                    <a:pt x="97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564">
              <a:extLst>
                <a:ext uri="{FF2B5EF4-FFF2-40B4-BE49-F238E27FC236}">
                  <a16:creationId xmlns:a16="http://schemas.microsoft.com/office/drawing/2014/main" id="{188041DD-811D-4430-A824-F032318F9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456"/>
              <a:ext cx="68" cy="67"/>
            </a:xfrm>
            <a:custGeom>
              <a:avLst/>
              <a:gdLst>
                <a:gd name="T0" fmla="*/ 124 w 244"/>
                <a:gd name="T1" fmla="*/ 239 h 239"/>
                <a:gd name="T2" fmla="*/ 118 w 244"/>
                <a:gd name="T3" fmla="*/ 239 h 239"/>
                <a:gd name="T4" fmla="*/ 115 w 244"/>
                <a:gd name="T5" fmla="*/ 239 h 239"/>
                <a:gd name="T6" fmla="*/ 3 w 244"/>
                <a:gd name="T7" fmla="*/ 116 h 239"/>
                <a:gd name="T8" fmla="*/ 126 w 244"/>
                <a:gd name="T9" fmla="*/ 3 h 239"/>
                <a:gd name="T10" fmla="*/ 129 w 244"/>
                <a:gd name="T11" fmla="*/ 3 h 239"/>
                <a:gd name="T12" fmla="*/ 241 w 244"/>
                <a:gd name="T13" fmla="*/ 127 h 239"/>
                <a:gd name="T14" fmla="*/ 124 w 244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9">
                  <a:moveTo>
                    <a:pt x="124" y="239"/>
                  </a:moveTo>
                  <a:cubicBezTo>
                    <a:pt x="122" y="239"/>
                    <a:pt x="120" y="239"/>
                    <a:pt x="118" y="239"/>
                  </a:cubicBezTo>
                  <a:cubicBezTo>
                    <a:pt x="115" y="239"/>
                    <a:pt x="115" y="239"/>
                    <a:pt x="115" y="239"/>
                  </a:cubicBezTo>
                  <a:cubicBezTo>
                    <a:pt x="50" y="236"/>
                    <a:pt x="0" y="181"/>
                    <a:pt x="3" y="116"/>
                  </a:cubicBezTo>
                  <a:cubicBezTo>
                    <a:pt x="6" y="50"/>
                    <a:pt x="61" y="0"/>
                    <a:pt x="126" y="3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94" y="6"/>
                    <a:pt x="244" y="62"/>
                    <a:pt x="241" y="127"/>
                  </a:cubicBezTo>
                  <a:cubicBezTo>
                    <a:pt x="238" y="190"/>
                    <a:pt x="186" y="239"/>
                    <a:pt x="124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565">
              <a:extLst>
                <a:ext uri="{FF2B5EF4-FFF2-40B4-BE49-F238E27FC236}">
                  <a16:creationId xmlns:a16="http://schemas.microsoft.com/office/drawing/2014/main" id="{643678D2-4A81-4FFE-9A11-BFD5856EB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453"/>
              <a:ext cx="57" cy="55"/>
            </a:xfrm>
            <a:custGeom>
              <a:avLst/>
              <a:gdLst>
                <a:gd name="T0" fmla="*/ 104 w 205"/>
                <a:gd name="T1" fmla="*/ 200 h 200"/>
                <a:gd name="T2" fmla="*/ 99 w 205"/>
                <a:gd name="T3" fmla="*/ 200 h 200"/>
                <a:gd name="T4" fmla="*/ 97 w 205"/>
                <a:gd name="T5" fmla="*/ 200 h 200"/>
                <a:gd name="T6" fmla="*/ 3 w 205"/>
                <a:gd name="T7" fmla="*/ 96 h 200"/>
                <a:gd name="T8" fmla="*/ 106 w 205"/>
                <a:gd name="T9" fmla="*/ 2 h 200"/>
                <a:gd name="T10" fmla="*/ 108 w 205"/>
                <a:gd name="T11" fmla="*/ 2 h 200"/>
                <a:gd name="T12" fmla="*/ 203 w 205"/>
                <a:gd name="T13" fmla="*/ 106 h 200"/>
                <a:gd name="T14" fmla="*/ 104 w 205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200">
                  <a:moveTo>
                    <a:pt x="104" y="200"/>
                  </a:moveTo>
                  <a:cubicBezTo>
                    <a:pt x="102" y="200"/>
                    <a:pt x="101" y="200"/>
                    <a:pt x="99" y="200"/>
                  </a:cubicBezTo>
                  <a:cubicBezTo>
                    <a:pt x="97" y="200"/>
                    <a:pt x="97" y="200"/>
                    <a:pt x="97" y="200"/>
                  </a:cubicBezTo>
                  <a:cubicBezTo>
                    <a:pt x="42" y="197"/>
                    <a:pt x="0" y="151"/>
                    <a:pt x="3" y="96"/>
                  </a:cubicBezTo>
                  <a:cubicBezTo>
                    <a:pt x="5" y="42"/>
                    <a:pt x="52" y="0"/>
                    <a:pt x="106" y="2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63" y="5"/>
                    <a:pt x="205" y="51"/>
                    <a:pt x="203" y="106"/>
                  </a:cubicBezTo>
                  <a:cubicBezTo>
                    <a:pt x="200" y="159"/>
                    <a:pt x="156" y="200"/>
                    <a:pt x="104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56" name="Group 4">
            <a:extLst>
              <a:ext uri="{FF2B5EF4-FFF2-40B4-BE49-F238E27FC236}">
                <a16:creationId xmlns:a16="http://schemas.microsoft.com/office/drawing/2014/main" id="{7D7BB42C-85F1-4FA3-B813-E0AFDECE31F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384261" y="4515524"/>
            <a:ext cx="3778759" cy="3752565"/>
            <a:chOff x="443" y="453"/>
            <a:chExt cx="2741" cy="2722"/>
          </a:xfrm>
          <a:gradFill>
            <a:gsLst>
              <a:gs pos="0">
                <a:srgbClr val="00F2F2"/>
              </a:gs>
              <a:gs pos="46000">
                <a:srgbClr val="313BD0"/>
              </a:gs>
            </a:gsLst>
            <a:lin ang="5400000" scaled="1"/>
          </a:gradFill>
        </p:grpSpPr>
        <p:grpSp>
          <p:nvGrpSpPr>
            <p:cNvPr id="657" name="Group 205">
              <a:extLst>
                <a:ext uri="{FF2B5EF4-FFF2-40B4-BE49-F238E27FC236}">
                  <a16:creationId xmlns:a16="http://schemas.microsoft.com/office/drawing/2014/main" id="{5B170ADD-C4CD-42C5-A535-AB6D3A1536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4" y="863"/>
              <a:ext cx="1811" cy="1862"/>
              <a:chOff x="904" y="863"/>
              <a:chExt cx="1811" cy="1862"/>
            </a:xfrm>
            <a:grpFill/>
          </p:grpSpPr>
          <p:sp>
            <p:nvSpPr>
              <p:cNvPr id="1018" name="Freeform 5">
                <a:extLst>
                  <a:ext uri="{FF2B5EF4-FFF2-40B4-BE49-F238E27FC236}">
                    <a16:creationId xmlns:a16="http://schemas.microsoft.com/office/drawing/2014/main" id="{C8BB25BE-323A-4563-BC38-35927788E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863"/>
                <a:ext cx="45" cy="43"/>
              </a:xfrm>
              <a:custGeom>
                <a:avLst/>
                <a:gdLst>
                  <a:gd name="T0" fmla="*/ 82 w 166"/>
                  <a:gd name="T1" fmla="*/ 155 h 155"/>
                  <a:gd name="T2" fmla="*/ 19 w 166"/>
                  <a:gd name="T3" fmla="*/ 118 h 155"/>
                  <a:gd name="T4" fmla="*/ 47 w 166"/>
                  <a:gd name="T5" fmla="*/ 20 h 155"/>
                  <a:gd name="T6" fmla="*/ 49 w 166"/>
                  <a:gd name="T7" fmla="*/ 19 h 155"/>
                  <a:gd name="T8" fmla="*/ 146 w 166"/>
                  <a:gd name="T9" fmla="*/ 47 h 155"/>
                  <a:gd name="T10" fmla="*/ 119 w 166"/>
                  <a:gd name="T11" fmla="*/ 145 h 155"/>
                  <a:gd name="T12" fmla="*/ 117 w 166"/>
                  <a:gd name="T13" fmla="*/ 146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7" y="155"/>
                      <a:pt x="32" y="141"/>
                      <a:pt x="19" y="118"/>
                    </a:cubicBezTo>
                    <a:cubicBezTo>
                      <a:pt x="0" y="83"/>
                      <a:pt x="12" y="39"/>
                      <a:pt x="47" y="20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83" y="0"/>
                      <a:pt x="127" y="12"/>
                      <a:pt x="146" y="47"/>
                    </a:cubicBezTo>
                    <a:cubicBezTo>
                      <a:pt x="166" y="82"/>
                      <a:pt x="153" y="125"/>
                      <a:pt x="119" y="145"/>
                    </a:cubicBezTo>
                    <a:cubicBezTo>
                      <a:pt x="117" y="146"/>
                      <a:pt x="117" y="146"/>
                      <a:pt x="117" y="146"/>
                    </a:cubicBezTo>
                    <a:cubicBezTo>
                      <a:pt x="106" y="152"/>
                      <a:pt x="94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6">
                <a:extLst>
                  <a:ext uri="{FF2B5EF4-FFF2-40B4-BE49-F238E27FC236}">
                    <a16:creationId xmlns:a16="http://schemas.microsoft.com/office/drawing/2014/main" id="{1D3FCF48-2805-4F60-8320-D85F4B37A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2495"/>
                <a:ext cx="36" cy="35"/>
              </a:xfrm>
              <a:custGeom>
                <a:avLst/>
                <a:gdLst>
                  <a:gd name="T0" fmla="*/ 65 w 130"/>
                  <a:gd name="T1" fmla="*/ 125 h 125"/>
                  <a:gd name="T2" fmla="*/ 5 w 130"/>
                  <a:gd name="T3" fmla="*/ 73 h 125"/>
                  <a:gd name="T4" fmla="*/ 56 w 130"/>
                  <a:gd name="T5" fmla="*/ 5 h 125"/>
                  <a:gd name="T6" fmla="*/ 58 w 130"/>
                  <a:gd name="T7" fmla="*/ 5 h 125"/>
                  <a:gd name="T8" fmla="*/ 126 w 130"/>
                  <a:gd name="T9" fmla="*/ 56 h 125"/>
                  <a:gd name="T10" fmla="*/ 74 w 130"/>
                  <a:gd name="T11" fmla="*/ 124 h 125"/>
                  <a:gd name="T12" fmla="*/ 73 w 130"/>
                  <a:gd name="T13" fmla="*/ 125 h 125"/>
                  <a:gd name="T14" fmla="*/ 65 w 130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5">
                    <a:moveTo>
                      <a:pt x="65" y="125"/>
                    </a:moveTo>
                    <a:cubicBezTo>
                      <a:pt x="35" y="125"/>
                      <a:pt x="9" y="103"/>
                      <a:pt x="5" y="73"/>
                    </a:cubicBezTo>
                    <a:cubicBezTo>
                      <a:pt x="0" y="40"/>
                      <a:pt x="23" y="9"/>
                      <a:pt x="56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91" y="0"/>
                      <a:pt x="121" y="23"/>
                      <a:pt x="126" y="56"/>
                    </a:cubicBezTo>
                    <a:cubicBezTo>
                      <a:pt x="130" y="89"/>
                      <a:pt x="107" y="120"/>
                      <a:pt x="74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70" y="125"/>
                      <a:pt x="67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7">
                <a:extLst>
                  <a:ext uri="{FF2B5EF4-FFF2-40B4-BE49-F238E27FC236}">
                    <a16:creationId xmlns:a16="http://schemas.microsoft.com/office/drawing/2014/main" id="{A0ADB626-F2C5-435C-9072-1DA5913A1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529"/>
                <a:ext cx="28" cy="26"/>
              </a:xfrm>
              <a:custGeom>
                <a:avLst/>
                <a:gdLst>
                  <a:gd name="T0" fmla="*/ 49 w 100"/>
                  <a:gd name="T1" fmla="*/ 96 h 96"/>
                  <a:gd name="T2" fmla="*/ 3 w 100"/>
                  <a:gd name="T3" fmla="*/ 56 h 96"/>
                  <a:gd name="T4" fmla="*/ 43 w 100"/>
                  <a:gd name="T5" fmla="*/ 4 h 96"/>
                  <a:gd name="T6" fmla="*/ 44 w 100"/>
                  <a:gd name="T7" fmla="*/ 3 h 96"/>
                  <a:gd name="T8" fmla="*/ 97 w 100"/>
                  <a:gd name="T9" fmla="*/ 43 h 96"/>
                  <a:gd name="T10" fmla="*/ 57 w 100"/>
                  <a:gd name="T11" fmla="*/ 96 h 96"/>
                  <a:gd name="T12" fmla="*/ 56 w 100"/>
                  <a:gd name="T13" fmla="*/ 96 h 96"/>
                  <a:gd name="T14" fmla="*/ 49 w 100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6">
                    <a:moveTo>
                      <a:pt x="49" y="96"/>
                    </a:moveTo>
                    <a:cubicBezTo>
                      <a:pt x="26" y="96"/>
                      <a:pt x="6" y="80"/>
                      <a:pt x="3" y="56"/>
                    </a:cubicBezTo>
                    <a:cubicBezTo>
                      <a:pt x="0" y="31"/>
                      <a:pt x="18" y="7"/>
                      <a:pt x="43" y="4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70" y="0"/>
                      <a:pt x="93" y="18"/>
                      <a:pt x="97" y="43"/>
                    </a:cubicBezTo>
                    <a:cubicBezTo>
                      <a:pt x="100" y="69"/>
                      <a:pt x="82" y="92"/>
                      <a:pt x="57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4" y="96"/>
                      <a:pt x="52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8">
                <a:extLst>
                  <a:ext uri="{FF2B5EF4-FFF2-40B4-BE49-F238E27FC236}">
                    <a16:creationId xmlns:a16="http://schemas.microsoft.com/office/drawing/2014/main" id="{023D0163-BFB3-4E07-BE96-B7AD0B45B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2516"/>
                <a:ext cx="45" cy="43"/>
              </a:xfrm>
              <a:custGeom>
                <a:avLst/>
                <a:gdLst>
                  <a:gd name="T0" fmla="*/ 82 w 162"/>
                  <a:gd name="T1" fmla="*/ 153 h 153"/>
                  <a:gd name="T2" fmla="*/ 65 w 162"/>
                  <a:gd name="T3" fmla="*/ 151 h 153"/>
                  <a:gd name="T4" fmla="*/ 63 w 162"/>
                  <a:gd name="T5" fmla="*/ 151 h 153"/>
                  <a:gd name="T6" fmla="*/ 9 w 162"/>
                  <a:gd name="T7" fmla="*/ 63 h 153"/>
                  <a:gd name="T8" fmla="*/ 97 w 162"/>
                  <a:gd name="T9" fmla="*/ 9 h 153"/>
                  <a:gd name="T10" fmla="*/ 99 w 162"/>
                  <a:gd name="T11" fmla="*/ 9 h 153"/>
                  <a:gd name="T12" fmla="*/ 153 w 162"/>
                  <a:gd name="T13" fmla="*/ 97 h 153"/>
                  <a:gd name="T14" fmla="*/ 82 w 162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2" h="153">
                    <a:moveTo>
                      <a:pt x="82" y="153"/>
                    </a:moveTo>
                    <a:cubicBezTo>
                      <a:pt x="76" y="153"/>
                      <a:pt x="71" y="153"/>
                      <a:pt x="65" y="151"/>
                    </a:cubicBezTo>
                    <a:cubicBezTo>
                      <a:pt x="63" y="151"/>
                      <a:pt x="63" y="151"/>
                      <a:pt x="63" y="151"/>
                    </a:cubicBezTo>
                    <a:cubicBezTo>
                      <a:pt x="24" y="142"/>
                      <a:pt x="0" y="102"/>
                      <a:pt x="9" y="63"/>
                    </a:cubicBezTo>
                    <a:cubicBezTo>
                      <a:pt x="19" y="24"/>
                      <a:pt x="58" y="0"/>
                      <a:pt x="97" y="9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138" y="19"/>
                      <a:pt x="162" y="58"/>
                      <a:pt x="153" y="97"/>
                    </a:cubicBezTo>
                    <a:cubicBezTo>
                      <a:pt x="145" y="131"/>
                      <a:pt x="115" y="153"/>
                      <a:pt x="82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9">
                <a:extLst>
                  <a:ext uri="{FF2B5EF4-FFF2-40B4-BE49-F238E27FC236}">
                    <a16:creationId xmlns:a16="http://schemas.microsoft.com/office/drawing/2014/main" id="{2FBE5907-8FEC-4F43-8A73-52AFEE847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513"/>
                <a:ext cx="30" cy="29"/>
              </a:xfrm>
              <a:custGeom>
                <a:avLst/>
                <a:gdLst>
                  <a:gd name="T0" fmla="*/ 53 w 108"/>
                  <a:gd name="T1" fmla="*/ 104 h 104"/>
                  <a:gd name="T2" fmla="*/ 4 w 108"/>
                  <a:gd name="T3" fmla="*/ 61 h 104"/>
                  <a:gd name="T4" fmla="*/ 47 w 108"/>
                  <a:gd name="T5" fmla="*/ 4 h 104"/>
                  <a:gd name="T6" fmla="*/ 48 w 108"/>
                  <a:gd name="T7" fmla="*/ 4 h 104"/>
                  <a:gd name="T8" fmla="*/ 104 w 108"/>
                  <a:gd name="T9" fmla="*/ 47 h 104"/>
                  <a:gd name="T10" fmla="*/ 62 w 108"/>
                  <a:gd name="T11" fmla="*/ 103 h 104"/>
                  <a:gd name="T12" fmla="*/ 60 w 108"/>
                  <a:gd name="T13" fmla="*/ 103 h 104"/>
                  <a:gd name="T14" fmla="*/ 53 w 108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4">
                    <a:moveTo>
                      <a:pt x="53" y="104"/>
                    </a:moveTo>
                    <a:cubicBezTo>
                      <a:pt x="29" y="104"/>
                      <a:pt x="8" y="86"/>
                      <a:pt x="4" y="61"/>
                    </a:cubicBezTo>
                    <a:cubicBezTo>
                      <a:pt x="0" y="33"/>
                      <a:pt x="19" y="8"/>
                      <a:pt x="47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75" y="0"/>
                      <a:pt x="100" y="19"/>
                      <a:pt x="104" y="47"/>
                    </a:cubicBezTo>
                    <a:cubicBezTo>
                      <a:pt x="108" y="74"/>
                      <a:pt x="89" y="99"/>
                      <a:pt x="62" y="103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58" y="104"/>
                      <a:pt x="56" y="104"/>
                      <a:pt x="53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10">
                <a:extLst>
                  <a:ext uri="{FF2B5EF4-FFF2-40B4-BE49-F238E27FC236}">
                    <a16:creationId xmlns:a16="http://schemas.microsoft.com/office/drawing/2014/main" id="{0B007670-A79C-4356-A767-E87FD7EBF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498"/>
                <a:ext cx="33" cy="31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10 h 111"/>
                  <a:gd name="T4" fmla="*/ 46 w 117"/>
                  <a:gd name="T5" fmla="*/ 109 h 111"/>
                  <a:gd name="T6" fmla="*/ 7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10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7" y="46"/>
                    </a:cubicBezTo>
                    <a:cubicBezTo>
                      <a:pt x="13" y="18"/>
                      <a:pt x="42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11">
                <a:extLst>
                  <a:ext uri="{FF2B5EF4-FFF2-40B4-BE49-F238E27FC236}">
                    <a16:creationId xmlns:a16="http://schemas.microsoft.com/office/drawing/2014/main" id="{EA8B7761-0F52-4B23-991C-0A1C4DC35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2468"/>
                <a:ext cx="44" cy="42"/>
              </a:xfrm>
              <a:custGeom>
                <a:avLst/>
                <a:gdLst>
                  <a:gd name="T0" fmla="*/ 81 w 159"/>
                  <a:gd name="T1" fmla="*/ 151 h 151"/>
                  <a:gd name="T2" fmla="*/ 64 w 159"/>
                  <a:gd name="T3" fmla="*/ 149 h 151"/>
                  <a:gd name="T4" fmla="*/ 63 w 159"/>
                  <a:gd name="T5" fmla="*/ 149 h 151"/>
                  <a:gd name="T6" fmla="*/ 9 w 159"/>
                  <a:gd name="T7" fmla="*/ 63 h 151"/>
                  <a:gd name="T8" fmla="*/ 95 w 159"/>
                  <a:gd name="T9" fmla="*/ 9 h 151"/>
                  <a:gd name="T10" fmla="*/ 97 w 159"/>
                  <a:gd name="T11" fmla="*/ 10 h 151"/>
                  <a:gd name="T12" fmla="*/ 150 w 159"/>
                  <a:gd name="T13" fmla="*/ 96 h 151"/>
                  <a:gd name="T14" fmla="*/ 81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81" y="151"/>
                    </a:moveTo>
                    <a:cubicBezTo>
                      <a:pt x="75" y="151"/>
                      <a:pt x="70" y="151"/>
                      <a:pt x="64" y="149"/>
                    </a:cubicBezTo>
                    <a:cubicBezTo>
                      <a:pt x="63" y="149"/>
                      <a:pt x="63" y="149"/>
                      <a:pt x="63" y="149"/>
                    </a:cubicBezTo>
                    <a:cubicBezTo>
                      <a:pt x="24" y="140"/>
                      <a:pt x="0" y="101"/>
                      <a:pt x="9" y="63"/>
                    </a:cubicBezTo>
                    <a:cubicBezTo>
                      <a:pt x="18" y="24"/>
                      <a:pt x="57" y="0"/>
                      <a:pt x="95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136" y="19"/>
                      <a:pt x="159" y="57"/>
                      <a:pt x="150" y="96"/>
                    </a:cubicBezTo>
                    <a:cubicBezTo>
                      <a:pt x="143" y="129"/>
                      <a:pt x="113" y="151"/>
                      <a:pt x="81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12">
                <a:extLst>
                  <a:ext uri="{FF2B5EF4-FFF2-40B4-BE49-F238E27FC236}">
                    <a16:creationId xmlns:a16="http://schemas.microsoft.com/office/drawing/2014/main" id="{654C54EE-1B2D-41C1-A374-3A7CAEDC4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444"/>
                <a:ext cx="35" cy="32"/>
              </a:xfrm>
              <a:custGeom>
                <a:avLst/>
                <a:gdLst>
                  <a:gd name="T0" fmla="*/ 61 w 124"/>
                  <a:gd name="T1" fmla="*/ 115 h 115"/>
                  <a:gd name="T2" fmla="*/ 14 w 124"/>
                  <a:gd name="T3" fmla="*/ 88 h 115"/>
                  <a:gd name="T4" fmla="*/ 35 w 124"/>
                  <a:gd name="T5" fmla="*/ 15 h 115"/>
                  <a:gd name="T6" fmla="*/ 36 w 124"/>
                  <a:gd name="T7" fmla="*/ 14 h 115"/>
                  <a:gd name="T8" fmla="*/ 109 w 124"/>
                  <a:gd name="T9" fmla="*/ 35 h 115"/>
                  <a:gd name="T10" fmla="*/ 88 w 124"/>
                  <a:gd name="T11" fmla="*/ 108 h 115"/>
                  <a:gd name="T12" fmla="*/ 87 w 124"/>
                  <a:gd name="T13" fmla="*/ 109 h 115"/>
                  <a:gd name="T14" fmla="*/ 61 w 124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5">
                    <a:moveTo>
                      <a:pt x="61" y="115"/>
                    </a:moveTo>
                    <a:cubicBezTo>
                      <a:pt x="42" y="115"/>
                      <a:pt x="24" y="105"/>
                      <a:pt x="14" y="88"/>
                    </a:cubicBezTo>
                    <a:cubicBezTo>
                      <a:pt x="0" y="62"/>
                      <a:pt x="9" y="29"/>
                      <a:pt x="35" y="15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62" y="0"/>
                      <a:pt x="95" y="9"/>
                      <a:pt x="109" y="35"/>
                    </a:cubicBezTo>
                    <a:cubicBezTo>
                      <a:pt x="124" y="61"/>
                      <a:pt x="114" y="94"/>
                      <a:pt x="88" y="108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79" y="113"/>
                      <a:pt x="70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13">
                <a:extLst>
                  <a:ext uri="{FF2B5EF4-FFF2-40B4-BE49-F238E27FC236}">
                    <a16:creationId xmlns:a16="http://schemas.microsoft.com/office/drawing/2014/main" id="{27CA0501-C12D-4AAF-9C67-E55D7E5D1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420"/>
                <a:ext cx="24" cy="23"/>
              </a:xfrm>
              <a:custGeom>
                <a:avLst/>
                <a:gdLst>
                  <a:gd name="T0" fmla="*/ 44 w 88"/>
                  <a:gd name="T1" fmla="*/ 83 h 83"/>
                  <a:gd name="T2" fmla="*/ 22 w 88"/>
                  <a:gd name="T3" fmla="*/ 76 h 83"/>
                  <a:gd name="T4" fmla="*/ 22 w 88"/>
                  <a:gd name="T5" fmla="*/ 75 h 83"/>
                  <a:gd name="T6" fmla="*/ 12 w 88"/>
                  <a:gd name="T7" fmla="*/ 22 h 83"/>
                  <a:gd name="T8" fmla="*/ 65 w 88"/>
                  <a:gd name="T9" fmla="*/ 12 h 83"/>
                  <a:gd name="T10" fmla="*/ 66 w 88"/>
                  <a:gd name="T11" fmla="*/ 12 h 83"/>
                  <a:gd name="T12" fmla="*/ 76 w 88"/>
                  <a:gd name="T13" fmla="*/ 66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7" y="83"/>
                      <a:pt x="29" y="80"/>
                      <a:pt x="22" y="76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4" y="63"/>
                      <a:pt x="0" y="39"/>
                      <a:pt x="12" y="22"/>
                    </a:cubicBezTo>
                    <a:cubicBezTo>
                      <a:pt x="24" y="4"/>
                      <a:pt x="48" y="0"/>
                      <a:pt x="65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84" y="24"/>
                      <a:pt x="88" y="48"/>
                      <a:pt x="76" y="66"/>
                    </a:cubicBezTo>
                    <a:cubicBezTo>
                      <a:pt x="69" y="77"/>
                      <a:pt x="56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14">
                <a:extLst>
                  <a:ext uri="{FF2B5EF4-FFF2-40B4-BE49-F238E27FC236}">
                    <a16:creationId xmlns:a16="http://schemas.microsoft.com/office/drawing/2014/main" id="{5354C055-7AE7-4F93-B41A-C7ABE461C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395"/>
                <a:ext cx="30" cy="28"/>
              </a:xfrm>
              <a:custGeom>
                <a:avLst/>
                <a:gdLst>
                  <a:gd name="T0" fmla="*/ 55 w 110"/>
                  <a:gd name="T1" fmla="*/ 103 h 103"/>
                  <a:gd name="T2" fmla="*/ 13 w 110"/>
                  <a:gd name="T3" fmla="*/ 78 h 103"/>
                  <a:gd name="T4" fmla="*/ 31 w 110"/>
                  <a:gd name="T5" fmla="*/ 13 h 103"/>
                  <a:gd name="T6" fmla="*/ 32 w 110"/>
                  <a:gd name="T7" fmla="*/ 13 h 103"/>
                  <a:gd name="T8" fmla="*/ 97 w 110"/>
                  <a:gd name="T9" fmla="*/ 31 h 103"/>
                  <a:gd name="T10" fmla="*/ 79 w 110"/>
                  <a:gd name="T11" fmla="*/ 96 h 103"/>
                  <a:gd name="T12" fmla="*/ 78 w 110"/>
                  <a:gd name="T13" fmla="*/ 97 h 103"/>
                  <a:gd name="T14" fmla="*/ 55 w 110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3">
                    <a:moveTo>
                      <a:pt x="55" y="103"/>
                    </a:moveTo>
                    <a:cubicBezTo>
                      <a:pt x="38" y="103"/>
                      <a:pt x="21" y="94"/>
                      <a:pt x="13" y="78"/>
                    </a:cubicBezTo>
                    <a:cubicBezTo>
                      <a:pt x="0" y="55"/>
                      <a:pt x="8" y="26"/>
                      <a:pt x="31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55" y="0"/>
                      <a:pt x="84" y="8"/>
                      <a:pt x="97" y="31"/>
                    </a:cubicBezTo>
                    <a:cubicBezTo>
                      <a:pt x="110" y="54"/>
                      <a:pt x="102" y="83"/>
                      <a:pt x="79" y="96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0" y="101"/>
                      <a:pt x="62" y="103"/>
                      <a:pt x="55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15">
                <a:extLst>
                  <a:ext uri="{FF2B5EF4-FFF2-40B4-BE49-F238E27FC236}">
                    <a16:creationId xmlns:a16="http://schemas.microsoft.com/office/drawing/2014/main" id="{D00A9459-9FBA-4D58-8715-7F11CCBBC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357"/>
                <a:ext cx="30" cy="28"/>
              </a:xfrm>
              <a:custGeom>
                <a:avLst/>
                <a:gdLst>
                  <a:gd name="T0" fmla="*/ 55 w 108"/>
                  <a:gd name="T1" fmla="*/ 101 h 101"/>
                  <a:gd name="T2" fmla="*/ 28 w 108"/>
                  <a:gd name="T3" fmla="*/ 93 h 101"/>
                  <a:gd name="T4" fmla="*/ 27 w 108"/>
                  <a:gd name="T5" fmla="*/ 92 h 101"/>
                  <a:gd name="T6" fmla="*/ 15 w 108"/>
                  <a:gd name="T7" fmla="*/ 27 h 101"/>
                  <a:gd name="T8" fmla="*/ 80 w 108"/>
                  <a:gd name="T9" fmla="*/ 15 h 101"/>
                  <a:gd name="T10" fmla="*/ 81 w 108"/>
                  <a:gd name="T11" fmla="*/ 15 h 101"/>
                  <a:gd name="T12" fmla="*/ 93 w 108"/>
                  <a:gd name="T13" fmla="*/ 81 h 101"/>
                  <a:gd name="T14" fmla="*/ 55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5" y="101"/>
                    </a:moveTo>
                    <a:cubicBezTo>
                      <a:pt x="46" y="101"/>
                      <a:pt x="36" y="98"/>
                      <a:pt x="28" y="93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6" y="78"/>
                      <a:pt x="0" y="48"/>
                      <a:pt x="15" y="27"/>
                    </a:cubicBezTo>
                    <a:cubicBezTo>
                      <a:pt x="30" y="6"/>
                      <a:pt x="59" y="0"/>
                      <a:pt x="80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103" y="30"/>
                      <a:pt x="108" y="59"/>
                      <a:pt x="93" y="81"/>
                    </a:cubicBezTo>
                    <a:cubicBezTo>
                      <a:pt x="84" y="94"/>
                      <a:pt x="70" y="101"/>
                      <a:pt x="55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16">
                <a:extLst>
                  <a:ext uri="{FF2B5EF4-FFF2-40B4-BE49-F238E27FC236}">
                    <a16:creationId xmlns:a16="http://schemas.microsoft.com/office/drawing/2014/main" id="{A383A363-85F5-402F-B4AD-789345337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330"/>
                <a:ext cx="28" cy="27"/>
              </a:xfrm>
              <a:custGeom>
                <a:avLst/>
                <a:gdLst>
                  <a:gd name="T0" fmla="*/ 51 w 102"/>
                  <a:gd name="T1" fmla="*/ 98 h 98"/>
                  <a:gd name="T2" fmla="*/ 22 w 102"/>
                  <a:gd name="T3" fmla="*/ 87 h 98"/>
                  <a:gd name="T4" fmla="*/ 16 w 102"/>
                  <a:gd name="T5" fmla="*/ 23 h 98"/>
                  <a:gd name="T6" fmla="*/ 16 w 102"/>
                  <a:gd name="T7" fmla="*/ 22 h 98"/>
                  <a:gd name="T8" fmla="*/ 81 w 102"/>
                  <a:gd name="T9" fmla="*/ 16 h 98"/>
                  <a:gd name="T10" fmla="*/ 86 w 102"/>
                  <a:gd name="T11" fmla="*/ 81 h 98"/>
                  <a:gd name="T12" fmla="*/ 86 w 102"/>
                  <a:gd name="T13" fmla="*/ 81 h 98"/>
                  <a:gd name="T14" fmla="*/ 51 w 102"/>
                  <a:gd name="T15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98">
                    <a:moveTo>
                      <a:pt x="51" y="98"/>
                    </a:moveTo>
                    <a:cubicBezTo>
                      <a:pt x="40" y="98"/>
                      <a:pt x="30" y="94"/>
                      <a:pt x="22" y="87"/>
                    </a:cubicBezTo>
                    <a:cubicBezTo>
                      <a:pt x="2" y="71"/>
                      <a:pt x="0" y="43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32" y="3"/>
                      <a:pt x="61" y="0"/>
                      <a:pt x="81" y="16"/>
                    </a:cubicBezTo>
                    <a:cubicBezTo>
                      <a:pt x="100" y="33"/>
                      <a:pt x="102" y="6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77" y="92"/>
                      <a:pt x="64" y="98"/>
                      <a:pt x="51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17">
                <a:extLst>
                  <a:ext uri="{FF2B5EF4-FFF2-40B4-BE49-F238E27FC236}">
                    <a16:creationId xmlns:a16="http://schemas.microsoft.com/office/drawing/2014/main" id="{DB0C3927-018A-422F-B31E-34BD03F21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285"/>
                <a:ext cx="32" cy="29"/>
              </a:xfrm>
              <a:custGeom>
                <a:avLst/>
                <a:gdLst>
                  <a:gd name="T0" fmla="*/ 57 w 114"/>
                  <a:gd name="T1" fmla="*/ 108 h 108"/>
                  <a:gd name="T2" fmla="*/ 16 w 114"/>
                  <a:gd name="T3" fmla="*/ 86 h 108"/>
                  <a:gd name="T4" fmla="*/ 15 w 114"/>
                  <a:gd name="T5" fmla="*/ 85 h 108"/>
                  <a:gd name="T6" fmla="*/ 28 w 114"/>
                  <a:gd name="T7" fmla="*/ 16 h 108"/>
                  <a:gd name="T8" fmla="*/ 98 w 114"/>
                  <a:gd name="T9" fmla="*/ 29 h 108"/>
                  <a:gd name="T10" fmla="*/ 98 w 114"/>
                  <a:gd name="T11" fmla="*/ 30 h 108"/>
                  <a:gd name="T12" fmla="*/ 85 w 114"/>
                  <a:gd name="T13" fmla="*/ 99 h 108"/>
                  <a:gd name="T14" fmla="*/ 57 w 114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08">
                    <a:moveTo>
                      <a:pt x="57" y="108"/>
                    </a:moveTo>
                    <a:cubicBezTo>
                      <a:pt x="41" y="108"/>
                      <a:pt x="26" y="101"/>
                      <a:pt x="16" y="86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0" y="63"/>
                      <a:pt x="6" y="32"/>
                      <a:pt x="28" y="16"/>
                    </a:cubicBezTo>
                    <a:cubicBezTo>
                      <a:pt x="51" y="0"/>
                      <a:pt x="82" y="6"/>
                      <a:pt x="98" y="29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114" y="53"/>
                      <a:pt x="108" y="84"/>
                      <a:pt x="85" y="99"/>
                    </a:cubicBezTo>
                    <a:cubicBezTo>
                      <a:pt x="77" y="105"/>
                      <a:pt x="67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18">
                <a:extLst>
                  <a:ext uri="{FF2B5EF4-FFF2-40B4-BE49-F238E27FC236}">
                    <a16:creationId xmlns:a16="http://schemas.microsoft.com/office/drawing/2014/main" id="{0145FD9D-F17C-487A-9A54-0E11973E5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2241"/>
                <a:ext cx="42" cy="40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4 h 143"/>
                  <a:gd name="T6" fmla="*/ 25 w 151"/>
                  <a:gd name="T7" fmla="*/ 32 h 143"/>
                  <a:gd name="T8" fmla="*/ 118 w 151"/>
                  <a:gd name="T9" fmla="*/ 24 h 143"/>
                  <a:gd name="T10" fmla="*/ 127 w 151"/>
                  <a:gd name="T11" fmla="*/ 118 h 143"/>
                  <a:gd name="T12" fmla="*/ 126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4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48" y="4"/>
                      <a:pt x="90" y="0"/>
                      <a:pt x="118" y="24"/>
                    </a:cubicBezTo>
                    <a:cubicBezTo>
                      <a:pt x="147" y="47"/>
                      <a:pt x="151" y="89"/>
                      <a:pt x="127" y="118"/>
                    </a:cubicBezTo>
                    <a:cubicBezTo>
                      <a:pt x="126" y="119"/>
                      <a:pt x="126" y="119"/>
                      <a:pt x="126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19">
                <a:extLst>
                  <a:ext uri="{FF2B5EF4-FFF2-40B4-BE49-F238E27FC236}">
                    <a16:creationId xmlns:a16="http://schemas.microsoft.com/office/drawing/2014/main" id="{3905A6C7-7BF4-44AB-8899-E3ED270D2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196"/>
                <a:ext cx="34" cy="32"/>
              </a:xfrm>
              <a:custGeom>
                <a:avLst/>
                <a:gdLst>
                  <a:gd name="T0" fmla="*/ 61 w 122"/>
                  <a:gd name="T1" fmla="*/ 115 h 115"/>
                  <a:gd name="T2" fmla="*/ 17 w 122"/>
                  <a:gd name="T3" fmla="*/ 92 h 115"/>
                  <a:gd name="T4" fmla="*/ 17 w 122"/>
                  <a:gd name="T5" fmla="*/ 91 h 115"/>
                  <a:gd name="T6" fmla="*/ 30 w 122"/>
                  <a:gd name="T7" fmla="*/ 16 h 115"/>
                  <a:gd name="T8" fmla="*/ 105 w 122"/>
                  <a:gd name="T9" fmla="*/ 30 h 115"/>
                  <a:gd name="T10" fmla="*/ 106 w 122"/>
                  <a:gd name="T11" fmla="*/ 31 h 115"/>
                  <a:gd name="T12" fmla="*/ 92 w 122"/>
                  <a:gd name="T13" fmla="*/ 106 h 115"/>
                  <a:gd name="T14" fmla="*/ 61 w 122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115">
                    <a:moveTo>
                      <a:pt x="61" y="115"/>
                    </a:moveTo>
                    <a:cubicBezTo>
                      <a:pt x="44" y="115"/>
                      <a:pt x="28" y="107"/>
                      <a:pt x="17" y="92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0" y="66"/>
                      <a:pt x="6" y="33"/>
                      <a:pt x="30" y="16"/>
                    </a:cubicBezTo>
                    <a:cubicBezTo>
                      <a:pt x="55" y="0"/>
                      <a:pt x="88" y="6"/>
                      <a:pt x="105" y="30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22" y="56"/>
                      <a:pt x="116" y="89"/>
                      <a:pt x="92" y="106"/>
                    </a:cubicBezTo>
                    <a:cubicBezTo>
                      <a:pt x="82" y="112"/>
                      <a:pt x="72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20">
                <a:extLst>
                  <a:ext uri="{FF2B5EF4-FFF2-40B4-BE49-F238E27FC236}">
                    <a16:creationId xmlns:a16="http://schemas.microsoft.com/office/drawing/2014/main" id="{8E05D5DB-2997-472F-BE56-24E070E73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160"/>
                <a:ext cx="42" cy="39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3 h 143"/>
                  <a:gd name="T6" fmla="*/ 24 w 151"/>
                  <a:gd name="T7" fmla="*/ 32 h 143"/>
                  <a:gd name="T8" fmla="*/ 119 w 151"/>
                  <a:gd name="T9" fmla="*/ 23 h 143"/>
                  <a:gd name="T10" fmla="*/ 128 w 151"/>
                  <a:gd name="T11" fmla="*/ 118 h 143"/>
                  <a:gd name="T12" fmla="*/ 127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48" y="3"/>
                      <a:pt x="90" y="0"/>
                      <a:pt x="119" y="23"/>
                    </a:cubicBezTo>
                    <a:cubicBezTo>
                      <a:pt x="147" y="47"/>
                      <a:pt x="151" y="89"/>
                      <a:pt x="128" y="118"/>
                    </a:cubicBezTo>
                    <a:cubicBezTo>
                      <a:pt x="127" y="119"/>
                      <a:pt x="127" y="119"/>
                      <a:pt x="127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21">
                <a:extLst>
                  <a:ext uri="{FF2B5EF4-FFF2-40B4-BE49-F238E27FC236}">
                    <a16:creationId xmlns:a16="http://schemas.microsoft.com/office/drawing/2014/main" id="{8318FE4A-D1C8-4CD3-9F50-287591AC5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2106"/>
                <a:ext cx="39" cy="36"/>
              </a:xfrm>
              <a:custGeom>
                <a:avLst/>
                <a:gdLst>
                  <a:gd name="T0" fmla="*/ 71 w 140"/>
                  <a:gd name="T1" fmla="*/ 132 h 132"/>
                  <a:gd name="T2" fmla="*/ 20 w 140"/>
                  <a:gd name="T3" fmla="*/ 106 h 132"/>
                  <a:gd name="T4" fmla="*/ 19 w 140"/>
                  <a:gd name="T5" fmla="*/ 104 h 132"/>
                  <a:gd name="T6" fmla="*/ 35 w 140"/>
                  <a:gd name="T7" fmla="*/ 19 h 132"/>
                  <a:gd name="T8" fmla="*/ 120 w 140"/>
                  <a:gd name="T9" fmla="*/ 35 h 132"/>
                  <a:gd name="T10" fmla="*/ 121 w 140"/>
                  <a:gd name="T11" fmla="*/ 36 h 132"/>
                  <a:gd name="T12" fmla="*/ 105 w 140"/>
                  <a:gd name="T13" fmla="*/ 121 h 132"/>
                  <a:gd name="T14" fmla="*/ 71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1" y="132"/>
                    </a:moveTo>
                    <a:cubicBezTo>
                      <a:pt x="51" y="132"/>
                      <a:pt x="32" y="123"/>
                      <a:pt x="20" y="106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0" y="77"/>
                      <a:pt x="7" y="38"/>
                      <a:pt x="35" y="19"/>
                    </a:cubicBezTo>
                    <a:cubicBezTo>
                      <a:pt x="63" y="0"/>
                      <a:pt x="101" y="7"/>
                      <a:pt x="120" y="35"/>
                    </a:cubicBezTo>
                    <a:cubicBezTo>
                      <a:pt x="121" y="36"/>
                      <a:pt x="121" y="36"/>
                      <a:pt x="121" y="36"/>
                    </a:cubicBezTo>
                    <a:cubicBezTo>
                      <a:pt x="140" y="64"/>
                      <a:pt x="133" y="102"/>
                      <a:pt x="105" y="121"/>
                    </a:cubicBezTo>
                    <a:cubicBezTo>
                      <a:pt x="95" y="129"/>
                      <a:pt x="83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22">
                <a:extLst>
                  <a:ext uri="{FF2B5EF4-FFF2-40B4-BE49-F238E27FC236}">
                    <a16:creationId xmlns:a16="http://schemas.microsoft.com/office/drawing/2014/main" id="{3CA88465-96E2-462E-B642-49F85F890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068"/>
                <a:ext cx="27" cy="25"/>
              </a:xfrm>
              <a:custGeom>
                <a:avLst/>
                <a:gdLst>
                  <a:gd name="T0" fmla="*/ 48 w 96"/>
                  <a:gd name="T1" fmla="*/ 91 h 91"/>
                  <a:gd name="T2" fmla="*/ 34 w 96"/>
                  <a:gd name="T3" fmla="*/ 88 h 91"/>
                  <a:gd name="T4" fmla="*/ 8 w 96"/>
                  <a:gd name="T5" fmla="*/ 35 h 91"/>
                  <a:gd name="T6" fmla="*/ 8 w 96"/>
                  <a:gd name="T7" fmla="*/ 34 h 91"/>
                  <a:gd name="T8" fmla="*/ 62 w 96"/>
                  <a:gd name="T9" fmla="*/ 7 h 91"/>
                  <a:gd name="T10" fmla="*/ 88 w 96"/>
                  <a:gd name="T11" fmla="*/ 61 h 91"/>
                  <a:gd name="T12" fmla="*/ 88 w 96"/>
                  <a:gd name="T13" fmla="*/ 62 h 91"/>
                  <a:gd name="T14" fmla="*/ 48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8" y="91"/>
                    </a:moveTo>
                    <a:cubicBezTo>
                      <a:pt x="43" y="91"/>
                      <a:pt x="39" y="90"/>
                      <a:pt x="34" y="88"/>
                    </a:cubicBezTo>
                    <a:cubicBezTo>
                      <a:pt x="12" y="81"/>
                      <a:pt x="0" y="57"/>
                      <a:pt x="8" y="35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5" y="12"/>
                      <a:pt x="39" y="0"/>
                      <a:pt x="62" y="7"/>
                    </a:cubicBezTo>
                    <a:cubicBezTo>
                      <a:pt x="84" y="15"/>
                      <a:pt x="96" y="39"/>
                      <a:pt x="88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82" y="79"/>
                      <a:pt x="66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23">
                <a:extLst>
                  <a:ext uri="{FF2B5EF4-FFF2-40B4-BE49-F238E27FC236}">
                    <a16:creationId xmlns:a16="http://schemas.microsoft.com/office/drawing/2014/main" id="{7CB74ACD-F964-4B36-AE0E-373866237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2002"/>
                <a:ext cx="44" cy="42"/>
              </a:xfrm>
              <a:custGeom>
                <a:avLst/>
                <a:gdLst>
                  <a:gd name="T0" fmla="*/ 79 w 158"/>
                  <a:gd name="T1" fmla="*/ 152 h 152"/>
                  <a:gd name="T2" fmla="*/ 10 w 158"/>
                  <a:gd name="T3" fmla="*/ 96 h 152"/>
                  <a:gd name="T4" fmla="*/ 9 w 158"/>
                  <a:gd name="T5" fmla="*/ 95 h 152"/>
                  <a:gd name="T6" fmla="*/ 63 w 158"/>
                  <a:gd name="T7" fmla="*/ 9 h 152"/>
                  <a:gd name="T8" fmla="*/ 149 w 158"/>
                  <a:gd name="T9" fmla="*/ 62 h 152"/>
                  <a:gd name="T10" fmla="*/ 149 w 158"/>
                  <a:gd name="T11" fmla="*/ 64 h 152"/>
                  <a:gd name="T12" fmla="*/ 96 w 158"/>
                  <a:gd name="T13" fmla="*/ 150 h 152"/>
                  <a:gd name="T14" fmla="*/ 79 w 158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2">
                    <a:moveTo>
                      <a:pt x="79" y="152"/>
                    </a:moveTo>
                    <a:cubicBezTo>
                      <a:pt x="47" y="152"/>
                      <a:pt x="18" y="130"/>
                      <a:pt x="10" y="96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0" y="56"/>
                      <a:pt x="24" y="18"/>
                      <a:pt x="63" y="9"/>
                    </a:cubicBezTo>
                    <a:cubicBezTo>
                      <a:pt x="101" y="0"/>
                      <a:pt x="140" y="24"/>
                      <a:pt x="149" y="62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58" y="102"/>
                      <a:pt x="134" y="141"/>
                      <a:pt x="96" y="150"/>
                    </a:cubicBezTo>
                    <a:cubicBezTo>
                      <a:pt x="90" y="151"/>
                      <a:pt x="85" y="152"/>
                      <a:pt x="79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24">
                <a:extLst>
                  <a:ext uri="{FF2B5EF4-FFF2-40B4-BE49-F238E27FC236}">
                    <a16:creationId xmlns:a16="http://schemas.microsoft.com/office/drawing/2014/main" id="{06542515-27FD-427D-ADE7-C0D9DD677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967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35 w 98"/>
                  <a:gd name="T3" fmla="*/ 90 h 92"/>
                  <a:gd name="T4" fmla="*/ 8 w 98"/>
                  <a:gd name="T5" fmla="*/ 36 h 92"/>
                  <a:gd name="T6" fmla="*/ 8 w 98"/>
                  <a:gd name="T7" fmla="*/ 35 h 92"/>
                  <a:gd name="T8" fmla="*/ 63 w 98"/>
                  <a:gd name="T9" fmla="*/ 8 h 92"/>
                  <a:gd name="T10" fmla="*/ 90 w 98"/>
                  <a:gd name="T11" fmla="*/ 62 h 92"/>
                  <a:gd name="T12" fmla="*/ 90 w 98"/>
                  <a:gd name="T13" fmla="*/ 63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44" y="92"/>
                      <a:pt x="40" y="92"/>
                      <a:pt x="35" y="90"/>
                    </a:cubicBezTo>
                    <a:cubicBezTo>
                      <a:pt x="13" y="83"/>
                      <a:pt x="0" y="58"/>
                      <a:pt x="8" y="36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16" y="12"/>
                      <a:pt x="40" y="0"/>
                      <a:pt x="63" y="8"/>
                    </a:cubicBezTo>
                    <a:cubicBezTo>
                      <a:pt x="85" y="15"/>
                      <a:pt x="98" y="39"/>
                      <a:pt x="90" y="62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4" y="81"/>
                      <a:pt x="67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25">
                <a:extLst>
                  <a:ext uri="{FF2B5EF4-FFF2-40B4-BE49-F238E27FC236}">
                    <a16:creationId xmlns:a16="http://schemas.microsoft.com/office/drawing/2014/main" id="{82C47AC0-A615-4B20-9822-46103235B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1900"/>
                <a:ext cx="41" cy="39"/>
              </a:xfrm>
              <a:custGeom>
                <a:avLst/>
                <a:gdLst>
                  <a:gd name="T0" fmla="*/ 75 w 149"/>
                  <a:gd name="T1" fmla="*/ 143 h 143"/>
                  <a:gd name="T2" fmla="*/ 9 w 149"/>
                  <a:gd name="T3" fmla="*/ 91 h 143"/>
                  <a:gd name="T4" fmla="*/ 9 w 149"/>
                  <a:gd name="T5" fmla="*/ 89 h 143"/>
                  <a:gd name="T6" fmla="*/ 59 w 149"/>
                  <a:gd name="T7" fmla="*/ 8 h 143"/>
                  <a:gd name="T8" fmla="*/ 140 w 149"/>
                  <a:gd name="T9" fmla="*/ 59 h 143"/>
                  <a:gd name="T10" fmla="*/ 140 w 149"/>
                  <a:gd name="T11" fmla="*/ 60 h 143"/>
                  <a:gd name="T12" fmla="*/ 90 w 149"/>
                  <a:gd name="T13" fmla="*/ 141 h 143"/>
                  <a:gd name="T14" fmla="*/ 75 w 149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3">
                    <a:moveTo>
                      <a:pt x="75" y="143"/>
                    </a:moveTo>
                    <a:cubicBezTo>
                      <a:pt x="44" y="143"/>
                      <a:pt x="16" y="122"/>
                      <a:pt x="9" y="91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0" y="53"/>
                      <a:pt x="23" y="17"/>
                      <a:pt x="59" y="8"/>
                    </a:cubicBezTo>
                    <a:cubicBezTo>
                      <a:pt x="95" y="0"/>
                      <a:pt x="132" y="22"/>
                      <a:pt x="140" y="59"/>
                    </a:cubicBezTo>
                    <a:cubicBezTo>
                      <a:pt x="140" y="60"/>
                      <a:pt x="140" y="60"/>
                      <a:pt x="140" y="60"/>
                    </a:cubicBezTo>
                    <a:cubicBezTo>
                      <a:pt x="149" y="96"/>
                      <a:pt x="126" y="133"/>
                      <a:pt x="90" y="141"/>
                    </a:cubicBezTo>
                    <a:cubicBezTo>
                      <a:pt x="85" y="142"/>
                      <a:pt x="8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26">
                <a:extLst>
                  <a:ext uri="{FF2B5EF4-FFF2-40B4-BE49-F238E27FC236}">
                    <a16:creationId xmlns:a16="http://schemas.microsoft.com/office/drawing/2014/main" id="{B68A10B2-3724-4D6F-BAB1-2E73105AC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1858"/>
                <a:ext cx="40" cy="39"/>
              </a:xfrm>
              <a:custGeom>
                <a:avLst/>
                <a:gdLst>
                  <a:gd name="T0" fmla="*/ 72 w 143"/>
                  <a:gd name="T1" fmla="*/ 144 h 144"/>
                  <a:gd name="T2" fmla="*/ 2 w 143"/>
                  <a:gd name="T3" fmla="*/ 77 h 144"/>
                  <a:gd name="T4" fmla="*/ 2 w 143"/>
                  <a:gd name="T5" fmla="*/ 75 h 144"/>
                  <a:gd name="T6" fmla="*/ 68 w 143"/>
                  <a:gd name="T7" fmla="*/ 2 h 144"/>
                  <a:gd name="T8" fmla="*/ 142 w 143"/>
                  <a:gd name="T9" fmla="*/ 69 h 144"/>
                  <a:gd name="T10" fmla="*/ 142 w 143"/>
                  <a:gd name="T11" fmla="*/ 70 h 144"/>
                  <a:gd name="T12" fmla="*/ 75 w 143"/>
                  <a:gd name="T13" fmla="*/ 144 h 144"/>
                  <a:gd name="T14" fmla="*/ 72 w 14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4">
                    <a:moveTo>
                      <a:pt x="72" y="144"/>
                    </a:moveTo>
                    <a:cubicBezTo>
                      <a:pt x="35" y="144"/>
                      <a:pt x="4" y="114"/>
                      <a:pt x="2" y="77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0" y="37"/>
                      <a:pt x="30" y="4"/>
                      <a:pt x="68" y="2"/>
                    </a:cubicBezTo>
                    <a:cubicBezTo>
                      <a:pt x="107" y="0"/>
                      <a:pt x="140" y="30"/>
                      <a:pt x="142" y="69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3" y="109"/>
                      <a:pt x="114" y="142"/>
                      <a:pt x="75" y="144"/>
                    </a:cubicBezTo>
                    <a:cubicBezTo>
                      <a:pt x="74" y="144"/>
                      <a:pt x="73" y="144"/>
                      <a:pt x="72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27">
                <a:extLst>
                  <a:ext uri="{FF2B5EF4-FFF2-40B4-BE49-F238E27FC236}">
                    <a16:creationId xmlns:a16="http://schemas.microsoft.com/office/drawing/2014/main" id="{43AE7E75-6FC7-45EF-B8DB-EF2E5F446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1800"/>
                <a:ext cx="33" cy="32"/>
              </a:xfrm>
              <a:custGeom>
                <a:avLst/>
                <a:gdLst>
                  <a:gd name="T0" fmla="*/ 60 w 119"/>
                  <a:gd name="T1" fmla="*/ 116 h 116"/>
                  <a:gd name="T2" fmla="*/ 52 w 119"/>
                  <a:gd name="T3" fmla="*/ 115 h 116"/>
                  <a:gd name="T4" fmla="*/ 4 w 119"/>
                  <a:gd name="T5" fmla="*/ 53 h 116"/>
                  <a:gd name="T6" fmla="*/ 5 w 119"/>
                  <a:gd name="T7" fmla="*/ 51 h 116"/>
                  <a:gd name="T8" fmla="*/ 68 w 119"/>
                  <a:gd name="T9" fmla="*/ 4 h 116"/>
                  <a:gd name="T10" fmla="*/ 115 w 119"/>
                  <a:gd name="T11" fmla="*/ 67 h 116"/>
                  <a:gd name="T12" fmla="*/ 115 w 119"/>
                  <a:gd name="T13" fmla="*/ 68 h 116"/>
                  <a:gd name="T14" fmla="*/ 60 w 119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6">
                    <a:moveTo>
                      <a:pt x="60" y="116"/>
                    </a:moveTo>
                    <a:cubicBezTo>
                      <a:pt x="57" y="116"/>
                      <a:pt x="54" y="116"/>
                      <a:pt x="52" y="115"/>
                    </a:cubicBezTo>
                    <a:cubicBezTo>
                      <a:pt x="21" y="111"/>
                      <a:pt x="0" y="83"/>
                      <a:pt x="4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21"/>
                      <a:pt x="37" y="0"/>
                      <a:pt x="68" y="4"/>
                    </a:cubicBezTo>
                    <a:cubicBezTo>
                      <a:pt x="98" y="8"/>
                      <a:pt x="119" y="37"/>
                      <a:pt x="115" y="67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1" y="96"/>
                      <a:pt x="87" y="116"/>
                      <a:pt x="60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28">
                <a:extLst>
                  <a:ext uri="{FF2B5EF4-FFF2-40B4-BE49-F238E27FC236}">
                    <a16:creationId xmlns:a16="http://schemas.microsoft.com/office/drawing/2014/main" id="{E0DC4883-00C6-43C9-93DE-C2E276955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1752"/>
                <a:ext cx="39" cy="39"/>
              </a:xfrm>
              <a:custGeom>
                <a:avLst/>
                <a:gdLst>
                  <a:gd name="T0" fmla="*/ 70 w 140"/>
                  <a:gd name="T1" fmla="*/ 141 h 141"/>
                  <a:gd name="T2" fmla="*/ 2 w 140"/>
                  <a:gd name="T3" fmla="*/ 76 h 141"/>
                  <a:gd name="T4" fmla="*/ 1 w 140"/>
                  <a:gd name="T5" fmla="*/ 74 h 141"/>
                  <a:gd name="T6" fmla="*/ 67 w 140"/>
                  <a:gd name="T7" fmla="*/ 2 h 141"/>
                  <a:gd name="T8" fmla="*/ 138 w 140"/>
                  <a:gd name="T9" fmla="*/ 68 h 141"/>
                  <a:gd name="T10" fmla="*/ 139 w 140"/>
                  <a:gd name="T11" fmla="*/ 69 h 141"/>
                  <a:gd name="T12" fmla="*/ 73 w 140"/>
                  <a:gd name="T13" fmla="*/ 141 h 141"/>
                  <a:gd name="T14" fmla="*/ 70 w 140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1">
                    <a:moveTo>
                      <a:pt x="70" y="141"/>
                    </a:moveTo>
                    <a:cubicBezTo>
                      <a:pt x="34" y="141"/>
                      <a:pt x="3" y="112"/>
                      <a:pt x="2" y="76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36"/>
                      <a:pt x="29" y="4"/>
                      <a:pt x="67" y="2"/>
                    </a:cubicBezTo>
                    <a:cubicBezTo>
                      <a:pt x="105" y="0"/>
                      <a:pt x="137" y="30"/>
                      <a:pt x="138" y="68"/>
                    </a:cubicBezTo>
                    <a:cubicBezTo>
                      <a:pt x="139" y="69"/>
                      <a:pt x="139" y="69"/>
                      <a:pt x="139" y="69"/>
                    </a:cubicBezTo>
                    <a:cubicBezTo>
                      <a:pt x="140" y="107"/>
                      <a:pt x="111" y="139"/>
                      <a:pt x="73" y="141"/>
                    </a:cubicBezTo>
                    <a:cubicBezTo>
                      <a:pt x="72" y="141"/>
                      <a:pt x="71" y="141"/>
                      <a:pt x="70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29">
                <a:extLst>
                  <a:ext uri="{FF2B5EF4-FFF2-40B4-BE49-F238E27FC236}">
                    <a16:creationId xmlns:a16="http://schemas.microsoft.com/office/drawing/2014/main" id="{A4D59A40-E623-4241-83DC-27B74A612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694"/>
                <a:ext cx="35" cy="34"/>
              </a:xfrm>
              <a:custGeom>
                <a:avLst/>
                <a:gdLst>
                  <a:gd name="T0" fmla="*/ 64 w 127"/>
                  <a:gd name="T1" fmla="*/ 124 h 124"/>
                  <a:gd name="T2" fmla="*/ 56 w 127"/>
                  <a:gd name="T3" fmla="*/ 123 h 124"/>
                  <a:gd name="T4" fmla="*/ 5 w 127"/>
                  <a:gd name="T5" fmla="*/ 56 h 124"/>
                  <a:gd name="T6" fmla="*/ 5 w 127"/>
                  <a:gd name="T7" fmla="*/ 55 h 124"/>
                  <a:gd name="T8" fmla="*/ 72 w 127"/>
                  <a:gd name="T9" fmla="*/ 4 h 124"/>
                  <a:gd name="T10" fmla="*/ 123 w 127"/>
                  <a:gd name="T11" fmla="*/ 71 h 124"/>
                  <a:gd name="T12" fmla="*/ 122 w 127"/>
                  <a:gd name="T13" fmla="*/ 73 h 124"/>
                  <a:gd name="T14" fmla="*/ 64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4" y="124"/>
                    </a:moveTo>
                    <a:cubicBezTo>
                      <a:pt x="61" y="124"/>
                      <a:pt x="58" y="124"/>
                      <a:pt x="56" y="123"/>
                    </a:cubicBezTo>
                    <a:cubicBezTo>
                      <a:pt x="23" y="119"/>
                      <a:pt x="0" y="89"/>
                      <a:pt x="5" y="56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10" y="22"/>
                      <a:pt x="40" y="0"/>
                      <a:pt x="72" y="4"/>
                    </a:cubicBezTo>
                    <a:cubicBezTo>
                      <a:pt x="104" y="9"/>
                      <a:pt x="127" y="39"/>
                      <a:pt x="123" y="71"/>
                    </a:cubicBezTo>
                    <a:cubicBezTo>
                      <a:pt x="122" y="73"/>
                      <a:pt x="122" y="73"/>
                      <a:pt x="122" y="73"/>
                    </a:cubicBezTo>
                    <a:cubicBezTo>
                      <a:pt x="118" y="102"/>
                      <a:pt x="93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30">
                <a:extLst>
                  <a:ext uri="{FF2B5EF4-FFF2-40B4-BE49-F238E27FC236}">
                    <a16:creationId xmlns:a16="http://schemas.microsoft.com/office/drawing/2014/main" id="{4A8200AC-1D8D-4B26-A470-5011FBDA1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646"/>
                <a:ext cx="39" cy="39"/>
              </a:xfrm>
              <a:custGeom>
                <a:avLst/>
                <a:gdLst>
                  <a:gd name="T0" fmla="*/ 71 w 142"/>
                  <a:gd name="T1" fmla="*/ 142 h 142"/>
                  <a:gd name="T2" fmla="*/ 2 w 142"/>
                  <a:gd name="T3" fmla="*/ 76 h 142"/>
                  <a:gd name="T4" fmla="*/ 2 w 142"/>
                  <a:gd name="T5" fmla="*/ 74 h 142"/>
                  <a:gd name="T6" fmla="*/ 68 w 142"/>
                  <a:gd name="T7" fmla="*/ 2 h 142"/>
                  <a:gd name="T8" fmla="*/ 141 w 142"/>
                  <a:gd name="T9" fmla="*/ 68 h 142"/>
                  <a:gd name="T10" fmla="*/ 141 w 142"/>
                  <a:gd name="T11" fmla="*/ 70 h 142"/>
                  <a:gd name="T12" fmla="*/ 74 w 142"/>
                  <a:gd name="T13" fmla="*/ 142 h 142"/>
                  <a:gd name="T14" fmla="*/ 71 w 142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42">
                    <a:moveTo>
                      <a:pt x="71" y="142"/>
                    </a:moveTo>
                    <a:cubicBezTo>
                      <a:pt x="34" y="142"/>
                      <a:pt x="4" y="113"/>
                      <a:pt x="2" y="76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0" y="36"/>
                      <a:pt x="30" y="4"/>
                      <a:pt x="68" y="2"/>
                    </a:cubicBezTo>
                    <a:cubicBezTo>
                      <a:pt x="107" y="0"/>
                      <a:pt x="139" y="30"/>
                      <a:pt x="141" y="68"/>
                    </a:cubicBezTo>
                    <a:cubicBezTo>
                      <a:pt x="141" y="70"/>
                      <a:pt x="141" y="70"/>
                      <a:pt x="141" y="70"/>
                    </a:cubicBezTo>
                    <a:cubicBezTo>
                      <a:pt x="142" y="108"/>
                      <a:pt x="113" y="141"/>
                      <a:pt x="74" y="142"/>
                    </a:cubicBezTo>
                    <a:cubicBezTo>
                      <a:pt x="73" y="142"/>
                      <a:pt x="72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31">
                <a:extLst>
                  <a:ext uri="{FF2B5EF4-FFF2-40B4-BE49-F238E27FC236}">
                    <a16:creationId xmlns:a16="http://schemas.microsoft.com/office/drawing/2014/main" id="{A291BC78-7452-44A1-AFC4-8DD7CAF1F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1586"/>
                <a:ext cx="41" cy="40"/>
              </a:xfrm>
              <a:custGeom>
                <a:avLst/>
                <a:gdLst>
                  <a:gd name="T0" fmla="*/ 73 w 146"/>
                  <a:gd name="T1" fmla="*/ 143 h 143"/>
                  <a:gd name="T2" fmla="*/ 63 w 146"/>
                  <a:gd name="T3" fmla="*/ 142 h 143"/>
                  <a:gd name="T4" fmla="*/ 5 w 146"/>
                  <a:gd name="T5" fmla="*/ 65 h 143"/>
                  <a:gd name="T6" fmla="*/ 5 w 146"/>
                  <a:gd name="T7" fmla="*/ 63 h 143"/>
                  <a:gd name="T8" fmla="*/ 82 w 146"/>
                  <a:gd name="T9" fmla="*/ 5 h 143"/>
                  <a:gd name="T10" fmla="*/ 141 w 146"/>
                  <a:gd name="T11" fmla="*/ 82 h 143"/>
                  <a:gd name="T12" fmla="*/ 141 w 146"/>
                  <a:gd name="T13" fmla="*/ 84 h 143"/>
                  <a:gd name="T14" fmla="*/ 73 w 146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3">
                    <a:moveTo>
                      <a:pt x="73" y="143"/>
                    </a:moveTo>
                    <a:cubicBezTo>
                      <a:pt x="70" y="143"/>
                      <a:pt x="66" y="143"/>
                      <a:pt x="63" y="142"/>
                    </a:cubicBezTo>
                    <a:cubicBezTo>
                      <a:pt x="26" y="137"/>
                      <a:pt x="0" y="103"/>
                      <a:pt x="5" y="65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10" y="26"/>
                      <a:pt x="45" y="0"/>
                      <a:pt x="82" y="5"/>
                    </a:cubicBezTo>
                    <a:cubicBezTo>
                      <a:pt x="120" y="10"/>
                      <a:pt x="146" y="45"/>
                      <a:pt x="141" y="82"/>
                    </a:cubicBezTo>
                    <a:cubicBezTo>
                      <a:pt x="141" y="84"/>
                      <a:pt x="141" y="84"/>
                      <a:pt x="141" y="84"/>
                    </a:cubicBezTo>
                    <a:cubicBezTo>
                      <a:pt x="136" y="118"/>
                      <a:pt x="107" y="143"/>
                      <a:pt x="7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32">
                <a:extLst>
                  <a:ext uri="{FF2B5EF4-FFF2-40B4-BE49-F238E27FC236}">
                    <a16:creationId xmlns:a16="http://schemas.microsoft.com/office/drawing/2014/main" id="{33B0CCF7-7FBA-47BF-9A65-06EE17AED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1545"/>
                <a:ext cx="44" cy="42"/>
              </a:xfrm>
              <a:custGeom>
                <a:avLst/>
                <a:gdLst>
                  <a:gd name="T0" fmla="*/ 81 w 161"/>
                  <a:gd name="T1" fmla="*/ 153 h 153"/>
                  <a:gd name="T2" fmla="*/ 16 w 161"/>
                  <a:gd name="T3" fmla="*/ 111 h 153"/>
                  <a:gd name="T4" fmla="*/ 16 w 161"/>
                  <a:gd name="T5" fmla="*/ 109 h 153"/>
                  <a:gd name="T6" fmla="*/ 52 w 161"/>
                  <a:gd name="T7" fmla="*/ 16 h 153"/>
                  <a:gd name="T8" fmla="*/ 145 w 161"/>
                  <a:gd name="T9" fmla="*/ 52 h 153"/>
                  <a:gd name="T10" fmla="*/ 146 w 161"/>
                  <a:gd name="T11" fmla="*/ 53 h 153"/>
                  <a:gd name="T12" fmla="*/ 110 w 161"/>
                  <a:gd name="T13" fmla="*/ 147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54" y="153"/>
                      <a:pt x="28" y="137"/>
                      <a:pt x="16" y="111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0" y="73"/>
                      <a:pt x="16" y="31"/>
                      <a:pt x="52" y="16"/>
                    </a:cubicBezTo>
                    <a:cubicBezTo>
                      <a:pt x="87" y="0"/>
                      <a:pt x="129" y="16"/>
                      <a:pt x="145" y="52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61" y="89"/>
                      <a:pt x="145" y="131"/>
                      <a:pt x="110" y="147"/>
                    </a:cubicBezTo>
                    <a:cubicBezTo>
                      <a:pt x="100" y="151"/>
                      <a:pt x="91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33">
                <a:extLst>
                  <a:ext uri="{FF2B5EF4-FFF2-40B4-BE49-F238E27FC236}">
                    <a16:creationId xmlns:a16="http://schemas.microsoft.com/office/drawing/2014/main" id="{5504ED03-F6C5-4348-A3DD-8224B2E3C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1491"/>
                <a:ext cx="41" cy="38"/>
              </a:xfrm>
              <a:custGeom>
                <a:avLst/>
                <a:gdLst>
                  <a:gd name="T0" fmla="*/ 73 w 147"/>
                  <a:gd name="T1" fmla="*/ 138 h 138"/>
                  <a:gd name="T2" fmla="*/ 42 w 147"/>
                  <a:gd name="T3" fmla="*/ 130 h 138"/>
                  <a:gd name="T4" fmla="*/ 17 w 147"/>
                  <a:gd name="T5" fmla="*/ 43 h 138"/>
                  <a:gd name="T6" fmla="*/ 18 w 147"/>
                  <a:gd name="T7" fmla="*/ 42 h 138"/>
                  <a:gd name="T8" fmla="*/ 105 w 147"/>
                  <a:gd name="T9" fmla="*/ 17 h 138"/>
                  <a:gd name="T10" fmla="*/ 129 w 147"/>
                  <a:gd name="T11" fmla="*/ 104 h 138"/>
                  <a:gd name="T12" fmla="*/ 129 w 147"/>
                  <a:gd name="T13" fmla="*/ 105 h 138"/>
                  <a:gd name="T14" fmla="*/ 73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3" y="138"/>
                    </a:moveTo>
                    <a:cubicBezTo>
                      <a:pt x="62" y="138"/>
                      <a:pt x="52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5" y="17"/>
                    </a:cubicBezTo>
                    <a:cubicBezTo>
                      <a:pt x="135" y="34"/>
                      <a:pt x="147" y="73"/>
                      <a:pt x="129" y="104"/>
                    </a:cubicBezTo>
                    <a:cubicBezTo>
                      <a:pt x="129" y="105"/>
                      <a:pt x="129" y="105"/>
                      <a:pt x="129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34">
                <a:extLst>
                  <a:ext uri="{FF2B5EF4-FFF2-40B4-BE49-F238E27FC236}">
                    <a16:creationId xmlns:a16="http://schemas.microsoft.com/office/drawing/2014/main" id="{8795B109-0407-4A2D-89C3-90ED28799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457"/>
                <a:ext cx="28" cy="26"/>
              </a:xfrm>
              <a:custGeom>
                <a:avLst/>
                <a:gdLst>
                  <a:gd name="T0" fmla="*/ 50 w 99"/>
                  <a:gd name="T1" fmla="*/ 94 h 94"/>
                  <a:gd name="T2" fmla="*/ 10 w 99"/>
                  <a:gd name="T3" fmla="*/ 68 h 94"/>
                  <a:gd name="T4" fmla="*/ 10 w 99"/>
                  <a:gd name="T5" fmla="*/ 67 h 94"/>
                  <a:gd name="T6" fmla="*/ 32 w 99"/>
                  <a:gd name="T7" fmla="*/ 10 h 94"/>
                  <a:gd name="T8" fmla="*/ 89 w 99"/>
                  <a:gd name="T9" fmla="*/ 32 h 94"/>
                  <a:gd name="T10" fmla="*/ 90 w 99"/>
                  <a:gd name="T11" fmla="*/ 33 h 94"/>
                  <a:gd name="T12" fmla="*/ 67 w 99"/>
                  <a:gd name="T13" fmla="*/ 90 h 94"/>
                  <a:gd name="T14" fmla="*/ 50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50" y="94"/>
                    </a:moveTo>
                    <a:cubicBezTo>
                      <a:pt x="33" y="94"/>
                      <a:pt x="17" y="84"/>
                      <a:pt x="10" y="68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0" y="45"/>
                      <a:pt x="10" y="20"/>
                      <a:pt x="32" y="10"/>
                    </a:cubicBezTo>
                    <a:cubicBezTo>
                      <a:pt x="54" y="0"/>
                      <a:pt x="80" y="10"/>
                      <a:pt x="89" y="32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9" y="55"/>
                      <a:pt x="89" y="80"/>
                      <a:pt x="67" y="90"/>
                    </a:cubicBezTo>
                    <a:cubicBezTo>
                      <a:pt x="62" y="93"/>
                      <a:pt x="56" y="94"/>
                      <a:pt x="50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35">
                <a:extLst>
                  <a:ext uri="{FF2B5EF4-FFF2-40B4-BE49-F238E27FC236}">
                    <a16:creationId xmlns:a16="http://schemas.microsoft.com/office/drawing/2014/main" id="{FD416897-88CA-4FE5-A6B2-DD5EF03CE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1406"/>
                <a:ext cx="25" cy="24"/>
              </a:xfrm>
              <a:custGeom>
                <a:avLst/>
                <a:gdLst>
                  <a:gd name="T0" fmla="*/ 45 w 90"/>
                  <a:gd name="T1" fmla="*/ 85 h 85"/>
                  <a:gd name="T2" fmla="*/ 26 w 90"/>
                  <a:gd name="T3" fmla="*/ 80 h 85"/>
                  <a:gd name="T4" fmla="*/ 10 w 90"/>
                  <a:gd name="T5" fmla="*/ 26 h 85"/>
                  <a:gd name="T6" fmla="*/ 11 w 90"/>
                  <a:gd name="T7" fmla="*/ 26 h 85"/>
                  <a:gd name="T8" fmla="*/ 64 w 90"/>
                  <a:gd name="T9" fmla="*/ 10 h 85"/>
                  <a:gd name="T10" fmla="*/ 80 w 90"/>
                  <a:gd name="T11" fmla="*/ 64 h 85"/>
                  <a:gd name="T12" fmla="*/ 79 w 90"/>
                  <a:gd name="T13" fmla="*/ 65 h 85"/>
                  <a:gd name="T14" fmla="*/ 45 w 90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5">
                    <a:moveTo>
                      <a:pt x="45" y="85"/>
                    </a:moveTo>
                    <a:cubicBezTo>
                      <a:pt x="38" y="85"/>
                      <a:pt x="32" y="83"/>
                      <a:pt x="26" y="80"/>
                    </a:cubicBezTo>
                    <a:cubicBezTo>
                      <a:pt x="7" y="69"/>
                      <a:pt x="0" y="45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22" y="7"/>
                      <a:pt x="45" y="0"/>
                      <a:pt x="64" y="10"/>
                    </a:cubicBezTo>
                    <a:cubicBezTo>
                      <a:pt x="83" y="21"/>
                      <a:pt x="90" y="45"/>
                      <a:pt x="80" y="64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2" y="78"/>
                      <a:pt x="59" y="85"/>
                      <a:pt x="45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36">
                <a:extLst>
                  <a:ext uri="{FF2B5EF4-FFF2-40B4-BE49-F238E27FC236}">
                    <a16:creationId xmlns:a16="http://schemas.microsoft.com/office/drawing/2014/main" id="{6F86E910-6179-407B-A494-4AD7CEC90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1370"/>
                <a:ext cx="23" cy="22"/>
              </a:xfrm>
              <a:custGeom>
                <a:avLst/>
                <a:gdLst>
                  <a:gd name="T0" fmla="*/ 42 w 83"/>
                  <a:gd name="T1" fmla="*/ 79 h 79"/>
                  <a:gd name="T2" fmla="*/ 16 w 83"/>
                  <a:gd name="T3" fmla="*/ 68 h 79"/>
                  <a:gd name="T4" fmla="*/ 15 w 83"/>
                  <a:gd name="T5" fmla="*/ 67 h 79"/>
                  <a:gd name="T6" fmla="*/ 15 w 83"/>
                  <a:gd name="T7" fmla="*/ 14 h 79"/>
                  <a:gd name="T8" fmla="*/ 68 w 83"/>
                  <a:gd name="T9" fmla="*/ 14 h 79"/>
                  <a:gd name="T10" fmla="*/ 69 w 83"/>
                  <a:gd name="T11" fmla="*/ 15 h 79"/>
                  <a:gd name="T12" fmla="*/ 69 w 83"/>
                  <a:gd name="T13" fmla="*/ 68 h 79"/>
                  <a:gd name="T14" fmla="*/ 42 w 83"/>
                  <a:gd name="T15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79">
                    <a:moveTo>
                      <a:pt x="42" y="79"/>
                    </a:moveTo>
                    <a:cubicBezTo>
                      <a:pt x="33" y="79"/>
                      <a:pt x="23" y="75"/>
                      <a:pt x="16" y="68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4"/>
                    </a:cubicBezTo>
                    <a:cubicBezTo>
                      <a:pt x="30" y="0"/>
                      <a:pt x="53" y="0"/>
                      <a:pt x="68" y="14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83" y="29"/>
                      <a:pt x="83" y="53"/>
                      <a:pt x="69" y="68"/>
                    </a:cubicBezTo>
                    <a:cubicBezTo>
                      <a:pt x="61" y="75"/>
                      <a:pt x="52" y="79"/>
                      <a:pt x="42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37">
                <a:extLst>
                  <a:ext uri="{FF2B5EF4-FFF2-40B4-BE49-F238E27FC236}">
                    <a16:creationId xmlns:a16="http://schemas.microsoft.com/office/drawing/2014/main" id="{BCC9FC07-C598-49B8-900E-92741E074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1316"/>
                <a:ext cx="35" cy="33"/>
              </a:xfrm>
              <a:custGeom>
                <a:avLst/>
                <a:gdLst>
                  <a:gd name="T0" fmla="*/ 62 w 126"/>
                  <a:gd name="T1" fmla="*/ 119 h 119"/>
                  <a:gd name="T2" fmla="*/ 20 w 126"/>
                  <a:gd name="T3" fmla="*/ 98 h 119"/>
                  <a:gd name="T4" fmla="*/ 27 w 126"/>
                  <a:gd name="T5" fmla="*/ 20 h 119"/>
                  <a:gd name="T6" fmla="*/ 28 w 126"/>
                  <a:gd name="T7" fmla="*/ 19 h 119"/>
                  <a:gd name="T8" fmla="*/ 106 w 126"/>
                  <a:gd name="T9" fmla="*/ 27 h 119"/>
                  <a:gd name="T10" fmla="*/ 99 w 126"/>
                  <a:gd name="T11" fmla="*/ 105 h 119"/>
                  <a:gd name="T12" fmla="*/ 98 w 126"/>
                  <a:gd name="T13" fmla="*/ 106 h 119"/>
                  <a:gd name="T14" fmla="*/ 62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2" y="119"/>
                    </a:moveTo>
                    <a:cubicBezTo>
                      <a:pt x="46" y="119"/>
                      <a:pt x="31" y="112"/>
                      <a:pt x="20" y="98"/>
                    </a:cubicBezTo>
                    <a:cubicBezTo>
                      <a:pt x="0" y="75"/>
                      <a:pt x="3" y="40"/>
                      <a:pt x="27" y="20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51" y="0"/>
                      <a:pt x="87" y="3"/>
                      <a:pt x="106" y="27"/>
                    </a:cubicBezTo>
                    <a:cubicBezTo>
                      <a:pt x="126" y="50"/>
                      <a:pt x="123" y="85"/>
                      <a:pt x="99" y="105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88" y="114"/>
                      <a:pt x="75" y="119"/>
                      <a:pt x="62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38">
                <a:extLst>
                  <a:ext uri="{FF2B5EF4-FFF2-40B4-BE49-F238E27FC236}">
                    <a16:creationId xmlns:a16="http://schemas.microsoft.com/office/drawing/2014/main" id="{BCCC2825-9AEF-4454-BFEA-45D274EDE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290"/>
                <a:ext cx="32" cy="30"/>
              </a:xfrm>
              <a:custGeom>
                <a:avLst/>
                <a:gdLst>
                  <a:gd name="T0" fmla="*/ 57 w 113"/>
                  <a:gd name="T1" fmla="*/ 108 h 108"/>
                  <a:gd name="T2" fmla="*/ 21 w 113"/>
                  <a:gd name="T3" fmla="*/ 93 h 108"/>
                  <a:gd name="T4" fmla="*/ 20 w 113"/>
                  <a:gd name="T5" fmla="*/ 92 h 108"/>
                  <a:gd name="T6" fmla="*/ 20 w 113"/>
                  <a:gd name="T7" fmla="*/ 20 h 108"/>
                  <a:gd name="T8" fmla="*/ 92 w 113"/>
                  <a:gd name="T9" fmla="*/ 20 h 108"/>
                  <a:gd name="T10" fmla="*/ 93 w 113"/>
                  <a:gd name="T11" fmla="*/ 21 h 108"/>
                  <a:gd name="T12" fmla="*/ 93 w 113"/>
                  <a:gd name="T13" fmla="*/ 93 h 108"/>
                  <a:gd name="T14" fmla="*/ 57 w 113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8">
                    <a:moveTo>
                      <a:pt x="57" y="108"/>
                    </a:moveTo>
                    <a:cubicBezTo>
                      <a:pt x="44" y="108"/>
                      <a:pt x="31" y="103"/>
                      <a:pt x="21" y="93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0" y="72"/>
                      <a:pt x="0" y="40"/>
                      <a:pt x="20" y="20"/>
                    </a:cubicBezTo>
                    <a:cubicBezTo>
                      <a:pt x="40" y="0"/>
                      <a:pt x="72" y="0"/>
                      <a:pt x="92" y="20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113" y="41"/>
                      <a:pt x="113" y="73"/>
                      <a:pt x="93" y="93"/>
                    </a:cubicBezTo>
                    <a:cubicBezTo>
                      <a:pt x="83" y="103"/>
                      <a:pt x="70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39">
                <a:extLst>
                  <a:ext uri="{FF2B5EF4-FFF2-40B4-BE49-F238E27FC236}">
                    <a16:creationId xmlns:a16="http://schemas.microsoft.com/office/drawing/2014/main" id="{16271E0A-FE46-4FCC-8791-D210C8C0D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1243"/>
                <a:ext cx="45" cy="43"/>
              </a:xfrm>
              <a:custGeom>
                <a:avLst/>
                <a:gdLst>
                  <a:gd name="T0" fmla="*/ 82 w 164"/>
                  <a:gd name="T1" fmla="*/ 154 h 154"/>
                  <a:gd name="T2" fmla="*/ 26 w 164"/>
                  <a:gd name="T3" fmla="*/ 128 h 154"/>
                  <a:gd name="T4" fmla="*/ 35 w 164"/>
                  <a:gd name="T5" fmla="*/ 26 h 154"/>
                  <a:gd name="T6" fmla="*/ 37 w 164"/>
                  <a:gd name="T7" fmla="*/ 25 h 154"/>
                  <a:gd name="T8" fmla="*/ 139 w 164"/>
                  <a:gd name="T9" fmla="*/ 35 h 154"/>
                  <a:gd name="T10" fmla="*/ 129 w 164"/>
                  <a:gd name="T11" fmla="*/ 137 h 154"/>
                  <a:gd name="T12" fmla="*/ 128 w 164"/>
                  <a:gd name="T13" fmla="*/ 138 h 154"/>
                  <a:gd name="T14" fmla="*/ 82 w 164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4">
                    <a:moveTo>
                      <a:pt x="82" y="154"/>
                    </a:moveTo>
                    <a:cubicBezTo>
                      <a:pt x="61" y="154"/>
                      <a:pt x="40" y="145"/>
                      <a:pt x="26" y="128"/>
                    </a:cubicBezTo>
                    <a:cubicBezTo>
                      <a:pt x="0" y="97"/>
                      <a:pt x="5" y="52"/>
                      <a:pt x="35" y="26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67" y="0"/>
                      <a:pt x="113" y="4"/>
                      <a:pt x="139" y="35"/>
                    </a:cubicBezTo>
                    <a:cubicBezTo>
                      <a:pt x="164" y="65"/>
                      <a:pt x="160" y="111"/>
                      <a:pt x="129" y="137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14" y="149"/>
                      <a:pt x="98" y="154"/>
                      <a:pt x="82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40">
                <a:extLst>
                  <a:ext uri="{FF2B5EF4-FFF2-40B4-BE49-F238E27FC236}">
                    <a16:creationId xmlns:a16="http://schemas.microsoft.com/office/drawing/2014/main" id="{6F288803-F199-4306-B1EE-CBCFA9C24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220"/>
                <a:ext cx="22" cy="21"/>
              </a:xfrm>
              <a:custGeom>
                <a:avLst/>
                <a:gdLst>
                  <a:gd name="T0" fmla="*/ 41 w 82"/>
                  <a:gd name="T1" fmla="*/ 78 h 78"/>
                  <a:gd name="T2" fmla="*/ 15 w 82"/>
                  <a:gd name="T3" fmla="*/ 67 h 78"/>
                  <a:gd name="T4" fmla="*/ 15 w 82"/>
                  <a:gd name="T5" fmla="*/ 67 h 78"/>
                  <a:gd name="T6" fmla="*/ 15 w 82"/>
                  <a:gd name="T7" fmla="*/ 15 h 78"/>
                  <a:gd name="T8" fmla="*/ 67 w 82"/>
                  <a:gd name="T9" fmla="*/ 15 h 78"/>
                  <a:gd name="T10" fmla="*/ 68 w 82"/>
                  <a:gd name="T11" fmla="*/ 15 h 78"/>
                  <a:gd name="T12" fmla="*/ 68 w 82"/>
                  <a:gd name="T13" fmla="*/ 67 h 78"/>
                  <a:gd name="T14" fmla="*/ 41 w 82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2" h="78">
                    <a:moveTo>
                      <a:pt x="41" y="78"/>
                    </a:moveTo>
                    <a:cubicBezTo>
                      <a:pt x="32" y="78"/>
                      <a:pt x="23" y="75"/>
                      <a:pt x="15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5"/>
                    </a:cubicBezTo>
                    <a:cubicBezTo>
                      <a:pt x="29" y="0"/>
                      <a:pt x="53" y="0"/>
                      <a:pt x="67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82" y="30"/>
                      <a:pt x="82" y="53"/>
                      <a:pt x="68" y="67"/>
                    </a:cubicBezTo>
                    <a:cubicBezTo>
                      <a:pt x="60" y="75"/>
                      <a:pt x="51" y="78"/>
                      <a:pt x="41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41">
                <a:extLst>
                  <a:ext uri="{FF2B5EF4-FFF2-40B4-BE49-F238E27FC236}">
                    <a16:creationId xmlns:a16="http://schemas.microsoft.com/office/drawing/2014/main" id="{19148AD7-130C-498B-B5A9-FC5729A0D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1185"/>
                <a:ext cx="26" cy="25"/>
              </a:xfrm>
              <a:custGeom>
                <a:avLst/>
                <a:gdLst>
                  <a:gd name="T0" fmla="*/ 48 w 97"/>
                  <a:gd name="T1" fmla="*/ 91 h 91"/>
                  <a:gd name="T2" fmla="*/ 15 w 97"/>
                  <a:gd name="T3" fmla="*/ 76 h 91"/>
                  <a:gd name="T4" fmla="*/ 21 w 97"/>
                  <a:gd name="T5" fmla="*/ 16 h 91"/>
                  <a:gd name="T6" fmla="*/ 22 w 97"/>
                  <a:gd name="T7" fmla="*/ 15 h 91"/>
                  <a:gd name="T8" fmla="*/ 82 w 97"/>
                  <a:gd name="T9" fmla="*/ 21 h 91"/>
                  <a:gd name="T10" fmla="*/ 76 w 97"/>
                  <a:gd name="T11" fmla="*/ 81 h 91"/>
                  <a:gd name="T12" fmla="*/ 75 w 97"/>
                  <a:gd name="T13" fmla="*/ 81 h 91"/>
                  <a:gd name="T14" fmla="*/ 48 w 97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48" y="91"/>
                    </a:moveTo>
                    <a:cubicBezTo>
                      <a:pt x="36" y="91"/>
                      <a:pt x="24" y="86"/>
                      <a:pt x="15" y="76"/>
                    </a:cubicBezTo>
                    <a:cubicBezTo>
                      <a:pt x="0" y="58"/>
                      <a:pt x="3" y="31"/>
                      <a:pt x="21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40" y="0"/>
                      <a:pt x="67" y="3"/>
                      <a:pt x="82" y="21"/>
                    </a:cubicBezTo>
                    <a:cubicBezTo>
                      <a:pt x="97" y="39"/>
                      <a:pt x="94" y="66"/>
                      <a:pt x="76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67" y="88"/>
                      <a:pt x="58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42">
                <a:extLst>
                  <a:ext uri="{FF2B5EF4-FFF2-40B4-BE49-F238E27FC236}">
                    <a16:creationId xmlns:a16="http://schemas.microsoft.com/office/drawing/2014/main" id="{D39BBEAB-5E13-4198-A486-31E33FB09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164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4 w 135"/>
                  <a:gd name="T3" fmla="*/ 121 h 126"/>
                  <a:gd name="T4" fmla="*/ 43 w 135"/>
                  <a:gd name="T5" fmla="*/ 121 h 126"/>
                  <a:gd name="T6" fmla="*/ 13 w 135"/>
                  <a:gd name="T7" fmla="*/ 43 h 126"/>
                  <a:gd name="T8" fmla="*/ 90 w 135"/>
                  <a:gd name="T9" fmla="*/ 13 h 126"/>
                  <a:gd name="T10" fmla="*/ 92 w 135"/>
                  <a:gd name="T11" fmla="*/ 14 h 126"/>
                  <a:gd name="T12" fmla="*/ 121 w 135"/>
                  <a:gd name="T13" fmla="*/ 91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2" y="125"/>
                      <a:pt x="44" y="121"/>
                    </a:cubicBezTo>
                    <a:cubicBezTo>
                      <a:pt x="43" y="121"/>
                      <a:pt x="43" y="121"/>
                      <a:pt x="43" y="121"/>
                    </a:cubicBezTo>
                    <a:cubicBezTo>
                      <a:pt x="13" y="108"/>
                      <a:pt x="0" y="73"/>
                      <a:pt x="13" y="43"/>
                    </a:cubicBezTo>
                    <a:cubicBezTo>
                      <a:pt x="26" y="14"/>
                      <a:pt x="61" y="0"/>
                      <a:pt x="90" y="13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121" y="27"/>
                      <a:pt x="135" y="62"/>
                      <a:pt x="121" y="91"/>
                    </a:cubicBezTo>
                    <a:cubicBezTo>
                      <a:pt x="112" y="113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43">
                <a:extLst>
                  <a:ext uri="{FF2B5EF4-FFF2-40B4-BE49-F238E27FC236}">
                    <a16:creationId xmlns:a16="http://schemas.microsoft.com/office/drawing/2014/main" id="{B221CBA7-5311-4D0B-B706-C310CA95B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1144"/>
                <a:ext cx="24" cy="23"/>
              </a:xfrm>
              <a:custGeom>
                <a:avLst/>
                <a:gdLst>
                  <a:gd name="T0" fmla="*/ 43 w 87"/>
                  <a:gd name="T1" fmla="*/ 82 h 82"/>
                  <a:gd name="T2" fmla="*/ 6 w 87"/>
                  <a:gd name="T3" fmla="*/ 56 h 82"/>
                  <a:gd name="T4" fmla="*/ 31 w 87"/>
                  <a:gd name="T5" fmla="*/ 7 h 82"/>
                  <a:gd name="T6" fmla="*/ 32 w 87"/>
                  <a:gd name="T7" fmla="*/ 7 h 82"/>
                  <a:gd name="T8" fmla="*/ 80 w 87"/>
                  <a:gd name="T9" fmla="*/ 31 h 82"/>
                  <a:gd name="T10" fmla="*/ 56 w 87"/>
                  <a:gd name="T11" fmla="*/ 80 h 82"/>
                  <a:gd name="T12" fmla="*/ 55 w 87"/>
                  <a:gd name="T13" fmla="*/ 80 h 82"/>
                  <a:gd name="T14" fmla="*/ 43 w 87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2">
                    <a:moveTo>
                      <a:pt x="43" y="82"/>
                    </a:moveTo>
                    <a:cubicBezTo>
                      <a:pt x="27" y="82"/>
                      <a:pt x="12" y="72"/>
                      <a:pt x="6" y="56"/>
                    </a:cubicBezTo>
                    <a:cubicBezTo>
                      <a:pt x="0" y="36"/>
                      <a:pt x="11" y="14"/>
                      <a:pt x="31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52" y="0"/>
                      <a:pt x="74" y="11"/>
                      <a:pt x="80" y="31"/>
                    </a:cubicBezTo>
                    <a:cubicBezTo>
                      <a:pt x="87" y="51"/>
                      <a:pt x="76" y="73"/>
                      <a:pt x="56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1" y="82"/>
                      <a:pt x="47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44">
                <a:extLst>
                  <a:ext uri="{FF2B5EF4-FFF2-40B4-BE49-F238E27FC236}">
                    <a16:creationId xmlns:a16="http://schemas.microsoft.com/office/drawing/2014/main" id="{6817448B-5DB0-47CC-8C14-14F0C7565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1118"/>
                <a:ext cx="44" cy="41"/>
              </a:xfrm>
              <a:custGeom>
                <a:avLst/>
                <a:gdLst>
                  <a:gd name="T0" fmla="*/ 79 w 157"/>
                  <a:gd name="T1" fmla="*/ 147 h 147"/>
                  <a:gd name="T2" fmla="*/ 51 w 157"/>
                  <a:gd name="T3" fmla="*/ 141 h 147"/>
                  <a:gd name="T4" fmla="*/ 50 w 157"/>
                  <a:gd name="T5" fmla="*/ 140 h 147"/>
                  <a:gd name="T6" fmla="*/ 15 w 157"/>
                  <a:gd name="T7" fmla="*/ 50 h 147"/>
                  <a:gd name="T8" fmla="*/ 105 w 157"/>
                  <a:gd name="T9" fmla="*/ 15 h 147"/>
                  <a:gd name="T10" fmla="*/ 107 w 157"/>
                  <a:gd name="T11" fmla="*/ 16 h 147"/>
                  <a:gd name="T12" fmla="*/ 141 w 157"/>
                  <a:gd name="T13" fmla="*/ 106 h 147"/>
                  <a:gd name="T14" fmla="*/ 79 w 15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7" h="147">
                    <a:moveTo>
                      <a:pt x="79" y="147"/>
                    </a:moveTo>
                    <a:cubicBezTo>
                      <a:pt x="70" y="147"/>
                      <a:pt x="60" y="145"/>
                      <a:pt x="51" y="141"/>
                    </a:cubicBezTo>
                    <a:cubicBezTo>
                      <a:pt x="50" y="140"/>
                      <a:pt x="50" y="140"/>
                      <a:pt x="50" y="140"/>
                    </a:cubicBezTo>
                    <a:cubicBezTo>
                      <a:pt x="15" y="125"/>
                      <a:pt x="0" y="85"/>
                      <a:pt x="15" y="50"/>
                    </a:cubicBezTo>
                    <a:cubicBezTo>
                      <a:pt x="30" y="16"/>
                      <a:pt x="71" y="0"/>
                      <a:pt x="105" y="15"/>
                    </a:cubicBezTo>
                    <a:cubicBezTo>
                      <a:pt x="107" y="16"/>
                      <a:pt x="107" y="16"/>
                      <a:pt x="107" y="16"/>
                    </a:cubicBezTo>
                    <a:cubicBezTo>
                      <a:pt x="141" y="31"/>
                      <a:pt x="157" y="72"/>
                      <a:pt x="141" y="106"/>
                    </a:cubicBezTo>
                    <a:cubicBezTo>
                      <a:pt x="130" y="132"/>
                      <a:pt x="105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45">
                <a:extLst>
                  <a:ext uri="{FF2B5EF4-FFF2-40B4-BE49-F238E27FC236}">
                    <a16:creationId xmlns:a16="http://schemas.microsoft.com/office/drawing/2014/main" id="{3064BBEA-F32B-4FA4-891B-9FE1999E3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103"/>
                <a:ext cx="39" cy="37"/>
              </a:xfrm>
              <a:custGeom>
                <a:avLst/>
                <a:gdLst>
                  <a:gd name="T0" fmla="*/ 70 w 141"/>
                  <a:gd name="T1" fmla="*/ 132 h 132"/>
                  <a:gd name="T2" fmla="*/ 11 w 141"/>
                  <a:gd name="T3" fmla="*/ 90 h 132"/>
                  <a:gd name="T4" fmla="*/ 50 w 141"/>
                  <a:gd name="T5" fmla="*/ 11 h 132"/>
                  <a:gd name="T6" fmla="*/ 51 w 141"/>
                  <a:gd name="T7" fmla="*/ 11 h 132"/>
                  <a:gd name="T8" fmla="*/ 130 w 141"/>
                  <a:gd name="T9" fmla="*/ 50 h 132"/>
                  <a:gd name="T10" fmla="*/ 91 w 141"/>
                  <a:gd name="T11" fmla="*/ 128 h 132"/>
                  <a:gd name="T12" fmla="*/ 89 w 141"/>
                  <a:gd name="T13" fmla="*/ 129 h 132"/>
                  <a:gd name="T14" fmla="*/ 70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0" y="132"/>
                    </a:moveTo>
                    <a:cubicBezTo>
                      <a:pt x="44" y="132"/>
                      <a:pt x="20" y="115"/>
                      <a:pt x="11" y="90"/>
                    </a:cubicBezTo>
                    <a:cubicBezTo>
                      <a:pt x="0" y="57"/>
                      <a:pt x="17" y="22"/>
                      <a:pt x="50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84" y="0"/>
                      <a:pt x="119" y="17"/>
                      <a:pt x="130" y="50"/>
                    </a:cubicBezTo>
                    <a:cubicBezTo>
                      <a:pt x="141" y="82"/>
                      <a:pt x="123" y="117"/>
                      <a:pt x="91" y="128"/>
                    </a:cubicBezTo>
                    <a:cubicBezTo>
                      <a:pt x="89" y="129"/>
                      <a:pt x="89" y="129"/>
                      <a:pt x="89" y="129"/>
                    </a:cubicBezTo>
                    <a:cubicBezTo>
                      <a:pt x="83" y="131"/>
                      <a:pt x="7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46">
                <a:extLst>
                  <a:ext uri="{FF2B5EF4-FFF2-40B4-BE49-F238E27FC236}">
                    <a16:creationId xmlns:a16="http://schemas.microsoft.com/office/drawing/2014/main" id="{7F341B37-B0BC-4C42-A5E4-C2D063CD3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1088"/>
                <a:ext cx="39" cy="39"/>
              </a:xfrm>
              <a:custGeom>
                <a:avLst/>
                <a:gdLst>
                  <a:gd name="T0" fmla="*/ 72 w 142"/>
                  <a:gd name="T1" fmla="*/ 139 h 139"/>
                  <a:gd name="T2" fmla="*/ 68 w 142"/>
                  <a:gd name="T3" fmla="*/ 139 h 139"/>
                  <a:gd name="T4" fmla="*/ 67 w 142"/>
                  <a:gd name="T5" fmla="*/ 139 h 139"/>
                  <a:gd name="T6" fmla="*/ 2 w 142"/>
                  <a:gd name="T7" fmla="*/ 67 h 139"/>
                  <a:gd name="T8" fmla="*/ 73 w 142"/>
                  <a:gd name="T9" fmla="*/ 2 h 139"/>
                  <a:gd name="T10" fmla="*/ 75 w 142"/>
                  <a:gd name="T11" fmla="*/ 2 h 139"/>
                  <a:gd name="T12" fmla="*/ 140 w 142"/>
                  <a:gd name="T13" fmla="*/ 74 h 139"/>
                  <a:gd name="T14" fmla="*/ 72 w 142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9">
                    <a:moveTo>
                      <a:pt x="72" y="139"/>
                    </a:moveTo>
                    <a:cubicBezTo>
                      <a:pt x="70" y="139"/>
                      <a:pt x="69" y="139"/>
                      <a:pt x="68" y="139"/>
                    </a:cubicBezTo>
                    <a:cubicBezTo>
                      <a:pt x="67" y="139"/>
                      <a:pt x="67" y="139"/>
                      <a:pt x="67" y="139"/>
                    </a:cubicBezTo>
                    <a:cubicBezTo>
                      <a:pt x="29" y="137"/>
                      <a:pt x="0" y="105"/>
                      <a:pt x="2" y="67"/>
                    </a:cubicBezTo>
                    <a:cubicBezTo>
                      <a:pt x="3" y="29"/>
                      <a:pt x="35" y="0"/>
                      <a:pt x="73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112" y="4"/>
                      <a:pt x="142" y="36"/>
                      <a:pt x="140" y="74"/>
                    </a:cubicBezTo>
                    <a:cubicBezTo>
                      <a:pt x="138" y="110"/>
                      <a:pt x="108" y="139"/>
                      <a:pt x="72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47">
                <a:extLst>
                  <a:ext uri="{FF2B5EF4-FFF2-40B4-BE49-F238E27FC236}">
                    <a16:creationId xmlns:a16="http://schemas.microsoft.com/office/drawing/2014/main" id="{B4822391-CD7C-4066-B8F4-85B7003E8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1084"/>
                <a:ext cx="37" cy="37"/>
              </a:xfrm>
              <a:custGeom>
                <a:avLst/>
                <a:gdLst>
                  <a:gd name="T0" fmla="*/ 69 w 136"/>
                  <a:gd name="T1" fmla="*/ 133 h 133"/>
                  <a:gd name="T2" fmla="*/ 66 w 136"/>
                  <a:gd name="T3" fmla="*/ 133 h 133"/>
                  <a:gd name="T4" fmla="*/ 64 w 136"/>
                  <a:gd name="T5" fmla="*/ 133 h 133"/>
                  <a:gd name="T6" fmla="*/ 2 w 136"/>
                  <a:gd name="T7" fmla="*/ 64 h 133"/>
                  <a:gd name="T8" fmla="*/ 71 w 136"/>
                  <a:gd name="T9" fmla="*/ 2 h 133"/>
                  <a:gd name="T10" fmla="*/ 72 w 136"/>
                  <a:gd name="T11" fmla="*/ 2 h 133"/>
                  <a:gd name="T12" fmla="*/ 135 w 136"/>
                  <a:gd name="T13" fmla="*/ 71 h 133"/>
                  <a:gd name="T14" fmla="*/ 69 w 136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33">
                    <a:moveTo>
                      <a:pt x="69" y="133"/>
                    </a:moveTo>
                    <a:cubicBezTo>
                      <a:pt x="68" y="133"/>
                      <a:pt x="67" y="133"/>
                      <a:pt x="66" y="133"/>
                    </a:cubicBezTo>
                    <a:cubicBezTo>
                      <a:pt x="64" y="133"/>
                      <a:pt x="64" y="133"/>
                      <a:pt x="64" y="133"/>
                    </a:cubicBezTo>
                    <a:cubicBezTo>
                      <a:pt x="28" y="131"/>
                      <a:pt x="0" y="101"/>
                      <a:pt x="2" y="64"/>
                    </a:cubicBezTo>
                    <a:cubicBezTo>
                      <a:pt x="4" y="28"/>
                      <a:pt x="34" y="0"/>
                      <a:pt x="71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108" y="4"/>
                      <a:pt x="136" y="34"/>
                      <a:pt x="135" y="71"/>
                    </a:cubicBezTo>
                    <a:cubicBezTo>
                      <a:pt x="133" y="106"/>
                      <a:pt x="104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48">
                <a:extLst>
                  <a:ext uri="{FF2B5EF4-FFF2-40B4-BE49-F238E27FC236}">
                    <a16:creationId xmlns:a16="http://schemas.microsoft.com/office/drawing/2014/main" id="{731BBFB3-CDA7-4D5E-80E4-C7683A35F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081"/>
                <a:ext cx="35" cy="34"/>
              </a:xfrm>
              <a:custGeom>
                <a:avLst/>
                <a:gdLst>
                  <a:gd name="T0" fmla="*/ 65 w 128"/>
                  <a:gd name="T1" fmla="*/ 124 h 124"/>
                  <a:gd name="T2" fmla="*/ 62 w 128"/>
                  <a:gd name="T3" fmla="*/ 124 h 124"/>
                  <a:gd name="T4" fmla="*/ 60 w 128"/>
                  <a:gd name="T5" fmla="*/ 124 h 124"/>
                  <a:gd name="T6" fmla="*/ 1 w 128"/>
                  <a:gd name="T7" fmla="*/ 59 h 124"/>
                  <a:gd name="T8" fmla="*/ 63 w 128"/>
                  <a:gd name="T9" fmla="*/ 0 h 124"/>
                  <a:gd name="T10" fmla="*/ 66 w 128"/>
                  <a:gd name="T11" fmla="*/ 0 h 124"/>
                  <a:gd name="T12" fmla="*/ 67 w 128"/>
                  <a:gd name="T13" fmla="*/ 0 h 124"/>
                  <a:gd name="T14" fmla="*/ 127 w 128"/>
                  <a:gd name="T15" fmla="*/ 65 h 124"/>
                  <a:gd name="T16" fmla="*/ 65 w 128"/>
                  <a:gd name="T17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124">
                    <a:moveTo>
                      <a:pt x="65" y="124"/>
                    </a:moveTo>
                    <a:cubicBezTo>
                      <a:pt x="64" y="124"/>
                      <a:pt x="63" y="124"/>
                      <a:pt x="62" y="124"/>
                    </a:cubicBezTo>
                    <a:cubicBezTo>
                      <a:pt x="60" y="124"/>
                      <a:pt x="60" y="124"/>
                      <a:pt x="60" y="124"/>
                    </a:cubicBezTo>
                    <a:cubicBezTo>
                      <a:pt x="26" y="122"/>
                      <a:pt x="0" y="93"/>
                      <a:pt x="1" y="59"/>
                    </a:cubicBezTo>
                    <a:cubicBezTo>
                      <a:pt x="3" y="26"/>
                      <a:pt x="30" y="0"/>
                      <a:pt x="63" y="0"/>
                    </a:cubicBezTo>
                    <a:cubicBezTo>
                      <a:pt x="64" y="0"/>
                      <a:pt x="65" y="0"/>
                      <a:pt x="66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2" y="1"/>
                      <a:pt x="128" y="30"/>
                      <a:pt x="127" y="65"/>
                    </a:cubicBezTo>
                    <a:cubicBezTo>
                      <a:pt x="125" y="98"/>
                      <a:pt x="98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49">
                <a:extLst>
                  <a:ext uri="{FF2B5EF4-FFF2-40B4-BE49-F238E27FC236}">
                    <a16:creationId xmlns:a16="http://schemas.microsoft.com/office/drawing/2014/main" id="{37CFA16F-E821-4395-BE87-B1F610E84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2562"/>
                <a:ext cx="40" cy="37"/>
              </a:xfrm>
              <a:custGeom>
                <a:avLst/>
                <a:gdLst>
                  <a:gd name="T0" fmla="*/ 71 w 143"/>
                  <a:gd name="T1" fmla="*/ 136 h 136"/>
                  <a:gd name="T2" fmla="*/ 10 w 143"/>
                  <a:gd name="T3" fmla="*/ 90 h 136"/>
                  <a:gd name="T4" fmla="*/ 53 w 143"/>
                  <a:gd name="T5" fmla="*/ 11 h 136"/>
                  <a:gd name="T6" fmla="*/ 54 w 143"/>
                  <a:gd name="T7" fmla="*/ 11 h 136"/>
                  <a:gd name="T8" fmla="*/ 133 w 143"/>
                  <a:gd name="T9" fmla="*/ 53 h 136"/>
                  <a:gd name="T10" fmla="*/ 91 w 143"/>
                  <a:gd name="T11" fmla="*/ 132 h 136"/>
                  <a:gd name="T12" fmla="*/ 89 w 143"/>
                  <a:gd name="T13" fmla="*/ 133 h 136"/>
                  <a:gd name="T14" fmla="*/ 71 w 143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6">
                    <a:moveTo>
                      <a:pt x="71" y="136"/>
                    </a:moveTo>
                    <a:cubicBezTo>
                      <a:pt x="44" y="136"/>
                      <a:pt x="18" y="118"/>
                      <a:pt x="10" y="90"/>
                    </a:cubicBezTo>
                    <a:cubicBezTo>
                      <a:pt x="0" y="57"/>
                      <a:pt x="19" y="21"/>
                      <a:pt x="53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88" y="0"/>
                      <a:pt x="123" y="19"/>
                      <a:pt x="133" y="53"/>
                    </a:cubicBezTo>
                    <a:cubicBezTo>
                      <a:pt x="143" y="87"/>
                      <a:pt x="124" y="122"/>
                      <a:pt x="91" y="132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3" y="135"/>
                      <a:pt x="77" y="136"/>
                      <a:pt x="71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50">
                <a:extLst>
                  <a:ext uri="{FF2B5EF4-FFF2-40B4-BE49-F238E27FC236}">
                    <a16:creationId xmlns:a16="http://schemas.microsoft.com/office/drawing/2014/main" id="{358C2B69-2593-4032-B897-3B845D428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558"/>
                <a:ext cx="35" cy="34"/>
              </a:xfrm>
              <a:custGeom>
                <a:avLst/>
                <a:gdLst>
                  <a:gd name="T0" fmla="*/ 65 w 127"/>
                  <a:gd name="T1" fmla="*/ 124 h 124"/>
                  <a:gd name="T2" fmla="*/ 60 w 127"/>
                  <a:gd name="T3" fmla="*/ 123 h 124"/>
                  <a:gd name="T4" fmla="*/ 58 w 127"/>
                  <a:gd name="T5" fmla="*/ 123 h 124"/>
                  <a:gd name="T6" fmla="*/ 3 w 127"/>
                  <a:gd name="T7" fmla="*/ 58 h 124"/>
                  <a:gd name="T8" fmla="*/ 68 w 127"/>
                  <a:gd name="T9" fmla="*/ 3 h 124"/>
                  <a:gd name="T10" fmla="*/ 69 w 127"/>
                  <a:gd name="T11" fmla="*/ 3 h 124"/>
                  <a:gd name="T12" fmla="*/ 125 w 127"/>
                  <a:gd name="T13" fmla="*/ 68 h 124"/>
                  <a:gd name="T14" fmla="*/ 65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5" y="124"/>
                    </a:moveTo>
                    <a:cubicBezTo>
                      <a:pt x="63" y="124"/>
                      <a:pt x="61" y="123"/>
                      <a:pt x="60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25" y="121"/>
                      <a:pt x="0" y="92"/>
                      <a:pt x="3" y="58"/>
                    </a:cubicBezTo>
                    <a:cubicBezTo>
                      <a:pt x="5" y="25"/>
                      <a:pt x="34" y="0"/>
                      <a:pt x="68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102" y="6"/>
                      <a:pt x="127" y="35"/>
                      <a:pt x="125" y="68"/>
                    </a:cubicBezTo>
                    <a:cubicBezTo>
                      <a:pt x="122" y="99"/>
                      <a:pt x="96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51">
                <a:extLst>
                  <a:ext uri="{FF2B5EF4-FFF2-40B4-BE49-F238E27FC236}">
                    <a16:creationId xmlns:a16="http://schemas.microsoft.com/office/drawing/2014/main" id="{8CB36AEC-9ED8-4BC5-9C92-96C5B93C4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555"/>
                <a:ext cx="23" cy="23"/>
              </a:xfrm>
              <a:custGeom>
                <a:avLst/>
                <a:gdLst>
                  <a:gd name="T0" fmla="*/ 43 w 84"/>
                  <a:gd name="T1" fmla="*/ 82 h 82"/>
                  <a:gd name="T2" fmla="*/ 39 w 84"/>
                  <a:gd name="T3" fmla="*/ 82 h 82"/>
                  <a:gd name="T4" fmla="*/ 38 w 84"/>
                  <a:gd name="T5" fmla="*/ 82 h 82"/>
                  <a:gd name="T6" fmla="*/ 1 w 84"/>
                  <a:gd name="T7" fmla="*/ 39 h 82"/>
                  <a:gd name="T8" fmla="*/ 45 w 84"/>
                  <a:gd name="T9" fmla="*/ 2 h 82"/>
                  <a:gd name="T10" fmla="*/ 46 w 84"/>
                  <a:gd name="T11" fmla="*/ 2 h 82"/>
                  <a:gd name="T12" fmla="*/ 82 w 84"/>
                  <a:gd name="T13" fmla="*/ 45 h 82"/>
                  <a:gd name="T14" fmla="*/ 43 w 84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82">
                    <a:moveTo>
                      <a:pt x="43" y="82"/>
                    </a:moveTo>
                    <a:cubicBezTo>
                      <a:pt x="41" y="82"/>
                      <a:pt x="40" y="82"/>
                      <a:pt x="39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16" y="80"/>
                      <a:pt x="0" y="61"/>
                      <a:pt x="1" y="39"/>
                    </a:cubicBezTo>
                    <a:cubicBezTo>
                      <a:pt x="3" y="17"/>
                      <a:pt x="23" y="0"/>
                      <a:pt x="45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68" y="4"/>
                      <a:pt x="84" y="23"/>
                      <a:pt x="82" y="45"/>
                    </a:cubicBezTo>
                    <a:cubicBezTo>
                      <a:pt x="81" y="66"/>
                      <a:pt x="63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52">
                <a:extLst>
                  <a:ext uri="{FF2B5EF4-FFF2-40B4-BE49-F238E27FC236}">
                    <a16:creationId xmlns:a16="http://schemas.microsoft.com/office/drawing/2014/main" id="{D90219F4-991D-4B44-97B4-68A32DF75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2527"/>
                <a:ext cx="44" cy="42"/>
              </a:xfrm>
              <a:custGeom>
                <a:avLst/>
                <a:gdLst>
                  <a:gd name="T0" fmla="*/ 80 w 161"/>
                  <a:gd name="T1" fmla="*/ 151 h 151"/>
                  <a:gd name="T2" fmla="*/ 12 w 161"/>
                  <a:gd name="T3" fmla="*/ 100 h 151"/>
                  <a:gd name="T4" fmla="*/ 59 w 161"/>
                  <a:gd name="T5" fmla="*/ 12 h 151"/>
                  <a:gd name="T6" fmla="*/ 61 w 161"/>
                  <a:gd name="T7" fmla="*/ 11 h 151"/>
                  <a:gd name="T8" fmla="*/ 149 w 161"/>
                  <a:gd name="T9" fmla="*/ 59 h 151"/>
                  <a:gd name="T10" fmla="*/ 102 w 161"/>
                  <a:gd name="T11" fmla="*/ 147 h 151"/>
                  <a:gd name="T12" fmla="*/ 100 w 161"/>
                  <a:gd name="T13" fmla="*/ 148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49" y="151"/>
                      <a:pt x="21" y="131"/>
                      <a:pt x="12" y="100"/>
                    </a:cubicBezTo>
                    <a:cubicBezTo>
                      <a:pt x="0" y="62"/>
                      <a:pt x="22" y="23"/>
                      <a:pt x="59" y="12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98" y="0"/>
                      <a:pt x="138" y="21"/>
                      <a:pt x="149" y="59"/>
                    </a:cubicBezTo>
                    <a:cubicBezTo>
                      <a:pt x="161" y="96"/>
                      <a:pt x="139" y="136"/>
                      <a:pt x="102" y="147"/>
                    </a:cubicBezTo>
                    <a:cubicBezTo>
                      <a:pt x="100" y="148"/>
                      <a:pt x="100" y="148"/>
                      <a:pt x="100" y="148"/>
                    </a:cubicBezTo>
                    <a:cubicBezTo>
                      <a:pt x="93" y="150"/>
                      <a:pt x="8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53">
                <a:extLst>
                  <a:ext uri="{FF2B5EF4-FFF2-40B4-BE49-F238E27FC236}">
                    <a16:creationId xmlns:a16="http://schemas.microsoft.com/office/drawing/2014/main" id="{018A9094-50EA-4A22-811F-79B9CAE96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2524"/>
                <a:ext cx="35" cy="33"/>
              </a:xfrm>
              <a:custGeom>
                <a:avLst/>
                <a:gdLst>
                  <a:gd name="T0" fmla="*/ 64 w 126"/>
                  <a:gd name="T1" fmla="*/ 118 h 118"/>
                  <a:gd name="T2" fmla="*/ 40 w 126"/>
                  <a:gd name="T3" fmla="*/ 112 h 118"/>
                  <a:gd name="T4" fmla="*/ 39 w 126"/>
                  <a:gd name="T5" fmla="*/ 112 h 118"/>
                  <a:gd name="T6" fmla="*/ 13 w 126"/>
                  <a:gd name="T7" fmla="*/ 39 h 118"/>
                  <a:gd name="T8" fmla="*/ 86 w 126"/>
                  <a:gd name="T9" fmla="*/ 13 h 118"/>
                  <a:gd name="T10" fmla="*/ 87 w 126"/>
                  <a:gd name="T11" fmla="*/ 13 h 118"/>
                  <a:gd name="T12" fmla="*/ 113 w 126"/>
                  <a:gd name="T13" fmla="*/ 86 h 118"/>
                  <a:gd name="T14" fmla="*/ 64 w 126"/>
                  <a:gd name="T15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8">
                    <a:moveTo>
                      <a:pt x="64" y="118"/>
                    </a:moveTo>
                    <a:cubicBezTo>
                      <a:pt x="56" y="118"/>
                      <a:pt x="48" y="116"/>
                      <a:pt x="40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12" y="99"/>
                      <a:pt x="0" y="66"/>
                      <a:pt x="13" y="39"/>
                    </a:cubicBezTo>
                    <a:cubicBezTo>
                      <a:pt x="26" y="11"/>
                      <a:pt x="59" y="0"/>
                      <a:pt x="86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115" y="27"/>
                      <a:pt x="126" y="59"/>
                      <a:pt x="113" y="86"/>
                    </a:cubicBezTo>
                    <a:cubicBezTo>
                      <a:pt x="104" y="106"/>
                      <a:pt x="84" y="118"/>
                      <a:pt x="64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54">
                <a:extLst>
                  <a:ext uri="{FF2B5EF4-FFF2-40B4-BE49-F238E27FC236}">
                    <a16:creationId xmlns:a16="http://schemas.microsoft.com/office/drawing/2014/main" id="{517D3447-ABBE-4497-A32B-D4E4E223E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2497"/>
                <a:ext cx="40" cy="38"/>
              </a:xfrm>
              <a:custGeom>
                <a:avLst/>
                <a:gdLst>
                  <a:gd name="T0" fmla="*/ 72 w 145"/>
                  <a:gd name="T1" fmla="*/ 136 h 136"/>
                  <a:gd name="T2" fmla="*/ 10 w 145"/>
                  <a:gd name="T3" fmla="*/ 91 h 136"/>
                  <a:gd name="T4" fmla="*/ 53 w 145"/>
                  <a:gd name="T5" fmla="*/ 10 h 136"/>
                  <a:gd name="T6" fmla="*/ 55 w 145"/>
                  <a:gd name="T7" fmla="*/ 10 h 136"/>
                  <a:gd name="T8" fmla="*/ 135 w 145"/>
                  <a:gd name="T9" fmla="*/ 53 h 136"/>
                  <a:gd name="T10" fmla="*/ 92 w 145"/>
                  <a:gd name="T11" fmla="*/ 133 h 136"/>
                  <a:gd name="T12" fmla="*/ 90 w 145"/>
                  <a:gd name="T13" fmla="*/ 134 h 136"/>
                  <a:gd name="T14" fmla="*/ 72 w 145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136">
                    <a:moveTo>
                      <a:pt x="72" y="136"/>
                    </a:moveTo>
                    <a:cubicBezTo>
                      <a:pt x="44" y="136"/>
                      <a:pt x="18" y="119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89" y="0"/>
                      <a:pt x="125" y="19"/>
                      <a:pt x="135" y="53"/>
                    </a:cubicBezTo>
                    <a:cubicBezTo>
                      <a:pt x="145" y="87"/>
                      <a:pt x="126" y="123"/>
                      <a:pt x="92" y="133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84" y="136"/>
                      <a:pt x="78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55">
                <a:extLst>
                  <a:ext uri="{FF2B5EF4-FFF2-40B4-BE49-F238E27FC236}">
                    <a16:creationId xmlns:a16="http://schemas.microsoft.com/office/drawing/2014/main" id="{6168C355-3D76-4DC5-85F1-30BA40D28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475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3 w 135"/>
                  <a:gd name="T3" fmla="*/ 120 h 126"/>
                  <a:gd name="T4" fmla="*/ 42 w 135"/>
                  <a:gd name="T5" fmla="*/ 120 h 126"/>
                  <a:gd name="T6" fmla="*/ 14 w 135"/>
                  <a:gd name="T7" fmla="*/ 41 h 126"/>
                  <a:gd name="T8" fmla="*/ 93 w 135"/>
                  <a:gd name="T9" fmla="*/ 14 h 126"/>
                  <a:gd name="T10" fmla="*/ 94 w 135"/>
                  <a:gd name="T11" fmla="*/ 14 h 126"/>
                  <a:gd name="T12" fmla="*/ 121 w 135"/>
                  <a:gd name="T13" fmla="*/ 93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1" y="124"/>
                      <a:pt x="43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12" y="106"/>
                      <a:pt x="0" y="71"/>
                      <a:pt x="14" y="41"/>
                    </a:cubicBezTo>
                    <a:cubicBezTo>
                      <a:pt x="28" y="12"/>
                      <a:pt x="63" y="0"/>
                      <a:pt x="93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123" y="28"/>
                      <a:pt x="135" y="63"/>
                      <a:pt x="121" y="93"/>
                    </a:cubicBezTo>
                    <a:cubicBezTo>
                      <a:pt x="111" y="114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56">
                <a:extLst>
                  <a:ext uri="{FF2B5EF4-FFF2-40B4-BE49-F238E27FC236}">
                    <a16:creationId xmlns:a16="http://schemas.microsoft.com/office/drawing/2014/main" id="{37291328-6953-4068-A035-B919EDE71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45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3 w 88"/>
                  <a:gd name="T3" fmla="*/ 68 h 83"/>
                  <a:gd name="T4" fmla="*/ 20 w 88"/>
                  <a:gd name="T5" fmla="*/ 13 h 83"/>
                  <a:gd name="T6" fmla="*/ 21 w 88"/>
                  <a:gd name="T7" fmla="*/ 13 h 83"/>
                  <a:gd name="T8" fmla="*/ 75 w 88"/>
                  <a:gd name="T9" fmla="*/ 20 h 83"/>
                  <a:gd name="T10" fmla="*/ 68 w 88"/>
                  <a:gd name="T11" fmla="*/ 74 h 83"/>
                  <a:gd name="T12" fmla="*/ 68 w 88"/>
                  <a:gd name="T13" fmla="*/ 74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2" y="83"/>
                      <a:pt x="21" y="77"/>
                      <a:pt x="13" y="68"/>
                    </a:cubicBezTo>
                    <a:cubicBezTo>
                      <a:pt x="0" y="51"/>
                      <a:pt x="3" y="27"/>
                      <a:pt x="20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38" y="0"/>
                      <a:pt x="62" y="3"/>
                      <a:pt x="75" y="20"/>
                    </a:cubicBezTo>
                    <a:cubicBezTo>
                      <a:pt x="88" y="37"/>
                      <a:pt x="85" y="61"/>
                      <a:pt x="68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0" y="80"/>
                      <a:pt x="52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57">
                <a:extLst>
                  <a:ext uri="{FF2B5EF4-FFF2-40B4-BE49-F238E27FC236}">
                    <a16:creationId xmlns:a16="http://schemas.microsoft.com/office/drawing/2014/main" id="{0C9F411F-BD2F-4303-A31B-5ED087FB8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2428"/>
                <a:ext cx="35" cy="32"/>
              </a:xfrm>
              <a:custGeom>
                <a:avLst/>
                <a:gdLst>
                  <a:gd name="T0" fmla="*/ 64 w 127"/>
                  <a:gd name="T1" fmla="*/ 119 h 119"/>
                  <a:gd name="T2" fmla="*/ 40 w 127"/>
                  <a:gd name="T3" fmla="*/ 114 h 119"/>
                  <a:gd name="T4" fmla="*/ 39 w 127"/>
                  <a:gd name="T5" fmla="*/ 113 h 119"/>
                  <a:gd name="T6" fmla="*/ 13 w 127"/>
                  <a:gd name="T7" fmla="*/ 39 h 119"/>
                  <a:gd name="T8" fmla="*/ 87 w 127"/>
                  <a:gd name="T9" fmla="*/ 13 h 119"/>
                  <a:gd name="T10" fmla="*/ 88 w 127"/>
                  <a:gd name="T11" fmla="*/ 14 h 119"/>
                  <a:gd name="T12" fmla="*/ 114 w 127"/>
                  <a:gd name="T13" fmla="*/ 88 h 119"/>
                  <a:gd name="T14" fmla="*/ 64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4" y="119"/>
                    </a:moveTo>
                    <a:cubicBezTo>
                      <a:pt x="56" y="119"/>
                      <a:pt x="48" y="117"/>
                      <a:pt x="40" y="114"/>
                    </a:cubicBezTo>
                    <a:cubicBezTo>
                      <a:pt x="39" y="113"/>
                      <a:pt x="39" y="113"/>
                      <a:pt x="39" y="113"/>
                    </a:cubicBezTo>
                    <a:cubicBezTo>
                      <a:pt x="12" y="100"/>
                      <a:pt x="0" y="67"/>
                      <a:pt x="13" y="39"/>
                    </a:cubicBezTo>
                    <a:cubicBezTo>
                      <a:pt x="26" y="12"/>
                      <a:pt x="59" y="0"/>
                      <a:pt x="87" y="13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115" y="27"/>
                      <a:pt x="127" y="60"/>
                      <a:pt x="114" y="88"/>
                    </a:cubicBezTo>
                    <a:cubicBezTo>
                      <a:pt x="104" y="107"/>
                      <a:pt x="84" y="119"/>
                      <a:pt x="64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58">
                <a:extLst>
                  <a:ext uri="{FF2B5EF4-FFF2-40B4-BE49-F238E27FC236}">
                    <a16:creationId xmlns:a16="http://schemas.microsoft.com/office/drawing/2014/main" id="{BDC4982A-1713-48DD-98F2-0AE7CB1C0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5" y="2382"/>
                <a:ext cx="31" cy="28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6 h 104"/>
                  <a:gd name="T4" fmla="*/ 25 w 111"/>
                  <a:gd name="T5" fmla="*/ 17 h 104"/>
                  <a:gd name="T6" fmla="*/ 26 w 111"/>
                  <a:gd name="T7" fmla="*/ 17 h 104"/>
                  <a:gd name="T8" fmla="*/ 95 w 111"/>
                  <a:gd name="T9" fmla="*/ 25 h 104"/>
                  <a:gd name="T10" fmla="*/ 86 w 111"/>
                  <a:gd name="T11" fmla="*/ 93 h 104"/>
                  <a:gd name="T12" fmla="*/ 85 w 111"/>
                  <a:gd name="T13" fmla="*/ 9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7" y="98"/>
                      <a:pt x="17" y="86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48" y="0"/>
                      <a:pt x="78" y="4"/>
                      <a:pt x="95" y="25"/>
                    </a:cubicBezTo>
                    <a:cubicBezTo>
                      <a:pt x="111" y="46"/>
                      <a:pt x="107" y="77"/>
                      <a:pt x="86" y="93"/>
                    </a:cubicBezTo>
                    <a:cubicBezTo>
                      <a:pt x="85" y="94"/>
                      <a:pt x="85" y="94"/>
                      <a:pt x="85" y="94"/>
                    </a:cubicBezTo>
                    <a:cubicBezTo>
                      <a:pt x="76" y="101"/>
                      <a:pt x="66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59">
                <a:extLst>
                  <a:ext uri="{FF2B5EF4-FFF2-40B4-BE49-F238E27FC236}">
                    <a16:creationId xmlns:a16="http://schemas.microsoft.com/office/drawing/2014/main" id="{0DC10EFE-844A-476D-A74E-BF3B0EBB3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346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27 w 155"/>
                  <a:gd name="T3" fmla="*/ 126 h 148"/>
                  <a:gd name="T4" fmla="*/ 26 w 155"/>
                  <a:gd name="T5" fmla="*/ 125 h 148"/>
                  <a:gd name="T6" fmla="*/ 29 w 155"/>
                  <a:gd name="T7" fmla="*/ 27 h 148"/>
                  <a:gd name="T8" fmla="*/ 128 w 155"/>
                  <a:gd name="T9" fmla="*/ 30 h 148"/>
                  <a:gd name="T10" fmla="*/ 129 w 155"/>
                  <a:gd name="T11" fmla="*/ 31 h 148"/>
                  <a:gd name="T12" fmla="*/ 126 w 155"/>
                  <a:gd name="T13" fmla="*/ 129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60" y="148"/>
                      <a:pt x="41" y="141"/>
                      <a:pt x="27" y="126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0" y="97"/>
                      <a:pt x="1" y="53"/>
                      <a:pt x="29" y="27"/>
                    </a:cubicBezTo>
                    <a:cubicBezTo>
                      <a:pt x="57" y="0"/>
                      <a:pt x="101" y="2"/>
                      <a:pt x="128" y="30"/>
                    </a:cubicBezTo>
                    <a:cubicBezTo>
                      <a:pt x="129" y="31"/>
                      <a:pt x="129" y="31"/>
                      <a:pt x="129" y="31"/>
                    </a:cubicBezTo>
                    <a:cubicBezTo>
                      <a:pt x="155" y="59"/>
                      <a:pt x="154" y="103"/>
                      <a:pt x="126" y="129"/>
                    </a:cubicBezTo>
                    <a:cubicBezTo>
                      <a:pt x="112" y="142"/>
                      <a:pt x="95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60">
                <a:extLst>
                  <a:ext uri="{FF2B5EF4-FFF2-40B4-BE49-F238E27FC236}">
                    <a16:creationId xmlns:a16="http://schemas.microsoft.com/office/drawing/2014/main" id="{D4C0D42B-5EDA-4E6B-8FA9-F10BF65A5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313"/>
                <a:ext cx="31" cy="29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5 h 104"/>
                  <a:gd name="T4" fmla="*/ 25 w 111"/>
                  <a:gd name="T5" fmla="*/ 17 h 104"/>
                  <a:gd name="T6" fmla="*/ 26 w 111"/>
                  <a:gd name="T7" fmla="*/ 16 h 104"/>
                  <a:gd name="T8" fmla="*/ 94 w 111"/>
                  <a:gd name="T9" fmla="*/ 25 h 104"/>
                  <a:gd name="T10" fmla="*/ 86 w 111"/>
                  <a:gd name="T11" fmla="*/ 93 h 104"/>
                  <a:gd name="T12" fmla="*/ 85 w 111"/>
                  <a:gd name="T13" fmla="*/ 93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6" y="97"/>
                      <a:pt x="17" y="85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47" y="0"/>
                      <a:pt x="78" y="4"/>
                      <a:pt x="94" y="25"/>
                    </a:cubicBezTo>
                    <a:cubicBezTo>
                      <a:pt x="111" y="46"/>
                      <a:pt x="107" y="76"/>
                      <a:pt x="86" y="93"/>
                    </a:cubicBezTo>
                    <a:cubicBezTo>
                      <a:pt x="85" y="93"/>
                      <a:pt x="85" y="93"/>
                      <a:pt x="85" y="93"/>
                    </a:cubicBezTo>
                    <a:cubicBezTo>
                      <a:pt x="76" y="100"/>
                      <a:pt x="65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61">
                <a:extLst>
                  <a:ext uri="{FF2B5EF4-FFF2-40B4-BE49-F238E27FC236}">
                    <a16:creationId xmlns:a16="http://schemas.microsoft.com/office/drawing/2014/main" id="{DB8977C7-2792-4FB2-9614-81774C321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274"/>
                <a:ext cx="25" cy="24"/>
              </a:xfrm>
              <a:custGeom>
                <a:avLst/>
                <a:gdLst>
                  <a:gd name="T0" fmla="*/ 46 w 91"/>
                  <a:gd name="T1" fmla="*/ 87 h 87"/>
                  <a:gd name="T2" fmla="*/ 16 w 91"/>
                  <a:gd name="T3" fmla="*/ 74 h 87"/>
                  <a:gd name="T4" fmla="*/ 16 w 91"/>
                  <a:gd name="T5" fmla="*/ 73 h 87"/>
                  <a:gd name="T6" fmla="*/ 18 w 91"/>
                  <a:gd name="T7" fmla="*/ 16 h 87"/>
                  <a:gd name="T8" fmla="*/ 75 w 91"/>
                  <a:gd name="T9" fmla="*/ 17 h 87"/>
                  <a:gd name="T10" fmla="*/ 76 w 91"/>
                  <a:gd name="T11" fmla="*/ 18 h 87"/>
                  <a:gd name="T12" fmla="*/ 74 w 91"/>
                  <a:gd name="T13" fmla="*/ 76 h 87"/>
                  <a:gd name="T14" fmla="*/ 46 w 91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7">
                    <a:moveTo>
                      <a:pt x="46" y="87"/>
                    </a:moveTo>
                    <a:cubicBezTo>
                      <a:pt x="35" y="87"/>
                      <a:pt x="24" y="82"/>
                      <a:pt x="16" y="74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0" y="57"/>
                      <a:pt x="1" y="31"/>
                      <a:pt x="18" y="16"/>
                    </a:cubicBezTo>
                    <a:cubicBezTo>
                      <a:pt x="34" y="0"/>
                      <a:pt x="60" y="1"/>
                      <a:pt x="75" y="17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91" y="34"/>
                      <a:pt x="90" y="60"/>
                      <a:pt x="74" y="76"/>
                    </a:cubicBezTo>
                    <a:cubicBezTo>
                      <a:pt x="66" y="83"/>
                      <a:pt x="56" y="87"/>
                      <a:pt x="46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62">
                <a:extLst>
                  <a:ext uri="{FF2B5EF4-FFF2-40B4-BE49-F238E27FC236}">
                    <a16:creationId xmlns:a16="http://schemas.microsoft.com/office/drawing/2014/main" id="{1C62D86D-A757-40EE-B931-BBB0C8E43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18"/>
                <a:ext cx="30" cy="27"/>
              </a:xfrm>
              <a:custGeom>
                <a:avLst/>
                <a:gdLst>
                  <a:gd name="T0" fmla="*/ 53 w 106"/>
                  <a:gd name="T1" fmla="*/ 100 h 100"/>
                  <a:gd name="T2" fmla="*/ 29 w 106"/>
                  <a:gd name="T3" fmla="*/ 94 h 100"/>
                  <a:gd name="T4" fmla="*/ 13 w 106"/>
                  <a:gd name="T5" fmla="*/ 30 h 100"/>
                  <a:gd name="T6" fmla="*/ 14 w 106"/>
                  <a:gd name="T7" fmla="*/ 29 h 100"/>
                  <a:gd name="T8" fmla="*/ 77 w 106"/>
                  <a:gd name="T9" fmla="*/ 13 h 100"/>
                  <a:gd name="T10" fmla="*/ 93 w 106"/>
                  <a:gd name="T11" fmla="*/ 77 h 100"/>
                  <a:gd name="T12" fmla="*/ 92 w 106"/>
                  <a:gd name="T13" fmla="*/ 78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5" y="100"/>
                      <a:pt x="37" y="98"/>
                      <a:pt x="29" y="94"/>
                    </a:cubicBezTo>
                    <a:cubicBezTo>
                      <a:pt x="7" y="80"/>
                      <a:pt x="0" y="52"/>
                      <a:pt x="13" y="30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27" y="7"/>
                      <a:pt x="55" y="0"/>
                      <a:pt x="77" y="13"/>
                    </a:cubicBezTo>
                    <a:cubicBezTo>
                      <a:pt x="99" y="26"/>
                      <a:pt x="106" y="55"/>
                      <a:pt x="93" y="77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84" y="92"/>
                      <a:pt x="68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63">
                <a:extLst>
                  <a:ext uri="{FF2B5EF4-FFF2-40B4-BE49-F238E27FC236}">
                    <a16:creationId xmlns:a16="http://schemas.microsoft.com/office/drawing/2014/main" id="{5C67582C-9F1A-4849-8AF9-5197D1746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2184"/>
                <a:ext cx="25" cy="24"/>
              </a:xfrm>
              <a:custGeom>
                <a:avLst/>
                <a:gdLst>
                  <a:gd name="T0" fmla="*/ 47 w 92"/>
                  <a:gd name="T1" fmla="*/ 87 h 87"/>
                  <a:gd name="T2" fmla="*/ 9 w 92"/>
                  <a:gd name="T3" fmla="*/ 61 h 87"/>
                  <a:gd name="T4" fmla="*/ 9 w 92"/>
                  <a:gd name="T5" fmla="*/ 61 h 87"/>
                  <a:gd name="T6" fmla="*/ 31 w 92"/>
                  <a:gd name="T7" fmla="*/ 8 h 87"/>
                  <a:gd name="T8" fmla="*/ 84 w 92"/>
                  <a:gd name="T9" fmla="*/ 30 h 87"/>
                  <a:gd name="T10" fmla="*/ 84 w 92"/>
                  <a:gd name="T11" fmla="*/ 31 h 87"/>
                  <a:gd name="T12" fmla="*/ 62 w 92"/>
                  <a:gd name="T13" fmla="*/ 84 h 87"/>
                  <a:gd name="T14" fmla="*/ 47 w 92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87">
                    <a:moveTo>
                      <a:pt x="47" y="87"/>
                    </a:moveTo>
                    <a:cubicBezTo>
                      <a:pt x="31" y="87"/>
                      <a:pt x="15" y="77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0" y="40"/>
                      <a:pt x="10" y="16"/>
                      <a:pt x="31" y="8"/>
                    </a:cubicBezTo>
                    <a:cubicBezTo>
                      <a:pt x="52" y="0"/>
                      <a:pt x="75" y="10"/>
                      <a:pt x="84" y="30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92" y="52"/>
                      <a:pt x="82" y="75"/>
                      <a:pt x="62" y="84"/>
                    </a:cubicBezTo>
                    <a:cubicBezTo>
                      <a:pt x="57" y="86"/>
                      <a:pt x="52" y="87"/>
                      <a:pt x="47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64">
                <a:extLst>
                  <a:ext uri="{FF2B5EF4-FFF2-40B4-BE49-F238E27FC236}">
                    <a16:creationId xmlns:a16="http://schemas.microsoft.com/office/drawing/2014/main" id="{60E6F5C1-EA51-4A99-ABC2-30762FB7F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114"/>
                <a:ext cx="45" cy="42"/>
              </a:xfrm>
              <a:custGeom>
                <a:avLst/>
                <a:gdLst>
                  <a:gd name="T0" fmla="*/ 81 w 163"/>
                  <a:gd name="T1" fmla="*/ 153 h 153"/>
                  <a:gd name="T2" fmla="*/ 45 w 163"/>
                  <a:gd name="T3" fmla="*/ 143 h 153"/>
                  <a:gd name="T4" fmla="*/ 20 w 163"/>
                  <a:gd name="T5" fmla="*/ 46 h 153"/>
                  <a:gd name="T6" fmla="*/ 21 w 163"/>
                  <a:gd name="T7" fmla="*/ 45 h 153"/>
                  <a:gd name="T8" fmla="*/ 118 w 163"/>
                  <a:gd name="T9" fmla="*/ 20 h 153"/>
                  <a:gd name="T10" fmla="*/ 143 w 163"/>
                  <a:gd name="T11" fmla="*/ 117 h 153"/>
                  <a:gd name="T12" fmla="*/ 142 w 163"/>
                  <a:gd name="T13" fmla="*/ 119 h 153"/>
                  <a:gd name="T14" fmla="*/ 81 w 163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53">
                    <a:moveTo>
                      <a:pt x="81" y="153"/>
                    </a:moveTo>
                    <a:cubicBezTo>
                      <a:pt x="69" y="153"/>
                      <a:pt x="56" y="150"/>
                      <a:pt x="45" y="143"/>
                    </a:cubicBezTo>
                    <a:cubicBezTo>
                      <a:pt x="11" y="123"/>
                      <a:pt x="0" y="80"/>
                      <a:pt x="20" y="4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41" y="11"/>
                      <a:pt x="85" y="0"/>
                      <a:pt x="118" y="20"/>
                    </a:cubicBezTo>
                    <a:cubicBezTo>
                      <a:pt x="152" y="40"/>
                      <a:pt x="163" y="84"/>
                      <a:pt x="143" y="117"/>
                    </a:cubicBezTo>
                    <a:cubicBezTo>
                      <a:pt x="142" y="119"/>
                      <a:pt x="142" y="119"/>
                      <a:pt x="142" y="119"/>
                    </a:cubicBezTo>
                    <a:cubicBezTo>
                      <a:pt x="129" y="141"/>
                      <a:pt x="105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65">
                <a:extLst>
                  <a:ext uri="{FF2B5EF4-FFF2-40B4-BE49-F238E27FC236}">
                    <a16:creationId xmlns:a16="http://schemas.microsoft.com/office/drawing/2014/main" id="{D7772376-0FEC-470A-8F50-39AB259D5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207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2 w 126"/>
                  <a:gd name="T3" fmla="*/ 85 h 119"/>
                  <a:gd name="T4" fmla="*/ 11 w 126"/>
                  <a:gd name="T5" fmla="*/ 84 h 119"/>
                  <a:gd name="T6" fmla="*/ 42 w 126"/>
                  <a:gd name="T7" fmla="*/ 12 h 119"/>
                  <a:gd name="T8" fmla="*/ 114 w 126"/>
                  <a:gd name="T9" fmla="*/ 42 h 119"/>
                  <a:gd name="T10" fmla="*/ 114 w 126"/>
                  <a:gd name="T11" fmla="*/ 43 h 119"/>
                  <a:gd name="T12" fmla="*/ 84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1" y="119"/>
                      <a:pt x="21" y="106"/>
                      <a:pt x="12" y="85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0" y="55"/>
                      <a:pt x="13" y="23"/>
                      <a:pt x="42" y="12"/>
                    </a:cubicBezTo>
                    <a:cubicBezTo>
                      <a:pt x="70" y="0"/>
                      <a:pt x="102" y="14"/>
                      <a:pt x="114" y="42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26" y="71"/>
                      <a:pt x="112" y="104"/>
                      <a:pt x="84" y="115"/>
                    </a:cubicBezTo>
                    <a:cubicBezTo>
                      <a:pt x="77" y="118"/>
                      <a:pt x="70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66">
                <a:extLst>
                  <a:ext uri="{FF2B5EF4-FFF2-40B4-BE49-F238E27FC236}">
                    <a16:creationId xmlns:a16="http://schemas.microsoft.com/office/drawing/2014/main" id="{525DCD33-8956-42AD-A2AF-B443B50B6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018"/>
                <a:ext cx="31" cy="30"/>
              </a:xfrm>
              <a:custGeom>
                <a:avLst/>
                <a:gdLst>
                  <a:gd name="T0" fmla="*/ 57 w 113"/>
                  <a:gd name="T1" fmla="*/ 109 h 109"/>
                  <a:gd name="T2" fmla="*/ 48 w 113"/>
                  <a:gd name="T3" fmla="*/ 109 h 109"/>
                  <a:gd name="T4" fmla="*/ 5 w 113"/>
                  <a:gd name="T5" fmla="*/ 49 h 109"/>
                  <a:gd name="T6" fmla="*/ 5 w 113"/>
                  <a:gd name="T7" fmla="*/ 48 h 109"/>
                  <a:gd name="T8" fmla="*/ 65 w 113"/>
                  <a:gd name="T9" fmla="*/ 5 h 109"/>
                  <a:gd name="T10" fmla="*/ 108 w 113"/>
                  <a:gd name="T11" fmla="*/ 65 h 109"/>
                  <a:gd name="T12" fmla="*/ 108 w 113"/>
                  <a:gd name="T13" fmla="*/ 66 h 109"/>
                  <a:gd name="T14" fmla="*/ 57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7" y="109"/>
                    </a:moveTo>
                    <a:cubicBezTo>
                      <a:pt x="54" y="109"/>
                      <a:pt x="51" y="109"/>
                      <a:pt x="48" y="109"/>
                    </a:cubicBezTo>
                    <a:cubicBezTo>
                      <a:pt x="19" y="104"/>
                      <a:pt x="0" y="77"/>
                      <a:pt x="5" y="49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10" y="19"/>
                      <a:pt x="37" y="0"/>
                      <a:pt x="65" y="5"/>
                    </a:cubicBezTo>
                    <a:cubicBezTo>
                      <a:pt x="94" y="10"/>
                      <a:pt x="113" y="37"/>
                      <a:pt x="108" y="65"/>
                    </a:cubicBezTo>
                    <a:cubicBezTo>
                      <a:pt x="108" y="66"/>
                      <a:pt x="108" y="66"/>
                      <a:pt x="108" y="66"/>
                    </a:cubicBezTo>
                    <a:cubicBezTo>
                      <a:pt x="103" y="92"/>
                      <a:pt x="8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67">
                <a:extLst>
                  <a:ext uri="{FF2B5EF4-FFF2-40B4-BE49-F238E27FC236}">
                    <a16:creationId xmlns:a16="http://schemas.microsoft.com/office/drawing/2014/main" id="{460C8BB4-68DD-4530-82D5-31950E720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1969"/>
                <a:ext cx="41" cy="39"/>
              </a:xfrm>
              <a:custGeom>
                <a:avLst/>
                <a:gdLst>
                  <a:gd name="T0" fmla="*/ 75 w 150"/>
                  <a:gd name="T1" fmla="*/ 143 h 143"/>
                  <a:gd name="T2" fmla="*/ 14 w 150"/>
                  <a:gd name="T3" fmla="*/ 101 h 143"/>
                  <a:gd name="T4" fmla="*/ 14 w 150"/>
                  <a:gd name="T5" fmla="*/ 100 h 143"/>
                  <a:gd name="T6" fmla="*/ 50 w 150"/>
                  <a:gd name="T7" fmla="*/ 14 h 143"/>
                  <a:gd name="T8" fmla="*/ 136 w 150"/>
                  <a:gd name="T9" fmla="*/ 51 h 143"/>
                  <a:gd name="T10" fmla="*/ 137 w 150"/>
                  <a:gd name="T11" fmla="*/ 52 h 143"/>
                  <a:gd name="T12" fmla="*/ 100 w 150"/>
                  <a:gd name="T13" fmla="*/ 138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9" y="143"/>
                      <a:pt x="25" y="127"/>
                      <a:pt x="14" y="101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0" y="66"/>
                      <a:pt x="16" y="28"/>
                      <a:pt x="50" y="14"/>
                    </a:cubicBezTo>
                    <a:cubicBezTo>
                      <a:pt x="84" y="0"/>
                      <a:pt x="122" y="17"/>
                      <a:pt x="136" y="51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50" y="86"/>
                      <a:pt x="134" y="124"/>
                      <a:pt x="100" y="138"/>
                    </a:cubicBezTo>
                    <a:cubicBezTo>
                      <a:pt x="92" y="141"/>
                      <a:pt x="8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68">
                <a:extLst>
                  <a:ext uri="{FF2B5EF4-FFF2-40B4-BE49-F238E27FC236}">
                    <a16:creationId xmlns:a16="http://schemas.microsoft.com/office/drawing/2014/main" id="{D7048C48-7B81-46E7-B71E-A67EC7DA3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904"/>
                <a:ext cx="39" cy="39"/>
              </a:xfrm>
              <a:custGeom>
                <a:avLst/>
                <a:gdLst>
                  <a:gd name="T0" fmla="*/ 72 w 143"/>
                  <a:gd name="T1" fmla="*/ 140 h 140"/>
                  <a:gd name="T2" fmla="*/ 60 w 143"/>
                  <a:gd name="T3" fmla="*/ 139 h 140"/>
                  <a:gd name="T4" fmla="*/ 6 w 143"/>
                  <a:gd name="T5" fmla="*/ 62 h 140"/>
                  <a:gd name="T6" fmla="*/ 6 w 143"/>
                  <a:gd name="T7" fmla="*/ 61 h 140"/>
                  <a:gd name="T8" fmla="*/ 83 w 143"/>
                  <a:gd name="T9" fmla="*/ 6 h 140"/>
                  <a:gd name="T10" fmla="*/ 137 w 143"/>
                  <a:gd name="T11" fmla="*/ 83 h 140"/>
                  <a:gd name="T12" fmla="*/ 137 w 143"/>
                  <a:gd name="T13" fmla="*/ 85 h 140"/>
                  <a:gd name="T14" fmla="*/ 72 w 143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0">
                    <a:moveTo>
                      <a:pt x="72" y="140"/>
                    </a:moveTo>
                    <a:cubicBezTo>
                      <a:pt x="68" y="140"/>
                      <a:pt x="64" y="139"/>
                      <a:pt x="60" y="139"/>
                    </a:cubicBezTo>
                    <a:cubicBezTo>
                      <a:pt x="24" y="133"/>
                      <a:pt x="0" y="98"/>
                      <a:pt x="6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3" y="25"/>
                      <a:pt x="47" y="0"/>
                      <a:pt x="83" y="6"/>
                    </a:cubicBezTo>
                    <a:cubicBezTo>
                      <a:pt x="119" y="13"/>
                      <a:pt x="143" y="47"/>
                      <a:pt x="137" y="83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2" y="117"/>
                      <a:pt x="103" y="140"/>
                      <a:pt x="72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69">
                <a:extLst>
                  <a:ext uri="{FF2B5EF4-FFF2-40B4-BE49-F238E27FC236}">
                    <a16:creationId xmlns:a16="http://schemas.microsoft.com/office/drawing/2014/main" id="{BB1DACCA-D47F-4E90-AB52-ED09497E1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" y="1868"/>
                <a:ext cx="22" cy="23"/>
              </a:xfrm>
              <a:custGeom>
                <a:avLst/>
                <a:gdLst>
                  <a:gd name="T0" fmla="*/ 40 w 81"/>
                  <a:gd name="T1" fmla="*/ 82 h 82"/>
                  <a:gd name="T2" fmla="*/ 0 w 81"/>
                  <a:gd name="T3" fmla="*/ 42 h 82"/>
                  <a:gd name="T4" fmla="*/ 0 w 81"/>
                  <a:gd name="T5" fmla="*/ 41 h 82"/>
                  <a:gd name="T6" fmla="*/ 40 w 81"/>
                  <a:gd name="T7" fmla="*/ 0 h 82"/>
                  <a:gd name="T8" fmla="*/ 40 w 81"/>
                  <a:gd name="T9" fmla="*/ 0 h 82"/>
                  <a:gd name="T10" fmla="*/ 81 w 81"/>
                  <a:gd name="T11" fmla="*/ 40 h 82"/>
                  <a:gd name="T12" fmla="*/ 81 w 81"/>
                  <a:gd name="T13" fmla="*/ 41 h 82"/>
                  <a:gd name="T14" fmla="*/ 41 w 81"/>
                  <a:gd name="T15" fmla="*/ 82 h 82"/>
                  <a:gd name="T16" fmla="*/ 40 w 81"/>
                  <a:gd name="T17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2">
                    <a:moveTo>
                      <a:pt x="40" y="82"/>
                    </a:moveTo>
                    <a:cubicBezTo>
                      <a:pt x="18" y="82"/>
                      <a:pt x="1" y="64"/>
                      <a:pt x="0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19"/>
                      <a:pt x="17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62" y="0"/>
                      <a:pt x="80" y="18"/>
                      <a:pt x="81" y="40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1" y="63"/>
                      <a:pt x="63" y="82"/>
                      <a:pt x="41" y="82"/>
                    </a:cubicBezTo>
                    <a:cubicBezTo>
                      <a:pt x="41" y="82"/>
                      <a:pt x="41" y="82"/>
                      <a:pt x="40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70">
                <a:extLst>
                  <a:ext uri="{FF2B5EF4-FFF2-40B4-BE49-F238E27FC236}">
                    <a16:creationId xmlns:a16="http://schemas.microsoft.com/office/drawing/2014/main" id="{5D7F25EC-D18B-4F47-B748-C19146D44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1798"/>
                <a:ext cx="31" cy="30"/>
              </a:xfrm>
              <a:custGeom>
                <a:avLst/>
                <a:gdLst>
                  <a:gd name="T0" fmla="*/ 55 w 110"/>
                  <a:gd name="T1" fmla="*/ 107 h 107"/>
                  <a:gd name="T2" fmla="*/ 46 w 110"/>
                  <a:gd name="T3" fmla="*/ 106 h 107"/>
                  <a:gd name="T4" fmla="*/ 5 w 110"/>
                  <a:gd name="T5" fmla="*/ 47 h 107"/>
                  <a:gd name="T6" fmla="*/ 5 w 110"/>
                  <a:gd name="T7" fmla="*/ 46 h 107"/>
                  <a:gd name="T8" fmla="*/ 64 w 110"/>
                  <a:gd name="T9" fmla="*/ 5 h 107"/>
                  <a:gd name="T10" fmla="*/ 105 w 110"/>
                  <a:gd name="T11" fmla="*/ 63 h 107"/>
                  <a:gd name="T12" fmla="*/ 105 w 110"/>
                  <a:gd name="T13" fmla="*/ 65 h 107"/>
                  <a:gd name="T14" fmla="*/ 55 w 110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7">
                    <a:moveTo>
                      <a:pt x="55" y="107"/>
                    </a:moveTo>
                    <a:cubicBezTo>
                      <a:pt x="52" y="107"/>
                      <a:pt x="49" y="107"/>
                      <a:pt x="46" y="106"/>
                    </a:cubicBezTo>
                    <a:cubicBezTo>
                      <a:pt x="19" y="101"/>
                      <a:pt x="0" y="75"/>
                      <a:pt x="5" y="47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10" y="19"/>
                      <a:pt x="36" y="0"/>
                      <a:pt x="64" y="5"/>
                    </a:cubicBezTo>
                    <a:cubicBezTo>
                      <a:pt x="91" y="9"/>
                      <a:pt x="110" y="36"/>
                      <a:pt x="105" y="63"/>
                    </a:cubicBezTo>
                    <a:cubicBezTo>
                      <a:pt x="105" y="65"/>
                      <a:pt x="105" y="65"/>
                      <a:pt x="105" y="65"/>
                    </a:cubicBezTo>
                    <a:cubicBezTo>
                      <a:pt x="101" y="89"/>
                      <a:pt x="79" y="107"/>
                      <a:pt x="55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71">
                <a:extLst>
                  <a:ext uri="{FF2B5EF4-FFF2-40B4-BE49-F238E27FC236}">
                    <a16:creationId xmlns:a16="http://schemas.microsoft.com/office/drawing/2014/main" id="{5388F610-FC8C-4874-8901-014935CC4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1749"/>
                <a:ext cx="37" cy="37"/>
              </a:xfrm>
              <a:custGeom>
                <a:avLst/>
                <a:gdLst>
                  <a:gd name="T0" fmla="*/ 66 w 133"/>
                  <a:gd name="T1" fmla="*/ 134 h 134"/>
                  <a:gd name="T2" fmla="*/ 0 w 133"/>
                  <a:gd name="T3" fmla="*/ 69 h 134"/>
                  <a:gd name="T4" fmla="*/ 0 w 133"/>
                  <a:gd name="T5" fmla="*/ 67 h 134"/>
                  <a:gd name="T6" fmla="*/ 65 w 133"/>
                  <a:gd name="T7" fmla="*/ 0 h 134"/>
                  <a:gd name="T8" fmla="*/ 66 w 133"/>
                  <a:gd name="T9" fmla="*/ 0 h 134"/>
                  <a:gd name="T10" fmla="*/ 132 w 133"/>
                  <a:gd name="T11" fmla="*/ 66 h 134"/>
                  <a:gd name="T12" fmla="*/ 132 w 133"/>
                  <a:gd name="T13" fmla="*/ 67 h 134"/>
                  <a:gd name="T14" fmla="*/ 67 w 133"/>
                  <a:gd name="T15" fmla="*/ 134 h 134"/>
                  <a:gd name="T16" fmla="*/ 66 w 133"/>
                  <a:gd name="T17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134">
                    <a:moveTo>
                      <a:pt x="66" y="134"/>
                    </a:moveTo>
                    <a:cubicBezTo>
                      <a:pt x="30" y="134"/>
                      <a:pt x="1" y="105"/>
                      <a:pt x="0" y="6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1"/>
                      <a:pt x="29" y="1"/>
                      <a:pt x="65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102" y="0"/>
                      <a:pt x="132" y="29"/>
                      <a:pt x="132" y="66"/>
                    </a:cubicBezTo>
                    <a:cubicBezTo>
                      <a:pt x="132" y="67"/>
                      <a:pt x="132" y="67"/>
                      <a:pt x="132" y="67"/>
                    </a:cubicBezTo>
                    <a:cubicBezTo>
                      <a:pt x="133" y="104"/>
                      <a:pt x="104" y="134"/>
                      <a:pt x="67" y="134"/>
                    </a:cubicBezTo>
                    <a:cubicBezTo>
                      <a:pt x="67" y="134"/>
                      <a:pt x="67" y="134"/>
                      <a:pt x="66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72">
                <a:extLst>
                  <a:ext uri="{FF2B5EF4-FFF2-40B4-BE49-F238E27FC236}">
                    <a16:creationId xmlns:a16="http://schemas.microsoft.com/office/drawing/2014/main" id="{D28C37D9-288A-409A-A692-099DD2DF1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1685"/>
                <a:ext cx="39" cy="37"/>
              </a:xfrm>
              <a:custGeom>
                <a:avLst/>
                <a:gdLst>
                  <a:gd name="T0" fmla="*/ 71 w 141"/>
                  <a:gd name="T1" fmla="*/ 137 h 137"/>
                  <a:gd name="T2" fmla="*/ 8 w 141"/>
                  <a:gd name="T3" fmla="*/ 85 h 137"/>
                  <a:gd name="T4" fmla="*/ 7 w 141"/>
                  <a:gd name="T5" fmla="*/ 83 h 137"/>
                  <a:gd name="T6" fmla="*/ 58 w 141"/>
                  <a:gd name="T7" fmla="*/ 8 h 137"/>
                  <a:gd name="T8" fmla="*/ 134 w 141"/>
                  <a:gd name="T9" fmla="*/ 58 h 137"/>
                  <a:gd name="T10" fmla="*/ 134 w 141"/>
                  <a:gd name="T11" fmla="*/ 59 h 137"/>
                  <a:gd name="T12" fmla="*/ 84 w 141"/>
                  <a:gd name="T13" fmla="*/ 135 h 137"/>
                  <a:gd name="T14" fmla="*/ 71 w 141"/>
                  <a:gd name="T15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7">
                    <a:moveTo>
                      <a:pt x="71" y="137"/>
                    </a:moveTo>
                    <a:cubicBezTo>
                      <a:pt x="41" y="137"/>
                      <a:pt x="14" y="115"/>
                      <a:pt x="8" y="85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0" y="49"/>
                      <a:pt x="23" y="15"/>
                      <a:pt x="58" y="8"/>
                    </a:cubicBezTo>
                    <a:cubicBezTo>
                      <a:pt x="92" y="0"/>
                      <a:pt x="126" y="23"/>
                      <a:pt x="134" y="58"/>
                    </a:cubicBezTo>
                    <a:cubicBezTo>
                      <a:pt x="134" y="59"/>
                      <a:pt x="134" y="59"/>
                      <a:pt x="134" y="59"/>
                    </a:cubicBezTo>
                    <a:cubicBezTo>
                      <a:pt x="141" y="94"/>
                      <a:pt x="118" y="128"/>
                      <a:pt x="84" y="135"/>
                    </a:cubicBezTo>
                    <a:cubicBezTo>
                      <a:pt x="79" y="136"/>
                      <a:pt x="75" y="137"/>
                      <a:pt x="71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73">
                <a:extLst>
                  <a:ext uri="{FF2B5EF4-FFF2-40B4-BE49-F238E27FC236}">
                    <a16:creationId xmlns:a16="http://schemas.microsoft.com/office/drawing/2014/main" id="{5C08E149-1F5A-4E23-B9A1-226D60C18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1643"/>
                <a:ext cx="31" cy="29"/>
              </a:xfrm>
              <a:custGeom>
                <a:avLst/>
                <a:gdLst>
                  <a:gd name="T0" fmla="*/ 55 w 111"/>
                  <a:gd name="T1" fmla="*/ 105 h 105"/>
                  <a:gd name="T2" fmla="*/ 38 w 111"/>
                  <a:gd name="T3" fmla="*/ 102 h 105"/>
                  <a:gd name="T4" fmla="*/ 9 w 111"/>
                  <a:gd name="T5" fmla="*/ 39 h 105"/>
                  <a:gd name="T6" fmla="*/ 10 w 111"/>
                  <a:gd name="T7" fmla="*/ 38 h 105"/>
                  <a:gd name="T8" fmla="*/ 72 w 111"/>
                  <a:gd name="T9" fmla="*/ 9 h 105"/>
                  <a:gd name="T10" fmla="*/ 101 w 111"/>
                  <a:gd name="T11" fmla="*/ 72 h 105"/>
                  <a:gd name="T12" fmla="*/ 101 w 111"/>
                  <a:gd name="T13" fmla="*/ 73 h 105"/>
                  <a:gd name="T14" fmla="*/ 55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5" y="105"/>
                    </a:moveTo>
                    <a:cubicBezTo>
                      <a:pt x="49" y="105"/>
                      <a:pt x="44" y="104"/>
                      <a:pt x="38" y="102"/>
                    </a:cubicBezTo>
                    <a:cubicBezTo>
                      <a:pt x="13" y="93"/>
                      <a:pt x="0" y="65"/>
                      <a:pt x="9" y="39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9" y="13"/>
                      <a:pt x="47" y="0"/>
                      <a:pt x="72" y="9"/>
                    </a:cubicBezTo>
                    <a:cubicBezTo>
                      <a:pt x="98" y="19"/>
                      <a:pt x="111" y="47"/>
                      <a:pt x="101" y="72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4" y="93"/>
                      <a:pt x="75" y="105"/>
                      <a:pt x="55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74">
                <a:extLst>
                  <a:ext uri="{FF2B5EF4-FFF2-40B4-BE49-F238E27FC236}">
                    <a16:creationId xmlns:a16="http://schemas.microsoft.com/office/drawing/2014/main" id="{63E374E0-F1A9-42D1-90DC-5BBBF4379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582"/>
                <a:ext cx="25" cy="24"/>
              </a:xfrm>
              <a:custGeom>
                <a:avLst/>
                <a:gdLst>
                  <a:gd name="T0" fmla="*/ 44 w 88"/>
                  <a:gd name="T1" fmla="*/ 85 h 85"/>
                  <a:gd name="T2" fmla="*/ 5 w 88"/>
                  <a:gd name="T3" fmla="*/ 53 h 85"/>
                  <a:gd name="T4" fmla="*/ 5 w 88"/>
                  <a:gd name="T5" fmla="*/ 52 h 85"/>
                  <a:gd name="T6" fmla="*/ 36 w 88"/>
                  <a:gd name="T7" fmla="*/ 4 h 85"/>
                  <a:gd name="T8" fmla="*/ 84 w 88"/>
                  <a:gd name="T9" fmla="*/ 36 h 85"/>
                  <a:gd name="T10" fmla="*/ 84 w 88"/>
                  <a:gd name="T11" fmla="*/ 37 h 85"/>
                  <a:gd name="T12" fmla="*/ 52 w 88"/>
                  <a:gd name="T13" fmla="*/ 84 h 85"/>
                  <a:gd name="T14" fmla="*/ 44 w 88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5">
                    <a:moveTo>
                      <a:pt x="44" y="85"/>
                    </a:moveTo>
                    <a:cubicBezTo>
                      <a:pt x="26" y="85"/>
                      <a:pt x="9" y="72"/>
                      <a:pt x="5" y="53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0" y="30"/>
                      <a:pt x="14" y="9"/>
                      <a:pt x="36" y="4"/>
                    </a:cubicBezTo>
                    <a:cubicBezTo>
                      <a:pt x="58" y="0"/>
                      <a:pt x="79" y="14"/>
                      <a:pt x="84" y="36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8" y="59"/>
                      <a:pt x="74" y="80"/>
                      <a:pt x="52" y="84"/>
                    </a:cubicBezTo>
                    <a:cubicBezTo>
                      <a:pt x="50" y="85"/>
                      <a:pt x="47" y="85"/>
                      <a:pt x="4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75">
                <a:extLst>
                  <a:ext uri="{FF2B5EF4-FFF2-40B4-BE49-F238E27FC236}">
                    <a16:creationId xmlns:a16="http://schemas.microsoft.com/office/drawing/2014/main" id="{B2204DFB-5681-4DF9-B8FC-AEF901841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1541"/>
                <a:ext cx="24" cy="23"/>
              </a:xfrm>
              <a:custGeom>
                <a:avLst/>
                <a:gdLst>
                  <a:gd name="T0" fmla="*/ 43 w 87"/>
                  <a:gd name="T1" fmla="*/ 83 h 83"/>
                  <a:gd name="T2" fmla="*/ 30 w 87"/>
                  <a:gd name="T3" fmla="*/ 80 h 83"/>
                  <a:gd name="T4" fmla="*/ 7 w 87"/>
                  <a:gd name="T5" fmla="*/ 31 h 83"/>
                  <a:gd name="T6" fmla="*/ 7 w 87"/>
                  <a:gd name="T7" fmla="*/ 30 h 83"/>
                  <a:gd name="T8" fmla="*/ 57 w 87"/>
                  <a:gd name="T9" fmla="*/ 7 h 83"/>
                  <a:gd name="T10" fmla="*/ 80 w 87"/>
                  <a:gd name="T11" fmla="*/ 57 h 83"/>
                  <a:gd name="T12" fmla="*/ 80 w 87"/>
                  <a:gd name="T13" fmla="*/ 58 h 83"/>
                  <a:gd name="T14" fmla="*/ 43 w 87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3">
                    <a:moveTo>
                      <a:pt x="43" y="83"/>
                    </a:moveTo>
                    <a:cubicBezTo>
                      <a:pt x="39" y="83"/>
                      <a:pt x="34" y="82"/>
                      <a:pt x="30" y="80"/>
                    </a:cubicBezTo>
                    <a:cubicBezTo>
                      <a:pt x="10" y="73"/>
                      <a:pt x="0" y="51"/>
                      <a:pt x="7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15" y="10"/>
                      <a:pt x="37" y="0"/>
                      <a:pt x="57" y="7"/>
                    </a:cubicBezTo>
                    <a:cubicBezTo>
                      <a:pt x="77" y="14"/>
                      <a:pt x="87" y="37"/>
                      <a:pt x="80" y="57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74" y="73"/>
                      <a:pt x="59" y="83"/>
                      <a:pt x="43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76">
                <a:extLst>
                  <a:ext uri="{FF2B5EF4-FFF2-40B4-BE49-F238E27FC236}">
                    <a16:creationId xmlns:a16="http://schemas.microsoft.com/office/drawing/2014/main" id="{1F53F07D-D393-4B3C-91B4-011304B3F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467"/>
                <a:ext cx="49" cy="46"/>
              </a:xfrm>
              <a:custGeom>
                <a:avLst/>
                <a:gdLst>
                  <a:gd name="T0" fmla="*/ 88 w 175"/>
                  <a:gd name="T1" fmla="*/ 164 h 164"/>
                  <a:gd name="T2" fmla="*/ 24 w 175"/>
                  <a:gd name="T3" fmla="*/ 129 h 164"/>
                  <a:gd name="T4" fmla="*/ 23 w 175"/>
                  <a:gd name="T5" fmla="*/ 128 h 164"/>
                  <a:gd name="T6" fmla="*/ 46 w 175"/>
                  <a:gd name="T7" fmla="*/ 23 h 164"/>
                  <a:gd name="T8" fmla="*/ 151 w 175"/>
                  <a:gd name="T9" fmla="*/ 45 h 164"/>
                  <a:gd name="T10" fmla="*/ 152 w 175"/>
                  <a:gd name="T11" fmla="*/ 47 h 164"/>
                  <a:gd name="T12" fmla="*/ 129 w 175"/>
                  <a:gd name="T13" fmla="*/ 152 h 164"/>
                  <a:gd name="T14" fmla="*/ 88 w 175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4">
                    <a:moveTo>
                      <a:pt x="88" y="164"/>
                    </a:moveTo>
                    <a:cubicBezTo>
                      <a:pt x="63" y="164"/>
                      <a:pt x="39" y="152"/>
                      <a:pt x="24" y="129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0" y="92"/>
                      <a:pt x="10" y="45"/>
                      <a:pt x="46" y="23"/>
                    </a:cubicBezTo>
                    <a:cubicBezTo>
                      <a:pt x="81" y="0"/>
                      <a:pt x="128" y="10"/>
                      <a:pt x="151" y="45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75" y="82"/>
                      <a:pt x="165" y="129"/>
                      <a:pt x="129" y="152"/>
                    </a:cubicBezTo>
                    <a:cubicBezTo>
                      <a:pt x="117" y="160"/>
                      <a:pt x="102" y="164"/>
                      <a:pt x="88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77">
                <a:extLst>
                  <a:ext uri="{FF2B5EF4-FFF2-40B4-BE49-F238E27FC236}">
                    <a16:creationId xmlns:a16="http://schemas.microsoft.com/office/drawing/2014/main" id="{441B3F0C-8C59-4680-8D41-51A6F11E3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427"/>
                <a:ext cx="43" cy="41"/>
              </a:xfrm>
              <a:custGeom>
                <a:avLst/>
                <a:gdLst>
                  <a:gd name="T0" fmla="*/ 77 w 156"/>
                  <a:gd name="T1" fmla="*/ 148 h 148"/>
                  <a:gd name="T2" fmla="*/ 54 w 156"/>
                  <a:gd name="T3" fmla="*/ 144 h 148"/>
                  <a:gd name="T4" fmla="*/ 13 w 156"/>
                  <a:gd name="T5" fmla="*/ 56 h 148"/>
                  <a:gd name="T6" fmla="*/ 13 w 156"/>
                  <a:gd name="T7" fmla="*/ 54 h 148"/>
                  <a:gd name="T8" fmla="*/ 102 w 156"/>
                  <a:gd name="T9" fmla="*/ 14 h 148"/>
                  <a:gd name="T10" fmla="*/ 143 w 156"/>
                  <a:gd name="T11" fmla="*/ 102 h 148"/>
                  <a:gd name="T12" fmla="*/ 142 w 156"/>
                  <a:gd name="T13" fmla="*/ 104 h 148"/>
                  <a:gd name="T14" fmla="*/ 77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7" y="148"/>
                    </a:moveTo>
                    <a:cubicBezTo>
                      <a:pt x="70" y="148"/>
                      <a:pt x="61" y="147"/>
                      <a:pt x="54" y="144"/>
                    </a:cubicBezTo>
                    <a:cubicBezTo>
                      <a:pt x="18" y="131"/>
                      <a:pt x="0" y="91"/>
                      <a:pt x="13" y="56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27" y="19"/>
                      <a:pt x="66" y="0"/>
                      <a:pt x="102" y="14"/>
                    </a:cubicBezTo>
                    <a:cubicBezTo>
                      <a:pt x="137" y="27"/>
                      <a:pt x="156" y="66"/>
                      <a:pt x="143" y="102"/>
                    </a:cubicBezTo>
                    <a:cubicBezTo>
                      <a:pt x="142" y="104"/>
                      <a:pt x="142" y="104"/>
                      <a:pt x="142" y="104"/>
                    </a:cubicBezTo>
                    <a:cubicBezTo>
                      <a:pt x="132" y="131"/>
                      <a:pt x="105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78">
                <a:extLst>
                  <a:ext uri="{FF2B5EF4-FFF2-40B4-BE49-F238E27FC236}">
                    <a16:creationId xmlns:a16="http://schemas.microsoft.com/office/drawing/2014/main" id="{3ACE8111-589D-4EC3-8362-544783514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1383"/>
                <a:ext cx="29" cy="27"/>
              </a:xfrm>
              <a:custGeom>
                <a:avLst/>
                <a:gdLst>
                  <a:gd name="T0" fmla="*/ 52 w 103"/>
                  <a:gd name="T1" fmla="*/ 96 h 96"/>
                  <a:gd name="T2" fmla="*/ 14 w 103"/>
                  <a:gd name="T3" fmla="*/ 76 h 96"/>
                  <a:gd name="T4" fmla="*/ 14 w 103"/>
                  <a:gd name="T5" fmla="*/ 75 h 96"/>
                  <a:gd name="T6" fmla="*/ 27 w 103"/>
                  <a:gd name="T7" fmla="*/ 13 h 96"/>
                  <a:gd name="T8" fmla="*/ 89 w 103"/>
                  <a:gd name="T9" fmla="*/ 27 h 96"/>
                  <a:gd name="T10" fmla="*/ 90 w 103"/>
                  <a:gd name="T11" fmla="*/ 27 h 96"/>
                  <a:gd name="T12" fmla="*/ 76 w 103"/>
                  <a:gd name="T13" fmla="*/ 89 h 96"/>
                  <a:gd name="T14" fmla="*/ 52 w 103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96">
                    <a:moveTo>
                      <a:pt x="52" y="96"/>
                    </a:moveTo>
                    <a:cubicBezTo>
                      <a:pt x="37" y="96"/>
                      <a:pt x="23" y="89"/>
                      <a:pt x="14" y="76"/>
                    </a:cubicBezTo>
                    <a:cubicBezTo>
                      <a:pt x="14" y="75"/>
                      <a:pt x="14" y="75"/>
                      <a:pt x="14" y="75"/>
                    </a:cubicBezTo>
                    <a:cubicBezTo>
                      <a:pt x="0" y="54"/>
                      <a:pt x="6" y="26"/>
                      <a:pt x="27" y="13"/>
                    </a:cubicBezTo>
                    <a:cubicBezTo>
                      <a:pt x="48" y="0"/>
                      <a:pt x="76" y="6"/>
                      <a:pt x="89" y="27"/>
                    </a:cubicBezTo>
                    <a:cubicBezTo>
                      <a:pt x="90" y="27"/>
                      <a:pt x="90" y="27"/>
                      <a:pt x="90" y="27"/>
                    </a:cubicBezTo>
                    <a:cubicBezTo>
                      <a:pt x="103" y="48"/>
                      <a:pt x="97" y="76"/>
                      <a:pt x="76" y="89"/>
                    </a:cubicBezTo>
                    <a:cubicBezTo>
                      <a:pt x="69" y="94"/>
                      <a:pt x="60" y="96"/>
                      <a:pt x="52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79">
                <a:extLst>
                  <a:ext uri="{FF2B5EF4-FFF2-40B4-BE49-F238E27FC236}">
                    <a16:creationId xmlns:a16="http://schemas.microsoft.com/office/drawing/2014/main" id="{C7AFE584-4FC3-409F-8C15-053D746DA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346"/>
                <a:ext cx="27" cy="26"/>
              </a:xfrm>
              <a:custGeom>
                <a:avLst/>
                <a:gdLst>
                  <a:gd name="T0" fmla="*/ 49 w 99"/>
                  <a:gd name="T1" fmla="*/ 94 h 94"/>
                  <a:gd name="T2" fmla="*/ 20 w 99"/>
                  <a:gd name="T3" fmla="*/ 83 h 94"/>
                  <a:gd name="T4" fmla="*/ 16 w 99"/>
                  <a:gd name="T5" fmla="*/ 21 h 94"/>
                  <a:gd name="T6" fmla="*/ 17 w 99"/>
                  <a:gd name="T7" fmla="*/ 20 h 94"/>
                  <a:gd name="T8" fmla="*/ 79 w 99"/>
                  <a:gd name="T9" fmla="*/ 16 h 94"/>
                  <a:gd name="T10" fmla="*/ 83 w 99"/>
                  <a:gd name="T11" fmla="*/ 78 h 94"/>
                  <a:gd name="T12" fmla="*/ 82 w 99"/>
                  <a:gd name="T13" fmla="*/ 79 h 94"/>
                  <a:gd name="T14" fmla="*/ 49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49" y="94"/>
                    </a:moveTo>
                    <a:cubicBezTo>
                      <a:pt x="39" y="94"/>
                      <a:pt x="28" y="90"/>
                      <a:pt x="20" y="83"/>
                    </a:cubicBezTo>
                    <a:cubicBezTo>
                      <a:pt x="2" y="67"/>
                      <a:pt x="0" y="39"/>
                      <a:pt x="16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33" y="2"/>
                      <a:pt x="61" y="0"/>
                      <a:pt x="79" y="16"/>
                    </a:cubicBezTo>
                    <a:cubicBezTo>
                      <a:pt x="97" y="32"/>
                      <a:pt x="99" y="60"/>
                      <a:pt x="83" y="78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73" y="89"/>
                      <a:pt x="61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80">
                <a:extLst>
                  <a:ext uri="{FF2B5EF4-FFF2-40B4-BE49-F238E27FC236}">
                    <a16:creationId xmlns:a16="http://schemas.microsoft.com/office/drawing/2014/main" id="{268F6A9B-D9FE-40A1-A178-F3C75C7E2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85"/>
                <a:ext cx="36" cy="34"/>
              </a:xfrm>
              <a:custGeom>
                <a:avLst/>
                <a:gdLst>
                  <a:gd name="T0" fmla="*/ 66 w 131"/>
                  <a:gd name="T1" fmla="*/ 123 h 123"/>
                  <a:gd name="T2" fmla="*/ 18 w 131"/>
                  <a:gd name="T3" fmla="*/ 97 h 123"/>
                  <a:gd name="T4" fmla="*/ 17 w 131"/>
                  <a:gd name="T5" fmla="*/ 96 h 123"/>
                  <a:gd name="T6" fmla="*/ 35 w 131"/>
                  <a:gd name="T7" fmla="*/ 17 h 123"/>
                  <a:gd name="T8" fmla="*/ 113 w 131"/>
                  <a:gd name="T9" fmla="*/ 35 h 123"/>
                  <a:gd name="T10" fmla="*/ 114 w 131"/>
                  <a:gd name="T11" fmla="*/ 36 h 123"/>
                  <a:gd name="T12" fmla="*/ 97 w 131"/>
                  <a:gd name="T13" fmla="*/ 115 h 123"/>
                  <a:gd name="T14" fmla="*/ 66 w 131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3">
                    <a:moveTo>
                      <a:pt x="66" y="123"/>
                    </a:moveTo>
                    <a:cubicBezTo>
                      <a:pt x="47" y="123"/>
                      <a:pt x="29" y="114"/>
                      <a:pt x="18" y="97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0" y="70"/>
                      <a:pt x="8" y="34"/>
                      <a:pt x="35" y="17"/>
                    </a:cubicBezTo>
                    <a:cubicBezTo>
                      <a:pt x="61" y="0"/>
                      <a:pt x="97" y="8"/>
                      <a:pt x="113" y="35"/>
                    </a:cubicBezTo>
                    <a:cubicBezTo>
                      <a:pt x="114" y="36"/>
                      <a:pt x="114" y="36"/>
                      <a:pt x="114" y="36"/>
                    </a:cubicBezTo>
                    <a:cubicBezTo>
                      <a:pt x="131" y="62"/>
                      <a:pt x="123" y="98"/>
                      <a:pt x="97" y="115"/>
                    </a:cubicBezTo>
                    <a:cubicBezTo>
                      <a:pt x="87" y="121"/>
                      <a:pt x="77" y="123"/>
                      <a:pt x="66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81">
                <a:extLst>
                  <a:ext uri="{FF2B5EF4-FFF2-40B4-BE49-F238E27FC236}">
                    <a16:creationId xmlns:a16="http://schemas.microsoft.com/office/drawing/2014/main" id="{23CE050C-2B03-4A0D-B0DB-A780F0439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126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8 w 88"/>
                  <a:gd name="T3" fmla="*/ 73 h 83"/>
                  <a:gd name="T4" fmla="*/ 14 w 88"/>
                  <a:gd name="T5" fmla="*/ 18 h 83"/>
                  <a:gd name="T6" fmla="*/ 15 w 88"/>
                  <a:gd name="T7" fmla="*/ 17 h 83"/>
                  <a:gd name="T8" fmla="*/ 70 w 88"/>
                  <a:gd name="T9" fmla="*/ 14 h 83"/>
                  <a:gd name="T10" fmla="*/ 74 w 88"/>
                  <a:gd name="T11" fmla="*/ 69 h 83"/>
                  <a:gd name="T12" fmla="*/ 73 w 88"/>
                  <a:gd name="T13" fmla="*/ 70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5" y="83"/>
                      <a:pt x="25" y="80"/>
                      <a:pt x="18" y="73"/>
                    </a:cubicBezTo>
                    <a:cubicBezTo>
                      <a:pt x="2" y="59"/>
                      <a:pt x="0" y="34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29" y="1"/>
                      <a:pt x="54" y="0"/>
                      <a:pt x="70" y="14"/>
                    </a:cubicBezTo>
                    <a:cubicBezTo>
                      <a:pt x="87" y="28"/>
                      <a:pt x="88" y="53"/>
                      <a:pt x="74" y="69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5" y="79"/>
                      <a:pt x="55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82">
                <a:extLst>
                  <a:ext uri="{FF2B5EF4-FFF2-40B4-BE49-F238E27FC236}">
                    <a16:creationId xmlns:a16="http://schemas.microsoft.com/office/drawing/2014/main" id="{37973E3E-F628-458D-B84B-8932FB3BF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1215"/>
                <a:ext cx="39" cy="36"/>
              </a:xfrm>
              <a:custGeom>
                <a:avLst/>
                <a:gdLst>
                  <a:gd name="T0" fmla="*/ 71 w 141"/>
                  <a:gd name="T1" fmla="*/ 132 h 132"/>
                  <a:gd name="T2" fmla="*/ 35 w 141"/>
                  <a:gd name="T3" fmla="*/ 120 h 132"/>
                  <a:gd name="T4" fmla="*/ 34 w 141"/>
                  <a:gd name="T5" fmla="*/ 119 h 132"/>
                  <a:gd name="T6" fmla="*/ 20 w 141"/>
                  <a:gd name="T7" fmla="*/ 34 h 132"/>
                  <a:gd name="T8" fmla="*/ 106 w 141"/>
                  <a:gd name="T9" fmla="*/ 20 h 132"/>
                  <a:gd name="T10" fmla="*/ 107 w 141"/>
                  <a:gd name="T11" fmla="*/ 21 h 132"/>
                  <a:gd name="T12" fmla="*/ 121 w 141"/>
                  <a:gd name="T13" fmla="*/ 107 h 132"/>
                  <a:gd name="T14" fmla="*/ 71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1" y="132"/>
                    </a:moveTo>
                    <a:cubicBezTo>
                      <a:pt x="59" y="132"/>
                      <a:pt x="46" y="128"/>
                      <a:pt x="35" y="120"/>
                    </a:cubicBezTo>
                    <a:cubicBezTo>
                      <a:pt x="34" y="119"/>
                      <a:pt x="34" y="119"/>
                      <a:pt x="34" y="119"/>
                    </a:cubicBezTo>
                    <a:cubicBezTo>
                      <a:pt x="6" y="99"/>
                      <a:pt x="0" y="61"/>
                      <a:pt x="20" y="34"/>
                    </a:cubicBezTo>
                    <a:cubicBezTo>
                      <a:pt x="40" y="6"/>
                      <a:pt x="79" y="0"/>
                      <a:pt x="106" y="20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35" y="41"/>
                      <a:pt x="141" y="80"/>
                      <a:pt x="121" y="107"/>
                    </a:cubicBezTo>
                    <a:cubicBezTo>
                      <a:pt x="109" y="123"/>
                      <a:pt x="90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83">
                <a:extLst>
                  <a:ext uri="{FF2B5EF4-FFF2-40B4-BE49-F238E27FC236}">
                    <a16:creationId xmlns:a16="http://schemas.microsoft.com/office/drawing/2014/main" id="{2B64007F-F107-47E2-AD98-747E7BCB5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1176"/>
                <a:ext cx="48" cy="45"/>
              </a:xfrm>
              <a:custGeom>
                <a:avLst/>
                <a:gdLst>
                  <a:gd name="T0" fmla="*/ 87 w 174"/>
                  <a:gd name="T1" fmla="*/ 163 h 163"/>
                  <a:gd name="T2" fmla="*/ 19 w 174"/>
                  <a:gd name="T3" fmla="*/ 122 h 163"/>
                  <a:gd name="T4" fmla="*/ 52 w 174"/>
                  <a:gd name="T5" fmla="*/ 20 h 163"/>
                  <a:gd name="T6" fmla="*/ 53 w 174"/>
                  <a:gd name="T7" fmla="*/ 19 h 163"/>
                  <a:gd name="T8" fmla="*/ 155 w 174"/>
                  <a:gd name="T9" fmla="*/ 52 h 163"/>
                  <a:gd name="T10" fmla="*/ 123 w 174"/>
                  <a:gd name="T11" fmla="*/ 153 h 163"/>
                  <a:gd name="T12" fmla="*/ 121 w 174"/>
                  <a:gd name="T13" fmla="*/ 154 h 163"/>
                  <a:gd name="T14" fmla="*/ 87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7" y="163"/>
                    </a:moveTo>
                    <a:cubicBezTo>
                      <a:pt x="59" y="163"/>
                      <a:pt x="33" y="148"/>
                      <a:pt x="19" y="122"/>
                    </a:cubicBezTo>
                    <a:cubicBezTo>
                      <a:pt x="0" y="85"/>
                      <a:pt x="15" y="39"/>
                      <a:pt x="52" y="20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90" y="0"/>
                      <a:pt x="136" y="15"/>
                      <a:pt x="155" y="52"/>
                    </a:cubicBezTo>
                    <a:cubicBezTo>
                      <a:pt x="174" y="89"/>
                      <a:pt x="160" y="134"/>
                      <a:pt x="123" y="153"/>
                    </a:cubicBezTo>
                    <a:cubicBezTo>
                      <a:pt x="121" y="154"/>
                      <a:pt x="121" y="154"/>
                      <a:pt x="121" y="154"/>
                    </a:cubicBezTo>
                    <a:cubicBezTo>
                      <a:pt x="110" y="160"/>
                      <a:pt x="98" y="163"/>
                      <a:pt x="87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84">
                <a:extLst>
                  <a:ext uri="{FF2B5EF4-FFF2-40B4-BE49-F238E27FC236}">
                    <a16:creationId xmlns:a16="http://schemas.microsoft.com/office/drawing/2014/main" id="{0957BA5C-6ABF-47D8-84FF-D4DA5D884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156"/>
                <a:ext cx="25" cy="23"/>
              </a:xfrm>
              <a:custGeom>
                <a:avLst/>
                <a:gdLst>
                  <a:gd name="T0" fmla="*/ 46 w 91"/>
                  <a:gd name="T1" fmla="*/ 86 h 86"/>
                  <a:gd name="T2" fmla="*/ 22 w 91"/>
                  <a:gd name="T3" fmla="*/ 78 h 86"/>
                  <a:gd name="T4" fmla="*/ 21 w 91"/>
                  <a:gd name="T5" fmla="*/ 78 h 86"/>
                  <a:gd name="T6" fmla="*/ 13 w 91"/>
                  <a:gd name="T7" fmla="*/ 22 h 86"/>
                  <a:gd name="T8" fmla="*/ 69 w 91"/>
                  <a:gd name="T9" fmla="*/ 13 h 86"/>
                  <a:gd name="T10" fmla="*/ 70 w 91"/>
                  <a:gd name="T11" fmla="*/ 14 h 86"/>
                  <a:gd name="T12" fmla="*/ 78 w 91"/>
                  <a:gd name="T13" fmla="*/ 70 h 86"/>
                  <a:gd name="T14" fmla="*/ 46 w 91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6">
                    <a:moveTo>
                      <a:pt x="46" y="86"/>
                    </a:moveTo>
                    <a:cubicBezTo>
                      <a:pt x="38" y="86"/>
                      <a:pt x="29" y="84"/>
                      <a:pt x="22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4" y="65"/>
                      <a:pt x="0" y="40"/>
                      <a:pt x="13" y="22"/>
                    </a:cubicBezTo>
                    <a:cubicBezTo>
                      <a:pt x="26" y="4"/>
                      <a:pt x="51" y="0"/>
                      <a:pt x="69" y="1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87" y="27"/>
                      <a:pt x="91" y="52"/>
                      <a:pt x="78" y="70"/>
                    </a:cubicBezTo>
                    <a:cubicBezTo>
                      <a:pt x="70" y="80"/>
                      <a:pt x="58" y="86"/>
                      <a:pt x="46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85">
                <a:extLst>
                  <a:ext uri="{FF2B5EF4-FFF2-40B4-BE49-F238E27FC236}">
                    <a16:creationId xmlns:a16="http://schemas.microsoft.com/office/drawing/2014/main" id="{DC67CFFA-359E-477B-992F-E5283E75F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6" y="1132"/>
                <a:ext cx="35" cy="32"/>
              </a:xfrm>
              <a:custGeom>
                <a:avLst/>
                <a:gdLst>
                  <a:gd name="T0" fmla="*/ 63 w 126"/>
                  <a:gd name="T1" fmla="*/ 117 h 117"/>
                  <a:gd name="T2" fmla="*/ 14 w 126"/>
                  <a:gd name="T3" fmla="*/ 88 h 117"/>
                  <a:gd name="T4" fmla="*/ 37 w 126"/>
                  <a:gd name="T5" fmla="*/ 14 h 117"/>
                  <a:gd name="T6" fmla="*/ 39 w 126"/>
                  <a:gd name="T7" fmla="*/ 14 h 117"/>
                  <a:gd name="T8" fmla="*/ 112 w 126"/>
                  <a:gd name="T9" fmla="*/ 37 h 117"/>
                  <a:gd name="T10" fmla="*/ 89 w 126"/>
                  <a:gd name="T11" fmla="*/ 110 h 117"/>
                  <a:gd name="T12" fmla="*/ 88 w 126"/>
                  <a:gd name="T13" fmla="*/ 111 h 117"/>
                  <a:gd name="T14" fmla="*/ 63 w 126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7">
                    <a:moveTo>
                      <a:pt x="63" y="117"/>
                    </a:moveTo>
                    <a:cubicBezTo>
                      <a:pt x="43" y="117"/>
                      <a:pt x="24" y="106"/>
                      <a:pt x="14" y="88"/>
                    </a:cubicBezTo>
                    <a:cubicBezTo>
                      <a:pt x="0" y="61"/>
                      <a:pt x="11" y="28"/>
                      <a:pt x="37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65" y="0"/>
                      <a:pt x="98" y="10"/>
                      <a:pt x="112" y="37"/>
                    </a:cubicBezTo>
                    <a:cubicBezTo>
                      <a:pt x="126" y="63"/>
                      <a:pt x="115" y="96"/>
                      <a:pt x="89" y="110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80" y="115"/>
                      <a:pt x="71" y="117"/>
                      <a:pt x="63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86">
                <a:extLst>
                  <a:ext uri="{FF2B5EF4-FFF2-40B4-BE49-F238E27FC236}">
                    <a16:creationId xmlns:a16="http://schemas.microsoft.com/office/drawing/2014/main" id="{1F65CBF4-A272-43CB-BC5B-932E4BC46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101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41 w 106"/>
                  <a:gd name="T3" fmla="*/ 98 h 100"/>
                  <a:gd name="T4" fmla="*/ 40 w 106"/>
                  <a:gd name="T5" fmla="*/ 98 h 100"/>
                  <a:gd name="T6" fmla="*/ 6 w 106"/>
                  <a:gd name="T7" fmla="*/ 40 h 100"/>
                  <a:gd name="T8" fmla="*/ 65 w 106"/>
                  <a:gd name="T9" fmla="*/ 6 h 100"/>
                  <a:gd name="T10" fmla="*/ 66 w 106"/>
                  <a:gd name="T11" fmla="*/ 7 h 100"/>
                  <a:gd name="T12" fmla="*/ 99 w 106"/>
                  <a:gd name="T13" fmla="*/ 65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9" y="100"/>
                      <a:pt x="45" y="99"/>
                      <a:pt x="41" y="98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15" y="91"/>
                      <a:pt x="0" y="65"/>
                      <a:pt x="6" y="40"/>
                    </a:cubicBezTo>
                    <a:cubicBezTo>
                      <a:pt x="13" y="15"/>
                      <a:pt x="39" y="0"/>
                      <a:pt x="65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91" y="13"/>
                      <a:pt x="106" y="39"/>
                      <a:pt x="99" y="65"/>
                    </a:cubicBezTo>
                    <a:cubicBezTo>
                      <a:pt x="94" y="86"/>
                      <a:pt x="74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87">
                <a:extLst>
                  <a:ext uri="{FF2B5EF4-FFF2-40B4-BE49-F238E27FC236}">
                    <a16:creationId xmlns:a16="http://schemas.microsoft.com/office/drawing/2014/main" id="{F3AB10B9-84CD-414E-B3F4-2AA9DCAD1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1" y="1076"/>
                <a:ext cx="43" cy="40"/>
              </a:xfrm>
              <a:custGeom>
                <a:avLst/>
                <a:gdLst>
                  <a:gd name="T0" fmla="*/ 76 w 154"/>
                  <a:gd name="T1" fmla="*/ 144 h 144"/>
                  <a:gd name="T2" fmla="*/ 17 w 154"/>
                  <a:gd name="T3" fmla="*/ 108 h 144"/>
                  <a:gd name="T4" fmla="*/ 46 w 154"/>
                  <a:gd name="T5" fmla="*/ 18 h 144"/>
                  <a:gd name="T6" fmla="*/ 47 w 154"/>
                  <a:gd name="T7" fmla="*/ 17 h 144"/>
                  <a:gd name="T8" fmla="*/ 137 w 154"/>
                  <a:gd name="T9" fmla="*/ 46 h 144"/>
                  <a:gd name="T10" fmla="*/ 108 w 154"/>
                  <a:gd name="T11" fmla="*/ 136 h 144"/>
                  <a:gd name="T12" fmla="*/ 107 w 154"/>
                  <a:gd name="T13" fmla="*/ 136 h 144"/>
                  <a:gd name="T14" fmla="*/ 76 w 154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4">
                    <a:moveTo>
                      <a:pt x="76" y="144"/>
                    </a:moveTo>
                    <a:cubicBezTo>
                      <a:pt x="52" y="144"/>
                      <a:pt x="29" y="131"/>
                      <a:pt x="17" y="108"/>
                    </a:cubicBezTo>
                    <a:cubicBezTo>
                      <a:pt x="0" y="75"/>
                      <a:pt x="13" y="35"/>
                      <a:pt x="46" y="18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80" y="0"/>
                      <a:pt x="120" y="13"/>
                      <a:pt x="137" y="46"/>
                    </a:cubicBezTo>
                    <a:cubicBezTo>
                      <a:pt x="154" y="78"/>
                      <a:pt x="141" y="119"/>
                      <a:pt x="108" y="136"/>
                    </a:cubicBezTo>
                    <a:cubicBezTo>
                      <a:pt x="107" y="136"/>
                      <a:pt x="107" y="136"/>
                      <a:pt x="107" y="136"/>
                    </a:cubicBezTo>
                    <a:cubicBezTo>
                      <a:pt x="97" y="141"/>
                      <a:pt x="87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88">
                <a:extLst>
                  <a:ext uri="{FF2B5EF4-FFF2-40B4-BE49-F238E27FC236}">
                    <a16:creationId xmlns:a16="http://schemas.microsoft.com/office/drawing/2014/main" id="{D89673B0-EF0C-4DD9-A70B-35A28EA22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1073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9 w 99"/>
                  <a:gd name="T3" fmla="*/ 91 h 93"/>
                  <a:gd name="T4" fmla="*/ 38 w 99"/>
                  <a:gd name="T5" fmla="*/ 91 h 93"/>
                  <a:gd name="T6" fmla="*/ 7 w 99"/>
                  <a:gd name="T7" fmla="*/ 37 h 93"/>
                  <a:gd name="T8" fmla="*/ 61 w 99"/>
                  <a:gd name="T9" fmla="*/ 6 h 93"/>
                  <a:gd name="T10" fmla="*/ 62 w 99"/>
                  <a:gd name="T11" fmla="*/ 6 h 93"/>
                  <a:gd name="T12" fmla="*/ 93 w 99"/>
                  <a:gd name="T13" fmla="*/ 6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6" y="93"/>
                      <a:pt x="43" y="92"/>
                      <a:pt x="39" y="91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14" y="85"/>
                      <a:pt x="0" y="61"/>
                      <a:pt x="7" y="37"/>
                    </a:cubicBezTo>
                    <a:cubicBezTo>
                      <a:pt x="13" y="14"/>
                      <a:pt x="37" y="0"/>
                      <a:pt x="61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85" y="13"/>
                      <a:pt x="99" y="37"/>
                      <a:pt x="93" y="60"/>
                    </a:cubicBezTo>
                    <a:cubicBezTo>
                      <a:pt x="87" y="80"/>
                      <a:pt x="70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89">
                <a:extLst>
                  <a:ext uri="{FF2B5EF4-FFF2-40B4-BE49-F238E27FC236}">
                    <a16:creationId xmlns:a16="http://schemas.microsoft.com/office/drawing/2014/main" id="{9330DFEC-641E-4A85-946D-9E711786C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1052"/>
                <a:ext cx="44" cy="43"/>
              </a:xfrm>
              <a:custGeom>
                <a:avLst/>
                <a:gdLst>
                  <a:gd name="T0" fmla="*/ 78 w 158"/>
                  <a:gd name="T1" fmla="*/ 153 h 153"/>
                  <a:gd name="T2" fmla="*/ 4 w 158"/>
                  <a:gd name="T3" fmla="*/ 87 h 153"/>
                  <a:gd name="T4" fmla="*/ 70 w 158"/>
                  <a:gd name="T5" fmla="*/ 5 h 153"/>
                  <a:gd name="T6" fmla="*/ 72 w 158"/>
                  <a:gd name="T7" fmla="*/ 4 h 153"/>
                  <a:gd name="T8" fmla="*/ 154 w 158"/>
                  <a:gd name="T9" fmla="*/ 70 h 153"/>
                  <a:gd name="T10" fmla="*/ 88 w 158"/>
                  <a:gd name="T11" fmla="*/ 152 h 153"/>
                  <a:gd name="T12" fmla="*/ 86 w 158"/>
                  <a:gd name="T13" fmla="*/ 153 h 153"/>
                  <a:gd name="T14" fmla="*/ 78 w 158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3">
                    <a:moveTo>
                      <a:pt x="78" y="153"/>
                    </a:moveTo>
                    <a:cubicBezTo>
                      <a:pt x="41" y="153"/>
                      <a:pt x="8" y="125"/>
                      <a:pt x="4" y="87"/>
                    </a:cubicBezTo>
                    <a:cubicBezTo>
                      <a:pt x="0" y="46"/>
                      <a:pt x="29" y="9"/>
                      <a:pt x="70" y="5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113" y="0"/>
                      <a:pt x="150" y="30"/>
                      <a:pt x="154" y="70"/>
                    </a:cubicBezTo>
                    <a:cubicBezTo>
                      <a:pt x="158" y="111"/>
                      <a:pt x="129" y="148"/>
                      <a:pt x="88" y="152"/>
                    </a:cubicBezTo>
                    <a:cubicBezTo>
                      <a:pt x="86" y="153"/>
                      <a:pt x="86" y="153"/>
                      <a:pt x="86" y="153"/>
                    </a:cubicBezTo>
                    <a:cubicBezTo>
                      <a:pt x="84" y="153"/>
                      <a:pt x="81" y="153"/>
                      <a:pt x="78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90">
                <a:extLst>
                  <a:ext uri="{FF2B5EF4-FFF2-40B4-BE49-F238E27FC236}">
                    <a16:creationId xmlns:a16="http://schemas.microsoft.com/office/drawing/2014/main" id="{790D92B2-1487-4FA1-B528-04CAEFD9F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050"/>
                <a:ext cx="25" cy="24"/>
              </a:xfrm>
              <a:custGeom>
                <a:avLst/>
                <a:gdLst>
                  <a:gd name="T0" fmla="*/ 44 w 90"/>
                  <a:gd name="T1" fmla="*/ 86 h 86"/>
                  <a:gd name="T2" fmla="*/ 2 w 90"/>
                  <a:gd name="T3" fmla="*/ 49 h 86"/>
                  <a:gd name="T4" fmla="*/ 40 w 90"/>
                  <a:gd name="T5" fmla="*/ 2 h 86"/>
                  <a:gd name="T6" fmla="*/ 41 w 90"/>
                  <a:gd name="T7" fmla="*/ 2 h 86"/>
                  <a:gd name="T8" fmla="*/ 87 w 90"/>
                  <a:gd name="T9" fmla="*/ 40 h 86"/>
                  <a:gd name="T10" fmla="*/ 50 w 90"/>
                  <a:gd name="T11" fmla="*/ 86 h 86"/>
                  <a:gd name="T12" fmla="*/ 49 w 90"/>
                  <a:gd name="T13" fmla="*/ 86 h 86"/>
                  <a:gd name="T14" fmla="*/ 44 w 90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6">
                    <a:moveTo>
                      <a:pt x="44" y="86"/>
                    </a:moveTo>
                    <a:cubicBezTo>
                      <a:pt x="23" y="86"/>
                      <a:pt x="5" y="70"/>
                      <a:pt x="2" y="49"/>
                    </a:cubicBezTo>
                    <a:cubicBezTo>
                      <a:pt x="0" y="26"/>
                      <a:pt x="17" y="5"/>
                      <a:pt x="40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64" y="0"/>
                      <a:pt x="85" y="16"/>
                      <a:pt x="87" y="40"/>
                    </a:cubicBezTo>
                    <a:cubicBezTo>
                      <a:pt x="90" y="63"/>
                      <a:pt x="73" y="84"/>
                      <a:pt x="50" y="86"/>
                    </a:cubicBezTo>
                    <a:cubicBezTo>
                      <a:pt x="49" y="86"/>
                      <a:pt x="49" y="86"/>
                      <a:pt x="49" y="86"/>
                    </a:cubicBezTo>
                    <a:cubicBezTo>
                      <a:pt x="47" y="86"/>
                      <a:pt x="46" y="86"/>
                      <a:pt x="44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91">
                <a:extLst>
                  <a:ext uri="{FF2B5EF4-FFF2-40B4-BE49-F238E27FC236}">
                    <a16:creationId xmlns:a16="http://schemas.microsoft.com/office/drawing/2014/main" id="{F3CDE965-2269-4F33-A334-06EDE630E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1034"/>
                <a:ext cx="46" cy="44"/>
              </a:xfrm>
              <a:custGeom>
                <a:avLst/>
                <a:gdLst>
                  <a:gd name="T0" fmla="*/ 84 w 167"/>
                  <a:gd name="T1" fmla="*/ 158 h 158"/>
                  <a:gd name="T2" fmla="*/ 65 w 167"/>
                  <a:gd name="T3" fmla="*/ 156 h 158"/>
                  <a:gd name="T4" fmla="*/ 63 w 167"/>
                  <a:gd name="T5" fmla="*/ 155 h 158"/>
                  <a:gd name="T6" fmla="*/ 10 w 167"/>
                  <a:gd name="T7" fmla="*/ 63 h 158"/>
                  <a:gd name="T8" fmla="*/ 102 w 167"/>
                  <a:gd name="T9" fmla="*/ 10 h 158"/>
                  <a:gd name="T10" fmla="*/ 104 w 167"/>
                  <a:gd name="T11" fmla="*/ 11 h 158"/>
                  <a:gd name="T12" fmla="*/ 157 w 167"/>
                  <a:gd name="T13" fmla="*/ 103 h 158"/>
                  <a:gd name="T14" fmla="*/ 84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4" y="158"/>
                    </a:moveTo>
                    <a:cubicBezTo>
                      <a:pt x="78" y="158"/>
                      <a:pt x="71" y="157"/>
                      <a:pt x="65" y="156"/>
                    </a:cubicBezTo>
                    <a:cubicBezTo>
                      <a:pt x="63" y="155"/>
                      <a:pt x="63" y="155"/>
                      <a:pt x="63" y="155"/>
                    </a:cubicBezTo>
                    <a:cubicBezTo>
                      <a:pt x="23" y="145"/>
                      <a:pt x="0" y="103"/>
                      <a:pt x="10" y="63"/>
                    </a:cubicBezTo>
                    <a:cubicBezTo>
                      <a:pt x="21" y="23"/>
                      <a:pt x="62" y="0"/>
                      <a:pt x="102" y="10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44" y="22"/>
                      <a:pt x="167" y="63"/>
                      <a:pt x="157" y="103"/>
                    </a:cubicBezTo>
                    <a:cubicBezTo>
                      <a:pt x="148" y="136"/>
                      <a:pt x="117" y="158"/>
                      <a:pt x="84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92">
                <a:extLst>
                  <a:ext uri="{FF2B5EF4-FFF2-40B4-BE49-F238E27FC236}">
                    <a16:creationId xmlns:a16="http://schemas.microsoft.com/office/drawing/2014/main" id="{52C8680E-A53E-41EE-8747-E019D407F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602"/>
                <a:ext cx="41" cy="40"/>
              </a:xfrm>
              <a:custGeom>
                <a:avLst/>
                <a:gdLst>
                  <a:gd name="T0" fmla="*/ 74 w 150"/>
                  <a:gd name="T1" fmla="*/ 146 h 146"/>
                  <a:gd name="T2" fmla="*/ 3 w 150"/>
                  <a:gd name="T3" fmla="*/ 80 h 146"/>
                  <a:gd name="T4" fmla="*/ 68 w 150"/>
                  <a:gd name="T5" fmla="*/ 3 h 146"/>
                  <a:gd name="T6" fmla="*/ 70 w 150"/>
                  <a:gd name="T7" fmla="*/ 3 h 146"/>
                  <a:gd name="T8" fmla="*/ 147 w 150"/>
                  <a:gd name="T9" fmla="*/ 69 h 146"/>
                  <a:gd name="T10" fmla="*/ 81 w 150"/>
                  <a:gd name="T11" fmla="*/ 145 h 146"/>
                  <a:gd name="T12" fmla="*/ 79 w 150"/>
                  <a:gd name="T13" fmla="*/ 145 h 146"/>
                  <a:gd name="T14" fmla="*/ 74 w 150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6">
                    <a:moveTo>
                      <a:pt x="74" y="146"/>
                    </a:moveTo>
                    <a:cubicBezTo>
                      <a:pt x="37" y="146"/>
                      <a:pt x="6" y="117"/>
                      <a:pt x="3" y="80"/>
                    </a:cubicBezTo>
                    <a:cubicBezTo>
                      <a:pt x="0" y="40"/>
                      <a:pt x="29" y="6"/>
                      <a:pt x="68" y="3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109" y="0"/>
                      <a:pt x="143" y="29"/>
                      <a:pt x="147" y="69"/>
                    </a:cubicBezTo>
                    <a:cubicBezTo>
                      <a:pt x="150" y="108"/>
                      <a:pt x="120" y="142"/>
                      <a:pt x="81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7" y="145"/>
                      <a:pt x="76" y="146"/>
                      <a:pt x="74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93">
                <a:extLst>
                  <a:ext uri="{FF2B5EF4-FFF2-40B4-BE49-F238E27FC236}">
                    <a16:creationId xmlns:a16="http://schemas.microsoft.com/office/drawing/2014/main" id="{207B5EA8-F13A-49FF-BEE8-36C980525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597"/>
                <a:ext cx="33" cy="32"/>
              </a:xfrm>
              <a:custGeom>
                <a:avLst/>
                <a:gdLst>
                  <a:gd name="T0" fmla="*/ 59 w 119"/>
                  <a:gd name="T1" fmla="*/ 115 h 115"/>
                  <a:gd name="T2" fmla="*/ 3 w 119"/>
                  <a:gd name="T3" fmla="*/ 63 h 115"/>
                  <a:gd name="T4" fmla="*/ 55 w 119"/>
                  <a:gd name="T5" fmla="*/ 2 h 115"/>
                  <a:gd name="T6" fmla="*/ 56 w 119"/>
                  <a:gd name="T7" fmla="*/ 2 h 115"/>
                  <a:gd name="T8" fmla="*/ 116 w 119"/>
                  <a:gd name="T9" fmla="*/ 54 h 115"/>
                  <a:gd name="T10" fmla="*/ 65 w 119"/>
                  <a:gd name="T11" fmla="*/ 115 h 115"/>
                  <a:gd name="T12" fmla="*/ 63 w 119"/>
                  <a:gd name="T13" fmla="*/ 115 h 115"/>
                  <a:gd name="T14" fmla="*/ 59 w 119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5">
                    <a:moveTo>
                      <a:pt x="59" y="115"/>
                    </a:moveTo>
                    <a:cubicBezTo>
                      <a:pt x="30" y="115"/>
                      <a:pt x="5" y="92"/>
                      <a:pt x="3" y="63"/>
                    </a:cubicBezTo>
                    <a:cubicBezTo>
                      <a:pt x="0" y="32"/>
                      <a:pt x="24" y="5"/>
                      <a:pt x="55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87" y="0"/>
                      <a:pt x="114" y="23"/>
                      <a:pt x="116" y="54"/>
                    </a:cubicBezTo>
                    <a:cubicBezTo>
                      <a:pt x="119" y="85"/>
                      <a:pt x="96" y="112"/>
                      <a:pt x="65" y="115"/>
                    </a:cubicBezTo>
                    <a:cubicBezTo>
                      <a:pt x="63" y="115"/>
                      <a:pt x="63" y="115"/>
                      <a:pt x="63" y="115"/>
                    </a:cubicBezTo>
                    <a:cubicBezTo>
                      <a:pt x="62" y="115"/>
                      <a:pt x="60" y="115"/>
                      <a:pt x="59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94">
                <a:extLst>
                  <a:ext uri="{FF2B5EF4-FFF2-40B4-BE49-F238E27FC236}">
                    <a16:creationId xmlns:a16="http://schemas.microsoft.com/office/drawing/2014/main" id="{F0A122D0-A5D9-42CA-A820-BD335FFDF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582"/>
                <a:ext cx="46" cy="44"/>
              </a:xfrm>
              <a:custGeom>
                <a:avLst/>
                <a:gdLst>
                  <a:gd name="T0" fmla="*/ 82 w 166"/>
                  <a:gd name="T1" fmla="*/ 161 h 161"/>
                  <a:gd name="T2" fmla="*/ 3 w 166"/>
                  <a:gd name="T3" fmla="*/ 88 h 161"/>
                  <a:gd name="T4" fmla="*/ 76 w 166"/>
                  <a:gd name="T5" fmla="*/ 3 h 161"/>
                  <a:gd name="T6" fmla="*/ 78 w 166"/>
                  <a:gd name="T7" fmla="*/ 3 h 161"/>
                  <a:gd name="T8" fmla="*/ 162 w 166"/>
                  <a:gd name="T9" fmla="*/ 76 h 161"/>
                  <a:gd name="T10" fmla="*/ 90 w 166"/>
                  <a:gd name="T11" fmla="*/ 160 h 161"/>
                  <a:gd name="T12" fmla="*/ 88 w 166"/>
                  <a:gd name="T13" fmla="*/ 161 h 161"/>
                  <a:gd name="T14" fmla="*/ 82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2" y="161"/>
                    </a:moveTo>
                    <a:cubicBezTo>
                      <a:pt x="41" y="161"/>
                      <a:pt x="6" y="129"/>
                      <a:pt x="3" y="88"/>
                    </a:cubicBezTo>
                    <a:cubicBezTo>
                      <a:pt x="0" y="44"/>
                      <a:pt x="32" y="7"/>
                      <a:pt x="76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121" y="0"/>
                      <a:pt x="159" y="32"/>
                      <a:pt x="162" y="76"/>
                    </a:cubicBezTo>
                    <a:cubicBezTo>
                      <a:pt x="166" y="119"/>
                      <a:pt x="133" y="157"/>
                      <a:pt x="90" y="160"/>
                    </a:cubicBezTo>
                    <a:cubicBezTo>
                      <a:pt x="88" y="161"/>
                      <a:pt x="88" y="161"/>
                      <a:pt x="88" y="161"/>
                    </a:cubicBezTo>
                    <a:cubicBezTo>
                      <a:pt x="86" y="161"/>
                      <a:pt x="84" y="161"/>
                      <a:pt x="82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95">
                <a:extLst>
                  <a:ext uri="{FF2B5EF4-FFF2-40B4-BE49-F238E27FC236}">
                    <a16:creationId xmlns:a16="http://schemas.microsoft.com/office/drawing/2014/main" id="{270E59B3-EEB3-41CB-9899-FF655E66C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578"/>
                <a:ext cx="30" cy="29"/>
              </a:xfrm>
              <a:custGeom>
                <a:avLst/>
                <a:gdLst>
                  <a:gd name="T0" fmla="*/ 56 w 111"/>
                  <a:gd name="T1" fmla="*/ 105 h 105"/>
                  <a:gd name="T2" fmla="*/ 42 w 111"/>
                  <a:gd name="T3" fmla="*/ 103 h 105"/>
                  <a:gd name="T4" fmla="*/ 41 w 111"/>
                  <a:gd name="T5" fmla="*/ 102 h 105"/>
                  <a:gd name="T6" fmla="*/ 8 w 111"/>
                  <a:gd name="T7" fmla="*/ 41 h 105"/>
                  <a:gd name="T8" fmla="*/ 69 w 111"/>
                  <a:gd name="T9" fmla="*/ 8 h 105"/>
                  <a:gd name="T10" fmla="*/ 70 w 111"/>
                  <a:gd name="T11" fmla="*/ 9 h 105"/>
                  <a:gd name="T12" fmla="*/ 103 w 111"/>
                  <a:gd name="T13" fmla="*/ 70 h 105"/>
                  <a:gd name="T14" fmla="*/ 56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6" y="105"/>
                    </a:moveTo>
                    <a:cubicBezTo>
                      <a:pt x="51" y="105"/>
                      <a:pt x="47" y="104"/>
                      <a:pt x="42" y="103"/>
                    </a:cubicBezTo>
                    <a:cubicBezTo>
                      <a:pt x="41" y="102"/>
                      <a:pt x="41" y="102"/>
                      <a:pt x="41" y="102"/>
                    </a:cubicBezTo>
                    <a:cubicBezTo>
                      <a:pt x="15" y="95"/>
                      <a:pt x="0" y="67"/>
                      <a:pt x="8" y="41"/>
                    </a:cubicBezTo>
                    <a:cubicBezTo>
                      <a:pt x="16" y="15"/>
                      <a:pt x="43" y="0"/>
                      <a:pt x="69" y="8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96" y="16"/>
                      <a:pt x="111" y="44"/>
                      <a:pt x="103" y="70"/>
                    </a:cubicBezTo>
                    <a:cubicBezTo>
                      <a:pt x="97" y="91"/>
                      <a:pt x="77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96">
                <a:extLst>
                  <a:ext uri="{FF2B5EF4-FFF2-40B4-BE49-F238E27FC236}">
                    <a16:creationId xmlns:a16="http://schemas.microsoft.com/office/drawing/2014/main" id="{FA1BF572-BB7F-4348-84B3-FFAFDBE1D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556"/>
                <a:ext cx="30" cy="28"/>
              </a:xfrm>
              <a:custGeom>
                <a:avLst/>
                <a:gdLst>
                  <a:gd name="T0" fmla="*/ 53 w 108"/>
                  <a:gd name="T1" fmla="*/ 101 h 101"/>
                  <a:gd name="T2" fmla="*/ 11 w 108"/>
                  <a:gd name="T3" fmla="*/ 74 h 101"/>
                  <a:gd name="T4" fmla="*/ 33 w 108"/>
                  <a:gd name="T5" fmla="*/ 11 h 101"/>
                  <a:gd name="T6" fmla="*/ 34 w 108"/>
                  <a:gd name="T7" fmla="*/ 11 h 101"/>
                  <a:gd name="T8" fmla="*/ 97 w 108"/>
                  <a:gd name="T9" fmla="*/ 33 h 101"/>
                  <a:gd name="T10" fmla="*/ 75 w 108"/>
                  <a:gd name="T11" fmla="*/ 96 h 101"/>
                  <a:gd name="T12" fmla="*/ 74 w 108"/>
                  <a:gd name="T13" fmla="*/ 96 h 101"/>
                  <a:gd name="T14" fmla="*/ 53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3" y="101"/>
                    </a:moveTo>
                    <a:cubicBezTo>
                      <a:pt x="36" y="101"/>
                      <a:pt x="19" y="91"/>
                      <a:pt x="11" y="74"/>
                    </a:cubicBezTo>
                    <a:cubicBezTo>
                      <a:pt x="0" y="51"/>
                      <a:pt x="10" y="23"/>
                      <a:pt x="3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58" y="0"/>
                      <a:pt x="86" y="10"/>
                      <a:pt x="97" y="33"/>
                    </a:cubicBezTo>
                    <a:cubicBezTo>
                      <a:pt x="108" y="56"/>
                      <a:pt x="98" y="84"/>
                      <a:pt x="75" y="96"/>
                    </a:cubicBezTo>
                    <a:cubicBezTo>
                      <a:pt x="74" y="96"/>
                      <a:pt x="74" y="96"/>
                      <a:pt x="74" y="96"/>
                    </a:cubicBezTo>
                    <a:cubicBezTo>
                      <a:pt x="67" y="99"/>
                      <a:pt x="60" y="101"/>
                      <a:pt x="53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97">
                <a:extLst>
                  <a:ext uri="{FF2B5EF4-FFF2-40B4-BE49-F238E27FC236}">
                    <a16:creationId xmlns:a16="http://schemas.microsoft.com/office/drawing/2014/main" id="{365309C9-21F7-4A27-AD3C-0672F27E3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2547"/>
                <a:ext cx="26" cy="24"/>
              </a:xfrm>
              <a:custGeom>
                <a:avLst/>
                <a:gdLst>
                  <a:gd name="T0" fmla="*/ 47 w 93"/>
                  <a:gd name="T1" fmla="*/ 88 h 88"/>
                  <a:gd name="T2" fmla="*/ 35 w 93"/>
                  <a:gd name="T3" fmla="*/ 86 h 88"/>
                  <a:gd name="T4" fmla="*/ 34 w 93"/>
                  <a:gd name="T5" fmla="*/ 86 h 88"/>
                  <a:gd name="T6" fmla="*/ 6 w 93"/>
                  <a:gd name="T7" fmla="*/ 35 h 88"/>
                  <a:gd name="T8" fmla="*/ 58 w 93"/>
                  <a:gd name="T9" fmla="*/ 7 h 88"/>
                  <a:gd name="T10" fmla="*/ 59 w 93"/>
                  <a:gd name="T11" fmla="*/ 7 h 88"/>
                  <a:gd name="T12" fmla="*/ 86 w 93"/>
                  <a:gd name="T13" fmla="*/ 59 h 88"/>
                  <a:gd name="T14" fmla="*/ 47 w 93"/>
                  <a:gd name="T15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88">
                    <a:moveTo>
                      <a:pt x="47" y="88"/>
                    </a:moveTo>
                    <a:cubicBezTo>
                      <a:pt x="43" y="88"/>
                      <a:pt x="39" y="88"/>
                      <a:pt x="35" y="86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12" y="80"/>
                      <a:pt x="0" y="56"/>
                      <a:pt x="6" y="35"/>
                    </a:cubicBezTo>
                    <a:cubicBezTo>
                      <a:pt x="13" y="13"/>
                      <a:pt x="36" y="0"/>
                      <a:pt x="58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81" y="14"/>
                      <a:pt x="93" y="37"/>
                      <a:pt x="86" y="59"/>
                    </a:cubicBezTo>
                    <a:cubicBezTo>
                      <a:pt x="81" y="77"/>
                      <a:pt x="65" y="88"/>
                      <a:pt x="47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98">
                <a:extLst>
                  <a:ext uri="{FF2B5EF4-FFF2-40B4-BE49-F238E27FC236}">
                    <a16:creationId xmlns:a16="http://schemas.microsoft.com/office/drawing/2014/main" id="{9A738EAD-2CF4-492F-BDDA-5BFB791FD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2498"/>
                <a:ext cx="44" cy="41"/>
              </a:xfrm>
              <a:custGeom>
                <a:avLst/>
                <a:gdLst>
                  <a:gd name="T0" fmla="*/ 79 w 159"/>
                  <a:gd name="T1" fmla="*/ 148 h 148"/>
                  <a:gd name="T2" fmla="*/ 17 w 159"/>
                  <a:gd name="T3" fmla="*/ 109 h 148"/>
                  <a:gd name="T4" fmla="*/ 49 w 159"/>
                  <a:gd name="T5" fmla="*/ 17 h 148"/>
                  <a:gd name="T6" fmla="*/ 50 w 159"/>
                  <a:gd name="T7" fmla="*/ 17 h 148"/>
                  <a:gd name="T8" fmla="*/ 142 w 159"/>
                  <a:gd name="T9" fmla="*/ 49 h 148"/>
                  <a:gd name="T10" fmla="*/ 110 w 159"/>
                  <a:gd name="T11" fmla="*/ 141 h 148"/>
                  <a:gd name="T12" fmla="*/ 108 w 159"/>
                  <a:gd name="T13" fmla="*/ 141 h 148"/>
                  <a:gd name="T14" fmla="*/ 79 w 159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0" y="75"/>
                      <a:pt x="15" y="34"/>
                      <a:pt x="49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85" y="0"/>
                      <a:pt x="126" y="15"/>
                      <a:pt x="142" y="49"/>
                    </a:cubicBezTo>
                    <a:cubicBezTo>
                      <a:pt x="159" y="83"/>
                      <a:pt x="144" y="124"/>
                      <a:pt x="110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99" y="146"/>
                      <a:pt x="89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99">
                <a:extLst>
                  <a:ext uri="{FF2B5EF4-FFF2-40B4-BE49-F238E27FC236}">
                    <a16:creationId xmlns:a16="http://schemas.microsoft.com/office/drawing/2014/main" id="{0CF56255-AADE-4C76-9835-B2379CCC7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495"/>
                <a:ext cx="34" cy="32"/>
              </a:xfrm>
              <a:custGeom>
                <a:avLst/>
                <a:gdLst>
                  <a:gd name="T0" fmla="*/ 61 w 121"/>
                  <a:gd name="T1" fmla="*/ 113 h 113"/>
                  <a:gd name="T2" fmla="*/ 28 w 121"/>
                  <a:gd name="T3" fmla="*/ 102 h 113"/>
                  <a:gd name="T4" fmla="*/ 27 w 121"/>
                  <a:gd name="T5" fmla="*/ 101 h 113"/>
                  <a:gd name="T6" fmla="*/ 18 w 121"/>
                  <a:gd name="T7" fmla="*/ 27 h 113"/>
                  <a:gd name="T8" fmla="*/ 93 w 121"/>
                  <a:gd name="T9" fmla="*/ 18 h 113"/>
                  <a:gd name="T10" fmla="*/ 94 w 121"/>
                  <a:gd name="T11" fmla="*/ 18 h 113"/>
                  <a:gd name="T12" fmla="*/ 103 w 121"/>
                  <a:gd name="T13" fmla="*/ 93 h 113"/>
                  <a:gd name="T14" fmla="*/ 61 w 1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" h="113">
                    <a:moveTo>
                      <a:pt x="61" y="113"/>
                    </a:moveTo>
                    <a:cubicBezTo>
                      <a:pt x="50" y="113"/>
                      <a:pt x="38" y="110"/>
                      <a:pt x="28" y="102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4" y="83"/>
                      <a:pt x="0" y="50"/>
                      <a:pt x="18" y="27"/>
                    </a:cubicBezTo>
                    <a:cubicBezTo>
                      <a:pt x="36" y="4"/>
                      <a:pt x="70" y="0"/>
                      <a:pt x="93" y="18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117" y="36"/>
                      <a:pt x="121" y="70"/>
                      <a:pt x="103" y="93"/>
                    </a:cubicBezTo>
                    <a:cubicBezTo>
                      <a:pt x="92" y="106"/>
                      <a:pt x="77" y="113"/>
                      <a:pt x="61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100">
                <a:extLst>
                  <a:ext uri="{FF2B5EF4-FFF2-40B4-BE49-F238E27FC236}">
                    <a16:creationId xmlns:a16="http://schemas.microsoft.com/office/drawing/2014/main" id="{E158D915-86F4-4F4A-969C-35C9ABEB2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2445"/>
                <a:ext cx="44" cy="42"/>
              </a:xfrm>
              <a:custGeom>
                <a:avLst/>
                <a:gdLst>
                  <a:gd name="T0" fmla="*/ 79 w 159"/>
                  <a:gd name="T1" fmla="*/ 151 h 151"/>
                  <a:gd name="T2" fmla="*/ 30 w 159"/>
                  <a:gd name="T3" fmla="*/ 132 h 151"/>
                  <a:gd name="T4" fmla="*/ 27 w 159"/>
                  <a:gd name="T5" fmla="*/ 31 h 151"/>
                  <a:gd name="T6" fmla="*/ 28 w 159"/>
                  <a:gd name="T7" fmla="*/ 30 h 151"/>
                  <a:gd name="T8" fmla="*/ 129 w 159"/>
                  <a:gd name="T9" fmla="*/ 27 h 151"/>
                  <a:gd name="T10" fmla="*/ 132 w 159"/>
                  <a:gd name="T11" fmla="*/ 127 h 151"/>
                  <a:gd name="T12" fmla="*/ 131 w 159"/>
                  <a:gd name="T13" fmla="*/ 128 h 151"/>
                  <a:gd name="T14" fmla="*/ 79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79" y="151"/>
                    </a:moveTo>
                    <a:cubicBezTo>
                      <a:pt x="62" y="151"/>
                      <a:pt x="44" y="145"/>
                      <a:pt x="30" y="132"/>
                    </a:cubicBezTo>
                    <a:cubicBezTo>
                      <a:pt x="2" y="105"/>
                      <a:pt x="0" y="60"/>
                      <a:pt x="27" y="31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55" y="1"/>
                      <a:pt x="100" y="0"/>
                      <a:pt x="129" y="27"/>
                    </a:cubicBezTo>
                    <a:cubicBezTo>
                      <a:pt x="158" y="54"/>
                      <a:pt x="159" y="99"/>
                      <a:pt x="132" y="127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17" y="143"/>
                      <a:pt x="98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101">
                <a:extLst>
                  <a:ext uri="{FF2B5EF4-FFF2-40B4-BE49-F238E27FC236}">
                    <a16:creationId xmlns:a16="http://schemas.microsoft.com/office/drawing/2014/main" id="{2F658D6D-8DB2-4CF2-8BD3-EB677D5C1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2426"/>
                <a:ext cx="27" cy="25"/>
              </a:xfrm>
              <a:custGeom>
                <a:avLst/>
                <a:gdLst>
                  <a:gd name="T0" fmla="*/ 49 w 96"/>
                  <a:gd name="T1" fmla="*/ 91 h 91"/>
                  <a:gd name="T2" fmla="*/ 23 w 96"/>
                  <a:gd name="T3" fmla="*/ 82 h 91"/>
                  <a:gd name="T4" fmla="*/ 22 w 96"/>
                  <a:gd name="T5" fmla="*/ 81 h 91"/>
                  <a:gd name="T6" fmla="*/ 15 w 96"/>
                  <a:gd name="T7" fmla="*/ 22 h 91"/>
                  <a:gd name="T8" fmla="*/ 74 w 96"/>
                  <a:gd name="T9" fmla="*/ 15 h 91"/>
                  <a:gd name="T10" fmla="*/ 75 w 96"/>
                  <a:gd name="T11" fmla="*/ 15 h 91"/>
                  <a:gd name="T12" fmla="*/ 82 w 96"/>
                  <a:gd name="T13" fmla="*/ 75 h 91"/>
                  <a:gd name="T14" fmla="*/ 49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9" y="91"/>
                    </a:moveTo>
                    <a:cubicBezTo>
                      <a:pt x="40" y="91"/>
                      <a:pt x="30" y="88"/>
                      <a:pt x="23" y="82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4" y="67"/>
                      <a:pt x="0" y="40"/>
                      <a:pt x="15" y="22"/>
                    </a:cubicBezTo>
                    <a:cubicBezTo>
                      <a:pt x="29" y="4"/>
                      <a:pt x="55" y="0"/>
                      <a:pt x="74" y="15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93" y="30"/>
                      <a:pt x="96" y="56"/>
                      <a:pt x="82" y="75"/>
                    </a:cubicBezTo>
                    <a:cubicBezTo>
                      <a:pt x="74" y="85"/>
                      <a:pt x="61" y="91"/>
                      <a:pt x="49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102">
                <a:extLst>
                  <a:ext uri="{FF2B5EF4-FFF2-40B4-BE49-F238E27FC236}">
                    <a16:creationId xmlns:a16="http://schemas.microsoft.com/office/drawing/2014/main" id="{45DA5A48-1381-433A-BEA2-B76A03B32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362"/>
                <a:ext cx="38" cy="37"/>
              </a:xfrm>
              <a:custGeom>
                <a:avLst/>
                <a:gdLst>
                  <a:gd name="T0" fmla="*/ 69 w 139"/>
                  <a:gd name="T1" fmla="*/ 132 h 132"/>
                  <a:gd name="T2" fmla="*/ 26 w 139"/>
                  <a:gd name="T3" fmla="*/ 115 h 132"/>
                  <a:gd name="T4" fmla="*/ 23 w 139"/>
                  <a:gd name="T5" fmla="*/ 27 h 132"/>
                  <a:gd name="T6" fmla="*/ 24 w 139"/>
                  <a:gd name="T7" fmla="*/ 26 h 132"/>
                  <a:gd name="T8" fmla="*/ 112 w 139"/>
                  <a:gd name="T9" fmla="*/ 23 h 132"/>
                  <a:gd name="T10" fmla="*/ 115 w 139"/>
                  <a:gd name="T11" fmla="*/ 111 h 132"/>
                  <a:gd name="T12" fmla="*/ 114 w 139"/>
                  <a:gd name="T13" fmla="*/ 113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53" y="132"/>
                      <a:pt x="38" y="127"/>
                      <a:pt x="26" y="115"/>
                    </a:cubicBezTo>
                    <a:cubicBezTo>
                      <a:pt x="1" y="92"/>
                      <a:pt x="0" y="52"/>
                      <a:pt x="23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48" y="1"/>
                      <a:pt x="87" y="0"/>
                      <a:pt x="112" y="23"/>
                    </a:cubicBezTo>
                    <a:cubicBezTo>
                      <a:pt x="137" y="47"/>
                      <a:pt x="139" y="86"/>
                      <a:pt x="115" y="111"/>
                    </a:cubicBezTo>
                    <a:cubicBezTo>
                      <a:pt x="114" y="113"/>
                      <a:pt x="114" y="113"/>
                      <a:pt x="114" y="113"/>
                    </a:cubicBezTo>
                    <a:cubicBezTo>
                      <a:pt x="102" y="126"/>
                      <a:pt x="85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103">
                <a:extLst>
                  <a:ext uri="{FF2B5EF4-FFF2-40B4-BE49-F238E27FC236}">
                    <a16:creationId xmlns:a16="http://schemas.microsoft.com/office/drawing/2014/main" id="{D93A1D96-F9D6-4677-B9E5-5CF8A7B19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343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41 w 178"/>
                  <a:gd name="T3" fmla="*/ 151 h 168"/>
                  <a:gd name="T4" fmla="*/ 40 w 178"/>
                  <a:gd name="T5" fmla="*/ 150 h 168"/>
                  <a:gd name="T6" fmla="*/ 26 w 178"/>
                  <a:gd name="T7" fmla="*/ 40 h 168"/>
                  <a:gd name="T8" fmla="*/ 136 w 178"/>
                  <a:gd name="T9" fmla="*/ 26 h 168"/>
                  <a:gd name="T10" fmla="*/ 138 w 178"/>
                  <a:gd name="T11" fmla="*/ 27 h 168"/>
                  <a:gd name="T12" fmla="*/ 152 w 178"/>
                  <a:gd name="T13" fmla="*/ 138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73" y="168"/>
                      <a:pt x="56" y="162"/>
                      <a:pt x="41" y="151"/>
                    </a:cubicBezTo>
                    <a:cubicBezTo>
                      <a:pt x="40" y="150"/>
                      <a:pt x="40" y="150"/>
                      <a:pt x="40" y="150"/>
                    </a:cubicBezTo>
                    <a:cubicBezTo>
                      <a:pt x="6" y="123"/>
                      <a:pt x="0" y="74"/>
                      <a:pt x="26" y="40"/>
                    </a:cubicBezTo>
                    <a:cubicBezTo>
                      <a:pt x="53" y="6"/>
                      <a:pt x="102" y="0"/>
                      <a:pt x="136" y="26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72" y="54"/>
                      <a:pt x="178" y="103"/>
                      <a:pt x="152" y="138"/>
                    </a:cubicBezTo>
                    <a:cubicBezTo>
                      <a:pt x="136" y="157"/>
                      <a:pt x="113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104">
                <a:extLst>
                  <a:ext uri="{FF2B5EF4-FFF2-40B4-BE49-F238E27FC236}">
                    <a16:creationId xmlns:a16="http://schemas.microsoft.com/office/drawing/2014/main" id="{EC73F1D1-DC85-4EF2-A84D-DC227667F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7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1 w 161"/>
                  <a:gd name="T3" fmla="*/ 134 h 153"/>
                  <a:gd name="T4" fmla="*/ 28 w 161"/>
                  <a:gd name="T5" fmla="*/ 32 h 153"/>
                  <a:gd name="T6" fmla="*/ 29 w 161"/>
                  <a:gd name="T7" fmla="*/ 31 h 153"/>
                  <a:gd name="T8" fmla="*/ 130 w 161"/>
                  <a:gd name="T9" fmla="*/ 28 h 153"/>
                  <a:gd name="T10" fmla="*/ 133 w 161"/>
                  <a:gd name="T11" fmla="*/ 129 h 153"/>
                  <a:gd name="T12" fmla="*/ 132 w 161"/>
                  <a:gd name="T13" fmla="*/ 130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2" y="153"/>
                      <a:pt x="45" y="147"/>
                      <a:pt x="31" y="134"/>
                    </a:cubicBezTo>
                    <a:cubicBezTo>
                      <a:pt x="2" y="106"/>
                      <a:pt x="0" y="61"/>
                      <a:pt x="28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56" y="2"/>
                      <a:pt x="101" y="0"/>
                      <a:pt x="130" y="28"/>
                    </a:cubicBezTo>
                    <a:cubicBezTo>
                      <a:pt x="159" y="55"/>
                      <a:pt x="161" y="100"/>
                      <a:pt x="133" y="129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18" y="145"/>
                      <a:pt x="99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105">
                <a:extLst>
                  <a:ext uri="{FF2B5EF4-FFF2-40B4-BE49-F238E27FC236}">
                    <a16:creationId xmlns:a16="http://schemas.microsoft.com/office/drawing/2014/main" id="{F3B6EC27-62B9-4175-A837-F01E09892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253"/>
                <a:ext cx="38" cy="35"/>
              </a:xfrm>
              <a:custGeom>
                <a:avLst/>
                <a:gdLst>
                  <a:gd name="T0" fmla="*/ 68 w 135"/>
                  <a:gd name="T1" fmla="*/ 127 h 127"/>
                  <a:gd name="T2" fmla="*/ 17 w 135"/>
                  <a:gd name="T3" fmla="*/ 99 h 127"/>
                  <a:gd name="T4" fmla="*/ 16 w 135"/>
                  <a:gd name="T5" fmla="*/ 97 h 127"/>
                  <a:gd name="T6" fmla="*/ 37 w 135"/>
                  <a:gd name="T7" fmla="*/ 17 h 127"/>
                  <a:gd name="T8" fmla="*/ 117 w 135"/>
                  <a:gd name="T9" fmla="*/ 37 h 127"/>
                  <a:gd name="T10" fmla="*/ 118 w 135"/>
                  <a:gd name="T11" fmla="*/ 38 h 127"/>
                  <a:gd name="T12" fmla="*/ 98 w 135"/>
                  <a:gd name="T13" fmla="*/ 119 h 127"/>
                  <a:gd name="T14" fmla="*/ 68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8" y="127"/>
                    </a:moveTo>
                    <a:cubicBezTo>
                      <a:pt x="47" y="127"/>
                      <a:pt x="28" y="117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0" y="70"/>
                      <a:pt x="9" y="33"/>
                      <a:pt x="37" y="17"/>
                    </a:cubicBezTo>
                    <a:cubicBezTo>
                      <a:pt x="65" y="0"/>
                      <a:pt x="101" y="9"/>
                      <a:pt x="117" y="37"/>
                    </a:cubicBezTo>
                    <a:cubicBezTo>
                      <a:pt x="118" y="38"/>
                      <a:pt x="118" y="38"/>
                      <a:pt x="118" y="38"/>
                    </a:cubicBezTo>
                    <a:cubicBezTo>
                      <a:pt x="135" y="66"/>
                      <a:pt x="126" y="102"/>
                      <a:pt x="98" y="119"/>
                    </a:cubicBezTo>
                    <a:cubicBezTo>
                      <a:pt x="88" y="125"/>
                      <a:pt x="78" y="127"/>
                      <a:pt x="68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106">
                <a:extLst>
                  <a:ext uri="{FF2B5EF4-FFF2-40B4-BE49-F238E27FC236}">
                    <a16:creationId xmlns:a16="http://schemas.microsoft.com/office/drawing/2014/main" id="{8AFC5D69-CD11-469C-8922-838ECB699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183"/>
                <a:ext cx="30" cy="28"/>
              </a:xfrm>
              <a:custGeom>
                <a:avLst/>
                <a:gdLst>
                  <a:gd name="T0" fmla="*/ 55 w 111"/>
                  <a:gd name="T1" fmla="*/ 104 h 104"/>
                  <a:gd name="T2" fmla="*/ 37 w 111"/>
                  <a:gd name="T3" fmla="*/ 101 h 104"/>
                  <a:gd name="T4" fmla="*/ 10 w 111"/>
                  <a:gd name="T5" fmla="*/ 38 h 104"/>
                  <a:gd name="T6" fmla="*/ 10 w 111"/>
                  <a:gd name="T7" fmla="*/ 36 h 104"/>
                  <a:gd name="T8" fmla="*/ 74 w 111"/>
                  <a:gd name="T9" fmla="*/ 10 h 104"/>
                  <a:gd name="T10" fmla="*/ 101 w 111"/>
                  <a:gd name="T11" fmla="*/ 73 h 104"/>
                  <a:gd name="T12" fmla="*/ 100 w 111"/>
                  <a:gd name="T13" fmla="*/ 7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9" y="104"/>
                      <a:pt x="43" y="103"/>
                      <a:pt x="37" y="101"/>
                    </a:cubicBezTo>
                    <a:cubicBezTo>
                      <a:pt x="12" y="91"/>
                      <a:pt x="0" y="62"/>
                      <a:pt x="10" y="38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20" y="12"/>
                      <a:pt x="49" y="0"/>
                      <a:pt x="74" y="10"/>
                    </a:cubicBezTo>
                    <a:cubicBezTo>
                      <a:pt x="99" y="20"/>
                      <a:pt x="111" y="48"/>
                      <a:pt x="101" y="73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93" y="93"/>
                      <a:pt x="74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107">
                <a:extLst>
                  <a:ext uri="{FF2B5EF4-FFF2-40B4-BE49-F238E27FC236}">
                    <a16:creationId xmlns:a16="http://schemas.microsoft.com/office/drawing/2014/main" id="{B7431C13-F3F5-4E54-A198-E8BD19D1C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2155"/>
                <a:ext cx="30" cy="29"/>
              </a:xfrm>
              <a:custGeom>
                <a:avLst/>
                <a:gdLst>
                  <a:gd name="T0" fmla="*/ 54 w 108"/>
                  <a:gd name="T1" fmla="*/ 103 h 103"/>
                  <a:gd name="T2" fmla="*/ 14 w 108"/>
                  <a:gd name="T3" fmla="*/ 80 h 103"/>
                  <a:gd name="T4" fmla="*/ 13 w 108"/>
                  <a:gd name="T5" fmla="*/ 79 h 103"/>
                  <a:gd name="T6" fmla="*/ 29 w 108"/>
                  <a:gd name="T7" fmla="*/ 14 h 103"/>
                  <a:gd name="T8" fmla="*/ 94 w 108"/>
                  <a:gd name="T9" fmla="*/ 30 h 103"/>
                  <a:gd name="T10" fmla="*/ 95 w 108"/>
                  <a:gd name="T11" fmla="*/ 31 h 103"/>
                  <a:gd name="T12" fmla="*/ 79 w 108"/>
                  <a:gd name="T13" fmla="*/ 96 h 103"/>
                  <a:gd name="T14" fmla="*/ 54 w 108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3">
                    <a:moveTo>
                      <a:pt x="54" y="103"/>
                    </a:moveTo>
                    <a:cubicBezTo>
                      <a:pt x="38" y="103"/>
                      <a:pt x="23" y="94"/>
                      <a:pt x="14" y="80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0" y="56"/>
                      <a:pt x="7" y="27"/>
                      <a:pt x="29" y="14"/>
                    </a:cubicBezTo>
                    <a:cubicBezTo>
                      <a:pt x="52" y="0"/>
                      <a:pt x="81" y="8"/>
                      <a:pt x="94" y="30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108" y="53"/>
                      <a:pt x="101" y="82"/>
                      <a:pt x="79" y="96"/>
                    </a:cubicBezTo>
                    <a:cubicBezTo>
                      <a:pt x="71" y="100"/>
                      <a:pt x="63" y="103"/>
                      <a:pt x="54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108">
                <a:extLst>
                  <a:ext uri="{FF2B5EF4-FFF2-40B4-BE49-F238E27FC236}">
                    <a16:creationId xmlns:a16="http://schemas.microsoft.com/office/drawing/2014/main" id="{086066CE-5F1D-42E2-B5AC-CD2F3F1FB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067"/>
                <a:ext cx="44" cy="41"/>
              </a:xfrm>
              <a:custGeom>
                <a:avLst/>
                <a:gdLst>
                  <a:gd name="T0" fmla="*/ 79 w 158"/>
                  <a:gd name="T1" fmla="*/ 149 h 149"/>
                  <a:gd name="T2" fmla="*/ 53 w 158"/>
                  <a:gd name="T3" fmla="*/ 144 h 149"/>
                  <a:gd name="T4" fmla="*/ 14 w 158"/>
                  <a:gd name="T5" fmla="*/ 54 h 149"/>
                  <a:gd name="T6" fmla="*/ 15 w 158"/>
                  <a:gd name="T7" fmla="*/ 52 h 149"/>
                  <a:gd name="T8" fmla="*/ 105 w 158"/>
                  <a:gd name="T9" fmla="*/ 14 h 149"/>
                  <a:gd name="T10" fmla="*/ 144 w 158"/>
                  <a:gd name="T11" fmla="*/ 104 h 149"/>
                  <a:gd name="T12" fmla="*/ 143 w 158"/>
                  <a:gd name="T13" fmla="*/ 106 h 149"/>
                  <a:gd name="T14" fmla="*/ 79 w 158"/>
                  <a:gd name="T1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49">
                    <a:moveTo>
                      <a:pt x="79" y="149"/>
                    </a:moveTo>
                    <a:cubicBezTo>
                      <a:pt x="70" y="149"/>
                      <a:pt x="61" y="148"/>
                      <a:pt x="53" y="144"/>
                    </a:cubicBezTo>
                    <a:cubicBezTo>
                      <a:pt x="17" y="130"/>
                      <a:pt x="0" y="89"/>
                      <a:pt x="14" y="54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29" y="17"/>
                      <a:pt x="70" y="0"/>
                      <a:pt x="105" y="14"/>
                    </a:cubicBezTo>
                    <a:cubicBezTo>
                      <a:pt x="141" y="28"/>
                      <a:pt x="158" y="69"/>
                      <a:pt x="144" y="104"/>
                    </a:cubicBezTo>
                    <a:cubicBezTo>
                      <a:pt x="143" y="106"/>
                      <a:pt x="143" y="106"/>
                      <a:pt x="143" y="106"/>
                    </a:cubicBezTo>
                    <a:cubicBezTo>
                      <a:pt x="132" y="133"/>
                      <a:pt x="106" y="149"/>
                      <a:pt x="79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109">
                <a:extLst>
                  <a:ext uri="{FF2B5EF4-FFF2-40B4-BE49-F238E27FC236}">
                    <a16:creationId xmlns:a16="http://schemas.microsoft.com/office/drawing/2014/main" id="{B0B1DDDB-2A8D-449F-BC69-CC76806D1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2042"/>
                <a:ext cx="46" cy="45"/>
              </a:xfrm>
              <a:custGeom>
                <a:avLst/>
                <a:gdLst>
                  <a:gd name="T0" fmla="*/ 84 w 168"/>
                  <a:gd name="T1" fmla="*/ 162 h 162"/>
                  <a:gd name="T2" fmla="*/ 8 w 168"/>
                  <a:gd name="T3" fmla="*/ 98 h 162"/>
                  <a:gd name="T4" fmla="*/ 8 w 168"/>
                  <a:gd name="T5" fmla="*/ 96 h 162"/>
                  <a:gd name="T6" fmla="*/ 71 w 168"/>
                  <a:gd name="T7" fmla="*/ 7 h 162"/>
                  <a:gd name="T8" fmla="*/ 160 w 168"/>
                  <a:gd name="T9" fmla="*/ 70 h 162"/>
                  <a:gd name="T10" fmla="*/ 160 w 168"/>
                  <a:gd name="T11" fmla="*/ 72 h 162"/>
                  <a:gd name="T12" fmla="*/ 97 w 168"/>
                  <a:gd name="T13" fmla="*/ 161 h 162"/>
                  <a:gd name="T14" fmla="*/ 84 w 168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2">
                    <a:moveTo>
                      <a:pt x="84" y="162"/>
                    </a:moveTo>
                    <a:cubicBezTo>
                      <a:pt x="47" y="162"/>
                      <a:pt x="14" y="136"/>
                      <a:pt x="8" y="98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0" y="54"/>
                      <a:pt x="29" y="14"/>
                      <a:pt x="71" y="7"/>
                    </a:cubicBezTo>
                    <a:cubicBezTo>
                      <a:pt x="113" y="0"/>
                      <a:pt x="153" y="28"/>
                      <a:pt x="160" y="70"/>
                    </a:cubicBezTo>
                    <a:cubicBezTo>
                      <a:pt x="160" y="72"/>
                      <a:pt x="160" y="72"/>
                      <a:pt x="160" y="72"/>
                    </a:cubicBezTo>
                    <a:cubicBezTo>
                      <a:pt x="168" y="114"/>
                      <a:pt x="139" y="154"/>
                      <a:pt x="97" y="161"/>
                    </a:cubicBezTo>
                    <a:cubicBezTo>
                      <a:pt x="93" y="162"/>
                      <a:pt x="8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110">
                <a:extLst>
                  <a:ext uri="{FF2B5EF4-FFF2-40B4-BE49-F238E27FC236}">
                    <a16:creationId xmlns:a16="http://schemas.microsoft.com/office/drawing/2014/main" id="{44606488-A062-4143-B609-BBBBA8FE8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963"/>
                <a:ext cx="33" cy="32"/>
              </a:xfrm>
              <a:custGeom>
                <a:avLst/>
                <a:gdLst>
                  <a:gd name="T0" fmla="*/ 59 w 118"/>
                  <a:gd name="T1" fmla="*/ 113 h 113"/>
                  <a:gd name="T2" fmla="*/ 39 w 118"/>
                  <a:gd name="T3" fmla="*/ 109 h 113"/>
                  <a:gd name="T4" fmla="*/ 10 w 118"/>
                  <a:gd name="T5" fmla="*/ 41 h 113"/>
                  <a:gd name="T6" fmla="*/ 11 w 118"/>
                  <a:gd name="T7" fmla="*/ 40 h 113"/>
                  <a:gd name="T8" fmla="*/ 79 w 118"/>
                  <a:gd name="T9" fmla="*/ 11 h 113"/>
                  <a:gd name="T10" fmla="*/ 107 w 118"/>
                  <a:gd name="T11" fmla="*/ 79 h 113"/>
                  <a:gd name="T12" fmla="*/ 107 w 118"/>
                  <a:gd name="T13" fmla="*/ 80 h 113"/>
                  <a:gd name="T14" fmla="*/ 59 w 118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3">
                    <a:moveTo>
                      <a:pt x="59" y="113"/>
                    </a:moveTo>
                    <a:cubicBezTo>
                      <a:pt x="52" y="113"/>
                      <a:pt x="46" y="112"/>
                      <a:pt x="39" y="109"/>
                    </a:cubicBezTo>
                    <a:cubicBezTo>
                      <a:pt x="12" y="98"/>
                      <a:pt x="0" y="68"/>
                      <a:pt x="10" y="41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22" y="13"/>
                      <a:pt x="52" y="0"/>
                      <a:pt x="79" y="11"/>
                    </a:cubicBezTo>
                    <a:cubicBezTo>
                      <a:pt x="105" y="22"/>
                      <a:pt x="118" y="52"/>
                      <a:pt x="107" y="79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99" y="100"/>
                      <a:pt x="79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111">
                <a:extLst>
                  <a:ext uri="{FF2B5EF4-FFF2-40B4-BE49-F238E27FC236}">
                    <a16:creationId xmlns:a16="http://schemas.microsoft.com/office/drawing/2014/main" id="{0A45D25E-D07C-4869-A691-FA662439D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1935"/>
                <a:ext cx="27" cy="27"/>
              </a:xfrm>
              <a:custGeom>
                <a:avLst/>
                <a:gdLst>
                  <a:gd name="T0" fmla="*/ 50 w 100"/>
                  <a:gd name="T1" fmla="*/ 97 h 97"/>
                  <a:gd name="T2" fmla="*/ 5 w 100"/>
                  <a:gd name="T3" fmla="*/ 59 h 97"/>
                  <a:gd name="T4" fmla="*/ 5 w 100"/>
                  <a:gd name="T5" fmla="*/ 58 h 97"/>
                  <a:gd name="T6" fmla="*/ 42 w 100"/>
                  <a:gd name="T7" fmla="*/ 5 h 97"/>
                  <a:gd name="T8" fmla="*/ 96 w 100"/>
                  <a:gd name="T9" fmla="*/ 42 h 97"/>
                  <a:gd name="T10" fmla="*/ 96 w 100"/>
                  <a:gd name="T11" fmla="*/ 43 h 97"/>
                  <a:gd name="T12" fmla="*/ 58 w 100"/>
                  <a:gd name="T13" fmla="*/ 97 h 97"/>
                  <a:gd name="T14" fmla="*/ 50 w 100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7">
                    <a:moveTo>
                      <a:pt x="50" y="97"/>
                    </a:moveTo>
                    <a:cubicBezTo>
                      <a:pt x="28" y="97"/>
                      <a:pt x="9" y="82"/>
                      <a:pt x="5" y="59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0" y="33"/>
                      <a:pt x="17" y="9"/>
                      <a:pt x="42" y="5"/>
                    </a:cubicBezTo>
                    <a:cubicBezTo>
                      <a:pt x="68" y="0"/>
                      <a:pt x="92" y="17"/>
                      <a:pt x="96" y="42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0" y="69"/>
                      <a:pt x="83" y="92"/>
                      <a:pt x="58" y="97"/>
                    </a:cubicBezTo>
                    <a:cubicBezTo>
                      <a:pt x="56" y="97"/>
                      <a:pt x="53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112">
                <a:extLst>
                  <a:ext uri="{FF2B5EF4-FFF2-40B4-BE49-F238E27FC236}">
                    <a16:creationId xmlns:a16="http://schemas.microsoft.com/office/drawing/2014/main" id="{451F2054-C20C-49AB-B72C-6C89660E9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846"/>
                <a:ext cx="33" cy="33"/>
              </a:xfrm>
              <a:custGeom>
                <a:avLst/>
                <a:gdLst>
                  <a:gd name="T0" fmla="*/ 60 w 120"/>
                  <a:gd name="T1" fmla="*/ 120 h 120"/>
                  <a:gd name="T2" fmla="*/ 59 w 120"/>
                  <a:gd name="T3" fmla="*/ 120 h 120"/>
                  <a:gd name="T4" fmla="*/ 0 w 120"/>
                  <a:gd name="T5" fmla="*/ 60 h 120"/>
                  <a:gd name="T6" fmla="*/ 0 w 120"/>
                  <a:gd name="T7" fmla="*/ 58 h 120"/>
                  <a:gd name="T8" fmla="*/ 60 w 120"/>
                  <a:gd name="T9" fmla="*/ 0 h 120"/>
                  <a:gd name="T10" fmla="*/ 61 w 120"/>
                  <a:gd name="T11" fmla="*/ 0 h 120"/>
                  <a:gd name="T12" fmla="*/ 119 w 120"/>
                  <a:gd name="T13" fmla="*/ 60 h 120"/>
                  <a:gd name="T14" fmla="*/ 119 w 120"/>
                  <a:gd name="T15" fmla="*/ 62 h 120"/>
                  <a:gd name="T16" fmla="*/ 60 w 120"/>
                  <a:gd name="T17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" h="120">
                    <a:moveTo>
                      <a:pt x="60" y="120"/>
                    </a:moveTo>
                    <a:cubicBezTo>
                      <a:pt x="59" y="120"/>
                      <a:pt x="59" y="120"/>
                      <a:pt x="59" y="120"/>
                    </a:cubicBezTo>
                    <a:cubicBezTo>
                      <a:pt x="26" y="119"/>
                      <a:pt x="0" y="92"/>
                      <a:pt x="0" y="6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26"/>
                      <a:pt x="27" y="0"/>
                      <a:pt x="60" y="0"/>
                    </a:cubicBezTo>
                    <a:cubicBezTo>
                      <a:pt x="60" y="0"/>
                      <a:pt x="60" y="0"/>
                      <a:pt x="61" y="0"/>
                    </a:cubicBezTo>
                    <a:cubicBezTo>
                      <a:pt x="93" y="0"/>
                      <a:pt x="120" y="27"/>
                      <a:pt x="119" y="60"/>
                    </a:cubicBezTo>
                    <a:cubicBezTo>
                      <a:pt x="119" y="62"/>
                      <a:pt x="119" y="62"/>
                      <a:pt x="119" y="62"/>
                    </a:cubicBezTo>
                    <a:cubicBezTo>
                      <a:pt x="118" y="94"/>
                      <a:pt x="92" y="120"/>
                      <a:pt x="60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113">
                <a:extLst>
                  <a:ext uri="{FF2B5EF4-FFF2-40B4-BE49-F238E27FC236}">
                    <a16:creationId xmlns:a16="http://schemas.microsoft.com/office/drawing/2014/main" id="{43EFC790-CB02-47FD-9C1B-960C903BF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810"/>
                <a:ext cx="46" cy="45"/>
              </a:xfrm>
              <a:custGeom>
                <a:avLst/>
                <a:gdLst>
                  <a:gd name="T0" fmla="*/ 83 w 166"/>
                  <a:gd name="T1" fmla="*/ 161 h 161"/>
                  <a:gd name="T2" fmla="*/ 7 w 166"/>
                  <a:gd name="T3" fmla="*/ 97 h 161"/>
                  <a:gd name="T4" fmla="*/ 7 w 166"/>
                  <a:gd name="T5" fmla="*/ 95 h 161"/>
                  <a:gd name="T6" fmla="*/ 70 w 166"/>
                  <a:gd name="T7" fmla="*/ 7 h 161"/>
                  <a:gd name="T8" fmla="*/ 158 w 166"/>
                  <a:gd name="T9" fmla="*/ 70 h 161"/>
                  <a:gd name="T10" fmla="*/ 159 w 166"/>
                  <a:gd name="T11" fmla="*/ 72 h 161"/>
                  <a:gd name="T12" fmla="*/ 96 w 166"/>
                  <a:gd name="T13" fmla="*/ 160 h 161"/>
                  <a:gd name="T14" fmla="*/ 83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3" y="161"/>
                    </a:moveTo>
                    <a:cubicBezTo>
                      <a:pt x="46" y="161"/>
                      <a:pt x="13" y="135"/>
                      <a:pt x="7" y="97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0" y="54"/>
                      <a:pt x="28" y="14"/>
                      <a:pt x="70" y="7"/>
                    </a:cubicBezTo>
                    <a:cubicBezTo>
                      <a:pt x="112" y="0"/>
                      <a:pt x="151" y="28"/>
                      <a:pt x="158" y="70"/>
                    </a:cubicBezTo>
                    <a:cubicBezTo>
                      <a:pt x="159" y="72"/>
                      <a:pt x="159" y="72"/>
                      <a:pt x="159" y="72"/>
                    </a:cubicBezTo>
                    <a:cubicBezTo>
                      <a:pt x="166" y="113"/>
                      <a:pt x="138" y="153"/>
                      <a:pt x="96" y="160"/>
                    </a:cubicBezTo>
                    <a:cubicBezTo>
                      <a:pt x="91" y="161"/>
                      <a:pt x="87" y="161"/>
                      <a:pt x="83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114">
                <a:extLst>
                  <a:ext uri="{FF2B5EF4-FFF2-40B4-BE49-F238E27FC236}">
                    <a16:creationId xmlns:a16="http://schemas.microsoft.com/office/drawing/2014/main" id="{99FD7116-CD5E-438F-A145-44D0D5C03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1722"/>
                <a:ext cx="46" cy="45"/>
              </a:xfrm>
              <a:custGeom>
                <a:avLst/>
                <a:gdLst>
                  <a:gd name="T0" fmla="*/ 81 w 163"/>
                  <a:gd name="T1" fmla="*/ 164 h 164"/>
                  <a:gd name="T2" fmla="*/ 80 w 163"/>
                  <a:gd name="T3" fmla="*/ 164 h 164"/>
                  <a:gd name="T4" fmla="*/ 1 w 163"/>
                  <a:gd name="T5" fmla="*/ 82 h 164"/>
                  <a:gd name="T6" fmla="*/ 1 w 163"/>
                  <a:gd name="T7" fmla="*/ 80 h 164"/>
                  <a:gd name="T8" fmla="*/ 83 w 163"/>
                  <a:gd name="T9" fmla="*/ 1 h 164"/>
                  <a:gd name="T10" fmla="*/ 162 w 163"/>
                  <a:gd name="T11" fmla="*/ 83 h 164"/>
                  <a:gd name="T12" fmla="*/ 162 w 163"/>
                  <a:gd name="T13" fmla="*/ 85 h 164"/>
                  <a:gd name="T14" fmla="*/ 81 w 163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64">
                    <a:moveTo>
                      <a:pt x="81" y="164"/>
                    </a:moveTo>
                    <a:cubicBezTo>
                      <a:pt x="81" y="164"/>
                      <a:pt x="81" y="164"/>
                      <a:pt x="80" y="164"/>
                    </a:cubicBezTo>
                    <a:cubicBezTo>
                      <a:pt x="35" y="163"/>
                      <a:pt x="0" y="127"/>
                      <a:pt x="1" y="82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36"/>
                      <a:pt x="38" y="0"/>
                      <a:pt x="83" y="1"/>
                    </a:cubicBezTo>
                    <a:cubicBezTo>
                      <a:pt x="127" y="2"/>
                      <a:pt x="163" y="38"/>
                      <a:pt x="162" y="83"/>
                    </a:cubicBezTo>
                    <a:cubicBezTo>
                      <a:pt x="162" y="85"/>
                      <a:pt x="162" y="85"/>
                      <a:pt x="162" y="85"/>
                    </a:cubicBezTo>
                    <a:cubicBezTo>
                      <a:pt x="161" y="129"/>
                      <a:pt x="125" y="164"/>
                      <a:pt x="81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115">
                <a:extLst>
                  <a:ext uri="{FF2B5EF4-FFF2-40B4-BE49-F238E27FC236}">
                    <a16:creationId xmlns:a16="http://schemas.microsoft.com/office/drawing/2014/main" id="{9FD0B8A2-1677-4842-81C9-62E3C5DC6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705"/>
                <a:ext cx="26" cy="25"/>
              </a:xfrm>
              <a:custGeom>
                <a:avLst/>
                <a:gdLst>
                  <a:gd name="T0" fmla="*/ 47 w 94"/>
                  <a:gd name="T1" fmla="*/ 91 h 91"/>
                  <a:gd name="T2" fmla="*/ 38 w 94"/>
                  <a:gd name="T3" fmla="*/ 90 h 91"/>
                  <a:gd name="T4" fmla="*/ 4 w 94"/>
                  <a:gd name="T5" fmla="*/ 39 h 91"/>
                  <a:gd name="T6" fmla="*/ 5 w 94"/>
                  <a:gd name="T7" fmla="*/ 38 h 91"/>
                  <a:gd name="T8" fmla="*/ 56 w 94"/>
                  <a:gd name="T9" fmla="*/ 4 h 91"/>
                  <a:gd name="T10" fmla="*/ 89 w 94"/>
                  <a:gd name="T11" fmla="*/ 55 h 91"/>
                  <a:gd name="T12" fmla="*/ 89 w 94"/>
                  <a:gd name="T13" fmla="*/ 56 h 91"/>
                  <a:gd name="T14" fmla="*/ 47 w 94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91">
                    <a:moveTo>
                      <a:pt x="47" y="91"/>
                    </a:moveTo>
                    <a:cubicBezTo>
                      <a:pt x="44" y="91"/>
                      <a:pt x="41" y="91"/>
                      <a:pt x="38" y="90"/>
                    </a:cubicBezTo>
                    <a:cubicBezTo>
                      <a:pt x="15" y="85"/>
                      <a:pt x="0" y="62"/>
                      <a:pt x="4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9" y="15"/>
                      <a:pt x="32" y="0"/>
                      <a:pt x="56" y="4"/>
                    </a:cubicBezTo>
                    <a:cubicBezTo>
                      <a:pt x="79" y="9"/>
                      <a:pt x="94" y="32"/>
                      <a:pt x="89" y="55"/>
                    </a:cubicBezTo>
                    <a:cubicBezTo>
                      <a:pt x="89" y="56"/>
                      <a:pt x="89" y="56"/>
                      <a:pt x="89" y="56"/>
                    </a:cubicBezTo>
                    <a:cubicBezTo>
                      <a:pt x="85" y="77"/>
                      <a:pt x="67" y="91"/>
                      <a:pt x="47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116">
                <a:extLst>
                  <a:ext uri="{FF2B5EF4-FFF2-40B4-BE49-F238E27FC236}">
                    <a16:creationId xmlns:a16="http://schemas.microsoft.com/office/drawing/2014/main" id="{5A064900-5227-4979-BE96-16DFC4EA2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617"/>
                <a:ext cx="27" cy="25"/>
              </a:xfrm>
              <a:custGeom>
                <a:avLst/>
                <a:gdLst>
                  <a:gd name="T0" fmla="*/ 49 w 97"/>
                  <a:gd name="T1" fmla="*/ 92 h 92"/>
                  <a:gd name="T2" fmla="*/ 9 w 97"/>
                  <a:gd name="T3" fmla="*/ 64 h 92"/>
                  <a:gd name="T4" fmla="*/ 9 w 97"/>
                  <a:gd name="T5" fmla="*/ 63 h 92"/>
                  <a:gd name="T6" fmla="*/ 34 w 97"/>
                  <a:gd name="T7" fmla="*/ 8 h 92"/>
                  <a:gd name="T8" fmla="*/ 88 w 97"/>
                  <a:gd name="T9" fmla="*/ 33 h 92"/>
                  <a:gd name="T10" fmla="*/ 89 w 97"/>
                  <a:gd name="T11" fmla="*/ 34 h 92"/>
                  <a:gd name="T12" fmla="*/ 64 w 97"/>
                  <a:gd name="T13" fmla="*/ 89 h 92"/>
                  <a:gd name="T14" fmla="*/ 49 w 97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2">
                    <a:moveTo>
                      <a:pt x="49" y="92"/>
                    </a:moveTo>
                    <a:cubicBezTo>
                      <a:pt x="32" y="92"/>
                      <a:pt x="15" y="81"/>
                      <a:pt x="9" y="64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0" y="41"/>
                      <a:pt x="12" y="17"/>
                      <a:pt x="34" y="8"/>
                    </a:cubicBezTo>
                    <a:cubicBezTo>
                      <a:pt x="56" y="0"/>
                      <a:pt x="80" y="11"/>
                      <a:pt x="88" y="33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97" y="56"/>
                      <a:pt x="86" y="81"/>
                      <a:pt x="64" y="89"/>
                    </a:cubicBezTo>
                    <a:cubicBezTo>
                      <a:pt x="59" y="91"/>
                      <a:pt x="54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117">
                <a:extLst>
                  <a:ext uri="{FF2B5EF4-FFF2-40B4-BE49-F238E27FC236}">
                    <a16:creationId xmlns:a16="http://schemas.microsoft.com/office/drawing/2014/main" id="{B4A84FCF-670C-4337-8452-4DD7A3AD8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1590"/>
                <a:ext cx="25" cy="24"/>
              </a:xfrm>
              <a:custGeom>
                <a:avLst/>
                <a:gdLst>
                  <a:gd name="T0" fmla="*/ 45 w 91"/>
                  <a:gd name="T1" fmla="*/ 89 h 89"/>
                  <a:gd name="T2" fmla="*/ 37 w 91"/>
                  <a:gd name="T3" fmla="*/ 88 h 89"/>
                  <a:gd name="T4" fmla="*/ 4 w 91"/>
                  <a:gd name="T5" fmla="*/ 39 h 89"/>
                  <a:gd name="T6" fmla="*/ 4 w 91"/>
                  <a:gd name="T7" fmla="*/ 38 h 89"/>
                  <a:gd name="T8" fmla="*/ 54 w 91"/>
                  <a:gd name="T9" fmla="*/ 5 h 89"/>
                  <a:gd name="T10" fmla="*/ 87 w 91"/>
                  <a:gd name="T11" fmla="*/ 54 h 89"/>
                  <a:gd name="T12" fmla="*/ 87 w 91"/>
                  <a:gd name="T13" fmla="*/ 55 h 89"/>
                  <a:gd name="T14" fmla="*/ 45 w 91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9">
                    <a:moveTo>
                      <a:pt x="45" y="89"/>
                    </a:moveTo>
                    <a:cubicBezTo>
                      <a:pt x="43" y="89"/>
                      <a:pt x="40" y="89"/>
                      <a:pt x="37" y="88"/>
                    </a:cubicBezTo>
                    <a:cubicBezTo>
                      <a:pt x="14" y="83"/>
                      <a:pt x="0" y="61"/>
                      <a:pt x="4" y="39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9" y="15"/>
                      <a:pt x="31" y="0"/>
                      <a:pt x="54" y="5"/>
                    </a:cubicBezTo>
                    <a:cubicBezTo>
                      <a:pt x="77" y="9"/>
                      <a:pt x="91" y="32"/>
                      <a:pt x="87" y="54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3" y="75"/>
                      <a:pt x="65" y="89"/>
                      <a:pt x="45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118">
                <a:extLst>
                  <a:ext uri="{FF2B5EF4-FFF2-40B4-BE49-F238E27FC236}">
                    <a16:creationId xmlns:a16="http://schemas.microsoft.com/office/drawing/2014/main" id="{186EE7D8-A219-476C-872E-84EB0ABED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1505"/>
                <a:ext cx="30" cy="29"/>
              </a:xfrm>
              <a:custGeom>
                <a:avLst/>
                <a:gdLst>
                  <a:gd name="T0" fmla="*/ 55 w 111"/>
                  <a:gd name="T1" fmla="*/ 106 h 106"/>
                  <a:gd name="T2" fmla="*/ 9 w 111"/>
                  <a:gd name="T3" fmla="*/ 73 h 106"/>
                  <a:gd name="T4" fmla="*/ 9 w 111"/>
                  <a:gd name="T5" fmla="*/ 72 h 106"/>
                  <a:gd name="T6" fmla="*/ 38 w 111"/>
                  <a:gd name="T7" fmla="*/ 9 h 106"/>
                  <a:gd name="T8" fmla="*/ 101 w 111"/>
                  <a:gd name="T9" fmla="*/ 38 h 106"/>
                  <a:gd name="T10" fmla="*/ 102 w 111"/>
                  <a:gd name="T11" fmla="*/ 39 h 106"/>
                  <a:gd name="T12" fmla="*/ 72 w 111"/>
                  <a:gd name="T13" fmla="*/ 102 h 106"/>
                  <a:gd name="T14" fmla="*/ 55 w 111"/>
                  <a:gd name="T15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6">
                    <a:moveTo>
                      <a:pt x="55" y="106"/>
                    </a:moveTo>
                    <a:cubicBezTo>
                      <a:pt x="35" y="106"/>
                      <a:pt x="17" y="93"/>
                      <a:pt x="9" y="73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0" y="47"/>
                      <a:pt x="13" y="19"/>
                      <a:pt x="38" y="9"/>
                    </a:cubicBezTo>
                    <a:cubicBezTo>
                      <a:pt x="64" y="0"/>
                      <a:pt x="92" y="13"/>
                      <a:pt x="101" y="38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11" y="65"/>
                      <a:pt x="98" y="93"/>
                      <a:pt x="72" y="102"/>
                    </a:cubicBezTo>
                    <a:cubicBezTo>
                      <a:pt x="67" y="105"/>
                      <a:pt x="61" y="106"/>
                      <a:pt x="55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119">
                <a:extLst>
                  <a:ext uri="{FF2B5EF4-FFF2-40B4-BE49-F238E27FC236}">
                    <a16:creationId xmlns:a16="http://schemas.microsoft.com/office/drawing/2014/main" id="{36212501-C055-4845-BB44-2EEDEF496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1478"/>
                <a:ext cx="26" cy="25"/>
              </a:xfrm>
              <a:custGeom>
                <a:avLst/>
                <a:gdLst>
                  <a:gd name="T0" fmla="*/ 47 w 94"/>
                  <a:gd name="T1" fmla="*/ 89 h 89"/>
                  <a:gd name="T2" fmla="*/ 25 w 94"/>
                  <a:gd name="T3" fmla="*/ 82 h 89"/>
                  <a:gd name="T4" fmla="*/ 13 w 94"/>
                  <a:gd name="T5" fmla="*/ 26 h 89"/>
                  <a:gd name="T6" fmla="*/ 13 w 94"/>
                  <a:gd name="T7" fmla="*/ 25 h 89"/>
                  <a:gd name="T8" fmla="*/ 70 w 94"/>
                  <a:gd name="T9" fmla="*/ 13 h 89"/>
                  <a:gd name="T10" fmla="*/ 82 w 94"/>
                  <a:gd name="T11" fmla="*/ 69 h 89"/>
                  <a:gd name="T12" fmla="*/ 82 w 94"/>
                  <a:gd name="T13" fmla="*/ 70 h 89"/>
                  <a:gd name="T14" fmla="*/ 47 w 94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89">
                    <a:moveTo>
                      <a:pt x="47" y="89"/>
                    </a:moveTo>
                    <a:cubicBezTo>
                      <a:pt x="40" y="89"/>
                      <a:pt x="32" y="87"/>
                      <a:pt x="25" y="82"/>
                    </a:cubicBezTo>
                    <a:cubicBezTo>
                      <a:pt x="6" y="70"/>
                      <a:pt x="0" y="45"/>
                      <a:pt x="13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25" y="6"/>
                      <a:pt x="51" y="0"/>
                      <a:pt x="70" y="13"/>
                    </a:cubicBezTo>
                    <a:cubicBezTo>
                      <a:pt x="89" y="25"/>
                      <a:pt x="94" y="50"/>
                      <a:pt x="82" y="69"/>
                    </a:cubicBezTo>
                    <a:cubicBezTo>
                      <a:pt x="82" y="70"/>
                      <a:pt x="82" y="70"/>
                      <a:pt x="82" y="70"/>
                    </a:cubicBezTo>
                    <a:cubicBezTo>
                      <a:pt x="74" y="82"/>
                      <a:pt x="61" y="89"/>
                      <a:pt x="4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120">
                <a:extLst>
                  <a:ext uri="{FF2B5EF4-FFF2-40B4-BE49-F238E27FC236}">
                    <a16:creationId xmlns:a16="http://schemas.microsoft.com/office/drawing/2014/main" id="{8DDE861A-E95D-4075-8D0D-019F8A2AB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387"/>
                <a:ext cx="46" cy="43"/>
              </a:xfrm>
              <a:custGeom>
                <a:avLst/>
                <a:gdLst>
                  <a:gd name="T0" fmla="*/ 83 w 165"/>
                  <a:gd name="T1" fmla="*/ 157 h 157"/>
                  <a:gd name="T2" fmla="*/ 15 w 165"/>
                  <a:gd name="T3" fmla="*/ 109 h 157"/>
                  <a:gd name="T4" fmla="*/ 14 w 165"/>
                  <a:gd name="T5" fmla="*/ 107 h 157"/>
                  <a:gd name="T6" fmla="*/ 57 w 165"/>
                  <a:gd name="T7" fmla="*/ 14 h 157"/>
                  <a:gd name="T8" fmla="*/ 151 w 165"/>
                  <a:gd name="T9" fmla="*/ 57 h 157"/>
                  <a:gd name="T10" fmla="*/ 151 w 165"/>
                  <a:gd name="T11" fmla="*/ 59 h 157"/>
                  <a:gd name="T12" fmla="*/ 108 w 165"/>
                  <a:gd name="T13" fmla="*/ 152 h 157"/>
                  <a:gd name="T14" fmla="*/ 83 w 165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7">
                    <a:moveTo>
                      <a:pt x="83" y="157"/>
                    </a:moveTo>
                    <a:cubicBezTo>
                      <a:pt x="53" y="157"/>
                      <a:pt x="26" y="138"/>
                      <a:pt x="15" y="109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0" y="70"/>
                      <a:pt x="20" y="28"/>
                      <a:pt x="57" y="14"/>
                    </a:cubicBezTo>
                    <a:cubicBezTo>
                      <a:pt x="95" y="0"/>
                      <a:pt x="137" y="19"/>
                      <a:pt x="151" y="57"/>
                    </a:cubicBezTo>
                    <a:cubicBezTo>
                      <a:pt x="151" y="59"/>
                      <a:pt x="151" y="59"/>
                      <a:pt x="151" y="59"/>
                    </a:cubicBezTo>
                    <a:cubicBezTo>
                      <a:pt x="165" y="96"/>
                      <a:pt x="146" y="138"/>
                      <a:pt x="108" y="152"/>
                    </a:cubicBezTo>
                    <a:cubicBezTo>
                      <a:pt x="100" y="155"/>
                      <a:pt x="92" y="157"/>
                      <a:pt x="83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121">
                <a:extLst>
                  <a:ext uri="{FF2B5EF4-FFF2-40B4-BE49-F238E27FC236}">
                    <a16:creationId xmlns:a16="http://schemas.microsoft.com/office/drawing/2014/main" id="{32FC32AF-44D9-4D2E-B335-F57C7102D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1370"/>
                <a:ext cx="44" cy="42"/>
              </a:xfrm>
              <a:custGeom>
                <a:avLst/>
                <a:gdLst>
                  <a:gd name="T0" fmla="*/ 79 w 160"/>
                  <a:gd name="T1" fmla="*/ 151 h 151"/>
                  <a:gd name="T2" fmla="*/ 42 w 160"/>
                  <a:gd name="T3" fmla="*/ 140 h 151"/>
                  <a:gd name="T4" fmla="*/ 20 w 160"/>
                  <a:gd name="T5" fmla="*/ 43 h 151"/>
                  <a:gd name="T6" fmla="*/ 21 w 160"/>
                  <a:gd name="T7" fmla="*/ 42 h 151"/>
                  <a:gd name="T8" fmla="*/ 118 w 160"/>
                  <a:gd name="T9" fmla="*/ 21 h 151"/>
                  <a:gd name="T10" fmla="*/ 139 w 160"/>
                  <a:gd name="T11" fmla="*/ 118 h 151"/>
                  <a:gd name="T12" fmla="*/ 138 w 160"/>
                  <a:gd name="T13" fmla="*/ 119 h 151"/>
                  <a:gd name="T14" fmla="*/ 79 w 160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1">
                    <a:moveTo>
                      <a:pt x="79" y="151"/>
                    </a:moveTo>
                    <a:cubicBezTo>
                      <a:pt x="66" y="151"/>
                      <a:pt x="53" y="148"/>
                      <a:pt x="42" y="140"/>
                    </a:cubicBezTo>
                    <a:cubicBezTo>
                      <a:pt x="9" y="119"/>
                      <a:pt x="0" y="76"/>
                      <a:pt x="20" y="43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42" y="9"/>
                      <a:pt x="86" y="0"/>
                      <a:pt x="118" y="21"/>
                    </a:cubicBezTo>
                    <a:cubicBezTo>
                      <a:pt x="151" y="42"/>
                      <a:pt x="160" y="85"/>
                      <a:pt x="139" y="118"/>
                    </a:cubicBezTo>
                    <a:cubicBezTo>
                      <a:pt x="138" y="119"/>
                      <a:pt x="138" y="119"/>
                      <a:pt x="138" y="119"/>
                    </a:cubicBezTo>
                    <a:cubicBezTo>
                      <a:pt x="125" y="140"/>
                      <a:pt x="102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122">
                <a:extLst>
                  <a:ext uri="{FF2B5EF4-FFF2-40B4-BE49-F238E27FC236}">
                    <a16:creationId xmlns:a16="http://schemas.microsoft.com/office/drawing/2014/main" id="{98D3DFE7-A588-47C5-BDAC-1F2865D03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303"/>
                <a:ext cx="35" cy="33"/>
              </a:xfrm>
              <a:custGeom>
                <a:avLst/>
                <a:gdLst>
                  <a:gd name="T0" fmla="*/ 64 w 127"/>
                  <a:gd name="T1" fmla="*/ 120 h 120"/>
                  <a:gd name="T2" fmla="*/ 21 w 127"/>
                  <a:gd name="T3" fmla="*/ 101 h 120"/>
                  <a:gd name="T4" fmla="*/ 21 w 127"/>
                  <a:gd name="T5" fmla="*/ 100 h 120"/>
                  <a:gd name="T6" fmla="*/ 25 w 127"/>
                  <a:gd name="T7" fmla="*/ 21 h 120"/>
                  <a:gd name="T8" fmla="*/ 105 w 127"/>
                  <a:gd name="T9" fmla="*/ 26 h 120"/>
                  <a:gd name="T10" fmla="*/ 106 w 127"/>
                  <a:gd name="T11" fmla="*/ 27 h 120"/>
                  <a:gd name="T12" fmla="*/ 101 w 127"/>
                  <a:gd name="T13" fmla="*/ 106 h 120"/>
                  <a:gd name="T14" fmla="*/ 64 w 127"/>
                  <a:gd name="T15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0">
                    <a:moveTo>
                      <a:pt x="64" y="120"/>
                    </a:moveTo>
                    <a:cubicBezTo>
                      <a:pt x="48" y="120"/>
                      <a:pt x="33" y="114"/>
                      <a:pt x="21" y="101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0" y="77"/>
                      <a:pt x="2" y="41"/>
                      <a:pt x="25" y="21"/>
                    </a:cubicBezTo>
                    <a:cubicBezTo>
                      <a:pt x="49" y="0"/>
                      <a:pt x="85" y="2"/>
                      <a:pt x="105" y="26"/>
                    </a:cubicBezTo>
                    <a:cubicBezTo>
                      <a:pt x="106" y="27"/>
                      <a:pt x="106" y="27"/>
                      <a:pt x="106" y="27"/>
                    </a:cubicBezTo>
                    <a:cubicBezTo>
                      <a:pt x="127" y="50"/>
                      <a:pt x="124" y="86"/>
                      <a:pt x="101" y="106"/>
                    </a:cubicBezTo>
                    <a:cubicBezTo>
                      <a:pt x="90" y="116"/>
                      <a:pt x="77" y="120"/>
                      <a:pt x="64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123">
                <a:extLst>
                  <a:ext uri="{FF2B5EF4-FFF2-40B4-BE49-F238E27FC236}">
                    <a16:creationId xmlns:a16="http://schemas.microsoft.com/office/drawing/2014/main" id="{531F5A03-A36D-4895-8C8F-AB7A9175B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273"/>
                <a:ext cx="40" cy="37"/>
              </a:xfrm>
              <a:custGeom>
                <a:avLst/>
                <a:gdLst>
                  <a:gd name="T0" fmla="*/ 71 w 142"/>
                  <a:gd name="T1" fmla="*/ 134 h 134"/>
                  <a:gd name="T2" fmla="*/ 37 w 142"/>
                  <a:gd name="T3" fmla="*/ 124 h 134"/>
                  <a:gd name="T4" fmla="*/ 19 w 142"/>
                  <a:gd name="T5" fmla="*/ 39 h 134"/>
                  <a:gd name="T6" fmla="*/ 20 w 142"/>
                  <a:gd name="T7" fmla="*/ 37 h 134"/>
                  <a:gd name="T8" fmla="*/ 105 w 142"/>
                  <a:gd name="T9" fmla="*/ 19 h 134"/>
                  <a:gd name="T10" fmla="*/ 124 w 142"/>
                  <a:gd name="T11" fmla="*/ 104 h 134"/>
                  <a:gd name="T12" fmla="*/ 123 w 142"/>
                  <a:gd name="T13" fmla="*/ 106 h 134"/>
                  <a:gd name="T14" fmla="*/ 71 w 142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4">
                    <a:moveTo>
                      <a:pt x="71" y="134"/>
                    </a:moveTo>
                    <a:cubicBezTo>
                      <a:pt x="59" y="134"/>
                      <a:pt x="48" y="131"/>
                      <a:pt x="37" y="124"/>
                    </a:cubicBezTo>
                    <a:cubicBezTo>
                      <a:pt x="9" y="106"/>
                      <a:pt x="0" y="67"/>
                      <a:pt x="19" y="39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38" y="9"/>
                      <a:pt x="76" y="0"/>
                      <a:pt x="105" y="19"/>
                    </a:cubicBezTo>
                    <a:cubicBezTo>
                      <a:pt x="134" y="37"/>
                      <a:pt x="142" y="76"/>
                      <a:pt x="124" y="104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11" y="124"/>
                      <a:pt x="9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124">
                <a:extLst>
                  <a:ext uri="{FF2B5EF4-FFF2-40B4-BE49-F238E27FC236}">
                    <a16:creationId xmlns:a16="http://schemas.microsoft.com/office/drawing/2014/main" id="{C5915855-5455-4C42-A606-A23D5C937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207"/>
                <a:ext cx="50" cy="48"/>
              </a:xfrm>
              <a:custGeom>
                <a:avLst/>
                <a:gdLst>
                  <a:gd name="T0" fmla="*/ 90 w 180"/>
                  <a:gd name="T1" fmla="*/ 171 h 171"/>
                  <a:gd name="T2" fmla="*/ 30 w 180"/>
                  <a:gd name="T3" fmla="*/ 144 h 171"/>
                  <a:gd name="T4" fmla="*/ 29 w 180"/>
                  <a:gd name="T5" fmla="*/ 142 h 171"/>
                  <a:gd name="T6" fmla="*/ 36 w 180"/>
                  <a:gd name="T7" fmla="*/ 29 h 171"/>
                  <a:gd name="T8" fmla="*/ 149 w 180"/>
                  <a:gd name="T9" fmla="*/ 36 h 171"/>
                  <a:gd name="T10" fmla="*/ 150 w 180"/>
                  <a:gd name="T11" fmla="*/ 37 h 171"/>
                  <a:gd name="T12" fmla="*/ 144 w 180"/>
                  <a:gd name="T13" fmla="*/ 150 h 171"/>
                  <a:gd name="T14" fmla="*/ 90 w 180"/>
                  <a:gd name="T15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1">
                    <a:moveTo>
                      <a:pt x="90" y="171"/>
                    </a:moveTo>
                    <a:cubicBezTo>
                      <a:pt x="68" y="171"/>
                      <a:pt x="46" y="161"/>
                      <a:pt x="30" y="144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0" y="109"/>
                      <a:pt x="3" y="59"/>
                      <a:pt x="36" y="29"/>
                    </a:cubicBezTo>
                    <a:cubicBezTo>
                      <a:pt x="69" y="0"/>
                      <a:pt x="120" y="3"/>
                      <a:pt x="149" y="36"/>
                    </a:cubicBezTo>
                    <a:cubicBezTo>
                      <a:pt x="150" y="37"/>
                      <a:pt x="150" y="37"/>
                      <a:pt x="150" y="37"/>
                    </a:cubicBezTo>
                    <a:cubicBezTo>
                      <a:pt x="180" y="70"/>
                      <a:pt x="177" y="121"/>
                      <a:pt x="144" y="150"/>
                    </a:cubicBezTo>
                    <a:cubicBezTo>
                      <a:pt x="128" y="164"/>
                      <a:pt x="109" y="171"/>
                      <a:pt x="90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125">
                <a:extLst>
                  <a:ext uri="{FF2B5EF4-FFF2-40B4-BE49-F238E27FC236}">
                    <a16:creationId xmlns:a16="http://schemas.microsoft.com/office/drawing/2014/main" id="{2063B641-6DD0-4BFA-A079-665A5893E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201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14 w 98"/>
                  <a:gd name="T3" fmla="*/ 75 h 92"/>
                  <a:gd name="T4" fmla="*/ 23 w 98"/>
                  <a:gd name="T5" fmla="*/ 15 h 92"/>
                  <a:gd name="T6" fmla="*/ 24 w 98"/>
                  <a:gd name="T7" fmla="*/ 14 h 92"/>
                  <a:gd name="T8" fmla="*/ 84 w 98"/>
                  <a:gd name="T9" fmla="*/ 23 h 92"/>
                  <a:gd name="T10" fmla="*/ 75 w 98"/>
                  <a:gd name="T11" fmla="*/ 84 h 92"/>
                  <a:gd name="T12" fmla="*/ 74 w 98"/>
                  <a:gd name="T13" fmla="*/ 84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36" y="92"/>
                      <a:pt x="23" y="86"/>
                      <a:pt x="14" y="75"/>
                    </a:cubicBezTo>
                    <a:cubicBezTo>
                      <a:pt x="0" y="56"/>
                      <a:pt x="4" y="29"/>
                      <a:pt x="23" y="15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43" y="0"/>
                      <a:pt x="70" y="4"/>
                      <a:pt x="84" y="23"/>
                    </a:cubicBezTo>
                    <a:cubicBezTo>
                      <a:pt x="98" y="43"/>
                      <a:pt x="94" y="69"/>
                      <a:pt x="75" y="84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67" y="90"/>
                      <a:pt x="58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126">
                <a:extLst>
                  <a:ext uri="{FF2B5EF4-FFF2-40B4-BE49-F238E27FC236}">
                    <a16:creationId xmlns:a16="http://schemas.microsoft.com/office/drawing/2014/main" id="{13A0212D-8D4D-43BA-90AA-BC42B9873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1144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0 w 99"/>
                  <a:gd name="T3" fmla="*/ 88 h 93"/>
                  <a:gd name="T4" fmla="*/ 29 w 99"/>
                  <a:gd name="T5" fmla="*/ 88 h 93"/>
                  <a:gd name="T6" fmla="*/ 11 w 99"/>
                  <a:gd name="T7" fmla="*/ 30 h 93"/>
                  <a:gd name="T8" fmla="*/ 69 w 99"/>
                  <a:gd name="T9" fmla="*/ 11 h 93"/>
                  <a:gd name="T10" fmla="*/ 70 w 99"/>
                  <a:gd name="T11" fmla="*/ 12 h 93"/>
                  <a:gd name="T12" fmla="*/ 88 w 99"/>
                  <a:gd name="T13" fmla="*/ 7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3" y="93"/>
                      <a:pt x="37" y="91"/>
                      <a:pt x="30" y="88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8" y="77"/>
                      <a:pt x="0" y="51"/>
                      <a:pt x="11" y="30"/>
                    </a:cubicBezTo>
                    <a:cubicBezTo>
                      <a:pt x="22" y="9"/>
                      <a:pt x="48" y="0"/>
                      <a:pt x="69" y="11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91" y="23"/>
                      <a:pt x="99" y="49"/>
                      <a:pt x="88" y="70"/>
                    </a:cubicBezTo>
                    <a:cubicBezTo>
                      <a:pt x="81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127">
                <a:extLst>
                  <a:ext uri="{FF2B5EF4-FFF2-40B4-BE49-F238E27FC236}">
                    <a16:creationId xmlns:a16="http://schemas.microsoft.com/office/drawing/2014/main" id="{E571B52A-53CE-41E2-ACE1-C20582721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1124"/>
                <a:ext cx="43" cy="41"/>
              </a:xfrm>
              <a:custGeom>
                <a:avLst/>
                <a:gdLst>
                  <a:gd name="T0" fmla="*/ 77 w 155"/>
                  <a:gd name="T1" fmla="*/ 146 h 146"/>
                  <a:gd name="T2" fmla="*/ 22 w 155"/>
                  <a:gd name="T3" fmla="*/ 118 h 146"/>
                  <a:gd name="T4" fmla="*/ 37 w 155"/>
                  <a:gd name="T5" fmla="*/ 23 h 146"/>
                  <a:gd name="T6" fmla="*/ 38 w 155"/>
                  <a:gd name="T7" fmla="*/ 22 h 146"/>
                  <a:gd name="T8" fmla="*/ 133 w 155"/>
                  <a:gd name="T9" fmla="*/ 37 h 146"/>
                  <a:gd name="T10" fmla="*/ 118 w 155"/>
                  <a:gd name="T11" fmla="*/ 132 h 146"/>
                  <a:gd name="T12" fmla="*/ 117 w 155"/>
                  <a:gd name="T13" fmla="*/ 133 h 146"/>
                  <a:gd name="T14" fmla="*/ 77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7" y="146"/>
                    </a:moveTo>
                    <a:cubicBezTo>
                      <a:pt x="56" y="146"/>
                      <a:pt x="35" y="136"/>
                      <a:pt x="22" y="118"/>
                    </a:cubicBezTo>
                    <a:cubicBezTo>
                      <a:pt x="0" y="87"/>
                      <a:pt x="7" y="45"/>
                      <a:pt x="37" y="23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68" y="0"/>
                      <a:pt x="111" y="6"/>
                      <a:pt x="133" y="37"/>
                    </a:cubicBezTo>
                    <a:cubicBezTo>
                      <a:pt x="155" y="67"/>
                      <a:pt x="149" y="109"/>
                      <a:pt x="118" y="132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05" y="141"/>
                      <a:pt x="91" y="146"/>
                      <a:pt x="77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128">
                <a:extLst>
                  <a:ext uri="{FF2B5EF4-FFF2-40B4-BE49-F238E27FC236}">
                    <a16:creationId xmlns:a16="http://schemas.microsoft.com/office/drawing/2014/main" id="{47CBFCBF-27FB-4115-8EA8-E6BB63246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1083"/>
                <a:ext cx="43" cy="40"/>
              </a:xfrm>
              <a:custGeom>
                <a:avLst/>
                <a:gdLst>
                  <a:gd name="T0" fmla="*/ 79 w 156"/>
                  <a:gd name="T1" fmla="*/ 145 h 145"/>
                  <a:gd name="T2" fmla="*/ 48 w 156"/>
                  <a:gd name="T3" fmla="*/ 138 h 145"/>
                  <a:gd name="T4" fmla="*/ 46 w 156"/>
                  <a:gd name="T5" fmla="*/ 137 h 145"/>
                  <a:gd name="T6" fmla="*/ 17 w 156"/>
                  <a:gd name="T7" fmla="*/ 46 h 145"/>
                  <a:gd name="T8" fmla="*/ 108 w 156"/>
                  <a:gd name="T9" fmla="*/ 17 h 145"/>
                  <a:gd name="T10" fmla="*/ 110 w 156"/>
                  <a:gd name="T11" fmla="*/ 17 h 145"/>
                  <a:gd name="T12" fmla="*/ 139 w 156"/>
                  <a:gd name="T13" fmla="*/ 109 h 145"/>
                  <a:gd name="T14" fmla="*/ 79 w 156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5">
                    <a:moveTo>
                      <a:pt x="79" y="145"/>
                    </a:moveTo>
                    <a:cubicBezTo>
                      <a:pt x="68" y="145"/>
                      <a:pt x="58" y="143"/>
                      <a:pt x="48" y="138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13" y="120"/>
                      <a:pt x="0" y="79"/>
                      <a:pt x="17" y="46"/>
                    </a:cubicBezTo>
                    <a:cubicBezTo>
                      <a:pt x="34" y="13"/>
                      <a:pt x="75" y="0"/>
                      <a:pt x="108" y="17"/>
                    </a:cubicBezTo>
                    <a:cubicBezTo>
                      <a:pt x="110" y="17"/>
                      <a:pt x="110" y="17"/>
                      <a:pt x="110" y="17"/>
                    </a:cubicBezTo>
                    <a:cubicBezTo>
                      <a:pt x="143" y="35"/>
                      <a:pt x="156" y="75"/>
                      <a:pt x="139" y="109"/>
                    </a:cubicBezTo>
                    <a:cubicBezTo>
                      <a:pt x="127" y="132"/>
                      <a:pt x="103" y="145"/>
                      <a:pt x="79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129">
                <a:extLst>
                  <a:ext uri="{FF2B5EF4-FFF2-40B4-BE49-F238E27FC236}">
                    <a16:creationId xmlns:a16="http://schemas.microsoft.com/office/drawing/2014/main" id="{D40C9FAF-2C4C-4F13-9B86-4BA8F18FE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070"/>
                <a:ext cx="27" cy="25"/>
              </a:xfrm>
              <a:custGeom>
                <a:avLst/>
                <a:gdLst>
                  <a:gd name="T0" fmla="*/ 47 w 96"/>
                  <a:gd name="T1" fmla="*/ 90 h 90"/>
                  <a:gd name="T2" fmla="*/ 6 w 96"/>
                  <a:gd name="T3" fmla="*/ 58 h 90"/>
                  <a:gd name="T4" fmla="*/ 36 w 96"/>
                  <a:gd name="T5" fmla="*/ 6 h 90"/>
                  <a:gd name="T6" fmla="*/ 37 w 96"/>
                  <a:gd name="T7" fmla="*/ 6 h 90"/>
                  <a:gd name="T8" fmla="*/ 90 w 96"/>
                  <a:gd name="T9" fmla="*/ 36 h 90"/>
                  <a:gd name="T10" fmla="*/ 60 w 96"/>
                  <a:gd name="T11" fmla="*/ 89 h 90"/>
                  <a:gd name="T12" fmla="*/ 59 w 96"/>
                  <a:gd name="T13" fmla="*/ 89 h 90"/>
                  <a:gd name="T14" fmla="*/ 47 w 96"/>
                  <a:gd name="T1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0">
                    <a:moveTo>
                      <a:pt x="47" y="90"/>
                    </a:moveTo>
                    <a:cubicBezTo>
                      <a:pt x="28" y="90"/>
                      <a:pt x="11" y="78"/>
                      <a:pt x="6" y="58"/>
                    </a:cubicBezTo>
                    <a:cubicBezTo>
                      <a:pt x="0" y="36"/>
                      <a:pt x="13" y="12"/>
                      <a:pt x="36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60" y="0"/>
                      <a:pt x="84" y="13"/>
                      <a:pt x="90" y="36"/>
                    </a:cubicBezTo>
                    <a:cubicBezTo>
                      <a:pt x="96" y="59"/>
                      <a:pt x="82" y="82"/>
                      <a:pt x="60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5" y="90"/>
                      <a:pt x="51" y="90"/>
                      <a:pt x="47" y="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130">
                <a:extLst>
                  <a:ext uri="{FF2B5EF4-FFF2-40B4-BE49-F238E27FC236}">
                    <a16:creationId xmlns:a16="http://schemas.microsoft.com/office/drawing/2014/main" id="{9F01A650-7024-4815-BEF2-20C0E2F52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1036"/>
                <a:ext cx="34" cy="32"/>
              </a:xfrm>
              <a:custGeom>
                <a:avLst/>
                <a:gdLst>
                  <a:gd name="T0" fmla="*/ 61 w 124"/>
                  <a:gd name="T1" fmla="*/ 117 h 117"/>
                  <a:gd name="T2" fmla="*/ 8 w 124"/>
                  <a:gd name="T3" fmla="*/ 76 h 117"/>
                  <a:gd name="T4" fmla="*/ 47 w 124"/>
                  <a:gd name="T5" fmla="*/ 8 h 117"/>
                  <a:gd name="T6" fmla="*/ 48 w 124"/>
                  <a:gd name="T7" fmla="*/ 7 h 117"/>
                  <a:gd name="T8" fmla="*/ 116 w 124"/>
                  <a:gd name="T9" fmla="*/ 47 h 117"/>
                  <a:gd name="T10" fmla="*/ 77 w 124"/>
                  <a:gd name="T11" fmla="*/ 115 h 117"/>
                  <a:gd name="T12" fmla="*/ 75 w 124"/>
                  <a:gd name="T13" fmla="*/ 115 h 117"/>
                  <a:gd name="T14" fmla="*/ 61 w 124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7">
                    <a:moveTo>
                      <a:pt x="61" y="117"/>
                    </a:moveTo>
                    <a:cubicBezTo>
                      <a:pt x="37" y="117"/>
                      <a:pt x="14" y="101"/>
                      <a:pt x="8" y="76"/>
                    </a:cubicBezTo>
                    <a:cubicBezTo>
                      <a:pt x="0" y="46"/>
                      <a:pt x="17" y="16"/>
                      <a:pt x="47" y="8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78" y="0"/>
                      <a:pt x="108" y="17"/>
                      <a:pt x="116" y="47"/>
                    </a:cubicBezTo>
                    <a:cubicBezTo>
                      <a:pt x="124" y="76"/>
                      <a:pt x="106" y="107"/>
                      <a:pt x="77" y="115"/>
                    </a:cubicBezTo>
                    <a:cubicBezTo>
                      <a:pt x="75" y="115"/>
                      <a:pt x="75" y="115"/>
                      <a:pt x="75" y="115"/>
                    </a:cubicBezTo>
                    <a:cubicBezTo>
                      <a:pt x="71" y="116"/>
                      <a:pt x="66" y="117"/>
                      <a:pt x="61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131">
                <a:extLst>
                  <a:ext uri="{FF2B5EF4-FFF2-40B4-BE49-F238E27FC236}">
                    <a16:creationId xmlns:a16="http://schemas.microsoft.com/office/drawing/2014/main" id="{C094A804-44A2-488D-89C8-ABF21F06E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1032"/>
                <a:ext cx="37" cy="34"/>
              </a:xfrm>
              <a:custGeom>
                <a:avLst/>
                <a:gdLst>
                  <a:gd name="T0" fmla="*/ 68 w 135"/>
                  <a:gd name="T1" fmla="*/ 125 h 125"/>
                  <a:gd name="T2" fmla="*/ 41 w 135"/>
                  <a:gd name="T3" fmla="*/ 119 h 125"/>
                  <a:gd name="T4" fmla="*/ 40 w 135"/>
                  <a:gd name="T5" fmla="*/ 118 h 125"/>
                  <a:gd name="T6" fmla="*/ 15 w 135"/>
                  <a:gd name="T7" fmla="*/ 40 h 125"/>
                  <a:gd name="T8" fmla="*/ 94 w 135"/>
                  <a:gd name="T9" fmla="*/ 15 h 125"/>
                  <a:gd name="T10" fmla="*/ 95 w 135"/>
                  <a:gd name="T11" fmla="*/ 15 h 125"/>
                  <a:gd name="T12" fmla="*/ 120 w 135"/>
                  <a:gd name="T13" fmla="*/ 94 h 125"/>
                  <a:gd name="T14" fmla="*/ 68 w 135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5">
                    <a:moveTo>
                      <a:pt x="68" y="125"/>
                    </a:moveTo>
                    <a:cubicBezTo>
                      <a:pt x="59" y="125"/>
                      <a:pt x="50" y="123"/>
                      <a:pt x="41" y="119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11" y="103"/>
                      <a:pt x="0" y="68"/>
                      <a:pt x="15" y="40"/>
                    </a:cubicBezTo>
                    <a:cubicBezTo>
                      <a:pt x="30" y="11"/>
                      <a:pt x="65" y="0"/>
                      <a:pt x="94" y="15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123" y="30"/>
                      <a:pt x="135" y="65"/>
                      <a:pt x="120" y="94"/>
                    </a:cubicBezTo>
                    <a:cubicBezTo>
                      <a:pt x="109" y="114"/>
                      <a:pt x="89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132">
                <a:extLst>
                  <a:ext uri="{FF2B5EF4-FFF2-40B4-BE49-F238E27FC236}">
                    <a16:creationId xmlns:a16="http://schemas.microsoft.com/office/drawing/2014/main" id="{39691C39-8E49-4238-8B61-5C08C89AF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1010"/>
                <a:ext cx="46" cy="44"/>
              </a:xfrm>
              <a:custGeom>
                <a:avLst/>
                <a:gdLst>
                  <a:gd name="T0" fmla="*/ 84 w 166"/>
                  <a:gd name="T1" fmla="*/ 160 h 160"/>
                  <a:gd name="T2" fmla="*/ 75 w 166"/>
                  <a:gd name="T3" fmla="*/ 160 h 160"/>
                  <a:gd name="T4" fmla="*/ 74 w 166"/>
                  <a:gd name="T5" fmla="*/ 160 h 160"/>
                  <a:gd name="T6" fmla="*/ 4 w 166"/>
                  <a:gd name="T7" fmla="*/ 74 h 160"/>
                  <a:gd name="T8" fmla="*/ 90 w 166"/>
                  <a:gd name="T9" fmla="*/ 5 h 160"/>
                  <a:gd name="T10" fmla="*/ 92 w 166"/>
                  <a:gd name="T11" fmla="*/ 5 h 160"/>
                  <a:gd name="T12" fmla="*/ 161 w 166"/>
                  <a:gd name="T13" fmla="*/ 91 h 160"/>
                  <a:gd name="T14" fmla="*/ 84 w 166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0">
                    <a:moveTo>
                      <a:pt x="84" y="160"/>
                    </a:moveTo>
                    <a:cubicBezTo>
                      <a:pt x="81" y="160"/>
                      <a:pt x="78" y="160"/>
                      <a:pt x="75" y="160"/>
                    </a:cubicBezTo>
                    <a:cubicBezTo>
                      <a:pt x="74" y="160"/>
                      <a:pt x="74" y="160"/>
                      <a:pt x="74" y="160"/>
                    </a:cubicBezTo>
                    <a:cubicBezTo>
                      <a:pt x="31" y="155"/>
                      <a:pt x="0" y="116"/>
                      <a:pt x="4" y="74"/>
                    </a:cubicBezTo>
                    <a:cubicBezTo>
                      <a:pt x="9" y="31"/>
                      <a:pt x="48" y="0"/>
                      <a:pt x="90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135" y="9"/>
                      <a:pt x="166" y="48"/>
                      <a:pt x="161" y="91"/>
                    </a:cubicBezTo>
                    <a:cubicBezTo>
                      <a:pt x="157" y="131"/>
                      <a:pt x="123" y="160"/>
                      <a:pt x="84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133">
                <a:extLst>
                  <a:ext uri="{FF2B5EF4-FFF2-40B4-BE49-F238E27FC236}">
                    <a16:creationId xmlns:a16="http://schemas.microsoft.com/office/drawing/2014/main" id="{76573DDB-AEFF-4A11-84A8-48044E360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1007"/>
                <a:ext cx="31" cy="29"/>
              </a:xfrm>
              <a:custGeom>
                <a:avLst/>
                <a:gdLst>
                  <a:gd name="T0" fmla="*/ 56 w 113"/>
                  <a:gd name="T1" fmla="*/ 107 h 107"/>
                  <a:gd name="T2" fmla="*/ 7 w 113"/>
                  <a:gd name="T3" fmla="*/ 70 h 107"/>
                  <a:gd name="T4" fmla="*/ 43 w 113"/>
                  <a:gd name="T5" fmla="*/ 8 h 107"/>
                  <a:gd name="T6" fmla="*/ 44 w 113"/>
                  <a:gd name="T7" fmla="*/ 7 h 107"/>
                  <a:gd name="T8" fmla="*/ 106 w 113"/>
                  <a:gd name="T9" fmla="*/ 43 h 107"/>
                  <a:gd name="T10" fmla="*/ 70 w 113"/>
                  <a:gd name="T11" fmla="*/ 105 h 107"/>
                  <a:gd name="T12" fmla="*/ 69 w 113"/>
                  <a:gd name="T13" fmla="*/ 105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34" y="107"/>
                      <a:pt x="13" y="92"/>
                      <a:pt x="7" y="70"/>
                    </a:cubicBezTo>
                    <a:cubicBezTo>
                      <a:pt x="0" y="43"/>
                      <a:pt x="16" y="15"/>
                      <a:pt x="43" y="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71" y="0"/>
                      <a:pt x="99" y="16"/>
                      <a:pt x="106" y="43"/>
                    </a:cubicBezTo>
                    <a:cubicBezTo>
                      <a:pt x="113" y="70"/>
                      <a:pt x="97" y="98"/>
                      <a:pt x="70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5" y="106"/>
                      <a:pt x="60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134">
                <a:extLst>
                  <a:ext uri="{FF2B5EF4-FFF2-40B4-BE49-F238E27FC236}">
                    <a16:creationId xmlns:a16="http://schemas.microsoft.com/office/drawing/2014/main" id="{ED23D5E1-74B1-4B3E-B19A-222E7AC81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1000"/>
                <a:ext cx="41" cy="39"/>
              </a:xfrm>
              <a:custGeom>
                <a:avLst/>
                <a:gdLst>
                  <a:gd name="T0" fmla="*/ 75 w 148"/>
                  <a:gd name="T1" fmla="*/ 143 h 143"/>
                  <a:gd name="T2" fmla="*/ 67 w 148"/>
                  <a:gd name="T3" fmla="*/ 142 h 143"/>
                  <a:gd name="T4" fmla="*/ 66 w 148"/>
                  <a:gd name="T5" fmla="*/ 142 h 143"/>
                  <a:gd name="T6" fmla="*/ 5 w 148"/>
                  <a:gd name="T7" fmla="*/ 66 h 143"/>
                  <a:gd name="T8" fmla="*/ 81 w 148"/>
                  <a:gd name="T9" fmla="*/ 4 h 143"/>
                  <a:gd name="T10" fmla="*/ 82 w 148"/>
                  <a:gd name="T11" fmla="*/ 5 h 143"/>
                  <a:gd name="T12" fmla="*/ 144 w 148"/>
                  <a:gd name="T13" fmla="*/ 81 h 143"/>
                  <a:gd name="T14" fmla="*/ 75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5" y="143"/>
                    </a:moveTo>
                    <a:cubicBezTo>
                      <a:pt x="72" y="143"/>
                      <a:pt x="70" y="142"/>
                      <a:pt x="67" y="142"/>
                    </a:cubicBezTo>
                    <a:cubicBezTo>
                      <a:pt x="66" y="142"/>
                      <a:pt x="66" y="142"/>
                      <a:pt x="66" y="142"/>
                    </a:cubicBezTo>
                    <a:cubicBezTo>
                      <a:pt x="28" y="138"/>
                      <a:pt x="0" y="104"/>
                      <a:pt x="5" y="66"/>
                    </a:cubicBezTo>
                    <a:cubicBezTo>
                      <a:pt x="9" y="28"/>
                      <a:pt x="43" y="0"/>
                      <a:pt x="81" y="4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120" y="9"/>
                      <a:pt x="148" y="43"/>
                      <a:pt x="144" y="81"/>
                    </a:cubicBezTo>
                    <a:cubicBezTo>
                      <a:pt x="140" y="116"/>
                      <a:pt x="11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135">
                <a:extLst>
                  <a:ext uri="{FF2B5EF4-FFF2-40B4-BE49-F238E27FC236}">
                    <a16:creationId xmlns:a16="http://schemas.microsoft.com/office/drawing/2014/main" id="{DFE509A8-1E9D-4A5D-BBEA-7BEA107F4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2651"/>
                <a:ext cx="26" cy="26"/>
              </a:xfrm>
              <a:custGeom>
                <a:avLst/>
                <a:gdLst>
                  <a:gd name="T0" fmla="*/ 49 w 97"/>
                  <a:gd name="T1" fmla="*/ 94 h 94"/>
                  <a:gd name="T2" fmla="*/ 43 w 97"/>
                  <a:gd name="T3" fmla="*/ 94 h 94"/>
                  <a:gd name="T4" fmla="*/ 42 w 97"/>
                  <a:gd name="T5" fmla="*/ 94 h 94"/>
                  <a:gd name="T6" fmla="*/ 3 w 97"/>
                  <a:gd name="T7" fmla="*/ 42 h 94"/>
                  <a:gd name="T8" fmla="*/ 54 w 97"/>
                  <a:gd name="T9" fmla="*/ 4 h 94"/>
                  <a:gd name="T10" fmla="*/ 55 w 97"/>
                  <a:gd name="T11" fmla="*/ 4 h 94"/>
                  <a:gd name="T12" fmla="*/ 94 w 97"/>
                  <a:gd name="T13" fmla="*/ 55 h 94"/>
                  <a:gd name="T14" fmla="*/ 49 w 97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4">
                    <a:moveTo>
                      <a:pt x="49" y="94"/>
                    </a:moveTo>
                    <a:cubicBezTo>
                      <a:pt x="47" y="94"/>
                      <a:pt x="45" y="94"/>
                      <a:pt x="43" y="94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17" y="90"/>
                      <a:pt x="0" y="67"/>
                      <a:pt x="3" y="42"/>
                    </a:cubicBezTo>
                    <a:cubicBezTo>
                      <a:pt x="7" y="18"/>
                      <a:pt x="30" y="0"/>
                      <a:pt x="54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80" y="7"/>
                      <a:pt x="97" y="30"/>
                      <a:pt x="94" y="55"/>
                    </a:cubicBezTo>
                    <a:cubicBezTo>
                      <a:pt x="91" y="78"/>
                      <a:pt x="72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136">
                <a:extLst>
                  <a:ext uri="{FF2B5EF4-FFF2-40B4-BE49-F238E27FC236}">
                    <a16:creationId xmlns:a16="http://schemas.microsoft.com/office/drawing/2014/main" id="{B8E3FE46-5EF1-4C34-9B0A-236FC08B7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628"/>
                <a:ext cx="51" cy="47"/>
              </a:xfrm>
              <a:custGeom>
                <a:avLst/>
                <a:gdLst>
                  <a:gd name="T0" fmla="*/ 90 w 183"/>
                  <a:gd name="T1" fmla="*/ 173 h 173"/>
                  <a:gd name="T2" fmla="*/ 10 w 183"/>
                  <a:gd name="T3" fmla="*/ 110 h 173"/>
                  <a:gd name="T4" fmla="*/ 71 w 183"/>
                  <a:gd name="T5" fmla="*/ 11 h 173"/>
                  <a:gd name="T6" fmla="*/ 73 w 183"/>
                  <a:gd name="T7" fmla="*/ 10 h 173"/>
                  <a:gd name="T8" fmla="*/ 172 w 183"/>
                  <a:gd name="T9" fmla="*/ 72 h 173"/>
                  <a:gd name="T10" fmla="*/ 111 w 183"/>
                  <a:gd name="T11" fmla="*/ 171 h 173"/>
                  <a:gd name="T12" fmla="*/ 109 w 183"/>
                  <a:gd name="T13" fmla="*/ 171 h 173"/>
                  <a:gd name="T14" fmla="*/ 90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0" y="173"/>
                    </a:moveTo>
                    <a:cubicBezTo>
                      <a:pt x="53" y="173"/>
                      <a:pt x="19" y="147"/>
                      <a:pt x="10" y="110"/>
                    </a:cubicBezTo>
                    <a:cubicBezTo>
                      <a:pt x="0" y="65"/>
                      <a:pt x="27" y="21"/>
                      <a:pt x="71" y="11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117" y="0"/>
                      <a:pt x="162" y="27"/>
                      <a:pt x="172" y="72"/>
                    </a:cubicBezTo>
                    <a:cubicBezTo>
                      <a:pt x="183" y="116"/>
                      <a:pt x="155" y="160"/>
                      <a:pt x="111" y="171"/>
                    </a:cubicBezTo>
                    <a:cubicBezTo>
                      <a:pt x="109" y="171"/>
                      <a:pt x="109" y="171"/>
                      <a:pt x="109" y="171"/>
                    </a:cubicBezTo>
                    <a:cubicBezTo>
                      <a:pt x="103" y="172"/>
                      <a:pt x="96" y="173"/>
                      <a:pt x="90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137">
                <a:extLst>
                  <a:ext uri="{FF2B5EF4-FFF2-40B4-BE49-F238E27FC236}">
                    <a16:creationId xmlns:a16="http://schemas.microsoft.com/office/drawing/2014/main" id="{DAF502A8-0238-414D-B2B2-6E5C9E463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626"/>
                <a:ext cx="43" cy="42"/>
              </a:xfrm>
              <a:custGeom>
                <a:avLst/>
                <a:gdLst>
                  <a:gd name="T0" fmla="*/ 79 w 156"/>
                  <a:gd name="T1" fmla="*/ 150 h 150"/>
                  <a:gd name="T2" fmla="*/ 69 w 156"/>
                  <a:gd name="T3" fmla="*/ 150 h 150"/>
                  <a:gd name="T4" fmla="*/ 68 w 156"/>
                  <a:gd name="T5" fmla="*/ 149 h 150"/>
                  <a:gd name="T6" fmla="*/ 6 w 156"/>
                  <a:gd name="T7" fmla="*/ 68 h 150"/>
                  <a:gd name="T8" fmla="*/ 88 w 156"/>
                  <a:gd name="T9" fmla="*/ 6 h 150"/>
                  <a:gd name="T10" fmla="*/ 89 w 156"/>
                  <a:gd name="T11" fmla="*/ 6 h 150"/>
                  <a:gd name="T12" fmla="*/ 151 w 156"/>
                  <a:gd name="T13" fmla="*/ 88 h 150"/>
                  <a:gd name="T14" fmla="*/ 79 w 156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50">
                    <a:moveTo>
                      <a:pt x="79" y="150"/>
                    </a:moveTo>
                    <a:cubicBezTo>
                      <a:pt x="76" y="150"/>
                      <a:pt x="73" y="150"/>
                      <a:pt x="69" y="150"/>
                    </a:cubicBezTo>
                    <a:cubicBezTo>
                      <a:pt x="68" y="149"/>
                      <a:pt x="68" y="149"/>
                      <a:pt x="68" y="149"/>
                    </a:cubicBezTo>
                    <a:cubicBezTo>
                      <a:pt x="28" y="144"/>
                      <a:pt x="0" y="107"/>
                      <a:pt x="6" y="68"/>
                    </a:cubicBezTo>
                    <a:cubicBezTo>
                      <a:pt x="11" y="28"/>
                      <a:pt x="48" y="0"/>
                      <a:pt x="88" y="6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129" y="12"/>
                      <a:pt x="156" y="48"/>
                      <a:pt x="151" y="88"/>
                    </a:cubicBezTo>
                    <a:cubicBezTo>
                      <a:pt x="146" y="124"/>
                      <a:pt x="115" y="150"/>
                      <a:pt x="79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138">
                <a:extLst>
                  <a:ext uri="{FF2B5EF4-FFF2-40B4-BE49-F238E27FC236}">
                    <a16:creationId xmlns:a16="http://schemas.microsoft.com/office/drawing/2014/main" id="{2CFD9331-4CA2-4E8B-AC39-916F9B154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2610"/>
                <a:ext cx="40" cy="39"/>
              </a:xfrm>
              <a:custGeom>
                <a:avLst/>
                <a:gdLst>
                  <a:gd name="T0" fmla="*/ 74 w 146"/>
                  <a:gd name="T1" fmla="*/ 141 h 141"/>
                  <a:gd name="T2" fmla="*/ 64 w 146"/>
                  <a:gd name="T3" fmla="*/ 140 h 141"/>
                  <a:gd name="T4" fmla="*/ 63 w 146"/>
                  <a:gd name="T5" fmla="*/ 140 h 141"/>
                  <a:gd name="T6" fmla="*/ 5 w 146"/>
                  <a:gd name="T7" fmla="*/ 63 h 141"/>
                  <a:gd name="T8" fmla="*/ 82 w 146"/>
                  <a:gd name="T9" fmla="*/ 5 h 141"/>
                  <a:gd name="T10" fmla="*/ 83 w 146"/>
                  <a:gd name="T11" fmla="*/ 6 h 141"/>
                  <a:gd name="T12" fmla="*/ 141 w 146"/>
                  <a:gd name="T13" fmla="*/ 82 h 141"/>
                  <a:gd name="T14" fmla="*/ 74 w 146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1">
                    <a:moveTo>
                      <a:pt x="74" y="141"/>
                    </a:moveTo>
                    <a:cubicBezTo>
                      <a:pt x="71" y="141"/>
                      <a:pt x="68" y="141"/>
                      <a:pt x="64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26" y="135"/>
                      <a:pt x="0" y="101"/>
                      <a:pt x="5" y="63"/>
                    </a:cubicBezTo>
                    <a:cubicBezTo>
                      <a:pt x="10" y="26"/>
                      <a:pt x="44" y="0"/>
                      <a:pt x="82" y="5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120" y="11"/>
                      <a:pt x="146" y="45"/>
                      <a:pt x="141" y="82"/>
                    </a:cubicBezTo>
                    <a:cubicBezTo>
                      <a:pt x="136" y="116"/>
                      <a:pt x="107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139">
                <a:extLst>
                  <a:ext uri="{FF2B5EF4-FFF2-40B4-BE49-F238E27FC236}">
                    <a16:creationId xmlns:a16="http://schemas.microsoft.com/office/drawing/2014/main" id="{15C3EAA6-A562-4281-A50A-2DCAEDA91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607"/>
                <a:ext cx="36" cy="34"/>
              </a:xfrm>
              <a:custGeom>
                <a:avLst/>
                <a:gdLst>
                  <a:gd name="T0" fmla="*/ 64 w 130"/>
                  <a:gd name="T1" fmla="*/ 123 h 123"/>
                  <a:gd name="T2" fmla="*/ 8 w 130"/>
                  <a:gd name="T3" fmla="*/ 78 h 123"/>
                  <a:gd name="T4" fmla="*/ 51 w 130"/>
                  <a:gd name="T5" fmla="*/ 8 h 123"/>
                  <a:gd name="T6" fmla="*/ 52 w 130"/>
                  <a:gd name="T7" fmla="*/ 7 h 123"/>
                  <a:gd name="T8" fmla="*/ 122 w 130"/>
                  <a:gd name="T9" fmla="*/ 51 h 123"/>
                  <a:gd name="T10" fmla="*/ 79 w 130"/>
                  <a:gd name="T11" fmla="*/ 121 h 123"/>
                  <a:gd name="T12" fmla="*/ 78 w 130"/>
                  <a:gd name="T13" fmla="*/ 121 h 123"/>
                  <a:gd name="T14" fmla="*/ 64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4" y="123"/>
                    </a:moveTo>
                    <a:cubicBezTo>
                      <a:pt x="38" y="123"/>
                      <a:pt x="14" y="104"/>
                      <a:pt x="8" y="78"/>
                    </a:cubicBezTo>
                    <a:cubicBezTo>
                      <a:pt x="0" y="46"/>
                      <a:pt x="20" y="15"/>
                      <a:pt x="51" y="8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84" y="0"/>
                      <a:pt x="115" y="19"/>
                      <a:pt x="122" y="51"/>
                    </a:cubicBezTo>
                    <a:cubicBezTo>
                      <a:pt x="130" y="82"/>
                      <a:pt x="110" y="113"/>
                      <a:pt x="79" y="121"/>
                    </a:cubicBezTo>
                    <a:cubicBezTo>
                      <a:pt x="78" y="121"/>
                      <a:pt x="78" y="121"/>
                      <a:pt x="78" y="121"/>
                    </a:cubicBezTo>
                    <a:cubicBezTo>
                      <a:pt x="73" y="122"/>
                      <a:pt x="69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140">
                <a:extLst>
                  <a:ext uri="{FF2B5EF4-FFF2-40B4-BE49-F238E27FC236}">
                    <a16:creationId xmlns:a16="http://schemas.microsoft.com/office/drawing/2014/main" id="{7114FD8E-C50E-40A1-8532-4A69AB911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573"/>
                <a:ext cx="36" cy="34"/>
              </a:xfrm>
              <a:custGeom>
                <a:avLst/>
                <a:gdLst>
                  <a:gd name="T0" fmla="*/ 65 w 130"/>
                  <a:gd name="T1" fmla="*/ 123 h 123"/>
                  <a:gd name="T2" fmla="*/ 17 w 130"/>
                  <a:gd name="T3" fmla="*/ 98 h 123"/>
                  <a:gd name="T4" fmla="*/ 32 w 130"/>
                  <a:gd name="T5" fmla="*/ 19 h 123"/>
                  <a:gd name="T6" fmla="*/ 33 w 130"/>
                  <a:gd name="T7" fmla="*/ 18 h 123"/>
                  <a:gd name="T8" fmla="*/ 112 w 130"/>
                  <a:gd name="T9" fmla="*/ 33 h 123"/>
                  <a:gd name="T10" fmla="*/ 98 w 130"/>
                  <a:gd name="T11" fmla="*/ 112 h 123"/>
                  <a:gd name="T12" fmla="*/ 97 w 130"/>
                  <a:gd name="T13" fmla="*/ 113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6" y="123"/>
                      <a:pt x="29" y="114"/>
                      <a:pt x="17" y="98"/>
                    </a:cubicBezTo>
                    <a:cubicBezTo>
                      <a:pt x="0" y="72"/>
                      <a:pt x="6" y="36"/>
                      <a:pt x="32" y="19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59" y="0"/>
                      <a:pt x="95" y="7"/>
                      <a:pt x="112" y="33"/>
                    </a:cubicBezTo>
                    <a:cubicBezTo>
                      <a:pt x="130" y="59"/>
                      <a:pt x="124" y="94"/>
                      <a:pt x="98" y="112"/>
                    </a:cubicBezTo>
                    <a:cubicBezTo>
                      <a:pt x="97" y="113"/>
                      <a:pt x="97" y="113"/>
                      <a:pt x="97" y="113"/>
                    </a:cubicBezTo>
                    <a:cubicBezTo>
                      <a:pt x="87" y="119"/>
                      <a:pt x="76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141">
                <a:extLst>
                  <a:ext uri="{FF2B5EF4-FFF2-40B4-BE49-F238E27FC236}">
                    <a16:creationId xmlns:a16="http://schemas.microsoft.com/office/drawing/2014/main" id="{5CB26D65-DBCC-4D44-AB92-63B9A234F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559"/>
                <a:ext cx="37" cy="35"/>
              </a:xfrm>
              <a:custGeom>
                <a:avLst/>
                <a:gdLst>
                  <a:gd name="T0" fmla="*/ 67 w 133"/>
                  <a:gd name="T1" fmla="*/ 124 h 124"/>
                  <a:gd name="T2" fmla="*/ 39 w 133"/>
                  <a:gd name="T3" fmla="*/ 117 h 124"/>
                  <a:gd name="T4" fmla="*/ 38 w 133"/>
                  <a:gd name="T5" fmla="*/ 117 h 124"/>
                  <a:gd name="T6" fmla="*/ 16 w 133"/>
                  <a:gd name="T7" fmla="*/ 38 h 124"/>
                  <a:gd name="T8" fmla="*/ 94 w 133"/>
                  <a:gd name="T9" fmla="*/ 16 h 124"/>
                  <a:gd name="T10" fmla="*/ 96 w 133"/>
                  <a:gd name="T11" fmla="*/ 16 h 124"/>
                  <a:gd name="T12" fmla="*/ 118 w 133"/>
                  <a:gd name="T13" fmla="*/ 95 h 124"/>
                  <a:gd name="T14" fmla="*/ 67 w 133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4">
                    <a:moveTo>
                      <a:pt x="67" y="124"/>
                    </a:moveTo>
                    <a:cubicBezTo>
                      <a:pt x="58" y="124"/>
                      <a:pt x="48" y="122"/>
                      <a:pt x="39" y="117"/>
                    </a:cubicBezTo>
                    <a:cubicBezTo>
                      <a:pt x="38" y="117"/>
                      <a:pt x="38" y="117"/>
                      <a:pt x="38" y="117"/>
                    </a:cubicBezTo>
                    <a:cubicBezTo>
                      <a:pt x="10" y="101"/>
                      <a:pt x="0" y="66"/>
                      <a:pt x="16" y="38"/>
                    </a:cubicBezTo>
                    <a:cubicBezTo>
                      <a:pt x="31" y="10"/>
                      <a:pt x="66" y="0"/>
                      <a:pt x="94" y="16"/>
                    </a:cubicBezTo>
                    <a:cubicBezTo>
                      <a:pt x="96" y="16"/>
                      <a:pt x="96" y="16"/>
                      <a:pt x="96" y="16"/>
                    </a:cubicBezTo>
                    <a:cubicBezTo>
                      <a:pt x="123" y="32"/>
                      <a:pt x="133" y="67"/>
                      <a:pt x="118" y="95"/>
                    </a:cubicBezTo>
                    <a:cubicBezTo>
                      <a:pt x="107" y="114"/>
                      <a:pt x="88" y="124"/>
                      <a:pt x="67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142">
                <a:extLst>
                  <a:ext uri="{FF2B5EF4-FFF2-40B4-BE49-F238E27FC236}">
                    <a16:creationId xmlns:a16="http://schemas.microsoft.com/office/drawing/2014/main" id="{50CA4D97-E21F-47D0-85D3-93E989762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2495"/>
                <a:ext cx="52" cy="49"/>
              </a:xfrm>
              <a:custGeom>
                <a:avLst/>
                <a:gdLst>
                  <a:gd name="T0" fmla="*/ 94 w 189"/>
                  <a:gd name="T1" fmla="*/ 177 h 177"/>
                  <a:gd name="T2" fmla="*/ 25 w 189"/>
                  <a:gd name="T3" fmla="*/ 142 h 177"/>
                  <a:gd name="T4" fmla="*/ 47 w 189"/>
                  <a:gd name="T5" fmla="*/ 27 h 177"/>
                  <a:gd name="T6" fmla="*/ 48 w 189"/>
                  <a:gd name="T7" fmla="*/ 26 h 177"/>
                  <a:gd name="T8" fmla="*/ 163 w 189"/>
                  <a:gd name="T9" fmla="*/ 47 h 177"/>
                  <a:gd name="T10" fmla="*/ 142 w 189"/>
                  <a:gd name="T11" fmla="*/ 162 h 177"/>
                  <a:gd name="T12" fmla="*/ 140 w 189"/>
                  <a:gd name="T13" fmla="*/ 163 h 177"/>
                  <a:gd name="T14" fmla="*/ 94 w 189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9" h="177">
                    <a:moveTo>
                      <a:pt x="94" y="177"/>
                    </a:moveTo>
                    <a:cubicBezTo>
                      <a:pt x="67" y="177"/>
                      <a:pt x="41" y="165"/>
                      <a:pt x="25" y="142"/>
                    </a:cubicBezTo>
                    <a:cubicBezTo>
                      <a:pt x="0" y="104"/>
                      <a:pt x="9" y="53"/>
                      <a:pt x="47" y="27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86" y="0"/>
                      <a:pt x="137" y="9"/>
                      <a:pt x="163" y="47"/>
                    </a:cubicBezTo>
                    <a:cubicBezTo>
                      <a:pt x="189" y="85"/>
                      <a:pt x="180" y="136"/>
                      <a:pt x="142" y="162"/>
                    </a:cubicBezTo>
                    <a:cubicBezTo>
                      <a:pt x="140" y="163"/>
                      <a:pt x="140" y="163"/>
                      <a:pt x="140" y="163"/>
                    </a:cubicBezTo>
                    <a:cubicBezTo>
                      <a:pt x="126" y="173"/>
                      <a:pt x="110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143">
                <a:extLst>
                  <a:ext uri="{FF2B5EF4-FFF2-40B4-BE49-F238E27FC236}">
                    <a16:creationId xmlns:a16="http://schemas.microsoft.com/office/drawing/2014/main" id="{79AB4CAA-3ACF-4F4C-B8EE-E807C0C5D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496"/>
                <a:ext cx="43" cy="40"/>
              </a:xfrm>
              <a:custGeom>
                <a:avLst/>
                <a:gdLst>
                  <a:gd name="T0" fmla="*/ 78 w 155"/>
                  <a:gd name="T1" fmla="*/ 145 h 145"/>
                  <a:gd name="T2" fmla="*/ 46 w 155"/>
                  <a:gd name="T3" fmla="*/ 137 h 145"/>
                  <a:gd name="T4" fmla="*/ 44 w 155"/>
                  <a:gd name="T5" fmla="*/ 136 h 145"/>
                  <a:gd name="T6" fmla="*/ 18 w 155"/>
                  <a:gd name="T7" fmla="*/ 44 h 145"/>
                  <a:gd name="T8" fmla="*/ 110 w 155"/>
                  <a:gd name="T9" fmla="*/ 18 h 145"/>
                  <a:gd name="T10" fmla="*/ 111 w 155"/>
                  <a:gd name="T11" fmla="*/ 19 h 145"/>
                  <a:gd name="T12" fmla="*/ 137 w 155"/>
                  <a:gd name="T13" fmla="*/ 111 h 145"/>
                  <a:gd name="T14" fmla="*/ 78 w 155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5">
                    <a:moveTo>
                      <a:pt x="78" y="145"/>
                    </a:moveTo>
                    <a:cubicBezTo>
                      <a:pt x="67" y="145"/>
                      <a:pt x="56" y="142"/>
                      <a:pt x="46" y="137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12" y="118"/>
                      <a:pt x="0" y="77"/>
                      <a:pt x="18" y="44"/>
                    </a:cubicBezTo>
                    <a:cubicBezTo>
                      <a:pt x="36" y="12"/>
                      <a:pt x="77" y="0"/>
                      <a:pt x="110" y="18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44" y="37"/>
                      <a:pt x="155" y="78"/>
                      <a:pt x="137" y="111"/>
                    </a:cubicBezTo>
                    <a:cubicBezTo>
                      <a:pt x="125" y="133"/>
                      <a:pt x="102" y="145"/>
                      <a:pt x="78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144">
                <a:extLst>
                  <a:ext uri="{FF2B5EF4-FFF2-40B4-BE49-F238E27FC236}">
                    <a16:creationId xmlns:a16="http://schemas.microsoft.com/office/drawing/2014/main" id="{44DD4E10-A928-4E8C-99DD-CE85779F3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433"/>
                <a:ext cx="36" cy="34"/>
              </a:xfrm>
              <a:custGeom>
                <a:avLst/>
                <a:gdLst>
                  <a:gd name="T0" fmla="*/ 65 w 132"/>
                  <a:gd name="T1" fmla="*/ 125 h 125"/>
                  <a:gd name="T2" fmla="*/ 18 w 132"/>
                  <a:gd name="T3" fmla="*/ 99 h 125"/>
                  <a:gd name="T4" fmla="*/ 32 w 132"/>
                  <a:gd name="T5" fmla="*/ 19 h 125"/>
                  <a:gd name="T6" fmla="*/ 34 w 132"/>
                  <a:gd name="T7" fmla="*/ 18 h 125"/>
                  <a:gd name="T8" fmla="*/ 114 w 132"/>
                  <a:gd name="T9" fmla="*/ 33 h 125"/>
                  <a:gd name="T10" fmla="*/ 99 w 132"/>
                  <a:gd name="T11" fmla="*/ 114 h 125"/>
                  <a:gd name="T12" fmla="*/ 98 w 132"/>
                  <a:gd name="T13" fmla="*/ 114 h 125"/>
                  <a:gd name="T14" fmla="*/ 65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5" y="125"/>
                    </a:moveTo>
                    <a:cubicBezTo>
                      <a:pt x="47" y="125"/>
                      <a:pt x="29" y="116"/>
                      <a:pt x="18" y="99"/>
                    </a:cubicBezTo>
                    <a:cubicBezTo>
                      <a:pt x="0" y="73"/>
                      <a:pt x="6" y="37"/>
                      <a:pt x="32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60" y="0"/>
                      <a:pt x="96" y="7"/>
                      <a:pt x="114" y="33"/>
                    </a:cubicBezTo>
                    <a:cubicBezTo>
                      <a:pt x="132" y="60"/>
                      <a:pt x="125" y="96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88" y="121"/>
                      <a:pt x="76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145">
                <a:extLst>
                  <a:ext uri="{FF2B5EF4-FFF2-40B4-BE49-F238E27FC236}">
                    <a16:creationId xmlns:a16="http://schemas.microsoft.com/office/drawing/2014/main" id="{7C7D2E31-0FAF-4C89-808A-0198BEAF8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421"/>
                <a:ext cx="52" cy="49"/>
              </a:xfrm>
              <a:custGeom>
                <a:avLst/>
                <a:gdLst>
                  <a:gd name="T0" fmla="*/ 96 w 190"/>
                  <a:gd name="T1" fmla="*/ 180 h 180"/>
                  <a:gd name="T2" fmla="*/ 31 w 190"/>
                  <a:gd name="T3" fmla="*/ 150 h 180"/>
                  <a:gd name="T4" fmla="*/ 30 w 190"/>
                  <a:gd name="T5" fmla="*/ 148 h 180"/>
                  <a:gd name="T6" fmla="*/ 40 w 190"/>
                  <a:gd name="T7" fmla="*/ 30 h 180"/>
                  <a:gd name="T8" fmla="*/ 159 w 190"/>
                  <a:gd name="T9" fmla="*/ 41 h 180"/>
                  <a:gd name="T10" fmla="*/ 160 w 190"/>
                  <a:gd name="T11" fmla="*/ 42 h 180"/>
                  <a:gd name="T12" fmla="*/ 149 w 190"/>
                  <a:gd name="T13" fmla="*/ 161 h 180"/>
                  <a:gd name="T14" fmla="*/ 96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6" y="180"/>
                    </a:moveTo>
                    <a:cubicBezTo>
                      <a:pt x="71" y="180"/>
                      <a:pt x="47" y="170"/>
                      <a:pt x="31" y="150"/>
                    </a:cubicBezTo>
                    <a:cubicBezTo>
                      <a:pt x="30" y="148"/>
                      <a:pt x="30" y="148"/>
                      <a:pt x="30" y="148"/>
                    </a:cubicBezTo>
                    <a:cubicBezTo>
                      <a:pt x="0" y="113"/>
                      <a:pt x="5" y="60"/>
                      <a:pt x="40" y="30"/>
                    </a:cubicBezTo>
                    <a:cubicBezTo>
                      <a:pt x="76" y="0"/>
                      <a:pt x="129" y="5"/>
                      <a:pt x="159" y="41"/>
                    </a:cubicBezTo>
                    <a:cubicBezTo>
                      <a:pt x="160" y="42"/>
                      <a:pt x="160" y="42"/>
                      <a:pt x="160" y="42"/>
                    </a:cubicBezTo>
                    <a:cubicBezTo>
                      <a:pt x="190" y="78"/>
                      <a:pt x="185" y="131"/>
                      <a:pt x="149" y="161"/>
                    </a:cubicBezTo>
                    <a:cubicBezTo>
                      <a:pt x="134" y="174"/>
                      <a:pt x="114" y="180"/>
                      <a:pt x="96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146">
                <a:extLst>
                  <a:ext uri="{FF2B5EF4-FFF2-40B4-BE49-F238E27FC236}">
                    <a16:creationId xmlns:a16="http://schemas.microsoft.com/office/drawing/2014/main" id="{02A887FC-8F81-45DF-AC4F-E2C366D87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336"/>
                <a:ext cx="52" cy="49"/>
              </a:xfrm>
              <a:custGeom>
                <a:avLst/>
                <a:gdLst>
                  <a:gd name="T0" fmla="*/ 93 w 188"/>
                  <a:gd name="T1" fmla="*/ 177 h 177"/>
                  <a:gd name="T2" fmla="*/ 47 w 188"/>
                  <a:gd name="T3" fmla="*/ 163 h 177"/>
                  <a:gd name="T4" fmla="*/ 25 w 188"/>
                  <a:gd name="T5" fmla="*/ 48 h 177"/>
                  <a:gd name="T6" fmla="*/ 27 w 188"/>
                  <a:gd name="T7" fmla="*/ 47 h 177"/>
                  <a:gd name="T8" fmla="*/ 141 w 188"/>
                  <a:gd name="T9" fmla="*/ 26 h 177"/>
                  <a:gd name="T10" fmla="*/ 162 w 188"/>
                  <a:gd name="T11" fmla="*/ 140 h 177"/>
                  <a:gd name="T12" fmla="*/ 161 w 188"/>
                  <a:gd name="T13" fmla="*/ 141 h 177"/>
                  <a:gd name="T14" fmla="*/ 93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3" y="177"/>
                    </a:moveTo>
                    <a:cubicBezTo>
                      <a:pt x="77" y="177"/>
                      <a:pt x="61" y="172"/>
                      <a:pt x="47" y="163"/>
                    </a:cubicBezTo>
                    <a:cubicBezTo>
                      <a:pt x="9" y="137"/>
                      <a:pt x="0" y="86"/>
                      <a:pt x="25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52" y="9"/>
                      <a:pt x="103" y="0"/>
                      <a:pt x="141" y="26"/>
                    </a:cubicBezTo>
                    <a:cubicBezTo>
                      <a:pt x="178" y="51"/>
                      <a:pt x="188" y="102"/>
                      <a:pt x="162" y="140"/>
                    </a:cubicBezTo>
                    <a:cubicBezTo>
                      <a:pt x="161" y="141"/>
                      <a:pt x="161" y="141"/>
                      <a:pt x="161" y="141"/>
                    </a:cubicBezTo>
                    <a:cubicBezTo>
                      <a:pt x="145" y="165"/>
                      <a:pt x="119" y="177"/>
                      <a:pt x="93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Freeform 147">
                <a:extLst>
                  <a:ext uri="{FF2B5EF4-FFF2-40B4-BE49-F238E27FC236}">
                    <a16:creationId xmlns:a16="http://schemas.microsoft.com/office/drawing/2014/main" id="{5B93303F-48E4-4323-B244-B2D80A429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2329"/>
                <a:ext cx="44" cy="43"/>
              </a:xfrm>
              <a:custGeom>
                <a:avLst/>
                <a:gdLst>
                  <a:gd name="T0" fmla="*/ 81 w 161"/>
                  <a:gd name="T1" fmla="*/ 153 h 153"/>
                  <a:gd name="T2" fmla="*/ 26 w 161"/>
                  <a:gd name="T3" fmla="*/ 127 h 153"/>
                  <a:gd name="T4" fmla="*/ 25 w 161"/>
                  <a:gd name="T5" fmla="*/ 126 h 153"/>
                  <a:gd name="T6" fmla="*/ 35 w 161"/>
                  <a:gd name="T7" fmla="*/ 25 h 153"/>
                  <a:gd name="T8" fmla="*/ 135 w 161"/>
                  <a:gd name="T9" fmla="*/ 35 h 153"/>
                  <a:gd name="T10" fmla="*/ 136 w 161"/>
                  <a:gd name="T11" fmla="*/ 36 h 153"/>
                  <a:gd name="T12" fmla="*/ 127 w 161"/>
                  <a:gd name="T13" fmla="*/ 13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61" y="153"/>
                      <a:pt x="41" y="144"/>
                      <a:pt x="26" y="127"/>
                    </a:cubicBezTo>
                    <a:cubicBezTo>
                      <a:pt x="25" y="126"/>
                      <a:pt x="25" y="126"/>
                      <a:pt x="25" y="126"/>
                    </a:cubicBezTo>
                    <a:cubicBezTo>
                      <a:pt x="0" y="95"/>
                      <a:pt x="5" y="50"/>
                      <a:pt x="35" y="25"/>
                    </a:cubicBezTo>
                    <a:cubicBezTo>
                      <a:pt x="65" y="0"/>
                      <a:pt x="110" y="4"/>
                      <a:pt x="135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61" y="66"/>
                      <a:pt x="157" y="111"/>
                      <a:pt x="127" y="136"/>
                    </a:cubicBezTo>
                    <a:cubicBezTo>
                      <a:pt x="114" y="147"/>
                      <a:pt x="97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148">
                <a:extLst>
                  <a:ext uri="{FF2B5EF4-FFF2-40B4-BE49-F238E27FC236}">
                    <a16:creationId xmlns:a16="http://schemas.microsoft.com/office/drawing/2014/main" id="{4B5A980C-A262-402A-9208-CAD8C205B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235"/>
                <a:ext cx="50" cy="47"/>
              </a:xfrm>
              <a:custGeom>
                <a:avLst/>
                <a:gdLst>
                  <a:gd name="T0" fmla="*/ 89 w 180"/>
                  <a:gd name="T1" fmla="*/ 169 h 169"/>
                  <a:gd name="T2" fmla="*/ 45 w 180"/>
                  <a:gd name="T3" fmla="*/ 156 h 169"/>
                  <a:gd name="T4" fmla="*/ 24 w 180"/>
                  <a:gd name="T5" fmla="*/ 46 h 169"/>
                  <a:gd name="T6" fmla="*/ 25 w 180"/>
                  <a:gd name="T7" fmla="*/ 45 h 169"/>
                  <a:gd name="T8" fmla="*/ 135 w 180"/>
                  <a:gd name="T9" fmla="*/ 24 h 169"/>
                  <a:gd name="T10" fmla="*/ 155 w 180"/>
                  <a:gd name="T11" fmla="*/ 134 h 169"/>
                  <a:gd name="T12" fmla="*/ 154 w 180"/>
                  <a:gd name="T13" fmla="*/ 135 h 169"/>
                  <a:gd name="T14" fmla="*/ 89 w 180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69">
                    <a:moveTo>
                      <a:pt x="89" y="169"/>
                    </a:moveTo>
                    <a:cubicBezTo>
                      <a:pt x="74" y="169"/>
                      <a:pt x="58" y="165"/>
                      <a:pt x="45" y="156"/>
                    </a:cubicBezTo>
                    <a:cubicBezTo>
                      <a:pt x="9" y="131"/>
                      <a:pt x="0" y="82"/>
                      <a:pt x="24" y="46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50" y="9"/>
                      <a:pt x="99" y="0"/>
                      <a:pt x="135" y="24"/>
                    </a:cubicBezTo>
                    <a:cubicBezTo>
                      <a:pt x="171" y="49"/>
                      <a:pt x="180" y="98"/>
                      <a:pt x="155" y="134"/>
                    </a:cubicBezTo>
                    <a:cubicBezTo>
                      <a:pt x="154" y="135"/>
                      <a:pt x="154" y="135"/>
                      <a:pt x="154" y="135"/>
                    </a:cubicBezTo>
                    <a:cubicBezTo>
                      <a:pt x="139" y="157"/>
                      <a:pt x="114" y="169"/>
                      <a:pt x="89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149">
                <a:extLst>
                  <a:ext uri="{FF2B5EF4-FFF2-40B4-BE49-F238E27FC236}">
                    <a16:creationId xmlns:a16="http://schemas.microsoft.com/office/drawing/2014/main" id="{B1FEE222-D254-4262-A503-124182310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2238"/>
                <a:ext cx="38" cy="35"/>
              </a:xfrm>
              <a:custGeom>
                <a:avLst/>
                <a:gdLst>
                  <a:gd name="T0" fmla="*/ 67 w 134"/>
                  <a:gd name="T1" fmla="*/ 127 h 127"/>
                  <a:gd name="T2" fmla="*/ 22 w 134"/>
                  <a:gd name="T3" fmla="*/ 106 h 127"/>
                  <a:gd name="T4" fmla="*/ 21 w 134"/>
                  <a:gd name="T5" fmla="*/ 104 h 127"/>
                  <a:gd name="T6" fmla="*/ 29 w 134"/>
                  <a:gd name="T7" fmla="*/ 21 h 127"/>
                  <a:gd name="T8" fmla="*/ 112 w 134"/>
                  <a:gd name="T9" fmla="*/ 29 h 127"/>
                  <a:gd name="T10" fmla="*/ 113 w 134"/>
                  <a:gd name="T11" fmla="*/ 30 h 127"/>
                  <a:gd name="T12" fmla="*/ 105 w 134"/>
                  <a:gd name="T13" fmla="*/ 113 h 127"/>
                  <a:gd name="T14" fmla="*/ 67 w 134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7">
                    <a:moveTo>
                      <a:pt x="67" y="127"/>
                    </a:moveTo>
                    <a:cubicBezTo>
                      <a:pt x="50" y="127"/>
                      <a:pt x="34" y="120"/>
                      <a:pt x="22" y="106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0" y="79"/>
                      <a:pt x="4" y="42"/>
                      <a:pt x="29" y="21"/>
                    </a:cubicBezTo>
                    <a:cubicBezTo>
                      <a:pt x="54" y="0"/>
                      <a:pt x="91" y="4"/>
                      <a:pt x="112" y="29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34" y="55"/>
                      <a:pt x="130" y="92"/>
                      <a:pt x="105" y="113"/>
                    </a:cubicBezTo>
                    <a:cubicBezTo>
                      <a:pt x="94" y="122"/>
                      <a:pt x="81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150">
                <a:extLst>
                  <a:ext uri="{FF2B5EF4-FFF2-40B4-BE49-F238E27FC236}">
                    <a16:creationId xmlns:a16="http://schemas.microsoft.com/office/drawing/2014/main" id="{0451D992-9A2A-413A-BA85-2FDCCA596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136"/>
                <a:ext cx="41" cy="40"/>
              </a:xfrm>
              <a:custGeom>
                <a:avLst/>
                <a:gdLst>
                  <a:gd name="T0" fmla="*/ 74 w 148"/>
                  <a:gd name="T1" fmla="*/ 143 h 143"/>
                  <a:gd name="T2" fmla="*/ 59 w 148"/>
                  <a:gd name="T3" fmla="*/ 141 h 143"/>
                  <a:gd name="T4" fmla="*/ 9 w 148"/>
                  <a:gd name="T5" fmla="*/ 60 h 143"/>
                  <a:gd name="T6" fmla="*/ 9 w 148"/>
                  <a:gd name="T7" fmla="*/ 59 h 143"/>
                  <a:gd name="T8" fmla="*/ 90 w 148"/>
                  <a:gd name="T9" fmla="*/ 9 h 143"/>
                  <a:gd name="T10" fmla="*/ 140 w 148"/>
                  <a:gd name="T11" fmla="*/ 89 h 143"/>
                  <a:gd name="T12" fmla="*/ 139 w 148"/>
                  <a:gd name="T13" fmla="*/ 91 h 143"/>
                  <a:gd name="T14" fmla="*/ 74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4" y="143"/>
                    </a:moveTo>
                    <a:cubicBezTo>
                      <a:pt x="69" y="143"/>
                      <a:pt x="64" y="142"/>
                      <a:pt x="59" y="141"/>
                    </a:cubicBezTo>
                    <a:cubicBezTo>
                      <a:pt x="22" y="132"/>
                      <a:pt x="0" y="96"/>
                      <a:pt x="9" y="60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17" y="23"/>
                      <a:pt x="54" y="0"/>
                      <a:pt x="90" y="9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9" y="91"/>
                      <a:pt x="139" y="91"/>
                      <a:pt x="139" y="91"/>
                    </a:cubicBezTo>
                    <a:cubicBezTo>
                      <a:pt x="132" y="122"/>
                      <a:pt x="105" y="143"/>
                      <a:pt x="74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151">
                <a:extLst>
                  <a:ext uri="{FF2B5EF4-FFF2-40B4-BE49-F238E27FC236}">
                    <a16:creationId xmlns:a16="http://schemas.microsoft.com/office/drawing/2014/main" id="{A849AB5B-46F5-4CCA-9B28-4F8A40877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121"/>
                <a:ext cx="47" cy="44"/>
              </a:xfrm>
              <a:custGeom>
                <a:avLst/>
                <a:gdLst>
                  <a:gd name="T0" fmla="*/ 85 w 170"/>
                  <a:gd name="T1" fmla="*/ 162 h 162"/>
                  <a:gd name="T2" fmla="*/ 14 w 170"/>
                  <a:gd name="T3" fmla="*/ 110 h 162"/>
                  <a:gd name="T4" fmla="*/ 14 w 170"/>
                  <a:gd name="T5" fmla="*/ 109 h 162"/>
                  <a:gd name="T6" fmla="*/ 61 w 170"/>
                  <a:gd name="T7" fmla="*/ 14 h 162"/>
                  <a:gd name="T8" fmla="*/ 156 w 170"/>
                  <a:gd name="T9" fmla="*/ 61 h 162"/>
                  <a:gd name="T10" fmla="*/ 157 w 170"/>
                  <a:gd name="T11" fmla="*/ 62 h 162"/>
                  <a:gd name="T12" fmla="*/ 109 w 170"/>
                  <a:gd name="T13" fmla="*/ 158 h 162"/>
                  <a:gd name="T14" fmla="*/ 85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5" y="162"/>
                    </a:moveTo>
                    <a:cubicBezTo>
                      <a:pt x="54" y="162"/>
                      <a:pt x="25" y="142"/>
                      <a:pt x="14" y="110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0" y="69"/>
                      <a:pt x="22" y="27"/>
                      <a:pt x="61" y="14"/>
                    </a:cubicBezTo>
                    <a:cubicBezTo>
                      <a:pt x="100" y="0"/>
                      <a:pt x="143" y="21"/>
                      <a:pt x="156" y="61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70" y="102"/>
                      <a:pt x="149" y="144"/>
                      <a:pt x="109" y="158"/>
                    </a:cubicBezTo>
                    <a:cubicBezTo>
                      <a:pt x="101" y="160"/>
                      <a:pt x="93" y="162"/>
                      <a:pt x="85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152">
                <a:extLst>
                  <a:ext uri="{FF2B5EF4-FFF2-40B4-BE49-F238E27FC236}">
                    <a16:creationId xmlns:a16="http://schemas.microsoft.com/office/drawing/2014/main" id="{4917E01E-4478-4091-AF35-E6E2BA415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2023"/>
                <a:ext cx="26" cy="26"/>
              </a:xfrm>
              <a:custGeom>
                <a:avLst/>
                <a:gdLst>
                  <a:gd name="T0" fmla="*/ 48 w 95"/>
                  <a:gd name="T1" fmla="*/ 92 h 92"/>
                  <a:gd name="T2" fmla="*/ 38 w 95"/>
                  <a:gd name="T3" fmla="*/ 91 h 92"/>
                  <a:gd name="T4" fmla="*/ 6 w 95"/>
                  <a:gd name="T5" fmla="*/ 39 h 92"/>
                  <a:gd name="T6" fmla="*/ 6 w 95"/>
                  <a:gd name="T7" fmla="*/ 38 h 92"/>
                  <a:gd name="T8" fmla="*/ 58 w 95"/>
                  <a:gd name="T9" fmla="*/ 6 h 92"/>
                  <a:gd name="T10" fmla="*/ 90 w 95"/>
                  <a:gd name="T11" fmla="*/ 57 h 92"/>
                  <a:gd name="T12" fmla="*/ 90 w 95"/>
                  <a:gd name="T13" fmla="*/ 58 h 92"/>
                  <a:gd name="T14" fmla="*/ 48 w 95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92">
                    <a:moveTo>
                      <a:pt x="48" y="92"/>
                    </a:moveTo>
                    <a:cubicBezTo>
                      <a:pt x="44" y="92"/>
                      <a:pt x="41" y="91"/>
                      <a:pt x="38" y="91"/>
                    </a:cubicBezTo>
                    <a:cubicBezTo>
                      <a:pt x="15" y="85"/>
                      <a:pt x="0" y="62"/>
                      <a:pt x="6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11" y="14"/>
                      <a:pt x="35" y="0"/>
                      <a:pt x="58" y="6"/>
                    </a:cubicBezTo>
                    <a:cubicBezTo>
                      <a:pt x="81" y="11"/>
                      <a:pt x="95" y="34"/>
                      <a:pt x="90" y="57"/>
                    </a:cubicBezTo>
                    <a:cubicBezTo>
                      <a:pt x="90" y="58"/>
                      <a:pt x="90" y="58"/>
                      <a:pt x="90" y="58"/>
                    </a:cubicBezTo>
                    <a:cubicBezTo>
                      <a:pt x="85" y="78"/>
                      <a:pt x="67" y="92"/>
                      <a:pt x="48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153">
                <a:extLst>
                  <a:ext uri="{FF2B5EF4-FFF2-40B4-BE49-F238E27FC236}">
                    <a16:creationId xmlns:a16="http://schemas.microsoft.com/office/drawing/2014/main" id="{E9EDBF26-4619-49D1-A98D-3E581A112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2008"/>
                <a:ext cx="38" cy="36"/>
              </a:xfrm>
              <a:custGeom>
                <a:avLst/>
                <a:gdLst>
                  <a:gd name="T0" fmla="*/ 68 w 136"/>
                  <a:gd name="T1" fmla="*/ 129 h 129"/>
                  <a:gd name="T2" fmla="*/ 11 w 136"/>
                  <a:gd name="T3" fmla="*/ 88 h 129"/>
                  <a:gd name="T4" fmla="*/ 10 w 136"/>
                  <a:gd name="T5" fmla="*/ 87 h 129"/>
                  <a:gd name="T6" fmla="*/ 48 w 136"/>
                  <a:gd name="T7" fmla="*/ 10 h 129"/>
                  <a:gd name="T8" fmla="*/ 125 w 136"/>
                  <a:gd name="T9" fmla="*/ 48 h 129"/>
                  <a:gd name="T10" fmla="*/ 125 w 136"/>
                  <a:gd name="T11" fmla="*/ 50 h 129"/>
                  <a:gd name="T12" fmla="*/ 87 w 136"/>
                  <a:gd name="T13" fmla="*/ 126 h 129"/>
                  <a:gd name="T14" fmla="*/ 68 w 136"/>
                  <a:gd name="T15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29">
                    <a:moveTo>
                      <a:pt x="68" y="129"/>
                    </a:moveTo>
                    <a:cubicBezTo>
                      <a:pt x="43" y="129"/>
                      <a:pt x="19" y="113"/>
                      <a:pt x="11" y="88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0" y="55"/>
                      <a:pt x="17" y="21"/>
                      <a:pt x="48" y="10"/>
                    </a:cubicBezTo>
                    <a:cubicBezTo>
                      <a:pt x="80" y="0"/>
                      <a:pt x="114" y="17"/>
                      <a:pt x="125" y="48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36" y="81"/>
                      <a:pt x="119" y="115"/>
                      <a:pt x="87" y="126"/>
                    </a:cubicBezTo>
                    <a:cubicBezTo>
                      <a:pt x="81" y="128"/>
                      <a:pt x="74" y="129"/>
                      <a:pt x="68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154">
                <a:extLst>
                  <a:ext uri="{FF2B5EF4-FFF2-40B4-BE49-F238E27FC236}">
                    <a16:creationId xmlns:a16="http://schemas.microsoft.com/office/drawing/2014/main" id="{979125E1-1A32-4AF1-B780-EF7B1C30A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1900"/>
                <a:ext cx="32" cy="31"/>
              </a:xfrm>
              <a:custGeom>
                <a:avLst/>
                <a:gdLst>
                  <a:gd name="T0" fmla="*/ 58 w 116"/>
                  <a:gd name="T1" fmla="*/ 111 h 111"/>
                  <a:gd name="T2" fmla="*/ 46 w 116"/>
                  <a:gd name="T3" fmla="*/ 110 h 111"/>
                  <a:gd name="T4" fmla="*/ 7 w 116"/>
                  <a:gd name="T5" fmla="*/ 47 h 111"/>
                  <a:gd name="T6" fmla="*/ 7 w 116"/>
                  <a:gd name="T7" fmla="*/ 46 h 111"/>
                  <a:gd name="T8" fmla="*/ 70 w 116"/>
                  <a:gd name="T9" fmla="*/ 7 h 111"/>
                  <a:gd name="T10" fmla="*/ 110 w 116"/>
                  <a:gd name="T11" fmla="*/ 70 h 111"/>
                  <a:gd name="T12" fmla="*/ 109 w 116"/>
                  <a:gd name="T13" fmla="*/ 71 h 111"/>
                  <a:gd name="T14" fmla="*/ 58 w 116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1">
                    <a:moveTo>
                      <a:pt x="58" y="111"/>
                    </a:moveTo>
                    <a:cubicBezTo>
                      <a:pt x="54" y="111"/>
                      <a:pt x="50" y="111"/>
                      <a:pt x="46" y="110"/>
                    </a:cubicBezTo>
                    <a:cubicBezTo>
                      <a:pt x="18" y="103"/>
                      <a:pt x="0" y="75"/>
                      <a:pt x="7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14" y="17"/>
                      <a:pt x="42" y="0"/>
                      <a:pt x="70" y="7"/>
                    </a:cubicBezTo>
                    <a:cubicBezTo>
                      <a:pt x="99" y="13"/>
                      <a:pt x="116" y="42"/>
                      <a:pt x="110" y="70"/>
                    </a:cubicBezTo>
                    <a:cubicBezTo>
                      <a:pt x="109" y="71"/>
                      <a:pt x="109" y="71"/>
                      <a:pt x="109" y="71"/>
                    </a:cubicBezTo>
                    <a:cubicBezTo>
                      <a:pt x="104" y="95"/>
                      <a:pt x="82" y="111"/>
                      <a:pt x="58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155">
                <a:extLst>
                  <a:ext uri="{FF2B5EF4-FFF2-40B4-BE49-F238E27FC236}">
                    <a16:creationId xmlns:a16="http://schemas.microsoft.com/office/drawing/2014/main" id="{F2370ED9-DA31-4344-B3E4-DABB04758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1888"/>
                <a:ext cx="39" cy="39"/>
              </a:xfrm>
              <a:custGeom>
                <a:avLst/>
                <a:gdLst>
                  <a:gd name="T0" fmla="*/ 70 w 140"/>
                  <a:gd name="T1" fmla="*/ 140 h 140"/>
                  <a:gd name="T2" fmla="*/ 67 w 140"/>
                  <a:gd name="T3" fmla="*/ 140 h 140"/>
                  <a:gd name="T4" fmla="*/ 2 w 140"/>
                  <a:gd name="T5" fmla="*/ 69 h 140"/>
                  <a:gd name="T6" fmla="*/ 2 w 140"/>
                  <a:gd name="T7" fmla="*/ 67 h 140"/>
                  <a:gd name="T8" fmla="*/ 74 w 140"/>
                  <a:gd name="T9" fmla="*/ 2 h 140"/>
                  <a:gd name="T10" fmla="*/ 139 w 140"/>
                  <a:gd name="T11" fmla="*/ 74 h 140"/>
                  <a:gd name="T12" fmla="*/ 139 w 140"/>
                  <a:gd name="T13" fmla="*/ 75 h 140"/>
                  <a:gd name="T14" fmla="*/ 70 w 14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0">
                    <a:moveTo>
                      <a:pt x="70" y="140"/>
                    </a:moveTo>
                    <a:cubicBezTo>
                      <a:pt x="69" y="140"/>
                      <a:pt x="68" y="140"/>
                      <a:pt x="67" y="140"/>
                    </a:cubicBezTo>
                    <a:cubicBezTo>
                      <a:pt x="29" y="139"/>
                      <a:pt x="0" y="107"/>
                      <a:pt x="2" y="69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4" y="30"/>
                      <a:pt x="36" y="0"/>
                      <a:pt x="74" y="2"/>
                    </a:cubicBezTo>
                    <a:cubicBezTo>
                      <a:pt x="111" y="4"/>
                      <a:pt x="140" y="36"/>
                      <a:pt x="139" y="74"/>
                    </a:cubicBezTo>
                    <a:cubicBezTo>
                      <a:pt x="139" y="75"/>
                      <a:pt x="139" y="75"/>
                      <a:pt x="139" y="75"/>
                    </a:cubicBezTo>
                    <a:cubicBezTo>
                      <a:pt x="137" y="112"/>
                      <a:pt x="107" y="140"/>
                      <a:pt x="70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156">
                <a:extLst>
                  <a:ext uri="{FF2B5EF4-FFF2-40B4-BE49-F238E27FC236}">
                    <a16:creationId xmlns:a16="http://schemas.microsoft.com/office/drawing/2014/main" id="{6C96E5AC-E857-4F76-BC3A-572AAC052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771"/>
                <a:ext cx="47" cy="45"/>
              </a:xfrm>
              <a:custGeom>
                <a:avLst/>
                <a:gdLst>
                  <a:gd name="T0" fmla="*/ 84 w 168"/>
                  <a:gd name="T1" fmla="*/ 164 h 164"/>
                  <a:gd name="T2" fmla="*/ 6 w 168"/>
                  <a:gd name="T3" fmla="*/ 96 h 164"/>
                  <a:gd name="T4" fmla="*/ 6 w 168"/>
                  <a:gd name="T5" fmla="*/ 94 h 164"/>
                  <a:gd name="T6" fmla="*/ 73 w 168"/>
                  <a:gd name="T7" fmla="*/ 6 h 164"/>
                  <a:gd name="T8" fmla="*/ 162 w 168"/>
                  <a:gd name="T9" fmla="*/ 73 h 164"/>
                  <a:gd name="T10" fmla="*/ 162 w 168"/>
                  <a:gd name="T11" fmla="*/ 75 h 164"/>
                  <a:gd name="T12" fmla="*/ 95 w 168"/>
                  <a:gd name="T13" fmla="*/ 163 h 164"/>
                  <a:gd name="T14" fmla="*/ 84 w 168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4">
                    <a:moveTo>
                      <a:pt x="84" y="164"/>
                    </a:moveTo>
                    <a:cubicBezTo>
                      <a:pt x="46" y="164"/>
                      <a:pt x="12" y="135"/>
                      <a:pt x="6" y="96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0" y="51"/>
                      <a:pt x="30" y="12"/>
                      <a:pt x="73" y="6"/>
                    </a:cubicBezTo>
                    <a:cubicBezTo>
                      <a:pt x="116" y="0"/>
                      <a:pt x="156" y="30"/>
                      <a:pt x="162" y="73"/>
                    </a:cubicBezTo>
                    <a:cubicBezTo>
                      <a:pt x="162" y="75"/>
                      <a:pt x="162" y="75"/>
                      <a:pt x="162" y="75"/>
                    </a:cubicBezTo>
                    <a:cubicBezTo>
                      <a:pt x="168" y="118"/>
                      <a:pt x="138" y="157"/>
                      <a:pt x="95" y="163"/>
                    </a:cubicBezTo>
                    <a:cubicBezTo>
                      <a:pt x="91" y="164"/>
                      <a:pt x="88" y="164"/>
                      <a:pt x="84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157">
                <a:extLst>
                  <a:ext uri="{FF2B5EF4-FFF2-40B4-BE49-F238E27FC236}">
                    <a16:creationId xmlns:a16="http://schemas.microsoft.com/office/drawing/2014/main" id="{95538177-B9CE-431A-8C7C-9A79EDE9C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1769"/>
                <a:ext cx="29" cy="30"/>
              </a:xfrm>
              <a:custGeom>
                <a:avLst/>
                <a:gdLst>
                  <a:gd name="T0" fmla="*/ 53 w 107"/>
                  <a:gd name="T1" fmla="*/ 107 h 107"/>
                  <a:gd name="T2" fmla="*/ 51 w 107"/>
                  <a:gd name="T3" fmla="*/ 107 h 107"/>
                  <a:gd name="T4" fmla="*/ 1 w 107"/>
                  <a:gd name="T5" fmla="*/ 52 h 107"/>
                  <a:gd name="T6" fmla="*/ 1 w 107"/>
                  <a:gd name="T7" fmla="*/ 51 h 107"/>
                  <a:gd name="T8" fmla="*/ 55 w 107"/>
                  <a:gd name="T9" fmla="*/ 1 h 107"/>
                  <a:gd name="T10" fmla="*/ 105 w 107"/>
                  <a:gd name="T11" fmla="*/ 56 h 107"/>
                  <a:gd name="T12" fmla="*/ 105 w 107"/>
                  <a:gd name="T13" fmla="*/ 57 h 107"/>
                  <a:gd name="T14" fmla="*/ 53 w 107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7">
                    <a:moveTo>
                      <a:pt x="53" y="107"/>
                    </a:moveTo>
                    <a:cubicBezTo>
                      <a:pt x="52" y="107"/>
                      <a:pt x="51" y="107"/>
                      <a:pt x="51" y="107"/>
                    </a:cubicBezTo>
                    <a:cubicBezTo>
                      <a:pt x="22" y="105"/>
                      <a:pt x="0" y="81"/>
                      <a:pt x="1" y="52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2" y="22"/>
                      <a:pt x="27" y="0"/>
                      <a:pt x="55" y="1"/>
                    </a:cubicBezTo>
                    <a:cubicBezTo>
                      <a:pt x="84" y="3"/>
                      <a:pt x="107" y="27"/>
                      <a:pt x="105" y="56"/>
                    </a:cubicBezTo>
                    <a:cubicBezTo>
                      <a:pt x="105" y="57"/>
                      <a:pt x="105" y="57"/>
                      <a:pt x="105" y="57"/>
                    </a:cubicBezTo>
                    <a:cubicBezTo>
                      <a:pt x="104" y="85"/>
                      <a:pt x="81" y="107"/>
                      <a:pt x="53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158">
                <a:extLst>
                  <a:ext uri="{FF2B5EF4-FFF2-40B4-BE49-F238E27FC236}">
                    <a16:creationId xmlns:a16="http://schemas.microsoft.com/office/drawing/2014/main" id="{7FBBA147-4C84-43CF-9476-A5444F994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659"/>
                <a:ext cx="26" cy="25"/>
              </a:xfrm>
              <a:custGeom>
                <a:avLst/>
                <a:gdLst>
                  <a:gd name="T0" fmla="*/ 46 w 93"/>
                  <a:gd name="T1" fmla="*/ 91 h 91"/>
                  <a:gd name="T2" fmla="*/ 4 w 93"/>
                  <a:gd name="T3" fmla="*/ 54 h 91"/>
                  <a:gd name="T4" fmla="*/ 3 w 93"/>
                  <a:gd name="T5" fmla="*/ 53 h 91"/>
                  <a:gd name="T6" fmla="*/ 40 w 93"/>
                  <a:gd name="T7" fmla="*/ 4 h 91"/>
                  <a:gd name="T8" fmla="*/ 89 w 93"/>
                  <a:gd name="T9" fmla="*/ 41 h 91"/>
                  <a:gd name="T10" fmla="*/ 89 w 93"/>
                  <a:gd name="T11" fmla="*/ 42 h 91"/>
                  <a:gd name="T12" fmla="*/ 52 w 93"/>
                  <a:gd name="T13" fmla="*/ 91 h 91"/>
                  <a:gd name="T14" fmla="*/ 46 w 93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91">
                    <a:moveTo>
                      <a:pt x="46" y="91"/>
                    </a:moveTo>
                    <a:cubicBezTo>
                      <a:pt x="25" y="91"/>
                      <a:pt x="7" y="75"/>
                      <a:pt x="4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0" y="29"/>
                      <a:pt x="17" y="7"/>
                      <a:pt x="40" y="4"/>
                    </a:cubicBezTo>
                    <a:cubicBezTo>
                      <a:pt x="64" y="0"/>
                      <a:pt x="86" y="17"/>
                      <a:pt x="89" y="41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93" y="65"/>
                      <a:pt x="76" y="87"/>
                      <a:pt x="52" y="91"/>
                    </a:cubicBezTo>
                    <a:cubicBezTo>
                      <a:pt x="50" y="91"/>
                      <a:pt x="48" y="91"/>
                      <a:pt x="46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159">
                <a:extLst>
                  <a:ext uri="{FF2B5EF4-FFF2-40B4-BE49-F238E27FC236}">
                    <a16:creationId xmlns:a16="http://schemas.microsoft.com/office/drawing/2014/main" id="{74117CD7-FB53-4161-9D56-51397981D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1640"/>
                <a:ext cx="42" cy="41"/>
              </a:xfrm>
              <a:custGeom>
                <a:avLst/>
                <a:gdLst>
                  <a:gd name="T0" fmla="*/ 75 w 150"/>
                  <a:gd name="T1" fmla="*/ 150 h 150"/>
                  <a:gd name="T2" fmla="*/ 71 w 150"/>
                  <a:gd name="T3" fmla="*/ 150 h 150"/>
                  <a:gd name="T4" fmla="*/ 2 w 150"/>
                  <a:gd name="T5" fmla="*/ 73 h 150"/>
                  <a:gd name="T6" fmla="*/ 2 w 150"/>
                  <a:gd name="T7" fmla="*/ 72 h 150"/>
                  <a:gd name="T8" fmla="*/ 78 w 150"/>
                  <a:gd name="T9" fmla="*/ 2 h 150"/>
                  <a:gd name="T10" fmla="*/ 148 w 150"/>
                  <a:gd name="T11" fmla="*/ 78 h 150"/>
                  <a:gd name="T12" fmla="*/ 148 w 150"/>
                  <a:gd name="T13" fmla="*/ 80 h 150"/>
                  <a:gd name="T14" fmla="*/ 75 w 150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50">
                    <a:moveTo>
                      <a:pt x="75" y="150"/>
                    </a:moveTo>
                    <a:cubicBezTo>
                      <a:pt x="74" y="150"/>
                      <a:pt x="72" y="150"/>
                      <a:pt x="71" y="150"/>
                    </a:cubicBezTo>
                    <a:cubicBezTo>
                      <a:pt x="31" y="148"/>
                      <a:pt x="0" y="114"/>
                      <a:pt x="2" y="73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4" y="31"/>
                      <a:pt x="38" y="0"/>
                      <a:pt x="78" y="2"/>
                    </a:cubicBezTo>
                    <a:cubicBezTo>
                      <a:pt x="119" y="4"/>
                      <a:pt x="150" y="38"/>
                      <a:pt x="148" y="78"/>
                    </a:cubicBezTo>
                    <a:cubicBezTo>
                      <a:pt x="148" y="80"/>
                      <a:pt x="148" y="80"/>
                      <a:pt x="148" y="80"/>
                    </a:cubicBezTo>
                    <a:cubicBezTo>
                      <a:pt x="146" y="119"/>
                      <a:pt x="114" y="150"/>
                      <a:pt x="75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160">
                <a:extLst>
                  <a:ext uri="{FF2B5EF4-FFF2-40B4-BE49-F238E27FC236}">
                    <a16:creationId xmlns:a16="http://schemas.microsoft.com/office/drawing/2014/main" id="{BF27FF5D-1D19-464C-8432-67BA37CA5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1531"/>
                <a:ext cx="28" cy="25"/>
              </a:xfrm>
              <a:custGeom>
                <a:avLst/>
                <a:gdLst>
                  <a:gd name="T0" fmla="*/ 50 w 99"/>
                  <a:gd name="T1" fmla="*/ 93 h 93"/>
                  <a:gd name="T2" fmla="*/ 32 w 99"/>
                  <a:gd name="T3" fmla="*/ 89 h 93"/>
                  <a:gd name="T4" fmla="*/ 10 w 99"/>
                  <a:gd name="T5" fmla="*/ 32 h 93"/>
                  <a:gd name="T6" fmla="*/ 10 w 99"/>
                  <a:gd name="T7" fmla="*/ 31 h 93"/>
                  <a:gd name="T8" fmla="*/ 67 w 99"/>
                  <a:gd name="T9" fmla="*/ 9 h 93"/>
                  <a:gd name="T10" fmla="*/ 90 w 99"/>
                  <a:gd name="T11" fmla="*/ 66 h 93"/>
                  <a:gd name="T12" fmla="*/ 89 w 99"/>
                  <a:gd name="T13" fmla="*/ 67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4" y="93"/>
                      <a:pt x="38" y="92"/>
                      <a:pt x="32" y="89"/>
                    </a:cubicBezTo>
                    <a:cubicBezTo>
                      <a:pt x="10" y="80"/>
                      <a:pt x="0" y="54"/>
                      <a:pt x="10" y="32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20" y="10"/>
                      <a:pt x="46" y="0"/>
                      <a:pt x="67" y="9"/>
                    </a:cubicBezTo>
                    <a:cubicBezTo>
                      <a:pt x="89" y="19"/>
                      <a:pt x="99" y="45"/>
                      <a:pt x="90" y="66"/>
                    </a:cubicBezTo>
                    <a:cubicBezTo>
                      <a:pt x="89" y="67"/>
                      <a:pt x="89" y="67"/>
                      <a:pt x="89" y="67"/>
                    </a:cubicBezTo>
                    <a:cubicBezTo>
                      <a:pt x="82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161">
                <a:extLst>
                  <a:ext uri="{FF2B5EF4-FFF2-40B4-BE49-F238E27FC236}">
                    <a16:creationId xmlns:a16="http://schemas.microsoft.com/office/drawing/2014/main" id="{A64A096D-1F6D-413D-A0C6-4016369D9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1423"/>
                <a:ext cx="35" cy="34"/>
              </a:xfrm>
              <a:custGeom>
                <a:avLst/>
                <a:gdLst>
                  <a:gd name="T0" fmla="*/ 65 w 130"/>
                  <a:gd name="T1" fmla="*/ 123 h 123"/>
                  <a:gd name="T2" fmla="*/ 16 w 130"/>
                  <a:gd name="T3" fmla="*/ 94 h 123"/>
                  <a:gd name="T4" fmla="*/ 15 w 130"/>
                  <a:gd name="T5" fmla="*/ 93 h 123"/>
                  <a:gd name="T6" fmla="*/ 37 w 130"/>
                  <a:gd name="T7" fmla="*/ 16 h 123"/>
                  <a:gd name="T8" fmla="*/ 114 w 130"/>
                  <a:gd name="T9" fmla="*/ 38 h 123"/>
                  <a:gd name="T10" fmla="*/ 115 w 130"/>
                  <a:gd name="T11" fmla="*/ 39 h 123"/>
                  <a:gd name="T12" fmla="*/ 93 w 130"/>
                  <a:gd name="T13" fmla="*/ 116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5" y="123"/>
                      <a:pt x="26" y="112"/>
                      <a:pt x="16" y="94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0" y="65"/>
                      <a:pt x="10" y="31"/>
                      <a:pt x="37" y="16"/>
                    </a:cubicBezTo>
                    <a:cubicBezTo>
                      <a:pt x="64" y="0"/>
                      <a:pt x="99" y="10"/>
                      <a:pt x="114" y="38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30" y="66"/>
                      <a:pt x="120" y="100"/>
                      <a:pt x="93" y="116"/>
                    </a:cubicBezTo>
                    <a:cubicBezTo>
                      <a:pt x="84" y="120"/>
                      <a:pt x="75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162">
                <a:extLst>
                  <a:ext uri="{FF2B5EF4-FFF2-40B4-BE49-F238E27FC236}">
                    <a16:creationId xmlns:a16="http://schemas.microsoft.com/office/drawing/2014/main" id="{B99A9ABD-F9CF-4DC1-BB1B-EED4A362A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528"/>
                <a:ext cx="43" cy="40"/>
              </a:xfrm>
              <a:custGeom>
                <a:avLst/>
                <a:gdLst>
                  <a:gd name="T0" fmla="*/ 78 w 155"/>
                  <a:gd name="T1" fmla="*/ 146 h 146"/>
                  <a:gd name="T2" fmla="*/ 19 w 155"/>
                  <a:gd name="T3" fmla="*/ 111 h 146"/>
                  <a:gd name="T4" fmla="*/ 19 w 155"/>
                  <a:gd name="T5" fmla="*/ 110 h 146"/>
                  <a:gd name="T6" fmla="*/ 45 w 155"/>
                  <a:gd name="T7" fmla="*/ 18 h 146"/>
                  <a:gd name="T8" fmla="*/ 136 w 155"/>
                  <a:gd name="T9" fmla="*/ 44 h 146"/>
                  <a:gd name="T10" fmla="*/ 137 w 155"/>
                  <a:gd name="T11" fmla="*/ 46 h 146"/>
                  <a:gd name="T12" fmla="*/ 111 w 155"/>
                  <a:gd name="T13" fmla="*/ 137 h 146"/>
                  <a:gd name="T14" fmla="*/ 78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8" y="146"/>
                    </a:moveTo>
                    <a:cubicBezTo>
                      <a:pt x="55" y="146"/>
                      <a:pt x="32" y="133"/>
                      <a:pt x="19" y="111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0" y="77"/>
                      <a:pt x="12" y="36"/>
                      <a:pt x="45" y="18"/>
                    </a:cubicBezTo>
                    <a:cubicBezTo>
                      <a:pt x="77" y="0"/>
                      <a:pt x="118" y="12"/>
                      <a:pt x="136" y="44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55" y="78"/>
                      <a:pt x="144" y="119"/>
                      <a:pt x="111" y="137"/>
                    </a:cubicBezTo>
                    <a:cubicBezTo>
                      <a:pt x="100" y="143"/>
                      <a:pt x="89" y="146"/>
                      <a:pt x="78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163">
                <a:extLst>
                  <a:ext uri="{FF2B5EF4-FFF2-40B4-BE49-F238E27FC236}">
                    <a16:creationId xmlns:a16="http://schemas.microsoft.com/office/drawing/2014/main" id="{EF9B5FE7-E718-4B7F-93C6-ED42087B3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1415"/>
                <a:ext cx="32" cy="30"/>
              </a:xfrm>
              <a:custGeom>
                <a:avLst/>
                <a:gdLst>
                  <a:gd name="T0" fmla="*/ 56 w 113"/>
                  <a:gd name="T1" fmla="*/ 107 h 107"/>
                  <a:gd name="T2" fmla="*/ 36 w 113"/>
                  <a:gd name="T3" fmla="*/ 103 h 107"/>
                  <a:gd name="T4" fmla="*/ 11 w 113"/>
                  <a:gd name="T5" fmla="*/ 37 h 107"/>
                  <a:gd name="T6" fmla="*/ 12 w 113"/>
                  <a:gd name="T7" fmla="*/ 36 h 107"/>
                  <a:gd name="T8" fmla="*/ 77 w 113"/>
                  <a:gd name="T9" fmla="*/ 11 h 107"/>
                  <a:gd name="T10" fmla="*/ 102 w 113"/>
                  <a:gd name="T11" fmla="*/ 76 h 107"/>
                  <a:gd name="T12" fmla="*/ 102 w 113"/>
                  <a:gd name="T13" fmla="*/ 77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50" y="107"/>
                      <a:pt x="43" y="105"/>
                      <a:pt x="36" y="103"/>
                    </a:cubicBezTo>
                    <a:cubicBezTo>
                      <a:pt x="12" y="92"/>
                      <a:pt x="0" y="62"/>
                      <a:pt x="11" y="37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23" y="12"/>
                      <a:pt x="52" y="0"/>
                      <a:pt x="77" y="11"/>
                    </a:cubicBezTo>
                    <a:cubicBezTo>
                      <a:pt x="102" y="22"/>
                      <a:pt x="113" y="51"/>
                      <a:pt x="102" y="76"/>
                    </a:cubicBezTo>
                    <a:cubicBezTo>
                      <a:pt x="102" y="77"/>
                      <a:pt x="102" y="77"/>
                      <a:pt x="102" y="77"/>
                    </a:cubicBezTo>
                    <a:cubicBezTo>
                      <a:pt x="93" y="96"/>
                      <a:pt x="75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164">
                <a:extLst>
                  <a:ext uri="{FF2B5EF4-FFF2-40B4-BE49-F238E27FC236}">
                    <a16:creationId xmlns:a16="http://schemas.microsoft.com/office/drawing/2014/main" id="{2FD46C61-C86C-4FEF-8D0B-52D310857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314"/>
                <a:ext cx="37" cy="35"/>
              </a:xfrm>
              <a:custGeom>
                <a:avLst/>
                <a:gdLst>
                  <a:gd name="T0" fmla="*/ 68 w 134"/>
                  <a:gd name="T1" fmla="*/ 126 h 126"/>
                  <a:gd name="T2" fmla="*/ 17 w 134"/>
                  <a:gd name="T3" fmla="*/ 96 h 126"/>
                  <a:gd name="T4" fmla="*/ 16 w 134"/>
                  <a:gd name="T5" fmla="*/ 95 h 126"/>
                  <a:gd name="T6" fmla="*/ 39 w 134"/>
                  <a:gd name="T7" fmla="*/ 16 h 126"/>
                  <a:gd name="T8" fmla="*/ 118 w 134"/>
                  <a:gd name="T9" fmla="*/ 39 h 126"/>
                  <a:gd name="T10" fmla="*/ 119 w 134"/>
                  <a:gd name="T11" fmla="*/ 40 h 126"/>
                  <a:gd name="T12" fmla="*/ 96 w 134"/>
                  <a:gd name="T13" fmla="*/ 119 h 126"/>
                  <a:gd name="T14" fmla="*/ 68 w 134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6">
                    <a:moveTo>
                      <a:pt x="68" y="126"/>
                    </a:moveTo>
                    <a:cubicBezTo>
                      <a:pt x="47" y="126"/>
                      <a:pt x="27" y="116"/>
                      <a:pt x="17" y="96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0" y="67"/>
                      <a:pt x="10" y="32"/>
                      <a:pt x="39" y="16"/>
                    </a:cubicBezTo>
                    <a:cubicBezTo>
                      <a:pt x="67" y="0"/>
                      <a:pt x="102" y="10"/>
                      <a:pt x="118" y="39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34" y="68"/>
                      <a:pt x="124" y="103"/>
                      <a:pt x="96" y="119"/>
                    </a:cubicBezTo>
                    <a:cubicBezTo>
                      <a:pt x="87" y="124"/>
                      <a:pt x="77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165">
                <a:extLst>
                  <a:ext uri="{FF2B5EF4-FFF2-40B4-BE49-F238E27FC236}">
                    <a16:creationId xmlns:a16="http://schemas.microsoft.com/office/drawing/2014/main" id="{A8188FF2-C836-4775-A50A-FD55E7730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308"/>
                <a:ext cx="29" cy="28"/>
              </a:xfrm>
              <a:custGeom>
                <a:avLst/>
                <a:gdLst>
                  <a:gd name="T0" fmla="*/ 53 w 107"/>
                  <a:gd name="T1" fmla="*/ 103 h 103"/>
                  <a:gd name="T2" fmla="*/ 19 w 107"/>
                  <a:gd name="T3" fmla="*/ 89 h 103"/>
                  <a:gd name="T4" fmla="*/ 19 w 107"/>
                  <a:gd name="T5" fmla="*/ 20 h 103"/>
                  <a:gd name="T6" fmla="*/ 20 w 107"/>
                  <a:gd name="T7" fmla="*/ 19 h 103"/>
                  <a:gd name="T8" fmla="*/ 88 w 107"/>
                  <a:gd name="T9" fmla="*/ 19 h 103"/>
                  <a:gd name="T10" fmla="*/ 88 w 107"/>
                  <a:gd name="T11" fmla="*/ 88 h 103"/>
                  <a:gd name="T12" fmla="*/ 87 w 107"/>
                  <a:gd name="T13" fmla="*/ 89 h 103"/>
                  <a:gd name="T14" fmla="*/ 53 w 107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3">
                    <a:moveTo>
                      <a:pt x="53" y="103"/>
                    </a:moveTo>
                    <a:cubicBezTo>
                      <a:pt x="41" y="103"/>
                      <a:pt x="28" y="98"/>
                      <a:pt x="19" y="89"/>
                    </a:cubicBezTo>
                    <a:cubicBezTo>
                      <a:pt x="0" y="70"/>
                      <a:pt x="0" y="39"/>
                      <a:pt x="19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39" y="1"/>
                      <a:pt x="69" y="0"/>
                      <a:pt x="88" y="19"/>
                    </a:cubicBezTo>
                    <a:cubicBezTo>
                      <a:pt x="107" y="38"/>
                      <a:pt x="107" y="69"/>
                      <a:pt x="88" y="88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78" y="98"/>
                      <a:pt x="66" y="103"/>
                      <a:pt x="53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166">
                <a:extLst>
                  <a:ext uri="{FF2B5EF4-FFF2-40B4-BE49-F238E27FC236}">
                    <a16:creationId xmlns:a16="http://schemas.microsoft.com/office/drawing/2014/main" id="{884865A9-4A6E-4D46-87AB-A8A71D275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224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24 w 106"/>
                  <a:gd name="T3" fmla="*/ 89 h 100"/>
                  <a:gd name="T4" fmla="*/ 23 w 106"/>
                  <a:gd name="T5" fmla="*/ 88 h 100"/>
                  <a:gd name="T6" fmla="*/ 17 w 106"/>
                  <a:gd name="T7" fmla="*/ 22 h 100"/>
                  <a:gd name="T8" fmla="*/ 83 w 106"/>
                  <a:gd name="T9" fmla="*/ 16 h 100"/>
                  <a:gd name="T10" fmla="*/ 83 w 106"/>
                  <a:gd name="T11" fmla="*/ 17 h 100"/>
                  <a:gd name="T12" fmla="*/ 90 w 106"/>
                  <a:gd name="T13" fmla="*/ 83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3" y="100"/>
                      <a:pt x="32" y="96"/>
                      <a:pt x="24" y="89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3" y="72"/>
                      <a:pt x="0" y="42"/>
                      <a:pt x="17" y="22"/>
                    </a:cubicBezTo>
                    <a:cubicBezTo>
                      <a:pt x="33" y="3"/>
                      <a:pt x="63" y="0"/>
                      <a:pt x="83" y="16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103" y="34"/>
                      <a:pt x="106" y="63"/>
                      <a:pt x="90" y="83"/>
                    </a:cubicBezTo>
                    <a:cubicBezTo>
                      <a:pt x="80" y="94"/>
                      <a:pt x="67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167">
                <a:extLst>
                  <a:ext uri="{FF2B5EF4-FFF2-40B4-BE49-F238E27FC236}">
                    <a16:creationId xmlns:a16="http://schemas.microsoft.com/office/drawing/2014/main" id="{02C1D471-EC09-49F0-923E-CEDA0D21C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1216"/>
                <a:ext cx="38" cy="37"/>
              </a:xfrm>
              <a:custGeom>
                <a:avLst/>
                <a:gdLst>
                  <a:gd name="T0" fmla="*/ 69 w 139"/>
                  <a:gd name="T1" fmla="*/ 133 h 133"/>
                  <a:gd name="T2" fmla="*/ 24 w 139"/>
                  <a:gd name="T3" fmla="*/ 114 h 133"/>
                  <a:gd name="T4" fmla="*/ 24 w 139"/>
                  <a:gd name="T5" fmla="*/ 26 h 133"/>
                  <a:gd name="T6" fmla="*/ 25 w 139"/>
                  <a:gd name="T7" fmla="*/ 24 h 133"/>
                  <a:gd name="T8" fmla="*/ 114 w 139"/>
                  <a:gd name="T9" fmla="*/ 25 h 133"/>
                  <a:gd name="T10" fmla="*/ 114 w 139"/>
                  <a:gd name="T11" fmla="*/ 113 h 133"/>
                  <a:gd name="T12" fmla="*/ 113 w 139"/>
                  <a:gd name="T13" fmla="*/ 115 h 133"/>
                  <a:gd name="T14" fmla="*/ 69 w 139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3">
                    <a:moveTo>
                      <a:pt x="69" y="133"/>
                    </a:moveTo>
                    <a:cubicBezTo>
                      <a:pt x="53" y="133"/>
                      <a:pt x="36" y="127"/>
                      <a:pt x="24" y="114"/>
                    </a:cubicBezTo>
                    <a:cubicBezTo>
                      <a:pt x="0" y="90"/>
                      <a:pt x="0" y="50"/>
                      <a:pt x="24" y="26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50" y="0"/>
                      <a:pt x="90" y="0"/>
                      <a:pt x="114" y="25"/>
                    </a:cubicBezTo>
                    <a:cubicBezTo>
                      <a:pt x="139" y="49"/>
                      <a:pt x="139" y="89"/>
                      <a:pt x="114" y="113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01" y="127"/>
                      <a:pt x="85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168">
                <a:extLst>
                  <a:ext uri="{FF2B5EF4-FFF2-40B4-BE49-F238E27FC236}">
                    <a16:creationId xmlns:a16="http://schemas.microsoft.com/office/drawing/2014/main" id="{DB64F6D3-C961-44A3-8BD2-80254D340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138"/>
                <a:ext cx="43" cy="40"/>
              </a:xfrm>
              <a:custGeom>
                <a:avLst/>
                <a:gdLst>
                  <a:gd name="T0" fmla="*/ 78 w 156"/>
                  <a:gd name="T1" fmla="*/ 147 h 147"/>
                  <a:gd name="T2" fmla="*/ 34 w 156"/>
                  <a:gd name="T3" fmla="*/ 131 h 147"/>
                  <a:gd name="T4" fmla="*/ 33 w 156"/>
                  <a:gd name="T5" fmla="*/ 130 h 147"/>
                  <a:gd name="T6" fmla="*/ 24 w 156"/>
                  <a:gd name="T7" fmla="*/ 33 h 147"/>
                  <a:gd name="T8" fmla="*/ 121 w 156"/>
                  <a:gd name="T9" fmla="*/ 24 h 147"/>
                  <a:gd name="T10" fmla="*/ 122 w 156"/>
                  <a:gd name="T11" fmla="*/ 25 h 147"/>
                  <a:gd name="T12" fmla="*/ 131 w 156"/>
                  <a:gd name="T13" fmla="*/ 122 h 147"/>
                  <a:gd name="T14" fmla="*/ 78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8" y="147"/>
                    </a:moveTo>
                    <a:cubicBezTo>
                      <a:pt x="63" y="147"/>
                      <a:pt x="47" y="142"/>
                      <a:pt x="34" y="131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4" y="106"/>
                      <a:pt x="0" y="62"/>
                      <a:pt x="24" y="33"/>
                    </a:cubicBezTo>
                    <a:cubicBezTo>
                      <a:pt x="49" y="4"/>
                      <a:pt x="92" y="0"/>
                      <a:pt x="121" y="24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52" y="50"/>
                      <a:pt x="156" y="93"/>
                      <a:pt x="131" y="122"/>
                    </a:cubicBezTo>
                    <a:cubicBezTo>
                      <a:pt x="118" y="139"/>
                      <a:pt x="98" y="147"/>
                      <a:pt x="78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169">
                <a:extLst>
                  <a:ext uri="{FF2B5EF4-FFF2-40B4-BE49-F238E27FC236}">
                    <a16:creationId xmlns:a16="http://schemas.microsoft.com/office/drawing/2014/main" id="{11F6AE42-FB46-4093-99E9-BD01EC0AC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1132"/>
                <a:ext cx="31" cy="30"/>
              </a:xfrm>
              <a:custGeom>
                <a:avLst/>
                <a:gdLst>
                  <a:gd name="T0" fmla="*/ 57 w 115"/>
                  <a:gd name="T1" fmla="*/ 109 h 109"/>
                  <a:gd name="T2" fmla="*/ 21 w 115"/>
                  <a:gd name="T3" fmla="*/ 94 h 109"/>
                  <a:gd name="T4" fmla="*/ 21 w 115"/>
                  <a:gd name="T5" fmla="*/ 21 h 109"/>
                  <a:gd name="T6" fmla="*/ 22 w 115"/>
                  <a:gd name="T7" fmla="*/ 20 h 109"/>
                  <a:gd name="T8" fmla="*/ 95 w 115"/>
                  <a:gd name="T9" fmla="*/ 20 h 109"/>
                  <a:gd name="T10" fmla="*/ 95 w 115"/>
                  <a:gd name="T11" fmla="*/ 93 h 109"/>
                  <a:gd name="T12" fmla="*/ 94 w 115"/>
                  <a:gd name="T13" fmla="*/ 94 h 109"/>
                  <a:gd name="T14" fmla="*/ 57 w 115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5" h="109">
                    <a:moveTo>
                      <a:pt x="57" y="109"/>
                    </a:moveTo>
                    <a:cubicBezTo>
                      <a:pt x="44" y="109"/>
                      <a:pt x="31" y="104"/>
                      <a:pt x="21" y="94"/>
                    </a:cubicBezTo>
                    <a:cubicBezTo>
                      <a:pt x="1" y="74"/>
                      <a:pt x="0" y="41"/>
                      <a:pt x="21" y="21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0"/>
                      <a:pt x="75" y="0"/>
                      <a:pt x="95" y="20"/>
                    </a:cubicBezTo>
                    <a:cubicBezTo>
                      <a:pt x="115" y="40"/>
                      <a:pt x="115" y="73"/>
                      <a:pt x="95" y="93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84" y="104"/>
                      <a:pt x="7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170">
                <a:extLst>
                  <a:ext uri="{FF2B5EF4-FFF2-40B4-BE49-F238E27FC236}">
                    <a16:creationId xmlns:a16="http://schemas.microsoft.com/office/drawing/2014/main" id="{3162DA7D-CFF1-4E3C-80D9-7F0852B65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1059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18 w 181"/>
                  <a:gd name="T3" fmla="*/ 123 h 170"/>
                  <a:gd name="T4" fmla="*/ 58 w 181"/>
                  <a:gd name="T5" fmla="*/ 19 h 170"/>
                  <a:gd name="T6" fmla="*/ 60 w 181"/>
                  <a:gd name="T7" fmla="*/ 18 h 170"/>
                  <a:gd name="T8" fmla="*/ 164 w 181"/>
                  <a:gd name="T9" fmla="*/ 58 h 170"/>
                  <a:gd name="T10" fmla="*/ 123 w 181"/>
                  <a:gd name="T11" fmla="*/ 162 h 170"/>
                  <a:gd name="T12" fmla="*/ 122 w 181"/>
                  <a:gd name="T13" fmla="*/ 16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0" y="170"/>
                      <a:pt x="31" y="152"/>
                      <a:pt x="18" y="123"/>
                    </a:cubicBezTo>
                    <a:cubicBezTo>
                      <a:pt x="0" y="83"/>
                      <a:pt x="18" y="36"/>
                      <a:pt x="58" y="19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99" y="0"/>
                      <a:pt x="146" y="18"/>
                      <a:pt x="164" y="58"/>
                    </a:cubicBezTo>
                    <a:cubicBezTo>
                      <a:pt x="181" y="98"/>
                      <a:pt x="163" y="145"/>
                      <a:pt x="123" y="162"/>
                    </a:cubicBezTo>
                    <a:cubicBezTo>
                      <a:pt x="122" y="163"/>
                      <a:pt x="122" y="163"/>
                      <a:pt x="122" y="163"/>
                    </a:cubicBezTo>
                    <a:cubicBezTo>
                      <a:pt x="111" y="168"/>
                      <a:pt x="101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171">
                <a:extLst>
                  <a:ext uri="{FF2B5EF4-FFF2-40B4-BE49-F238E27FC236}">
                    <a16:creationId xmlns:a16="http://schemas.microsoft.com/office/drawing/2014/main" id="{66A9B323-57AE-43E7-B20E-CCCC97B79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1055"/>
                <a:ext cx="50" cy="48"/>
              </a:xfrm>
              <a:custGeom>
                <a:avLst/>
                <a:gdLst>
                  <a:gd name="T0" fmla="*/ 92 w 182"/>
                  <a:gd name="T1" fmla="*/ 172 h 172"/>
                  <a:gd name="T2" fmla="*/ 41 w 182"/>
                  <a:gd name="T3" fmla="*/ 153 h 172"/>
                  <a:gd name="T4" fmla="*/ 39 w 182"/>
                  <a:gd name="T5" fmla="*/ 152 h 172"/>
                  <a:gd name="T6" fmla="*/ 29 w 182"/>
                  <a:gd name="T7" fmla="*/ 39 h 172"/>
                  <a:gd name="T8" fmla="*/ 142 w 182"/>
                  <a:gd name="T9" fmla="*/ 28 h 172"/>
                  <a:gd name="T10" fmla="*/ 143 w 182"/>
                  <a:gd name="T11" fmla="*/ 29 h 172"/>
                  <a:gd name="T12" fmla="*/ 154 w 182"/>
                  <a:gd name="T13" fmla="*/ 143 h 172"/>
                  <a:gd name="T14" fmla="*/ 92 w 182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172">
                    <a:moveTo>
                      <a:pt x="92" y="172"/>
                    </a:moveTo>
                    <a:cubicBezTo>
                      <a:pt x="74" y="172"/>
                      <a:pt x="56" y="166"/>
                      <a:pt x="41" y="153"/>
                    </a:cubicBezTo>
                    <a:cubicBezTo>
                      <a:pt x="39" y="152"/>
                      <a:pt x="39" y="152"/>
                      <a:pt x="39" y="152"/>
                    </a:cubicBezTo>
                    <a:cubicBezTo>
                      <a:pt x="5" y="124"/>
                      <a:pt x="0" y="73"/>
                      <a:pt x="29" y="39"/>
                    </a:cubicBezTo>
                    <a:cubicBezTo>
                      <a:pt x="57" y="4"/>
                      <a:pt x="108" y="0"/>
                      <a:pt x="142" y="28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78" y="58"/>
                      <a:pt x="182" y="108"/>
                      <a:pt x="154" y="143"/>
                    </a:cubicBezTo>
                    <a:cubicBezTo>
                      <a:pt x="138" y="162"/>
                      <a:pt x="115" y="172"/>
                      <a:pt x="92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172">
                <a:extLst>
                  <a:ext uri="{FF2B5EF4-FFF2-40B4-BE49-F238E27FC236}">
                    <a16:creationId xmlns:a16="http://schemas.microsoft.com/office/drawing/2014/main" id="{00FDCF4C-7592-4AF0-ABB9-430E63735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019"/>
                <a:ext cx="39" cy="37"/>
              </a:xfrm>
              <a:custGeom>
                <a:avLst/>
                <a:gdLst>
                  <a:gd name="T0" fmla="*/ 70 w 140"/>
                  <a:gd name="T1" fmla="*/ 132 h 132"/>
                  <a:gd name="T2" fmla="*/ 51 w 140"/>
                  <a:gd name="T3" fmla="*/ 128 h 132"/>
                  <a:gd name="T4" fmla="*/ 50 w 140"/>
                  <a:gd name="T5" fmla="*/ 128 h 132"/>
                  <a:gd name="T6" fmla="*/ 11 w 140"/>
                  <a:gd name="T7" fmla="*/ 50 h 132"/>
                  <a:gd name="T8" fmla="*/ 89 w 140"/>
                  <a:gd name="T9" fmla="*/ 11 h 132"/>
                  <a:gd name="T10" fmla="*/ 90 w 140"/>
                  <a:gd name="T11" fmla="*/ 11 h 132"/>
                  <a:gd name="T12" fmla="*/ 129 w 140"/>
                  <a:gd name="T13" fmla="*/ 89 h 132"/>
                  <a:gd name="T14" fmla="*/ 70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0" y="132"/>
                    </a:moveTo>
                    <a:cubicBezTo>
                      <a:pt x="64" y="132"/>
                      <a:pt x="57" y="131"/>
                      <a:pt x="51" y="128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17" y="117"/>
                      <a:pt x="0" y="82"/>
                      <a:pt x="11" y="50"/>
                    </a:cubicBezTo>
                    <a:cubicBezTo>
                      <a:pt x="21" y="18"/>
                      <a:pt x="56" y="0"/>
                      <a:pt x="89" y="11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122" y="22"/>
                      <a:pt x="140" y="57"/>
                      <a:pt x="129" y="89"/>
                    </a:cubicBezTo>
                    <a:cubicBezTo>
                      <a:pt x="120" y="115"/>
                      <a:pt x="9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173">
                <a:extLst>
                  <a:ext uri="{FF2B5EF4-FFF2-40B4-BE49-F238E27FC236}">
                    <a16:creationId xmlns:a16="http://schemas.microsoft.com/office/drawing/2014/main" id="{A03BD6AD-6625-4E8C-9887-1B3342436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1019"/>
                <a:ext cx="31" cy="29"/>
              </a:xfrm>
              <a:custGeom>
                <a:avLst/>
                <a:gdLst>
                  <a:gd name="T0" fmla="*/ 56 w 112"/>
                  <a:gd name="T1" fmla="*/ 105 h 105"/>
                  <a:gd name="T2" fmla="*/ 11 w 112"/>
                  <a:gd name="T3" fmla="*/ 76 h 105"/>
                  <a:gd name="T4" fmla="*/ 36 w 112"/>
                  <a:gd name="T5" fmla="*/ 11 h 105"/>
                  <a:gd name="T6" fmla="*/ 37 w 112"/>
                  <a:gd name="T7" fmla="*/ 11 h 105"/>
                  <a:gd name="T8" fmla="*/ 101 w 112"/>
                  <a:gd name="T9" fmla="*/ 36 h 105"/>
                  <a:gd name="T10" fmla="*/ 76 w 112"/>
                  <a:gd name="T11" fmla="*/ 100 h 105"/>
                  <a:gd name="T12" fmla="*/ 75 w 112"/>
                  <a:gd name="T13" fmla="*/ 101 h 105"/>
                  <a:gd name="T14" fmla="*/ 56 w 112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05">
                    <a:moveTo>
                      <a:pt x="56" y="105"/>
                    </a:moveTo>
                    <a:cubicBezTo>
                      <a:pt x="37" y="105"/>
                      <a:pt x="19" y="94"/>
                      <a:pt x="11" y="76"/>
                    </a:cubicBezTo>
                    <a:cubicBezTo>
                      <a:pt x="0" y="51"/>
                      <a:pt x="11" y="22"/>
                      <a:pt x="36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62" y="0"/>
                      <a:pt x="90" y="11"/>
                      <a:pt x="101" y="36"/>
                    </a:cubicBezTo>
                    <a:cubicBezTo>
                      <a:pt x="112" y="61"/>
                      <a:pt x="101" y="89"/>
                      <a:pt x="76" y="100"/>
                    </a:cubicBezTo>
                    <a:cubicBezTo>
                      <a:pt x="75" y="101"/>
                      <a:pt x="75" y="101"/>
                      <a:pt x="75" y="101"/>
                    </a:cubicBezTo>
                    <a:cubicBezTo>
                      <a:pt x="69" y="103"/>
                      <a:pt x="62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Freeform 174">
                <a:extLst>
                  <a:ext uri="{FF2B5EF4-FFF2-40B4-BE49-F238E27FC236}">
                    <a16:creationId xmlns:a16="http://schemas.microsoft.com/office/drawing/2014/main" id="{66DD3937-785C-4550-BA9F-052B25414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980"/>
                <a:ext cx="38" cy="36"/>
              </a:xfrm>
              <a:custGeom>
                <a:avLst/>
                <a:gdLst>
                  <a:gd name="T0" fmla="*/ 69 w 137"/>
                  <a:gd name="T1" fmla="*/ 128 h 128"/>
                  <a:gd name="T2" fmla="*/ 50 w 137"/>
                  <a:gd name="T3" fmla="*/ 124 h 128"/>
                  <a:gd name="T4" fmla="*/ 49 w 137"/>
                  <a:gd name="T5" fmla="*/ 124 h 128"/>
                  <a:gd name="T6" fmla="*/ 11 w 137"/>
                  <a:gd name="T7" fmla="*/ 48 h 128"/>
                  <a:gd name="T8" fmla="*/ 87 w 137"/>
                  <a:gd name="T9" fmla="*/ 10 h 128"/>
                  <a:gd name="T10" fmla="*/ 88 w 137"/>
                  <a:gd name="T11" fmla="*/ 11 h 128"/>
                  <a:gd name="T12" fmla="*/ 126 w 137"/>
                  <a:gd name="T13" fmla="*/ 87 h 128"/>
                  <a:gd name="T14" fmla="*/ 69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9" y="128"/>
                    </a:moveTo>
                    <a:cubicBezTo>
                      <a:pt x="63" y="128"/>
                      <a:pt x="56" y="127"/>
                      <a:pt x="50" y="124"/>
                    </a:cubicBezTo>
                    <a:cubicBezTo>
                      <a:pt x="49" y="124"/>
                      <a:pt x="49" y="124"/>
                      <a:pt x="49" y="124"/>
                    </a:cubicBezTo>
                    <a:cubicBezTo>
                      <a:pt x="17" y="113"/>
                      <a:pt x="0" y="79"/>
                      <a:pt x="11" y="48"/>
                    </a:cubicBezTo>
                    <a:cubicBezTo>
                      <a:pt x="21" y="17"/>
                      <a:pt x="55" y="0"/>
                      <a:pt x="87" y="10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120" y="21"/>
                      <a:pt x="137" y="55"/>
                      <a:pt x="126" y="87"/>
                    </a:cubicBezTo>
                    <a:cubicBezTo>
                      <a:pt x="117" y="112"/>
                      <a:pt x="94" y="128"/>
                      <a:pt x="69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175">
                <a:extLst>
                  <a:ext uri="{FF2B5EF4-FFF2-40B4-BE49-F238E27FC236}">
                    <a16:creationId xmlns:a16="http://schemas.microsoft.com/office/drawing/2014/main" id="{A035046D-41B5-4127-9B9E-1B27AE4AB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975"/>
                <a:ext cx="29" cy="29"/>
              </a:xfrm>
              <a:custGeom>
                <a:avLst/>
                <a:gdLst>
                  <a:gd name="T0" fmla="*/ 53 w 107"/>
                  <a:gd name="T1" fmla="*/ 105 h 105"/>
                  <a:gd name="T2" fmla="*/ 1 w 107"/>
                  <a:gd name="T3" fmla="*/ 55 h 105"/>
                  <a:gd name="T4" fmla="*/ 50 w 107"/>
                  <a:gd name="T5" fmla="*/ 1 h 105"/>
                  <a:gd name="T6" fmla="*/ 51 w 107"/>
                  <a:gd name="T7" fmla="*/ 1 h 105"/>
                  <a:gd name="T8" fmla="*/ 106 w 107"/>
                  <a:gd name="T9" fmla="*/ 51 h 105"/>
                  <a:gd name="T10" fmla="*/ 56 w 107"/>
                  <a:gd name="T11" fmla="*/ 105 h 105"/>
                  <a:gd name="T12" fmla="*/ 55 w 107"/>
                  <a:gd name="T13" fmla="*/ 105 h 105"/>
                  <a:gd name="T14" fmla="*/ 53 w 107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5">
                    <a:moveTo>
                      <a:pt x="53" y="105"/>
                    </a:moveTo>
                    <a:cubicBezTo>
                      <a:pt x="25" y="105"/>
                      <a:pt x="2" y="83"/>
                      <a:pt x="1" y="55"/>
                    </a:cubicBezTo>
                    <a:cubicBezTo>
                      <a:pt x="0" y="27"/>
                      <a:pt x="22" y="3"/>
                      <a:pt x="50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80" y="0"/>
                      <a:pt x="104" y="22"/>
                      <a:pt x="106" y="51"/>
                    </a:cubicBezTo>
                    <a:cubicBezTo>
                      <a:pt x="107" y="79"/>
                      <a:pt x="85" y="103"/>
                      <a:pt x="56" y="105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4" y="105"/>
                      <a:pt x="53" y="105"/>
                      <a:pt x="53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176">
                <a:extLst>
                  <a:ext uri="{FF2B5EF4-FFF2-40B4-BE49-F238E27FC236}">
                    <a16:creationId xmlns:a16="http://schemas.microsoft.com/office/drawing/2014/main" id="{678449D5-95D9-40F2-BD2A-6AABB997E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963"/>
                <a:ext cx="42" cy="41"/>
              </a:xfrm>
              <a:custGeom>
                <a:avLst/>
                <a:gdLst>
                  <a:gd name="T0" fmla="*/ 75 w 151"/>
                  <a:gd name="T1" fmla="*/ 147 h 147"/>
                  <a:gd name="T2" fmla="*/ 2 w 151"/>
                  <a:gd name="T3" fmla="*/ 78 h 147"/>
                  <a:gd name="T4" fmla="*/ 71 w 151"/>
                  <a:gd name="T5" fmla="*/ 2 h 147"/>
                  <a:gd name="T6" fmla="*/ 73 w 151"/>
                  <a:gd name="T7" fmla="*/ 2 h 147"/>
                  <a:gd name="T8" fmla="*/ 149 w 151"/>
                  <a:gd name="T9" fmla="*/ 71 h 147"/>
                  <a:gd name="T10" fmla="*/ 80 w 151"/>
                  <a:gd name="T11" fmla="*/ 147 h 147"/>
                  <a:gd name="T12" fmla="*/ 78 w 151"/>
                  <a:gd name="T13" fmla="*/ 147 h 147"/>
                  <a:gd name="T14" fmla="*/ 75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5" y="147"/>
                    </a:moveTo>
                    <a:cubicBezTo>
                      <a:pt x="36" y="147"/>
                      <a:pt x="4" y="117"/>
                      <a:pt x="2" y="78"/>
                    </a:cubicBezTo>
                    <a:cubicBezTo>
                      <a:pt x="0" y="38"/>
                      <a:pt x="31" y="4"/>
                      <a:pt x="71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113" y="0"/>
                      <a:pt x="147" y="31"/>
                      <a:pt x="149" y="71"/>
                    </a:cubicBezTo>
                    <a:cubicBezTo>
                      <a:pt x="151" y="111"/>
                      <a:pt x="120" y="145"/>
                      <a:pt x="80" y="147"/>
                    </a:cubicBezTo>
                    <a:cubicBezTo>
                      <a:pt x="78" y="147"/>
                      <a:pt x="78" y="147"/>
                      <a:pt x="78" y="147"/>
                    </a:cubicBezTo>
                    <a:cubicBezTo>
                      <a:pt x="77" y="147"/>
                      <a:pt x="76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177">
                <a:extLst>
                  <a:ext uri="{FF2B5EF4-FFF2-40B4-BE49-F238E27FC236}">
                    <a16:creationId xmlns:a16="http://schemas.microsoft.com/office/drawing/2014/main" id="{EE673361-3024-48A6-AC73-AA49F712B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965"/>
                <a:ext cx="27" cy="27"/>
              </a:xfrm>
              <a:custGeom>
                <a:avLst/>
                <a:gdLst>
                  <a:gd name="T0" fmla="*/ 49 w 99"/>
                  <a:gd name="T1" fmla="*/ 96 h 96"/>
                  <a:gd name="T2" fmla="*/ 1 w 99"/>
                  <a:gd name="T3" fmla="*/ 50 h 96"/>
                  <a:gd name="T4" fmla="*/ 47 w 99"/>
                  <a:gd name="T5" fmla="*/ 0 h 96"/>
                  <a:gd name="T6" fmla="*/ 48 w 99"/>
                  <a:gd name="T7" fmla="*/ 0 h 96"/>
                  <a:gd name="T8" fmla="*/ 50 w 99"/>
                  <a:gd name="T9" fmla="*/ 0 h 96"/>
                  <a:gd name="T10" fmla="*/ 98 w 99"/>
                  <a:gd name="T11" fmla="*/ 46 h 96"/>
                  <a:gd name="T12" fmla="*/ 52 w 99"/>
                  <a:gd name="T13" fmla="*/ 96 h 96"/>
                  <a:gd name="T14" fmla="*/ 51 w 99"/>
                  <a:gd name="T15" fmla="*/ 96 h 96"/>
                  <a:gd name="T16" fmla="*/ 49 w 99"/>
                  <a:gd name="T17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96">
                    <a:moveTo>
                      <a:pt x="49" y="96"/>
                    </a:moveTo>
                    <a:cubicBezTo>
                      <a:pt x="24" y="96"/>
                      <a:pt x="2" y="76"/>
                      <a:pt x="1" y="50"/>
                    </a:cubicBezTo>
                    <a:cubicBezTo>
                      <a:pt x="0" y="24"/>
                      <a:pt x="20" y="1"/>
                      <a:pt x="47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0"/>
                      <a:pt x="49" y="0"/>
                      <a:pt x="50" y="0"/>
                    </a:cubicBezTo>
                    <a:cubicBezTo>
                      <a:pt x="76" y="0"/>
                      <a:pt x="97" y="20"/>
                      <a:pt x="98" y="46"/>
                    </a:cubicBezTo>
                    <a:cubicBezTo>
                      <a:pt x="99" y="72"/>
                      <a:pt x="79" y="95"/>
                      <a:pt x="52" y="96"/>
                    </a:cubicBezTo>
                    <a:cubicBezTo>
                      <a:pt x="51" y="96"/>
                      <a:pt x="51" y="96"/>
                      <a:pt x="51" y="96"/>
                    </a:cubicBezTo>
                    <a:cubicBezTo>
                      <a:pt x="50" y="96"/>
                      <a:pt x="50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178">
                <a:extLst>
                  <a:ext uri="{FF2B5EF4-FFF2-40B4-BE49-F238E27FC236}">
                    <a16:creationId xmlns:a16="http://schemas.microsoft.com/office/drawing/2014/main" id="{7711A5F2-9D60-435D-AB7E-8F852BAB4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2684"/>
                <a:ext cx="43" cy="41"/>
              </a:xfrm>
              <a:custGeom>
                <a:avLst/>
                <a:gdLst>
                  <a:gd name="T0" fmla="*/ 76 w 154"/>
                  <a:gd name="T1" fmla="*/ 151 h 151"/>
                  <a:gd name="T2" fmla="*/ 0 w 154"/>
                  <a:gd name="T3" fmla="*/ 77 h 151"/>
                  <a:gd name="T4" fmla="*/ 75 w 154"/>
                  <a:gd name="T5" fmla="*/ 0 h 151"/>
                  <a:gd name="T6" fmla="*/ 76 w 154"/>
                  <a:gd name="T7" fmla="*/ 0 h 151"/>
                  <a:gd name="T8" fmla="*/ 78 w 154"/>
                  <a:gd name="T9" fmla="*/ 0 h 151"/>
                  <a:gd name="T10" fmla="*/ 153 w 154"/>
                  <a:gd name="T11" fmla="*/ 75 h 151"/>
                  <a:gd name="T12" fmla="*/ 79 w 154"/>
                  <a:gd name="T13" fmla="*/ 151 h 151"/>
                  <a:gd name="T14" fmla="*/ 77 w 154"/>
                  <a:gd name="T15" fmla="*/ 151 h 151"/>
                  <a:gd name="T16" fmla="*/ 76 w 154"/>
                  <a:gd name="T1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4" h="151">
                    <a:moveTo>
                      <a:pt x="76" y="151"/>
                    </a:moveTo>
                    <a:cubicBezTo>
                      <a:pt x="35" y="151"/>
                      <a:pt x="1" y="118"/>
                      <a:pt x="0" y="77"/>
                    </a:cubicBezTo>
                    <a:cubicBezTo>
                      <a:pt x="0" y="35"/>
                      <a:pt x="33" y="1"/>
                      <a:pt x="75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7" y="0"/>
                      <a:pt x="77" y="0"/>
                      <a:pt x="78" y="0"/>
                    </a:cubicBezTo>
                    <a:cubicBezTo>
                      <a:pt x="119" y="0"/>
                      <a:pt x="152" y="33"/>
                      <a:pt x="153" y="75"/>
                    </a:cubicBezTo>
                    <a:cubicBezTo>
                      <a:pt x="154" y="116"/>
                      <a:pt x="120" y="151"/>
                      <a:pt x="79" y="151"/>
                    </a:cubicBezTo>
                    <a:cubicBezTo>
                      <a:pt x="77" y="151"/>
                      <a:pt x="77" y="151"/>
                      <a:pt x="77" y="151"/>
                    </a:cubicBezTo>
                    <a:cubicBezTo>
                      <a:pt x="77" y="151"/>
                      <a:pt x="76" y="151"/>
                      <a:pt x="76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179">
                <a:extLst>
                  <a:ext uri="{FF2B5EF4-FFF2-40B4-BE49-F238E27FC236}">
                    <a16:creationId xmlns:a16="http://schemas.microsoft.com/office/drawing/2014/main" id="{1DB6E645-DAF4-45BF-9CB5-D5FD4B4A4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2683"/>
                <a:ext cx="39" cy="39"/>
              </a:xfrm>
              <a:custGeom>
                <a:avLst/>
                <a:gdLst>
                  <a:gd name="T0" fmla="*/ 71 w 144"/>
                  <a:gd name="T1" fmla="*/ 141 h 141"/>
                  <a:gd name="T2" fmla="*/ 1 w 144"/>
                  <a:gd name="T3" fmla="*/ 72 h 141"/>
                  <a:gd name="T4" fmla="*/ 70 w 144"/>
                  <a:gd name="T5" fmla="*/ 0 h 141"/>
                  <a:gd name="T6" fmla="*/ 72 w 144"/>
                  <a:gd name="T7" fmla="*/ 0 h 141"/>
                  <a:gd name="T8" fmla="*/ 143 w 144"/>
                  <a:gd name="T9" fmla="*/ 70 h 141"/>
                  <a:gd name="T10" fmla="*/ 74 w 144"/>
                  <a:gd name="T11" fmla="*/ 141 h 141"/>
                  <a:gd name="T12" fmla="*/ 72 w 144"/>
                  <a:gd name="T13" fmla="*/ 141 h 141"/>
                  <a:gd name="T14" fmla="*/ 71 w 144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1">
                    <a:moveTo>
                      <a:pt x="71" y="141"/>
                    </a:moveTo>
                    <a:cubicBezTo>
                      <a:pt x="33" y="141"/>
                      <a:pt x="1" y="110"/>
                      <a:pt x="1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4" y="108"/>
                      <a:pt x="113" y="140"/>
                      <a:pt x="74" y="141"/>
                    </a:cubicBezTo>
                    <a:cubicBezTo>
                      <a:pt x="72" y="141"/>
                      <a:pt x="72" y="141"/>
                      <a:pt x="72" y="141"/>
                    </a:cubicBezTo>
                    <a:cubicBezTo>
                      <a:pt x="72" y="141"/>
                      <a:pt x="71" y="141"/>
                      <a:pt x="71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180">
                <a:extLst>
                  <a:ext uri="{FF2B5EF4-FFF2-40B4-BE49-F238E27FC236}">
                    <a16:creationId xmlns:a16="http://schemas.microsoft.com/office/drawing/2014/main" id="{D5A68FD9-EC40-489B-8308-7C7D39F59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668"/>
                <a:ext cx="49" cy="46"/>
              </a:xfrm>
              <a:custGeom>
                <a:avLst/>
                <a:gdLst>
                  <a:gd name="T0" fmla="*/ 90 w 179"/>
                  <a:gd name="T1" fmla="*/ 167 h 167"/>
                  <a:gd name="T2" fmla="*/ 63 w 179"/>
                  <a:gd name="T3" fmla="*/ 162 h 167"/>
                  <a:gd name="T4" fmla="*/ 61 w 179"/>
                  <a:gd name="T5" fmla="*/ 162 h 167"/>
                  <a:gd name="T6" fmla="*/ 15 w 179"/>
                  <a:gd name="T7" fmla="*/ 61 h 167"/>
                  <a:gd name="T8" fmla="*/ 116 w 179"/>
                  <a:gd name="T9" fmla="*/ 15 h 167"/>
                  <a:gd name="T10" fmla="*/ 117 w 179"/>
                  <a:gd name="T11" fmla="*/ 15 h 167"/>
                  <a:gd name="T12" fmla="*/ 164 w 179"/>
                  <a:gd name="T13" fmla="*/ 116 h 167"/>
                  <a:gd name="T14" fmla="*/ 90 w 179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7">
                    <a:moveTo>
                      <a:pt x="90" y="167"/>
                    </a:moveTo>
                    <a:cubicBezTo>
                      <a:pt x="81" y="167"/>
                      <a:pt x="72" y="166"/>
                      <a:pt x="63" y="162"/>
                    </a:cubicBezTo>
                    <a:cubicBezTo>
                      <a:pt x="61" y="162"/>
                      <a:pt x="61" y="162"/>
                      <a:pt x="61" y="162"/>
                    </a:cubicBezTo>
                    <a:cubicBezTo>
                      <a:pt x="21" y="147"/>
                      <a:pt x="0" y="102"/>
                      <a:pt x="15" y="61"/>
                    </a:cubicBezTo>
                    <a:cubicBezTo>
                      <a:pt x="30" y="20"/>
                      <a:pt x="75" y="0"/>
                      <a:pt x="116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58" y="30"/>
                      <a:pt x="179" y="75"/>
                      <a:pt x="164" y="116"/>
                    </a:cubicBezTo>
                    <a:cubicBezTo>
                      <a:pt x="152" y="148"/>
                      <a:pt x="122" y="167"/>
                      <a:pt x="90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181">
                <a:extLst>
                  <a:ext uri="{FF2B5EF4-FFF2-40B4-BE49-F238E27FC236}">
                    <a16:creationId xmlns:a16="http://schemas.microsoft.com/office/drawing/2014/main" id="{103A1E05-58D6-4B51-9E64-88E26D362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674"/>
                <a:ext cx="36" cy="35"/>
              </a:xfrm>
              <a:custGeom>
                <a:avLst/>
                <a:gdLst>
                  <a:gd name="T0" fmla="*/ 65 w 132"/>
                  <a:gd name="T1" fmla="*/ 124 h 124"/>
                  <a:gd name="T2" fmla="*/ 12 w 132"/>
                  <a:gd name="T3" fmla="*/ 88 h 124"/>
                  <a:gd name="T4" fmla="*/ 44 w 132"/>
                  <a:gd name="T5" fmla="*/ 12 h 124"/>
                  <a:gd name="T6" fmla="*/ 45 w 132"/>
                  <a:gd name="T7" fmla="*/ 12 h 124"/>
                  <a:gd name="T8" fmla="*/ 120 w 132"/>
                  <a:gd name="T9" fmla="*/ 44 h 124"/>
                  <a:gd name="T10" fmla="*/ 88 w 132"/>
                  <a:gd name="T11" fmla="*/ 119 h 124"/>
                  <a:gd name="T12" fmla="*/ 87 w 132"/>
                  <a:gd name="T13" fmla="*/ 119 h 124"/>
                  <a:gd name="T14" fmla="*/ 65 w 132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4">
                    <a:moveTo>
                      <a:pt x="65" y="124"/>
                    </a:moveTo>
                    <a:cubicBezTo>
                      <a:pt x="43" y="124"/>
                      <a:pt x="21" y="110"/>
                      <a:pt x="12" y="88"/>
                    </a:cubicBezTo>
                    <a:cubicBezTo>
                      <a:pt x="0" y="58"/>
                      <a:pt x="14" y="24"/>
                      <a:pt x="44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75" y="0"/>
                      <a:pt x="108" y="14"/>
                      <a:pt x="120" y="44"/>
                    </a:cubicBezTo>
                    <a:cubicBezTo>
                      <a:pt x="132" y="73"/>
                      <a:pt x="118" y="107"/>
                      <a:pt x="88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0" y="122"/>
                      <a:pt x="73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182">
                <a:extLst>
                  <a:ext uri="{FF2B5EF4-FFF2-40B4-BE49-F238E27FC236}">
                    <a16:creationId xmlns:a16="http://schemas.microsoft.com/office/drawing/2014/main" id="{BD949D36-11C6-4DB4-A145-67BBAF7A9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621"/>
                <a:ext cx="54" cy="50"/>
              </a:xfrm>
              <a:custGeom>
                <a:avLst/>
                <a:gdLst>
                  <a:gd name="T0" fmla="*/ 98 w 194"/>
                  <a:gd name="T1" fmla="*/ 181 h 181"/>
                  <a:gd name="T2" fmla="*/ 69 w 194"/>
                  <a:gd name="T3" fmla="*/ 176 h 181"/>
                  <a:gd name="T4" fmla="*/ 67 w 194"/>
                  <a:gd name="T5" fmla="*/ 175 h 181"/>
                  <a:gd name="T6" fmla="*/ 17 w 194"/>
                  <a:gd name="T7" fmla="*/ 66 h 181"/>
                  <a:gd name="T8" fmla="*/ 126 w 194"/>
                  <a:gd name="T9" fmla="*/ 16 h 181"/>
                  <a:gd name="T10" fmla="*/ 128 w 194"/>
                  <a:gd name="T11" fmla="*/ 17 h 181"/>
                  <a:gd name="T12" fmla="*/ 178 w 194"/>
                  <a:gd name="T13" fmla="*/ 126 h 181"/>
                  <a:gd name="T14" fmla="*/ 98 w 194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181">
                    <a:moveTo>
                      <a:pt x="98" y="181"/>
                    </a:moveTo>
                    <a:cubicBezTo>
                      <a:pt x="88" y="181"/>
                      <a:pt x="78" y="180"/>
                      <a:pt x="69" y="176"/>
                    </a:cubicBezTo>
                    <a:cubicBezTo>
                      <a:pt x="67" y="175"/>
                      <a:pt x="67" y="175"/>
                      <a:pt x="67" y="175"/>
                    </a:cubicBezTo>
                    <a:cubicBezTo>
                      <a:pt x="23" y="159"/>
                      <a:pt x="0" y="110"/>
                      <a:pt x="17" y="66"/>
                    </a:cubicBezTo>
                    <a:cubicBezTo>
                      <a:pt x="33" y="22"/>
                      <a:pt x="82" y="0"/>
                      <a:pt x="126" y="16"/>
                    </a:cubicBezTo>
                    <a:cubicBezTo>
                      <a:pt x="128" y="17"/>
                      <a:pt x="128" y="17"/>
                      <a:pt x="128" y="17"/>
                    </a:cubicBezTo>
                    <a:cubicBezTo>
                      <a:pt x="172" y="33"/>
                      <a:pt x="194" y="82"/>
                      <a:pt x="178" y="126"/>
                    </a:cubicBezTo>
                    <a:cubicBezTo>
                      <a:pt x="165" y="160"/>
                      <a:pt x="133" y="181"/>
                      <a:pt x="98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183">
                <a:extLst>
                  <a:ext uri="{FF2B5EF4-FFF2-40B4-BE49-F238E27FC236}">
                    <a16:creationId xmlns:a16="http://schemas.microsoft.com/office/drawing/2014/main" id="{1B8C7CFD-468B-4EE8-B8EC-D1F576DC5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2624"/>
                <a:ext cx="39" cy="36"/>
              </a:xfrm>
              <a:custGeom>
                <a:avLst/>
                <a:gdLst>
                  <a:gd name="T0" fmla="*/ 69 w 140"/>
                  <a:gd name="T1" fmla="*/ 131 h 131"/>
                  <a:gd name="T2" fmla="*/ 12 w 140"/>
                  <a:gd name="T3" fmla="*/ 93 h 131"/>
                  <a:gd name="T4" fmla="*/ 46 w 140"/>
                  <a:gd name="T5" fmla="*/ 13 h 131"/>
                  <a:gd name="T6" fmla="*/ 48 w 140"/>
                  <a:gd name="T7" fmla="*/ 13 h 131"/>
                  <a:gd name="T8" fmla="*/ 127 w 140"/>
                  <a:gd name="T9" fmla="*/ 47 h 131"/>
                  <a:gd name="T10" fmla="*/ 93 w 140"/>
                  <a:gd name="T11" fmla="*/ 126 h 131"/>
                  <a:gd name="T12" fmla="*/ 92 w 140"/>
                  <a:gd name="T13" fmla="*/ 127 h 131"/>
                  <a:gd name="T14" fmla="*/ 69 w 140"/>
                  <a:gd name="T15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1">
                    <a:moveTo>
                      <a:pt x="69" y="131"/>
                    </a:moveTo>
                    <a:cubicBezTo>
                      <a:pt x="45" y="131"/>
                      <a:pt x="22" y="117"/>
                      <a:pt x="12" y="93"/>
                    </a:cubicBezTo>
                    <a:cubicBezTo>
                      <a:pt x="0" y="62"/>
                      <a:pt x="15" y="26"/>
                      <a:pt x="46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79" y="0"/>
                      <a:pt x="114" y="15"/>
                      <a:pt x="127" y="47"/>
                    </a:cubicBezTo>
                    <a:cubicBezTo>
                      <a:pt x="140" y="78"/>
                      <a:pt x="125" y="113"/>
                      <a:pt x="93" y="126"/>
                    </a:cubicBezTo>
                    <a:cubicBezTo>
                      <a:pt x="92" y="127"/>
                      <a:pt x="92" y="127"/>
                      <a:pt x="92" y="127"/>
                    </a:cubicBezTo>
                    <a:cubicBezTo>
                      <a:pt x="85" y="130"/>
                      <a:pt x="77" y="131"/>
                      <a:pt x="69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Freeform 184">
                <a:extLst>
                  <a:ext uri="{FF2B5EF4-FFF2-40B4-BE49-F238E27FC236}">
                    <a16:creationId xmlns:a16="http://schemas.microsoft.com/office/drawing/2014/main" id="{854136BD-8361-4DF6-921C-B4B1C5627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579"/>
                <a:ext cx="48" cy="44"/>
              </a:xfrm>
              <a:custGeom>
                <a:avLst/>
                <a:gdLst>
                  <a:gd name="T0" fmla="*/ 87 w 172"/>
                  <a:gd name="T1" fmla="*/ 161 h 161"/>
                  <a:gd name="T2" fmla="*/ 61 w 172"/>
                  <a:gd name="T3" fmla="*/ 156 h 161"/>
                  <a:gd name="T4" fmla="*/ 59 w 172"/>
                  <a:gd name="T5" fmla="*/ 156 h 161"/>
                  <a:gd name="T6" fmla="*/ 15 w 172"/>
                  <a:gd name="T7" fmla="*/ 59 h 161"/>
                  <a:gd name="T8" fmla="*/ 112 w 172"/>
                  <a:gd name="T9" fmla="*/ 15 h 161"/>
                  <a:gd name="T10" fmla="*/ 113 w 172"/>
                  <a:gd name="T11" fmla="*/ 15 h 161"/>
                  <a:gd name="T12" fmla="*/ 158 w 172"/>
                  <a:gd name="T13" fmla="*/ 112 h 161"/>
                  <a:gd name="T14" fmla="*/ 87 w 172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161">
                    <a:moveTo>
                      <a:pt x="87" y="161"/>
                    </a:moveTo>
                    <a:cubicBezTo>
                      <a:pt x="78" y="161"/>
                      <a:pt x="70" y="160"/>
                      <a:pt x="61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20" y="141"/>
                      <a:pt x="0" y="98"/>
                      <a:pt x="15" y="59"/>
                    </a:cubicBezTo>
                    <a:cubicBezTo>
                      <a:pt x="29" y="20"/>
                      <a:pt x="73" y="0"/>
                      <a:pt x="112" y="15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52" y="30"/>
                      <a:pt x="172" y="73"/>
                      <a:pt x="158" y="112"/>
                    </a:cubicBezTo>
                    <a:cubicBezTo>
                      <a:pt x="147" y="142"/>
                      <a:pt x="118" y="161"/>
                      <a:pt x="8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Freeform 185">
                <a:extLst>
                  <a:ext uri="{FF2B5EF4-FFF2-40B4-BE49-F238E27FC236}">
                    <a16:creationId xmlns:a16="http://schemas.microsoft.com/office/drawing/2014/main" id="{FE8FD7A2-91C0-4786-BF15-91D9B6F7D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569"/>
                <a:ext cx="51" cy="48"/>
              </a:xfrm>
              <a:custGeom>
                <a:avLst/>
                <a:gdLst>
                  <a:gd name="T0" fmla="*/ 92 w 186"/>
                  <a:gd name="T1" fmla="*/ 174 h 174"/>
                  <a:gd name="T2" fmla="*/ 16 w 186"/>
                  <a:gd name="T3" fmla="*/ 124 h 174"/>
                  <a:gd name="T4" fmla="*/ 61 w 186"/>
                  <a:gd name="T5" fmla="*/ 18 h 174"/>
                  <a:gd name="T6" fmla="*/ 63 w 186"/>
                  <a:gd name="T7" fmla="*/ 17 h 174"/>
                  <a:gd name="T8" fmla="*/ 169 w 186"/>
                  <a:gd name="T9" fmla="*/ 62 h 174"/>
                  <a:gd name="T10" fmla="*/ 124 w 186"/>
                  <a:gd name="T11" fmla="*/ 168 h 174"/>
                  <a:gd name="T12" fmla="*/ 122 w 186"/>
                  <a:gd name="T13" fmla="*/ 168 h 174"/>
                  <a:gd name="T14" fmla="*/ 92 w 186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4">
                    <a:moveTo>
                      <a:pt x="92" y="174"/>
                    </a:moveTo>
                    <a:cubicBezTo>
                      <a:pt x="60" y="174"/>
                      <a:pt x="29" y="155"/>
                      <a:pt x="16" y="124"/>
                    </a:cubicBezTo>
                    <a:cubicBezTo>
                      <a:pt x="0" y="82"/>
                      <a:pt x="20" y="35"/>
                      <a:pt x="61" y="18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104" y="0"/>
                      <a:pt x="152" y="20"/>
                      <a:pt x="169" y="62"/>
                    </a:cubicBezTo>
                    <a:cubicBezTo>
                      <a:pt x="186" y="104"/>
                      <a:pt x="166" y="151"/>
                      <a:pt x="124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12" y="173"/>
                      <a:pt x="102" y="174"/>
                      <a:pt x="92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Freeform 186">
                <a:extLst>
                  <a:ext uri="{FF2B5EF4-FFF2-40B4-BE49-F238E27FC236}">
                    <a16:creationId xmlns:a16="http://schemas.microsoft.com/office/drawing/2014/main" id="{D5CA7BC7-36D6-427D-A493-54F21F496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501"/>
                <a:ext cx="50" cy="47"/>
              </a:xfrm>
              <a:custGeom>
                <a:avLst/>
                <a:gdLst>
                  <a:gd name="T0" fmla="*/ 90 w 179"/>
                  <a:gd name="T1" fmla="*/ 169 h 169"/>
                  <a:gd name="T2" fmla="*/ 37 w 179"/>
                  <a:gd name="T3" fmla="*/ 150 h 169"/>
                  <a:gd name="T4" fmla="*/ 36 w 179"/>
                  <a:gd name="T5" fmla="*/ 148 h 169"/>
                  <a:gd name="T6" fmla="*/ 29 w 179"/>
                  <a:gd name="T7" fmla="*/ 36 h 169"/>
                  <a:gd name="T8" fmla="*/ 142 w 179"/>
                  <a:gd name="T9" fmla="*/ 29 h 169"/>
                  <a:gd name="T10" fmla="*/ 143 w 179"/>
                  <a:gd name="T11" fmla="*/ 30 h 169"/>
                  <a:gd name="T12" fmla="*/ 150 w 179"/>
                  <a:gd name="T13" fmla="*/ 143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71" y="169"/>
                      <a:pt x="53" y="163"/>
                      <a:pt x="37" y="150"/>
                    </a:cubicBezTo>
                    <a:cubicBezTo>
                      <a:pt x="36" y="148"/>
                      <a:pt x="36" y="148"/>
                      <a:pt x="36" y="148"/>
                    </a:cubicBezTo>
                    <a:cubicBezTo>
                      <a:pt x="3" y="119"/>
                      <a:pt x="0" y="69"/>
                      <a:pt x="29" y="36"/>
                    </a:cubicBezTo>
                    <a:cubicBezTo>
                      <a:pt x="58" y="3"/>
                      <a:pt x="109" y="0"/>
                      <a:pt x="142" y="29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76" y="59"/>
                      <a:pt x="179" y="109"/>
                      <a:pt x="150" y="143"/>
                    </a:cubicBezTo>
                    <a:cubicBezTo>
                      <a:pt x="134" y="160"/>
                      <a:pt x="112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187">
                <a:extLst>
                  <a:ext uri="{FF2B5EF4-FFF2-40B4-BE49-F238E27FC236}">
                    <a16:creationId xmlns:a16="http://schemas.microsoft.com/office/drawing/2014/main" id="{4B11E1BA-E010-488D-A6A0-CFCA6DF9E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496"/>
                <a:ext cx="47" cy="45"/>
              </a:xfrm>
              <a:custGeom>
                <a:avLst/>
                <a:gdLst>
                  <a:gd name="T0" fmla="*/ 84 w 170"/>
                  <a:gd name="T1" fmla="*/ 162 h 162"/>
                  <a:gd name="T2" fmla="*/ 29 w 170"/>
                  <a:gd name="T3" fmla="*/ 138 h 162"/>
                  <a:gd name="T4" fmla="*/ 32 w 170"/>
                  <a:gd name="T5" fmla="*/ 30 h 162"/>
                  <a:gd name="T6" fmla="*/ 33 w 170"/>
                  <a:gd name="T7" fmla="*/ 29 h 162"/>
                  <a:gd name="T8" fmla="*/ 141 w 170"/>
                  <a:gd name="T9" fmla="*/ 32 h 162"/>
                  <a:gd name="T10" fmla="*/ 138 w 170"/>
                  <a:gd name="T11" fmla="*/ 140 h 162"/>
                  <a:gd name="T12" fmla="*/ 137 w 170"/>
                  <a:gd name="T13" fmla="*/ 141 h 162"/>
                  <a:gd name="T14" fmla="*/ 84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4" y="162"/>
                    </a:moveTo>
                    <a:cubicBezTo>
                      <a:pt x="64" y="162"/>
                      <a:pt x="44" y="154"/>
                      <a:pt x="29" y="138"/>
                    </a:cubicBezTo>
                    <a:cubicBezTo>
                      <a:pt x="0" y="107"/>
                      <a:pt x="1" y="59"/>
                      <a:pt x="32" y="30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64" y="0"/>
                      <a:pt x="112" y="1"/>
                      <a:pt x="141" y="32"/>
                    </a:cubicBezTo>
                    <a:cubicBezTo>
                      <a:pt x="170" y="62"/>
                      <a:pt x="169" y="111"/>
                      <a:pt x="138" y="140"/>
                    </a:cubicBezTo>
                    <a:cubicBezTo>
                      <a:pt x="137" y="141"/>
                      <a:pt x="137" y="141"/>
                      <a:pt x="137" y="141"/>
                    </a:cubicBezTo>
                    <a:cubicBezTo>
                      <a:pt x="122" y="155"/>
                      <a:pt x="103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188">
                <a:extLst>
                  <a:ext uri="{FF2B5EF4-FFF2-40B4-BE49-F238E27FC236}">
                    <a16:creationId xmlns:a16="http://schemas.microsoft.com/office/drawing/2014/main" id="{DAD86CD8-317C-481F-B386-48B70E0E7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417"/>
                <a:ext cx="45" cy="43"/>
              </a:xfrm>
              <a:custGeom>
                <a:avLst/>
                <a:gdLst>
                  <a:gd name="T0" fmla="*/ 83 w 164"/>
                  <a:gd name="T1" fmla="*/ 156 h 156"/>
                  <a:gd name="T2" fmla="*/ 35 w 164"/>
                  <a:gd name="T3" fmla="*/ 137 h 156"/>
                  <a:gd name="T4" fmla="*/ 33 w 164"/>
                  <a:gd name="T5" fmla="*/ 136 h 156"/>
                  <a:gd name="T6" fmla="*/ 27 w 164"/>
                  <a:gd name="T7" fmla="*/ 33 h 156"/>
                  <a:gd name="T8" fmla="*/ 130 w 164"/>
                  <a:gd name="T9" fmla="*/ 27 h 156"/>
                  <a:gd name="T10" fmla="*/ 132 w 164"/>
                  <a:gd name="T11" fmla="*/ 28 h 156"/>
                  <a:gd name="T12" fmla="*/ 138 w 164"/>
                  <a:gd name="T13" fmla="*/ 131 h 156"/>
                  <a:gd name="T14" fmla="*/ 83 w 164"/>
                  <a:gd name="T15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6">
                    <a:moveTo>
                      <a:pt x="83" y="156"/>
                    </a:moveTo>
                    <a:cubicBezTo>
                      <a:pt x="66" y="156"/>
                      <a:pt x="49" y="149"/>
                      <a:pt x="35" y="137"/>
                    </a:cubicBezTo>
                    <a:cubicBezTo>
                      <a:pt x="33" y="136"/>
                      <a:pt x="33" y="136"/>
                      <a:pt x="33" y="136"/>
                    </a:cubicBezTo>
                    <a:cubicBezTo>
                      <a:pt x="3" y="109"/>
                      <a:pt x="0" y="63"/>
                      <a:pt x="27" y="33"/>
                    </a:cubicBezTo>
                    <a:cubicBezTo>
                      <a:pt x="54" y="3"/>
                      <a:pt x="100" y="0"/>
                      <a:pt x="130" y="27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62" y="55"/>
                      <a:pt x="164" y="101"/>
                      <a:pt x="138" y="131"/>
                    </a:cubicBezTo>
                    <a:cubicBezTo>
                      <a:pt x="123" y="147"/>
                      <a:pt x="103" y="156"/>
                      <a:pt x="83" y="1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189">
                <a:extLst>
                  <a:ext uri="{FF2B5EF4-FFF2-40B4-BE49-F238E27FC236}">
                    <a16:creationId xmlns:a16="http://schemas.microsoft.com/office/drawing/2014/main" id="{CA965E01-7169-486D-9BCD-F57B03E42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406"/>
                <a:ext cx="48" cy="46"/>
              </a:xfrm>
              <a:custGeom>
                <a:avLst/>
                <a:gdLst>
                  <a:gd name="T0" fmla="*/ 87 w 175"/>
                  <a:gd name="T1" fmla="*/ 167 h 167"/>
                  <a:gd name="T2" fmla="*/ 29 w 175"/>
                  <a:gd name="T3" fmla="*/ 143 h 167"/>
                  <a:gd name="T4" fmla="*/ 33 w 175"/>
                  <a:gd name="T5" fmla="*/ 31 h 167"/>
                  <a:gd name="T6" fmla="*/ 34 w 175"/>
                  <a:gd name="T7" fmla="*/ 30 h 167"/>
                  <a:gd name="T8" fmla="*/ 145 w 175"/>
                  <a:gd name="T9" fmla="*/ 34 h 167"/>
                  <a:gd name="T10" fmla="*/ 142 w 175"/>
                  <a:gd name="T11" fmla="*/ 145 h 167"/>
                  <a:gd name="T12" fmla="*/ 141 w 175"/>
                  <a:gd name="T13" fmla="*/ 146 h 167"/>
                  <a:gd name="T14" fmla="*/ 87 w 175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7">
                    <a:moveTo>
                      <a:pt x="87" y="167"/>
                    </a:moveTo>
                    <a:cubicBezTo>
                      <a:pt x="66" y="167"/>
                      <a:pt x="45" y="159"/>
                      <a:pt x="29" y="143"/>
                    </a:cubicBezTo>
                    <a:cubicBezTo>
                      <a:pt x="0" y="111"/>
                      <a:pt x="1" y="61"/>
                      <a:pt x="33" y="31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66" y="0"/>
                      <a:pt x="116" y="2"/>
                      <a:pt x="145" y="34"/>
                    </a:cubicBezTo>
                    <a:cubicBezTo>
                      <a:pt x="175" y="65"/>
                      <a:pt x="174" y="115"/>
                      <a:pt x="142" y="145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25" y="160"/>
                      <a:pt x="106" y="167"/>
                      <a:pt x="87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190">
                <a:extLst>
                  <a:ext uri="{FF2B5EF4-FFF2-40B4-BE49-F238E27FC236}">
                    <a16:creationId xmlns:a16="http://schemas.microsoft.com/office/drawing/2014/main" id="{BE4925AE-3DD6-40E5-835B-102D55C37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2319"/>
                <a:ext cx="54" cy="51"/>
              </a:xfrm>
              <a:custGeom>
                <a:avLst/>
                <a:gdLst>
                  <a:gd name="T0" fmla="*/ 98 w 196"/>
                  <a:gd name="T1" fmla="*/ 185 h 185"/>
                  <a:gd name="T2" fmla="*/ 22 w 196"/>
                  <a:gd name="T3" fmla="*/ 139 h 185"/>
                  <a:gd name="T4" fmla="*/ 21 w 196"/>
                  <a:gd name="T5" fmla="*/ 137 h 185"/>
                  <a:gd name="T6" fmla="*/ 58 w 196"/>
                  <a:gd name="T7" fmla="*/ 22 h 185"/>
                  <a:gd name="T8" fmla="*/ 173 w 196"/>
                  <a:gd name="T9" fmla="*/ 59 h 185"/>
                  <a:gd name="T10" fmla="*/ 174 w 196"/>
                  <a:gd name="T11" fmla="*/ 60 h 185"/>
                  <a:gd name="T12" fmla="*/ 138 w 196"/>
                  <a:gd name="T13" fmla="*/ 176 h 185"/>
                  <a:gd name="T14" fmla="*/ 98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8" y="185"/>
                    </a:moveTo>
                    <a:cubicBezTo>
                      <a:pt x="67" y="185"/>
                      <a:pt x="37" y="168"/>
                      <a:pt x="22" y="139"/>
                    </a:cubicBezTo>
                    <a:cubicBezTo>
                      <a:pt x="21" y="137"/>
                      <a:pt x="21" y="137"/>
                      <a:pt x="21" y="137"/>
                    </a:cubicBezTo>
                    <a:cubicBezTo>
                      <a:pt x="0" y="95"/>
                      <a:pt x="16" y="43"/>
                      <a:pt x="58" y="22"/>
                    </a:cubicBezTo>
                    <a:cubicBezTo>
                      <a:pt x="100" y="0"/>
                      <a:pt x="152" y="17"/>
                      <a:pt x="173" y="59"/>
                    </a:cubicBezTo>
                    <a:cubicBezTo>
                      <a:pt x="174" y="60"/>
                      <a:pt x="174" y="60"/>
                      <a:pt x="174" y="60"/>
                    </a:cubicBezTo>
                    <a:cubicBezTo>
                      <a:pt x="196" y="102"/>
                      <a:pt x="180" y="154"/>
                      <a:pt x="138" y="176"/>
                    </a:cubicBezTo>
                    <a:cubicBezTo>
                      <a:pt x="125" y="182"/>
                      <a:pt x="112" y="185"/>
                      <a:pt x="98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191">
                <a:extLst>
                  <a:ext uri="{FF2B5EF4-FFF2-40B4-BE49-F238E27FC236}">
                    <a16:creationId xmlns:a16="http://schemas.microsoft.com/office/drawing/2014/main" id="{CE5C7DF8-5A9E-4059-BF46-CA8387987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316"/>
                <a:ext cx="45" cy="41"/>
              </a:xfrm>
              <a:custGeom>
                <a:avLst/>
                <a:gdLst>
                  <a:gd name="T0" fmla="*/ 80 w 161"/>
                  <a:gd name="T1" fmla="*/ 151 h 151"/>
                  <a:gd name="T2" fmla="*/ 50 w 161"/>
                  <a:gd name="T3" fmla="*/ 145 h 151"/>
                  <a:gd name="T4" fmla="*/ 17 w 161"/>
                  <a:gd name="T5" fmla="*/ 51 h 151"/>
                  <a:gd name="T6" fmla="*/ 17 w 161"/>
                  <a:gd name="T7" fmla="*/ 49 h 151"/>
                  <a:gd name="T8" fmla="*/ 111 w 161"/>
                  <a:gd name="T9" fmla="*/ 16 h 151"/>
                  <a:gd name="T10" fmla="*/ 144 w 161"/>
                  <a:gd name="T11" fmla="*/ 110 h 151"/>
                  <a:gd name="T12" fmla="*/ 143 w 161"/>
                  <a:gd name="T13" fmla="*/ 112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70" y="151"/>
                      <a:pt x="59" y="149"/>
                      <a:pt x="50" y="145"/>
                    </a:cubicBezTo>
                    <a:cubicBezTo>
                      <a:pt x="15" y="128"/>
                      <a:pt x="0" y="86"/>
                      <a:pt x="17" y="51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34" y="14"/>
                      <a:pt x="76" y="0"/>
                      <a:pt x="111" y="16"/>
                    </a:cubicBezTo>
                    <a:cubicBezTo>
                      <a:pt x="146" y="33"/>
                      <a:pt x="161" y="75"/>
                      <a:pt x="144" y="110"/>
                    </a:cubicBezTo>
                    <a:cubicBezTo>
                      <a:pt x="143" y="112"/>
                      <a:pt x="143" y="112"/>
                      <a:pt x="143" y="112"/>
                    </a:cubicBezTo>
                    <a:cubicBezTo>
                      <a:pt x="131" y="137"/>
                      <a:pt x="10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192">
                <a:extLst>
                  <a:ext uri="{FF2B5EF4-FFF2-40B4-BE49-F238E27FC236}">
                    <a16:creationId xmlns:a16="http://schemas.microsoft.com/office/drawing/2014/main" id="{EFA3BBCF-879C-4DA5-988D-0792721AB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" y="2206"/>
                <a:ext cx="48" cy="45"/>
              </a:xfrm>
              <a:custGeom>
                <a:avLst/>
                <a:gdLst>
                  <a:gd name="T0" fmla="*/ 86 w 171"/>
                  <a:gd name="T1" fmla="*/ 162 h 162"/>
                  <a:gd name="T2" fmla="*/ 19 w 171"/>
                  <a:gd name="T3" fmla="*/ 121 h 162"/>
                  <a:gd name="T4" fmla="*/ 19 w 171"/>
                  <a:gd name="T5" fmla="*/ 120 h 162"/>
                  <a:gd name="T6" fmla="*/ 51 w 171"/>
                  <a:gd name="T7" fmla="*/ 19 h 162"/>
                  <a:gd name="T8" fmla="*/ 151 w 171"/>
                  <a:gd name="T9" fmla="*/ 51 h 162"/>
                  <a:gd name="T10" fmla="*/ 152 w 171"/>
                  <a:gd name="T11" fmla="*/ 53 h 162"/>
                  <a:gd name="T12" fmla="*/ 120 w 171"/>
                  <a:gd name="T13" fmla="*/ 153 h 162"/>
                  <a:gd name="T14" fmla="*/ 86 w 171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2">
                    <a:moveTo>
                      <a:pt x="86" y="162"/>
                    </a:moveTo>
                    <a:cubicBezTo>
                      <a:pt x="59" y="162"/>
                      <a:pt x="33" y="147"/>
                      <a:pt x="19" y="121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0" y="83"/>
                      <a:pt x="14" y="38"/>
                      <a:pt x="51" y="19"/>
                    </a:cubicBezTo>
                    <a:cubicBezTo>
                      <a:pt x="87" y="0"/>
                      <a:pt x="132" y="15"/>
                      <a:pt x="151" y="51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71" y="89"/>
                      <a:pt x="157" y="134"/>
                      <a:pt x="120" y="153"/>
                    </a:cubicBezTo>
                    <a:cubicBezTo>
                      <a:pt x="109" y="159"/>
                      <a:pt x="97" y="162"/>
                      <a:pt x="86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193">
                <a:extLst>
                  <a:ext uri="{FF2B5EF4-FFF2-40B4-BE49-F238E27FC236}">
                    <a16:creationId xmlns:a16="http://schemas.microsoft.com/office/drawing/2014/main" id="{F2E2F896-2BED-4E45-8959-4EF265772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194"/>
                <a:ext cx="52" cy="49"/>
              </a:xfrm>
              <a:custGeom>
                <a:avLst/>
                <a:gdLst>
                  <a:gd name="T0" fmla="*/ 94 w 188"/>
                  <a:gd name="T1" fmla="*/ 177 h 177"/>
                  <a:gd name="T2" fmla="*/ 58 w 188"/>
                  <a:gd name="T3" fmla="*/ 169 h 177"/>
                  <a:gd name="T4" fmla="*/ 20 w 188"/>
                  <a:gd name="T5" fmla="*/ 60 h 177"/>
                  <a:gd name="T6" fmla="*/ 21 w 188"/>
                  <a:gd name="T7" fmla="*/ 58 h 177"/>
                  <a:gd name="T8" fmla="*/ 130 w 188"/>
                  <a:gd name="T9" fmla="*/ 20 h 177"/>
                  <a:gd name="T10" fmla="*/ 168 w 188"/>
                  <a:gd name="T11" fmla="*/ 129 h 177"/>
                  <a:gd name="T12" fmla="*/ 167 w 188"/>
                  <a:gd name="T13" fmla="*/ 131 h 177"/>
                  <a:gd name="T14" fmla="*/ 94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4" y="177"/>
                    </a:moveTo>
                    <a:cubicBezTo>
                      <a:pt x="82" y="177"/>
                      <a:pt x="70" y="174"/>
                      <a:pt x="58" y="169"/>
                    </a:cubicBezTo>
                    <a:cubicBezTo>
                      <a:pt x="18" y="150"/>
                      <a:pt x="0" y="101"/>
                      <a:pt x="20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40" y="18"/>
                      <a:pt x="89" y="0"/>
                      <a:pt x="130" y="20"/>
                    </a:cubicBezTo>
                    <a:cubicBezTo>
                      <a:pt x="170" y="39"/>
                      <a:pt x="188" y="88"/>
                      <a:pt x="168" y="129"/>
                    </a:cubicBezTo>
                    <a:cubicBezTo>
                      <a:pt x="167" y="131"/>
                      <a:pt x="167" y="131"/>
                      <a:pt x="167" y="131"/>
                    </a:cubicBezTo>
                    <a:cubicBezTo>
                      <a:pt x="153" y="160"/>
                      <a:pt x="124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194">
                <a:extLst>
                  <a:ext uri="{FF2B5EF4-FFF2-40B4-BE49-F238E27FC236}">
                    <a16:creationId xmlns:a16="http://schemas.microsoft.com/office/drawing/2014/main" id="{87FC9157-2C8C-41B3-B8C3-8957B6904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091"/>
                <a:ext cx="47" cy="44"/>
              </a:xfrm>
              <a:custGeom>
                <a:avLst/>
                <a:gdLst>
                  <a:gd name="T0" fmla="*/ 85 w 170"/>
                  <a:gd name="T1" fmla="*/ 161 h 161"/>
                  <a:gd name="T2" fmla="*/ 19 w 170"/>
                  <a:gd name="T3" fmla="*/ 120 h 161"/>
                  <a:gd name="T4" fmla="*/ 19 w 170"/>
                  <a:gd name="T5" fmla="*/ 119 h 161"/>
                  <a:gd name="T6" fmla="*/ 51 w 170"/>
                  <a:gd name="T7" fmla="*/ 19 h 161"/>
                  <a:gd name="T8" fmla="*/ 150 w 170"/>
                  <a:gd name="T9" fmla="*/ 51 h 161"/>
                  <a:gd name="T10" fmla="*/ 151 w 170"/>
                  <a:gd name="T11" fmla="*/ 52 h 161"/>
                  <a:gd name="T12" fmla="*/ 119 w 170"/>
                  <a:gd name="T13" fmla="*/ 152 h 161"/>
                  <a:gd name="T14" fmla="*/ 85 w 170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1">
                    <a:moveTo>
                      <a:pt x="85" y="161"/>
                    </a:moveTo>
                    <a:cubicBezTo>
                      <a:pt x="59" y="161"/>
                      <a:pt x="33" y="146"/>
                      <a:pt x="19" y="120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0" y="82"/>
                      <a:pt x="14" y="38"/>
                      <a:pt x="51" y="19"/>
                    </a:cubicBezTo>
                    <a:cubicBezTo>
                      <a:pt x="87" y="0"/>
                      <a:pt x="132" y="14"/>
                      <a:pt x="150" y="51"/>
                    </a:cubicBezTo>
                    <a:cubicBezTo>
                      <a:pt x="151" y="52"/>
                      <a:pt x="151" y="52"/>
                      <a:pt x="151" y="52"/>
                    </a:cubicBezTo>
                    <a:cubicBezTo>
                      <a:pt x="170" y="89"/>
                      <a:pt x="156" y="133"/>
                      <a:pt x="119" y="152"/>
                    </a:cubicBezTo>
                    <a:cubicBezTo>
                      <a:pt x="108" y="158"/>
                      <a:pt x="97" y="161"/>
                      <a:pt x="85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195">
                <a:extLst>
                  <a:ext uri="{FF2B5EF4-FFF2-40B4-BE49-F238E27FC236}">
                    <a16:creationId xmlns:a16="http://schemas.microsoft.com/office/drawing/2014/main" id="{0CD3877E-972E-4F33-9A85-3F8E20B86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2075"/>
                <a:ext cx="56" cy="53"/>
              </a:xfrm>
              <a:custGeom>
                <a:avLst/>
                <a:gdLst>
                  <a:gd name="T0" fmla="*/ 101 w 203"/>
                  <a:gd name="T1" fmla="*/ 191 h 191"/>
                  <a:gd name="T2" fmla="*/ 63 w 203"/>
                  <a:gd name="T3" fmla="*/ 182 h 191"/>
                  <a:gd name="T4" fmla="*/ 21 w 203"/>
                  <a:gd name="T5" fmla="*/ 64 h 191"/>
                  <a:gd name="T6" fmla="*/ 22 w 203"/>
                  <a:gd name="T7" fmla="*/ 62 h 191"/>
                  <a:gd name="T8" fmla="*/ 140 w 203"/>
                  <a:gd name="T9" fmla="*/ 21 h 191"/>
                  <a:gd name="T10" fmla="*/ 182 w 203"/>
                  <a:gd name="T11" fmla="*/ 139 h 191"/>
                  <a:gd name="T12" fmla="*/ 181 w 203"/>
                  <a:gd name="T13" fmla="*/ 141 h 191"/>
                  <a:gd name="T14" fmla="*/ 101 w 203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1">
                    <a:moveTo>
                      <a:pt x="101" y="191"/>
                    </a:moveTo>
                    <a:cubicBezTo>
                      <a:pt x="88" y="191"/>
                      <a:pt x="75" y="188"/>
                      <a:pt x="63" y="182"/>
                    </a:cubicBezTo>
                    <a:cubicBezTo>
                      <a:pt x="19" y="161"/>
                      <a:pt x="0" y="108"/>
                      <a:pt x="21" y="6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43" y="18"/>
                      <a:pt x="96" y="0"/>
                      <a:pt x="140" y="21"/>
                    </a:cubicBezTo>
                    <a:cubicBezTo>
                      <a:pt x="184" y="42"/>
                      <a:pt x="203" y="95"/>
                      <a:pt x="182" y="139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66" y="172"/>
                      <a:pt x="134" y="191"/>
                      <a:pt x="101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196">
                <a:extLst>
                  <a:ext uri="{FF2B5EF4-FFF2-40B4-BE49-F238E27FC236}">
                    <a16:creationId xmlns:a16="http://schemas.microsoft.com/office/drawing/2014/main" id="{9810782A-D2DC-48F9-BF93-0B6E87F01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968"/>
                <a:ext cx="41" cy="41"/>
              </a:xfrm>
              <a:custGeom>
                <a:avLst/>
                <a:gdLst>
                  <a:gd name="T0" fmla="*/ 75 w 149"/>
                  <a:gd name="T1" fmla="*/ 147 h 147"/>
                  <a:gd name="T2" fmla="*/ 5 w 149"/>
                  <a:gd name="T3" fmla="*/ 84 h 147"/>
                  <a:gd name="T4" fmla="*/ 4 w 149"/>
                  <a:gd name="T5" fmla="*/ 82 h 147"/>
                  <a:gd name="T6" fmla="*/ 67 w 149"/>
                  <a:gd name="T7" fmla="*/ 5 h 147"/>
                  <a:gd name="T8" fmla="*/ 145 w 149"/>
                  <a:gd name="T9" fmla="*/ 67 h 147"/>
                  <a:gd name="T10" fmla="*/ 145 w 149"/>
                  <a:gd name="T11" fmla="*/ 69 h 147"/>
                  <a:gd name="T12" fmla="*/ 82 w 149"/>
                  <a:gd name="T13" fmla="*/ 147 h 147"/>
                  <a:gd name="T14" fmla="*/ 75 w 149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7">
                    <a:moveTo>
                      <a:pt x="75" y="147"/>
                    </a:moveTo>
                    <a:cubicBezTo>
                      <a:pt x="39" y="147"/>
                      <a:pt x="8" y="120"/>
                      <a:pt x="5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4"/>
                      <a:pt x="28" y="9"/>
                      <a:pt x="67" y="5"/>
                    </a:cubicBezTo>
                    <a:cubicBezTo>
                      <a:pt x="106" y="0"/>
                      <a:pt x="141" y="29"/>
                      <a:pt x="145" y="67"/>
                    </a:cubicBezTo>
                    <a:cubicBezTo>
                      <a:pt x="145" y="69"/>
                      <a:pt x="145" y="69"/>
                      <a:pt x="145" y="69"/>
                    </a:cubicBezTo>
                    <a:cubicBezTo>
                      <a:pt x="149" y="108"/>
                      <a:pt x="121" y="143"/>
                      <a:pt x="82" y="147"/>
                    </a:cubicBezTo>
                    <a:cubicBezTo>
                      <a:pt x="80" y="147"/>
                      <a:pt x="77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197">
                <a:extLst>
                  <a:ext uri="{FF2B5EF4-FFF2-40B4-BE49-F238E27FC236}">
                    <a16:creationId xmlns:a16="http://schemas.microsoft.com/office/drawing/2014/main" id="{50F12F6D-8A7E-4F86-9A4E-A609BE769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954"/>
                <a:ext cx="48" cy="47"/>
              </a:xfrm>
              <a:custGeom>
                <a:avLst/>
                <a:gdLst>
                  <a:gd name="T0" fmla="*/ 87 w 174"/>
                  <a:gd name="T1" fmla="*/ 173 h 173"/>
                  <a:gd name="T2" fmla="*/ 81 w 174"/>
                  <a:gd name="T3" fmla="*/ 173 h 173"/>
                  <a:gd name="T4" fmla="*/ 3 w 174"/>
                  <a:gd name="T5" fmla="*/ 83 h 173"/>
                  <a:gd name="T6" fmla="*/ 3 w 174"/>
                  <a:gd name="T7" fmla="*/ 81 h 173"/>
                  <a:gd name="T8" fmla="*/ 93 w 174"/>
                  <a:gd name="T9" fmla="*/ 3 h 173"/>
                  <a:gd name="T10" fmla="*/ 171 w 174"/>
                  <a:gd name="T11" fmla="*/ 94 h 173"/>
                  <a:gd name="T12" fmla="*/ 171 w 174"/>
                  <a:gd name="T13" fmla="*/ 96 h 173"/>
                  <a:gd name="T14" fmla="*/ 87 w 174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73">
                    <a:moveTo>
                      <a:pt x="87" y="173"/>
                    </a:moveTo>
                    <a:cubicBezTo>
                      <a:pt x="85" y="173"/>
                      <a:pt x="83" y="173"/>
                      <a:pt x="81" y="173"/>
                    </a:cubicBezTo>
                    <a:cubicBezTo>
                      <a:pt x="34" y="169"/>
                      <a:pt x="0" y="129"/>
                      <a:pt x="3" y="83"/>
                    </a:cubicBezTo>
                    <a:cubicBezTo>
                      <a:pt x="3" y="81"/>
                      <a:pt x="3" y="81"/>
                      <a:pt x="3" y="81"/>
                    </a:cubicBezTo>
                    <a:cubicBezTo>
                      <a:pt x="7" y="35"/>
                      <a:pt x="47" y="0"/>
                      <a:pt x="93" y="3"/>
                    </a:cubicBezTo>
                    <a:cubicBezTo>
                      <a:pt x="140" y="7"/>
                      <a:pt x="174" y="47"/>
                      <a:pt x="171" y="94"/>
                    </a:cubicBezTo>
                    <a:cubicBezTo>
                      <a:pt x="171" y="96"/>
                      <a:pt x="171" y="96"/>
                      <a:pt x="171" y="96"/>
                    </a:cubicBezTo>
                    <a:cubicBezTo>
                      <a:pt x="167" y="140"/>
                      <a:pt x="130" y="173"/>
                      <a:pt x="87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198">
                <a:extLst>
                  <a:ext uri="{FF2B5EF4-FFF2-40B4-BE49-F238E27FC236}">
                    <a16:creationId xmlns:a16="http://schemas.microsoft.com/office/drawing/2014/main" id="{211B611F-D27E-4DC7-B26D-B7BE2B881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839"/>
                <a:ext cx="41" cy="40"/>
              </a:xfrm>
              <a:custGeom>
                <a:avLst/>
                <a:gdLst>
                  <a:gd name="T0" fmla="*/ 74 w 148"/>
                  <a:gd name="T1" fmla="*/ 147 h 147"/>
                  <a:gd name="T2" fmla="*/ 4 w 148"/>
                  <a:gd name="T3" fmla="*/ 84 h 147"/>
                  <a:gd name="T4" fmla="*/ 4 w 148"/>
                  <a:gd name="T5" fmla="*/ 82 h 147"/>
                  <a:gd name="T6" fmla="*/ 67 w 148"/>
                  <a:gd name="T7" fmla="*/ 4 h 147"/>
                  <a:gd name="T8" fmla="*/ 144 w 148"/>
                  <a:gd name="T9" fmla="*/ 67 h 147"/>
                  <a:gd name="T10" fmla="*/ 144 w 148"/>
                  <a:gd name="T11" fmla="*/ 69 h 147"/>
                  <a:gd name="T12" fmla="*/ 82 w 148"/>
                  <a:gd name="T13" fmla="*/ 146 h 147"/>
                  <a:gd name="T14" fmla="*/ 74 w 148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7">
                    <a:moveTo>
                      <a:pt x="74" y="147"/>
                    </a:moveTo>
                    <a:cubicBezTo>
                      <a:pt x="39" y="147"/>
                      <a:pt x="8" y="120"/>
                      <a:pt x="4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3"/>
                      <a:pt x="28" y="8"/>
                      <a:pt x="67" y="4"/>
                    </a:cubicBezTo>
                    <a:cubicBezTo>
                      <a:pt x="105" y="0"/>
                      <a:pt x="140" y="28"/>
                      <a:pt x="144" y="67"/>
                    </a:cubicBezTo>
                    <a:cubicBezTo>
                      <a:pt x="144" y="69"/>
                      <a:pt x="144" y="69"/>
                      <a:pt x="144" y="69"/>
                    </a:cubicBezTo>
                    <a:cubicBezTo>
                      <a:pt x="148" y="107"/>
                      <a:pt x="120" y="142"/>
                      <a:pt x="82" y="146"/>
                    </a:cubicBezTo>
                    <a:cubicBezTo>
                      <a:pt x="79" y="146"/>
                      <a:pt x="77" y="147"/>
                      <a:pt x="74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199">
                <a:extLst>
                  <a:ext uri="{FF2B5EF4-FFF2-40B4-BE49-F238E27FC236}">
                    <a16:creationId xmlns:a16="http://schemas.microsoft.com/office/drawing/2014/main" id="{916243B6-3CB6-44A3-8B27-27A8E3E24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1828"/>
                <a:ext cx="40" cy="39"/>
              </a:xfrm>
              <a:custGeom>
                <a:avLst/>
                <a:gdLst>
                  <a:gd name="T0" fmla="*/ 71 w 143"/>
                  <a:gd name="T1" fmla="*/ 142 h 142"/>
                  <a:gd name="T2" fmla="*/ 66 w 143"/>
                  <a:gd name="T3" fmla="*/ 142 h 142"/>
                  <a:gd name="T4" fmla="*/ 3 w 143"/>
                  <a:gd name="T5" fmla="*/ 68 h 142"/>
                  <a:gd name="T6" fmla="*/ 3 w 143"/>
                  <a:gd name="T7" fmla="*/ 66 h 142"/>
                  <a:gd name="T8" fmla="*/ 77 w 143"/>
                  <a:gd name="T9" fmla="*/ 3 h 142"/>
                  <a:gd name="T10" fmla="*/ 140 w 143"/>
                  <a:gd name="T11" fmla="*/ 77 h 142"/>
                  <a:gd name="T12" fmla="*/ 140 w 143"/>
                  <a:gd name="T13" fmla="*/ 79 h 142"/>
                  <a:gd name="T14" fmla="*/ 71 w 14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2">
                    <a:moveTo>
                      <a:pt x="71" y="142"/>
                    </a:moveTo>
                    <a:cubicBezTo>
                      <a:pt x="70" y="142"/>
                      <a:pt x="68" y="142"/>
                      <a:pt x="66" y="142"/>
                    </a:cubicBezTo>
                    <a:cubicBezTo>
                      <a:pt x="28" y="139"/>
                      <a:pt x="0" y="106"/>
                      <a:pt x="3" y="68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6" y="28"/>
                      <a:pt x="39" y="0"/>
                      <a:pt x="77" y="3"/>
                    </a:cubicBezTo>
                    <a:cubicBezTo>
                      <a:pt x="115" y="6"/>
                      <a:pt x="143" y="39"/>
                      <a:pt x="140" y="77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7" y="115"/>
                      <a:pt x="107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200">
                <a:extLst>
                  <a:ext uri="{FF2B5EF4-FFF2-40B4-BE49-F238E27FC236}">
                    <a16:creationId xmlns:a16="http://schemas.microsoft.com/office/drawing/2014/main" id="{9F3C2477-E2BD-41AE-BB53-231C1BBBE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715"/>
                <a:ext cx="31" cy="30"/>
              </a:xfrm>
              <a:custGeom>
                <a:avLst/>
                <a:gdLst>
                  <a:gd name="T0" fmla="*/ 56 w 113"/>
                  <a:gd name="T1" fmla="*/ 109 h 109"/>
                  <a:gd name="T2" fmla="*/ 43 w 113"/>
                  <a:gd name="T3" fmla="*/ 107 h 109"/>
                  <a:gd name="T4" fmla="*/ 7 w 113"/>
                  <a:gd name="T5" fmla="*/ 45 h 109"/>
                  <a:gd name="T6" fmla="*/ 7 w 113"/>
                  <a:gd name="T7" fmla="*/ 43 h 109"/>
                  <a:gd name="T8" fmla="*/ 70 w 113"/>
                  <a:gd name="T9" fmla="*/ 7 h 109"/>
                  <a:gd name="T10" fmla="*/ 106 w 113"/>
                  <a:gd name="T11" fmla="*/ 70 h 109"/>
                  <a:gd name="T12" fmla="*/ 105 w 113"/>
                  <a:gd name="T13" fmla="*/ 71 h 109"/>
                  <a:gd name="T14" fmla="*/ 56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6" y="109"/>
                    </a:moveTo>
                    <a:cubicBezTo>
                      <a:pt x="52" y="109"/>
                      <a:pt x="47" y="108"/>
                      <a:pt x="43" y="107"/>
                    </a:cubicBezTo>
                    <a:cubicBezTo>
                      <a:pt x="16" y="100"/>
                      <a:pt x="0" y="72"/>
                      <a:pt x="7" y="45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4" y="16"/>
                      <a:pt x="42" y="0"/>
                      <a:pt x="70" y="7"/>
                    </a:cubicBezTo>
                    <a:cubicBezTo>
                      <a:pt x="97" y="15"/>
                      <a:pt x="113" y="43"/>
                      <a:pt x="106" y="70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99" y="94"/>
                      <a:pt x="79" y="109"/>
                      <a:pt x="56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201">
                <a:extLst>
                  <a:ext uri="{FF2B5EF4-FFF2-40B4-BE49-F238E27FC236}">
                    <a16:creationId xmlns:a16="http://schemas.microsoft.com/office/drawing/2014/main" id="{802023B0-CDB3-4F6D-A900-E1003E653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698"/>
                <a:ext cx="39" cy="39"/>
              </a:xfrm>
              <a:custGeom>
                <a:avLst/>
                <a:gdLst>
                  <a:gd name="T0" fmla="*/ 72 w 144"/>
                  <a:gd name="T1" fmla="*/ 138 h 138"/>
                  <a:gd name="T2" fmla="*/ 10 w 144"/>
                  <a:gd name="T3" fmla="*/ 92 h 138"/>
                  <a:gd name="T4" fmla="*/ 10 w 144"/>
                  <a:gd name="T5" fmla="*/ 91 h 138"/>
                  <a:gd name="T6" fmla="*/ 53 w 144"/>
                  <a:gd name="T7" fmla="*/ 10 h 138"/>
                  <a:gd name="T8" fmla="*/ 133 w 144"/>
                  <a:gd name="T9" fmla="*/ 53 h 138"/>
                  <a:gd name="T10" fmla="*/ 133 w 144"/>
                  <a:gd name="T11" fmla="*/ 55 h 138"/>
                  <a:gd name="T12" fmla="*/ 90 w 144"/>
                  <a:gd name="T13" fmla="*/ 135 h 138"/>
                  <a:gd name="T14" fmla="*/ 72 w 144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8">
                    <a:moveTo>
                      <a:pt x="72" y="138"/>
                    </a:moveTo>
                    <a:cubicBezTo>
                      <a:pt x="44" y="138"/>
                      <a:pt x="19" y="120"/>
                      <a:pt x="10" y="92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87" y="0"/>
                      <a:pt x="123" y="19"/>
                      <a:pt x="133" y="53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44" y="89"/>
                      <a:pt x="124" y="125"/>
                      <a:pt x="90" y="135"/>
                    </a:cubicBezTo>
                    <a:cubicBezTo>
                      <a:pt x="84" y="137"/>
                      <a:pt x="78" y="138"/>
                      <a:pt x="72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202">
                <a:extLst>
                  <a:ext uri="{FF2B5EF4-FFF2-40B4-BE49-F238E27FC236}">
                    <a16:creationId xmlns:a16="http://schemas.microsoft.com/office/drawing/2014/main" id="{8F754B46-3B93-4041-8C2F-920F0DAB5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581"/>
                <a:ext cx="46" cy="45"/>
              </a:xfrm>
              <a:custGeom>
                <a:avLst/>
                <a:gdLst>
                  <a:gd name="T0" fmla="*/ 84 w 169"/>
                  <a:gd name="T1" fmla="*/ 162 h 162"/>
                  <a:gd name="T2" fmla="*/ 64 w 169"/>
                  <a:gd name="T3" fmla="*/ 159 h 162"/>
                  <a:gd name="T4" fmla="*/ 11 w 169"/>
                  <a:gd name="T5" fmla="*/ 66 h 162"/>
                  <a:gd name="T6" fmla="*/ 11 w 169"/>
                  <a:gd name="T7" fmla="*/ 65 h 162"/>
                  <a:gd name="T8" fmla="*/ 104 w 169"/>
                  <a:gd name="T9" fmla="*/ 11 h 162"/>
                  <a:gd name="T10" fmla="*/ 158 w 169"/>
                  <a:gd name="T11" fmla="*/ 104 h 162"/>
                  <a:gd name="T12" fmla="*/ 157 w 169"/>
                  <a:gd name="T13" fmla="*/ 105 h 162"/>
                  <a:gd name="T14" fmla="*/ 84 w 169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9" h="162">
                    <a:moveTo>
                      <a:pt x="84" y="162"/>
                    </a:moveTo>
                    <a:cubicBezTo>
                      <a:pt x="78" y="162"/>
                      <a:pt x="71" y="161"/>
                      <a:pt x="64" y="159"/>
                    </a:cubicBezTo>
                    <a:cubicBezTo>
                      <a:pt x="24" y="148"/>
                      <a:pt x="0" y="107"/>
                      <a:pt x="11" y="66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22" y="24"/>
                      <a:pt x="64" y="0"/>
                      <a:pt x="104" y="11"/>
                    </a:cubicBezTo>
                    <a:cubicBezTo>
                      <a:pt x="145" y="22"/>
                      <a:pt x="169" y="63"/>
                      <a:pt x="158" y="104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48" y="139"/>
                      <a:pt x="11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203">
                <a:extLst>
                  <a:ext uri="{FF2B5EF4-FFF2-40B4-BE49-F238E27FC236}">
                    <a16:creationId xmlns:a16="http://schemas.microsoft.com/office/drawing/2014/main" id="{323FBDE0-70AC-4CE6-8D1B-31C6D3F71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1573"/>
                <a:ext cx="42" cy="39"/>
              </a:xfrm>
              <a:custGeom>
                <a:avLst/>
                <a:gdLst>
                  <a:gd name="T0" fmla="*/ 75 w 150"/>
                  <a:gd name="T1" fmla="*/ 143 h 143"/>
                  <a:gd name="T2" fmla="*/ 11 w 150"/>
                  <a:gd name="T3" fmla="*/ 96 h 143"/>
                  <a:gd name="T4" fmla="*/ 10 w 150"/>
                  <a:gd name="T5" fmla="*/ 94 h 143"/>
                  <a:gd name="T6" fmla="*/ 55 w 150"/>
                  <a:gd name="T7" fmla="*/ 10 h 143"/>
                  <a:gd name="T8" fmla="*/ 139 w 150"/>
                  <a:gd name="T9" fmla="*/ 55 h 143"/>
                  <a:gd name="T10" fmla="*/ 139 w 150"/>
                  <a:gd name="T11" fmla="*/ 57 h 143"/>
                  <a:gd name="T12" fmla="*/ 95 w 150"/>
                  <a:gd name="T13" fmla="*/ 141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6" y="143"/>
                      <a:pt x="20" y="125"/>
                      <a:pt x="11" y="96"/>
                    </a:cubicBezTo>
                    <a:cubicBezTo>
                      <a:pt x="10" y="94"/>
                      <a:pt x="10" y="94"/>
                      <a:pt x="10" y="94"/>
                    </a:cubicBezTo>
                    <a:cubicBezTo>
                      <a:pt x="0" y="59"/>
                      <a:pt x="20" y="21"/>
                      <a:pt x="55" y="10"/>
                    </a:cubicBezTo>
                    <a:cubicBezTo>
                      <a:pt x="91" y="0"/>
                      <a:pt x="128" y="20"/>
                      <a:pt x="139" y="55"/>
                    </a:cubicBezTo>
                    <a:cubicBezTo>
                      <a:pt x="139" y="57"/>
                      <a:pt x="139" y="57"/>
                      <a:pt x="139" y="57"/>
                    </a:cubicBezTo>
                    <a:cubicBezTo>
                      <a:pt x="150" y="92"/>
                      <a:pt x="130" y="130"/>
                      <a:pt x="95" y="141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204">
                <a:extLst>
                  <a:ext uri="{FF2B5EF4-FFF2-40B4-BE49-F238E27FC236}">
                    <a16:creationId xmlns:a16="http://schemas.microsoft.com/office/drawing/2014/main" id="{F026C493-1F68-4AA6-B1D4-4AB1DFF55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1465"/>
                <a:ext cx="27" cy="26"/>
              </a:xfrm>
              <a:custGeom>
                <a:avLst/>
                <a:gdLst>
                  <a:gd name="T0" fmla="*/ 50 w 100"/>
                  <a:gd name="T1" fmla="*/ 95 h 95"/>
                  <a:gd name="T2" fmla="*/ 39 w 100"/>
                  <a:gd name="T3" fmla="*/ 94 h 95"/>
                  <a:gd name="T4" fmla="*/ 7 w 100"/>
                  <a:gd name="T5" fmla="*/ 39 h 95"/>
                  <a:gd name="T6" fmla="*/ 7 w 100"/>
                  <a:gd name="T7" fmla="*/ 38 h 95"/>
                  <a:gd name="T8" fmla="*/ 62 w 100"/>
                  <a:gd name="T9" fmla="*/ 6 h 95"/>
                  <a:gd name="T10" fmla="*/ 94 w 100"/>
                  <a:gd name="T11" fmla="*/ 61 h 95"/>
                  <a:gd name="T12" fmla="*/ 93 w 100"/>
                  <a:gd name="T13" fmla="*/ 62 h 95"/>
                  <a:gd name="T14" fmla="*/ 50 w 100"/>
                  <a:gd name="T15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5">
                    <a:moveTo>
                      <a:pt x="50" y="95"/>
                    </a:moveTo>
                    <a:cubicBezTo>
                      <a:pt x="46" y="95"/>
                      <a:pt x="42" y="95"/>
                      <a:pt x="39" y="94"/>
                    </a:cubicBezTo>
                    <a:cubicBezTo>
                      <a:pt x="15" y="87"/>
                      <a:pt x="0" y="63"/>
                      <a:pt x="7" y="39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13" y="14"/>
                      <a:pt x="38" y="0"/>
                      <a:pt x="62" y="6"/>
                    </a:cubicBezTo>
                    <a:cubicBezTo>
                      <a:pt x="86" y="12"/>
                      <a:pt x="100" y="37"/>
                      <a:pt x="94" y="61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88" y="82"/>
                      <a:pt x="70" y="95"/>
                      <a:pt x="50" y="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58" name="Group 406">
              <a:extLst>
                <a:ext uri="{FF2B5EF4-FFF2-40B4-BE49-F238E27FC236}">
                  <a16:creationId xmlns:a16="http://schemas.microsoft.com/office/drawing/2014/main" id="{6437DFB8-04A8-43B8-8AF7-803673D527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" y="711"/>
              <a:ext cx="2226" cy="2288"/>
              <a:chOff x="702" y="711"/>
              <a:chExt cx="2226" cy="2288"/>
            </a:xfrm>
            <a:grpFill/>
          </p:grpSpPr>
          <p:sp>
            <p:nvSpPr>
              <p:cNvPr id="818" name="Freeform 206">
                <a:extLst>
                  <a:ext uri="{FF2B5EF4-FFF2-40B4-BE49-F238E27FC236}">
                    <a16:creationId xmlns:a16="http://schemas.microsoft.com/office/drawing/2014/main" id="{8AF093CF-5C6D-4381-A0C6-62F5DA890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455"/>
                <a:ext cx="28" cy="27"/>
              </a:xfrm>
              <a:custGeom>
                <a:avLst/>
                <a:gdLst>
                  <a:gd name="T0" fmla="*/ 50 w 101"/>
                  <a:gd name="T1" fmla="*/ 97 h 97"/>
                  <a:gd name="T2" fmla="*/ 7 w 101"/>
                  <a:gd name="T3" fmla="*/ 65 h 97"/>
                  <a:gd name="T4" fmla="*/ 7 w 101"/>
                  <a:gd name="T5" fmla="*/ 64 h 97"/>
                  <a:gd name="T6" fmla="*/ 37 w 101"/>
                  <a:gd name="T7" fmla="*/ 8 h 97"/>
                  <a:gd name="T8" fmla="*/ 93 w 101"/>
                  <a:gd name="T9" fmla="*/ 38 h 97"/>
                  <a:gd name="T10" fmla="*/ 93 w 101"/>
                  <a:gd name="T11" fmla="*/ 39 h 97"/>
                  <a:gd name="T12" fmla="*/ 63 w 101"/>
                  <a:gd name="T13" fmla="*/ 95 h 97"/>
                  <a:gd name="T14" fmla="*/ 50 w 101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97">
                    <a:moveTo>
                      <a:pt x="50" y="97"/>
                    </a:moveTo>
                    <a:cubicBezTo>
                      <a:pt x="31" y="97"/>
                      <a:pt x="13" y="84"/>
                      <a:pt x="7" y="65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0" y="40"/>
                      <a:pt x="13" y="15"/>
                      <a:pt x="37" y="8"/>
                    </a:cubicBezTo>
                    <a:cubicBezTo>
                      <a:pt x="61" y="0"/>
                      <a:pt x="86" y="14"/>
                      <a:pt x="93" y="38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101" y="63"/>
                      <a:pt x="87" y="88"/>
                      <a:pt x="63" y="95"/>
                    </a:cubicBezTo>
                    <a:cubicBezTo>
                      <a:pt x="59" y="96"/>
                      <a:pt x="55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207">
                <a:extLst>
                  <a:ext uri="{FF2B5EF4-FFF2-40B4-BE49-F238E27FC236}">
                    <a16:creationId xmlns:a16="http://schemas.microsoft.com/office/drawing/2014/main" id="{E2248555-D859-4267-8FBB-886D7EF92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134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8 w 161"/>
                  <a:gd name="T3" fmla="*/ 139 h 153"/>
                  <a:gd name="T4" fmla="*/ 23 w 161"/>
                  <a:gd name="T5" fmla="*/ 40 h 153"/>
                  <a:gd name="T6" fmla="*/ 24 w 161"/>
                  <a:gd name="T7" fmla="*/ 39 h 153"/>
                  <a:gd name="T8" fmla="*/ 123 w 161"/>
                  <a:gd name="T9" fmla="*/ 23 h 153"/>
                  <a:gd name="T10" fmla="*/ 138 w 161"/>
                  <a:gd name="T11" fmla="*/ 122 h 153"/>
                  <a:gd name="T12" fmla="*/ 137 w 161"/>
                  <a:gd name="T13" fmla="*/ 124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6" y="153"/>
                      <a:pt x="51" y="148"/>
                      <a:pt x="38" y="139"/>
                    </a:cubicBezTo>
                    <a:cubicBezTo>
                      <a:pt x="7" y="116"/>
                      <a:pt x="0" y="72"/>
                      <a:pt x="23" y="40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47" y="7"/>
                      <a:pt x="91" y="0"/>
                      <a:pt x="123" y="23"/>
                    </a:cubicBezTo>
                    <a:cubicBezTo>
                      <a:pt x="155" y="46"/>
                      <a:pt x="161" y="91"/>
                      <a:pt x="138" y="122"/>
                    </a:cubicBezTo>
                    <a:cubicBezTo>
                      <a:pt x="137" y="124"/>
                      <a:pt x="137" y="124"/>
                      <a:pt x="137" y="124"/>
                    </a:cubicBezTo>
                    <a:cubicBezTo>
                      <a:pt x="123" y="143"/>
                      <a:pt x="102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208">
                <a:extLst>
                  <a:ext uri="{FF2B5EF4-FFF2-40B4-BE49-F238E27FC236}">
                    <a16:creationId xmlns:a16="http://schemas.microsoft.com/office/drawing/2014/main" id="{3EB6263B-D397-4B58-ABA7-E487B520C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1331"/>
                <a:ext cx="49" cy="47"/>
              </a:xfrm>
              <a:custGeom>
                <a:avLst/>
                <a:gdLst>
                  <a:gd name="T0" fmla="*/ 91 w 180"/>
                  <a:gd name="T1" fmla="*/ 170 h 170"/>
                  <a:gd name="T2" fmla="*/ 28 w 180"/>
                  <a:gd name="T3" fmla="*/ 140 h 170"/>
                  <a:gd name="T4" fmla="*/ 27 w 180"/>
                  <a:gd name="T5" fmla="*/ 138 h 170"/>
                  <a:gd name="T6" fmla="*/ 41 w 180"/>
                  <a:gd name="T7" fmla="*/ 27 h 170"/>
                  <a:gd name="T8" fmla="*/ 152 w 180"/>
                  <a:gd name="T9" fmla="*/ 41 h 170"/>
                  <a:gd name="T10" fmla="*/ 153 w 180"/>
                  <a:gd name="T11" fmla="*/ 42 h 170"/>
                  <a:gd name="T12" fmla="*/ 139 w 180"/>
                  <a:gd name="T13" fmla="*/ 153 h 170"/>
                  <a:gd name="T14" fmla="*/ 91 w 180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0">
                    <a:moveTo>
                      <a:pt x="91" y="170"/>
                    </a:moveTo>
                    <a:cubicBezTo>
                      <a:pt x="67" y="170"/>
                      <a:pt x="44" y="160"/>
                      <a:pt x="28" y="140"/>
                    </a:cubicBezTo>
                    <a:cubicBezTo>
                      <a:pt x="27" y="138"/>
                      <a:pt x="27" y="138"/>
                      <a:pt x="27" y="138"/>
                    </a:cubicBezTo>
                    <a:cubicBezTo>
                      <a:pt x="0" y="104"/>
                      <a:pt x="6" y="54"/>
                      <a:pt x="41" y="27"/>
                    </a:cubicBezTo>
                    <a:cubicBezTo>
                      <a:pt x="75" y="0"/>
                      <a:pt x="125" y="6"/>
                      <a:pt x="152" y="41"/>
                    </a:cubicBezTo>
                    <a:cubicBezTo>
                      <a:pt x="153" y="42"/>
                      <a:pt x="153" y="42"/>
                      <a:pt x="153" y="42"/>
                    </a:cubicBezTo>
                    <a:cubicBezTo>
                      <a:pt x="180" y="77"/>
                      <a:pt x="174" y="126"/>
                      <a:pt x="139" y="153"/>
                    </a:cubicBezTo>
                    <a:cubicBezTo>
                      <a:pt x="125" y="165"/>
                      <a:pt x="108" y="170"/>
                      <a:pt x="91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209">
                <a:extLst>
                  <a:ext uri="{FF2B5EF4-FFF2-40B4-BE49-F238E27FC236}">
                    <a16:creationId xmlns:a16="http://schemas.microsoft.com/office/drawing/2014/main" id="{05CE0BA4-C4EF-4538-A528-44280013C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123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46 w 196"/>
                  <a:gd name="T3" fmla="*/ 168 h 185"/>
                  <a:gd name="T4" fmla="*/ 28 w 196"/>
                  <a:gd name="T5" fmla="*/ 48 h 185"/>
                  <a:gd name="T6" fmla="*/ 29 w 196"/>
                  <a:gd name="T7" fmla="*/ 46 h 185"/>
                  <a:gd name="T8" fmla="*/ 149 w 196"/>
                  <a:gd name="T9" fmla="*/ 28 h 185"/>
                  <a:gd name="T10" fmla="*/ 168 w 196"/>
                  <a:gd name="T11" fmla="*/ 148 h 185"/>
                  <a:gd name="T12" fmla="*/ 167 w 196"/>
                  <a:gd name="T13" fmla="*/ 150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79" y="185"/>
                      <a:pt x="62" y="179"/>
                      <a:pt x="46" y="168"/>
                    </a:cubicBezTo>
                    <a:cubicBezTo>
                      <a:pt x="8" y="140"/>
                      <a:pt x="0" y="86"/>
                      <a:pt x="28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57" y="8"/>
                      <a:pt x="111" y="0"/>
                      <a:pt x="149" y="28"/>
                    </a:cubicBezTo>
                    <a:cubicBezTo>
                      <a:pt x="188" y="56"/>
                      <a:pt x="196" y="110"/>
                      <a:pt x="168" y="148"/>
                    </a:cubicBezTo>
                    <a:cubicBezTo>
                      <a:pt x="167" y="150"/>
                      <a:pt x="167" y="150"/>
                      <a:pt x="167" y="150"/>
                    </a:cubicBezTo>
                    <a:cubicBezTo>
                      <a:pt x="150" y="173"/>
                      <a:pt x="124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210">
                <a:extLst>
                  <a:ext uri="{FF2B5EF4-FFF2-40B4-BE49-F238E27FC236}">
                    <a16:creationId xmlns:a16="http://schemas.microsoft.com/office/drawing/2014/main" id="{94BF3BF9-CEB8-465E-A120-01B3CD02B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1232"/>
                <a:ext cx="41" cy="39"/>
              </a:xfrm>
              <a:custGeom>
                <a:avLst/>
                <a:gdLst>
                  <a:gd name="T0" fmla="*/ 75 w 149"/>
                  <a:gd name="T1" fmla="*/ 140 h 140"/>
                  <a:gd name="T2" fmla="*/ 23 w 149"/>
                  <a:gd name="T3" fmla="*/ 115 h 140"/>
                  <a:gd name="T4" fmla="*/ 22 w 149"/>
                  <a:gd name="T5" fmla="*/ 114 h 140"/>
                  <a:gd name="T6" fmla="*/ 34 w 149"/>
                  <a:gd name="T7" fmla="*/ 22 h 140"/>
                  <a:gd name="T8" fmla="*/ 125 w 149"/>
                  <a:gd name="T9" fmla="*/ 34 h 140"/>
                  <a:gd name="T10" fmla="*/ 126 w 149"/>
                  <a:gd name="T11" fmla="*/ 35 h 140"/>
                  <a:gd name="T12" fmla="*/ 115 w 149"/>
                  <a:gd name="T13" fmla="*/ 127 h 140"/>
                  <a:gd name="T14" fmla="*/ 75 w 149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0">
                    <a:moveTo>
                      <a:pt x="75" y="140"/>
                    </a:moveTo>
                    <a:cubicBezTo>
                      <a:pt x="55" y="140"/>
                      <a:pt x="36" y="132"/>
                      <a:pt x="23" y="115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0" y="86"/>
                      <a:pt x="5" y="44"/>
                      <a:pt x="34" y="22"/>
                    </a:cubicBezTo>
                    <a:cubicBezTo>
                      <a:pt x="62" y="0"/>
                      <a:pt x="103" y="5"/>
                      <a:pt x="125" y="34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49" y="63"/>
                      <a:pt x="143" y="104"/>
                      <a:pt x="115" y="127"/>
                    </a:cubicBezTo>
                    <a:cubicBezTo>
                      <a:pt x="103" y="136"/>
                      <a:pt x="89" y="140"/>
                      <a:pt x="75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211">
                <a:extLst>
                  <a:ext uri="{FF2B5EF4-FFF2-40B4-BE49-F238E27FC236}">
                    <a16:creationId xmlns:a16="http://schemas.microsoft.com/office/drawing/2014/main" id="{CBCB3995-6F72-4D44-8ACC-7528264E5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137"/>
                <a:ext cx="46" cy="43"/>
              </a:xfrm>
              <a:custGeom>
                <a:avLst/>
                <a:gdLst>
                  <a:gd name="T0" fmla="*/ 82 w 166"/>
                  <a:gd name="T1" fmla="*/ 155 h 155"/>
                  <a:gd name="T2" fmla="*/ 21 w 166"/>
                  <a:gd name="T3" fmla="*/ 122 h 155"/>
                  <a:gd name="T4" fmla="*/ 43 w 166"/>
                  <a:gd name="T5" fmla="*/ 22 h 155"/>
                  <a:gd name="T6" fmla="*/ 45 w 166"/>
                  <a:gd name="T7" fmla="*/ 21 h 155"/>
                  <a:gd name="T8" fmla="*/ 145 w 166"/>
                  <a:gd name="T9" fmla="*/ 43 h 155"/>
                  <a:gd name="T10" fmla="*/ 123 w 166"/>
                  <a:gd name="T11" fmla="*/ 143 h 155"/>
                  <a:gd name="T12" fmla="*/ 121 w 166"/>
                  <a:gd name="T13" fmla="*/ 144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9" y="155"/>
                      <a:pt x="35" y="144"/>
                      <a:pt x="21" y="122"/>
                    </a:cubicBezTo>
                    <a:cubicBezTo>
                      <a:pt x="0" y="88"/>
                      <a:pt x="10" y="44"/>
                      <a:pt x="43" y="22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78" y="0"/>
                      <a:pt x="123" y="9"/>
                      <a:pt x="145" y="43"/>
                    </a:cubicBezTo>
                    <a:cubicBezTo>
                      <a:pt x="166" y="77"/>
                      <a:pt x="156" y="121"/>
                      <a:pt x="123" y="143"/>
                    </a:cubicBezTo>
                    <a:cubicBezTo>
                      <a:pt x="121" y="144"/>
                      <a:pt x="121" y="144"/>
                      <a:pt x="121" y="144"/>
                    </a:cubicBezTo>
                    <a:cubicBezTo>
                      <a:pt x="109" y="152"/>
                      <a:pt x="96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212">
                <a:extLst>
                  <a:ext uri="{FF2B5EF4-FFF2-40B4-BE49-F238E27FC236}">
                    <a16:creationId xmlns:a16="http://schemas.microsoft.com/office/drawing/2014/main" id="{80A7C53F-7DA9-4939-AFB7-B4C906A01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122"/>
                <a:ext cx="56" cy="53"/>
              </a:xfrm>
              <a:custGeom>
                <a:avLst/>
                <a:gdLst>
                  <a:gd name="T0" fmla="*/ 102 w 203"/>
                  <a:gd name="T1" fmla="*/ 192 h 192"/>
                  <a:gd name="T2" fmla="*/ 32 w 203"/>
                  <a:gd name="T3" fmla="*/ 157 h 192"/>
                  <a:gd name="T4" fmla="*/ 31 w 203"/>
                  <a:gd name="T5" fmla="*/ 156 h 192"/>
                  <a:gd name="T6" fmla="*/ 46 w 203"/>
                  <a:gd name="T7" fmla="*/ 30 h 192"/>
                  <a:gd name="T8" fmla="*/ 172 w 203"/>
                  <a:gd name="T9" fmla="*/ 46 h 192"/>
                  <a:gd name="T10" fmla="*/ 173 w 203"/>
                  <a:gd name="T11" fmla="*/ 48 h 192"/>
                  <a:gd name="T12" fmla="*/ 157 w 203"/>
                  <a:gd name="T13" fmla="*/ 173 h 192"/>
                  <a:gd name="T14" fmla="*/ 102 w 203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2">
                    <a:moveTo>
                      <a:pt x="102" y="192"/>
                    </a:moveTo>
                    <a:cubicBezTo>
                      <a:pt x="76" y="192"/>
                      <a:pt x="50" y="180"/>
                      <a:pt x="32" y="157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0" y="117"/>
                      <a:pt x="7" y="61"/>
                      <a:pt x="46" y="30"/>
                    </a:cubicBezTo>
                    <a:cubicBezTo>
                      <a:pt x="85" y="0"/>
                      <a:pt x="141" y="7"/>
                      <a:pt x="172" y="46"/>
                    </a:cubicBezTo>
                    <a:cubicBezTo>
                      <a:pt x="173" y="48"/>
                      <a:pt x="173" y="48"/>
                      <a:pt x="173" y="48"/>
                    </a:cubicBezTo>
                    <a:cubicBezTo>
                      <a:pt x="203" y="87"/>
                      <a:pt x="196" y="143"/>
                      <a:pt x="157" y="173"/>
                    </a:cubicBezTo>
                    <a:cubicBezTo>
                      <a:pt x="141" y="186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213">
                <a:extLst>
                  <a:ext uri="{FF2B5EF4-FFF2-40B4-BE49-F238E27FC236}">
                    <a16:creationId xmlns:a16="http://schemas.microsoft.com/office/drawing/2014/main" id="{1963718F-4350-4BAB-89E3-9FB6DDD46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1070"/>
                <a:ext cx="41" cy="37"/>
              </a:xfrm>
              <a:custGeom>
                <a:avLst/>
                <a:gdLst>
                  <a:gd name="T0" fmla="*/ 72 w 146"/>
                  <a:gd name="T1" fmla="*/ 136 h 136"/>
                  <a:gd name="T2" fmla="*/ 19 w 146"/>
                  <a:gd name="T3" fmla="*/ 107 h 136"/>
                  <a:gd name="T4" fmla="*/ 38 w 146"/>
                  <a:gd name="T5" fmla="*/ 20 h 136"/>
                  <a:gd name="T6" fmla="*/ 39 w 146"/>
                  <a:gd name="T7" fmla="*/ 19 h 136"/>
                  <a:gd name="T8" fmla="*/ 127 w 146"/>
                  <a:gd name="T9" fmla="*/ 38 h 136"/>
                  <a:gd name="T10" fmla="*/ 107 w 146"/>
                  <a:gd name="T11" fmla="*/ 125 h 136"/>
                  <a:gd name="T12" fmla="*/ 106 w 146"/>
                  <a:gd name="T13" fmla="*/ 126 h 136"/>
                  <a:gd name="T14" fmla="*/ 72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2" y="136"/>
                    </a:moveTo>
                    <a:cubicBezTo>
                      <a:pt x="52" y="136"/>
                      <a:pt x="31" y="126"/>
                      <a:pt x="19" y="107"/>
                    </a:cubicBezTo>
                    <a:cubicBezTo>
                      <a:pt x="0" y="77"/>
                      <a:pt x="9" y="38"/>
                      <a:pt x="38" y="2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69" y="0"/>
                      <a:pt x="108" y="9"/>
                      <a:pt x="127" y="38"/>
                    </a:cubicBezTo>
                    <a:cubicBezTo>
                      <a:pt x="146" y="67"/>
                      <a:pt x="137" y="107"/>
                      <a:pt x="107" y="125"/>
                    </a:cubicBezTo>
                    <a:cubicBezTo>
                      <a:pt x="106" y="126"/>
                      <a:pt x="106" y="126"/>
                      <a:pt x="106" y="126"/>
                    </a:cubicBezTo>
                    <a:cubicBezTo>
                      <a:pt x="96" y="133"/>
                      <a:pt x="84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214">
                <a:extLst>
                  <a:ext uri="{FF2B5EF4-FFF2-40B4-BE49-F238E27FC236}">
                    <a16:creationId xmlns:a16="http://schemas.microsoft.com/office/drawing/2014/main" id="{9F799187-0628-4E87-82EF-20153E766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065"/>
                <a:ext cx="37" cy="34"/>
              </a:xfrm>
              <a:custGeom>
                <a:avLst/>
                <a:gdLst>
                  <a:gd name="T0" fmla="*/ 67 w 133"/>
                  <a:gd name="T1" fmla="*/ 123 h 123"/>
                  <a:gd name="T2" fmla="*/ 38 w 133"/>
                  <a:gd name="T3" fmla="*/ 115 h 123"/>
                  <a:gd name="T4" fmla="*/ 36 w 133"/>
                  <a:gd name="T5" fmla="*/ 115 h 123"/>
                  <a:gd name="T6" fmla="*/ 17 w 133"/>
                  <a:gd name="T7" fmla="*/ 36 h 123"/>
                  <a:gd name="T8" fmla="*/ 95 w 133"/>
                  <a:gd name="T9" fmla="*/ 16 h 123"/>
                  <a:gd name="T10" fmla="*/ 96 w 133"/>
                  <a:gd name="T11" fmla="*/ 17 h 123"/>
                  <a:gd name="T12" fmla="*/ 116 w 133"/>
                  <a:gd name="T13" fmla="*/ 95 h 123"/>
                  <a:gd name="T14" fmla="*/ 67 w 133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3">
                    <a:moveTo>
                      <a:pt x="67" y="123"/>
                    </a:moveTo>
                    <a:cubicBezTo>
                      <a:pt x="57" y="123"/>
                      <a:pt x="47" y="121"/>
                      <a:pt x="38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9" y="98"/>
                      <a:pt x="0" y="63"/>
                      <a:pt x="17" y="36"/>
                    </a:cubicBezTo>
                    <a:cubicBezTo>
                      <a:pt x="33" y="9"/>
                      <a:pt x="68" y="0"/>
                      <a:pt x="95" y="16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124" y="33"/>
                      <a:pt x="133" y="68"/>
                      <a:pt x="116" y="95"/>
                    </a:cubicBezTo>
                    <a:cubicBezTo>
                      <a:pt x="106" y="113"/>
                      <a:pt x="86" y="123"/>
                      <a:pt x="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215">
                <a:extLst>
                  <a:ext uri="{FF2B5EF4-FFF2-40B4-BE49-F238E27FC236}">
                    <a16:creationId xmlns:a16="http://schemas.microsoft.com/office/drawing/2014/main" id="{24AF9477-8732-4785-AE48-7D699D4F0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6" y="1001"/>
                <a:ext cx="38" cy="35"/>
              </a:xfrm>
              <a:custGeom>
                <a:avLst/>
                <a:gdLst>
                  <a:gd name="T0" fmla="*/ 68 w 137"/>
                  <a:gd name="T1" fmla="*/ 128 h 128"/>
                  <a:gd name="T2" fmla="*/ 18 w 137"/>
                  <a:gd name="T3" fmla="*/ 101 h 128"/>
                  <a:gd name="T4" fmla="*/ 36 w 137"/>
                  <a:gd name="T5" fmla="*/ 19 h 128"/>
                  <a:gd name="T6" fmla="*/ 37 w 137"/>
                  <a:gd name="T7" fmla="*/ 18 h 128"/>
                  <a:gd name="T8" fmla="*/ 119 w 137"/>
                  <a:gd name="T9" fmla="*/ 36 h 128"/>
                  <a:gd name="T10" fmla="*/ 101 w 137"/>
                  <a:gd name="T11" fmla="*/ 118 h 128"/>
                  <a:gd name="T12" fmla="*/ 100 w 137"/>
                  <a:gd name="T13" fmla="*/ 119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9" y="128"/>
                      <a:pt x="29" y="119"/>
                      <a:pt x="18" y="101"/>
                    </a:cubicBezTo>
                    <a:cubicBezTo>
                      <a:pt x="0" y="73"/>
                      <a:pt x="8" y="36"/>
                      <a:pt x="36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65" y="0"/>
                      <a:pt x="102" y="8"/>
                      <a:pt x="119" y="36"/>
                    </a:cubicBezTo>
                    <a:cubicBezTo>
                      <a:pt x="137" y="64"/>
                      <a:pt x="129" y="100"/>
                      <a:pt x="101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0" y="125"/>
                      <a:pt x="79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216">
                <a:extLst>
                  <a:ext uri="{FF2B5EF4-FFF2-40B4-BE49-F238E27FC236}">
                    <a16:creationId xmlns:a16="http://schemas.microsoft.com/office/drawing/2014/main" id="{3310F903-B7ED-444D-AE39-E0948CA8D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000"/>
                <a:ext cx="34" cy="31"/>
              </a:xfrm>
              <a:custGeom>
                <a:avLst/>
                <a:gdLst>
                  <a:gd name="T0" fmla="*/ 61 w 120"/>
                  <a:gd name="T1" fmla="*/ 112 h 112"/>
                  <a:gd name="T2" fmla="*/ 34 w 120"/>
                  <a:gd name="T3" fmla="*/ 104 h 112"/>
                  <a:gd name="T4" fmla="*/ 33 w 120"/>
                  <a:gd name="T5" fmla="*/ 104 h 112"/>
                  <a:gd name="T6" fmla="*/ 15 w 120"/>
                  <a:gd name="T7" fmla="*/ 33 h 112"/>
                  <a:gd name="T8" fmla="*/ 86 w 120"/>
                  <a:gd name="T9" fmla="*/ 15 h 112"/>
                  <a:gd name="T10" fmla="*/ 87 w 120"/>
                  <a:gd name="T11" fmla="*/ 16 h 112"/>
                  <a:gd name="T12" fmla="*/ 105 w 120"/>
                  <a:gd name="T13" fmla="*/ 87 h 112"/>
                  <a:gd name="T14" fmla="*/ 61 w 120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2">
                    <a:moveTo>
                      <a:pt x="61" y="112"/>
                    </a:moveTo>
                    <a:cubicBezTo>
                      <a:pt x="51" y="112"/>
                      <a:pt x="42" y="110"/>
                      <a:pt x="34" y="104"/>
                    </a:cubicBezTo>
                    <a:cubicBezTo>
                      <a:pt x="33" y="104"/>
                      <a:pt x="33" y="104"/>
                      <a:pt x="33" y="104"/>
                    </a:cubicBezTo>
                    <a:cubicBezTo>
                      <a:pt x="8" y="89"/>
                      <a:pt x="0" y="57"/>
                      <a:pt x="15" y="33"/>
                    </a:cubicBezTo>
                    <a:cubicBezTo>
                      <a:pt x="30" y="8"/>
                      <a:pt x="62" y="0"/>
                      <a:pt x="86" y="15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112" y="30"/>
                      <a:pt x="120" y="62"/>
                      <a:pt x="105" y="87"/>
                    </a:cubicBezTo>
                    <a:cubicBezTo>
                      <a:pt x="95" y="103"/>
                      <a:pt x="78" y="112"/>
                      <a:pt x="61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217">
                <a:extLst>
                  <a:ext uri="{FF2B5EF4-FFF2-40B4-BE49-F238E27FC236}">
                    <a16:creationId xmlns:a16="http://schemas.microsoft.com/office/drawing/2014/main" id="{05C7377E-19E3-40CF-8591-77A552C75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955"/>
                <a:ext cx="41" cy="40"/>
              </a:xfrm>
              <a:custGeom>
                <a:avLst/>
                <a:gdLst>
                  <a:gd name="T0" fmla="*/ 75 w 151"/>
                  <a:gd name="T1" fmla="*/ 144 h 144"/>
                  <a:gd name="T2" fmla="*/ 8 w 151"/>
                  <a:gd name="T3" fmla="*/ 89 h 144"/>
                  <a:gd name="T4" fmla="*/ 61 w 151"/>
                  <a:gd name="T5" fmla="*/ 8 h 144"/>
                  <a:gd name="T6" fmla="*/ 63 w 151"/>
                  <a:gd name="T7" fmla="*/ 7 h 144"/>
                  <a:gd name="T8" fmla="*/ 144 w 151"/>
                  <a:gd name="T9" fmla="*/ 61 h 144"/>
                  <a:gd name="T10" fmla="*/ 90 w 151"/>
                  <a:gd name="T11" fmla="*/ 142 h 144"/>
                  <a:gd name="T12" fmla="*/ 89 w 151"/>
                  <a:gd name="T13" fmla="*/ 142 h 144"/>
                  <a:gd name="T14" fmla="*/ 75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5" y="144"/>
                    </a:moveTo>
                    <a:cubicBezTo>
                      <a:pt x="43" y="144"/>
                      <a:pt x="14" y="121"/>
                      <a:pt x="8" y="89"/>
                    </a:cubicBezTo>
                    <a:cubicBezTo>
                      <a:pt x="0" y="51"/>
                      <a:pt x="24" y="15"/>
                      <a:pt x="61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100" y="0"/>
                      <a:pt x="136" y="24"/>
                      <a:pt x="144" y="61"/>
                    </a:cubicBezTo>
                    <a:cubicBezTo>
                      <a:pt x="151" y="98"/>
                      <a:pt x="127" y="134"/>
                      <a:pt x="90" y="142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4" y="143"/>
                      <a:pt x="80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218">
                <a:extLst>
                  <a:ext uri="{FF2B5EF4-FFF2-40B4-BE49-F238E27FC236}">
                    <a16:creationId xmlns:a16="http://schemas.microsoft.com/office/drawing/2014/main" id="{E65BDEF5-A219-4267-8968-4E2DE8875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945"/>
                <a:ext cx="53" cy="50"/>
              </a:xfrm>
              <a:custGeom>
                <a:avLst/>
                <a:gdLst>
                  <a:gd name="T0" fmla="*/ 97 w 191"/>
                  <a:gd name="T1" fmla="*/ 182 h 182"/>
                  <a:gd name="T2" fmla="*/ 82 w 191"/>
                  <a:gd name="T3" fmla="*/ 180 h 182"/>
                  <a:gd name="T4" fmla="*/ 80 w 191"/>
                  <a:gd name="T5" fmla="*/ 180 h 182"/>
                  <a:gd name="T6" fmla="*/ 8 w 191"/>
                  <a:gd name="T7" fmla="*/ 79 h 182"/>
                  <a:gd name="T8" fmla="*/ 109 w 191"/>
                  <a:gd name="T9" fmla="*/ 8 h 182"/>
                  <a:gd name="T10" fmla="*/ 111 w 191"/>
                  <a:gd name="T11" fmla="*/ 8 h 182"/>
                  <a:gd name="T12" fmla="*/ 183 w 191"/>
                  <a:gd name="T13" fmla="*/ 109 h 182"/>
                  <a:gd name="T14" fmla="*/ 97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7" y="182"/>
                    </a:moveTo>
                    <a:cubicBezTo>
                      <a:pt x="92" y="182"/>
                      <a:pt x="87" y="181"/>
                      <a:pt x="82" y="180"/>
                    </a:cubicBezTo>
                    <a:cubicBezTo>
                      <a:pt x="80" y="180"/>
                      <a:pt x="80" y="180"/>
                      <a:pt x="80" y="180"/>
                    </a:cubicBezTo>
                    <a:cubicBezTo>
                      <a:pt x="32" y="172"/>
                      <a:pt x="0" y="127"/>
                      <a:pt x="8" y="79"/>
                    </a:cubicBezTo>
                    <a:cubicBezTo>
                      <a:pt x="17" y="32"/>
                      <a:pt x="62" y="0"/>
                      <a:pt x="109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59" y="16"/>
                      <a:pt x="191" y="61"/>
                      <a:pt x="183" y="109"/>
                    </a:cubicBezTo>
                    <a:cubicBezTo>
                      <a:pt x="175" y="151"/>
                      <a:pt x="138" y="182"/>
                      <a:pt x="97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219">
                <a:extLst>
                  <a:ext uri="{FF2B5EF4-FFF2-40B4-BE49-F238E27FC236}">
                    <a16:creationId xmlns:a16="http://schemas.microsoft.com/office/drawing/2014/main" id="{1E2607BC-ED67-4CF5-9242-679F5296E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932"/>
                <a:ext cx="35" cy="34"/>
              </a:xfrm>
              <a:custGeom>
                <a:avLst/>
                <a:gdLst>
                  <a:gd name="T0" fmla="*/ 63 w 128"/>
                  <a:gd name="T1" fmla="*/ 122 h 122"/>
                  <a:gd name="T2" fmla="*/ 6 w 128"/>
                  <a:gd name="T3" fmla="*/ 75 h 122"/>
                  <a:gd name="T4" fmla="*/ 51 w 128"/>
                  <a:gd name="T5" fmla="*/ 6 h 122"/>
                  <a:gd name="T6" fmla="*/ 53 w 128"/>
                  <a:gd name="T7" fmla="*/ 6 h 122"/>
                  <a:gd name="T8" fmla="*/ 121 w 128"/>
                  <a:gd name="T9" fmla="*/ 51 h 122"/>
                  <a:gd name="T10" fmla="*/ 76 w 128"/>
                  <a:gd name="T11" fmla="*/ 120 h 122"/>
                  <a:gd name="T12" fmla="*/ 75 w 128"/>
                  <a:gd name="T13" fmla="*/ 120 h 122"/>
                  <a:gd name="T14" fmla="*/ 63 w 128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122">
                    <a:moveTo>
                      <a:pt x="63" y="122"/>
                    </a:moveTo>
                    <a:cubicBezTo>
                      <a:pt x="36" y="122"/>
                      <a:pt x="12" y="102"/>
                      <a:pt x="6" y="75"/>
                    </a:cubicBezTo>
                    <a:cubicBezTo>
                      <a:pt x="0" y="43"/>
                      <a:pt x="20" y="13"/>
                      <a:pt x="51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84" y="0"/>
                      <a:pt x="115" y="20"/>
                      <a:pt x="121" y="51"/>
                    </a:cubicBezTo>
                    <a:cubicBezTo>
                      <a:pt x="128" y="83"/>
                      <a:pt x="107" y="114"/>
                      <a:pt x="76" y="120"/>
                    </a:cubicBezTo>
                    <a:cubicBezTo>
                      <a:pt x="75" y="120"/>
                      <a:pt x="75" y="120"/>
                      <a:pt x="75" y="120"/>
                    </a:cubicBezTo>
                    <a:cubicBezTo>
                      <a:pt x="71" y="121"/>
                      <a:pt x="67" y="122"/>
                      <a:pt x="63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220">
                <a:extLst>
                  <a:ext uri="{FF2B5EF4-FFF2-40B4-BE49-F238E27FC236}">
                    <a16:creationId xmlns:a16="http://schemas.microsoft.com/office/drawing/2014/main" id="{4FBBEA27-81FE-4EE2-8E95-A3D58F3AF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924"/>
                <a:ext cx="50" cy="47"/>
              </a:xfrm>
              <a:custGeom>
                <a:avLst/>
                <a:gdLst>
                  <a:gd name="T0" fmla="*/ 90 w 178"/>
                  <a:gd name="T1" fmla="*/ 170 h 170"/>
                  <a:gd name="T2" fmla="*/ 76 w 178"/>
                  <a:gd name="T3" fmla="*/ 169 h 170"/>
                  <a:gd name="T4" fmla="*/ 74 w 178"/>
                  <a:gd name="T5" fmla="*/ 169 h 170"/>
                  <a:gd name="T6" fmla="*/ 8 w 178"/>
                  <a:gd name="T7" fmla="*/ 75 h 170"/>
                  <a:gd name="T8" fmla="*/ 102 w 178"/>
                  <a:gd name="T9" fmla="*/ 8 h 170"/>
                  <a:gd name="T10" fmla="*/ 104 w 178"/>
                  <a:gd name="T11" fmla="*/ 8 h 170"/>
                  <a:gd name="T12" fmla="*/ 170 w 178"/>
                  <a:gd name="T13" fmla="*/ 102 h 170"/>
                  <a:gd name="T14" fmla="*/ 90 w 178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70">
                    <a:moveTo>
                      <a:pt x="90" y="170"/>
                    </a:moveTo>
                    <a:cubicBezTo>
                      <a:pt x="86" y="170"/>
                      <a:pt x="81" y="170"/>
                      <a:pt x="76" y="169"/>
                    </a:cubicBezTo>
                    <a:cubicBezTo>
                      <a:pt x="74" y="169"/>
                      <a:pt x="74" y="169"/>
                      <a:pt x="74" y="169"/>
                    </a:cubicBezTo>
                    <a:cubicBezTo>
                      <a:pt x="30" y="161"/>
                      <a:pt x="0" y="119"/>
                      <a:pt x="8" y="75"/>
                    </a:cubicBezTo>
                    <a:cubicBezTo>
                      <a:pt x="15" y="30"/>
                      <a:pt x="58" y="0"/>
                      <a:pt x="102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48" y="16"/>
                      <a:pt x="178" y="58"/>
                      <a:pt x="170" y="102"/>
                    </a:cubicBezTo>
                    <a:cubicBezTo>
                      <a:pt x="164" y="142"/>
                      <a:pt x="129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221">
                <a:extLst>
                  <a:ext uri="{FF2B5EF4-FFF2-40B4-BE49-F238E27FC236}">
                    <a16:creationId xmlns:a16="http://schemas.microsoft.com/office/drawing/2014/main" id="{4B572A77-D673-4401-917F-AEFF4F0BF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900"/>
                <a:ext cx="53" cy="51"/>
              </a:xfrm>
              <a:custGeom>
                <a:avLst/>
                <a:gdLst>
                  <a:gd name="T0" fmla="*/ 97 w 191"/>
                  <a:gd name="T1" fmla="*/ 183 h 183"/>
                  <a:gd name="T2" fmla="*/ 82 w 191"/>
                  <a:gd name="T3" fmla="*/ 182 h 183"/>
                  <a:gd name="T4" fmla="*/ 80 w 191"/>
                  <a:gd name="T5" fmla="*/ 181 h 183"/>
                  <a:gd name="T6" fmla="*/ 8 w 191"/>
                  <a:gd name="T7" fmla="*/ 80 h 183"/>
                  <a:gd name="T8" fmla="*/ 109 w 191"/>
                  <a:gd name="T9" fmla="*/ 8 h 183"/>
                  <a:gd name="T10" fmla="*/ 111 w 191"/>
                  <a:gd name="T11" fmla="*/ 9 h 183"/>
                  <a:gd name="T12" fmla="*/ 183 w 191"/>
                  <a:gd name="T13" fmla="*/ 110 h 183"/>
                  <a:gd name="T14" fmla="*/ 97 w 191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3">
                    <a:moveTo>
                      <a:pt x="97" y="183"/>
                    </a:moveTo>
                    <a:cubicBezTo>
                      <a:pt x="92" y="183"/>
                      <a:pt x="87" y="182"/>
                      <a:pt x="82" y="182"/>
                    </a:cubicBezTo>
                    <a:cubicBezTo>
                      <a:pt x="80" y="181"/>
                      <a:pt x="80" y="181"/>
                      <a:pt x="80" y="181"/>
                    </a:cubicBezTo>
                    <a:cubicBezTo>
                      <a:pt x="32" y="173"/>
                      <a:pt x="0" y="128"/>
                      <a:pt x="8" y="80"/>
                    </a:cubicBezTo>
                    <a:cubicBezTo>
                      <a:pt x="16" y="32"/>
                      <a:pt x="62" y="0"/>
                      <a:pt x="109" y="8"/>
                    </a:cubicBezTo>
                    <a:cubicBezTo>
                      <a:pt x="111" y="9"/>
                      <a:pt x="111" y="9"/>
                      <a:pt x="111" y="9"/>
                    </a:cubicBezTo>
                    <a:cubicBezTo>
                      <a:pt x="159" y="17"/>
                      <a:pt x="191" y="62"/>
                      <a:pt x="183" y="110"/>
                    </a:cubicBezTo>
                    <a:cubicBezTo>
                      <a:pt x="176" y="153"/>
                      <a:pt x="139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222">
                <a:extLst>
                  <a:ext uri="{FF2B5EF4-FFF2-40B4-BE49-F238E27FC236}">
                    <a16:creationId xmlns:a16="http://schemas.microsoft.com/office/drawing/2014/main" id="{2C4CE89C-4791-4191-982A-625399A1E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746"/>
                <a:ext cx="35" cy="34"/>
              </a:xfrm>
              <a:custGeom>
                <a:avLst/>
                <a:gdLst>
                  <a:gd name="T0" fmla="*/ 64 w 129"/>
                  <a:gd name="T1" fmla="*/ 123 h 123"/>
                  <a:gd name="T2" fmla="*/ 6 w 129"/>
                  <a:gd name="T3" fmla="*/ 74 h 123"/>
                  <a:gd name="T4" fmla="*/ 54 w 129"/>
                  <a:gd name="T5" fmla="*/ 6 h 123"/>
                  <a:gd name="T6" fmla="*/ 55 w 129"/>
                  <a:gd name="T7" fmla="*/ 5 h 123"/>
                  <a:gd name="T8" fmla="*/ 123 w 129"/>
                  <a:gd name="T9" fmla="*/ 54 h 123"/>
                  <a:gd name="T10" fmla="*/ 75 w 129"/>
                  <a:gd name="T11" fmla="*/ 121 h 123"/>
                  <a:gd name="T12" fmla="*/ 74 w 129"/>
                  <a:gd name="T13" fmla="*/ 122 h 123"/>
                  <a:gd name="T14" fmla="*/ 64 w 129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3">
                    <a:moveTo>
                      <a:pt x="64" y="123"/>
                    </a:moveTo>
                    <a:cubicBezTo>
                      <a:pt x="35" y="123"/>
                      <a:pt x="10" y="102"/>
                      <a:pt x="6" y="74"/>
                    </a:cubicBezTo>
                    <a:cubicBezTo>
                      <a:pt x="0" y="42"/>
                      <a:pt x="22" y="11"/>
                      <a:pt x="54" y="6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87" y="0"/>
                      <a:pt x="118" y="21"/>
                      <a:pt x="123" y="54"/>
                    </a:cubicBezTo>
                    <a:cubicBezTo>
                      <a:pt x="129" y="86"/>
                      <a:pt x="107" y="116"/>
                      <a:pt x="75" y="121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70" y="122"/>
                      <a:pt x="67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223">
                <a:extLst>
                  <a:ext uri="{FF2B5EF4-FFF2-40B4-BE49-F238E27FC236}">
                    <a16:creationId xmlns:a16="http://schemas.microsoft.com/office/drawing/2014/main" id="{982A4867-3777-4B7E-8AC4-B5FEC03A1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2728"/>
                <a:ext cx="40" cy="39"/>
              </a:xfrm>
              <a:custGeom>
                <a:avLst/>
                <a:gdLst>
                  <a:gd name="T0" fmla="*/ 74 w 147"/>
                  <a:gd name="T1" fmla="*/ 141 h 141"/>
                  <a:gd name="T2" fmla="*/ 61 w 147"/>
                  <a:gd name="T3" fmla="*/ 139 h 141"/>
                  <a:gd name="T4" fmla="*/ 60 w 147"/>
                  <a:gd name="T5" fmla="*/ 139 h 141"/>
                  <a:gd name="T6" fmla="*/ 7 w 147"/>
                  <a:gd name="T7" fmla="*/ 60 h 141"/>
                  <a:gd name="T8" fmla="*/ 86 w 147"/>
                  <a:gd name="T9" fmla="*/ 8 h 141"/>
                  <a:gd name="T10" fmla="*/ 88 w 147"/>
                  <a:gd name="T11" fmla="*/ 8 h 141"/>
                  <a:gd name="T12" fmla="*/ 140 w 147"/>
                  <a:gd name="T13" fmla="*/ 87 h 141"/>
                  <a:gd name="T14" fmla="*/ 74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4" y="141"/>
                    </a:moveTo>
                    <a:cubicBezTo>
                      <a:pt x="70" y="141"/>
                      <a:pt x="65" y="140"/>
                      <a:pt x="61" y="139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23" y="132"/>
                      <a:pt x="0" y="96"/>
                      <a:pt x="7" y="60"/>
                    </a:cubicBezTo>
                    <a:cubicBezTo>
                      <a:pt x="15" y="24"/>
                      <a:pt x="50" y="0"/>
                      <a:pt x="86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124" y="15"/>
                      <a:pt x="147" y="51"/>
                      <a:pt x="140" y="87"/>
                    </a:cubicBezTo>
                    <a:cubicBezTo>
                      <a:pt x="133" y="119"/>
                      <a:pt x="10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224">
                <a:extLst>
                  <a:ext uri="{FF2B5EF4-FFF2-40B4-BE49-F238E27FC236}">
                    <a16:creationId xmlns:a16="http://schemas.microsoft.com/office/drawing/2014/main" id="{188FCEFA-67C3-4EA5-9876-F021B4464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720"/>
                <a:ext cx="41" cy="39"/>
              </a:xfrm>
              <a:custGeom>
                <a:avLst/>
                <a:gdLst>
                  <a:gd name="T0" fmla="*/ 73 w 148"/>
                  <a:gd name="T1" fmla="*/ 141 h 141"/>
                  <a:gd name="T2" fmla="*/ 6 w 148"/>
                  <a:gd name="T3" fmla="*/ 85 h 141"/>
                  <a:gd name="T4" fmla="*/ 62 w 148"/>
                  <a:gd name="T5" fmla="*/ 6 h 141"/>
                  <a:gd name="T6" fmla="*/ 64 w 148"/>
                  <a:gd name="T7" fmla="*/ 6 h 141"/>
                  <a:gd name="T8" fmla="*/ 142 w 148"/>
                  <a:gd name="T9" fmla="*/ 61 h 141"/>
                  <a:gd name="T10" fmla="*/ 86 w 148"/>
                  <a:gd name="T11" fmla="*/ 140 h 141"/>
                  <a:gd name="T12" fmla="*/ 85 w 148"/>
                  <a:gd name="T13" fmla="*/ 140 h 141"/>
                  <a:gd name="T14" fmla="*/ 73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3" y="141"/>
                    </a:moveTo>
                    <a:cubicBezTo>
                      <a:pt x="41" y="141"/>
                      <a:pt x="12" y="118"/>
                      <a:pt x="6" y="85"/>
                    </a:cubicBezTo>
                    <a:cubicBezTo>
                      <a:pt x="0" y="48"/>
                      <a:pt x="25" y="12"/>
                      <a:pt x="62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101" y="0"/>
                      <a:pt x="136" y="24"/>
                      <a:pt x="142" y="61"/>
                    </a:cubicBezTo>
                    <a:cubicBezTo>
                      <a:pt x="148" y="98"/>
                      <a:pt x="123" y="134"/>
                      <a:pt x="86" y="140"/>
                    </a:cubicBezTo>
                    <a:cubicBezTo>
                      <a:pt x="85" y="140"/>
                      <a:pt x="85" y="140"/>
                      <a:pt x="85" y="140"/>
                    </a:cubicBezTo>
                    <a:cubicBezTo>
                      <a:pt x="81" y="141"/>
                      <a:pt x="77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225">
                <a:extLst>
                  <a:ext uri="{FF2B5EF4-FFF2-40B4-BE49-F238E27FC236}">
                    <a16:creationId xmlns:a16="http://schemas.microsoft.com/office/drawing/2014/main" id="{F5E63DC9-86A0-4843-B6B0-34BADCE75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693"/>
                <a:ext cx="55" cy="53"/>
              </a:xfrm>
              <a:custGeom>
                <a:avLst/>
                <a:gdLst>
                  <a:gd name="T0" fmla="*/ 102 w 201"/>
                  <a:gd name="T1" fmla="*/ 191 h 191"/>
                  <a:gd name="T2" fmla="*/ 83 w 201"/>
                  <a:gd name="T3" fmla="*/ 190 h 191"/>
                  <a:gd name="T4" fmla="*/ 81 w 201"/>
                  <a:gd name="T5" fmla="*/ 189 h 191"/>
                  <a:gd name="T6" fmla="*/ 10 w 201"/>
                  <a:gd name="T7" fmla="*/ 81 h 191"/>
                  <a:gd name="T8" fmla="*/ 118 w 201"/>
                  <a:gd name="T9" fmla="*/ 10 h 191"/>
                  <a:gd name="T10" fmla="*/ 120 w 201"/>
                  <a:gd name="T11" fmla="*/ 10 h 191"/>
                  <a:gd name="T12" fmla="*/ 191 w 201"/>
                  <a:gd name="T13" fmla="*/ 118 h 191"/>
                  <a:gd name="T14" fmla="*/ 102 w 201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191">
                    <a:moveTo>
                      <a:pt x="102" y="191"/>
                    </a:moveTo>
                    <a:cubicBezTo>
                      <a:pt x="96" y="191"/>
                      <a:pt x="89" y="191"/>
                      <a:pt x="83" y="190"/>
                    </a:cubicBezTo>
                    <a:cubicBezTo>
                      <a:pt x="81" y="189"/>
                      <a:pt x="81" y="189"/>
                      <a:pt x="81" y="189"/>
                    </a:cubicBezTo>
                    <a:cubicBezTo>
                      <a:pt x="32" y="179"/>
                      <a:pt x="0" y="131"/>
                      <a:pt x="10" y="81"/>
                    </a:cubicBezTo>
                    <a:cubicBezTo>
                      <a:pt x="20" y="32"/>
                      <a:pt x="68" y="0"/>
                      <a:pt x="118" y="10"/>
                    </a:cubicBezTo>
                    <a:cubicBezTo>
                      <a:pt x="120" y="10"/>
                      <a:pt x="120" y="10"/>
                      <a:pt x="120" y="10"/>
                    </a:cubicBezTo>
                    <a:cubicBezTo>
                      <a:pt x="169" y="20"/>
                      <a:pt x="201" y="69"/>
                      <a:pt x="191" y="118"/>
                    </a:cubicBezTo>
                    <a:cubicBezTo>
                      <a:pt x="182" y="161"/>
                      <a:pt x="144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226">
                <a:extLst>
                  <a:ext uri="{FF2B5EF4-FFF2-40B4-BE49-F238E27FC236}">
                    <a16:creationId xmlns:a16="http://schemas.microsoft.com/office/drawing/2014/main" id="{C44629DC-3963-474B-AB22-73D651F80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2693"/>
                <a:ext cx="50" cy="47"/>
              </a:xfrm>
              <a:custGeom>
                <a:avLst/>
                <a:gdLst>
                  <a:gd name="T0" fmla="*/ 89 w 181"/>
                  <a:gd name="T1" fmla="*/ 173 h 173"/>
                  <a:gd name="T2" fmla="*/ 7 w 181"/>
                  <a:gd name="T3" fmla="*/ 104 h 173"/>
                  <a:gd name="T4" fmla="*/ 75 w 181"/>
                  <a:gd name="T5" fmla="*/ 8 h 173"/>
                  <a:gd name="T6" fmla="*/ 77 w 181"/>
                  <a:gd name="T7" fmla="*/ 7 h 173"/>
                  <a:gd name="T8" fmla="*/ 173 w 181"/>
                  <a:gd name="T9" fmla="*/ 75 h 173"/>
                  <a:gd name="T10" fmla="*/ 105 w 181"/>
                  <a:gd name="T11" fmla="*/ 171 h 173"/>
                  <a:gd name="T12" fmla="*/ 103 w 181"/>
                  <a:gd name="T13" fmla="*/ 172 h 173"/>
                  <a:gd name="T14" fmla="*/ 89 w 181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3">
                    <a:moveTo>
                      <a:pt x="89" y="173"/>
                    </a:moveTo>
                    <a:cubicBezTo>
                      <a:pt x="49" y="173"/>
                      <a:pt x="14" y="144"/>
                      <a:pt x="7" y="104"/>
                    </a:cubicBezTo>
                    <a:cubicBezTo>
                      <a:pt x="0" y="58"/>
                      <a:pt x="30" y="15"/>
                      <a:pt x="75" y="8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122" y="0"/>
                      <a:pt x="165" y="30"/>
                      <a:pt x="173" y="75"/>
                    </a:cubicBezTo>
                    <a:cubicBezTo>
                      <a:pt x="181" y="121"/>
                      <a:pt x="150" y="164"/>
                      <a:pt x="105" y="171"/>
                    </a:cubicBezTo>
                    <a:cubicBezTo>
                      <a:pt x="103" y="172"/>
                      <a:pt x="103" y="172"/>
                      <a:pt x="103" y="172"/>
                    </a:cubicBezTo>
                    <a:cubicBezTo>
                      <a:pt x="99" y="172"/>
                      <a:pt x="94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227">
                <a:extLst>
                  <a:ext uri="{FF2B5EF4-FFF2-40B4-BE49-F238E27FC236}">
                    <a16:creationId xmlns:a16="http://schemas.microsoft.com/office/drawing/2014/main" id="{FB20F91D-B59C-40DC-A5DF-B856538C3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652"/>
                <a:ext cx="60" cy="57"/>
              </a:xfrm>
              <a:custGeom>
                <a:avLst/>
                <a:gdLst>
                  <a:gd name="T0" fmla="*/ 109 w 217"/>
                  <a:gd name="T1" fmla="*/ 203 h 203"/>
                  <a:gd name="T2" fmla="*/ 59 w 217"/>
                  <a:gd name="T3" fmla="*/ 188 h 203"/>
                  <a:gd name="T4" fmla="*/ 57 w 217"/>
                  <a:gd name="T5" fmla="*/ 187 h 203"/>
                  <a:gd name="T6" fmla="*/ 28 w 217"/>
                  <a:gd name="T7" fmla="*/ 57 h 203"/>
                  <a:gd name="T8" fmla="*/ 158 w 217"/>
                  <a:gd name="T9" fmla="*/ 28 h 203"/>
                  <a:gd name="T10" fmla="*/ 160 w 217"/>
                  <a:gd name="T11" fmla="*/ 29 h 203"/>
                  <a:gd name="T12" fmla="*/ 189 w 217"/>
                  <a:gd name="T13" fmla="*/ 160 h 203"/>
                  <a:gd name="T14" fmla="*/ 109 w 217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3">
                    <a:moveTo>
                      <a:pt x="109" y="203"/>
                    </a:moveTo>
                    <a:cubicBezTo>
                      <a:pt x="92" y="203"/>
                      <a:pt x="74" y="198"/>
                      <a:pt x="59" y="188"/>
                    </a:cubicBezTo>
                    <a:cubicBezTo>
                      <a:pt x="57" y="187"/>
                      <a:pt x="57" y="187"/>
                      <a:pt x="57" y="187"/>
                    </a:cubicBezTo>
                    <a:cubicBezTo>
                      <a:pt x="13" y="159"/>
                      <a:pt x="0" y="100"/>
                      <a:pt x="28" y="57"/>
                    </a:cubicBezTo>
                    <a:cubicBezTo>
                      <a:pt x="56" y="13"/>
                      <a:pt x="115" y="0"/>
                      <a:pt x="158" y="28"/>
                    </a:cubicBezTo>
                    <a:cubicBezTo>
                      <a:pt x="160" y="29"/>
                      <a:pt x="160" y="29"/>
                      <a:pt x="160" y="29"/>
                    </a:cubicBezTo>
                    <a:cubicBezTo>
                      <a:pt x="204" y="57"/>
                      <a:pt x="217" y="116"/>
                      <a:pt x="189" y="160"/>
                    </a:cubicBezTo>
                    <a:cubicBezTo>
                      <a:pt x="171" y="188"/>
                      <a:pt x="140" y="203"/>
                      <a:pt x="109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228">
                <a:extLst>
                  <a:ext uri="{FF2B5EF4-FFF2-40B4-BE49-F238E27FC236}">
                    <a16:creationId xmlns:a16="http://schemas.microsoft.com/office/drawing/2014/main" id="{C2D03A1E-B06A-417E-B5BA-990B8BDDB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633"/>
                <a:ext cx="57" cy="53"/>
              </a:xfrm>
              <a:custGeom>
                <a:avLst/>
                <a:gdLst>
                  <a:gd name="T0" fmla="*/ 102 w 205"/>
                  <a:gd name="T1" fmla="*/ 191 h 191"/>
                  <a:gd name="T2" fmla="*/ 26 w 205"/>
                  <a:gd name="T3" fmla="*/ 148 h 191"/>
                  <a:gd name="T4" fmla="*/ 56 w 205"/>
                  <a:gd name="T5" fmla="*/ 26 h 191"/>
                  <a:gd name="T6" fmla="*/ 58 w 205"/>
                  <a:gd name="T7" fmla="*/ 25 h 191"/>
                  <a:gd name="T8" fmla="*/ 180 w 205"/>
                  <a:gd name="T9" fmla="*/ 55 h 191"/>
                  <a:gd name="T10" fmla="*/ 149 w 205"/>
                  <a:gd name="T11" fmla="*/ 177 h 191"/>
                  <a:gd name="T12" fmla="*/ 147 w 205"/>
                  <a:gd name="T13" fmla="*/ 178 h 191"/>
                  <a:gd name="T14" fmla="*/ 102 w 205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1">
                    <a:moveTo>
                      <a:pt x="102" y="191"/>
                    </a:moveTo>
                    <a:cubicBezTo>
                      <a:pt x="72" y="191"/>
                      <a:pt x="42" y="175"/>
                      <a:pt x="26" y="148"/>
                    </a:cubicBezTo>
                    <a:cubicBezTo>
                      <a:pt x="0" y="105"/>
                      <a:pt x="14" y="51"/>
                      <a:pt x="56" y="26"/>
                    </a:cubicBezTo>
                    <a:cubicBezTo>
                      <a:pt x="58" y="25"/>
                      <a:pt x="58" y="25"/>
                      <a:pt x="58" y="25"/>
                    </a:cubicBezTo>
                    <a:cubicBezTo>
                      <a:pt x="100" y="0"/>
                      <a:pt x="154" y="13"/>
                      <a:pt x="180" y="55"/>
                    </a:cubicBezTo>
                    <a:cubicBezTo>
                      <a:pt x="205" y="97"/>
                      <a:pt x="191" y="152"/>
                      <a:pt x="149" y="177"/>
                    </a:cubicBezTo>
                    <a:cubicBezTo>
                      <a:pt x="147" y="178"/>
                      <a:pt x="147" y="178"/>
                      <a:pt x="147" y="178"/>
                    </a:cubicBezTo>
                    <a:cubicBezTo>
                      <a:pt x="133" y="187"/>
                      <a:pt x="117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229">
                <a:extLst>
                  <a:ext uri="{FF2B5EF4-FFF2-40B4-BE49-F238E27FC236}">
                    <a16:creationId xmlns:a16="http://schemas.microsoft.com/office/drawing/2014/main" id="{016B403F-27E3-4C30-B8DD-A34A0AF01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588"/>
                <a:ext cx="41" cy="38"/>
              </a:xfrm>
              <a:custGeom>
                <a:avLst/>
                <a:gdLst>
                  <a:gd name="T0" fmla="*/ 76 w 150"/>
                  <a:gd name="T1" fmla="*/ 140 h 140"/>
                  <a:gd name="T2" fmla="*/ 40 w 150"/>
                  <a:gd name="T3" fmla="*/ 130 h 140"/>
                  <a:gd name="T4" fmla="*/ 39 w 150"/>
                  <a:gd name="T5" fmla="*/ 129 h 140"/>
                  <a:gd name="T6" fmla="*/ 20 w 150"/>
                  <a:gd name="T7" fmla="*/ 39 h 140"/>
                  <a:gd name="T8" fmla="*/ 110 w 150"/>
                  <a:gd name="T9" fmla="*/ 19 h 140"/>
                  <a:gd name="T10" fmla="*/ 111 w 150"/>
                  <a:gd name="T11" fmla="*/ 20 h 140"/>
                  <a:gd name="T12" fmla="*/ 130 w 150"/>
                  <a:gd name="T13" fmla="*/ 110 h 140"/>
                  <a:gd name="T14" fmla="*/ 76 w 15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0">
                    <a:moveTo>
                      <a:pt x="76" y="140"/>
                    </a:moveTo>
                    <a:cubicBezTo>
                      <a:pt x="64" y="140"/>
                      <a:pt x="51" y="137"/>
                      <a:pt x="40" y="130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9" y="109"/>
                      <a:pt x="0" y="69"/>
                      <a:pt x="20" y="39"/>
                    </a:cubicBezTo>
                    <a:cubicBezTo>
                      <a:pt x="39" y="9"/>
                      <a:pt x="79" y="0"/>
                      <a:pt x="110" y="19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41" y="39"/>
                      <a:pt x="150" y="80"/>
                      <a:pt x="130" y="110"/>
                    </a:cubicBezTo>
                    <a:cubicBezTo>
                      <a:pt x="118" y="129"/>
                      <a:pt x="97" y="140"/>
                      <a:pt x="76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230">
                <a:extLst>
                  <a:ext uri="{FF2B5EF4-FFF2-40B4-BE49-F238E27FC236}">
                    <a16:creationId xmlns:a16="http://schemas.microsoft.com/office/drawing/2014/main" id="{B11B604E-AD5A-48A7-A486-15FBC1DA7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2570"/>
                <a:ext cx="42" cy="38"/>
              </a:xfrm>
              <a:custGeom>
                <a:avLst/>
                <a:gdLst>
                  <a:gd name="T0" fmla="*/ 74 w 149"/>
                  <a:gd name="T1" fmla="*/ 139 h 139"/>
                  <a:gd name="T2" fmla="*/ 18 w 149"/>
                  <a:gd name="T3" fmla="*/ 108 h 139"/>
                  <a:gd name="T4" fmla="*/ 40 w 149"/>
                  <a:gd name="T5" fmla="*/ 19 h 139"/>
                  <a:gd name="T6" fmla="*/ 42 w 149"/>
                  <a:gd name="T7" fmla="*/ 18 h 139"/>
                  <a:gd name="T8" fmla="*/ 130 w 149"/>
                  <a:gd name="T9" fmla="*/ 40 h 139"/>
                  <a:gd name="T10" fmla="*/ 108 w 149"/>
                  <a:gd name="T11" fmla="*/ 129 h 139"/>
                  <a:gd name="T12" fmla="*/ 107 w 149"/>
                  <a:gd name="T13" fmla="*/ 130 h 139"/>
                  <a:gd name="T14" fmla="*/ 74 w 149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39">
                    <a:moveTo>
                      <a:pt x="74" y="139"/>
                    </a:moveTo>
                    <a:cubicBezTo>
                      <a:pt x="52" y="139"/>
                      <a:pt x="30" y="128"/>
                      <a:pt x="18" y="108"/>
                    </a:cubicBezTo>
                    <a:cubicBezTo>
                      <a:pt x="0" y="77"/>
                      <a:pt x="10" y="37"/>
                      <a:pt x="40" y="19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72" y="0"/>
                      <a:pt x="112" y="10"/>
                      <a:pt x="130" y="40"/>
                    </a:cubicBezTo>
                    <a:cubicBezTo>
                      <a:pt x="149" y="71"/>
                      <a:pt x="139" y="111"/>
                      <a:pt x="108" y="129"/>
                    </a:cubicBezTo>
                    <a:cubicBezTo>
                      <a:pt x="107" y="130"/>
                      <a:pt x="107" y="130"/>
                      <a:pt x="107" y="130"/>
                    </a:cubicBezTo>
                    <a:cubicBezTo>
                      <a:pt x="96" y="136"/>
                      <a:pt x="85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231">
                <a:extLst>
                  <a:ext uri="{FF2B5EF4-FFF2-40B4-BE49-F238E27FC236}">
                    <a16:creationId xmlns:a16="http://schemas.microsoft.com/office/drawing/2014/main" id="{049F5287-111A-4963-BDA6-557E20304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511"/>
                <a:ext cx="48" cy="44"/>
              </a:xfrm>
              <a:custGeom>
                <a:avLst/>
                <a:gdLst>
                  <a:gd name="T0" fmla="*/ 86 w 171"/>
                  <a:gd name="T1" fmla="*/ 161 h 161"/>
                  <a:gd name="T2" fmla="*/ 46 w 171"/>
                  <a:gd name="T3" fmla="*/ 149 h 161"/>
                  <a:gd name="T4" fmla="*/ 44 w 171"/>
                  <a:gd name="T5" fmla="*/ 148 h 161"/>
                  <a:gd name="T6" fmla="*/ 22 w 171"/>
                  <a:gd name="T7" fmla="*/ 45 h 161"/>
                  <a:gd name="T8" fmla="*/ 125 w 171"/>
                  <a:gd name="T9" fmla="*/ 22 h 161"/>
                  <a:gd name="T10" fmla="*/ 126 w 171"/>
                  <a:gd name="T11" fmla="*/ 23 h 161"/>
                  <a:gd name="T12" fmla="*/ 149 w 171"/>
                  <a:gd name="T13" fmla="*/ 127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72" y="161"/>
                      <a:pt x="58" y="157"/>
                      <a:pt x="46" y="149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10" y="126"/>
                      <a:pt x="0" y="80"/>
                      <a:pt x="22" y="45"/>
                    </a:cubicBezTo>
                    <a:cubicBezTo>
                      <a:pt x="44" y="10"/>
                      <a:pt x="90" y="0"/>
                      <a:pt x="125" y="22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61" y="46"/>
                      <a:pt x="171" y="92"/>
                      <a:pt x="149" y="127"/>
                    </a:cubicBezTo>
                    <a:cubicBezTo>
                      <a:pt x="135" y="149"/>
                      <a:pt x="111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232">
                <a:extLst>
                  <a:ext uri="{FF2B5EF4-FFF2-40B4-BE49-F238E27FC236}">
                    <a16:creationId xmlns:a16="http://schemas.microsoft.com/office/drawing/2014/main" id="{7766B598-8579-436A-8E6D-9094BD41C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2490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8 w 168"/>
                  <a:gd name="T3" fmla="*/ 144 h 159"/>
                  <a:gd name="T4" fmla="*/ 25 w 168"/>
                  <a:gd name="T5" fmla="*/ 39 h 159"/>
                  <a:gd name="T6" fmla="*/ 26 w 168"/>
                  <a:gd name="T7" fmla="*/ 38 h 159"/>
                  <a:gd name="T8" fmla="*/ 130 w 168"/>
                  <a:gd name="T9" fmla="*/ 25 h 159"/>
                  <a:gd name="T10" fmla="*/ 143 w 168"/>
                  <a:gd name="T11" fmla="*/ 129 h 159"/>
                  <a:gd name="T12" fmla="*/ 142 w 168"/>
                  <a:gd name="T13" fmla="*/ 131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7" y="159"/>
                      <a:pt x="51" y="154"/>
                      <a:pt x="38" y="144"/>
                    </a:cubicBezTo>
                    <a:cubicBezTo>
                      <a:pt x="5" y="119"/>
                      <a:pt x="0" y="72"/>
                      <a:pt x="25" y="39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51" y="6"/>
                      <a:pt x="98" y="0"/>
                      <a:pt x="130" y="25"/>
                    </a:cubicBezTo>
                    <a:cubicBezTo>
                      <a:pt x="162" y="50"/>
                      <a:pt x="168" y="97"/>
                      <a:pt x="143" y="129"/>
                    </a:cubicBezTo>
                    <a:cubicBezTo>
                      <a:pt x="142" y="131"/>
                      <a:pt x="142" y="131"/>
                      <a:pt x="142" y="131"/>
                    </a:cubicBezTo>
                    <a:cubicBezTo>
                      <a:pt x="127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233">
                <a:extLst>
                  <a:ext uri="{FF2B5EF4-FFF2-40B4-BE49-F238E27FC236}">
                    <a16:creationId xmlns:a16="http://schemas.microsoft.com/office/drawing/2014/main" id="{7435A5C9-BFEF-44DD-A9AA-228D4C8B1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2410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27 w 178"/>
                  <a:gd name="T3" fmla="*/ 136 h 168"/>
                  <a:gd name="T4" fmla="*/ 26 w 178"/>
                  <a:gd name="T5" fmla="*/ 134 h 168"/>
                  <a:gd name="T6" fmla="*/ 43 w 178"/>
                  <a:gd name="T7" fmla="*/ 26 h 168"/>
                  <a:gd name="T8" fmla="*/ 152 w 178"/>
                  <a:gd name="T9" fmla="*/ 43 h 168"/>
                  <a:gd name="T10" fmla="*/ 153 w 178"/>
                  <a:gd name="T11" fmla="*/ 44 h 168"/>
                  <a:gd name="T12" fmla="*/ 136 w 178"/>
                  <a:gd name="T13" fmla="*/ 153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66" y="168"/>
                      <a:pt x="42" y="157"/>
                      <a:pt x="27" y="136"/>
                    </a:cubicBezTo>
                    <a:cubicBezTo>
                      <a:pt x="26" y="134"/>
                      <a:pt x="26" y="134"/>
                      <a:pt x="26" y="134"/>
                    </a:cubicBezTo>
                    <a:cubicBezTo>
                      <a:pt x="0" y="100"/>
                      <a:pt x="8" y="51"/>
                      <a:pt x="43" y="26"/>
                    </a:cubicBezTo>
                    <a:cubicBezTo>
                      <a:pt x="77" y="0"/>
                      <a:pt x="126" y="8"/>
                      <a:pt x="152" y="43"/>
                    </a:cubicBezTo>
                    <a:cubicBezTo>
                      <a:pt x="153" y="44"/>
                      <a:pt x="153" y="44"/>
                      <a:pt x="153" y="44"/>
                    </a:cubicBezTo>
                    <a:cubicBezTo>
                      <a:pt x="178" y="79"/>
                      <a:pt x="170" y="127"/>
                      <a:pt x="136" y="153"/>
                    </a:cubicBezTo>
                    <a:cubicBezTo>
                      <a:pt x="122" y="163"/>
                      <a:pt x="106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234">
                <a:extLst>
                  <a:ext uri="{FF2B5EF4-FFF2-40B4-BE49-F238E27FC236}">
                    <a16:creationId xmlns:a16="http://schemas.microsoft.com/office/drawing/2014/main" id="{D5F19AB3-5627-41D3-B156-118C2A512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376"/>
                <a:ext cx="60" cy="55"/>
              </a:xfrm>
              <a:custGeom>
                <a:avLst/>
                <a:gdLst>
                  <a:gd name="T0" fmla="*/ 106 w 214"/>
                  <a:gd name="T1" fmla="*/ 202 h 202"/>
                  <a:gd name="T2" fmla="*/ 48 w 214"/>
                  <a:gd name="T3" fmla="*/ 182 h 202"/>
                  <a:gd name="T4" fmla="*/ 32 w 214"/>
                  <a:gd name="T5" fmla="*/ 50 h 202"/>
                  <a:gd name="T6" fmla="*/ 34 w 214"/>
                  <a:gd name="T7" fmla="*/ 49 h 202"/>
                  <a:gd name="T8" fmla="*/ 166 w 214"/>
                  <a:gd name="T9" fmla="*/ 32 h 202"/>
                  <a:gd name="T10" fmla="*/ 182 w 214"/>
                  <a:gd name="T11" fmla="*/ 164 h 202"/>
                  <a:gd name="T12" fmla="*/ 180 w 214"/>
                  <a:gd name="T13" fmla="*/ 166 h 202"/>
                  <a:gd name="T14" fmla="*/ 106 w 214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02">
                    <a:moveTo>
                      <a:pt x="106" y="202"/>
                    </a:moveTo>
                    <a:cubicBezTo>
                      <a:pt x="86" y="202"/>
                      <a:pt x="66" y="196"/>
                      <a:pt x="48" y="182"/>
                    </a:cubicBezTo>
                    <a:cubicBezTo>
                      <a:pt x="7" y="150"/>
                      <a:pt x="0" y="91"/>
                      <a:pt x="32" y="50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66" y="8"/>
                      <a:pt x="125" y="0"/>
                      <a:pt x="166" y="32"/>
                    </a:cubicBezTo>
                    <a:cubicBezTo>
                      <a:pt x="206" y="64"/>
                      <a:pt x="214" y="124"/>
                      <a:pt x="182" y="164"/>
                    </a:cubicBezTo>
                    <a:cubicBezTo>
                      <a:pt x="180" y="166"/>
                      <a:pt x="180" y="166"/>
                      <a:pt x="180" y="166"/>
                    </a:cubicBezTo>
                    <a:cubicBezTo>
                      <a:pt x="162" y="190"/>
                      <a:pt x="134" y="202"/>
                      <a:pt x="106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235">
                <a:extLst>
                  <a:ext uri="{FF2B5EF4-FFF2-40B4-BE49-F238E27FC236}">
                    <a16:creationId xmlns:a16="http://schemas.microsoft.com/office/drawing/2014/main" id="{3FEC755E-4512-4ED1-AC72-268415CB0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2295"/>
                <a:ext cx="58" cy="54"/>
              </a:xfrm>
              <a:custGeom>
                <a:avLst/>
                <a:gdLst>
                  <a:gd name="T0" fmla="*/ 104 w 207"/>
                  <a:gd name="T1" fmla="*/ 195 h 195"/>
                  <a:gd name="T2" fmla="*/ 31 w 207"/>
                  <a:gd name="T3" fmla="*/ 158 h 195"/>
                  <a:gd name="T4" fmla="*/ 30 w 207"/>
                  <a:gd name="T5" fmla="*/ 156 h 195"/>
                  <a:gd name="T6" fmla="*/ 49 w 207"/>
                  <a:gd name="T7" fmla="*/ 30 h 195"/>
                  <a:gd name="T8" fmla="*/ 176 w 207"/>
                  <a:gd name="T9" fmla="*/ 49 h 195"/>
                  <a:gd name="T10" fmla="*/ 177 w 207"/>
                  <a:gd name="T11" fmla="*/ 51 h 195"/>
                  <a:gd name="T12" fmla="*/ 158 w 207"/>
                  <a:gd name="T13" fmla="*/ 178 h 195"/>
                  <a:gd name="T14" fmla="*/ 104 w 207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5">
                    <a:moveTo>
                      <a:pt x="104" y="195"/>
                    </a:moveTo>
                    <a:cubicBezTo>
                      <a:pt x="76" y="195"/>
                      <a:pt x="49" y="182"/>
                      <a:pt x="31" y="158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0" y="116"/>
                      <a:pt x="9" y="59"/>
                      <a:pt x="49" y="30"/>
                    </a:cubicBezTo>
                    <a:cubicBezTo>
                      <a:pt x="90" y="0"/>
                      <a:pt x="146" y="9"/>
                      <a:pt x="176" y="49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207" y="91"/>
                      <a:pt x="198" y="148"/>
                      <a:pt x="158" y="178"/>
                    </a:cubicBezTo>
                    <a:cubicBezTo>
                      <a:pt x="141" y="189"/>
                      <a:pt x="123" y="195"/>
                      <a:pt x="104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236">
                <a:extLst>
                  <a:ext uri="{FF2B5EF4-FFF2-40B4-BE49-F238E27FC236}">
                    <a16:creationId xmlns:a16="http://schemas.microsoft.com/office/drawing/2014/main" id="{0F72A796-F255-4DC7-A080-0678C7DDB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276"/>
                <a:ext cx="42" cy="40"/>
              </a:xfrm>
              <a:custGeom>
                <a:avLst/>
                <a:gdLst>
                  <a:gd name="T0" fmla="*/ 75 w 152"/>
                  <a:gd name="T1" fmla="*/ 144 h 144"/>
                  <a:gd name="T2" fmla="*/ 34 w 152"/>
                  <a:gd name="T3" fmla="*/ 130 h 144"/>
                  <a:gd name="T4" fmla="*/ 23 w 152"/>
                  <a:gd name="T5" fmla="*/ 36 h 144"/>
                  <a:gd name="T6" fmla="*/ 24 w 152"/>
                  <a:gd name="T7" fmla="*/ 34 h 144"/>
                  <a:gd name="T8" fmla="*/ 118 w 152"/>
                  <a:gd name="T9" fmla="*/ 23 h 144"/>
                  <a:gd name="T10" fmla="*/ 129 w 152"/>
                  <a:gd name="T11" fmla="*/ 117 h 144"/>
                  <a:gd name="T12" fmla="*/ 128 w 152"/>
                  <a:gd name="T13" fmla="*/ 118 h 144"/>
                  <a:gd name="T14" fmla="*/ 75 w 152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4">
                    <a:moveTo>
                      <a:pt x="75" y="144"/>
                    </a:moveTo>
                    <a:cubicBezTo>
                      <a:pt x="61" y="144"/>
                      <a:pt x="47" y="139"/>
                      <a:pt x="34" y="130"/>
                    </a:cubicBezTo>
                    <a:cubicBezTo>
                      <a:pt x="5" y="107"/>
                      <a:pt x="0" y="65"/>
                      <a:pt x="23" y="36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46" y="5"/>
                      <a:pt x="89" y="0"/>
                      <a:pt x="118" y="23"/>
                    </a:cubicBezTo>
                    <a:cubicBezTo>
                      <a:pt x="147" y="45"/>
                      <a:pt x="152" y="88"/>
                      <a:pt x="129" y="117"/>
                    </a:cubicBezTo>
                    <a:cubicBezTo>
                      <a:pt x="128" y="118"/>
                      <a:pt x="128" y="118"/>
                      <a:pt x="128" y="118"/>
                    </a:cubicBezTo>
                    <a:cubicBezTo>
                      <a:pt x="115" y="135"/>
                      <a:pt x="95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237">
                <a:extLst>
                  <a:ext uri="{FF2B5EF4-FFF2-40B4-BE49-F238E27FC236}">
                    <a16:creationId xmlns:a16="http://schemas.microsoft.com/office/drawing/2014/main" id="{4017523E-101C-4CD8-873E-669AE4179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2190"/>
                <a:ext cx="38" cy="36"/>
              </a:xfrm>
              <a:custGeom>
                <a:avLst/>
                <a:gdLst>
                  <a:gd name="T0" fmla="*/ 68 w 135"/>
                  <a:gd name="T1" fmla="*/ 130 h 130"/>
                  <a:gd name="T2" fmla="*/ 10 w 135"/>
                  <a:gd name="T3" fmla="*/ 85 h 130"/>
                  <a:gd name="T4" fmla="*/ 9 w 135"/>
                  <a:gd name="T5" fmla="*/ 83 h 130"/>
                  <a:gd name="T6" fmla="*/ 52 w 135"/>
                  <a:gd name="T7" fmla="*/ 9 h 130"/>
                  <a:gd name="T8" fmla="*/ 126 w 135"/>
                  <a:gd name="T9" fmla="*/ 52 h 130"/>
                  <a:gd name="T10" fmla="*/ 127 w 135"/>
                  <a:gd name="T11" fmla="*/ 53 h 130"/>
                  <a:gd name="T12" fmla="*/ 84 w 135"/>
                  <a:gd name="T13" fmla="*/ 128 h 130"/>
                  <a:gd name="T14" fmla="*/ 68 w 135"/>
                  <a:gd name="T15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0">
                    <a:moveTo>
                      <a:pt x="68" y="130"/>
                    </a:moveTo>
                    <a:cubicBezTo>
                      <a:pt x="41" y="130"/>
                      <a:pt x="17" y="112"/>
                      <a:pt x="10" y="85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0" y="51"/>
                      <a:pt x="20" y="18"/>
                      <a:pt x="52" y="9"/>
                    </a:cubicBezTo>
                    <a:cubicBezTo>
                      <a:pt x="84" y="0"/>
                      <a:pt x="118" y="20"/>
                      <a:pt x="126" y="5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35" y="86"/>
                      <a:pt x="116" y="119"/>
                      <a:pt x="84" y="128"/>
                    </a:cubicBezTo>
                    <a:cubicBezTo>
                      <a:pt x="79" y="129"/>
                      <a:pt x="73" y="130"/>
                      <a:pt x="68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238">
                <a:extLst>
                  <a:ext uri="{FF2B5EF4-FFF2-40B4-BE49-F238E27FC236}">
                    <a16:creationId xmlns:a16="http://schemas.microsoft.com/office/drawing/2014/main" id="{17184792-2F0F-4C8C-984C-A9A23FA0F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154"/>
                <a:ext cx="41" cy="39"/>
              </a:xfrm>
              <a:custGeom>
                <a:avLst/>
                <a:gdLst>
                  <a:gd name="T0" fmla="*/ 73 w 147"/>
                  <a:gd name="T1" fmla="*/ 141 h 141"/>
                  <a:gd name="T2" fmla="*/ 54 w 147"/>
                  <a:gd name="T3" fmla="*/ 138 h 141"/>
                  <a:gd name="T4" fmla="*/ 10 w 147"/>
                  <a:gd name="T5" fmla="*/ 56 h 141"/>
                  <a:gd name="T6" fmla="*/ 11 w 147"/>
                  <a:gd name="T7" fmla="*/ 54 h 141"/>
                  <a:gd name="T8" fmla="*/ 93 w 147"/>
                  <a:gd name="T9" fmla="*/ 10 h 141"/>
                  <a:gd name="T10" fmla="*/ 137 w 147"/>
                  <a:gd name="T11" fmla="*/ 92 h 141"/>
                  <a:gd name="T12" fmla="*/ 136 w 147"/>
                  <a:gd name="T13" fmla="*/ 94 h 141"/>
                  <a:gd name="T14" fmla="*/ 73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3" y="141"/>
                    </a:moveTo>
                    <a:cubicBezTo>
                      <a:pt x="67" y="141"/>
                      <a:pt x="60" y="140"/>
                      <a:pt x="54" y="138"/>
                    </a:cubicBezTo>
                    <a:cubicBezTo>
                      <a:pt x="19" y="127"/>
                      <a:pt x="0" y="90"/>
                      <a:pt x="10" y="56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21" y="19"/>
                      <a:pt x="58" y="0"/>
                      <a:pt x="93" y="10"/>
                    </a:cubicBezTo>
                    <a:cubicBezTo>
                      <a:pt x="128" y="21"/>
                      <a:pt x="147" y="58"/>
                      <a:pt x="137" y="92"/>
                    </a:cubicBezTo>
                    <a:cubicBezTo>
                      <a:pt x="136" y="94"/>
                      <a:pt x="136" y="94"/>
                      <a:pt x="136" y="94"/>
                    </a:cubicBezTo>
                    <a:cubicBezTo>
                      <a:pt x="128" y="122"/>
                      <a:pt x="101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239">
                <a:extLst>
                  <a:ext uri="{FF2B5EF4-FFF2-40B4-BE49-F238E27FC236}">
                    <a16:creationId xmlns:a16="http://schemas.microsoft.com/office/drawing/2014/main" id="{CAED25CF-8DAC-405F-8D12-71ACB3A0D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048"/>
                <a:ext cx="56" cy="54"/>
              </a:xfrm>
              <a:custGeom>
                <a:avLst/>
                <a:gdLst>
                  <a:gd name="T0" fmla="*/ 102 w 203"/>
                  <a:gd name="T1" fmla="*/ 195 h 195"/>
                  <a:gd name="T2" fmla="*/ 14 w 203"/>
                  <a:gd name="T3" fmla="*/ 127 h 195"/>
                  <a:gd name="T4" fmla="*/ 13 w 203"/>
                  <a:gd name="T5" fmla="*/ 125 h 195"/>
                  <a:gd name="T6" fmla="*/ 78 w 203"/>
                  <a:gd name="T7" fmla="*/ 13 h 195"/>
                  <a:gd name="T8" fmla="*/ 190 w 203"/>
                  <a:gd name="T9" fmla="*/ 78 h 195"/>
                  <a:gd name="T10" fmla="*/ 190 w 203"/>
                  <a:gd name="T11" fmla="*/ 80 h 195"/>
                  <a:gd name="T12" fmla="*/ 125 w 203"/>
                  <a:gd name="T13" fmla="*/ 191 h 195"/>
                  <a:gd name="T14" fmla="*/ 102 w 203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5">
                    <a:moveTo>
                      <a:pt x="102" y="195"/>
                    </a:moveTo>
                    <a:cubicBezTo>
                      <a:pt x="61" y="195"/>
                      <a:pt x="25" y="168"/>
                      <a:pt x="14" y="127"/>
                    </a:cubicBezTo>
                    <a:cubicBezTo>
                      <a:pt x="13" y="125"/>
                      <a:pt x="13" y="125"/>
                      <a:pt x="13" y="125"/>
                    </a:cubicBezTo>
                    <a:cubicBezTo>
                      <a:pt x="0" y="76"/>
                      <a:pt x="29" y="26"/>
                      <a:pt x="78" y="13"/>
                    </a:cubicBezTo>
                    <a:cubicBezTo>
                      <a:pt x="127" y="0"/>
                      <a:pt x="177" y="29"/>
                      <a:pt x="190" y="78"/>
                    </a:cubicBezTo>
                    <a:cubicBezTo>
                      <a:pt x="190" y="80"/>
                      <a:pt x="190" y="80"/>
                      <a:pt x="190" y="80"/>
                    </a:cubicBezTo>
                    <a:cubicBezTo>
                      <a:pt x="203" y="129"/>
                      <a:pt x="174" y="179"/>
                      <a:pt x="125" y="191"/>
                    </a:cubicBezTo>
                    <a:cubicBezTo>
                      <a:pt x="117" y="194"/>
                      <a:pt x="110" y="195"/>
                      <a:pt x="10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240">
                <a:extLst>
                  <a:ext uri="{FF2B5EF4-FFF2-40B4-BE49-F238E27FC236}">
                    <a16:creationId xmlns:a16="http://schemas.microsoft.com/office/drawing/2014/main" id="{3CCDAFD1-705F-4A93-9F21-EBEFF6C7C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014"/>
                <a:ext cx="57" cy="54"/>
              </a:xfrm>
              <a:custGeom>
                <a:avLst/>
                <a:gdLst>
                  <a:gd name="T0" fmla="*/ 102 w 205"/>
                  <a:gd name="T1" fmla="*/ 196 h 196"/>
                  <a:gd name="T2" fmla="*/ 76 w 205"/>
                  <a:gd name="T3" fmla="*/ 192 h 196"/>
                  <a:gd name="T4" fmla="*/ 15 w 205"/>
                  <a:gd name="T5" fmla="*/ 78 h 196"/>
                  <a:gd name="T6" fmla="*/ 15 w 205"/>
                  <a:gd name="T7" fmla="*/ 75 h 196"/>
                  <a:gd name="T8" fmla="*/ 130 w 205"/>
                  <a:gd name="T9" fmla="*/ 14 h 196"/>
                  <a:gd name="T10" fmla="*/ 191 w 205"/>
                  <a:gd name="T11" fmla="*/ 129 h 196"/>
                  <a:gd name="T12" fmla="*/ 190 w 205"/>
                  <a:gd name="T13" fmla="*/ 131 h 196"/>
                  <a:gd name="T14" fmla="*/ 102 w 205"/>
                  <a:gd name="T15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6">
                    <a:moveTo>
                      <a:pt x="102" y="196"/>
                    </a:moveTo>
                    <a:cubicBezTo>
                      <a:pt x="94" y="196"/>
                      <a:pt x="85" y="194"/>
                      <a:pt x="76" y="192"/>
                    </a:cubicBezTo>
                    <a:cubicBezTo>
                      <a:pt x="27" y="177"/>
                      <a:pt x="0" y="126"/>
                      <a:pt x="15" y="78"/>
                    </a:cubicBezTo>
                    <a:cubicBezTo>
                      <a:pt x="15" y="75"/>
                      <a:pt x="15" y="75"/>
                      <a:pt x="15" y="75"/>
                    </a:cubicBezTo>
                    <a:cubicBezTo>
                      <a:pt x="30" y="27"/>
                      <a:pt x="81" y="0"/>
                      <a:pt x="130" y="14"/>
                    </a:cubicBezTo>
                    <a:cubicBezTo>
                      <a:pt x="178" y="29"/>
                      <a:pt x="205" y="80"/>
                      <a:pt x="191" y="129"/>
                    </a:cubicBezTo>
                    <a:cubicBezTo>
                      <a:pt x="190" y="131"/>
                      <a:pt x="190" y="131"/>
                      <a:pt x="190" y="131"/>
                    </a:cubicBezTo>
                    <a:cubicBezTo>
                      <a:pt x="178" y="170"/>
                      <a:pt x="142" y="196"/>
                      <a:pt x="102" y="1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241">
                <a:extLst>
                  <a:ext uri="{FF2B5EF4-FFF2-40B4-BE49-F238E27FC236}">
                    <a16:creationId xmlns:a16="http://schemas.microsoft.com/office/drawing/2014/main" id="{DC02171F-1601-41DE-A731-8AC5EAD23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926"/>
                <a:ext cx="35" cy="34"/>
              </a:xfrm>
              <a:custGeom>
                <a:avLst/>
                <a:gdLst>
                  <a:gd name="T0" fmla="*/ 64 w 129"/>
                  <a:gd name="T1" fmla="*/ 124 h 124"/>
                  <a:gd name="T2" fmla="*/ 8 w 129"/>
                  <a:gd name="T3" fmla="*/ 81 h 124"/>
                  <a:gd name="T4" fmla="*/ 8 w 129"/>
                  <a:gd name="T5" fmla="*/ 80 h 124"/>
                  <a:gd name="T6" fmla="*/ 49 w 129"/>
                  <a:gd name="T7" fmla="*/ 8 h 124"/>
                  <a:gd name="T8" fmla="*/ 120 w 129"/>
                  <a:gd name="T9" fmla="*/ 49 h 124"/>
                  <a:gd name="T10" fmla="*/ 121 w 129"/>
                  <a:gd name="T11" fmla="*/ 51 h 124"/>
                  <a:gd name="T12" fmla="*/ 80 w 129"/>
                  <a:gd name="T13" fmla="*/ 122 h 124"/>
                  <a:gd name="T14" fmla="*/ 64 w 129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4">
                    <a:moveTo>
                      <a:pt x="64" y="124"/>
                    </a:moveTo>
                    <a:cubicBezTo>
                      <a:pt x="39" y="124"/>
                      <a:pt x="15" y="107"/>
                      <a:pt x="8" y="81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0" y="49"/>
                      <a:pt x="18" y="17"/>
                      <a:pt x="49" y="8"/>
                    </a:cubicBezTo>
                    <a:cubicBezTo>
                      <a:pt x="80" y="0"/>
                      <a:pt x="112" y="18"/>
                      <a:pt x="120" y="49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9" y="82"/>
                      <a:pt x="111" y="114"/>
                      <a:pt x="80" y="122"/>
                    </a:cubicBezTo>
                    <a:cubicBezTo>
                      <a:pt x="75" y="123"/>
                      <a:pt x="69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242">
                <a:extLst>
                  <a:ext uri="{FF2B5EF4-FFF2-40B4-BE49-F238E27FC236}">
                    <a16:creationId xmlns:a16="http://schemas.microsoft.com/office/drawing/2014/main" id="{AAC26A92-733E-45F1-BE7B-818C7ACAC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1893"/>
                <a:ext cx="36" cy="35"/>
              </a:xfrm>
              <a:custGeom>
                <a:avLst/>
                <a:gdLst>
                  <a:gd name="T0" fmla="*/ 64 w 127"/>
                  <a:gd name="T1" fmla="*/ 126 h 126"/>
                  <a:gd name="T2" fmla="*/ 3 w 127"/>
                  <a:gd name="T3" fmla="*/ 69 h 126"/>
                  <a:gd name="T4" fmla="*/ 3 w 127"/>
                  <a:gd name="T5" fmla="*/ 68 h 126"/>
                  <a:gd name="T6" fmla="*/ 59 w 127"/>
                  <a:gd name="T7" fmla="*/ 2 h 126"/>
                  <a:gd name="T8" fmla="*/ 125 w 127"/>
                  <a:gd name="T9" fmla="*/ 59 h 126"/>
                  <a:gd name="T10" fmla="*/ 125 w 127"/>
                  <a:gd name="T11" fmla="*/ 60 h 126"/>
                  <a:gd name="T12" fmla="*/ 68 w 127"/>
                  <a:gd name="T13" fmla="*/ 126 h 126"/>
                  <a:gd name="T14" fmla="*/ 64 w 127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6">
                    <a:moveTo>
                      <a:pt x="64" y="126"/>
                    </a:moveTo>
                    <a:cubicBezTo>
                      <a:pt x="32" y="126"/>
                      <a:pt x="5" y="101"/>
                      <a:pt x="3" y="69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0" y="34"/>
                      <a:pt x="25" y="5"/>
                      <a:pt x="59" y="2"/>
                    </a:cubicBezTo>
                    <a:cubicBezTo>
                      <a:pt x="93" y="0"/>
                      <a:pt x="122" y="25"/>
                      <a:pt x="125" y="59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7" y="94"/>
                      <a:pt x="102" y="123"/>
                      <a:pt x="68" y="126"/>
                    </a:cubicBezTo>
                    <a:cubicBezTo>
                      <a:pt x="67" y="126"/>
                      <a:pt x="65" y="126"/>
                      <a:pt x="6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243">
                <a:extLst>
                  <a:ext uri="{FF2B5EF4-FFF2-40B4-BE49-F238E27FC236}">
                    <a16:creationId xmlns:a16="http://schemas.microsoft.com/office/drawing/2014/main" id="{BC456755-649C-49A0-B239-F4B447DA9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1792"/>
                <a:ext cx="33" cy="32"/>
              </a:xfrm>
              <a:custGeom>
                <a:avLst/>
                <a:gdLst>
                  <a:gd name="T0" fmla="*/ 59 w 118"/>
                  <a:gd name="T1" fmla="*/ 116 h 116"/>
                  <a:gd name="T2" fmla="*/ 53 w 118"/>
                  <a:gd name="T3" fmla="*/ 116 h 116"/>
                  <a:gd name="T4" fmla="*/ 3 w 118"/>
                  <a:gd name="T5" fmla="*/ 54 h 116"/>
                  <a:gd name="T6" fmla="*/ 3 w 118"/>
                  <a:gd name="T7" fmla="*/ 53 h 116"/>
                  <a:gd name="T8" fmla="*/ 65 w 118"/>
                  <a:gd name="T9" fmla="*/ 4 h 116"/>
                  <a:gd name="T10" fmla="*/ 114 w 118"/>
                  <a:gd name="T11" fmla="*/ 65 h 116"/>
                  <a:gd name="T12" fmla="*/ 114 w 118"/>
                  <a:gd name="T13" fmla="*/ 67 h 116"/>
                  <a:gd name="T14" fmla="*/ 59 w 118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6">
                    <a:moveTo>
                      <a:pt x="59" y="116"/>
                    </a:moveTo>
                    <a:cubicBezTo>
                      <a:pt x="57" y="116"/>
                      <a:pt x="55" y="116"/>
                      <a:pt x="53" y="116"/>
                    </a:cubicBezTo>
                    <a:cubicBezTo>
                      <a:pt x="22" y="113"/>
                      <a:pt x="0" y="85"/>
                      <a:pt x="3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7" y="23"/>
                      <a:pt x="34" y="0"/>
                      <a:pt x="65" y="4"/>
                    </a:cubicBezTo>
                    <a:cubicBezTo>
                      <a:pt x="96" y="7"/>
                      <a:pt x="118" y="35"/>
                      <a:pt x="114" y="65"/>
                    </a:cubicBezTo>
                    <a:cubicBezTo>
                      <a:pt x="114" y="67"/>
                      <a:pt x="114" y="67"/>
                      <a:pt x="114" y="67"/>
                    </a:cubicBezTo>
                    <a:cubicBezTo>
                      <a:pt x="111" y="95"/>
                      <a:pt x="87" y="116"/>
                      <a:pt x="59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244">
                <a:extLst>
                  <a:ext uri="{FF2B5EF4-FFF2-40B4-BE49-F238E27FC236}">
                    <a16:creationId xmlns:a16="http://schemas.microsoft.com/office/drawing/2014/main" id="{0D748EA1-6C18-4B96-9B5F-917C00DAF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1751"/>
                <a:ext cx="45" cy="45"/>
              </a:xfrm>
              <a:custGeom>
                <a:avLst/>
                <a:gdLst>
                  <a:gd name="T0" fmla="*/ 83 w 165"/>
                  <a:gd name="T1" fmla="*/ 163 h 163"/>
                  <a:gd name="T2" fmla="*/ 4 w 165"/>
                  <a:gd name="T3" fmla="*/ 90 h 163"/>
                  <a:gd name="T4" fmla="*/ 4 w 165"/>
                  <a:gd name="T5" fmla="*/ 88 h 163"/>
                  <a:gd name="T6" fmla="*/ 77 w 165"/>
                  <a:gd name="T7" fmla="*/ 3 h 163"/>
                  <a:gd name="T8" fmla="*/ 162 w 165"/>
                  <a:gd name="T9" fmla="*/ 76 h 163"/>
                  <a:gd name="T10" fmla="*/ 162 w 165"/>
                  <a:gd name="T11" fmla="*/ 78 h 163"/>
                  <a:gd name="T12" fmla="*/ 89 w 165"/>
                  <a:gd name="T13" fmla="*/ 163 h 163"/>
                  <a:gd name="T14" fmla="*/ 83 w 165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63">
                    <a:moveTo>
                      <a:pt x="83" y="163"/>
                    </a:moveTo>
                    <a:cubicBezTo>
                      <a:pt x="42" y="163"/>
                      <a:pt x="7" y="132"/>
                      <a:pt x="4" y="90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0" y="45"/>
                      <a:pt x="33" y="7"/>
                      <a:pt x="77" y="3"/>
                    </a:cubicBezTo>
                    <a:cubicBezTo>
                      <a:pt x="120" y="0"/>
                      <a:pt x="158" y="33"/>
                      <a:pt x="162" y="76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5" y="122"/>
                      <a:pt x="132" y="160"/>
                      <a:pt x="89" y="163"/>
                    </a:cubicBezTo>
                    <a:cubicBezTo>
                      <a:pt x="87" y="163"/>
                      <a:pt x="85" y="163"/>
                      <a:pt x="83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245">
                <a:extLst>
                  <a:ext uri="{FF2B5EF4-FFF2-40B4-BE49-F238E27FC236}">
                    <a16:creationId xmlns:a16="http://schemas.microsoft.com/office/drawing/2014/main" id="{B694D110-6113-4032-A507-39C4E92E1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" y="1647"/>
                <a:ext cx="51" cy="50"/>
              </a:xfrm>
              <a:custGeom>
                <a:avLst/>
                <a:gdLst>
                  <a:gd name="T0" fmla="*/ 91 w 183"/>
                  <a:gd name="T1" fmla="*/ 179 h 179"/>
                  <a:gd name="T2" fmla="*/ 82 w 183"/>
                  <a:gd name="T3" fmla="*/ 179 h 179"/>
                  <a:gd name="T4" fmla="*/ 5 w 183"/>
                  <a:gd name="T5" fmla="*/ 83 h 179"/>
                  <a:gd name="T6" fmla="*/ 5 w 183"/>
                  <a:gd name="T7" fmla="*/ 81 h 179"/>
                  <a:gd name="T8" fmla="*/ 101 w 183"/>
                  <a:gd name="T9" fmla="*/ 5 h 179"/>
                  <a:gd name="T10" fmla="*/ 177 w 183"/>
                  <a:gd name="T11" fmla="*/ 100 h 179"/>
                  <a:gd name="T12" fmla="*/ 177 w 183"/>
                  <a:gd name="T13" fmla="*/ 102 h 179"/>
                  <a:gd name="T14" fmla="*/ 91 w 183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9">
                    <a:moveTo>
                      <a:pt x="91" y="179"/>
                    </a:moveTo>
                    <a:cubicBezTo>
                      <a:pt x="88" y="179"/>
                      <a:pt x="85" y="179"/>
                      <a:pt x="82" y="179"/>
                    </a:cubicBezTo>
                    <a:cubicBezTo>
                      <a:pt x="34" y="174"/>
                      <a:pt x="0" y="131"/>
                      <a:pt x="5" y="83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11" y="34"/>
                      <a:pt x="53" y="0"/>
                      <a:pt x="101" y="5"/>
                    </a:cubicBezTo>
                    <a:cubicBezTo>
                      <a:pt x="148" y="10"/>
                      <a:pt x="183" y="53"/>
                      <a:pt x="177" y="100"/>
                    </a:cubicBezTo>
                    <a:cubicBezTo>
                      <a:pt x="177" y="102"/>
                      <a:pt x="177" y="102"/>
                      <a:pt x="177" y="102"/>
                    </a:cubicBezTo>
                    <a:cubicBezTo>
                      <a:pt x="172" y="147"/>
                      <a:pt x="135" y="179"/>
                      <a:pt x="91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246">
                <a:extLst>
                  <a:ext uri="{FF2B5EF4-FFF2-40B4-BE49-F238E27FC236}">
                    <a16:creationId xmlns:a16="http://schemas.microsoft.com/office/drawing/2014/main" id="{BCD9E3AD-3697-429F-A006-F65822C89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1615"/>
                <a:ext cx="44" cy="44"/>
              </a:xfrm>
              <a:custGeom>
                <a:avLst/>
                <a:gdLst>
                  <a:gd name="T0" fmla="*/ 80 w 159"/>
                  <a:gd name="T1" fmla="*/ 157 h 157"/>
                  <a:gd name="T2" fmla="*/ 3 w 159"/>
                  <a:gd name="T3" fmla="*/ 86 h 157"/>
                  <a:gd name="T4" fmla="*/ 3 w 159"/>
                  <a:gd name="T5" fmla="*/ 85 h 157"/>
                  <a:gd name="T6" fmla="*/ 74 w 159"/>
                  <a:gd name="T7" fmla="*/ 3 h 157"/>
                  <a:gd name="T8" fmla="*/ 156 w 159"/>
                  <a:gd name="T9" fmla="*/ 73 h 157"/>
                  <a:gd name="T10" fmla="*/ 156 w 159"/>
                  <a:gd name="T11" fmla="*/ 75 h 157"/>
                  <a:gd name="T12" fmla="*/ 85 w 159"/>
                  <a:gd name="T13" fmla="*/ 157 h 157"/>
                  <a:gd name="T14" fmla="*/ 80 w 159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7">
                    <a:moveTo>
                      <a:pt x="80" y="157"/>
                    </a:moveTo>
                    <a:cubicBezTo>
                      <a:pt x="40" y="157"/>
                      <a:pt x="7" y="127"/>
                      <a:pt x="3" y="86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43"/>
                      <a:pt x="32" y="6"/>
                      <a:pt x="74" y="3"/>
                    </a:cubicBezTo>
                    <a:cubicBezTo>
                      <a:pt x="116" y="0"/>
                      <a:pt x="153" y="31"/>
                      <a:pt x="156" y="73"/>
                    </a:cubicBezTo>
                    <a:cubicBezTo>
                      <a:pt x="156" y="75"/>
                      <a:pt x="156" y="75"/>
                      <a:pt x="156" y="75"/>
                    </a:cubicBezTo>
                    <a:cubicBezTo>
                      <a:pt x="159" y="117"/>
                      <a:pt x="127" y="154"/>
                      <a:pt x="85" y="157"/>
                    </a:cubicBezTo>
                    <a:cubicBezTo>
                      <a:pt x="83" y="157"/>
                      <a:pt x="81" y="157"/>
                      <a:pt x="80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247">
                <a:extLst>
                  <a:ext uri="{FF2B5EF4-FFF2-40B4-BE49-F238E27FC236}">
                    <a16:creationId xmlns:a16="http://schemas.microsoft.com/office/drawing/2014/main" id="{05E5DEF4-FDCE-487F-A150-1B5BB040A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1514"/>
                <a:ext cx="48" cy="45"/>
              </a:xfrm>
              <a:custGeom>
                <a:avLst/>
                <a:gdLst>
                  <a:gd name="T0" fmla="*/ 87 w 175"/>
                  <a:gd name="T1" fmla="*/ 165 h 165"/>
                  <a:gd name="T2" fmla="*/ 52 w 175"/>
                  <a:gd name="T3" fmla="*/ 156 h 165"/>
                  <a:gd name="T4" fmla="*/ 19 w 175"/>
                  <a:gd name="T5" fmla="*/ 54 h 165"/>
                  <a:gd name="T6" fmla="*/ 20 w 175"/>
                  <a:gd name="T7" fmla="*/ 52 h 165"/>
                  <a:gd name="T8" fmla="*/ 123 w 175"/>
                  <a:gd name="T9" fmla="*/ 19 h 165"/>
                  <a:gd name="T10" fmla="*/ 156 w 175"/>
                  <a:gd name="T11" fmla="*/ 122 h 165"/>
                  <a:gd name="T12" fmla="*/ 155 w 175"/>
                  <a:gd name="T13" fmla="*/ 124 h 165"/>
                  <a:gd name="T14" fmla="*/ 87 w 175"/>
                  <a:gd name="T15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5">
                    <a:moveTo>
                      <a:pt x="87" y="165"/>
                    </a:moveTo>
                    <a:cubicBezTo>
                      <a:pt x="75" y="165"/>
                      <a:pt x="63" y="162"/>
                      <a:pt x="52" y="156"/>
                    </a:cubicBezTo>
                    <a:cubicBezTo>
                      <a:pt x="15" y="137"/>
                      <a:pt x="0" y="91"/>
                      <a:pt x="19" y="54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40" y="15"/>
                      <a:pt x="86" y="0"/>
                      <a:pt x="123" y="19"/>
                    </a:cubicBezTo>
                    <a:cubicBezTo>
                      <a:pt x="160" y="39"/>
                      <a:pt x="175" y="85"/>
                      <a:pt x="156" y="122"/>
                    </a:cubicBez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50"/>
                      <a:pt x="115" y="165"/>
                      <a:pt x="87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248">
                <a:extLst>
                  <a:ext uri="{FF2B5EF4-FFF2-40B4-BE49-F238E27FC236}">
                    <a16:creationId xmlns:a16="http://schemas.microsoft.com/office/drawing/2014/main" id="{97F22BA0-A869-41D2-AAAF-BC5AEEC2A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1486"/>
                <a:ext cx="43" cy="41"/>
              </a:xfrm>
              <a:custGeom>
                <a:avLst/>
                <a:gdLst>
                  <a:gd name="T0" fmla="*/ 79 w 156"/>
                  <a:gd name="T1" fmla="*/ 148 h 148"/>
                  <a:gd name="T2" fmla="*/ 17 w 156"/>
                  <a:gd name="T3" fmla="*/ 109 h 148"/>
                  <a:gd name="T4" fmla="*/ 16 w 156"/>
                  <a:gd name="T5" fmla="*/ 108 h 148"/>
                  <a:gd name="T6" fmla="*/ 48 w 156"/>
                  <a:gd name="T7" fmla="*/ 17 h 148"/>
                  <a:gd name="T8" fmla="*/ 139 w 156"/>
                  <a:gd name="T9" fmla="*/ 49 h 148"/>
                  <a:gd name="T10" fmla="*/ 140 w 156"/>
                  <a:gd name="T11" fmla="*/ 50 h 148"/>
                  <a:gd name="T12" fmla="*/ 108 w 156"/>
                  <a:gd name="T13" fmla="*/ 141 h 148"/>
                  <a:gd name="T14" fmla="*/ 79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0" y="74"/>
                      <a:pt x="14" y="33"/>
                      <a:pt x="48" y="17"/>
                    </a:cubicBezTo>
                    <a:cubicBezTo>
                      <a:pt x="82" y="0"/>
                      <a:pt x="123" y="15"/>
                      <a:pt x="139" y="49"/>
                    </a:cubicBezTo>
                    <a:cubicBezTo>
                      <a:pt x="140" y="50"/>
                      <a:pt x="140" y="50"/>
                      <a:pt x="140" y="50"/>
                    </a:cubicBezTo>
                    <a:cubicBezTo>
                      <a:pt x="156" y="84"/>
                      <a:pt x="142" y="125"/>
                      <a:pt x="108" y="141"/>
                    </a:cubicBezTo>
                    <a:cubicBezTo>
                      <a:pt x="98" y="146"/>
                      <a:pt x="88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249">
                <a:extLst>
                  <a:ext uri="{FF2B5EF4-FFF2-40B4-BE49-F238E27FC236}">
                    <a16:creationId xmlns:a16="http://schemas.microsoft.com/office/drawing/2014/main" id="{B2D9A123-2A9C-423E-821D-19C042BC5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1399"/>
                <a:ext cx="35" cy="32"/>
              </a:xfrm>
              <a:custGeom>
                <a:avLst/>
                <a:gdLst>
                  <a:gd name="T0" fmla="*/ 62 w 125"/>
                  <a:gd name="T1" fmla="*/ 117 h 117"/>
                  <a:gd name="T2" fmla="*/ 37 w 125"/>
                  <a:gd name="T3" fmla="*/ 111 h 117"/>
                  <a:gd name="T4" fmla="*/ 14 w 125"/>
                  <a:gd name="T5" fmla="*/ 38 h 117"/>
                  <a:gd name="T6" fmla="*/ 15 w 125"/>
                  <a:gd name="T7" fmla="*/ 37 h 117"/>
                  <a:gd name="T8" fmla="*/ 88 w 125"/>
                  <a:gd name="T9" fmla="*/ 14 h 117"/>
                  <a:gd name="T10" fmla="*/ 111 w 125"/>
                  <a:gd name="T11" fmla="*/ 87 h 117"/>
                  <a:gd name="T12" fmla="*/ 110 w 125"/>
                  <a:gd name="T13" fmla="*/ 88 h 117"/>
                  <a:gd name="T14" fmla="*/ 62 w 125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17">
                    <a:moveTo>
                      <a:pt x="62" y="117"/>
                    </a:moveTo>
                    <a:cubicBezTo>
                      <a:pt x="54" y="117"/>
                      <a:pt x="45" y="115"/>
                      <a:pt x="37" y="111"/>
                    </a:cubicBezTo>
                    <a:cubicBezTo>
                      <a:pt x="11" y="97"/>
                      <a:pt x="0" y="65"/>
                      <a:pt x="14" y="38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28" y="10"/>
                      <a:pt x="61" y="0"/>
                      <a:pt x="88" y="14"/>
                    </a:cubicBezTo>
                    <a:cubicBezTo>
                      <a:pt x="114" y="27"/>
                      <a:pt x="125" y="60"/>
                      <a:pt x="111" y="87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1" y="106"/>
                      <a:pt x="82" y="117"/>
                      <a:pt x="62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250">
                <a:extLst>
                  <a:ext uri="{FF2B5EF4-FFF2-40B4-BE49-F238E27FC236}">
                    <a16:creationId xmlns:a16="http://schemas.microsoft.com/office/drawing/2014/main" id="{29EF2600-04BE-447E-828B-727127C8A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368"/>
                <a:ext cx="33" cy="31"/>
              </a:xfrm>
              <a:custGeom>
                <a:avLst/>
                <a:gdLst>
                  <a:gd name="T0" fmla="*/ 59 w 118"/>
                  <a:gd name="T1" fmla="*/ 110 h 110"/>
                  <a:gd name="T2" fmla="*/ 13 w 118"/>
                  <a:gd name="T3" fmla="*/ 81 h 110"/>
                  <a:gd name="T4" fmla="*/ 13 w 118"/>
                  <a:gd name="T5" fmla="*/ 80 h 110"/>
                  <a:gd name="T6" fmla="*/ 37 w 118"/>
                  <a:gd name="T7" fmla="*/ 12 h 110"/>
                  <a:gd name="T8" fmla="*/ 105 w 118"/>
                  <a:gd name="T9" fmla="*/ 36 h 110"/>
                  <a:gd name="T10" fmla="*/ 105 w 118"/>
                  <a:gd name="T11" fmla="*/ 37 h 110"/>
                  <a:gd name="T12" fmla="*/ 81 w 118"/>
                  <a:gd name="T13" fmla="*/ 105 h 110"/>
                  <a:gd name="T14" fmla="*/ 59 w 118"/>
                  <a:gd name="T15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0">
                    <a:moveTo>
                      <a:pt x="59" y="110"/>
                    </a:moveTo>
                    <a:cubicBezTo>
                      <a:pt x="40" y="110"/>
                      <a:pt x="22" y="100"/>
                      <a:pt x="13" y="81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0" y="55"/>
                      <a:pt x="11" y="24"/>
                      <a:pt x="37" y="12"/>
                    </a:cubicBezTo>
                    <a:cubicBezTo>
                      <a:pt x="62" y="0"/>
                      <a:pt x="93" y="10"/>
                      <a:pt x="105" y="36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18" y="62"/>
                      <a:pt x="107" y="93"/>
                      <a:pt x="81" y="105"/>
                    </a:cubicBezTo>
                    <a:cubicBezTo>
                      <a:pt x="74" y="109"/>
                      <a:pt x="67" y="110"/>
                      <a:pt x="59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251">
                <a:extLst>
                  <a:ext uri="{FF2B5EF4-FFF2-40B4-BE49-F238E27FC236}">
                    <a16:creationId xmlns:a16="http://schemas.microsoft.com/office/drawing/2014/main" id="{1AEC19B2-4E4A-4F82-80D8-5B3EC6A96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1277"/>
                <a:ext cx="34" cy="32"/>
              </a:xfrm>
              <a:custGeom>
                <a:avLst/>
                <a:gdLst>
                  <a:gd name="T0" fmla="*/ 61 w 123"/>
                  <a:gd name="T1" fmla="*/ 116 h 116"/>
                  <a:gd name="T2" fmla="*/ 36 w 123"/>
                  <a:gd name="T3" fmla="*/ 110 h 116"/>
                  <a:gd name="T4" fmla="*/ 13 w 123"/>
                  <a:gd name="T5" fmla="*/ 38 h 116"/>
                  <a:gd name="T6" fmla="*/ 14 w 123"/>
                  <a:gd name="T7" fmla="*/ 36 h 116"/>
                  <a:gd name="T8" fmla="*/ 87 w 123"/>
                  <a:gd name="T9" fmla="*/ 13 h 116"/>
                  <a:gd name="T10" fmla="*/ 110 w 123"/>
                  <a:gd name="T11" fmla="*/ 86 h 116"/>
                  <a:gd name="T12" fmla="*/ 109 w 123"/>
                  <a:gd name="T13" fmla="*/ 87 h 116"/>
                  <a:gd name="T14" fmla="*/ 61 w 123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3" h="116">
                    <a:moveTo>
                      <a:pt x="61" y="116"/>
                    </a:moveTo>
                    <a:cubicBezTo>
                      <a:pt x="53" y="116"/>
                      <a:pt x="44" y="114"/>
                      <a:pt x="36" y="110"/>
                    </a:cubicBezTo>
                    <a:cubicBezTo>
                      <a:pt x="10" y="97"/>
                      <a:pt x="0" y="64"/>
                      <a:pt x="13" y="38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28" y="10"/>
                      <a:pt x="60" y="0"/>
                      <a:pt x="87" y="13"/>
                    </a:cubicBezTo>
                    <a:cubicBezTo>
                      <a:pt x="113" y="27"/>
                      <a:pt x="123" y="60"/>
                      <a:pt x="110" y="86"/>
                    </a:cubicBezTo>
                    <a:cubicBezTo>
                      <a:pt x="109" y="87"/>
                      <a:pt x="109" y="87"/>
                      <a:pt x="109" y="87"/>
                    </a:cubicBezTo>
                    <a:cubicBezTo>
                      <a:pt x="100" y="106"/>
                      <a:pt x="81" y="116"/>
                      <a:pt x="61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252">
                <a:extLst>
                  <a:ext uri="{FF2B5EF4-FFF2-40B4-BE49-F238E27FC236}">
                    <a16:creationId xmlns:a16="http://schemas.microsoft.com/office/drawing/2014/main" id="{7AEF8892-25FE-4AF3-B12F-24260C0D4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242"/>
                <a:ext cx="41" cy="39"/>
              </a:xfrm>
              <a:custGeom>
                <a:avLst/>
                <a:gdLst>
                  <a:gd name="T0" fmla="*/ 75 w 149"/>
                  <a:gd name="T1" fmla="*/ 142 h 142"/>
                  <a:gd name="T2" fmla="*/ 29 w 149"/>
                  <a:gd name="T3" fmla="*/ 123 h 142"/>
                  <a:gd name="T4" fmla="*/ 28 w 149"/>
                  <a:gd name="T5" fmla="*/ 122 h 142"/>
                  <a:gd name="T6" fmla="*/ 25 w 149"/>
                  <a:gd name="T7" fmla="*/ 28 h 142"/>
                  <a:gd name="T8" fmla="*/ 119 w 149"/>
                  <a:gd name="T9" fmla="*/ 25 h 142"/>
                  <a:gd name="T10" fmla="*/ 121 w 149"/>
                  <a:gd name="T11" fmla="*/ 26 h 142"/>
                  <a:gd name="T12" fmla="*/ 124 w 149"/>
                  <a:gd name="T13" fmla="*/ 121 h 142"/>
                  <a:gd name="T14" fmla="*/ 75 w 149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2">
                    <a:moveTo>
                      <a:pt x="75" y="142"/>
                    </a:moveTo>
                    <a:cubicBezTo>
                      <a:pt x="58" y="142"/>
                      <a:pt x="42" y="136"/>
                      <a:pt x="29" y="123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1" y="97"/>
                      <a:pt x="0" y="55"/>
                      <a:pt x="25" y="28"/>
                    </a:cubicBezTo>
                    <a:cubicBezTo>
                      <a:pt x="50" y="1"/>
                      <a:pt x="93" y="0"/>
                      <a:pt x="119" y="25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47" y="51"/>
                      <a:pt x="149" y="94"/>
                      <a:pt x="124" y="121"/>
                    </a:cubicBezTo>
                    <a:cubicBezTo>
                      <a:pt x="110" y="134"/>
                      <a:pt x="93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253">
                <a:extLst>
                  <a:ext uri="{FF2B5EF4-FFF2-40B4-BE49-F238E27FC236}">
                    <a16:creationId xmlns:a16="http://schemas.microsoft.com/office/drawing/2014/main" id="{EE52533C-6852-4785-BE4F-768E5AD95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1165"/>
                <a:ext cx="52" cy="49"/>
              </a:xfrm>
              <a:custGeom>
                <a:avLst/>
                <a:gdLst>
                  <a:gd name="T0" fmla="*/ 94 w 190"/>
                  <a:gd name="T1" fmla="*/ 180 h 180"/>
                  <a:gd name="T2" fmla="*/ 31 w 190"/>
                  <a:gd name="T3" fmla="*/ 151 h 180"/>
                  <a:gd name="T4" fmla="*/ 38 w 190"/>
                  <a:gd name="T5" fmla="*/ 32 h 180"/>
                  <a:gd name="T6" fmla="*/ 40 w 190"/>
                  <a:gd name="T7" fmla="*/ 30 h 180"/>
                  <a:gd name="T8" fmla="*/ 159 w 190"/>
                  <a:gd name="T9" fmla="*/ 38 h 180"/>
                  <a:gd name="T10" fmla="*/ 152 w 190"/>
                  <a:gd name="T11" fmla="*/ 157 h 180"/>
                  <a:gd name="T12" fmla="*/ 150 w 190"/>
                  <a:gd name="T13" fmla="*/ 158 h 180"/>
                  <a:gd name="T14" fmla="*/ 94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4" y="180"/>
                    </a:moveTo>
                    <a:cubicBezTo>
                      <a:pt x="71" y="180"/>
                      <a:pt x="48" y="170"/>
                      <a:pt x="31" y="151"/>
                    </a:cubicBezTo>
                    <a:cubicBezTo>
                      <a:pt x="0" y="116"/>
                      <a:pt x="3" y="63"/>
                      <a:pt x="38" y="32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75" y="0"/>
                      <a:pt x="128" y="3"/>
                      <a:pt x="159" y="38"/>
                    </a:cubicBezTo>
                    <a:cubicBezTo>
                      <a:pt x="190" y="73"/>
                      <a:pt x="187" y="126"/>
                      <a:pt x="152" y="157"/>
                    </a:cubicBezTo>
                    <a:cubicBezTo>
                      <a:pt x="150" y="158"/>
                      <a:pt x="150" y="158"/>
                      <a:pt x="150" y="158"/>
                    </a:cubicBezTo>
                    <a:cubicBezTo>
                      <a:pt x="134" y="173"/>
                      <a:pt x="114" y="180"/>
                      <a:pt x="94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254">
                <a:extLst>
                  <a:ext uri="{FF2B5EF4-FFF2-40B4-BE49-F238E27FC236}">
                    <a16:creationId xmlns:a16="http://schemas.microsoft.com/office/drawing/2014/main" id="{CFEB33A7-F4BC-49CE-82EF-2F48B56DD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1154"/>
                <a:ext cx="29" cy="28"/>
              </a:xfrm>
              <a:custGeom>
                <a:avLst/>
                <a:gdLst>
                  <a:gd name="T0" fmla="*/ 53 w 106"/>
                  <a:gd name="T1" fmla="*/ 102 h 102"/>
                  <a:gd name="T2" fmla="*/ 21 w 106"/>
                  <a:gd name="T3" fmla="*/ 89 h 102"/>
                  <a:gd name="T4" fmla="*/ 20 w 106"/>
                  <a:gd name="T5" fmla="*/ 88 h 102"/>
                  <a:gd name="T6" fmla="*/ 18 w 106"/>
                  <a:gd name="T7" fmla="*/ 20 h 102"/>
                  <a:gd name="T8" fmla="*/ 86 w 106"/>
                  <a:gd name="T9" fmla="*/ 18 h 102"/>
                  <a:gd name="T10" fmla="*/ 86 w 106"/>
                  <a:gd name="T11" fmla="*/ 19 h 102"/>
                  <a:gd name="T12" fmla="*/ 88 w 106"/>
                  <a:gd name="T13" fmla="*/ 87 h 102"/>
                  <a:gd name="T14" fmla="*/ 53 w 106"/>
                  <a:gd name="T1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2">
                    <a:moveTo>
                      <a:pt x="53" y="102"/>
                    </a:moveTo>
                    <a:cubicBezTo>
                      <a:pt x="42" y="102"/>
                      <a:pt x="30" y="98"/>
                      <a:pt x="21" y="89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0" y="70"/>
                      <a:pt x="0" y="39"/>
                      <a:pt x="18" y="20"/>
                    </a:cubicBezTo>
                    <a:cubicBezTo>
                      <a:pt x="36" y="1"/>
                      <a:pt x="66" y="0"/>
                      <a:pt x="86" y="18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106" y="37"/>
                      <a:pt x="106" y="68"/>
                      <a:pt x="88" y="87"/>
                    </a:cubicBezTo>
                    <a:cubicBezTo>
                      <a:pt x="79" y="97"/>
                      <a:pt x="66" y="102"/>
                      <a:pt x="53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255">
                <a:extLst>
                  <a:ext uri="{FF2B5EF4-FFF2-40B4-BE49-F238E27FC236}">
                    <a16:creationId xmlns:a16="http://schemas.microsoft.com/office/drawing/2014/main" id="{340194A0-5549-4958-B63E-2A4652A8D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1073"/>
                <a:ext cx="53" cy="51"/>
              </a:xfrm>
              <a:custGeom>
                <a:avLst/>
                <a:gdLst>
                  <a:gd name="T0" fmla="*/ 96 w 193"/>
                  <a:gd name="T1" fmla="*/ 183 h 183"/>
                  <a:gd name="T2" fmla="*/ 32 w 193"/>
                  <a:gd name="T3" fmla="*/ 154 h 183"/>
                  <a:gd name="T4" fmla="*/ 39 w 193"/>
                  <a:gd name="T5" fmla="*/ 32 h 183"/>
                  <a:gd name="T6" fmla="*/ 41 w 193"/>
                  <a:gd name="T7" fmla="*/ 31 h 183"/>
                  <a:gd name="T8" fmla="*/ 162 w 193"/>
                  <a:gd name="T9" fmla="*/ 39 h 183"/>
                  <a:gd name="T10" fmla="*/ 154 w 193"/>
                  <a:gd name="T11" fmla="*/ 160 h 183"/>
                  <a:gd name="T12" fmla="*/ 153 w 193"/>
                  <a:gd name="T13" fmla="*/ 161 h 183"/>
                  <a:gd name="T14" fmla="*/ 96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6" y="183"/>
                    </a:moveTo>
                    <a:cubicBezTo>
                      <a:pt x="72" y="183"/>
                      <a:pt x="49" y="173"/>
                      <a:pt x="32" y="154"/>
                    </a:cubicBezTo>
                    <a:cubicBezTo>
                      <a:pt x="0" y="118"/>
                      <a:pt x="4" y="64"/>
                      <a:pt x="39" y="32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76" y="0"/>
                      <a:pt x="130" y="3"/>
                      <a:pt x="162" y="39"/>
                    </a:cubicBezTo>
                    <a:cubicBezTo>
                      <a:pt x="193" y="74"/>
                      <a:pt x="190" y="128"/>
                      <a:pt x="154" y="160"/>
                    </a:cubicBezTo>
                    <a:cubicBezTo>
                      <a:pt x="153" y="161"/>
                      <a:pt x="153" y="161"/>
                      <a:pt x="153" y="161"/>
                    </a:cubicBezTo>
                    <a:cubicBezTo>
                      <a:pt x="137" y="175"/>
                      <a:pt x="116" y="183"/>
                      <a:pt x="96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256">
                <a:extLst>
                  <a:ext uri="{FF2B5EF4-FFF2-40B4-BE49-F238E27FC236}">
                    <a16:creationId xmlns:a16="http://schemas.microsoft.com/office/drawing/2014/main" id="{4A1E926A-C696-4F86-8C6E-4F5F20745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1052"/>
                <a:ext cx="43" cy="42"/>
              </a:xfrm>
              <a:custGeom>
                <a:avLst/>
                <a:gdLst>
                  <a:gd name="T0" fmla="*/ 80 w 159"/>
                  <a:gd name="T1" fmla="*/ 152 h 152"/>
                  <a:gd name="T2" fmla="*/ 31 w 159"/>
                  <a:gd name="T3" fmla="*/ 132 h 152"/>
                  <a:gd name="T4" fmla="*/ 30 w 159"/>
                  <a:gd name="T5" fmla="*/ 131 h 152"/>
                  <a:gd name="T6" fmla="*/ 27 w 159"/>
                  <a:gd name="T7" fmla="*/ 30 h 152"/>
                  <a:gd name="T8" fmla="*/ 128 w 159"/>
                  <a:gd name="T9" fmla="*/ 27 h 152"/>
                  <a:gd name="T10" fmla="*/ 129 w 159"/>
                  <a:gd name="T11" fmla="*/ 28 h 152"/>
                  <a:gd name="T12" fmla="*/ 132 w 159"/>
                  <a:gd name="T13" fmla="*/ 129 h 152"/>
                  <a:gd name="T14" fmla="*/ 80 w 159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2">
                    <a:moveTo>
                      <a:pt x="80" y="152"/>
                    </a:moveTo>
                    <a:cubicBezTo>
                      <a:pt x="63" y="152"/>
                      <a:pt x="45" y="145"/>
                      <a:pt x="31" y="132"/>
                    </a:cubicBezTo>
                    <a:cubicBezTo>
                      <a:pt x="30" y="131"/>
                      <a:pt x="30" y="131"/>
                      <a:pt x="30" y="131"/>
                    </a:cubicBezTo>
                    <a:cubicBezTo>
                      <a:pt x="2" y="104"/>
                      <a:pt x="0" y="59"/>
                      <a:pt x="27" y="30"/>
                    </a:cubicBezTo>
                    <a:cubicBezTo>
                      <a:pt x="54" y="2"/>
                      <a:pt x="99" y="0"/>
                      <a:pt x="128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58" y="55"/>
                      <a:pt x="159" y="101"/>
                      <a:pt x="132" y="129"/>
                    </a:cubicBezTo>
                    <a:cubicBezTo>
                      <a:pt x="118" y="144"/>
                      <a:pt x="99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257">
                <a:extLst>
                  <a:ext uri="{FF2B5EF4-FFF2-40B4-BE49-F238E27FC236}">
                    <a16:creationId xmlns:a16="http://schemas.microsoft.com/office/drawing/2014/main" id="{F2108B56-1A39-422B-A7BB-705D0ABA0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997"/>
                <a:ext cx="30" cy="28"/>
              </a:xfrm>
              <a:custGeom>
                <a:avLst/>
                <a:gdLst>
                  <a:gd name="T0" fmla="*/ 54 w 108"/>
                  <a:gd name="T1" fmla="*/ 100 h 100"/>
                  <a:gd name="T2" fmla="*/ 9 w 108"/>
                  <a:gd name="T3" fmla="*/ 70 h 100"/>
                  <a:gd name="T4" fmla="*/ 37 w 108"/>
                  <a:gd name="T5" fmla="*/ 9 h 100"/>
                  <a:gd name="T6" fmla="*/ 38 w 108"/>
                  <a:gd name="T7" fmla="*/ 9 h 100"/>
                  <a:gd name="T8" fmla="*/ 99 w 108"/>
                  <a:gd name="T9" fmla="*/ 36 h 100"/>
                  <a:gd name="T10" fmla="*/ 71 w 108"/>
                  <a:gd name="T11" fmla="*/ 97 h 100"/>
                  <a:gd name="T12" fmla="*/ 70 w 108"/>
                  <a:gd name="T13" fmla="*/ 97 h 100"/>
                  <a:gd name="T14" fmla="*/ 54 w 108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0">
                    <a:moveTo>
                      <a:pt x="54" y="100"/>
                    </a:moveTo>
                    <a:cubicBezTo>
                      <a:pt x="34" y="100"/>
                      <a:pt x="16" y="89"/>
                      <a:pt x="9" y="70"/>
                    </a:cubicBezTo>
                    <a:cubicBezTo>
                      <a:pt x="0" y="45"/>
                      <a:pt x="13" y="18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63" y="0"/>
                      <a:pt x="90" y="12"/>
                      <a:pt x="99" y="36"/>
                    </a:cubicBezTo>
                    <a:cubicBezTo>
                      <a:pt x="108" y="61"/>
                      <a:pt x="95" y="88"/>
                      <a:pt x="71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65" y="99"/>
                      <a:pt x="59" y="100"/>
                      <a:pt x="54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258">
                <a:extLst>
                  <a:ext uri="{FF2B5EF4-FFF2-40B4-BE49-F238E27FC236}">
                    <a16:creationId xmlns:a16="http://schemas.microsoft.com/office/drawing/2014/main" id="{2B18D652-E155-48BA-A9E2-47BDA528A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979"/>
                <a:ext cx="47" cy="45"/>
              </a:xfrm>
              <a:custGeom>
                <a:avLst/>
                <a:gdLst>
                  <a:gd name="T0" fmla="*/ 86 w 171"/>
                  <a:gd name="T1" fmla="*/ 160 h 160"/>
                  <a:gd name="T2" fmla="*/ 58 w 171"/>
                  <a:gd name="T3" fmla="*/ 154 h 160"/>
                  <a:gd name="T4" fmla="*/ 57 w 171"/>
                  <a:gd name="T5" fmla="*/ 154 h 160"/>
                  <a:gd name="T6" fmla="*/ 16 w 171"/>
                  <a:gd name="T7" fmla="*/ 57 h 160"/>
                  <a:gd name="T8" fmla="*/ 113 w 171"/>
                  <a:gd name="T9" fmla="*/ 16 h 160"/>
                  <a:gd name="T10" fmla="*/ 114 w 171"/>
                  <a:gd name="T11" fmla="*/ 16 h 160"/>
                  <a:gd name="T12" fmla="*/ 155 w 171"/>
                  <a:gd name="T13" fmla="*/ 113 h 160"/>
                  <a:gd name="T14" fmla="*/ 86 w 171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0">
                    <a:moveTo>
                      <a:pt x="86" y="160"/>
                    </a:moveTo>
                    <a:cubicBezTo>
                      <a:pt x="77" y="160"/>
                      <a:pt x="67" y="158"/>
                      <a:pt x="58" y="154"/>
                    </a:cubicBezTo>
                    <a:cubicBezTo>
                      <a:pt x="57" y="154"/>
                      <a:pt x="57" y="154"/>
                      <a:pt x="57" y="154"/>
                    </a:cubicBezTo>
                    <a:cubicBezTo>
                      <a:pt x="19" y="138"/>
                      <a:pt x="0" y="95"/>
                      <a:pt x="16" y="57"/>
                    </a:cubicBezTo>
                    <a:cubicBezTo>
                      <a:pt x="31" y="19"/>
                      <a:pt x="75" y="0"/>
                      <a:pt x="113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52" y="32"/>
                      <a:pt x="171" y="75"/>
                      <a:pt x="155" y="113"/>
                    </a:cubicBezTo>
                    <a:cubicBezTo>
                      <a:pt x="143" y="142"/>
                      <a:pt x="116" y="160"/>
                      <a:pt x="86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259">
                <a:extLst>
                  <a:ext uri="{FF2B5EF4-FFF2-40B4-BE49-F238E27FC236}">
                    <a16:creationId xmlns:a16="http://schemas.microsoft.com/office/drawing/2014/main" id="{11A3572A-7A3E-4B99-B97A-71B4BEE4F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948"/>
                <a:ext cx="33" cy="31"/>
              </a:xfrm>
              <a:custGeom>
                <a:avLst/>
                <a:gdLst>
                  <a:gd name="T0" fmla="*/ 60 w 120"/>
                  <a:gd name="T1" fmla="*/ 113 h 113"/>
                  <a:gd name="T2" fmla="*/ 10 w 120"/>
                  <a:gd name="T3" fmla="*/ 79 h 113"/>
                  <a:gd name="T4" fmla="*/ 42 w 120"/>
                  <a:gd name="T5" fmla="*/ 11 h 113"/>
                  <a:gd name="T6" fmla="*/ 43 w 120"/>
                  <a:gd name="T7" fmla="*/ 10 h 113"/>
                  <a:gd name="T8" fmla="*/ 110 w 120"/>
                  <a:gd name="T9" fmla="*/ 42 h 113"/>
                  <a:gd name="T10" fmla="*/ 79 w 120"/>
                  <a:gd name="T11" fmla="*/ 109 h 113"/>
                  <a:gd name="T12" fmla="*/ 78 w 120"/>
                  <a:gd name="T13" fmla="*/ 110 h 113"/>
                  <a:gd name="T14" fmla="*/ 60 w 120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3">
                    <a:moveTo>
                      <a:pt x="60" y="113"/>
                    </a:moveTo>
                    <a:cubicBezTo>
                      <a:pt x="38" y="113"/>
                      <a:pt x="18" y="100"/>
                      <a:pt x="10" y="79"/>
                    </a:cubicBezTo>
                    <a:cubicBezTo>
                      <a:pt x="0" y="51"/>
                      <a:pt x="14" y="21"/>
                      <a:pt x="42" y="11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70" y="0"/>
                      <a:pt x="100" y="14"/>
                      <a:pt x="110" y="42"/>
                    </a:cubicBezTo>
                    <a:cubicBezTo>
                      <a:pt x="120" y="69"/>
                      <a:pt x="107" y="99"/>
                      <a:pt x="79" y="109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2" y="112"/>
                      <a:pt x="66" y="113"/>
                      <a:pt x="60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260">
                <a:extLst>
                  <a:ext uri="{FF2B5EF4-FFF2-40B4-BE49-F238E27FC236}">
                    <a16:creationId xmlns:a16="http://schemas.microsoft.com/office/drawing/2014/main" id="{44F649AF-6C08-4FDE-8176-14234D7E6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932"/>
                <a:ext cx="40" cy="37"/>
              </a:xfrm>
              <a:custGeom>
                <a:avLst/>
                <a:gdLst>
                  <a:gd name="T0" fmla="*/ 72 w 144"/>
                  <a:gd name="T1" fmla="*/ 135 h 135"/>
                  <a:gd name="T2" fmla="*/ 49 w 144"/>
                  <a:gd name="T3" fmla="*/ 130 h 135"/>
                  <a:gd name="T4" fmla="*/ 48 w 144"/>
                  <a:gd name="T5" fmla="*/ 129 h 135"/>
                  <a:gd name="T6" fmla="*/ 13 w 144"/>
                  <a:gd name="T7" fmla="*/ 48 h 135"/>
                  <a:gd name="T8" fmla="*/ 95 w 144"/>
                  <a:gd name="T9" fmla="*/ 13 h 135"/>
                  <a:gd name="T10" fmla="*/ 96 w 144"/>
                  <a:gd name="T11" fmla="*/ 14 h 135"/>
                  <a:gd name="T12" fmla="*/ 131 w 144"/>
                  <a:gd name="T13" fmla="*/ 95 h 135"/>
                  <a:gd name="T14" fmla="*/ 72 w 144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5">
                    <a:moveTo>
                      <a:pt x="72" y="135"/>
                    </a:moveTo>
                    <a:cubicBezTo>
                      <a:pt x="65" y="135"/>
                      <a:pt x="57" y="133"/>
                      <a:pt x="49" y="130"/>
                    </a:cubicBezTo>
                    <a:cubicBezTo>
                      <a:pt x="48" y="129"/>
                      <a:pt x="48" y="129"/>
                      <a:pt x="48" y="129"/>
                    </a:cubicBezTo>
                    <a:cubicBezTo>
                      <a:pt x="15" y="116"/>
                      <a:pt x="0" y="80"/>
                      <a:pt x="13" y="48"/>
                    </a:cubicBezTo>
                    <a:cubicBezTo>
                      <a:pt x="26" y="16"/>
                      <a:pt x="63" y="0"/>
                      <a:pt x="95" y="13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128" y="27"/>
                      <a:pt x="144" y="63"/>
                      <a:pt x="131" y="95"/>
                    </a:cubicBezTo>
                    <a:cubicBezTo>
                      <a:pt x="121" y="120"/>
                      <a:pt x="97" y="135"/>
                      <a:pt x="72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261">
                <a:extLst>
                  <a:ext uri="{FF2B5EF4-FFF2-40B4-BE49-F238E27FC236}">
                    <a16:creationId xmlns:a16="http://schemas.microsoft.com/office/drawing/2014/main" id="{F01D9C8B-FDFC-4251-BD38-D2B23182B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888"/>
                <a:ext cx="58" cy="54"/>
              </a:xfrm>
              <a:custGeom>
                <a:avLst/>
                <a:gdLst>
                  <a:gd name="T0" fmla="*/ 104 w 210"/>
                  <a:gd name="T1" fmla="*/ 197 h 197"/>
                  <a:gd name="T2" fmla="*/ 17 w 210"/>
                  <a:gd name="T3" fmla="*/ 136 h 197"/>
                  <a:gd name="T4" fmla="*/ 72 w 210"/>
                  <a:gd name="T5" fmla="*/ 18 h 197"/>
                  <a:gd name="T6" fmla="*/ 74 w 210"/>
                  <a:gd name="T7" fmla="*/ 17 h 197"/>
                  <a:gd name="T8" fmla="*/ 192 w 210"/>
                  <a:gd name="T9" fmla="*/ 72 h 197"/>
                  <a:gd name="T10" fmla="*/ 138 w 210"/>
                  <a:gd name="T11" fmla="*/ 190 h 197"/>
                  <a:gd name="T12" fmla="*/ 136 w 210"/>
                  <a:gd name="T13" fmla="*/ 191 h 197"/>
                  <a:gd name="T14" fmla="*/ 104 w 210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197">
                    <a:moveTo>
                      <a:pt x="104" y="197"/>
                    </a:moveTo>
                    <a:cubicBezTo>
                      <a:pt x="66" y="197"/>
                      <a:pt x="31" y="174"/>
                      <a:pt x="17" y="136"/>
                    </a:cubicBezTo>
                    <a:cubicBezTo>
                      <a:pt x="0" y="89"/>
                      <a:pt x="24" y="36"/>
                      <a:pt x="72" y="1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121" y="0"/>
                      <a:pt x="174" y="24"/>
                      <a:pt x="192" y="72"/>
                    </a:cubicBezTo>
                    <a:cubicBezTo>
                      <a:pt x="210" y="119"/>
                      <a:pt x="185" y="172"/>
                      <a:pt x="138" y="190"/>
                    </a:cubicBezTo>
                    <a:cubicBezTo>
                      <a:pt x="136" y="191"/>
                      <a:pt x="136" y="191"/>
                      <a:pt x="136" y="191"/>
                    </a:cubicBezTo>
                    <a:cubicBezTo>
                      <a:pt x="125" y="195"/>
                      <a:pt x="114" y="197"/>
                      <a:pt x="104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262">
                <a:extLst>
                  <a:ext uri="{FF2B5EF4-FFF2-40B4-BE49-F238E27FC236}">
                    <a16:creationId xmlns:a16="http://schemas.microsoft.com/office/drawing/2014/main" id="{51B3A61A-89E6-453B-A440-A1792F6F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881"/>
                <a:ext cx="37" cy="35"/>
              </a:xfrm>
              <a:custGeom>
                <a:avLst/>
                <a:gdLst>
                  <a:gd name="T0" fmla="*/ 68 w 134"/>
                  <a:gd name="T1" fmla="*/ 125 h 125"/>
                  <a:gd name="T2" fmla="*/ 46 w 134"/>
                  <a:gd name="T3" fmla="*/ 120 h 125"/>
                  <a:gd name="T4" fmla="*/ 45 w 134"/>
                  <a:gd name="T5" fmla="*/ 120 h 125"/>
                  <a:gd name="T6" fmla="*/ 12 w 134"/>
                  <a:gd name="T7" fmla="*/ 44 h 125"/>
                  <a:gd name="T8" fmla="*/ 88 w 134"/>
                  <a:gd name="T9" fmla="*/ 12 h 125"/>
                  <a:gd name="T10" fmla="*/ 90 w 134"/>
                  <a:gd name="T11" fmla="*/ 12 h 125"/>
                  <a:gd name="T12" fmla="*/ 122 w 134"/>
                  <a:gd name="T13" fmla="*/ 88 h 125"/>
                  <a:gd name="T14" fmla="*/ 68 w 134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5">
                    <a:moveTo>
                      <a:pt x="68" y="125"/>
                    </a:moveTo>
                    <a:cubicBezTo>
                      <a:pt x="60" y="125"/>
                      <a:pt x="53" y="123"/>
                      <a:pt x="46" y="120"/>
                    </a:cubicBezTo>
                    <a:cubicBezTo>
                      <a:pt x="45" y="120"/>
                      <a:pt x="45" y="120"/>
                      <a:pt x="45" y="120"/>
                    </a:cubicBezTo>
                    <a:cubicBezTo>
                      <a:pt x="15" y="108"/>
                      <a:pt x="0" y="74"/>
                      <a:pt x="12" y="44"/>
                    </a:cubicBezTo>
                    <a:cubicBezTo>
                      <a:pt x="25" y="14"/>
                      <a:pt x="59" y="0"/>
                      <a:pt x="88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120" y="24"/>
                      <a:pt x="134" y="58"/>
                      <a:pt x="122" y="88"/>
                    </a:cubicBezTo>
                    <a:cubicBezTo>
                      <a:pt x="113" y="111"/>
                      <a:pt x="91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263">
                <a:extLst>
                  <a:ext uri="{FF2B5EF4-FFF2-40B4-BE49-F238E27FC236}">
                    <a16:creationId xmlns:a16="http://schemas.microsoft.com/office/drawing/2014/main" id="{53634102-1F96-4EA6-A487-7F1024355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882"/>
                <a:ext cx="31" cy="31"/>
              </a:xfrm>
              <a:custGeom>
                <a:avLst/>
                <a:gdLst>
                  <a:gd name="T0" fmla="*/ 57 w 113"/>
                  <a:gd name="T1" fmla="*/ 112 h 112"/>
                  <a:gd name="T2" fmla="*/ 56 w 113"/>
                  <a:gd name="T3" fmla="*/ 112 h 112"/>
                  <a:gd name="T4" fmla="*/ 55 w 113"/>
                  <a:gd name="T5" fmla="*/ 112 h 112"/>
                  <a:gd name="T6" fmla="*/ 0 w 113"/>
                  <a:gd name="T7" fmla="*/ 55 h 112"/>
                  <a:gd name="T8" fmla="*/ 56 w 113"/>
                  <a:gd name="T9" fmla="*/ 1 h 112"/>
                  <a:gd name="T10" fmla="*/ 58 w 113"/>
                  <a:gd name="T11" fmla="*/ 1 h 112"/>
                  <a:gd name="T12" fmla="*/ 112 w 113"/>
                  <a:gd name="T13" fmla="*/ 57 h 112"/>
                  <a:gd name="T14" fmla="*/ 57 w 113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12">
                    <a:moveTo>
                      <a:pt x="57" y="112"/>
                    </a:moveTo>
                    <a:cubicBezTo>
                      <a:pt x="57" y="112"/>
                      <a:pt x="56" y="112"/>
                      <a:pt x="56" y="11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24" y="111"/>
                      <a:pt x="0" y="86"/>
                      <a:pt x="0" y="55"/>
                    </a:cubicBezTo>
                    <a:cubicBezTo>
                      <a:pt x="0" y="25"/>
                      <a:pt x="26" y="0"/>
                      <a:pt x="56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88" y="1"/>
                      <a:pt x="113" y="26"/>
                      <a:pt x="112" y="57"/>
                    </a:cubicBezTo>
                    <a:cubicBezTo>
                      <a:pt x="112" y="87"/>
                      <a:pt x="87" y="112"/>
                      <a:pt x="57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264">
                <a:extLst>
                  <a:ext uri="{FF2B5EF4-FFF2-40B4-BE49-F238E27FC236}">
                    <a16:creationId xmlns:a16="http://schemas.microsoft.com/office/drawing/2014/main" id="{8B853877-BA2F-458D-888A-75C2C65D6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871"/>
                <a:ext cx="50" cy="49"/>
              </a:xfrm>
              <a:custGeom>
                <a:avLst/>
                <a:gdLst>
                  <a:gd name="T0" fmla="*/ 91 w 181"/>
                  <a:gd name="T1" fmla="*/ 178 h 178"/>
                  <a:gd name="T2" fmla="*/ 90 w 181"/>
                  <a:gd name="T3" fmla="*/ 178 h 178"/>
                  <a:gd name="T4" fmla="*/ 88 w 181"/>
                  <a:gd name="T5" fmla="*/ 178 h 178"/>
                  <a:gd name="T6" fmla="*/ 0 w 181"/>
                  <a:gd name="T7" fmla="*/ 88 h 178"/>
                  <a:gd name="T8" fmla="*/ 91 w 181"/>
                  <a:gd name="T9" fmla="*/ 1 h 178"/>
                  <a:gd name="T10" fmla="*/ 93 w 181"/>
                  <a:gd name="T11" fmla="*/ 1 h 178"/>
                  <a:gd name="T12" fmla="*/ 180 w 181"/>
                  <a:gd name="T13" fmla="*/ 91 h 178"/>
                  <a:gd name="T14" fmla="*/ 91 w 181"/>
                  <a:gd name="T15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8">
                    <a:moveTo>
                      <a:pt x="91" y="178"/>
                    </a:moveTo>
                    <a:cubicBezTo>
                      <a:pt x="91" y="178"/>
                      <a:pt x="90" y="178"/>
                      <a:pt x="90" y="178"/>
                    </a:cubicBezTo>
                    <a:cubicBezTo>
                      <a:pt x="88" y="178"/>
                      <a:pt x="88" y="178"/>
                      <a:pt x="88" y="178"/>
                    </a:cubicBezTo>
                    <a:cubicBezTo>
                      <a:pt x="39" y="177"/>
                      <a:pt x="0" y="137"/>
                      <a:pt x="0" y="88"/>
                    </a:cubicBezTo>
                    <a:cubicBezTo>
                      <a:pt x="1" y="39"/>
                      <a:pt x="41" y="0"/>
                      <a:pt x="91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142" y="2"/>
                      <a:pt x="181" y="42"/>
                      <a:pt x="180" y="91"/>
                    </a:cubicBezTo>
                    <a:cubicBezTo>
                      <a:pt x="179" y="139"/>
                      <a:pt x="140" y="178"/>
                      <a:pt x="91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265">
                <a:extLst>
                  <a:ext uri="{FF2B5EF4-FFF2-40B4-BE49-F238E27FC236}">
                    <a16:creationId xmlns:a16="http://schemas.microsoft.com/office/drawing/2014/main" id="{2050F083-1C62-4A9A-BDF4-727815A52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794"/>
                <a:ext cx="33" cy="32"/>
              </a:xfrm>
              <a:custGeom>
                <a:avLst/>
                <a:gdLst>
                  <a:gd name="T0" fmla="*/ 60 w 119"/>
                  <a:gd name="T1" fmla="*/ 117 h 117"/>
                  <a:gd name="T2" fmla="*/ 57 w 119"/>
                  <a:gd name="T3" fmla="*/ 117 h 117"/>
                  <a:gd name="T4" fmla="*/ 56 w 119"/>
                  <a:gd name="T5" fmla="*/ 117 h 117"/>
                  <a:gd name="T6" fmla="*/ 1 w 119"/>
                  <a:gd name="T7" fmla="*/ 57 h 117"/>
                  <a:gd name="T8" fmla="*/ 61 w 119"/>
                  <a:gd name="T9" fmla="*/ 2 h 117"/>
                  <a:gd name="T10" fmla="*/ 62 w 119"/>
                  <a:gd name="T11" fmla="*/ 2 h 117"/>
                  <a:gd name="T12" fmla="*/ 117 w 119"/>
                  <a:gd name="T13" fmla="*/ 62 h 117"/>
                  <a:gd name="T14" fmla="*/ 60 w 119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7">
                    <a:moveTo>
                      <a:pt x="60" y="117"/>
                    </a:moveTo>
                    <a:cubicBezTo>
                      <a:pt x="59" y="117"/>
                      <a:pt x="58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24" y="115"/>
                      <a:pt x="0" y="88"/>
                      <a:pt x="1" y="57"/>
                    </a:cubicBezTo>
                    <a:cubicBezTo>
                      <a:pt x="2" y="25"/>
                      <a:pt x="29" y="0"/>
                      <a:pt x="61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94" y="3"/>
                      <a:pt x="119" y="30"/>
                      <a:pt x="117" y="62"/>
                    </a:cubicBezTo>
                    <a:cubicBezTo>
                      <a:pt x="116" y="93"/>
                      <a:pt x="90" y="117"/>
                      <a:pt x="60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266">
                <a:extLst>
                  <a:ext uri="{FF2B5EF4-FFF2-40B4-BE49-F238E27FC236}">
                    <a16:creationId xmlns:a16="http://schemas.microsoft.com/office/drawing/2014/main" id="{A7C8804A-E050-4A6E-A51F-5464428B7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2779"/>
                <a:ext cx="50" cy="49"/>
              </a:xfrm>
              <a:custGeom>
                <a:avLst/>
                <a:gdLst>
                  <a:gd name="T0" fmla="*/ 92 w 181"/>
                  <a:gd name="T1" fmla="*/ 176 h 176"/>
                  <a:gd name="T2" fmla="*/ 87 w 181"/>
                  <a:gd name="T3" fmla="*/ 176 h 176"/>
                  <a:gd name="T4" fmla="*/ 86 w 181"/>
                  <a:gd name="T5" fmla="*/ 176 h 176"/>
                  <a:gd name="T6" fmla="*/ 2 w 181"/>
                  <a:gd name="T7" fmla="*/ 85 h 176"/>
                  <a:gd name="T8" fmla="*/ 94 w 181"/>
                  <a:gd name="T9" fmla="*/ 2 h 176"/>
                  <a:gd name="T10" fmla="*/ 96 w 181"/>
                  <a:gd name="T11" fmla="*/ 2 h 176"/>
                  <a:gd name="T12" fmla="*/ 179 w 181"/>
                  <a:gd name="T13" fmla="*/ 93 h 176"/>
                  <a:gd name="T14" fmla="*/ 92 w 181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6">
                    <a:moveTo>
                      <a:pt x="92" y="176"/>
                    </a:moveTo>
                    <a:cubicBezTo>
                      <a:pt x="90" y="176"/>
                      <a:pt x="89" y="176"/>
                      <a:pt x="87" y="176"/>
                    </a:cubicBezTo>
                    <a:cubicBezTo>
                      <a:pt x="86" y="176"/>
                      <a:pt x="86" y="176"/>
                      <a:pt x="86" y="176"/>
                    </a:cubicBezTo>
                    <a:cubicBezTo>
                      <a:pt x="37" y="174"/>
                      <a:pt x="0" y="133"/>
                      <a:pt x="2" y="85"/>
                    </a:cubicBezTo>
                    <a:cubicBezTo>
                      <a:pt x="5" y="37"/>
                      <a:pt x="46" y="0"/>
                      <a:pt x="94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144" y="4"/>
                      <a:pt x="181" y="45"/>
                      <a:pt x="179" y="93"/>
                    </a:cubicBezTo>
                    <a:cubicBezTo>
                      <a:pt x="177" y="140"/>
                      <a:pt x="138" y="176"/>
                      <a:pt x="92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267">
                <a:extLst>
                  <a:ext uri="{FF2B5EF4-FFF2-40B4-BE49-F238E27FC236}">
                    <a16:creationId xmlns:a16="http://schemas.microsoft.com/office/drawing/2014/main" id="{2A7ECEAB-4657-483F-9736-EB1B0A32A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777"/>
                <a:ext cx="41" cy="40"/>
              </a:xfrm>
              <a:custGeom>
                <a:avLst/>
                <a:gdLst>
                  <a:gd name="T0" fmla="*/ 75 w 148"/>
                  <a:gd name="T1" fmla="*/ 144 h 144"/>
                  <a:gd name="T2" fmla="*/ 72 w 148"/>
                  <a:gd name="T3" fmla="*/ 144 h 144"/>
                  <a:gd name="T4" fmla="*/ 70 w 148"/>
                  <a:gd name="T5" fmla="*/ 144 h 144"/>
                  <a:gd name="T6" fmla="*/ 2 w 148"/>
                  <a:gd name="T7" fmla="*/ 69 h 144"/>
                  <a:gd name="T8" fmla="*/ 77 w 148"/>
                  <a:gd name="T9" fmla="*/ 1 h 144"/>
                  <a:gd name="T10" fmla="*/ 78 w 148"/>
                  <a:gd name="T11" fmla="*/ 2 h 144"/>
                  <a:gd name="T12" fmla="*/ 146 w 148"/>
                  <a:gd name="T13" fmla="*/ 76 h 144"/>
                  <a:gd name="T14" fmla="*/ 75 w 148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4">
                    <a:moveTo>
                      <a:pt x="75" y="144"/>
                    </a:moveTo>
                    <a:cubicBezTo>
                      <a:pt x="74" y="144"/>
                      <a:pt x="73" y="144"/>
                      <a:pt x="72" y="144"/>
                    </a:cubicBezTo>
                    <a:cubicBezTo>
                      <a:pt x="70" y="144"/>
                      <a:pt x="70" y="144"/>
                      <a:pt x="70" y="144"/>
                    </a:cubicBezTo>
                    <a:cubicBezTo>
                      <a:pt x="30" y="142"/>
                      <a:pt x="0" y="109"/>
                      <a:pt x="2" y="69"/>
                    </a:cubicBezTo>
                    <a:cubicBezTo>
                      <a:pt x="4" y="30"/>
                      <a:pt x="37" y="0"/>
                      <a:pt x="77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118" y="3"/>
                      <a:pt x="148" y="37"/>
                      <a:pt x="146" y="76"/>
                    </a:cubicBezTo>
                    <a:cubicBezTo>
                      <a:pt x="144" y="114"/>
                      <a:pt x="113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268">
                <a:extLst>
                  <a:ext uri="{FF2B5EF4-FFF2-40B4-BE49-F238E27FC236}">
                    <a16:creationId xmlns:a16="http://schemas.microsoft.com/office/drawing/2014/main" id="{87A22976-DF62-4E6B-B909-D6C87C228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756"/>
                <a:ext cx="42" cy="40"/>
              </a:xfrm>
              <a:custGeom>
                <a:avLst/>
                <a:gdLst>
                  <a:gd name="T0" fmla="*/ 76 w 153"/>
                  <a:gd name="T1" fmla="*/ 144 h 144"/>
                  <a:gd name="T2" fmla="*/ 12 w 153"/>
                  <a:gd name="T3" fmla="*/ 98 h 144"/>
                  <a:gd name="T4" fmla="*/ 54 w 153"/>
                  <a:gd name="T5" fmla="*/ 13 h 144"/>
                  <a:gd name="T6" fmla="*/ 56 w 153"/>
                  <a:gd name="T7" fmla="*/ 12 h 144"/>
                  <a:gd name="T8" fmla="*/ 141 w 153"/>
                  <a:gd name="T9" fmla="*/ 55 h 144"/>
                  <a:gd name="T10" fmla="*/ 99 w 153"/>
                  <a:gd name="T11" fmla="*/ 140 h 144"/>
                  <a:gd name="T12" fmla="*/ 97 w 153"/>
                  <a:gd name="T13" fmla="*/ 141 h 144"/>
                  <a:gd name="T14" fmla="*/ 76 w 15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4">
                    <a:moveTo>
                      <a:pt x="76" y="144"/>
                    </a:moveTo>
                    <a:cubicBezTo>
                      <a:pt x="48" y="144"/>
                      <a:pt x="21" y="126"/>
                      <a:pt x="12" y="98"/>
                    </a:cubicBezTo>
                    <a:cubicBezTo>
                      <a:pt x="0" y="63"/>
                      <a:pt x="19" y="24"/>
                      <a:pt x="54" y="13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91" y="0"/>
                      <a:pt x="129" y="19"/>
                      <a:pt x="141" y="55"/>
                    </a:cubicBezTo>
                    <a:cubicBezTo>
                      <a:pt x="153" y="90"/>
                      <a:pt x="134" y="128"/>
                      <a:pt x="99" y="140"/>
                    </a:cubicBezTo>
                    <a:cubicBezTo>
                      <a:pt x="97" y="141"/>
                      <a:pt x="97" y="141"/>
                      <a:pt x="97" y="141"/>
                    </a:cubicBezTo>
                    <a:cubicBezTo>
                      <a:pt x="90" y="143"/>
                      <a:pt x="8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269">
                <a:extLst>
                  <a:ext uri="{FF2B5EF4-FFF2-40B4-BE49-F238E27FC236}">
                    <a16:creationId xmlns:a16="http://schemas.microsoft.com/office/drawing/2014/main" id="{EF341CCE-5BBC-4C26-8AED-522B96181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2723"/>
                <a:ext cx="61" cy="57"/>
              </a:xfrm>
              <a:custGeom>
                <a:avLst/>
                <a:gdLst>
                  <a:gd name="T0" fmla="*/ 112 w 221"/>
                  <a:gd name="T1" fmla="*/ 206 h 206"/>
                  <a:gd name="T2" fmla="*/ 73 w 221"/>
                  <a:gd name="T3" fmla="*/ 198 h 206"/>
                  <a:gd name="T4" fmla="*/ 71 w 221"/>
                  <a:gd name="T5" fmla="*/ 197 h 206"/>
                  <a:gd name="T6" fmla="*/ 22 w 221"/>
                  <a:gd name="T7" fmla="*/ 70 h 206"/>
                  <a:gd name="T8" fmla="*/ 148 w 221"/>
                  <a:gd name="T9" fmla="*/ 21 h 206"/>
                  <a:gd name="T10" fmla="*/ 150 w 221"/>
                  <a:gd name="T11" fmla="*/ 22 h 206"/>
                  <a:gd name="T12" fmla="*/ 200 w 221"/>
                  <a:gd name="T13" fmla="*/ 149 h 206"/>
                  <a:gd name="T14" fmla="*/ 112 w 221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6">
                    <a:moveTo>
                      <a:pt x="112" y="206"/>
                    </a:moveTo>
                    <a:cubicBezTo>
                      <a:pt x="99" y="206"/>
                      <a:pt x="85" y="204"/>
                      <a:pt x="73" y="198"/>
                    </a:cubicBezTo>
                    <a:cubicBezTo>
                      <a:pt x="71" y="197"/>
                      <a:pt x="71" y="197"/>
                      <a:pt x="71" y="197"/>
                    </a:cubicBezTo>
                    <a:cubicBezTo>
                      <a:pt x="22" y="176"/>
                      <a:pt x="0" y="119"/>
                      <a:pt x="22" y="70"/>
                    </a:cubicBezTo>
                    <a:cubicBezTo>
                      <a:pt x="43" y="22"/>
                      <a:pt x="100" y="0"/>
                      <a:pt x="148" y="21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99" y="43"/>
                      <a:pt x="221" y="100"/>
                      <a:pt x="200" y="149"/>
                    </a:cubicBezTo>
                    <a:cubicBezTo>
                      <a:pt x="184" y="185"/>
                      <a:pt x="148" y="206"/>
                      <a:pt x="112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270">
                <a:extLst>
                  <a:ext uri="{FF2B5EF4-FFF2-40B4-BE49-F238E27FC236}">
                    <a16:creationId xmlns:a16="http://schemas.microsoft.com/office/drawing/2014/main" id="{1FB92488-9076-42A6-A41B-4A1E22935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2708"/>
                <a:ext cx="46" cy="44"/>
              </a:xfrm>
              <a:custGeom>
                <a:avLst/>
                <a:gdLst>
                  <a:gd name="T0" fmla="*/ 83 w 167"/>
                  <a:gd name="T1" fmla="*/ 158 h 158"/>
                  <a:gd name="T2" fmla="*/ 13 w 167"/>
                  <a:gd name="T3" fmla="*/ 107 h 158"/>
                  <a:gd name="T4" fmla="*/ 59 w 167"/>
                  <a:gd name="T5" fmla="*/ 14 h 158"/>
                  <a:gd name="T6" fmla="*/ 61 w 167"/>
                  <a:gd name="T7" fmla="*/ 13 h 158"/>
                  <a:gd name="T8" fmla="*/ 154 w 167"/>
                  <a:gd name="T9" fmla="*/ 60 h 158"/>
                  <a:gd name="T10" fmla="*/ 108 w 167"/>
                  <a:gd name="T11" fmla="*/ 153 h 158"/>
                  <a:gd name="T12" fmla="*/ 106 w 167"/>
                  <a:gd name="T13" fmla="*/ 154 h 158"/>
                  <a:gd name="T14" fmla="*/ 83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3" y="158"/>
                    </a:moveTo>
                    <a:cubicBezTo>
                      <a:pt x="52" y="158"/>
                      <a:pt x="23" y="138"/>
                      <a:pt x="13" y="107"/>
                    </a:cubicBezTo>
                    <a:cubicBezTo>
                      <a:pt x="0" y="69"/>
                      <a:pt x="21" y="27"/>
                      <a:pt x="59" y="14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100" y="0"/>
                      <a:pt x="141" y="21"/>
                      <a:pt x="154" y="60"/>
                    </a:cubicBezTo>
                    <a:cubicBezTo>
                      <a:pt x="167" y="98"/>
                      <a:pt x="146" y="140"/>
                      <a:pt x="108" y="153"/>
                    </a:cubicBezTo>
                    <a:cubicBezTo>
                      <a:pt x="106" y="154"/>
                      <a:pt x="106" y="154"/>
                      <a:pt x="106" y="154"/>
                    </a:cubicBezTo>
                    <a:cubicBezTo>
                      <a:pt x="98" y="156"/>
                      <a:pt x="90" y="158"/>
                      <a:pt x="83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271">
                <a:extLst>
                  <a:ext uri="{FF2B5EF4-FFF2-40B4-BE49-F238E27FC236}">
                    <a16:creationId xmlns:a16="http://schemas.microsoft.com/office/drawing/2014/main" id="{CE597551-7E6F-46A7-B27D-F14998F95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671"/>
                <a:ext cx="48" cy="46"/>
              </a:xfrm>
              <a:custGeom>
                <a:avLst/>
                <a:gdLst>
                  <a:gd name="T0" fmla="*/ 89 w 176"/>
                  <a:gd name="T1" fmla="*/ 164 h 164"/>
                  <a:gd name="T2" fmla="*/ 58 w 176"/>
                  <a:gd name="T3" fmla="*/ 158 h 164"/>
                  <a:gd name="T4" fmla="*/ 56 w 176"/>
                  <a:gd name="T5" fmla="*/ 157 h 164"/>
                  <a:gd name="T6" fmla="*/ 17 w 176"/>
                  <a:gd name="T7" fmla="*/ 56 h 164"/>
                  <a:gd name="T8" fmla="*/ 118 w 176"/>
                  <a:gd name="T9" fmla="*/ 17 h 164"/>
                  <a:gd name="T10" fmla="*/ 120 w 176"/>
                  <a:gd name="T11" fmla="*/ 18 h 164"/>
                  <a:gd name="T12" fmla="*/ 159 w 176"/>
                  <a:gd name="T13" fmla="*/ 119 h 164"/>
                  <a:gd name="T14" fmla="*/ 89 w 176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6" h="164">
                    <a:moveTo>
                      <a:pt x="89" y="164"/>
                    </a:moveTo>
                    <a:cubicBezTo>
                      <a:pt x="78" y="164"/>
                      <a:pt x="68" y="162"/>
                      <a:pt x="58" y="158"/>
                    </a:cubicBezTo>
                    <a:cubicBezTo>
                      <a:pt x="56" y="157"/>
                      <a:pt x="56" y="157"/>
                      <a:pt x="56" y="157"/>
                    </a:cubicBezTo>
                    <a:cubicBezTo>
                      <a:pt x="18" y="140"/>
                      <a:pt x="0" y="95"/>
                      <a:pt x="17" y="56"/>
                    </a:cubicBezTo>
                    <a:cubicBezTo>
                      <a:pt x="34" y="18"/>
                      <a:pt x="79" y="0"/>
                      <a:pt x="118" y="17"/>
                    </a:cubicBezTo>
                    <a:cubicBezTo>
                      <a:pt x="120" y="18"/>
                      <a:pt x="120" y="18"/>
                      <a:pt x="120" y="18"/>
                    </a:cubicBezTo>
                    <a:cubicBezTo>
                      <a:pt x="158" y="35"/>
                      <a:pt x="176" y="80"/>
                      <a:pt x="159" y="119"/>
                    </a:cubicBezTo>
                    <a:cubicBezTo>
                      <a:pt x="146" y="147"/>
                      <a:pt x="118" y="164"/>
                      <a:pt x="89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272">
                <a:extLst>
                  <a:ext uri="{FF2B5EF4-FFF2-40B4-BE49-F238E27FC236}">
                    <a16:creationId xmlns:a16="http://schemas.microsoft.com/office/drawing/2014/main" id="{C811F740-00E5-434B-90B0-6C4097894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653"/>
                <a:ext cx="43" cy="41"/>
              </a:xfrm>
              <a:custGeom>
                <a:avLst/>
                <a:gdLst>
                  <a:gd name="T0" fmla="*/ 77 w 156"/>
                  <a:gd name="T1" fmla="*/ 147 h 147"/>
                  <a:gd name="T2" fmla="*/ 24 w 156"/>
                  <a:gd name="T3" fmla="*/ 122 h 147"/>
                  <a:gd name="T4" fmla="*/ 33 w 156"/>
                  <a:gd name="T5" fmla="*/ 25 h 147"/>
                  <a:gd name="T6" fmla="*/ 34 w 156"/>
                  <a:gd name="T7" fmla="*/ 24 h 147"/>
                  <a:gd name="T8" fmla="*/ 131 w 156"/>
                  <a:gd name="T9" fmla="*/ 33 h 147"/>
                  <a:gd name="T10" fmla="*/ 122 w 156"/>
                  <a:gd name="T11" fmla="*/ 130 h 147"/>
                  <a:gd name="T12" fmla="*/ 121 w 156"/>
                  <a:gd name="T13" fmla="*/ 131 h 147"/>
                  <a:gd name="T14" fmla="*/ 77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7" y="147"/>
                    </a:moveTo>
                    <a:cubicBezTo>
                      <a:pt x="57" y="147"/>
                      <a:pt x="38" y="138"/>
                      <a:pt x="24" y="122"/>
                    </a:cubicBezTo>
                    <a:cubicBezTo>
                      <a:pt x="0" y="93"/>
                      <a:pt x="4" y="49"/>
                      <a:pt x="33" y="25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64" y="0"/>
                      <a:pt x="107" y="4"/>
                      <a:pt x="131" y="33"/>
                    </a:cubicBezTo>
                    <a:cubicBezTo>
                      <a:pt x="156" y="62"/>
                      <a:pt x="152" y="106"/>
                      <a:pt x="122" y="130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08" y="142"/>
                      <a:pt x="93" y="147"/>
                      <a:pt x="77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273">
                <a:extLst>
                  <a:ext uri="{FF2B5EF4-FFF2-40B4-BE49-F238E27FC236}">
                    <a16:creationId xmlns:a16="http://schemas.microsoft.com/office/drawing/2014/main" id="{03D789E3-DC00-4CAA-BBF2-C429CB392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603"/>
                <a:ext cx="53" cy="50"/>
              </a:xfrm>
              <a:custGeom>
                <a:avLst/>
                <a:gdLst>
                  <a:gd name="T0" fmla="*/ 96 w 191"/>
                  <a:gd name="T1" fmla="*/ 182 h 182"/>
                  <a:gd name="T2" fmla="*/ 36 w 191"/>
                  <a:gd name="T3" fmla="*/ 157 h 182"/>
                  <a:gd name="T4" fmla="*/ 34 w 191"/>
                  <a:gd name="T5" fmla="*/ 156 h 182"/>
                  <a:gd name="T6" fmla="*/ 34 w 191"/>
                  <a:gd name="T7" fmla="*/ 34 h 182"/>
                  <a:gd name="T8" fmla="*/ 156 w 191"/>
                  <a:gd name="T9" fmla="*/ 34 h 182"/>
                  <a:gd name="T10" fmla="*/ 157 w 191"/>
                  <a:gd name="T11" fmla="*/ 35 h 182"/>
                  <a:gd name="T12" fmla="*/ 157 w 191"/>
                  <a:gd name="T13" fmla="*/ 157 h 182"/>
                  <a:gd name="T14" fmla="*/ 96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6" y="182"/>
                    </a:moveTo>
                    <a:cubicBezTo>
                      <a:pt x="74" y="182"/>
                      <a:pt x="52" y="174"/>
                      <a:pt x="36" y="157"/>
                    </a:cubicBezTo>
                    <a:cubicBezTo>
                      <a:pt x="34" y="156"/>
                      <a:pt x="34" y="156"/>
                      <a:pt x="34" y="156"/>
                    </a:cubicBezTo>
                    <a:cubicBezTo>
                      <a:pt x="0" y="122"/>
                      <a:pt x="0" y="68"/>
                      <a:pt x="34" y="34"/>
                    </a:cubicBezTo>
                    <a:cubicBezTo>
                      <a:pt x="68" y="0"/>
                      <a:pt x="122" y="0"/>
                      <a:pt x="156" y="34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91" y="69"/>
                      <a:pt x="191" y="123"/>
                      <a:pt x="157" y="157"/>
                    </a:cubicBezTo>
                    <a:cubicBezTo>
                      <a:pt x="140" y="174"/>
                      <a:pt x="118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274">
                <a:extLst>
                  <a:ext uri="{FF2B5EF4-FFF2-40B4-BE49-F238E27FC236}">
                    <a16:creationId xmlns:a16="http://schemas.microsoft.com/office/drawing/2014/main" id="{8A1609A2-0A22-4F5A-8F46-56C98B7AD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564"/>
                <a:ext cx="37" cy="34"/>
              </a:xfrm>
              <a:custGeom>
                <a:avLst/>
                <a:gdLst>
                  <a:gd name="T0" fmla="*/ 66 w 133"/>
                  <a:gd name="T1" fmla="*/ 126 h 126"/>
                  <a:gd name="T2" fmla="*/ 21 w 133"/>
                  <a:gd name="T3" fmla="*/ 105 h 126"/>
                  <a:gd name="T4" fmla="*/ 28 w 133"/>
                  <a:gd name="T5" fmla="*/ 22 h 126"/>
                  <a:gd name="T6" fmla="*/ 29 w 133"/>
                  <a:gd name="T7" fmla="*/ 21 h 126"/>
                  <a:gd name="T8" fmla="*/ 112 w 133"/>
                  <a:gd name="T9" fmla="*/ 29 h 126"/>
                  <a:gd name="T10" fmla="*/ 105 w 133"/>
                  <a:gd name="T11" fmla="*/ 112 h 126"/>
                  <a:gd name="T12" fmla="*/ 104 w 133"/>
                  <a:gd name="T13" fmla="*/ 113 h 126"/>
                  <a:gd name="T14" fmla="*/ 66 w 133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6">
                    <a:moveTo>
                      <a:pt x="66" y="126"/>
                    </a:moveTo>
                    <a:cubicBezTo>
                      <a:pt x="49" y="126"/>
                      <a:pt x="32" y="119"/>
                      <a:pt x="21" y="105"/>
                    </a:cubicBezTo>
                    <a:cubicBezTo>
                      <a:pt x="0" y="80"/>
                      <a:pt x="3" y="43"/>
                      <a:pt x="28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54" y="0"/>
                      <a:pt x="92" y="4"/>
                      <a:pt x="112" y="29"/>
                    </a:cubicBezTo>
                    <a:cubicBezTo>
                      <a:pt x="133" y="54"/>
                      <a:pt x="130" y="91"/>
                      <a:pt x="105" y="112"/>
                    </a:cubicBezTo>
                    <a:cubicBezTo>
                      <a:pt x="104" y="113"/>
                      <a:pt x="104" y="113"/>
                      <a:pt x="104" y="113"/>
                    </a:cubicBezTo>
                    <a:cubicBezTo>
                      <a:pt x="93" y="122"/>
                      <a:pt x="79" y="126"/>
                      <a:pt x="66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275">
                <a:extLst>
                  <a:ext uri="{FF2B5EF4-FFF2-40B4-BE49-F238E27FC236}">
                    <a16:creationId xmlns:a16="http://schemas.microsoft.com/office/drawing/2014/main" id="{0BC066C5-4D0A-432A-BA84-55835B9D8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2498"/>
                <a:ext cx="59" cy="56"/>
              </a:xfrm>
              <a:custGeom>
                <a:avLst/>
                <a:gdLst>
                  <a:gd name="T0" fmla="*/ 107 w 213"/>
                  <a:gd name="T1" fmla="*/ 203 h 203"/>
                  <a:gd name="T2" fmla="*/ 39 w 213"/>
                  <a:gd name="T3" fmla="*/ 175 h 203"/>
                  <a:gd name="T4" fmla="*/ 38 w 213"/>
                  <a:gd name="T5" fmla="*/ 173 h 203"/>
                  <a:gd name="T6" fmla="*/ 38 w 213"/>
                  <a:gd name="T7" fmla="*/ 37 h 203"/>
                  <a:gd name="T8" fmla="*/ 174 w 213"/>
                  <a:gd name="T9" fmla="*/ 37 h 203"/>
                  <a:gd name="T10" fmla="*/ 175 w 213"/>
                  <a:gd name="T11" fmla="*/ 39 h 203"/>
                  <a:gd name="T12" fmla="*/ 175 w 213"/>
                  <a:gd name="T13" fmla="*/ 175 h 203"/>
                  <a:gd name="T14" fmla="*/ 107 w 213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3" h="203">
                    <a:moveTo>
                      <a:pt x="107" y="203"/>
                    </a:moveTo>
                    <a:cubicBezTo>
                      <a:pt x="83" y="203"/>
                      <a:pt x="58" y="194"/>
                      <a:pt x="39" y="175"/>
                    </a:cubicBezTo>
                    <a:cubicBezTo>
                      <a:pt x="38" y="173"/>
                      <a:pt x="38" y="173"/>
                      <a:pt x="38" y="173"/>
                    </a:cubicBezTo>
                    <a:cubicBezTo>
                      <a:pt x="0" y="136"/>
                      <a:pt x="0" y="75"/>
                      <a:pt x="38" y="37"/>
                    </a:cubicBezTo>
                    <a:cubicBezTo>
                      <a:pt x="75" y="0"/>
                      <a:pt x="136" y="0"/>
                      <a:pt x="174" y="37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213" y="77"/>
                      <a:pt x="213" y="138"/>
                      <a:pt x="175" y="175"/>
                    </a:cubicBezTo>
                    <a:cubicBezTo>
                      <a:pt x="157" y="194"/>
                      <a:pt x="132" y="203"/>
                      <a:pt x="107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276">
                <a:extLst>
                  <a:ext uri="{FF2B5EF4-FFF2-40B4-BE49-F238E27FC236}">
                    <a16:creationId xmlns:a16="http://schemas.microsoft.com/office/drawing/2014/main" id="{D57B02BB-6CAE-4DDA-9125-1361D4A9B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462"/>
                <a:ext cx="57" cy="53"/>
              </a:xfrm>
              <a:custGeom>
                <a:avLst/>
                <a:gdLst>
                  <a:gd name="T0" fmla="*/ 102 w 204"/>
                  <a:gd name="T1" fmla="*/ 192 h 192"/>
                  <a:gd name="T2" fmla="*/ 32 w 204"/>
                  <a:gd name="T3" fmla="*/ 160 h 192"/>
                  <a:gd name="T4" fmla="*/ 44 w 204"/>
                  <a:gd name="T5" fmla="*/ 33 h 192"/>
                  <a:gd name="T6" fmla="*/ 46 w 204"/>
                  <a:gd name="T7" fmla="*/ 32 h 192"/>
                  <a:gd name="T8" fmla="*/ 172 w 204"/>
                  <a:gd name="T9" fmla="*/ 43 h 192"/>
                  <a:gd name="T10" fmla="*/ 160 w 204"/>
                  <a:gd name="T11" fmla="*/ 170 h 192"/>
                  <a:gd name="T12" fmla="*/ 159 w 204"/>
                  <a:gd name="T13" fmla="*/ 171 h 192"/>
                  <a:gd name="T14" fmla="*/ 102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2" y="192"/>
                    </a:moveTo>
                    <a:cubicBezTo>
                      <a:pt x="76" y="192"/>
                      <a:pt x="50" y="181"/>
                      <a:pt x="32" y="160"/>
                    </a:cubicBezTo>
                    <a:cubicBezTo>
                      <a:pt x="0" y="121"/>
                      <a:pt x="6" y="65"/>
                      <a:pt x="44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84" y="0"/>
                      <a:pt x="141" y="5"/>
                      <a:pt x="172" y="43"/>
                    </a:cubicBezTo>
                    <a:cubicBezTo>
                      <a:pt x="204" y="82"/>
                      <a:pt x="199" y="138"/>
                      <a:pt x="160" y="170"/>
                    </a:cubicBezTo>
                    <a:cubicBezTo>
                      <a:pt x="159" y="171"/>
                      <a:pt x="159" y="171"/>
                      <a:pt x="159" y="171"/>
                    </a:cubicBezTo>
                    <a:cubicBezTo>
                      <a:pt x="142" y="185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277">
                <a:extLst>
                  <a:ext uri="{FF2B5EF4-FFF2-40B4-BE49-F238E27FC236}">
                    <a16:creationId xmlns:a16="http://schemas.microsoft.com/office/drawing/2014/main" id="{E8314D1D-B16C-49F9-83C4-BD4A40297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2404"/>
                <a:ext cx="42" cy="40"/>
              </a:xfrm>
              <a:custGeom>
                <a:avLst/>
                <a:gdLst>
                  <a:gd name="T0" fmla="*/ 76 w 151"/>
                  <a:gd name="T1" fmla="*/ 144 h 144"/>
                  <a:gd name="T2" fmla="*/ 28 w 151"/>
                  <a:gd name="T3" fmla="*/ 124 h 144"/>
                  <a:gd name="T4" fmla="*/ 27 w 151"/>
                  <a:gd name="T5" fmla="*/ 123 h 144"/>
                  <a:gd name="T6" fmla="*/ 27 w 151"/>
                  <a:gd name="T7" fmla="*/ 26 h 144"/>
                  <a:gd name="T8" fmla="*/ 123 w 151"/>
                  <a:gd name="T9" fmla="*/ 26 h 144"/>
                  <a:gd name="T10" fmla="*/ 124 w 151"/>
                  <a:gd name="T11" fmla="*/ 27 h 144"/>
                  <a:gd name="T12" fmla="*/ 124 w 151"/>
                  <a:gd name="T13" fmla="*/ 124 h 144"/>
                  <a:gd name="T14" fmla="*/ 76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6" y="144"/>
                    </a:moveTo>
                    <a:cubicBezTo>
                      <a:pt x="59" y="144"/>
                      <a:pt x="41" y="137"/>
                      <a:pt x="28" y="124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0" y="96"/>
                      <a:pt x="0" y="53"/>
                      <a:pt x="27" y="26"/>
                    </a:cubicBezTo>
                    <a:cubicBezTo>
                      <a:pt x="53" y="0"/>
                      <a:pt x="96" y="0"/>
                      <a:pt x="123" y="26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11" y="137"/>
                      <a:pt x="9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278">
                <a:extLst>
                  <a:ext uri="{FF2B5EF4-FFF2-40B4-BE49-F238E27FC236}">
                    <a16:creationId xmlns:a16="http://schemas.microsoft.com/office/drawing/2014/main" id="{A3072D29-BD12-4113-BBAC-F4A0EDC93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2353"/>
                <a:ext cx="40" cy="39"/>
              </a:xfrm>
              <a:custGeom>
                <a:avLst/>
                <a:gdLst>
                  <a:gd name="T0" fmla="*/ 73 w 146"/>
                  <a:gd name="T1" fmla="*/ 138 h 138"/>
                  <a:gd name="T2" fmla="*/ 42 w 146"/>
                  <a:gd name="T3" fmla="*/ 130 h 138"/>
                  <a:gd name="T4" fmla="*/ 17 w 146"/>
                  <a:gd name="T5" fmla="*/ 43 h 138"/>
                  <a:gd name="T6" fmla="*/ 18 w 146"/>
                  <a:gd name="T7" fmla="*/ 42 h 138"/>
                  <a:gd name="T8" fmla="*/ 104 w 146"/>
                  <a:gd name="T9" fmla="*/ 17 h 138"/>
                  <a:gd name="T10" fmla="*/ 129 w 146"/>
                  <a:gd name="T11" fmla="*/ 104 h 138"/>
                  <a:gd name="T12" fmla="*/ 128 w 146"/>
                  <a:gd name="T13" fmla="*/ 105 h 138"/>
                  <a:gd name="T14" fmla="*/ 73 w 146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8">
                    <a:moveTo>
                      <a:pt x="73" y="138"/>
                    </a:moveTo>
                    <a:cubicBezTo>
                      <a:pt x="62" y="138"/>
                      <a:pt x="51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4" y="17"/>
                    </a:cubicBezTo>
                    <a:cubicBezTo>
                      <a:pt x="135" y="34"/>
                      <a:pt x="146" y="73"/>
                      <a:pt x="129" y="104"/>
                    </a:cubicBezTo>
                    <a:cubicBezTo>
                      <a:pt x="128" y="105"/>
                      <a:pt x="128" y="105"/>
                      <a:pt x="128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279">
                <a:extLst>
                  <a:ext uri="{FF2B5EF4-FFF2-40B4-BE49-F238E27FC236}">
                    <a16:creationId xmlns:a16="http://schemas.microsoft.com/office/drawing/2014/main" id="{19B281AA-EDD7-4F0E-AAB0-06CD13C7B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28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3 w 126"/>
                  <a:gd name="T3" fmla="*/ 86 h 119"/>
                  <a:gd name="T4" fmla="*/ 12 w 126"/>
                  <a:gd name="T5" fmla="*/ 85 h 119"/>
                  <a:gd name="T6" fmla="*/ 40 w 126"/>
                  <a:gd name="T7" fmla="*/ 12 h 119"/>
                  <a:gd name="T8" fmla="*/ 113 w 126"/>
                  <a:gd name="T9" fmla="*/ 41 h 119"/>
                  <a:gd name="T10" fmla="*/ 114 w 126"/>
                  <a:gd name="T11" fmla="*/ 42 h 119"/>
                  <a:gd name="T12" fmla="*/ 85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2" y="119"/>
                      <a:pt x="22" y="107"/>
                      <a:pt x="13" y="86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57"/>
                      <a:pt x="12" y="25"/>
                      <a:pt x="40" y="12"/>
                    </a:cubicBezTo>
                    <a:cubicBezTo>
                      <a:pt x="68" y="0"/>
                      <a:pt x="101" y="13"/>
                      <a:pt x="113" y="41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26" y="70"/>
                      <a:pt x="113" y="102"/>
                      <a:pt x="85" y="115"/>
                    </a:cubicBezTo>
                    <a:cubicBezTo>
                      <a:pt x="78" y="118"/>
                      <a:pt x="7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280">
                <a:extLst>
                  <a:ext uri="{FF2B5EF4-FFF2-40B4-BE49-F238E27FC236}">
                    <a16:creationId xmlns:a16="http://schemas.microsoft.com/office/drawing/2014/main" id="{8F9CBB66-8C08-439A-BB08-4321921A9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224"/>
                <a:ext cx="48" cy="45"/>
              </a:xfrm>
              <a:custGeom>
                <a:avLst/>
                <a:gdLst>
                  <a:gd name="T0" fmla="*/ 87 w 174"/>
                  <a:gd name="T1" fmla="*/ 164 h 164"/>
                  <a:gd name="T2" fmla="*/ 50 w 174"/>
                  <a:gd name="T3" fmla="*/ 154 h 164"/>
                  <a:gd name="T4" fmla="*/ 21 w 174"/>
                  <a:gd name="T5" fmla="*/ 51 h 164"/>
                  <a:gd name="T6" fmla="*/ 21 w 174"/>
                  <a:gd name="T7" fmla="*/ 50 h 164"/>
                  <a:gd name="T8" fmla="*/ 124 w 174"/>
                  <a:gd name="T9" fmla="*/ 21 h 164"/>
                  <a:gd name="T10" fmla="*/ 154 w 174"/>
                  <a:gd name="T11" fmla="*/ 124 h 164"/>
                  <a:gd name="T12" fmla="*/ 153 w 174"/>
                  <a:gd name="T13" fmla="*/ 125 h 164"/>
                  <a:gd name="T14" fmla="*/ 87 w 174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4">
                    <a:moveTo>
                      <a:pt x="87" y="164"/>
                    </a:moveTo>
                    <a:cubicBezTo>
                      <a:pt x="74" y="164"/>
                      <a:pt x="62" y="161"/>
                      <a:pt x="50" y="154"/>
                    </a:cubicBezTo>
                    <a:cubicBezTo>
                      <a:pt x="13" y="134"/>
                      <a:pt x="0" y="88"/>
                      <a:pt x="21" y="51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42" y="13"/>
                      <a:pt x="88" y="0"/>
                      <a:pt x="124" y="21"/>
                    </a:cubicBezTo>
                    <a:cubicBezTo>
                      <a:pt x="161" y="41"/>
                      <a:pt x="174" y="87"/>
                      <a:pt x="154" y="124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39" y="150"/>
                      <a:pt x="113" y="164"/>
                      <a:pt x="87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281">
                <a:extLst>
                  <a:ext uri="{FF2B5EF4-FFF2-40B4-BE49-F238E27FC236}">
                    <a16:creationId xmlns:a16="http://schemas.microsoft.com/office/drawing/2014/main" id="{429B08E5-0D08-438C-B418-E998D3921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141"/>
                <a:ext cx="61" cy="57"/>
              </a:xfrm>
              <a:custGeom>
                <a:avLst/>
                <a:gdLst>
                  <a:gd name="T0" fmla="*/ 111 w 220"/>
                  <a:gd name="T1" fmla="*/ 208 h 208"/>
                  <a:gd name="T2" fmla="*/ 22 w 220"/>
                  <a:gd name="T3" fmla="*/ 151 h 208"/>
                  <a:gd name="T4" fmla="*/ 21 w 220"/>
                  <a:gd name="T5" fmla="*/ 149 h 208"/>
                  <a:gd name="T6" fmla="*/ 71 w 220"/>
                  <a:gd name="T7" fmla="*/ 21 h 208"/>
                  <a:gd name="T8" fmla="*/ 198 w 220"/>
                  <a:gd name="T9" fmla="*/ 71 h 208"/>
                  <a:gd name="T10" fmla="*/ 199 w 220"/>
                  <a:gd name="T11" fmla="*/ 73 h 208"/>
                  <a:gd name="T12" fmla="*/ 149 w 220"/>
                  <a:gd name="T13" fmla="*/ 200 h 208"/>
                  <a:gd name="T14" fmla="*/ 111 w 220"/>
                  <a:gd name="T15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8">
                    <a:moveTo>
                      <a:pt x="111" y="208"/>
                    </a:moveTo>
                    <a:cubicBezTo>
                      <a:pt x="73" y="208"/>
                      <a:pt x="38" y="187"/>
                      <a:pt x="22" y="151"/>
                    </a:cubicBezTo>
                    <a:cubicBezTo>
                      <a:pt x="21" y="149"/>
                      <a:pt x="21" y="149"/>
                      <a:pt x="21" y="149"/>
                    </a:cubicBezTo>
                    <a:cubicBezTo>
                      <a:pt x="0" y="100"/>
                      <a:pt x="22" y="43"/>
                      <a:pt x="71" y="21"/>
                    </a:cubicBezTo>
                    <a:cubicBezTo>
                      <a:pt x="119" y="0"/>
                      <a:pt x="176" y="22"/>
                      <a:pt x="198" y="71"/>
                    </a:cubicBezTo>
                    <a:cubicBezTo>
                      <a:pt x="199" y="73"/>
                      <a:pt x="199" y="73"/>
                      <a:pt x="199" y="73"/>
                    </a:cubicBezTo>
                    <a:cubicBezTo>
                      <a:pt x="220" y="122"/>
                      <a:pt x="198" y="179"/>
                      <a:pt x="149" y="200"/>
                    </a:cubicBezTo>
                    <a:cubicBezTo>
                      <a:pt x="137" y="206"/>
                      <a:pt x="124" y="208"/>
                      <a:pt x="111" y="2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282">
                <a:extLst>
                  <a:ext uri="{FF2B5EF4-FFF2-40B4-BE49-F238E27FC236}">
                    <a16:creationId xmlns:a16="http://schemas.microsoft.com/office/drawing/2014/main" id="{65A92E07-03D9-443A-8EDA-C24E8A159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094"/>
                <a:ext cx="49" cy="48"/>
              </a:xfrm>
              <a:custGeom>
                <a:avLst/>
                <a:gdLst>
                  <a:gd name="T0" fmla="*/ 89 w 179"/>
                  <a:gd name="T1" fmla="*/ 176 h 176"/>
                  <a:gd name="T2" fmla="*/ 78 w 179"/>
                  <a:gd name="T3" fmla="*/ 175 h 176"/>
                  <a:gd name="T4" fmla="*/ 6 w 179"/>
                  <a:gd name="T5" fmla="*/ 80 h 176"/>
                  <a:gd name="T6" fmla="*/ 6 w 179"/>
                  <a:gd name="T7" fmla="*/ 78 h 176"/>
                  <a:gd name="T8" fmla="*/ 101 w 179"/>
                  <a:gd name="T9" fmla="*/ 7 h 176"/>
                  <a:gd name="T10" fmla="*/ 173 w 179"/>
                  <a:gd name="T11" fmla="*/ 101 h 176"/>
                  <a:gd name="T12" fmla="*/ 172 w 179"/>
                  <a:gd name="T13" fmla="*/ 103 h 176"/>
                  <a:gd name="T14" fmla="*/ 89 w 179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6">
                    <a:moveTo>
                      <a:pt x="89" y="176"/>
                    </a:moveTo>
                    <a:cubicBezTo>
                      <a:pt x="86" y="176"/>
                      <a:pt x="82" y="175"/>
                      <a:pt x="78" y="175"/>
                    </a:cubicBezTo>
                    <a:cubicBezTo>
                      <a:pt x="32" y="168"/>
                      <a:pt x="0" y="126"/>
                      <a:pt x="6" y="80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13" y="32"/>
                      <a:pt x="55" y="0"/>
                      <a:pt x="101" y="7"/>
                    </a:cubicBezTo>
                    <a:cubicBezTo>
                      <a:pt x="147" y="13"/>
                      <a:pt x="179" y="55"/>
                      <a:pt x="173" y="101"/>
                    </a:cubicBezTo>
                    <a:cubicBezTo>
                      <a:pt x="172" y="103"/>
                      <a:pt x="172" y="103"/>
                      <a:pt x="172" y="103"/>
                    </a:cubicBezTo>
                    <a:cubicBezTo>
                      <a:pt x="166" y="145"/>
                      <a:pt x="131" y="176"/>
                      <a:pt x="89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283">
                <a:extLst>
                  <a:ext uri="{FF2B5EF4-FFF2-40B4-BE49-F238E27FC236}">
                    <a16:creationId xmlns:a16="http://schemas.microsoft.com/office/drawing/2014/main" id="{E435D74E-AFA4-45B8-9052-AE183BEBC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013"/>
                <a:ext cx="50" cy="50"/>
              </a:xfrm>
              <a:custGeom>
                <a:avLst/>
                <a:gdLst>
                  <a:gd name="T0" fmla="*/ 90 w 181"/>
                  <a:gd name="T1" fmla="*/ 180 h 180"/>
                  <a:gd name="T2" fmla="*/ 3 w 181"/>
                  <a:gd name="T3" fmla="*/ 96 h 180"/>
                  <a:gd name="T4" fmla="*/ 3 w 181"/>
                  <a:gd name="T5" fmla="*/ 94 h 180"/>
                  <a:gd name="T6" fmla="*/ 86 w 181"/>
                  <a:gd name="T7" fmla="*/ 2 h 180"/>
                  <a:gd name="T8" fmla="*/ 178 w 181"/>
                  <a:gd name="T9" fmla="*/ 86 h 180"/>
                  <a:gd name="T10" fmla="*/ 178 w 181"/>
                  <a:gd name="T11" fmla="*/ 88 h 180"/>
                  <a:gd name="T12" fmla="*/ 95 w 181"/>
                  <a:gd name="T13" fmla="*/ 180 h 180"/>
                  <a:gd name="T14" fmla="*/ 90 w 181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80">
                    <a:moveTo>
                      <a:pt x="90" y="180"/>
                    </a:moveTo>
                    <a:cubicBezTo>
                      <a:pt x="44" y="180"/>
                      <a:pt x="5" y="143"/>
                      <a:pt x="3" y="96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0" y="46"/>
                      <a:pt x="38" y="4"/>
                      <a:pt x="86" y="2"/>
                    </a:cubicBezTo>
                    <a:cubicBezTo>
                      <a:pt x="135" y="0"/>
                      <a:pt x="176" y="37"/>
                      <a:pt x="178" y="86"/>
                    </a:cubicBezTo>
                    <a:cubicBezTo>
                      <a:pt x="178" y="88"/>
                      <a:pt x="178" y="88"/>
                      <a:pt x="178" y="88"/>
                    </a:cubicBezTo>
                    <a:cubicBezTo>
                      <a:pt x="181" y="136"/>
                      <a:pt x="143" y="177"/>
                      <a:pt x="95" y="180"/>
                    </a:cubicBezTo>
                    <a:cubicBezTo>
                      <a:pt x="93" y="180"/>
                      <a:pt x="92" y="180"/>
                      <a:pt x="90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284">
                <a:extLst>
                  <a:ext uri="{FF2B5EF4-FFF2-40B4-BE49-F238E27FC236}">
                    <a16:creationId xmlns:a16="http://schemas.microsoft.com/office/drawing/2014/main" id="{C0AB447B-904F-479A-9A20-B66491311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955"/>
                <a:ext cx="41" cy="40"/>
              </a:xfrm>
              <a:custGeom>
                <a:avLst/>
                <a:gdLst>
                  <a:gd name="T0" fmla="*/ 76 w 151"/>
                  <a:gd name="T1" fmla="*/ 147 h 147"/>
                  <a:gd name="T2" fmla="*/ 66 w 151"/>
                  <a:gd name="T3" fmla="*/ 146 h 147"/>
                  <a:gd name="T4" fmla="*/ 6 w 151"/>
                  <a:gd name="T5" fmla="*/ 67 h 147"/>
                  <a:gd name="T6" fmla="*/ 6 w 151"/>
                  <a:gd name="T7" fmla="*/ 65 h 147"/>
                  <a:gd name="T8" fmla="*/ 85 w 151"/>
                  <a:gd name="T9" fmla="*/ 5 h 147"/>
                  <a:gd name="T10" fmla="*/ 146 w 151"/>
                  <a:gd name="T11" fmla="*/ 85 h 147"/>
                  <a:gd name="T12" fmla="*/ 145 w 151"/>
                  <a:gd name="T13" fmla="*/ 86 h 147"/>
                  <a:gd name="T14" fmla="*/ 76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6" y="147"/>
                    </a:moveTo>
                    <a:cubicBezTo>
                      <a:pt x="72" y="147"/>
                      <a:pt x="69" y="147"/>
                      <a:pt x="66" y="146"/>
                    </a:cubicBezTo>
                    <a:cubicBezTo>
                      <a:pt x="27" y="141"/>
                      <a:pt x="0" y="105"/>
                      <a:pt x="6" y="67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11" y="27"/>
                      <a:pt x="47" y="0"/>
                      <a:pt x="85" y="5"/>
                    </a:cubicBezTo>
                    <a:cubicBezTo>
                      <a:pt x="124" y="10"/>
                      <a:pt x="151" y="46"/>
                      <a:pt x="146" y="85"/>
                    </a:cubicBezTo>
                    <a:cubicBezTo>
                      <a:pt x="145" y="86"/>
                      <a:pt x="145" y="86"/>
                      <a:pt x="145" y="86"/>
                    </a:cubicBezTo>
                    <a:cubicBezTo>
                      <a:pt x="140" y="121"/>
                      <a:pt x="11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285">
                <a:extLst>
                  <a:ext uri="{FF2B5EF4-FFF2-40B4-BE49-F238E27FC236}">
                    <a16:creationId xmlns:a16="http://schemas.microsoft.com/office/drawing/2014/main" id="{0C4A5D5F-F22A-4016-83C2-A8A976A81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1873"/>
                <a:ext cx="41" cy="41"/>
              </a:xfrm>
              <a:custGeom>
                <a:avLst/>
                <a:gdLst>
                  <a:gd name="T0" fmla="*/ 73 w 147"/>
                  <a:gd name="T1" fmla="*/ 147 h 147"/>
                  <a:gd name="T2" fmla="*/ 2 w 147"/>
                  <a:gd name="T3" fmla="*/ 79 h 147"/>
                  <a:gd name="T4" fmla="*/ 2 w 147"/>
                  <a:gd name="T5" fmla="*/ 77 h 147"/>
                  <a:gd name="T6" fmla="*/ 70 w 147"/>
                  <a:gd name="T7" fmla="*/ 2 h 147"/>
                  <a:gd name="T8" fmla="*/ 145 w 147"/>
                  <a:gd name="T9" fmla="*/ 70 h 147"/>
                  <a:gd name="T10" fmla="*/ 145 w 147"/>
                  <a:gd name="T11" fmla="*/ 72 h 147"/>
                  <a:gd name="T12" fmla="*/ 77 w 147"/>
                  <a:gd name="T13" fmla="*/ 147 h 147"/>
                  <a:gd name="T14" fmla="*/ 73 w 14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7">
                    <a:moveTo>
                      <a:pt x="73" y="147"/>
                    </a:moveTo>
                    <a:cubicBezTo>
                      <a:pt x="35" y="147"/>
                      <a:pt x="4" y="117"/>
                      <a:pt x="2" y="79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0" y="37"/>
                      <a:pt x="30" y="4"/>
                      <a:pt x="70" y="2"/>
                    </a:cubicBezTo>
                    <a:cubicBezTo>
                      <a:pt x="109" y="0"/>
                      <a:pt x="143" y="30"/>
                      <a:pt x="145" y="70"/>
                    </a:cubicBezTo>
                    <a:cubicBezTo>
                      <a:pt x="145" y="72"/>
                      <a:pt x="145" y="72"/>
                      <a:pt x="145" y="72"/>
                    </a:cubicBezTo>
                    <a:cubicBezTo>
                      <a:pt x="147" y="111"/>
                      <a:pt x="116" y="145"/>
                      <a:pt x="77" y="147"/>
                    </a:cubicBezTo>
                    <a:cubicBezTo>
                      <a:pt x="76" y="147"/>
                      <a:pt x="75" y="147"/>
                      <a:pt x="73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286">
                <a:extLst>
                  <a:ext uri="{FF2B5EF4-FFF2-40B4-BE49-F238E27FC236}">
                    <a16:creationId xmlns:a16="http://schemas.microsoft.com/office/drawing/2014/main" id="{37B19986-7065-4AEB-88E6-91FBE2672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816"/>
                <a:ext cx="32" cy="32"/>
              </a:xfrm>
              <a:custGeom>
                <a:avLst/>
                <a:gdLst>
                  <a:gd name="T0" fmla="*/ 58 w 116"/>
                  <a:gd name="T1" fmla="*/ 113 h 113"/>
                  <a:gd name="T2" fmla="*/ 50 w 116"/>
                  <a:gd name="T3" fmla="*/ 113 h 113"/>
                  <a:gd name="T4" fmla="*/ 4 w 116"/>
                  <a:gd name="T5" fmla="*/ 52 h 113"/>
                  <a:gd name="T6" fmla="*/ 4 w 116"/>
                  <a:gd name="T7" fmla="*/ 50 h 113"/>
                  <a:gd name="T8" fmla="*/ 65 w 116"/>
                  <a:gd name="T9" fmla="*/ 4 h 113"/>
                  <a:gd name="T10" fmla="*/ 112 w 116"/>
                  <a:gd name="T11" fmla="*/ 65 h 113"/>
                  <a:gd name="T12" fmla="*/ 111 w 116"/>
                  <a:gd name="T13" fmla="*/ 67 h 113"/>
                  <a:gd name="T14" fmla="*/ 58 w 116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3">
                    <a:moveTo>
                      <a:pt x="58" y="113"/>
                    </a:moveTo>
                    <a:cubicBezTo>
                      <a:pt x="55" y="113"/>
                      <a:pt x="53" y="113"/>
                      <a:pt x="50" y="113"/>
                    </a:cubicBezTo>
                    <a:cubicBezTo>
                      <a:pt x="21" y="109"/>
                      <a:pt x="0" y="81"/>
                      <a:pt x="4" y="52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8" y="21"/>
                      <a:pt x="36" y="0"/>
                      <a:pt x="65" y="4"/>
                    </a:cubicBezTo>
                    <a:cubicBezTo>
                      <a:pt x="95" y="8"/>
                      <a:pt x="116" y="36"/>
                      <a:pt x="112" y="65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108" y="94"/>
                      <a:pt x="84" y="113"/>
                      <a:pt x="58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287">
                <a:extLst>
                  <a:ext uri="{FF2B5EF4-FFF2-40B4-BE49-F238E27FC236}">
                    <a16:creationId xmlns:a16="http://schemas.microsoft.com/office/drawing/2014/main" id="{A0DBB931-E703-4740-BA9E-C33B19E45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721"/>
                <a:ext cx="56" cy="56"/>
              </a:xfrm>
              <a:custGeom>
                <a:avLst/>
                <a:gdLst>
                  <a:gd name="T0" fmla="*/ 100 w 201"/>
                  <a:gd name="T1" fmla="*/ 201 h 201"/>
                  <a:gd name="T2" fmla="*/ 2 w 201"/>
                  <a:gd name="T3" fmla="*/ 108 h 201"/>
                  <a:gd name="T4" fmla="*/ 2 w 201"/>
                  <a:gd name="T5" fmla="*/ 105 h 201"/>
                  <a:gd name="T6" fmla="*/ 96 w 201"/>
                  <a:gd name="T7" fmla="*/ 2 h 201"/>
                  <a:gd name="T8" fmla="*/ 199 w 201"/>
                  <a:gd name="T9" fmla="*/ 96 h 201"/>
                  <a:gd name="T10" fmla="*/ 199 w 201"/>
                  <a:gd name="T11" fmla="*/ 98 h 201"/>
                  <a:gd name="T12" fmla="*/ 105 w 201"/>
                  <a:gd name="T13" fmla="*/ 201 h 201"/>
                  <a:gd name="T14" fmla="*/ 100 w 201"/>
                  <a:gd name="T15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201">
                    <a:moveTo>
                      <a:pt x="100" y="201"/>
                    </a:moveTo>
                    <a:cubicBezTo>
                      <a:pt x="48" y="201"/>
                      <a:pt x="5" y="160"/>
                      <a:pt x="2" y="108"/>
                    </a:cubicBezTo>
                    <a:cubicBezTo>
                      <a:pt x="2" y="105"/>
                      <a:pt x="2" y="105"/>
                      <a:pt x="2" y="105"/>
                    </a:cubicBezTo>
                    <a:cubicBezTo>
                      <a:pt x="0" y="51"/>
                      <a:pt x="41" y="5"/>
                      <a:pt x="96" y="2"/>
                    </a:cubicBezTo>
                    <a:cubicBezTo>
                      <a:pt x="150" y="0"/>
                      <a:pt x="196" y="42"/>
                      <a:pt x="199" y="96"/>
                    </a:cubicBezTo>
                    <a:cubicBezTo>
                      <a:pt x="199" y="98"/>
                      <a:pt x="199" y="98"/>
                      <a:pt x="199" y="98"/>
                    </a:cubicBezTo>
                    <a:cubicBezTo>
                      <a:pt x="201" y="152"/>
                      <a:pt x="159" y="199"/>
                      <a:pt x="105" y="201"/>
                    </a:cubicBezTo>
                    <a:cubicBezTo>
                      <a:pt x="104" y="201"/>
                      <a:pt x="102" y="201"/>
                      <a:pt x="100" y="2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288">
                <a:extLst>
                  <a:ext uri="{FF2B5EF4-FFF2-40B4-BE49-F238E27FC236}">
                    <a16:creationId xmlns:a16="http://schemas.microsoft.com/office/drawing/2014/main" id="{B4B8CD6F-8C36-4D42-B96A-409204A72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662"/>
                <a:ext cx="58" cy="56"/>
              </a:xfrm>
              <a:custGeom>
                <a:avLst/>
                <a:gdLst>
                  <a:gd name="T0" fmla="*/ 105 w 211"/>
                  <a:gd name="T1" fmla="*/ 203 h 203"/>
                  <a:gd name="T2" fmla="*/ 12 w 211"/>
                  <a:gd name="T3" fmla="*/ 129 h 203"/>
                  <a:gd name="T4" fmla="*/ 12 w 211"/>
                  <a:gd name="T5" fmla="*/ 127 h 203"/>
                  <a:gd name="T6" fmla="*/ 83 w 211"/>
                  <a:gd name="T7" fmla="*/ 12 h 203"/>
                  <a:gd name="T8" fmla="*/ 198 w 211"/>
                  <a:gd name="T9" fmla="*/ 83 h 203"/>
                  <a:gd name="T10" fmla="*/ 199 w 211"/>
                  <a:gd name="T11" fmla="*/ 85 h 203"/>
                  <a:gd name="T12" fmla="*/ 127 w 211"/>
                  <a:gd name="T13" fmla="*/ 200 h 203"/>
                  <a:gd name="T14" fmla="*/ 105 w 211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203">
                    <a:moveTo>
                      <a:pt x="105" y="203"/>
                    </a:moveTo>
                    <a:cubicBezTo>
                      <a:pt x="62" y="203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5" y="0"/>
                      <a:pt x="186" y="32"/>
                      <a:pt x="198" y="83"/>
                    </a:cubicBezTo>
                    <a:cubicBezTo>
                      <a:pt x="199" y="85"/>
                      <a:pt x="199" y="85"/>
                      <a:pt x="199" y="85"/>
                    </a:cubicBezTo>
                    <a:cubicBezTo>
                      <a:pt x="211" y="137"/>
                      <a:pt x="179" y="188"/>
                      <a:pt x="127" y="200"/>
                    </a:cubicBezTo>
                    <a:cubicBezTo>
                      <a:pt x="120" y="202"/>
                      <a:pt x="113" y="203"/>
                      <a:pt x="105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289">
                <a:extLst>
                  <a:ext uri="{FF2B5EF4-FFF2-40B4-BE49-F238E27FC236}">
                    <a16:creationId xmlns:a16="http://schemas.microsoft.com/office/drawing/2014/main" id="{6F46CDB6-2044-4EDC-AEB5-DC1E0948C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581"/>
                <a:ext cx="58" cy="54"/>
              </a:xfrm>
              <a:custGeom>
                <a:avLst/>
                <a:gdLst>
                  <a:gd name="T0" fmla="*/ 104 w 208"/>
                  <a:gd name="T1" fmla="*/ 198 h 198"/>
                  <a:gd name="T2" fmla="*/ 75 w 208"/>
                  <a:gd name="T3" fmla="*/ 193 h 198"/>
                  <a:gd name="T4" fmla="*/ 17 w 208"/>
                  <a:gd name="T5" fmla="*/ 76 h 198"/>
                  <a:gd name="T6" fmla="*/ 17 w 208"/>
                  <a:gd name="T7" fmla="*/ 74 h 198"/>
                  <a:gd name="T8" fmla="*/ 134 w 208"/>
                  <a:gd name="T9" fmla="*/ 16 h 198"/>
                  <a:gd name="T10" fmla="*/ 192 w 208"/>
                  <a:gd name="T11" fmla="*/ 133 h 198"/>
                  <a:gd name="T12" fmla="*/ 191 w 208"/>
                  <a:gd name="T13" fmla="*/ 135 h 198"/>
                  <a:gd name="T14" fmla="*/ 104 w 208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8">
                    <a:moveTo>
                      <a:pt x="104" y="198"/>
                    </a:moveTo>
                    <a:cubicBezTo>
                      <a:pt x="94" y="198"/>
                      <a:pt x="84" y="197"/>
                      <a:pt x="75" y="193"/>
                    </a:cubicBezTo>
                    <a:cubicBezTo>
                      <a:pt x="26" y="177"/>
                      <a:pt x="0" y="125"/>
                      <a:pt x="17" y="76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34" y="26"/>
                      <a:pt x="86" y="0"/>
                      <a:pt x="134" y="16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91" y="135"/>
                      <a:pt x="191" y="135"/>
                      <a:pt x="191" y="135"/>
                    </a:cubicBezTo>
                    <a:cubicBezTo>
                      <a:pt x="179" y="174"/>
                      <a:pt x="143" y="198"/>
                      <a:pt x="104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290">
                <a:extLst>
                  <a:ext uri="{FF2B5EF4-FFF2-40B4-BE49-F238E27FC236}">
                    <a16:creationId xmlns:a16="http://schemas.microsoft.com/office/drawing/2014/main" id="{AB45BEDA-3AF9-44F7-BFFE-EC8469CE9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521"/>
                <a:ext cx="58" cy="56"/>
              </a:xfrm>
              <a:custGeom>
                <a:avLst/>
                <a:gdLst>
                  <a:gd name="T0" fmla="*/ 105 w 210"/>
                  <a:gd name="T1" fmla="*/ 202 h 202"/>
                  <a:gd name="T2" fmla="*/ 12 w 210"/>
                  <a:gd name="T3" fmla="*/ 129 h 202"/>
                  <a:gd name="T4" fmla="*/ 12 w 210"/>
                  <a:gd name="T5" fmla="*/ 127 h 202"/>
                  <a:gd name="T6" fmla="*/ 83 w 210"/>
                  <a:gd name="T7" fmla="*/ 12 h 202"/>
                  <a:gd name="T8" fmla="*/ 197 w 210"/>
                  <a:gd name="T9" fmla="*/ 83 h 202"/>
                  <a:gd name="T10" fmla="*/ 198 w 210"/>
                  <a:gd name="T11" fmla="*/ 85 h 202"/>
                  <a:gd name="T12" fmla="*/ 127 w 210"/>
                  <a:gd name="T13" fmla="*/ 200 h 202"/>
                  <a:gd name="T14" fmla="*/ 105 w 210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202">
                    <a:moveTo>
                      <a:pt x="105" y="202"/>
                    </a:moveTo>
                    <a:cubicBezTo>
                      <a:pt x="62" y="202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4" y="0"/>
                      <a:pt x="185" y="32"/>
                      <a:pt x="197" y="83"/>
                    </a:cubicBezTo>
                    <a:cubicBezTo>
                      <a:pt x="198" y="85"/>
                      <a:pt x="198" y="85"/>
                      <a:pt x="198" y="85"/>
                    </a:cubicBezTo>
                    <a:cubicBezTo>
                      <a:pt x="210" y="136"/>
                      <a:pt x="178" y="188"/>
                      <a:pt x="127" y="200"/>
                    </a:cubicBezTo>
                    <a:cubicBezTo>
                      <a:pt x="120" y="201"/>
                      <a:pt x="112" y="202"/>
                      <a:pt x="105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291">
                <a:extLst>
                  <a:ext uri="{FF2B5EF4-FFF2-40B4-BE49-F238E27FC236}">
                    <a16:creationId xmlns:a16="http://schemas.microsoft.com/office/drawing/2014/main" id="{87371A43-891D-43D3-A66D-3285A22BD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1448"/>
                <a:ext cx="50" cy="47"/>
              </a:xfrm>
              <a:custGeom>
                <a:avLst/>
                <a:gdLst>
                  <a:gd name="T0" fmla="*/ 90 w 181"/>
                  <a:gd name="T1" fmla="*/ 172 h 172"/>
                  <a:gd name="T2" fmla="*/ 65 w 181"/>
                  <a:gd name="T3" fmla="*/ 168 h 172"/>
                  <a:gd name="T4" fmla="*/ 14 w 181"/>
                  <a:gd name="T5" fmla="*/ 66 h 172"/>
                  <a:gd name="T6" fmla="*/ 15 w 181"/>
                  <a:gd name="T7" fmla="*/ 65 h 172"/>
                  <a:gd name="T8" fmla="*/ 116 w 181"/>
                  <a:gd name="T9" fmla="*/ 14 h 172"/>
                  <a:gd name="T10" fmla="*/ 167 w 181"/>
                  <a:gd name="T11" fmla="*/ 115 h 172"/>
                  <a:gd name="T12" fmla="*/ 166 w 181"/>
                  <a:gd name="T13" fmla="*/ 117 h 172"/>
                  <a:gd name="T14" fmla="*/ 90 w 181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2">
                    <a:moveTo>
                      <a:pt x="90" y="172"/>
                    </a:moveTo>
                    <a:cubicBezTo>
                      <a:pt x="82" y="172"/>
                      <a:pt x="73" y="170"/>
                      <a:pt x="65" y="168"/>
                    </a:cubicBezTo>
                    <a:cubicBezTo>
                      <a:pt x="23" y="154"/>
                      <a:pt x="0" y="108"/>
                      <a:pt x="14" y="66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29" y="23"/>
                      <a:pt x="74" y="0"/>
                      <a:pt x="116" y="14"/>
                    </a:cubicBezTo>
                    <a:cubicBezTo>
                      <a:pt x="158" y="28"/>
                      <a:pt x="181" y="73"/>
                      <a:pt x="167" y="115"/>
                    </a:cubicBezTo>
                    <a:cubicBezTo>
                      <a:pt x="166" y="117"/>
                      <a:pt x="166" y="117"/>
                      <a:pt x="166" y="117"/>
                    </a:cubicBezTo>
                    <a:cubicBezTo>
                      <a:pt x="155" y="150"/>
                      <a:pt x="124" y="172"/>
                      <a:pt x="90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292">
                <a:extLst>
                  <a:ext uri="{FF2B5EF4-FFF2-40B4-BE49-F238E27FC236}">
                    <a16:creationId xmlns:a16="http://schemas.microsoft.com/office/drawing/2014/main" id="{697BDDA1-B57B-46FB-A3C6-572D44F2C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393"/>
                <a:ext cx="39" cy="37"/>
              </a:xfrm>
              <a:custGeom>
                <a:avLst/>
                <a:gdLst>
                  <a:gd name="T0" fmla="*/ 71 w 142"/>
                  <a:gd name="T1" fmla="*/ 133 h 133"/>
                  <a:gd name="T2" fmla="*/ 20 w 142"/>
                  <a:gd name="T3" fmla="*/ 106 h 133"/>
                  <a:gd name="T4" fmla="*/ 19 w 142"/>
                  <a:gd name="T5" fmla="*/ 105 h 133"/>
                  <a:gd name="T6" fmla="*/ 36 w 142"/>
                  <a:gd name="T7" fmla="*/ 19 h 133"/>
                  <a:gd name="T8" fmla="*/ 122 w 142"/>
                  <a:gd name="T9" fmla="*/ 35 h 133"/>
                  <a:gd name="T10" fmla="*/ 123 w 142"/>
                  <a:gd name="T11" fmla="*/ 36 h 133"/>
                  <a:gd name="T12" fmla="*/ 106 w 142"/>
                  <a:gd name="T13" fmla="*/ 122 h 133"/>
                  <a:gd name="T14" fmla="*/ 71 w 142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3">
                    <a:moveTo>
                      <a:pt x="71" y="133"/>
                    </a:moveTo>
                    <a:cubicBezTo>
                      <a:pt x="52" y="133"/>
                      <a:pt x="32" y="124"/>
                      <a:pt x="20" y="106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0" y="77"/>
                      <a:pt x="7" y="38"/>
                      <a:pt x="36" y="19"/>
                    </a:cubicBezTo>
                    <a:cubicBezTo>
                      <a:pt x="64" y="0"/>
                      <a:pt x="102" y="7"/>
                      <a:pt x="122" y="35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42" y="65"/>
                      <a:pt x="135" y="103"/>
                      <a:pt x="106" y="122"/>
                    </a:cubicBezTo>
                    <a:cubicBezTo>
                      <a:pt x="96" y="130"/>
                      <a:pt x="83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293">
                <a:extLst>
                  <a:ext uri="{FF2B5EF4-FFF2-40B4-BE49-F238E27FC236}">
                    <a16:creationId xmlns:a16="http://schemas.microsoft.com/office/drawing/2014/main" id="{CE2C92EE-F47A-43CC-8C24-DFF006885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309"/>
                <a:ext cx="56" cy="53"/>
              </a:xfrm>
              <a:custGeom>
                <a:avLst/>
                <a:gdLst>
                  <a:gd name="T0" fmla="*/ 101 w 203"/>
                  <a:gd name="T1" fmla="*/ 193 h 193"/>
                  <a:gd name="T2" fmla="*/ 43 w 203"/>
                  <a:gd name="T3" fmla="*/ 173 h 193"/>
                  <a:gd name="T4" fmla="*/ 32 w 203"/>
                  <a:gd name="T5" fmla="*/ 46 h 193"/>
                  <a:gd name="T6" fmla="*/ 33 w 203"/>
                  <a:gd name="T7" fmla="*/ 44 h 193"/>
                  <a:gd name="T8" fmla="*/ 160 w 203"/>
                  <a:gd name="T9" fmla="*/ 32 h 193"/>
                  <a:gd name="T10" fmla="*/ 171 w 203"/>
                  <a:gd name="T11" fmla="*/ 159 h 193"/>
                  <a:gd name="T12" fmla="*/ 170 w 203"/>
                  <a:gd name="T13" fmla="*/ 161 h 193"/>
                  <a:gd name="T14" fmla="*/ 101 w 203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3">
                    <a:moveTo>
                      <a:pt x="101" y="193"/>
                    </a:moveTo>
                    <a:cubicBezTo>
                      <a:pt x="80" y="193"/>
                      <a:pt x="60" y="187"/>
                      <a:pt x="43" y="173"/>
                    </a:cubicBezTo>
                    <a:cubicBezTo>
                      <a:pt x="5" y="141"/>
                      <a:pt x="0" y="84"/>
                      <a:pt x="32" y="46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65" y="6"/>
                      <a:pt x="122" y="0"/>
                      <a:pt x="160" y="32"/>
                    </a:cubicBezTo>
                    <a:cubicBezTo>
                      <a:pt x="198" y="64"/>
                      <a:pt x="203" y="121"/>
                      <a:pt x="171" y="159"/>
                    </a:cubicBezTo>
                    <a:cubicBezTo>
                      <a:pt x="170" y="161"/>
                      <a:pt x="170" y="161"/>
                      <a:pt x="170" y="161"/>
                    </a:cubicBezTo>
                    <a:cubicBezTo>
                      <a:pt x="152" y="182"/>
                      <a:pt x="127" y="193"/>
                      <a:pt x="101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294">
                <a:extLst>
                  <a:ext uri="{FF2B5EF4-FFF2-40B4-BE49-F238E27FC236}">
                    <a16:creationId xmlns:a16="http://schemas.microsoft.com/office/drawing/2014/main" id="{5680DCC6-D17A-4B12-8FA6-37D07F61D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265"/>
                <a:ext cx="57" cy="54"/>
              </a:xfrm>
              <a:custGeom>
                <a:avLst/>
                <a:gdLst>
                  <a:gd name="T0" fmla="*/ 104 w 206"/>
                  <a:gd name="T1" fmla="*/ 194 h 194"/>
                  <a:gd name="T2" fmla="*/ 29 w 206"/>
                  <a:gd name="T3" fmla="*/ 154 h 194"/>
                  <a:gd name="T4" fmla="*/ 28 w 206"/>
                  <a:gd name="T5" fmla="*/ 153 h 194"/>
                  <a:gd name="T6" fmla="*/ 52 w 206"/>
                  <a:gd name="T7" fmla="*/ 28 h 194"/>
                  <a:gd name="T8" fmla="*/ 176 w 206"/>
                  <a:gd name="T9" fmla="*/ 51 h 194"/>
                  <a:gd name="T10" fmla="*/ 178 w 206"/>
                  <a:gd name="T11" fmla="*/ 53 h 194"/>
                  <a:gd name="T12" fmla="*/ 154 w 206"/>
                  <a:gd name="T13" fmla="*/ 178 h 194"/>
                  <a:gd name="T14" fmla="*/ 104 w 206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4">
                    <a:moveTo>
                      <a:pt x="104" y="194"/>
                    </a:moveTo>
                    <a:cubicBezTo>
                      <a:pt x="75" y="194"/>
                      <a:pt x="47" y="180"/>
                      <a:pt x="29" y="154"/>
                    </a:cubicBezTo>
                    <a:cubicBezTo>
                      <a:pt x="28" y="153"/>
                      <a:pt x="28" y="153"/>
                      <a:pt x="28" y="153"/>
                    </a:cubicBezTo>
                    <a:cubicBezTo>
                      <a:pt x="0" y="112"/>
                      <a:pt x="11" y="56"/>
                      <a:pt x="52" y="28"/>
                    </a:cubicBezTo>
                    <a:cubicBezTo>
                      <a:pt x="93" y="0"/>
                      <a:pt x="148" y="10"/>
                      <a:pt x="176" y="51"/>
                    </a:cubicBezTo>
                    <a:cubicBezTo>
                      <a:pt x="178" y="53"/>
                      <a:pt x="178" y="53"/>
                      <a:pt x="178" y="53"/>
                    </a:cubicBezTo>
                    <a:cubicBezTo>
                      <a:pt x="206" y="94"/>
                      <a:pt x="195" y="150"/>
                      <a:pt x="154" y="178"/>
                    </a:cubicBezTo>
                    <a:cubicBezTo>
                      <a:pt x="139" y="188"/>
                      <a:pt x="121" y="194"/>
                      <a:pt x="104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295">
                <a:extLst>
                  <a:ext uri="{FF2B5EF4-FFF2-40B4-BE49-F238E27FC236}">
                    <a16:creationId xmlns:a16="http://schemas.microsoft.com/office/drawing/2014/main" id="{035C931A-B1B9-4779-818A-9D0E49644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195"/>
                <a:ext cx="62" cy="59"/>
              </a:xfrm>
              <a:custGeom>
                <a:avLst/>
                <a:gdLst>
                  <a:gd name="T0" fmla="*/ 111 w 224"/>
                  <a:gd name="T1" fmla="*/ 212 h 212"/>
                  <a:gd name="T2" fmla="*/ 48 w 224"/>
                  <a:gd name="T3" fmla="*/ 189 h 212"/>
                  <a:gd name="T4" fmla="*/ 35 w 224"/>
                  <a:gd name="T5" fmla="*/ 49 h 212"/>
                  <a:gd name="T6" fmla="*/ 37 w 224"/>
                  <a:gd name="T7" fmla="*/ 47 h 212"/>
                  <a:gd name="T8" fmla="*/ 176 w 224"/>
                  <a:gd name="T9" fmla="*/ 35 h 212"/>
                  <a:gd name="T10" fmla="*/ 189 w 224"/>
                  <a:gd name="T11" fmla="*/ 174 h 212"/>
                  <a:gd name="T12" fmla="*/ 188 w 224"/>
                  <a:gd name="T13" fmla="*/ 176 h 212"/>
                  <a:gd name="T14" fmla="*/ 111 w 224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4" h="212">
                    <a:moveTo>
                      <a:pt x="111" y="212"/>
                    </a:moveTo>
                    <a:cubicBezTo>
                      <a:pt x="89" y="212"/>
                      <a:pt x="66" y="204"/>
                      <a:pt x="48" y="189"/>
                    </a:cubicBezTo>
                    <a:cubicBezTo>
                      <a:pt x="6" y="154"/>
                      <a:pt x="0" y="91"/>
                      <a:pt x="35" y="49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72" y="5"/>
                      <a:pt x="134" y="0"/>
                      <a:pt x="176" y="35"/>
                    </a:cubicBezTo>
                    <a:cubicBezTo>
                      <a:pt x="218" y="70"/>
                      <a:pt x="224" y="132"/>
                      <a:pt x="189" y="174"/>
                    </a:cubicBezTo>
                    <a:cubicBezTo>
                      <a:pt x="188" y="176"/>
                      <a:pt x="188" y="176"/>
                      <a:pt x="188" y="176"/>
                    </a:cubicBezTo>
                    <a:cubicBezTo>
                      <a:pt x="168" y="200"/>
                      <a:pt x="140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296">
                <a:extLst>
                  <a:ext uri="{FF2B5EF4-FFF2-40B4-BE49-F238E27FC236}">
                    <a16:creationId xmlns:a16="http://schemas.microsoft.com/office/drawing/2014/main" id="{D911A10F-63A9-4D57-94FE-5ECBE144A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147"/>
                <a:ext cx="54" cy="51"/>
              </a:xfrm>
              <a:custGeom>
                <a:avLst/>
                <a:gdLst>
                  <a:gd name="T0" fmla="*/ 99 w 196"/>
                  <a:gd name="T1" fmla="*/ 184 h 184"/>
                  <a:gd name="T2" fmla="*/ 28 w 196"/>
                  <a:gd name="T3" fmla="*/ 147 h 184"/>
                  <a:gd name="T4" fmla="*/ 27 w 196"/>
                  <a:gd name="T5" fmla="*/ 146 h 184"/>
                  <a:gd name="T6" fmla="*/ 49 w 196"/>
                  <a:gd name="T7" fmla="*/ 27 h 184"/>
                  <a:gd name="T8" fmla="*/ 168 w 196"/>
                  <a:gd name="T9" fmla="*/ 49 h 184"/>
                  <a:gd name="T10" fmla="*/ 169 w 196"/>
                  <a:gd name="T11" fmla="*/ 50 h 184"/>
                  <a:gd name="T12" fmla="*/ 147 w 196"/>
                  <a:gd name="T13" fmla="*/ 169 h 184"/>
                  <a:gd name="T14" fmla="*/ 99 w 196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4">
                    <a:moveTo>
                      <a:pt x="99" y="184"/>
                    </a:moveTo>
                    <a:cubicBezTo>
                      <a:pt x="71" y="184"/>
                      <a:pt x="45" y="171"/>
                      <a:pt x="28" y="147"/>
                    </a:cubicBezTo>
                    <a:cubicBezTo>
                      <a:pt x="27" y="146"/>
                      <a:pt x="27" y="146"/>
                      <a:pt x="27" y="146"/>
                    </a:cubicBezTo>
                    <a:cubicBezTo>
                      <a:pt x="0" y="107"/>
                      <a:pt x="10" y="53"/>
                      <a:pt x="49" y="27"/>
                    </a:cubicBezTo>
                    <a:cubicBezTo>
                      <a:pt x="88" y="0"/>
                      <a:pt x="141" y="10"/>
                      <a:pt x="168" y="49"/>
                    </a:cubicBezTo>
                    <a:cubicBezTo>
                      <a:pt x="169" y="50"/>
                      <a:pt x="169" y="50"/>
                      <a:pt x="169" y="50"/>
                    </a:cubicBezTo>
                    <a:cubicBezTo>
                      <a:pt x="196" y="89"/>
                      <a:pt x="186" y="143"/>
                      <a:pt x="147" y="169"/>
                    </a:cubicBezTo>
                    <a:cubicBezTo>
                      <a:pt x="132" y="180"/>
                      <a:pt x="115" y="184"/>
                      <a:pt x="99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297">
                <a:extLst>
                  <a:ext uri="{FF2B5EF4-FFF2-40B4-BE49-F238E27FC236}">
                    <a16:creationId xmlns:a16="http://schemas.microsoft.com/office/drawing/2014/main" id="{401B2582-E8E6-4B9A-A856-E72A1DC20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092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6 w 168"/>
                  <a:gd name="T3" fmla="*/ 142 h 159"/>
                  <a:gd name="T4" fmla="*/ 26 w 168"/>
                  <a:gd name="T5" fmla="*/ 37 h 159"/>
                  <a:gd name="T6" fmla="*/ 27 w 168"/>
                  <a:gd name="T7" fmla="*/ 36 h 159"/>
                  <a:gd name="T8" fmla="*/ 132 w 168"/>
                  <a:gd name="T9" fmla="*/ 26 h 159"/>
                  <a:gd name="T10" fmla="*/ 142 w 168"/>
                  <a:gd name="T11" fmla="*/ 131 h 159"/>
                  <a:gd name="T12" fmla="*/ 141 w 168"/>
                  <a:gd name="T13" fmla="*/ 132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6" y="159"/>
                      <a:pt x="50" y="154"/>
                      <a:pt x="36" y="142"/>
                    </a:cubicBezTo>
                    <a:cubicBezTo>
                      <a:pt x="4" y="116"/>
                      <a:pt x="0" y="69"/>
                      <a:pt x="26" y="37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53" y="4"/>
                      <a:pt x="100" y="0"/>
                      <a:pt x="132" y="26"/>
                    </a:cubicBezTo>
                    <a:cubicBezTo>
                      <a:pt x="164" y="52"/>
                      <a:pt x="168" y="99"/>
                      <a:pt x="142" y="131"/>
                    </a:cubicBezTo>
                    <a:cubicBezTo>
                      <a:pt x="141" y="132"/>
                      <a:pt x="141" y="132"/>
                      <a:pt x="141" y="132"/>
                    </a:cubicBezTo>
                    <a:cubicBezTo>
                      <a:pt x="126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298">
                <a:extLst>
                  <a:ext uri="{FF2B5EF4-FFF2-40B4-BE49-F238E27FC236}">
                    <a16:creationId xmlns:a16="http://schemas.microsoft.com/office/drawing/2014/main" id="{16F8240D-D566-4FB1-8167-7C71FE13C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049"/>
                <a:ext cx="57" cy="53"/>
              </a:xfrm>
              <a:custGeom>
                <a:avLst/>
                <a:gdLst>
                  <a:gd name="T0" fmla="*/ 104 w 207"/>
                  <a:gd name="T1" fmla="*/ 193 h 193"/>
                  <a:gd name="T2" fmla="*/ 53 w 207"/>
                  <a:gd name="T3" fmla="*/ 178 h 193"/>
                  <a:gd name="T4" fmla="*/ 52 w 207"/>
                  <a:gd name="T5" fmla="*/ 177 h 193"/>
                  <a:gd name="T6" fmla="*/ 28 w 207"/>
                  <a:gd name="T7" fmla="*/ 51 h 193"/>
                  <a:gd name="T8" fmla="*/ 153 w 207"/>
                  <a:gd name="T9" fmla="*/ 28 h 193"/>
                  <a:gd name="T10" fmla="*/ 155 w 207"/>
                  <a:gd name="T11" fmla="*/ 29 h 193"/>
                  <a:gd name="T12" fmla="*/ 178 w 207"/>
                  <a:gd name="T13" fmla="*/ 154 h 193"/>
                  <a:gd name="T14" fmla="*/ 104 w 207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3">
                    <a:moveTo>
                      <a:pt x="104" y="193"/>
                    </a:moveTo>
                    <a:cubicBezTo>
                      <a:pt x="87" y="193"/>
                      <a:pt x="69" y="188"/>
                      <a:pt x="53" y="178"/>
                    </a:cubicBezTo>
                    <a:cubicBezTo>
                      <a:pt x="52" y="177"/>
                      <a:pt x="52" y="177"/>
                      <a:pt x="52" y="177"/>
                    </a:cubicBezTo>
                    <a:cubicBezTo>
                      <a:pt x="11" y="148"/>
                      <a:pt x="0" y="92"/>
                      <a:pt x="28" y="51"/>
                    </a:cubicBezTo>
                    <a:cubicBezTo>
                      <a:pt x="56" y="10"/>
                      <a:pt x="112" y="0"/>
                      <a:pt x="153" y="28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96" y="57"/>
                      <a:pt x="207" y="113"/>
                      <a:pt x="178" y="154"/>
                    </a:cubicBezTo>
                    <a:cubicBezTo>
                      <a:pt x="161" y="180"/>
                      <a:pt x="133" y="193"/>
                      <a:pt x="104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299">
                <a:extLst>
                  <a:ext uri="{FF2B5EF4-FFF2-40B4-BE49-F238E27FC236}">
                    <a16:creationId xmlns:a16="http://schemas.microsoft.com/office/drawing/2014/main" id="{5732CAE0-62DE-4956-9E29-3A1A05BF0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1006"/>
                <a:ext cx="39" cy="37"/>
              </a:xfrm>
              <a:custGeom>
                <a:avLst/>
                <a:gdLst>
                  <a:gd name="T0" fmla="*/ 71 w 143"/>
                  <a:gd name="T1" fmla="*/ 133 h 133"/>
                  <a:gd name="T2" fmla="*/ 17 w 143"/>
                  <a:gd name="T3" fmla="*/ 101 h 133"/>
                  <a:gd name="T4" fmla="*/ 41 w 143"/>
                  <a:gd name="T5" fmla="*/ 17 h 133"/>
                  <a:gd name="T6" fmla="*/ 42 w 143"/>
                  <a:gd name="T7" fmla="*/ 16 h 133"/>
                  <a:gd name="T8" fmla="*/ 126 w 143"/>
                  <a:gd name="T9" fmla="*/ 40 h 133"/>
                  <a:gd name="T10" fmla="*/ 102 w 143"/>
                  <a:gd name="T11" fmla="*/ 125 h 133"/>
                  <a:gd name="T12" fmla="*/ 101 w 143"/>
                  <a:gd name="T13" fmla="*/ 125 h 133"/>
                  <a:gd name="T14" fmla="*/ 71 w 143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3">
                    <a:moveTo>
                      <a:pt x="71" y="133"/>
                    </a:moveTo>
                    <a:cubicBezTo>
                      <a:pt x="49" y="133"/>
                      <a:pt x="28" y="122"/>
                      <a:pt x="17" y="101"/>
                    </a:cubicBezTo>
                    <a:cubicBezTo>
                      <a:pt x="0" y="71"/>
                      <a:pt x="11" y="34"/>
                      <a:pt x="41" y="17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72" y="0"/>
                      <a:pt x="109" y="11"/>
                      <a:pt x="126" y="40"/>
                    </a:cubicBezTo>
                    <a:cubicBezTo>
                      <a:pt x="143" y="70"/>
                      <a:pt x="132" y="108"/>
                      <a:pt x="102" y="125"/>
                    </a:cubicBezTo>
                    <a:cubicBezTo>
                      <a:pt x="101" y="125"/>
                      <a:pt x="101" y="125"/>
                      <a:pt x="101" y="125"/>
                    </a:cubicBezTo>
                    <a:cubicBezTo>
                      <a:pt x="91" y="131"/>
                      <a:pt x="81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300">
                <a:extLst>
                  <a:ext uri="{FF2B5EF4-FFF2-40B4-BE49-F238E27FC236}">
                    <a16:creationId xmlns:a16="http://schemas.microsoft.com/office/drawing/2014/main" id="{43EF5867-9170-42C6-91F2-E73DA71D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972"/>
                <a:ext cx="46" cy="44"/>
              </a:xfrm>
              <a:custGeom>
                <a:avLst/>
                <a:gdLst>
                  <a:gd name="T0" fmla="*/ 84 w 168"/>
                  <a:gd name="T1" fmla="*/ 157 h 157"/>
                  <a:gd name="T2" fmla="*/ 43 w 168"/>
                  <a:gd name="T3" fmla="*/ 145 h 157"/>
                  <a:gd name="T4" fmla="*/ 42 w 168"/>
                  <a:gd name="T5" fmla="*/ 144 h 157"/>
                  <a:gd name="T6" fmla="*/ 23 w 168"/>
                  <a:gd name="T7" fmla="*/ 42 h 157"/>
                  <a:gd name="T8" fmla="*/ 124 w 168"/>
                  <a:gd name="T9" fmla="*/ 23 h 157"/>
                  <a:gd name="T10" fmla="*/ 126 w 168"/>
                  <a:gd name="T11" fmla="*/ 24 h 157"/>
                  <a:gd name="T12" fmla="*/ 145 w 168"/>
                  <a:gd name="T13" fmla="*/ 126 h 157"/>
                  <a:gd name="T14" fmla="*/ 84 w 168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7">
                    <a:moveTo>
                      <a:pt x="84" y="157"/>
                    </a:moveTo>
                    <a:cubicBezTo>
                      <a:pt x="70" y="157"/>
                      <a:pt x="56" y="153"/>
                      <a:pt x="43" y="145"/>
                    </a:cubicBezTo>
                    <a:cubicBezTo>
                      <a:pt x="42" y="144"/>
                      <a:pt x="42" y="144"/>
                      <a:pt x="42" y="144"/>
                    </a:cubicBezTo>
                    <a:cubicBezTo>
                      <a:pt x="8" y="121"/>
                      <a:pt x="0" y="75"/>
                      <a:pt x="23" y="42"/>
                    </a:cubicBezTo>
                    <a:cubicBezTo>
                      <a:pt x="45" y="9"/>
                      <a:pt x="91" y="0"/>
                      <a:pt x="124" y="23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59" y="47"/>
                      <a:pt x="168" y="92"/>
                      <a:pt x="145" y="126"/>
                    </a:cubicBezTo>
                    <a:cubicBezTo>
                      <a:pt x="131" y="146"/>
                      <a:pt x="108" y="157"/>
                      <a:pt x="84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301">
                <a:extLst>
                  <a:ext uri="{FF2B5EF4-FFF2-40B4-BE49-F238E27FC236}">
                    <a16:creationId xmlns:a16="http://schemas.microsoft.com/office/drawing/2014/main" id="{678D7571-6B8B-455A-B980-80E51874D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" y="925"/>
                <a:ext cx="61" cy="57"/>
              </a:xfrm>
              <a:custGeom>
                <a:avLst/>
                <a:gdLst>
                  <a:gd name="T0" fmla="*/ 110 w 221"/>
                  <a:gd name="T1" fmla="*/ 207 h 207"/>
                  <a:gd name="T2" fmla="*/ 26 w 221"/>
                  <a:gd name="T3" fmla="*/ 157 h 207"/>
                  <a:gd name="T4" fmla="*/ 63 w 221"/>
                  <a:gd name="T5" fmla="*/ 26 h 207"/>
                  <a:gd name="T6" fmla="*/ 65 w 221"/>
                  <a:gd name="T7" fmla="*/ 25 h 207"/>
                  <a:gd name="T8" fmla="*/ 196 w 221"/>
                  <a:gd name="T9" fmla="*/ 63 h 207"/>
                  <a:gd name="T10" fmla="*/ 158 w 221"/>
                  <a:gd name="T11" fmla="*/ 193 h 207"/>
                  <a:gd name="T12" fmla="*/ 156 w 221"/>
                  <a:gd name="T13" fmla="*/ 194 h 207"/>
                  <a:gd name="T14" fmla="*/ 110 w 221"/>
                  <a:gd name="T15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7">
                    <a:moveTo>
                      <a:pt x="110" y="207"/>
                    </a:moveTo>
                    <a:cubicBezTo>
                      <a:pt x="76" y="207"/>
                      <a:pt x="43" y="189"/>
                      <a:pt x="26" y="157"/>
                    </a:cubicBezTo>
                    <a:cubicBezTo>
                      <a:pt x="0" y="111"/>
                      <a:pt x="16" y="52"/>
                      <a:pt x="63" y="26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111" y="0"/>
                      <a:pt x="170" y="16"/>
                      <a:pt x="196" y="63"/>
                    </a:cubicBezTo>
                    <a:cubicBezTo>
                      <a:pt x="221" y="109"/>
                      <a:pt x="205" y="167"/>
                      <a:pt x="158" y="193"/>
                    </a:cubicBezTo>
                    <a:cubicBezTo>
                      <a:pt x="156" y="194"/>
                      <a:pt x="156" y="194"/>
                      <a:pt x="156" y="194"/>
                    </a:cubicBezTo>
                    <a:cubicBezTo>
                      <a:pt x="142" y="203"/>
                      <a:pt x="126" y="207"/>
                      <a:pt x="110" y="2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302">
                <a:extLst>
                  <a:ext uri="{FF2B5EF4-FFF2-40B4-BE49-F238E27FC236}">
                    <a16:creationId xmlns:a16="http://schemas.microsoft.com/office/drawing/2014/main" id="{42C58A71-B4D1-4786-88FA-FBEF2E939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899"/>
                <a:ext cx="36" cy="34"/>
              </a:xfrm>
              <a:custGeom>
                <a:avLst/>
                <a:gdLst>
                  <a:gd name="T0" fmla="*/ 65 w 129"/>
                  <a:gd name="T1" fmla="*/ 122 h 122"/>
                  <a:gd name="T2" fmla="*/ 52 w 129"/>
                  <a:gd name="T3" fmla="*/ 120 h 122"/>
                  <a:gd name="T4" fmla="*/ 51 w 129"/>
                  <a:gd name="T5" fmla="*/ 120 h 122"/>
                  <a:gd name="T6" fmla="*/ 7 w 129"/>
                  <a:gd name="T7" fmla="*/ 50 h 122"/>
                  <a:gd name="T8" fmla="*/ 77 w 129"/>
                  <a:gd name="T9" fmla="*/ 7 h 122"/>
                  <a:gd name="T10" fmla="*/ 78 w 129"/>
                  <a:gd name="T11" fmla="*/ 7 h 122"/>
                  <a:gd name="T12" fmla="*/ 122 w 129"/>
                  <a:gd name="T13" fmla="*/ 77 h 122"/>
                  <a:gd name="T14" fmla="*/ 65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5" y="122"/>
                    </a:moveTo>
                    <a:cubicBezTo>
                      <a:pt x="61" y="122"/>
                      <a:pt x="56" y="121"/>
                      <a:pt x="52" y="120"/>
                    </a:cubicBezTo>
                    <a:cubicBezTo>
                      <a:pt x="51" y="120"/>
                      <a:pt x="51" y="120"/>
                      <a:pt x="51" y="120"/>
                    </a:cubicBezTo>
                    <a:cubicBezTo>
                      <a:pt x="19" y="113"/>
                      <a:pt x="0" y="81"/>
                      <a:pt x="7" y="50"/>
                    </a:cubicBezTo>
                    <a:cubicBezTo>
                      <a:pt x="15" y="19"/>
                      <a:pt x="46" y="0"/>
                      <a:pt x="77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110" y="15"/>
                      <a:pt x="129" y="46"/>
                      <a:pt x="122" y="77"/>
                    </a:cubicBezTo>
                    <a:cubicBezTo>
                      <a:pt x="115" y="104"/>
                      <a:pt x="91" y="122"/>
                      <a:pt x="65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303">
                <a:extLst>
                  <a:ext uri="{FF2B5EF4-FFF2-40B4-BE49-F238E27FC236}">
                    <a16:creationId xmlns:a16="http://schemas.microsoft.com/office/drawing/2014/main" id="{35594021-1526-479E-997E-03A1CF05C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868"/>
                <a:ext cx="33" cy="30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09 h 111"/>
                  <a:gd name="T4" fmla="*/ 46 w 117"/>
                  <a:gd name="T5" fmla="*/ 109 h 111"/>
                  <a:gd name="T6" fmla="*/ 6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6" y="46"/>
                    </a:cubicBezTo>
                    <a:cubicBezTo>
                      <a:pt x="13" y="18"/>
                      <a:pt x="41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304">
                <a:extLst>
                  <a:ext uri="{FF2B5EF4-FFF2-40B4-BE49-F238E27FC236}">
                    <a16:creationId xmlns:a16="http://schemas.microsoft.com/office/drawing/2014/main" id="{8A8D634F-4692-4F75-926B-DB5C09C22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840"/>
                <a:ext cx="51" cy="49"/>
              </a:xfrm>
              <a:custGeom>
                <a:avLst/>
                <a:gdLst>
                  <a:gd name="T0" fmla="*/ 92 w 186"/>
                  <a:gd name="T1" fmla="*/ 179 h 179"/>
                  <a:gd name="T2" fmla="*/ 6 w 186"/>
                  <a:gd name="T3" fmla="*/ 104 h 179"/>
                  <a:gd name="T4" fmla="*/ 80 w 186"/>
                  <a:gd name="T5" fmla="*/ 7 h 179"/>
                  <a:gd name="T6" fmla="*/ 82 w 186"/>
                  <a:gd name="T7" fmla="*/ 6 h 179"/>
                  <a:gd name="T8" fmla="*/ 180 w 186"/>
                  <a:gd name="T9" fmla="*/ 80 h 179"/>
                  <a:gd name="T10" fmla="*/ 106 w 186"/>
                  <a:gd name="T11" fmla="*/ 178 h 179"/>
                  <a:gd name="T12" fmla="*/ 104 w 186"/>
                  <a:gd name="T13" fmla="*/ 178 h 179"/>
                  <a:gd name="T14" fmla="*/ 92 w 186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9">
                    <a:moveTo>
                      <a:pt x="92" y="179"/>
                    </a:moveTo>
                    <a:cubicBezTo>
                      <a:pt x="49" y="179"/>
                      <a:pt x="12" y="147"/>
                      <a:pt x="6" y="104"/>
                    </a:cubicBezTo>
                    <a:cubicBezTo>
                      <a:pt x="0" y="57"/>
                      <a:pt x="33" y="13"/>
                      <a:pt x="80" y="7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129" y="0"/>
                      <a:pt x="173" y="33"/>
                      <a:pt x="180" y="80"/>
                    </a:cubicBezTo>
                    <a:cubicBezTo>
                      <a:pt x="186" y="127"/>
                      <a:pt x="153" y="171"/>
                      <a:pt x="106" y="178"/>
                    </a:cubicBezTo>
                    <a:cubicBezTo>
                      <a:pt x="104" y="178"/>
                      <a:pt x="104" y="178"/>
                      <a:pt x="104" y="178"/>
                    </a:cubicBezTo>
                    <a:cubicBezTo>
                      <a:pt x="100" y="178"/>
                      <a:pt x="96" y="179"/>
                      <a:pt x="92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305">
                <a:extLst>
                  <a:ext uri="{FF2B5EF4-FFF2-40B4-BE49-F238E27FC236}">
                    <a16:creationId xmlns:a16="http://schemas.microsoft.com/office/drawing/2014/main" id="{BE27F745-6CB6-4287-B6EB-0A7B7950B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830"/>
                <a:ext cx="40" cy="39"/>
              </a:xfrm>
              <a:custGeom>
                <a:avLst/>
                <a:gdLst>
                  <a:gd name="T0" fmla="*/ 75 w 148"/>
                  <a:gd name="T1" fmla="*/ 141 h 141"/>
                  <a:gd name="T2" fmla="*/ 59 w 148"/>
                  <a:gd name="T3" fmla="*/ 139 h 141"/>
                  <a:gd name="T4" fmla="*/ 58 w 148"/>
                  <a:gd name="T5" fmla="*/ 138 h 141"/>
                  <a:gd name="T6" fmla="*/ 8 w 148"/>
                  <a:gd name="T7" fmla="*/ 58 h 141"/>
                  <a:gd name="T8" fmla="*/ 89 w 148"/>
                  <a:gd name="T9" fmla="*/ 8 h 141"/>
                  <a:gd name="T10" fmla="*/ 90 w 148"/>
                  <a:gd name="T11" fmla="*/ 8 h 141"/>
                  <a:gd name="T12" fmla="*/ 140 w 148"/>
                  <a:gd name="T13" fmla="*/ 89 h 141"/>
                  <a:gd name="T14" fmla="*/ 75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5" y="141"/>
                    </a:moveTo>
                    <a:cubicBezTo>
                      <a:pt x="70" y="141"/>
                      <a:pt x="65" y="140"/>
                      <a:pt x="59" y="139"/>
                    </a:cubicBezTo>
                    <a:cubicBezTo>
                      <a:pt x="58" y="138"/>
                      <a:pt x="58" y="138"/>
                      <a:pt x="58" y="138"/>
                    </a:cubicBezTo>
                    <a:cubicBezTo>
                      <a:pt x="22" y="130"/>
                      <a:pt x="0" y="94"/>
                      <a:pt x="8" y="58"/>
                    </a:cubicBezTo>
                    <a:cubicBezTo>
                      <a:pt x="17" y="22"/>
                      <a:pt x="53" y="0"/>
                      <a:pt x="89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3" y="120"/>
                      <a:pt x="105" y="141"/>
                      <a:pt x="7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306">
                <a:extLst>
                  <a:ext uri="{FF2B5EF4-FFF2-40B4-BE49-F238E27FC236}">
                    <a16:creationId xmlns:a16="http://schemas.microsoft.com/office/drawing/2014/main" id="{F79F39E9-AF0A-490F-B4E8-5292540FF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818"/>
                <a:ext cx="56" cy="54"/>
              </a:xfrm>
              <a:custGeom>
                <a:avLst/>
                <a:gdLst>
                  <a:gd name="T0" fmla="*/ 100 w 202"/>
                  <a:gd name="T1" fmla="*/ 194 h 194"/>
                  <a:gd name="T2" fmla="*/ 7 w 202"/>
                  <a:gd name="T3" fmla="*/ 113 h 194"/>
                  <a:gd name="T4" fmla="*/ 87 w 202"/>
                  <a:gd name="T5" fmla="*/ 7 h 194"/>
                  <a:gd name="T6" fmla="*/ 89 w 202"/>
                  <a:gd name="T7" fmla="*/ 7 h 194"/>
                  <a:gd name="T8" fmla="*/ 195 w 202"/>
                  <a:gd name="T9" fmla="*/ 87 h 194"/>
                  <a:gd name="T10" fmla="*/ 115 w 202"/>
                  <a:gd name="T11" fmla="*/ 193 h 194"/>
                  <a:gd name="T12" fmla="*/ 113 w 202"/>
                  <a:gd name="T13" fmla="*/ 193 h 194"/>
                  <a:gd name="T14" fmla="*/ 100 w 202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4">
                    <a:moveTo>
                      <a:pt x="100" y="194"/>
                    </a:moveTo>
                    <a:cubicBezTo>
                      <a:pt x="54" y="194"/>
                      <a:pt x="14" y="160"/>
                      <a:pt x="7" y="113"/>
                    </a:cubicBezTo>
                    <a:cubicBezTo>
                      <a:pt x="0" y="62"/>
                      <a:pt x="36" y="14"/>
                      <a:pt x="87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141" y="0"/>
                      <a:pt x="188" y="36"/>
                      <a:pt x="195" y="87"/>
                    </a:cubicBezTo>
                    <a:cubicBezTo>
                      <a:pt x="202" y="138"/>
                      <a:pt x="166" y="186"/>
                      <a:pt x="115" y="193"/>
                    </a:cubicBezTo>
                    <a:cubicBezTo>
                      <a:pt x="113" y="193"/>
                      <a:pt x="113" y="193"/>
                      <a:pt x="113" y="193"/>
                    </a:cubicBezTo>
                    <a:cubicBezTo>
                      <a:pt x="109" y="194"/>
                      <a:pt x="104" y="194"/>
                      <a:pt x="100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307">
                <a:extLst>
                  <a:ext uri="{FF2B5EF4-FFF2-40B4-BE49-F238E27FC236}">
                    <a16:creationId xmlns:a16="http://schemas.microsoft.com/office/drawing/2014/main" id="{068C09DC-C328-4239-8BA9-58A4B9166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2841"/>
                <a:ext cx="49" cy="47"/>
              </a:xfrm>
              <a:custGeom>
                <a:avLst/>
                <a:gdLst>
                  <a:gd name="T0" fmla="*/ 90 w 179"/>
                  <a:gd name="T1" fmla="*/ 169 h 169"/>
                  <a:gd name="T2" fmla="*/ 69 w 179"/>
                  <a:gd name="T3" fmla="*/ 166 h 169"/>
                  <a:gd name="T4" fmla="*/ 68 w 179"/>
                  <a:gd name="T5" fmla="*/ 166 h 169"/>
                  <a:gd name="T6" fmla="*/ 11 w 179"/>
                  <a:gd name="T7" fmla="*/ 68 h 169"/>
                  <a:gd name="T8" fmla="*/ 109 w 179"/>
                  <a:gd name="T9" fmla="*/ 11 h 169"/>
                  <a:gd name="T10" fmla="*/ 111 w 179"/>
                  <a:gd name="T11" fmla="*/ 12 h 169"/>
                  <a:gd name="T12" fmla="*/ 167 w 179"/>
                  <a:gd name="T13" fmla="*/ 110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83" y="169"/>
                      <a:pt x="76" y="168"/>
                      <a:pt x="69" y="166"/>
                    </a:cubicBezTo>
                    <a:cubicBezTo>
                      <a:pt x="68" y="166"/>
                      <a:pt x="68" y="166"/>
                      <a:pt x="68" y="166"/>
                    </a:cubicBezTo>
                    <a:cubicBezTo>
                      <a:pt x="25" y="154"/>
                      <a:pt x="0" y="110"/>
                      <a:pt x="11" y="68"/>
                    </a:cubicBezTo>
                    <a:cubicBezTo>
                      <a:pt x="22" y="25"/>
                      <a:pt x="66" y="0"/>
                      <a:pt x="109" y="11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54" y="23"/>
                      <a:pt x="179" y="67"/>
                      <a:pt x="167" y="110"/>
                    </a:cubicBezTo>
                    <a:cubicBezTo>
                      <a:pt x="158" y="145"/>
                      <a:pt x="125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308">
                <a:extLst>
                  <a:ext uri="{FF2B5EF4-FFF2-40B4-BE49-F238E27FC236}">
                    <a16:creationId xmlns:a16="http://schemas.microsoft.com/office/drawing/2014/main" id="{D48CF631-BB96-4864-B736-B7297E37C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843"/>
                <a:ext cx="32" cy="31"/>
              </a:xfrm>
              <a:custGeom>
                <a:avLst/>
                <a:gdLst>
                  <a:gd name="T0" fmla="*/ 58 w 117"/>
                  <a:gd name="T1" fmla="*/ 112 h 112"/>
                  <a:gd name="T2" fmla="*/ 4 w 117"/>
                  <a:gd name="T3" fmla="*/ 63 h 112"/>
                  <a:gd name="T4" fmla="*/ 52 w 117"/>
                  <a:gd name="T5" fmla="*/ 3 h 112"/>
                  <a:gd name="T6" fmla="*/ 54 w 117"/>
                  <a:gd name="T7" fmla="*/ 3 h 112"/>
                  <a:gd name="T8" fmla="*/ 114 w 117"/>
                  <a:gd name="T9" fmla="*/ 52 h 112"/>
                  <a:gd name="T10" fmla="*/ 65 w 117"/>
                  <a:gd name="T11" fmla="*/ 112 h 112"/>
                  <a:gd name="T12" fmla="*/ 64 w 117"/>
                  <a:gd name="T13" fmla="*/ 112 h 112"/>
                  <a:gd name="T14" fmla="*/ 58 w 117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2">
                    <a:moveTo>
                      <a:pt x="58" y="112"/>
                    </a:moveTo>
                    <a:cubicBezTo>
                      <a:pt x="30" y="112"/>
                      <a:pt x="7" y="92"/>
                      <a:pt x="4" y="63"/>
                    </a:cubicBezTo>
                    <a:cubicBezTo>
                      <a:pt x="0" y="33"/>
                      <a:pt x="22" y="6"/>
                      <a:pt x="52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84" y="0"/>
                      <a:pt x="111" y="21"/>
                      <a:pt x="114" y="52"/>
                    </a:cubicBezTo>
                    <a:cubicBezTo>
                      <a:pt x="117" y="82"/>
                      <a:pt x="95" y="109"/>
                      <a:pt x="65" y="112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2" y="112"/>
                      <a:pt x="60" y="112"/>
                      <a:pt x="58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309">
                <a:extLst>
                  <a:ext uri="{FF2B5EF4-FFF2-40B4-BE49-F238E27FC236}">
                    <a16:creationId xmlns:a16="http://schemas.microsoft.com/office/drawing/2014/main" id="{E5C5A38D-79FE-4E37-A9D7-D7FA22AD1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2817"/>
                <a:ext cx="52" cy="51"/>
              </a:xfrm>
              <a:custGeom>
                <a:avLst/>
                <a:gdLst>
                  <a:gd name="T0" fmla="*/ 94 w 191"/>
                  <a:gd name="T1" fmla="*/ 184 h 184"/>
                  <a:gd name="T2" fmla="*/ 5 w 191"/>
                  <a:gd name="T3" fmla="*/ 104 h 184"/>
                  <a:gd name="T4" fmla="*/ 85 w 191"/>
                  <a:gd name="T5" fmla="*/ 6 h 184"/>
                  <a:gd name="T6" fmla="*/ 87 w 191"/>
                  <a:gd name="T7" fmla="*/ 5 h 184"/>
                  <a:gd name="T8" fmla="*/ 185 w 191"/>
                  <a:gd name="T9" fmla="*/ 85 h 184"/>
                  <a:gd name="T10" fmla="*/ 106 w 191"/>
                  <a:gd name="T11" fmla="*/ 183 h 184"/>
                  <a:gd name="T12" fmla="*/ 104 w 191"/>
                  <a:gd name="T13" fmla="*/ 184 h 184"/>
                  <a:gd name="T14" fmla="*/ 94 w 191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4">
                    <a:moveTo>
                      <a:pt x="94" y="184"/>
                    </a:moveTo>
                    <a:cubicBezTo>
                      <a:pt x="49" y="184"/>
                      <a:pt x="10" y="150"/>
                      <a:pt x="5" y="104"/>
                    </a:cubicBezTo>
                    <a:cubicBezTo>
                      <a:pt x="0" y="55"/>
                      <a:pt x="35" y="11"/>
                      <a:pt x="85" y="6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136" y="0"/>
                      <a:pt x="180" y="36"/>
                      <a:pt x="185" y="85"/>
                    </a:cubicBezTo>
                    <a:cubicBezTo>
                      <a:pt x="191" y="134"/>
                      <a:pt x="155" y="178"/>
                      <a:pt x="106" y="183"/>
                    </a:cubicBezTo>
                    <a:cubicBezTo>
                      <a:pt x="104" y="184"/>
                      <a:pt x="104" y="184"/>
                      <a:pt x="104" y="184"/>
                    </a:cubicBezTo>
                    <a:cubicBezTo>
                      <a:pt x="101" y="184"/>
                      <a:pt x="97" y="184"/>
                      <a:pt x="94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310">
                <a:extLst>
                  <a:ext uri="{FF2B5EF4-FFF2-40B4-BE49-F238E27FC236}">
                    <a16:creationId xmlns:a16="http://schemas.microsoft.com/office/drawing/2014/main" id="{74C338A9-B787-4241-9522-53BDA6B74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2795"/>
                <a:ext cx="64" cy="60"/>
              </a:xfrm>
              <a:custGeom>
                <a:avLst/>
                <a:gdLst>
                  <a:gd name="T0" fmla="*/ 117 w 231"/>
                  <a:gd name="T1" fmla="*/ 218 h 218"/>
                  <a:gd name="T2" fmla="*/ 90 w 231"/>
                  <a:gd name="T3" fmla="*/ 214 h 218"/>
                  <a:gd name="T4" fmla="*/ 87 w 231"/>
                  <a:gd name="T5" fmla="*/ 213 h 218"/>
                  <a:gd name="T6" fmla="*/ 15 w 231"/>
                  <a:gd name="T7" fmla="*/ 87 h 218"/>
                  <a:gd name="T8" fmla="*/ 141 w 231"/>
                  <a:gd name="T9" fmla="*/ 15 h 218"/>
                  <a:gd name="T10" fmla="*/ 143 w 231"/>
                  <a:gd name="T11" fmla="*/ 15 h 218"/>
                  <a:gd name="T12" fmla="*/ 216 w 231"/>
                  <a:gd name="T13" fmla="*/ 141 h 218"/>
                  <a:gd name="T14" fmla="*/ 117 w 231"/>
                  <a:gd name="T15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8">
                    <a:moveTo>
                      <a:pt x="117" y="218"/>
                    </a:moveTo>
                    <a:cubicBezTo>
                      <a:pt x="108" y="218"/>
                      <a:pt x="99" y="216"/>
                      <a:pt x="90" y="214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33" y="199"/>
                      <a:pt x="0" y="142"/>
                      <a:pt x="15" y="87"/>
                    </a:cubicBezTo>
                    <a:cubicBezTo>
                      <a:pt x="30" y="33"/>
                      <a:pt x="86" y="0"/>
                      <a:pt x="141" y="15"/>
                    </a:cubicBezTo>
                    <a:cubicBezTo>
                      <a:pt x="143" y="15"/>
                      <a:pt x="143" y="15"/>
                      <a:pt x="143" y="15"/>
                    </a:cubicBezTo>
                    <a:cubicBezTo>
                      <a:pt x="198" y="30"/>
                      <a:pt x="231" y="86"/>
                      <a:pt x="216" y="141"/>
                    </a:cubicBezTo>
                    <a:cubicBezTo>
                      <a:pt x="204" y="187"/>
                      <a:pt x="162" y="218"/>
                      <a:pt x="117" y="2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311">
                <a:extLst>
                  <a:ext uri="{FF2B5EF4-FFF2-40B4-BE49-F238E27FC236}">
                    <a16:creationId xmlns:a16="http://schemas.microsoft.com/office/drawing/2014/main" id="{6CC6C1D8-8C8D-4FE1-9E6B-D4FDED3A6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782"/>
                <a:ext cx="58" cy="54"/>
              </a:xfrm>
              <a:custGeom>
                <a:avLst/>
                <a:gdLst>
                  <a:gd name="T0" fmla="*/ 105 w 211"/>
                  <a:gd name="T1" fmla="*/ 197 h 197"/>
                  <a:gd name="T2" fmla="*/ 23 w 211"/>
                  <a:gd name="T3" fmla="*/ 147 h 197"/>
                  <a:gd name="T4" fmla="*/ 63 w 211"/>
                  <a:gd name="T5" fmla="*/ 24 h 197"/>
                  <a:gd name="T6" fmla="*/ 65 w 211"/>
                  <a:gd name="T7" fmla="*/ 23 h 197"/>
                  <a:gd name="T8" fmla="*/ 188 w 211"/>
                  <a:gd name="T9" fmla="*/ 62 h 197"/>
                  <a:gd name="T10" fmla="*/ 149 w 211"/>
                  <a:gd name="T11" fmla="*/ 186 h 197"/>
                  <a:gd name="T12" fmla="*/ 147 w 211"/>
                  <a:gd name="T13" fmla="*/ 187 h 197"/>
                  <a:gd name="T14" fmla="*/ 105 w 211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197">
                    <a:moveTo>
                      <a:pt x="105" y="197"/>
                    </a:moveTo>
                    <a:cubicBezTo>
                      <a:pt x="72" y="197"/>
                      <a:pt x="39" y="179"/>
                      <a:pt x="23" y="147"/>
                    </a:cubicBezTo>
                    <a:cubicBezTo>
                      <a:pt x="0" y="102"/>
                      <a:pt x="18" y="47"/>
                      <a:pt x="63" y="24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110" y="0"/>
                      <a:pt x="165" y="17"/>
                      <a:pt x="188" y="62"/>
                    </a:cubicBezTo>
                    <a:cubicBezTo>
                      <a:pt x="211" y="107"/>
                      <a:pt x="194" y="163"/>
                      <a:pt x="149" y="186"/>
                    </a:cubicBezTo>
                    <a:cubicBezTo>
                      <a:pt x="147" y="187"/>
                      <a:pt x="147" y="187"/>
                      <a:pt x="147" y="187"/>
                    </a:cubicBezTo>
                    <a:cubicBezTo>
                      <a:pt x="133" y="194"/>
                      <a:pt x="119" y="197"/>
                      <a:pt x="105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312">
                <a:extLst>
                  <a:ext uri="{FF2B5EF4-FFF2-40B4-BE49-F238E27FC236}">
                    <a16:creationId xmlns:a16="http://schemas.microsoft.com/office/drawing/2014/main" id="{CD448B55-3DB7-447D-927B-AD4F00A04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2761"/>
                <a:ext cx="53" cy="50"/>
              </a:xfrm>
              <a:custGeom>
                <a:avLst/>
                <a:gdLst>
                  <a:gd name="T0" fmla="*/ 97 w 191"/>
                  <a:gd name="T1" fmla="*/ 181 h 181"/>
                  <a:gd name="T2" fmla="*/ 74 w 191"/>
                  <a:gd name="T3" fmla="*/ 178 h 181"/>
                  <a:gd name="T4" fmla="*/ 73 w 191"/>
                  <a:gd name="T5" fmla="*/ 177 h 181"/>
                  <a:gd name="T6" fmla="*/ 12 w 191"/>
                  <a:gd name="T7" fmla="*/ 73 h 181"/>
                  <a:gd name="T8" fmla="*/ 117 w 191"/>
                  <a:gd name="T9" fmla="*/ 13 h 181"/>
                  <a:gd name="T10" fmla="*/ 118 w 191"/>
                  <a:gd name="T11" fmla="*/ 13 h 181"/>
                  <a:gd name="T12" fmla="*/ 179 w 191"/>
                  <a:gd name="T13" fmla="*/ 117 h 181"/>
                  <a:gd name="T14" fmla="*/ 97 w 191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1">
                    <a:moveTo>
                      <a:pt x="97" y="181"/>
                    </a:moveTo>
                    <a:cubicBezTo>
                      <a:pt x="89" y="181"/>
                      <a:pt x="82" y="180"/>
                      <a:pt x="74" y="178"/>
                    </a:cubicBezTo>
                    <a:cubicBezTo>
                      <a:pt x="73" y="177"/>
                      <a:pt x="73" y="177"/>
                      <a:pt x="73" y="177"/>
                    </a:cubicBezTo>
                    <a:cubicBezTo>
                      <a:pt x="27" y="165"/>
                      <a:pt x="0" y="118"/>
                      <a:pt x="12" y="73"/>
                    </a:cubicBezTo>
                    <a:cubicBezTo>
                      <a:pt x="24" y="27"/>
                      <a:pt x="71" y="0"/>
                      <a:pt x="117" y="13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64" y="25"/>
                      <a:pt x="191" y="72"/>
                      <a:pt x="179" y="117"/>
                    </a:cubicBezTo>
                    <a:cubicBezTo>
                      <a:pt x="169" y="155"/>
                      <a:pt x="134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313">
                <a:extLst>
                  <a:ext uri="{FF2B5EF4-FFF2-40B4-BE49-F238E27FC236}">
                    <a16:creationId xmlns:a16="http://schemas.microsoft.com/office/drawing/2014/main" id="{7779DAB4-7879-49C8-B0BF-EFA222DC3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2721"/>
                <a:ext cx="40" cy="37"/>
              </a:xfrm>
              <a:custGeom>
                <a:avLst/>
                <a:gdLst>
                  <a:gd name="T0" fmla="*/ 71 w 143"/>
                  <a:gd name="T1" fmla="*/ 134 h 134"/>
                  <a:gd name="T2" fmla="*/ 16 w 143"/>
                  <a:gd name="T3" fmla="*/ 100 h 134"/>
                  <a:gd name="T4" fmla="*/ 43 w 143"/>
                  <a:gd name="T5" fmla="*/ 16 h 134"/>
                  <a:gd name="T6" fmla="*/ 44 w 143"/>
                  <a:gd name="T7" fmla="*/ 16 h 134"/>
                  <a:gd name="T8" fmla="*/ 128 w 143"/>
                  <a:gd name="T9" fmla="*/ 42 h 134"/>
                  <a:gd name="T10" fmla="*/ 101 w 143"/>
                  <a:gd name="T11" fmla="*/ 126 h 134"/>
                  <a:gd name="T12" fmla="*/ 100 w 143"/>
                  <a:gd name="T13" fmla="*/ 127 h 134"/>
                  <a:gd name="T14" fmla="*/ 71 w 143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4">
                    <a:moveTo>
                      <a:pt x="71" y="134"/>
                    </a:moveTo>
                    <a:cubicBezTo>
                      <a:pt x="49" y="134"/>
                      <a:pt x="27" y="122"/>
                      <a:pt x="16" y="100"/>
                    </a:cubicBezTo>
                    <a:cubicBezTo>
                      <a:pt x="0" y="70"/>
                      <a:pt x="12" y="32"/>
                      <a:pt x="43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74" y="0"/>
                      <a:pt x="112" y="12"/>
                      <a:pt x="128" y="42"/>
                    </a:cubicBezTo>
                    <a:cubicBezTo>
                      <a:pt x="143" y="73"/>
                      <a:pt x="131" y="110"/>
                      <a:pt x="101" y="126"/>
                    </a:cubicBezTo>
                    <a:cubicBezTo>
                      <a:pt x="100" y="127"/>
                      <a:pt x="100" y="127"/>
                      <a:pt x="100" y="127"/>
                    </a:cubicBezTo>
                    <a:cubicBezTo>
                      <a:pt x="91" y="132"/>
                      <a:pt x="8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314">
                <a:extLst>
                  <a:ext uri="{FF2B5EF4-FFF2-40B4-BE49-F238E27FC236}">
                    <a16:creationId xmlns:a16="http://schemas.microsoft.com/office/drawing/2014/main" id="{4F725899-96C4-45D6-83D5-5EC958D10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691"/>
                <a:ext cx="48" cy="45"/>
              </a:xfrm>
              <a:custGeom>
                <a:avLst/>
                <a:gdLst>
                  <a:gd name="T0" fmla="*/ 88 w 174"/>
                  <a:gd name="T1" fmla="*/ 163 h 163"/>
                  <a:gd name="T2" fmla="*/ 43 w 174"/>
                  <a:gd name="T3" fmla="*/ 149 h 163"/>
                  <a:gd name="T4" fmla="*/ 42 w 174"/>
                  <a:gd name="T5" fmla="*/ 147 h 163"/>
                  <a:gd name="T6" fmla="*/ 25 w 174"/>
                  <a:gd name="T7" fmla="*/ 41 h 163"/>
                  <a:gd name="T8" fmla="*/ 131 w 174"/>
                  <a:gd name="T9" fmla="*/ 25 h 163"/>
                  <a:gd name="T10" fmla="*/ 133 w 174"/>
                  <a:gd name="T11" fmla="*/ 26 h 163"/>
                  <a:gd name="T12" fmla="*/ 149 w 174"/>
                  <a:gd name="T13" fmla="*/ 132 h 163"/>
                  <a:gd name="T14" fmla="*/ 88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8" y="163"/>
                    </a:moveTo>
                    <a:cubicBezTo>
                      <a:pt x="72" y="163"/>
                      <a:pt x="57" y="158"/>
                      <a:pt x="43" y="149"/>
                    </a:cubicBezTo>
                    <a:cubicBezTo>
                      <a:pt x="42" y="147"/>
                      <a:pt x="42" y="147"/>
                      <a:pt x="42" y="147"/>
                    </a:cubicBezTo>
                    <a:cubicBezTo>
                      <a:pt x="8" y="123"/>
                      <a:pt x="0" y="75"/>
                      <a:pt x="25" y="41"/>
                    </a:cubicBezTo>
                    <a:cubicBezTo>
                      <a:pt x="50" y="7"/>
                      <a:pt x="97" y="0"/>
                      <a:pt x="131" y="25"/>
                    </a:cubicBezTo>
                    <a:cubicBezTo>
                      <a:pt x="133" y="26"/>
                      <a:pt x="133" y="26"/>
                      <a:pt x="133" y="26"/>
                    </a:cubicBezTo>
                    <a:cubicBezTo>
                      <a:pt x="167" y="51"/>
                      <a:pt x="174" y="98"/>
                      <a:pt x="149" y="132"/>
                    </a:cubicBezTo>
                    <a:cubicBezTo>
                      <a:pt x="134" y="152"/>
                      <a:pt x="111" y="163"/>
                      <a:pt x="88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315">
                <a:extLst>
                  <a:ext uri="{FF2B5EF4-FFF2-40B4-BE49-F238E27FC236}">
                    <a16:creationId xmlns:a16="http://schemas.microsoft.com/office/drawing/2014/main" id="{BE85F558-D30B-4983-BADA-720F6983B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643"/>
                <a:ext cx="58" cy="53"/>
              </a:xfrm>
              <a:custGeom>
                <a:avLst/>
                <a:gdLst>
                  <a:gd name="T0" fmla="*/ 103 w 208"/>
                  <a:gd name="T1" fmla="*/ 193 h 193"/>
                  <a:gd name="T2" fmla="*/ 23 w 208"/>
                  <a:gd name="T3" fmla="*/ 145 h 193"/>
                  <a:gd name="T4" fmla="*/ 62 w 208"/>
                  <a:gd name="T5" fmla="*/ 23 h 193"/>
                  <a:gd name="T6" fmla="*/ 64 w 208"/>
                  <a:gd name="T7" fmla="*/ 23 h 193"/>
                  <a:gd name="T8" fmla="*/ 185 w 208"/>
                  <a:gd name="T9" fmla="*/ 61 h 193"/>
                  <a:gd name="T10" fmla="*/ 146 w 208"/>
                  <a:gd name="T11" fmla="*/ 182 h 193"/>
                  <a:gd name="T12" fmla="*/ 144 w 208"/>
                  <a:gd name="T13" fmla="*/ 183 h 193"/>
                  <a:gd name="T14" fmla="*/ 103 w 208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3">
                    <a:moveTo>
                      <a:pt x="103" y="193"/>
                    </a:moveTo>
                    <a:cubicBezTo>
                      <a:pt x="71" y="193"/>
                      <a:pt x="39" y="176"/>
                      <a:pt x="23" y="145"/>
                    </a:cubicBezTo>
                    <a:cubicBezTo>
                      <a:pt x="0" y="101"/>
                      <a:pt x="18" y="46"/>
                      <a:pt x="62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108" y="0"/>
                      <a:pt x="162" y="17"/>
                      <a:pt x="185" y="61"/>
                    </a:cubicBezTo>
                    <a:cubicBezTo>
                      <a:pt x="208" y="105"/>
                      <a:pt x="190" y="160"/>
                      <a:pt x="146" y="182"/>
                    </a:cubicBezTo>
                    <a:cubicBezTo>
                      <a:pt x="144" y="183"/>
                      <a:pt x="144" y="183"/>
                      <a:pt x="144" y="183"/>
                    </a:cubicBezTo>
                    <a:cubicBezTo>
                      <a:pt x="131" y="190"/>
                      <a:pt x="117" y="193"/>
                      <a:pt x="103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316">
                <a:extLst>
                  <a:ext uri="{FF2B5EF4-FFF2-40B4-BE49-F238E27FC236}">
                    <a16:creationId xmlns:a16="http://schemas.microsoft.com/office/drawing/2014/main" id="{DFC7FB51-ECB9-43D4-A0A1-D652607D4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605"/>
                <a:ext cx="41" cy="38"/>
              </a:xfrm>
              <a:custGeom>
                <a:avLst/>
                <a:gdLst>
                  <a:gd name="T0" fmla="*/ 74 w 148"/>
                  <a:gd name="T1" fmla="*/ 139 h 139"/>
                  <a:gd name="T2" fmla="*/ 36 w 148"/>
                  <a:gd name="T3" fmla="*/ 127 h 139"/>
                  <a:gd name="T4" fmla="*/ 35 w 148"/>
                  <a:gd name="T5" fmla="*/ 126 h 139"/>
                  <a:gd name="T6" fmla="*/ 21 w 148"/>
                  <a:gd name="T7" fmla="*/ 35 h 139"/>
                  <a:gd name="T8" fmla="*/ 111 w 148"/>
                  <a:gd name="T9" fmla="*/ 21 h 139"/>
                  <a:gd name="T10" fmla="*/ 112 w 148"/>
                  <a:gd name="T11" fmla="*/ 22 h 139"/>
                  <a:gd name="T12" fmla="*/ 126 w 148"/>
                  <a:gd name="T13" fmla="*/ 113 h 139"/>
                  <a:gd name="T14" fmla="*/ 74 w 148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39">
                    <a:moveTo>
                      <a:pt x="74" y="139"/>
                    </a:moveTo>
                    <a:cubicBezTo>
                      <a:pt x="61" y="139"/>
                      <a:pt x="47" y="135"/>
                      <a:pt x="36" y="127"/>
                    </a:cubicBezTo>
                    <a:cubicBezTo>
                      <a:pt x="35" y="126"/>
                      <a:pt x="35" y="126"/>
                      <a:pt x="35" y="126"/>
                    </a:cubicBezTo>
                    <a:cubicBezTo>
                      <a:pt x="6" y="105"/>
                      <a:pt x="0" y="64"/>
                      <a:pt x="21" y="35"/>
                    </a:cubicBezTo>
                    <a:cubicBezTo>
                      <a:pt x="42" y="7"/>
                      <a:pt x="82" y="0"/>
                      <a:pt x="111" y="21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41" y="43"/>
                      <a:pt x="148" y="84"/>
                      <a:pt x="126" y="113"/>
                    </a:cubicBezTo>
                    <a:cubicBezTo>
                      <a:pt x="114" y="130"/>
                      <a:pt x="94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317">
                <a:extLst>
                  <a:ext uri="{FF2B5EF4-FFF2-40B4-BE49-F238E27FC236}">
                    <a16:creationId xmlns:a16="http://schemas.microsoft.com/office/drawing/2014/main" id="{143F95F3-0435-4C52-A01C-4F531425C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2542"/>
                <a:ext cx="51" cy="48"/>
              </a:xfrm>
              <a:custGeom>
                <a:avLst/>
                <a:gdLst>
                  <a:gd name="T0" fmla="*/ 91 w 183"/>
                  <a:gd name="T1" fmla="*/ 174 h 174"/>
                  <a:gd name="T2" fmla="*/ 37 w 183"/>
                  <a:gd name="T3" fmla="*/ 154 h 174"/>
                  <a:gd name="T4" fmla="*/ 30 w 183"/>
                  <a:gd name="T5" fmla="*/ 38 h 174"/>
                  <a:gd name="T6" fmla="*/ 31 w 183"/>
                  <a:gd name="T7" fmla="*/ 37 h 174"/>
                  <a:gd name="T8" fmla="*/ 146 w 183"/>
                  <a:gd name="T9" fmla="*/ 30 h 174"/>
                  <a:gd name="T10" fmla="*/ 153 w 183"/>
                  <a:gd name="T11" fmla="*/ 145 h 174"/>
                  <a:gd name="T12" fmla="*/ 152 w 183"/>
                  <a:gd name="T13" fmla="*/ 147 h 174"/>
                  <a:gd name="T14" fmla="*/ 91 w 183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4">
                    <a:moveTo>
                      <a:pt x="91" y="174"/>
                    </a:moveTo>
                    <a:cubicBezTo>
                      <a:pt x="71" y="174"/>
                      <a:pt x="52" y="167"/>
                      <a:pt x="37" y="154"/>
                    </a:cubicBezTo>
                    <a:cubicBezTo>
                      <a:pt x="3" y="124"/>
                      <a:pt x="0" y="72"/>
                      <a:pt x="30" y="3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61" y="3"/>
                      <a:pt x="112" y="0"/>
                      <a:pt x="146" y="30"/>
                    </a:cubicBezTo>
                    <a:cubicBezTo>
                      <a:pt x="180" y="60"/>
                      <a:pt x="183" y="112"/>
                      <a:pt x="153" y="145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36" y="165"/>
                      <a:pt x="113" y="174"/>
                      <a:pt x="91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318">
                <a:extLst>
                  <a:ext uri="{FF2B5EF4-FFF2-40B4-BE49-F238E27FC236}">
                    <a16:creationId xmlns:a16="http://schemas.microsoft.com/office/drawing/2014/main" id="{C251C45A-C301-49B4-BF5D-242784E2D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2511"/>
                <a:ext cx="40" cy="38"/>
              </a:xfrm>
              <a:custGeom>
                <a:avLst/>
                <a:gdLst>
                  <a:gd name="T0" fmla="*/ 74 w 147"/>
                  <a:gd name="T1" fmla="*/ 138 h 138"/>
                  <a:gd name="T2" fmla="*/ 20 w 147"/>
                  <a:gd name="T3" fmla="*/ 108 h 138"/>
                  <a:gd name="T4" fmla="*/ 19 w 147"/>
                  <a:gd name="T5" fmla="*/ 107 h 138"/>
                  <a:gd name="T6" fmla="*/ 39 w 147"/>
                  <a:gd name="T7" fmla="*/ 19 h 138"/>
                  <a:gd name="T8" fmla="*/ 127 w 147"/>
                  <a:gd name="T9" fmla="*/ 38 h 138"/>
                  <a:gd name="T10" fmla="*/ 128 w 147"/>
                  <a:gd name="T11" fmla="*/ 39 h 138"/>
                  <a:gd name="T12" fmla="*/ 108 w 147"/>
                  <a:gd name="T13" fmla="*/ 128 h 138"/>
                  <a:gd name="T14" fmla="*/ 74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4" y="138"/>
                    </a:moveTo>
                    <a:cubicBezTo>
                      <a:pt x="53" y="138"/>
                      <a:pt x="32" y="127"/>
                      <a:pt x="20" y="108"/>
                    </a:cubicBezTo>
                    <a:cubicBezTo>
                      <a:pt x="19" y="107"/>
                      <a:pt x="19" y="107"/>
                      <a:pt x="19" y="107"/>
                    </a:cubicBezTo>
                    <a:cubicBezTo>
                      <a:pt x="0" y="77"/>
                      <a:pt x="9" y="38"/>
                      <a:pt x="39" y="19"/>
                    </a:cubicBezTo>
                    <a:cubicBezTo>
                      <a:pt x="68" y="0"/>
                      <a:pt x="108" y="9"/>
                      <a:pt x="127" y="38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47" y="69"/>
                      <a:pt x="138" y="109"/>
                      <a:pt x="108" y="128"/>
                    </a:cubicBezTo>
                    <a:cubicBezTo>
                      <a:pt x="98" y="134"/>
                      <a:pt x="86" y="138"/>
                      <a:pt x="74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319">
                <a:extLst>
                  <a:ext uri="{FF2B5EF4-FFF2-40B4-BE49-F238E27FC236}">
                    <a16:creationId xmlns:a16="http://schemas.microsoft.com/office/drawing/2014/main" id="{E0997212-1879-4029-8C48-958B33989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432"/>
                <a:ext cx="44" cy="42"/>
              </a:xfrm>
              <a:custGeom>
                <a:avLst/>
                <a:gdLst>
                  <a:gd name="T0" fmla="*/ 80 w 160"/>
                  <a:gd name="T1" fmla="*/ 152 h 152"/>
                  <a:gd name="T2" fmla="*/ 33 w 160"/>
                  <a:gd name="T3" fmla="*/ 134 h 152"/>
                  <a:gd name="T4" fmla="*/ 26 w 160"/>
                  <a:gd name="T5" fmla="*/ 34 h 152"/>
                  <a:gd name="T6" fmla="*/ 28 w 160"/>
                  <a:gd name="T7" fmla="*/ 32 h 152"/>
                  <a:gd name="T8" fmla="*/ 128 w 160"/>
                  <a:gd name="T9" fmla="*/ 26 h 152"/>
                  <a:gd name="T10" fmla="*/ 134 w 160"/>
                  <a:gd name="T11" fmla="*/ 127 h 152"/>
                  <a:gd name="T12" fmla="*/ 133 w 160"/>
                  <a:gd name="T13" fmla="*/ 128 h 152"/>
                  <a:gd name="T14" fmla="*/ 80 w 160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2">
                    <a:moveTo>
                      <a:pt x="80" y="152"/>
                    </a:moveTo>
                    <a:cubicBezTo>
                      <a:pt x="63" y="152"/>
                      <a:pt x="46" y="146"/>
                      <a:pt x="33" y="134"/>
                    </a:cubicBezTo>
                    <a:cubicBezTo>
                      <a:pt x="3" y="108"/>
                      <a:pt x="0" y="63"/>
                      <a:pt x="26" y="34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53" y="3"/>
                      <a:pt x="99" y="0"/>
                      <a:pt x="128" y="26"/>
                    </a:cubicBezTo>
                    <a:cubicBezTo>
                      <a:pt x="158" y="52"/>
                      <a:pt x="160" y="97"/>
                      <a:pt x="134" y="127"/>
                    </a:cubicBezTo>
                    <a:cubicBezTo>
                      <a:pt x="133" y="128"/>
                      <a:pt x="133" y="128"/>
                      <a:pt x="133" y="128"/>
                    </a:cubicBezTo>
                    <a:cubicBezTo>
                      <a:pt x="119" y="144"/>
                      <a:pt x="100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320">
                <a:extLst>
                  <a:ext uri="{FF2B5EF4-FFF2-40B4-BE49-F238E27FC236}">
                    <a16:creationId xmlns:a16="http://schemas.microsoft.com/office/drawing/2014/main" id="{989EF7A0-B836-40BC-A0EA-ADBBC4F30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2373"/>
                <a:ext cx="60" cy="56"/>
              </a:xfrm>
              <a:custGeom>
                <a:avLst/>
                <a:gdLst>
                  <a:gd name="T0" fmla="*/ 109 w 217"/>
                  <a:gd name="T1" fmla="*/ 204 h 204"/>
                  <a:gd name="T2" fmla="*/ 29 w 217"/>
                  <a:gd name="T3" fmla="*/ 160 h 204"/>
                  <a:gd name="T4" fmla="*/ 28 w 217"/>
                  <a:gd name="T5" fmla="*/ 158 h 204"/>
                  <a:gd name="T6" fmla="*/ 57 w 217"/>
                  <a:gd name="T7" fmla="*/ 28 h 204"/>
                  <a:gd name="T8" fmla="*/ 187 w 217"/>
                  <a:gd name="T9" fmla="*/ 56 h 204"/>
                  <a:gd name="T10" fmla="*/ 188 w 217"/>
                  <a:gd name="T11" fmla="*/ 58 h 204"/>
                  <a:gd name="T12" fmla="*/ 160 w 217"/>
                  <a:gd name="T13" fmla="*/ 189 h 204"/>
                  <a:gd name="T14" fmla="*/ 109 w 217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4">
                    <a:moveTo>
                      <a:pt x="109" y="204"/>
                    </a:moveTo>
                    <a:cubicBezTo>
                      <a:pt x="78" y="204"/>
                      <a:pt x="47" y="189"/>
                      <a:pt x="29" y="160"/>
                    </a:cubicBezTo>
                    <a:cubicBezTo>
                      <a:pt x="28" y="158"/>
                      <a:pt x="28" y="158"/>
                      <a:pt x="28" y="158"/>
                    </a:cubicBezTo>
                    <a:cubicBezTo>
                      <a:pt x="0" y="115"/>
                      <a:pt x="13" y="56"/>
                      <a:pt x="57" y="28"/>
                    </a:cubicBezTo>
                    <a:cubicBezTo>
                      <a:pt x="100" y="0"/>
                      <a:pt x="159" y="13"/>
                      <a:pt x="187" y="56"/>
                    </a:cubicBezTo>
                    <a:cubicBezTo>
                      <a:pt x="188" y="58"/>
                      <a:pt x="188" y="58"/>
                      <a:pt x="188" y="58"/>
                    </a:cubicBezTo>
                    <a:cubicBezTo>
                      <a:pt x="217" y="102"/>
                      <a:pt x="204" y="161"/>
                      <a:pt x="160" y="189"/>
                    </a:cubicBezTo>
                    <a:cubicBezTo>
                      <a:pt x="144" y="199"/>
                      <a:pt x="126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321">
                <a:extLst>
                  <a:ext uri="{FF2B5EF4-FFF2-40B4-BE49-F238E27FC236}">
                    <a16:creationId xmlns:a16="http://schemas.microsoft.com/office/drawing/2014/main" id="{C97EF3E7-7812-4627-AE90-3E19124A5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311"/>
                <a:ext cx="45" cy="42"/>
              </a:xfrm>
              <a:custGeom>
                <a:avLst/>
                <a:gdLst>
                  <a:gd name="T0" fmla="*/ 81 w 161"/>
                  <a:gd name="T1" fmla="*/ 153 h 153"/>
                  <a:gd name="T2" fmla="*/ 56 w 161"/>
                  <a:gd name="T3" fmla="*/ 149 h 153"/>
                  <a:gd name="T4" fmla="*/ 14 w 161"/>
                  <a:gd name="T5" fmla="*/ 57 h 153"/>
                  <a:gd name="T6" fmla="*/ 14 w 161"/>
                  <a:gd name="T7" fmla="*/ 56 h 153"/>
                  <a:gd name="T8" fmla="*/ 106 w 161"/>
                  <a:gd name="T9" fmla="*/ 14 h 153"/>
                  <a:gd name="T10" fmla="*/ 148 w 161"/>
                  <a:gd name="T11" fmla="*/ 105 h 153"/>
                  <a:gd name="T12" fmla="*/ 147 w 161"/>
                  <a:gd name="T13" fmla="*/ 10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72" y="153"/>
                      <a:pt x="64" y="152"/>
                      <a:pt x="56" y="149"/>
                    </a:cubicBezTo>
                    <a:cubicBezTo>
                      <a:pt x="19" y="135"/>
                      <a:pt x="0" y="94"/>
                      <a:pt x="14" y="57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28" y="19"/>
                      <a:pt x="69" y="0"/>
                      <a:pt x="106" y="14"/>
                    </a:cubicBezTo>
                    <a:cubicBezTo>
                      <a:pt x="143" y="27"/>
                      <a:pt x="161" y="68"/>
                      <a:pt x="148" y="105"/>
                    </a:cubicBezTo>
                    <a:cubicBezTo>
                      <a:pt x="147" y="106"/>
                      <a:pt x="147" y="106"/>
                      <a:pt x="147" y="106"/>
                    </a:cubicBezTo>
                    <a:cubicBezTo>
                      <a:pt x="137" y="135"/>
                      <a:pt x="110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322">
                <a:extLst>
                  <a:ext uri="{FF2B5EF4-FFF2-40B4-BE49-F238E27FC236}">
                    <a16:creationId xmlns:a16="http://schemas.microsoft.com/office/drawing/2014/main" id="{B73E4DE6-8E5C-4123-A30B-FD7461D8B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247"/>
                <a:ext cx="55" cy="52"/>
              </a:xfrm>
              <a:custGeom>
                <a:avLst/>
                <a:gdLst>
                  <a:gd name="T0" fmla="*/ 100 w 199"/>
                  <a:gd name="T1" fmla="*/ 187 h 187"/>
                  <a:gd name="T2" fmla="*/ 27 w 199"/>
                  <a:gd name="T3" fmla="*/ 147 h 187"/>
                  <a:gd name="T4" fmla="*/ 26 w 199"/>
                  <a:gd name="T5" fmla="*/ 145 h 187"/>
                  <a:gd name="T6" fmla="*/ 52 w 199"/>
                  <a:gd name="T7" fmla="*/ 25 h 187"/>
                  <a:gd name="T8" fmla="*/ 173 w 199"/>
                  <a:gd name="T9" fmla="*/ 52 h 187"/>
                  <a:gd name="T10" fmla="*/ 174 w 199"/>
                  <a:gd name="T11" fmla="*/ 54 h 187"/>
                  <a:gd name="T12" fmla="*/ 147 w 199"/>
                  <a:gd name="T13" fmla="*/ 174 h 187"/>
                  <a:gd name="T14" fmla="*/ 100 w 199"/>
                  <a:gd name="T15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9" h="187">
                    <a:moveTo>
                      <a:pt x="100" y="187"/>
                    </a:moveTo>
                    <a:cubicBezTo>
                      <a:pt x="72" y="187"/>
                      <a:pt x="44" y="173"/>
                      <a:pt x="27" y="147"/>
                    </a:cubicBezTo>
                    <a:cubicBezTo>
                      <a:pt x="26" y="145"/>
                      <a:pt x="26" y="145"/>
                      <a:pt x="26" y="145"/>
                    </a:cubicBezTo>
                    <a:cubicBezTo>
                      <a:pt x="0" y="105"/>
                      <a:pt x="12" y="51"/>
                      <a:pt x="52" y="25"/>
                    </a:cubicBezTo>
                    <a:cubicBezTo>
                      <a:pt x="93" y="0"/>
                      <a:pt x="147" y="12"/>
                      <a:pt x="173" y="52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99" y="94"/>
                      <a:pt x="188" y="148"/>
                      <a:pt x="147" y="174"/>
                    </a:cubicBezTo>
                    <a:cubicBezTo>
                      <a:pt x="133" y="183"/>
                      <a:pt x="116" y="187"/>
                      <a:pt x="100" y="1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323">
                <a:extLst>
                  <a:ext uri="{FF2B5EF4-FFF2-40B4-BE49-F238E27FC236}">
                    <a16:creationId xmlns:a16="http://schemas.microsoft.com/office/drawing/2014/main" id="{A69EC3C0-98F5-4866-9A53-EC5BD2E58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172"/>
                <a:ext cx="38" cy="36"/>
              </a:xfrm>
              <a:custGeom>
                <a:avLst/>
                <a:gdLst>
                  <a:gd name="T0" fmla="*/ 69 w 139"/>
                  <a:gd name="T1" fmla="*/ 132 h 132"/>
                  <a:gd name="T2" fmla="*/ 48 w 139"/>
                  <a:gd name="T3" fmla="*/ 128 h 132"/>
                  <a:gd name="T4" fmla="*/ 12 w 139"/>
                  <a:gd name="T5" fmla="*/ 49 h 132"/>
                  <a:gd name="T6" fmla="*/ 12 w 139"/>
                  <a:gd name="T7" fmla="*/ 48 h 132"/>
                  <a:gd name="T8" fmla="*/ 91 w 139"/>
                  <a:gd name="T9" fmla="*/ 12 h 132"/>
                  <a:gd name="T10" fmla="*/ 127 w 139"/>
                  <a:gd name="T11" fmla="*/ 90 h 132"/>
                  <a:gd name="T12" fmla="*/ 127 w 139"/>
                  <a:gd name="T13" fmla="*/ 92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62" y="132"/>
                      <a:pt x="55" y="130"/>
                      <a:pt x="48" y="128"/>
                    </a:cubicBezTo>
                    <a:cubicBezTo>
                      <a:pt x="16" y="116"/>
                      <a:pt x="0" y="81"/>
                      <a:pt x="12" y="49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24" y="16"/>
                      <a:pt x="59" y="0"/>
                      <a:pt x="91" y="12"/>
                    </a:cubicBezTo>
                    <a:cubicBezTo>
                      <a:pt x="123" y="23"/>
                      <a:pt x="139" y="59"/>
                      <a:pt x="127" y="90"/>
                    </a:cubicBezTo>
                    <a:cubicBezTo>
                      <a:pt x="127" y="92"/>
                      <a:pt x="127" y="92"/>
                      <a:pt x="127" y="92"/>
                    </a:cubicBezTo>
                    <a:cubicBezTo>
                      <a:pt x="118" y="116"/>
                      <a:pt x="94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324">
                <a:extLst>
                  <a:ext uri="{FF2B5EF4-FFF2-40B4-BE49-F238E27FC236}">
                    <a16:creationId xmlns:a16="http://schemas.microsoft.com/office/drawing/2014/main" id="{E8D8B3D9-378D-4762-A7D3-588E37144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2118"/>
                <a:ext cx="32" cy="31"/>
              </a:xfrm>
              <a:custGeom>
                <a:avLst/>
                <a:gdLst>
                  <a:gd name="T0" fmla="*/ 59 w 117"/>
                  <a:gd name="T1" fmla="*/ 113 h 113"/>
                  <a:gd name="T2" fmla="*/ 6 w 117"/>
                  <a:gd name="T3" fmla="*/ 70 h 113"/>
                  <a:gd name="T4" fmla="*/ 6 w 117"/>
                  <a:gd name="T5" fmla="*/ 69 h 113"/>
                  <a:gd name="T6" fmla="*/ 48 w 117"/>
                  <a:gd name="T7" fmla="*/ 6 h 113"/>
                  <a:gd name="T8" fmla="*/ 111 w 117"/>
                  <a:gd name="T9" fmla="*/ 48 h 113"/>
                  <a:gd name="T10" fmla="*/ 111 w 117"/>
                  <a:gd name="T11" fmla="*/ 49 h 113"/>
                  <a:gd name="T12" fmla="*/ 69 w 117"/>
                  <a:gd name="T13" fmla="*/ 112 h 113"/>
                  <a:gd name="T14" fmla="*/ 59 w 117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3">
                    <a:moveTo>
                      <a:pt x="59" y="113"/>
                    </a:moveTo>
                    <a:cubicBezTo>
                      <a:pt x="34" y="113"/>
                      <a:pt x="11" y="96"/>
                      <a:pt x="6" y="70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0" y="40"/>
                      <a:pt x="19" y="12"/>
                      <a:pt x="48" y="6"/>
                    </a:cubicBezTo>
                    <a:cubicBezTo>
                      <a:pt x="77" y="0"/>
                      <a:pt x="105" y="19"/>
                      <a:pt x="111" y="48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17" y="78"/>
                      <a:pt x="99" y="106"/>
                      <a:pt x="69" y="112"/>
                    </a:cubicBezTo>
                    <a:cubicBezTo>
                      <a:pt x="66" y="113"/>
                      <a:pt x="62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325">
                <a:extLst>
                  <a:ext uri="{FF2B5EF4-FFF2-40B4-BE49-F238E27FC236}">
                    <a16:creationId xmlns:a16="http://schemas.microsoft.com/office/drawing/2014/main" id="{76686489-9371-43B6-87F5-589D2D979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018"/>
                <a:ext cx="60" cy="57"/>
              </a:xfrm>
              <a:custGeom>
                <a:avLst/>
                <a:gdLst>
                  <a:gd name="T0" fmla="*/ 108 w 217"/>
                  <a:gd name="T1" fmla="*/ 206 h 206"/>
                  <a:gd name="T2" fmla="*/ 75 w 217"/>
                  <a:gd name="T3" fmla="*/ 200 h 206"/>
                  <a:gd name="T4" fmla="*/ 18 w 217"/>
                  <a:gd name="T5" fmla="*/ 77 h 206"/>
                  <a:gd name="T6" fmla="*/ 19 w 217"/>
                  <a:gd name="T7" fmla="*/ 75 h 206"/>
                  <a:gd name="T8" fmla="*/ 142 w 217"/>
                  <a:gd name="T9" fmla="*/ 18 h 206"/>
                  <a:gd name="T10" fmla="*/ 198 w 217"/>
                  <a:gd name="T11" fmla="*/ 141 h 206"/>
                  <a:gd name="T12" fmla="*/ 198 w 217"/>
                  <a:gd name="T13" fmla="*/ 144 h 206"/>
                  <a:gd name="T14" fmla="*/ 108 w 217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6">
                    <a:moveTo>
                      <a:pt x="108" y="206"/>
                    </a:moveTo>
                    <a:cubicBezTo>
                      <a:pt x="97" y="206"/>
                      <a:pt x="86" y="204"/>
                      <a:pt x="75" y="200"/>
                    </a:cubicBezTo>
                    <a:cubicBezTo>
                      <a:pt x="25" y="182"/>
                      <a:pt x="0" y="126"/>
                      <a:pt x="18" y="77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37" y="25"/>
                      <a:pt x="92" y="0"/>
                      <a:pt x="142" y="18"/>
                    </a:cubicBezTo>
                    <a:cubicBezTo>
                      <a:pt x="191" y="37"/>
                      <a:pt x="217" y="92"/>
                      <a:pt x="198" y="141"/>
                    </a:cubicBezTo>
                    <a:cubicBezTo>
                      <a:pt x="198" y="144"/>
                      <a:pt x="198" y="144"/>
                      <a:pt x="198" y="144"/>
                    </a:cubicBezTo>
                    <a:cubicBezTo>
                      <a:pt x="183" y="182"/>
                      <a:pt x="147" y="206"/>
                      <a:pt x="108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326">
                <a:extLst>
                  <a:ext uri="{FF2B5EF4-FFF2-40B4-BE49-F238E27FC236}">
                    <a16:creationId xmlns:a16="http://schemas.microsoft.com/office/drawing/2014/main" id="{BDCAE20E-0276-4B6A-80D2-C239C5997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1967"/>
                <a:ext cx="37" cy="35"/>
              </a:xfrm>
              <a:custGeom>
                <a:avLst/>
                <a:gdLst>
                  <a:gd name="T0" fmla="*/ 66 w 131"/>
                  <a:gd name="T1" fmla="*/ 127 h 127"/>
                  <a:gd name="T2" fmla="*/ 7 w 131"/>
                  <a:gd name="T3" fmla="*/ 79 h 127"/>
                  <a:gd name="T4" fmla="*/ 7 w 131"/>
                  <a:gd name="T5" fmla="*/ 78 h 127"/>
                  <a:gd name="T6" fmla="*/ 53 w 131"/>
                  <a:gd name="T7" fmla="*/ 7 h 127"/>
                  <a:gd name="T8" fmla="*/ 124 w 131"/>
                  <a:gd name="T9" fmla="*/ 54 h 127"/>
                  <a:gd name="T10" fmla="*/ 124 w 131"/>
                  <a:gd name="T11" fmla="*/ 55 h 127"/>
                  <a:gd name="T12" fmla="*/ 78 w 131"/>
                  <a:gd name="T13" fmla="*/ 126 h 127"/>
                  <a:gd name="T14" fmla="*/ 66 w 131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7">
                    <a:moveTo>
                      <a:pt x="66" y="127"/>
                    </a:moveTo>
                    <a:cubicBezTo>
                      <a:pt x="38" y="127"/>
                      <a:pt x="13" y="107"/>
                      <a:pt x="7" y="79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0" y="45"/>
                      <a:pt x="21" y="14"/>
                      <a:pt x="53" y="7"/>
                    </a:cubicBezTo>
                    <a:cubicBezTo>
                      <a:pt x="86" y="0"/>
                      <a:pt x="117" y="21"/>
                      <a:pt x="124" y="54"/>
                    </a:cubicBezTo>
                    <a:cubicBezTo>
                      <a:pt x="124" y="55"/>
                      <a:pt x="124" y="55"/>
                      <a:pt x="124" y="55"/>
                    </a:cubicBezTo>
                    <a:cubicBezTo>
                      <a:pt x="131" y="88"/>
                      <a:pt x="110" y="119"/>
                      <a:pt x="78" y="126"/>
                    </a:cubicBezTo>
                    <a:cubicBezTo>
                      <a:pt x="74" y="127"/>
                      <a:pt x="70" y="127"/>
                      <a:pt x="66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327">
                <a:extLst>
                  <a:ext uri="{FF2B5EF4-FFF2-40B4-BE49-F238E27FC236}">
                    <a16:creationId xmlns:a16="http://schemas.microsoft.com/office/drawing/2014/main" id="{F7840689-C5FC-4D74-A4AE-3DFEEB01D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1880"/>
                <a:ext cx="37" cy="38"/>
              </a:xfrm>
              <a:custGeom>
                <a:avLst/>
                <a:gdLst>
                  <a:gd name="T0" fmla="*/ 68 w 135"/>
                  <a:gd name="T1" fmla="*/ 135 h 135"/>
                  <a:gd name="T2" fmla="*/ 1 w 135"/>
                  <a:gd name="T3" fmla="*/ 70 h 135"/>
                  <a:gd name="T4" fmla="*/ 1 w 135"/>
                  <a:gd name="T5" fmla="*/ 68 h 135"/>
                  <a:gd name="T6" fmla="*/ 67 w 135"/>
                  <a:gd name="T7" fmla="*/ 0 h 135"/>
                  <a:gd name="T8" fmla="*/ 135 w 135"/>
                  <a:gd name="T9" fmla="*/ 66 h 135"/>
                  <a:gd name="T10" fmla="*/ 135 w 135"/>
                  <a:gd name="T11" fmla="*/ 67 h 135"/>
                  <a:gd name="T12" fmla="*/ 69 w 135"/>
                  <a:gd name="T13" fmla="*/ 135 h 135"/>
                  <a:gd name="T14" fmla="*/ 68 w 135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5">
                    <a:moveTo>
                      <a:pt x="68" y="135"/>
                    </a:moveTo>
                    <a:cubicBezTo>
                      <a:pt x="31" y="135"/>
                      <a:pt x="1" y="106"/>
                      <a:pt x="1" y="70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0" y="31"/>
                      <a:pt x="30" y="1"/>
                      <a:pt x="67" y="0"/>
                    </a:cubicBezTo>
                    <a:cubicBezTo>
                      <a:pt x="104" y="0"/>
                      <a:pt x="134" y="29"/>
                      <a:pt x="135" y="66"/>
                    </a:cubicBezTo>
                    <a:cubicBezTo>
                      <a:pt x="135" y="67"/>
                      <a:pt x="135" y="67"/>
                      <a:pt x="135" y="67"/>
                    </a:cubicBezTo>
                    <a:cubicBezTo>
                      <a:pt x="135" y="104"/>
                      <a:pt x="106" y="135"/>
                      <a:pt x="69" y="135"/>
                    </a:cubicBezTo>
                    <a:cubicBezTo>
                      <a:pt x="68" y="135"/>
                      <a:pt x="68" y="135"/>
                      <a:pt x="68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328">
                <a:extLst>
                  <a:ext uri="{FF2B5EF4-FFF2-40B4-BE49-F238E27FC236}">
                    <a16:creationId xmlns:a16="http://schemas.microsoft.com/office/drawing/2014/main" id="{5E9F307B-79F7-4DD4-8232-6B4C13B5C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816"/>
                <a:ext cx="42" cy="40"/>
              </a:xfrm>
              <a:custGeom>
                <a:avLst/>
                <a:gdLst>
                  <a:gd name="T0" fmla="*/ 75 w 151"/>
                  <a:gd name="T1" fmla="*/ 146 h 146"/>
                  <a:gd name="T2" fmla="*/ 63 w 151"/>
                  <a:gd name="T3" fmla="*/ 145 h 146"/>
                  <a:gd name="T4" fmla="*/ 7 w 151"/>
                  <a:gd name="T5" fmla="*/ 65 h 146"/>
                  <a:gd name="T6" fmla="*/ 7 w 151"/>
                  <a:gd name="T7" fmla="*/ 63 h 146"/>
                  <a:gd name="T8" fmla="*/ 87 w 151"/>
                  <a:gd name="T9" fmla="*/ 6 h 146"/>
                  <a:gd name="T10" fmla="*/ 144 w 151"/>
                  <a:gd name="T11" fmla="*/ 87 h 146"/>
                  <a:gd name="T12" fmla="*/ 144 w 151"/>
                  <a:gd name="T13" fmla="*/ 88 h 146"/>
                  <a:gd name="T14" fmla="*/ 75 w 151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6">
                    <a:moveTo>
                      <a:pt x="75" y="146"/>
                    </a:moveTo>
                    <a:cubicBezTo>
                      <a:pt x="71" y="146"/>
                      <a:pt x="68" y="146"/>
                      <a:pt x="63" y="145"/>
                    </a:cubicBezTo>
                    <a:cubicBezTo>
                      <a:pt x="26" y="139"/>
                      <a:pt x="0" y="103"/>
                      <a:pt x="7" y="65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13" y="25"/>
                      <a:pt x="49" y="0"/>
                      <a:pt x="87" y="6"/>
                    </a:cubicBezTo>
                    <a:cubicBezTo>
                      <a:pt x="125" y="13"/>
                      <a:pt x="151" y="49"/>
                      <a:pt x="144" y="87"/>
                    </a:cubicBezTo>
                    <a:cubicBezTo>
                      <a:pt x="144" y="88"/>
                      <a:pt x="144" y="88"/>
                      <a:pt x="144" y="88"/>
                    </a:cubicBezTo>
                    <a:cubicBezTo>
                      <a:pt x="138" y="122"/>
                      <a:pt x="109" y="146"/>
                      <a:pt x="75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329">
                <a:extLst>
                  <a:ext uri="{FF2B5EF4-FFF2-40B4-BE49-F238E27FC236}">
                    <a16:creationId xmlns:a16="http://schemas.microsoft.com/office/drawing/2014/main" id="{0BB3722A-040A-4928-A81D-53AFE543F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727"/>
                <a:ext cx="39" cy="40"/>
              </a:xfrm>
              <a:custGeom>
                <a:avLst/>
                <a:gdLst>
                  <a:gd name="T0" fmla="*/ 71 w 143"/>
                  <a:gd name="T1" fmla="*/ 144 h 144"/>
                  <a:gd name="T2" fmla="*/ 0 w 143"/>
                  <a:gd name="T3" fmla="*/ 74 h 144"/>
                  <a:gd name="T4" fmla="*/ 0 w 143"/>
                  <a:gd name="T5" fmla="*/ 72 h 144"/>
                  <a:gd name="T6" fmla="*/ 70 w 143"/>
                  <a:gd name="T7" fmla="*/ 0 h 144"/>
                  <a:gd name="T8" fmla="*/ 71 w 143"/>
                  <a:gd name="T9" fmla="*/ 0 h 144"/>
                  <a:gd name="T10" fmla="*/ 143 w 143"/>
                  <a:gd name="T11" fmla="*/ 70 h 144"/>
                  <a:gd name="T12" fmla="*/ 143 w 143"/>
                  <a:gd name="T13" fmla="*/ 72 h 144"/>
                  <a:gd name="T14" fmla="*/ 72 w 143"/>
                  <a:gd name="T15" fmla="*/ 144 h 144"/>
                  <a:gd name="T16" fmla="*/ 71 w 143"/>
                  <a:gd name="T17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144">
                    <a:moveTo>
                      <a:pt x="71" y="144"/>
                    </a:moveTo>
                    <a:cubicBezTo>
                      <a:pt x="33" y="144"/>
                      <a:pt x="1" y="113"/>
                      <a:pt x="0" y="74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3" y="72"/>
                      <a:pt x="143" y="72"/>
                      <a:pt x="143" y="72"/>
                    </a:cubicBezTo>
                    <a:cubicBezTo>
                      <a:pt x="143" y="111"/>
                      <a:pt x="112" y="144"/>
                      <a:pt x="72" y="144"/>
                    </a:cubicBezTo>
                    <a:cubicBezTo>
                      <a:pt x="72" y="144"/>
                      <a:pt x="72" y="144"/>
                      <a:pt x="71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330">
                <a:extLst>
                  <a:ext uri="{FF2B5EF4-FFF2-40B4-BE49-F238E27FC236}">
                    <a16:creationId xmlns:a16="http://schemas.microsoft.com/office/drawing/2014/main" id="{51A43C31-C87E-44B4-8BEC-F948F7E1A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664"/>
                <a:ext cx="45" cy="44"/>
              </a:xfrm>
              <a:custGeom>
                <a:avLst/>
                <a:gdLst>
                  <a:gd name="T0" fmla="*/ 82 w 164"/>
                  <a:gd name="T1" fmla="*/ 160 h 160"/>
                  <a:gd name="T2" fmla="*/ 69 w 164"/>
                  <a:gd name="T3" fmla="*/ 159 h 160"/>
                  <a:gd name="T4" fmla="*/ 7 w 164"/>
                  <a:gd name="T5" fmla="*/ 71 h 160"/>
                  <a:gd name="T6" fmla="*/ 7 w 164"/>
                  <a:gd name="T7" fmla="*/ 69 h 160"/>
                  <a:gd name="T8" fmla="*/ 95 w 164"/>
                  <a:gd name="T9" fmla="*/ 7 h 160"/>
                  <a:gd name="T10" fmla="*/ 157 w 164"/>
                  <a:gd name="T11" fmla="*/ 95 h 160"/>
                  <a:gd name="T12" fmla="*/ 157 w 164"/>
                  <a:gd name="T13" fmla="*/ 97 h 160"/>
                  <a:gd name="T14" fmla="*/ 82 w 164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60">
                    <a:moveTo>
                      <a:pt x="82" y="160"/>
                    </a:moveTo>
                    <a:cubicBezTo>
                      <a:pt x="78" y="160"/>
                      <a:pt x="73" y="160"/>
                      <a:pt x="69" y="159"/>
                    </a:cubicBezTo>
                    <a:cubicBezTo>
                      <a:pt x="28" y="152"/>
                      <a:pt x="0" y="112"/>
                      <a:pt x="7" y="7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4" y="28"/>
                      <a:pt x="54" y="0"/>
                      <a:pt x="95" y="7"/>
                    </a:cubicBezTo>
                    <a:cubicBezTo>
                      <a:pt x="137" y="14"/>
                      <a:pt x="164" y="53"/>
                      <a:pt x="157" y="95"/>
                    </a:cubicBezTo>
                    <a:cubicBezTo>
                      <a:pt x="157" y="97"/>
                      <a:pt x="157" y="97"/>
                      <a:pt x="157" y="97"/>
                    </a:cubicBezTo>
                    <a:cubicBezTo>
                      <a:pt x="151" y="134"/>
                      <a:pt x="119" y="160"/>
                      <a:pt x="82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331">
                <a:extLst>
                  <a:ext uri="{FF2B5EF4-FFF2-40B4-BE49-F238E27FC236}">
                    <a16:creationId xmlns:a16="http://schemas.microsoft.com/office/drawing/2014/main" id="{6BF725D0-D183-4F41-B2EA-D91F10F0C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573"/>
                <a:ext cx="47" cy="45"/>
              </a:xfrm>
              <a:custGeom>
                <a:avLst/>
                <a:gdLst>
                  <a:gd name="T0" fmla="*/ 86 w 171"/>
                  <a:gd name="T1" fmla="*/ 161 h 161"/>
                  <a:gd name="T2" fmla="*/ 16 w 171"/>
                  <a:gd name="T3" fmla="*/ 115 h 161"/>
                  <a:gd name="T4" fmla="*/ 16 w 171"/>
                  <a:gd name="T5" fmla="*/ 113 h 161"/>
                  <a:gd name="T6" fmla="*/ 57 w 171"/>
                  <a:gd name="T7" fmla="*/ 15 h 161"/>
                  <a:gd name="T8" fmla="*/ 154 w 171"/>
                  <a:gd name="T9" fmla="*/ 57 h 161"/>
                  <a:gd name="T10" fmla="*/ 155 w 171"/>
                  <a:gd name="T11" fmla="*/ 58 h 161"/>
                  <a:gd name="T12" fmla="*/ 114 w 171"/>
                  <a:gd name="T13" fmla="*/ 156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56" y="161"/>
                      <a:pt x="28" y="144"/>
                      <a:pt x="16" y="115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0" y="75"/>
                      <a:pt x="18" y="31"/>
                      <a:pt x="57" y="15"/>
                    </a:cubicBezTo>
                    <a:cubicBezTo>
                      <a:pt x="95" y="0"/>
                      <a:pt x="139" y="18"/>
                      <a:pt x="154" y="57"/>
                    </a:cubicBezTo>
                    <a:cubicBezTo>
                      <a:pt x="155" y="58"/>
                      <a:pt x="155" y="58"/>
                      <a:pt x="155" y="58"/>
                    </a:cubicBezTo>
                    <a:cubicBezTo>
                      <a:pt x="171" y="97"/>
                      <a:pt x="152" y="140"/>
                      <a:pt x="114" y="156"/>
                    </a:cubicBezTo>
                    <a:cubicBezTo>
                      <a:pt x="105" y="160"/>
                      <a:pt x="95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332">
                <a:extLst>
                  <a:ext uri="{FF2B5EF4-FFF2-40B4-BE49-F238E27FC236}">
                    <a16:creationId xmlns:a16="http://schemas.microsoft.com/office/drawing/2014/main" id="{BE075374-55A7-44B7-95AA-D0A7EF7AB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1515"/>
                <a:ext cx="44" cy="42"/>
              </a:xfrm>
              <a:custGeom>
                <a:avLst/>
                <a:gdLst>
                  <a:gd name="T0" fmla="*/ 79 w 158"/>
                  <a:gd name="T1" fmla="*/ 154 h 154"/>
                  <a:gd name="T2" fmla="*/ 66 w 158"/>
                  <a:gd name="T3" fmla="*/ 153 h 154"/>
                  <a:gd name="T4" fmla="*/ 7 w 158"/>
                  <a:gd name="T5" fmla="*/ 69 h 154"/>
                  <a:gd name="T6" fmla="*/ 7 w 158"/>
                  <a:gd name="T7" fmla="*/ 67 h 154"/>
                  <a:gd name="T8" fmla="*/ 91 w 158"/>
                  <a:gd name="T9" fmla="*/ 7 h 154"/>
                  <a:gd name="T10" fmla="*/ 151 w 158"/>
                  <a:gd name="T11" fmla="*/ 92 h 154"/>
                  <a:gd name="T12" fmla="*/ 151 w 158"/>
                  <a:gd name="T13" fmla="*/ 93 h 154"/>
                  <a:gd name="T14" fmla="*/ 79 w 158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4">
                    <a:moveTo>
                      <a:pt x="79" y="154"/>
                    </a:moveTo>
                    <a:cubicBezTo>
                      <a:pt x="75" y="154"/>
                      <a:pt x="71" y="154"/>
                      <a:pt x="66" y="153"/>
                    </a:cubicBezTo>
                    <a:cubicBezTo>
                      <a:pt x="26" y="146"/>
                      <a:pt x="0" y="109"/>
                      <a:pt x="7" y="69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14" y="27"/>
                      <a:pt x="52" y="0"/>
                      <a:pt x="91" y="7"/>
                    </a:cubicBezTo>
                    <a:cubicBezTo>
                      <a:pt x="131" y="14"/>
                      <a:pt x="158" y="52"/>
                      <a:pt x="151" y="92"/>
                    </a:cubicBezTo>
                    <a:cubicBezTo>
                      <a:pt x="151" y="93"/>
                      <a:pt x="151" y="93"/>
                      <a:pt x="151" y="93"/>
                    </a:cubicBezTo>
                    <a:cubicBezTo>
                      <a:pt x="145" y="129"/>
                      <a:pt x="114" y="154"/>
                      <a:pt x="79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333">
                <a:extLst>
                  <a:ext uri="{FF2B5EF4-FFF2-40B4-BE49-F238E27FC236}">
                    <a16:creationId xmlns:a16="http://schemas.microsoft.com/office/drawing/2014/main" id="{DD5D4796-AE1A-4315-9D03-BE5CBF705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430"/>
                <a:ext cx="53" cy="50"/>
              </a:xfrm>
              <a:custGeom>
                <a:avLst/>
                <a:gdLst>
                  <a:gd name="T0" fmla="*/ 96 w 192"/>
                  <a:gd name="T1" fmla="*/ 181 h 181"/>
                  <a:gd name="T2" fmla="*/ 19 w 192"/>
                  <a:gd name="T3" fmla="*/ 129 h 181"/>
                  <a:gd name="T4" fmla="*/ 18 w 192"/>
                  <a:gd name="T5" fmla="*/ 127 h 181"/>
                  <a:gd name="T6" fmla="*/ 64 w 192"/>
                  <a:gd name="T7" fmla="*/ 18 h 181"/>
                  <a:gd name="T8" fmla="*/ 173 w 192"/>
                  <a:gd name="T9" fmla="*/ 64 h 181"/>
                  <a:gd name="T10" fmla="*/ 174 w 192"/>
                  <a:gd name="T11" fmla="*/ 66 h 181"/>
                  <a:gd name="T12" fmla="*/ 128 w 192"/>
                  <a:gd name="T13" fmla="*/ 175 h 181"/>
                  <a:gd name="T14" fmla="*/ 96 w 192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181">
                    <a:moveTo>
                      <a:pt x="96" y="181"/>
                    </a:moveTo>
                    <a:cubicBezTo>
                      <a:pt x="63" y="181"/>
                      <a:pt x="32" y="161"/>
                      <a:pt x="19" y="129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0" y="84"/>
                      <a:pt x="21" y="35"/>
                      <a:pt x="64" y="18"/>
                    </a:cubicBezTo>
                    <a:cubicBezTo>
                      <a:pt x="107" y="0"/>
                      <a:pt x="156" y="21"/>
                      <a:pt x="173" y="64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92" y="109"/>
                      <a:pt x="171" y="158"/>
                      <a:pt x="128" y="175"/>
                    </a:cubicBezTo>
                    <a:cubicBezTo>
                      <a:pt x="118" y="179"/>
                      <a:pt x="107" y="181"/>
                      <a:pt x="96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334">
                <a:extLst>
                  <a:ext uri="{FF2B5EF4-FFF2-40B4-BE49-F238E27FC236}">
                    <a16:creationId xmlns:a16="http://schemas.microsoft.com/office/drawing/2014/main" id="{EB73B6D4-1494-478F-A51A-07E5FFBBE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1380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35 w 126"/>
                  <a:gd name="T3" fmla="*/ 111 h 119"/>
                  <a:gd name="T4" fmla="*/ 16 w 126"/>
                  <a:gd name="T5" fmla="*/ 36 h 119"/>
                  <a:gd name="T6" fmla="*/ 16 w 126"/>
                  <a:gd name="T7" fmla="*/ 35 h 119"/>
                  <a:gd name="T8" fmla="*/ 92 w 126"/>
                  <a:gd name="T9" fmla="*/ 16 h 119"/>
                  <a:gd name="T10" fmla="*/ 111 w 126"/>
                  <a:gd name="T11" fmla="*/ 91 h 119"/>
                  <a:gd name="T12" fmla="*/ 110 w 126"/>
                  <a:gd name="T13" fmla="*/ 92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53" y="119"/>
                      <a:pt x="43" y="117"/>
                      <a:pt x="35" y="111"/>
                    </a:cubicBezTo>
                    <a:cubicBezTo>
                      <a:pt x="9" y="96"/>
                      <a:pt x="0" y="62"/>
                      <a:pt x="16" y="36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32" y="9"/>
                      <a:pt x="66" y="0"/>
                      <a:pt x="92" y="16"/>
                    </a:cubicBezTo>
                    <a:cubicBezTo>
                      <a:pt x="118" y="32"/>
                      <a:pt x="126" y="65"/>
                      <a:pt x="111" y="91"/>
                    </a:cubicBezTo>
                    <a:cubicBezTo>
                      <a:pt x="110" y="92"/>
                      <a:pt x="110" y="92"/>
                      <a:pt x="110" y="92"/>
                    </a:cubicBezTo>
                    <a:cubicBezTo>
                      <a:pt x="100" y="110"/>
                      <a:pt x="8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335">
                <a:extLst>
                  <a:ext uri="{FF2B5EF4-FFF2-40B4-BE49-F238E27FC236}">
                    <a16:creationId xmlns:a16="http://schemas.microsoft.com/office/drawing/2014/main" id="{DDB75998-9F9D-4CBC-BA31-505598BDB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1286"/>
                <a:ext cx="58" cy="55"/>
              </a:xfrm>
              <a:custGeom>
                <a:avLst/>
                <a:gdLst>
                  <a:gd name="T0" fmla="*/ 105 w 209"/>
                  <a:gd name="T1" fmla="*/ 198 h 198"/>
                  <a:gd name="T2" fmla="*/ 20 w 209"/>
                  <a:gd name="T3" fmla="*/ 140 h 198"/>
                  <a:gd name="T4" fmla="*/ 19 w 209"/>
                  <a:gd name="T5" fmla="*/ 138 h 198"/>
                  <a:gd name="T6" fmla="*/ 70 w 209"/>
                  <a:gd name="T7" fmla="*/ 19 h 198"/>
                  <a:gd name="T8" fmla="*/ 189 w 209"/>
                  <a:gd name="T9" fmla="*/ 69 h 198"/>
                  <a:gd name="T10" fmla="*/ 190 w 209"/>
                  <a:gd name="T11" fmla="*/ 71 h 198"/>
                  <a:gd name="T12" fmla="*/ 140 w 209"/>
                  <a:gd name="T13" fmla="*/ 191 h 198"/>
                  <a:gd name="T14" fmla="*/ 105 w 209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9" h="198">
                    <a:moveTo>
                      <a:pt x="105" y="198"/>
                    </a:moveTo>
                    <a:cubicBezTo>
                      <a:pt x="69" y="198"/>
                      <a:pt x="34" y="176"/>
                      <a:pt x="20" y="140"/>
                    </a:cubicBezTo>
                    <a:cubicBezTo>
                      <a:pt x="19" y="138"/>
                      <a:pt x="19" y="138"/>
                      <a:pt x="19" y="138"/>
                    </a:cubicBezTo>
                    <a:cubicBezTo>
                      <a:pt x="0" y="91"/>
                      <a:pt x="23" y="38"/>
                      <a:pt x="70" y="19"/>
                    </a:cubicBezTo>
                    <a:cubicBezTo>
                      <a:pt x="117" y="0"/>
                      <a:pt x="170" y="22"/>
                      <a:pt x="189" y="69"/>
                    </a:cubicBezTo>
                    <a:cubicBezTo>
                      <a:pt x="190" y="71"/>
                      <a:pt x="190" y="71"/>
                      <a:pt x="190" y="71"/>
                    </a:cubicBezTo>
                    <a:cubicBezTo>
                      <a:pt x="209" y="118"/>
                      <a:pt x="187" y="172"/>
                      <a:pt x="140" y="191"/>
                    </a:cubicBezTo>
                    <a:cubicBezTo>
                      <a:pt x="128" y="196"/>
                      <a:pt x="117" y="198"/>
                      <a:pt x="105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336">
                <a:extLst>
                  <a:ext uri="{FF2B5EF4-FFF2-40B4-BE49-F238E27FC236}">
                    <a16:creationId xmlns:a16="http://schemas.microsoft.com/office/drawing/2014/main" id="{AED5E31C-7365-4526-B252-49F855630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1240"/>
                <a:ext cx="53" cy="50"/>
              </a:xfrm>
              <a:custGeom>
                <a:avLst/>
                <a:gdLst>
                  <a:gd name="T0" fmla="*/ 96 w 193"/>
                  <a:gd name="T1" fmla="*/ 182 h 182"/>
                  <a:gd name="T2" fmla="*/ 53 w 193"/>
                  <a:gd name="T3" fmla="*/ 170 h 182"/>
                  <a:gd name="T4" fmla="*/ 24 w 193"/>
                  <a:gd name="T5" fmla="*/ 55 h 182"/>
                  <a:gd name="T6" fmla="*/ 25 w 193"/>
                  <a:gd name="T7" fmla="*/ 53 h 182"/>
                  <a:gd name="T8" fmla="*/ 140 w 193"/>
                  <a:gd name="T9" fmla="*/ 24 h 182"/>
                  <a:gd name="T10" fmla="*/ 169 w 193"/>
                  <a:gd name="T11" fmla="*/ 139 h 182"/>
                  <a:gd name="T12" fmla="*/ 168 w 193"/>
                  <a:gd name="T13" fmla="*/ 141 h 182"/>
                  <a:gd name="T14" fmla="*/ 96 w 193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2">
                    <a:moveTo>
                      <a:pt x="96" y="182"/>
                    </a:moveTo>
                    <a:cubicBezTo>
                      <a:pt x="81" y="182"/>
                      <a:pt x="66" y="178"/>
                      <a:pt x="53" y="170"/>
                    </a:cubicBezTo>
                    <a:cubicBezTo>
                      <a:pt x="13" y="146"/>
                      <a:pt x="0" y="95"/>
                      <a:pt x="24" y="55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49" y="13"/>
                      <a:pt x="100" y="0"/>
                      <a:pt x="140" y="24"/>
                    </a:cubicBezTo>
                    <a:cubicBezTo>
                      <a:pt x="180" y="48"/>
                      <a:pt x="193" y="99"/>
                      <a:pt x="169" y="139"/>
                    </a:cubicBezTo>
                    <a:cubicBezTo>
                      <a:pt x="168" y="141"/>
                      <a:pt x="168" y="141"/>
                      <a:pt x="168" y="141"/>
                    </a:cubicBezTo>
                    <a:cubicBezTo>
                      <a:pt x="152" y="167"/>
                      <a:pt x="124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337">
                <a:extLst>
                  <a:ext uri="{FF2B5EF4-FFF2-40B4-BE49-F238E27FC236}">
                    <a16:creationId xmlns:a16="http://schemas.microsoft.com/office/drawing/2014/main" id="{5175F7AC-3051-4674-BDD8-ADD98FBC8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164"/>
                <a:ext cx="59" cy="57"/>
              </a:xfrm>
              <a:custGeom>
                <a:avLst/>
                <a:gdLst>
                  <a:gd name="T0" fmla="*/ 108 w 215"/>
                  <a:gd name="T1" fmla="*/ 205 h 205"/>
                  <a:gd name="T2" fmla="*/ 38 w 215"/>
                  <a:gd name="T3" fmla="*/ 175 h 205"/>
                  <a:gd name="T4" fmla="*/ 36 w 215"/>
                  <a:gd name="T5" fmla="*/ 173 h 205"/>
                  <a:gd name="T6" fmla="*/ 40 w 215"/>
                  <a:gd name="T7" fmla="*/ 37 h 205"/>
                  <a:gd name="T8" fmla="*/ 177 w 215"/>
                  <a:gd name="T9" fmla="*/ 41 h 205"/>
                  <a:gd name="T10" fmla="*/ 179 w 215"/>
                  <a:gd name="T11" fmla="*/ 42 h 205"/>
                  <a:gd name="T12" fmla="*/ 175 w 215"/>
                  <a:gd name="T13" fmla="*/ 179 h 205"/>
                  <a:gd name="T14" fmla="*/ 108 w 215"/>
                  <a:gd name="T15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5" h="205">
                    <a:moveTo>
                      <a:pt x="108" y="205"/>
                    </a:moveTo>
                    <a:cubicBezTo>
                      <a:pt x="83" y="205"/>
                      <a:pt x="57" y="195"/>
                      <a:pt x="38" y="175"/>
                    </a:cubicBezTo>
                    <a:cubicBezTo>
                      <a:pt x="36" y="173"/>
                      <a:pt x="36" y="173"/>
                      <a:pt x="36" y="173"/>
                    </a:cubicBezTo>
                    <a:cubicBezTo>
                      <a:pt x="0" y="134"/>
                      <a:pt x="2" y="73"/>
                      <a:pt x="40" y="37"/>
                    </a:cubicBezTo>
                    <a:cubicBezTo>
                      <a:pt x="79" y="0"/>
                      <a:pt x="141" y="2"/>
                      <a:pt x="177" y="41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215" y="81"/>
                      <a:pt x="214" y="142"/>
                      <a:pt x="175" y="179"/>
                    </a:cubicBezTo>
                    <a:cubicBezTo>
                      <a:pt x="156" y="197"/>
                      <a:pt x="132" y="205"/>
                      <a:pt x="108" y="2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338">
                <a:extLst>
                  <a:ext uri="{FF2B5EF4-FFF2-40B4-BE49-F238E27FC236}">
                    <a16:creationId xmlns:a16="http://schemas.microsoft.com/office/drawing/2014/main" id="{43EB7752-D60F-4989-B8AA-F2D8A2795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114"/>
                <a:ext cx="45" cy="43"/>
              </a:xfrm>
              <a:custGeom>
                <a:avLst/>
                <a:gdLst>
                  <a:gd name="T0" fmla="*/ 82 w 165"/>
                  <a:gd name="T1" fmla="*/ 155 h 155"/>
                  <a:gd name="T2" fmla="*/ 25 w 165"/>
                  <a:gd name="T3" fmla="*/ 128 h 155"/>
                  <a:gd name="T4" fmla="*/ 38 w 165"/>
                  <a:gd name="T5" fmla="*/ 26 h 155"/>
                  <a:gd name="T6" fmla="*/ 39 w 165"/>
                  <a:gd name="T7" fmla="*/ 25 h 155"/>
                  <a:gd name="T8" fmla="*/ 140 w 165"/>
                  <a:gd name="T9" fmla="*/ 38 h 155"/>
                  <a:gd name="T10" fmla="*/ 128 w 165"/>
                  <a:gd name="T11" fmla="*/ 139 h 155"/>
                  <a:gd name="T12" fmla="*/ 126 w 165"/>
                  <a:gd name="T13" fmla="*/ 140 h 155"/>
                  <a:gd name="T14" fmla="*/ 82 w 165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5">
                    <a:moveTo>
                      <a:pt x="82" y="155"/>
                    </a:moveTo>
                    <a:cubicBezTo>
                      <a:pt x="61" y="155"/>
                      <a:pt x="39" y="146"/>
                      <a:pt x="25" y="128"/>
                    </a:cubicBezTo>
                    <a:cubicBezTo>
                      <a:pt x="0" y="96"/>
                      <a:pt x="6" y="51"/>
                      <a:pt x="38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70" y="0"/>
                      <a:pt x="116" y="6"/>
                      <a:pt x="140" y="38"/>
                    </a:cubicBezTo>
                    <a:cubicBezTo>
                      <a:pt x="165" y="69"/>
                      <a:pt x="159" y="115"/>
                      <a:pt x="128" y="139"/>
                    </a:cubicBezTo>
                    <a:cubicBezTo>
                      <a:pt x="126" y="140"/>
                      <a:pt x="126" y="140"/>
                      <a:pt x="126" y="140"/>
                    </a:cubicBezTo>
                    <a:cubicBezTo>
                      <a:pt x="113" y="150"/>
                      <a:pt x="98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339">
                <a:extLst>
                  <a:ext uri="{FF2B5EF4-FFF2-40B4-BE49-F238E27FC236}">
                    <a16:creationId xmlns:a16="http://schemas.microsoft.com/office/drawing/2014/main" id="{A852C25C-788A-44B0-BB8D-0D86CCA7A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056"/>
                <a:ext cx="55" cy="52"/>
              </a:xfrm>
              <a:custGeom>
                <a:avLst/>
                <a:gdLst>
                  <a:gd name="T0" fmla="*/ 100 w 198"/>
                  <a:gd name="T1" fmla="*/ 189 h 189"/>
                  <a:gd name="T2" fmla="*/ 35 w 198"/>
                  <a:gd name="T3" fmla="*/ 161 h 189"/>
                  <a:gd name="T4" fmla="*/ 34 w 198"/>
                  <a:gd name="T5" fmla="*/ 159 h 189"/>
                  <a:gd name="T6" fmla="*/ 38 w 198"/>
                  <a:gd name="T7" fmla="*/ 34 h 189"/>
                  <a:gd name="T8" fmla="*/ 163 w 198"/>
                  <a:gd name="T9" fmla="*/ 38 h 189"/>
                  <a:gd name="T10" fmla="*/ 164 w 198"/>
                  <a:gd name="T11" fmla="*/ 39 h 189"/>
                  <a:gd name="T12" fmla="*/ 161 w 198"/>
                  <a:gd name="T13" fmla="*/ 165 h 189"/>
                  <a:gd name="T14" fmla="*/ 100 w 198"/>
                  <a:gd name="T15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89">
                    <a:moveTo>
                      <a:pt x="100" y="189"/>
                    </a:moveTo>
                    <a:cubicBezTo>
                      <a:pt x="76" y="189"/>
                      <a:pt x="53" y="179"/>
                      <a:pt x="35" y="161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0" y="124"/>
                      <a:pt x="2" y="68"/>
                      <a:pt x="38" y="34"/>
                    </a:cubicBezTo>
                    <a:cubicBezTo>
                      <a:pt x="73" y="0"/>
                      <a:pt x="129" y="2"/>
                      <a:pt x="163" y="38"/>
                    </a:cubicBezTo>
                    <a:cubicBezTo>
                      <a:pt x="164" y="39"/>
                      <a:pt x="164" y="39"/>
                      <a:pt x="164" y="39"/>
                    </a:cubicBezTo>
                    <a:cubicBezTo>
                      <a:pt x="198" y="75"/>
                      <a:pt x="196" y="131"/>
                      <a:pt x="161" y="165"/>
                    </a:cubicBezTo>
                    <a:cubicBezTo>
                      <a:pt x="143" y="181"/>
                      <a:pt x="122" y="189"/>
                      <a:pt x="100" y="1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340">
                <a:extLst>
                  <a:ext uri="{FF2B5EF4-FFF2-40B4-BE49-F238E27FC236}">
                    <a16:creationId xmlns:a16="http://schemas.microsoft.com/office/drawing/2014/main" id="{85DDFF57-1A03-4312-BF4E-92052ED29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1018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27 w 181"/>
                  <a:gd name="T3" fmla="*/ 139 h 170"/>
                  <a:gd name="T4" fmla="*/ 41 w 181"/>
                  <a:gd name="T5" fmla="*/ 28 h 170"/>
                  <a:gd name="T6" fmla="*/ 42 w 181"/>
                  <a:gd name="T7" fmla="*/ 27 h 170"/>
                  <a:gd name="T8" fmla="*/ 154 w 181"/>
                  <a:gd name="T9" fmla="*/ 40 h 170"/>
                  <a:gd name="T10" fmla="*/ 140 w 181"/>
                  <a:gd name="T11" fmla="*/ 152 h 170"/>
                  <a:gd name="T12" fmla="*/ 138 w 181"/>
                  <a:gd name="T13" fmla="*/ 15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6" y="170"/>
                      <a:pt x="43" y="159"/>
                      <a:pt x="27" y="139"/>
                    </a:cubicBezTo>
                    <a:cubicBezTo>
                      <a:pt x="0" y="105"/>
                      <a:pt x="6" y="55"/>
                      <a:pt x="41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77" y="0"/>
                      <a:pt x="127" y="6"/>
                      <a:pt x="154" y="40"/>
                    </a:cubicBezTo>
                    <a:cubicBezTo>
                      <a:pt x="181" y="75"/>
                      <a:pt x="174" y="125"/>
                      <a:pt x="140" y="152"/>
                    </a:cubicBezTo>
                    <a:cubicBezTo>
                      <a:pt x="138" y="153"/>
                      <a:pt x="138" y="153"/>
                      <a:pt x="138" y="153"/>
                    </a:cubicBezTo>
                    <a:cubicBezTo>
                      <a:pt x="124" y="164"/>
                      <a:pt x="107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341">
                <a:extLst>
                  <a:ext uri="{FF2B5EF4-FFF2-40B4-BE49-F238E27FC236}">
                    <a16:creationId xmlns:a16="http://schemas.microsoft.com/office/drawing/2014/main" id="{987F4B29-0491-4965-BF19-188224D8F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946"/>
                <a:ext cx="63" cy="59"/>
              </a:xfrm>
              <a:custGeom>
                <a:avLst/>
                <a:gdLst>
                  <a:gd name="T0" fmla="*/ 115 w 227"/>
                  <a:gd name="T1" fmla="*/ 212 h 212"/>
                  <a:gd name="T2" fmla="*/ 72 w 227"/>
                  <a:gd name="T3" fmla="*/ 202 h 212"/>
                  <a:gd name="T4" fmla="*/ 70 w 227"/>
                  <a:gd name="T5" fmla="*/ 201 h 212"/>
                  <a:gd name="T6" fmla="*/ 24 w 227"/>
                  <a:gd name="T7" fmla="*/ 70 h 212"/>
                  <a:gd name="T8" fmla="*/ 155 w 227"/>
                  <a:gd name="T9" fmla="*/ 23 h 212"/>
                  <a:gd name="T10" fmla="*/ 158 w 227"/>
                  <a:gd name="T11" fmla="*/ 24 h 212"/>
                  <a:gd name="T12" fmla="*/ 204 w 227"/>
                  <a:gd name="T13" fmla="*/ 156 h 212"/>
                  <a:gd name="T14" fmla="*/ 115 w 22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7" h="212">
                    <a:moveTo>
                      <a:pt x="115" y="212"/>
                    </a:moveTo>
                    <a:cubicBezTo>
                      <a:pt x="101" y="212"/>
                      <a:pt x="86" y="209"/>
                      <a:pt x="72" y="202"/>
                    </a:cubicBezTo>
                    <a:cubicBezTo>
                      <a:pt x="70" y="201"/>
                      <a:pt x="70" y="201"/>
                      <a:pt x="70" y="201"/>
                    </a:cubicBezTo>
                    <a:cubicBezTo>
                      <a:pt x="21" y="178"/>
                      <a:pt x="0" y="119"/>
                      <a:pt x="24" y="70"/>
                    </a:cubicBezTo>
                    <a:cubicBezTo>
                      <a:pt x="47" y="21"/>
                      <a:pt x="106" y="0"/>
                      <a:pt x="155" y="23"/>
                    </a:cubicBezTo>
                    <a:cubicBezTo>
                      <a:pt x="158" y="24"/>
                      <a:pt x="158" y="24"/>
                      <a:pt x="158" y="24"/>
                    </a:cubicBezTo>
                    <a:cubicBezTo>
                      <a:pt x="207" y="48"/>
                      <a:pt x="227" y="107"/>
                      <a:pt x="204" y="156"/>
                    </a:cubicBezTo>
                    <a:cubicBezTo>
                      <a:pt x="187" y="192"/>
                      <a:pt x="152" y="212"/>
                      <a:pt x="115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342">
                <a:extLst>
                  <a:ext uri="{FF2B5EF4-FFF2-40B4-BE49-F238E27FC236}">
                    <a16:creationId xmlns:a16="http://schemas.microsoft.com/office/drawing/2014/main" id="{C79B0B03-2ADC-47DE-A4CA-6A9A52B2A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932"/>
                <a:ext cx="36" cy="34"/>
              </a:xfrm>
              <a:custGeom>
                <a:avLst/>
                <a:gdLst>
                  <a:gd name="T0" fmla="*/ 64 w 129"/>
                  <a:gd name="T1" fmla="*/ 122 h 122"/>
                  <a:gd name="T2" fmla="*/ 19 w 129"/>
                  <a:gd name="T3" fmla="*/ 100 h 122"/>
                  <a:gd name="T4" fmla="*/ 29 w 129"/>
                  <a:gd name="T5" fmla="*/ 20 h 122"/>
                  <a:gd name="T6" fmla="*/ 30 w 129"/>
                  <a:gd name="T7" fmla="*/ 20 h 122"/>
                  <a:gd name="T8" fmla="*/ 110 w 129"/>
                  <a:gd name="T9" fmla="*/ 30 h 122"/>
                  <a:gd name="T10" fmla="*/ 100 w 129"/>
                  <a:gd name="T11" fmla="*/ 109 h 122"/>
                  <a:gd name="T12" fmla="*/ 99 w 129"/>
                  <a:gd name="T13" fmla="*/ 110 h 122"/>
                  <a:gd name="T14" fmla="*/ 64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4" y="122"/>
                    </a:moveTo>
                    <a:cubicBezTo>
                      <a:pt x="47" y="122"/>
                      <a:pt x="31" y="115"/>
                      <a:pt x="19" y="100"/>
                    </a:cubicBezTo>
                    <a:cubicBezTo>
                      <a:pt x="0" y="75"/>
                      <a:pt x="4" y="40"/>
                      <a:pt x="29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55" y="0"/>
                      <a:pt x="91" y="5"/>
                      <a:pt x="110" y="30"/>
                    </a:cubicBezTo>
                    <a:cubicBezTo>
                      <a:pt x="129" y="54"/>
                      <a:pt x="125" y="90"/>
                      <a:pt x="100" y="109"/>
                    </a:cubicBezTo>
                    <a:cubicBezTo>
                      <a:pt x="99" y="110"/>
                      <a:pt x="99" y="110"/>
                      <a:pt x="99" y="110"/>
                    </a:cubicBezTo>
                    <a:cubicBezTo>
                      <a:pt x="89" y="118"/>
                      <a:pt x="76" y="122"/>
                      <a:pt x="64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343">
                <a:extLst>
                  <a:ext uri="{FF2B5EF4-FFF2-40B4-BE49-F238E27FC236}">
                    <a16:creationId xmlns:a16="http://schemas.microsoft.com/office/drawing/2014/main" id="{B3F500E5-0975-4C77-BC6C-39C6C4C21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894"/>
                <a:ext cx="35" cy="34"/>
              </a:xfrm>
              <a:custGeom>
                <a:avLst/>
                <a:gdLst>
                  <a:gd name="T0" fmla="*/ 65 w 129"/>
                  <a:gd name="T1" fmla="*/ 121 h 121"/>
                  <a:gd name="T2" fmla="*/ 41 w 129"/>
                  <a:gd name="T3" fmla="*/ 115 h 121"/>
                  <a:gd name="T4" fmla="*/ 39 w 129"/>
                  <a:gd name="T5" fmla="*/ 115 h 121"/>
                  <a:gd name="T6" fmla="*/ 13 w 129"/>
                  <a:gd name="T7" fmla="*/ 40 h 121"/>
                  <a:gd name="T8" fmla="*/ 88 w 129"/>
                  <a:gd name="T9" fmla="*/ 14 h 121"/>
                  <a:gd name="T10" fmla="*/ 89 w 129"/>
                  <a:gd name="T11" fmla="*/ 14 h 121"/>
                  <a:gd name="T12" fmla="*/ 115 w 129"/>
                  <a:gd name="T13" fmla="*/ 89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7" y="121"/>
                      <a:pt x="48" y="119"/>
                      <a:pt x="41" y="115"/>
                    </a:cubicBezTo>
                    <a:cubicBezTo>
                      <a:pt x="39" y="115"/>
                      <a:pt x="39" y="115"/>
                      <a:pt x="39" y="115"/>
                    </a:cubicBezTo>
                    <a:cubicBezTo>
                      <a:pt x="12" y="101"/>
                      <a:pt x="0" y="68"/>
                      <a:pt x="13" y="40"/>
                    </a:cubicBezTo>
                    <a:cubicBezTo>
                      <a:pt x="26" y="12"/>
                      <a:pt x="60" y="0"/>
                      <a:pt x="88" y="14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117" y="28"/>
                      <a:pt x="129" y="61"/>
                      <a:pt x="115" y="89"/>
                    </a:cubicBezTo>
                    <a:cubicBezTo>
                      <a:pt x="106" y="109"/>
                      <a:pt x="86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344">
                <a:extLst>
                  <a:ext uri="{FF2B5EF4-FFF2-40B4-BE49-F238E27FC236}">
                    <a16:creationId xmlns:a16="http://schemas.microsoft.com/office/drawing/2014/main" id="{B9532381-027E-4565-9CCD-D1A14612D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6" y="848"/>
                <a:ext cx="65" cy="61"/>
              </a:xfrm>
              <a:custGeom>
                <a:avLst/>
                <a:gdLst>
                  <a:gd name="T0" fmla="*/ 116 w 234"/>
                  <a:gd name="T1" fmla="*/ 220 h 220"/>
                  <a:gd name="T2" fmla="*/ 17 w 234"/>
                  <a:gd name="T3" fmla="*/ 146 h 220"/>
                  <a:gd name="T4" fmla="*/ 86 w 234"/>
                  <a:gd name="T5" fmla="*/ 17 h 220"/>
                  <a:gd name="T6" fmla="*/ 88 w 234"/>
                  <a:gd name="T7" fmla="*/ 16 h 220"/>
                  <a:gd name="T8" fmla="*/ 217 w 234"/>
                  <a:gd name="T9" fmla="*/ 85 h 220"/>
                  <a:gd name="T10" fmla="*/ 148 w 234"/>
                  <a:gd name="T11" fmla="*/ 214 h 220"/>
                  <a:gd name="T12" fmla="*/ 146 w 234"/>
                  <a:gd name="T13" fmla="*/ 215 h 220"/>
                  <a:gd name="T14" fmla="*/ 116 w 234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4" h="220">
                    <a:moveTo>
                      <a:pt x="116" y="220"/>
                    </a:moveTo>
                    <a:cubicBezTo>
                      <a:pt x="71" y="220"/>
                      <a:pt x="30" y="191"/>
                      <a:pt x="17" y="146"/>
                    </a:cubicBezTo>
                    <a:cubicBezTo>
                      <a:pt x="0" y="91"/>
                      <a:pt x="31" y="33"/>
                      <a:pt x="86" y="17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143" y="0"/>
                      <a:pt x="201" y="31"/>
                      <a:pt x="217" y="85"/>
                    </a:cubicBezTo>
                    <a:cubicBezTo>
                      <a:pt x="234" y="140"/>
                      <a:pt x="203" y="198"/>
                      <a:pt x="148" y="214"/>
                    </a:cubicBezTo>
                    <a:cubicBezTo>
                      <a:pt x="146" y="215"/>
                      <a:pt x="146" y="215"/>
                      <a:pt x="146" y="215"/>
                    </a:cubicBezTo>
                    <a:cubicBezTo>
                      <a:pt x="136" y="218"/>
                      <a:pt x="126" y="220"/>
                      <a:pt x="116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345">
                <a:extLst>
                  <a:ext uri="{FF2B5EF4-FFF2-40B4-BE49-F238E27FC236}">
                    <a16:creationId xmlns:a16="http://schemas.microsoft.com/office/drawing/2014/main" id="{572262D3-E6C9-42EE-B505-DCEFB5D2E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813"/>
                <a:ext cx="66" cy="62"/>
              </a:xfrm>
              <a:custGeom>
                <a:avLst/>
                <a:gdLst>
                  <a:gd name="T0" fmla="*/ 121 w 239"/>
                  <a:gd name="T1" fmla="*/ 224 h 224"/>
                  <a:gd name="T2" fmla="*/ 76 w 239"/>
                  <a:gd name="T3" fmla="*/ 213 h 224"/>
                  <a:gd name="T4" fmla="*/ 73 w 239"/>
                  <a:gd name="T5" fmla="*/ 212 h 224"/>
                  <a:gd name="T6" fmla="*/ 25 w 239"/>
                  <a:gd name="T7" fmla="*/ 73 h 224"/>
                  <a:gd name="T8" fmla="*/ 163 w 239"/>
                  <a:gd name="T9" fmla="*/ 25 h 224"/>
                  <a:gd name="T10" fmla="*/ 166 w 239"/>
                  <a:gd name="T11" fmla="*/ 26 h 224"/>
                  <a:gd name="T12" fmla="*/ 215 w 239"/>
                  <a:gd name="T13" fmla="*/ 164 h 224"/>
                  <a:gd name="T14" fmla="*/ 121 w 239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9" h="224">
                    <a:moveTo>
                      <a:pt x="121" y="224"/>
                    </a:moveTo>
                    <a:cubicBezTo>
                      <a:pt x="105" y="224"/>
                      <a:pt x="90" y="220"/>
                      <a:pt x="76" y="213"/>
                    </a:cubicBezTo>
                    <a:cubicBezTo>
                      <a:pt x="73" y="212"/>
                      <a:pt x="73" y="212"/>
                      <a:pt x="73" y="212"/>
                    </a:cubicBezTo>
                    <a:cubicBezTo>
                      <a:pt x="22" y="188"/>
                      <a:pt x="0" y="125"/>
                      <a:pt x="25" y="73"/>
                    </a:cubicBezTo>
                    <a:cubicBezTo>
                      <a:pt x="49" y="22"/>
                      <a:pt x="112" y="0"/>
                      <a:pt x="163" y="25"/>
                    </a:cubicBezTo>
                    <a:cubicBezTo>
                      <a:pt x="166" y="26"/>
                      <a:pt x="166" y="26"/>
                      <a:pt x="166" y="26"/>
                    </a:cubicBezTo>
                    <a:cubicBezTo>
                      <a:pt x="217" y="50"/>
                      <a:pt x="239" y="113"/>
                      <a:pt x="215" y="164"/>
                    </a:cubicBezTo>
                    <a:cubicBezTo>
                      <a:pt x="197" y="202"/>
                      <a:pt x="159" y="224"/>
                      <a:pt x="121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346">
                <a:extLst>
                  <a:ext uri="{FF2B5EF4-FFF2-40B4-BE49-F238E27FC236}">
                    <a16:creationId xmlns:a16="http://schemas.microsoft.com/office/drawing/2014/main" id="{47721C0D-2F48-43C3-9587-739BD5967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815"/>
                <a:ext cx="42" cy="40"/>
              </a:xfrm>
              <a:custGeom>
                <a:avLst/>
                <a:gdLst>
                  <a:gd name="T0" fmla="*/ 75 w 153"/>
                  <a:gd name="T1" fmla="*/ 143 h 143"/>
                  <a:gd name="T2" fmla="*/ 11 w 153"/>
                  <a:gd name="T3" fmla="*/ 95 h 143"/>
                  <a:gd name="T4" fmla="*/ 56 w 153"/>
                  <a:gd name="T5" fmla="*/ 11 h 143"/>
                  <a:gd name="T6" fmla="*/ 58 w 153"/>
                  <a:gd name="T7" fmla="*/ 10 h 143"/>
                  <a:gd name="T8" fmla="*/ 142 w 153"/>
                  <a:gd name="T9" fmla="*/ 56 h 143"/>
                  <a:gd name="T10" fmla="*/ 96 w 153"/>
                  <a:gd name="T11" fmla="*/ 140 h 143"/>
                  <a:gd name="T12" fmla="*/ 95 w 153"/>
                  <a:gd name="T13" fmla="*/ 140 h 143"/>
                  <a:gd name="T14" fmla="*/ 75 w 153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3">
                    <a:moveTo>
                      <a:pt x="75" y="143"/>
                    </a:moveTo>
                    <a:cubicBezTo>
                      <a:pt x="46" y="143"/>
                      <a:pt x="20" y="124"/>
                      <a:pt x="11" y="95"/>
                    </a:cubicBezTo>
                    <a:cubicBezTo>
                      <a:pt x="0" y="59"/>
                      <a:pt x="20" y="22"/>
                      <a:pt x="56" y="11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93" y="0"/>
                      <a:pt x="131" y="20"/>
                      <a:pt x="142" y="56"/>
                    </a:cubicBezTo>
                    <a:cubicBezTo>
                      <a:pt x="153" y="91"/>
                      <a:pt x="132" y="129"/>
                      <a:pt x="96" y="140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347">
                <a:extLst>
                  <a:ext uri="{FF2B5EF4-FFF2-40B4-BE49-F238E27FC236}">
                    <a16:creationId xmlns:a16="http://schemas.microsoft.com/office/drawing/2014/main" id="{8EA16FB0-4726-418F-B6A0-8669770E8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788"/>
                <a:ext cx="50" cy="48"/>
              </a:xfrm>
              <a:custGeom>
                <a:avLst/>
                <a:gdLst>
                  <a:gd name="T0" fmla="*/ 90 w 179"/>
                  <a:gd name="T1" fmla="*/ 174 h 174"/>
                  <a:gd name="T2" fmla="*/ 84 w 179"/>
                  <a:gd name="T3" fmla="*/ 174 h 174"/>
                  <a:gd name="T4" fmla="*/ 82 w 179"/>
                  <a:gd name="T5" fmla="*/ 174 h 174"/>
                  <a:gd name="T6" fmla="*/ 3 w 179"/>
                  <a:gd name="T7" fmla="*/ 82 h 174"/>
                  <a:gd name="T8" fmla="*/ 95 w 179"/>
                  <a:gd name="T9" fmla="*/ 4 h 174"/>
                  <a:gd name="T10" fmla="*/ 97 w 179"/>
                  <a:gd name="T11" fmla="*/ 4 h 174"/>
                  <a:gd name="T12" fmla="*/ 175 w 179"/>
                  <a:gd name="T13" fmla="*/ 96 h 174"/>
                  <a:gd name="T14" fmla="*/ 90 w 179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4">
                    <a:moveTo>
                      <a:pt x="90" y="174"/>
                    </a:moveTo>
                    <a:cubicBezTo>
                      <a:pt x="88" y="174"/>
                      <a:pt x="86" y="174"/>
                      <a:pt x="84" y="174"/>
                    </a:cubicBezTo>
                    <a:cubicBezTo>
                      <a:pt x="82" y="174"/>
                      <a:pt x="82" y="174"/>
                      <a:pt x="82" y="174"/>
                    </a:cubicBezTo>
                    <a:cubicBezTo>
                      <a:pt x="35" y="170"/>
                      <a:pt x="0" y="129"/>
                      <a:pt x="3" y="82"/>
                    </a:cubicBezTo>
                    <a:cubicBezTo>
                      <a:pt x="7" y="35"/>
                      <a:pt x="48" y="0"/>
                      <a:pt x="95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144" y="8"/>
                      <a:pt x="179" y="49"/>
                      <a:pt x="175" y="96"/>
                    </a:cubicBezTo>
                    <a:cubicBezTo>
                      <a:pt x="172" y="140"/>
                      <a:pt x="134" y="174"/>
                      <a:pt x="90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348">
                <a:extLst>
                  <a:ext uri="{FF2B5EF4-FFF2-40B4-BE49-F238E27FC236}">
                    <a16:creationId xmlns:a16="http://schemas.microsoft.com/office/drawing/2014/main" id="{806BF3B9-6580-41D7-83AD-3F3EFAC3F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774"/>
                <a:ext cx="53" cy="52"/>
              </a:xfrm>
              <a:custGeom>
                <a:avLst/>
                <a:gdLst>
                  <a:gd name="T0" fmla="*/ 96 w 191"/>
                  <a:gd name="T1" fmla="*/ 186 h 186"/>
                  <a:gd name="T2" fmla="*/ 89 w 191"/>
                  <a:gd name="T3" fmla="*/ 185 h 186"/>
                  <a:gd name="T4" fmla="*/ 87 w 191"/>
                  <a:gd name="T5" fmla="*/ 185 h 186"/>
                  <a:gd name="T6" fmla="*/ 3 w 191"/>
                  <a:gd name="T7" fmla="*/ 87 h 186"/>
                  <a:gd name="T8" fmla="*/ 101 w 191"/>
                  <a:gd name="T9" fmla="*/ 4 h 186"/>
                  <a:gd name="T10" fmla="*/ 103 w 191"/>
                  <a:gd name="T11" fmla="*/ 4 h 186"/>
                  <a:gd name="T12" fmla="*/ 187 w 191"/>
                  <a:gd name="T13" fmla="*/ 102 h 186"/>
                  <a:gd name="T14" fmla="*/ 96 w 191"/>
                  <a:gd name="T15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6">
                    <a:moveTo>
                      <a:pt x="96" y="186"/>
                    </a:moveTo>
                    <a:cubicBezTo>
                      <a:pt x="94" y="186"/>
                      <a:pt x="92" y="186"/>
                      <a:pt x="89" y="185"/>
                    </a:cubicBezTo>
                    <a:cubicBezTo>
                      <a:pt x="87" y="185"/>
                      <a:pt x="87" y="185"/>
                      <a:pt x="87" y="185"/>
                    </a:cubicBezTo>
                    <a:cubicBezTo>
                      <a:pt x="37" y="181"/>
                      <a:pt x="0" y="138"/>
                      <a:pt x="3" y="87"/>
                    </a:cubicBezTo>
                    <a:cubicBezTo>
                      <a:pt x="7" y="37"/>
                      <a:pt x="51" y="0"/>
                      <a:pt x="101" y="4"/>
                    </a:cubicBezTo>
                    <a:cubicBezTo>
                      <a:pt x="103" y="4"/>
                      <a:pt x="103" y="4"/>
                      <a:pt x="103" y="4"/>
                    </a:cubicBezTo>
                    <a:cubicBezTo>
                      <a:pt x="153" y="8"/>
                      <a:pt x="191" y="52"/>
                      <a:pt x="187" y="102"/>
                    </a:cubicBezTo>
                    <a:cubicBezTo>
                      <a:pt x="183" y="149"/>
                      <a:pt x="143" y="186"/>
                      <a:pt x="96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349">
                <a:extLst>
                  <a:ext uri="{FF2B5EF4-FFF2-40B4-BE49-F238E27FC236}">
                    <a16:creationId xmlns:a16="http://schemas.microsoft.com/office/drawing/2014/main" id="{0006ABF0-15E0-4C6A-8AE9-F2A8818BE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" y="774"/>
                <a:ext cx="37" cy="35"/>
              </a:xfrm>
              <a:custGeom>
                <a:avLst/>
                <a:gdLst>
                  <a:gd name="T0" fmla="*/ 67 w 135"/>
                  <a:gd name="T1" fmla="*/ 127 h 127"/>
                  <a:gd name="T2" fmla="*/ 10 w 135"/>
                  <a:gd name="T3" fmla="*/ 84 h 127"/>
                  <a:gd name="T4" fmla="*/ 50 w 135"/>
                  <a:gd name="T5" fmla="*/ 10 h 127"/>
                  <a:gd name="T6" fmla="*/ 51 w 135"/>
                  <a:gd name="T7" fmla="*/ 10 h 127"/>
                  <a:gd name="T8" fmla="*/ 125 w 135"/>
                  <a:gd name="T9" fmla="*/ 49 h 127"/>
                  <a:gd name="T10" fmla="*/ 85 w 135"/>
                  <a:gd name="T11" fmla="*/ 124 h 127"/>
                  <a:gd name="T12" fmla="*/ 84 w 135"/>
                  <a:gd name="T13" fmla="*/ 124 h 127"/>
                  <a:gd name="T14" fmla="*/ 67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7" y="127"/>
                    </a:moveTo>
                    <a:cubicBezTo>
                      <a:pt x="41" y="127"/>
                      <a:pt x="18" y="110"/>
                      <a:pt x="10" y="84"/>
                    </a:cubicBezTo>
                    <a:cubicBezTo>
                      <a:pt x="0" y="53"/>
                      <a:pt x="18" y="19"/>
                      <a:pt x="50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83" y="0"/>
                      <a:pt x="116" y="18"/>
                      <a:pt x="125" y="49"/>
                    </a:cubicBezTo>
                    <a:cubicBezTo>
                      <a:pt x="135" y="81"/>
                      <a:pt x="117" y="114"/>
                      <a:pt x="85" y="124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78" y="126"/>
                      <a:pt x="73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350">
                <a:extLst>
                  <a:ext uri="{FF2B5EF4-FFF2-40B4-BE49-F238E27FC236}">
                    <a16:creationId xmlns:a16="http://schemas.microsoft.com/office/drawing/2014/main" id="{AE7FDA13-821F-4018-8FB6-4AACC8FA0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887"/>
                <a:ext cx="60" cy="58"/>
              </a:xfrm>
              <a:custGeom>
                <a:avLst/>
                <a:gdLst>
                  <a:gd name="T0" fmla="*/ 111 w 220"/>
                  <a:gd name="T1" fmla="*/ 212 h 212"/>
                  <a:gd name="T2" fmla="*/ 100 w 220"/>
                  <a:gd name="T3" fmla="*/ 211 h 212"/>
                  <a:gd name="T4" fmla="*/ 98 w 220"/>
                  <a:gd name="T5" fmla="*/ 211 h 212"/>
                  <a:gd name="T6" fmla="*/ 6 w 220"/>
                  <a:gd name="T7" fmla="*/ 97 h 212"/>
                  <a:gd name="T8" fmla="*/ 120 w 220"/>
                  <a:gd name="T9" fmla="*/ 6 h 212"/>
                  <a:gd name="T10" fmla="*/ 123 w 220"/>
                  <a:gd name="T11" fmla="*/ 6 h 212"/>
                  <a:gd name="T12" fmla="*/ 214 w 220"/>
                  <a:gd name="T13" fmla="*/ 120 h 212"/>
                  <a:gd name="T14" fmla="*/ 111 w 220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12">
                    <a:moveTo>
                      <a:pt x="111" y="212"/>
                    </a:moveTo>
                    <a:cubicBezTo>
                      <a:pt x="108" y="212"/>
                      <a:pt x="104" y="212"/>
                      <a:pt x="100" y="211"/>
                    </a:cubicBezTo>
                    <a:cubicBezTo>
                      <a:pt x="98" y="211"/>
                      <a:pt x="98" y="211"/>
                      <a:pt x="98" y="211"/>
                    </a:cubicBezTo>
                    <a:cubicBezTo>
                      <a:pt x="41" y="205"/>
                      <a:pt x="0" y="154"/>
                      <a:pt x="6" y="97"/>
                    </a:cubicBezTo>
                    <a:cubicBezTo>
                      <a:pt x="12" y="41"/>
                      <a:pt x="63" y="0"/>
                      <a:pt x="120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79" y="12"/>
                      <a:pt x="220" y="63"/>
                      <a:pt x="214" y="120"/>
                    </a:cubicBezTo>
                    <a:cubicBezTo>
                      <a:pt x="208" y="173"/>
                      <a:pt x="164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351">
                <a:extLst>
                  <a:ext uri="{FF2B5EF4-FFF2-40B4-BE49-F238E27FC236}">
                    <a16:creationId xmlns:a16="http://schemas.microsoft.com/office/drawing/2014/main" id="{301C74FB-1B33-4C62-8075-A05D00B4C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896"/>
                <a:ext cx="35" cy="33"/>
              </a:xfrm>
              <a:custGeom>
                <a:avLst/>
                <a:gdLst>
                  <a:gd name="T0" fmla="*/ 63 w 127"/>
                  <a:gd name="T1" fmla="*/ 119 h 119"/>
                  <a:gd name="T2" fmla="*/ 8 w 127"/>
                  <a:gd name="T3" fmla="*/ 77 h 119"/>
                  <a:gd name="T4" fmla="*/ 48 w 127"/>
                  <a:gd name="T5" fmla="*/ 8 h 119"/>
                  <a:gd name="T6" fmla="*/ 50 w 127"/>
                  <a:gd name="T7" fmla="*/ 8 h 119"/>
                  <a:gd name="T8" fmla="*/ 119 w 127"/>
                  <a:gd name="T9" fmla="*/ 48 h 119"/>
                  <a:gd name="T10" fmla="*/ 79 w 127"/>
                  <a:gd name="T11" fmla="*/ 117 h 119"/>
                  <a:gd name="T12" fmla="*/ 77 w 127"/>
                  <a:gd name="T13" fmla="*/ 117 h 119"/>
                  <a:gd name="T14" fmla="*/ 63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3" y="119"/>
                    </a:moveTo>
                    <a:cubicBezTo>
                      <a:pt x="38" y="119"/>
                      <a:pt x="15" y="102"/>
                      <a:pt x="8" y="77"/>
                    </a:cubicBezTo>
                    <a:cubicBezTo>
                      <a:pt x="0" y="47"/>
                      <a:pt x="18" y="16"/>
                      <a:pt x="48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80" y="0"/>
                      <a:pt x="111" y="17"/>
                      <a:pt x="119" y="48"/>
                    </a:cubicBezTo>
                    <a:cubicBezTo>
                      <a:pt x="127" y="78"/>
                      <a:pt x="109" y="109"/>
                      <a:pt x="79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3" y="118"/>
                      <a:pt x="68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352">
                <a:extLst>
                  <a:ext uri="{FF2B5EF4-FFF2-40B4-BE49-F238E27FC236}">
                    <a16:creationId xmlns:a16="http://schemas.microsoft.com/office/drawing/2014/main" id="{F7B6B026-5264-44E4-A42A-92484E29F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879"/>
                <a:ext cx="40" cy="39"/>
              </a:xfrm>
              <a:custGeom>
                <a:avLst/>
                <a:gdLst>
                  <a:gd name="T0" fmla="*/ 73 w 144"/>
                  <a:gd name="T1" fmla="*/ 140 h 140"/>
                  <a:gd name="T2" fmla="*/ 65 w 144"/>
                  <a:gd name="T3" fmla="*/ 140 h 140"/>
                  <a:gd name="T4" fmla="*/ 64 w 144"/>
                  <a:gd name="T5" fmla="*/ 140 h 140"/>
                  <a:gd name="T6" fmla="*/ 4 w 144"/>
                  <a:gd name="T7" fmla="*/ 65 h 140"/>
                  <a:gd name="T8" fmla="*/ 79 w 144"/>
                  <a:gd name="T9" fmla="*/ 4 h 140"/>
                  <a:gd name="T10" fmla="*/ 80 w 144"/>
                  <a:gd name="T11" fmla="*/ 5 h 140"/>
                  <a:gd name="T12" fmla="*/ 140 w 144"/>
                  <a:gd name="T13" fmla="*/ 80 h 140"/>
                  <a:gd name="T14" fmla="*/ 73 w 144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0">
                    <a:moveTo>
                      <a:pt x="73" y="140"/>
                    </a:moveTo>
                    <a:cubicBezTo>
                      <a:pt x="70" y="140"/>
                      <a:pt x="68" y="140"/>
                      <a:pt x="65" y="140"/>
                    </a:cubicBezTo>
                    <a:cubicBezTo>
                      <a:pt x="64" y="140"/>
                      <a:pt x="64" y="140"/>
                      <a:pt x="64" y="140"/>
                    </a:cubicBezTo>
                    <a:cubicBezTo>
                      <a:pt x="27" y="136"/>
                      <a:pt x="0" y="102"/>
                      <a:pt x="4" y="65"/>
                    </a:cubicBezTo>
                    <a:cubicBezTo>
                      <a:pt x="8" y="27"/>
                      <a:pt x="41" y="0"/>
                      <a:pt x="79" y="4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117" y="9"/>
                      <a:pt x="144" y="42"/>
                      <a:pt x="140" y="80"/>
                    </a:cubicBezTo>
                    <a:cubicBezTo>
                      <a:pt x="137" y="114"/>
                      <a:pt x="107" y="140"/>
                      <a:pt x="73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353">
                <a:extLst>
                  <a:ext uri="{FF2B5EF4-FFF2-40B4-BE49-F238E27FC236}">
                    <a16:creationId xmlns:a16="http://schemas.microsoft.com/office/drawing/2014/main" id="{0017DEEF-28CA-46E3-BE37-DE262836C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855"/>
                <a:ext cx="43" cy="39"/>
              </a:xfrm>
              <a:custGeom>
                <a:avLst/>
                <a:gdLst>
                  <a:gd name="T0" fmla="*/ 77 w 153"/>
                  <a:gd name="T1" fmla="*/ 142 h 142"/>
                  <a:gd name="T2" fmla="*/ 46 w 153"/>
                  <a:gd name="T3" fmla="*/ 135 h 142"/>
                  <a:gd name="T4" fmla="*/ 45 w 153"/>
                  <a:gd name="T5" fmla="*/ 134 h 142"/>
                  <a:gd name="T6" fmla="*/ 17 w 153"/>
                  <a:gd name="T7" fmla="*/ 45 h 142"/>
                  <a:gd name="T8" fmla="*/ 106 w 153"/>
                  <a:gd name="T9" fmla="*/ 16 h 142"/>
                  <a:gd name="T10" fmla="*/ 107 w 153"/>
                  <a:gd name="T11" fmla="*/ 17 h 142"/>
                  <a:gd name="T12" fmla="*/ 136 w 153"/>
                  <a:gd name="T13" fmla="*/ 106 h 142"/>
                  <a:gd name="T14" fmla="*/ 77 w 15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2">
                    <a:moveTo>
                      <a:pt x="77" y="142"/>
                    </a:moveTo>
                    <a:cubicBezTo>
                      <a:pt x="67" y="142"/>
                      <a:pt x="56" y="140"/>
                      <a:pt x="46" y="135"/>
                    </a:cubicBezTo>
                    <a:cubicBezTo>
                      <a:pt x="45" y="134"/>
                      <a:pt x="45" y="134"/>
                      <a:pt x="45" y="134"/>
                    </a:cubicBezTo>
                    <a:cubicBezTo>
                      <a:pt x="12" y="117"/>
                      <a:pt x="0" y="77"/>
                      <a:pt x="17" y="45"/>
                    </a:cubicBezTo>
                    <a:cubicBezTo>
                      <a:pt x="33" y="12"/>
                      <a:pt x="73" y="0"/>
                      <a:pt x="106" y="16"/>
                    </a:cubicBezTo>
                    <a:cubicBezTo>
                      <a:pt x="107" y="17"/>
                      <a:pt x="107" y="17"/>
                      <a:pt x="107" y="17"/>
                    </a:cubicBezTo>
                    <a:cubicBezTo>
                      <a:pt x="140" y="34"/>
                      <a:pt x="153" y="74"/>
                      <a:pt x="136" y="106"/>
                    </a:cubicBezTo>
                    <a:cubicBezTo>
                      <a:pt x="124" y="129"/>
                      <a:pt x="101" y="142"/>
                      <a:pt x="77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354">
                <a:extLst>
                  <a:ext uri="{FF2B5EF4-FFF2-40B4-BE49-F238E27FC236}">
                    <a16:creationId xmlns:a16="http://schemas.microsoft.com/office/drawing/2014/main" id="{AFD7C847-2782-43E1-96BB-8042C3647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2840"/>
                <a:ext cx="64" cy="61"/>
              </a:xfrm>
              <a:custGeom>
                <a:avLst/>
                <a:gdLst>
                  <a:gd name="T0" fmla="*/ 115 w 233"/>
                  <a:gd name="T1" fmla="*/ 220 h 220"/>
                  <a:gd name="T2" fmla="*/ 14 w 233"/>
                  <a:gd name="T3" fmla="*/ 143 h 220"/>
                  <a:gd name="T4" fmla="*/ 88 w 233"/>
                  <a:gd name="T5" fmla="*/ 15 h 220"/>
                  <a:gd name="T6" fmla="*/ 91 w 233"/>
                  <a:gd name="T7" fmla="*/ 14 h 220"/>
                  <a:gd name="T8" fmla="*/ 218 w 233"/>
                  <a:gd name="T9" fmla="*/ 88 h 220"/>
                  <a:gd name="T10" fmla="*/ 145 w 233"/>
                  <a:gd name="T11" fmla="*/ 216 h 220"/>
                  <a:gd name="T12" fmla="*/ 142 w 233"/>
                  <a:gd name="T13" fmla="*/ 217 h 220"/>
                  <a:gd name="T14" fmla="*/ 115 w 233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20">
                    <a:moveTo>
                      <a:pt x="115" y="220"/>
                    </a:moveTo>
                    <a:cubicBezTo>
                      <a:pt x="69" y="220"/>
                      <a:pt x="27" y="190"/>
                      <a:pt x="14" y="143"/>
                    </a:cubicBezTo>
                    <a:cubicBezTo>
                      <a:pt x="0" y="87"/>
                      <a:pt x="33" y="30"/>
                      <a:pt x="88" y="15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146" y="0"/>
                      <a:pt x="203" y="33"/>
                      <a:pt x="218" y="88"/>
                    </a:cubicBezTo>
                    <a:cubicBezTo>
                      <a:pt x="233" y="144"/>
                      <a:pt x="200" y="201"/>
                      <a:pt x="145" y="216"/>
                    </a:cubicBezTo>
                    <a:cubicBezTo>
                      <a:pt x="142" y="217"/>
                      <a:pt x="142" y="217"/>
                      <a:pt x="142" y="217"/>
                    </a:cubicBezTo>
                    <a:cubicBezTo>
                      <a:pt x="133" y="219"/>
                      <a:pt x="124" y="220"/>
                      <a:pt x="115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355">
                <a:extLst>
                  <a:ext uri="{FF2B5EF4-FFF2-40B4-BE49-F238E27FC236}">
                    <a16:creationId xmlns:a16="http://schemas.microsoft.com/office/drawing/2014/main" id="{7A56D4E4-20AD-4AEF-9437-5A0DF0F23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280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13 w 196"/>
                  <a:gd name="T3" fmla="*/ 120 h 185"/>
                  <a:gd name="T4" fmla="*/ 75 w 196"/>
                  <a:gd name="T5" fmla="*/ 13 h 185"/>
                  <a:gd name="T6" fmla="*/ 77 w 196"/>
                  <a:gd name="T7" fmla="*/ 12 h 185"/>
                  <a:gd name="T8" fmla="*/ 184 w 196"/>
                  <a:gd name="T9" fmla="*/ 74 h 185"/>
                  <a:gd name="T10" fmla="*/ 122 w 196"/>
                  <a:gd name="T11" fmla="*/ 181 h 185"/>
                  <a:gd name="T12" fmla="*/ 120 w 196"/>
                  <a:gd name="T13" fmla="*/ 182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59" y="185"/>
                      <a:pt x="23" y="159"/>
                      <a:pt x="13" y="120"/>
                    </a:cubicBezTo>
                    <a:cubicBezTo>
                      <a:pt x="0" y="73"/>
                      <a:pt x="28" y="25"/>
                      <a:pt x="75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123" y="0"/>
                      <a:pt x="171" y="28"/>
                      <a:pt x="184" y="74"/>
                    </a:cubicBezTo>
                    <a:cubicBezTo>
                      <a:pt x="196" y="121"/>
                      <a:pt x="168" y="169"/>
                      <a:pt x="122" y="181"/>
                    </a:cubicBezTo>
                    <a:cubicBezTo>
                      <a:pt x="120" y="182"/>
                      <a:pt x="120" y="182"/>
                      <a:pt x="120" y="182"/>
                    </a:cubicBezTo>
                    <a:cubicBezTo>
                      <a:pt x="112" y="184"/>
                      <a:pt x="105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356">
                <a:extLst>
                  <a:ext uri="{FF2B5EF4-FFF2-40B4-BE49-F238E27FC236}">
                    <a16:creationId xmlns:a16="http://schemas.microsoft.com/office/drawing/2014/main" id="{0F036221-54AA-4C4F-9CC4-288490E3C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775"/>
                <a:ext cx="53" cy="50"/>
              </a:xfrm>
              <a:custGeom>
                <a:avLst/>
                <a:gdLst>
                  <a:gd name="T0" fmla="*/ 97 w 193"/>
                  <a:gd name="T1" fmla="*/ 181 h 181"/>
                  <a:gd name="T2" fmla="*/ 59 w 193"/>
                  <a:gd name="T3" fmla="*/ 172 h 181"/>
                  <a:gd name="T4" fmla="*/ 57 w 193"/>
                  <a:gd name="T5" fmla="*/ 171 h 181"/>
                  <a:gd name="T6" fmla="*/ 21 w 193"/>
                  <a:gd name="T7" fmla="*/ 58 h 181"/>
                  <a:gd name="T8" fmla="*/ 134 w 193"/>
                  <a:gd name="T9" fmla="*/ 22 h 181"/>
                  <a:gd name="T10" fmla="*/ 136 w 193"/>
                  <a:gd name="T11" fmla="*/ 23 h 181"/>
                  <a:gd name="T12" fmla="*/ 172 w 193"/>
                  <a:gd name="T13" fmla="*/ 136 h 181"/>
                  <a:gd name="T14" fmla="*/ 97 w 193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1">
                    <a:moveTo>
                      <a:pt x="97" y="181"/>
                    </a:moveTo>
                    <a:cubicBezTo>
                      <a:pt x="84" y="181"/>
                      <a:pt x="71" y="178"/>
                      <a:pt x="59" y="172"/>
                    </a:cubicBezTo>
                    <a:cubicBezTo>
                      <a:pt x="57" y="171"/>
                      <a:pt x="57" y="171"/>
                      <a:pt x="57" y="171"/>
                    </a:cubicBezTo>
                    <a:cubicBezTo>
                      <a:pt x="16" y="150"/>
                      <a:pt x="0" y="99"/>
                      <a:pt x="21" y="58"/>
                    </a:cubicBezTo>
                    <a:cubicBezTo>
                      <a:pt x="42" y="16"/>
                      <a:pt x="93" y="0"/>
                      <a:pt x="134" y="22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77" y="44"/>
                      <a:pt x="193" y="95"/>
                      <a:pt x="172" y="136"/>
                    </a:cubicBezTo>
                    <a:cubicBezTo>
                      <a:pt x="157" y="165"/>
                      <a:pt x="128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357">
                <a:extLst>
                  <a:ext uri="{FF2B5EF4-FFF2-40B4-BE49-F238E27FC236}">
                    <a16:creationId xmlns:a16="http://schemas.microsoft.com/office/drawing/2014/main" id="{8E2EFC36-FBC1-4CEF-AC3F-C8B764E89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725"/>
                <a:ext cx="42" cy="39"/>
              </a:xfrm>
              <a:custGeom>
                <a:avLst/>
                <a:gdLst>
                  <a:gd name="T0" fmla="*/ 75 w 151"/>
                  <a:gd name="T1" fmla="*/ 142 h 142"/>
                  <a:gd name="T2" fmla="*/ 22 w 151"/>
                  <a:gd name="T3" fmla="*/ 115 h 142"/>
                  <a:gd name="T4" fmla="*/ 36 w 151"/>
                  <a:gd name="T5" fmla="*/ 23 h 142"/>
                  <a:gd name="T6" fmla="*/ 37 w 151"/>
                  <a:gd name="T7" fmla="*/ 22 h 142"/>
                  <a:gd name="T8" fmla="*/ 130 w 151"/>
                  <a:gd name="T9" fmla="*/ 36 h 142"/>
                  <a:gd name="T10" fmla="*/ 115 w 151"/>
                  <a:gd name="T11" fmla="*/ 129 h 142"/>
                  <a:gd name="T12" fmla="*/ 114 w 151"/>
                  <a:gd name="T13" fmla="*/ 130 h 142"/>
                  <a:gd name="T14" fmla="*/ 75 w 151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2">
                    <a:moveTo>
                      <a:pt x="75" y="142"/>
                    </a:moveTo>
                    <a:cubicBezTo>
                      <a:pt x="55" y="142"/>
                      <a:pt x="35" y="133"/>
                      <a:pt x="22" y="115"/>
                    </a:cubicBezTo>
                    <a:cubicBezTo>
                      <a:pt x="0" y="86"/>
                      <a:pt x="6" y="44"/>
                      <a:pt x="36" y="23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67" y="0"/>
                      <a:pt x="108" y="7"/>
                      <a:pt x="130" y="36"/>
                    </a:cubicBezTo>
                    <a:cubicBezTo>
                      <a:pt x="151" y="66"/>
                      <a:pt x="145" y="107"/>
                      <a:pt x="115" y="129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02" y="138"/>
                      <a:pt x="89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358">
                <a:extLst>
                  <a:ext uri="{FF2B5EF4-FFF2-40B4-BE49-F238E27FC236}">
                    <a16:creationId xmlns:a16="http://schemas.microsoft.com/office/drawing/2014/main" id="{A0446A41-C887-415A-9264-9E3B4C1D8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2710"/>
                <a:ext cx="36" cy="34"/>
              </a:xfrm>
              <a:custGeom>
                <a:avLst/>
                <a:gdLst>
                  <a:gd name="T0" fmla="*/ 65 w 129"/>
                  <a:gd name="T1" fmla="*/ 121 h 121"/>
                  <a:gd name="T2" fmla="*/ 39 w 129"/>
                  <a:gd name="T3" fmla="*/ 115 h 121"/>
                  <a:gd name="T4" fmla="*/ 38 w 129"/>
                  <a:gd name="T5" fmla="*/ 114 h 121"/>
                  <a:gd name="T6" fmla="*/ 14 w 129"/>
                  <a:gd name="T7" fmla="*/ 39 h 121"/>
                  <a:gd name="T8" fmla="*/ 90 w 129"/>
                  <a:gd name="T9" fmla="*/ 15 h 121"/>
                  <a:gd name="T10" fmla="*/ 91 w 129"/>
                  <a:gd name="T11" fmla="*/ 15 h 121"/>
                  <a:gd name="T12" fmla="*/ 115 w 129"/>
                  <a:gd name="T13" fmla="*/ 91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6" y="121"/>
                      <a:pt x="48" y="119"/>
                      <a:pt x="39" y="115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11" y="100"/>
                      <a:pt x="0" y="66"/>
                      <a:pt x="14" y="39"/>
                    </a:cubicBezTo>
                    <a:cubicBezTo>
                      <a:pt x="28" y="11"/>
                      <a:pt x="62" y="0"/>
                      <a:pt x="90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118" y="30"/>
                      <a:pt x="129" y="63"/>
                      <a:pt x="115" y="91"/>
                    </a:cubicBezTo>
                    <a:cubicBezTo>
                      <a:pt x="105" y="110"/>
                      <a:pt x="85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359">
                <a:extLst>
                  <a:ext uri="{FF2B5EF4-FFF2-40B4-BE49-F238E27FC236}">
                    <a16:creationId xmlns:a16="http://schemas.microsoft.com/office/drawing/2014/main" id="{38AA83F6-BA34-49B1-B789-38DC525DC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619"/>
                <a:ext cx="64" cy="61"/>
              </a:xfrm>
              <a:custGeom>
                <a:avLst/>
                <a:gdLst>
                  <a:gd name="T0" fmla="*/ 116 w 233"/>
                  <a:gd name="T1" fmla="*/ 219 h 219"/>
                  <a:gd name="T2" fmla="*/ 33 w 233"/>
                  <a:gd name="T3" fmla="*/ 177 h 219"/>
                  <a:gd name="T4" fmla="*/ 56 w 233"/>
                  <a:gd name="T5" fmla="*/ 35 h 219"/>
                  <a:gd name="T6" fmla="*/ 57 w 233"/>
                  <a:gd name="T7" fmla="*/ 33 h 219"/>
                  <a:gd name="T8" fmla="*/ 200 w 233"/>
                  <a:gd name="T9" fmla="*/ 55 h 219"/>
                  <a:gd name="T10" fmla="*/ 178 w 233"/>
                  <a:gd name="T11" fmla="*/ 198 h 219"/>
                  <a:gd name="T12" fmla="*/ 176 w 233"/>
                  <a:gd name="T13" fmla="*/ 199 h 219"/>
                  <a:gd name="T14" fmla="*/ 116 w 233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19">
                    <a:moveTo>
                      <a:pt x="116" y="219"/>
                    </a:moveTo>
                    <a:cubicBezTo>
                      <a:pt x="84" y="219"/>
                      <a:pt x="53" y="204"/>
                      <a:pt x="33" y="177"/>
                    </a:cubicBezTo>
                    <a:cubicBezTo>
                      <a:pt x="0" y="132"/>
                      <a:pt x="10" y="68"/>
                      <a:pt x="56" y="35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103" y="0"/>
                      <a:pt x="167" y="10"/>
                      <a:pt x="200" y="55"/>
                    </a:cubicBezTo>
                    <a:cubicBezTo>
                      <a:pt x="233" y="101"/>
                      <a:pt x="223" y="165"/>
                      <a:pt x="178" y="198"/>
                    </a:cubicBezTo>
                    <a:cubicBezTo>
                      <a:pt x="176" y="199"/>
                      <a:pt x="176" y="199"/>
                      <a:pt x="176" y="199"/>
                    </a:cubicBezTo>
                    <a:cubicBezTo>
                      <a:pt x="158" y="212"/>
                      <a:pt x="137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360">
                <a:extLst>
                  <a:ext uri="{FF2B5EF4-FFF2-40B4-BE49-F238E27FC236}">
                    <a16:creationId xmlns:a16="http://schemas.microsoft.com/office/drawing/2014/main" id="{3D82E2AB-612F-400E-A942-AEF2DA653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2595"/>
                <a:ext cx="65" cy="62"/>
              </a:xfrm>
              <a:custGeom>
                <a:avLst/>
                <a:gdLst>
                  <a:gd name="T0" fmla="*/ 119 w 236"/>
                  <a:gd name="T1" fmla="*/ 224 h 224"/>
                  <a:gd name="T2" fmla="*/ 40 w 236"/>
                  <a:gd name="T3" fmla="*/ 188 h 224"/>
                  <a:gd name="T4" fmla="*/ 38 w 236"/>
                  <a:gd name="T5" fmla="*/ 187 h 224"/>
                  <a:gd name="T6" fmla="*/ 48 w 236"/>
                  <a:gd name="T7" fmla="*/ 38 h 224"/>
                  <a:gd name="T8" fmla="*/ 196 w 236"/>
                  <a:gd name="T9" fmla="*/ 48 h 224"/>
                  <a:gd name="T10" fmla="*/ 198 w 236"/>
                  <a:gd name="T11" fmla="*/ 49 h 224"/>
                  <a:gd name="T12" fmla="*/ 188 w 236"/>
                  <a:gd name="T13" fmla="*/ 198 h 224"/>
                  <a:gd name="T14" fmla="*/ 119 w 236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6" h="224">
                    <a:moveTo>
                      <a:pt x="119" y="224"/>
                    </a:moveTo>
                    <a:cubicBezTo>
                      <a:pt x="90" y="224"/>
                      <a:pt x="61" y="212"/>
                      <a:pt x="40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0" y="143"/>
                      <a:pt x="4" y="77"/>
                      <a:pt x="48" y="38"/>
                    </a:cubicBezTo>
                    <a:cubicBezTo>
                      <a:pt x="91" y="0"/>
                      <a:pt x="157" y="4"/>
                      <a:pt x="196" y="48"/>
                    </a:cubicBezTo>
                    <a:cubicBezTo>
                      <a:pt x="198" y="49"/>
                      <a:pt x="198" y="49"/>
                      <a:pt x="198" y="49"/>
                    </a:cubicBezTo>
                    <a:cubicBezTo>
                      <a:pt x="236" y="93"/>
                      <a:pt x="232" y="159"/>
                      <a:pt x="188" y="198"/>
                    </a:cubicBezTo>
                    <a:cubicBezTo>
                      <a:pt x="168" y="215"/>
                      <a:pt x="143" y="224"/>
                      <a:pt x="119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361">
                <a:extLst>
                  <a:ext uri="{FF2B5EF4-FFF2-40B4-BE49-F238E27FC236}">
                    <a16:creationId xmlns:a16="http://schemas.microsoft.com/office/drawing/2014/main" id="{A92AA515-6CB6-4713-BB38-778C08558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522"/>
                <a:ext cx="45" cy="42"/>
              </a:xfrm>
              <a:custGeom>
                <a:avLst/>
                <a:gdLst>
                  <a:gd name="T0" fmla="*/ 80 w 161"/>
                  <a:gd name="T1" fmla="*/ 152 h 152"/>
                  <a:gd name="T2" fmla="*/ 42 w 161"/>
                  <a:gd name="T3" fmla="*/ 141 h 152"/>
                  <a:gd name="T4" fmla="*/ 21 w 161"/>
                  <a:gd name="T5" fmla="*/ 44 h 152"/>
                  <a:gd name="T6" fmla="*/ 21 w 161"/>
                  <a:gd name="T7" fmla="*/ 43 h 152"/>
                  <a:gd name="T8" fmla="*/ 119 w 161"/>
                  <a:gd name="T9" fmla="*/ 21 h 152"/>
                  <a:gd name="T10" fmla="*/ 140 w 161"/>
                  <a:gd name="T11" fmla="*/ 118 h 152"/>
                  <a:gd name="T12" fmla="*/ 139 w 161"/>
                  <a:gd name="T13" fmla="*/ 120 h 152"/>
                  <a:gd name="T14" fmla="*/ 80 w 161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2">
                    <a:moveTo>
                      <a:pt x="80" y="152"/>
                    </a:moveTo>
                    <a:cubicBezTo>
                      <a:pt x="67" y="152"/>
                      <a:pt x="54" y="149"/>
                      <a:pt x="42" y="141"/>
                    </a:cubicBezTo>
                    <a:cubicBezTo>
                      <a:pt x="9" y="120"/>
                      <a:pt x="0" y="77"/>
                      <a:pt x="21" y="44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42" y="10"/>
                      <a:pt x="86" y="0"/>
                      <a:pt x="119" y="21"/>
                    </a:cubicBezTo>
                    <a:cubicBezTo>
                      <a:pt x="152" y="42"/>
                      <a:pt x="161" y="86"/>
                      <a:pt x="140" y="118"/>
                    </a:cubicBezTo>
                    <a:cubicBezTo>
                      <a:pt x="139" y="120"/>
                      <a:pt x="139" y="120"/>
                      <a:pt x="139" y="120"/>
                    </a:cubicBezTo>
                    <a:cubicBezTo>
                      <a:pt x="126" y="141"/>
                      <a:pt x="103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362">
                <a:extLst>
                  <a:ext uri="{FF2B5EF4-FFF2-40B4-BE49-F238E27FC236}">
                    <a16:creationId xmlns:a16="http://schemas.microsoft.com/office/drawing/2014/main" id="{5FA2E057-2D92-4654-AA63-D4C96E20A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2487"/>
                <a:ext cx="42" cy="39"/>
              </a:xfrm>
              <a:custGeom>
                <a:avLst/>
                <a:gdLst>
                  <a:gd name="T0" fmla="*/ 75 w 150"/>
                  <a:gd name="T1" fmla="*/ 142 h 142"/>
                  <a:gd name="T2" fmla="*/ 25 w 150"/>
                  <a:gd name="T3" fmla="*/ 119 h 142"/>
                  <a:gd name="T4" fmla="*/ 24 w 150"/>
                  <a:gd name="T5" fmla="*/ 118 h 142"/>
                  <a:gd name="T6" fmla="*/ 30 w 150"/>
                  <a:gd name="T7" fmla="*/ 24 h 142"/>
                  <a:gd name="T8" fmla="*/ 124 w 150"/>
                  <a:gd name="T9" fmla="*/ 30 h 142"/>
                  <a:gd name="T10" fmla="*/ 125 w 150"/>
                  <a:gd name="T11" fmla="*/ 31 h 142"/>
                  <a:gd name="T12" fmla="*/ 119 w 150"/>
                  <a:gd name="T13" fmla="*/ 125 h 142"/>
                  <a:gd name="T14" fmla="*/ 75 w 150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2">
                    <a:moveTo>
                      <a:pt x="75" y="142"/>
                    </a:moveTo>
                    <a:cubicBezTo>
                      <a:pt x="57" y="142"/>
                      <a:pt x="39" y="134"/>
                      <a:pt x="25" y="119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0" y="90"/>
                      <a:pt x="3" y="48"/>
                      <a:pt x="30" y="24"/>
                    </a:cubicBezTo>
                    <a:cubicBezTo>
                      <a:pt x="58" y="0"/>
                      <a:pt x="100" y="2"/>
                      <a:pt x="124" y="30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50" y="59"/>
                      <a:pt x="147" y="101"/>
                      <a:pt x="119" y="125"/>
                    </a:cubicBezTo>
                    <a:cubicBezTo>
                      <a:pt x="107" y="136"/>
                      <a:pt x="91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363">
                <a:extLst>
                  <a:ext uri="{FF2B5EF4-FFF2-40B4-BE49-F238E27FC236}">
                    <a16:creationId xmlns:a16="http://schemas.microsoft.com/office/drawing/2014/main" id="{189C46D4-B02E-49C4-897B-BDEDB8F8B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389"/>
                <a:ext cx="41" cy="39"/>
              </a:xfrm>
              <a:custGeom>
                <a:avLst/>
                <a:gdLst>
                  <a:gd name="T0" fmla="*/ 74 w 149"/>
                  <a:gd name="T1" fmla="*/ 141 h 141"/>
                  <a:gd name="T2" fmla="*/ 39 w 149"/>
                  <a:gd name="T3" fmla="*/ 131 h 141"/>
                  <a:gd name="T4" fmla="*/ 19 w 149"/>
                  <a:gd name="T5" fmla="*/ 41 h 141"/>
                  <a:gd name="T6" fmla="*/ 20 w 149"/>
                  <a:gd name="T7" fmla="*/ 39 h 141"/>
                  <a:gd name="T8" fmla="*/ 110 w 149"/>
                  <a:gd name="T9" fmla="*/ 19 h 141"/>
                  <a:gd name="T10" fmla="*/ 130 w 149"/>
                  <a:gd name="T11" fmla="*/ 110 h 141"/>
                  <a:gd name="T12" fmla="*/ 129 w 149"/>
                  <a:gd name="T13" fmla="*/ 111 h 141"/>
                  <a:gd name="T14" fmla="*/ 74 w 149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1">
                    <a:moveTo>
                      <a:pt x="74" y="141"/>
                    </a:moveTo>
                    <a:cubicBezTo>
                      <a:pt x="62" y="141"/>
                      <a:pt x="50" y="138"/>
                      <a:pt x="39" y="131"/>
                    </a:cubicBezTo>
                    <a:cubicBezTo>
                      <a:pt x="8" y="111"/>
                      <a:pt x="0" y="71"/>
                      <a:pt x="19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39" y="9"/>
                      <a:pt x="80" y="0"/>
                      <a:pt x="110" y="19"/>
                    </a:cubicBezTo>
                    <a:cubicBezTo>
                      <a:pt x="141" y="39"/>
                      <a:pt x="149" y="79"/>
                      <a:pt x="130" y="110"/>
                    </a:cubicBezTo>
                    <a:cubicBezTo>
                      <a:pt x="129" y="111"/>
                      <a:pt x="129" y="111"/>
                      <a:pt x="129" y="111"/>
                    </a:cubicBezTo>
                    <a:cubicBezTo>
                      <a:pt x="117" y="130"/>
                      <a:pt x="9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364">
                <a:extLst>
                  <a:ext uri="{FF2B5EF4-FFF2-40B4-BE49-F238E27FC236}">
                    <a16:creationId xmlns:a16="http://schemas.microsoft.com/office/drawing/2014/main" id="{61E6A6C7-A5D7-4DBB-AE7D-AD074CFF5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" y="2364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14 w 155"/>
                  <a:gd name="T3" fmla="*/ 103 h 148"/>
                  <a:gd name="T4" fmla="*/ 13 w 155"/>
                  <a:gd name="T5" fmla="*/ 101 h 148"/>
                  <a:gd name="T6" fmla="*/ 54 w 155"/>
                  <a:gd name="T7" fmla="*/ 13 h 148"/>
                  <a:gd name="T8" fmla="*/ 142 w 155"/>
                  <a:gd name="T9" fmla="*/ 54 h 148"/>
                  <a:gd name="T10" fmla="*/ 142 w 155"/>
                  <a:gd name="T11" fmla="*/ 55 h 148"/>
                  <a:gd name="T12" fmla="*/ 102 w 155"/>
                  <a:gd name="T13" fmla="*/ 143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50" y="148"/>
                      <a:pt x="24" y="131"/>
                      <a:pt x="14" y="103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0" y="66"/>
                      <a:pt x="18" y="26"/>
                      <a:pt x="54" y="13"/>
                    </a:cubicBezTo>
                    <a:cubicBezTo>
                      <a:pt x="89" y="0"/>
                      <a:pt x="129" y="18"/>
                      <a:pt x="142" y="54"/>
                    </a:cubicBezTo>
                    <a:cubicBezTo>
                      <a:pt x="142" y="55"/>
                      <a:pt x="142" y="55"/>
                      <a:pt x="142" y="55"/>
                    </a:cubicBezTo>
                    <a:cubicBezTo>
                      <a:pt x="155" y="91"/>
                      <a:pt x="137" y="130"/>
                      <a:pt x="102" y="143"/>
                    </a:cubicBezTo>
                    <a:cubicBezTo>
                      <a:pt x="94" y="146"/>
                      <a:pt x="86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365">
                <a:extLst>
                  <a:ext uri="{FF2B5EF4-FFF2-40B4-BE49-F238E27FC236}">
                    <a16:creationId xmlns:a16="http://schemas.microsoft.com/office/drawing/2014/main" id="{C0588DA5-4ED7-4917-98F5-51AF871FC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247"/>
                <a:ext cx="56" cy="53"/>
              </a:xfrm>
              <a:custGeom>
                <a:avLst/>
                <a:gdLst>
                  <a:gd name="T0" fmla="*/ 101 w 204"/>
                  <a:gd name="T1" fmla="*/ 192 h 192"/>
                  <a:gd name="T2" fmla="*/ 53 w 204"/>
                  <a:gd name="T3" fmla="*/ 178 h 192"/>
                  <a:gd name="T4" fmla="*/ 26 w 204"/>
                  <a:gd name="T5" fmla="*/ 55 h 192"/>
                  <a:gd name="T6" fmla="*/ 27 w 204"/>
                  <a:gd name="T7" fmla="*/ 53 h 192"/>
                  <a:gd name="T8" fmla="*/ 150 w 204"/>
                  <a:gd name="T9" fmla="*/ 26 h 192"/>
                  <a:gd name="T10" fmla="*/ 177 w 204"/>
                  <a:gd name="T11" fmla="*/ 149 h 192"/>
                  <a:gd name="T12" fmla="*/ 176 w 204"/>
                  <a:gd name="T13" fmla="*/ 151 h 192"/>
                  <a:gd name="T14" fmla="*/ 101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1" y="192"/>
                    </a:moveTo>
                    <a:cubicBezTo>
                      <a:pt x="85" y="192"/>
                      <a:pt x="68" y="187"/>
                      <a:pt x="53" y="178"/>
                    </a:cubicBezTo>
                    <a:cubicBezTo>
                      <a:pt x="12" y="151"/>
                      <a:pt x="0" y="96"/>
                      <a:pt x="26" y="55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54" y="12"/>
                      <a:pt x="109" y="0"/>
                      <a:pt x="150" y="26"/>
                    </a:cubicBezTo>
                    <a:cubicBezTo>
                      <a:pt x="192" y="53"/>
                      <a:pt x="204" y="108"/>
                      <a:pt x="177" y="149"/>
                    </a:cubicBezTo>
                    <a:cubicBezTo>
                      <a:pt x="176" y="151"/>
                      <a:pt x="176" y="151"/>
                      <a:pt x="176" y="151"/>
                    </a:cubicBezTo>
                    <a:cubicBezTo>
                      <a:pt x="159" y="177"/>
                      <a:pt x="130" y="192"/>
                      <a:pt x="101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366">
                <a:extLst>
                  <a:ext uri="{FF2B5EF4-FFF2-40B4-BE49-F238E27FC236}">
                    <a16:creationId xmlns:a16="http://schemas.microsoft.com/office/drawing/2014/main" id="{96A4BA3F-0F32-49E5-AA82-D1B161A91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211"/>
                <a:ext cx="51" cy="47"/>
              </a:xfrm>
              <a:custGeom>
                <a:avLst/>
                <a:gdLst>
                  <a:gd name="T0" fmla="*/ 91 w 183"/>
                  <a:gd name="T1" fmla="*/ 173 h 173"/>
                  <a:gd name="T2" fmla="*/ 16 w 183"/>
                  <a:gd name="T3" fmla="*/ 121 h 173"/>
                  <a:gd name="T4" fmla="*/ 15 w 183"/>
                  <a:gd name="T5" fmla="*/ 119 h 173"/>
                  <a:gd name="T6" fmla="*/ 63 w 183"/>
                  <a:gd name="T7" fmla="*/ 15 h 173"/>
                  <a:gd name="T8" fmla="*/ 166 w 183"/>
                  <a:gd name="T9" fmla="*/ 63 h 173"/>
                  <a:gd name="T10" fmla="*/ 167 w 183"/>
                  <a:gd name="T11" fmla="*/ 65 h 173"/>
                  <a:gd name="T12" fmla="*/ 119 w 183"/>
                  <a:gd name="T13" fmla="*/ 168 h 173"/>
                  <a:gd name="T14" fmla="*/ 91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1" y="173"/>
                    </a:moveTo>
                    <a:cubicBezTo>
                      <a:pt x="59" y="173"/>
                      <a:pt x="28" y="153"/>
                      <a:pt x="16" y="121"/>
                    </a:cubicBezTo>
                    <a:cubicBezTo>
                      <a:pt x="15" y="119"/>
                      <a:pt x="15" y="119"/>
                      <a:pt x="15" y="119"/>
                    </a:cubicBezTo>
                    <a:cubicBezTo>
                      <a:pt x="0" y="77"/>
                      <a:pt x="21" y="31"/>
                      <a:pt x="63" y="15"/>
                    </a:cubicBezTo>
                    <a:cubicBezTo>
                      <a:pt x="105" y="0"/>
                      <a:pt x="151" y="21"/>
                      <a:pt x="166" y="63"/>
                    </a:cubicBezTo>
                    <a:cubicBezTo>
                      <a:pt x="167" y="65"/>
                      <a:pt x="167" y="65"/>
                      <a:pt x="167" y="65"/>
                    </a:cubicBezTo>
                    <a:cubicBezTo>
                      <a:pt x="183" y="106"/>
                      <a:pt x="161" y="153"/>
                      <a:pt x="119" y="168"/>
                    </a:cubicBezTo>
                    <a:cubicBezTo>
                      <a:pt x="110" y="172"/>
                      <a:pt x="101" y="173"/>
                      <a:pt x="91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367">
                <a:extLst>
                  <a:ext uri="{FF2B5EF4-FFF2-40B4-BE49-F238E27FC236}">
                    <a16:creationId xmlns:a16="http://schemas.microsoft.com/office/drawing/2014/main" id="{8FA3A840-60EA-4FCC-AC95-E5FBD3A6A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099"/>
                <a:ext cx="49" cy="48"/>
              </a:xfrm>
              <a:custGeom>
                <a:avLst/>
                <a:gdLst>
                  <a:gd name="T0" fmla="*/ 89 w 179"/>
                  <a:gd name="T1" fmla="*/ 173 h 173"/>
                  <a:gd name="T2" fmla="*/ 73 w 179"/>
                  <a:gd name="T3" fmla="*/ 171 h 173"/>
                  <a:gd name="T4" fmla="*/ 9 w 179"/>
                  <a:gd name="T5" fmla="*/ 74 h 173"/>
                  <a:gd name="T6" fmla="*/ 10 w 179"/>
                  <a:gd name="T7" fmla="*/ 73 h 173"/>
                  <a:gd name="T8" fmla="*/ 106 w 179"/>
                  <a:gd name="T9" fmla="*/ 9 h 173"/>
                  <a:gd name="T10" fmla="*/ 170 w 179"/>
                  <a:gd name="T11" fmla="*/ 105 h 173"/>
                  <a:gd name="T12" fmla="*/ 169 w 179"/>
                  <a:gd name="T13" fmla="*/ 107 h 173"/>
                  <a:gd name="T14" fmla="*/ 89 w 179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3">
                    <a:moveTo>
                      <a:pt x="89" y="173"/>
                    </a:moveTo>
                    <a:cubicBezTo>
                      <a:pt x="84" y="173"/>
                      <a:pt x="78" y="172"/>
                      <a:pt x="73" y="171"/>
                    </a:cubicBezTo>
                    <a:cubicBezTo>
                      <a:pt x="29" y="162"/>
                      <a:pt x="0" y="119"/>
                      <a:pt x="9" y="74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9" y="28"/>
                      <a:pt x="62" y="0"/>
                      <a:pt x="106" y="9"/>
                    </a:cubicBezTo>
                    <a:cubicBezTo>
                      <a:pt x="150" y="18"/>
                      <a:pt x="179" y="61"/>
                      <a:pt x="170" y="105"/>
                    </a:cubicBezTo>
                    <a:cubicBezTo>
                      <a:pt x="169" y="107"/>
                      <a:pt x="169" y="107"/>
                      <a:pt x="169" y="107"/>
                    </a:cubicBezTo>
                    <a:cubicBezTo>
                      <a:pt x="161" y="146"/>
                      <a:pt x="127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368">
                <a:extLst>
                  <a:ext uri="{FF2B5EF4-FFF2-40B4-BE49-F238E27FC236}">
                    <a16:creationId xmlns:a16="http://schemas.microsoft.com/office/drawing/2014/main" id="{1DFEF622-963F-4CE7-8FF8-8246B57C3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2059"/>
                <a:ext cx="54" cy="51"/>
              </a:xfrm>
              <a:custGeom>
                <a:avLst/>
                <a:gdLst>
                  <a:gd name="T0" fmla="*/ 97 w 193"/>
                  <a:gd name="T1" fmla="*/ 183 h 183"/>
                  <a:gd name="T2" fmla="*/ 17 w 193"/>
                  <a:gd name="T3" fmla="*/ 127 h 183"/>
                  <a:gd name="T4" fmla="*/ 17 w 193"/>
                  <a:gd name="T5" fmla="*/ 126 h 183"/>
                  <a:gd name="T6" fmla="*/ 67 w 193"/>
                  <a:gd name="T7" fmla="*/ 16 h 183"/>
                  <a:gd name="T8" fmla="*/ 176 w 193"/>
                  <a:gd name="T9" fmla="*/ 67 h 183"/>
                  <a:gd name="T10" fmla="*/ 177 w 193"/>
                  <a:gd name="T11" fmla="*/ 69 h 183"/>
                  <a:gd name="T12" fmla="*/ 126 w 193"/>
                  <a:gd name="T13" fmla="*/ 178 h 183"/>
                  <a:gd name="T14" fmla="*/ 97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7" y="183"/>
                    </a:moveTo>
                    <a:cubicBezTo>
                      <a:pt x="62" y="183"/>
                      <a:pt x="30" y="162"/>
                      <a:pt x="17" y="127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0" y="81"/>
                      <a:pt x="23" y="33"/>
                      <a:pt x="67" y="16"/>
                    </a:cubicBezTo>
                    <a:cubicBezTo>
                      <a:pt x="111" y="0"/>
                      <a:pt x="160" y="23"/>
                      <a:pt x="176" y="67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93" y="113"/>
                      <a:pt x="170" y="162"/>
                      <a:pt x="126" y="178"/>
                    </a:cubicBezTo>
                    <a:cubicBezTo>
                      <a:pt x="117" y="181"/>
                      <a:pt x="107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369">
                <a:extLst>
                  <a:ext uri="{FF2B5EF4-FFF2-40B4-BE49-F238E27FC236}">
                    <a16:creationId xmlns:a16="http://schemas.microsoft.com/office/drawing/2014/main" id="{5D5365B7-6C1B-48C7-BC12-1346E6880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936"/>
                <a:ext cx="61" cy="60"/>
              </a:xfrm>
              <a:custGeom>
                <a:avLst/>
                <a:gdLst>
                  <a:gd name="T0" fmla="*/ 111 w 223"/>
                  <a:gd name="T1" fmla="*/ 217 h 217"/>
                  <a:gd name="T2" fmla="*/ 91 w 223"/>
                  <a:gd name="T3" fmla="*/ 214 h 217"/>
                  <a:gd name="T4" fmla="*/ 11 w 223"/>
                  <a:gd name="T5" fmla="*/ 94 h 217"/>
                  <a:gd name="T6" fmla="*/ 12 w 223"/>
                  <a:gd name="T7" fmla="*/ 92 h 217"/>
                  <a:gd name="T8" fmla="*/ 132 w 223"/>
                  <a:gd name="T9" fmla="*/ 12 h 217"/>
                  <a:gd name="T10" fmla="*/ 212 w 223"/>
                  <a:gd name="T11" fmla="*/ 132 h 217"/>
                  <a:gd name="T12" fmla="*/ 212 w 223"/>
                  <a:gd name="T13" fmla="*/ 135 h 217"/>
                  <a:gd name="T14" fmla="*/ 111 w 223"/>
                  <a:gd name="T15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7">
                    <a:moveTo>
                      <a:pt x="111" y="217"/>
                    </a:moveTo>
                    <a:cubicBezTo>
                      <a:pt x="105" y="217"/>
                      <a:pt x="98" y="216"/>
                      <a:pt x="91" y="214"/>
                    </a:cubicBezTo>
                    <a:cubicBezTo>
                      <a:pt x="36" y="203"/>
                      <a:pt x="0" y="149"/>
                      <a:pt x="11" y="94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23" y="36"/>
                      <a:pt x="77" y="0"/>
                      <a:pt x="132" y="12"/>
                    </a:cubicBezTo>
                    <a:cubicBezTo>
                      <a:pt x="188" y="23"/>
                      <a:pt x="223" y="77"/>
                      <a:pt x="212" y="132"/>
                    </a:cubicBezTo>
                    <a:cubicBezTo>
                      <a:pt x="212" y="135"/>
                      <a:pt x="212" y="135"/>
                      <a:pt x="212" y="135"/>
                    </a:cubicBezTo>
                    <a:cubicBezTo>
                      <a:pt x="202" y="183"/>
                      <a:pt x="159" y="217"/>
                      <a:pt x="111" y="2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370">
                <a:extLst>
                  <a:ext uri="{FF2B5EF4-FFF2-40B4-BE49-F238E27FC236}">
                    <a16:creationId xmlns:a16="http://schemas.microsoft.com/office/drawing/2014/main" id="{CBCAA81D-72D5-495F-83A8-6EFAAC77F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1902"/>
                <a:ext cx="57" cy="57"/>
              </a:xfrm>
              <a:custGeom>
                <a:avLst/>
                <a:gdLst>
                  <a:gd name="T0" fmla="*/ 103 w 207"/>
                  <a:gd name="T1" fmla="*/ 209 h 209"/>
                  <a:gd name="T2" fmla="*/ 102 w 207"/>
                  <a:gd name="T3" fmla="*/ 209 h 209"/>
                  <a:gd name="T4" fmla="*/ 0 w 207"/>
                  <a:gd name="T5" fmla="*/ 104 h 209"/>
                  <a:gd name="T6" fmla="*/ 0 w 207"/>
                  <a:gd name="T7" fmla="*/ 102 h 209"/>
                  <a:gd name="T8" fmla="*/ 103 w 207"/>
                  <a:gd name="T9" fmla="*/ 0 h 209"/>
                  <a:gd name="T10" fmla="*/ 105 w 207"/>
                  <a:gd name="T11" fmla="*/ 0 h 209"/>
                  <a:gd name="T12" fmla="*/ 206 w 207"/>
                  <a:gd name="T13" fmla="*/ 105 h 209"/>
                  <a:gd name="T14" fmla="*/ 206 w 207"/>
                  <a:gd name="T15" fmla="*/ 107 h 209"/>
                  <a:gd name="T16" fmla="*/ 103 w 207"/>
                  <a:gd name="T17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7" h="209">
                    <a:moveTo>
                      <a:pt x="103" y="209"/>
                    </a:moveTo>
                    <a:cubicBezTo>
                      <a:pt x="103" y="209"/>
                      <a:pt x="102" y="209"/>
                      <a:pt x="102" y="209"/>
                    </a:cubicBezTo>
                    <a:cubicBezTo>
                      <a:pt x="45" y="208"/>
                      <a:pt x="0" y="161"/>
                      <a:pt x="0" y="104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45"/>
                      <a:pt x="47" y="0"/>
                      <a:pt x="103" y="0"/>
                    </a:cubicBezTo>
                    <a:cubicBezTo>
                      <a:pt x="104" y="0"/>
                      <a:pt x="104" y="0"/>
                      <a:pt x="105" y="0"/>
                    </a:cubicBezTo>
                    <a:cubicBezTo>
                      <a:pt x="162" y="1"/>
                      <a:pt x="207" y="48"/>
                      <a:pt x="206" y="105"/>
                    </a:cubicBezTo>
                    <a:cubicBezTo>
                      <a:pt x="206" y="107"/>
                      <a:pt x="206" y="107"/>
                      <a:pt x="206" y="107"/>
                    </a:cubicBezTo>
                    <a:cubicBezTo>
                      <a:pt x="205" y="163"/>
                      <a:pt x="159" y="209"/>
                      <a:pt x="103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371">
                <a:extLst>
                  <a:ext uri="{FF2B5EF4-FFF2-40B4-BE49-F238E27FC236}">
                    <a16:creationId xmlns:a16="http://schemas.microsoft.com/office/drawing/2014/main" id="{48DDD6D0-323C-4259-BCA8-B06291593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789"/>
                <a:ext cx="42" cy="41"/>
              </a:xfrm>
              <a:custGeom>
                <a:avLst/>
                <a:gdLst>
                  <a:gd name="T0" fmla="*/ 76 w 152"/>
                  <a:gd name="T1" fmla="*/ 147 h 147"/>
                  <a:gd name="T2" fmla="*/ 7 w 152"/>
                  <a:gd name="T3" fmla="*/ 89 h 147"/>
                  <a:gd name="T4" fmla="*/ 7 w 152"/>
                  <a:gd name="T5" fmla="*/ 87 h 147"/>
                  <a:gd name="T6" fmla="*/ 64 w 152"/>
                  <a:gd name="T7" fmla="*/ 7 h 147"/>
                  <a:gd name="T8" fmla="*/ 145 w 152"/>
                  <a:gd name="T9" fmla="*/ 64 h 147"/>
                  <a:gd name="T10" fmla="*/ 145 w 152"/>
                  <a:gd name="T11" fmla="*/ 65 h 147"/>
                  <a:gd name="T12" fmla="*/ 88 w 152"/>
                  <a:gd name="T13" fmla="*/ 146 h 147"/>
                  <a:gd name="T14" fmla="*/ 76 w 152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7">
                    <a:moveTo>
                      <a:pt x="76" y="147"/>
                    </a:moveTo>
                    <a:cubicBezTo>
                      <a:pt x="43" y="147"/>
                      <a:pt x="13" y="123"/>
                      <a:pt x="7" y="89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0" y="49"/>
                      <a:pt x="26" y="13"/>
                      <a:pt x="64" y="7"/>
                    </a:cubicBezTo>
                    <a:cubicBezTo>
                      <a:pt x="102" y="0"/>
                      <a:pt x="138" y="26"/>
                      <a:pt x="145" y="64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52" y="103"/>
                      <a:pt x="126" y="139"/>
                      <a:pt x="88" y="146"/>
                    </a:cubicBezTo>
                    <a:cubicBezTo>
                      <a:pt x="84" y="147"/>
                      <a:pt x="8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372">
                <a:extLst>
                  <a:ext uri="{FF2B5EF4-FFF2-40B4-BE49-F238E27FC236}">
                    <a16:creationId xmlns:a16="http://schemas.microsoft.com/office/drawing/2014/main" id="{4DFDC4F2-D6D0-4F53-A077-EE63C5A1A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742"/>
                <a:ext cx="56" cy="56"/>
              </a:xfrm>
              <a:custGeom>
                <a:avLst/>
                <a:gdLst>
                  <a:gd name="T0" fmla="*/ 101 w 202"/>
                  <a:gd name="T1" fmla="*/ 203 h 203"/>
                  <a:gd name="T2" fmla="*/ 100 w 202"/>
                  <a:gd name="T3" fmla="*/ 203 h 203"/>
                  <a:gd name="T4" fmla="*/ 1 w 202"/>
                  <a:gd name="T5" fmla="*/ 102 h 203"/>
                  <a:gd name="T6" fmla="*/ 1 w 202"/>
                  <a:gd name="T7" fmla="*/ 99 h 203"/>
                  <a:gd name="T8" fmla="*/ 103 w 202"/>
                  <a:gd name="T9" fmla="*/ 1 h 203"/>
                  <a:gd name="T10" fmla="*/ 201 w 202"/>
                  <a:gd name="T11" fmla="*/ 102 h 203"/>
                  <a:gd name="T12" fmla="*/ 201 w 202"/>
                  <a:gd name="T13" fmla="*/ 105 h 203"/>
                  <a:gd name="T14" fmla="*/ 101 w 202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03">
                    <a:moveTo>
                      <a:pt x="101" y="203"/>
                    </a:moveTo>
                    <a:cubicBezTo>
                      <a:pt x="101" y="203"/>
                      <a:pt x="100" y="203"/>
                      <a:pt x="100" y="203"/>
                    </a:cubicBezTo>
                    <a:cubicBezTo>
                      <a:pt x="45" y="203"/>
                      <a:pt x="0" y="157"/>
                      <a:pt x="1" y="102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2" y="44"/>
                      <a:pt x="48" y="0"/>
                      <a:pt x="103" y="1"/>
                    </a:cubicBezTo>
                    <a:cubicBezTo>
                      <a:pt x="158" y="2"/>
                      <a:pt x="202" y="47"/>
                      <a:pt x="201" y="102"/>
                    </a:cubicBezTo>
                    <a:cubicBezTo>
                      <a:pt x="201" y="105"/>
                      <a:pt x="201" y="105"/>
                      <a:pt x="201" y="105"/>
                    </a:cubicBezTo>
                    <a:cubicBezTo>
                      <a:pt x="201" y="159"/>
                      <a:pt x="156" y="203"/>
                      <a:pt x="101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373">
                <a:extLst>
                  <a:ext uri="{FF2B5EF4-FFF2-40B4-BE49-F238E27FC236}">
                    <a16:creationId xmlns:a16="http://schemas.microsoft.com/office/drawing/2014/main" id="{1AED9CF1-C2FB-49AD-A30E-6087CB13B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631"/>
                <a:ext cx="43" cy="41"/>
              </a:xfrm>
              <a:custGeom>
                <a:avLst/>
                <a:gdLst>
                  <a:gd name="T0" fmla="*/ 77 w 153"/>
                  <a:gd name="T1" fmla="*/ 148 h 148"/>
                  <a:gd name="T2" fmla="*/ 7 w 153"/>
                  <a:gd name="T3" fmla="*/ 90 h 148"/>
                  <a:gd name="T4" fmla="*/ 7 w 153"/>
                  <a:gd name="T5" fmla="*/ 88 h 148"/>
                  <a:gd name="T6" fmla="*/ 64 w 153"/>
                  <a:gd name="T7" fmla="*/ 7 h 148"/>
                  <a:gd name="T8" fmla="*/ 146 w 153"/>
                  <a:gd name="T9" fmla="*/ 64 h 148"/>
                  <a:gd name="T10" fmla="*/ 146 w 153"/>
                  <a:gd name="T11" fmla="*/ 66 h 148"/>
                  <a:gd name="T12" fmla="*/ 89 w 153"/>
                  <a:gd name="T13" fmla="*/ 147 h 148"/>
                  <a:gd name="T14" fmla="*/ 77 w 153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8">
                    <a:moveTo>
                      <a:pt x="77" y="148"/>
                    </a:moveTo>
                    <a:cubicBezTo>
                      <a:pt x="43" y="148"/>
                      <a:pt x="13" y="124"/>
                      <a:pt x="7" y="90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0" y="50"/>
                      <a:pt x="26" y="13"/>
                      <a:pt x="64" y="7"/>
                    </a:cubicBezTo>
                    <a:cubicBezTo>
                      <a:pt x="103" y="0"/>
                      <a:pt x="139" y="26"/>
                      <a:pt x="146" y="64"/>
                    </a:cubicBezTo>
                    <a:cubicBezTo>
                      <a:pt x="146" y="66"/>
                      <a:pt x="146" y="66"/>
                      <a:pt x="146" y="66"/>
                    </a:cubicBezTo>
                    <a:cubicBezTo>
                      <a:pt x="153" y="104"/>
                      <a:pt x="127" y="141"/>
                      <a:pt x="89" y="147"/>
                    </a:cubicBezTo>
                    <a:cubicBezTo>
                      <a:pt x="85" y="148"/>
                      <a:pt x="81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374">
                <a:extLst>
                  <a:ext uri="{FF2B5EF4-FFF2-40B4-BE49-F238E27FC236}">
                    <a16:creationId xmlns:a16="http://schemas.microsoft.com/office/drawing/2014/main" id="{CA3D4E32-F959-413C-9B80-81F2BB25D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580"/>
                <a:ext cx="61" cy="58"/>
              </a:xfrm>
              <a:custGeom>
                <a:avLst/>
                <a:gdLst>
                  <a:gd name="T0" fmla="*/ 111 w 223"/>
                  <a:gd name="T1" fmla="*/ 210 h 210"/>
                  <a:gd name="T2" fmla="*/ 74 w 223"/>
                  <a:gd name="T3" fmla="*/ 203 h 210"/>
                  <a:gd name="T4" fmla="*/ 21 w 223"/>
                  <a:gd name="T5" fmla="*/ 76 h 210"/>
                  <a:gd name="T6" fmla="*/ 22 w 223"/>
                  <a:gd name="T7" fmla="*/ 74 h 210"/>
                  <a:gd name="T8" fmla="*/ 149 w 223"/>
                  <a:gd name="T9" fmla="*/ 20 h 210"/>
                  <a:gd name="T10" fmla="*/ 202 w 223"/>
                  <a:gd name="T11" fmla="*/ 147 h 210"/>
                  <a:gd name="T12" fmla="*/ 202 w 223"/>
                  <a:gd name="T13" fmla="*/ 149 h 210"/>
                  <a:gd name="T14" fmla="*/ 111 w 223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0">
                    <a:moveTo>
                      <a:pt x="111" y="210"/>
                    </a:moveTo>
                    <a:cubicBezTo>
                      <a:pt x="99" y="210"/>
                      <a:pt x="86" y="208"/>
                      <a:pt x="74" y="203"/>
                    </a:cubicBezTo>
                    <a:cubicBezTo>
                      <a:pt x="24" y="183"/>
                      <a:pt x="0" y="126"/>
                      <a:pt x="21" y="76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42" y="24"/>
                      <a:pt x="99" y="0"/>
                      <a:pt x="149" y="20"/>
                    </a:cubicBezTo>
                    <a:cubicBezTo>
                      <a:pt x="199" y="40"/>
                      <a:pt x="223" y="97"/>
                      <a:pt x="202" y="147"/>
                    </a:cubicBezTo>
                    <a:cubicBezTo>
                      <a:pt x="202" y="149"/>
                      <a:pt x="202" y="149"/>
                      <a:pt x="202" y="149"/>
                    </a:cubicBezTo>
                    <a:cubicBezTo>
                      <a:pt x="186" y="187"/>
                      <a:pt x="150" y="210"/>
                      <a:pt x="11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375">
                <a:extLst>
                  <a:ext uri="{FF2B5EF4-FFF2-40B4-BE49-F238E27FC236}">
                    <a16:creationId xmlns:a16="http://schemas.microsoft.com/office/drawing/2014/main" id="{020286FB-F734-4330-92E4-7C8912903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475"/>
                <a:ext cx="39" cy="38"/>
              </a:xfrm>
              <a:custGeom>
                <a:avLst/>
                <a:gdLst>
                  <a:gd name="T0" fmla="*/ 71 w 142"/>
                  <a:gd name="T1" fmla="*/ 138 h 138"/>
                  <a:gd name="T2" fmla="*/ 7 w 142"/>
                  <a:gd name="T3" fmla="*/ 84 h 138"/>
                  <a:gd name="T4" fmla="*/ 6 w 142"/>
                  <a:gd name="T5" fmla="*/ 82 h 138"/>
                  <a:gd name="T6" fmla="*/ 60 w 142"/>
                  <a:gd name="T7" fmla="*/ 6 h 138"/>
                  <a:gd name="T8" fmla="*/ 136 w 142"/>
                  <a:gd name="T9" fmla="*/ 60 h 138"/>
                  <a:gd name="T10" fmla="*/ 136 w 142"/>
                  <a:gd name="T11" fmla="*/ 61 h 138"/>
                  <a:gd name="T12" fmla="*/ 82 w 142"/>
                  <a:gd name="T13" fmla="*/ 137 h 138"/>
                  <a:gd name="T14" fmla="*/ 71 w 142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8">
                    <a:moveTo>
                      <a:pt x="71" y="138"/>
                    </a:moveTo>
                    <a:cubicBezTo>
                      <a:pt x="40" y="138"/>
                      <a:pt x="12" y="116"/>
                      <a:pt x="7" y="84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0" y="46"/>
                      <a:pt x="24" y="13"/>
                      <a:pt x="60" y="6"/>
                    </a:cubicBezTo>
                    <a:cubicBezTo>
                      <a:pt x="96" y="0"/>
                      <a:pt x="130" y="24"/>
                      <a:pt x="136" y="60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42" y="97"/>
                      <a:pt x="118" y="131"/>
                      <a:pt x="82" y="137"/>
                    </a:cubicBezTo>
                    <a:cubicBezTo>
                      <a:pt x="79" y="138"/>
                      <a:pt x="75" y="138"/>
                      <a:pt x="71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376">
                <a:extLst>
                  <a:ext uri="{FF2B5EF4-FFF2-40B4-BE49-F238E27FC236}">
                    <a16:creationId xmlns:a16="http://schemas.microsoft.com/office/drawing/2014/main" id="{0CC7B2BC-1B59-43BA-9BCF-709F1C569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1431"/>
                <a:ext cx="61" cy="59"/>
              </a:xfrm>
              <a:custGeom>
                <a:avLst/>
                <a:gdLst>
                  <a:gd name="T0" fmla="*/ 110 w 221"/>
                  <a:gd name="T1" fmla="*/ 210 h 210"/>
                  <a:gd name="T2" fmla="*/ 74 w 221"/>
                  <a:gd name="T3" fmla="*/ 203 h 210"/>
                  <a:gd name="T4" fmla="*/ 20 w 221"/>
                  <a:gd name="T5" fmla="*/ 76 h 210"/>
                  <a:gd name="T6" fmla="*/ 21 w 221"/>
                  <a:gd name="T7" fmla="*/ 74 h 210"/>
                  <a:gd name="T8" fmla="*/ 148 w 221"/>
                  <a:gd name="T9" fmla="*/ 20 h 210"/>
                  <a:gd name="T10" fmla="*/ 201 w 221"/>
                  <a:gd name="T11" fmla="*/ 147 h 210"/>
                  <a:gd name="T12" fmla="*/ 200 w 221"/>
                  <a:gd name="T13" fmla="*/ 149 h 210"/>
                  <a:gd name="T14" fmla="*/ 110 w 221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10">
                    <a:moveTo>
                      <a:pt x="110" y="210"/>
                    </a:moveTo>
                    <a:cubicBezTo>
                      <a:pt x="98" y="210"/>
                      <a:pt x="86" y="207"/>
                      <a:pt x="74" y="203"/>
                    </a:cubicBezTo>
                    <a:cubicBezTo>
                      <a:pt x="24" y="182"/>
                      <a:pt x="0" y="126"/>
                      <a:pt x="20" y="76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41" y="24"/>
                      <a:pt x="98" y="0"/>
                      <a:pt x="148" y="20"/>
                    </a:cubicBezTo>
                    <a:cubicBezTo>
                      <a:pt x="197" y="40"/>
                      <a:pt x="221" y="97"/>
                      <a:pt x="201" y="147"/>
                    </a:cubicBezTo>
                    <a:cubicBezTo>
                      <a:pt x="200" y="149"/>
                      <a:pt x="200" y="149"/>
                      <a:pt x="200" y="149"/>
                    </a:cubicBezTo>
                    <a:cubicBezTo>
                      <a:pt x="185" y="187"/>
                      <a:pt x="149" y="210"/>
                      <a:pt x="110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377">
                <a:extLst>
                  <a:ext uri="{FF2B5EF4-FFF2-40B4-BE49-F238E27FC236}">
                    <a16:creationId xmlns:a16="http://schemas.microsoft.com/office/drawing/2014/main" id="{D7FFFD92-F6C5-4703-AA4E-EFEEBF47F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1329"/>
                <a:ext cx="46" cy="42"/>
              </a:xfrm>
              <a:custGeom>
                <a:avLst/>
                <a:gdLst>
                  <a:gd name="T0" fmla="*/ 83 w 164"/>
                  <a:gd name="T1" fmla="*/ 155 h 155"/>
                  <a:gd name="T2" fmla="*/ 21 w 164"/>
                  <a:gd name="T3" fmla="*/ 120 h 155"/>
                  <a:gd name="T4" fmla="*/ 20 w 164"/>
                  <a:gd name="T5" fmla="*/ 119 h 155"/>
                  <a:gd name="T6" fmla="*/ 45 w 164"/>
                  <a:gd name="T7" fmla="*/ 20 h 155"/>
                  <a:gd name="T8" fmla="*/ 143 w 164"/>
                  <a:gd name="T9" fmla="*/ 45 h 155"/>
                  <a:gd name="T10" fmla="*/ 144 w 164"/>
                  <a:gd name="T11" fmla="*/ 46 h 155"/>
                  <a:gd name="T12" fmla="*/ 119 w 164"/>
                  <a:gd name="T13" fmla="*/ 145 h 155"/>
                  <a:gd name="T14" fmla="*/ 83 w 164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5">
                    <a:moveTo>
                      <a:pt x="83" y="155"/>
                    </a:moveTo>
                    <a:cubicBezTo>
                      <a:pt x="58" y="155"/>
                      <a:pt x="34" y="142"/>
                      <a:pt x="21" y="120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0" y="85"/>
                      <a:pt x="11" y="41"/>
                      <a:pt x="45" y="20"/>
                    </a:cubicBezTo>
                    <a:cubicBezTo>
                      <a:pt x="79" y="0"/>
                      <a:pt x="123" y="11"/>
                      <a:pt x="143" y="45"/>
                    </a:cubicBezTo>
                    <a:cubicBezTo>
                      <a:pt x="144" y="46"/>
                      <a:pt x="144" y="46"/>
                      <a:pt x="144" y="46"/>
                    </a:cubicBezTo>
                    <a:cubicBezTo>
                      <a:pt x="164" y="80"/>
                      <a:pt x="153" y="124"/>
                      <a:pt x="119" y="145"/>
                    </a:cubicBezTo>
                    <a:cubicBezTo>
                      <a:pt x="108" y="152"/>
                      <a:pt x="95" y="155"/>
                      <a:pt x="83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378">
                <a:extLst>
                  <a:ext uri="{FF2B5EF4-FFF2-40B4-BE49-F238E27FC236}">
                    <a16:creationId xmlns:a16="http://schemas.microsoft.com/office/drawing/2014/main" id="{05283B6F-E113-4F98-AE8B-B1655A305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1291"/>
                <a:ext cx="46" cy="44"/>
              </a:xfrm>
              <a:custGeom>
                <a:avLst/>
                <a:gdLst>
                  <a:gd name="T0" fmla="*/ 83 w 167"/>
                  <a:gd name="T1" fmla="*/ 159 h 159"/>
                  <a:gd name="T2" fmla="*/ 55 w 167"/>
                  <a:gd name="T3" fmla="*/ 153 h 159"/>
                  <a:gd name="T4" fmla="*/ 15 w 167"/>
                  <a:gd name="T5" fmla="*/ 58 h 159"/>
                  <a:gd name="T6" fmla="*/ 16 w 167"/>
                  <a:gd name="T7" fmla="*/ 56 h 159"/>
                  <a:gd name="T8" fmla="*/ 111 w 167"/>
                  <a:gd name="T9" fmla="*/ 16 h 159"/>
                  <a:gd name="T10" fmla="*/ 152 w 167"/>
                  <a:gd name="T11" fmla="*/ 111 h 159"/>
                  <a:gd name="T12" fmla="*/ 151 w 167"/>
                  <a:gd name="T13" fmla="*/ 113 h 159"/>
                  <a:gd name="T14" fmla="*/ 83 w 167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9">
                    <a:moveTo>
                      <a:pt x="83" y="159"/>
                    </a:moveTo>
                    <a:cubicBezTo>
                      <a:pt x="74" y="159"/>
                      <a:pt x="64" y="157"/>
                      <a:pt x="55" y="153"/>
                    </a:cubicBezTo>
                    <a:cubicBezTo>
                      <a:pt x="18" y="138"/>
                      <a:pt x="0" y="95"/>
                      <a:pt x="15" y="58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31" y="18"/>
                      <a:pt x="74" y="0"/>
                      <a:pt x="111" y="16"/>
                    </a:cubicBezTo>
                    <a:cubicBezTo>
                      <a:pt x="149" y="31"/>
                      <a:pt x="167" y="74"/>
                      <a:pt x="152" y="111"/>
                    </a:cubicBezTo>
                    <a:cubicBezTo>
                      <a:pt x="151" y="113"/>
                      <a:pt x="151" y="113"/>
                      <a:pt x="151" y="113"/>
                    </a:cubicBezTo>
                    <a:cubicBezTo>
                      <a:pt x="139" y="141"/>
                      <a:pt x="112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379">
                <a:extLst>
                  <a:ext uri="{FF2B5EF4-FFF2-40B4-BE49-F238E27FC236}">
                    <a16:creationId xmlns:a16="http://schemas.microsoft.com/office/drawing/2014/main" id="{507D247D-1725-4978-933F-946448521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193"/>
                <a:ext cx="43" cy="40"/>
              </a:xfrm>
              <a:custGeom>
                <a:avLst/>
                <a:gdLst>
                  <a:gd name="T0" fmla="*/ 79 w 156"/>
                  <a:gd name="T1" fmla="*/ 147 h 147"/>
                  <a:gd name="T2" fmla="*/ 20 w 156"/>
                  <a:gd name="T3" fmla="*/ 113 h 147"/>
                  <a:gd name="T4" fmla="*/ 20 w 156"/>
                  <a:gd name="T5" fmla="*/ 112 h 147"/>
                  <a:gd name="T6" fmla="*/ 43 w 156"/>
                  <a:gd name="T7" fmla="*/ 19 h 147"/>
                  <a:gd name="T8" fmla="*/ 136 w 156"/>
                  <a:gd name="T9" fmla="*/ 42 h 147"/>
                  <a:gd name="T10" fmla="*/ 137 w 156"/>
                  <a:gd name="T11" fmla="*/ 44 h 147"/>
                  <a:gd name="T12" fmla="*/ 114 w 156"/>
                  <a:gd name="T13" fmla="*/ 137 h 147"/>
                  <a:gd name="T14" fmla="*/ 79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9" y="147"/>
                    </a:moveTo>
                    <a:cubicBezTo>
                      <a:pt x="56" y="147"/>
                      <a:pt x="33" y="135"/>
                      <a:pt x="20" y="113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0" y="80"/>
                      <a:pt x="11" y="38"/>
                      <a:pt x="43" y="19"/>
                    </a:cubicBezTo>
                    <a:cubicBezTo>
                      <a:pt x="75" y="0"/>
                      <a:pt x="117" y="10"/>
                      <a:pt x="136" y="42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56" y="76"/>
                      <a:pt x="146" y="118"/>
                      <a:pt x="114" y="137"/>
                    </a:cubicBezTo>
                    <a:cubicBezTo>
                      <a:pt x="103" y="143"/>
                      <a:pt x="91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380">
                <a:extLst>
                  <a:ext uri="{FF2B5EF4-FFF2-40B4-BE49-F238E27FC236}">
                    <a16:creationId xmlns:a16="http://schemas.microsoft.com/office/drawing/2014/main" id="{262CB267-4345-4742-A975-BE73CB884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159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8 h 147"/>
                  <a:gd name="T4" fmla="*/ 26 w 154"/>
                  <a:gd name="T5" fmla="*/ 30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5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8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1"/>
                      <a:pt x="97" y="0"/>
                      <a:pt x="125" y="26"/>
                    </a:cubicBezTo>
                    <a:cubicBezTo>
                      <a:pt x="153" y="52"/>
                      <a:pt x="154" y="96"/>
                      <a:pt x="128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381">
                <a:extLst>
                  <a:ext uri="{FF2B5EF4-FFF2-40B4-BE49-F238E27FC236}">
                    <a16:creationId xmlns:a16="http://schemas.microsoft.com/office/drawing/2014/main" id="{3B9243F2-DB83-4547-8828-C351AB234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057"/>
                <a:ext cx="53" cy="50"/>
              </a:xfrm>
              <a:custGeom>
                <a:avLst/>
                <a:gdLst>
                  <a:gd name="T0" fmla="*/ 96 w 191"/>
                  <a:gd name="T1" fmla="*/ 179 h 179"/>
                  <a:gd name="T2" fmla="*/ 45 w 191"/>
                  <a:gd name="T3" fmla="*/ 162 h 179"/>
                  <a:gd name="T4" fmla="*/ 43 w 191"/>
                  <a:gd name="T5" fmla="*/ 160 h 179"/>
                  <a:gd name="T6" fmla="*/ 29 w 191"/>
                  <a:gd name="T7" fmla="*/ 43 h 179"/>
                  <a:gd name="T8" fmla="*/ 146 w 191"/>
                  <a:gd name="T9" fmla="*/ 29 h 179"/>
                  <a:gd name="T10" fmla="*/ 148 w 191"/>
                  <a:gd name="T11" fmla="*/ 30 h 179"/>
                  <a:gd name="T12" fmla="*/ 162 w 191"/>
                  <a:gd name="T13" fmla="*/ 147 h 179"/>
                  <a:gd name="T14" fmla="*/ 96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6" y="179"/>
                    </a:moveTo>
                    <a:cubicBezTo>
                      <a:pt x="78" y="179"/>
                      <a:pt x="60" y="174"/>
                      <a:pt x="45" y="162"/>
                    </a:cubicBezTo>
                    <a:cubicBezTo>
                      <a:pt x="43" y="160"/>
                      <a:pt x="43" y="160"/>
                      <a:pt x="43" y="160"/>
                    </a:cubicBezTo>
                    <a:cubicBezTo>
                      <a:pt x="7" y="132"/>
                      <a:pt x="0" y="80"/>
                      <a:pt x="29" y="43"/>
                    </a:cubicBezTo>
                    <a:cubicBezTo>
                      <a:pt x="57" y="7"/>
                      <a:pt x="110" y="0"/>
                      <a:pt x="146" y="29"/>
                    </a:cubicBezTo>
                    <a:cubicBezTo>
                      <a:pt x="148" y="30"/>
                      <a:pt x="148" y="30"/>
                      <a:pt x="148" y="30"/>
                    </a:cubicBezTo>
                    <a:cubicBezTo>
                      <a:pt x="184" y="58"/>
                      <a:pt x="191" y="111"/>
                      <a:pt x="162" y="147"/>
                    </a:cubicBezTo>
                    <a:cubicBezTo>
                      <a:pt x="146" y="168"/>
                      <a:pt x="121" y="179"/>
                      <a:pt x="96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382">
                <a:extLst>
                  <a:ext uri="{FF2B5EF4-FFF2-40B4-BE49-F238E27FC236}">
                    <a16:creationId xmlns:a16="http://schemas.microsoft.com/office/drawing/2014/main" id="{3A6C3EAF-D31D-4347-8606-AB842D349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" y="1043"/>
                <a:ext cx="43" cy="40"/>
              </a:xfrm>
              <a:custGeom>
                <a:avLst/>
                <a:gdLst>
                  <a:gd name="T0" fmla="*/ 76 w 153"/>
                  <a:gd name="T1" fmla="*/ 146 h 146"/>
                  <a:gd name="T2" fmla="*/ 29 w 153"/>
                  <a:gd name="T3" fmla="*/ 127 h 146"/>
                  <a:gd name="T4" fmla="*/ 26 w 153"/>
                  <a:gd name="T5" fmla="*/ 30 h 146"/>
                  <a:gd name="T6" fmla="*/ 27 w 153"/>
                  <a:gd name="T7" fmla="*/ 29 h 146"/>
                  <a:gd name="T8" fmla="*/ 124 w 153"/>
                  <a:gd name="T9" fmla="*/ 26 h 146"/>
                  <a:gd name="T10" fmla="*/ 127 w 153"/>
                  <a:gd name="T11" fmla="*/ 123 h 146"/>
                  <a:gd name="T12" fmla="*/ 126 w 153"/>
                  <a:gd name="T13" fmla="*/ 124 h 146"/>
                  <a:gd name="T14" fmla="*/ 76 w 153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6">
                    <a:moveTo>
                      <a:pt x="76" y="146"/>
                    </a:moveTo>
                    <a:cubicBezTo>
                      <a:pt x="59" y="146"/>
                      <a:pt x="42" y="140"/>
                      <a:pt x="29" y="127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6" y="0"/>
                      <a:pt x="124" y="26"/>
                    </a:cubicBezTo>
                    <a:cubicBezTo>
                      <a:pt x="152" y="52"/>
                      <a:pt x="153" y="96"/>
                      <a:pt x="127" y="123"/>
                    </a:cubicBezTo>
                    <a:cubicBezTo>
                      <a:pt x="126" y="124"/>
                      <a:pt x="126" y="124"/>
                      <a:pt x="126" y="124"/>
                    </a:cubicBezTo>
                    <a:cubicBezTo>
                      <a:pt x="112" y="139"/>
                      <a:pt x="94" y="146"/>
                      <a:pt x="7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383">
                <a:extLst>
                  <a:ext uri="{FF2B5EF4-FFF2-40B4-BE49-F238E27FC236}">
                    <a16:creationId xmlns:a16="http://schemas.microsoft.com/office/drawing/2014/main" id="{FF203FB9-B61A-4A90-AA1C-2CBEA58B4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957"/>
                <a:ext cx="56" cy="53"/>
              </a:xfrm>
              <a:custGeom>
                <a:avLst/>
                <a:gdLst>
                  <a:gd name="T0" fmla="*/ 102 w 202"/>
                  <a:gd name="T1" fmla="*/ 191 h 191"/>
                  <a:gd name="T2" fmla="*/ 48 w 202"/>
                  <a:gd name="T3" fmla="*/ 172 h 191"/>
                  <a:gd name="T4" fmla="*/ 46 w 202"/>
                  <a:gd name="T5" fmla="*/ 171 h 191"/>
                  <a:gd name="T6" fmla="*/ 31 w 202"/>
                  <a:gd name="T7" fmla="*/ 46 h 191"/>
                  <a:gd name="T8" fmla="*/ 155 w 202"/>
                  <a:gd name="T9" fmla="*/ 31 h 191"/>
                  <a:gd name="T10" fmla="*/ 157 w 202"/>
                  <a:gd name="T11" fmla="*/ 32 h 191"/>
                  <a:gd name="T12" fmla="*/ 172 w 202"/>
                  <a:gd name="T13" fmla="*/ 157 h 191"/>
                  <a:gd name="T14" fmla="*/ 102 w 202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1">
                    <a:moveTo>
                      <a:pt x="102" y="191"/>
                    </a:moveTo>
                    <a:cubicBezTo>
                      <a:pt x="83" y="191"/>
                      <a:pt x="64" y="185"/>
                      <a:pt x="48" y="172"/>
                    </a:cubicBezTo>
                    <a:cubicBezTo>
                      <a:pt x="46" y="171"/>
                      <a:pt x="46" y="171"/>
                      <a:pt x="46" y="171"/>
                    </a:cubicBezTo>
                    <a:cubicBezTo>
                      <a:pt x="7" y="140"/>
                      <a:pt x="0" y="85"/>
                      <a:pt x="31" y="46"/>
                    </a:cubicBezTo>
                    <a:cubicBezTo>
                      <a:pt x="61" y="7"/>
                      <a:pt x="116" y="0"/>
                      <a:pt x="155" y="31"/>
                    </a:cubicBezTo>
                    <a:cubicBezTo>
                      <a:pt x="157" y="32"/>
                      <a:pt x="157" y="32"/>
                      <a:pt x="157" y="32"/>
                    </a:cubicBezTo>
                    <a:cubicBezTo>
                      <a:pt x="195" y="62"/>
                      <a:pt x="202" y="118"/>
                      <a:pt x="172" y="157"/>
                    </a:cubicBezTo>
                    <a:cubicBezTo>
                      <a:pt x="155" y="179"/>
                      <a:pt x="129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384">
                <a:extLst>
                  <a:ext uri="{FF2B5EF4-FFF2-40B4-BE49-F238E27FC236}">
                    <a16:creationId xmlns:a16="http://schemas.microsoft.com/office/drawing/2014/main" id="{066B5244-41DE-4AED-AE67-34122D9BC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926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9 h 147"/>
                  <a:gd name="T4" fmla="*/ 26 w 154"/>
                  <a:gd name="T5" fmla="*/ 31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6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9"/>
                    </a:cubicBezTo>
                    <a:cubicBezTo>
                      <a:pt x="1" y="102"/>
                      <a:pt x="0" y="59"/>
                      <a:pt x="26" y="31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7" y="0"/>
                      <a:pt x="125" y="26"/>
                    </a:cubicBezTo>
                    <a:cubicBezTo>
                      <a:pt x="153" y="53"/>
                      <a:pt x="154" y="97"/>
                      <a:pt x="128" y="124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385">
                <a:extLst>
                  <a:ext uri="{FF2B5EF4-FFF2-40B4-BE49-F238E27FC236}">
                    <a16:creationId xmlns:a16="http://schemas.microsoft.com/office/drawing/2014/main" id="{DFCB8989-69C9-44DD-9143-C45A4C273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854"/>
                <a:ext cx="66" cy="62"/>
              </a:xfrm>
              <a:custGeom>
                <a:avLst/>
                <a:gdLst>
                  <a:gd name="T0" fmla="*/ 122 w 242"/>
                  <a:gd name="T1" fmla="*/ 227 h 227"/>
                  <a:gd name="T2" fmla="*/ 57 w 242"/>
                  <a:gd name="T3" fmla="*/ 205 h 227"/>
                  <a:gd name="T4" fmla="*/ 55 w 242"/>
                  <a:gd name="T5" fmla="*/ 203 h 227"/>
                  <a:gd name="T6" fmla="*/ 36 w 242"/>
                  <a:gd name="T7" fmla="*/ 55 h 227"/>
                  <a:gd name="T8" fmla="*/ 185 w 242"/>
                  <a:gd name="T9" fmla="*/ 36 h 227"/>
                  <a:gd name="T10" fmla="*/ 187 w 242"/>
                  <a:gd name="T11" fmla="*/ 37 h 227"/>
                  <a:gd name="T12" fmla="*/ 206 w 242"/>
                  <a:gd name="T13" fmla="*/ 186 h 227"/>
                  <a:gd name="T14" fmla="*/ 122 w 242"/>
                  <a:gd name="T15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2" h="227">
                    <a:moveTo>
                      <a:pt x="122" y="227"/>
                    </a:moveTo>
                    <a:cubicBezTo>
                      <a:pt x="99" y="227"/>
                      <a:pt x="76" y="220"/>
                      <a:pt x="57" y="205"/>
                    </a:cubicBezTo>
                    <a:cubicBezTo>
                      <a:pt x="55" y="203"/>
                      <a:pt x="55" y="203"/>
                      <a:pt x="55" y="203"/>
                    </a:cubicBezTo>
                    <a:cubicBezTo>
                      <a:pt x="9" y="167"/>
                      <a:pt x="0" y="101"/>
                      <a:pt x="36" y="55"/>
                    </a:cubicBezTo>
                    <a:cubicBezTo>
                      <a:pt x="72" y="8"/>
                      <a:pt x="139" y="0"/>
                      <a:pt x="185" y="36"/>
                    </a:cubicBezTo>
                    <a:cubicBezTo>
                      <a:pt x="187" y="37"/>
                      <a:pt x="187" y="37"/>
                      <a:pt x="187" y="37"/>
                    </a:cubicBezTo>
                    <a:cubicBezTo>
                      <a:pt x="234" y="73"/>
                      <a:pt x="242" y="140"/>
                      <a:pt x="206" y="186"/>
                    </a:cubicBezTo>
                    <a:cubicBezTo>
                      <a:pt x="185" y="213"/>
                      <a:pt x="154" y="227"/>
                      <a:pt x="122" y="2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386">
                <a:extLst>
                  <a:ext uri="{FF2B5EF4-FFF2-40B4-BE49-F238E27FC236}">
                    <a16:creationId xmlns:a16="http://schemas.microsoft.com/office/drawing/2014/main" id="{A5CCBC6C-0EC4-403E-AE08-33F0A9F34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842"/>
                <a:ext cx="68" cy="64"/>
              </a:xfrm>
              <a:custGeom>
                <a:avLst/>
                <a:gdLst>
                  <a:gd name="T0" fmla="*/ 121 w 244"/>
                  <a:gd name="T1" fmla="*/ 229 h 229"/>
                  <a:gd name="T2" fmla="*/ 25 w 244"/>
                  <a:gd name="T3" fmla="*/ 168 h 229"/>
                  <a:gd name="T4" fmla="*/ 76 w 244"/>
                  <a:gd name="T5" fmla="*/ 27 h 229"/>
                  <a:gd name="T6" fmla="*/ 78 w 244"/>
                  <a:gd name="T7" fmla="*/ 26 h 229"/>
                  <a:gd name="T8" fmla="*/ 219 w 244"/>
                  <a:gd name="T9" fmla="*/ 76 h 229"/>
                  <a:gd name="T10" fmla="*/ 169 w 244"/>
                  <a:gd name="T11" fmla="*/ 217 h 229"/>
                  <a:gd name="T12" fmla="*/ 167 w 244"/>
                  <a:gd name="T13" fmla="*/ 218 h 229"/>
                  <a:gd name="T14" fmla="*/ 121 w 244"/>
                  <a:gd name="T15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4" h="229">
                    <a:moveTo>
                      <a:pt x="121" y="229"/>
                    </a:moveTo>
                    <a:cubicBezTo>
                      <a:pt x="82" y="229"/>
                      <a:pt x="44" y="206"/>
                      <a:pt x="25" y="168"/>
                    </a:cubicBezTo>
                    <a:cubicBezTo>
                      <a:pt x="0" y="115"/>
                      <a:pt x="23" y="52"/>
                      <a:pt x="76" y="27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131" y="0"/>
                      <a:pt x="194" y="23"/>
                      <a:pt x="219" y="76"/>
                    </a:cubicBezTo>
                    <a:cubicBezTo>
                      <a:pt x="244" y="128"/>
                      <a:pt x="222" y="192"/>
                      <a:pt x="169" y="217"/>
                    </a:cubicBezTo>
                    <a:cubicBezTo>
                      <a:pt x="167" y="218"/>
                      <a:pt x="167" y="218"/>
                      <a:pt x="167" y="218"/>
                    </a:cubicBezTo>
                    <a:cubicBezTo>
                      <a:pt x="152" y="225"/>
                      <a:pt x="137" y="229"/>
                      <a:pt x="121" y="2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387">
                <a:extLst>
                  <a:ext uri="{FF2B5EF4-FFF2-40B4-BE49-F238E27FC236}">
                    <a16:creationId xmlns:a16="http://schemas.microsoft.com/office/drawing/2014/main" id="{D161E59D-4C93-4FCA-BFE6-642E80859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792"/>
                <a:ext cx="59" cy="57"/>
              </a:xfrm>
              <a:custGeom>
                <a:avLst/>
                <a:gdLst>
                  <a:gd name="T0" fmla="*/ 109 w 216"/>
                  <a:gd name="T1" fmla="*/ 204 h 204"/>
                  <a:gd name="T2" fmla="*/ 81 w 216"/>
                  <a:gd name="T3" fmla="*/ 200 h 204"/>
                  <a:gd name="T4" fmla="*/ 79 w 216"/>
                  <a:gd name="T5" fmla="*/ 199 h 204"/>
                  <a:gd name="T6" fmla="*/ 15 w 216"/>
                  <a:gd name="T7" fmla="*/ 80 h 204"/>
                  <a:gd name="T8" fmla="*/ 134 w 216"/>
                  <a:gd name="T9" fmla="*/ 16 h 204"/>
                  <a:gd name="T10" fmla="*/ 137 w 216"/>
                  <a:gd name="T11" fmla="*/ 16 h 204"/>
                  <a:gd name="T12" fmla="*/ 200 w 216"/>
                  <a:gd name="T13" fmla="*/ 136 h 204"/>
                  <a:gd name="T14" fmla="*/ 109 w 216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6" h="204">
                    <a:moveTo>
                      <a:pt x="109" y="204"/>
                    </a:moveTo>
                    <a:cubicBezTo>
                      <a:pt x="100" y="204"/>
                      <a:pt x="91" y="202"/>
                      <a:pt x="81" y="200"/>
                    </a:cubicBezTo>
                    <a:cubicBezTo>
                      <a:pt x="79" y="199"/>
                      <a:pt x="79" y="199"/>
                      <a:pt x="79" y="199"/>
                    </a:cubicBezTo>
                    <a:cubicBezTo>
                      <a:pt x="29" y="184"/>
                      <a:pt x="0" y="130"/>
                      <a:pt x="15" y="80"/>
                    </a:cubicBezTo>
                    <a:cubicBezTo>
                      <a:pt x="30" y="29"/>
                      <a:pt x="84" y="0"/>
                      <a:pt x="134" y="16"/>
                    </a:cubicBezTo>
                    <a:cubicBezTo>
                      <a:pt x="137" y="16"/>
                      <a:pt x="137" y="16"/>
                      <a:pt x="137" y="16"/>
                    </a:cubicBezTo>
                    <a:cubicBezTo>
                      <a:pt x="187" y="32"/>
                      <a:pt x="216" y="85"/>
                      <a:pt x="200" y="136"/>
                    </a:cubicBezTo>
                    <a:cubicBezTo>
                      <a:pt x="188" y="177"/>
                      <a:pt x="150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388">
                <a:extLst>
                  <a:ext uri="{FF2B5EF4-FFF2-40B4-BE49-F238E27FC236}">
                    <a16:creationId xmlns:a16="http://schemas.microsoft.com/office/drawing/2014/main" id="{F047A155-1CCF-4811-A050-99628AE73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788"/>
                <a:ext cx="37" cy="35"/>
              </a:xfrm>
              <a:custGeom>
                <a:avLst/>
                <a:gdLst>
                  <a:gd name="T0" fmla="*/ 68 w 137"/>
                  <a:gd name="T1" fmla="*/ 128 h 128"/>
                  <a:gd name="T2" fmla="*/ 14 w 137"/>
                  <a:gd name="T3" fmla="*/ 94 h 128"/>
                  <a:gd name="T4" fmla="*/ 42 w 137"/>
                  <a:gd name="T5" fmla="*/ 15 h 128"/>
                  <a:gd name="T6" fmla="*/ 43 w 137"/>
                  <a:gd name="T7" fmla="*/ 14 h 128"/>
                  <a:gd name="T8" fmla="*/ 122 w 137"/>
                  <a:gd name="T9" fmla="*/ 42 h 128"/>
                  <a:gd name="T10" fmla="*/ 95 w 137"/>
                  <a:gd name="T11" fmla="*/ 121 h 128"/>
                  <a:gd name="T12" fmla="*/ 93 w 137"/>
                  <a:gd name="T13" fmla="*/ 122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5" y="128"/>
                      <a:pt x="24" y="115"/>
                      <a:pt x="14" y="94"/>
                    </a:cubicBezTo>
                    <a:cubicBezTo>
                      <a:pt x="0" y="64"/>
                      <a:pt x="12" y="29"/>
                      <a:pt x="42" y="15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73" y="0"/>
                      <a:pt x="108" y="13"/>
                      <a:pt x="122" y="42"/>
                    </a:cubicBezTo>
                    <a:cubicBezTo>
                      <a:pt x="137" y="72"/>
                      <a:pt x="124" y="107"/>
                      <a:pt x="95" y="121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5" y="126"/>
                      <a:pt x="76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389">
                <a:extLst>
                  <a:ext uri="{FF2B5EF4-FFF2-40B4-BE49-F238E27FC236}">
                    <a16:creationId xmlns:a16="http://schemas.microsoft.com/office/drawing/2014/main" id="{B23C92D7-F6E5-4331-9BF3-2FC70A6EF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751"/>
                <a:ext cx="51" cy="48"/>
              </a:xfrm>
              <a:custGeom>
                <a:avLst/>
                <a:gdLst>
                  <a:gd name="T0" fmla="*/ 93 w 184"/>
                  <a:gd name="T1" fmla="*/ 174 h 174"/>
                  <a:gd name="T2" fmla="*/ 69 w 184"/>
                  <a:gd name="T3" fmla="*/ 170 h 174"/>
                  <a:gd name="T4" fmla="*/ 67 w 184"/>
                  <a:gd name="T5" fmla="*/ 169 h 174"/>
                  <a:gd name="T6" fmla="*/ 13 w 184"/>
                  <a:gd name="T7" fmla="*/ 68 h 174"/>
                  <a:gd name="T8" fmla="*/ 115 w 184"/>
                  <a:gd name="T9" fmla="*/ 13 h 174"/>
                  <a:gd name="T10" fmla="*/ 116 w 184"/>
                  <a:gd name="T11" fmla="*/ 14 h 174"/>
                  <a:gd name="T12" fmla="*/ 171 w 184"/>
                  <a:gd name="T13" fmla="*/ 115 h 174"/>
                  <a:gd name="T14" fmla="*/ 93 w 184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4" h="174">
                    <a:moveTo>
                      <a:pt x="93" y="174"/>
                    </a:moveTo>
                    <a:cubicBezTo>
                      <a:pt x="85" y="174"/>
                      <a:pt x="77" y="172"/>
                      <a:pt x="69" y="170"/>
                    </a:cubicBezTo>
                    <a:cubicBezTo>
                      <a:pt x="67" y="169"/>
                      <a:pt x="67" y="169"/>
                      <a:pt x="67" y="169"/>
                    </a:cubicBezTo>
                    <a:cubicBezTo>
                      <a:pt x="24" y="157"/>
                      <a:pt x="0" y="111"/>
                      <a:pt x="13" y="68"/>
                    </a:cubicBezTo>
                    <a:cubicBezTo>
                      <a:pt x="26" y="25"/>
                      <a:pt x="71" y="0"/>
                      <a:pt x="115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60" y="27"/>
                      <a:pt x="184" y="72"/>
                      <a:pt x="171" y="115"/>
                    </a:cubicBezTo>
                    <a:cubicBezTo>
                      <a:pt x="160" y="151"/>
                      <a:pt x="128" y="174"/>
                      <a:pt x="93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390">
                <a:extLst>
                  <a:ext uri="{FF2B5EF4-FFF2-40B4-BE49-F238E27FC236}">
                    <a16:creationId xmlns:a16="http://schemas.microsoft.com/office/drawing/2014/main" id="{0A74AC98-EB92-4ED6-A94B-797524B2E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731"/>
                <a:ext cx="62" cy="59"/>
              </a:xfrm>
              <a:custGeom>
                <a:avLst/>
                <a:gdLst>
                  <a:gd name="T0" fmla="*/ 109 w 222"/>
                  <a:gd name="T1" fmla="*/ 216 h 216"/>
                  <a:gd name="T2" fmla="*/ 4 w 222"/>
                  <a:gd name="T3" fmla="*/ 118 h 216"/>
                  <a:gd name="T4" fmla="*/ 101 w 222"/>
                  <a:gd name="T5" fmla="*/ 5 h 216"/>
                  <a:gd name="T6" fmla="*/ 104 w 222"/>
                  <a:gd name="T7" fmla="*/ 5 h 216"/>
                  <a:gd name="T8" fmla="*/ 217 w 222"/>
                  <a:gd name="T9" fmla="*/ 102 h 216"/>
                  <a:gd name="T10" fmla="*/ 120 w 222"/>
                  <a:gd name="T11" fmla="*/ 215 h 216"/>
                  <a:gd name="T12" fmla="*/ 118 w 222"/>
                  <a:gd name="T13" fmla="*/ 216 h 216"/>
                  <a:gd name="T14" fmla="*/ 109 w 222"/>
                  <a:gd name="T15" fmla="*/ 21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216">
                    <a:moveTo>
                      <a:pt x="109" y="216"/>
                    </a:moveTo>
                    <a:cubicBezTo>
                      <a:pt x="55" y="216"/>
                      <a:pt x="8" y="174"/>
                      <a:pt x="4" y="118"/>
                    </a:cubicBezTo>
                    <a:cubicBezTo>
                      <a:pt x="0" y="60"/>
                      <a:pt x="43" y="9"/>
                      <a:pt x="101" y="5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62" y="0"/>
                      <a:pt x="213" y="44"/>
                      <a:pt x="217" y="102"/>
                    </a:cubicBezTo>
                    <a:cubicBezTo>
                      <a:pt x="222" y="160"/>
                      <a:pt x="178" y="211"/>
                      <a:pt x="120" y="215"/>
                    </a:cubicBezTo>
                    <a:cubicBezTo>
                      <a:pt x="118" y="216"/>
                      <a:pt x="118" y="216"/>
                      <a:pt x="118" y="216"/>
                    </a:cubicBezTo>
                    <a:cubicBezTo>
                      <a:pt x="115" y="216"/>
                      <a:pt x="112" y="216"/>
                      <a:pt x="109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391">
                <a:extLst>
                  <a:ext uri="{FF2B5EF4-FFF2-40B4-BE49-F238E27FC236}">
                    <a16:creationId xmlns:a16="http://schemas.microsoft.com/office/drawing/2014/main" id="{89D1B458-B166-46F2-9AD1-6AD56717C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731"/>
                <a:ext cx="36" cy="35"/>
              </a:xfrm>
              <a:custGeom>
                <a:avLst/>
                <a:gdLst>
                  <a:gd name="T0" fmla="*/ 65 w 131"/>
                  <a:gd name="T1" fmla="*/ 128 h 128"/>
                  <a:gd name="T2" fmla="*/ 2 w 131"/>
                  <a:gd name="T3" fmla="*/ 71 h 128"/>
                  <a:gd name="T4" fmla="*/ 60 w 131"/>
                  <a:gd name="T5" fmla="*/ 3 h 128"/>
                  <a:gd name="T6" fmla="*/ 61 w 131"/>
                  <a:gd name="T7" fmla="*/ 3 h 128"/>
                  <a:gd name="T8" fmla="*/ 129 w 131"/>
                  <a:gd name="T9" fmla="*/ 61 h 128"/>
                  <a:gd name="T10" fmla="*/ 71 w 131"/>
                  <a:gd name="T11" fmla="*/ 128 h 128"/>
                  <a:gd name="T12" fmla="*/ 70 w 131"/>
                  <a:gd name="T13" fmla="*/ 128 h 128"/>
                  <a:gd name="T14" fmla="*/ 65 w 131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8">
                    <a:moveTo>
                      <a:pt x="65" y="128"/>
                    </a:moveTo>
                    <a:cubicBezTo>
                      <a:pt x="32" y="128"/>
                      <a:pt x="5" y="103"/>
                      <a:pt x="2" y="71"/>
                    </a:cubicBezTo>
                    <a:cubicBezTo>
                      <a:pt x="0" y="36"/>
                      <a:pt x="25" y="6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96" y="0"/>
                      <a:pt x="126" y="26"/>
                      <a:pt x="129" y="61"/>
                    </a:cubicBezTo>
                    <a:cubicBezTo>
                      <a:pt x="131" y="95"/>
                      <a:pt x="106" y="126"/>
                      <a:pt x="71" y="128"/>
                    </a:cubicBezTo>
                    <a:cubicBezTo>
                      <a:pt x="70" y="128"/>
                      <a:pt x="70" y="128"/>
                      <a:pt x="70" y="128"/>
                    </a:cubicBezTo>
                    <a:cubicBezTo>
                      <a:pt x="68" y="128"/>
                      <a:pt x="66" y="128"/>
                      <a:pt x="65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392">
                <a:extLst>
                  <a:ext uri="{FF2B5EF4-FFF2-40B4-BE49-F238E27FC236}">
                    <a16:creationId xmlns:a16="http://schemas.microsoft.com/office/drawing/2014/main" id="{97193558-C1F7-4DC0-8B24-8FB23D371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711"/>
                <a:ext cx="52" cy="50"/>
              </a:xfrm>
              <a:custGeom>
                <a:avLst/>
                <a:gdLst>
                  <a:gd name="T0" fmla="*/ 93 w 188"/>
                  <a:gd name="T1" fmla="*/ 183 h 183"/>
                  <a:gd name="T2" fmla="*/ 4 w 188"/>
                  <a:gd name="T3" fmla="*/ 100 h 183"/>
                  <a:gd name="T4" fmla="*/ 86 w 188"/>
                  <a:gd name="T5" fmla="*/ 4 h 183"/>
                  <a:gd name="T6" fmla="*/ 89 w 188"/>
                  <a:gd name="T7" fmla="*/ 4 h 183"/>
                  <a:gd name="T8" fmla="*/ 185 w 188"/>
                  <a:gd name="T9" fmla="*/ 86 h 183"/>
                  <a:gd name="T10" fmla="*/ 102 w 188"/>
                  <a:gd name="T11" fmla="*/ 182 h 183"/>
                  <a:gd name="T12" fmla="*/ 100 w 188"/>
                  <a:gd name="T13" fmla="*/ 183 h 183"/>
                  <a:gd name="T14" fmla="*/ 93 w 188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83">
                    <a:moveTo>
                      <a:pt x="93" y="183"/>
                    </a:moveTo>
                    <a:cubicBezTo>
                      <a:pt x="47" y="183"/>
                      <a:pt x="8" y="147"/>
                      <a:pt x="4" y="100"/>
                    </a:cubicBezTo>
                    <a:cubicBezTo>
                      <a:pt x="0" y="51"/>
                      <a:pt x="37" y="8"/>
                      <a:pt x="86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138" y="0"/>
                      <a:pt x="181" y="37"/>
                      <a:pt x="185" y="86"/>
                    </a:cubicBezTo>
                    <a:cubicBezTo>
                      <a:pt x="188" y="136"/>
                      <a:pt x="152" y="179"/>
                      <a:pt x="102" y="182"/>
                    </a:cubicBezTo>
                    <a:cubicBezTo>
                      <a:pt x="100" y="183"/>
                      <a:pt x="100" y="183"/>
                      <a:pt x="100" y="183"/>
                    </a:cubicBezTo>
                    <a:cubicBezTo>
                      <a:pt x="98" y="183"/>
                      <a:pt x="96" y="183"/>
                      <a:pt x="93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393">
                <a:extLst>
                  <a:ext uri="{FF2B5EF4-FFF2-40B4-BE49-F238E27FC236}">
                    <a16:creationId xmlns:a16="http://schemas.microsoft.com/office/drawing/2014/main" id="{73377730-E284-4C7A-808F-3BAB3FA1E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2947"/>
                <a:ext cx="54" cy="52"/>
              </a:xfrm>
              <a:custGeom>
                <a:avLst/>
                <a:gdLst>
                  <a:gd name="T0" fmla="*/ 96 w 195"/>
                  <a:gd name="T1" fmla="*/ 190 h 190"/>
                  <a:gd name="T2" fmla="*/ 2 w 195"/>
                  <a:gd name="T3" fmla="*/ 100 h 190"/>
                  <a:gd name="T4" fmla="*/ 92 w 195"/>
                  <a:gd name="T5" fmla="*/ 2 h 190"/>
                  <a:gd name="T6" fmla="*/ 94 w 195"/>
                  <a:gd name="T7" fmla="*/ 2 h 190"/>
                  <a:gd name="T8" fmla="*/ 192 w 195"/>
                  <a:gd name="T9" fmla="*/ 92 h 190"/>
                  <a:gd name="T10" fmla="*/ 103 w 195"/>
                  <a:gd name="T11" fmla="*/ 190 h 190"/>
                  <a:gd name="T12" fmla="*/ 100 w 195"/>
                  <a:gd name="T13" fmla="*/ 190 h 190"/>
                  <a:gd name="T14" fmla="*/ 96 w 195"/>
                  <a:gd name="T15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190">
                    <a:moveTo>
                      <a:pt x="96" y="190"/>
                    </a:moveTo>
                    <a:cubicBezTo>
                      <a:pt x="46" y="190"/>
                      <a:pt x="5" y="151"/>
                      <a:pt x="2" y="100"/>
                    </a:cubicBezTo>
                    <a:cubicBezTo>
                      <a:pt x="0" y="49"/>
                      <a:pt x="40" y="5"/>
                      <a:pt x="92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146" y="0"/>
                      <a:pt x="190" y="40"/>
                      <a:pt x="192" y="92"/>
                    </a:cubicBezTo>
                    <a:cubicBezTo>
                      <a:pt x="195" y="144"/>
                      <a:pt x="155" y="188"/>
                      <a:pt x="103" y="190"/>
                    </a:cubicBezTo>
                    <a:cubicBezTo>
                      <a:pt x="100" y="190"/>
                      <a:pt x="100" y="190"/>
                      <a:pt x="100" y="190"/>
                    </a:cubicBezTo>
                    <a:cubicBezTo>
                      <a:pt x="99" y="190"/>
                      <a:pt x="98" y="190"/>
                      <a:pt x="96" y="1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394">
                <a:extLst>
                  <a:ext uri="{FF2B5EF4-FFF2-40B4-BE49-F238E27FC236}">
                    <a16:creationId xmlns:a16="http://schemas.microsoft.com/office/drawing/2014/main" id="{672BE0D5-0327-4A29-8300-D31722538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936"/>
                <a:ext cx="60" cy="58"/>
              </a:xfrm>
              <a:custGeom>
                <a:avLst/>
                <a:gdLst>
                  <a:gd name="T0" fmla="*/ 107 w 217"/>
                  <a:gd name="T1" fmla="*/ 212 h 212"/>
                  <a:gd name="T2" fmla="*/ 3 w 217"/>
                  <a:gd name="T3" fmla="*/ 112 h 212"/>
                  <a:gd name="T4" fmla="*/ 102 w 217"/>
                  <a:gd name="T5" fmla="*/ 2 h 212"/>
                  <a:gd name="T6" fmla="*/ 105 w 217"/>
                  <a:gd name="T7" fmla="*/ 2 h 212"/>
                  <a:gd name="T8" fmla="*/ 214 w 217"/>
                  <a:gd name="T9" fmla="*/ 102 h 212"/>
                  <a:gd name="T10" fmla="*/ 115 w 217"/>
                  <a:gd name="T11" fmla="*/ 212 h 212"/>
                  <a:gd name="T12" fmla="*/ 112 w 217"/>
                  <a:gd name="T13" fmla="*/ 212 h 212"/>
                  <a:gd name="T14" fmla="*/ 107 w 21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12">
                    <a:moveTo>
                      <a:pt x="107" y="212"/>
                    </a:moveTo>
                    <a:cubicBezTo>
                      <a:pt x="52" y="212"/>
                      <a:pt x="5" y="168"/>
                      <a:pt x="3" y="112"/>
                    </a:cubicBezTo>
                    <a:cubicBezTo>
                      <a:pt x="0" y="54"/>
                      <a:pt x="45" y="5"/>
                      <a:pt x="102" y="2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63" y="0"/>
                      <a:pt x="212" y="44"/>
                      <a:pt x="214" y="102"/>
                    </a:cubicBezTo>
                    <a:cubicBezTo>
                      <a:pt x="217" y="160"/>
                      <a:pt x="172" y="209"/>
                      <a:pt x="115" y="212"/>
                    </a:cubicBezTo>
                    <a:cubicBezTo>
                      <a:pt x="112" y="212"/>
                      <a:pt x="112" y="212"/>
                      <a:pt x="112" y="212"/>
                    </a:cubicBezTo>
                    <a:cubicBezTo>
                      <a:pt x="110" y="212"/>
                      <a:pt x="109" y="212"/>
                      <a:pt x="107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395">
                <a:extLst>
                  <a:ext uri="{FF2B5EF4-FFF2-40B4-BE49-F238E27FC236}">
                    <a16:creationId xmlns:a16="http://schemas.microsoft.com/office/drawing/2014/main" id="{BC6533E0-EB99-4B21-B3CD-CD197018E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928"/>
                <a:ext cx="60" cy="58"/>
              </a:xfrm>
              <a:custGeom>
                <a:avLst/>
                <a:gdLst>
                  <a:gd name="T0" fmla="*/ 106 w 214"/>
                  <a:gd name="T1" fmla="*/ 210 h 210"/>
                  <a:gd name="T2" fmla="*/ 2 w 214"/>
                  <a:gd name="T3" fmla="*/ 111 h 210"/>
                  <a:gd name="T4" fmla="*/ 101 w 214"/>
                  <a:gd name="T5" fmla="*/ 3 h 210"/>
                  <a:gd name="T6" fmla="*/ 103 w 214"/>
                  <a:gd name="T7" fmla="*/ 3 h 210"/>
                  <a:gd name="T8" fmla="*/ 211 w 214"/>
                  <a:gd name="T9" fmla="*/ 101 h 210"/>
                  <a:gd name="T10" fmla="*/ 113 w 214"/>
                  <a:gd name="T11" fmla="*/ 209 h 210"/>
                  <a:gd name="T12" fmla="*/ 110 w 214"/>
                  <a:gd name="T13" fmla="*/ 209 h 210"/>
                  <a:gd name="T14" fmla="*/ 106 w 214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10">
                    <a:moveTo>
                      <a:pt x="106" y="210"/>
                    </a:moveTo>
                    <a:cubicBezTo>
                      <a:pt x="51" y="210"/>
                      <a:pt x="5" y="166"/>
                      <a:pt x="2" y="111"/>
                    </a:cubicBezTo>
                    <a:cubicBezTo>
                      <a:pt x="0" y="54"/>
                      <a:pt x="44" y="5"/>
                      <a:pt x="101" y="3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61" y="0"/>
                      <a:pt x="209" y="44"/>
                      <a:pt x="211" y="101"/>
                    </a:cubicBezTo>
                    <a:cubicBezTo>
                      <a:pt x="214" y="158"/>
                      <a:pt x="170" y="207"/>
                      <a:pt x="113" y="209"/>
                    </a:cubicBezTo>
                    <a:cubicBezTo>
                      <a:pt x="110" y="209"/>
                      <a:pt x="110" y="209"/>
                      <a:pt x="110" y="209"/>
                    </a:cubicBezTo>
                    <a:cubicBezTo>
                      <a:pt x="109" y="209"/>
                      <a:pt x="107" y="210"/>
                      <a:pt x="106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396">
                <a:extLst>
                  <a:ext uri="{FF2B5EF4-FFF2-40B4-BE49-F238E27FC236}">
                    <a16:creationId xmlns:a16="http://schemas.microsoft.com/office/drawing/2014/main" id="{369096BF-F6A6-4264-8A31-0AA150678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2916"/>
                <a:ext cx="57" cy="54"/>
              </a:xfrm>
              <a:custGeom>
                <a:avLst/>
                <a:gdLst>
                  <a:gd name="T0" fmla="*/ 105 w 208"/>
                  <a:gd name="T1" fmla="*/ 195 h 195"/>
                  <a:gd name="T2" fmla="*/ 76 w 208"/>
                  <a:gd name="T3" fmla="*/ 191 h 195"/>
                  <a:gd name="T4" fmla="*/ 74 w 208"/>
                  <a:gd name="T5" fmla="*/ 190 h 195"/>
                  <a:gd name="T6" fmla="*/ 16 w 208"/>
                  <a:gd name="T7" fmla="*/ 74 h 195"/>
                  <a:gd name="T8" fmla="*/ 132 w 208"/>
                  <a:gd name="T9" fmla="*/ 16 h 195"/>
                  <a:gd name="T10" fmla="*/ 134 w 208"/>
                  <a:gd name="T11" fmla="*/ 17 h 195"/>
                  <a:gd name="T12" fmla="*/ 192 w 208"/>
                  <a:gd name="T13" fmla="*/ 133 h 195"/>
                  <a:gd name="T14" fmla="*/ 105 w 208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5">
                    <a:moveTo>
                      <a:pt x="105" y="195"/>
                    </a:moveTo>
                    <a:cubicBezTo>
                      <a:pt x="96" y="195"/>
                      <a:pt x="86" y="194"/>
                      <a:pt x="76" y="191"/>
                    </a:cubicBezTo>
                    <a:cubicBezTo>
                      <a:pt x="74" y="190"/>
                      <a:pt x="74" y="190"/>
                      <a:pt x="74" y="190"/>
                    </a:cubicBezTo>
                    <a:cubicBezTo>
                      <a:pt x="26" y="174"/>
                      <a:pt x="0" y="122"/>
                      <a:pt x="16" y="74"/>
                    </a:cubicBezTo>
                    <a:cubicBezTo>
                      <a:pt x="32" y="26"/>
                      <a:pt x="84" y="0"/>
                      <a:pt x="132" y="16"/>
                    </a:cubicBezTo>
                    <a:cubicBezTo>
                      <a:pt x="134" y="17"/>
                      <a:pt x="134" y="17"/>
                      <a:pt x="134" y="17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79" y="171"/>
                      <a:pt x="143" y="195"/>
                      <a:pt x="105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397">
                <a:extLst>
                  <a:ext uri="{FF2B5EF4-FFF2-40B4-BE49-F238E27FC236}">
                    <a16:creationId xmlns:a16="http://schemas.microsoft.com/office/drawing/2014/main" id="{F3FAC46E-EA50-4D16-ABC1-EE0C76F4D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2861"/>
                <a:ext cx="73" cy="68"/>
              </a:xfrm>
              <a:custGeom>
                <a:avLst/>
                <a:gdLst>
                  <a:gd name="T0" fmla="*/ 130 w 262"/>
                  <a:gd name="T1" fmla="*/ 246 h 246"/>
                  <a:gd name="T2" fmla="*/ 25 w 262"/>
                  <a:gd name="T3" fmla="*/ 178 h 246"/>
                  <a:gd name="T4" fmla="*/ 84 w 262"/>
                  <a:gd name="T5" fmla="*/ 27 h 246"/>
                  <a:gd name="T6" fmla="*/ 86 w 262"/>
                  <a:gd name="T7" fmla="*/ 26 h 246"/>
                  <a:gd name="T8" fmla="*/ 237 w 262"/>
                  <a:gd name="T9" fmla="*/ 84 h 246"/>
                  <a:gd name="T10" fmla="*/ 178 w 262"/>
                  <a:gd name="T11" fmla="*/ 235 h 246"/>
                  <a:gd name="T12" fmla="*/ 176 w 262"/>
                  <a:gd name="T13" fmla="*/ 236 h 246"/>
                  <a:gd name="T14" fmla="*/ 130 w 262"/>
                  <a:gd name="T15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2" h="246">
                    <a:moveTo>
                      <a:pt x="130" y="246"/>
                    </a:moveTo>
                    <a:cubicBezTo>
                      <a:pt x="86" y="246"/>
                      <a:pt x="44" y="221"/>
                      <a:pt x="25" y="178"/>
                    </a:cubicBezTo>
                    <a:cubicBezTo>
                      <a:pt x="0" y="120"/>
                      <a:pt x="26" y="52"/>
                      <a:pt x="84" y="27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144" y="0"/>
                      <a:pt x="211" y="27"/>
                      <a:pt x="237" y="84"/>
                    </a:cubicBezTo>
                    <a:cubicBezTo>
                      <a:pt x="262" y="142"/>
                      <a:pt x="236" y="210"/>
                      <a:pt x="178" y="235"/>
                    </a:cubicBezTo>
                    <a:cubicBezTo>
                      <a:pt x="176" y="236"/>
                      <a:pt x="176" y="236"/>
                      <a:pt x="176" y="236"/>
                    </a:cubicBezTo>
                    <a:cubicBezTo>
                      <a:pt x="161" y="243"/>
                      <a:pt x="145" y="246"/>
                      <a:pt x="130" y="2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398">
                <a:extLst>
                  <a:ext uri="{FF2B5EF4-FFF2-40B4-BE49-F238E27FC236}">
                    <a16:creationId xmlns:a16="http://schemas.microsoft.com/office/drawing/2014/main" id="{07AEA0B7-767D-4005-B776-FDA7DAE84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7" y="2865"/>
                <a:ext cx="52" cy="50"/>
              </a:xfrm>
              <a:custGeom>
                <a:avLst/>
                <a:gdLst>
                  <a:gd name="T0" fmla="*/ 97 w 191"/>
                  <a:gd name="T1" fmla="*/ 179 h 179"/>
                  <a:gd name="T2" fmla="*/ 70 w 191"/>
                  <a:gd name="T3" fmla="*/ 175 h 179"/>
                  <a:gd name="T4" fmla="*/ 68 w 191"/>
                  <a:gd name="T5" fmla="*/ 174 h 179"/>
                  <a:gd name="T6" fmla="*/ 15 w 191"/>
                  <a:gd name="T7" fmla="*/ 68 h 179"/>
                  <a:gd name="T8" fmla="*/ 122 w 191"/>
                  <a:gd name="T9" fmla="*/ 15 h 179"/>
                  <a:gd name="T10" fmla="*/ 124 w 191"/>
                  <a:gd name="T11" fmla="*/ 15 h 179"/>
                  <a:gd name="T12" fmla="*/ 177 w 191"/>
                  <a:gd name="T13" fmla="*/ 122 h 179"/>
                  <a:gd name="T14" fmla="*/ 97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7" y="179"/>
                    </a:moveTo>
                    <a:cubicBezTo>
                      <a:pt x="88" y="179"/>
                      <a:pt x="79" y="178"/>
                      <a:pt x="70" y="175"/>
                    </a:cubicBezTo>
                    <a:cubicBezTo>
                      <a:pt x="68" y="174"/>
                      <a:pt x="68" y="174"/>
                      <a:pt x="68" y="174"/>
                    </a:cubicBezTo>
                    <a:cubicBezTo>
                      <a:pt x="24" y="160"/>
                      <a:pt x="0" y="112"/>
                      <a:pt x="15" y="68"/>
                    </a:cubicBezTo>
                    <a:cubicBezTo>
                      <a:pt x="30" y="24"/>
                      <a:pt x="78" y="0"/>
                      <a:pt x="122" y="15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68" y="30"/>
                      <a:pt x="191" y="78"/>
                      <a:pt x="177" y="122"/>
                    </a:cubicBezTo>
                    <a:cubicBezTo>
                      <a:pt x="165" y="157"/>
                      <a:pt x="132" y="179"/>
                      <a:pt x="97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399">
                <a:extLst>
                  <a:ext uri="{FF2B5EF4-FFF2-40B4-BE49-F238E27FC236}">
                    <a16:creationId xmlns:a16="http://schemas.microsoft.com/office/drawing/2014/main" id="{10229691-D8D0-4B5E-BB6C-6A41F6807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804"/>
                <a:ext cx="61" cy="58"/>
              </a:xfrm>
              <a:custGeom>
                <a:avLst/>
                <a:gdLst>
                  <a:gd name="T0" fmla="*/ 111 w 220"/>
                  <a:gd name="T1" fmla="*/ 209 h 209"/>
                  <a:gd name="T2" fmla="*/ 48 w 220"/>
                  <a:gd name="T3" fmla="*/ 186 h 209"/>
                  <a:gd name="T4" fmla="*/ 47 w 220"/>
                  <a:gd name="T5" fmla="*/ 185 h 209"/>
                  <a:gd name="T6" fmla="*/ 34 w 220"/>
                  <a:gd name="T7" fmla="*/ 47 h 209"/>
                  <a:gd name="T8" fmla="*/ 171 w 220"/>
                  <a:gd name="T9" fmla="*/ 35 h 209"/>
                  <a:gd name="T10" fmla="*/ 173 w 220"/>
                  <a:gd name="T11" fmla="*/ 36 h 209"/>
                  <a:gd name="T12" fmla="*/ 186 w 220"/>
                  <a:gd name="T13" fmla="*/ 174 h 209"/>
                  <a:gd name="T14" fmla="*/ 111 w 220"/>
                  <a:gd name="T15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9">
                    <a:moveTo>
                      <a:pt x="111" y="209"/>
                    </a:moveTo>
                    <a:cubicBezTo>
                      <a:pt x="89" y="209"/>
                      <a:pt x="67" y="201"/>
                      <a:pt x="48" y="186"/>
                    </a:cubicBezTo>
                    <a:cubicBezTo>
                      <a:pt x="47" y="185"/>
                      <a:pt x="47" y="185"/>
                      <a:pt x="47" y="185"/>
                    </a:cubicBezTo>
                    <a:cubicBezTo>
                      <a:pt x="5" y="150"/>
                      <a:pt x="0" y="89"/>
                      <a:pt x="34" y="47"/>
                    </a:cubicBezTo>
                    <a:cubicBezTo>
                      <a:pt x="68" y="6"/>
                      <a:pt x="130" y="0"/>
                      <a:pt x="171" y="35"/>
                    </a:cubicBezTo>
                    <a:cubicBezTo>
                      <a:pt x="173" y="36"/>
                      <a:pt x="173" y="36"/>
                      <a:pt x="173" y="36"/>
                    </a:cubicBezTo>
                    <a:cubicBezTo>
                      <a:pt x="215" y="71"/>
                      <a:pt x="220" y="132"/>
                      <a:pt x="186" y="174"/>
                    </a:cubicBezTo>
                    <a:cubicBezTo>
                      <a:pt x="167" y="197"/>
                      <a:pt x="139" y="209"/>
                      <a:pt x="111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400">
                <a:extLst>
                  <a:ext uri="{FF2B5EF4-FFF2-40B4-BE49-F238E27FC236}">
                    <a16:creationId xmlns:a16="http://schemas.microsoft.com/office/drawing/2014/main" id="{8226064D-5588-401D-85C4-599101765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2809"/>
                <a:ext cx="41" cy="38"/>
              </a:xfrm>
              <a:custGeom>
                <a:avLst/>
                <a:gdLst>
                  <a:gd name="T0" fmla="*/ 73 w 146"/>
                  <a:gd name="T1" fmla="*/ 136 h 136"/>
                  <a:gd name="T2" fmla="*/ 14 w 146"/>
                  <a:gd name="T3" fmla="*/ 98 h 136"/>
                  <a:gd name="T4" fmla="*/ 47 w 146"/>
                  <a:gd name="T5" fmla="*/ 14 h 136"/>
                  <a:gd name="T6" fmla="*/ 48 w 146"/>
                  <a:gd name="T7" fmla="*/ 14 h 136"/>
                  <a:gd name="T8" fmla="*/ 132 w 146"/>
                  <a:gd name="T9" fmla="*/ 46 h 136"/>
                  <a:gd name="T10" fmla="*/ 100 w 146"/>
                  <a:gd name="T11" fmla="*/ 130 h 136"/>
                  <a:gd name="T12" fmla="*/ 98 w 146"/>
                  <a:gd name="T13" fmla="*/ 131 h 136"/>
                  <a:gd name="T14" fmla="*/ 73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3" y="136"/>
                    </a:moveTo>
                    <a:cubicBezTo>
                      <a:pt x="48" y="136"/>
                      <a:pt x="25" y="122"/>
                      <a:pt x="14" y="98"/>
                    </a:cubicBezTo>
                    <a:cubicBezTo>
                      <a:pt x="0" y="66"/>
                      <a:pt x="15" y="28"/>
                      <a:pt x="47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80" y="0"/>
                      <a:pt x="118" y="14"/>
                      <a:pt x="132" y="46"/>
                    </a:cubicBezTo>
                    <a:cubicBezTo>
                      <a:pt x="146" y="78"/>
                      <a:pt x="132" y="116"/>
                      <a:pt x="100" y="130"/>
                    </a:cubicBezTo>
                    <a:cubicBezTo>
                      <a:pt x="98" y="131"/>
                      <a:pt x="98" y="131"/>
                      <a:pt x="98" y="131"/>
                    </a:cubicBezTo>
                    <a:cubicBezTo>
                      <a:pt x="90" y="134"/>
                      <a:pt x="81" y="136"/>
                      <a:pt x="73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401">
                <a:extLst>
                  <a:ext uri="{FF2B5EF4-FFF2-40B4-BE49-F238E27FC236}">
                    <a16:creationId xmlns:a16="http://schemas.microsoft.com/office/drawing/2014/main" id="{F0373056-AA11-4B4D-9C1A-A6AD87E37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710"/>
                <a:ext cx="65" cy="62"/>
              </a:xfrm>
              <a:custGeom>
                <a:avLst/>
                <a:gdLst>
                  <a:gd name="T0" fmla="*/ 117 w 235"/>
                  <a:gd name="T1" fmla="*/ 224 h 224"/>
                  <a:gd name="T2" fmla="*/ 42 w 235"/>
                  <a:gd name="T3" fmla="*/ 193 h 224"/>
                  <a:gd name="T4" fmla="*/ 42 w 235"/>
                  <a:gd name="T5" fmla="*/ 43 h 224"/>
                  <a:gd name="T6" fmla="*/ 44 w 235"/>
                  <a:gd name="T7" fmla="*/ 41 h 224"/>
                  <a:gd name="T8" fmla="*/ 194 w 235"/>
                  <a:gd name="T9" fmla="*/ 41 h 224"/>
                  <a:gd name="T10" fmla="*/ 194 w 235"/>
                  <a:gd name="T11" fmla="*/ 192 h 224"/>
                  <a:gd name="T12" fmla="*/ 192 w 235"/>
                  <a:gd name="T13" fmla="*/ 193 h 224"/>
                  <a:gd name="T14" fmla="*/ 117 w 235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5" h="224">
                    <a:moveTo>
                      <a:pt x="117" y="224"/>
                    </a:moveTo>
                    <a:cubicBezTo>
                      <a:pt x="90" y="224"/>
                      <a:pt x="63" y="214"/>
                      <a:pt x="42" y="193"/>
                    </a:cubicBezTo>
                    <a:cubicBezTo>
                      <a:pt x="0" y="152"/>
                      <a:pt x="1" y="85"/>
                      <a:pt x="42" y="43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85" y="0"/>
                      <a:pt x="152" y="0"/>
                      <a:pt x="194" y="41"/>
                    </a:cubicBezTo>
                    <a:cubicBezTo>
                      <a:pt x="235" y="83"/>
                      <a:pt x="235" y="150"/>
                      <a:pt x="194" y="192"/>
                    </a:cubicBezTo>
                    <a:cubicBezTo>
                      <a:pt x="192" y="193"/>
                      <a:pt x="192" y="193"/>
                      <a:pt x="192" y="193"/>
                    </a:cubicBezTo>
                    <a:cubicBezTo>
                      <a:pt x="171" y="214"/>
                      <a:pt x="144" y="224"/>
                      <a:pt x="117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402">
                <a:extLst>
                  <a:ext uri="{FF2B5EF4-FFF2-40B4-BE49-F238E27FC236}">
                    <a16:creationId xmlns:a16="http://schemas.microsoft.com/office/drawing/2014/main" id="{16C25E93-0CE0-4AF6-80D3-CCED69358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2695"/>
                <a:ext cx="64" cy="61"/>
              </a:xfrm>
              <a:custGeom>
                <a:avLst/>
                <a:gdLst>
                  <a:gd name="T0" fmla="*/ 116 w 231"/>
                  <a:gd name="T1" fmla="*/ 219 h 219"/>
                  <a:gd name="T2" fmla="*/ 51 w 231"/>
                  <a:gd name="T3" fmla="*/ 195 h 219"/>
                  <a:gd name="T4" fmla="*/ 49 w 231"/>
                  <a:gd name="T5" fmla="*/ 193 h 219"/>
                  <a:gd name="T6" fmla="*/ 36 w 231"/>
                  <a:gd name="T7" fmla="*/ 49 h 219"/>
                  <a:gd name="T8" fmla="*/ 180 w 231"/>
                  <a:gd name="T9" fmla="*/ 36 h 219"/>
                  <a:gd name="T10" fmla="*/ 182 w 231"/>
                  <a:gd name="T11" fmla="*/ 37 h 219"/>
                  <a:gd name="T12" fmla="*/ 195 w 231"/>
                  <a:gd name="T13" fmla="*/ 182 h 219"/>
                  <a:gd name="T14" fmla="*/ 116 w 231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9">
                    <a:moveTo>
                      <a:pt x="116" y="219"/>
                    </a:moveTo>
                    <a:cubicBezTo>
                      <a:pt x="93" y="219"/>
                      <a:pt x="70" y="211"/>
                      <a:pt x="51" y="195"/>
                    </a:cubicBezTo>
                    <a:cubicBezTo>
                      <a:pt x="49" y="193"/>
                      <a:pt x="49" y="193"/>
                      <a:pt x="49" y="193"/>
                    </a:cubicBezTo>
                    <a:cubicBezTo>
                      <a:pt x="6" y="157"/>
                      <a:pt x="0" y="93"/>
                      <a:pt x="36" y="49"/>
                    </a:cubicBezTo>
                    <a:cubicBezTo>
                      <a:pt x="72" y="6"/>
                      <a:pt x="136" y="0"/>
                      <a:pt x="180" y="36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225" y="73"/>
                      <a:pt x="231" y="138"/>
                      <a:pt x="195" y="182"/>
                    </a:cubicBezTo>
                    <a:cubicBezTo>
                      <a:pt x="175" y="206"/>
                      <a:pt x="146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403">
                <a:extLst>
                  <a:ext uri="{FF2B5EF4-FFF2-40B4-BE49-F238E27FC236}">
                    <a16:creationId xmlns:a16="http://schemas.microsoft.com/office/drawing/2014/main" id="{D320B0C7-985A-4C4F-8F89-EFBCB37CC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603"/>
                <a:ext cx="42" cy="40"/>
              </a:xfrm>
              <a:custGeom>
                <a:avLst/>
                <a:gdLst>
                  <a:gd name="T0" fmla="*/ 75 w 151"/>
                  <a:gd name="T1" fmla="*/ 145 h 145"/>
                  <a:gd name="T2" fmla="*/ 27 w 151"/>
                  <a:gd name="T3" fmla="*/ 125 h 145"/>
                  <a:gd name="T4" fmla="*/ 27 w 151"/>
                  <a:gd name="T5" fmla="*/ 28 h 145"/>
                  <a:gd name="T6" fmla="*/ 28 w 151"/>
                  <a:gd name="T7" fmla="*/ 27 h 145"/>
                  <a:gd name="T8" fmla="*/ 124 w 151"/>
                  <a:gd name="T9" fmla="*/ 27 h 145"/>
                  <a:gd name="T10" fmla="*/ 124 w 151"/>
                  <a:gd name="T11" fmla="*/ 124 h 145"/>
                  <a:gd name="T12" fmla="*/ 123 w 151"/>
                  <a:gd name="T13" fmla="*/ 125 h 145"/>
                  <a:gd name="T14" fmla="*/ 75 w 151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5">
                    <a:moveTo>
                      <a:pt x="75" y="145"/>
                    </a:moveTo>
                    <a:cubicBezTo>
                      <a:pt x="58" y="145"/>
                      <a:pt x="40" y="138"/>
                      <a:pt x="27" y="125"/>
                    </a:cubicBezTo>
                    <a:cubicBezTo>
                      <a:pt x="0" y="98"/>
                      <a:pt x="0" y="55"/>
                      <a:pt x="27" y="28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54" y="0"/>
                      <a:pt x="98" y="0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23" y="125"/>
                      <a:pt x="123" y="125"/>
                      <a:pt x="123" y="125"/>
                    </a:cubicBezTo>
                    <a:cubicBezTo>
                      <a:pt x="110" y="138"/>
                      <a:pt x="92" y="145"/>
                      <a:pt x="75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404">
                <a:extLst>
                  <a:ext uri="{FF2B5EF4-FFF2-40B4-BE49-F238E27FC236}">
                    <a16:creationId xmlns:a16="http://schemas.microsoft.com/office/drawing/2014/main" id="{644D1C14-355C-404B-BF47-D6BF708CF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2601"/>
                <a:ext cx="37" cy="35"/>
              </a:xfrm>
              <a:custGeom>
                <a:avLst/>
                <a:gdLst>
                  <a:gd name="T0" fmla="*/ 67 w 132"/>
                  <a:gd name="T1" fmla="*/ 125 h 125"/>
                  <a:gd name="T2" fmla="*/ 29 w 132"/>
                  <a:gd name="T3" fmla="*/ 112 h 125"/>
                  <a:gd name="T4" fmla="*/ 28 w 132"/>
                  <a:gd name="T5" fmla="*/ 111 h 125"/>
                  <a:gd name="T6" fmla="*/ 20 w 132"/>
                  <a:gd name="T7" fmla="*/ 28 h 125"/>
                  <a:gd name="T8" fmla="*/ 103 w 132"/>
                  <a:gd name="T9" fmla="*/ 21 h 125"/>
                  <a:gd name="T10" fmla="*/ 104 w 132"/>
                  <a:gd name="T11" fmla="*/ 21 h 125"/>
                  <a:gd name="T12" fmla="*/ 112 w 132"/>
                  <a:gd name="T13" fmla="*/ 104 h 125"/>
                  <a:gd name="T14" fmla="*/ 67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7" y="125"/>
                    </a:moveTo>
                    <a:cubicBezTo>
                      <a:pt x="53" y="125"/>
                      <a:pt x="40" y="121"/>
                      <a:pt x="29" y="112"/>
                    </a:cubicBezTo>
                    <a:cubicBezTo>
                      <a:pt x="28" y="111"/>
                      <a:pt x="28" y="111"/>
                      <a:pt x="28" y="111"/>
                    </a:cubicBezTo>
                    <a:cubicBezTo>
                      <a:pt x="3" y="90"/>
                      <a:pt x="0" y="53"/>
                      <a:pt x="20" y="28"/>
                    </a:cubicBezTo>
                    <a:cubicBezTo>
                      <a:pt x="41" y="3"/>
                      <a:pt x="78" y="0"/>
                      <a:pt x="103" y="21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29" y="42"/>
                      <a:pt x="132" y="79"/>
                      <a:pt x="112" y="104"/>
                    </a:cubicBezTo>
                    <a:cubicBezTo>
                      <a:pt x="100" y="118"/>
                      <a:pt x="83" y="125"/>
                      <a:pt x="67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405">
                <a:extLst>
                  <a:ext uri="{FF2B5EF4-FFF2-40B4-BE49-F238E27FC236}">
                    <a16:creationId xmlns:a16="http://schemas.microsoft.com/office/drawing/2014/main" id="{C0DCC1DC-5A0D-484F-9E97-AD7D79FF8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2476"/>
                <a:ext cx="57" cy="55"/>
              </a:xfrm>
              <a:custGeom>
                <a:avLst/>
                <a:gdLst>
                  <a:gd name="T0" fmla="*/ 102 w 206"/>
                  <a:gd name="T1" fmla="*/ 197 h 197"/>
                  <a:gd name="T2" fmla="*/ 36 w 206"/>
                  <a:gd name="T3" fmla="*/ 170 h 197"/>
                  <a:gd name="T4" fmla="*/ 36 w 206"/>
                  <a:gd name="T5" fmla="*/ 38 h 197"/>
                  <a:gd name="T6" fmla="*/ 38 w 206"/>
                  <a:gd name="T7" fmla="*/ 36 h 197"/>
                  <a:gd name="T8" fmla="*/ 170 w 206"/>
                  <a:gd name="T9" fmla="*/ 37 h 197"/>
                  <a:gd name="T10" fmla="*/ 170 w 206"/>
                  <a:gd name="T11" fmla="*/ 169 h 197"/>
                  <a:gd name="T12" fmla="*/ 168 w 206"/>
                  <a:gd name="T13" fmla="*/ 170 h 197"/>
                  <a:gd name="T14" fmla="*/ 102 w 206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7">
                    <a:moveTo>
                      <a:pt x="102" y="197"/>
                    </a:moveTo>
                    <a:cubicBezTo>
                      <a:pt x="79" y="197"/>
                      <a:pt x="55" y="188"/>
                      <a:pt x="36" y="170"/>
                    </a:cubicBezTo>
                    <a:cubicBezTo>
                      <a:pt x="0" y="134"/>
                      <a:pt x="0" y="74"/>
                      <a:pt x="36" y="38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74" y="0"/>
                      <a:pt x="134" y="0"/>
                      <a:pt x="170" y="37"/>
                    </a:cubicBezTo>
                    <a:cubicBezTo>
                      <a:pt x="206" y="73"/>
                      <a:pt x="206" y="132"/>
                      <a:pt x="170" y="169"/>
                    </a:cubicBezTo>
                    <a:cubicBezTo>
                      <a:pt x="168" y="170"/>
                      <a:pt x="168" y="170"/>
                      <a:pt x="168" y="170"/>
                    </a:cubicBezTo>
                    <a:cubicBezTo>
                      <a:pt x="150" y="188"/>
                      <a:pt x="126" y="197"/>
                      <a:pt x="102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59" name="Freeform 407">
              <a:extLst>
                <a:ext uri="{FF2B5EF4-FFF2-40B4-BE49-F238E27FC236}">
                  <a16:creationId xmlns:a16="http://schemas.microsoft.com/office/drawing/2014/main" id="{74B62B73-701B-4392-8244-C5A125287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456"/>
              <a:ext cx="69" cy="65"/>
            </a:xfrm>
            <a:custGeom>
              <a:avLst/>
              <a:gdLst>
                <a:gd name="T0" fmla="*/ 126 w 250"/>
                <a:gd name="T1" fmla="*/ 235 h 235"/>
                <a:gd name="T2" fmla="*/ 30 w 250"/>
                <a:gd name="T3" fmla="*/ 179 h 235"/>
                <a:gd name="T4" fmla="*/ 29 w 250"/>
                <a:gd name="T5" fmla="*/ 177 h 235"/>
                <a:gd name="T6" fmla="*/ 71 w 250"/>
                <a:gd name="T7" fmla="*/ 29 h 235"/>
                <a:gd name="T8" fmla="*/ 220 w 250"/>
                <a:gd name="T9" fmla="*/ 71 h 235"/>
                <a:gd name="T10" fmla="*/ 221 w 250"/>
                <a:gd name="T11" fmla="*/ 73 h 235"/>
                <a:gd name="T12" fmla="*/ 179 w 250"/>
                <a:gd name="T13" fmla="*/ 221 h 235"/>
                <a:gd name="T14" fmla="*/ 126 w 250"/>
                <a:gd name="T15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5">
                  <a:moveTo>
                    <a:pt x="126" y="235"/>
                  </a:moveTo>
                  <a:cubicBezTo>
                    <a:pt x="87" y="235"/>
                    <a:pt x="50" y="215"/>
                    <a:pt x="30" y="179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0" y="125"/>
                    <a:pt x="19" y="58"/>
                    <a:pt x="71" y="29"/>
                  </a:cubicBezTo>
                  <a:cubicBezTo>
                    <a:pt x="124" y="0"/>
                    <a:pt x="190" y="19"/>
                    <a:pt x="220" y="71"/>
                  </a:cubicBezTo>
                  <a:cubicBezTo>
                    <a:pt x="221" y="73"/>
                    <a:pt x="221" y="73"/>
                    <a:pt x="221" y="73"/>
                  </a:cubicBezTo>
                  <a:cubicBezTo>
                    <a:pt x="250" y="126"/>
                    <a:pt x="231" y="192"/>
                    <a:pt x="179" y="221"/>
                  </a:cubicBezTo>
                  <a:cubicBezTo>
                    <a:pt x="162" y="231"/>
                    <a:pt x="144" y="235"/>
                    <a:pt x="126" y="2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408">
              <a:extLst>
                <a:ext uri="{FF2B5EF4-FFF2-40B4-BE49-F238E27FC236}">
                  <a16:creationId xmlns:a16="http://schemas.microsoft.com/office/drawing/2014/main" id="{4A5D3A84-5423-4E8B-A101-6326D4CF0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323"/>
              <a:ext cx="68" cy="64"/>
            </a:xfrm>
            <a:custGeom>
              <a:avLst/>
              <a:gdLst>
                <a:gd name="T0" fmla="*/ 122 w 244"/>
                <a:gd name="T1" fmla="*/ 229 h 229"/>
                <a:gd name="T2" fmla="*/ 79 w 244"/>
                <a:gd name="T3" fmla="*/ 220 h 229"/>
                <a:gd name="T4" fmla="*/ 24 w 244"/>
                <a:gd name="T5" fmla="*/ 80 h 229"/>
                <a:gd name="T6" fmla="*/ 25 w 244"/>
                <a:gd name="T7" fmla="*/ 78 h 229"/>
                <a:gd name="T8" fmla="*/ 165 w 244"/>
                <a:gd name="T9" fmla="*/ 23 h 229"/>
                <a:gd name="T10" fmla="*/ 220 w 244"/>
                <a:gd name="T11" fmla="*/ 164 h 229"/>
                <a:gd name="T12" fmla="*/ 219 w 244"/>
                <a:gd name="T13" fmla="*/ 166 h 229"/>
                <a:gd name="T14" fmla="*/ 122 w 244"/>
                <a:gd name="T15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29">
                  <a:moveTo>
                    <a:pt x="122" y="229"/>
                  </a:moveTo>
                  <a:cubicBezTo>
                    <a:pt x="107" y="229"/>
                    <a:pt x="93" y="226"/>
                    <a:pt x="79" y="220"/>
                  </a:cubicBezTo>
                  <a:cubicBezTo>
                    <a:pt x="25" y="197"/>
                    <a:pt x="0" y="134"/>
                    <a:pt x="24" y="80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49" y="24"/>
                    <a:pt x="112" y="0"/>
                    <a:pt x="165" y="23"/>
                  </a:cubicBezTo>
                  <a:cubicBezTo>
                    <a:pt x="219" y="47"/>
                    <a:pt x="244" y="110"/>
                    <a:pt x="220" y="164"/>
                  </a:cubicBezTo>
                  <a:cubicBezTo>
                    <a:pt x="219" y="166"/>
                    <a:pt x="219" y="166"/>
                    <a:pt x="219" y="166"/>
                  </a:cubicBezTo>
                  <a:cubicBezTo>
                    <a:pt x="201" y="206"/>
                    <a:pt x="162" y="229"/>
                    <a:pt x="122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409">
              <a:extLst>
                <a:ext uri="{FF2B5EF4-FFF2-40B4-BE49-F238E27FC236}">
                  <a16:creationId xmlns:a16="http://schemas.microsoft.com/office/drawing/2014/main" id="{09A97A4B-768C-475D-8AF4-1876EEDAB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323"/>
              <a:ext cx="41" cy="39"/>
            </a:xfrm>
            <a:custGeom>
              <a:avLst/>
              <a:gdLst>
                <a:gd name="T0" fmla="*/ 76 w 151"/>
                <a:gd name="T1" fmla="*/ 143 h 143"/>
                <a:gd name="T2" fmla="*/ 19 w 151"/>
                <a:gd name="T3" fmla="*/ 109 h 143"/>
                <a:gd name="T4" fmla="*/ 18 w 151"/>
                <a:gd name="T5" fmla="*/ 107 h 143"/>
                <a:gd name="T6" fmla="*/ 44 w 151"/>
                <a:gd name="T7" fmla="*/ 18 h 143"/>
                <a:gd name="T8" fmla="*/ 133 w 151"/>
                <a:gd name="T9" fmla="*/ 44 h 143"/>
                <a:gd name="T10" fmla="*/ 134 w 151"/>
                <a:gd name="T11" fmla="*/ 45 h 143"/>
                <a:gd name="T12" fmla="*/ 108 w 151"/>
                <a:gd name="T13" fmla="*/ 134 h 143"/>
                <a:gd name="T14" fmla="*/ 76 w 151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3">
                  <a:moveTo>
                    <a:pt x="76" y="143"/>
                  </a:moveTo>
                  <a:cubicBezTo>
                    <a:pt x="53" y="143"/>
                    <a:pt x="31" y="130"/>
                    <a:pt x="19" y="109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0" y="76"/>
                    <a:pt x="12" y="36"/>
                    <a:pt x="44" y="18"/>
                  </a:cubicBezTo>
                  <a:cubicBezTo>
                    <a:pt x="75" y="0"/>
                    <a:pt x="115" y="12"/>
                    <a:pt x="133" y="44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51" y="77"/>
                    <a:pt x="140" y="117"/>
                    <a:pt x="108" y="134"/>
                  </a:cubicBezTo>
                  <a:cubicBezTo>
                    <a:pt x="98" y="140"/>
                    <a:pt x="87" y="143"/>
                    <a:pt x="76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410">
              <a:extLst>
                <a:ext uri="{FF2B5EF4-FFF2-40B4-BE49-F238E27FC236}">
                  <a16:creationId xmlns:a16="http://schemas.microsoft.com/office/drawing/2014/main" id="{A5409D29-1996-4AFA-9BCC-5F8662E82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168"/>
              <a:ext cx="70" cy="66"/>
            </a:xfrm>
            <a:custGeom>
              <a:avLst/>
              <a:gdLst>
                <a:gd name="T0" fmla="*/ 127 w 254"/>
                <a:gd name="T1" fmla="*/ 240 h 240"/>
                <a:gd name="T2" fmla="*/ 82 w 254"/>
                <a:gd name="T3" fmla="*/ 231 h 240"/>
                <a:gd name="T4" fmla="*/ 25 w 254"/>
                <a:gd name="T5" fmla="*/ 84 h 240"/>
                <a:gd name="T6" fmla="*/ 26 w 254"/>
                <a:gd name="T7" fmla="*/ 81 h 240"/>
                <a:gd name="T8" fmla="*/ 173 w 254"/>
                <a:gd name="T9" fmla="*/ 25 h 240"/>
                <a:gd name="T10" fmla="*/ 229 w 254"/>
                <a:gd name="T11" fmla="*/ 172 h 240"/>
                <a:gd name="T12" fmla="*/ 228 w 254"/>
                <a:gd name="T13" fmla="*/ 174 h 240"/>
                <a:gd name="T14" fmla="*/ 127 w 254"/>
                <a:gd name="T15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4" h="240">
                  <a:moveTo>
                    <a:pt x="127" y="240"/>
                  </a:moveTo>
                  <a:cubicBezTo>
                    <a:pt x="112" y="240"/>
                    <a:pt x="96" y="237"/>
                    <a:pt x="82" y="231"/>
                  </a:cubicBezTo>
                  <a:cubicBezTo>
                    <a:pt x="25" y="206"/>
                    <a:pt x="0" y="140"/>
                    <a:pt x="25" y="84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51" y="25"/>
                    <a:pt x="117" y="0"/>
                    <a:pt x="173" y="25"/>
                  </a:cubicBezTo>
                  <a:cubicBezTo>
                    <a:pt x="229" y="50"/>
                    <a:pt x="254" y="115"/>
                    <a:pt x="229" y="172"/>
                  </a:cubicBezTo>
                  <a:cubicBezTo>
                    <a:pt x="228" y="174"/>
                    <a:pt x="228" y="174"/>
                    <a:pt x="228" y="174"/>
                  </a:cubicBezTo>
                  <a:cubicBezTo>
                    <a:pt x="210" y="215"/>
                    <a:pt x="169" y="240"/>
                    <a:pt x="127" y="2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411">
              <a:extLst>
                <a:ext uri="{FF2B5EF4-FFF2-40B4-BE49-F238E27FC236}">
                  <a16:creationId xmlns:a16="http://schemas.microsoft.com/office/drawing/2014/main" id="{D20A330A-E489-4001-B15A-515730034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163"/>
              <a:ext cx="66" cy="65"/>
            </a:xfrm>
            <a:custGeom>
              <a:avLst/>
              <a:gdLst>
                <a:gd name="T0" fmla="*/ 119 w 238"/>
                <a:gd name="T1" fmla="*/ 233 h 233"/>
                <a:gd name="T2" fmla="*/ 9 w 238"/>
                <a:gd name="T3" fmla="*/ 137 h 233"/>
                <a:gd name="T4" fmla="*/ 8 w 238"/>
                <a:gd name="T5" fmla="*/ 134 h 233"/>
                <a:gd name="T6" fmla="*/ 103 w 238"/>
                <a:gd name="T7" fmla="*/ 8 h 233"/>
                <a:gd name="T8" fmla="*/ 229 w 238"/>
                <a:gd name="T9" fmla="*/ 103 h 233"/>
                <a:gd name="T10" fmla="*/ 229 w 238"/>
                <a:gd name="T11" fmla="*/ 106 h 233"/>
                <a:gd name="T12" fmla="*/ 134 w 238"/>
                <a:gd name="T13" fmla="*/ 232 h 233"/>
                <a:gd name="T14" fmla="*/ 119 w 238"/>
                <a:gd name="T15" fmla="*/ 23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233">
                  <a:moveTo>
                    <a:pt x="119" y="233"/>
                  </a:moveTo>
                  <a:cubicBezTo>
                    <a:pt x="64" y="233"/>
                    <a:pt x="17" y="192"/>
                    <a:pt x="9" y="137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0" y="73"/>
                    <a:pt x="42" y="17"/>
                    <a:pt x="103" y="8"/>
                  </a:cubicBezTo>
                  <a:cubicBezTo>
                    <a:pt x="164" y="0"/>
                    <a:pt x="220" y="42"/>
                    <a:pt x="229" y="103"/>
                  </a:cubicBezTo>
                  <a:cubicBezTo>
                    <a:pt x="229" y="106"/>
                    <a:pt x="229" y="106"/>
                    <a:pt x="229" y="106"/>
                  </a:cubicBezTo>
                  <a:cubicBezTo>
                    <a:pt x="238" y="167"/>
                    <a:pt x="195" y="223"/>
                    <a:pt x="134" y="232"/>
                  </a:cubicBezTo>
                  <a:cubicBezTo>
                    <a:pt x="129" y="232"/>
                    <a:pt x="124" y="233"/>
                    <a:pt x="119" y="2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412">
              <a:extLst>
                <a:ext uri="{FF2B5EF4-FFF2-40B4-BE49-F238E27FC236}">
                  <a16:creationId xmlns:a16="http://schemas.microsoft.com/office/drawing/2014/main" id="{ECF47EB7-4D4F-4E82-A62A-86E991B9F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022"/>
              <a:ext cx="45" cy="45"/>
            </a:xfrm>
            <a:custGeom>
              <a:avLst/>
              <a:gdLst>
                <a:gd name="T0" fmla="*/ 80 w 161"/>
                <a:gd name="T1" fmla="*/ 161 h 161"/>
                <a:gd name="T2" fmla="*/ 77 w 161"/>
                <a:gd name="T3" fmla="*/ 161 h 161"/>
                <a:gd name="T4" fmla="*/ 2 w 161"/>
                <a:gd name="T5" fmla="*/ 79 h 161"/>
                <a:gd name="T6" fmla="*/ 2 w 161"/>
                <a:gd name="T7" fmla="*/ 77 h 161"/>
                <a:gd name="T8" fmla="*/ 84 w 161"/>
                <a:gd name="T9" fmla="*/ 2 h 161"/>
                <a:gd name="T10" fmla="*/ 159 w 161"/>
                <a:gd name="T11" fmla="*/ 84 h 161"/>
                <a:gd name="T12" fmla="*/ 159 w 161"/>
                <a:gd name="T13" fmla="*/ 86 h 161"/>
                <a:gd name="T14" fmla="*/ 80 w 161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61">
                  <a:moveTo>
                    <a:pt x="80" y="161"/>
                  </a:moveTo>
                  <a:cubicBezTo>
                    <a:pt x="79" y="161"/>
                    <a:pt x="78" y="161"/>
                    <a:pt x="77" y="161"/>
                  </a:cubicBezTo>
                  <a:cubicBezTo>
                    <a:pt x="33" y="159"/>
                    <a:pt x="0" y="122"/>
                    <a:pt x="2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4" y="34"/>
                    <a:pt x="41" y="0"/>
                    <a:pt x="84" y="2"/>
                  </a:cubicBezTo>
                  <a:cubicBezTo>
                    <a:pt x="127" y="4"/>
                    <a:pt x="161" y="41"/>
                    <a:pt x="159" y="84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7" y="128"/>
                    <a:pt x="122" y="161"/>
                    <a:pt x="80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413">
              <a:extLst>
                <a:ext uri="{FF2B5EF4-FFF2-40B4-BE49-F238E27FC236}">
                  <a16:creationId xmlns:a16="http://schemas.microsoft.com/office/drawing/2014/main" id="{46AB4DCE-754B-40CE-89F7-17C182A57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2002"/>
              <a:ext cx="55" cy="54"/>
            </a:xfrm>
            <a:custGeom>
              <a:avLst/>
              <a:gdLst>
                <a:gd name="T0" fmla="*/ 100 w 199"/>
                <a:gd name="T1" fmla="*/ 195 h 195"/>
                <a:gd name="T2" fmla="*/ 8 w 199"/>
                <a:gd name="T3" fmla="*/ 115 h 195"/>
                <a:gd name="T4" fmla="*/ 7 w 199"/>
                <a:gd name="T5" fmla="*/ 113 h 195"/>
                <a:gd name="T6" fmla="*/ 87 w 199"/>
                <a:gd name="T7" fmla="*/ 8 h 195"/>
                <a:gd name="T8" fmla="*/ 192 w 199"/>
                <a:gd name="T9" fmla="*/ 87 h 195"/>
                <a:gd name="T10" fmla="*/ 192 w 199"/>
                <a:gd name="T11" fmla="*/ 89 h 195"/>
                <a:gd name="T12" fmla="*/ 113 w 199"/>
                <a:gd name="T13" fmla="*/ 194 h 195"/>
                <a:gd name="T14" fmla="*/ 100 w 199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195">
                  <a:moveTo>
                    <a:pt x="100" y="195"/>
                  </a:moveTo>
                  <a:cubicBezTo>
                    <a:pt x="54" y="195"/>
                    <a:pt x="14" y="161"/>
                    <a:pt x="8" y="115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0" y="62"/>
                    <a:pt x="36" y="15"/>
                    <a:pt x="87" y="8"/>
                  </a:cubicBezTo>
                  <a:cubicBezTo>
                    <a:pt x="138" y="0"/>
                    <a:pt x="185" y="36"/>
                    <a:pt x="192" y="87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9" y="140"/>
                    <a:pt x="164" y="187"/>
                    <a:pt x="113" y="194"/>
                  </a:cubicBezTo>
                  <a:cubicBezTo>
                    <a:pt x="108" y="195"/>
                    <a:pt x="104" y="195"/>
                    <a:pt x="100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414">
              <a:extLst>
                <a:ext uri="{FF2B5EF4-FFF2-40B4-BE49-F238E27FC236}">
                  <a16:creationId xmlns:a16="http://schemas.microsoft.com/office/drawing/2014/main" id="{03DD5301-3D9D-4931-B37A-6CE05205C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853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4 h 164"/>
                <a:gd name="T4" fmla="*/ 2 w 164"/>
                <a:gd name="T5" fmla="*/ 80 h 164"/>
                <a:gd name="T6" fmla="*/ 2 w 164"/>
                <a:gd name="T7" fmla="*/ 79 h 164"/>
                <a:gd name="T8" fmla="*/ 86 w 164"/>
                <a:gd name="T9" fmla="*/ 2 h 164"/>
                <a:gd name="T10" fmla="*/ 162 w 164"/>
                <a:gd name="T11" fmla="*/ 86 h 164"/>
                <a:gd name="T12" fmla="*/ 162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0" y="164"/>
                    <a:pt x="79" y="164"/>
                    <a:pt x="78" y="164"/>
                  </a:cubicBezTo>
                  <a:cubicBezTo>
                    <a:pt x="34" y="162"/>
                    <a:pt x="0" y="125"/>
                    <a:pt x="2" y="80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4" y="34"/>
                    <a:pt x="41" y="0"/>
                    <a:pt x="86" y="2"/>
                  </a:cubicBezTo>
                  <a:cubicBezTo>
                    <a:pt x="130" y="4"/>
                    <a:pt x="164" y="42"/>
                    <a:pt x="162" y="86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60" y="131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415">
              <a:extLst>
                <a:ext uri="{FF2B5EF4-FFF2-40B4-BE49-F238E27FC236}">
                  <a16:creationId xmlns:a16="http://schemas.microsoft.com/office/drawing/2014/main" id="{D2A0AB15-E69F-4072-B9AB-CE16EE45F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1842"/>
              <a:ext cx="42" cy="41"/>
            </a:xfrm>
            <a:custGeom>
              <a:avLst/>
              <a:gdLst>
                <a:gd name="T0" fmla="*/ 77 w 153"/>
                <a:gd name="T1" fmla="*/ 149 h 149"/>
                <a:gd name="T2" fmla="*/ 6 w 153"/>
                <a:gd name="T3" fmla="*/ 87 h 149"/>
                <a:gd name="T4" fmla="*/ 6 w 153"/>
                <a:gd name="T5" fmla="*/ 86 h 149"/>
                <a:gd name="T6" fmla="*/ 67 w 153"/>
                <a:gd name="T7" fmla="*/ 5 h 149"/>
                <a:gd name="T8" fmla="*/ 148 w 153"/>
                <a:gd name="T9" fmla="*/ 66 h 149"/>
                <a:gd name="T10" fmla="*/ 148 w 153"/>
                <a:gd name="T11" fmla="*/ 68 h 149"/>
                <a:gd name="T12" fmla="*/ 87 w 153"/>
                <a:gd name="T13" fmla="*/ 148 h 149"/>
                <a:gd name="T14" fmla="*/ 77 w 153"/>
                <a:gd name="T15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9">
                  <a:moveTo>
                    <a:pt x="77" y="149"/>
                  </a:moveTo>
                  <a:cubicBezTo>
                    <a:pt x="42" y="149"/>
                    <a:pt x="11" y="123"/>
                    <a:pt x="6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0" y="47"/>
                    <a:pt x="28" y="10"/>
                    <a:pt x="67" y="5"/>
                  </a:cubicBezTo>
                  <a:cubicBezTo>
                    <a:pt x="106" y="0"/>
                    <a:pt x="142" y="27"/>
                    <a:pt x="148" y="66"/>
                  </a:cubicBezTo>
                  <a:cubicBezTo>
                    <a:pt x="148" y="68"/>
                    <a:pt x="148" y="68"/>
                    <a:pt x="148" y="68"/>
                  </a:cubicBezTo>
                  <a:cubicBezTo>
                    <a:pt x="153" y="107"/>
                    <a:pt x="126" y="143"/>
                    <a:pt x="87" y="148"/>
                  </a:cubicBezTo>
                  <a:cubicBezTo>
                    <a:pt x="83" y="149"/>
                    <a:pt x="80" y="149"/>
                    <a:pt x="77" y="1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416">
              <a:extLst>
                <a:ext uri="{FF2B5EF4-FFF2-40B4-BE49-F238E27FC236}">
                  <a16:creationId xmlns:a16="http://schemas.microsoft.com/office/drawing/2014/main" id="{C0DD1DF6-1CEB-4611-90B7-BE0C7FACA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685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3 h 164"/>
                <a:gd name="T4" fmla="*/ 2 w 164"/>
                <a:gd name="T5" fmla="*/ 80 h 164"/>
                <a:gd name="T6" fmla="*/ 2 w 164"/>
                <a:gd name="T7" fmla="*/ 78 h 164"/>
                <a:gd name="T8" fmla="*/ 86 w 164"/>
                <a:gd name="T9" fmla="*/ 3 h 164"/>
                <a:gd name="T10" fmla="*/ 162 w 164"/>
                <a:gd name="T11" fmla="*/ 86 h 164"/>
                <a:gd name="T12" fmla="*/ 161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1" y="164"/>
                    <a:pt x="79" y="164"/>
                    <a:pt x="78" y="163"/>
                  </a:cubicBezTo>
                  <a:cubicBezTo>
                    <a:pt x="34" y="161"/>
                    <a:pt x="0" y="124"/>
                    <a:pt x="2" y="80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4" y="34"/>
                    <a:pt x="42" y="0"/>
                    <a:pt x="86" y="3"/>
                  </a:cubicBezTo>
                  <a:cubicBezTo>
                    <a:pt x="129" y="4"/>
                    <a:pt x="164" y="42"/>
                    <a:pt x="162" y="86"/>
                  </a:cubicBezTo>
                  <a:cubicBezTo>
                    <a:pt x="161" y="88"/>
                    <a:pt x="161" y="88"/>
                    <a:pt x="161" y="88"/>
                  </a:cubicBezTo>
                  <a:cubicBezTo>
                    <a:pt x="159" y="130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417">
              <a:extLst>
                <a:ext uri="{FF2B5EF4-FFF2-40B4-BE49-F238E27FC236}">
                  <a16:creationId xmlns:a16="http://schemas.microsoft.com/office/drawing/2014/main" id="{EB43A97D-CBC2-4262-9AF8-CC32A7DFE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1664"/>
              <a:ext cx="67" cy="64"/>
            </a:xfrm>
            <a:custGeom>
              <a:avLst/>
              <a:gdLst>
                <a:gd name="T0" fmla="*/ 121 w 243"/>
                <a:gd name="T1" fmla="*/ 234 h 234"/>
                <a:gd name="T2" fmla="*/ 96 w 243"/>
                <a:gd name="T3" fmla="*/ 231 h 234"/>
                <a:gd name="T4" fmla="*/ 13 w 243"/>
                <a:gd name="T5" fmla="*/ 98 h 234"/>
                <a:gd name="T6" fmla="*/ 14 w 243"/>
                <a:gd name="T7" fmla="*/ 96 h 234"/>
                <a:gd name="T8" fmla="*/ 147 w 243"/>
                <a:gd name="T9" fmla="*/ 14 h 234"/>
                <a:gd name="T10" fmla="*/ 229 w 243"/>
                <a:gd name="T11" fmla="*/ 146 h 234"/>
                <a:gd name="T12" fmla="*/ 228 w 243"/>
                <a:gd name="T13" fmla="*/ 149 h 234"/>
                <a:gd name="T14" fmla="*/ 121 w 243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4">
                  <a:moveTo>
                    <a:pt x="121" y="234"/>
                  </a:moveTo>
                  <a:cubicBezTo>
                    <a:pt x="113" y="234"/>
                    <a:pt x="104" y="233"/>
                    <a:pt x="96" y="231"/>
                  </a:cubicBezTo>
                  <a:cubicBezTo>
                    <a:pt x="36" y="217"/>
                    <a:pt x="0" y="158"/>
                    <a:pt x="13" y="98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28" y="37"/>
                    <a:pt x="87" y="0"/>
                    <a:pt x="147" y="14"/>
                  </a:cubicBezTo>
                  <a:cubicBezTo>
                    <a:pt x="206" y="28"/>
                    <a:pt x="243" y="87"/>
                    <a:pt x="229" y="146"/>
                  </a:cubicBezTo>
                  <a:cubicBezTo>
                    <a:pt x="228" y="149"/>
                    <a:pt x="228" y="149"/>
                    <a:pt x="228" y="149"/>
                  </a:cubicBezTo>
                  <a:cubicBezTo>
                    <a:pt x="216" y="200"/>
                    <a:pt x="171" y="234"/>
                    <a:pt x="121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418">
              <a:extLst>
                <a:ext uri="{FF2B5EF4-FFF2-40B4-BE49-F238E27FC236}">
                  <a16:creationId xmlns:a16="http://schemas.microsoft.com/office/drawing/2014/main" id="{B26CF93C-29C8-4C20-84F0-E619EE6A6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1512"/>
              <a:ext cx="69" cy="66"/>
            </a:xfrm>
            <a:custGeom>
              <a:avLst/>
              <a:gdLst>
                <a:gd name="T0" fmla="*/ 125 w 250"/>
                <a:gd name="T1" fmla="*/ 238 h 238"/>
                <a:gd name="T2" fmla="*/ 20 w 250"/>
                <a:gd name="T3" fmla="*/ 163 h 238"/>
                <a:gd name="T4" fmla="*/ 19 w 250"/>
                <a:gd name="T5" fmla="*/ 160 h 238"/>
                <a:gd name="T6" fmla="*/ 89 w 250"/>
                <a:gd name="T7" fmla="*/ 20 h 238"/>
                <a:gd name="T8" fmla="*/ 230 w 250"/>
                <a:gd name="T9" fmla="*/ 90 h 238"/>
                <a:gd name="T10" fmla="*/ 230 w 250"/>
                <a:gd name="T11" fmla="*/ 92 h 238"/>
                <a:gd name="T12" fmla="*/ 161 w 250"/>
                <a:gd name="T13" fmla="*/ 233 h 238"/>
                <a:gd name="T14" fmla="*/ 125 w 25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8">
                  <a:moveTo>
                    <a:pt x="125" y="238"/>
                  </a:moveTo>
                  <a:cubicBezTo>
                    <a:pt x="79" y="238"/>
                    <a:pt x="36" y="209"/>
                    <a:pt x="20" y="163"/>
                  </a:cubicBezTo>
                  <a:cubicBezTo>
                    <a:pt x="19" y="160"/>
                    <a:pt x="19" y="160"/>
                    <a:pt x="19" y="160"/>
                  </a:cubicBezTo>
                  <a:cubicBezTo>
                    <a:pt x="0" y="102"/>
                    <a:pt x="31" y="39"/>
                    <a:pt x="89" y="20"/>
                  </a:cubicBezTo>
                  <a:cubicBezTo>
                    <a:pt x="147" y="0"/>
                    <a:pt x="210" y="32"/>
                    <a:pt x="230" y="90"/>
                  </a:cubicBezTo>
                  <a:cubicBezTo>
                    <a:pt x="230" y="92"/>
                    <a:pt x="230" y="92"/>
                    <a:pt x="230" y="92"/>
                  </a:cubicBezTo>
                  <a:cubicBezTo>
                    <a:pt x="250" y="150"/>
                    <a:pt x="219" y="213"/>
                    <a:pt x="161" y="233"/>
                  </a:cubicBezTo>
                  <a:cubicBezTo>
                    <a:pt x="149" y="237"/>
                    <a:pt x="137" y="238"/>
                    <a:pt x="125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419">
              <a:extLst>
                <a:ext uri="{FF2B5EF4-FFF2-40B4-BE49-F238E27FC236}">
                  <a16:creationId xmlns:a16="http://schemas.microsoft.com/office/drawing/2014/main" id="{8862CFCB-DAE0-4823-8AAB-79C894407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" y="1511"/>
              <a:ext cx="46" cy="43"/>
            </a:xfrm>
            <a:custGeom>
              <a:avLst/>
              <a:gdLst>
                <a:gd name="T0" fmla="*/ 83 w 165"/>
                <a:gd name="T1" fmla="*/ 158 h 158"/>
                <a:gd name="T2" fmla="*/ 65 w 165"/>
                <a:gd name="T3" fmla="*/ 156 h 158"/>
                <a:gd name="T4" fmla="*/ 10 w 165"/>
                <a:gd name="T5" fmla="*/ 66 h 158"/>
                <a:gd name="T6" fmla="*/ 10 w 165"/>
                <a:gd name="T7" fmla="*/ 65 h 158"/>
                <a:gd name="T8" fmla="*/ 100 w 165"/>
                <a:gd name="T9" fmla="*/ 9 h 158"/>
                <a:gd name="T10" fmla="*/ 156 w 165"/>
                <a:gd name="T11" fmla="*/ 99 h 158"/>
                <a:gd name="T12" fmla="*/ 155 w 165"/>
                <a:gd name="T13" fmla="*/ 101 h 158"/>
                <a:gd name="T14" fmla="*/ 83 w 165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158">
                  <a:moveTo>
                    <a:pt x="83" y="158"/>
                  </a:moveTo>
                  <a:cubicBezTo>
                    <a:pt x="77" y="158"/>
                    <a:pt x="71" y="157"/>
                    <a:pt x="65" y="156"/>
                  </a:cubicBezTo>
                  <a:cubicBezTo>
                    <a:pt x="25" y="147"/>
                    <a:pt x="0" y="106"/>
                    <a:pt x="10" y="66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20" y="25"/>
                    <a:pt x="60" y="0"/>
                    <a:pt x="100" y="9"/>
                  </a:cubicBezTo>
                  <a:cubicBezTo>
                    <a:pt x="140" y="19"/>
                    <a:pt x="165" y="59"/>
                    <a:pt x="156" y="99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47" y="135"/>
                    <a:pt x="116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420">
              <a:extLst>
                <a:ext uri="{FF2B5EF4-FFF2-40B4-BE49-F238E27FC236}">
                  <a16:creationId xmlns:a16="http://schemas.microsoft.com/office/drawing/2014/main" id="{FF0DB502-1585-48F2-AB84-025FC05DF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358"/>
              <a:ext cx="58" cy="55"/>
            </a:xfrm>
            <a:custGeom>
              <a:avLst/>
              <a:gdLst>
                <a:gd name="T0" fmla="*/ 105 w 209"/>
                <a:gd name="T1" fmla="*/ 198 h 198"/>
                <a:gd name="T2" fmla="*/ 17 w 209"/>
                <a:gd name="T3" fmla="*/ 135 h 198"/>
                <a:gd name="T4" fmla="*/ 16 w 209"/>
                <a:gd name="T5" fmla="*/ 133 h 198"/>
                <a:gd name="T6" fmla="*/ 75 w 209"/>
                <a:gd name="T7" fmla="*/ 16 h 198"/>
                <a:gd name="T8" fmla="*/ 192 w 209"/>
                <a:gd name="T9" fmla="*/ 74 h 198"/>
                <a:gd name="T10" fmla="*/ 193 w 209"/>
                <a:gd name="T11" fmla="*/ 76 h 198"/>
                <a:gd name="T12" fmla="*/ 134 w 209"/>
                <a:gd name="T13" fmla="*/ 194 h 198"/>
                <a:gd name="T14" fmla="*/ 105 w 209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8">
                  <a:moveTo>
                    <a:pt x="105" y="198"/>
                  </a:moveTo>
                  <a:cubicBezTo>
                    <a:pt x="66" y="198"/>
                    <a:pt x="30" y="174"/>
                    <a:pt x="17" y="135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0" y="85"/>
                    <a:pt x="26" y="32"/>
                    <a:pt x="75" y="16"/>
                  </a:cubicBezTo>
                  <a:cubicBezTo>
                    <a:pt x="123" y="0"/>
                    <a:pt x="176" y="26"/>
                    <a:pt x="192" y="74"/>
                  </a:cubicBezTo>
                  <a:cubicBezTo>
                    <a:pt x="193" y="76"/>
                    <a:pt x="193" y="76"/>
                    <a:pt x="193" y="76"/>
                  </a:cubicBezTo>
                  <a:cubicBezTo>
                    <a:pt x="209" y="125"/>
                    <a:pt x="183" y="177"/>
                    <a:pt x="134" y="194"/>
                  </a:cubicBezTo>
                  <a:cubicBezTo>
                    <a:pt x="125" y="197"/>
                    <a:pt x="115" y="198"/>
                    <a:pt x="105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421">
              <a:extLst>
                <a:ext uri="{FF2B5EF4-FFF2-40B4-BE49-F238E27FC236}">
                  <a16:creationId xmlns:a16="http://schemas.microsoft.com/office/drawing/2014/main" id="{9BE0A819-E430-464C-8CEC-37BA458B7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1343"/>
              <a:ext cx="53" cy="51"/>
            </a:xfrm>
            <a:custGeom>
              <a:avLst/>
              <a:gdLst>
                <a:gd name="T0" fmla="*/ 95 w 190"/>
                <a:gd name="T1" fmla="*/ 183 h 183"/>
                <a:gd name="T2" fmla="*/ 75 w 190"/>
                <a:gd name="T3" fmla="*/ 181 h 183"/>
                <a:gd name="T4" fmla="*/ 11 w 190"/>
                <a:gd name="T5" fmla="*/ 77 h 183"/>
                <a:gd name="T6" fmla="*/ 12 w 190"/>
                <a:gd name="T7" fmla="*/ 75 h 183"/>
                <a:gd name="T8" fmla="*/ 115 w 190"/>
                <a:gd name="T9" fmla="*/ 11 h 183"/>
                <a:gd name="T10" fmla="*/ 179 w 190"/>
                <a:gd name="T11" fmla="*/ 115 h 183"/>
                <a:gd name="T12" fmla="*/ 179 w 190"/>
                <a:gd name="T13" fmla="*/ 117 h 183"/>
                <a:gd name="T14" fmla="*/ 95 w 190"/>
                <a:gd name="T15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3">
                  <a:moveTo>
                    <a:pt x="95" y="183"/>
                  </a:moveTo>
                  <a:cubicBezTo>
                    <a:pt x="89" y="183"/>
                    <a:pt x="82" y="182"/>
                    <a:pt x="75" y="181"/>
                  </a:cubicBezTo>
                  <a:cubicBezTo>
                    <a:pt x="29" y="170"/>
                    <a:pt x="0" y="123"/>
                    <a:pt x="11" y="77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23" y="29"/>
                    <a:pt x="69" y="0"/>
                    <a:pt x="115" y="11"/>
                  </a:cubicBezTo>
                  <a:cubicBezTo>
                    <a:pt x="161" y="22"/>
                    <a:pt x="190" y="68"/>
                    <a:pt x="179" y="115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69" y="156"/>
                    <a:pt x="134" y="183"/>
                    <a:pt x="95" y="1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422">
              <a:extLst>
                <a:ext uri="{FF2B5EF4-FFF2-40B4-BE49-F238E27FC236}">
                  <a16:creationId xmlns:a16="http://schemas.microsoft.com/office/drawing/2014/main" id="{99A2B03C-9496-4518-91F9-FDE7CE22A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206"/>
              <a:ext cx="57" cy="53"/>
            </a:xfrm>
            <a:custGeom>
              <a:avLst/>
              <a:gdLst>
                <a:gd name="T0" fmla="*/ 103 w 205"/>
                <a:gd name="T1" fmla="*/ 194 h 194"/>
                <a:gd name="T2" fmla="*/ 33 w 205"/>
                <a:gd name="T3" fmla="*/ 161 h 194"/>
                <a:gd name="T4" fmla="*/ 32 w 205"/>
                <a:gd name="T5" fmla="*/ 160 h 194"/>
                <a:gd name="T6" fmla="*/ 44 w 205"/>
                <a:gd name="T7" fmla="*/ 32 h 194"/>
                <a:gd name="T8" fmla="*/ 171 w 205"/>
                <a:gd name="T9" fmla="*/ 44 h 194"/>
                <a:gd name="T10" fmla="*/ 173 w 205"/>
                <a:gd name="T11" fmla="*/ 46 h 194"/>
                <a:gd name="T12" fmla="*/ 161 w 205"/>
                <a:gd name="T13" fmla="*/ 173 h 194"/>
                <a:gd name="T14" fmla="*/ 103 w 205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4">
                  <a:moveTo>
                    <a:pt x="103" y="194"/>
                  </a:moveTo>
                  <a:cubicBezTo>
                    <a:pt x="77" y="194"/>
                    <a:pt x="51" y="183"/>
                    <a:pt x="33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0" y="121"/>
                    <a:pt x="5" y="64"/>
                    <a:pt x="44" y="32"/>
                  </a:cubicBezTo>
                  <a:cubicBezTo>
                    <a:pt x="82" y="0"/>
                    <a:pt x="140" y="6"/>
                    <a:pt x="171" y="44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205" y="84"/>
                    <a:pt x="199" y="142"/>
                    <a:pt x="161" y="173"/>
                  </a:cubicBezTo>
                  <a:cubicBezTo>
                    <a:pt x="144" y="188"/>
                    <a:pt x="123" y="194"/>
                    <a:pt x="103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423">
              <a:extLst>
                <a:ext uri="{FF2B5EF4-FFF2-40B4-BE49-F238E27FC236}">
                  <a16:creationId xmlns:a16="http://schemas.microsoft.com/office/drawing/2014/main" id="{97BB59D6-A46F-40E4-9D07-C0ABD1C8F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210"/>
              <a:ext cx="39" cy="36"/>
            </a:xfrm>
            <a:custGeom>
              <a:avLst/>
              <a:gdLst>
                <a:gd name="T0" fmla="*/ 70 w 141"/>
                <a:gd name="T1" fmla="*/ 132 h 132"/>
                <a:gd name="T2" fmla="*/ 36 w 141"/>
                <a:gd name="T3" fmla="*/ 122 h 132"/>
                <a:gd name="T4" fmla="*/ 20 w 141"/>
                <a:gd name="T5" fmla="*/ 36 h 132"/>
                <a:gd name="T6" fmla="*/ 20 w 141"/>
                <a:gd name="T7" fmla="*/ 35 h 132"/>
                <a:gd name="T8" fmla="*/ 106 w 141"/>
                <a:gd name="T9" fmla="*/ 19 h 132"/>
                <a:gd name="T10" fmla="*/ 122 w 141"/>
                <a:gd name="T11" fmla="*/ 105 h 132"/>
                <a:gd name="T12" fmla="*/ 121 w 141"/>
                <a:gd name="T13" fmla="*/ 106 h 132"/>
                <a:gd name="T14" fmla="*/ 70 w 141"/>
                <a:gd name="T1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132">
                  <a:moveTo>
                    <a:pt x="70" y="132"/>
                  </a:moveTo>
                  <a:cubicBezTo>
                    <a:pt x="58" y="132"/>
                    <a:pt x="46" y="129"/>
                    <a:pt x="36" y="122"/>
                  </a:cubicBezTo>
                  <a:cubicBezTo>
                    <a:pt x="8" y="103"/>
                    <a:pt x="0" y="64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39" y="7"/>
                    <a:pt x="78" y="0"/>
                    <a:pt x="106" y="19"/>
                  </a:cubicBezTo>
                  <a:cubicBezTo>
                    <a:pt x="134" y="38"/>
                    <a:pt x="141" y="76"/>
                    <a:pt x="122" y="105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09" y="123"/>
                    <a:pt x="90" y="132"/>
                    <a:pt x="7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424">
              <a:extLst>
                <a:ext uri="{FF2B5EF4-FFF2-40B4-BE49-F238E27FC236}">
                  <a16:creationId xmlns:a16="http://schemas.microsoft.com/office/drawing/2014/main" id="{004D4050-6412-406A-9292-4BDDEB2D6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084"/>
              <a:ext cx="42" cy="39"/>
            </a:xfrm>
            <a:custGeom>
              <a:avLst/>
              <a:gdLst>
                <a:gd name="T0" fmla="*/ 76 w 151"/>
                <a:gd name="T1" fmla="*/ 144 h 144"/>
                <a:gd name="T2" fmla="*/ 24 w 151"/>
                <a:gd name="T3" fmla="*/ 120 h 144"/>
                <a:gd name="T4" fmla="*/ 23 w 151"/>
                <a:gd name="T5" fmla="*/ 118 h 144"/>
                <a:gd name="T6" fmla="*/ 32 w 151"/>
                <a:gd name="T7" fmla="*/ 24 h 144"/>
                <a:gd name="T8" fmla="*/ 126 w 151"/>
                <a:gd name="T9" fmla="*/ 33 h 144"/>
                <a:gd name="T10" fmla="*/ 127 w 151"/>
                <a:gd name="T11" fmla="*/ 34 h 144"/>
                <a:gd name="T12" fmla="*/ 119 w 151"/>
                <a:gd name="T13" fmla="*/ 129 h 144"/>
                <a:gd name="T14" fmla="*/ 76 w 151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4">
                  <a:moveTo>
                    <a:pt x="76" y="144"/>
                  </a:moveTo>
                  <a:cubicBezTo>
                    <a:pt x="57" y="144"/>
                    <a:pt x="37" y="136"/>
                    <a:pt x="24" y="120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0" y="90"/>
                    <a:pt x="4" y="48"/>
                    <a:pt x="32" y="24"/>
                  </a:cubicBezTo>
                  <a:cubicBezTo>
                    <a:pt x="61" y="0"/>
                    <a:pt x="103" y="4"/>
                    <a:pt x="126" y="33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51" y="63"/>
                    <a:pt x="147" y="105"/>
                    <a:pt x="119" y="129"/>
                  </a:cubicBezTo>
                  <a:cubicBezTo>
                    <a:pt x="106" y="139"/>
                    <a:pt x="91" y="144"/>
                    <a:pt x="7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425">
              <a:extLst>
                <a:ext uri="{FF2B5EF4-FFF2-40B4-BE49-F238E27FC236}">
                  <a16:creationId xmlns:a16="http://schemas.microsoft.com/office/drawing/2014/main" id="{55F08D4E-5451-40F2-A604-F74F8D219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060"/>
              <a:ext cx="59" cy="57"/>
            </a:xfrm>
            <a:custGeom>
              <a:avLst/>
              <a:gdLst>
                <a:gd name="T0" fmla="*/ 106 w 214"/>
                <a:gd name="T1" fmla="*/ 203 h 203"/>
                <a:gd name="T2" fmla="*/ 53 w 214"/>
                <a:gd name="T3" fmla="*/ 186 h 203"/>
                <a:gd name="T4" fmla="*/ 29 w 214"/>
                <a:gd name="T5" fmla="*/ 56 h 203"/>
                <a:gd name="T6" fmla="*/ 30 w 214"/>
                <a:gd name="T7" fmla="*/ 54 h 203"/>
                <a:gd name="T8" fmla="*/ 161 w 214"/>
                <a:gd name="T9" fmla="*/ 30 h 203"/>
                <a:gd name="T10" fmla="*/ 185 w 214"/>
                <a:gd name="T11" fmla="*/ 160 h 203"/>
                <a:gd name="T12" fmla="*/ 184 w 214"/>
                <a:gd name="T13" fmla="*/ 162 h 203"/>
                <a:gd name="T14" fmla="*/ 106 w 214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03">
                  <a:moveTo>
                    <a:pt x="106" y="203"/>
                  </a:moveTo>
                  <a:cubicBezTo>
                    <a:pt x="88" y="203"/>
                    <a:pt x="70" y="197"/>
                    <a:pt x="53" y="186"/>
                  </a:cubicBezTo>
                  <a:cubicBezTo>
                    <a:pt x="11" y="157"/>
                    <a:pt x="0" y="99"/>
                    <a:pt x="29" y="56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59" y="11"/>
                    <a:pt x="118" y="0"/>
                    <a:pt x="161" y="30"/>
                  </a:cubicBezTo>
                  <a:cubicBezTo>
                    <a:pt x="203" y="59"/>
                    <a:pt x="214" y="117"/>
                    <a:pt x="185" y="160"/>
                  </a:cubicBezTo>
                  <a:cubicBezTo>
                    <a:pt x="184" y="162"/>
                    <a:pt x="184" y="162"/>
                    <a:pt x="184" y="162"/>
                  </a:cubicBezTo>
                  <a:cubicBezTo>
                    <a:pt x="166" y="188"/>
                    <a:pt x="136" y="203"/>
                    <a:pt x="106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426">
              <a:extLst>
                <a:ext uri="{FF2B5EF4-FFF2-40B4-BE49-F238E27FC236}">
                  <a16:creationId xmlns:a16="http://schemas.microsoft.com/office/drawing/2014/main" id="{953667C4-D1A2-4B22-8ADE-B20F2E65B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946"/>
              <a:ext cx="58" cy="55"/>
            </a:xfrm>
            <a:custGeom>
              <a:avLst/>
              <a:gdLst>
                <a:gd name="T0" fmla="*/ 106 w 211"/>
                <a:gd name="T1" fmla="*/ 200 h 200"/>
                <a:gd name="T2" fmla="*/ 34 w 211"/>
                <a:gd name="T3" fmla="*/ 166 h 200"/>
                <a:gd name="T4" fmla="*/ 33 w 211"/>
                <a:gd name="T5" fmla="*/ 164 h 200"/>
                <a:gd name="T6" fmla="*/ 45 w 211"/>
                <a:gd name="T7" fmla="*/ 33 h 200"/>
                <a:gd name="T8" fmla="*/ 177 w 211"/>
                <a:gd name="T9" fmla="*/ 45 h 200"/>
                <a:gd name="T10" fmla="*/ 178 w 211"/>
                <a:gd name="T11" fmla="*/ 47 h 200"/>
                <a:gd name="T12" fmla="*/ 166 w 211"/>
                <a:gd name="T13" fmla="*/ 178 h 200"/>
                <a:gd name="T14" fmla="*/ 106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6" y="200"/>
                  </a:moveTo>
                  <a:cubicBezTo>
                    <a:pt x="79" y="200"/>
                    <a:pt x="53" y="188"/>
                    <a:pt x="34" y="166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0" y="125"/>
                    <a:pt x="5" y="66"/>
                    <a:pt x="45" y="33"/>
                  </a:cubicBezTo>
                  <a:cubicBezTo>
                    <a:pt x="85" y="0"/>
                    <a:pt x="144" y="6"/>
                    <a:pt x="177" y="45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211" y="87"/>
                    <a:pt x="205" y="146"/>
                    <a:pt x="166" y="178"/>
                  </a:cubicBezTo>
                  <a:cubicBezTo>
                    <a:pt x="148" y="193"/>
                    <a:pt x="127" y="200"/>
                    <a:pt x="106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427">
              <a:extLst>
                <a:ext uri="{FF2B5EF4-FFF2-40B4-BE49-F238E27FC236}">
                  <a16:creationId xmlns:a16="http://schemas.microsoft.com/office/drawing/2014/main" id="{F30DFC16-D6D5-437A-B8C8-2AADF3053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947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22 w 161"/>
                <a:gd name="T3" fmla="*/ 121 h 152"/>
                <a:gd name="T4" fmla="*/ 40 w 161"/>
                <a:gd name="T5" fmla="*/ 23 h 152"/>
                <a:gd name="T6" fmla="*/ 41 w 161"/>
                <a:gd name="T7" fmla="*/ 22 h 152"/>
                <a:gd name="T8" fmla="*/ 139 w 161"/>
                <a:gd name="T9" fmla="*/ 41 h 152"/>
                <a:gd name="T10" fmla="*/ 121 w 161"/>
                <a:gd name="T11" fmla="*/ 139 h 152"/>
                <a:gd name="T12" fmla="*/ 120 w 161"/>
                <a:gd name="T13" fmla="*/ 140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57" y="152"/>
                    <a:pt x="35" y="141"/>
                    <a:pt x="22" y="121"/>
                  </a:cubicBezTo>
                  <a:cubicBezTo>
                    <a:pt x="0" y="89"/>
                    <a:pt x="8" y="45"/>
                    <a:pt x="40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73" y="0"/>
                    <a:pt x="117" y="9"/>
                    <a:pt x="139" y="41"/>
                  </a:cubicBezTo>
                  <a:cubicBezTo>
                    <a:pt x="161" y="73"/>
                    <a:pt x="153" y="117"/>
                    <a:pt x="121" y="139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07" y="148"/>
                    <a:pt x="94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428">
              <a:extLst>
                <a:ext uri="{FF2B5EF4-FFF2-40B4-BE49-F238E27FC236}">
                  <a16:creationId xmlns:a16="http://schemas.microsoft.com/office/drawing/2014/main" id="{15E8EBA7-3CA8-4D28-AAF9-9BA177864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850"/>
              <a:ext cx="59" cy="55"/>
            </a:xfrm>
            <a:custGeom>
              <a:avLst/>
              <a:gdLst>
                <a:gd name="T0" fmla="*/ 107 w 213"/>
                <a:gd name="T1" fmla="*/ 200 h 200"/>
                <a:gd name="T2" fmla="*/ 63 w 213"/>
                <a:gd name="T3" fmla="*/ 188 h 200"/>
                <a:gd name="T4" fmla="*/ 61 w 213"/>
                <a:gd name="T5" fmla="*/ 187 h 200"/>
                <a:gd name="T6" fmla="*/ 25 w 213"/>
                <a:gd name="T7" fmla="*/ 61 h 200"/>
                <a:gd name="T8" fmla="*/ 151 w 213"/>
                <a:gd name="T9" fmla="*/ 25 h 200"/>
                <a:gd name="T10" fmla="*/ 153 w 213"/>
                <a:gd name="T11" fmla="*/ 26 h 200"/>
                <a:gd name="T12" fmla="*/ 189 w 213"/>
                <a:gd name="T13" fmla="*/ 152 h 200"/>
                <a:gd name="T14" fmla="*/ 107 w 213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00">
                  <a:moveTo>
                    <a:pt x="107" y="200"/>
                  </a:moveTo>
                  <a:cubicBezTo>
                    <a:pt x="92" y="200"/>
                    <a:pt x="77" y="196"/>
                    <a:pt x="63" y="188"/>
                  </a:cubicBezTo>
                  <a:cubicBezTo>
                    <a:pt x="61" y="187"/>
                    <a:pt x="61" y="187"/>
                    <a:pt x="61" y="187"/>
                  </a:cubicBezTo>
                  <a:cubicBezTo>
                    <a:pt x="16" y="162"/>
                    <a:pt x="0" y="106"/>
                    <a:pt x="25" y="61"/>
                  </a:cubicBezTo>
                  <a:cubicBezTo>
                    <a:pt x="50" y="16"/>
                    <a:pt x="106" y="0"/>
                    <a:pt x="151" y="25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197" y="51"/>
                    <a:pt x="213" y="107"/>
                    <a:pt x="189" y="152"/>
                  </a:cubicBezTo>
                  <a:cubicBezTo>
                    <a:pt x="172" y="182"/>
                    <a:pt x="140" y="200"/>
                    <a:pt x="107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429">
              <a:extLst>
                <a:ext uri="{FF2B5EF4-FFF2-40B4-BE49-F238E27FC236}">
                  <a16:creationId xmlns:a16="http://schemas.microsoft.com/office/drawing/2014/main" id="{19AEE55C-399F-4E85-8E96-6D0A081FB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848"/>
              <a:ext cx="53" cy="49"/>
            </a:xfrm>
            <a:custGeom>
              <a:avLst/>
              <a:gdLst>
                <a:gd name="T0" fmla="*/ 95 w 192"/>
                <a:gd name="T1" fmla="*/ 180 h 180"/>
                <a:gd name="T2" fmla="*/ 26 w 192"/>
                <a:gd name="T3" fmla="*/ 144 h 180"/>
                <a:gd name="T4" fmla="*/ 48 w 192"/>
                <a:gd name="T5" fmla="*/ 27 h 180"/>
                <a:gd name="T6" fmla="*/ 49 w 192"/>
                <a:gd name="T7" fmla="*/ 26 h 180"/>
                <a:gd name="T8" fmla="*/ 166 w 192"/>
                <a:gd name="T9" fmla="*/ 48 h 180"/>
                <a:gd name="T10" fmla="*/ 144 w 192"/>
                <a:gd name="T11" fmla="*/ 165 h 180"/>
                <a:gd name="T12" fmla="*/ 142 w 192"/>
                <a:gd name="T13" fmla="*/ 166 h 180"/>
                <a:gd name="T14" fmla="*/ 95 w 192"/>
                <a:gd name="T15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0">
                  <a:moveTo>
                    <a:pt x="95" y="180"/>
                  </a:moveTo>
                  <a:cubicBezTo>
                    <a:pt x="69" y="180"/>
                    <a:pt x="42" y="168"/>
                    <a:pt x="26" y="144"/>
                  </a:cubicBezTo>
                  <a:cubicBezTo>
                    <a:pt x="0" y="106"/>
                    <a:pt x="10" y="53"/>
                    <a:pt x="48" y="27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88" y="0"/>
                    <a:pt x="140" y="10"/>
                    <a:pt x="166" y="48"/>
                  </a:cubicBezTo>
                  <a:cubicBezTo>
                    <a:pt x="192" y="86"/>
                    <a:pt x="182" y="139"/>
                    <a:pt x="144" y="165"/>
                  </a:cubicBezTo>
                  <a:cubicBezTo>
                    <a:pt x="142" y="166"/>
                    <a:pt x="142" y="166"/>
                    <a:pt x="142" y="166"/>
                  </a:cubicBezTo>
                  <a:cubicBezTo>
                    <a:pt x="128" y="176"/>
                    <a:pt x="111" y="180"/>
                    <a:pt x="95" y="1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430">
              <a:extLst>
                <a:ext uri="{FF2B5EF4-FFF2-40B4-BE49-F238E27FC236}">
                  <a16:creationId xmlns:a16="http://schemas.microsoft.com/office/drawing/2014/main" id="{C1A08402-AED1-4129-BFFC-7BB94916A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778"/>
              <a:ext cx="39" cy="36"/>
            </a:xfrm>
            <a:custGeom>
              <a:avLst/>
              <a:gdLst>
                <a:gd name="T0" fmla="*/ 70 w 139"/>
                <a:gd name="T1" fmla="*/ 129 h 129"/>
                <a:gd name="T2" fmla="*/ 41 w 139"/>
                <a:gd name="T3" fmla="*/ 122 h 129"/>
                <a:gd name="T4" fmla="*/ 40 w 139"/>
                <a:gd name="T5" fmla="*/ 121 h 129"/>
                <a:gd name="T6" fmla="*/ 17 w 139"/>
                <a:gd name="T7" fmla="*/ 39 h 129"/>
                <a:gd name="T8" fmla="*/ 98 w 139"/>
                <a:gd name="T9" fmla="*/ 16 h 129"/>
                <a:gd name="T10" fmla="*/ 100 w 139"/>
                <a:gd name="T11" fmla="*/ 17 h 129"/>
                <a:gd name="T12" fmla="*/ 123 w 139"/>
                <a:gd name="T13" fmla="*/ 99 h 129"/>
                <a:gd name="T14" fmla="*/ 70 w 139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29">
                  <a:moveTo>
                    <a:pt x="70" y="129"/>
                  </a:moveTo>
                  <a:cubicBezTo>
                    <a:pt x="60" y="129"/>
                    <a:pt x="50" y="127"/>
                    <a:pt x="41" y="122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11" y="105"/>
                    <a:pt x="0" y="68"/>
                    <a:pt x="17" y="39"/>
                  </a:cubicBezTo>
                  <a:cubicBezTo>
                    <a:pt x="33" y="10"/>
                    <a:pt x="69" y="0"/>
                    <a:pt x="98" y="16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29" y="33"/>
                    <a:pt x="139" y="70"/>
                    <a:pt x="123" y="99"/>
                  </a:cubicBezTo>
                  <a:cubicBezTo>
                    <a:pt x="112" y="118"/>
                    <a:pt x="91" y="129"/>
                    <a:pt x="70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431">
              <a:extLst>
                <a:ext uri="{FF2B5EF4-FFF2-40B4-BE49-F238E27FC236}">
                  <a16:creationId xmlns:a16="http://schemas.microsoft.com/office/drawing/2014/main" id="{D29696DB-02C1-46F6-8683-F0576C200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747"/>
              <a:ext cx="66" cy="61"/>
            </a:xfrm>
            <a:custGeom>
              <a:avLst/>
              <a:gdLst>
                <a:gd name="T0" fmla="*/ 118 w 237"/>
                <a:gd name="T1" fmla="*/ 222 h 222"/>
                <a:gd name="T2" fmla="*/ 32 w 237"/>
                <a:gd name="T3" fmla="*/ 177 h 222"/>
                <a:gd name="T4" fmla="*/ 59 w 237"/>
                <a:gd name="T5" fmla="*/ 33 h 222"/>
                <a:gd name="T6" fmla="*/ 61 w 237"/>
                <a:gd name="T7" fmla="*/ 32 h 222"/>
                <a:gd name="T8" fmla="*/ 205 w 237"/>
                <a:gd name="T9" fmla="*/ 59 h 222"/>
                <a:gd name="T10" fmla="*/ 178 w 237"/>
                <a:gd name="T11" fmla="*/ 203 h 222"/>
                <a:gd name="T12" fmla="*/ 176 w 237"/>
                <a:gd name="T13" fmla="*/ 204 h 222"/>
                <a:gd name="T14" fmla="*/ 118 w 237"/>
                <a:gd name="T15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7" h="222">
                  <a:moveTo>
                    <a:pt x="118" y="222"/>
                  </a:moveTo>
                  <a:cubicBezTo>
                    <a:pt x="84" y="222"/>
                    <a:pt x="52" y="206"/>
                    <a:pt x="32" y="177"/>
                  </a:cubicBezTo>
                  <a:cubicBezTo>
                    <a:pt x="0" y="130"/>
                    <a:pt x="12" y="65"/>
                    <a:pt x="59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108" y="0"/>
                    <a:pt x="173" y="12"/>
                    <a:pt x="205" y="59"/>
                  </a:cubicBezTo>
                  <a:cubicBezTo>
                    <a:pt x="237" y="106"/>
                    <a:pt x="225" y="170"/>
                    <a:pt x="178" y="203"/>
                  </a:cubicBezTo>
                  <a:cubicBezTo>
                    <a:pt x="176" y="204"/>
                    <a:pt x="176" y="204"/>
                    <a:pt x="176" y="204"/>
                  </a:cubicBezTo>
                  <a:cubicBezTo>
                    <a:pt x="158" y="216"/>
                    <a:pt x="138" y="222"/>
                    <a:pt x="118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432">
              <a:extLst>
                <a:ext uri="{FF2B5EF4-FFF2-40B4-BE49-F238E27FC236}">
                  <a16:creationId xmlns:a16="http://schemas.microsoft.com/office/drawing/2014/main" id="{E7D7F8B7-99E1-4490-86F1-D44797639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709"/>
              <a:ext cx="50" cy="47"/>
            </a:xfrm>
            <a:custGeom>
              <a:avLst/>
              <a:gdLst>
                <a:gd name="T0" fmla="*/ 89 w 180"/>
                <a:gd name="T1" fmla="*/ 171 h 171"/>
                <a:gd name="T2" fmla="*/ 10 w 180"/>
                <a:gd name="T3" fmla="*/ 109 h 171"/>
                <a:gd name="T4" fmla="*/ 70 w 180"/>
                <a:gd name="T5" fmla="*/ 11 h 171"/>
                <a:gd name="T6" fmla="*/ 72 w 180"/>
                <a:gd name="T7" fmla="*/ 11 h 171"/>
                <a:gd name="T8" fmla="*/ 170 w 180"/>
                <a:gd name="T9" fmla="*/ 71 h 171"/>
                <a:gd name="T10" fmla="*/ 109 w 180"/>
                <a:gd name="T11" fmla="*/ 169 h 171"/>
                <a:gd name="T12" fmla="*/ 107 w 180"/>
                <a:gd name="T13" fmla="*/ 169 h 171"/>
                <a:gd name="T14" fmla="*/ 89 w 180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1">
                  <a:moveTo>
                    <a:pt x="89" y="171"/>
                  </a:moveTo>
                  <a:cubicBezTo>
                    <a:pt x="52" y="171"/>
                    <a:pt x="19" y="146"/>
                    <a:pt x="10" y="109"/>
                  </a:cubicBezTo>
                  <a:cubicBezTo>
                    <a:pt x="0" y="65"/>
                    <a:pt x="27" y="21"/>
                    <a:pt x="70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116" y="0"/>
                    <a:pt x="159" y="27"/>
                    <a:pt x="170" y="71"/>
                  </a:cubicBezTo>
                  <a:cubicBezTo>
                    <a:pt x="180" y="115"/>
                    <a:pt x="153" y="158"/>
                    <a:pt x="109" y="169"/>
                  </a:cubicBezTo>
                  <a:cubicBezTo>
                    <a:pt x="107" y="169"/>
                    <a:pt x="107" y="169"/>
                    <a:pt x="107" y="169"/>
                  </a:cubicBezTo>
                  <a:cubicBezTo>
                    <a:pt x="101" y="170"/>
                    <a:pt x="95" y="171"/>
                    <a:pt x="8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433">
              <a:extLst>
                <a:ext uri="{FF2B5EF4-FFF2-40B4-BE49-F238E27FC236}">
                  <a16:creationId xmlns:a16="http://schemas.microsoft.com/office/drawing/2014/main" id="{89D9FDFA-CFA1-491E-BDA4-CD9F72C71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695"/>
              <a:ext cx="61" cy="59"/>
            </a:xfrm>
            <a:custGeom>
              <a:avLst/>
              <a:gdLst>
                <a:gd name="T0" fmla="*/ 112 w 221"/>
                <a:gd name="T1" fmla="*/ 213 h 213"/>
                <a:gd name="T2" fmla="*/ 97 w 221"/>
                <a:gd name="T3" fmla="*/ 212 h 213"/>
                <a:gd name="T4" fmla="*/ 95 w 221"/>
                <a:gd name="T5" fmla="*/ 211 h 213"/>
                <a:gd name="T6" fmla="*/ 8 w 221"/>
                <a:gd name="T7" fmla="*/ 95 h 213"/>
                <a:gd name="T8" fmla="*/ 123 w 221"/>
                <a:gd name="T9" fmla="*/ 8 h 213"/>
                <a:gd name="T10" fmla="*/ 126 w 221"/>
                <a:gd name="T11" fmla="*/ 8 h 213"/>
                <a:gd name="T12" fmla="*/ 213 w 221"/>
                <a:gd name="T13" fmla="*/ 124 h 213"/>
                <a:gd name="T14" fmla="*/ 112 w 221"/>
                <a:gd name="T15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13">
                  <a:moveTo>
                    <a:pt x="112" y="213"/>
                  </a:moveTo>
                  <a:cubicBezTo>
                    <a:pt x="107" y="213"/>
                    <a:pt x="102" y="212"/>
                    <a:pt x="97" y="212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39" y="203"/>
                    <a:pt x="0" y="152"/>
                    <a:pt x="8" y="95"/>
                  </a:cubicBezTo>
                  <a:cubicBezTo>
                    <a:pt x="15" y="39"/>
                    <a:pt x="67" y="0"/>
                    <a:pt x="123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82" y="16"/>
                    <a:pt x="221" y="68"/>
                    <a:pt x="213" y="124"/>
                  </a:cubicBezTo>
                  <a:cubicBezTo>
                    <a:pt x="206" y="175"/>
                    <a:pt x="162" y="213"/>
                    <a:pt x="112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434">
              <a:extLst>
                <a:ext uri="{FF2B5EF4-FFF2-40B4-BE49-F238E27FC236}">
                  <a16:creationId xmlns:a16="http://schemas.microsoft.com/office/drawing/2014/main" id="{941FF63B-6041-49B4-9EFF-2B6E3296B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684"/>
              <a:ext cx="37" cy="35"/>
            </a:xfrm>
            <a:custGeom>
              <a:avLst/>
              <a:gdLst>
                <a:gd name="T0" fmla="*/ 68 w 134"/>
                <a:gd name="T1" fmla="*/ 129 h 129"/>
                <a:gd name="T2" fmla="*/ 59 w 134"/>
                <a:gd name="T3" fmla="*/ 128 h 129"/>
                <a:gd name="T4" fmla="*/ 58 w 134"/>
                <a:gd name="T5" fmla="*/ 128 h 129"/>
                <a:gd name="T6" fmla="*/ 5 w 134"/>
                <a:gd name="T7" fmla="*/ 58 h 129"/>
                <a:gd name="T8" fmla="*/ 75 w 134"/>
                <a:gd name="T9" fmla="*/ 5 h 129"/>
                <a:gd name="T10" fmla="*/ 76 w 134"/>
                <a:gd name="T11" fmla="*/ 5 h 129"/>
                <a:gd name="T12" fmla="*/ 129 w 134"/>
                <a:gd name="T13" fmla="*/ 75 h 129"/>
                <a:gd name="T14" fmla="*/ 68 w 134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29">
                  <a:moveTo>
                    <a:pt x="68" y="129"/>
                  </a:moveTo>
                  <a:cubicBezTo>
                    <a:pt x="65" y="129"/>
                    <a:pt x="62" y="129"/>
                    <a:pt x="59" y="128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24" y="123"/>
                    <a:pt x="0" y="92"/>
                    <a:pt x="5" y="58"/>
                  </a:cubicBezTo>
                  <a:cubicBezTo>
                    <a:pt x="10" y="24"/>
                    <a:pt x="41" y="0"/>
                    <a:pt x="75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110" y="10"/>
                    <a:pt x="134" y="41"/>
                    <a:pt x="129" y="75"/>
                  </a:cubicBezTo>
                  <a:cubicBezTo>
                    <a:pt x="125" y="106"/>
                    <a:pt x="98" y="129"/>
                    <a:pt x="68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435">
              <a:extLst>
                <a:ext uri="{FF2B5EF4-FFF2-40B4-BE49-F238E27FC236}">
                  <a16:creationId xmlns:a16="http://schemas.microsoft.com/office/drawing/2014/main" id="{1386E323-3E75-4373-BBBE-935A03370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665"/>
              <a:ext cx="61" cy="58"/>
            </a:xfrm>
            <a:custGeom>
              <a:avLst/>
              <a:gdLst>
                <a:gd name="T0" fmla="*/ 109 w 221"/>
                <a:gd name="T1" fmla="*/ 209 h 209"/>
                <a:gd name="T2" fmla="*/ 13 w 221"/>
                <a:gd name="T3" fmla="*/ 132 h 209"/>
                <a:gd name="T4" fmla="*/ 87 w 221"/>
                <a:gd name="T5" fmla="*/ 13 h 209"/>
                <a:gd name="T6" fmla="*/ 89 w 221"/>
                <a:gd name="T7" fmla="*/ 13 h 209"/>
                <a:gd name="T8" fmla="*/ 208 w 221"/>
                <a:gd name="T9" fmla="*/ 87 h 209"/>
                <a:gd name="T10" fmla="*/ 134 w 221"/>
                <a:gd name="T11" fmla="*/ 206 h 209"/>
                <a:gd name="T12" fmla="*/ 132 w 221"/>
                <a:gd name="T13" fmla="*/ 206 h 209"/>
                <a:gd name="T14" fmla="*/ 109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09" y="209"/>
                  </a:moveTo>
                  <a:cubicBezTo>
                    <a:pt x="64" y="209"/>
                    <a:pt x="24" y="178"/>
                    <a:pt x="13" y="132"/>
                  </a:cubicBezTo>
                  <a:cubicBezTo>
                    <a:pt x="0" y="79"/>
                    <a:pt x="33" y="26"/>
                    <a:pt x="87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142" y="0"/>
                    <a:pt x="196" y="33"/>
                    <a:pt x="208" y="87"/>
                  </a:cubicBezTo>
                  <a:cubicBezTo>
                    <a:pt x="221" y="140"/>
                    <a:pt x="188" y="193"/>
                    <a:pt x="134" y="206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25" y="208"/>
                    <a:pt x="117" y="209"/>
                    <a:pt x="109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436">
              <a:extLst>
                <a:ext uri="{FF2B5EF4-FFF2-40B4-BE49-F238E27FC236}">
                  <a16:creationId xmlns:a16="http://schemas.microsoft.com/office/drawing/2014/main" id="{37D73C80-CC26-42DA-8992-BEA1E52FA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654"/>
              <a:ext cx="50" cy="48"/>
            </a:xfrm>
            <a:custGeom>
              <a:avLst/>
              <a:gdLst>
                <a:gd name="T0" fmla="*/ 91 w 180"/>
                <a:gd name="T1" fmla="*/ 173 h 173"/>
                <a:gd name="T2" fmla="*/ 79 w 180"/>
                <a:gd name="T3" fmla="*/ 172 h 173"/>
                <a:gd name="T4" fmla="*/ 78 w 180"/>
                <a:gd name="T5" fmla="*/ 172 h 173"/>
                <a:gd name="T6" fmla="*/ 6 w 180"/>
                <a:gd name="T7" fmla="*/ 78 h 173"/>
                <a:gd name="T8" fmla="*/ 101 w 180"/>
                <a:gd name="T9" fmla="*/ 6 h 173"/>
                <a:gd name="T10" fmla="*/ 103 w 180"/>
                <a:gd name="T11" fmla="*/ 7 h 173"/>
                <a:gd name="T12" fmla="*/ 174 w 180"/>
                <a:gd name="T13" fmla="*/ 101 h 173"/>
                <a:gd name="T14" fmla="*/ 91 w 180"/>
                <a:gd name="T15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3">
                  <a:moveTo>
                    <a:pt x="91" y="173"/>
                  </a:moveTo>
                  <a:cubicBezTo>
                    <a:pt x="87" y="173"/>
                    <a:pt x="83" y="173"/>
                    <a:pt x="79" y="172"/>
                  </a:cubicBezTo>
                  <a:cubicBezTo>
                    <a:pt x="78" y="172"/>
                    <a:pt x="78" y="172"/>
                    <a:pt x="78" y="172"/>
                  </a:cubicBezTo>
                  <a:cubicBezTo>
                    <a:pt x="32" y="166"/>
                    <a:pt x="0" y="123"/>
                    <a:pt x="6" y="78"/>
                  </a:cubicBezTo>
                  <a:cubicBezTo>
                    <a:pt x="13" y="32"/>
                    <a:pt x="55" y="0"/>
                    <a:pt x="101" y="6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48" y="13"/>
                    <a:pt x="180" y="55"/>
                    <a:pt x="174" y="101"/>
                  </a:cubicBezTo>
                  <a:cubicBezTo>
                    <a:pt x="168" y="143"/>
                    <a:pt x="132" y="173"/>
                    <a:pt x="91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437">
              <a:extLst>
                <a:ext uri="{FF2B5EF4-FFF2-40B4-BE49-F238E27FC236}">
                  <a16:creationId xmlns:a16="http://schemas.microsoft.com/office/drawing/2014/main" id="{3862F923-038F-47EC-BC25-A090BBF08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3014"/>
              <a:ext cx="60" cy="57"/>
            </a:xfrm>
            <a:custGeom>
              <a:avLst/>
              <a:gdLst>
                <a:gd name="T0" fmla="*/ 110 w 217"/>
                <a:gd name="T1" fmla="*/ 207 h 207"/>
                <a:gd name="T2" fmla="*/ 93 w 217"/>
                <a:gd name="T3" fmla="*/ 206 h 207"/>
                <a:gd name="T4" fmla="*/ 91 w 217"/>
                <a:gd name="T5" fmla="*/ 205 h 207"/>
                <a:gd name="T6" fmla="*/ 9 w 217"/>
                <a:gd name="T7" fmla="*/ 90 h 207"/>
                <a:gd name="T8" fmla="*/ 124 w 217"/>
                <a:gd name="T9" fmla="*/ 9 h 207"/>
                <a:gd name="T10" fmla="*/ 126 w 217"/>
                <a:gd name="T11" fmla="*/ 9 h 207"/>
                <a:gd name="T12" fmla="*/ 208 w 217"/>
                <a:gd name="T13" fmla="*/ 124 h 207"/>
                <a:gd name="T14" fmla="*/ 110 w 217"/>
                <a:gd name="T15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7">
                  <a:moveTo>
                    <a:pt x="110" y="207"/>
                  </a:moveTo>
                  <a:cubicBezTo>
                    <a:pt x="104" y="207"/>
                    <a:pt x="99" y="207"/>
                    <a:pt x="93" y="206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36" y="196"/>
                    <a:pt x="0" y="145"/>
                    <a:pt x="9" y="90"/>
                  </a:cubicBezTo>
                  <a:cubicBezTo>
                    <a:pt x="18" y="36"/>
                    <a:pt x="70" y="0"/>
                    <a:pt x="124" y="9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81" y="19"/>
                    <a:pt x="217" y="70"/>
                    <a:pt x="208" y="124"/>
                  </a:cubicBezTo>
                  <a:cubicBezTo>
                    <a:pt x="200" y="173"/>
                    <a:pt x="157" y="207"/>
                    <a:pt x="110" y="2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438">
              <a:extLst>
                <a:ext uri="{FF2B5EF4-FFF2-40B4-BE49-F238E27FC236}">
                  <a16:creationId xmlns:a16="http://schemas.microsoft.com/office/drawing/2014/main" id="{3C718034-54C6-4260-8F5E-15FD336DC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978"/>
              <a:ext cx="71" cy="68"/>
            </a:xfrm>
            <a:custGeom>
              <a:avLst/>
              <a:gdLst>
                <a:gd name="T0" fmla="*/ 131 w 259"/>
                <a:gd name="T1" fmla="*/ 247 h 247"/>
                <a:gd name="T2" fmla="*/ 111 w 259"/>
                <a:gd name="T3" fmla="*/ 245 h 247"/>
                <a:gd name="T4" fmla="*/ 108 w 259"/>
                <a:gd name="T5" fmla="*/ 245 h 247"/>
                <a:gd name="T6" fmla="*/ 11 w 259"/>
                <a:gd name="T7" fmla="*/ 108 h 247"/>
                <a:gd name="T8" fmla="*/ 148 w 259"/>
                <a:gd name="T9" fmla="*/ 11 h 247"/>
                <a:gd name="T10" fmla="*/ 151 w 259"/>
                <a:gd name="T11" fmla="*/ 12 h 247"/>
                <a:gd name="T12" fmla="*/ 248 w 259"/>
                <a:gd name="T13" fmla="*/ 148 h 247"/>
                <a:gd name="T14" fmla="*/ 131 w 259"/>
                <a:gd name="T15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7">
                  <a:moveTo>
                    <a:pt x="131" y="247"/>
                  </a:moveTo>
                  <a:cubicBezTo>
                    <a:pt x="125" y="247"/>
                    <a:pt x="118" y="246"/>
                    <a:pt x="111" y="245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44" y="234"/>
                    <a:pt x="0" y="172"/>
                    <a:pt x="11" y="108"/>
                  </a:cubicBezTo>
                  <a:cubicBezTo>
                    <a:pt x="23" y="43"/>
                    <a:pt x="84" y="0"/>
                    <a:pt x="148" y="11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216" y="23"/>
                    <a:pt x="259" y="84"/>
                    <a:pt x="248" y="148"/>
                  </a:cubicBezTo>
                  <a:cubicBezTo>
                    <a:pt x="238" y="206"/>
                    <a:pt x="188" y="247"/>
                    <a:pt x="131" y="2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439">
              <a:extLst>
                <a:ext uri="{FF2B5EF4-FFF2-40B4-BE49-F238E27FC236}">
                  <a16:creationId xmlns:a16="http://schemas.microsoft.com/office/drawing/2014/main" id="{84D9424F-19F1-4A71-95BB-E2B9EC0E8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976"/>
              <a:ext cx="74" cy="70"/>
            </a:xfrm>
            <a:custGeom>
              <a:avLst/>
              <a:gdLst>
                <a:gd name="T0" fmla="*/ 131 w 266"/>
                <a:gd name="T1" fmla="*/ 252 h 252"/>
                <a:gd name="T2" fmla="*/ 13 w 266"/>
                <a:gd name="T3" fmla="*/ 155 h 252"/>
                <a:gd name="T4" fmla="*/ 108 w 266"/>
                <a:gd name="T5" fmla="*/ 13 h 252"/>
                <a:gd name="T6" fmla="*/ 110 w 266"/>
                <a:gd name="T7" fmla="*/ 13 h 252"/>
                <a:gd name="T8" fmla="*/ 252 w 266"/>
                <a:gd name="T9" fmla="*/ 107 h 252"/>
                <a:gd name="T10" fmla="*/ 158 w 266"/>
                <a:gd name="T11" fmla="*/ 249 h 252"/>
                <a:gd name="T12" fmla="*/ 155 w 266"/>
                <a:gd name="T13" fmla="*/ 250 h 252"/>
                <a:gd name="T14" fmla="*/ 131 w 266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2">
                  <a:moveTo>
                    <a:pt x="131" y="252"/>
                  </a:moveTo>
                  <a:cubicBezTo>
                    <a:pt x="75" y="252"/>
                    <a:pt x="25" y="212"/>
                    <a:pt x="13" y="155"/>
                  </a:cubicBezTo>
                  <a:cubicBezTo>
                    <a:pt x="0" y="90"/>
                    <a:pt x="42" y="26"/>
                    <a:pt x="108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76" y="0"/>
                    <a:pt x="239" y="42"/>
                    <a:pt x="252" y="107"/>
                  </a:cubicBezTo>
                  <a:cubicBezTo>
                    <a:pt x="266" y="172"/>
                    <a:pt x="223" y="236"/>
                    <a:pt x="158" y="249"/>
                  </a:cubicBezTo>
                  <a:cubicBezTo>
                    <a:pt x="155" y="250"/>
                    <a:pt x="155" y="250"/>
                    <a:pt x="155" y="250"/>
                  </a:cubicBezTo>
                  <a:cubicBezTo>
                    <a:pt x="147" y="251"/>
                    <a:pt x="139" y="252"/>
                    <a:pt x="131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440">
              <a:extLst>
                <a:ext uri="{FF2B5EF4-FFF2-40B4-BE49-F238E27FC236}">
                  <a16:creationId xmlns:a16="http://schemas.microsoft.com/office/drawing/2014/main" id="{0E2B8ECF-7D84-4B81-8D78-DBC6E890C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960"/>
              <a:ext cx="48" cy="46"/>
            </a:xfrm>
            <a:custGeom>
              <a:avLst/>
              <a:gdLst>
                <a:gd name="T0" fmla="*/ 89 w 176"/>
                <a:gd name="T1" fmla="*/ 168 h 168"/>
                <a:gd name="T2" fmla="*/ 75 w 176"/>
                <a:gd name="T3" fmla="*/ 166 h 168"/>
                <a:gd name="T4" fmla="*/ 73 w 176"/>
                <a:gd name="T5" fmla="*/ 166 h 168"/>
                <a:gd name="T6" fmla="*/ 8 w 176"/>
                <a:gd name="T7" fmla="*/ 73 h 168"/>
                <a:gd name="T8" fmla="*/ 100 w 176"/>
                <a:gd name="T9" fmla="*/ 7 h 168"/>
                <a:gd name="T10" fmla="*/ 102 w 176"/>
                <a:gd name="T11" fmla="*/ 8 h 168"/>
                <a:gd name="T12" fmla="*/ 168 w 176"/>
                <a:gd name="T13" fmla="*/ 101 h 168"/>
                <a:gd name="T14" fmla="*/ 89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9" y="168"/>
                  </a:moveTo>
                  <a:cubicBezTo>
                    <a:pt x="84" y="168"/>
                    <a:pt x="80" y="167"/>
                    <a:pt x="75" y="166"/>
                  </a:cubicBezTo>
                  <a:cubicBezTo>
                    <a:pt x="73" y="166"/>
                    <a:pt x="73" y="166"/>
                    <a:pt x="73" y="166"/>
                  </a:cubicBezTo>
                  <a:cubicBezTo>
                    <a:pt x="30" y="159"/>
                    <a:pt x="0" y="117"/>
                    <a:pt x="8" y="73"/>
                  </a:cubicBezTo>
                  <a:cubicBezTo>
                    <a:pt x="15" y="29"/>
                    <a:pt x="57" y="0"/>
                    <a:pt x="100" y="7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46" y="15"/>
                    <a:pt x="176" y="57"/>
                    <a:pt x="168" y="101"/>
                  </a:cubicBezTo>
                  <a:cubicBezTo>
                    <a:pt x="161" y="140"/>
                    <a:pt x="127" y="168"/>
                    <a:pt x="89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441">
              <a:extLst>
                <a:ext uri="{FF2B5EF4-FFF2-40B4-BE49-F238E27FC236}">
                  <a16:creationId xmlns:a16="http://schemas.microsoft.com/office/drawing/2014/main" id="{58D281E5-FFF2-4714-95C1-213D4F473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955"/>
              <a:ext cx="45" cy="43"/>
            </a:xfrm>
            <a:custGeom>
              <a:avLst/>
              <a:gdLst>
                <a:gd name="T0" fmla="*/ 81 w 164"/>
                <a:gd name="T1" fmla="*/ 155 h 155"/>
                <a:gd name="T2" fmla="*/ 9 w 164"/>
                <a:gd name="T3" fmla="*/ 96 h 155"/>
                <a:gd name="T4" fmla="*/ 67 w 164"/>
                <a:gd name="T5" fmla="*/ 8 h 155"/>
                <a:gd name="T6" fmla="*/ 68 w 164"/>
                <a:gd name="T7" fmla="*/ 8 h 155"/>
                <a:gd name="T8" fmla="*/ 156 w 164"/>
                <a:gd name="T9" fmla="*/ 66 h 155"/>
                <a:gd name="T10" fmla="*/ 98 w 164"/>
                <a:gd name="T11" fmla="*/ 153 h 155"/>
                <a:gd name="T12" fmla="*/ 96 w 164"/>
                <a:gd name="T13" fmla="*/ 154 h 155"/>
                <a:gd name="T14" fmla="*/ 81 w 164"/>
                <a:gd name="T15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55">
                  <a:moveTo>
                    <a:pt x="81" y="155"/>
                  </a:moveTo>
                  <a:cubicBezTo>
                    <a:pt x="47" y="155"/>
                    <a:pt x="16" y="131"/>
                    <a:pt x="9" y="96"/>
                  </a:cubicBezTo>
                  <a:cubicBezTo>
                    <a:pt x="0" y="56"/>
                    <a:pt x="26" y="16"/>
                    <a:pt x="67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108" y="0"/>
                    <a:pt x="148" y="26"/>
                    <a:pt x="156" y="66"/>
                  </a:cubicBezTo>
                  <a:cubicBezTo>
                    <a:pt x="164" y="106"/>
                    <a:pt x="138" y="145"/>
                    <a:pt x="98" y="153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91" y="155"/>
                    <a:pt x="86" y="155"/>
                    <a:pt x="81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442">
              <a:extLst>
                <a:ext uri="{FF2B5EF4-FFF2-40B4-BE49-F238E27FC236}">
                  <a16:creationId xmlns:a16="http://schemas.microsoft.com/office/drawing/2014/main" id="{8F24ABA3-3029-41BE-A476-324C54F1C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893"/>
              <a:ext cx="57" cy="54"/>
            </a:xfrm>
            <a:custGeom>
              <a:avLst/>
              <a:gdLst>
                <a:gd name="T0" fmla="*/ 105 w 208"/>
                <a:gd name="T1" fmla="*/ 195 h 195"/>
                <a:gd name="T2" fmla="*/ 59 w 208"/>
                <a:gd name="T3" fmla="*/ 182 h 195"/>
                <a:gd name="T4" fmla="*/ 57 w 208"/>
                <a:gd name="T5" fmla="*/ 181 h 195"/>
                <a:gd name="T6" fmla="*/ 26 w 208"/>
                <a:gd name="T7" fmla="*/ 57 h 195"/>
                <a:gd name="T8" fmla="*/ 150 w 208"/>
                <a:gd name="T9" fmla="*/ 25 h 195"/>
                <a:gd name="T10" fmla="*/ 152 w 208"/>
                <a:gd name="T11" fmla="*/ 27 h 195"/>
                <a:gd name="T12" fmla="*/ 183 w 208"/>
                <a:gd name="T13" fmla="*/ 151 h 195"/>
                <a:gd name="T14" fmla="*/ 105 w 208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5">
                  <a:moveTo>
                    <a:pt x="105" y="195"/>
                  </a:moveTo>
                  <a:cubicBezTo>
                    <a:pt x="89" y="195"/>
                    <a:pt x="73" y="190"/>
                    <a:pt x="59" y="182"/>
                  </a:cubicBezTo>
                  <a:cubicBezTo>
                    <a:pt x="57" y="181"/>
                    <a:pt x="57" y="181"/>
                    <a:pt x="57" y="181"/>
                  </a:cubicBezTo>
                  <a:cubicBezTo>
                    <a:pt x="14" y="155"/>
                    <a:pt x="0" y="99"/>
                    <a:pt x="26" y="57"/>
                  </a:cubicBezTo>
                  <a:cubicBezTo>
                    <a:pt x="52" y="14"/>
                    <a:pt x="107" y="0"/>
                    <a:pt x="150" y="25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94" y="52"/>
                    <a:pt x="208" y="108"/>
                    <a:pt x="183" y="151"/>
                  </a:cubicBezTo>
                  <a:cubicBezTo>
                    <a:pt x="166" y="179"/>
                    <a:pt x="136" y="195"/>
                    <a:pt x="105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443">
              <a:extLst>
                <a:ext uri="{FF2B5EF4-FFF2-40B4-BE49-F238E27FC236}">
                  <a16:creationId xmlns:a16="http://schemas.microsoft.com/office/drawing/2014/main" id="{C1BEA7B0-1E94-4A25-8CE2-ED0B24C39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886"/>
              <a:ext cx="63" cy="59"/>
            </a:xfrm>
            <a:custGeom>
              <a:avLst/>
              <a:gdLst>
                <a:gd name="T0" fmla="*/ 113 w 228"/>
                <a:gd name="T1" fmla="*/ 214 h 214"/>
                <a:gd name="T2" fmla="*/ 30 w 228"/>
                <a:gd name="T3" fmla="*/ 168 h 214"/>
                <a:gd name="T4" fmla="*/ 60 w 228"/>
                <a:gd name="T5" fmla="*/ 31 h 214"/>
                <a:gd name="T6" fmla="*/ 62 w 228"/>
                <a:gd name="T7" fmla="*/ 30 h 214"/>
                <a:gd name="T8" fmla="*/ 199 w 228"/>
                <a:gd name="T9" fmla="*/ 60 h 214"/>
                <a:gd name="T10" fmla="*/ 168 w 228"/>
                <a:gd name="T11" fmla="*/ 197 h 214"/>
                <a:gd name="T12" fmla="*/ 167 w 228"/>
                <a:gd name="T13" fmla="*/ 198 h 214"/>
                <a:gd name="T14" fmla="*/ 113 w 228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8" h="214">
                  <a:moveTo>
                    <a:pt x="113" y="214"/>
                  </a:moveTo>
                  <a:cubicBezTo>
                    <a:pt x="80" y="214"/>
                    <a:pt x="48" y="197"/>
                    <a:pt x="30" y="168"/>
                  </a:cubicBezTo>
                  <a:cubicBezTo>
                    <a:pt x="0" y="122"/>
                    <a:pt x="14" y="60"/>
                    <a:pt x="60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108" y="0"/>
                    <a:pt x="169" y="14"/>
                    <a:pt x="199" y="60"/>
                  </a:cubicBezTo>
                  <a:cubicBezTo>
                    <a:pt x="228" y="106"/>
                    <a:pt x="215" y="167"/>
                    <a:pt x="168" y="197"/>
                  </a:cubicBezTo>
                  <a:cubicBezTo>
                    <a:pt x="167" y="198"/>
                    <a:pt x="167" y="198"/>
                    <a:pt x="167" y="198"/>
                  </a:cubicBezTo>
                  <a:cubicBezTo>
                    <a:pt x="150" y="209"/>
                    <a:pt x="131" y="214"/>
                    <a:pt x="113" y="2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444">
              <a:extLst>
                <a:ext uri="{FF2B5EF4-FFF2-40B4-BE49-F238E27FC236}">
                  <a16:creationId xmlns:a16="http://schemas.microsoft.com/office/drawing/2014/main" id="{C6DA079E-E5CF-4AC5-ADE3-0E933B1C8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793"/>
              <a:ext cx="75" cy="70"/>
            </a:xfrm>
            <a:custGeom>
              <a:avLst/>
              <a:gdLst>
                <a:gd name="T0" fmla="*/ 135 w 269"/>
                <a:gd name="T1" fmla="*/ 252 h 252"/>
                <a:gd name="T2" fmla="*/ 75 w 269"/>
                <a:gd name="T3" fmla="*/ 235 h 252"/>
                <a:gd name="T4" fmla="*/ 73 w 269"/>
                <a:gd name="T5" fmla="*/ 234 h 252"/>
                <a:gd name="T6" fmla="*/ 33 w 269"/>
                <a:gd name="T7" fmla="*/ 74 h 252"/>
                <a:gd name="T8" fmla="*/ 193 w 269"/>
                <a:gd name="T9" fmla="*/ 33 h 252"/>
                <a:gd name="T10" fmla="*/ 196 w 269"/>
                <a:gd name="T11" fmla="*/ 35 h 252"/>
                <a:gd name="T12" fmla="*/ 236 w 269"/>
                <a:gd name="T13" fmla="*/ 195 h 252"/>
                <a:gd name="T14" fmla="*/ 135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5" y="252"/>
                  </a:moveTo>
                  <a:cubicBezTo>
                    <a:pt x="115" y="252"/>
                    <a:pt x="94" y="247"/>
                    <a:pt x="75" y="235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18" y="201"/>
                    <a:pt x="0" y="129"/>
                    <a:pt x="33" y="74"/>
                  </a:cubicBezTo>
                  <a:cubicBezTo>
                    <a:pt x="66" y="18"/>
                    <a:pt x="138" y="0"/>
                    <a:pt x="193" y="33"/>
                  </a:cubicBezTo>
                  <a:cubicBezTo>
                    <a:pt x="196" y="35"/>
                    <a:pt x="196" y="35"/>
                    <a:pt x="196" y="35"/>
                  </a:cubicBezTo>
                  <a:cubicBezTo>
                    <a:pt x="251" y="68"/>
                    <a:pt x="269" y="140"/>
                    <a:pt x="236" y="195"/>
                  </a:cubicBezTo>
                  <a:cubicBezTo>
                    <a:pt x="214" y="232"/>
                    <a:pt x="175" y="252"/>
                    <a:pt x="135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445">
              <a:extLst>
                <a:ext uri="{FF2B5EF4-FFF2-40B4-BE49-F238E27FC236}">
                  <a16:creationId xmlns:a16="http://schemas.microsoft.com/office/drawing/2014/main" id="{527E1F26-BA5F-41EC-9810-3EB4C480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801"/>
              <a:ext cx="41" cy="38"/>
            </a:xfrm>
            <a:custGeom>
              <a:avLst/>
              <a:gdLst>
                <a:gd name="T0" fmla="*/ 73 w 148"/>
                <a:gd name="T1" fmla="*/ 139 h 139"/>
                <a:gd name="T2" fmla="*/ 19 w 148"/>
                <a:gd name="T3" fmla="*/ 109 h 139"/>
                <a:gd name="T4" fmla="*/ 38 w 148"/>
                <a:gd name="T5" fmla="*/ 20 h 139"/>
                <a:gd name="T6" fmla="*/ 40 w 148"/>
                <a:gd name="T7" fmla="*/ 19 h 139"/>
                <a:gd name="T8" fmla="*/ 129 w 148"/>
                <a:gd name="T9" fmla="*/ 39 h 139"/>
                <a:gd name="T10" fmla="*/ 109 w 148"/>
                <a:gd name="T11" fmla="*/ 128 h 139"/>
                <a:gd name="T12" fmla="*/ 108 w 148"/>
                <a:gd name="T13" fmla="*/ 129 h 139"/>
                <a:gd name="T14" fmla="*/ 73 w 148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39">
                  <a:moveTo>
                    <a:pt x="73" y="139"/>
                  </a:moveTo>
                  <a:cubicBezTo>
                    <a:pt x="52" y="139"/>
                    <a:pt x="31" y="128"/>
                    <a:pt x="19" y="109"/>
                  </a:cubicBezTo>
                  <a:cubicBezTo>
                    <a:pt x="0" y="79"/>
                    <a:pt x="9" y="39"/>
                    <a:pt x="38" y="20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70" y="0"/>
                    <a:pt x="110" y="9"/>
                    <a:pt x="129" y="39"/>
                  </a:cubicBezTo>
                  <a:cubicBezTo>
                    <a:pt x="148" y="69"/>
                    <a:pt x="139" y="109"/>
                    <a:pt x="109" y="128"/>
                  </a:cubicBezTo>
                  <a:cubicBezTo>
                    <a:pt x="108" y="129"/>
                    <a:pt x="108" y="129"/>
                    <a:pt x="108" y="129"/>
                  </a:cubicBezTo>
                  <a:cubicBezTo>
                    <a:pt x="97" y="136"/>
                    <a:pt x="85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446">
              <a:extLst>
                <a:ext uri="{FF2B5EF4-FFF2-40B4-BE49-F238E27FC236}">
                  <a16:creationId xmlns:a16="http://schemas.microsoft.com/office/drawing/2014/main" id="{C21668A4-99D4-4BD1-91E7-5884E4335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706"/>
              <a:ext cx="67" cy="63"/>
            </a:xfrm>
            <a:custGeom>
              <a:avLst/>
              <a:gdLst>
                <a:gd name="T0" fmla="*/ 122 w 243"/>
                <a:gd name="T1" fmla="*/ 230 h 230"/>
                <a:gd name="T2" fmla="*/ 38 w 243"/>
                <a:gd name="T3" fmla="*/ 189 h 230"/>
                <a:gd name="T4" fmla="*/ 36 w 243"/>
                <a:gd name="T5" fmla="*/ 187 h 230"/>
                <a:gd name="T6" fmla="*/ 55 w 243"/>
                <a:gd name="T7" fmla="*/ 37 h 230"/>
                <a:gd name="T8" fmla="*/ 205 w 243"/>
                <a:gd name="T9" fmla="*/ 55 h 230"/>
                <a:gd name="T10" fmla="*/ 207 w 243"/>
                <a:gd name="T11" fmla="*/ 57 h 230"/>
                <a:gd name="T12" fmla="*/ 188 w 243"/>
                <a:gd name="T13" fmla="*/ 208 h 230"/>
                <a:gd name="T14" fmla="*/ 122 w 243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0">
                  <a:moveTo>
                    <a:pt x="122" y="230"/>
                  </a:moveTo>
                  <a:cubicBezTo>
                    <a:pt x="90" y="230"/>
                    <a:pt x="59" y="216"/>
                    <a:pt x="38" y="189"/>
                  </a:cubicBezTo>
                  <a:cubicBezTo>
                    <a:pt x="36" y="187"/>
                    <a:pt x="36" y="187"/>
                    <a:pt x="36" y="187"/>
                  </a:cubicBezTo>
                  <a:cubicBezTo>
                    <a:pt x="0" y="140"/>
                    <a:pt x="8" y="73"/>
                    <a:pt x="55" y="37"/>
                  </a:cubicBezTo>
                  <a:cubicBezTo>
                    <a:pt x="101" y="0"/>
                    <a:pt x="169" y="9"/>
                    <a:pt x="205" y="55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243" y="104"/>
                    <a:pt x="235" y="171"/>
                    <a:pt x="188" y="208"/>
                  </a:cubicBezTo>
                  <a:cubicBezTo>
                    <a:pt x="168" y="223"/>
                    <a:pt x="145" y="230"/>
                    <a:pt x="122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447">
              <a:extLst>
                <a:ext uri="{FF2B5EF4-FFF2-40B4-BE49-F238E27FC236}">
                  <a16:creationId xmlns:a16="http://schemas.microsoft.com/office/drawing/2014/main" id="{B19CD16C-0952-471E-9237-B2D136F5F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697"/>
              <a:ext cx="57" cy="54"/>
            </a:xfrm>
            <a:custGeom>
              <a:avLst/>
              <a:gdLst>
                <a:gd name="T0" fmla="*/ 102 w 206"/>
                <a:gd name="T1" fmla="*/ 193 h 193"/>
                <a:gd name="T2" fmla="*/ 26 w 206"/>
                <a:gd name="T3" fmla="*/ 151 h 193"/>
                <a:gd name="T4" fmla="*/ 54 w 206"/>
                <a:gd name="T5" fmla="*/ 27 h 193"/>
                <a:gd name="T6" fmla="*/ 55 w 206"/>
                <a:gd name="T7" fmla="*/ 26 h 193"/>
                <a:gd name="T8" fmla="*/ 179 w 206"/>
                <a:gd name="T9" fmla="*/ 53 h 193"/>
                <a:gd name="T10" fmla="*/ 152 w 206"/>
                <a:gd name="T11" fmla="*/ 177 h 193"/>
                <a:gd name="T12" fmla="*/ 150 w 206"/>
                <a:gd name="T13" fmla="*/ 178 h 193"/>
                <a:gd name="T14" fmla="*/ 102 w 206"/>
                <a:gd name="T15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3">
                  <a:moveTo>
                    <a:pt x="102" y="193"/>
                  </a:moveTo>
                  <a:cubicBezTo>
                    <a:pt x="72" y="193"/>
                    <a:pt x="43" y="178"/>
                    <a:pt x="26" y="151"/>
                  </a:cubicBezTo>
                  <a:cubicBezTo>
                    <a:pt x="0" y="109"/>
                    <a:pt x="12" y="54"/>
                    <a:pt x="54" y="27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97" y="0"/>
                    <a:pt x="152" y="12"/>
                    <a:pt x="179" y="53"/>
                  </a:cubicBezTo>
                  <a:cubicBezTo>
                    <a:pt x="206" y="95"/>
                    <a:pt x="194" y="151"/>
                    <a:pt x="152" y="177"/>
                  </a:cubicBezTo>
                  <a:cubicBezTo>
                    <a:pt x="150" y="178"/>
                    <a:pt x="150" y="178"/>
                    <a:pt x="150" y="178"/>
                  </a:cubicBezTo>
                  <a:cubicBezTo>
                    <a:pt x="135" y="188"/>
                    <a:pt x="118" y="193"/>
                    <a:pt x="102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448">
              <a:extLst>
                <a:ext uri="{FF2B5EF4-FFF2-40B4-BE49-F238E27FC236}">
                  <a16:creationId xmlns:a16="http://schemas.microsoft.com/office/drawing/2014/main" id="{D4BB6899-CAC9-429D-B158-C974EB269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2577"/>
              <a:ext cx="44" cy="42"/>
            </a:xfrm>
            <a:custGeom>
              <a:avLst/>
              <a:gdLst>
                <a:gd name="T0" fmla="*/ 80 w 159"/>
                <a:gd name="T1" fmla="*/ 150 h 150"/>
                <a:gd name="T2" fmla="*/ 25 w 159"/>
                <a:gd name="T3" fmla="*/ 123 h 150"/>
                <a:gd name="T4" fmla="*/ 24 w 159"/>
                <a:gd name="T5" fmla="*/ 122 h 150"/>
                <a:gd name="T6" fmla="*/ 36 w 159"/>
                <a:gd name="T7" fmla="*/ 24 h 150"/>
                <a:gd name="T8" fmla="*/ 134 w 159"/>
                <a:gd name="T9" fmla="*/ 36 h 150"/>
                <a:gd name="T10" fmla="*/ 135 w 159"/>
                <a:gd name="T11" fmla="*/ 37 h 150"/>
                <a:gd name="T12" fmla="*/ 123 w 159"/>
                <a:gd name="T13" fmla="*/ 135 h 150"/>
                <a:gd name="T14" fmla="*/ 80 w 159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50">
                  <a:moveTo>
                    <a:pt x="80" y="150"/>
                  </a:moveTo>
                  <a:cubicBezTo>
                    <a:pt x="59" y="150"/>
                    <a:pt x="39" y="141"/>
                    <a:pt x="25" y="123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0" y="91"/>
                    <a:pt x="6" y="48"/>
                    <a:pt x="36" y="24"/>
                  </a:cubicBezTo>
                  <a:cubicBezTo>
                    <a:pt x="66" y="0"/>
                    <a:pt x="110" y="6"/>
                    <a:pt x="134" y="36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59" y="68"/>
                    <a:pt x="153" y="111"/>
                    <a:pt x="123" y="135"/>
                  </a:cubicBezTo>
                  <a:cubicBezTo>
                    <a:pt x="110" y="145"/>
                    <a:pt x="95" y="150"/>
                    <a:pt x="80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449">
              <a:extLst>
                <a:ext uri="{FF2B5EF4-FFF2-40B4-BE49-F238E27FC236}">
                  <a16:creationId xmlns:a16="http://schemas.microsoft.com/office/drawing/2014/main" id="{7BE503A2-8A2B-46B4-A707-2B9DD1164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566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38 w 161"/>
                <a:gd name="T3" fmla="*/ 138 h 152"/>
                <a:gd name="T4" fmla="*/ 23 w 161"/>
                <a:gd name="T5" fmla="*/ 39 h 152"/>
                <a:gd name="T6" fmla="*/ 24 w 161"/>
                <a:gd name="T7" fmla="*/ 38 h 152"/>
                <a:gd name="T8" fmla="*/ 123 w 161"/>
                <a:gd name="T9" fmla="*/ 23 h 152"/>
                <a:gd name="T10" fmla="*/ 138 w 161"/>
                <a:gd name="T11" fmla="*/ 122 h 152"/>
                <a:gd name="T12" fmla="*/ 137 w 161"/>
                <a:gd name="T13" fmla="*/ 123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65" y="152"/>
                    <a:pt x="51" y="147"/>
                    <a:pt x="38" y="138"/>
                  </a:cubicBezTo>
                  <a:cubicBezTo>
                    <a:pt x="7" y="115"/>
                    <a:pt x="0" y="71"/>
                    <a:pt x="23" y="39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47" y="6"/>
                    <a:pt x="91" y="0"/>
                    <a:pt x="123" y="23"/>
                  </a:cubicBezTo>
                  <a:cubicBezTo>
                    <a:pt x="154" y="46"/>
                    <a:pt x="161" y="90"/>
                    <a:pt x="138" y="122"/>
                  </a:cubicBezTo>
                  <a:cubicBezTo>
                    <a:pt x="137" y="123"/>
                    <a:pt x="137" y="123"/>
                    <a:pt x="137" y="123"/>
                  </a:cubicBezTo>
                  <a:cubicBezTo>
                    <a:pt x="123" y="142"/>
                    <a:pt x="102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450">
              <a:extLst>
                <a:ext uri="{FF2B5EF4-FFF2-40B4-BE49-F238E27FC236}">
                  <a16:creationId xmlns:a16="http://schemas.microsoft.com/office/drawing/2014/main" id="{EA00EECC-7826-4732-ACD0-7CC726C02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2433"/>
              <a:ext cx="53" cy="50"/>
            </a:xfrm>
            <a:custGeom>
              <a:avLst/>
              <a:gdLst>
                <a:gd name="T0" fmla="*/ 97 w 192"/>
                <a:gd name="T1" fmla="*/ 181 h 181"/>
                <a:gd name="T2" fmla="*/ 30 w 192"/>
                <a:gd name="T3" fmla="*/ 149 h 181"/>
                <a:gd name="T4" fmla="*/ 29 w 192"/>
                <a:gd name="T5" fmla="*/ 147 h 181"/>
                <a:gd name="T6" fmla="*/ 44 w 192"/>
                <a:gd name="T7" fmla="*/ 28 h 181"/>
                <a:gd name="T8" fmla="*/ 162 w 192"/>
                <a:gd name="T9" fmla="*/ 43 h 181"/>
                <a:gd name="T10" fmla="*/ 164 w 192"/>
                <a:gd name="T11" fmla="*/ 45 h 181"/>
                <a:gd name="T12" fmla="*/ 149 w 192"/>
                <a:gd name="T13" fmla="*/ 163 h 181"/>
                <a:gd name="T14" fmla="*/ 97 w 192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1">
                  <a:moveTo>
                    <a:pt x="97" y="181"/>
                  </a:moveTo>
                  <a:cubicBezTo>
                    <a:pt x="72" y="181"/>
                    <a:pt x="47" y="170"/>
                    <a:pt x="30" y="149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0" y="110"/>
                    <a:pt x="7" y="57"/>
                    <a:pt x="44" y="28"/>
                  </a:cubicBezTo>
                  <a:cubicBezTo>
                    <a:pt x="81" y="0"/>
                    <a:pt x="134" y="6"/>
                    <a:pt x="162" y="43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92" y="82"/>
                    <a:pt x="186" y="135"/>
                    <a:pt x="149" y="163"/>
                  </a:cubicBezTo>
                  <a:cubicBezTo>
                    <a:pt x="133" y="175"/>
                    <a:pt x="115" y="181"/>
                    <a:pt x="97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451">
              <a:extLst>
                <a:ext uri="{FF2B5EF4-FFF2-40B4-BE49-F238E27FC236}">
                  <a16:creationId xmlns:a16="http://schemas.microsoft.com/office/drawing/2014/main" id="{4F124324-B282-4165-B5F9-BAAE071B8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412"/>
              <a:ext cx="66" cy="63"/>
            </a:xfrm>
            <a:custGeom>
              <a:avLst/>
              <a:gdLst>
                <a:gd name="T0" fmla="*/ 119 w 239"/>
                <a:gd name="T1" fmla="*/ 226 h 226"/>
                <a:gd name="T2" fmla="*/ 57 w 239"/>
                <a:gd name="T3" fmla="*/ 206 h 226"/>
                <a:gd name="T4" fmla="*/ 35 w 239"/>
                <a:gd name="T5" fmla="*/ 59 h 226"/>
                <a:gd name="T6" fmla="*/ 36 w 239"/>
                <a:gd name="T7" fmla="*/ 57 h 226"/>
                <a:gd name="T8" fmla="*/ 183 w 239"/>
                <a:gd name="T9" fmla="*/ 34 h 226"/>
                <a:gd name="T10" fmla="*/ 205 w 239"/>
                <a:gd name="T11" fmla="*/ 181 h 226"/>
                <a:gd name="T12" fmla="*/ 204 w 239"/>
                <a:gd name="T13" fmla="*/ 183 h 226"/>
                <a:gd name="T14" fmla="*/ 119 w 239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9" h="226">
                  <a:moveTo>
                    <a:pt x="119" y="226"/>
                  </a:moveTo>
                  <a:cubicBezTo>
                    <a:pt x="97" y="226"/>
                    <a:pt x="76" y="219"/>
                    <a:pt x="57" y="206"/>
                  </a:cubicBezTo>
                  <a:cubicBezTo>
                    <a:pt x="10" y="171"/>
                    <a:pt x="0" y="106"/>
                    <a:pt x="35" y="59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70" y="10"/>
                    <a:pt x="136" y="0"/>
                    <a:pt x="183" y="34"/>
                  </a:cubicBezTo>
                  <a:cubicBezTo>
                    <a:pt x="229" y="69"/>
                    <a:pt x="239" y="134"/>
                    <a:pt x="205" y="181"/>
                  </a:cubicBezTo>
                  <a:cubicBezTo>
                    <a:pt x="204" y="183"/>
                    <a:pt x="204" y="183"/>
                    <a:pt x="204" y="183"/>
                  </a:cubicBezTo>
                  <a:cubicBezTo>
                    <a:pt x="183" y="211"/>
                    <a:pt x="151" y="226"/>
                    <a:pt x="119" y="2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452">
              <a:extLst>
                <a:ext uri="{FF2B5EF4-FFF2-40B4-BE49-F238E27FC236}">
                  <a16:creationId xmlns:a16="http://schemas.microsoft.com/office/drawing/2014/main" id="{7098E572-79FC-4EE5-B8C7-FFE2F945B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282"/>
              <a:ext cx="46" cy="45"/>
            </a:xfrm>
            <a:custGeom>
              <a:avLst/>
              <a:gdLst>
                <a:gd name="T0" fmla="*/ 84 w 168"/>
                <a:gd name="T1" fmla="*/ 161 h 161"/>
                <a:gd name="T2" fmla="*/ 12 w 168"/>
                <a:gd name="T3" fmla="*/ 108 h 161"/>
                <a:gd name="T4" fmla="*/ 12 w 168"/>
                <a:gd name="T5" fmla="*/ 106 h 161"/>
                <a:gd name="T6" fmla="*/ 62 w 168"/>
                <a:gd name="T7" fmla="*/ 13 h 161"/>
                <a:gd name="T8" fmla="*/ 156 w 168"/>
                <a:gd name="T9" fmla="*/ 63 h 161"/>
                <a:gd name="T10" fmla="*/ 156 w 168"/>
                <a:gd name="T11" fmla="*/ 64 h 161"/>
                <a:gd name="T12" fmla="*/ 106 w 168"/>
                <a:gd name="T13" fmla="*/ 158 h 161"/>
                <a:gd name="T14" fmla="*/ 84 w 168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61">
                  <a:moveTo>
                    <a:pt x="84" y="161"/>
                  </a:moveTo>
                  <a:cubicBezTo>
                    <a:pt x="52" y="161"/>
                    <a:pt x="22" y="140"/>
                    <a:pt x="12" y="108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0" y="66"/>
                    <a:pt x="22" y="25"/>
                    <a:pt x="62" y="13"/>
                  </a:cubicBezTo>
                  <a:cubicBezTo>
                    <a:pt x="102" y="0"/>
                    <a:pt x="144" y="23"/>
                    <a:pt x="156" y="63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68" y="104"/>
                    <a:pt x="146" y="146"/>
                    <a:pt x="106" y="158"/>
                  </a:cubicBezTo>
                  <a:cubicBezTo>
                    <a:pt x="99" y="160"/>
                    <a:pt x="91" y="161"/>
                    <a:pt x="84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453">
              <a:extLst>
                <a:ext uri="{FF2B5EF4-FFF2-40B4-BE49-F238E27FC236}">
                  <a16:creationId xmlns:a16="http://schemas.microsoft.com/office/drawing/2014/main" id="{459F11E7-86DC-4629-9744-26967B324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273"/>
              <a:ext cx="38" cy="37"/>
            </a:xfrm>
            <a:custGeom>
              <a:avLst/>
              <a:gdLst>
                <a:gd name="T0" fmla="*/ 68 w 137"/>
                <a:gd name="T1" fmla="*/ 131 h 131"/>
                <a:gd name="T2" fmla="*/ 52 w 137"/>
                <a:gd name="T3" fmla="*/ 129 h 131"/>
                <a:gd name="T4" fmla="*/ 9 w 137"/>
                <a:gd name="T5" fmla="*/ 54 h 131"/>
                <a:gd name="T6" fmla="*/ 9 w 137"/>
                <a:gd name="T7" fmla="*/ 52 h 131"/>
                <a:gd name="T8" fmla="*/ 85 w 137"/>
                <a:gd name="T9" fmla="*/ 9 h 131"/>
                <a:gd name="T10" fmla="*/ 128 w 137"/>
                <a:gd name="T11" fmla="*/ 84 h 131"/>
                <a:gd name="T12" fmla="*/ 128 w 137"/>
                <a:gd name="T13" fmla="*/ 85 h 131"/>
                <a:gd name="T14" fmla="*/ 68 w 137"/>
                <a:gd name="T15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31">
                  <a:moveTo>
                    <a:pt x="68" y="131"/>
                  </a:moveTo>
                  <a:cubicBezTo>
                    <a:pt x="63" y="131"/>
                    <a:pt x="58" y="130"/>
                    <a:pt x="52" y="129"/>
                  </a:cubicBezTo>
                  <a:cubicBezTo>
                    <a:pt x="20" y="120"/>
                    <a:pt x="0" y="86"/>
                    <a:pt x="9" y="54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8" y="19"/>
                    <a:pt x="52" y="0"/>
                    <a:pt x="85" y="9"/>
                  </a:cubicBezTo>
                  <a:cubicBezTo>
                    <a:pt x="118" y="18"/>
                    <a:pt x="137" y="51"/>
                    <a:pt x="128" y="84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0" y="113"/>
                    <a:pt x="96" y="131"/>
                    <a:pt x="68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454">
              <a:extLst>
                <a:ext uri="{FF2B5EF4-FFF2-40B4-BE49-F238E27FC236}">
                  <a16:creationId xmlns:a16="http://schemas.microsoft.com/office/drawing/2014/main" id="{612BF34D-0598-4F73-8671-6FFE9AABA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2104"/>
              <a:ext cx="64" cy="61"/>
            </a:xfrm>
            <a:custGeom>
              <a:avLst/>
              <a:gdLst>
                <a:gd name="T0" fmla="*/ 115 w 230"/>
                <a:gd name="T1" fmla="*/ 220 h 220"/>
                <a:gd name="T2" fmla="*/ 17 w 230"/>
                <a:gd name="T3" fmla="*/ 147 h 220"/>
                <a:gd name="T4" fmla="*/ 16 w 230"/>
                <a:gd name="T5" fmla="*/ 145 h 220"/>
                <a:gd name="T6" fmla="*/ 85 w 230"/>
                <a:gd name="T7" fmla="*/ 17 h 220"/>
                <a:gd name="T8" fmla="*/ 213 w 230"/>
                <a:gd name="T9" fmla="*/ 86 h 220"/>
                <a:gd name="T10" fmla="*/ 214 w 230"/>
                <a:gd name="T11" fmla="*/ 88 h 220"/>
                <a:gd name="T12" fmla="*/ 145 w 230"/>
                <a:gd name="T13" fmla="*/ 216 h 220"/>
                <a:gd name="T14" fmla="*/ 115 w 230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20">
                  <a:moveTo>
                    <a:pt x="115" y="220"/>
                  </a:moveTo>
                  <a:cubicBezTo>
                    <a:pt x="71" y="220"/>
                    <a:pt x="30" y="192"/>
                    <a:pt x="17" y="147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0" y="91"/>
                    <a:pt x="31" y="33"/>
                    <a:pt x="85" y="17"/>
                  </a:cubicBezTo>
                  <a:cubicBezTo>
                    <a:pt x="140" y="0"/>
                    <a:pt x="197" y="31"/>
                    <a:pt x="213" y="86"/>
                  </a:cubicBezTo>
                  <a:cubicBezTo>
                    <a:pt x="214" y="88"/>
                    <a:pt x="214" y="88"/>
                    <a:pt x="214" y="88"/>
                  </a:cubicBezTo>
                  <a:cubicBezTo>
                    <a:pt x="230" y="142"/>
                    <a:pt x="200" y="200"/>
                    <a:pt x="145" y="216"/>
                  </a:cubicBezTo>
                  <a:cubicBezTo>
                    <a:pt x="135" y="219"/>
                    <a:pt x="125" y="220"/>
                    <a:pt x="115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455">
              <a:extLst>
                <a:ext uri="{FF2B5EF4-FFF2-40B4-BE49-F238E27FC236}">
                  <a16:creationId xmlns:a16="http://schemas.microsoft.com/office/drawing/2014/main" id="{3A774D5F-DFF6-4487-9034-10F2CC474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095"/>
              <a:ext cx="51" cy="49"/>
            </a:xfrm>
            <a:custGeom>
              <a:avLst/>
              <a:gdLst>
                <a:gd name="T0" fmla="*/ 93 w 187"/>
                <a:gd name="T1" fmla="*/ 178 h 178"/>
                <a:gd name="T2" fmla="*/ 72 w 187"/>
                <a:gd name="T3" fmla="*/ 175 h 178"/>
                <a:gd name="T4" fmla="*/ 12 w 187"/>
                <a:gd name="T5" fmla="*/ 73 h 178"/>
                <a:gd name="T6" fmla="*/ 13 w 187"/>
                <a:gd name="T7" fmla="*/ 71 h 178"/>
                <a:gd name="T8" fmla="*/ 116 w 187"/>
                <a:gd name="T9" fmla="*/ 12 h 178"/>
                <a:gd name="T10" fmla="*/ 175 w 187"/>
                <a:gd name="T11" fmla="*/ 114 h 178"/>
                <a:gd name="T12" fmla="*/ 174 w 187"/>
                <a:gd name="T13" fmla="*/ 116 h 178"/>
                <a:gd name="T14" fmla="*/ 93 w 187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8">
                  <a:moveTo>
                    <a:pt x="93" y="178"/>
                  </a:moveTo>
                  <a:cubicBezTo>
                    <a:pt x="86" y="178"/>
                    <a:pt x="79" y="177"/>
                    <a:pt x="72" y="175"/>
                  </a:cubicBezTo>
                  <a:cubicBezTo>
                    <a:pt x="27" y="164"/>
                    <a:pt x="0" y="118"/>
                    <a:pt x="12" y="73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25" y="26"/>
                    <a:pt x="71" y="0"/>
                    <a:pt x="116" y="12"/>
                  </a:cubicBezTo>
                  <a:cubicBezTo>
                    <a:pt x="160" y="24"/>
                    <a:pt x="187" y="70"/>
                    <a:pt x="175" y="114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64" y="154"/>
                    <a:pt x="130" y="178"/>
                    <a:pt x="93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456">
              <a:extLst>
                <a:ext uri="{FF2B5EF4-FFF2-40B4-BE49-F238E27FC236}">
                  <a16:creationId xmlns:a16="http://schemas.microsoft.com/office/drawing/2014/main" id="{A9981325-498E-4F14-A734-94C67329D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1937"/>
              <a:ext cx="58" cy="55"/>
            </a:xfrm>
            <a:custGeom>
              <a:avLst/>
              <a:gdLst>
                <a:gd name="T0" fmla="*/ 104 w 207"/>
                <a:gd name="T1" fmla="*/ 198 h 198"/>
                <a:gd name="T2" fmla="*/ 15 w 207"/>
                <a:gd name="T3" fmla="*/ 132 h 198"/>
                <a:gd name="T4" fmla="*/ 15 w 207"/>
                <a:gd name="T5" fmla="*/ 130 h 198"/>
                <a:gd name="T6" fmla="*/ 76 w 207"/>
                <a:gd name="T7" fmla="*/ 15 h 198"/>
                <a:gd name="T8" fmla="*/ 192 w 207"/>
                <a:gd name="T9" fmla="*/ 77 h 198"/>
                <a:gd name="T10" fmla="*/ 192 w 207"/>
                <a:gd name="T11" fmla="*/ 79 h 198"/>
                <a:gd name="T12" fmla="*/ 130 w 207"/>
                <a:gd name="T13" fmla="*/ 194 h 198"/>
                <a:gd name="T14" fmla="*/ 104 w 207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98">
                  <a:moveTo>
                    <a:pt x="104" y="198"/>
                  </a:moveTo>
                  <a:cubicBezTo>
                    <a:pt x="64" y="198"/>
                    <a:pt x="27" y="172"/>
                    <a:pt x="15" y="132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0" y="81"/>
                    <a:pt x="28" y="30"/>
                    <a:pt x="76" y="15"/>
                  </a:cubicBezTo>
                  <a:cubicBezTo>
                    <a:pt x="125" y="0"/>
                    <a:pt x="177" y="28"/>
                    <a:pt x="192" y="77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207" y="128"/>
                    <a:pt x="179" y="180"/>
                    <a:pt x="130" y="194"/>
                  </a:cubicBezTo>
                  <a:cubicBezTo>
                    <a:pt x="122" y="197"/>
                    <a:pt x="113" y="198"/>
                    <a:pt x="104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457">
              <a:extLst>
                <a:ext uri="{FF2B5EF4-FFF2-40B4-BE49-F238E27FC236}">
                  <a16:creationId xmlns:a16="http://schemas.microsoft.com/office/drawing/2014/main" id="{C821210A-A36A-4DD6-B0C5-580944A43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912"/>
              <a:ext cx="75" cy="72"/>
            </a:xfrm>
            <a:custGeom>
              <a:avLst/>
              <a:gdLst>
                <a:gd name="T0" fmla="*/ 135 w 271"/>
                <a:gd name="T1" fmla="*/ 260 h 260"/>
                <a:gd name="T2" fmla="*/ 104 w 271"/>
                <a:gd name="T3" fmla="*/ 256 h 260"/>
                <a:gd name="T4" fmla="*/ 18 w 271"/>
                <a:gd name="T5" fmla="*/ 106 h 260"/>
                <a:gd name="T6" fmla="*/ 18 w 271"/>
                <a:gd name="T7" fmla="*/ 104 h 260"/>
                <a:gd name="T8" fmla="*/ 168 w 271"/>
                <a:gd name="T9" fmla="*/ 17 h 260"/>
                <a:gd name="T10" fmla="*/ 254 w 271"/>
                <a:gd name="T11" fmla="*/ 167 h 260"/>
                <a:gd name="T12" fmla="*/ 253 w 271"/>
                <a:gd name="T13" fmla="*/ 170 h 260"/>
                <a:gd name="T14" fmla="*/ 135 w 271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0">
                  <a:moveTo>
                    <a:pt x="135" y="260"/>
                  </a:moveTo>
                  <a:cubicBezTo>
                    <a:pt x="125" y="260"/>
                    <a:pt x="114" y="258"/>
                    <a:pt x="104" y="256"/>
                  </a:cubicBezTo>
                  <a:cubicBezTo>
                    <a:pt x="39" y="238"/>
                    <a:pt x="0" y="171"/>
                    <a:pt x="18" y="106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36" y="39"/>
                    <a:pt x="103" y="0"/>
                    <a:pt x="168" y="17"/>
                  </a:cubicBezTo>
                  <a:cubicBezTo>
                    <a:pt x="233" y="35"/>
                    <a:pt x="271" y="102"/>
                    <a:pt x="254" y="167"/>
                  </a:cubicBezTo>
                  <a:cubicBezTo>
                    <a:pt x="253" y="170"/>
                    <a:pt x="253" y="170"/>
                    <a:pt x="253" y="170"/>
                  </a:cubicBezTo>
                  <a:cubicBezTo>
                    <a:pt x="238" y="224"/>
                    <a:pt x="189" y="260"/>
                    <a:pt x="135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458">
              <a:extLst>
                <a:ext uri="{FF2B5EF4-FFF2-40B4-BE49-F238E27FC236}">
                  <a16:creationId xmlns:a16="http://schemas.microsoft.com/office/drawing/2014/main" id="{E8F45408-E54A-4CE7-9B5E-F13ABF6BE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1767"/>
              <a:ext cx="46" cy="45"/>
            </a:xfrm>
            <a:custGeom>
              <a:avLst/>
              <a:gdLst>
                <a:gd name="T0" fmla="*/ 83 w 166"/>
                <a:gd name="T1" fmla="*/ 165 h 165"/>
                <a:gd name="T2" fmla="*/ 77 w 166"/>
                <a:gd name="T3" fmla="*/ 164 h 165"/>
                <a:gd name="T4" fmla="*/ 4 w 166"/>
                <a:gd name="T5" fmla="*/ 79 h 165"/>
                <a:gd name="T6" fmla="*/ 4 w 166"/>
                <a:gd name="T7" fmla="*/ 77 h 165"/>
                <a:gd name="T8" fmla="*/ 90 w 166"/>
                <a:gd name="T9" fmla="*/ 4 h 165"/>
                <a:gd name="T10" fmla="*/ 163 w 166"/>
                <a:gd name="T11" fmla="*/ 89 h 165"/>
                <a:gd name="T12" fmla="*/ 163 w 166"/>
                <a:gd name="T13" fmla="*/ 91 h 165"/>
                <a:gd name="T14" fmla="*/ 83 w 166"/>
                <a:gd name="T15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5">
                  <a:moveTo>
                    <a:pt x="83" y="165"/>
                  </a:moveTo>
                  <a:cubicBezTo>
                    <a:pt x="81" y="165"/>
                    <a:pt x="79" y="165"/>
                    <a:pt x="77" y="164"/>
                  </a:cubicBezTo>
                  <a:cubicBezTo>
                    <a:pt x="33" y="161"/>
                    <a:pt x="0" y="123"/>
                    <a:pt x="4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7" y="33"/>
                    <a:pt x="46" y="0"/>
                    <a:pt x="90" y="4"/>
                  </a:cubicBezTo>
                  <a:cubicBezTo>
                    <a:pt x="133" y="7"/>
                    <a:pt x="166" y="45"/>
                    <a:pt x="163" y="89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0" y="133"/>
                    <a:pt x="125" y="165"/>
                    <a:pt x="83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459">
              <a:extLst>
                <a:ext uri="{FF2B5EF4-FFF2-40B4-BE49-F238E27FC236}">
                  <a16:creationId xmlns:a16="http://schemas.microsoft.com/office/drawing/2014/main" id="{F50D1695-4BBB-46E5-A2E4-D3A97B454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746"/>
              <a:ext cx="58" cy="56"/>
            </a:xfrm>
            <a:custGeom>
              <a:avLst/>
              <a:gdLst>
                <a:gd name="T0" fmla="*/ 104 w 207"/>
                <a:gd name="T1" fmla="*/ 203 h 203"/>
                <a:gd name="T2" fmla="*/ 6 w 207"/>
                <a:gd name="T3" fmla="*/ 116 h 203"/>
                <a:gd name="T4" fmla="*/ 6 w 207"/>
                <a:gd name="T5" fmla="*/ 114 h 203"/>
                <a:gd name="T6" fmla="*/ 93 w 207"/>
                <a:gd name="T7" fmla="*/ 6 h 203"/>
                <a:gd name="T8" fmla="*/ 201 w 207"/>
                <a:gd name="T9" fmla="*/ 93 h 203"/>
                <a:gd name="T10" fmla="*/ 201 w 207"/>
                <a:gd name="T11" fmla="*/ 95 h 203"/>
                <a:gd name="T12" fmla="*/ 114 w 207"/>
                <a:gd name="T13" fmla="*/ 203 h 203"/>
                <a:gd name="T14" fmla="*/ 104 w 207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203">
                  <a:moveTo>
                    <a:pt x="104" y="203"/>
                  </a:moveTo>
                  <a:cubicBezTo>
                    <a:pt x="54" y="203"/>
                    <a:pt x="12" y="166"/>
                    <a:pt x="6" y="116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0" y="60"/>
                    <a:pt x="39" y="12"/>
                    <a:pt x="93" y="6"/>
                  </a:cubicBezTo>
                  <a:cubicBezTo>
                    <a:pt x="147" y="0"/>
                    <a:pt x="195" y="39"/>
                    <a:pt x="201" y="93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7" y="149"/>
                    <a:pt x="168" y="197"/>
                    <a:pt x="114" y="203"/>
                  </a:cubicBezTo>
                  <a:cubicBezTo>
                    <a:pt x="111" y="203"/>
                    <a:pt x="107" y="203"/>
                    <a:pt x="104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460">
              <a:extLst>
                <a:ext uri="{FF2B5EF4-FFF2-40B4-BE49-F238E27FC236}">
                  <a16:creationId xmlns:a16="http://schemas.microsoft.com/office/drawing/2014/main" id="{345E1924-DA1F-4434-A5D1-9BF196434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1594"/>
              <a:ext cx="39" cy="38"/>
            </a:xfrm>
            <a:custGeom>
              <a:avLst/>
              <a:gdLst>
                <a:gd name="T0" fmla="*/ 70 w 139"/>
                <a:gd name="T1" fmla="*/ 137 h 137"/>
                <a:gd name="T2" fmla="*/ 65 w 139"/>
                <a:gd name="T3" fmla="*/ 137 h 137"/>
                <a:gd name="T4" fmla="*/ 3 w 139"/>
                <a:gd name="T5" fmla="*/ 66 h 137"/>
                <a:gd name="T6" fmla="*/ 3 w 139"/>
                <a:gd name="T7" fmla="*/ 64 h 137"/>
                <a:gd name="T8" fmla="*/ 75 w 139"/>
                <a:gd name="T9" fmla="*/ 2 h 137"/>
                <a:gd name="T10" fmla="*/ 136 w 139"/>
                <a:gd name="T11" fmla="*/ 74 h 137"/>
                <a:gd name="T12" fmla="*/ 136 w 139"/>
                <a:gd name="T13" fmla="*/ 76 h 137"/>
                <a:gd name="T14" fmla="*/ 70 w 139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37">
                  <a:moveTo>
                    <a:pt x="70" y="137"/>
                  </a:moveTo>
                  <a:cubicBezTo>
                    <a:pt x="68" y="137"/>
                    <a:pt x="66" y="137"/>
                    <a:pt x="65" y="137"/>
                  </a:cubicBezTo>
                  <a:cubicBezTo>
                    <a:pt x="28" y="134"/>
                    <a:pt x="0" y="102"/>
                    <a:pt x="3" y="66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6" y="27"/>
                    <a:pt x="38" y="0"/>
                    <a:pt x="75" y="2"/>
                  </a:cubicBezTo>
                  <a:cubicBezTo>
                    <a:pt x="112" y="5"/>
                    <a:pt x="139" y="37"/>
                    <a:pt x="136" y="74"/>
                  </a:cubicBezTo>
                  <a:cubicBezTo>
                    <a:pt x="136" y="76"/>
                    <a:pt x="136" y="76"/>
                    <a:pt x="136" y="76"/>
                  </a:cubicBezTo>
                  <a:cubicBezTo>
                    <a:pt x="134" y="111"/>
                    <a:pt x="104" y="137"/>
                    <a:pt x="70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461">
              <a:extLst>
                <a:ext uri="{FF2B5EF4-FFF2-40B4-BE49-F238E27FC236}">
                  <a16:creationId xmlns:a16="http://schemas.microsoft.com/office/drawing/2014/main" id="{0937D59D-266F-4736-BF36-7A461AE16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1574"/>
              <a:ext cx="48" cy="47"/>
            </a:xfrm>
            <a:custGeom>
              <a:avLst/>
              <a:gdLst>
                <a:gd name="T0" fmla="*/ 87 w 174"/>
                <a:gd name="T1" fmla="*/ 172 h 172"/>
                <a:gd name="T2" fmla="*/ 5 w 174"/>
                <a:gd name="T3" fmla="*/ 98 h 172"/>
                <a:gd name="T4" fmla="*/ 4 w 174"/>
                <a:gd name="T5" fmla="*/ 96 h 172"/>
                <a:gd name="T6" fmla="*/ 78 w 174"/>
                <a:gd name="T7" fmla="*/ 5 h 172"/>
                <a:gd name="T8" fmla="*/ 169 w 174"/>
                <a:gd name="T9" fmla="*/ 78 h 172"/>
                <a:gd name="T10" fmla="*/ 169 w 174"/>
                <a:gd name="T11" fmla="*/ 80 h 172"/>
                <a:gd name="T12" fmla="*/ 96 w 174"/>
                <a:gd name="T13" fmla="*/ 171 h 172"/>
                <a:gd name="T14" fmla="*/ 87 w 174"/>
                <a:gd name="T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72">
                  <a:moveTo>
                    <a:pt x="87" y="172"/>
                  </a:moveTo>
                  <a:cubicBezTo>
                    <a:pt x="45" y="172"/>
                    <a:pt x="9" y="140"/>
                    <a:pt x="5" y="98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0" y="51"/>
                    <a:pt x="32" y="10"/>
                    <a:pt x="78" y="5"/>
                  </a:cubicBezTo>
                  <a:cubicBezTo>
                    <a:pt x="123" y="0"/>
                    <a:pt x="164" y="33"/>
                    <a:pt x="169" y="78"/>
                  </a:cubicBezTo>
                  <a:cubicBezTo>
                    <a:pt x="169" y="80"/>
                    <a:pt x="169" y="80"/>
                    <a:pt x="169" y="80"/>
                  </a:cubicBezTo>
                  <a:cubicBezTo>
                    <a:pt x="174" y="125"/>
                    <a:pt x="141" y="166"/>
                    <a:pt x="96" y="171"/>
                  </a:cubicBezTo>
                  <a:cubicBezTo>
                    <a:pt x="93" y="172"/>
                    <a:pt x="90" y="172"/>
                    <a:pt x="87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462">
              <a:extLst>
                <a:ext uri="{FF2B5EF4-FFF2-40B4-BE49-F238E27FC236}">
                  <a16:creationId xmlns:a16="http://schemas.microsoft.com/office/drawing/2014/main" id="{97401D67-F428-48F9-8BA5-412BCE60D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1414"/>
              <a:ext cx="58" cy="55"/>
            </a:xfrm>
            <a:custGeom>
              <a:avLst/>
              <a:gdLst>
                <a:gd name="T0" fmla="*/ 105 w 210"/>
                <a:gd name="T1" fmla="*/ 199 h 199"/>
                <a:gd name="T2" fmla="*/ 65 w 210"/>
                <a:gd name="T3" fmla="*/ 190 h 199"/>
                <a:gd name="T4" fmla="*/ 22 w 210"/>
                <a:gd name="T5" fmla="*/ 67 h 199"/>
                <a:gd name="T6" fmla="*/ 23 w 210"/>
                <a:gd name="T7" fmla="*/ 65 h 199"/>
                <a:gd name="T8" fmla="*/ 145 w 210"/>
                <a:gd name="T9" fmla="*/ 22 h 199"/>
                <a:gd name="T10" fmla="*/ 188 w 210"/>
                <a:gd name="T11" fmla="*/ 145 h 199"/>
                <a:gd name="T12" fmla="*/ 187 w 210"/>
                <a:gd name="T13" fmla="*/ 146 h 199"/>
                <a:gd name="T14" fmla="*/ 105 w 210"/>
                <a:gd name="T15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9">
                  <a:moveTo>
                    <a:pt x="105" y="199"/>
                  </a:moveTo>
                  <a:cubicBezTo>
                    <a:pt x="91" y="199"/>
                    <a:pt x="78" y="196"/>
                    <a:pt x="65" y="190"/>
                  </a:cubicBezTo>
                  <a:cubicBezTo>
                    <a:pt x="19" y="168"/>
                    <a:pt x="0" y="113"/>
                    <a:pt x="22" y="67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45" y="20"/>
                    <a:pt x="99" y="0"/>
                    <a:pt x="145" y="22"/>
                  </a:cubicBezTo>
                  <a:cubicBezTo>
                    <a:pt x="191" y="44"/>
                    <a:pt x="210" y="99"/>
                    <a:pt x="188" y="145"/>
                  </a:cubicBezTo>
                  <a:cubicBezTo>
                    <a:pt x="187" y="146"/>
                    <a:pt x="187" y="146"/>
                    <a:pt x="187" y="146"/>
                  </a:cubicBezTo>
                  <a:cubicBezTo>
                    <a:pt x="172" y="179"/>
                    <a:pt x="139" y="199"/>
                    <a:pt x="105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463">
              <a:extLst>
                <a:ext uri="{FF2B5EF4-FFF2-40B4-BE49-F238E27FC236}">
                  <a16:creationId xmlns:a16="http://schemas.microsoft.com/office/drawing/2014/main" id="{A82EC5BB-5829-4601-BB7D-439CAF67C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390"/>
              <a:ext cx="75" cy="71"/>
            </a:xfrm>
            <a:custGeom>
              <a:avLst/>
              <a:gdLst>
                <a:gd name="T0" fmla="*/ 136 w 272"/>
                <a:gd name="T1" fmla="*/ 257 h 257"/>
                <a:gd name="T2" fmla="*/ 31 w 272"/>
                <a:gd name="T3" fmla="*/ 192 h 257"/>
                <a:gd name="T4" fmla="*/ 30 w 272"/>
                <a:gd name="T5" fmla="*/ 190 h 257"/>
                <a:gd name="T6" fmla="*/ 81 w 272"/>
                <a:gd name="T7" fmla="*/ 30 h 257"/>
                <a:gd name="T8" fmla="*/ 240 w 272"/>
                <a:gd name="T9" fmla="*/ 81 h 257"/>
                <a:gd name="T10" fmla="*/ 242 w 272"/>
                <a:gd name="T11" fmla="*/ 83 h 257"/>
                <a:gd name="T12" fmla="*/ 191 w 272"/>
                <a:gd name="T13" fmla="*/ 243 h 257"/>
                <a:gd name="T14" fmla="*/ 136 w 272"/>
                <a:gd name="T15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2" h="257">
                  <a:moveTo>
                    <a:pt x="136" y="257"/>
                  </a:moveTo>
                  <a:cubicBezTo>
                    <a:pt x="93" y="257"/>
                    <a:pt x="52" y="233"/>
                    <a:pt x="31" y="192"/>
                  </a:cubicBezTo>
                  <a:cubicBezTo>
                    <a:pt x="30" y="190"/>
                    <a:pt x="30" y="190"/>
                    <a:pt x="30" y="190"/>
                  </a:cubicBezTo>
                  <a:cubicBezTo>
                    <a:pt x="0" y="132"/>
                    <a:pt x="22" y="60"/>
                    <a:pt x="81" y="30"/>
                  </a:cubicBezTo>
                  <a:cubicBezTo>
                    <a:pt x="139" y="0"/>
                    <a:pt x="210" y="23"/>
                    <a:pt x="240" y="81"/>
                  </a:cubicBezTo>
                  <a:cubicBezTo>
                    <a:pt x="242" y="83"/>
                    <a:pt x="242" y="83"/>
                    <a:pt x="242" y="83"/>
                  </a:cubicBezTo>
                  <a:cubicBezTo>
                    <a:pt x="272" y="142"/>
                    <a:pt x="249" y="213"/>
                    <a:pt x="191" y="243"/>
                  </a:cubicBezTo>
                  <a:cubicBezTo>
                    <a:pt x="173" y="252"/>
                    <a:pt x="155" y="257"/>
                    <a:pt x="136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464">
              <a:extLst>
                <a:ext uri="{FF2B5EF4-FFF2-40B4-BE49-F238E27FC236}">
                  <a16:creationId xmlns:a16="http://schemas.microsoft.com/office/drawing/2014/main" id="{A8FC88F9-8BBC-4185-9F8A-D0ABCF10E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1259"/>
              <a:ext cx="49" cy="46"/>
            </a:xfrm>
            <a:custGeom>
              <a:avLst/>
              <a:gdLst>
                <a:gd name="T0" fmla="*/ 88 w 177"/>
                <a:gd name="T1" fmla="*/ 167 h 167"/>
                <a:gd name="T2" fmla="*/ 54 w 177"/>
                <a:gd name="T3" fmla="*/ 159 h 167"/>
                <a:gd name="T4" fmla="*/ 18 w 177"/>
                <a:gd name="T5" fmla="*/ 56 h 167"/>
                <a:gd name="T6" fmla="*/ 19 w 177"/>
                <a:gd name="T7" fmla="*/ 55 h 167"/>
                <a:gd name="T8" fmla="*/ 122 w 177"/>
                <a:gd name="T9" fmla="*/ 18 h 167"/>
                <a:gd name="T10" fmla="*/ 158 w 177"/>
                <a:gd name="T11" fmla="*/ 121 h 167"/>
                <a:gd name="T12" fmla="*/ 157 w 177"/>
                <a:gd name="T13" fmla="*/ 123 h 167"/>
                <a:gd name="T14" fmla="*/ 88 w 177"/>
                <a:gd name="T1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7" h="167">
                  <a:moveTo>
                    <a:pt x="88" y="167"/>
                  </a:moveTo>
                  <a:cubicBezTo>
                    <a:pt x="76" y="167"/>
                    <a:pt x="65" y="165"/>
                    <a:pt x="54" y="159"/>
                  </a:cubicBezTo>
                  <a:cubicBezTo>
                    <a:pt x="16" y="141"/>
                    <a:pt x="0" y="95"/>
                    <a:pt x="18" y="5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37" y="16"/>
                    <a:pt x="83" y="0"/>
                    <a:pt x="122" y="18"/>
                  </a:cubicBezTo>
                  <a:cubicBezTo>
                    <a:pt x="160" y="37"/>
                    <a:pt x="177" y="83"/>
                    <a:pt x="158" y="121"/>
                  </a:cubicBezTo>
                  <a:cubicBezTo>
                    <a:pt x="157" y="123"/>
                    <a:pt x="157" y="123"/>
                    <a:pt x="157" y="123"/>
                  </a:cubicBezTo>
                  <a:cubicBezTo>
                    <a:pt x="144" y="151"/>
                    <a:pt x="116" y="167"/>
                    <a:pt x="88" y="1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465">
              <a:extLst>
                <a:ext uri="{FF2B5EF4-FFF2-40B4-BE49-F238E27FC236}">
                  <a16:creationId xmlns:a16="http://schemas.microsoft.com/office/drawing/2014/main" id="{B03BA1C6-1E1C-47F6-BA9A-A53755231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250"/>
              <a:ext cx="40" cy="38"/>
            </a:xfrm>
            <a:custGeom>
              <a:avLst/>
              <a:gdLst>
                <a:gd name="T0" fmla="*/ 73 w 145"/>
                <a:gd name="T1" fmla="*/ 137 h 137"/>
                <a:gd name="T2" fmla="*/ 16 w 145"/>
                <a:gd name="T3" fmla="*/ 103 h 137"/>
                <a:gd name="T4" fmla="*/ 16 w 145"/>
                <a:gd name="T5" fmla="*/ 102 h 137"/>
                <a:gd name="T6" fmla="*/ 43 w 145"/>
                <a:gd name="T7" fmla="*/ 16 h 137"/>
                <a:gd name="T8" fmla="*/ 128 w 145"/>
                <a:gd name="T9" fmla="*/ 44 h 137"/>
                <a:gd name="T10" fmla="*/ 129 w 145"/>
                <a:gd name="T11" fmla="*/ 45 h 137"/>
                <a:gd name="T12" fmla="*/ 102 w 145"/>
                <a:gd name="T13" fmla="*/ 130 h 137"/>
                <a:gd name="T14" fmla="*/ 73 w 145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7">
                  <a:moveTo>
                    <a:pt x="73" y="137"/>
                  </a:moveTo>
                  <a:cubicBezTo>
                    <a:pt x="50" y="137"/>
                    <a:pt x="28" y="125"/>
                    <a:pt x="16" y="103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0" y="71"/>
                    <a:pt x="12" y="32"/>
                    <a:pt x="43" y="16"/>
                  </a:cubicBezTo>
                  <a:cubicBezTo>
                    <a:pt x="74" y="0"/>
                    <a:pt x="112" y="13"/>
                    <a:pt x="128" y="44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45" y="76"/>
                    <a:pt x="133" y="114"/>
                    <a:pt x="102" y="130"/>
                  </a:cubicBezTo>
                  <a:cubicBezTo>
                    <a:pt x="92" y="135"/>
                    <a:pt x="82" y="137"/>
                    <a:pt x="73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466">
              <a:extLst>
                <a:ext uri="{FF2B5EF4-FFF2-40B4-BE49-F238E27FC236}">
                  <a16:creationId xmlns:a16="http://schemas.microsoft.com/office/drawing/2014/main" id="{E7C12434-9DFF-4E44-BF9D-D203D6775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1090"/>
              <a:ext cx="67" cy="63"/>
            </a:xfrm>
            <a:custGeom>
              <a:avLst/>
              <a:gdLst>
                <a:gd name="T0" fmla="*/ 121 w 242"/>
                <a:gd name="T1" fmla="*/ 228 h 228"/>
                <a:gd name="T2" fmla="*/ 75 w 242"/>
                <a:gd name="T3" fmla="*/ 218 h 228"/>
                <a:gd name="T4" fmla="*/ 25 w 242"/>
                <a:gd name="T5" fmla="*/ 77 h 228"/>
                <a:gd name="T6" fmla="*/ 26 w 242"/>
                <a:gd name="T7" fmla="*/ 75 h 228"/>
                <a:gd name="T8" fmla="*/ 167 w 242"/>
                <a:gd name="T9" fmla="*/ 25 h 228"/>
                <a:gd name="T10" fmla="*/ 217 w 242"/>
                <a:gd name="T11" fmla="*/ 166 h 228"/>
                <a:gd name="T12" fmla="*/ 216 w 242"/>
                <a:gd name="T13" fmla="*/ 168 h 228"/>
                <a:gd name="T14" fmla="*/ 121 w 242"/>
                <a:gd name="T15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2" h="228">
                  <a:moveTo>
                    <a:pt x="121" y="228"/>
                  </a:moveTo>
                  <a:cubicBezTo>
                    <a:pt x="105" y="228"/>
                    <a:pt x="90" y="225"/>
                    <a:pt x="75" y="218"/>
                  </a:cubicBezTo>
                  <a:cubicBezTo>
                    <a:pt x="22" y="193"/>
                    <a:pt x="0" y="130"/>
                    <a:pt x="25" y="77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52" y="22"/>
                    <a:pt x="115" y="0"/>
                    <a:pt x="167" y="25"/>
                  </a:cubicBezTo>
                  <a:cubicBezTo>
                    <a:pt x="220" y="51"/>
                    <a:pt x="242" y="114"/>
                    <a:pt x="217" y="166"/>
                  </a:cubicBezTo>
                  <a:cubicBezTo>
                    <a:pt x="216" y="168"/>
                    <a:pt x="216" y="168"/>
                    <a:pt x="216" y="168"/>
                  </a:cubicBezTo>
                  <a:cubicBezTo>
                    <a:pt x="198" y="206"/>
                    <a:pt x="160" y="228"/>
                    <a:pt x="121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467">
              <a:extLst>
                <a:ext uri="{FF2B5EF4-FFF2-40B4-BE49-F238E27FC236}">
                  <a16:creationId xmlns:a16="http://schemas.microsoft.com/office/drawing/2014/main" id="{C7EC3408-4921-4C15-B90A-95B7532F4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082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5 w 218"/>
                <a:gd name="T3" fmla="*/ 155 h 206"/>
                <a:gd name="T4" fmla="*/ 24 w 218"/>
                <a:gd name="T5" fmla="*/ 153 h 206"/>
                <a:gd name="T6" fmla="*/ 65 w 218"/>
                <a:gd name="T7" fmla="*/ 24 h 206"/>
                <a:gd name="T8" fmla="*/ 193 w 218"/>
                <a:gd name="T9" fmla="*/ 65 h 206"/>
                <a:gd name="T10" fmla="*/ 194 w 218"/>
                <a:gd name="T11" fmla="*/ 67 h 206"/>
                <a:gd name="T12" fmla="*/ 153 w 218"/>
                <a:gd name="T13" fmla="*/ 195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5" y="206"/>
                    <a:pt x="42" y="187"/>
                    <a:pt x="25" y="155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0" y="106"/>
                    <a:pt x="18" y="48"/>
                    <a:pt x="65" y="24"/>
                  </a:cubicBezTo>
                  <a:cubicBezTo>
                    <a:pt x="111" y="0"/>
                    <a:pt x="169" y="19"/>
                    <a:pt x="193" y="65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218" y="114"/>
                    <a:pt x="200" y="171"/>
                    <a:pt x="153" y="195"/>
                  </a:cubicBezTo>
                  <a:cubicBezTo>
                    <a:pt x="139" y="203"/>
                    <a:pt x="124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468">
              <a:extLst>
                <a:ext uri="{FF2B5EF4-FFF2-40B4-BE49-F238E27FC236}">
                  <a16:creationId xmlns:a16="http://schemas.microsoft.com/office/drawing/2014/main" id="{3B4D371D-7A34-4F24-A027-73F35D32E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976"/>
              <a:ext cx="44" cy="42"/>
            </a:xfrm>
            <a:custGeom>
              <a:avLst/>
              <a:gdLst>
                <a:gd name="T0" fmla="*/ 79 w 160"/>
                <a:gd name="T1" fmla="*/ 152 h 152"/>
                <a:gd name="T2" fmla="*/ 27 w 160"/>
                <a:gd name="T3" fmla="*/ 129 h 152"/>
                <a:gd name="T4" fmla="*/ 30 w 160"/>
                <a:gd name="T5" fmla="*/ 28 h 152"/>
                <a:gd name="T6" fmla="*/ 32 w 160"/>
                <a:gd name="T7" fmla="*/ 27 h 152"/>
                <a:gd name="T8" fmla="*/ 133 w 160"/>
                <a:gd name="T9" fmla="*/ 30 h 152"/>
                <a:gd name="T10" fmla="*/ 130 w 160"/>
                <a:gd name="T11" fmla="*/ 131 h 152"/>
                <a:gd name="T12" fmla="*/ 129 w 160"/>
                <a:gd name="T13" fmla="*/ 132 h 152"/>
                <a:gd name="T14" fmla="*/ 79 w 160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52">
                  <a:moveTo>
                    <a:pt x="79" y="152"/>
                  </a:moveTo>
                  <a:cubicBezTo>
                    <a:pt x="60" y="152"/>
                    <a:pt x="41" y="144"/>
                    <a:pt x="27" y="129"/>
                  </a:cubicBezTo>
                  <a:cubicBezTo>
                    <a:pt x="0" y="100"/>
                    <a:pt x="1" y="55"/>
                    <a:pt x="30" y="28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60" y="0"/>
                    <a:pt x="106" y="1"/>
                    <a:pt x="133" y="30"/>
                  </a:cubicBezTo>
                  <a:cubicBezTo>
                    <a:pt x="160" y="59"/>
                    <a:pt x="159" y="104"/>
                    <a:pt x="130" y="131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15" y="145"/>
                    <a:pt x="97" y="152"/>
                    <a:pt x="79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469">
              <a:extLst>
                <a:ext uri="{FF2B5EF4-FFF2-40B4-BE49-F238E27FC236}">
                  <a16:creationId xmlns:a16="http://schemas.microsoft.com/office/drawing/2014/main" id="{601B4F5A-536F-454B-AEDF-659E66E2B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954"/>
              <a:ext cx="64" cy="60"/>
            </a:xfrm>
            <a:custGeom>
              <a:avLst/>
              <a:gdLst>
                <a:gd name="T0" fmla="*/ 116 w 231"/>
                <a:gd name="T1" fmla="*/ 219 h 219"/>
                <a:gd name="T2" fmla="*/ 49 w 231"/>
                <a:gd name="T3" fmla="*/ 193 h 219"/>
                <a:gd name="T4" fmla="*/ 47 w 231"/>
                <a:gd name="T5" fmla="*/ 191 h 219"/>
                <a:gd name="T6" fmla="*/ 38 w 231"/>
                <a:gd name="T7" fmla="*/ 46 h 219"/>
                <a:gd name="T8" fmla="*/ 183 w 231"/>
                <a:gd name="T9" fmla="*/ 37 h 219"/>
                <a:gd name="T10" fmla="*/ 184 w 231"/>
                <a:gd name="T11" fmla="*/ 39 h 219"/>
                <a:gd name="T12" fmla="*/ 193 w 231"/>
                <a:gd name="T13" fmla="*/ 184 h 219"/>
                <a:gd name="T14" fmla="*/ 116 w 231"/>
                <a:gd name="T15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9">
                  <a:moveTo>
                    <a:pt x="116" y="219"/>
                  </a:moveTo>
                  <a:cubicBezTo>
                    <a:pt x="92" y="219"/>
                    <a:pt x="68" y="210"/>
                    <a:pt x="49" y="193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" y="154"/>
                    <a:pt x="0" y="89"/>
                    <a:pt x="38" y="46"/>
                  </a:cubicBezTo>
                  <a:cubicBezTo>
                    <a:pt x="75" y="4"/>
                    <a:pt x="140" y="0"/>
                    <a:pt x="183" y="37"/>
                  </a:cubicBezTo>
                  <a:cubicBezTo>
                    <a:pt x="184" y="39"/>
                    <a:pt x="184" y="39"/>
                    <a:pt x="184" y="39"/>
                  </a:cubicBezTo>
                  <a:cubicBezTo>
                    <a:pt x="227" y="76"/>
                    <a:pt x="231" y="141"/>
                    <a:pt x="193" y="184"/>
                  </a:cubicBezTo>
                  <a:cubicBezTo>
                    <a:pt x="173" y="207"/>
                    <a:pt x="145" y="219"/>
                    <a:pt x="116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470">
              <a:extLst>
                <a:ext uri="{FF2B5EF4-FFF2-40B4-BE49-F238E27FC236}">
                  <a16:creationId xmlns:a16="http://schemas.microsoft.com/office/drawing/2014/main" id="{F52426C8-09D0-4A77-8C69-685AE5040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845"/>
              <a:ext cx="63" cy="60"/>
            </a:xfrm>
            <a:custGeom>
              <a:avLst/>
              <a:gdLst>
                <a:gd name="T0" fmla="*/ 114 w 230"/>
                <a:gd name="T1" fmla="*/ 218 h 218"/>
                <a:gd name="T2" fmla="*/ 39 w 230"/>
                <a:gd name="T3" fmla="*/ 186 h 218"/>
                <a:gd name="T4" fmla="*/ 44 w 230"/>
                <a:gd name="T5" fmla="*/ 40 h 218"/>
                <a:gd name="T6" fmla="*/ 45 w 230"/>
                <a:gd name="T7" fmla="*/ 39 h 218"/>
                <a:gd name="T8" fmla="*/ 191 w 230"/>
                <a:gd name="T9" fmla="*/ 43 h 218"/>
                <a:gd name="T10" fmla="*/ 187 w 230"/>
                <a:gd name="T11" fmla="*/ 189 h 218"/>
                <a:gd name="T12" fmla="*/ 185 w 230"/>
                <a:gd name="T13" fmla="*/ 190 h 218"/>
                <a:gd name="T14" fmla="*/ 114 w 230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18">
                  <a:moveTo>
                    <a:pt x="114" y="218"/>
                  </a:moveTo>
                  <a:cubicBezTo>
                    <a:pt x="87" y="218"/>
                    <a:pt x="59" y="207"/>
                    <a:pt x="39" y="186"/>
                  </a:cubicBezTo>
                  <a:cubicBezTo>
                    <a:pt x="0" y="144"/>
                    <a:pt x="2" y="79"/>
                    <a:pt x="44" y="40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87" y="0"/>
                    <a:pt x="152" y="2"/>
                    <a:pt x="191" y="43"/>
                  </a:cubicBezTo>
                  <a:cubicBezTo>
                    <a:pt x="230" y="85"/>
                    <a:pt x="228" y="150"/>
                    <a:pt x="187" y="189"/>
                  </a:cubicBezTo>
                  <a:cubicBezTo>
                    <a:pt x="185" y="190"/>
                    <a:pt x="185" y="190"/>
                    <a:pt x="185" y="190"/>
                  </a:cubicBezTo>
                  <a:cubicBezTo>
                    <a:pt x="165" y="209"/>
                    <a:pt x="140" y="218"/>
                    <a:pt x="114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471">
              <a:extLst>
                <a:ext uri="{FF2B5EF4-FFF2-40B4-BE49-F238E27FC236}">
                  <a16:creationId xmlns:a16="http://schemas.microsoft.com/office/drawing/2014/main" id="{A9C55D56-CD1B-46A5-A347-4BF5EFF52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843"/>
              <a:ext cx="51" cy="48"/>
            </a:xfrm>
            <a:custGeom>
              <a:avLst/>
              <a:gdLst>
                <a:gd name="T0" fmla="*/ 93 w 185"/>
                <a:gd name="T1" fmla="*/ 176 h 176"/>
                <a:gd name="T2" fmla="*/ 38 w 185"/>
                <a:gd name="T3" fmla="*/ 155 h 176"/>
                <a:gd name="T4" fmla="*/ 37 w 185"/>
                <a:gd name="T5" fmla="*/ 154 h 176"/>
                <a:gd name="T6" fmla="*/ 30 w 185"/>
                <a:gd name="T7" fmla="*/ 37 h 176"/>
                <a:gd name="T8" fmla="*/ 146 w 185"/>
                <a:gd name="T9" fmla="*/ 30 h 176"/>
                <a:gd name="T10" fmla="*/ 148 w 185"/>
                <a:gd name="T11" fmla="*/ 31 h 176"/>
                <a:gd name="T12" fmla="*/ 155 w 185"/>
                <a:gd name="T13" fmla="*/ 148 h 176"/>
                <a:gd name="T14" fmla="*/ 93 w 185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176">
                  <a:moveTo>
                    <a:pt x="93" y="176"/>
                  </a:moveTo>
                  <a:cubicBezTo>
                    <a:pt x="74" y="176"/>
                    <a:pt x="54" y="169"/>
                    <a:pt x="38" y="155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" y="123"/>
                    <a:pt x="0" y="71"/>
                    <a:pt x="30" y="37"/>
                  </a:cubicBezTo>
                  <a:cubicBezTo>
                    <a:pt x="60" y="3"/>
                    <a:pt x="112" y="0"/>
                    <a:pt x="146" y="30"/>
                  </a:cubicBezTo>
                  <a:cubicBezTo>
                    <a:pt x="148" y="31"/>
                    <a:pt x="148" y="31"/>
                    <a:pt x="148" y="31"/>
                  </a:cubicBezTo>
                  <a:cubicBezTo>
                    <a:pt x="182" y="62"/>
                    <a:pt x="185" y="114"/>
                    <a:pt x="155" y="148"/>
                  </a:cubicBezTo>
                  <a:cubicBezTo>
                    <a:pt x="139" y="166"/>
                    <a:pt x="116" y="176"/>
                    <a:pt x="93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472">
              <a:extLst>
                <a:ext uri="{FF2B5EF4-FFF2-40B4-BE49-F238E27FC236}">
                  <a16:creationId xmlns:a16="http://schemas.microsoft.com/office/drawing/2014/main" id="{5FB71B47-DD04-4179-B074-FA0EC5C2B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745"/>
              <a:ext cx="60" cy="55"/>
            </a:xfrm>
            <a:custGeom>
              <a:avLst/>
              <a:gdLst>
                <a:gd name="T0" fmla="*/ 107 w 216"/>
                <a:gd name="T1" fmla="*/ 202 h 202"/>
                <a:gd name="T2" fmla="*/ 20 w 216"/>
                <a:gd name="T3" fmla="*/ 144 h 202"/>
                <a:gd name="T4" fmla="*/ 72 w 216"/>
                <a:gd name="T5" fmla="*/ 21 h 202"/>
                <a:gd name="T6" fmla="*/ 74 w 216"/>
                <a:gd name="T7" fmla="*/ 20 h 202"/>
                <a:gd name="T8" fmla="*/ 197 w 216"/>
                <a:gd name="T9" fmla="*/ 72 h 202"/>
                <a:gd name="T10" fmla="*/ 145 w 216"/>
                <a:gd name="T11" fmla="*/ 195 h 202"/>
                <a:gd name="T12" fmla="*/ 143 w 216"/>
                <a:gd name="T13" fmla="*/ 196 h 202"/>
                <a:gd name="T14" fmla="*/ 107 w 216"/>
                <a:gd name="T1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202">
                  <a:moveTo>
                    <a:pt x="107" y="202"/>
                  </a:moveTo>
                  <a:cubicBezTo>
                    <a:pt x="70" y="202"/>
                    <a:pt x="35" y="180"/>
                    <a:pt x="20" y="144"/>
                  </a:cubicBezTo>
                  <a:cubicBezTo>
                    <a:pt x="0" y="95"/>
                    <a:pt x="24" y="40"/>
                    <a:pt x="72" y="21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122" y="0"/>
                    <a:pt x="177" y="24"/>
                    <a:pt x="197" y="72"/>
                  </a:cubicBezTo>
                  <a:cubicBezTo>
                    <a:pt x="216" y="120"/>
                    <a:pt x="193" y="175"/>
                    <a:pt x="145" y="195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31" y="200"/>
                    <a:pt x="119" y="202"/>
                    <a:pt x="107" y="2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473">
              <a:extLst>
                <a:ext uri="{FF2B5EF4-FFF2-40B4-BE49-F238E27FC236}">
                  <a16:creationId xmlns:a16="http://schemas.microsoft.com/office/drawing/2014/main" id="{447013C8-DA53-4B99-BAAF-35CDE2BFF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743"/>
              <a:ext cx="42" cy="40"/>
            </a:xfrm>
            <a:custGeom>
              <a:avLst/>
              <a:gdLst>
                <a:gd name="T0" fmla="*/ 77 w 153"/>
                <a:gd name="T1" fmla="*/ 144 h 144"/>
                <a:gd name="T2" fmla="*/ 54 w 153"/>
                <a:gd name="T3" fmla="*/ 139 h 144"/>
                <a:gd name="T4" fmla="*/ 53 w 153"/>
                <a:gd name="T5" fmla="*/ 139 h 144"/>
                <a:gd name="T6" fmla="*/ 13 w 153"/>
                <a:gd name="T7" fmla="*/ 53 h 144"/>
                <a:gd name="T8" fmla="*/ 99 w 153"/>
                <a:gd name="T9" fmla="*/ 13 h 144"/>
                <a:gd name="T10" fmla="*/ 101 w 153"/>
                <a:gd name="T11" fmla="*/ 14 h 144"/>
                <a:gd name="T12" fmla="*/ 140 w 153"/>
                <a:gd name="T13" fmla="*/ 100 h 144"/>
                <a:gd name="T14" fmla="*/ 77 w 153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4">
                  <a:moveTo>
                    <a:pt x="77" y="144"/>
                  </a:moveTo>
                  <a:cubicBezTo>
                    <a:pt x="70" y="144"/>
                    <a:pt x="62" y="142"/>
                    <a:pt x="54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18" y="126"/>
                    <a:pt x="0" y="87"/>
                    <a:pt x="13" y="53"/>
                  </a:cubicBezTo>
                  <a:cubicBezTo>
                    <a:pt x="26" y="18"/>
                    <a:pt x="65" y="0"/>
                    <a:pt x="99" y="13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36" y="26"/>
                    <a:pt x="153" y="65"/>
                    <a:pt x="140" y="100"/>
                  </a:cubicBezTo>
                  <a:cubicBezTo>
                    <a:pt x="130" y="127"/>
                    <a:pt x="105" y="144"/>
                    <a:pt x="77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474">
              <a:extLst>
                <a:ext uri="{FF2B5EF4-FFF2-40B4-BE49-F238E27FC236}">
                  <a16:creationId xmlns:a16="http://schemas.microsoft.com/office/drawing/2014/main" id="{11BE043A-FB33-415D-BCAE-2F12699B9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680"/>
              <a:ext cx="57" cy="53"/>
            </a:xfrm>
            <a:custGeom>
              <a:avLst/>
              <a:gdLst>
                <a:gd name="T0" fmla="*/ 102 w 206"/>
                <a:gd name="T1" fmla="*/ 192 h 192"/>
                <a:gd name="T2" fmla="*/ 19 w 206"/>
                <a:gd name="T3" fmla="*/ 136 h 192"/>
                <a:gd name="T4" fmla="*/ 69 w 206"/>
                <a:gd name="T5" fmla="*/ 19 h 192"/>
                <a:gd name="T6" fmla="*/ 71 w 206"/>
                <a:gd name="T7" fmla="*/ 18 h 192"/>
                <a:gd name="T8" fmla="*/ 188 w 206"/>
                <a:gd name="T9" fmla="*/ 68 h 192"/>
                <a:gd name="T10" fmla="*/ 138 w 206"/>
                <a:gd name="T11" fmla="*/ 185 h 192"/>
                <a:gd name="T12" fmla="*/ 136 w 206"/>
                <a:gd name="T13" fmla="*/ 186 h 192"/>
                <a:gd name="T14" fmla="*/ 102 w 206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2">
                  <a:moveTo>
                    <a:pt x="102" y="192"/>
                  </a:moveTo>
                  <a:cubicBezTo>
                    <a:pt x="67" y="192"/>
                    <a:pt x="33" y="171"/>
                    <a:pt x="19" y="136"/>
                  </a:cubicBezTo>
                  <a:cubicBezTo>
                    <a:pt x="0" y="90"/>
                    <a:pt x="23" y="38"/>
                    <a:pt x="69" y="19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117" y="0"/>
                    <a:pt x="169" y="22"/>
                    <a:pt x="188" y="68"/>
                  </a:cubicBezTo>
                  <a:cubicBezTo>
                    <a:pt x="206" y="114"/>
                    <a:pt x="184" y="166"/>
                    <a:pt x="138" y="185"/>
                  </a:cubicBezTo>
                  <a:cubicBezTo>
                    <a:pt x="136" y="186"/>
                    <a:pt x="136" y="186"/>
                    <a:pt x="136" y="186"/>
                  </a:cubicBezTo>
                  <a:cubicBezTo>
                    <a:pt x="125" y="190"/>
                    <a:pt x="114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475">
              <a:extLst>
                <a:ext uri="{FF2B5EF4-FFF2-40B4-BE49-F238E27FC236}">
                  <a16:creationId xmlns:a16="http://schemas.microsoft.com/office/drawing/2014/main" id="{59DC1EC1-0B9B-4BA7-9CDB-EBFA6615A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679"/>
              <a:ext cx="48" cy="44"/>
            </a:xfrm>
            <a:custGeom>
              <a:avLst/>
              <a:gdLst>
                <a:gd name="T0" fmla="*/ 86 w 171"/>
                <a:gd name="T1" fmla="*/ 160 h 160"/>
                <a:gd name="T2" fmla="*/ 60 w 171"/>
                <a:gd name="T3" fmla="*/ 156 h 160"/>
                <a:gd name="T4" fmla="*/ 59 w 171"/>
                <a:gd name="T5" fmla="*/ 155 h 160"/>
                <a:gd name="T6" fmla="*/ 14 w 171"/>
                <a:gd name="T7" fmla="*/ 58 h 160"/>
                <a:gd name="T8" fmla="*/ 111 w 171"/>
                <a:gd name="T9" fmla="*/ 14 h 160"/>
                <a:gd name="T10" fmla="*/ 112 w 171"/>
                <a:gd name="T11" fmla="*/ 15 h 160"/>
                <a:gd name="T12" fmla="*/ 157 w 171"/>
                <a:gd name="T13" fmla="*/ 111 h 160"/>
                <a:gd name="T14" fmla="*/ 86 w 171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160">
                  <a:moveTo>
                    <a:pt x="86" y="160"/>
                  </a:moveTo>
                  <a:cubicBezTo>
                    <a:pt x="78" y="160"/>
                    <a:pt x="69" y="159"/>
                    <a:pt x="60" y="156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20" y="141"/>
                    <a:pt x="0" y="97"/>
                    <a:pt x="14" y="58"/>
                  </a:cubicBezTo>
                  <a:cubicBezTo>
                    <a:pt x="29" y="19"/>
                    <a:pt x="72" y="0"/>
                    <a:pt x="111" y="14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51" y="29"/>
                    <a:pt x="171" y="72"/>
                    <a:pt x="157" y="111"/>
                  </a:cubicBezTo>
                  <a:cubicBezTo>
                    <a:pt x="146" y="142"/>
                    <a:pt x="117" y="160"/>
                    <a:pt x="86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476">
              <a:extLst>
                <a:ext uri="{FF2B5EF4-FFF2-40B4-BE49-F238E27FC236}">
                  <a16:creationId xmlns:a16="http://schemas.microsoft.com/office/drawing/2014/main" id="{07A2E6B0-1762-4235-BBAB-AF8962D5C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604"/>
              <a:ext cx="74" cy="70"/>
            </a:xfrm>
            <a:custGeom>
              <a:avLst/>
              <a:gdLst>
                <a:gd name="T0" fmla="*/ 133 w 269"/>
                <a:gd name="T1" fmla="*/ 252 h 252"/>
                <a:gd name="T2" fmla="*/ 24 w 269"/>
                <a:gd name="T3" fmla="*/ 178 h 252"/>
                <a:gd name="T4" fmla="*/ 89 w 269"/>
                <a:gd name="T5" fmla="*/ 25 h 252"/>
                <a:gd name="T6" fmla="*/ 92 w 269"/>
                <a:gd name="T7" fmla="*/ 24 h 252"/>
                <a:gd name="T8" fmla="*/ 245 w 269"/>
                <a:gd name="T9" fmla="*/ 89 h 252"/>
                <a:gd name="T10" fmla="*/ 180 w 269"/>
                <a:gd name="T11" fmla="*/ 242 h 252"/>
                <a:gd name="T12" fmla="*/ 177 w 269"/>
                <a:gd name="T13" fmla="*/ 243 h 252"/>
                <a:gd name="T14" fmla="*/ 133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3" y="252"/>
                  </a:moveTo>
                  <a:cubicBezTo>
                    <a:pt x="87" y="252"/>
                    <a:pt x="43" y="224"/>
                    <a:pt x="24" y="178"/>
                  </a:cubicBezTo>
                  <a:cubicBezTo>
                    <a:pt x="0" y="118"/>
                    <a:pt x="29" y="49"/>
                    <a:pt x="89" y="25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152" y="0"/>
                    <a:pt x="220" y="29"/>
                    <a:pt x="245" y="89"/>
                  </a:cubicBezTo>
                  <a:cubicBezTo>
                    <a:pt x="269" y="149"/>
                    <a:pt x="240" y="218"/>
                    <a:pt x="180" y="242"/>
                  </a:cubicBezTo>
                  <a:cubicBezTo>
                    <a:pt x="177" y="243"/>
                    <a:pt x="177" y="243"/>
                    <a:pt x="177" y="243"/>
                  </a:cubicBezTo>
                  <a:cubicBezTo>
                    <a:pt x="163" y="249"/>
                    <a:pt x="148" y="252"/>
                    <a:pt x="133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477">
              <a:extLst>
                <a:ext uri="{FF2B5EF4-FFF2-40B4-BE49-F238E27FC236}">
                  <a16:creationId xmlns:a16="http://schemas.microsoft.com/office/drawing/2014/main" id="{96C6A129-6A42-478E-B3AD-7ECFCD404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615"/>
              <a:ext cx="52" cy="49"/>
            </a:xfrm>
            <a:custGeom>
              <a:avLst/>
              <a:gdLst>
                <a:gd name="T0" fmla="*/ 95 w 188"/>
                <a:gd name="T1" fmla="*/ 176 h 176"/>
                <a:gd name="T2" fmla="*/ 67 w 188"/>
                <a:gd name="T3" fmla="*/ 171 h 176"/>
                <a:gd name="T4" fmla="*/ 65 w 188"/>
                <a:gd name="T5" fmla="*/ 170 h 176"/>
                <a:gd name="T6" fmla="*/ 16 w 188"/>
                <a:gd name="T7" fmla="*/ 64 h 176"/>
                <a:gd name="T8" fmla="*/ 122 w 188"/>
                <a:gd name="T9" fmla="*/ 16 h 176"/>
                <a:gd name="T10" fmla="*/ 124 w 188"/>
                <a:gd name="T11" fmla="*/ 16 h 176"/>
                <a:gd name="T12" fmla="*/ 173 w 188"/>
                <a:gd name="T13" fmla="*/ 122 h 176"/>
                <a:gd name="T14" fmla="*/ 95 w 188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6">
                  <a:moveTo>
                    <a:pt x="95" y="176"/>
                  </a:moveTo>
                  <a:cubicBezTo>
                    <a:pt x="86" y="176"/>
                    <a:pt x="76" y="175"/>
                    <a:pt x="67" y="171"/>
                  </a:cubicBezTo>
                  <a:cubicBezTo>
                    <a:pt x="65" y="170"/>
                    <a:pt x="65" y="170"/>
                    <a:pt x="65" y="170"/>
                  </a:cubicBezTo>
                  <a:cubicBezTo>
                    <a:pt x="22" y="155"/>
                    <a:pt x="0" y="107"/>
                    <a:pt x="16" y="64"/>
                  </a:cubicBezTo>
                  <a:cubicBezTo>
                    <a:pt x="32" y="22"/>
                    <a:pt x="79" y="0"/>
                    <a:pt x="122" y="16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67" y="32"/>
                    <a:pt x="188" y="80"/>
                    <a:pt x="173" y="122"/>
                  </a:cubicBezTo>
                  <a:cubicBezTo>
                    <a:pt x="160" y="156"/>
                    <a:pt x="129" y="176"/>
                    <a:pt x="95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478">
              <a:extLst>
                <a:ext uri="{FF2B5EF4-FFF2-40B4-BE49-F238E27FC236}">
                  <a16:creationId xmlns:a16="http://schemas.microsoft.com/office/drawing/2014/main" id="{F563785D-A32E-43D7-B7F1-CA2A88B7E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610"/>
              <a:ext cx="34" cy="34"/>
            </a:xfrm>
            <a:custGeom>
              <a:avLst/>
              <a:gdLst>
                <a:gd name="T0" fmla="*/ 62 w 126"/>
                <a:gd name="T1" fmla="*/ 123 h 123"/>
                <a:gd name="T2" fmla="*/ 1 w 126"/>
                <a:gd name="T3" fmla="*/ 62 h 123"/>
                <a:gd name="T4" fmla="*/ 62 w 126"/>
                <a:gd name="T5" fmla="*/ 0 h 123"/>
                <a:gd name="T6" fmla="*/ 63 w 126"/>
                <a:gd name="T7" fmla="*/ 0 h 123"/>
                <a:gd name="T8" fmla="*/ 64 w 126"/>
                <a:gd name="T9" fmla="*/ 0 h 123"/>
                <a:gd name="T10" fmla="*/ 126 w 126"/>
                <a:gd name="T11" fmla="*/ 60 h 123"/>
                <a:gd name="T12" fmla="*/ 65 w 126"/>
                <a:gd name="T13" fmla="*/ 123 h 123"/>
                <a:gd name="T14" fmla="*/ 63 w 126"/>
                <a:gd name="T15" fmla="*/ 123 h 123"/>
                <a:gd name="T16" fmla="*/ 62 w 126"/>
                <a:gd name="T17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123">
                  <a:moveTo>
                    <a:pt x="62" y="123"/>
                  </a:moveTo>
                  <a:cubicBezTo>
                    <a:pt x="29" y="123"/>
                    <a:pt x="1" y="96"/>
                    <a:pt x="1" y="62"/>
                  </a:cubicBezTo>
                  <a:cubicBezTo>
                    <a:pt x="0" y="28"/>
                    <a:pt x="28" y="0"/>
                    <a:pt x="6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4" y="0"/>
                    <a:pt x="64" y="0"/>
                  </a:cubicBezTo>
                  <a:cubicBezTo>
                    <a:pt x="98" y="0"/>
                    <a:pt x="125" y="27"/>
                    <a:pt x="126" y="60"/>
                  </a:cubicBezTo>
                  <a:cubicBezTo>
                    <a:pt x="126" y="94"/>
                    <a:pt x="99" y="122"/>
                    <a:pt x="65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3" y="123"/>
                    <a:pt x="62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479">
              <a:extLst>
                <a:ext uri="{FF2B5EF4-FFF2-40B4-BE49-F238E27FC236}">
                  <a16:creationId xmlns:a16="http://schemas.microsoft.com/office/drawing/2014/main" id="{28B491DB-6B8D-4DE1-B361-8C82EC6F8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603"/>
              <a:ext cx="44" cy="43"/>
            </a:xfrm>
            <a:custGeom>
              <a:avLst/>
              <a:gdLst>
                <a:gd name="T0" fmla="*/ 79 w 161"/>
                <a:gd name="T1" fmla="*/ 157 h 157"/>
                <a:gd name="T2" fmla="*/ 0 w 161"/>
                <a:gd name="T3" fmla="*/ 80 h 157"/>
                <a:gd name="T4" fmla="*/ 78 w 161"/>
                <a:gd name="T5" fmla="*/ 0 h 157"/>
                <a:gd name="T6" fmla="*/ 80 w 161"/>
                <a:gd name="T7" fmla="*/ 0 h 157"/>
                <a:gd name="T8" fmla="*/ 81 w 161"/>
                <a:gd name="T9" fmla="*/ 0 h 157"/>
                <a:gd name="T10" fmla="*/ 160 w 161"/>
                <a:gd name="T11" fmla="*/ 77 h 157"/>
                <a:gd name="T12" fmla="*/ 82 w 161"/>
                <a:gd name="T13" fmla="*/ 157 h 157"/>
                <a:gd name="T14" fmla="*/ 80 w 161"/>
                <a:gd name="T15" fmla="*/ 157 h 157"/>
                <a:gd name="T16" fmla="*/ 79 w 161"/>
                <a:gd name="T17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" h="157">
                  <a:moveTo>
                    <a:pt x="79" y="157"/>
                  </a:moveTo>
                  <a:cubicBezTo>
                    <a:pt x="36" y="157"/>
                    <a:pt x="1" y="123"/>
                    <a:pt x="0" y="80"/>
                  </a:cubicBezTo>
                  <a:cubicBezTo>
                    <a:pt x="0" y="36"/>
                    <a:pt x="35" y="0"/>
                    <a:pt x="7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1" y="0"/>
                    <a:pt x="81" y="0"/>
                  </a:cubicBezTo>
                  <a:cubicBezTo>
                    <a:pt x="124" y="0"/>
                    <a:pt x="159" y="34"/>
                    <a:pt x="160" y="77"/>
                  </a:cubicBezTo>
                  <a:cubicBezTo>
                    <a:pt x="161" y="121"/>
                    <a:pt x="126" y="157"/>
                    <a:pt x="82" y="157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80" y="157"/>
                    <a:pt x="80" y="157"/>
                    <a:pt x="79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480">
              <a:extLst>
                <a:ext uri="{FF2B5EF4-FFF2-40B4-BE49-F238E27FC236}">
                  <a16:creationId xmlns:a16="http://schemas.microsoft.com/office/drawing/2014/main" id="{E45B98C1-9248-48F4-8639-01AD458BE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3062"/>
              <a:ext cx="49" cy="48"/>
            </a:xfrm>
            <a:custGeom>
              <a:avLst/>
              <a:gdLst>
                <a:gd name="T0" fmla="*/ 90 w 177"/>
                <a:gd name="T1" fmla="*/ 173 h 173"/>
                <a:gd name="T2" fmla="*/ 88 w 177"/>
                <a:gd name="T3" fmla="*/ 173 h 173"/>
                <a:gd name="T4" fmla="*/ 86 w 177"/>
                <a:gd name="T5" fmla="*/ 173 h 173"/>
                <a:gd name="T6" fmla="*/ 1 w 177"/>
                <a:gd name="T7" fmla="*/ 85 h 173"/>
                <a:gd name="T8" fmla="*/ 88 w 177"/>
                <a:gd name="T9" fmla="*/ 0 h 173"/>
                <a:gd name="T10" fmla="*/ 89 w 177"/>
                <a:gd name="T11" fmla="*/ 0 h 173"/>
                <a:gd name="T12" fmla="*/ 91 w 177"/>
                <a:gd name="T13" fmla="*/ 0 h 173"/>
                <a:gd name="T14" fmla="*/ 177 w 177"/>
                <a:gd name="T15" fmla="*/ 88 h 173"/>
                <a:gd name="T16" fmla="*/ 90 w 177"/>
                <a:gd name="T17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7" h="173">
                  <a:moveTo>
                    <a:pt x="90" y="173"/>
                  </a:moveTo>
                  <a:cubicBezTo>
                    <a:pt x="89" y="173"/>
                    <a:pt x="89" y="173"/>
                    <a:pt x="88" y="173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39" y="172"/>
                    <a:pt x="0" y="133"/>
                    <a:pt x="1" y="85"/>
                  </a:cubicBezTo>
                  <a:cubicBezTo>
                    <a:pt x="2" y="38"/>
                    <a:pt x="41" y="0"/>
                    <a:pt x="88" y="0"/>
                  </a:cubicBezTo>
                  <a:cubicBezTo>
                    <a:pt x="88" y="0"/>
                    <a:pt x="89" y="0"/>
                    <a:pt x="89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139" y="0"/>
                    <a:pt x="177" y="40"/>
                    <a:pt x="177" y="88"/>
                  </a:cubicBezTo>
                  <a:cubicBezTo>
                    <a:pt x="176" y="135"/>
                    <a:pt x="137" y="173"/>
                    <a:pt x="90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481">
              <a:extLst>
                <a:ext uri="{FF2B5EF4-FFF2-40B4-BE49-F238E27FC236}">
                  <a16:creationId xmlns:a16="http://schemas.microsoft.com/office/drawing/2014/main" id="{0AE15789-CEAE-4687-B963-D0BB9EDF5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3048"/>
              <a:ext cx="72" cy="70"/>
            </a:xfrm>
            <a:custGeom>
              <a:avLst/>
              <a:gdLst>
                <a:gd name="T0" fmla="*/ 132 w 260"/>
                <a:gd name="T1" fmla="*/ 255 h 255"/>
                <a:gd name="T2" fmla="*/ 130 w 260"/>
                <a:gd name="T3" fmla="*/ 255 h 255"/>
                <a:gd name="T4" fmla="*/ 127 w 260"/>
                <a:gd name="T5" fmla="*/ 255 h 255"/>
                <a:gd name="T6" fmla="*/ 1 w 260"/>
                <a:gd name="T7" fmla="*/ 126 h 255"/>
                <a:gd name="T8" fmla="*/ 129 w 260"/>
                <a:gd name="T9" fmla="*/ 0 h 255"/>
                <a:gd name="T10" fmla="*/ 131 w 260"/>
                <a:gd name="T11" fmla="*/ 0 h 255"/>
                <a:gd name="T12" fmla="*/ 134 w 260"/>
                <a:gd name="T13" fmla="*/ 0 h 255"/>
                <a:gd name="T14" fmla="*/ 259 w 260"/>
                <a:gd name="T15" fmla="*/ 130 h 255"/>
                <a:gd name="T16" fmla="*/ 132 w 260"/>
                <a:gd name="T17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55">
                  <a:moveTo>
                    <a:pt x="132" y="255"/>
                  </a:moveTo>
                  <a:cubicBezTo>
                    <a:pt x="131" y="255"/>
                    <a:pt x="130" y="255"/>
                    <a:pt x="130" y="255"/>
                  </a:cubicBezTo>
                  <a:cubicBezTo>
                    <a:pt x="127" y="255"/>
                    <a:pt x="127" y="255"/>
                    <a:pt x="127" y="255"/>
                  </a:cubicBezTo>
                  <a:cubicBezTo>
                    <a:pt x="56" y="254"/>
                    <a:pt x="0" y="196"/>
                    <a:pt x="1" y="126"/>
                  </a:cubicBezTo>
                  <a:cubicBezTo>
                    <a:pt x="2" y="56"/>
                    <a:pt x="59" y="0"/>
                    <a:pt x="129" y="0"/>
                  </a:cubicBezTo>
                  <a:cubicBezTo>
                    <a:pt x="129" y="0"/>
                    <a:pt x="130" y="0"/>
                    <a:pt x="131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204" y="1"/>
                    <a:pt x="260" y="59"/>
                    <a:pt x="259" y="130"/>
                  </a:cubicBezTo>
                  <a:cubicBezTo>
                    <a:pt x="258" y="200"/>
                    <a:pt x="201" y="255"/>
                    <a:pt x="132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482">
              <a:extLst>
                <a:ext uri="{FF2B5EF4-FFF2-40B4-BE49-F238E27FC236}">
                  <a16:creationId xmlns:a16="http://schemas.microsoft.com/office/drawing/2014/main" id="{7CE02842-0102-4162-B23D-A2BEEF4DF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3051"/>
              <a:ext cx="58" cy="54"/>
            </a:xfrm>
            <a:custGeom>
              <a:avLst/>
              <a:gdLst>
                <a:gd name="T0" fmla="*/ 105 w 209"/>
                <a:gd name="T1" fmla="*/ 194 h 194"/>
                <a:gd name="T2" fmla="*/ 71 w 209"/>
                <a:gd name="T3" fmla="*/ 188 h 194"/>
                <a:gd name="T4" fmla="*/ 69 w 209"/>
                <a:gd name="T5" fmla="*/ 187 h 194"/>
                <a:gd name="T6" fmla="*/ 19 w 209"/>
                <a:gd name="T7" fmla="*/ 68 h 194"/>
                <a:gd name="T8" fmla="*/ 138 w 209"/>
                <a:gd name="T9" fmla="*/ 18 h 194"/>
                <a:gd name="T10" fmla="*/ 140 w 209"/>
                <a:gd name="T11" fmla="*/ 19 h 194"/>
                <a:gd name="T12" fmla="*/ 190 w 209"/>
                <a:gd name="T13" fmla="*/ 138 h 194"/>
                <a:gd name="T14" fmla="*/ 105 w 209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4">
                  <a:moveTo>
                    <a:pt x="105" y="194"/>
                  </a:moveTo>
                  <a:cubicBezTo>
                    <a:pt x="94" y="194"/>
                    <a:pt x="83" y="192"/>
                    <a:pt x="71" y="188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23" y="168"/>
                    <a:pt x="0" y="115"/>
                    <a:pt x="19" y="68"/>
                  </a:cubicBezTo>
                  <a:cubicBezTo>
                    <a:pt x="38" y="22"/>
                    <a:pt x="91" y="0"/>
                    <a:pt x="138" y="18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86" y="38"/>
                    <a:pt x="209" y="91"/>
                    <a:pt x="190" y="138"/>
                  </a:cubicBezTo>
                  <a:cubicBezTo>
                    <a:pt x="175" y="173"/>
                    <a:pt x="141" y="194"/>
                    <a:pt x="105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483">
              <a:extLst>
                <a:ext uri="{FF2B5EF4-FFF2-40B4-BE49-F238E27FC236}">
                  <a16:creationId xmlns:a16="http://schemas.microsoft.com/office/drawing/2014/main" id="{67E3DC17-DB22-4EA0-A2DF-1D90A94F2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3033"/>
              <a:ext cx="48" cy="45"/>
            </a:xfrm>
            <a:custGeom>
              <a:avLst/>
              <a:gdLst>
                <a:gd name="T0" fmla="*/ 86 w 174"/>
                <a:gd name="T1" fmla="*/ 163 h 163"/>
                <a:gd name="T2" fmla="*/ 14 w 174"/>
                <a:gd name="T3" fmla="*/ 113 h 163"/>
                <a:gd name="T4" fmla="*/ 60 w 174"/>
                <a:gd name="T5" fmla="*/ 15 h 163"/>
                <a:gd name="T6" fmla="*/ 61 w 174"/>
                <a:gd name="T7" fmla="*/ 14 h 163"/>
                <a:gd name="T8" fmla="*/ 159 w 174"/>
                <a:gd name="T9" fmla="*/ 59 h 163"/>
                <a:gd name="T10" fmla="*/ 114 w 174"/>
                <a:gd name="T11" fmla="*/ 157 h 163"/>
                <a:gd name="T12" fmla="*/ 112 w 174"/>
                <a:gd name="T13" fmla="*/ 158 h 163"/>
                <a:gd name="T14" fmla="*/ 86 w 174"/>
                <a:gd name="T15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63">
                  <a:moveTo>
                    <a:pt x="86" y="163"/>
                  </a:moveTo>
                  <a:cubicBezTo>
                    <a:pt x="55" y="163"/>
                    <a:pt x="26" y="144"/>
                    <a:pt x="14" y="113"/>
                  </a:cubicBezTo>
                  <a:cubicBezTo>
                    <a:pt x="0" y="73"/>
                    <a:pt x="20" y="29"/>
                    <a:pt x="60" y="15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101" y="0"/>
                    <a:pt x="145" y="20"/>
                    <a:pt x="159" y="59"/>
                  </a:cubicBezTo>
                  <a:cubicBezTo>
                    <a:pt x="174" y="99"/>
                    <a:pt x="154" y="143"/>
                    <a:pt x="114" y="157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04" y="161"/>
                    <a:pt x="95" y="163"/>
                    <a:pt x="86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484">
              <a:extLst>
                <a:ext uri="{FF2B5EF4-FFF2-40B4-BE49-F238E27FC236}">
                  <a16:creationId xmlns:a16="http://schemas.microsoft.com/office/drawing/2014/main" id="{6E96021A-EA1C-4D38-A21D-F0BBB0D20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973"/>
              <a:ext cx="73" cy="69"/>
            </a:xfrm>
            <a:custGeom>
              <a:avLst/>
              <a:gdLst>
                <a:gd name="T0" fmla="*/ 133 w 265"/>
                <a:gd name="T1" fmla="*/ 248 h 248"/>
                <a:gd name="T2" fmla="*/ 90 w 265"/>
                <a:gd name="T3" fmla="*/ 239 h 248"/>
                <a:gd name="T4" fmla="*/ 87 w 265"/>
                <a:gd name="T5" fmla="*/ 238 h 248"/>
                <a:gd name="T6" fmla="*/ 24 w 265"/>
                <a:gd name="T7" fmla="*/ 88 h 248"/>
                <a:gd name="T8" fmla="*/ 175 w 265"/>
                <a:gd name="T9" fmla="*/ 24 h 248"/>
                <a:gd name="T10" fmla="*/ 177 w 265"/>
                <a:gd name="T11" fmla="*/ 25 h 248"/>
                <a:gd name="T12" fmla="*/ 241 w 265"/>
                <a:gd name="T13" fmla="*/ 176 h 248"/>
                <a:gd name="T14" fmla="*/ 133 w 265"/>
                <a:gd name="T15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8">
                  <a:moveTo>
                    <a:pt x="133" y="248"/>
                  </a:moveTo>
                  <a:cubicBezTo>
                    <a:pt x="119" y="248"/>
                    <a:pt x="104" y="245"/>
                    <a:pt x="90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28" y="214"/>
                    <a:pt x="0" y="147"/>
                    <a:pt x="24" y="88"/>
                  </a:cubicBezTo>
                  <a:cubicBezTo>
                    <a:pt x="48" y="28"/>
                    <a:pt x="115" y="0"/>
                    <a:pt x="175" y="24"/>
                  </a:cubicBezTo>
                  <a:cubicBezTo>
                    <a:pt x="177" y="25"/>
                    <a:pt x="177" y="25"/>
                    <a:pt x="177" y="25"/>
                  </a:cubicBezTo>
                  <a:cubicBezTo>
                    <a:pt x="236" y="49"/>
                    <a:pt x="265" y="116"/>
                    <a:pt x="241" y="176"/>
                  </a:cubicBezTo>
                  <a:cubicBezTo>
                    <a:pt x="222" y="221"/>
                    <a:pt x="179" y="248"/>
                    <a:pt x="133" y="2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485">
              <a:extLst>
                <a:ext uri="{FF2B5EF4-FFF2-40B4-BE49-F238E27FC236}">
                  <a16:creationId xmlns:a16="http://schemas.microsoft.com/office/drawing/2014/main" id="{6D08E1B7-9E47-48DE-A4BD-D03F0FC4D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964"/>
              <a:ext cx="56" cy="53"/>
            </a:xfrm>
            <a:custGeom>
              <a:avLst/>
              <a:gdLst>
                <a:gd name="T0" fmla="*/ 101 w 204"/>
                <a:gd name="T1" fmla="*/ 191 h 191"/>
                <a:gd name="T2" fmla="*/ 17 w 204"/>
                <a:gd name="T3" fmla="*/ 133 h 191"/>
                <a:gd name="T4" fmla="*/ 70 w 204"/>
                <a:gd name="T5" fmla="*/ 18 h 191"/>
                <a:gd name="T6" fmla="*/ 72 w 204"/>
                <a:gd name="T7" fmla="*/ 17 h 191"/>
                <a:gd name="T8" fmla="*/ 186 w 204"/>
                <a:gd name="T9" fmla="*/ 70 h 191"/>
                <a:gd name="T10" fmla="*/ 134 w 204"/>
                <a:gd name="T11" fmla="*/ 185 h 191"/>
                <a:gd name="T12" fmla="*/ 132 w 204"/>
                <a:gd name="T13" fmla="*/ 185 h 191"/>
                <a:gd name="T14" fmla="*/ 101 w 204"/>
                <a:gd name="T15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1">
                  <a:moveTo>
                    <a:pt x="101" y="191"/>
                  </a:moveTo>
                  <a:cubicBezTo>
                    <a:pt x="65" y="191"/>
                    <a:pt x="30" y="168"/>
                    <a:pt x="17" y="133"/>
                  </a:cubicBezTo>
                  <a:cubicBezTo>
                    <a:pt x="0" y="86"/>
                    <a:pt x="24" y="35"/>
                    <a:pt x="70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118" y="0"/>
                    <a:pt x="169" y="24"/>
                    <a:pt x="186" y="70"/>
                  </a:cubicBezTo>
                  <a:cubicBezTo>
                    <a:pt x="204" y="116"/>
                    <a:pt x="180" y="167"/>
                    <a:pt x="134" y="185"/>
                  </a:cubicBezTo>
                  <a:cubicBezTo>
                    <a:pt x="132" y="185"/>
                    <a:pt x="132" y="185"/>
                    <a:pt x="132" y="185"/>
                  </a:cubicBezTo>
                  <a:cubicBezTo>
                    <a:pt x="122" y="189"/>
                    <a:pt x="111" y="191"/>
                    <a:pt x="101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486">
              <a:extLst>
                <a:ext uri="{FF2B5EF4-FFF2-40B4-BE49-F238E27FC236}">
                  <a16:creationId xmlns:a16="http://schemas.microsoft.com/office/drawing/2014/main" id="{19A91C00-3D7B-4BE9-A5C1-8ABE0F6E1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911"/>
              <a:ext cx="58" cy="54"/>
            </a:xfrm>
            <a:custGeom>
              <a:avLst/>
              <a:gdLst>
                <a:gd name="T0" fmla="*/ 106 w 210"/>
                <a:gd name="T1" fmla="*/ 197 h 197"/>
                <a:gd name="T2" fmla="*/ 71 w 210"/>
                <a:gd name="T3" fmla="*/ 190 h 197"/>
                <a:gd name="T4" fmla="*/ 69 w 210"/>
                <a:gd name="T5" fmla="*/ 190 h 197"/>
                <a:gd name="T6" fmla="*/ 19 w 210"/>
                <a:gd name="T7" fmla="*/ 70 h 197"/>
                <a:gd name="T8" fmla="*/ 138 w 210"/>
                <a:gd name="T9" fmla="*/ 20 h 197"/>
                <a:gd name="T10" fmla="*/ 140 w 210"/>
                <a:gd name="T11" fmla="*/ 20 h 197"/>
                <a:gd name="T12" fmla="*/ 191 w 210"/>
                <a:gd name="T13" fmla="*/ 140 h 197"/>
                <a:gd name="T14" fmla="*/ 106 w 210"/>
                <a:gd name="T15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7">
                  <a:moveTo>
                    <a:pt x="106" y="197"/>
                  </a:moveTo>
                  <a:cubicBezTo>
                    <a:pt x="94" y="197"/>
                    <a:pt x="83" y="195"/>
                    <a:pt x="71" y="190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22" y="171"/>
                    <a:pt x="0" y="117"/>
                    <a:pt x="19" y="70"/>
                  </a:cubicBezTo>
                  <a:cubicBezTo>
                    <a:pt x="38" y="23"/>
                    <a:pt x="91" y="0"/>
                    <a:pt x="138" y="20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87" y="39"/>
                    <a:pt x="210" y="93"/>
                    <a:pt x="191" y="140"/>
                  </a:cubicBezTo>
                  <a:cubicBezTo>
                    <a:pt x="176" y="176"/>
                    <a:pt x="142" y="197"/>
                    <a:pt x="106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487">
              <a:extLst>
                <a:ext uri="{FF2B5EF4-FFF2-40B4-BE49-F238E27FC236}">
                  <a16:creationId xmlns:a16="http://schemas.microsoft.com/office/drawing/2014/main" id="{1FA5C95B-DF9B-4F30-81D3-BB5EDE92E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897"/>
              <a:ext cx="61" cy="57"/>
            </a:xfrm>
            <a:custGeom>
              <a:avLst/>
              <a:gdLst>
                <a:gd name="T0" fmla="*/ 109 w 220"/>
                <a:gd name="T1" fmla="*/ 206 h 206"/>
                <a:gd name="T2" fmla="*/ 18 w 220"/>
                <a:gd name="T3" fmla="*/ 143 h 206"/>
                <a:gd name="T4" fmla="*/ 75 w 220"/>
                <a:gd name="T5" fmla="*/ 19 h 206"/>
                <a:gd name="T6" fmla="*/ 77 w 220"/>
                <a:gd name="T7" fmla="*/ 18 h 206"/>
                <a:gd name="T8" fmla="*/ 201 w 220"/>
                <a:gd name="T9" fmla="*/ 76 h 206"/>
                <a:gd name="T10" fmla="*/ 144 w 220"/>
                <a:gd name="T11" fmla="*/ 199 h 206"/>
                <a:gd name="T12" fmla="*/ 142 w 220"/>
                <a:gd name="T13" fmla="*/ 200 h 206"/>
                <a:gd name="T14" fmla="*/ 109 w 220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0" h="206">
                  <a:moveTo>
                    <a:pt x="109" y="206"/>
                  </a:moveTo>
                  <a:cubicBezTo>
                    <a:pt x="69" y="206"/>
                    <a:pt x="33" y="182"/>
                    <a:pt x="18" y="143"/>
                  </a:cubicBezTo>
                  <a:cubicBezTo>
                    <a:pt x="0" y="93"/>
                    <a:pt x="25" y="38"/>
                    <a:pt x="75" y="19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127" y="0"/>
                    <a:pt x="183" y="25"/>
                    <a:pt x="201" y="76"/>
                  </a:cubicBezTo>
                  <a:cubicBezTo>
                    <a:pt x="220" y="125"/>
                    <a:pt x="194" y="181"/>
                    <a:pt x="144" y="19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31" y="204"/>
                    <a:pt x="120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488">
              <a:extLst>
                <a:ext uri="{FF2B5EF4-FFF2-40B4-BE49-F238E27FC236}">
                  <a16:creationId xmlns:a16="http://schemas.microsoft.com/office/drawing/2014/main" id="{BE0AB509-5D21-4E69-ADEC-1F2A8D0C4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814"/>
              <a:ext cx="56" cy="54"/>
            </a:xfrm>
            <a:custGeom>
              <a:avLst/>
              <a:gdLst>
                <a:gd name="T0" fmla="*/ 102 w 204"/>
                <a:gd name="T1" fmla="*/ 194 h 194"/>
                <a:gd name="T2" fmla="*/ 40 w 204"/>
                <a:gd name="T3" fmla="*/ 169 h 194"/>
                <a:gd name="T4" fmla="*/ 38 w 204"/>
                <a:gd name="T5" fmla="*/ 168 h 194"/>
                <a:gd name="T6" fmla="*/ 34 w 204"/>
                <a:gd name="T7" fmla="*/ 39 h 194"/>
                <a:gd name="T8" fmla="*/ 163 w 204"/>
                <a:gd name="T9" fmla="*/ 35 h 194"/>
                <a:gd name="T10" fmla="*/ 165 w 204"/>
                <a:gd name="T11" fmla="*/ 36 h 194"/>
                <a:gd name="T12" fmla="*/ 169 w 204"/>
                <a:gd name="T13" fmla="*/ 165 h 194"/>
                <a:gd name="T14" fmla="*/ 102 w 204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4">
                  <a:moveTo>
                    <a:pt x="102" y="194"/>
                  </a:moveTo>
                  <a:cubicBezTo>
                    <a:pt x="80" y="194"/>
                    <a:pt x="58" y="186"/>
                    <a:pt x="40" y="169"/>
                  </a:cubicBezTo>
                  <a:cubicBezTo>
                    <a:pt x="38" y="168"/>
                    <a:pt x="38" y="168"/>
                    <a:pt x="38" y="168"/>
                  </a:cubicBezTo>
                  <a:cubicBezTo>
                    <a:pt x="2" y="133"/>
                    <a:pt x="0" y="75"/>
                    <a:pt x="34" y="39"/>
                  </a:cubicBezTo>
                  <a:cubicBezTo>
                    <a:pt x="69" y="2"/>
                    <a:pt x="127" y="0"/>
                    <a:pt x="163" y="35"/>
                  </a:cubicBezTo>
                  <a:cubicBezTo>
                    <a:pt x="165" y="36"/>
                    <a:pt x="165" y="36"/>
                    <a:pt x="165" y="36"/>
                  </a:cubicBezTo>
                  <a:cubicBezTo>
                    <a:pt x="202" y="71"/>
                    <a:pt x="204" y="128"/>
                    <a:pt x="169" y="165"/>
                  </a:cubicBezTo>
                  <a:cubicBezTo>
                    <a:pt x="151" y="184"/>
                    <a:pt x="127" y="194"/>
                    <a:pt x="102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489">
              <a:extLst>
                <a:ext uri="{FF2B5EF4-FFF2-40B4-BE49-F238E27FC236}">
                  <a16:creationId xmlns:a16="http://schemas.microsoft.com/office/drawing/2014/main" id="{89B3BF80-AE40-43FE-AB04-91352B719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771"/>
              <a:ext cx="73" cy="69"/>
            </a:xfrm>
            <a:custGeom>
              <a:avLst/>
              <a:gdLst>
                <a:gd name="T0" fmla="*/ 132 w 266"/>
                <a:gd name="T1" fmla="*/ 251 h 251"/>
                <a:gd name="T2" fmla="*/ 43 w 266"/>
                <a:gd name="T3" fmla="*/ 211 h 251"/>
                <a:gd name="T4" fmla="*/ 54 w 266"/>
                <a:gd name="T5" fmla="*/ 45 h 251"/>
                <a:gd name="T6" fmla="*/ 56 w 266"/>
                <a:gd name="T7" fmla="*/ 43 h 251"/>
                <a:gd name="T8" fmla="*/ 223 w 266"/>
                <a:gd name="T9" fmla="*/ 53 h 251"/>
                <a:gd name="T10" fmla="*/ 212 w 266"/>
                <a:gd name="T11" fmla="*/ 220 h 251"/>
                <a:gd name="T12" fmla="*/ 210 w 266"/>
                <a:gd name="T13" fmla="*/ 222 h 251"/>
                <a:gd name="T14" fmla="*/ 132 w 266"/>
                <a:gd name="T15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1">
                  <a:moveTo>
                    <a:pt x="132" y="251"/>
                  </a:moveTo>
                  <a:cubicBezTo>
                    <a:pt x="99" y="251"/>
                    <a:pt x="67" y="238"/>
                    <a:pt x="43" y="211"/>
                  </a:cubicBezTo>
                  <a:cubicBezTo>
                    <a:pt x="0" y="162"/>
                    <a:pt x="5" y="88"/>
                    <a:pt x="54" y="45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105" y="0"/>
                    <a:pt x="179" y="4"/>
                    <a:pt x="223" y="53"/>
                  </a:cubicBezTo>
                  <a:cubicBezTo>
                    <a:pt x="266" y="102"/>
                    <a:pt x="261" y="177"/>
                    <a:pt x="212" y="220"/>
                  </a:cubicBezTo>
                  <a:cubicBezTo>
                    <a:pt x="210" y="222"/>
                    <a:pt x="210" y="222"/>
                    <a:pt x="210" y="222"/>
                  </a:cubicBezTo>
                  <a:cubicBezTo>
                    <a:pt x="188" y="242"/>
                    <a:pt x="160" y="251"/>
                    <a:pt x="132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490">
              <a:extLst>
                <a:ext uri="{FF2B5EF4-FFF2-40B4-BE49-F238E27FC236}">
                  <a16:creationId xmlns:a16="http://schemas.microsoft.com/office/drawing/2014/main" id="{88107015-7AB5-44E7-8B46-6DF371D40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683"/>
              <a:ext cx="64" cy="60"/>
            </a:xfrm>
            <a:custGeom>
              <a:avLst/>
              <a:gdLst>
                <a:gd name="T0" fmla="*/ 116 w 231"/>
                <a:gd name="T1" fmla="*/ 220 h 220"/>
                <a:gd name="T2" fmla="*/ 45 w 231"/>
                <a:gd name="T3" fmla="*/ 192 h 220"/>
                <a:gd name="T4" fmla="*/ 43 w 231"/>
                <a:gd name="T5" fmla="*/ 190 h 220"/>
                <a:gd name="T6" fmla="*/ 39 w 231"/>
                <a:gd name="T7" fmla="*/ 44 h 220"/>
                <a:gd name="T8" fmla="*/ 185 w 231"/>
                <a:gd name="T9" fmla="*/ 39 h 220"/>
                <a:gd name="T10" fmla="*/ 187 w 231"/>
                <a:gd name="T11" fmla="*/ 41 h 220"/>
                <a:gd name="T12" fmla="*/ 192 w 231"/>
                <a:gd name="T13" fmla="*/ 187 h 220"/>
                <a:gd name="T14" fmla="*/ 116 w 231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20">
                  <a:moveTo>
                    <a:pt x="116" y="220"/>
                  </a:moveTo>
                  <a:cubicBezTo>
                    <a:pt x="91" y="220"/>
                    <a:pt x="65" y="211"/>
                    <a:pt x="45" y="192"/>
                  </a:cubicBezTo>
                  <a:cubicBezTo>
                    <a:pt x="43" y="190"/>
                    <a:pt x="43" y="190"/>
                    <a:pt x="43" y="190"/>
                  </a:cubicBezTo>
                  <a:cubicBezTo>
                    <a:pt x="2" y="151"/>
                    <a:pt x="0" y="86"/>
                    <a:pt x="39" y="44"/>
                  </a:cubicBezTo>
                  <a:cubicBezTo>
                    <a:pt x="78" y="2"/>
                    <a:pt x="144" y="0"/>
                    <a:pt x="185" y="39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229" y="80"/>
                    <a:pt x="231" y="146"/>
                    <a:pt x="192" y="187"/>
                  </a:cubicBezTo>
                  <a:cubicBezTo>
                    <a:pt x="171" y="209"/>
                    <a:pt x="144" y="220"/>
                    <a:pt x="116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491">
              <a:extLst>
                <a:ext uri="{FF2B5EF4-FFF2-40B4-BE49-F238E27FC236}">
                  <a16:creationId xmlns:a16="http://schemas.microsoft.com/office/drawing/2014/main" id="{855B6A1A-5327-47DA-8E25-0B7747802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657"/>
              <a:ext cx="54" cy="52"/>
            </a:xfrm>
            <a:custGeom>
              <a:avLst/>
              <a:gdLst>
                <a:gd name="T0" fmla="*/ 98 w 197"/>
                <a:gd name="T1" fmla="*/ 187 h 187"/>
                <a:gd name="T2" fmla="*/ 32 w 197"/>
                <a:gd name="T3" fmla="*/ 157 h 187"/>
                <a:gd name="T4" fmla="*/ 40 w 197"/>
                <a:gd name="T5" fmla="*/ 33 h 187"/>
                <a:gd name="T6" fmla="*/ 41 w 197"/>
                <a:gd name="T7" fmla="*/ 32 h 187"/>
                <a:gd name="T8" fmla="*/ 165 w 197"/>
                <a:gd name="T9" fmla="*/ 40 h 187"/>
                <a:gd name="T10" fmla="*/ 158 w 197"/>
                <a:gd name="T11" fmla="*/ 164 h 187"/>
                <a:gd name="T12" fmla="*/ 156 w 197"/>
                <a:gd name="T13" fmla="*/ 165 h 187"/>
                <a:gd name="T14" fmla="*/ 98 w 197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87">
                  <a:moveTo>
                    <a:pt x="98" y="187"/>
                  </a:moveTo>
                  <a:cubicBezTo>
                    <a:pt x="74" y="187"/>
                    <a:pt x="50" y="177"/>
                    <a:pt x="32" y="157"/>
                  </a:cubicBezTo>
                  <a:cubicBezTo>
                    <a:pt x="0" y="121"/>
                    <a:pt x="4" y="65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78" y="0"/>
                    <a:pt x="133" y="3"/>
                    <a:pt x="165" y="40"/>
                  </a:cubicBezTo>
                  <a:cubicBezTo>
                    <a:pt x="197" y="76"/>
                    <a:pt x="194" y="132"/>
                    <a:pt x="158" y="164"/>
                  </a:cubicBezTo>
                  <a:cubicBezTo>
                    <a:pt x="156" y="165"/>
                    <a:pt x="156" y="165"/>
                    <a:pt x="156" y="165"/>
                  </a:cubicBezTo>
                  <a:cubicBezTo>
                    <a:pt x="139" y="180"/>
                    <a:pt x="119" y="187"/>
                    <a:pt x="98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492">
              <a:extLst>
                <a:ext uri="{FF2B5EF4-FFF2-40B4-BE49-F238E27FC236}">
                  <a16:creationId xmlns:a16="http://schemas.microsoft.com/office/drawing/2014/main" id="{C6D312EB-A156-4C36-BD69-7BB2E6C06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550"/>
              <a:ext cx="73" cy="70"/>
            </a:xfrm>
            <a:custGeom>
              <a:avLst/>
              <a:gdLst>
                <a:gd name="T0" fmla="*/ 133 w 263"/>
                <a:gd name="T1" fmla="*/ 250 h 250"/>
                <a:gd name="T2" fmla="*/ 52 w 263"/>
                <a:gd name="T3" fmla="*/ 218 h 250"/>
                <a:gd name="T4" fmla="*/ 50 w 263"/>
                <a:gd name="T5" fmla="*/ 216 h 250"/>
                <a:gd name="T6" fmla="*/ 45 w 263"/>
                <a:gd name="T7" fmla="*/ 50 h 250"/>
                <a:gd name="T8" fmla="*/ 211 w 263"/>
                <a:gd name="T9" fmla="*/ 45 h 250"/>
                <a:gd name="T10" fmla="*/ 213 w 263"/>
                <a:gd name="T11" fmla="*/ 47 h 250"/>
                <a:gd name="T12" fmla="*/ 218 w 263"/>
                <a:gd name="T13" fmla="*/ 213 h 250"/>
                <a:gd name="T14" fmla="*/ 133 w 263"/>
                <a:gd name="T15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0">
                  <a:moveTo>
                    <a:pt x="133" y="250"/>
                  </a:moveTo>
                  <a:cubicBezTo>
                    <a:pt x="104" y="250"/>
                    <a:pt x="75" y="239"/>
                    <a:pt x="52" y="218"/>
                  </a:cubicBezTo>
                  <a:cubicBezTo>
                    <a:pt x="50" y="216"/>
                    <a:pt x="50" y="216"/>
                    <a:pt x="50" y="216"/>
                  </a:cubicBezTo>
                  <a:cubicBezTo>
                    <a:pt x="3" y="172"/>
                    <a:pt x="0" y="97"/>
                    <a:pt x="45" y="50"/>
                  </a:cubicBezTo>
                  <a:cubicBezTo>
                    <a:pt x="89" y="2"/>
                    <a:pt x="164" y="0"/>
                    <a:pt x="211" y="45"/>
                  </a:cubicBezTo>
                  <a:cubicBezTo>
                    <a:pt x="213" y="47"/>
                    <a:pt x="213" y="47"/>
                    <a:pt x="213" y="47"/>
                  </a:cubicBezTo>
                  <a:cubicBezTo>
                    <a:pt x="261" y="91"/>
                    <a:pt x="263" y="166"/>
                    <a:pt x="218" y="213"/>
                  </a:cubicBezTo>
                  <a:cubicBezTo>
                    <a:pt x="195" y="238"/>
                    <a:pt x="164" y="250"/>
                    <a:pt x="133" y="2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493">
              <a:extLst>
                <a:ext uri="{FF2B5EF4-FFF2-40B4-BE49-F238E27FC236}">
                  <a16:creationId xmlns:a16="http://schemas.microsoft.com/office/drawing/2014/main" id="{025E56F5-8E42-4121-AC61-ECFDB98B9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517"/>
              <a:ext cx="52" cy="49"/>
            </a:xfrm>
            <a:custGeom>
              <a:avLst/>
              <a:gdLst>
                <a:gd name="T0" fmla="*/ 94 w 188"/>
                <a:gd name="T1" fmla="*/ 178 h 178"/>
                <a:gd name="T2" fmla="*/ 56 w 188"/>
                <a:gd name="T3" fmla="*/ 169 h 178"/>
                <a:gd name="T4" fmla="*/ 21 w 188"/>
                <a:gd name="T5" fmla="*/ 58 h 178"/>
                <a:gd name="T6" fmla="*/ 22 w 188"/>
                <a:gd name="T7" fmla="*/ 56 h 178"/>
                <a:gd name="T8" fmla="*/ 132 w 188"/>
                <a:gd name="T9" fmla="*/ 21 h 178"/>
                <a:gd name="T10" fmla="*/ 168 w 188"/>
                <a:gd name="T11" fmla="*/ 132 h 178"/>
                <a:gd name="T12" fmla="*/ 167 w 188"/>
                <a:gd name="T13" fmla="*/ 134 h 178"/>
                <a:gd name="T14" fmla="*/ 94 w 188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8">
                  <a:moveTo>
                    <a:pt x="94" y="178"/>
                  </a:moveTo>
                  <a:cubicBezTo>
                    <a:pt x="81" y="178"/>
                    <a:pt x="68" y="175"/>
                    <a:pt x="56" y="169"/>
                  </a:cubicBezTo>
                  <a:cubicBezTo>
                    <a:pt x="16" y="148"/>
                    <a:pt x="0" y="98"/>
                    <a:pt x="21" y="58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42" y="16"/>
                    <a:pt x="92" y="0"/>
                    <a:pt x="132" y="21"/>
                  </a:cubicBezTo>
                  <a:cubicBezTo>
                    <a:pt x="173" y="42"/>
                    <a:pt x="188" y="92"/>
                    <a:pt x="168" y="132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152" y="162"/>
                    <a:pt x="123" y="178"/>
                    <a:pt x="94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494">
              <a:extLst>
                <a:ext uri="{FF2B5EF4-FFF2-40B4-BE49-F238E27FC236}">
                  <a16:creationId xmlns:a16="http://schemas.microsoft.com/office/drawing/2014/main" id="{383A4C25-E15C-44B3-819B-2174B1C0C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392"/>
              <a:ext cx="58" cy="54"/>
            </a:xfrm>
            <a:custGeom>
              <a:avLst/>
              <a:gdLst>
                <a:gd name="T0" fmla="*/ 104 w 208"/>
                <a:gd name="T1" fmla="*/ 196 h 196"/>
                <a:gd name="T2" fmla="*/ 22 w 208"/>
                <a:gd name="T3" fmla="*/ 144 h 196"/>
                <a:gd name="T4" fmla="*/ 22 w 208"/>
                <a:gd name="T5" fmla="*/ 142 h 196"/>
                <a:gd name="T6" fmla="*/ 64 w 208"/>
                <a:gd name="T7" fmla="*/ 21 h 196"/>
                <a:gd name="T8" fmla="*/ 185 w 208"/>
                <a:gd name="T9" fmla="*/ 64 h 196"/>
                <a:gd name="T10" fmla="*/ 186 w 208"/>
                <a:gd name="T11" fmla="*/ 66 h 196"/>
                <a:gd name="T12" fmla="*/ 143 w 208"/>
                <a:gd name="T13" fmla="*/ 187 h 196"/>
                <a:gd name="T14" fmla="*/ 104 w 208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6">
                  <a:moveTo>
                    <a:pt x="104" y="196"/>
                  </a:moveTo>
                  <a:cubicBezTo>
                    <a:pt x="71" y="196"/>
                    <a:pt x="38" y="177"/>
                    <a:pt x="22" y="144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0" y="97"/>
                    <a:pt x="19" y="43"/>
                    <a:pt x="64" y="21"/>
                  </a:cubicBezTo>
                  <a:cubicBezTo>
                    <a:pt x="109" y="0"/>
                    <a:pt x="164" y="19"/>
                    <a:pt x="185" y="64"/>
                  </a:cubicBezTo>
                  <a:cubicBezTo>
                    <a:pt x="186" y="66"/>
                    <a:pt x="186" y="66"/>
                    <a:pt x="186" y="66"/>
                  </a:cubicBezTo>
                  <a:cubicBezTo>
                    <a:pt x="208" y="111"/>
                    <a:pt x="189" y="165"/>
                    <a:pt x="143" y="187"/>
                  </a:cubicBezTo>
                  <a:cubicBezTo>
                    <a:pt x="131" y="193"/>
                    <a:pt x="117" y="196"/>
                    <a:pt x="104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495">
              <a:extLst>
                <a:ext uri="{FF2B5EF4-FFF2-40B4-BE49-F238E27FC236}">
                  <a16:creationId xmlns:a16="http://schemas.microsoft.com/office/drawing/2014/main" id="{48F328C5-CCB8-47F2-AA8E-D47BE349F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2354"/>
              <a:ext cx="46" cy="44"/>
            </a:xfrm>
            <a:custGeom>
              <a:avLst/>
              <a:gdLst>
                <a:gd name="T0" fmla="*/ 83 w 167"/>
                <a:gd name="T1" fmla="*/ 158 h 158"/>
                <a:gd name="T2" fmla="*/ 49 w 167"/>
                <a:gd name="T3" fmla="*/ 149 h 158"/>
                <a:gd name="T4" fmla="*/ 18 w 167"/>
                <a:gd name="T5" fmla="*/ 51 h 158"/>
                <a:gd name="T6" fmla="*/ 19 w 167"/>
                <a:gd name="T7" fmla="*/ 50 h 158"/>
                <a:gd name="T8" fmla="*/ 117 w 167"/>
                <a:gd name="T9" fmla="*/ 18 h 158"/>
                <a:gd name="T10" fmla="*/ 148 w 167"/>
                <a:gd name="T11" fmla="*/ 117 h 158"/>
                <a:gd name="T12" fmla="*/ 148 w 167"/>
                <a:gd name="T13" fmla="*/ 118 h 158"/>
                <a:gd name="T14" fmla="*/ 83 w 167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58">
                  <a:moveTo>
                    <a:pt x="83" y="158"/>
                  </a:moveTo>
                  <a:cubicBezTo>
                    <a:pt x="72" y="158"/>
                    <a:pt x="60" y="155"/>
                    <a:pt x="49" y="149"/>
                  </a:cubicBezTo>
                  <a:cubicBezTo>
                    <a:pt x="13" y="131"/>
                    <a:pt x="0" y="87"/>
                    <a:pt x="18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37" y="14"/>
                    <a:pt x="81" y="0"/>
                    <a:pt x="117" y="18"/>
                  </a:cubicBezTo>
                  <a:cubicBezTo>
                    <a:pt x="153" y="37"/>
                    <a:pt x="167" y="81"/>
                    <a:pt x="148" y="117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35" y="143"/>
                    <a:pt x="109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496">
              <a:extLst>
                <a:ext uri="{FF2B5EF4-FFF2-40B4-BE49-F238E27FC236}">
                  <a16:creationId xmlns:a16="http://schemas.microsoft.com/office/drawing/2014/main" id="{1E3AE737-B8AF-4C87-AB39-53C00815E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222"/>
              <a:ext cx="62" cy="58"/>
            </a:xfrm>
            <a:custGeom>
              <a:avLst/>
              <a:gdLst>
                <a:gd name="T0" fmla="*/ 112 w 223"/>
                <a:gd name="T1" fmla="*/ 210 h 210"/>
                <a:gd name="T2" fmla="*/ 24 w 223"/>
                <a:gd name="T3" fmla="*/ 154 h 210"/>
                <a:gd name="T4" fmla="*/ 23 w 223"/>
                <a:gd name="T5" fmla="*/ 152 h 210"/>
                <a:gd name="T6" fmla="*/ 69 w 223"/>
                <a:gd name="T7" fmla="*/ 23 h 210"/>
                <a:gd name="T8" fmla="*/ 199 w 223"/>
                <a:gd name="T9" fmla="*/ 69 h 210"/>
                <a:gd name="T10" fmla="*/ 199 w 223"/>
                <a:gd name="T11" fmla="*/ 71 h 210"/>
                <a:gd name="T12" fmla="*/ 154 w 223"/>
                <a:gd name="T13" fmla="*/ 200 h 210"/>
                <a:gd name="T14" fmla="*/ 112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2" y="210"/>
                  </a:moveTo>
                  <a:cubicBezTo>
                    <a:pt x="76" y="210"/>
                    <a:pt x="41" y="189"/>
                    <a:pt x="24" y="154"/>
                  </a:cubicBezTo>
                  <a:cubicBezTo>
                    <a:pt x="23" y="152"/>
                    <a:pt x="23" y="152"/>
                    <a:pt x="23" y="152"/>
                  </a:cubicBezTo>
                  <a:cubicBezTo>
                    <a:pt x="0" y="104"/>
                    <a:pt x="21" y="46"/>
                    <a:pt x="69" y="23"/>
                  </a:cubicBezTo>
                  <a:cubicBezTo>
                    <a:pt x="117" y="0"/>
                    <a:pt x="175" y="20"/>
                    <a:pt x="199" y="69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223" y="119"/>
                    <a:pt x="202" y="177"/>
                    <a:pt x="154" y="200"/>
                  </a:cubicBezTo>
                  <a:cubicBezTo>
                    <a:pt x="140" y="207"/>
                    <a:pt x="126" y="210"/>
                    <a:pt x="112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497">
              <a:extLst>
                <a:ext uri="{FF2B5EF4-FFF2-40B4-BE49-F238E27FC236}">
                  <a16:creationId xmlns:a16="http://schemas.microsoft.com/office/drawing/2014/main" id="{CA9C91BE-6ECB-4AA0-B62D-6883B2A19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184"/>
              <a:ext cx="54" cy="52"/>
            </a:xfrm>
            <a:custGeom>
              <a:avLst/>
              <a:gdLst>
                <a:gd name="T0" fmla="*/ 99 w 198"/>
                <a:gd name="T1" fmla="*/ 187 h 187"/>
                <a:gd name="T2" fmla="*/ 59 w 198"/>
                <a:gd name="T3" fmla="*/ 177 h 187"/>
                <a:gd name="T4" fmla="*/ 22 w 198"/>
                <a:gd name="T5" fmla="*/ 61 h 187"/>
                <a:gd name="T6" fmla="*/ 23 w 198"/>
                <a:gd name="T7" fmla="*/ 59 h 187"/>
                <a:gd name="T8" fmla="*/ 140 w 198"/>
                <a:gd name="T9" fmla="*/ 22 h 187"/>
                <a:gd name="T10" fmla="*/ 176 w 198"/>
                <a:gd name="T11" fmla="*/ 138 h 187"/>
                <a:gd name="T12" fmla="*/ 176 w 198"/>
                <a:gd name="T13" fmla="*/ 140 h 187"/>
                <a:gd name="T14" fmla="*/ 99 w 198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87">
                  <a:moveTo>
                    <a:pt x="99" y="187"/>
                  </a:moveTo>
                  <a:cubicBezTo>
                    <a:pt x="85" y="187"/>
                    <a:pt x="72" y="184"/>
                    <a:pt x="59" y="177"/>
                  </a:cubicBezTo>
                  <a:cubicBezTo>
                    <a:pt x="17" y="155"/>
                    <a:pt x="0" y="103"/>
                    <a:pt x="22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45" y="17"/>
                    <a:pt x="97" y="0"/>
                    <a:pt x="140" y="22"/>
                  </a:cubicBezTo>
                  <a:cubicBezTo>
                    <a:pt x="182" y="44"/>
                    <a:pt x="198" y="96"/>
                    <a:pt x="176" y="138"/>
                  </a:cubicBezTo>
                  <a:cubicBezTo>
                    <a:pt x="176" y="140"/>
                    <a:pt x="176" y="140"/>
                    <a:pt x="176" y="140"/>
                  </a:cubicBezTo>
                  <a:cubicBezTo>
                    <a:pt x="160" y="170"/>
                    <a:pt x="130" y="187"/>
                    <a:pt x="99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498">
              <a:extLst>
                <a:ext uri="{FF2B5EF4-FFF2-40B4-BE49-F238E27FC236}">
                  <a16:creationId xmlns:a16="http://schemas.microsoft.com/office/drawing/2014/main" id="{199E691D-4561-4FEF-A757-B974B93C0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2043"/>
              <a:ext cx="66" cy="66"/>
            </a:xfrm>
            <a:custGeom>
              <a:avLst/>
              <a:gdLst>
                <a:gd name="T0" fmla="*/ 120 w 240"/>
                <a:gd name="T1" fmla="*/ 238 h 238"/>
                <a:gd name="T2" fmla="*/ 5 w 240"/>
                <a:gd name="T3" fmla="*/ 132 h 238"/>
                <a:gd name="T4" fmla="*/ 5 w 240"/>
                <a:gd name="T5" fmla="*/ 129 h 238"/>
                <a:gd name="T6" fmla="*/ 111 w 240"/>
                <a:gd name="T7" fmla="*/ 5 h 238"/>
                <a:gd name="T8" fmla="*/ 235 w 240"/>
                <a:gd name="T9" fmla="*/ 111 h 238"/>
                <a:gd name="T10" fmla="*/ 235 w 240"/>
                <a:gd name="T11" fmla="*/ 114 h 238"/>
                <a:gd name="T12" fmla="*/ 129 w 240"/>
                <a:gd name="T13" fmla="*/ 238 h 238"/>
                <a:gd name="T14" fmla="*/ 120 w 24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8">
                  <a:moveTo>
                    <a:pt x="120" y="238"/>
                  </a:moveTo>
                  <a:cubicBezTo>
                    <a:pt x="60" y="238"/>
                    <a:pt x="10" y="192"/>
                    <a:pt x="5" y="132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0" y="65"/>
                    <a:pt x="48" y="10"/>
                    <a:pt x="111" y="5"/>
                  </a:cubicBezTo>
                  <a:cubicBezTo>
                    <a:pt x="175" y="0"/>
                    <a:pt x="230" y="48"/>
                    <a:pt x="235" y="111"/>
                  </a:cubicBezTo>
                  <a:cubicBezTo>
                    <a:pt x="235" y="114"/>
                    <a:pt x="235" y="114"/>
                    <a:pt x="235" y="114"/>
                  </a:cubicBezTo>
                  <a:cubicBezTo>
                    <a:pt x="240" y="177"/>
                    <a:pt x="193" y="233"/>
                    <a:pt x="129" y="238"/>
                  </a:cubicBezTo>
                  <a:cubicBezTo>
                    <a:pt x="126" y="238"/>
                    <a:pt x="123" y="238"/>
                    <a:pt x="12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499">
              <a:extLst>
                <a:ext uri="{FF2B5EF4-FFF2-40B4-BE49-F238E27FC236}">
                  <a16:creationId xmlns:a16="http://schemas.microsoft.com/office/drawing/2014/main" id="{CC69FD59-821D-4F88-97B0-18458256F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003"/>
              <a:ext cx="52" cy="50"/>
            </a:xfrm>
            <a:custGeom>
              <a:avLst/>
              <a:gdLst>
                <a:gd name="T0" fmla="*/ 94 w 188"/>
                <a:gd name="T1" fmla="*/ 184 h 184"/>
                <a:gd name="T2" fmla="*/ 85 w 188"/>
                <a:gd name="T3" fmla="*/ 184 h 184"/>
                <a:gd name="T4" fmla="*/ 6 w 188"/>
                <a:gd name="T5" fmla="*/ 86 h 184"/>
                <a:gd name="T6" fmla="*/ 6 w 188"/>
                <a:gd name="T7" fmla="*/ 84 h 184"/>
                <a:gd name="T8" fmla="*/ 104 w 188"/>
                <a:gd name="T9" fmla="*/ 5 h 184"/>
                <a:gd name="T10" fmla="*/ 183 w 188"/>
                <a:gd name="T11" fmla="*/ 103 h 184"/>
                <a:gd name="T12" fmla="*/ 183 w 188"/>
                <a:gd name="T13" fmla="*/ 105 h 184"/>
                <a:gd name="T14" fmla="*/ 94 w 188"/>
                <a:gd name="T15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84">
                  <a:moveTo>
                    <a:pt x="94" y="184"/>
                  </a:moveTo>
                  <a:cubicBezTo>
                    <a:pt x="91" y="184"/>
                    <a:pt x="88" y="184"/>
                    <a:pt x="85" y="184"/>
                  </a:cubicBezTo>
                  <a:cubicBezTo>
                    <a:pt x="36" y="179"/>
                    <a:pt x="0" y="135"/>
                    <a:pt x="6" y="86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11" y="35"/>
                    <a:pt x="55" y="0"/>
                    <a:pt x="104" y="5"/>
                  </a:cubicBezTo>
                  <a:cubicBezTo>
                    <a:pt x="153" y="10"/>
                    <a:pt x="188" y="54"/>
                    <a:pt x="183" y="103"/>
                  </a:cubicBezTo>
                  <a:cubicBezTo>
                    <a:pt x="183" y="105"/>
                    <a:pt x="183" y="105"/>
                    <a:pt x="183" y="105"/>
                  </a:cubicBezTo>
                  <a:cubicBezTo>
                    <a:pt x="178" y="150"/>
                    <a:pt x="139" y="184"/>
                    <a:pt x="94" y="1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500">
              <a:extLst>
                <a:ext uri="{FF2B5EF4-FFF2-40B4-BE49-F238E27FC236}">
                  <a16:creationId xmlns:a16="http://schemas.microsoft.com/office/drawing/2014/main" id="{A5897CFA-C255-4303-9C40-68F5DE5CA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861"/>
              <a:ext cx="59" cy="58"/>
            </a:xfrm>
            <a:custGeom>
              <a:avLst/>
              <a:gdLst>
                <a:gd name="T0" fmla="*/ 106 w 212"/>
                <a:gd name="T1" fmla="*/ 210 h 210"/>
                <a:gd name="T2" fmla="*/ 5 w 212"/>
                <a:gd name="T3" fmla="*/ 116 h 210"/>
                <a:gd name="T4" fmla="*/ 5 w 212"/>
                <a:gd name="T5" fmla="*/ 113 h 210"/>
                <a:gd name="T6" fmla="*/ 98 w 212"/>
                <a:gd name="T7" fmla="*/ 4 h 210"/>
                <a:gd name="T8" fmla="*/ 208 w 212"/>
                <a:gd name="T9" fmla="*/ 98 h 210"/>
                <a:gd name="T10" fmla="*/ 208 w 212"/>
                <a:gd name="T11" fmla="*/ 100 h 210"/>
                <a:gd name="T12" fmla="*/ 114 w 212"/>
                <a:gd name="T13" fmla="*/ 209 h 210"/>
                <a:gd name="T14" fmla="*/ 106 w 212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2" h="210">
                  <a:moveTo>
                    <a:pt x="106" y="210"/>
                  </a:moveTo>
                  <a:cubicBezTo>
                    <a:pt x="54" y="210"/>
                    <a:pt x="9" y="169"/>
                    <a:pt x="5" y="116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0" y="57"/>
                    <a:pt x="42" y="8"/>
                    <a:pt x="98" y="4"/>
                  </a:cubicBezTo>
                  <a:cubicBezTo>
                    <a:pt x="155" y="0"/>
                    <a:pt x="203" y="41"/>
                    <a:pt x="208" y="98"/>
                  </a:cubicBezTo>
                  <a:cubicBezTo>
                    <a:pt x="208" y="100"/>
                    <a:pt x="208" y="100"/>
                    <a:pt x="208" y="100"/>
                  </a:cubicBezTo>
                  <a:cubicBezTo>
                    <a:pt x="212" y="156"/>
                    <a:pt x="170" y="205"/>
                    <a:pt x="114" y="209"/>
                  </a:cubicBezTo>
                  <a:cubicBezTo>
                    <a:pt x="112" y="210"/>
                    <a:pt x="109" y="210"/>
                    <a:pt x="106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501">
              <a:extLst>
                <a:ext uri="{FF2B5EF4-FFF2-40B4-BE49-F238E27FC236}">
                  <a16:creationId xmlns:a16="http://schemas.microsoft.com/office/drawing/2014/main" id="{CAE65038-54D0-4C31-8D07-1DF5C6A64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12"/>
              <a:ext cx="62" cy="61"/>
            </a:xfrm>
            <a:custGeom>
              <a:avLst/>
              <a:gdLst>
                <a:gd name="T0" fmla="*/ 111 w 222"/>
                <a:gd name="T1" fmla="*/ 218 h 218"/>
                <a:gd name="T2" fmla="*/ 100 w 222"/>
                <a:gd name="T3" fmla="*/ 217 h 218"/>
                <a:gd name="T4" fmla="*/ 7 w 222"/>
                <a:gd name="T5" fmla="*/ 101 h 218"/>
                <a:gd name="T6" fmla="*/ 7 w 222"/>
                <a:gd name="T7" fmla="*/ 99 h 218"/>
                <a:gd name="T8" fmla="*/ 122 w 222"/>
                <a:gd name="T9" fmla="*/ 6 h 218"/>
                <a:gd name="T10" fmla="*/ 215 w 222"/>
                <a:gd name="T11" fmla="*/ 121 h 218"/>
                <a:gd name="T12" fmla="*/ 215 w 222"/>
                <a:gd name="T13" fmla="*/ 124 h 218"/>
                <a:gd name="T14" fmla="*/ 111 w 222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2" h="218">
                  <a:moveTo>
                    <a:pt x="111" y="218"/>
                  </a:moveTo>
                  <a:cubicBezTo>
                    <a:pt x="107" y="218"/>
                    <a:pt x="104" y="217"/>
                    <a:pt x="100" y="217"/>
                  </a:cubicBezTo>
                  <a:cubicBezTo>
                    <a:pt x="42" y="211"/>
                    <a:pt x="0" y="159"/>
                    <a:pt x="7" y="101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13" y="41"/>
                    <a:pt x="65" y="0"/>
                    <a:pt x="122" y="6"/>
                  </a:cubicBezTo>
                  <a:cubicBezTo>
                    <a:pt x="180" y="12"/>
                    <a:pt x="222" y="64"/>
                    <a:pt x="215" y="121"/>
                  </a:cubicBezTo>
                  <a:cubicBezTo>
                    <a:pt x="215" y="124"/>
                    <a:pt x="215" y="124"/>
                    <a:pt x="215" y="124"/>
                  </a:cubicBezTo>
                  <a:cubicBezTo>
                    <a:pt x="209" y="178"/>
                    <a:pt x="164" y="218"/>
                    <a:pt x="111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502">
              <a:extLst>
                <a:ext uri="{FF2B5EF4-FFF2-40B4-BE49-F238E27FC236}">
                  <a16:creationId xmlns:a16="http://schemas.microsoft.com/office/drawing/2014/main" id="{80EB2E98-BBA7-44E1-A861-915FA1330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" y="1675"/>
              <a:ext cx="59" cy="58"/>
            </a:xfrm>
            <a:custGeom>
              <a:avLst/>
              <a:gdLst>
                <a:gd name="T0" fmla="*/ 107 w 213"/>
                <a:gd name="T1" fmla="*/ 212 h 212"/>
                <a:gd name="T2" fmla="*/ 4 w 213"/>
                <a:gd name="T3" fmla="*/ 117 h 212"/>
                <a:gd name="T4" fmla="*/ 4 w 213"/>
                <a:gd name="T5" fmla="*/ 114 h 212"/>
                <a:gd name="T6" fmla="*/ 99 w 213"/>
                <a:gd name="T7" fmla="*/ 4 h 212"/>
                <a:gd name="T8" fmla="*/ 209 w 213"/>
                <a:gd name="T9" fmla="*/ 99 h 212"/>
                <a:gd name="T10" fmla="*/ 209 w 213"/>
                <a:gd name="T11" fmla="*/ 101 h 212"/>
                <a:gd name="T12" fmla="*/ 114 w 213"/>
                <a:gd name="T13" fmla="*/ 211 h 212"/>
                <a:gd name="T14" fmla="*/ 107 w 213"/>
                <a:gd name="T15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12">
                  <a:moveTo>
                    <a:pt x="107" y="212"/>
                  </a:moveTo>
                  <a:cubicBezTo>
                    <a:pt x="53" y="212"/>
                    <a:pt x="8" y="171"/>
                    <a:pt x="4" y="117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0" y="58"/>
                    <a:pt x="42" y="9"/>
                    <a:pt x="99" y="4"/>
                  </a:cubicBezTo>
                  <a:cubicBezTo>
                    <a:pt x="155" y="0"/>
                    <a:pt x="205" y="42"/>
                    <a:pt x="209" y="99"/>
                  </a:cubicBezTo>
                  <a:cubicBezTo>
                    <a:pt x="209" y="101"/>
                    <a:pt x="209" y="101"/>
                    <a:pt x="209" y="101"/>
                  </a:cubicBezTo>
                  <a:cubicBezTo>
                    <a:pt x="213" y="158"/>
                    <a:pt x="171" y="207"/>
                    <a:pt x="114" y="211"/>
                  </a:cubicBezTo>
                  <a:cubicBezTo>
                    <a:pt x="112" y="212"/>
                    <a:pt x="109" y="212"/>
                    <a:pt x="107" y="2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503">
              <a:extLst>
                <a:ext uri="{FF2B5EF4-FFF2-40B4-BE49-F238E27FC236}">
                  <a16:creationId xmlns:a16="http://schemas.microsoft.com/office/drawing/2014/main" id="{EBC682D3-1207-46B4-A05F-346498F1D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639"/>
              <a:ext cx="40" cy="39"/>
            </a:xfrm>
            <a:custGeom>
              <a:avLst/>
              <a:gdLst>
                <a:gd name="T0" fmla="*/ 73 w 145"/>
                <a:gd name="T1" fmla="*/ 139 h 139"/>
                <a:gd name="T2" fmla="*/ 10 w 145"/>
                <a:gd name="T3" fmla="*/ 91 h 139"/>
                <a:gd name="T4" fmla="*/ 9 w 145"/>
                <a:gd name="T5" fmla="*/ 89 h 139"/>
                <a:gd name="T6" fmla="*/ 56 w 145"/>
                <a:gd name="T7" fmla="*/ 10 h 139"/>
                <a:gd name="T8" fmla="*/ 136 w 145"/>
                <a:gd name="T9" fmla="*/ 56 h 139"/>
                <a:gd name="T10" fmla="*/ 136 w 145"/>
                <a:gd name="T11" fmla="*/ 57 h 139"/>
                <a:gd name="T12" fmla="*/ 90 w 145"/>
                <a:gd name="T13" fmla="*/ 137 h 139"/>
                <a:gd name="T14" fmla="*/ 73 w 145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9">
                  <a:moveTo>
                    <a:pt x="73" y="139"/>
                  </a:moveTo>
                  <a:cubicBezTo>
                    <a:pt x="44" y="139"/>
                    <a:pt x="18" y="120"/>
                    <a:pt x="10" y="91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0" y="55"/>
                    <a:pt x="21" y="19"/>
                    <a:pt x="56" y="10"/>
                  </a:cubicBezTo>
                  <a:cubicBezTo>
                    <a:pt x="91" y="0"/>
                    <a:pt x="126" y="21"/>
                    <a:pt x="136" y="56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45" y="92"/>
                    <a:pt x="125" y="128"/>
                    <a:pt x="90" y="137"/>
                  </a:cubicBezTo>
                  <a:cubicBezTo>
                    <a:pt x="84" y="139"/>
                    <a:pt x="78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504">
              <a:extLst>
                <a:ext uri="{FF2B5EF4-FFF2-40B4-BE49-F238E27FC236}">
                  <a16:creationId xmlns:a16="http://schemas.microsoft.com/office/drawing/2014/main" id="{EB64D1ED-D7D7-4D21-9B1F-3104C7105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1505"/>
              <a:ext cx="41" cy="38"/>
            </a:xfrm>
            <a:custGeom>
              <a:avLst/>
              <a:gdLst>
                <a:gd name="T0" fmla="*/ 73 w 147"/>
                <a:gd name="T1" fmla="*/ 140 h 140"/>
                <a:gd name="T2" fmla="*/ 54 w 147"/>
                <a:gd name="T3" fmla="*/ 137 h 140"/>
                <a:gd name="T4" fmla="*/ 11 w 147"/>
                <a:gd name="T5" fmla="*/ 56 h 140"/>
                <a:gd name="T6" fmla="*/ 11 w 147"/>
                <a:gd name="T7" fmla="*/ 54 h 140"/>
                <a:gd name="T8" fmla="*/ 93 w 147"/>
                <a:gd name="T9" fmla="*/ 10 h 140"/>
                <a:gd name="T10" fmla="*/ 136 w 147"/>
                <a:gd name="T11" fmla="*/ 92 h 140"/>
                <a:gd name="T12" fmla="*/ 136 w 147"/>
                <a:gd name="T13" fmla="*/ 93 h 140"/>
                <a:gd name="T14" fmla="*/ 73 w 147"/>
                <a:gd name="T1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40">
                  <a:moveTo>
                    <a:pt x="73" y="140"/>
                  </a:moveTo>
                  <a:cubicBezTo>
                    <a:pt x="67" y="140"/>
                    <a:pt x="61" y="139"/>
                    <a:pt x="54" y="137"/>
                  </a:cubicBezTo>
                  <a:cubicBezTo>
                    <a:pt x="20" y="127"/>
                    <a:pt x="0" y="90"/>
                    <a:pt x="11" y="56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22" y="20"/>
                    <a:pt x="58" y="0"/>
                    <a:pt x="93" y="10"/>
                  </a:cubicBezTo>
                  <a:cubicBezTo>
                    <a:pt x="127" y="21"/>
                    <a:pt x="147" y="57"/>
                    <a:pt x="136" y="92"/>
                  </a:cubicBezTo>
                  <a:cubicBezTo>
                    <a:pt x="136" y="93"/>
                    <a:pt x="136" y="93"/>
                    <a:pt x="136" y="93"/>
                  </a:cubicBezTo>
                  <a:cubicBezTo>
                    <a:pt x="127" y="122"/>
                    <a:pt x="101" y="140"/>
                    <a:pt x="73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505">
              <a:extLst>
                <a:ext uri="{FF2B5EF4-FFF2-40B4-BE49-F238E27FC236}">
                  <a16:creationId xmlns:a16="http://schemas.microsoft.com/office/drawing/2014/main" id="{37FA7F22-5245-4ECC-A19D-84345CDA6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443"/>
              <a:ext cx="72" cy="69"/>
            </a:xfrm>
            <a:custGeom>
              <a:avLst/>
              <a:gdLst>
                <a:gd name="T0" fmla="*/ 132 w 263"/>
                <a:gd name="T1" fmla="*/ 252 h 252"/>
                <a:gd name="T2" fmla="*/ 17 w 263"/>
                <a:gd name="T3" fmla="*/ 165 h 252"/>
                <a:gd name="T4" fmla="*/ 16 w 263"/>
                <a:gd name="T5" fmla="*/ 162 h 252"/>
                <a:gd name="T6" fmla="*/ 100 w 263"/>
                <a:gd name="T7" fmla="*/ 17 h 252"/>
                <a:gd name="T8" fmla="*/ 245 w 263"/>
                <a:gd name="T9" fmla="*/ 101 h 252"/>
                <a:gd name="T10" fmla="*/ 246 w 263"/>
                <a:gd name="T11" fmla="*/ 103 h 252"/>
                <a:gd name="T12" fmla="*/ 162 w 263"/>
                <a:gd name="T13" fmla="*/ 248 h 252"/>
                <a:gd name="T14" fmla="*/ 132 w 263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2">
                  <a:moveTo>
                    <a:pt x="132" y="252"/>
                  </a:moveTo>
                  <a:cubicBezTo>
                    <a:pt x="79" y="252"/>
                    <a:pt x="31" y="217"/>
                    <a:pt x="17" y="165"/>
                  </a:cubicBezTo>
                  <a:cubicBezTo>
                    <a:pt x="16" y="162"/>
                    <a:pt x="16" y="162"/>
                    <a:pt x="16" y="162"/>
                  </a:cubicBezTo>
                  <a:cubicBezTo>
                    <a:pt x="0" y="99"/>
                    <a:pt x="37" y="34"/>
                    <a:pt x="100" y="17"/>
                  </a:cubicBezTo>
                  <a:cubicBezTo>
                    <a:pt x="163" y="0"/>
                    <a:pt x="228" y="37"/>
                    <a:pt x="245" y="101"/>
                  </a:cubicBezTo>
                  <a:cubicBezTo>
                    <a:pt x="246" y="103"/>
                    <a:pt x="246" y="103"/>
                    <a:pt x="246" y="103"/>
                  </a:cubicBezTo>
                  <a:cubicBezTo>
                    <a:pt x="263" y="166"/>
                    <a:pt x="225" y="231"/>
                    <a:pt x="162" y="248"/>
                  </a:cubicBezTo>
                  <a:cubicBezTo>
                    <a:pt x="152" y="251"/>
                    <a:pt x="142" y="252"/>
                    <a:pt x="132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506">
              <a:extLst>
                <a:ext uri="{FF2B5EF4-FFF2-40B4-BE49-F238E27FC236}">
                  <a16:creationId xmlns:a16="http://schemas.microsoft.com/office/drawing/2014/main" id="{BABB1EE9-ADD6-4032-A2A7-7C42F8706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322"/>
              <a:ext cx="48" cy="46"/>
            </a:xfrm>
            <a:custGeom>
              <a:avLst/>
              <a:gdLst>
                <a:gd name="T0" fmla="*/ 88 w 176"/>
                <a:gd name="T1" fmla="*/ 168 h 168"/>
                <a:gd name="T2" fmla="*/ 65 w 176"/>
                <a:gd name="T3" fmla="*/ 165 h 168"/>
                <a:gd name="T4" fmla="*/ 13 w 176"/>
                <a:gd name="T5" fmla="*/ 67 h 168"/>
                <a:gd name="T6" fmla="*/ 14 w 176"/>
                <a:gd name="T7" fmla="*/ 65 h 168"/>
                <a:gd name="T8" fmla="*/ 111 w 176"/>
                <a:gd name="T9" fmla="*/ 13 h 168"/>
                <a:gd name="T10" fmla="*/ 164 w 176"/>
                <a:gd name="T11" fmla="*/ 110 h 168"/>
                <a:gd name="T12" fmla="*/ 163 w 176"/>
                <a:gd name="T13" fmla="*/ 112 h 168"/>
                <a:gd name="T14" fmla="*/ 88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8" y="168"/>
                  </a:moveTo>
                  <a:cubicBezTo>
                    <a:pt x="81" y="168"/>
                    <a:pt x="73" y="167"/>
                    <a:pt x="65" y="165"/>
                  </a:cubicBezTo>
                  <a:cubicBezTo>
                    <a:pt x="24" y="152"/>
                    <a:pt x="0" y="108"/>
                    <a:pt x="13" y="67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26" y="24"/>
                    <a:pt x="70" y="0"/>
                    <a:pt x="111" y="13"/>
                  </a:cubicBezTo>
                  <a:cubicBezTo>
                    <a:pt x="153" y="25"/>
                    <a:pt x="176" y="69"/>
                    <a:pt x="164" y="110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53" y="146"/>
                    <a:pt x="122" y="168"/>
                    <a:pt x="88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507">
              <a:extLst>
                <a:ext uri="{FF2B5EF4-FFF2-40B4-BE49-F238E27FC236}">
                  <a16:creationId xmlns:a16="http://schemas.microsoft.com/office/drawing/2014/main" id="{4ECF421E-B6A0-41CF-B2C4-054FF6E99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264"/>
              <a:ext cx="69" cy="66"/>
            </a:xfrm>
            <a:custGeom>
              <a:avLst/>
              <a:gdLst>
                <a:gd name="T0" fmla="*/ 125 w 249"/>
                <a:gd name="T1" fmla="*/ 239 h 239"/>
                <a:gd name="T2" fmla="*/ 17 w 249"/>
                <a:gd name="T3" fmla="*/ 156 h 239"/>
                <a:gd name="T4" fmla="*/ 16 w 249"/>
                <a:gd name="T5" fmla="*/ 153 h 239"/>
                <a:gd name="T6" fmla="*/ 95 w 249"/>
                <a:gd name="T7" fmla="*/ 16 h 239"/>
                <a:gd name="T8" fmla="*/ 233 w 249"/>
                <a:gd name="T9" fmla="*/ 96 h 239"/>
                <a:gd name="T10" fmla="*/ 233 w 249"/>
                <a:gd name="T11" fmla="*/ 98 h 239"/>
                <a:gd name="T12" fmla="*/ 154 w 249"/>
                <a:gd name="T13" fmla="*/ 235 h 239"/>
                <a:gd name="T14" fmla="*/ 125 w 249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9" h="239">
                  <a:moveTo>
                    <a:pt x="125" y="239"/>
                  </a:moveTo>
                  <a:cubicBezTo>
                    <a:pt x="76" y="239"/>
                    <a:pt x="30" y="206"/>
                    <a:pt x="17" y="156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0" y="94"/>
                    <a:pt x="36" y="32"/>
                    <a:pt x="95" y="16"/>
                  </a:cubicBezTo>
                  <a:cubicBezTo>
                    <a:pt x="155" y="0"/>
                    <a:pt x="217" y="36"/>
                    <a:pt x="233" y="96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49" y="158"/>
                    <a:pt x="214" y="219"/>
                    <a:pt x="154" y="235"/>
                  </a:cubicBezTo>
                  <a:cubicBezTo>
                    <a:pt x="144" y="238"/>
                    <a:pt x="135" y="239"/>
                    <a:pt x="125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508">
              <a:extLst>
                <a:ext uri="{FF2B5EF4-FFF2-40B4-BE49-F238E27FC236}">
                  <a16:creationId xmlns:a16="http://schemas.microsoft.com/office/drawing/2014/main" id="{6290E0CA-5589-4CD7-8080-2294D67E9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1149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9 w 218"/>
                <a:gd name="T3" fmla="*/ 186 h 206"/>
                <a:gd name="T4" fmla="*/ 33 w 218"/>
                <a:gd name="T5" fmla="*/ 51 h 206"/>
                <a:gd name="T6" fmla="*/ 34 w 218"/>
                <a:gd name="T7" fmla="*/ 49 h 206"/>
                <a:gd name="T8" fmla="*/ 169 w 218"/>
                <a:gd name="T9" fmla="*/ 32 h 206"/>
                <a:gd name="T10" fmla="*/ 185 w 218"/>
                <a:gd name="T11" fmla="*/ 167 h 206"/>
                <a:gd name="T12" fmla="*/ 184 w 218"/>
                <a:gd name="T13" fmla="*/ 169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8" y="206"/>
                    <a:pt x="67" y="199"/>
                    <a:pt x="49" y="186"/>
                  </a:cubicBezTo>
                  <a:cubicBezTo>
                    <a:pt x="8" y="153"/>
                    <a:pt x="0" y="93"/>
                    <a:pt x="33" y="51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67" y="7"/>
                    <a:pt x="127" y="0"/>
                    <a:pt x="169" y="32"/>
                  </a:cubicBezTo>
                  <a:cubicBezTo>
                    <a:pt x="211" y="65"/>
                    <a:pt x="218" y="125"/>
                    <a:pt x="185" y="167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65" y="193"/>
                    <a:pt x="137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509">
              <a:extLst>
                <a:ext uri="{FF2B5EF4-FFF2-40B4-BE49-F238E27FC236}">
                  <a16:creationId xmlns:a16="http://schemas.microsoft.com/office/drawing/2014/main" id="{CBF3AE83-E9D5-47A4-85B7-9A34BCB6F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108"/>
              <a:ext cx="69" cy="66"/>
            </a:xfrm>
            <a:custGeom>
              <a:avLst/>
              <a:gdLst>
                <a:gd name="T0" fmla="*/ 126 w 250"/>
                <a:gd name="T1" fmla="*/ 236 h 236"/>
                <a:gd name="T2" fmla="*/ 37 w 250"/>
                <a:gd name="T3" fmla="*/ 191 h 236"/>
                <a:gd name="T4" fmla="*/ 36 w 250"/>
                <a:gd name="T5" fmla="*/ 189 h 236"/>
                <a:gd name="T6" fmla="*/ 60 w 250"/>
                <a:gd name="T7" fmla="*/ 35 h 236"/>
                <a:gd name="T8" fmla="*/ 213 w 250"/>
                <a:gd name="T9" fmla="*/ 59 h 236"/>
                <a:gd name="T10" fmla="*/ 215 w 250"/>
                <a:gd name="T11" fmla="*/ 61 h 236"/>
                <a:gd name="T12" fmla="*/ 191 w 250"/>
                <a:gd name="T13" fmla="*/ 215 h 236"/>
                <a:gd name="T14" fmla="*/ 126 w 250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6">
                  <a:moveTo>
                    <a:pt x="126" y="236"/>
                  </a:moveTo>
                  <a:cubicBezTo>
                    <a:pt x="92" y="236"/>
                    <a:pt x="59" y="220"/>
                    <a:pt x="37" y="191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0" y="140"/>
                    <a:pt x="11" y="71"/>
                    <a:pt x="60" y="35"/>
                  </a:cubicBezTo>
                  <a:cubicBezTo>
                    <a:pt x="109" y="0"/>
                    <a:pt x="177" y="10"/>
                    <a:pt x="213" y="59"/>
                  </a:cubicBezTo>
                  <a:cubicBezTo>
                    <a:pt x="215" y="61"/>
                    <a:pt x="215" y="61"/>
                    <a:pt x="215" y="61"/>
                  </a:cubicBezTo>
                  <a:cubicBezTo>
                    <a:pt x="250" y="110"/>
                    <a:pt x="240" y="179"/>
                    <a:pt x="191" y="215"/>
                  </a:cubicBezTo>
                  <a:cubicBezTo>
                    <a:pt x="171" y="229"/>
                    <a:pt x="149" y="236"/>
                    <a:pt x="126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510">
              <a:extLst>
                <a:ext uri="{FF2B5EF4-FFF2-40B4-BE49-F238E27FC236}">
                  <a16:creationId xmlns:a16="http://schemas.microsoft.com/office/drawing/2014/main" id="{D99DB0F2-0CBA-4822-AE22-D87A2113F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994"/>
              <a:ext cx="75" cy="71"/>
            </a:xfrm>
            <a:custGeom>
              <a:avLst/>
              <a:gdLst>
                <a:gd name="T0" fmla="*/ 134 w 271"/>
                <a:gd name="T1" fmla="*/ 256 h 256"/>
                <a:gd name="T2" fmla="*/ 61 w 271"/>
                <a:gd name="T3" fmla="*/ 231 h 256"/>
                <a:gd name="T4" fmla="*/ 40 w 271"/>
                <a:gd name="T5" fmla="*/ 63 h 256"/>
                <a:gd name="T6" fmla="*/ 42 w 271"/>
                <a:gd name="T7" fmla="*/ 61 h 256"/>
                <a:gd name="T8" fmla="*/ 209 w 271"/>
                <a:gd name="T9" fmla="*/ 41 h 256"/>
                <a:gd name="T10" fmla="*/ 230 w 271"/>
                <a:gd name="T11" fmla="*/ 208 h 256"/>
                <a:gd name="T12" fmla="*/ 228 w 271"/>
                <a:gd name="T13" fmla="*/ 211 h 256"/>
                <a:gd name="T14" fmla="*/ 134 w 271"/>
                <a:gd name="T15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56">
                  <a:moveTo>
                    <a:pt x="134" y="256"/>
                  </a:moveTo>
                  <a:cubicBezTo>
                    <a:pt x="108" y="256"/>
                    <a:pt x="82" y="248"/>
                    <a:pt x="61" y="231"/>
                  </a:cubicBezTo>
                  <a:cubicBezTo>
                    <a:pt x="9" y="191"/>
                    <a:pt x="0" y="115"/>
                    <a:pt x="40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82" y="9"/>
                    <a:pt x="157" y="0"/>
                    <a:pt x="209" y="41"/>
                  </a:cubicBezTo>
                  <a:cubicBezTo>
                    <a:pt x="261" y="81"/>
                    <a:pt x="271" y="156"/>
                    <a:pt x="230" y="208"/>
                  </a:cubicBezTo>
                  <a:cubicBezTo>
                    <a:pt x="228" y="211"/>
                    <a:pt x="228" y="211"/>
                    <a:pt x="228" y="211"/>
                  </a:cubicBezTo>
                  <a:cubicBezTo>
                    <a:pt x="205" y="241"/>
                    <a:pt x="170" y="256"/>
                    <a:pt x="134" y="2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511">
              <a:extLst>
                <a:ext uri="{FF2B5EF4-FFF2-40B4-BE49-F238E27FC236}">
                  <a16:creationId xmlns:a16="http://schemas.microsoft.com/office/drawing/2014/main" id="{522EB3C8-C5D9-44DB-96F6-FC4346512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957"/>
              <a:ext cx="71" cy="67"/>
            </a:xfrm>
            <a:custGeom>
              <a:avLst/>
              <a:gdLst>
                <a:gd name="T0" fmla="*/ 130 w 259"/>
                <a:gd name="T1" fmla="*/ 244 h 244"/>
                <a:gd name="T2" fmla="*/ 38 w 259"/>
                <a:gd name="T3" fmla="*/ 197 h 244"/>
                <a:gd name="T4" fmla="*/ 37 w 259"/>
                <a:gd name="T5" fmla="*/ 195 h 244"/>
                <a:gd name="T6" fmla="*/ 61 w 259"/>
                <a:gd name="T7" fmla="*/ 36 h 244"/>
                <a:gd name="T8" fmla="*/ 220 w 259"/>
                <a:gd name="T9" fmla="*/ 61 h 244"/>
                <a:gd name="T10" fmla="*/ 222 w 259"/>
                <a:gd name="T11" fmla="*/ 63 h 244"/>
                <a:gd name="T12" fmla="*/ 197 w 259"/>
                <a:gd name="T13" fmla="*/ 222 h 244"/>
                <a:gd name="T14" fmla="*/ 130 w 259"/>
                <a:gd name="T15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4">
                  <a:moveTo>
                    <a:pt x="130" y="244"/>
                  </a:moveTo>
                  <a:cubicBezTo>
                    <a:pt x="95" y="244"/>
                    <a:pt x="60" y="228"/>
                    <a:pt x="38" y="197"/>
                  </a:cubicBezTo>
                  <a:cubicBezTo>
                    <a:pt x="37" y="195"/>
                    <a:pt x="37" y="195"/>
                    <a:pt x="37" y="195"/>
                  </a:cubicBezTo>
                  <a:cubicBezTo>
                    <a:pt x="0" y="144"/>
                    <a:pt x="11" y="73"/>
                    <a:pt x="61" y="36"/>
                  </a:cubicBezTo>
                  <a:cubicBezTo>
                    <a:pt x="112" y="0"/>
                    <a:pt x="183" y="11"/>
                    <a:pt x="220" y="61"/>
                  </a:cubicBezTo>
                  <a:cubicBezTo>
                    <a:pt x="222" y="63"/>
                    <a:pt x="222" y="63"/>
                    <a:pt x="222" y="63"/>
                  </a:cubicBezTo>
                  <a:cubicBezTo>
                    <a:pt x="259" y="114"/>
                    <a:pt x="247" y="185"/>
                    <a:pt x="197" y="222"/>
                  </a:cubicBezTo>
                  <a:cubicBezTo>
                    <a:pt x="177" y="237"/>
                    <a:pt x="153" y="244"/>
                    <a:pt x="130" y="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512">
              <a:extLst>
                <a:ext uri="{FF2B5EF4-FFF2-40B4-BE49-F238E27FC236}">
                  <a16:creationId xmlns:a16="http://schemas.microsoft.com/office/drawing/2014/main" id="{08D553FF-D446-47CB-93CB-F5584533C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864"/>
              <a:ext cx="42" cy="39"/>
            </a:xfrm>
            <a:custGeom>
              <a:avLst/>
              <a:gdLst>
                <a:gd name="T0" fmla="*/ 74 w 150"/>
                <a:gd name="T1" fmla="*/ 141 h 141"/>
                <a:gd name="T2" fmla="*/ 34 w 150"/>
                <a:gd name="T3" fmla="*/ 127 h 141"/>
                <a:gd name="T4" fmla="*/ 23 w 150"/>
                <a:gd name="T5" fmla="*/ 35 h 141"/>
                <a:gd name="T6" fmla="*/ 24 w 150"/>
                <a:gd name="T7" fmla="*/ 34 h 141"/>
                <a:gd name="T8" fmla="*/ 116 w 150"/>
                <a:gd name="T9" fmla="*/ 22 h 141"/>
                <a:gd name="T10" fmla="*/ 127 w 150"/>
                <a:gd name="T11" fmla="*/ 115 h 141"/>
                <a:gd name="T12" fmla="*/ 126 w 150"/>
                <a:gd name="T13" fmla="*/ 116 h 141"/>
                <a:gd name="T14" fmla="*/ 74 w 150"/>
                <a:gd name="T1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0" h="141">
                  <a:moveTo>
                    <a:pt x="74" y="141"/>
                  </a:moveTo>
                  <a:cubicBezTo>
                    <a:pt x="60" y="141"/>
                    <a:pt x="46" y="137"/>
                    <a:pt x="34" y="127"/>
                  </a:cubicBezTo>
                  <a:cubicBezTo>
                    <a:pt x="5" y="105"/>
                    <a:pt x="0" y="64"/>
                    <a:pt x="23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46" y="5"/>
                    <a:pt x="87" y="0"/>
                    <a:pt x="116" y="22"/>
                  </a:cubicBezTo>
                  <a:cubicBezTo>
                    <a:pt x="145" y="45"/>
                    <a:pt x="150" y="86"/>
                    <a:pt x="127" y="115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13" y="133"/>
                    <a:pt x="94" y="141"/>
                    <a:pt x="74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513">
              <a:extLst>
                <a:ext uri="{FF2B5EF4-FFF2-40B4-BE49-F238E27FC236}">
                  <a16:creationId xmlns:a16="http://schemas.microsoft.com/office/drawing/2014/main" id="{7436959A-DCAD-42A9-919F-4922D427C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830"/>
              <a:ext cx="54" cy="50"/>
            </a:xfrm>
            <a:custGeom>
              <a:avLst/>
              <a:gdLst>
                <a:gd name="T0" fmla="*/ 98 w 194"/>
                <a:gd name="T1" fmla="*/ 181 h 181"/>
                <a:gd name="T2" fmla="*/ 53 w 194"/>
                <a:gd name="T3" fmla="*/ 168 h 181"/>
                <a:gd name="T4" fmla="*/ 51 w 194"/>
                <a:gd name="T5" fmla="*/ 167 h 181"/>
                <a:gd name="T6" fmla="*/ 25 w 194"/>
                <a:gd name="T7" fmla="*/ 50 h 181"/>
                <a:gd name="T8" fmla="*/ 142 w 194"/>
                <a:gd name="T9" fmla="*/ 25 h 181"/>
                <a:gd name="T10" fmla="*/ 143 w 194"/>
                <a:gd name="T11" fmla="*/ 26 h 181"/>
                <a:gd name="T12" fmla="*/ 169 w 194"/>
                <a:gd name="T13" fmla="*/ 142 h 181"/>
                <a:gd name="T14" fmla="*/ 98 w 194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181">
                  <a:moveTo>
                    <a:pt x="98" y="181"/>
                  </a:moveTo>
                  <a:cubicBezTo>
                    <a:pt x="82" y="181"/>
                    <a:pt x="67" y="177"/>
                    <a:pt x="53" y="168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12" y="142"/>
                    <a:pt x="0" y="90"/>
                    <a:pt x="25" y="50"/>
                  </a:cubicBezTo>
                  <a:cubicBezTo>
                    <a:pt x="50" y="11"/>
                    <a:pt x="103" y="0"/>
                    <a:pt x="142" y="25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83" y="51"/>
                    <a:pt x="194" y="103"/>
                    <a:pt x="169" y="142"/>
                  </a:cubicBezTo>
                  <a:cubicBezTo>
                    <a:pt x="153" y="168"/>
                    <a:pt x="126" y="181"/>
                    <a:pt x="98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514">
              <a:extLst>
                <a:ext uri="{FF2B5EF4-FFF2-40B4-BE49-F238E27FC236}">
                  <a16:creationId xmlns:a16="http://schemas.microsoft.com/office/drawing/2014/main" id="{676E4F18-FA91-42B7-8C9C-6A8C62879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741"/>
              <a:ext cx="78" cy="73"/>
            </a:xfrm>
            <a:custGeom>
              <a:avLst/>
              <a:gdLst>
                <a:gd name="T0" fmla="*/ 140 w 283"/>
                <a:gd name="T1" fmla="*/ 265 h 265"/>
                <a:gd name="T2" fmla="*/ 35 w 283"/>
                <a:gd name="T3" fmla="*/ 205 h 265"/>
                <a:gd name="T4" fmla="*/ 77 w 283"/>
                <a:gd name="T5" fmla="*/ 36 h 265"/>
                <a:gd name="T6" fmla="*/ 80 w 283"/>
                <a:gd name="T7" fmla="*/ 35 h 265"/>
                <a:gd name="T8" fmla="*/ 248 w 283"/>
                <a:gd name="T9" fmla="*/ 77 h 265"/>
                <a:gd name="T10" fmla="*/ 206 w 283"/>
                <a:gd name="T11" fmla="*/ 246 h 265"/>
                <a:gd name="T12" fmla="*/ 203 w 283"/>
                <a:gd name="T13" fmla="*/ 247 h 265"/>
                <a:gd name="T14" fmla="*/ 140 w 283"/>
                <a:gd name="T15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5">
                  <a:moveTo>
                    <a:pt x="140" y="265"/>
                  </a:moveTo>
                  <a:cubicBezTo>
                    <a:pt x="98" y="265"/>
                    <a:pt x="58" y="243"/>
                    <a:pt x="35" y="205"/>
                  </a:cubicBezTo>
                  <a:cubicBezTo>
                    <a:pt x="0" y="147"/>
                    <a:pt x="19" y="71"/>
                    <a:pt x="77" y="36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138" y="0"/>
                    <a:pt x="213" y="19"/>
                    <a:pt x="248" y="77"/>
                  </a:cubicBezTo>
                  <a:cubicBezTo>
                    <a:pt x="283" y="136"/>
                    <a:pt x="264" y="211"/>
                    <a:pt x="206" y="246"/>
                  </a:cubicBezTo>
                  <a:cubicBezTo>
                    <a:pt x="203" y="247"/>
                    <a:pt x="203" y="247"/>
                    <a:pt x="203" y="247"/>
                  </a:cubicBezTo>
                  <a:cubicBezTo>
                    <a:pt x="183" y="259"/>
                    <a:pt x="162" y="265"/>
                    <a:pt x="140" y="2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515">
              <a:extLst>
                <a:ext uri="{FF2B5EF4-FFF2-40B4-BE49-F238E27FC236}">
                  <a16:creationId xmlns:a16="http://schemas.microsoft.com/office/drawing/2014/main" id="{30689CB3-A21A-4627-ADA3-38F6A2E31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717"/>
              <a:ext cx="77" cy="72"/>
            </a:xfrm>
            <a:custGeom>
              <a:avLst/>
              <a:gdLst>
                <a:gd name="T0" fmla="*/ 140 w 278"/>
                <a:gd name="T1" fmla="*/ 260 h 260"/>
                <a:gd name="T2" fmla="*/ 75 w 278"/>
                <a:gd name="T3" fmla="*/ 241 h 260"/>
                <a:gd name="T4" fmla="*/ 73 w 278"/>
                <a:gd name="T5" fmla="*/ 239 h 260"/>
                <a:gd name="T6" fmla="*/ 36 w 278"/>
                <a:gd name="T7" fmla="*/ 72 h 260"/>
                <a:gd name="T8" fmla="*/ 203 w 278"/>
                <a:gd name="T9" fmla="*/ 36 h 260"/>
                <a:gd name="T10" fmla="*/ 205 w 278"/>
                <a:gd name="T11" fmla="*/ 37 h 260"/>
                <a:gd name="T12" fmla="*/ 242 w 278"/>
                <a:gd name="T13" fmla="*/ 204 h 260"/>
                <a:gd name="T14" fmla="*/ 140 w 278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260">
                  <a:moveTo>
                    <a:pt x="140" y="260"/>
                  </a:moveTo>
                  <a:cubicBezTo>
                    <a:pt x="118" y="260"/>
                    <a:pt x="95" y="254"/>
                    <a:pt x="75" y="241"/>
                  </a:cubicBezTo>
                  <a:cubicBezTo>
                    <a:pt x="73" y="239"/>
                    <a:pt x="73" y="239"/>
                    <a:pt x="73" y="239"/>
                  </a:cubicBezTo>
                  <a:cubicBezTo>
                    <a:pt x="17" y="203"/>
                    <a:pt x="0" y="129"/>
                    <a:pt x="36" y="72"/>
                  </a:cubicBezTo>
                  <a:cubicBezTo>
                    <a:pt x="72" y="16"/>
                    <a:pt x="147" y="0"/>
                    <a:pt x="203" y="36"/>
                  </a:cubicBezTo>
                  <a:cubicBezTo>
                    <a:pt x="205" y="37"/>
                    <a:pt x="205" y="37"/>
                    <a:pt x="205" y="37"/>
                  </a:cubicBezTo>
                  <a:cubicBezTo>
                    <a:pt x="262" y="73"/>
                    <a:pt x="278" y="148"/>
                    <a:pt x="242" y="204"/>
                  </a:cubicBezTo>
                  <a:cubicBezTo>
                    <a:pt x="219" y="240"/>
                    <a:pt x="180" y="260"/>
                    <a:pt x="140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516">
              <a:extLst>
                <a:ext uri="{FF2B5EF4-FFF2-40B4-BE49-F238E27FC236}">
                  <a16:creationId xmlns:a16="http://schemas.microsoft.com/office/drawing/2014/main" id="{DE6D2646-8C80-42BA-8A78-0EA652E95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652"/>
              <a:ext cx="64" cy="60"/>
            </a:xfrm>
            <a:custGeom>
              <a:avLst/>
              <a:gdLst>
                <a:gd name="T0" fmla="*/ 115 w 231"/>
                <a:gd name="T1" fmla="*/ 217 h 217"/>
                <a:gd name="T2" fmla="*/ 28 w 231"/>
                <a:gd name="T3" fmla="*/ 168 h 217"/>
                <a:gd name="T4" fmla="*/ 63 w 231"/>
                <a:gd name="T5" fmla="*/ 30 h 217"/>
                <a:gd name="T6" fmla="*/ 65 w 231"/>
                <a:gd name="T7" fmla="*/ 29 h 217"/>
                <a:gd name="T8" fmla="*/ 203 w 231"/>
                <a:gd name="T9" fmla="*/ 64 h 217"/>
                <a:gd name="T10" fmla="*/ 168 w 231"/>
                <a:gd name="T11" fmla="*/ 202 h 217"/>
                <a:gd name="T12" fmla="*/ 166 w 231"/>
                <a:gd name="T13" fmla="*/ 203 h 217"/>
                <a:gd name="T14" fmla="*/ 115 w 231"/>
                <a:gd name="T15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7">
                  <a:moveTo>
                    <a:pt x="115" y="217"/>
                  </a:moveTo>
                  <a:cubicBezTo>
                    <a:pt x="80" y="217"/>
                    <a:pt x="47" y="200"/>
                    <a:pt x="28" y="168"/>
                  </a:cubicBezTo>
                  <a:cubicBezTo>
                    <a:pt x="0" y="120"/>
                    <a:pt x="15" y="59"/>
                    <a:pt x="63" y="30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113" y="0"/>
                    <a:pt x="174" y="16"/>
                    <a:pt x="203" y="64"/>
                  </a:cubicBezTo>
                  <a:cubicBezTo>
                    <a:pt x="231" y="111"/>
                    <a:pt x="216" y="173"/>
                    <a:pt x="168" y="202"/>
                  </a:cubicBezTo>
                  <a:cubicBezTo>
                    <a:pt x="166" y="203"/>
                    <a:pt x="166" y="203"/>
                    <a:pt x="166" y="203"/>
                  </a:cubicBezTo>
                  <a:cubicBezTo>
                    <a:pt x="150" y="212"/>
                    <a:pt x="132" y="217"/>
                    <a:pt x="115" y="2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517">
              <a:extLst>
                <a:ext uri="{FF2B5EF4-FFF2-40B4-BE49-F238E27FC236}">
                  <a16:creationId xmlns:a16="http://schemas.microsoft.com/office/drawing/2014/main" id="{455DB423-D56B-41D8-820C-8B47B9AC5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618"/>
              <a:ext cx="74" cy="70"/>
            </a:xfrm>
            <a:custGeom>
              <a:avLst/>
              <a:gdLst>
                <a:gd name="T0" fmla="*/ 136 w 270"/>
                <a:gd name="T1" fmla="*/ 253 h 253"/>
                <a:gd name="T2" fmla="*/ 73 w 270"/>
                <a:gd name="T3" fmla="*/ 235 h 253"/>
                <a:gd name="T4" fmla="*/ 70 w 270"/>
                <a:gd name="T5" fmla="*/ 233 h 253"/>
                <a:gd name="T6" fmla="*/ 35 w 270"/>
                <a:gd name="T7" fmla="*/ 71 h 253"/>
                <a:gd name="T8" fmla="*/ 197 w 270"/>
                <a:gd name="T9" fmla="*/ 36 h 253"/>
                <a:gd name="T10" fmla="*/ 200 w 270"/>
                <a:gd name="T11" fmla="*/ 37 h 253"/>
                <a:gd name="T12" fmla="*/ 235 w 270"/>
                <a:gd name="T13" fmla="*/ 199 h 253"/>
                <a:gd name="T14" fmla="*/ 136 w 270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53">
                  <a:moveTo>
                    <a:pt x="136" y="253"/>
                  </a:moveTo>
                  <a:cubicBezTo>
                    <a:pt x="114" y="253"/>
                    <a:pt x="92" y="247"/>
                    <a:pt x="73" y="235"/>
                  </a:cubicBezTo>
                  <a:cubicBezTo>
                    <a:pt x="70" y="233"/>
                    <a:pt x="70" y="233"/>
                    <a:pt x="70" y="233"/>
                  </a:cubicBezTo>
                  <a:cubicBezTo>
                    <a:pt x="16" y="198"/>
                    <a:pt x="0" y="126"/>
                    <a:pt x="35" y="71"/>
                  </a:cubicBezTo>
                  <a:cubicBezTo>
                    <a:pt x="70" y="16"/>
                    <a:pt x="143" y="0"/>
                    <a:pt x="197" y="36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254" y="72"/>
                    <a:pt x="270" y="145"/>
                    <a:pt x="235" y="199"/>
                  </a:cubicBezTo>
                  <a:cubicBezTo>
                    <a:pt x="213" y="234"/>
                    <a:pt x="175" y="253"/>
                    <a:pt x="136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518">
              <a:extLst>
                <a:ext uri="{FF2B5EF4-FFF2-40B4-BE49-F238E27FC236}">
                  <a16:creationId xmlns:a16="http://schemas.microsoft.com/office/drawing/2014/main" id="{BB7164D1-9D05-421F-BD5F-8ADD71234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574"/>
              <a:ext cx="66" cy="64"/>
            </a:xfrm>
            <a:custGeom>
              <a:avLst/>
              <a:gdLst>
                <a:gd name="T0" fmla="*/ 119 w 240"/>
                <a:gd name="T1" fmla="*/ 230 h 230"/>
                <a:gd name="T2" fmla="*/ 10 w 240"/>
                <a:gd name="T3" fmla="*/ 138 h 230"/>
                <a:gd name="T4" fmla="*/ 100 w 240"/>
                <a:gd name="T5" fmla="*/ 11 h 230"/>
                <a:gd name="T6" fmla="*/ 103 w 240"/>
                <a:gd name="T7" fmla="*/ 10 h 230"/>
                <a:gd name="T8" fmla="*/ 230 w 240"/>
                <a:gd name="T9" fmla="*/ 100 h 230"/>
                <a:gd name="T10" fmla="*/ 140 w 240"/>
                <a:gd name="T11" fmla="*/ 228 h 230"/>
                <a:gd name="T12" fmla="*/ 137 w 240"/>
                <a:gd name="T13" fmla="*/ 228 h 230"/>
                <a:gd name="T14" fmla="*/ 119 w 240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0">
                  <a:moveTo>
                    <a:pt x="119" y="230"/>
                  </a:moveTo>
                  <a:cubicBezTo>
                    <a:pt x="66" y="230"/>
                    <a:pt x="19" y="192"/>
                    <a:pt x="10" y="138"/>
                  </a:cubicBezTo>
                  <a:cubicBezTo>
                    <a:pt x="0" y="78"/>
                    <a:pt x="40" y="21"/>
                    <a:pt x="100" y="11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63" y="0"/>
                    <a:pt x="220" y="40"/>
                    <a:pt x="230" y="100"/>
                  </a:cubicBezTo>
                  <a:cubicBezTo>
                    <a:pt x="240" y="160"/>
                    <a:pt x="200" y="218"/>
                    <a:pt x="140" y="228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1" y="229"/>
                    <a:pt x="125" y="230"/>
                    <a:pt x="119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519">
              <a:extLst>
                <a:ext uri="{FF2B5EF4-FFF2-40B4-BE49-F238E27FC236}">
                  <a16:creationId xmlns:a16="http://schemas.microsoft.com/office/drawing/2014/main" id="{E9EBAD92-C6AE-4E38-AC35-DD34444A9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568"/>
              <a:ext cx="71" cy="67"/>
            </a:xfrm>
            <a:custGeom>
              <a:avLst/>
              <a:gdLst>
                <a:gd name="T0" fmla="*/ 130 w 257"/>
                <a:gd name="T1" fmla="*/ 245 h 245"/>
                <a:gd name="T2" fmla="*/ 107 w 257"/>
                <a:gd name="T3" fmla="*/ 242 h 245"/>
                <a:gd name="T4" fmla="*/ 104 w 257"/>
                <a:gd name="T5" fmla="*/ 242 h 245"/>
                <a:gd name="T6" fmla="*/ 13 w 257"/>
                <a:gd name="T7" fmla="*/ 104 h 245"/>
                <a:gd name="T8" fmla="*/ 151 w 257"/>
                <a:gd name="T9" fmla="*/ 13 h 245"/>
                <a:gd name="T10" fmla="*/ 153 w 257"/>
                <a:gd name="T11" fmla="*/ 13 h 245"/>
                <a:gd name="T12" fmla="*/ 245 w 257"/>
                <a:gd name="T13" fmla="*/ 151 h 245"/>
                <a:gd name="T14" fmla="*/ 130 w 257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5">
                  <a:moveTo>
                    <a:pt x="130" y="245"/>
                  </a:moveTo>
                  <a:cubicBezTo>
                    <a:pt x="123" y="245"/>
                    <a:pt x="115" y="244"/>
                    <a:pt x="107" y="242"/>
                  </a:cubicBezTo>
                  <a:cubicBezTo>
                    <a:pt x="104" y="242"/>
                    <a:pt x="104" y="242"/>
                    <a:pt x="104" y="242"/>
                  </a:cubicBezTo>
                  <a:cubicBezTo>
                    <a:pt x="41" y="229"/>
                    <a:pt x="0" y="167"/>
                    <a:pt x="13" y="104"/>
                  </a:cubicBezTo>
                  <a:cubicBezTo>
                    <a:pt x="26" y="41"/>
                    <a:pt x="87" y="0"/>
                    <a:pt x="151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217" y="26"/>
                    <a:pt x="257" y="88"/>
                    <a:pt x="245" y="151"/>
                  </a:cubicBezTo>
                  <a:cubicBezTo>
                    <a:pt x="233" y="206"/>
                    <a:pt x="185" y="245"/>
                    <a:pt x="130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520">
              <a:extLst>
                <a:ext uri="{FF2B5EF4-FFF2-40B4-BE49-F238E27FC236}">
                  <a16:creationId xmlns:a16="http://schemas.microsoft.com/office/drawing/2014/main" id="{2CB9D794-6106-40F3-827F-C9B0B5813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544"/>
              <a:ext cx="65" cy="62"/>
            </a:xfrm>
            <a:custGeom>
              <a:avLst/>
              <a:gdLst>
                <a:gd name="T0" fmla="*/ 116 w 234"/>
                <a:gd name="T1" fmla="*/ 223 h 223"/>
                <a:gd name="T2" fmla="*/ 10 w 234"/>
                <a:gd name="T3" fmla="*/ 134 h 223"/>
                <a:gd name="T4" fmla="*/ 98 w 234"/>
                <a:gd name="T5" fmla="*/ 10 h 223"/>
                <a:gd name="T6" fmla="*/ 100 w 234"/>
                <a:gd name="T7" fmla="*/ 10 h 223"/>
                <a:gd name="T8" fmla="*/ 224 w 234"/>
                <a:gd name="T9" fmla="*/ 97 h 223"/>
                <a:gd name="T10" fmla="*/ 137 w 234"/>
                <a:gd name="T11" fmla="*/ 221 h 223"/>
                <a:gd name="T12" fmla="*/ 134 w 234"/>
                <a:gd name="T13" fmla="*/ 222 h 223"/>
                <a:gd name="T14" fmla="*/ 116 w 234"/>
                <a:gd name="T15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4" h="223">
                  <a:moveTo>
                    <a:pt x="116" y="223"/>
                  </a:moveTo>
                  <a:cubicBezTo>
                    <a:pt x="64" y="223"/>
                    <a:pt x="19" y="186"/>
                    <a:pt x="10" y="134"/>
                  </a:cubicBezTo>
                  <a:cubicBezTo>
                    <a:pt x="0" y="75"/>
                    <a:pt x="39" y="20"/>
                    <a:pt x="98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59" y="0"/>
                    <a:pt x="214" y="39"/>
                    <a:pt x="224" y="97"/>
                  </a:cubicBezTo>
                  <a:cubicBezTo>
                    <a:pt x="234" y="156"/>
                    <a:pt x="195" y="211"/>
                    <a:pt x="137" y="221"/>
                  </a:cubicBezTo>
                  <a:cubicBezTo>
                    <a:pt x="134" y="222"/>
                    <a:pt x="134" y="222"/>
                    <a:pt x="134" y="222"/>
                  </a:cubicBezTo>
                  <a:cubicBezTo>
                    <a:pt x="128" y="223"/>
                    <a:pt x="122" y="223"/>
                    <a:pt x="116" y="2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521">
              <a:extLst>
                <a:ext uri="{FF2B5EF4-FFF2-40B4-BE49-F238E27FC236}">
                  <a16:creationId xmlns:a16="http://schemas.microsoft.com/office/drawing/2014/main" id="{9062F846-2A3D-4AAC-AFB1-6B9BC4B5A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543"/>
              <a:ext cx="47" cy="44"/>
            </a:xfrm>
            <a:custGeom>
              <a:avLst/>
              <a:gdLst>
                <a:gd name="T0" fmla="*/ 84 w 167"/>
                <a:gd name="T1" fmla="*/ 160 h 160"/>
                <a:gd name="T2" fmla="*/ 69 w 167"/>
                <a:gd name="T3" fmla="*/ 158 h 160"/>
                <a:gd name="T4" fmla="*/ 67 w 167"/>
                <a:gd name="T5" fmla="*/ 158 h 160"/>
                <a:gd name="T6" fmla="*/ 8 w 167"/>
                <a:gd name="T7" fmla="*/ 68 h 160"/>
                <a:gd name="T8" fmla="*/ 98 w 167"/>
                <a:gd name="T9" fmla="*/ 8 h 160"/>
                <a:gd name="T10" fmla="*/ 99 w 167"/>
                <a:gd name="T11" fmla="*/ 9 h 160"/>
                <a:gd name="T12" fmla="*/ 159 w 167"/>
                <a:gd name="T13" fmla="*/ 99 h 160"/>
                <a:gd name="T14" fmla="*/ 84 w 167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60">
                  <a:moveTo>
                    <a:pt x="84" y="160"/>
                  </a:moveTo>
                  <a:cubicBezTo>
                    <a:pt x="79" y="160"/>
                    <a:pt x="74" y="159"/>
                    <a:pt x="69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26" y="149"/>
                    <a:pt x="0" y="109"/>
                    <a:pt x="8" y="68"/>
                  </a:cubicBezTo>
                  <a:cubicBezTo>
                    <a:pt x="16" y="27"/>
                    <a:pt x="57" y="0"/>
                    <a:pt x="98" y="8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41" y="17"/>
                    <a:pt x="167" y="57"/>
                    <a:pt x="159" y="99"/>
                  </a:cubicBezTo>
                  <a:cubicBezTo>
                    <a:pt x="152" y="135"/>
                    <a:pt x="120" y="160"/>
                    <a:pt x="84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522">
              <a:extLst>
                <a:ext uri="{FF2B5EF4-FFF2-40B4-BE49-F238E27FC236}">
                  <a16:creationId xmlns:a16="http://schemas.microsoft.com/office/drawing/2014/main" id="{21B21D6A-6D62-4FDF-887D-9197B35E9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520"/>
              <a:ext cx="49" cy="47"/>
            </a:xfrm>
            <a:custGeom>
              <a:avLst/>
              <a:gdLst>
                <a:gd name="T0" fmla="*/ 88 w 179"/>
                <a:gd name="T1" fmla="*/ 171 h 171"/>
                <a:gd name="T2" fmla="*/ 7 w 179"/>
                <a:gd name="T3" fmla="*/ 103 h 171"/>
                <a:gd name="T4" fmla="*/ 74 w 179"/>
                <a:gd name="T5" fmla="*/ 8 h 171"/>
                <a:gd name="T6" fmla="*/ 76 w 179"/>
                <a:gd name="T7" fmla="*/ 8 h 171"/>
                <a:gd name="T8" fmla="*/ 171 w 179"/>
                <a:gd name="T9" fmla="*/ 75 h 171"/>
                <a:gd name="T10" fmla="*/ 104 w 179"/>
                <a:gd name="T11" fmla="*/ 170 h 171"/>
                <a:gd name="T12" fmla="*/ 102 w 179"/>
                <a:gd name="T13" fmla="*/ 170 h 171"/>
                <a:gd name="T14" fmla="*/ 88 w 179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71">
                  <a:moveTo>
                    <a:pt x="88" y="171"/>
                  </a:moveTo>
                  <a:cubicBezTo>
                    <a:pt x="49" y="171"/>
                    <a:pt x="14" y="143"/>
                    <a:pt x="7" y="103"/>
                  </a:cubicBezTo>
                  <a:cubicBezTo>
                    <a:pt x="0" y="58"/>
                    <a:pt x="30" y="16"/>
                    <a:pt x="74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121" y="0"/>
                    <a:pt x="164" y="30"/>
                    <a:pt x="171" y="75"/>
                  </a:cubicBezTo>
                  <a:cubicBezTo>
                    <a:pt x="179" y="120"/>
                    <a:pt x="149" y="162"/>
                    <a:pt x="104" y="170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98" y="171"/>
                    <a:pt x="93" y="171"/>
                    <a:pt x="88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523">
              <a:extLst>
                <a:ext uri="{FF2B5EF4-FFF2-40B4-BE49-F238E27FC236}">
                  <a16:creationId xmlns:a16="http://schemas.microsoft.com/office/drawing/2014/main" id="{492FC902-22DB-4668-8CC2-EAAB7C2EF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3131"/>
              <a:ext cx="45" cy="44"/>
            </a:xfrm>
            <a:custGeom>
              <a:avLst/>
              <a:gdLst>
                <a:gd name="T0" fmla="*/ 80 w 163"/>
                <a:gd name="T1" fmla="*/ 157 h 157"/>
                <a:gd name="T2" fmla="*/ 6 w 163"/>
                <a:gd name="T3" fmla="*/ 91 h 157"/>
                <a:gd name="T4" fmla="*/ 70 w 163"/>
                <a:gd name="T5" fmla="*/ 6 h 157"/>
                <a:gd name="T6" fmla="*/ 72 w 163"/>
                <a:gd name="T7" fmla="*/ 6 h 157"/>
                <a:gd name="T8" fmla="*/ 157 w 163"/>
                <a:gd name="T9" fmla="*/ 70 h 157"/>
                <a:gd name="T10" fmla="*/ 93 w 163"/>
                <a:gd name="T11" fmla="*/ 156 h 157"/>
                <a:gd name="T12" fmla="*/ 91 w 163"/>
                <a:gd name="T13" fmla="*/ 156 h 157"/>
                <a:gd name="T14" fmla="*/ 80 w 163"/>
                <a:gd name="T15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3" h="157">
                  <a:moveTo>
                    <a:pt x="80" y="157"/>
                  </a:moveTo>
                  <a:cubicBezTo>
                    <a:pt x="43" y="157"/>
                    <a:pt x="11" y="129"/>
                    <a:pt x="6" y="91"/>
                  </a:cubicBezTo>
                  <a:cubicBezTo>
                    <a:pt x="0" y="50"/>
                    <a:pt x="29" y="12"/>
                    <a:pt x="70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113" y="0"/>
                    <a:pt x="151" y="29"/>
                    <a:pt x="157" y="70"/>
                  </a:cubicBezTo>
                  <a:cubicBezTo>
                    <a:pt x="163" y="112"/>
                    <a:pt x="134" y="150"/>
                    <a:pt x="93" y="156"/>
                  </a:cubicBezTo>
                  <a:cubicBezTo>
                    <a:pt x="91" y="156"/>
                    <a:pt x="91" y="156"/>
                    <a:pt x="91" y="156"/>
                  </a:cubicBezTo>
                  <a:cubicBezTo>
                    <a:pt x="87" y="156"/>
                    <a:pt x="84" y="157"/>
                    <a:pt x="8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524">
              <a:extLst>
                <a:ext uri="{FF2B5EF4-FFF2-40B4-BE49-F238E27FC236}">
                  <a16:creationId xmlns:a16="http://schemas.microsoft.com/office/drawing/2014/main" id="{CD3E14C2-F83B-49C3-BF35-8C90A7E92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3116"/>
              <a:ext cx="61" cy="58"/>
            </a:xfrm>
            <a:custGeom>
              <a:avLst/>
              <a:gdLst>
                <a:gd name="T0" fmla="*/ 112 w 221"/>
                <a:gd name="T1" fmla="*/ 209 h 209"/>
                <a:gd name="T2" fmla="*/ 89 w 221"/>
                <a:gd name="T3" fmla="*/ 207 h 209"/>
                <a:gd name="T4" fmla="*/ 87 w 221"/>
                <a:gd name="T5" fmla="*/ 206 h 209"/>
                <a:gd name="T6" fmla="*/ 13 w 221"/>
                <a:gd name="T7" fmla="*/ 87 h 209"/>
                <a:gd name="T8" fmla="*/ 132 w 221"/>
                <a:gd name="T9" fmla="*/ 13 h 209"/>
                <a:gd name="T10" fmla="*/ 134 w 221"/>
                <a:gd name="T11" fmla="*/ 13 h 209"/>
                <a:gd name="T12" fmla="*/ 208 w 221"/>
                <a:gd name="T13" fmla="*/ 133 h 209"/>
                <a:gd name="T14" fmla="*/ 112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12" y="209"/>
                  </a:moveTo>
                  <a:cubicBezTo>
                    <a:pt x="104" y="209"/>
                    <a:pt x="97" y="209"/>
                    <a:pt x="89" y="207"/>
                  </a:cubicBezTo>
                  <a:cubicBezTo>
                    <a:pt x="87" y="206"/>
                    <a:pt x="87" y="206"/>
                    <a:pt x="87" y="206"/>
                  </a:cubicBezTo>
                  <a:cubicBezTo>
                    <a:pt x="33" y="194"/>
                    <a:pt x="0" y="140"/>
                    <a:pt x="13" y="87"/>
                  </a:cubicBezTo>
                  <a:cubicBezTo>
                    <a:pt x="25" y="33"/>
                    <a:pt x="79" y="0"/>
                    <a:pt x="132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88" y="26"/>
                    <a:pt x="221" y="79"/>
                    <a:pt x="208" y="133"/>
                  </a:cubicBezTo>
                  <a:cubicBezTo>
                    <a:pt x="198" y="179"/>
                    <a:pt x="157" y="209"/>
                    <a:pt x="112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525">
              <a:extLst>
                <a:ext uri="{FF2B5EF4-FFF2-40B4-BE49-F238E27FC236}">
                  <a16:creationId xmlns:a16="http://schemas.microsoft.com/office/drawing/2014/main" id="{605596EC-E44B-447D-94F3-C17B8269A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3093"/>
              <a:ext cx="67" cy="65"/>
            </a:xfrm>
            <a:custGeom>
              <a:avLst/>
              <a:gdLst>
                <a:gd name="T0" fmla="*/ 120 w 244"/>
                <a:gd name="T1" fmla="*/ 234 h 234"/>
                <a:gd name="T2" fmla="*/ 8 w 244"/>
                <a:gd name="T3" fmla="*/ 137 h 234"/>
                <a:gd name="T4" fmla="*/ 105 w 244"/>
                <a:gd name="T5" fmla="*/ 9 h 234"/>
                <a:gd name="T6" fmla="*/ 108 w 244"/>
                <a:gd name="T7" fmla="*/ 9 h 234"/>
                <a:gd name="T8" fmla="*/ 235 w 244"/>
                <a:gd name="T9" fmla="*/ 105 h 234"/>
                <a:gd name="T10" fmla="*/ 139 w 244"/>
                <a:gd name="T11" fmla="*/ 233 h 234"/>
                <a:gd name="T12" fmla="*/ 136 w 244"/>
                <a:gd name="T13" fmla="*/ 233 h 234"/>
                <a:gd name="T14" fmla="*/ 120 w 244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4">
                  <a:moveTo>
                    <a:pt x="120" y="234"/>
                  </a:moveTo>
                  <a:cubicBezTo>
                    <a:pt x="65" y="234"/>
                    <a:pt x="16" y="193"/>
                    <a:pt x="8" y="137"/>
                  </a:cubicBezTo>
                  <a:cubicBezTo>
                    <a:pt x="0" y="75"/>
                    <a:pt x="43" y="18"/>
                    <a:pt x="105" y="9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169" y="0"/>
                    <a:pt x="227" y="43"/>
                    <a:pt x="235" y="105"/>
                  </a:cubicBezTo>
                  <a:cubicBezTo>
                    <a:pt x="244" y="167"/>
                    <a:pt x="201" y="224"/>
                    <a:pt x="139" y="233"/>
                  </a:cubicBezTo>
                  <a:cubicBezTo>
                    <a:pt x="136" y="233"/>
                    <a:pt x="136" y="233"/>
                    <a:pt x="136" y="233"/>
                  </a:cubicBezTo>
                  <a:cubicBezTo>
                    <a:pt x="131" y="234"/>
                    <a:pt x="126" y="234"/>
                    <a:pt x="120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526">
              <a:extLst>
                <a:ext uri="{FF2B5EF4-FFF2-40B4-BE49-F238E27FC236}">
                  <a16:creationId xmlns:a16="http://schemas.microsoft.com/office/drawing/2014/main" id="{DBAF5665-1581-45C5-8743-E8802B502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3078"/>
              <a:ext cx="48" cy="45"/>
            </a:xfrm>
            <a:custGeom>
              <a:avLst/>
              <a:gdLst>
                <a:gd name="T0" fmla="*/ 87 w 173"/>
                <a:gd name="T1" fmla="*/ 164 h 164"/>
                <a:gd name="T2" fmla="*/ 69 w 173"/>
                <a:gd name="T3" fmla="*/ 162 h 164"/>
                <a:gd name="T4" fmla="*/ 68 w 173"/>
                <a:gd name="T5" fmla="*/ 162 h 164"/>
                <a:gd name="T6" fmla="*/ 9 w 173"/>
                <a:gd name="T7" fmla="*/ 68 h 164"/>
                <a:gd name="T8" fmla="*/ 103 w 173"/>
                <a:gd name="T9" fmla="*/ 10 h 164"/>
                <a:gd name="T10" fmla="*/ 105 w 173"/>
                <a:gd name="T11" fmla="*/ 10 h 164"/>
                <a:gd name="T12" fmla="*/ 163 w 173"/>
                <a:gd name="T13" fmla="*/ 104 h 164"/>
                <a:gd name="T14" fmla="*/ 87 w 173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164">
                  <a:moveTo>
                    <a:pt x="87" y="164"/>
                  </a:moveTo>
                  <a:cubicBezTo>
                    <a:pt x="81" y="164"/>
                    <a:pt x="75" y="164"/>
                    <a:pt x="69" y="162"/>
                  </a:cubicBezTo>
                  <a:cubicBezTo>
                    <a:pt x="68" y="162"/>
                    <a:pt x="68" y="162"/>
                    <a:pt x="68" y="162"/>
                  </a:cubicBezTo>
                  <a:cubicBezTo>
                    <a:pt x="26" y="152"/>
                    <a:pt x="0" y="110"/>
                    <a:pt x="9" y="68"/>
                  </a:cubicBezTo>
                  <a:cubicBezTo>
                    <a:pt x="19" y="26"/>
                    <a:pt x="61" y="0"/>
                    <a:pt x="103" y="10"/>
                  </a:cubicBezTo>
                  <a:cubicBezTo>
                    <a:pt x="105" y="10"/>
                    <a:pt x="105" y="10"/>
                    <a:pt x="105" y="10"/>
                  </a:cubicBezTo>
                  <a:cubicBezTo>
                    <a:pt x="147" y="20"/>
                    <a:pt x="173" y="62"/>
                    <a:pt x="163" y="104"/>
                  </a:cubicBezTo>
                  <a:cubicBezTo>
                    <a:pt x="155" y="140"/>
                    <a:pt x="123" y="164"/>
                    <a:pt x="87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527">
              <a:extLst>
                <a:ext uri="{FF2B5EF4-FFF2-40B4-BE49-F238E27FC236}">
                  <a16:creationId xmlns:a16="http://schemas.microsoft.com/office/drawing/2014/main" id="{959EFFB1-968C-414F-83F0-36E0207F6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3074"/>
              <a:ext cx="52" cy="49"/>
            </a:xfrm>
            <a:custGeom>
              <a:avLst/>
              <a:gdLst>
                <a:gd name="T0" fmla="*/ 92 w 187"/>
                <a:gd name="T1" fmla="*/ 179 h 179"/>
                <a:gd name="T2" fmla="*/ 7 w 187"/>
                <a:gd name="T3" fmla="*/ 105 h 179"/>
                <a:gd name="T4" fmla="*/ 80 w 187"/>
                <a:gd name="T5" fmla="*/ 7 h 179"/>
                <a:gd name="T6" fmla="*/ 82 w 187"/>
                <a:gd name="T7" fmla="*/ 7 h 179"/>
                <a:gd name="T8" fmla="*/ 180 w 187"/>
                <a:gd name="T9" fmla="*/ 81 h 179"/>
                <a:gd name="T10" fmla="*/ 106 w 187"/>
                <a:gd name="T11" fmla="*/ 178 h 179"/>
                <a:gd name="T12" fmla="*/ 104 w 187"/>
                <a:gd name="T13" fmla="*/ 179 h 179"/>
                <a:gd name="T14" fmla="*/ 92 w 187"/>
                <a:gd name="T1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9">
                  <a:moveTo>
                    <a:pt x="92" y="179"/>
                  </a:moveTo>
                  <a:cubicBezTo>
                    <a:pt x="50" y="179"/>
                    <a:pt x="13" y="148"/>
                    <a:pt x="7" y="105"/>
                  </a:cubicBezTo>
                  <a:cubicBezTo>
                    <a:pt x="0" y="58"/>
                    <a:pt x="33" y="14"/>
                    <a:pt x="80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130" y="0"/>
                    <a:pt x="173" y="33"/>
                    <a:pt x="180" y="81"/>
                  </a:cubicBezTo>
                  <a:cubicBezTo>
                    <a:pt x="187" y="128"/>
                    <a:pt x="154" y="172"/>
                    <a:pt x="106" y="178"/>
                  </a:cubicBezTo>
                  <a:cubicBezTo>
                    <a:pt x="104" y="179"/>
                    <a:pt x="104" y="179"/>
                    <a:pt x="104" y="179"/>
                  </a:cubicBezTo>
                  <a:cubicBezTo>
                    <a:pt x="100" y="179"/>
                    <a:pt x="96" y="179"/>
                    <a:pt x="92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528">
              <a:extLst>
                <a:ext uri="{FF2B5EF4-FFF2-40B4-BE49-F238E27FC236}">
                  <a16:creationId xmlns:a16="http://schemas.microsoft.com/office/drawing/2014/main" id="{7EBE69B4-5BC8-4F1F-A382-DF4D0C3B6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017"/>
              <a:ext cx="82" cy="76"/>
            </a:xfrm>
            <a:custGeom>
              <a:avLst/>
              <a:gdLst>
                <a:gd name="T0" fmla="*/ 148 w 294"/>
                <a:gd name="T1" fmla="*/ 278 h 278"/>
                <a:gd name="T2" fmla="*/ 118 w 294"/>
                <a:gd name="T3" fmla="*/ 274 h 278"/>
                <a:gd name="T4" fmla="*/ 115 w 294"/>
                <a:gd name="T5" fmla="*/ 273 h 278"/>
                <a:gd name="T6" fmla="*/ 17 w 294"/>
                <a:gd name="T7" fmla="*/ 115 h 278"/>
                <a:gd name="T8" fmla="*/ 176 w 294"/>
                <a:gd name="T9" fmla="*/ 17 h 278"/>
                <a:gd name="T10" fmla="*/ 179 w 294"/>
                <a:gd name="T11" fmla="*/ 17 h 278"/>
                <a:gd name="T12" fmla="*/ 277 w 294"/>
                <a:gd name="T13" fmla="*/ 176 h 278"/>
                <a:gd name="T14" fmla="*/ 148 w 294"/>
                <a:gd name="T15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278">
                  <a:moveTo>
                    <a:pt x="148" y="278"/>
                  </a:moveTo>
                  <a:cubicBezTo>
                    <a:pt x="138" y="278"/>
                    <a:pt x="128" y="277"/>
                    <a:pt x="118" y="274"/>
                  </a:cubicBezTo>
                  <a:cubicBezTo>
                    <a:pt x="115" y="273"/>
                    <a:pt x="115" y="273"/>
                    <a:pt x="115" y="273"/>
                  </a:cubicBezTo>
                  <a:cubicBezTo>
                    <a:pt x="44" y="257"/>
                    <a:pt x="0" y="186"/>
                    <a:pt x="17" y="115"/>
                  </a:cubicBezTo>
                  <a:cubicBezTo>
                    <a:pt x="34" y="44"/>
                    <a:pt x="105" y="0"/>
                    <a:pt x="176" y="17"/>
                  </a:cubicBezTo>
                  <a:cubicBezTo>
                    <a:pt x="179" y="17"/>
                    <a:pt x="179" y="17"/>
                    <a:pt x="179" y="17"/>
                  </a:cubicBezTo>
                  <a:cubicBezTo>
                    <a:pt x="250" y="34"/>
                    <a:pt x="294" y="105"/>
                    <a:pt x="277" y="176"/>
                  </a:cubicBezTo>
                  <a:cubicBezTo>
                    <a:pt x="262" y="237"/>
                    <a:pt x="208" y="278"/>
                    <a:pt x="148" y="2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529">
              <a:extLst>
                <a:ext uri="{FF2B5EF4-FFF2-40B4-BE49-F238E27FC236}">
                  <a16:creationId xmlns:a16="http://schemas.microsoft.com/office/drawing/2014/main" id="{A4E1E841-BEDA-4F78-9BAD-46F9E651F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980"/>
              <a:ext cx="48" cy="45"/>
            </a:xfrm>
            <a:custGeom>
              <a:avLst/>
              <a:gdLst>
                <a:gd name="T0" fmla="*/ 85 w 172"/>
                <a:gd name="T1" fmla="*/ 160 h 160"/>
                <a:gd name="T2" fmla="*/ 20 w 172"/>
                <a:gd name="T3" fmla="*/ 122 h 160"/>
                <a:gd name="T4" fmla="*/ 49 w 172"/>
                <a:gd name="T5" fmla="*/ 21 h 160"/>
                <a:gd name="T6" fmla="*/ 51 w 172"/>
                <a:gd name="T7" fmla="*/ 20 h 160"/>
                <a:gd name="T8" fmla="*/ 152 w 172"/>
                <a:gd name="T9" fmla="*/ 49 h 160"/>
                <a:gd name="T10" fmla="*/ 123 w 172"/>
                <a:gd name="T11" fmla="*/ 150 h 160"/>
                <a:gd name="T12" fmla="*/ 121 w 172"/>
                <a:gd name="T13" fmla="*/ 151 h 160"/>
                <a:gd name="T14" fmla="*/ 85 w 172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0">
                  <a:moveTo>
                    <a:pt x="85" y="160"/>
                  </a:moveTo>
                  <a:cubicBezTo>
                    <a:pt x="59" y="160"/>
                    <a:pt x="34" y="147"/>
                    <a:pt x="20" y="122"/>
                  </a:cubicBezTo>
                  <a:cubicBezTo>
                    <a:pt x="0" y="86"/>
                    <a:pt x="13" y="41"/>
                    <a:pt x="49" y="21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87" y="0"/>
                    <a:pt x="132" y="13"/>
                    <a:pt x="152" y="49"/>
                  </a:cubicBezTo>
                  <a:cubicBezTo>
                    <a:pt x="172" y="85"/>
                    <a:pt x="159" y="130"/>
                    <a:pt x="123" y="150"/>
                  </a:cubicBezTo>
                  <a:cubicBezTo>
                    <a:pt x="121" y="151"/>
                    <a:pt x="121" y="151"/>
                    <a:pt x="121" y="151"/>
                  </a:cubicBezTo>
                  <a:cubicBezTo>
                    <a:pt x="110" y="157"/>
                    <a:pt x="98" y="160"/>
                    <a:pt x="85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530">
              <a:extLst>
                <a:ext uri="{FF2B5EF4-FFF2-40B4-BE49-F238E27FC236}">
                  <a16:creationId xmlns:a16="http://schemas.microsoft.com/office/drawing/2014/main" id="{EB5D564B-1CCC-4294-9BFD-70C4FB725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926"/>
              <a:ext cx="47" cy="44"/>
            </a:xfrm>
            <a:custGeom>
              <a:avLst/>
              <a:gdLst>
                <a:gd name="T0" fmla="*/ 87 w 172"/>
                <a:gd name="T1" fmla="*/ 161 h 161"/>
                <a:gd name="T2" fmla="*/ 44 w 172"/>
                <a:gd name="T3" fmla="*/ 148 h 161"/>
                <a:gd name="T4" fmla="*/ 43 w 172"/>
                <a:gd name="T5" fmla="*/ 147 h 161"/>
                <a:gd name="T6" fmla="*/ 23 w 172"/>
                <a:gd name="T7" fmla="*/ 43 h 161"/>
                <a:gd name="T8" fmla="*/ 127 w 172"/>
                <a:gd name="T9" fmla="*/ 23 h 161"/>
                <a:gd name="T10" fmla="*/ 129 w 172"/>
                <a:gd name="T11" fmla="*/ 24 h 161"/>
                <a:gd name="T12" fmla="*/ 148 w 172"/>
                <a:gd name="T13" fmla="*/ 128 h 161"/>
                <a:gd name="T14" fmla="*/ 87 w 172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1">
                  <a:moveTo>
                    <a:pt x="87" y="161"/>
                  </a:moveTo>
                  <a:cubicBezTo>
                    <a:pt x="72" y="161"/>
                    <a:pt x="57" y="157"/>
                    <a:pt x="44" y="148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9" y="123"/>
                    <a:pt x="0" y="77"/>
                    <a:pt x="23" y="43"/>
                  </a:cubicBezTo>
                  <a:cubicBezTo>
                    <a:pt x="47" y="9"/>
                    <a:pt x="93" y="0"/>
                    <a:pt x="127" y="23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63" y="48"/>
                    <a:pt x="172" y="94"/>
                    <a:pt x="148" y="128"/>
                  </a:cubicBezTo>
                  <a:cubicBezTo>
                    <a:pt x="134" y="149"/>
                    <a:pt x="110" y="161"/>
                    <a:pt x="87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531">
              <a:extLst>
                <a:ext uri="{FF2B5EF4-FFF2-40B4-BE49-F238E27FC236}">
                  <a16:creationId xmlns:a16="http://schemas.microsoft.com/office/drawing/2014/main" id="{1D2FD494-D4E9-4E70-AAA0-792F5C626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877"/>
              <a:ext cx="64" cy="59"/>
            </a:xfrm>
            <a:custGeom>
              <a:avLst/>
              <a:gdLst>
                <a:gd name="T0" fmla="*/ 115 w 231"/>
                <a:gd name="T1" fmla="*/ 216 h 216"/>
                <a:gd name="T2" fmla="*/ 27 w 231"/>
                <a:gd name="T3" fmla="*/ 165 h 216"/>
                <a:gd name="T4" fmla="*/ 66 w 231"/>
                <a:gd name="T5" fmla="*/ 28 h 216"/>
                <a:gd name="T6" fmla="*/ 68 w 231"/>
                <a:gd name="T7" fmla="*/ 27 h 216"/>
                <a:gd name="T8" fmla="*/ 204 w 231"/>
                <a:gd name="T9" fmla="*/ 66 h 216"/>
                <a:gd name="T10" fmla="*/ 165 w 231"/>
                <a:gd name="T11" fmla="*/ 202 h 216"/>
                <a:gd name="T12" fmla="*/ 163 w 231"/>
                <a:gd name="T13" fmla="*/ 203 h 216"/>
                <a:gd name="T14" fmla="*/ 115 w 231"/>
                <a:gd name="T15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6">
                  <a:moveTo>
                    <a:pt x="115" y="216"/>
                  </a:moveTo>
                  <a:cubicBezTo>
                    <a:pt x="79" y="216"/>
                    <a:pt x="45" y="197"/>
                    <a:pt x="27" y="165"/>
                  </a:cubicBezTo>
                  <a:cubicBezTo>
                    <a:pt x="0" y="116"/>
                    <a:pt x="17" y="55"/>
                    <a:pt x="66" y="28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116" y="0"/>
                    <a:pt x="177" y="17"/>
                    <a:pt x="204" y="66"/>
                  </a:cubicBezTo>
                  <a:cubicBezTo>
                    <a:pt x="231" y="114"/>
                    <a:pt x="214" y="175"/>
                    <a:pt x="165" y="202"/>
                  </a:cubicBezTo>
                  <a:cubicBezTo>
                    <a:pt x="163" y="203"/>
                    <a:pt x="163" y="203"/>
                    <a:pt x="163" y="203"/>
                  </a:cubicBezTo>
                  <a:cubicBezTo>
                    <a:pt x="148" y="212"/>
                    <a:pt x="131" y="216"/>
                    <a:pt x="115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532">
              <a:extLst>
                <a:ext uri="{FF2B5EF4-FFF2-40B4-BE49-F238E27FC236}">
                  <a16:creationId xmlns:a16="http://schemas.microsoft.com/office/drawing/2014/main" id="{9C32FFF8-499E-42B1-9DB1-899EAB0FA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2796"/>
              <a:ext cx="85" cy="80"/>
            </a:xfrm>
            <a:custGeom>
              <a:avLst/>
              <a:gdLst>
                <a:gd name="T0" fmla="*/ 154 w 306"/>
                <a:gd name="T1" fmla="*/ 288 h 288"/>
                <a:gd name="T2" fmla="*/ 79 w 306"/>
                <a:gd name="T3" fmla="*/ 264 h 288"/>
                <a:gd name="T4" fmla="*/ 76 w 306"/>
                <a:gd name="T5" fmla="*/ 263 h 288"/>
                <a:gd name="T6" fmla="*/ 41 w 306"/>
                <a:gd name="T7" fmla="*/ 77 h 288"/>
                <a:gd name="T8" fmla="*/ 227 w 306"/>
                <a:gd name="T9" fmla="*/ 42 h 288"/>
                <a:gd name="T10" fmla="*/ 230 w 306"/>
                <a:gd name="T11" fmla="*/ 44 h 288"/>
                <a:gd name="T12" fmla="*/ 265 w 306"/>
                <a:gd name="T13" fmla="*/ 229 h 288"/>
                <a:gd name="T14" fmla="*/ 154 w 306"/>
                <a:gd name="T1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6" h="288">
                  <a:moveTo>
                    <a:pt x="154" y="288"/>
                  </a:moveTo>
                  <a:cubicBezTo>
                    <a:pt x="128" y="288"/>
                    <a:pt x="102" y="280"/>
                    <a:pt x="79" y="264"/>
                  </a:cubicBezTo>
                  <a:cubicBezTo>
                    <a:pt x="76" y="263"/>
                    <a:pt x="76" y="263"/>
                    <a:pt x="76" y="263"/>
                  </a:cubicBezTo>
                  <a:cubicBezTo>
                    <a:pt x="15" y="221"/>
                    <a:pt x="0" y="138"/>
                    <a:pt x="41" y="77"/>
                  </a:cubicBezTo>
                  <a:cubicBezTo>
                    <a:pt x="83" y="16"/>
                    <a:pt x="166" y="0"/>
                    <a:pt x="227" y="42"/>
                  </a:cubicBezTo>
                  <a:cubicBezTo>
                    <a:pt x="230" y="44"/>
                    <a:pt x="230" y="44"/>
                    <a:pt x="230" y="44"/>
                  </a:cubicBezTo>
                  <a:cubicBezTo>
                    <a:pt x="291" y="85"/>
                    <a:pt x="306" y="169"/>
                    <a:pt x="265" y="229"/>
                  </a:cubicBezTo>
                  <a:cubicBezTo>
                    <a:pt x="239" y="267"/>
                    <a:pt x="197" y="288"/>
                    <a:pt x="154" y="2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533">
              <a:extLst>
                <a:ext uri="{FF2B5EF4-FFF2-40B4-BE49-F238E27FC236}">
                  <a16:creationId xmlns:a16="http://schemas.microsoft.com/office/drawing/2014/main" id="{BBB8AD72-68ED-421A-80FE-8DFDE7805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757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7 w 218"/>
                <a:gd name="T3" fmla="*/ 184 h 206"/>
                <a:gd name="T4" fmla="*/ 34 w 218"/>
                <a:gd name="T5" fmla="*/ 49 h 206"/>
                <a:gd name="T6" fmla="*/ 35 w 218"/>
                <a:gd name="T7" fmla="*/ 47 h 206"/>
                <a:gd name="T8" fmla="*/ 171 w 218"/>
                <a:gd name="T9" fmla="*/ 34 h 206"/>
                <a:gd name="T10" fmla="*/ 184 w 218"/>
                <a:gd name="T11" fmla="*/ 170 h 206"/>
                <a:gd name="T12" fmla="*/ 182 w 218"/>
                <a:gd name="T13" fmla="*/ 172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6" y="206"/>
                    <a:pt x="65" y="199"/>
                    <a:pt x="47" y="184"/>
                  </a:cubicBezTo>
                  <a:cubicBezTo>
                    <a:pt x="6" y="150"/>
                    <a:pt x="0" y="90"/>
                    <a:pt x="34" y="4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70" y="6"/>
                    <a:pt x="130" y="0"/>
                    <a:pt x="171" y="34"/>
                  </a:cubicBezTo>
                  <a:cubicBezTo>
                    <a:pt x="212" y="68"/>
                    <a:pt x="218" y="129"/>
                    <a:pt x="184" y="170"/>
                  </a:cubicBezTo>
                  <a:cubicBezTo>
                    <a:pt x="182" y="172"/>
                    <a:pt x="182" y="172"/>
                    <a:pt x="182" y="172"/>
                  </a:cubicBezTo>
                  <a:cubicBezTo>
                    <a:pt x="163" y="195"/>
                    <a:pt x="136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534">
              <a:extLst>
                <a:ext uri="{FF2B5EF4-FFF2-40B4-BE49-F238E27FC236}">
                  <a16:creationId xmlns:a16="http://schemas.microsoft.com/office/drawing/2014/main" id="{4578DC50-F701-45CA-B59F-B3BA620EB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2668"/>
              <a:ext cx="75" cy="72"/>
            </a:xfrm>
            <a:custGeom>
              <a:avLst/>
              <a:gdLst>
                <a:gd name="T0" fmla="*/ 138 w 274"/>
                <a:gd name="T1" fmla="*/ 258 h 258"/>
                <a:gd name="T2" fmla="*/ 39 w 274"/>
                <a:gd name="T3" fmla="*/ 206 h 258"/>
                <a:gd name="T4" fmla="*/ 38 w 274"/>
                <a:gd name="T5" fmla="*/ 204 h 258"/>
                <a:gd name="T6" fmla="*/ 69 w 274"/>
                <a:gd name="T7" fmla="*/ 37 h 258"/>
                <a:gd name="T8" fmla="*/ 235 w 274"/>
                <a:gd name="T9" fmla="*/ 69 h 258"/>
                <a:gd name="T10" fmla="*/ 237 w 274"/>
                <a:gd name="T11" fmla="*/ 71 h 258"/>
                <a:gd name="T12" fmla="*/ 206 w 274"/>
                <a:gd name="T13" fmla="*/ 237 h 258"/>
                <a:gd name="T14" fmla="*/ 138 w 274"/>
                <a:gd name="T15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4" h="258">
                  <a:moveTo>
                    <a:pt x="138" y="258"/>
                  </a:moveTo>
                  <a:cubicBezTo>
                    <a:pt x="100" y="258"/>
                    <a:pt x="62" y="240"/>
                    <a:pt x="39" y="206"/>
                  </a:cubicBezTo>
                  <a:cubicBezTo>
                    <a:pt x="38" y="204"/>
                    <a:pt x="38" y="204"/>
                    <a:pt x="38" y="204"/>
                  </a:cubicBezTo>
                  <a:cubicBezTo>
                    <a:pt x="0" y="149"/>
                    <a:pt x="14" y="75"/>
                    <a:pt x="69" y="37"/>
                  </a:cubicBezTo>
                  <a:cubicBezTo>
                    <a:pt x="124" y="0"/>
                    <a:pt x="198" y="14"/>
                    <a:pt x="235" y="69"/>
                  </a:cubicBezTo>
                  <a:cubicBezTo>
                    <a:pt x="237" y="71"/>
                    <a:pt x="237" y="71"/>
                    <a:pt x="237" y="71"/>
                  </a:cubicBezTo>
                  <a:cubicBezTo>
                    <a:pt x="274" y="126"/>
                    <a:pt x="260" y="200"/>
                    <a:pt x="206" y="237"/>
                  </a:cubicBezTo>
                  <a:cubicBezTo>
                    <a:pt x="185" y="252"/>
                    <a:pt x="161" y="258"/>
                    <a:pt x="138" y="2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535">
              <a:extLst>
                <a:ext uri="{FF2B5EF4-FFF2-40B4-BE49-F238E27FC236}">
                  <a16:creationId xmlns:a16="http://schemas.microsoft.com/office/drawing/2014/main" id="{128B9C0E-9AD5-4B80-9EDD-2900D1AE0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600"/>
              <a:ext cx="72" cy="68"/>
            </a:xfrm>
            <a:custGeom>
              <a:avLst/>
              <a:gdLst>
                <a:gd name="T0" fmla="*/ 129 w 259"/>
                <a:gd name="T1" fmla="*/ 245 h 245"/>
                <a:gd name="T2" fmla="*/ 56 w 259"/>
                <a:gd name="T3" fmla="*/ 219 h 245"/>
                <a:gd name="T4" fmla="*/ 41 w 259"/>
                <a:gd name="T5" fmla="*/ 58 h 245"/>
                <a:gd name="T6" fmla="*/ 43 w 259"/>
                <a:gd name="T7" fmla="*/ 56 h 245"/>
                <a:gd name="T8" fmla="*/ 204 w 259"/>
                <a:gd name="T9" fmla="*/ 41 h 245"/>
                <a:gd name="T10" fmla="*/ 219 w 259"/>
                <a:gd name="T11" fmla="*/ 202 h 245"/>
                <a:gd name="T12" fmla="*/ 217 w 259"/>
                <a:gd name="T13" fmla="*/ 204 h 245"/>
                <a:gd name="T14" fmla="*/ 129 w 259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5">
                  <a:moveTo>
                    <a:pt x="129" y="245"/>
                  </a:moveTo>
                  <a:cubicBezTo>
                    <a:pt x="103" y="245"/>
                    <a:pt x="77" y="237"/>
                    <a:pt x="56" y="219"/>
                  </a:cubicBezTo>
                  <a:cubicBezTo>
                    <a:pt x="7" y="179"/>
                    <a:pt x="0" y="107"/>
                    <a:pt x="41" y="58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83" y="7"/>
                    <a:pt x="155" y="0"/>
                    <a:pt x="204" y="41"/>
                  </a:cubicBezTo>
                  <a:cubicBezTo>
                    <a:pt x="252" y="81"/>
                    <a:pt x="259" y="153"/>
                    <a:pt x="219" y="202"/>
                  </a:cubicBezTo>
                  <a:cubicBezTo>
                    <a:pt x="217" y="204"/>
                    <a:pt x="217" y="204"/>
                    <a:pt x="217" y="204"/>
                  </a:cubicBezTo>
                  <a:cubicBezTo>
                    <a:pt x="194" y="231"/>
                    <a:pt x="162" y="245"/>
                    <a:pt x="129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536">
              <a:extLst>
                <a:ext uri="{FF2B5EF4-FFF2-40B4-BE49-F238E27FC236}">
                  <a16:creationId xmlns:a16="http://schemas.microsoft.com/office/drawing/2014/main" id="{53493F5E-0739-4ACA-8FC9-9F2A8DACA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2505"/>
              <a:ext cx="78" cy="74"/>
            </a:xfrm>
            <a:custGeom>
              <a:avLst/>
              <a:gdLst>
                <a:gd name="T0" fmla="*/ 143 w 284"/>
                <a:gd name="T1" fmla="*/ 267 h 267"/>
                <a:gd name="T2" fmla="*/ 41 w 284"/>
                <a:gd name="T3" fmla="*/ 213 h 267"/>
                <a:gd name="T4" fmla="*/ 39 w 284"/>
                <a:gd name="T5" fmla="*/ 211 h 267"/>
                <a:gd name="T6" fmla="*/ 71 w 284"/>
                <a:gd name="T7" fmla="*/ 39 h 267"/>
                <a:gd name="T8" fmla="*/ 243 w 284"/>
                <a:gd name="T9" fmla="*/ 71 h 267"/>
                <a:gd name="T10" fmla="*/ 245 w 284"/>
                <a:gd name="T11" fmla="*/ 74 h 267"/>
                <a:gd name="T12" fmla="*/ 213 w 284"/>
                <a:gd name="T13" fmla="*/ 246 h 267"/>
                <a:gd name="T14" fmla="*/ 143 w 284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4" h="267">
                  <a:moveTo>
                    <a:pt x="143" y="267"/>
                  </a:moveTo>
                  <a:cubicBezTo>
                    <a:pt x="104" y="267"/>
                    <a:pt x="65" y="248"/>
                    <a:pt x="41" y="213"/>
                  </a:cubicBezTo>
                  <a:cubicBezTo>
                    <a:pt x="39" y="211"/>
                    <a:pt x="39" y="211"/>
                    <a:pt x="39" y="211"/>
                  </a:cubicBezTo>
                  <a:cubicBezTo>
                    <a:pt x="0" y="155"/>
                    <a:pt x="15" y="78"/>
                    <a:pt x="71" y="39"/>
                  </a:cubicBezTo>
                  <a:cubicBezTo>
                    <a:pt x="128" y="0"/>
                    <a:pt x="205" y="15"/>
                    <a:pt x="243" y="71"/>
                  </a:cubicBezTo>
                  <a:cubicBezTo>
                    <a:pt x="245" y="74"/>
                    <a:pt x="245" y="74"/>
                    <a:pt x="245" y="74"/>
                  </a:cubicBezTo>
                  <a:cubicBezTo>
                    <a:pt x="284" y="130"/>
                    <a:pt x="269" y="207"/>
                    <a:pt x="213" y="246"/>
                  </a:cubicBezTo>
                  <a:cubicBezTo>
                    <a:pt x="191" y="260"/>
                    <a:pt x="167" y="267"/>
                    <a:pt x="143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537">
              <a:extLst>
                <a:ext uri="{FF2B5EF4-FFF2-40B4-BE49-F238E27FC236}">
                  <a16:creationId xmlns:a16="http://schemas.microsoft.com/office/drawing/2014/main" id="{E3319293-1289-4370-86E1-5EFF140CE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453"/>
              <a:ext cx="63" cy="60"/>
            </a:xfrm>
            <a:custGeom>
              <a:avLst/>
              <a:gdLst>
                <a:gd name="T0" fmla="*/ 113 w 227"/>
                <a:gd name="T1" fmla="*/ 215 h 215"/>
                <a:gd name="T2" fmla="*/ 49 w 227"/>
                <a:gd name="T3" fmla="*/ 192 h 215"/>
                <a:gd name="T4" fmla="*/ 36 w 227"/>
                <a:gd name="T5" fmla="*/ 50 h 215"/>
                <a:gd name="T6" fmla="*/ 37 w 227"/>
                <a:gd name="T7" fmla="*/ 49 h 215"/>
                <a:gd name="T8" fmla="*/ 179 w 227"/>
                <a:gd name="T9" fmla="*/ 36 h 215"/>
                <a:gd name="T10" fmla="*/ 192 w 227"/>
                <a:gd name="T11" fmla="*/ 177 h 215"/>
                <a:gd name="T12" fmla="*/ 190 w 227"/>
                <a:gd name="T13" fmla="*/ 179 h 215"/>
                <a:gd name="T14" fmla="*/ 113 w 227"/>
                <a:gd name="T15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7" h="215">
                  <a:moveTo>
                    <a:pt x="113" y="215"/>
                  </a:moveTo>
                  <a:cubicBezTo>
                    <a:pt x="90" y="215"/>
                    <a:pt x="67" y="207"/>
                    <a:pt x="49" y="192"/>
                  </a:cubicBezTo>
                  <a:cubicBezTo>
                    <a:pt x="6" y="156"/>
                    <a:pt x="0" y="93"/>
                    <a:pt x="36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73" y="6"/>
                    <a:pt x="136" y="0"/>
                    <a:pt x="179" y="36"/>
                  </a:cubicBezTo>
                  <a:cubicBezTo>
                    <a:pt x="221" y="71"/>
                    <a:pt x="227" y="134"/>
                    <a:pt x="192" y="177"/>
                  </a:cubicBezTo>
                  <a:cubicBezTo>
                    <a:pt x="190" y="179"/>
                    <a:pt x="190" y="179"/>
                    <a:pt x="190" y="179"/>
                  </a:cubicBezTo>
                  <a:cubicBezTo>
                    <a:pt x="170" y="203"/>
                    <a:pt x="142" y="215"/>
                    <a:pt x="113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538">
              <a:extLst>
                <a:ext uri="{FF2B5EF4-FFF2-40B4-BE49-F238E27FC236}">
                  <a16:creationId xmlns:a16="http://schemas.microsoft.com/office/drawing/2014/main" id="{780A5B40-5D41-4EF7-B70E-B42F4FDB9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2342"/>
              <a:ext cx="81" cy="76"/>
            </a:xfrm>
            <a:custGeom>
              <a:avLst/>
              <a:gdLst>
                <a:gd name="T0" fmla="*/ 148 w 293"/>
                <a:gd name="T1" fmla="*/ 277 h 277"/>
                <a:gd name="T2" fmla="*/ 42 w 293"/>
                <a:gd name="T3" fmla="*/ 221 h 277"/>
                <a:gd name="T4" fmla="*/ 40 w 293"/>
                <a:gd name="T5" fmla="*/ 218 h 277"/>
                <a:gd name="T6" fmla="*/ 73 w 293"/>
                <a:gd name="T7" fmla="*/ 40 h 277"/>
                <a:gd name="T8" fmla="*/ 252 w 293"/>
                <a:gd name="T9" fmla="*/ 74 h 277"/>
                <a:gd name="T10" fmla="*/ 253 w 293"/>
                <a:gd name="T11" fmla="*/ 76 h 277"/>
                <a:gd name="T12" fmla="*/ 220 w 293"/>
                <a:gd name="T13" fmla="*/ 254 h 277"/>
                <a:gd name="T14" fmla="*/ 148 w 293"/>
                <a:gd name="T15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3" h="277">
                  <a:moveTo>
                    <a:pt x="148" y="277"/>
                  </a:moveTo>
                  <a:cubicBezTo>
                    <a:pt x="107" y="277"/>
                    <a:pt x="67" y="257"/>
                    <a:pt x="42" y="221"/>
                  </a:cubicBezTo>
                  <a:cubicBezTo>
                    <a:pt x="40" y="218"/>
                    <a:pt x="40" y="218"/>
                    <a:pt x="40" y="218"/>
                  </a:cubicBezTo>
                  <a:cubicBezTo>
                    <a:pt x="0" y="160"/>
                    <a:pt x="15" y="80"/>
                    <a:pt x="73" y="40"/>
                  </a:cubicBezTo>
                  <a:cubicBezTo>
                    <a:pt x="132" y="0"/>
                    <a:pt x="212" y="15"/>
                    <a:pt x="252" y="74"/>
                  </a:cubicBezTo>
                  <a:cubicBezTo>
                    <a:pt x="253" y="76"/>
                    <a:pt x="253" y="76"/>
                    <a:pt x="253" y="76"/>
                  </a:cubicBezTo>
                  <a:cubicBezTo>
                    <a:pt x="293" y="134"/>
                    <a:pt x="278" y="214"/>
                    <a:pt x="220" y="254"/>
                  </a:cubicBezTo>
                  <a:cubicBezTo>
                    <a:pt x="198" y="269"/>
                    <a:pt x="173" y="277"/>
                    <a:pt x="148" y="2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539">
              <a:extLst>
                <a:ext uri="{FF2B5EF4-FFF2-40B4-BE49-F238E27FC236}">
                  <a16:creationId xmlns:a16="http://schemas.microsoft.com/office/drawing/2014/main" id="{3FA7DD27-1330-4F27-B488-4C01E33F9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2271"/>
              <a:ext cx="59" cy="56"/>
            </a:xfrm>
            <a:custGeom>
              <a:avLst/>
              <a:gdLst>
                <a:gd name="T0" fmla="*/ 105 w 211"/>
                <a:gd name="T1" fmla="*/ 200 h 200"/>
                <a:gd name="T2" fmla="*/ 75 w 211"/>
                <a:gd name="T3" fmla="*/ 196 h 200"/>
                <a:gd name="T4" fmla="*/ 16 w 211"/>
                <a:gd name="T5" fmla="*/ 77 h 200"/>
                <a:gd name="T6" fmla="*/ 17 w 211"/>
                <a:gd name="T7" fmla="*/ 75 h 200"/>
                <a:gd name="T8" fmla="*/ 135 w 211"/>
                <a:gd name="T9" fmla="*/ 16 h 200"/>
                <a:gd name="T10" fmla="*/ 194 w 211"/>
                <a:gd name="T11" fmla="*/ 135 h 200"/>
                <a:gd name="T12" fmla="*/ 194 w 211"/>
                <a:gd name="T13" fmla="*/ 137 h 200"/>
                <a:gd name="T14" fmla="*/ 105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5" y="200"/>
                  </a:moveTo>
                  <a:cubicBezTo>
                    <a:pt x="95" y="200"/>
                    <a:pt x="85" y="199"/>
                    <a:pt x="75" y="196"/>
                  </a:cubicBezTo>
                  <a:cubicBezTo>
                    <a:pt x="26" y="179"/>
                    <a:pt x="0" y="126"/>
                    <a:pt x="16" y="77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33" y="26"/>
                    <a:pt x="86" y="0"/>
                    <a:pt x="135" y="16"/>
                  </a:cubicBezTo>
                  <a:cubicBezTo>
                    <a:pt x="184" y="33"/>
                    <a:pt x="211" y="86"/>
                    <a:pt x="194" y="135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80" y="176"/>
                    <a:pt x="144" y="200"/>
                    <a:pt x="105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540">
              <a:extLst>
                <a:ext uri="{FF2B5EF4-FFF2-40B4-BE49-F238E27FC236}">
                  <a16:creationId xmlns:a16="http://schemas.microsoft.com/office/drawing/2014/main" id="{896A8D97-9CBF-468F-985A-0185D9DB2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2157"/>
              <a:ext cx="75" cy="72"/>
            </a:xfrm>
            <a:custGeom>
              <a:avLst/>
              <a:gdLst>
                <a:gd name="T0" fmla="*/ 136 w 271"/>
                <a:gd name="T1" fmla="*/ 262 h 262"/>
                <a:gd name="T2" fmla="*/ 16 w 271"/>
                <a:gd name="T3" fmla="*/ 167 h 262"/>
                <a:gd name="T4" fmla="*/ 15 w 271"/>
                <a:gd name="T5" fmla="*/ 164 h 262"/>
                <a:gd name="T6" fmla="*/ 107 w 271"/>
                <a:gd name="T7" fmla="*/ 16 h 262"/>
                <a:gd name="T8" fmla="*/ 255 w 271"/>
                <a:gd name="T9" fmla="*/ 107 h 262"/>
                <a:gd name="T10" fmla="*/ 255 w 271"/>
                <a:gd name="T11" fmla="*/ 110 h 262"/>
                <a:gd name="T12" fmla="*/ 164 w 271"/>
                <a:gd name="T13" fmla="*/ 258 h 262"/>
                <a:gd name="T14" fmla="*/ 136 w 271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2">
                  <a:moveTo>
                    <a:pt x="136" y="262"/>
                  </a:moveTo>
                  <a:cubicBezTo>
                    <a:pt x="80" y="262"/>
                    <a:pt x="29" y="223"/>
                    <a:pt x="16" y="167"/>
                  </a:cubicBezTo>
                  <a:cubicBezTo>
                    <a:pt x="15" y="164"/>
                    <a:pt x="15" y="164"/>
                    <a:pt x="15" y="164"/>
                  </a:cubicBezTo>
                  <a:cubicBezTo>
                    <a:pt x="0" y="98"/>
                    <a:pt x="41" y="32"/>
                    <a:pt x="107" y="16"/>
                  </a:cubicBezTo>
                  <a:cubicBezTo>
                    <a:pt x="173" y="0"/>
                    <a:pt x="239" y="41"/>
                    <a:pt x="255" y="107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71" y="176"/>
                    <a:pt x="230" y="243"/>
                    <a:pt x="164" y="258"/>
                  </a:cubicBezTo>
                  <a:cubicBezTo>
                    <a:pt x="154" y="261"/>
                    <a:pt x="145" y="262"/>
                    <a:pt x="136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541">
              <a:extLst>
                <a:ext uri="{FF2B5EF4-FFF2-40B4-BE49-F238E27FC236}">
                  <a16:creationId xmlns:a16="http://schemas.microsoft.com/office/drawing/2014/main" id="{A0A363E9-211B-4D89-8D9A-10728A5CE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076"/>
              <a:ext cx="76" cy="73"/>
            </a:xfrm>
            <a:custGeom>
              <a:avLst/>
              <a:gdLst>
                <a:gd name="T0" fmla="*/ 138 w 276"/>
                <a:gd name="T1" fmla="*/ 262 h 262"/>
                <a:gd name="T2" fmla="*/ 99 w 276"/>
                <a:gd name="T3" fmla="*/ 256 h 262"/>
                <a:gd name="T4" fmla="*/ 22 w 276"/>
                <a:gd name="T5" fmla="*/ 101 h 262"/>
                <a:gd name="T6" fmla="*/ 23 w 276"/>
                <a:gd name="T7" fmla="*/ 98 h 262"/>
                <a:gd name="T8" fmla="*/ 177 w 276"/>
                <a:gd name="T9" fmla="*/ 21 h 262"/>
                <a:gd name="T10" fmla="*/ 254 w 276"/>
                <a:gd name="T11" fmla="*/ 176 h 262"/>
                <a:gd name="T12" fmla="*/ 253 w 276"/>
                <a:gd name="T13" fmla="*/ 179 h 262"/>
                <a:gd name="T14" fmla="*/ 138 w 276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262">
                  <a:moveTo>
                    <a:pt x="138" y="262"/>
                  </a:moveTo>
                  <a:cubicBezTo>
                    <a:pt x="125" y="262"/>
                    <a:pt x="112" y="260"/>
                    <a:pt x="99" y="256"/>
                  </a:cubicBezTo>
                  <a:cubicBezTo>
                    <a:pt x="35" y="234"/>
                    <a:pt x="0" y="165"/>
                    <a:pt x="22" y="101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44" y="34"/>
                    <a:pt x="113" y="0"/>
                    <a:pt x="177" y="21"/>
                  </a:cubicBezTo>
                  <a:cubicBezTo>
                    <a:pt x="241" y="43"/>
                    <a:pt x="276" y="112"/>
                    <a:pt x="254" y="176"/>
                  </a:cubicBezTo>
                  <a:cubicBezTo>
                    <a:pt x="253" y="179"/>
                    <a:pt x="253" y="179"/>
                    <a:pt x="253" y="179"/>
                  </a:cubicBezTo>
                  <a:cubicBezTo>
                    <a:pt x="236" y="230"/>
                    <a:pt x="189" y="262"/>
                    <a:pt x="138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542">
              <a:extLst>
                <a:ext uri="{FF2B5EF4-FFF2-40B4-BE49-F238E27FC236}">
                  <a16:creationId xmlns:a16="http://schemas.microsoft.com/office/drawing/2014/main" id="{87A81DC2-D1F9-4801-9E3C-4E57D4A0A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1975"/>
              <a:ext cx="56" cy="54"/>
            </a:xfrm>
            <a:custGeom>
              <a:avLst/>
              <a:gdLst>
                <a:gd name="T0" fmla="*/ 102 w 203"/>
                <a:gd name="T1" fmla="*/ 196 h 196"/>
                <a:gd name="T2" fmla="*/ 13 w 203"/>
                <a:gd name="T3" fmla="*/ 125 h 196"/>
                <a:gd name="T4" fmla="*/ 12 w 203"/>
                <a:gd name="T5" fmla="*/ 123 h 196"/>
                <a:gd name="T6" fmla="*/ 81 w 203"/>
                <a:gd name="T7" fmla="*/ 12 h 196"/>
                <a:gd name="T8" fmla="*/ 191 w 203"/>
                <a:gd name="T9" fmla="*/ 81 h 196"/>
                <a:gd name="T10" fmla="*/ 192 w 203"/>
                <a:gd name="T11" fmla="*/ 83 h 196"/>
                <a:gd name="T12" fmla="*/ 123 w 203"/>
                <a:gd name="T13" fmla="*/ 193 h 196"/>
                <a:gd name="T14" fmla="*/ 102 w 203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3" h="196">
                  <a:moveTo>
                    <a:pt x="102" y="196"/>
                  </a:moveTo>
                  <a:cubicBezTo>
                    <a:pt x="60" y="196"/>
                    <a:pt x="23" y="167"/>
                    <a:pt x="13" y="125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0" y="73"/>
                    <a:pt x="31" y="24"/>
                    <a:pt x="81" y="12"/>
                  </a:cubicBezTo>
                  <a:cubicBezTo>
                    <a:pt x="130" y="0"/>
                    <a:pt x="180" y="31"/>
                    <a:pt x="191" y="81"/>
                  </a:cubicBezTo>
                  <a:cubicBezTo>
                    <a:pt x="192" y="83"/>
                    <a:pt x="192" y="83"/>
                    <a:pt x="192" y="83"/>
                  </a:cubicBezTo>
                  <a:cubicBezTo>
                    <a:pt x="203" y="132"/>
                    <a:pt x="173" y="182"/>
                    <a:pt x="123" y="193"/>
                  </a:cubicBezTo>
                  <a:cubicBezTo>
                    <a:pt x="116" y="195"/>
                    <a:pt x="109" y="196"/>
                    <a:pt x="102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543">
              <a:extLst>
                <a:ext uri="{FF2B5EF4-FFF2-40B4-BE49-F238E27FC236}">
                  <a16:creationId xmlns:a16="http://schemas.microsoft.com/office/drawing/2014/main" id="{797C2BBF-E5A5-4C87-941E-AF3CA34FF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892"/>
              <a:ext cx="64" cy="64"/>
            </a:xfrm>
            <a:custGeom>
              <a:avLst/>
              <a:gdLst>
                <a:gd name="T0" fmla="*/ 117 w 233"/>
                <a:gd name="T1" fmla="*/ 232 h 232"/>
                <a:gd name="T2" fmla="*/ 4 w 233"/>
                <a:gd name="T3" fmla="*/ 124 h 232"/>
                <a:gd name="T4" fmla="*/ 3 w 233"/>
                <a:gd name="T5" fmla="*/ 121 h 232"/>
                <a:gd name="T6" fmla="*/ 111 w 233"/>
                <a:gd name="T7" fmla="*/ 3 h 232"/>
                <a:gd name="T8" fmla="*/ 230 w 233"/>
                <a:gd name="T9" fmla="*/ 111 h 232"/>
                <a:gd name="T10" fmla="*/ 230 w 233"/>
                <a:gd name="T11" fmla="*/ 113 h 232"/>
                <a:gd name="T12" fmla="*/ 122 w 233"/>
                <a:gd name="T13" fmla="*/ 232 h 232"/>
                <a:gd name="T14" fmla="*/ 117 w 233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32">
                  <a:moveTo>
                    <a:pt x="117" y="232"/>
                  </a:moveTo>
                  <a:cubicBezTo>
                    <a:pt x="56" y="232"/>
                    <a:pt x="6" y="184"/>
                    <a:pt x="4" y="124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0" y="59"/>
                    <a:pt x="49" y="6"/>
                    <a:pt x="111" y="3"/>
                  </a:cubicBezTo>
                  <a:cubicBezTo>
                    <a:pt x="174" y="0"/>
                    <a:pt x="227" y="48"/>
                    <a:pt x="230" y="11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233" y="176"/>
                    <a:pt x="185" y="229"/>
                    <a:pt x="122" y="232"/>
                  </a:cubicBezTo>
                  <a:cubicBezTo>
                    <a:pt x="120" y="232"/>
                    <a:pt x="118" y="232"/>
                    <a:pt x="117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544">
              <a:extLst>
                <a:ext uri="{FF2B5EF4-FFF2-40B4-BE49-F238E27FC236}">
                  <a16:creationId xmlns:a16="http://schemas.microsoft.com/office/drawing/2014/main" id="{E4AE5125-49DE-4495-9A87-BEF91488C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1775"/>
              <a:ext cx="71" cy="70"/>
            </a:xfrm>
            <a:custGeom>
              <a:avLst/>
              <a:gdLst>
                <a:gd name="T0" fmla="*/ 129 w 257"/>
                <a:gd name="T1" fmla="*/ 252 h 252"/>
                <a:gd name="T2" fmla="*/ 112 w 257"/>
                <a:gd name="T3" fmla="*/ 250 h 252"/>
                <a:gd name="T4" fmla="*/ 10 w 257"/>
                <a:gd name="T5" fmla="*/ 115 h 252"/>
                <a:gd name="T6" fmla="*/ 10 w 257"/>
                <a:gd name="T7" fmla="*/ 112 h 252"/>
                <a:gd name="T8" fmla="*/ 146 w 257"/>
                <a:gd name="T9" fmla="*/ 10 h 252"/>
                <a:gd name="T10" fmla="*/ 248 w 257"/>
                <a:gd name="T11" fmla="*/ 145 h 252"/>
                <a:gd name="T12" fmla="*/ 248 w 257"/>
                <a:gd name="T13" fmla="*/ 148 h 252"/>
                <a:gd name="T14" fmla="*/ 129 w 257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52">
                  <a:moveTo>
                    <a:pt x="129" y="252"/>
                  </a:moveTo>
                  <a:cubicBezTo>
                    <a:pt x="123" y="252"/>
                    <a:pt x="118" y="251"/>
                    <a:pt x="112" y="250"/>
                  </a:cubicBezTo>
                  <a:cubicBezTo>
                    <a:pt x="46" y="241"/>
                    <a:pt x="0" y="180"/>
                    <a:pt x="10" y="115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9" y="46"/>
                    <a:pt x="80" y="0"/>
                    <a:pt x="146" y="10"/>
                  </a:cubicBezTo>
                  <a:cubicBezTo>
                    <a:pt x="211" y="19"/>
                    <a:pt x="257" y="80"/>
                    <a:pt x="248" y="145"/>
                  </a:cubicBezTo>
                  <a:cubicBezTo>
                    <a:pt x="248" y="148"/>
                    <a:pt x="248" y="148"/>
                    <a:pt x="248" y="148"/>
                  </a:cubicBezTo>
                  <a:cubicBezTo>
                    <a:pt x="239" y="208"/>
                    <a:pt x="188" y="252"/>
                    <a:pt x="129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545">
              <a:extLst>
                <a:ext uri="{FF2B5EF4-FFF2-40B4-BE49-F238E27FC236}">
                  <a16:creationId xmlns:a16="http://schemas.microsoft.com/office/drawing/2014/main" id="{EB464A63-28F7-4F6A-B353-5A8EF627F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708"/>
              <a:ext cx="40" cy="39"/>
            </a:xfrm>
            <a:custGeom>
              <a:avLst/>
              <a:gdLst>
                <a:gd name="T0" fmla="*/ 72 w 144"/>
                <a:gd name="T1" fmla="*/ 143 h 143"/>
                <a:gd name="T2" fmla="*/ 2 w 144"/>
                <a:gd name="T3" fmla="*/ 77 h 143"/>
                <a:gd name="T4" fmla="*/ 2 w 144"/>
                <a:gd name="T5" fmla="*/ 75 h 143"/>
                <a:gd name="T6" fmla="*/ 69 w 144"/>
                <a:gd name="T7" fmla="*/ 2 h 143"/>
                <a:gd name="T8" fmla="*/ 142 w 144"/>
                <a:gd name="T9" fmla="*/ 69 h 143"/>
                <a:gd name="T10" fmla="*/ 142 w 144"/>
                <a:gd name="T11" fmla="*/ 70 h 143"/>
                <a:gd name="T12" fmla="*/ 75 w 144"/>
                <a:gd name="T13" fmla="*/ 143 h 143"/>
                <a:gd name="T14" fmla="*/ 72 w 144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143">
                  <a:moveTo>
                    <a:pt x="72" y="143"/>
                  </a:moveTo>
                  <a:cubicBezTo>
                    <a:pt x="35" y="143"/>
                    <a:pt x="4" y="114"/>
                    <a:pt x="2" y="77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37"/>
                    <a:pt x="30" y="4"/>
                    <a:pt x="69" y="2"/>
                  </a:cubicBezTo>
                  <a:cubicBezTo>
                    <a:pt x="107" y="0"/>
                    <a:pt x="140" y="30"/>
                    <a:pt x="142" y="69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4" y="109"/>
                    <a:pt x="114" y="141"/>
                    <a:pt x="75" y="143"/>
                  </a:cubicBezTo>
                  <a:cubicBezTo>
                    <a:pt x="74" y="143"/>
                    <a:pt x="73" y="143"/>
                    <a:pt x="72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546">
              <a:extLst>
                <a:ext uri="{FF2B5EF4-FFF2-40B4-BE49-F238E27FC236}">
                  <a16:creationId xmlns:a16="http://schemas.microsoft.com/office/drawing/2014/main" id="{03A43048-A3FA-4C80-BAB5-C02D373B3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1583"/>
              <a:ext cx="65" cy="64"/>
            </a:xfrm>
            <a:custGeom>
              <a:avLst/>
              <a:gdLst>
                <a:gd name="T0" fmla="*/ 118 w 236"/>
                <a:gd name="T1" fmla="*/ 232 h 232"/>
                <a:gd name="T2" fmla="*/ 102 w 236"/>
                <a:gd name="T3" fmla="*/ 231 h 232"/>
                <a:gd name="T4" fmla="*/ 8 w 236"/>
                <a:gd name="T5" fmla="*/ 105 h 232"/>
                <a:gd name="T6" fmla="*/ 8 w 236"/>
                <a:gd name="T7" fmla="*/ 103 h 232"/>
                <a:gd name="T8" fmla="*/ 134 w 236"/>
                <a:gd name="T9" fmla="*/ 9 h 232"/>
                <a:gd name="T10" fmla="*/ 228 w 236"/>
                <a:gd name="T11" fmla="*/ 134 h 232"/>
                <a:gd name="T12" fmla="*/ 228 w 236"/>
                <a:gd name="T13" fmla="*/ 136 h 232"/>
                <a:gd name="T14" fmla="*/ 118 w 236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6" h="232">
                  <a:moveTo>
                    <a:pt x="118" y="232"/>
                  </a:moveTo>
                  <a:cubicBezTo>
                    <a:pt x="113" y="232"/>
                    <a:pt x="108" y="231"/>
                    <a:pt x="102" y="231"/>
                  </a:cubicBezTo>
                  <a:cubicBezTo>
                    <a:pt x="42" y="222"/>
                    <a:pt x="0" y="166"/>
                    <a:pt x="8" y="105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17" y="42"/>
                    <a:pt x="73" y="0"/>
                    <a:pt x="134" y="9"/>
                  </a:cubicBezTo>
                  <a:cubicBezTo>
                    <a:pt x="194" y="17"/>
                    <a:pt x="236" y="73"/>
                    <a:pt x="228" y="134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0" y="192"/>
                    <a:pt x="172" y="232"/>
                    <a:pt x="11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547">
              <a:extLst>
                <a:ext uri="{FF2B5EF4-FFF2-40B4-BE49-F238E27FC236}">
                  <a16:creationId xmlns:a16="http://schemas.microsoft.com/office/drawing/2014/main" id="{E6762FA0-6F86-4DC0-96F7-F456F72C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508"/>
              <a:ext cx="46" cy="46"/>
            </a:xfrm>
            <a:custGeom>
              <a:avLst/>
              <a:gdLst>
                <a:gd name="T0" fmla="*/ 83 w 166"/>
                <a:gd name="T1" fmla="*/ 166 h 166"/>
                <a:gd name="T2" fmla="*/ 2 w 166"/>
                <a:gd name="T3" fmla="*/ 89 h 166"/>
                <a:gd name="T4" fmla="*/ 2 w 166"/>
                <a:gd name="T5" fmla="*/ 87 h 166"/>
                <a:gd name="T6" fmla="*/ 80 w 166"/>
                <a:gd name="T7" fmla="*/ 2 h 166"/>
                <a:gd name="T8" fmla="*/ 164 w 166"/>
                <a:gd name="T9" fmla="*/ 80 h 166"/>
                <a:gd name="T10" fmla="*/ 164 w 166"/>
                <a:gd name="T11" fmla="*/ 81 h 166"/>
                <a:gd name="T12" fmla="*/ 87 w 166"/>
                <a:gd name="T13" fmla="*/ 166 h 166"/>
                <a:gd name="T14" fmla="*/ 83 w 166"/>
                <a:gd name="T15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6">
                  <a:moveTo>
                    <a:pt x="83" y="166"/>
                  </a:moveTo>
                  <a:cubicBezTo>
                    <a:pt x="40" y="166"/>
                    <a:pt x="4" y="132"/>
                    <a:pt x="2" y="89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0" y="42"/>
                    <a:pt x="35" y="4"/>
                    <a:pt x="80" y="2"/>
                  </a:cubicBezTo>
                  <a:cubicBezTo>
                    <a:pt x="124" y="0"/>
                    <a:pt x="162" y="35"/>
                    <a:pt x="164" y="80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6" y="126"/>
                    <a:pt x="132" y="164"/>
                    <a:pt x="87" y="166"/>
                  </a:cubicBezTo>
                  <a:cubicBezTo>
                    <a:pt x="86" y="166"/>
                    <a:pt x="85" y="166"/>
                    <a:pt x="83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548">
              <a:extLst>
                <a:ext uri="{FF2B5EF4-FFF2-40B4-BE49-F238E27FC236}">
                  <a16:creationId xmlns:a16="http://schemas.microsoft.com/office/drawing/2014/main" id="{2AED1620-E81F-4C34-8EDE-F0B7974AB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1384"/>
              <a:ext cx="75" cy="73"/>
            </a:xfrm>
            <a:custGeom>
              <a:avLst/>
              <a:gdLst>
                <a:gd name="T0" fmla="*/ 135 w 270"/>
                <a:gd name="T1" fmla="*/ 264 h 264"/>
                <a:gd name="T2" fmla="*/ 118 w 270"/>
                <a:gd name="T3" fmla="*/ 263 h 264"/>
                <a:gd name="T4" fmla="*/ 10 w 270"/>
                <a:gd name="T5" fmla="*/ 120 h 264"/>
                <a:gd name="T6" fmla="*/ 10 w 270"/>
                <a:gd name="T7" fmla="*/ 117 h 264"/>
                <a:gd name="T8" fmla="*/ 153 w 270"/>
                <a:gd name="T9" fmla="*/ 9 h 264"/>
                <a:gd name="T10" fmla="*/ 261 w 270"/>
                <a:gd name="T11" fmla="*/ 152 h 264"/>
                <a:gd name="T12" fmla="*/ 260 w 270"/>
                <a:gd name="T13" fmla="*/ 155 h 264"/>
                <a:gd name="T14" fmla="*/ 135 w 270"/>
                <a:gd name="T15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64">
                  <a:moveTo>
                    <a:pt x="135" y="264"/>
                  </a:moveTo>
                  <a:cubicBezTo>
                    <a:pt x="129" y="264"/>
                    <a:pt x="124" y="264"/>
                    <a:pt x="118" y="263"/>
                  </a:cubicBezTo>
                  <a:cubicBezTo>
                    <a:pt x="48" y="253"/>
                    <a:pt x="0" y="189"/>
                    <a:pt x="10" y="120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20" y="48"/>
                    <a:pt x="84" y="0"/>
                    <a:pt x="153" y="9"/>
                  </a:cubicBezTo>
                  <a:cubicBezTo>
                    <a:pt x="222" y="19"/>
                    <a:pt x="270" y="83"/>
                    <a:pt x="261" y="152"/>
                  </a:cubicBezTo>
                  <a:cubicBezTo>
                    <a:pt x="260" y="155"/>
                    <a:pt x="260" y="155"/>
                    <a:pt x="260" y="155"/>
                  </a:cubicBezTo>
                  <a:cubicBezTo>
                    <a:pt x="252" y="218"/>
                    <a:pt x="197" y="264"/>
                    <a:pt x="135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549">
              <a:extLst>
                <a:ext uri="{FF2B5EF4-FFF2-40B4-BE49-F238E27FC236}">
                  <a16:creationId xmlns:a16="http://schemas.microsoft.com/office/drawing/2014/main" id="{29DF26A9-91C4-4A75-8AAB-68BB59BC1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328"/>
              <a:ext cx="43" cy="41"/>
            </a:xfrm>
            <a:custGeom>
              <a:avLst/>
              <a:gdLst>
                <a:gd name="T0" fmla="*/ 78 w 156"/>
                <a:gd name="T1" fmla="*/ 147 h 147"/>
                <a:gd name="T2" fmla="*/ 16 w 156"/>
                <a:gd name="T3" fmla="*/ 107 h 147"/>
                <a:gd name="T4" fmla="*/ 15 w 156"/>
                <a:gd name="T5" fmla="*/ 105 h 147"/>
                <a:gd name="T6" fmla="*/ 50 w 156"/>
                <a:gd name="T7" fmla="*/ 15 h 147"/>
                <a:gd name="T8" fmla="*/ 140 w 156"/>
                <a:gd name="T9" fmla="*/ 50 h 147"/>
                <a:gd name="T10" fmla="*/ 140 w 156"/>
                <a:gd name="T11" fmla="*/ 51 h 147"/>
                <a:gd name="T12" fmla="*/ 106 w 156"/>
                <a:gd name="T13" fmla="*/ 141 h 147"/>
                <a:gd name="T14" fmla="*/ 78 w 156"/>
                <a:gd name="T1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47">
                  <a:moveTo>
                    <a:pt x="78" y="147"/>
                  </a:moveTo>
                  <a:cubicBezTo>
                    <a:pt x="52" y="147"/>
                    <a:pt x="27" y="132"/>
                    <a:pt x="16" y="107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0" y="71"/>
                    <a:pt x="15" y="30"/>
                    <a:pt x="50" y="15"/>
                  </a:cubicBezTo>
                  <a:cubicBezTo>
                    <a:pt x="84" y="0"/>
                    <a:pt x="125" y="15"/>
                    <a:pt x="140" y="50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56" y="86"/>
                    <a:pt x="140" y="126"/>
                    <a:pt x="106" y="141"/>
                  </a:cubicBezTo>
                  <a:cubicBezTo>
                    <a:pt x="97" y="145"/>
                    <a:pt x="87" y="147"/>
                    <a:pt x="78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550">
              <a:extLst>
                <a:ext uri="{FF2B5EF4-FFF2-40B4-BE49-F238E27FC236}">
                  <a16:creationId xmlns:a16="http://schemas.microsoft.com/office/drawing/2014/main" id="{C3297FC7-7F81-4408-90FC-4A0904601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207"/>
              <a:ext cx="78" cy="74"/>
            </a:xfrm>
            <a:custGeom>
              <a:avLst/>
              <a:gdLst>
                <a:gd name="T0" fmla="*/ 141 w 283"/>
                <a:gd name="T1" fmla="*/ 267 h 267"/>
                <a:gd name="T2" fmla="*/ 81 w 283"/>
                <a:gd name="T3" fmla="*/ 251 h 267"/>
                <a:gd name="T4" fmla="*/ 33 w 283"/>
                <a:gd name="T5" fmla="*/ 83 h 267"/>
                <a:gd name="T6" fmla="*/ 35 w 283"/>
                <a:gd name="T7" fmla="*/ 81 h 267"/>
                <a:gd name="T8" fmla="*/ 202 w 283"/>
                <a:gd name="T9" fmla="*/ 33 h 267"/>
                <a:gd name="T10" fmla="*/ 250 w 283"/>
                <a:gd name="T11" fmla="*/ 201 h 267"/>
                <a:gd name="T12" fmla="*/ 248 w 283"/>
                <a:gd name="T13" fmla="*/ 203 h 267"/>
                <a:gd name="T14" fmla="*/ 141 w 283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7">
                  <a:moveTo>
                    <a:pt x="141" y="267"/>
                  </a:moveTo>
                  <a:cubicBezTo>
                    <a:pt x="120" y="267"/>
                    <a:pt x="100" y="262"/>
                    <a:pt x="81" y="251"/>
                  </a:cubicBezTo>
                  <a:cubicBezTo>
                    <a:pt x="22" y="218"/>
                    <a:pt x="0" y="143"/>
                    <a:pt x="33" y="83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68" y="21"/>
                    <a:pt x="143" y="0"/>
                    <a:pt x="202" y="33"/>
                  </a:cubicBezTo>
                  <a:cubicBezTo>
                    <a:pt x="262" y="66"/>
                    <a:pt x="283" y="141"/>
                    <a:pt x="250" y="201"/>
                  </a:cubicBezTo>
                  <a:cubicBezTo>
                    <a:pt x="248" y="203"/>
                    <a:pt x="248" y="203"/>
                    <a:pt x="248" y="203"/>
                  </a:cubicBezTo>
                  <a:cubicBezTo>
                    <a:pt x="226" y="244"/>
                    <a:pt x="184" y="267"/>
                    <a:pt x="141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551">
              <a:extLst>
                <a:ext uri="{FF2B5EF4-FFF2-40B4-BE49-F238E27FC236}">
                  <a16:creationId xmlns:a16="http://schemas.microsoft.com/office/drawing/2014/main" id="{D41E966C-487C-4CC3-9FCA-347E68526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140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2 w 218"/>
                <a:gd name="T3" fmla="*/ 149 h 206"/>
                <a:gd name="T4" fmla="*/ 21 w 218"/>
                <a:gd name="T5" fmla="*/ 147 h 206"/>
                <a:gd name="T6" fmla="*/ 70 w 218"/>
                <a:gd name="T7" fmla="*/ 21 h 206"/>
                <a:gd name="T8" fmla="*/ 196 w 218"/>
                <a:gd name="T9" fmla="*/ 70 h 206"/>
                <a:gd name="T10" fmla="*/ 196 w 218"/>
                <a:gd name="T11" fmla="*/ 72 h 206"/>
                <a:gd name="T12" fmla="*/ 148 w 218"/>
                <a:gd name="T13" fmla="*/ 197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3" y="206"/>
                    <a:pt x="38" y="184"/>
                    <a:pt x="22" y="149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0" y="99"/>
                    <a:pt x="22" y="43"/>
                    <a:pt x="70" y="21"/>
                  </a:cubicBezTo>
                  <a:cubicBezTo>
                    <a:pt x="118" y="0"/>
                    <a:pt x="174" y="22"/>
                    <a:pt x="196" y="70"/>
                  </a:cubicBezTo>
                  <a:cubicBezTo>
                    <a:pt x="196" y="72"/>
                    <a:pt x="196" y="72"/>
                    <a:pt x="196" y="72"/>
                  </a:cubicBezTo>
                  <a:cubicBezTo>
                    <a:pt x="218" y="120"/>
                    <a:pt x="196" y="176"/>
                    <a:pt x="148" y="197"/>
                  </a:cubicBezTo>
                  <a:cubicBezTo>
                    <a:pt x="135" y="203"/>
                    <a:pt x="122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552">
              <a:extLst>
                <a:ext uri="{FF2B5EF4-FFF2-40B4-BE49-F238E27FC236}">
                  <a16:creationId xmlns:a16="http://schemas.microsoft.com/office/drawing/2014/main" id="{C1B01A81-8025-4309-AC97-1EDDB0C40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039"/>
              <a:ext cx="71" cy="67"/>
            </a:xfrm>
            <a:custGeom>
              <a:avLst/>
              <a:gdLst>
                <a:gd name="T0" fmla="*/ 128 w 257"/>
                <a:gd name="T1" fmla="*/ 243 h 243"/>
                <a:gd name="T2" fmla="*/ 73 w 257"/>
                <a:gd name="T3" fmla="*/ 229 h 243"/>
                <a:gd name="T4" fmla="*/ 30 w 257"/>
                <a:gd name="T5" fmla="*/ 76 h 243"/>
                <a:gd name="T6" fmla="*/ 31 w 257"/>
                <a:gd name="T7" fmla="*/ 74 h 243"/>
                <a:gd name="T8" fmla="*/ 184 w 257"/>
                <a:gd name="T9" fmla="*/ 31 h 243"/>
                <a:gd name="T10" fmla="*/ 227 w 257"/>
                <a:gd name="T11" fmla="*/ 183 h 243"/>
                <a:gd name="T12" fmla="*/ 226 w 257"/>
                <a:gd name="T13" fmla="*/ 185 h 243"/>
                <a:gd name="T14" fmla="*/ 128 w 257"/>
                <a:gd name="T15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3">
                  <a:moveTo>
                    <a:pt x="128" y="243"/>
                  </a:moveTo>
                  <a:cubicBezTo>
                    <a:pt x="109" y="243"/>
                    <a:pt x="90" y="238"/>
                    <a:pt x="73" y="229"/>
                  </a:cubicBezTo>
                  <a:cubicBezTo>
                    <a:pt x="19" y="199"/>
                    <a:pt x="0" y="130"/>
                    <a:pt x="30" y="7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61" y="20"/>
                    <a:pt x="130" y="0"/>
                    <a:pt x="184" y="31"/>
                  </a:cubicBezTo>
                  <a:cubicBezTo>
                    <a:pt x="238" y="61"/>
                    <a:pt x="257" y="129"/>
                    <a:pt x="227" y="183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05" y="222"/>
                    <a:pt x="167" y="243"/>
                    <a:pt x="128" y="2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553">
              <a:extLst>
                <a:ext uri="{FF2B5EF4-FFF2-40B4-BE49-F238E27FC236}">
                  <a16:creationId xmlns:a16="http://schemas.microsoft.com/office/drawing/2014/main" id="{5203E0C2-7B1F-4F3C-9494-B1A013B7E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983"/>
              <a:ext cx="43" cy="42"/>
            </a:xfrm>
            <a:custGeom>
              <a:avLst/>
              <a:gdLst>
                <a:gd name="T0" fmla="*/ 79 w 157"/>
                <a:gd name="T1" fmla="*/ 150 h 150"/>
                <a:gd name="T2" fmla="*/ 29 w 157"/>
                <a:gd name="T3" fmla="*/ 130 h 150"/>
                <a:gd name="T4" fmla="*/ 27 w 157"/>
                <a:gd name="T5" fmla="*/ 128 h 150"/>
                <a:gd name="T6" fmla="*/ 27 w 157"/>
                <a:gd name="T7" fmla="*/ 28 h 150"/>
                <a:gd name="T8" fmla="*/ 128 w 157"/>
                <a:gd name="T9" fmla="*/ 27 h 150"/>
                <a:gd name="T10" fmla="*/ 129 w 157"/>
                <a:gd name="T11" fmla="*/ 29 h 150"/>
                <a:gd name="T12" fmla="*/ 129 w 157"/>
                <a:gd name="T13" fmla="*/ 129 h 150"/>
                <a:gd name="T14" fmla="*/ 79 w 157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50">
                  <a:moveTo>
                    <a:pt x="79" y="150"/>
                  </a:moveTo>
                  <a:cubicBezTo>
                    <a:pt x="61" y="150"/>
                    <a:pt x="43" y="143"/>
                    <a:pt x="29" y="130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0" y="101"/>
                    <a:pt x="0" y="55"/>
                    <a:pt x="27" y="28"/>
                  </a:cubicBezTo>
                  <a:cubicBezTo>
                    <a:pt x="55" y="0"/>
                    <a:pt x="100" y="0"/>
                    <a:pt x="128" y="27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57" y="56"/>
                    <a:pt x="157" y="102"/>
                    <a:pt x="129" y="129"/>
                  </a:cubicBezTo>
                  <a:cubicBezTo>
                    <a:pt x="116" y="143"/>
                    <a:pt x="97" y="150"/>
                    <a:pt x="79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554">
              <a:extLst>
                <a:ext uri="{FF2B5EF4-FFF2-40B4-BE49-F238E27FC236}">
                  <a16:creationId xmlns:a16="http://schemas.microsoft.com/office/drawing/2014/main" id="{2ECBA79E-E7C5-4C41-9245-A9A233783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876"/>
              <a:ext cx="81" cy="77"/>
            </a:xfrm>
            <a:custGeom>
              <a:avLst/>
              <a:gdLst>
                <a:gd name="T0" fmla="*/ 144 w 291"/>
                <a:gd name="T1" fmla="*/ 275 h 275"/>
                <a:gd name="T2" fmla="*/ 45 w 291"/>
                <a:gd name="T3" fmla="*/ 229 h 275"/>
                <a:gd name="T4" fmla="*/ 62 w 291"/>
                <a:gd name="T5" fmla="*/ 47 h 275"/>
                <a:gd name="T6" fmla="*/ 64 w 291"/>
                <a:gd name="T7" fmla="*/ 45 h 275"/>
                <a:gd name="T8" fmla="*/ 246 w 291"/>
                <a:gd name="T9" fmla="*/ 62 h 275"/>
                <a:gd name="T10" fmla="*/ 229 w 291"/>
                <a:gd name="T11" fmla="*/ 244 h 275"/>
                <a:gd name="T12" fmla="*/ 227 w 291"/>
                <a:gd name="T13" fmla="*/ 245 h 275"/>
                <a:gd name="T14" fmla="*/ 144 w 291"/>
                <a:gd name="T15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1" h="275">
                  <a:moveTo>
                    <a:pt x="144" y="275"/>
                  </a:moveTo>
                  <a:cubicBezTo>
                    <a:pt x="107" y="275"/>
                    <a:pt x="71" y="259"/>
                    <a:pt x="45" y="229"/>
                  </a:cubicBezTo>
                  <a:cubicBezTo>
                    <a:pt x="0" y="174"/>
                    <a:pt x="7" y="93"/>
                    <a:pt x="62" y="47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119" y="0"/>
                    <a:pt x="200" y="8"/>
                    <a:pt x="246" y="62"/>
                  </a:cubicBezTo>
                  <a:cubicBezTo>
                    <a:pt x="291" y="117"/>
                    <a:pt x="283" y="198"/>
                    <a:pt x="229" y="244"/>
                  </a:cubicBezTo>
                  <a:cubicBezTo>
                    <a:pt x="227" y="245"/>
                    <a:pt x="227" y="245"/>
                    <a:pt x="227" y="245"/>
                  </a:cubicBezTo>
                  <a:cubicBezTo>
                    <a:pt x="202" y="265"/>
                    <a:pt x="173" y="275"/>
                    <a:pt x="144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555">
              <a:extLst>
                <a:ext uri="{FF2B5EF4-FFF2-40B4-BE49-F238E27FC236}">
                  <a16:creationId xmlns:a16="http://schemas.microsoft.com/office/drawing/2014/main" id="{8232EF6E-FA0A-4309-A6ED-0C9D22BE9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831"/>
              <a:ext cx="70" cy="67"/>
            </a:xfrm>
            <a:custGeom>
              <a:avLst/>
              <a:gdLst>
                <a:gd name="T0" fmla="*/ 127 w 253"/>
                <a:gd name="T1" fmla="*/ 242 h 242"/>
                <a:gd name="T2" fmla="*/ 46 w 253"/>
                <a:gd name="T3" fmla="*/ 208 h 242"/>
                <a:gd name="T4" fmla="*/ 44 w 253"/>
                <a:gd name="T5" fmla="*/ 206 h 242"/>
                <a:gd name="T6" fmla="*/ 44 w 253"/>
                <a:gd name="T7" fmla="*/ 44 h 242"/>
                <a:gd name="T8" fmla="*/ 206 w 253"/>
                <a:gd name="T9" fmla="*/ 44 h 242"/>
                <a:gd name="T10" fmla="*/ 208 w 253"/>
                <a:gd name="T11" fmla="*/ 46 h 242"/>
                <a:gd name="T12" fmla="*/ 208 w 253"/>
                <a:gd name="T13" fmla="*/ 208 h 242"/>
                <a:gd name="T14" fmla="*/ 127 w 253"/>
                <a:gd name="T15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3" h="242">
                  <a:moveTo>
                    <a:pt x="127" y="242"/>
                  </a:moveTo>
                  <a:cubicBezTo>
                    <a:pt x="98" y="242"/>
                    <a:pt x="69" y="230"/>
                    <a:pt x="46" y="208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0" y="161"/>
                    <a:pt x="0" y="89"/>
                    <a:pt x="44" y="44"/>
                  </a:cubicBezTo>
                  <a:cubicBezTo>
                    <a:pt x="89" y="0"/>
                    <a:pt x="162" y="0"/>
                    <a:pt x="206" y="44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53" y="91"/>
                    <a:pt x="253" y="163"/>
                    <a:pt x="208" y="208"/>
                  </a:cubicBezTo>
                  <a:cubicBezTo>
                    <a:pt x="186" y="230"/>
                    <a:pt x="156" y="242"/>
                    <a:pt x="127" y="2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556">
              <a:extLst>
                <a:ext uri="{FF2B5EF4-FFF2-40B4-BE49-F238E27FC236}">
                  <a16:creationId xmlns:a16="http://schemas.microsoft.com/office/drawing/2014/main" id="{CD8EC145-F49A-419E-BC9E-EECF59567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754"/>
              <a:ext cx="74" cy="70"/>
            </a:xfrm>
            <a:custGeom>
              <a:avLst/>
              <a:gdLst>
                <a:gd name="T0" fmla="*/ 133 w 267"/>
                <a:gd name="T1" fmla="*/ 253 h 253"/>
                <a:gd name="T2" fmla="*/ 42 w 267"/>
                <a:gd name="T3" fmla="*/ 210 h 253"/>
                <a:gd name="T4" fmla="*/ 58 w 267"/>
                <a:gd name="T5" fmla="*/ 44 h 253"/>
                <a:gd name="T6" fmla="*/ 60 w 267"/>
                <a:gd name="T7" fmla="*/ 42 h 253"/>
                <a:gd name="T8" fmla="*/ 226 w 267"/>
                <a:gd name="T9" fmla="*/ 58 h 253"/>
                <a:gd name="T10" fmla="*/ 210 w 267"/>
                <a:gd name="T11" fmla="*/ 224 h 253"/>
                <a:gd name="T12" fmla="*/ 208 w 267"/>
                <a:gd name="T13" fmla="*/ 226 h 253"/>
                <a:gd name="T14" fmla="*/ 133 w 267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253">
                  <a:moveTo>
                    <a:pt x="133" y="253"/>
                  </a:moveTo>
                  <a:cubicBezTo>
                    <a:pt x="99" y="253"/>
                    <a:pt x="65" y="238"/>
                    <a:pt x="42" y="210"/>
                  </a:cubicBezTo>
                  <a:cubicBezTo>
                    <a:pt x="0" y="160"/>
                    <a:pt x="7" y="85"/>
                    <a:pt x="58" y="44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110" y="0"/>
                    <a:pt x="184" y="7"/>
                    <a:pt x="226" y="58"/>
                  </a:cubicBezTo>
                  <a:cubicBezTo>
                    <a:pt x="267" y="108"/>
                    <a:pt x="260" y="182"/>
                    <a:pt x="210" y="224"/>
                  </a:cubicBezTo>
                  <a:cubicBezTo>
                    <a:pt x="208" y="226"/>
                    <a:pt x="208" y="226"/>
                    <a:pt x="208" y="226"/>
                  </a:cubicBezTo>
                  <a:cubicBezTo>
                    <a:pt x="186" y="244"/>
                    <a:pt x="159" y="253"/>
                    <a:pt x="133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557">
              <a:extLst>
                <a:ext uri="{FF2B5EF4-FFF2-40B4-BE49-F238E27FC236}">
                  <a16:creationId xmlns:a16="http://schemas.microsoft.com/office/drawing/2014/main" id="{7B122E77-76C1-44AA-86AF-9170A827B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697"/>
              <a:ext cx="60" cy="58"/>
            </a:xfrm>
            <a:custGeom>
              <a:avLst/>
              <a:gdLst>
                <a:gd name="T0" fmla="*/ 109 w 217"/>
                <a:gd name="T1" fmla="*/ 208 h 208"/>
                <a:gd name="T2" fmla="*/ 39 w 217"/>
                <a:gd name="T3" fmla="*/ 179 h 208"/>
                <a:gd name="T4" fmla="*/ 38 w 217"/>
                <a:gd name="T5" fmla="*/ 177 h 208"/>
                <a:gd name="T6" fmla="*/ 38 w 217"/>
                <a:gd name="T7" fmla="*/ 39 h 208"/>
                <a:gd name="T8" fmla="*/ 177 w 217"/>
                <a:gd name="T9" fmla="*/ 39 h 208"/>
                <a:gd name="T10" fmla="*/ 178 w 217"/>
                <a:gd name="T11" fmla="*/ 40 h 208"/>
                <a:gd name="T12" fmla="*/ 178 w 217"/>
                <a:gd name="T13" fmla="*/ 179 h 208"/>
                <a:gd name="T14" fmla="*/ 109 w 217"/>
                <a:gd name="T15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8">
                  <a:moveTo>
                    <a:pt x="109" y="208"/>
                  </a:moveTo>
                  <a:cubicBezTo>
                    <a:pt x="84" y="208"/>
                    <a:pt x="59" y="198"/>
                    <a:pt x="39" y="179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0" y="139"/>
                    <a:pt x="0" y="77"/>
                    <a:pt x="38" y="39"/>
                  </a:cubicBezTo>
                  <a:cubicBezTo>
                    <a:pt x="76" y="0"/>
                    <a:pt x="138" y="0"/>
                    <a:pt x="177" y="39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217" y="79"/>
                    <a:pt x="217" y="141"/>
                    <a:pt x="178" y="179"/>
                  </a:cubicBezTo>
                  <a:cubicBezTo>
                    <a:pt x="159" y="198"/>
                    <a:pt x="134" y="208"/>
                    <a:pt x="109" y="2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558">
              <a:extLst>
                <a:ext uri="{FF2B5EF4-FFF2-40B4-BE49-F238E27FC236}">
                  <a16:creationId xmlns:a16="http://schemas.microsoft.com/office/drawing/2014/main" id="{2E8EAB04-8D75-4A99-8B25-5ED811B17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635"/>
              <a:ext cx="61" cy="58"/>
            </a:xfrm>
            <a:custGeom>
              <a:avLst/>
              <a:gdLst>
                <a:gd name="T0" fmla="*/ 111 w 223"/>
                <a:gd name="T1" fmla="*/ 210 h 210"/>
                <a:gd name="T2" fmla="*/ 35 w 223"/>
                <a:gd name="T3" fmla="*/ 175 h 210"/>
                <a:gd name="T4" fmla="*/ 48 w 223"/>
                <a:gd name="T5" fmla="*/ 36 h 210"/>
                <a:gd name="T6" fmla="*/ 49 w 223"/>
                <a:gd name="T7" fmla="*/ 35 h 210"/>
                <a:gd name="T8" fmla="*/ 188 w 223"/>
                <a:gd name="T9" fmla="*/ 48 h 210"/>
                <a:gd name="T10" fmla="*/ 175 w 223"/>
                <a:gd name="T11" fmla="*/ 186 h 210"/>
                <a:gd name="T12" fmla="*/ 173 w 223"/>
                <a:gd name="T13" fmla="*/ 188 h 210"/>
                <a:gd name="T14" fmla="*/ 111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1" y="210"/>
                  </a:moveTo>
                  <a:cubicBezTo>
                    <a:pt x="82" y="210"/>
                    <a:pt x="54" y="198"/>
                    <a:pt x="35" y="175"/>
                  </a:cubicBezTo>
                  <a:cubicBezTo>
                    <a:pt x="0" y="133"/>
                    <a:pt x="6" y="71"/>
                    <a:pt x="48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91" y="0"/>
                    <a:pt x="153" y="6"/>
                    <a:pt x="188" y="48"/>
                  </a:cubicBezTo>
                  <a:cubicBezTo>
                    <a:pt x="223" y="89"/>
                    <a:pt x="217" y="151"/>
                    <a:pt x="175" y="186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155" y="203"/>
                    <a:pt x="133" y="210"/>
                    <a:pt x="111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559">
              <a:extLst>
                <a:ext uri="{FF2B5EF4-FFF2-40B4-BE49-F238E27FC236}">
                  <a16:creationId xmlns:a16="http://schemas.microsoft.com/office/drawing/2014/main" id="{616A2947-7867-408D-A590-3C9139CD7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615"/>
              <a:ext cx="43" cy="41"/>
            </a:xfrm>
            <a:custGeom>
              <a:avLst/>
              <a:gdLst>
                <a:gd name="T0" fmla="*/ 79 w 157"/>
                <a:gd name="T1" fmla="*/ 148 h 148"/>
                <a:gd name="T2" fmla="*/ 52 w 157"/>
                <a:gd name="T3" fmla="*/ 142 h 148"/>
                <a:gd name="T4" fmla="*/ 50 w 157"/>
                <a:gd name="T5" fmla="*/ 141 h 148"/>
                <a:gd name="T6" fmla="*/ 15 w 157"/>
                <a:gd name="T7" fmla="*/ 51 h 148"/>
                <a:gd name="T8" fmla="*/ 106 w 157"/>
                <a:gd name="T9" fmla="*/ 15 h 148"/>
                <a:gd name="T10" fmla="*/ 107 w 157"/>
                <a:gd name="T11" fmla="*/ 16 h 148"/>
                <a:gd name="T12" fmla="*/ 142 w 157"/>
                <a:gd name="T13" fmla="*/ 107 h 148"/>
                <a:gd name="T14" fmla="*/ 79 w 157"/>
                <a:gd name="T15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48">
                  <a:moveTo>
                    <a:pt x="79" y="148"/>
                  </a:moveTo>
                  <a:cubicBezTo>
                    <a:pt x="70" y="148"/>
                    <a:pt x="61" y="146"/>
                    <a:pt x="52" y="142"/>
                  </a:cubicBezTo>
                  <a:cubicBezTo>
                    <a:pt x="50" y="141"/>
                    <a:pt x="50" y="141"/>
                    <a:pt x="50" y="141"/>
                  </a:cubicBezTo>
                  <a:cubicBezTo>
                    <a:pt x="15" y="126"/>
                    <a:pt x="0" y="85"/>
                    <a:pt x="15" y="51"/>
                  </a:cubicBezTo>
                  <a:cubicBezTo>
                    <a:pt x="30" y="16"/>
                    <a:pt x="71" y="0"/>
                    <a:pt x="106" y="15"/>
                  </a:cubicBezTo>
                  <a:cubicBezTo>
                    <a:pt x="107" y="16"/>
                    <a:pt x="107" y="16"/>
                    <a:pt x="107" y="16"/>
                  </a:cubicBezTo>
                  <a:cubicBezTo>
                    <a:pt x="142" y="31"/>
                    <a:pt x="157" y="72"/>
                    <a:pt x="142" y="107"/>
                  </a:cubicBezTo>
                  <a:cubicBezTo>
                    <a:pt x="131" y="132"/>
                    <a:pt x="106" y="148"/>
                    <a:pt x="79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560">
              <a:extLst>
                <a:ext uri="{FF2B5EF4-FFF2-40B4-BE49-F238E27FC236}">
                  <a16:creationId xmlns:a16="http://schemas.microsoft.com/office/drawing/2014/main" id="{60907DC8-0D34-4B35-ADAC-B4755F25F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67"/>
              <a:ext cx="43" cy="41"/>
            </a:xfrm>
            <a:custGeom>
              <a:avLst/>
              <a:gdLst>
                <a:gd name="T0" fmla="*/ 76 w 155"/>
                <a:gd name="T1" fmla="*/ 146 h 146"/>
                <a:gd name="T2" fmla="*/ 12 w 155"/>
                <a:gd name="T3" fmla="*/ 99 h 146"/>
                <a:gd name="T4" fmla="*/ 55 w 155"/>
                <a:gd name="T5" fmla="*/ 13 h 146"/>
                <a:gd name="T6" fmla="*/ 56 w 155"/>
                <a:gd name="T7" fmla="*/ 12 h 146"/>
                <a:gd name="T8" fmla="*/ 143 w 155"/>
                <a:gd name="T9" fmla="*/ 55 h 146"/>
                <a:gd name="T10" fmla="*/ 100 w 155"/>
                <a:gd name="T11" fmla="*/ 142 h 146"/>
                <a:gd name="T12" fmla="*/ 98 w 155"/>
                <a:gd name="T13" fmla="*/ 142 h 146"/>
                <a:gd name="T14" fmla="*/ 76 w 155"/>
                <a:gd name="T15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5" h="146">
                  <a:moveTo>
                    <a:pt x="76" y="146"/>
                  </a:moveTo>
                  <a:cubicBezTo>
                    <a:pt x="48" y="146"/>
                    <a:pt x="21" y="128"/>
                    <a:pt x="12" y="99"/>
                  </a:cubicBezTo>
                  <a:cubicBezTo>
                    <a:pt x="0" y="63"/>
                    <a:pt x="19" y="25"/>
                    <a:pt x="55" y="13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92" y="0"/>
                    <a:pt x="131" y="19"/>
                    <a:pt x="143" y="55"/>
                  </a:cubicBezTo>
                  <a:cubicBezTo>
                    <a:pt x="155" y="91"/>
                    <a:pt x="135" y="130"/>
                    <a:pt x="100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1" y="145"/>
                    <a:pt x="84" y="146"/>
                    <a:pt x="7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561">
              <a:extLst>
                <a:ext uri="{FF2B5EF4-FFF2-40B4-BE49-F238E27FC236}">
                  <a16:creationId xmlns:a16="http://schemas.microsoft.com/office/drawing/2014/main" id="{4B512E38-47D9-43F8-B5A1-86C6A9351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522"/>
              <a:ext cx="72" cy="67"/>
            </a:xfrm>
            <a:custGeom>
              <a:avLst/>
              <a:gdLst>
                <a:gd name="T0" fmla="*/ 132 w 262"/>
                <a:gd name="T1" fmla="*/ 245 h 245"/>
                <a:gd name="T2" fmla="*/ 86 w 262"/>
                <a:gd name="T3" fmla="*/ 235 h 245"/>
                <a:gd name="T4" fmla="*/ 84 w 262"/>
                <a:gd name="T5" fmla="*/ 234 h 245"/>
                <a:gd name="T6" fmla="*/ 25 w 262"/>
                <a:gd name="T7" fmla="*/ 84 h 245"/>
                <a:gd name="T8" fmla="*/ 176 w 262"/>
                <a:gd name="T9" fmla="*/ 26 h 245"/>
                <a:gd name="T10" fmla="*/ 178 w 262"/>
                <a:gd name="T11" fmla="*/ 27 h 245"/>
                <a:gd name="T12" fmla="*/ 237 w 262"/>
                <a:gd name="T13" fmla="*/ 177 h 245"/>
                <a:gd name="T14" fmla="*/ 132 w 262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245">
                  <a:moveTo>
                    <a:pt x="132" y="245"/>
                  </a:moveTo>
                  <a:cubicBezTo>
                    <a:pt x="117" y="245"/>
                    <a:pt x="101" y="242"/>
                    <a:pt x="86" y="235"/>
                  </a:cubicBezTo>
                  <a:cubicBezTo>
                    <a:pt x="84" y="234"/>
                    <a:pt x="84" y="234"/>
                    <a:pt x="84" y="234"/>
                  </a:cubicBezTo>
                  <a:cubicBezTo>
                    <a:pt x="26" y="209"/>
                    <a:pt x="0" y="142"/>
                    <a:pt x="25" y="84"/>
                  </a:cubicBezTo>
                  <a:cubicBezTo>
                    <a:pt x="51" y="26"/>
                    <a:pt x="118" y="0"/>
                    <a:pt x="176" y="26"/>
                  </a:cubicBezTo>
                  <a:cubicBezTo>
                    <a:pt x="178" y="27"/>
                    <a:pt x="178" y="27"/>
                    <a:pt x="178" y="27"/>
                  </a:cubicBezTo>
                  <a:cubicBezTo>
                    <a:pt x="236" y="52"/>
                    <a:pt x="262" y="120"/>
                    <a:pt x="237" y="177"/>
                  </a:cubicBezTo>
                  <a:cubicBezTo>
                    <a:pt x="218" y="220"/>
                    <a:pt x="176" y="245"/>
                    <a:pt x="132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562">
              <a:extLst>
                <a:ext uri="{FF2B5EF4-FFF2-40B4-BE49-F238E27FC236}">
                  <a16:creationId xmlns:a16="http://schemas.microsoft.com/office/drawing/2014/main" id="{FBCBA444-7252-4116-AD94-21D3E9EA8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498"/>
              <a:ext cx="57" cy="53"/>
            </a:xfrm>
            <a:custGeom>
              <a:avLst/>
              <a:gdLst>
                <a:gd name="T0" fmla="*/ 102 w 205"/>
                <a:gd name="T1" fmla="*/ 192 h 192"/>
                <a:gd name="T2" fmla="*/ 16 w 205"/>
                <a:gd name="T3" fmla="*/ 131 h 192"/>
                <a:gd name="T4" fmla="*/ 73 w 205"/>
                <a:gd name="T5" fmla="*/ 16 h 192"/>
                <a:gd name="T6" fmla="*/ 75 w 205"/>
                <a:gd name="T7" fmla="*/ 16 h 192"/>
                <a:gd name="T8" fmla="*/ 189 w 205"/>
                <a:gd name="T9" fmla="*/ 73 h 192"/>
                <a:gd name="T10" fmla="*/ 132 w 205"/>
                <a:gd name="T11" fmla="*/ 187 h 192"/>
                <a:gd name="T12" fmla="*/ 130 w 205"/>
                <a:gd name="T13" fmla="*/ 188 h 192"/>
                <a:gd name="T14" fmla="*/ 102 w 205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2">
                  <a:moveTo>
                    <a:pt x="102" y="192"/>
                  </a:moveTo>
                  <a:cubicBezTo>
                    <a:pt x="64" y="192"/>
                    <a:pt x="29" y="168"/>
                    <a:pt x="16" y="131"/>
                  </a:cubicBezTo>
                  <a:cubicBezTo>
                    <a:pt x="0" y="83"/>
                    <a:pt x="26" y="32"/>
                    <a:pt x="73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122" y="0"/>
                    <a:pt x="173" y="25"/>
                    <a:pt x="189" y="73"/>
                  </a:cubicBezTo>
                  <a:cubicBezTo>
                    <a:pt x="205" y="120"/>
                    <a:pt x="180" y="171"/>
                    <a:pt x="132" y="187"/>
                  </a:cubicBezTo>
                  <a:cubicBezTo>
                    <a:pt x="130" y="188"/>
                    <a:pt x="130" y="188"/>
                    <a:pt x="130" y="188"/>
                  </a:cubicBezTo>
                  <a:cubicBezTo>
                    <a:pt x="121" y="191"/>
                    <a:pt x="111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563">
              <a:extLst>
                <a:ext uri="{FF2B5EF4-FFF2-40B4-BE49-F238E27FC236}">
                  <a16:creationId xmlns:a16="http://schemas.microsoft.com/office/drawing/2014/main" id="{F4692E9E-B066-4FC0-B080-4D3E3EE7E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473"/>
              <a:ext cx="53" cy="51"/>
            </a:xfrm>
            <a:custGeom>
              <a:avLst/>
              <a:gdLst>
                <a:gd name="T0" fmla="*/ 97 w 191"/>
                <a:gd name="T1" fmla="*/ 186 h 186"/>
                <a:gd name="T2" fmla="*/ 93 w 191"/>
                <a:gd name="T3" fmla="*/ 186 h 186"/>
                <a:gd name="T4" fmla="*/ 90 w 191"/>
                <a:gd name="T5" fmla="*/ 186 h 186"/>
                <a:gd name="T6" fmla="*/ 3 w 191"/>
                <a:gd name="T7" fmla="*/ 90 h 186"/>
                <a:gd name="T8" fmla="*/ 99 w 191"/>
                <a:gd name="T9" fmla="*/ 2 h 186"/>
                <a:gd name="T10" fmla="*/ 101 w 191"/>
                <a:gd name="T11" fmla="*/ 2 h 186"/>
                <a:gd name="T12" fmla="*/ 189 w 191"/>
                <a:gd name="T13" fmla="*/ 98 h 186"/>
                <a:gd name="T14" fmla="*/ 97 w 191"/>
                <a:gd name="T15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1" h="186">
                  <a:moveTo>
                    <a:pt x="97" y="186"/>
                  </a:moveTo>
                  <a:cubicBezTo>
                    <a:pt x="95" y="186"/>
                    <a:pt x="94" y="186"/>
                    <a:pt x="93" y="186"/>
                  </a:cubicBezTo>
                  <a:cubicBezTo>
                    <a:pt x="90" y="186"/>
                    <a:pt x="90" y="186"/>
                    <a:pt x="90" y="186"/>
                  </a:cubicBezTo>
                  <a:cubicBezTo>
                    <a:pt x="40" y="184"/>
                    <a:pt x="0" y="140"/>
                    <a:pt x="3" y="90"/>
                  </a:cubicBezTo>
                  <a:cubicBezTo>
                    <a:pt x="5" y="39"/>
                    <a:pt x="48" y="0"/>
                    <a:pt x="99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52" y="4"/>
                    <a:pt x="191" y="48"/>
                    <a:pt x="189" y="98"/>
                  </a:cubicBezTo>
                  <a:cubicBezTo>
                    <a:pt x="186" y="148"/>
                    <a:pt x="146" y="186"/>
                    <a:pt x="97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564">
              <a:extLst>
                <a:ext uri="{FF2B5EF4-FFF2-40B4-BE49-F238E27FC236}">
                  <a16:creationId xmlns:a16="http://schemas.microsoft.com/office/drawing/2014/main" id="{F79E6151-3A34-429A-A440-D55815647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456"/>
              <a:ext cx="68" cy="67"/>
            </a:xfrm>
            <a:custGeom>
              <a:avLst/>
              <a:gdLst>
                <a:gd name="T0" fmla="*/ 124 w 244"/>
                <a:gd name="T1" fmla="*/ 239 h 239"/>
                <a:gd name="T2" fmla="*/ 118 w 244"/>
                <a:gd name="T3" fmla="*/ 239 h 239"/>
                <a:gd name="T4" fmla="*/ 115 w 244"/>
                <a:gd name="T5" fmla="*/ 239 h 239"/>
                <a:gd name="T6" fmla="*/ 3 w 244"/>
                <a:gd name="T7" fmla="*/ 116 h 239"/>
                <a:gd name="T8" fmla="*/ 126 w 244"/>
                <a:gd name="T9" fmla="*/ 3 h 239"/>
                <a:gd name="T10" fmla="*/ 129 w 244"/>
                <a:gd name="T11" fmla="*/ 3 h 239"/>
                <a:gd name="T12" fmla="*/ 241 w 244"/>
                <a:gd name="T13" fmla="*/ 127 h 239"/>
                <a:gd name="T14" fmla="*/ 124 w 244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9">
                  <a:moveTo>
                    <a:pt x="124" y="239"/>
                  </a:moveTo>
                  <a:cubicBezTo>
                    <a:pt x="122" y="239"/>
                    <a:pt x="120" y="239"/>
                    <a:pt x="118" y="239"/>
                  </a:cubicBezTo>
                  <a:cubicBezTo>
                    <a:pt x="115" y="239"/>
                    <a:pt x="115" y="239"/>
                    <a:pt x="115" y="239"/>
                  </a:cubicBezTo>
                  <a:cubicBezTo>
                    <a:pt x="50" y="236"/>
                    <a:pt x="0" y="181"/>
                    <a:pt x="3" y="116"/>
                  </a:cubicBezTo>
                  <a:cubicBezTo>
                    <a:pt x="6" y="50"/>
                    <a:pt x="61" y="0"/>
                    <a:pt x="126" y="3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94" y="6"/>
                    <a:pt x="244" y="62"/>
                    <a:pt x="241" y="127"/>
                  </a:cubicBezTo>
                  <a:cubicBezTo>
                    <a:pt x="238" y="190"/>
                    <a:pt x="186" y="239"/>
                    <a:pt x="124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565">
              <a:extLst>
                <a:ext uri="{FF2B5EF4-FFF2-40B4-BE49-F238E27FC236}">
                  <a16:creationId xmlns:a16="http://schemas.microsoft.com/office/drawing/2014/main" id="{667658F8-008F-408E-B6C2-F12A4E69E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453"/>
              <a:ext cx="57" cy="55"/>
            </a:xfrm>
            <a:custGeom>
              <a:avLst/>
              <a:gdLst>
                <a:gd name="T0" fmla="*/ 104 w 205"/>
                <a:gd name="T1" fmla="*/ 200 h 200"/>
                <a:gd name="T2" fmla="*/ 99 w 205"/>
                <a:gd name="T3" fmla="*/ 200 h 200"/>
                <a:gd name="T4" fmla="*/ 97 w 205"/>
                <a:gd name="T5" fmla="*/ 200 h 200"/>
                <a:gd name="T6" fmla="*/ 3 w 205"/>
                <a:gd name="T7" fmla="*/ 96 h 200"/>
                <a:gd name="T8" fmla="*/ 106 w 205"/>
                <a:gd name="T9" fmla="*/ 2 h 200"/>
                <a:gd name="T10" fmla="*/ 108 w 205"/>
                <a:gd name="T11" fmla="*/ 2 h 200"/>
                <a:gd name="T12" fmla="*/ 203 w 205"/>
                <a:gd name="T13" fmla="*/ 106 h 200"/>
                <a:gd name="T14" fmla="*/ 104 w 205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200">
                  <a:moveTo>
                    <a:pt x="104" y="200"/>
                  </a:moveTo>
                  <a:cubicBezTo>
                    <a:pt x="102" y="200"/>
                    <a:pt x="101" y="200"/>
                    <a:pt x="99" y="200"/>
                  </a:cubicBezTo>
                  <a:cubicBezTo>
                    <a:pt x="97" y="200"/>
                    <a:pt x="97" y="200"/>
                    <a:pt x="97" y="200"/>
                  </a:cubicBezTo>
                  <a:cubicBezTo>
                    <a:pt x="42" y="197"/>
                    <a:pt x="0" y="151"/>
                    <a:pt x="3" y="96"/>
                  </a:cubicBezTo>
                  <a:cubicBezTo>
                    <a:pt x="5" y="42"/>
                    <a:pt x="52" y="0"/>
                    <a:pt x="106" y="2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63" y="5"/>
                    <a:pt x="205" y="51"/>
                    <a:pt x="203" y="106"/>
                  </a:cubicBezTo>
                  <a:cubicBezTo>
                    <a:pt x="200" y="159"/>
                    <a:pt x="156" y="200"/>
                    <a:pt x="104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18" name="组合 1217">
            <a:extLst>
              <a:ext uri="{FF2B5EF4-FFF2-40B4-BE49-F238E27FC236}">
                <a16:creationId xmlns:a16="http://schemas.microsoft.com/office/drawing/2014/main" id="{3A525545-65E9-4C9D-95DF-CC2E1DAC7E5C}"/>
              </a:ext>
            </a:extLst>
          </p:cNvPr>
          <p:cNvGrpSpPr/>
          <p:nvPr/>
        </p:nvGrpSpPr>
        <p:grpSpPr>
          <a:xfrm rot="20623564">
            <a:off x="10156404" y="659731"/>
            <a:ext cx="1132332" cy="1118916"/>
            <a:chOff x="1472067" y="1409169"/>
            <a:chExt cx="1318845" cy="1303218"/>
          </a:xfrm>
          <a:gradFill>
            <a:gsLst>
              <a:gs pos="0">
                <a:srgbClr val="00F2F2">
                  <a:alpha val="0"/>
                </a:srgbClr>
              </a:gs>
              <a:gs pos="100000">
                <a:srgbClr val="313BD0"/>
              </a:gs>
            </a:gsLst>
            <a:lin ang="5400000" scaled="1"/>
          </a:gradFill>
          <a:effectLst>
            <a:outerShdw blurRad="203200" dist="254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219" name="任意多边形: 形状 1218">
              <a:extLst>
                <a:ext uri="{FF2B5EF4-FFF2-40B4-BE49-F238E27FC236}">
                  <a16:creationId xmlns:a16="http://schemas.microsoft.com/office/drawing/2014/main" id="{6408F27C-1EB9-42FC-A706-2C2C84F3FFC6}"/>
                </a:ext>
              </a:extLst>
            </p:cNvPr>
            <p:cNvSpPr/>
            <p:nvPr/>
          </p:nvSpPr>
          <p:spPr>
            <a:xfrm>
              <a:off x="2077271" y="1422199"/>
              <a:ext cx="110643" cy="30705"/>
            </a:xfrm>
            <a:custGeom>
              <a:avLst/>
              <a:gdLst>
                <a:gd name="connsiteX0" fmla="*/ 104995 w 110643"/>
                <a:gd name="connsiteY0" fmla="*/ 8685 h 30705"/>
                <a:gd name="connsiteX1" fmla="*/ 79658 w 110643"/>
                <a:gd name="connsiteY1" fmla="*/ 29164 h 30705"/>
                <a:gd name="connsiteX2" fmla="*/ 5649 w 110643"/>
                <a:gd name="connsiteY2" fmla="*/ 22020 h 30705"/>
                <a:gd name="connsiteX3" fmla="*/ 30985 w 110643"/>
                <a:gd name="connsiteY3" fmla="*/ 1542 h 30705"/>
                <a:gd name="connsiteX4" fmla="*/ 104995 w 110643"/>
                <a:gd name="connsiteY4" fmla="*/ 8685 h 30705"/>
                <a:gd name="connsiteX5" fmla="*/ 55274 w 110643"/>
                <a:gd name="connsiteY5" fmla="*/ 13162 h 30705"/>
                <a:gd name="connsiteX6" fmla="*/ 104995 w 110643"/>
                <a:gd name="connsiteY6" fmla="*/ 8685 h 3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643" h="30705">
                  <a:moveTo>
                    <a:pt x="104995" y="8685"/>
                  </a:moveTo>
                  <a:cubicBezTo>
                    <a:pt x="118425" y="16305"/>
                    <a:pt x="107090" y="25545"/>
                    <a:pt x="79658" y="29164"/>
                  </a:cubicBezTo>
                  <a:cubicBezTo>
                    <a:pt x="52226" y="32879"/>
                    <a:pt x="19079" y="29640"/>
                    <a:pt x="5649" y="22020"/>
                  </a:cubicBezTo>
                  <a:cubicBezTo>
                    <a:pt x="-7781" y="14400"/>
                    <a:pt x="3553" y="5161"/>
                    <a:pt x="30985" y="1542"/>
                  </a:cubicBezTo>
                  <a:cubicBezTo>
                    <a:pt x="58417" y="-2173"/>
                    <a:pt x="91564" y="1065"/>
                    <a:pt x="104995" y="8685"/>
                  </a:cubicBezTo>
                  <a:cubicBezTo>
                    <a:pt x="88612" y="9447"/>
                    <a:pt x="72038" y="10971"/>
                    <a:pt x="55274" y="13162"/>
                  </a:cubicBezTo>
                  <a:cubicBezTo>
                    <a:pt x="72038" y="10971"/>
                    <a:pt x="88612" y="9447"/>
                    <a:pt x="104995" y="8685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0" name="任意多边形: 形状 1219">
              <a:extLst>
                <a:ext uri="{FF2B5EF4-FFF2-40B4-BE49-F238E27FC236}">
                  <a16:creationId xmlns:a16="http://schemas.microsoft.com/office/drawing/2014/main" id="{56D61C46-2400-4F56-BC1F-5354F3CF737F}"/>
                </a:ext>
              </a:extLst>
            </p:cNvPr>
            <p:cNvSpPr/>
            <p:nvPr/>
          </p:nvSpPr>
          <p:spPr>
            <a:xfrm>
              <a:off x="1893810" y="1409169"/>
              <a:ext cx="477465" cy="135096"/>
            </a:xfrm>
            <a:custGeom>
              <a:avLst/>
              <a:gdLst>
                <a:gd name="connsiteX0" fmla="*/ 453048 w 477466"/>
                <a:gd name="connsiteY0" fmla="*/ 40005 h 135096"/>
                <a:gd name="connsiteX1" fmla="*/ 343796 w 477466"/>
                <a:gd name="connsiteY1" fmla="*/ 128492 h 135096"/>
                <a:gd name="connsiteX2" fmla="*/ 24423 w 477466"/>
                <a:gd name="connsiteY2" fmla="*/ 97631 h 135096"/>
                <a:gd name="connsiteX3" fmla="*/ 96146 w 477466"/>
                <a:gd name="connsiteY3" fmla="*/ 15335 h 135096"/>
                <a:gd name="connsiteX4" fmla="*/ 149391 w 477466"/>
                <a:gd name="connsiteY4" fmla="*/ 5810 h 135096"/>
                <a:gd name="connsiteX5" fmla="*/ 183395 w 477466"/>
                <a:gd name="connsiteY5" fmla="*/ 2096 h 135096"/>
                <a:gd name="connsiteX6" fmla="*/ 213875 w 477466"/>
                <a:gd name="connsiteY6" fmla="*/ 286 h 135096"/>
                <a:gd name="connsiteX7" fmla="*/ 242640 w 477466"/>
                <a:gd name="connsiteY7" fmla="*/ 0 h 135096"/>
                <a:gd name="connsiteX8" fmla="*/ 271311 w 477466"/>
                <a:gd name="connsiteY8" fmla="*/ 857 h 135096"/>
                <a:gd name="connsiteX9" fmla="*/ 301219 w 477466"/>
                <a:gd name="connsiteY9" fmla="*/ 3048 h 135096"/>
                <a:gd name="connsiteX10" fmla="*/ 333985 w 477466"/>
                <a:gd name="connsiteY10" fmla="*/ 7049 h 135096"/>
                <a:gd name="connsiteX11" fmla="*/ 371799 w 477466"/>
                <a:gd name="connsiteY11" fmla="*/ 13716 h 135096"/>
                <a:gd name="connsiteX12" fmla="*/ 395898 w 477466"/>
                <a:gd name="connsiteY12" fmla="*/ 19145 h 135096"/>
                <a:gd name="connsiteX13" fmla="*/ 453048 w 477466"/>
                <a:gd name="connsiteY13" fmla="*/ 40005 h 135096"/>
                <a:gd name="connsiteX14" fmla="*/ 385706 w 477466"/>
                <a:gd name="connsiteY14" fmla="*/ 26003 h 135096"/>
                <a:gd name="connsiteX15" fmla="*/ 166726 w 477466"/>
                <a:gd name="connsiteY15" fmla="*/ 4858 h 135096"/>
                <a:gd name="connsiteX16" fmla="*/ 91860 w 477466"/>
                <a:gd name="connsiteY16" fmla="*/ 65532 h 135096"/>
                <a:gd name="connsiteX17" fmla="*/ 310840 w 477466"/>
                <a:gd name="connsiteY17" fmla="*/ 86678 h 135096"/>
                <a:gd name="connsiteX18" fmla="*/ 385706 w 477466"/>
                <a:gd name="connsiteY18" fmla="*/ 26003 h 135096"/>
                <a:gd name="connsiteX19" fmla="*/ 453048 w 477466"/>
                <a:gd name="connsiteY19" fmla="*/ 40005 h 1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7466" h="135096">
                  <a:moveTo>
                    <a:pt x="453048" y="40005"/>
                  </a:moveTo>
                  <a:cubicBezTo>
                    <a:pt x="511055" y="72962"/>
                    <a:pt x="462192" y="112586"/>
                    <a:pt x="343796" y="128492"/>
                  </a:cubicBezTo>
                  <a:cubicBezTo>
                    <a:pt x="225400" y="144399"/>
                    <a:pt x="82430" y="130588"/>
                    <a:pt x="24423" y="97631"/>
                  </a:cubicBezTo>
                  <a:cubicBezTo>
                    <a:pt x="-27012" y="68390"/>
                    <a:pt x="5563" y="33909"/>
                    <a:pt x="96146" y="15335"/>
                  </a:cubicBezTo>
                  <a:cubicBezTo>
                    <a:pt x="125197" y="9430"/>
                    <a:pt x="128245" y="8858"/>
                    <a:pt x="149391" y="5810"/>
                  </a:cubicBezTo>
                  <a:cubicBezTo>
                    <a:pt x="172155" y="3048"/>
                    <a:pt x="172155" y="3048"/>
                    <a:pt x="183395" y="2096"/>
                  </a:cubicBezTo>
                  <a:cubicBezTo>
                    <a:pt x="203778" y="667"/>
                    <a:pt x="203778" y="667"/>
                    <a:pt x="213875" y="286"/>
                  </a:cubicBezTo>
                  <a:cubicBezTo>
                    <a:pt x="233115" y="0"/>
                    <a:pt x="233115" y="0"/>
                    <a:pt x="242640" y="0"/>
                  </a:cubicBezTo>
                  <a:cubicBezTo>
                    <a:pt x="260643" y="381"/>
                    <a:pt x="261786" y="381"/>
                    <a:pt x="271311" y="857"/>
                  </a:cubicBezTo>
                  <a:cubicBezTo>
                    <a:pt x="291218" y="2096"/>
                    <a:pt x="291218" y="2096"/>
                    <a:pt x="301219" y="3048"/>
                  </a:cubicBezTo>
                  <a:cubicBezTo>
                    <a:pt x="322460" y="5334"/>
                    <a:pt x="322936" y="5429"/>
                    <a:pt x="333985" y="7049"/>
                  </a:cubicBezTo>
                  <a:cubicBezTo>
                    <a:pt x="357893" y="10954"/>
                    <a:pt x="358845" y="11049"/>
                    <a:pt x="371799" y="13716"/>
                  </a:cubicBezTo>
                  <a:cubicBezTo>
                    <a:pt x="379039" y="15335"/>
                    <a:pt x="388754" y="17431"/>
                    <a:pt x="395898" y="19145"/>
                  </a:cubicBezTo>
                  <a:cubicBezTo>
                    <a:pt x="419139" y="24955"/>
                    <a:pt x="438665" y="31909"/>
                    <a:pt x="453048" y="40005"/>
                  </a:cubicBezTo>
                  <a:cubicBezTo>
                    <a:pt x="431236" y="33909"/>
                    <a:pt x="408757" y="29242"/>
                    <a:pt x="385706" y="26003"/>
                  </a:cubicBezTo>
                  <a:cubicBezTo>
                    <a:pt x="345891" y="3429"/>
                    <a:pt x="247879" y="-6001"/>
                    <a:pt x="166726" y="4858"/>
                  </a:cubicBezTo>
                  <a:cubicBezTo>
                    <a:pt x="85573" y="15716"/>
                    <a:pt x="52045" y="42958"/>
                    <a:pt x="91860" y="65532"/>
                  </a:cubicBezTo>
                  <a:cubicBezTo>
                    <a:pt x="131674" y="88106"/>
                    <a:pt x="229686" y="97631"/>
                    <a:pt x="310840" y="86678"/>
                  </a:cubicBezTo>
                  <a:cubicBezTo>
                    <a:pt x="391993" y="75724"/>
                    <a:pt x="425520" y="48578"/>
                    <a:pt x="385706" y="26003"/>
                  </a:cubicBezTo>
                  <a:cubicBezTo>
                    <a:pt x="408661" y="29242"/>
                    <a:pt x="431140" y="33909"/>
                    <a:pt x="453048" y="40005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221" name="图形 1">
              <a:extLst>
                <a:ext uri="{FF2B5EF4-FFF2-40B4-BE49-F238E27FC236}">
                  <a16:creationId xmlns:a16="http://schemas.microsoft.com/office/drawing/2014/main" id="{CC163B98-EB47-4EF3-99F2-99B4211D43A1}"/>
                </a:ext>
              </a:extLst>
            </p:cNvPr>
            <p:cNvGrpSpPr/>
            <p:nvPr/>
          </p:nvGrpSpPr>
          <p:grpSpPr>
            <a:xfrm>
              <a:off x="1733494" y="1474985"/>
              <a:ext cx="797684" cy="199535"/>
              <a:chOff x="1733495" y="1474988"/>
              <a:chExt cx="797684" cy="199535"/>
            </a:xfrm>
            <a:grpFill/>
          </p:grpSpPr>
          <p:sp>
            <p:nvSpPr>
              <p:cNvPr id="1229" name="任意多边形: 形状 1228">
                <a:extLst>
                  <a:ext uri="{FF2B5EF4-FFF2-40B4-BE49-F238E27FC236}">
                    <a16:creationId xmlns:a16="http://schemas.microsoft.com/office/drawing/2014/main" id="{5BE00277-8E2B-4083-9ADD-262CC561934B}"/>
                  </a:ext>
                </a:extLst>
              </p:cNvPr>
              <p:cNvSpPr/>
              <p:nvPr/>
            </p:nvSpPr>
            <p:spPr>
              <a:xfrm>
                <a:off x="2421725" y="1476417"/>
                <a:ext cx="36004" cy="18954"/>
              </a:xfrm>
              <a:custGeom>
                <a:avLst/>
                <a:gdLst>
                  <a:gd name="connsiteX0" fmla="*/ 36005 w 36004"/>
                  <a:gd name="connsiteY0" fmla="*/ 18955 h 18954"/>
                  <a:gd name="connsiteX1" fmla="*/ 10954 w 36004"/>
                  <a:gd name="connsiteY1" fmla="*/ 5715 h 18954"/>
                  <a:gd name="connsiteX2" fmla="*/ 0 w 36004"/>
                  <a:gd name="connsiteY2" fmla="*/ 0 h 18954"/>
                  <a:gd name="connsiteX3" fmla="*/ 36005 w 36004"/>
                  <a:gd name="connsiteY3" fmla="*/ 18955 h 18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04" h="18954">
                    <a:moveTo>
                      <a:pt x="36005" y="18955"/>
                    </a:moveTo>
                    <a:cubicBezTo>
                      <a:pt x="27813" y="14288"/>
                      <a:pt x="19431" y="9906"/>
                      <a:pt x="10954" y="5715"/>
                    </a:cubicBezTo>
                    <a:cubicBezTo>
                      <a:pt x="7525" y="3715"/>
                      <a:pt x="3905" y="1810"/>
                      <a:pt x="0" y="0"/>
                    </a:cubicBezTo>
                    <a:cubicBezTo>
                      <a:pt x="10858" y="5620"/>
                      <a:pt x="25432" y="12954"/>
                      <a:pt x="36005" y="18955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0" name="任意多边形: 形状 1229">
                <a:extLst>
                  <a:ext uri="{FF2B5EF4-FFF2-40B4-BE49-F238E27FC236}">
                    <a16:creationId xmlns:a16="http://schemas.microsoft.com/office/drawing/2014/main" id="{C3FFCD80-D3C3-483E-B452-D5C78427331D}"/>
                  </a:ext>
                </a:extLst>
              </p:cNvPr>
              <p:cNvSpPr/>
              <p:nvPr/>
            </p:nvSpPr>
            <p:spPr>
              <a:xfrm>
                <a:off x="1733495" y="1474988"/>
                <a:ext cx="797684" cy="199535"/>
              </a:xfrm>
              <a:custGeom>
                <a:avLst/>
                <a:gdLst>
                  <a:gd name="connsiteX0" fmla="*/ 724235 w 797684"/>
                  <a:gd name="connsiteY0" fmla="*/ 20384 h 199535"/>
                  <a:gd name="connsiteX1" fmla="*/ 765859 w 797684"/>
                  <a:gd name="connsiteY1" fmla="*/ 46101 h 199535"/>
                  <a:gd name="connsiteX2" fmla="*/ 574407 w 797684"/>
                  <a:gd name="connsiteY2" fmla="*/ 188500 h 199535"/>
                  <a:gd name="connsiteX3" fmla="*/ 40816 w 797684"/>
                  <a:gd name="connsiteY3" fmla="*/ 136874 h 199535"/>
                  <a:gd name="connsiteX4" fmla="*/ 30815 w 797684"/>
                  <a:gd name="connsiteY4" fmla="*/ 45434 h 199535"/>
                  <a:gd name="connsiteX5" fmla="*/ 39959 w 797684"/>
                  <a:gd name="connsiteY5" fmla="*/ 39434 h 199535"/>
                  <a:gd name="connsiteX6" fmla="*/ 110253 w 797684"/>
                  <a:gd name="connsiteY6" fmla="*/ 0 h 199535"/>
                  <a:gd name="connsiteX7" fmla="*/ 98633 w 797684"/>
                  <a:gd name="connsiteY7" fmla="*/ 87820 h 199535"/>
                  <a:gd name="connsiteX8" fmla="*/ 546117 w 797684"/>
                  <a:gd name="connsiteY8" fmla="*/ 131064 h 199535"/>
                  <a:gd name="connsiteX9" fmla="*/ 699184 w 797684"/>
                  <a:gd name="connsiteY9" fmla="*/ 7049 h 199535"/>
                  <a:gd name="connsiteX10" fmla="*/ 724235 w 797684"/>
                  <a:gd name="connsiteY10" fmla="*/ 20384 h 19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97684" h="199535">
                    <a:moveTo>
                      <a:pt x="724235" y="20384"/>
                    </a:moveTo>
                    <a:cubicBezTo>
                      <a:pt x="736713" y="28099"/>
                      <a:pt x="753667" y="38005"/>
                      <a:pt x="765859" y="46101"/>
                    </a:cubicBezTo>
                    <a:cubicBezTo>
                      <a:pt x="848346" y="100013"/>
                      <a:pt x="765573" y="162782"/>
                      <a:pt x="574407" y="188500"/>
                    </a:cubicBezTo>
                    <a:cubicBezTo>
                      <a:pt x="376668" y="215075"/>
                      <a:pt x="137781" y="192024"/>
                      <a:pt x="40816" y="136874"/>
                    </a:cubicBezTo>
                    <a:cubicBezTo>
                      <a:pt x="-11857" y="106966"/>
                      <a:pt x="-11762" y="73819"/>
                      <a:pt x="30815" y="45434"/>
                    </a:cubicBezTo>
                    <a:lnTo>
                      <a:pt x="39959" y="39434"/>
                    </a:lnTo>
                    <a:cubicBezTo>
                      <a:pt x="84155" y="12764"/>
                      <a:pt x="85012" y="12287"/>
                      <a:pt x="110253" y="0"/>
                    </a:cubicBezTo>
                    <a:cubicBezTo>
                      <a:pt x="55675" y="25908"/>
                      <a:pt x="47388" y="58674"/>
                      <a:pt x="98633" y="87820"/>
                    </a:cubicBezTo>
                    <a:cubicBezTo>
                      <a:pt x="179976" y="134017"/>
                      <a:pt x="380287" y="153353"/>
                      <a:pt x="546117" y="131064"/>
                    </a:cubicBezTo>
                    <a:cubicBezTo>
                      <a:pt x="711948" y="108776"/>
                      <a:pt x="780432" y="53245"/>
                      <a:pt x="699184" y="7049"/>
                    </a:cubicBezTo>
                    <a:cubicBezTo>
                      <a:pt x="707661" y="11335"/>
                      <a:pt x="716043" y="15716"/>
                      <a:pt x="724235" y="20384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222" name="任意多边形: 形状 1221">
              <a:extLst>
                <a:ext uri="{FF2B5EF4-FFF2-40B4-BE49-F238E27FC236}">
                  <a16:creationId xmlns:a16="http://schemas.microsoft.com/office/drawing/2014/main" id="{93B05269-84A7-4C32-893D-92CDD3A63EB5}"/>
                </a:ext>
              </a:extLst>
            </p:cNvPr>
            <p:cNvSpPr/>
            <p:nvPr/>
          </p:nvSpPr>
          <p:spPr>
            <a:xfrm>
              <a:off x="1604598" y="1593287"/>
              <a:ext cx="1054990" cy="240420"/>
            </a:xfrm>
            <a:custGeom>
              <a:avLst/>
              <a:gdLst>
                <a:gd name="connsiteX0" fmla="*/ 1042201 w 1054991"/>
                <a:gd name="connsiteY0" fmla="*/ 62675 h 240420"/>
                <a:gd name="connsiteX1" fmla="*/ 759690 w 1054991"/>
                <a:gd name="connsiteY1" fmla="*/ 225838 h 240420"/>
                <a:gd name="connsiteX2" fmla="*/ 53983 w 1054991"/>
                <a:gd name="connsiteY2" fmla="*/ 157639 h 240420"/>
                <a:gd name="connsiteX3" fmla="*/ 13025 w 1054991"/>
                <a:gd name="connsiteY3" fmla="*/ 60865 h 240420"/>
                <a:gd name="connsiteX4" fmla="*/ 69223 w 1054991"/>
                <a:gd name="connsiteY4" fmla="*/ 0 h 240420"/>
                <a:gd name="connsiteX5" fmla="*/ 99036 w 1054991"/>
                <a:gd name="connsiteY5" fmla="*/ 95441 h 240420"/>
                <a:gd name="connsiteX6" fmla="*/ 737782 w 1054991"/>
                <a:gd name="connsiteY6" fmla="*/ 157163 h 240420"/>
                <a:gd name="connsiteX7" fmla="*/ 986385 w 1054991"/>
                <a:gd name="connsiteY7" fmla="*/ 1810 h 240420"/>
                <a:gd name="connsiteX8" fmla="*/ 1042201 w 1054991"/>
                <a:gd name="connsiteY8" fmla="*/ 62675 h 24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4991" h="240420">
                  <a:moveTo>
                    <a:pt x="1042201" y="62675"/>
                  </a:moveTo>
                  <a:cubicBezTo>
                    <a:pt x="1094589" y="127349"/>
                    <a:pt x="983242" y="195739"/>
                    <a:pt x="759690" y="225838"/>
                  </a:cubicBezTo>
                  <a:cubicBezTo>
                    <a:pt x="498133" y="260985"/>
                    <a:pt x="182189" y="230410"/>
                    <a:pt x="53983" y="157639"/>
                  </a:cubicBezTo>
                  <a:cubicBezTo>
                    <a:pt x="-1167" y="126302"/>
                    <a:pt x="-12597" y="92297"/>
                    <a:pt x="13025" y="60865"/>
                  </a:cubicBezTo>
                  <a:cubicBezTo>
                    <a:pt x="29408" y="42196"/>
                    <a:pt x="51697" y="17621"/>
                    <a:pt x="69223" y="0"/>
                  </a:cubicBezTo>
                  <a:cubicBezTo>
                    <a:pt x="37123" y="30575"/>
                    <a:pt x="44553" y="64484"/>
                    <a:pt x="99036" y="95441"/>
                  </a:cubicBezTo>
                  <a:cubicBezTo>
                    <a:pt x="215146" y="161354"/>
                    <a:pt x="501086" y="189071"/>
                    <a:pt x="737782" y="157163"/>
                  </a:cubicBezTo>
                  <a:cubicBezTo>
                    <a:pt x="949047" y="128778"/>
                    <a:pt x="1049631" y="62579"/>
                    <a:pt x="986385" y="1810"/>
                  </a:cubicBezTo>
                  <a:cubicBezTo>
                    <a:pt x="1003530" y="19526"/>
                    <a:pt x="1026390" y="43625"/>
                    <a:pt x="1042201" y="62675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3" name="任意多边形: 形状 1222">
              <a:extLst>
                <a:ext uri="{FF2B5EF4-FFF2-40B4-BE49-F238E27FC236}">
                  <a16:creationId xmlns:a16="http://schemas.microsoft.com/office/drawing/2014/main" id="{9565C7FD-8714-45AC-B2B3-36B3B224E98B}"/>
                </a:ext>
              </a:extLst>
            </p:cNvPr>
            <p:cNvSpPr/>
            <p:nvPr/>
          </p:nvSpPr>
          <p:spPr>
            <a:xfrm>
              <a:off x="1514754" y="1746639"/>
              <a:ext cx="1234037" cy="265498"/>
            </a:xfrm>
            <a:custGeom>
              <a:avLst/>
              <a:gdLst>
                <a:gd name="connsiteX0" fmla="*/ 1198531 w 1234038"/>
                <a:gd name="connsiteY0" fmla="*/ 8953 h 265498"/>
                <a:gd name="connsiteX1" fmla="*/ 1230154 w 1234038"/>
                <a:gd name="connsiteY1" fmla="*/ 75914 h 265498"/>
                <a:gd name="connsiteX2" fmla="*/ 888587 w 1234038"/>
                <a:gd name="connsiteY2" fmla="*/ 248412 h 265498"/>
                <a:gd name="connsiteX3" fmla="*/ 63151 w 1234038"/>
                <a:gd name="connsiteY3" fmla="*/ 168593 h 265498"/>
                <a:gd name="connsiteX4" fmla="*/ 4000 w 1234038"/>
                <a:gd name="connsiteY4" fmla="*/ 73723 h 265498"/>
                <a:gd name="connsiteX5" fmla="*/ 35909 w 1234038"/>
                <a:gd name="connsiteY5" fmla="*/ 6763 h 265498"/>
                <a:gd name="connsiteX6" fmla="*/ 39624 w 1234038"/>
                <a:gd name="connsiteY6" fmla="*/ 0 h 265498"/>
                <a:gd name="connsiteX7" fmla="*/ 92393 w 1234038"/>
                <a:gd name="connsiteY7" fmla="*/ 96583 h 265498"/>
                <a:gd name="connsiteX8" fmla="*/ 874395 w 1234038"/>
                <a:gd name="connsiteY8" fmla="*/ 172212 h 265498"/>
                <a:gd name="connsiteX9" fmla="*/ 1194721 w 1234038"/>
                <a:gd name="connsiteY9" fmla="*/ 2096 h 265498"/>
                <a:gd name="connsiteX10" fmla="*/ 1198531 w 1234038"/>
                <a:gd name="connsiteY10" fmla="*/ 8953 h 26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4038" h="265498">
                  <a:moveTo>
                    <a:pt x="1198531" y="8953"/>
                  </a:moveTo>
                  <a:cubicBezTo>
                    <a:pt x="1208342" y="28861"/>
                    <a:pt x="1221486" y="55531"/>
                    <a:pt x="1230154" y="75914"/>
                  </a:cubicBezTo>
                  <a:cubicBezTo>
                    <a:pt x="1258634" y="145923"/>
                    <a:pt x="1129094" y="216122"/>
                    <a:pt x="888587" y="248412"/>
                  </a:cubicBezTo>
                  <a:cubicBezTo>
                    <a:pt x="582740" y="289560"/>
                    <a:pt x="213170" y="253841"/>
                    <a:pt x="63151" y="168593"/>
                  </a:cubicBezTo>
                  <a:cubicBezTo>
                    <a:pt x="9239" y="138017"/>
                    <a:pt x="-8954" y="105156"/>
                    <a:pt x="4000" y="73723"/>
                  </a:cubicBezTo>
                  <a:cubicBezTo>
                    <a:pt x="13240" y="53530"/>
                    <a:pt x="25622" y="26479"/>
                    <a:pt x="35909" y="6763"/>
                  </a:cubicBezTo>
                  <a:lnTo>
                    <a:pt x="39624" y="0"/>
                  </a:lnTo>
                  <a:cubicBezTo>
                    <a:pt x="21717" y="31718"/>
                    <a:pt x="37528" y="65342"/>
                    <a:pt x="92393" y="96583"/>
                  </a:cubicBezTo>
                  <a:cubicBezTo>
                    <a:pt x="234506" y="177355"/>
                    <a:pt x="584549" y="211169"/>
                    <a:pt x="874395" y="172212"/>
                  </a:cubicBezTo>
                  <a:cubicBezTo>
                    <a:pt x="1109853" y="140589"/>
                    <a:pt x="1233011" y="70580"/>
                    <a:pt x="1194721" y="2096"/>
                  </a:cubicBezTo>
                  <a:lnTo>
                    <a:pt x="1198531" y="8953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4" name="任意多边形: 形状 1223">
              <a:extLst>
                <a:ext uri="{FF2B5EF4-FFF2-40B4-BE49-F238E27FC236}">
                  <a16:creationId xmlns:a16="http://schemas.microsoft.com/office/drawing/2014/main" id="{E7336404-EEDA-4634-BF79-423AED097F4C}"/>
                </a:ext>
              </a:extLst>
            </p:cNvPr>
            <p:cNvSpPr/>
            <p:nvPr/>
          </p:nvSpPr>
          <p:spPr>
            <a:xfrm>
              <a:off x="1472067" y="1928281"/>
              <a:ext cx="1318845" cy="272019"/>
            </a:xfrm>
            <a:custGeom>
              <a:avLst/>
              <a:gdLst>
                <a:gd name="connsiteX0" fmla="*/ 1311894 w 1318846"/>
                <a:gd name="connsiteY0" fmla="*/ 32290 h 272019"/>
                <a:gd name="connsiteX1" fmla="*/ 1318657 w 1318846"/>
                <a:gd name="connsiteY1" fmla="*/ 85439 h 272019"/>
                <a:gd name="connsiteX2" fmla="*/ 949658 w 1318846"/>
                <a:gd name="connsiteY2" fmla="*/ 253746 h 272019"/>
                <a:gd name="connsiteX3" fmla="*/ 67453 w 1318846"/>
                <a:gd name="connsiteY3" fmla="*/ 168402 h 272019"/>
                <a:gd name="connsiteX4" fmla="*/ 206 w 1318846"/>
                <a:gd name="connsiteY4" fmla="*/ 83249 h 272019"/>
                <a:gd name="connsiteX5" fmla="*/ 7159 w 1318846"/>
                <a:gd name="connsiteY5" fmla="*/ 30099 h 272019"/>
                <a:gd name="connsiteX6" fmla="*/ 13065 w 1318846"/>
                <a:gd name="connsiteY6" fmla="*/ 0 h 272019"/>
                <a:gd name="connsiteX7" fmla="*/ 78121 w 1318846"/>
                <a:gd name="connsiteY7" fmla="*/ 90202 h 272019"/>
                <a:gd name="connsiteX8" fmla="*/ 944705 w 1318846"/>
                <a:gd name="connsiteY8" fmla="*/ 174022 h 272019"/>
                <a:gd name="connsiteX9" fmla="*/ 1306179 w 1318846"/>
                <a:gd name="connsiteY9" fmla="*/ 2191 h 272019"/>
                <a:gd name="connsiteX10" fmla="*/ 1311894 w 1318846"/>
                <a:gd name="connsiteY10" fmla="*/ 32290 h 27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8846" h="272019">
                  <a:moveTo>
                    <a:pt x="1311894" y="32290"/>
                  </a:moveTo>
                  <a:cubicBezTo>
                    <a:pt x="1313894" y="48197"/>
                    <a:pt x="1317228" y="69437"/>
                    <a:pt x="1318657" y="85439"/>
                  </a:cubicBezTo>
                  <a:cubicBezTo>
                    <a:pt x="1324658" y="154686"/>
                    <a:pt x="1188260" y="221647"/>
                    <a:pt x="949658" y="253746"/>
                  </a:cubicBezTo>
                  <a:cubicBezTo>
                    <a:pt x="622760" y="297752"/>
                    <a:pt x="227758" y="259556"/>
                    <a:pt x="67453" y="168402"/>
                  </a:cubicBezTo>
                  <a:cubicBezTo>
                    <a:pt x="19066" y="140970"/>
                    <a:pt x="-2366" y="111728"/>
                    <a:pt x="206" y="83249"/>
                  </a:cubicBezTo>
                  <a:cubicBezTo>
                    <a:pt x="2302" y="67342"/>
                    <a:pt x="4397" y="46006"/>
                    <a:pt x="7159" y="30099"/>
                  </a:cubicBezTo>
                  <a:lnTo>
                    <a:pt x="13065" y="0"/>
                  </a:lnTo>
                  <a:cubicBezTo>
                    <a:pt x="6397" y="30099"/>
                    <a:pt x="26971" y="61055"/>
                    <a:pt x="78121" y="90202"/>
                  </a:cubicBezTo>
                  <a:cubicBezTo>
                    <a:pt x="235569" y="179642"/>
                    <a:pt x="623522" y="217170"/>
                    <a:pt x="944705" y="174022"/>
                  </a:cubicBezTo>
                  <a:cubicBezTo>
                    <a:pt x="1186450" y="141542"/>
                    <a:pt x="1321419" y="72485"/>
                    <a:pt x="1306179" y="2191"/>
                  </a:cubicBezTo>
                  <a:lnTo>
                    <a:pt x="1311894" y="32290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5" name="任意多边形: 形状 1224">
              <a:extLst>
                <a:ext uri="{FF2B5EF4-FFF2-40B4-BE49-F238E27FC236}">
                  <a16:creationId xmlns:a16="http://schemas.microsoft.com/office/drawing/2014/main" id="{2939E50A-9382-4E83-A2A6-56F06C329BDD}"/>
                </a:ext>
              </a:extLst>
            </p:cNvPr>
            <p:cNvSpPr/>
            <p:nvPr/>
          </p:nvSpPr>
          <p:spPr>
            <a:xfrm>
              <a:off x="1472083" y="2128401"/>
              <a:ext cx="1318449" cy="253089"/>
            </a:xfrm>
            <a:custGeom>
              <a:avLst/>
              <a:gdLst>
                <a:gd name="connsiteX0" fmla="*/ 1310259 w 1318450"/>
                <a:gd name="connsiteY0" fmla="*/ 62008 h 253089"/>
                <a:gd name="connsiteX1" fmla="*/ 1305592 w 1318450"/>
                <a:gd name="connsiteY1" fmla="*/ 85153 h 253089"/>
                <a:gd name="connsiteX2" fmla="*/ 944118 w 1318450"/>
                <a:gd name="connsiteY2" fmla="*/ 235172 h 253089"/>
                <a:gd name="connsiteX3" fmla="*/ 77534 w 1318450"/>
                <a:gd name="connsiteY3" fmla="*/ 151352 h 253089"/>
                <a:gd name="connsiteX4" fmla="*/ 12383 w 1318450"/>
                <a:gd name="connsiteY4" fmla="*/ 82867 h 253089"/>
                <a:gd name="connsiteX5" fmla="*/ 0 w 1318450"/>
                <a:gd name="connsiteY5" fmla="*/ 0 h 253089"/>
                <a:gd name="connsiteX6" fmla="*/ 67247 w 1318450"/>
                <a:gd name="connsiteY6" fmla="*/ 76200 h 253089"/>
                <a:gd name="connsiteX7" fmla="*/ 949452 w 1318450"/>
                <a:gd name="connsiteY7" fmla="*/ 161544 h 253089"/>
                <a:gd name="connsiteX8" fmla="*/ 1318451 w 1318450"/>
                <a:gd name="connsiteY8" fmla="*/ 2191 h 253089"/>
                <a:gd name="connsiteX9" fmla="*/ 1310259 w 1318450"/>
                <a:gd name="connsiteY9" fmla="*/ 62008 h 25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8450" h="253089">
                  <a:moveTo>
                    <a:pt x="1310259" y="62008"/>
                  </a:moveTo>
                  <a:lnTo>
                    <a:pt x="1305592" y="85153"/>
                  </a:lnTo>
                  <a:cubicBezTo>
                    <a:pt x="1291781" y="147542"/>
                    <a:pt x="1160907" y="206026"/>
                    <a:pt x="944118" y="235172"/>
                  </a:cubicBezTo>
                  <a:cubicBezTo>
                    <a:pt x="622935" y="278321"/>
                    <a:pt x="234982" y="240887"/>
                    <a:pt x="77534" y="151352"/>
                  </a:cubicBezTo>
                  <a:cubicBezTo>
                    <a:pt x="38576" y="129254"/>
                    <a:pt x="17431" y="106013"/>
                    <a:pt x="12383" y="82867"/>
                  </a:cubicBezTo>
                  <a:cubicBezTo>
                    <a:pt x="8096" y="58198"/>
                    <a:pt x="2762" y="25051"/>
                    <a:pt x="0" y="0"/>
                  </a:cubicBezTo>
                  <a:cubicBezTo>
                    <a:pt x="2191" y="25622"/>
                    <a:pt x="24003" y="51625"/>
                    <a:pt x="67247" y="76200"/>
                  </a:cubicBezTo>
                  <a:cubicBezTo>
                    <a:pt x="227552" y="167259"/>
                    <a:pt x="622554" y="205454"/>
                    <a:pt x="949452" y="161544"/>
                  </a:cubicBezTo>
                  <a:cubicBezTo>
                    <a:pt x="1177766" y="130873"/>
                    <a:pt x="1312450" y="68199"/>
                    <a:pt x="1318451" y="2191"/>
                  </a:cubicBezTo>
                  <a:cubicBezTo>
                    <a:pt x="1316069" y="20098"/>
                    <a:pt x="1313688" y="44196"/>
                    <a:pt x="1310259" y="62008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6" name="任意多边形: 形状 1225">
              <a:extLst>
                <a:ext uri="{FF2B5EF4-FFF2-40B4-BE49-F238E27FC236}">
                  <a16:creationId xmlns:a16="http://schemas.microsoft.com/office/drawing/2014/main" id="{247F2B03-5072-4042-B8D8-73523F105349}"/>
                </a:ext>
              </a:extLst>
            </p:cNvPr>
            <p:cNvSpPr/>
            <p:nvPr/>
          </p:nvSpPr>
          <p:spPr>
            <a:xfrm>
              <a:off x="1517803" y="2319280"/>
              <a:ext cx="1226343" cy="212295"/>
            </a:xfrm>
            <a:custGeom>
              <a:avLst/>
              <a:gdLst>
                <a:gd name="connsiteX0" fmla="*/ 1191006 w 1226343"/>
                <a:gd name="connsiteY0" fmla="*/ 75057 h 212295"/>
                <a:gd name="connsiteX1" fmla="*/ 1190530 w 1226343"/>
                <a:gd name="connsiteY1" fmla="*/ 75914 h 212295"/>
                <a:gd name="connsiteX2" fmla="*/ 870299 w 1226343"/>
                <a:gd name="connsiteY2" fmla="*/ 196120 h 212295"/>
                <a:gd name="connsiteX3" fmla="*/ 88297 w 1226343"/>
                <a:gd name="connsiteY3" fmla="*/ 120491 h 212295"/>
                <a:gd name="connsiteX4" fmla="*/ 35433 w 1226343"/>
                <a:gd name="connsiteY4" fmla="*/ 73914 h 212295"/>
                <a:gd name="connsiteX5" fmla="*/ 952 w 1226343"/>
                <a:gd name="connsiteY5" fmla="*/ 2476 h 212295"/>
                <a:gd name="connsiteX6" fmla="*/ 0 w 1226343"/>
                <a:gd name="connsiteY6" fmla="*/ 0 h 212295"/>
                <a:gd name="connsiteX7" fmla="*/ 59341 w 1226343"/>
                <a:gd name="connsiteY7" fmla="*/ 56388 h 212295"/>
                <a:gd name="connsiteX8" fmla="*/ 884873 w 1226343"/>
                <a:gd name="connsiteY8" fmla="*/ 136207 h 212295"/>
                <a:gd name="connsiteX9" fmla="*/ 1226344 w 1226343"/>
                <a:gd name="connsiteY9" fmla="*/ 2191 h 212295"/>
                <a:gd name="connsiteX10" fmla="*/ 1191006 w 1226343"/>
                <a:gd name="connsiteY10" fmla="*/ 75057 h 21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26343" h="212295">
                  <a:moveTo>
                    <a:pt x="1191006" y="75057"/>
                  </a:moveTo>
                  <a:lnTo>
                    <a:pt x="1190530" y="75914"/>
                  </a:lnTo>
                  <a:cubicBezTo>
                    <a:pt x="1162050" y="126397"/>
                    <a:pt x="1048226" y="172212"/>
                    <a:pt x="870299" y="196120"/>
                  </a:cubicBezTo>
                  <a:cubicBezTo>
                    <a:pt x="580549" y="235077"/>
                    <a:pt x="230410" y="201263"/>
                    <a:pt x="88297" y="120491"/>
                  </a:cubicBezTo>
                  <a:cubicBezTo>
                    <a:pt x="61722" y="105346"/>
                    <a:pt x="44291" y="89725"/>
                    <a:pt x="35433" y="73914"/>
                  </a:cubicBezTo>
                  <a:cubicBezTo>
                    <a:pt x="24670" y="52673"/>
                    <a:pt x="10477" y="24289"/>
                    <a:pt x="952" y="2476"/>
                  </a:cubicBezTo>
                  <a:lnTo>
                    <a:pt x="0" y="0"/>
                  </a:lnTo>
                  <a:cubicBezTo>
                    <a:pt x="7715" y="19050"/>
                    <a:pt x="27146" y="38100"/>
                    <a:pt x="59341" y="56388"/>
                  </a:cubicBezTo>
                  <a:cubicBezTo>
                    <a:pt x="209360" y="141637"/>
                    <a:pt x="578930" y="177355"/>
                    <a:pt x="884873" y="136207"/>
                  </a:cubicBezTo>
                  <a:cubicBezTo>
                    <a:pt x="1080992" y="109823"/>
                    <a:pt x="1203293" y="58293"/>
                    <a:pt x="1226344" y="2191"/>
                  </a:cubicBezTo>
                  <a:cubicBezTo>
                    <a:pt x="1216152" y="24289"/>
                    <a:pt x="1202722" y="53721"/>
                    <a:pt x="1191006" y="75057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7" name="任意多边形: 形状 1226">
              <a:extLst>
                <a:ext uri="{FF2B5EF4-FFF2-40B4-BE49-F238E27FC236}">
                  <a16:creationId xmlns:a16="http://schemas.microsoft.com/office/drawing/2014/main" id="{E4CEBEE5-DEB3-42AA-9F7C-59CC7611195C}"/>
                </a:ext>
              </a:extLst>
            </p:cNvPr>
            <p:cNvSpPr/>
            <p:nvPr/>
          </p:nvSpPr>
          <p:spPr>
            <a:xfrm>
              <a:off x="1616006" y="2485877"/>
              <a:ext cx="1029271" cy="157700"/>
            </a:xfrm>
            <a:custGeom>
              <a:avLst/>
              <a:gdLst>
                <a:gd name="connsiteX0" fmla="*/ 972979 w 1029271"/>
                <a:gd name="connsiteY0" fmla="*/ 62960 h 157700"/>
                <a:gd name="connsiteX1" fmla="*/ 724757 w 1029271"/>
                <a:gd name="connsiteY1" fmla="*/ 144494 h 157700"/>
                <a:gd name="connsiteX2" fmla="*/ 85915 w 1029271"/>
                <a:gd name="connsiteY2" fmla="*/ 82677 h 157700"/>
                <a:gd name="connsiteX3" fmla="*/ 56102 w 1029271"/>
                <a:gd name="connsiteY3" fmla="*/ 61246 h 157700"/>
                <a:gd name="connsiteX4" fmla="*/ 16002 w 1029271"/>
                <a:gd name="connsiteY4" fmla="*/ 19050 h 157700"/>
                <a:gd name="connsiteX5" fmla="*/ 0 w 1029271"/>
                <a:gd name="connsiteY5" fmla="*/ 0 h 157700"/>
                <a:gd name="connsiteX6" fmla="*/ 41148 w 1029271"/>
                <a:gd name="connsiteY6" fmla="*/ 32385 h 157700"/>
                <a:gd name="connsiteX7" fmla="*/ 746951 w 1029271"/>
                <a:gd name="connsiteY7" fmla="*/ 100679 h 157700"/>
                <a:gd name="connsiteX8" fmla="*/ 1029272 w 1029271"/>
                <a:gd name="connsiteY8" fmla="*/ 1810 h 157700"/>
                <a:gd name="connsiteX9" fmla="*/ 972979 w 1029271"/>
                <a:gd name="connsiteY9" fmla="*/ 62960 h 15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271" h="157700">
                  <a:moveTo>
                    <a:pt x="972979" y="62960"/>
                  </a:moveTo>
                  <a:cubicBezTo>
                    <a:pt x="936689" y="97441"/>
                    <a:pt x="850297" y="127635"/>
                    <a:pt x="724757" y="144494"/>
                  </a:cubicBezTo>
                  <a:cubicBezTo>
                    <a:pt x="487966" y="176308"/>
                    <a:pt x="201930" y="148685"/>
                    <a:pt x="85915" y="82677"/>
                  </a:cubicBezTo>
                  <a:cubicBezTo>
                    <a:pt x="73533" y="75629"/>
                    <a:pt x="63627" y="68485"/>
                    <a:pt x="56102" y="61246"/>
                  </a:cubicBezTo>
                  <a:cubicBezTo>
                    <a:pt x="44006" y="48673"/>
                    <a:pt x="27527" y="32099"/>
                    <a:pt x="16002" y="19050"/>
                  </a:cubicBezTo>
                  <a:lnTo>
                    <a:pt x="0" y="0"/>
                  </a:lnTo>
                  <a:cubicBezTo>
                    <a:pt x="8953" y="10954"/>
                    <a:pt x="22574" y="21812"/>
                    <a:pt x="41148" y="32385"/>
                  </a:cubicBezTo>
                  <a:cubicBezTo>
                    <a:pt x="169355" y="105251"/>
                    <a:pt x="485394" y="135827"/>
                    <a:pt x="746951" y="100679"/>
                  </a:cubicBezTo>
                  <a:cubicBezTo>
                    <a:pt x="896112" y="80581"/>
                    <a:pt x="995363" y="43529"/>
                    <a:pt x="1029272" y="1810"/>
                  </a:cubicBezTo>
                  <a:cubicBezTo>
                    <a:pt x="1012889" y="20669"/>
                    <a:pt x="990791" y="45529"/>
                    <a:pt x="972979" y="62960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8" name="任意多边形: 形状 1227">
              <a:extLst>
                <a:ext uri="{FF2B5EF4-FFF2-40B4-BE49-F238E27FC236}">
                  <a16:creationId xmlns:a16="http://schemas.microsoft.com/office/drawing/2014/main" id="{2FBAB873-BD50-468A-B5F1-F23F4196471F}"/>
                </a:ext>
              </a:extLst>
            </p:cNvPr>
            <p:cNvSpPr/>
            <p:nvPr/>
          </p:nvSpPr>
          <p:spPr>
            <a:xfrm>
              <a:off x="1762881" y="2620465"/>
              <a:ext cx="735520" cy="91922"/>
            </a:xfrm>
            <a:custGeom>
              <a:avLst/>
              <a:gdLst>
                <a:gd name="connsiteX0" fmla="*/ 720471 w 735520"/>
                <a:gd name="connsiteY0" fmla="*/ 10858 h 91922"/>
                <a:gd name="connsiteX1" fmla="*/ 655987 w 735520"/>
                <a:gd name="connsiteY1" fmla="*/ 46577 h 91922"/>
                <a:gd name="connsiteX2" fmla="*/ 514826 w 735520"/>
                <a:gd name="connsiteY2" fmla="*/ 82677 h 91922"/>
                <a:gd name="connsiteX3" fmla="*/ 78200 w 735520"/>
                <a:gd name="connsiteY3" fmla="*/ 45149 h 91922"/>
                <a:gd name="connsiteX4" fmla="*/ 42196 w 735520"/>
                <a:gd name="connsiteY4" fmla="*/ 26099 h 91922"/>
                <a:gd name="connsiteX5" fmla="*/ 0 w 735520"/>
                <a:gd name="connsiteY5" fmla="*/ 0 h 91922"/>
                <a:gd name="connsiteX6" fmla="*/ 9525 w 735520"/>
                <a:gd name="connsiteY6" fmla="*/ 5810 h 91922"/>
                <a:gd name="connsiteX7" fmla="*/ 543211 w 735520"/>
                <a:gd name="connsiteY7" fmla="*/ 57436 h 91922"/>
                <a:gd name="connsiteX8" fmla="*/ 735521 w 735520"/>
                <a:gd name="connsiteY8" fmla="*/ 1048 h 91922"/>
                <a:gd name="connsiteX9" fmla="*/ 720471 w 735520"/>
                <a:gd name="connsiteY9" fmla="*/ 10858 h 9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5520" h="91922">
                  <a:moveTo>
                    <a:pt x="720471" y="10858"/>
                  </a:moveTo>
                  <a:cubicBezTo>
                    <a:pt x="701421" y="22098"/>
                    <a:pt x="675608" y="36481"/>
                    <a:pt x="655987" y="46577"/>
                  </a:cubicBezTo>
                  <a:cubicBezTo>
                    <a:pt x="623888" y="61722"/>
                    <a:pt x="575977" y="74486"/>
                    <a:pt x="514826" y="82677"/>
                  </a:cubicBezTo>
                  <a:cubicBezTo>
                    <a:pt x="355949" y="104013"/>
                    <a:pt x="165449" y="87154"/>
                    <a:pt x="78200" y="45149"/>
                  </a:cubicBezTo>
                  <a:cubicBezTo>
                    <a:pt x="67342" y="39433"/>
                    <a:pt x="52864" y="32099"/>
                    <a:pt x="42196" y="26099"/>
                  </a:cubicBezTo>
                  <a:cubicBezTo>
                    <a:pt x="29528" y="18288"/>
                    <a:pt x="12382" y="8287"/>
                    <a:pt x="0" y="0"/>
                  </a:cubicBezTo>
                  <a:cubicBezTo>
                    <a:pt x="2953" y="2000"/>
                    <a:pt x="6191" y="3905"/>
                    <a:pt x="9525" y="5810"/>
                  </a:cubicBezTo>
                  <a:cubicBezTo>
                    <a:pt x="106489" y="60865"/>
                    <a:pt x="345472" y="84011"/>
                    <a:pt x="543211" y="57436"/>
                  </a:cubicBezTo>
                  <a:cubicBezTo>
                    <a:pt x="633508" y="45339"/>
                    <a:pt x="699516" y="24955"/>
                    <a:pt x="735521" y="1048"/>
                  </a:cubicBezTo>
                  <a:lnTo>
                    <a:pt x="720471" y="10858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8" name="矩形: 圆角 27">
            <a:extLst>
              <a:ext uri="{FF2B5EF4-FFF2-40B4-BE49-F238E27FC236}">
                <a16:creationId xmlns:a16="http://schemas.microsoft.com/office/drawing/2014/main" id="{EB79F580-6FDC-49EB-A85E-EC785652E92D}"/>
              </a:ext>
            </a:extLst>
          </p:cNvPr>
          <p:cNvSpPr/>
          <p:nvPr/>
        </p:nvSpPr>
        <p:spPr>
          <a:xfrm>
            <a:off x="4933950" y="4892450"/>
            <a:ext cx="2324100" cy="371475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9A22F8"/>
              </a:gs>
              <a:gs pos="100000">
                <a:srgbClr val="00F2F2"/>
              </a:gs>
            </a:gsLst>
            <a:lin ang="13500000" scaled="1"/>
            <a:tileRect/>
          </a:gra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05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汇报人：</a:t>
            </a:r>
            <a:r>
              <a:rPr lang="en-US" altLang="zh-CN" sz="105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51PPT</a:t>
            </a:r>
            <a:r>
              <a:rPr lang="zh-CN" altLang="en-US" sz="105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模板网</a:t>
            </a:r>
          </a:p>
        </p:txBody>
      </p:sp>
      <p:sp>
        <p:nvSpPr>
          <p:cNvPr id="1231" name="任意多边形: 形状 1230">
            <a:extLst>
              <a:ext uri="{FF2B5EF4-FFF2-40B4-BE49-F238E27FC236}">
                <a16:creationId xmlns:a16="http://schemas.microsoft.com/office/drawing/2014/main" id="{E24D72A4-9786-440C-930F-27FB1FA8B776}"/>
              </a:ext>
            </a:extLst>
          </p:cNvPr>
          <p:cNvSpPr/>
          <p:nvPr/>
        </p:nvSpPr>
        <p:spPr>
          <a:xfrm>
            <a:off x="341648" y="5428517"/>
            <a:ext cx="150158" cy="336312"/>
          </a:xfrm>
          <a:custGeom>
            <a:avLst/>
            <a:gdLst>
              <a:gd name="connsiteX0" fmla="*/ 286636 w 573272"/>
              <a:gd name="connsiteY0" fmla="*/ 0 h 1044151"/>
              <a:gd name="connsiteX1" fmla="*/ 573272 w 573272"/>
              <a:gd name="connsiteY1" fmla="*/ 122150 h 1044151"/>
              <a:gd name="connsiteX2" fmla="*/ 572952 w 573272"/>
              <a:gd name="connsiteY2" fmla="*/ 124853 h 1044151"/>
              <a:gd name="connsiteX3" fmla="*/ 573272 w 573272"/>
              <a:gd name="connsiteY3" fmla="*/ 127556 h 1044151"/>
              <a:gd name="connsiteX4" fmla="*/ 572952 w 573272"/>
              <a:gd name="connsiteY4" fmla="*/ 130259 h 1044151"/>
              <a:gd name="connsiteX5" fmla="*/ 573272 w 573272"/>
              <a:gd name="connsiteY5" fmla="*/ 132961 h 1044151"/>
              <a:gd name="connsiteX6" fmla="*/ 572952 w 573272"/>
              <a:gd name="connsiteY6" fmla="*/ 135664 h 1044151"/>
              <a:gd name="connsiteX7" fmla="*/ 573272 w 573272"/>
              <a:gd name="connsiteY7" fmla="*/ 138367 h 1044151"/>
              <a:gd name="connsiteX8" fmla="*/ 572952 w 573272"/>
              <a:gd name="connsiteY8" fmla="*/ 141070 h 1044151"/>
              <a:gd name="connsiteX9" fmla="*/ 573272 w 573272"/>
              <a:gd name="connsiteY9" fmla="*/ 143772 h 1044151"/>
              <a:gd name="connsiteX10" fmla="*/ 572952 w 573272"/>
              <a:gd name="connsiteY10" fmla="*/ 146475 h 1044151"/>
              <a:gd name="connsiteX11" fmla="*/ 573272 w 573272"/>
              <a:gd name="connsiteY11" fmla="*/ 149178 h 1044151"/>
              <a:gd name="connsiteX12" fmla="*/ 572952 w 573272"/>
              <a:gd name="connsiteY12" fmla="*/ 151881 h 1044151"/>
              <a:gd name="connsiteX13" fmla="*/ 573272 w 573272"/>
              <a:gd name="connsiteY13" fmla="*/ 154583 h 1044151"/>
              <a:gd name="connsiteX14" fmla="*/ 572952 w 573272"/>
              <a:gd name="connsiteY14" fmla="*/ 157286 h 1044151"/>
              <a:gd name="connsiteX15" fmla="*/ 573272 w 573272"/>
              <a:gd name="connsiteY15" fmla="*/ 159989 h 1044151"/>
              <a:gd name="connsiteX16" fmla="*/ 572952 w 573272"/>
              <a:gd name="connsiteY16" fmla="*/ 162691 h 1044151"/>
              <a:gd name="connsiteX17" fmla="*/ 573272 w 573272"/>
              <a:gd name="connsiteY17" fmla="*/ 165394 h 1044151"/>
              <a:gd name="connsiteX18" fmla="*/ 572952 w 573272"/>
              <a:gd name="connsiteY18" fmla="*/ 168097 h 1044151"/>
              <a:gd name="connsiteX19" fmla="*/ 573272 w 573272"/>
              <a:gd name="connsiteY19" fmla="*/ 170800 h 1044151"/>
              <a:gd name="connsiteX20" fmla="*/ 572952 w 573272"/>
              <a:gd name="connsiteY20" fmla="*/ 173502 h 1044151"/>
              <a:gd name="connsiteX21" fmla="*/ 573272 w 573272"/>
              <a:gd name="connsiteY21" fmla="*/ 176205 h 1044151"/>
              <a:gd name="connsiteX22" fmla="*/ 572952 w 573272"/>
              <a:gd name="connsiteY22" fmla="*/ 178908 h 1044151"/>
              <a:gd name="connsiteX23" fmla="*/ 573272 w 573272"/>
              <a:gd name="connsiteY23" fmla="*/ 181611 h 1044151"/>
              <a:gd name="connsiteX24" fmla="*/ 572952 w 573272"/>
              <a:gd name="connsiteY24" fmla="*/ 184313 h 1044151"/>
              <a:gd name="connsiteX25" fmla="*/ 573272 w 573272"/>
              <a:gd name="connsiteY25" fmla="*/ 187016 h 1044151"/>
              <a:gd name="connsiteX26" fmla="*/ 572952 w 573272"/>
              <a:gd name="connsiteY26" fmla="*/ 189719 h 1044151"/>
              <a:gd name="connsiteX27" fmla="*/ 573272 w 573272"/>
              <a:gd name="connsiteY27" fmla="*/ 192421 h 1044151"/>
              <a:gd name="connsiteX28" fmla="*/ 572952 w 573272"/>
              <a:gd name="connsiteY28" fmla="*/ 195124 h 1044151"/>
              <a:gd name="connsiteX29" fmla="*/ 573272 w 573272"/>
              <a:gd name="connsiteY29" fmla="*/ 197827 h 1044151"/>
              <a:gd name="connsiteX30" fmla="*/ 572952 w 573272"/>
              <a:gd name="connsiteY30" fmla="*/ 200530 h 1044151"/>
              <a:gd name="connsiteX31" fmla="*/ 573272 w 573272"/>
              <a:gd name="connsiteY31" fmla="*/ 203233 h 1044151"/>
              <a:gd name="connsiteX32" fmla="*/ 572952 w 573272"/>
              <a:gd name="connsiteY32" fmla="*/ 205935 h 1044151"/>
              <a:gd name="connsiteX33" fmla="*/ 573272 w 573272"/>
              <a:gd name="connsiteY33" fmla="*/ 208638 h 1044151"/>
              <a:gd name="connsiteX34" fmla="*/ 572952 w 573272"/>
              <a:gd name="connsiteY34" fmla="*/ 211341 h 1044151"/>
              <a:gd name="connsiteX35" fmla="*/ 573272 w 573272"/>
              <a:gd name="connsiteY35" fmla="*/ 214043 h 1044151"/>
              <a:gd name="connsiteX36" fmla="*/ 572952 w 573272"/>
              <a:gd name="connsiteY36" fmla="*/ 216746 h 1044151"/>
              <a:gd name="connsiteX37" fmla="*/ 573272 w 573272"/>
              <a:gd name="connsiteY37" fmla="*/ 219449 h 1044151"/>
              <a:gd name="connsiteX38" fmla="*/ 572952 w 573272"/>
              <a:gd name="connsiteY38" fmla="*/ 222152 h 1044151"/>
              <a:gd name="connsiteX39" fmla="*/ 573272 w 573272"/>
              <a:gd name="connsiteY39" fmla="*/ 224855 h 1044151"/>
              <a:gd name="connsiteX40" fmla="*/ 572952 w 573272"/>
              <a:gd name="connsiteY40" fmla="*/ 227557 h 1044151"/>
              <a:gd name="connsiteX41" fmla="*/ 573272 w 573272"/>
              <a:gd name="connsiteY41" fmla="*/ 230260 h 1044151"/>
              <a:gd name="connsiteX42" fmla="*/ 572952 w 573272"/>
              <a:gd name="connsiteY42" fmla="*/ 232963 h 1044151"/>
              <a:gd name="connsiteX43" fmla="*/ 573272 w 573272"/>
              <a:gd name="connsiteY43" fmla="*/ 235666 h 1044151"/>
              <a:gd name="connsiteX44" fmla="*/ 572952 w 573272"/>
              <a:gd name="connsiteY44" fmla="*/ 238368 h 1044151"/>
              <a:gd name="connsiteX45" fmla="*/ 573272 w 573272"/>
              <a:gd name="connsiteY45" fmla="*/ 241071 h 1044151"/>
              <a:gd name="connsiteX46" fmla="*/ 572952 w 573272"/>
              <a:gd name="connsiteY46" fmla="*/ 243774 h 1044151"/>
              <a:gd name="connsiteX47" fmla="*/ 573272 w 573272"/>
              <a:gd name="connsiteY47" fmla="*/ 246476 h 1044151"/>
              <a:gd name="connsiteX48" fmla="*/ 572952 w 573272"/>
              <a:gd name="connsiteY48" fmla="*/ 249179 h 1044151"/>
              <a:gd name="connsiteX49" fmla="*/ 573272 w 573272"/>
              <a:gd name="connsiteY49" fmla="*/ 251882 h 1044151"/>
              <a:gd name="connsiteX50" fmla="*/ 572952 w 573272"/>
              <a:gd name="connsiteY50" fmla="*/ 254585 h 1044151"/>
              <a:gd name="connsiteX51" fmla="*/ 573272 w 573272"/>
              <a:gd name="connsiteY51" fmla="*/ 257288 h 1044151"/>
              <a:gd name="connsiteX52" fmla="*/ 572952 w 573272"/>
              <a:gd name="connsiteY52" fmla="*/ 259990 h 1044151"/>
              <a:gd name="connsiteX53" fmla="*/ 573272 w 573272"/>
              <a:gd name="connsiteY53" fmla="*/ 262693 h 1044151"/>
              <a:gd name="connsiteX54" fmla="*/ 572952 w 573272"/>
              <a:gd name="connsiteY54" fmla="*/ 265396 h 1044151"/>
              <a:gd name="connsiteX55" fmla="*/ 573272 w 573272"/>
              <a:gd name="connsiteY55" fmla="*/ 268098 h 1044151"/>
              <a:gd name="connsiteX56" fmla="*/ 572952 w 573272"/>
              <a:gd name="connsiteY56" fmla="*/ 270801 h 1044151"/>
              <a:gd name="connsiteX57" fmla="*/ 573272 w 573272"/>
              <a:gd name="connsiteY57" fmla="*/ 273504 h 1044151"/>
              <a:gd name="connsiteX58" fmla="*/ 572952 w 573272"/>
              <a:gd name="connsiteY58" fmla="*/ 276207 h 1044151"/>
              <a:gd name="connsiteX59" fmla="*/ 573272 w 573272"/>
              <a:gd name="connsiteY59" fmla="*/ 278909 h 1044151"/>
              <a:gd name="connsiteX60" fmla="*/ 572952 w 573272"/>
              <a:gd name="connsiteY60" fmla="*/ 281612 h 1044151"/>
              <a:gd name="connsiteX61" fmla="*/ 573272 w 573272"/>
              <a:gd name="connsiteY61" fmla="*/ 284315 h 1044151"/>
              <a:gd name="connsiteX62" fmla="*/ 572952 w 573272"/>
              <a:gd name="connsiteY62" fmla="*/ 287018 h 1044151"/>
              <a:gd name="connsiteX63" fmla="*/ 573272 w 573272"/>
              <a:gd name="connsiteY63" fmla="*/ 289720 h 1044151"/>
              <a:gd name="connsiteX64" fmla="*/ 572952 w 573272"/>
              <a:gd name="connsiteY64" fmla="*/ 292423 h 1044151"/>
              <a:gd name="connsiteX65" fmla="*/ 573272 w 573272"/>
              <a:gd name="connsiteY65" fmla="*/ 295126 h 1044151"/>
              <a:gd name="connsiteX66" fmla="*/ 572952 w 573272"/>
              <a:gd name="connsiteY66" fmla="*/ 297829 h 1044151"/>
              <a:gd name="connsiteX67" fmla="*/ 573272 w 573272"/>
              <a:gd name="connsiteY67" fmla="*/ 300531 h 1044151"/>
              <a:gd name="connsiteX68" fmla="*/ 572952 w 573272"/>
              <a:gd name="connsiteY68" fmla="*/ 303234 h 1044151"/>
              <a:gd name="connsiteX69" fmla="*/ 573272 w 573272"/>
              <a:gd name="connsiteY69" fmla="*/ 305937 h 1044151"/>
              <a:gd name="connsiteX70" fmla="*/ 572952 w 573272"/>
              <a:gd name="connsiteY70" fmla="*/ 308639 h 1044151"/>
              <a:gd name="connsiteX71" fmla="*/ 573272 w 573272"/>
              <a:gd name="connsiteY71" fmla="*/ 311342 h 1044151"/>
              <a:gd name="connsiteX72" fmla="*/ 572952 w 573272"/>
              <a:gd name="connsiteY72" fmla="*/ 314045 h 1044151"/>
              <a:gd name="connsiteX73" fmla="*/ 573272 w 573272"/>
              <a:gd name="connsiteY73" fmla="*/ 316748 h 1044151"/>
              <a:gd name="connsiteX74" fmla="*/ 572952 w 573272"/>
              <a:gd name="connsiteY74" fmla="*/ 319450 h 1044151"/>
              <a:gd name="connsiteX75" fmla="*/ 573272 w 573272"/>
              <a:gd name="connsiteY75" fmla="*/ 322153 h 1044151"/>
              <a:gd name="connsiteX76" fmla="*/ 572952 w 573272"/>
              <a:gd name="connsiteY76" fmla="*/ 324856 h 1044151"/>
              <a:gd name="connsiteX77" fmla="*/ 573272 w 573272"/>
              <a:gd name="connsiteY77" fmla="*/ 327559 h 1044151"/>
              <a:gd name="connsiteX78" fmla="*/ 572952 w 573272"/>
              <a:gd name="connsiteY78" fmla="*/ 330261 h 1044151"/>
              <a:gd name="connsiteX79" fmla="*/ 573272 w 573272"/>
              <a:gd name="connsiteY79" fmla="*/ 332964 h 1044151"/>
              <a:gd name="connsiteX80" fmla="*/ 572952 w 573272"/>
              <a:gd name="connsiteY80" fmla="*/ 335667 h 1044151"/>
              <a:gd name="connsiteX81" fmla="*/ 573272 w 573272"/>
              <a:gd name="connsiteY81" fmla="*/ 338370 h 1044151"/>
              <a:gd name="connsiteX82" fmla="*/ 572952 w 573272"/>
              <a:gd name="connsiteY82" fmla="*/ 341072 h 1044151"/>
              <a:gd name="connsiteX83" fmla="*/ 573272 w 573272"/>
              <a:gd name="connsiteY83" fmla="*/ 343775 h 1044151"/>
              <a:gd name="connsiteX84" fmla="*/ 572952 w 573272"/>
              <a:gd name="connsiteY84" fmla="*/ 346478 h 1044151"/>
              <a:gd name="connsiteX85" fmla="*/ 573272 w 573272"/>
              <a:gd name="connsiteY85" fmla="*/ 349180 h 1044151"/>
              <a:gd name="connsiteX86" fmla="*/ 572952 w 573272"/>
              <a:gd name="connsiteY86" fmla="*/ 351883 h 1044151"/>
              <a:gd name="connsiteX87" fmla="*/ 573272 w 573272"/>
              <a:gd name="connsiteY87" fmla="*/ 354586 h 1044151"/>
              <a:gd name="connsiteX88" fmla="*/ 572952 w 573272"/>
              <a:gd name="connsiteY88" fmla="*/ 357289 h 1044151"/>
              <a:gd name="connsiteX89" fmla="*/ 573272 w 573272"/>
              <a:gd name="connsiteY89" fmla="*/ 359991 h 1044151"/>
              <a:gd name="connsiteX90" fmla="*/ 572952 w 573272"/>
              <a:gd name="connsiteY90" fmla="*/ 362694 h 1044151"/>
              <a:gd name="connsiteX91" fmla="*/ 573272 w 573272"/>
              <a:gd name="connsiteY91" fmla="*/ 365397 h 1044151"/>
              <a:gd name="connsiteX92" fmla="*/ 572952 w 573272"/>
              <a:gd name="connsiteY92" fmla="*/ 368100 h 1044151"/>
              <a:gd name="connsiteX93" fmla="*/ 573272 w 573272"/>
              <a:gd name="connsiteY93" fmla="*/ 370802 h 1044151"/>
              <a:gd name="connsiteX94" fmla="*/ 572952 w 573272"/>
              <a:gd name="connsiteY94" fmla="*/ 373505 h 1044151"/>
              <a:gd name="connsiteX95" fmla="*/ 573234 w 573272"/>
              <a:gd name="connsiteY95" fmla="*/ 375887 h 1044151"/>
              <a:gd name="connsiteX96" fmla="*/ 573272 w 573272"/>
              <a:gd name="connsiteY96" fmla="*/ 376048 h 1044151"/>
              <a:gd name="connsiteX97" fmla="*/ 573263 w 573272"/>
              <a:gd name="connsiteY97" fmla="*/ 376128 h 1044151"/>
              <a:gd name="connsiteX98" fmla="*/ 573272 w 573272"/>
              <a:gd name="connsiteY98" fmla="*/ 376208 h 1044151"/>
              <a:gd name="connsiteX99" fmla="*/ 572962 w 573272"/>
              <a:gd name="connsiteY99" fmla="*/ 378830 h 1044151"/>
              <a:gd name="connsiteX100" fmla="*/ 573272 w 573272"/>
              <a:gd name="connsiteY100" fmla="*/ 381453 h 1044151"/>
              <a:gd name="connsiteX101" fmla="*/ 573263 w 573272"/>
              <a:gd name="connsiteY101" fmla="*/ 381533 h 1044151"/>
              <a:gd name="connsiteX102" fmla="*/ 573272 w 573272"/>
              <a:gd name="connsiteY102" fmla="*/ 381613 h 1044151"/>
              <a:gd name="connsiteX103" fmla="*/ 572962 w 573272"/>
              <a:gd name="connsiteY103" fmla="*/ 384236 h 1044151"/>
              <a:gd name="connsiteX104" fmla="*/ 573272 w 573272"/>
              <a:gd name="connsiteY104" fmla="*/ 386859 h 1044151"/>
              <a:gd name="connsiteX105" fmla="*/ 573263 w 573272"/>
              <a:gd name="connsiteY105" fmla="*/ 386939 h 1044151"/>
              <a:gd name="connsiteX106" fmla="*/ 573272 w 573272"/>
              <a:gd name="connsiteY106" fmla="*/ 387019 h 1044151"/>
              <a:gd name="connsiteX107" fmla="*/ 572962 w 573272"/>
              <a:gd name="connsiteY107" fmla="*/ 389641 h 1044151"/>
              <a:gd name="connsiteX108" fmla="*/ 573272 w 573272"/>
              <a:gd name="connsiteY108" fmla="*/ 392264 h 1044151"/>
              <a:gd name="connsiteX109" fmla="*/ 573263 w 573272"/>
              <a:gd name="connsiteY109" fmla="*/ 392344 h 1044151"/>
              <a:gd name="connsiteX110" fmla="*/ 573272 w 573272"/>
              <a:gd name="connsiteY110" fmla="*/ 392425 h 1044151"/>
              <a:gd name="connsiteX111" fmla="*/ 572962 w 573272"/>
              <a:gd name="connsiteY111" fmla="*/ 395047 h 1044151"/>
              <a:gd name="connsiteX112" fmla="*/ 573272 w 573272"/>
              <a:gd name="connsiteY112" fmla="*/ 397669 h 1044151"/>
              <a:gd name="connsiteX113" fmla="*/ 573263 w 573272"/>
              <a:gd name="connsiteY113" fmla="*/ 397750 h 1044151"/>
              <a:gd name="connsiteX114" fmla="*/ 573272 w 573272"/>
              <a:gd name="connsiteY114" fmla="*/ 397830 h 1044151"/>
              <a:gd name="connsiteX115" fmla="*/ 572962 w 573272"/>
              <a:gd name="connsiteY115" fmla="*/ 400452 h 1044151"/>
              <a:gd name="connsiteX116" fmla="*/ 573272 w 573272"/>
              <a:gd name="connsiteY116" fmla="*/ 403075 h 1044151"/>
              <a:gd name="connsiteX117" fmla="*/ 573263 w 573272"/>
              <a:gd name="connsiteY117" fmla="*/ 403155 h 1044151"/>
              <a:gd name="connsiteX118" fmla="*/ 573272 w 573272"/>
              <a:gd name="connsiteY118" fmla="*/ 403235 h 1044151"/>
              <a:gd name="connsiteX119" fmla="*/ 572962 w 573272"/>
              <a:gd name="connsiteY119" fmla="*/ 405858 h 1044151"/>
              <a:gd name="connsiteX120" fmla="*/ 573272 w 573272"/>
              <a:gd name="connsiteY120" fmla="*/ 408480 h 1044151"/>
              <a:gd name="connsiteX121" fmla="*/ 573263 w 573272"/>
              <a:gd name="connsiteY121" fmla="*/ 408561 h 1044151"/>
              <a:gd name="connsiteX122" fmla="*/ 573272 w 573272"/>
              <a:gd name="connsiteY122" fmla="*/ 408641 h 1044151"/>
              <a:gd name="connsiteX123" fmla="*/ 573234 w 573272"/>
              <a:gd name="connsiteY123" fmla="*/ 408802 h 1044151"/>
              <a:gd name="connsiteX124" fmla="*/ 572952 w 573272"/>
              <a:gd name="connsiteY124" fmla="*/ 411183 h 1044151"/>
              <a:gd name="connsiteX125" fmla="*/ 573272 w 573272"/>
              <a:gd name="connsiteY125" fmla="*/ 413886 h 1044151"/>
              <a:gd name="connsiteX126" fmla="*/ 573260 w 573272"/>
              <a:gd name="connsiteY126" fmla="*/ 413993 h 1044151"/>
              <a:gd name="connsiteX127" fmla="*/ 573272 w 573272"/>
              <a:gd name="connsiteY127" fmla="*/ 414046 h 1044151"/>
              <a:gd name="connsiteX128" fmla="*/ 573234 w 573272"/>
              <a:gd name="connsiteY128" fmla="*/ 414207 h 1044151"/>
              <a:gd name="connsiteX129" fmla="*/ 572952 w 573272"/>
              <a:gd name="connsiteY129" fmla="*/ 416589 h 1044151"/>
              <a:gd name="connsiteX130" fmla="*/ 573272 w 573272"/>
              <a:gd name="connsiteY130" fmla="*/ 419291 h 1044151"/>
              <a:gd name="connsiteX131" fmla="*/ 573260 w 573272"/>
              <a:gd name="connsiteY131" fmla="*/ 419398 h 1044151"/>
              <a:gd name="connsiteX132" fmla="*/ 573272 w 573272"/>
              <a:gd name="connsiteY132" fmla="*/ 419452 h 1044151"/>
              <a:gd name="connsiteX133" fmla="*/ 573234 w 573272"/>
              <a:gd name="connsiteY133" fmla="*/ 419613 h 1044151"/>
              <a:gd name="connsiteX134" fmla="*/ 572952 w 573272"/>
              <a:gd name="connsiteY134" fmla="*/ 421994 h 1044151"/>
              <a:gd name="connsiteX135" fmla="*/ 573272 w 573272"/>
              <a:gd name="connsiteY135" fmla="*/ 424697 h 1044151"/>
              <a:gd name="connsiteX136" fmla="*/ 573260 w 573272"/>
              <a:gd name="connsiteY136" fmla="*/ 424804 h 1044151"/>
              <a:gd name="connsiteX137" fmla="*/ 573272 w 573272"/>
              <a:gd name="connsiteY137" fmla="*/ 424857 h 1044151"/>
              <a:gd name="connsiteX138" fmla="*/ 573234 w 573272"/>
              <a:gd name="connsiteY138" fmla="*/ 425018 h 1044151"/>
              <a:gd name="connsiteX139" fmla="*/ 572952 w 573272"/>
              <a:gd name="connsiteY139" fmla="*/ 427400 h 1044151"/>
              <a:gd name="connsiteX140" fmla="*/ 573272 w 573272"/>
              <a:gd name="connsiteY140" fmla="*/ 430102 h 1044151"/>
              <a:gd name="connsiteX141" fmla="*/ 573260 w 573272"/>
              <a:gd name="connsiteY141" fmla="*/ 430209 h 1044151"/>
              <a:gd name="connsiteX142" fmla="*/ 573272 w 573272"/>
              <a:gd name="connsiteY142" fmla="*/ 430263 h 1044151"/>
              <a:gd name="connsiteX143" fmla="*/ 573234 w 573272"/>
              <a:gd name="connsiteY143" fmla="*/ 430424 h 1044151"/>
              <a:gd name="connsiteX144" fmla="*/ 572952 w 573272"/>
              <a:gd name="connsiteY144" fmla="*/ 432805 h 1044151"/>
              <a:gd name="connsiteX145" fmla="*/ 573272 w 573272"/>
              <a:gd name="connsiteY145" fmla="*/ 435508 h 1044151"/>
              <a:gd name="connsiteX146" fmla="*/ 573260 w 573272"/>
              <a:gd name="connsiteY146" fmla="*/ 435615 h 1044151"/>
              <a:gd name="connsiteX147" fmla="*/ 573272 w 573272"/>
              <a:gd name="connsiteY147" fmla="*/ 435668 h 1044151"/>
              <a:gd name="connsiteX148" fmla="*/ 573234 w 573272"/>
              <a:gd name="connsiteY148" fmla="*/ 435829 h 1044151"/>
              <a:gd name="connsiteX149" fmla="*/ 572952 w 573272"/>
              <a:gd name="connsiteY149" fmla="*/ 438210 h 1044151"/>
              <a:gd name="connsiteX150" fmla="*/ 573272 w 573272"/>
              <a:gd name="connsiteY150" fmla="*/ 440913 h 1044151"/>
              <a:gd name="connsiteX151" fmla="*/ 573260 w 573272"/>
              <a:gd name="connsiteY151" fmla="*/ 441020 h 1044151"/>
              <a:gd name="connsiteX152" fmla="*/ 573272 w 573272"/>
              <a:gd name="connsiteY152" fmla="*/ 441074 h 1044151"/>
              <a:gd name="connsiteX153" fmla="*/ 573234 w 573272"/>
              <a:gd name="connsiteY153" fmla="*/ 441234 h 1044151"/>
              <a:gd name="connsiteX154" fmla="*/ 572952 w 573272"/>
              <a:gd name="connsiteY154" fmla="*/ 443616 h 1044151"/>
              <a:gd name="connsiteX155" fmla="*/ 573272 w 573272"/>
              <a:gd name="connsiteY155" fmla="*/ 446319 h 1044151"/>
              <a:gd name="connsiteX156" fmla="*/ 573260 w 573272"/>
              <a:gd name="connsiteY156" fmla="*/ 446426 h 1044151"/>
              <a:gd name="connsiteX157" fmla="*/ 573272 w 573272"/>
              <a:gd name="connsiteY157" fmla="*/ 446479 h 1044151"/>
              <a:gd name="connsiteX158" fmla="*/ 573234 w 573272"/>
              <a:gd name="connsiteY158" fmla="*/ 446640 h 1044151"/>
              <a:gd name="connsiteX159" fmla="*/ 572952 w 573272"/>
              <a:gd name="connsiteY159" fmla="*/ 449021 h 1044151"/>
              <a:gd name="connsiteX160" fmla="*/ 573272 w 573272"/>
              <a:gd name="connsiteY160" fmla="*/ 451724 h 1044151"/>
              <a:gd name="connsiteX161" fmla="*/ 573260 w 573272"/>
              <a:gd name="connsiteY161" fmla="*/ 451831 h 1044151"/>
              <a:gd name="connsiteX162" fmla="*/ 573272 w 573272"/>
              <a:gd name="connsiteY162" fmla="*/ 451885 h 1044151"/>
              <a:gd name="connsiteX163" fmla="*/ 573234 w 573272"/>
              <a:gd name="connsiteY163" fmla="*/ 452045 h 1044151"/>
              <a:gd name="connsiteX164" fmla="*/ 572952 w 573272"/>
              <a:gd name="connsiteY164" fmla="*/ 454427 h 1044151"/>
              <a:gd name="connsiteX165" fmla="*/ 573272 w 573272"/>
              <a:gd name="connsiteY165" fmla="*/ 457130 h 1044151"/>
              <a:gd name="connsiteX166" fmla="*/ 573260 w 573272"/>
              <a:gd name="connsiteY166" fmla="*/ 457237 h 1044151"/>
              <a:gd name="connsiteX167" fmla="*/ 573272 w 573272"/>
              <a:gd name="connsiteY167" fmla="*/ 457290 h 1044151"/>
              <a:gd name="connsiteX168" fmla="*/ 573234 w 573272"/>
              <a:gd name="connsiteY168" fmla="*/ 457450 h 1044151"/>
              <a:gd name="connsiteX169" fmla="*/ 572952 w 573272"/>
              <a:gd name="connsiteY169" fmla="*/ 459833 h 1044151"/>
              <a:gd name="connsiteX170" fmla="*/ 573272 w 573272"/>
              <a:gd name="connsiteY170" fmla="*/ 462535 h 1044151"/>
              <a:gd name="connsiteX171" fmla="*/ 573260 w 573272"/>
              <a:gd name="connsiteY171" fmla="*/ 462642 h 1044151"/>
              <a:gd name="connsiteX172" fmla="*/ 573272 w 573272"/>
              <a:gd name="connsiteY172" fmla="*/ 462696 h 1044151"/>
              <a:gd name="connsiteX173" fmla="*/ 573234 w 573272"/>
              <a:gd name="connsiteY173" fmla="*/ 462856 h 1044151"/>
              <a:gd name="connsiteX174" fmla="*/ 572952 w 573272"/>
              <a:gd name="connsiteY174" fmla="*/ 465238 h 1044151"/>
              <a:gd name="connsiteX175" fmla="*/ 573272 w 573272"/>
              <a:gd name="connsiteY175" fmla="*/ 467940 h 1044151"/>
              <a:gd name="connsiteX176" fmla="*/ 573260 w 573272"/>
              <a:gd name="connsiteY176" fmla="*/ 468048 h 1044151"/>
              <a:gd name="connsiteX177" fmla="*/ 573272 w 573272"/>
              <a:gd name="connsiteY177" fmla="*/ 468101 h 1044151"/>
              <a:gd name="connsiteX178" fmla="*/ 573234 w 573272"/>
              <a:gd name="connsiteY178" fmla="*/ 468262 h 1044151"/>
              <a:gd name="connsiteX179" fmla="*/ 572952 w 573272"/>
              <a:gd name="connsiteY179" fmla="*/ 470643 h 1044151"/>
              <a:gd name="connsiteX180" fmla="*/ 573272 w 573272"/>
              <a:gd name="connsiteY180" fmla="*/ 473346 h 1044151"/>
              <a:gd name="connsiteX181" fmla="*/ 573260 w 573272"/>
              <a:gd name="connsiteY181" fmla="*/ 473453 h 1044151"/>
              <a:gd name="connsiteX182" fmla="*/ 573272 w 573272"/>
              <a:gd name="connsiteY182" fmla="*/ 473506 h 1044151"/>
              <a:gd name="connsiteX183" fmla="*/ 573234 w 573272"/>
              <a:gd name="connsiteY183" fmla="*/ 473667 h 1044151"/>
              <a:gd name="connsiteX184" fmla="*/ 572952 w 573272"/>
              <a:gd name="connsiteY184" fmla="*/ 476049 h 1044151"/>
              <a:gd name="connsiteX185" fmla="*/ 573272 w 573272"/>
              <a:gd name="connsiteY185" fmla="*/ 478752 h 1044151"/>
              <a:gd name="connsiteX186" fmla="*/ 573260 w 573272"/>
              <a:gd name="connsiteY186" fmla="*/ 478859 h 1044151"/>
              <a:gd name="connsiteX187" fmla="*/ 573272 w 573272"/>
              <a:gd name="connsiteY187" fmla="*/ 478912 h 1044151"/>
              <a:gd name="connsiteX188" fmla="*/ 573234 w 573272"/>
              <a:gd name="connsiteY188" fmla="*/ 479072 h 1044151"/>
              <a:gd name="connsiteX189" fmla="*/ 572952 w 573272"/>
              <a:gd name="connsiteY189" fmla="*/ 481454 h 1044151"/>
              <a:gd name="connsiteX190" fmla="*/ 573272 w 573272"/>
              <a:gd name="connsiteY190" fmla="*/ 484157 h 1044151"/>
              <a:gd name="connsiteX191" fmla="*/ 573260 w 573272"/>
              <a:gd name="connsiteY191" fmla="*/ 484264 h 1044151"/>
              <a:gd name="connsiteX192" fmla="*/ 573272 w 573272"/>
              <a:gd name="connsiteY192" fmla="*/ 484317 h 1044151"/>
              <a:gd name="connsiteX193" fmla="*/ 573234 w 573272"/>
              <a:gd name="connsiteY193" fmla="*/ 484478 h 1044151"/>
              <a:gd name="connsiteX194" fmla="*/ 572952 w 573272"/>
              <a:gd name="connsiteY194" fmla="*/ 486860 h 1044151"/>
              <a:gd name="connsiteX195" fmla="*/ 573272 w 573272"/>
              <a:gd name="connsiteY195" fmla="*/ 489563 h 1044151"/>
              <a:gd name="connsiteX196" fmla="*/ 573260 w 573272"/>
              <a:gd name="connsiteY196" fmla="*/ 489669 h 1044151"/>
              <a:gd name="connsiteX197" fmla="*/ 573272 w 573272"/>
              <a:gd name="connsiteY197" fmla="*/ 489723 h 1044151"/>
              <a:gd name="connsiteX198" fmla="*/ 573234 w 573272"/>
              <a:gd name="connsiteY198" fmla="*/ 489883 h 1044151"/>
              <a:gd name="connsiteX199" fmla="*/ 572952 w 573272"/>
              <a:gd name="connsiteY199" fmla="*/ 492265 h 1044151"/>
              <a:gd name="connsiteX200" fmla="*/ 573272 w 573272"/>
              <a:gd name="connsiteY200" fmla="*/ 494968 h 1044151"/>
              <a:gd name="connsiteX201" fmla="*/ 573260 w 573272"/>
              <a:gd name="connsiteY201" fmla="*/ 495075 h 1044151"/>
              <a:gd name="connsiteX202" fmla="*/ 573272 w 573272"/>
              <a:gd name="connsiteY202" fmla="*/ 495128 h 1044151"/>
              <a:gd name="connsiteX203" fmla="*/ 573234 w 573272"/>
              <a:gd name="connsiteY203" fmla="*/ 495289 h 1044151"/>
              <a:gd name="connsiteX204" fmla="*/ 572952 w 573272"/>
              <a:gd name="connsiteY204" fmla="*/ 497671 h 1044151"/>
              <a:gd name="connsiteX205" fmla="*/ 573272 w 573272"/>
              <a:gd name="connsiteY205" fmla="*/ 500374 h 1044151"/>
              <a:gd name="connsiteX206" fmla="*/ 573260 w 573272"/>
              <a:gd name="connsiteY206" fmla="*/ 500480 h 1044151"/>
              <a:gd name="connsiteX207" fmla="*/ 573272 w 573272"/>
              <a:gd name="connsiteY207" fmla="*/ 500534 h 1044151"/>
              <a:gd name="connsiteX208" fmla="*/ 573234 w 573272"/>
              <a:gd name="connsiteY208" fmla="*/ 500694 h 1044151"/>
              <a:gd name="connsiteX209" fmla="*/ 572952 w 573272"/>
              <a:gd name="connsiteY209" fmla="*/ 503076 h 1044151"/>
              <a:gd name="connsiteX210" fmla="*/ 573272 w 573272"/>
              <a:gd name="connsiteY210" fmla="*/ 505779 h 1044151"/>
              <a:gd name="connsiteX211" fmla="*/ 573260 w 573272"/>
              <a:gd name="connsiteY211" fmla="*/ 505886 h 1044151"/>
              <a:gd name="connsiteX212" fmla="*/ 573272 w 573272"/>
              <a:gd name="connsiteY212" fmla="*/ 505939 h 1044151"/>
              <a:gd name="connsiteX213" fmla="*/ 573234 w 573272"/>
              <a:gd name="connsiteY213" fmla="*/ 506100 h 1044151"/>
              <a:gd name="connsiteX214" fmla="*/ 572952 w 573272"/>
              <a:gd name="connsiteY214" fmla="*/ 508482 h 1044151"/>
              <a:gd name="connsiteX215" fmla="*/ 573272 w 573272"/>
              <a:gd name="connsiteY215" fmla="*/ 511185 h 1044151"/>
              <a:gd name="connsiteX216" fmla="*/ 573260 w 573272"/>
              <a:gd name="connsiteY216" fmla="*/ 511291 h 1044151"/>
              <a:gd name="connsiteX217" fmla="*/ 573272 w 573272"/>
              <a:gd name="connsiteY217" fmla="*/ 511345 h 1044151"/>
              <a:gd name="connsiteX218" fmla="*/ 573234 w 573272"/>
              <a:gd name="connsiteY218" fmla="*/ 511505 h 1044151"/>
              <a:gd name="connsiteX219" fmla="*/ 572952 w 573272"/>
              <a:gd name="connsiteY219" fmla="*/ 513887 h 1044151"/>
              <a:gd name="connsiteX220" fmla="*/ 573272 w 573272"/>
              <a:gd name="connsiteY220" fmla="*/ 516590 h 1044151"/>
              <a:gd name="connsiteX221" fmla="*/ 573260 w 573272"/>
              <a:gd name="connsiteY221" fmla="*/ 516697 h 1044151"/>
              <a:gd name="connsiteX222" fmla="*/ 573272 w 573272"/>
              <a:gd name="connsiteY222" fmla="*/ 516750 h 1044151"/>
              <a:gd name="connsiteX223" fmla="*/ 573234 w 573272"/>
              <a:gd name="connsiteY223" fmla="*/ 516911 h 1044151"/>
              <a:gd name="connsiteX224" fmla="*/ 572952 w 573272"/>
              <a:gd name="connsiteY224" fmla="*/ 519293 h 1044151"/>
              <a:gd name="connsiteX225" fmla="*/ 573272 w 573272"/>
              <a:gd name="connsiteY225" fmla="*/ 521995 h 1044151"/>
              <a:gd name="connsiteX226" fmla="*/ 573260 w 573272"/>
              <a:gd name="connsiteY226" fmla="*/ 522102 h 1044151"/>
              <a:gd name="connsiteX227" fmla="*/ 573272 w 573272"/>
              <a:gd name="connsiteY227" fmla="*/ 522156 h 1044151"/>
              <a:gd name="connsiteX228" fmla="*/ 573234 w 573272"/>
              <a:gd name="connsiteY228" fmla="*/ 522316 h 1044151"/>
              <a:gd name="connsiteX229" fmla="*/ 572952 w 573272"/>
              <a:gd name="connsiteY229" fmla="*/ 524698 h 1044151"/>
              <a:gd name="connsiteX230" fmla="*/ 573272 w 573272"/>
              <a:gd name="connsiteY230" fmla="*/ 527401 h 1044151"/>
              <a:gd name="connsiteX231" fmla="*/ 573260 w 573272"/>
              <a:gd name="connsiteY231" fmla="*/ 527508 h 1044151"/>
              <a:gd name="connsiteX232" fmla="*/ 573272 w 573272"/>
              <a:gd name="connsiteY232" fmla="*/ 527561 h 1044151"/>
              <a:gd name="connsiteX233" fmla="*/ 573234 w 573272"/>
              <a:gd name="connsiteY233" fmla="*/ 527721 h 1044151"/>
              <a:gd name="connsiteX234" fmla="*/ 572952 w 573272"/>
              <a:gd name="connsiteY234" fmla="*/ 530104 h 1044151"/>
              <a:gd name="connsiteX235" fmla="*/ 573272 w 573272"/>
              <a:gd name="connsiteY235" fmla="*/ 532806 h 1044151"/>
              <a:gd name="connsiteX236" fmla="*/ 573260 w 573272"/>
              <a:gd name="connsiteY236" fmla="*/ 532913 h 1044151"/>
              <a:gd name="connsiteX237" fmla="*/ 573272 w 573272"/>
              <a:gd name="connsiteY237" fmla="*/ 532967 h 1044151"/>
              <a:gd name="connsiteX238" fmla="*/ 573234 w 573272"/>
              <a:gd name="connsiteY238" fmla="*/ 533127 h 1044151"/>
              <a:gd name="connsiteX239" fmla="*/ 572952 w 573272"/>
              <a:gd name="connsiteY239" fmla="*/ 535509 h 1044151"/>
              <a:gd name="connsiteX240" fmla="*/ 573272 w 573272"/>
              <a:gd name="connsiteY240" fmla="*/ 538212 h 1044151"/>
              <a:gd name="connsiteX241" fmla="*/ 573260 w 573272"/>
              <a:gd name="connsiteY241" fmla="*/ 538319 h 1044151"/>
              <a:gd name="connsiteX242" fmla="*/ 573272 w 573272"/>
              <a:gd name="connsiteY242" fmla="*/ 538372 h 1044151"/>
              <a:gd name="connsiteX243" fmla="*/ 573234 w 573272"/>
              <a:gd name="connsiteY243" fmla="*/ 538533 h 1044151"/>
              <a:gd name="connsiteX244" fmla="*/ 572952 w 573272"/>
              <a:gd name="connsiteY244" fmla="*/ 540915 h 1044151"/>
              <a:gd name="connsiteX245" fmla="*/ 573272 w 573272"/>
              <a:gd name="connsiteY245" fmla="*/ 543617 h 1044151"/>
              <a:gd name="connsiteX246" fmla="*/ 573260 w 573272"/>
              <a:gd name="connsiteY246" fmla="*/ 543724 h 1044151"/>
              <a:gd name="connsiteX247" fmla="*/ 573272 w 573272"/>
              <a:gd name="connsiteY247" fmla="*/ 543778 h 1044151"/>
              <a:gd name="connsiteX248" fmla="*/ 573234 w 573272"/>
              <a:gd name="connsiteY248" fmla="*/ 543938 h 1044151"/>
              <a:gd name="connsiteX249" fmla="*/ 572952 w 573272"/>
              <a:gd name="connsiteY249" fmla="*/ 546320 h 1044151"/>
              <a:gd name="connsiteX250" fmla="*/ 573272 w 573272"/>
              <a:gd name="connsiteY250" fmla="*/ 549023 h 1044151"/>
              <a:gd name="connsiteX251" fmla="*/ 573260 w 573272"/>
              <a:gd name="connsiteY251" fmla="*/ 549130 h 1044151"/>
              <a:gd name="connsiteX252" fmla="*/ 573272 w 573272"/>
              <a:gd name="connsiteY252" fmla="*/ 549183 h 1044151"/>
              <a:gd name="connsiteX253" fmla="*/ 573234 w 573272"/>
              <a:gd name="connsiteY253" fmla="*/ 549344 h 1044151"/>
              <a:gd name="connsiteX254" fmla="*/ 572952 w 573272"/>
              <a:gd name="connsiteY254" fmla="*/ 551726 h 1044151"/>
              <a:gd name="connsiteX255" fmla="*/ 573272 w 573272"/>
              <a:gd name="connsiteY255" fmla="*/ 554428 h 1044151"/>
              <a:gd name="connsiteX256" fmla="*/ 573260 w 573272"/>
              <a:gd name="connsiteY256" fmla="*/ 554535 h 1044151"/>
              <a:gd name="connsiteX257" fmla="*/ 573272 w 573272"/>
              <a:gd name="connsiteY257" fmla="*/ 554588 h 1044151"/>
              <a:gd name="connsiteX258" fmla="*/ 573234 w 573272"/>
              <a:gd name="connsiteY258" fmla="*/ 554749 h 1044151"/>
              <a:gd name="connsiteX259" fmla="*/ 572952 w 573272"/>
              <a:gd name="connsiteY259" fmla="*/ 557131 h 1044151"/>
              <a:gd name="connsiteX260" fmla="*/ 573272 w 573272"/>
              <a:gd name="connsiteY260" fmla="*/ 559834 h 1044151"/>
              <a:gd name="connsiteX261" fmla="*/ 573260 w 573272"/>
              <a:gd name="connsiteY261" fmla="*/ 559940 h 1044151"/>
              <a:gd name="connsiteX262" fmla="*/ 573272 w 573272"/>
              <a:gd name="connsiteY262" fmla="*/ 559994 h 1044151"/>
              <a:gd name="connsiteX263" fmla="*/ 573234 w 573272"/>
              <a:gd name="connsiteY263" fmla="*/ 560154 h 1044151"/>
              <a:gd name="connsiteX264" fmla="*/ 572952 w 573272"/>
              <a:gd name="connsiteY264" fmla="*/ 562536 h 1044151"/>
              <a:gd name="connsiteX265" fmla="*/ 573272 w 573272"/>
              <a:gd name="connsiteY265" fmla="*/ 565239 h 1044151"/>
              <a:gd name="connsiteX266" fmla="*/ 573260 w 573272"/>
              <a:gd name="connsiteY266" fmla="*/ 565346 h 1044151"/>
              <a:gd name="connsiteX267" fmla="*/ 573272 w 573272"/>
              <a:gd name="connsiteY267" fmla="*/ 565399 h 1044151"/>
              <a:gd name="connsiteX268" fmla="*/ 573234 w 573272"/>
              <a:gd name="connsiteY268" fmla="*/ 565560 h 1044151"/>
              <a:gd name="connsiteX269" fmla="*/ 572952 w 573272"/>
              <a:gd name="connsiteY269" fmla="*/ 567942 h 1044151"/>
              <a:gd name="connsiteX270" fmla="*/ 573272 w 573272"/>
              <a:gd name="connsiteY270" fmla="*/ 570645 h 1044151"/>
              <a:gd name="connsiteX271" fmla="*/ 573260 w 573272"/>
              <a:gd name="connsiteY271" fmla="*/ 570751 h 1044151"/>
              <a:gd name="connsiteX272" fmla="*/ 573272 w 573272"/>
              <a:gd name="connsiteY272" fmla="*/ 570805 h 1044151"/>
              <a:gd name="connsiteX273" fmla="*/ 573234 w 573272"/>
              <a:gd name="connsiteY273" fmla="*/ 570965 h 1044151"/>
              <a:gd name="connsiteX274" fmla="*/ 572952 w 573272"/>
              <a:gd name="connsiteY274" fmla="*/ 573347 h 1044151"/>
              <a:gd name="connsiteX275" fmla="*/ 573272 w 573272"/>
              <a:gd name="connsiteY275" fmla="*/ 576050 h 1044151"/>
              <a:gd name="connsiteX276" fmla="*/ 573260 w 573272"/>
              <a:gd name="connsiteY276" fmla="*/ 576157 h 1044151"/>
              <a:gd name="connsiteX277" fmla="*/ 573272 w 573272"/>
              <a:gd name="connsiteY277" fmla="*/ 576210 h 1044151"/>
              <a:gd name="connsiteX278" fmla="*/ 573234 w 573272"/>
              <a:gd name="connsiteY278" fmla="*/ 576371 h 1044151"/>
              <a:gd name="connsiteX279" fmla="*/ 572952 w 573272"/>
              <a:gd name="connsiteY279" fmla="*/ 578753 h 1044151"/>
              <a:gd name="connsiteX280" fmla="*/ 573272 w 573272"/>
              <a:gd name="connsiteY280" fmla="*/ 581456 h 1044151"/>
              <a:gd name="connsiteX281" fmla="*/ 573260 w 573272"/>
              <a:gd name="connsiteY281" fmla="*/ 581563 h 1044151"/>
              <a:gd name="connsiteX282" fmla="*/ 573272 w 573272"/>
              <a:gd name="connsiteY282" fmla="*/ 581616 h 1044151"/>
              <a:gd name="connsiteX283" fmla="*/ 573234 w 573272"/>
              <a:gd name="connsiteY283" fmla="*/ 581777 h 1044151"/>
              <a:gd name="connsiteX284" fmla="*/ 572952 w 573272"/>
              <a:gd name="connsiteY284" fmla="*/ 584158 h 1044151"/>
              <a:gd name="connsiteX285" fmla="*/ 573272 w 573272"/>
              <a:gd name="connsiteY285" fmla="*/ 586861 h 1044151"/>
              <a:gd name="connsiteX286" fmla="*/ 573260 w 573272"/>
              <a:gd name="connsiteY286" fmla="*/ 586968 h 1044151"/>
              <a:gd name="connsiteX287" fmla="*/ 573272 w 573272"/>
              <a:gd name="connsiteY287" fmla="*/ 587021 h 1044151"/>
              <a:gd name="connsiteX288" fmla="*/ 573234 w 573272"/>
              <a:gd name="connsiteY288" fmla="*/ 587182 h 1044151"/>
              <a:gd name="connsiteX289" fmla="*/ 572952 w 573272"/>
              <a:gd name="connsiteY289" fmla="*/ 589564 h 1044151"/>
              <a:gd name="connsiteX290" fmla="*/ 573272 w 573272"/>
              <a:gd name="connsiteY290" fmla="*/ 592267 h 1044151"/>
              <a:gd name="connsiteX291" fmla="*/ 573260 w 573272"/>
              <a:gd name="connsiteY291" fmla="*/ 592374 h 1044151"/>
              <a:gd name="connsiteX292" fmla="*/ 573272 w 573272"/>
              <a:gd name="connsiteY292" fmla="*/ 592427 h 1044151"/>
              <a:gd name="connsiteX293" fmla="*/ 573234 w 573272"/>
              <a:gd name="connsiteY293" fmla="*/ 592588 h 1044151"/>
              <a:gd name="connsiteX294" fmla="*/ 572952 w 573272"/>
              <a:gd name="connsiteY294" fmla="*/ 594969 h 1044151"/>
              <a:gd name="connsiteX295" fmla="*/ 573272 w 573272"/>
              <a:gd name="connsiteY295" fmla="*/ 597672 h 1044151"/>
              <a:gd name="connsiteX296" fmla="*/ 573260 w 573272"/>
              <a:gd name="connsiteY296" fmla="*/ 597779 h 1044151"/>
              <a:gd name="connsiteX297" fmla="*/ 573272 w 573272"/>
              <a:gd name="connsiteY297" fmla="*/ 597833 h 1044151"/>
              <a:gd name="connsiteX298" fmla="*/ 573234 w 573272"/>
              <a:gd name="connsiteY298" fmla="*/ 597993 h 1044151"/>
              <a:gd name="connsiteX299" fmla="*/ 572952 w 573272"/>
              <a:gd name="connsiteY299" fmla="*/ 600375 h 1044151"/>
              <a:gd name="connsiteX300" fmla="*/ 573272 w 573272"/>
              <a:gd name="connsiteY300" fmla="*/ 603077 h 1044151"/>
              <a:gd name="connsiteX301" fmla="*/ 573260 w 573272"/>
              <a:gd name="connsiteY301" fmla="*/ 603184 h 1044151"/>
              <a:gd name="connsiteX302" fmla="*/ 573272 w 573272"/>
              <a:gd name="connsiteY302" fmla="*/ 603238 h 1044151"/>
              <a:gd name="connsiteX303" fmla="*/ 573234 w 573272"/>
              <a:gd name="connsiteY303" fmla="*/ 603399 h 1044151"/>
              <a:gd name="connsiteX304" fmla="*/ 572952 w 573272"/>
              <a:gd name="connsiteY304" fmla="*/ 605780 h 1044151"/>
              <a:gd name="connsiteX305" fmla="*/ 573272 w 573272"/>
              <a:gd name="connsiteY305" fmla="*/ 608483 h 1044151"/>
              <a:gd name="connsiteX306" fmla="*/ 573260 w 573272"/>
              <a:gd name="connsiteY306" fmla="*/ 608590 h 1044151"/>
              <a:gd name="connsiteX307" fmla="*/ 573272 w 573272"/>
              <a:gd name="connsiteY307" fmla="*/ 608643 h 1044151"/>
              <a:gd name="connsiteX308" fmla="*/ 573234 w 573272"/>
              <a:gd name="connsiteY308" fmla="*/ 608804 h 1044151"/>
              <a:gd name="connsiteX309" fmla="*/ 572952 w 573272"/>
              <a:gd name="connsiteY309" fmla="*/ 611186 h 1044151"/>
              <a:gd name="connsiteX310" fmla="*/ 573272 w 573272"/>
              <a:gd name="connsiteY310" fmla="*/ 613888 h 1044151"/>
              <a:gd name="connsiteX311" fmla="*/ 573260 w 573272"/>
              <a:gd name="connsiteY311" fmla="*/ 613995 h 1044151"/>
              <a:gd name="connsiteX312" fmla="*/ 573272 w 573272"/>
              <a:gd name="connsiteY312" fmla="*/ 614049 h 1044151"/>
              <a:gd name="connsiteX313" fmla="*/ 573234 w 573272"/>
              <a:gd name="connsiteY313" fmla="*/ 614210 h 1044151"/>
              <a:gd name="connsiteX314" fmla="*/ 572952 w 573272"/>
              <a:gd name="connsiteY314" fmla="*/ 616591 h 1044151"/>
              <a:gd name="connsiteX315" fmla="*/ 573272 w 573272"/>
              <a:gd name="connsiteY315" fmla="*/ 619294 h 1044151"/>
              <a:gd name="connsiteX316" fmla="*/ 573260 w 573272"/>
              <a:gd name="connsiteY316" fmla="*/ 619401 h 1044151"/>
              <a:gd name="connsiteX317" fmla="*/ 573272 w 573272"/>
              <a:gd name="connsiteY317" fmla="*/ 619454 h 1044151"/>
              <a:gd name="connsiteX318" fmla="*/ 573234 w 573272"/>
              <a:gd name="connsiteY318" fmla="*/ 619615 h 1044151"/>
              <a:gd name="connsiteX319" fmla="*/ 572952 w 573272"/>
              <a:gd name="connsiteY319" fmla="*/ 621997 h 1044151"/>
              <a:gd name="connsiteX320" fmla="*/ 573272 w 573272"/>
              <a:gd name="connsiteY320" fmla="*/ 624699 h 1044151"/>
              <a:gd name="connsiteX321" fmla="*/ 573260 w 573272"/>
              <a:gd name="connsiteY321" fmla="*/ 624806 h 1044151"/>
              <a:gd name="connsiteX322" fmla="*/ 573272 w 573272"/>
              <a:gd name="connsiteY322" fmla="*/ 624860 h 1044151"/>
              <a:gd name="connsiteX323" fmla="*/ 573234 w 573272"/>
              <a:gd name="connsiteY323" fmla="*/ 625021 h 1044151"/>
              <a:gd name="connsiteX324" fmla="*/ 572952 w 573272"/>
              <a:gd name="connsiteY324" fmla="*/ 627402 h 1044151"/>
              <a:gd name="connsiteX325" fmla="*/ 573272 w 573272"/>
              <a:gd name="connsiteY325" fmla="*/ 630105 h 1044151"/>
              <a:gd name="connsiteX326" fmla="*/ 573260 w 573272"/>
              <a:gd name="connsiteY326" fmla="*/ 630212 h 1044151"/>
              <a:gd name="connsiteX327" fmla="*/ 573272 w 573272"/>
              <a:gd name="connsiteY327" fmla="*/ 630265 h 1044151"/>
              <a:gd name="connsiteX328" fmla="*/ 573234 w 573272"/>
              <a:gd name="connsiteY328" fmla="*/ 630426 h 1044151"/>
              <a:gd name="connsiteX329" fmla="*/ 572952 w 573272"/>
              <a:gd name="connsiteY329" fmla="*/ 632808 h 1044151"/>
              <a:gd name="connsiteX330" fmla="*/ 573272 w 573272"/>
              <a:gd name="connsiteY330" fmla="*/ 635510 h 1044151"/>
              <a:gd name="connsiteX331" fmla="*/ 573260 w 573272"/>
              <a:gd name="connsiteY331" fmla="*/ 635617 h 1044151"/>
              <a:gd name="connsiteX332" fmla="*/ 573272 w 573272"/>
              <a:gd name="connsiteY332" fmla="*/ 635671 h 1044151"/>
              <a:gd name="connsiteX333" fmla="*/ 573234 w 573272"/>
              <a:gd name="connsiteY333" fmla="*/ 635832 h 1044151"/>
              <a:gd name="connsiteX334" fmla="*/ 572952 w 573272"/>
              <a:gd name="connsiteY334" fmla="*/ 638213 h 1044151"/>
              <a:gd name="connsiteX335" fmla="*/ 573272 w 573272"/>
              <a:gd name="connsiteY335" fmla="*/ 640916 h 1044151"/>
              <a:gd name="connsiteX336" fmla="*/ 573260 w 573272"/>
              <a:gd name="connsiteY336" fmla="*/ 641023 h 1044151"/>
              <a:gd name="connsiteX337" fmla="*/ 573272 w 573272"/>
              <a:gd name="connsiteY337" fmla="*/ 641076 h 1044151"/>
              <a:gd name="connsiteX338" fmla="*/ 573234 w 573272"/>
              <a:gd name="connsiteY338" fmla="*/ 641237 h 1044151"/>
              <a:gd name="connsiteX339" fmla="*/ 572952 w 573272"/>
              <a:gd name="connsiteY339" fmla="*/ 643618 h 1044151"/>
              <a:gd name="connsiteX340" fmla="*/ 573272 w 573272"/>
              <a:gd name="connsiteY340" fmla="*/ 646322 h 1044151"/>
              <a:gd name="connsiteX341" fmla="*/ 573260 w 573272"/>
              <a:gd name="connsiteY341" fmla="*/ 646428 h 1044151"/>
              <a:gd name="connsiteX342" fmla="*/ 573272 w 573272"/>
              <a:gd name="connsiteY342" fmla="*/ 646482 h 1044151"/>
              <a:gd name="connsiteX343" fmla="*/ 573234 w 573272"/>
              <a:gd name="connsiteY343" fmla="*/ 646642 h 1044151"/>
              <a:gd name="connsiteX344" fmla="*/ 572952 w 573272"/>
              <a:gd name="connsiteY344" fmla="*/ 649024 h 1044151"/>
              <a:gd name="connsiteX345" fmla="*/ 573272 w 573272"/>
              <a:gd name="connsiteY345" fmla="*/ 651727 h 1044151"/>
              <a:gd name="connsiteX346" fmla="*/ 573260 w 573272"/>
              <a:gd name="connsiteY346" fmla="*/ 651834 h 1044151"/>
              <a:gd name="connsiteX347" fmla="*/ 573272 w 573272"/>
              <a:gd name="connsiteY347" fmla="*/ 651887 h 1044151"/>
              <a:gd name="connsiteX348" fmla="*/ 573234 w 573272"/>
              <a:gd name="connsiteY348" fmla="*/ 652048 h 1044151"/>
              <a:gd name="connsiteX349" fmla="*/ 572952 w 573272"/>
              <a:gd name="connsiteY349" fmla="*/ 654429 h 1044151"/>
              <a:gd name="connsiteX350" fmla="*/ 573272 w 573272"/>
              <a:gd name="connsiteY350" fmla="*/ 657132 h 1044151"/>
              <a:gd name="connsiteX351" fmla="*/ 573260 w 573272"/>
              <a:gd name="connsiteY351" fmla="*/ 657239 h 1044151"/>
              <a:gd name="connsiteX352" fmla="*/ 573272 w 573272"/>
              <a:gd name="connsiteY352" fmla="*/ 657293 h 1044151"/>
              <a:gd name="connsiteX353" fmla="*/ 573234 w 573272"/>
              <a:gd name="connsiteY353" fmla="*/ 657453 h 1044151"/>
              <a:gd name="connsiteX354" fmla="*/ 572952 w 573272"/>
              <a:gd name="connsiteY354" fmla="*/ 659835 h 1044151"/>
              <a:gd name="connsiteX355" fmla="*/ 573272 w 573272"/>
              <a:gd name="connsiteY355" fmla="*/ 662538 h 1044151"/>
              <a:gd name="connsiteX356" fmla="*/ 573253 w 573272"/>
              <a:gd name="connsiteY356" fmla="*/ 662618 h 1044151"/>
              <a:gd name="connsiteX357" fmla="*/ 573272 w 573272"/>
              <a:gd name="connsiteY357" fmla="*/ 662698 h 1044151"/>
              <a:gd name="connsiteX358" fmla="*/ 572652 w 573272"/>
              <a:gd name="connsiteY358" fmla="*/ 665321 h 1044151"/>
              <a:gd name="connsiteX359" fmla="*/ 573272 w 573272"/>
              <a:gd name="connsiteY359" fmla="*/ 667943 h 1044151"/>
              <a:gd name="connsiteX360" fmla="*/ 573253 w 573272"/>
              <a:gd name="connsiteY360" fmla="*/ 668023 h 1044151"/>
              <a:gd name="connsiteX361" fmla="*/ 573272 w 573272"/>
              <a:gd name="connsiteY361" fmla="*/ 668104 h 1044151"/>
              <a:gd name="connsiteX362" fmla="*/ 572652 w 573272"/>
              <a:gd name="connsiteY362" fmla="*/ 670726 h 1044151"/>
              <a:gd name="connsiteX363" fmla="*/ 573272 w 573272"/>
              <a:gd name="connsiteY363" fmla="*/ 673349 h 1044151"/>
              <a:gd name="connsiteX364" fmla="*/ 572633 w 573272"/>
              <a:gd name="connsiteY364" fmla="*/ 676052 h 1044151"/>
              <a:gd name="connsiteX365" fmla="*/ 573272 w 573272"/>
              <a:gd name="connsiteY365" fmla="*/ 678754 h 1044151"/>
              <a:gd name="connsiteX366" fmla="*/ 572633 w 573272"/>
              <a:gd name="connsiteY366" fmla="*/ 681457 h 1044151"/>
              <a:gd name="connsiteX367" fmla="*/ 573272 w 573272"/>
              <a:gd name="connsiteY367" fmla="*/ 684160 h 1044151"/>
              <a:gd name="connsiteX368" fmla="*/ 572633 w 573272"/>
              <a:gd name="connsiteY368" fmla="*/ 686863 h 1044151"/>
              <a:gd name="connsiteX369" fmla="*/ 573272 w 573272"/>
              <a:gd name="connsiteY369" fmla="*/ 689565 h 1044151"/>
              <a:gd name="connsiteX370" fmla="*/ 572633 w 573272"/>
              <a:gd name="connsiteY370" fmla="*/ 692268 h 1044151"/>
              <a:gd name="connsiteX371" fmla="*/ 573272 w 573272"/>
              <a:gd name="connsiteY371" fmla="*/ 694971 h 1044151"/>
              <a:gd name="connsiteX372" fmla="*/ 572633 w 573272"/>
              <a:gd name="connsiteY372" fmla="*/ 697673 h 1044151"/>
              <a:gd name="connsiteX373" fmla="*/ 573272 w 573272"/>
              <a:gd name="connsiteY373" fmla="*/ 700376 h 1044151"/>
              <a:gd name="connsiteX374" fmla="*/ 572633 w 573272"/>
              <a:gd name="connsiteY374" fmla="*/ 703079 h 1044151"/>
              <a:gd name="connsiteX375" fmla="*/ 573272 w 573272"/>
              <a:gd name="connsiteY375" fmla="*/ 705782 h 1044151"/>
              <a:gd name="connsiteX376" fmla="*/ 572633 w 573272"/>
              <a:gd name="connsiteY376" fmla="*/ 708484 h 1044151"/>
              <a:gd name="connsiteX377" fmla="*/ 573272 w 573272"/>
              <a:gd name="connsiteY377" fmla="*/ 711187 h 1044151"/>
              <a:gd name="connsiteX378" fmla="*/ 572633 w 573272"/>
              <a:gd name="connsiteY378" fmla="*/ 713890 h 1044151"/>
              <a:gd name="connsiteX379" fmla="*/ 573272 w 573272"/>
              <a:gd name="connsiteY379" fmla="*/ 716593 h 1044151"/>
              <a:gd name="connsiteX380" fmla="*/ 572633 w 573272"/>
              <a:gd name="connsiteY380" fmla="*/ 719295 h 1044151"/>
              <a:gd name="connsiteX381" fmla="*/ 573272 w 573272"/>
              <a:gd name="connsiteY381" fmla="*/ 721998 h 1044151"/>
              <a:gd name="connsiteX382" fmla="*/ 572633 w 573272"/>
              <a:gd name="connsiteY382" fmla="*/ 724701 h 1044151"/>
              <a:gd name="connsiteX383" fmla="*/ 573272 w 573272"/>
              <a:gd name="connsiteY383" fmla="*/ 727403 h 1044151"/>
              <a:gd name="connsiteX384" fmla="*/ 572633 w 573272"/>
              <a:gd name="connsiteY384" fmla="*/ 730106 h 1044151"/>
              <a:gd name="connsiteX385" fmla="*/ 573272 w 573272"/>
              <a:gd name="connsiteY385" fmla="*/ 732809 h 1044151"/>
              <a:gd name="connsiteX386" fmla="*/ 572633 w 573272"/>
              <a:gd name="connsiteY386" fmla="*/ 735512 h 1044151"/>
              <a:gd name="connsiteX387" fmla="*/ 573272 w 573272"/>
              <a:gd name="connsiteY387" fmla="*/ 738214 h 1044151"/>
              <a:gd name="connsiteX388" fmla="*/ 572633 w 573272"/>
              <a:gd name="connsiteY388" fmla="*/ 740917 h 1044151"/>
              <a:gd name="connsiteX389" fmla="*/ 573272 w 573272"/>
              <a:gd name="connsiteY389" fmla="*/ 743620 h 1044151"/>
              <a:gd name="connsiteX390" fmla="*/ 572633 w 573272"/>
              <a:gd name="connsiteY390" fmla="*/ 746323 h 1044151"/>
              <a:gd name="connsiteX391" fmla="*/ 573272 w 573272"/>
              <a:gd name="connsiteY391" fmla="*/ 749025 h 1044151"/>
              <a:gd name="connsiteX392" fmla="*/ 572633 w 573272"/>
              <a:gd name="connsiteY392" fmla="*/ 751728 h 1044151"/>
              <a:gd name="connsiteX393" fmla="*/ 573272 w 573272"/>
              <a:gd name="connsiteY393" fmla="*/ 754431 h 1044151"/>
              <a:gd name="connsiteX394" fmla="*/ 572633 w 573272"/>
              <a:gd name="connsiteY394" fmla="*/ 757134 h 1044151"/>
              <a:gd name="connsiteX395" fmla="*/ 573272 w 573272"/>
              <a:gd name="connsiteY395" fmla="*/ 759836 h 1044151"/>
              <a:gd name="connsiteX396" fmla="*/ 572633 w 573272"/>
              <a:gd name="connsiteY396" fmla="*/ 762539 h 1044151"/>
              <a:gd name="connsiteX397" fmla="*/ 573272 w 573272"/>
              <a:gd name="connsiteY397" fmla="*/ 765242 h 1044151"/>
              <a:gd name="connsiteX398" fmla="*/ 572633 w 573272"/>
              <a:gd name="connsiteY398" fmla="*/ 767944 h 1044151"/>
              <a:gd name="connsiteX399" fmla="*/ 573272 w 573272"/>
              <a:gd name="connsiteY399" fmla="*/ 770647 h 1044151"/>
              <a:gd name="connsiteX400" fmla="*/ 572633 w 573272"/>
              <a:gd name="connsiteY400" fmla="*/ 773350 h 1044151"/>
              <a:gd name="connsiteX401" fmla="*/ 573272 w 573272"/>
              <a:gd name="connsiteY401" fmla="*/ 776053 h 1044151"/>
              <a:gd name="connsiteX402" fmla="*/ 572633 w 573272"/>
              <a:gd name="connsiteY402" fmla="*/ 778755 h 1044151"/>
              <a:gd name="connsiteX403" fmla="*/ 573272 w 573272"/>
              <a:gd name="connsiteY403" fmla="*/ 781458 h 1044151"/>
              <a:gd name="connsiteX404" fmla="*/ 572633 w 573272"/>
              <a:gd name="connsiteY404" fmla="*/ 784161 h 1044151"/>
              <a:gd name="connsiteX405" fmla="*/ 573272 w 573272"/>
              <a:gd name="connsiteY405" fmla="*/ 786864 h 1044151"/>
              <a:gd name="connsiteX406" fmla="*/ 572633 w 573272"/>
              <a:gd name="connsiteY406" fmla="*/ 789566 h 1044151"/>
              <a:gd name="connsiteX407" fmla="*/ 573272 w 573272"/>
              <a:gd name="connsiteY407" fmla="*/ 792269 h 1044151"/>
              <a:gd name="connsiteX408" fmla="*/ 572633 w 573272"/>
              <a:gd name="connsiteY408" fmla="*/ 794972 h 1044151"/>
              <a:gd name="connsiteX409" fmla="*/ 573272 w 573272"/>
              <a:gd name="connsiteY409" fmla="*/ 797675 h 1044151"/>
              <a:gd name="connsiteX410" fmla="*/ 572633 w 573272"/>
              <a:gd name="connsiteY410" fmla="*/ 800377 h 1044151"/>
              <a:gd name="connsiteX411" fmla="*/ 573272 w 573272"/>
              <a:gd name="connsiteY411" fmla="*/ 803080 h 1044151"/>
              <a:gd name="connsiteX412" fmla="*/ 572633 w 573272"/>
              <a:gd name="connsiteY412" fmla="*/ 805783 h 1044151"/>
              <a:gd name="connsiteX413" fmla="*/ 573272 w 573272"/>
              <a:gd name="connsiteY413" fmla="*/ 808485 h 1044151"/>
              <a:gd name="connsiteX414" fmla="*/ 572633 w 573272"/>
              <a:gd name="connsiteY414" fmla="*/ 811188 h 1044151"/>
              <a:gd name="connsiteX415" fmla="*/ 573272 w 573272"/>
              <a:gd name="connsiteY415" fmla="*/ 813891 h 1044151"/>
              <a:gd name="connsiteX416" fmla="*/ 572633 w 573272"/>
              <a:gd name="connsiteY416" fmla="*/ 816594 h 1044151"/>
              <a:gd name="connsiteX417" fmla="*/ 573272 w 573272"/>
              <a:gd name="connsiteY417" fmla="*/ 819296 h 1044151"/>
              <a:gd name="connsiteX418" fmla="*/ 572633 w 573272"/>
              <a:gd name="connsiteY418" fmla="*/ 821999 h 1044151"/>
              <a:gd name="connsiteX419" fmla="*/ 573272 w 573272"/>
              <a:gd name="connsiteY419" fmla="*/ 824702 h 1044151"/>
              <a:gd name="connsiteX420" fmla="*/ 572633 w 573272"/>
              <a:gd name="connsiteY420" fmla="*/ 827405 h 1044151"/>
              <a:gd name="connsiteX421" fmla="*/ 573272 w 573272"/>
              <a:gd name="connsiteY421" fmla="*/ 830107 h 1044151"/>
              <a:gd name="connsiteX422" fmla="*/ 572633 w 573272"/>
              <a:gd name="connsiteY422" fmla="*/ 832810 h 1044151"/>
              <a:gd name="connsiteX423" fmla="*/ 573272 w 573272"/>
              <a:gd name="connsiteY423" fmla="*/ 835513 h 1044151"/>
              <a:gd name="connsiteX424" fmla="*/ 572633 w 573272"/>
              <a:gd name="connsiteY424" fmla="*/ 838216 h 1044151"/>
              <a:gd name="connsiteX425" fmla="*/ 573272 w 573272"/>
              <a:gd name="connsiteY425" fmla="*/ 840918 h 1044151"/>
              <a:gd name="connsiteX426" fmla="*/ 572633 w 573272"/>
              <a:gd name="connsiteY426" fmla="*/ 843621 h 1044151"/>
              <a:gd name="connsiteX427" fmla="*/ 573272 w 573272"/>
              <a:gd name="connsiteY427" fmla="*/ 846324 h 1044151"/>
              <a:gd name="connsiteX428" fmla="*/ 572633 w 573272"/>
              <a:gd name="connsiteY428" fmla="*/ 849027 h 1044151"/>
              <a:gd name="connsiteX429" fmla="*/ 573272 w 573272"/>
              <a:gd name="connsiteY429" fmla="*/ 851730 h 1044151"/>
              <a:gd name="connsiteX430" fmla="*/ 572633 w 573272"/>
              <a:gd name="connsiteY430" fmla="*/ 854432 h 1044151"/>
              <a:gd name="connsiteX431" fmla="*/ 573272 w 573272"/>
              <a:gd name="connsiteY431" fmla="*/ 857135 h 1044151"/>
              <a:gd name="connsiteX432" fmla="*/ 572633 w 573272"/>
              <a:gd name="connsiteY432" fmla="*/ 859838 h 1044151"/>
              <a:gd name="connsiteX433" fmla="*/ 573272 w 573272"/>
              <a:gd name="connsiteY433" fmla="*/ 862540 h 1044151"/>
              <a:gd name="connsiteX434" fmla="*/ 572633 w 573272"/>
              <a:gd name="connsiteY434" fmla="*/ 865243 h 1044151"/>
              <a:gd name="connsiteX435" fmla="*/ 573272 w 573272"/>
              <a:gd name="connsiteY435" fmla="*/ 867946 h 1044151"/>
              <a:gd name="connsiteX436" fmla="*/ 572633 w 573272"/>
              <a:gd name="connsiteY436" fmla="*/ 870649 h 1044151"/>
              <a:gd name="connsiteX437" fmla="*/ 573272 w 573272"/>
              <a:gd name="connsiteY437" fmla="*/ 873351 h 1044151"/>
              <a:gd name="connsiteX438" fmla="*/ 572633 w 573272"/>
              <a:gd name="connsiteY438" fmla="*/ 876054 h 1044151"/>
              <a:gd name="connsiteX439" fmla="*/ 573272 w 573272"/>
              <a:gd name="connsiteY439" fmla="*/ 878757 h 1044151"/>
              <a:gd name="connsiteX440" fmla="*/ 572633 w 573272"/>
              <a:gd name="connsiteY440" fmla="*/ 881460 h 1044151"/>
              <a:gd name="connsiteX441" fmla="*/ 573272 w 573272"/>
              <a:gd name="connsiteY441" fmla="*/ 884162 h 1044151"/>
              <a:gd name="connsiteX442" fmla="*/ 572633 w 573272"/>
              <a:gd name="connsiteY442" fmla="*/ 886865 h 1044151"/>
              <a:gd name="connsiteX443" fmla="*/ 573272 w 573272"/>
              <a:gd name="connsiteY443" fmla="*/ 889568 h 1044151"/>
              <a:gd name="connsiteX444" fmla="*/ 572633 w 573272"/>
              <a:gd name="connsiteY444" fmla="*/ 892271 h 1044151"/>
              <a:gd name="connsiteX445" fmla="*/ 573272 w 573272"/>
              <a:gd name="connsiteY445" fmla="*/ 894973 h 1044151"/>
              <a:gd name="connsiteX446" fmla="*/ 572633 w 573272"/>
              <a:gd name="connsiteY446" fmla="*/ 897676 h 1044151"/>
              <a:gd name="connsiteX447" fmla="*/ 573272 w 573272"/>
              <a:gd name="connsiteY447" fmla="*/ 900379 h 1044151"/>
              <a:gd name="connsiteX448" fmla="*/ 572633 w 573272"/>
              <a:gd name="connsiteY448" fmla="*/ 903081 h 1044151"/>
              <a:gd name="connsiteX449" fmla="*/ 573272 w 573272"/>
              <a:gd name="connsiteY449" fmla="*/ 905784 h 1044151"/>
              <a:gd name="connsiteX450" fmla="*/ 572633 w 573272"/>
              <a:gd name="connsiteY450" fmla="*/ 908487 h 1044151"/>
              <a:gd name="connsiteX451" fmla="*/ 573272 w 573272"/>
              <a:gd name="connsiteY451" fmla="*/ 911190 h 1044151"/>
              <a:gd name="connsiteX452" fmla="*/ 572633 w 573272"/>
              <a:gd name="connsiteY452" fmla="*/ 913892 h 1044151"/>
              <a:gd name="connsiteX453" fmla="*/ 573272 w 573272"/>
              <a:gd name="connsiteY453" fmla="*/ 916595 h 1044151"/>
              <a:gd name="connsiteX454" fmla="*/ 572633 w 573272"/>
              <a:gd name="connsiteY454" fmla="*/ 919298 h 1044151"/>
              <a:gd name="connsiteX455" fmla="*/ 573272 w 573272"/>
              <a:gd name="connsiteY455" fmla="*/ 922001 h 1044151"/>
              <a:gd name="connsiteX456" fmla="*/ 286636 w 573272"/>
              <a:gd name="connsiteY456" fmla="*/ 1044151 h 1044151"/>
              <a:gd name="connsiteX457" fmla="*/ 0 w 573272"/>
              <a:gd name="connsiteY457" fmla="*/ 922001 h 1044151"/>
              <a:gd name="connsiteX458" fmla="*/ 640 w 573272"/>
              <a:gd name="connsiteY458" fmla="*/ 919298 h 1044151"/>
              <a:gd name="connsiteX459" fmla="*/ 0 w 573272"/>
              <a:gd name="connsiteY459" fmla="*/ 916595 h 1044151"/>
              <a:gd name="connsiteX460" fmla="*/ 640 w 573272"/>
              <a:gd name="connsiteY460" fmla="*/ 913892 h 1044151"/>
              <a:gd name="connsiteX461" fmla="*/ 0 w 573272"/>
              <a:gd name="connsiteY461" fmla="*/ 911190 h 1044151"/>
              <a:gd name="connsiteX462" fmla="*/ 640 w 573272"/>
              <a:gd name="connsiteY462" fmla="*/ 908487 h 1044151"/>
              <a:gd name="connsiteX463" fmla="*/ 0 w 573272"/>
              <a:gd name="connsiteY463" fmla="*/ 905784 h 1044151"/>
              <a:gd name="connsiteX464" fmla="*/ 640 w 573272"/>
              <a:gd name="connsiteY464" fmla="*/ 903081 h 1044151"/>
              <a:gd name="connsiteX465" fmla="*/ 0 w 573272"/>
              <a:gd name="connsiteY465" fmla="*/ 900379 h 1044151"/>
              <a:gd name="connsiteX466" fmla="*/ 640 w 573272"/>
              <a:gd name="connsiteY466" fmla="*/ 897676 h 1044151"/>
              <a:gd name="connsiteX467" fmla="*/ 0 w 573272"/>
              <a:gd name="connsiteY467" fmla="*/ 894973 h 1044151"/>
              <a:gd name="connsiteX468" fmla="*/ 640 w 573272"/>
              <a:gd name="connsiteY468" fmla="*/ 892271 h 1044151"/>
              <a:gd name="connsiteX469" fmla="*/ 0 w 573272"/>
              <a:gd name="connsiteY469" fmla="*/ 889568 h 1044151"/>
              <a:gd name="connsiteX470" fmla="*/ 640 w 573272"/>
              <a:gd name="connsiteY470" fmla="*/ 886865 h 1044151"/>
              <a:gd name="connsiteX471" fmla="*/ 0 w 573272"/>
              <a:gd name="connsiteY471" fmla="*/ 884162 h 1044151"/>
              <a:gd name="connsiteX472" fmla="*/ 640 w 573272"/>
              <a:gd name="connsiteY472" fmla="*/ 881460 h 1044151"/>
              <a:gd name="connsiteX473" fmla="*/ 0 w 573272"/>
              <a:gd name="connsiteY473" fmla="*/ 878757 h 1044151"/>
              <a:gd name="connsiteX474" fmla="*/ 640 w 573272"/>
              <a:gd name="connsiteY474" fmla="*/ 876054 h 1044151"/>
              <a:gd name="connsiteX475" fmla="*/ 0 w 573272"/>
              <a:gd name="connsiteY475" fmla="*/ 873351 h 1044151"/>
              <a:gd name="connsiteX476" fmla="*/ 640 w 573272"/>
              <a:gd name="connsiteY476" fmla="*/ 870649 h 1044151"/>
              <a:gd name="connsiteX477" fmla="*/ 0 w 573272"/>
              <a:gd name="connsiteY477" fmla="*/ 867946 h 1044151"/>
              <a:gd name="connsiteX478" fmla="*/ 640 w 573272"/>
              <a:gd name="connsiteY478" fmla="*/ 865243 h 1044151"/>
              <a:gd name="connsiteX479" fmla="*/ 0 w 573272"/>
              <a:gd name="connsiteY479" fmla="*/ 862540 h 1044151"/>
              <a:gd name="connsiteX480" fmla="*/ 640 w 573272"/>
              <a:gd name="connsiteY480" fmla="*/ 859838 h 1044151"/>
              <a:gd name="connsiteX481" fmla="*/ 0 w 573272"/>
              <a:gd name="connsiteY481" fmla="*/ 857135 h 1044151"/>
              <a:gd name="connsiteX482" fmla="*/ 640 w 573272"/>
              <a:gd name="connsiteY482" fmla="*/ 854432 h 1044151"/>
              <a:gd name="connsiteX483" fmla="*/ 0 w 573272"/>
              <a:gd name="connsiteY483" fmla="*/ 851730 h 1044151"/>
              <a:gd name="connsiteX484" fmla="*/ 640 w 573272"/>
              <a:gd name="connsiteY484" fmla="*/ 849027 h 1044151"/>
              <a:gd name="connsiteX485" fmla="*/ 0 w 573272"/>
              <a:gd name="connsiteY485" fmla="*/ 846324 h 1044151"/>
              <a:gd name="connsiteX486" fmla="*/ 640 w 573272"/>
              <a:gd name="connsiteY486" fmla="*/ 843621 h 1044151"/>
              <a:gd name="connsiteX487" fmla="*/ 0 w 573272"/>
              <a:gd name="connsiteY487" fmla="*/ 840918 h 1044151"/>
              <a:gd name="connsiteX488" fmla="*/ 640 w 573272"/>
              <a:gd name="connsiteY488" fmla="*/ 838216 h 1044151"/>
              <a:gd name="connsiteX489" fmla="*/ 0 w 573272"/>
              <a:gd name="connsiteY489" fmla="*/ 835513 h 1044151"/>
              <a:gd name="connsiteX490" fmla="*/ 640 w 573272"/>
              <a:gd name="connsiteY490" fmla="*/ 832810 h 1044151"/>
              <a:gd name="connsiteX491" fmla="*/ 0 w 573272"/>
              <a:gd name="connsiteY491" fmla="*/ 830107 h 1044151"/>
              <a:gd name="connsiteX492" fmla="*/ 640 w 573272"/>
              <a:gd name="connsiteY492" fmla="*/ 827405 h 1044151"/>
              <a:gd name="connsiteX493" fmla="*/ 0 w 573272"/>
              <a:gd name="connsiteY493" fmla="*/ 824702 h 1044151"/>
              <a:gd name="connsiteX494" fmla="*/ 640 w 573272"/>
              <a:gd name="connsiteY494" fmla="*/ 821999 h 1044151"/>
              <a:gd name="connsiteX495" fmla="*/ 0 w 573272"/>
              <a:gd name="connsiteY495" fmla="*/ 819296 h 1044151"/>
              <a:gd name="connsiteX496" fmla="*/ 640 w 573272"/>
              <a:gd name="connsiteY496" fmla="*/ 816594 h 1044151"/>
              <a:gd name="connsiteX497" fmla="*/ 0 w 573272"/>
              <a:gd name="connsiteY497" fmla="*/ 813891 h 1044151"/>
              <a:gd name="connsiteX498" fmla="*/ 640 w 573272"/>
              <a:gd name="connsiteY498" fmla="*/ 811188 h 1044151"/>
              <a:gd name="connsiteX499" fmla="*/ 0 w 573272"/>
              <a:gd name="connsiteY499" fmla="*/ 808485 h 1044151"/>
              <a:gd name="connsiteX500" fmla="*/ 640 w 573272"/>
              <a:gd name="connsiteY500" fmla="*/ 805783 h 1044151"/>
              <a:gd name="connsiteX501" fmla="*/ 0 w 573272"/>
              <a:gd name="connsiteY501" fmla="*/ 803080 h 1044151"/>
              <a:gd name="connsiteX502" fmla="*/ 640 w 573272"/>
              <a:gd name="connsiteY502" fmla="*/ 800377 h 1044151"/>
              <a:gd name="connsiteX503" fmla="*/ 0 w 573272"/>
              <a:gd name="connsiteY503" fmla="*/ 797675 h 1044151"/>
              <a:gd name="connsiteX504" fmla="*/ 640 w 573272"/>
              <a:gd name="connsiteY504" fmla="*/ 794972 h 1044151"/>
              <a:gd name="connsiteX505" fmla="*/ 0 w 573272"/>
              <a:gd name="connsiteY505" fmla="*/ 792269 h 1044151"/>
              <a:gd name="connsiteX506" fmla="*/ 640 w 573272"/>
              <a:gd name="connsiteY506" fmla="*/ 789566 h 1044151"/>
              <a:gd name="connsiteX507" fmla="*/ 0 w 573272"/>
              <a:gd name="connsiteY507" fmla="*/ 786864 h 1044151"/>
              <a:gd name="connsiteX508" fmla="*/ 640 w 573272"/>
              <a:gd name="connsiteY508" fmla="*/ 784161 h 1044151"/>
              <a:gd name="connsiteX509" fmla="*/ 0 w 573272"/>
              <a:gd name="connsiteY509" fmla="*/ 781458 h 1044151"/>
              <a:gd name="connsiteX510" fmla="*/ 640 w 573272"/>
              <a:gd name="connsiteY510" fmla="*/ 778755 h 1044151"/>
              <a:gd name="connsiteX511" fmla="*/ 0 w 573272"/>
              <a:gd name="connsiteY511" fmla="*/ 776053 h 1044151"/>
              <a:gd name="connsiteX512" fmla="*/ 640 w 573272"/>
              <a:gd name="connsiteY512" fmla="*/ 773350 h 1044151"/>
              <a:gd name="connsiteX513" fmla="*/ 0 w 573272"/>
              <a:gd name="connsiteY513" fmla="*/ 770647 h 1044151"/>
              <a:gd name="connsiteX514" fmla="*/ 640 w 573272"/>
              <a:gd name="connsiteY514" fmla="*/ 767944 h 1044151"/>
              <a:gd name="connsiteX515" fmla="*/ 0 w 573272"/>
              <a:gd name="connsiteY515" fmla="*/ 765242 h 1044151"/>
              <a:gd name="connsiteX516" fmla="*/ 640 w 573272"/>
              <a:gd name="connsiteY516" fmla="*/ 762539 h 1044151"/>
              <a:gd name="connsiteX517" fmla="*/ 0 w 573272"/>
              <a:gd name="connsiteY517" fmla="*/ 759836 h 1044151"/>
              <a:gd name="connsiteX518" fmla="*/ 640 w 573272"/>
              <a:gd name="connsiteY518" fmla="*/ 757134 h 1044151"/>
              <a:gd name="connsiteX519" fmla="*/ 0 w 573272"/>
              <a:gd name="connsiteY519" fmla="*/ 754431 h 1044151"/>
              <a:gd name="connsiteX520" fmla="*/ 640 w 573272"/>
              <a:gd name="connsiteY520" fmla="*/ 751728 h 1044151"/>
              <a:gd name="connsiteX521" fmla="*/ 0 w 573272"/>
              <a:gd name="connsiteY521" fmla="*/ 749025 h 1044151"/>
              <a:gd name="connsiteX522" fmla="*/ 640 w 573272"/>
              <a:gd name="connsiteY522" fmla="*/ 746323 h 1044151"/>
              <a:gd name="connsiteX523" fmla="*/ 0 w 573272"/>
              <a:gd name="connsiteY523" fmla="*/ 743620 h 1044151"/>
              <a:gd name="connsiteX524" fmla="*/ 640 w 573272"/>
              <a:gd name="connsiteY524" fmla="*/ 740917 h 1044151"/>
              <a:gd name="connsiteX525" fmla="*/ 0 w 573272"/>
              <a:gd name="connsiteY525" fmla="*/ 738214 h 1044151"/>
              <a:gd name="connsiteX526" fmla="*/ 640 w 573272"/>
              <a:gd name="connsiteY526" fmla="*/ 735512 h 1044151"/>
              <a:gd name="connsiteX527" fmla="*/ 0 w 573272"/>
              <a:gd name="connsiteY527" fmla="*/ 732809 h 1044151"/>
              <a:gd name="connsiteX528" fmla="*/ 640 w 573272"/>
              <a:gd name="connsiteY528" fmla="*/ 730106 h 1044151"/>
              <a:gd name="connsiteX529" fmla="*/ 0 w 573272"/>
              <a:gd name="connsiteY529" fmla="*/ 727403 h 1044151"/>
              <a:gd name="connsiteX530" fmla="*/ 640 w 573272"/>
              <a:gd name="connsiteY530" fmla="*/ 724701 h 1044151"/>
              <a:gd name="connsiteX531" fmla="*/ 0 w 573272"/>
              <a:gd name="connsiteY531" fmla="*/ 721998 h 1044151"/>
              <a:gd name="connsiteX532" fmla="*/ 640 w 573272"/>
              <a:gd name="connsiteY532" fmla="*/ 719295 h 1044151"/>
              <a:gd name="connsiteX533" fmla="*/ 0 w 573272"/>
              <a:gd name="connsiteY533" fmla="*/ 716593 h 1044151"/>
              <a:gd name="connsiteX534" fmla="*/ 640 w 573272"/>
              <a:gd name="connsiteY534" fmla="*/ 713890 h 1044151"/>
              <a:gd name="connsiteX535" fmla="*/ 0 w 573272"/>
              <a:gd name="connsiteY535" fmla="*/ 711187 h 1044151"/>
              <a:gd name="connsiteX536" fmla="*/ 640 w 573272"/>
              <a:gd name="connsiteY536" fmla="*/ 708484 h 1044151"/>
              <a:gd name="connsiteX537" fmla="*/ 0 w 573272"/>
              <a:gd name="connsiteY537" fmla="*/ 705782 h 1044151"/>
              <a:gd name="connsiteX538" fmla="*/ 640 w 573272"/>
              <a:gd name="connsiteY538" fmla="*/ 703079 h 1044151"/>
              <a:gd name="connsiteX539" fmla="*/ 0 w 573272"/>
              <a:gd name="connsiteY539" fmla="*/ 700376 h 1044151"/>
              <a:gd name="connsiteX540" fmla="*/ 640 w 573272"/>
              <a:gd name="connsiteY540" fmla="*/ 697673 h 1044151"/>
              <a:gd name="connsiteX541" fmla="*/ 0 w 573272"/>
              <a:gd name="connsiteY541" fmla="*/ 694971 h 1044151"/>
              <a:gd name="connsiteX542" fmla="*/ 640 w 573272"/>
              <a:gd name="connsiteY542" fmla="*/ 692268 h 1044151"/>
              <a:gd name="connsiteX543" fmla="*/ 0 w 573272"/>
              <a:gd name="connsiteY543" fmla="*/ 689565 h 1044151"/>
              <a:gd name="connsiteX544" fmla="*/ 640 w 573272"/>
              <a:gd name="connsiteY544" fmla="*/ 686863 h 1044151"/>
              <a:gd name="connsiteX545" fmla="*/ 0 w 573272"/>
              <a:gd name="connsiteY545" fmla="*/ 684160 h 1044151"/>
              <a:gd name="connsiteX546" fmla="*/ 640 w 573272"/>
              <a:gd name="connsiteY546" fmla="*/ 681457 h 1044151"/>
              <a:gd name="connsiteX547" fmla="*/ 0 w 573272"/>
              <a:gd name="connsiteY547" fmla="*/ 678754 h 1044151"/>
              <a:gd name="connsiteX548" fmla="*/ 640 w 573272"/>
              <a:gd name="connsiteY548" fmla="*/ 676052 h 1044151"/>
              <a:gd name="connsiteX549" fmla="*/ 0 w 573272"/>
              <a:gd name="connsiteY549" fmla="*/ 673349 h 1044151"/>
              <a:gd name="connsiteX550" fmla="*/ 621 w 573272"/>
              <a:gd name="connsiteY550" fmla="*/ 670726 h 1044151"/>
              <a:gd name="connsiteX551" fmla="*/ 0 w 573272"/>
              <a:gd name="connsiteY551" fmla="*/ 668104 h 1044151"/>
              <a:gd name="connsiteX552" fmla="*/ 19 w 573272"/>
              <a:gd name="connsiteY552" fmla="*/ 668023 h 1044151"/>
              <a:gd name="connsiteX553" fmla="*/ 0 w 573272"/>
              <a:gd name="connsiteY553" fmla="*/ 667943 h 1044151"/>
              <a:gd name="connsiteX554" fmla="*/ 621 w 573272"/>
              <a:gd name="connsiteY554" fmla="*/ 665321 h 1044151"/>
              <a:gd name="connsiteX555" fmla="*/ 0 w 573272"/>
              <a:gd name="connsiteY555" fmla="*/ 662698 h 1044151"/>
              <a:gd name="connsiteX556" fmla="*/ 19 w 573272"/>
              <a:gd name="connsiteY556" fmla="*/ 662618 h 1044151"/>
              <a:gd name="connsiteX557" fmla="*/ 0 w 573272"/>
              <a:gd name="connsiteY557" fmla="*/ 662538 h 1044151"/>
              <a:gd name="connsiteX558" fmla="*/ 320 w 573272"/>
              <a:gd name="connsiteY558" fmla="*/ 659835 h 1044151"/>
              <a:gd name="connsiteX559" fmla="*/ 38 w 573272"/>
              <a:gd name="connsiteY559" fmla="*/ 657453 h 1044151"/>
              <a:gd name="connsiteX560" fmla="*/ 0 w 573272"/>
              <a:gd name="connsiteY560" fmla="*/ 657293 h 1044151"/>
              <a:gd name="connsiteX561" fmla="*/ 13 w 573272"/>
              <a:gd name="connsiteY561" fmla="*/ 657239 h 1044151"/>
              <a:gd name="connsiteX562" fmla="*/ 0 w 573272"/>
              <a:gd name="connsiteY562" fmla="*/ 657132 h 1044151"/>
              <a:gd name="connsiteX563" fmla="*/ 320 w 573272"/>
              <a:gd name="connsiteY563" fmla="*/ 654429 h 1044151"/>
              <a:gd name="connsiteX564" fmla="*/ 38 w 573272"/>
              <a:gd name="connsiteY564" fmla="*/ 652048 h 1044151"/>
              <a:gd name="connsiteX565" fmla="*/ 0 w 573272"/>
              <a:gd name="connsiteY565" fmla="*/ 651887 h 1044151"/>
              <a:gd name="connsiteX566" fmla="*/ 13 w 573272"/>
              <a:gd name="connsiteY566" fmla="*/ 651834 h 1044151"/>
              <a:gd name="connsiteX567" fmla="*/ 0 w 573272"/>
              <a:gd name="connsiteY567" fmla="*/ 651727 h 1044151"/>
              <a:gd name="connsiteX568" fmla="*/ 320 w 573272"/>
              <a:gd name="connsiteY568" fmla="*/ 649024 h 1044151"/>
              <a:gd name="connsiteX569" fmla="*/ 38 w 573272"/>
              <a:gd name="connsiteY569" fmla="*/ 646642 h 1044151"/>
              <a:gd name="connsiteX570" fmla="*/ 0 w 573272"/>
              <a:gd name="connsiteY570" fmla="*/ 646482 h 1044151"/>
              <a:gd name="connsiteX571" fmla="*/ 13 w 573272"/>
              <a:gd name="connsiteY571" fmla="*/ 646428 h 1044151"/>
              <a:gd name="connsiteX572" fmla="*/ 0 w 573272"/>
              <a:gd name="connsiteY572" fmla="*/ 646322 h 1044151"/>
              <a:gd name="connsiteX573" fmla="*/ 320 w 573272"/>
              <a:gd name="connsiteY573" fmla="*/ 643618 h 1044151"/>
              <a:gd name="connsiteX574" fmla="*/ 38 w 573272"/>
              <a:gd name="connsiteY574" fmla="*/ 641237 h 1044151"/>
              <a:gd name="connsiteX575" fmla="*/ 0 w 573272"/>
              <a:gd name="connsiteY575" fmla="*/ 641076 h 1044151"/>
              <a:gd name="connsiteX576" fmla="*/ 13 w 573272"/>
              <a:gd name="connsiteY576" fmla="*/ 641023 h 1044151"/>
              <a:gd name="connsiteX577" fmla="*/ 0 w 573272"/>
              <a:gd name="connsiteY577" fmla="*/ 640916 h 1044151"/>
              <a:gd name="connsiteX578" fmla="*/ 320 w 573272"/>
              <a:gd name="connsiteY578" fmla="*/ 638213 h 1044151"/>
              <a:gd name="connsiteX579" fmla="*/ 38 w 573272"/>
              <a:gd name="connsiteY579" fmla="*/ 635832 h 1044151"/>
              <a:gd name="connsiteX580" fmla="*/ 0 w 573272"/>
              <a:gd name="connsiteY580" fmla="*/ 635671 h 1044151"/>
              <a:gd name="connsiteX581" fmla="*/ 13 w 573272"/>
              <a:gd name="connsiteY581" fmla="*/ 635617 h 1044151"/>
              <a:gd name="connsiteX582" fmla="*/ 0 w 573272"/>
              <a:gd name="connsiteY582" fmla="*/ 635510 h 1044151"/>
              <a:gd name="connsiteX583" fmla="*/ 320 w 573272"/>
              <a:gd name="connsiteY583" fmla="*/ 632808 h 1044151"/>
              <a:gd name="connsiteX584" fmla="*/ 38 w 573272"/>
              <a:gd name="connsiteY584" fmla="*/ 630426 h 1044151"/>
              <a:gd name="connsiteX585" fmla="*/ 0 w 573272"/>
              <a:gd name="connsiteY585" fmla="*/ 630265 h 1044151"/>
              <a:gd name="connsiteX586" fmla="*/ 13 w 573272"/>
              <a:gd name="connsiteY586" fmla="*/ 630212 h 1044151"/>
              <a:gd name="connsiteX587" fmla="*/ 0 w 573272"/>
              <a:gd name="connsiteY587" fmla="*/ 630105 h 1044151"/>
              <a:gd name="connsiteX588" fmla="*/ 320 w 573272"/>
              <a:gd name="connsiteY588" fmla="*/ 627402 h 1044151"/>
              <a:gd name="connsiteX589" fmla="*/ 38 w 573272"/>
              <a:gd name="connsiteY589" fmla="*/ 625021 h 1044151"/>
              <a:gd name="connsiteX590" fmla="*/ 0 w 573272"/>
              <a:gd name="connsiteY590" fmla="*/ 624860 h 1044151"/>
              <a:gd name="connsiteX591" fmla="*/ 13 w 573272"/>
              <a:gd name="connsiteY591" fmla="*/ 624806 h 1044151"/>
              <a:gd name="connsiteX592" fmla="*/ 0 w 573272"/>
              <a:gd name="connsiteY592" fmla="*/ 624699 h 1044151"/>
              <a:gd name="connsiteX593" fmla="*/ 320 w 573272"/>
              <a:gd name="connsiteY593" fmla="*/ 621997 h 1044151"/>
              <a:gd name="connsiteX594" fmla="*/ 38 w 573272"/>
              <a:gd name="connsiteY594" fmla="*/ 619615 h 1044151"/>
              <a:gd name="connsiteX595" fmla="*/ 0 w 573272"/>
              <a:gd name="connsiteY595" fmla="*/ 619454 h 1044151"/>
              <a:gd name="connsiteX596" fmla="*/ 13 w 573272"/>
              <a:gd name="connsiteY596" fmla="*/ 619401 h 1044151"/>
              <a:gd name="connsiteX597" fmla="*/ 0 w 573272"/>
              <a:gd name="connsiteY597" fmla="*/ 619294 h 1044151"/>
              <a:gd name="connsiteX598" fmla="*/ 320 w 573272"/>
              <a:gd name="connsiteY598" fmla="*/ 616591 h 1044151"/>
              <a:gd name="connsiteX599" fmla="*/ 38 w 573272"/>
              <a:gd name="connsiteY599" fmla="*/ 614210 h 1044151"/>
              <a:gd name="connsiteX600" fmla="*/ 0 w 573272"/>
              <a:gd name="connsiteY600" fmla="*/ 614049 h 1044151"/>
              <a:gd name="connsiteX601" fmla="*/ 13 w 573272"/>
              <a:gd name="connsiteY601" fmla="*/ 613995 h 1044151"/>
              <a:gd name="connsiteX602" fmla="*/ 0 w 573272"/>
              <a:gd name="connsiteY602" fmla="*/ 613888 h 1044151"/>
              <a:gd name="connsiteX603" fmla="*/ 320 w 573272"/>
              <a:gd name="connsiteY603" fmla="*/ 611186 h 1044151"/>
              <a:gd name="connsiteX604" fmla="*/ 38 w 573272"/>
              <a:gd name="connsiteY604" fmla="*/ 608804 h 1044151"/>
              <a:gd name="connsiteX605" fmla="*/ 0 w 573272"/>
              <a:gd name="connsiteY605" fmla="*/ 608643 h 1044151"/>
              <a:gd name="connsiteX606" fmla="*/ 13 w 573272"/>
              <a:gd name="connsiteY606" fmla="*/ 608590 h 1044151"/>
              <a:gd name="connsiteX607" fmla="*/ 0 w 573272"/>
              <a:gd name="connsiteY607" fmla="*/ 608483 h 1044151"/>
              <a:gd name="connsiteX608" fmla="*/ 320 w 573272"/>
              <a:gd name="connsiteY608" fmla="*/ 605780 h 1044151"/>
              <a:gd name="connsiteX609" fmla="*/ 38 w 573272"/>
              <a:gd name="connsiteY609" fmla="*/ 603399 h 1044151"/>
              <a:gd name="connsiteX610" fmla="*/ 0 w 573272"/>
              <a:gd name="connsiteY610" fmla="*/ 603238 h 1044151"/>
              <a:gd name="connsiteX611" fmla="*/ 13 w 573272"/>
              <a:gd name="connsiteY611" fmla="*/ 603184 h 1044151"/>
              <a:gd name="connsiteX612" fmla="*/ 0 w 573272"/>
              <a:gd name="connsiteY612" fmla="*/ 603077 h 1044151"/>
              <a:gd name="connsiteX613" fmla="*/ 320 w 573272"/>
              <a:gd name="connsiteY613" fmla="*/ 600375 h 1044151"/>
              <a:gd name="connsiteX614" fmla="*/ 38 w 573272"/>
              <a:gd name="connsiteY614" fmla="*/ 597993 h 1044151"/>
              <a:gd name="connsiteX615" fmla="*/ 0 w 573272"/>
              <a:gd name="connsiteY615" fmla="*/ 597833 h 1044151"/>
              <a:gd name="connsiteX616" fmla="*/ 13 w 573272"/>
              <a:gd name="connsiteY616" fmla="*/ 597779 h 1044151"/>
              <a:gd name="connsiteX617" fmla="*/ 0 w 573272"/>
              <a:gd name="connsiteY617" fmla="*/ 597672 h 1044151"/>
              <a:gd name="connsiteX618" fmla="*/ 320 w 573272"/>
              <a:gd name="connsiteY618" fmla="*/ 594969 h 1044151"/>
              <a:gd name="connsiteX619" fmla="*/ 38 w 573272"/>
              <a:gd name="connsiteY619" fmla="*/ 592588 h 1044151"/>
              <a:gd name="connsiteX620" fmla="*/ 0 w 573272"/>
              <a:gd name="connsiteY620" fmla="*/ 592427 h 1044151"/>
              <a:gd name="connsiteX621" fmla="*/ 13 w 573272"/>
              <a:gd name="connsiteY621" fmla="*/ 592374 h 1044151"/>
              <a:gd name="connsiteX622" fmla="*/ 0 w 573272"/>
              <a:gd name="connsiteY622" fmla="*/ 592267 h 1044151"/>
              <a:gd name="connsiteX623" fmla="*/ 320 w 573272"/>
              <a:gd name="connsiteY623" fmla="*/ 589564 h 1044151"/>
              <a:gd name="connsiteX624" fmla="*/ 38 w 573272"/>
              <a:gd name="connsiteY624" fmla="*/ 587182 h 1044151"/>
              <a:gd name="connsiteX625" fmla="*/ 0 w 573272"/>
              <a:gd name="connsiteY625" fmla="*/ 587021 h 1044151"/>
              <a:gd name="connsiteX626" fmla="*/ 13 w 573272"/>
              <a:gd name="connsiteY626" fmla="*/ 586968 h 1044151"/>
              <a:gd name="connsiteX627" fmla="*/ 0 w 573272"/>
              <a:gd name="connsiteY627" fmla="*/ 586861 h 1044151"/>
              <a:gd name="connsiteX628" fmla="*/ 320 w 573272"/>
              <a:gd name="connsiteY628" fmla="*/ 584158 h 1044151"/>
              <a:gd name="connsiteX629" fmla="*/ 38 w 573272"/>
              <a:gd name="connsiteY629" fmla="*/ 581777 h 1044151"/>
              <a:gd name="connsiteX630" fmla="*/ 0 w 573272"/>
              <a:gd name="connsiteY630" fmla="*/ 581616 h 1044151"/>
              <a:gd name="connsiteX631" fmla="*/ 13 w 573272"/>
              <a:gd name="connsiteY631" fmla="*/ 581563 h 1044151"/>
              <a:gd name="connsiteX632" fmla="*/ 0 w 573272"/>
              <a:gd name="connsiteY632" fmla="*/ 581456 h 1044151"/>
              <a:gd name="connsiteX633" fmla="*/ 320 w 573272"/>
              <a:gd name="connsiteY633" fmla="*/ 578753 h 1044151"/>
              <a:gd name="connsiteX634" fmla="*/ 38 w 573272"/>
              <a:gd name="connsiteY634" fmla="*/ 576371 h 1044151"/>
              <a:gd name="connsiteX635" fmla="*/ 0 w 573272"/>
              <a:gd name="connsiteY635" fmla="*/ 576210 h 1044151"/>
              <a:gd name="connsiteX636" fmla="*/ 13 w 573272"/>
              <a:gd name="connsiteY636" fmla="*/ 576157 h 1044151"/>
              <a:gd name="connsiteX637" fmla="*/ 0 w 573272"/>
              <a:gd name="connsiteY637" fmla="*/ 576050 h 1044151"/>
              <a:gd name="connsiteX638" fmla="*/ 320 w 573272"/>
              <a:gd name="connsiteY638" fmla="*/ 573347 h 1044151"/>
              <a:gd name="connsiteX639" fmla="*/ 38 w 573272"/>
              <a:gd name="connsiteY639" fmla="*/ 570965 h 1044151"/>
              <a:gd name="connsiteX640" fmla="*/ 0 w 573272"/>
              <a:gd name="connsiteY640" fmla="*/ 570805 h 1044151"/>
              <a:gd name="connsiteX641" fmla="*/ 13 w 573272"/>
              <a:gd name="connsiteY641" fmla="*/ 570751 h 1044151"/>
              <a:gd name="connsiteX642" fmla="*/ 0 w 573272"/>
              <a:gd name="connsiteY642" fmla="*/ 570645 h 1044151"/>
              <a:gd name="connsiteX643" fmla="*/ 320 w 573272"/>
              <a:gd name="connsiteY643" fmla="*/ 567942 h 1044151"/>
              <a:gd name="connsiteX644" fmla="*/ 38 w 573272"/>
              <a:gd name="connsiteY644" fmla="*/ 565560 h 1044151"/>
              <a:gd name="connsiteX645" fmla="*/ 0 w 573272"/>
              <a:gd name="connsiteY645" fmla="*/ 565399 h 1044151"/>
              <a:gd name="connsiteX646" fmla="*/ 13 w 573272"/>
              <a:gd name="connsiteY646" fmla="*/ 565346 h 1044151"/>
              <a:gd name="connsiteX647" fmla="*/ 0 w 573272"/>
              <a:gd name="connsiteY647" fmla="*/ 565239 h 1044151"/>
              <a:gd name="connsiteX648" fmla="*/ 320 w 573272"/>
              <a:gd name="connsiteY648" fmla="*/ 562536 h 1044151"/>
              <a:gd name="connsiteX649" fmla="*/ 38 w 573272"/>
              <a:gd name="connsiteY649" fmla="*/ 560154 h 1044151"/>
              <a:gd name="connsiteX650" fmla="*/ 0 w 573272"/>
              <a:gd name="connsiteY650" fmla="*/ 559994 h 1044151"/>
              <a:gd name="connsiteX651" fmla="*/ 13 w 573272"/>
              <a:gd name="connsiteY651" fmla="*/ 559940 h 1044151"/>
              <a:gd name="connsiteX652" fmla="*/ 0 w 573272"/>
              <a:gd name="connsiteY652" fmla="*/ 559834 h 1044151"/>
              <a:gd name="connsiteX653" fmla="*/ 320 w 573272"/>
              <a:gd name="connsiteY653" fmla="*/ 557131 h 1044151"/>
              <a:gd name="connsiteX654" fmla="*/ 38 w 573272"/>
              <a:gd name="connsiteY654" fmla="*/ 554749 h 1044151"/>
              <a:gd name="connsiteX655" fmla="*/ 0 w 573272"/>
              <a:gd name="connsiteY655" fmla="*/ 554588 h 1044151"/>
              <a:gd name="connsiteX656" fmla="*/ 13 w 573272"/>
              <a:gd name="connsiteY656" fmla="*/ 554535 h 1044151"/>
              <a:gd name="connsiteX657" fmla="*/ 0 w 573272"/>
              <a:gd name="connsiteY657" fmla="*/ 554428 h 1044151"/>
              <a:gd name="connsiteX658" fmla="*/ 320 w 573272"/>
              <a:gd name="connsiteY658" fmla="*/ 551726 h 1044151"/>
              <a:gd name="connsiteX659" fmla="*/ 38 w 573272"/>
              <a:gd name="connsiteY659" fmla="*/ 549344 h 1044151"/>
              <a:gd name="connsiteX660" fmla="*/ 0 w 573272"/>
              <a:gd name="connsiteY660" fmla="*/ 549183 h 1044151"/>
              <a:gd name="connsiteX661" fmla="*/ 13 w 573272"/>
              <a:gd name="connsiteY661" fmla="*/ 549130 h 1044151"/>
              <a:gd name="connsiteX662" fmla="*/ 0 w 573272"/>
              <a:gd name="connsiteY662" fmla="*/ 549023 h 1044151"/>
              <a:gd name="connsiteX663" fmla="*/ 320 w 573272"/>
              <a:gd name="connsiteY663" fmla="*/ 546320 h 1044151"/>
              <a:gd name="connsiteX664" fmla="*/ 38 w 573272"/>
              <a:gd name="connsiteY664" fmla="*/ 543938 h 1044151"/>
              <a:gd name="connsiteX665" fmla="*/ 0 w 573272"/>
              <a:gd name="connsiteY665" fmla="*/ 543778 h 1044151"/>
              <a:gd name="connsiteX666" fmla="*/ 13 w 573272"/>
              <a:gd name="connsiteY666" fmla="*/ 543724 h 1044151"/>
              <a:gd name="connsiteX667" fmla="*/ 0 w 573272"/>
              <a:gd name="connsiteY667" fmla="*/ 543617 h 1044151"/>
              <a:gd name="connsiteX668" fmla="*/ 320 w 573272"/>
              <a:gd name="connsiteY668" fmla="*/ 540915 h 1044151"/>
              <a:gd name="connsiteX669" fmla="*/ 38 w 573272"/>
              <a:gd name="connsiteY669" fmla="*/ 538533 h 1044151"/>
              <a:gd name="connsiteX670" fmla="*/ 0 w 573272"/>
              <a:gd name="connsiteY670" fmla="*/ 538372 h 1044151"/>
              <a:gd name="connsiteX671" fmla="*/ 13 w 573272"/>
              <a:gd name="connsiteY671" fmla="*/ 538319 h 1044151"/>
              <a:gd name="connsiteX672" fmla="*/ 0 w 573272"/>
              <a:gd name="connsiteY672" fmla="*/ 538212 h 1044151"/>
              <a:gd name="connsiteX673" fmla="*/ 320 w 573272"/>
              <a:gd name="connsiteY673" fmla="*/ 535509 h 1044151"/>
              <a:gd name="connsiteX674" fmla="*/ 38 w 573272"/>
              <a:gd name="connsiteY674" fmla="*/ 533127 h 1044151"/>
              <a:gd name="connsiteX675" fmla="*/ 0 w 573272"/>
              <a:gd name="connsiteY675" fmla="*/ 532967 h 1044151"/>
              <a:gd name="connsiteX676" fmla="*/ 13 w 573272"/>
              <a:gd name="connsiteY676" fmla="*/ 532913 h 1044151"/>
              <a:gd name="connsiteX677" fmla="*/ 0 w 573272"/>
              <a:gd name="connsiteY677" fmla="*/ 532806 h 1044151"/>
              <a:gd name="connsiteX678" fmla="*/ 320 w 573272"/>
              <a:gd name="connsiteY678" fmla="*/ 530104 h 1044151"/>
              <a:gd name="connsiteX679" fmla="*/ 38 w 573272"/>
              <a:gd name="connsiteY679" fmla="*/ 527721 h 1044151"/>
              <a:gd name="connsiteX680" fmla="*/ 0 w 573272"/>
              <a:gd name="connsiteY680" fmla="*/ 527561 h 1044151"/>
              <a:gd name="connsiteX681" fmla="*/ 13 w 573272"/>
              <a:gd name="connsiteY681" fmla="*/ 527508 h 1044151"/>
              <a:gd name="connsiteX682" fmla="*/ 0 w 573272"/>
              <a:gd name="connsiteY682" fmla="*/ 527401 h 1044151"/>
              <a:gd name="connsiteX683" fmla="*/ 320 w 573272"/>
              <a:gd name="connsiteY683" fmla="*/ 524698 h 1044151"/>
              <a:gd name="connsiteX684" fmla="*/ 38 w 573272"/>
              <a:gd name="connsiteY684" fmla="*/ 522316 h 1044151"/>
              <a:gd name="connsiteX685" fmla="*/ 0 w 573272"/>
              <a:gd name="connsiteY685" fmla="*/ 522156 h 1044151"/>
              <a:gd name="connsiteX686" fmla="*/ 13 w 573272"/>
              <a:gd name="connsiteY686" fmla="*/ 522102 h 1044151"/>
              <a:gd name="connsiteX687" fmla="*/ 0 w 573272"/>
              <a:gd name="connsiteY687" fmla="*/ 521995 h 1044151"/>
              <a:gd name="connsiteX688" fmla="*/ 320 w 573272"/>
              <a:gd name="connsiteY688" fmla="*/ 519293 h 1044151"/>
              <a:gd name="connsiteX689" fmla="*/ 38 w 573272"/>
              <a:gd name="connsiteY689" fmla="*/ 516911 h 1044151"/>
              <a:gd name="connsiteX690" fmla="*/ 0 w 573272"/>
              <a:gd name="connsiteY690" fmla="*/ 516750 h 1044151"/>
              <a:gd name="connsiteX691" fmla="*/ 13 w 573272"/>
              <a:gd name="connsiteY691" fmla="*/ 516697 h 1044151"/>
              <a:gd name="connsiteX692" fmla="*/ 0 w 573272"/>
              <a:gd name="connsiteY692" fmla="*/ 516590 h 1044151"/>
              <a:gd name="connsiteX693" fmla="*/ 320 w 573272"/>
              <a:gd name="connsiteY693" fmla="*/ 513887 h 1044151"/>
              <a:gd name="connsiteX694" fmla="*/ 38 w 573272"/>
              <a:gd name="connsiteY694" fmla="*/ 511505 h 1044151"/>
              <a:gd name="connsiteX695" fmla="*/ 0 w 573272"/>
              <a:gd name="connsiteY695" fmla="*/ 511345 h 1044151"/>
              <a:gd name="connsiteX696" fmla="*/ 13 w 573272"/>
              <a:gd name="connsiteY696" fmla="*/ 511291 h 1044151"/>
              <a:gd name="connsiteX697" fmla="*/ 0 w 573272"/>
              <a:gd name="connsiteY697" fmla="*/ 511185 h 1044151"/>
              <a:gd name="connsiteX698" fmla="*/ 320 w 573272"/>
              <a:gd name="connsiteY698" fmla="*/ 508482 h 1044151"/>
              <a:gd name="connsiteX699" fmla="*/ 38 w 573272"/>
              <a:gd name="connsiteY699" fmla="*/ 506100 h 1044151"/>
              <a:gd name="connsiteX700" fmla="*/ 0 w 573272"/>
              <a:gd name="connsiteY700" fmla="*/ 505939 h 1044151"/>
              <a:gd name="connsiteX701" fmla="*/ 13 w 573272"/>
              <a:gd name="connsiteY701" fmla="*/ 505886 h 1044151"/>
              <a:gd name="connsiteX702" fmla="*/ 0 w 573272"/>
              <a:gd name="connsiteY702" fmla="*/ 505779 h 1044151"/>
              <a:gd name="connsiteX703" fmla="*/ 320 w 573272"/>
              <a:gd name="connsiteY703" fmla="*/ 503076 h 1044151"/>
              <a:gd name="connsiteX704" fmla="*/ 38 w 573272"/>
              <a:gd name="connsiteY704" fmla="*/ 500694 h 1044151"/>
              <a:gd name="connsiteX705" fmla="*/ 0 w 573272"/>
              <a:gd name="connsiteY705" fmla="*/ 500534 h 1044151"/>
              <a:gd name="connsiteX706" fmla="*/ 13 w 573272"/>
              <a:gd name="connsiteY706" fmla="*/ 500480 h 1044151"/>
              <a:gd name="connsiteX707" fmla="*/ 0 w 573272"/>
              <a:gd name="connsiteY707" fmla="*/ 500374 h 1044151"/>
              <a:gd name="connsiteX708" fmla="*/ 320 w 573272"/>
              <a:gd name="connsiteY708" fmla="*/ 497671 h 1044151"/>
              <a:gd name="connsiteX709" fmla="*/ 38 w 573272"/>
              <a:gd name="connsiteY709" fmla="*/ 495289 h 1044151"/>
              <a:gd name="connsiteX710" fmla="*/ 0 w 573272"/>
              <a:gd name="connsiteY710" fmla="*/ 495128 h 1044151"/>
              <a:gd name="connsiteX711" fmla="*/ 13 w 573272"/>
              <a:gd name="connsiteY711" fmla="*/ 495075 h 1044151"/>
              <a:gd name="connsiteX712" fmla="*/ 0 w 573272"/>
              <a:gd name="connsiteY712" fmla="*/ 494968 h 1044151"/>
              <a:gd name="connsiteX713" fmla="*/ 320 w 573272"/>
              <a:gd name="connsiteY713" fmla="*/ 492265 h 1044151"/>
              <a:gd name="connsiteX714" fmla="*/ 38 w 573272"/>
              <a:gd name="connsiteY714" fmla="*/ 489883 h 1044151"/>
              <a:gd name="connsiteX715" fmla="*/ 0 w 573272"/>
              <a:gd name="connsiteY715" fmla="*/ 489723 h 1044151"/>
              <a:gd name="connsiteX716" fmla="*/ 13 w 573272"/>
              <a:gd name="connsiteY716" fmla="*/ 489669 h 1044151"/>
              <a:gd name="connsiteX717" fmla="*/ 0 w 573272"/>
              <a:gd name="connsiteY717" fmla="*/ 489563 h 1044151"/>
              <a:gd name="connsiteX718" fmla="*/ 320 w 573272"/>
              <a:gd name="connsiteY718" fmla="*/ 486860 h 1044151"/>
              <a:gd name="connsiteX719" fmla="*/ 38 w 573272"/>
              <a:gd name="connsiteY719" fmla="*/ 484478 h 1044151"/>
              <a:gd name="connsiteX720" fmla="*/ 0 w 573272"/>
              <a:gd name="connsiteY720" fmla="*/ 484317 h 1044151"/>
              <a:gd name="connsiteX721" fmla="*/ 13 w 573272"/>
              <a:gd name="connsiteY721" fmla="*/ 484264 h 1044151"/>
              <a:gd name="connsiteX722" fmla="*/ 0 w 573272"/>
              <a:gd name="connsiteY722" fmla="*/ 484157 h 1044151"/>
              <a:gd name="connsiteX723" fmla="*/ 320 w 573272"/>
              <a:gd name="connsiteY723" fmla="*/ 481454 h 1044151"/>
              <a:gd name="connsiteX724" fmla="*/ 38 w 573272"/>
              <a:gd name="connsiteY724" fmla="*/ 479072 h 1044151"/>
              <a:gd name="connsiteX725" fmla="*/ 0 w 573272"/>
              <a:gd name="connsiteY725" fmla="*/ 478912 h 1044151"/>
              <a:gd name="connsiteX726" fmla="*/ 13 w 573272"/>
              <a:gd name="connsiteY726" fmla="*/ 478859 h 1044151"/>
              <a:gd name="connsiteX727" fmla="*/ 0 w 573272"/>
              <a:gd name="connsiteY727" fmla="*/ 478752 h 1044151"/>
              <a:gd name="connsiteX728" fmla="*/ 320 w 573272"/>
              <a:gd name="connsiteY728" fmla="*/ 476049 h 1044151"/>
              <a:gd name="connsiteX729" fmla="*/ 38 w 573272"/>
              <a:gd name="connsiteY729" fmla="*/ 473667 h 1044151"/>
              <a:gd name="connsiteX730" fmla="*/ 0 w 573272"/>
              <a:gd name="connsiteY730" fmla="*/ 473506 h 1044151"/>
              <a:gd name="connsiteX731" fmla="*/ 13 w 573272"/>
              <a:gd name="connsiteY731" fmla="*/ 473453 h 1044151"/>
              <a:gd name="connsiteX732" fmla="*/ 0 w 573272"/>
              <a:gd name="connsiteY732" fmla="*/ 473346 h 1044151"/>
              <a:gd name="connsiteX733" fmla="*/ 320 w 573272"/>
              <a:gd name="connsiteY733" fmla="*/ 470643 h 1044151"/>
              <a:gd name="connsiteX734" fmla="*/ 38 w 573272"/>
              <a:gd name="connsiteY734" fmla="*/ 468262 h 1044151"/>
              <a:gd name="connsiteX735" fmla="*/ 0 w 573272"/>
              <a:gd name="connsiteY735" fmla="*/ 468101 h 1044151"/>
              <a:gd name="connsiteX736" fmla="*/ 13 w 573272"/>
              <a:gd name="connsiteY736" fmla="*/ 468048 h 1044151"/>
              <a:gd name="connsiteX737" fmla="*/ 0 w 573272"/>
              <a:gd name="connsiteY737" fmla="*/ 467940 h 1044151"/>
              <a:gd name="connsiteX738" fmla="*/ 320 w 573272"/>
              <a:gd name="connsiteY738" fmla="*/ 465238 h 1044151"/>
              <a:gd name="connsiteX739" fmla="*/ 38 w 573272"/>
              <a:gd name="connsiteY739" fmla="*/ 462856 h 1044151"/>
              <a:gd name="connsiteX740" fmla="*/ 0 w 573272"/>
              <a:gd name="connsiteY740" fmla="*/ 462696 h 1044151"/>
              <a:gd name="connsiteX741" fmla="*/ 13 w 573272"/>
              <a:gd name="connsiteY741" fmla="*/ 462642 h 1044151"/>
              <a:gd name="connsiteX742" fmla="*/ 0 w 573272"/>
              <a:gd name="connsiteY742" fmla="*/ 462535 h 1044151"/>
              <a:gd name="connsiteX743" fmla="*/ 320 w 573272"/>
              <a:gd name="connsiteY743" fmla="*/ 459833 h 1044151"/>
              <a:gd name="connsiteX744" fmla="*/ 38 w 573272"/>
              <a:gd name="connsiteY744" fmla="*/ 457450 h 1044151"/>
              <a:gd name="connsiteX745" fmla="*/ 0 w 573272"/>
              <a:gd name="connsiteY745" fmla="*/ 457290 h 1044151"/>
              <a:gd name="connsiteX746" fmla="*/ 13 w 573272"/>
              <a:gd name="connsiteY746" fmla="*/ 457237 h 1044151"/>
              <a:gd name="connsiteX747" fmla="*/ 0 w 573272"/>
              <a:gd name="connsiteY747" fmla="*/ 457130 h 1044151"/>
              <a:gd name="connsiteX748" fmla="*/ 320 w 573272"/>
              <a:gd name="connsiteY748" fmla="*/ 454427 h 1044151"/>
              <a:gd name="connsiteX749" fmla="*/ 38 w 573272"/>
              <a:gd name="connsiteY749" fmla="*/ 452045 h 1044151"/>
              <a:gd name="connsiteX750" fmla="*/ 0 w 573272"/>
              <a:gd name="connsiteY750" fmla="*/ 451885 h 1044151"/>
              <a:gd name="connsiteX751" fmla="*/ 13 w 573272"/>
              <a:gd name="connsiteY751" fmla="*/ 451831 h 1044151"/>
              <a:gd name="connsiteX752" fmla="*/ 0 w 573272"/>
              <a:gd name="connsiteY752" fmla="*/ 451724 h 1044151"/>
              <a:gd name="connsiteX753" fmla="*/ 320 w 573272"/>
              <a:gd name="connsiteY753" fmla="*/ 449021 h 1044151"/>
              <a:gd name="connsiteX754" fmla="*/ 38 w 573272"/>
              <a:gd name="connsiteY754" fmla="*/ 446640 h 1044151"/>
              <a:gd name="connsiteX755" fmla="*/ 0 w 573272"/>
              <a:gd name="connsiteY755" fmla="*/ 446479 h 1044151"/>
              <a:gd name="connsiteX756" fmla="*/ 13 w 573272"/>
              <a:gd name="connsiteY756" fmla="*/ 446426 h 1044151"/>
              <a:gd name="connsiteX757" fmla="*/ 0 w 573272"/>
              <a:gd name="connsiteY757" fmla="*/ 446319 h 1044151"/>
              <a:gd name="connsiteX758" fmla="*/ 320 w 573272"/>
              <a:gd name="connsiteY758" fmla="*/ 443616 h 1044151"/>
              <a:gd name="connsiteX759" fmla="*/ 38 w 573272"/>
              <a:gd name="connsiteY759" fmla="*/ 441234 h 1044151"/>
              <a:gd name="connsiteX760" fmla="*/ 0 w 573272"/>
              <a:gd name="connsiteY760" fmla="*/ 441074 h 1044151"/>
              <a:gd name="connsiteX761" fmla="*/ 13 w 573272"/>
              <a:gd name="connsiteY761" fmla="*/ 441020 h 1044151"/>
              <a:gd name="connsiteX762" fmla="*/ 0 w 573272"/>
              <a:gd name="connsiteY762" fmla="*/ 440913 h 1044151"/>
              <a:gd name="connsiteX763" fmla="*/ 320 w 573272"/>
              <a:gd name="connsiteY763" fmla="*/ 438210 h 1044151"/>
              <a:gd name="connsiteX764" fmla="*/ 38 w 573272"/>
              <a:gd name="connsiteY764" fmla="*/ 435829 h 1044151"/>
              <a:gd name="connsiteX765" fmla="*/ 0 w 573272"/>
              <a:gd name="connsiteY765" fmla="*/ 435668 h 1044151"/>
              <a:gd name="connsiteX766" fmla="*/ 13 w 573272"/>
              <a:gd name="connsiteY766" fmla="*/ 435615 h 1044151"/>
              <a:gd name="connsiteX767" fmla="*/ 0 w 573272"/>
              <a:gd name="connsiteY767" fmla="*/ 435508 h 1044151"/>
              <a:gd name="connsiteX768" fmla="*/ 320 w 573272"/>
              <a:gd name="connsiteY768" fmla="*/ 432805 h 1044151"/>
              <a:gd name="connsiteX769" fmla="*/ 38 w 573272"/>
              <a:gd name="connsiteY769" fmla="*/ 430424 h 1044151"/>
              <a:gd name="connsiteX770" fmla="*/ 0 w 573272"/>
              <a:gd name="connsiteY770" fmla="*/ 430263 h 1044151"/>
              <a:gd name="connsiteX771" fmla="*/ 13 w 573272"/>
              <a:gd name="connsiteY771" fmla="*/ 430209 h 1044151"/>
              <a:gd name="connsiteX772" fmla="*/ 0 w 573272"/>
              <a:gd name="connsiteY772" fmla="*/ 430102 h 1044151"/>
              <a:gd name="connsiteX773" fmla="*/ 320 w 573272"/>
              <a:gd name="connsiteY773" fmla="*/ 427400 h 1044151"/>
              <a:gd name="connsiteX774" fmla="*/ 38 w 573272"/>
              <a:gd name="connsiteY774" fmla="*/ 425018 h 1044151"/>
              <a:gd name="connsiteX775" fmla="*/ 0 w 573272"/>
              <a:gd name="connsiteY775" fmla="*/ 424857 h 1044151"/>
              <a:gd name="connsiteX776" fmla="*/ 13 w 573272"/>
              <a:gd name="connsiteY776" fmla="*/ 424804 h 1044151"/>
              <a:gd name="connsiteX777" fmla="*/ 0 w 573272"/>
              <a:gd name="connsiteY777" fmla="*/ 424697 h 1044151"/>
              <a:gd name="connsiteX778" fmla="*/ 320 w 573272"/>
              <a:gd name="connsiteY778" fmla="*/ 421994 h 1044151"/>
              <a:gd name="connsiteX779" fmla="*/ 38 w 573272"/>
              <a:gd name="connsiteY779" fmla="*/ 419613 h 1044151"/>
              <a:gd name="connsiteX780" fmla="*/ 0 w 573272"/>
              <a:gd name="connsiteY780" fmla="*/ 419452 h 1044151"/>
              <a:gd name="connsiteX781" fmla="*/ 13 w 573272"/>
              <a:gd name="connsiteY781" fmla="*/ 419398 h 1044151"/>
              <a:gd name="connsiteX782" fmla="*/ 0 w 573272"/>
              <a:gd name="connsiteY782" fmla="*/ 419291 h 1044151"/>
              <a:gd name="connsiteX783" fmla="*/ 320 w 573272"/>
              <a:gd name="connsiteY783" fmla="*/ 416589 h 1044151"/>
              <a:gd name="connsiteX784" fmla="*/ 38 w 573272"/>
              <a:gd name="connsiteY784" fmla="*/ 414207 h 1044151"/>
              <a:gd name="connsiteX785" fmla="*/ 0 w 573272"/>
              <a:gd name="connsiteY785" fmla="*/ 414046 h 1044151"/>
              <a:gd name="connsiteX786" fmla="*/ 13 w 573272"/>
              <a:gd name="connsiteY786" fmla="*/ 413993 h 1044151"/>
              <a:gd name="connsiteX787" fmla="*/ 0 w 573272"/>
              <a:gd name="connsiteY787" fmla="*/ 413886 h 1044151"/>
              <a:gd name="connsiteX788" fmla="*/ 320 w 573272"/>
              <a:gd name="connsiteY788" fmla="*/ 411183 h 1044151"/>
              <a:gd name="connsiteX789" fmla="*/ 38 w 573272"/>
              <a:gd name="connsiteY789" fmla="*/ 408802 h 1044151"/>
              <a:gd name="connsiteX790" fmla="*/ 0 w 573272"/>
              <a:gd name="connsiteY790" fmla="*/ 408641 h 1044151"/>
              <a:gd name="connsiteX791" fmla="*/ 10 w 573272"/>
              <a:gd name="connsiteY791" fmla="*/ 408561 h 1044151"/>
              <a:gd name="connsiteX792" fmla="*/ 0 w 573272"/>
              <a:gd name="connsiteY792" fmla="*/ 408480 h 1044151"/>
              <a:gd name="connsiteX793" fmla="*/ 311 w 573272"/>
              <a:gd name="connsiteY793" fmla="*/ 405858 h 1044151"/>
              <a:gd name="connsiteX794" fmla="*/ 0 w 573272"/>
              <a:gd name="connsiteY794" fmla="*/ 403235 h 1044151"/>
              <a:gd name="connsiteX795" fmla="*/ 10 w 573272"/>
              <a:gd name="connsiteY795" fmla="*/ 403155 h 1044151"/>
              <a:gd name="connsiteX796" fmla="*/ 0 w 573272"/>
              <a:gd name="connsiteY796" fmla="*/ 403075 h 1044151"/>
              <a:gd name="connsiteX797" fmla="*/ 311 w 573272"/>
              <a:gd name="connsiteY797" fmla="*/ 400452 h 1044151"/>
              <a:gd name="connsiteX798" fmla="*/ 0 w 573272"/>
              <a:gd name="connsiteY798" fmla="*/ 397830 h 1044151"/>
              <a:gd name="connsiteX799" fmla="*/ 10 w 573272"/>
              <a:gd name="connsiteY799" fmla="*/ 397750 h 1044151"/>
              <a:gd name="connsiteX800" fmla="*/ 0 w 573272"/>
              <a:gd name="connsiteY800" fmla="*/ 397669 h 1044151"/>
              <a:gd name="connsiteX801" fmla="*/ 311 w 573272"/>
              <a:gd name="connsiteY801" fmla="*/ 395047 h 1044151"/>
              <a:gd name="connsiteX802" fmla="*/ 0 w 573272"/>
              <a:gd name="connsiteY802" fmla="*/ 392425 h 1044151"/>
              <a:gd name="connsiteX803" fmla="*/ 10 w 573272"/>
              <a:gd name="connsiteY803" fmla="*/ 392344 h 1044151"/>
              <a:gd name="connsiteX804" fmla="*/ 0 w 573272"/>
              <a:gd name="connsiteY804" fmla="*/ 392264 h 1044151"/>
              <a:gd name="connsiteX805" fmla="*/ 311 w 573272"/>
              <a:gd name="connsiteY805" fmla="*/ 389641 h 1044151"/>
              <a:gd name="connsiteX806" fmla="*/ 0 w 573272"/>
              <a:gd name="connsiteY806" fmla="*/ 387019 h 1044151"/>
              <a:gd name="connsiteX807" fmla="*/ 10 w 573272"/>
              <a:gd name="connsiteY807" fmla="*/ 386939 h 1044151"/>
              <a:gd name="connsiteX808" fmla="*/ 0 w 573272"/>
              <a:gd name="connsiteY808" fmla="*/ 386859 h 1044151"/>
              <a:gd name="connsiteX809" fmla="*/ 311 w 573272"/>
              <a:gd name="connsiteY809" fmla="*/ 384236 h 1044151"/>
              <a:gd name="connsiteX810" fmla="*/ 0 w 573272"/>
              <a:gd name="connsiteY810" fmla="*/ 381613 h 1044151"/>
              <a:gd name="connsiteX811" fmla="*/ 10 w 573272"/>
              <a:gd name="connsiteY811" fmla="*/ 381533 h 1044151"/>
              <a:gd name="connsiteX812" fmla="*/ 0 w 573272"/>
              <a:gd name="connsiteY812" fmla="*/ 381453 h 1044151"/>
              <a:gd name="connsiteX813" fmla="*/ 311 w 573272"/>
              <a:gd name="connsiteY813" fmla="*/ 378830 h 1044151"/>
              <a:gd name="connsiteX814" fmla="*/ 0 w 573272"/>
              <a:gd name="connsiteY814" fmla="*/ 376208 h 1044151"/>
              <a:gd name="connsiteX815" fmla="*/ 10 w 573272"/>
              <a:gd name="connsiteY815" fmla="*/ 376128 h 1044151"/>
              <a:gd name="connsiteX816" fmla="*/ 0 w 573272"/>
              <a:gd name="connsiteY816" fmla="*/ 376048 h 1044151"/>
              <a:gd name="connsiteX817" fmla="*/ 38 w 573272"/>
              <a:gd name="connsiteY817" fmla="*/ 375887 h 1044151"/>
              <a:gd name="connsiteX818" fmla="*/ 320 w 573272"/>
              <a:gd name="connsiteY818" fmla="*/ 373505 h 1044151"/>
              <a:gd name="connsiteX819" fmla="*/ 0 w 573272"/>
              <a:gd name="connsiteY819" fmla="*/ 370802 h 1044151"/>
              <a:gd name="connsiteX820" fmla="*/ 320 w 573272"/>
              <a:gd name="connsiteY820" fmla="*/ 368100 h 1044151"/>
              <a:gd name="connsiteX821" fmla="*/ 0 w 573272"/>
              <a:gd name="connsiteY821" fmla="*/ 365397 h 1044151"/>
              <a:gd name="connsiteX822" fmla="*/ 320 w 573272"/>
              <a:gd name="connsiteY822" fmla="*/ 362694 h 1044151"/>
              <a:gd name="connsiteX823" fmla="*/ 0 w 573272"/>
              <a:gd name="connsiteY823" fmla="*/ 359991 h 1044151"/>
              <a:gd name="connsiteX824" fmla="*/ 320 w 573272"/>
              <a:gd name="connsiteY824" fmla="*/ 357289 h 1044151"/>
              <a:gd name="connsiteX825" fmla="*/ 0 w 573272"/>
              <a:gd name="connsiteY825" fmla="*/ 354586 h 1044151"/>
              <a:gd name="connsiteX826" fmla="*/ 320 w 573272"/>
              <a:gd name="connsiteY826" fmla="*/ 351883 h 1044151"/>
              <a:gd name="connsiteX827" fmla="*/ 0 w 573272"/>
              <a:gd name="connsiteY827" fmla="*/ 349180 h 1044151"/>
              <a:gd name="connsiteX828" fmla="*/ 320 w 573272"/>
              <a:gd name="connsiteY828" fmla="*/ 346478 h 1044151"/>
              <a:gd name="connsiteX829" fmla="*/ 0 w 573272"/>
              <a:gd name="connsiteY829" fmla="*/ 343775 h 1044151"/>
              <a:gd name="connsiteX830" fmla="*/ 320 w 573272"/>
              <a:gd name="connsiteY830" fmla="*/ 341072 h 1044151"/>
              <a:gd name="connsiteX831" fmla="*/ 0 w 573272"/>
              <a:gd name="connsiteY831" fmla="*/ 338370 h 1044151"/>
              <a:gd name="connsiteX832" fmla="*/ 320 w 573272"/>
              <a:gd name="connsiteY832" fmla="*/ 335667 h 1044151"/>
              <a:gd name="connsiteX833" fmla="*/ 0 w 573272"/>
              <a:gd name="connsiteY833" fmla="*/ 332964 h 1044151"/>
              <a:gd name="connsiteX834" fmla="*/ 320 w 573272"/>
              <a:gd name="connsiteY834" fmla="*/ 330261 h 1044151"/>
              <a:gd name="connsiteX835" fmla="*/ 0 w 573272"/>
              <a:gd name="connsiteY835" fmla="*/ 327559 h 1044151"/>
              <a:gd name="connsiteX836" fmla="*/ 320 w 573272"/>
              <a:gd name="connsiteY836" fmla="*/ 324856 h 1044151"/>
              <a:gd name="connsiteX837" fmla="*/ 0 w 573272"/>
              <a:gd name="connsiteY837" fmla="*/ 322153 h 1044151"/>
              <a:gd name="connsiteX838" fmla="*/ 320 w 573272"/>
              <a:gd name="connsiteY838" fmla="*/ 319450 h 1044151"/>
              <a:gd name="connsiteX839" fmla="*/ 0 w 573272"/>
              <a:gd name="connsiteY839" fmla="*/ 316748 h 1044151"/>
              <a:gd name="connsiteX840" fmla="*/ 320 w 573272"/>
              <a:gd name="connsiteY840" fmla="*/ 314045 h 1044151"/>
              <a:gd name="connsiteX841" fmla="*/ 0 w 573272"/>
              <a:gd name="connsiteY841" fmla="*/ 311342 h 1044151"/>
              <a:gd name="connsiteX842" fmla="*/ 320 w 573272"/>
              <a:gd name="connsiteY842" fmla="*/ 308639 h 1044151"/>
              <a:gd name="connsiteX843" fmla="*/ 0 w 573272"/>
              <a:gd name="connsiteY843" fmla="*/ 305937 h 1044151"/>
              <a:gd name="connsiteX844" fmla="*/ 320 w 573272"/>
              <a:gd name="connsiteY844" fmla="*/ 303234 h 1044151"/>
              <a:gd name="connsiteX845" fmla="*/ 0 w 573272"/>
              <a:gd name="connsiteY845" fmla="*/ 300531 h 1044151"/>
              <a:gd name="connsiteX846" fmla="*/ 320 w 573272"/>
              <a:gd name="connsiteY846" fmla="*/ 297829 h 1044151"/>
              <a:gd name="connsiteX847" fmla="*/ 0 w 573272"/>
              <a:gd name="connsiteY847" fmla="*/ 295126 h 1044151"/>
              <a:gd name="connsiteX848" fmla="*/ 320 w 573272"/>
              <a:gd name="connsiteY848" fmla="*/ 292423 h 1044151"/>
              <a:gd name="connsiteX849" fmla="*/ 0 w 573272"/>
              <a:gd name="connsiteY849" fmla="*/ 289720 h 1044151"/>
              <a:gd name="connsiteX850" fmla="*/ 320 w 573272"/>
              <a:gd name="connsiteY850" fmla="*/ 287018 h 1044151"/>
              <a:gd name="connsiteX851" fmla="*/ 0 w 573272"/>
              <a:gd name="connsiteY851" fmla="*/ 284315 h 1044151"/>
              <a:gd name="connsiteX852" fmla="*/ 320 w 573272"/>
              <a:gd name="connsiteY852" fmla="*/ 281612 h 1044151"/>
              <a:gd name="connsiteX853" fmla="*/ 0 w 573272"/>
              <a:gd name="connsiteY853" fmla="*/ 278909 h 1044151"/>
              <a:gd name="connsiteX854" fmla="*/ 320 w 573272"/>
              <a:gd name="connsiteY854" fmla="*/ 276207 h 1044151"/>
              <a:gd name="connsiteX855" fmla="*/ 0 w 573272"/>
              <a:gd name="connsiteY855" fmla="*/ 273504 h 1044151"/>
              <a:gd name="connsiteX856" fmla="*/ 320 w 573272"/>
              <a:gd name="connsiteY856" fmla="*/ 270801 h 1044151"/>
              <a:gd name="connsiteX857" fmla="*/ 0 w 573272"/>
              <a:gd name="connsiteY857" fmla="*/ 268098 h 1044151"/>
              <a:gd name="connsiteX858" fmla="*/ 320 w 573272"/>
              <a:gd name="connsiteY858" fmla="*/ 265396 h 1044151"/>
              <a:gd name="connsiteX859" fmla="*/ 0 w 573272"/>
              <a:gd name="connsiteY859" fmla="*/ 262693 h 1044151"/>
              <a:gd name="connsiteX860" fmla="*/ 320 w 573272"/>
              <a:gd name="connsiteY860" fmla="*/ 259990 h 1044151"/>
              <a:gd name="connsiteX861" fmla="*/ 0 w 573272"/>
              <a:gd name="connsiteY861" fmla="*/ 257288 h 1044151"/>
              <a:gd name="connsiteX862" fmla="*/ 320 w 573272"/>
              <a:gd name="connsiteY862" fmla="*/ 254585 h 1044151"/>
              <a:gd name="connsiteX863" fmla="*/ 0 w 573272"/>
              <a:gd name="connsiteY863" fmla="*/ 251882 h 1044151"/>
              <a:gd name="connsiteX864" fmla="*/ 320 w 573272"/>
              <a:gd name="connsiteY864" fmla="*/ 249179 h 1044151"/>
              <a:gd name="connsiteX865" fmla="*/ 0 w 573272"/>
              <a:gd name="connsiteY865" fmla="*/ 246476 h 1044151"/>
              <a:gd name="connsiteX866" fmla="*/ 320 w 573272"/>
              <a:gd name="connsiteY866" fmla="*/ 243774 h 1044151"/>
              <a:gd name="connsiteX867" fmla="*/ 0 w 573272"/>
              <a:gd name="connsiteY867" fmla="*/ 241071 h 1044151"/>
              <a:gd name="connsiteX868" fmla="*/ 320 w 573272"/>
              <a:gd name="connsiteY868" fmla="*/ 238368 h 1044151"/>
              <a:gd name="connsiteX869" fmla="*/ 0 w 573272"/>
              <a:gd name="connsiteY869" fmla="*/ 235666 h 1044151"/>
              <a:gd name="connsiteX870" fmla="*/ 320 w 573272"/>
              <a:gd name="connsiteY870" fmla="*/ 232963 h 1044151"/>
              <a:gd name="connsiteX871" fmla="*/ 0 w 573272"/>
              <a:gd name="connsiteY871" fmla="*/ 230260 h 1044151"/>
              <a:gd name="connsiteX872" fmla="*/ 320 w 573272"/>
              <a:gd name="connsiteY872" fmla="*/ 227557 h 1044151"/>
              <a:gd name="connsiteX873" fmla="*/ 0 w 573272"/>
              <a:gd name="connsiteY873" fmla="*/ 224855 h 1044151"/>
              <a:gd name="connsiteX874" fmla="*/ 320 w 573272"/>
              <a:gd name="connsiteY874" fmla="*/ 222152 h 1044151"/>
              <a:gd name="connsiteX875" fmla="*/ 0 w 573272"/>
              <a:gd name="connsiteY875" fmla="*/ 219449 h 1044151"/>
              <a:gd name="connsiteX876" fmla="*/ 320 w 573272"/>
              <a:gd name="connsiteY876" fmla="*/ 216746 h 1044151"/>
              <a:gd name="connsiteX877" fmla="*/ 0 w 573272"/>
              <a:gd name="connsiteY877" fmla="*/ 214043 h 1044151"/>
              <a:gd name="connsiteX878" fmla="*/ 320 w 573272"/>
              <a:gd name="connsiteY878" fmla="*/ 211341 h 1044151"/>
              <a:gd name="connsiteX879" fmla="*/ 0 w 573272"/>
              <a:gd name="connsiteY879" fmla="*/ 208638 h 1044151"/>
              <a:gd name="connsiteX880" fmla="*/ 320 w 573272"/>
              <a:gd name="connsiteY880" fmla="*/ 205935 h 1044151"/>
              <a:gd name="connsiteX881" fmla="*/ 0 w 573272"/>
              <a:gd name="connsiteY881" fmla="*/ 203233 h 1044151"/>
              <a:gd name="connsiteX882" fmla="*/ 320 w 573272"/>
              <a:gd name="connsiteY882" fmla="*/ 200530 h 1044151"/>
              <a:gd name="connsiteX883" fmla="*/ 0 w 573272"/>
              <a:gd name="connsiteY883" fmla="*/ 197827 h 1044151"/>
              <a:gd name="connsiteX884" fmla="*/ 320 w 573272"/>
              <a:gd name="connsiteY884" fmla="*/ 195124 h 1044151"/>
              <a:gd name="connsiteX885" fmla="*/ 0 w 573272"/>
              <a:gd name="connsiteY885" fmla="*/ 192421 h 1044151"/>
              <a:gd name="connsiteX886" fmla="*/ 320 w 573272"/>
              <a:gd name="connsiteY886" fmla="*/ 189719 h 1044151"/>
              <a:gd name="connsiteX887" fmla="*/ 0 w 573272"/>
              <a:gd name="connsiteY887" fmla="*/ 187016 h 1044151"/>
              <a:gd name="connsiteX888" fmla="*/ 320 w 573272"/>
              <a:gd name="connsiteY888" fmla="*/ 184313 h 1044151"/>
              <a:gd name="connsiteX889" fmla="*/ 0 w 573272"/>
              <a:gd name="connsiteY889" fmla="*/ 181611 h 1044151"/>
              <a:gd name="connsiteX890" fmla="*/ 320 w 573272"/>
              <a:gd name="connsiteY890" fmla="*/ 178908 h 1044151"/>
              <a:gd name="connsiteX891" fmla="*/ 0 w 573272"/>
              <a:gd name="connsiteY891" fmla="*/ 176205 h 1044151"/>
              <a:gd name="connsiteX892" fmla="*/ 320 w 573272"/>
              <a:gd name="connsiteY892" fmla="*/ 173502 h 1044151"/>
              <a:gd name="connsiteX893" fmla="*/ 0 w 573272"/>
              <a:gd name="connsiteY893" fmla="*/ 170800 h 1044151"/>
              <a:gd name="connsiteX894" fmla="*/ 320 w 573272"/>
              <a:gd name="connsiteY894" fmla="*/ 168097 h 1044151"/>
              <a:gd name="connsiteX895" fmla="*/ 0 w 573272"/>
              <a:gd name="connsiteY895" fmla="*/ 165394 h 1044151"/>
              <a:gd name="connsiteX896" fmla="*/ 320 w 573272"/>
              <a:gd name="connsiteY896" fmla="*/ 162691 h 1044151"/>
              <a:gd name="connsiteX897" fmla="*/ 0 w 573272"/>
              <a:gd name="connsiteY897" fmla="*/ 159989 h 1044151"/>
              <a:gd name="connsiteX898" fmla="*/ 320 w 573272"/>
              <a:gd name="connsiteY898" fmla="*/ 157286 h 1044151"/>
              <a:gd name="connsiteX899" fmla="*/ 0 w 573272"/>
              <a:gd name="connsiteY899" fmla="*/ 154583 h 1044151"/>
              <a:gd name="connsiteX900" fmla="*/ 320 w 573272"/>
              <a:gd name="connsiteY900" fmla="*/ 151881 h 1044151"/>
              <a:gd name="connsiteX901" fmla="*/ 0 w 573272"/>
              <a:gd name="connsiteY901" fmla="*/ 149178 h 1044151"/>
              <a:gd name="connsiteX902" fmla="*/ 320 w 573272"/>
              <a:gd name="connsiteY902" fmla="*/ 146475 h 1044151"/>
              <a:gd name="connsiteX903" fmla="*/ 0 w 573272"/>
              <a:gd name="connsiteY903" fmla="*/ 143772 h 1044151"/>
              <a:gd name="connsiteX904" fmla="*/ 320 w 573272"/>
              <a:gd name="connsiteY904" fmla="*/ 141070 h 1044151"/>
              <a:gd name="connsiteX905" fmla="*/ 0 w 573272"/>
              <a:gd name="connsiteY905" fmla="*/ 138367 h 1044151"/>
              <a:gd name="connsiteX906" fmla="*/ 320 w 573272"/>
              <a:gd name="connsiteY906" fmla="*/ 135664 h 1044151"/>
              <a:gd name="connsiteX907" fmla="*/ 0 w 573272"/>
              <a:gd name="connsiteY907" fmla="*/ 132961 h 1044151"/>
              <a:gd name="connsiteX908" fmla="*/ 320 w 573272"/>
              <a:gd name="connsiteY908" fmla="*/ 130259 h 1044151"/>
              <a:gd name="connsiteX909" fmla="*/ 0 w 573272"/>
              <a:gd name="connsiteY909" fmla="*/ 127556 h 1044151"/>
              <a:gd name="connsiteX910" fmla="*/ 320 w 573272"/>
              <a:gd name="connsiteY910" fmla="*/ 124853 h 1044151"/>
              <a:gd name="connsiteX911" fmla="*/ 0 w 573272"/>
              <a:gd name="connsiteY911" fmla="*/ 122150 h 1044151"/>
              <a:gd name="connsiteX912" fmla="*/ 286636 w 573272"/>
              <a:gd name="connsiteY912" fmla="*/ 0 h 1044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</a:cxnLst>
            <a:rect l="l" t="t" r="r" b="b"/>
            <a:pathLst>
              <a:path w="573272" h="1044151">
                <a:moveTo>
                  <a:pt x="286636" y="0"/>
                </a:moveTo>
                <a:cubicBezTo>
                  <a:pt x="444941" y="0"/>
                  <a:pt x="573272" y="54689"/>
                  <a:pt x="573272" y="122150"/>
                </a:cubicBezTo>
                <a:lnTo>
                  <a:pt x="572952" y="124853"/>
                </a:lnTo>
                <a:lnTo>
                  <a:pt x="573272" y="127556"/>
                </a:lnTo>
                <a:lnTo>
                  <a:pt x="572952" y="130259"/>
                </a:lnTo>
                <a:lnTo>
                  <a:pt x="573272" y="132961"/>
                </a:lnTo>
                <a:lnTo>
                  <a:pt x="572952" y="135664"/>
                </a:lnTo>
                <a:lnTo>
                  <a:pt x="573272" y="138367"/>
                </a:lnTo>
                <a:lnTo>
                  <a:pt x="572952" y="141070"/>
                </a:lnTo>
                <a:lnTo>
                  <a:pt x="573272" y="143772"/>
                </a:lnTo>
                <a:lnTo>
                  <a:pt x="572952" y="146475"/>
                </a:lnTo>
                <a:lnTo>
                  <a:pt x="573272" y="149178"/>
                </a:lnTo>
                <a:lnTo>
                  <a:pt x="572952" y="151881"/>
                </a:lnTo>
                <a:lnTo>
                  <a:pt x="573272" y="154583"/>
                </a:lnTo>
                <a:lnTo>
                  <a:pt x="572952" y="157286"/>
                </a:lnTo>
                <a:lnTo>
                  <a:pt x="573272" y="159989"/>
                </a:lnTo>
                <a:lnTo>
                  <a:pt x="572952" y="162691"/>
                </a:lnTo>
                <a:lnTo>
                  <a:pt x="573272" y="165394"/>
                </a:lnTo>
                <a:lnTo>
                  <a:pt x="572952" y="168097"/>
                </a:lnTo>
                <a:lnTo>
                  <a:pt x="573272" y="170800"/>
                </a:lnTo>
                <a:lnTo>
                  <a:pt x="572952" y="173502"/>
                </a:lnTo>
                <a:lnTo>
                  <a:pt x="573272" y="176205"/>
                </a:lnTo>
                <a:lnTo>
                  <a:pt x="572952" y="178908"/>
                </a:lnTo>
                <a:lnTo>
                  <a:pt x="573272" y="181611"/>
                </a:lnTo>
                <a:lnTo>
                  <a:pt x="572952" y="184313"/>
                </a:lnTo>
                <a:lnTo>
                  <a:pt x="573272" y="187016"/>
                </a:lnTo>
                <a:lnTo>
                  <a:pt x="572952" y="189719"/>
                </a:lnTo>
                <a:lnTo>
                  <a:pt x="573272" y="192421"/>
                </a:lnTo>
                <a:lnTo>
                  <a:pt x="572952" y="195124"/>
                </a:lnTo>
                <a:lnTo>
                  <a:pt x="573272" y="197827"/>
                </a:lnTo>
                <a:lnTo>
                  <a:pt x="572952" y="200530"/>
                </a:lnTo>
                <a:lnTo>
                  <a:pt x="573272" y="203233"/>
                </a:lnTo>
                <a:lnTo>
                  <a:pt x="572952" y="205935"/>
                </a:lnTo>
                <a:lnTo>
                  <a:pt x="573272" y="208638"/>
                </a:lnTo>
                <a:lnTo>
                  <a:pt x="572952" y="211341"/>
                </a:lnTo>
                <a:lnTo>
                  <a:pt x="573272" y="214043"/>
                </a:lnTo>
                <a:lnTo>
                  <a:pt x="572952" y="216746"/>
                </a:lnTo>
                <a:lnTo>
                  <a:pt x="573272" y="219449"/>
                </a:lnTo>
                <a:lnTo>
                  <a:pt x="572952" y="222152"/>
                </a:lnTo>
                <a:lnTo>
                  <a:pt x="573272" y="224855"/>
                </a:lnTo>
                <a:lnTo>
                  <a:pt x="572952" y="227557"/>
                </a:lnTo>
                <a:lnTo>
                  <a:pt x="573272" y="230260"/>
                </a:lnTo>
                <a:lnTo>
                  <a:pt x="572952" y="232963"/>
                </a:lnTo>
                <a:lnTo>
                  <a:pt x="573272" y="235666"/>
                </a:lnTo>
                <a:lnTo>
                  <a:pt x="572952" y="238368"/>
                </a:lnTo>
                <a:lnTo>
                  <a:pt x="573272" y="241071"/>
                </a:lnTo>
                <a:lnTo>
                  <a:pt x="572952" y="243774"/>
                </a:lnTo>
                <a:lnTo>
                  <a:pt x="573272" y="246476"/>
                </a:lnTo>
                <a:lnTo>
                  <a:pt x="572952" y="249179"/>
                </a:lnTo>
                <a:lnTo>
                  <a:pt x="573272" y="251882"/>
                </a:lnTo>
                <a:lnTo>
                  <a:pt x="572952" y="254585"/>
                </a:lnTo>
                <a:lnTo>
                  <a:pt x="573272" y="257288"/>
                </a:lnTo>
                <a:lnTo>
                  <a:pt x="572952" y="259990"/>
                </a:lnTo>
                <a:lnTo>
                  <a:pt x="573272" y="262693"/>
                </a:lnTo>
                <a:lnTo>
                  <a:pt x="572952" y="265396"/>
                </a:lnTo>
                <a:lnTo>
                  <a:pt x="573272" y="268098"/>
                </a:lnTo>
                <a:lnTo>
                  <a:pt x="572952" y="270801"/>
                </a:lnTo>
                <a:lnTo>
                  <a:pt x="573272" y="273504"/>
                </a:lnTo>
                <a:lnTo>
                  <a:pt x="572952" y="276207"/>
                </a:lnTo>
                <a:lnTo>
                  <a:pt x="573272" y="278909"/>
                </a:lnTo>
                <a:lnTo>
                  <a:pt x="572952" y="281612"/>
                </a:lnTo>
                <a:lnTo>
                  <a:pt x="573272" y="284315"/>
                </a:lnTo>
                <a:lnTo>
                  <a:pt x="572952" y="287018"/>
                </a:lnTo>
                <a:lnTo>
                  <a:pt x="573272" y="289720"/>
                </a:lnTo>
                <a:lnTo>
                  <a:pt x="572952" y="292423"/>
                </a:lnTo>
                <a:lnTo>
                  <a:pt x="573272" y="295126"/>
                </a:lnTo>
                <a:lnTo>
                  <a:pt x="572952" y="297829"/>
                </a:lnTo>
                <a:lnTo>
                  <a:pt x="573272" y="300531"/>
                </a:lnTo>
                <a:lnTo>
                  <a:pt x="572952" y="303234"/>
                </a:lnTo>
                <a:lnTo>
                  <a:pt x="573272" y="305937"/>
                </a:lnTo>
                <a:lnTo>
                  <a:pt x="572952" y="308639"/>
                </a:lnTo>
                <a:lnTo>
                  <a:pt x="573272" y="311342"/>
                </a:lnTo>
                <a:lnTo>
                  <a:pt x="572952" y="314045"/>
                </a:lnTo>
                <a:lnTo>
                  <a:pt x="573272" y="316748"/>
                </a:lnTo>
                <a:lnTo>
                  <a:pt x="572952" y="319450"/>
                </a:lnTo>
                <a:lnTo>
                  <a:pt x="573272" y="322153"/>
                </a:lnTo>
                <a:lnTo>
                  <a:pt x="572952" y="324856"/>
                </a:lnTo>
                <a:lnTo>
                  <a:pt x="573272" y="327559"/>
                </a:lnTo>
                <a:lnTo>
                  <a:pt x="572952" y="330261"/>
                </a:lnTo>
                <a:lnTo>
                  <a:pt x="573272" y="332964"/>
                </a:lnTo>
                <a:lnTo>
                  <a:pt x="572952" y="335667"/>
                </a:lnTo>
                <a:lnTo>
                  <a:pt x="573272" y="338370"/>
                </a:lnTo>
                <a:lnTo>
                  <a:pt x="572952" y="341072"/>
                </a:lnTo>
                <a:lnTo>
                  <a:pt x="573272" y="343775"/>
                </a:lnTo>
                <a:lnTo>
                  <a:pt x="572952" y="346478"/>
                </a:lnTo>
                <a:lnTo>
                  <a:pt x="573272" y="349180"/>
                </a:lnTo>
                <a:lnTo>
                  <a:pt x="572952" y="351883"/>
                </a:lnTo>
                <a:lnTo>
                  <a:pt x="573272" y="354586"/>
                </a:lnTo>
                <a:lnTo>
                  <a:pt x="572952" y="357289"/>
                </a:lnTo>
                <a:lnTo>
                  <a:pt x="573272" y="359991"/>
                </a:lnTo>
                <a:lnTo>
                  <a:pt x="572952" y="362694"/>
                </a:lnTo>
                <a:lnTo>
                  <a:pt x="573272" y="365397"/>
                </a:lnTo>
                <a:lnTo>
                  <a:pt x="572952" y="368100"/>
                </a:lnTo>
                <a:lnTo>
                  <a:pt x="573272" y="370802"/>
                </a:lnTo>
                <a:lnTo>
                  <a:pt x="572952" y="373505"/>
                </a:lnTo>
                <a:lnTo>
                  <a:pt x="573234" y="375887"/>
                </a:lnTo>
                <a:lnTo>
                  <a:pt x="573272" y="376048"/>
                </a:lnTo>
                <a:lnTo>
                  <a:pt x="573263" y="376128"/>
                </a:lnTo>
                <a:lnTo>
                  <a:pt x="573272" y="376208"/>
                </a:lnTo>
                <a:lnTo>
                  <a:pt x="572962" y="378830"/>
                </a:lnTo>
                <a:lnTo>
                  <a:pt x="573272" y="381453"/>
                </a:lnTo>
                <a:lnTo>
                  <a:pt x="573263" y="381533"/>
                </a:lnTo>
                <a:lnTo>
                  <a:pt x="573272" y="381613"/>
                </a:lnTo>
                <a:lnTo>
                  <a:pt x="572962" y="384236"/>
                </a:lnTo>
                <a:lnTo>
                  <a:pt x="573272" y="386859"/>
                </a:lnTo>
                <a:lnTo>
                  <a:pt x="573263" y="386939"/>
                </a:lnTo>
                <a:lnTo>
                  <a:pt x="573272" y="387019"/>
                </a:lnTo>
                <a:lnTo>
                  <a:pt x="572962" y="389641"/>
                </a:lnTo>
                <a:lnTo>
                  <a:pt x="573272" y="392264"/>
                </a:lnTo>
                <a:lnTo>
                  <a:pt x="573263" y="392344"/>
                </a:lnTo>
                <a:lnTo>
                  <a:pt x="573272" y="392425"/>
                </a:lnTo>
                <a:lnTo>
                  <a:pt x="572962" y="395047"/>
                </a:lnTo>
                <a:lnTo>
                  <a:pt x="573272" y="397669"/>
                </a:lnTo>
                <a:lnTo>
                  <a:pt x="573263" y="397750"/>
                </a:lnTo>
                <a:lnTo>
                  <a:pt x="573272" y="397830"/>
                </a:lnTo>
                <a:lnTo>
                  <a:pt x="572962" y="400452"/>
                </a:lnTo>
                <a:lnTo>
                  <a:pt x="573272" y="403075"/>
                </a:lnTo>
                <a:lnTo>
                  <a:pt x="573263" y="403155"/>
                </a:lnTo>
                <a:lnTo>
                  <a:pt x="573272" y="403235"/>
                </a:lnTo>
                <a:lnTo>
                  <a:pt x="572962" y="405858"/>
                </a:lnTo>
                <a:lnTo>
                  <a:pt x="573272" y="408480"/>
                </a:lnTo>
                <a:lnTo>
                  <a:pt x="573263" y="408561"/>
                </a:lnTo>
                <a:lnTo>
                  <a:pt x="573272" y="408641"/>
                </a:lnTo>
                <a:lnTo>
                  <a:pt x="573234" y="408802"/>
                </a:lnTo>
                <a:lnTo>
                  <a:pt x="572952" y="411183"/>
                </a:lnTo>
                <a:lnTo>
                  <a:pt x="573272" y="413886"/>
                </a:lnTo>
                <a:lnTo>
                  <a:pt x="573260" y="413993"/>
                </a:lnTo>
                <a:lnTo>
                  <a:pt x="573272" y="414046"/>
                </a:lnTo>
                <a:lnTo>
                  <a:pt x="573234" y="414207"/>
                </a:lnTo>
                <a:lnTo>
                  <a:pt x="572952" y="416589"/>
                </a:lnTo>
                <a:lnTo>
                  <a:pt x="573272" y="419291"/>
                </a:lnTo>
                <a:lnTo>
                  <a:pt x="573260" y="419398"/>
                </a:lnTo>
                <a:lnTo>
                  <a:pt x="573272" y="419452"/>
                </a:lnTo>
                <a:lnTo>
                  <a:pt x="573234" y="419613"/>
                </a:lnTo>
                <a:lnTo>
                  <a:pt x="572952" y="421994"/>
                </a:lnTo>
                <a:lnTo>
                  <a:pt x="573272" y="424697"/>
                </a:lnTo>
                <a:lnTo>
                  <a:pt x="573260" y="424804"/>
                </a:lnTo>
                <a:lnTo>
                  <a:pt x="573272" y="424857"/>
                </a:lnTo>
                <a:lnTo>
                  <a:pt x="573234" y="425018"/>
                </a:lnTo>
                <a:lnTo>
                  <a:pt x="572952" y="427400"/>
                </a:lnTo>
                <a:lnTo>
                  <a:pt x="573272" y="430102"/>
                </a:lnTo>
                <a:lnTo>
                  <a:pt x="573260" y="430209"/>
                </a:lnTo>
                <a:lnTo>
                  <a:pt x="573272" y="430263"/>
                </a:lnTo>
                <a:lnTo>
                  <a:pt x="573234" y="430424"/>
                </a:lnTo>
                <a:lnTo>
                  <a:pt x="572952" y="432805"/>
                </a:lnTo>
                <a:lnTo>
                  <a:pt x="573272" y="435508"/>
                </a:lnTo>
                <a:lnTo>
                  <a:pt x="573260" y="435615"/>
                </a:lnTo>
                <a:lnTo>
                  <a:pt x="573272" y="435668"/>
                </a:lnTo>
                <a:lnTo>
                  <a:pt x="573234" y="435829"/>
                </a:lnTo>
                <a:lnTo>
                  <a:pt x="572952" y="438210"/>
                </a:lnTo>
                <a:lnTo>
                  <a:pt x="573272" y="440913"/>
                </a:lnTo>
                <a:lnTo>
                  <a:pt x="573260" y="441020"/>
                </a:lnTo>
                <a:lnTo>
                  <a:pt x="573272" y="441074"/>
                </a:lnTo>
                <a:lnTo>
                  <a:pt x="573234" y="441234"/>
                </a:lnTo>
                <a:lnTo>
                  <a:pt x="572952" y="443616"/>
                </a:lnTo>
                <a:lnTo>
                  <a:pt x="573272" y="446319"/>
                </a:lnTo>
                <a:lnTo>
                  <a:pt x="573260" y="446426"/>
                </a:lnTo>
                <a:lnTo>
                  <a:pt x="573272" y="446479"/>
                </a:lnTo>
                <a:lnTo>
                  <a:pt x="573234" y="446640"/>
                </a:lnTo>
                <a:lnTo>
                  <a:pt x="572952" y="449021"/>
                </a:lnTo>
                <a:lnTo>
                  <a:pt x="573272" y="451724"/>
                </a:lnTo>
                <a:lnTo>
                  <a:pt x="573260" y="451831"/>
                </a:lnTo>
                <a:lnTo>
                  <a:pt x="573272" y="451885"/>
                </a:lnTo>
                <a:lnTo>
                  <a:pt x="573234" y="452045"/>
                </a:lnTo>
                <a:lnTo>
                  <a:pt x="572952" y="454427"/>
                </a:lnTo>
                <a:lnTo>
                  <a:pt x="573272" y="457130"/>
                </a:lnTo>
                <a:lnTo>
                  <a:pt x="573260" y="457237"/>
                </a:lnTo>
                <a:lnTo>
                  <a:pt x="573272" y="457290"/>
                </a:lnTo>
                <a:lnTo>
                  <a:pt x="573234" y="457450"/>
                </a:lnTo>
                <a:lnTo>
                  <a:pt x="572952" y="459833"/>
                </a:lnTo>
                <a:lnTo>
                  <a:pt x="573272" y="462535"/>
                </a:lnTo>
                <a:lnTo>
                  <a:pt x="573260" y="462642"/>
                </a:lnTo>
                <a:lnTo>
                  <a:pt x="573272" y="462696"/>
                </a:lnTo>
                <a:lnTo>
                  <a:pt x="573234" y="462856"/>
                </a:lnTo>
                <a:lnTo>
                  <a:pt x="572952" y="465238"/>
                </a:lnTo>
                <a:lnTo>
                  <a:pt x="573272" y="467940"/>
                </a:lnTo>
                <a:lnTo>
                  <a:pt x="573260" y="468048"/>
                </a:lnTo>
                <a:lnTo>
                  <a:pt x="573272" y="468101"/>
                </a:lnTo>
                <a:lnTo>
                  <a:pt x="573234" y="468262"/>
                </a:lnTo>
                <a:lnTo>
                  <a:pt x="572952" y="470643"/>
                </a:lnTo>
                <a:lnTo>
                  <a:pt x="573272" y="473346"/>
                </a:lnTo>
                <a:lnTo>
                  <a:pt x="573260" y="473453"/>
                </a:lnTo>
                <a:lnTo>
                  <a:pt x="573272" y="473506"/>
                </a:lnTo>
                <a:lnTo>
                  <a:pt x="573234" y="473667"/>
                </a:lnTo>
                <a:lnTo>
                  <a:pt x="572952" y="476049"/>
                </a:lnTo>
                <a:lnTo>
                  <a:pt x="573272" y="478752"/>
                </a:lnTo>
                <a:lnTo>
                  <a:pt x="573260" y="478859"/>
                </a:lnTo>
                <a:lnTo>
                  <a:pt x="573272" y="478912"/>
                </a:lnTo>
                <a:lnTo>
                  <a:pt x="573234" y="479072"/>
                </a:lnTo>
                <a:lnTo>
                  <a:pt x="572952" y="481454"/>
                </a:lnTo>
                <a:lnTo>
                  <a:pt x="573272" y="484157"/>
                </a:lnTo>
                <a:lnTo>
                  <a:pt x="573260" y="484264"/>
                </a:lnTo>
                <a:lnTo>
                  <a:pt x="573272" y="484317"/>
                </a:lnTo>
                <a:lnTo>
                  <a:pt x="573234" y="484478"/>
                </a:lnTo>
                <a:lnTo>
                  <a:pt x="572952" y="486860"/>
                </a:lnTo>
                <a:lnTo>
                  <a:pt x="573272" y="489563"/>
                </a:lnTo>
                <a:lnTo>
                  <a:pt x="573260" y="489669"/>
                </a:lnTo>
                <a:lnTo>
                  <a:pt x="573272" y="489723"/>
                </a:lnTo>
                <a:lnTo>
                  <a:pt x="573234" y="489883"/>
                </a:lnTo>
                <a:lnTo>
                  <a:pt x="572952" y="492265"/>
                </a:lnTo>
                <a:lnTo>
                  <a:pt x="573272" y="494968"/>
                </a:lnTo>
                <a:lnTo>
                  <a:pt x="573260" y="495075"/>
                </a:lnTo>
                <a:lnTo>
                  <a:pt x="573272" y="495128"/>
                </a:lnTo>
                <a:lnTo>
                  <a:pt x="573234" y="495289"/>
                </a:lnTo>
                <a:lnTo>
                  <a:pt x="572952" y="497671"/>
                </a:lnTo>
                <a:lnTo>
                  <a:pt x="573272" y="500374"/>
                </a:lnTo>
                <a:lnTo>
                  <a:pt x="573260" y="500480"/>
                </a:lnTo>
                <a:lnTo>
                  <a:pt x="573272" y="500534"/>
                </a:lnTo>
                <a:lnTo>
                  <a:pt x="573234" y="500694"/>
                </a:lnTo>
                <a:lnTo>
                  <a:pt x="572952" y="503076"/>
                </a:lnTo>
                <a:lnTo>
                  <a:pt x="573272" y="505779"/>
                </a:lnTo>
                <a:lnTo>
                  <a:pt x="573260" y="505886"/>
                </a:lnTo>
                <a:lnTo>
                  <a:pt x="573272" y="505939"/>
                </a:lnTo>
                <a:lnTo>
                  <a:pt x="573234" y="506100"/>
                </a:lnTo>
                <a:lnTo>
                  <a:pt x="572952" y="508482"/>
                </a:lnTo>
                <a:lnTo>
                  <a:pt x="573272" y="511185"/>
                </a:lnTo>
                <a:lnTo>
                  <a:pt x="573260" y="511291"/>
                </a:lnTo>
                <a:lnTo>
                  <a:pt x="573272" y="511345"/>
                </a:lnTo>
                <a:lnTo>
                  <a:pt x="573234" y="511505"/>
                </a:lnTo>
                <a:lnTo>
                  <a:pt x="572952" y="513887"/>
                </a:lnTo>
                <a:lnTo>
                  <a:pt x="573272" y="516590"/>
                </a:lnTo>
                <a:lnTo>
                  <a:pt x="573260" y="516697"/>
                </a:lnTo>
                <a:lnTo>
                  <a:pt x="573272" y="516750"/>
                </a:lnTo>
                <a:lnTo>
                  <a:pt x="573234" y="516911"/>
                </a:lnTo>
                <a:lnTo>
                  <a:pt x="572952" y="519293"/>
                </a:lnTo>
                <a:lnTo>
                  <a:pt x="573272" y="521995"/>
                </a:lnTo>
                <a:lnTo>
                  <a:pt x="573260" y="522102"/>
                </a:lnTo>
                <a:lnTo>
                  <a:pt x="573272" y="522156"/>
                </a:lnTo>
                <a:lnTo>
                  <a:pt x="573234" y="522316"/>
                </a:lnTo>
                <a:lnTo>
                  <a:pt x="572952" y="524698"/>
                </a:lnTo>
                <a:lnTo>
                  <a:pt x="573272" y="527401"/>
                </a:lnTo>
                <a:lnTo>
                  <a:pt x="573260" y="527508"/>
                </a:lnTo>
                <a:lnTo>
                  <a:pt x="573272" y="527561"/>
                </a:lnTo>
                <a:lnTo>
                  <a:pt x="573234" y="527721"/>
                </a:lnTo>
                <a:lnTo>
                  <a:pt x="572952" y="530104"/>
                </a:lnTo>
                <a:lnTo>
                  <a:pt x="573272" y="532806"/>
                </a:lnTo>
                <a:lnTo>
                  <a:pt x="573260" y="532913"/>
                </a:lnTo>
                <a:lnTo>
                  <a:pt x="573272" y="532967"/>
                </a:lnTo>
                <a:lnTo>
                  <a:pt x="573234" y="533127"/>
                </a:lnTo>
                <a:lnTo>
                  <a:pt x="572952" y="535509"/>
                </a:lnTo>
                <a:lnTo>
                  <a:pt x="573272" y="538212"/>
                </a:lnTo>
                <a:lnTo>
                  <a:pt x="573260" y="538319"/>
                </a:lnTo>
                <a:lnTo>
                  <a:pt x="573272" y="538372"/>
                </a:lnTo>
                <a:lnTo>
                  <a:pt x="573234" y="538533"/>
                </a:lnTo>
                <a:lnTo>
                  <a:pt x="572952" y="540915"/>
                </a:lnTo>
                <a:lnTo>
                  <a:pt x="573272" y="543617"/>
                </a:lnTo>
                <a:lnTo>
                  <a:pt x="573260" y="543724"/>
                </a:lnTo>
                <a:lnTo>
                  <a:pt x="573272" y="543778"/>
                </a:lnTo>
                <a:lnTo>
                  <a:pt x="573234" y="543938"/>
                </a:lnTo>
                <a:lnTo>
                  <a:pt x="572952" y="546320"/>
                </a:lnTo>
                <a:lnTo>
                  <a:pt x="573272" y="549023"/>
                </a:lnTo>
                <a:lnTo>
                  <a:pt x="573260" y="549130"/>
                </a:lnTo>
                <a:lnTo>
                  <a:pt x="573272" y="549183"/>
                </a:lnTo>
                <a:lnTo>
                  <a:pt x="573234" y="549344"/>
                </a:lnTo>
                <a:lnTo>
                  <a:pt x="572952" y="551726"/>
                </a:lnTo>
                <a:lnTo>
                  <a:pt x="573272" y="554428"/>
                </a:lnTo>
                <a:lnTo>
                  <a:pt x="573260" y="554535"/>
                </a:lnTo>
                <a:lnTo>
                  <a:pt x="573272" y="554588"/>
                </a:lnTo>
                <a:lnTo>
                  <a:pt x="573234" y="554749"/>
                </a:lnTo>
                <a:lnTo>
                  <a:pt x="572952" y="557131"/>
                </a:lnTo>
                <a:lnTo>
                  <a:pt x="573272" y="559834"/>
                </a:lnTo>
                <a:lnTo>
                  <a:pt x="573260" y="559940"/>
                </a:lnTo>
                <a:lnTo>
                  <a:pt x="573272" y="559994"/>
                </a:lnTo>
                <a:lnTo>
                  <a:pt x="573234" y="560154"/>
                </a:lnTo>
                <a:lnTo>
                  <a:pt x="572952" y="562536"/>
                </a:lnTo>
                <a:lnTo>
                  <a:pt x="573272" y="565239"/>
                </a:lnTo>
                <a:lnTo>
                  <a:pt x="573260" y="565346"/>
                </a:lnTo>
                <a:lnTo>
                  <a:pt x="573272" y="565399"/>
                </a:lnTo>
                <a:lnTo>
                  <a:pt x="573234" y="565560"/>
                </a:lnTo>
                <a:lnTo>
                  <a:pt x="572952" y="567942"/>
                </a:lnTo>
                <a:lnTo>
                  <a:pt x="573272" y="570645"/>
                </a:lnTo>
                <a:lnTo>
                  <a:pt x="573260" y="570751"/>
                </a:lnTo>
                <a:lnTo>
                  <a:pt x="573272" y="570805"/>
                </a:lnTo>
                <a:lnTo>
                  <a:pt x="573234" y="570965"/>
                </a:lnTo>
                <a:lnTo>
                  <a:pt x="572952" y="573347"/>
                </a:lnTo>
                <a:lnTo>
                  <a:pt x="573272" y="576050"/>
                </a:lnTo>
                <a:lnTo>
                  <a:pt x="573260" y="576157"/>
                </a:lnTo>
                <a:lnTo>
                  <a:pt x="573272" y="576210"/>
                </a:lnTo>
                <a:lnTo>
                  <a:pt x="573234" y="576371"/>
                </a:lnTo>
                <a:lnTo>
                  <a:pt x="572952" y="578753"/>
                </a:lnTo>
                <a:lnTo>
                  <a:pt x="573272" y="581456"/>
                </a:lnTo>
                <a:lnTo>
                  <a:pt x="573260" y="581563"/>
                </a:lnTo>
                <a:lnTo>
                  <a:pt x="573272" y="581616"/>
                </a:lnTo>
                <a:lnTo>
                  <a:pt x="573234" y="581777"/>
                </a:lnTo>
                <a:lnTo>
                  <a:pt x="572952" y="584158"/>
                </a:lnTo>
                <a:lnTo>
                  <a:pt x="573272" y="586861"/>
                </a:lnTo>
                <a:lnTo>
                  <a:pt x="573260" y="586968"/>
                </a:lnTo>
                <a:lnTo>
                  <a:pt x="573272" y="587021"/>
                </a:lnTo>
                <a:lnTo>
                  <a:pt x="573234" y="587182"/>
                </a:lnTo>
                <a:lnTo>
                  <a:pt x="572952" y="589564"/>
                </a:lnTo>
                <a:lnTo>
                  <a:pt x="573272" y="592267"/>
                </a:lnTo>
                <a:lnTo>
                  <a:pt x="573260" y="592374"/>
                </a:lnTo>
                <a:lnTo>
                  <a:pt x="573272" y="592427"/>
                </a:lnTo>
                <a:lnTo>
                  <a:pt x="573234" y="592588"/>
                </a:lnTo>
                <a:lnTo>
                  <a:pt x="572952" y="594969"/>
                </a:lnTo>
                <a:lnTo>
                  <a:pt x="573272" y="597672"/>
                </a:lnTo>
                <a:lnTo>
                  <a:pt x="573260" y="597779"/>
                </a:lnTo>
                <a:lnTo>
                  <a:pt x="573272" y="597833"/>
                </a:lnTo>
                <a:lnTo>
                  <a:pt x="573234" y="597993"/>
                </a:lnTo>
                <a:lnTo>
                  <a:pt x="572952" y="600375"/>
                </a:lnTo>
                <a:lnTo>
                  <a:pt x="573272" y="603077"/>
                </a:lnTo>
                <a:lnTo>
                  <a:pt x="573260" y="603184"/>
                </a:lnTo>
                <a:lnTo>
                  <a:pt x="573272" y="603238"/>
                </a:lnTo>
                <a:lnTo>
                  <a:pt x="573234" y="603399"/>
                </a:lnTo>
                <a:lnTo>
                  <a:pt x="572952" y="605780"/>
                </a:lnTo>
                <a:lnTo>
                  <a:pt x="573272" y="608483"/>
                </a:lnTo>
                <a:lnTo>
                  <a:pt x="573260" y="608590"/>
                </a:lnTo>
                <a:lnTo>
                  <a:pt x="573272" y="608643"/>
                </a:lnTo>
                <a:lnTo>
                  <a:pt x="573234" y="608804"/>
                </a:lnTo>
                <a:lnTo>
                  <a:pt x="572952" y="611186"/>
                </a:lnTo>
                <a:lnTo>
                  <a:pt x="573272" y="613888"/>
                </a:lnTo>
                <a:lnTo>
                  <a:pt x="573260" y="613995"/>
                </a:lnTo>
                <a:lnTo>
                  <a:pt x="573272" y="614049"/>
                </a:lnTo>
                <a:lnTo>
                  <a:pt x="573234" y="614210"/>
                </a:lnTo>
                <a:lnTo>
                  <a:pt x="572952" y="616591"/>
                </a:lnTo>
                <a:lnTo>
                  <a:pt x="573272" y="619294"/>
                </a:lnTo>
                <a:lnTo>
                  <a:pt x="573260" y="619401"/>
                </a:lnTo>
                <a:lnTo>
                  <a:pt x="573272" y="619454"/>
                </a:lnTo>
                <a:lnTo>
                  <a:pt x="573234" y="619615"/>
                </a:lnTo>
                <a:lnTo>
                  <a:pt x="572952" y="621997"/>
                </a:lnTo>
                <a:lnTo>
                  <a:pt x="573272" y="624699"/>
                </a:lnTo>
                <a:lnTo>
                  <a:pt x="573260" y="624806"/>
                </a:lnTo>
                <a:lnTo>
                  <a:pt x="573272" y="624860"/>
                </a:lnTo>
                <a:lnTo>
                  <a:pt x="573234" y="625021"/>
                </a:lnTo>
                <a:lnTo>
                  <a:pt x="572952" y="627402"/>
                </a:lnTo>
                <a:lnTo>
                  <a:pt x="573272" y="630105"/>
                </a:lnTo>
                <a:lnTo>
                  <a:pt x="573260" y="630212"/>
                </a:lnTo>
                <a:lnTo>
                  <a:pt x="573272" y="630265"/>
                </a:lnTo>
                <a:lnTo>
                  <a:pt x="573234" y="630426"/>
                </a:lnTo>
                <a:lnTo>
                  <a:pt x="572952" y="632808"/>
                </a:lnTo>
                <a:lnTo>
                  <a:pt x="573272" y="635510"/>
                </a:lnTo>
                <a:lnTo>
                  <a:pt x="573260" y="635617"/>
                </a:lnTo>
                <a:lnTo>
                  <a:pt x="573272" y="635671"/>
                </a:lnTo>
                <a:lnTo>
                  <a:pt x="573234" y="635832"/>
                </a:lnTo>
                <a:lnTo>
                  <a:pt x="572952" y="638213"/>
                </a:lnTo>
                <a:lnTo>
                  <a:pt x="573272" y="640916"/>
                </a:lnTo>
                <a:lnTo>
                  <a:pt x="573260" y="641023"/>
                </a:lnTo>
                <a:lnTo>
                  <a:pt x="573272" y="641076"/>
                </a:lnTo>
                <a:lnTo>
                  <a:pt x="573234" y="641237"/>
                </a:lnTo>
                <a:lnTo>
                  <a:pt x="572952" y="643618"/>
                </a:lnTo>
                <a:lnTo>
                  <a:pt x="573272" y="646322"/>
                </a:lnTo>
                <a:lnTo>
                  <a:pt x="573260" y="646428"/>
                </a:lnTo>
                <a:lnTo>
                  <a:pt x="573272" y="646482"/>
                </a:lnTo>
                <a:lnTo>
                  <a:pt x="573234" y="646642"/>
                </a:lnTo>
                <a:lnTo>
                  <a:pt x="572952" y="649024"/>
                </a:lnTo>
                <a:lnTo>
                  <a:pt x="573272" y="651727"/>
                </a:lnTo>
                <a:lnTo>
                  <a:pt x="573260" y="651834"/>
                </a:lnTo>
                <a:lnTo>
                  <a:pt x="573272" y="651887"/>
                </a:lnTo>
                <a:lnTo>
                  <a:pt x="573234" y="652048"/>
                </a:lnTo>
                <a:lnTo>
                  <a:pt x="572952" y="654429"/>
                </a:lnTo>
                <a:lnTo>
                  <a:pt x="573272" y="657132"/>
                </a:lnTo>
                <a:lnTo>
                  <a:pt x="573260" y="657239"/>
                </a:lnTo>
                <a:lnTo>
                  <a:pt x="573272" y="657293"/>
                </a:lnTo>
                <a:lnTo>
                  <a:pt x="573234" y="657453"/>
                </a:lnTo>
                <a:lnTo>
                  <a:pt x="572952" y="659835"/>
                </a:lnTo>
                <a:lnTo>
                  <a:pt x="573272" y="662538"/>
                </a:lnTo>
                <a:lnTo>
                  <a:pt x="573253" y="662618"/>
                </a:lnTo>
                <a:lnTo>
                  <a:pt x="573272" y="662698"/>
                </a:lnTo>
                <a:lnTo>
                  <a:pt x="572652" y="665321"/>
                </a:lnTo>
                <a:lnTo>
                  <a:pt x="573272" y="667943"/>
                </a:lnTo>
                <a:lnTo>
                  <a:pt x="573253" y="668023"/>
                </a:lnTo>
                <a:lnTo>
                  <a:pt x="573272" y="668104"/>
                </a:lnTo>
                <a:lnTo>
                  <a:pt x="572652" y="670726"/>
                </a:lnTo>
                <a:lnTo>
                  <a:pt x="573272" y="673349"/>
                </a:lnTo>
                <a:lnTo>
                  <a:pt x="572633" y="676052"/>
                </a:lnTo>
                <a:lnTo>
                  <a:pt x="573272" y="678754"/>
                </a:lnTo>
                <a:lnTo>
                  <a:pt x="572633" y="681457"/>
                </a:lnTo>
                <a:lnTo>
                  <a:pt x="573272" y="684160"/>
                </a:lnTo>
                <a:lnTo>
                  <a:pt x="572633" y="686863"/>
                </a:lnTo>
                <a:lnTo>
                  <a:pt x="573272" y="689565"/>
                </a:lnTo>
                <a:lnTo>
                  <a:pt x="572633" y="692268"/>
                </a:lnTo>
                <a:lnTo>
                  <a:pt x="573272" y="694971"/>
                </a:lnTo>
                <a:lnTo>
                  <a:pt x="572633" y="697673"/>
                </a:lnTo>
                <a:lnTo>
                  <a:pt x="573272" y="700376"/>
                </a:lnTo>
                <a:lnTo>
                  <a:pt x="572633" y="703079"/>
                </a:lnTo>
                <a:lnTo>
                  <a:pt x="573272" y="705782"/>
                </a:lnTo>
                <a:lnTo>
                  <a:pt x="572633" y="708484"/>
                </a:lnTo>
                <a:lnTo>
                  <a:pt x="573272" y="711187"/>
                </a:lnTo>
                <a:lnTo>
                  <a:pt x="572633" y="713890"/>
                </a:lnTo>
                <a:lnTo>
                  <a:pt x="573272" y="716593"/>
                </a:lnTo>
                <a:lnTo>
                  <a:pt x="572633" y="719295"/>
                </a:lnTo>
                <a:lnTo>
                  <a:pt x="573272" y="721998"/>
                </a:lnTo>
                <a:lnTo>
                  <a:pt x="572633" y="724701"/>
                </a:lnTo>
                <a:lnTo>
                  <a:pt x="573272" y="727403"/>
                </a:lnTo>
                <a:lnTo>
                  <a:pt x="572633" y="730106"/>
                </a:lnTo>
                <a:lnTo>
                  <a:pt x="573272" y="732809"/>
                </a:lnTo>
                <a:lnTo>
                  <a:pt x="572633" y="735512"/>
                </a:lnTo>
                <a:lnTo>
                  <a:pt x="573272" y="738214"/>
                </a:lnTo>
                <a:lnTo>
                  <a:pt x="572633" y="740917"/>
                </a:lnTo>
                <a:lnTo>
                  <a:pt x="573272" y="743620"/>
                </a:lnTo>
                <a:lnTo>
                  <a:pt x="572633" y="746323"/>
                </a:lnTo>
                <a:lnTo>
                  <a:pt x="573272" y="749025"/>
                </a:lnTo>
                <a:lnTo>
                  <a:pt x="572633" y="751728"/>
                </a:lnTo>
                <a:lnTo>
                  <a:pt x="573272" y="754431"/>
                </a:lnTo>
                <a:lnTo>
                  <a:pt x="572633" y="757134"/>
                </a:lnTo>
                <a:lnTo>
                  <a:pt x="573272" y="759836"/>
                </a:lnTo>
                <a:lnTo>
                  <a:pt x="572633" y="762539"/>
                </a:lnTo>
                <a:lnTo>
                  <a:pt x="573272" y="765242"/>
                </a:lnTo>
                <a:lnTo>
                  <a:pt x="572633" y="767944"/>
                </a:lnTo>
                <a:lnTo>
                  <a:pt x="573272" y="770647"/>
                </a:lnTo>
                <a:lnTo>
                  <a:pt x="572633" y="773350"/>
                </a:lnTo>
                <a:lnTo>
                  <a:pt x="573272" y="776053"/>
                </a:lnTo>
                <a:lnTo>
                  <a:pt x="572633" y="778755"/>
                </a:lnTo>
                <a:lnTo>
                  <a:pt x="573272" y="781458"/>
                </a:lnTo>
                <a:lnTo>
                  <a:pt x="572633" y="784161"/>
                </a:lnTo>
                <a:lnTo>
                  <a:pt x="573272" y="786864"/>
                </a:lnTo>
                <a:lnTo>
                  <a:pt x="572633" y="789566"/>
                </a:lnTo>
                <a:lnTo>
                  <a:pt x="573272" y="792269"/>
                </a:lnTo>
                <a:lnTo>
                  <a:pt x="572633" y="794972"/>
                </a:lnTo>
                <a:lnTo>
                  <a:pt x="573272" y="797675"/>
                </a:lnTo>
                <a:lnTo>
                  <a:pt x="572633" y="800377"/>
                </a:lnTo>
                <a:lnTo>
                  <a:pt x="573272" y="803080"/>
                </a:lnTo>
                <a:lnTo>
                  <a:pt x="572633" y="805783"/>
                </a:lnTo>
                <a:lnTo>
                  <a:pt x="573272" y="808485"/>
                </a:lnTo>
                <a:lnTo>
                  <a:pt x="572633" y="811188"/>
                </a:lnTo>
                <a:lnTo>
                  <a:pt x="573272" y="813891"/>
                </a:lnTo>
                <a:lnTo>
                  <a:pt x="572633" y="816594"/>
                </a:lnTo>
                <a:lnTo>
                  <a:pt x="573272" y="819296"/>
                </a:lnTo>
                <a:lnTo>
                  <a:pt x="572633" y="821999"/>
                </a:lnTo>
                <a:lnTo>
                  <a:pt x="573272" y="824702"/>
                </a:lnTo>
                <a:lnTo>
                  <a:pt x="572633" y="827405"/>
                </a:lnTo>
                <a:lnTo>
                  <a:pt x="573272" y="830107"/>
                </a:lnTo>
                <a:lnTo>
                  <a:pt x="572633" y="832810"/>
                </a:lnTo>
                <a:lnTo>
                  <a:pt x="573272" y="835513"/>
                </a:lnTo>
                <a:lnTo>
                  <a:pt x="572633" y="838216"/>
                </a:lnTo>
                <a:lnTo>
                  <a:pt x="573272" y="840918"/>
                </a:lnTo>
                <a:lnTo>
                  <a:pt x="572633" y="843621"/>
                </a:lnTo>
                <a:lnTo>
                  <a:pt x="573272" y="846324"/>
                </a:lnTo>
                <a:lnTo>
                  <a:pt x="572633" y="849027"/>
                </a:lnTo>
                <a:lnTo>
                  <a:pt x="573272" y="851730"/>
                </a:lnTo>
                <a:lnTo>
                  <a:pt x="572633" y="854432"/>
                </a:lnTo>
                <a:lnTo>
                  <a:pt x="573272" y="857135"/>
                </a:lnTo>
                <a:lnTo>
                  <a:pt x="572633" y="859838"/>
                </a:lnTo>
                <a:lnTo>
                  <a:pt x="573272" y="862540"/>
                </a:lnTo>
                <a:lnTo>
                  <a:pt x="572633" y="865243"/>
                </a:lnTo>
                <a:lnTo>
                  <a:pt x="573272" y="867946"/>
                </a:lnTo>
                <a:lnTo>
                  <a:pt x="572633" y="870649"/>
                </a:lnTo>
                <a:lnTo>
                  <a:pt x="573272" y="873351"/>
                </a:lnTo>
                <a:lnTo>
                  <a:pt x="572633" y="876054"/>
                </a:lnTo>
                <a:lnTo>
                  <a:pt x="573272" y="878757"/>
                </a:lnTo>
                <a:lnTo>
                  <a:pt x="572633" y="881460"/>
                </a:lnTo>
                <a:lnTo>
                  <a:pt x="573272" y="884162"/>
                </a:lnTo>
                <a:lnTo>
                  <a:pt x="572633" y="886865"/>
                </a:lnTo>
                <a:lnTo>
                  <a:pt x="573272" y="889568"/>
                </a:lnTo>
                <a:lnTo>
                  <a:pt x="572633" y="892271"/>
                </a:lnTo>
                <a:lnTo>
                  <a:pt x="573272" y="894973"/>
                </a:lnTo>
                <a:lnTo>
                  <a:pt x="572633" y="897676"/>
                </a:lnTo>
                <a:lnTo>
                  <a:pt x="573272" y="900379"/>
                </a:lnTo>
                <a:lnTo>
                  <a:pt x="572633" y="903081"/>
                </a:lnTo>
                <a:lnTo>
                  <a:pt x="573272" y="905784"/>
                </a:lnTo>
                <a:lnTo>
                  <a:pt x="572633" y="908487"/>
                </a:lnTo>
                <a:lnTo>
                  <a:pt x="573272" y="911190"/>
                </a:lnTo>
                <a:lnTo>
                  <a:pt x="572633" y="913892"/>
                </a:lnTo>
                <a:lnTo>
                  <a:pt x="573272" y="916595"/>
                </a:lnTo>
                <a:lnTo>
                  <a:pt x="572633" y="919298"/>
                </a:lnTo>
                <a:lnTo>
                  <a:pt x="573272" y="922001"/>
                </a:lnTo>
                <a:cubicBezTo>
                  <a:pt x="573272" y="989462"/>
                  <a:pt x="444941" y="1044151"/>
                  <a:pt x="286636" y="1044151"/>
                </a:cubicBezTo>
                <a:cubicBezTo>
                  <a:pt x="128332" y="1044151"/>
                  <a:pt x="0" y="989462"/>
                  <a:pt x="0" y="922001"/>
                </a:cubicBezTo>
                <a:lnTo>
                  <a:pt x="640" y="919298"/>
                </a:lnTo>
                <a:lnTo>
                  <a:pt x="0" y="916595"/>
                </a:lnTo>
                <a:lnTo>
                  <a:pt x="640" y="913892"/>
                </a:lnTo>
                <a:lnTo>
                  <a:pt x="0" y="911190"/>
                </a:lnTo>
                <a:lnTo>
                  <a:pt x="640" y="908487"/>
                </a:lnTo>
                <a:lnTo>
                  <a:pt x="0" y="905784"/>
                </a:lnTo>
                <a:lnTo>
                  <a:pt x="640" y="903081"/>
                </a:lnTo>
                <a:lnTo>
                  <a:pt x="0" y="900379"/>
                </a:lnTo>
                <a:lnTo>
                  <a:pt x="640" y="897676"/>
                </a:lnTo>
                <a:lnTo>
                  <a:pt x="0" y="894973"/>
                </a:lnTo>
                <a:lnTo>
                  <a:pt x="640" y="892271"/>
                </a:lnTo>
                <a:lnTo>
                  <a:pt x="0" y="889568"/>
                </a:lnTo>
                <a:lnTo>
                  <a:pt x="640" y="886865"/>
                </a:lnTo>
                <a:lnTo>
                  <a:pt x="0" y="884162"/>
                </a:lnTo>
                <a:lnTo>
                  <a:pt x="640" y="881460"/>
                </a:lnTo>
                <a:lnTo>
                  <a:pt x="0" y="878757"/>
                </a:lnTo>
                <a:lnTo>
                  <a:pt x="640" y="876054"/>
                </a:lnTo>
                <a:lnTo>
                  <a:pt x="0" y="873351"/>
                </a:lnTo>
                <a:lnTo>
                  <a:pt x="640" y="870649"/>
                </a:lnTo>
                <a:lnTo>
                  <a:pt x="0" y="867946"/>
                </a:lnTo>
                <a:lnTo>
                  <a:pt x="640" y="865243"/>
                </a:lnTo>
                <a:lnTo>
                  <a:pt x="0" y="862540"/>
                </a:lnTo>
                <a:lnTo>
                  <a:pt x="640" y="859838"/>
                </a:lnTo>
                <a:lnTo>
                  <a:pt x="0" y="857135"/>
                </a:lnTo>
                <a:lnTo>
                  <a:pt x="640" y="854432"/>
                </a:lnTo>
                <a:lnTo>
                  <a:pt x="0" y="851730"/>
                </a:lnTo>
                <a:lnTo>
                  <a:pt x="640" y="849027"/>
                </a:lnTo>
                <a:lnTo>
                  <a:pt x="0" y="846324"/>
                </a:lnTo>
                <a:lnTo>
                  <a:pt x="640" y="843621"/>
                </a:lnTo>
                <a:lnTo>
                  <a:pt x="0" y="840918"/>
                </a:lnTo>
                <a:lnTo>
                  <a:pt x="640" y="838216"/>
                </a:lnTo>
                <a:lnTo>
                  <a:pt x="0" y="835513"/>
                </a:lnTo>
                <a:lnTo>
                  <a:pt x="640" y="832810"/>
                </a:lnTo>
                <a:lnTo>
                  <a:pt x="0" y="830107"/>
                </a:lnTo>
                <a:lnTo>
                  <a:pt x="640" y="827405"/>
                </a:lnTo>
                <a:lnTo>
                  <a:pt x="0" y="824702"/>
                </a:lnTo>
                <a:lnTo>
                  <a:pt x="640" y="821999"/>
                </a:lnTo>
                <a:lnTo>
                  <a:pt x="0" y="819296"/>
                </a:lnTo>
                <a:lnTo>
                  <a:pt x="640" y="816594"/>
                </a:lnTo>
                <a:lnTo>
                  <a:pt x="0" y="813891"/>
                </a:lnTo>
                <a:lnTo>
                  <a:pt x="640" y="811188"/>
                </a:lnTo>
                <a:lnTo>
                  <a:pt x="0" y="808485"/>
                </a:lnTo>
                <a:lnTo>
                  <a:pt x="640" y="805783"/>
                </a:lnTo>
                <a:lnTo>
                  <a:pt x="0" y="803080"/>
                </a:lnTo>
                <a:lnTo>
                  <a:pt x="640" y="800377"/>
                </a:lnTo>
                <a:lnTo>
                  <a:pt x="0" y="797675"/>
                </a:lnTo>
                <a:lnTo>
                  <a:pt x="640" y="794972"/>
                </a:lnTo>
                <a:lnTo>
                  <a:pt x="0" y="792269"/>
                </a:lnTo>
                <a:lnTo>
                  <a:pt x="640" y="789566"/>
                </a:lnTo>
                <a:lnTo>
                  <a:pt x="0" y="786864"/>
                </a:lnTo>
                <a:lnTo>
                  <a:pt x="640" y="784161"/>
                </a:lnTo>
                <a:lnTo>
                  <a:pt x="0" y="781458"/>
                </a:lnTo>
                <a:lnTo>
                  <a:pt x="640" y="778755"/>
                </a:lnTo>
                <a:lnTo>
                  <a:pt x="0" y="776053"/>
                </a:lnTo>
                <a:lnTo>
                  <a:pt x="640" y="773350"/>
                </a:lnTo>
                <a:lnTo>
                  <a:pt x="0" y="770647"/>
                </a:lnTo>
                <a:lnTo>
                  <a:pt x="640" y="767944"/>
                </a:lnTo>
                <a:lnTo>
                  <a:pt x="0" y="765242"/>
                </a:lnTo>
                <a:lnTo>
                  <a:pt x="640" y="762539"/>
                </a:lnTo>
                <a:lnTo>
                  <a:pt x="0" y="759836"/>
                </a:lnTo>
                <a:lnTo>
                  <a:pt x="640" y="757134"/>
                </a:lnTo>
                <a:lnTo>
                  <a:pt x="0" y="754431"/>
                </a:lnTo>
                <a:lnTo>
                  <a:pt x="640" y="751728"/>
                </a:lnTo>
                <a:lnTo>
                  <a:pt x="0" y="749025"/>
                </a:lnTo>
                <a:lnTo>
                  <a:pt x="640" y="746323"/>
                </a:lnTo>
                <a:lnTo>
                  <a:pt x="0" y="743620"/>
                </a:lnTo>
                <a:lnTo>
                  <a:pt x="640" y="740917"/>
                </a:lnTo>
                <a:lnTo>
                  <a:pt x="0" y="738214"/>
                </a:lnTo>
                <a:lnTo>
                  <a:pt x="640" y="735512"/>
                </a:lnTo>
                <a:lnTo>
                  <a:pt x="0" y="732809"/>
                </a:lnTo>
                <a:lnTo>
                  <a:pt x="640" y="730106"/>
                </a:lnTo>
                <a:lnTo>
                  <a:pt x="0" y="727403"/>
                </a:lnTo>
                <a:lnTo>
                  <a:pt x="640" y="724701"/>
                </a:lnTo>
                <a:lnTo>
                  <a:pt x="0" y="721998"/>
                </a:lnTo>
                <a:lnTo>
                  <a:pt x="640" y="719295"/>
                </a:lnTo>
                <a:lnTo>
                  <a:pt x="0" y="716593"/>
                </a:lnTo>
                <a:lnTo>
                  <a:pt x="640" y="713890"/>
                </a:lnTo>
                <a:lnTo>
                  <a:pt x="0" y="711187"/>
                </a:lnTo>
                <a:lnTo>
                  <a:pt x="640" y="708484"/>
                </a:lnTo>
                <a:lnTo>
                  <a:pt x="0" y="705782"/>
                </a:lnTo>
                <a:lnTo>
                  <a:pt x="640" y="703079"/>
                </a:lnTo>
                <a:lnTo>
                  <a:pt x="0" y="700376"/>
                </a:lnTo>
                <a:lnTo>
                  <a:pt x="640" y="697673"/>
                </a:lnTo>
                <a:lnTo>
                  <a:pt x="0" y="694971"/>
                </a:lnTo>
                <a:lnTo>
                  <a:pt x="640" y="692268"/>
                </a:lnTo>
                <a:lnTo>
                  <a:pt x="0" y="689565"/>
                </a:lnTo>
                <a:lnTo>
                  <a:pt x="640" y="686863"/>
                </a:lnTo>
                <a:lnTo>
                  <a:pt x="0" y="684160"/>
                </a:lnTo>
                <a:lnTo>
                  <a:pt x="640" y="681457"/>
                </a:lnTo>
                <a:lnTo>
                  <a:pt x="0" y="678754"/>
                </a:lnTo>
                <a:lnTo>
                  <a:pt x="640" y="676052"/>
                </a:lnTo>
                <a:lnTo>
                  <a:pt x="0" y="673349"/>
                </a:lnTo>
                <a:lnTo>
                  <a:pt x="621" y="670726"/>
                </a:lnTo>
                <a:lnTo>
                  <a:pt x="0" y="668104"/>
                </a:lnTo>
                <a:lnTo>
                  <a:pt x="19" y="668023"/>
                </a:lnTo>
                <a:lnTo>
                  <a:pt x="0" y="667943"/>
                </a:lnTo>
                <a:lnTo>
                  <a:pt x="621" y="665321"/>
                </a:lnTo>
                <a:lnTo>
                  <a:pt x="0" y="662698"/>
                </a:lnTo>
                <a:lnTo>
                  <a:pt x="19" y="662618"/>
                </a:lnTo>
                <a:lnTo>
                  <a:pt x="0" y="662538"/>
                </a:lnTo>
                <a:lnTo>
                  <a:pt x="320" y="659835"/>
                </a:lnTo>
                <a:lnTo>
                  <a:pt x="38" y="657453"/>
                </a:lnTo>
                <a:lnTo>
                  <a:pt x="0" y="657293"/>
                </a:lnTo>
                <a:lnTo>
                  <a:pt x="13" y="657239"/>
                </a:lnTo>
                <a:lnTo>
                  <a:pt x="0" y="657132"/>
                </a:lnTo>
                <a:lnTo>
                  <a:pt x="320" y="654429"/>
                </a:lnTo>
                <a:lnTo>
                  <a:pt x="38" y="652048"/>
                </a:lnTo>
                <a:lnTo>
                  <a:pt x="0" y="651887"/>
                </a:lnTo>
                <a:lnTo>
                  <a:pt x="13" y="651834"/>
                </a:lnTo>
                <a:lnTo>
                  <a:pt x="0" y="651727"/>
                </a:lnTo>
                <a:lnTo>
                  <a:pt x="320" y="649024"/>
                </a:lnTo>
                <a:lnTo>
                  <a:pt x="38" y="646642"/>
                </a:lnTo>
                <a:lnTo>
                  <a:pt x="0" y="646482"/>
                </a:lnTo>
                <a:lnTo>
                  <a:pt x="13" y="646428"/>
                </a:lnTo>
                <a:lnTo>
                  <a:pt x="0" y="646322"/>
                </a:lnTo>
                <a:lnTo>
                  <a:pt x="320" y="643618"/>
                </a:lnTo>
                <a:lnTo>
                  <a:pt x="38" y="641237"/>
                </a:lnTo>
                <a:lnTo>
                  <a:pt x="0" y="641076"/>
                </a:lnTo>
                <a:lnTo>
                  <a:pt x="13" y="641023"/>
                </a:lnTo>
                <a:lnTo>
                  <a:pt x="0" y="640916"/>
                </a:lnTo>
                <a:lnTo>
                  <a:pt x="320" y="638213"/>
                </a:lnTo>
                <a:lnTo>
                  <a:pt x="38" y="635832"/>
                </a:lnTo>
                <a:lnTo>
                  <a:pt x="0" y="635671"/>
                </a:lnTo>
                <a:lnTo>
                  <a:pt x="13" y="635617"/>
                </a:lnTo>
                <a:lnTo>
                  <a:pt x="0" y="635510"/>
                </a:lnTo>
                <a:lnTo>
                  <a:pt x="320" y="632808"/>
                </a:lnTo>
                <a:lnTo>
                  <a:pt x="38" y="630426"/>
                </a:lnTo>
                <a:lnTo>
                  <a:pt x="0" y="630265"/>
                </a:lnTo>
                <a:lnTo>
                  <a:pt x="13" y="630212"/>
                </a:lnTo>
                <a:lnTo>
                  <a:pt x="0" y="630105"/>
                </a:lnTo>
                <a:lnTo>
                  <a:pt x="320" y="627402"/>
                </a:lnTo>
                <a:lnTo>
                  <a:pt x="38" y="625021"/>
                </a:lnTo>
                <a:lnTo>
                  <a:pt x="0" y="624860"/>
                </a:lnTo>
                <a:lnTo>
                  <a:pt x="13" y="624806"/>
                </a:lnTo>
                <a:lnTo>
                  <a:pt x="0" y="624699"/>
                </a:lnTo>
                <a:lnTo>
                  <a:pt x="320" y="621997"/>
                </a:lnTo>
                <a:lnTo>
                  <a:pt x="38" y="619615"/>
                </a:lnTo>
                <a:lnTo>
                  <a:pt x="0" y="619454"/>
                </a:lnTo>
                <a:lnTo>
                  <a:pt x="13" y="619401"/>
                </a:lnTo>
                <a:lnTo>
                  <a:pt x="0" y="619294"/>
                </a:lnTo>
                <a:lnTo>
                  <a:pt x="320" y="616591"/>
                </a:lnTo>
                <a:lnTo>
                  <a:pt x="38" y="614210"/>
                </a:lnTo>
                <a:lnTo>
                  <a:pt x="0" y="614049"/>
                </a:lnTo>
                <a:lnTo>
                  <a:pt x="13" y="613995"/>
                </a:lnTo>
                <a:lnTo>
                  <a:pt x="0" y="613888"/>
                </a:lnTo>
                <a:lnTo>
                  <a:pt x="320" y="611186"/>
                </a:lnTo>
                <a:lnTo>
                  <a:pt x="38" y="608804"/>
                </a:lnTo>
                <a:lnTo>
                  <a:pt x="0" y="608643"/>
                </a:lnTo>
                <a:lnTo>
                  <a:pt x="13" y="608590"/>
                </a:lnTo>
                <a:lnTo>
                  <a:pt x="0" y="608483"/>
                </a:lnTo>
                <a:lnTo>
                  <a:pt x="320" y="605780"/>
                </a:lnTo>
                <a:lnTo>
                  <a:pt x="38" y="603399"/>
                </a:lnTo>
                <a:lnTo>
                  <a:pt x="0" y="603238"/>
                </a:lnTo>
                <a:lnTo>
                  <a:pt x="13" y="603184"/>
                </a:lnTo>
                <a:lnTo>
                  <a:pt x="0" y="603077"/>
                </a:lnTo>
                <a:lnTo>
                  <a:pt x="320" y="600375"/>
                </a:lnTo>
                <a:lnTo>
                  <a:pt x="38" y="597993"/>
                </a:lnTo>
                <a:lnTo>
                  <a:pt x="0" y="597833"/>
                </a:lnTo>
                <a:lnTo>
                  <a:pt x="13" y="597779"/>
                </a:lnTo>
                <a:lnTo>
                  <a:pt x="0" y="597672"/>
                </a:lnTo>
                <a:lnTo>
                  <a:pt x="320" y="594969"/>
                </a:lnTo>
                <a:lnTo>
                  <a:pt x="38" y="592588"/>
                </a:lnTo>
                <a:lnTo>
                  <a:pt x="0" y="592427"/>
                </a:lnTo>
                <a:lnTo>
                  <a:pt x="13" y="592374"/>
                </a:lnTo>
                <a:lnTo>
                  <a:pt x="0" y="592267"/>
                </a:lnTo>
                <a:lnTo>
                  <a:pt x="320" y="589564"/>
                </a:lnTo>
                <a:lnTo>
                  <a:pt x="38" y="587182"/>
                </a:lnTo>
                <a:lnTo>
                  <a:pt x="0" y="587021"/>
                </a:lnTo>
                <a:lnTo>
                  <a:pt x="13" y="586968"/>
                </a:lnTo>
                <a:lnTo>
                  <a:pt x="0" y="586861"/>
                </a:lnTo>
                <a:lnTo>
                  <a:pt x="320" y="584158"/>
                </a:lnTo>
                <a:lnTo>
                  <a:pt x="38" y="581777"/>
                </a:lnTo>
                <a:lnTo>
                  <a:pt x="0" y="581616"/>
                </a:lnTo>
                <a:lnTo>
                  <a:pt x="13" y="581563"/>
                </a:lnTo>
                <a:lnTo>
                  <a:pt x="0" y="581456"/>
                </a:lnTo>
                <a:lnTo>
                  <a:pt x="320" y="578753"/>
                </a:lnTo>
                <a:lnTo>
                  <a:pt x="38" y="576371"/>
                </a:lnTo>
                <a:lnTo>
                  <a:pt x="0" y="576210"/>
                </a:lnTo>
                <a:lnTo>
                  <a:pt x="13" y="576157"/>
                </a:lnTo>
                <a:lnTo>
                  <a:pt x="0" y="576050"/>
                </a:lnTo>
                <a:lnTo>
                  <a:pt x="320" y="573347"/>
                </a:lnTo>
                <a:lnTo>
                  <a:pt x="38" y="570965"/>
                </a:lnTo>
                <a:lnTo>
                  <a:pt x="0" y="570805"/>
                </a:lnTo>
                <a:lnTo>
                  <a:pt x="13" y="570751"/>
                </a:lnTo>
                <a:lnTo>
                  <a:pt x="0" y="570645"/>
                </a:lnTo>
                <a:lnTo>
                  <a:pt x="320" y="567942"/>
                </a:lnTo>
                <a:lnTo>
                  <a:pt x="38" y="565560"/>
                </a:lnTo>
                <a:lnTo>
                  <a:pt x="0" y="565399"/>
                </a:lnTo>
                <a:lnTo>
                  <a:pt x="13" y="565346"/>
                </a:lnTo>
                <a:lnTo>
                  <a:pt x="0" y="565239"/>
                </a:lnTo>
                <a:lnTo>
                  <a:pt x="320" y="562536"/>
                </a:lnTo>
                <a:lnTo>
                  <a:pt x="38" y="560154"/>
                </a:lnTo>
                <a:lnTo>
                  <a:pt x="0" y="559994"/>
                </a:lnTo>
                <a:lnTo>
                  <a:pt x="13" y="559940"/>
                </a:lnTo>
                <a:lnTo>
                  <a:pt x="0" y="559834"/>
                </a:lnTo>
                <a:lnTo>
                  <a:pt x="320" y="557131"/>
                </a:lnTo>
                <a:lnTo>
                  <a:pt x="38" y="554749"/>
                </a:lnTo>
                <a:lnTo>
                  <a:pt x="0" y="554588"/>
                </a:lnTo>
                <a:lnTo>
                  <a:pt x="13" y="554535"/>
                </a:lnTo>
                <a:lnTo>
                  <a:pt x="0" y="554428"/>
                </a:lnTo>
                <a:lnTo>
                  <a:pt x="320" y="551726"/>
                </a:lnTo>
                <a:lnTo>
                  <a:pt x="38" y="549344"/>
                </a:lnTo>
                <a:lnTo>
                  <a:pt x="0" y="549183"/>
                </a:lnTo>
                <a:lnTo>
                  <a:pt x="13" y="549130"/>
                </a:lnTo>
                <a:lnTo>
                  <a:pt x="0" y="549023"/>
                </a:lnTo>
                <a:lnTo>
                  <a:pt x="320" y="546320"/>
                </a:lnTo>
                <a:lnTo>
                  <a:pt x="38" y="543938"/>
                </a:lnTo>
                <a:lnTo>
                  <a:pt x="0" y="543778"/>
                </a:lnTo>
                <a:lnTo>
                  <a:pt x="13" y="543724"/>
                </a:lnTo>
                <a:lnTo>
                  <a:pt x="0" y="543617"/>
                </a:lnTo>
                <a:lnTo>
                  <a:pt x="320" y="540915"/>
                </a:lnTo>
                <a:lnTo>
                  <a:pt x="38" y="538533"/>
                </a:lnTo>
                <a:lnTo>
                  <a:pt x="0" y="538372"/>
                </a:lnTo>
                <a:lnTo>
                  <a:pt x="13" y="538319"/>
                </a:lnTo>
                <a:lnTo>
                  <a:pt x="0" y="538212"/>
                </a:lnTo>
                <a:lnTo>
                  <a:pt x="320" y="535509"/>
                </a:lnTo>
                <a:lnTo>
                  <a:pt x="38" y="533127"/>
                </a:lnTo>
                <a:lnTo>
                  <a:pt x="0" y="532967"/>
                </a:lnTo>
                <a:lnTo>
                  <a:pt x="13" y="532913"/>
                </a:lnTo>
                <a:lnTo>
                  <a:pt x="0" y="532806"/>
                </a:lnTo>
                <a:lnTo>
                  <a:pt x="320" y="530104"/>
                </a:lnTo>
                <a:lnTo>
                  <a:pt x="38" y="527721"/>
                </a:lnTo>
                <a:lnTo>
                  <a:pt x="0" y="527561"/>
                </a:lnTo>
                <a:lnTo>
                  <a:pt x="13" y="527508"/>
                </a:lnTo>
                <a:lnTo>
                  <a:pt x="0" y="527401"/>
                </a:lnTo>
                <a:lnTo>
                  <a:pt x="320" y="524698"/>
                </a:lnTo>
                <a:lnTo>
                  <a:pt x="38" y="522316"/>
                </a:lnTo>
                <a:lnTo>
                  <a:pt x="0" y="522156"/>
                </a:lnTo>
                <a:lnTo>
                  <a:pt x="13" y="522102"/>
                </a:lnTo>
                <a:lnTo>
                  <a:pt x="0" y="521995"/>
                </a:lnTo>
                <a:lnTo>
                  <a:pt x="320" y="519293"/>
                </a:lnTo>
                <a:lnTo>
                  <a:pt x="38" y="516911"/>
                </a:lnTo>
                <a:lnTo>
                  <a:pt x="0" y="516750"/>
                </a:lnTo>
                <a:lnTo>
                  <a:pt x="13" y="516697"/>
                </a:lnTo>
                <a:lnTo>
                  <a:pt x="0" y="516590"/>
                </a:lnTo>
                <a:lnTo>
                  <a:pt x="320" y="513887"/>
                </a:lnTo>
                <a:lnTo>
                  <a:pt x="38" y="511505"/>
                </a:lnTo>
                <a:lnTo>
                  <a:pt x="0" y="511345"/>
                </a:lnTo>
                <a:lnTo>
                  <a:pt x="13" y="511291"/>
                </a:lnTo>
                <a:lnTo>
                  <a:pt x="0" y="511185"/>
                </a:lnTo>
                <a:lnTo>
                  <a:pt x="320" y="508482"/>
                </a:lnTo>
                <a:lnTo>
                  <a:pt x="38" y="506100"/>
                </a:lnTo>
                <a:lnTo>
                  <a:pt x="0" y="505939"/>
                </a:lnTo>
                <a:lnTo>
                  <a:pt x="13" y="505886"/>
                </a:lnTo>
                <a:lnTo>
                  <a:pt x="0" y="505779"/>
                </a:lnTo>
                <a:lnTo>
                  <a:pt x="320" y="503076"/>
                </a:lnTo>
                <a:lnTo>
                  <a:pt x="38" y="500694"/>
                </a:lnTo>
                <a:lnTo>
                  <a:pt x="0" y="500534"/>
                </a:lnTo>
                <a:lnTo>
                  <a:pt x="13" y="500480"/>
                </a:lnTo>
                <a:lnTo>
                  <a:pt x="0" y="500374"/>
                </a:lnTo>
                <a:lnTo>
                  <a:pt x="320" y="497671"/>
                </a:lnTo>
                <a:lnTo>
                  <a:pt x="38" y="495289"/>
                </a:lnTo>
                <a:lnTo>
                  <a:pt x="0" y="495128"/>
                </a:lnTo>
                <a:lnTo>
                  <a:pt x="13" y="495075"/>
                </a:lnTo>
                <a:lnTo>
                  <a:pt x="0" y="494968"/>
                </a:lnTo>
                <a:lnTo>
                  <a:pt x="320" y="492265"/>
                </a:lnTo>
                <a:lnTo>
                  <a:pt x="38" y="489883"/>
                </a:lnTo>
                <a:lnTo>
                  <a:pt x="0" y="489723"/>
                </a:lnTo>
                <a:lnTo>
                  <a:pt x="13" y="489669"/>
                </a:lnTo>
                <a:lnTo>
                  <a:pt x="0" y="489563"/>
                </a:lnTo>
                <a:lnTo>
                  <a:pt x="320" y="486860"/>
                </a:lnTo>
                <a:lnTo>
                  <a:pt x="38" y="484478"/>
                </a:lnTo>
                <a:lnTo>
                  <a:pt x="0" y="484317"/>
                </a:lnTo>
                <a:lnTo>
                  <a:pt x="13" y="484264"/>
                </a:lnTo>
                <a:lnTo>
                  <a:pt x="0" y="484157"/>
                </a:lnTo>
                <a:lnTo>
                  <a:pt x="320" y="481454"/>
                </a:lnTo>
                <a:lnTo>
                  <a:pt x="38" y="479072"/>
                </a:lnTo>
                <a:lnTo>
                  <a:pt x="0" y="478912"/>
                </a:lnTo>
                <a:lnTo>
                  <a:pt x="13" y="478859"/>
                </a:lnTo>
                <a:lnTo>
                  <a:pt x="0" y="478752"/>
                </a:lnTo>
                <a:lnTo>
                  <a:pt x="320" y="476049"/>
                </a:lnTo>
                <a:lnTo>
                  <a:pt x="38" y="473667"/>
                </a:lnTo>
                <a:lnTo>
                  <a:pt x="0" y="473506"/>
                </a:lnTo>
                <a:lnTo>
                  <a:pt x="13" y="473453"/>
                </a:lnTo>
                <a:lnTo>
                  <a:pt x="0" y="473346"/>
                </a:lnTo>
                <a:lnTo>
                  <a:pt x="320" y="470643"/>
                </a:lnTo>
                <a:lnTo>
                  <a:pt x="38" y="468262"/>
                </a:lnTo>
                <a:lnTo>
                  <a:pt x="0" y="468101"/>
                </a:lnTo>
                <a:lnTo>
                  <a:pt x="13" y="468048"/>
                </a:lnTo>
                <a:lnTo>
                  <a:pt x="0" y="467940"/>
                </a:lnTo>
                <a:lnTo>
                  <a:pt x="320" y="465238"/>
                </a:lnTo>
                <a:lnTo>
                  <a:pt x="38" y="462856"/>
                </a:lnTo>
                <a:lnTo>
                  <a:pt x="0" y="462696"/>
                </a:lnTo>
                <a:lnTo>
                  <a:pt x="13" y="462642"/>
                </a:lnTo>
                <a:lnTo>
                  <a:pt x="0" y="462535"/>
                </a:lnTo>
                <a:lnTo>
                  <a:pt x="320" y="459833"/>
                </a:lnTo>
                <a:lnTo>
                  <a:pt x="38" y="457450"/>
                </a:lnTo>
                <a:lnTo>
                  <a:pt x="0" y="457290"/>
                </a:lnTo>
                <a:lnTo>
                  <a:pt x="13" y="457237"/>
                </a:lnTo>
                <a:lnTo>
                  <a:pt x="0" y="457130"/>
                </a:lnTo>
                <a:lnTo>
                  <a:pt x="320" y="454427"/>
                </a:lnTo>
                <a:lnTo>
                  <a:pt x="38" y="452045"/>
                </a:lnTo>
                <a:lnTo>
                  <a:pt x="0" y="451885"/>
                </a:lnTo>
                <a:lnTo>
                  <a:pt x="13" y="451831"/>
                </a:lnTo>
                <a:lnTo>
                  <a:pt x="0" y="451724"/>
                </a:lnTo>
                <a:lnTo>
                  <a:pt x="320" y="449021"/>
                </a:lnTo>
                <a:lnTo>
                  <a:pt x="38" y="446640"/>
                </a:lnTo>
                <a:lnTo>
                  <a:pt x="0" y="446479"/>
                </a:lnTo>
                <a:lnTo>
                  <a:pt x="13" y="446426"/>
                </a:lnTo>
                <a:lnTo>
                  <a:pt x="0" y="446319"/>
                </a:lnTo>
                <a:lnTo>
                  <a:pt x="320" y="443616"/>
                </a:lnTo>
                <a:lnTo>
                  <a:pt x="38" y="441234"/>
                </a:lnTo>
                <a:lnTo>
                  <a:pt x="0" y="441074"/>
                </a:lnTo>
                <a:lnTo>
                  <a:pt x="13" y="441020"/>
                </a:lnTo>
                <a:lnTo>
                  <a:pt x="0" y="440913"/>
                </a:lnTo>
                <a:lnTo>
                  <a:pt x="320" y="438210"/>
                </a:lnTo>
                <a:lnTo>
                  <a:pt x="38" y="435829"/>
                </a:lnTo>
                <a:lnTo>
                  <a:pt x="0" y="435668"/>
                </a:lnTo>
                <a:lnTo>
                  <a:pt x="13" y="435615"/>
                </a:lnTo>
                <a:lnTo>
                  <a:pt x="0" y="435508"/>
                </a:lnTo>
                <a:lnTo>
                  <a:pt x="320" y="432805"/>
                </a:lnTo>
                <a:lnTo>
                  <a:pt x="38" y="430424"/>
                </a:lnTo>
                <a:lnTo>
                  <a:pt x="0" y="430263"/>
                </a:lnTo>
                <a:lnTo>
                  <a:pt x="13" y="430209"/>
                </a:lnTo>
                <a:lnTo>
                  <a:pt x="0" y="430102"/>
                </a:lnTo>
                <a:lnTo>
                  <a:pt x="320" y="427400"/>
                </a:lnTo>
                <a:lnTo>
                  <a:pt x="38" y="425018"/>
                </a:lnTo>
                <a:lnTo>
                  <a:pt x="0" y="424857"/>
                </a:lnTo>
                <a:lnTo>
                  <a:pt x="13" y="424804"/>
                </a:lnTo>
                <a:lnTo>
                  <a:pt x="0" y="424697"/>
                </a:lnTo>
                <a:lnTo>
                  <a:pt x="320" y="421994"/>
                </a:lnTo>
                <a:lnTo>
                  <a:pt x="38" y="419613"/>
                </a:lnTo>
                <a:lnTo>
                  <a:pt x="0" y="419452"/>
                </a:lnTo>
                <a:lnTo>
                  <a:pt x="13" y="419398"/>
                </a:lnTo>
                <a:lnTo>
                  <a:pt x="0" y="419291"/>
                </a:lnTo>
                <a:lnTo>
                  <a:pt x="320" y="416589"/>
                </a:lnTo>
                <a:lnTo>
                  <a:pt x="38" y="414207"/>
                </a:lnTo>
                <a:lnTo>
                  <a:pt x="0" y="414046"/>
                </a:lnTo>
                <a:lnTo>
                  <a:pt x="13" y="413993"/>
                </a:lnTo>
                <a:lnTo>
                  <a:pt x="0" y="413886"/>
                </a:lnTo>
                <a:lnTo>
                  <a:pt x="320" y="411183"/>
                </a:lnTo>
                <a:lnTo>
                  <a:pt x="38" y="408802"/>
                </a:lnTo>
                <a:lnTo>
                  <a:pt x="0" y="408641"/>
                </a:lnTo>
                <a:lnTo>
                  <a:pt x="10" y="408561"/>
                </a:lnTo>
                <a:lnTo>
                  <a:pt x="0" y="408480"/>
                </a:lnTo>
                <a:lnTo>
                  <a:pt x="311" y="405858"/>
                </a:lnTo>
                <a:lnTo>
                  <a:pt x="0" y="403235"/>
                </a:lnTo>
                <a:lnTo>
                  <a:pt x="10" y="403155"/>
                </a:lnTo>
                <a:lnTo>
                  <a:pt x="0" y="403075"/>
                </a:lnTo>
                <a:lnTo>
                  <a:pt x="311" y="400452"/>
                </a:lnTo>
                <a:lnTo>
                  <a:pt x="0" y="397830"/>
                </a:lnTo>
                <a:lnTo>
                  <a:pt x="10" y="397750"/>
                </a:lnTo>
                <a:lnTo>
                  <a:pt x="0" y="397669"/>
                </a:lnTo>
                <a:lnTo>
                  <a:pt x="311" y="395047"/>
                </a:lnTo>
                <a:lnTo>
                  <a:pt x="0" y="392425"/>
                </a:lnTo>
                <a:lnTo>
                  <a:pt x="10" y="392344"/>
                </a:lnTo>
                <a:lnTo>
                  <a:pt x="0" y="392264"/>
                </a:lnTo>
                <a:lnTo>
                  <a:pt x="311" y="389641"/>
                </a:lnTo>
                <a:lnTo>
                  <a:pt x="0" y="387019"/>
                </a:lnTo>
                <a:lnTo>
                  <a:pt x="10" y="386939"/>
                </a:lnTo>
                <a:lnTo>
                  <a:pt x="0" y="386859"/>
                </a:lnTo>
                <a:lnTo>
                  <a:pt x="311" y="384236"/>
                </a:lnTo>
                <a:lnTo>
                  <a:pt x="0" y="381613"/>
                </a:lnTo>
                <a:lnTo>
                  <a:pt x="10" y="381533"/>
                </a:lnTo>
                <a:lnTo>
                  <a:pt x="0" y="381453"/>
                </a:lnTo>
                <a:lnTo>
                  <a:pt x="311" y="378830"/>
                </a:lnTo>
                <a:lnTo>
                  <a:pt x="0" y="376208"/>
                </a:lnTo>
                <a:lnTo>
                  <a:pt x="10" y="376128"/>
                </a:lnTo>
                <a:lnTo>
                  <a:pt x="0" y="376048"/>
                </a:lnTo>
                <a:lnTo>
                  <a:pt x="38" y="375887"/>
                </a:lnTo>
                <a:lnTo>
                  <a:pt x="320" y="373505"/>
                </a:lnTo>
                <a:lnTo>
                  <a:pt x="0" y="370802"/>
                </a:lnTo>
                <a:lnTo>
                  <a:pt x="320" y="368100"/>
                </a:lnTo>
                <a:lnTo>
                  <a:pt x="0" y="365397"/>
                </a:lnTo>
                <a:lnTo>
                  <a:pt x="320" y="362694"/>
                </a:lnTo>
                <a:lnTo>
                  <a:pt x="0" y="359991"/>
                </a:lnTo>
                <a:lnTo>
                  <a:pt x="320" y="357289"/>
                </a:lnTo>
                <a:lnTo>
                  <a:pt x="0" y="354586"/>
                </a:lnTo>
                <a:lnTo>
                  <a:pt x="320" y="351883"/>
                </a:lnTo>
                <a:lnTo>
                  <a:pt x="0" y="349180"/>
                </a:lnTo>
                <a:lnTo>
                  <a:pt x="320" y="346478"/>
                </a:lnTo>
                <a:lnTo>
                  <a:pt x="0" y="343775"/>
                </a:lnTo>
                <a:lnTo>
                  <a:pt x="320" y="341072"/>
                </a:lnTo>
                <a:lnTo>
                  <a:pt x="0" y="338370"/>
                </a:lnTo>
                <a:lnTo>
                  <a:pt x="320" y="335667"/>
                </a:lnTo>
                <a:lnTo>
                  <a:pt x="0" y="332964"/>
                </a:lnTo>
                <a:lnTo>
                  <a:pt x="320" y="330261"/>
                </a:lnTo>
                <a:lnTo>
                  <a:pt x="0" y="327559"/>
                </a:lnTo>
                <a:lnTo>
                  <a:pt x="320" y="324856"/>
                </a:lnTo>
                <a:lnTo>
                  <a:pt x="0" y="322153"/>
                </a:lnTo>
                <a:lnTo>
                  <a:pt x="320" y="319450"/>
                </a:lnTo>
                <a:lnTo>
                  <a:pt x="0" y="316748"/>
                </a:lnTo>
                <a:lnTo>
                  <a:pt x="320" y="314045"/>
                </a:lnTo>
                <a:lnTo>
                  <a:pt x="0" y="311342"/>
                </a:lnTo>
                <a:lnTo>
                  <a:pt x="320" y="308639"/>
                </a:lnTo>
                <a:lnTo>
                  <a:pt x="0" y="305937"/>
                </a:lnTo>
                <a:lnTo>
                  <a:pt x="320" y="303234"/>
                </a:lnTo>
                <a:lnTo>
                  <a:pt x="0" y="300531"/>
                </a:lnTo>
                <a:lnTo>
                  <a:pt x="320" y="297829"/>
                </a:lnTo>
                <a:lnTo>
                  <a:pt x="0" y="295126"/>
                </a:lnTo>
                <a:lnTo>
                  <a:pt x="320" y="292423"/>
                </a:lnTo>
                <a:lnTo>
                  <a:pt x="0" y="289720"/>
                </a:lnTo>
                <a:lnTo>
                  <a:pt x="320" y="287018"/>
                </a:lnTo>
                <a:lnTo>
                  <a:pt x="0" y="284315"/>
                </a:lnTo>
                <a:lnTo>
                  <a:pt x="320" y="281612"/>
                </a:lnTo>
                <a:lnTo>
                  <a:pt x="0" y="278909"/>
                </a:lnTo>
                <a:lnTo>
                  <a:pt x="320" y="276207"/>
                </a:lnTo>
                <a:lnTo>
                  <a:pt x="0" y="273504"/>
                </a:lnTo>
                <a:lnTo>
                  <a:pt x="320" y="270801"/>
                </a:lnTo>
                <a:lnTo>
                  <a:pt x="0" y="268098"/>
                </a:lnTo>
                <a:lnTo>
                  <a:pt x="320" y="265396"/>
                </a:lnTo>
                <a:lnTo>
                  <a:pt x="0" y="262693"/>
                </a:lnTo>
                <a:lnTo>
                  <a:pt x="320" y="259990"/>
                </a:lnTo>
                <a:lnTo>
                  <a:pt x="0" y="257288"/>
                </a:lnTo>
                <a:lnTo>
                  <a:pt x="320" y="254585"/>
                </a:lnTo>
                <a:lnTo>
                  <a:pt x="0" y="251882"/>
                </a:lnTo>
                <a:lnTo>
                  <a:pt x="320" y="249179"/>
                </a:lnTo>
                <a:lnTo>
                  <a:pt x="0" y="246476"/>
                </a:lnTo>
                <a:lnTo>
                  <a:pt x="320" y="243774"/>
                </a:lnTo>
                <a:lnTo>
                  <a:pt x="0" y="241071"/>
                </a:lnTo>
                <a:lnTo>
                  <a:pt x="320" y="238368"/>
                </a:lnTo>
                <a:lnTo>
                  <a:pt x="0" y="235666"/>
                </a:lnTo>
                <a:lnTo>
                  <a:pt x="320" y="232963"/>
                </a:lnTo>
                <a:lnTo>
                  <a:pt x="0" y="230260"/>
                </a:lnTo>
                <a:lnTo>
                  <a:pt x="320" y="227557"/>
                </a:lnTo>
                <a:lnTo>
                  <a:pt x="0" y="224855"/>
                </a:lnTo>
                <a:lnTo>
                  <a:pt x="320" y="222152"/>
                </a:lnTo>
                <a:lnTo>
                  <a:pt x="0" y="219449"/>
                </a:lnTo>
                <a:lnTo>
                  <a:pt x="320" y="216746"/>
                </a:lnTo>
                <a:lnTo>
                  <a:pt x="0" y="214043"/>
                </a:lnTo>
                <a:lnTo>
                  <a:pt x="320" y="211341"/>
                </a:lnTo>
                <a:lnTo>
                  <a:pt x="0" y="208638"/>
                </a:lnTo>
                <a:lnTo>
                  <a:pt x="320" y="205935"/>
                </a:lnTo>
                <a:lnTo>
                  <a:pt x="0" y="203233"/>
                </a:lnTo>
                <a:lnTo>
                  <a:pt x="320" y="200530"/>
                </a:lnTo>
                <a:lnTo>
                  <a:pt x="0" y="197827"/>
                </a:lnTo>
                <a:lnTo>
                  <a:pt x="320" y="195124"/>
                </a:lnTo>
                <a:lnTo>
                  <a:pt x="0" y="192421"/>
                </a:lnTo>
                <a:lnTo>
                  <a:pt x="320" y="189719"/>
                </a:lnTo>
                <a:lnTo>
                  <a:pt x="0" y="187016"/>
                </a:lnTo>
                <a:lnTo>
                  <a:pt x="320" y="184313"/>
                </a:lnTo>
                <a:lnTo>
                  <a:pt x="0" y="181611"/>
                </a:lnTo>
                <a:lnTo>
                  <a:pt x="320" y="178908"/>
                </a:lnTo>
                <a:lnTo>
                  <a:pt x="0" y="176205"/>
                </a:lnTo>
                <a:lnTo>
                  <a:pt x="320" y="173502"/>
                </a:lnTo>
                <a:lnTo>
                  <a:pt x="0" y="170800"/>
                </a:lnTo>
                <a:lnTo>
                  <a:pt x="320" y="168097"/>
                </a:lnTo>
                <a:lnTo>
                  <a:pt x="0" y="165394"/>
                </a:lnTo>
                <a:lnTo>
                  <a:pt x="320" y="162691"/>
                </a:lnTo>
                <a:lnTo>
                  <a:pt x="0" y="159989"/>
                </a:lnTo>
                <a:lnTo>
                  <a:pt x="320" y="157286"/>
                </a:lnTo>
                <a:lnTo>
                  <a:pt x="0" y="154583"/>
                </a:lnTo>
                <a:lnTo>
                  <a:pt x="320" y="151881"/>
                </a:lnTo>
                <a:lnTo>
                  <a:pt x="0" y="149178"/>
                </a:lnTo>
                <a:lnTo>
                  <a:pt x="320" y="146475"/>
                </a:lnTo>
                <a:lnTo>
                  <a:pt x="0" y="143772"/>
                </a:lnTo>
                <a:lnTo>
                  <a:pt x="320" y="141070"/>
                </a:lnTo>
                <a:lnTo>
                  <a:pt x="0" y="138367"/>
                </a:lnTo>
                <a:lnTo>
                  <a:pt x="320" y="135664"/>
                </a:lnTo>
                <a:lnTo>
                  <a:pt x="0" y="132961"/>
                </a:lnTo>
                <a:lnTo>
                  <a:pt x="320" y="130259"/>
                </a:lnTo>
                <a:lnTo>
                  <a:pt x="0" y="127556"/>
                </a:lnTo>
                <a:lnTo>
                  <a:pt x="320" y="124853"/>
                </a:lnTo>
                <a:lnTo>
                  <a:pt x="0" y="122150"/>
                </a:lnTo>
                <a:cubicBezTo>
                  <a:pt x="0" y="54689"/>
                  <a:pt x="128332" y="0"/>
                  <a:pt x="286636" y="0"/>
                </a:cubicBezTo>
                <a:close/>
              </a:path>
            </a:pathLst>
          </a:custGeom>
          <a:gradFill>
            <a:gsLst>
              <a:gs pos="0">
                <a:srgbClr val="00B0F0"/>
              </a:gs>
              <a:gs pos="100000">
                <a:srgbClr val="00F2F2">
                  <a:alpha val="0"/>
                </a:srgbClr>
              </a:gs>
            </a:gsLst>
            <a:lin ang="16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232" name="图片 1231">
            <a:extLst>
              <a:ext uri="{FF2B5EF4-FFF2-40B4-BE49-F238E27FC236}">
                <a16:creationId xmlns:a16="http://schemas.microsoft.com/office/drawing/2014/main" id="{0D54E47C-5F2F-4716-BA6C-F4C8ED6D8214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316434"/>
            <a:ext cx="2209524" cy="1665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20155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a7db2aff-37b3-4a71-bf13-d6a92af4ddca">
            <a:extLst>
              <a:ext uri="{FF2B5EF4-FFF2-40B4-BE49-F238E27FC236}">
                <a16:creationId xmlns:a16="http://schemas.microsoft.com/office/drawing/2014/main" id="{C26B181D-E3EA-4C74-A9E2-44A075DEE3FA}"/>
              </a:ext>
            </a:extLst>
          </p:cNvPr>
          <p:cNvGrpSpPr>
            <a:grpSpLocks noChangeAspect="1"/>
          </p:cNvGrpSpPr>
          <p:nvPr/>
        </p:nvGrpSpPr>
        <p:grpSpPr>
          <a:xfrm>
            <a:off x="897668" y="1616353"/>
            <a:ext cx="10396664" cy="2631119"/>
            <a:chOff x="973326" y="2062361"/>
            <a:chExt cx="10396664" cy="2631119"/>
          </a:xfrm>
        </p:grpSpPr>
        <p:cxnSp>
          <p:nvCxnSpPr>
            <p:cNvPr id="4" name="直接连接符 3">
              <a:extLst>
                <a:ext uri="{FF2B5EF4-FFF2-40B4-BE49-F238E27FC236}">
                  <a16:creationId xmlns:a16="http://schemas.microsoft.com/office/drawing/2014/main" id="{3306D504-1064-4B0B-88B4-24B1597D0D65}"/>
                </a:ext>
              </a:extLst>
            </p:cNvPr>
            <p:cNvCxnSpPr/>
            <p:nvPr/>
          </p:nvCxnSpPr>
          <p:spPr>
            <a:xfrm>
              <a:off x="1042411" y="4138188"/>
              <a:ext cx="10140286" cy="0"/>
            </a:xfrm>
            <a:prstGeom prst="line">
              <a:avLst/>
            </a:prstGeom>
            <a:ln w="254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椭圆 4">
              <a:extLst>
                <a:ext uri="{FF2B5EF4-FFF2-40B4-BE49-F238E27FC236}">
                  <a16:creationId xmlns:a16="http://schemas.microsoft.com/office/drawing/2014/main" id="{F7F322C8-5CAC-4DF6-ACF7-5A49B6298436}"/>
                </a:ext>
              </a:extLst>
            </p:cNvPr>
            <p:cNvSpPr/>
            <p:nvPr/>
          </p:nvSpPr>
          <p:spPr>
            <a:xfrm>
              <a:off x="1697301" y="4066188"/>
              <a:ext cx="144000" cy="144000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BDDC6504-BA3B-4607-BB5A-B53E0034FCB0}"/>
                </a:ext>
              </a:extLst>
            </p:cNvPr>
            <p:cNvSpPr/>
            <p:nvPr/>
          </p:nvSpPr>
          <p:spPr>
            <a:xfrm>
              <a:off x="10347184" y="4066188"/>
              <a:ext cx="144000" cy="144000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27F767E9-2F54-44FF-9742-ACA1C86FB0FC}"/>
                </a:ext>
              </a:extLst>
            </p:cNvPr>
            <p:cNvSpPr/>
            <p:nvPr/>
          </p:nvSpPr>
          <p:spPr>
            <a:xfrm>
              <a:off x="4581908" y="4066188"/>
              <a:ext cx="144000" cy="144000"/>
            </a:xfrm>
            <a:prstGeom prst="ellipse">
              <a:avLst/>
            </a:prstGeom>
            <a:solidFill>
              <a:schemeClr val="accent2"/>
            </a:solidFill>
            <a:ln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" name="椭圆 7">
              <a:extLst>
                <a:ext uri="{FF2B5EF4-FFF2-40B4-BE49-F238E27FC236}">
                  <a16:creationId xmlns:a16="http://schemas.microsoft.com/office/drawing/2014/main" id="{6FBB0661-C95A-4EBE-9FBA-AA8F45993D99}"/>
                </a:ext>
              </a:extLst>
            </p:cNvPr>
            <p:cNvSpPr/>
            <p:nvPr/>
          </p:nvSpPr>
          <p:spPr>
            <a:xfrm>
              <a:off x="7470669" y="4066188"/>
              <a:ext cx="144000" cy="144000"/>
            </a:xfrm>
            <a:prstGeom prst="ellipse">
              <a:avLst/>
            </a:prstGeom>
            <a:solidFill>
              <a:schemeClr val="accent3"/>
            </a:solidFill>
            <a:ln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" name="文本框 7">
              <a:extLst>
                <a:ext uri="{FF2B5EF4-FFF2-40B4-BE49-F238E27FC236}">
                  <a16:creationId xmlns:a16="http://schemas.microsoft.com/office/drawing/2014/main" id="{5DCF7D23-7B83-4AC9-98D6-58A8452B01DB}"/>
                </a:ext>
              </a:extLst>
            </p:cNvPr>
            <p:cNvSpPr txBox="1"/>
            <p:nvPr/>
          </p:nvSpPr>
          <p:spPr>
            <a:xfrm>
              <a:off x="1456454" y="4354926"/>
              <a:ext cx="639919" cy="338554"/>
            </a:xfrm>
            <a:prstGeom prst="rect">
              <a:avLst/>
            </a:prstGeom>
            <a:noFill/>
          </p:spPr>
          <p:txBody>
            <a:bodyPr wrap="none">
              <a:norm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sz="1600" b="1" dirty="0">
                  <a:solidFill>
                    <a:schemeClr val="bg1"/>
                  </a:solidFill>
                  <a:cs typeface="+mn-ea"/>
                  <a:sym typeface="+mn-lt"/>
                </a:rPr>
                <a:t>2020</a:t>
              </a:r>
              <a:endParaRPr lang="id-ID" sz="1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" name="文本框 8">
              <a:extLst>
                <a:ext uri="{FF2B5EF4-FFF2-40B4-BE49-F238E27FC236}">
                  <a16:creationId xmlns:a16="http://schemas.microsoft.com/office/drawing/2014/main" id="{3587BC2C-6EE5-45BB-916E-05ADBAE6D618}"/>
                </a:ext>
              </a:extLst>
            </p:cNvPr>
            <p:cNvSpPr txBox="1"/>
            <p:nvPr/>
          </p:nvSpPr>
          <p:spPr>
            <a:xfrm>
              <a:off x="4338288" y="4354926"/>
              <a:ext cx="639919" cy="338554"/>
            </a:xfrm>
            <a:prstGeom prst="rect">
              <a:avLst/>
            </a:prstGeom>
            <a:noFill/>
          </p:spPr>
          <p:txBody>
            <a:bodyPr wrap="none">
              <a:norm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sz="1600" b="1" dirty="0">
                  <a:solidFill>
                    <a:schemeClr val="bg1"/>
                  </a:solidFill>
                  <a:cs typeface="+mn-ea"/>
                  <a:sym typeface="+mn-lt"/>
                </a:rPr>
                <a:t>2021</a:t>
              </a:r>
              <a:endParaRPr lang="id-ID" sz="1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" name="文本框 9">
              <a:extLst>
                <a:ext uri="{FF2B5EF4-FFF2-40B4-BE49-F238E27FC236}">
                  <a16:creationId xmlns:a16="http://schemas.microsoft.com/office/drawing/2014/main" id="{404E020F-6300-48F5-816D-312CDA2BF5D9}"/>
                </a:ext>
              </a:extLst>
            </p:cNvPr>
            <p:cNvSpPr txBox="1"/>
            <p:nvPr/>
          </p:nvSpPr>
          <p:spPr>
            <a:xfrm>
              <a:off x="7235861" y="4354926"/>
              <a:ext cx="639919" cy="338554"/>
            </a:xfrm>
            <a:prstGeom prst="rect">
              <a:avLst/>
            </a:prstGeom>
            <a:noFill/>
          </p:spPr>
          <p:txBody>
            <a:bodyPr wrap="none">
              <a:norm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sz="1600" b="1" dirty="0">
                  <a:solidFill>
                    <a:schemeClr val="bg1"/>
                  </a:solidFill>
                  <a:cs typeface="+mn-ea"/>
                  <a:sym typeface="+mn-lt"/>
                </a:rPr>
                <a:t>2022</a:t>
              </a:r>
              <a:endParaRPr lang="id-ID" sz="1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" name="文本框 10">
              <a:extLst>
                <a:ext uri="{FF2B5EF4-FFF2-40B4-BE49-F238E27FC236}">
                  <a16:creationId xmlns:a16="http://schemas.microsoft.com/office/drawing/2014/main" id="{80F47E5D-0398-4398-9558-412B9BBDBA80}"/>
                </a:ext>
              </a:extLst>
            </p:cNvPr>
            <p:cNvSpPr txBox="1"/>
            <p:nvPr/>
          </p:nvSpPr>
          <p:spPr>
            <a:xfrm>
              <a:off x="10105821" y="4354926"/>
              <a:ext cx="639919" cy="338554"/>
            </a:xfrm>
            <a:prstGeom prst="rect">
              <a:avLst/>
            </a:prstGeom>
            <a:noFill/>
          </p:spPr>
          <p:txBody>
            <a:bodyPr wrap="none">
              <a:norm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sz="1600" b="1" dirty="0">
                  <a:solidFill>
                    <a:schemeClr val="bg1"/>
                  </a:solidFill>
                  <a:cs typeface="+mn-ea"/>
                  <a:sym typeface="+mn-lt"/>
                </a:rPr>
                <a:t>2023</a:t>
              </a:r>
              <a:endParaRPr lang="id-ID" sz="1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grpSp>
          <p:nvGrpSpPr>
            <p:cNvPr id="13" name="组合 12">
              <a:extLst>
                <a:ext uri="{FF2B5EF4-FFF2-40B4-BE49-F238E27FC236}">
                  <a16:creationId xmlns:a16="http://schemas.microsoft.com/office/drawing/2014/main" id="{F200A607-DB6F-4BDB-8C2E-FF36EFBF7179}"/>
                </a:ext>
              </a:extLst>
            </p:cNvPr>
            <p:cNvGrpSpPr/>
            <p:nvPr/>
          </p:nvGrpSpPr>
          <p:grpSpPr>
            <a:xfrm>
              <a:off x="973326" y="2863938"/>
              <a:ext cx="1608939" cy="1079324"/>
              <a:chOff x="973326" y="2863938"/>
              <a:chExt cx="1608939" cy="1079324"/>
            </a:xfrm>
          </p:grpSpPr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8886FF97-AB4F-4681-9459-22B96CF6E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326" y="3755374"/>
                <a:ext cx="374586" cy="187888"/>
              </a:xfrm>
              <a:custGeom>
                <a:avLst/>
                <a:gdLst>
                  <a:gd name="T0" fmla="*/ 114 w 132"/>
                  <a:gd name="T1" fmla="*/ 9 h 66"/>
                  <a:gd name="T2" fmla="*/ 100 w 132"/>
                  <a:gd name="T3" fmla="*/ 0 h 66"/>
                  <a:gd name="T4" fmla="*/ 32 w 132"/>
                  <a:gd name="T5" fmla="*/ 0 h 66"/>
                  <a:gd name="T6" fmla="*/ 18 w 132"/>
                  <a:gd name="T7" fmla="*/ 9 h 66"/>
                  <a:gd name="T8" fmla="*/ 2 w 132"/>
                  <a:gd name="T9" fmla="*/ 57 h 66"/>
                  <a:gd name="T10" fmla="*/ 8 w 132"/>
                  <a:gd name="T11" fmla="*/ 66 h 66"/>
                  <a:gd name="T12" fmla="*/ 124 w 132"/>
                  <a:gd name="T13" fmla="*/ 66 h 66"/>
                  <a:gd name="T14" fmla="*/ 130 w 132"/>
                  <a:gd name="T15" fmla="*/ 57 h 66"/>
                  <a:gd name="T16" fmla="*/ 114 w 132"/>
                  <a:gd name="T17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14" y="9"/>
                    </a:moveTo>
                    <a:cubicBezTo>
                      <a:pt x="112" y="4"/>
                      <a:pt x="106" y="0"/>
                      <a:pt x="100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8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0" y="57"/>
                    </a:cubicBezTo>
                    <a:lnTo>
                      <a:pt x="114" y="9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80B4A56A-31E0-4270-B5CB-55E29A636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777" y="3755374"/>
                <a:ext cx="374586" cy="187888"/>
              </a:xfrm>
              <a:custGeom>
                <a:avLst/>
                <a:gdLst>
                  <a:gd name="T0" fmla="*/ 131 w 132"/>
                  <a:gd name="T1" fmla="*/ 57 h 66"/>
                  <a:gd name="T2" fmla="*/ 114 w 132"/>
                  <a:gd name="T3" fmla="*/ 9 h 66"/>
                  <a:gd name="T4" fmla="*/ 101 w 132"/>
                  <a:gd name="T5" fmla="*/ 0 h 66"/>
                  <a:gd name="T6" fmla="*/ 32 w 132"/>
                  <a:gd name="T7" fmla="*/ 0 h 66"/>
                  <a:gd name="T8" fmla="*/ 19 w 132"/>
                  <a:gd name="T9" fmla="*/ 9 h 66"/>
                  <a:gd name="T10" fmla="*/ 2 w 132"/>
                  <a:gd name="T11" fmla="*/ 57 h 66"/>
                  <a:gd name="T12" fmla="*/ 8 w 132"/>
                  <a:gd name="T13" fmla="*/ 66 h 66"/>
                  <a:gd name="T14" fmla="*/ 124 w 132"/>
                  <a:gd name="T15" fmla="*/ 66 h 66"/>
                  <a:gd name="T16" fmla="*/ 131 w 132"/>
                  <a:gd name="T17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31" y="57"/>
                    </a:move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6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1" y="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E09575D0-0265-4EB0-B25A-705065C91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862" y="3529433"/>
                <a:ext cx="376965" cy="189077"/>
              </a:xfrm>
              <a:custGeom>
                <a:avLst/>
                <a:gdLst>
                  <a:gd name="T0" fmla="*/ 9 w 133"/>
                  <a:gd name="T1" fmla="*/ 66 h 66"/>
                  <a:gd name="T2" fmla="*/ 124 w 133"/>
                  <a:gd name="T3" fmla="*/ 66 h 66"/>
                  <a:gd name="T4" fmla="*/ 131 w 133"/>
                  <a:gd name="T5" fmla="*/ 57 h 66"/>
                  <a:gd name="T6" fmla="*/ 114 w 133"/>
                  <a:gd name="T7" fmla="*/ 9 h 66"/>
                  <a:gd name="T8" fmla="*/ 101 w 133"/>
                  <a:gd name="T9" fmla="*/ 0 h 66"/>
                  <a:gd name="T10" fmla="*/ 32 w 133"/>
                  <a:gd name="T11" fmla="*/ 0 h 66"/>
                  <a:gd name="T12" fmla="*/ 19 w 133"/>
                  <a:gd name="T13" fmla="*/ 9 h 66"/>
                  <a:gd name="T14" fmla="*/ 2 w 133"/>
                  <a:gd name="T15" fmla="*/ 57 h 66"/>
                  <a:gd name="T16" fmla="*/ 9 w 133"/>
                  <a:gd name="T1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66">
                    <a:moveTo>
                      <a:pt x="9" y="66"/>
                    </a:moveTo>
                    <a:cubicBezTo>
                      <a:pt x="124" y="66"/>
                      <a:pt x="124" y="66"/>
                      <a:pt x="124" y="66"/>
                    </a:cubicBezTo>
                    <a:cubicBezTo>
                      <a:pt x="130" y="66"/>
                      <a:pt x="133" y="62"/>
                      <a:pt x="131" y="57"/>
                    </a:cubicBez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7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1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9" y="6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D2184987-12B2-46BB-B167-705D7E914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228" y="3755374"/>
                <a:ext cx="374586" cy="187888"/>
              </a:xfrm>
              <a:custGeom>
                <a:avLst/>
                <a:gdLst>
                  <a:gd name="T0" fmla="*/ 114 w 132"/>
                  <a:gd name="T1" fmla="*/ 9 h 66"/>
                  <a:gd name="T2" fmla="*/ 100 w 132"/>
                  <a:gd name="T3" fmla="*/ 0 h 66"/>
                  <a:gd name="T4" fmla="*/ 32 w 132"/>
                  <a:gd name="T5" fmla="*/ 0 h 66"/>
                  <a:gd name="T6" fmla="*/ 18 w 132"/>
                  <a:gd name="T7" fmla="*/ 9 h 66"/>
                  <a:gd name="T8" fmla="*/ 2 w 132"/>
                  <a:gd name="T9" fmla="*/ 57 h 66"/>
                  <a:gd name="T10" fmla="*/ 8 w 132"/>
                  <a:gd name="T11" fmla="*/ 66 h 66"/>
                  <a:gd name="T12" fmla="*/ 124 w 132"/>
                  <a:gd name="T13" fmla="*/ 66 h 66"/>
                  <a:gd name="T14" fmla="*/ 130 w 132"/>
                  <a:gd name="T15" fmla="*/ 57 h 66"/>
                  <a:gd name="T16" fmla="*/ 114 w 132"/>
                  <a:gd name="T17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14" y="9"/>
                    </a:moveTo>
                    <a:cubicBezTo>
                      <a:pt x="112" y="4"/>
                      <a:pt x="106" y="0"/>
                      <a:pt x="100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8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0" y="57"/>
                    </a:cubicBezTo>
                    <a:lnTo>
                      <a:pt x="114" y="9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0" name="任意多边形: 形状 99">
                <a:extLst>
                  <a:ext uri="{FF2B5EF4-FFF2-40B4-BE49-F238E27FC236}">
                    <a16:creationId xmlns:a16="http://schemas.microsoft.com/office/drawing/2014/main" id="{87D56BAE-6982-44A9-9186-6B9CB7BB5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7679" y="3755374"/>
                <a:ext cx="374586" cy="187888"/>
              </a:xfrm>
              <a:custGeom>
                <a:avLst/>
                <a:gdLst>
                  <a:gd name="T0" fmla="*/ 131 w 132"/>
                  <a:gd name="T1" fmla="*/ 57 h 66"/>
                  <a:gd name="T2" fmla="*/ 114 w 132"/>
                  <a:gd name="T3" fmla="*/ 9 h 66"/>
                  <a:gd name="T4" fmla="*/ 101 w 132"/>
                  <a:gd name="T5" fmla="*/ 0 h 66"/>
                  <a:gd name="T6" fmla="*/ 32 w 132"/>
                  <a:gd name="T7" fmla="*/ 0 h 66"/>
                  <a:gd name="T8" fmla="*/ 19 w 132"/>
                  <a:gd name="T9" fmla="*/ 9 h 66"/>
                  <a:gd name="T10" fmla="*/ 2 w 132"/>
                  <a:gd name="T11" fmla="*/ 57 h 66"/>
                  <a:gd name="T12" fmla="*/ 8 w 132"/>
                  <a:gd name="T13" fmla="*/ 66 h 66"/>
                  <a:gd name="T14" fmla="*/ 124 w 132"/>
                  <a:gd name="T15" fmla="*/ 66 h 66"/>
                  <a:gd name="T16" fmla="*/ 131 w 132"/>
                  <a:gd name="T17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31" y="57"/>
                    </a:move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6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1" y="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1" name="任意多边形: 形状 100">
                <a:extLst>
                  <a:ext uri="{FF2B5EF4-FFF2-40B4-BE49-F238E27FC236}">
                    <a16:creationId xmlns:a16="http://schemas.microsoft.com/office/drawing/2014/main" id="{1D770E06-8E1E-49E4-B493-7C8917BE1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764" y="3529433"/>
                <a:ext cx="376965" cy="189077"/>
              </a:xfrm>
              <a:custGeom>
                <a:avLst/>
                <a:gdLst>
                  <a:gd name="T0" fmla="*/ 9 w 133"/>
                  <a:gd name="T1" fmla="*/ 66 h 66"/>
                  <a:gd name="T2" fmla="*/ 124 w 133"/>
                  <a:gd name="T3" fmla="*/ 66 h 66"/>
                  <a:gd name="T4" fmla="*/ 131 w 133"/>
                  <a:gd name="T5" fmla="*/ 57 h 66"/>
                  <a:gd name="T6" fmla="*/ 114 w 133"/>
                  <a:gd name="T7" fmla="*/ 9 h 66"/>
                  <a:gd name="T8" fmla="*/ 101 w 133"/>
                  <a:gd name="T9" fmla="*/ 0 h 66"/>
                  <a:gd name="T10" fmla="*/ 32 w 133"/>
                  <a:gd name="T11" fmla="*/ 0 h 66"/>
                  <a:gd name="T12" fmla="*/ 19 w 133"/>
                  <a:gd name="T13" fmla="*/ 9 h 66"/>
                  <a:gd name="T14" fmla="*/ 2 w 133"/>
                  <a:gd name="T15" fmla="*/ 57 h 66"/>
                  <a:gd name="T16" fmla="*/ 9 w 133"/>
                  <a:gd name="T1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66">
                    <a:moveTo>
                      <a:pt x="9" y="66"/>
                    </a:moveTo>
                    <a:cubicBezTo>
                      <a:pt x="124" y="66"/>
                      <a:pt x="124" y="66"/>
                      <a:pt x="124" y="66"/>
                    </a:cubicBezTo>
                    <a:cubicBezTo>
                      <a:pt x="130" y="66"/>
                      <a:pt x="133" y="62"/>
                      <a:pt x="131" y="57"/>
                    </a:cubicBez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7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1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9" y="6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2" name="任意多边形: 形状 101">
                <a:extLst>
                  <a:ext uri="{FF2B5EF4-FFF2-40B4-BE49-F238E27FC236}">
                    <a16:creationId xmlns:a16="http://schemas.microsoft.com/office/drawing/2014/main" id="{748D61AB-1679-4E03-B1D6-9ACFB74CC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001" y="3530622"/>
                <a:ext cx="374586" cy="187888"/>
              </a:xfrm>
              <a:custGeom>
                <a:avLst/>
                <a:gdLst>
                  <a:gd name="T0" fmla="*/ 114 w 132"/>
                  <a:gd name="T1" fmla="*/ 9 h 66"/>
                  <a:gd name="T2" fmla="*/ 100 w 132"/>
                  <a:gd name="T3" fmla="*/ 0 h 66"/>
                  <a:gd name="T4" fmla="*/ 32 w 132"/>
                  <a:gd name="T5" fmla="*/ 0 h 66"/>
                  <a:gd name="T6" fmla="*/ 18 w 132"/>
                  <a:gd name="T7" fmla="*/ 9 h 66"/>
                  <a:gd name="T8" fmla="*/ 2 w 132"/>
                  <a:gd name="T9" fmla="*/ 57 h 66"/>
                  <a:gd name="T10" fmla="*/ 8 w 132"/>
                  <a:gd name="T11" fmla="*/ 66 h 66"/>
                  <a:gd name="T12" fmla="*/ 124 w 132"/>
                  <a:gd name="T13" fmla="*/ 66 h 66"/>
                  <a:gd name="T14" fmla="*/ 130 w 132"/>
                  <a:gd name="T15" fmla="*/ 57 h 66"/>
                  <a:gd name="T16" fmla="*/ 114 w 132"/>
                  <a:gd name="T17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14" y="9"/>
                    </a:moveTo>
                    <a:cubicBezTo>
                      <a:pt x="112" y="4"/>
                      <a:pt x="106" y="0"/>
                      <a:pt x="100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8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0" y="57"/>
                    </a:cubicBezTo>
                    <a:lnTo>
                      <a:pt x="114" y="9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03" name="组合 102">
                <a:extLst>
                  <a:ext uri="{FF2B5EF4-FFF2-40B4-BE49-F238E27FC236}">
                    <a16:creationId xmlns:a16="http://schemas.microsoft.com/office/drawing/2014/main" id="{5AFFBFF5-522F-4391-B414-F19B60FBFD46}"/>
                  </a:ext>
                </a:extLst>
              </p:cNvPr>
              <p:cNvGrpSpPr/>
              <p:nvPr/>
            </p:nvGrpSpPr>
            <p:grpSpPr>
              <a:xfrm>
                <a:off x="1383073" y="2863938"/>
                <a:ext cx="786037" cy="614701"/>
                <a:chOff x="1383073" y="2863938"/>
                <a:chExt cx="786037" cy="614701"/>
              </a:xfrm>
            </p:grpSpPr>
            <p:grpSp>
              <p:nvGrpSpPr>
                <p:cNvPr id="104" name="组合 103">
                  <a:extLst>
                    <a:ext uri="{FF2B5EF4-FFF2-40B4-BE49-F238E27FC236}">
                      <a16:creationId xmlns:a16="http://schemas.microsoft.com/office/drawing/2014/main" id="{40D1753E-9A4D-41F2-B2E7-74FEB7E41DB3}"/>
                    </a:ext>
                  </a:extLst>
                </p:cNvPr>
                <p:cNvGrpSpPr/>
                <p:nvPr/>
              </p:nvGrpSpPr>
              <p:grpSpPr>
                <a:xfrm>
                  <a:off x="1946125" y="2863938"/>
                  <a:ext cx="217618" cy="231887"/>
                  <a:chOff x="6651998" y="2093912"/>
                  <a:chExt cx="217618" cy="231887"/>
                </a:xfrm>
              </p:grpSpPr>
              <p:sp>
                <p:nvSpPr>
                  <p:cNvPr id="108" name="任意多边形: 形状 107">
                    <a:extLst>
                      <a:ext uri="{FF2B5EF4-FFF2-40B4-BE49-F238E27FC236}">
                        <a16:creationId xmlns:a16="http://schemas.microsoft.com/office/drawing/2014/main" id="{FBE3AA46-0019-4DB8-9AB8-6F08650D4B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705511" y="2162884"/>
                    <a:ext cx="164105" cy="162915"/>
                  </a:xfrm>
                  <a:custGeom>
                    <a:avLst/>
                    <a:gdLst>
                      <a:gd name="T0" fmla="*/ 45 w 138"/>
                      <a:gd name="T1" fmla="*/ 91 h 137"/>
                      <a:gd name="T2" fmla="*/ 69 w 138"/>
                      <a:gd name="T3" fmla="*/ 137 h 137"/>
                      <a:gd name="T4" fmla="*/ 93 w 138"/>
                      <a:gd name="T5" fmla="*/ 91 h 137"/>
                      <a:gd name="T6" fmla="*/ 138 w 138"/>
                      <a:gd name="T7" fmla="*/ 67 h 137"/>
                      <a:gd name="T8" fmla="*/ 93 w 138"/>
                      <a:gd name="T9" fmla="*/ 43 h 137"/>
                      <a:gd name="T10" fmla="*/ 69 w 138"/>
                      <a:gd name="T11" fmla="*/ 0 h 137"/>
                      <a:gd name="T12" fmla="*/ 45 w 138"/>
                      <a:gd name="T13" fmla="*/ 43 h 137"/>
                      <a:gd name="T14" fmla="*/ 0 w 138"/>
                      <a:gd name="T15" fmla="*/ 67 h 137"/>
                      <a:gd name="T16" fmla="*/ 45 w 138"/>
                      <a:gd name="T17" fmla="*/ 91 h 1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8" h="137">
                        <a:moveTo>
                          <a:pt x="45" y="91"/>
                        </a:moveTo>
                        <a:lnTo>
                          <a:pt x="69" y="137"/>
                        </a:lnTo>
                        <a:lnTo>
                          <a:pt x="93" y="91"/>
                        </a:lnTo>
                        <a:lnTo>
                          <a:pt x="138" y="67"/>
                        </a:lnTo>
                        <a:lnTo>
                          <a:pt x="93" y="43"/>
                        </a:lnTo>
                        <a:lnTo>
                          <a:pt x="69" y="0"/>
                        </a:lnTo>
                        <a:lnTo>
                          <a:pt x="45" y="43"/>
                        </a:lnTo>
                        <a:lnTo>
                          <a:pt x="0" y="67"/>
                        </a:lnTo>
                        <a:lnTo>
                          <a:pt x="45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>
                      <a:solidFill>
                        <a:schemeClr val="bg1"/>
                      </a:solidFill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9" name="任意多边形: 形状 108">
                    <a:extLst>
                      <a:ext uri="{FF2B5EF4-FFF2-40B4-BE49-F238E27FC236}">
                        <a16:creationId xmlns:a16="http://schemas.microsoft.com/office/drawing/2014/main" id="{8D0FC35C-94F3-4218-BC9E-9A3CEF611E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51998" y="2093912"/>
                    <a:ext cx="96322" cy="99890"/>
                  </a:xfrm>
                  <a:custGeom>
                    <a:avLst/>
                    <a:gdLst>
                      <a:gd name="T0" fmla="*/ 40 w 81"/>
                      <a:gd name="T1" fmla="*/ 84 h 84"/>
                      <a:gd name="T2" fmla="*/ 54 w 81"/>
                      <a:gd name="T3" fmla="*/ 58 h 84"/>
                      <a:gd name="T4" fmla="*/ 81 w 81"/>
                      <a:gd name="T5" fmla="*/ 43 h 84"/>
                      <a:gd name="T6" fmla="*/ 54 w 81"/>
                      <a:gd name="T7" fmla="*/ 29 h 84"/>
                      <a:gd name="T8" fmla="*/ 40 w 81"/>
                      <a:gd name="T9" fmla="*/ 0 h 84"/>
                      <a:gd name="T10" fmla="*/ 26 w 81"/>
                      <a:gd name="T11" fmla="*/ 29 h 84"/>
                      <a:gd name="T12" fmla="*/ 0 w 81"/>
                      <a:gd name="T13" fmla="*/ 43 h 84"/>
                      <a:gd name="T14" fmla="*/ 26 w 81"/>
                      <a:gd name="T15" fmla="*/ 58 h 84"/>
                      <a:gd name="T16" fmla="*/ 40 w 81"/>
                      <a:gd name="T17" fmla="*/ 84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1" h="84">
                        <a:moveTo>
                          <a:pt x="40" y="84"/>
                        </a:moveTo>
                        <a:lnTo>
                          <a:pt x="54" y="58"/>
                        </a:lnTo>
                        <a:lnTo>
                          <a:pt x="81" y="43"/>
                        </a:lnTo>
                        <a:lnTo>
                          <a:pt x="54" y="29"/>
                        </a:lnTo>
                        <a:lnTo>
                          <a:pt x="40" y="0"/>
                        </a:lnTo>
                        <a:lnTo>
                          <a:pt x="26" y="29"/>
                        </a:lnTo>
                        <a:lnTo>
                          <a:pt x="0" y="43"/>
                        </a:lnTo>
                        <a:lnTo>
                          <a:pt x="26" y="58"/>
                        </a:lnTo>
                        <a:lnTo>
                          <a:pt x="40" y="8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>
                      <a:solidFill>
                        <a:schemeClr val="bg1"/>
                      </a:solidFill>
                      <a:cs typeface="+mn-ea"/>
                      <a:sym typeface="+mn-lt"/>
                    </a:endParaRPr>
                  </a:p>
                </p:txBody>
              </p:sp>
            </p:grpSp>
            <p:sp>
              <p:nvSpPr>
                <p:cNvPr id="105" name="任意多边形: 形状 104">
                  <a:extLst>
                    <a:ext uri="{FF2B5EF4-FFF2-40B4-BE49-F238E27FC236}">
                      <a16:creationId xmlns:a16="http://schemas.microsoft.com/office/drawing/2014/main" id="{1D4EB6A1-FB8D-414D-8F12-15D8C7E13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3073" y="3290751"/>
                  <a:ext cx="374586" cy="187888"/>
                </a:xfrm>
                <a:custGeom>
                  <a:avLst/>
                  <a:gdLst>
                    <a:gd name="T0" fmla="*/ 114 w 132"/>
                    <a:gd name="T1" fmla="*/ 9 h 66"/>
                    <a:gd name="T2" fmla="*/ 100 w 132"/>
                    <a:gd name="T3" fmla="*/ 0 h 66"/>
                    <a:gd name="T4" fmla="*/ 32 w 132"/>
                    <a:gd name="T5" fmla="*/ 0 h 66"/>
                    <a:gd name="T6" fmla="*/ 18 w 132"/>
                    <a:gd name="T7" fmla="*/ 9 h 66"/>
                    <a:gd name="T8" fmla="*/ 2 w 132"/>
                    <a:gd name="T9" fmla="*/ 57 h 66"/>
                    <a:gd name="T10" fmla="*/ 8 w 132"/>
                    <a:gd name="T11" fmla="*/ 66 h 66"/>
                    <a:gd name="T12" fmla="*/ 124 w 132"/>
                    <a:gd name="T13" fmla="*/ 66 h 66"/>
                    <a:gd name="T14" fmla="*/ 130 w 132"/>
                    <a:gd name="T15" fmla="*/ 57 h 66"/>
                    <a:gd name="T16" fmla="*/ 114 w 132"/>
                    <a:gd name="T17" fmla="*/ 9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2" h="66">
                      <a:moveTo>
                        <a:pt x="114" y="9"/>
                      </a:moveTo>
                      <a:cubicBezTo>
                        <a:pt x="112" y="4"/>
                        <a:pt x="106" y="0"/>
                        <a:pt x="100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6" y="0"/>
                        <a:pt x="20" y="4"/>
                        <a:pt x="18" y="9"/>
                      </a:cubicBezTo>
                      <a:cubicBezTo>
                        <a:pt x="2" y="57"/>
                        <a:pt x="2" y="57"/>
                        <a:pt x="2" y="57"/>
                      </a:cubicBezTo>
                      <a:cubicBezTo>
                        <a:pt x="0" y="62"/>
                        <a:pt x="3" y="66"/>
                        <a:pt x="8" y="66"/>
                      </a:cubicBezTo>
                      <a:cubicBezTo>
                        <a:pt x="124" y="66"/>
                        <a:pt x="124" y="66"/>
                        <a:pt x="124" y="66"/>
                      </a:cubicBezTo>
                      <a:cubicBezTo>
                        <a:pt x="129" y="66"/>
                        <a:pt x="132" y="62"/>
                        <a:pt x="130" y="57"/>
                      </a:cubicBezTo>
                      <a:lnTo>
                        <a:pt x="114" y="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06" name="任意多边形: 形状 105">
                  <a:extLst>
                    <a:ext uri="{FF2B5EF4-FFF2-40B4-BE49-F238E27FC236}">
                      <a16:creationId xmlns:a16="http://schemas.microsoft.com/office/drawing/2014/main" id="{8B32ABF7-14D5-4DF5-8881-1B2CC45810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4524" y="3290751"/>
                  <a:ext cx="374586" cy="187888"/>
                </a:xfrm>
                <a:custGeom>
                  <a:avLst/>
                  <a:gdLst>
                    <a:gd name="T0" fmla="*/ 131 w 132"/>
                    <a:gd name="T1" fmla="*/ 57 h 66"/>
                    <a:gd name="T2" fmla="*/ 114 w 132"/>
                    <a:gd name="T3" fmla="*/ 9 h 66"/>
                    <a:gd name="T4" fmla="*/ 101 w 132"/>
                    <a:gd name="T5" fmla="*/ 0 h 66"/>
                    <a:gd name="T6" fmla="*/ 32 w 132"/>
                    <a:gd name="T7" fmla="*/ 0 h 66"/>
                    <a:gd name="T8" fmla="*/ 19 w 132"/>
                    <a:gd name="T9" fmla="*/ 9 h 66"/>
                    <a:gd name="T10" fmla="*/ 2 w 132"/>
                    <a:gd name="T11" fmla="*/ 57 h 66"/>
                    <a:gd name="T12" fmla="*/ 8 w 132"/>
                    <a:gd name="T13" fmla="*/ 66 h 66"/>
                    <a:gd name="T14" fmla="*/ 124 w 132"/>
                    <a:gd name="T15" fmla="*/ 66 h 66"/>
                    <a:gd name="T16" fmla="*/ 131 w 132"/>
                    <a:gd name="T17" fmla="*/ 57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2" h="66">
                      <a:moveTo>
                        <a:pt x="131" y="57"/>
                      </a:moveTo>
                      <a:cubicBezTo>
                        <a:pt x="114" y="9"/>
                        <a:pt x="114" y="9"/>
                        <a:pt x="114" y="9"/>
                      </a:cubicBezTo>
                      <a:cubicBezTo>
                        <a:pt x="112" y="4"/>
                        <a:pt x="106" y="0"/>
                        <a:pt x="10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6" y="0"/>
                        <a:pt x="20" y="4"/>
                        <a:pt x="19" y="9"/>
                      </a:cubicBezTo>
                      <a:cubicBezTo>
                        <a:pt x="2" y="57"/>
                        <a:pt x="2" y="57"/>
                        <a:pt x="2" y="57"/>
                      </a:cubicBezTo>
                      <a:cubicBezTo>
                        <a:pt x="0" y="62"/>
                        <a:pt x="3" y="66"/>
                        <a:pt x="8" y="66"/>
                      </a:cubicBezTo>
                      <a:cubicBezTo>
                        <a:pt x="124" y="66"/>
                        <a:pt x="124" y="66"/>
                        <a:pt x="124" y="66"/>
                      </a:cubicBezTo>
                      <a:cubicBezTo>
                        <a:pt x="129" y="66"/>
                        <a:pt x="132" y="62"/>
                        <a:pt x="131" y="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07" name="任意多边形: 形状 106">
                  <a:extLst>
                    <a:ext uri="{FF2B5EF4-FFF2-40B4-BE49-F238E27FC236}">
                      <a16:creationId xmlns:a16="http://schemas.microsoft.com/office/drawing/2014/main" id="{372DC069-AA74-4169-9E30-1135C682D2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87609" y="3064810"/>
                  <a:ext cx="376965" cy="189077"/>
                </a:xfrm>
                <a:custGeom>
                  <a:avLst/>
                  <a:gdLst>
                    <a:gd name="T0" fmla="*/ 9 w 133"/>
                    <a:gd name="T1" fmla="*/ 66 h 66"/>
                    <a:gd name="T2" fmla="*/ 124 w 133"/>
                    <a:gd name="T3" fmla="*/ 66 h 66"/>
                    <a:gd name="T4" fmla="*/ 131 w 133"/>
                    <a:gd name="T5" fmla="*/ 57 h 66"/>
                    <a:gd name="T6" fmla="*/ 114 w 133"/>
                    <a:gd name="T7" fmla="*/ 9 h 66"/>
                    <a:gd name="T8" fmla="*/ 101 w 133"/>
                    <a:gd name="T9" fmla="*/ 0 h 66"/>
                    <a:gd name="T10" fmla="*/ 32 w 133"/>
                    <a:gd name="T11" fmla="*/ 0 h 66"/>
                    <a:gd name="T12" fmla="*/ 19 w 133"/>
                    <a:gd name="T13" fmla="*/ 9 h 66"/>
                    <a:gd name="T14" fmla="*/ 2 w 133"/>
                    <a:gd name="T15" fmla="*/ 57 h 66"/>
                    <a:gd name="T16" fmla="*/ 9 w 133"/>
                    <a:gd name="T17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3" h="66">
                      <a:moveTo>
                        <a:pt x="9" y="66"/>
                      </a:moveTo>
                      <a:cubicBezTo>
                        <a:pt x="124" y="66"/>
                        <a:pt x="124" y="66"/>
                        <a:pt x="124" y="66"/>
                      </a:cubicBezTo>
                      <a:cubicBezTo>
                        <a:pt x="130" y="66"/>
                        <a:pt x="133" y="62"/>
                        <a:pt x="131" y="57"/>
                      </a:cubicBezTo>
                      <a:cubicBezTo>
                        <a:pt x="114" y="9"/>
                        <a:pt x="114" y="9"/>
                        <a:pt x="114" y="9"/>
                      </a:cubicBezTo>
                      <a:cubicBezTo>
                        <a:pt x="112" y="4"/>
                        <a:pt x="107" y="0"/>
                        <a:pt x="10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7" y="0"/>
                        <a:pt x="21" y="4"/>
                        <a:pt x="19" y="9"/>
                      </a:cubicBezTo>
                      <a:cubicBezTo>
                        <a:pt x="2" y="57"/>
                        <a:pt x="2" y="57"/>
                        <a:pt x="2" y="57"/>
                      </a:cubicBezTo>
                      <a:cubicBezTo>
                        <a:pt x="0" y="62"/>
                        <a:pt x="3" y="66"/>
                        <a:pt x="9" y="6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id="{15E91CD7-AF6C-40AD-B69C-0FE6BAD3BC88}"/>
                </a:ext>
              </a:extLst>
            </p:cNvPr>
            <p:cNvGrpSpPr/>
            <p:nvPr/>
          </p:nvGrpSpPr>
          <p:grpSpPr>
            <a:xfrm>
              <a:off x="3623783" y="2530716"/>
              <a:ext cx="2017446" cy="1394796"/>
              <a:chOff x="3623783" y="2530716"/>
              <a:chExt cx="2017446" cy="1394796"/>
            </a:xfrm>
            <a:solidFill>
              <a:schemeClr val="accent2"/>
            </a:solidFill>
          </p:grpSpPr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2C52E589-84E3-43E2-B601-4813B44C4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783" y="3737624"/>
                <a:ext cx="374586" cy="187888"/>
              </a:xfrm>
              <a:custGeom>
                <a:avLst/>
                <a:gdLst>
                  <a:gd name="T0" fmla="*/ 114 w 132"/>
                  <a:gd name="T1" fmla="*/ 9 h 66"/>
                  <a:gd name="T2" fmla="*/ 100 w 132"/>
                  <a:gd name="T3" fmla="*/ 0 h 66"/>
                  <a:gd name="T4" fmla="*/ 32 w 132"/>
                  <a:gd name="T5" fmla="*/ 0 h 66"/>
                  <a:gd name="T6" fmla="*/ 18 w 132"/>
                  <a:gd name="T7" fmla="*/ 9 h 66"/>
                  <a:gd name="T8" fmla="*/ 2 w 132"/>
                  <a:gd name="T9" fmla="*/ 57 h 66"/>
                  <a:gd name="T10" fmla="*/ 8 w 132"/>
                  <a:gd name="T11" fmla="*/ 66 h 66"/>
                  <a:gd name="T12" fmla="*/ 124 w 132"/>
                  <a:gd name="T13" fmla="*/ 66 h 66"/>
                  <a:gd name="T14" fmla="*/ 130 w 132"/>
                  <a:gd name="T15" fmla="*/ 57 h 66"/>
                  <a:gd name="T16" fmla="*/ 114 w 132"/>
                  <a:gd name="T17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14" y="9"/>
                    </a:moveTo>
                    <a:cubicBezTo>
                      <a:pt x="112" y="4"/>
                      <a:pt x="106" y="0"/>
                      <a:pt x="100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8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0" y="57"/>
                    </a:cubicBezTo>
                    <a:lnTo>
                      <a:pt x="11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C6BC8719-2B0D-42DD-AF01-53E502C4C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234" y="3737624"/>
                <a:ext cx="374586" cy="187888"/>
              </a:xfrm>
              <a:custGeom>
                <a:avLst/>
                <a:gdLst>
                  <a:gd name="T0" fmla="*/ 131 w 132"/>
                  <a:gd name="T1" fmla="*/ 57 h 66"/>
                  <a:gd name="T2" fmla="*/ 114 w 132"/>
                  <a:gd name="T3" fmla="*/ 9 h 66"/>
                  <a:gd name="T4" fmla="*/ 101 w 132"/>
                  <a:gd name="T5" fmla="*/ 0 h 66"/>
                  <a:gd name="T6" fmla="*/ 32 w 132"/>
                  <a:gd name="T7" fmla="*/ 0 h 66"/>
                  <a:gd name="T8" fmla="*/ 19 w 132"/>
                  <a:gd name="T9" fmla="*/ 9 h 66"/>
                  <a:gd name="T10" fmla="*/ 2 w 132"/>
                  <a:gd name="T11" fmla="*/ 57 h 66"/>
                  <a:gd name="T12" fmla="*/ 8 w 132"/>
                  <a:gd name="T13" fmla="*/ 66 h 66"/>
                  <a:gd name="T14" fmla="*/ 124 w 132"/>
                  <a:gd name="T15" fmla="*/ 66 h 66"/>
                  <a:gd name="T16" fmla="*/ 131 w 132"/>
                  <a:gd name="T17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31" y="57"/>
                    </a:move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6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1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44CEA8B0-ECCA-4C58-B64B-BCF016463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319" y="3511683"/>
                <a:ext cx="376965" cy="189077"/>
              </a:xfrm>
              <a:custGeom>
                <a:avLst/>
                <a:gdLst>
                  <a:gd name="T0" fmla="*/ 9 w 133"/>
                  <a:gd name="T1" fmla="*/ 66 h 66"/>
                  <a:gd name="T2" fmla="*/ 124 w 133"/>
                  <a:gd name="T3" fmla="*/ 66 h 66"/>
                  <a:gd name="T4" fmla="*/ 131 w 133"/>
                  <a:gd name="T5" fmla="*/ 57 h 66"/>
                  <a:gd name="T6" fmla="*/ 114 w 133"/>
                  <a:gd name="T7" fmla="*/ 9 h 66"/>
                  <a:gd name="T8" fmla="*/ 101 w 133"/>
                  <a:gd name="T9" fmla="*/ 0 h 66"/>
                  <a:gd name="T10" fmla="*/ 32 w 133"/>
                  <a:gd name="T11" fmla="*/ 0 h 66"/>
                  <a:gd name="T12" fmla="*/ 19 w 133"/>
                  <a:gd name="T13" fmla="*/ 9 h 66"/>
                  <a:gd name="T14" fmla="*/ 2 w 133"/>
                  <a:gd name="T15" fmla="*/ 57 h 66"/>
                  <a:gd name="T16" fmla="*/ 9 w 133"/>
                  <a:gd name="T1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66">
                    <a:moveTo>
                      <a:pt x="9" y="66"/>
                    </a:moveTo>
                    <a:cubicBezTo>
                      <a:pt x="124" y="66"/>
                      <a:pt x="124" y="66"/>
                      <a:pt x="124" y="66"/>
                    </a:cubicBezTo>
                    <a:cubicBezTo>
                      <a:pt x="130" y="66"/>
                      <a:pt x="133" y="62"/>
                      <a:pt x="131" y="57"/>
                    </a:cubicBez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7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1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9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D105EF1E-3485-4F2D-8547-8F76751F6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685" y="3737624"/>
                <a:ext cx="374586" cy="187888"/>
              </a:xfrm>
              <a:custGeom>
                <a:avLst/>
                <a:gdLst>
                  <a:gd name="T0" fmla="*/ 114 w 132"/>
                  <a:gd name="T1" fmla="*/ 9 h 66"/>
                  <a:gd name="T2" fmla="*/ 100 w 132"/>
                  <a:gd name="T3" fmla="*/ 0 h 66"/>
                  <a:gd name="T4" fmla="*/ 32 w 132"/>
                  <a:gd name="T5" fmla="*/ 0 h 66"/>
                  <a:gd name="T6" fmla="*/ 18 w 132"/>
                  <a:gd name="T7" fmla="*/ 9 h 66"/>
                  <a:gd name="T8" fmla="*/ 2 w 132"/>
                  <a:gd name="T9" fmla="*/ 57 h 66"/>
                  <a:gd name="T10" fmla="*/ 8 w 132"/>
                  <a:gd name="T11" fmla="*/ 66 h 66"/>
                  <a:gd name="T12" fmla="*/ 124 w 132"/>
                  <a:gd name="T13" fmla="*/ 66 h 66"/>
                  <a:gd name="T14" fmla="*/ 130 w 132"/>
                  <a:gd name="T15" fmla="*/ 57 h 66"/>
                  <a:gd name="T16" fmla="*/ 114 w 132"/>
                  <a:gd name="T17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14" y="9"/>
                    </a:moveTo>
                    <a:cubicBezTo>
                      <a:pt x="112" y="4"/>
                      <a:pt x="106" y="0"/>
                      <a:pt x="100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8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0" y="57"/>
                    </a:cubicBezTo>
                    <a:lnTo>
                      <a:pt x="11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E9E0425E-CC46-4E95-AC44-8DC757CC9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136" y="3737624"/>
                <a:ext cx="374586" cy="187888"/>
              </a:xfrm>
              <a:custGeom>
                <a:avLst/>
                <a:gdLst>
                  <a:gd name="T0" fmla="*/ 131 w 132"/>
                  <a:gd name="T1" fmla="*/ 57 h 66"/>
                  <a:gd name="T2" fmla="*/ 114 w 132"/>
                  <a:gd name="T3" fmla="*/ 9 h 66"/>
                  <a:gd name="T4" fmla="*/ 101 w 132"/>
                  <a:gd name="T5" fmla="*/ 0 h 66"/>
                  <a:gd name="T6" fmla="*/ 32 w 132"/>
                  <a:gd name="T7" fmla="*/ 0 h 66"/>
                  <a:gd name="T8" fmla="*/ 19 w 132"/>
                  <a:gd name="T9" fmla="*/ 9 h 66"/>
                  <a:gd name="T10" fmla="*/ 2 w 132"/>
                  <a:gd name="T11" fmla="*/ 57 h 66"/>
                  <a:gd name="T12" fmla="*/ 8 w 132"/>
                  <a:gd name="T13" fmla="*/ 66 h 66"/>
                  <a:gd name="T14" fmla="*/ 124 w 132"/>
                  <a:gd name="T15" fmla="*/ 66 h 66"/>
                  <a:gd name="T16" fmla="*/ 131 w 132"/>
                  <a:gd name="T17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31" y="57"/>
                    </a:move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6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1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0325ECF9-D2B2-4893-A448-FBAE54413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221" y="3511683"/>
                <a:ext cx="376965" cy="189077"/>
              </a:xfrm>
              <a:custGeom>
                <a:avLst/>
                <a:gdLst>
                  <a:gd name="T0" fmla="*/ 9 w 133"/>
                  <a:gd name="T1" fmla="*/ 66 h 66"/>
                  <a:gd name="T2" fmla="*/ 124 w 133"/>
                  <a:gd name="T3" fmla="*/ 66 h 66"/>
                  <a:gd name="T4" fmla="*/ 131 w 133"/>
                  <a:gd name="T5" fmla="*/ 57 h 66"/>
                  <a:gd name="T6" fmla="*/ 114 w 133"/>
                  <a:gd name="T7" fmla="*/ 9 h 66"/>
                  <a:gd name="T8" fmla="*/ 101 w 133"/>
                  <a:gd name="T9" fmla="*/ 0 h 66"/>
                  <a:gd name="T10" fmla="*/ 32 w 133"/>
                  <a:gd name="T11" fmla="*/ 0 h 66"/>
                  <a:gd name="T12" fmla="*/ 19 w 133"/>
                  <a:gd name="T13" fmla="*/ 9 h 66"/>
                  <a:gd name="T14" fmla="*/ 2 w 133"/>
                  <a:gd name="T15" fmla="*/ 57 h 66"/>
                  <a:gd name="T16" fmla="*/ 9 w 133"/>
                  <a:gd name="T1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66">
                    <a:moveTo>
                      <a:pt x="9" y="66"/>
                    </a:moveTo>
                    <a:cubicBezTo>
                      <a:pt x="124" y="66"/>
                      <a:pt x="124" y="66"/>
                      <a:pt x="124" y="66"/>
                    </a:cubicBezTo>
                    <a:cubicBezTo>
                      <a:pt x="130" y="66"/>
                      <a:pt x="133" y="62"/>
                      <a:pt x="131" y="57"/>
                    </a:cubicBez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7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1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9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3C9B5264-DA88-444A-9028-866B02EE0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458" y="3512872"/>
                <a:ext cx="374586" cy="187888"/>
              </a:xfrm>
              <a:custGeom>
                <a:avLst/>
                <a:gdLst>
                  <a:gd name="T0" fmla="*/ 114 w 132"/>
                  <a:gd name="T1" fmla="*/ 9 h 66"/>
                  <a:gd name="T2" fmla="*/ 100 w 132"/>
                  <a:gd name="T3" fmla="*/ 0 h 66"/>
                  <a:gd name="T4" fmla="*/ 32 w 132"/>
                  <a:gd name="T5" fmla="*/ 0 h 66"/>
                  <a:gd name="T6" fmla="*/ 18 w 132"/>
                  <a:gd name="T7" fmla="*/ 9 h 66"/>
                  <a:gd name="T8" fmla="*/ 2 w 132"/>
                  <a:gd name="T9" fmla="*/ 57 h 66"/>
                  <a:gd name="T10" fmla="*/ 8 w 132"/>
                  <a:gd name="T11" fmla="*/ 66 h 66"/>
                  <a:gd name="T12" fmla="*/ 124 w 132"/>
                  <a:gd name="T13" fmla="*/ 66 h 66"/>
                  <a:gd name="T14" fmla="*/ 130 w 132"/>
                  <a:gd name="T15" fmla="*/ 57 h 66"/>
                  <a:gd name="T16" fmla="*/ 114 w 132"/>
                  <a:gd name="T17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14" y="9"/>
                    </a:moveTo>
                    <a:cubicBezTo>
                      <a:pt x="112" y="4"/>
                      <a:pt x="106" y="0"/>
                      <a:pt x="100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8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0" y="57"/>
                    </a:cubicBezTo>
                    <a:lnTo>
                      <a:pt x="11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CEC0A301-4C4D-470B-9A76-14E10211B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530" y="3273001"/>
                <a:ext cx="374586" cy="187888"/>
              </a:xfrm>
              <a:custGeom>
                <a:avLst/>
                <a:gdLst>
                  <a:gd name="T0" fmla="*/ 114 w 132"/>
                  <a:gd name="T1" fmla="*/ 9 h 66"/>
                  <a:gd name="T2" fmla="*/ 100 w 132"/>
                  <a:gd name="T3" fmla="*/ 0 h 66"/>
                  <a:gd name="T4" fmla="*/ 32 w 132"/>
                  <a:gd name="T5" fmla="*/ 0 h 66"/>
                  <a:gd name="T6" fmla="*/ 18 w 132"/>
                  <a:gd name="T7" fmla="*/ 9 h 66"/>
                  <a:gd name="T8" fmla="*/ 2 w 132"/>
                  <a:gd name="T9" fmla="*/ 57 h 66"/>
                  <a:gd name="T10" fmla="*/ 8 w 132"/>
                  <a:gd name="T11" fmla="*/ 66 h 66"/>
                  <a:gd name="T12" fmla="*/ 124 w 132"/>
                  <a:gd name="T13" fmla="*/ 66 h 66"/>
                  <a:gd name="T14" fmla="*/ 130 w 132"/>
                  <a:gd name="T15" fmla="*/ 57 h 66"/>
                  <a:gd name="T16" fmla="*/ 114 w 132"/>
                  <a:gd name="T17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14" y="9"/>
                    </a:moveTo>
                    <a:cubicBezTo>
                      <a:pt x="112" y="4"/>
                      <a:pt x="106" y="0"/>
                      <a:pt x="100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8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0" y="57"/>
                    </a:cubicBezTo>
                    <a:lnTo>
                      <a:pt x="11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845C03A5-CBC6-4C18-A555-ABED9A8A0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981" y="3273001"/>
                <a:ext cx="374586" cy="187888"/>
              </a:xfrm>
              <a:custGeom>
                <a:avLst/>
                <a:gdLst>
                  <a:gd name="T0" fmla="*/ 131 w 132"/>
                  <a:gd name="T1" fmla="*/ 57 h 66"/>
                  <a:gd name="T2" fmla="*/ 114 w 132"/>
                  <a:gd name="T3" fmla="*/ 9 h 66"/>
                  <a:gd name="T4" fmla="*/ 101 w 132"/>
                  <a:gd name="T5" fmla="*/ 0 h 66"/>
                  <a:gd name="T6" fmla="*/ 32 w 132"/>
                  <a:gd name="T7" fmla="*/ 0 h 66"/>
                  <a:gd name="T8" fmla="*/ 19 w 132"/>
                  <a:gd name="T9" fmla="*/ 9 h 66"/>
                  <a:gd name="T10" fmla="*/ 2 w 132"/>
                  <a:gd name="T11" fmla="*/ 57 h 66"/>
                  <a:gd name="T12" fmla="*/ 8 w 132"/>
                  <a:gd name="T13" fmla="*/ 66 h 66"/>
                  <a:gd name="T14" fmla="*/ 124 w 132"/>
                  <a:gd name="T15" fmla="*/ 66 h 66"/>
                  <a:gd name="T16" fmla="*/ 131 w 132"/>
                  <a:gd name="T17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31" y="57"/>
                    </a:move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6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1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296BA3D3-A1A8-4B2A-9DA9-408A011FC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066" y="3047060"/>
                <a:ext cx="376965" cy="189077"/>
              </a:xfrm>
              <a:custGeom>
                <a:avLst/>
                <a:gdLst>
                  <a:gd name="T0" fmla="*/ 9 w 133"/>
                  <a:gd name="T1" fmla="*/ 66 h 66"/>
                  <a:gd name="T2" fmla="*/ 124 w 133"/>
                  <a:gd name="T3" fmla="*/ 66 h 66"/>
                  <a:gd name="T4" fmla="*/ 131 w 133"/>
                  <a:gd name="T5" fmla="*/ 57 h 66"/>
                  <a:gd name="T6" fmla="*/ 114 w 133"/>
                  <a:gd name="T7" fmla="*/ 9 h 66"/>
                  <a:gd name="T8" fmla="*/ 101 w 133"/>
                  <a:gd name="T9" fmla="*/ 0 h 66"/>
                  <a:gd name="T10" fmla="*/ 32 w 133"/>
                  <a:gd name="T11" fmla="*/ 0 h 66"/>
                  <a:gd name="T12" fmla="*/ 19 w 133"/>
                  <a:gd name="T13" fmla="*/ 9 h 66"/>
                  <a:gd name="T14" fmla="*/ 2 w 133"/>
                  <a:gd name="T15" fmla="*/ 57 h 66"/>
                  <a:gd name="T16" fmla="*/ 9 w 133"/>
                  <a:gd name="T1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66">
                    <a:moveTo>
                      <a:pt x="9" y="66"/>
                    </a:moveTo>
                    <a:cubicBezTo>
                      <a:pt x="124" y="66"/>
                      <a:pt x="124" y="66"/>
                      <a:pt x="124" y="66"/>
                    </a:cubicBezTo>
                    <a:cubicBezTo>
                      <a:pt x="130" y="66"/>
                      <a:pt x="133" y="62"/>
                      <a:pt x="131" y="57"/>
                    </a:cubicBez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7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1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9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484C4432-CBD6-4523-96E3-BD27F293B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643" y="3737624"/>
                <a:ext cx="374586" cy="187888"/>
              </a:xfrm>
              <a:custGeom>
                <a:avLst/>
                <a:gdLst>
                  <a:gd name="T0" fmla="*/ 131 w 132"/>
                  <a:gd name="T1" fmla="*/ 57 h 66"/>
                  <a:gd name="T2" fmla="*/ 114 w 132"/>
                  <a:gd name="T3" fmla="*/ 9 h 66"/>
                  <a:gd name="T4" fmla="*/ 101 w 132"/>
                  <a:gd name="T5" fmla="*/ 0 h 66"/>
                  <a:gd name="T6" fmla="*/ 32 w 132"/>
                  <a:gd name="T7" fmla="*/ 0 h 66"/>
                  <a:gd name="T8" fmla="*/ 19 w 132"/>
                  <a:gd name="T9" fmla="*/ 9 h 66"/>
                  <a:gd name="T10" fmla="*/ 2 w 132"/>
                  <a:gd name="T11" fmla="*/ 57 h 66"/>
                  <a:gd name="T12" fmla="*/ 8 w 132"/>
                  <a:gd name="T13" fmla="*/ 66 h 66"/>
                  <a:gd name="T14" fmla="*/ 124 w 132"/>
                  <a:gd name="T15" fmla="*/ 66 h 66"/>
                  <a:gd name="T16" fmla="*/ 131 w 132"/>
                  <a:gd name="T17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31" y="57"/>
                    </a:move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6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1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50788C4B-4C56-48D4-A2DC-12C1A15A9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9728" y="3511683"/>
                <a:ext cx="376965" cy="189077"/>
              </a:xfrm>
              <a:custGeom>
                <a:avLst/>
                <a:gdLst>
                  <a:gd name="T0" fmla="*/ 9 w 133"/>
                  <a:gd name="T1" fmla="*/ 66 h 66"/>
                  <a:gd name="T2" fmla="*/ 124 w 133"/>
                  <a:gd name="T3" fmla="*/ 66 h 66"/>
                  <a:gd name="T4" fmla="*/ 131 w 133"/>
                  <a:gd name="T5" fmla="*/ 57 h 66"/>
                  <a:gd name="T6" fmla="*/ 114 w 133"/>
                  <a:gd name="T7" fmla="*/ 9 h 66"/>
                  <a:gd name="T8" fmla="*/ 101 w 133"/>
                  <a:gd name="T9" fmla="*/ 0 h 66"/>
                  <a:gd name="T10" fmla="*/ 32 w 133"/>
                  <a:gd name="T11" fmla="*/ 0 h 66"/>
                  <a:gd name="T12" fmla="*/ 19 w 133"/>
                  <a:gd name="T13" fmla="*/ 9 h 66"/>
                  <a:gd name="T14" fmla="*/ 2 w 133"/>
                  <a:gd name="T15" fmla="*/ 57 h 66"/>
                  <a:gd name="T16" fmla="*/ 9 w 133"/>
                  <a:gd name="T1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66">
                    <a:moveTo>
                      <a:pt x="9" y="66"/>
                    </a:moveTo>
                    <a:cubicBezTo>
                      <a:pt x="124" y="66"/>
                      <a:pt x="124" y="66"/>
                      <a:pt x="124" y="66"/>
                    </a:cubicBezTo>
                    <a:cubicBezTo>
                      <a:pt x="130" y="66"/>
                      <a:pt x="133" y="62"/>
                      <a:pt x="131" y="57"/>
                    </a:cubicBez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7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1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9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AB3FF380-8081-4105-92AC-384A2BBB7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488" y="3273001"/>
                <a:ext cx="374586" cy="187888"/>
              </a:xfrm>
              <a:custGeom>
                <a:avLst/>
                <a:gdLst>
                  <a:gd name="T0" fmla="*/ 131 w 132"/>
                  <a:gd name="T1" fmla="*/ 57 h 66"/>
                  <a:gd name="T2" fmla="*/ 114 w 132"/>
                  <a:gd name="T3" fmla="*/ 9 h 66"/>
                  <a:gd name="T4" fmla="*/ 101 w 132"/>
                  <a:gd name="T5" fmla="*/ 0 h 66"/>
                  <a:gd name="T6" fmla="*/ 32 w 132"/>
                  <a:gd name="T7" fmla="*/ 0 h 66"/>
                  <a:gd name="T8" fmla="*/ 19 w 132"/>
                  <a:gd name="T9" fmla="*/ 9 h 66"/>
                  <a:gd name="T10" fmla="*/ 2 w 132"/>
                  <a:gd name="T11" fmla="*/ 57 h 66"/>
                  <a:gd name="T12" fmla="*/ 8 w 132"/>
                  <a:gd name="T13" fmla="*/ 66 h 66"/>
                  <a:gd name="T14" fmla="*/ 124 w 132"/>
                  <a:gd name="T15" fmla="*/ 66 h 66"/>
                  <a:gd name="T16" fmla="*/ 131 w 132"/>
                  <a:gd name="T17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31" y="57"/>
                    </a:move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6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1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CA6103CB-A983-44B7-AA98-0FB25E431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573" y="3047060"/>
                <a:ext cx="376965" cy="189077"/>
              </a:xfrm>
              <a:custGeom>
                <a:avLst/>
                <a:gdLst>
                  <a:gd name="T0" fmla="*/ 9 w 133"/>
                  <a:gd name="T1" fmla="*/ 66 h 66"/>
                  <a:gd name="T2" fmla="*/ 124 w 133"/>
                  <a:gd name="T3" fmla="*/ 66 h 66"/>
                  <a:gd name="T4" fmla="*/ 131 w 133"/>
                  <a:gd name="T5" fmla="*/ 57 h 66"/>
                  <a:gd name="T6" fmla="*/ 114 w 133"/>
                  <a:gd name="T7" fmla="*/ 9 h 66"/>
                  <a:gd name="T8" fmla="*/ 101 w 133"/>
                  <a:gd name="T9" fmla="*/ 0 h 66"/>
                  <a:gd name="T10" fmla="*/ 32 w 133"/>
                  <a:gd name="T11" fmla="*/ 0 h 66"/>
                  <a:gd name="T12" fmla="*/ 19 w 133"/>
                  <a:gd name="T13" fmla="*/ 9 h 66"/>
                  <a:gd name="T14" fmla="*/ 2 w 133"/>
                  <a:gd name="T15" fmla="*/ 57 h 66"/>
                  <a:gd name="T16" fmla="*/ 9 w 133"/>
                  <a:gd name="T1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66">
                    <a:moveTo>
                      <a:pt x="9" y="66"/>
                    </a:moveTo>
                    <a:cubicBezTo>
                      <a:pt x="124" y="66"/>
                      <a:pt x="124" y="66"/>
                      <a:pt x="124" y="66"/>
                    </a:cubicBezTo>
                    <a:cubicBezTo>
                      <a:pt x="130" y="66"/>
                      <a:pt x="133" y="62"/>
                      <a:pt x="131" y="57"/>
                    </a:cubicBez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7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1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9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1DF62920-15D4-4542-9219-223ED0D96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456" y="2825149"/>
                <a:ext cx="376965" cy="189077"/>
              </a:xfrm>
              <a:custGeom>
                <a:avLst/>
                <a:gdLst>
                  <a:gd name="T0" fmla="*/ 9 w 133"/>
                  <a:gd name="T1" fmla="*/ 66 h 66"/>
                  <a:gd name="T2" fmla="*/ 124 w 133"/>
                  <a:gd name="T3" fmla="*/ 66 h 66"/>
                  <a:gd name="T4" fmla="*/ 131 w 133"/>
                  <a:gd name="T5" fmla="*/ 57 h 66"/>
                  <a:gd name="T6" fmla="*/ 114 w 133"/>
                  <a:gd name="T7" fmla="*/ 9 h 66"/>
                  <a:gd name="T8" fmla="*/ 101 w 133"/>
                  <a:gd name="T9" fmla="*/ 0 h 66"/>
                  <a:gd name="T10" fmla="*/ 32 w 133"/>
                  <a:gd name="T11" fmla="*/ 0 h 66"/>
                  <a:gd name="T12" fmla="*/ 19 w 133"/>
                  <a:gd name="T13" fmla="*/ 9 h 66"/>
                  <a:gd name="T14" fmla="*/ 2 w 133"/>
                  <a:gd name="T15" fmla="*/ 57 h 66"/>
                  <a:gd name="T16" fmla="*/ 9 w 133"/>
                  <a:gd name="T1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66">
                    <a:moveTo>
                      <a:pt x="9" y="66"/>
                    </a:moveTo>
                    <a:cubicBezTo>
                      <a:pt x="124" y="66"/>
                      <a:pt x="124" y="66"/>
                      <a:pt x="124" y="66"/>
                    </a:cubicBezTo>
                    <a:cubicBezTo>
                      <a:pt x="130" y="66"/>
                      <a:pt x="133" y="62"/>
                      <a:pt x="131" y="57"/>
                    </a:cubicBez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7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1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9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89" name="组合 88">
                <a:extLst>
                  <a:ext uri="{FF2B5EF4-FFF2-40B4-BE49-F238E27FC236}">
                    <a16:creationId xmlns:a16="http://schemas.microsoft.com/office/drawing/2014/main" id="{C8A1B104-1D32-4996-B55D-E00CE9180F80}"/>
                  </a:ext>
                </a:extLst>
              </p:cNvPr>
              <p:cNvGrpSpPr/>
              <p:nvPr/>
            </p:nvGrpSpPr>
            <p:grpSpPr>
              <a:xfrm>
                <a:off x="4761835" y="2530716"/>
                <a:ext cx="275350" cy="375591"/>
                <a:chOff x="4956568" y="2530716"/>
                <a:chExt cx="275350" cy="375591"/>
              </a:xfrm>
              <a:grpFill/>
            </p:grpSpPr>
            <p:grpSp>
              <p:nvGrpSpPr>
                <p:cNvPr id="90" name="组合 89">
                  <a:extLst>
                    <a:ext uri="{FF2B5EF4-FFF2-40B4-BE49-F238E27FC236}">
                      <a16:creationId xmlns:a16="http://schemas.microsoft.com/office/drawing/2014/main" id="{F15803BD-BF53-497B-93A4-49D01B26A830}"/>
                    </a:ext>
                  </a:extLst>
                </p:cNvPr>
                <p:cNvGrpSpPr/>
                <p:nvPr/>
              </p:nvGrpSpPr>
              <p:grpSpPr>
                <a:xfrm>
                  <a:off x="4956568" y="2674420"/>
                  <a:ext cx="217618" cy="231887"/>
                  <a:chOff x="6651998" y="2093912"/>
                  <a:chExt cx="217618" cy="231887"/>
                </a:xfrm>
                <a:grpFill/>
              </p:grpSpPr>
              <p:sp>
                <p:nvSpPr>
                  <p:cNvPr id="94" name="任意多边形: 形状 93">
                    <a:extLst>
                      <a:ext uri="{FF2B5EF4-FFF2-40B4-BE49-F238E27FC236}">
                        <a16:creationId xmlns:a16="http://schemas.microsoft.com/office/drawing/2014/main" id="{6F27DFDB-0CDB-44DB-AF9D-773220AA24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705511" y="2162884"/>
                    <a:ext cx="164105" cy="162915"/>
                  </a:xfrm>
                  <a:custGeom>
                    <a:avLst/>
                    <a:gdLst>
                      <a:gd name="T0" fmla="*/ 45 w 138"/>
                      <a:gd name="T1" fmla="*/ 91 h 137"/>
                      <a:gd name="T2" fmla="*/ 69 w 138"/>
                      <a:gd name="T3" fmla="*/ 137 h 137"/>
                      <a:gd name="T4" fmla="*/ 93 w 138"/>
                      <a:gd name="T5" fmla="*/ 91 h 137"/>
                      <a:gd name="T6" fmla="*/ 138 w 138"/>
                      <a:gd name="T7" fmla="*/ 67 h 137"/>
                      <a:gd name="T8" fmla="*/ 93 w 138"/>
                      <a:gd name="T9" fmla="*/ 43 h 137"/>
                      <a:gd name="T10" fmla="*/ 69 w 138"/>
                      <a:gd name="T11" fmla="*/ 0 h 137"/>
                      <a:gd name="T12" fmla="*/ 45 w 138"/>
                      <a:gd name="T13" fmla="*/ 43 h 137"/>
                      <a:gd name="T14" fmla="*/ 0 w 138"/>
                      <a:gd name="T15" fmla="*/ 67 h 137"/>
                      <a:gd name="T16" fmla="*/ 45 w 138"/>
                      <a:gd name="T17" fmla="*/ 91 h 1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8" h="137">
                        <a:moveTo>
                          <a:pt x="45" y="91"/>
                        </a:moveTo>
                        <a:lnTo>
                          <a:pt x="69" y="137"/>
                        </a:lnTo>
                        <a:lnTo>
                          <a:pt x="93" y="91"/>
                        </a:lnTo>
                        <a:lnTo>
                          <a:pt x="138" y="67"/>
                        </a:lnTo>
                        <a:lnTo>
                          <a:pt x="93" y="43"/>
                        </a:lnTo>
                        <a:lnTo>
                          <a:pt x="69" y="0"/>
                        </a:lnTo>
                        <a:lnTo>
                          <a:pt x="45" y="43"/>
                        </a:lnTo>
                        <a:lnTo>
                          <a:pt x="0" y="67"/>
                        </a:lnTo>
                        <a:lnTo>
                          <a:pt x="45" y="9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>
                      <a:solidFill>
                        <a:schemeClr val="bg1"/>
                      </a:solidFill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95" name="任意多边形: 形状 94">
                    <a:extLst>
                      <a:ext uri="{FF2B5EF4-FFF2-40B4-BE49-F238E27FC236}">
                        <a16:creationId xmlns:a16="http://schemas.microsoft.com/office/drawing/2014/main" id="{E17C9CF4-10C3-4AB8-93FA-F39D50B00A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51998" y="2093912"/>
                    <a:ext cx="96322" cy="99890"/>
                  </a:xfrm>
                  <a:custGeom>
                    <a:avLst/>
                    <a:gdLst>
                      <a:gd name="T0" fmla="*/ 40 w 81"/>
                      <a:gd name="T1" fmla="*/ 84 h 84"/>
                      <a:gd name="T2" fmla="*/ 54 w 81"/>
                      <a:gd name="T3" fmla="*/ 58 h 84"/>
                      <a:gd name="T4" fmla="*/ 81 w 81"/>
                      <a:gd name="T5" fmla="*/ 43 h 84"/>
                      <a:gd name="T6" fmla="*/ 54 w 81"/>
                      <a:gd name="T7" fmla="*/ 29 h 84"/>
                      <a:gd name="T8" fmla="*/ 40 w 81"/>
                      <a:gd name="T9" fmla="*/ 0 h 84"/>
                      <a:gd name="T10" fmla="*/ 26 w 81"/>
                      <a:gd name="T11" fmla="*/ 29 h 84"/>
                      <a:gd name="T12" fmla="*/ 0 w 81"/>
                      <a:gd name="T13" fmla="*/ 43 h 84"/>
                      <a:gd name="T14" fmla="*/ 26 w 81"/>
                      <a:gd name="T15" fmla="*/ 58 h 84"/>
                      <a:gd name="T16" fmla="*/ 40 w 81"/>
                      <a:gd name="T17" fmla="*/ 84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1" h="84">
                        <a:moveTo>
                          <a:pt x="40" y="84"/>
                        </a:moveTo>
                        <a:lnTo>
                          <a:pt x="54" y="58"/>
                        </a:lnTo>
                        <a:lnTo>
                          <a:pt x="81" y="43"/>
                        </a:lnTo>
                        <a:lnTo>
                          <a:pt x="54" y="29"/>
                        </a:lnTo>
                        <a:lnTo>
                          <a:pt x="40" y="0"/>
                        </a:lnTo>
                        <a:lnTo>
                          <a:pt x="26" y="29"/>
                        </a:lnTo>
                        <a:lnTo>
                          <a:pt x="0" y="43"/>
                        </a:lnTo>
                        <a:lnTo>
                          <a:pt x="26" y="58"/>
                        </a:lnTo>
                        <a:lnTo>
                          <a:pt x="40" y="84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>
                      <a:solidFill>
                        <a:schemeClr val="bg1"/>
                      </a:solidFill>
                      <a:cs typeface="+mn-ea"/>
                      <a:sym typeface="+mn-lt"/>
                    </a:endParaRPr>
                  </a:p>
                </p:txBody>
              </p:sp>
            </p:grpSp>
            <p:grpSp>
              <p:nvGrpSpPr>
                <p:cNvPr id="91" name="组合 90">
                  <a:extLst>
                    <a:ext uri="{FF2B5EF4-FFF2-40B4-BE49-F238E27FC236}">
                      <a16:creationId xmlns:a16="http://schemas.microsoft.com/office/drawing/2014/main" id="{F198AD21-F7B4-4F93-B38A-2983CC7CC34D}"/>
                    </a:ext>
                  </a:extLst>
                </p:cNvPr>
                <p:cNvGrpSpPr/>
                <p:nvPr/>
              </p:nvGrpSpPr>
              <p:grpSpPr>
                <a:xfrm>
                  <a:off x="5014300" y="2530716"/>
                  <a:ext cx="217618" cy="231887"/>
                  <a:chOff x="6651998" y="2093912"/>
                  <a:chExt cx="217618" cy="231887"/>
                </a:xfrm>
                <a:grpFill/>
              </p:grpSpPr>
              <p:sp>
                <p:nvSpPr>
                  <p:cNvPr id="92" name="任意多边形: 形状 91">
                    <a:extLst>
                      <a:ext uri="{FF2B5EF4-FFF2-40B4-BE49-F238E27FC236}">
                        <a16:creationId xmlns:a16="http://schemas.microsoft.com/office/drawing/2014/main" id="{B3BF1758-A3EC-4BB5-AA34-7A58AA7BC9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705511" y="2162884"/>
                    <a:ext cx="164105" cy="162915"/>
                  </a:xfrm>
                  <a:custGeom>
                    <a:avLst/>
                    <a:gdLst>
                      <a:gd name="T0" fmla="*/ 45 w 138"/>
                      <a:gd name="T1" fmla="*/ 91 h 137"/>
                      <a:gd name="T2" fmla="*/ 69 w 138"/>
                      <a:gd name="T3" fmla="*/ 137 h 137"/>
                      <a:gd name="T4" fmla="*/ 93 w 138"/>
                      <a:gd name="T5" fmla="*/ 91 h 137"/>
                      <a:gd name="T6" fmla="*/ 138 w 138"/>
                      <a:gd name="T7" fmla="*/ 67 h 137"/>
                      <a:gd name="T8" fmla="*/ 93 w 138"/>
                      <a:gd name="T9" fmla="*/ 43 h 137"/>
                      <a:gd name="T10" fmla="*/ 69 w 138"/>
                      <a:gd name="T11" fmla="*/ 0 h 137"/>
                      <a:gd name="T12" fmla="*/ 45 w 138"/>
                      <a:gd name="T13" fmla="*/ 43 h 137"/>
                      <a:gd name="T14" fmla="*/ 0 w 138"/>
                      <a:gd name="T15" fmla="*/ 67 h 137"/>
                      <a:gd name="T16" fmla="*/ 45 w 138"/>
                      <a:gd name="T17" fmla="*/ 91 h 1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8" h="137">
                        <a:moveTo>
                          <a:pt x="45" y="91"/>
                        </a:moveTo>
                        <a:lnTo>
                          <a:pt x="69" y="137"/>
                        </a:lnTo>
                        <a:lnTo>
                          <a:pt x="93" y="91"/>
                        </a:lnTo>
                        <a:lnTo>
                          <a:pt x="138" y="67"/>
                        </a:lnTo>
                        <a:lnTo>
                          <a:pt x="93" y="43"/>
                        </a:lnTo>
                        <a:lnTo>
                          <a:pt x="69" y="0"/>
                        </a:lnTo>
                        <a:lnTo>
                          <a:pt x="45" y="43"/>
                        </a:lnTo>
                        <a:lnTo>
                          <a:pt x="0" y="67"/>
                        </a:lnTo>
                        <a:lnTo>
                          <a:pt x="45" y="9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>
                      <a:solidFill>
                        <a:schemeClr val="bg1"/>
                      </a:solidFill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93" name="任意多边形: 形状 92">
                    <a:extLst>
                      <a:ext uri="{FF2B5EF4-FFF2-40B4-BE49-F238E27FC236}">
                        <a16:creationId xmlns:a16="http://schemas.microsoft.com/office/drawing/2014/main" id="{19D7FBAF-44DE-499C-BFBD-153252A75F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51998" y="2093912"/>
                    <a:ext cx="96322" cy="99890"/>
                  </a:xfrm>
                  <a:custGeom>
                    <a:avLst/>
                    <a:gdLst>
                      <a:gd name="T0" fmla="*/ 40 w 81"/>
                      <a:gd name="T1" fmla="*/ 84 h 84"/>
                      <a:gd name="T2" fmla="*/ 54 w 81"/>
                      <a:gd name="T3" fmla="*/ 58 h 84"/>
                      <a:gd name="T4" fmla="*/ 81 w 81"/>
                      <a:gd name="T5" fmla="*/ 43 h 84"/>
                      <a:gd name="T6" fmla="*/ 54 w 81"/>
                      <a:gd name="T7" fmla="*/ 29 h 84"/>
                      <a:gd name="T8" fmla="*/ 40 w 81"/>
                      <a:gd name="T9" fmla="*/ 0 h 84"/>
                      <a:gd name="T10" fmla="*/ 26 w 81"/>
                      <a:gd name="T11" fmla="*/ 29 h 84"/>
                      <a:gd name="T12" fmla="*/ 0 w 81"/>
                      <a:gd name="T13" fmla="*/ 43 h 84"/>
                      <a:gd name="T14" fmla="*/ 26 w 81"/>
                      <a:gd name="T15" fmla="*/ 58 h 84"/>
                      <a:gd name="T16" fmla="*/ 40 w 81"/>
                      <a:gd name="T17" fmla="*/ 84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1" h="84">
                        <a:moveTo>
                          <a:pt x="40" y="84"/>
                        </a:moveTo>
                        <a:lnTo>
                          <a:pt x="54" y="58"/>
                        </a:lnTo>
                        <a:lnTo>
                          <a:pt x="81" y="43"/>
                        </a:lnTo>
                        <a:lnTo>
                          <a:pt x="54" y="29"/>
                        </a:lnTo>
                        <a:lnTo>
                          <a:pt x="40" y="0"/>
                        </a:lnTo>
                        <a:lnTo>
                          <a:pt x="26" y="29"/>
                        </a:lnTo>
                        <a:lnTo>
                          <a:pt x="0" y="43"/>
                        </a:lnTo>
                        <a:lnTo>
                          <a:pt x="26" y="58"/>
                        </a:lnTo>
                        <a:lnTo>
                          <a:pt x="40" y="84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>
                      <a:solidFill>
                        <a:schemeClr val="bg1"/>
                      </a:solidFill>
                      <a:cs typeface="+mn-ea"/>
                      <a:sym typeface="+mn-lt"/>
                    </a:endParaRPr>
                  </a:p>
                </p:txBody>
              </p:sp>
            </p:grpSp>
          </p:grpSp>
        </p:grp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949A466B-D0A5-456C-B680-A5F3FB2EBD45}"/>
                </a:ext>
              </a:extLst>
            </p:cNvPr>
            <p:cNvGrpSpPr/>
            <p:nvPr/>
          </p:nvGrpSpPr>
          <p:grpSpPr>
            <a:xfrm>
              <a:off x="9352544" y="2666084"/>
              <a:ext cx="2017446" cy="1183234"/>
              <a:chOff x="9352544" y="2666084"/>
              <a:chExt cx="2017446" cy="1183234"/>
            </a:xfrm>
            <a:solidFill>
              <a:schemeClr val="accent4"/>
            </a:solidFill>
          </p:grpSpPr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C9300158-0F2D-4495-99F7-E376E16B4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2544" y="3661430"/>
                <a:ext cx="374586" cy="187888"/>
              </a:xfrm>
              <a:custGeom>
                <a:avLst/>
                <a:gdLst>
                  <a:gd name="T0" fmla="*/ 114 w 132"/>
                  <a:gd name="T1" fmla="*/ 9 h 66"/>
                  <a:gd name="T2" fmla="*/ 100 w 132"/>
                  <a:gd name="T3" fmla="*/ 0 h 66"/>
                  <a:gd name="T4" fmla="*/ 32 w 132"/>
                  <a:gd name="T5" fmla="*/ 0 h 66"/>
                  <a:gd name="T6" fmla="*/ 18 w 132"/>
                  <a:gd name="T7" fmla="*/ 9 h 66"/>
                  <a:gd name="T8" fmla="*/ 2 w 132"/>
                  <a:gd name="T9" fmla="*/ 57 h 66"/>
                  <a:gd name="T10" fmla="*/ 8 w 132"/>
                  <a:gd name="T11" fmla="*/ 66 h 66"/>
                  <a:gd name="T12" fmla="*/ 124 w 132"/>
                  <a:gd name="T13" fmla="*/ 66 h 66"/>
                  <a:gd name="T14" fmla="*/ 130 w 132"/>
                  <a:gd name="T15" fmla="*/ 57 h 66"/>
                  <a:gd name="T16" fmla="*/ 114 w 132"/>
                  <a:gd name="T17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14" y="9"/>
                    </a:moveTo>
                    <a:cubicBezTo>
                      <a:pt x="112" y="4"/>
                      <a:pt x="106" y="0"/>
                      <a:pt x="100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8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0" y="57"/>
                    </a:cubicBezTo>
                    <a:lnTo>
                      <a:pt x="11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02019701-0285-4D66-A862-336B0C1E6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3995" y="3661430"/>
                <a:ext cx="374586" cy="187888"/>
              </a:xfrm>
              <a:custGeom>
                <a:avLst/>
                <a:gdLst>
                  <a:gd name="T0" fmla="*/ 131 w 132"/>
                  <a:gd name="T1" fmla="*/ 57 h 66"/>
                  <a:gd name="T2" fmla="*/ 114 w 132"/>
                  <a:gd name="T3" fmla="*/ 9 h 66"/>
                  <a:gd name="T4" fmla="*/ 101 w 132"/>
                  <a:gd name="T5" fmla="*/ 0 h 66"/>
                  <a:gd name="T6" fmla="*/ 32 w 132"/>
                  <a:gd name="T7" fmla="*/ 0 h 66"/>
                  <a:gd name="T8" fmla="*/ 19 w 132"/>
                  <a:gd name="T9" fmla="*/ 9 h 66"/>
                  <a:gd name="T10" fmla="*/ 2 w 132"/>
                  <a:gd name="T11" fmla="*/ 57 h 66"/>
                  <a:gd name="T12" fmla="*/ 8 w 132"/>
                  <a:gd name="T13" fmla="*/ 66 h 66"/>
                  <a:gd name="T14" fmla="*/ 124 w 132"/>
                  <a:gd name="T15" fmla="*/ 66 h 66"/>
                  <a:gd name="T16" fmla="*/ 131 w 132"/>
                  <a:gd name="T17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31" y="57"/>
                    </a:move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6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1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F4D7DF9B-B64A-4DC0-A9E5-F98DBAEC9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7080" y="3435489"/>
                <a:ext cx="376965" cy="189077"/>
              </a:xfrm>
              <a:custGeom>
                <a:avLst/>
                <a:gdLst>
                  <a:gd name="T0" fmla="*/ 9 w 133"/>
                  <a:gd name="T1" fmla="*/ 66 h 66"/>
                  <a:gd name="T2" fmla="*/ 124 w 133"/>
                  <a:gd name="T3" fmla="*/ 66 h 66"/>
                  <a:gd name="T4" fmla="*/ 131 w 133"/>
                  <a:gd name="T5" fmla="*/ 57 h 66"/>
                  <a:gd name="T6" fmla="*/ 114 w 133"/>
                  <a:gd name="T7" fmla="*/ 9 h 66"/>
                  <a:gd name="T8" fmla="*/ 101 w 133"/>
                  <a:gd name="T9" fmla="*/ 0 h 66"/>
                  <a:gd name="T10" fmla="*/ 32 w 133"/>
                  <a:gd name="T11" fmla="*/ 0 h 66"/>
                  <a:gd name="T12" fmla="*/ 19 w 133"/>
                  <a:gd name="T13" fmla="*/ 9 h 66"/>
                  <a:gd name="T14" fmla="*/ 2 w 133"/>
                  <a:gd name="T15" fmla="*/ 57 h 66"/>
                  <a:gd name="T16" fmla="*/ 9 w 133"/>
                  <a:gd name="T1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66">
                    <a:moveTo>
                      <a:pt x="9" y="66"/>
                    </a:moveTo>
                    <a:cubicBezTo>
                      <a:pt x="124" y="66"/>
                      <a:pt x="124" y="66"/>
                      <a:pt x="124" y="66"/>
                    </a:cubicBezTo>
                    <a:cubicBezTo>
                      <a:pt x="130" y="66"/>
                      <a:pt x="133" y="62"/>
                      <a:pt x="131" y="57"/>
                    </a:cubicBez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7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1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9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5E0922F7-1901-45B9-B6A3-F25C33E60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5446" y="3661430"/>
                <a:ext cx="374586" cy="187888"/>
              </a:xfrm>
              <a:custGeom>
                <a:avLst/>
                <a:gdLst>
                  <a:gd name="T0" fmla="*/ 114 w 132"/>
                  <a:gd name="T1" fmla="*/ 9 h 66"/>
                  <a:gd name="T2" fmla="*/ 100 w 132"/>
                  <a:gd name="T3" fmla="*/ 0 h 66"/>
                  <a:gd name="T4" fmla="*/ 32 w 132"/>
                  <a:gd name="T5" fmla="*/ 0 h 66"/>
                  <a:gd name="T6" fmla="*/ 18 w 132"/>
                  <a:gd name="T7" fmla="*/ 9 h 66"/>
                  <a:gd name="T8" fmla="*/ 2 w 132"/>
                  <a:gd name="T9" fmla="*/ 57 h 66"/>
                  <a:gd name="T10" fmla="*/ 8 w 132"/>
                  <a:gd name="T11" fmla="*/ 66 h 66"/>
                  <a:gd name="T12" fmla="*/ 124 w 132"/>
                  <a:gd name="T13" fmla="*/ 66 h 66"/>
                  <a:gd name="T14" fmla="*/ 130 w 132"/>
                  <a:gd name="T15" fmla="*/ 57 h 66"/>
                  <a:gd name="T16" fmla="*/ 114 w 132"/>
                  <a:gd name="T17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14" y="9"/>
                    </a:moveTo>
                    <a:cubicBezTo>
                      <a:pt x="112" y="4"/>
                      <a:pt x="106" y="0"/>
                      <a:pt x="100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8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0" y="57"/>
                    </a:cubicBezTo>
                    <a:lnTo>
                      <a:pt x="11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F5B8CBB8-1262-4E28-803F-FD621A3ED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86897" y="3661430"/>
                <a:ext cx="374586" cy="187888"/>
              </a:xfrm>
              <a:custGeom>
                <a:avLst/>
                <a:gdLst>
                  <a:gd name="T0" fmla="*/ 131 w 132"/>
                  <a:gd name="T1" fmla="*/ 57 h 66"/>
                  <a:gd name="T2" fmla="*/ 114 w 132"/>
                  <a:gd name="T3" fmla="*/ 9 h 66"/>
                  <a:gd name="T4" fmla="*/ 101 w 132"/>
                  <a:gd name="T5" fmla="*/ 0 h 66"/>
                  <a:gd name="T6" fmla="*/ 32 w 132"/>
                  <a:gd name="T7" fmla="*/ 0 h 66"/>
                  <a:gd name="T8" fmla="*/ 19 w 132"/>
                  <a:gd name="T9" fmla="*/ 9 h 66"/>
                  <a:gd name="T10" fmla="*/ 2 w 132"/>
                  <a:gd name="T11" fmla="*/ 57 h 66"/>
                  <a:gd name="T12" fmla="*/ 8 w 132"/>
                  <a:gd name="T13" fmla="*/ 66 h 66"/>
                  <a:gd name="T14" fmla="*/ 124 w 132"/>
                  <a:gd name="T15" fmla="*/ 66 h 66"/>
                  <a:gd name="T16" fmla="*/ 131 w 132"/>
                  <a:gd name="T17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31" y="57"/>
                    </a:move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6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1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F802FE89-6F72-465A-AE79-11C7B975B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9982" y="3435489"/>
                <a:ext cx="376965" cy="189077"/>
              </a:xfrm>
              <a:custGeom>
                <a:avLst/>
                <a:gdLst>
                  <a:gd name="T0" fmla="*/ 9 w 133"/>
                  <a:gd name="T1" fmla="*/ 66 h 66"/>
                  <a:gd name="T2" fmla="*/ 124 w 133"/>
                  <a:gd name="T3" fmla="*/ 66 h 66"/>
                  <a:gd name="T4" fmla="*/ 131 w 133"/>
                  <a:gd name="T5" fmla="*/ 57 h 66"/>
                  <a:gd name="T6" fmla="*/ 114 w 133"/>
                  <a:gd name="T7" fmla="*/ 9 h 66"/>
                  <a:gd name="T8" fmla="*/ 101 w 133"/>
                  <a:gd name="T9" fmla="*/ 0 h 66"/>
                  <a:gd name="T10" fmla="*/ 32 w 133"/>
                  <a:gd name="T11" fmla="*/ 0 h 66"/>
                  <a:gd name="T12" fmla="*/ 19 w 133"/>
                  <a:gd name="T13" fmla="*/ 9 h 66"/>
                  <a:gd name="T14" fmla="*/ 2 w 133"/>
                  <a:gd name="T15" fmla="*/ 57 h 66"/>
                  <a:gd name="T16" fmla="*/ 9 w 133"/>
                  <a:gd name="T1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66">
                    <a:moveTo>
                      <a:pt x="9" y="66"/>
                    </a:moveTo>
                    <a:cubicBezTo>
                      <a:pt x="124" y="66"/>
                      <a:pt x="124" y="66"/>
                      <a:pt x="124" y="66"/>
                    </a:cubicBezTo>
                    <a:cubicBezTo>
                      <a:pt x="130" y="66"/>
                      <a:pt x="133" y="62"/>
                      <a:pt x="131" y="57"/>
                    </a:cubicBez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7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1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9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AC5C980E-E0A3-4C63-BF56-27CA09208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1219" y="3436678"/>
                <a:ext cx="374586" cy="187888"/>
              </a:xfrm>
              <a:custGeom>
                <a:avLst/>
                <a:gdLst>
                  <a:gd name="T0" fmla="*/ 114 w 132"/>
                  <a:gd name="T1" fmla="*/ 9 h 66"/>
                  <a:gd name="T2" fmla="*/ 100 w 132"/>
                  <a:gd name="T3" fmla="*/ 0 h 66"/>
                  <a:gd name="T4" fmla="*/ 32 w 132"/>
                  <a:gd name="T5" fmla="*/ 0 h 66"/>
                  <a:gd name="T6" fmla="*/ 18 w 132"/>
                  <a:gd name="T7" fmla="*/ 9 h 66"/>
                  <a:gd name="T8" fmla="*/ 2 w 132"/>
                  <a:gd name="T9" fmla="*/ 57 h 66"/>
                  <a:gd name="T10" fmla="*/ 8 w 132"/>
                  <a:gd name="T11" fmla="*/ 66 h 66"/>
                  <a:gd name="T12" fmla="*/ 124 w 132"/>
                  <a:gd name="T13" fmla="*/ 66 h 66"/>
                  <a:gd name="T14" fmla="*/ 130 w 132"/>
                  <a:gd name="T15" fmla="*/ 57 h 66"/>
                  <a:gd name="T16" fmla="*/ 114 w 132"/>
                  <a:gd name="T17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14" y="9"/>
                    </a:moveTo>
                    <a:cubicBezTo>
                      <a:pt x="112" y="4"/>
                      <a:pt x="106" y="0"/>
                      <a:pt x="100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8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0" y="57"/>
                    </a:cubicBezTo>
                    <a:lnTo>
                      <a:pt x="11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240DE894-8333-4B95-A8E1-1FBF21446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2291" y="3196807"/>
                <a:ext cx="374586" cy="187888"/>
              </a:xfrm>
              <a:custGeom>
                <a:avLst/>
                <a:gdLst>
                  <a:gd name="T0" fmla="*/ 114 w 132"/>
                  <a:gd name="T1" fmla="*/ 9 h 66"/>
                  <a:gd name="T2" fmla="*/ 100 w 132"/>
                  <a:gd name="T3" fmla="*/ 0 h 66"/>
                  <a:gd name="T4" fmla="*/ 32 w 132"/>
                  <a:gd name="T5" fmla="*/ 0 h 66"/>
                  <a:gd name="T6" fmla="*/ 18 w 132"/>
                  <a:gd name="T7" fmla="*/ 9 h 66"/>
                  <a:gd name="T8" fmla="*/ 2 w 132"/>
                  <a:gd name="T9" fmla="*/ 57 h 66"/>
                  <a:gd name="T10" fmla="*/ 8 w 132"/>
                  <a:gd name="T11" fmla="*/ 66 h 66"/>
                  <a:gd name="T12" fmla="*/ 124 w 132"/>
                  <a:gd name="T13" fmla="*/ 66 h 66"/>
                  <a:gd name="T14" fmla="*/ 130 w 132"/>
                  <a:gd name="T15" fmla="*/ 57 h 66"/>
                  <a:gd name="T16" fmla="*/ 114 w 132"/>
                  <a:gd name="T17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14" y="9"/>
                    </a:moveTo>
                    <a:cubicBezTo>
                      <a:pt x="112" y="4"/>
                      <a:pt x="106" y="0"/>
                      <a:pt x="100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8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0" y="57"/>
                    </a:cubicBezTo>
                    <a:lnTo>
                      <a:pt x="11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C4AD56DB-0C70-41F9-B806-AA2D6E8C7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3742" y="3196807"/>
                <a:ext cx="374586" cy="187888"/>
              </a:xfrm>
              <a:custGeom>
                <a:avLst/>
                <a:gdLst>
                  <a:gd name="T0" fmla="*/ 131 w 132"/>
                  <a:gd name="T1" fmla="*/ 57 h 66"/>
                  <a:gd name="T2" fmla="*/ 114 w 132"/>
                  <a:gd name="T3" fmla="*/ 9 h 66"/>
                  <a:gd name="T4" fmla="*/ 101 w 132"/>
                  <a:gd name="T5" fmla="*/ 0 h 66"/>
                  <a:gd name="T6" fmla="*/ 32 w 132"/>
                  <a:gd name="T7" fmla="*/ 0 h 66"/>
                  <a:gd name="T8" fmla="*/ 19 w 132"/>
                  <a:gd name="T9" fmla="*/ 9 h 66"/>
                  <a:gd name="T10" fmla="*/ 2 w 132"/>
                  <a:gd name="T11" fmla="*/ 57 h 66"/>
                  <a:gd name="T12" fmla="*/ 8 w 132"/>
                  <a:gd name="T13" fmla="*/ 66 h 66"/>
                  <a:gd name="T14" fmla="*/ 124 w 132"/>
                  <a:gd name="T15" fmla="*/ 66 h 66"/>
                  <a:gd name="T16" fmla="*/ 131 w 132"/>
                  <a:gd name="T17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31" y="57"/>
                    </a:move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6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1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71463A0C-1576-468C-8344-64DB958C8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6827" y="2970866"/>
                <a:ext cx="376965" cy="189077"/>
              </a:xfrm>
              <a:custGeom>
                <a:avLst/>
                <a:gdLst>
                  <a:gd name="T0" fmla="*/ 9 w 133"/>
                  <a:gd name="T1" fmla="*/ 66 h 66"/>
                  <a:gd name="T2" fmla="*/ 124 w 133"/>
                  <a:gd name="T3" fmla="*/ 66 h 66"/>
                  <a:gd name="T4" fmla="*/ 131 w 133"/>
                  <a:gd name="T5" fmla="*/ 57 h 66"/>
                  <a:gd name="T6" fmla="*/ 114 w 133"/>
                  <a:gd name="T7" fmla="*/ 9 h 66"/>
                  <a:gd name="T8" fmla="*/ 101 w 133"/>
                  <a:gd name="T9" fmla="*/ 0 h 66"/>
                  <a:gd name="T10" fmla="*/ 32 w 133"/>
                  <a:gd name="T11" fmla="*/ 0 h 66"/>
                  <a:gd name="T12" fmla="*/ 19 w 133"/>
                  <a:gd name="T13" fmla="*/ 9 h 66"/>
                  <a:gd name="T14" fmla="*/ 2 w 133"/>
                  <a:gd name="T15" fmla="*/ 57 h 66"/>
                  <a:gd name="T16" fmla="*/ 9 w 133"/>
                  <a:gd name="T1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66">
                    <a:moveTo>
                      <a:pt x="9" y="66"/>
                    </a:moveTo>
                    <a:cubicBezTo>
                      <a:pt x="124" y="66"/>
                      <a:pt x="124" y="66"/>
                      <a:pt x="124" y="66"/>
                    </a:cubicBezTo>
                    <a:cubicBezTo>
                      <a:pt x="130" y="66"/>
                      <a:pt x="133" y="62"/>
                      <a:pt x="131" y="57"/>
                    </a:cubicBez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7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1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9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0713BEA9-9D01-4C80-9448-8EF901791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5404" y="3661430"/>
                <a:ext cx="374586" cy="187888"/>
              </a:xfrm>
              <a:custGeom>
                <a:avLst/>
                <a:gdLst>
                  <a:gd name="T0" fmla="*/ 131 w 132"/>
                  <a:gd name="T1" fmla="*/ 57 h 66"/>
                  <a:gd name="T2" fmla="*/ 114 w 132"/>
                  <a:gd name="T3" fmla="*/ 9 h 66"/>
                  <a:gd name="T4" fmla="*/ 101 w 132"/>
                  <a:gd name="T5" fmla="*/ 0 h 66"/>
                  <a:gd name="T6" fmla="*/ 32 w 132"/>
                  <a:gd name="T7" fmla="*/ 0 h 66"/>
                  <a:gd name="T8" fmla="*/ 19 w 132"/>
                  <a:gd name="T9" fmla="*/ 9 h 66"/>
                  <a:gd name="T10" fmla="*/ 2 w 132"/>
                  <a:gd name="T11" fmla="*/ 57 h 66"/>
                  <a:gd name="T12" fmla="*/ 8 w 132"/>
                  <a:gd name="T13" fmla="*/ 66 h 66"/>
                  <a:gd name="T14" fmla="*/ 124 w 132"/>
                  <a:gd name="T15" fmla="*/ 66 h 66"/>
                  <a:gd name="T16" fmla="*/ 131 w 132"/>
                  <a:gd name="T17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31" y="57"/>
                    </a:move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6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1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64C23FBA-19F8-4E42-AC00-EE8F994B8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8489" y="3435489"/>
                <a:ext cx="376965" cy="189077"/>
              </a:xfrm>
              <a:custGeom>
                <a:avLst/>
                <a:gdLst>
                  <a:gd name="T0" fmla="*/ 9 w 133"/>
                  <a:gd name="T1" fmla="*/ 66 h 66"/>
                  <a:gd name="T2" fmla="*/ 124 w 133"/>
                  <a:gd name="T3" fmla="*/ 66 h 66"/>
                  <a:gd name="T4" fmla="*/ 131 w 133"/>
                  <a:gd name="T5" fmla="*/ 57 h 66"/>
                  <a:gd name="T6" fmla="*/ 114 w 133"/>
                  <a:gd name="T7" fmla="*/ 9 h 66"/>
                  <a:gd name="T8" fmla="*/ 101 w 133"/>
                  <a:gd name="T9" fmla="*/ 0 h 66"/>
                  <a:gd name="T10" fmla="*/ 32 w 133"/>
                  <a:gd name="T11" fmla="*/ 0 h 66"/>
                  <a:gd name="T12" fmla="*/ 19 w 133"/>
                  <a:gd name="T13" fmla="*/ 9 h 66"/>
                  <a:gd name="T14" fmla="*/ 2 w 133"/>
                  <a:gd name="T15" fmla="*/ 57 h 66"/>
                  <a:gd name="T16" fmla="*/ 9 w 133"/>
                  <a:gd name="T1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66">
                    <a:moveTo>
                      <a:pt x="9" y="66"/>
                    </a:moveTo>
                    <a:cubicBezTo>
                      <a:pt x="124" y="66"/>
                      <a:pt x="124" y="66"/>
                      <a:pt x="124" y="66"/>
                    </a:cubicBezTo>
                    <a:cubicBezTo>
                      <a:pt x="130" y="66"/>
                      <a:pt x="133" y="62"/>
                      <a:pt x="131" y="57"/>
                    </a:cubicBez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7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1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9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F23DF322-7CBC-4F65-955C-8FDC3A8D7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82249" y="3196807"/>
                <a:ext cx="374586" cy="187888"/>
              </a:xfrm>
              <a:custGeom>
                <a:avLst/>
                <a:gdLst>
                  <a:gd name="T0" fmla="*/ 131 w 132"/>
                  <a:gd name="T1" fmla="*/ 57 h 66"/>
                  <a:gd name="T2" fmla="*/ 114 w 132"/>
                  <a:gd name="T3" fmla="*/ 9 h 66"/>
                  <a:gd name="T4" fmla="*/ 101 w 132"/>
                  <a:gd name="T5" fmla="*/ 0 h 66"/>
                  <a:gd name="T6" fmla="*/ 32 w 132"/>
                  <a:gd name="T7" fmla="*/ 0 h 66"/>
                  <a:gd name="T8" fmla="*/ 19 w 132"/>
                  <a:gd name="T9" fmla="*/ 9 h 66"/>
                  <a:gd name="T10" fmla="*/ 2 w 132"/>
                  <a:gd name="T11" fmla="*/ 57 h 66"/>
                  <a:gd name="T12" fmla="*/ 8 w 132"/>
                  <a:gd name="T13" fmla="*/ 66 h 66"/>
                  <a:gd name="T14" fmla="*/ 124 w 132"/>
                  <a:gd name="T15" fmla="*/ 66 h 66"/>
                  <a:gd name="T16" fmla="*/ 131 w 132"/>
                  <a:gd name="T17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31" y="57"/>
                    </a:move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6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1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70" name="组合 69">
                <a:extLst>
                  <a:ext uri="{FF2B5EF4-FFF2-40B4-BE49-F238E27FC236}">
                    <a16:creationId xmlns:a16="http://schemas.microsoft.com/office/drawing/2014/main" id="{13893ADD-2199-412C-B36F-2DF342C435B4}"/>
                  </a:ext>
                </a:extLst>
              </p:cNvPr>
              <p:cNvGrpSpPr/>
              <p:nvPr/>
            </p:nvGrpSpPr>
            <p:grpSpPr>
              <a:xfrm>
                <a:off x="10289361" y="2782923"/>
                <a:ext cx="217618" cy="231887"/>
                <a:chOff x="6651998" y="2093912"/>
                <a:chExt cx="217618" cy="231887"/>
              </a:xfrm>
              <a:grpFill/>
            </p:grpSpPr>
            <p:sp>
              <p:nvSpPr>
                <p:cNvPr id="72" name="任意多边形: 形状 71">
                  <a:extLst>
                    <a:ext uri="{FF2B5EF4-FFF2-40B4-BE49-F238E27FC236}">
                      <a16:creationId xmlns:a16="http://schemas.microsoft.com/office/drawing/2014/main" id="{3129EBD3-2CED-4884-B75D-3ACECAB612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05511" y="2162884"/>
                  <a:ext cx="164105" cy="162915"/>
                </a:xfrm>
                <a:custGeom>
                  <a:avLst/>
                  <a:gdLst>
                    <a:gd name="T0" fmla="*/ 45 w 138"/>
                    <a:gd name="T1" fmla="*/ 91 h 137"/>
                    <a:gd name="T2" fmla="*/ 69 w 138"/>
                    <a:gd name="T3" fmla="*/ 137 h 137"/>
                    <a:gd name="T4" fmla="*/ 93 w 138"/>
                    <a:gd name="T5" fmla="*/ 91 h 137"/>
                    <a:gd name="T6" fmla="*/ 138 w 138"/>
                    <a:gd name="T7" fmla="*/ 67 h 137"/>
                    <a:gd name="T8" fmla="*/ 93 w 138"/>
                    <a:gd name="T9" fmla="*/ 43 h 137"/>
                    <a:gd name="T10" fmla="*/ 69 w 138"/>
                    <a:gd name="T11" fmla="*/ 0 h 137"/>
                    <a:gd name="T12" fmla="*/ 45 w 138"/>
                    <a:gd name="T13" fmla="*/ 43 h 137"/>
                    <a:gd name="T14" fmla="*/ 0 w 138"/>
                    <a:gd name="T15" fmla="*/ 67 h 137"/>
                    <a:gd name="T16" fmla="*/ 45 w 138"/>
                    <a:gd name="T17" fmla="*/ 91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8" h="137">
                      <a:moveTo>
                        <a:pt x="45" y="91"/>
                      </a:moveTo>
                      <a:lnTo>
                        <a:pt x="69" y="137"/>
                      </a:lnTo>
                      <a:lnTo>
                        <a:pt x="93" y="91"/>
                      </a:lnTo>
                      <a:lnTo>
                        <a:pt x="138" y="67"/>
                      </a:lnTo>
                      <a:lnTo>
                        <a:pt x="93" y="43"/>
                      </a:lnTo>
                      <a:lnTo>
                        <a:pt x="69" y="0"/>
                      </a:lnTo>
                      <a:lnTo>
                        <a:pt x="45" y="43"/>
                      </a:lnTo>
                      <a:lnTo>
                        <a:pt x="0" y="67"/>
                      </a:lnTo>
                      <a:lnTo>
                        <a:pt x="45" y="9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73" name="任意多边形: 形状 72">
                  <a:extLst>
                    <a:ext uri="{FF2B5EF4-FFF2-40B4-BE49-F238E27FC236}">
                      <a16:creationId xmlns:a16="http://schemas.microsoft.com/office/drawing/2014/main" id="{97392C87-EC53-4740-85F2-AA920E2ABB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51998" y="2093912"/>
                  <a:ext cx="96322" cy="99890"/>
                </a:xfrm>
                <a:custGeom>
                  <a:avLst/>
                  <a:gdLst>
                    <a:gd name="T0" fmla="*/ 40 w 81"/>
                    <a:gd name="T1" fmla="*/ 84 h 84"/>
                    <a:gd name="T2" fmla="*/ 54 w 81"/>
                    <a:gd name="T3" fmla="*/ 58 h 84"/>
                    <a:gd name="T4" fmla="*/ 81 w 81"/>
                    <a:gd name="T5" fmla="*/ 43 h 84"/>
                    <a:gd name="T6" fmla="*/ 54 w 81"/>
                    <a:gd name="T7" fmla="*/ 29 h 84"/>
                    <a:gd name="T8" fmla="*/ 40 w 81"/>
                    <a:gd name="T9" fmla="*/ 0 h 84"/>
                    <a:gd name="T10" fmla="*/ 26 w 81"/>
                    <a:gd name="T11" fmla="*/ 29 h 84"/>
                    <a:gd name="T12" fmla="*/ 0 w 81"/>
                    <a:gd name="T13" fmla="*/ 43 h 84"/>
                    <a:gd name="T14" fmla="*/ 26 w 81"/>
                    <a:gd name="T15" fmla="*/ 58 h 84"/>
                    <a:gd name="T16" fmla="*/ 40 w 81"/>
                    <a:gd name="T17" fmla="*/ 8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84">
                      <a:moveTo>
                        <a:pt x="40" y="84"/>
                      </a:moveTo>
                      <a:lnTo>
                        <a:pt x="54" y="58"/>
                      </a:lnTo>
                      <a:lnTo>
                        <a:pt x="81" y="43"/>
                      </a:lnTo>
                      <a:lnTo>
                        <a:pt x="54" y="29"/>
                      </a:lnTo>
                      <a:lnTo>
                        <a:pt x="40" y="0"/>
                      </a:lnTo>
                      <a:lnTo>
                        <a:pt x="26" y="29"/>
                      </a:lnTo>
                      <a:lnTo>
                        <a:pt x="0" y="43"/>
                      </a:lnTo>
                      <a:lnTo>
                        <a:pt x="26" y="58"/>
                      </a:lnTo>
                      <a:lnTo>
                        <a:pt x="40" y="8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34F52F6E-E142-4110-9168-C3314D43C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12712" y="2666084"/>
                <a:ext cx="200523" cy="207951"/>
              </a:xfrm>
              <a:custGeom>
                <a:avLst/>
                <a:gdLst>
                  <a:gd name="T0" fmla="*/ 40 w 81"/>
                  <a:gd name="T1" fmla="*/ 84 h 84"/>
                  <a:gd name="T2" fmla="*/ 54 w 81"/>
                  <a:gd name="T3" fmla="*/ 58 h 84"/>
                  <a:gd name="T4" fmla="*/ 81 w 81"/>
                  <a:gd name="T5" fmla="*/ 43 h 84"/>
                  <a:gd name="T6" fmla="*/ 54 w 81"/>
                  <a:gd name="T7" fmla="*/ 29 h 84"/>
                  <a:gd name="T8" fmla="*/ 40 w 81"/>
                  <a:gd name="T9" fmla="*/ 0 h 84"/>
                  <a:gd name="T10" fmla="*/ 26 w 81"/>
                  <a:gd name="T11" fmla="*/ 29 h 84"/>
                  <a:gd name="T12" fmla="*/ 0 w 81"/>
                  <a:gd name="T13" fmla="*/ 43 h 84"/>
                  <a:gd name="T14" fmla="*/ 26 w 81"/>
                  <a:gd name="T15" fmla="*/ 58 h 84"/>
                  <a:gd name="T16" fmla="*/ 40 w 81"/>
                  <a:gd name="T17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4">
                    <a:moveTo>
                      <a:pt x="40" y="84"/>
                    </a:moveTo>
                    <a:lnTo>
                      <a:pt x="54" y="58"/>
                    </a:lnTo>
                    <a:lnTo>
                      <a:pt x="81" y="43"/>
                    </a:lnTo>
                    <a:lnTo>
                      <a:pt x="54" y="29"/>
                    </a:lnTo>
                    <a:lnTo>
                      <a:pt x="40" y="0"/>
                    </a:lnTo>
                    <a:lnTo>
                      <a:pt x="26" y="29"/>
                    </a:lnTo>
                    <a:lnTo>
                      <a:pt x="0" y="43"/>
                    </a:lnTo>
                    <a:lnTo>
                      <a:pt x="26" y="58"/>
                    </a:lnTo>
                    <a:lnTo>
                      <a:pt x="40" y="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69BF2E4C-77EA-4BF4-BA5C-F4699BAA55BB}"/>
                </a:ext>
              </a:extLst>
            </p:cNvPr>
            <p:cNvGrpSpPr/>
            <p:nvPr/>
          </p:nvGrpSpPr>
          <p:grpSpPr>
            <a:xfrm>
              <a:off x="6325645" y="2062361"/>
              <a:ext cx="2424880" cy="1786945"/>
              <a:chOff x="6325645" y="2062361"/>
              <a:chExt cx="2424880" cy="1786945"/>
            </a:xfrm>
            <a:solidFill>
              <a:schemeClr val="accent3"/>
            </a:solidFill>
          </p:grpSpPr>
          <p:grpSp>
            <p:nvGrpSpPr>
              <p:cNvPr id="30" name="组合 29">
                <a:extLst>
                  <a:ext uri="{FF2B5EF4-FFF2-40B4-BE49-F238E27FC236}">
                    <a16:creationId xmlns:a16="http://schemas.microsoft.com/office/drawing/2014/main" id="{50D7F646-F93D-4333-AE8D-3793A41662C9}"/>
                  </a:ext>
                </a:extLst>
              </p:cNvPr>
              <p:cNvGrpSpPr/>
              <p:nvPr/>
            </p:nvGrpSpPr>
            <p:grpSpPr>
              <a:xfrm>
                <a:off x="7614669" y="2189194"/>
                <a:ext cx="398523" cy="424654"/>
                <a:chOff x="2935775" y="3465512"/>
                <a:chExt cx="217618" cy="231887"/>
              </a:xfrm>
              <a:grpFill/>
            </p:grpSpPr>
            <p:sp>
              <p:nvSpPr>
                <p:cNvPr id="55" name="任意多边形: 形状 54">
                  <a:extLst>
                    <a:ext uri="{FF2B5EF4-FFF2-40B4-BE49-F238E27FC236}">
                      <a16:creationId xmlns:a16="http://schemas.microsoft.com/office/drawing/2014/main" id="{5C4F7B84-D96C-4272-BECD-165E8437CC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9288" y="3534484"/>
                  <a:ext cx="164105" cy="162915"/>
                </a:xfrm>
                <a:custGeom>
                  <a:avLst/>
                  <a:gdLst>
                    <a:gd name="T0" fmla="*/ 45 w 138"/>
                    <a:gd name="T1" fmla="*/ 91 h 137"/>
                    <a:gd name="T2" fmla="*/ 69 w 138"/>
                    <a:gd name="T3" fmla="*/ 137 h 137"/>
                    <a:gd name="T4" fmla="*/ 93 w 138"/>
                    <a:gd name="T5" fmla="*/ 91 h 137"/>
                    <a:gd name="T6" fmla="*/ 138 w 138"/>
                    <a:gd name="T7" fmla="*/ 67 h 137"/>
                    <a:gd name="T8" fmla="*/ 93 w 138"/>
                    <a:gd name="T9" fmla="*/ 43 h 137"/>
                    <a:gd name="T10" fmla="*/ 69 w 138"/>
                    <a:gd name="T11" fmla="*/ 0 h 137"/>
                    <a:gd name="T12" fmla="*/ 45 w 138"/>
                    <a:gd name="T13" fmla="*/ 43 h 137"/>
                    <a:gd name="T14" fmla="*/ 0 w 138"/>
                    <a:gd name="T15" fmla="*/ 67 h 137"/>
                    <a:gd name="T16" fmla="*/ 45 w 138"/>
                    <a:gd name="T17" fmla="*/ 91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8" h="137">
                      <a:moveTo>
                        <a:pt x="45" y="91"/>
                      </a:moveTo>
                      <a:lnTo>
                        <a:pt x="69" y="137"/>
                      </a:lnTo>
                      <a:lnTo>
                        <a:pt x="93" y="91"/>
                      </a:lnTo>
                      <a:lnTo>
                        <a:pt x="138" y="67"/>
                      </a:lnTo>
                      <a:lnTo>
                        <a:pt x="93" y="43"/>
                      </a:lnTo>
                      <a:lnTo>
                        <a:pt x="69" y="0"/>
                      </a:lnTo>
                      <a:lnTo>
                        <a:pt x="45" y="43"/>
                      </a:lnTo>
                      <a:lnTo>
                        <a:pt x="0" y="67"/>
                      </a:lnTo>
                      <a:lnTo>
                        <a:pt x="45" y="9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56" name="任意多边形: 形状 55">
                  <a:extLst>
                    <a:ext uri="{FF2B5EF4-FFF2-40B4-BE49-F238E27FC236}">
                      <a16:creationId xmlns:a16="http://schemas.microsoft.com/office/drawing/2014/main" id="{4B88EFB6-8F84-49B4-A8B2-01B7DA8C57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5775" y="3465512"/>
                  <a:ext cx="96322" cy="99890"/>
                </a:xfrm>
                <a:custGeom>
                  <a:avLst/>
                  <a:gdLst>
                    <a:gd name="T0" fmla="*/ 40 w 81"/>
                    <a:gd name="T1" fmla="*/ 84 h 84"/>
                    <a:gd name="T2" fmla="*/ 54 w 81"/>
                    <a:gd name="T3" fmla="*/ 58 h 84"/>
                    <a:gd name="T4" fmla="*/ 81 w 81"/>
                    <a:gd name="T5" fmla="*/ 43 h 84"/>
                    <a:gd name="T6" fmla="*/ 54 w 81"/>
                    <a:gd name="T7" fmla="*/ 29 h 84"/>
                    <a:gd name="T8" fmla="*/ 40 w 81"/>
                    <a:gd name="T9" fmla="*/ 0 h 84"/>
                    <a:gd name="T10" fmla="*/ 26 w 81"/>
                    <a:gd name="T11" fmla="*/ 29 h 84"/>
                    <a:gd name="T12" fmla="*/ 0 w 81"/>
                    <a:gd name="T13" fmla="*/ 43 h 84"/>
                    <a:gd name="T14" fmla="*/ 26 w 81"/>
                    <a:gd name="T15" fmla="*/ 58 h 84"/>
                    <a:gd name="T16" fmla="*/ 40 w 81"/>
                    <a:gd name="T17" fmla="*/ 8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84">
                      <a:moveTo>
                        <a:pt x="40" y="84"/>
                      </a:moveTo>
                      <a:lnTo>
                        <a:pt x="54" y="58"/>
                      </a:lnTo>
                      <a:lnTo>
                        <a:pt x="81" y="43"/>
                      </a:lnTo>
                      <a:lnTo>
                        <a:pt x="54" y="29"/>
                      </a:lnTo>
                      <a:lnTo>
                        <a:pt x="40" y="0"/>
                      </a:lnTo>
                      <a:lnTo>
                        <a:pt x="26" y="29"/>
                      </a:lnTo>
                      <a:lnTo>
                        <a:pt x="0" y="43"/>
                      </a:lnTo>
                      <a:lnTo>
                        <a:pt x="26" y="58"/>
                      </a:lnTo>
                      <a:lnTo>
                        <a:pt x="40" y="8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44F9295B-CA47-492B-9849-D3D9D7D17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5645" y="3661418"/>
                <a:ext cx="374586" cy="187888"/>
              </a:xfrm>
              <a:custGeom>
                <a:avLst/>
                <a:gdLst>
                  <a:gd name="T0" fmla="*/ 114 w 132"/>
                  <a:gd name="T1" fmla="*/ 9 h 66"/>
                  <a:gd name="T2" fmla="*/ 100 w 132"/>
                  <a:gd name="T3" fmla="*/ 0 h 66"/>
                  <a:gd name="T4" fmla="*/ 32 w 132"/>
                  <a:gd name="T5" fmla="*/ 0 h 66"/>
                  <a:gd name="T6" fmla="*/ 18 w 132"/>
                  <a:gd name="T7" fmla="*/ 9 h 66"/>
                  <a:gd name="T8" fmla="*/ 2 w 132"/>
                  <a:gd name="T9" fmla="*/ 57 h 66"/>
                  <a:gd name="T10" fmla="*/ 8 w 132"/>
                  <a:gd name="T11" fmla="*/ 66 h 66"/>
                  <a:gd name="T12" fmla="*/ 124 w 132"/>
                  <a:gd name="T13" fmla="*/ 66 h 66"/>
                  <a:gd name="T14" fmla="*/ 130 w 132"/>
                  <a:gd name="T15" fmla="*/ 57 h 66"/>
                  <a:gd name="T16" fmla="*/ 114 w 132"/>
                  <a:gd name="T17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14" y="9"/>
                    </a:moveTo>
                    <a:cubicBezTo>
                      <a:pt x="112" y="4"/>
                      <a:pt x="106" y="0"/>
                      <a:pt x="100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8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0" y="57"/>
                    </a:cubicBezTo>
                    <a:lnTo>
                      <a:pt x="11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BD2EDAC0-0577-4E79-BA1D-B5AF2D9AC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7096" y="3661418"/>
                <a:ext cx="374586" cy="187888"/>
              </a:xfrm>
              <a:custGeom>
                <a:avLst/>
                <a:gdLst>
                  <a:gd name="T0" fmla="*/ 131 w 132"/>
                  <a:gd name="T1" fmla="*/ 57 h 66"/>
                  <a:gd name="T2" fmla="*/ 114 w 132"/>
                  <a:gd name="T3" fmla="*/ 9 h 66"/>
                  <a:gd name="T4" fmla="*/ 101 w 132"/>
                  <a:gd name="T5" fmla="*/ 0 h 66"/>
                  <a:gd name="T6" fmla="*/ 32 w 132"/>
                  <a:gd name="T7" fmla="*/ 0 h 66"/>
                  <a:gd name="T8" fmla="*/ 19 w 132"/>
                  <a:gd name="T9" fmla="*/ 9 h 66"/>
                  <a:gd name="T10" fmla="*/ 2 w 132"/>
                  <a:gd name="T11" fmla="*/ 57 h 66"/>
                  <a:gd name="T12" fmla="*/ 8 w 132"/>
                  <a:gd name="T13" fmla="*/ 66 h 66"/>
                  <a:gd name="T14" fmla="*/ 124 w 132"/>
                  <a:gd name="T15" fmla="*/ 66 h 66"/>
                  <a:gd name="T16" fmla="*/ 131 w 132"/>
                  <a:gd name="T17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31" y="57"/>
                    </a:move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6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1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41B8AB79-C22F-4E3E-A6D4-CC88A572A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0181" y="3435477"/>
                <a:ext cx="376965" cy="189077"/>
              </a:xfrm>
              <a:custGeom>
                <a:avLst/>
                <a:gdLst>
                  <a:gd name="T0" fmla="*/ 9 w 133"/>
                  <a:gd name="T1" fmla="*/ 66 h 66"/>
                  <a:gd name="T2" fmla="*/ 124 w 133"/>
                  <a:gd name="T3" fmla="*/ 66 h 66"/>
                  <a:gd name="T4" fmla="*/ 131 w 133"/>
                  <a:gd name="T5" fmla="*/ 57 h 66"/>
                  <a:gd name="T6" fmla="*/ 114 w 133"/>
                  <a:gd name="T7" fmla="*/ 9 h 66"/>
                  <a:gd name="T8" fmla="*/ 101 w 133"/>
                  <a:gd name="T9" fmla="*/ 0 h 66"/>
                  <a:gd name="T10" fmla="*/ 32 w 133"/>
                  <a:gd name="T11" fmla="*/ 0 h 66"/>
                  <a:gd name="T12" fmla="*/ 19 w 133"/>
                  <a:gd name="T13" fmla="*/ 9 h 66"/>
                  <a:gd name="T14" fmla="*/ 2 w 133"/>
                  <a:gd name="T15" fmla="*/ 57 h 66"/>
                  <a:gd name="T16" fmla="*/ 9 w 133"/>
                  <a:gd name="T1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66">
                    <a:moveTo>
                      <a:pt x="9" y="66"/>
                    </a:moveTo>
                    <a:cubicBezTo>
                      <a:pt x="124" y="66"/>
                      <a:pt x="124" y="66"/>
                      <a:pt x="124" y="66"/>
                    </a:cubicBezTo>
                    <a:cubicBezTo>
                      <a:pt x="130" y="66"/>
                      <a:pt x="133" y="62"/>
                      <a:pt x="131" y="57"/>
                    </a:cubicBez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7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1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9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4AC38084-A5A8-4633-A60F-8046DCC65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8547" y="3661418"/>
                <a:ext cx="374586" cy="187888"/>
              </a:xfrm>
              <a:custGeom>
                <a:avLst/>
                <a:gdLst>
                  <a:gd name="T0" fmla="*/ 114 w 132"/>
                  <a:gd name="T1" fmla="*/ 9 h 66"/>
                  <a:gd name="T2" fmla="*/ 100 w 132"/>
                  <a:gd name="T3" fmla="*/ 0 h 66"/>
                  <a:gd name="T4" fmla="*/ 32 w 132"/>
                  <a:gd name="T5" fmla="*/ 0 h 66"/>
                  <a:gd name="T6" fmla="*/ 18 w 132"/>
                  <a:gd name="T7" fmla="*/ 9 h 66"/>
                  <a:gd name="T8" fmla="*/ 2 w 132"/>
                  <a:gd name="T9" fmla="*/ 57 h 66"/>
                  <a:gd name="T10" fmla="*/ 8 w 132"/>
                  <a:gd name="T11" fmla="*/ 66 h 66"/>
                  <a:gd name="T12" fmla="*/ 124 w 132"/>
                  <a:gd name="T13" fmla="*/ 66 h 66"/>
                  <a:gd name="T14" fmla="*/ 130 w 132"/>
                  <a:gd name="T15" fmla="*/ 57 h 66"/>
                  <a:gd name="T16" fmla="*/ 114 w 132"/>
                  <a:gd name="T17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14" y="9"/>
                    </a:moveTo>
                    <a:cubicBezTo>
                      <a:pt x="112" y="4"/>
                      <a:pt x="106" y="0"/>
                      <a:pt x="100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8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0" y="57"/>
                    </a:cubicBezTo>
                    <a:lnTo>
                      <a:pt x="11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8A8686E2-C08C-4D40-9221-3D128FED6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9998" y="3661418"/>
                <a:ext cx="374586" cy="187888"/>
              </a:xfrm>
              <a:custGeom>
                <a:avLst/>
                <a:gdLst>
                  <a:gd name="T0" fmla="*/ 131 w 132"/>
                  <a:gd name="T1" fmla="*/ 57 h 66"/>
                  <a:gd name="T2" fmla="*/ 114 w 132"/>
                  <a:gd name="T3" fmla="*/ 9 h 66"/>
                  <a:gd name="T4" fmla="*/ 101 w 132"/>
                  <a:gd name="T5" fmla="*/ 0 h 66"/>
                  <a:gd name="T6" fmla="*/ 32 w 132"/>
                  <a:gd name="T7" fmla="*/ 0 h 66"/>
                  <a:gd name="T8" fmla="*/ 19 w 132"/>
                  <a:gd name="T9" fmla="*/ 9 h 66"/>
                  <a:gd name="T10" fmla="*/ 2 w 132"/>
                  <a:gd name="T11" fmla="*/ 57 h 66"/>
                  <a:gd name="T12" fmla="*/ 8 w 132"/>
                  <a:gd name="T13" fmla="*/ 66 h 66"/>
                  <a:gd name="T14" fmla="*/ 124 w 132"/>
                  <a:gd name="T15" fmla="*/ 66 h 66"/>
                  <a:gd name="T16" fmla="*/ 131 w 132"/>
                  <a:gd name="T17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31" y="57"/>
                    </a:move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6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1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E5D796F0-704C-4CE6-A83D-4721A2431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3083" y="3435477"/>
                <a:ext cx="376965" cy="189077"/>
              </a:xfrm>
              <a:custGeom>
                <a:avLst/>
                <a:gdLst>
                  <a:gd name="T0" fmla="*/ 9 w 133"/>
                  <a:gd name="T1" fmla="*/ 66 h 66"/>
                  <a:gd name="T2" fmla="*/ 124 w 133"/>
                  <a:gd name="T3" fmla="*/ 66 h 66"/>
                  <a:gd name="T4" fmla="*/ 131 w 133"/>
                  <a:gd name="T5" fmla="*/ 57 h 66"/>
                  <a:gd name="T6" fmla="*/ 114 w 133"/>
                  <a:gd name="T7" fmla="*/ 9 h 66"/>
                  <a:gd name="T8" fmla="*/ 101 w 133"/>
                  <a:gd name="T9" fmla="*/ 0 h 66"/>
                  <a:gd name="T10" fmla="*/ 32 w 133"/>
                  <a:gd name="T11" fmla="*/ 0 h 66"/>
                  <a:gd name="T12" fmla="*/ 19 w 133"/>
                  <a:gd name="T13" fmla="*/ 9 h 66"/>
                  <a:gd name="T14" fmla="*/ 2 w 133"/>
                  <a:gd name="T15" fmla="*/ 57 h 66"/>
                  <a:gd name="T16" fmla="*/ 9 w 133"/>
                  <a:gd name="T1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66">
                    <a:moveTo>
                      <a:pt x="9" y="66"/>
                    </a:moveTo>
                    <a:cubicBezTo>
                      <a:pt x="124" y="66"/>
                      <a:pt x="124" y="66"/>
                      <a:pt x="124" y="66"/>
                    </a:cubicBezTo>
                    <a:cubicBezTo>
                      <a:pt x="130" y="66"/>
                      <a:pt x="133" y="62"/>
                      <a:pt x="131" y="57"/>
                    </a:cubicBez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7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1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9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1D9851E5-8D43-44BB-BFE5-CC5898D7F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4320" y="3436666"/>
                <a:ext cx="374586" cy="187888"/>
              </a:xfrm>
              <a:custGeom>
                <a:avLst/>
                <a:gdLst>
                  <a:gd name="T0" fmla="*/ 114 w 132"/>
                  <a:gd name="T1" fmla="*/ 9 h 66"/>
                  <a:gd name="T2" fmla="*/ 100 w 132"/>
                  <a:gd name="T3" fmla="*/ 0 h 66"/>
                  <a:gd name="T4" fmla="*/ 32 w 132"/>
                  <a:gd name="T5" fmla="*/ 0 h 66"/>
                  <a:gd name="T6" fmla="*/ 18 w 132"/>
                  <a:gd name="T7" fmla="*/ 9 h 66"/>
                  <a:gd name="T8" fmla="*/ 2 w 132"/>
                  <a:gd name="T9" fmla="*/ 57 h 66"/>
                  <a:gd name="T10" fmla="*/ 8 w 132"/>
                  <a:gd name="T11" fmla="*/ 66 h 66"/>
                  <a:gd name="T12" fmla="*/ 124 w 132"/>
                  <a:gd name="T13" fmla="*/ 66 h 66"/>
                  <a:gd name="T14" fmla="*/ 130 w 132"/>
                  <a:gd name="T15" fmla="*/ 57 h 66"/>
                  <a:gd name="T16" fmla="*/ 114 w 132"/>
                  <a:gd name="T17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14" y="9"/>
                    </a:moveTo>
                    <a:cubicBezTo>
                      <a:pt x="112" y="4"/>
                      <a:pt x="106" y="0"/>
                      <a:pt x="100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8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0" y="57"/>
                    </a:cubicBezTo>
                    <a:lnTo>
                      <a:pt x="11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A27CFC70-746F-44E0-9E51-5E2C5AF36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5392" y="3196795"/>
                <a:ext cx="374586" cy="187888"/>
              </a:xfrm>
              <a:custGeom>
                <a:avLst/>
                <a:gdLst>
                  <a:gd name="T0" fmla="*/ 114 w 132"/>
                  <a:gd name="T1" fmla="*/ 9 h 66"/>
                  <a:gd name="T2" fmla="*/ 100 w 132"/>
                  <a:gd name="T3" fmla="*/ 0 h 66"/>
                  <a:gd name="T4" fmla="*/ 32 w 132"/>
                  <a:gd name="T5" fmla="*/ 0 h 66"/>
                  <a:gd name="T6" fmla="*/ 18 w 132"/>
                  <a:gd name="T7" fmla="*/ 9 h 66"/>
                  <a:gd name="T8" fmla="*/ 2 w 132"/>
                  <a:gd name="T9" fmla="*/ 57 h 66"/>
                  <a:gd name="T10" fmla="*/ 8 w 132"/>
                  <a:gd name="T11" fmla="*/ 66 h 66"/>
                  <a:gd name="T12" fmla="*/ 124 w 132"/>
                  <a:gd name="T13" fmla="*/ 66 h 66"/>
                  <a:gd name="T14" fmla="*/ 130 w 132"/>
                  <a:gd name="T15" fmla="*/ 57 h 66"/>
                  <a:gd name="T16" fmla="*/ 114 w 132"/>
                  <a:gd name="T17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14" y="9"/>
                    </a:moveTo>
                    <a:cubicBezTo>
                      <a:pt x="112" y="4"/>
                      <a:pt x="106" y="0"/>
                      <a:pt x="100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8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0" y="57"/>
                    </a:cubicBezTo>
                    <a:lnTo>
                      <a:pt x="11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B3BCC4B2-04BF-4C61-94D4-1ECD192ED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6843" y="3196795"/>
                <a:ext cx="374586" cy="187888"/>
              </a:xfrm>
              <a:custGeom>
                <a:avLst/>
                <a:gdLst>
                  <a:gd name="T0" fmla="*/ 131 w 132"/>
                  <a:gd name="T1" fmla="*/ 57 h 66"/>
                  <a:gd name="T2" fmla="*/ 114 w 132"/>
                  <a:gd name="T3" fmla="*/ 9 h 66"/>
                  <a:gd name="T4" fmla="*/ 101 w 132"/>
                  <a:gd name="T5" fmla="*/ 0 h 66"/>
                  <a:gd name="T6" fmla="*/ 32 w 132"/>
                  <a:gd name="T7" fmla="*/ 0 h 66"/>
                  <a:gd name="T8" fmla="*/ 19 w 132"/>
                  <a:gd name="T9" fmla="*/ 9 h 66"/>
                  <a:gd name="T10" fmla="*/ 2 w 132"/>
                  <a:gd name="T11" fmla="*/ 57 h 66"/>
                  <a:gd name="T12" fmla="*/ 8 w 132"/>
                  <a:gd name="T13" fmla="*/ 66 h 66"/>
                  <a:gd name="T14" fmla="*/ 124 w 132"/>
                  <a:gd name="T15" fmla="*/ 66 h 66"/>
                  <a:gd name="T16" fmla="*/ 131 w 132"/>
                  <a:gd name="T17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31" y="57"/>
                    </a:move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6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1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AEB8010C-7852-4F46-990D-E529BCD06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9928" y="2970854"/>
                <a:ext cx="376965" cy="189077"/>
              </a:xfrm>
              <a:custGeom>
                <a:avLst/>
                <a:gdLst>
                  <a:gd name="T0" fmla="*/ 9 w 133"/>
                  <a:gd name="T1" fmla="*/ 66 h 66"/>
                  <a:gd name="T2" fmla="*/ 124 w 133"/>
                  <a:gd name="T3" fmla="*/ 66 h 66"/>
                  <a:gd name="T4" fmla="*/ 131 w 133"/>
                  <a:gd name="T5" fmla="*/ 57 h 66"/>
                  <a:gd name="T6" fmla="*/ 114 w 133"/>
                  <a:gd name="T7" fmla="*/ 9 h 66"/>
                  <a:gd name="T8" fmla="*/ 101 w 133"/>
                  <a:gd name="T9" fmla="*/ 0 h 66"/>
                  <a:gd name="T10" fmla="*/ 32 w 133"/>
                  <a:gd name="T11" fmla="*/ 0 h 66"/>
                  <a:gd name="T12" fmla="*/ 19 w 133"/>
                  <a:gd name="T13" fmla="*/ 9 h 66"/>
                  <a:gd name="T14" fmla="*/ 2 w 133"/>
                  <a:gd name="T15" fmla="*/ 57 h 66"/>
                  <a:gd name="T16" fmla="*/ 9 w 133"/>
                  <a:gd name="T1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66">
                    <a:moveTo>
                      <a:pt x="9" y="66"/>
                    </a:moveTo>
                    <a:cubicBezTo>
                      <a:pt x="124" y="66"/>
                      <a:pt x="124" y="66"/>
                      <a:pt x="124" y="66"/>
                    </a:cubicBezTo>
                    <a:cubicBezTo>
                      <a:pt x="130" y="66"/>
                      <a:pt x="133" y="62"/>
                      <a:pt x="131" y="57"/>
                    </a:cubicBez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7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1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9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0BC32494-B051-4E0F-8CAD-1F35C87FF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8505" y="3661418"/>
                <a:ext cx="374586" cy="187888"/>
              </a:xfrm>
              <a:custGeom>
                <a:avLst/>
                <a:gdLst>
                  <a:gd name="T0" fmla="*/ 131 w 132"/>
                  <a:gd name="T1" fmla="*/ 57 h 66"/>
                  <a:gd name="T2" fmla="*/ 114 w 132"/>
                  <a:gd name="T3" fmla="*/ 9 h 66"/>
                  <a:gd name="T4" fmla="*/ 101 w 132"/>
                  <a:gd name="T5" fmla="*/ 0 h 66"/>
                  <a:gd name="T6" fmla="*/ 32 w 132"/>
                  <a:gd name="T7" fmla="*/ 0 h 66"/>
                  <a:gd name="T8" fmla="*/ 19 w 132"/>
                  <a:gd name="T9" fmla="*/ 9 h 66"/>
                  <a:gd name="T10" fmla="*/ 2 w 132"/>
                  <a:gd name="T11" fmla="*/ 57 h 66"/>
                  <a:gd name="T12" fmla="*/ 8 w 132"/>
                  <a:gd name="T13" fmla="*/ 66 h 66"/>
                  <a:gd name="T14" fmla="*/ 124 w 132"/>
                  <a:gd name="T15" fmla="*/ 66 h 66"/>
                  <a:gd name="T16" fmla="*/ 131 w 132"/>
                  <a:gd name="T17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31" y="57"/>
                    </a:move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6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1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CE7DBB74-9BC2-49D9-A6BC-56304EE35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1590" y="3435477"/>
                <a:ext cx="376965" cy="189077"/>
              </a:xfrm>
              <a:custGeom>
                <a:avLst/>
                <a:gdLst>
                  <a:gd name="T0" fmla="*/ 9 w 133"/>
                  <a:gd name="T1" fmla="*/ 66 h 66"/>
                  <a:gd name="T2" fmla="*/ 124 w 133"/>
                  <a:gd name="T3" fmla="*/ 66 h 66"/>
                  <a:gd name="T4" fmla="*/ 131 w 133"/>
                  <a:gd name="T5" fmla="*/ 57 h 66"/>
                  <a:gd name="T6" fmla="*/ 114 w 133"/>
                  <a:gd name="T7" fmla="*/ 9 h 66"/>
                  <a:gd name="T8" fmla="*/ 101 w 133"/>
                  <a:gd name="T9" fmla="*/ 0 h 66"/>
                  <a:gd name="T10" fmla="*/ 32 w 133"/>
                  <a:gd name="T11" fmla="*/ 0 h 66"/>
                  <a:gd name="T12" fmla="*/ 19 w 133"/>
                  <a:gd name="T13" fmla="*/ 9 h 66"/>
                  <a:gd name="T14" fmla="*/ 2 w 133"/>
                  <a:gd name="T15" fmla="*/ 57 h 66"/>
                  <a:gd name="T16" fmla="*/ 9 w 133"/>
                  <a:gd name="T1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66">
                    <a:moveTo>
                      <a:pt x="9" y="66"/>
                    </a:moveTo>
                    <a:cubicBezTo>
                      <a:pt x="124" y="66"/>
                      <a:pt x="124" y="66"/>
                      <a:pt x="124" y="66"/>
                    </a:cubicBezTo>
                    <a:cubicBezTo>
                      <a:pt x="130" y="66"/>
                      <a:pt x="133" y="62"/>
                      <a:pt x="131" y="57"/>
                    </a:cubicBez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7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1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9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0A278E0F-438A-419F-B4A1-295413C5F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5350" y="3196795"/>
                <a:ext cx="374586" cy="187888"/>
              </a:xfrm>
              <a:custGeom>
                <a:avLst/>
                <a:gdLst>
                  <a:gd name="T0" fmla="*/ 131 w 132"/>
                  <a:gd name="T1" fmla="*/ 57 h 66"/>
                  <a:gd name="T2" fmla="*/ 114 w 132"/>
                  <a:gd name="T3" fmla="*/ 9 h 66"/>
                  <a:gd name="T4" fmla="*/ 101 w 132"/>
                  <a:gd name="T5" fmla="*/ 0 h 66"/>
                  <a:gd name="T6" fmla="*/ 32 w 132"/>
                  <a:gd name="T7" fmla="*/ 0 h 66"/>
                  <a:gd name="T8" fmla="*/ 19 w 132"/>
                  <a:gd name="T9" fmla="*/ 9 h 66"/>
                  <a:gd name="T10" fmla="*/ 2 w 132"/>
                  <a:gd name="T11" fmla="*/ 57 h 66"/>
                  <a:gd name="T12" fmla="*/ 8 w 132"/>
                  <a:gd name="T13" fmla="*/ 66 h 66"/>
                  <a:gd name="T14" fmla="*/ 124 w 132"/>
                  <a:gd name="T15" fmla="*/ 66 h 66"/>
                  <a:gd name="T16" fmla="*/ 131 w 132"/>
                  <a:gd name="T17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31" y="57"/>
                    </a:move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6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1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2C494CF8-959E-4C4A-AD3A-A679C1552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8435" y="2970854"/>
                <a:ext cx="376965" cy="189077"/>
              </a:xfrm>
              <a:custGeom>
                <a:avLst/>
                <a:gdLst>
                  <a:gd name="T0" fmla="*/ 9 w 133"/>
                  <a:gd name="T1" fmla="*/ 66 h 66"/>
                  <a:gd name="T2" fmla="*/ 124 w 133"/>
                  <a:gd name="T3" fmla="*/ 66 h 66"/>
                  <a:gd name="T4" fmla="*/ 131 w 133"/>
                  <a:gd name="T5" fmla="*/ 57 h 66"/>
                  <a:gd name="T6" fmla="*/ 114 w 133"/>
                  <a:gd name="T7" fmla="*/ 9 h 66"/>
                  <a:gd name="T8" fmla="*/ 101 w 133"/>
                  <a:gd name="T9" fmla="*/ 0 h 66"/>
                  <a:gd name="T10" fmla="*/ 32 w 133"/>
                  <a:gd name="T11" fmla="*/ 0 h 66"/>
                  <a:gd name="T12" fmla="*/ 19 w 133"/>
                  <a:gd name="T13" fmla="*/ 9 h 66"/>
                  <a:gd name="T14" fmla="*/ 2 w 133"/>
                  <a:gd name="T15" fmla="*/ 57 h 66"/>
                  <a:gd name="T16" fmla="*/ 9 w 133"/>
                  <a:gd name="T1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66">
                    <a:moveTo>
                      <a:pt x="9" y="66"/>
                    </a:moveTo>
                    <a:cubicBezTo>
                      <a:pt x="124" y="66"/>
                      <a:pt x="124" y="66"/>
                      <a:pt x="124" y="66"/>
                    </a:cubicBezTo>
                    <a:cubicBezTo>
                      <a:pt x="130" y="66"/>
                      <a:pt x="133" y="62"/>
                      <a:pt x="131" y="57"/>
                    </a:cubicBez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7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1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9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89BA0875-8CDC-442A-81FD-312F50E7B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5318" y="2748943"/>
                <a:ext cx="376965" cy="189077"/>
              </a:xfrm>
              <a:custGeom>
                <a:avLst/>
                <a:gdLst>
                  <a:gd name="T0" fmla="*/ 9 w 133"/>
                  <a:gd name="T1" fmla="*/ 66 h 66"/>
                  <a:gd name="T2" fmla="*/ 124 w 133"/>
                  <a:gd name="T3" fmla="*/ 66 h 66"/>
                  <a:gd name="T4" fmla="*/ 131 w 133"/>
                  <a:gd name="T5" fmla="*/ 57 h 66"/>
                  <a:gd name="T6" fmla="*/ 114 w 133"/>
                  <a:gd name="T7" fmla="*/ 9 h 66"/>
                  <a:gd name="T8" fmla="*/ 101 w 133"/>
                  <a:gd name="T9" fmla="*/ 0 h 66"/>
                  <a:gd name="T10" fmla="*/ 32 w 133"/>
                  <a:gd name="T11" fmla="*/ 0 h 66"/>
                  <a:gd name="T12" fmla="*/ 19 w 133"/>
                  <a:gd name="T13" fmla="*/ 9 h 66"/>
                  <a:gd name="T14" fmla="*/ 2 w 133"/>
                  <a:gd name="T15" fmla="*/ 57 h 66"/>
                  <a:gd name="T16" fmla="*/ 9 w 133"/>
                  <a:gd name="T1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66">
                    <a:moveTo>
                      <a:pt x="9" y="66"/>
                    </a:moveTo>
                    <a:cubicBezTo>
                      <a:pt x="124" y="66"/>
                      <a:pt x="124" y="66"/>
                      <a:pt x="124" y="66"/>
                    </a:cubicBezTo>
                    <a:cubicBezTo>
                      <a:pt x="130" y="66"/>
                      <a:pt x="133" y="62"/>
                      <a:pt x="131" y="57"/>
                    </a:cubicBez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7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1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9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45060598-2690-4AA2-88B6-3E84D3CE6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5939" y="3652268"/>
                <a:ext cx="374586" cy="187888"/>
              </a:xfrm>
              <a:custGeom>
                <a:avLst/>
                <a:gdLst>
                  <a:gd name="T0" fmla="*/ 131 w 132"/>
                  <a:gd name="T1" fmla="*/ 57 h 66"/>
                  <a:gd name="T2" fmla="*/ 114 w 132"/>
                  <a:gd name="T3" fmla="*/ 9 h 66"/>
                  <a:gd name="T4" fmla="*/ 101 w 132"/>
                  <a:gd name="T5" fmla="*/ 0 h 66"/>
                  <a:gd name="T6" fmla="*/ 32 w 132"/>
                  <a:gd name="T7" fmla="*/ 0 h 66"/>
                  <a:gd name="T8" fmla="*/ 19 w 132"/>
                  <a:gd name="T9" fmla="*/ 9 h 66"/>
                  <a:gd name="T10" fmla="*/ 2 w 132"/>
                  <a:gd name="T11" fmla="*/ 57 h 66"/>
                  <a:gd name="T12" fmla="*/ 8 w 132"/>
                  <a:gd name="T13" fmla="*/ 66 h 66"/>
                  <a:gd name="T14" fmla="*/ 124 w 132"/>
                  <a:gd name="T15" fmla="*/ 66 h 66"/>
                  <a:gd name="T16" fmla="*/ 131 w 132"/>
                  <a:gd name="T17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31" y="57"/>
                    </a:move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6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1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1AC6487F-A1AF-4F77-BBCE-E8378EBEA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9024" y="3426327"/>
                <a:ext cx="376965" cy="189077"/>
              </a:xfrm>
              <a:custGeom>
                <a:avLst/>
                <a:gdLst>
                  <a:gd name="T0" fmla="*/ 9 w 133"/>
                  <a:gd name="T1" fmla="*/ 66 h 66"/>
                  <a:gd name="T2" fmla="*/ 124 w 133"/>
                  <a:gd name="T3" fmla="*/ 66 h 66"/>
                  <a:gd name="T4" fmla="*/ 131 w 133"/>
                  <a:gd name="T5" fmla="*/ 57 h 66"/>
                  <a:gd name="T6" fmla="*/ 114 w 133"/>
                  <a:gd name="T7" fmla="*/ 9 h 66"/>
                  <a:gd name="T8" fmla="*/ 101 w 133"/>
                  <a:gd name="T9" fmla="*/ 0 h 66"/>
                  <a:gd name="T10" fmla="*/ 32 w 133"/>
                  <a:gd name="T11" fmla="*/ 0 h 66"/>
                  <a:gd name="T12" fmla="*/ 19 w 133"/>
                  <a:gd name="T13" fmla="*/ 9 h 66"/>
                  <a:gd name="T14" fmla="*/ 2 w 133"/>
                  <a:gd name="T15" fmla="*/ 57 h 66"/>
                  <a:gd name="T16" fmla="*/ 9 w 133"/>
                  <a:gd name="T1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66">
                    <a:moveTo>
                      <a:pt x="9" y="66"/>
                    </a:moveTo>
                    <a:cubicBezTo>
                      <a:pt x="124" y="66"/>
                      <a:pt x="124" y="66"/>
                      <a:pt x="124" y="66"/>
                    </a:cubicBezTo>
                    <a:cubicBezTo>
                      <a:pt x="130" y="66"/>
                      <a:pt x="133" y="62"/>
                      <a:pt x="131" y="57"/>
                    </a:cubicBez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7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1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9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EDBC1EE5-3151-4431-A377-A5014A96F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2784" y="3187645"/>
                <a:ext cx="374586" cy="187888"/>
              </a:xfrm>
              <a:custGeom>
                <a:avLst/>
                <a:gdLst>
                  <a:gd name="T0" fmla="*/ 131 w 132"/>
                  <a:gd name="T1" fmla="*/ 57 h 66"/>
                  <a:gd name="T2" fmla="*/ 114 w 132"/>
                  <a:gd name="T3" fmla="*/ 9 h 66"/>
                  <a:gd name="T4" fmla="*/ 101 w 132"/>
                  <a:gd name="T5" fmla="*/ 0 h 66"/>
                  <a:gd name="T6" fmla="*/ 32 w 132"/>
                  <a:gd name="T7" fmla="*/ 0 h 66"/>
                  <a:gd name="T8" fmla="*/ 19 w 132"/>
                  <a:gd name="T9" fmla="*/ 9 h 66"/>
                  <a:gd name="T10" fmla="*/ 2 w 132"/>
                  <a:gd name="T11" fmla="*/ 57 h 66"/>
                  <a:gd name="T12" fmla="*/ 8 w 132"/>
                  <a:gd name="T13" fmla="*/ 66 h 66"/>
                  <a:gd name="T14" fmla="*/ 124 w 132"/>
                  <a:gd name="T15" fmla="*/ 66 h 66"/>
                  <a:gd name="T16" fmla="*/ 131 w 132"/>
                  <a:gd name="T17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6">
                    <a:moveTo>
                      <a:pt x="131" y="57"/>
                    </a:move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6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8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9" y="66"/>
                      <a:pt x="132" y="62"/>
                      <a:pt x="131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A7C1B2F8-07A0-4284-88FC-F65E7241E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5869" y="2961704"/>
                <a:ext cx="376965" cy="189077"/>
              </a:xfrm>
              <a:custGeom>
                <a:avLst/>
                <a:gdLst>
                  <a:gd name="T0" fmla="*/ 9 w 133"/>
                  <a:gd name="T1" fmla="*/ 66 h 66"/>
                  <a:gd name="T2" fmla="*/ 124 w 133"/>
                  <a:gd name="T3" fmla="*/ 66 h 66"/>
                  <a:gd name="T4" fmla="*/ 131 w 133"/>
                  <a:gd name="T5" fmla="*/ 57 h 66"/>
                  <a:gd name="T6" fmla="*/ 114 w 133"/>
                  <a:gd name="T7" fmla="*/ 9 h 66"/>
                  <a:gd name="T8" fmla="*/ 101 w 133"/>
                  <a:gd name="T9" fmla="*/ 0 h 66"/>
                  <a:gd name="T10" fmla="*/ 32 w 133"/>
                  <a:gd name="T11" fmla="*/ 0 h 66"/>
                  <a:gd name="T12" fmla="*/ 19 w 133"/>
                  <a:gd name="T13" fmla="*/ 9 h 66"/>
                  <a:gd name="T14" fmla="*/ 2 w 133"/>
                  <a:gd name="T15" fmla="*/ 57 h 66"/>
                  <a:gd name="T16" fmla="*/ 9 w 133"/>
                  <a:gd name="T1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66">
                    <a:moveTo>
                      <a:pt x="9" y="66"/>
                    </a:moveTo>
                    <a:cubicBezTo>
                      <a:pt x="124" y="66"/>
                      <a:pt x="124" y="66"/>
                      <a:pt x="124" y="66"/>
                    </a:cubicBezTo>
                    <a:cubicBezTo>
                      <a:pt x="130" y="66"/>
                      <a:pt x="133" y="62"/>
                      <a:pt x="131" y="57"/>
                    </a:cubicBez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7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1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9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73E4F982-2D8F-4523-8413-E101FB04C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2752" y="2739793"/>
                <a:ext cx="376965" cy="189077"/>
              </a:xfrm>
              <a:custGeom>
                <a:avLst/>
                <a:gdLst>
                  <a:gd name="T0" fmla="*/ 9 w 133"/>
                  <a:gd name="T1" fmla="*/ 66 h 66"/>
                  <a:gd name="T2" fmla="*/ 124 w 133"/>
                  <a:gd name="T3" fmla="*/ 66 h 66"/>
                  <a:gd name="T4" fmla="*/ 131 w 133"/>
                  <a:gd name="T5" fmla="*/ 57 h 66"/>
                  <a:gd name="T6" fmla="*/ 114 w 133"/>
                  <a:gd name="T7" fmla="*/ 9 h 66"/>
                  <a:gd name="T8" fmla="*/ 101 w 133"/>
                  <a:gd name="T9" fmla="*/ 0 h 66"/>
                  <a:gd name="T10" fmla="*/ 32 w 133"/>
                  <a:gd name="T11" fmla="*/ 0 h 66"/>
                  <a:gd name="T12" fmla="*/ 19 w 133"/>
                  <a:gd name="T13" fmla="*/ 9 h 66"/>
                  <a:gd name="T14" fmla="*/ 2 w 133"/>
                  <a:gd name="T15" fmla="*/ 57 h 66"/>
                  <a:gd name="T16" fmla="*/ 9 w 133"/>
                  <a:gd name="T1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66">
                    <a:moveTo>
                      <a:pt x="9" y="66"/>
                    </a:moveTo>
                    <a:cubicBezTo>
                      <a:pt x="124" y="66"/>
                      <a:pt x="124" y="66"/>
                      <a:pt x="124" y="66"/>
                    </a:cubicBezTo>
                    <a:cubicBezTo>
                      <a:pt x="130" y="66"/>
                      <a:pt x="133" y="62"/>
                      <a:pt x="131" y="57"/>
                    </a:cubicBez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7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1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9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886FC3F9-8986-4CBF-B3C1-3CA831E6E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8032" y="2519310"/>
                <a:ext cx="376965" cy="189077"/>
              </a:xfrm>
              <a:custGeom>
                <a:avLst/>
                <a:gdLst>
                  <a:gd name="T0" fmla="*/ 9 w 133"/>
                  <a:gd name="T1" fmla="*/ 66 h 66"/>
                  <a:gd name="T2" fmla="*/ 124 w 133"/>
                  <a:gd name="T3" fmla="*/ 66 h 66"/>
                  <a:gd name="T4" fmla="*/ 131 w 133"/>
                  <a:gd name="T5" fmla="*/ 57 h 66"/>
                  <a:gd name="T6" fmla="*/ 114 w 133"/>
                  <a:gd name="T7" fmla="*/ 9 h 66"/>
                  <a:gd name="T8" fmla="*/ 101 w 133"/>
                  <a:gd name="T9" fmla="*/ 0 h 66"/>
                  <a:gd name="T10" fmla="*/ 32 w 133"/>
                  <a:gd name="T11" fmla="*/ 0 h 66"/>
                  <a:gd name="T12" fmla="*/ 19 w 133"/>
                  <a:gd name="T13" fmla="*/ 9 h 66"/>
                  <a:gd name="T14" fmla="*/ 2 w 133"/>
                  <a:gd name="T15" fmla="*/ 57 h 66"/>
                  <a:gd name="T16" fmla="*/ 9 w 133"/>
                  <a:gd name="T1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66">
                    <a:moveTo>
                      <a:pt x="9" y="66"/>
                    </a:moveTo>
                    <a:cubicBezTo>
                      <a:pt x="124" y="66"/>
                      <a:pt x="124" y="66"/>
                      <a:pt x="124" y="66"/>
                    </a:cubicBezTo>
                    <a:cubicBezTo>
                      <a:pt x="130" y="66"/>
                      <a:pt x="133" y="62"/>
                      <a:pt x="131" y="57"/>
                    </a:cubicBezTo>
                    <a:cubicBezTo>
                      <a:pt x="114" y="9"/>
                      <a:pt x="114" y="9"/>
                      <a:pt x="114" y="9"/>
                    </a:cubicBezTo>
                    <a:cubicBezTo>
                      <a:pt x="112" y="4"/>
                      <a:pt x="107" y="0"/>
                      <a:pt x="10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1" y="4"/>
                      <a:pt x="19" y="9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2"/>
                      <a:pt x="3" y="66"/>
                      <a:pt x="9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52" name="组合 51">
                <a:extLst>
                  <a:ext uri="{FF2B5EF4-FFF2-40B4-BE49-F238E27FC236}">
                    <a16:creationId xmlns:a16="http://schemas.microsoft.com/office/drawing/2014/main" id="{52395C23-C51F-498C-98BD-A35BA5C2FD58}"/>
                  </a:ext>
                </a:extLst>
              </p:cNvPr>
              <p:cNvGrpSpPr/>
              <p:nvPr/>
            </p:nvGrpSpPr>
            <p:grpSpPr>
              <a:xfrm>
                <a:off x="7791063" y="2062361"/>
                <a:ext cx="217618" cy="231887"/>
                <a:chOff x="6651998" y="2093912"/>
                <a:chExt cx="217618" cy="231887"/>
              </a:xfrm>
              <a:grpFill/>
            </p:grpSpPr>
            <p:sp>
              <p:nvSpPr>
                <p:cNvPr id="53" name="任意多边形: 形状 52">
                  <a:extLst>
                    <a:ext uri="{FF2B5EF4-FFF2-40B4-BE49-F238E27FC236}">
                      <a16:creationId xmlns:a16="http://schemas.microsoft.com/office/drawing/2014/main" id="{4283A336-0D94-4779-AE63-BE9580F528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05511" y="2162884"/>
                  <a:ext cx="164105" cy="162915"/>
                </a:xfrm>
                <a:custGeom>
                  <a:avLst/>
                  <a:gdLst>
                    <a:gd name="T0" fmla="*/ 45 w 138"/>
                    <a:gd name="T1" fmla="*/ 91 h 137"/>
                    <a:gd name="T2" fmla="*/ 69 w 138"/>
                    <a:gd name="T3" fmla="*/ 137 h 137"/>
                    <a:gd name="T4" fmla="*/ 93 w 138"/>
                    <a:gd name="T5" fmla="*/ 91 h 137"/>
                    <a:gd name="T6" fmla="*/ 138 w 138"/>
                    <a:gd name="T7" fmla="*/ 67 h 137"/>
                    <a:gd name="T8" fmla="*/ 93 w 138"/>
                    <a:gd name="T9" fmla="*/ 43 h 137"/>
                    <a:gd name="T10" fmla="*/ 69 w 138"/>
                    <a:gd name="T11" fmla="*/ 0 h 137"/>
                    <a:gd name="T12" fmla="*/ 45 w 138"/>
                    <a:gd name="T13" fmla="*/ 43 h 137"/>
                    <a:gd name="T14" fmla="*/ 0 w 138"/>
                    <a:gd name="T15" fmla="*/ 67 h 137"/>
                    <a:gd name="T16" fmla="*/ 45 w 138"/>
                    <a:gd name="T17" fmla="*/ 91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8" h="137">
                      <a:moveTo>
                        <a:pt x="45" y="91"/>
                      </a:moveTo>
                      <a:lnTo>
                        <a:pt x="69" y="137"/>
                      </a:lnTo>
                      <a:lnTo>
                        <a:pt x="93" y="91"/>
                      </a:lnTo>
                      <a:lnTo>
                        <a:pt x="138" y="67"/>
                      </a:lnTo>
                      <a:lnTo>
                        <a:pt x="93" y="43"/>
                      </a:lnTo>
                      <a:lnTo>
                        <a:pt x="69" y="0"/>
                      </a:lnTo>
                      <a:lnTo>
                        <a:pt x="45" y="43"/>
                      </a:lnTo>
                      <a:lnTo>
                        <a:pt x="0" y="67"/>
                      </a:lnTo>
                      <a:lnTo>
                        <a:pt x="45" y="9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54" name="任意多边形: 形状 53">
                  <a:extLst>
                    <a:ext uri="{FF2B5EF4-FFF2-40B4-BE49-F238E27FC236}">
                      <a16:creationId xmlns:a16="http://schemas.microsoft.com/office/drawing/2014/main" id="{87C00ED7-7A07-43EC-B27A-1E841F8F6B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51998" y="2093912"/>
                  <a:ext cx="96322" cy="99890"/>
                </a:xfrm>
                <a:custGeom>
                  <a:avLst/>
                  <a:gdLst>
                    <a:gd name="T0" fmla="*/ 40 w 81"/>
                    <a:gd name="T1" fmla="*/ 84 h 84"/>
                    <a:gd name="T2" fmla="*/ 54 w 81"/>
                    <a:gd name="T3" fmla="*/ 58 h 84"/>
                    <a:gd name="T4" fmla="*/ 81 w 81"/>
                    <a:gd name="T5" fmla="*/ 43 h 84"/>
                    <a:gd name="T6" fmla="*/ 54 w 81"/>
                    <a:gd name="T7" fmla="*/ 29 h 84"/>
                    <a:gd name="T8" fmla="*/ 40 w 81"/>
                    <a:gd name="T9" fmla="*/ 0 h 84"/>
                    <a:gd name="T10" fmla="*/ 26 w 81"/>
                    <a:gd name="T11" fmla="*/ 29 h 84"/>
                    <a:gd name="T12" fmla="*/ 0 w 81"/>
                    <a:gd name="T13" fmla="*/ 43 h 84"/>
                    <a:gd name="T14" fmla="*/ 26 w 81"/>
                    <a:gd name="T15" fmla="*/ 58 h 84"/>
                    <a:gd name="T16" fmla="*/ 40 w 81"/>
                    <a:gd name="T17" fmla="*/ 8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84">
                      <a:moveTo>
                        <a:pt x="40" y="84"/>
                      </a:moveTo>
                      <a:lnTo>
                        <a:pt x="54" y="58"/>
                      </a:lnTo>
                      <a:lnTo>
                        <a:pt x="81" y="43"/>
                      </a:lnTo>
                      <a:lnTo>
                        <a:pt x="54" y="29"/>
                      </a:lnTo>
                      <a:lnTo>
                        <a:pt x="40" y="0"/>
                      </a:lnTo>
                      <a:lnTo>
                        <a:pt x="26" y="29"/>
                      </a:lnTo>
                      <a:lnTo>
                        <a:pt x="0" y="43"/>
                      </a:lnTo>
                      <a:lnTo>
                        <a:pt x="26" y="58"/>
                      </a:lnTo>
                      <a:lnTo>
                        <a:pt x="40" y="8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</p:grpSp>
      <p:grpSp>
        <p:nvGrpSpPr>
          <p:cNvPr id="113" name="组合 112">
            <a:extLst>
              <a:ext uri="{FF2B5EF4-FFF2-40B4-BE49-F238E27FC236}">
                <a16:creationId xmlns:a16="http://schemas.microsoft.com/office/drawing/2014/main" id="{133EF149-FC72-4110-AC20-CFB76811A8CD}"/>
              </a:ext>
            </a:extLst>
          </p:cNvPr>
          <p:cNvGrpSpPr/>
          <p:nvPr/>
        </p:nvGrpSpPr>
        <p:grpSpPr>
          <a:xfrm>
            <a:off x="579446" y="4369996"/>
            <a:ext cx="2241974" cy="1205614"/>
            <a:chOff x="1417544" y="3325188"/>
            <a:chExt cx="2241974" cy="1205614"/>
          </a:xfrm>
        </p:grpSpPr>
        <p:sp>
          <p:nvSpPr>
            <p:cNvPr id="114" name="矩形 113">
              <a:extLst>
                <a:ext uri="{FF2B5EF4-FFF2-40B4-BE49-F238E27FC236}">
                  <a16:creationId xmlns:a16="http://schemas.microsoft.com/office/drawing/2014/main" id="{E2B4E097-EDBA-4BE0-92B7-56FC2A52CA21}"/>
                </a:ext>
              </a:extLst>
            </p:cNvPr>
            <p:cNvSpPr/>
            <p:nvPr/>
          </p:nvSpPr>
          <p:spPr>
            <a:xfrm>
              <a:off x="1495764" y="3677812"/>
              <a:ext cx="2085534" cy="85299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115" name="矩形 114">
              <a:extLst>
                <a:ext uri="{FF2B5EF4-FFF2-40B4-BE49-F238E27FC236}">
                  <a16:creationId xmlns:a16="http://schemas.microsoft.com/office/drawing/2014/main" id="{FC966BBB-DD86-48C5-A9E9-E65214175582}"/>
                </a:ext>
              </a:extLst>
            </p:cNvPr>
            <p:cNvSpPr/>
            <p:nvPr/>
          </p:nvSpPr>
          <p:spPr>
            <a:xfrm>
              <a:off x="1417544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116" name="组合 115">
            <a:extLst>
              <a:ext uri="{FF2B5EF4-FFF2-40B4-BE49-F238E27FC236}">
                <a16:creationId xmlns:a16="http://schemas.microsoft.com/office/drawing/2014/main" id="{B7D5314B-B991-47D0-ACFD-F550AF130F39}"/>
              </a:ext>
            </a:extLst>
          </p:cNvPr>
          <p:cNvGrpSpPr/>
          <p:nvPr/>
        </p:nvGrpSpPr>
        <p:grpSpPr>
          <a:xfrm>
            <a:off x="3435629" y="4369996"/>
            <a:ext cx="2241974" cy="1205614"/>
            <a:chOff x="1417544" y="3325188"/>
            <a:chExt cx="2241974" cy="1205614"/>
          </a:xfrm>
        </p:grpSpPr>
        <p:sp>
          <p:nvSpPr>
            <p:cNvPr id="117" name="矩形 116">
              <a:extLst>
                <a:ext uri="{FF2B5EF4-FFF2-40B4-BE49-F238E27FC236}">
                  <a16:creationId xmlns:a16="http://schemas.microsoft.com/office/drawing/2014/main" id="{77C7B8E8-ADB6-4B07-96C0-8E753CFD3E28}"/>
                </a:ext>
              </a:extLst>
            </p:cNvPr>
            <p:cNvSpPr/>
            <p:nvPr/>
          </p:nvSpPr>
          <p:spPr>
            <a:xfrm>
              <a:off x="1495764" y="3677812"/>
              <a:ext cx="2085534" cy="85299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118" name="矩形 117">
              <a:extLst>
                <a:ext uri="{FF2B5EF4-FFF2-40B4-BE49-F238E27FC236}">
                  <a16:creationId xmlns:a16="http://schemas.microsoft.com/office/drawing/2014/main" id="{6EFD09FF-5605-4F22-9331-759A096D346B}"/>
                </a:ext>
              </a:extLst>
            </p:cNvPr>
            <p:cNvSpPr/>
            <p:nvPr/>
          </p:nvSpPr>
          <p:spPr>
            <a:xfrm>
              <a:off x="1417544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119" name="组合 118">
            <a:extLst>
              <a:ext uri="{FF2B5EF4-FFF2-40B4-BE49-F238E27FC236}">
                <a16:creationId xmlns:a16="http://schemas.microsoft.com/office/drawing/2014/main" id="{B292DD90-C536-4CF8-8B81-FBED9F0F1CCE}"/>
              </a:ext>
            </a:extLst>
          </p:cNvPr>
          <p:cNvGrpSpPr/>
          <p:nvPr/>
        </p:nvGrpSpPr>
        <p:grpSpPr>
          <a:xfrm>
            <a:off x="6358705" y="4369996"/>
            <a:ext cx="2241974" cy="1220554"/>
            <a:chOff x="1417544" y="3325188"/>
            <a:chExt cx="2241974" cy="1220554"/>
          </a:xfrm>
        </p:grpSpPr>
        <p:sp>
          <p:nvSpPr>
            <p:cNvPr id="120" name="矩形 119">
              <a:extLst>
                <a:ext uri="{FF2B5EF4-FFF2-40B4-BE49-F238E27FC236}">
                  <a16:creationId xmlns:a16="http://schemas.microsoft.com/office/drawing/2014/main" id="{60C9B55F-7747-44AE-93D9-D4E0F3C95607}"/>
                </a:ext>
              </a:extLst>
            </p:cNvPr>
            <p:cNvSpPr/>
            <p:nvPr/>
          </p:nvSpPr>
          <p:spPr>
            <a:xfrm>
              <a:off x="1495764" y="3677812"/>
              <a:ext cx="2085534" cy="86793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121" name="矩形 120">
              <a:extLst>
                <a:ext uri="{FF2B5EF4-FFF2-40B4-BE49-F238E27FC236}">
                  <a16:creationId xmlns:a16="http://schemas.microsoft.com/office/drawing/2014/main" id="{0F94690E-C944-4837-8FB7-04501CD9FDFC}"/>
                </a:ext>
              </a:extLst>
            </p:cNvPr>
            <p:cNvSpPr/>
            <p:nvPr/>
          </p:nvSpPr>
          <p:spPr>
            <a:xfrm>
              <a:off x="1417544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122" name="组合 121">
            <a:extLst>
              <a:ext uri="{FF2B5EF4-FFF2-40B4-BE49-F238E27FC236}">
                <a16:creationId xmlns:a16="http://schemas.microsoft.com/office/drawing/2014/main" id="{9B7F611A-7A9A-442A-A902-4E5A8689AC18}"/>
              </a:ext>
            </a:extLst>
          </p:cNvPr>
          <p:cNvGrpSpPr/>
          <p:nvPr/>
        </p:nvGrpSpPr>
        <p:grpSpPr>
          <a:xfrm>
            <a:off x="9229135" y="4369996"/>
            <a:ext cx="2241974" cy="1220554"/>
            <a:chOff x="1417544" y="3325188"/>
            <a:chExt cx="2241974" cy="1220554"/>
          </a:xfrm>
        </p:grpSpPr>
        <p:sp>
          <p:nvSpPr>
            <p:cNvPr id="123" name="矩形 122">
              <a:extLst>
                <a:ext uri="{FF2B5EF4-FFF2-40B4-BE49-F238E27FC236}">
                  <a16:creationId xmlns:a16="http://schemas.microsoft.com/office/drawing/2014/main" id="{E0F9134A-0E72-4322-B9EE-1F8FD051E59F}"/>
                </a:ext>
              </a:extLst>
            </p:cNvPr>
            <p:cNvSpPr/>
            <p:nvPr/>
          </p:nvSpPr>
          <p:spPr>
            <a:xfrm>
              <a:off x="1495764" y="3677812"/>
              <a:ext cx="2085534" cy="86793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124" name="矩形 123">
              <a:extLst>
                <a:ext uri="{FF2B5EF4-FFF2-40B4-BE49-F238E27FC236}">
                  <a16:creationId xmlns:a16="http://schemas.microsoft.com/office/drawing/2014/main" id="{AA41517B-3BDE-4170-9B38-40DC47EC75E2}"/>
                </a:ext>
              </a:extLst>
            </p:cNvPr>
            <p:cNvSpPr/>
            <p:nvPr/>
          </p:nvSpPr>
          <p:spPr>
            <a:xfrm>
              <a:off x="1417544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C16514C5-F8E1-4DD4-A102-C890F8556070}"/>
              </a:ext>
            </a:extLst>
          </p:cNvPr>
          <p:cNvGrpSpPr/>
          <p:nvPr/>
        </p:nvGrpSpPr>
        <p:grpSpPr>
          <a:xfrm>
            <a:off x="305468" y="224609"/>
            <a:ext cx="5940145" cy="997929"/>
            <a:chOff x="305468" y="224609"/>
            <a:chExt cx="5940145" cy="997929"/>
          </a:xfrm>
        </p:grpSpPr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AD3DC18D-4B1E-4BCD-9911-C1D88D1CE66D}"/>
                </a:ext>
              </a:extLst>
            </p:cNvPr>
            <p:cNvSpPr/>
            <p:nvPr/>
          </p:nvSpPr>
          <p:spPr>
            <a:xfrm rot="13437157">
              <a:off x="1088682" y="820439"/>
              <a:ext cx="332188" cy="332187"/>
            </a:xfrm>
            <a:custGeom>
              <a:avLst/>
              <a:gdLst>
                <a:gd name="connsiteX0" fmla="*/ 1901372 w 3802744"/>
                <a:gd name="connsiteY0" fmla="*/ 0 h 3802742"/>
                <a:gd name="connsiteX1" fmla="*/ 3802744 w 3802744"/>
                <a:gd name="connsiteY1" fmla="*/ 1901371 h 3802742"/>
                <a:gd name="connsiteX2" fmla="*/ 1901372 w 3802744"/>
                <a:gd name="connsiteY2" fmla="*/ 3802742 h 3802742"/>
                <a:gd name="connsiteX3" fmla="*/ 0 w 3802744"/>
                <a:gd name="connsiteY3" fmla="*/ 1901371 h 3802742"/>
                <a:gd name="connsiteX4" fmla="*/ 1901372 w 3802744"/>
                <a:gd name="connsiteY4" fmla="*/ 0 h 3802742"/>
                <a:gd name="connsiteX5" fmla="*/ 1901372 w 3802744"/>
                <a:gd name="connsiteY5" fmla="*/ 501176 h 3802742"/>
                <a:gd name="connsiteX6" fmla="*/ 501177 w 3802744"/>
                <a:gd name="connsiteY6" fmla="*/ 1901371 h 3802742"/>
                <a:gd name="connsiteX7" fmla="*/ 1901372 w 3802744"/>
                <a:gd name="connsiteY7" fmla="*/ 3301566 h 3802742"/>
                <a:gd name="connsiteX8" fmla="*/ 3301568 w 3802744"/>
                <a:gd name="connsiteY8" fmla="*/ 1901371 h 3802742"/>
                <a:gd name="connsiteX9" fmla="*/ 1901372 w 3802744"/>
                <a:gd name="connsiteY9" fmla="*/ 501176 h 380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2744" h="3802742">
                  <a:moveTo>
                    <a:pt x="1901372" y="0"/>
                  </a:moveTo>
                  <a:cubicBezTo>
                    <a:pt x="2951471" y="0"/>
                    <a:pt x="3802744" y="851273"/>
                    <a:pt x="3802744" y="1901371"/>
                  </a:cubicBezTo>
                  <a:cubicBezTo>
                    <a:pt x="3802744" y="2951469"/>
                    <a:pt x="2951471" y="3802742"/>
                    <a:pt x="1901372" y="3802742"/>
                  </a:cubicBezTo>
                  <a:cubicBezTo>
                    <a:pt x="851273" y="3802742"/>
                    <a:pt x="0" y="2951469"/>
                    <a:pt x="0" y="1901371"/>
                  </a:cubicBezTo>
                  <a:cubicBezTo>
                    <a:pt x="0" y="851273"/>
                    <a:pt x="851273" y="0"/>
                    <a:pt x="1901372" y="0"/>
                  </a:cubicBezTo>
                  <a:close/>
                  <a:moveTo>
                    <a:pt x="1901372" y="501176"/>
                  </a:moveTo>
                  <a:cubicBezTo>
                    <a:pt x="1128065" y="501176"/>
                    <a:pt x="501177" y="1128065"/>
                    <a:pt x="501177" y="1901371"/>
                  </a:cubicBezTo>
                  <a:cubicBezTo>
                    <a:pt x="501177" y="2674677"/>
                    <a:pt x="1128065" y="3301566"/>
                    <a:pt x="1901372" y="3301566"/>
                  </a:cubicBezTo>
                  <a:cubicBezTo>
                    <a:pt x="2674679" y="3301566"/>
                    <a:pt x="3301568" y="2674677"/>
                    <a:pt x="3301568" y="1901371"/>
                  </a:cubicBezTo>
                  <a:cubicBezTo>
                    <a:pt x="3301568" y="1128065"/>
                    <a:pt x="2674679" y="501176"/>
                    <a:pt x="1901372" y="501176"/>
                  </a:cubicBezTo>
                  <a:close/>
                </a:path>
              </a:pathLst>
            </a:custGeom>
            <a:gradFill>
              <a:gsLst>
                <a:gs pos="18000">
                  <a:srgbClr val="313BD0">
                    <a:alpha val="0"/>
                  </a:srgbClr>
                </a:gs>
                <a:gs pos="100000">
                  <a:srgbClr val="00F2F2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126" name="组合 125">
              <a:extLst>
                <a:ext uri="{FF2B5EF4-FFF2-40B4-BE49-F238E27FC236}">
                  <a16:creationId xmlns:a16="http://schemas.microsoft.com/office/drawing/2014/main" id="{1EF830E4-9E80-4C78-A2EF-EE6346CD6732}"/>
                </a:ext>
              </a:extLst>
            </p:cNvPr>
            <p:cNvGrpSpPr/>
            <p:nvPr/>
          </p:nvGrpSpPr>
          <p:grpSpPr>
            <a:xfrm>
              <a:off x="1568141" y="345622"/>
              <a:ext cx="4677472" cy="717879"/>
              <a:chOff x="2983480" y="4169076"/>
              <a:chExt cx="11526766" cy="717879"/>
            </a:xfrm>
          </p:grpSpPr>
          <p:sp>
            <p:nvSpPr>
              <p:cNvPr id="127" name="文本框 126">
                <a:extLst>
                  <a:ext uri="{FF2B5EF4-FFF2-40B4-BE49-F238E27FC236}">
                    <a16:creationId xmlns:a16="http://schemas.microsoft.com/office/drawing/2014/main" id="{A51D0F9E-EDCF-4534-88F0-2542B925B962}"/>
                  </a:ext>
                </a:extLst>
              </p:cNvPr>
              <p:cNvSpPr txBox="1"/>
              <p:nvPr/>
            </p:nvSpPr>
            <p:spPr>
              <a:xfrm>
                <a:off x="2983480" y="4169076"/>
                <a:ext cx="8663108" cy="5601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14000"/>
                  </a:lnSpc>
                </a:pPr>
                <a:r>
                  <a:rPr lang="zh-CN" altLang="en-US" sz="28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添加标题文本此处</a:t>
                </a:r>
                <a:endParaRPr lang="en-US" altLang="zh-CN" sz="2800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8" name="文本框 127">
                <a:extLst>
                  <a:ext uri="{FF2B5EF4-FFF2-40B4-BE49-F238E27FC236}">
                    <a16:creationId xmlns:a16="http://schemas.microsoft.com/office/drawing/2014/main" id="{8048F333-07F9-4D1D-8131-23DF8AA63EAB}"/>
                  </a:ext>
                </a:extLst>
              </p:cNvPr>
              <p:cNvSpPr txBox="1"/>
              <p:nvPr/>
            </p:nvSpPr>
            <p:spPr>
              <a:xfrm>
                <a:off x="2983480" y="4625793"/>
                <a:ext cx="11526766" cy="2611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14000"/>
                  </a:lnSpc>
                </a:pPr>
                <a:r>
                  <a:rPr lang="en-US" altLang="zh-CN" sz="1050" dirty="0">
                    <a:solidFill>
                      <a:schemeClr val="bg1"/>
                    </a:solidFill>
                    <a:cs typeface="+mn-ea"/>
                    <a:sym typeface="+mn-lt"/>
                  </a:rPr>
                  <a:t>The user can demonstrate on a projector or computer,</a:t>
                </a:r>
              </a:p>
            </p:txBody>
          </p:sp>
        </p:grpSp>
        <p:grpSp>
          <p:nvGrpSpPr>
            <p:cNvPr id="129" name="组合 128">
              <a:extLst>
                <a:ext uri="{FF2B5EF4-FFF2-40B4-BE49-F238E27FC236}">
                  <a16:creationId xmlns:a16="http://schemas.microsoft.com/office/drawing/2014/main" id="{8EB2AE42-D03D-4593-A6A5-E63178698F3F}"/>
                </a:ext>
              </a:extLst>
            </p:cNvPr>
            <p:cNvGrpSpPr/>
            <p:nvPr/>
          </p:nvGrpSpPr>
          <p:grpSpPr>
            <a:xfrm>
              <a:off x="305468" y="224609"/>
              <a:ext cx="997929" cy="997929"/>
              <a:chOff x="5093491" y="479541"/>
              <a:chExt cx="997929" cy="997929"/>
            </a:xfrm>
          </p:grpSpPr>
          <p:sp>
            <p:nvSpPr>
              <p:cNvPr id="130" name="椭圆 129">
                <a:extLst>
                  <a:ext uri="{FF2B5EF4-FFF2-40B4-BE49-F238E27FC236}">
                    <a16:creationId xmlns:a16="http://schemas.microsoft.com/office/drawing/2014/main" id="{684CF193-AB74-4AA0-9838-71F95192F2B1}"/>
                  </a:ext>
                </a:extLst>
              </p:cNvPr>
              <p:cNvSpPr/>
              <p:nvPr/>
            </p:nvSpPr>
            <p:spPr>
              <a:xfrm>
                <a:off x="5093491" y="479541"/>
                <a:ext cx="997929" cy="997929"/>
              </a:xfrm>
              <a:prstGeom prst="ellipse">
                <a:avLst/>
              </a:prstGeom>
              <a:gradFill flip="none" rotWithShape="1">
                <a:gsLst>
                  <a:gs pos="0">
                    <a:srgbClr val="00F2F2"/>
                  </a:gs>
                  <a:gs pos="100000">
                    <a:srgbClr val="313BD0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1" name="文本框 130">
                <a:extLst>
                  <a:ext uri="{FF2B5EF4-FFF2-40B4-BE49-F238E27FC236}">
                    <a16:creationId xmlns:a16="http://schemas.microsoft.com/office/drawing/2014/main" id="{866F745C-362F-4FD1-A30D-FA1FB7460342}"/>
                  </a:ext>
                </a:extLst>
              </p:cNvPr>
              <p:cNvSpPr txBox="1"/>
              <p:nvPr/>
            </p:nvSpPr>
            <p:spPr>
              <a:xfrm>
                <a:off x="5165094" y="574774"/>
                <a:ext cx="854721" cy="7694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4400" b="1" dirty="0">
                    <a:solidFill>
                      <a:schemeClr val="bg1"/>
                    </a:solidFill>
                    <a:effectLst/>
                    <a:latin typeface="Arial Rounded MT Bold" panose="020F0704030504030204" pitchFamily="34" charset="0"/>
                    <a:ea typeface="字体圈欣意冠黑体" panose="00000500000000000000" pitchFamily="2" charset="-122"/>
                    <a:cs typeface="+mn-ea"/>
                    <a:sym typeface="+mn-lt"/>
                  </a:rPr>
                  <a:t>02</a:t>
                </a:r>
                <a:endParaRPr lang="zh-CN" altLang="en-US" sz="4400" b="1" dirty="0">
                  <a:solidFill>
                    <a:schemeClr val="bg1"/>
                  </a:solidFill>
                  <a:effectLst/>
                  <a:latin typeface="Arial Rounded MT Bold" panose="020F0704030504030204" pitchFamily="34" charset="0"/>
                  <a:ea typeface="字体圈欣意冠黑体" panose="00000500000000000000" pitchFamily="2" charset="-122"/>
                  <a:cs typeface="+mn-ea"/>
                  <a:sym typeface="+mn-l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857832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组合 27">
            <a:extLst>
              <a:ext uri="{FF2B5EF4-FFF2-40B4-BE49-F238E27FC236}">
                <a16:creationId xmlns:a16="http://schemas.microsoft.com/office/drawing/2014/main" id="{EC1ADE43-8A8A-4A15-8AEC-788A509B90C1}"/>
              </a:ext>
            </a:extLst>
          </p:cNvPr>
          <p:cNvGrpSpPr/>
          <p:nvPr/>
        </p:nvGrpSpPr>
        <p:grpSpPr>
          <a:xfrm>
            <a:off x="8804179" y="2752763"/>
            <a:ext cx="2503752" cy="1205614"/>
            <a:chOff x="874713" y="3325188"/>
            <a:chExt cx="2503752" cy="1205614"/>
          </a:xfrm>
        </p:grpSpPr>
        <p:sp>
          <p:nvSpPr>
            <p:cNvPr id="29" name="矩形 28">
              <a:extLst>
                <a:ext uri="{FF2B5EF4-FFF2-40B4-BE49-F238E27FC236}">
                  <a16:creationId xmlns:a16="http://schemas.microsoft.com/office/drawing/2014/main" id="{2612CCDB-623B-4B1A-98F5-E70E53DE8DE1}"/>
                </a:ext>
              </a:extLst>
            </p:cNvPr>
            <p:cNvSpPr/>
            <p:nvPr/>
          </p:nvSpPr>
          <p:spPr>
            <a:xfrm>
              <a:off x="874713" y="3677812"/>
              <a:ext cx="2503752" cy="85299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</a:p>
          </p:txBody>
        </p:sp>
        <p:sp>
          <p:nvSpPr>
            <p:cNvPr id="30" name="矩形 29">
              <a:extLst>
                <a:ext uri="{FF2B5EF4-FFF2-40B4-BE49-F238E27FC236}">
                  <a16:creationId xmlns:a16="http://schemas.microsoft.com/office/drawing/2014/main" id="{67FCFB67-DA93-4983-B62B-9A10E2E9D714}"/>
                </a:ext>
              </a:extLst>
            </p:cNvPr>
            <p:cNvSpPr/>
            <p:nvPr/>
          </p:nvSpPr>
          <p:spPr>
            <a:xfrm>
              <a:off x="874713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3E9CF1C0-1CC1-4626-B961-25EF94074C3E}"/>
              </a:ext>
            </a:extLst>
          </p:cNvPr>
          <p:cNvGrpSpPr/>
          <p:nvPr/>
        </p:nvGrpSpPr>
        <p:grpSpPr>
          <a:xfrm>
            <a:off x="1019923" y="2752763"/>
            <a:ext cx="2503752" cy="1205614"/>
            <a:chOff x="874713" y="3325188"/>
            <a:chExt cx="2503752" cy="1205614"/>
          </a:xfrm>
        </p:grpSpPr>
        <p:sp>
          <p:nvSpPr>
            <p:cNvPr id="32" name="矩形 31">
              <a:extLst>
                <a:ext uri="{FF2B5EF4-FFF2-40B4-BE49-F238E27FC236}">
                  <a16:creationId xmlns:a16="http://schemas.microsoft.com/office/drawing/2014/main" id="{34E92E66-6FF6-48BD-8FD7-1A66C97895F9}"/>
                </a:ext>
              </a:extLst>
            </p:cNvPr>
            <p:cNvSpPr/>
            <p:nvPr/>
          </p:nvSpPr>
          <p:spPr>
            <a:xfrm>
              <a:off x="874713" y="3677812"/>
              <a:ext cx="2503752" cy="85299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</a:p>
          </p:txBody>
        </p:sp>
        <p:sp>
          <p:nvSpPr>
            <p:cNvPr id="33" name="矩形 32">
              <a:extLst>
                <a:ext uri="{FF2B5EF4-FFF2-40B4-BE49-F238E27FC236}">
                  <a16:creationId xmlns:a16="http://schemas.microsoft.com/office/drawing/2014/main" id="{DF526189-7166-4BC1-AAAF-89E2C846D153}"/>
                </a:ext>
              </a:extLst>
            </p:cNvPr>
            <p:cNvSpPr/>
            <p:nvPr/>
          </p:nvSpPr>
          <p:spPr>
            <a:xfrm>
              <a:off x="1136491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4A1C8B44-C4B5-49F5-8A89-BBB0B83C77BB}"/>
              </a:ext>
            </a:extLst>
          </p:cNvPr>
          <p:cNvGrpSpPr/>
          <p:nvPr/>
        </p:nvGrpSpPr>
        <p:grpSpPr>
          <a:xfrm>
            <a:off x="3754362" y="2272556"/>
            <a:ext cx="4819131" cy="2998830"/>
            <a:chOff x="3686435" y="2272556"/>
            <a:chExt cx="4819131" cy="2998830"/>
          </a:xfrm>
        </p:grpSpPr>
        <p:grpSp>
          <p:nvGrpSpPr>
            <p:cNvPr id="4" name="Group 2">
              <a:extLst>
                <a:ext uri="{FF2B5EF4-FFF2-40B4-BE49-F238E27FC236}">
                  <a16:creationId xmlns:a16="http://schemas.microsoft.com/office/drawing/2014/main" id="{277307F5-FA94-45F0-BB1B-7A83D474EA1E}"/>
                </a:ext>
              </a:extLst>
            </p:cNvPr>
            <p:cNvGrpSpPr/>
            <p:nvPr/>
          </p:nvGrpSpPr>
          <p:grpSpPr>
            <a:xfrm>
              <a:off x="3686435" y="2272556"/>
              <a:ext cx="4819131" cy="2998830"/>
              <a:chOff x="3697962" y="2132856"/>
              <a:chExt cx="4819131" cy="2998830"/>
            </a:xfrm>
          </p:grpSpPr>
          <p:sp>
            <p:nvSpPr>
              <p:cNvPr id="11" name="Freeform: Shape 37">
                <a:extLst>
                  <a:ext uri="{FF2B5EF4-FFF2-40B4-BE49-F238E27FC236}">
                    <a16:creationId xmlns:a16="http://schemas.microsoft.com/office/drawing/2014/main" id="{CBF04D9C-6A60-49DC-AF51-33420528F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3430" y="3073815"/>
                <a:ext cx="968194" cy="1119971"/>
              </a:xfrm>
              <a:custGeom>
                <a:avLst/>
                <a:gdLst/>
                <a:ahLst/>
                <a:cxnLst>
                  <a:cxn ang="0">
                    <a:pos x="532" y="393"/>
                  </a:cxn>
                  <a:cxn ang="0">
                    <a:pos x="532" y="393"/>
                  </a:cxn>
                  <a:cxn ang="0">
                    <a:pos x="532" y="0"/>
                  </a:cxn>
                  <a:cxn ang="0">
                    <a:pos x="0" y="0"/>
                  </a:cxn>
                  <a:cxn ang="0">
                    <a:pos x="0" y="339"/>
                  </a:cxn>
                  <a:cxn ang="0">
                    <a:pos x="0" y="339"/>
                  </a:cxn>
                  <a:cxn ang="0">
                    <a:pos x="0" y="732"/>
                  </a:cxn>
                  <a:cxn ang="0">
                    <a:pos x="532" y="732"/>
                  </a:cxn>
                  <a:cxn ang="0">
                    <a:pos x="532" y="393"/>
                  </a:cxn>
                </a:cxnLst>
                <a:rect l="0" t="0" r="r" b="b"/>
                <a:pathLst>
                  <a:path w="532" h="732">
                    <a:moveTo>
                      <a:pt x="532" y="393"/>
                    </a:moveTo>
                    <a:lnTo>
                      <a:pt x="532" y="393"/>
                    </a:lnTo>
                    <a:lnTo>
                      <a:pt x="532" y="0"/>
                    </a:lnTo>
                    <a:lnTo>
                      <a:pt x="0" y="0"/>
                    </a:lnTo>
                    <a:lnTo>
                      <a:pt x="0" y="339"/>
                    </a:lnTo>
                    <a:lnTo>
                      <a:pt x="0" y="339"/>
                    </a:lnTo>
                    <a:lnTo>
                      <a:pt x="0" y="732"/>
                    </a:lnTo>
                    <a:lnTo>
                      <a:pt x="532" y="732"/>
                    </a:lnTo>
                    <a:lnTo>
                      <a:pt x="532" y="393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" name="Freeform: Shape 38">
                <a:extLst>
                  <a:ext uri="{FF2B5EF4-FFF2-40B4-BE49-F238E27FC236}">
                    <a16:creationId xmlns:a16="http://schemas.microsoft.com/office/drawing/2014/main" id="{B7B2E87C-CC2D-41A4-B08A-F7758AE4C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3430" y="2132856"/>
                <a:ext cx="2893662" cy="940959"/>
              </a:xfrm>
              <a:custGeom>
                <a:avLst/>
                <a:gdLst/>
                <a:ahLst/>
                <a:cxnLst>
                  <a:cxn ang="0">
                    <a:pos x="1590" y="615"/>
                  </a:cxn>
                  <a:cxn ang="0">
                    <a:pos x="0" y="615"/>
                  </a:cxn>
                  <a:cxn ang="0">
                    <a:pos x="524" y="0"/>
                  </a:cxn>
                  <a:cxn ang="0">
                    <a:pos x="1058" y="0"/>
                  </a:cxn>
                  <a:cxn ang="0">
                    <a:pos x="1590" y="615"/>
                  </a:cxn>
                </a:cxnLst>
                <a:rect l="0" t="0" r="r" b="b"/>
                <a:pathLst>
                  <a:path w="1590" h="615">
                    <a:moveTo>
                      <a:pt x="1590" y="615"/>
                    </a:moveTo>
                    <a:lnTo>
                      <a:pt x="0" y="615"/>
                    </a:lnTo>
                    <a:lnTo>
                      <a:pt x="524" y="0"/>
                    </a:lnTo>
                    <a:lnTo>
                      <a:pt x="1058" y="0"/>
                    </a:lnTo>
                    <a:lnTo>
                      <a:pt x="1590" y="615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anchor="ctr" anchorCtr="0" compatLnSpc="1">
                <a:prstTxWarp prst="textNoShape">
                  <a:avLst/>
                </a:prstTxWarp>
                <a:normAutofit/>
              </a:bodyPr>
              <a:lstStyle/>
              <a:p>
                <a:pPr lvl="0" algn="ctr"/>
                <a:endParaRPr lang="zh-CN" altLang="en-US" sz="2400" b="1" dirty="0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Freeform: Shape 39">
                <a:extLst>
                  <a:ext uri="{FF2B5EF4-FFF2-40B4-BE49-F238E27FC236}">
                    <a16:creationId xmlns:a16="http://schemas.microsoft.com/office/drawing/2014/main" id="{D3466529-2C91-4FDB-BC2A-931AF48D5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2538" y="3073815"/>
                <a:ext cx="964555" cy="1588155"/>
              </a:xfrm>
              <a:custGeom>
                <a:avLst/>
                <a:gdLst/>
                <a:ahLst/>
                <a:cxnLst>
                  <a:cxn ang="0">
                    <a:pos x="0" y="391"/>
                  </a:cxn>
                  <a:cxn ang="0">
                    <a:pos x="0" y="0"/>
                  </a:cxn>
                  <a:cxn ang="0">
                    <a:pos x="530" y="0"/>
                  </a:cxn>
                  <a:cxn ang="0">
                    <a:pos x="530" y="1038"/>
                  </a:cxn>
                  <a:cxn ang="0">
                    <a:pos x="0" y="391"/>
                  </a:cxn>
                </a:cxnLst>
                <a:rect l="0" t="0" r="r" b="b"/>
                <a:pathLst>
                  <a:path w="530" h="1038">
                    <a:moveTo>
                      <a:pt x="0" y="391"/>
                    </a:moveTo>
                    <a:lnTo>
                      <a:pt x="0" y="0"/>
                    </a:lnTo>
                    <a:lnTo>
                      <a:pt x="530" y="0"/>
                    </a:lnTo>
                    <a:lnTo>
                      <a:pt x="530" y="1038"/>
                    </a:lnTo>
                    <a:lnTo>
                      <a:pt x="0" y="39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4" name="Freeform: Shape 40">
                <a:extLst>
                  <a:ext uri="{FF2B5EF4-FFF2-40B4-BE49-F238E27FC236}">
                    <a16:creationId xmlns:a16="http://schemas.microsoft.com/office/drawing/2014/main" id="{92569086-90ED-4BB0-A55A-D49D69AFF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962" y="4193787"/>
                <a:ext cx="2893662" cy="93789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90" y="0"/>
                  </a:cxn>
                  <a:cxn ang="0">
                    <a:pos x="1066" y="613"/>
                  </a:cxn>
                  <a:cxn ang="0">
                    <a:pos x="532" y="613"/>
                  </a:cxn>
                  <a:cxn ang="0">
                    <a:pos x="0" y="0"/>
                  </a:cxn>
                </a:cxnLst>
                <a:rect l="0" t="0" r="r" b="b"/>
                <a:pathLst>
                  <a:path w="1590" h="613">
                    <a:moveTo>
                      <a:pt x="0" y="0"/>
                    </a:moveTo>
                    <a:lnTo>
                      <a:pt x="1590" y="0"/>
                    </a:lnTo>
                    <a:lnTo>
                      <a:pt x="1066" y="613"/>
                    </a:lnTo>
                    <a:lnTo>
                      <a:pt x="532" y="6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anchor="ctr" anchorCtr="0" compatLnSpc="1">
                <a:prstTxWarp prst="textNoShape">
                  <a:avLst/>
                </a:prstTxWarp>
                <a:normAutofit/>
              </a:bodyPr>
              <a:lstStyle/>
              <a:p>
                <a:pPr lvl="0" algn="ctr"/>
                <a:endParaRPr lang="zh-CN" altLang="en-US" sz="2400" b="1" dirty="0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" name="Freeform: Shape 41">
                <a:extLst>
                  <a:ext uri="{FF2B5EF4-FFF2-40B4-BE49-F238E27FC236}">
                    <a16:creationId xmlns:a16="http://schemas.microsoft.com/office/drawing/2014/main" id="{5A7CBCED-174E-4B2E-8988-407E5648D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962" y="2604101"/>
                <a:ext cx="968194" cy="1589686"/>
              </a:xfrm>
              <a:custGeom>
                <a:avLst/>
                <a:gdLst/>
                <a:ahLst/>
                <a:cxnLst>
                  <a:cxn ang="0">
                    <a:pos x="532" y="648"/>
                  </a:cxn>
                  <a:cxn ang="0">
                    <a:pos x="532" y="1039"/>
                  </a:cxn>
                  <a:cxn ang="0">
                    <a:pos x="0" y="1039"/>
                  </a:cxn>
                  <a:cxn ang="0">
                    <a:pos x="0" y="0"/>
                  </a:cxn>
                  <a:cxn ang="0">
                    <a:pos x="532" y="648"/>
                  </a:cxn>
                </a:cxnLst>
                <a:rect l="0" t="0" r="r" b="b"/>
                <a:pathLst>
                  <a:path w="532" h="1039">
                    <a:moveTo>
                      <a:pt x="532" y="648"/>
                    </a:moveTo>
                    <a:lnTo>
                      <a:pt x="532" y="1039"/>
                    </a:lnTo>
                    <a:lnTo>
                      <a:pt x="0" y="1039"/>
                    </a:lnTo>
                    <a:lnTo>
                      <a:pt x="0" y="0"/>
                    </a:lnTo>
                    <a:lnTo>
                      <a:pt x="532" y="648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grpSp>
            <p:nvGrpSpPr>
              <p:cNvPr id="16" name="Group 42">
                <a:extLst>
                  <a:ext uri="{FF2B5EF4-FFF2-40B4-BE49-F238E27FC236}">
                    <a16:creationId xmlns:a16="http://schemas.microsoft.com/office/drawing/2014/main" id="{BAF021AE-9BE4-493E-A740-FC63BA6DD0C0}"/>
                  </a:ext>
                </a:extLst>
              </p:cNvPr>
              <p:cNvGrpSpPr/>
              <p:nvPr/>
            </p:nvGrpSpPr>
            <p:grpSpPr>
              <a:xfrm>
                <a:off x="4002452" y="3443581"/>
                <a:ext cx="359215" cy="419757"/>
                <a:chOff x="-213519" y="1123950"/>
                <a:chExt cx="282575" cy="330200"/>
              </a:xfrm>
              <a:solidFill>
                <a:schemeClr val="bg1"/>
              </a:solidFill>
            </p:grpSpPr>
            <p:sp>
              <p:nvSpPr>
                <p:cNvPr id="23" name="Freeform: Shape 43">
                  <a:extLst>
                    <a:ext uri="{FF2B5EF4-FFF2-40B4-BE49-F238E27FC236}">
                      <a16:creationId xmlns:a16="http://schemas.microsoft.com/office/drawing/2014/main" id="{87E34830-1BC9-4AE1-A1C2-895B999F54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3519" y="1149350"/>
                  <a:ext cx="261938" cy="304800"/>
                </a:xfrm>
                <a:custGeom>
                  <a:avLst/>
                  <a:gdLst/>
                  <a:ahLst/>
                  <a:cxnLst>
                    <a:cxn ang="0">
                      <a:pos x="40" y="0"/>
                    </a:cxn>
                    <a:cxn ang="0">
                      <a:pos x="15" y="13"/>
                    </a:cxn>
                    <a:cxn ang="0">
                      <a:pos x="15" y="77"/>
                    </a:cxn>
                    <a:cxn ang="0">
                      <a:pos x="71" y="77"/>
                    </a:cxn>
                    <a:cxn ang="0">
                      <a:pos x="82" y="49"/>
                    </a:cxn>
                    <a:cxn ang="0">
                      <a:pos x="40" y="49"/>
                    </a:cxn>
                    <a:cxn ang="0">
                      <a:pos x="40" y="0"/>
                    </a:cxn>
                  </a:cxnLst>
                  <a:rect l="0" t="0" r="r" b="b"/>
                  <a:pathLst>
                    <a:path w="82" h="95">
                      <a:moveTo>
                        <a:pt x="40" y="0"/>
                      </a:moveTo>
                      <a:cubicBezTo>
                        <a:pt x="31" y="1"/>
                        <a:pt x="22" y="5"/>
                        <a:pt x="15" y="13"/>
                      </a:cubicBezTo>
                      <a:cubicBezTo>
                        <a:pt x="0" y="31"/>
                        <a:pt x="0" y="60"/>
                        <a:pt x="15" y="77"/>
                      </a:cubicBezTo>
                      <a:cubicBezTo>
                        <a:pt x="30" y="95"/>
                        <a:pt x="55" y="95"/>
                        <a:pt x="71" y="77"/>
                      </a:cubicBezTo>
                      <a:cubicBezTo>
                        <a:pt x="77" y="69"/>
                        <a:pt x="81" y="59"/>
                        <a:pt x="82" y="49"/>
                      </a:cubicBezTo>
                      <a:cubicBezTo>
                        <a:pt x="40" y="49"/>
                        <a:pt x="40" y="49"/>
                        <a:pt x="40" y="49"/>
                      </a:cubicBezTo>
                      <a:lnTo>
                        <a:pt x="4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algn="ctr"/>
                  <a:endParaRPr>
                    <a:cs typeface="+mn-ea"/>
                    <a:sym typeface="+mn-lt"/>
                  </a:endParaRPr>
                </a:p>
              </p:txBody>
            </p:sp>
            <p:sp>
              <p:nvSpPr>
                <p:cNvPr id="24" name="Freeform: Shape 44">
                  <a:extLst>
                    <a:ext uri="{FF2B5EF4-FFF2-40B4-BE49-F238E27FC236}">
                      <a16:creationId xmlns:a16="http://schemas.microsoft.com/office/drawing/2014/main" id="{57D126C3-E298-4D7F-A2D2-1E597CAD5B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69057" y="1123950"/>
                  <a:ext cx="138113" cy="160338"/>
                </a:xfrm>
                <a:custGeom>
                  <a:avLst/>
                  <a:gdLst/>
                  <a:ahLst/>
                  <a:cxnLst>
                    <a:cxn ang="0">
                      <a:pos x="31" y="15"/>
                    </a:cxn>
                    <a:cxn ang="0">
                      <a:pos x="0" y="1"/>
                    </a:cxn>
                    <a:cxn ang="0">
                      <a:pos x="0" y="50"/>
                    </a:cxn>
                    <a:cxn ang="0">
                      <a:pos x="43" y="50"/>
                    </a:cxn>
                    <a:cxn ang="0">
                      <a:pos x="31" y="15"/>
                    </a:cxn>
                  </a:cxnLst>
                  <a:rect l="0" t="0" r="r" b="b"/>
                  <a:pathLst>
                    <a:path w="43" h="50">
                      <a:moveTo>
                        <a:pt x="31" y="15"/>
                      </a:moveTo>
                      <a:cubicBezTo>
                        <a:pt x="23" y="5"/>
                        <a:pt x="11" y="0"/>
                        <a:pt x="0" y="1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43" y="50"/>
                        <a:pt x="43" y="50"/>
                        <a:pt x="43" y="50"/>
                      </a:cubicBezTo>
                      <a:cubicBezTo>
                        <a:pt x="43" y="37"/>
                        <a:pt x="40" y="24"/>
                        <a:pt x="31" y="1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algn="ctr"/>
                  <a:endParaRPr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17" name="Group 45">
                <a:extLst>
                  <a:ext uri="{FF2B5EF4-FFF2-40B4-BE49-F238E27FC236}">
                    <a16:creationId xmlns:a16="http://schemas.microsoft.com/office/drawing/2014/main" id="{32CCFB9F-7019-40CF-91B4-F95D9904C812}"/>
                  </a:ext>
                </a:extLst>
              </p:cNvPr>
              <p:cNvGrpSpPr/>
              <p:nvPr/>
            </p:nvGrpSpPr>
            <p:grpSpPr>
              <a:xfrm>
                <a:off x="5971301" y="3491004"/>
                <a:ext cx="272438" cy="324908"/>
                <a:chOff x="1540668" y="1155700"/>
                <a:chExt cx="214313" cy="255588"/>
              </a:xfrm>
              <a:solidFill>
                <a:schemeClr val="bg1"/>
              </a:solidFill>
            </p:grpSpPr>
            <p:sp>
              <p:nvSpPr>
                <p:cNvPr id="19" name="Rectangle 46">
                  <a:extLst>
                    <a:ext uri="{FF2B5EF4-FFF2-40B4-BE49-F238E27FC236}">
                      <a16:creationId xmlns:a16="http://schemas.microsoft.com/office/drawing/2014/main" id="{7CDD708E-9F25-4346-8DAB-B0CC6FB323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0668" y="1181100"/>
                  <a:ext cx="85725" cy="100013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anchor="ctr"/>
                <a:lstStyle/>
                <a:p>
                  <a:pPr algn="ctr"/>
                  <a:endParaRPr>
                    <a:cs typeface="+mn-ea"/>
                    <a:sym typeface="+mn-lt"/>
                  </a:endParaRPr>
                </a:p>
              </p:txBody>
            </p:sp>
            <p:sp>
              <p:nvSpPr>
                <p:cNvPr id="20" name="Rectangle 47">
                  <a:extLst>
                    <a:ext uri="{FF2B5EF4-FFF2-40B4-BE49-F238E27FC236}">
                      <a16:creationId xmlns:a16="http://schemas.microsoft.com/office/drawing/2014/main" id="{264DF468-D385-47E5-9E2F-19A5216C2C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48618" y="1155700"/>
                  <a:ext cx="106363" cy="125413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anchor="ctr"/>
                <a:lstStyle/>
                <a:p>
                  <a:pPr algn="ctr"/>
                  <a:endParaRPr>
                    <a:cs typeface="+mn-ea"/>
                    <a:sym typeface="+mn-lt"/>
                  </a:endParaRPr>
                </a:p>
              </p:txBody>
            </p:sp>
            <p:sp>
              <p:nvSpPr>
                <p:cNvPr id="21" name="Rectangle 48">
                  <a:extLst>
                    <a:ext uri="{FF2B5EF4-FFF2-40B4-BE49-F238E27FC236}">
                      <a16:creationId xmlns:a16="http://schemas.microsoft.com/office/drawing/2014/main" id="{3226908E-EC0F-485C-93C6-BF2B1A56F4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0668" y="1309688"/>
                  <a:ext cx="85725" cy="101600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anchor="ctr"/>
                <a:lstStyle/>
                <a:p>
                  <a:pPr algn="ctr"/>
                  <a:endParaRPr>
                    <a:cs typeface="+mn-ea"/>
                    <a:sym typeface="+mn-lt"/>
                  </a:endParaRPr>
                </a:p>
              </p:txBody>
            </p:sp>
            <p:sp>
              <p:nvSpPr>
                <p:cNvPr id="22" name="Rectangle 49">
                  <a:extLst>
                    <a:ext uri="{FF2B5EF4-FFF2-40B4-BE49-F238E27FC236}">
                      <a16:creationId xmlns:a16="http://schemas.microsoft.com/office/drawing/2014/main" id="{2B05D891-6B07-42F8-AC22-135AC5F6C0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48618" y="1309688"/>
                  <a:ext cx="87313" cy="101600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anchor="ctr"/>
                <a:lstStyle/>
                <a:p>
                  <a:pPr algn="ctr"/>
                  <a:endParaRPr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8" name="Freeform: Shape 50">
                <a:extLst>
                  <a:ext uri="{FF2B5EF4-FFF2-40B4-BE49-F238E27FC236}">
                    <a16:creationId xmlns:a16="http://schemas.microsoft.com/office/drawing/2014/main" id="{8A24C127-28A9-4190-A263-FF0C2F654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379" y="3491005"/>
                <a:ext cx="320872" cy="324908"/>
              </a:xfrm>
              <a:custGeom>
                <a:avLst/>
                <a:gdLst/>
                <a:ahLst/>
                <a:cxnLst>
                  <a:cxn ang="0">
                    <a:pos x="79" y="14"/>
                  </a:cxn>
                  <a:cxn ang="0">
                    <a:pos x="67" y="0"/>
                  </a:cxn>
                  <a:cxn ang="0">
                    <a:pos x="56" y="14"/>
                  </a:cxn>
                  <a:cxn ang="0">
                    <a:pos x="59" y="24"/>
                  </a:cxn>
                  <a:cxn ang="0">
                    <a:pos x="46" y="61"/>
                  </a:cxn>
                  <a:cxn ang="0">
                    <a:pos x="34" y="32"/>
                  </a:cxn>
                  <a:cxn ang="0">
                    <a:pos x="25" y="31"/>
                  </a:cxn>
                  <a:cxn ang="0">
                    <a:pos x="16" y="43"/>
                  </a:cxn>
                  <a:cxn ang="0">
                    <a:pos x="12" y="42"/>
                  </a:cxn>
                  <a:cxn ang="0">
                    <a:pos x="0" y="56"/>
                  </a:cxn>
                  <a:cxn ang="0">
                    <a:pos x="12" y="70"/>
                  </a:cxn>
                  <a:cxn ang="0">
                    <a:pos x="24" y="56"/>
                  </a:cxn>
                  <a:cxn ang="0">
                    <a:pos x="24" y="53"/>
                  </a:cxn>
                  <a:cxn ang="0">
                    <a:pos x="28" y="48"/>
                  </a:cxn>
                  <a:cxn ang="0">
                    <a:pos x="41" y="80"/>
                  </a:cxn>
                  <a:cxn ang="0">
                    <a:pos x="51" y="80"/>
                  </a:cxn>
                  <a:cxn ang="0">
                    <a:pos x="71" y="27"/>
                  </a:cxn>
                  <a:cxn ang="0">
                    <a:pos x="79" y="14"/>
                  </a:cxn>
                </a:cxnLst>
                <a:rect l="0" t="0" r="r" b="b"/>
                <a:pathLst>
                  <a:path w="79" h="80">
                    <a:moveTo>
                      <a:pt x="79" y="14"/>
                    </a:moveTo>
                    <a:cubicBezTo>
                      <a:pt x="79" y="6"/>
                      <a:pt x="74" y="0"/>
                      <a:pt x="67" y="0"/>
                    </a:cubicBezTo>
                    <a:cubicBezTo>
                      <a:pt x="61" y="0"/>
                      <a:pt x="56" y="6"/>
                      <a:pt x="56" y="14"/>
                    </a:cubicBezTo>
                    <a:cubicBezTo>
                      <a:pt x="56" y="18"/>
                      <a:pt x="57" y="21"/>
                      <a:pt x="59" y="24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5" y="43"/>
                      <a:pt x="13" y="42"/>
                      <a:pt x="12" y="42"/>
                    </a:cubicBezTo>
                    <a:cubicBezTo>
                      <a:pt x="6" y="42"/>
                      <a:pt x="0" y="48"/>
                      <a:pt x="0" y="56"/>
                    </a:cubicBezTo>
                    <a:cubicBezTo>
                      <a:pt x="0" y="64"/>
                      <a:pt x="6" y="70"/>
                      <a:pt x="12" y="70"/>
                    </a:cubicBezTo>
                    <a:cubicBezTo>
                      <a:pt x="19" y="70"/>
                      <a:pt x="24" y="64"/>
                      <a:pt x="24" y="56"/>
                    </a:cubicBezTo>
                    <a:cubicBezTo>
                      <a:pt x="24" y="55"/>
                      <a:pt x="24" y="54"/>
                      <a:pt x="24" y="53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6" y="25"/>
                      <a:pt x="79" y="20"/>
                      <a:pt x="79" y="1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34" name="矩形 33">
              <a:extLst>
                <a:ext uri="{FF2B5EF4-FFF2-40B4-BE49-F238E27FC236}">
                  <a16:creationId xmlns:a16="http://schemas.microsoft.com/office/drawing/2014/main" id="{B56DBD83-3B1B-4A09-AB11-FACADC67F9AA}"/>
                </a:ext>
              </a:extLst>
            </p:cNvPr>
            <p:cNvSpPr/>
            <p:nvPr/>
          </p:nvSpPr>
          <p:spPr>
            <a:xfrm>
              <a:off x="5937747" y="2593457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  <p:sp>
          <p:nvSpPr>
            <p:cNvPr id="35" name="矩形 34">
              <a:extLst>
                <a:ext uri="{FF2B5EF4-FFF2-40B4-BE49-F238E27FC236}">
                  <a16:creationId xmlns:a16="http://schemas.microsoft.com/office/drawing/2014/main" id="{677B6AA0-EB87-48E3-9DB3-2183E289EC80}"/>
                </a:ext>
              </a:extLst>
            </p:cNvPr>
            <p:cNvSpPr/>
            <p:nvPr/>
          </p:nvSpPr>
          <p:spPr>
            <a:xfrm>
              <a:off x="4012279" y="4473543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36880A0B-8B09-41D7-A433-EAF8606EEDF4}"/>
              </a:ext>
            </a:extLst>
          </p:cNvPr>
          <p:cNvGrpSpPr/>
          <p:nvPr/>
        </p:nvGrpSpPr>
        <p:grpSpPr>
          <a:xfrm>
            <a:off x="305468" y="224609"/>
            <a:ext cx="5940145" cy="997929"/>
            <a:chOff x="305468" y="224609"/>
            <a:chExt cx="5940145" cy="997929"/>
          </a:xfrm>
        </p:grpSpPr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1AC9AFDA-E462-4134-B16B-7339F540E60A}"/>
                </a:ext>
              </a:extLst>
            </p:cNvPr>
            <p:cNvSpPr/>
            <p:nvPr/>
          </p:nvSpPr>
          <p:spPr>
            <a:xfrm rot="13437157">
              <a:off x="1088682" y="820439"/>
              <a:ext cx="332188" cy="332187"/>
            </a:xfrm>
            <a:custGeom>
              <a:avLst/>
              <a:gdLst>
                <a:gd name="connsiteX0" fmla="*/ 1901372 w 3802744"/>
                <a:gd name="connsiteY0" fmla="*/ 0 h 3802742"/>
                <a:gd name="connsiteX1" fmla="*/ 3802744 w 3802744"/>
                <a:gd name="connsiteY1" fmla="*/ 1901371 h 3802742"/>
                <a:gd name="connsiteX2" fmla="*/ 1901372 w 3802744"/>
                <a:gd name="connsiteY2" fmla="*/ 3802742 h 3802742"/>
                <a:gd name="connsiteX3" fmla="*/ 0 w 3802744"/>
                <a:gd name="connsiteY3" fmla="*/ 1901371 h 3802742"/>
                <a:gd name="connsiteX4" fmla="*/ 1901372 w 3802744"/>
                <a:gd name="connsiteY4" fmla="*/ 0 h 3802742"/>
                <a:gd name="connsiteX5" fmla="*/ 1901372 w 3802744"/>
                <a:gd name="connsiteY5" fmla="*/ 501176 h 3802742"/>
                <a:gd name="connsiteX6" fmla="*/ 501177 w 3802744"/>
                <a:gd name="connsiteY6" fmla="*/ 1901371 h 3802742"/>
                <a:gd name="connsiteX7" fmla="*/ 1901372 w 3802744"/>
                <a:gd name="connsiteY7" fmla="*/ 3301566 h 3802742"/>
                <a:gd name="connsiteX8" fmla="*/ 3301568 w 3802744"/>
                <a:gd name="connsiteY8" fmla="*/ 1901371 h 3802742"/>
                <a:gd name="connsiteX9" fmla="*/ 1901372 w 3802744"/>
                <a:gd name="connsiteY9" fmla="*/ 501176 h 380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2744" h="3802742">
                  <a:moveTo>
                    <a:pt x="1901372" y="0"/>
                  </a:moveTo>
                  <a:cubicBezTo>
                    <a:pt x="2951471" y="0"/>
                    <a:pt x="3802744" y="851273"/>
                    <a:pt x="3802744" y="1901371"/>
                  </a:cubicBezTo>
                  <a:cubicBezTo>
                    <a:pt x="3802744" y="2951469"/>
                    <a:pt x="2951471" y="3802742"/>
                    <a:pt x="1901372" y="3802742"/>
                  </a:cubicBezTo>
                  <a:cubicBezTo>
                    <a:pt x="851273" y="3802742"/>
                    <a:pt x="0" y="2951469"/>
                    <a:pt x="0" y="1901371"/>
                  </a:cubicBezTo>
                  <a:cubicBezTo>
                    <a:pt x="0" y="851273"/>
                    <a:pt x="851273" y="0"/>
                    <a:pt x="1901372" y="0"/>
                  </a:cubicBezTo>
                  <a:close/>
                  <a:moveTo>
                    <a:pt x="1901372" y="501176"/>
                  </a:moveTo>
                  <a:cubicBezTo>
                    <a:pt x="1128065" y="501176"/>
                    <a:pt x="501177" y="1128065"/>
                    <a:pt x="501177" y="1901371"/>
                  </a:cubicBezTo>
                  <a:cubicBezTo>
                    <a:pt x="501177" y="2674677"/>
                    <a:pt x="1128065" y="3301566"/>
                    <a:pt x="1901372" y="3301566"/>
                  </a:cubicBezTo>
                  <a:cubicBezTo>
                    <a:pt x="2674679" y="3301566"/>
                    <a:pt x="3301568" y="2674677"/>
                    <a:pt x="3301568" y="1901371"/>
                  </a:cubicBezTo>
                  <a:cubicBezTo>
                    <a:pt x="3301568" y="1128065"/>
                    <a:pt x="2674679" y="501176"/>
                    <a:pt x="1901372" y="501176"/>
                  </a:cubicBezTo>
                  <a:close/>
                </a:path>
              </a:pathLst>
            </a:custGeom>
            <a:gradFill>
              <a:gsLst>
                <a:gs pos="18000">
                  <a:srgbClr val="313BD0">
                    <a:alpha val="0"/>
                  </a:srgbClr>
                </a:gs>
                <a:gs pos="100000">
                  <a:srgbClr val="00F2F2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773BF9C9-3DFC-476E-BE3A-045C08AA8ECC}"/>
                </a:ext>
              </a:extLst>
            </p:cNvPr>
            <p:cNvGrpSpPr/>
            <p:nvPr/>
          </p:nvGrpSpPr>
          <p:grpSpPr>
            <a:xfrm>
              <a:off x="1568141" y="345622"/>
              <a:ext cx="4677472" cy="717879"/>
              <a:chOff x="2983480" y="4169076"/>
              <a:chExt cx="11526766" cy="717879"/>
            </a:xfrm>
          </p:grpSpPr>
          <p:sp>
            <p:nvSpPr>
              <p:cNvPr id="42" name="文本框 41">
                <a:extLst>
                  <a:ext uri="{FF2B5EF4-FFF2-40B4-BE49-F238E27FC236}">
                    <a16:creationId xmlns:a16="http://schemas.microsoft.com/office/drawing/2014/main" id="{4A5AFAF5-66D2-4966-AD7C-379FD1A32D4C}"/>
                  </a:ext>
                </a:extLst>
              </p:cNvPr>
              <p:cNvSpPr txBox="1"/>
              <p:nvPr/>
            </p:nvSpPr>
            <p:spPr>
              <a:xfrm>
                <a:off x="2983480" y="4169076"/>
                <a:ext cx="8663108" cy="5601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14000"/>
                  </a:lnSpc>
                </a:pPr>
                <a:r>
                  <a:rPr lang="zh-CN" altLang="en-US" sz="28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添加标题文本此处</a:t>
                </a:r>
                <a:endParaRPr lang="en-US" altLang="zh-CN" sz="2800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3" name="文本框 42">
                <a:extLst>
                  <a:ext uri="{FF2B5EF4-FFF2-40B4-BE49-F238E27FC236}">
                    <a16:creationId xmlns:a16="http://schemas.microsoft.com/office/drawing/2014/main" id="{02A8B74B-2DFE-4D6F-8303-E5D65F3BEC2A}"/>
                  </a:ext>
                </a:extLst>
              </p:cNvPr>
              <p:cNvSpPr txBox="1"/>
              <p:nvPr/>
            </p:nvSpPr>
            <p:spPr>
              <a:xfrm>
                <a:off x="2983480" y="4625793"/>
                <a:ext cx="11526766" cy="2611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14000"/>
                  </a:lnSpc>
                </a:pPr>
                <a:r>
                  <a:rPr lang="en-US" altLang="zh-CN" sz="1050" dirty="0">
                    <a:solidFill>
                      <a:schemeClr val="bg1"/>
                    </a:solidFill>
                    <a:cs typeface="+mn-ea"/>
                    <a:sym typeface="+mn-lt"/>
                  </a:rPr>
                  <a:t>The user can demonstrate on a projector or computer,</a:t>
                </a:r>
              </a:p>
            </p:txBody>
          </p:sp>
        </p:grpSp>
        <p:grpSp>
          <p:nvGrpSpPr>
            <p:cNvPr id="39" name="组合 38">
              <a:extLst>
                <a:ext uri="{FF2B5EF4-FFF2-40B4-BE49-F238E27FC236}">
                  <a16:creationId xmlns:a16="http://schemas.microsoft.com/office/drawing/2014/main" id="{652AC9F4-7923-4547-A12F-FC53A6E0C9E1}"/>
                </a:ext>
              </a:extLst>
            </p:cNvPr>
            <p:cNvGrpSpPr/>
            <p:nvPr/>
          </p:nvGrpSpPr>
          <p:grpSpPr>
            <a:xfrm>
              <a:off x="305468" y="224609"/>
              <a:ext cx="997929" cy="997929"/>
              <a:chOff x="5093491" y="479541"/>
              <a:chExt cx="997929" cy="997929"/>
            </a:xfrm>
          </p:grpSpPr>
          <p:sp>
            <p:nvSpPr>
              <p:cNvPr id="40" name="椭圆 39">
                <a:extLst>
                  <a:ext uri="{FF2B5EF4-FFF2-40B4-BE49-F238E27FC236}">
                    <a16:creationId xmlns:a16="http://schemas.microsoft.com/office/drawing/2014/main" id="{DFA243C5-CACA-4A35-94A6-BCF56B9E49CA}"/>
                  </a:ext>
                </a:extLst>
              </p:cNvPr>
              <p:cNvSpPr/>
              <p:nvPr/>
            </p:nvSpPr>
            <p:spPr>
              <a:xfrm>
                <a:off x="5093491" y="479541"/>
                <a:ext cx="997929" cy="997929"/>
              </a:xfrm>
              <a:prstGeom prst="ellipse">
                <a:avLst/>
              </a:prstGeom>
              <a:gradFill flip="none" rotWithShape="1">
                <a:gsLst>
                  <a:gs pos="0">
                    <a:srgbClr val="00F2F2"/>
                  </a:gs>
                  <a:gs pos="100000">
                    <a:srgbClr val="313BD0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" name="文本框 40">
                <a:extLst>
                  <a:ext uri="{FF2B5EF4-FFF2-40B4-BE49-F238E27FC236}">
                    <a16:creationId xmlns:a16="http://schemas.microsoft.com/office/drawing/2014/main" id="{801D9F50-3A77-4915-A5F1-19A7747D35FE}"/>
                  </a:ext>
                </a:extLst>
              </p:cNvPr>
              <p:cNvSpPr txBox="1"/>
              <p:nvPr/>
            </p:nvSpPr>
            <p:spPr>
              <a:xfrm>
                <a:off x="5165094" y="574774"/>
                <a:ext cx="854721" cy="7694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4400" b="1" dirty="0">
                    <a:solidFill>
                      <a:schemeClr val="bg1"/>
                    </a:solidFill>
                    <a:effectLst/>
                    <a:latin typeface="Arial Rounded MT Bold" panose="020F0704030504030204" pitchFamily="34" charset="0"/>
                    <a:ea typeface="字体圈欣意冠黑体" panose="00000500000000000000" pitchFamily="2" charset="-122"/>
                    <a:cs typeface="+mn-ea"/>
                    <a:sym typeface="+mn-lt"/>
                  </a:rPr>
                  <a:t>02</a:t>
                </a:r>
                <a:endParaRPr lang="zh-CN" altLang="en-US" sz="4400" b="1" dirty="0">
                  <a:solidFill>
                    <a:schemeClr val="bg1"/>
                  </a:solidFill>
                  <a:effectLst/>
                  <a:latin typeface="Arial Rounded MT Bold" panose="020F0704030504030204" pitchFamily="34" charset="0"/>
                  <a:ea typeface="字体圈欣意冠黑体" panose="00000500000000000000" pitchFamily="2" charset="-122"/>
                  <a:cs typeface="+mn-ea"/>
                  <a:sym typeface="+mn-l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080725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" name="组合 104">
            <a:extLst>
              <a:ext uri="{FF2B5EF4-FFF2-40B4-BE49-F238E27FC236}">
                <a16:creationId xmlns:a16="http://schemas.microsoft.com/office/drawing/2014/main" id="{8AB981C8-837B-42F2-9566-1467EF018DB2}"/>
              </a:ext>
            </a:extLst>
          </p:cNvPr>
          <p:cNvGrpSpPr/>
          <p:nvPr/>
        </p:nvGrpSpPr>
        <p:grpSpPr>
          <a:xfrm>
            <a:off x="1541706" y="1833671"/>
            <a:ext cx="8660675" cy="3917170"/>
            <a:chOff x="-50800" y="2365375"/>
            <a:chExt cx="8959850" cy="2735265"/>
          </a:xfrm>
          <a:solidFill>
            <a:schemeClr val="bg1"/>
          </a:solidFill>
          <a:effectLst/>
        </p:grpSpPr>
        <p:sp>
          <p:nvSpPr>
            <p:cNvPr id="106" name="Freeform 5">
              <a:extLst>
                <a:ext uri="{FF2B5EF4-FFF2-40B4-BE49-F238E27FC236}">
                  <a16:creationId xmlns:a16="http://schemas.microsoft.com/office/drawing/2014/main" id="{D1730240-EE50-435F-8BC7-F12FC6803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325" y="2454275"/>
              <a:ext cx="68263" cy="22225"/>
            </a:xfrm>
            <a:custGeom>
              <a:avLst/>
              <a:gdLst>
                <a:gd name="T0" fmla="*/ 37 w 73"/>
                <a:gd name="T1" fmla="*/ 1 h 39"/>
                <a:gd name="T2" fmla="*/ 44 w 73"/>
                <a:gd name="T3" fmla="*/ 8 h 39"/>
                <a:gd name="T4" fmla="*/ 57 w 73"/>
                <a:gd name="T5" fmla="*/ 34 h 39"/>
                <a:gd name="T6" fmla="*/ 24 w 73"/>
                <a:gd name="T7" fmla="*/ 21 h 39"/>
                <a:gd name="T8" fmla="*/ 37 w 73"/>
                <a:gd name="T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39">
                  <a:moveTo>
                    <a:pt x="37" y="1"/>
                  </a:moveTo>
                  <a:cubicBezTo>
                    <a:pt x="43" y="0"/>
                    <a:pt x="43" y="4"/>
                    <a:pt x="44" y="8"/>
                  </a:cubicBezTo>
                  <a:cubicBezTo>
                    <a:pt x="49" y="19"/>
                    <a:pt x="73" y="19"/>
                    <a:pt x="57" y="34"/>
                  </a:cubicBezTo>
                  <a:cubicBezTo>
                    <a:pt x="37" y="39"/>
                    <a:pt x="49" y="11"/>
                    <a:pt x="24" y="21"/>
                  </a:cubicBezTo>
                  <a:cubicBezTo>
                    <a:pt x="0" y="10"/>
                    <a:pt x="50" y="2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6">
              <a:extLst>
                <a:ext uri="{FF2B5EF4-FFF2-40B4-BE49-F238E27FC236}">
                  <a16:creationId xmlns:a16="http://schemas.microsoft.com/office/drawing/2014/main" id="{49D15345-9C27-4B94-B823-749C64D8B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125" y="2454275"/>
              <a:ext cx="127000" cy="41275"/>
            </a:xfrm>
            <a:custGeom>
              <a:avLst/>
              <a:gdLst>
                <a:gd name="T0" fmla="*/ 131 w 136"/>
                <a:gd name="T1" fmla="*/ 53 h 71"/>
                <a:gd name="T2" fmla="*/ 79 w 136"/>
                <a:gd name="T3" fmla="*/ 66 h 71"/>
                <a:gd name="T4" fmla="*/ 13 w 136"/>
                <a:gd name="T5" fmla="*/ 66 h 71"/>
                <a:gd name="T6" fmla="*/ 0 w 136"/>
                <a:gd name="T7" fmla="*/ 53 h 71"/>
                <a:gd name="T8" fmla="*/ 105 w 136"/>
                <a:gd name="T9" fmla="*/ 0 h 71"/>
                <a:gd name="T10" fmla="*/ 124 w 136"/>
                <a:gd name="T11" fmla="*/ 13 h 71"/>
                <a:gd name="T12" fmla="*/ 111 w 136"/>
                <a:gd name="T13" fmla="*/ 20 h 71"/>
                <a:gd name="T14" fmla="*/ 131 w 136"/>
                <a:gd name="T15" fmla="*/ 5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71">
                  <a:moveTo>
                    <a:pt x="131" y="53"/>
                  </a:moveTo>
                  <a:cubicBezTo>
                    <a:pt x="111" y="55"/>
                    <a:pt x="80" y="45"/>
                    <a:pt x="79" y="66"/>
                  </a:cubicBezTo>
                  <a:cubicBezTo>
                    <a:pt x="68" y="57"/>
                    <a:pt x="40" y="71"/>
                    <a:pt x="13" y="66"/>
                  </a:cubicBezTo>
                  <a:cubicBezTo>
                    <a:pt x="15" y="54"/>
                    <a:pt x="8" y="53"/>
                    <a:pt x="0" y="53"/>
                  </a:cubicBezTo>
                  <a:cubicBezTo>
                    <a:pt x="13" y="13"/>
                    <a:pt x="52" y="0"/>
                    <a:pt x="105" y="0"/>
                  </a:cubicBezTo>
                  <a:cubicBezTo>
                    <a:pt x="97" y="18"/>
                    <a:pt x="120" y="8"/>
                    <a:pt x="124" y="13"/>
                  </a:cubicBezTo>
                  <a:cubicBezTo>
                    <a:pt x="129" y="19"/>
                    <a:pt x="111" y="19"/>
                    <a:pt x="111" y="20"/>
                  </a:cubicBezTo>
                  <a:cubicBezTo>
                    <a:pt x="110" y="30"/>
                    <a:pt x="136" y="23"/>
                    <a:pt x="131" y="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7">
              <a:extLst>
                <a:ext uri="{FF2B5EF4-FFF2-40B4-BE49-F238E27FC236}">
                  <a16:creationId xmlns:a16="http://schemas.microsoft.com/office/drawing/2014/main" id="{9253FD36-841C-4925-B6D8-8A94E9639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6113" y="2457450"/>
              <a:ext cx="63500" cy="23813"/>
            </a:xfrm>
            <a:custGeom>
              <a:avLst/>
              <a:gdLst>
                <a:gd name="T0" fmla="*/ 68 w 68"/>
                <a:gd name="T1" fmla="*/ 7 h 40"/>
                <a:gd name="T2" fmla="*/ 61 w 68"/>
                <a:gd name="T3" fmla="*/ 33 h 40"/>
                <a:gd name="T4" fmla="*/ 35 w 68"/>
                <a:gd name="T5" fmla="*/ 40 h 40"/>
                <a:gd name="T6" fmla="*/ 2 w 68"/>
                <a:gd name="T7" fmla="*/ 20 h 40"/>
                <a:gd name="T8" fmla="*/ 41 w 68"/>
                <a:gd name="T9" fmla="*/ 20 h 40"/>
                <a:gd name="T10" fmla="*/ 68 w 68"/>
                <a:gd name="T11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0">
                  <a:moveTo>
                    <a:pt x="68" y="7"/>
                  </a:moveTo>
                  <a:cubicBezTo>
                    <a:pt x="63" y="13"/>
                    <a:pt x="61" y="22"/>
                    <a:pt x="61" y="33"/>
                  </a:cubicBezTo>
                  <a:cubicBezTo>
                    <a:pt x="47" y="31"/>
                    <a:pt x="44" y="38"/>
                    <a:pt x="35" y="40"/>
                  </a:cubicBezTo>
                  <a:cubicBezTo>
                    <a:pt x="23" y="34"/>
                    <a:pt x="0" y="40"/>
                    <a:pt x="2" y="20"/>
                  </a:cubicBezTo>
                  <a:cubicBezTo>
                    <a:pt x="23" y="24"/>
                    <a:pt x="28" y="6"/>
                    <a:pt x="41" y="20"/>
                  </a:cubicBezTo>
                  <a:cubicBezTo>
                    <a:pt x="52" y="17"/>
                    <a:pt x="47" y="0"/>
                    <a:pt x="68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8">
              <a:extLst>
                <a:ext uri="{FF2B5EF4-FFF2-40B4-BE49-F238E27FC236}">
                  <a16:creationId xmlns:a16="http://schemas.microsoft.com/office/drawing/2014/main" id="{F7E236F3-3122-43BF-B3BD-35B1227DC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825" y="2470150"/>
              <a:ext cx="80963" cy="26988"/>
            </a:xfrm>
            <a:custGeom>
              <a:avLst/>
              <a:gdLst>
                <a:gd name="T0" fmla="*/ 82 w 86"/>
                <a:gd name="T1" fmla="*/ 0 h 47"/>
                <a:gd name="T2" fmla="*/ 69 w 86"/>
                <a:gd name="T3" fmla="*/ 20 h 47"/>
                <a:gd name="T4" fmla="*/ 50 w 86"/>
                <a:gd name="T5" fmla="*/ 40 h 47"/>
                <a:gd name="T6" fmla="*/ 36 w 86"/>
                <a:gd name="T7" fmla="*/ 27 h 47"/>
                <a:gd name="T8" fmla="*/ 17 w 86"/>
                <a:gd name="T9" fmla="*/ 33 h 47"/>
                <a:gd name="T10" fmla="*/ 4 w 86"/>
                <a:gd name="T11" fmla="*/ 20 h 47"/>
                <a:gd name="T12" fmla="*/ 36 w 86"/>
                <a:gd name="T13" fmla="*/ 13 h 47"/>
                <a:gd name="T14" fmla="*/ 36 w 86"/>
                <a:gd name="T15" fmla="*/ 7 h 47"/>
                <a:gd name="T16" fmla="*/ 82 w 86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47">
                  <a:moveTo>
                    <a:pt x="82" y="0"/>
                  </a:moveTo>
                  <a:cubicBezTo>
                    <a:pt x="86" y="15"/>
                    <a:pt x="70" y="10"/>
                    <a:pt x="69" y="20"/>
                  </a:cubicBezTo>
                  <a:cubicBezTo>
                    <a:pt x="69" y="24"/>
                    <a:pt x="61" y="36"/>
                    <a:pt x="50" y="40"/>
                  </a:cubicBezTo>
                  <a:cubicBezTo>
                    <a:pt x="36" y="47"/>
                    <a:pt x="40" y="28"/>
                    <a:pt x="36" y="27"/>
                  </a:cubicBezTo>
                  <a:cubicBezTo>
                    <a:pt x="34" y="25"/>
                    <a:pt x="25" y="35"/>
                    <a:pt x="17" y="33"/>
                  </a:cubicBezTo>
                  <a:cubicBezTo>
                    <a:pt x="13" y="32"/>
                    <a:pt x="12" y="18"/>
                    <a:pt x="4" y="20"/>
                  </a:cubicBezTo>
                  <a:cubicBezTo>
                    <a:pt x="0" y="3"/>
                    <a:pt x="29" y="21"/>
                    <a:pt x="36" y="13"/>
                  </a:cubicBezTo>
                  <a:cubicBezTo>
                    <a:pt x="37" y="13"/>
                    <a:pt x="36" y="7"/>
                    <a:pt x="36" y="7"/>
                  </a:cubicBezTo>
                  <a:cubicBezTo>
                    <a:pt x="53" y="4"/>
                    <a:pt x="61" y="5"/>
                    <a:pt x="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9">
              <a:extLst>
                <a:ext uri="{FF2B5EF4-FFF2-40B4-BE49-F238E27FC236}">
                  <a16:creationId xmlns:a16="http://schemas.microsoft.com/office/drawing/2014/main" id="{0828A54D-8F26-4FB7-B906-8E4EEA6B3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1500" y="2466975"/>
              <a:ext cx="63500" cy="14288"/>
            </a:xfrm>
            <a:custGeom>
              <a:avLst/>
              <a:gdLst>
                <a:gd name="T0" fmla="*/ 62 w 69"/>
                <a:gd name="T1" fmla="*/ 24 h 24"/>
                <a:gd name="T2" fmla="*/ 10 w 69"/>
                <a:gd name="T3" fmla="*/ 24 h 24"/>
                <a:gd name="T4" fmla="*/ 29 w 69"/>
                <a:gd name="T5" fmla="*/ 4 h 24"/>
                <a:gd name="T6" fmla="*/ 62 w 69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24">
                  <a:moveTo>
                    <a:pt x="62" y="24"/>
                  </a:moveTo>
                  <a:cubicBezTo>
                    <a:pt x="45" y="24"/>
                    <a:pt x="27" y="24"/>
                    <a:pt x="10" y="24"/>
                  </a:cubicBezTo>
                  <a:cubicBezTo>
                    <a:pt x="0" y="1"/>
                    <a:pt x="32" y="20"/>
                    <a:pt x="29" y="4"/>
                  </a:cubicBezTo>
                  <a:cubicBezTo>
                    <a:pt x="34" y="17"/>
                    <a:pt x="69" y="0"/>
                    <a:pt x="62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0">
              <a:extLst>
                <a:ext uri="{FF2B5EF4-FFF2-40B4-BE49-F238E27FC236}">
                  <a16:creationId xmlns:a16="http://schemas.microsoft.com/office/drawing/2014/main" id="{A3FD642D-E890-42F5-9B1F-137E01CE8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250" y="2484438"/>
              <a:ext cx="79375" cy="17463"/>
            </a:xfrm>
            <a:custGeom>
              <a:avLst/>
              <a:gdLst>
                <a:gd name="T0" fmla="*/ 59 w 85"/>
                <a:gd name="T1" fmla="*/ 0 h 30"/>
                <a:gd name="T2" fmla="*/ 59 w 85"/>
                <a:gd name="T3" fmla="*/ 26 h 30"/>
                <a:gd name="T4" fmla="*/ 0 w 85"/>
                <a:gd name="T5" fmla="*/ 19 h 30"/>
                <a:gd name="T6" fmla="*/ 59 w 8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30">
                  <a:moveTo>
                    <a:pt x="59" y="0"/>
                  </a:moveTo>
                  <a:cubicBezTo>
                    <a:pt x="85" y="9"/>
                    <a:pt x="58" y="7"/>
                    <a:pt x="59" y="26"/>
                  </a:cubicBezTo>
                  <a:cubicBezTo>
                    <a:pt x="39" y="24"/>
                    <a:pt x="11" y="30"/>
                    <a:pt x="0" y="19"/>
                  </a:cubicBezTo>
                  <a:cubicBezTo>
                    <a:pt x="11" y="4"/>
                    <a:pt x="47" y="14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1">
              <a:extLst>
                <a:ext uri="{FF2B5EF4-FFF2-40B4-BE49-F238E27FC236}">
                  <a16:creationId xmlns:a16="http://schemas.microsoft.com/office/drawing/2014/main" id="{309FA345-FBED-4B30-8A3C-25A1C90FA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475" y="2500313"/>
              <a:ext cx="36513" cy="15875"/>
            </a:xfrm>
            <a:custGeom>
              <a:avLst/>
              <a:gdLst>
                <a:gd name="T0" fmla="*/ 1 w 39"/>
                <a:gd name="T1" fmla="*/ 0 h 26"/>
                <a:gd name="T2" fmla="*/ 34 w 39"/>
                <a:gd name="T3" fmla="*/ 26 h 26"/>
                <a:gd name="T4" fmla="*/ 1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1" y="0"/>
                  </a:moveTo>
                  <a:cubicBezTo>
                    <a:pt x="21" y="0"/>
                    <a:pt x="39" y="2"/>
                    <a:pt x="34" y="26"/>
                  </a:cubicBezTo>
                  <a:cubicBezTo>
                    <a:pt x="25" y="16"/>
                    <a:pt x="0" y="2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">
              <a:extLst>
                <a:ext uri="{FF2B5EF4-FFF2-40B4-BE49-F238E27FC236}">
                  <a16:creationId xmlns:a16="http://schemas.microsoft.com/office/drawing/2014/main" id="{1BA1B69B-0CCC-47E2-9D60-99FC6BE14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3988" y="2497138"/>
              <a:ext cx="142875" cy="46038"/>
            </a:xfrm>
            <a:custGeom>
              <a:avLst/>
              <a:gdLst>
                <a:gd name="T0" fmla="*/ 137 w 152"/>
                <a:gd name="T1" fmla="*/ 18 h 78"/>
                <a:gd name="T2" fmla="*/ 150 w 152"/>
                <a:gd name="T3" fmla="*/ 51 h 78"/>
                <a:gd name="T4" fmla="*/ 84 w 152"/>
                <a:gd name="T5" fmla="*/ 71 h 78"/>
                <a:gd name="T6" fmla="*/ 71 w 152"/>
                <a:gd name="T7" fmla="*/ 64 h 78"/>
                <a:gd name="T8" fmla="*/ 45 w 152"/>
                <a:gd name="T9" fmla="*/ 64 h 78"/>
                <a:gd name="T10" fmla="*/ 45 w 152"/>
                <a:gd name="T11" fmla="*/ 51 h 78"/>
                <a:gd name="T12" fmla="*/ 25 w 152"/>
                <a:gd name="T13" fmla="*/ 57 h 78"/>
                <a:gd name="T14" fmla="*/ 32 w 152"/>
                <a:gd name="T15" fmla="*/ 44 h 78"/>
                <a:gd name="T16" fmla="*/ 5 w 152"/>
                <a:gd name="T17" fmla="*/ 38 h 78"/>
                <a:gd name="T18" fmla="*/ 18 w 152"/>
                <a:gd name="T19" fmla="*/ 24 h 78"/>
                <a:gd name="T20" fmla="*/ 38 w 152"/>
                <a:gd name="T21" fmla="*/ 11 h 78"/>
                <a:gd name="T22" fmla="*/ 97 w 152"/>
                <a:gd name="T23" fmla="*/ 5 h 78"/>
                <a:gd name="T24" fmla="*/ 97 w 152"/>
                <a:gd name="T25" fmla="*/ 18 h 78"/>
                <a:gd name="T26" fmla="*/ 137 w 152"/>
                <a:gd name="T27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2" h="78">
                  <a:moveTo>
                    <a:pt x="137" y="18"/>
                  </a:moveTo>
                  <a:cubicBezTo>
                    <a:pt x="131" y="38"/>
                    <a:pt x="112" y="51"/>
                    <a:pt x="150" y="51"/>
                  </a:cubicBezTo>
                  <a:cubicBezTo>
                    <a:pt x="152" y="78"/>
                    <a:pt x="109" y="73"/>
                    <a:pt x="84" y="71"/>
                  </a:cubicBezTo>
                  <a:cubicBezTo>
                    <a:pt x="73" y="70"/>
                    <a:pt x="76" y="69"/>
                    <a:pt x="71" y="64"/>
                  </a:cubicBezTo>
                  <a:cubicBezTo>
                    <a:pt x="58" y="51"/>
                    <a:pt x="60" y="74"/>
                    <a:pt x="45" y="64"/>
                  </a:cubicBezTo>
                  <a:cubicBezTo>
                    <a:pt x="43" y="63"/>
                    <a:pt x="46" y="51"/>
                    <a:pt x="45" y="51"/>
                  </a:cubicBezTo>
                  <a:cubicBezTo>
                    <a:pt x="41" y="50"/>
                    <a:pt x="33" y="61"/>
                    <a:pt x="25" y="57"/>
                  </a:cubicBezTo>
                  <a:cubicBezTo>
                    <a:pt x="24" y="57"/>
                    <a:pt x="34" y="47"/>
                    <a:pt x="32" y="44"/>
                  </a:cubicBezTo>
                  <a:cubicBezTo>
                    <a:pt x="27" y="39"/>
                    <a:pt x="2" y="51"/>
                    <a:pt x="5" y="38"/>
                  </a:cubicBezTo>
                  <a:cubicBezTo>
                    <a:pt x="0" y="24"/>
                    <a:pt x="13" y="29"/>
                    <a:pt x="18" y="24"/>
                  </a:cubicBezTo>
                  <a:cubicBezTo>
                    <a:pt x="27" y="17"/>
                    <a:pt x="24" y="15"/>
                    <a:pt x="38" y="11"/>
                  </a:cubicBezTo>
                  <a:cubicBezTo>
                    <a:pt x="43" y="10"/>
                    <a:pt x="72" y="0"/>
                    <a:pt x="97" y="5"/>
                  </a:cubicBezTo>
                  <a:cubicBezTo>
                    <a:pt x="98" y="5"/>
                    <a:pt x="96" y="17"/>
                    <a:pt x="97" y="18"/>
                  </a:cubicBezTo>
                  <a:cubicBezTo>
                    <a:pt x="106" y="25"/>
                    <a:pt x="132" y="11"/>
                    <a:pt x="137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3">
              <a:extLst>
                <a:ext uri="{FF2B5EF4-FFF2-40B4-BE49-F238E27FC236}">
                  <a16:creationId xmlns:a16="http://schemas.microsoft.com/office/drawing/2014/main" id="{C2BAF57C-8C41-4107-BF3E-B95EB5B13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838" y="2498725"/>
              <a:ext cx="57150" cy="23813"/>
            </a:xfrm>
            <a:custGeom>
              <a:avLst/>
              <a:gdLst>
                <a:gd name="T0" fmla="*/ 60 w 60"/>
                <a:gd name="T1" fmla="*/ 22 h 41"/>
                <a:gd name="T2" fmla="*/ 40 w 60"/>
                <a:gd name="T3" fmla="*/ 22 h 41"/>
                <a:gd name="T4" fmla="*/ 33 w 60"/>
                <a:gd name="T5" fmla="*/ 36 h 41"/>
                <a:gd name="T6" fmla="*/ 0 w 60"/>
                <a:gd name="T7" fmla="*/ 22 h 41"/>
                <a:gd name="T8" fmla="*/ 60 w 60"/>
                <a:gd name="T9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1">
                  <a:moveTo>
                    <a:pt x="60" y="22"/>
                  </a:moveTo>
                  <a:cubicBezTo>
                    <a:pt x="55" y="34"/>
                    <a:pt x="48" y="24"/>
                    <a:pt x="40" y="22"/>
                  </a:cubicBezTo>
                  <a:cubicBezTo>
                    <a:pt x="33" y="23"/>
                    <a:pt x="35" y="31"/>
                    <a:pt x="33" y="36"/>
                  </a:cubicBezTo>
                  <a:cubicBezTo>
                    <a:pt x="13" y="41"/>
                    <a:pt x="21" y="18"/>
                    <a:pt x="0" y="22"/>
                  </a:cubicBezTo>
                  <a:cubicBezTo>
                    <a:pt x="12" y="0"/>
                    <a:pt x="43" y="14"/>
                    <a:pt x="60" y="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4">
              <a:extLst>
                <a:ext uri="{FF2B5EF4-FFF2-40B4-BE49-F238E27FC236}">
                  <a16:creationId xmlns:a16="http://schemas.microsoft.com/office/drawing/2014/main" id="{0D9AB740-8928-400A-AFB6-33AF90D08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888" y="2524125"/>
              <a:ext cx="146050" cy="50800"/>
            </a:xfrm>
            <a:custGeom>
              <a:avLst/>
              <a:gdLst>
                <a:gd name="T0" fmla="*/ 111 w 155"/>
                <a:gd name="T1" fmla="*/ 24 h 86"/>
                <a:gd name="T2" fmla="*/ 131 w 155"/>
                <a:gd name="T3" fmla="*/ 50 h 86"/>
                <a:gd name="T4" fmla="*/ 151 w 155"/>
                <a:gd name="T5" fmla="*/ 83 h 86"/>
                <a:gd name="T6" fmla="*/ 131 w 155"/>
                <a:gd name="T7" fmla="*/ 83 h 86"/>
                <a:gd name="T8" fmla="*/ 131 w 155"/>
                <a:gd name="T9" fmla="*/ 70 h 86"/>
                <a:gd name="T10" fmla="*/ 118 w 155"/>
                <a:gd name="T11" fmla="*/ 63 h 86"/>
                <a:gd name="T12" fmla="*/ 32 w 155"/>
                <a:gd name="T13" fmla="*/ 56 h 86"/>
                <a:gd name="T14" fmla="*/ 52 w 155"/>
                <a:gd name="T15" fmla="*/ 43 h 86"/>
                <a:gd name="T16" fmla="*/ 39 w 155"/>
                <a:gd name="T17" fmla="*/ 30 h 86"/>
                <a:gd name="T18" fmla="*/ 0 w 155"/>
                <a:gd name="T19" fmla="*/ 10 h 86"/>
                <a:gd name="T20" fmla="*/ 52 w 155"/>
                <a:gd name="T21" fmla="*/ 10 h 86"/>
                <a:gd name="T22" fmla="*/ 65 w 155"/>
                <a:gd name="T23" fmla="*/ 24 h 86"/>
                <a:gd name="T24" fmla="*/ 92 w 155"/>
                <a:gd name="T25" fmla="*/ 24 h 86"/>
                <a:gd name="T26" fmla="*/ 111 w 155"/>
                <a:gd name="T27" fmla="*/ 2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5" h="86">
                  <a:moveTo>
                    <a:pt x="111" y="24"/>
                  </a:moveTo>
                  <a:cubicBezTo>
                    <a:pt x="121" y="31"/>
                    <a:pt x="124" y="40"/>
                    <a:pt x="131" y="50"/>
                  </a:cubicBezTo>
                  <a:cubicBezTo>
                    <a:pt x="138" y="59"/>
                    <a:pt x="155" y="65"/>
                    <a:pt x="151" y="83"/>
                  </a:cubicBezTo>
                  <a:cubicBezTo>
                    <a:pt x="147" y="80"/>
                    <a:pt x="134" y="86"/>
                    <a:pt x="131" y="83"/>
                  </a:cubicBezTo>
                  <a:cubicBezTo>
                    <a:pt x="129" y="80"/>
                    <a:pt x="133" y="71"/>
                    <a:pt x="131" y="70"/>
                  </a:cubicBezTo>
                  <a:cubicBezTo>
                    <a:pt x="129" y="68"/>
                    <a:pt x="113" y="82"/>
                    <a:pt x="118" y="63"/>
                  </a:cubicBezTo>
                  <a:cubicBezTo>
                    <a:pt x="78" y="62"/>
                    <a:pt x="54" y="62"/>
                    <a:pt x="32" y="56"/>
                  </a:cubicBezTo>
                  <a:cubicBezTo>
                    <a:pt x="29" y="42"/>
                    <a:pt x="42" y="44"/>
                    <a:pt x="52" y="43"/>
                  </a:cubicBezTo>
                  <a:cubicBezTo>
                    <a:pt x="50" y="36"/>
                    <a:pt x="39" y="39"/>
                    <a:pt x="39" y="30"/>
                  </a:cubicBezTo>
                  <a:cubicBezTo>
                    <a:pt x="14" y="22"/>
                    <a:pt x="4" y="39"/>
                    <a:pt x="0" y="10"/>
                  </a:cubicBezTo>
                  <a:cubicBezTo>
                    <a:pt x="15" y="0"/>
                    <a:pt x="36" y="6"/>
                    <a:pt x="52" y="10"/>
                  </a:cubicBezTo>
                  <a:cubicBezTo>
                    <a:pt x="62" y="13"/>
                    <a:pt x="65" y="12"/>
                    <a:pt x="65" y="24"/>
                  </a:cubicBezTo>
                  <a:cubicBezTo>
                    <a:pt x="73" y="30"/>
                    <a:pt x="92" y="4"/>
                    <a:pt x="92" y="24"/>
                  </a:cubicBezTo>
                  <a:cubicBezTo>
                    <a:pt x="92" y="32"/>
                    <a:pt x="112" y="32"/>
                    <a:pt x="111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5">
              <a:extLst>
                <a:ext uri="{FF2B5EF4-FFF2-40B4-BE49-F238E27FC236}">
                  <a16:creationId xmlns:a16="http://schemas.microsoft.com/office/drawing/2014/main" id="{661C61EC-1360-4BD5-ACB9-092DB858B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800" y="2525713"/>
              <a:ext cx="142875" cy="46038"/>
            </a:xfrm>
            <a:custGeom>
              <a:avLst/>
              <a:gdLst>
                <a:gd name="T0" fmla="*/ 62 w 153"/>
                <a:gd name="T1" fmla="*/ 2 h 79"/>
                <a:gd name="T2" fmla="*/ 88 w 153"/>
                <a:gd name="T3" fmla="*/ 22 h 79"/>
                <a:gd name="T4" fmla="*/ 95 w 153"/>
                <a:gd name="T5" fmla="*/ 8 h 79"/>
                <a:gd name="T6" fmla="*/ 108 w 153"/>
                <a:gd name="T7" fmla="*/ 22 h 79"/>
                <a:gd name="T8" fmla="*/ 121 w 153"/>
                <a:gd name="T9" fmla="*/ 22 h 79"/>
                <a:gd name="T10" fmla="*/ 121 w 153"/>
                <a:gd name="T11" fmla="*/ 28 h 79"/>
                <a:gd name="T12" fmla="*/ 147 w 153"/>
                <a:gd name="T13" fmla="*/ 35 h 79"/>
                <a:gd name="T14" fmla="*/ 101 w 153"/>
                <a:gd name="T15" fmla="*/ 48 h 79"/>
                <a:gd name="T16" fmla="*/ 95 w 153"/>
                <a:gd name="T17" fmla="*/ 61 h 79"/>
                <a:gd name="T18" fmla="*/ 36 w 153"/>
                <a:gd name="T19" fmla="*/ 61 h 79"/>
                <a:gd name="T20" fmla="*/ 29 w 153"/>
                <a:gd name="T21" fmla="*/ 74 h 79"/>
                <a:gd name="T22" fmla="*/ 3 w 153"/>
                <a:gd name="T23" fmla="*/ 68 h 79"/>
                <a:gd name="T24" fmla="*/ 3 w 153"/>
                <a:gd name="T25" fmla="*/ 48 h 79"/>
                <a:gd name="T26" fmla="*/ 16 w 153"/>
                <a:gd name="T27" fmla="*/ 48 h 79"/>
                <a:gd name="T28" fmla="*/ 23 w 153"/>
                <a:gd name="T29" fmla="*/ 28 h 79"/>
                <a:gd name="T30" fmla="*/ 36 w 153"/>
                <a:gd name="T31" fmla="*/ 28 h 79"/>
                <a:gd name="T32" fmla="*/ 62 w 153"/>
                <a:gd name="T33" fmla="*/ 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3" h="79">
                  <a:moveTo>
                    <a:pt x="62" y="2"/>
                  </a:moveTo>
                  <a:cubicBezTo>
                    <a:pt x="67" y="12"/>
                    <a:pt x="94" y="0"/>
                    <a:pt x="88" y="22"/>
                  </a:cubicBezTo>
                  <a:cubicBezTo>
                    <a:pt x="95" y="26"/>
                    <a:pt x="93" y="8"/>
                    <a:pt x="95" y="8"/>
                  </a:cubicBezTo>
                  <a:cubicBezTo>
                    <a:pt x="103" y="8"/>
                    <a:pt x="103" y="18"/>
                    <a:pt x="108" y="22"/>
                  </a:cubicBezTo>
                  <a:cubicBezTo>
                    <a:pt x="110" y="23"/>
                    <a:pt x="119" y="19"/>
                    <a:pt x="121" y="22"/>
                  </a:cubicBezTo>
                  <a:cubicBezTo>
                    <a:pt x="122" y="22"/>
                    <a:pt x="120" y="28"/>
                    <a:pt x="121" y="28"/>
                  </a:cubicBezTo>
                  <a:cubicBezTo>
                    <a:pt x="130" y="32"/>
                    <a:pt x="147" y="23"/>
                    <a:pt x="147" y="35"/>
                  </a:cubicBezTo>
                  <a:cubicBezTo>
                    <a:pt x="153" y="60"/>
                    <a:pt x="116" y="43"/>
                    <a:pt x="101" y="48"/>
                  </a:cubicBezTo>
                  <a:cubicBezTo>
                    <a:pt x="94" y="45"/>
                    <a:pt x="98" y="59"/>
                    <a:pt x="95" y="61"/>
                  </a:cubicBezTo>
                  <a:cubicBezTo>
                    <a:pt x="80" y="68"/>
                    <a:pt x="43" y="63"/>
                    <a:pt x="36" y="61"/>
                  </a:cubicBezTo>
                  <a:cubicBezTo>
                    <a:pt x="29" y="61"/>
                    <a:pt x="31" y="69"/>
                    <a:pt x="29" y="74"/>
                  </a:cubicBezTo>
                  <a:cubicBezTo>
                    <a:pt x="16" y="63"/>
                    <a:pt x="16" y="79"/>
                    <a:pt x="3" y="68"/>
                  </a:cubicBezTo>
                  <a:cubicBezTo>
                    <a:pt x="5" y="64"/>
                    <a:pt x="0" y="51"/>
                    <a:pt x="3" y="48"/>
                  </a:cubicBezTo>
                  <a:cubicBezTo>
                    <a:pt x="5" y="46"/>
                    <a:pt x="14" y="50"/>
                    <a:pt x="16" y="48"/>
                  </a:cubicBezTo>
                  <a:cubicBezTo>
                    <a:pt x="20" y="42"/>
                    <a:pt x="17" y="33"/>
                    <a:pt x="23" y="28"/>
                  </a:cubicBezTo>
                  <a:cubicBezTo>
                    <a:pt x="25" y="26"/>
                    <a:pt x="34" y="30"/>
                    <a:pt x="36" y="28"/>
                  </a:cubicBezTo>
                  <a:cubicBezTo>
                    <a:pt x="43" y="19"/>
                    <a:pt x="53" y="15"/>
                    <a:pt x="62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6">
              <a:extLst>
                <a:ext uri="{FF2B5EF4-FFF2-40B4-BE49-F238E27FC236}">
                  <a16:creationId xmlns:a16="http://schemas.microsoft.com/office/drawing/2014/main" id="{42EADBE2-B4AD-4ADE-9E1B-DF0A0AA95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475" y="2559050"/>
              <a:ext cx="25400" cy="25400"/>
            </a:xfrm>
            <a:custGeom>
              <a:avLst/>
              <a:gdLst>
                <a:gd name="T0" fmla="*/ 27 w 27"/>
                <a:gd name="T1" fmla="*/ 23 h 44"/>
                <a:gd name="T2" fmla="*/ 27 w 27"/>
                <a:gd name="T3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44">
                  <a:moveTo>
                    <a:pt x="27" y="23"/>
                  </a:moveTo>
                  <a:cubicBezTo>
                    <a:pt x="11" y="44"/>
                    <a:pt x="0" y="0"/>
                    <a:pt x="27" y="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7">
              <a:extLst>
                <a:ext uri="{FF2B5EF4-FFF2-40B4-BE49-F238E27FC236}">
                  <a16:creationId xmlns:a16="http://schemas.microsoft.com/office/drawing/2014/main" id="{FFC5857F-9E22-439C-9B42-88CBC2B6B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038" y="2563813"/>
              <a:ext cx="79375" cy="30163"/>
            </a:xfrm>
            <a:custGeom>
              <a:avLst/>
              <a:gdLst>
                <a:gd name="T0" fmla="*/ 79 w 85"/>
                <a:gd name="T1" fmla="*/ 15 h 51"/>
                <a:gd name="T2" fmla="*/ 20 w 85"/>
                <a:gd name="T3" fmla="*/ 47 h 51"/>
                <a:gd name="T4" fmla="*/ 0 w 85"/>
                <a:gd name="T5" fmla="*/ 28 h 51"/>
                <a:gd name="T6" fmla="*/ 40 w 85"/>
                <a:gd name="T7" fmla="*/ 15 h 51"/>
                <a:gd name="T8" fmla="*/ 79 w 85"/>
                <a:gd name="T9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1">
                  <a:moveTo>
                    <a:pt x="79" y="15"/>
                  </a:moveTo>
                  <a:cubicBezTo>
                    <a:pt x="85" y="51"/>
                    <a:pt x="36" y="32"/>
                    <a:pt x="20" y="47"/>
                  </a:cubicBezTo>
                  <a:cubicBezTo>
                    <a:pt x="8" y="47"/>
                    <a:pt x="16" y="26"/>
                    <a:pt x="0" y="28"/>
                  </a:cubicBezTo>
                  <a:cubicBezTo>
                    <a:pt x="2" y="8"/>
                    <a:pt x="39" y="34"/>
                    <a:pt x="40" y="15"/>
                  </a:cubicBezTo>
                  <a:cubicBezTo>
                    <a:pt x="40" y="0"/>
                    <a:pt x="56" y="23"/>
                    <a:pt x="79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8">
              <a:extLst>
                <a:ext uri="{FF2B5EF4-FFF2-40B4-BE49-F238E27FC236}">
                  <a16:creationId xmlns:a16="http://schemas.microsoft.com/office/drawing/2014/main" id="{CC3E2839-FA6C-4017-85F0-8921628F7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188" y="2570163"/>
              <a:ext cx="69850" cy="22225"/>
            </a:xfrm>
            <a:custGeom>
              <a:avLst/>
              <a:gdLst>
                <a:gd name="T0" fmla="*/ 64 w 75"/>
                <a:gd name="T1" fmla="*/ 11 h 38"/>
                <a:gd name="T2" fmla="*/ 64 w 75"/>
                <a:gd name="T3" fmla="*/ 24 h 38"/>
                <a:gd name="T4" fmla="*/ 45 w 75"/>
                <a:gd name="T5" fmla="*/ 31 h 38"/>
                <a:gd name="T6" fmla="*/ 38 w 75"/>
                <a:gd name="T7" fmla="*/ 37 h 38"/>
                <a:gd name="T8" fmla="*/ 18 w 75"/>
                <a:gd name="T9" fmla="*/ 31 h 38"/>
                <a:gd name="T10" fmla="*/ 12 w 75"/>
                <a:gd name="T11" fmla="*/ 37 h 38"/>
                <a:gd name="T12" fmla="*/ 5 w 75"/>
                <a:gd name="T13" fmla="*/ 31 h 38"/>
                <a:gd name="T14" fmla="*/ 64 w 75"/>
                <a:gd name="T15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38">
                  <a:moveTo>
                    <a:pt x="64" y="11"/>
                  </a:moveTo>
                  <a:cubicBezTo>
                    <a:pt x="75" y="15"/>
                    <a:pt x="68" y="21"/>
                    <a:pt x="64" y="24"/>
                  </a:cubicBezTo>
                  <a:cubicBezTo>
                    <a:pt x="58" y="29"/>
                    <a:pt x="54" y="29"/>
                    <a:pt x="45" y="31"/>
                  </a:cubicBezTo>
                  <a:cubicBezTo>
                    <a:pt x="41" y="32"/>
                    <a:pt x="38" y="38"/>
                    <a:pt x="38" y="37"/>
                  </a:cubicBezTo>
                  <a:cubicBezTo>
                    <a:pt x="34" y="38"/>
                    <a:pt x="26" y="31"/>
                    <a:pt x="18" y="31"/>
                  </a:cubicBezTo>
                  <a:cubicBezTo>
                    <a:pt x="20" y="31"/>
                    <a:pt x="16" y="37"/>
                    <a:pt x="12" y="37"/>
                  </a:cubicBezTo>
                  <a:cubicBezTo>
                    <a:pt x="6" y="37"/>
                    <a:pt x="6" y="36"/>
                    <a:pt x="5" y="31"/>
                  </a:cubicBezTo>
                  <a:cubicBezTo>
                    <a:pt x="0" y="0"/>
                    <a:pt x="60" y="33"/>
                    <a:pt x="64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9">
              <a:extLst>
                <a:ext uri="{FF2B5EF4-FFF2-40B4-BE49-F238E27FC236}">
                  <a16:creationId xmlns:a16="http://schemas.microsoft.com/office/drawing/2014/main" id="{C4EB64CD-70CF-413F-A63A-B17943CF6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838" y="2581275"/>
              <a:ext cx="41275" cy="11113"/>
            </a:xfrm>
            <a:custGeom>
              <a:avLst/>
              <a:gdLst>
                <a:gd name="T0" fmla="*/ 1 w 44"/>
                <a:gd name="T1" fmla="*/ 13 h 20"/>
                <a:gd name="T2" fmla="*/ 34 w 44"/>
                <a:gd name="T3" fmla="*/ 19 h 20"/>
                <a:gd name="T4" fmla="*/ 1 w 44"/>
                <a:gd name="T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0">
                  <a:moveTo>
                    <a:pt x="1" y="13"/>
                  </a:moveTo>
                  <a:cubicBezTo>
                    <a:pt x="0" y="2"/>
                    <a:pt x="44" y="0"/>
                    <a:pt x="34" y="19"/>
                  </a:cubicBezTo>
                  <a:cubicBezTo>
                    <a:pt x="18" y="11"/>
                    <a:pt x="21" y="20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20">
              <a:extLst>
                <a:ext uri="{FF2B5EF4-FFF2-40B4-BE49-F238E27FC236}">
                  <a16:creationId xmlns:a16="http://schemas.microsoft.com/office/drawing/2014/main" id="{36D317BE-554A-4378-A0EF-A09732FCE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775" y="2582863"/>
              <a:ext cx="19050" cy="12700"/>
            </a:xfrm>
            <a:custGeom>
              <a:avLst/>
              <a:gdLst>
                <a:gd name="T0" fmla="*/ 0 w 21"/>
                <a:gd name="T1" fmla="*/ 1 h 21"/>
                <a:gd name="T2" fmla="*/ 19 w 21"/>
                <a:gd name="T3" fmla="*/ 21 h 21"/>
                <a:gd name="T4" fmla="*/ 0 w 21"/>
                <a:gd name="T5" fmla="*/ 21 h 21"/>
                <a:gd name="T6" fmla="*/ 0 w 21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0" y="1"/>
                  </a:moveTo>
                  <a:cubicBezTo>
                    <a:pt x="14" y="0"/>
                    <a:pt x="21" y="7"/>
                    <a:pt x="19" y="21"/>
                  </a:cubicBezTo>
                  <a:cubicBezTo>
                    <a:pt x="13" y="21"/>
                    <a:pt x="6" y="21"/>
                    <a:pt x="0" y="21"/>
                  </a:cubicBezTo>
                  <a:cubicBezTo>
                    <a:pt x="0" y="14"/>
                    <a:pt x="0" y="8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21">
              <a:extLst>
                <a:ext uri="{FF2B5EF4-FFF2-40B4-BE49-F238E27FC236}">
                  <a16:creationId xmlns:a16="http://schemas.microsoft.com/office/drawing/2014/main" id="{4ED269F6-87D5-4B5C-9DD5-4AD9DDAAF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088" y="2603500"/>
              <a:ext cx="436563" cy="80963"/>
            </a:xfrm>
            <a:custGeom>
              <a:avLst/>
              <a:gdLst>
                <a:gd name="T0" fmla="*/ 467 w 467"/>
                <a:gd name="T1" fmla="*/ 79 h 141"/>
                <a:gd name="T2" fmla="*/ 467 w 467"/>
                <a:gd name="T3" fmla="*/ 112 h 141"/>
                <a:gd name="T4" fmla="*/ 447 w 467"/>
                <a:gd name="T5" fmla="*/ 125 h 141"/>
                <a:gd name="T6" fmla="*/ 368 w 467"/>
                <a:gd name="T7" fmla="*/ 125 h 141"/>
                <a:gd name="T8" fmla="*/ 342 w 467"/>
                <a:gd name="T9" fmla="*/ 138 h 141"/>
                <a:gd name="T10" fmla="*/ 322 w 467"/>
                <a:gd name="T11" fmla="*/ 132 h 141"/>
                <a:gd name="T12" fmla="*/ 316 w 467"/>
                <a:gd name="T13" fmla="*/ 138 h 141"/>
                <a:gd name="T14" fmla="*/ 289 w 467"/>
                <a:gd name="T15" fmla="*/ 138 h 141"/>
                <a:gd name="T16" fmla="*/ 289 w 467"/>
                <a:gd name="T17" fmla="*/ 132 h 141"/>
                <a:gd name="T18" fmla="*/ 276 w 467"/>
                <a:gd name="T19" fmla="*/ 138 h 141"/>
                <a:gd name="T20" fmla="*/ 250 w 467"/>
                <a:gd name="T21" fmla="*/ 125 h 141"/>
                <a:gd name="T22" fmla="*/ 151 w 467"/>
                <a:gd name="T23" fmla="*/ 125 h 141"/>
                <a:gd name="T24" fmla="*/ 158 w 467"/>
                <a:gd name="T25" fmla="*/ 112 h 141"/>
                <a:gd name="T26" fmla="*/ 145 w 467"/>
                <a:gd name="T27" fmla="*/ 105 h 141"/>
                <a:gd name="T28" fmla="*/ 132 w 467"/>
                <a:gd name="T29" fmla="*/ 79 h 141"/>
                <a:gd name="T30" fmla="*/ 145 w 467"/>
                <a:gd name="T31" fmla="*/ 66 h 141"/>
                <a:gd name="T32" fmla="*/ 132 w 467"/>
                <a:gd name="T33" fmla="*/ 40 h 141"/>
                <a:gd name="T34" fmla="*/ 73 w 467"/>
                <a:gd name="T35" fmla="*/ 46 h 141"/>
                <a:gd name="T36" fmla="*/ 59 w 467"/>
                <a:gd name="T37" fmla="*/ 33 h 141"/>
                <a:gd name="T38" fmla="*/ 46 w 467"/>
                <a:gd name="T39" fmla="*/ 26 h 141"/>
                <a:gd name="T40" fmla="*/ 20 w 467"/>
                <a:gd name="T41" fmla="*/ 33 h 141"/>
                <a:gd name="T42" fmla="*/ 7 w 467"/>
                <a:gd name="T43" fmla="*/ 7 h 141"/>
                <a:gd name="T44" fmla="*/ 79 w 467"/>
                <a:gd name="T45" fmla="*/ 0 h 141"/>
                <a:gd name="T46" fmla="*/ 92 w 467"/>
                <a:gd name="T47" fmla="*/ 7 h 141"/>
                <a:gd name="T48" fmla="*/ 92 w 467"/>
                <a:gd name="T49" fmla="*/ 20 h 141"/>
                <a:gd name="T50" fmla="*/ 112 w 467"/>
                <a:gd name="T51" fmla="*/ 33 h 141"/>
                <a:gd name="T52" fmla="*/ 171 w 467"/>
                <a:gd name="T53" fmla="*/ 33 h 141"/>
                <a:gd name="T54" fmla="*/ 171 w 467"/>
                <a:gd name="T55" fmla="*/ 66 h 141"/>
                <a:gd name="T56" fmla="*/ 217 w 467"/>
                <a:gd name="T57" fmla="*/ 73 h 141"/>
                <a:gd name="T58" fmla="*/ 217 w 467"/>
                <a:gd name="T59" fmla="*/ 86 h 141"/>
                <a:gd name="T60" fmla="*/ 230 w 467"/>
                <a:gd name="T61" fmla="*/ 79 h 141"/>
                <a:gd name="T62" fmla="*/ 309 w 467"/>
                <a:gd name="T63" fmla="*/ 79 h 141"/>
                <a:gd name="T64" fmla="*/ 322 w 467"/>
                <a:gd name="T65" fmla="*/ 86 h 141"/>
                <a:gd name="T66" fmla="*/ 342 w 467"/>
                <a:gd name="T67" fmla="*/ 73 h 141"/>
                <a:gd name="T68" fmla="*/ 362 w 467"/>
                <a:gd name="T69" fmla="*/ 73 h 141"/>
                <a:gd name="T70" fmla="*/ 467 w 467"/>
                <a:gd name="T71" fmla="*/ 7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7" h="141">
                  <a:moveTo>
                    <a:pt x="467" y="79"/>
                  </a:moveTo>
                  <a:cubicBezTo>
                    <a:pt x="467" y="90"/>
                    <a:pt x="467" y="101"/>
                    <a:pt x="467" y="112"/>
                  </a:cubicBezTo>
                  <a:cubicBezTo>
                    <a:pt x="455" y="112"/>
                    <a:pt x="450" y="117"/>
                    <a:pt x="447" y="125"/>
                  </a:cubicBezTo>
                  <a:cubicBezTo>
                    <a:pt x="415" y="127"/>
                    <a:pt x="391" y="123"/>
                    <a:pt x="368" y="125"/>
                  </a:cubicBezTo>
                  <a:cubicBezTo>
                    <a:pt x="359" y="126"/>
                    <a:pt x="349" y="136"/>
                    <a:pt x="342" y="138"/>
                  </a:cubicBezTo>
                  <a:cubicBezTo>
                    <a:pt x="331" y="140"/>
                    <a:pt x="331" y="131"/>
                    <a:pt x="322" y="132"/>
                  </a:cubicBezTo>
                  <a:cubicBezTo>
                    <a:pt x="325" y="132"/>
                    <a:pt x="317" y="138"/>
                    <a:pt x="316" y="138"/>
                  </a:cubicBezTo>
                  <a:cubicBezTo>
                    <a:pt x="313" y="139"/>
                    <a:pt x="291" y="140"/>
                    <a:pt x="289" y="138"/>
                  </a:cubicBezTo>
                  <a:cubicBezTo>
                    <a:pt x="289" y="138"/>
                    <a:pt x="290" y="132"/>
                    <a:pt x="289" y="132"/>
                  </a:cubicBezTo>
                  <a:cubicBezTo>
                    <a:pt x="282" y="130"/>
                    <a:pt x="276" y="138"/>
                    <a:pt x="276" y="138"/>
                  </a:cubicBezTo>
                  <a:cubicBezTo>
                    <a:pt x="262" y="135"/>
                    <a:pt x="262" y="126"/>
                    <a:pt x="250" y="125"/>
                  </a:cubicBezTo>
                  <a:cubicBezTo>
                    <a:pt x="222" y="123"/>
                    <a:pt x="190" y="141"/>
                    <a:pt x="151" y="125"/>
                  </a:cubicBezTo>
                  <a:cubicBezTo>
                    <a:pt x="151" y="120"/>
                    <a:pt x="159" y="118"/>
                    <a:pt x="158" y="112"/>
                  </a:cubicBezTo>
                  <a:cubicBezTo>
                    <a:pt x="156" y="103"/>
                    <a:pt x="149" y="111"/>
                    <a:pt x="145" y="105"/>
                  </a:cubicBezTo>
                  <a:cubicBezTo>
                    <a:pt x="139" y="97"/>
                    <a:pt x="145" y="83"/>
                    <a:pt x="132" y="79"/>
                  </a:cubicBezTo>
                  <a:cubicBezTo>
                    <a:pt x="133" y="72"/>
                    <a:pt x="145" y="75"/>
                    <a:pt x="145" y="66"/>
                  </a:cubicBezTo>
                  <a:cubicBezTo>
                    <a:pt x="145" y="53"/>
                    <a:pt x="127" y="58"/>
                    <a:pt x="132" y="40"/>
                  </a:cubicBezTo>
                  <a:cubicBezTo>
                    <a:pt x="121" y="50"/>
                    <a:pt x="93" y="45"/>
                    <a:pt x="73" y="46"/>
                  </a:cubicBezTo>
                  <a:cubicBezTo>
                    <a:pt x="59" y="52"/>
                    <a:pt x="64" y="37"/>
                    <a:pt x="59" y="33"/>
                  </a:cubicBezTo>
                  <a:cubicBezTo>
                    <a:pt x="56" y="30"/>
                    <a:pt x="45" y="35"/>
                    <a:pt x="46" y="26"/>
                  </a:cubicBezTo>
                  <a:cubicBezTo>
                    <a:pt x="40" y="32"/>
                    <a:pt x="31" y="34"/>
                    <a:pt x="20" y="33"/>
                  </a:cubicBezTo>
                  <a:cubicBezTo>
                    <a:pt x="41" y="12"/>
                    <a:pt x="0" y="31"/>
                    <a:pt x="7" y="7"/>
                  </a:cubicBezTo>
                  <a:cubicBezTo>
                    <a:pt x="36" y="10"/>
                    <a:pt x="56" y="3"/>
                    <a:pt x="79" y="0"/>
                  </a:cubicBezTo>
                  <a:cubicBezTo>
                    <a:pt x="77" y="8"/>
                    <a:pt x="90" y="3"/>
                    <a:pt x="92" y="7"/>
                  </a:cubicBezTo>
                  <a:cubicBezTo>
                    <a:pt x="94" y="9"/>
                    <a:pt x="90" y="18"/>
                    <a:pt x="92" y="20"/>
                  </a:cubicBezTo>
                  <a:cubicBezTo>
                    <a:pt x="99" y="26"/>
                    <a:pt x="117" y="15"/>
                    <a:pt x="112" y="33"/>
                  </a:cubicBezTo>
                  <a:cubicBezTo>
                    <a:pt x="130" y="16"/>
                    <a:pt x="147" y="37"/>
                    <a:pt x="171" y="33"/>
                  </a:cubicBezTo>
                  <a:cubicBezTo>
                    <a:pt x="167" y="54"/>
                    <a:pt x="183" y="53"/>
                    <a:pt x="171" y="66"/>
                  </a:cubicBezTo>
                  <a:cubicBezTo>
                    <a:pt x="184" y="68"/>
                    <a:pt x="200" y="65"/>
                    <a:pt x="217" y="73"/>
                  </a:cubicBezTo>
                  <a:cubicBezTo>
                    <a:pt x="222" y="75"/>
                    <a:pt x="186" y="89"/>
                    <a:pt x="217" y="86"/>
                  </a:cubicBezTo>
                  <a:cubicBezTo>
                    <a:pt x="223" y="85"/>
                    <a:pt x="224" y="80"/>
                    <a:pt x="230" y="79"/>
                  </a:cubicBezTo>
                  <a:cubicBezTo>
                    <a:pt x="250" y="77"/>
                    <a:pt x="282" y="75"/>
                    <a:pt x="309" y="79"/>
                  </a:cubicBezTo>
                  <a:cubicBezTo>
                    <a:pt x="313" y="80"/>
                    <a:pt x="324" y="85"/>
                    <a:pt x="322" y="86"/>
                  </a:cubicBezTo>
                  <a:cubicBezTo>
                    <a:pt x="338" y="84"/>
                    <a:pt x="309" y="74"/>
                    <a:pt x="342" y="73"/>
                  </a:cubicBezTo>
                  <a:cubicBezTo>
                    <a:pt x="348" y="72"/>
                    <a:pt x="355" y="73"/>
                    <a:pt x="362" y="73"/>
                  </a:cubicBezTo>
                  <a:cubicBezTo>
                    <a:pt x="388" y="69"/>
                    <a:pt x="429" y="68"/>
                    <a:pt x="467" y="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22">
              <a:extLst>
                <a:ext uri="{FF2B5EF4-FFF2-40B4-BE49-F238E27FC236}">
                  <a16:creationId xmlns:a16="http://schemas.microsoft.com/office/drawing/2014/main" id="{D68ADABA-B6BD-4C83-B4EA-9085B472A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300" y="2601913"/>
              <a:ext cx="438150" cy="196850"/>
            </a:xfrm>
            <a:custGeom>
              <a:avLst/>
              <a:gdLst>
                <a:gd name="T0" fmla="*/ 384 w 469"/>
                <a:gd name="T1" fmla="*/ 8 h 336"/>
                <a:gd name="T2" fmla="*/ 463 w 469"/>
                <a:gd name="T3" fmla="*/ 1 h 336"/>
                <a:gd name="T4" fmla="*/ 457 w 469"/>
                <a:gd name="T5" fmla="*/ 34 h 336"/>
                <a:gd name="T6" fmla="*/ 371 w 469"/>
                <a:gd name="T7" fmla="*/ 47 h 336"/>
                <a:gd name="T8" fmla="*/ 358 w 469"/>
                <a:gd name="T9" fmla="*/ 60 h 336"/>
                <a:gd name="T10" fmla="*/ 345 w 469"/>
                <a:gd name="T11" fmla="*/ 60 h 336"/>
                <a:gd name="T12" fmla="*/ 332 w 469"/>
                <a:gd name="T13" fmla="*/ 74 h 336"/>
                <a:gd name="T14" fmla="*/ 319 w 469"/>
                <a:gd name="T15" fmla="*/ 67 h 336"/>
                <a:gd name="T16" fmla="*/ 292 w 469"/>
                <a:gd name="T17" fmla="*/ 74 h 336"/>
                <a:gd name="T18" fmla="*/ 266 w 469"/>
                <a:gd name="T19" fmla="*/ 80 h 336"/>
                <a:gd name="T20" fmla="*/ 260 w 469"/>
                <a:gd name="T21" fmla="*/ 93 h 336"/>
                <a:gd name="T22" fmla="*/ 227 w 469"/>
                <a:gd name="T23" fmla="*/ 113 h 336"/>
                <a:gd name="T24" fmla="*/ 207 w 469"/>
                <a:gd name="T25" fmla="*/ 126 h 336"/>
                <a:gd name="T26" fmla="*/ 194 w 469"/>
                <a:gd name="T27" fmla="*/ 139 h 336"/>
                <a:gd name="T28" fmla="*/ 187 w 469"/>
                <a:gd name="T29" fmla="*/ 152 h 336"/>
                <a:gd name="T30" fmla="*/ 154 w 469"/>
                <a:gd name="T31" fmla="*/ 165 h 336"/>
                <a:gd name="T32" fmla="*/ 148 w 469"/>
                <a:gd name="T33" fmla="*/ 172 h 336"/>
                <a:gd name="T34" fmla="*/ 122 w 469"/>
                <a:gd name="T35" fmla="*/ 185 h 336"/>
                <a:gd name="T36" fmla="*/ 108 w 469"/>
                <a:gd name="T37" fmla="*/ 211 h 336"/>
                <a:gd name="T38" fmla="*/ 115 w 469"/>
                <a:gd name="T39" fmla="*/ 251 h 336"/>
                <a:gd name="T40" fmla="*/ 95 w 469"/>
                <a:gd name="T41" fmla="*/ 264 h 336"/>
                <a:gd name="T42" fmla="*/ 108 w 469"/>
                <a:gd name="T43" fmla="*/ 290 h 336"/>
                <a:gd name="T44" fmla="*/ 102 w 469"/>
                <a:gd name="T45" fmla="*/ 297 h 336"/>
                <a:gd name="T46" fmla="*/ 108 w 469"/>
                <a:gd name="T47" fmla="*/ 303 h 336"/>
                <a:gd name="T48" fmla="*/ 115 w 469"/>
                <a:gd name="T49" fmla="*/ 297 h 336"/>
                <a:gd name="T50" fmla="*/ 135 w 469"/>
                <a:gd name="T51" fmla="*/ 310 h 336"/>
                <a:gd name="T52" fmla="*/ 128 w 469"/>
                <a:gd name="T53" fmla="*/ 336 h 336"/>
                <a:gd name="T54" fmla="*/ 69 w 469"/>
                <a:gd name="T55" fmla="*/ 336 h 336"/>
                <a:gd name="T56" fmla="*/ 76 w 469"/>
                <a:gd name="T57" fmla="*/ 323 h 336"/>
                <a:gd name="T58" fmla="*/ 56 w 469"/>
                <a:gd name="T59" fmla="*/ 317 h 336"/>
                <a:gd name="T60" fmla="*/ 43 w 469"/>
                <a:gd name="T61" fmla="*/ 303 h 336"/>
                <a:gd name="T62" fmla="*/ 30 w 469"/>
                <a:gd name="T63" fmla="*/ 303 h 336"/>
                <a:gd name="T64" fmla="*/ 10 w 469"/>
                <a:gd name="T65" fmla="*/ 303 h 336"/>
                <a:gd name="T66" fmla="*/ 4 w 469"/>
                <a:gd name="T67" fmla="*/ 257 h 336"/>
                <a:gd name="T68" fmla="*/ 36 w 469"/>
                <a:gd name="T69" fmla="*/ 244 h 336"/>
                <a:gd name="T70" fmla="*/ 30 w 469"/>
                <a:gd name="T71" fmla="*/ 238 h 336"/>
                <a:gd name="T72" fmla="*/ 36 w 469"/>
                <a:gd name="T73" fmla="*/ 224 h 336"/>
                <a:gd name="T74" fmla="*/ 69 w 469"/>
                <a:gd name="T75" fmla="*/ 211 h 336"/>
                <a:gd name="T76" fmla="*/ 69 w 469"/>
                <a:gd name="T77" fmla="*/ 185 h 336"/>
                <a:gd name="T78" fmla="*/ 89 w 469"/>
                <a:gd name="T79" fmla="*/ 179 h 336"/>
                <a:gd name="T80" fmla="*/ 102 w 469"/>
                <a:gd name="T81" fmla="*/ 159 h 336"/>
                <a:gd name="T82" fmla="*/ 102 w 469"/>
                <a:gd name="T83" fmla="*/ 126 h 336"/>
                <a:gd name="T84" fmla="*/ 154 w 469"/>
                <a:gd name="T85" fmla="*/ 106 h 336"/>
                <a:gd name="T86" fmla="*/ 161 w 469"/>
                <a:gd name="T87" fmla="*/ 93 h 336"/>
                <a:gd name="T88" fmla="*/ 168 w 469"/>
                <a:gd name="T89" fmla="*/ 100 h 336"/>
                <a:gd name="T90" fmla="*/ 181 w 469"/>
                <a:gd name="T91" fmla="*/ 87 h 336"/>
                <a:gd name="T92" fmla="*/ 187 w 469"/>
                <a:gd name="T93" fmla="*/ 74 h 336"/>
                <a:gd name="T94" fmla="*/ 220 w 469"/>
                <a:gd name="T95" fmla="*/ 67 h 336"/>
                <a:gd name="T96" fmla="*/ 260 w 469"/>
                <a:gd name="T97" fmla="*/ 60 h 336"/>
                <a:gd name="T98" fmla="*/ 266 w 469"/>
                <a:gd name="T99" fmla="*/ 54 h 336"/>
                <a:gd name="T100" fmla="*/ 279 w 469"/>
                <a:gd name="T101" fmla="*/ 60 h 336"/>
                <a:gd name="T102" fmla="*/ 286 w 469"/>
                <a:gd name="T103" fmla="*/ 47 h 336"/>
                <a:gd name="T104" fmla="*/ 292 w 469"/>
                <a:gd name="T105" fmla="*/ 47 h 336"/>
                <a:gd name="T106" fmla="*/ 338 w 469"/>
                <a:gd name="T107" fmla="*/ 41 h 336"/>
                <a:gd name="T108" fmla="*/ 352 w 469"/>
                <a:gd name="T109" fmla="*/ 34 h 336"/>
                <a:gd name="T110" fmla="*/ 358 w 469"/>
                <a:gd name="T111" fmla="*/ 27 h 336"/>
                <a:gd name="T112" fmla="*/ 384 w 469"/>
                <a:gd name="T113" fmla="*/ 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9" h="336">
                  <a:moveTo>
                    <a:pt x="384" y="8"/>
                  </a:moveTo>
                  <a:cubicBezTo>
                    <a:pt x="406" y="23"/>
                    <a:pt x="435" y="0"/>
                    <a:pt x="463" y="1"/>
                  </a:cubicBezTo>
                  <a:cubicBezTo>
                    <a:pt x="469" y="20"/>
                    <a:pt x="454" y="18"/>
                    <a:pt x="457" y="34"/>
                  </a:cubicBezTo>
                  <a:cubicBezTo>
                    <a:pt x="434" y="21"/>
                    <a:pt x="400" y="45"/>
                    <a:pt x="371" y="47"/>
                  </a:cubicBezTo>
                  <a:cubicBezTo>
                    <a:pt x="363" y="47"/>
                    <a:pt x="363" y="57"/>
                    <a:pt x="358" y="60"/>
                  </a:cubicBezTo>
                  <a:cubicBezTo>
                    <a:pt x="356" y="62"/>
                    <a:pt x="347" y="58"/>
                    <a:pt x="345" y="60"/>
                  </a:cubicBezTo>
                  <a:cubicBezTo>
                    <a:pt x="344" y="61"/>
                    <a:pt x="332" y="73"/>
                    <a:pt x="332" y="74"/>
                  </a:cubicBezTo>
                  <a:cubicBezTo>
                    <a:pt x="327" y="74"/>
                    <a:pt x="325" y="65"/>
                    <a:pt x="319" y="67"/>
                  </a:cubicBezTo>
                  <a:cubicBezTo>
                    <a:pt x="312" y="69"/>
                    <a:pt x="303" y="71"/>
                    <a:pt x="292" y="74"/>
                  </a:cubicBezTo>
                  <a:cubicBezTo>
                    <a:pt x="288" y="75"/>
                    <a:pt x="274" y="77"/>
                    <a:pt x="266" y="80"/>
                  </a:cubicBezTo>
                  <a:cubicBezTo>
                    <a:pt x="259" y="83"/>
                    <a:pt x="265" y="90"/>
                    <a:pt x="260" y="93"/>
                  </a:cubicBezTo>
                  <a:cubicBezTo>
                    <a:pt x="255" y="96"/>
                    <a:pt x="228" y="92"/>
                    <a:pt x="227" y="113"/>
                  </a:cubicBezTo>
                  <a:cubicBezTo>
                    <a:pt x="226" y="119"/>
                    <a:pt x="211" y="123"/>
                    <a:pt x="207" y="126"/>
                  </a:cubicBezTo>
                  <a:cubicBezTo>
                    <a:pt x="203" y="128"/>
                    <a:pt x="196" y="136"/>
                    <a:pt x="194" y="139"/>
                  </a:cubicBezTo>
                  <a:cubicBezTo>
                    <a:pt x="191" y="142"/>
                    <a:pt x="186" y="145"/>
                    <a:pt x="187" y="152"/>
                  </a:cubicBezTo>
                  <a:cubicBezTo>
                    <a:pt x="166" y="160"/>
                    <a:pt x="169" y="147"/>
                    <a:pt x="154" y="165"/>
                  </a:cubicBezTo>
                  <a:cubicBezTo>
                    <a:pt x="152" y="169"/>
                    <a:pt x="148" y="164"/>
                    <a:pt x="148" y="172"/>
                  </a:cubicBezTo>
                  <a:cubicBezTo>
                    <a:pt x="147" y="182"/>
                    <a:pt x="132" y="177"/>
                    <a:pt x="122" y="185"/>
                  </a:cubicBezTo>
                  <a:cubicBezTo>
                    <a:pt x="120" y="197"/>
                    <a:pt x="128" y="218"/>
                    <a:pt x="108" y="211"/>
                  </a:cubicBezTo>
                  <a:cubicBezTo>
                    <a:pt x="112" y="223"/>
                    <a:pt x="101" y="250"/>
                    <a:pt x="115" y="251"/>
                  </a:cubicBezTo>
                  <a:cubicBezTo>
                    <a:pt x="110" y="257"/>
                    <a:pt x="103" y="261"/>
                    <a:pt x="95" y="264"/>
                  </a:cubicBezTo>
                  <a:cubicBezTo>
                    <a:pt x="87" y="281"/>
                    <a:pt x="111" y="277"/>
                    <a:pt x="108" y="290"/>
                  </a:cubicBezTo>
                  <a:cubicBezTo>
                    <a:pt x="108" y="290"/>
                    <a:pt x="98" y="292"/>
                    <a:pt x="102" y="297"/>
                  </a:cubicBezTo>
                  <a:cubicBezTo>
                    <a:pt x="100" y="294"/>
                    <a:pt x="113" y="304"/>
                    <a:pt x="108" y="303"/>
                  </a:cubicBezTo>
                  <a:cubicBezTo>
                    <a:pt x="113" y="304"/>
                    <a:pt x="117" y="298"/>
                    <a:pt x="115" y="297"/>
                  </a:cubicBezTo>
                  <a:cubicBezTo>
                    <a:pt x="122" y="300"/>
                    <a:pt x="122" y="313"/>
                    <a:pt x="135" y="310"/>
                  </a:cubicBezTo>
                  <a:cubicBezTo>
                    <a:pt x="136" y="322"/>
                    <a:pt x="127" y="324"/>
                    <a:pt x="128" y="336"/>
                  </a:cubicBezTo>
                  <a:cubicBezTo>
                    <a:pt x="108" y="336"/>
                    <a:pt x="89" y="336"/>
                    <a:pt x="69" y="336"/>
                  </a:cubicBezTo>
                  <a:cubicBezTo>
                    <a:pt x="68" y="333"/>
                    <a:pt x="79" y="327"/>
                    <a:pt x="76" y="323"/>
                  </a:cubicBezTo>
                  <a:cubicBezTo>
                    <a:pt x="71" y="317"/>
                    <a:pt x="63" y="320"/>
                    <a:pt x="56" y="317"/>
                  </a:cubicBezTo>
                  <a:cubicBezTo>
                    <a:pt x="52" y="314"/>
                    <a:pt x="46" y="305"/>
                    <a:pt x="43" y="303"/>
                  </a:cubicBezTo>
                  <a:cubicBezTo>
                    <a:pt x="40" y="302"/>
                    <a:pt x="31" y="305"/>
                    <a:pt x="30" y="303"/>
                  </a:cubicBezTo>
                  <a:cubicBezTo>
                    <a:pt x="24" y="296"/>
                    <a:pt x="23" y="304"/>
                    <a:pt x="10" y="303"/>
                  </a:cubicBezTo>
                  <a:cubicBezTo>
                    <a:pt x="8" y="288"/>
                    <a:pt x="0" y="279"/>
                    <a:pt x="4" y="257"/>
                  </a:cubicBezTo>
                  <a:cubicBezTo>
                    <a:pt x="24" y="279"/>
                    <a:pt x="6" y="232"/>
                    <a:pt x="36" y="244"/>
                  </a:cubicBezTo>
                  <a:cubicBezTo>
                    <a:pt x="41" y="239"/>
                    <a:pt x="30" y="238"/>
                    <a:pt x="30" y="238"/>
                  </a:cubicBezTo>
                  <a:cubicBezTo>
                    <a:pt x="30" y="231"/>
                    <a:pt x="50" y="228"/>
                    <a:pt x="36" y="224"/>
                  </a:cubicBezTo>
                  <a:cubicBezTo>
                    <a:pt x="42" y="215"/>
                    <a:pt x="57" y="215"/>
                    <a:pt x="69" y="211"/>
                  </a:cubicBezTo>
                  <a:cubicBezTo>
                    <a:pt x="63" y="199"/>
                    <a:pt x="89" y="189"/>
                    <a:pt x="69" y="185"/>
                  </a:cubicBezTo>
                  <a:cubicBezTo>
                    <a:pt x="70" y="177"/>
                    <a:pt x="81" y="180"/>
                    <a:pt x="89" y="179"/>
                  </a:cubicBezTo>
                  <a:cubicBezTo>
                    <a:pt x="88" y="167"/>
                    <a:pt x="94" y="161"/>
                    <a:pt x="102" y="159"/>
                  </a:cubicBezTo>
                  <a:cubicBezTo>
                    <a:pt x="90" y="146"/>
                    <a:pt x="106" y="147"/>
                    <a:pt x="102" y="126"/>
                  </a:cubicBezTo>
                  <a:cubicBezTo>
                    <a:pt x="128" y="127"/>
                    <a:pt x="136" y="112"/>
                    <a:pt x="154" y="106"/>
                  </a:cubicBezTo>
                  <a:cubicBezTo>
                    <a:pt x="162" y="109"/>
                    <a:pt x="158" y="95"/>
                    <a:pt x="161" y="93"/>
                  </a:cubicBezTo>
                  <a:cubicBezTo>
                    <a:pt x="165" y="91"/>
                    <a:pt x="169" y="98"/>
                    <a:pt x="168" y="100"/>
                  </a:cubicBezTo>
                  <a:cubicBezTo>
                    <a:pt x="171" y="97"/>
                    <a:pt x="178" y="90"/>
                    <a:pt x="181" y="87"/>
                  </a:cubicBezTo>
                  <a:cubicBezTo>
                    <a:pt x="183" y="83"/>
                    <a:pt x="189" y="81"/>
                    <a:pt x="187" y="74"/>
                  </a:cubicBezTo>
                  <a:cubicBezTo>
                    <a:pt x="200" y="75"/>
                    <a:pt x="210" y="73"/>
                    <a:pt x="220" y="67"/>
                  </a:cubicBezTo>
                  <a:cubicBezTo>
                    <a:pt x="229" y="61"/>
                    <a:pt x="237" y="64"/>
                    <a:pt x="260" y="60"/>
                  </a:cubicBezTo>
                  <a:cubicBezTo>
                    <a:pt x="267" y="59"/>
                    <a:pt x="263" y="55"/>
                    <a:pt x="266" y="54"/>
                  </a:cubicBezTo>
                  <a:cubicBezTo>
                    <a:pt x="274" y="51"/>
                    <a:pt x="279" y="60"/>
                    <a:pt x="279" y="60"/>
                  </a:cubicBezTo>
                  <a:cubicBezTo>
                    <a:pt x="289" y="58"/>
                    <a:pt x="274" y="48"/>
                    <a:pt x="286" y="47"/>
                  </a:cubicBezTo>
                  <a:cubicBezTo>
                    <a:pt x="288" y="47"/>
                    <a:pt x="291" y="48"/>
                    <a:pt x="292" y="47"/>
                  </a:cubicBezTo>
                  <a:cubicBezTo>
                    <a:pt x="299" y="44"/>
                    <a:pt x="318" y="46"/>
                    <a:pt x="338" y="41"/>
                  </a:cubicBezTo>
                  <a:cubicBezTo>
                    <a:pt x="349" y="38"/>
                    <a:pt x="346" y="40"/>
                    <a:pt x="352" y="34"/>
                  </a:cubicBezTo>
                  <a:cubicBezTo>
                    <a:pt x="352" y="34"/>
                    <a:pt x="359" y="27"/>
                    <a:pt x="358" y="27"/>
                  </a:cubicBezTo>
                  <a:cubicBezTo>
                    <a:pt x="377" y="18"/>
                    <a:pt x="385" y="40"/>
                    <a:pt x="38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23">
              <a:extLst>
                <a:ext uri="{FF2B5EF4-FFF2-40B4-BE49-F238E27FC236}">
                  <a16:creationId xmlns:a16="http://schemas.microsoft.com/office/drawing/2014/main" id="{2C9F3E76-FBF5-4B54-8D9E-1F481BF00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2613025"/>
              <a:ext cx="47625" cy="12700"/>
            </a:xfrm>
            <a:custGeom>
              <a:avLst/>
              <a:gdLst>
                <a:gd name="T0" fmla="*/ 36 w 50"/>
                <a:gd name="T1" fmla="*/ 2 h 20"/>
                <a:gd name="T2" fmla="*/ 49 w 50"/>
                <a:gd name="T3" fmla="*/ 2 h 20"/>
                <a:gd name="T4" fmla="*/ 36 w 50"/>
                <a:gd name="T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0">
                  <a:moveTo>
                    <a:pt x="36" y="2"/>
                  </a:moveTo>
                  <a:cubicBezTo>
                    <a:pt x="40" y="2"/>
                    <a:pt x="45" y="2"/>
                    <a:pt x="49" y="2"/>
                  </a:cubicBezTo>
                  <a:cubicBezTo>
                    <a:pt x="50" y="20"/>
                    <a:pt x="0" y="0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24">
              <a:extLst>
                <a:ext uri="{FF2B5EF4-FFF2-40B4-BE49-F238E27FC236}">
                  <a16:creationId xmlns:a16="http://schemas.microsoft.com/office/drawing/2014/main" id="{6F3121E2-C7E1-4580-9416-216E71ED6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1425" y="2628900"/>
              <a:ext cx="136525" cy="65088"/>
            </a:xfrm>
            <a:custGeom>
              <a:avLst/>
              <a:gdLst>
                <a:gd name="T0" fmla="*/ 40 w 145"/>
                <a:gd name="T1" fmla="*/ 1 h 110"/>
                <a:gd name="T2" fmla="*/ 46 w 145"/>
                <a:gd name="T3" fmla="*/ 8 h 110"/>
                <a:gd name="T4" fmla="*/ 86 w 145"/>
                <a:gd name="T5" fmla="*/ 28 h 110"/>
                <a:gd name="T6" fmla="*/ 105 w 145"/>
                <a:gd name="T7" fmla="*/ 14 h 110"/>
                <a:gd name="T8" fmla="*/ 145 w 145"/>
                <a:gd name="T9" fmla="*/ 21 h 110"/>
                <a:gd name="T10" fmla="*/ 132 w 145"/>
                <a:gd name="T11" fmla="*/ 54 h 110"/>
                <a:gd name="T12" fmla="*/ 79 w 145"/>
                <a:gd name="T13" fmla="*/ 67 h 110"/>
                <a:gd name="T14" fmla="*/ 79 w 145"/>
                <a:gd name="T15" fmla="*/ 73 h 110"/>
                <a:gd name="T16" fmla="*/ 66 w 145"/>
                <a:gd name="T17" fmla="*/ 87 h 110"/>
                <a:gd name="T18" fmla="*/ 46 w 145"/>
                <a:gd name="T19" fmla="*/ 93 h 110"/>
                <a:gd name="T20" fmla="*/ 20 w 145"/>
                <a:gd name="T21" fmla="*/ 80 h 110"/>
                <a:gd name="T22" fmla="*/ 0 w 145"/>
                <a:gd name="T23" fmla="*/ 28 h 110"/>
                <a:gd name="T24" fmla="*/ 40 w 145"/>
                <a:gd name="T25" fmla="*/ 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110">
                  <a:moveTo>
                    <a:pt x="40" y="1"/>
                  </a:moveTo>
                  <a:cubicBezTo>
                    <a:pt x="45" y="0"/>
                    <a:pt x="46" y="4"/>
                    <a:pt x="46" y="8"/>
                  </a:cubicBezTo>
                  <a:cubicBezTo>
                    <a:pt x="52" y="22"/>
                    <a:pt x="75" y="18"/>
                    <a:pt x="86" y="28"/>
                  </a:cubicBezTo>
                  <a:cubicBezTo>
                    <a:pt x="98" y="33"/>
                    <a:pt x="101" y="15"/>
                    <a:pt x="105" y="14"/>
                  </a:cubicBezTo>
                  <a:cubicBezTo>
                    <a:pt x="114" y="12"/>
                    <a:pt x="124" y="28"/>
                    <a:pt x="145" y="21"/>
                  </a:cubicBezTo>
                  <a:cubicBezTo>
                    <a:pt x="139" y="27"/>
                    <a:pt x="110" y="42"/>
                    <a:pt x="132" y="54"/>
                  </a:cubicBezTo>
                  <a:cubicBezTo>
                    <a:pt x="125" y="69"/>
                    <a:pt x="101" y="67"/>
                    <a:pt x="79" y="67"/>
                  </a:cubicBezTo>
                  <a:cubicBezTo>
                    <a:pt x="72" y="68"/>
                    <a:pt x="75" y="73"/>
                    <a:pt x="79" y="73"/>
                  </a:cubicBezTo>
                  <a:cubicBezTo>
                    <a:pt x="85" y="86"/>
                    <a:pt x="41" y="77"/>
                    <a:pt x="66" y="87"/>
                  </a:cubicBezTo>
                  <a:cubicBezTo>
                    <a:pt x="65" y="110"/>
                    <a:pt x="44" y="73"/>
                    <a:pt x="46" y="93"/>
                  </a:cubicBezTo>
                  <a:cubicBezTo>
                    <a:pt x="36" y="90"/>
                    <a:pt x="41" y="72"/>
                    <a:pt x="20" y="80"/>
                  </a:cubicBezTo>
                  <a:cubicBezTo>
                    <a:pt x="15" y="61"/>
                    <a:pt x="18" y="34"/>
                    <a:pt x="0" y="28"/>
                  </a:cubicBezTo>
                  <a:cubicBezTo>
                    <a:pt x="7" y="12"/>
                    <a:pt x="44" y="28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25">
              <a:extLst>
                <a:ext uri="{FF2B5EF4-FFF2-40B4-BE49-F238E27FC236}">
                  <a16:creationId xmlns:a16="http://schemas.microsoft.com/office/drawing/2014/main" id="{CD489980-7ACC-40BE-8A1E-FA8AB9AC8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" y="2636838"/>
              <a:ext cx="36513" cy="15875"/>
            </a:xfrm>
            <a:custGeom>
              <a:avLst/>
              <a:gdLst>
                <a:gd name="T0" fmla="*/ 19 w 38"/>
                <a:gd name="T1" fmla="*/ 0 h 27"/>
                <a:gd name="T2" fmla="*/ 26 w 38"/>
                <a:gd name="T3" fmla="*/ 27 h 27"/>
                <a:gd name="T4" fmla="*/ 0 w 38"/>
                <a:gd name="T5" fmla="*/ 20 h 27"/>
                <a:gd name="T6" fmla="*/ 19 w 3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7">
                  <a:moveTo>
                    <a:pt x="19" y="0"/>
                  </a:moveTo>
                  <a:cubicBezTo>
                    <a:pt x="38" y="6"/>
                    <a:pt x="27" y="10"/>
                    <a:pt x="26" y="27"/>
                  </a:cubicBezTo>
                  <a:cubicBezTo>
                    <a:pt x="20" y="21"/>
                    <a:pt x="11" y="20"/>
                    <a:pt x="0" y="20"/>
                  </a:cubicBezTo>
                  <a:cubicBezTo>
                    <a:pt x="0" y="8"/>
                    <a:pt x="21" y="1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26">
              <a:extLst>
                <a:ext uri="{FF2B5EF4-FFF2-40B4-BE49-F238E27FC236}">
                  <a16:creationId xmlns:a16="http://schemas.microsoft.com/office/drawing/2014/main" id="{F2889389-ACE5-4B52-BC68-082882210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0650" y="2636838"/>
              <a:ext cx="61913" cy="36513"/>
            </a:xfrm>
            <a:custGeom>
              <a:avLst/>
              <a:gdLst>
                <a:gd name="T0" fmla="*/ 0 w 66"/>
                <a:gd name="T1" fmla="*/ 20 h 61"/>
                <a:gd name="T2" fmla="*/ 66 w 66"/>
                <a:gd name="T3" fmla="*/ 33 h 61"/>
                <a:gd name="T4" fmla="*/ 39 w 66"/>
                <a:gd name="T5" fmla="*/ 59 h 61"/>
                <a:gd name="T6" fmla="*/ 26 w 66"/>
                <a:gd name="T7" fmla="*/ 46 h 61"/>
                <a:gd name="T8" fmla="*/ 13 w 66"/>
                <a:gd name="T9" fmla="*/ 46 h 61"/>
                <a:gd name="T10" fmla="*/ 0 w 66"/>
                <a:gd name="T11" fmla="*/ 2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61">
                  <a:moveTo>
                    <a:pt x="0" y="20"/>
                  </a:moveTo>
                  <a:cubicBezTo>
                    <a:pt x="20" y="0"/>
                    <a:pt x="56" y="20"/>
                    <a:pt x="66" y="33"/>
                  </a:cubicBezTo>
                  <a:cubicBezTo>
                    <a:pt x="63" y="48"/>
                    <a:pt x="34" y="37"/>
                    <a:pt x="39" y="59"/>
                  </a:cubicBezTo>
                  <a:cubicBezTo>
                    <a:pt x="31" y="61"/>
                    <a:pt x="30" y="48"/>
                    <a:pt x="26" y="46"/>
                  </a:cubicBezTo>
                  <a:cubicBezTo>
                    <a:pt x="24" y="45"/>
                    <a:pt x="15" y="48"/>
                    <a:pt x="13" y="46"/>
                  </a:cubicBezTo>
                  <a:cubicBezTo>
                    <a:pt x="6" y="38"/>
                    <a:pt x="14" y="2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27">
              <a:extLst>
                <a:ext uri="{FF2B5EF4-FFF2-40B4-BE49-F238E27FC236}">
                  <a16:creationId xmlns:a16="http://schemas.microsoft.com/office/drawing/2014/main" id="{02A4EF93-B595-4B9B-BB6C-3345D86CB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8438" y="2649538"/>
              <a:ext cx="95250" cy="30163"/>
            </a:xfrm>
            <a:custGeom>
              <a:avLst/>
              <a:gdLst>
                <a:gd name="T0" fmla="*/ 8 w 102"/>
                <a:gd name="T1" fmla="*/ 6 h 52"/>
                <a:gd name="T2" fmla="*/ 21 w 102"/>
                <a:gd name="T3" fmla="*/ 6 h 52"/>
                <a:gd name="T4" fmla="*/ 54 w 102"/>
                <a:gd name="T5" fmla="*/ 19 h 52"/>
                <a:gd name="T6" fmla="*/ 87 w 102"/>
                <a:gd name="T7" fmla="*/ 32 h 52"/>
                <a:gd name="T8" fmla="*/ 100 w 102"/>
                <a:gd name="T9" fmla="*/ 45 h 52"/>
                <a:gd name="T10" fmla="*/ 21 w 102"/>
                <a:gd name="T11" fmla="*/ 32 h 52"/>
                <a:gd name="T12" fmla="*/ 8 w 102"/>
                <a:gd name="T13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52">
                  <a:moveTo>
                    <a:pt x="8" y="6"/>
                  </a:moveTo>
                  <a:cubicBezTo>
                    <a:pt x="12" y="6"/>
                    <a:pt x="17" y="6"/>
                    <a:pt x="21" y="6"/>
                  </a:cubicBezTo>
                  <a:cubicBezTo>
                    <a:pt x="41" y="0"/>
                    <a:pt x="40" y="15"/>
                    <a:pt x="54" y="19"/>
                  </a:cubicBezTo>
                  <a:cubicBezTo>
                    <a:pt x="68" y="22"/>
                    <a:pt x="75" y="25"/>
                    <a:pt x="87" y="32"/>
                  </a:cubicBezTo>
                  <a:cubicBezTo>
                    <a:pt x="94" y="36"/>
                    <a:pt x="102" y="32"/>
                    <a:pt x="100" y="45"/>
                  </a:cubicBezTo>
                  <a:cubicBezTo>
                    <a:pt x="62" y="52"/>
                    <a:pt x="50" y="34"/>
                    <a:pt x="21" y="32"/>
                  </a:cubicBezTo>
                  <a:cubicBezTo>
                    <a:pt x="29" y="11"/>
                    <a:pt x="0" y="27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8">
              <a:extLst>
                <a:ext uri="{FF2B5EF4-FFF2-40B4-BE49-F238E27FC236}">
                  <a16:creationId xmlns:a16="http://schemas.microsoft.com/office/drawing/2014/main" id="{42D66896-F7E9-4984-B075-4D63E8A9D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625" y="2698750"/>
              <a:ext cx="157163" cy="79375"/>
            </a:xfrm>
            <a:custGeom>
              <a:avLst/>
              <a:gdLst>
                <a:gd name="T0" fmla="*/ 55 w 167"/>
                <a:gd name="T1" fmla="*/ 27 h 138"/>
                <a:gd name="T2" fmla="*/ 55 w 167"/>
                <a:gd name="T3" fmla="*/ 20 h 138"/>
                <a:gd name="T4" fmla="*/ 127 w 167"/>
                <a:gd name="T5" fmla="*/ 0 h 138"/>
                <a:gd name="T6" fmla="*/ 140 w 167"/>
                <a:gd name="T7" fmla="*/ 27 h 138"/>
                <a:gd name="T8" fmla="*/ 127 w 167"/>
                <a:gd name="T9" fmla="*/ 46 h 138"/>
                <a:gd name="T10" fmla="*/ 160 w 167"/>
                <a:gd name="T11" fmla="*/ 53 h 138"/>
                <a:gd name="T12" fmla="*/ 166 w 167"/>
                <a:gd name="T13" fmla="*/ 106 h 138"/>
                <a:gd name="T14" fmla="*/ 147 w 167"/>
                <a:gd name="T15" fmla="*/ 106 h 138"/>
                <a:gd name="T16" fmla="*/ 147 w 167"/>
                <a:gd name="T17" fmla="*/ 119 h 138"/>
                <a:gd name="T18" fmla="*/ 127 w 167"/>
                <a:gd name="T19" fmla="*/ 119 h 138"/>
                <a:gd name="T20" fmla="*/ 107 w 167"/>
                <a:gd name="T21" fmla="*/ 132 h 138"/>
                <a:gd name="T22" fmla="*/ 88 w 167"/>
                <a:gd name="T23" fmla="*/ 112 h 138"/>
                <a:gd name="T24" fmla="*/ 68 w 167"/>
                <a:gd name="T25" fmla="*/ 92 h 138"/>
                <a:gd name="T26" fmla="*/ 55 w 167"/>
                <a:gd name="T27" fmla="*/ 79 h 138"/>
                <a:gd name="T28" fmla="*/ 22 w 167"/>
                <a:gd name="T29" fmla="*/ 73 h 138"/>
                <a:gd name="T30" fmla="*/ 2 w 167"/>
                <a:gd name="T31" fmla="*/ 59 h 138"/>
                <a:gd name="T32" fmla="*/ 68 w 167"/>
                <a:gd name="T33" fmla="*/ 66 h 138"/>
                <a:gd name="T34" fmla="*/ 74 w 167"/>
                <a:gd name="T35" fmla="*/ 40 h 138"/>
                <a:gd name="T36" fmla="*/ 48 w 167"/>
                <a:gd name="T37" fmla="*/ 20 h 138"/>
                <a:gd name="T38" fmla="*/ 55 w 167"/>
                <a:gd name="T39" fmla="*/ 2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7" h="138">
                  <a:moveTo>
                    <a:pt x="55" y="27"/>
                  </a:moveTo>
                  <a:cubicBezTo>
                    <a:pt x="62" y="25"/>
                    <a:pt x="58" y="20"/>
                    <a:pt x="55" y="20"/>
                  </a:cubicBezTo>
                  <a:cubicBezTo>
                    <a:pt x="70" y="5"/>
                    <a:pt x="117" y="21"/>
                    <a:pt x="127" y="0"/>
                  </a:cubicBezTo>
                  <a:cubicBezTo>
                    <a:pt x="136" y="5"/>
                    <a:pt x="139" y="14"/>
                    <a:pt x="140" y="27"/>
                  </a:cubicBezTo>
                  <a:cubicBezTo>
                    <a:pt x="144" y="41"/>
                    <a:pt x="128" y="36"/>
                    <a:pt x="127" y="46"/>
                  </a:cubicBezTo>
                  <a:cubicBezTo>
                    <a:pt x="132" y="67"/>
                    <a:pt x="145" y="55"/>
                    <a:pt x="160" y="53"/>
                  </a:cubicBezTo>
                  <a:cubicBezTo>
                    <a:pt x="167" y="79"/>
                    <a:pt x="161" y="77"/>
                    <a:pt x="166" y="106"/>
                  </a:cubicBezTo>
                  <a:cubicBezTo>
                    <a:pt x="163" y="108"/>
                    <a:pt x="150" y="102"/>
                    <a:pt x="147" y="106"/>
                  </a:cubicBezTo>
                  <a:cubicBezTo>
                    <a:pt x="145" y="107"/>
                    <a:pt x="148" y="118"/>
                    <a:pt x="147" y="119"/>
                  </a:cubicBezTo>
                  <a:cubicBezTo>
                    <a:pt x="142" y="121"/>
                    <a:pt x="133" y="117"/>
                    <a:pt x="127" y="119"/>
                  </a:cubicBezTo>
                  <a:cubicBezTo>
                    <a:pt x="118" y="121"/>
                    <a:pt x="117" y="130"/>
                    <a:pt x="107" y="132"/>
                  </a:cubicBezTo>
                  <a:cubicBezTo>
                    <a:pt x="92" y="138"/>
                    <a:pt x="93" y="118"/>
                    <a:pt x="88" y="112"/>
                  </a:cubicBezTo>
                  <a:cubicBezTo>
                    <a:pt x="82" y="107"/>
                    <a:pt x="62" y="107"/>
                    <a:pt x="68" y="92"/>
                  </a:cubicBezTo>
                  <a:cubicBezTo>
                    <a:pt x="57" y="95"/>
                    <a:pt x="56" y="87"/>
                    <a:pt x="55" y="79"/>
                  </a:cubicBezTo>
                  <a:cubicBezTo>
                    <a:pt x="42" y="83"/>
                    <a:pt x="34" y="77"/>
                    <a:pt x="22" y="73"/>
                  </a:cubicBezTo>
                  <a:cubicBezTo>
                    <a:pt x="11" y="69"/>
                    <a:pt x="0" y="76"/>
                    <a:pt x="2" y="59"/>
                  </a:cubicBezTo>
                  <a:cubicBezTo>
                    <a:pt x="31" y="55"/>
                    <a:pt x="39" y="71"/>
                    <a:pt x="68" y="66"/>
                  </a:cubicBezTo>
                  <a:cubicBezTo>
                    <a:pt x="77" y="64"/>
                    <a:pt x="73" y="50"/>
                    <a:pt x="74" y="40"/>
                  </a:cubicBezTo>
                  <a:cubicBezTo>
                    <a:pt x="77" y="22"/>
                    <a:pt x="38" y="46"/>
                    <a:pt x="48" y="20"/>
                  </a:cubicBezTo>
                  <a:cubicBezTo>
                    <a:pt x="54" y="19"/>
                    <a:pt x="54" y="23"/>
                    <a:pt x="55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9">
              <a:extLst>
                <a:ext uri="{FF2B5EF4-FFF2-40B4-BE49-F238E27FC236}">
                  <a16:creationId xmlns:a16="http://schemas.microsoft.com/office/drawing/2014/main" id="{8B4E5305-EC6C-4A81-A7F9-297520144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250" y="2706688"/>
              <a:ext cx="93663" cy="26988"/>
            </a:xfrm>
            <a:custGeom>
              <a:avLst/>
              <a:gdLst>
                <a:gd name="T0" fmla="*/ 0 w 100"/>
                <a:gd name="T1" fmla="*/ 7 h 46"/>
                <a:gd name="T2" fmla="*/ 27 w 100"/>
                <a:gd name="T3" fmla="*/ 1 h 46"/>
                <a:gd name="T4" fmla="*/ 99 w 100"/>
                <a:gd name="T5" fmla="*/ 20 h 46"/>
                <a:gd name="T6" fmla="*/ 92 w 100"/>
                <a:gd name="T7" fmla="*/ 46 h 46"/>
                <a:gd name="T8" fmla="*/ 20 w 100"/>
                <a:gd name="T9" fmla="*/ 20 h 46"/>
                <a:gd name="T10" fmla="*/ 0 w 100"/>
                <a:gd name="T11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46">
                  <a:moveTo>
                    <a:pt x="0" y="7"/>
                  </a:moveTo>
                  <a:cubicBezTo>
                    <a:pt x="2" y="0"/>
                    <a:pt x="17" y="0"/>
                    <a:pt x="27" y="1"/>
                  </a:cubicBezTo>
                  <a:cubicBezTo>
                    <a:pt x="50" y="3"/>
                    <a:pt x="78" y="17"/>
                    <a:pt x="99" y="20"/>
                  </a:cubicBezTo>
                  <a:cubicBezTo>
                    <a:pt x="100" y="32"/>
                    <a:pt x="91" y="34"/>
                    <a:pt x="92" y="46"/>
                  </a:cubicBezTo>
                  <a:cubicBezTo>
                    <a:pt x="56" y="45"/>
                    <a:pt x="42" y="40"/>
                    <a:pt x="20" y="20"/>
                  </a:cubicBezTo>
                  <a:cubicBezTo>
                    <a:pt x="15" y="15"/>
                    <a:pt x="14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30">
              <a:extLst>
                <a:ext uri="{FF2B5EF4-FFF2-40B4-BE49-F238E27FC236}">
                  <a16:creationId xmlns:a16="http://schemas.microsoft.com/office/drawing/2014/main" id="{05682631-7684-436C-A2D7-FB8EA5125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738" y="2705100"/>
              <a:ext cx="61913" cy="15875"/>
            </a:xfrm>
            <a:custGeom>
              <a:avLst/>
              <a:gdLst>
                <a:gd name="T0" fmla="*/ 66 w 66"/>
                <a:gd name="T1" fmla="*/ 21 h 27"/>
                <a:gd name="T2" fmla="*/ 0 w 66"/>
                <a:gd name="T3" fmla="*/ 15 h 27"/>
                <a:gd name="T4" fmla="*/ 20 w 66"/>
                <a:gd name="T5" fmla="*/ 2 h 27"/>
                <a:gd name="T6" fmla="*/ 66 w 66"/>
                <a:gd name="T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27">
                  <a:moveTo>
                    <a:pt x="66" y="21"/>
                  </a:moveTo>
                  <a:cubicBezTo>
                    <a:pt x="57" y="27"/>
                    <a:pt x="16" y="22"/>
                    <a:pt x="0" y="15"/>
                  </a:cubicBezTo>
                  <a:cubicBezTo>
                    <a:pt x="2" y="5"/>
                    <a:pt x="20" y="12"/>
                    <a:pt x="20" y="2"/>
                  </a:cubicBezTo>
                  <a:cubicBezTo>
                    <a:pt x="36" y="7"/>
                    <a:pt x="65" y="0"/>
                    <a:pt x="66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31">
              <a:extLst>
                <a:ext uri="{FF2B5EF4-FFF2-40B4-BE49-F238E27FC236}">
                  <a16:creationId xmlns:a16="http://schemas.microsoft.com/office/drawing/2014/main" id="{7EA414CD-3F10-4824-A70E-B6D5E98CA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113" y="2789238"/>
              <a:ext cx="50800" cy="20638"/>
            </a:xfrm>
            <a:custGeom>
              <a:avLst/>
              <a:gdLst>
                <a:gd name="T0" fmla="*/ 53 w 54"/>
                <a:gd name="T1" fmla="*/ 27 h 35"/>
                <a:gd name="T2" fmla="*/ 0 w 54"/>
                <a:gd name="T3" fmla="*/ 14 h 35"/>
                <a:gd name="T4" fmla="*/ 53 w 54"/>
                <a:gd name="T5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35">
                  <a:moveTo>
                    <a:pt x="53" y="27"/>
                  </a:moveTo>
                  <a:cubicBezTo>
                    <a:pt x="23" y="35"/>
                    <a:pt x="27" y="9"/>
                    <a:pt x="0" y="14"/>
                  </a:cubicBezTo>
                  <a:cubicBezTo>
                    <a:pt x="10" y="0"/>
                    <a:pt x="54" y="8"/>
                    <a:pt x="53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32">
              <a:extLst>
                <a:ext uri="{FF2B5EF4-FFF2-40B4-BE49-F238E27FC236}">
                  <a16:creationId xmlns:a16="http://schemas.microsoft.com/office/drawing/2014/main" id="{83365470-B9FB-4CF5-BCDD-B40B884C7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775" y="2811463"/>
              <a:ext cx="69850" cy="23813"/>
            </a:xfrm>
            <a:custGeom>
              <a:avLst/>
              <a:gdLst>
                <a:gd name="T0" fmla="*/ 75 w 75"/>
                <a:gd name="T1" fmla="*/ 23 h 42"/>
                <a:gd name="T2" fmla="*/ 10 w 75"/>
                <a:gd name="T3" fmla="*/ 23 h 42"/>
                <a:gd name="T4" fmla="*/ 29 w 75"/>
                <a:gd name="T5" fmla="*/ 3 h 42"/>
                <a:gd name="T6" fmla="*/ 75 w 75"/>
                <a:gd name="T7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42">
                  <a:moveTo>
                    <a:pt x="75" y="23"/>
                  </a:moveTo>
                  <a:cubicBezTo>
                    <a:pt x="68" y="42"/>
                    <a:pt x="17" y="42"/>
                    <a:pt x="10" y="23"/>
                  </a:cubicBezTo>
                  <a:cubicBezTo>
                    <a:pt x="0" y="0"/>
                    <a:pt x="32" y="19"/>
                    <a:pt x="29" y="3"/>
                  </a:cubicBezTo>
                  <a:cubicBezTo>
                    <a:pt x="42" y="13"/>
                    <a:pt x="56" y="21"/>
                    <a:pt x="75" y="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33">
              <a:extLst>
                <a:ext uri="{FF2B5EF4-FFF2-40B4-BE49-F238E27FC236}">
                  <a16:creationId xmlns:a16="http://schemas.microsoft.com/office/drawing/2014/main" id="{70CD7ED3-2EF6-4BE9-8F3E-06EDC2010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813" y="2828925"/>
              <a:ext cx="44450" cy="23813"/>
            </a:xfrm>
            <a:custGeom>
              <a:avLst/>
              <a:gdLst>
                <a:gd name="T0" fmla="*/ 21 w 47"/>
                <a:gd name="T1" fmla="*/ 0 h 40"/>
                <a:gd name="T2" fmla="*/ 47 w 47"/>
                <a:gd name="T3" fmla="*/ 26 h 40"/>
                <a:gd name="T4" fmla="*/ 14 w 47"/>
                <a:gd name="T5" fmla="*/ 39 h 40"/>
                <a:gd name="T6" fmla="*/ 7 w 47"/>
                <a:gd name="T7" fmla="*/ 6 h 40"/>
                <a:gd name="T8" fmla="*/ 21 w 4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0">
                  <a:moveTo>
                    <a:pt x="21" y="0"/>
                  </a:moveTo>
                  <a:cubicBezTo>
                    <a:pt x="37" y="1"/>
                    <a:pt x="46" y="9"/>
                    <a:pt x="47" y="26"/>
                  </a:cubicBezTo>
                  <a:cubicBezTo>
                    <a:pt x="30" y="25"/>
                    <a:pt x="15" y="25"/>
                    <a:pt x="14" y="39"/>
                  </a:cubicBezTo>
                  <a:cubicBezTo>
                    <a:pt x="0" y="40"/>
                    <a:pt x="11" y="16"/>
                    <a:pt x="7" y="6"/>
                  </a:cubicBezTo>
                  <a:cubicBezTo>
                    <a:pt x="15" y="7"/>
                    <a:pt x="19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34">
              <a:extLst>
                <a:ext uri="{FF2B5EF4-FFF2-40B4-BE49-F238E27FC236}">
                  <a16:creationId xmlns:a16="http://schemas.microsoft.com/office/drawing/2014/main" id="{92492F0A-86F4-4998-A135-47C9827DF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513" y="2843213"/>
              <a:ext cx="42863" cy="20638"/>
            </a:xfrm>
            <a:custGeom>
              <a:avLst/>
              <a:gdLst>
                <a:gd name="T0" fmla="*/ 46 w 47"/>
                <a:gd name="T1" fmla="*/ 27 h 34"/>
                <a:gd name="T2" fmla="*/ 0 w 47"/>
                <a:gd name="T3" fmla="*/ 34 h 34"/>
                <a:gd name="T4" fmla="*/ 46 w 47"/>
                <a:gd name="T5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34">
                  <a:moveTo>
                    <a:pt x="46" y="27"/>
                  </a:moveTo>
                  <a:cubicBezTo>
                    <a:pt x="25" y="24"/>
                    <a:pt x="16" y="32"/>
                    <a:pt x="0" y="34"/>
                  </a:cubicBezTo>
                  <a:cubicBezTo>
                    <a:pt x="2" y="22"/>
                    <a:pt x="47" y="0"/>
                    <a:pt x="46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35">
              <a:extLst>
                <a:ext uri="{FF2B5EF4-FFF2-40B4-BE49-F238E27FC236}">
                  <a16:creationId xmlns:a16="http://schemas.microsoft.com/office/drawing/2014/main" id="{6DB9752A-48EA-4B51-B50C-078B378FD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25" y="2859088"/>
              <a:ext cx="76200" cy="30163"/>
            </a:xfrm>
            <a:custGeom>
              <a:avLst/>
              <a:gdLst>
                <a:gd name="T0" fmla="*/ 67 w 82"/>
                <a:gd name="T1" fmla="*/ 7 h 51"/>
                <a:gd name="T2" fmla="*/ 74 w 82"/>
                <a:gd name="T3" fmla="*/ 46 h 51"/>
                <a:gd name="T4" fmla="*/ 8 w 82"/>
                <a:gd name="T5" fmla="*/ 33 h 51"/>
                <a:gd name="T6" fmla="*/ 22 w 82"/>
                <a:gd name="T7" fmla="*/ 7 h 51"/>
                <a:gd name="T8" fmla="*/ 67 w 82"/>
                <a:gd name="T9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51">
                  <a:moveTo>
                    <a:pt x="67" y="7"/>
                  </a:moveTo>
                  <a:cubicBezTo>
                    <a:pt x="76" y="16"/>
                    <a:pt x="82" y="39"/>
                    <a:pt x="74" y="46"/>
                  </a:cubicBezTo>
                  <a:cubicBezTo>
                    <a:pt x="49" y="45"/>
                    <a:pt x="16" y="51"/>
                    <a:pt x="8" y="33"/>
                  </a:cubicBezTo>
                  <a:cubicBezTo>
                    <a:pt x="0" y="12"/>
                    <a:pt x="30" y="28"/>
                    <a:pt x="22" y="7"/>
                  </a:cubicBezTo>
                  <a:cubicBezTo>
                    <a:pt x="40" y="0"/>
                    <a:pt x="67" y="18"/>
                    <a:pt x="67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36">
              <a:extLst>
                <a:ext uri="{FF2B5EF4-FFF2-40B4-BE49-F238E27FC236}">
                  <a16:creationId xmlns:a16="http://schemas.microsoft.com/office/drawing/2014/main" id="{E266AA68-E221-46B6-9F34-492694655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050" y="2940050"/>
              <a:ext cx="92075" cy="25400"/>
            </a:xfrm>
            <a:custGeom>
              <a:avLst/>
              <a:gdLst>
                <a:gd name="T0" fmla="*/ 91 w 98"/>
                <a:gd name="T1" fmla="*/ 20 h 46"/>
                <a:gd name="T2" fmla="*/ 65 w 98"/>
                <a:gd name="T3" fmla="*/ 33 h 46"/>
                <a:gd name="T4" fmla="*/ 38 w 98"/>
                <a:gd name="T5" fmla="*/ 40 h 46"/>
                <a:gd name="T6" fmla="*/ 12 w 98"/>
                <a:gd name="T7" fmla="*/ 33 h 46"/>
                <a:gd name="T8" fmla="*/ 19 w 98"/>
                <a:gd name="T9" fmla="*/ 13 h 46"/>
                <a:gd name="T10" fmla="*/ 38 w 98"/>
                <a:gd name="T11" fmla="*/ 0 h 46"/>
                <a:gd name="T12" fmla="*/ 91 w 98"/>
                <a:gd name="T13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6">
                  <a:moveTo>
                    <a:pt x="91" y="20"/>
                  </a:moveTo>
                  <a:cubicBezTo>
                    <a:pt x="98" y="40"/>
                    <a:pt x="74" y="31"/>
                    <a:pt x="65" y="33"/>
                  </a:cubicBezTo>
                  <a:cubicBezTo>
                    <a:pt x="63" y="33"/>
                    <a:pt x="44" y="46"/>
                    <a:pt x="38" y="40"/>
                  </a:cubicBezTo>
                  <a:cubicBezTo>
                    <a:pt x="34" y="34"/>
                    <a:pt x="20" y="38"/>
                    <a:pt x="12" y="33"/>
                  </a:cubicBezTo>
                  <a:cubicBezTo>
                    <a:pt x="0" y="15"/>
                    <a:pt x="41" y="20"/>
                    <a:pt x="19" y="13"/>
                  </a:cubicBezTo>
                  <a:cubicBezTo>
                    <a:pt x="20" y="4"/>
                    <a:pt x="38" y="11"/>
                    <a:pt x="38" y="0"/>
                  </a:cubicBezTo>
                  <a:cubicBezTo>
                    <a:pt x="57" y="6"/>
                    <a:pt x="78" y="8"/>
                    <a:pt x="91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37">
              <a:extLst>
                <a:ext uri="{FF2B5EF4-FFF2-40B4-BE49-F238E27FC236}">
                  <a16:creationId xmlns:a16="http://schemas.microsoft.com/office/drawing/2014/main" id="{70301F52-A265-46F0-BBD6-583B2FCAC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638" y="2981325"/>
              <a:ext cx="44450" cy="12700"/>
            </a:xfrm>
            <a:custGeom>
              <a:avLst/>
              <a:gdLst>
                <a:gd name="T0" fmla="*/ 36 w 47"/>
                <a:gd name="T1" fmla="*/ 20 h 21"/>
                <a:gd name="T2" fmla="*/ 10 w 47"/>
                <a:gd name="T3" fmla="*/ 20 h 21"/>
                <a:gd name="T4" fmla="*/ 36 w 47"/>
                <a:gd name="T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1">
                  <a:moveTo>
                    <a:pt x="36" y="20"/>
                  </a:moveTo>
                  <a:cubicBezTo>
                    <a:pt x="23" y="9"/>
                    <a:pt x="28" y="21"/>
                    <a:pt x="10" y="20"/>
                  </a:cubicBezTo>
                  <a:cubicBezTo>
                    <a:pt x="0" y="0"/>
                    <a:pt x="47" y="0"/>
                    <a:pt x="36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38">
              <a:extLst>
                <a:ext uri="{FF2B5EF4-FFF2-40B4-BE49-F238E27FC236}">
                  <a16:creationId xmlns:a16="http://schemas.microsoft.com/office/drawing/2014/main" id="{C1055BA7-218F-4668-B900-9CC9F1269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525" y="2998789"/>
              <a:ext cx="52388" cy="17463"/>
            </a:xfrm>
            <a:custGeom>
              <a:avLst/>
              <a:gdLst>
                <a:gd name="T0" fmla="*/ 46 w 55"/>
                <a:gd name="T1" fmla="*/ 4 h 32"/>
                <a:gd name="T2" fmla="*/ 53 w 55"/>
                <a:gd name="T3" fmla="*/ 17 h 32"/>
                <a:gd name="T4" fmla="*/ 27 w 55"/>
                <a:gd name="T5" fmla="*/ 24 h 32"/>
                <a:gd name="T6" fmla="*/ 0 w 55"/>
                <a:gd name="T7" fmla="*/ 24 h 32"/>
                <a:gd name="T8" fmla="*/ 46 w 55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46" y="4"/>
                  </a:moveTo>
                  <a:cubicBezTo>
                    <a:pt x="45" y="12"/>
                    <a:pt x="48" y="16"/>
                    <a:pt x="53" y="17"/>
                  </a:cubicBezTo>
                  <a:cubicBezTo>
                    <a:pt x="55" y="30"/>
                    <a:pt x="31" y="19"/>
                    <a:pt x="27" y="24"/>
                  </a:cubicBezTo>
                  <a:cubicBezTo>
                    <a:pt x="20" y="32"/>
                    <a:pt x="25" y="24"/>
                    <a:pt x="0" y="24"/>
                  </a:cubicBezTo>
                  <a:cubicBezTo>
                    <a:pt x="12" y="14"/>
                    <a:pt x="21" y="0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39">
              <a:extLst>
                <a:ext uri="{FF2B5EF4-FFF2-40B4-BE49-F238E27FC236}">
                  <a16:creationId xmlns:a16="http://schemas.microsoft.com/office/drawing/2014/main" id="{C2916849-D13A-4F4E-BEE0-7F18E2F24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188" y="3016250"/>
              <a:ext cx="19050" cy="19050"/>
            </a:xfrm>
            <a:custGeom>
              <a:avLst/>
              <a:gdLst>
                <a:gd name="T0" fmla="*/ 7 w 21"/>
                <a:gd name="T1" fmla="*/ 0 h 32"/>
                <a:gd name="T2" fmla="*/ 20 w 21"/>
                <a:gd name="T3" fmla="*/ 26 h 32"/>
                <a:gd name="T4" fmla="*/ 7 w 2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2">
                  <a:moveTo>
                    <a:pt x="7" y="0"/>
                  </a:moveTo>
                  <a:cubicBezTo>
                    <a:pt x="18" y="1"/>
                    <a:pt x="21" y="11"/>
                    <a:pt x="20" y="26"/>
                  </a:cubicBezTo>
                  <a:cubicBezTo>
                    <a:pt x="0" y="32"/>
                    <a:pt x="8" y="1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40">
              <a:extLst>
                <a:ext uri="{FF2B5EF4-FFF2-40B4-BE49-F238E27FC236}">
                  <a16:creationId xmlns:a16="http://schemas.microsoft.com/office/drawing/2014/main" id="{1D2457C7-B18E-4994-B56F-E73F6BCA1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725" y="3175000"/>
              <a:ext cx="111125" cy="80963"/>
            </a:xfrm>
            <a:custGeom>
              <a:avLst/>
              <a:gdLst>
                <a:gd name="T0" fmla="*/ 44 w 117"/>
                <a:gd name="T1" fmla="*/ 1 h 139"/>
                <a:gd name="T2" fmla="*/ 50 w 117"/>
                <a:gd name="T3" fmla="*/ 8 h 139"/>
                <a:gd name="T4" fmla="*/ 96 w 117"/>
                <a:gd name="T5" fmla="*/ 8 h 139"/>
                <a:gd name="T6" fmla="*/ 116 w 117"/>
                <a:gd name="T7" fmla="*/ 21 h 139"/>
                <a:gd name="T8" fmla="*/ 109 w 117"/>
                <a:gd name="T9" fmla="*/ 34 h 139"/>
                <a:gd name="T10" fmla="*/ 96 w 117"/>
                <a:gd name="T11" fmla="*/ 41 h 139"/>
                <a:gd name="T12" fmla="*/ 109 w 117"/>
                <a:gd name="T13" fmla="*/ 74 h 139"/>
                <a:gd name="T14" fmla="*/ 103 w 117"/>
                <a:gd name="T15" fmla="*/ 107 h 139"/>
                <a:gd name="T16" fmla="*/ 70 w 117"/>
                <a:gd name="T17" fmla="*/ 107 h 139"/>
                <a:gd name="T18" fmla="*/ 63 w 117"/>
                <a:gd name="T19" fmla="*/ 126 h 139"/>
                <a:gd name="T20" fmla="*/ 50 w 117"/>
                <a:gd name="T21" fmla="*/ 139 h 139"/>
                <a:gd name="T22" fmla="*/ 11 w 117"/>
                <a:gd name="T23" fmla="*/ 139 h 139"/>
                <a:gd name="T24" fmla="*/ 24 w 117"/>
                <a:gd name="T25" fmla="*/ 100 h 139"/>
                <a:gd name="T26" fmla="*/ 24 w 117"/>
                <a:gd name="T27" fmla="*/ 74 h 139"/>
                <a:gd name="T28" fmla="*/ 11 w 117"/>
                <a:gd name="T29" fmla="*/ 41 h 139"/>
                <a:gd name="T30" fmla="*/ 37 w 117"/>
                <a:gd name="T31" fmla="*/ 47 h 139"/>
                <a:gd name="T32" fmla="*/ 44 w 117"/>
                <a:gd name="T33" fmla="*/ 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139">
                  <a:moveTo>
                    <a:pt x="44" y="1"/>
                  </a:moveTo>
                  <a:cubicBezTo>
                    <a:pt x="49" y="0"/>
                    <a:pt x="50" y="4"/>
                    <a:pt x="50" y="8"/>
                  </a:cubicBezTo>
                  <a:cubicBezTo>
                    <a:pt x="51" y="19"/>
                    <a:pt x="78" y="1"/>
                    <a:pt x="96" y="8"/>
                  </a:cubicBezTo>
                  <a:cubicBezTo>
                    <a:pt x="99" y="16"/>
                    <a:pt x="105" y="21"/>
                    <a:pt x="116" y="21"/>
                  </a:cubicBezTo>
                  <a:cubicBezTo>
                    <a:pt x="117" y="29"/>
                    <a:pt x="114" y="33"/>
                    <a:pt x="109" y="34"/>
                  </a:cubicBezTo>
                  <a:cubicBezTo>
                    <a:pt x="109" y="41"/>
                    <a:pt x="101" y="39"/>
                    <a:pt x="96" y="41"/>
                  </a:cubicBezTo>
                  <a:cubicBezTo>
                    <a:pt x="96" y="58"/>
                    <a:pt x="108" y="59"/>
                    <a:pt x="109" y="74"/>
                  </a:cubicBezTo>
                  <a:cubicBezTo>
                    <a:pt x="110" y="83"/>
                    <a:pt x="100" y="92"/>
                    <a:pt x="103" y="107"/>
                  </a:cubicBezTo>
                  <a:cubicBezTo>
                    <a:pt x="92" y="107"/>
                    <a:pt x="81" y="107"/>
                    <a:pt x="70" y="107"/>
                  </a:cubicBezTo>
                  <a:cubicBezTo>
                    <a:pt x="60" y="106"/>
                    <a:pt x="67" y="120"/>
                    <a:pt x="63" y="126"/>
                  </a:cubicBezTo>
                  <a:cubicBezTo>
                    <a:pt x="61" y="130"/>
                    <a:pt x="44" y="127"/>
                    <a:pt x="50" y="139"/>
                  </a:cubicBezTo>
                  <a:cubicBezTo>
                    <a:pt x="37" y="139"/>
                    <a:pt x="24" y="139"/>
                    <a:pt x="11" y="139"/>
                  </a:cubicBezTo>
                  <a:cubicBezTo>
                    <a:pt x="15" y="126"/>
                    <a:pt x="0" y="94"/>
                    <a:pt x="24" y="100"/>
                  </a:cubicBezTo>
                  <a:cubicBezTo>
                    <a:pt x="24" y="82"/>
                    <a:pt x="13" y="87"/>
                    <a:pt x="24" y="74"/>
                  </a:cubicBezTo>
                  <a:cubicBezTo>
                    <a:pt x="29" y="54"/>
                    <a:pt x="6" y="61"/>
                    <a:pt x="11" y="41"/>
                  </a:cubicBezTo>
                  <a:cubicBezTo>
                    <a:pt x="24" y="38"/>
                    <a:pt x="28" y="45"/>
                    <a:pt x="37" y="47"/>
                  </a:cubicBezTo>
                  <a:cubicBezTo>
                    <a:pt x="52" y="45"/>
                    <a:pt x="40" y="15"/>
                    <a:pt x="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41">
              <a:extLst>
                <a:ext uri="{FF2B5EF4-FFF2-40B4-BE49-F238E27FC236}">
                  <a16:creationId xmlns:a16="http://schemas.microsoft.com/office/drawing/2014/main" id="{E010534C-35A9-488E-A941-3F17B7BAE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3179764"/>
              <a:ext cx="33338" cy="19050"/>
            </a:xfrm>
            <a:custGeom>
              <a:avLst/>
              <a:gdLst>
                <a:gd name="T0" fmla="*/ 33 w 36"/>
                <a:gd name="T1" fmla="*/ 0 h 31"/>
                <a:gd name="T2" fmla="*/ 27 w 36"/>
                <a:gd name="T3" fmla="*/ 13 h 31"/>
                <a:gd name="T4" fmla="*/ 0 w 36"/>
                <a:gd name="T5" fmla="*/ 20 h 31"/>
                <a:gd name="T6" fmla="*/ 33 w 36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6" y="9"/>
                    <a:pt x="29" y="10"/>
                    <a:pt x="27" y="13"/>
                  </a:cubicBezTo>
                  <a:cubicBezTo>
                    <a:pt x="18" y="24"/>
                    <a:pt x="14" y="31"/>
                    <a:pt x="0" y="20"/>
                  </a:cubicBezTo>
                  <a:cubicBezTo>
                    <a:pt x="5" y="7"/>
                    <a:pt x="18" y="2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42">
              <a:extLst>
                <a:ext uri="{FF2B5EF4-FFF2-40B4-BE49-F238E27FC236}">
                  <a16:creationId xmlns:a16="http://schemas.microsoft.com/office/drawing/2014/main" id="{4DB258C5-3981-464C-854A-B0DD29BFB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8" y="3195639"/>
              <a:ext cx="39688" cy="38100"/>
            </a:xfrm>
            <a:custGeom>
              <a:avLst/>
              <a:gdLst>
                <a:gd name="T0" fmla="*/ 10 w 43"/>
                <a:gd name="T1" fmla="*/ 0 h 66"/>
                <a:gd name="T2" fmla="*/ 43 w 43"/>
                <a:gd name="T3" fmla="*/ 46 h 66"/>
                <a:gd name="T4" fmla="*/ 17 w 43"/>
                <a:gd name="T5" fmla="*/ 33 h 66"/>
                <a:gd name="T6" fmla="*/ 10 w 43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66">
                  <a:moveTo>
                    <a:pt x="10" y="0"/>
                  </a:moveTo>
                  <a:cubicBezTo>
                    <a:pt x="23" y="14"/>
                    <a:pt x="25" y="39"/>
                    <a:pt x="43" y="46"/>
                  </a:cubicBezTo>
                  <a:cubicBezTo>
                    <a:pt x="35" y="66"/>
                    <a:pt x="17" y="43"/>
                    <a:pt x="17" y="33"/>
                  </a:cubicBezTo>
                  <a:cubicBezTo>
                    <a:pt x="0" y="32"/>
                    <a:pt x="2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43">
              <a:extLst>
                <a:ext uri="{FF2B5EF4-FFF2-40B4-BE49-F238E27FC236}">
                  <a16:creationId xmlns:a16="http://schemas.microsoft.com/office/drawing/2014/main" id="{F7201F4A-C669-44C9-B639-4439D0B80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900" y="3179764"/>
              <a:ext cx="61913" cy="177800"/>
            </a:xfrm>
            <a:custGeom>
              <a:avLst/>
              <a:gdLst>
                <a:gd name="T0" fmla="*/ 21 w 67"/>
                <a:gd name="T1" fmla="*/ 34 h 305"/>
                <a:gd name="T2" fmla="*/ 34 w 67"/>
                <a:gd name="T3" fmla="*/ 80 h 305"/>
                <a:gd name="T4" fmla="*/ 40 w 67"/>
                <a:gd name="T5" fmla="*/ 106 h 305"/>
                <a:gd name="T6" fmla="*/ 40 w 67"/>
                <a:gd name="T7" fmla="*/ 126 h 305"/>
                <a:gd name="T8" fmla="*/ 47 w 67"/>
                <a:gd name="T9" fmla="*/ 178 h 305"/>
                <a:gd name="T10" fmla="*/ 67 w 67"/>
                <a:gd name="T11" fmla="*/ 205 h 305"/>
                <a:gd name="T12" fmla="*/ 40 w 67"/>
                <a:gd name="T13" fmla="*/ 211 h 305"/>
                <a:gd name="T14" fmla="*/ 40 w 67"/>
                <a:gd name="T15" fmla="*/ 257 h 305"/>
                <a:gd name="T16" fmla="*/ 27 w 67"/>
                <a:gd name="T17" fmla="*/ 257 h 305"/>
                <a:gd name="T18" fmla="*/ 40 w 67"/>
                <a:gd name="T19" fmla="*/ 303 h 305"/>
                <a:gd name="T20" fmla="*/ 8 w 67"/>
                <a:gd name="T21" fmla="*/ 297 h 305"/>
                <a:gd name="T22" fmla="*/ 14 w 67"/>
                <a:gd name="T23" fmla="*/ 257 h 305"/>
                <a:gd name="T24" fmla="*/ 1 w 67"/>
                <a:gd name="T25" fmla="*/ 238 h 305"/>
                <a:gd name="T26" fmla="*/ 14 w 67"/>
                <a:gd name="T27" fmla="*/ 159 h 305"/>
                <a:gd name="T28" fmla="*/ 1 w 67"/>
                <a:gd name="T29" fmla="*/ 126 h 305"/>
                <a:gd name="T30" fmla="*/ 1 w 67"/>
                <a:gd name="T31" fmla="*/ 80 h 305"/>
                <a:gd name="T32" fmla="*/ 21 w 67"/>
                <a:gd name="T33" fmla="*/ 60 h 305"/>
                <a:gd name="T34" fmla="*/ 27 w 67"/>
                <a:gd name="T35" fmla="*/ 40 h 305"/>
                <a:gd name="T36" fmla="*/ 21 w 67"/>
                <a:gd name="T37" fmla="*/ 3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305">
                  <a:moveTo>
                    <a:pt x="21" y="34"/>
                  </a:moveTo>
                  <a:cubicBezTo>
                    <a:pt x="49" y="0"/>
                    <a:pt x="23" y="71"/>
                    <a:pt x="34" y="80"/>
                  </a:cubicBezTo>
                  <a:cubicBezTo>
                    <a:pt x="44" y="88"/>
                    <a:pt x="26" y="91"/>
                    <a:pt x="40" y="106"/>
                  </a:cubicBezTo>
                  <a:cubicBezTo>
                    <a:pt x="50" y="116"/>
                    <a:pt x="40" y="116"/>
                    <a:pt x="40" y="126"/>
                  </a:cubicBezTo>
                  <a:cubicBezTo>
                    <a:pt x="40" y="133"/>
                    <a:pt x="53" y="153"/>
                    <a:pt x="47" y="178"/>
                  </a:cubicBezTo>
                  <a:cubicBezTo>
                    <a:pt x="46" y="195"/>
                    <a:pt x="57" y="199"/>
                    <a:pt x="67" y="205"/>
                  </a:cubicBezTo>
                  <a:cubicBezTo>
                    <a:pt x="65" y="220"/>
                    <a:pt x="49" y="220"/>
                    <a:pt x="40" y="211"/>
                  </a:cubicBezTo>
                  <a:cubicBezTo>
                    <a:pt x="36" y="230"/>
                    <a:pt x="40" y="259"/>
                    <a:pt x="40" y="257"/>
                  </a:cubicBezTo>
                  <a:cubicBezTo>
                    <a:pt x="40" y="258"/>
                    <a:pt x="27" y="257"/>
                    <a:pt x="27" y="257"/>
                  </a:cubicBezTo>
                  <a:cubicBezTo>
                    <a:pt x="28" y="271"/>
                    <a:pt x="47" y="276"/>
                    <a:pt x="40" y="303"/>
                  </a:cubicBezTo>
                  <a:cubicBezTo>
                    <a:pt x="20" y="296"/>
                    <a:pt x="23" y="305"/>
                    <a:pt x="8" y="297"/>
                  </a:cubicBezTo>
                  <a:cubicBezTo>
                    <a:pt x="19" y="279"/>
                    <a:pt x="5" y="277"/>
                    <a:pt x="14" y="257"/>
                  </a:cubicBezTo>
                  <a:cubicBezTo>
                    <a:pt x="15" y="246"/>
                    <a:pt x="9" y="240"/>
                    <a:pt x="1" y="238"/>
                  </a:cubicBezTo>
                  <a:cubicBezTo>
                    <a:pt x="6" y="222"/>
                    <a:pt x="20" y="193"/>
                    <a:pt x="14" y="159"/>
                  </a:cubicBezTo>
                  <a:cubicBezTo>
                    <a:pt x="12" y="146"/>
                    <a:pt x="2" y="137"/>
                    <a:pt x="1" y="126"/>
                  </a:cubicBezTo>
                  <a:cubicBezTo>
                    <a:pt x="0" y="108"/>
                    <a:pt x="17" y="93"/>
                    <a:pt x="1" y="80"/>
                  </a:cubicBezTo>
                  <a:cubicBezTo>
                    <a:pt x="5" y="70"/>
                    <a:pt x="11" y="64"/>
                    <a:pt x="21" y="60"/>
                  </a:cubicBezTo>
                  <a:cubicBezTo>
                    <a:pt x="20" y="51"/>
                    <a:pt x="20" y="42"/>
                    <a:pt x="27" y="40"/>
                  </a:cubicBezTo>
                  <a:cubicBezTo>
                    <a:pt x="29" y="35"/>
                    <a:pt x="25" y="34"/>
                    <a:pt x="21" y="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44">
              <a:extLst>
                <a:ext uri="{FF2B5EF4-FFF2-40B4-BE49-F238E27FC236}">
                  <a16:creationId xmlns:a16="http://schemas.microsoft.com/office/drawing/2014/main" id="{78314109-7F17-4DA0-9E07-96EF0923A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0" y="3197226"/>
              <a:ext cx="17463" cy="19050"/>
            </a:xfrm>
            <a:custGeom>
              <a:avLst/>
              <a:gdLst>
                <a:gd name="T0" fmla="*/ 6 w 19"/>
                <a:gd name="T1" fmla="*/ 3 h 33"/>
                <a:gd name="T2" fmla="*/ 0 w 19"/>
                <a:gd name="T3" fmla="*/ 23 h 33"/>
                <a:gd name="T4" fmla="*/ 0 w 19"/>
                <a:gd name="T5" fmla="*/ 9 h 33"/>
                <a:gd name="T6" fmla="*/ 6 w 19"/>
                <a:gd name="T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3">
                  <a:moveTo>
                    <a:pt x="6" y="3"/>
                  </a:moveTo>
                  <a:cubicBezTo>
                    <a:pt x="19" y="0"/>
                    <a:pt x="16" y="33"/>
                    <a:pt x="0" y="23"/>
                  </a:cubicBezTo>
                  <a:cubicBezTo>
                    <a:pt x="0" y="18"/>
                    <a:pt x="0" y="14"/>
                    <a:pt x="0" y="9"/>
                  </a:cubicBezTo>
                  <a:cubicBezTo>
                    <a:pt x="5" y="11"/>
                    <a:pt x="6" y="7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45">
              <a:extLst>
                <a:ext uri="{FF2B5EF4-FFF2-40B4-BE49-F238E27FC236}">
                  <a16:creationId xmlns:a16="http://schemas.microsoft.com/office/drawing/2014/main" id="{8EFD0E2F-F1F9-4002-99BB-2CA22F322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475" y="3260726"/>
              <a:ext cx="182563" cy="96838"/>
            </a:xfrm>
            <a:custGeom>
              <a:avLst/>
              <a:gdLst>
                <a:gd name="T0" fmla="*/ 86 w 196"/>
                <a:gd name="T1" fmla="*/ 0 h 166"/>
                <a:gd name="T2" fmla="*/ 105 w 196"/>
                <a:gd name="T3" fmla="*/ 13 h 166"/>
                <a:gd name="T4" fmla="*/ 99 w 196"/>
                <a:gd name="T5" fmla="*/ 39 h 166"/>
                <a:gd name="T6" fmla="*/ 125 w 196"/>
                <a:gd name="T7" fmla="*/ 53 h 166"/>
                <a:gd name="T8" fmla="*/ 165 w 196"/>
                <a:gd name="T9" fmla="*/ 66 h 166"/>
                <a:gd name="T10" fmla="*/ 158 w 196"/>
                <a:gd name="T11" fmla="*/ 92 h 166"/>
                <a:gd name="T12" fmla="*/ 178 w 196"/>
                <a:gd name="T13" fmla="*/ 99 h 166"/>
                <a:gd name="T14" fmla="*/ 191 w 196"/>
                <a:gd name="T15" fmla="*/ 118 h 166"/>
                <a:gd name="T16" fmla="*/ 178 w 196"/>
                <a:gd name="T17" fmla="*/ 151 h 166"/>
                <a:gd name="T18" fmla="*/ 171 w 196"/>
                <a:gd name="T19" fmla="*/ 138 h 166"/>
                <a:gd name="T20" fmla="*/ 132 w 196"/>
                <a:gd name="T21" fmla="*/ 138 h 166"/>
                <a:gd name="T22" fmla="*/ 105 w 196"/>
                <a:gd name="T23" fmla="*/ 164 h 166"/>
                <a:gd name="T24" fmla="*/ 92 w 196"/>
                <a:gd name="T25" fmla="*/ 145 h 166"/>
                <a:gd name="T26" fmla="*/ 73 w 196"/>
                <a:gd name="T27" fmla="*/ 138 h 166"/>
                <a:gd name="T28" fmla="*/ 46 w 196"/>
                <a:gd name="T29" fmla="*/ 118 h 166"/>
                <a:gd name="T30" fmla="*/ 0 w 196"/>
                <a:gd name="T31" fmla="*/ 125 h 166"/>
                <a:gd name="T32" fmla="*/ 7 w 196"/>
                <a:gd name="T33" fmla="*/ 99 h 166"/>
                <a:gd name="T34" fmla="*/ 33 w 196"/>
                <a:gd name="T35" fmla="*/ 85 h 166"/>
                <a:gd name="T36" fmla="*/ 46 w 196"/>
                <a:gd name="T37" fmla="*/ 59 h 166"/>
                <a:gd name="T38" fmla="*/ 53 w 196"/>
                <a:gd name="T39" fmla="*/ 26 h 166"/>
                <a:gd name="T40" fmla="*/ 66 w 196"/>
                <a:gd name="T41" fmla="*/ 26 h 166"/>
                <a:gd name="T42" fmla="*/ 66 w 196"/>
                <a:gd name="T43" fmla="*/ 13 h 166"/>
                <a:gd name="T44" fmla="*/ 86 w 196"/>
                <a:gd name="T4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6" h="166">
                  <a:moveTo>
                    <a:pt x="86" y="0"/>
                  </a:moveTo>
                  <a:cubicBezTo>
                    <a:pt x="94" y="2"/>
                    <a:pt x="96" y="11"/>
                    <a:pt x="105" y="13"/>
                  </a:cubicBezTo>
                  <a:cubicBezTo>
                    <a:pt x="102" y="27"/>
                    <a:pt x="86" y="26"/>
                    <a:pt x="99" y="39"/>
                  </a:cubicBezTo>
                  <a:cubicBezTo>
                    <a:pt x="94" y="55"/>
                    <a:pt x="116" y="48"/>
                    <a:pt x="125" y="53"/>
                  </a:cubicBezTo>
                  <a:cubicBezTo>
                    <a:pt x="130" y="55"/>
                    <a:pt x="139" y="75"/>
                    <a:pt x="165" y="66"/>
                  </a:cubicBezTo>
                  <a:cubicBezTo>
                    <a:pt x="165" y="82"/>
                    <a:pt x="177" y="86"/>
                    <a:pt x="158" y="92"/>
                  </a:cubicBezTo>
                  <a:cubicBezTo>
                    <a:pt x="157" y="102"/>
                    <a:pt x="173" y="94"/>
                    <a:pt x="178" y="99"/>
                  </a:cubicBezTo>
                  <a:cubicBezTo>
                    <a:pt x="183" y="103"/>
                    <a:pt x="173" y="126"/>
                    <a:pt x="191" y="118"/>
                  </a:cubicBezTo>
                  <a:cubicBezTo>
                    <a:pt x="196" y="138"/>
                    <a:pt x="173" y="131"/>
                    <a:pt x="178" y="151"/>
                  </a:cubicBezTo>
                  <a:cubicBezTo>
                    <a:pt x="171" y="151"/>
                    <a:pt x="173" y="143"/>
                    <a:pt x="171" y="138"/>
                  </a:cubicBezTo>
                  <a:cubicBezTo>
                    <a:pt x="147" y="139"/>
                    <a:pt x="152" y="145"/>
                    <a:pt x="132" y="138"/>
                  </a:cubicBezTo>
                  <a:cubicBezTo>
                    <a:pt x="124" y="148"/>
                    <a:pt x="104" y="146"/>
                    <a:pt x="105" y="164"/>
                  </a:cubicBezTo>
                  <a:cubicBezTo>
                    <a:pt x="93" y="166"/>
                    <a:pt x="98" y="150"/>
                    <a:pt x="92" y="145"/>
                  </a:cubicBezTo>
                  <a:cubicBezTo>
                    <a:pt x="88" y="140"/>
                    <a:pt x="77" y="142"/>
                    <a:pt x="73" y="138"/>
                  </a:cubicBezTo>
                  <a:cubicBezTo>
                    <a:pt x="67" y="132"/>
                    <a:pt x="62" y="121"/>
                    <a:pt x="46" y="118"/>
                  </a:cubicBezTo>
                  <a:cubicBezTo>
                    <a:pt x="26" y="115"/>
                    <a:pt x="23" y="130"/>
                    <a:pt x="0" y="125"/>
                  </a:cubicBezTo>
                  <a:cubicBezTo>
                    <a:pt x="5" y="119"/>
                    <a:pt x="7" y="110"/>
                    <a:pt x="7" y="99"/>
                  </a:cubicBezTo>
                  <a:cubicBezTo>
                    <a:pt x="28" y="107"/>
                    <a:pt x="12" y="77"/>
                    <a:pt x="33" y="85"/>
                  </a:cubicBezTo>
                  <a:cubicBezTo>
                    <a:pt x="23" y="69"/>
                    <a:pt x="43" y="67"/>
                    <a:pt x="46" y="59"/>
                  </a:cubicBezTo>
                  <a:cubicBezTo>
                    <a:pt x="50" y="50"/>
                    <a:pt x="45" y="37"/>
                    <a:pt x="53" y="26"/>
                  </a:cubicBezTo>
                  <a:cubicBezTo>
                    <a:pt x="54" y="24"/>
                    <a:pt x="64" y="28"/>
                    <a:pt x="66" y="26"/>
                  </a:cubicBezTo>
                  <a:cubicBezTo>
                    <a:pt x="68" y="24"/>
                    <a:pt x="64" y="15"/>
                    <a:pt x="66" y="13"/>
                  </a:cubicBezTo>
                  <a:cubicBezTo>
                    <a:pt x="73" y="8"/>
                    <a:pt x="86" y="13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46">
              <a:extLst>
                <a:ext uri="{FF2B5EF4-FFF2-40B4-BE49-F238E27FC236}">
                  <a16:creationId xmlns:a16="http://schemas.microsoft.com/office/drawing/2014/main" id="{14CDDDD4-4060-4702-A125-6846717A6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050" y="3289300"/>
              <a:ext cx="42863" cy="26988"/>
            </a:xfrm>
            <a:custGeom>
              <a:avLst/>
              <a:gdLst>
                <a:gd name="T0" fmla="*/ 0 w 46"/>
                <a:gd name="T1" fmla="*/ 2 h 44"/>
                <a:gd name="T2" fmla="*/ 46 w 46"/>
                <a:gd name="T3" fmla="*/ 21 h 44"/>
                <a:gd name="T4" fmla="*/ 0 w 46"/>
                <a:gd name="T5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4">
                  <a:moveTo>
                    <a:pt x="0" y="2"/>
                  </a:moveTo>
                  <a:cubicBezTo>
                    <a:pt x="24" y="0"/>
                    <a:pt x="24" y="21"/>
                    <a:pt x="46" y="21"/>
                  </a:cubicBezTo>
                  <a:cubicBezTo>
                    <a:pt x="42" y="44"/>
                    <a:pt x="0" y="2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47">
              <a:extLst>
                <a:ext uri="{FF2B5EF4-FFF2-40B4-BE49-F238E27FC236}">
                  <a16:creationId xmlns:a16="http://schemas.microsoft.com/office/drawing/2014/main" id="{31685DDA-2842-490F-A974-9DA0D73C2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5088" y="3386139"/>
              <a:ext cx="128588" cy="57150"/>
            </a:xfrm>
            <a:custGeom>
              <a:avLst/>
              <a:gdLst>
                <a:gd name="T0" fmla="*/ 39 w 138"/>
                <a:gd name="T1" fmla="*/ 1 h 99"/>
                <a:gd name="T2" fmla="*/ 46 w 138"/>
                <a:gd name="T3" fmla="*/ 7 h 99"/>
                <a:gd name="T4" fmla="*/ 72 w 138"/>
                <a:gd name="T5" fmla="*/ 34 h 99"/>
                <a:gd name="T6" fmla="*/ 138 w 138"/>
                <a:gd name="T7" fmla="*/ 27 h 99"/>
                <a:gd name="T8" fmla="*/ 111 w 138"/>
                <a:gd name="T9" fmla="*/ 66 h 99"/>
                <a:gd name="T10" fmla="*/ 92 w 138"/>
                <a:gd name="T11" fmla="*/ 60 h 99"/>
                <a:gd name="T12" fmla="*/ 65 w 138"/>
                <a:gd name="T13" fmla="*/ 73 h 99"/>
                <a:gd name="T14" fmla="*/ 59 w 138"/>
                <a:gd name="T15" fmla="*/ 93 h 99"/>
                <a:gd name="T16" fmla="*/ 26 w 138"/>
                <a:gd name="T17" fmla="*/ 79 h 99"/>
                <a:gd name="T18" fmla="*/ 39 w 138"/>
                <a:gd name="T19" fmla="*/ 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99">
                  <a:moveTo>
                    <a:pt x="39" y="1"/>
                  </a:moveTo>
                  <a:cubicBezTo>
                    <a:pt x="45" y="0"/>
                    <a:pt x="45" y="3"/>
                    <a:pt x="46" y="7"/>
                  </a:cubicBezTo>
                  <a:cubicBezTo>
                    <a:pt x="46" y="24"/>
                    <a:pt x="71" y="17"/>
                    <a:pt x="72" y="34"/>
                  </a:cubicBezTo>
                  <a:cubicBezTo>
                    <a:pt x="94" y="26"/>
                    <a:pt x="111" y="37"/>
                    <a:pt x="138" y="27"/>
                  </a:cubicBezTo>
                  <a:cubicBezTo>
                    <a:pt x="137" y="48"/>
                    <a:pt x="113" y="46"/>
                    <a:pt x="111" y="66"/>
                  </a:cubicBezTo>
                  <a:cubicBezTo>
                    <a:pt x="101" y="68"/>
                    <a:pt x="100" y="60"/>
                    <a:pt x="92" y="60"/>
                  </a:cubicBezTo>
                  <a:cubicBezTo>
                    <a:pt x="78" y="56"/>
                    <a:pt x="69" y="89"/>
                    <a:pt x="65" y="73"/>
                  </a:cubicBezTo>
                  <a:cubicBezTo>
                    <a:pt x="58" y="74"/>
                    <a:pt x="60" y="85"/>
                    <a:pt x="59" y="93"/>
                  </a:cubicBezTo>
                  <a:cubicBezTo>
                    <a:pt x="41" y="99"/>
                    <a:pt x="40" y="55"/>
                    <a:pt x="26" y="79"/>
                  </a:cubicBezTo>
                  <a:cubicBezTo>
                    <a:pt x="0" y="61"/>
                    <a:pt x="20" y="13"/>
                    <a:pt x="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48">
              <a:extLst>
                <a:ext uri="{FF2B5EF4-FFF2-40B4-BE49-F238E27FC236}">
                  <a16:creationId xmlns:a16="http://schemas.microsoft.com/office/drawing/2014/main" id="{43E8B864-80C6-49C7-B458-A8115DCDC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6488" y="3454401"/>
              <a:ext cx="250825" cy="134938"/>
            </a:xfrm>
            <a:custGeom>
              <a:avLst/>
              <a:gdLst>
                <a:gd name="T0" fmla="*/ 236 w 267"/>
                <a:gd name="T1" fmla="*/ 2 h 232"/>
                <a:gd name="T2" fmla="*/ 256 w 267"/>
                <a:gd name="T3" fmla="*/ 9 h 232"/>
                <a:gd name="T4" fmla="*/ 256 w 267"/>
                <a:gd name="T5" fmla="*/ 107 h 232"/>
                <a:gd name="T6" fmla="*/ 249 w 267"/>
                <a:gd name="T7" fmla="*/ 94 h 232"/>
                <a:gd name="T8" fmla="*/ 249 w 267"/>
                <a:gd name="T9" fmla="*/ 133 h 232"/>
                <a:gd name="T10" fmla="*/ 236 w 267"/>
                <a:gd name="T11" fmla="*/ 127 h 232"/>
                <a:gd name="T12" fmla="*/ 236 w 267"/>
                <a:gd name="T13" fmla="*/ 192 h 232"/>
                <a:gd name="T14" fmla="*/ 223 w 267"/>
                <a:gd name="T15" fmla="*/ 186 h 232"/>
                <a:gd name="T16" fmla="*/ 203 w 267"/>
                <a:gd name="T17" fmla="*/ 199 h 232"/>
                <a:gd name="T18" fmla="*/ 190 w 267"/>
                <a:gd name="T19" fmla="*/ 192 h 232"/>
                <a:gd name="T20" fmla="*/ 164 w 267"/>
                <a:gd name="T21" fmla="*/ 199 h 232"/>
                <a:gd name="T22" fmla="*/ 131 w 267"/>
                <a:gd name="T23" fmla="*/ 206 h 232"/>
                <a:gd name="T24" fmla="*/ 118 w 267"/>
                <a:gd name="T25" fmla="*/ 232 h 232"/>
                <a:gd name="T26" fmla="*/ 92 w 267"/>
                <a:gd name="T27" fmla="*/ 199 h 232"/>
                <a:gd name="T28" fmla="*/ 79 w 267"/>
                <a:gd name="T29" fmla="*/ 212 h 232"/>
                <a:gd name="T30" fmla="*/ 65 w 267"/>
                <a:gd name="T31" fmla="*/ 206 h 232"/>
                <a:gd name="T32" fmla="*/ 0 w 267"/>
                <a:gd name="T33" fmla="*/ 219 h 232"/>
                <a:gd name="T34" fmla="*/ 6 w 267"/>
                <a:gd name="T35" fmla="*/ 192 h 232"/>
                <a:gd name="T36" fmla="*/ 19 w 267"/>
                <a:gd name="T37" fmla="*/ 199 h 232"/>
                <a:gd name="T38" fmla="*/ 26 w 267"/>
                <a:gd name="T39" fmla="*/ 186 h 232"/>
                <a:gd name="T40" fmla="*/ 118 w 267"/>
                <a:gd name="T41" fmla="*/ 179 h 232"/>
                <a:gd name="T42" fmla="*/ 131 w 267"/>
                <a:gd name="T43" fmla="*/ 133 h 232"/>
                <a:gd name="T44" fmla="*/ 144 w 267"/>
                <a:gd name="T45" fmla="*/ 120 h 232"/>
                <a:gd name="T46" fmla="*/ 184 w 267"/>
                <a:gd name="T47" fmla="*/ 127 h 232"/>
                <a:gd name="T48" fmla="*/ 184 w 267"/>
                <a:gd name="T49" fmla="*/ 100 h 232"/>
                <a:gd name="T50" fmla="*/ 190 w 267"/>
                <a:gd name="T51" fmla="*/ 114 h 232"/>
                <a:gd name="T52" fmla="*/ 197 w 267"/>
                <a:gd name="T53" fmla="*/ 81 h 232"/>
                <a:gd name="T54" fmla="*/ 216 w 267"/>
                <a:gd name="T55" fmla="*/ 28 h 232"/>
                <a:gd name="T56" fmla="*/ 236 w 267"/>
                <a:gd name="T57" fmla="*/ 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7" h="232">
                  <a:moveTo>
                    <a:pt x="236" y="2"/>
                  </a:moveTo>
                  <a:cubicBezTo>
                    <a:pt x="247" y="0"/>
                    <a:pt x="248" y="8"/>
                    <a:pt x="256" y="9"/>
                  </a:cubicBezTo>
                  <a:cubicBezTo>
                    <a:pt x="255" y="56"/>
                    <a:pt x="267" y="79"/>
                    <a:pt x="256" y="107"/>
                  </a:cubicBezTo>
                  <a:cubicBezTo>
                    <a:pt x="250" y="107"/>
                    <a:pt x="251" y="99"/>
                    <a:pt x="249" y="94"/>
                  </a:cubicBezTo>
                  <a:cubicBezTo>
                    <a:pt x="231" y="101"/>
                    <a:pt x="251" y="122"/>
                    <a:pt x="249" y="133"/>
                  </a:cubicBezTo>
                  <a:cubicBezTo>
                    <a:pt x="244" y="132"/>
                    <a:pt x="243" y="127"/>
                    <a:pt x="236" y="127"/>
                  </a:cubicBezTo>
                  <a:cubicBezTo>
                    <a:pt x="236" y="149"/>
                    <a:pt x="236" y="171"/>
                    <a:pt x="236" y="192"/>
                  </a:cubicBezTo>
                  <a:cubicBezTo>
                    <a:pt x="231" y="191"/>
                    <a:pt x="230" y="186"/>
                    <a:pt x="223" y="186"/>
                  </a:cubicBezTo>
                  <a:cubicBezTo>
                    <a:pt x="210" y="180"/>
                    <a:pt x="208" y="198"/>
                    <a:pt x="203" y="199"/>
                  </a:cubicBezTo>
                  <a:cubicBezTo>
                    <a:pt x="200" y="200"/>
                    <a:pt x="195" y="193"/>
                    <a:pt x="190" y="192"/>
                  </a:cubicBezTo>
                  <a:cubicBezTo>
                    <a:pt x="188" y="192"/>
                    <a:pt x="171" y="197"/>
                    <a:pt x="164" y="199"/>
                  </a:cubicBezTo>
                  <a:cubicBezTo>
                    <a:pt x="161" y="200"/>
                    <a:pt x="149" y="210"/>
                    <a:pt x="131" y="206"/>
                  </a:cubicBezTo>
                  <a:cubicBezTo>
                    <a:pt x="119" y="207"/>
                    <a:pt x="127" y="228"/>
                    <a:pt x="118" y="232"/>
                  </a:cubicBezTo>
                  <a:cubicBezTo>
                    <a:pt x="103" y="227"/>
                    <a:pt x="92" y="219"/>
                    <a:pt x="92" y="199"/>
                  </a:cubicBezTo>
                  <a:cubicBezTo>
                    <a:pt x="79" y="191"/>
                    <a:pt x="82" y="211"/>
                    <a:pt x="79" y="212"/>
                  </a:cubicBezTo>
                  <a:cubicBezTo>
                    <a:pt x="70" y="215"/>
                    <a:pt x="67" y="205"/>
                    <a:pt x="65" y="206"/>
                  </a:cubicBezTo>
                  <a:cubicBezTo>
                    <a:pt x="43" y="209"/>
                    <a:pt x="18" y="231"/>
                    <a:pt x="0" y="219"/>
                  </a:cubicBezTo>
                  <a:cubicBezTo>
                    <a:pt x="5" y="213"/>
                    <a:pt x="7" y="204"/>
                    <a:pt x="6" y="192"/>
                  </a:cubicBezTo>
                  <a:cubicBezTo>
                    <a:pt x="13" y="187"/>
                    <a:pt x="19" y="199"/>
                    <a:pt x="19" y="199"/>
                  </a:cubicBezTo>
                  <a:cubicBezTo>
                    <a:pt x="26" y="198"/>
                    <a:pt x="24" y="186"/>
                    <a:pt x="26" y="186"/>
                  </a:cubicBezTo>
                  <a:cubicBezTo>
                    <a:pt x="50" y="182"/>
                    <a:pt x="91" y="190"/>
                    <a:pt x="118" y="179"/>
                  </a:cubicBezTo>
                  <a:cubicBezTo>
                    <a:pt x="108" y="150"/>
                    <a:pt x="137" y="159"/>
                    <a:pt x="131" y="133"/>
                  </a:cubicBezTo>
                  <a:cubicBezTo>
                    <a:pt x="143" y="143"/>
                    <a:pt x="146" y="139"/>
                    <a:pt x="144" y="120"/>
                  </a:cubicBezTo>
                  <a:cubicBezTo>
                    <a:pt x="158" y="136"/>
                    <a:pt x="170" y="111"/>
                    <a:pt x="184" y="127"/>
                  </a:cubicBezTo>
                  <a:cubicBezTo>
                    <a:pt x="187" y="122"/>
                    <a:pt x="179" y="104"/>
                    <a:pt x="184" y="100"/>
                  </a:cubicBezTo>
                  <a:cubicBezTo>
                    <a:pt x="189" y="96"/>
                    <a:pt x="189" y="113"/>
                    <a:pt x="190" y="114"/>
                  </a:cubicBezTo>
                  <a:cubicBezTo>
                    <a:pt x="195" y="115"/>
                    <a:pt x="211" y="109"/>
                    <a:pt x="197" y="81"/>
                  </a:cubicBezTo>
                  <a:cubicBezTo>
                    <a:pt x="220" y="75"/>
                    <a:pt x="208" y="45"/>
                    <a:pt x="216" y="28"/>
                  </a:cubicBezTo>
                  <a:cubicBezTo>
                    <a:pt x="221" y="18"/>
                    <a:pt x="244" y="17"/>
                    <a:pt x="236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49">
              <a:extLst>
                <a:ext uri="{FF2B5EF4-FFF2-40B4-BE49-F238E27FC236}">
                  <a16:creationId xmlns:a16="http://schemas.microsoft.com/office/drawing/2014/main" id="{EDE3C7F6-BA1A-4FC9-A0E0-E1C3C9339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625" y="3462338"/>
              <a:ext cx="42863" cy="31750"/>
            </a:xfrm>
            <a:custGeom>
              <a:avLst/>
              <a:gdLst>
                <a:gd name="T0" fmla="*/ 16 w 45"/>
                <a:gd name="T1" fmla="*/ 0 h 53"/>
                <a:gd name="T2" fmla="*/ 2 w 45"/>
                <a:gd name="T3" fmla="*/ 46 h 53"/>
                <a:gd name="T4" fmla="*/ 16 w 45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3">
                  <a:moveTo>
                    <a:pt x="16" y="0"/>
                  </a:moveTo>
                  <a:cubicBezTo>
                    <a:pt x="45" y="0"/>
                    <a:pt x="35" y="53"/>
                    <a:pt x="2" y="46"/>
                  </a:cubicBezTo>
                  <a:cubicBezTo>
                    <a:pt x="17" y="41"/>
                    <a:pt x="0" y="4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50">
              <a:extLst>
                <a:ext uri="{FF2B5EF4-FFF2-40B4-BE49-F238E27FC236}">
                  <a16:creationId xmlns:a16="http://schemas.microsoft.com/office/drawing/2014/main" id="{BDD7120A-FD1E-450E-A294-6336928AE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988" y="3506789"/>
              <a:ext cx="63500" cy="28575"/>
            </a:xfrm>
            <a:custGeom>
              <a:avLst/>
              <a:gdLst>
                <a:gd name="T0" fmla="*/ 54 w 68"/>
                <a:gd name="T1" fmla="*/ 10 h 49"/>
                <a:gd name="T2" fmla="*/ 67 w 68"/>
                <a:gd name="T3" fmla="*/ 43 h 49"/>
                <a:gd name="T4" fmla="*/ 34 w 68"/>
                <a:gd name="T5" fmla="*/ 43 h 49"/>
                <a:gd name="T6" fmla="*/ 34 w 68"/>
                <a:gd name="T7" fmla="*/ 37 h 49"/>
                <a:gd name="T8" fmla="*/ 8 w 68"/>
                <a:gd name="T9" fmla="*/ 30 h 49"/>
                <a:gd name="T10" fmla="*/ 54 w 68"/>
                <a:gd name="T11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9">
                  <a:moveTo>
                    <a:pt x="54" y="10"/>
                  </a:moveTo>
                  <a:cubicBezTo>
                    <a:pt x="63" y="16"/>
                    <a:pt x="68" y="27"/>
                    <a:pt x="67" y="43"/>
                  </a:cubicBezTo>
                  <a:cubicBezTo>
                    <a:pt x="61" y="39"/>
                    <a:pt x="38" y="49"/>
                    <a:pt x="34" y="43"/>
                  </a:cubicBezTo>
                  <a:cubicBezTo>
                    <a:pt x="33" y="43"/>
                    <a:pt x="34" y="37"/>
                    <a:pt x="34" y="37"/>
                  </a:cubicBezTo>
                  <a:cubicBezTo>
                    <a:pt x="24" y="35"/>
                    <a:pt x="9" y="41"/>
                    <a:pt x="8" y="30"/>
                  </a:cubicBezTo>
                  <a:cubicBezTo>
                    <a:pt x="0" y="0"/>
                    <a:pt x="52" y="31"/>
                    <a:pt x="54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51">
              <a:extLst>
                <a:ext uri="{FF2B5EF4-FFF2-40B4-BE49-F238E27FC236}">
                  <a16:creationId xmlns:a16="http://schemas.microsoft.com/office/drawing/2014/main" id="{1412F77D-0DEF-468C-B193-5C2DC151B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875" y="3560764"/>
              <a:ext cx="49213" cy="14288"/>
            </a:xfrm>
            <a:custGeom>
              <a:avLst/>
              <a:gdLst>
                <a:gd name="T0" fmla="*/ 2 w 52"/>
                <a:gd name="T1" fmla="*/ 23 h 25"/>
                <a:gd name="T2" fmla="*/ 28 w 52"/>
                <a:gd name="T3" fmla="*/ 3 h 25"/>
                <a:gd name="T4" fmla="*/ 22 w 52"/>
                <a:gd name="T5" fmla="*/ 9 h 25"/>
                <a:gd name="T6" fmla="*/ 2 w 52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5">
                  <a:moveTo>
                    <a:pt x="2" y="23"/>
                  </a:moveTo>
                  <a:cubicBezTo>
                    <a:pt x="0" y="5"/>
                    <a:pt x="11" y="1"/>
                    <a:pt x="28" y="3"/>
                  </a:cubicBezTo>
                  <a:cubicBezTo>
                    <a:pt x="52" y="0"/>
                    <a:pt x="37" y="15"/>
                    <a:pt x="22" y="9"/>
                  </a:cubicBezTo>
                  <a:cubicBezTo>
                    <a:pt x="15" y="14"/>
                    <a:pt x="15" y="25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52">
              <a:extLst>
                <a:ext uri="{FF2B5EF4-FFF2-40B4-BE49-F238E27FC236}">
                  <a16:creationId xmlns:a16="http://schemas.microsoft.com/office/drawing/2014/main" id="{3170B4F6-9DAA-4214-AC59-28CB04462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0300" y="3584576"/>
              <a:ext cx="44450" cy="15875"/>
            </a:xfrm>
            <a:custGeom>
              <a:avLst/>
              <a:gdLst>
                <a:gd name="T0" fmla="*/ 41 w 49"/>
                <a:gd name="T1" fmla="*/ 1 h 29"/>
                <a:gd name="T2" fmla="*/ 28 w 49"/>
                <a:gd name="T3" fmla="*/ 28 h 29"/>
                <a:gd name="T4" fmla="*/ 2 w 49"/>
                <a:gd name="T5" fmla="*/ 8 h 29"/>
                <a:gd name="T6" fmla="*/ 41 w 49"/>
                <a:gd name="T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29">
                  <a:moveTo>
                    <a:pt x="41" y="1"/>
                  </a:moveTo>
                  <a:cubicBezTo>
                    <a:pt x="49" y="23"/>
                    <a:pt x="20" y="6"/>
                    <a:pt x="28" y="28"/>
                  </a:cubicBezTo>
                  <a:cubicBezTo>
                    <a:pt x="11" y="29"/>
                    <a:pt x="0" y="25"/>
                    <a:pt x="2" y="8"/>
                  </a:cubicBezTo>
                  <a:cubicBezTo>
                    <a:pt x="19" y="25"/>
                    <a:pt x="22" y="0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53">
              <a:extLst>
                <a:ext uri="{FF2B5EF4-FFF2-40B4-BE49-F238E27FC236}">
                  <a16:creationId xmlns:a16="http://schemas.microsoft.com/office/drawing/2014/main" id="{DD16F8E3-3E2E-4841-BF7D-B721AA49D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0925" y="3586164"/>
              <a:ext cx="63500" cy="41275"/>
            </a:xfrm>
            <a:custGeom>
              <a:avLst/>
              <a:gdLst>
                <a:gd name="T0" fmla="*/ 60 w 68"/>
                <a:gd name="T1" fmla="*/ 12 h 73"/>
                <a:gd name="T2" fmla="*/ 60 w 68"/>
                <a:gd name="T3" fmla="*/ 58 h 73"/>
                <a:gd name="T4" fmla="*/ 20 w 68"/>
                <a:gd name="T5" fmla="*/ 65 h 73"/>
                <a:gd name="T6" fmla="*/ 1 w 68"/>
                <a:gd name="T7" fmla="*/ 39 h 73"/>
                <a:gd name="T8" fmla="*/ 60 w 68"/>
                <a:gd name="T9" fmla="*/ 1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73">
                  <a:moveTo>
                    <a:pt x="60" y="12"/>
                  </a:moveTo>
                  <a:cubicBezTo>
                    <a:pt x="68" y="33"/>
                    <a:pt x="40" y="49"/>
                    <a:pt x="60" y="58"/>
                  </a:cubicBezTo>
                  <a:cubicBezTo>
                    <a:pt x="59" y="73"/>
                    <a:pt x="32" y="61"/>
                    <a:pt x="20" y="65"/>
                  </a:cubicBezTo>
                  <a:cubicBezTo>
                    <a:pt x="21" y="39"/>
                    <a:pt x="24" y="27"/>
                    <a:pt x="1" y="39"/>
                  </a:cubicBezTo>
                  <a:cubicBezTo>
                    <a:pt x="0" y="6"/>
                    <a:pt x="35" y="0"/>
                    <a:pt x="60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54">
              <a:extLst>
                <a:ext uri="{FF2B5EF4-FFF2-40B4-BE49-F238E27FC236}">
                  <a16:creationId xmlns:a16="http://schemas.microsoft.com/office/drawing/2014/main" id="{E767379E-4928-42CF-A50E-C2682CB76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7563" y="3736976"/>
              <a:ext cx="39688" cy="39688"/>
            </a:xfrm>
            <a:custGeom>
              <a:avLst/>
              <a:gdLst>
                <a:gd name="T0" fmla="*/ 39 w 43"/>
                <a:gd name="T1" fmla="*/ 26 h 66"/>
                <a:gd name="T2" fmla="*/ 26 w 43"/>
                <a:gd name="T3" fmla="*/ 66 h 66"/>
                <a:gd name="T4" fmla="*/ 0 w 43"/>
                <a:gd name="T5" fmla="*/ 66 h 66"/>
                <a:gd name="T6" fmla="*/ 7 w 43"/>
                <a:gd name="T7" fmla="*/ 20 h 66"/>
                <a:gd name="T8" fmla="*/ 39 w 43"/>
                <a:gd name="T9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66">
                  <a:moveTo>
                    <a:pt x="39" y="26"/>
                  </a:moveTo>
                  <a:cubicBezTo>
                    <a:pt x="41" y="45"/>
                    <a:pt x="17" y="39"/>
                    <a:pt x="26" y="66"/>
                  </a:cubicBezTo>
                  <a:cubicBezTo>
                    <a:pt x="18" y="66"/>
                    <a:pt x="9" y="66"/>
                    <a:pt x="0" y="66"/>
                  </a:cubicBezTo>
                  <a:cubicBezTo>
                    <a:pt x="2" y="54"/>
                    <a:pt x="24" y="29"/>
                    <a:pt x="7" y="20"/>
                  </a:cubicBezTo>
                  <a:cubicBezTo>
                    <a:pt x="12" y="5"/>
                    <a:pt x="43" y="0"/>
                    <a:pt x="39" y="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55">
              <a:extLst>
                <a:ext uri="{FF2B5EF4-FFF2-40B4-BE49-F238E27FC236}">
                  <a16:creationId xmlns:a16="http://schemas.microsoft.com/office/drawing/2014/main" id="{6A824B54-C0CA-48A9-B601-7014A3BED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950" y="3756026"/>
              <a:ext cx="25400" cy="12700"/>
            </a:xfrm>
            <a:custGeom>
              <a:avLst/>
              <a:gdLst>
                <a:gd name="T0" fmla="*/ 0 w 28"/>
                <a:gd name="T1" fmla="*/ 8 h 22"/>
                <a:gd name="T2" fmla="*/ 26 w 28"/>
                <a:gd name="T3" fmla="*/ 2 h 22"/>
                <a:gd name="T4" fmla="*/ 20 w 28"/>
                <a:gd name="T5" fmla="*/ 22 h 22"/>
                <a:gd name="T6" fmla="*/ 7 w 28"/>
                <a:gd name="T7" fmla="*/ 22 h 22"/>
                <a:gd name="T8" fmla="*/ 0 w 28"/>
                <a:gd name="T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2">
                  <a:moveTo>
                    <a:pt x="0" y="8"/>
                  </a:moveTo>
                  <a:cubicBezTo>
                    <a:pt x="2" y="0"/>
                    <a:pt x="16" y="3"/>
                    <a:pt x="26" y="2"/>
                  </a:cubicBezTo>
                  <a:cubicBezTo>
                    <a:pt x="28" y="12"/>
                    <a:pt x="20" y="13"/>
                    <a:pt x="20" y="22"/>
                  </a:cubicBezTo>
                  <a:cubicBezTo>
                    <a:pt x="15" y="22"/>
                    <a:pt x="11" y="22"/>
                    <a:pt x="7" y="22"/>
                  </a:cubicBezTo>
                  <a:cubicBezTo>
                    <a:pt x="8" y="14"/>
                    <a:pt x="5" y="10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56">
              <a:extLst>
                <a:ext uri="{FF2B5EF4-FFF2-40B4-BE49-F238E27FC236}">
                  <a16:creationId xmlns:a16="http://schemas.microsoft.com/office/drawing/2014/main" id="{22B50F77-FA18-4F8B-AB5D-BD759283B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825" y="3768726"/>
              <a:ext cx="252413" cy="60325"/>
            </a:xfrm>
            <a:custGeom>
              <a:avLst/>
              <a:gdLst>
                <a:gd name="T0" fmla="*/ 263 w 268"/>
                <a:gd name="T1" fmla="*/ 72 h 103"/>
                <a:gd name="T2" fmla="*/ 204 w 268"/>
                <a:gd name="T3" fmla="*/ 91 h 103"/>
                <a:gd name="T4" fmla="*/ 191 w 268"/>
                <a:gd name="T5" fmla="*/ 59 h 103"/>
                <a:gd name="T6" fmla="*/ 119 w 268"/>
                <a:gd name="T7" fmla="*/ 46 h 103"/>
                <a:gd name="T8" fmla="*/ 112 w 268"/>
                <a:gd name="T9" fmla="*/ 26 h 103"/>
                <a:gd name="T10" fmla="*/ 46 w 268"/>
                <a:gd name="T11" fmla="*/ 26 h 103"/>
                <a:gd name="T12" fmla="*/ 0 w 268"/>
                <a:gd name="T13" fmla="*/ 39 h 103"/>
                <a:gd name="T14" fmla="*/ 27 w 268"/>
                <a:gd name="T15" fmla="*/ 6 h 103"/>
                <a:gd name="T16" fmla="*/ 86 w 268"/>
                <a:gd name="T17" fmla="*/ 0 h 103"/>
                <a:gd name="T18" fmla="*/ 105 w 268"/>
                <a:gd name="T19" fmla="*/ 13 h 103"/>
                <a:gd name="T20" fmla="*/ 125 w 268"/>
                <a:gd name="T21" fmla="*/ 19 h 103"/>
                <a:gd name="T22" fmla="*/ 178 w 268"/>
                <a:gd name="T23" fmla="*/ 26 h 103"/>
                <a:gd name="T24" fmla="*/ 197 w 268"/>
                <a:gd name="T25" fmla="*/ 59 h 103"/>
                <a:gd name="T26" fmla="*/ 217 w 268"/>
                <a:gd name="T27" fmla="*/ 65 h 103"/>
                <a:gd name="T28" fmla="*/ 263 w 268"/>
                <a:gd name="T29" fmla="*/ 7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8" h="103">
                  <a:moveTo>
                    <a:pt x="263" y="72"/>
                  </a:moveTo>
                  <a:cubicBezTo>
                    <a:pt x="268" y="103"/>
                    <a:pt x="209" y="70"/>
                    <a:pt x="204" y="91"/>
                  </a:cubicBezTo>
                  <a:cubicBezTo>
                    <a:pt x="190" y="90"/>
                    <a:pt x="202" y="63"/>
                    <a:pt x="191" y="59"/>
                  </a:cubicBezTo>
                  <a:cubicBezTo>
                    <a:pt x="168" y="53"/>
                    <a:pt x="143" y="50"/>
                    <a:pt x="119" y="46"/>
                  </a:cubicBezTo>
                  <a:cubicBezTo>
                    <a:pt x="115" y="40"/>
                    <a:pt x="112" y="35"/>
                    <a:pt x="112" y="26"/>
                  </a:cubicBezTo>
                  <a:cubicBezTo>
                    <a:pt x="86" y="28"/>
                    <a:pt x="66" y="23"/>
                    <a:pt x="46" y="26"/>
                  </a:cubicBezTo>
                  <a:cubicBezTo>
                    <a:pt x="31" y="28"/>
                    <a:pt x="18" y="45"/>
                    <a:pt x="0" y="39"/>
                  </a:cubicBezTo>
                  <a:cubicBezTo>
                    <a:pt x="1" y="20"/>
                    <a:pt x="28" y="28"/>
                    <a:pt x="27" y="6"/>
                  </a:cubicBezTo>
                  <a:cubicBezTo>
                    <a:pt x="44" y="2"/>
                    <a:pt x="79" y="14"/>
                    <a:pt x="86" y="0"/>
                  </a:cubicBezTo>
                  <a:cubicBezTo>
                    <a:pt x="115" y="5"/>
                    <a:pt x="76" y="6"/>
                    <a:pt x="105" y="13"/>
                  </a:cubicBezTo>
                  <a:cubicBezTo>
                    <a:pt x="105" y="13"/>
                    <a:pt x="125" y="19"/>
                    <a:pt x="125" y="19"/>
                  </a:cubicBezTo>
                  <a:cubicBezTo>
                    <a:pt x="130" y="25"/>
                    <a:pt x="152" y="28"/>
                    <a:pt x="178" y="26"/>
                  </a:cubicBezTo>
                  <a:cubicBezTo>
                    <a:pt x="171" y="50"/>
                    <a:pt x="210" y="29"/>
                    <a:pt x="197" y="59"/>
                  </a:cubicBezTo>
                  <a:cubicBezTo>
                    <a:pt x="207" y="51"/>
                    <a:pt x="213" y="52"/>
                    <a:pt x="217" y="65"/>
                  </a:cubicBezTo>
                  <a:cubicBezTo>
                    <a:pt x="231" y="69"/>
                    <a:pt x="260" y="57"/>
                    <a:pt x="263" y="7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57">
              <a:extLst>
                <a:ext uri="{FF2B5EF4-FFF2-40B4-BE49-F238E27FC236}">
                  <a16:creationId xmlns:a16="http://schemas.microsoft.com/office/drawing/2014/main" id="{AD6F7DD2-1785-47A8-8A4D-3B4B836B3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688" y="3821113"/>
              <a:ext cx="103188" cy="34925"/>
            </a:xfrm>
            <a:custGeom>
              <a:avLst/>
              <a:gdLst>
                <a:gd name="T0" fmla="*/ 5 w 110"/>
                <a:gd name="T1" fmla="*/ 0 h 60"/>
                <a:gd name="T2" fmla="*/ 58 w 110"/>
                <a:gd name="T3" fmla="*/ 7 h 60"/>
                <a:gd name="T4" fmla="*/ 84 w 110"/>
                <a:gd name="T5" fmla="*/ 14 h 60"/>
                <a:gd name="T6" fmla="*/ 110 w 110"/>
                <a:gd name="T7" fmla="*/ 27 h 60"/>
                <a:gd name="T8" fmla="*/ 18 w 110"/>
                <a:gd name="T9" fmla="*/ 40 h 60"/>
                <a:gd name="T10" fmla="*/ 31 w 110"/>
                <a:gd name="T11" fmla="*/ 33 h 60"/>
                <a:gd name="T12" fmla="*/ 5 w 110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60">
                  <a:moveTo>
                    <a:pt x="5" y="0"/>
                  </a:moveTo>
                  <a:cubicBezTo>
                    <a:pt x="18" y="10"/>
                    <a:pt x="41" y="2"/>
                    <a:pt x="58" y="7"/>
                  </a:cubicBezTo>
                  <a:cubicBezTo>
                    <a:pt x="60" y="8"/>
                    <a:pt x="78" y="32"/>
                    <a:pt x="84" y="14"/>
                  </a:cubicBezTo>
                  <a:cubicBezTo>
                    <a:pt x="94" y="16"/>
                    <a:pt x="90" y="34"/>
                    <a:pt x="110" y="27"/>
                  </a:cubicBezTo>
                  <a:cubicBezTo>
                    <a:pt x="108" y="60"/>
                    <a:pt x="40" y="46"/>
                    <a:pt x="18" y="40"/>
                  </a:cubicBezTo>
                  <a:cubicBezTo>
                    <a:pt x="14" y="33"/>
                    <a:pt x="31" y="35"/>
                    <a:pt x="31" y="33"/>
                  </a:cubicBezTo>
                  <a:cubicBezTo>
                    <a:pt x="32" y="22"/>
                    <a:pt x="0" y="2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8">
              <a:extLst>
                <a:ext uri="{FF2B5EF4-FFF2-40B4-BE49-F238E27FC236}">
                  <a16:creationId xmlns:a16="http://schemas.microsoft.com/office/drawing/2014/main" id="{D29FCCBF-A3A6-45A5-908D-BDF329A3A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7050" y="3825876"/>
              <a:ext cx="50800" cy="22225"/>
            </a:xfrm>
            <a:custGeom>
              <a:avLst/>
              <a:gdLst>
                <a:gd name="T0" fmla="*/ 47 w 54"/>
                <a:gd name="T1" fmla="*/ 0 h 40"/>
                <a:gd name="T2" fmla="*/ 34 w 54"/>
                <a:gd name="T3" fmla="*/ 40 h 40"/>
                <a:gd name="T4" fmla="*/ 1 w 54"/>
                <a:gd name="T5" fmla="*/ 13 h 40"/>
                <a:gd name="T6" fmla="*/ 14 w 54"/>
                <a:gd name="T7" fmla="*/ 0 h 40"/>
                <a:gd name="T8" fmla="*/ 47 w 54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0">
                  <a:moveTo>
                    <a:pt x="47" y="0"/>
                  </a:moveTo>
                  <a:cubicBezTo>
                    <a:pt x="54" y="25"/>
                    <a:pt x="31" y="19"/>
                    <a:pt x="34" y="40"/>
                  </a:cubicBezTo>
                  <a:cubicBezTo>
                    <a:pt x="18" y="36"/>
                    <a:pt x="0" y="34"/>
                    <a:pt x="1" y="13"/>
                  </a:cubicBezTo>
                  <a:cubicBezTo>
                    <a:pt x="12" y="16"/>
                    <a:pt x="14" y="8"/>
                    <a:pt x="14" y="0"/>
                  </a:cubicBezTo>
                  <a:cubicBezTo>
                    <a:pt x="25" y="0"/>
                    <a:pt x="36" y="0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9">
              <a:extLst>
                <a:ext uri="{FF2B5EF4-FFF2-40B4-BE49-F238E27FC236}">
                  <a16:creationId xmlns:a16="http://schemas.microsoft.com/office/drawing/2014/main" id="{D926DD91-9DE6-491A-8BEF-313413B25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588" y="3833813"/>
              <a:ext cx="39688" cy="19050"/>
            </a:xfrm>
            <a:custGeom>
              <a:avLst/>
              <a:gdLst>
                <a:gd name="T0" fmla="*/ 33 w 42"/>
                <a:gd name="T1" fmla="*/ 32 h 32"/>
                <a:gd name="T2" fmla="*/ 0 w 42"/>
                <a:gd name="T3" fmla="*/ 26 h 32"/>
                <a:gd name="T4" fmla="*/ 33 w 42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2">
                  <a:moveTo>
                    <a:pt x="33" y="32"/>
                  </a:moveTo>
                  <a:cubicBezTo>
                    <a:pt x="25" y="27"/>
                    <a:pt x="15" y="23"/>
                    <a:pt x="0" y="26"/>
                  </a:cubicBezTo>
                  <a:cubicBezTo>
                    <a:pt x="4" y="14"/>
                    <a:pt x="42" y="0"/>
                    <a:pt x="33" y="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60">
              <a:extLst>
                <a:ext uri="{FF2B5EF4-FFF2-40B4-BE49-F238E27FC236}">
                  <a16:creationId xmlns:a16="http://schemas.microsoft.com/office/drawing/2014/main" id="{835DAE9B-8D57-4C09-BFFF-2E8D8E3B3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400" y="3838576"/>
              <a:ext cx="47625" cy="20638"/>
            </a:xfrm>
            <a:custGeom>
              <a:avLst/>
              <a:gdLst>
                <a:gd name="T0" fmla="*/ 6 w 52"/>
                <a:gd name="T1" fmla="*/ 11 h 35"/>
                <a:gd name="T2" fmla="*/ 46 w 52"/>
                <a:gd name="T3" fmla="*/ 24 h 35"/>
                <a:gd name="T4" fmla="*/ 6 w 52"/>
                <a:gd name="T5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35">
                  <a:moveTo>
                    <a:pt x="6" y="11"/>
                  </a:moveTo>
                  <a:cubicBezTo>
                    <a:pt x="20" y="15"/>
                    <a:pt x="52" y="0"/>
                    <a:pt x="46" y="24"/>
                  </a:cubicBezTo>
                  <a:cubicBezTo>
                    <a:pt x="32" y="20"/>
                    <a:pt x="0" y="35"/>
                    <a:pt x="6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61">
              <a:extLst>
                <a:ext uri="{FF2B5EF4-FFF2-40B4-BE49-F238E27FC236}">
                  <a16:creationId xmlns:a16="http://schemas.microsoft.com/office/drawing/2014/main" id="{9B064612-96C9-45F1-87C0-B02714A5D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863" y="3848101"/>
              <a:ext cx="68263" cy="74613"/>
            </a:xfrm>
            <a:custGeom>
              <a:avLst/>
              <a:gdLst>
                <a:gd name="T0" fmla="*/ 34 w 73"/>
                <a:gd name="T1" fmla="*/ 0 h 128"/>
                <a:gd name="T2" fmla="*/ 60 w 73"/>
                <a:gd name="T3" fmla="*/ 0 h 128"/>
                <a:gd name="T4" fmla="*/ 73 w 73"/>
                <a:gd name="T5" fmla="*/ 46 h 128"/>
                <a:gd name="T6" fmla="*/ 53 w 73"/>
                <a:gd name="T7" fmla="*/ 65 h 128"/>
                <a:gd name="T8" fmla="*/ 47 w 73"/>
                <a:gd name="T9" fmla="*/ 85 h 128"/>
                <a:gd name="T10" fmla="*/ 40 w 73"/>
                <a:gd name="T11" fmla="*/ 118 h 128"/>
                <a:gd name="T12" fmla="*/ 21 w 73"/>
                <a:gd name="T13" fmla="*/ 98 h 128"/>
                <a:gd name="T14" fmla="*/ 1 w 73"/>
                <a:gd name="T15" fmla="*/ 72 h 128"/>
                <a:gd name="T16" fmla="*/ 14 w 73"/>
                <a:gd name="T17" fmla="*/ 32 h 128"/>
                <a:gd name="T18" fmla="*/ 34 w 73"/>
                <a:gd name="T1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128">
                  <a:moveTo>
                    <a:pt x="34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7" y="12"/>
                    <a:pt x="68" y="31"/>
                    <a:pt x="73" y="46"/>
                  </a:cubicBezTo>
                  <a:cubicBezTo>
                    <a:pt x="61" y="46"/>
                    <a:pt x="69" y="67"/>
                    <a:pt x="53" y="65"/>
                  </a:cubicBezTo>
                  <a:cubicBezTo>
                    <a:pt x="54" y="75"/>
                    <a:pt x="54" y="84"/>
                    <a:pt x="47" y="85"/>
                  </a:cubicBezTo>
                  <a:cubicBezTo>
                    <a:pt x="43" y="94"/>
                    <a:pt x="55" y="119"/>
                    <a:pt x="40" y="118"/>
                  </a:cubicBezTo>
                  <a:cubicBezTo>
                    <a:pt x="18" y="128"/>
                    <a:pt x="36" y="99"/>
                    <a:pt x="21" y="98"/>
                  </a:cubicBezTo>
                  <a:cubicBezTo>
                    <a:pt x="12" y="98"/>
                    <a:pt x="10" y="80"/>
                    <a:pt x="1" y="72"/>
                  </a:cubicBezTo>
                  <a:cubicBezTo>
                    <a:pt x="0" y="53"/>
                    <a:pt x="23" y="59"/>
                    <a:pt x="14" y="32"/>
                  </a:cubicBezTo>
                  <a:cubicBezTo>
                    <a:pt x="30" y="48"/>
                    <a:pt x="31" y="16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62">
              <a:extLst>
                <a:ext uri="{FF2B5EF4-FFF2-40B4-BE49-F238E27FC236}">
                  <a16:creationId xmlns:a16="http://schemas.microsoft.com/office/drawing/2014/main" id="{FFEC05BD-DC4F-4547-8226-FF067E6E3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3125" y="3911601"/>
              <a:ext cx="92075" cy="58738"/>
            </a:xfrm>
            <a:custGeom>
              <a:avLst/>
              <a:gdLst>
                <a:gd name="T0" fmla="*/ 53 w 99"/>
                <a:gd name="T1" fmla="*/ 10 h 102"/>
                <a:gd name="T2" fmla="*/ 72 w 99"/>
                <a:gd name="T3" fmla="*/ 30 h 102"/>
                <a:gd name="T4" fmla="*/ 66 w 99"/>
                <a:gd name="T5" fmla="*/ 36 h 102"/>
                <a:gd name="T6" fmla="*/ 72 w 99"/>
                <a:gd name="T7" fmla="*/ 49 h 102"/>
                <a:gd name="T8" fmla="*/ 99 w 99"/>
                <a:gd name="T9" fmla="*/ 82 h 102"/>
                <a:gd name="T10" fmla="*/ 85 w 99"/>
                <a:gd name="T11" fmla="*/ 102 h 102"/>
                <a:gd name="T12" fmla="*/ 66 w 99"/>
                <a:gd name="T13" fmla="*/ 102 h 102"/>
                <a:gd name="T14" fmla="*/ 33 w 99"/>
                <a:gd name="T15" fmla="*/ 69 h 102"/>
                <a:gd name="T16" fmla="*/ 46 w 99"/>
                <a:gd name="T17" fmla="*/ 56 h 102"/>
                <a:gd name="T18" fmla="*/ 0 w 99"/>
                <a:gd name="T19" fmla="*/ 16 h 102"/>
                <a:gd name="T20" fmla="*/ 53 w 99"/>
                <a:gd name="T21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02">
                  <a:moveTo>
                    <a:pt x="53" y="10"/>
                  </a:moveTo>
                  <a:cubicBezTo>
                    <a:pt x="36" y="31"/>
                    <a:pt x="68" y="23"/>
                    <a:pt x="72" y="30"/>
                  </a:cubicBezTo>
                  <a:cubicBezTo>
                    <a:pt x="76" y="36"/>
                    <a:pt x="66" y="35"/>
                    <a:pt x="66" y="36"/>
                  </a:cubicBezTo>
                  <a:cubicBezTo>
                    <a:pt x="66" y="37"/>
                    <a:pt x="71" y="47"/>
                    <a:pt x="72" y="49"/>
                  </a:cubicBezTo>
                  <a:cubicBezTo>
                    <a:pt x="79" y="62"/>
                    <a:pt x="99" y="61"/>
                    <a:pt x="99" y="82"/>
                  </a:cubicBezTo>
                  <a:cubicBezTo>
                    <a:pt x="85" y="79"/>
                    <a:pt x="86" y="91"/>
                    <a:pt x="85" y="102"/>
                  </a:cubicBezTo>
                  <a:cubicBezTo>
                    <a:pt x="80" y="97"/>
                    <a:pt x="67" y="92"/>
                    <a:pt x="66" y="102"/>
                  </a:cubicBezTo>
                  <a:cubicBezTo>
                    <a:pt x="48" y="97"/>
                    <a:pt x="52" y="72"/>
                    <a:pt x="33" y="69"/>
                  </a:cubicBezTo>
                  <a:cubicBezTo>
                    <a:pt x="35" y="62"/>
                    <a:pt x="46" y="64"/>
                    <a:pt x="46" y="56"/>
                  </a:cubicBezTo>
                  <a:cubicBezTo>
                    <a:pt x="30" y="44"/>
                    <a:pt x="20" y="25"/>
                    <a:pt x="0" y="16"/>
                  </a:cubicBezTo>
                  <a:cubicBezTo>
                    <a:pt x="15" y="0"/>
                    <a:pt x="29" y="7"/>
                    <a:pt x="53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63">
              <a:extLst>
                <a:ext uri="{FF2B5EF4-FFF2-40B4-BE49-F238E27FC236}">
                  <a16:creationId xmlns:a16="http://schemas.microsoft.com/office/drawing/2014/main" id="{C6D172D4-B21D-429F-94EF-AF5C7985F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6613" y="3937001"/>
              <a:ext cx="17463" cy="7938"/>
            </a:xfrm>
            <a:custGeom>
              <a:avLst/>
              <a:gdLst>
                <a:gd name="T0" fmla="*/ 0 w 19"/>
                <a:gd name="T1" fmla="*/ 0 h 13"/>
                <a:gd name="T2" fmla="*/ 19 w 19"/>
                <a:gd name="T3" fmla="*/ 0 h 13"/>
                <a:gd name="T4" fmla="*/ 19 w 19"/>
                <a:gd name="T5" fmla="*/ 13 h 13"/>
                <a:gd name="T6" fmla="*/ 0 w 19"/>
                <a:gd name="T7" fmla="*/ 13 h 13"/>
                <a:gd name="T8" fmla="*/ 0 w 1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0" y="0"/>
                  </a:moveTo>
                  <a:cubicBezTo>
                    <a:pt x="6" y="0"/>
                    <a:pt x="13" y="0"/>
                    <a:pt x="19" y="0"/>
                  </a:cubicBezTo>
                  <a:cubicBezTo>
                    <a:pt x="19" y="4"/>
                    <a:pt x="19" y="8"/>
                    <a:pt x="19" y="13"/>
                  </a:cubicBezTo>
                  <a:cubicBezTo>
                    <a:pt x="13" y="13"/>
                    <a:pt x="6" y="13"/>
                    <a:pt x="0" y="13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64">
              <a:extLst>
                <a:ext uri="{FF2B5EF4-FFF2-40B4-BE49-F238E27FC236}">
                  <a16:creationId xmlns:a16="http://schemas.microsoft.com/office/drawing/2014/main" id="{9957C795-5B55-42B0-BAA6-F36A0368B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6775" y="3946526"/>
              <a:ext cx="50800" cy="47625"/>
            </a:xfrm>
            <a:custGeom>
              <a:avLst/>
              <a:gdLst>
                <a:gd name="T0" fmla="*/ 52 w 53"/>
                <a:gd name="T1" fmla="*/ 67 h 81"/>
                <a:gd name="T2" fmla="*/ 19 w 53"/>
                <a:gd name="T3" fmla="*/ 74 h 81"/>
                <a:gd name="T4" fmla="*/ 0 w 53"/>
                <a:gd name="T5" fmla="*/ 41 h 81"/>
                <a:gd name="T6" fmla="*/ 52 w 53"/>
                <a:gd name="T7" fmla="*/ 6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81">
                  <a:moveTo>
                    <a:pt x="52" y="67"/>
                  </a:moveTo>
                  <a:cubicBezTo>
                    <a:pt x="53" y="81"/>
                    <a:pt x="29" y="70"/>
                    <a:pt x="19" y="74"/>
                  </a:cubicBezTo>
                  <a:cubicBezTo>
                    <a:pt x="19" y="56"/>
                    <a:pt x="25" y="32"/>
                    <a:pt x="0" y="41"/>
                  </a:cubicBezTo>
                  <a:cubicBezTo>
                    <a:pt x="24" y="0"/>
                    <a:pt x="22" y="73"/>
                    <a:pt x="52" y="6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65">
              <a:extLst>
                <a:ext uri="{FF2B5EF4-FFF2-40B4-BE49-F238E27FC236}">
                  <a16:creationId xmlns:a16="http://schemas.microsoft.com/office/drawing/2014/main" id="{C674D0AC-93BB-4B2C-92F9-CE20978E9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738" y="3986214"/>
              <a:ext cx="52388" cy="57150"/>
            </a:xfrm>
            <a:custGeom>
              <a:avLst/>
              <a:gdLst>
                <a:gd name="T0" fmla="*/ 10 w 56"/>
                <a:gd name="T1" fmla="*/ 7 h 98"/>
                <a:gd name="T2" fmla="*/ 30 w 56"/>
                <a:gd name="T3" fmla="*/ 26 h 98"/>
                <a:gd name="T4" fmla="*/ 37 w 56"/>
                <a:gd name="T5" fmla="*/ 33 h 98"/>
                <a:gd name="T6" fmla="*/ 50 w 56"/>
                <a:gd name="T7" fmla="*/ 46 h 98"/>
                <a:gd name="T8" fmla="*/ 43 w 56"/>
                <a:gd name="T9" fmla="*/ 53 h 98"/>
                <a:gd name="T10" fmla="*/ 50 w 56"/>
                <a:gd name="T11" fmla="*/ 85 h 98"/>
                <a:gd name="T12" fmla="*/ 37 w 56"/>
                <a:gd name="T13" fmla="*/ 98 h 98"/>
                <a:gd name="T14" fmla="*/ 10 w 56"/>
                <a:gd name="T15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98">
                  <a:moveTo>
                    <a:pt x="10" y="7"/>
                  </a:moveTo>
                  <a:cubicBezTo>
                    <a:pt x="24" y="0"/>
                    <a:pt x="26" y="21"/>
                    <a:pt x="30" y="26"/>
                  </a:cubicBezTo>
                  <a:cubicBezTo>
                    <a:pt x="33" y="30"/>
                    <a:pt x="36" y="25"/>
                    <a:pt x="37" y="33"/>
                  </a:cubicBezTo>
                  <a:cubicBezTo>
                    <a:pt x="37" y="41"/>
                    <a:pt x="48" y="41"/>
                    <a:pt x="50" y="46"/>
                  </a:cubicBezTo>
                  <a:cubicBezTo>
                    <a:pt x="52" y="53"/>
                    <a:pt x="44" y="50"/>
                    <a:pt x="43" y="53"/>
                  </a:cubicBezTo>
                  <a:cubicBezTo>
                    <a:pt x="42" y="58"/>
                    <a:pt x="56" y="66"/>
                    <a:pt x="50" y="85"/>
                  </a:cubicBezTo>
                  <a:cubicBezTo>
                    <a:pt x="39" y="83"/>
                    <a:pt x="37" y="91"/>
                    <a:pt x="37" y="98"/>
                  </a:cubicBezTo>
                  <a:cubicBezTo>
                    <a:pt x="0" y="86"/>
                    <a:pt x="4" y="49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66">
              <a:extLst>
                <a:ext uri="{FF2B5EF4-FFF2-40B4-BE49-F238E27FC236}">
                  <a16:creationId xmlns:a16="http://schemas.microsoft.com/office/drawing/2014/main" id="{FB3D6EA1-6319-4B17-8D1D-280004B01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2813" y="3989389"/>
              <a:ext cx="65088" cy="61913"/>
            </a:xfrm>
            <a:custGeom>
              <a:avLst/>
              <a:gdLst>
                <a:gd name="T0" fmla="*/ 56 w 69"/>
                <a:gd name="T1" fmla="*/ 2 h 108"/>
                <a:gd name="T2" fmla="*/ 69 w 69"/>
                <a:gd name="T3" fmla="*/ 54 h 108"/>
                <a:gd name="T4" fmla="*/ 49 w 69"/>
                <a:gd name="T5" fmla="*/ 61 h 108"/>
                <a:gd name="T6" fmla="*/ 49 w 69"/>
                <a:gd name="T7" fmla="*/ 107 h 108"/>
                <a:gd name="T8" fmla="*/ 16 w 69"/>
                <a:gd name="T9" fmla="*/ 87 h 108"/>
                <a:gd name="T10" fmla="*/ 23 w 69"/>
                <a:gd name="T11" fmla="*/ 61 h 108"/>
                <a:gd name="T12" fmla="*/ 23 w 69"/>
                <a:gd name="T13" fmla="*/ 48 h 108"/>
                <a:gd name="T14" fmla="*/ 16 w 69"/>
                <a:gd name="T15" fmla="*/ 48 h 108"/>
                <a:gd name="T16" fmla="*/ 29 w 69"/>
                <a:gd name="T17" fmla="*/ 28 h 108"/>
                <a:gd name="T18" fmla="*/ 42 w 69"/>
                <a:gd name="T19" fmla="*/ 8 h 108"/>
                <a:gd name="T20" fmla="*/ 56 w 69"/>
                <a:gd name="T21" fmla="*/ 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108">
                  <a:moveTo>
                    <a:pt x="56" y="2"/>
                  </a:moveTo>
                  <a:cubicBezTo>
                    <a:pt x="55" y="24"/>
                    <a:pt x="54" y="47"/>
                    <a:pt x="69" y="54"/>
                  </a:cubicBezTo>
                  <a:cubicBezTo>
                    <a:pt x="68" y="62"/>
                    <a:pt x="57" y="60"/>
                    <a:pt x="49" y="61"/>
                  </a:cubicBezTo>
                  <a:cubicBezTo>
                    <a:pt x="61" y="72"/>
                    <a:pt x="43" y="83"/>
                    <a:pt x="49" y="107"/>
                  </a:cubicBezTo>
                  <a:cubicBezTo>
                    <a:pt x="30" y="108"/>
                    <a:pt x="34" y="87"/>
                    <a:pt x="16" y="87"/>
                  </a:cubicBezTo>
                  <a:cubicBezTo>
                    <a:pt x="13" y="73"/>
                    <a:pt x="22" y="70"/>
                    <a:pt x="23" y="61"/>
                  </a:cubicBezTo>
                  <a:cubicBezTo>
                    <a:pt x="23" y="55"/>
                    <a:pt x="11" y="49"/>
                    <a:pt x="23" y="48"/>
                  </a:cubicBezTo>
                  <a:cubicBezTo>
                    <a:pt x="22" y="40"/>
                    <a:pt x="16" y="44"/>
                    <a:pt x="16" y="48"/>
                  </a:cubicBezTo>
                  <a:cubicBezTo>
                    <a:pt x="0" y="45"/>
                    <a:pt x="16" y="22"/>
                    <a:pt x="29" y="28"/>
                  </a:cubicBezTo>
                  <a:cubicBezTo>
                    <a:pt x="29" y="18"/>
                    <a:pt x="37" y="12"/>
                    <a:pt x="42" y="8"/>
                  </a:cubicBezTo>
                  <a:cubicBezTo>
                    <a:pt x="46" y="6"/>
                    <a:pt x="48" y="0"/>
                    <a:pt x="56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67">
              <a:extLst>
                <a:ext uri="{FF2B5EF4-FFF2-40B4-BE49-F238E27FC236}">
                  <a16:creationId xmlns:a16="http://schemas.microsoft.com/office/drawing/2014/main" id="{01819331-77A6-4AAC-AACB-0BE9133C9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2013" y="4000501"/>
              <a:ext cx="49213" cy="26988"/>
            </a:xfrm>
            <a:custGeom>
              <a:avLst/>
              <a:gdLst>
                <a:gd name="T0" fmla="*/ 31 w 52"/>
                <a:gd name="T1" fmla="*/ 1 h 47"/>
                <a:gd name="T2" fmla="*/ 51 w 52"/>
                <a:gd name="T3" fmla="*/ 21 h 47"/>
                <a:gd name="T4" fmla="*/ 44 w 52"/>
                <a:gd name="T5" fmla="*/ 28 h 47"/>
                <a:gd name="T6" fmla="*/ 5 w 52"/>
                <a:gd name="T7" fmla="*/ 47 h 47"/>
                <a:gd name="T8" fmla="*/ 31 w 52"/>
                <a:gd name="T9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7">
                  <a:moveTo>
                    <a:pt x="31" y="1"/>
                  </a:moveTo>
                  <a:cubicBezTo>
                    <a:pt x="45" y="0"/>
                    <a:pt x="52" y="7"/>
                    <a:pt x="51" y="21"/>
                  </a:cubicBezTo>
                  <a:cubicBezTo>
                    <a:pt x="39" y="19"/>
                    <a:pt x="37" y="27"/>
                    <a:pt x="44" y="28"/>
                  </a:cubicBezTo>
                  <a:cubicBezTo>
                    <a:pt x="38" y="33"/>
                    <a:pt x="20" y="43"/>
                    <a:pt x="5" y="47"/>
                  </a:cubicBezTo>
                  <a:cubicBezTo>
                    <a:pt x="0" y="19"/>
                    <a:pt x="32" y="2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68">
              <a:extLst>
                <a:ext uri="{FF2B5EF4-FFF2-40B4-BE49-F238E27FC236}">
                  <a16:creationId xmlns:a16="http://schemas.microsoft.com/office/drawing/2014/main" id="{22A0A959-47DE-49ED-8CAB-40C9C0953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1713" y="4098926"/>
              <a:ext cx="31750" cy="39688"/>
            </a:xfrm>
            <a:custGeom>
              <a:avLst/>
              <a:gdLst>
                <a:gd name="T0" fmla="*/ 7 w 33"/>
                <a:gd name="T1" fmla="*/ 2 h 67"/>
                <a:gd name="T2" fmla="*/ 33 w 33"/>
                <a:gd name="T3" fmla="*/ 22 h 67"/>
                <a:gd name="T4" fmla="*/ 0 w 33"/>
                <a:gd name="T5" fmla="*/ 61 h 67"/>
                <a:gd name="T6" fmla="*/ 13 w 33"/>
                <a:gd name="T7" fmla="*/ 55 h 67"/>
                <a:gd name="T8" fmla="*/ 7 w 33"/>
                <a:gd name="T9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7">
                  <a:moveTo>
                    <a:pt x="7" y="2"/>
                  </a:moveTo>
                  <a:cubicBezTo>
                    <a:pt x="24" y="0"/>
                    <a:pt x="12" y="28"/>
                    <a:pt x="33" y="22"/>
                  </a:cubicBezTo>
                  <a:cubicBezTo>
                    <a:pt x="27" y="40"/>
                    <a:pt x="30" y="67"/>
                    <a:pt x="0" y="61"/>
                  </a:cubicBezTo>
                  <a:cubicBezTo>
                    <a:pt x="0" y="55"/>
                    <a:pt x="8" y="56"/>
                    <a:pt x="13" y="55"/>
                  </a:cubicBezTo>
                  <a:cubicBezTo>
                    <a:pt x="3" y="30"/>
                    <a:pt x="2" y="35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69">
              <a:extLst>
                <a:ext uri="{FF2B5EF4-FFF2-40B4-BE49-F238E27FC236}">
                  <a16:creationId xmlns:a16="http://schemas.microsoft.com/office/drawing/2014/main" id="{92E1CD22-F776-4E78-A48A-DBD000A27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213" y="4110039"/>
              <a:ext cx="125413" cy="25400"/>
            </a:xfrm>
            <a:custGeom>
              <a:avLst/>
              <a:gdLst>
                <a:gd name="T0" fmla="*/ 132 w 134"/>
                <a:gd name="T1" fmla="*/ 17 h 43"/>
                <a:gd name="T2" fmla="*/ 92 w 134"/>
                <a:gd name="T3" fmla="*/ 37 h 43"/>
                <a:gd name="T4" fmla="*/ 0 w 134"/>
                <a:gd name="T5" fmla="*/ 43 h 43"/>
                <a:gd name="T6" fmla="*/ 112 w 134"/>
                <a:gd name="T7" fmla="*/ 10 h 43"/>
                <a:gd name="T8" fmla="*/ 132 w 134"/>
                <a:gd name="T9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43">
                  <a:moveTo>
                    <a:pt x="132" y="17"/>
                  </a:moveTo>
                  <a:cubicBezTo>
                    <a:pt x="134" y="35"/>
                    <a:pt x="109" y="35"/>
                    <a:pt x="92" y="37"/>
                  </a:cubicBezTo>
                  <a:cubicBezTo>
                    <a:pt x="64" y="40"/>
                    <a:pt x="26" y="33"/>
                    <a:pt x="0" y="43"/>
                  </a:cubicBezTo>
                  <a:cubicBezTo>
                    <a:pt x="6" y="0"/>
                    <a:pt x="97" y="43"/>
                    <a:pt x="112" y="10"/>
                  </a:cubicBezTo>
                  <a:cubicBezTo>
                    <a:pt x="117" y="14"/>
                    <a:pt x="123" y="17"/>
                    <a:pt x="132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70">
              <a:extLst>
                <a:ext uri="{FF2B5EF4-FFF2-40B4-BE49-F238E27FC236}">
                  <a16:creationId xmlns:a16="http://schemas.microsoft.com/office/drawing/2014/main" id="{5BFEBBCA-32EF-4CCB-89F9-514DD2383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2675" y="4140201"/>
              <a:ext cx="79375" cy="31750"/>
            </a:xfrm>
            <a:custGeom>
              <a:avLst/>
              <a:gdLst>
                <a:gd name="T0" fmla="*/ 85 w 85"/>
                <a:gd name="T1" fmla="*/ 37 h 55"/>
                <a:gd name="T2" fmla="*/ 72 w 85"/>
                <a:gd name="T3" fmla="*/ 50 h 55"/>
                <a:gd name="T4" fmla="*/ 32 w 85"/>
                <a:gd name="T5" fmla="*/ 50 h 55"/>
                <a:gd name="T6" fmla="*/ 26 w 85"/>
                <a:gd name="T7" fmla="*/ 44 h 55"/>
                <a:gd name="T8" fmla="*/ 0 w 85"/>
                <a:gd name="T9" fmla="*/ 24 h 55"/>
                <a:gd name="T10" fmla="*/ 32 w 85"/>
                <a:gd name="T11" fmla="*/ 11 h 55"/>
                <a:gd name="T12" fmla="*/ 52 w 85"/>
                <a:gd name="T13" fmla="*/ 4 h 55"/>
                <a:gd name="T14" fmla="*/ 52 w 85"/>
                <a:gd name="T15" fmla="*/ 11 h 55"/>
                <a:gd name="T16" fmla="*/ 59 w 85"/>
                <a:gd name="T17" fmla="*/ 4 h 55"/>
                <a:gd name="T18" fmla="*/ 85 w 85"/>
                <a:gd name="T19" fmla="*/ 3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55">
                  <a:moveTo>
                    <a:pt x="85" y="37"/>
                  </a:moveTo>
                  <a:cubicBezTo>
                    <a:pt x="79" y="40"/>
                    <a:pt x="73" y="43"/>
                    <a:pt x="72" y="50"/>
                  </a:cubicBezTo>
                  <a:cubicBezTo>
                    <a:pt x="59" y="40"/>
                    <a:pt x="46" y="55"/>
                    <a:pt x="32" y="50"/>
                  </a:cubicBezTo>
                  <a:cubicBezTo>
                    <a:pt x="30" y="50"/>
                    <a:pt x="32" y="44"/>
                    <a:pt x="26" y="44"/>
                  </a:cubicBezTo>
                  <a:cubicBezTo>
                    <a:pt x="19" y="43"/>
                    <a:pt x="11" y="28"/>
                    <a:pt x="0" y="24"/>
                  </a:cubicBezTo>
                  <a:cubicBezTo>
                    <a:pt x="2" y="14"/>
                    <a:pt x="22" y="18"/>
                    <a:pt x="32" y="11"/>
                  </a:cubicBezTo>
                  <a:cubicBezTo>
                    <a:pt x="33" y="10"/>
                    <a:pt x="48" y="0"/>
                    <a:pt x="52" y="4"/>
                  </a:cubicBezTo>
                  <a:cubicBezTo>
                    <a:pt x="52" y="5"/>
                    <a:pt x="52" y="11"/>
                    <a:pt x="52" y="11"/>
                  </a:cubicBezTo>
                  <a:cubicBezTo>
                    <a:pt x="56" y="11"/>
                    <a:pt x="61" y="5"/>
                    <a:pt x="59" y="4"/>
                  </a:cubicBezTo>
                  <a:cubicBezTo>
                    <a:pt x="72" y="9"/>
                    <a:pt x="83" y="21"/>
                    <a:pt x="85" y="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71">
              <a:extLst>
                <a:ext uri="{FF2B5EF4-FFF2-40B4-BE49-F238E27FC236}">
                  <a16:creationId xmlns:a16="http://schemas.microsoft.com/office/drawing/2014/main" id="{E72891C4-A2D2-42DC-8EF5-7CF582A89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5538" y="4157664"/>
              <a:ext cx="449263" cy="147638"/>
            </a:xfrm>
            <a:custGeom>
              <a:avLst/>
              <a:gdLst>
                <a:gd name="T0" fmla="*/ 158 w 480"/>
                <a:gd name="T1" fmla="*/ 124 h 253"/>
                <a:gd name="T2" fmla="*/ 132 w 480"/>
                <a:gd name="T3" fmla="*/ 111 h 253"/>
                <a:gd name="T4" fmla="*/ 119 w 480"/>
                <a:gd name="T5" fmla="*/ 85 h 253"/>
                <a:gd name="T6" fmla="*/ 46 w 480"/>
                <a:gd name="T7" fmla="*/ 65 h 253"/>
                <a:gd name="T8" fmla="*/ 7 w 480"/>
                <a:gd name="T9" fmla="*/ 65 h 253"/>
                <a:gd name="T10" fmla="*/ 0 w 480"/>
                <a:gd name="T11" fmla="*/ 39 h 253"/>
                <a:gd name="T12" fmla="*/ 20 w 480"/>
                <a:gd name="T13" fmla="*/ 39 h 253"/>
                <a:gd name="T14" fmla="*/ 40 w 480"/>
                <a:gd name="T15" fmla="*/ 32 h 253"/>
                <a:gd name="T16" fmla="*/ 73 w 480"/>
                <a:gd name="T17" fmla="*/ 46 h 253"/>
                <a:gd name="T18" fmla="*/ 99 w 480"/>
                <a:gd name="T19" fmla="*/ 26 h 253"/>
                <a:gd name="T20" fmla="*/ 152 w 480"/>
                <a:gd name="T21" fmla="*/ 6 h 253"/>
                <a:gd name="T22" fmla="*/ 165 w 480"/>
                <a:gd name="T23" fmla="*/ 19 h 253"/>
                <a:gd name="T24" fmla="*/ 217 w 480"/>
                <a:gd name="T25" fmla="*/ 39 h 253"/>
                <a:gd name="T26" fmla="*/ 230 w 480"/>
                <a:gd name="T27" fmla="*/ 32 h 253"/>
                <a:gd name="T28" fmla="*/ 244 w 480"/>
                <a:gd name="T29" fmla="*/ 46 h 253"/>
                <a:gd name="T30" fmla="*/ 276 w 480"/>
                <a:gd name="T31" fmla="*/ 46 h 253"/>
                <a:gd name="T32" fmla="*/ 303 w 480"/>
                <a:gd name="T33" fmla="*/ 59 h 253"/>
                <a:gd name="T34" fmla="*/ 303 w 480"/>
                <a:gd name="T35" fmla="*/ 78 h 253"/>
                <a:gd name="T36" fmla="*/ 316 w 480"/>
                <a:gd name="T37" fmla="*/ 72 h 253"/>
                <a:gd name="T38" fmla="*/ 322 w 480"/>
                <a:gd name="T39" fmla="*/ 92 h 253"/>
                <a:gd name="T40" fmla="*/ 355 w 480"/>
                <a:gd name="T41" fmla="*/ 111 h 253"/>
                <a:gd name="T42" fmla="*/ 408 w 480"/>
                <a:gd name="T43" fmla="*/ 131 h 253"/>
                <a:gd name="T44" fmla="*/ 401 w 480"/>
                <a:gd name="T45" fmla="*/ 151 h 253"/>
                <a:gd name="T46" fmla="*/ 421 w 480"/>
                <a:gd name="T47" fmla="*/ 164 h 253"/>
                <a:gd name="T48" fmla="*/ 421 w 480"/>
                <a:gd name="T49" fmla="*/ 177 h 253"/>
                <a:gd name="T50" fmla="*/ 447 w 480"/>
                <a:gd name="T51" fmla="*/ 203 h 253"/>
                <a:gd name="T52" fmla="*/ 480 w 480"/>
                <a:gd name="T53" fmla="*/ 236 h 253"/>
                <a:gd name="T54" fmla="*/ 434 w 480"/>
                <a:gd name="T55" fmla="*/ 236 h 253"/>
                <a:gd name="T56" fmla="*/ 395 w 480"/>
                <a:gd name="T57" fmla="*/ 210 h 253"/>
                <a:gd name="T58" fmla="*/ 381 w 480"/>
                <a:gd name="T59" fmla="*/ 197 h 253"/>
                <a:gd name="T60" fmla="*/ 375 w 480"/>
                <a:gd name="T61" fmla="*/ 190 h 253"/>
                <a:gd name="T62" fmla="*/ 355 w 480"/>
                <a:gd name="T63" fmla="*/ 170 h 253"/>
                <a:gd name="T64" fmla="*/ 303 w 480"/>
                <a:gd name="T65" fmla="*/ 164 h 253"/>
                <a:gd name="T66" fmla="*/ 276 w 480"/>
                <a:gd name="T67" fmla="*/ 223 h 253"/>
                <a:gd name="T68" fmla="*/ 237 w 480"/>
                <a:gd name="T69" fmla="*/ 210 h 253"/>
                <a:gd name="T70" fmla="*/ 217 w 480"/>
                <a:gd name="T71" fmla="*/ 203 h 253"/>
                <a:gd name="T72" fmla="*/ 191 w 480"/>
                <a:gd name="T73" fmla="*/ 170 h 253"/>
                <a:gd name="T74" fmla="*/ 165 w 480"/>
                <a:gd name="T75" fmla="*/ 197 h 253"/>
                <a:gd name="T76" fmla="*/ 145 w 480"/>
                <a:gd name="T77" fmla="*/ 184 h 253"/>
                <a:gd name="T78" fmla="*/ 165 w 480"/>
                <a:gd name="T79" fmla="*/ 164 h 253"/>
                <a:gd name="T80" fmla="*/ 178 w 480"/>
                <a:gd name="T81" fmla="*/ 137 h 253"/>
                <a:gd name="T82" fmla="*/ 171 w 480"/>
                <a:gd name="T83" fmla="*/ 151 h 253"/>
                <a:gd name="T84" fmla="*/ 158 w 480"/>
                <a:gd name="T85" fmla="*/ 12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0" h="253">
                  <a:moveTo>
                    <a:pt x="158" y="124"/>
                  </a:moveTo>
                  <a:cubicBezTo>
                    <a:pt x="145" y="124"/>
                    <a:pt x="150" y="106"/>
                    <a:pt x="132" y="111"/>
                  </a:cubicBezTo>
                  <a:cubicBezTo>
                    <a:pt x="128" y="102"/>
                    <a:pt x="122" y="95"/>
                    <a:pt x="119" y="85"/>
                  </a:cubicBezTo>
                  <a:cubicBezTo>
                    <a:pt x="90" y="83"/>
                    <a:pt x="63" y="80"/>
                    <a:pt x="46" y="65"/>
                  </a:cubicBezTo>
                  <a:cubicBezTo>
                    <a:pt x="26" y="73"/>
                    <a:pt x="32" y="66"/>
                    <a:pt x="7" y="65"/>
                  </a:cubicBezTo>
                  <a:cubicBezTo>
                    <a:pt x="6" y="55"/>
                    <a:pt x="10" y="40"/>
                    <a:pt x="0" y="39"/>
                  </a:cubicBezTo>
                  <a:cubicBezTo>
                    <a:pt x="5" y="26"/>
                    <a:pt x="12" y="39"/>
                    <a:pt x="20" y="39"/>
                  </a:cubicBezTo>
                  <a:cubicBezTo>
                    <a:pt x="29" y="39"/>
                    <a:pt x="33" y="31"/>
                    <a:pt x="40" y="32"/>
                  </a:cubicBezTo>
                  <a:cubicBezTo>
                    <a:pt x="53" y="35"/>
                    <a:pt x="60" y="45"/>
                    <a:pt x="73" y="46"/>
                  </a:cubicBezTo>
                  <a:cubicBezTo>
                    <a:pt x="87" y="52"/>
                    <a:pt x="91" y="31"/>
                    <a:pt x="99" y="26"/>
                  </a:cubicBezTo>
                  <a:cubicBezTo>
                    <a:pt x="115" y="17"/>
                    <a:pt x="138" y="19"/>
                    <a:pt x="152" y="6"/>
                  </a:cubicBezTo>
                  <a:cubicBezTo>
                    <a:pt x="165" y="0"/>
                    <a:pt x="161" y="17"/>
                    <a:pt x="165" y="19"/>
                  </a:cubicBezTo>
                  <a:cubicBezTo>
                    <a:pt x="177" y="27"/>
                    <a:pt x="218" y="15"/>
                    <a:pt x="217" y="39"/>
                  </a:cubicBezTo>
                  <a:cubicBezTo>
                    <a:pt x="224" y="44"/>
                    <a:pt x="230" y="32"/>
                    <a:pt x="230" y="32"/>
                  </a:cubicBezTo>
                  <a:cubicBezTo>
                    <a:pt x="238" y="34"/>
                    <a:pt x="239" y="44"/>
                    <a:pt x="244" y="46"/>
                  </a:cubicBezTo>
                  <a:cubicBezTo>
                    <a:pt x="253" y="49"/>
                    <a:pt x="267" y="42"/>
                    <a:pt x="276" y="46"/>
                  </a:cubicBezTo>
                  <a:cubicBezTo>
                    <a:pt x="281" y="47"/>
                    <a:pt x="282" y="66"/>
                    <a:pt x="303" y="59"/>
                  </a:cubicBezTo>
                  <a:cubicBezTo>
                    <a:pt x="310" y="67"/>
                    <a:pt x="305" y="69"/>
                    <a:pt x="303" y="78"/>
                  </a:cubicBezTo>
                  <a:cubicBezTo>
                    <a:pt x="310" y="79"/>
                    <a:pt x="314" y="77"/>
                    <a:pt x="316" y="72"/>
                  </a:cubicBezTo>
                  <a:cubicBezTo>
                    <a:pt x="323" y="73"/>
                    <a:pt x="321" y="84"/>
                    <a:pt x="322" y="92"/>
                  </a:cubicBezTo>
                  <a:cubicBezTo>
                    <a:pt x="328" y="102"/>
                    <a:pt x="343" y="103"/>
                    <a:pt x="355" y="111"/>
                  </a:cubicBezTo>
                  <a:cubicBezTo>
                    <a:pt x="363" y="116"/>
                    <a:pt x="386" y="131"/>
                    <a:pt x="408" y="131"/>
                  </a:cubicBezTo>
                  <a:cubicBezTo>
                    <a:pt x="410" y="142"/>
                    <a:pt x="402" y="142"/>
                    <a:pt x="401" y="151"/>
                  </a:cubicBezTo>
                  <a:cubicBezTo>
                    <a:pt x="404" y="159"/>
                    <a:pt x="416" y="158"/>
                    <a:pt x="421" y="164"/>
                  </a:cubicBezTo>
                  <a:cubicBezTo>
                    <a:pt x="423" y="166"/>
                    <a:pt x="419" y="175"/>
                    <a:pt x="421" y="177"/>
                  </a:cubicBezTo>
                  <a:cubicBezTo>
                    <a:pt x="429" y="183"/>
                    <a:pt x="437" y="191"/>
                    <a:pt x="447" y="203"/>
                  </a:cubicBezTo>
                  <a:cubicBezTo>
                    <a:pt x="457" y="215"/>
                    <a:pt x="463" y="233"/>
                    <a:pt x="480" y="236"/>
                  </a:cubicBezTo>
                  <a:cubicBezTo>
                    <a:pt x="468" y="253"/>
                    <a:pt x="442" y="238"/>
                    <a:pt x="434" y="236"/>
                  </a:cubicBezTo>
                  <a:cubicBezTo>
                    <a:pt x="422" y="233"/>
                    <a:pt x="412" y="227"/>
                    <a:pt x="395" y="210"/>
                  </a:cubicBezTo>
                  <a:cubicBezTo>
                    <a:pt x="390" y="206"/>
                    <a:pt x="385" y="201"/>
                    <a:pt x="381" y="197"/>
                  </a:cubicBezTo>
                  <a:cubicBezTo>
                    <a:pt x="378" y="193"/>
                    <a:pt x="375" y="198"/>
                    <a:pt x="375" y="190"/>
                  </a:cubicBezTo>
                  <a:cubicBezTo>
                    <a:pt x="375" y="189"/>
                    <a:pt x="356" y="171"/>
                    <a:pt x="355" y="170"/>
                  </a:cubicBezTo>
                  <a:cubicBezTo>
                    <a:pt x="339" y="164"/>
                    <a:pt x="320" y="175"/>
                    <a:pt x="303" y="164"/>
                  </a:cubicBezTo>
                  <a:cubicBezTo>
                    <a:pt x="288" y="178"/>
                    <a:pt x="284" y="202"/>
                    <a:pt x="276" y="223"/>
                  </a:cubicBezTo>
                  <a:cubicBezTo>
                    <a:pt x="272" y="212"/>
                    <a:pt x="248" y="218"/>
                    <a:pt x="237" y="210"/>
                  </a:cubicBezTo>
                  <a:cubicBezTo>
                    <a:pt x="229" y="204"/>
                    <a:pt x="242" y="193"/>
                    <a:pt x="217" y="203"/>
                  </a:cubicBezTo>
                  <a:cubicBezTo>
                    <a:pt x="231" y="170"/>
                    <a:pt x="184" y="197"/>
                    <a:pt x="191" y="170"/>
                  </a:cubicBezTo>
                  <a:cubicBezTo>
                    <a:pt x="176" y="173"/>
                    <a:pt x="160" y="175"/>
                    <a:pt x="165" y="197"/>
                  </a:cubicBezTo>
                  <a:cubicBezTo>
                    <a:pt x="158" y="192"/>
                    <a:pt x="158" y="181"/>
                    <a:pt x="145" y="184"/>
                  </a:cubicBezTo>
                  <a:cubicBezTo>
                    <a:pt x="147" y="173"/>
                    <a:pt x="158" y="171"/>
                    <a:pt x="165" y="164"/>
                  </a:cubicBezTo>
                  <a:cubicBezTo>
                    <a:pt x="172" y="155"/>
                    <a:pt x="182" y="156"/>
                    <a:pt x="178" y="137"/>
                  </a:cubicBezTo>
                  <a:cubicBezTo>
                    <a:pt x="173" y="134"/>
                    <a:pt x="171" y="150"/>
                    <a:pt x="171" y="151"/>
                  </a:cubicBezTo>
                  <a:cubicBezTo>
                    <a:pt x="159" y="146"/>
                    <a:pt x="164" y="109"/>
                    <a:pt x="158" y="1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72">
              <a:extLst>
                <a:ext uri="{FF2B5EF4-FFF2-40B4-BE49-F238E27FC236}">
                  <a16:creationId xmlns:a16="http://schemas.microsoft.com/office/drawing/2014/main" id="{FFF30BD3-D480-4D6F-8DD7-D7BBA63F3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0763" y="4175126"/>
              <a:ext cx="44450" cy="25400"/>
            </a:xfrm>
            <a:custGeom>
              <a:avLst/>
              <a:gdLst>
                <a:gd name="T0" fmla="*/ 46 w 48"/>
                <a:gd name="T1" fmla="*/ 16 h 43"/>
                <a:gd name="T2" fmla="*/ 0 w 48"/>
                <a:gd name="T3" fmla="*/ 22 h 43"/>
                <a:gd name="T4" fmla="*/ 46 w 48"/>
                <a:gd name="T5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43">
                  <a:moveTo>
                    <a:pt x="46" y="16"/>
                  </a:moveTo>
                  <a:cubicBezTo>
                    <a:pt x="48" y="43"/>
                    <a:pt x="11" y="22"/>
                    <a:pt x="0" y="22"/>
                  </a:cubicBezTo>
                  <a:cubicBezTo>
                    <a:pt x="6" y="15"/>
                    <a:pt x="38" y="0"/>
                    <a:pt x="46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73">
              <a:extLst>
                <a:ext uri="{FF2B5EF4-FFF2-40B4-BE49-F238E27FC236}">
                  <a16:creationId xmlns:a16="http://schemas.microsoft.com/office/drawing/2014/main" id="{08C50B6F-B7BD-4F77-B6AD-93BF9F8B7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3613" y="4181476"/>
              <a:ext cx="30163" cy="11113"/>
            </a:xfrm>
            <a:custGeom>
              <a:avLst/>
              <a:gdLst>
                <a:gd name="T0" fmla="*/ 3 w 33"/>
                <a:gd name="T1" fmla="*/ 13 h 20"/>
                <a:gd name="T2" fmla="*/ 22 w 33"/>
                <a:gd name="T3" fmla="*/ 20 h 20"/>
                <a:gd name="T4" fmla="*/ 9 w 33"/>
                <a:gd name="T5" fmla="*/ 20 h 20"/>
                <a:gd name="T6" fmla="*/ 3 w 33"/>
                <a:gd name="T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0">
                  <a:moveTo>
                    <a:pt x="3" y="13"/>
                  </a:moveTo>
                  <a:cubicBezTo>
                    <a:pt x="0" y="0"/>
                    <a:pt x="33" y="3"/>
                    <a:pt x="22" y="20"/>
                  </a:cubicBezTo>
                  <a:cubicBezTo>
                    <a:pt x="18" y="20"/>
                    <a:pt x="14" y="20"/>
                    <a:pt x="9" y="20"/>
                  </a:cubicBezTo>
                  <a:cubicBezTo>
                    <a:pt x="11" y="14"/>
                    <a:pt x="7" y="13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74">
              <a:extLst>
                <a:ext uri="{FF2B5EF4-FFF2-40B4-BE49-F238E27FC236}">
                  <a16:creationId xmlns:a16="http://schemas.microsoft.com/office/drawing/2014/main" id="{A27E4277-175F-4C9F-9198-610D824BB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5113" y="4203701"/>
              <a:ext cx="90488" cy="39688"/>
            </a:xfrm>
            <a:custGeom>
              <a:avLst/>
              <a:gdLst>
                <a:gd name="T0" fmla="*/ 75 w 97"/>
                <a:gd name="T1" fmla="*/ 0 h 68"/>
                <a:gd name="T2" fmla="*/ 95 w 97"/>
                <a:gd name="T3" fmla="*/ 0 h 68"/>
                <a:gd name="T4" fmla="*/ 95 w 97"/>
                <a:gd name="T5" fmla="*/ 20 h 68"/>
                <a:gd name="T6" fmla="*/ 81 w 97"/>
                <a:gd name="T7" fmla="*/ 27 h 68"/>
                <a:gd name="T8" fmla="*/ 81 w 97"/>
                <a:gd name="T9" fmla="*/ 46 h 68"/>
                <a:gd name="T10" fmla="*/ 68 w 97"/>
                <a:gd name="T11" fmla="*/ 53 h 68"/>
                <a:gd name="T12" fmla="*/ 9 w 97"/>
                <a:gd name="T13" fmla="*/ 33 h 68"/>
                <a:gd name="T14" fmla="*/ 75 w 97"/>
                <a:gd name="T1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68">
                  <a:moveTo>
                    <a:pt x="75" y="0"/>
                  </a:moveTo>
                  <a:cubicBezTo>
                    <a:pt x="81" y="0"/>
                    <a:pt x="88" y="0"/>
                    <a:pt x="95" y="0"/>
                  </a:cubicBezTo>
                  <a:cubicBezTo>
                    <a:pt x="93" y="6"/>
                    <a:pt x="97" y="14"/>
                    <a:pt x="95" y="20"/>
                  </a:cubicBezTo>
                  <a:cubicBezTo>
                    <a:pt x="92" y="25"/>
                    <a:pt x="82" y="24"/>
                    <a:pt x="81" y="27"/>
                  </a:cubicBezTo>
                  <a:cubicBezTo>
                    <a:pt x="79" y="32"/>
                    <a:pt x="91" y="40"/>
                    <a:pt x="81" y="46"/>
                  </a:cubicBezTo>
                  <a:cubicBezTo>
                    <a:pt x="73" y="39"/>
                    <a:pt x="68" y="41"/>
                    <a:pt x="68" y="53"/>
                  </a:cubicBezTo>
                  <a:cubicBezTo>
                    <a:pt x="48" y="47"/>
                    <a:pt x="0" y="68"/>
                    <a:pt x="9" y="33"/>
                  </a:cubicBezTo>
                  <a:cubicBezTo>
                    <a:pt x="43" y="46"/>
                    <a:pt x="65" y="29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75">
              <a:extLst>
                <a:ext uri="{FF2B5EF4-FFF2-40B4-BE49-F238E27FC236}">
                  <a16:creationId xmlns:a16="http://schemas.microsoft.com/office/drawing/2014/main" id="{63D72DBA-02D2-4E10-9FB2-46664BEA6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8188" y="4264026"/>
              <a:ext cx="49213" cy="14288"/>
            </a:xfrm>
            <a:custGeom>
              <a:avLst/>
              <a:gdLst>
                <a:gd name="T0" fmla="*/ 52 w 52"/>
                <a:gd name="T1" fmla="*/ 3 h 26"/>
                <a:gd name="T2" fmla="*/ 0 w 52"/>
                <a:gd name="T3" fmla="*/ 22 h 26"/>
                <a:gd name="T4" fmla="*/ 52 w 52"/>
                <a:gd name="T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26">
                  <a:moveTo>
                    <a:pt x="52" y="3"/>
                  </a:moveTo>
                  <a:cubicBezTo>
                    <a:pt x="40" y="15"/>
                    <a:pt x="28" y="26"/>
                    <a:pt x="0" y="22"/>
                  </a:cubicBezTo>
                  <a:cubicBezTo>
                    <a:pt x="2" y="0"/>
                    <a:pt x="29" y="4"/>
                    <a:pt x="5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76">
              <a:extLst>
                <a:ext uri="{FF2B5EF4-FFF2-40B4-BE49-F238E27FC236}">
                  <a16:creationId xmlns:a16="http://schemas.microsoft.com/office/drawing/2014/main" id="{B933703D-96B5-43D1-A268-BD21E616D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213" y="4264026"/>
              <a:ext cx="49213" cy="9525"/>
            </a:xfrm>
            <a:custGeom>
              <a:avLst/>
              <a:gdLst>
                <a:gd name="T0" fmla="*/ 53 w 53"/>
                <a:gd name="T1" fmla="*/ 3 h 18"/>
                <a:gd name="T2" fmla="*/ 0 w 53"/>
                <a:gd name="T3" fmla="*/ 16 h 18"/>
                <a:gd name="T4" fmla="*/ 53 w 53"/>
                <a:gd name="T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18">
                  <a:moveTo>
                    <a:pt x="53" y="3"/>
                  </a:moveTo>
                  <a:cubicBezTo>
                    <a:pt x="46" y="18"/>
                    <a:pt x="23" y="16"/>
                    <a:pt x="0" y="16"/>
                  </a:cubicBezTo>
                  <a:cubicBezTo>
                    <a:pt x="7" y="0"/>
                    <a:pt x="31" y="2"/>
                    <a:pt x="53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77">
              <a:extLst>
                <a:ext uri="{FF2B5EF4-FFF2-40B4-BE49-F238E27FC236}">
                  <a16:creationId xmlns:a16="http://schemas.microsoft.com/office/drawing/2014/main" id="{88271211-BAF1-480A-867C-AB59F51DB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4875" y="4264026"/>
              <a:ext cx="80963" cy="33338"/>
            </a:xfrm>
            <a:custGeom>
              <a:avLst/>
              <a:gdLst>
                <a:gd name="T0" fmla="*/ 84 w 87"/>
                <a:gd name="T1" fmla="*/ 3 h 58"/>
                <a:gd name="T2" fmla="*/ 78 w 87"/>
                <a:gd name="T3" fmla="*/ 29 h 58"/>
                <a:gd name="T4" fmla="*/ 65 w 87"/>
                <a:gd name="T5" fmla="*/ 29 h 58"/>
                <a:gd name="T6" fmla="*/ 6 w 87"/>
                <a:gd name="T7" fmla="*/ 55 h 58"/>
                <a:gd name="T8" fmla="*/ 25 w 87"/>
                <a:gd name="T9" fmla="*/ 35 h 58"/>
                <a:gd name="T10" fmla="*/ 38 w 87"/>
                <a:gd name="T11" fmla="*/ 22 h 58"/>
                <a:gd name="T12" fmla="*/ 51 w 87"/>
                <a:gd name="T13" fmla="*/ 9 h 58"/>
                <a:gd name="T14" fmla="*/ 84 w 87"/>
                <a:gd name="T15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58">
                  <a:moveTo>
                    <a:pt x="84" y="3"/>
                  </a:moveTo>
                  <a:cubicBezTo>
                    <a:pt x="87" y="16"/>
                    <a:pt x="83" y="23"/>
                    <a:pt x="78" y="29"/>
                  </a:cubicBezTo>
                  <a:cubicBezTo>
                    <a:pt x="76" y="31"/>
                    <a:pt x="66" y="26"/>
                    <a:pt x="65" y="29"/>
                  </a:cubicBezTo>
                  <a:cubicBezTo>
                    <a:pt x="56" y="39"/>
                    <a:pt x="37" y="58"/>
                    <a:pt x="6" y="55"/>
                  </a:cubicBezTo>
                  <a:cubicBezTo>
                    <a:pt x="0" y="41"/>
                    <a:pt x="19" y="40"/>
                    <a:pt x="25" y="35"/>
                  </a:cubicBezTo>
                  <a:cubicBezTo>
                    <a:pt x="30" y="31"/>
                    <a:pt x="34" y="26"/>
                    <a:pt x="38" y="22"/>
                  </a:cubicBezTo>
                  <a:cubicBezTo>
                    <a:pt x="43" y="18"/>
                    <a:pt x="51" y="17"/>
                    <a:pt x="51" y="9"/>
                  </a:cubicBezTo>
                  <a:cubicBezTo>
                    <a:pt x="70" y="15"/>
                    <a:pt x="69" y="0"/>
                    <a:pt x="84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78">
              <a:extLst>
                <a:ext uri="{FF2B5EF4-FFF2-40B4-BE49-F238E27FC236}">
                  <a16:creationId xmlns:a16="http://schemas.microsoft.com/office/drawing/2014/main" id="{501A2361-953C-4BF2-94E0-D20DD69DB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2650" y="4700589"/>
              <a:ext cx="44450" cy="38100"/>
            </a:xfrm>
            <a:custGeom>
              <a:avLst/>
              <a:gdLst>
                <a:gd name="T0" fmla="*/ 7 w 48"/>
                <a:gd name="T1" fmla="*/ 0 h 67"/>
                <a:gd name="T2" fmla="*/ 13 w 48"/>
                <a:gd name="T3" fmla="*/ 13 h 67"/>
                <a:gd name="T4" fmla="*/ 33 w 48"/>
                <a:gd name="T5" fmla="*/ 33 h 67"/>
                <a:gd name="T6" fmla="*/ 40 w 48"/>
                <a:gd name="T7" fmla="*/ 66 h 67"/>
                <a:gd name="T8" fmla="*/ 20 w 48"/>
                <a:gd name="T9" fmla="*/ 66 h 67"/>
                <a:gd name="T10" fmla="*/ 0 w 48"/>
                <a:gd name="T11" fmla="*/ 13 h 67"/>
                <a:gd name="T12" fmla="*/ 7 w 48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7">
                  <a:moveTo>
                    <a:pt x="7" y="0"/>
                  </a:moveTo>
                  <a:cubicBezTo>
                    <a:pt x="13" y="0"/>
                    <a:pt x="12" y="8"/>
                    <a:pt x="13" y="13"/>
                  </a:cubicBezTo>
                  <a:cubicBezTo>
                    <a:pt x="7" y="21"/>
                    <a:pt x="43" y="24"/>
                    <a:pt x="33" y="33"/>
                  </a:cubicBezTo>
                  <a:cubicBezTo>
                    <a:pt x="22" y="44"/>
                    <a:pt x="48" y="35"/>
                    <a:pt x="40" y="66"/>
                  </a:cubicBezTo>
                  <a:cubicBezTo>
                    <a:pt x="29" y="67"/>
                    <a:pt x="23" y="55"/>
                    <a:pt x="20" y="66"/>
                  </a:cubicBezTo>
                  <a:cubicBezTo>
                    <a:pt x="12" y="58"/>
                    <a:pt x="7" y="29"/>
                    <a:pt x="0" y="13"/>
                  </a:cubicBezTo>
                  <a:cubicBezTo>
                    <a:pt x="7" y="13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79">
              <a:extLst>
                <a:ext uri="{FF2B5EF4-FFF2-40B4-BE49-F238E27FC236}">
                  <a16:creationId xmlns:a16="http://schemas.microsoft.com/office/drawing/2014/main" id="{DF21EE4F-19E9-4137-8AE5-1E753A9DB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5350" y="4733926"/>
              <a:ext cx="98425" cy="85725"/>
            </a:xfrm>
            <a:custGeom>
              <a:avLst/>
              <a:gdLst>
                <a:gd name="T0" fmla="*/ 33 w 106"/>
                <a:gd name="T1" fmla="*/ 2 h 147"/>
                <a:gd name="T2" fmla="*/ 40 w 106"/>
                <a:gd name="T3" fmla="*/ 8 h 147"/>
                <a:gd name="T4" fmla="*/ 53 w 106"/>
                <a:gd name="T5" fmla="*/ 8 h 147"/>
                <a:gd name="T6" fmla="*/ 106 w 106"/>
                <a:gd name="T7" fmla="*/ 34 h 147"/>
                <a:gd name="T8" fmla="*/ 106 w 106"/>
                <a:gd name="T9" fmla="*/ 67 h 147"/>
                <a:gd name="T10" fmla="*/ 86 w 106"/>
                <a:gd name="T11" fmla="*/ 67 h 147"/>
                <a:gd name="T12" fmla="*/ 79 w 106"/>
                <a:gd name="T13" fmla="*/ 80 h 147"/>
                <a:gd name="T14" fmla="*/ 73 w 106"/>
                <a:gd name="T15" fmla="*/ 120 h 147"/>
                <a:gd name="T16" fmla="*/ 66 w 106"/>
                <a:gd name="T17" fmla="*/ 133 h 147"/>
                <a:gd name="T18" fmla="*/ 33 w 106"/>
                <a:gd name="T19" fmla="*/ 139 h 147"/>
                <a:gd name="T20" fmla="*/ 27 w 106"/>
                <a:gd name="T21" fmla="*/ 120 h 147"/>
                <a:gd name="T22" fmla="*/ 40 w 106"/>
                <a:gd name="T23" fmla="*/ 106 h 147"/>
                <a:gd name="T24" fmla="*/ 0 w 106"/>
                <a:gd name="T25" fmla="*/ 87 h 147"/>
                <a:gd name="T26" fmla="*/ 27 w 106"/>
                <a:gd name="T27" fmla="*/ 60 h 147"/>
                <a:gd name="T28" fmla="*/ 33 w 106"/>
                <a:gd name="T29" fmla="*/ 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147">
                  <a:moveTo>
                    <a:pt x="33" y="2"/>
                  </a:moveTo>
                  <a:cubicBezTo>
                    <a:pt x="39" y="0"/>
                    <a:pt x="40" y="4"/>
                    <a:pt x="40" y="8"/>
                  </a:cubicBezTo>
                  <a:cubicBezTo>
                    <a:pt x="39" y="20"/>
                    <a:pt x="56" y="10"/>
                    <a:pt x="53" y="8"/>
                  </a:cubicBezTo>
                  <a:cubicBezTo>
                    <a:pt x="73" y="19"/>
                    <a:pt x="67" y="43"/>
                    <a:pt x="106" y="34"/>
                  </a:cubicBezTo>
                  <a:cubicBezTo>
                    <a:pt x="106" y="45"/>
                    <a:pt x="106" y="56"/>
                    <a:pt x="106" y="67"/>
                  </a:cubicBezTo>
                  <a:cubicBezTo>
                    <a:pt x="99" y="67"/>
                    <a:pt x="92" y="67"/>
                    <a:pt x="86" y="67"/>
                  </a:cubicBezTo>
                  <a:cubicBezTo>
                    <a:pt x="87" y="75"/>
                    <a:pt x="85" y="79"/>
                    <a:pt x="79" y="80"/>
                  </a:cubicBezTo>
                  <a:cubicBezTo>
                    <a:pt x="93" y="96"/>
                    <a:pt x="74" y="101"/>
                    <a:pt x="73" y="120"/>
                  </a:cubicBezTo>
                  <a:cubicBezTo>
                    <a:pt x="72" y="126"/>
                    <a:pt x="52" y="129"/>
                    <a:pt x="66" y="133"/>
                  </a:cubicBezTo>
                  <a:cubicBezTo>
                    <a:pt x="67" y="147"/>
                    <a:pt x="43" y="136"/>
                    <a:pt x="33" y="139"/>
                  </a:cubicBezTo>
                  <a:cubicBezTo>
                    <a:pt x="35" y="129"/>
                    <a:pt x="27" y="128"/>
                    <a:pt x="27" y="120"/>
                  </a:cubicBezTo>
                  <a:cubicBezTo>
                    <a:pt x="24" y="109"/>
                    <a:pt x="32" y="107"/>
                    <a:pt x="40" y="106"/>
                  </a:cubicBezTo>
                  <a:cubicBezTo>
                    <a:pt x="29" y="98"/>
                    <a:pt x="26" y="81"/>
                    <a:pt x="0" y="87"/>
                  </a:cubicBezTo>
                  <a:cubicBezTo>
                    <a:pt x="0" y="68"/>
                    <a:pt x="19" y="70"/>
                    <a:pt x="27" y="60"/>
                  </a:cubicBezTo>
                  <a:cubicBezTo>
                    <a:pt x="30" y="28"/>
                    <a:pt x="27" y="28"/>
                    <a:pt x="33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80">
              <a:extLst>
                <a:ext uri="{FF2B5EF4-FFF2-40B4-BE49-F238E27FC236}">
                  <a16:creationId xmlns:a16="http://schemas.microsoft.com/office/drawing/2014/main" id="{19B88770-1AAA-4EDC-B1DC-9EDF0B3BD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4625" y="4805364"/>
              <a:ext cx="85725" cy="55563"/>
            </a:xfrm>
            <a:custGeom>
              <a:avLst/>
              <a:gdLst>
                <a:gd name="T0" fmla="*/ 85 w 90"/>
                <a:gd name="T1" fmla="*/ 4 h 96"/>
                <a:gd name="T2" fmla="*/ 85 w 90"/>
                <a:gd name="T3" fmla="*/ 44 h 96"/>
                <a:gd name="T4" fmla="*/ 79 w 90"/>
                <a:gd name="T5" fmla="*/ 30 h 96"/>
                <a:gd name="T6" fmla="*/ 72 w 90"/>
                <a:gd name="T7" fmla="*/ 37 h 96"/>
                <a:gd name="T8" fmla="*/ 72 w 90"/>
                <a:gd name="T9" fmla="*/ 70 h 96"/>
                <a:gd name="T10" fmla="*/ 59 w 90"/>
                <a:gd name="T11" fmla="*/ 70 h 96"/>
                <a:gd name="T12" fmla="*/ 59 w 90"/>
                <a:gd name="T13" fmla="*/ 83 h 96"/>
                <a:gd name="T14" fmla="*/ 39 w 90"/>
                <a:gd name="T15" fmla="*/ 96 h 96"/>
                <a:gd name="T16" fmla="*/ 26 w 90"/>
                <a:gd name="T17" fmla="*/ 77 h 96"/>
                <a:gd name="T18" fmla="*/ 13 w 90"/>
                <a:gd name="T19" fmla="*/ 63 h 96"/>
                <a:gd name="T20" fmla="*/ 0 w 90"/>
                <a:gd name="T21" fmla="*/ 24 h 96"/>
                <a:gd name="T22" fmla="*/ 53 w 90"/>
                <a:gd name="T23" fmla="*/ 11 h 96"/>
                <a:gd name="T24" fmla="*/ 85 w 90"/>
                <a:gd name="T25" fmla="*/ 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96">
                  <a:moveTo>
                    <a:pt x="85" y="4"/>
                  </a:moveTo>
                  <a:cubicBezTo>
                    <a:pt x="81" y="16"/>
                    <a:pt x="90" y="28"/>
                    <a:pt x="85" y="44"/>
                  </a:cubicBezTo>
                  <a:cubicBezTo>
                    <a:pt x="85" y="45"/>
                    <a:pt x="77" y="35"/>
                    <a:pt x="79" y="30"/>
                  </a:cubicBezTo>
                  <a:cubicBezTo>
                    <a:pt x="78" y="32"/>
                    <a:pt x="74" y="32"/>
                    <a:pt x="72" y="37"/>
                  </a:cubicBezTo>
                  <a:cubicBezTo>
                    <a:pt x="70" y="46"/>
                    <a:pt x="76" y="61"/>
                    <a:pt x="72" y="70"/>
                  </a:cubicBezTo>
                  <a:cubicBezTo>
                    <a:pt x="71" y="72"/>
                    <a:pt x="61" y="68"/>
                    <a:pt x="59" y="70"/>
                  </a:cubicBezTo>
                  <a:cubicBezTo>
                    <a:pt x="57" y="72"/>
                    <a:pt x="61" y="81"/>
                    <a:pt x="59" y="83"/>
                  </a:cubicBezTo>
                  <a:cubicBezTo>
                    <a:pt x="53" y="88"/>
                    <a:pt x="39" y="84"/>
                    <a:pt x="39" y="96"/>
                  </a:cubicBezTo>
                  <a:cubicBezTo>
                    <a:pt x="32" y="92"/>
                    <a:pt x="31" y="83"/>
                    <a:pt x="26" y="77"/>
                  </a:cubicBezTo>
                  <a:cubicBezTo>
                    <a:pt x="24" y="73"/>
                    <a:pt x="14" y="66"/>
                    <a:pt x="13" y="63"/>
                  </a:cubicBezTo>
                  <a:cubicBezTo>
                    <a:pt x="7" y="49"/>
                    <a:pt x="15" y="32"/>
                    <a:pt x="0" y="24"/>
                  </a:cubicBezTo>
                  <a:cubicBezTo>
                    <a:pt x="9" y="14"/>
                    <a:pt x="32" y="15"/>
                    <a:pt x="53" y="11"/>
                  </a:cubicBezTo>
                  <a:cubicBezTo>
                    <a:pt x="63" y="8"/>
                    <a:pt x="73" y="0"/>
                    <a:pt x="85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81">
              <a:extLst>
                <a:ext uri="{FF2B5EF4-FFF2-40B4-BE49-F238E27FC236}">
                  <a16:creationId xmlns:a16="http://schemas.microsoft.com/office/drawing/2014/main" id="{322E2F92-0559-4B21-8FEC-214F4C691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450" y="2365375"/>
              <a:ext cx="1512888" cy="700088"/>
            </a:xfrm>
            <a:custGeom>
              <a:avLst/>
              <a:gdLst>
                <a:gd name="T0" fmla="*/ 1143 w 1614"/>
                <a:gd name="T1" fmla="*/ 134 h 1205"/>
                <a:gd name="T2" fmla="*/ 1209 w 1614"/>
                <a:gd name="T3" fmla="*/ 141 h 1205"/>
                <a:gd name="T4" fmla="*/ 1301 w 1614"/>
                <a:gd name="T5" fmla="*/ 121 h 1205"/>
                <a:gd name="T6" fmla="*/ 1353 w 1614"/>
                <a:gd name="T7" fmla="*/ 128 h 1205"/>
                <a:gd name="T8" fmla="*/ 1347 w 1614"/>
                <a:gd name="T9" fmla="*/ 147 h 1205"/>
                <a:gd name="T10" fmla="*/ 1517 w 1614"/>
                <a:gd name="T11" fmla="*/ 115 h 1205"/>
                <a:gd name="T12" fmla="*/ 1609 w 1614"/>
                <a:gd name="T13" fmla="*/ 134 h 1205"/>
                <a:gd name="T14" fmla="*/ 1491 w 1614"/>
                <a:gd name="T15" fmla="*/ 193 h 1205"/>
                <a:gd name="T16" fmla="*/ 1458 w 1614"/>
                <a:gd name="T17" fmla="*/ 239 h 1205"/>
                <a:gd name="T18" fmla="*/ 1399 w 1614"/>
                <a:gd name="T19" fmla="*/ 305 h 1205"/>
                <a:gd name="T20" fmla="*/ 1412 w 1614"/>
                <a:gd name="T21" fmla="*/ 364 h 1205"/>
                <a:gd name="T22" fmla="*/ 1373 w 1614"/>
                <a:gd name="T23" fmla="*/ 423 h 1205"/>
                <a:gd name="T24" fmla="*/ 1419 w 1614"/>
                <a:gd name="T25" fmla="*/ 502 h 1205"/>
                <a:gd name="T26" fmla="*/ 1380 w 1614"/>
                <a:gd name="T27" fmla="*/ 561 h 1205"/>
                <a:gd name="T28" fmla="*/ 1334 w 1614"/>
                <a:gd name="T29" fmla="*/ 614 h 1205"/>
                <a:gd name="T30" fmla="*/ 1399 w 1614"/>
                <a:gd name="T31" fmla="*/ 732 h 1205"/>
                <a:gd name="T32" fmla="*/ 1294 w 1614"/>
                <a:gd name="T33" fmla="*/ 719 h 1205"/>
                <a:gd name="T34" fmla="*/ 1288 w 1614"/>
                <a:gd name="T35" fmla="*/ 758 h 1205"/>
                <a:gd name="T36" fmla="*/ 1242 w 1614"/>
                <a:gd name="T37" fmla="*/ 824 h 1205"/>
                <a:gd name="T38" fmla="*/ 1137 w 1614"/>
                <a:gd name="T39" fmla="*/ 850 h 1205"/>
                <a:gd name="T40" fmla="*/ 1084 w 1614"/>
                <a:gd name="T41" fmla="*/ 883 h 1205"/>
                <a:gd name="T42" fmla="*/ 1051 w 1614"/>
                <a:gd name="T43" fmla="*/ 923 h 1205"/>
                <a:gd name="T44" fmla="*/ 907 w 1614"/>
                <a:gd name="T45" fmla="*/ 962 h 1205"/>
                <a:gd name="T46" fmla="*/ 867 w 1614"/>
                <a:gd name="T47" fmla="*/ 1021 h 1205"/>
                <a:gd name="T48" fmla="*/ 828 w 1614"/>
                <a:gd name="T49" fmla="*/ 1074 h 1205"/>
                <a:gd name="T50" fmla="*/ 815 w 1614"/>
                <a:gd name="T51" fmla="*/ 1126 h 1205"/>
                <a:gd name="T52" fmla="*/ 729 w 1614"/>
                <a:gd name="T53" fmla="*/ 1179 h 1205"/>
                <a:gd name="T54" fmla="*/ 637 w 1614"/>
                <a:gd name="T55" fmla="*/ 1133 h 1205"/>
                <a:gd name="T56" fmla="*/ 585 w 1614"/>
                <a:gd name="T57" fmla="*/ 1067 h 1205"/>
                <a:gd name="T58" fmla="*/ 552 w 1614"/>
                <a:gd name="T59" fmla="*/ 1021 h 1205"/>
                <a:gd name="T60" fmla="*/ 526 w 1614"/>
                <a:gd name="T61" fmla="*/ 923 h 1205"/>
                <a:gd name="T62" fmla="*/ 539 w 1614"/>
                <a:gd name="T63" fmla="*/ 890 h 1205"/>
                <a:gd name="T64" fmla="*/ 585 w 1614"/>
                <a:gd name="T65" fmla="*/ 837 h 1205"/>
                <a:gd name="T66" fmla="*/ 559 w 1614"/>
                <a:gd name="T67" fmla="*/ 771 h 1205"/>
                <a:gd name="T68" fmla="*/ 572 w 1614"/>
                <a:gd name="T69" fmla="*/ 719 h 1205"/>
                <a:gd name="T70" fmla="*/ 506 w 1614"/>
                <a:gd name="T71" fmla="*/ 699 h 1205"/>
                <a:gd name="T72" fmla="*/ 460 w 1614"/>
                <a:gd name="T73" fmla="*/ 614 h 1205"/>
                <a:gd name="T74" fmla="*/ 414 w 1614"/>
                <a:gd name="T75" fmla="*/ 522 h 1205"/>
                <a:gd name="T76" fmla="*/ 296 w 1614"/>
                <a:gd name="T77" fmla="*/ 463 h 1205"/>
                <a:gd name="T78" fmla="*/ 132 w 1614"/>
                <a:gd name="T79" fmla="*/ 469 h 1205"/>
                <a:gd name="T80" fmla="*/ 132 w 1614"/>
                <a:gd name="T81" fmla="*/ 430 h 1205"/>
                <a:gd name="T82" fmla="*/ 66 w 1614"/>
                <a:gd name="T83" fmla="*/ 371 h 1205"/>
                <a:gd name="T84" fmla="*/ 99 w 1614"/>
                <a:gd name="T85" fmla="*/ 312 h 1205"/>
                <a:gd name="T86" fmla="*/ 177 w 1614"/>
                <a:gd name="T87" fmla="*/ 279 h 1205"/>
                <a:gd name="T88" fmla="*/ 191 w 1614"/>
                <a:gd name="T89" fmla="*/ 239 h 1205"/>
                <a:gd name="T90" fmla="*/ 171 w 1614"/>
                <a:gd name="T91" fmla="*/ 213 h 1205"/>
                <a:gd name="T92" fmla="*/ 230 w 1614"/>
                <a:gd name="T93" fmla="*/ 193 h 1205"/>
                <a:gd name="T94" fmla="*/ 296 w 1614"/>
                <a:gd name="T95" fmla="*/ 128 h 1205"/>
                <a:gd name="T96" fmla="*/ 493 w 1614"/>
                <a:gd name="T97" fmla="*/ 101 h 1205"/>
                <a:gd name="T98" fmla="*/ 585 w 1614"/>
                <a:gd name="T99" fmla="*/ 128 h 1205"/>
                <a:gd name="T100" fmla="*/ 670 w 1614"/>
                <a:gd name="T101" fmla="*/ 82 h 1205"/>
                <a:gd name="T102" fmla="*/ 749 w 1614"/>
                <a:gd name="T103" fmla="*/ 88 h 1205"/>
                <a:gd name="T104" fmla="*/ 775 w 1614"/>
                <a:gd name="T105" fmla="*/ 42 h 1205"/>
                <a:gd name="T106" fmla="*/ 926 w 1614"/>
                <a:gd name="T107" fmla="*/ 9 h 1205"/>
                <a:gd name="T108" fmla="*/ 1137 w 1614"/>
                <a:gd name="T109" fmla="*/ 3 h 1205"/>
                <a:gd name="T110" fmla="*/ 1294 w 1614"/>
                <a:gd name="T111" fmla="*/ 55 h 1205"/>
                <a:gd name="T112" fmla="*/ 1347 w 1614"/>
                <a:gd name="T113" fmla="*/ 95 h 1205"/>
                <a:gd name="T114" fmla="*/ 1123 w 1614"/>
                <a:gd name="T115" fmla="*/ 101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4" h="1205">
                  <a:moveTo>
                    <a:pt x="1091" y="121"/>
                  </a:moveTo>
                  <a:cubicBezTo>
                    <a:pt x="1092" y="128"/>
                    <a:pt x="1104" y="126"/>
                    <a:pt x="1104" y="134"/>
                  </a:cubicBezTo>
                  <a:cubicBezTo>
                    <a:pt x="1113" y="140"/>
                    <a:pt x="1122" y="128"/>
                    <a:pt x="1123" y="128"/>
                  </a:cubicBezTo>
                  <a:cubicBezTo>
                    <a:pt x="1134" y="127"/>
                    <a:pt x="1135" y="135"/>
                    <a:pt x="1143" y="134"/>
                  </a:cubicBezTo>
                  <a:cubicBezTo>
                    <a:pt x="1148" y="134"/>
                    <a:pt x="1150" y="129"/>
                    <a:pt x="1156" y="128"/>
                  </a:cubicBezTo>
                  <a:cubicBezTo>
                    <a:pt x="1162" y="126"/>
                    <a:pt x="1170" y="129"/>
                    <a:pt x="1176" y="128"/>
                  </a:cubicBezTo>
                  <a:cubicBezTo>
                    <a:pt x="1202" y="123"/>
                    <a:pt x="1229" y="112"/>
                    <a:pt x="1248" y="121"/>
                  </a:cubicBezTo>
                  <a:cubicBezTo>
                    <a:pt x="1243" y="135"/>
                    <a:pt x="1214" y="127"/>
                    <a:pt x="1209" y="141"/>
                  </a:cubicBezTo>
                  <a:cubicBezTo>
                    <a:pt x="1210" y="154"/>
                    <a:pt x="1222" y="141"/>
                    <a:pt x="1222" y="141"/>
                  </a:cubicBezTo>
                  <a:cubicBezTo>
                    <a:pt x="1234" y="142"/>
                    <a:pt x="1234" y="149"/>
                    <a:pt x="1255" y="141"/>
                  </a:cubicBezTo>
                  <a:cubicBezTo>
                    <a:pt x="1259" y="139"/>
                    <a:pt x="1264" y="137"/>
                    <a:pt x="1268" y="134"/>
                  </a:cubicBezTo>
                  <a:cubicBezTo>
                    <a:pt x="1269" y="134"/>
                    <a:pt x="1300" y="121"/>
                    <a:pt x="1301" y="121"/>
                  </a:cubicBezTo>
                  <a:cubicBezTo>
                    <a:pt x="1314" y="138"/>
                    <a:pt x="1294" y="115"/>
                    <a:pt x="1307" y="115"/>
                  </a:cubicBezTo>
                  <a:cubicBezTo>
                    <a:pt x="1310" y="115"/>
                    <a:pt x="1326" y="116"/>
                    <a:pt x="1327" y="115"/>
                  </a:cubicBezTo>
                  <a:cubicBezTo>
                    <a:pt x="1329" y="112"/>
                    <a:pt x="1341" y="104"/>
                    <a:pt x="1360" y="108"/>
                  </a:cubicBezTo>
                  <a:cubicBezTo>
                    <a:pt x="1361" y="117"/>
                    <a:pt x="1361" y="127"/>
                    <a:pt x="1353" y="128"/>
                  </a:cubicBezTo>
                  <a:cubicBezTo>
                    <a:pt x="1350" y="133"/>
                    <a:pt x="1344" y="137"/>
                    <a:pt x="1340" y="141"/>
                  </a:cubicBezTo>
                  <a:cubicBezTo>
                    <a:pt x="1333" y="149"/>
                    <a:pt x="1330" y="163"/>
                    <a:pt x="1314" y="161"/>
                  </a:cubicBezTo>
                  <a:cubicBezTo>
                    <a:pt x="1318" y="180"/>
                    <a:pt x="1328" y="154"/>
                    <a:pt x="1340" y="161"/>
                  </a:cubicBezTo>
                  <a:cubicBezTo>
                    <a:pt x="1348" y="163"/>
                    <a:pt x="1343" y="150"/>
                    <a:pt x="1347" y="147"/>
                  </a:cubicBezTo>
                  <a:cubicBezTo>
                    <a:pt x="1355" y="142"/>
                    <a:pt x="1379" y="150"/>
                    <a:pt x="1380" y="134"/>
                  </a:cubicBezTo>
                  <a:cubicBezTo>
                    <a:pt x="1396" y="155"/>
                    <a:pt x="1435" y="124"/>
                    <a:pt x="1445" y="141"/>
                  </a:cubicBezTo>
                  <a:cubicBezTo>
                    <a:pt x="1452" y="134"/>
                    <a:pt x="1459" y="128"/>
                    <a:pt x="1465" y="121"/>
                  </a:cubicBezTo>
                  <a:cubicBezTo>
                    <a:pt x="1486" y="128"/>
                    <a:pt x="1499" y="114"/>
                    <a:pt x="1517" y="115"/>
                  </a:cubicBezTo>
                  <a:cubicBezTo>
                    <a:pt x="1515" y="115"/>
                    <a:pt x="1521" y="121"/>
                    <a:pt x="1524" y="121"/>
                  </a:cubicBezTo>
                  <a:cubicBezTo>
                    <a:pt x="1529" y="122"/>
                    <a:pt x="1554" y="118"/>
                    <a:pt x="1557" y="121"/>
                  </a:cubicBezTo>
                  <a:cubicBezTo>
                    <a:pt x="1564" y="130"/>
                    <a:pt x="1560" y="119"/>
                    <a:pt x="1570" y="121"/>
                  </a:cubicBezTo>
                  <a:cubicBezTo>
                    <a:pt x="1583" y="124"/>
                    <a:pt x="1594" y="137"/>
                    <a:pt x="1609" y="134"/>
                  </a:cubicBezTo>
                  <a:cubicBezTo>
                    <a:pt x="1614" y="148"/>
                    <a:pt x="1602" y="143"/>
                    <a:pt x="1596" y="147"/>
                  </a:cubicBezTo>
                  <a:cubicBezTo>
                    <a:pt x="1593" y="150"/>
                    <a:pt x="1587" y="159"/>
                    <a:pt x="1583" y="161"/>
                  </a:cubicBezTo>
                  <a:cubicBezTo>
                    <a:pt x="1567" y="169"/>
                    <a:pt x="1540" y="165"/>
                    <a:pt x="1537" y="187"/>
                  </a:cubicBezTo>
                  <a:cubicBezTo>
                    <a:pt x="1520" y="187"/>
                    <a:pt x="1500" y="184"/>
                    <a:pt x="1491" y="193"/>
                  </a:cubicBezTo>
                  <a:cubicBezTo>
                    <a:pt x="1500" y="203"/>
                    <a:pt x="1512" y="207"/>
                    <a:pt x="1485" y="207"/>
                  </a:cubicBezTo>
                  <a:cubicBezTo>
                    <a:pt x="1486" y="214"/>
                    <a:pt x="1497" y="212"/>
                    <a:pt x="1504" y="213"/>
                  </a:cubicBezTo>
                  <a:cubicBezTo>
                    <a:pt x="1494" y="231"/>
                    <a:pt x="1462" y="228"/>
                    <a:pt x="1458" y="252"/>
                  </a:cubicBezTo>
                  <a:cubicBezTo>
                    <a:pt x="1447" y="254"/>
                    <a:pt x="1462" y="242"/>
                    <a:pt x="1458" y="239"/>
                  </a:cubicBezTo>
                  <a:cubicBezTo>
                    <a:pt x="1454" y="237"/>
                    <a:pt x="1437" y="249"/>
                    <a:pt x="1426" y="252"/>
                  </a:cubicBezTo>
                  <a:cubicBezTo>
                    <a:pt x="1426" y="259"/>
                    <a:pt x="1434" y="258"/>
                    <a:pt x="1439" y="259"/>
                  </a:cubicBezTo>
                  <a:cubicBezTo>
                    <a:pt x="1423" y="272"/>
                    <a:pt x="1432" y="269"/>
                    <a:pt x="1426" y="292"/>
                  </a:cubicBezTo>
                  <a:cubicBezTo>
                    <a:pt x="1424" y="299"/>
                    <a:pt x="1402" y="301"/>
                    <a:pt x="1399" y="305"/>
                  </a:cubicBezTo>
                  <a:cubicBezTo>
                    <a:pt x="1397" y="309"/>
                    <a:pt x="1402" y="322"/>
                    <a:pt x="1399" y="325"/>
                  </a:cubicBezTo>
                  <a:cubicBezTo>
                    <a:pt x="1393" y="330"/>
                    <a:pt x="1381" y="328"/>
                    <a:pt x="1373" y="331"/>
                  </a:cubicBezTo>
                  <a:cubicBezTo>
                    <a:pt x="1375" y="340"/>
                    <a:pt x="1384" y="342"/>
                    <a:pt x="1386" y="351"/>
                  </a:cubicBezTo>
                  <a:cubicBezTo>
                    <a:pt x="1389" y="364"/>
                    <a:pt x="1405" y="359"/>
                    <a:pt x="1412" y="364"/>
                  </a:cubicBezTo>
                  <a:cubicBezTo>
                    <a:pt x="1415" y="366"/>
                    <a:pt x="1410" y="376"/>
                    <a:pt x="1412" y="377"/>
                  </a:cubicBezTo>
                  <a:cubicBezTo>
                    <a:pt x="1418" y="382"/>
                    <a:pt x="1428" y="379"/>
                    <a:pt x="1432" y="384"/>
                  </a:cubicBezTo>
                  <a:cubicBezTo>
                    <a:pt x="1431" y="396"/>
                    <a:pt x="1440" y="398"/>
                    <a:pt x="1439" y="410"/>
                  </a:cubicBezTo>
                  <a:cubicBezTo>
                    <a:pt x="1418" y="417"/>
                    <a:pt x="1399" y="411"/>
                    <a:pt x="1373" y="423"/>
                  </a:cubicBezTo>
                  <a:cubicBezTo>
                    <a:pt x="1389" y="440"/>
                    <a:pt x="1403" y="459"/>
                    <a:pt x="1439" y="456"/>
                  </a:cubicBezTo>
                  <a:cubicBezTo>
                    <a:pt x="1436" y="467"/>
                    <a:pt x="1444" y="469"/>
                    <a:pt x="1452" y="469"/>
                  </a:cubicBezTo>
                  <a:cubicBezTo>
                    <a:pt x="1456" y="484"/>
                    <a:pt x="1439" y="479"/>
                    <a:pt x="1439" y="489"/>
                  </a:cubicBezTo>
                  <a:cubicBezTo>
                    <a:pt x="1438" y="497"/>
                    <a:pt x="1429" y="502"/>
                    <a:pt x="1419" y="502"/>
                  </a:cubicBezTo>
                  <a:cubicBezTo>
                    <a:pt x="1412" y="527"/>
                    <a:pt x="1444" y="513"/>
                    <a:pt x="1439" y="535"/>
                  </a:cubicBezTo>
                  <a:cubicBezTo>
                    <a:pt x="1427" y="533"/>
                    <a:pt x="1425" y="541"/>
                    <a:pt x="1432" y="542"/>
                  </a:cubicBezTo>
                  <a:cubicBezTo>
                    <a:pt x="1426" y="561"/>
                    <a:pt x="1411" y="538"/>
                    <a:pt x="1399" y="542"/>
                  </a:cubicBezTo>
                  <a:cubicBezTo>
                    <a:pt x="1387" y="542"/>
                    <a:pt x="1395" y="563"/>
                    <a:pt x="1380" y="561"/>
                  </a:cubicBezTo>
                  <a:cubicBezTo>
                    <a:pt x="1379" y="572"/>
                    <a:pt x="1384" y="578"/>
                    <a:pt x="1393" y="581"/>
                  </a:cubicBezTo>
                  <a:cubicBezTo>
                    <a:pt x="1391" y="591"/>
                    <a:pt x="1376" y="585"/>
                    <a:pt x="1366" y="588"/>
                  </a:cubicBezTo>
                  <a:cubicBezTo>
                    <a:pt x="1348" y="592"/>
                    <a:pt x="1332" y="605"/>
                    <a:pt x="1314" y="607"/>
                  </a:cubicBezTo>
                  <a:cubicBezTo>
                    <a:pt x="1314" y="617"/>
                    <a:pt x="1327" y="610"/>
                    <a:pt x="1334" y="614"/>
                  </a:cubicBezTo>
                  <a:cubicBezTo>
                    <a:pt x="1340" y="618"/>
                    <a:pt x="1344" y="639"/>
                    <a:pt x="1360" y="633"/>
                  </a:cubicBezTo>
                  <a:cubicBezTo>
                    <a:pt x="1365" y="647"/>
                    <a:pt x="1349" y="648"/>
                    <a:pt x="1347" y="653"/>
                  </a:cubicBezTo>
                  <a:cubicBezTo>
                    <a:pt x="1343" y="662"/>
                    <a:pt x="1355" y="682"/>
                    <a:pt x="1340" y="686"/>
                  </a:cubicBezTo>
                  <a:cubicBezTo>
                    <a:pt x="1349" y="712"/>
                    <a:pt x="1394" y="703"/>
                    <a:pt x="1399" y="732"/>
                  </a:cubicBezTo>
                  <a:cubicBezTo>
                    <a:pt x="1389" y="732"/>
                    <a:pt x="1374" y="735"/>
                    <a:pt x="1373" y="726"/>
                  </a:cubicBezTo>
                  <a:cubicBezTo>
                    <a:pt x="1366" y="727"/>
                    <a:pt x="1369" y="732"/>
                    <a:pt x="1373" y="732"/>
                  </a:cubicBezTo>
                  <a:cubicBezTo>
                    <a:pt x="1355" y="751"/>
                    <a:pt x="1345" y="749"/>
                    <a:pt x="1314" y="745"/>
                  </a:cubicBezTo>
                  <a:cubicBezTo>
                    <a:pt x="1324" y="720"/>
                    <a:pt x="1285" y="744"/>
                    <a:pt x="1294" y="719"/>
                  </a:cubicBezTo>
                  <a:cubicBezTo>
                    <a:pt x="1274" y="714"/>
                    <a:pt x="1275" y="730"/>
                    <a:pt x="1255" y="726"/>
                  </a:cubicBezTo>
                  <a:cubicBezTo>
                    <a:pt x="1262" y="734"/>
                    <a:pt x="1260" y="739"/>
                    <a:pt x="1248" y="739"/>
                  </a:cubicBezTo>
                  <a:cubicBezTo>
                    <a:pt x="1248" y="748"/>
                    <a:pt x="1287" y="748"/>
                    <a:pt x="1255" y="752"/>
                  </a:cubicBezTo>
                  <a:cubicBezTo>
                    <a:pt x="1260" y="765"/>
                    <a:pt x="1276" y="757"/>
                    <a:pt x="1288" y="758"/>
                  </a:cubicBezTo>
                  <a:cubicBezTo>
                    <a:pt x="1303" y="760"/>
                    <a:pt x="1322" y="769"/>
                    <a:pt x="1340" y="765"/>
                  </a:cubicBezTo>
                  <a:cubicBezTo>
                    <a:pt x="1327" y="785"/>
                    <a:pt x="1311" y="801"/>
                    <a:pt x="1294" y="817"/>
                  </a:cubicBezTo>
                  <a:cubicBezTo>
                    <a:pt x="1279" y="814"/>
                    <a:pt x="1267" y="819"/>
                    <a:pt x="1255" y="824"/>
                  </a:cubicBezTo>
                  <a:cubicBezTo>
                    <a:pt x="1252" y="825"/>
                    <a:pt x="1243" y="822"/>
                    <a:pt x="1242" y="824"/>
                  </a:cubicBezTo>
                  <a:cubicBezTo>
                    <a:pt x="1235" y="832"/>
                    <a:pt x="1238" y="824"/>
                    <a:pt x="1228" y="824"/>
                  </a:cubicBezTo>
                  <a:cubicBezTo>
                    <a:pt x="1211" y="824"/>
                    <a:pt x="1194" y="838"/>
                    <a:pt x="1169" y="837"/>
                  </a:cubicBezTo>
                  <a:cubicBezTo>
                    <a:pt x="1160" y="837"/>
                    <a:pt x="1168" y="845"/>
                    <a:pt x="1169" y="844"/>
                  </a:cubicBezTo>
                  <a:cubicBezTo>
                    <a:pt x="1161" y="859"/>
                    <a:pt x="1157" y="847"/>
                    <a:pt x="1137" y="850"/>
                  </a:cubicBezTo>
                  <a:cubicBezTo>
                    <a:pt x="1137" y="857"/>
                    <a:pt x="1145" y="855"/>
                    <a:pt x="1150" y="857"/>
                  </a:cubicBezTo>
                  <a:cubicBezTo>
                    <a:pt x="1150" y="867"/>
                    <a:pt x="1101" y="871"/>
                    <a:pt x="1110" y="850"/>
                  </a:cubicBezTo>
                  <a:cubicBezTo>
                    <a:pt x="1106" y="854"/>
                    <a:pt x="1087" y="852"/>
                    <a:pt x="1084" y="857"/>
                  </a:cubicBezTo>
                  <a:cubicBezTo>
                    <a:pt x="1080" y="863"/>
                    <a:pt x="1088" y="878"/>
                    <a:pt x="1084" y="883"/>
                  </a:cubicBezTo>
                  <a:cubicBezTo>
                    <a:pt x="1085" y="882"/>
                    <a:pt x="1067" y="875"/>
                    <a:pt x="1064" y="883"/>
                  </a:cubicBezTo>
                  <a:cubicBezTo>
                    <a:pt x="1063" y="887"/>
                    <a:pt x="1075" y="895"/>
                    <a:pt x="1071" y="903"/>
                  </a:cubicBezTo>
                  <a:cubicBezTo>
                    <a:pt x="1062" y="911"/>
                    <a:pt x="1061" y="905"/>
                    <a:pt x="1051" y="903"/>
                  </a:cubicBezTo>
                  <a:cubicBezTo>
                    <a:pt x="1051" y="909"/>
                    <a:pt x="1051" y="916"/>
                    <a:pt x="1051" y="923"/>
                  </a:cubicBezTo>
                  <a:cubicBezTo>
                    <a:pt x="1047" y="923"/>
                    <a:pt x="1042" y="921"/>
                    <a:pt x="1038" y="923"/>
                  </a:cubicBezTo>
                  <a:cubicBezTo>
                    <a:pt x="1030" y="925"/>
                    <a:pt x="1036" y="933"/>
                    <a:pt x="1031" y="936"/>
                  </a:cubicBezTo>
                  <a:cubicBezTo>
                    <a:pt x="1022" y="940"/>
                    <a:pt x="994" y="934"/>
                    <a:pt x="999" y="955"/>
                  </a:cubicBezTo>
                  <a:cubicBezTo>
                    <a:pt x="972" y="962"/>
                    <a:pt x="941" y="963"/>
                    <a:pt x="907" y="962"/>
                  </a:cubicBezTo>
                  <a:cubicBezTo>
                    <a:pt x="894" y="971"/>
                    <a:pt x="885" y="1004"/>
                    <a:pt x="867" y="988"/>
                  </a:cubicBezTo>
                  <a:cubicBezTo>
                    <a:pt x="869" y="993"/>
                    <a:pt x="876" y="999"/>
                    <a:pt x="874" y="1008"/>
                  </a:cubicBezTo>
                  <a:cubicBezTo>
                    <a:pt x="873" y="1009"/>
                    <a:pt x="861" y="1007"/>
                    <a:pt x="861" y="1008"/>
                  </a:cubicBezTo>
                  <a:cubicBezTo>
                    <a:pt x="859" y="1010"/>
                    <a:pt x="868" y="1017"/>
                    <a:pt x="867" y="1021"/>
                  </a:cubicBezTo>
                  <a:cubicBezTo>
                    <a:pt x="867" y="1020"/>
                    <a:pt x="861" y="1024"/>
                    <a:pt x="861" y="1028"/>
                  </a:cubicBezTo>
                  <a:cubicBezTo>
                    <a:pt x="860" y="1035"/>
                    <a:pt x="841" y="1050"/>
                    <a:pt x="854" y="1054"/>
                  </a:cubicBezTo>
                  <a:cubicBezTo>
                    <a:pt x="855" y="1062"/>
                    <a:pt x="844" y="1057"/>
                    <a:pt x="841" y="1060"/>
                  </a:cubicBezTo>
                  <a:cubicBezTo>
                    <a:pt x="838" y="1063"/>
                    <a:pt x="829" y="1071"/>
                    <a:pt x="828" y="1074"/>
                  </a:cubicBezTo>
                  <a:cubicBezTo>
                    <a:pt x="826" y="1076"/>
                    <a:pt x="830" y="1085"/>
                    <a:pt x="828" y="1087"/>
                  </a:cubicBezTo>
                  <a:cubicBezTo>
                    <a:pt x="819" y="1094"/>
                    <a:pt x="827" y="1101"/>
                    <a:pt x="821" y="1113"/>
                  </a:cubicBezTo>
                  <a:cubicBezTo>
                    <a:pt x="821" y="1114"/>
                    <a:pt x="808" y="1112"/>
                    <a:pt x="808" y="1113"/>
                  </a:cubicBezTo>
                  <a:cubicBezTo>
                    <a:pt x="807" y="1116"/>
                    <a:pt x="814" y="1122"/>
                    <a:pt x="815" y="1126"/>
                  </a:cubicBezTo>
                  <a:cubicBezTo>
                    <a:pt x="816" y="1137"/>
                    <a:pt x="809" y="1137"/>
                    <a:pt x="808" y="1146"/>
                  </a:cubicBezTo>
                  <a:cubicBezTo>
                    <a:pt x="808" y="1151"/>
                    <a:pt x="814" y="1162"/>
                    <a:pt x="815" y="1159"/>
                  </a:cubicBezTo>
                  <a:cubicBezTo>
                    <a:pt x="806" y="1182"/>
                    <a:pt x="795" y="1191"/>
                    <a:pt x="775" y="1205"/>
                  </a:cubicBezTo>
                  <a:cubicBezTo>
                    <a:pt x="754" y="1203"/>
                    <a:pt x="742" y="1190"/>
                    <a:pt x="729" y="1179"/>
                  </a:cubicBezTo>
                  <a:cubicBezTo>
                    <a:pt x="709" y="1203"/>
                    <a:pt x="673" y="1164"/>
                    <a:pt x="677" y="1166"/>
                  </a:cubicBezTo>
                  <a:cubicBezTo>
                    <a:pt x="672" y="1163"/>
                    <a:pt x="669" y="1178"/>
                    <a:pt x="670" y="1179"/>
                  </a:cubicBezTo>
                  <a:cubicBezTo>
                    <a:pt x="663" y="1174"/>
                    <a:pt x="662" y="1165"/>
                    <a:pt x="657" y="1159"/>
                  </a:cubicBezTo>
                  <a:cubicBezTo>
                    <a:pt x="651" y="1152"/>
                    <a:pt x="635" y="1152"/>
                    <a:pt x="637" y="1133"/>
                  </a:cubicBezTo>
                  <a:cubicBezTo>
                    <a:pt x="631" y="1124"/>
                    <a:pt x="620" y="1120"/>
                    <a:pt x="611" y="1113"/>
                  </a:cubicBezTo>
                  <a:cubicBezTo>
                    <a:pt x="611" y="1107"/>
                    <a:pt x="619" y="1108"/>
                    <a:pt x="624" y="1106"/>
                  </a:cubicBezTo>
                  <a:cubicBezTo>
                    <a:pt x="622" y="1090"/>
                    <a:pt x="607" y="1097"/>
                    <a:pt x="598" y="1087"/>
                  </a:cubicBezTo>
                  <a:cubicBezTo>
                    <a:pt x="593" y="1081"/>
                    <a:pt x="594" y="1069"/>
                    <a:pt x="585" y="1067"/>
                  </a:cubicBezTo>
                  <a:cubicBezTo>
                    <a:pt x="573" y="1082"/>
                    <a:pt x="584" y="1057"/>
                    <a:pt x="585" y="1060"/>
                  </a:cubicBezTo>
                  <a:cubicBezTo>
                    <a:pt x="582" y="1052"/>
                    <a:pt x="575" y="1059"/>
                    <a:pt x="572" y="1054"/>
                  </a:cubicBezTo>
                  <a:cubicBezTo>
                    <a:pt x="566" y="1047"/>
                    <a:pt x="577" y="1035"/>
                    <a:pt x="565" y="1034"/>
                  </a:cubicBezTo>
                  <a:cubicBezTo>
                    <a:pt x="553" y="1034"/>
                    <a:pt x="562" y="1005"/>
                    <a:pt x="552" y="1021"/>
                  </a:cubicBezTo>
                  <a:cubicBezTo>
                    <a:pt x="545" y="1017"/>
                    <a:pt x="545" y="1006"/>
                    <a:pt x="532" y="1008"/>
                  </a:cubicBezTo>
                  <a:cubicBezTo>
                    <a:pt x="535" y="999"/>
                    <a:pt x="544" y="998"/>
                    <a:pt x="545" y="988"/>
                  </a:cubicBezTo>
                  <a:cubicBezTo>
                    <a:pt x="543" y="979"/>
                    <a:pt x="529" y="983"/>
                    <a:pt x="519" y="982"/>
                  </a:cubicBezTo>
                  <a:cubicBezTo>
                    <a:pt x="514" y="957"/>
                    <a:pt x="515" y="945"/>
                    <a:pt x="526" y="923"/>
                  </a:cubicBezTo>
                  <a:cubicBezTo>
                    <a:pt x="510" y="913"/>
                    <a:pt x="539" y="902"/>
                    <a:pt x="513" y="903"/>
                  </a:cubicBezTo>
                  <a:cubicBezTo>
                    <a:pt x="510" y="895"/>
                    <a:pt x="523" y="900"/>
                    <a:pt x="526" y="896"/>
                  </a:cubicBezTo>
                  <a:cubicBezTo>
                    <a:pt x="527" y="895"/>
                    <a:pt x="524" y="884"/>
                    <a:pt x="526" y="883"/>
                  </a:cubicBezTo>
                  <a:cubicBezTo>
                    <a:pt x="530" y="882"/>
                    <a:pt x="533" y="892"/>
                    <a:pt x="539" y="890"/>
                  </a:cubicBezTo>
                  <a:cubicBezTo>
                    <a:pt x="539" y="877"/>
                    <a:pt x="539" y="863"/>
                    <a:pt x="539" y="850"/>
                  </a:cubicBezTo>
                  <a:cubicBezTo>
                    <a:pt x="550" y="851"/>
                    <a:pt x="556" y="845"/>
                    <a:pt x="559" y="837"/>
                  </a:cubicBezTo>
                  <a:cubicBezTo>
                    <a:pt x="565" y="837"/>
                    <a:pt x="564" y="845"/>
                    <a:pt x="565" y="850"/>
                  </a:cubicBezTo>
                  <a:cubicBezTo>
                    <a:pt x="572" y="846"/>
                    <a:pt x="572" y="835"/>
                    <a:pt x="585" y="837"/>
                  </a:cubicBezTo>
                  <a:cubicBezTo>
                    <a:pt x="590" y="830"/>
                    <a:pt x="578" y="825"/>
                    <a:pt x="578" y="824"/>
                  </a:cubicBezTo>
                  <a:cubicBezTo>
                    <a:pt x="579" y="817"/>
                    <a:pt x="597" y="815"/>
                    <a:pt x="598" y="811"/>
                  </a:cubicBezTo>
                  <a:cubicBezTo>
                    <a:pt x="600" y="800"/>
                    <a:pt x="576" y="794"/>
                    <a:pt x="591" y="778"/>
                  </a:cubicBezTo>
                  <a:cubicBezTo>
                    <a:pt x="562" y="795"/>
                    <a:pt x="604" y="762"/>
                    <a:pt x="559" y="771"/>
                  </a:cubicBezTo>
                  <a:cubicBezTo>
                    <a:pt x="555" y="748"/>
                    <a:pt x="578" y="751"/>
                    <a:pt x="598" y="752"/>
                  </a:cubicBezTo>
                  <a:cubicBezTo>
                    <a:pt x="596" y="745"/>
                    <a:pt x="585" y="747"/>
                    <a:pt x="585" y="739"/>
                  </a:cubicBezTo>
                  <a:cubicBezTo>
                    <a:pt x="586" y="731"/>
                    <a:pt x="575" y="735"/>
                    <a:pt x="572" y="732"/>
                  </a:cubicBezTo>
                  <a:cubicBezTo>
                    <a:pt x="570" y="730"/>
                    <a:pt x="573" y="722"/>
                    <a:pt x="572" y="719"/>
                  </a:cubicBezTo>
                  <a:cubicBezTo>
                    <a:pt x="571" y="716"/>
                    <a:pt x="556" y="706"/>
                    <a:pt x="552" y="706"/>
                  </a:cubicBezTo>
                  <a:cubicBezTo>
                    <a:pt x="547" y="705"/>
                    <a:pt x="540" y="689"/>
                    <a:pt x="532" y="680"/>
                  </a:cubicBezTo>
                  <a:cubicBezTo>
                    <a:pt x="523" y="688"/>
                    <a:pt x="519" y="699"/>
                    <a:pt x="513" y="680"/>
                  </a:cubicBezTo>
                  <a:cubicBezTo>
                    <a:pt x="505" y="681"/>
                    <a:pt x="507" y="692"/>
                    <a:pt x="506" y="699"/>
                  </a:cubicBezTo>
                  <a:cubicBezTo>
                    <a:pt x="495" y="699"/>
                    <a:pt x="484" y="699"/>
                    <a:pt x="473" y="699"/>
                  </a:cubicBezTo>
                  <a:cubicBezTo>
                    <a:pt x="453" y="672"/>
                    <a:pt x="466" y="652"/>
                    <a:pt x="473" y="620"/>
                  </a:cubicBezTo>
                  <a:cubicBezTo>
                    <a:pt x="470" y="615"/>
                    <a:pt x="466" y="610"/>
                    <a:pt x="467" y="601"/>
                  </a:cubicBezTo>
                  <a:cubicBezTo>
                    <a:pt x="460" y="601"/>
                    <a:pt x="461" y="609"/>
                    <a:pt x="460" y="614"/>
                  </a:cubicBezTo>
                  <a:cubicBezTo>
                    <a:pt x="443" y="616"/>
                    <a:pt x="466" y="577"/>
                    <a:pt x="440" y="588"/>
                  </a:cubicBezTo>
                  <a:cubicBezTo>
                    <a:pt x="448" y="578"/>
                    <a:pt x="448" y="571"/>
                    <a:pt x="440" y="561"/>
                  </a:cubicBezTo>
                  <a:cubicBezTo>
                    <a:pt x="439" y="553"/>
                    <a:pt x="428" y="556"/>
                    <a:pt x="421" y="555"/>
                  </a:cubicBezTo>
                  <a:cubicBezTo>
                    <a:pt x="415" y="543"/>
                    <a:pt x="418" y="531"/>
                    <a:pt x="414" y="522"/>
                  </a:cubicBezTo>
                  <a:cubicBezTo>
                    <a:pt x="410" y="513"/>
                    <a:pt x="392" y="512"/>
                    <a:pt x="401" y="496"/>
                  </a:cubicBezTo>
                  <a:cubicBezTo>
                    <a:pt x="390" y="501"/>
                    <a:pt x="385" y="491"/>
                    <a:pt x="381" y="489"/>
                  </a:cubicBezTo>
                  <a:cubicBezTo>
                    <a:pt x="379" y="488"/>
                    <a:pt x="370" y="491"/>
                    <a:pt x="368" y="489"/>
                  </a:cubicBezTo>
                  <a:cubicBezTo>
                    <a:pt x="360" y="479"/>
                    <a:pt x="309" y="484"/>
                    <a:pt x="296" y="463"/>
                  </a:cubicBezTo>
                  <a:cubicBezTo>
                    <a:pt x="272" y="474"/>
                    <a:pt x="216" y="448"/>
                    <a:pt x="204" y="463"/>
                  </a:cubicBezTo>
                  <a:cubicBezTo>
                    <a:pt x="194" y="474"/>
                    <a:pt x="195" y="461"/>
                    <a:pt x="184" y="463"/>
                  </a:cubicBezTo>
                  <a:cubicBezTo>
                    <a:pt x="168" y="465"/>
                    <a:pt x="155" y="476"/>
                    <a:pt x="138" y="476"/>
                  </a:cubicBezTo>
                  <a:cubicBezTo>
                    <a:pt x="140" y="476"/>
                    <a:pt x="135" y="469"/>
                    <a:pt x="132" y="469"/>
                  </a:cubicBezTo>
                  <a:cubicBezTo>
                    <a:pt x="125" y="469"/>
                    <a:pt x="118" y="470"/>
                    <a:pt x="112" y="469"/>
                  </a:cubicBezTo>
                  <a:cubicBezTo>
                    <a:pt x="112" y="458"/>
                    <a:pt x="107" y="452"/>
                    <a:pt x="99" y="450"/>
                  </a:cubicBezTo>
                  <a:cubicBezTo>
                    <a:pt x="97" y="439"/>
                    <a:pt x="114" y="447"/>
                    <a:pt x="118" y="443"/>
                  </a:cubicBezTo>
                  <a:cubicBezTo>
                    <a:pt x="121" y="441"/>
                    <a:pt x="101" y="424"/>
                    <a:pt x="132" y="430"/>
                  </a:cubicBezTo>
                  <a:cubicBezTo>
                    <a:pt x="121" y="412"/>
                    <a:pt x="71" y="434"/>
                    <a:pt x="59" y="417"/>
                  </a:cubicBezTo>
                  <a:cubicBezTo>
                    <a:pt x="74" y="384"/>
                    <a:pt x="116" y="417"/>
                    <a:pt x="138" y="390"/>
                  </a:cubicBezTo>
                  <a:cubicBezTo>
                    <a:pt x="125" y="375"/>
                    <a:pt x="81" y="386"/>
                    <a:pt x="66" y="390"/>
                  </a:cubicBezTo>
                  <a:cubicBezTo>
                    <a:pt x="58" y="382"/>
                    <a:pt x="63" y="380"/>
                    <a:pt x="66" y="371"/>
                  </a:cubicBezTo>
                  <a:cubicBezTo>
                    <a:pt x="60" y="370"/>
                    <a:pt x="60" y="373"/>
                    <a:pt x="59" y="377"/>
                  </a:cubicBezTo>
                  <a:cubicBezTo>
                    <a:pt x="53" y="377"/>
                    <a:pt x="54" y="369"/>
                    <a:pt x="53" y="364"/>
                  </a:cubicBezTo>
                  <a:cubicBezTo>
                    <a:pt x="27" y="368"/>
                    <a:pt x="15" y="359"/>
                    <a:pt x="0" y="351"/>
                  </a:cubicBezTo>
                  <a:cubicBezTo>
                    <a:pt x="13" y="307"/>
                    <a:pt x="64" y="320"/>
                    <a:pt x="99" y="312"/>
                  </a:cubicBezTo>
                  <a:cubicBezTo>
                    <a:pt x="109" y="309"/>
                    <a:pt x="106" y="311"/>
                    <a:pt x="112" y="305"/>
                  </a:cubicBezTo>
                  <a:cubicBezTo>
                    <a:pt x="112" y="305"/>
                    <a:pt x="120" y="298"/>
                    <a:pt x="118" y="299"/>
                  </a:cubicBezTo>
                  <a:cubicBezTo>
                    <a:pt x="135" y="291"/>
                    <a:pt x="161" y="297"/>
                    <a:pt x="171" y="292"/>
                  </a:cubicBezTo>
                  <a:cubicBezTo>
                    <a:pt x="178" y="288"/>
                    <a:pt x="172" y="283"/>
                    <a:pt x="177" y="279"/>
                  </a:cubicBezTo>
                  <a:cubicBezTo>
                    <a:pt x="182" y="275"/>
                    <a:pt x="192" y="276"/>
                    <a:pt x="197" y="272"/>
                  </a:cubicBezTo>
                  <a:cubicBezTo>
                    <a:pt x="204" y="268"/>
                    <a:pt x="207" y="260"/>
                    <a:pt x="217" y="252"/>
                  </a:cubicBezTo>
                  <a:cubicBezTo>
                    <a:pt x="225" y="231"/>
                    <a:pt x="196" y="247"/>
                    <a:pt x="204" y="226"/>
                  </a:cubicBezTo>
                  <a:cubicBezTo>
                    <a:pt x="191" y="218"/>
                    <a:pt x="194" y="239"/>
                    <a:pt x="191" y="239"/>
                  </a:cubicBezTo>
                  <a:cubicBezTo>
                    <a:pt x="187" y="241"/>
                    <a:pt x="157" y="225"/>
                    <a:pt x="138" y="233"/>
                  </a:cubicBezTo>
                  <a:cubicBezTo>
                    <a:pt x="131" y="215"/>
                    <a:pt x="153" y="225"/>
                    <a:pt x="158" y="220"/>
                  </a:cubicBezTo>
                  <a:cubicBezTo>
                    <a:pt x="159" y="219"/>
                    <a:pt x="157" y="214"/>
                    <a:pt x="158" y="213"/>
                  </a:cubicBezTo>
                  <a:cubicBezTo>
                    <a:pt x="160" y="212"/>
                    <a:pt x="169" y="215"/>
                    <a:pt x="171" y="213"/>
                  </a:cubicBezTo>
                  <a:cubicBezTo>
                    <a:pt x="172" y="212"/>
                    <a:pt x="176" y="201"/>
                    <a:pt x="177" y="200"/>
                  </a:cubicBezTo>
                  <a:cubicBezTo>
                    <a:pt x="184" y="196"/>
                    <a:pt x="182" y="206"/>
                    <a:pt x="184" y="207"/>
                  </a:cubicBezTo>
                  <a:cubicBezTo>
                    <a:pt x="186" y="207"/>
                    <a:pt x="208" y="201"/>
                    <a:pt x="204" y="187"/>
                  </a:cubicBezTo>
                  <a:cubicBezTo>
                    <a:pt x="216" y="186"/>
                    <a:pt x="218" y="195"/>
                    <a:pt x="230" y="193"/>
                  </a:cubicBezTo>
                  <a:cubicBezTo>
                    <a:pt x="240" y="193"/>
                    <a:pt x="230" y="186"/>
                    <a:pt x="230" y="187"/>
                  </a:cubicBezTo>
                  <a:cubicBezTo>
                    <a:pt x="233" y="180"/>
                    <a:pt x="246" y="181"/>
                    <a:pt x="243" y="167"/>
                  </a:cubicBezTo>
                  <a:cubicBezTo>
                    <a:pt x="259" y="167"/>
                    <a:pt x="274" y="167"/>
                    <a:pt x="289" y="167"/>
                  </a:cubicBezTo>
                  <a:cubicBezTo>
                    <a:pt x="304" y="166"/>
                    <a:pt x="292" y="139"/>
                    <a:pt x="296" y="128"/>
                  </a:cubicBezTo>
                  <a:cubicBezTo>
                    <a:pt x="320" y="132"/>
                    <a:pt x="340" y="139"/>
                    <a:pt x="361" y="128"/>
                  </a:cubicBezTo>
                  <a:cubicBezTo>
                    <a:pt x="361" y="121"/>
                    <a:pt x="353" y="123"/>
                    <a:pt x="348" y="121"/>
                  </a:cubicBezTo>
                  <a:cubicBezTo>
                    <a:pt x="353" y="111"/>
                    <a:pt x="376" y="115"/>
                    <a:pt x="388" y="108"/>
                  </a:cubicBezTo>
                  <a:cubicBezTo>
                    <a:pt x="404" y="98"/>
                    <a:pt x="454" y="105"/>
                    <a:pt x="493" y="101"/>
                  </a:cubicBezTo>
                  <a:cubicBezTo>
                    <a:pt x="503" y="101"/>
                    <a:pt x="504" y="95"/>
                    <a:pt x="513" y="95"/>
                  </a:cubicBezTo>
                  <a:cubicBezTo>
                    <a:pt x="532" y="94"/>
                    <a:pt x="546" y="102"/>
                    <a:pt x="559" y="95"/>
                  </a:cubicBezTo>
                  <a:cubicBezTo>
                    <a:pt x="554" y="101"/>
                    <a:pt x="563" y="118"/>
                    <a:pt x="565" y="115"/>
                  </a:cubicBezTo>
                  <a:cubicBezTo>
                    <a:pt x="574" y="103"/>
                    <a:pt x="567" y="112"/>
                    <a:pt x="585" y="128"/>
                  </a:cubicBezTo>
                  <a:cubicBezTo>
                    <a:pt x="598" y="125"/>
                    <a:pt x="574" y="109"/>
                    <a:pt x="604" y="115"/>
                  </a:cubicBezTo>
                  <a:cubicBezTo>
                    <a:pt x="593" y="103"/>
                    <a:pt x="614" y="89"/>
                    <a:pt x="585" y="88"/>
                  </a:cubicBezTo>
                  <a:cubicBezTo>
                    <a:pt x="587" y="76"/>
                    <a:pt x="636" y="54"/>
                    <a:pt x="637" y="82"/>
                  </a:cubicBezTo>
                  <a:cubicBezTo>
                    <a:pt x="658" y="85"/>
                    <a:pt x="654" y="72"/>
                    <a:pt x="670" y="82"/>
                  </a:cubicBezTo>
                  <a:cubicBezTo>
                    <a:pt x="677" y="86"/>
                    <a:pt x="682" y="90"/>
                    <a:pt x="690" y="95"/>
                  </a:cubicBezTo>
                  <a:cubicBezTo>
                    <a:pt x="697" y="100"/>
                    <a:pt x="719" y="102"/>
                    <a:pt x="742" y="108"/>
                  </a:cubicBezTo>
                  <a:cubicBezTo>
                    <a:pt x="742" y="102"/>
                    <a:pt x="734" y="103"/>
                    <a:pt x="729" y="101"/>
                  </a:cubicBezTo>
                  <a:cubicBezTo>
                    <a:pt x="732" y="93"/>
                    <a:pt x="738" y="88"/>
                    <a:pt x="749" y="88"/>
                  </a:cubicBezTo>
                  <a:cubicBezTo>
                    <a:pt x="738" y="73"/>
                    <a:pt x="712" y="73"/>
                    <a:pt x="690" y="69"/>
                  </a:cubicBezTo>
                  <a:cubicBezTo>
                    <a:pt x="691" y="50"/>
                    <a:pt x="717" y="57"/>
                    <a:pt x="736" y="55"/>
                  </a:cubicBezTo>
                  <a:cubicBezTo>
                    <a:pt x="739" y="41"/>
                    <a:pt x="726" y="43"/>
                    <a:pt x="716" y="42"/>
                  </a:cubicBezTo>
                  <a:cubicBezTo>
                    <a:pt x="730" y="15"/>
                    <a:pt x="755" y="40"/>
                    <a:pt x="775" y="42"/>
                  </a:cubicBezTo>
                  <a:cubicBezTo>
                    <a:pt x="787" y="44"/>
                    <a:pt x="789" y="35"/>
                    <a:pt x="801" y="36"/>
                  </a:cubicBezTo>
                  <a:cubicBezTo>
                    <a:pt x="835" y="37"/>
                    <a:pt x="856" y="51"/>
                    <a:pt x="880" y="36"/>
                  </a:cubicBezTo>
                  <a:cubicBezTo>
                    <a:pt x="890" y="30"/>
                    <a:pt x="904" y="33"/>
                    <a:pt x="920" y="29"/>
                  </a:cubicBezTo>
                  <a:cubicBezTo>
                    <a:pt x="928" y="28"/>
                    <a:pt x="925" y="17"/>
                    <a:pt x="926" y="9"/>
                  </a:cubicBezTo>
                  <a:cubicBezTo>
                    <a:pt x="937" y="8"/>
                    <a:pt x="948" y="11"/>
                    <a:pt x="959" y="9"/>
                  </a:cubicBezTo>
                  <a:cubicBezTo>
                    <a:pt x="969" y="8"/>
                    <a:pt x="971" y="3"/>
                    <a:pt x="979" y="3"/>
                  </a:cubicBezTo>
                  <a:cubicBezTo>
                    <a:pt x="993" y="3"/>
                    <a:pt x="1010" y="14"/>
                    <a:pt x="1038" y="9"/>
                  </a:cubicBezTo>
                  <a:cubicBezTo>
                    <a:pt x="1057" y="7"/>
                    <a:pt x="1100" y="0"/>
                    <a:pt x="1137" y="3"/>
                  </a:cubicBezTo>
                  <a:cubicBezTo>
                    <a:pt x="1147" y="4"/>
                    <a:pt x="1148" y="8"/>
                    <a:pt x="1156" y="9"/>
                  </a:cubicBezTo>
                  <a:cubicBezTo>
                    <a:pt x="1195" y="18"/>
                    <a:pt x="1227" y="3"/>
                    <a:pt x="1228" y="36"/>
                  </a:cubicBezTo>
                  <a:cubicBezTo>
                    <a:pt x="1247" y="41"/>
                    <a:pt x="1246" y="26"/>
                    <a:pt x="1261" y="29"/>
                  </a:cubicBezTo>
                  <a:cubicBezTo>
                    <a:pt x="1260" y="50"/>
                    <a:pt x="1285" y="45"/>
                    <a:pt x="1294" y="55"/>
                  </a:cubicBezTo>
                  <a:cubicBezTo>
                    <a:pt x="1313" y="61"/>
                    <a:pt x="1311" y="46"/>
                    <a:pt x="1327" y="49"/>
                  </a:cubicBezTo>
                  <a:cubicBezTo>
                    <a:pt x="1321" y="73"/>
                    <a:pt x="1353" y="58"/>
                    <a:pt x="1366" y="62"/>
                  </a:cubicBezTo>
                  <a:cubicBezTo>
                    <a:pt x="1354" y="75"/>
                    <a:pt x="1354" y="67"/>
                    <a:pt x="1360" y="88"/>
                  </a:cubicBezTo>
                  <a:cubicBezTo>
                    <a:pt x="1352" y="81"/>
                    <a:pt x="1346" y="83"/>
                    <a:pt x="1347" y="95"/>
                  </a:cubicBezTo>
                  <a:cubicBezTo>
                    <a:pt x="1277" y="100"/>
                    <a:pt x="1193" y="103"/>
                    <a:pt x="1143" y="108"/>
                  </a:cubicBezTo>
                  <a:cubicBezTo>
                    <a:pt x="1137" y="107"/>
                    <a:pt x="1137" y="111"/>
                    <a:pt x="1137" y="115"/>
                  </a:cubicBezTo>
                  <a:cubicBezTo>
                    <a:pt x="1129" y="113"/>
                    <a:pt x="1133" y="108"/>
                    <a:pt x="1137" y="108"/>
                  </a:cubicBezTo>
                  <a:cubicBezTo>
                    <a:pt x="1139" y="104"/>
                    <a:pt x="1125" y="100"/>
                    <a:pt x="1123" y="101"/>
                  </a:cubicBezTo>
                  <a:cubicBezTo>
                    <a:pt x="1122" y="103"/>
                    <a:pt x="1125" y="114"/>
                    <a:pt x="1123" y="115"/>
                  </a:cubicBezTo>
                  <a:cubicBezTo>
                    <a:pt x="1111" y="119"/>
                    <a:pt x="1096" y="111"/>
                    <a:pt x="1091" y="1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82">
              <a:extLst>
                <a:ext uri="{FF2B5EF4-FFF2-40B4-BE49-F238E27FC236}">
                  <a16:creationId xmlns:a16="http://schemas.microsoft.com/office/drawing/2014/main" id="{653CB1F6-32CB-403D-8F3D-859894024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0" y="2384425"/>
              <a:ext cx="741363" cy="249238"/>
            </a:xfrm>
            <a:custGeom>
              <a:avLst/>
              <a:gdLst>
                <a:gd name="T0" fmla="*/ 739 w 792"/>
                <a:gd name="T1" fmla="*/ 40 h 428"/>
                <a:gd name="T2" fmla="*/ 785 w 792"/>
                <a:gd name="T3" fmla="*/ 66 h 428"/>
                <a:gd name="T4" fmla="*/ 765 w 792"/>
                <a:gd name="T5" fmla="*/ 80 h 428"/>
                <a:gd name="T6" fmla="*/ 732 w 792"/>
                <a:gd name="T7" fmla="*/ 93 h 428"/>
                <a:gd name="T8" fmla="*/ 640 w 792"/>
                <a:gd name="T9" fmla="*/ 112 h 428"/>
                <a:gd name="T10" fmla="*/ 680 w 792"/>
                <a:gd name="T11" fmla="*/ 126 h 428"/>
                <a:gd name="T12" fmla="*/ 601 w 792"/>
                <a:gd name="T13" fmla="*/ 158 h 428"/>
                <a:gd name="T14" fmla="*/ 575 w 792"/>
                <a:gd name="T15" fmla="*/ 172 h 428"/>
                <a:gd name="T16" fmla="*/ 535 w 792"/>
                <a:gd name="T17" fmla="*/ 191 h 428"/>
                <a:gd name="T18" fmla="*/ 469 w 792"/>
                <a:gd name="T19" fmla="*/ 217 h 428"/>
                <a:gd name="T20" fmla="*/ 450 w 792"/>
                <a:gd name="T21" fmla="*/ 237 h 428"/>
                <a:gd name="T22" fmla="*/ 404 w 792"/>
                <a:gd name="T23" fmla="*/ 244 h 428"/>
                <a:gd name="T24" fmla="*/ 430 w 792"/>
                <a:gd name="T25" fmla="*/ 283 h 428"/>
                <a:gd name="T26" fmla="*/ 384 w 792"/>
                <a:gd name="T27" fmla="*/ 316 h 428"/>
                <a:gd name="T28" fmla="*/ 351 w 792"/>
                <a:gd name="T29" fmla="*/ 336 h 428"/>
                <a:gd name="T30" fmla="*/ 292 w 792"/>
                <a:gd name="T31" fmla="*/ 375 h 428"/>
                <a:gd name="T32" fmla="*/ 312 w 792"/>
                <a:gd name="T33" fmla="*/ 408 h 428"/>
                <a:gd name="T34" fmla="*/ 259 w 792"/>
                <a:gd name="T35" fmla="*/ 421 h 428"/>
                <a:gd name="T36" fmla="*/ 161 w 792"/>
                <a:gd name="T37" fmla="*/ 401 h 428"/>
                <a:gd name="T38" fmla="*/ 128 w 792"/>
                <a:gd name="T39" fmla="*/ 408 h 428"/>
                <a:gd name="T40" fmla="*/ 82 w 792"/>
                <a:gd name="T41" fmla="*/ 375 h 428"/>
                <a:gd name="T42" fmla="*/ 128 w 792"/>
                <a:gd name="T43" fmla="*/ 336 h 428"/>
                <a:gd name="T44" fmla="*/ 180 w 792"/>
                <a:gd name="T45" fmla="*/ 336 h 428"/>
                <a:gd name="T46" fmla="*/ 89 w 792"/>
                <a:gd name="T47" fmla="*/ 316 h 428"/>
                <a:gd name="T48" fmla="*/ 141 w 792"/>
                <a:gd name="T49" fmla="*/ 277 h 428"/>
                <a:gd name="T50" fmla="*/ 187 w 792"/>
                <a:gd name="T51" fmla="*/ 277 h 428"/>
                <a:gd name="T52" fmla="*/ 187 w 792"/>
                <a:gd name="T53" fmla="*/ 250 h 428"/>
                <a:gd name="T54" fmla="*/ 174 w 792"/>
                <a:gd name="T55" fmla="*/ 217 h 428"/>
                <a:gd name="T56" fmla="*/ 141 w 792"/>
                <a:gd name="T57" fmla="*/ 204 h 428"/>
                <a:gd name="T58" fmla="*/ 213 w 792"/>
                <a:gd name="T59" fmla="*/ 198 h 428"/>
                <a:gd name="T60" fmla="*/ 239 w 792"/>
                <a:gd name="T61" fmla="*/ 185 h 428"/>
                <a:gd name="T62" fmla="*/ 292 w 792"/>
                <a:gd name="T63" fmla="*/ 145 h 428"/>
                <a:gd name="T64" fmla="*/ 180 w 792"/>
                <a:gd name="T65" fmla="*/ 165 h 428"/>
                <a:gd name="T66" fmla="*/ 102 w 792"/>
                <a:gd name="T67" fmla="*/ 145 h 428"/>
                <a:gd name="T68" fmla="*/ 23 w 792"/>
                <a:gd name="T69" fmla="*/ 126 h 428"/>
                <a:gd name="T70" fmla="*/ 10 w 792"/>
                <a:gd name="T71" fmla="*/ 86 h 428"/>
                <a:gd name="T72" fmla="*/ 141 w 792"/>
                <a:gd name="T73" fmla="*/ 53 h 428"/>
                <a:gd name="T74" fmla="*/ 233 w 792"/>
                <a:gd name="T75" fmla="*/ 34 h 428"/>
                <a:gd name="T76" fmla="*/ 345 w 792"/>
                <a:gd name="T77" fmla="*/ 14 h 428"/>
                <a:gd name="T78" fmla="*/ 456 w 792"/>
                <a:gd name="T79" fmla="*/ 7 h 428"/>
                <a:gd name="T80" fmla="*/ 515 w 792"/>
                <a:gd name="T81" fmla="*/ 7 h 428"/>
                <a:gd name="T82" fmla="*/ 627 w 792"/>
                <a:gd name="T83" fmla="*/ 7 h 428"/>
                <a:gd name="T84" fmla="*/ 739 w 792"/>
                <a:gd name="T85" fmla="*/ 1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2" h="428">
                  <a:moveTo>
                    <a:pt x="739" y="14"/>
                  </a:moveTo>
                  <a:cubicBezTo>
                    <a:pt x="728" y="27"/>
                    <a:pt x="739" y="22"/>
                    <a:pt x="739" y="40"/>
                  </a:cubicBezTo>
                  <a:cubicBezTo>
                    <a:pt x="756" y="40"/>
                    <a:pt x="774" y="40"/>
                    <a:pt x="791" y="40"/>
                  </a:cubicBezTo>
                  <a:cubicBezTo>
                    <a:pt x="792" y="52"/>
                    <a:pt x="783" y="54"/>
                    <a:pt x="785" y="66"/>
                  </a:cubicBezTo>
                  <a:cubicBezTo>
                    <a:pt x="781" y="69"/>
                    <a:pt x="768" y="63"/>
                    <a:pt x="765" y="66"/>
                  </a:cubicBezTo>
                  <a:cubicBezTo>
                    <a:pt x="764" y="68"/>
                    <a:pt x="767" y="79"/>
                    <a:pt x="765" y="80"/>
                  </a:cubicBezTo>
                  <a:cubicBezTo>
                    <a:pt x="754" y="85"/>
                    <a:pt x="741" y="86"/>
                    <a:pt x="739" y="80"/>
                  </a:cubicBezTo>
                  <a:cubicBezTo>
                    <a:pt x="731" y="77"/>
                    <a:pt x="736" y="90"/>
                    <a:pt x="732" y="93"/>
                  </a:cubicBezTo>
                  <a:cubicBezTo>
                    <a:pt x="725" y="98"/>
                    <a:pt x="705" y="86"/>
                    <a:pt x="706" y="99"/>
                  </a:cubicBezTo>
                  <a:cubicBezTo>
                    <a:pt x="684" y="97"/>
                    <a:pt x="653" y="91"/>
                    <a:pt x="640" y="112"/>
                  </a:cubicBezTo>
                  <a:cubicBezTo>
                    <a:pt x="646" y="128"/>
                    <a:pt x="674" y="112"/>
                    <a:pt x="680" y="106"/>
                  </a:cubicBezTo>
                  <a:cubicBezTo>
                    <a:pt x="689" y="109"/>
                    <a:pt x="677" y="114"/>
                    <a:pt x="680" y="126"/>
                  </a:cubicBezTo>
                  <a:cubicBezTo>
                    <a:pt x="656" y="126"/>
                    <a:pt x="642" y="136"/>
                    <a:pt x="621" y="139"/>
                  </a:cubicBezTo>
                  <a:cubicBezTo>
                    <a:pt x="611" y="142"/>
                    <a:pt x="605" y="149"/>
                    <a:pt x="601" y="158"/>
                  </a:cubicBezTo>
                  <a:cubicBezTo>
                    <a:pt x="595" y="160"/>
                    <a:pt x="587" y="156"/>
                    <a:pt x="581" y="158"/>
                  </a:cubicBezTo>
                  <a:cubicBezTo>
                    <a:pt x="574" y="162"/>
                    <a:pt x="580" y="168"/>
                    <a:pt x="575" y="172"/>
                  </a:cubicBezTo>
                  <a:cubicBezTo>
                    <a:pt x="567" y="177"/>
                    <a:pt x="555" y="166"/>
                    <a:pt x="555" y="178"/>
                  </a:cubicBezTo>
                  <a:cubicBezTo>
                    <a:pt x="554" y="188"/>
                    <a:pt x="536" y="180"/>
                    <a:pt x="535" y="191"/>
                  </a:cubicBezTo>
                  <a:cubicBezTo>
                    <a:pt x="534" y="206"/>
                    <a:pt x="517" y="195"/>
                    <a:pt x="509" y="204"/>
                  </a:cubicBezTo>
                  <a:cubicBezTo>
                    <a:pt x="501" y="214"/>
                    <a:pt x="486" y="211"/>
                    <a:pt x="469" y="217"/>
                  </a:cubicBezTo>
                  <a:cubicBezTo>
                    <a:pt x="466" y="219"/>
                    <a:pt x="470" y="224"/>
                    <a:pt x="463" y="224"/>
                  </a:cubicBezTo>
                  <a:cubicBezTo>
                    <a:pt x="447" y="225"/>
                    <a:pt x="457" y="230"/>
                    <a:pt x="450" y="237"/>
                  </a:cubicBezTo>
                  <a:cubicBezTo>
                    <a:pt x="449" y="238"/>
                    <a:pt x="444" y="237"/>
                    <a:pt x="443" y="237"/>
                  </a:cubicBezTo>
                  <a:cubicBezTo>
                    <a:pt x="439" y="238"/>
                    <a:pt x="424" y="249"/>
                    <a:pt x="404" y="244"/>
                  </a:cubicBezTo>
                  <a:cubicBezTo>
                    <a:pt x="405" y="253"/>
                    <a:pt x="431" y="256"/>
                    <a:pt x="404" y="257"/>
                  </a:cubicBezTo>
                  <a:cubicBezTo>
                    <a:pt x="408" y="270"/>
                    <a:pt x="437" y="259"/>
                    <a:pt x="430" y="283"/>
                  </a:cubicBezTo>
                  <a:cubicBezTo>
                    <a:pt x="416" y="269"/>
                    <a:pt x="416" y="285"/>
                    <a:pt x="417" y="303"/>
                  </a:cubicBezTo>
                  <a:cubicBezTo>
                    <a:pt x="402" y="283"/>
                    <a:pt x="397" y="309"/>
                    <a:pt x="384" y="316"/>
                  </a:cubicBezTo>
                  <a:cubicBezTo>
                    <a:pt x="371" y="324"/>
                    <a:pt x="353" y="317"/>
                    <a:pt x="345" y="329"/>
                  </a:cubicBezTo>
                  <a:cubicBezTo>
                    <a:pt x="341" y="335"/>
                    <a:pt x="351" y="335"/>
                    <a:pt x="351" y="336"/>
                  </a:cubicBezTo>
                  <a:cubicBezTo>
                    <a:pt x="352" y="341"/>
                    <a:pt x="329" y="347"/>
                    <a:pt x="345" y="349"/>
                  </a:cubicBezTo>
                  <a:cubicBezTo>
                    <a:pt x="338" y="368"/>
                    <a:pt x="299" y="356"/>
                    <a:pt x="292" y="375"/>
                  </a:cubicBezTo>
                  <a:cubicBezTo>
                    <a:pt x="303" y="387"/>
                    <a:pt x="322" y="389"/>
                    <a:pt x="345" y="388"/>
                  </a:cubicBezTo>
                  <a:cubicBezTo>
                    <a:pt x="348" y="410"/>
                    <a:pt x="313" y="392"/>
                    <a:pt x="312" y="408"/>
                  </a:cubicBezTo>
                  <a:cubicBezTo>
                    <a:pt x="311" y="417"/>
                    <a:pt x="304" y="408"/>
                    <a:pt x="299" y="408"/>
                  </a:cubicBezTo>
                  <a:cubicBezTo>
                    <a:pt x="284" y="409"/>
                    <a:pt x="276" y="428"/>
                    <a:pt x="259" y="421"/>
                  </a:cubicBezTo>
                  <a:cubicBezTo>
                    <a:pt x="255" y="414"/>
                    <a:pt x="244" y="414"/>
                    <a:pt x="246" y="401"/>
                  </a:cubicBezTo>
                  <a:cubicBezTo>
                    <a:pt x="214" y="396"/>
                    <a:pt x="190" y="409"/>
                    <a:pt x="161" y="401"/>
                  </a:cubicBezTo>
                  <a:cubicBezTo>
                    <a:pt x="158" y="401"/>
                    <a:pt x="152" y="395"/>
                    <a:pt x="154" y="395"/>
                  </a:cubicBezTo>
                  <a:cubicBezTo>
                    <a:pt x="144" y="395"/>
                    <a:pt x="138" y="407"/>
                    <a:pt x="128" y="408"/>
                  </a:cubicBezTo>
                  <a:cubicBezTo>
                    <a:pt x="97" y="413"/>
                    <a:pt x="71" y="399"/>
                    <a:pt x="36" y="395"/>
                  </a:cubicBezTo>
                  <a:cubicBezTo>
                    <a:pt x="47" y="384"/>
                    <a:pt x="60" y="375"/>
                    <a:pt x="82" y="375"/>
                  </a:cubicBezTo>
                  <a:cubicBezTo>
                    <a:pt x="95" y="374"/>
                    <a:pt x="84" y="346"/>
                    <a:pt x="95" y="342"/>
                  </a:cubicBezTo>
                  <a:cubicBezTo>
                    <a:pt x="114" y="348"/>
                    <a:pt x="112" y="333"/>
                    <a:pt x="128" y="336"/>
                  </a:cubicBezTo>
                  <a:cubicBezTo>
                    <a:pt x="127" y="358"/>
                    <a:pt x="152" y="355"/>
                    <a:pt x="174" y="355"/>
                  </a:cubicBezTo>
                  <a:cubicBezTo>
                    <a:pt x="189" y="352"/>
                    <a:pt x="166" y="345"/>
                    <a:pt x="180" y="336"/>
                  </a:cubicBezTo>
                  <a:cubicBezTo>
                    <a:pt x="178" y="321"/>
                    <a:pt x="142" y="339"/>
                    <a:pt x="154" y="310"/>
                  </a:cubicBezTo>
                  <a:cubicBezTo>
                    <a:pt x="127" y="316"/>
                    <a:pt x="117" y="325"/>
                    <a:pt x="89" y="316"/>
                  </a:cubicBezTo>
                  <a:cubicBezTo>
                    <a:pt x="93" y="303"/>
                    <a:pt x="106" y="299"/>
                    <a:pt x="121" y="296"/>
                  </a:cubicBezTo>
                  <a:cubicBezTo>
                    <a:pt x="128" y="290"/>
                    <a:pt x="135" y="283"/>
                    <a:pt x="141" y="277"/>
                  </a:cubicBezTo>
                  <a:cubicBezTo>
                    <a:pt x="149" y="278"/>
                    <a:pt x="153" y="275"/>
                    <a:pt x="154" y="270"/>
                  </a:cubicBezTo>
                  <a:cubicBezTo>
                    <a:pt x="169" y="268"/>
                    <a:pt x="179" y="271"/>
                    <a:pt x="187" y="277"/>
                  </a:cubicBezTo>
                  <a:cubicBezTo>
                    <a:pt x="196" y="273"/>
                    <a:pt x="203" y="266"/>
                    <a:pt x="207" y="257"/>
                  </a:cubicBezTo>
                  <a:cubicBezTo>
                    <a:pt x="207" y="247"/>
                    <a:pt x="193" y="254"/>
                    <a:pt x="187" y="250"/>
                  </a:cubicBezTo>
                  <a:cubicBezTo>
                    <a:pt x="185" y="249"/>
                    <a:pt x="182" y="233"/>
                    <a:pt x="180" y="231"/>
                  </a:cubicBezTo>
                  <a:cubicBezTo>
                    <a:pt x="179" y="228"/>
                    <a:pt x="171" y="225"/>
                    <a:pt x="174" y="217"/>
                  </a:cubicBezTo>
                  <a:cubicBezTo>
                    <a:pt x="169" y="221"/>
                    <a:pt x="163" y="224"/>
                    <a:pt x="154" y="224"/>
                  </a:cubicBezTo>
                  <a:cubicBezTo>
                    <a:pt x="156" y="211"/>
                    <a:pt x="153" y="204"/>
                    <a:pt x="141" y="204"/>
                  </a:cubicBezTo>
                  <a:cubicBezTo>
                    <a:pt x="147" y="193"/>
                    <a:pt x="153" y="182"/>
                    <a:pt x="174" y="185"/>
                  </a:cubicBezTo>
                  <a:cubicBezTo>
                    <a:pt x="193" y="184"/>
                    <a:pt x="187" y="207"/>
                    <a:pt x="213" y="198"/>
                  </a:cubicBezTo>
                  <a:cubicBezTo>
                    <a:pt x="212" y="205"/>
                    <a:pt x="215" y="209"/>
                    <a:pt x="220" y="211"/>
                  </a:cubicBezTo>
                  <a:cubicBezTo>
                    <a:pt x="241" y="217"/>
                    <a:pt x="229" y="190"/>
                    <a:pt x="239" y="185"/>
                  </a:cubicBezTo>
                  <a:cubicBezTo>
                    <a:pt x="271" y="177"/>
                    <a:pt x="301" y="168"/>
                    <a:pt x="318" y="145"/>
                  </a:cubicBezTo>
                  <a:cubicBezTo>
                    <a:pt x="317" y="128"/>
                    <a:pt x="307" y="154"/>
                    <a:pt x="292" y="145"/>
                  </a:cubicBezTo>
                  <a:cubicBezTo>
                    <a:pt x="282" y="153"/>
                    <a:pt x="265" y="154"/>
                    <a:pt x="259" y="165"/>
                  </a:cubicBezTo>
                  <a:cubicBezTo>
                    <a:pt x="241" y="159"/>
                    <a:pt x="209" y="167"/>
                    <a:pt x="180" y="165"/>
                  </a:cubicBezTo>
                  <a:cubicBezTo>
                    <a:pt x="164" y="164"/>
                    <a:pt x="156" y="154"/>
                    <a:pt x="135" y="165"/>
                  </a:cubicBezTo>
                  <a:cubicBezTo>
                    <a:pt x="129" y="141"/>
                    <a:pt x="111" y="168"/>
                    <a:pt x="102" y="145"/>
                  </a:cubicBezTo>
                  <a:cubicBezTo>
                    <a:pt x="91" y="156"/>
                    <a:pt x="74" y="139"/>
                    <a:pt x="49" y="145"/>
                  </a:cubicBezTo>
                  <a:cubicBezTo>
                    <a:pt x="55" y="124"/>
                    <a:pt x="28" y="136"/>
                    <a:pt x="23" y="126"/>
                  </a:cubicBezTo>
                  <a:cubicBezTo>
                    <a:pt x="18" y="108"/>
                    <a:pt x="36" y="113"/>
                    <a:pt x="42" y="106"/>
                  </a:cubicBezTo>
                  <a:cubicBezTo>
                    <a:pt x="44" y="87"/>
                    <a:pt x="0" y="114"/>
                    <a:pt x="10" y="86"/>
                  </a:cubicBezTo>
                  <a:cubicBezTo>
                    <a:pt x="39" y="76"/>
                    <a:pt x="88" y="73"/>
                    <a:pt x="135" y="66"/>
                  </a:cubicBezTo>
                  <a:cubicBezTo>
                    <a:pt x="141" y="66"/>
                    <a:pt x="140" y="58"/>
                    <a:pt x="141" y="53"/>
                  </a:cubicBezTo>
                  <a:cubicBezTo>
                    <a:pt x="175" y="58"/>
                    <a:pt x="200" y="45"/>
                    <a:pt x="220" y="53"/>
                  </a:cubicBezTo>
                  <a:cubicBezTo>
                    <a:pt x="226" y="49"/>
                    <a:pt x="230" y="41"/>
                    <a:pt x="233" y="34"/>
                  </a:cubicBezTo>
                  <a:cubicBezTo>
                    <a:pt x="271" y="31"/>
                    <a:pt x="307" y="20"/>
                    <a:pt x="338" y="27"/>
                  </a:cubicBezTo>
                  <a:cubicBezTo>
                    <a:pt x="345" y="27"/>
                    <a:pt x="343" y="19"/>
                    <a:pt x="345" y="14"/>
                  </a:cubicBezTo>
                  <a:cubicBezTo>
                    <a:pt x="371" y="16"/>
                    <a:pt x="408" y="8"/>
                    <a:pt x="423" y="20"/>
                  </a:cubicBezTo>
                  <a:cubicBezTo>
                    <a:pt x="427" y="9"/>
                    <a:pt x="455" y="21"/>
                    <a:pt x="456" y="7"/>
                  </a:cubicBezTo>
                  <a:cubicBezTo>
                    <a:pt x="474" y="14"/>
                    <a:pt x="497" y="15"/>
                    <a:pt x="522" y="14"/>
                  </a:cubicBezTo>
                  <a:cubicBezTo>
                    <a:pt x="523" y="8"/>
                    <a:pt x="519" y="8"/>
                    <a:pt x="515" y="7"/>
                  </a:cubicBezTo>
                  <a:cubicBezTo>
                    <a:pt x="517" y="0"/>
                    <a:pt x="522" y="4"/>
                    <a:pt x="522" y="7"/>
                  </a:cubicBezTo>
                  <a:cubicBezTo>
                    <a:pt x="552" y="12"/>
                    <a:pt x="598" y="1"/>
                    <a:pt x="627" y="7"/>
                  </a:cubicBezTo>
                  <a:cubicBezTo>
                    <a:pt x="628" y="8"/>
                    <a:pt x="626" y="19"/>
                    <a:pt x="627" y="20"/>
                  </a:cubicBezTo>
                  <a:cubicBezTo>
                    <a:pt x="677" y="21"/>
                    <a:pt x="682" y="11"/>
                    <a:pt x="739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83">
              <a:extLst>
                <a:ext uri="{FF2B5EF4-FFF2-40B4-BE49-F238E27FC236}">
                  <a16:creationId xmlns:a16="http://schemas.microsoft.com/office/drawing/2014/main" id="{5EBF2110-BC40-48BB-915E-EB4E87712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213" y="2478088"/>
              <a:ext cx="212725" cy="49213"/>
            </a:xfrm>
            <a:custGeom>
              <a:avLst/>
              <a:gdLst>
                <a:gd name="T0" fmla="*/ 59 w 227"/>
                <a:gd name="T1" fmla="*/ 11 h 83"/>
                <a:gd name="T2" fmla="*/ 59 w 227"/>
                <a:gd name="T3" fmla="*/ 17 h 83"/>
                <a:gd name="T4" fmla="*/ 79 w 227"/>
                <a:gd name="T5" fmla="*/ 37 h 83"/>
                <a:gd name="T6" fmla="*/ 98 w 227"/>
                <a:gd name="T7" fmla="*/ 24 h 83"/>
                <a:gd name="T8" fmla="*/ 131 w 227"/>
                <a:gd name="T9" fmla="*/ 37 h 83"/>
                <a:gd name="T10" fmla="*/ 190 w 227"/>
                <a:gd name="T11" fmla="*/ 24 h 83"/>
                <a:gd name="T12" fmla="*/ 216 w 227"/>
                <a:gd name="T13" fmla="*/ 37 h 83"/>
                <a:gd name="T14" fmla="*/ 203 w 227"/>
                <a:gd name="T15" fmla="*/ 63 h 83"/>
                <a:gd name="T16" fmla="*/ 144 w 227"/>
                <a:gd name="T17" fmla="*/ 70 h 83"/>
                <a:gd name="T18" fmla="*/ 105 w 227"/>
                <a:gd name="T19" fmla="*/ 83 h 83"/>
                <a:gd name="T20" fmla="*/ 39 w 227"/>
                <a:gd name="T21" fmla="*/ 37 h 83"/>
                <a:gd name="T22" fmla="*/ 6 w 227"/>
                <a:gd name="T23" fmla="*/ 30 h 83"/>
                <a:gd name="T24" fmla="*/ 59 w 227"/>
                <a:gd name="T25" fmla="*/ 1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7" h="83">
                  <a:moveTo>
                    <a:pt x="59" y="11"/>
                  </a:moveTo>
                  <a:cubicBezTo>
                    <a:pt x="66" y="12"/>
                    <a:pt x="62" y="17"/>
                    <a:pt x="59" y="17"/>
                  </a:cubicBezTo>
                  <a:cubicBezTo>
                    <a:pt x="56" y="33"/>
                    <a:pt x="89" y="14"/>
                    <a:pt x="79" y="37"/>
                  </a:cubicBezTo>
                  <a:cubicBezTo>
                    <a:pt x="93" y="40"/>
                    <a:pt x="88" y="24"/>
                    <a:pt x="98" y="24"/>
                  </a:cubicBezTo>
                  <a:cubicBezTo>
                    <a:pt x="114" y="37"/>
                    <a:pt x="129" y="10"/>
                    <a:pt x="131" y="37"/>
                  </a:cubicBezTo>
                  <a:cubicBezTo>
                    <a:pt x="150" y="31"/>
                    <a:pt x="172" y="29"/>
                    <a:pt x="190" y="24"/>
                  </a:cubicBezTo>
                  <a:cubicBezTo>
                    <a:pt x="185" y="42"/>
                    <a:pt x="221" y="19"/>
                    <a:pt x="216" y="37"/>
                  </a:cubicBezTo>
                  <a:cubicBezTo>
                    <a:pt x="227" y="57"/>
                    <a:pt x="176" y="48"/>
                    <a:pt x="203" y="63"/>
                  </a:cubicBezTo>
                  <a:cubicBezTo>
                    <a:pt x="196" y="78"/>
                    <a:pt x="162" y="66"/>
                    <a:pt x="144" y="70"/>
                  </a:cubicBezTo>
                  <a:cubicBezTo>
                    <a:pt x="129" y="72"/>
                    <a:pt x="117" y="78"/>
                    <a:pt x="105" y="83"/>
                  </a:cubicBezTo>
                  <a:cubicBezTo>
                    <a:pt x="79" y="72"/>
                    <a:pt x="53" y="60"/>
                    <a:pt x="39" y="37"/>
                  </a:cubicBezTo>
                  <a:cubicBezTo>
                    <a:pt x="29" y="33"/>
                    <a:pt x="5" y="45"/>
                    <a:pt x="6" y="30"/>
                  </a:cubicBezTo>
                  <a:cubicBezTo>
                    <a:pt x="0" y="0"/>
                    <a:pt x="56" y="31"/>
                    <a:pt x="59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84">
              <a:extLst>
                <a:ext uri="{FF2B5EF4-FFF2-40B4-BE49-F238E27FC236}">
                  <a16:creationId xmlns:a16="http://schemas.microsoft.com/office/drawing/2014/main" id="{3DF4E3D6-6810-40E4-A487-0224F204F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338" y="2544764"/>
              <a:ext cx="96838" cy="17463"/>
            </a:xfrm>
            <a:custGeom>
              <a:avLst/>
              <a:gdLst>
                <a:gd name="T0" fmla="*/ 99 w 104"/>
                <a:gd name="T1" fmla="*/ 2 h 29"/>
                <a:gd name="T2" fmla="*/ 59 w 104"/>
                <a:gd name="T3" fmla="*/ 21 h 29"/>
                <a:gd name="T4" fmla="*/ 46 w 104"/>
                <a:gd name="T5" fmla="*/ 28 h 29"/>
                <a:gd name="T6" fmla="*/ 20 w 104"/>
                <a:gd name="T7" fmla="*/ 28 h 29"/>
                <a:gd name="T8" fmla="*/ 33 w 104"/>
                <a:gd name="T9" fmla="*/ 8 h 29"/>
                <a:gd name="T10" fmla="*/ 99 w 104"/>
                <a:gd name="T11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29">
                  <a:moveTo>
                    <a:pt x="99" y="2"/>
                  </a:moveTo>
                  <a:cubicBezTo>
                    <a:pt x="104" y="22"/>
                    <a:pt x="76" y="19"/>
                    <a:pt x="59" y="21"/>
                  </a:cubicBezTo>
                  <a:cubicBezTo>
                    <a:pt x="54" y="22"/>
                    <a:pt x="53" y="28"/>
                    <a:pt x="46" y="28"/>
                  </a:cubicBezTo>
                  <a:cubicBezTo>
                    <a:pt x="35" y="29"/>
                    <a:pt x="21" y="19"/>
                    <a:pt x="20" y="28"/>
                  </a:cubicBezTo>
                  <a:cubicBezTo>
                    <a:pt x="0" y="29"/>
                    <a:pt x="32" y="7"/>
                    <a:pt x="33" y="8"/>
                  </a:cubicBezTo>
                  <a:cubicBezTo>
                    <a:pt x="44" y="22"/>
                    <a:pt x="76" y="0"/>
                    <a:pt x="99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85">
              <a:extLst>
                <a:ext uri="{FF2B5EF4-FFF2-40B4-BE49-F238E27FC236}">
                  <a16:creationId xmlns:a16="http://schemas.microsoft.com/office/drawing/2014/main" id="{1D6E12A1-D8A9-49DB-ADAB-BF703D463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688" y="2544764"/>
              <a:ext cx="90488" cy="36513"/>
            </a:xfrm>
            <a:custGeom>
              <a:avLst/>
              <a:gdLst>
                <a:gd name="T0" fmla="*/ 46 w 96"/>
                <a:gd name="T1" fmla="*/ 2 h 61"/>
                <a:gd name="T2" fmla="*/ 33 w 96"/>
                <a:gd name="T3" fmla="*/ 8 h 61"/>
                <a:gd name="T4" fmla="*/ 66 w 96"/>
                <a:gd name="T5" fmla="*/ 28 h 61"/>
                <a:gd name="T6" fmla="*/ 79 w 96"/>
                <a:gd name="T7" fmla="*/ 21 h 61"/>
                <a:gd name="T8" fmla="*/ 39 w 96"/>
                <a:gd name="T9" fmla="*/ 61 h 61"/>
                <a:gd name="T10" fmla="*/ 0 w 96"/>
                <a:gd name="T11" fmla="*/ 15 h 61"/>
                <a:gd name="T12" fmla="*/ 46 w 96"/>
                <a:gd name="T13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61">
                  <a:moveTo>
                    <a:pt x="46" y="2"/>
                  </a:moveTo>
                  <a:cubicBezTo>
                    <a:pt x="46" y="8"/>
                    <a:pt x="38" y="7"/>
                    <a:pt x="33" y="8"/>
                  </a:cubicBezTo>
                  <a:cubicBezTo>
                    <a:pt x="32" y="27"/>
                    <a:pt x="76" y="0"/>
                    <a:pt x="66" y="28"/>
                  </a:cubicBezTo>
                  <a:cubicBezTo>
                    <a:pt x="73" y="29"/>
                    <a:pt x="77" y="27"/>
                    <a:pt x="79" y="21"/>
                  </a:cubicBezTo>
                  <a:cubicBezTo>
                    <a:pt x="96" y="39"/>
                    <a:pt x="45" y="44"/>
                    <a:pt x="39" y="61"/>
                  </a:cubicBezTo>
                  <a:cubicBezTo>
                    <a:pt x="23" y="49"/>
                    <a:pt x="25" y="18"/>
                    <a:pt x="0" y="15"/>
                  </a:cubicBezTo>
                  <a:cubicBezTo>
                    <a:pt x="8" y="3"/>
                    <a:pt x="34" y="10"/>
                    <a:pt x="46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86">
              <a:extLst>
                <a:ext uri="{FF2B5EF4-FFF2-40B4-BE49-F238E27FC236}">
                  <a16:creationId xmlns:a16="http://schemas.microsoft.com/office/drawing/2014/main" id="{325AC1E7-9628-46E5-B49B-514E4CB5CA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8400" y="2584451"/>
              <a:ext cx="5200650" cy="2117726"/>
            </a:xfrm>
            <a:custGeom>
              <a:avLst/>
              <a:gdLst>
                <a:gd name="T0" fmla="*/ 3298 w 5551"/>
                <a:gd name="T1" fmla="*/ 254 h 3641"/>
                <a:gd name="T2" fmla="*/ 3896 w 5551"/>
                <a:gd name="T3" fmla="*/ 254 h 3641"/>
                <a:gd name="T4" fmla="*/ 4395 w 5551"/>
                <a:gd name="T5" fmla="*/ 301 h 3641"/>
                <a:gd name="T6" fmla="*/ 5045 w 5551"/>
                <a:gd name="T7" fmla="*/ 406 h 3641"/>
                <a:gd name="T8" fmla="*/ 5551 w 5551"/>
                <a:gd name="T9" fmla="*/ 570 h 3641"/>
                <a:gd name="T10" fmla="*/ 5229 w 5551"/>
                <a:gd name="T11" fmla="*/ 649 h 3641"/>
                <a:gd name="T12" fmla="*/ 4815 w 5551"/>
                <a:gd name="T13" fmla="*/ 964 h 3641"/>
                <a:gd name="T14" fmla="*/ 4651 w 5551"/>
                <a:gd name="T15" fmla="*/ 1062 h 3641"/>
                <a:gd name="T16" fmla="*/ 4868 w 5551"/>
                <a:gd name="T17" fmla="*/ 734 h 3641"/>
                <a:gd name="T18" fmla="*/ 4395 w 5551"/>
                <a:gd name="T19" fmla="*/ 872 h 3641"/>
                <a:gd name="T20" fmla="*/ 4244 w 5551"/>
                <a:gd name="T21" fmla="*/ 1102 h 3641"/>
                <a:gd name="T22" fmla="*/ 3981 w 5551"/>
                <a:gd name="T23" fmla="*/ 1463 h 3641"/>
                <a:gd name="T24" fmla="*/ 3810 w 5551"/>
                <a:gd name="T25" fmla="*/ 1549 h 3641"/>
                <a:gd name="T26" fmla="*/ 3738 w 5551"/>
                <a:gd name="T27" fmla="*/ 1634 h 3641"/>
                <a:gd name="T28" fmla="*/ 3502 w 5551"/>
                <a:gd name="T29" fmla="*/ 2067 h 3641"/>
                <a:gd name="T30" fmla="*/ 3370 w 5551"/>
                <a:gd name="T31" fmla="*/ 2376 h 3641"/>
                <a:gd name="T32" fmla="*/ 3153 w 5551"/>
                <a:gd name="T33" fmla="*/ 2416 h 3641"/>
                <a:gd name="T34" fmla="*/ 3107 w 5551"/>
                <a:gd name="T35" fmla="*/ 2429 h 3641"/>
                <a:gd name="T36" fmla="*/ 2989 w 5551"/>
                <a:gd name="T37" fmla="*/ 2120 h 3641"/>
                <a:gd name="T38" fmla="*/ 2615 w 5551"/>
                <a:gd name="T39" fmla="*/ 2317 h 3641"/>
                <a:gd name="T40" fmla="*/ 2345 w 5551"/>
                <a:gd name="T41" fmla="*/ 2041 h 3641"/>
                <a:gd name="T42" fmla="*/ 1846 w 5551"/>
                <a:gd name="T43" fmla="*/ 1962 h 3641"/>
                <a:gd name="T44" fmla="*/ 1964 w 5551"/>
                <a:gd name="T45" fmla="*/ 2173 h 3641"/>
                <a:gd name="T46" fmla="*/ 1597 w 5551"/>
                <a:gd name="T47" fmla="*/ 2192 h 3641"/>
                <a:gd name="T48" fmla="*/ 1380 w 5551"/>
                <a:gd name="T49" fmla="*/ 1923 h 3641"/>
                <a:gd name="T50" fmla="*/ 1551 w 5551"/>
                <a:gd name="T51" fmla="*/ 2278 h 3641"/>
                <a:gd name="T52" fmla="*/ 1656 w 5551"/>
                <a:gd name="T53" fmla="*/ 2639 h 3641"/>
                <a:gd name="T54" fmla="*/ 1452 w 5551"/>
                <a:gd name="T55" fmla="*/ 3164 h 3641"/>
                <a:gd name="T56" fmla="*/ 1242 w 5551"/>
                <a:gd name="T57" fmla="*/ 3572 h 3641"/>
                <a:gd name="T58" fmla="*/ 835 w 5551"/>
                <a:gd name="T59" fmla="*/ 3256 h 3641"/>
                <a:gd name="T60" fmla="*/ 789 w 5551"/>
                <a:gd name="T61" fmla="*/ 2777 h 3641"/>
                <a:gd name="T62" fmla="*/ 165 w 5551"/>
                <a:gd name="T63" fmla="*/ 2475 h 3641"/>
                <a:gd name="T64" fmla="*/ 20 w 5551"/>
                <a:gd name="T65" fmla="*/ 2074 h 3641"/>
                <a:gd name="T66" fmla="*/ 572 w 5551"/>
                <a:gd name="T67" fmla="*/ 1640 h 3641"/>
                <a:gd name="T68" fmla="*/ 927 w 5551"/>
                <a:gd name="T69" fmla="*/ 1805 h 3641"/>
                <a:gd name="T70" fmla="*/ 1334 w 5551"/>
                <a:gd name="T71" fmla="*/ 1805 h 3641"/>
                <a:gd name="T72" fmla="*/ 1091 w 5551"/>
                <a:gd name="T73" fmla="*/ 1535 h 3641"/>
                <a:gd name="T74" fmla="*/ 900 w 5551"/>
                <a:gd name="T75" fmla="*/ 1417 h 3641"/>
                <a:gd name="T76" fmla="*/ 914 w 5551"/>
                <a:gd name="T77" fmla="*/ 1522 h 3641"/>
                <a:gd name="T78" fmla="*/ 559 w 5551"/>
                <a:gd name="T79" fmla="*/ 1437 h 3641"/>
                <a:gd name="T80" fmla="*/ 408 w 5551"/>
                <a:gd name="T81" fmla="*/ 1430 h 3641"/>
                <a:gd name="T82" fmla="*/ 559 w 5551"/>
                <a:gd name="T83" fmla="*/ 1161 h 3641"/>
                <a:gd name="T84" fmla="*/ 756 w 5551"/>
                <a:gd name="T85" fmla="*/ 1030 h 3641"/>
                <a:gd name="T86" fmla="*/ 1117 w 5551"/>
                <a:gd name="T87" fmla="*/ 872 h 3641"/>
                <a:gd name="T88" fmla="*/ 1104 w 5551"/>
                <a:gd name="T89" fmla="*/ 695 h 3641"/>
                <a:gd name="T90" fmla="*/ 979 w 5551"/>
                <a:gd name="T91" fmla="*/ 839 h 3641"/>
                <a:gd name="T92" fmla="*/ 644 w 5551"/>
                <a:gd name="T93" fmla="*/ 885 h 3641"/>
                <a:gd name="T94" fmla="*/ 802 w 5551"/>
                <a:gd name="T95" fmla="*/ 589 h 3641"/>
                <a:gd name="T96" fmla="*/ 1248 w 5551"/>
                <a:gd name="T97" fmla="*/ 373 h 3641"/>
                <a:gd name="T98" fmla="*/ 1400 w 5551"/>
                <a:gd name="T99" fmla="*/ 544 h 3641"/>
                <a:gd name="T100" fmla="*/ 1656 w 5551"/>
                <a:gd name="T101" fmla="*/ 471 h 3641"/>
                <a:gd name="T102" fmla="*/ 2102 w 5551"/>
                <a:gd name="T103" fmla="*/ 445 h 3641"/>
                <a:gd name="T104" fmla="*/ 2326 w 5551"/>
                <a:gd name="T105" fmla="*/ 294 h 3641"/>
                <a:gd name="T106" fmla="*/ 2484 w 5551"/>
                <a:gd name="T107" fmla="*/ 458 h 3641"/>
                <a:gd name="T108" fmla="*/ 2588 w 5551"/>
                <a:gd name="T109" fmla="*/ 287 h 3641"/>
                <a:gd name="T110" fmla="*/ 3134 w 5551"/>
                <a:gd name="T111" fmla="*/ 64 h 3641"/>
                <a:gd name="T112" fmla="*/ 1314 w 5551"/>
                <a:gd name="T113" fmla="*/ 1319 h 3641"/>
                <a:gd name="T114" fmla="*/ 1584 w 5551"/>
                <a:gd name="T115" fmla="*/ 1496 h 3641"/>
                <a:gd name="T116" fmla="*/ 1873 w 5551"/>
                <a:gd name="T117" fmla="*/ 1450 h 3641"/>
                <a:gd name="T118" fmla="*/ 1781 w 5551"/>
                <a:gd name="T119" fmla="*/ 1588 h 3641"/>
                <a:gd name="T120" fmla="*/ 1321 w 5551"/>
                <a:gd name="T121" fmla="*/ 2685 h 3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51" h="3641">
                  <a:moveTo>
                    <a:pt x="3344" y="38"/>
                  </a:moveTo>
                  <a:cubicBezTo>
                    <a:pt x="3345" y="45"/>
                    <a:pt x="3356" y="43"/>
                    <a:pt x="3364" y="44"/>
                  </a:cubicBezTo>
                  <a:cubicBezTo>
                    <a:pt x="3363" y="52"/>
                    <a:pt x="3352" y="50"/>
                    <a:pt x="3344" y="51"/>
                  </a:cubicBezTo>
                  <a:cubicBezTo>
                    <a:pt x="3371" y="79"/>
                    <a:pt x="3401" y="40"/>
                    <a:pt x="3449" y="51"/>
                  </a:cubicBezTo>
                  <a:cubicBezTo>
                    <a:pt x="3462" y="67"/>
                    <a:pt x="3478" y="79"/>
                    <a:pt x="3502" y="84"/>
                  </a:cubicBezTo>
                  <a:cubicBezTo>
                    <a:pt x="3503" y="92"/>
                    <a:pt x="3499" y="102"/>
                    <a:pt x="3502" y="110"/>
                  </a:cubicBezTo>
                  <a:cubicBezTo>
                    <a:pt x="3504" y="117"/>
                    <a:pt x="3518" y="116"/>
                    <a:pt x="3515" y="130"/>
                  </a:cubicBezTo>
                  <a:cubicBezTo>
                    <a:pt x="3501" y="127"/>
                    <a:pt x="3502" y="139"/>
                    <a:pt x="3502" y="149"/>
                  </a:cubicBezTo>
                  <a:cubicBezTo>
                    <a:pt x="3496" y="145"/>
                    <a:pt x="3487" y="141"/>
                    <a:pt x="3475" y="143"/>
                  </a:cubicBezTo>
                  <a:cubicBezTo>
                    <a:pt x="3466" y="144"/>
                    <a:pt x="3474" y="153"/>
                    <a:pt x="3469" y="156"/>
                  </a:cubicBezTo>
                  <a:cubicBezTo>
                    <a:pt x="3466" y="157"/>
                    <a:pt x="3460" y="149"/>
                    <a:pt x="3456" y="149"/>
                  </a:cubicBezTo>
                  <a:cubicBezTo>
                    <a:pt x="3451" y="150"/>
                    <a:pt x="3436" y="161"/>
                    <a:pt x="3416" y="156"/>
                  </a:cubicBezTo>
                  <a:cubicBezTo>
                    <a:pt x="3408" y="154"/>
                    <a:pt x="3413" y="167"/>
                    <a:pt x="3410" y="169"/>
                  </a:cubicBezTo>
                  <a:cubicBezTo>
                    <a:pt x="3408" y="170"/>
                    <a:pt x="3397" y="167"/>
                    <a:pt x="3396" y="169"/>
                  </a:cubicBezTo>
                  <a:cubicBezTo>
                    <a:pt x="3393" y="175"/>
                    <a:pt x="3407" y="180"/>
                    <a:pt x="3396" y="195"/>
                  </a:cubicBezTo>
                  <a:cubicBezTo>
                    <a:pt x="3393" y="183"/>
                    <a:pt x="3361" y="198"/>
                    <a:pt x="3377" y="202"/>
                  </a:cubicBezTo>
                  <a:cubicBezTo>
                    <a:pt x="3362" y="215"/>
                    <a:pt x="3341" y="208"/>
                    <a:pt x="3324" y="215"/>
                  </a:cubicBezTo>
                  <a:cubicBezTo>
                    <a:pt x="3313" y="220"/>
                    <a:pt x="3306" y="237"/>
                    <a:pt x="3291" y="235"/>
                  </a:cubicBezTo>
                  <a:cubicBezTo>
                    <a:pt x="3292" y="244"/>
                    <a:pt x="3292" y="253"/>
                    <a:pt x="3285" y="254"/>
                  </a:cubicBezTo>
                  <a:cubicBezTo>
                    <a:pt x="3288" y="264"/>
                    <a:pt x="3291" y="254"/>
                    <a:pt x="3298" y="254"/>
                  </a:cubicBezTo>
                  <a:cubicBezTo>
                    <a:pt x="3318" y="255"/>
                    <a:pt x="3323" y="241"/>
                    <a:pt x="3337" y="235"/>
                  </a:cubicBezTo>
                  <a:cubicBezTo>
                    <a:pt x="3348" y="232"/>
                    <a:pt x="3349" y="243"/>
                    <a:pt x="3357" y="241"/>
                  </a:cubicBezTo>
                  <a:cubicBezTo>
                    <a:pt x="3365" y="240"/>
                    <a:pt x="3365" y="231"/>
                    <a:pt x="3370" y="228"/>
                  </a:cubicBezTo>
                  <a:cubicBezTo>
                    <a:pt x="3384" y="222"/>
                    <a:pt x="3401" y="228"/>
                    <a:pt x="3416" y="222"/>
                  </a:cubicBezTo>
                  <a:cubicBezTo>
                    <a:pt x="3426" y="218"/>
                    <a:pt x="3411" y="211"/>
                    <a:pt x="3423" y="209"/>
                  </a:cubicBezTo>
                  <a:cubicBezTo>
                    <a:pt x="3426" y="208"/>
                    <a:pt x="3433" y="210"/>
                    <a:pt x="3436" y="209"/>
                  </a:cubicBezTo>
                  <a:cubicBezTo>
                    <a:pt x="3437" y="208"/>
                    <a:pt x="3442" y="196"/>
                    <a:pt x="3442" y="195"/>
                  </a:cubicBezTo>
                  <a:cubicBezTo>
                    <a:pt x="3445" y="195"/>
                    <a:pt x="3460" y="202"/>
                    <a:pt x="3469" y="202"/>
                  </a:cubicBezTo>
                  <a:cubicBezTo>
                    <a:pt x="3484" y="202"/>
                    <a:pt x="3485" y="198"/>
                    <a:pt x="3502" y="195"/>
                  </a:cubicBezTo>
                  <a:cubicBezTo>
                    <a:pt x="3502" y="202"/>
                    <a:pt x="3502" y="209"/>
                    <a:pt x="3502" y="215"/>
                  </a:cubicBezTo>
                  <a:cubicBezTo>
                    <a:pt x="3510" y="208"/>
                    <a:pt x="3515" y="209"/>
                    <a:pt x="3515" y="222"/>
                  </a:cubicBezTo>
                  <a:cubicBezTo>
                    <a:pt x="3549" y="217"/>
                    <a:pt x="3607" y="224"/>
                    <a:pt x="3659" y="222"/>
                  </a:cubicBezTo>
                  <a:cubicBezTo>
                    <a:pt x="3656" y="251"/>
                    <a:pt x="3704" y="229"/>
                    <a:pt x="3699" y="261"/>
                  </a:cubicBezTo>
                  <a:cubicBezTo>
                    <a:pt x="3704" y="250"/>
                    <a:pt x="3715" y="261"/>
                    <a:pt x="3725" y="261"/>
                  </a:cubicBezTo>
                  <a:cubicBezTo>
                    <a:pt x="3745" y="261"/>
                    <a:pt x="3769" y="255"/>
                    <a:pt x="3777" y="261"/>
                  </a:cubicBezTo>
                  <a:cubicBezTo>
                    <a:pt x="3791" y="259"/>
                    <a:pt x="3779" y="232"/>
                    <a:pt x="3791" y="228"/>
                  </a:cubicBezTo>
                  <a:cubicBezTo>
                    <a:pt x="3812" y="233"/>
                    <a:pt x="3834" y="229"/>
                    <a:pt x="3856" y="235"/>
                  </a:cubicBezTo>
                  <a:cubicBezTo>
                    <a:pt x="3857" y="235"/>
                    <a:pt x="3856" y="241"/>
                    <a:pt x="3856" y="241"/>
                  </a:cubicBezTo>
                  <a:cubicBezTo>
                    <a:pt x="3866" y="243"/>
                    <a:pt x="3879" y="238"/>
                    <a:pt x="3889" y="241"/>
                  </a:cubicBezTo>
                  <a:cubicBezTo>
                    <a:pt x="3892" y="242"/>
                    <a:pt x="3893" y="253"/>
                    <a:pt x="3896" y="254"/>
                  </a:cubicBezTo>
                  <a:cubicBezTo>
                    <a:pt x="3906" y="260"/>
                    <a:pt x="3923" y="250"/>
                    <a:pt x="3929" y="261"/>
                  </a:cubicBezTo>
                  <a:cubicBezTo>
                    <a:pt x="3926" y="274"/>
                    <a:pt x="3926" y="289"/>
                    <a:pt x="3909" y="287"/>
                  </a:cubicBezTo>
                  <a:cubicBezTo>
                    <a:pt x="3910" y="299"/>
                    <a:pt x="3920" y="302"/>
                    <a:pt x="3935" y="301"/>
                  </a:cubicBezTo>
                  <a:cubicBezTo>
                    <a:pt x="3930" y="338"/>
                    <a:pt x="3960" y="341"/>
                    <a:pt x="3975" y="360"/>
                  </a:cubicBezTo>
                  <a:cubicBezTo>
                    <a:pt x="3986" y="354"/>
                    <a:pt x="3998" y="349"/>
                    <a:pt x="4007" y="340"/>
                  </a:cubicBezTo>
                  <a:cubicBezTo>
                    <a:pt x="4012" y="336"/>
                    <a:pt x="4009" y="324"/>
                    <a:pt x="4014" y="320"/>
                  </a:cubicBezTo>
                  <a:cubicBezTo>
                    <a:pt x="4018" y="317"/>
                    <a:pt x="4028" y="322"/>
                    <a:pt x="4027" y="314"/>
                  </a:cubicBezTo>
                  <a:cubicBezTo>
                    <a:pt x="4045" y="309"/>
                    <a:pt x="4040" y="327"/>
                    <a:pt x="4047" y="333"/>
                  </a:cubicBezTo>
                  <a:cubicBezTo>
                    <a:pt x="4062" y="333"/>
                    <a:pt x="4077" y="333"/>
                    <a:pt x="4093" y="333"/>
                  </a:cubicBezTo>
                  <a:cubicBezTo>
                    <a:pt x="4099" y="326"/>
                    <a:pt x="4117" y="331"/>
                    <a:pt x="4112" y="314"/>
                  </a:cubicBezTo>
                  <a:cubicBezTo>
                    <a:pt x="4134" y="320"/>
                    <a:pt x="4184" y="299"/>
                    <a:pt x="4185" y="327"/>
                  </a:cubicBezTo>
                  <a:cubicBezTo>
                    <a:pt x="4203" y="328"/>
                    <a:pt x="4197" y="305"/>
                    <a:pt x="4224" y="314"/>
                  </a:cubicBezTo>
                  <a:cubicBezTo>
                    <a:pt x="4224" y="307"/>
                    <a:pt x="4216" y="308"/>
                    <a:pt x="4211" y="307"/>
                  </a:cubicBezTo>
                  <a:cubicBezTo>
                    <a:pt x="4217" y="302"/>
                    <a:pt x="4215" y="289"/>
                    <a:pt x="4224" y="287"/>
                  </a:cubicBezTo>
                  <a:cubicBezTo>
                    <a:pt x="4243" y="288"/>
                    <a:pt x="4237" y="265"/>
                    <a:pt x="4264" y="274"/>
                  </a:cubicBezTo>
                  <a:cubicBezTo>
                    <a:pt x="4273" y="274"/>
                    <a:pt x="4265" y="266"/>
                    <a:pt x="4264" y="268"/>
                  </a:cubicBezTo>
                  <a:cubicBezTo>
                    <a:pt x="4275" y="253"/>
                    <a:pt x="4293" y="265"/>
                    <a:pt x="4316" y="261"/>
                  </a:cubicBezTo>
                  <a:cubicBezTo>
                    <a:pt x="4311" y="296"/>
                    <a:pt x="4351" y="250"/>
                    <a:pt x="4342" y="281"/>
                  </a:cubicBezTo>
                  <a:cubicBezTo>
                    <a:pt x="4372" y="284"/>
                    <a:pt x="4392" y="277"/>
                    <a:pt x="4415" y="274"/>
                  </a:cubicBezTo>
                  <a:cubicBezTo>
                    <a:pt x="4416" y="291"/>
                    <a:pt x="4389" y="279"/>
                    <a:pt x="4395" y="301"/>
                  </a:cubicBezTo>
                  <a:cubicBezTo>
                    <a:pt x="4398" y="313"/>
                    <a:pt x="4421" y="307"/>
                    <a:pt x="4434" y="307"/>
                  </a:cubicBezTo>
                  <a:cubicBezTo>
                    <a:pt x="4458" y="308"/>
                    <a:pt x="4479" y="308"/>
                    <a:pt x="4500" y="301"/>
                  </a:cubicBezTo>
                  <a:cubicBezTo>
                    <a:pt x="4505" y="326"/>
                    <a:pt x="4536" y="325"/>
                    <a:pt x="4546" y="347"/>
                  </a:cubicBezTo>
                  <a:cubicBezTo>
                    <a:pt x="4559" y="340"/>
                    <a:pt x="4566" y="352"/>
                    <a:pt x="4579" y="353"/>
                  </a:cubicBezTo>
                  <a:cubicBezTo>
                    <a:pt x="4620" y="358"/>
                    <a:pt x="4665" y="347"/>
                    <a:pt x="4703" y="353"/>
                  </a:cubicBezTo>
                  <a:cubicBezTo>
                    <a:pt x="4720" y="356"/>
                    <a:pt x="4734" y="374"/>
                    <a:pt x="4750" y="366"/>
                  </a:cubicBezTo>
                  <a:cubicBezTo>
                    <a:pt x="4747" y="377"/>
                    <a:pt x="4755" y="379"/>
                    <a:pt x="4763" y="379"/>
                  </a:cubicBezTo>
                  <a:cubicBezTo>
                    <a:pt x="4763" y="388"/>
                    <a:pt x="4763" y="397"/>
                    <a:pt x="4763" y="406"/>
                  </a:cubicBezTo>
                  <a:cubicBezTo>
                    <a:pt x="4761" y="418"/>
                    <a:pt x="4784" y="407"/>
                    <a:pt x="4789" y="412"/>
                  </a:cubicBezTo>
                  <a:cubicBezTo>
                    <a:pt x="4797" y="421"/>
                    <a:pt x="4792" y="409"/>
                    <a:pt x="4802" y="412"/>
                  </a:cubicBezTo>
                  <a:cubicBezTo>
                    <a:pt x="4804" y="413"/>
                    <a:pt x="4803" y="418"/>
                    <a:pt x="4809" y="419"/>
                  </a:cubicBezTo>
                  <a:cubicBezTo>
                    <a:pt x="4819" y="420"/>
                    <a:pt x="4888" y="427"/>
                    <a:pt x="4894" y="419"/>
                  </a:cubicBezTo>
                  <a:cubicBezTo>
                    <a:pt x="4894" y="418"/>
                    <a:pt x="4894" y="412"/>
                    <a:pt x="4894" y="412"/>
                  </a:cubicBezTo>
                  <a:cubicBezTo>
                    <a:pt x="4900" y="411"/>
                    <a:pt x="4912" y="421"/>
                    <a:pt x="4914" y="419"/>
                  </a:cubicBezTo>
                  <a:cubicBezTo>
                    <a:pt x="4919" y="414"/>
                    <a:pt x="4931" y="408"/>
                    <a:pt x="4934" y="419"/>
                  </a:cubicBezTo>
                  <a:cubicBezTo>
                    <a:pt x="4945" y="407"/>
                    <a:pt x="4967" y="404"/>
                    <a:pt x="4986" y="399"/>
                  </a:cubicBezTo>
                  <a:cubicBezTo>
                    <a:pt x="4982" y="420"/>
                    <a:pt x="4991" y="430"/>
                    <a:pt x="4993" y="445"/>
                  </a:cubicBezTo>
                  <a:cubicBezTo>
                    <a:pt x="5020" y="444"/>
                    <a:pt x="5029" y="457"/>
                    <a:pt x="5052" y="445"/>
                  </a:cubicBezTo>
                  <a:cubicBezTo>
                    <a:pt x="5054" y="434"/>
                    <a:pt x="5047" y="433"/>
                    <a:pt x="5039" y="432"/>
                  </a:cubicBezTo>
                  <a:cubicBezTo>
                    <a:pt x="5044" y="426"/>
                    <a:pt x="5046" y="417"/>
                    <a:pt x="5045" y="406"/>
                  </a:cubicBezTo>
                  <a:cubicBezTo>
                    <a:pt x="5061" y="393"/>
                    <a:pt x="5102" y="398"/>
                    <a:pt x="5111" y="412"/>
                  </a:cubicBezTo>
                  <a:cubicBezTo>
                    <a:pt x="5139" y="414"/>
                    <a:pt x="5168" y="410"/>
                    <a:pt x="5196" y="412"/>
                  </a:cubicBezTo>
                  <a:cubicBezTo>
                    <a:pt x="5206" y="413"/>
                    <a:pt x="5225" y="428"/>
                    <a:pt x="5229" y="412"/>
                  </a:cubicBezTo>
                  <a:cubicBezTo>
                    <a:pt x="5243" y="418"/>
                    <a:pt x="5241" y="427"/>
                    <a:pt x="5262" y="432"/>
                  </a:cubicBezTo>
                  <a:cubicBezTo>
                    <a:pt x="5268" y="433"/>
                    <a:pt x="5273" y="445"/>
                    <a:pt x="5275" y="445"/>
                  </a:cubicBezTo>
                  <a:cubicBezTo>
                    <a:pt x="5279" y="446"/>
                    <a:pt x="5284" y="440"/>
                    <a:pt x="5282" y="438"/>
                  </a:cubicBezTo>
                  <a:cubicBezTo>
                    <a:pt x="5289" y="442"/>
                    <a:pt x="5283" y="446"/>
                    <a:pt x="5288" y="452"/>
                  </a:cubicBezTo>
                  <a:cubicBezTo>
                    <a:pt x="5290" y="454"/>
                    <a:pt x="5299" y="449"/>
                    <a:pt x="5301" y="452"/>
                  </a:cubicBezTo>
                  <a:cubicBezTo>
                    <a:pt x="5305" y="456"/>
                    <a:pt x="5317" y="460"/>
                    <a:pt x="5334" y="465"/>
                  </a:cubicBezTo>
                  <a:cubicBezTo>
                    <a:pt x="5343" y="467"/>
                    <a:pt x="5362" y="472"/>
                    <a:pt x="5374" y="478"/>
                  </a:cubicBezTo>
                  <a:cubicBezTo>
                    <a:pt x="5376" y="479"/>
                    <a:pt x="5378" y="490"/>
                    <a:pt x="5380" y="491"/>
                  </a:cubicBezTo>
                  <a:cubicBezTo>
                    <a:pt x="5383" y="492"/>
                    <a:pt x="5391" y="489"/>
                    <a:pt x="5393" y="491"/>
                  </a:cubicBezTo>
                  <a:cubicBezTo>
                    <a:pt x="5396" y="493"/>
                    <a:pt x="5391" y="502"/>
                    <a:pt x="5393" y="504"/>
                  </a:cubicBezTo>
                  <a:cubicBezTo>
                    <a:pt x="5395" y="506"/>
                    <a:pt x="5405" y="502"/>
                    <a:pt x="5406" y="504"/>
                  </a:cubicBezTo>
                  <a:cubicBezTo>
                    <a:pt x="5411" y="510"/>
                    <a:pt x="5399" y="533"/>
                    <a:pt x="5426" y="524"/>
                  </a:cubicBezTo>
                  <a:cubicBezTo>
                    <a:pt x="5426" y="539"/>
                    <a:pt x="5426" y="554"/>
                    <a:pt x="5426" y="570"/>
                  </a:cubicBezTo>
                  <a:cubicBezTo>
                    <a:pt x="5449" y="569"/>
                    <a:pt x="5468" y="563"/>
                    <a:pt x="5472" y="544"/>
                  </a:cubicBezTo>
                  <a:cubicBezTo>
                    <a:pt x="5492" y="553"/>
                    <a:pt x="5515" y="549"/>
                    <a:pt x="5531" y="557"/>
                  </a:cubicBezTo>
                  <a:cubicBezTo>
                    <a:pt x="5533" y="558"/>
                    <a:pt x="5530" y="568"/>
                    <a:pt x="5531" y="570"/>
                  </a:cubicBezTo>
                  <a:cubicBezTo>
                    <a:pt x="5534" y="573"/>
                    <a:pt x="5547" y="567"/>
                    <a:pt x="5551" y="570"/>
                  </a:cubicBezTo>
                  <a:cubicBezTo>
                    <a:pt x="5547" y="577"/>
                    <a:pt x="5536" y="577"/>
                    <a:pt x="5538" y="589"/>
                  </a:cubicBezTo>
                  <a:cubicBezTo>
                    <a:pt x="5527" y="591"/>
                    <a:pt x="5527" y="583"/>
                    <a:pt x="5518" y="583"/>
                  </a:cubicBezTo>
                  <a:cubicBezTo>
                    <a:pt x="5511" y="587"/>
                    <a:pt x="5511" y="598"/>
                    <a:pt x="5498" y="596"/>
                  </a:cubicBezTo>
                  <a:cubicBezTo>
                    <a:pt x="5501" y="606"/>
                    <a:pt x="5519" y="602"/>
                    <a:pt x="5512" y="622"/>
                  </a:cubicBezTo>
                  <a:cubicBezTo>
                    <a:pt x="5487" y="602"/>
                    <a:pt x="5509" y="633"/>
                    <a:pt x="5492" y="635"/>
                  </a:cubicBezTo>
                  <a:cubicBezTo>
                    <a:pt x="5486" y="636"/>
                    <a:pt x="5480" y="643"/>
                    <a:pt x="5479" y="649"/>
                  </a:cubicBezTo>
                  <a:cubicBezTo>
                    <a:pt x="5470" y="648"/>
                    <a:pt x="5465" y="646"/>
                    <a:pt x="5459" y="642"/>
                  </a:cubicBezTo>
                  <a:cubicBezTo>
                    <a:pt x="5455" y="640"/>
                    <a:pt x="5449" y="631"/>
                    <a:pt x="5446" y="629"/>
                  </a:cubicBezTo>
                  <a:cubicBezTo>
                    <a:pt x="5436" y="624"/>
                    <a:pt x="5428" y="627"/>
                    <a:pt x="5420" y="622"/>
                  </a:cubicBezTo>
                  <a:cubicBezTo>
                    <a:pt x="5415" y="620"/>
                    <a:pt x="5409" y="611"/>
                    <a:pt x="5406" y="609"/>
                  </a:cubicBezTo>
                  <a:cubicBezTo>
                    <a:pt x="5399" y="606"/>
                    <a:pt x="5388" y="611"/>
                    <a:pt x="5380" y="609"/>
                  </a:cubicBezTo>
                  <a:cubicBezTo>
                    <a:pt x="5378" y="609"/>
                    <a:pt x="5380" y="603"/>
                    <a:pt x="5374" y="603"/>
                  </a:cubicBezTo>
                  <a:cubicBezTo>
                    <a:pt x="5365" y="602"/>
                    <a:pt x="5356" y="578"/>
                    <a:pt x="5347" y="596"/>
                  </a:cubicBezTo>
                  <a:cubicBezTo>
                    <a:pt x="5340" y="595"/>
                    <a:pt x="5342" y="584"/>
                    <a:pt x="5341" y="576"/>
                  </a:cubicBezTo>
                  <a:cubicBezTo>
                    <a:pt x="5327" y="576"/>
                    <a:pt x="5314" y="576"/>
                    <a:pt x="5301" y="576"/>
                  </a:cubicBezTo>
                  <a:cubicBezTo>
                    <a:pt x="5288" y="577"/>
                    <a:pt x="5301" y="591"/>
                    <a:pt x="5301" y="589"/>
                  </a:cubicBezTo>
                  <a:cubicBezTo>
                    <a:pt x="5300" y="598"/>
                    <a:pt x="5286" y="601"/>
                    <a:pt x="5288" y="616"/>
                  </a:cubicBezTo>
                  <a:cubicBezTo>
                    <a:pt x="5260" y="614"/>
                    <a:pt x="5256" y="636"/>
                    <a:pt x="5222" y="629"/>
                  </a:cubicBezTo>
                  <a:cubicBezTo>
                    <a:pt x="5216" y="633"/>
                    <a:pt x="5216" y="644"/>
                    <a:pt x="5203" y="642"/>
                  </a:cubicBezTo>
                  <a:cubicBezTo>
                    <a:pt x="5205" y="651"/>
                    <a:pt x="5219" y="648"/>
                    <a:pt x="5229" y="649"/>
                  </a:cubicBezTo>
                  <a:cubicBezTo>
                    <a:pt x="5238" y="651"/>
                    <a:pt x="5239" y="660"/>
                    <a:pt x="5249" y="662"/>
                  </a:cubicBezTo>
                  <a:cubicBezTo>
                    <a:pt x="5243" y="683"/>
                    <a:pt x="5243" y="675"/>
                    <a:pt x="5255" y="688"/>
                  </a:cubicBezTo>
                  <a:cubicBezTo>
                    <a:pt x="5260" y="703"/>
                    <a:pt x="5278" y="705"/>
                    <a:pt x="5288" y="714"/>
                  </a:cubicBezTo>
                  <a:cubicBezTo>
                    <a:pt x="5287" y="715"/>
                    <a:pt x="5269" y="734"/>
                    <a:pt x="5269" y="734"/>
                  </a:cubicBezTo>
                  <a:cubicBezTo>
                    <a:pt x="5250" y="737"/>
                    <a:pt x="5251" y="719"/>
                    <a:pt x="5242" y="721"/>
                  </a:cubicBezTo>
                  <a:cubicBezTo>
                    <a:pt x="5244" y="721"/>
                    <a:pt x="5251" y="734"/>
                    <a:pt x="5242" y="734"/>
                  </a:cubicBezTo>
                  <a:cubicBezTo>
                    <a:pt x="5223" y="735"/>
                    <a:pt x="5190" y="733"/>
                    <a:pt x="5170" y="741"/>
                  </a:cubicBezTo>
                  <a:cubicBezTo>
                    <a:pt x="5159" y="745"/>
                    <a:pt x="5134" y="753"/>
                    <a:pt x="5137" y="767"/>
                  </a:cubicBezTo>
                  <a:cubicBezTo>
                    <a:pt x="5107" y="761"/>
                    <a:pt x="5104" y="782"/>
                    <a:pt x="5085" y="787"/>
                  </a:cubicBezTo>
                  <a:cubicBezTo>
                    <a:pt x="5080" y="791"/>
                    <a:pt x="5077" y="795"/>
                    <a:pt x="5071" y="800"/>
                  </a:cubicBezTo>
                  <a:cubicBezTo>
                    <a:pt x="5067" y="803"/>
                    <a:pt x="5058" y="813"/>
                    <a:pt x="5052" y="813"/>
                  </a:cubicBezTo>
                  <a:cubicBezTo>
                    <a:pt x="5046" y="813"/>
                    <a:pt x="5040" y="821"/>
                    <a:pt x="5039" y="826"/>
                  </a:cubicBezTo>
                  <a:cubicBezTo>
                    <a:pt x="5019" y="822"/>
                    <a:pt x="4982" y="834"/>
                    <a:pt x="4973" y="820"/>
                  </a:cubicBezTo>
                  <a:cubicBezTo>
                    <a:pt x="4967" y="826"/>
                    <a:pt x="4949" y="821"/>
                    <a:pt x="4953" y="839"/>
                  </a:cubicBezTo>
                  <a:cubicBezTo>
                    <a:pt x="4916" y="843"/>
                    <a:pt x="4912" y="843"/>
                    <a:pt x="4874" y="839"/>
                  </a:cubicBezTo>
                  <a:cubicBezTo>
                    <a:pt x="4869" y="840"/>
                    <a:pt x="4868" y="846"/>
                    <a:pt x="4861" y="846"/>
                  </a:cubicBezTo>
                  <a:cubicBezTo>
                    <a:pt x="4856" y="849"/>
                    <a:pt x="4842" y="854"/>
                    <a:pt x="4842" y="865"/>
                  </a:cubicBezTo>
                  <a:cubicBezTo>
                    <a:pt x="4841" y="884"/>
                    <a:pt x="4811" y="876"/>
                    <a:pt x="4815" y="905"/>
                  </a:cubicBezTo>
                  <a:cubicBezTo>
                    <a:pt x="4812" y="925"/>
                    <a:pt x="4832" y="923"/>
                    <a:pt x="4842" y="931"/>
                  </a:cubicBezTo>
                  <a:cubicBezTo>
                    <a:pt x="4838" y="947"/>
                    <a:pt x="4836" y="965"/>
                    <a:pt x="4815" y="964"/>
                  </a:cubicBezTo>
                  <a:cubicBezTo>
                    <a:pt x="4817" y="977"/>
                    <a:pt x="4814" y="985"/>
                    <a:pt x="4802" y="984"/>
                  </a:cubicBezTo>
                  <a:cubicBezTo>
                    <a:pt x="4802" y="992"/>
                    <a:pt x="4802" y="1001"/>
                    <a:pt x="4802" y="1010"/>
                  </a:cubicBezTo>
                  <a:cubicBezTo>
                    <a:pt x="4804" y="1020"/>
                    <a:pt x="4814" y="1004"/>
                    <a:pt x="4815" y="1016"/>
                  </a:cubicBezTo>
                  <a:cubicBezTo>
                    <a:pt x="4821" y="1030"/>
                    <a:pt x="4806" y="1025"/>
                    <a:pt x="4802" y="1030"/>
                  </a:cubicBezTo>
                  <a:cubicBezTo>
                    <a:pt x="4800" y="1032"/>
                    <a:pt x="4798" y="1048"/>
                    <a:pt x="4796" y="1049"/>
                  </a:cubicBezTo>
                  <a:cubicBezTo>
                    <a:pt x="4789" y="1054"/>
                    <a:pt x="4770" y="1051"/>
                    <a:pt x="4763" y="1056"/>
                  </a:cubicBezTo>
                  <a:cubicBezTo>
                    <a:pt x="4759" y="1060"/>
                    <a:pt x="4767" y="1079"/>
                    <a:pt x="4763" y="1082"/>
                  </a:cubicBezTo>
                  <a:cubicBezTo>
                    <a:pt x="4757" y="1086"/>
                    <a:pt x="4757" y="1069"/>
                    <a:pt x="4756" y="1069"/>
                  </a:cubicBezTo>
                  <a:cubicBezTo>
                    <a:pt x="4751" y="1067"/>
                    <a:pt x="4735" y="1073"/>
                    <a:pt x="4750" y="1102"/>
                  </a:cubicBezTo>
                  <a:cubicBezTo>
                    <a:pt x="4735" y="1096"/>
                    <a:pt x="4741" y="1111"/>
                    <a:pt x="4736" y="1115"/>
                  </a:cubicBezTo>
                  <a:cubicBezTo>
                    <a:pt x="4734" y="1117"/>
                    <a:pt x="4726" y="1113"/>
                    <a:pt x="4723" y="1115"/>
                  </a:cubicBezTo>
                  <a:cubicBezTo>
                    <a:pt x="4719" y="1118"/>
                    <a:pt x="4723" y="1134"/>
                    <a:pt x="4710" y="1128"/>
                  </a:cubicBezTo>
                  <a:cubicBezTo>
                    <a:pt x="4711" y="1140"/>
                    <a:pt x="4702" y="1142"/>
                    <a:pt x="4703" y="1154"/>
                  </a:cubicBezTo>
                  <a:cubicBezTo>
                    <a:pt x="4693" y="1155"/>
                    <a:pt x="4679" y="1151"/>
                    <a:pt x="4677" y="1161"/>
                  </a:cubicBezTo>
                  <a:cubicBezTo>
                    <a:pt x="4668" y="1158"/>
                    <a:pt x="4679" y="1153"/>
                    <a:pt x="4677" y="1141"/>
                  </a:cubicBezTo>
                  <a:cubicBezTo>
                    <a:pt x="4678" y="1143"/>
                    <a:pt x="4671" y="1137"/>
                    <a:pt x="4671" y="1135"/>
                  </a:cubicBezTo>
                  <a:cubicBezTo>
                    <a:pt x="4670" y="1131"/>
                    <a:pt x="4671" y="1126"/>
                    <a:pt x="4671" y="1122"/>
                  </a:cubicBezTo>
                  <a:cubicBezTo>
                    <a:pt x="4666" y="1118"/>
                    <a:pt x="4662" y="1112"/>
                    <a:pt x="4658" y="1108"/>
                  </a:cubicBezTo>
                  <a:cubicBezTo>
                    <a:pt x="4654" y="1106"/>
                    <a:pt x="4652" y="1100"/>
                    <a:pt x="4644" y="1102"/>
                  </a:cubicBezTo>
                  <a:cubicBezTo>
                    <a:pt x="4653" y="1092"/>
                    <a:pt x="4651" y="1075"/>
                    <a:pt x="4651" y="1062"/>
                  </a:cubicBezTo>
                  <a:cubicBezTo>
                    <a:pt x="4651" y="1052"/>
                    <a:pt x="4645" y="1051"/>
                    <a:pt x="4644" y="1043"/>
                  </a:cubicBezTo>
                  <a:cubicBezTo>
                    <a:pt x="4642" y="1017"/>
                    <a:pt x="4651" y="990"/>
                    <a:pt x="4644" y="970"/>
                  </a:cubicBezTo>
                  <a:cubicBezTo>
                    <a:pt x="4668" y="990"/>
                    <a:pt x="4647" y="959"/>
                    <a:pt x="4658" y="944"/>
                  </a:cubicBezTo>
                  <a:cubicBezTo>
                    <a:pt x="4660" y="942"/>
                    <a:pt x="4667" y="966"/>
                    <a:pt x="4671" y="951"/>
                  </a:cubicBezTo>
                  <a:cubicBezTo>
                    <a:pt x="4671" y="947"/>
                    <a:pt x="4669" y="940"/>
                    <a:pt x="4671" y="938"/>
                  </a:cubicBezTo>
                  <a:cubicBezTo>
                    <a:pt x="4677" y="928"/>
                    <a:pt x="4704" y="911"/>
                    <a:pt x="4710" y="905"/>
                  </a:cubicBezTo>
                  <a:cubicBezTo>
                    <a:pt x="4710" y="905"/>
                    <a:pt x="4722" y="902"/>
                    <a:pt x="4717" y="898"/>
                  </a:cubicBezTo>
                  <a:cubicBezTo>
                    <a:pt x="4707" y="890"/>
                    <a:pt x="4719" y="893"/>
                    <a:pt x="4730" y="892"/>
                  </a:cubicBezTo>
                  <a:cubicBezTo>
                    <a:pt x="4740" y="886"/>
                    <a:pt x="4744" y="875"/>
                    <a:pt x="4743" y="859"/>
                  </a:cubicBezTo>
                  <a:cubicBezTo>
                    <a:pt x="4744" y="857"/>
                    <a:pt x="4766" y="850"/>
                    <a:pt x="4763" y="846"/>
                  </a:cubicBezTo>
                  <a:cubicBezTo>
                    <a:pt x="4762" y="846"/>
                    <a:pt x="4756" y="846"/>
                    <a:pt x="4756" y="846"/>
                  </a:cubicBezTo>
                  <a:cubicBezTo>
                    <a:pt x="4757" y="845"/>
                    <a:pt x="4762" y="833"/>
                    <a:pt x="4763" y="833"/>
                  </a:cubicBezTo>
                  <a:cubicBezTo>
                    <a:pt x="4770" y="831"/>
                    <a:pt x="4779" y="849"/>
                    <a:pt x="4776" y="820"/>
                  </a:cubicBezTo>
                  <a:cubicBezTo>
                    <a:pt x="4787" y="819"/>
                    <a:pt x="4800" y="817"/>
                    <a:pt x="4809" y="813"/>
                  </a:cubicBezTo>
                  <a:cubicBezTo>
                    <a:pt x="4811" y="811"/>
                    <a:pt x="4813" y="801"/>
                    <a:pt x="4815" y="800"/>
                  </a:cubicBezTo>
                  <a:cubicBezTo>
                    <a:pt x="4818" y="798"/>
                    <a:pt x="4826" y="802"/>
                    <a:pt x="4828" y="800"/>
                  </a:cubicBezTo>
                  <a:cubicBezTo>
                    <a:pt x="4832" y="797"/>
                    <a:pt x="4838" y="790"/>
                    <a:pt x="4842" y="787"/>
                  </a:cubicBezTo>
                  <a:cubicBezTo>
                    <a:pt x="4845" y="783"/>
                    <a:pt x="4848" y="788"/>
                    <a:pt x="4848" y="780"/>
                  </a:cubicBezTo>
                  <a:cubicBezTo>
                    <a:pt x="4849" y="772"/>
                    <a:pt x="4857" y="753"/>
                    <a:pt x="4868" y="767"/>
                  </a:cubicBezTo>
                  <a:cubicBezTo>
                    <a:pt x="4868" y="756"/>
                    <a:pt x="4868" y="745"/>
                    <a:pt x="4868" y="734"/>
                  </a:cubicBezTo>
                  <a:cubicBezTo>
                    <a:pt x="4853" y="732"/>
                    <a:pt x="4842" y="735"/>
                    <a:pt x="4835" y="741"/>
                  </a:cubicBezTo>
                  <a:cubicBezTo>
                    <a:pt x="4832" y="745"/>
                    <a:pt x="4825" y="750"/>
                    <a:pt x="4822" y="754"/>
                  </a:cubicBezTo>
                  <a:cubicBezTo>
                    <a:pt x="4819" y="757"/>
                    <a:pt x="4816" y="753"/>
                    <a:pt x="4815" y="760"/>
                  </a:cubicBezTo>
                  <a:cubicBezTo>
                    <a:pt x="4815" y="772"/>
                    <a:pt x="4789" y="769"/>
                    <a:pt x="4789" y="787"/>
                  </a:cubicBezTo>
                  <a:cubicBezTo>
                    <a:pt x="4776" y="784"/>
                    <a:pt x="4768" y="788"/>
                    <a:pt x="4769" y="800"/>
                  </a:cubicBezTo>
                  <a:cubicBezTo>
                    <a:pt x="4761" y="802"/>
                    <a:pt x="4766" y="789"/>
                    <a:pt x="4763" y="787"/>
                  </a:cubicBezTo>
                  <a:cubicBezTo>
                    <a:pt x="4761" y="785"/>
                    <a:pt x="4750" y="788"/>
                    <a:pt x="4750" y="787"/>
                  </a:cubicBezTo>
                  <a:cubicBezTo>
                    <a:pt x="4747" y="781"/>
                    <a:pt x="4752" y="772"/>
                    <a:pt x="4750" y="767"/>
                  </a:cubicBezTo>
                  <a:cubicBezTo>
                    <a:pt x="4723" y="770"/>
                    <a:pt x="4704" y="762"/>
                    <a:pt x="4684" y="767"/>
                  </a:cubicBezTo>
                  <a:cubicBezTo>
                    <a:pt x="4675" y="769"/>
                    <a:pt x="4683" y="777"/>
                    <a:pt x="4677" y="780"/>
                  </a:cubicBezTo>
                  <a:cubicBezTo>
                    <a:pt x="4668" y="785"/>
                    <a:pt x="4659" y="782"/>
                    <a:pt x="4651" y="787"/>
                  </a:cubicBezTo>
                  <a:cubicBezTo>
                    <a:pt x="4640" y="793"/>
                    <a:pt x="4639" y="798"/>
                    <a:pt x="4631" y="806"/>
                  </a:cubicBezTo>
                  <a:cubicBezTo>
                    <a:pt x="4626" y="812"/>
                    <a:pt x="4624" y="820"/>
                    <a:pt x="4612" y="820"/>
                  </a:cubicBezTo>
                  <a:cubicBezTo>
                    <a:pt x="4606" y="838"/>
                    <a:pt x="4621" y="836"/>
                    <a:pt x="4618" y="852"/>
                  </a:cubicBezTo>
                  <a:cubicBezTo>
                    <a:pt x="4610" y="855"/>
                    <a:pt x="4605" y="861"/>
                    <a:pt x="4605" y="872"/>
                  </a:cubicBezTo>
                  <a:cubicBezTo>
                    <a:pt x="4578" y="867"/>
                    <a:pt x="4571" y="882"/>
                    <a:pt x="4546" y="879"/>
                  </a:cubicBezTo>
                  <a:cubicBezTo>
                    <a:pt x="4538" y="870"/>
                    <a:pt x="4543" y="868"/>
                    <a:pt x="4546" y="859"/>
                  </a:cubicBezTo>
                  <a:cubicBezTo>
                    <a:pt x="4535" y="861"/>
                    <a:pt x="4534" y="854"/>
                    <a:pt x="4533" y="846"/>
                  </a:cubicBezTo>
                  <a:cubicBezTo>
                    <a:pt x="4522" y="845"/>
                    <a:pt x="4508" y="849"/>
                    <a:pt x="4506" y="839"/>
                  </a:cubicBezTo>
                  <a:cubicBezTo>
                    <a:pt x="4475" y="856"/>
                    <a:pt x="4437" y="866"/>
                    <a:pt x="4395" y="872"/>
                  </a:cubicBezTo>
                  <a:cubicBezTo>
                    <a:pt x="4392" y="862"/>
                    <a:pt x="4374" y="866"/>
                    <a:pt x="4382" y="846"/>
                  </a:cubicBezTo>
                  <a:cubicBezTo>
                    <a:pt x="4373" y="846"/>
                    <a:pt x="4364" y="846"/>
                    <a:pt x="4355" y="846"/>
                  </a:cubicBezTo>
                  <a:cubicBezTo>
                    <a:pt x="4329" y="854"/>
                    <a:pt x="4306" y="860"/>
                    <a:pt x="4283" y="872"/>
                  </a:cubicBezTo>
                  <a:cubicBezTo>
                    <a:pt x="4266" y="881"/>
                    <a:pt x="4252" y="900"/>
                    <a:pt x="4231" y="905"/>
                  </a:cubicBezTo>
                  <a:cubicBezTo>
                    <a:pt x="4233" y="918"/>
                    <a:pt x="4229" y="925"/>
                    <a:pt x="4217" y="924"/>
                  </a:cubicBezTo>
                  <a:cubicBezTo>
                    <a:pt x="4223" y="943"/>
                    <a:pt x="4208" y="942"/>
                    <a:pt x="4211" y="957"/>
                  </a:cubicBezTo>
                  <a:cubicBezTo>
                    <a:pt x="4199" y="946"/>
                    <a:pt x="4185" y="984"/>
                    <a:pt x="4178" y="977"/>
                  </a:cubicBezTo>
                  <a:cubicBezTo>
                    <a:pt x="4165" y="964"/>
                    <a:pt x="4177" y="983"/>
                    <a:pt x="4158" y="984"/>
                  </a:cubicBezTo>
                  <a:cubicBezTo>
                    <a:pt x="4147" y="984"/>
                    <a:pt x="4146" y="986"/>
                    <a:pt x="4145" y="997"/>
                  </a:cubicBezTo>
                  <a:cubicBezTo>
                    <a:pt x="4113" y="986"/>
                    <a:pt x="4124" y="1020"/>
                    <a:pt x="4099" y="1016"/>
                  </a:cubicBezTo>
                  <a:cubicBezTo>
                    <a:pt x="4104" y="1024"/>
                    <a:pt x="4121" y="1051"/>
                    <a:pt x="4125" y="1036"/>
                  </a:cubicBezTo>
                  <a:cubicBezTo>
                    <a:pt x="4134" y="1038"/>
                    <a:pt x="4131" y="1053"/>
                    <a:pt x="4132" y="1062"/>
                  </a:cubicBezTo>
                  <a:cubicBezTo>
                    <a:pt x="4142" y="1056"/>
                    <a:pt x="4150" y="1069"/>
                    <a:pt x="4152" y="1069"/>
                  </a:cubicBezTo>
                  <a:cubicBezTo>
                    <a:pt x="4158" y="1069"/>
                    <a:pt x="4166" y="1059"/>
                    <a:pt x="4178" y="1062"/>
                  </a:cubicBezTo>
                  <a:cubicBezTo>
                    <a:pt x="4180" y="1063"/>
                    <a:pt x="4188" y="1069"/>
                    <a:pt x="4185" y="1069"/>
                  </a:cubicBezTo>
                  <a:cubicBezTo>
                    <a:pt x="4194" y="1068"/>
                    <a:pt x="4199" y="1049"/>
                    <a:pt x="4204" y="1062"/>
                  </a:cubicBezTo>
                  <a:cubicBezTo>
                    <a:pt x="4211" y="1062"/>
                    <a:pt x="4209" y="1054"/>
                    <a:pt x="4211" y="1049"/>
                  </a:cubicBezTo>
                  <a:cubicBezTo>
                    <a:pt x="4222" y="1052"/>
                    <a:pt x="4222" y="1099"/>
                    <a:pt x="4237" y="1076"/>
                  </a:cubicBezTo>
                  <a:cubicBezTo>
                    <a:pt x="4253" y="1073"/>
                    <a:pt x="4234" y="1105"/>
                    <a:pt x="4257" y="1095"/>
                  </a:cubicBezTo>
                  <a:cubicBezTo>
                    <a:pt x="4259" y="1103"/>
                    <a:pt x="4246" y="1098"/>
                    <a:pt x="4244" y="1102"/>
                  </a:cubicBezTo>
                  <a:cubicBezTo>
                    <a:pt x="4243" y="1103"/>
                    <a:pt x="4253" y="1119"/>
                    <a:pt x="4250" y="1128"/>
                  </a:cubicBezTo>
                  <a:cubicBezTo>
                    <a:pt x="4250" y="1130"/>
                    <a:pt x="4244" y="1129"/>
                    <a:pt x="4244" y="1135"/>
                  </a:cubicBezTo>
                  <a:cubicBezTo>
                    <a:pt x="4244" y="1140"/>
                    <a:pt x="4238" y="1142"/>
                    <a:pt x="4237" y="1148"/>
                  </a:cubicBezTo>
                  <a:cubicBezTo>
                    <a:pt x="4234" y="1169"/>
                    <a:pt x="4246" y="1207"/>
                    <a:pt x="4224" y="1187"/>
                  </a:cubicBezTo>
                  <a:cubicBezTo>
                    <a:pt x="4230" y="1246"/>
                    <a:pt x="4203" y="1271"/>
                    <a:pt x="4191" y="1312"/>
                  </a:cubicBezTo>
                  <a:cubicBezTo>
                    <a:pt x="4182" y="1320"/>
                    <a:pt x="4181" y="1315"/>
                    <a:pt x="4172" y="1312"/>
                  </a:cubicBezTo>
                  <a:cubicBezTo>
                    <a:pt x="4169" y="1318"/>
                    <a:pt x="4174" y="1327"/>
                    <a:pt x="4172" y="1332"/>
                  </a:cubicBezTo>
                  <a:cubicBezTo>
                    <a:pt x="4168" y="1339"/>
                    <a:pt x="4158" y="1334"/>
                    <a:pt x="4152" y="1338"/>
                  </a:cubicBezTo>
                  <a:cubicBezTo>
                    <a:pt x="4150" y="1340"/>
                    <a:pt x="4154" y="1349"/>
                    <a:pt x="4152" y="1352"/>
                  </a:cubicBezTo>
                  <a:cubicBezTo>
                    <a:pt x="4150" y="1354"/>
                    <a:pt x="4140" y="1349"/>
                    <a:pt x="4139" y="1352"/>
                  </a:cubicBezTo>
                  <a:cubicBezTo>
                    <a:pt x="4135" y="1356"/>
                    <a:pt x="4144" y="1360"/>
                    <a:pt x="4145" y="1358"/>
                  </a:cubicBezTo>
                  <a:cubicBezTo>
                    <a:pt x="4141" y="1365"/>
                    <a:pt x="4131" y="1365"/>
                    <a:pt x="4125" y="1371"/>
                  </a:cubicBezTo>
                  <a:cubicBezTo>
                    <a:pt x="4122" y="1375"/>
                    <a:pt x="4123" y="1387"/>
                    <a:pt x="4119" y="1391"/>
                  </a:cubicBezTo>
                  <a:cubicBezTo>
                    <a:pt x="4114" y="1396"/>
                    <a:pt x="4106" y="1393"/>
                    <a:pt x="4099" y="1397"/>
                  </a:cubicBezTo>
                  <a:cubicBezTo>
                    <a:pt x="4093" y="1402"/>
                    <a:pt x="4098" y="1411"/>
                    <a:pt x="4093" y="1417"/>
                  </a:cubicBezTo>
                  <a:cubicBezTo>
                    <a:pt x="4091" y="1419"/>
                    <a:pt x="4081" y="1415"/>
                    <a:pt x="4080" y="1417"/>
                  </a:cubicBezTo>
                  <a:cubicBezTo>
                    <a:pt x="4079" y="1418"/>
                    <a:pt x="4078" y="1436"/>
                    <a:pt x="4073" y="1430"/>
                  </a:cubicBezTo>
                  <a:cubicBezTo>
                    <a:pt x="4068" y="1426"/>
                    <a:pt x="4062" y="1423"/>
                    <a:pt x="4060" y="1443"/>
                  </a:cubicBezTo>
                  <a:cubicBezTo>
                    <a:pt x="4028" y="1448"/>
                    <a:pt x="4029" y="1445"/>
                    <a:pt x="3994" y="1443"/>
                  </a:cubicBezTo>
                  <a:cubicBezTo>
                    <a:pt x="3994" y="1449"/>
                    <a:pt x="3967" y="1460"/>
                    <a:pt x="3981" y="1463"/>
                  </a:cubicBezTo>
                  <a:cubicBezTo>
                    <a:pt x="3987" y="1477"/>
                    <a:pt x="3936" y="1465"/>
                    <a:pt x="3961" y="1476"/>
                  </a:cubicBezTo>
                  <a:cubicBezTo>
                    <a:pt x="3960" y="1485"/>
                    <a:pt x="3948" y="1483"/>
                    <a:pt x="3948" y="1476"/>
                  </a:cubicBezTo>
                  <a:cubicBezTo>
                    <a:pt x="3931" y="1491"/>
                    <a:pt x="3939" y="1506"/>
                    <a:pt x="3942" y="1529"/>
                  </a:cubicBezTo>
                  <a:cubicBezTo>
                    <a:pt x="3921" y="1533"/>
                    <a:pt x="3929" y="1533"/>
                    <a:pt x="3909" y="1529"/>
                  </a:cubicBezTo>
                  <a:cubicBezTo>
                    <a:pt x="3916" y="1537"/>
                    <a:pt x="3914" y="1542"/>
                    <a:pt x="3902" y="1542"/>
                  </a:cubicBezTo>
                  <a:cubicBezTo>
                    <a:pt x="3902" y="1556"/>
                    <a:pt x="3907" y="1611"/>
                    <a:pt x="3915" y="1594"/>
                  </a:cubicBezTo>
                  <a:cubicBezTo>
                    <a:pt x="3930" y="1594"/>
                    <a:pt x="3916" y="1646"/>
                    <a:pt x="3935" y="1647"/>
                  </a:cubicBezTo>
                  <a:cubicBezTo>
                    <a:pt x="3951" y="1648"/>
                    <a:pt x="3931" y="1667"/>
                    <a:pt x="3948" y="1673"/>
                  </a:cubicBezTo>
                  <a:cubicBezTo>
                    <a:pt x="3945" y="1674"/>
                    <a:pt x="3944" y="1686"/>
                    <a:pt x="3942" y="1686"/>
                  </a:cubicBezTo>
                  <a:cubicBezTo>
                    <a:pt x="3935" y="1689"/>
                    <a:pt x="3928" y="1680"/>
                    <a:pt x="3929" y="1680"/>
                  </a:cubicBezTo>
                  <a:cubicBezTo>
                    <a:pt x="3921" y="1683"/>
                    <a:pt x="3927" y="1690"/>
                    <a:pt x="3922" y="1693"/>
                  </a:cubicBezTo>
                  <a:cubicBezTo>
                    <a:pt x="3918" y="1696"/>
                    <a:pt x="3907" y="1691"/>
                    <a:pt x="3902" y="1693"/>
                  </a:cubicBezTo>
                  <a:cubicBezTo>
                    <a:pt x="3888" y="1698"/>
                    <a:pt x="3869" y="1711"/>
                    <a:pt x="3856" y="1700"/>
                  </a:cubicBezTo>
                  <a:cubicBezTo>
                    <a:pt x="3853" y="1686"/>
                    <a:pt x="3861" y="1682"/>
                    <a:pt x="3863" y="1673"/>
                  </a:cubicBezTo>
                  <a:cubicBezTo>
                    <a:pt x="3865" y="1659"/>
                    <a:pt x="3855" y="1639"/>
                    <a:pt x="3869" y="1634"/>
                  </a:cubicBezTo>
                  <a:cubicBezTo>
                    <a:pt x="3867" y="1624"/>
                    <a:pt x="3849" y="1628"/>
                    <a:pt x="3856" y="1608"/>
                  </a:cubicBezTo>
                  <a:cubicBezTo>
                    <a:pt x="3842" y="1600"/>
                    <a:pt x="3831" y="1612"/>
                    <a:pt x="3817" y="1594"/>
                  </a:cubicBezTo>
                  <a:cubicBezTo>
                    <a:pt x="3812" y="1574"/>
                    <a:pt x="3839" y="1587"/>
                    <a:pt x="3830" y="1562"/>
                  </a:cubicBezTo>
                  <a:cubicBezTo>
                    <a:pt x="3829" y="1554"/>
                    <a:pt x="3823" y="1558"/>
                    <a:pt x="3823" y="1562"/>
                  </a:cubicBezTo>
                  <a:cubicBezTo>
                    <a:pt x="3815" y="1561"/>
                    <a:pt x="3815" y="1553"/>
                    <a:pt x="3810" y="1549"/>
                  </a:cubicBezTo>
                  <a:cubicBezTo>
                    <a:pt x="3806" y="1544"/>
                    <a:pt x="3799" y="1542"/>
                    <a:pt x="3797" y="1535"/>
                  </a:cubicBezTo>
                  <a:cubicBezTo>
                    <a:pt x="3792" y="1539"/>
                    <a:pt x="3786" y="1542"/>
                    <a:pt x="3777" y="1542"/>
                  </a:cubicBezTo>
                  <a:cubicBezTo>
                    <a:pt x="3770" y="1543"/>
                    <a:pt x="3774" y="1549"/>
                    <a:pt x="3777" y="1549"/>
                  </a:cubicBezTo>
                  <a:cubicBezTo>
                    <a:pt x="3777" y="1567"/>
                    <a:pt x="3760" y="1533"/>
                    <a:pt x="3764" y="1562"/>
                  </a:cubicBezTo>
                  <a:cubicBezTo>
                    <a:pt x="3746" y="1548"/>
                    <a:pt x="3748" y="1577"/>
                    <a:pt x="3725" y="1562"/>
                  </a:cubicBezTo>
                  <a:cubicBezTo>
                    <a:pt x="3743" y="1547"/>
                    <a:pt x="3725" y="1536"/>
                    <a:pt x="3745" y="1522"/>
                  </a:cubicBezTo>
                  <a:cubicBezTo>
                    <a:pt x="3755" y="1515"/>
                    <a:pt x="3712" y="1519"/>
                    <a:pt x="3712" y="1529"/>
                  </a:cubicBezTo>
                  <a:cubicBezTo>
                    <a:pt x="3711" y="1544"/>
                    <a:pt x="3702" y="1523"/>
                    <a:pt x="3705" y="1522"/>
                  </a:cubicBezTo>
                  <a:cubicBezTo>
                    <a:pt x="3692" y="1524"/>
                    <a:pt x="3698" y="1541"/>
                    <a:pt x="3685" y="1542"/>
                  </a:cubicBezTo>
                  <a:cubicBezTo>
                    <a:pt x="3682" y="1542"/>
                    <a:pt x="3669" y="1552"/>
                    <a:pt x="3666" y="1555"/>
                  </a:cubicBezTo>
                  <a:cubicBezTo>
                    <a:pt x="3663" y="1558"/>
                    <a:pt x="3658" y="1561"/>
                    <a:pt x="3659" y="1568"/>
                  </a:cubicBezTo>
                  <a:cubicBezTo>
                    <a:pt x="3633" y="1565"/>
                    <a:pt x="3639" y="1565"/>
                    <a:pt x="3613" y="1568"/>
                  </a:cubicBezTo>
                  <a:cubicBezTo>
                    <a:pt x="3620" y="1568"/>
                    <a:pt x="3616" y="1586"/>
                    <a:pt x="3620" y="1588"/>
                  </a:cubicBezTo>
                  <a:cubicBezTo>
                    <a:pt x="3625" y="1591"/>
                    <a:pt x="3635" y="1585"/>
                    <a:pt x="3639" y="1588"/>
                  </a:cubicBezTo>
                  <a:cubicBezTo>
                    <a:pt x="3641" y="1589"/>
                    <a:pt x="3638" y="1599"/>
                    <a:pt x="3639" y="1601"/>
                  </a:cubicBezTo>
                  <a:cubicBezTo>
                    <a:pt x="3642" y="1604"/>
                    <a:pt x="3656" y="1599"/>
                    <a:pt x="3659" y="1601"/>
                  </a:cubicBezTo>
                  <a:cubicBezTo>
                    <a:pt x="3661" y="1602"/>
                    <a:pt x="3657" y="1613"/>
                    <a:pt x="3659" y="1614"/>
                  </a:cubicBezTo>
                  <a:cubicBezTo>
                    <a:pt x="3665" y="1619"/>
                    <a:pt x="3674" y="1616"/>
                    <a:pt x="3679" y="1621"/>
                  </a:cubicBezTo>
                  <a:cubicBezTo>
                    <a:pt x="3686" y="1619"/>
                    <a:pt x="3683" y="1608"/>
                    <a:pt x="3692" y="1608"/>
                  </a:cubicBezTo>
                  <a:cubicBezTo>
                    <a:pt x="3719" y="1605"/>
                    <a:pt x="3738" y="1610"/>
                    <a:pt x="3738" y="1634"/>
                  </a:cubicBezTo>
                  <a:cubicBezTo>
                    <a:pt x="3729" y="1642"/>
                    <a:pt x="3714" y="1642"/>
                    <a:pt x="3705" y="1634"/>
                  </a:cubicBezTo>
                  <a:cubicBezTo>
                    <a:pt x="3700" y="1642"/>
                    <a:pt x="3697" y="1652"/>
                    <a:pt x="3699" y="1667"/>
                  </a:cubicBezTo>
                  <a:cubicBezTo>
                    <a:pt x="3687" y="1665"/>
                    <a:pt x="3685" y="1673"/>
                    <a:pt x="3692" y="1673"/>
                  </a:cubicBezTo>
                  <a:cubicBezTo>
                    <a:pt x="3690" y="1682"/>
                    <a:pt x="3675" y="1679"/>
                    <a:pt x="3666" y="1680"/>
                  </a:cubicBezTo>
                  <a:cubicBezTo>
                    <a:pt x="3676" y="1703"/>
                    <a:pt x="3699" y="1712"/>
                    <a:pt x="3699" y="1746"/>
                  </a:cubicBezTo>
                  <a:cubicBezTo>
                    <a:pt x="3714" y="1725"/>
                    <a:pt x="3705" y="1741"/>
                    <a:pt x="3718" y="1752"/>
                  </a:cubicBezTo>
                  <a:cubicBezTo>
                    <a:pt x="3716" y="1776"/>
                    <a:pt x="3724" y="1810"/>
                    <a:pt x="3712" y="1824"/>
                  </a:cubicBezTo>
                  <a:cubicBezTo>
                    <a:pt x="3723" y="1839"/>
                    <a:pt x="3728" y="1861"/>
                    <a:pt x="3725" y="1890"/>
                  </a:cubicBezTo>
                  <a:cubicBezTo>
                    <a:pt x="3704" y="1876"/>
                    <a:pt x="3716" y="1920"/>
                    <a:pt x="3705" y="1910"/>
                  </a:cubicBezTo>
                  <a:cubicBezTo>
                    <a:pt x="3696" y="1901"/>
                    <a:pt x="3704" y="1909"/>
                    <a:pt x="3699" y="1916"/>
                  </a:cubicBezTo>
                  <a:cubicBezTo>
                    <a:pt x="3694" y="1922"/>
                    <a:pt x="3680" y="1921"/>
                    <a:pt x="3685" y="1943"/>
                  </a:cubicBezTo>
                  <a:cubicBezTo>
                    <a:pt x="3664" y="1935"/>
                    <a:pt x="3680" y="1964"/>
                    <a:pt x="3659" y="1956"/>
                  </a:cubicBezTo>
                  <a:cubicBezTo>
                    <a:pt x="3677" y="1972"/>
                    <a:pt x="3632" y="1981"/>
                    <a:pt x="3639" y="1989"/>
                  </a:cubicBezTo>
                  <a:cubicBezTo>
                    <a:pt x="3651" y="2000"/>
                    <a:pt x="3637" y="1990"/>
                    <a:pt x="3626" y="2002"/>
                  </a:cubicBezTo>
                  <a:cubicBezTo>
                    <a:pt x="3622" y="2007"/>
                    <a:pt x="3624" y="2016"/>
                    <a:pt x="3620" y="2021"/>
                  </a:cubicBezTo>
                  <a:cubicBezTo>
                    <a:pt x="3618" y="2024"/>
                    <a:pt x="3609" y="2019"/>
                    <a:pt x="3607" y="2021"/>
                  </a:cubicBezTo>
                  <a:cubicBezTo>
                    <a:pt x="3604" y="2024"/>
                    <a:pt x="3609" y="2033"/>
                    <a:pt x="3607" y="2035"/>
                  </a:cubicBezTo>
                  <a:cubicBezTo>
                    <a:pt x="3600" y="2040"/>
                    <a:pt x="3581" y="2030"/>
                    <a:pt x="3587" y="2048"/>
                  </a:cubicBezTo>
                  <a:cubicBezTo>
                    <a:pt x="3546" y="2052"/>
                    <a:pt x="3551" y="2053"/>
                    <a:pt x="3508" y="2048"/>
                  </a:cubicBezTo>
                  <a:cubicBezTo>
                    <a:pt x="3500" y="2049"/>
                    <a:pt x="3503" y="2060"/>
                    <a:pt x="3502" y="2067"/>
                  </a:cubicBezTo>
                  <a:cubicBezTo>
                    <a:pt x="3485" y="2055"/>
                    <a:pt x="3465" y="2084"/>
                    <a:pt x="3462" y="2081"/>
                  </a:cubicBezTo>
                  <a:cubicBezTo>
                    <a:pt x="3451" y="2069"/>
                    <a:pt x="3460" y="2087"/>
                    <a:pt x="3436" y="2087"/>
                  </a:cubicBezTo>
                  <a:cubicBezTo>
                    <a:pt x="3425" y="2089"/>
                    <a:pt x="3442" y="2099"/>
                    <a:pt x="3429" y="2100"/>
                  </a:cubicBezTo>
                  <a:cubicBezTo>
                    <a:pt x="3415" y="2115"/>
                    <a:pt x="3407" y="2089"/>
                    <a:pt x="3390" y="2087"/>
                  </a:cubicBezTo>
                  <a:cubicBezTo>
                    <a:pt x="3370" y="2082"/>
                    <a:pt x="3366" y="2094"/>
                    <a:pt x="3350" y="2094"/>
                  </a:cubicBezTo>
                  <a:cubicBezTo>
                    <a:pt x="3342" y="2098"/>
                    <a:pt x="3338" y="2108"/>
                    <a:pt x="3337" y="2120"/>
                  </a:cubicBezTo>
                  <a:cubicBezTo>
                    <a:pt x="3316" y="2114"/>
                    <a:pt x="3317" y="2130"/>
                    <a:pt x="3304" y="2133"/>
                  </a:cubicBezTo>
                  <a:cubicBezTo>
                    <a:pt x="3299" y="2151"/>
                    <a:pt x="3317" y="2145"/>
                    <a:pt x="3318" y="2159"/>
                  </a:cubicBezTo>
                  <a:cubicBezTo>
                    <a:pt x="3318" y="2166"/>
                    <a:pt x="3318" y="2172"/>
                    <a:pt x="3324" y="2173"/>
                  </a:cubicBezTo>
                  <a:cubicBezTo>
                    <a:pt x="3333" y="2173"/>
                    <a:pt x="3327" y="2181"/>
                    <a:pt x="3331" y="2186"/>
                  </a:cubicBezTo>
                  <a:cubicBezTo>
                    <a:pt x="3336" y="2191"/>
                    <a:pt x="3344" y="2188"/>
                    <a:pt x="3350" y="2192"/>
                  </a:cubicBezTo>
                  <a:cubicBezTo>
                    <a:pt x="3353" y="2194"/>
                    <a:pt x="3348" y="2203"/>
                    <a:pt x="3350" y="2205"/>
                  </a:cubicBezTo>
                  <a:cubicBezTo>
                    <a:pt x="3352" y="2207"/>
                    <a:pt x="3362" y="2203"/>
                    <a:pt x="3364" y="2205"/>
                  </a:cubicBezTo>
                  <a:cubicBezTo>
                    <a:pt x="3368" y="2211"/>
                    <a:pt x="3370" y="2228"/>
                    <a:pt x="3377" y="2238"/>
                  </a:cubicBezTo>
                  <a:cubicBezTo>
                    <a:pt x="3381" y="2245"/>
                    <a:pt x="3396" y="2258"/>
                    <a:pt x="3396" y="2258"/>
                  </a:cubicBezTo>
                  <a:cubicBezTo>
                    <a:pt x="3399" y="2265"/>
                    <a:pt x="3396" y="2276"/>
                    <a:pt x="3396" y="2284"/>
                  </a:cubicBezTo>
                  <a:cubicBezTo>
                    <a:pt x="3398" y="2296"/>
                    <a:pt x="3403" y="2298"/>
                    <a:pt x="3403" y="2311"/>
                  </a:cubicBezTo>
                  <a:cubicBezTo>
                    <a:pt x="3403" y="2321"/>
                    <a:pt x="3398" y="2322"/>
                    <a:pt x="3396" y="2330"/>
                  </a:cubicBezTo>
                  <a:cubicBezTo>
                    <a:pt x="3394" y="2344"/>
                    <a:pt x="3400" y="2356"/>
                    <a:pt x="3383" y="2343"/>
                  </a:cubicBezTo>
                  <a:cubicBezTo>
                    <a:pt x="3393" y="2368"/>
                    <a:pt x="3365" y="2356"/>
                    <a:pt x="3370" y="2376"/>
                  </a:cubicBezTo>
                  <a:cubicBezTo>
                    <a:pt x="3344" y="2367"/>
                    <a:pt x="3349" y="2390"/>
                    <a:pt x="3331" y="2389"/>
                  </a:cubicBezTo>
                  <a:cubicBezTo>
                    <a:pt x="3323" y="2387"/>
                    <a:pt x="3328" y="2400"/>
                    <a:pt x="3324" y="2402"/>
                  </a:cubicBezTo>
                  <a:cubicBezTo>
                    <a:pt x="3323" y="2403"/>
                    <a:pt x="3306" y="2404"/>
                    <a:pt x="3311" y="2409"/>
                  </a:cubicBezTo>
                  <a:cubicBezTo>
                    <a:pt x="3317" y="2415"/>
                    <a:pt x="3315" y="2411"/>
                    <a:pt x="3311" y="2416"/>
                  </a:cubicBezTo>
                  <a:cubicBezTo>
                    <a:pt x="3305" y="2421"/>
                    <a:pt x="3303" y="2430"/>
                    <a:pt x="3291" y="2429"/>
                  </a:cubicBezTo>
                  <a:cubicBezTo>
                    <a:pt x="3299" y="2395"/>
                    <a:pt x="3279" y="2424"/>
                    <a:pt x="3278" y="2409"/>
                  </a:cubicBezTo>
                  <a:cubicBezTo>
                    <a:pt x="3278" y="2403"/>
                    <a:pt x="3273" y="2390"/>
                    <a:pt x="3265" y="2383"/>
                  </a:cubicBezTo>
                  <a:cubicBezTo>
                    <a:pt x="3263" y="2381"/>
                    <a:pt x="3254" y="2385"/>
                    <a:pt x="3252" y="2383"/>
                  </a:cubicBezTo>
                  <a:cubicBezTo>
                    <a:pt x="3250" y="2381"/>
                    <a:pt x="3254" y="2372"/>
                    <a:pt x="3252" y="2370"/>
                  </a:cubicBezTo>
                  <a:cubicBezTo>
                    <a:pt x="3247" y="2365"/>
                    <a:pt x="3229" y="2368"/>
                    <a:pt x="3226" y="2363"/>
                  </a:cubicBezTo>
                  <a:cubicBezTo>
                    <a:pt x="3224" y="2361"/>
                    <a:pt x="3227" y="2351"/>
                    <a:pt x="3226" y="2350"/>
                  </a:cubicBezTo>
                  <a:cubicBezTo>
                    <a:pt x="3221" y="2347"/>
                    <a:pt x="3211" y="2352"/>
                    <a:pt x="3206" y="2350"/>
                  </a:cubicBezTo>
                  <a:cubicBezTo>
                    <a:pt x="3199" y="2350"/>
                    <a:pt x="3203" y="2332"/>
                    <a:pt x="3199" y="2330"/>
                  </a:cubicBezTo>
                  <a:cubicBezTo>
                    <a:pt x="3195" y="2328"/>
                    <a:pt x="3191" y="2335"/>
                    <a:pt x="3193" y="2337"/>
                  </a:cubicBezTo>
                  <a:cubicBezTo>
                    <a:pt x="3181" y="2324"/>
                    <a:pt x="3187" y="2324"/>
                    <a:pt x="3173" y="2311"/>
                  </a:cubicBezTo>
                  <a:cubicBezTo>
                    <a:pt x="3153" y="2303"/>
                    <a:pt x="3158" y="2333"/>
                    <a:pt x="3153" y="2343"/>
                  </a:cubicBezTo>
                  <a:cubicBezTo>
                    <a:pt x="3152" y="2346"/>
                    <a:pt x="3141" y="2348"/>
                    <a:pt x="3140" y="2350"/>
                  </a:cubicBezTo>
                  <a:cubicBezTo>
                    <a:pt x="3136" y="2362"/>
                    <a:pt x="3145" y="2380"/>
                    <a:pt x="3134" y="2389"/>
                  </a:cubicBezTo>
                  <a:cubicBezTo>
                    <a:pt x="3137" y="2395"/>
                    <a:pt x="3141" y="2400"/>
                    <a:pt x="3140" y="2409"/>
                  </a:cubicBezTo>
                  <a:cubicBezTo>
                    <a:pt x="3143" y="2417"/>
                    <a:pt x="3152" y="2426"/>
                    <a:pt x="3153" y="2416"/>
                  </a:cubicBezTo>
                  <a:cubicBezTo>
                    <a:pt x="3169" y="2431"/>
                    <a:pt x="3161" y="2439"/>
                    <a:pt x="3160" y="2462"/>
                  </a:cubicBezTo>
                  <a:cubicBezTo>
                    <a:pt x="3161" y="2467"/>
                    <a:pt x="3167" y="2468"/>
                    <a:pt x="3167" y="2475"/>
                  </a:cubicBezTo>
                  <a:cubicBezTo>
                    <a:pt x="3171" y="2477"/>
                    <a:pt x="3176" y="2485"/>
                    <a:pt x="3180" y="2488"/>
                  </a:cubicBezTo>
                  <a:cubicBezTo>
                    <a:pt x="3190" y="2494"/>
                    <a:pt x="3199" y="2499"/>
                    <a:pt x="3213" y="2507"/>
                  </a:cubicBezTo>
                  <a:cubicBezTo>
                    <a:pt x="3216" y="2510"/>
                    <a:pt x="3211" y="2514"/>
                    <a:pt x="3219" y="2514"/>
                  </a:cubicBezTo>
                  <a:cubicBezTo>
                    <a:pt x="3225" y="2514"/>
                    <a:pt x="3224" y="2522"/>
                    <a:pt x="3226" y="2527"/>
                  </a:cubicBezTo>
                  <a:cubicBezTo>
                    <a:pt x="3228" y="2536"/>
                    <a:pt x="3236" y="2529"/>
                    <a:pt x="3239" y="2534"/>
                  </a:cubicBezTo>
                  <a:cubicBezTo>
                    <a:pt x="3242" y="2540"/>
                    <a:pt x="3237" y="2553"/>
                    <a:pt x="3239" y="2560"/>
                  </a:cubicBezTo>
                  <a:cubicBezTo>
                    <a:pt x="3240" y="2563"/>
                    <a:pt x="3252" y="2572"/>
                    <a:pt x="3252" y="2573"/>
                  </a:cubicBezTo>
                  <a:cubicBezTo>
                    <a:pt x="3253" y="2578"/>
                    <a:pt x="3236" y="2597"/>
                    <a:pt x="3259" y="2600"/>
                  </a:cubicBezTo>
                  <a:cubicBezTo>
                    <a:pt x="3255" y="2614"/>
                    <a:pt x="3243" y="2607"/>
                    <a:pt x="3232" y="2606"/>
                  </a:cubicBezTo>
                  <a:cubicBezTo>
                    <a:pt x="3223" y="2605"/>
                    <a:pt x="3204" y="2604"/>
                    <a:pt x="3199" y="2600"/>
                  </a:cubicBezTo>
                  <a:cubicBezTo>
                    <a:pt x="3202" y="2602"/>
                    <a:pt x="3208" y="2571"/>
                    <a:pt x="3193" y="2593"/>
                  </a:cubicBezTo>
                  <a:cubicBezTo>
                    <a:pt x="3180" y="2586"/>
                    <a:pt x="3185" y="2570"/>
                    <a:pt x="3180" y="2560"/>
                  </a:cubicBezTo>
                  <a:cubicBezTo>
                    <a:pt x="3176" y="2553"/>
                    <a:pt x="3167" y="2550"/>
                    <a:pt x="3160" y="2540"/>
                  </a:cubicBezTo>
                  <a:cubicBezTo>
                    <a:pt x="3159" y="2531"/>
                    <a:pt x="3159" y="2522"/>
                    <a:pt x="3167" y="2521"/>
                  </a:cubicBezTo>
                  <a:cubicBezTo>
                    <a:pt x="3155" y="2508"/>
                    <a:pt x="3151" y="2488"/>
                    <a:pt x="3134" y="2481"/>
                  </a:cubicBezTo>
                  <a:cubicBezTo>
                    <a:pt x="3135" y="2470"/>
                    <a:pt x="3123" y="2464"/>
                    <a:pt x="3134" y="2462"/>
                  </a:cubicBezTo>
                  <a:cubicBezTo>
                    <a:pt x="3129" y="2455"/>
                    <a:pt x="3122" y="2452"/>
                    <a:pt x="3114" y="2448"/>
                  </a:cubicBezTo>
                  <a:cubicBezTo>
                    <a:pt x="3115" y="2439"/>
                    <a:pt x="3115" y="2430"/>
                    <a:pt x="3107" y="2429"/>
                  </a:cubicBezTo>
                  <a:cubicBezTo>
                    <a:pt x="3105" y="2415"/>
                    <a:pt x="3112" y="2411"/>
                    <a:pt x="3114" y="2402"/>
                  </a:cubicBezTo>
                  <a:cubicBezTo>
                    <a:pt x="3114" y="2391"/>
                    <a:pt x="3109" y="2385"/>
                    <a:pt x="3101" y="2383"/>
                  </a:cubicBezTo>
                  <a:cubicBezTo>
                    <a:pt x="3105" y="2377"/>
                    <a:pt x="3109" y="2371"/>
                    <a:pt x="3101" y="2370"/>
                  </a:cubicBezTo>
                  <a:cubicBezTo>
                    <a:pt x="3103" y="2361"/>
                    <a:pt x="3117" y="2364"/>
                    <a:pt x="3127" y="2363"/>
                  </a:cubicBezTo>
                  <a:cubicBezTo>
                    <a:pt x="3126" y="2358"/>
                    <a:pt x="3121" y="2356"/>
                    <a:pt x="3121" y="2350"/>
                  </a:cubicBezTo>
                  <a:cubicBezTo>
                    <a:pt x="3121" y="2345"/>
                    <a:pt x="3128" y="2343"/>
                    <a:pt x="3127" y="2337"/>
                  </a:cubicBezTo>
                  <a:cubicBezTo>
                    <a:pt x="3126" y="2328"/>
                    <a:pt x="3116" y="2316"/>
                    <a:pt x="3114" y="2304"/>
                  </a:cubicBezTo>
                  <a:cubicBezTo>
                    <a:pt x="3112" y="2289"/>
                    <a:pt x="3117" y="2273"/>
                    <a:pt x="3114" y="2265"/>
                  </a:cubicBezTo>
                  <a:cubicBezTo>
                    <a:pt x="3111" y="2256"/>
                    <a:pt x="3105" y="2257"/>
                    <a:pt x="3101" y="2251"/>
                  </a:cubicBezTo>
                  <a:cubicBezTo>
                    <a:pt x="3097" y="2245"/>
                    <a:pt x="3098" y="2238"/>
                    <a:pt x="3094" y="2232"/>
                  </a:cubicBezTo>
                  <a:cubicBezTo>
                    <a:pt x="3087" y="2221"/>
                    <a:pt x="3082" y="2211"/>
                    <a:pt x="3075" y="2205"/>
                  </a:cubicBezTo>
                  <a:cubicBezTo>
                    <a:pt x="3054" y="2201"/>
                    <a:pt x="3066" y="2229"/>
                    <a:pt x="3048" y="2212"/>
                  </a:cubicBezTo>
                  <a:cubicBezTo>
                    <a:pt x="3038" y="2212"/>
                    <a:pt x="3046" y="2226"/>
                    <a:pt x="3042" y="2232"/>
                  </a:cubicBezTo>
                  <a:cubicBezTo>
                    <a:pt x="3040" y="2234"/>
                    <a:pt x="3030" y="2230"/>
                    <a:pt x="3029" y="2232"/>
                  </a:cubicBezTo>
                  <a:cubicBezTo>
                    <a:pt x="3025" y="2236"/>
                    <a:pt x="3031" y="2246"/>
                    <a:pt x="3022" y="2245"/>
                  </a:cubicBezTo>
                  <a:cubicBezTo>
                    <a:pt x="3005" y="2246"/>
                    <a:pt x="3006" y="2241"/>
                    <a:pt x="3002" y="2225"/>
                  </a:cubicBezTo>
                  <a:cubicBezTo>
                    <a:pt x="3001" y="2220"/>
                    <a:pt x="2996" y="2220"/>
                    <a:pt x="2996" y="2219"/>
                  </a:cubicBezTo>
                  <a:cubicBezTo>
                    <a:pt x="2993" y="2208"/>
                    <a:pt x="3002" y="2209"/>
                    <a:pt x="3002" y="2205"/>
                  </a:cubicBezTo>
                  <a:cubicBezTo>
                    <a:pt x="3003" y="2200"/>
                    <a:pt x="2986" y="2171"/>
                    <a:pt x="3002" y="2159"/>
                  </a:cubicBezTo>
                  <a:cubicBezTo>
                    <a:pt x="2996" y="2154"/>
                    <a:pt x="2984" y="2146"/>
                    <a:pt x="2989" y="2120"/>
                  </a:cubicBezTo>
                  <a:cubicBezTo>
                    <a:pt x="2983" y="2120"/>
                    <a:pt x="2984" y="2128"/>
                    <a:pt x="2983" y="2133"/>
                  </a:cubicBezTo>
                  <a:cubicBezTo>
                    <a:pt x="2971" y="2129"/>
                    <a:pt x="2978" y="2105"/>
                    <a:pt x="2969" y="2094"/>
                  </a:cubicBezTo>
                  <a:cubicBezTo>
                    <a:pt x="2965" y="2088"/>
                    <a:pt x="2961" y="2086"/>
                    <a:pt x="2956" y="2081"/>
                  </a:cubicBezTo>
                  <a:cubicBezTo>
                    <a:pt x="2954" y="2077"/>
                    <a:pt x="2953" y="2070"/>
                    <a:pt x="2950" y="2067"/>
                  </a:cubicBezTo>
                  <a:cubicBezTo>
                    <a:pt x="2944" y="2062"/>
                    <a:pt x="2924" y="2063"/>
                    <a:pt x="2930" y="2048"/>
                  </a:cubicBezTo>
                  <a:cubicBezTo>
                    <a:pt x="2908" y="2045"/>
                    <a:pt x="2902" y="2059"/>
                    <a:pt x="2891" y="2067"/>
                  </a:cubicBezTo>
                  <a:cubicBezTo>
                    <a:pt x="2881" y="2067"/>
                    <a:pt x="2872" y="2066"/>
                    <a:pt x="2871" y="2074"/>
                  </a:cubicBezTo>
                  <a:cubicBezTo>
                    <a:pt x="2856" y="2074"/>
                    <a:pt x="2840" y="2074"/>
                    <a:pt x="2825" y="2074"/>
                  </a:cubicBezTo>
                  <a:cubicBezTo>
                    <a:pt x="2822" y="2079"/>
                    <a:pt x="2815" y="2083"/>
                    <a:pt x="2812" y="2087"/>
                  </a:cubicBezTo>
                  <a:cubicBezTo>
                    <a:pt x="2809" y="2091"/>
                    <a:pt x="2806" y="2086"/>
                    <a:pt x="2805" y="2094"/>
                  </a:cubicBezTo>
                  <a:cubicBezTo>
                    <a:pt x="2805" y="2100"/>
                    <a:pt x="2790" y="2103"/>
                    <a:pt x="2786" y="2107"/>
                  </a:cubicBezTo>
                  <a:cubicBezTo>
                    <a:pt x="2772" y="2119"/>
                    <a:pt x="2758" y="2143"/>
                    <a:pt x="2733" y="2153"/>
                  </a:cubicBezTo>
                  <a:cubicBezTo>
                    <a:pt x="2717" y="2166"/>
                    <a:pt x="2713" y="2190"/>
                    <a:pt x="2687" y="2192"/>
                  </a:cubicBezTo>
                  <a:cubicBezTo>
                    <a:pt x="2696" y="2204"/>
                    <a:pt x="2693" y="2207"/>
                    <a:pt x="2674" y="2205"/>
                  </a:cubicBezTo>
                  <a:cubicBezTo>
                    <a:pt x="2673" y="2213"/>
                    <a:pt x="2675" y="2217"/>
                    <a:pt x="2680" y="2219"/>
                  </a:cubicBezTo>
                  <a:cubicBezTo>
                    <a:pt x="2679" y="2227"/>
                    <a:pt x="2667" y="2225"/>
                    <a:pt x="2667" y="2219"/>
                  </a:cubicBezTo>
                  <a:cubicBezTo>
                    <a:pt x="2657" y="2221"/>
                    <a:pt x="2662" y="2239"/>
                    <a:pt x="2641" y="2232"/>
                  </a:cubicBezTo>
                  <a:cubicBezTo>
                    <a:pt x="2634" y="2236"/>
                    <a:pt x="2634" y="2247"/>
                    <a:pt x="2621" y="2245"/>
                  </a:cubicBezTo>
                  <a:cubicBezTo>
                    <a:pt x="2619" y="2255"/>
                    <a:pt x="2628" y="2256"/>
                    <a:pt x="2628" y="2265"/>
                  </a:cubicBezTo>
                  <a:cubicBezTo>
                    <a:pt x="2627" y="2278"/>
                    <a:pt x="2618" y="2295"/>
                    <a:pt x="2615" y="2317"/>
                  </a:cubicBezTo>
                  <a:cubicBezTo>
                    <a:pt x="2610" y="2346"/>
                    <a:pt x="2614" y="2377"/>
                    <a:pt x="2608" y="2389"/>
                  </a:cubicBezTo>
                  <a:cubicBezTo>
                    <a:pt x="2607" y="2391"/>
                    <a:pt x="2597" y="2388"/>
                    <a:pt x="2595" y="2389"/>
                  </a:cubicBezTo>
                  <a:cubicBezTo>
                    <a:pt x="2590" y="2395"/>
                    <a:pt x="2594" y="2410"/>
                    <a:pt x="2588" y="2416"/>
                  </a:cubicBezTo>
                  <a:cubicBezTo>
                    <a:pt x="2582" y="2421"/>
                    <a:pt x="2570" y="2418"/>
                    <a:pt x="2562" y="2422"/>
                  </a:cubicBezTo>
                  <a:cubicBezTo>
                    <a:pt x="2557" y="2425"/>
                    <a:pt x="2556" y="2439"/>
                    <a:pt x="2543" y="2435"/>
                  </a:cubicBezTo>
                  <a:cubicBezTo>
                    <a:pt x="2527" y="2418"/>
                    <a:pt x="2516" y="2396"/>
                    <a:pt x="2510" y="2370"/>
                  </a:cubicBezTo>
                  <a:cubicBezTo>
                    <a:pt x="2505" y="2367"/>
                    <a:pt x="2501" y="2360"/>
                    <a:pt x="2497" y="2356"/>
                  </a:cubicBezTo>
                  <a:cubicBezTo>
                    <a:pt x="2493" y="2354"/>
                    <a:pt x="2491" y="2348"/>
                    <a:pt x="2484" y="2350"/>
                  </a:cubicBezTo>
                  <a:cubicBezTo>
                    <a:pt x="2478" y="2329"/>
                    <a:pt x="2494" y="2330"/>
                    <a:pt x="2497" y="2317"/>
                  </a:cubicBezTo>
                  <a:cubicBezTo>
                    <a:pt x="2495" y="2306"/>
                    <a:pt x="2483" y="2298"/>
                    <a:pt x="2477" y="2291"/>
                  </a:cubicBezTo>
                  <a:cubicBezTo>
                    <a:pt x="2471" y="2283"/>
                    <a:pt x="2468" y="2273"/>
                    <a:pt x="2457" y="2271"/>
                  </a:cubicBezTo>
                  <a:cubicBezTo>
                    <a:pt x="2454" y="2259"/>
                    <a:pt x="2452" y="2244"/>
                    <a:pt x="2444" y="2232"/>
                  </a:cubicBezTo>
                  <a:cubicBezTo>
                    <a:pt x="2436" y="2219"/>
                    <a:pt x="2435" y="2173"/>
                    <a:pt x="2431" y="2140"/>
                  </a:cubicBezTo>
                  <a:cubicBezTo>
                    <a:pt x="2429" y="2123"/>
                    <a:pt x="2424" y="2086"/>
                    <a:pt x="2418" y="2061"/>
                  </a:cubicBezTo>
                  <a:cubicBezTo>
                    <a:pt x="2408" y="2063"/>
                    <a:pt x="2389" y="2089"/>
                    <a:pt x="2405" y="2094"/>
                  </a:cubicBezTo>
                  <a:cubicBezTo>
                    <a:pt x="2403" y="2111"/>
                    <a:pt x="2379" y="2095"/>
                    <a:pt x="2372" y="2094"/>
                  </a:cubicBezTo>
                  <a:cubicBezTo>
                    <a:pt x="2368" y="2093"/>
                    <a:pt x="2362" y="2095"/>
                    <a:pt x="2359" y="2094"/>
                  </a:cubicBezTo>
                  <a:cubicBezTo>
                    <a:pt x="2350" y="2090"/>
                    <a:pt x="2346" y="2065"/>
                    <a:pt x="2332" y="2074"/>
                  </a:cubicBezTo>
                  <a:cubicBezTo>
                    <a:pt x="2330" y="2063"/>
                    <a:pt x="2337" y="2062"/>
                    <a:pt x="2345" y="2061"/>
                  </a:cubicBezTo>
                  <a:cubicBezTo>
                    <a:pt x="2338" y="2052"/>
                    <a:pt x="2343" y="2051"/>
                    <a:pt x="2345" y="2041"/>
                  </a:cubicBezTo>
                  <a:cubicBezTo>
                    <a:pt x="2344" y="2030"/>
                    <a:pt x="2328" y="2038"/>
                    <a:pt x="2319" y="2035"/>
                  </a:cubicBezTo>
                  <a:cubicBezTo>
                    <a:pt x="2312" y="2031"/>
                    <a:pt x="2303" y="2002"/>
                    <a:pt x="2299" y="2021"/>
                  </a:cubicBezTo>
                  <a:cubicBezTo>
                    <a:pt x="2285" y="2021"/>
                    <a:pt x="2291" y="1998"/>
                    <a:pt x="2293" y="2002"/>
                  </a:cubicBezTo>
                  <a:cubicBezTo>
                    <a:pt x="2290" y="1994"/>
                    <a:pt x="2277" y="1995"/>
                    <a:pt x="2280" y="1982"/>
                  </a:cubicBezTo>
                  <a:cubicBezTo>
                    <a:pt x="2275" y="1979"/>
                    <a:pt x="2258" y="1986"/>
                    <a:pt x="2253" y="1982"/>
                  </a:cubicBezTo>
                  <a:cubicBezTo>
                    <a:pt x="2253" y="1981"/>
                    <a:pt x="2255" y="1969"/>
                    <a:pt x="2253" y="1969"/>
                  </a:cubicBezTo>
                  <a:cubicBezTo>
                    <a:pt x="2237" y="1965"/>
                    <a:pt x="2226" y="1975"/>
                    <a:pt x="2214" y="1975"/>
                  </a:cubicBezTo>
                  <a:cubicBezTo>
                    <a:pt x="2210" y="1976"/>
                    <a:pt x="2205" y="1976"/>
                    <a:pt x="2201" y="1975"/>
                  </a:cubicBezTo>
                  <a:cubicBezTo>
                    <a:pt x="2192" y="1973"/>
                    <a:pt x="2188" y="1966"/>
                    <a:pt x="2188" y="1982"/>
                  </a:cubicBezTo>
                  <a:cubicBezTo>
                    <a:pt x="2127" y="1986"/>
                    <a:pt x="2078" y="1978"/>
                    <a:pt x="2030" y="1969"/>
                  </a:cubicBezTo>
                  <a:cubicBezTo>
                    <a:pt x="2034" y="1954"/>
                    <a:pt x="2018" y="1960"/>
                    <a:pt x="2017" y="1949"/>
                  </a:cubicBezTo>
                  <a:cubicBezTo>
                    <a:pt x="2016" y="1936"/>
                    <a:pt x="1987" y="1962"/>
                    <a:pt x="2004" y="1936"/>
                  </a:cubicBezTo>
                  <a:cubicBezTo>
                    <a:pt x="1996" y="1937"/>
                    <a:pt x="1992" y="1935"/>
                    <a:pt x="1991" y="1930"/>
                  </a:cubicBezTo>
                  <a:cubicBezTo>
                    <a:pt x="1975" y="1938"/>
                    <a:pt x="1924" y="1927"/>
                    <a:pt x="1906" y="1923"/>
                  </a:cubicBezTo>
                  <a:cubicBezTo>
                    <a:pt x="1895" y="1920"/>
                    <a:pt x="1892" y="1922"/>
                    <a:pt x="1892" y="1910"/>
                  </a:cubicBezTo>
                  <a:cubicBezTo>
                    <a:pt x="1863" y="1917"/>
                    <a:pt x="1871" y="1888"/>
                    <a:pt x="1846" y="1890"/>
                  </a:cubicBezTo>
                  <a:cubicBezTo>
                    <a:pt x="1842" y="1866"/>
                    <a:pt x="1828" y="1852"/>
                    <a:pt x="1820" y="1831"/>
                  </a:cubicBezTo>
                  <a:cubicBezTo>
                    <a:pt x="1762" y="1821"/>
                    <a:pt x="1763" y="1851"/>
                    <a:pt x="1767" y="1883"/>
                  </a:cubicBezTo>
                  <a:cubicBezTo>
                    <a:pt x="1769" y="1894"/>
                    <a:pt x="1794" y="1906"/>
                    <a:pt x="1813" y="1930"/>
                  </a:cubicBezTo>
                  <a:cubicBezTo>
                    <a:pt x="1818" y="1934"/>
                    <a:pt x="1830" y="1970"/>
                    <a:pt x="1846" y="1962"/>
                  </a:cubicBezTo>
                  <a:cubicBezTo>
                    <a:pt x="1843" y="1978"/>
                    <a:pt x="1858" y="1977"/>
                    <a:pt x="1853" y="1995"/>
                  </a:cubicBezTo>
                  <a:cubicBezTo>
                    <a:pt x="1870" y="1996"/>
                    <a:pt x="1905" y="1989"/>
                    <a:pt x="1886" y="2008"/>
                  </a:cubicBezTo>
                  <a:cubicBezTo>
                    <a:pt x="1900" y="2014"/>
                    <a:pt x="1894" y="1998"/>
                    <a:pt x="1899" y="1995"/>
                  </a:cubicBezTo>
                  <a:cubicBezTo>
                    <a:pt x="1905" y="1991"/>
                    <a:pt x="1924" y="1995"/>
                    <a:pt x="1925" y="1982"/>
                  </a:cubicBezTo>
                  <a:cubicBezTo>
                    <a:pt x="1925" y="1976"/>
                    <a:pt x="1933" y="1977"/>
                    <a:pt x="1938" y="1975"/>
                  </a:cubicBezTo>
                  <a:cubicBezTo>
                    <a:pt x="1946" y="1973"/>
                    <a:pt x="1940" y="1965"/>
                    <a:pt x="1945" y="1962"/>
                  </a:cubicBezTo>
                  <a:cubicBezTo>
                    <a:pt x="1955" y="1957"/>
                    <a:pt x="1971" y="1959"/>
                    <a:pt x="1984" y="1956"/>
                  </a:cubicBezTo>
                  <a:cubicBezTo>
                    <a:pt x="1986" y="1958"/>
                    <a:pt x="1974" y="1966"/>
                    <a:pt x="1978" y="1969"/>
                  </a:cubicBezTo>
                  <a:cubicBezTo>
                    <a:pt x="1979" y="1970"/>
                    <a:pt x="1990" y="1967"/>
                    <a:pt x="1991" y="1969"/>
                  </a:cubicBezTo>
                  <a:cubicBezTo>
                    <a:pt x="1995" y="1979"/>
                    <a:pt x="1990" y="1989"/>
                    <a:pt x="1997" y="1995"/>
                  </a:cubicBezTo>
                  <a:cubicBezTo>
                    <a:pt x="1993" y="2010"/>
                    <a:pt x="2016" y="2002"/>
                    <a:pt x="2017" y="2015"/>
                  </a:cubicBezTo>
                  <a:cubicBezTo>
                    <a:pt x="2018" y="2031"/>
                    <a:pt x="2031" y="2019"/>
                    <a:pt x="2043" y="2028"/>
                  </a:cubicBezTo>
                  <a:cubicBezTo>
                    <a:pt x="2053" y="2035"/>
                    <a:pt x="2048" y="2045"/>
                    <a:pt x="2063" y="2048"/>
                  </a:cubicBezTo>
                  <a:cubicBezTo>
                    <a:pt x="2047" y="2063"/>
                    <a:pt x="2064" y="2080"/>
                    <a:pt x="2063" y="2100"/>
                  </a:cubicBezTo>
                  <a:cubicBezTo>
                    <a:pt x="2057" y="2100"/>
                    <a:pt x="2050" y="2100"/>
                    <a:pt x="2043" y="2100"/>
                  </a:cubicBezTo>
                  <a:cubicBezTo>
                    <a:pt x="2050" y="2125"/>
                    <a:pt x="2027" y="2119"/>
                    <a:pt x="2030" y="2140"/>
                  </a:cubicBezTo>
                  <a:cubicBezTo>
                    <a:pt x="2017" y="2137"/>
                    <a:pt x="2010" y="2141"/>
                    <a:pt x="2010" y="2153"/>
                  </a:cubicBezTo>
                  <a:cubicBezTo>
                    <a:pt x="2002" y="2153"/>
                    <a:pt x="1993" y="2153"/>
                    <a:pt x="1984" y="2153"/>
                  </a:cubicBezTo>
                  <a:cubicBezTo>
                    <a:pt x="1975" y="2153"/>
                    <a:pt x="1981" y="2166"/>
                    <a:pt x="1978" y="2173"/>
                  </a:cubicBezTo>
                  <a:cubicBezTo>
                    <a:pt x="1977" y="2174"/>
                    <a:pt x="1966" y="2171"/>
                    <a:pt x="1964" y="2173"/>
                  </a:cubicBezTo>
                  <a:cubicBezTo>
                    <a:pt x="1961" y="2175"/>
                    <a:pt x="1967" y="2189"/>
                    <a:pt x="1964" y="2192"/>
                  </a:cubicBezTo>
                  <a:cubicBezTo>
                    <a:pt x="1951" y="2190"/>
                    <a:pt x="1944" y="2194"/>
                    <a:pt x="1945" y="2205"/>
                  </a:cubicBezTo>
                  <a:cubicBezTo>
                    <a:pt x="1932" y="2204"/>
                    <a:pt x="1926" y="2208"/>
                    <a:pt x="1918" y="2212"/>
                  </a:cubicBezTo>
                  <a:cubicBezTo>
                    <a:pt x="1907" y="2218"/>
                    <a:pt x="1910" y="2221"/>
                    <a:pt x="1892" y="2225"/>
                  </a:cubicBezTo>
                  <a:cubicBezTo>
                    <a:pt x="1885" y="2227"/>
                    <a:pt x="1853" y="2237"/>
                    <a:pt x="1853" y="2258"/>
                  </a:cubicBezTo>
                  <a:cubicBezTo>
                    <a:pt x="1845" y="2261"/>
                    <a:pt x="1834" y="2255"/>
                    <a:pt x="1827" y="2258"/>
                  </a:cubicBezTo>
                  <a:cubicBezTo>
                    <a:pt x="1819" y="2261"/>
                    <a:pt x="1825" y="2267"/>
                    <a:pt x="1820" y="2271"/>
                  </a:cubicBezTo>
                  <a:cubicBezTo>
                    <a:pt x="1817" y="2273"/>
                    <a:pt x="1810" y="2270"/>
                    <a:pt x="1807" y="2271"/>
                  </a:cubicBezTo>
                  <a:cubicBezTo>
                    <a:pt x="1807" y="2271"/>
                    <a:pt x="1788" y="2277"/>
                    <a:pt x="1787" y="2278"/>
                  </a:cubicBezTo>
                  <a:cubicBezTo>
                    <a:pt x="1776" y="2291"/>
                    <a:pt x="1724" y="2283"/>
                    <a:pt x="1702" y="2297"/>
                  </a:cubicBezTo>
                  <a:cubicBezTo>
                    <a:pt x="1681" y="2300"/>
                    <a:pt x="1719" y="2309"/>
                    <a:pt x="1689" y="2311"/>
                  </a:cubicBezTo>
                  <a:cubicBezTo>
                    <a:pt x="1685" y="2311"/>
                    <a:pt x="1679" y="2309"/>
                    <a:pt x="1675" y="2311"/>
                  </a:cubicBezTo>
                  <a:cubicBezTo>
                    <a:pt x="1668" y="2313"/>
                    <a:pt x="1669" y="2327"/>
                    <a:pt x="1656" y="2324"/>
                  </a:cubicBezTo>
                  <a:cubicBezTo>
                    <a:pt x="1662" y="2310"/>
                    <a:pt x="1645" y="2315"/>
                    <a:pt x="1643" y="2311"/>
                  </a:cubicBezTo>
                  <a:cubicBezTo>
                    <a:pt x="1638" y="2303"/>
                    <a:pt x="1647" y="2283"/>
                    <a:pt x="1630" y="2284"/>
                  </a:cubicBezTo>
                  <a:cubicBezTo>
                    <a:pt x="1628" y="2274"/>
                    <a:pt x="1636" y="2273"/>
                    <a:pt x="1636" y="2265"/>
                  </a:cubicBezTo>
                  <a:cubicBezTo>
                    <a:pt x="1632" y="2258"/>
                    <a:pt x="1618" y="2255"/>
                    <a:pt x="1630" y="2251"/>
                  </a:cubicBezTo>
                  <a:cubicBezTo>
                    <a:pt x="1627" y="2243"/>
                    <a:pt x="1621" y="2238"/>
                    <a:pt x="1610" y="2238"/>
                  </a:cubicBezTo>
                  <a:cubicBezTo>
                    <a:pt x="1618" y="2221"/>
                    <a:pt x="1597" y="2200"/>
                    <a:pt x="1610" y="2199"/>
                  </a:cubicBezTo>
                  <a:cubicBezTo>
                    <a:pt x="1611" y="2191"/>
                    <a:pt x="1600" y="2195"/>
                    <a:pt x="1597" y="2192"/>
                  </a:cubicBezTo>
                  <a:cubicBezTo>
                    <a:pt x="1591" y="2186"/>
                    <a:pt x="1594" y="2169"/>
                    <a:pt x="1597" y="2173"/>
                  </a:cubicBezTo>
                  <a:cubicBezTo>
                    <a:pt x="1594" y="2169"/>
                    <a:pt x="1587" y="2162"/>
                    <a:pt x="1584" y="2159"/>
                  </a:cubicBezTo>
                  <a:cubicBezTo>
                    <a:pt x="1580" y="2156"/>
                    <a:pt x="1585" y="2153"/>
                    <a:pt x="1577" y="2153"/>
                  </a:cubicBezTo>
                  <a:cubicBezTo>
                    <a:pt x="1574" y="2153"/>
                    <a:pt x="1567" y="2130"/>
                    <a:pt x="1564" y="2133"/>
                  </a:cubicBezTo>
                  <a:cubicBezTo>
                    <a:pt x="1564" y="2133"/>
                    <a:pt x="1564" y="2140"/>
                    <a:pt x="1564" y="2140"/>
                  </a:cubicBezTo>
                  <a:cubicBezTo>
                    <a:pt x="1549" y="2129"/>
                    <a:pt x="1551" y="2108"/>
                    <a:pt x="1531" y="2107"/>
                  </a:cubicBezTo>
                  <a:cubicBezTo>
                    <a:pt x="1546" y="2080"/>
                    <a:pt x="1515" y="2074"/>
                    <a:pt x="1518" y="2041"/>
                  </a:cubicBezTo>
                  <a:cubicBezTo>
                    <a:pt x="1516" y="2034"/>
                    <a:pt x="1505" y="2037"/>
                    <a:pt x="1505" y="2028"/>
                  </a:cubicBezTo>
                  <a:cubicBezTo>
                    <a:pt x="1504" y="2016"/>
                    <a:pt x="1482" y="2024"/>
                    <a:pt x="1478" y="2015"/>
                  </a:cubicBezTo>
                  <a:cubicBezTo>
                    <a:pt x="1486" y="2007"/>
                    <a:pt x="1484" y="2001"/>
                    <a:pt x="1472" y="2002"/>
                  </a:cubicBezTo>
                  <a:cubicBezTo>
                    <a:pt x="1481" y="1992"/>
                    <a:pt x="1477" y="1987"/>
                    <a:pt x="1472" y="1969"/>
                  </a:cubicBezTo>
                  <a:cubicBezTo>
                    <a:pt x="1471" y="1967"/>
                    <a:pt x="1473" y="1957"/>
                    <a:pt x="1472" y="1956"/>
                  </a:cubicBezTo>
                  <a:cubicBezTo>
                    <a:pt x="1471" y="1955"/>
                    <a:pt x="1465" y="1956"/>
                    <a:pt x="1465" y="1956"/>
                  </a:cubicBezTo>
                  <a:cubicBezTo>
                    <a:pt x="1462" y="1939"/>
                    <a:pt x="1477" y="1945"/>
                    <a:pt x="1465" y="1930"/>
                  </a:cubicBezTo>
                  <a:cubicBezTo>
                    <a:pt x="1459" y="1922"/>
                    <a:pt x="1454" y="1963"/>
                    <a:pt x="1452" y="1930"/>
                  </a:cubicBezTo>
                  <a:cubicBezTo>
                    <a:pt x="1451" y="1904"/>
                    <a:pt x="1431" y="1888"/>
                    <a:pt x="1406" y="1864"/>
                  </a:cubicBezTo>
                  <a:cubicBezTo>
                    <a:pt x="1388" y="1878"/>
                    <a:pt x="1402" y="1883"/>
                    <a:pt x="1393" y="1903"/>
                  </a:cubicBezTo>
                  <a:cubicBezTo>
                    <a:pt x="1378" y="1907"/>
                    <a:pt x="1384" y="1891"/>
                    <a:pt x="1373" y="1890"/>
                  </a:cubicBezTo>
                  <a:cubicBezTo>
                    <a:pt x="1363" y="1892"/>
                    <a:pt x="1362" y="1884"/>
                    <a:pt x="1354" y="1883"/>
                  </a:cubicBezTo>
                  <a:cubicBezTo>
                    <a:pt x="1366" y="1892"/>
                    <a:pt x="1358" y="1923"/>
                    <a:pt x="1380" y="1923"/>
                  </a:cubicBezTo>
                  <a:cubicBezTo>
                    <a:pt x="1371" y="1939"/>
                    <a:pt x="1383" y="1957"/>
                    <a:pt x="1393" y="1982"/>
                  </a:cubicBezTo>
                  <a:cubicBezTo>
                    <a:pt x="1394" y="1984"/>
                    <a:pt x="1391" y="1994"/>
                    <a:pt x="1393" y="1995"/>
                  </a:cubicBezTo>
                  <a:cubicBezTo>
                    <a:pt x="1402" y="2002"/>
                    <a:pt x="1406" y="2033"/>
                    <a:pt x="1413" y="2048"/>
                  </a:cubicBezTo>
                  <a:cubicBezTo>
                    <a:pt x="1421" y="2048"/>
                    <a:pt x="1430" y="2048"/>
                    <a:pt x="1439" y="2048"/>
                  </a:cubicBezTo>
                  <a:cubicBezTo>
                    <a:pt x="1436" y="2053"/>
                    <a:pt x="1432" y="2058"/>
                    <a:pt x="1432" y="2067"/>
                  </a:cubicBezTo>
                  <a:cubicBezTo>
                    <a:pt x="1440" y="2069"/>
                    <a:pt x="1444" y="2066"/>
                    <a:pt x="1446" y="2061"/>
                  </a:cubicBezTo>
                  <a:cubicBezTo>
                    <a:pt x="1458" y="2070"/>
                    <a:pt x="1451" y="2080"/>
                    <a:pt x="1459" y="2094"/>
                  </a:cubicBezTo>
                  <a:cubicBezTo>
                    <a:pt x="1461" y="2098"/>
                    <a:pt x="1470" y="2097"/>
                    <a:pt x="1472" y="2100"/>
                  </a:cubicBezTo>
                  <a:cubicBezTo>
                    <a:pt x="1474" y="2103"/>
                    <a:pt x="1470" y="2112"/>
                    <a:pt x="1472" y="2113"/>
                  </a:cubicBezTo>
                  <a:cubicBezTo>
                    <a:pt x="1473" y="2114"/>
                    <a:pt x="1478" y="2113"/>
                    <a:pt x="1478" y="2113"/>
                  </a:cubicBezTo>
                  <a:cubicBezTo>
                    <a:pt x="1481" y="2120"/>
                    <a:pt x="1472" y="2127"/>
                    <a:pt x="1472" y="2126"/>
                  </a:cubicBezTo>
                  <a:cubicBezTo>
                    <a:pt x="1475" y="2134"/>
                    <a:pt x="1481" y="2134"/>
                    <a:pt x="1485" y="2140"/>
                  </a:cubicBezTo>
                  <a:cubicBezTo>
                    <a:pt x="1487" y="2142"/>
                    <a:pt x="1483" y="2151"/>
                    <a:pt x="1485" y="2153"/>
                  </a:cubicBezTo>
                  <a:cubicBezTo>
                    <a:pt x="1486" y="2153"/>
                    <a:pt x="1491" y="2152"/>
                    <a:pt x="1492" y="2153"/>
                  </a:cubicBezTo>
                  <a:cubicBezTo>
                    <a:pt x="1494" y="2161"/>
                    <a:pt x="1483" y="2184"/>
                    <a:pt x="1505" y="2179"/>
                  </a:cubicBezTo>
                  <a:cubicBezTo>
                    <a:pt x="1505" y="2193"/>
                    <a:pt x="1504" y="2205"/>
                    <a:pt x="1511" y="2219"/>
                  </a:cubicBezTo>
                  <a:cubicBezTo>
                    <a:pt x="1514" y="2223"/>
                    <a:pt x="1522" y="2228"/>
                    <a:pt x="1524" y="2232"/>
                  </a:cubicBezTo>
                  <a:cubicBezTo>
                    <a:pt x="1527" y="2236"/>
                    <a:pt x="1527" y="2246"/>
                    <a:pt x="1531" y="2251"/>
                  </a:cubicBezTo>
                  <a:cubicBezTo>
                    <a:pt x="1533" y="2255"/>
                    <a:pt x="1542" y="2255"/>
                    <a:pt x="1544" y="2258"/>
                  </a:cubicBezTo>
                  <a:cubicBezTo>
                    <a:pt x="1549" y="2265"/>
                    <a:pt x="1539" y="2277"/>
                    <a:pt x="1551" y="2278"/>
                  </a:cubicBezTo>
                  <a:cubicBezTo>
                    <a:pt x="1560" y="2278"/>
                    <a:pt x="1556" y="2295"/>
                    <a:pt x="1557" y="2304"/>
                  </a:cubicBezTo>
                  <a:cubicBezTo>
                    <a:pt x="1582" y="2290"/>
                    <a:pt x="1577" y="2317"/>
                    <a:pt x="1610" y="2311"/>
                  </a:cubicBezTo>
                  <a:cubicBezTo>
                    <a:pt x="1611" y="2329"/>
                    <a:pt x="1622" y="2338"/>
                    <a:pt x="1623" y="2356"/>
                  </a:cubicBezTo>
                  <a:cubicBezTo>
                    <a:pt x="1646" y="2395"/>
                    <a:pt x="1724" y="2382"/>
                    <a:pt x="1774" y="2376"/>
                  </a:cubicBezTo>
                  <a:cubicBezTo>
                    <a:pt x="1782" y="2379"/>
                    <a:pt x="1777" y="2364"/>
                    <a:pt x="1781" y="2363"/>
                  </a:cubicBezTo>
                  <a:cubicBezTo>
                    <a:pt x="1794" y="2357"/>
                    <a:pt x="1825" y="2375"/>
                    <a:pt x="1820" y="2350"/>
                  </a:cubicBezTo>
                  <a:cubicBezTo>
                    <a:pt x="1833" y="2356"/>
                    <a:pt x="1832" y="2369"/>
                    <a:pt x="1827" y="2383"/>
                  </a:cubicBezTo>
                  <a:cubicBezTo>
                    <a:pt x="1826" y="2385"/>
                    <a:pt x="1820" y="2391"/>
                    <a:pt x="1820" y="2389"/>
                  </a:cubicBezTo>
                  <a:cubicBezTo>
                    <a:pt x="1818" y="2401"/>
                    <a:pt x="1824" y="2416"/>
                    <a:pt x="1820" y="2429"/>
                  </a:cubicBezTo>
                  <a:cubicBezTo>
                    <a:pt x="1820" y="2430"/>
                    <a:pt x="1808" y="2427"/>
                    <a:pt x="1807" y="2429"/>
                  </a:cubicBezTo>
                  <a:cubicBezTo>
                    <a:pt x="1806" y="2431"/>
                    <a:pt x="1806" y="2459"/>
                    <a:pt x="1800" y="2468"/>
                  </a:cubicBezTo>
                  <a:cubicBezTo>
                    <a:pt x="1797" y="2473"/>
                    <a:pt x="1779" y="2477"/>
                    <a:pt x="1787" y="2501"/>
                  </a:cubicBezTo>
                  <a:cubicBezTo>
                    <a:pt x="1766" y="2502"/>
                    <a:pt x="1779" y="2536"/>
                    <a:pt x="1754" y="2534"/>
                  </a:cubicBezTo>
                  <a:cubicBezTo>
                    <a:pt x="1759" y="2554"/>
                    <a:pt x="1748" y="2558"/>
                    <a:pt x="1748" y="2573"/>
                  </a:cubicBezTo>
                  <a:cubicBezTo>
                    <a:pt x="1723" y="2566"/>
                    <a:pt x="1737" y="2598"/>
                    <a:pt x="1715" y="2593"/>
                  </a:cubicBezTo>
                  <a:cubicBezTo>
                    <a:pt x="1715" y="2600"/>
                    <a:pt x="1715" y="2606"/>
                    <a:pt x="1715" y="2613"/>
                  </a:cubicBezTo>
                  <a:cubicBezTo>
                    <a:pt x="1710" y="2613"/>
                    <a:pt x="1707" y="2604"/>
                    <a:pt x="1702" y="2606"/>
                  </a:cubicBezTo>
                  <a:cubicBezTo>
                    <a:pt x="1688" y="2613"/>
                    <a:pt x="1697" y="2620"/>
                    <a:pt x="1675" y="2626"/>
                  </a:cubicBezTo>
                  <a:cubicBezTo>
                    <a:pt x="1676" y="2626"/>
                    <a:pt x="1656" y="2632"/>
                    <a:pt x="1656" y="2632"/>
                  </a:cubicBezTo>
                  <a:cubicBezTo>
                    <a:pt x="1655" y="2633"/>
                    <a:pt x="1657" y="2638"/>
                    <a:pt x="1656" y="2639"/>
                  </a:cubicBezTo>
                  <a:cubicBezTo>
                    <a:pt x="1648" y="2643"/>
                    <a:pt x="1636" y="2647"/>
                    <a:pt x="1630" y="2652"/>
                  </a:cubicBezTo>
                  <a:cubicBezTo>
                    <a:pt x="1613" y="2664"/>
                    <a:pt x="1606" y="2685"/>
                    <a:pt x="1584" y="2685"/>
                  </a:cubicBezTo>
                  <a:cubicBezTo>
                    <a:pt x="1589" y="2703"/>
                    <a:pt x="1574" y="2702"/>
                    <a:pt x="1577" y="2718"/>
                  </a:cubicBezTo>
                  <a:cubicBezTo>
                    <a:pt x="1568" y="2726"/>
                    <a:pt x="1566" y="2720"/>
                    <a:pt x="1557" y="2718"/>
                  </a:cubicBezTo>
                  <a:cubicBezTo>
                    <a:pt x="1562" y="2725"/>
                    <a:pt x="1547" y="2733"/>
                    <a:pt x="1551" y="2737"/>
                  </a:cubicBezTo>
                  <a:cubicBezTo>
                    <a:pt x="1564" y="2750"/>
                    <a:pt x="1545" y="2739"/>
                    <a:pt x="1544" y="2757"/>
                  </a:cubicBezTo>
                  <a:cubicBezTo>
                    <a:pt x="1544" y="2766"/>
                    <a:pt x="1533" y="2759"/>
                    <a:pt x="1531" y="2764"/>
                  </a:cubicBezTo>
                  <a:cubicBezTo>
                    <a:pt x="1530" y="2768"/>
                    <a:pt x="1532" y="2773"/>
                    <a:pt x="1531" y="2777"/>
                  </a:cubicBezTo>
                  <a:cubicBezTo>
                    <a:pt x="1529" y="2783"/>
                    <a:pt x="1516" y="2833"/>
                    <a:pt x="1518" y="2849"/>
                  </a:cubicBezTo>
                  <a:cubicBezTo>
                    <a:pt x="1519" y="2862"/>
                    <a:pt x="1524" y="2864"/>
                    <a:pt x="1531" y="2875"/>
                  </a:cubicBezTo>
                  <a:cubicBezTo>
                    <a:pt x="1533" y="2894"/>
                    <a:pt x="1528" y="2901"/>
                    <a:pt x="1531" y="2915"/>
                  </a:cubicBezTo>
                  <a:cubicBezTo>
                    <a:pt x="1531" y="2917"/>
                    <a:pt x="1537" y="2941"/>
                    <a:pt x="1544" y="2941"/>
                  </a:cubicBezTo>
                  <a:cubicBezTo>
                    <a:pt x="1563" y="2942"/>
                    <a:pt x="1524" y="2970"/>
                    <a:pt x="1557" y="2974"/>
                  </a:cubicBezTo>
                  <a:cubicBezTo>
                    <a:pt x="1554" y="3007"/>
                    <a:pt x="1562" y="3032"/>
                    <a:pt x="1557" y="3059"/>
                  </a:cubicBezTo>
                  <a:cubicBezTo>
                    <a:pt x="1554" y="3077"/>
                    <a:pt x="1536" y="3094"/>
                    <a:pt x="1538" y="3112"/>
                  </a:cubicBezTo>
                  <a:cubicBezTo>
                    <a:pt x="1522" y="3112"/>
                    <a:pt x="1499" y="3130"/>
                    <a:pt x="1492" y="3138"/>
                  </a:cubicBezTo>
                  <a:cubicBezTo>
                    <a:pt x="1487" y="3142"/>
                    <a:pt x="1485" y="3142"/>
                    <a:pt x="1492" y="3145"/>
                  </a:cubicBezTo>
                  <a:cubicBezTo>
                    <a:pt x="1491" y="3154"/>
                    <a:pt x="1479" y="3148"/>
                    <a:pt x="1472" y="3151"/>
                  </a:cubicBezTo>
                  <a:cubicBezTo>
                    <a:pt x="1465" y="3154"/>
                    <a:pt x="1469" y="3162"/>
                    <a:pt x="1465" y="3164"/>
                  </a:cubicBezTo>
                  <a:cubicBezTo>
                    <a:pt x="1461" y="3167"/>
                    <a:pt x="1453" y="3152"/>
                    <a:pt x="1452" y="3164"/>
                  </a:cubicBezTo>
                  <a:cubicBezTo>
                    <a:pt x="1452" y="3172"/>
                    <a:pt x="1444" y="3167"/>
                    <a:pt x="1439" y="3171"/>
                  </a:cubicBezTo>
                  <a:cubicBezTo>
                    <a:pt x="1432" y="3176"/>
                    <a:pt x="1430" y="3193"/>
                    <a:pt x="1413" y="3191"/>
                  </a:cubicBezTo>
                  <a:cubicBezTo>
                    <a:pt x="1404" y="3227"/>
                    <a:pt x="1413" y="3281"/>
                    <a:pt x="1419" y="3335"/>
                  </a:cubicBezTo>
                  <a:cubicBezTo>
                    <a:pt x="1413" y="3339"/>
                    <a:pt x="1408" y="3343"/>
                    <a:pt x="1406" y="3335"/>
                  </a:cubicBezTo>
                  <a:cubicBezTo>
                    <a:pt x="1398" y="3333"/>
                    <a:pt x="1403" y="3346"/>
                    <a:pt x="1400" y="3348"/>
                  </a:cubicBezTo>
                  <a:cubicBezTo>
                    <a:pt x="1392" y="3353"/>
                    <a:pt x="1381" y="3343"/>
                    <a:pt x="1380" y="3355"/>
                  </a:cubicBezTo>
                  <a:cubicBezTo>
                    <a:pt x="1379" y="3364"/>
                    <a:pt x="1353" y="3363"/>
                    <a:pt x="1347" y="3375"/>
                  </a:cubicBezTo>
                  <a:cubicBezTo>
                    <a:pt x="1347" y="3388"/>
                    <a:pt x="1347" y="3401"/>
                    <a:pt x="1347" y="3414"/>
                  </a:cubicBezTo>
                  <a:cubicBezTo>
                    <a:pt x="1332" y="3416"/>
                    <a:pt x="1339" y="3437"/>
                    <a:pt x="1334" y="3447"/>
                  </a:cubicBezTo>
                  <a:cubicBezTo>
                    <a:pt x="1332" y="3450"/>
                    <a:pt x="1322" y="3451"/>
                    <a:pt x="1321" y="3453"/>
                  </a:cubicBezTo>
                  <a:cubicBezTo>
                    <a:pt x="1316" y="3464"/>
                    <a:pt x="1319" y="3477"/>
                    <a:pt x="1308" y="3486"/>
                  </a:cubicBezTo>
                  <a:cubicBezTo>
                    <a:pt x="1306" y="3488"/>
                    <a:pt x="1309" y="3497"/>
                    <a:pt x="1308" y="3499"/>
                  </a:cubicBezTo>
                  <a:cubicBezTo>
                    <a:pt x="1307" y="3501"/>
                    <a:pt x="1296" y="3497"/>
                    <a:pt x="1295" y="3499"/>
                  </a:cubicBezTo>
                  <a:cubicBezTo>
                    <a:pt x="1292" y="3504"/>
                    <a:pt x="1298" y="3515"/>
                    <a:pt x="1295" y="3519"/>
                  </a:cubicBezTo>
                  <a:cubicBezTo>
                    <a:pt x="1293" y="3521"/>
                    <a:pt x="1283" y="3517"/>
                    <a:pt x="1281" y="3519"/>
                  </a:cubicBezTo>
                  <a:cubicBezTo>
                    <a:pt x="1279" y="3521"/>
                    <a:pt x="1284" y="3531"/>
                    <a:pt x="1281" y="3532"/>
                  </a:cubicBezTo>
                  <a:cubicBezTo>
                    <a:pt x="1279" y="3534"/>
                    <a:pt x="1271" y="3530"/>
                    <a:pt x="1268" y="3532"/>
                  </a:cubicBezTo>
                  <a:cubicBezTo>
                    <a:pt x="1265" y="3535"/>
                    <a:pt x="1255" y="3547"/>
                    <a:pt x="1255" y="3552"/>
                  </a:cubicBezTo>
                  <a:cubicBezTo>
                    <a:pt x="1255" y="3560"/>
                    <a:pt x="1246" y="3554"/>
                    <a:pt x="1242" y="3558"/>
                  </a:cubicBezTo>
                  <a:cubicBezTo>
                    <a:pt x="1240" y="3561"/>
                    <a:pt x="1244" y="3570"/>
                    <a:pt x="1242" y="3572"/>
                  </a:cubicBezTo>
                  <a:cubicBezTo>
                    <a:pt x="1239" y="3574"/>
                    <a:pt x="1232" y="3570"/>
                    <a:pt x="1229" y="3572"/>
                  </a:cubicBezTo>
                  <a:cubicBezTo>
                    <a:pt x="1224" y="3575"/>
                    <a:pt x="1220" y="3581"/>
                    <a:pt x="1216" y="3585"/>
                  </a:cubicBezTo>
                  <a:cubicBezTo>
                    <a:pt x="1213" y="3587"/>
                    <a:pt x="1205" y="3597"/>
                    <a:pt x="1203" y="3598"/>
                  </a:cubicBezTo>
                  <a:cubicBezTo>
                    <a:pt x="1200" y="3599"/>
                    <a:pt x="1182" y="3604"/>
                    <a:pt x="1183" y="3605"/>
                  </a:cubicBezTo>
                  <a:cubicBezTo>
                    <a:pt x="1179" y="3600"/>
                    <a:pt x="1177" y="3600"/>
                    <a:pt x="1170" y="3605"/>
                  </a:cubicBezTo>
                  <a:cubicBezTo>
                    <a:pt x="1161" y="3610"/>
                    <a:pt x="1156" y="3608"/>
                    <a:pt x="1144" y="3611"/>
                  </a:cubicBezTo>
                  <a:cubicBezTo>
                    <a:pt x="1139" y="3612"/>
                    <a:pt x="1096" y="3629"/>
                    <a:pt x="1084" y="3611"/>
                  </a:cubicBezTo>
                  <a:cubicBezTo>
                    <a:pt x="1075" y="3611"/>
                    <a:pt x="1083" y="3619"/>
                    <a:pt x="1084" y="3618"/>
                  </a:cubicBezTo>
                  <a:cubicBezTo>
                    <a:pt x="1074" y="3633"/>
                    <a:pt x="1061" y="3620"/>
                    <a:pt x="1038" y="3624"/>
                  </a:cubicBezTo>
                  <a:cubicBezTo>
                    <a:pt x="1031" y="3625"/>
                    <a:pt x="1035" y="3631"/>
                    <a:pt x="1038" y="3631"/>
                  </a:cubicBezTo>
                  <a:cubicBezTo>
                    <a:pt x="1032" y="3641"/>
                    <a:pt x="999" y="3623"/>
                    <a:pt x="979" y="3624"/>
                  </a:cubicBezTo>
                  <a:cubicBezTo>
                    <a:pt x="979" y="3591"/>
                    <a:pt x="950" y="3575"/>
                    <a:pt x="966" y="3545"/>
                  </a:cubicBezTo>
                  <a:cubicBezTo>
                    <a:pt x="952" y="3533"/>
                    <a:pt x="936" y="3523"/>
                    <a:pt x="940" y="3493"/>
                  </a:cubicBezTo>
                  <a:cubicBezTo>
                    <a:pt x="920" y="3514"/>
                    <a:pt x="935" y="3503"/>
                    <a:pt x="927" y="3473"/>
                  </a:cubicBezTo>
                  <a:cubicBezTo>
                    <a:pt x="918" y="3444"/>
                    <a:pt x="877" y="3419"/>
                    <a:pt x="887" y="3381"/>
                  </a:cubicBezTo>
                  <a:cubicBezTo>
                    <a:pt x="882" y="3377"/>
                    <a:pt x="881" y="3394"/>
                    <a:pt x="881" y="3394"/>
                  </a:cubicBezTo>
                  <a:cubicBezTo>
                    <a:pt x="866" y="3391"/>
                    <a:pt x="881" y="3349"/>
                    <a:pt x="868" y="3368"/>
                  </a:cubicBezTo>
                  <a:cubicBezTo>
                    <a:pt x="856" y="3358"/>
                    <a:pt x="859" y="3336"/>
                    <a:pt x="861" y="3322"/>
                  </a:cubicBezTo>
                  <a:cubicBezTo>
                    <a:pt x="864" y="3302"/>
                    <a:pt x="866" y="3289"/>
                    <a:pt x="855" y="3263"/>
                  </a:cubicBezTo>
                  <a:cubicBezTo>
                    <a:pt x="857" y="3253"/>
                    <a:pt x="838" y="3261"/>
                    <a:pt x="835" y="3256"/>
                  </a:cubicBezTo>
                  <a:cubicBezTo>
                    <a:pt x="832" y="3252"/>
                    <a:pt x="852" y="3237"/>
                    <a:pt x="822" y="3243"/>
                  </a:cubicBezTo>
                  <a:cubicBezTo>
                    <a:pt x="819" y="3240"/>
                    <a:pt x="825" y="3226"/>
                    <a:pt x="822" y="3224"/>
                  </a:cubicBezTo>
                  <a:cubicBezTo>
                    <a:pt x="820" y="3222"/>
                    <a:pt x="809" y="3225"/>
                    <a:pt x="808" y="3224"/>
                  </a:cubicBezTo>
                  <a:cubicBezTo>
                    <a:pt x="808" y="3222"/>
                    <a:pt x="827" y="3197"/>
                    <a:pt x="802" y="3204"/>
                  </a:cubicBezTo>
                  <a:cubicBezTo>
                    <a:pt x="801" y="3192"/>
                    <a:pt x="810" y="3190"/>
                    <a:pt x="808" y="3178"/>
                  </a:cubicBezTo>
                  <a:cubicBezTo>
                    <a:pt x="798" y="3173"/>
                    <a:pt x="810" y="3145"/>
                    <a:pt x="789" y="3151"/>
                  </a:cubicBezTo>
                  <a:cubicBezTo>
                    <a:pt x="786" y="3089"/>
                    <a:pt x="794" y="3070"/>
                    <a:pt x="822" y="3033"/>
                  </a:cubicBezTo>
                  <a:cubicBezTo>
                    <a:pt x="818" y="3024"/>
                    <a:pt x="829" y="2999"/>
                    <a:pt x="815" y="3000"/>
                  </a:cubicBezTo>
                  <a:cubicBezTo>
                    <a:pt x="814" y="2990"/>
                    <a:pt x="830" y="2998"/>
                    <a:pt x="835" y="2994"/>
                  </a:cubicBezTo>
                  <a:cubicBezTo>
                    <a:pt x="838" y="2991"/>
                    <a:pt x="833" y="2978"/>
                    <a:pt x="841" y="2981"/>
                  </a:cubicBezTo>
                  <a:cubicBezTo>
                    <a:pt x="840" y="2971"/>
                    <a:pt x="836" y="2910"/>
                    <a:pt x="828" y="2928"/>
                  </a:cubicBezTo>
                  <a:cubicBezTo>
                    <a:pt x="815" y="2915"/>
                    <a:pt x="822" y="2901"/>
                    <a:pt x="822" y="2889"/>
                  </a:cubicBezTo>
                  <a:cubicBezTo>
                    <a:pt x="821" y="2873"/>
                    <a:pt x="824" y="2855"/>
                    <a:pt x="822" y="2842"/>
                  </a:cubicBezTo>
                  <a:cubicBezTo>
                    <a:pt x="820" y="2835"/>
                    <a:pt x="810" y="2840"/>
                    <a:pt x="808" y="2836"/>
                  </a:cubicBezTo>
                  <a:cubicBezTo>
                    <a:pt x="807" y="2833"/>
                    <a:pt x="815" y="2828"/>
                    <a:pt x="815" y="2823"/>
                  </a:cubicBezTo>
                  <a:cubicBezTo>
                    <a:pt x="815" y="2824"/>
                    <a:pt x="809" y="2820"/>
                    <a:pt x="808" y="2816"/>
                  </a:cubicBezTo>
                  <a:cubicBezTo>
                    <a:pt x="808" y="2801"/>
                    <a:pt x="802" y="2804"/>
                    <a:pt x="795" y="2797"/>
                  </a:cubicBezTo>
                  <a:cubicBezTo>
                    <a:pt x="793" y="2794"/>
                    <a:pt x="798" y="2786"/>
                    <a:pt x="795" y="2783"/>
                  </a:cubicBezTo>
                  <a:cubicBezTo>
                    <a:pt x="795" y="2783"/>
                    <a:pt x="777" y="2782"/>
                    <a:pt x="782" y="2777"/>
                  </a:cubicBezTo>
                  <a:cubicBezTo>
                    <a:pt x="782" y="2777"/>
                    <a:pt x="789" y="2777"/>
                    <a:pt x="789" y="2777"/>
                  </a:cubicBezTo>
                  <a:cubicBezTo>
                    <a:pt x="779" y="2765"/>
                    <a:pt x="772" y="2761"/>
                    <a:pt x="756" y="2751"/>
                  </a:cubicBezTo>
                  <a:cubicBezTo>
                    <a:pt x="752" y="2748"/>
                    <a:pt x="757" y="2744"/>
                    <a:pt x="749" y="2744"/>
                  </a:cubicBezTo>
                  <a:cubicBezTo>
                    <a:pt x="742" y="2744"/>
                    <a:pt x="743" y="2726"/>
                    <a:pt x="730" y="2731"/>
                  </a:cubicBezTo>
                  <a:cubicBezTo>
                    <a:pt x="717" y="2675"/>
                    <a:pt x="731" y="2628"/>
                    <a:pt x="730" y="2567"/>
                  </a:cubicBezTo>
                  <a:cubicBezTo>
                    <a:pt x="727" y="2554"/>
                    <a:pt x="711" y="2577"/>
                    <a:pt x="717" y="2547"/>
                  </a:cubicBezTo>
                  <a:cubicBezTo>
                    <a:pt x="678" y="2550"/>
                    <a:pt x="648" y="2545"/>
                    <a:pt x="625" y="2534"/>
                  </a:cubicBezTo>
                  <a:cubicBezTo>
                    <a:pt x="631" y="2498"/>
                    <a:pt x="605" y="2536"/>
                    <a:pt x="611" y="2501"/>
                  </a:cubicBezTo>
                  <a:cubicBezTo>
                    <a:pt x="582" y="2493"/>
                    <a:pt x="575" y="2486"/>
                    <a:pt x="539" y="2494"/>
                  </a:cubicBezTo>
                  <a:cubicBezTo>
                    <a:pt x="533" y="2496"/>
                    <a:pt x="523" y="2498"/>
                    <a:pt x="513" y="2501"/>
                  </a:cubicBezTo>
                  <a:cubicBezTo>
                    <a:pt x="509" y="2502"/>
                    <a:pt x="493" y="2512"/>
                    <a:pt x="473" y="2507"/>
                  </a:cubicBezTo>
                  <a:cubicBezTo>
                    <a:pt x="485" y="2523"/>
                    <a:pt x="493" y="2514"/>
                    <a:pt x="460" y="2521"/>
                  </a:cubicBezTo>
                  <a:cubicBezTo>
                    <a:pt x="438" y="2525"/>
                    <a:pt x="423" y="2532"/>
                    <a:pt x="388" y="2534"/>
                  </a:cubicBezTo>
                  <a:cubicBezTo>
                    <a:pt x="377" y="2534"/>
                    <a:pt x="377" y="2528"/>
                    <a:pt x="368" y="2527"/>
                  </a:cubicBezTo>
                  <a:cubicBezTo>
                    <a:pt x="325" y="2522"/>
                    <a:pt x="281" y="2548"/>
                    <a:pt x="244" y="2540"/>
                  </a:cubicBezTo>
                  <a:cubicBezTo>
                    <a:pt x="247" y="2518"/>
                    <a:pt x="219" y="2525"/>
                    <a:pt x="211" y="2521"/>
                  </a:cubicBezTo>
                  <a:cubicBezTo>
                    <a:pt x="209" y="2520"/>
                    <a:pt x="212" y="2509"/>
                    <a:pt x="211" y="2507"/>
                  </a:cubicBezTo>
                  <a:cubicBezTo>
                    <a:pt x="208" y="2504"/>
                    <a:pt x="195" y="2510"/>
                    <a:pt x="191" y="2507"/>
                  </a:cubicBezTo>
                  <a:cubicBezTo>
                    <a:pt x="189" y="2506"/>
                    <a:pt x="193" y="2496"/>
                    <a:pt x="191" y="2494"/>
                  </a:cubicBezTo>
                  <a:cubicBezTo>
                    <a:pt x="186" y="2490"/>
                    <a:pt x="178" y="2497"/>
                    <a:pt x="178" y="2488"/>
                  </a:cubicBezTo>
                  <a:cubicBezTo>
                    <a:pt x="178" y="2486"/>
                    <a:pt x="166" y="2476"/>
                    <a:pt x="165" y="2475"/>
                  </a:cubicBezTo>
                  <a:cubicBezTo>
                    <a:pt x="161" y="2472"/>
                    <a:pt x="166" y="2469"/>
                    <a:pt x="158" y="2468"/>
                  </a:cubicBezTo>
                  <a:cubicBezTo>
                    <a:pt x="151" y="2468"/>
                    <a:pt x="154" y="2460"/>
                    <a:pt x="152" y="2455"/>
                  </a:cubicBezTo>
                  <a:cubicBezTo>
                    <a:pt x="149" y="2447"/>
                    <a:pt x="142" y="2454"/>
                    <a:pt x="138" y="2448"/>
                  </a:cubicBezTo>
                  <a:cubicBezTo>
                    <a:pt x="136" y="2445"/>
                    <a:pt x="140" y="2438"/>
                    <a:pt x="138" y="2435"/>
                  </a:cubicBezTo>
                  <a:cubicBezTo>
                    <a:pt x="135" y="2429"/>
                    <a:pt x="125" y="2438"/>
                    <a:pt x="125" y="2429"/>
                  </a:cubicBezTo>
                  <a:cubicBezTo>
                    <a:pt x="125" y="2426"/>
                    <a:pt x="131" y="2419"/>
                    <a:pt x="132" y="2422"/>
                  </a:cubicBezTo>
                  <a:cubicBezTo>
                    <a:pt x="123" y="2400"/>
                    <a:pt x="93" y="2405"/>
                    <a:pt x="99" y="2383"/>
                  </a:cubicBezTo>
                  <a:cubicBezTo>
                    <a:pt x="68" y="2392"/>
                    <a:pt x="83" y="2355"/>
                    <a:pt x="53" y="2363"/>
                  </a:cubicBezTo>
                  <a:cubicBezTo>
                    <a:pt x="57" y="2358"/>
                    <a:pt x="60" y="2352"/>
                    <a:pt x="60" y="2343"/>
                  </a:cubicBezTo>
                  <a:cubicBezTo>
                    <a:pt x="58" y="2334"/>
                    <a:pt x="43" y="2338"/>
                    <a:pt x="33" y="2337"/>
                  </a:cubicBezTo>
                  <a:cubicBezTo>
                    <a:pt x="40" y="2325"/>
                    <a:pt x="21" y="2321"/>
                    <a:pt x="20" y="2317"/>
                  </a:cubicBezTo>
                  <a:cubicBezTo>
                    <a:pt x="18" y="2306"/>
                    <a:pt x="31" y="2307"/>
                    <a:pt x="20" y="2291"/>
                  </a:cubicBezTo>
                  <a:cubicBezTo>
                    <a:pt x="18" y="2287"/>
                    <a:pt x="14" y="2292"/>
                    <a:pt x="14" y="2284"/>
                  </a:cubicBezTo>
                  <a:cubicBezTo>
                    <a:pt x="13" y="2280"/>
                    <a:pt x="7" y="2262"/>
                    <a:pt x="0" y="2258"/>
                  </a:cubicBezTo>
                  <a:cubicBezTo>
                    <a:pt x="0" y="2248"/>
                    <a:pt x="15" y="2255"/>
                    <a:pt x="20" y="2251"/>
                  </a:cubicBezTo>
                  <a:cubicBezTo>
                    <a:pt x="25" y="2248"/>
                    <a:pt x="21" y="2229"/>
                    <a:pt x="33" y="2232"/>
                  </a:cubicBezTo>
                  <a:cubicBezTo>
                    <a:pt x="33" y="2194"/>
                    <a:pt x="33" y="2157"/>
                    <a:pt x="33" y="2120"/>
                  </a:cubicBezTo>
                  <a:cubicBezTo>
                    <a:pt x="36" y="2112"/>
                    <a:pt x="21" y="2116"/>
                    <a:pt x="20" y="2113"/>
                  </a:cubicBezTo>
                  <a:cubicBezTo>
                    <a:pt x="19" y="2111"/>
                    <a:pt x="26" y="2104"/>
                    <a:pt x="27" y="2100"/>
                  </a:cubicBezTo>
                  <a:cubicBezTo>
                    <a:pt x="28" y="2089"/>
                    <a:pt x="18" y="2086"/>
                    <a:pt x="20" y="2074"/>
                  </a:cubicBezTo>
                  <a:cubicBezTo>
                    <a:pt x="45" y="2101"/>
                    <a:pt x="22" y="2027"/>
                    <a:pt x="46" y="2054"/>
                  </a:cubicBezTo>
                  <a:cubicBezTo>
                    <a:pt x="51" y="2046"/>
                    <a:pt x="45" y="2024"/>
                    <a:pt x="53" y="2015"/>
                  </a:cubicBezTo>
                  <a:cubicBezTo>
                    <a:pt x="54" y="2014"/>
                    <a:pt x="66" y="2016"/>
                    <a:pt x="66" y="2015"/>
                  </a:cubicBezTo>
                  <a:cubicBezTo>
                    <a:pt x="67" y="2011"/>
                    <a:pt x="56" y="2003"/>
                    <a:pt x="60" y="1995"/>
                  </a:cubicBezTo>
                  <a:cubicBezTo>
                    <a:pt x="85" y="1989"/>
                    <a:pt x="80" y="1954"/>
                    <a:pt x="106" y="1949"/>
                  </a:cubicBezTo>
                  <a:cubicBezTo>
                    <a:pt x="106" y="1927"/>
                    <a:pt x="127" y="1927"/>
                    <a:pt x="125" y="1903"/>
                  </a:cubicBezTo>
                  <a:cubicBezTo>
                    <a:pt x="136" y="1906"/>
                    <a:pt x="138" y="1898"/>
                    <a:pt x="138" y="1890"/>
                  </a:cubicBezTo>
                  <a:cubicBezTo>
                    <a:pt x="178" y="1886"/>
                    <a:pt x="209" y="1873"/>
                    <a:pt x="204" y="1824"/>
                  </a:cubicBezTo>
                  <a:cubicBezTo>
                    <a:pt x="230" y="1831"/>
                    <a:pt x="207" y="1788"/>
                    <a:pt x="230" y="1792"/>
                  </a:cubicBezTo>
                  <a:cubicBezTo>
                    <a:pt x="230" y="1778"/>
                    <a:pt x="230" y="1765"/>
                    <a:pt x="230" y="1752"/>
                  </a:cubicBezTo>
                  <a:cubicBezTo>
                    <a:pt x="242" y="1753"/>
                    <a:pt x="244" y="1744"/>
                    <a:pt x="257" y="1746"/>
                  </a:cubicBezTo>
                  <a:cubicBezTo>
                    <a:pt x="267" y="1732"/>
                    <a:pt x="279" y="1722"/>
                    <a:pt x="290" y="1706"/>
                  </a:cubicBezTo>
                  <a:cubicBezTo>
                    <a:pt x="292" y="1702"/>
                    <a:pt x="296" y="1707"/>
                    <a:pt x="296" y="1700"/>
                  </a:cubicBezTo>
                  <a:cubicBezTo>
                    <a:pt x="296" y="1693"/>
                    <a:pt x="314" y="1693"/>
                    <a:pt x="309" y="1680"/>
                  </a:cubicBezTo>
                  <a:cubicBezTo>
                    <a:pt x="339" y="1686"/>
                    <a:pt x="341" y="1663"/>
                    <a:pt x="368" y="1667"/>
                  </a:cubicBezTo>
                  <a:cubicBezTo>
                    <a:pt x="359" y="1692"/>
                    <a:pt x="398" y="1668"/>
                    <a:pt x="388" y="1693"/>
                  </a:cubicBezTo>
                  <a:cubicBezTo>
                    <a:pt x="401" y="1678"/>
                    <a:pt x="454" y="1701"/>
                    <a:pt x="454" y="1673"/>
                  </a:cubicBezTo>
                  <a:cubicBezTo>
                    <a:pt x="484" y="1669"/>
                    <a:pt x="511" y="1661"/>
                    <a:pt x="526" y="1640"/>
                  </a:cubicBezTo>
                  <a:cubicBezTo>
                    <a:pt x="535" y="1641"/>
                    <a:pt x="545" y="1642"/>
                    <a:pt x="546" y="1634"/>
                  </a:cubicBezTo>
                  <a:cubicBezTo>
                    <a:pt x="557" y="1635"/>
                    <a:pt x="560" y="1639"/>
                    <a:pt x="572" y="1640"/>
                  </a:cubicBezTo>
                  <a:cubicBezTo>
                    <a:pt x="587" y="1642"/>
                    <a:pt x="600" y="1633"/>
                    <a:pt x="611" y="1634"/>
                  </a:cubicBezTo>
                  <a:cubicBezTo>
                    <a:pt x="611" y="1634"/>
                    <a:pt x="614" y="1640"/>
                    <a:pt x="618" y="1640"/>
                  </a:cubicBezTo>
                  <a:cubicBezTo>
                    <a:pt x="632" y="1641"/>
                    <a:pt x="660" y="1652"/>
                    <a:pt x="690" y="1647"/>
                  </a:cubicBezTo>
                  <a:cubicBezTo>
                    <a:pt x="703" y="1645"/>
                    <a:pt x="722" y="1626"/>
                    <a:pt x="736" y="1640"/>
                  </a:cubicBezTo>
                  <a:cubicBezTo>
                    <a:pt x="747" y="1651"/>
                    <a:pt x="743" y="1642"/>
                    <a:pt x="762" y="1640"/>
                  </a:cubicBezTo>
                  <a:cubicBezTo>
                    <a:pt x="762" y="1645"/>
                    <a:pt x="771" y="1647"/>
                    <a:pt x="769" y="1654"/>
                  </a:cubicBezTo>
                  <a:cubicBezTo>
                    <a:pt x="768" y="1656"/>
                    <a:pt x="756" y="1659"/>
                    <a:pt x="756" y="1660"/>
                  </a:cubicBezTo>
                  <a:cubicBezTo>
                    <a:pt x="755" y="1668"/>
                    <a:pt x="762" y="1664"/>
                    <a:pt x="762" y="1667"/>
                  </a:cubicBezTo>
                  <a:cubicBezTo>
                    <a:pt x="764" y="1673"/>
                    <a:pt x="756" y="1674"/>
                    <a:pt x="756" y="1673"/>
                  </a:cubicBezTo>
                  <a:cubicBezTo>
                    <a:pt x="757" y="1679"/>
                    <a:pt x="763" y="1680"/>
                    <a:pt x="762" y="1686"/>
                  </a:cubicBezTo>
                  <a:cubicBezTo>
                    <a:pt x="762" y="1705"/>
                    <a:pt x="753" y="1715"/>
                    <a:pt x="769" y="1739"/>
                  </a:cubicBezTo>
                  <a:cubicBezTo>
                    <a:pt x="773" y="1754"/>
                    <a:pt x="779" y="1731"/>
                    <a:pt x="789" y="1746"/>
                  </a:cubicBezTo>
                  <a:cubicBezTo>
                    <a:pt x="787" y="1753"/>
                    <a:pt x="800" y="1749"/>
                    <a:pt x="802" y="1752"/>
                  </a:cubicBezTo>
                  <a:cubicBezTo>
                    <a:pt x="803" y="1754"/>
                    <a:pt x="800" y="1764"/>
                    <a:pt x="802" y="1765"/>
                  </a:cubicBezTo>
                  <a:cubicBezTo>
                    <a:pt x="808" y="1769"/>
                    <a:pt x="823" y="1761"/>
                    <a:pt x="822" y="1772"/>
                  </a:cubicBezTo>
                  <a:cubicBezTo>
                    <a:pt x="842" y="1763"/>
                    <a:pt x="858" y="1791"/>
                    <a:pt x="868" y="1772"/>
                  </a:cubicBezTo>
                  <a:cubicBezTo>
                    <a:pt x="875" y="1770"/>
                    <a:pt x="871" y="1783"/>
                    <a:pt x="874" y="1785"/>
                  </a:cubicBezTo>
                  <a:cubicBezTo>
                    <a:pt x="884" y="1792"/>
                    <a:pt x="893" y="1784"/>
                    <a:pt x="907" y="1792"/>
                  </a:cubicBezTo>
                  <a:cubicBezTo>
                    <a:pt x="911" y="1794"/>
                    <a:pt x="910" y="1802"/>
                    <a:pt x="914" y="1805"/>
                  </a:cubicBezTo>
                  <a:cubicBezTo>
                    <a:pt x="916" y="1806"/>
                    <a:pt x="925" y="1803"/>
                    <a:pt x="927" y="1805"/>
                  </a:cubicBezTo>
                  <a:cubicBezTo>
                    <a:pt x="933" y="1812"/>
                    <a:pt x="936" y="1806"/>
                    <a:pt x="946" y="1811"/>
                  </a:cubicBezTo>
                  <a:cubicBezTo>
                    <a:pt x="949" y="1812"/>
                    <a:pt x="952" y="1824"/>
                    <a:pt x="953" y="1824"/>
                  </a:cubicBezTo>
                  <a:cubicBezTo>
                    <a:pt x="956" y="1825"/>
                    <a:pt x="965" y="1817"/>
                    <a:pt x="973" y="1818"/>
                  </a:cubicBezTo>
                  <a:cubicBezTo>
                    <a:pt x="970" y="1818"/>
                    <a:pt x="977" y="1824"/>
                    <a:pt x="979" y="1824"/>
                  </a:cubicBezTo>
                  <a:cubicBezTo>
                    <a:pt x="983" y="1825"/>
                    <a:pt x="988" y="1824"/>
                    <a:pt x="992" y="1824"/>
                  </a:cubicBezTo>
                  <a:cubicBezTo>
                    <a:pt x="995" y="1820"/>
                    <a:pt x="1002" y="1815"/>
                    <a:pt x="1006" y="1811"/>
                  </a:cubicBezTo>
                  <a:cubicBezTo>
                    <a:pt x="1005" y="1811"/>
                    <a:pt x="1017" y="1808"/>
                    <a:pt x="1012" y="1805"/>
                  </a:cubicBezTo>
                  <a:cubicBezTo>
                    <a:pt x="995" y="1791"/>
                    <a:pt x="1031" y="1795"/>
                    <a:pt x="1032" y="1772"/>
                  </a:cubicBezTo>
                  <a:cubicBezTo>
                    <a:pt x="1052" y="1777"/>
                    <a:pt x="1050" y="1760"/>
                    <a:pt x="1071" y="1765"/>
                  </a:cubicBezTo>
                  <a:cubicBezTo>
                    <a:pt x="1076" y="1766"/>
                    <a:pt x="1077" y="1772"/>
                    <a:pt x="1078" y="1772"/>
                  </a:cubicBezTo>
                  <a:cubicBezTo>
                    <a:pt x="1086" y="1773"/>
                    <a:pt x="1096" y="1769"/>
                    <a:pt x="1104" y="1772"/>
                  </a:cubicBezTo>
                  <a:cubicBezTo>
                    <a:pt x="1106" y="1773"/>
                    <a:pt x="1116" y="1785"/>
                    <a:pt x="1117" y="1785"/>
                  </a:cubicBezTo>
                  <a:cubicBezTo>
                    <a:pt x="1122" y="1786"/>
                    <a:pt x="1128" y="1775"/>
                    <a:pt x="1137" y="1778"/>
                  </a:cubicBezTo>
                  <a:cubicBezTo>
                    <a:pt x="1138" y="1779"/>
                    <a:pt x="1136" y="1791"/>
                    <a:pt x="1137" y="1792"/>
                  </a:cubicBezTo>
                  <a:cubicBezTo>
                    <a:pt x="1142" y="1792"/>
                    <a:pt x="1152" y="1780"/>
                    <a:pt x="1163" y="1785"/>
                  </a:cubicBezTo>
                  <a:cubicBezTo>
                    <a:pt x="1167" y="1790"/>
                    <a:pt x="1150" y="1792"/>
                    <a:pt x="1150" y="1792"/>
                  </a:cubicBezTo>
                  <a:cubicBezTo>
                    <a:pt x="1154" y="1803"/>
                    <a:pt x="1196" y="1804"/>
                    <a:pt x="1216" y="1805"/>
                  </a:cubicBezTo>
                  <a:cubicBezTo>
                    <a:pt x="1213" y="1831"/>
                    <a:pt x="1269" y="1821"/>
                    <a:pt x="1281" y="1805"/>
                  </a:cubicBezTo>
                  <a:cubicBezTo>
                    <a:pt x="1286" y="1811"/>
                    <a:pt x="1314" y="1797"/>
                    <a:pt x="1321" y="1805"/>
                  </a:cubicBezTo>
                  <a:cubicBezTo>
                    <a:pt x="1328" y="1813"/>
                    <a:pt x="1324" y="1804"/>
                    <a:pt x="1334" y="1805"/>
                  </a:cubicBezTo>
                  <a:cubicBezTo>
                    <a:pt x="1345" y="1806"/>
                    <a:pt x="1355" y="1813"/>
                    <a:pt x="1367" y="1811"/>
                  </a:cubicBezTo>
                  <a:cubicBezTo>
                    <a:pt x="1380" y="1809"/>
                    <a:pt x="1384" y="1800"/>
                    <a:pt x="1400" y="1798"/>
                  </a:cubicBezTo>
                  <a:cubicBezTo>
                    <a:pt x="1405" y="1783"/>
                    <a:pt x="1403" y="1762"/>
                    <a:pt x="1419" y="1759"/>
                  </a:cubicBezTo>
                  <a:cubicBezTo>
                    <a:pt x="1420" y="1747"/>
                    <a:pt x="1411" y="1745"/>
                    <a:pt x="1413" y="1732"/>
                  </a:cubicBezTo>
                  <a:cubicBezTo>
                    <a:pt x="1435" y="1734"/>
                    <a:pt x="1432" y="1693"/>
                    <a:pt x="1452" y="1713"/>
                  </a:cubicBezTo>
                  <a:cubicBezTo>
                    <a:pt x="1457" y="1688"/>
                    <a:pt x="1445" y="1681"/>
                    <a:pt x="1426" y="1680"/>
                  </a:cubicBezTo>
                  <a:cubicBezTo>
                    <a:pt x="1431" y="1674"/>
                    <a:pt x="1433" y="1665"/>
                    <a:pt x="1432" y="1654"/>
                  </a:cubicBezTo>
                  <a:cubicBezTo>
                    <a:pt x="1425" y="1634"/>
                    <a:pt x="1387" y="1647"/>
                    <a:pt x="1380" y="1627"/>
                  </a:cubicBezTo>
                  <a:cubicBezTo>
                    <a:pt x="1369" y="1636"/>
                    <a:pt x="1346" y="1633"/>
                    <a:pt x="1341" y="1647"/>
                  </a:cubicBezTo>
                  <a:cubicBezTo>
                    <a:pt x="1333" y="1649"/>
                    <a:pt x="1337" y="1636"/>
                    <a:pt x="1334" y="1634"/>
                  </a:cubicBezTo>
                  <a:cubicBezTo>
                    <a:pt x="1324" y="1628"/>
                    <a:pt x="1301" y="1638"/>
                    <a:pt x="1288" y="1634"/>
                  </a:cubicBezTo>
                  <a:cubicBezTo>
                    <a:pt x="1281" y="1638"/>
                    <a:pt x="1281" y="1649"/>
                    <a:pt x="1268" y="1647"/>
                  </a:cubicBezTo>
                  <a:cubicBezTo>
                    <a:pt x="1249" y="1648"/>
                    <a:pt x="1253" y="1622"/>
                    <a:pt x="1222" y="1627"/>
                  </a:cubicBezTo>
                  <a:cubicBezTo>
                    <a:pt x="1223" y="1616"/>
                    <a:pt x="1214" y="1614"/>
                    <a:pt x="1216" y="1601"/>
                  </a:cubicBezTo>
                  <a:cubicBezTo>
                    <a:pt x="1208" y="1602"/>
                    <a:pt x="1204" y="1600"/>
                    <a:pt x="1203" y="1594"/>
                  </a:cubicBezTo>
                  <a:cubicBezTo>
                    <a:pt x="1198" y="1586"/>
                    <a:pt x="1189" y="1582"/>
                    <a:pt x="1176" y="1581"/>
                  </a:cubicBezTo>
                  <a:cubicBezTo>
                    <a:pt x="1189" y="1565"/>
                    <a:pt x="1183" y="1526"/>
                    <a:pt x="1176" y="1509"/>
                  </a:cubicBezTo>
                  <a:cubicBezTo>
                    <a:pt x="1159" y="1520"/>
                    <a:pt x="1139" y="1497"/>
                    <a:pt x="1137" y="1529"/>
                  </a:cubicBezTo>
                  <a:cubicBezTo>
                    <a:pt x="1117" y="1519"/>
                    <a:pt x="1115" y="1534"/>
                    <a:pt x="1097" y="1522"/>
                  </a:cubicBezTo>
                  <a:cubicBezTo>
                    <a:pt x="1099" y="1530"/>
                    <a:pt x="1096" y="1534"/>
                    <a:pt x="1091" y="1535"/>
                  </a:cubicBezTo>
                  <a:cubicBezTo>
                    <a:pt x="1096" y="1540"/>
                    <a:pt x="1100" y="1543"/>
                    <a:pt x="1104" y="1549"/>
                  </a:cubicBezTo>
                  <a:cubicBezTo>
                    <a:pt x="1109" y="1554"/>
                    <a:pt x="1104" y="1565"/>
                    <a:pt x="1117" y="1562"/>
                  </a:cubicBezTo>
                  <a:cubicBezTo>
                    <a:pt x="1112" y="1583"/>
                    <a:pt x="1112" y="1575"/>
                    <a:pt x="1124" y="1588"/>
                  </a:cubicBezTo>
                  <a:cubicBezTo>
                    <a:pt x="1129" y="1602"/>
                    <a:pt x="1114" y="1597"/>
                    <a:pt x="1111" y="1601"/>
                  </a:cubicBezTo>
                  <a:cubicBezTo>
                    <a:pt x="1109" y="1602"/>
                    <a:pt x="1101" y="1624"/>
                    <a:pt x="1097" y="1621"/>
                  </a:cubicBezTo>
                  <a:cubicBezTo>
                    <a:pt x="1084" y="1607"/>
                    <a:pt x="1098" y="1638"/>
                    <a:pt x="1071" y="1634"/>
                  </a:cubicBezTo>
                  <a:cubicBezTo>
                    <a:pt x="1068" y="1628"/>
                    <a:pt x="1065" y="1622"/>
                    <a:pt x="1058" y="1621"/>
                  </a:cubicBezTo>
                  <a:cubicBezTo>
                    <a:pt x="1056" y="1610"/>
                    <a:pt x="1063" y="1608"/>
                    <a:pt x="1071" y="1608"/>
                  </a:cubicBezTo>
                  <a:cubicBezTo>
                    <a:pt x="1063" y="1598"/>
                    <a:pt x="1041" y="1591"/>
                    <a:pt x="1058" y="1575"/>
                  </a:cubicBezTo>
                  <a:cubicBezTo>
                    <a:pt x="1052" y="1571"/>
                    <a:pt x="1037" y="1579"/>
                    <a:pt x="1032" y="1575"/>
                  </a:cubicBezTo>
                  <a:cubicBezTo>
                    <a:pt x="1027" y="1571"/>
                    <a:pt x="1045" y="1568"/>
                    <a:pt x="1045" y="1568"/>
                  </a:cubicBezTo>
                  <a:cubicBezTo>
                    <a:pt x="1045" y="1567"/>
                    <a:pt x="1028" y="1552"/>
                    <a:pt x="1012" y="1542"/>
                  </a:cubicBezTo>
                  <a:cubicBezTo>
                    <a:pt x="1016" y="1512"/>
                    <a:pt x="997" y="1504"/>
                    <a:pt x="999" y="1476"/>
                  </a:cubicBezTo>
                  <a:cubicBezTo>
                    <a:pt x="1002" y="1466"/>
                    <a:pt x="982" y="1474"/>
                    <a:pt x="979" y="1470"/>
                  </a:cubicBezTo>
                  <a:cubicBezTo>
                    <a:pt x="978" y="1468"/>
                    <a:pt x="989" y="1459"/>
                    <a:pt x="986" y="1456"/>
                  </a:cubicBezTo>
                  <a:cubicBezTo>
                    <a:pt x="972" y="1446"/>
                    <a:pt x="969" y="1459"/>
                    <a:pt x="960" y="1450"/>
                  </a:cubicBezTo>
                  <a:cubicBezTo>
                    <a:pt x="958" y="1449"/>
                    <a:pt x="968" y="1440"/>
                    <a:pt x="966" y="1437"/>
                  </a:cubicBezTo>
                  <a:cubicBezTo>
                    <a:pt x="964" y="1432"/>
                    <a:pt x="957" y="1444"/>
                    <a:pt x="960" y="1443"/>
                  </a:cubicBezTo>
                  <a:cubicBezTo>
                    <a:pt x="953" y="1445"/>
                    <a:pt x="954" y="1434"/>
                    <a:pt x="953" y="1430"/>
                  </a:cubicBezTo>
                  <a:cubicBezTo>
                    <a:pt x="927" y="1435"/>
                    <a:pt x="927" y="1413"/>
                    <a:pt x="900" y="1417"/>
                  </a:cubicBezTo>
                  <a:cubicBezTo>
                    <a:pt x="900" y="1409"/>
                    <a:pt x="891" y="1408"/>
                    <a:pt x="887" y="1404"/>
                  </a:cubicBezTo>
                  <a:cubicBezTo>
                    <a:pt x="885" y="1402"/>
                    <a:pt x="889" y="1393"/>
                    <a:pt x="887" y="1391"/>
                  </a:cubicBezTo>
                  <a:cubicBezTo>
                    <a:pt x="885" y="1389"/>
                    <a:pt x="876" y="1393"/>
                    <a:pt x="874" y="1391"/>
                  </a:cubicBezTo>
                  <a:cubicBezTo>
                    <a:pt x="873" y="1390"/>
                    <a:pt x="874" y="1364"/>
                    <a:pt x="868" y="1371"/>
                  </a:cubicBezTo>
                  <a:cubicBezTo>
                    <a:pt x="863" y="1377"/>
                    <a:pt x="860" y="1372"/>
                    <a:pt x="855" y="1365"/>
                  </a:cubicBezTo>
                  <a:cubicBezTo>
                    <a:pt x="852" y="1361"/>
                    <a:pt x="846" y="1359"/>
                    <a:pt x="848" y="1352"/>
                  </a:cubicBezTo>
                  <a:cubicBezTo>
                    <a:pt x="823" y="1352"/>
                    <a:pt x="829" y="1359"/>
                    <a:pt x="808" y="1352"/>
                  </a:cubicBezTo>
                  <a:cubicBezTo>
                    <a:pt x="801" y="1353"/>
                    <a:pt x="804" y="1365"/>
                    <a:pt x="795" y="1365"/>
                  </a:cubicBezTo>
                  <a:cubicBezTo>
                    <a:pt x="790" y="1382"/>
                    <a:pt x="808" y="1376"/>
                    <a:pt x="808" y="1391"/>
                  </a:cubicBezTo>
                  <a:cubicBezTo>
                    <a:pt x="809" y="1395"/>
                    <a:pt x="819" y="1408"/>
                    <a:pt x="822" y="1411"/>
                  </a:cubicBezTo>
                  <a:cubicBezTo>
                    <a:pt x="825" y="1414"/>
                    <a:pt x="827" y="1418"/>
                    <a:pt x="835" y="1417"/>
                  </a:cubicBezTo>
                  <a:cubicBezTo>
                    <a:pt x="824" y="1437"/>
                    <a:pt x="848" y="1435"/>
                    <a:pt x="855" y="1443"/>
                  </a:cubicBezTo>
                  <a:cubicBezTo>
                    <a:pt x="856" y="1445"/>
                    <a:pt x="860" y="1470"/>
                    <a:pt x="868" y="1463"/>
                  </a:cubicBezTo>
                  <a:cubicBezTo>
                    <a:pt x="878" y="1453"/>
                    <a:pt x="868" y="1465"/>
                    <a:pt x="874" y="1470"/>
                  </a:cubicBezTo>
                  <a:cubicBezTo>
                    <a:pt x="882" y="1475"/>
                    <a:pt x="897" y="1472"/>
                    <a:pt x="900" y="1489"/>
                  </a:cubicBezTo>
                  <a:cubicBezTo>
                    <a:pt x="908" y="1484"/>
                    <a:pt x="912" y="1496"/>
                    <a:pt x="914" y="1496"/>
                  </a:cubicBezTo>
                  <a:cubicBezTo>
                    <a:pt x="917" y="1496"/>
                    <a:pt x="923" y="1490"/>
                    <a:pt x="920" y="1489"/>
                  </a:cubicBezTo>
                  <a:cubicBezTo>
                    <a:pt x="927" y="1492"/>
                    <a:pt x="930" y="1509"/>
                    <a:pt x="933" y="1496"/>
                  </a:cubicBezTo>
                  <a:cubicBezTo>
                    <a:pt x="949" y="1493"/>
                    <a:pt x="930" y="1526"/>
                    <a:pt x="953" y="1516"/>
                  </a:cubicBezTo>
                  <a:cubicBezTo>
                    <a:pt x="952" y="1530"/>
                    <a:pt x="925" y="1519"/>
                    <a:pt x="914" y="1522"/>
                  </a:cubicBezTo>
                  <a:cubicBezTo>
                    <a:pt x="917" y="1529"/>
                    <a:pt x="924" y="1528"/>
                    <a:pt x="927" y="1535"/>
                  </a:cubicBezTo>
                  <a:cubicBezTo>
                    <a:pt x="931" y="1548"/>
                    <a:pt x="916" y="1569"/>
                    <a:pt x="927" y="1568"/>
                  </a:cubicBezTo>
                  <a:cubicBezTo>
                    <a:pt x="921" y="1578"/>
                    <a:pt x="906" y="1578"/>
                    <a:pt x="894" y="1581"/>
                  </a:cubicBezTo>
                  <a:cubicBezTo>
                    <a:pt x="903" y="1577"/>
                    <a:pt x="895" y="1556"/>
                    <a:pt x="907" y="1555"/>
                  </a:cubicBezTo>
                  <a:cubicBezTo>
                    <a:pt x="901" y="1551"/>
                    <a:pt x="903" y="1536"/>
                    <a:pt x="894" y="1535"/>
                  </a:cubicBezTo>
                  <a:cubicBezTo>
                    <a:pt x="884" y="1535"/>
                    <a:pt x="898" y="1526"/>
                    <a:pt x="881" y="1516"/>
                  </a:cubicBezTo>
                  <a:cubicBezTo>
                    <a:pt x="873" y="1512"/>
                    <a:pt x="859" y="1513"/>
                    <a:pt x="861" y="1496"/>
                  </a:cubicBezTo>
                  <a:cubicBezTo>
                    <a:pt x="834" y="1502"/>
                    <a:pt x="830" y="1483"/>
                    <a:pt x="808" y="1483"/>
                  </a:cubicBezTo>
                  <a:cubicBezTo>
                    <a:pt x="804" y="1467"/>
                    <a:pt x="793" y="1460"/>
                    <a:pt x="782" y="1443"/>
                  </a:cubicBezTo>
                  <a:cubicBezTo>
                    <a:pt x="780" y="1440"/>
                    <a:pt x="776" y="1444"/>
                    <a:pt x="776" y="1437"/>
                  </a:cubicBezTo>
                  <a:cubicBezTo>
                    <a:pt x="775" y="1428"/>
                    <a:pt x="767" y="1435"/>
                    <a:pt x="762" y="1430"/>
                  </a:cubicBezTo>
                  <a:cubicBezTo>
                    <a:pt x="761" y="1428"/>
                    <a:pt x="765" y="1419"/>
                    <a:pt x="762" y="1417"/>
                  </a:cubicBezTo>
                  <a:cubicBezTo>
                    <a:pt x="756" y="1413"/>
                    <a:pt x="743" y="1421"/>
                    <a:pt x="736" y="1417"/>
                  </a:cubicBezTo>
                  <a:cubicBezTo>
                    <a:pt x="733" y="1415"/>
                    <a:pt x="748" y="1408"/>
                    <a:pt x="749" y="1411"/>
                  </a:cubicBezTo>
                  <a:cubicBezTo>
                    <a:pt x="741" y="1395"/>
                    <a:pt x="703" y="1396"/>
                    <a:pt x="684" y="1404"/>
                  </a:cubicBezTo>
                  <a:cubicBezTo>
                    <a:pt x="680" y="1408"/>
                    <a:pt x="696" y="1412"/>
                    <a:pt x="697" y="1411"/>
                  </a:cubicBezTo>
                  <a:cubicBezTo>
                    <a:pt x="691" y="1419"/>
                    <a:pt x="687" y="1412"/>
                    <a:pt x="677" y="1417"/>
                  </a:cubicBezTo>
                  <a:cubicBezTo>
                    <a:pt x="664" y="1424"/>
                    <a:pt x="663" y="1446"/>
                    <a:pt x="651" y="1443"/>
                  </a:cubicBezTo>
                  <a:cubicBezTo>
                    <a:pt x="624" y="1442"/>
                    <a:pt x="618" y="1419"/>
                    <a:pt x="585" y="1424"/>
                  </a:cubicBezTo>
                  <a:cubicBezTo>
                    <a:pt x="575" y="1427"/>
                    <a:pt x="579" y="1444"/>
                    <a:pt x="559" y="1437"/>
                  </a:cubicBezTo>
                  <a:cubicBezTo>
                    <a:pt x="559" y="1452"/>
                    <a:pt x="559" y="1467"/>
                    <a:pt x="559" y="1483"/>
                  </a:cubicBezTo>
                  <a:cubicBezTo>
                    <a:pt x="538" y="1493"/>
                    <a:pt x="497" y="1483"/>
                    <a:pt x="506" y="1522"/>
                  </a:cubicBezTo>
                  <a:cubicBezTo>
                    <a:pt x="464" y="1514"/>
                    <a:pt x="499" y="1548"/>
                    <a:pt x="460" y="1549"/>
                  </a:cubicBezTo>
                  <a:cubicBezTo>
                    <a:pt x="459" y="1557"/>
                    <a:pt x="482" y="1573"/>
                    <a:pt x="467" y="1575"/>
                  </a:cubicBezTo>
                  <a:cubicBezTo>
                    <a:pt x="465" y="1598"/>
                    <a:pt x="455" y="1574"/>
                    <a:pt x="441" y="1594"/>
                  </a:cubicBezTo>
                  <a:cubicBezTo>
                    <a:pt x="440" y="1602"/>
                    <a:pt x="442" y="1606"/>
                    <a:pt x="447" y="1608"/>
                  </a:cubicBezTo>
                  <a:cubicBezTo>
                    <a:pt x="448" y="1622"/>
                    <a:pt x="424" y="1611"/>
                    <a:pt x="414" y="1614"/>
                  </a:cubicBezTo>
                  <a:cubicBezTo>
                    <a:pt x="406" y="1615"/>
                    <a:pt x="407" y="1631"/>
                    <a:pt x="401" y="1634"/>
                  </a:cubicBezTo>
                  <a:cubicBezTo>
                    <a:pt x="382" y="1644"/>
                    <a:pt x="347" y="1628"/>
                    <a:pt x="329" y="1654"/>
                  </a:cubicBezTo>
                  <a:cubicBezTo>
                    <a:pt x="320" y="1647"/>
                    <a:pt x="316" y="1636"/>
                    <a:pt x="309" y="1627"/>
                  </a:cubicBezTo>
                  <a:cubicBezTo>
                    <a:pt x="281" y="1622"/>
                    <a:pt x="248" y="1635"/>
                    <a:pt x="237" y="1627"/>
                  </a:cubicBezTo>
                  <a:cubicBezTo>
                    <a:pt x="242" y="1603"/>
                    <a:pt x="250" y="1576"/>
                    <a:pt x="230" y="1562"/>
                  </a:cubicBezTo>
                  <a:cubicBezTo>
                    <a:pt x="226" y="1550"/>
                    <a:pt x="241" y="1546"/>
                    <a:pt x="244" y="1535"/>
                  </a:cubicBezTo>
                  <a:cubicBezTo>
                    <a:pt x="249" y="1517"/>
                    <a:pt x="237" y="1496"/>
                    <a:pt x="250" y="1483"/>
                  </a:cubicBezTo>
                  <a:cubicBezTo>
                    <a:pt x="245" y="1468"/>
                    <a:pt x="246" y="1447"/>
                    <a:pt x="230" y="1443"/>
                  </a:cubicBezTo>
                  <a:cubicBezTo>
                    <a:pt x="235" y="1437"/>
                    <a:pt x="246" y="1437"/>
                    <a:pt x="244" y="1424"/>
                  </a:cubicBezTo>
                  <a:cubicBezTo>
                    <a:pt x="260" y="1429"/>
                    <a:pt x="300" y="1411"/>
                    <a:pt x="296" y="1437"/>
                  </a:cubicBezTo>
                  <a:cubicBezTo>
                    <a:pt x="312" y="1425"/>
                    <a:pt x="375" y="1453"/>
                    <a:pt x="388" y="1437"/>
                  </a:cubicBezTo>
                  <a:cubicBezTo>
                    <a:pt x="394" y="1430"/>
                    <a:pt x="392" y="1435"/>
                    <a:pt x="401" y="1437"/>
                  </a:cubicBezTo>
                  <a:cubicBezTo>
                    <a:pt x="399" y="1437"/>
                    <a:pt x="405" y="1426"/>
                    <a:pt x="408" y="1430"/>
                  </a:cubicBezTo>
                  <a:cubicBezTo>
                    <a:pt x="408" y="1430"/>
                    <a:pt x="408" y="1437"/>
                    <a:pt x="408" y="1437"/>
                  </a:cubicBezTo>
                  <a:cubicBezTo>
                    <a:pt x="427" y="1431"/>
                    <a:pt x="436" y="1423"/>
                    <a:pt x="441" y="1404"/>
                  </a:cubicBezTo>
                  <a:cubicBezTo>
                    <a:pt x="442" y="1397"/>
                    <a:pt x="457" y="1361"/>
                    <a:pt x="441" y="1345"/>
                  </a:cubicBezTo>
                  <a:cubicBezTo>
                    <a:pt x="432" y="1337"/>
                    <a:pt x="446" y="1335"/>
                    <a:pt x="434" y="1319"/>
                  </a:cubicBezTo>
                  <a:cubicBezTo>
                    <a:pt x="433" y="1311"/>
                    <a:pt x="422" y="1313"/>
                    <a:pt x="414" y="1312"/>
                  </a:cubicBezTo>
                  <a:cubicBezTo>
                    <a:pt x="418" y="1307"/>
                    <a:pt x="421" y="1301"/>
                    <a:pt x="421" y="1292"/>
                  </a:cubicBezTo>
                  <a:cubicBezTo>
                    <a:pt x="415" y="1287"/>
                    <a:pt x="408" y="1299"/>
                    <a:pt x="408" y="1299"/>
                  </a:cubicBezTo>
                  <a:cubicBezTo>
                    <a:pt x="399" y="1296"/>
                    <a:pt x="407" y="1289"/>
                    <a:pt x="401" y="1286"/>
                  </a:cubicBezTo>
                  <a:cubicBezTo>
                    <a:pt x="396" y="1283"/>
                    <a:pt x="377" y="1282"/>
                    <a:pt x="368" y="1279"/>
                  </a:cubicBezTo>
                  <a:cubicBezTo>
                    <a:pt x="366" y="1278"/>
                    <a:pt x="369" y="1273"/>
                    <a:pt x="362" y="1273"/>
                  </a:cubicBezTo>
                  <a:cubicBezTo>
                    <a:pt x="354" y="1272"/>
                    <a:pt x="350" y="1272"/>
                    <a:pt x="349" y="1266"/>
                  </a:cubicBezTo>
                  <a:cubicBezTo>
                    <a:pt x="343" y="1246"/>
                    <a:pt x="364" y="1259"/>
                    <a:pt x="362" y="1260"/>
                  </a:cubicBezTo>
                  <a:cubicBezTo>
                    <a:pt x="382" y="1253"/>
                    <a:pt x="394" y="1240"/>
                    <a:pt x="434" y="1246"/>
                  </a:cubicBezTo>
                  <a:cubicBezTo>
                    <a:pt x="436" y="1235"/>
                    <a:pt x="429" y="1234"/>
                    <a:pt x="421" y="1233"/>
                  </a:cubicBezTo>
                  <a:cubicBezTo>
                    <a:pt x="427" y="1214"/>
                    <a:pt x="449" y="1233"/>
                    <a:pt x="460" y="1233"/>
                  </a:cubicBezTo>
                  <a:cubicBezTo>
                    <a:pt x="465" y="1233"/>
                    <a:pt x="478" y="1219"/>
                    <a:pt x="480" y="1233"/>
                  </a:cubicBezTo>
                  <a:cubicBezTo>
                    <a:pt x="494" y="1223"/>
                    <a:pt x="495" y="1200"/>
                    <a:pt x="519" y="1200"/>
                  </a:cubicBezTo>
                  <a:cubicBezTo>
                    <a:pt x="510" y="1176"/>
                    <a:pt x="537" y="1188"/>
                    <a:pt x="533" y="1168"/>
                  </a:cubicBezTo>
                  <a:cubicBezTo>
                    <a:pt x="546" y="1168"/>
                    <a:pt x="559" y="1168"/>
                    <a:pt x="572" y="1168"/>
                  </a:cubicBezTo>
                  <a:cubicBezTo>
                    <a:pt x="572" y="1161"/>
                    <a:pt x="564" y="1162"/>
                    <a:pt x="559" y="1161"/>
                  </a:cubicBezTo>
                  <a:cubicBezTo>
                    <a:pt x="562" y="1151"/>
                    <a:pt x="579" y="1155"/>
                    <a:pt x="572" y="1135"/>
                  </a:cubicBezTo>
                  <a:cubicBezTo>
                    <a:pt x="590" y="1134"/>
                    <a:pt x="585" y="1146"/>
                    <a:pt x="598" y="1135"/>
                  </a:cubicBezTo>
                  <a:cubicBezTo>
                    <a:pt x="583" y="1100"/>
                    <a:pt x="611" y="1114"/>
                    <a:pt x="611" y="1082"/>
                  </a:cubicBezTo>
                  <a:cubicBezTo>
                    <a:pt x="620" y="1080"/>
                    <a:pt x="630" y="1084"/>
                    <a:pt x="638" y="1082"/>
                  </a:cubicBezTo>
                  <a:cubicBezTo>
                    <a:pt x="645" y="1080"/>
                    <a:pt x="646" y="1071"/>
                    <a:pt x="651" y="1069"/>
                  </a:cubicBezTo>
                  <a:cubicBezTo>
                    <a:pt x="658" y="1066"/>
                    <a:pt x="655" y="1075"/>
                    <a:pt x="657" y="1076"/>
                  </a:cubicBezTo>
                  <a:cubicBezTo>
                    <a:pt x="665" y="1077"/>
                    <a:pt x="662" y="1069"/>
                    <a:pt x="664" y="1069"/>
                  </a:cubicBezTo>
                  <a:cubicBezTo>
                    <a:pt x="672" y="1069"/>
                    <a:pt x="683" y="1071"/>
                    <a:pt x="690" y="1069"/>
                  </a:cubicBezTo>
                  <a:cubicBezTo>
                    <a:pt x="698" y="1066"/>
                    <a:pt x="701" y="1047"/>
                    <a:pt x="717" y="1056"/>
                  </a:cubicBezTo>
                  <a:cubicBezTo>
                    <a:pt x="714" y="1040"/>
                    <a:pt x="694" y="1044"/>
                    <a:pt x="697" y="1023"/>
                  </a:cubicBezTo>
                  <a:cubicBezTo>
                    <a:pt x="715" y="1019"/>
                    <a:pt x="704" y="1014"/>
                    <a:pt x="703" y="990"/>
                  </a:cubicBezTo>
                  <a:cubicBezTo>
                    <a:pt x="703" y="973"/>
                    <a:pt x="712" y="961"/>
                    <a:pt x="710" y="944"/>
                  </a:cubicBezTo>
                  <a:cubicBezTo>
                    <a:pt x="719" y="944"/>
                    <a:pt x="727" y="944"/>
                    <a:pt x="736" y="944"/>
                  </a:cubicBezTo>
                  <a:cubicBezTo>
                    <a:pt x="755" y="944"/>
                    <a:pt x="721" y="926"/>
                    <a:pt x="749" y="931"/>
                  </a:cubicBezTo>
                  <a:cubicBezTo>
                    <a:pt x="749" y="937"/>
                    <a:pt x="757" y="936"/>
                    <a:pt x="762" y="938"/>
                  </a:cubicBezTo>
                  <a:cubicBezTo>
                    <a:pt x="753" y="952"/>
                    <a:pt x="752" y="938"/>
                    <a:pt x="756" y="957"/>
                  </a:cubicBezTo>
                  <a:cubicBezTo>
                    <a:pt x="758" y="970"/>
                    <a:pt x="754" y="979"/>
                    <a:pt x="769" y="977"/>
                  </a:cubicBezTo>
                  <a:cubicBezTo>
                    <a:pt x="770" y="986"/>
                    <a:pt x="770" y="996"/>
                    <a:pt x="762" y="997"/>
                  </a:cubicBezTo>
                  <a:cubicBezTo>
                    <a:pt x="762" y="1009"/>
                    <a:pt x="790" y="986"/>
                    <a:pt x="802" y="1003"/>
                  </a:cubicBezTo>
                  <a:cubicBezTo>
                    <a:pt x="797" y="1023"/>
                    <a:pt x="758" y="1008"/>
                    <a:pt x="756" y="1030"/>
                  </a:cubicBezTo>
                  <a:cubicBezTo>
                    <a:pt x="750" y="1044"/>
                    <a:pt x="771" y="1046"/>
                    <a:pt x="776" y="1049"/>
                  </a:cubicBezTo>
                  <a:cubicBezTo>
                    <a:pt x="781" y="1054"/>
                    <a:pt x="782" y="1066"/>
                    <a:pt x="795" y="1062"/>
                  </a:cubicBezTo>
                  <a:cubicBezTo>
                    <a:pt x="789" y="1051"/>
                    <a:pt x="771" y="1052"/>
                    <a:pt x="802" y="1049"/>
                  </a:cubicBezTo>
                  <a:cubicBezTo>
                    <a:pt x="810" y="1049"/>
                    <a:pt x="820" y="1048"/>
                    <a:pt x="828" y="1049"/>
                  </a:cubicBezTo>
                  <a:cubicBezTo>
                    <a:pt x="840" y="1051"/>
                    <a:pt x="842" y="1056"/>
                    <a:pt x="855" y="1056"/>
                  </a:cubicBezTo>
                  <a:cubicBezTo>
                    <a:pt x="871" y="1056"/>
                    <a:pt x="875" y="1044"/>
                    <a:pt x="894" y="1049"/>
                  </a:cubicBezTo>
                  <a:cubicBezTo>
                    <a:pt x="895" y="1049"/>
                    <a:pt x="918" y="1060"/>
                    <a:pt x="927" y="1049"/>
                  </a:cubicBezTo>
                  <a:cubicBezTo>
                    <a:pt x="927" y="1049"/>
                    <a:pt x="926" y="1043"/>
                    <a:pt x="927" y="1043"/>
                  </a:cubicBezTo>
                  <a:cubicBezTo>
                    <a:pt x="945" y="1037"/>
                    <a:pt x="966" y="1044"/>
                    <a:pt x="973" y="1030"/>
                  </a:cubicBezTo>
                  <a:cubicBezTo>
                    <a:pt x="999" y="1056"/>
                    <a:pt x="1016" y="1006"/>
                    <a:pt x="1032" y="1023"/>
                  </a:cubicBezTo>
                  <a:cubicBezTo>
                    <a:pt x="1032" y="1014"/>
                    <a:pt x="1032" y="1006"/>
                    <a:pt x="1032" y="997"/>
                  </a:cubicBezTo>
                  <a:cubicBezTo>
                    <a:pt x="1044" y="1000"/>
                    <a:pt x="1043" y="991"/>
                    <a:pt x="1045" y="984"/>
                  </a:cubicBezTo>
                  <a:cubicBezTo>
                    <a:pt x="1045" y="984"/>
                    <a:pt x="1051" y="964"/>
                    <a:pt x="1052" y="964"/>
                  </a:cubicBezTo>
                  <a:cubicBezTo>
                    <a:pt x="1059" y="958"/>
                    <a:pt x="1051" y="958"/>
                    <a:pt x="1052" y="944"/>
                  </a:cubicBezTo>
                  <a:cubicBezTo>
                    <a:pt x="1067" y="946"/>
                    <a:pt x="1076" y="943"/>
                    <a:pt x="1078" y="931"/>
                  </a:cubicBezTo>
                  <a:cubicBezTo>
                    <a:pt x="1084" y="931"/>
                    <a:pt x="1083" y="939"/>
                    <a:pt x="1084" y="944"/>
                  </a:cubicBezTo>
                  <a:cubicBezTo>
                    <a:pt x="1090" y="939"/>
                    <a:pt x="1099" y="937"/>
                    <a:pt x="1111" y="938"/>
                  </a:cubicBezTo>
                  <a:cubicBezTo>
                    <a:pt x="1118" y="936"/>
                    <a:pt x="1115" y="924"/>
                    <a:pt x="1124" y="924"/>
                  </a:cubicBezTo>
                  <a:cubicBezTo>
                    <a:pt x="1126" y="910"/>
                    <a:pt x="1122" y="900"/>
                    <a:pt x="1111" y="898"/>
                  </a:cubicBezTo>
                  <a:cubicBezTo>
                    <a:pt x="1116" y="892"/>
                    <a:pt x="1118" y="883"/>
                    <a:pt x="1117" y="872"/>
                  </a:cubicBezTo>
                  <a:cubicBezTo>
                    <a:pt x="1130" y="874"/>
                    <a:pt x="1138" y="871"/>
                    <a:pt x="1137" y="859"/>
                  </a:cubicBezTo>
                  <a:cubicBezTo>
                    <a:pt x="1153" y="876"/>
                    <a:pt x="1156" y="851"/>
                    <a:pt x="1183" y="859"/>
                  </a:cubicBezTo>
                  <a:cubicBezTo>
                    <a:pt x="1185" y="860"/>
                    <a:pt x="1191" y="866"/>
                    <a:pt x="1189" y="865"/>
                  </a:cubicBezTo>
                  <a:cubicBezTo>
                    <a:pt x="1194" y="866"/>
                    <a:pt x="1197" y="859"/>
                    <a:pt x="1203" y="859"/>
                  </a:cubicBezTo>
                  <a:cubicBezTo>
                    <a:pt x="1208" y="858"/>
                    <a:pt x="1217" y="865"/>
                    <a:pt x="1216" y="865"/>
                  </a:cubicBezTo>
                  <a:cubicBezTo>
                    <a:pt x="1224" y="863"/>
                    <a:pt x="1217" y="856"/>
                    <a:pt x="1222" y="852"/>
                  </a:cubicBezTo>
                  <a:cubicBezTo>
                    <a:pt x="1225" y="850"/>
                    <a:pt x="1232" y="854"/>
                    <a:pt x="1235" y="852"/>
                  </a:cubicBezTo>
                  <a:cubicBezTo>
                    <a:pt x="1245" y="846"/>
                    <a:pt x="1243" y="833"/>
                    <a:pt x="1262" y="839"/>
                  </a:cubicBezTo>
                  <a:cubicBezTo>
                    <a:pt x="1253" y="831"/>
                    <a:pt x="1259" y="807"/>
                    <a:pt x="1242" y="806"/>
                  </a:cubicBezTo>
                  <a:cubicBezTo>
                    <a:pt x="1229" y="798"/>
                    <a:pt x="1232" y="818"/>
                    <a:pt x="1229" y="820"/>
                  </a:cubicBezTo>
                  <a:cubicBezTo>
                    <a:pt x="1225" y="821"/>
                    <a:pt x="1221" y="812"/>
                    <a:pt x="1216" y="813"/>
                  </a:cubicBezTo>
                  <a:cubicBezTo>
                    <a:pt x="1212" y="813"/>
                    <a:pt x="1207" y="819"/>
                    <a:pt x="1209" y="820"/>
                  </a:cubicBezTo>
                  <a:cubicBezTo>
                    <a:pt x="1204" y="819"/>
                    <a:pt x="1203" y="812"/>
                    <a:pt x="1196" y="813"/>
                  </a:cubicBezTo>
                  <a:cubicBezTo>
                    <a:pt x="1185" y="814"/>
                    <a:pt x="1177" y="825"/>
                    <a:pt x="1163" y="820"/>
                  </a:cubicBezTo>
                  <a:cubicBezTo>
                    <a:pt x="1157" y="820"/>
                    <a:pt x="1158" y="827"/>
                    <a:pt x="1157" y="833"/>
                  </a:cubicBezTo>
                  <a:cubicBezTo>
                    <a:pt x="1128" y="827"/>
                    <a:pt x="1099" y="834"/>
                    <a:pt x="1078" y="826"/>
                  </a:cubicBezTo>
                  <a:cubicBezTo>
                    <a:pt x="1076" y="825"/>
                    <a:pt x="1079" y="814"/>
                    <a:pt x="1078" y="813"/>
                  </a:cubicBezTo>
                  <a:cubicBezTo>
                    <a:pt x="1072" y="807"/>
                    <a:pt x="1054" y="815"/>
                    <a:pt x="1052" y="806"/>
                  </a:cubicBezTo>
                  <a:cubicBezTo>
                    <a:pt x="1068" y="768"/>
                    <a:pt x="1058" y="750"/>
                    <a:pt x="1052" y="708"/>
                  </a:cubicBezTo>
                  <a:cubicBezTo>
                    <a:pt x="1067" y="706"/>
                    <a:pt x="1095" y="682"/>
                    <a:pt x="1104" y="695"/>
                  </a:cubicBezTo>
                  <a:cubicBezTo>
                    <a:pt x="1114" y="689"/>
                    <a:pt x="1102" y="685"/>
                    <a:pt x="1111" y="668"/>
                  </a:cubicBezTo>
                  <a:cubicBezTo>
                    <a:pt x="1131" y="669"/>
                    <a:pt x="1132" y="632"/>
                    <a:pt x="1137" y="622"/>
                  </a:cubicBezTo>
                  <a:cubicBezTo>
                    <a:pt x="1137" y="621"/>
                    <a:pt x="1150" y="623"/>
                    <a:pt x="1150" y="622"/>
                  </a:cubicBezTo>
                  <a:cubicBezTo>
                    <a:pt x="1151" y="610"/>
                    <a:pt x="1125" y="604"/>
                    <a:pt x="1137" y="589"/>
                  </a:cubicBezTo>
                  <a:cubicBezTo>
                    <a:pt x="1128" y="597"/>
                    <a:pt x="1112" y="588"/>
                    <a:pt x="1097" y="589"/>
                  </a:cubicBezTo>
                  <a:cubicBezTo>
                    <a:pt x="1082" y="591"/>
                    <a:pt x="1069" y="605"/>
                    <a:pt x="1052" y="603"/>
                  </a:cubicBezTo>
                  <a:cubicBezTo>
                    <a:pt x="1042" y="594"/>
                    <a:pt x="1040" y="641"/>
                    <a:pt x="1045" y="629"/>
                  </a:cubicBezTo>
                  <a:cubicBezTo>
                    <a:pt x="1040" y="640"/>
                    <a:pt x="1035" y="624"/>
                    <a:pt x="1032" y="629"/>
                  </a:cubicBezTo>
                  <a:cubicBezTo>
                    <a:pt x="1028" y="635"/>
                    <a:pt x="1035" y="648"/>
                    <a:pt x="1032" y="655"/>
                  </a:cubicBezTo>
                  <a:cubicBezTo>
                    <a:pt x="1031" y="658"/>
                    <a:pt x="1014" y="672"/>
                    <a:pt x="1006" y="681"/>
                  </a:cubicBezTo>
                  <a:cubicBezTo>
                    <a:pt x="989" y="701"/>
                    <a:pt x="988" y="715"/>
                    <a:pt x="960" y="714"/>
                  </a:cubicBezTo>
                  <a:cubicBezTo>
                    <a:pt x="958" y="724"/>
                    <a:pt x="971" y="733"/>
                    <a:pt x="960" y="734"/>
                  </a:cubicBezTo>
                  <a:cubicBezTo>
                    <a:pt x="950" y="735"/>
                    <a:pt x="958" y="744"/>
                    <a:pt x="953" y="747"/>
                  </a:cubicBezTo>
                  <a:cubicBezTo>
                    <a:pt x="951" y="749"/>
                    <a:pt x="942" y="745"/>
                    <a:pt x="940" y="747"/>
                  </a:cubicBezTo>
                  <a:cubicBezTo>
                    <a:pt x="938" y="749"/>
                    <a:pt x="942" y="758"/>
                    <a:pt x="940" y="760"/>
                  </a:cubicBezTo>
                  <a:cubicBezTo>
                    <a:pt x="939" y="761"/>
                    <a:pt x="934" y="760"/>
                    <a:pt x="933" y="760"/>
                  </a:cubicBezTo>
                  <a:cubicBezTo>
                    <a:pt x="930" y="769"/>
                    <a:pt x="939" y="786"/>
                    <a:pt x="927" y="787"/>
                  </a:cubicBezTo>
                  <a:cubicBezTo>
                    <a:pt x="930" y="793"/>
                    <a:pt x="945" y="796"/>
                    <a:pt x="933" y="800"/>
                  </a:cubicBezTo>
                  <a:cubicBezTo>
                    <a:pt x="943" y="808"/>
                    <a:pt x="949" y="819"/>
                    <a:pt x="966" y="820"/>
                  </a:cubicBezTo>
                  <a:cubicBezTo>
                    <a:pt x="966" y="831"/>
                    <a:pt x="971" y="836"/>
                    <a:pt x="979" y="839"/>
                  </a:cubicBezTo>
                  <a:cubicBezTo>
                    <a:pt x="975" y="844"/>
                    <a:pt x="970" y="846"/>
                    <a:pt x="966" y="852"/>
                  </a:cubicBezTo>
                  <a:cubicBezTo>
                    <a:pt x="962" y="859"/>
                    <a:pt x="965" y="866"/>
                    <a:pt x="960" y="872"/>
                  </a:cubicBezTo>
                  <a:cubicBezTo>
                    <a:pt x="954" y="877"/>
                    <a:pt x="945" y="879"/>
                    <a:pt x="933" y="879"/>
                  </a:cubicBezTo>
                  <a:cubicBezTo>
                    <a:pt x="930" y="906"/>
                    <a:pt x="908" y="914"/>
                    <a:pt x="914" y="951"/>
                  </a:cubicBezTo>
                  <a:cubicBezTo>
                    <a:pt x="890" y="943"/>
                    <a:pt x="892" y="984"/>
                    <a:pt x="874" y="984"/>
                  </a:cubicBezTo>
                  <a:cubicBezTo>
                    <a:pt x="872" y="984"/>
                    <a:pt x="869" y="983"/>
                    <a:pt x="868" y="984"/>
                  </a:cubicBezTo>
                  <a:cubicBezTo>
                    <a:pt x="860" y="986"/>
                    <a:pt x="866" y="995"/>
                    <a:pt x="861" y="997"/>
                  </a:cubicBezTo>
                  <a:cubicBezTo>
                    <a:pt x="850" y="1002"/>
                    <a:pt x="835" y="987"/>
                    <a:pt x="828" y="1003"/>
                  </a:cubicBezTo>
                  <a:cubicBezTo>
                    <a:pt x="814" y="1003"/>
                    <a:pt x="825" y="975"/>
                    <a:pt x="822" y="964"/>
                  </a:cubicBezTo>
                  <a:cubicBezTo>
                    <a:pt x="816" y="960"/>
                    <a:pt x="818" y="945"/>
                    <a:pt x="808" y="944"/>
                  </a:cubicBezTo>
                  <a:cubicBezTo>
                    <a:pt x="791" y="943"/>
                    <a:pt x="816" y="925"/>
                    <a:pt x="789" y="924"/>
                  </a:cubicBezTo>
                  <a:cubicBezTo>
                    <a:pt x="800" y="910"/>
                    <a:pt x="777" y="904"/>
                    <a:pt x="776" y="898"/>
                  </a:cubicBezTo>
                  <a:cubicBezTo>
                    <a:pt x="775" y="894"/>
                    <a:pt x="783" y="891"/>
                    <a:pt x="782" y="885"/>
                  </a:cubicBezTo>
                  <a:cubicBezTo>
                    <a:pt x="781" y="867"/>
                    <a:pt x="765" y="858"/>
                    <a:pt x="749" y="846"/>
                  </a:cubicBezTo>
                  <a:cubicBezTo>
                    <a:pt x="729" y="852"/>
                    <a:pt x="736" y="885"/>
                    <a:pt x="703" y="879"/>
                  </a:cubicBezTo>
                  <a:cubicBezTo>
                    <a:pt x="704" y="885"/>
                    <a:pt x="711" y="884"/>
                    <a:pt x="717" y="885"/>
                  </a:cubicBezTo>
                  <a:cubicBezTo>
                    <a:pt x="716" y="891"/>
                    <a:pt x="708" y="890"/>
                    <a:pt x="703" y="892"/>
                  </a:cubicBezTo>
                  <a:cubicBezTo>
                    <a:pt x="691" y="892"/>
                    <a:pt x="699" y="913"/>
                    <a:pt x="684" y="911"/>
                  </a:cubicBezTo>
                  <a:cubicBezTo>
                    <a:pt x="653" y="918"/>
                    <a:pt x="662" y="885"/>
                    <a:pt x="631" y="892"/>
                  </a:cubicBezTo>
                  <a:cubicBezTo>
                    <a:pt x="631" y="885"/>
                    <a:pt x="639" y="887"/>
                    <a:pt x="644" y="885"/>
                  </a:cubicBezTo>
                  <a:cubicBezTo>
                    <a:pt x="653" y="866"/>
                    <a:pt x="626" y="852"/>
                    <a:pt x="644" y="846"/>
                  </a:cubicBezTo>
                  <a:cubicBezTo>
                    <a:pt x="639" y="840"/>
                    <a:pt x="632" y="836"/>
                    <a:pt x="625" y="833"/>
                  </a:cubicBezTo>
                  <a:cubicBezTo>
                    <a:pt x="619" y="825"/>
                    <a:pt x="631" y="821"/>
                    <a:pt x="631" y="820"/>
                  </a:cubicBezTo>
                  <a:cubicBezTo>
                    <a:pt x="631" y="813"/>
                    <a:pt x="618" y="809"/>
                    <a:pt x="618" y="806"/>
                  </a:cubicBezTo>
                  <a:cubicBezTo>
                    <a:pt x="617" y="799"/>
                    <a:pt x="628" y="762"/>
                    <a:pt x="618" y="787"/>
                  </a:cubicBezTo>
                  <a:cubicBezTo>
                    <a:pt x="607" y="782"/>
                    <a:pt x="614" y="772"/>
                    <a:pt x="625" y="773"/>
                  </a:cubicBezTo>
                  <a:cubicBezTo>
                    <a:pt x="611" y="751"/>
                    <a:pt x="647" y="745"/>
                    <a:pt x="631" y="741"/>
                  </a:cubicBezTo>
                  <a:cubicBezTo>
                    <a:pt x="633" y="731"/>
                    <a:pt x="650" y="738"/>
                    <a:pt x="651" y="727"/>
                  </a:cubicBezTo>
                  <a:cubicBezTo>
                    <a:pt x="651" y="718"/>
                    <a:pt x="659" y="727"/>
                    <a:pt x="657" y="727"/>
                  </a:cubicBezTo>
                  <a:cubicBezTo>
                    <a:pt x="663" y="724"/>
                    <a:pt x="663" y="716"/>
                    <a:pt x="671" y="714"/>
                  </a:cubicBezTo>
                  <a:cubicBezTo>
                    <a:pt x="678" y="713"/>
                    <a:pt x="676" y="702"/>
                    <a:pt x="677" y="695"/>
                  </a:cubicBezTo>
                  <a:cubicBezTo>
                    <a:pt x="690" y="697"/>
                    <a:pt x="698" y="693"/>
                    <a:pt x="697" y="681"/>
                  </a:cubicBezTo>
                  <a:cubicBezTo>
                    <a:pt x="717" y="677"/>
                    <a:pt x="705" y="704"/>
                    <a:pt x="730" y="695"/>
                  </a:cubicBezTo>
                  <a:cubicBezTo>
                    <a:pt x="729" y="688"/>
                    <a:pt x="722" y="689"/>
                    <a:pt x="717" y="688"/>
                  </a:cubicBezTo>
                  <a:cubicBezTo>
                    <a:pt x="734" y="673"/>
                    <a:pt x="753" y="679"/>
                    <a:pt x="769" y="662"/>
                  </a:cubicBezTo>
                  <a:cubicBezTo>
                    <a:pt x="771" y="659"/>
                    <a:pt x="767" y="651"/>
                    <a:pt x="769" y="649"/>
                  </a:cubicBezTo>
                  <a:cubicBezTo>
                    <a:pt x="771" y="647"/>
                    <a:pt x="781" y="651"/>
                    <a:pt x="782" y="649"/>
                  </a:cubicBezTo>
                  <a:cubicBezTo>
                    <a:pt x="785" y="644"/>
                    <a:pt x="780" y="634"/>
                    <a:pt x="782" y="629"/>
                  </a:cubicBezTo>
                  <a:cubicBezTo>
                    <a:pt x="784" y="624"/>
                    <a:pt x="800" y="620"/>
                    <a:pt x="802" y="616"/>
                  </a:cubicBezTo>
                  <a:cubicBezTo>
                    <a:pt x="805" y="609"/>
                    <a:pt x="798" y="596"/>
                    <a:pt x="802" y="589"/>
                  </a:cubicBezTo>
                  <a:cubicBezTo>
                    <a:pt x="803" y="588"/>
                    <a:pt x="812" y="598"/>
                    <a:pt x="815" y="596"/>
                  </a:cubicBezTo>
                  <a:cubicBezTo>
                    <a:pt x="809" y="600"/>
                    <a:pt x="824" y="565"/>
                    <a:pt x="822" y="563"/>
                  </a:cubicBezTo>
                  <a:cubicBezTo>
                    <a:pt x="837" y="579"/>
                    <a:pt x="839" y="553"/>
                    <a:pt x="855" y="550"/>
                  </a:cubicBezTo>
                  <a:cubicBezTo>
                    <a:pt x="853" y="539"/>
                    <a:pt x="866" y="533"/>
                    <a:pt x="855" y="530"/>
                  </a:cubicBezTo>
                  <a:cubicBezTo>
                    <a:pt x="855" y="518"/>
                    <a:pt x="873" y="527"/>
                    <a:pt x="874" y="511"/>
                  </a:cubicBezTo>
                  <a:cubicBezTo>
                    <a:pt x="875" y="503"/>
                    <a:pt x="887" y="505"/>
                    <a:pt x="894" y="504"/>
                  </a:cubicBezTo>
                  <a:cubicBezTo>
                    <a:pt x="895" y="496"/>
                    <a:pt x="892" y="492"/>
                    <a:pt x="887" y="491"/>
                  </a:cubicBezTo>
                  <a:cubicBezTo>
                    <a:pt x="905" y="476"/>
                    <a:pt x="918" y="476"/>
                    <a:pt x="933" y="471"/>
                  </a:cubicBezTo>
                  <a:cubicBezTo>
                    <a:pt x="943" y="466"/>
                    <a:pt x="931" y="461"/>
                    <a:pt x="940" y="445"/>
                  </a:cubicBezTo>
                  <a:cubicBezTo>
                    <a:pt x="946" y="441"/>
                    <a:pt x="959" y="437"/>
                    <a:pt x="960" y="425"/>
                  </a:cubicBezTo>
                  <a:cubicBezTo>
                    <a:pt x="960" y="408"/>
                    <a:pt x="979" y="432"/>
                    <a:pt x="979" y="406"/>
                  </a:cubicBezTo>
                  <a:cubicBezTo>
                    <a:pt x="1004" y="396"/>
                    <a:pt x="1030" y="418"/>
                    <a:pt x="1032" y="379"/>
                  </a:cubicBezTo>
                  <a:cubicBezTo>
                    <a:pt x="1043" y="388"/>
                    <a:pt x="1071" y="373"/>
                    <a:pt x="1091" y="386"/>
                  </a:cubicBezTo>
                  <a:cubicBezTo>
                    <a:pt x="1097" y="381"/>
                    <a:pt x="1101" y="374"/>
                    <a:pt x="1104" y="366"/>
                  </a:cubicBezTo>
                  <a:cubicBezTo>
                    <a:pt x="1123" y="357"/>
                    <a:pt x="1140" y="387"/>
                    <a:pt x="1137" y="360"/>
                  </a:cubicBezTo>
                  <a:cubicBezTo>
                    <a:pt x="1150" y="361"/>
                    <a:pt x="1150" y="377"/>
                    <a:pt x="1163" y="379"/>
                  </a:cubicBezTo>
                  <a:cubicBezTo>
                    <a:pt x="1173" y="377"/>
                    <a:pt x="1169" y="359"/>
                    <a:pt x="1189" y="366"/>
                  </a:cubicBezTo>
                  <a:cubicBezTo>
                    <a:pt x="1191" y="377"/>
                    <a:pt x="1183" y="377"/>
                    <a:pt x="1183" y="386"/>
                  </a:cubicBezTo>
                  <a:cubicBezTo>
                    <a:pt x="1188" y="389"/>
                    <a:pt x="1219" y="356"/>
                    <a:pt x="1235" y="373"/>
                  </a:cubicBezTo>
                  <a:cubicBezTo>
                    <a:pt x="1243" y="380"/>
                    <a:pt x="1238" y="372"/>
                    <a:pt x="1248" y="373"/>
                  </a:cubicBezTo>
                  <a:cubicBezTo>
                    <a:pt x="1262" y="374"/>
                    <a:pt x="1276" y="384"/>
                    <a:pt x="1295" y="379"/>
                  </a:cubicBezTo>
                  <a:cubicBezTo>
                    <a:pt x="1292" y="383"/>
                    <a:pt x="1298" y="396"/>
                    <a:pt x="1295" y="399"/>
                  </a:cubicBezTo>
                  <a:cubicBezTo>
                    <a:pt x="1292" y="401"/>
                    <a:pt x="1283" y="397"/>
                    <a:pt x="1281" y="399"/>
                  </a:cubicBezTo>
                  <a:cubicBezTo>
                    <a:pt x="1277" y="404"/>
                    <a:pt x="1281" y="416"/>
                    <a:pt x="1268" y="412"/>
                  </a:cubicBezTo>
                  <a:cubicBezTo>
                    <a:pt x="1280" y="428"/>
                    <a:pt x="1320" y="416"/>
                    <a:pt x="1334" y="412"/>
                  </a:cubicBezTo>
                  <a:cubicBezTo>
                    <a:pt x="1348" y="406"/>
                    <a:pt x="1343" y="423"/>
                    <a:pt x="1347" y="425"/>
                  </a:cubicBezTo>
                  <a:cubicBezTo>
                    <a:pt x="1353" y="429"/>
                    <a:pt x="1368" y="421"/>
                    <a:pt x="1367" y="432"/>
                  </a:cubicBezTo>
                  <a:cubicBezTo>
                    <a:pt x="1413" y="420"/>
                    <a:pt x="1425" y="458"/>
                    <a:pt x="1452" y="445"/>
                  </a:cubicBezTo>
                  <a:cubicBezTo>
                    <a:pt x="1446" y="466"/>
                    <a:pt x="1474" y="454"/>
                    <a:pt x="1472" y="471"/>
                  </a:cubicBezTo>
                  <a:cubicBezTo>
                    <a:pt x="1489" y="471"/>
                    <a:pt x="1516" y="468"/>
                    <a:pt x="1498" y="484"/>
                  </a:cubicBezTo>
                  <a:cubicBezTo>
                    <a:pt x="1513" y="488"/>
                    <a:pt x="1526" y="485"/>
                    <a:pt x="1538" y="491"/>
                  </a:cubicBezTo>
                  <a:cubicBezTo>
                    <a:pt x="1539" y="492"/>
                    <a:pt x="1536" y="502"/>
                    <a:pt x="1538" y="504"/>
                  </a:cubicBezTo>
                  <a:cubicBezTo>
                    <a:pt x="1540" y="507"/>
                    <a:pt x="1554" y="501"/>
                    <a:pt x="1557" y="504"/>
                  </a:cubicBezTo>
                  <a:cubicBezTo>
                    <a:pt x="1563" y="530"/>
                    <a:pt x="1563" y="537"/>
                    <a:pt x="1557" y="563"/>
                  </a:cubicBezTo>
                  <a:cubicBezTo>
                    <a:pt x="1546" y="547"/>
                    <a:pt x="1534" y="569"/>
                    <a:pt x="1518" y="570"/>
                  </a:cubicBezTo>
                  <a:cubicBezTo>
                    <a:pt x="1500" y="571"/>
                    <a:pt x="1476" y="551"/>
                    <a:pt x="1459" y="570"/>
                  </a:cubicBezTo>
                  <a:cubicBezTo>
                    <a:pt x="1451" y="572"/>
                    <a:pt x="1455" y="558"/>
                    <a:pt x="1452" y="557"/>
                  </a:cubicBezTo>
                  <a:cubicBezTo>
                    <a:pt x="1443" y="552"/>
                    <a:pt x="1441" y="563"/>
                    <a:pt x="1439" y="563"/>
                  </a:cubicBezTo>
                  <a:cubicBezTo>
                    <a:pt x="1432" y="563"/>
                    <a:pt x="1428" y="550"/>
                    <a:pt x="1426" y="550"/>
                  </a:cubicBezTo>
                  <a:cubicBezTo>
                    <a:pt x="1415" y="549"/>
                    <a:pt x="1397" y="568"/>
                    <a:pt x="1400" y="544"/>
                  </a:cubicBezTo>
                  <a:cubicBezTo>
                    <a:pt x="1379" y="551"/>
                    <a:pt x="1385" y="544"/>
                    <a:pt x="1360" y="544"/>
                  </a:cubicBezTo>
                  <a:cubicBezTo>
                    <a:pt x="1358" y="555"/>
                    <a:pt x="1365" y="556"/>
                    <a:pt x="1373" y="557"/>
                  </a:cubicBezTo>
                  <a:cubicBezTo>
                    <a:pt x="1384" y="555"/>
                    <a:pt x="1385" y="563"/>
                    <a:pt x="1393" y="563"/>
                  </a:cubicBezTo>
                  <a:cubicBezTo>
                    <a:pt x="1381" y="576"/>
                    <a:pt x="1394" y="570"/>
                    <a:pt x="1400" y="576"/>
                  </a:cubicBezTo>
                  <a:cubicBezTo>
                    <a:pt x="1402" y="579"/>
                    <a:pt x="1398" y="587"/>
                    <a:pt x="1400" y="589"/>
                  </a:cubicBezTo>
                  <a:cubicBezTo>
                    <a:pt x="1403" y="595"/>
                    <a:pt x="1412" y="595"/>
                    <a:pt x="1413" y="603"/>
                  </a:cubicBezTo>
                  <a:cubicBezTo>
                    <a:pt x="1413" y="609"/>
                    <a:pt x="1427" y="628"/>
                    <a:pt x="1426" y="649"/>
                  </a:cubicBezTo>
                  <a:cubicBezTo>
                    <a:pt x="1428" y="671"/>
                    <a:pt x="1467" y="655"/>
                    <a:pt x="1472" y="675"/>
                  </a:cubicBezTo>
                  <a:cubicBezTo>
                    <a:pt x="1479" y="671"/>
                    <a:pt x="1479" y="660"/>
                    <a:pt x="1492" y="662"/>
                  </a:cubicBezTo>
                  <a:cubicBezTo>
                    <a:pt x="1489" y="642"/>
                    <a:pt x="1461" y="649"/>
                    <a:pt x="1452" y="635"/>
                  </a:cubicBezTo>
                  <a:cubicBezTo>
                    <a:pt x="1448" y="610"/>
                    <a:pt x="1488" y="628"/>
                    <a:pt x="1505" y="622"/>
                  </a:cubicBezTo>
                  <a:cubicBezTo>
                    <a:pt x="1502" y="638"/>
                    <a:pt x="1534" y="619"/>
                    <a:pt x="1524" y="642"/>
                  </a:cubicBezTo>
                  <a:cubicBezTo>
                    <a:pt x="1542" y="650"/>
                    <a:pt x="1553" y="622"/>
                    <a:pt x="1551" y="649"/>
                  </a:cubicBezTo>
                  <a:cubicBezTo>
                    <a:pt x="1569" y="640"/>
                    <a:pt x="1551" y="614"/>
                    <a:pt x="1538" y="616"/>
                  </a:cubicBezTo>
                  <a:cubicBezTo>
                    <a:pt x="1542" y="603"/>
                    <a:pt x="1555" y="598"/>
                    <a:pt x="1570" y="596"/>
                  </a:cubicBezTo>
                  <a:cubicBezTo>
                    <a:pt x="1580" y="588"/>
                    <a:pt x="1580" y="571"/>
                    <a:pt x="1590" y="563"/>
                  </a:cubicBezTo>
                  <a:cubicBezTo>
                    <a:pt x="1617" y="560"/>
                    <a:pt x="1632" y="569"/>
                    <a:pt x="1649" y="576"/>
                  </a:cubicBezTo>
                  <a:cubicBezTo>
                    <a:pt x="1656" y="575"/>
                    <a:pt x="1654" y="563"/>
                    <a:pt x="1662" y="563"/>
                  </a:cubicBezTo>
                  <a:cubicBezTo>
                    <a:pt x="1663" y="552"/>
                    <a:pt x="1658" y="546"/>
                    <a:pt x="1649" y="544"/>
                  </a:cubicBezTo>
                  <a:cubicBezTo>
                    <a:pt x="1659" y="519"/>
                    <a:pt x="1660" y="495"/>
                    <a:pt x="1656" y="471"/>
                  </a:cubicBezTo>
                  <a:cubicBezTo>
                    <a:pt x="1677" y="471"/>
                    <a:pt x="1696" y="469"/>
                    <a:pt x="1708" y="478"/>
                  </a:cubicBezTo>
                  <a:cubicBezTo>
                    <a:pt x="1713" y="481"/>
                    <a:pt x="1730" y="481"/>
                    <a:pt x="1728" y="498"/>
                  </a:cubicBezTo>
                  <a:cubicBezTo>
                    <a:pt x="1715" y="498"/>
                    <a:pt x="1702" y="498"/>
                    <a:pt x="1689" y="498"/>
                  </a:cubicBezTo>
                  <a:cubicBezTo>
                    <a:pt x="1689" y="504"/>
                    <a:pt x="1689" y="511"/>
                    <a:pt x="1689" y="517"/>
                  </a:cubicBezTo>
                  <a:cubicBezTo>
                    <a:pt x="1703" y="536"/>
                    <a:pt x="1708" y="516"/>
                    <a:pt x="1721" y="524"/>
                  </a:cubicBezTo>
                  <a:cubicBezTo>
                    <a:pt x="1728" y="528"/>
                    <a:pt x="1701" y="531"/>
                    <a:pt x="1702" y="530"/>
                  </a:cubicBezTo>
                  <a:cubicBezTo>
                    <a:pt x="1695" y="542"/>
                    <a:pt x="1720" y="530"/>
                    <a:pt x="1728" y="544"/>
                  </a:cubicBezTo>
                  <a:cubicBezTo>
                    <a:pt x="1739" y="537"/>
                    <a:pt x="1751" y="530"/>
                    <a:pt x="1761" y="517"/>
                  </a:cubicBezTo>
                  <a:cubicBezTo>
                    <a:pt x="1763" y="514"/>
                    <a:pt x="1769" y="512"/>
                    <a:pt x="1767" y="504"/>
                  </a:cubicBezTo>
                  <a:cubicBezTo>
                    <a:pt x="1797" y="512"/>
                    <a:pt x="1793" y="486"/>
                    <a:pt x="1820" y="491"/>
                  </a:cubicBezTo>
                  <a:cubicBezTo>
                    <a:pt x="1828" y="488"/>
                    <a:pt x="1833" y="483"/>
                    <a:pt x="1833" y="471"/>
                  </a:cubicBezTo>
                  <a:cubicBezTo>
                    <a:pt x="1844" y="472"/>
                    <a:pt x="1850" y="466"/>
                    <a:pt x="1853" y="458"/>
                  </a:cubicBezTo>
                  <a:cubicBezTo>
                    <a:pt x="1879" y="478"/>
                    <a:pt x="1900" y="447"/>
                    <a:pt x="1925" y="445"/>
                  </a:cubicBezTo>
                  <a:cubicBezTo>
                    <a:pt x="1925" y="454"/>
                    <a:pt x="1925" y="463"/>
                    <a:pt x="1925" y="471"/>
                  </a:cubicBezTo>
                  <a:cubicBezTo>
                    <a:pt x="1948" y="473"/>
                    <a:pt x="1969" y="471"/>
                    <a:pt x="1984" y="465"/>
                  </a:cubicBezTo>
                  <a:cubicBezTo>
                    <a:pt x="1987" y="464"/>
                    <a:pt x="1996" y="467"/>
                    <a:pt x="1997" y="465"/>
                  </a:cubicBezTo>
                  <a:cubicBezTo>
                    <a:pt x="1998" y="464"/>
                    <a:pt x="1997" y="458"/>
                    <a:pt x="1997" y="458"/>
                  </a:cubicBezTo>
                  <a:cubicBezTo>
                    <a:pt x="2009" y="454"/>
                    <a:pt x="2030" y="459"/>
                    <a:pt x="2030" y="438"/>
                  </a:cubicBezTo>
                  <a:cubicBezTo>
                    <a:pt x="2048" y="446"/>
                    <a:pt x="2073" y="448"/>
                    <a:pt x="2083" y="465"/>
                  </a:cubicBezTo>
                  <a:cubicBezTo>
                    <a:pt x="2092" y="461"/>
                    <a:pt x="2099" y="454"/>
                    <a:pt x="2102" y="445"/>
                  </a:cubicBezTo>
                  <a:cubicBezTo>
                    <a:pt x="2103" y="438"/>
                    <a:pt x="2074" y="432"/>
                    <a:pt x="2096" y="425"/>
                  </a:cubicBezTo>
                  <a:cubicBezTo>
                    <a:pt x="2085" y="410"/>
                    <a:pt x="2054" y="415"/>
                    <a:pt x="2063" y="379"/>
                  </a:cubicBezTo>
                  <a:cubicBezTo>
                    <a:pt x="2074" y="384"/>
                    <a:pt x="2077" y="394"/>
                    <a:pt x="2096" y="399"/>
                  </a:cubicBezTo>
                  <a:cubicBezTo>
                    <a:pt x="2103" y="401"/>
                    <a:pt x="2116" y="417"/>
                    <a:pt x="2135" y="412"/>
                  </a:cubicBezTo>
                  <a:cubicBezTo>
                    <a:pt x="2139" y="411"/>
                    <a:pt x="2142" y="405"/>
                    <a:pt x="2142" y="406"/>
                  </a:cubicBezTo>
                  <a:cubicBezTo>
                    <a:pt x="2147" y="405"/>
                    <a:pt x="2154" y="417"/>
                    <a:pt x="2155" y="406"/>
                  </a:cubicBezTo>
                  <a:cubicBezTo>
                    <a:pt x="2163" y="404"/>
                    <a:pt x="2164" y="417"/>
                    <a:pt x="2168" y="419"/>
                  </a:cubicBezTo>
                  <a:cubicBezTo>
                    <a:pt x="2179" y="423"/>
                    <a:pt x="2191" y="415"/>
                    <a:pt x="2188" y="432"/>
                  </a:cubicBezTo>
                  <a:cubicBezTo>
                    <a:pt x="2209" y="424"/>
                    <a:pt x="2217" y="436"/>
                    <a:pt x="2240" y="425"/>
                  </a:cubicBezTo>
                  <a:cubicBezTo>
                    <a:pt x="2232" y="447"/>
                    <a:pt x="2262" y="430"/>
                    <a:pt x="2253" y="452"/>
                  </a:cubicBezTo>
                  <a:cubicBezTo>
                    <a:pt x="2265" y="451"/>
                    <a:pt x="2271" y="456"/>
                    <a:pt x="2273" y="465"/>
                  </a:cubicBezTo>
                  <a:cubicBezTo>
                    <a:pt x="2294" y="462"/>
                    <a:pt x="2296" y="477"/>
                    <a:pt x="2319" y="471"/>
                  </a:cubicBezTo>
                  <a:cubicBezTo>
                    <a:pt x="2331" y="431"/>
                    <a:pt x="2281" y="452"/>
                    <a:pt x="2293" y="412"/>
                  </a:cubicBezTo>
                  <a:cubicBezTo>
                    <a:pt x="2290" y="402"/>
                    <a:pt x="2284" y="415"/>
                    <a:pt x="2273" y="412"/>
                  </a:cubicBezTo>
                  <a:cubicBezTo>
                    <a:pt x="2273" y="397"/>
                    <a:pt x="2284" y="393"/>
                    <a:pt x="2280" y="373"/>
                  </a:cubicBezTo>
                  <a:cubicBezTo>
                    <a:pt x="2282" y="365"/>
                    <a:pt x="2269" y="370"/>
                    <a:pt x="2267" y="366"/>
                  </a:cubicBezTo>
                  <a:cubicBezTo>
                    <a:pt x="2265" y="364"/>
                    <a:pt x="2279" y="351"/>
                    <a:pt x="2267" y="353"/>
                  </a:cubicBezTo>
                  <a:cubicBezTo>
                    <a:pt x="2267" y="340"/>
                    <a:pt x="2285" y="345"/>
                    <a:pt x="2280" y="327"/>
                  </a:cubicBezTo>
                  <a:cubicBezTo>
                    <a:pt x="2293" y="327"/>
                    <a:pt x="2288" y="309"/>
                    <a:pt x="2306" y="314"/>
                  </a:cubicBezTo>
                  <a:cubicBezTo>
                    <a:pt x="2305" y="299"/>
                    <a:pt x="2312" y="293"/>
                    <a:pt x="2326" y="294"/>
                  </a:cubicBezTo>
                  <a:cubicBezTo>
                    <a:pt x="2319" y="265"/>
                    <a:pt x="2348" y="272"/>
                    <a:pt x="2345" y="248"/>
                  </a:cubicBezTo>
                  <a:cubicBezTo>
                    <a:pt x="2377" y="242"/>
                    <a:pt x="2389" y="257"/>
                    <a:pt x="2411" y="261"/>
                  </a:cubicBezTo>
                  <a:cubicBezTo>
                    <a:pt x="2411" y="270"/>
                    <a:pt x="2410" y="280"/>
                    <a:pt x="2418" y="281"/>
                  </a:cubicBezTo>
                  <a:cubicBezTo>
                    <a:pt x="2417" y="288"/>
                    <a:pt x="2406" y="286"/>
                    <a:pt x="2398" y="287"/>
                  </a:cubicBezTo>
                  <a:cubicBezTo>
                    <a:pt x="2397" y="315"/>
                    <a:pt x="2410" y="324"/>
                    <a:pt x="2398" y="347"/>
                  </a:cubicBezTo>
                  <a:cubicBezTo>
                    <a:pt x="2403" y="350"/>
                    <a:pt x="2407" y="356"/>
                    <a:pt x="2411" y="360"/>
                  </a:cubicBezTo>
                  <a:cubicBezTo>
                    <a:pt x="2414" y="362"/>
                    <a:pt x="2417" y="368"/>
                    <a:pt x="2424" y="366"/>
                  </a:cubicBezTo>
                  <a:cubicBezTo>
                    <a:pt x="2413" y="381"/>
                    <a:pt x="2421" y="416"/>
                    <a:pt x="2411" y="432"/>
                  </a:cubicBezTo>
                  <a:cubicBezTo>
                    <a:pt x="2405" y="453"/>
                    <a:pt x="2428" y="445"/>
                    <a:pt x="2431" y="458"/>
                  </a:cubicBezTo>
                  <a:cubicBezTo>
                    <a:pt x="2426" y="510"/>
                    <a:pt x="2402" y="543"/>
                    <a:pt x="2359" y="557"/>
                  </a:cubicBezTo>
                  <a:cubicBezTo>
                    <a:pt x="2360" y="570"/>
                    <a:pt x="2387" y="559"/>
                    <a:pt x="2391" y="570"/>
                  </a:cubicBezTo>
                  <a:cubicBezTo>
                    <a:pt x="2407" y="568"/>
                    <a:pt x="2404" y="547"/>
                    <a:pt x="2424" y="550"/>
                  </a:cubicBezTo>
                  <a:cubicBezTo>
                    <a:pt x="2421" y="555"/>
                    <a:pt x="2418" y="561"/>
                    <a:pt x="2418" y="570"/>
                  </a:cubicBezTo>
                  <a:cubicBezTo>
                    <a:pt x="2425" y="568"/>
                    <a:pt x="2422" y="557"/>
                    <a:pt x="2431" y="557"/>
                  </a:cubicBezTo>
                  <a:cubicBezTo>
                    <a:pt x="2439" y="559"/>
                    <a:pt x="2434" y="546"/>
                    <a:pt x="2437" y="544"/>
                  </a:cubicBezTo>
                  <a:cubicBezTo>
                    <a:pt x="2439" y="542"/>
                    <a:pt x="2450" y="545"/>
                    <a:pt x="2451" y="544"/>
                  </a:cubicBezTo>
                  <a:cubicBezTo>
                    <a:pt x="2453" y="538"/>
                    <a:pt x="2448" y="529"/>
                    <a:pt x="2451" y="524"/>
                  </a:cubicBezTo>
                  <a:cubicBezTo>
                    <a:pt x="2457" y="524"/>
                    <a:pt x="2464" y="524"/>
                    <a:pt x="2470" y="524"/>
                  </a:cubicBezTo>
                  <a:cubicBezTo>
                    <a:pt x="2463" y="502"/>
                    <a:pt x="2490" y="483"/>
                    <a:pt x="2470" y="471"/>
                  </a:cubicBezTo>
                  <a:cubicBezTo>
                    <a:pt x="2472" y="464"/>
                    <a:pt x="2483" y="467"/>
                    <a:pt x="2484" y="458"/>
                  </a:cubicBezTo>
                  <a:cubicBezTo>
                    <a:pt x="2483" y="452"/>
                    <a:pt x="2475" y="453"/>
                    <a:pt x="2470" y="452"/>
                  </a:cubicBezTo>
                  <a:cubicBezTo>
                    <a:pt x="2469" y="437"/>
                    <a:pt x="2494" y="449"/>
                    <a:pt x="2503" y="445"/>
                  </a:cubicBezTo>
                  <a:cubicBezTo>
                    <a:pt x="2496" y="439"/>
                    <a:pt x="2501" y="421"/>
                    <a:pt x="2484" y="425"/>
                  </a:cubicBezTo>
                  <a:cubicBezTo>
                    <a:pt x="2468" y="434"/>
                    <a:pt x="2459" y="408"/>
                    <a:pt x="2457" y="425"/>
                  </a:cubicBezTo>
                  <a:cubicBezTo>
                    <a:pt x="2446" y="414"/>
                    <a:pt x="2447" y="400"/>
                    <a:pt x="2451" y="386"/>
                  </a:cubicBezTo>
                  <a:cubicBezTo>
                    <a:pt x="2451" y="385"/>
                    <a:pt x="2463" y="387"/>
                    <a:pt x="2464" y="386"/>
                  </a:cubicBezTo>
                  <a:cubicBezTo>
                    <a:pt x="2469" y="380"/>
                    <a:pt x="2460" y="360"/>
                    <a:pt x="2464" y="353"/>
                  </a:cubicBezTo>
                  <a:cubicBezTo>
                    <a:pt x="2464" y="344"/>
                    <a:pt x="2455" y="352"/>
                    <a:pt x="2457" y="353"/>
                  </a:cubicBezTo>
                  <a:cubicBezTo>
                    <a:pt x="2444" y="343"/>
                    <a:pt x="2452" y="328"/>
                    <a:pt x="2444" y="314"/>
                  </a:cubicBezTo>
                  <a:cubicBezTo>
                    <a:pt x="2470" y="322"/>
                    <a:pt x="2460" y="295"/>
                    <a:pt x="2477" y="294"/>
                  </a:cubicBezTo>
                  <a:cubicBezTo>
                    <a:pt x="2477" y="283"/>
                    <a:pt x="2477" y="272"/>
                    <a:pt x="2477" y="261"/>
                  </a:cubicBezTo>
                  <a:cubicBezTo>
                    <a:pt x="2499" y="254"/>
                    <a:pt x="2487" y="281"/>
                    <a:pt x="2490" y="294"/>
                  </a:cubicBezTo>
                  <a:cubicBezTo>
                    <a:pt x="2491" y="304"/>
                    <a:pt x="2503" y="288"/>
                    <a:pt x="2503" y="301"/>
                  </a:cubicBezTo>
                  <a:cubicBezTo>
                    <a:pt x="2503" y="304"/>
                    <a:pt x="2497" y="309"/>
                    <a:pt x="2497" y="307"/>
                  </a:cubicBezTo>
                  <a:cubicBezTo>
                    <a:pt x="2501" y="325"/>
                    <a:pt x="2517" y="329"/>
                    <a:pt x="2536" y="340"/>
                  </a:cubicBezTo>
                  <a:cubicBezTo>
                    <a:pt x="2549" y="342"/>
                    <a:pt x="2535" y="321"/>
                    <a:pt x="2529" y="320"/>
                  </a:cubicBezTo>
                  <a:cubicBezTo>
                    <a:pt x="2539" y="310"/>
                    <a:pt x="2558" y="310"/>
                    <a:pt x="2575" y="307"/>
                  </a:cubicBezTo>
                  <a:cubicBezTo>
                    <a:pt x="2574" y="299"/>
                    <a:pt x="2563" y="302"/>
                    <a:pt x="2556" y="301"/>
                  </a:cubicBezTo>
                  <a:cubicBezTo>
                    <a:pt x="2561" y="282"/>
                    <a:pt x="2546" y="283"/>
                    <a:pt x="2549" y="268"/>
                  </a:cubicBezTo>
                  <a:cubicBezTo>
                    <a:pt x="2554" y="283"/>
                    <a:pt x="2595" y="262"/>
                    <a:pt x="2588" y="287"/>
                  </a:cubicBezTo>
                  <a:cubicBezTo>
                    <a:pt x="2595" y="293"/>
                    <a:pt x="2602" y="281"/>
                    <a:pt x="2602" y="281"/>
                  </a:cubicBezTo>
                  <a:cubicBezTo>
                    <a:pt x="2610" y="284"/>
                    <a:pt x="2603" y="289"/>
                    <a:pt x="2608" y="294"/>
                  </a:cubicBezTo>
                  <a:cubicBezTo>
                    <a:pt x="2610" y="296"/>
                    <a:pt x="2620" y="292"/>
                    <a:pt x="2621" y="294"/>
                  </a:cubicBezTo>
                  <a:cubicBezTo>
                    <a:pt x="2632" y="307"/>
                    <a:pt x="2656" y="293"/>
                    <a:pt x="2641" y="314"/>
                  </a:cubicBezTo>
                  <a:cubicBezTo>
                    <a:pt x="2652" y="314"/>
                    <a:pt x="2663" y="314"/>
                    <a:pt x="2674" y="314"/>
                  </a:cubicBezTo>
                  <a:cubicBezTo>
                    <a:pt x="2675" y="307"/>
                    <a:pt x="2646" y="300"/>
                    <a:pt x="2667" y="294"/>
                  </a:cubicBezTo>
                  <a:cubicBezTo>
                    <a:pt x="2663" y="288"/>
                    <a:pt x="2655" y="284"/>
                    <a:pt x="2648" y="281"/>
                  </a:cubicBezTo>
                  <a:cubicBezTo>
                    <a:pt x="2643" y="248"/>
                    <a:pt x="2648" y="246"/>
                    <a:pt x="2648" y="209"/>
                  </a:cubicBezTo>
                  <a:cubicBezTo>
                    <a:pt x="2683" y="205"/>
                    <a:pt x="2731" y="213"/>
                    <a:pt x="2759" y="209"/>
                  </a:cubicBezTo>
                  <a:cubicBezTo>
                    <a:pt x="2772" y="206"/>
                    <a:pt x="2762" y="188"/>
                    <a:pt x="2779" y="202"/>
                  </a:cubicBezTo>
                  <a:cubicBezTo>
                    <a:pt x="2800" y="188"/>
                    <a:pt x="2783" y="175"/>
                    <a:pt x="2792" y="156"/>
                  </a:cubicBezTo>
                  <a:cubicBezTo>
                    <a:pt x="2807" y="158"/>
                    <a:pt x="2817" y="155"/>
                    <a:pt x="2825" y="149"/>
                  </a:cubicBezTo>
                  <a:cubicBezTo>
                    <a:pt x="2835" y="135"/>
                    <a:pt x="2853" y="129"/>
                    <a:pt x="2864" y="117"/>
                  </a:cubicBezTo>
                  <a:cubicBezTo>
                    <a:pt x="2931" y="107"/>
                    <a:pt x="3001" y="100"/>
                    <a:pt x="3055" y="77"/>
                  </a:cubicBezTo>
                  <a:cubicBezTo>
                    <a:pt x="3066" y="69"/>
                    <a:pt x="3068" y="90"/>
                    <a:pt x="3068" y="90"/>
                  </a:cubicBezTo>
                  <a:cubicBezTo>
                    <a:pt x="3071" y="90"/>
                    <a:pt x="3079" y="73"/>
                    <a:pt x="3075" y="71"/>
                  </a:cubicBezTo>
                  <a:cubicBezTo>
                    <a:pt x="3085" y="75"/>
                    <a:pt x="3075" y="83"/>
                    <a:pt x="3081" y="90"/>
                  </a:cubicBezTo>
                  <a:cubicBezTo>
                    <a:pt x="3084" y="93"/>
                    <a:pt x="3097" y="88"/>
                    <a:pt x="3094" y="97"/>
                  </a:cubicBezTo>
                  <a:cubicBezTo>
                    <a:pt x="3104" y="93"/>
                    <a:pt x="3089" y="87"/>
                    <a:pt x="3101" y="84"/>
                  </a:cubicBezTo>
                  <a:cubicBezTo>
                    <a:pt x="3112" y="81"/>
                    <a:pt x="3135" y="86"/>
                    <a:pt x="3134" y="64"/>
                  </a:cubicBezTo>
                  <a:cubicBezTo>
                    <a:pt x="3147" y="66"/>
                    <a:pt x="3154" y="63"/>
                    <a:pt x="3153" y="51"/>
                  </a:cubicBezTo>
                  <a:cubicBezTo>
                    <a:pt x="3162" y="53"/>
                    <a:pt x="3164" y="62"/>
                    <a:pt x="3173" y="64"/>
                  </a:cubicBezTo>
                  <a:cubicBezTo>
                    <a:pt x="3190" y="63"/>
                    <a:pt x="3186" y="42"/>
                    <a:pt x="3186" y="25"/>
                  </a:cubicBezTo>
                  <a:cubicBezTo>
                    <a:pt x="3219" y="13"/>
                    <a:pt x="3249" y="0"/>
                    <a:pt x="3298" y="5"/>
                  </a:cubicBezTo>
                  <a:cubicBezTo>
                    <a:pt x="3293" y="11"/>
                    <a:pt x="3291" y="20"/>
                    <a:pt x="3291" y="31"/>
                  </a:cubicBezTo>
                  <a:cubicBezTo>
                    <a:pt x="3304" y="46"/>
                    <a:pt x="3331" y="46"/>
                    <a:pt x="3344" y="31"/>
                  </a:cubicBezTo>
                  <a:cubicBezTo>
                    <a:pt x="3351" y="32"/>
                    <a:pt x="3348" y="38"/>
                    <a:pt x="3344" y="38"/>
                  </a:cubicBezTo>
                  <a:close/>
                  <a:moveTo>
                    <a:pt x="4920" y="839"/>
                  </a:moveTo>
                  <a:cubicBezTo>
                    <a:pt x="4920" y="830"/>
                    <a:pt x="4909" y="833"/>
                    <a:pt x="4907" y="826"/>
                  </a:cubicBezTo>
                  <a:cubicBezTo>
                    <a:pt x="4884" y="821"/>
                    <a:pt x="4884" y="837"/>
                    <a:pt x="4907" y="833"/>
                  </a:cubicBezTo>
                  <a:cubicBezTo>
                    <a:pt x="4909" y="838"/>
                    <a:pt x="4913" y="840"/>
                    <a:pt x="4920" y="839"/>
                  </a:cubicBezTo>
                  <a:close/>
                  <a:moveTo>
                    <a:pt x="1419" y="1332"/>
                  </a:moveTo>
                  <a:cubicBezTo>
                    <a:pt x="1414" y="1352"/>
                    <a:pt x="1442" y="1340"/>
                    <a:pt x="1432" y="1365"/>
                  </a:cubicBezTo>
                  <a:cubicBezTo>
                    <a:pt x="1444" y="1367"/>
                    <a:pt x="1449" y="1355"/>
                    <a:pt x="1452" y="1365"/>
                  </a:cubicBezTo>
                  <a:cubicBezTo>
                    <a:pt x="1453" y="1371"/>
                    <a:pt x="1450" y="1369"/>
                    <a:pt x="1446" y="1371"/>
                  </a:cubicBezTo>
                  <a:cubicBezTo>
                    <a:pt x="1434" y="1376"/>
                    <a:pt x="1407" y="1385"/>
                    <a:pt x="1400" y="1384"/>
                  </a:cubicBezTo>
                  <a:cubicBezTo>
                    <a:pt x="1382" y="1382"/>
                    <a:pt x="1379" y="1367"/>
                    <a:pt x="1367" y="1358"/>
                  </a:cubicBezTo>
                  <a:cubicBezTo>
                    <a:pt x="1367" y="1347"/>
                    <a:pt x="1385" y="1354"/>
                    <a:pt x="1386" y="1345"/>
                  </a:cubicBezTo>
                  <a:cubicBezTo>
                    <a:pt x="1373" y="1333"/>
                    <a:pt x="1367" y="1330"/>
                    <a:pt x="1347" y="1338"/>
                  </a:cubicBezTo>
                  <a:cubicBezTo>
                    <a:pt x="1341" y="1327"/>
                    <a:pt x="1335" y="1316"/>
                    <a:pt x="1314" y="1319"/>
                  </a:cubicBezTo>
                  <a:cubicBezTo>
                    <a:pt x="1306" y="1316"/>
                    <a:pt x="1311" y="1328"/>
                    <a:pt x="1308" y="1332"/>
                  </a:cubicBezTo>
                  <a:cubicBezTo>
                    <a:pt x="1304" y="1336"/>
                    <a:pt x="1292" y="1335"/>
                    <a:pt x="1288" y="1338"/>
                  </a:cubicBezTo>
                  <a:cubicBezTo>
                    <a:pt x="1281" y="1344"/>
                    <a:pt x="1278" y="1363"/>
                    <a:pt x="1262" y="1358"/>
                  </a:cubicBezTo>
                  <a:cubicBezTo>
                    <a:pt x="1271" y="1381"/>
                    <a:pt x="1250" y="1387"/>
                    <a:pt x="1248" y="1391"/>
                  </a:cubicBezTo>
                  <a:cubicBezTo>
                    <a:pt x="1244" y="1405"/>
                    <a:pt x="1247" y="1419"/>
                    <a:pt x="1242" y="1437"/>
                  </a:cubicBezTo>
                  <a:cubicBezTo>
                    <a:pt x="1235" y="1437"/>
                    <a:pt x="1234" y="1432"/>
                    <a:pt x="1229" y="1430"/>
                  </a:cubicBezTo>
                  <a:cubicBezTo>
                    <a:pt x="1223" y="1454"/>
                    <a:pt x="1244" y="1462"/>
                    <a:pt x="1229" y="1476"/>
                  </a:cubicBezTo>
                  <a:cubicBezTo>
                    <a:pt x="1241" y="1470"/>
                    <a:pt x="1239" y="1488"/>
                    <a:pt x="1242" y="1489"/>
                  </a:cubicBezTo>
                  <a:cubicBezTo>
                    <a:pt x="1245" y="1491"/>
                    <a:pt x="1252" y="1489"/>
                    <a:pt x="1255" y="1489"/>
                  </a:cubicBezTo>
                  <a:cubicBezTo>
                    <a:pt x="1270" y="1493"/>
                    <a:pt x="1273" y="1506"/>
                    <a:pt x="1281" y="1496"/>
                  </a:cubicBezTo>
                  <a:cubicBezTo>
                    <a:pt x="1282" y="1495"/>
                    <a:pt x="1293" y="1496"/>
                    <a:pt x="1295" y="1496"/>
                  </a:cubicBezTo>
                  <a:cubicBezTo>
                    <a:pt x="1318" y="1493"/>
                    <a:pt x="1310" y="1491"/>
                    <a:pt x="1321" y="1483"/>
                  </a:cubicBezTo>
                  <a:cubicBezTo>
                    <a:pt x="1333" y="1481"/>
                    <a:pt x="1335" y="1490"/>
                    <a:pt x="1347" y="1489"/>
                  </a:cubicBezTo>
                  <a:cubicBezTo>
                    <a:pt x="1348" y="1483"/>
                    <a:pt x="1348" y="1478"/>
                    <a:pt x="1354" y="1476"/>
                  </a:cubicBezTo>
                  <a:cubicBezTo>
                    <a:pt x="1369" y="1473"/>
                    <a:pt x="1399" y="1473"/>
                    <a:pt x="1413" y="1476"/>
                  </a:cubicBezTo>
                  <a:cubicBezTo>
                    <a:pt x="1424" y="1479"/>
                    <a:pt x="1426" y="1487"/>
                    <a:pt x="1439" y="1489"/>
                  </a:cubicBezTo>
                  <a:cubicBezTo>
                    <a:pt x="1446" y="1490"/>
                    <a:pt x="1447" y="1483"/>
                    <a:pt x="1452" y="1483"/>
                  </a:cubicBezTo>
                  <a:cubicBezTo>
                    <a:pt x="1450" y="1483"/>
                    <a:pt x="1456" y="1489"/>
                    <a:pt x="1459" y="1489"/>
                  </a:cubicBezTo>
                  <a:cubicBezTo>
                    <a:pt x="1477" y="1494"/>
                    <a:pt x="1477" y="1495"/>
                    <a:pt x="1492" y="1496"/>
                  </a:cubicBezTo>
                  <a:cubicBezTo>
                    <a:pt x="1521" y="1499"/>
                    <a:pt x="1553" y="1491"/>
                    <a:pt x="1584" y="1496"/>
                  </a:cubicBezTo>
                  <a:cubicBezTo>
                    <a:pt x="1581" y="1481"/>
                    <a:pt x="1585" y="1471"/>
                    <a:pt x="1590" y="1463"/>
                  </a:cubicBezTo>
                  <a:cubicBezTo>
                    <a:pt x="1567" y="1435"/>
                    <a:pt x="1549" y="1403"/>
                    <a:pt x="1505" y="1397"/>
                  </a:cubicBezTo>
                  <a:cubicBezTo>
                    <a:pt x="1507" y="1385"/>
                    <a:pt x="1496" y="1384"/>
                    <a:pt x="1492" y="1378"/>
                  </a:cubicBezTo>
                  <a:cubicBezTo>
                    <a:pt x="1492" y="1369"/>
                    <a:pt x="1488" y="1363"/>
                    <a:pt x="1485" y="1358"/>
                  </a:cubicBezTo>
                  <a:cubicBezTo>
                    <a:pt x="1488" y="1339"/>
                    <a:pt x="1508" y="1338"/>
                    <a:pt x="1505" y="1312"/>
                  </a:cubicBezTo>
                  <a:cubicBezTo>
                    <a:pt x="1466" y="1308"/>
                    <a:pt x="1448" y="1325"/>
                    <a:pt x="1419" y="1332"/>
                  </a:cubicBezTo>
                  <a:close/>
                  <a:moveTo>
                    <a:pt x="1873" y="1634"/>
                  </a:moveTo>
                  <a:cubicBezTo>
                    <a:pt x="1865" y="1634"/>
                    <a:pt x="1856" y="1637"/>
                    <a:pt x="1866" y="1640"/>
                  </a:cubicBezTo>
                  <a:cubicBezTo>
                    <a:pt x="1877" y="1630"/>
                    <a:pt x="1901" y="1632"/>
                    <a:pt x="1912" y="1627"/>
                  </a:cubicBezTo>
                  <a:cubicBezTo>
                    <a:pt x="1914" y="1627"/>
                    <a:pt x="1911" y="1616"/>
                    <a:pt x="1912" y="1614"/>
                  </a:cubicBezTo>
                  <a:cubicBezTo>
                    <a:pt x="1915" y="1611"/>
                    <a:pt x="1923" y="1622"/>
                    <a:pt x="1925" y="1621"/>
                  </a:cubicBezTo>
                  <a:cubicBezTo>
                    <a:pt x="1925" y="1605"/>
                    <a:pt x="1925" y="1590"/>
                    <a:pt x="1925" y="1575"/>
                  </a:cubicBezTo>
                  <a:cubicBezTo>
                    <a:pt x="1918" y="1565"/>
                    <a:pt x="1909" y="1562"/>
                    <a:pt x="1906" y="1555"/>
                  </a:cubicBezTo>
                  <a:cubicBezTo>
                    <a:pt x="1904" y="1552"/>
                    <a:pt x="1906" y="1545"/>
                    <a:pt x="1906" y="1542"/>
                  </a:cubicBezTo>
                  <a:cubicBezTo>
                    <a:pt x="1903" y="1532"/>
                    <a:pt x="1883" y="1525"/>
                    <a:pt x="1899" y="1522"/>
                  </a:cubicBezTo>
                  <a:cubicBezTo>
                    <a:pt x="1912" y="1522"/>
                    <a:pt x="1925" y="1522"/>
                    <a:pt x="1938" y="1522"/>
                  </a:cubicBezTo>
                  <a:cubicBezTo>
                    <a:pt x="1942" y="1498"/>
                    <a:pt x="1926" y="1499"/>
                    <a:pt x="1925" y="1489"/>
                  </a:cubicBezTo>
                  <a:cubicBezTo>
                    <a:pt x="1924" y="1475"/>
                    <a:pt x="1910" y="1478"/>
                    <a:pt x="1906" y="1470"/>
                  </a:cubicBezTo>
                  <a:cubicBezTo>
                    <a:pt x="1906" y="1471"/>
                    <a:pt x="1917" y="1462"/>
                    <a:pt x="1912" y="1456"/>
                  </a:cubicBezTo>
                  <a:cubicBezTo>
                    <a:pt x="1892" y="1461"/>
                    <a:pt x="1888" y="1450"/>
                    <a:pt x="1873" y="1450"/>
                  </a:cubicBezTo>
                  <a:cubicBezTo>
                    <a:pt x="1877" y="1412"/>
                    <a:pt x="1832" y="1425"/>
                    <a:pt x="1833" y="1391"/>
                  </a:cubicBezTo>
                  <a:cubicBezTo>
                    <a:pt x="1850" y="1377"/>
                    <a:pt x="1862" y="1358"/>
                    <a:pt x="1899" y="1365"/>
                  </a:cubicBezTo>
                  <a:cubicBezTo>
                    <a:pt x="1900" y="1359"/>
                    <a:pt x="1899" y="1352"/>
                    <a:pt x="1906" y="1352"/>
                  </a:cubicBezTo>
                  <a:cubicBezTo>
                    <a:pt x="1906" y="1333"/>
                    <a:pt x="1886" y="1336"/>
                    <a:pt x="1886" y="1319"/>
                  </a:cubicBezTo>
                  <a:cubicBezTo>
                    <a:pt x="1854" y="1315"/>
                    <a:pt x="1839" y="1327"/>
                    <a:pt x="1820" y="1319"/>
                  </a:cubicBezTo>
                  <a:cubicBezTo>
                    <a:pt x="1818" y="1327"/>
                    <a:pt x="1820" y="1333"/>
                    <a:pt x="1813" y="1325"/>
                  </a:cubicBezTo>
                  <a:cubicBezTo>
                    <a:pt x="1810" y="1321"/>
                    <a:pt x="1806" y="1332"/>
                    <a:pt x="1807" y="1332"/>
                  </a:cubicBezTo>
                  <a:cubicBezTo>
                    <a:pt x="1792" y="1338"/>
                    <a:pt x="1768" y="1350"/>
                    <a:pt x="1761" y="1352"/>
                  </a:cubicBezTo>
                  <a:cubicBezTo>
                    <a:pt x="1742" y="1356"/>
                    <a:pt x="1749" y="1361"/>
                    <a:pt x="1741" y="1371"/>
                  </a:cubicBezTo>
                  <a:cubicBezTo>
                    <a:pt x="1739" y="1373"/>
                    <a:pt x="1730" y="1369"/>
                    <a:pt x="1728" y="1371"/>
                  </a:cubicBezTo>
                  <a:cubicBezTo>
                    <a:pt x="1725" y="1374"/>
                    <a:pt x="1731" y="1387"/>
                    <a:pt x="1728" y="1391"/>
                  </a:cubicBezTo>
                  <a:cubicBezTo>
                    <a:pt x="1730" y="1405"/>
                    <a:pt x="1746" y="1381"/>
                    <a:pt x="1748" y="1404"/>
                  </a:cubicBezTo>
                  <a:cubicBezTo>
                    <a:pt x="1748" y="1411"/>
                    <a:pt x="1753" y="1412"/>
                    <a:pt x="1754" y="1417"/>
                  </a:cubicBezTo>
                  <a:cubicBezTo>
                    <a:pt x="1749" y="1437"/>
                    <a:pt x="1760" y="1452"/>
                    <a:pt x="1761" y="1456"/>
                  </a:cubicBezTo>
                  <a:cubicBezTo>
                    <a:pt x="1763" y="1465"/>
                    <a:pt x="1762" y="1465"/>
                    <a:pt x="1767" y="1470"/>
                  </a:cubicBezTo>
                  <a:cubicBezTo>
                    <a:pt x="1768" y="1470"/>
                    <a:pt x="1774" y="1490"/>
                    <a:pt x="1774" y="1489"/>
                  </a:cubicBezTo>
                  <a:cubicBezTo>
                    <a:pt x="1779" y="1508"/>
                    <a:pt x="1782" y="1503"/>
                    <a:pt x="1787" y="1516"/>
                  </a:cubicBezTo>
                  <a:cubicBezTo>
                    <a:pt x="1790" y="1521"/>
                    <a:pt x="1785" y="1530"/>
                    <a:pt x="1787" y="1535"/>
                  </a:cubicBezTo>
                  <a:cubicBezTo>
                    <a:pt x="1789" y="1540"/>
                    <a:pt x="1805" y="1542"/>
                    <a:pt x="1800" y="1555"/>
                  </a:cubicBezTo>
                  <a:cubicBezTo>
                    <a:pt x="1776" y="1549"/>
                    <a:pt x="1794" y="1583"/>
                    <a:pt x="1781" y="1588"/>
                  </a:cubicBezTo>
                  <a:cubicBezTo>
                    <a:pt x="1808" y="1592"/>
                    <a:pt x="1808" y="1633"/>
                    <a:pt x="1840" y="1614"/>
                  </a:cubicBezTo>
                  <a:cubicBezTo>
                    <a:pt x="1815" y="1639"/>
                    <a:pt x="1870" y="1617"/>
                    <a:pt x="1873" y="1634"/>
                  </a:cubicBezTo>
                  <a:close/>
                  <a:moveTo>
                    <a:pt x="2069" y="1332"/>
                  </a:moveTo>
                  <a:cubicBezTo>
                    <a:pt x="2064" y="1336"/>
                    <a:pt x="2067" y="1346"/>
                    <a:pt x="2063" y="1352"/>
                  </a:cubicBezTo>
                  <a:cubicBezTo>
                    <a:pt x="2058" y="1357"/>
                    <a:pt x="2046" y="1357"/>
                    <a:pt x="2043" y="1365"/>
                  </a:cubicBezTo>
                  <a:cubicBezTo>
                    <a:pt x="2047" y="1369"/>
                    <a:pt x="2063" y="1382"/>
                    <a:pt x="2063" y="1391"/>
                  </a:cubicBezTo>
                  <a:cubicBezTo>
                    <a:pt x="2063" y="1391"/>
                    <a:pt x="2052" y="1392"/>
                    <a:pt x="2057" y="1397"/>
                  </a:cubicBezTo>
                  <a:cubicBezTo>
                    <a:pt x="2062" y="1404"/>
                    <a:pt x="2075" y="1400"/>
                    <a:pt x="2083" y="1411"/>
                  </a:cubicBezTo>
                  <a:cubicBezTo>
                    <a:pt x="2084" y="1403"/>
                    <a:pt x="2090" y="1400"/>
                    <a:pt x="2096" y="1397"/>
                  </a:cubicBezTo>
                  <a:cubicBezTo>
                    <a:pt x="2101" y="1376"/>
                    <a:pt x="2085" y="1377"/>
                    <a:pt x="2083" y="1365"/>
                  </a:cubicBezTo>
                  <a:cubicBezTo>
                    <a:pt x="2092" y="1359"/>
                    <a:pt x="2103" y="1355"/>
                    <a:pt x="2102" y="1338"/>
                  </a:cubicBezTo>
                  <a:cubicBezTo>
                    <a:pt x="2090" y="1339"/>
                    <a:pt x="2089" y="1333"/>
                    <a:pt x="2096" y="1325"/>
                  </a:cubicBezTo>
                  <a:cubicBezTo>
                    <a:pt x="2087" y="1328"/>
                    <a:pt x="2077" y="1326"/>
                    <a:pt x="2069" y="1332"/>
                  </a:cubicBezTo>
                  <a:close/>
                  <a:moveTo>
                    <a:pt x="1209" y="1509"/>
                  </a:moveTo>
                  <a:cubicBezTo>
                    <a:pt x="1206" y="1535"/>
                    <a:pt x="1254" y="1520"/>
                    <a:pt x="1255" y="1509"/>
                  </a:cubicBezTo>
                  <a:cubicBezTo>
                    <a:pt x="1236" y="1502"/>
                    <a:pt x="1228" y="1502"/>
                    <a:pt x="1209" y="1509"/>
                  </a:cubicBezTo>
                  <a:close/>
                  <a:moveTo>
                    <a:pt x="1360" y="2731"/>
                  </a:moveTo>
                  <a:cubicBezTo>
                    <a:pt x="1370" y="2705"/>
                    <a:pt x="1405" y="2706"/>
                    <a:pt x="1400" y="2665"/>
                  </a:cubicBezTo>
                  <a:cubicBezTo>
                    <a:pt x="1381" y="2680"/>
                    <a:pt x="1348" y="2651"/>
                    <a:pt x="1327" y="2672"/>
                  </a:cubicBezTo>
                  <a:cubicBezTo>
                    <a:pt x="1356" y="2675"/>
                    <a:pt x="1324" y="2677"/>
                    <a:pt x="1321" y="2685"/>
                  </a:cubicBezTo>
                  <a:cubicBezTo>
                    <a:pt x="1322" y="2680"/>
                    <a:pt x="1327" y="2700"/>
                    <a:pt x="1327" y="2705"/>
                  </a:cubicBezTo>
                  <a:cubicBezTo>
                    <a:pt x="1327" y="2712"/>
                    <a:pt x="1328" y="2723"/>
                    <a:pt x="1321" y="2724"/>
                  </a:cubicBezTo>
                  <a:cubicBezTo>
                    <a:pt x="1321" y="2721"/>
                    <a:pt x="1316" y="2717"/>
                    <a:pt x="1314" y="2724"/>
                  </a:cubicBezTo>
                  <a:cubicBezTo>
                    <a:pt x="1323" y="2733"/>
                    <a:pt x="1343" y="2731"/>
                    <a:pt x="1360" y="27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87">
              <a:extLst>
                <a:ext uri="{FF2B5EF4-FFF2-40B4-BE49-F238E27FC236}">
                  <a16:creationId xmlns:a16="http://schemas.microsoft.com/office/drawing/2014/main" id="{B895185F-E1C6-4DA2-99D0-6C684180F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2652713"/>
              <a:ext cx="74613" cy="25400"/>
            </a:xfrm>
            <a:custGeom>
              <a:avLst/>
              <a:gdLst>
                <a:gd name="T0" fmla="*/ 59 w 81"/>
                <a:gd name="T1" fmla="*/ 0 h 43"/>
                <a:gd name="T2" fmla="*/ 72 w 81"/>
                <a:gd name="T3" fmla="*/ 39 h 43"/>
                <a:gd name="T4" fmla="*/ 0 w 81"/>
                <a:gd name="T5" fmla="*/ 19 h 43"/>
                <a:gd name="T6" fmla="*/ 59 w 81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3">
                  <a:moveTo>
                    <a:pt x="59" y="0"/>
                  </a:moveTo>
                  <a:cubicBezTo>
                    <a:pt x="58" y="18"/>
                    <a:pt x="81" y="12"/>
                    <a:pt x="72" y="39"/>
                  </a:cubicBezTo>
                  <a:cubicBezTo>
                    <a:pt x="37" y="43"/>
                    <a:pt x="16" y="34"/>
                    <a:pt x="0" y="19"/>
                  </a:cubicBezTo>
                  <a:cubicBezTo>
                    <a:pt x="11" y="4"/>
                    <a:pt x="37" y="4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88">
              <a:extLst>
                <a:ext uri="{FF2B5EF4-FFF2-40B4-BE49-F238E27FC236}">
                  <a16:creationId xmlns:a16="http://schemas.microsoft.com/office/drawing/2014/main" id="{F894162B-1457-446F-9BC0-5777AECC50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9125" y="2700338"/>
              <a:ext cx="741363" cy="320675"/>
            </a:xfrm>
            <a:custGeom>
              <a:avLst/>
              <a:gdLst>
                <a:gd name="T0" fmla="*/ 78 w 791"/>
                <a:gd name="T1" fmla="*/ 31 h 552"/>
                <a:gd name="T2" fmla="*/ 104 w 791"/>
                <a:gd name="T3" fmla="*/ 25 h 552"/>
                <a:gd name="T4" fmla="*/ 104 w 791"/>
                <a:gd name="T5" fmla="*/ 38 h 552"/>
                <a:gd name="T6" fmla="*/ 104 w 791"/>
                <a:gd name="T7" fmla="*/ 64 h 552"/>
                <a:gd name="T8" fmla="*/ 124 w 791"/>
                <a:gd name="T9" fmla="*/ 117 h 552"/>
                <a:gd name="T10" fmla="*/ 170 w 791"/>
                <a:gd name="T11" fmla="*/ 31 h 552"/>
                <a:gd name="T12" fmla="*/ 229 w 791"/>
                <a:gd name="T13" fmla="*/ 25 h 552"/>
                <a:gd name="T14" fmla="*/ 269 w 791"/>
                <a:gd name="T15" fmla="*/ 90 h 552"/>
                <a:gd name="T16" fmla="*/ 315 w 791"/>
                <a:gd name="T17" fmla="*/ 77 h 552"/>
                <a:gd name="T18" fmla="*/ 380 w 791"/>
                <a:gd name="T19" fmla="*/ 71 h 552"/>
                <a:gd name="T20" fmla="*/ 406 w 791"/>
                <a:gd name="T21" fmla="*/ 97 h 552"/>
                <a:gd name="T22" fmla="*/ 433 w 791"/>
                <a:gd name="T23" fmla="*/ 110 h 552"/>
                <a:gd name="T24" fmla="*/ 446 w 791"/>
                <a:gd name="T25" fmla="*/ 117 h 552"/>
                <a:gd name="T26" fmla="*/ 505 w 791"/>
                <a:gd name="T27" fmla="*/ 130 h 552"/>
                <a:gd name="T28" fmla="*/ 558 w 791"/>
                <a:gd name="T29" fmla="*/ 156 h 552"/>
                <a:gd name="T30" fmla="*/ 577 w 791"/>
                <a:gd name="T31" fmla="*/ 176 h 552"/>
                <a:gd name="T32" fmla="*/ 617 w 791"/>
                <a:gd name="T33" fmla="*/ 209 h 552"/>
                <a:gd name="T34" fmla="*/ 590 w 791"/>
                <a:gd name="T35" fmla="*/ 261 h 552"/>
                <a:gd name="T36" fmla="*/ 649 w 791"/>
                <a:gd name="T37" fmla="*/ 268 h 552"/>
                <a:gd name="T38" fmla="*/ 663 w 791"/>
                <a:gd name="T39" fmla="*/ 301 h 552"/>
                <a:gd name="T40" fmla="*/ 715 w 791"/>
                <a:gd name="T41" fmla="*/ 307 h 552"/>
                <a:gd name="T42" fmla="*/ 748 w 791"/>
                <a:gd name="T43" fmla="*/ 340 h 552"/>
                <a:gd name="T44" fmla="*/ 761 w 791"/>
                <a:gd name="T45" fmla="*/ 366 h 552"/>
                <a:gd name="T46" fmla="*/ 728 w 791"/>
                <a:gd name="T47" fmla="*/ 412 h 552"/>
                <a:gd name="T48" fmla="*/ 682 w 791"/>
                <a:gd name="T49" fmla="*/ 406 h 552"/>
                <a:gd name="T50" fmla="*/ 643 w 791"/>
                <a:gd name="T51" fmla="*/ 366 h 552"/>
                <a:gd name="T52" fmla="*/ 610 w 791"/>
                <a:gd name="T53" fmla="*/ 399 h 552"/>
                <a:gd name="T54" fmla="*/ 656 w 791"/>
                <a:gd name="T55" fmla="*/ 425 h 552"/>
                <a:gd name="T56" fmla="*/ 682 w 791"/>
                <a:gd name="T57" fmla="*/ 471 h 552"/>
                <a:gd name="T58" fmla="*/ 663 w 791"/>
                <a:gd name="T59" fmla="*/ 517 h 552"/>
                <a:gd name="T60" fmla="*/ 577 w 791"/>
                <a:gd name="T61" fmla="*/ 484 h 552"/>
                <a:gd name="T62" fmla="*/ 604 w 791"/>
                <a:gd name="T63" fmla="*/ 517 h 552"/>
                <a:gd name="T64" fmla="*/ 636 w 791"/>
                <a:gd name="T65" fmla="*/ 537 h 552"/>
                <a:gd name="T66" fmla="*/ 604 w 791"/>
                <a:gd name="T67" fmla="*/ 537 h 552"/>
                <a:gd name="T68" fmla="*/ 531 w 791"/>
                <a:gd name="T69" fmla="*/ 511 h 552"/>
                <a:gd name="T70" fmla="*/ 492 w 791"/>
                <a:gd name="T71" fmla="*/ 491 h 552"/>
                <a:gd name="T72" fmla="*/ 472 w 791"/>
                <a:gd name="T73" fmla="*/ 458 h 552"/>
                <a:gd name="T74" fmla="*/ 433 w 791"/>
                <a:gd name="T75" fmla="*/ 386 h 552"/>
                <a:gd name="T76" fmla="*/ 439 w 791"/>
                <a:gd name="T77" fmla="*/ 366 h 552"/>
                <a:gd name="T78" fmla="*/ 452 w 791"/>
                <a:gd name="T79" fmla="*/ 340 h 552"/>
                <a:gd name="T80" fmla="*/ 472 w 791"/>
                <a:gd name="T81" fmla="*/ 307 h 552"/>
                <a:gd name="T82" fmla="*/ 452 w 791"/>
                <a:gd name="T83" fmla="*/ 268 h 552"/>
                <a:gd name="T84" fmla="*/ 426 w 791"/>
                <a:gd name="T85" fmla="*/ 248 h 552"/>
                <a:gd name="T86" fmla="*/ 406 w 791"/>
                <a:gd name="T87" fmla="*/ 248 h 552"/>
                <a:gd name="T88" fmla="*/ 380 w 791"/>
                <a:gd name="T89" fmla="*/ 241 h 552"/>
                <a:gd name="T90" fmla="*/ 328 w 791"/>
                <a:gd name="T91" fmla="*/ 182 h 552"/>
                <a:gd name="T92" fmla="*/ 275 w 791"/>
                <a:gd name="T93" fmla="*/ 195 h 552"/>
                <a:gd name="T94" fmla="*/ 229 w 791"/>
                <a:gd name="T95" fmla="*/ 195 h 552"/>
                <a:gd name="T96" fmla="*/ 177 w 791"/>
                <a:gd name="T97" fmla="*/ 195 h 552"/>
                <a:gd name="T98" fmla="*/ 78 w 791"/>
                <a:gd name="T99" fmla="*/ 176 h 552"/>
                <a:gd name="T100" fmla="*/ 32 w 791"/>
                <a:gd name="T101" fmla="*/ 150 h 552"/>
                <a:gd name="T102" fmla="*/ 19 w 791"/>
                <a:gd name="T103" fmla="*/ 117 h 552"/>
                <a:gd name="T104" fmla="*/ 25 w 791"/>
                <a:gd name="T105" fmla="*/ 90 h 552"/>
                <a:gd name="T106" fmla="*/ 512 w 791"/>
                <a:gd name="T107" fmla="*/ 379 h 552"/>
                <a:gd name="T108" fmla="*/ 544 w 791"/>
                <a:gd name="T109" fmla="*/ 353 h 552"/>
                <a:gd name="T110" fmla="*/ 512 w 791"/>
                <a:gd name="T111" fmla="*/ 379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1" h="552">
                  <a:moveTo>
                    <a:pt x="32" y="38"/>
                  </a:moveTo>
                  <a:cubicBezTo>
                    <a:pt x="44" y="57"/>
                    <a:pt x="70" y="15"/>
                    <a:pt x="78" y="31"/>
                  </a:cubicBezTo>
                  <a:cubicBezTo>
                    <a:pt x="86" y="34"/>
                    <a:pt x="81" y="20"/>
                    <a:pt x="85" y="18"/>
                  </a:cubicBezTo>
                  <a:cubicBezTo>
                    <a:pt x="93" y="14"/>
                    <a:pt x="97" y="25"/>
                    <a:pt x="104" y="25"/>
                  </a:cubicBezTo>
                  <a:cubicBezTo>
                    <a:pt x="114" y="24"/>
                    <a:pt x="114" y="0"/>
                    <a:pt x="131" y="18"/>
                  </a:cubicBezTo>
                  <a:cubicBezTo>
                    <a:pt x="130" y="47"/>
                    <a:pt x="116" y="26"/>
                    <a:pt x="104" y="38"/>
                  </a:cubicBezTo>
                  <a:cubicBezTo>
                    <a:pt x="100" y="44"/>
                    <a:pt x="118" y="44"/>
                    <a:pt x="118" y="44"/>
                  </a:cubicBezTo>
                  <a:cubicBezTo>
                    <a:pt x="116" y="53"/>
                    <a:pt x="106" y="55"/>
                    <a:pt x="104" y="64"/>
                  </a:cubicBezTo>
                  <a:cubicBezTo>
                    <a:pt x="103" y="74"/>
                    <a:pt x="109" y="76"/>
                    <a:pt x="111" y="84"/>
                  </a:cubicBezTo>
                  <a:cubicBezTo>
                    <a:pt x="114" y="95"/>
                    <a:pt x="106" y="116"/>
                    <a:pt x="124" y="117"/>
                  </a:cubicBezTo>
                  <a:cubicBezTo>
                    <a:pt x="139" y="112"/>
                    <a:pt x="127" y="80"/>
                    <a:pt x="131" y="64"/>
                  </a:cubicBezTo>
                  <a:cubicBezTo>
                    <a:pt x="163" y="72"/>
                    <a:pt x="160" y="45"/>
                    <a:pt x="170" y="31"/>
                  </a:cubicBezTo>
                  <a:cubicBezTo>
                    <a:pt x="178" y="47"/>
                    <a:pt x="195" y="18"/>
                    <a:pt x="203" y="38"/>
                  </a:cubicBezTo>
                  <a:cubicBezTo>
                    <a:pt x="216" y="38"/>
                    <a:pt x="211" y="20"/>
                    <a:pt x="229" y="25"/>
                  </a:cubicBezTo>
                  <a:cubicBezTo>
                    <a:pt x="227" y="49"/>
                    <a:pt x="245" y="52"/>
                    <a:pt x="262" y="57"/>
                  </a:cubicBezTo>
                  <a:cubicBezTo>
                    <a:pt x="255" y="78"/>
                    <a:pt x="259" y="75"/>
                    <a:pt x="269" y="90"/>
                  </a:cubicBezTo>
                  <a:cubicBezTo>
                    <a:pt x="278" y="83"/>
                    <a:pt x="285" y="83"/>
                    <a:pt x="295" y="90"/>
                  </a:cubicBezTo>
                  <a:cubicBezTo>
                    <a:pt x="308" y="95"/>
                    <a:pt x="309" y="80"/>
                    <a:pt x="315" y="77"/>
                  </a:cubicBezTo>
                  <a:cubicBezTo>
                    <a:pt x="322" y="74"/>
                    <a:pt x="335" y="81"/>
                    <a:pt x="334" y="71"/>
                  </a:cubicBezTo>
                  <a:cubicBezTo>
                    <a:pt x="353" y="77"/>
                    <a:pt x="362" y="77"/>
                    <a:pt x="380" y="71"/>
                  </a:cubicBezTo>
                  <a:cubicBezTo>
                    <a:pt x="379" y="84"/>
                    <a:pt x="397" y="80"/>
                    <a:pt x="393" y="77"/>
                  </a:cubicBezTo>
                  <a:cubicBezTo>
                    <a:pt x="400" y="82"/>
                    <a:pt x="401" y="91"/>
                    <a:pt x="406" y="97"/>
                  </a:cubicBezTo>
                  <a:cubicBezTo>
                    <a:pt x="411" y="101"/>
                    <a:pt x="422" y="101"/>
                    <a:pt x="426" y="104"/>
                  </a:cubicBezTo>
                  <a:cubicBezTo>
                    <a:pt x="430" y="105"/>
                    <a:pt x="425" y="110"/>
                    <a:pt x="433" y="110"/>
                  </a:cubicBezTo>
                  <a:cubicBezTo>
                    <a:pt x="447" y="111"/>
                    <a:pt x="427" y="120"/>
                    <a:pt x="439" y="130"/>
                  </a:cubicBezTo>
                  <a:cubicBezTo>
                    <a:pt x="443" y="133"/>
                    <a:pt x="446" y="119"/>
                    <a:pt x="446" y="117"/>
                  </a:cubicBezTo>
                  <a:cubicBezTo>
                    <a:pt x="456" y="124"/>
                    <a:pt x="456" y="134"/>
                    <a:pt x="472" y="136"/>
                  </a:cubicBezTo>
                  <a:cubicBezTo>
                    <a:pt x="485" y="138"/>
                    <a:pt x="491" y="131"/>
                    <a:pt x="505" y="130"/>
                  </a:cubicBezTo>
                  <a:cubicBezTo>
                    <a:pt x="502" y="157"/>
                    <a:pt x="543" y="140"/>
                    <a:pt x="544" y="163"/>
                  </a:cubicBezTo>
                  <a:cubicBezTo>
                    <a:pt x="552" y="164"/>
                    <a:pt x="556" y="161"/>
                    <a:pt x="558" y="156"/>
                  </a:cubicBezTo>
                  <a:cubicBezTo>
                    <a:pt x="566" y="160"/>
                    <a:pt x="570" y="170"/>
                    <a:pt x="571" y="182"/>
                  </a:cubicBezTo>
                  <a:cubicBezTo>
                    <a:pt x="576" y="183"/>
                    <a:pt x="577" y="180"/>
                    <a:pt x="577" y="176"/>
                  </a:cubicBezTo>
                  <a:cubicBezTo>
                    <a:pt x="588" y="185"/>
                    <a:pt x="593" y="199"/>
                    <a:pt x="617" y="195"/>
                  </a:cubicBezTo>
                  <a:cubicBezTo>
                    <a:pt x="613" y="201"/>
                    <a:pt x="609" y="207"/>
                    <a:pt x="617" y="209"/>
                  </a:cubicBezTo>
                  <a:cubicBezTo>
                    <a:pt x="623" y="221"/>
                    <a:pt x="597" y="231"/>
                    <a:pt x="617" y="235"/>
                  </a:cubicBezTo>
                  <a:cubicBezTo>
                    <a:pt x="609" y="244"/>
                    <a:pt x="590" y="244"/>
                    <a:pt x="590" y="261"/>
                  </a:cubicBezTo>
                  <a:cubicBezTo>
                    <a:pt x="604" y="286"/>
                    <a:pt x="635" y="255"/>
                    <a:pt x="643" y="281"/>
                  </a:cubicBezTo>
                  <a:cubicBezTo>
                    <a:pt x="649" y="281"/>
                    <a:pt x="648" y="273"/>
                    <a:pt x="649" y="268"/>
                  </a:cubicBezTo>
                  <a:cubicBezTo>
                    <a:pt x="659" y="268"/>
                    <a:pt x="653" y="281"/>
                    <a:pt x="656" y="287"/>
                  </a:cubicBezTo>
                  <a:cubicBezTo>
                    <a:pt x="656" y="288"/>
                    <a:pt x="663" y="301"/>
                    <a:pt x="663" y="301"/>
                  </a:cubicBezTo>
                  <a:cubicBezTo>
                    <a:pt x="670" y="302"/>
                    <a:pt x="678" y="284"/>
                    <a:pt x="676" y="314"/>
                  </a:cubicBezTo>
                  <a:cubicBezTo>
                    <a:pt x="691" y="314"/>
                    <a:pt x="695" y="302"/>
                    <a:pt x="715" y="307"/>
                  </a:cubicBezTo>
                  <a:cubicBezTo>
                    <a:pt x="719" y="312"/>
                    <a:pt x="722" y="318"/>
                    <a:pt x="722" y="327"/>
                  </a:cubicBezTo>
                  <a:cubicBezTo>
                    <a:pt x="733" y="328"/>
                    <a:pt x="755" y="320"/>
                    <a:pt x="748" y="340"/>
                  </a:cubicBezTo>
                  <a:cubicBezTo>
                    <a:pt x="773" y="329"/>
                    <a:pt x="758" y="344"/>
                    <a:pt x="781" y="347"/>
                  </a:cubicBezTo>
                  <a:cubicBezTo>
                    <a:pt x="791" y="362"/>
                    <a:pt x="760" y="367"/>
                    <a:pt x="761" y="366"/>
                  </a:cubicBezTo>
                  <a:cubicBezTo>
                    <a:pt x="758" y="370"/>
                    <a:pt x="766" y="375"/>
                    <a:pt x="768" y="373"/>
                  </a:cubicBezTo>
                  <a:cubicBezTo>
                    <a:pt x="752" y="390"/>
                    <a:pt x="737" y="387"/>
                    <a:pt x="728" y="412"/>
                  </a:cubicBezTo>
                  <a:cubicBezTo>
                    <a:pt x="721" y="411"/>
                    <a:pt x="717" y="414"/>
                    <a:pt x="715" y="419"/>
                  </a:cubicBezTo>
                  <a:cubicBezTo>
                    <a:pt x="709" y="415"/>
                    <a:pt x="682" y="416"/>
                    <a:pt x="682" y="406"/>
                  </a:cubicBezTo>
                  <a:cubicBezTo>
                    <a:pt x="682" y="392"/>
                    <a:pt x="650" y="406"/>
                    <a:pt x="656" y="379"/>
                  </a:cubicBezTo>
                  <a:cubicBezTo>
                    <a:pt x="645" y="382"/>
                    <a:pt x="644" y="374"/>
                    <a:pt x="643" y="366"/>
                  </a:cubicBezTo>
                  <a:cubicBezTo>
                    <a:pt x="634" y="366"/>
                    <a:pt x="625" y="366"/>
                    <a:pt x="617" y="366"/>
                  </a:cubicBezTo>
                  <a:cubicBezTo>
                    <a:pt x="602" y="365"/>
                    <a:pt x="614" y="390"/>
                    <a:pt x="610" y="399"/>
                  </a:cubicBezTo>
                  <a:cubicBezTo>
                    <a:pt x="612" y="412"/>
                    <a:pt x="628" y="412"/>
                    <a:pt x="630" y="425"/>
                  </a:cubicBezTo>
                  <a:cubicBezTo>
                    <a:pt x="645" y="416"/>
                    <a:pt x="654" y="442"/>
                    <a:pt x="656" y="425"/>
                  </a:cubicBezTo>
                  <a:cubicBezTo>
                    <a:pt x="665" y="433"/>
                    <a:pt x="668" y="448"/>
                    <a:pt x="669" y="465"/>
                  </a:cubicBezTo>
                  <a:cubicBezTo>
                    <a:pt x="667" y="473"/>
                    <a:pt x="681" y="468"/>
                    <a:pt x="682" y="471"/>
                  </a:cubicBezTo>
                  <a:cubicBezTo>
                    <a:pt x="691" y="488"/>
                    <a:pt x="677" y="517"/>
                    <a:pt x="676" y="530"/>
                  </a:cubicBezTo>
                  <a:cubicBezTo>
                    <a:pt x="662" y="537"/>
                    <a:pt x="667" y="520"/>
                    <a:pt x="663" y="517"/>
                  </a:cubicBezTo>
                  <a:cubicBezTo>
                    <a:pt x="652" y="510"/>
                    <a:pt x="631" y="515"/>
                    <a:pt x="630" y="498"/>
                  </a:cubicBezTo>
                  <a:cubicBezTo>
                    <a:pt x="603" y="502"/>
                    <a:pt x="607" y="476"/>
                    <a:pt x="577" y="484"/>
                  </a:cubicBezTo>
                  <a:cubicBezTo>
                    <a:pt x="578" y="497"/>
                    <a:pt x="600" y="488"/>
                    <a:pt x="604" y="498"/>
                  </a:cubicBezTo>
                  <a:cubicBezTo>
                    <a:pt x="581" y="518"/>
                    <a:pt x="626" y="507"/>
                    <a:pt x="604" y="517"/>
                  </a:cubicBezTo>
                  <a:cubicBezTo>
                    <a:pt x="606" y="527"/>
                    <a:pt x="621" y="526"/>
                    <a:pt x="630" y="530"/>
                  </a:cubicBezTo>
                  <a:cubicBezTo>
                    <a:pt x="633" y="532"/>
                    <a:pt x="629" y="537"/>
                    <a:pt x="636" y="537"/>
                  </a:cubicBezTo>
                  <a:cubicBezTo>
                    <a:pt x="647" y="538"/>
                    <a:pt x="649" y="540"/>
                    <a:pt x="649" y="550"/>
                  </a:cubicBezTo>
                  <a:cubicBezTo>
                    <a:pt x="630" y="552"/>
                    <a:pt x="618" y="547"/>
                    <a:pt x="604" y="537"/>
                  </a:cubicBezTo>
                  <a:cubicBezTo>
                    <a:pt x="595" y="532"/>
                    <a:pt x="577" y="533"/>
                    <a:pt x="564" y="524"/>
                  </a:cubicBezTo>
                  <a:cubicBezTo>
                    <a:pt x="557" y="519"/>
                    <a:pt x="540" y="511"/>
                    <a:pt x="531" y="511"/>
                  </a:cubicBezTo>
                  <a:cubicBezTo>
                    <a:pt x="523" y="510"/>
                    <a:pt x="523" y="500"/>
                    <a:pt x="518" y="498"/>
                  </a:cubicBezTo>
                  <a:cubicBezTo>
                    <a:pt x="511" y="493"/>
                    <a:pt x="498" y="497"/>
                    <a:pt x="492" y="491"/>
                  </a:cubicBezTo>
                  <a:cubicBezTo>
                    <a:pt x="486" y="486"/>
                    <a:pt x="490" y="478"/>
                    <a:pt x="485" y="471"/>
                  </a:cubicBezTo>
                  <a:cubicBezTo>
                    <a:pt x="482" y="467"/>
                    <a:pt x="467" y="471"/>
                    <a:pt x="472" y="458"/>
                  </a:cubicBezTo>
                  <a:cubicBezTo>
                    <a:pt x="444" y="458"/>
                    <a:pt x="442" y="431"/>
                    <a:pt x="426" y="419"/>
                  </a:cubicBezTo>
                  <a:cubicBezTo>
                    <a:pt x="433" y="416"/>
                    <a:pt x="424" y="395"/>
                    <a:pt x="433" y="386"/>
                  </a:cubicBezTo>
                  <a:cubicBezTo>
                    <a:pt x="434" y="384"/>
                    <a:pt x="445" y="388"/>
                    <a:pt x="446" y="386"/>
                  </a:cubicBezTo>
                  <a:cubicBezTo>
                    <a:pt x="447" y="383"/>
                    <a:pt x="437" y="374"/>
                    <a:pt x="439" y="366"/>
                  </a:cubicBezTo>
                  <a:cubicBezTo>
                    <a:pt x="440" y="365"/>
                    <a:pt x="451" y="367"/>
                    <a:pt x="452" y="366"/>
                  </a:cubicBezTo>
                  <a:cubicBezTo>
                    <a:pt x="457" y="363"/>
                    <a:pt x="450" y="345"/>
                    <a:pt x="452" y="340"/>
                  </a:cubicBezTo>
                  <a:cubicBezTo>
                    <a:pt x="453" y="338"/>
                    <a:pt x="464" y="342"/>
                    <a:pt x="466" y="340"/>
                  </a:cubicBezTo>
                  <a:cubicBezTo>
                    <a:pt x="474" y="331"/>
                    <a:pt x="465" y="313"/>
                    <a:pt x="472" y="307"/>
                  </a:cubicBezTo>
                  <a:cubicBezTo>
                    <a:pt x="471" y="299"/>
                    <a:pt x="460" y="302"/>
                    <a:pt x="452" y="301"/>
                  </a:cubicBezTo>
                  <a:cubicBezTo>
                    <a:pt x="452" y="290"/>
                    <a:pt x="452" y="279"/>
                    <a:pt x="452" y="268"/>
                  </a:cubicBezTo>
                  <a:cubicBezTo>
                    <a:pt x="445" y="267"/>
                    <a:pt x="441" y="269"/>
                    <a:pt x="439" y="274"/>
                  </a:cubicBezTo>
                  <a:cubicBezTo>
                    <a:pt x="428" y="269"/>
                    <a:pt x="434" y="254"/>
                    <a:pt x="426" y="248"/>
                  </a:cubicBezTo>
                  <a:cubicBezTo>
                    <a:pt x="424" y="247"/>
                    <a:pt x="417" y="256"/>
                    <a:pt x="413" y="255"/>
                  </a:cubicBezTo>
                  <a:cubicBezTo>
                    <a:pt x="415" y="255"/>
                    <a:pt x="408" y="249"/>
                    <a:pt x="406" y="248"/>
                  </a:cubicBezTo>
                  <a:cubicBezTo>
                    <a:pt x="402" y="246"/>
                    <a:pt x="396" y="236"/>
                    <a:pt x="393" y="235"/>
                  </a:cubicBezTo>
                  <a:cubicBezTo>
                    <a:pt x="389" y="233"/>
                    <a:pt x="386" y="243"/>
                    <a:pt x="380" y="241"/>
                  </a:cubicBezTo>
                  <a:cubicBezTo>
                    <a:pt x="378" y="241"/>
                    <a:pt x="369" y="226"/>
                    <a:pt x="354" y="228"/>
                  </a:cubicBezTo>
                  <a:cubicBezTo>
                    <a:pt x="381" y="198"/>
                    <a:pt x="318" y="216"/>
                    <a:pt x="328" y="182"/>
                  </a:cubicBezTo>
                  <a:cubicBezTo>
                    <a:pt x="311" y="183"/>
                    <a:pt x="294" y="183"/>
                    <a:pt x="295" y="202"/>
                  </a:cubicBezTo>
                  <a:cubicBezTo>
                    <a:pt x="285" y="208"/>
                    <a:pt x="276" y="195"/>
                    <a:pt x="275" y="195"/>
                  </a:cubicBezTo>
                  <a:cubicBezTo>
                    <a:pt x="270" y="195"/>
                    <a:pt x="265" y="203"/>
                    <a:pt x="255" y="202"/>
                  </a:cubicBezTo>
                  <a:cubicBezTo>
                    <a:pt x="244" y="201"/>
                    <a:pt x="241" y="195"/>
                    <a:pt x="229" y="195"/>
                  </a:cubicBezTo>
                  <a:cubicBezTo>
                    <a:pt x="217" y="196"/>
                    <a:pt x="215" y="203"/>
                    <a:pt x="203" y="202"/>
                  </a:cubicBezTo>
                  <a:cubicBezTo>
                    <a:pt x="189" y="201"/>
                    <a:pt x="186" y="196"/>
                    <a:pt x="177" y="195"/>
                  </a:cubicBezTo>
                  <a:cubicBezTo>
                    <a:pt x="148" y="193"/>
                    <a:pt x="121" y="198"/>
                    <a:pt x="91" y="189"/>
                  </a:cubicBezTo>
                  <a:cubicBezTo>
                    <a:pt x="88" y="188"/>
                    <a:pt x="80" y="177"/>
                    <a:pt x="78" y="176"/>
                  </a:cubicBezTo>
                  <a:cubicBezTo>
                    <a:pt x="67" y="172"/>
                    <a:pt x="56" y="179"/>
                    <a:pt x="58" y="163"/>
                  </a:cubicBezTo>
                  <a:cubicBezTo>
                    <a:pt x="47" y="161"/>
                    <a:pt x="25" y="169"/>
                    <a:pt x="32" y="150"/>
                  </a:cubicBezTo>
                  <a:cubicBezTo>
                    <a:pt x="55" y="155"/>
                    <a:pt x="60" y="142"/>
                    <a:pt x="72" y="136"/>
                  </a:cubicBezTo>
                  <a:cubicBezTo>
                    <a:pt x="61" y="122"/>
                    <a:pt x="26" y="133"/>
                    <a:pt x="19" y="117"/>
                  </a:cubicBezTo>
                  <a:cubicBezTo>
                    <a:pt x="13" y="116"/>
                    <a:pt x="13" y="119"/>
                    <a:pt x="12" y="123"/>
                  </a:cubicBezTo>
                  <a:cubicBezTo>
                    <a:pt x="0" y="121"/>
                    <a:pt x="19" y="96"/>
                    <a:pt x="25" y="90"/>
                  </a:cubicBezTo>
                  <a:cubicBezTo>
                    <a:pt x="21" y="66"/>
                    <a:pt x="37" y="62"/>
                    <a:pt x="32" y="38"/>
                  </a:cubicBezTo>
                  <a:close/>
                  <a:moveTo>
                    <a:pt x="512" y="379"/>
                  </a:moveTo>
                  <a:cubicBezTo>
                    <a:pt x="514" y="365"/>
                    <a:pt x="544" y="377"/>
                    <a:pt x="558" y="373"/>
                  </a:cubicBezTo>
                  <a:cubicBezTo>
                    <a:pt x="559" y="360"/>
                    <a:pt x="549" y="359"/>
                    <a:pt x="544" y="353"/>
                  </a:cubicBezTo>
                  <a:cubicBezTo>
                    <a:pt x="536" y="342"/>
                    <a:pt x="519" y="351"/>
                    <a:pt x="505" y="340"/>
                  </a:cubicBezTo>
                  <a:cubicBezTo>
                    <a:pt x="509" y="351"/>
                    <a:pt x="497" y="379"/>
                    <a:pt x="512" y="3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89">
              <a:extLst>
                <a:ext uri="{FF2B5EF4-FFF2-40B4-BE49-F238E27FC236}">
                  <a16:creationId xmlns:a16="http://schemas.microsoft.com/office/drawing/2014/main" id="{90F397E5-8EF4-4989-BA1C-2EB752E4F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2716214"/>
              <a:ext cx="457200" cy="142875"/>
            </a:xfrm>
            <a:custGeom>
              <a:avLst/>
              <a:gdLst>
                <a:gd name="T0" fmla="*/ 54 w 488"/>
                <a:gd name="T1" fmla="*/ 186 h 245"/>
                <a:gd name="T2" fmla="*/ 61 w 488"/>
                <a:gd name="T3" fmla="*/ 166 h 245"/>
                <a:gd name="T4" fmla="*/ 87 w 488"/>
                <a:gd name="T5" fmla="*/ 160 h 245"/>
                <a:gd name="T6" fmla="*/ 100 w 488"/>
                <a:gd name="T7" fmla="*/ 153 h 245"/>
                <a:gd name="T8" fmla="*/ 172 w 488"/>
                <a:gd name="T9" fmla="*/ 147 h 245"/>
                <a:gd name="T10" fmla="*/ 100 w 488"/>
                <a:gd name="T11" fmla="*/ 140 h 245"/>
                <a:gd name="T12" fmla="*/ 94 w 488"/>
                <a:gd name="T13" fmla="*/ 134 h 245"/>
                <a:gd name="T14" fmla="*/ 74 w 488"/>
                <a:gd name="T15" fmla="*/ 140 h 245"/>
                <a:gd name="T16" fmla="*/ 35 w 488"/>
                <a:gd name="T17" fmla="*/ 134 h 245"/>
                <a:gd name="T18" fmla="*/ 67 w 488"/>
                <a:gd name="T19" fmla="*/ 107 h 245"/>
                <a:gd name="T20" fmla="*/ 87 w 488"/>
                <a:gd name="T21" fmla="*/ 107 h 245"/>
                <a:gd name="T22" fmla="*/ 15 w 488"/>
                <a:gd name="T23" fmla="*/ 94 h 245"/>
                <a:gd name="T24" fmla="*/ 2 w 488"/>
                <a:gd name="T25" fmla="*/ 75 h 245"/>
                <a:gd name="T26" fmla="*/ 35 w 488"/>
                <a:gd name="T27" fmla="*/ 48 h 245"/>
                <a:gd name="T28" fmla="*/ 35 w 488"/>
                <a:gd name="T29" fmla="*/ 42 h 245"/>
                <a:gd name="T30" fmla="*/ 100 w 488"/>
                <a:gd name="T31" fmla="*/ 15 h 245"/>
                <a:gd name="T32" fmla="*/ 120 w 488"/>
                <a:gd name="T33" fmla="*/ 2 h 245"/>
                <a:gd name="T34" fmla="*/ 133 w 488"/>
                <a:gd name="T35" fmla="*/ 9 h 245"/>
                <a:gd name="T36" fmla="*/ 146 w 488"/>
                <a:gd name="T37" fmla="*/ 35 h 245"/>
                <a:gd name="T38" fmla="*/ 133 w 488"/>
                <a:gd name="T39" fmla="*/ 42 h 245"/>
                <a:gd name="T40" fmla="*/ 146 w 488"/>
                <a:gd name="T41" fmla="*/ 48 h 245"/>
                <a:gd name="T42" fmla="*/ 153 w 488"/>
                <a:gd name="T43" fmla="*/ 35 h 245"/>
                <a:gd name="T44" fmla="*/ 192 w 488"/>
                <a:gd name="T45" fmla="*/ 28 h 245"/>
                <a:gd name="T46" fmla="*/ 212 w 488"/>
                <a:gd name="T47" fmla="*/ 61 h 245"/>
                <a:gd name="T48" fmla="*/ 238 w 488"/>
                <a:gd name="T49" fmla="*/ 48 h 245"/>
                <a:gd name="T50" fmla="*/ 258 w 488"/>
                <a:gd name="T51" fmla="*/ 28 h 245"/>
                <a:gd name="T52" fmla="*/ 278 w 488"/>
                <a:gd name="T53" fmla="*/ 35 h 245"/>
                <a:gd name="T54" fmla="*/ 284 w 488"/>
                <a:gd name="T55" fmla="*/ 61 h 245"/>
                <a:gd name="T56" fmla="*/ 297 w 488"/>
                <a:gd name="T57" fmla="*/ 88 h 245"/>
                <a:gd name="T58" fmla="*/ 324 w 488"/>
                <a:gd name="T59" fmla="*/ 68 h 245"/>
                <a:gd name="T60" fmla="*/ 304 w 488"/>
                <a:gd name="T61" fmla="*/ 55 h 245"/>
                <a:gd name="T62" fmla="*/ 304 w 488"/>
                <a:gd name="T63" fmla="*/ 15 h 245"/>
                <a:gd name="T64" fmla="*/ 330 w 488"/>
                <a:gd name="T65" fmla="*/ 9 h 245"/>
                <a:gd name="T66" fmla="*/ 356 w 488"/>
                <a:gd name="T67" fmla="*/ 55 h 245"/>
                <a:gd name="T68" fmla="*/ 376 w 488"/>
                <a:gd name="T69" fmla="*/ 68 h 245"/>
                <a:gd name="T70" fmla="*/ 389 w 488"/>
                <a:gd name="T71" fmla="*/ 88 h 245"/>
                <a:gd name="T72" fmla="*/ 383 w 488"/>
                <a:gd name="T73" fmla="*/ 107 h 245"/>
                <a:gd name="T74" fmla="*/ 402 w 488"/>
                <a:gd name="T75" fmla="*/ 134 h 245"/>
                <a:gd name="T76" fmla="*/ 462 w 488"/>
                <a:gd name="T77" fmla="*/ 140 h 245"/>
                <a:gd name="T78" fmla="*/ 481 w 488"/>
                <a:gd name="T79" fmla="*/ 160 h 245"/>
                <a:gd name="T80" fmla="*/ 488 w 488"/>
                <a:gd name="T81" fmla="*/ 173 h 245"/>
                <a:gd name="T82" fmla="*/ 435 w 488"/>
                <a:gd name="T83" fmla="*/ 173 h 245"/>
                <a:gd name="T84" fmla="*/ 448 w 488"/>
                <a:gd name="T85" fmla="*/ 219 h 245"/>
                <a:gd name="T86" fmla="*/ 376 w 488"/>
                <a:gd name="T87" fmla="*/ 219 h 245"/>
                <a:gd name="T88" fmla="*/ 284 w 488"/>
                <a:gd name="T89" fmla="*/ 219 h 245"/>
                <a:gd name="T90" fmla="*/ 251 w 488"/>
                <a:gd name="T91" fmla="*/ 226 h 245"/>
                <a:gd name="T92" fmla="*/ 245 w 488"/>
                <a:gd name="T93" fmla="*/ 239 h 245"/>
                <a:gd name="T94" fmla="*/ 159 w 488"/>
                <a:gd name="T95" fmla="*/ 239 h 245"/>
                <a:gd name="T96" fmla="*/ 133 w 488"/>
                <a:gd name="T97" fmla="*/ 199 h 245"/>
                <a:gd name="T98" fmla="*/ 80 w 488"/>
                <a:gd name="T99" fmla="*/ 186 h 245"/>
                <a:gd name="T100" fmla="*/ 74 w 488"/>
                <a:gd name="T101" fmla="*/ 193 h 245"/>
                <a:gd name="T102" fmla="*/ 74 w 488"/>
                <a:gd name="T103" fmla="*/ 180 h 245"/>
                <a:gd name="T104" fmla="*/ 54 w 488"/>
                <a:gd name="T105" fmla="*/ 18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8" h="245">
                  <a:moveTo>
                    <a:pt x="54" y="186"/>
                  </a:moveTo>
                  <a:cubicBezTo>
                    <a:pt x="41" y="188"/>
                    <a:pt x="56" y="167"/>
                    <a:pt x="61" y="166"/>
                  </a:cubicBezTo>
                  <a:cubicBezTo>
                    <a:pt x="63" y="157"/>
                    <a:pt x="78" y="162"/>
                    <a:pt x="87" y="160"/>
                  </a:cubicBezTo>
                  <a:cubicBezTo>
                    <a:pt x="93" y="159"/>
                    <a:pt x="94" y="154"/>
                    <a:pt x="100" y="153"/>
                  </a:cubicBezTo>
                  <a:cubicBezTo>
                    <a:pt x="126" y="150"/>
                    <a:pt x="156" y="161"/>
                    <a:pt x="172" y="147"/>
                  </a:cubicBezTo>
                  <a:cubicBezTo>
                    <a:pt x="167" y="130"/>
                    <a:pt x="124" y="146"/>
                    <a:pt x="100" y="140"/>
                  </a:cubicBezTo>
                  <a:cubicBezTo>
                    <a:pt x="98" y="140"/>
                    <a:pt x="92" y="134"/>
                    <a:pt x="94" y="134"/>
                  </a:cubicBezTo>
                  <a:cubicBezTo>
                    <a:pt x="88" y="134"/>
                    <a:pt x="83" y="141"/>
                    <a:pt x="74" y="140"/>
                  </a:cubicBezTo>
                  <a:cubicBezTo>
                    <a:pt x="62" y="139"/>
                    <a:pt x="48" y="130"/>
                    <a:pt x="35" y="134"/>
                  </a:cubicBezTo>
                  <a:cubicBezTo>
                    <a:pt x="19" y="114"/>
                    <a:pt x="67" y="121"/>
                    <a:pt x="67" y="107"/>
                  </a:cubicBezTo>
                  <a:cubicBezTo>
                    <a:pt x="68" y="95"/>
                    <a:pt x="83" y="107"/>
                    <a:pt x="87" y="107"/>
                  </a:cubicBezTo>
                  <a:cubicBezTo>
                    <a:pt x="86" y="70"/>
                    <a:pt x="47" y="105"/>
                    <a:pt x="15" y="94"/>
                  </a:cubicBezTo>
                  <a:cubicBezTo>
                    <a:pt x="0" y="85"/>
                    <a:pt x="28" y="73"/>
                    <a:pt x="2" y="75"/>
                  </a:cubicBezTo>
                  <a:cubicBezTo>
                    <a:pt x="9" y="62"/>
                    <a:pt x="9" y="43"/>
                    <a:pt x="35" y="48"/>
                  </a:cubicBezTo>
                  <a:cubicBezTo>
                    <a:pt x="44" y="48"/>
                    <a:pt x="36" y="40"/>
                    <a:pt x="35" y="42"/>
                  </a:cubicBezTo>
                  <a:cubicBezTo>
                    <a:pt x="48" y="25"/>
                    <a:pt x="76" y="21"/>
                    <a:pt x="100" y="15"/>
                  </a:cubicBezTo>
                  <a:cubicBezTo>
                    <a:pt x="107" y="11"/>
                    <a:pt x="107" y="0"/>
                    <a:pt x="120" y="2"/>
                  </a:cubicBezTo>
                  <a:cubicBezTo>
                    <a:pt x="120" y="9"/>
                    <a:pt x="128" y="7"/>
                    <a:pt x="133" y="9"/>
                  </a:cubicBezTo>
                  <a:cubicBezTo>
                    <a:pt x="130" y="26"/>
                    <a:pt x="122" y="34"/>
                    <a:pt x="146" y="35"/>
                  </a:cubicBezTo>
                  <a:cubicBezTo>
                    <a:pt x="146" y="41"/>
                    <a:pt x="138" y="40"/>
                    <a:pt x="133" y="42"/>
                  </a:cubicBezTo>
                  <a:cubicBezTo>
                    <a:pt x="133" y="46"/>
                    <a:pt x="142" y="50"/>
                    <a:pt x="146" y="48"/>
                  </a:cubicBezTo>
                  <a:cubicBezTo>
                    <a:pt x="153" y="46"/>
                    <a:pt x="149" y="37"/>
                    <a:pt x="153" y="35"/>
                  </a:cubicBezTo>
                  <a:cubicBezTo>
                    <a:pt x="167" y="30"/>
                    <a:pt x="178" y="32"/>
                    <a:pt x="192" y="28"/>
                  </a:cubicBezTo>
                  <a:cubicBezTo>
                    <a:pt x="199" y="39"/>
                    <a:pt x="214" y="42"/>
                    <a:pt x="212" y="61"/>
                  </a:cubicBezTo>
                  <a:cubicBezTo>
                    <a:pt x="225" y="61"/>
                    <a:pt x="220" y="43"/>
                    <a:pt x="238" y="48"/>
                  </a:cubicBezTo>
                  <a:cubicBezTo>
                    <a:pt x="245" y="42"/>
                    <a:pt x="251" y="35"/>
                    <a:pt x="258" y="28"/>
                  </a:cubicBezTo>
                  <a:cubicBezTo>
                    <a:pt x="263" y="32"/>
                    <a:pt x="269" y="35"/>
                    <a:pt x="278" y="35"/>
                  </a:cubicBezTo>
                  <a:cubicBezTo>
                    <a:pt x="281" y="45"/>
                    <a:pt x="280" y="52"/>
                    <a:pt x="284" y="61"/>
                  </a:cubicBezTo>
                  <a:cubicBezTo>
                    <a:pt x="288" y="69"/>
                    <a:pt x="305" y="70"/>
                    <a:pt x="297" y="88"/>
                  </a:cubicBezTo>
                  <a:cubicBezTo>
                    <a:pt x="311" y="86"/>
                    <a:pt x="310" y="70"/>
                    <a:pt x="324" y="68"/>
                  </a:cubicBezTo>
                  <a:cubicBezTo>
                    <a:pt x="322" y="60"/>
                    <a:pt x="307" y="60"/>
                    <a:pt x="304" y="55"/>
                  </a:cubicBezTo>
                  <a:cubicBezTo>
                    <a:pt x="298" y="43"/>
                    <a:pt x="308" y="33"/>
                    <a:pt x="304" y="15"/>
                  </a:cubicBezTo>
                  <a:cubicBezTo>
                    <a:pt x="316" y="16"/>
                    <a:pt x="318" y="7"/>
                    <a:pt x="330" y="9"/>
                  </a:cubicBezTo>
                  <a:cubicBezTo>
                    <a:pt x="331" y="23"/>
                    <a:pt x="348" y="38"/>
                    <a:pt x="356" y="55"/>
                  </a:cubicBezTo>
                  <a:cubicBezTo>
                    <a:pt x="358" y="57"/>
                    <a:pt x="372" y="83"/>
                    <a:pt x="376" y="68"/>
                  </a:cubicBezTo>
                  <a:cubicBezTo>
                    <a:pt x="386" y="69"/>
                    <a:pt x="378" y="88"/>
                    <a:pt x="389" y="88"/>
                  </a:cubicBezTo>
                  <a:cubicBezTo>
                    <a:pt x="390" y="97"/>
                    <a:pt x="390" y="106"/>
                    <a:pt x="383" y="107"/>
                  </a:cubicBezTo>
                  <a:cubicBezTo>
                    <a:pt x="385" y="120"/>
                    <a:pt x="408" y="113"/>
                    <a:pt x="402" y="134"/>
                  </a:cubicBezTo>
                  <a:cubicBezTo>
                    <a:pt x="426" y="120"/>
                    <a:pt x="429" y="145"/>
                    <a:pt x="462" y="140"/>
                  </a:cubicBezTo>
                  <a:cubicBezTo>
                    <a:pt x="450" y="166"/>
                    <a:pt x="478" y="156"/>
                    <a:pt x="481" y="160"/>
                  </a:cubicBezTo>
                  <a:cubicBezTo>
                    <a:pt x="482" y="161"/>
                    <a:pt x="469" y="179"/>
                    <a:pt x="488" y="173"/>
                  </a:cubicBezTo>
                  <a:cubicBezTo>
                    <a:pt x="476" y="204"/>
                    <a:pt x="464" y="164"/>
                    <a:pt x="435" y="173"/>
                  </a:cubicBezTo>
                  <a:cubicBezTo>
                    <a:pt x="429" y="199"/>
                    <a:pt x="458" y="190"/>
                    <a:pt x="448" y="219"/>
                  </a:cubicBezTo>
                  <a:cubicBezTo>
                    <a:pt x="425" y="226"/>
                    <a:pt x="394" y="231"/>
                    <a:pt x="376" y="219"/>
                  </a:cubicBezTo>
                  <a:cubicBezTo>
                    <a:pt x="355" y="205"/>
                    <a:pt x="313" y="201"/>
                    <a:pt x="284" y="219"/>
                  </a:cubicBezTo>
                  <a:cubicBezTo>
                    <a:pt x="277" y="224"/>
                    <a:pt x="268" y="219"/>
                    <a:pt x="251" y="226"/>
                  </a:cubicBezTo>
                  <a:cubicBezTo>
                    <a:pt x="246" y="228"/>
                    <a:pt x="246" y="232"/>
                    <a:pt x="245" y="239"/>
                  </a:cubicBezTo>
                  <a:cubicBezTo>
                    <a:pt x="228" y="228"/>
                    <a:pt x="193" y="245"/>
                    <a:pt x="159" y="239"/>
                  </a:cubicBezTo>
                  <a:cubicBezTo>
                    <a:pt x="151" y="225"/>
                    <a:pt x="141" y="213"/>
                    <a:pt x="133" y="199"/>
                  </a:cubicBezTo>
                  <a:cubicBezTo>
                    <a:pt x="113" y="197"/>
                    <a:pt x="82" y="206"/>
                    <a:pt x="80" y="186"/>
                  </a:cubicBezTo>
                  <a:cubicBezTo>
                    <a:pt x="75" y="185"/>
                    <a:pt x="74" y="189"/>
                    <a:pt x="74" y="193"/>
                  </a:cubicBezTo>
                  <a:cubicBezTo>
                    <a:pt x="66" y="191"/>
                    <a:pt x="67" y="180"/>
                    <a:pt x="74" y="180"/>
                  </a:cubicBezTo>
                  <a:cubicBezTo>
                    <a:pt x="76" y="166"/>
                    <a:pt x="55" y="181"/>
                    <a:pt x="54" y="18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90">
              <a:extLst>
                <a:ext uri="{FF2B5EF4-FFF2-40B4-BE49-F238E27FC236}">
                  <a16:creationId xmlns:a16="http://schemas.microsoft.com/office/drawing/2014/main" id="{A38C7921-5B83-4BAC-9E5C-22A424A56C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0800" y="2751139"/>
              <a:ext cx="3263900" cy="2349501"/>
            </a:xfrm>
            <a:custGeom>
              <a:avLst/>
              <a:gdLst>
                <a:gd name="T0" fmla="*/ 2279 w 3483"/>
                <a:gd name="T1" fmla="*/ 266 h 4042"/>
                <a:gd name="T2" fmla="*/ 2050 w 3483"/>
                <a:gd name="T3" fmla="*/ 424 h 4042"/>
                <a:gd name="T4" fmla="*/ 2023 w 3483"/>
                <a:gd name="T5" fmla="*/ 660 h 4042"/>
                <a:gd name="T6" fmla="*/ 2306 w 3483"/>
                <a:gd name="T7" fmla="*/ 851 h 4042"/>
                <a:gd name="T8" fmla="*/ 2398 w 3483"/>
                <a:gd name="T9" fmla="*/ 595 h 4042"/>
                <a:gd name="T10" fmla="*/ 2634 w 3483"/>
                <a:gd name="T11" fmla="*/ 588 h 4042"/>
                <a:gd name="T12" fmla="*/ 2851 w 3483"/>
                <a:gd name="T13" fmla="*/ 647 h 4042"/>
                <a:gd name="T14" fmla="*/ 2936 w 3483"/>
                <a:gd name="T15" fmla="*/ 870 h 4042"/>
                <a:gd name="T16" fmla="*/ 2667 w 3483"/>
                <a:gd name="T17" fmla="*/ 969 h 4042"/>
                <a:gd name="T18" fmla="*/ 2831 w 3483"/>
                <a:gd name="T19" fmla="*/ 1068 h 4042"/>
                <a:gd name="T20" fmla="*/ 2765 w 3483"/>
                <a:gd name="T21" fmla="*/ 1100 h 4042"/>
                <a:gd name="T22" fmla="*/ 2470 w 3483"/>
                <a:gd name="T23" fmla="*/ 1317 h 4042"/>
                <a:gd name="T24" fmla="*/ 2345 w 3483"/>
                <a:gd name="T25" fmla="*/ 1685 h 4042"/>
                <a:gd name="T26" fmla="*/ 2089 w 3483"/>
                <a:gd name="T27" fmla="*/ 1540 h 4042"/>
                <a:gd name="T28" fmla="*/ 1885 w 3483"/>
                <a:gd name="T29" fmla="*/ 1816 h 4042"/>
                <a:gd name="T30" fmla="*/ 2115 w 3483"/>
                <a:gd name="T31" fmla="*/ 1928 h 4042"/>
                <a:gd name="T32" fmla="*/ 2437 w 3483"/>
                <a:gd name="T33" fmla="*/ 2145 h 4042"/>
                <a:gd name="T34" fmla="*/ 2700 w 3483"/>
                <a:gd name="T35" fmla="*/ 2105 h 4042"/>
                <a:gd name="T36" fmla="*/ 3114 w 3483"/>
                <a:gd name="T37" fmla="*/ 2283 h 4042"/>
                <a:gd name="T38" fmla="*/ 3482 w 3483"/>
                <a:gd name="T39" fmla="*/ 2506 h 4042"/>
                <a:gd name="T40" fmla="*/ 3324 w 3483"/>
                <a:gd name="T41" fmla="*/ 3012 h 4042"/>
                <a:gd name="T42" fmla="*/ 3120 w 3483"/>
                <a:gd name="T43" fmla="*/ 3235 h 4042"/>
                <a:gd name="T44" fmla="*/ 2923 w 3483"/>
                <a:gd name="T45" fmla="*/ 3452 h 4042"/>
                <a:gd name="T46" fmla="*/ 2746 w 3483"/>
                <a:gd name="T47" fmla="*/ 3655 h 4042"/>
                <a:gd name="T48" fmla="*/ 2667 w 3483"/>
                <a:gd name="T49" fmla="*/ 3813 h 4042"/>
                <a:gd name="T50" fmla="*/ 2522 w 3483"/>
                <a:gd name="T51" fmla="*/ 3971 h 4042"/>
                <a:gd name="T52" fmla="*/ 2476 w 3483"/>
                <a:gd name="T53" fmla="*/ 3754 h 4042"/>
                <a:gd name="T54" fmla="*/ 2588 w 3483"/>
                <a:gd name="T55" fmla="*/ 3301 h 4042"/>
                <a:gd name="T56" fmla="*/ 2575 w 3483"/>
                <a:gd name="T57" fmla="*/ 2867 h 4042"/>
                <a:gd name="T58" fmla="*/ 2345 w 3483"/>
                <a:gd name="T59" fmla="*/ 2572 h 4042"/>
                <a:gd name="T60" fmla="*/ 2391 w 3483"/>
                <a:gd name="T61" fmla="*/ 2329 h 4042"/>
                <a:gd name="T62" fmla="*/ 2188 w 3483"/>
                <a:gd name="T63" fmla="*/ 2072 h 4042"/>
                <a:gd name="T64" fmla="*/ 1971 w 3483"/>
                <a:gd name="T65" fmla="*/ 1941 h 4042"/>
                <a:gd name="T66" fmla="*/ 1636 w 3483"/>
                <a:gd name="T67" fmla="*/ 1751 h 4042"/>
                <a:gd name="T68" fmla="*/ 1445 w 3483"/>
                <a:gd name="T69" fmla="*/ 1554 h 4042"/>
                <a:gd name="T70" fmla="*/ 1445 w 3483"/>
                <a:gd name="T71" fmla="*/ 1632 h 4042"/>
                <a:gd name="T72" fmla="*/ 1248 w 3483"/>
                <a:gd name="T73" fmla="*/ 1383 h 4042"/>
                <a:gd name="T74" fmla="*/ 1123 w 3483"/>
                <a:gd name="T75" fmla="*/ 943 h 4042"/>
                <a:gd name="T76" fmla="*/ 1051 w 3483"/>
                <a:gd name="T77" fmla="*/ 824 h 4042"/>
                <a:gd name="T78" fmla="*/ 861 w 3483"/>
                <a:gd name="T79" fmla="*/ 614 h 4042"/>
                <a:gd name="T80" fmla="*/ 532 w 3483"/>
                <a:gd name="T81" fmla="*/ 509 h 4042"/>
                <a:gd name="T82" fmla="*/ 368 w 3483"/>
                <a:gd name="T83" fmla="*/ 595 h 4042"/>
                <a:gd name="T84" fmla="*/ 204 w 3483"/>
                <a:gd name="T85" fmla="*/ 700 h 4042"/>
                <a:gd name="T86" fmla="*/ 86 w 3483"/>
                <a:gd name="T87" fmla="*/ 542 h 4042"/>
                <a:gd name="T88" fmla="*/ 33 w 3483"/>
                <a:gd name="T89" fmla="*/ 345 h 4042"/>
                <a:gd name="T90" fmla="*/ 99 w 3483"/>
                <a:gd name="T91" fmla="*/ 220 h 4042"/>
                <a:gd name="T92" fmla="*/ 335 w 3483"/>
                <a:gd name="T93" fmla="*/ 76 h 4042"/>
                <a:gd name="T94" fmla="*/ 900 w 3483"/>
                <a:gd name="T95" fmla="*/ 135 h 4042"/>
                <a:gd name="T96" fmla="*/ 1169 w 3483"/>
                <a:gd name="T97" fmla="*/ 148 h 4042"/>
                <a:gd name="T98" fmla="*/ 1590 w 3483"/>
                <a:gd name="T99" fmla="*/ 260 h 4042"/>
                <a:gd name="T100" fmla="*/ 1892 w 3483"/>
                <a:gd name="T101" fmla="*/ 187 h 4042"/>
                <a:gd name="T102" fmla="*/ 1977 w 3483"/>
                <a:gd name="T103" fmla="*/ 43 h 4042"/>
                <a:gd name="T104" fmla="*/ 2135 w 3483"/>
                <a:gd name="T105" fmla="*/ 181 h 4042"/>
                <a:gd name="T106" fmla="*/ 1143 w 3483"/>
                <a:gd name="T107" fmla="*/ 305 h 4042"/>
                <a:gd name="T108" fmla="*/ 1471 w 3483"/>
                <a:gd name="T109" fmla="*/ 476 h 4042"/>
                <a:gd name="T110" fmla="*/ 1419 w 3483"/>
                <a:gd name="T111" fmla="*/ 470 h 4042"/>
                <a:gd name="T112" fmla="*/ 1879 w 3483"/>
                <a:gd name="T113" fmla="*/ 884 h 4042"/>
                <a:gd name="T114" fmla="*/ 2030 w 3483"/>
                <a:gd name="T115" fmla="*/ 1041 h 4042"/>
                <a:gd name="T116" fmla="*/ 2161 w 3483"/>
                <a:gd name="T117" fmla="*/ 956 h 4042"/>
                <a:gd name="T118" fmla="*/ 2135 w 3483"/>
                <a:gd name="T119" fmla="*/ 1199 h 4042"/>
                <a:gd name="T120" fmla="*/ 2365 w 3483"/>
                <a:gd name="T121" fmla="*/ 1120 h 4042"/>
                <a:gd name="T122" fmla="*/ 2299 w 3483"/>
                <a:gd name="T123" fmla="*/ 1192 h 4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83" h="4042">
                  <a:moveTo>
                    <a:pt x="2122" y="220"/>
                  </a:moveTo>
                  <a:cubicBezTo>
                    <a:pt x="2125" y="233"/>
                    <a:pt x="2141" y="209"/>
                    <a:pt x="2135" y="240"/>
                  </a:cubicBezTo>
                  <a:cubicBezTo>
                    <a:pt x="2142" y="240"/>
                    <a:pt x="2148" y="240"/>
                    <a:pt x="2155" y="240"/>
                  </a:cubicBezTo>
                  <a:cubicBezTo>
                    <a:pt x="2164" y="234"/>
                    <a:pt x="2169" y="223"/>
                    <a:pt x="2168" y="207"/>
                  </a:cubicBezTo>
                  <a:cubicBezTo>
                    <a:pt x="2176" y="204"/>
                    <a:pt x="2181" y="199"/>
                    <a:pt x="2181" y="187"/>
                  </a:cubicBezTo>
                  <a:cubicBezTo>
                    <a:pt x="2202" y="195"/>
                    <a:pt x="2186" y="166"/>
                    <a:pt x="2207" y="174"/>
                  </a:cubicBezTo>
                  <a:cubicBezTo>
                    <a:pt x="2207" y="159"/>
                    <a:pt x="2207" y="143"/>
                    <a:pt x="2207" y="128"/>
                  </a:cubicBezTo>
                  <a:cubicBezTo>
                    <a:pt x="2230" y="126"/>
                    <a:pt x="2242" y="121"/>
                    <a:pt x="2260" y="128"/>
                  </a:cubicBezTo>
                  <a:cubicBezTo>
                    <a:pt x="2267" y="131"/>
                    <a:pt x="2261" y="144"/>
                    <a:pt x="2266" y="148"/>
                  </a:cubicBezTo>
                  <a:cubicBezTo>
                    <a:pt x="2268" y="150"/>
                    <a:pt x="2277" y="147"/>
                    <a:pt x="2279" y="148"/>
                  </a:cubicBezTo>
                  <a:cubicBezTo>
                    <a:pt x="2288" y="150"/>
                    <a:pt x="2290" y="160"/>
                    <a:pt x="2299" y="161"/>
                  </a:cubicBezTo>
                  <a:cubicBezTo>
                    <a:pt x="2302" y="182"/>
                    <a:pt x="2291" y="188"/>
                    <a:pt x="2279" y="194"/>
                  </a:cubicBezTo>
                  <a:cubicBezTo>
                    <a:pt x="2293" y="202"/>
                    <a:pt x="2288" y="229"/>
                    <a:pt x="2306" y="233"/>
                  </a:cubicBezTo>
                  <a:cubicBezTo>
                    <a:pt x="2301" y="249"/>
                    <a:pt x="2284" y="251"/>
                    <a:pt x="2279" y="266"/>
                  </a:cubicBezTo>
                  <a:cubicBezTo>
                    <a:pt x="2268" y="265"/>
                    <a:pt x="2262" y="277"/>
                    <a:pt x="2260" y="266"/>
                  </a:cubicBezTo>
                  <a:cubicBezTo>
                    <a:pt x="2248" y="272"/>
                    <a:pt x="2248" y="289"/>
                    <a:pt x="2240" y="299"/>
                  </a:cubicBezTo>
                  <a:cubicBezTo>
                    <a:pt x="2233" y="293"/>
                    <a:pt x="2244" y="281"/>
                    <a:pt x="2214" y="286"/>
                  </a:cubicBezTo>
                  <a:cubicBezTo>
                    <a:pt x="2214" y="279"/>
                    <a:pt x="2222" y="281"/>
                    <a:pt x="2227" y="279"/>
                  </a:cubicBezTo>
                  <a:cubicBezTo>
                    <a:pt x="2213" y="259"/>
                    <a:pt x="2190" y="286"/>
                    <a:pt x="2168" y="279"/>
                  </a:cubicBezTo>
                  <a:cubicBezTo>
                    <a:pt x="2175" y="300"/>
                    <a:pt x="2168" y="294"/>
                    <a:pt x="2168" y="319"/>
                  </a:cubicBezTo>
                  <a:cubicBezTo>
                    <a:pt x="2161" y="318"/>
                    <a:pt x="2163" y="311"/>
                    <a:pt x="2161" y="305"/>
                  </a:cubicBezTo>
                  <a:cubicBezTo>
                    <a:pt x="2146" y="307"/>
                    <a:pt x="2149" y="328"/>
                    <a:pt x="2128" y="325"/>
                  </a:cubicBezTo>
                  <a:cubicBezTo>
                    <a:pt x="2130" y="332"/>
                    <a:pt x="2141" y="330"/>
                    <a:pt x="2142" y="338"/>
                  </a:cubicBezTo>
                  <a:cubicBezTo>
                    <a:pt x="2142" y="350"/>
                    <a:pt x="2134" y="352"/>
                    <a:pt x="2135" y="365"/>
                  </a:cubicBezTo>
                  <a:cubicBezTo>
                    <a:pt x="2119" y="350"/>
                    <a:pt x="2101" y="390"/>
                    <a:pt x="2095" y="384"/>
                  </a:cubicBezTo>
                  <a:cubicBezTo>
                    <a:pt x="2092" y="381"/>
                    <a:pt x="2084" y="375"/>
                    <a:pt x="2082" y="397"/>
                  </a:cubicBezTo>
                  <a:cubicBezTo>
                    <a:pt x="2074" y="397"/>
                    <a:pt x="2065" y="397"/>
                    <a:pt x="2056" y="397"/>
                  </a:cubicBezTo>
                  <a:cubicBezTo>
                    <a:pt x="2047" y="400"/>
                    <a:pt x="2051" y="414"/>
                    <a:pt x="2050" y="424"/>
                  </a:cubicBezTo>
                  <a:cubicBezTo>
                    <a:pt x="2041" y="416"/>
                    <a:pt x="2036" y="418"/>
                    <a:pt x="2036" y="430"/>
                  </a:cubicBezTo>
                  <a:cubicBezTo>
                    <a:pt x="2024" y="418"/>
                    <a:pt x="2020" y="429"/>
                    <a:pt x="2004" y="430"/>
                  </a:cubicBezTo>
                  <a:cubicBezTo>
                    <a:pt x="2009" y="436"/>
                    <a:pt x="2011" y="445"/>
                    <a:pt x="2010" y="457"/>
                  </a:cubicBezTo>
                  <a:cubicBezTo>
                    <a:pt x="1995" y="442"/>
                    <a:pt x="2000" y="459"/>
                    <a:pt x="1990" y="476"/>
                  </a:cubicBezTo>
                  <a:cubicBezTo>
                    <a:pt x="1982" y="490"/>
                    <a:pt x="1965" y="505"/>
                    <a:pt x="1964" y="536"/>
                  </a:cubicBezTo>
                  <a:cubicBezTo>
                    <a:pt x="1949" y="544"/>
                    <a:pt x="1943" y="563"/>
                    <a:pt x="1931" y="575"/>
                  </a:cubicBezTo>
                  <a:cubicBezTo>
                    <a:pt x="1932" y="585"/>
                    <a:pt x="1938" y="575"/>
                    <a:pt x="1938" y="575"/>
                  </a:cubicBezTo>
                  <a:cubicBezTo>
                    <a:pt x="1946" y="575"/>
                    <a:pt x="1940" y="579"/>
                    <a:pt x="1944" y="581"/>
                  </a:cubicBezTo>
                  <a:cubicBezTo>
                    <a:pt x="1948" y="584"/>
                    <a:pt x="1956" y="594"/>
                    <a:pt x="1958" y="595"/>
                  </a:cubicBezTo>
                  <a:cubicBezTo>
                    <a:pt x="1963" y="597"/>
                    <a:pt x="1969" y="581"/>
                    <a:pt x="1984" y="595"/>
                  </a:cubicBezTo>
                  <a:cubicBezTo>
                    <a:pt x="1987" y="598"/>
                    <a:pt x="1989" y="602"/>
                    <a:pt x="1997" y="601"/>
                  </a:cubicBezTo>
                  <a:cubicBezTo>
                    <a:pt x="1997" y="610"/>
                    <a:pt x="1997" y="619"/>
                    <a:pt x="1997" y="627"/>
                  </a:cubicBezTo>
                  <a:cubicBezTo>
                    <a:pt x="1999" y="634"/>
                    <a:pt x="2010" y="632"/>
                    <a:pt x="2010" y="640"/>
                  </a:cubicBezTo>
                  <a:cubicBezTo>
                    <a:pt x="2014" y="647"/>
                    <a:pt x="2025" y="647"/>
                    <a:pt x="2023" y="660"/>
                  </a:cubicBezTo>
                  <a:cubicBezTo>
                    <a:pt x="2057" y="656"/>
                    <a:pt x="2083" y="668"/>
                    <a:pt x="2102" y="660"/>
                  </a:cubicBezTo>
                  <a:cubicBezTo>
                    <a:pt x="2106" y="684"/>
                    <a:pt x="2134" y="678"/>
                    <a:pt x="2148" y="693"/>
                  </a:cubicBezTo>
                  <a:cubicBezTo>
                    <a:pt x="2152" y="697"/>
                    <a:pt x="2154" y="692"/>
                    <a:pt x="2155" y="700"/>
                  </a:cubicBezTo>
                  <a:cubicBezTo>
                    <a:pt x="2155" y="710"/>
                    <a:pt x="2162" y="700"/>
                    <a:pt x="2161" y="700"/>
                  </a:cubicBezTo>
                  <a:cubicBezTo>
                    <a:pt x="2169" y="700"/>
                    <a:pt x="2170" y="711"/>
                    <a:pt x="2174" y="713"/>
                  </a:cubicBezTo>
                  <a:cubicBezTo>
                    <a:pt x="2185" y="717"/>
                    <a:pt x="2197" y="709"/>
                    <a:pt x="2194" y="726"/>
                  </a:cubicBezTo>
                  <a:cubicBezTo>
                    <a:pt x="2229" y="724"/>
                    <a:pt x="2248" y="737"/>
                    <a:pt x="2279" y="739"/>
                  </a:cubicBezTo>
                  <a:cubicBezTo>
                    <a:pt x="2281" y="760"/>
                    <a:pt x="2274" y="780"/>
                    <a:pt x="2286" y="792"/>
                  </a:cubicBezTo>
                  <a:cubicBezTo>
                    <a:pt x="2285" y="790"/>
                    <a:pt x="2293" y="802"/>
                    <a:pt x="2292" y="798"/>
                  </a:cubicBezTo>
                  <a:cubicBezTo>
                    <a:pt x="2294" y="804"/>
                    <a:pt x="2286" y="813"/>
                    <a:pt x="2286" y="811"/>
                  </a:cubicBezTo>
                  <a:cubicBezTo>
                    <a:pt x="2289" y="819"/>
                    <a:pt x="2295" y="813"/>
                    <a:pt x="2299" y="818"/>
                  </a:cubicBezTo>
                  <a:cubicBezTo>
                    <a:pt x="2300" y="820"/>
                    <a:pt x="2287" y="836"/>
                    <a:pt x="2306" y="831"/>
                  </a:cubicBezTo>
                  <a:cubicBezTo>
                    <a:pt x="2302" y="836"/>
                    <a:pt x="2299" y="842"/>
                    <a:pt x="2299" y="851"/>
                  </a:cubicBezTo>
                  <a:cubicBezTo>
                    <a:pt x="2300" y="858"/>
                    <a:pt x="2306" y="854"/>
                    <a:pt x="2306" y="851"/>
                  </a:cubicBezTo>
                  <a:cubicBezTo>
                    <a:pt x="2314" y="849"/>
                    <a:pt x="2309" y="861"/>
                    <a:pt x="2312" y="864"/>
                  </a:cubicBezTo>
                  <a:cubicBezTo>
                    <a:pt x="2314" y="866"/>
                    <a:pt x="2324" y="862"/>
                    <a:pt x="2325" y="864"/>
                  </a:cubicBezTo>
                  <a:cubicBezTo>
                    <a:pt x="2332" y="871"/>
                    <a:pt x="2358" y="873"/>
                    <a:pt x="2378" y="864"/>
                  </a:cubicBezTo>
                  <a:cubicBezTo>
                    <a:pt x="2384" y="838"/>
                    <a:pt x="2384" y="824"/>
                    <a:pt x="2378" y="798"/>
                  </a:cubicBezTo>
                  <a:cubicBezTo>
                    <a:pt x="2380" y="790"/>
                    <a:pt x="2367" y="795"/>
                    <a:pt x="2365" y="792"/>
                  </a:cubicBezTo>
                  <a:cubicBezTo>
                    <a:pt x="2359" y="782"/>
                    <a:pt x="2375" y="758"/>
                    <a:pt x="2352" y="765"/>
                  </a:cubicBezTo>
                  <a:cubicBezTo>
                    <a:pt x="2356" y="759"/>
                    <a:pt x="2367" y="759"/>
                    <a:pt x="2365" y="746"/>
                  </a:cubicBezTo>
                  <a:cubicBezTo>
                    <a:pt x="2392" y="753"/>
                    <a:pt x="2390" y="732"/>
                    <a:pt x="2411" y="732"/>
                  </a:cubicBezTo>
                  <a:cubicBezTo>
                    <a:pt x="2421" y="734"/>
                    <a:pt x="2413" y="717"/>
                    <a:pt x="2417" y="713"/>
                  </a:cubicBezTo>
                  <a:cubicBezTo>
                    <a:pt x="2417" y="712"/>
                    <a:pt x="2434" y="721"/>
                    <a:pt x="2437" y="713"/>
                  </a:cubicBezTo>
                  <a:cubicBezTo>
                    <a:pt x="2420" y="685"/>
                    <a:pt x="2445" y="656"/>
                    <a:pt x="2431" y="640"/>
                  </a:cubicBezTo>
                  <a:cubicBezTo>
                    <a:pt x="2431" y="631"/>
                    <a:pt x="2422" y="640"/>
                    <a:pt x="2424" y="640"/>
                  </a:cubicBezTo>
                  <a:cubicBezTo>
                    <a:pt x="2413" y="634"/>
                    <a:pt x="2425" y="617"/>
                    <a:pt x="2404" y="621"/>
                  </a:cubicBezTo>
                  <a:cubicBezTo>
                    <a:pt x="2405" y="609"/>
                    <a:pt x="2396" y="607"/>
                    <a:pt x="2398" y="595"/>
                  </a:cubicBezTo>
                  <a:cubicBezTo>
                    <a:pt x="2396" y="580"/>
                    <a:pt x="2403" y="574"/>
                    <a:pt x="2417" y="575"/>
                  </a:cubicBezTo>
                  <a:cubicBezTo>
                    <a:pt x="2406" y="569"/>
                    <a:pt x="2426" y="530"/>
                    <a:pt x="2398" y="529"/>
                  </a:cubicBezTo>
                  <a:cubicBezTo>
                    <a:pt x="2402" y="524"/>
                    <a:pt x="2403" y="518"/>
                    <a:pt x="2404" y="509"/>
                  </a:cubicBezTo>
                  <a:cubicBezTo>
                    <a:pt x="2404" y="510"/>
                    <a:pt x="2397" y="507"/>
                    <a:pt x="2398" y="503"/>
                  </a:cubicBezTo>
                  <a:cubicBezTo>
                    <a:pt x="2398" y="501"/>
                    <a:pt x="2405" y="503"/>
                    <a:pt x="2404" y="496"/>
                  </a:cubicBezTo>
                  <a:cubicBezTo>
                    <a:pt x="2403" y="490"/>
                    <a:pt x="2398" y="490"/>
                    <a:pt x="2398" y="483"/>
                  </a:cubicBezTo>
                  <a:cubicBezTo>
                    <a:pt x="2398" y="475"/>
                    <a:pt x="2411" y="461"/>
                    <a:pt x="2398" y="457"/>
                  </a:cubicBezTo>
                  <a:cubicBezTo>
                    <a:pt x="2399" y="447"/>
                    <a:pt x="2452" y="441"/>
                    <a:pt x="2444" y="463"/>
                  </a:cubicBezTo>
                  <a:cubicBezTo>
                    <a:pt x="2471" y="462"/>
                    <a:pt x="2507" y="470"/>
                    <a:pt x="2516" y="450"/>
                  </a:cubicBezTo>
                  <a:cubicBezTo>
                    <a:pt x="2530" y="469"/>
                    <a:pt x="2564" y="468"/>
                    <a:pt x="2562" y="503"/>
                  </a:cubicBezTo>
                  <a:cubicBezTo>
                    <a:pt x="2579" y="503"/>
                    <a:pt x="2597" y="503"/>
                    <a:pt x="2614" y="503"/>
                  </a:cubicBezTo>
                  <a:cubicBezTo>
                    <a:pt x="2612" y="514"/>
                    <a:pt x="2620" y="515"/>
                    <a:pt x="2628" y="516"/>
                  </a:cubicBezTo>
                  <a:cubicBezTo>
                    <a:pt x="2629" y="529"/>
                    <a:pt x="2626" y="542"/>
                    <a:pt x="2628" y="555"/>
                  </a:cubicBezTo>
                  <a:cubicBezTo>
                    <a:pt x="2629" y="570"/>
                    <a:pt x="2645" y="585"/>
                    <a:pt x="2634" y="588"/>
                  </a:cubicBezTo>
                  <a:cubicBezTo>
                    <a:pt x="2635" y="596"/>
                    <a:pt x="2646" y="594"/>
                    <a:pt x="2654" y="595"/>
                  </a:cubicBezTo>
                  <a:cubicBezTo>
                    <a:pt x="2650" y="616"/>
                    <a:pt x="2677" y="604"/>
                    <a:pt x="2660" y="621"/>
                  </a:cubicBezTo>
                  <a:cubicBezTo>
                    <a:pt x="2687" y="626"/>
                    <a:pt x="2694" y="611"/>
                    <a:pt x="2719" y="614"/>
                  </a:cubicBezTo>
                  <a:cubicBezTo>
                    <a:pt x="2721" y="607"/>
                    <a:pt x="2718" y="603"/>
                    <a:pt x="2713" y="601"/>
                  </a:cubicBezTo>
                  <a:cubicBezTo>
                    <a:pt x="2717" y="587"/>
                    <a:pt x="2723" y="587"/>
                    <a:pt x="2733" y="595"/>
                  </a:cubicBezTo>
                  <a:cubicBezTo>
                    <a:pt x="2724" y="573"/>
                    <a:pt x="2748" y="574"/>
                    <a:pt x="2752" y="568"/>
                  </a:cubicBezTo>
                  <a:cubicBezTo>
                    <a:pt x="2757" y="563"/>
                    <a:pt x="2746" y="563"/>
                    <a:pt x="2746" y="562"/>
                  </a:cubicBezTo>
                  <a:cubicBezTo>
                    <a:pt x="2744" y="555"/>
                    <a:pt x="2760" y="550"/>
                    <a:pt x="2772" y="549"/>
                  </a:cubicBezTo>
                  <a:cubicBezTo>
                    <a:pt x="2759" y="563"/>
                    <a:pt x="2769" y="563"/>
                    <a:pt x="2785" y="581"/>
                  </a:cubicBezTo>
                  <a:cubicBezTo>
                    <a:pt x="2794" y="592"/>
                    <a:pt x="2799" y="606"/>
                    <a:pt x="2825" y="608"/>
                  </a:cubicBezTo>
                  <a:cubicBezTo>
                    <a:pt x="2823" y="615"/>
                    <a:pt x="2812" y="612"/>
                    <a:pt x="2811" y="621"/>
                  </a:cubicBezTo>
                  <a:cubicBezTo>
                    <a:pt x="2816" y="627"/>
                    <a:pt x="2827" y="628"/>
                    <a:pt x="2825" y="640"/>
                  </a:cubicBezTo>
                  <a:cubicBezTo>
                    <a:pt x="2832" y="644"/>
                    <a:pt x="2828" y="628"/>
                    <a:pt x="2831" y="627"/>
                  </a:cubicBezTo>
                  <a:cubicBezTo>
                    <a:pt x="2849" y="622"/>
                    <a:pt x="2825" y="654"/>
                    <a:pt x="2851" y="647"/>
                  </a:cubicBezTo>
                  <a:cubicBezTo>
                    <a:pt x="2840" y="665"/>
                    <a:pt x="2855" y="672"/>
                    <a:pt x="2838" y="686"/>
                  </a:cubicBezTo>
                  <a:cubicBezTo>
                    <a:pt x="2839" y="700"/>
                    <a:pt x="2857" y="693"/>
                    <a:pt x="2864" y="700"/>
                  </a:cubicBezTo>
                  <a:cubicBezTo>
                    <a:pt x="2866" y="702"/>
                    <a:pt x="2854" y="709"/>
                    <a:pt x="2857" y="713"/>
                  </a:cubicBezTo>
                  <a:cubicBezTo>
                    <a:pt x="2860" y="716"/>
                    <a:pt x="2873" y="717"/>
                    <a:pt x="2877" y="719"/>
                  </a:cubicBezTo>
                  <a:cubicBezTo>
                    <a:pt x="2882" y="722"/>
                    <a:pt x="2886" y="730"/>
                    <a:pt x="2890" y="732"/>
                  </a:cubicBezTo>
                  <a:cubicBezTo>
                    <a:pt x="2900" y="739"/>
                    <a:pt x="2915" y="741"/>
                    <a:pt x="2923" y="752"/>
                  </a:cubicBezTo>
                  <a:cubicBezTo>
                    <a:pt x="2932" y="756"/>
                    <a:pt x="2939" y="727"/>
                    <a:pt x="2943" y="746"/>
                  </a:cubicBezTo>
                  <a:cubicBezTo>
                    <a:pt x="2944" y="764"/>
                    <a:pt x="2927" y="765"/>
                    <a:pt x="2910" y="765"/>
                  </a:cubicBezTo>
                  <a:cubicBezTo>
                    <a:pt x="2921" y="778"/>
                    <a:pt x="2941" y="783"/>
                    <a:pt x="2963" y="785"/>
                  </a:cubicBezTo>
                  <a:cubicBezTo>
                    <a:pt x="2960" y="796"/>
                    <a:pt x="2968" y="797"/>
                    <a:pt x="2976" y="798"/>
                  </a:cubicBezTo>
                  <a:cubicBezTo>
                    <a:pt x="2973" y="811"/>
                    <a:pt x="2977" y="819"/>
                    <a:pt x="2989" y="818"/>
                  </a:cubicBezTo>
                  <a:cubicBezTo>
                    <a:pt x="2983" y="825"/>
                    <a:pt x="2980" y="835"/>
                    <a:pt x="2982" y="851"/>
                  </a:cubicBezTo>
                  <a:cubicBezTo>
                    <a:pt x="2969" y="855"/>
                    <a:pt x="2956" y="855"/>
                    <a:pt x="2943" y="864"/>
                  </a:cubicBezTo>
                  <a:cubicBezTo>
                    <a:pt x="2939" y="866"/>
                    <a:pt x="2944" y="870"/>
                    <a:pt x="2936" y="870"/>
                  </a:cubicBezTo>
                  <a:cubicBezTo>
                    <a:pt x="2930" y="871"/>
                    <a:pt x="2923" y="871"/>
                    <a:pt x="2923" y="877"/>
                  </a:cubicBezTo>
                  <a:cubicBezTo>
                    <a:pt x="2922" y="889"/>
                    <a:pt x="2908" y="878"/>
                    <a:pt x="2910" y="877"/>
                  </a:cubicBezTo>
                  <a:cubicBezTo>
                    <a:pt x="2907" y="879"/>
                    <a:pt x="2899" y="887"/>
                    <a:pt x="2897" y="890"/>
                  </a:cubicBezTo>
                  <a:cubicBezTo>
                    <a:pt x="2895" y="893"/>
                    <a:pt x="2893" y="907"/>
                    <a:pt x="2890" y="910"/>
                  </a:cubicBezTo>
                  <a:cubicBezTo>
                    <a:pt x="2885" y="915"/>
                    <a:pt x="2861" y="908"/>
                    <a:pt x="2877" y="916"/>
                  </a:cubicBezTo>
                  <a:cubicBezTo>
                    <a:pt x="2870" y="929"/>
                    <a:pt x="2849" y="923"/>
                    <a:pt x="2838" y="923"/>
                  </a:cubicBezTo>
                  <a:cubicBezTo>
                    <a:pt x="2824" y="923"/>
                    <a:pt x="2811" y="923"/>
                    <a:pt x="2798" y="923"/>
                  </a:cubicBezTo>
                  <a:cubicBezTo>
                    <a:pt x="2788" y="923"/>
                    <a:pt x="2787" y="918"/>
                    <a:pt x="2779" y="916"/>
                  </a:cubicBezTo>
                  <a:cubicBezTo>
                    <a:pt x="2748" y="911"/>
                    <a:pt x="2720" y="919"/>
                    <a:pt x="2693" y="923"/>
                  </a:cubicBezTo>
                  <a:cubicBezTo>
                    <a:pt x="2670" y="932"/>
                    <a:pt x="2662" y="958"/>
                    <a:pt x="2634" y="962"/>
                  </a:cubicBezTo>
                  <a:cubicBezTo>
                    <a:pt x="2649" y="977"/>
                    <a:pt x="2623" y="979"/>
                    <a:pt x="2614" y="989"/>
                  </a:cubicBezTo>
                  <a:cubicBezTo>
                    <a:pt x="2618" y="994"/>
                    <a:pt x="2621" y="999"/>
                    <a:pt x="2621" y="1008"/>
                  </a:cubicBezTo>
                  <a:cubicBezTo>
                    <a:pt x="2631" y="1004"/>
                    <a:pt x="2632" y="990"/>
                    <a:pt x="2641" y="982"/>
                  </a:cubicBezTo>
                  <a:cubicBezTo>
                    <a:pt x="2647" y="977"/>
                    <a:pt x="2666" y="982"/>
                    <a:pt x="2667" y="969"/>
                  </a:cubicBezTo>
                  <a:cubicBezTo>
                    <a:pt x="2668" y="946"/>
                    <a:pt x="2679" y="986"/>
                    <a:pt x="2680" y="956"/>
                  </a:cubicBezTo>
                  <a:cubicBezTo>
                    <a:pt x="2687" y="951"/>
                    <a:pt x="2692" y="962"/>
                    <a:pt x="2693" y="962"/>
                  </a:cubicBezTo>
                  <a:cubicBezTo>
                    <a:pt x="2700" y="961"/>
                    <a:pt x="2697" y="950"/>
                    <a:pt x="2700" y="949"/>
                  </a:cubicBezTo>
                  <a:cubicBezTo>
                    <a:pt x="2713" y="947"/>
                    <a:pt x="2725" y="951"/>
                    <a:pt x="2746" y="949"/>
                  </a:cubicBezTo>
                  <a:cubicBezTo>
                    <a:pt x="2747" y="957"/>
                    <a:pt x="2752" y="953"/>
                    <a:pt x="2752" y="949"/>
                  </a:cubicBezTo>
                  <a:cubicBezTo>
                    <a:pt x="2764" y="947"/>
                    <a:pt x="2764" y="986"/>
                    <a:pt x="2746" y="976"/>
                  </a:cubicBezTo>
                  <a:cubicBezTo>
                    <a:pt x="2761" y="991"/>
                    <a:pt x="2734" y="997"/>
                    <a:pt x="2739" y="1022"/>
                  </a:cubicBezTo>
                  <a:cubicBezTo>
                    <a:pt x="2743" y="1027"/>
                    <a:pt x="2746" y="1032"/>
                    <a:pt x="2746" y="1041"/>
                  </a:cubicBezTo>
                  <a:cubicBezTo>
                    <a:pt x="2751" y="1037"/>
                    <a:pt x="2758" y="1033"/>
                    <a:pt x="2759" y="1041"/>
                  </a:cubicBezTo>
                  <a:cubicBezTo>
                    <a:pt x="2759" y="1049"/>
                    <a:pt x="2767" y="1044"/>
                    <a:pt x="2772" y="1048"/>
                  </a:cubicBezTo>
                  <a:cubicBezTo>
                    <a:pt x="2775" y="1050"/>
                    <a:pt x="2782" y="1060"/>
                    <a:pt x="2785" y="1061"/>
                  </a:cubicBezTo>
                  <a:cubicBezTo>
                    <a:pt x="2789" y="1062"/>
                    <a:pt x="2794" y="1060"/>
                    <a:pt x="2798" y="1061"/>
                  </a:cubicBezTo>
                  <a:cubicBezTo>
                    <a:pt x="2803" y="1062"/>
                    <a:pt x="2804" y="1067"/>
                    <a:pt x="2805" y="1068"/>
                  </a:cubicBezTo>
                  <a:cubicBezTo>
                    <a:pt x="2817" y="1070"/>
                    <a:pt x="2824" y="1053"/>
                    <a:pt x="2831" y="1068"/>
                  </a:cubicBezTo>
                  <a:cubicBezTo>
                    <a:pt x="2839" y="1069"/>
                    <a:pt x="2834" y="1057"/>
                    <a:pt x="2838" y="1054"/>
                  </a:cubicBezTo>
                  <a:cubicBezTo>
                    <a:pt x="2839" y="1053"/>
                    <a:pt x="2850" y="1056"/>
                    <a:pt x="2851" y="1054"/>
                  </a:cubicBezTo>
                  <a:cubicBezTo>
                    <a:pt x="2854" y="1049"/>
                    <a:pt x="2849" y="1040"/>
                    <a:pt x="2851" y="1035"/>
                  </a:cubicBezTo>
                  <a:cubicBezTo>
                    <a:pt x="2862" y="1032"/>
                    <a:pt x="2863" y="1040"/>
                    <a:pt x="2864" y="1048"/>
                  </a:cubicBezTo>
                  <a:cubicBezTo>
                    <a:pt x="2867" y="1058"/>
                    <a:pt x="2885" y="1053"/>
                    <a:pt x="2877" y="1074"/>
                  </a:cubicBezTo>
                  <a:cubicBezTo>
                    <a:pt x="2867" y="1078"/>
                    <a:pt x="2865" y="1065"/>
                    <a:pt x="2857" y="1068"/>
                  </a:cubicBezTo>
                  <a:cubicBezTo>
                    <a:pt x="2847" y="1070"/>
                    <a:pt x="2846" y="1082"/>
                    <a:pt x="2838" y="1087"/>
                  </a:cubicBezTo>
                  <a:cubicBezTo>
                    <a:pt x="2833" y="1090"/>
                    <a:pt x="2823" y="1086"/>
                    <a:pt x="2818" y="1087"/>
                  </a:cubicBezTo>
                  <a:cubicBezTo>
                    <a:pt x="2806" y="1090"/>
                    <a:pt x="2809" y="1104"/>
                    <a:pt x="2785" y="1100"/>
                  </a:cubicBezTo>
                  <a:cubicBezTo>
                    <a:pt x="2773" y="1098"/>
                    <a:pt x="2777" y="1116"/>
                    <a:pt x="2772" y="1120"/>
                  </a:cubicBezTo>
                  <a:cubicBezTo>
                    <a:pt x="2768" y="1123"/>
                    <a:pt x="2764" y="1115"/>
                    <a:pt x="2765" y="1113"/>
                  </a:cubicBezTo>
                  <a:cubicBezTo>
                    <a:pt x="2753" y="1123"/>
                    <a:pt x="2755" y="1135"/>
                    <a:pt x="2733" y="1133"/>
                  </a:cubicBezTo>
                  <a:cubicBezTo>
                    <a:pt x="2744" y="1120"/>
                    <a:pt x="2732" y="1125"/>
                    <a:pt x="2733" y="1107"/>
                  </a:cubicBezTo>
                  <a:cubicBezTo>
                    <a:pt x="2744" y="1101"/>
                    <a:pt x="2752" y="1086"/>
                    <a:pt x="2765" y="1100"/>
                  </a:cubicBezTo>
                  <a:cubicBezTo>
                    <a:pt x="2771" y="1079"/>
                    <a:pt x="2755" y="1080"/>
                    <a:pt x="2746" y="1074"/>
                  </a:cubicBezTo>
                  <a:cubicBezTo>
                    <a:pt x="2730" y="1068"/>
                    <a:pt x="2720" y="1093"/>
                    <a:pt x="2706" y="1094"/>
                  </a:cubicBezTo>
                  <a:cubicBezTo>
                    <a:pt x="2706" y="1094"/>
                    <a:pt x="2689" y="1099"/>
                    <a:pt x="2687" y="1100"/>
                  </a:cubicBezTo>
                  <a:cubicBezTo>
                    <a:pt x="2682" y="1103"/>
                    <a:pt x="2680" y="1106"/>
                    <a:pt x="2680" y="1113"/>
                  </a:cubicBezTo>
                  <a:cubicBezTo>
                    <a:pt x="2641" y="1108"/>
                    <a:pt x="2646" y="1132"/>
                    <a:pt x="2614" y="1120"/>
                  </a:cubicBezTo>
                  <a:cubicBezTo>
                    <a:pt x="2626" y="1129"/>
                    <a:pt x="2633" y="1135"/>
                    <a:pt x="2601" y="1133"/>
                  </a:cubicBezTo>
                  <a:cubicBezTo>
                    <a:pt x="2588" y="1144"/>
                    <a:pt x="2582" y="1177"/>
                    <a:pt x="2601" y="1186"/>
                  </a:cubicBezTo>
                  <a:cubicBezTo>
                    <a:pt x="2601" y="1199"/>
                    <a:pt x="2583" y="1194"/>
                    <a:pt x="2588" y="1212"/>
                  </a:cubicBezTo>
                  <a:cubicBezTo>
                    <a:pt x="2582" y="1214"/>
                    <a:pt x="2574" y="1210"/>
                    <a:pt x="2568" y="1212"/>
                  </a:cubicBezTo>
                  <a:cubicBezTo>
                    <a:pt x="2561" y="1214"/>
                    <a:pt x="2560" y="1222"/>
                    <a:pt x="2555" y="1225"/>
                  </a:cubicBezTo>
                  <a:cubicBezTo>
                    <a:pt x="2543" y="1232"/>
                    <a:pt x="2525" y="1227"/>
                    <a:pt x="2516" y="1238"/>
                  </a:cubicBezTo>
                  <a:cubicBezTo>
                    <a:pt x="2513" y="1243"/>
                    <a:pt x="2506" y="1247"/>
                    <a:pt x="2503" y="1251"/>
                  </a:cubicBezTo>
                  <a:cubicBezTo>
                    <a:pt x="2496" y="1259"/>
                    <a:pt x="2493" y="1273"/>
                    <a:pt x="2483" y="1284"/>
                  </a:cubicBezTo>
                  <a:cubicBezTo>
                    <a:pt x="2478" y="1290"/>
                    <a:pt x="2464" y="1293"/>
                    <a:pt x="2470" y="1317"/>
                  </a:cubicBezTo>
                  <a:cubicBezTo>
                    <a:pt x="2457" y="1315"/>
                    <a:pt x="2457" y="1299"/>
                    <a:pt x="2444" y="1297"/>
                  </a:cubicBezTo>
                  <a:cubicBezTo>
                    <a:pt x="2437" y="1299"/>
                    <a:pt x="2439" y="1310"/>
                    <a:pt x="2431" y="1310"/>
                  </a:cubicBezTo>
                  <a:cubicBezTo>
                    <a:pt x="2454" y="1337"/>
                    <a:pt x="2454" y="1359"/>
                    <a:pt x="2457" y="1396"/>
                  </a:cubicBezTo>
                  <a:cubicBezTo>
                    <a:pt x="2443" y="1390"/>
                    <a:pt x="2448" y="1406"/>
                    <a:pt x="2444" y="1409"/>
                  </a:cubicBezTo>
                  <a:cubicBezTo>
                    <a:pt x="2441" y="1411"/>
                    <a:pt x="2432" y="1407"/>
                    <a:pt x="2431" y="1409"/>
                  </a:cubicBezTo>
                  <a:cubicBezTo>
                    <a:pt x="2425" y="1415"/>
                    <a:pt x="2424" y="1417"/>
                    <a:pt x="2417" y="1422"/>
                  </a:cubicBezTo>
                  <a:cubicBezTo>
                    <a:pt x="2410" y="1427"/>
                    <a:pt x="2402" y="1439"/>
                    <a:pt x="2398" y="1442"/>
                  </a:cubicBezTo>
                  <a:cubicBezTo>
                    <a:pt x="2388" y="1447"/>
                    <a:pt x="2377" y="1441"/>
                    <a:pt x="2371" y="1448"/>
                  </a:cubicBezTo>
                  <a:cubicBezTo>
                    <a:pt x="2356" y="1453"/>
                    <a:pt x="2352" y="1468"/>
                    <a:pt x="2345" y="1481"/>
                  </a:cubicBezTo>
                  <a:cubicBezTo>
                    <a:pt x="2328" y="1481"/>
                    <a:pt x="2331" y="1502"/>
                    <a:pt x="2312" y="1501"/>
                  </a:cubicBezTo>
                  <a:cubicBezTo>
                    <a:pt x="2319" y="1523"/>
                    <a:pt x="2298" y="1572"/>
                    <a:pt x="2325" y="1573"/>
                  </a:cubicBezTo>
                  <a:cubicBezTo>
                    <a:pt x="2312" y="1597"/>
                    <a:pt x="2337" y="1600"/>
                    <a:pt x="2332" y="1632"/>
                  </a:cubicBezTo>
                  <a:cubicBezTo>
                    <a:pt x="2332" y="1639"/>
                    <a:pt x="2340" y="1637"/>
                    <a:pt x="2345" y="1639"/>
                  </a:cubicBezTo>
                  <a:cubicBezTo>
                    <a:pt x="2336" y="1659"/>
                    <a:pt x="2347" y="1658"/>
                    <a:pt x="2345" y="1685"/>
                  </a:cubicBezTo>
                  <a:cubicBezTo>
                    <a:pt x="2333" y="1686"/>
                    <a:pt x="2323" y="1689"/>
                    <a:pt x="2319" y="1698"/>
                  </a:cubicBezTo>
                  <a:cubicBezTo>
                    <a:pt x="2309" y="1698"/>
                    <a:pt x="2316" y="1685"/>
                    <a:pt x="2312" y="1678"/>
                  </a:cubicBezTo>
                  <a:cubicBezTo>
                    <a:pt x="2308" y="1672"/>
                    <a:pt x="2299" y="1677"/>
                    <a:pt x="2292" y="1672"/>
                  </a:cubicBezTo>
                  <a:cubicBezTo>
                    <a:pt x="2289" y="1669"/>
                    <a:pt x="2292" y="1653"/>
                    <a:pt x="2279" y="1659"/>
                  </a:cubicBezTo>
                  <a:cubicBezTo>
                    <a:pt x="2283" y="1643"/>
                    <a:pt x="2290" y="1628"/>
                    <a:pt x="2266" y="1626"/>
                  </a:cubicBezTo>
                  <a:cubicBezTo>
                    <a:pt x="2278" y="1594"/>
                    <a:pt x="2262" y="1597"/>
                    <a:pt x="2260" y="1567"/>
                  </a:cubicBezTo>
                  <a:cubicBezTo>
                    <a:pt x="2254" y="1568"/>
                    <a:pt x="2253" y="1573"/>
                    <a:pt x="2247" y="1573"/>
                  </a:cubicBezTo>
                  <a:cubicBezTo>
                    <a:pt x="2247" y="1569"/>
                    <a:pt x="2247" y="1564"/>
                    <a:pt x="2247" y="1560"/>
                  </a:cubicBezTo>
                  <a:cubicBezTo>
                    <a:pt x="2236" y="1563"/>
                    <a:pt x="2201" y="1569"/>
                    <a:pt x="2194" y="1560"/>
                  </a:cubicBezTo>
                  <a:cubicBezTo>
                    <a:pt x="2190" y="1555"/>
                    <a:pt x="2189" y="1548"/>
                    <a:pt x="2181" y="1547"/>
                  </a:cubicBezTo>
                  <a:cubicBezTo>
                    <a:pt x="2176" y="1546"/>
                    <a:pt x="2166" y="1555"/>
                    <a:pt x="2155" y="1554"/>
                  </a:cubicBezTo>
                  <a:cubicBezTo>
                    <a:pt x="2155" y="1554"/>
                    <a:pt x="2179" y="1531"/>
                    <a:pt x="2155" y="1540"/>
                  </a:cubicBezTo>
                  <a:cubicBezTo>
                    <a:pt x="2152" y="1541"/>
                    <a:pt x="2155" y="1546"/>
                    <a:pt x="2148" y="1547"/>
                  </a:cubicBezTo>
                  <a:cubicBezTo>
                    <a:pt x="2131" y="1549"/>
                    <a:pt x="2103" y="1549"/>
                    <a:pt x="2089" y="1540"/>
                  </a:cubicBezTo>
                  <a:cubicBezTo>
                    <a:pt x="2075" y="1539"/>
                    <a:pt x="2086" y="1564"/>
                    <a:pt x="2082" y="1573"/>
                  </a:cubicBezTo>
                  <a:cubicBezTo>
                    <a:pt x="2045" y="1566"/>
                    <a:pt x="2003" y="1565"/>
                    <a:pt x="1964" y="1560"/>
                  </a:cubicBezTo>
                  <a:cubicBezTo>
                    <a:pt x="1959" y="1561"/>
                    <a:pt x="1958" y="1567"/>
                    <a:pt x="1951" y="1567"/>
                  </a:cubicBezTo>
                  <a:cubicBezTo>
                    <a:pt x="1944" y="1568"/>
                    <a:pt x="1947" y="1580"/>
                    <a:pt x="1938" y="1580"/>
                  </a:cubicBezTo>
                  <a:cubicBezTo>
                    <a:pt x="1931" y="1580"/>
                    <a:pt x="1933" y="1588"/>
                    <a:pt x="1931" y="1593"/>
                  </a:cubicBezTo>
                  <a:cubicBezTo>
                    <a:pt x="1923" y="1595"/>
                    <a:pt x="1913" y="1591"/>
                    <a:pt x="1905" y="1593"/>
                  </a:cubicBezTo>
                  <a:cubicBezTo>
                    <a:pt x="1898" y="1595"/>
                    <a:pt x="1899" y="1610"/>
                    <a:pt x="1885" y="1606"/>
                  </a:cubicBezTo>
                  <a:cubicBezTo>
                    <a:pt x="1889" y="1620"/>
                    <a:pt x="1877" y="1649"/>
                    <a:pt x="1892" y="1652"/>
                  </a:cubicBezTo>
                  <a:cubicBezTo>
                    <a:pt x="1885" y="1661"/>
                    <a:pt x="1881" y="1672"/>
                    <a:pt x="1872" y="1678"/>
                  </a:cubicBezTo>
                  <a:cubicBezTo>
                    <a:pt x="1874" y="1696"/>
                    <a:pt x="1870" y="1715"/>
                    <a:pt x="1872" y="1731"/>
                  </a:cubicBezTo>
                  <a:cubicBezTo>
                    <a:pt x="1874" y="1741"/>
                    <a:pt x="1878" y="1743"/>
                    <a:pt x="1879" y="1751"/>
                  </a:cubicBezTo>
                  <a:cubicBezTo>
                    <a:pt x="1880" y="1766"/>
                    <a:pt x="1884" y="1785"/>
                    <a:pt x="1872" y="1797"/>
                  </a:cubicBezTo>
                  <a:cubicBezTo>
                    <a:pt x="1870" y="1807"/>
                    <a:pt x="1888" y="1799"/>
                    <a:pt x="1892" y="1803"/>
                  </a:cubicBezTo>
                  <a:cubicBezTo>
                    <a:pt x="1893" y="1805"/>
                    <a:pt x="1884" y="1812"/>
                    <a:pt x="1885" y="1816"/>
                  </a:cubicBezTo>
                  <a:cubicBezTo>
                    <a:pt x="1885" y="1814"/>
                    <a:pt x="1891" y="1822"/>
                    <a:pt x="1892" y="1823"/>
                  </a:cubicBezTo>
                  <a:cubicBezTo>
                    <a:pt x="1896" y="1830"/>
                    <a:pt x="1901" y="1824"/>
                    <a:pt x="1905" y="1829"/>
                  </a:cubicBezTo>
                  <a:cubicBezTo>
                    <a:pt x="1907" y="1832"/>
                    <a:pt x="1903" y="1841"/>
                    <a:pt x="1905" y="1842"/>
                  </a:cubicBezTo>
                  <a:cubicBezTo>
                    <a:pt x="1906" y="1843"/>
                    <a:pt x="1911" y="1842"/>
                    <a:pt x="1912" y="1842"/>
                  </a:cubicBezTo>
                  <a:cubicBezTo>
                    <a:pt x="1913" y="1845"/>
                    <a:pt x="1910" y="1854"/>
                    <a:pt x="1912" y="1856"/>
                  </a:cubicBezTo>
                  <a:cubicBezTo>
                    <a:pt x="1916" y="1859"/>
                    <a:pt x="1930" y="1870"/>
                    <a:pt x="1931" y="1882"/>
                  </a:cubicBezTo>
                  <a:cubicBezTo>
                    <a:pt x="1983" y="1886"/>
                    <a:pt x="2010" y="1873"/>
                    <a:pt x="2036" y="1882"/>
                  </a:cubicBezTo>
                  <a:cubicBezTo>
                    <a:pt x="2044" y="1881"/>
                    <a:pt x="2045" y="1874"/>
                    <a:pt x="2050" y="1869"/>
                  </a:cubicBezTo>
                  <a:cubicBezTo>
                    <a:pt x="2056" y="1861"/>
                    <a:pt x="2064" y="1851"/>
                    <a:pt x="2069" y="1836"/>
                  </a:cubicBezTo>
                  <a:cubicBezTo>
                    <a:pt x="2072" y="1830"/>
                    <a:pt x="2078" y="1825"/>
                    <a:pt x="2069" y="1823"/>
                  </a:cubicBezTo>
                  <a:cubicBezTo>
                    <a:pt x="2087" y="1801"/>
                    <a:pt x="2132" y="1787"/>
                    <a:pt x="2168" y="1803"/>
                  </a:cubicBezTo>
                  <a:cubicBezTo>
                    <a:pt x="2152" y="1819"/>
                    <a:pt x="2149" y="1846"/>
                    <a:pt x="2135" y="1862"/>
                  </a:cubicBezTo>
                  <a:cubicBezTo>
                    <a:pt x="2129" y="1881"/>
                    <a:pt x="2144" y="1879"/>
                    <a:pt x="2142" y="1895"/>
                  </a:cubicBezTo>
                  <a:cubicBezTo>
                    <a:pt x="2128" y="1898"/>
                    <a:pt x="2121" y="1913"/>
                    <a:pt x="2115" y="1928"/>
                  </a:cubicBezTo>
                  <a:cubicBezTo>
                    <a:pt x="2114" y="1932"/>
                    <a:pt x="2115" y="1935"/>
                    <a:pt x="2109" y="1935"/>
                  </a:cubicBezTo>
                  <a:cubicBezTo>
                    <a:pt x="2106" y="1950"/>
                    <a:pt x="2139" y="1931"/>
                    <a:pt x="2128" y="1954"/>
                  </a:cubicBezTo>
                  <a:cubicBezTo>
                    <a:pt x="2144" y="1954"/>
                    <a:pt x="2148" y="1943"/>
                    <a:pt x="2168" y="1948"/>
                  </a:cubicBezTo>
                  <a:cubicBezTo>
                    <a:pt x="2164" y="1962"/>
                    <a:pt x="2180" y="1957"/>
                    <a:pt x="2181" y="1967"/>
                  </a:cubicBezTo>
                  <a:cubicBezTo>
                    <a:pt x="2215" y="1953"/>
                    <a:pt x="2220" y="1978"/>
                    <a:pt x="2260" y="1974"/>
                  </a:cubicBezTo>
                  <a:cubicBezTo>
                    <a:pt x="2243" y="1991"/>
                    <a:pt x="2270" y="2010"/>
                    <a:pt x="2247" y="2020"/>
                  </a:cubicBezTo>
                  <a:cubicBezTo>
                    <a:pt x="2259" y="2036"/>
                    <a:pt x="2253" y="2075"/>
                    <a:pt x="2247" y="2092"/>
                  </a:cubicBezTo>
                  <a:cubicBezTo>
                    <a:pt x="2248" y="2104"/>
                    <a:pt x="2258" y="2107"/>
                    <a:pt x="2273" y="2105"/>
                  </a:cubicBezTo>
                  <a:cubicBezTo>
                    <a:pt x="2269" y="2120"/>
                    <a:pt x="2286" y="2115"/>
                    <a:pt x="2286" y="2125"/>
                  </a:cubicBezTo>
                  <a:cubicBezTo>
                    <a:pt x="2286" y="2135"/>
                    <a:pt x="2306" y="2127"/>
                    <a:pt x="2306" y="2138"/>
                  </a:cubicBezTo>
                  <a:cubicBezTo>
                    <a:pt x="2328" y="2121"/>
                    <a:pt x="2367" y="2142"/>
                    <a:pt x="2385" y="2132"/>
                  </a:cubicBezTo>
                  <a:cubicBezTo>
                    <a:pt x="2385" y="2136"/>
                    <a:pt x="2385" y="2140"/>
                    <a:pt x="2385" y="2145"/>
                  </a:cubicBezTo>
                  <a:cubicBezTo>
                    <a:pt x="2394" y="2144"/>
                    <a:pt x="2419" y="2132"/>
                    <a:pt x="2417" y="2151"/>
                  </a:cubicBezTo>
                  <a:cubicBezTo>
                    <a:pt x="2423" y="2148"/>
                    <a:pt x="2428" y="2144"/>
                    <a:pt x="2437" y="2145"/>
                  </a:cubicBezTo>
                  <a:cubicBezTo>
                    <a:pt x="2440" y="2140"/>
                    <a:pt x="2447" y="2136"/>
                    <a:pt x="2450" y="2132"/>
                  </a:cubicBezTo>
                  <a:cubicBezTo>
                    <a:pt x="2453" y="2128"/>
                    <a:pt x="2456" y="2133"/>
                    <a:pt x="2457" y="2125"/>
                  </a:cubicBezTo>
                  <a:cubicBezTo>
                    <a:pt x="2457" y="2116"/>
                    <a:pt x="2467" y="2129"/>
                    <a:pt x="2470" y="2118"/>
                  </a:cubicBezTo>
                  <a:cubicBezTo>
                    <a:pt x="2470" y="2116"/>
                    <a:pt x="2468" y="2107"/>
                    <a:pt x="2470" y="2105"/>
                  </a:cubicBezTo>
                  <a:cubicBezTo>
                    <a:pt x="2474" y="2101"/>
                    <a:pt x="2478" y="2111"/>
                    <a:pt x="2476" y="2112"/>
                  </a:cubicBezTo>
                  <a:cubicBezTo>
                    <a:pt x="2482" y="2110"/>
                    <a:pt x="2485" y="2102"/>
                    <a:pt x="2490" y="2099"/>
                  </a:cubicBezTo>
                  <a:cubicBezTo>
                    <a:pt x="2496" y="2094"/>
                    <a:pt x="2507" y="2089"/>
                    <a:pt x="2516" y="2079"/>
                  </a:cubicBezTo>
                  <a:cubicBezTo>
                    <a:pt x="2519" y="2076"/>
                    <a:pt x="2523" y="2073"/>
                    <a:pt x="2522" y="2066"/>
                  </a:cubicBezTo>
                  <a:cubicBezTo>
                    <a:pt x="2530" y="2074"/>
                    <a:pt x="2595" y="2079"/>
                    <a:pt x="2562" y="2086"/>
                  </a:cubicBezTo>
                  <a:cubicBezTo>
                    <a:pt x="2564" y="2094"/>
                    <a:pt x="2578" y="2091"/>
                    <a:pt x="2588" y="2092"/>
                  </a:cubicBezTo>
                  <a:cubicBezTo>
                    <a:pt x="2594" y="2092"/>
                    <a:pt x="2593" y="2084"/>
                    <a:pt x="2595" y="2079"/>
                  </a:cubicBezTo>
                  <a:cubicBezTo>
                    <a:pt x="2612" y="2079"/>
                    <a:pt x="2630" y="2079"/>
                    <a:pt x="2647" y="2079"/>
                  </a:cubicBezTo>
                  <a:cubicBezTo>
                    <a:pt x="2638" y="2100"/>
                    <a:pt x="2675" y="2092"/>
                    <a:pt x="2693" y="2099"/>
                  </a:cubicBezTo>
                  <a:cubicBezTo>
                    <a:pt x="2696" y="2100"/>
                    <a:pt x="2693" y="2105"/>
                    <a:pt x="2700" y="2105"/>
                  </a:cubicBezTo>
                  <a:cubicBezTo>
                    <a:pt x="2705" y="2106"/>
                    <a:pt x="2707" y="2111"/>
                    <a:pt x="2713" y="2112"/>
                  </a:cubicBezTo>
                  <a:cubicBezTo>
                    <a:pt x="2728" y="2114"/>
                    <a:pt x="2730" y="2106"/>
                    <a:pt x="2739" y="2105"/>
                  </a:cubicBezTo>
                  <a:cubicBezTo>
                    <a:pt x="2772" y="2101"/>
                    <a:pt x="2806" y="2111"/>
                    <a:pt x="2838" y="2112"/>
                  </a:cubicBezTo>
                  <a:cubicBezTo>
                    <a:pt x="2835" y="2125"/>
                    <a:pt x="2842" y="2136"/>
                    <a:pt x="2844" y="2125"/>
                  </a:cubicBezTo>
                  <a:cubicBezTo>
                    <a:pt x="2852" y="2126"/>
                    <a:pt x="2848" y="2132"/>
                    <a:pt x="2844" y="2132"/>
                  </a:cubicBezTo>
                  <a:cubicBezTo>
                    <a:pt x="2843" y="2147"/>
                    <a:pt x="2861" y="2135"/>
                    <a:pt x="2871" y="2145"/>
                  </a:cubicBezTo>
                  <a:cubicBezTo>
                    <a:pt x="2872" y="2146"/>
                    <a:pt x="2869" y="2157"/>
                    <a:pt x="2871" y="2158"/>
                  </a:cubicBezTo>
                  <a:cubicBezTo>
                    <a:pt x="2878" y="2161"/>
                    <a:pt x="2889" y="2155"/>
                    <a:pt x="2897" y="2158"/>
                  </a:cubicBezTo>
                  <a:cubicBezTo>
                    <a:pt x="2891" y="2172"/>
                    <a:pt x="2902" y="2176"/>
                    <a:pt x="2910" y="2184"/>
                  </a:cubicBezTo>
                  <a:cubicBezTo>
                    <a:pt x="2920" y="2194"/>
                    <a:pt x="2931" y="2201"/>
                    <a:pt x="2936" y="2217"/>
                  </a:cubicBezTo>
                  <a:cubicBezTo>
                    <a:pt x="2977" y="2214"/>
                    <a:pt x="2994" y="2237"/>
                    <a:pt x="3028" y="2223"/>
                  </a:cubicBezTo>
                  <a:cubicBezTo>
                    <a:pt x="3018" y="2251"/>
                    <a:pt x="3065" y="2222"/>
                    <a:pt x="3055" y="2250"/>
                  </a:cubicBezTo>
                  <a:cubicBezTo>
                    <a:pt x="3077" y="2239"/>
                    <a:pt x="3077" y="2269"/>
                    <a:pt x="3094" y="2269"/>
                  </a:cubicBezTo>
                  <a:cubicBezTo>
                    <a:pt x="3101" y="2270"/>
                    <a:pt x="3101" y="2288"/>
                    <a:pt x="3114" y="2283"/>
                  </a:cubicBezTo>
                  <a:cubicBezTo>
                    <a:pt x="3095" y="2300"/>
                    <a:pt x="3121" y="2297"/>
                    <a:pt x="3120" y="2316"/>
                  </a:cubicBezTo>
                  <a:cubicBezTo>
                    <a:pt x="3120" y="2328"/>
                    <a:pt x="3133" y="2323"/>
                    <a:pt x="3140" y="2329"/>
                  </a:cubicBezTo>
                  <a:cubicBezTo>
                    <a:pt x="3144" y="2332"/>
                    <a:pt x="3140" y="2347"/>
                    <a:pt x="3153" y="2342"/>
                  </a:cubicBezTo>
                  <a:cubicBezTo>
                    <a:pt x="3128" y="2366"/>
                    <a:pt x="3187" y="2374"/>
                    <a:pt x="3166" y="2394"/>
                  </a:cubicBezTo>
                  <a:cubicBezTo>
                    <a:pt x="3179" y="2392"/>
                    <a:pt x="3187" y="2396"/>
                    <a:pt x="3186" y="2407"/>
                  </a:cubicBezTo>
                  <a:cubicBezTo>
                    <a:pt x="3219" y="2400"/>
                    <a:pt x="3263" y="2411"/>
                    <a:pt x="3278" y="2440"/>
                  </a:cubicBezTo>
                  <a:cubicBezTo>
                    <a:pt x="3310" y="2439"/>
                    <a:pt x="3328" y="2452"/>
                    <a:pt x="3363" y="2447"/>
                  </a:cubicBezTo>
                  <a:cubicBezTo>
                    <a:pt x="3366" y="2451"/>
                    <a:pt x="3351" y="2455"/>
                    <a:pt x="3350" y="2453"/>
                  </a:cubicBezTo>
                  <a:cubicBezTo>
                    <a:pt x="3358" y="2465"/>
                    <a:pt x="3399" y="2458"/>
                    <a:pt x="3422" y="2460"/>
                  </a:cubicBezTo>
                  <a:cubicBezTo>
                    <a:pt x="3423" y="2466"/>
                    <a:pt x="3430" y="2465"/>
                    <a:pt x="3436" y="2467"/>
                  </a:cubicBezTo>
                  <a:cubicBezTo>
                    <a:pt x="3434" y="2479"/>
                    <a:pt x="3449" y="2474"/>
                    <a:pt x="3455" y="2480"/>
                  </a:cubicBezTo>
                  <a:cubicBezTo>
                    <a:pt x="3457" y="2482"/>
                    <a:pt x="3453" y="2491"/>
                    <a:pt x="3455" y="2493"/>
                  </a:cubicBezTo>
                  <a:cubicBezTo>
                    <a:pt x="3457" y="2495"/>
                    <a:pt x="3466" y="2491"/>
                    <a:pt x="3468" y="2493"/>
                  </a:cubicBezTo>
                  <a:cubicBezTo>
                    <a:pt x="3473" y="2497"/>
                    <a:pt x="3468" y="2510"/>
                    <a:pt x="3482" y="2506"/>
                  </a:cubicBezTo>
                  <a:cubicBezTo>
                    <a:pt x="3482" y="2574"/>
                    <a:pt x="3482" y="2642"/>
                    <a:pt x="3482" y="2710"/>
                  </a:cubicBezTo>
                  <a:cubicBezTo>
                    <a:pt x="3454" y="2699"/>
                    <a:pt x="3483" y="2746"/>
                    <a:pt x="3455" y="2736"/>
                  </a:cubicBezTo>
                  <a:cubicBezTo>
                    <a:pt x="3453" y="2758"/>
                    <a:pt x="3449" y="2780"/>
                    <a:pt x="3449" y="2802"/>
                  </a:cubicBezTo>
                  <a:cubicBezTo>
                    <a:pt x="3448" y="2814"/>
                    <a:pt x="3460" y="2840"/>
                    <a:pt x="3455" y="2867"/>
                  </a:cubicBezTo>
                  <a:cubicBezTo>
                    <a:pt x="3455" y="2866"/>
                    <a:pt x="3449" y="2871"/>
                    <a:pt x="3449" y="2874"/>
                  </a:cubicBezTo>
                  <a:cubicBezTo>
                    <a:pt x="3448" y="2877"/>
                    <a:pt x="3450" y="2884"/>
                    <a:pt x="3449" y="2887"/>
                  </a:cubicBezTo>
                  <a:cubicBezTo>
                    <a:pt x="3446" y="2892"/>
                    <a:pt x="3428" y="2896"/>
                    <a:pt x="3436" y="2920"/>
                  </a:cubicBezTo>
                  <a:cubicBezTo>
                    <a:pt x="3422" y="2924"/>
                    <a:pt x="3414" y="2934"/>
                    <a:pt x="3403" y="2940"/>
                  </a:cubicBezTo>
                  <a:cubicBezTo>
                    <a:pt x="3400" y="2944"/>
                    <a:pt x="3406" y="2955"/>
                    <a:pt x="3403" y="2959"/>
                  </a:cubicBezTo>
                  <a:cubicBezTo>
                    <a:pt x="3401" y="2961"/>
                    <a:pt x="3391" y="2957"/>
                    <a:pt x="3390" y="2959"/>
                  </a:cubicBezTo>
                  <a:cubicBezTo>
                    <a:pt x="3388" y="2961"/>
                    <a:pt x="3392" y="2971"/>
                    <a:pt x="3390" y="2972"/>
                  </a:cubicBezTo>
                  <a:cubicBezTo>
                    <a:pt x="3383" y="2977"/>
                    <a:pt x="3364" y="2973"/>
                    <a:pt x="3363" y="2985"/>
                  </a:cubicBezTo>
                  <a:cubicBezTo>
                    <a:pt x="3363" y="2994"/>
                    <a:pt x="3350" y="2991"/>
                    <a:pt x="3337" y="2999"/>
                  </a:cubicBezTo>
                  <a:cubicBezTo>
                    <a:pt x="3333" y="3001"/>
                    <a:pt x="3326" y="3011"/>
                    <a:pt x="3324" y="3012"/>
                  </a:cubicBezTo>
                  <a:cubicBezTo>
                    <a:pt x="3321" y="3013"/>
                    <a:pt x="3316" y="3005"/>
                    <a:pt x="3311" y="3005"/>
                  </a:cubicBezTo>
                  <a:cubicBezTo>
                    <a:pt x="3311" y="3005"/>
                    <a:pt x="3308" y="3012"/>
                    <a:pt x="3304" y="3012"/>
                  </a:cubicBezTo>
                  <a:cubicBezTo>
                    <a:pt x="3293" y="3012"/>
                    <a:pt x="3292" y="3015"/>
                    <a:pt x="3291" y="3025"/>
                  </a:cubicBezTo>
                  <a:cubicBezTo>
                    <a:pt x="3266" y="3013"/>
                    <a:pt x="3251" y="3043"/>
                    <a:pt x="3238" y="3051"/>
                  </a:cubicBezTo>
                  <a:cubicBezTo>
                    <a:pt x="3236" y="3053"/>
                    <a:pt x="3228" y="3049"/>
                    <a:pt x="3225" y="3051"/>
                  </a:cubicBezTo>
                  <a:cubicBezTo>
                    <a:pt x="3221" y="3054"/>
                    <a:pt x="3215" y="3060"/>
                    <a:pt x="3212" y="3064"/>
                  </a:cubicBezTo>
                  <a:cubicBezTo>
                    <a:pt x="3209" y="3068"/>
                    <a:pt x="3201" y="3074"/>
                    <a:pt x="3199" y="3077"/>
                  </a:cubicBezTo>
                  <a:cubicBezTo>
                    <a:pt x="3197" y="3080"/>
                    <a:pt x="3212" y="3095"/>
                    <a:pt x="3192" y="3091"/>
                  </a:cubicBezTo>
                  <a:cubicBezTo>
                    <a:pt x="3198" y="3122"/>
                    <a:pt x="3182" y="3133"/>
                    <a:pt x="3186" y="3163"/>
                  </a:cubicBezTo>
                  <a:cubicBezTo>
                    <a:pt x="3168" y="3157"/>
                    <a:pt x="3178" y="3176"/>
                    <a:pt x="3173" y="3183"/>
                  </a:cubicBezTo>
                  <a:cubicBezTo>
                    <a:pt x="3171" y="3184"/>
                    <a:pt x="3160" y="3181"/>
                    <a:pt x="3160" y="3183"/>
                  </a:cubicBezTo>
                  <a:cubicBezTo>
                    <a:pt x="3158" y="3187"/>
                    <a:pt x="3172" y="3195"/>
                    <a:pt x="3160" y="3196"/>
                  </a:cubicBezTo>
                  <a:cubicBezTo>
                    <a:pt x="3150" y="3196"/>
                    <a:pt x="3151" y="3221"/>
                    <a:pt x="3133" y="3222"/>
                  </a:cubicBezTo>
                  <a:cubicBezTo>
                    <a:pt x="3131" y="3222"/>
                    <a:pt x="3122" y="3233"/>
                    <a:pt x="3120" y="3235"/>
                  </a:cubicBezTo>
                  <a:cubicBezTo>
                    <a:pt x="3113" y="3243"/>
                    <a:pt x="3103" y="3264"/>
                    <a:pt x="3087" y="3274"/>
                  </a:cubicBezTo>
                  <a:cubicBezTo>
                    <a:pt x="3087" y="3283"/>
                    <a:pt x="3087" y="3292"/>
                    <a:pt x="3087" y="3301"/>
                  </a:cubicBezTo>
                  <a:cubicBezTo>
                    <a:pt x="3078" y="3307"/>
                    <a:pt x="3067" y="3311"/>
                    <a:pt x="3068" y="3327"/>
                  </a:cubicBezTo>
                  <a:cubicBezTo>
                    <a:pt x="3057" y="3327"/>
                    <a:pt x="3046" y="3327"/>
                    <a:pt x="3035" y="3327"/>
                  </a:cubicBezTo>
                  <a:cubicBezTo>
                    <a:pt x="3035" y="3333"/>
                    <a:pt x="3043" y="3332"/>
                    <a:pt x="3048" y="3334"/>
                  </a:cubicBezTo>
                  <a:cubicBezTo>
                    <a:pt x="3047" y="3341"/>
                    <a:pt x="3036" y="3339"/>
                    <a:pt x="3028" y="3340"/>
                  </a:cubicBezTo>
                  <a:cubicBezTo>
                    <a:pt x="3019" y="3344"/>
                    <a:pt x="3016" y="3354"/>
                    <a:pt x="3015" y="3366"/>
                  </a:cubicBezTo>
                  <a:cubicBezTo>
                    <a:pt x="3007" y="3359"/>
                    <a:pt x="3002" y="3361"/>
                    <a:pt x="3002" y="3373"/>
                  </a:cubicBezTo>
                  <a:cubicBezTo>
                    <a:pt x="2996" y="3373"/>
                    <a:pt x="2997" y="3365"/>
                    <a:pt x="2995" y="3360"/>
                  </a:cubicBezTo>
                  <a:cubicBezTo>
                    <a:pt x="2986" y="3361"/>
                    <a:pt x="2977" y="3361"/>
                    <a:pt x="2976" y="3353"/>
                  </a:cubicBezTo>
                  <a:cubicBezTo>
                    <a:pt x="2969" y="3358"/>
                    <a:pt x="2969" y="3368"/>
                    <a:pt x="2956" y="3366"/>
                  </a:cubicBezTo>
                  <a:cubicBezTo>
                    <a:pt x="2954" y="3383"/>
                    <a:pt x="2968" y="3386"/>
                    <a:pt x="2969" y="3399"/>
                  </a:cubicBezTo>
                  <a:cubicBezTo>
                    <a:pt x="2970" y="3415"/>
                    <a:pt x="2947" y="3428"/>
                    <a:pt x="2963" y="3439"/>
                  </a:cubicBezTo>
                  <a:cubicBezTo>
                    <a:pt x="2960" y="3453"/>
                    <a:pt x="2928" y="3439"/>
                    <a:pt x="2923" y="3452"/>
                  </a:cubicBezTo>
                  <a:cubicBezTo>
                    <a:pt x="2915" y="3450"/>
                    <a:pt x="2920" y="3462"/>
                    <a:pt x="2916" y="3465"/>
                  </a:cubicBezTo>
                  <a:cubicBezTo>
                    <a:pt x="2910" y="3471"/>
                    <a:pt x="2885" y="3464"/>
                    <a:pt x="2890" y="3485"/>
                  </a:cubicBezTo>
                  <a:cubicBezTo>
                    <a:pt x="2876" y="3474"/>
                    <a:pt x="2831" y="3474"/>
                    <a:pt x="2825" y="3491"/>
                  </a:cubicBezTo>
                  <a:cubicBezTo>
                    <a:pt x="2826" y="3499"/>
                    <a:pt x="2831" y="3495"/>
                    <a:pt x="2831" y="3491"/>
                  </a:cubicBezTo>
                  <a:cubicBezTo>
                    <a:pt x="2847" y="3491"/>
                    <a:pt x="2829" y="3509"/>
                    <a:pt x="2818" y="3504"/>
                  </a:cubicBezTo>
                  <a:cubicBezTo>
                    <a:pt x="2821" y="3519"/>
                    <a:pt x="2798" y="3540"/>
                    <a:pt x="2811" y="3544"/>
                  </a:cubicBezTo>
                  <a:cubicBezTo>
                    <a:pt x="2812" y="3548"/>
                    <a:pt x="2803" y="3551"/>
                    <a:pt x="2798" y="3550"/>
                  </a:cubicBezTo>
                  <a:cubicBezTo>
                    <a:pt x="2796" y="3550"/>
                    <a:pt x="2789" y="3544"/>
                    <a:pt x="2792" y="3544"/>
                  </a:cubicBezTo>
                  <a:cubicBezTo>
                    <a:pt x="2787" y="3544"/>
                    <a:pt x="2769" y="3562"/>
                    <a:pt x="2772" y="3537"/>
                  </a:cubicBezTo>
                  <a:cubicBezTo>
                    <a:pt x="2766" y="3541"/>
                    <a:pt x="2762" y="3555"/>
                    <a:pt x="2759" y="3544"/>
                  </a:cubicBezTo>
                  <a:cubicBezTo>
                    <a:pt x="2749" y="3547"/>
                    <a:pt x="2764" y="3582"/>
                    <a:pt x="2765" y="3596"/>
                  </a:cubicBezTo>
                  <a:cubicBezTo>
                    <a:pt x="2769" y="3613"/>
                    <a:pt x="2756" y="3608"/>
                    <a:pt x="2752" y="3623"/>
                  </a:cubicBezTo>
                  <a:cubicBezTo>
                    <a:pt x="2750" y="3631"/>
                    <a:pt x="2753" y="3645"/>
                    <a:pt x="2733" y="3642"/>
                  </a:cubicBezTo>
                  <a:cubicBezTo>
                    <a:pt x="2730" y="3649"/>
                    <a:pt x="2745" y="3653"/>
                    <a:pt x="2746" y="3655"/>
                  </a:cubicBezTo>
                  <a:cubicBezTo>
                    <a:pt x="2748" y="3666"/>
                    <a:pt x="2736" y="3653"/>
                    <a:pt x="2733" y="3655"/>
                  </a:cubicBezTo>
                  <a:cubicBezTo>
                    <a:pt x="2728" y="3659"/>
                    <a:pt x="2726" y="3678"/>
                    <a:pt x="2733" y="3675"/>
                  </a:cubicBezTo>
                  <a:cubicBezTo>
                    <a:pt x="2730" y="3684"/>
                    <a:pt x="2727" y="3675"/>
                    <a:pt x="2719" y="3675"/>
                  </a:cubicBezTo>
                  <a:cubicBezTo>
                    <a:pt x="2721" y="3675"/>
                    <a:pt x="2716" y="3686"/>
                    <a:pt x="2713" y="3682"/>
                  </a:cubicBezTo>
                  <a:cubicBezTo>
                    <a:pt x="2702" y="3668"/>
                    <a:pt x="2716" y="3685"/>
                    <a:pt x="2706" y="3695"/>
                  </a:cubicBezTo>
                  <a:cubicBezTo>
                    <a:pt x="2695" y="3707"/>
                    <a:pt x="2693" y="3690"/>
                    <a:pt x="2680" y="3701"/>
                  </a:cubicBezTo>
                  <a:cubicBezTo>
                    <a:pt x="2671" y="3718"/>
                    <a:pt x="2711" y="3717"/>
                    <a:pt x="2687" y="3728"/>
                  </a:cubicBezTo>
                  <a:cubicBezTo>
                    <a:pt x="2688" y="3735"/>
                    <a:pt x="2699" y="3733"/>
                    <a:pt x="2706" y="3734"/>
                  </a:cubicBezTo>
                  <a:cubicBezTo>
                    <a:pt x="2704" y="3748"/>
                    <a:pt x="2708" y="3755"/>
                    <a:pt x="2719" y="3754"/>
                  </a:cubicBezTo>
                  <a:cubicBezTo>
                    <a:pt x="2730" y="3770"/>
                    <a:pt x="2708" y="3775"/>
                    <a:pt x="2706" y="3780"/>
                  </a:cubicBezTo>
                  <a:cubicBezTo>
                    <a:pt x="2706" y="3784"/>
                    <a:pt x="2711" y="3790"/>
                    <a:pt x="2713" y="3787"/>
                  </a:cubicBezTo>
                  <a:cubicBezTo>
                    <a:pt x="2706" y="3796"/>
                    <a:pt x="2711" y="3787"/>
                    <a:pt x="2706" y="3787"/>
                  </a:cubicBezTo>
                  <a:cubicBezTo>
                    <a:pt x="2697" y="3787"/>
                    <a:pt x="2699" y="3801"/>
                    <a:pt x="2680" y="3800"/>
                  </a:cubicBezTo>
                  <a:cubicBezTo>
                    <a:pt x="2690" y="3812"/>
                    <a:pt x="2686" y="3815"/>
                    <a:pt x="2667" y="3813"/>
                  </a:cubicBezTo>
                  <a:cubicBezTo>
                    <a:pt x="2672" y="3832"/>
                    <a:pt x="2658" y="3830"/>
                    <a:pt x="2660" y="3846"/>
                  </a:cubicBezTo>
                  <a:cubicBezTo>
                    <a:pt x="2636" y="3849"/>
                    <a:pt x="2665" y="3875"/>
                    <a:pt x="2641" y="3859"/>
                  </a:cubicBezTo>
                  <a:cubicBezTo>
                    <a:pt x="2644" y="3874"/>
                    <a:pt x="2636" y="3888"/>
                    <a:pt x="2641" y="3905"/>
                  </a:cubicBezTo>
                  <a:cubicBezTo>
                    <a:pt x="2641" y="3908"/>
                    <a:pt x="2647" y="3913"/>
                    <a:pt x="2647" y="3912"/>
                  </a:cubicBezTo>
                  <a:cubicBezTo>
                    <a:pt x="2648" y="3922"/>
                    <a:pt x="2634" y="3924"/>
                    <a:pt x="2647" y="3938"/>
                  </a:cubicBezTo>
                  <a:cubicBezTo>
                    <a:pt x="2656" y="3947"/>
                    <a:pt x="2645" y="3953"/>
                    <a:pt x="2654" y="3971"/>
                  </a:cubicBezTo>
                  <a:cubicBezTo>
                    <a:pt x="2660" y="3984"/>
                    <a:pt x="2674" y="3989"/>
                    <a:pt x="2680" y="4004"/>
                  </a:cubicBezTo>
                  <a:cubicBezTo>
                    <a:pt x="2696" y="4016"/>
                    <a:pt x="2707" y="3994"/>
                    <a:pt x="2719" y="4010"/>
                  </a:cubicBezTo>
                  <a:cubicBezTo>
                    <a:pt x="2725" y="4032"/>
                    <a:pt x="2700" y="4020"/>
                    <a:pt x="2687" y="4023"/>
                  </a:cubicBezTo>
                  <a:cubicBezTo>
                    <a:pt x="2660" y="4030"/>
                    <a:pt x="2630" y="4042"/>
                    <a:pt x="2608" y="4036"/>
                  </a:cubicBezTo>
                  <a:cubicBezTo>
                    <a:pt x="2607" y="4036"/>
                    <a:pt x="2609" y="4025"/>
                    <a:pt x="2608" y="4023"/>
                  </a:cubicBezTo>
                  <a:cubicBezTo>
                    <a:pt x="2578" y="4029"/>
                    <a:pt x="2571" y="4012"/>
                    <a:pt x="2549" y="4010"/>
                  </a:cubicBezTo>
                  <a:cubicBezTo>
                    <a:pt x="2549" y="4004"/>
                    <a:pt x="2549" y="3997"/>
                    <a:pt x="2549" y="3990"/>
                  </a:cubicBezTo>
                  <a:cubicBezTo>
                    <a:pt x="2544" y="3973"/>
                    <a:pt x="2523" y="3986"/>
                    <a:pt x="2522" y="3971"/>
                  </a:cubicBezTo>
                  <a:cubicBezTo>
                    <a:pt x="2522" y="3965"/>
                    <a:pt x="2516" y="3964"/>
                    <a:pt x="2516" y="3958"/>
                  </a:cubicBezTo>
                  <a:cubicBezTo>
                    <a:pt x="2516" y="3952"/>
                    <a:pt x="2509" y="3952"/>
                    <a:pt x="2509" y="3951"/>
                  </a:cubicBezTo>
                  <a:cubicBezTo>
                    <a:pt x="2509" y="3947"/>
                    <a:pt x="2523" y="3932"/>
                    <a:pt x="2509" y="3931"/>
                  </a:cubicBezTo>
                  <a:cubicBezTo>
                    <a:pt x="2500" y="3931"/>
                    <a:pt x="2510" y="3924"/>
                    <a:pt x="2509" y="3918"/>
                  </a:cubicBezTo>
                  <a:cubicBezTo>
                    <a:pt x="2509" y="3910"/>
                    <a:pt x="2498" y="3910"/>
                    <a:pt x="2496" y="3905"/>
                  </a:cubicBezTo>
                  <a:cubicBezTo>
                    <a:pt x="2495" y="3901"/>
                    <a:pt x="2504" y="3898"/>
                    <a:pt x="2503" y="3892"/>
                  </a:cubicBezTo>
                  <a:cubicBezTo>
                    <a:pt x="2503" y="3892"/>
                    <a:pt x="2497" y="3888"/>
                    <a:pt x="2496" y="3885"/>
                  </a:cubicBezTo>
                  <a:cubicBezTo>
                    <a:pt x="2494" y="3879"/>
                    <a:pt x="2490" y="3868"/>
                    <a:pt x="2483" y="3866"/>
                  </a:cubicBezTo>
                  <a:cubicBezTo>
                    <a:pt x="2479" y="3856"/>
                    <a:pt x="2492" y="3854"/>
                    <a:pt x="2490" y="3846"/>
                  </a:cubicBezTo>
                  <a:cubicBezTo>
                    <a:pt x="2489" y="3844"/>
                    <a:pt x="2477" y="3837"/>
                    <a:pt x="2476" y="3839"/>
                  </a:cubicBezTo>
                  <a:cubicBezTo>
                    <a:pt x="2477" y="3834"/>
                    <a:pt x="2501" y="3827"/>
                    <a:pt x="2483" y="3820"/>
                  </a:cubicBezTo>
                  <a:cubicBezTo>
                    <a:pt x="2483" y="3813"/>
                    <a:pt x="2491" y="3815"/>
                    <a:pt x="2496" y="3813"/>
                  </a:cubicBezTo>
                  <a:cubicBezTo>
                    <a:pt x="2496" y="3798"/>
                    <a:pt x="2496" y="3783"/>
                    <a:pt x="2496" y="3767"/>
                  </a:cubicBezTo>
                  <a:cubicBezTo>
                    <a:pt x="2491" y="3761"/>
                    <a:pt x="2484" y="3757"/>
                    <a:pt x="2476" y="3754"/>
                  </a:cubicBezTo>
                  <a:cubicBezTo>
                    <a:pt x="2485" y="3734"/>
                    <a:pt x="2500" y="3716"/>
                    <a:pt x="2490" y="3695"/>
                  </a:cubicBezTo>
                  <a:cubicBezTo>
                    <a:pt x="2508" y="3700"/>
                    <a:pt x="2507" y="3686"/>
                    <a:pt x="2522" y="3688"/>
                  </a:cubicBezTo>
                  <a:cubicBezTo>
                    <a:pt x="2522" y="3669"/>
                    <a:pt x="2522" y="3649"/>
                    <a:pt x="2522" y="3629"/>
                  </a:cubicBezTo>
                  <a:cubicBezTo>
                    <a:pt x="2554" y="3630"/>
                    <a:pt x="2541" y="3587"/>
                    <a:pt x="2555" y="3570"/>
                  </a:cubicBezTo>
                  <a:cubicBezTo>
                    <a:pt x="2549" y="3574"/>
                    <a:pt x="2544" y="3578"/>
                    <a:pt x="2542" y="3570"/>
                  </a:cubicBezTo>
                  <a:cubicBezTo>
                    <a:pt x="2528" y="3576"/>
                    <a:pt x="2522" y="3590"/>
                    <a:pt x="2522" y="3610"/>
                  </a:cubicBezTo>
                  <a:cubicBezTo>
                    <a:pt x="2513" y="3604"/>
                    <a:pt x="2502" y="3600"/>
                    <a:pt x="2503" y="3583"/>
                  </a:cubicBezTo>
                  <a:cubicBezTo>
                    <a:pt x="2492" y="3573"/>
                    <a:pt x="2522" y="3562"/>
                    <a:pt x="2516" y="3557"/>
                  </a:cubicBezTo>
                  <a:cubicBezTo>
                    <a:pt x="2502" y="3546"/>
                    <a:pt x="2518" y="3562"/>
                    <a:pt x="2529" y="3550"/>
                  </a:cubicBezTo>
                  <a:cubicBezTo>
                    <a:pt x="2535" y="3517"/>
                    <a:pt x="2518" y="3486"/>
                    <a:pt x="2522" y="3458"/>
                  </a:cubicBezTo>
                  <a:cubicBezTo>
                    <a:pt x="2523" y="3458"/>
                    <a:pt x="2535" y="3459"/>
                    <a:pt x="2536" y="3458"/>
                  </a:cubicBezTo>
                  <a:cubicBezTo>
                    <a:pt x="2531" y="3426"/>
                    <a:pt x="2536" y="3424"/>
                    <a:pt x="2536" y="3386"/>
                  </a:cubicBezTo>
                  <a:cubicBezTo>
                    <a:pt x="2550" y="3367"/>
                    <a:pt x="2574" y="3346"/>
                    <a:pt x="2562" y="3321"/>
                  </a:cubicBezTo>
                  <a:cubicBezTo>
                    <a:pt x="2586" y="3348"/>
                    <a:pt x="2564" y="3273"/>
                    <a:pt x="2588" y="3301"/>
                  </a:cubicBezTo>
                  <a:cubicBezTo>
                    <a:pt x="2587" y="3287"/>
                    <a:pt x="2587" y="3272"/>
                    <a:pt x="2582" y="3255"/>
                  </a:cubicBezTo>
                  <a:cubicBezTo>
                    <a:pt x="2579" y="3247"/>
                    <a:pt x="2569" y="3236"/>
                    <a:pt x="2568" y="3228"/>
                  </a:cubicBezTo>
                  <a:cubicBezTo>
                    <a:pt x="2568" y="3218"/>
                    <a:pt x="2574" y="3217"/>
                    <a:pt x="2575" y="3209"/>
                  </a:cubicBezTo>
                  <a:cubicBezTo>
                    <a:pt x="2577" y="3195"/>
                    <a:pt x="2570" y="3173"/>
                    <a:pt x="2588" y="3189"/>
                  </a:cubicBezTo>
                  <a:cubicBezTo>
                    <a:pt x="2587" y="3170"/>
                    <a:pt x="2588" y="3153"/>
                    <a:pt x="2595" y="3137"/>
                  </a:cubicBezTo>
                  <a:cubicBezTo>
                    <a:pt x="2600" y="3124"/>
                    <a:pt x="2596" y="3130"/>
                    <a:pt x="2595" y="3117"/>
                  </a:cubicBezTo>
                  <a:cubicBezTo>
                    <a:pt x="2594" y="3111"/>
                    <a:pt x="2610" y="3091"/>
                    <a:pt x="2601" y="3084"/>
                  </a:cubicBezTo>
                  <a:cubicBezTo>
                    <a:pt x="2596" y="3079"/>
                    <a:pt x="2600" y="3077"/>
                    <a:pt x="2601" y="3064"/>
                  </a:cubicBezTo>
                  <a:cubicBezTo>
                    <a:pt x="2602" y="3056"/>
                    <a:pt x="2600" y="3047"/>
                    <a:pt x="2601" y="3038"/>
                  </a:cubicBezTo>
                  <a:cubicBezTo>
                    <a:pt x="2602" y="3028"/>
                    <a:pt x="2607" y="3027"/>
                    <a:pt x="2608" y="3018"/>
                  </a:cubicBezTo>
                  <a:cubicBezTo>
                    <a:pt x="2610" y="2995"/>
                    <a:pt x="2605" y="2970"/>
                    <a:pt x="2608" y="2946"/>
                  </a:cubicBezTo>
                  <a:cubicBezTo>
                    <a:pt x="2609" y="2937"/>
                    <a:pt x="2615" y="2933"/>
                    <a:pt x="2614" y="2926"/>
                  </a:cubicBezTo>
                  <a:cubicBezTo>
                    <a:pt x="2612" y="2906"/>
                    <a:pt x="2592" y="2888"/>
                    <a:pt x="2595" y="2867"/>
                  </a:cubicBezTo>
                  <a:cubicBezTo>
                    <a:pt x="2592" y="2858"/>
                    <a:pt x="2586" y="2870"/>
                    <a:pt x="2575" y="2867"/>
                  </a:cubicBezTo>
                  <a:cubicBezTo>
                    <a:pt x="2566" y="2853"/>
                    <a:pt x="2546" y="2835"/>
                    <a:pt x="2529" y="2834"/>
                  </a:cubicBezTo>
                  <a:cubicBezTo>
                    <a:pt x="2526" y="2834"/>
                    <a:pt x="2519" y="2818"/>
                    <a:pt x="2516" y="2821"/>
                  </a:cubicBezTo>
                  <a:cubicBezTo>
                    <a:pt x="2505" y="2832"/>
                    <a:pt x="2516" y="2819"/>
                    <a:pt x="2509" y="2815"/>
                  </a:cubicBezTo>
                  <a:cubicBezTo>
                    <a:pt x="2500" y="2809"/>
                    <a:pt x="2481" y="2821"/>
                    <a:pt x="2496" y="2802"/>
                  </a:cubicBezTo>
                  <a:cubicBezTo>
                    <a:pt x="2496" y="2790"/>
                    <a:pt x="2478" y="2800"/>
                    <a:pt x="2470" y="2795"/>
                  </a:cubicBezTo>
                  <a:cubicBezTo>
                    <a:pt x="2468" y="2794"/>
                    <a:pt x="2472" y="2783"/>
                    <a:pt x="2470" y="2782"/>
                  </a:cubicBezTo>
                  <a:cubicBezTo>
                    <a:pt x="2467" y="2779"/>
                    <a:pt x="2460" y="2778"/>
                    <a:pt x="2457" y="2775"/>
                  </a:cubicBezTo>
                  <a:cubicBezTo>
                    <a:pt x="2450" y="2768"/>
                    <a:pt x="2439" y="2749"/>
                    <a:pt x="2437" y="2729"/>
                  </a:cubicBezTo>
                  <a:cubicBezTo>
                    <a:pt x="2438" y="2721"/>
                    <a:pt x="2427" y="2726"/>
                    <a:pt x="2424" y="2723"/>
                  </a:cubicBezTo>
                  <a:cubicBezTo>
                    <a:pt x="2419" y="2717"/>
                    <a:pt x="2423" y="2690"/>
                    <a:pt x="2411" y="2690"/>
                  </a:cubicBezTo>
                  <a:cubicBezTo>
                    <a:pt x="2399" y="2689"/>
                    <a:pt x="2393" y="2651"/>
                    <a:pt x="2385" y="2637"/>
                  </a:cubicBezTo>
                  <a:cubicBezTo>
                    <a:pt x="2377" y="2628"/>
                    <a:pt x="2367" y="2614"/>
                    <a:pt x="2358" y="2598"/>
                  </a:cubicBezTo>
                  <a:cubicBezTo>
                    <a:pt x="2355" y="2592"/>
                    <a:pt x="2348" y="2589"/>
                    <a:pt x="2345" y="2585"/>
                  </a:cubicBezTo>
                  <a:cubicBezTo>
                    <a:pt x="2343" y="2582"/>
                    <a:pt x="2347" y="2575"/>
                    <a:pt x="2345" y="2572"/>
                  </a:cubicBezTo>
                  <a:cubicBezTo>
                    <a:pt x="2341" y="2565"/>
                    <a:pt x="2336" y="2570"/>
                    <a:pt x="2332" y="2565"/>
                  </a:cubicBezTo>
                  <a:cubicBezTo>
                    <a:pt x="2332" y="2565"/>
                    <a:pt x="2324" y="2515"/>
                    <a:pt x="2319" y="2552"/>
                  </a:cubicBezTo>
                  <a:cubicBezTo>
                    <a:pt x="2304" y="2545"/>
                    <a:pt x="2316" y="2511"/>
                    <a:pt x="2312" y="2493"/>
                  </a:cubicBezTo>
                  <a:cubicBezTo>
                    <a:pt x="2331" y="2494"/>
                    <a:pt x="2329" y="2474"/>
                    <a:pt x="2339" y="2467"/>
                  </a:cubicBezTo>
                  <a:cubicBezTo>
                    <a:pt x="2343" y="2449"/>
                    <a:pt x="2325" y="2454"/>
                    <a:pt x="2319" y="2447"/>
                  </a:cubicBezTo>
                  <a:cubicBezTo>
                    <a:pt x="2317" y="2426"/>
                    <a:pt x="2330" y="2419"/>
                    <a:pt x="2325" y="2394"/>
                  </a:cubicBezTo>
                  <a:cubicBezTo>
                    <a:pt x="2331" y="2391"/>
                    <a:pt x="2336" y="2388"/>
                    <a:pt x="2345" y="2388"/>
                  </a:cubicBezTo>
                  <a:cubicBezTo>
                    <a:pt x="2347" y="2383"/>
                    <a:pt x="2342" y="2373"/>
                    <a:pt x="2345" y="2368"/>
                  </a:cubicBezTo>
                  <a:cubicBezTo>
                    <a:pt x="2346" y="2366"/>
                    <a:pt x="2357" y="2370"/>
                    <a:pt x="2358" y="2368"/>
                  </a:cubicBezTo>
                  <a:cubicBezTo>
                    <a:pt x="2359" y="2367"/>
                    <a:pt x="2357" y="2363"/>
                    <a:pt x="2358" y="2361"/>
                  </a:cubicBezTo>
                  <a:cubicBezTo>
                    <a:pt x="2359" y="2360"/>
                    <a:pt x="2374" y="2350"/>
                    <a:pt x="2371" y="2348"/>
                  </a:cubicBezTo>
                  <a:cubicBezTo>
                    <a:pt x="2371" y="2348"/>
                    <a:pt x="2365" y="2348"/>
                    <a:pt x="2365" y="2348"/>
                  </a:cubicBezTo>
                  <a:cubicBezTo>
                    <a:pt x="2365" y="2348"/>
                    <a:pt x="2368" y="2337"/>
                    <a:pt x="2371" y="2342"/>
                  </a:cubicBezTo>
                  <a:cubicBezTo>
                    <a:pt x="2386" y="2359"/>
                    <a:pt x="2376" y="2329"/>
                    <a:pt x="2391" y="2329"/>
                  </a:cubicBezTo>
                  <a:cubicBezTo>
                    <a:pt x="2403" y="2328"/>
                    <a:pt x="2396" y="2315"/>
                    <a:pt x="2404" y="2302"/>
                  </a:cubicBezTo>
                  <a:cubicBezTo>
                    <a:pt x="2403" y="2305"/>
                    <a:pt x="2434" y="2280"/>
                    <a:pt x="2417" y="2263"/>
                  </a:cubicBezTo>
                  <a:cubicBezTo>
                    <a:pt x="2410" y="2255"/>
                    <a:pt x="2418" y="2261"/>
                    <a:pt x="2417" y="2250"/>
                  </a:cubicBezTo>
                  <a:cubicBezTo>
                    <a:pt x="2416" y="2235"/>
                    <a:pt x="2403" y="2187"/>
                    <a:pt x="2411" y="2171"/>
                  </a:cubicBezTo>
                  <a:cubicBezTo>
                    <a:pt x="2378" y="2177"/>
                    <a:pt x="2380" y="2149"/>
                    <a:pt x="2345" y="2158"/>
                  </a:cubicBezTo>
                  <a:cubicBezTo>
                    <a:pt x="2335" y="2163"/>
                    <a:pt x="2347" y="2168"/>
                    <a:pt x="2339" y="2184"/>
                  </a:cubicBezTo>
                  <a:cubicBezTo>
                    <a:pt x="2305" y="2185"/>
                    <a:pt x="2290" y="2167"/>
                    <a:pt x="2260" y="2164"/>
                  </a:cubicBezTo>
                  <a:cubicBezTo>
                    <a:pt x="2260" y="2151"/>
                    <a:pt x="2242" y="2156"/>
                    <a:pt x="2247" y="2138"/>
                  </a:cubicBezTo>
                  <a:cubicBezTo>
                    <a:pt x="2239" y="2134"/>
                    <a:pt x="2228" y="2137"/>
                    <a:pt x="2220" y="2132"/>
                  </a:cubicBezTo>
                  <a:cubicBezTo>
                    <a:pt x="2218" y="2130"/>
                    <a:pt x="2222" y="2120"/>
                    <a:pt x="2220" y="2118"/>
                  </a:cubicBezTo>
                  <a:cubicBezTo>
                    <a:pt x="2218" y="2116"/>
                    <a:pt x="2209" y="2121"/>
                    <a:pt x="2207" y="2118"/>
                  </a:cubicBezTo>
                  <a:cubicBezTo>
                    <a:pt x="2202" y="2112"/>
                    <a:pt x="2207" y="2098"/>
                    <a:pt x="2194" y="2099"/>
                  </a:cubicBezTo>
                  <a:cubicBezTo>
                    <a:pt x="2193" y="2081"/>
                    <a:pt x="2205" y="2085"/>
                    <a:pt x="2194" y="2072"/>
                  </a:cubicBezTo>
                  <a:cubicBezTo>
                    <a:pt x="2193" y="2065"/>
                    <a:pt x="2187" y="2069"/>
                    <a:pt x="2188" y="2072"/>
                  </a:cubicBezTo>
                  <a:cubicBezTo>
                    <a:pt x="2177" y="2065"/>
                    <a:pt x="2174" y="2051"/>
                    <a:pt x="2155" y="2053"/>
                  </a:cubicBezTo>
                  <a:cubicBezTo>
                    <a:pt x="2163" y="2032"/>
                    <a:pt x="2133" y="2048"/>
                    <a:pt x="2142" y="2027"/>
                  </a:cubicBezTo>
                  <a:cubicBezTo>
                    <a:pt x="2135" y="2026"/>
                    <a:pt x="2099" y="2023"/>
                    <a:pt x="2109" y="2027"/>
                  </a:cubicBezTo>
                  <a:cubicBezTo>
                    <a:pt x="2100" y="2024"/>
                    <a:pt x="2108" y="2018"/>
                    <a:pt x="2102" y="2013"/>
                  </a:cubicBezTo>
                  <a:cubicBezTo>
                    <a:pt x="2100" y="2012"/>
                    <a:pt x="2092" y="2014"/>
                    <a:pt x="2089" y="2013"/>
                  </a:cubicBezTo>
                  <a:cubicBezTo>
                    <a:pt x="2084" y="2012"/>
                    <a:pt x="2070" y="2002"/>
                    <a:pt x="2050" y="2007"/>
                  </a:cubicBezTo>
                  <a:cubicBezTo>
                    <a:pt x="2058" y="1982"/>
                    <a:pt x="2035" y="1997"/>
                    <a:pt x="2023" y="1987"/>
                  </a:cubicBezTo>
                  <a:cubicBezTo>
                    <a:pt x="2021" y="1985"/>
                    <a:pt x="2025" y="1976"/>
                    <a:pt x="2023" y="1974"/>
                  </a:cubicBezTo>
                  <a:cubicBezTo>
                    <a:pt x="2021" y="1972"/>
                    <a:pt x="2012" y="1976"/>
                    <a:pt x="2010" y="1974"/>
                  </a:cubicBezTo>
                  <a:cubicBezTo>
                    <a:pt x="2008" y="1971"/>
                    <a:pt x="2012" y="1963"/>
                    <a:pt x="2010" y="1961"/>
                  </a:cubicBezTo>
                  <a:cubicBezTo>
                    <a:pt x="2008" y="1959"/>
                    <a:pt x="1999" y="1963"/>
                    <a:pt x="1997" y="1961"/>
                  </a:cubicBezTo>
                  <a:cubicBezTo>
                    <a:pt x="1995" y="1959"/>
                    <a:pt x="1999" y="1949"/>
                    <a:pt x="1997" y="1948"/>
                  </a:cubicBezTo>
                  <a:cubicBezTo>
                    <a:pt x="1991" y="1944"/>
                    <a:pt x="1992" y="1954"/>
                    <a:pt x="1990" y="1954"/>
                  </a:cubicBezTo>
                  <a:cubicBezTo>
                    <a:pt x="1986" y="1955"/>
                    <a:pt x="1972" y="1945"/>
                    <a:pt x="1971" y="1941"/>
                  </a:cubicBezTo>
                  <a:cubicBezTo>
                    <a:pt x="1963" y="1952"/>
                    <a:pt x="1960" y="1940"/>
                    <a:pt x="1951" y="1941"/>
                  </a:cubicBezTo>
                  <a:cubicBezTo>
                    <a:pt x="1942" y="1943"/>
                    <a:pt x="1930" y="1954"/>
                    <a:pt x="1918" y="1954"/>
                  </a:cubicBezTo>
                  <a:cubicBezTo>
                    <a:pt x="1904" y="1955"/>
                    <a:pt x="1901" y="1948"/>
                    <a:pt x="1892" y="1948"/>
                  </a:cubicBezTo>
                  <a:cubicBezTo>
                    <a:pt x="1875" y="1947"/>
                    <a:pt x="1881" y="1957"/>
                    <a:pt x="1866" y="1948"/>
                  </a:cubicBezTo>
                  <a:cubicBezTo>
                    <a:pt x="1857" y="1942"/>
                    <a:pt x="1851" y="1948"/>
                    <a:pt x="1833" y="1941"/>
                  </a:cubicBezTo>
                  <a:cubicBezTo>
                    <a:pt x="1829" y="1940"/>
                    <a:pt x="1829" y="1930"/>
                    <a:pt x="1826" y="1928"/>
                  </a:cubicBezTo>
                  <a:cubicBezTo>
                    <a:pt x="1823" y="1926"/>
                    <a:pt x="1816" y="1929"/>
                    <a:pt x="1813" y="1928"/>
                  </a:cubicBezTo>
                  <a:cubicBezTo>
                    <a:pt x="1805" y="1926"/>
                    <a:pt x="1776" y="1921"/>
                    <a:pt x="1793" y="1908"/>
                  </a:cubicBezTo>
                  <a:cubicBezTo>
                    <a:pt x="1774" y="1910"/>
                    <a:pt x="1773" y="1893"/>
                    <a:pt x="1754" y="1895"/>
                  </a:cubicBezTo>
                  <a:cubicBezTo>
                    <a:pt x="1750" y="1890"/>
                    <a:pt x="1747" y="1884"/>
                    <a:pt x="1747" y="1875"/>
                  </a:cubicBezTo>
                  <a:cubicBezTo>
                    <a:pt x="1720" y="1872"/>
                    <a:pt x="1711" y="1850"/>
                    <a:pt x="1682" y="1849"/>
                  </a:cubicBezTo>
                  <a:cubicBezTo>
                    <a:pt x="1677" y="1827"/>
                    <a:pt x="1663" y="1815"/>
                    <a:pt x="1669" y="1783"/>
                  </a:cubicBezTo>
                  <a:cubicBezTo>
                    <a:pt x="1668" y="1758"/>
                    <a:pt x="1632" y="1771"/>
                    <a:pt x="1649" y="1744"/>
                  </a:cubicBezTo>
                  <a:cubicBezTo>
                    <a:pt x="1641" y="1743"/>
                    <a:pt x="1637" y="1745"/>
                    <a:pt x="1636" y="1751"/>
                  </a:cubicBezTo>
                  <a:cubicBezTo>
                    <a:pt x="1628" y="1751"/>
                    <a:pt x="1632" y="1742"/>
                    <a:pt x="1629" y="1737"/>
                  </a:cubicBezTo>
                  <a:cubicBezTo>
                    <a:pt x="1624" y="1730"/>
                    <a:pt x="1610" y="1731"/>
                    <a:pt x="1609" y="1718"/>
                  </a:cubicBezTo>
                  <a:cubicBezTo>
                    <a:pt x="1609" y="1710"/>
                    <a:pt x="1597" y="1712"/>
                    <a:pt x="1590" y="1711"/>
                  </a:cubicBezTo>
                  <a:cubicBezTo>
                    <a:pt x="1589" y="1707"/>
                    <a:pt x="1599" y="1704"/>
                    <a:pt x="1596" y="1698"/>
                  </a:cubicBezTo>
                  <a:cubicBezTo>
                    <a:pt x="1596" y="1697"/>
                    <a:pt x="1590" y="1685"/>
                    <a:pt x="1590" y="1685"/>
                  </a:cubicBezTo>
                  <a:cubicBezTo>
                    <a:pt x="1587" y="1684"/>
                    <a:pt x="1578" y="1687"/>
                    <a:pt x="1577" y="1685"/>
                  </a:cubicBezTo>
                  <a:cubicBezTo>
                    <a:pt x="1572" y="1680"/>
                    <a:pt x="1574" y="1670"/>
                    <a:pt x="1570" y="1665"/>
                  </a:cubicBezTo>
                  <a:cubicBezTo>
                    <a:pt x="1555" y="1650"/>
                    <a:pt x="1536" y="1646"/>
                    <a:pt x="1531" y="1619"/>
                  </a:cubicBezTo>
                  <a:cubicBezTo>
                    <a:pt x="1517" y="1608"/>
                    <a:pt x="1518" y="1624"/>
                    <a:pt x="1504" y="1613"/>
                  </a:cubicBezTo>
                  <a:cubicBezTo>
                    <a:pt x="1509" y="1599"/>
                    <a:pt x="1494" y="1598"/>
                    <a:pt x="1491" y="1593"/>
                  </a:cubicBezTo>
                  <a:cubicBezTo>
                    <a:pt x="1485" y="1582"/>
                    <a:pt x="1493" y="1560"/>
                    <a:pt x="1471" y="1560"/>
                  </a:cubicBezTo>
                  <a:cubicBezTo>
                    <a:pt x="1475" y="1528"/>
                    <a:pt x="1460" y="1515"/>
                    <a:pt x="1439" y="1508"/>
                  </a:cubicBezTo>
                  <a:cubicBezTo>
                    <a:pt x="1433" y="1512"/>
                    <a:pt x="1429" y="1519"/>
                    <a:pt x="1426" y="1527"/>
                  </a:cubicBezTo>
                  <a:cubicBezTo>
                    <a:pt x="1420" y="1543"/>
                    <a:pt x="1439" y="1546"/>
                    <a:pt x="1445" y="1554"/>
                  </a:cubicBezTo>
                  <a:cubicBezTo>
                    <a:pt x="1447" y="1556"/>
                    <a:pt x="1443" y="1565"/>
                    <a:pt x="1445" y="1567"/>
                  </a:cubicBezTo>
                  <a:cubicBezTo>
                    <a:pt x="1446" y="1567"/>
                    <a:pt x="1452" y="1566"/>
                    <a:pt x="1452" y="1567"/>
                  </a:cubicBezTo>
                  <a:cubicBezTo>
                    <a:pt x="1456" y="1576"/>
                    <a:pt x="1446" y="1592"/>
                    <a:pt x="1458" y="1593"/>
                  </a:cubicBezTo>
                  <a:cubicBezTo>
                    <a:pt x="1469" y="1593"/>
                    <a:pt x="1464" y="1610"/>
                    <a:pt x="1471" y="1626"/>
                  </a:cubicBezTo>
                  <a:cubicBezTo>
                    <a:pt x="1473" y="1629"/>
                    <a:pt x="1478" y="1625"/>
                    <a:pt x="1478" y="1632"/>
                  </a:cubicBezTo>
                  <a:cubicBezTo>
                    <a:pt x="1479" y="1645"/>
                    <a:pt x="1497" y="1641"/>
                    <a:pt x="1491" y="1665"/>
                  </a:cubicBezTo>
                  <a:cubicBezTo>
                    <a:pt x="1492" y="1673"/>
                    <a:pt x="1503" y="1671"/>
                    <a:pt x="1511" y="1672"/>
                  </a:cubicBezTo>
                  <a:cubicBezTo>
                    <a:pt x="1506" y="1680"/>
                    <a:pt x="1517" y="1683"/>
                    <a:pt x="1518" y="1685"/>
                  </a:cubicBezTo>
                  <a:cubicBezTo>
                    <a:pt x="1518" y="1691"/>
                    <a:pt x="1511" y="1699"/>
                    <a:pt x="1511" y="1698"/>
                  </a:cubicBezTo>
                  <a:cubicBezTo>
                    <a:pt x="1514" y="1708"/>
                    <a:pt x="1532" y="1705"/>
                    <a:pt x="1524" y="1724"/>
                  </a:cubicBezTo>
                  <a:cubicBezTo>
                    <a:pt x="1516" y="1717"/>
                    <a:pt x="1512" y="1706"/>
                    <a:pt x="1491" y="1711"/>
                  </a:cubicBezTo>
                  <a:cubicBezTo>
                    <a:pt x="1500" y="1685"/>
                    <a:pt x="1477" y="1690"/>
                    <a:pt x="1478" y="1672"/>
                  </a:cubicBezTo>
                  <a:cubicBezTo>
                    <a:pt x="1476" y="1661"/>
                    <a:pt x="1465" y="1659"/>
                    <a:pt x="1458" y="1652"/>
                  </a:cubicBezTo>
                  <a:cubicBezTo>
                    <a:pt x="1453" y="1646"/>
                    <a:pt x="1449" y="1640"/>
                    <a:pt x="1445" y="1632"/>
                  </a:cubicBezTo>
                  <a:cubicBezTo>
                    <a:pt x="1433" y="1631"/>
                    <a:pt x="1423" y="1628"/>
                    <a:pt x="1419" y="1619"/>
                  </a:cubicBezTo>
                  <a:cubicBezTo>
                    <a:pt x="1419" y="1602"/>
                    <a:pt x="1424" y="1611"/>
                    <a:pt x="1432" y="1613"/>
                  </a:cubicBezTo>
                  <a:cubicBezTo>
                    <a:pt x="1439" y="1584"/>
                    <a:pt x="1410" y="1591"/>
                    <a:pt x="1412" y="1567"/>
                  </a:cubicBezTo>
                  <a:cubicBezTo>
                    <a:pt x="1400" y="1564"/>
                    <a:pt x="1396" y="1553"/>
                    <a:pt x="1379" y="1554"/>
                  </a:cubicBezTo>
                  <a:cubicBezTo>
                    <a:pt x="1380" y="1537"/>
                    <a:pt x="1390" y="1537"/>
                    <a:pt x="1379" y="1521"/>
                  </a:cubicBezTo>
                  <a:cubicBezTo>
                    <a:pt x="1378" y="1518"/>
                    <a:pt x="1373" y="1515"/>
                    <a:pt x="1373" y="1514"/>
                  </a:cubicBezTo>
                  <a:cubicBezTo>
                    <a:pt x="1366" y="1499"/>
                    <a:pt x="1371" y="1477"/>
                    <a:pt x="1340" y="1481"/>
                  </a:cubicBezTo>
                  <a:cubicBezTo>
                    <a:pt x="1346" y="1474"/>
                    <a:pt x="1345" y="1470"/>
                    <a:pt x="1340" y="1462"/>
                  </a:cubicBezTo>
                  <a:cubicBezTo>
                    <a:pt x="1339" y="1460"/>
                    <a:pt x="1334" y="1449"/>
                    <a:pt x="1334" y="1448"/>
                  </a:cubicBezTo>
                  <a:cubicBezTo>
                    <a:pt x="1330" y="1447"/>
                    <a:pt x="1316" y="1451"/>
                    <a:pt x="1314" y="1448"/>
                  </a:cubicBezTo>
                  <a:cubicBezTo>
                    <a:pt x="1310" y="1444"/>
                    <a:pt x="1327" y="1442"/>
                    <a:pt x="1327" y="1442"/>
                  </a:cubicBezTo>
                  <a:cubicBezTo>
                    <a:pt x="1323" y="1428"/>
                    <a:pt x="1286" y="1422"/>
                    <a:pt x="1268" y="1416"/>
                  </a:cubicBezTo>
                  <a:cubicBezTo>
                    <a:pt x="1264" y="1412"/>
                    <a:pt x="1264" y="1407"/>
                    <a:pt x="1261" y="1402"/>
                  </a:cubicBezTo>
                  <a:cubicBezTo>
                    <a:pt x="1257" y="1395"/>
                    <a:pt x="1254" y="1389"/>
                    <a:pt x="1248" y="1383"/>
                  </a:cubicBezTo>
                  <a:cubicBezTo>
                    <a:pt x="1243" y="1377"/>
                    <a:pt x="1243" y="1359"/>
                    <a:pt x="1235" y="1343"/>
                  </a:cubicBezTo>
                  <a:cubicBezTo>
                    <a:pt x="1234" y="1341"/>
                    <a:pt x="1223" y="1339"/>
                    <a:pt x="1222" y="1337"/>
                  </a:cubicBezTo>
                  <a:cubicBezTo>
                    <a:pt x="1217" y="1327"/>
                    <a:pt x="1226" y="1314"/>
                    <a:pt x="1209" y="1317"/>
                  </a:cubicBezTo>
                  <a:cubicBezTo>
                    <a:pt x="1211" y="1293"/>
                    <a:pt x="1196" y="1276"/>
                    <a:pt x="1182" y="1258"/>
                  </a:cubicBezTo>
                  <a:cubicBezTo>
                    <a:pt x="1176" y="1250"/>
                    <a:pt x="1177" y="1232"/>
                    <a:pt x="1163" y="1238"/>
                  </a:cubicBezTo>
                  <a:cubicBezTo>
                    <a:pt x="1172" y="1161"/>
                    <a:pt x="1161" y="1116"/>
                    <a:pt x="1163" y="1022"/>
                  </a:cubicBezTo>
                  <a:cubicBezTo>
                    <a:pt x="1162" y="1016"/>
                    <a:pt x="1156" y="1015"/>
                    <a:pt x="1156" y="1008"/>
                  </a:cubicBezTo>
                  <a:cubicBezTo>
                    <a:pt x="1151" y="1005"/>
                    <a:pt x="1147" y="999"/>
                    <a:pt x="1143" y="995"/>
                  </a:cubicBezTo>
                  <a:cubicBezTo>
                    <a:pt x="1140" y="993"/>
                    <a:pt x="1137" y="987"/>
                    <a:pt x="1130" y="989"/>
                  </a:cubicBezTo>
                  <a:cubicBezTo>
                    <a:pt x="1126" y="957"/>
                    <a:pt x="1099" y="939"/>
                    <a:pt x="1077" y="916"/>
                  </a:cubicBezTo>
                  <a:cubicBezTo>
                    <a:pt x="1074" y="913"/>
                    <a:pt x="1070" y="911"/>
                    <a:pt x="1071" y="903"/>
                  </a:cubicBezTo>
                  <a:cubicBezTo>
                    <a:pt x="1076" y="908"/>
                    <a:pt x="1089" y="913"/>
                    <a:pt x="1090" y="903"/>
                  </a:cubicBezTo>
                  <a:cubicBezTo>
                    <a:pt x="1104" y="903"/>
                    <a:pt x="1099" y="921"/>
                    <a:pt x="1117" y="916"/>
                  </a:cubicBezTo>
                  <a:cubicBezTo>
                    <a:pt x="1122" y="922"/>
                    <a:pt x="1124" y="931"/>
                    <a:pt x="1123" y="943"/>
                  </a:cubicBezTo>
                  <a:cubicBezTo>
                    <a:pt x="1157" y="938"/>
                    <a:pt x="1164" y="959"/>
                    <a:pt x="1182" y="969"/>
                  </a:cubicBezTo>
                  <a:cubicBezTo>
                    <a:pt x="1179" y="992"/>
                    <a:pt x="1193" y="998"/>
                    <a:pt x="1202" y="1008"/>
                  </a:cubicBezTo>
                  <a:cubicBezTo>
                    <a:pt x="1208" y="1008"/>
                    <a:pt x="1210" y="996"/>
                    <a:pt x="1209" y="989"/>
                  </a:cubicBezTo>
                  <a:cubicBezTo>
                    <a:pt x="1207" y="981"/>
                    <a:pt x="1197" y="980"/>
                    <a:pt x="1196" y="976"/>
                  </a:cubicBezTo>
                  <a:cubicBezTo>
                    <a:pt x="1192" y="964"/>
                    <a:pt x="1192" y="958"/>
                    <a:pt x="1189" y="949"/>
                  </a:cubicBezTo>
                  <a:cubicBezTo>
                    <a:pt x="1188" y="946"/>
                    <a:pt x="1182" y="942"/>
                    <a:pt x="1182" y="943"/>
                  </a:cubicBezTo>
                  <a:cubicBezTo>
                    <a:pt x="1182" y="939"/>
                    <a:pt x="1188" y="934"/>
                    <a:pt x="1189" y="936"/>
                  </a:cubicBezTo>
                  <a:cubicBezTo>
                    <a:pt x="1181" y="921"/>
                    <a:pt x="1166" y="924"/>
                    <a:pt x="1169" y="910"/>
                  </a:cubicBezTo>
                  <a:cubicBezTo>
                    <a:pt x="1138" y="913"/>
                    <a:pt x="1133" y="889"/>
                    <a:pt x="1104" y="890"/>
                  </a:cubicBezTo>
                  <a:cubicBezTo>
                    <a:pt x="1112" y="869"/>
                    <a:pt x="1082" y="885"/>
                    <a:pt x="1090" y="864"/>
                  </a:cubicBezTo>
                  <a:cubicBezTo>
                    <a:pt x="1085" y="856"/>
                    <a:pt x="1076" y="864"/>
                    <a:pt x="1064" y="851"/>
                  </a:cubicBezTo>
                  <a:cubicBezTo>
                    <a:pt x="1064" y="844"/>
                    <a:pt x="1072" y="846"/>
                    <a:pt x="1077" y="844"/>
                  </a:cubicBezTo>
                  <a:cubicBezTo>
                    <a:pt x="1086" y="827"/>
                    <a:pt x="1054" y="836"/>
                    <a:pt x="1058" y="838"/>
                  </a:cubicBezTo>
                  <a:cubicBezTo>
                    <a:pt x="1051" y="834"/>
                    <a:pt x="1056" y="828"/>
                    <a:pt x="1051" y="824"/>
                  </a:cubicBezTo>
                  <a:cubicBezTo>
                    <a:pt x="1050" y="824"/>
                    <a:pt x="1038" y="826"/>
                    <a:pt x="1038" y="824"/>
                  </a:cubicBezTo>
                  <a:cubicBezTo>
                    <a:pt x="1037" y="820"/>
                    <a:pt x="1047" y="817"/>
                    <a:pt x="1045" y="811"/>
                  </a:cubicBezTo>
                  <a:cubicBezTo>
                    <a:pt x="1042" y="801"/>
                    <a:pt x="1036" y="814"/>
                    <a:pt x="1025" y="811"/>
                  </a:cubicBezTo>
                  <a:cubicBezTo>
                    <a:pt x="1011" y="802"/>
                    <a:pt x="1019" y="786"/>
                    <a:pt x="1012" y="778"/>
                  </a:cubicBezTo>
                  <a:cubicBezTo>
                    <a:pt x="1007" y="774"/>
                    <a:pt x="1002" y="771"/>
                    <a:pt x="992" y="772"/>
                  </a:cubicBezTo>
                  <a:cubicBezTo>
                    <a:pt x="1015" y="733"/>
                    <a:pt x="940" y="760"/>
                    <a:pt x="946" y="719"/>
                  </a:cubicBezTo>
                  <a:cubicBezTo>
                    <a:pt x="953" y="719"/>
                    <a:pt x="959" y="719"/>
                    <a:pt x="966" y="719"/>
                  </a:cubicBezTo>
                  <a:cubicBezTo>
                    <a:pt x="968" y="704"/>
                    <a:pt x="936" y="723"/>
                    <a:pt x="946" y="700"/>
                  </a:cubicBezTo>
                  <a:cubicBezTo>
                    <a:pt x="933" y="700"/>
                    <a:pt x="920" y="700"/>
                    <a:pt x="907" y="700"/>
                  </a:cubicBezTo>
                  <a:cubicBezTo>
                    <a:pt x="921" y="690"/>
                    <a:pt x="898" y="684"/>
                    <a:pt x="913" y="680"/>
                  </a:cubicBezTo>
                  <a:cubicBezTo>
                    <a:pt x="915" y="668"/>
                    <a:pt x="896" y="669"/>
                    <a:pt x="900" y="673"/>
                  </a:cubicBezTo>
                  <a:cubicBezTo>
                    <a:pt x="887" y="661"/>
                    <a:pt x="899" y="657"/>
                    <a:pt x="887" y="640"/>
                  </a:cubicBezTo>
                  <a:cubicBezTo>
                    <a:pt x="874" y="640"/>
                    <a:pt x="861" y="640"/>
                    <a:pt x="847" y="640"/>
                  </a:cubicBezTo>
                  <a:cubicBezTo>
                    <a:pt x="851" y="631"/>
                    <a:pt x="857" y="624"/>
                    <a:pt x="861" y="614"/>
                  </a:cubicBezTo>
                  <a:cubicBezTo>
                    <a:pt x="856" y="602"/>
                    <a:pt x="841" y="610"/>
                    <a:pt x="854" y="595"/>
                  </a:cubicBezTo>
                  <a:cubicBezTo>
                    <a:pt x="832" y="596"/>
                    <a:pt x="816" y="605"/>
                    <a:pt x="788" y="601"/>
                  </a:cubicBezTo>
                  <a:cubicBezTo>
                    <a:pt x="789" y="582"/>
                    <a:pt x="772" y="575"/>
                    <a:pt x="756" y="568"/>
                  </a:cubicBezTo>
                  <a:cubicBezTo>
                    <a:pt x="751" y="567"/>
                    <a:pt x="741" y="565"/>
                    <a:pt x="736" y="562"/>
                  </a:cubicBezTo>
                  <a:cubicBezTo>
                    <a:pt x="734" y="560"/>
                    <a:pt x="737" y="551"/>
                    <a:pt x="736" y="549"/>
                  </a:cubicBezTo>
                  <a:cubicBezTo>
                    <a:pt x="734" y="546"/>
                    <a:pt x="720" y="550"/>
                    <a:pt x="723" y="542"/>
                  </a:cubicBezTo>
                  <a:cubicBezTo>
                    <a:pt x="702" y="532"/>
                    <a:pt x="655" y="555"/>
                    <a:pt x="644" y="542"/>
                  </a:cubicBezTo>
                  <a:cubicBezTo>
                    <a:pt x="643" y="541"/>
                    <a:pt x="644" y="536"/>
                    <a:pt x="644" y="536"/>
                  </a:cubicBezTo>
                  <a:cubicBezTo>
                    <a:pt x="637" y="534"/>
                    <a:pt x="630" y="542"/>
                    <a:pt x="631" y="542"/>
                  </a:cubicBezTo>
                  <a:cubicBezTo>
                    <a:pt x="622" y="540"/>
                    <a:pt x="623" y="521"/>
                    <a:pt x="598" y="529"/>
                  </a:cubicBezTo>
                  <a:cubicBezTo>
                    <a:pt x="597" y="512"/>
                    <a:pt x="567" y="519"/>
                    <a:pt x="585" y="503"/>
                  </a:cubicBezTo>
                  <a:cubicBezTo>
                    <a:pt x="579" y="503"/>
                    <a:pt x="578" y="510"/>
                    <a:pt x="572" y="509"/>
                  </a:cubicBezTo>
                  <a:cubicBezTo>
                    <a:pt x="569" y="509"/>
                    <a:pt x="563" y="503"/>
                    <a:pt x="565" y="503"/>
                  </a:cubicBezTo>
                  <a:cubicBezTo>
                    <a:pt x="551" y="504"/>
                    <a:pt x="544" y="519"/>
                    <a:pt x="532" y="509"/>
                  </a:cubicBezTo>
                  <a:cubicBezTo>
                    <a:pt x="518" y="508"/>
                    <a:pt x="529" y="532"/>
                    <a:pt x="526" y="542"/>
                  </a:cubicBezTo>
                  <a:cubicBezTo>
                    <a:pt x="521" y="540"/>
                    <a:pt x="515" y="534"/>
                    <a:pt x="506" y="536"/>
                  </a:cubicBezTo>
                  <a:cubicBezTo>
                    <a:pt x="497" y="537"/>
                    <a:pt x="504" y="546"/>
                    <a:pt x="499" y="549"/>
                  </a:cubicBezTo>
                  <a:cubicBezTo>
                    <a:pt x="492" y="552"/>
                    <a:pt x="469" y="549"/>
                    <a:pt x="460" y="555"/>
                  </a:cubicBezTo>
                  <a:cubicBezTo>
                    <a:pt x="454" y="559"/>
                    <a:pt x="455" y="567"/>
                    <a:pt x="447" y="568"/>
                  </a:cubicBezTo>
                  <a:cubicBezTo>
                    <a:pt x="435" y="569"/>
                    <a:pt x="433" y="560"/>
                    <a:pt x="421" y="562"/>
                  </a:cubicBezTo>
                  <a:cubicBezTo>
                    <a:pt x="430" y="551"/>
                    <a:pt x="447" y="549"/>
                    <a:pt x="440" y="522"/>
                  </a:cubicBezTo>
                  <a:cubicBezTo>
                    <a:pt x="451" y="525"/>
                    <a:pt x="453" y="517"/>
                    <a:pt x="453" y="509"/>
                  </a:cubicBezTo>
                  <a:cubicBezTo>
                    <a:pt x="452" y="501"/>
                    <a:pt x="441" y="504"/>
                    <a:pt x="434" y="503"/>
                  </a:cubicBezTo>
                  <a:cubicBezTo>
                    <a:pt x="424" y="510"/>
                    <a:pt x="428" y="520"/>
                    <a:pt x="414" y="529"/>
                  </a:cubicBezTo>
                  <a:cubicBezTo>
                    <a:pt x="409" y="532"/>
                    <a:pt x="408" y="542"/>
                    <a:pt x="401" y="542"/>
                  </a:cubicBezTo>
                  <a:cubicBezTo>
                    <a:pt x="394" y="542"/>
                    <a:pt x="394" y="560"/>
                    <a:pt x="381" y="555"/>
                  </a:cubicBezTo>
                  <a:cubicBezTo>
                    <a:pt x="383" y="566"/>
                    <a:pt x="376" y="568"/>
                    <a:pt x="368" y="568"/>
                  </a:cubicBezTo>
                  <a:cubicBezTo>
                    <a:pt x="368" y="577"/>
                    <a:pt x="368" y="586"/>
                    <a:pt x="368" y="595"/>
                  </a:cubicBezTo>
                  <a:cubicBezTo>
                    <a:pt x="350" y="601"/>
                    <a:pt x="344" y="621"/>
                    <a:pt x="329" y="634"/>
                  </a:cubicBezTo>
                  <a:cubicBezTo>
                    <a:pt x="326" y="636"/>
                    <a:pt x="318" y="632"/>
                    <a:pt x="315" y="634"/>
                  </a:cubicBezTo>
                  <a:cubicBezTo>
                    <a:pt x="313" y="636"/>
                    <a:pt x="318" y="645"/>
                    <a:pt x="315" y="647"/>
                  </a:cubicBezTo>
                  <a:cubicBezTo>
                    <a:pt x="315" y="648"/>
                    <a:pt x="288" y="648"/>
                    <a:pt x="296" y="654"/>
                  </a:cubicBezTo>
                  <a:cubicBezTo>
                    <a:pt x="308" y="663"/>
                    <a:pt x="280" y="660"/>
                    <a:pt x="269" y="673"/>
                  </a:cubicBezTo>
                  <a:cubicBezTo>
                    <a:pt x="268" y="675"/>
                    <a:pt x="260" y="697"/>
                    <a:pt x="256" y="693"/>
                  </a:cubicBezTo>
                  <a:cubicBezTo>
                    <a:pt x="250" y="686"/>
                    <a:pt x="252" y="690"/>
                    <a:pt x="250" y="700"/>
                  </a:cubicBezTo>
                  <a:cubicBezTo>
                    <a:pt x="241" y="700"/>
                    <a:pt x="232" y="700"/>
                    <a:pt x="223" y="700"/>
                  </a:cubicBezTo>
                  <a:cubicBezTo>
                    <a:pt x="210" y="707"/>
                    <a:pt x="236" y="711"/>
                    <a:pt x="204" y="713"/>
                  </a:cubicBezTo>
                  <a:cubicBezTo>
                    <a:pt x="190" y="713"/>
                    <a:pt x="178" y="712"/>
                    <a:pt x="164" y="719"/>
                  </a:cubicBezTo>
                  <a:cubicBezTo>
                    <a:pt x="154" y="725"/>
                    <a:pt x="153" y="741"/>
                    <a:pt x="138" y="732"/>
                  </a:cubicBezTo>
                  <a:cubicBezTo>
                    <a:pt x="138" y="714"/>
                    <a:pt x="157" y="719"/>
                    <a:pt x="171" y="713"/>
                  </a:cubicBezTo>
                  <a:cubicBezTo>
                    <a:pt x="176" y="710"/>
                    <a:pt x="177" y="713"/>
                    <a:pt x="177" y="706"/>
                  </a:cubicBezTo>
                  <a:cubicBezTo>
                    <a:pt x="178" y="697"/>
                    <a:pt x="195" y="701"/>
                    <a:pt x="204" y="700"/>
                  </a:cubicBezTo>
                  <a:cubicBezTo>
                    <a:pt x="214" y="701"/>
                    <a:pt x="206" y="685"/>
                    <a:pt x="210" y="680"/>
                  </a:cubicBezTo>
                  <a:cubicBezTo>
                    <a:pt x="214" y="676"/>
                    <a:pt x="218" y="691"/>
                    <a:pt x="230" y="673"/>
                  </a:cubicBezTo>
                  <a:cubicBezTo>
                    <a:pt x="232" y="670"/>
                    <a:pt x="236" y="674"/>
                    <a:pt x="237" y="667"/>
                  </a:cubicBezTo>
                  <a:cubicBezTo>
                    <a:pt x="237" y="657"/>
                    <a:pt x="252" y="662"/>
                    <a:pt x="263" y="654"/>
                  </a:cubicBezTo>
                  <a:cubicBezTo>
                    <a:pt x="263" y="643"/>
                    <a:pt x="263" y="632"/>
                    <a:pt x="263" y="621"/>
                  </a:cubicBezTo>
                  <a:cubicBezTo>
                    <a:pt x="284" y="642"/>
                    <a:pt x="265" y="601"/>
                    <a:pt x="289" y="608"/>
                  </a:cubicBezTo>
                  <a:cubicBezTo>
                    <a:pt x="292" y="592"/>
                    <a:pt x="259" y="611"/>
                    <a:pt x="269" y="588"/>
                  </a:cubicBezTo>
                  <a:cubicBezTo>
                    <a:pt x="263" y="603"/>
                    <a:pt x="222" y="585"/>
                    <a:pt x="217" y="601"/>
                  </a:cubicBezTo>
                  <a:cubicBezTo>
                    <a:pt x="209" y="603"/>
                    <a:pt x="214" y="590"/>
                    <a:pt x="210" y="588"/>
                  </a:cubicBezTo>
                  <a:cubicBezTo>
                    <a:pt x="202" y="582"/>
                    <a:pt x="182" y="592"/>
                    <a:pt x="171" y="588"/>
                  </a:cubicBezTo>
                  <a:cubicBezTo>
                    <a:pt x="178" y="574"/>
                    <a:pt x="160" y="579"/>
                    <a:pt x="158" y="575"/>
                  </a:cubicBezTo>
                  <a:cubicBezTo>
                    <a:pt x="155" y="570"/>
                    <a:pt x="163" y="567"/>
                    <a:pt x="164" y="568"/>
                  </a:cubicBezTo>
                  <a:cubicBezTo>
                    <a:pt x="152" y="551"/>
                    <a:pt x="141" y="556"/>
                    <a:pt x="131" y="536"/>
                  </a:cubicBezTo>
                  <a:cubicBezTo>
                    <a:pt x="123" y="545"/>
                    <a:pt x="103" y="542"/>
                    <a:pt x="86" y="542"/>
                  </a:cubicBezTo>
                  <a:cubicBezTo>
                    <a:pt x="84" y="534"/>
                    <a:pt x="87" y="530"/>
                    <a:pt x="92" y="529"/>
                  </a:cubicBezTo>
                  <a:cubicBezTo>
                    <a:pt x="86" y="517"/>
                    <a:pt x="65" y="520"/>
                    <a:pt x="72" y="496"/>
                  </a:cubicBezTo>
                  <a:cubicBezTo>
                    <a:pt x="70" y="489"/>
                    <a:pt x="61" y="479"/>
                    <a:pt x="59" y="489"/>
                  </a:cubicBezTo>
                  <a:cubicBezTo>
                    <a:pt x="42" y="489"/>
                    <a:pt x="57" y="470"/>
                    <a:pt x="59" y="463"/>
                  </a:cubicBezTo>
                  <a:cubicBezTo>
                    <a:pt x="60" y="460"/>
                    <a:pt x="57" y="453"/>
                    <a:pt x="59" y="450"/>
                  </a:cubicBezTo>
                  <a:cubicBezTo>
                    <a:pt x="60" y="448"/>
                    <a:pt x="71" y="452"/>
                    <a:pt x="72" y="450"/>
                  </a:cubicBezTo>
                  <a:cubicBezTo>
                    <a:pt x="77" y="445"/>
                    <a:pt x="74" y="435"/>
                    <a:pt x="79" y="430"/>
                  </a:cubicBezTo>
                  <a:cubicBezTo>
                    <a:pt x="96" y="427"/>
                    <a:pt x="118" y="426"/>
                    <a:pt x="131" y="417"/>
                  </a:cubicBezTo>
                  <a:cubicBezTo>
                    <a:pt x="139" y="412"/>
                    <a:pt x="147" y="415"/>
                    <a:pt x="158" y="411"/>
                  </a:cubicBezTo>
                  <a:cubicBezTo>
                    <a:pt x="169" y="406"/>
                    <a:pt x="147" y="393"/>
                    <a:pt x="184" y="397"/>
                  </a:cubicBezTo>
                  <a:cubicBezTo>
                    <a:pt x="179" y="382"/>
                    <a:pt x="179" y="370"/>
                    <a:pt x="171" y="345"/>
                  </a:cubicBezTo>
                  <a:cubicBezTo>
                    <a:pt x="157" y="330"/>
                    <a:pt x="121" y="367"/>
                    <a:pt x="105" y="351"/>
                  </a:cubicBezTo>
                  <a:cubicBezTo>
                    <a:pt x="94" y="340"/>
                    <a:pt x="102" y="358"/>
                    <a:pt x="79" y="358"/>
                  </a:cubicBezTo>
                  <a:cubicBezTo>
                    <a:pt x="73" y="346"/>
                    <a:pt x="48" y="353"/>
                    <a:pt x="33" y="345"/>
                  </a:cubicBezTo>
                  <a:cubicBezTo>
                    <a:pt x="31" y="344"/>
                    <a:pt x="45" y="332"/>
                    <a:pt x="33" y="332"/>
                  </a:cubicBezTo>
                  <a:cubicBezTo>
                    <a:pt x="20" y="331"/>
                    <a:pt x="9" y="326"/>
                    <a:pt x="7" y="305"/>
                  </a:cubicBezTo>
                  <a:cubicBezTo>
                    <a:pt x="47" y="310"/>
                    <a:pt x="0" y="286"/>
                    <a:pt x="46" y="292"/>
                  </a:cubicBezTo>
                  <a:cubicBezTo>
                    <a:pt x="53" y="291"/>
                    <a:pt x="50" y="286"/>
                    <a:pt x="46" y="286"/>
                  </a:cubicBezTo>
                  <a:cubicBezTo>
                    <a:pt x="48" y="272"/>
                    <a:pt x="59" y="286"/>
                    <a:pt x="59" y="286"/>
                  </a:cubicBezTo>
                  <a:cubicBezTo>
                    <a:pt x="71" y="286"/>
                    <a:pt x="74" y="277"/>
                    <a:pt x="86" y="279"/>
                  </a:cubicBezTo>
                  <a:cubicBezTo>
                    <a:pt x="88" y="280"/>
                    <a:pt x="92" y="291"/>
                    <a:pt x="99" y="292"/>
                  </a:cubicBezTo>
                  <a:cubicBezTo>
                    <a:pt x="113" y="296"/>
                    <a:pt x="127" y="288"/>
                    <a:pt x="145" y="292"/>
                  </a:cubicBezTo>
                  <a:cubicBezTo>
                    <a:pt x="155" y="295"/>
                    <a:pt x="154" y="299"/>
                    <a:pt x="164" y="292"/>
                  </a:cubicBezTo>
                  <a:cubicBezTo>
                    <a:pt x="174" y="289"/>
                    <a:pt x="164" y="287"/>
                    <a:pt x="164" y="279"/>
                  </a:cubicBezTo>
                  <a:cubicBezTo>
                    <a:pt x="172" y="280"/>
                    <a:pt x="176" y="278"/>
                    <a:pt x="177" y="273"/>
                  </a:cubicBezTo>
                  <a:cubicBezTo>
                    <a:pt x="180" y="257"/>
                    <a:pt x="148" y="276"/>
                    <a:pt x="158" y="253"/>
                  </a:cubicBezTo>
                  <a:cubicBezTo>
                    <a:pt x="139" y="249"/>
                    <a:pt x="124" y="243"/>
                    <a:pt x="105" y="240"/>
                  </a:cubicBezTo>
                  <a:cubicBezTo>
                    <a:pt x="112" y="229"/>
                    <a:pt x="113" y="229"/>
                    <a:pt x="99" y="220"/>
                  </a:cubicBezTo>
                  <a:cubicBezTo>
                    <a:pt x="96" y="218"/>
                    <a:pt x="93" y="214"/>
                    <a:pt x="92" y="214"/>
                  </a:cubicBezTo>
                  <a:cubicBezTo>
                    <a:pt x="86" y="210"/>
                    <a:pt x="73" y="211"/>
                    <a:pt x="66" y="207"/>
                  </a:cubicBezTo>
                  <a:cubicBezTo>
                    <a:pt x="67" y="207"/>
                    <a:pt x="79" y="185"/>
                    <a:pt x="66" y="187"/>
                  </a:cubicBezTo>
                  <a:cubicBezTo>
                    <a:pt x="64" y="188"/>
                    <a:pt x="66" y="195"/>
                    <a:pt x="59" y="194"/>
                  </a:cubicBezTo>
                  <a:cubicBezTo>
                    <a:pt x="54" y="193"/>
                    <a:pt x="49" y="185"/>
                    <a:pt x="40" y="187"/>
                  </a:cubicBezTo>
                  <a:cubicBezTo>
                    <a:pt x="54" y="169"/>
                    <a:pt x="82" y="164"/>
                    <a:pt x="105" y="154"/>
                  </a:cubicBezTo>
                  <a:cubicBezTo>
                    <a:pt x="98" y="131"/>
                    <a:pt x="125" y="132"/>
                    <a:pt x="131" y="122"/>
                  </a:cubicBezTo>
                  <a:cubicBezTo>
                    <a:pt x="137" y="113"/>
                    <a:pt x="130" y="100"/>
                    <a:pt x="138" y="95"/>
                  </a:cubicBezTo>
                  <a:cubicBezTo>
                    <a:pt x="154" y="112"/>
                    <a:pt x="156" y="102"/>
                    <a:pt x="184" y="102"/>
                  </a:cubicBezTo>
                  <a:cubicBezTo>
                    <a:pt x="199" y="84"/>
                    <a:pt x="218" y="70"/>
                    <a:pt x="256" y="76"/>
                  </a:cubicBezTo>
                  <a:cubicBezTo>
                    <a:pt x="264" y="78"/>
                    <a:pt x="260" y="64"/>
                    <a:pt x="263" y="63"/>
                  </a:cubicBezTo>
                  <a:cubicBezTo>
                    <a:pt x="274" y="56"/>
                    <a:pt x="300" y="67"/>
                    <a:pt x="302" y="49"/>
                  </a:cubicBezTo>
                  <a:cubicBezTo>
                    <a:pt x="310" y="48"/>
                    <a:pt x="312" y="61"/>
                    <a:pt x="315" y="63"/>
                  </a:cubicBezTo>
                  <a:cubicBezTo>
                    <a:pt x="326" y="67"/>
                    <a:pt x="338" y="59"/>
                    <a:pt x="335" y="76"/>
                  </a:cubicBezTo>
                  <a:cubicBezTo>
                    <a:pt x="364" y="76"/>
                    <a:pt x="392" y="76"/>
                    <a:pt x="421" y="76"/>
                  </a:cubicBezTo>
                  <a:cubicBezTo>
                    <a:pt x="393" y="103"/>
                    <a:pt x="464" y="64"/>
                    <a:pt x="440" y="95"/>
                  </a:cubicBezTo>
                  <a:cubicBezTo>
                    <a:pt x="455" y="97"/>
                    <a:pt x="465" y="94"/>
                    <a:pt x="467" y="82"/>
                  </a:cubicBezTo>
                  <a:cubicBezTo>
                    <a:pt x="480" y="96"/>
                    <a:pt x="506" y="89"/>
                    <a:pt x="526" y="95"/>
                  </a:cubicBezTo>
                  <a:cubicBezTo>
                    <a:pt x="528" y="96"/>
                    <a:pt x="526" y="102"/>
                    <a:pt x="532" y="102"/>
                  </a:cubicBezTo>
                  <a:cubicBezTo>
                    <a:pt x="537" y="102"/>
                    <a:pt x="539" y="108"/>
                    <a:pt x="545" y="108"/>
                  </a:cubicBezTo>
                  <a:cubicBezTo>
                    <a:pt x="562" y="111"/>
                    <a:pt x="567" y="98"/>
                    <a:pt x="578" y="108"/>
                  </a:cubicBezTo>
                  <a:cubicBezTo>
                    <a:pt x="581" y="111"/>
                    <a:pt x="655" y="109"/>
                    <a:pt x="663" y="115"/>
                  </a:cubicBezTo>
                  <a:cubicBezTo>
                    <a:pt x="673" y="121"/>
                    <a:pt x="711" y="126"/>
                    <a:pt x="736" y="128"/>
                  </a:cubicBezTo>
                  <a:cubicBezTo>
                    <a:pt x="742" y="137"/>
                    <a:pt x="754" y="141"/>
                    <a:pt x="756" y="154"/>
                  </a:cubicBezTo>
                  <a:cubicBezTo>
                    <a:pt x="779" y="157"/>
                    <a:pt x="787" y="171"/>
                    <a:pt x="808" y="161"/>
                  </a:cubicBezTo>
                  <a:cubicBezTo>
                    <a:pt x="810" y="181"/>
                    <a:pt x="841" y="172"/>
                    <a:pt x="861" y="174"/>
                  </a:cubicBezTo>
                  <a:cubicBezTo>
                    <a:pt x="860" y="168"/>
                    <a:pt x="853" y="169"/>
                    <a:pt x="847" y="168"/>
                  </a:cubicBezTo>
                  <a:cubicBezTo>
                    <a:pt x="860" y="152"/>
                    <a:pt x="877" y="140"/>
                    <a:pt x="900" y="135"/>
                  </a:cubicBezTo>
                  <a:cubicBezTo>
                    <a:pt x="898" y="146"/>
                    <a:pt x="906" y="148"/>
                    <a:pt x="907" y="141"/>
                  </a:cubicBezTo>
                  <a:cubicBezTo>
                    <a:pt x="914" y="143"/>
                    <a:pt x="911" y="154"/>
                    <a:pt x="920" y="154"/>
                  </a:cubicBezTo>
                  <a:cubicBezTo>
                    <a:pt x="934" y="158"/>
                    <a:pt x="932" y="145"/>
                    <a:pt x="933" y="135"/>
                  </a:cubicBezTo>
                  <a:cubicBezTo>
                    <a:pt x="947" y="132"/>
                    <a:pt x="950" y="139"/>
                    <a:pt x="959" y="141"/>
                  </a:cubicBezTo>
                  <a:cubicBezTo>
                    <a:pt x="967" y="135"/>
                    <a:pt x="959" y="127"/>
                    <a:pt x="972" y="115"/>
                  </a:cubicBezTo>
                  <a:cubicBezTo>
                    <a:pt x="984" y="114"/>
                    <a:pt x="989" y="126"/>
                    <a:pt x="992" y="115"/>
                  </a:cubicBezTo>
                  <a:cubicBezTo>
                    <a:pt x="1003" y="119"/>
                    <a:pt x="996" y="130"/>
                    <a:pt x="985" y="128"/>
                  </a:cubicBezTo>
                  <a:cubicBezTo>
                    <a:pt x="994" y="147"/>
                    <a:pt x="1037" y="111"/>
                    <a:pt x="1051" y="135"/>
                  </a:cubicBezTo>
                  <a:cubicBezTo>
                    <a:pt x="1072" y="137"/>
                    <a:pt x="1034" y="116"/>
                    <a:pt x="1058" y="115"/>
                  </a:cubicBezTo>
                  <a:cubicBezTo>
                    <a:pt x="1060" y="107"/>
                    <a:pt x="1066" y="102"/>
                    <a:pt x="1077" y="102"/>
                  </a:cubicBezTo>
                  <a:cubicBezTo>
                    <a:pt x="1077" y="108"/>
                    <a:pt x="1077" y="115"/>
                    <a:pt x="1077" y="122"/>
                  </a:cubicBezTo>
                  <a:cubicBezTo>
                    <a:pt x="1093" y="106"/>
                    <a:pt x="1095" y="132"/>
                    <a:pt x="1110" y="135"/>
                  </a:cubicBezTo>
                  <a:cubicBezTo>
                    <a:pt x="1129" y="136"/>
                    <a:pt x="1144" y="133"/>
                    <a:pt x="1150" y="122"/>
                  </a:cubicBezTo>
                  <a:cubicBezTo>
                    <a:pt x="1159" y="127"/>
                    <a:pt x="1175" y="127"/>
                    <a:pt x="1169" y="148"/>
                  </a:cubicBezTo>
                  <a:cubicBezTo>
                    <a:pt x="1185" y="144"/>
                    <a:pt x="1200" y="139"/>
                    <a:pt x="1202" y="122"/>
                  </a:cubicBezTo>
                  <a:cubicBezTo>
                    <a:pt x="1220" y="133"/>
                    <a:pt x="1227" y="117"/>
                    <a:pt x="1242" y="135"/>
                  </a:cubicBezTo>
                  <a:cubicBezTo>
                    <a:pt x="1257" y="135"/>
                    <a:pt x="1272" y="135"/>
                    <a:pt x="1288" y="135"/>
                  </a:cubicBezTo>
                  <a:cubicBezTo>
                    <a:pt x="1289" y="137"/>
                    <a:pt x="1278" y="146"/>
                    <a:pt x="1281" y="148"/>
                  </a:cubicBezTo>
                  <a:cubicBezTo>
                    <a:pt x="1280" y="147"/>
                    <a:pt x="1299" y="155"/>
                    <a:pt x="1294" y="154"/>
                  </a:cubicBezTo>
                  <a:cubicBezTo>
                    <a:pt x="1299" y="155"/>
                    <a:pt x="1305" y="145"/>
                    <a:pt x="1314" y="148"/>
                  </a:cubicBezTo>
                  <a:cubicBezTo>
                    <a:pt x="1315" y="148"/>
                    <a:pt x="1312" y="160"/>
                    <a:pt x="1314" y="161"/>
                  </a:cubicBezTo>
                  <a:cubicBezTo>
                    <a:pt x="1333" y="173"/>
                    <a:pt x="1359" y="155"/>
                    <a:pt x="1379" y="161"/>
                  </a:cubicBezTo>
                  <a:cubicBezTo>
                    <a:pt x="1380" y="169"/>
                    <a:pt x="1391" y="167"/>
                    <a:pt x="1399" y="168"/>
                  </a:cubicBezTo>
                  <a:cubicBezTo>
                    <a:pt x="1389" y="191"/>
                    <a:pt x="1422" y="172"/>
                    <a:pt x="1419" y="187"/>
                  </a:cubicBezTo>
                  <a:cubicBezTo>
                    <a:pt x="1423" y="202"/>
                    <a:pt x="1406" y="197"/>
                    <a:pt x="1406" y="207"/>
                  </a:cubicBezTo>
                  <a:cubicBezTo>
                    <a:pt x="1404" y="218"/>
                    <a:pt x="1412" y="218"/>
                    <a:pt x="1412" y="227"/>
                  </a:cubicBezTo>
                  <a:cubicBezTo>
                    <a:pt x="1483" y="221"/>
                    <a:pt x="1542" y="218"/>
                    <a:pt x="1596" y="240"/>
                  </a:cubicBezTo>
                  <a:cubicBezTo>
                    <a:pt x="1593" y="245"/>
                    <a:pt x="1589" y="250"/>
                    <a:pt x="1590" y="260"/>
                  </a:cubicBezTo>
                  <a:cubicBezTo>
                    <a:pt x="1602" y="260"/>
                    <a:pt x="1604" y="251"/>
                    <a:pt x="1616" y="253"/>
                  </a:cubicBezTo>
                  <a:cubicBezTo>
                    <a:pt x="1610" y="230"/>
                    <a:pt x="1615" y="237"/>
                    <a:pt x="1609" y="214"/>
                  </a:cubicBezTo>
                  <a:cubicBezTo>
                    <a:pt x="1614" y="202"/>
                    <a:pt x="1663" y="202"/>
                    <a:pt x="1649" y="194"/>
                  </a:cubicBezTo>
                  <a:cubicBezTo>
                    <a:pt x="1654" y="182"/>
                    <a:pt x="1661" y="193"/>
                    <a:pt x="1669" y="194"/>
                  </a:cubicBezTo>
                  <a:cubicBezTo>
                    <a:pt x="1670" y="201"/>
                    <a:pt x="1682" y="198"/>
                    <a:pt x="1682" y="207"/>
                  </a:cubicBezTo>
                  <a:cubicBezTo>
                    <a:pt x="1708" y="211"/>
                    <a:pt x="1725" y="201"/>
                    <a:pt x="1747" y="207"/>
                  </a:cubicBezTo>
                  <a:cubicBezTo>
                    <a:pt x="1749" y="207"/>
                    <a:pt x="1748" y="213"/>
                    <a:pt x="1754" y="214"/>
                  </a:cubicBezTo>
                  <a:cubicBezTo>
                    <a:pt x="1759" y="214"/>
                    <a:pt x="1760" y="220"/>
                    <a:pt x="1767" y="220"/>
                  </a:cubicBezTo>
                  <a:cubicBezTo>
                    <a:pt x="1790" y="221"/>
                    <a:pt x="1812" y="207"/>
                    <a:pt x="1846" y="214"/>
                  </a:cubicBezTo>
                  <a:cubicBezTo>
                    <a:pt x="1864" y="200"/>
                    <a:pt x="1860" y="189"/>
                    <a:pt x="1866" y="174"/>
                  </a:cubicBezTo>
                  <a:cubicBezTo>
                    <a:pt x="1861" y="153"/>
                    <a:pt x="1844" y="162"/>
                    <a:pt x="1839" y="154"/>
                  </a:cubicBezTo>
                  <a:cubicBezTo>
                    <a:pt x="1844" y="120"/>
                    <a:pt x="1901" y="138"/>
                    <a:pt x="1918" y="148"/>
                  </a:cubicBezTo>
                  <a:cubicBezTo>
                    <a:pt x="1915" y="156"/>
                    <a:pt x="1910" y="161"/>
                    <a:pt x="1898" y="161"/>
                  </a:cubicBezTo>
                  <a:cubicBezTo>
                    <a:pt x="1912" y="174"/>
                    <a:pt x="1900" y="179"/>
                    <a:pt x="1892" y="187"/>
                  </a:cubicBezTo>
                  <a:cubicBezTo>
                    <a:pt x="1889" y="201"/>
                    <a:pt x="1901" y="200"/>
                    <a:pt x="1912" y="200"/>
                  </a:cubicBezTo>
                  <a:cubicBezTo>
                    <a:pt x="1902" y="220"/>
                    <a:pt x="1917" y="223"/>
                    <a:pt x="1905" y="240"/>
                  </a:cubicBezTo>
                  <a:cubicBezTo>
                    <a:pt x="1925" y="250"/>
                    <a:pt x="1937" y="208"/>
                    <a:pt x="1931" y="214"/>
                  </a:cubicBezTo>
                  <a:cubicBezTo>
                    <a:pt x="1934" y="211"/>
                    <a:pt x="1951" y="230"/>
                    <a:pt x="1944" y="200"/>
                  </a:cubicBezTo>
                  <a:cubicBezTo>
                    <a:pt x="1973" y="205"/>
                    <a:pt x="1967" y="175"/>
                    <a:pt x="1984" y="168"/>
                  </a:cubicBezTo>
                  <a:cubicBezTo>
                    <a:pt x="1975" y="150"/>
                    <a:pt x="1964" y="135"/>
                    <a:pt x="1938" y="135"/>
                  </a:cubicBezTo>
                  <a:cubicBezTo>
                    <a:pt x="1951" y="126"/>
                    <a:pt x="1925" y="108"/>
                    <a:pt x="1905" y="102"/>
                  </a:cubicBezTo>
                  <a:cubicBezTo>
                    <a:pt x="1906" y="93"/>
                    <a:pt x="1906" y="83"/>
                    <a:pt x="1898" y="82"/>
                  </a:cubicBezTo>
                  <a:cubicBezTo>
                    <a:pt x="1897" y="69"/>
                    <a:pt x="1917" y="62"/>
                    <a:pt x="1918" y="49"/>
                  </a:cubicBezTo>
                  <a:cubicBezTo>
                    <a:pt x="1918" y="46"/>
                    <a:pt x="1935" y="39"/>
                    <a:pt x="1931" y="36"/>
                  </a:cubicBezTo>
                  <a:cubicBezTo>
                    <a:pt x="1914" y="19"/>
                    <a:pt x="1956" y="41"/>
                    <a:pt x="1938" y="23"/>
                  </a:cubicBezTo>
                  <a:cubicBezTo>
                    <a:pt x="1939" y="0"/>
                    <a:pt x="1955" y="29"/>
                    <a:pt x="1958" y="30"/>
                  </a:cubicBezTo>
                  <a:cubicBezTo>
                    <a:pt x="1964" y="32"/>
                    <a:pt x="1978" y="26"/>
                    <a:pt x="1984" y="30"/>
                  </a:cubicBezTo>
                  <a:cubicBezTo>
                    <a:pt x="1986" y="31"/>
                    <a:pt x="1974" y="40"/>
                    <a:pt x="1977" y="43"/>
                  </a:cubicBezTo>
                  <a:cubicBezTo>
                    <a:pt x="1980" y="46"/>
                    <a:pt x="1995" y="40"/>
                    <a:pt x="1997" y="43"/>
                  </a:cubicBezTo>
                  <a:cubicBezTo>
                    <a:pt x="2000" y="46"/>
                    <a:pt x="1994" y="60"/>
                    <a:pt x="1997" y="63"/>
                  </a:cubicBezTo>
                  <a:cubicBezTo>
                    <a:pt x="1998" y="64"/>
                    <a:pt x="2009" y="61"/>
                    <a:pt x="2010" y="63"/>
                  </a:cubicBezTo>
                  <a:cubicBezTo>
                    <a:pt x="2017" y="79"/>
                    <a:pt x="1999" y="72"/>
                    <a:pt x="2010" y="89"/>
                  </a:cubicBezTo>
                  <a:cubicBezTo>
                    <a:pt x="2013" y="93"/>
                    <a:pt x="2018" y="94"/>
                    <a:pt x="2017" y="102"/>
                  </a:cubicBezTo>
                  <a:cubicBezTo>
                    <a:pt x="2017" y="102"/>
                    <a:pt x="2010" y="104"/>
                    <a:pt x="2010" y="108"/>
                  </a:cubicBezTo>
                  <a:cubicBezTo>
                    <a:pt x="2009" y="119"/>
                    <a:pt x="2006" y="120"/>
                    <a:pt x="2004" y="128"/>
                  </a:cubicBezTo>
                  <a:cubicBezTo>
                    <a:pt x="2002" y="139"/>
                    <a:pt x="2047" y="141"/>
                    <a:pt x="2036" y="122"/>
                  </a:cubicBezTo>
                  <a:cubicBezTo>
                    <a:pt x="2049" y="122"/>
                    <a:pt x="2045" y="139"/>
                    <a:pt x="2063" y="135"/>
                  </a:cubicBezTo>
                  <a:cubicBezTo>
                    <a:pt x="2050" y="147"/>
                    <a:pt x="2067" y="147"/>
                    <a:pt x="2063" y="168"/>
                  </a:cubicBezTo>
                  <a:cubicBezTo>
                    <a:pt x="2092" y="170"/>
                    <a:pt x="2084" y="147"/>
                    <a:pt x="2109" y="161"/>
                  </a:cubicBezTo>
                  <a:cubicBezTo>
                    <a:pt x="2114" y="162"/>
                    <a:pt x="2115" y="158"/>
                    <a:pt x="2115" y="154"/>
                  </a:cubicBezTo>
                  <a:cubicBezTo>
                    <a:pt x="2130" y="159"/>
                    <a:pt x="2108" y="161"/>
                    <a:pt x="2122" y="174"/>
                  </a:cubicBezTo>
                  <a:cubicBezTo>
                    <a:pt x="2122" y="175"/>
                    <a:pt x="2135" y="181"/>
                    <a:pt x="2135" y="181"/>
                  </a:cubicBezTo>
                  <a:cubicBezTo>
                    <a:pt x="2136" y="192"/>
                    <a:pt x="2111" y="200"/>
                    <a:pt x="2122" y="220"/>
                  </a:cubicBezTo>
                  <a:close/>
                  <a:moveTo>
                    <a:pt x="1340" y="292"/>
                  </a:moveTo>
                  <a:cubicBezTo>
                    <a:pt x="1338" y="281"/>
                    <a:pt x="1350" y="276"/>
                    <a:pt x="1340" y="273"/>
                  </a:cubicBezTo>
                  <a:cubicBezTo>
                    <a:pt x="1340" y="277"/>
                    <a:pt x="1339" y="280"/>
                    <a:pt x="1334" y="279"/>
                  </a:cubicBezTo>
                  <a:cubicBezTo>
                    <a:pt x="1333" y="271"/>
                    <a:pt x="1335" y="261"/>
                    <a:pt x="1327" y="260"/>
                  </a:cubicBezTo>
                  <a:cubicBezTo>
                    <a:pt x="1318" y="269"/>
                    <a:pt x="1288" y="291"/>
                    <a:pt x="1274" y="273"/>
                  </a:cubicBezTo>
                  <a:cubicBezTo>
                    <a:pt x="1272" y="257"/>
                    <a:pt x="1304" y="276"/>
                    <a:pt x="1294" y="253"/>
                  </a:cubicBezTo>
                  <a:cubicBezTo>
                    <a:pt x="1289" y="251"/>
                    <a:pt x="1281" y="253"/>
                    <a:pt x="1281" y="246"/>
                  </a:cubicBezTo>
                  <a:cubicBezTo>
                    <a:pt x="1270" y="242"/>
                    <a:pt x="1265" y="256"/>
                    <a:pt x="1255" y="260"/>
                  </a:cubicBezTo>
                  <a:cubicBezTo>
                    <a:pt x="1242" y="264"/>
                    <a:pt x="1224" y="262"/>
                    <a:pt x="1209" y="266"/>
                  </a:cubicBezTo>
                  <a:cubicBezTo>
                    <a:pt x="1208" y="266"/>
                    <a:pt x="1207" y="271"/>
                    <a:pt x="1202" y="273"/>
                  </a:cubicBezTo>
                  <a:cubicBezTo>
                    <a:pt x="1180" y="279"/>
                    <a:pt x="1158" y="280"/>
                    <a:pt x="1136" y="279"/>
                  </a:cubicBezTo>
                  <a:cubicBezTo>
                    <a:pt x="1139" y="291"/>
                    <a:pt x="1127" y="296"/>
                    <a:pt x="1136" y="299"/>
                  </a:cubicBezTo>
                  <a:cubicBezTo>
                    <a:pt x="1137" y="292"/>
                    <a:pt x="1145" y="294"/>
                    <a:pt x="1143" y="305"/>
                  </a:cubicBezTo>
                  <a:cubicBezTo>
                    <a:pt x="1172" y="310"/>
                    <a:pt x="1214" y="281"/>
                    <a:pt x="1222" y="305"/>
                  </a:cubicBezTo>
                  <a:cubicBezTo>
                    <a:pt x="1207" y="292"/>
                    <a:pt x="1215" y="307"/>
                    <a:pt x="1202" y="312"/>
                  </a:cubicBezTo>
                  <a:cubicBezTo>
                    <a:pt x="1190" y="313"/>
                    <a:pt x="1180" y="316"/>
                    <a:pt x="1176" y="325"/>
                  </a:cubicBezTo>
                  <a:cubicBezTo>
                    <a:pt x="1212" y="330"/>
                    <a:pt x="1229" y="317"/>
                    <a:pt x="1261" y="319"/>
                  </a:cubicBezTo>
                  <a:cubicBezTo>
                    <a:pt x="1262" y="326"/>
                    <a:pt x="1260" y="337"/>
                    <a:pt x="1268" y="338"/>
                  </a:cubicBezTo>
                  <a:cubicBezTo>
                    <a:pt x="1269" y="331"/>
                    <a:pt x="1278" y="331"/>
                    <a:pt x="1288" y="332"/>
                  </a:cubicBezTo>
                  <a:cubicBezTo>
                    <a:pt x="1288" y="320"/>
                    <a:pt x="1292" y="310"/>
                    <a:pt x="1301" y="305"/>
                  </a:cubicBezTo>
                  <a:cubicBezTo>
                    <a:pt x="1314" y="295"/>
                    <a:pt x="1309" y="306"/>
                    <a:pt x="1327" y="305"/>
                  </a:cubicBezTo>
                  <a:cubicBezTo>
                    <a:pt x="1328" y="297"/>
                    <a:pt x="1329" y="290"/>
                    <a:pt x="1340" y="292"/>
                  </a:cubicBezTo>
                  <a:close/>
                  <a:moveTo>
                    <a:pt x="1386" y="516"/>
                  </a:moveTo>
                  <a:cubicBezTo>
                    <a:pt x="1390" y="498"/>
                    <a:pt x="1412" y="505"/>
                    <a:pt x="1419" y="496"/>
                  </a:cubicBezTo>
                  <a:cubicBezTo>
                    <a:pt x="1420" y="494"/>
                    <a:pt x="1430" y="497"/>
                    <a:pt x="1432" y="496"/>
                  </a:cubicBezTo>
                  <a:cubicBezTo>
                    <a:pt x="1443" y="492"/>
                    <a:pt x="1455" y="493"/>
                    <a:pt x="1465" y="489"/>
                  </a:cubicBezTo>
                  <a:cubicBezTo>
                    <a:pt x="1467" y="489"/>
                    <a:pt x="1470" y="478"/>
                    <a:pt x="1471" y="476"/>
                  </a:cubicBezTo>
                  <a:cubicBezTo>
                    <a:pt x="1489" y="464"/>
                    <a:pt x="1502" y="481"/>
                    <a:pt x="1504" y="470"/>
                  </a:cubicBezTo>
                  <a:cubicBezTo>
                    <a:pt x="1501" y="470"/>
                    <a:pt x="1497" y="464"/>
                    <a:pt x="1504" y="463"/>
                  </a:cubicBezTo>
                  <a:cubicBezTo>
                    <a:pt x="1518" y="464"/>
                    <a:pt x="1518" y="456"/>
                    <a:pt x="1524" y="463"/>
                  </a:cubicBezTo>
                  <a:cubicBezTo>
                    <a:pt x="1528" y="468"/>
                    <a:pt x="1531" y="456"/>
                    <a:pt x="1531" y="457"/>
                  </a:cubicBezTo>
                  <a:cubicBezTo>
                    <a:pt x="1518" y="461"/>
                    <a:pt x="1534" y="441"/>
                    <a:pt x="1544" y="457"/>
                  </a:cubicBezTo>
                  <a:cubicBezTo>
                    <a:pt x="1546" y="444"/>
                    <a:pt x="1558" y="440"/>
                    <a:pt x="1557" y="424"/>
                  </a:cubicBezTo>
                  <a:cubicBezTo>
                    <a:pt x="1532" y="419"/>
                    <a:pt x="1529" y="435"/>
                    <a:pt x="1504" y="430"/>
                  </a:cubicBezTo>
                  <a:cubicBezTo>
                    <a:pt x="1505" y="443"/>
                    <a:pt x="1499" y="446"/>
                    <a:pt x="1491" y="450"/>
                  </a:cubicBezTo>
                  <a:cubicBezTo>
                    <a:pt x="1471" y="461"/>
                    <a:pt x="1475" y="447"/>
                    <a:pt x="1458" y="450"/>
                  </a:cubicBezTo>
                  <a:cubicBezTo>
                    <a:pt x="1454" y="451"/>
                    <a:pt x="1456" y="458"/>
                    <a:pt x="1445" y="457"/>
                  </a:cubicBezTo>
                  <a:cubicBezTo>
                    <a:pt x="1436" y="455"/>
                    <a:pt x="1433" y="447"/>
                    <a:pt x="1419" y="450"/>
                  </a:cubicBezTo>
                  <a:cubicBezTo>
                    <a:pt x="1417" y="445"/>
                    <a:pt x="1419" y="437"/>
                    <a:pt x="1412" y="437"/>
                  </a:cubicBezTo>
                  <a:cubicBezTo>
                    <a:pt x="1413" y="446"/>
                    <a:pt x="1409" y="451"/>
                    <a:pt x="1406" y="457"/>
                  </a:cubicBezTo>
                  <a:cubicBezTo>
                    <a:pt x="1406" y="465"/>
                    <a:pt x="1417" y="463"/>
                    <a:pt x="1419" y="470"/>
                  </a:cubicBezTo>
                  <a:cubicBezTo>
                    <a:pt x="1397" y="465"/>
                    <a:pt x="1398" y="477"/>
                    <a:pt x="1393" y="483"/>
                  </a:cubicBezTo>
                  <a:cubicBezTo>
                    <a:pt x="1384" y="492"/>
                    <a:pt x="1367" y="485"/>
                    <a:pt x="1366" y="496"/>
                  </a:cubicBezTo>
                  <a:cubicBezTo>
                    <a:pt x="1366" y="512"/>
                    <a:pt x="1337" y="493"/>
                    <a:pt x="1347" y="516"/>
                  </a:cubicBezTo>
                  <a:cubicBezTo>
                    <a:pt x="1360" y="516"/>
                    <a:pt x="1373" y="516"/>
                    <a:pt x="1386" y="516"/>
                  </a:cubicBezTo>
                  <a:close/>
                  <a:moveTo>
                    <a:pt x="1866" y="772"/>
                  </a:moveTo>
                  <a:cubicBezTo>
                    <a:pt x="1860" y="773"/>
                    <a:pt x="1862" y="777"/>
                    <a:pt x="1859" y="778"/>
                  </a:cubicBezTo>
                  <a:cubicBezTo>
                    <a:pt x="1857" y="779"/>
                    <a:pt x="1840" y="783"/>
                    <a:pt x="1839" y="785"/>
                  </a:cubicBezTo>
                  <a:cubicBezTo>
                    <a:pt x="1835" y="792"/>
                    <a:pt x="1844" y="811"/>
                    <a:pt x="1833" y="811"/>
                  </a:cubicBezTo>
                  <a:cubicBezTo>
                    <a:pt x="1832" y="804"/>
                    <a:pt x="1834" y="793"/>
                    <a:pt x="1826" y="792"/>
                  </a:cubicBezTo>
                  <a:cubicBezTo>
                    <a:pt x="1826" y="800"/>
                    <a:pt x="1826" y="809"/>
                    <a:pt x="1826" y="818"/>
                  </a:cubicBezTo>
                  <a:cubicBezTo>
                    <a:pt x="1837" y="818"/>
                    <a:pt x="1848" y="818"/>
                    <a:pt x="1859" y="818"/>
                  </a:cubicBezTo>
                  <a:cubicBezTo>
                    <a:pt x="1854" y="826"/>
                    <a:pt x="1870" y="836"/>
                    <a:pt x="1872" y="844"/>
                  </a:cubicBezTo>
                  <a:cubicBezTo>
                    <a:pt x="1879" y="865"/>
                    <a:pt x="1882" y="859"/>
                    <a:pt x="1892" y="870"/>
                  </a:cubicBezTo>
                  <a:cubicBezTo>
                    <a:pt x="1884" y="871"/>
                    <a:pt x="1876" y="872"/>
                    <a:pt x="1879" y="884"/>
                  </a:cubicBezTo>
                  <a:cubicBezTo>
                    <a:pt x="1879" y="892"/>
                    <a:pt x="1887" y="893"/>
                    <a:pt x="1885" y="903"/>
                  </a:cubicBezTo>
                  <a:cubicBezTo>
                    <a:pt x="1894" y="903"/>
                    <a:pt x="1903" y="903"/>
                    <a:pt x="1912" y="903"/>
                  </a:cubicBezTo>
                  <a:cubicBezTo>
                    <a:pt x="1919" y="896"/>
                    <a:pt x="1919" y="880"/>
                    <a:pt x="1918" y="864"/>
                  </a:cubicBezTo>
                  <a:cubicBezTo>
                    <a:pt x="1910" y="861"/>
                    <a:pt x="1903" y="857"/>
                    <a:pt x="1898" y="851"/>
                  </a:cubicBezTo>
                  <a:cubicBezTo>
                    <a:pt x="1911" y="815"/>
                    <a:pt x="1899" y="835"/>
                    <a:pt x="1892" y="824"/>
                  </a:cubicBezTo>
                  <a:cubicBezTo>
                    <a:pt x="1883" y="811"/>
                    <a:pt x="1886" y="787"/>
                    <a:pt x="1879" y="772"/>
                  </a:cubicBezTo>
                  <a:cubicBezTo>
                    <a:pt x="1875" y="773"/>
                    <a:pt x="1870" y="771"/>
                    <a:pt x="1866" y="772"/>
                  </a:cubicBezTo>
                  <a:close/>
                  <a:moveTo>
                    <a:pt x="2122" y="976"/>
                  </a:moveTo>
                  <a:cubicBezTo>
                    <a:pt x="2101" y="968"/>
                    <a:pt x="2106" y="986"/>
                    <a:pt x="2095" y="989"/>
                  </a:cubicBezTo>
                  <a:cubicBezTo>
                    <a:pt x="2094" y="984"/>
                    <a:pt x="2090" y="981"/>
                    <a:pt x="2082" y="982"/>
                  </a:cubicBezTo>
                  <a:cubicBezTo>
                    <a:pt x="2084" y="1005"/>
                    <a:pt x="2058" y="993"/>
                    <a:pt x="2050" y="1002"/>
                  </a:cubicBezTo>
                  <a:cubicBezTo>
                    <a:pt x="2045" y="1007"/>
                    <a:pt x="2049" y="1011"/>
                    <a:pt x="2043" y="1015"/>
                  </a:cubicBezTo>
                  <a:cubicBezTo>
                    <a:pt x="2039" y="1018"/>
                    <a:pt x="2029" y="1014"/>
                    <a:pt x="2030" y="1022"/>
                  </a:cubicBezTo>
                  <a:cubicBezTo>
                    <a:pt x="2041" y="1024"/>
                    <a:pt x="2028" y="1030"/>
                    <a:pt x="2030" y="1041"/>
                  </a:cubicBezTo>
                  <a:cubicBezTo>
                    <a:pt x="2042" y="1053"/>
                    <a:pt x="2046" y="1031"/>
                    <a:pt x="2056" y="1028"/>
                  </a:cubicBezTo>
                  <a:cubicBezTo>
                    <a:pt x="2069" y="1024"/>
                    <a:pt x="2081" y="1029"/>
                    <a:pt x="2095" y="1028"/>
                  </a:cubicBezTo>
                  <a:cubicBezTo>
                    <a:pt x="2104" y="1027"/>
                    <a:pt x="2105" y="1022"/>
                    <a:pt x="2115" y="1022"/>
                  </a:cubicBezTo>
                  <a:cubicBezTo>
                    <a:pt x="2131" y="1020"/>
                    <a:pt x="2149" y="1027"/>
                    <a:pt x="2155" y="1035"/>
                  </a:cubicBezTo>
                  <a:cubicBezTo>
                    <a:pt x="2150" y="1036"/>
                    <a:pt x="2142" y="1035"/>
                    <a:pt x="2142" y="1041"/>
                  </a:cubicBezTo>
                  <a:cubicBezTo>
                    <a:pt x="2146" y="1037"/>
                    <a:pt x="2148" y="1048"/>
                    <a:pt x="2148" y="1048"/>
                  </a:cubicBezTo>
                  <a:cubicBezTo>
                    <a:pt x="2152" y="1049"/>
                    <a:pt x="2156" y="1041"/>
                    <a:pt x="2155" y="1041"/>
                  </a:cubicBezTo>
                  <a:cubicBezTo>
                    <a:pt x="2180" y="1044"/>
                    <a:pt x="2170" y="1045"/>
                    <a:pt x="2188" y="1035"/>
                  </a:cubicBezTo>
                  <a:cubicBezTo>
                    <a:pt x="2208" y="1023"/>
                    <a:pt x="2220" y="1042"/>
                    <a:pt x="2233" y="1028"/>
                  </a:cubicBezTo>
                  <a:cubicBezTo>
                    <a:pt x="2216" y="1025"/>
                    <a:pt x="2237" y="999"/>
                    <a:pt x="2220" y="1015"/>
                  </a:cubicBezTo>
                  <a:cubicBezTo>
                    <a:pt x="2209" y="1026"/>
                    <a:pt x="2207" y="989"/>
                    <a:pt x="2207" y="989"/>
                  </a:cubicBezTo>
                  <a:cubicBezTo>
                    <a:pt x="2205" y="984"/>
                    <a:pt x="2188" y="989"/>
                    <a:pt x="2194" y="976"/>
                  </a:cubicBezTo>
                  <a:cubicBezTo>
                    <a:pt x="2183" y="976"/>
                    <a:pt x="2172" y="976"/>
                    <a:pt x="2161" y="976"/>
                  </a:cubicBezTo>
                  <a:cubicBezTo>
                    <a:pt x="2164" y="966"/>
                    <a:pt x="2169" y="964"/>
                    <a:pt x="2161" y="956"/>
                  </a:cubicBezTo>
                  <a:cubicBezTo>
                    <a:pt x="2140" y="963"/>
                    <a:pt x="2146" y="956"/>
                    <a:pt x="2122" y="956"/>
                  </a:cubicBezTo>
                  <a:cubicBezTo>
                    <a:pt x="2119" y="965"/>
                    <a:pt x="2114" y="967"/>
                    <a:pt x="2122" y="976"/>
                  </a:cubicBezTo>
                  <a:close/>
                  <a:moveTo>
                    <a:pt x="2299" y="1140"/>
                  </a:moveTo>
                  <a:cubicBezTo>
                    <a:pt x="2295" y="1139"/>
                    <a:pt x="2291" y="1139"/>
                    <a:pt x="2292" y="1133"/>
                  </a:cubicBezTo>
                  <a:cubicBezTo>
                    <a:pt x="2321" y="1139"/>
                    <a:pt x="2293" y="1090"/>
                    <a:pt x="2319" y="1094"/>
                  </a:cubicBezTo>
                  <a:cubicBezTo>
                    <a:pt x="2332" y="1108"/>
                    <a:pt x="2338" y="1090"/>
                    <a:pt x="2358" y="1094"/>
                  </a:cubicBezTo>
                  <a:cubicBezTo>
                    <a:pt x="2347" y="1054"/>
                    <a:pt x="2300" y="1047"/>
                    <a:pt x="2260" y="1054"/>
                  </a:cubicBezTo>
                  <a:cubicBezTo>
                    <a:pt x="2255" y="1053"/>
                    <a:pt x="2252" y="1049"/>
                    <a:pt x="2253" y="1041"/>
                  </a:cubicBezTo>
                  <a:cubicBezTo>
                    <a:pt x="2239" y="1037"/>
                    <a:pt x="2234" y="1054"/>
                    <a:pt x="2220" y="1054"/>
                  </a:cubicBezTo>
                  <a:cubicBezTo>
                    <a:pt x="2212" y="1054"/>
                    <a:pt x="2211" y="1045"/>
                    <a:pt x="2201" y="1048"/>
                  </a:cubicBezTo>
                  <a:cubicBezTo>
                    <a:pt x="2192" y="1050"/>
                    <a:pt x="2189" y="1057"/>
                    <a:pt x="2181" y="1061"/>
                  </a:cubicBezTo>
                  <a:cubicBezTo>
                    <a:pt x="2171" y="1065"/>
                    <a:pt x="2164" y="1064"/>
                    <a:pt x="2155" y="1068"/>
                  </a:cubicBezTo>
                  <a:cubicBezTo>
                    <a:pt x="2155" y="1079"/>
                    <a:pt x="2150" y="1084"/>
                    <a:pt x="2142" y="1087"/>
                  </a:cubicBezTo>
                  <a:cubicBezTo>
                    <a:pt x="2143" y="1141"/>
                    <a:pt x="2132" y="1143"/>
                    <a:pt x="2135" y="1199"/>
                  </a:cubicBezTo>
                  <a:cubicBezTo>
                    <a:pt x="2160" y="1208"/>
                    <a:pt x="2147" y="1181"/>
                    <a:pt x="2168" y="1186"/>
                  </a:cubicBezTo>
                  <a:cubicBezTo>
                    <a:pt x="2167" y="1174"/>
                    <a:pt x="2170" y="1166"/>
                    <a:pt x="2174" y="1159"/>
                  </a:cubicBezTo>
                  <a:cubicBezTo>
                    <a:pt x="2184" y="1144"/>
                    <a:pt x="2176" y="1127"/>
                    <a:pt x="2181" y="1107"/>
                  </a:cubicBezTo>
                  <a:cubicBezTo>
                    <a:pt x="2181" y="1105"/>
                    <a:pt x="2193" y="1096"/>
                    <a:pt x="2194" y="1094"/>
                  </a:cubicBezTo>
                  <a:cubicBezTo>
                    <a:pt x="2197" y="1087"/>
                    <a:pt x="2191" y="1074"/>
                    <a:pt x="2201" y="1074"/>
                  </a:cubicBezTo>
                  <a:cubicBezTo>
                    <a:pt x="2212" y="1074"/>
                    <a:pt x="2221" y="1073"/>
                    <a:pt x="2227" y="1068"/>
                  </a:cubicBezTo>
                  <a:cubicBezTo>
                    <a:pt x="2217" y="1091"/>
                    <a:pt x="2249" y="1071"/>
                    <a:pt x="2247" y="1087"/>
                  </a:cubicBezTo>
                  <a:cubicBezTo>
                    <a:pt x="2251" y="1107"/>
                    <a:pt x="2251" y="1100"/>
                    <a:pt x="2247" y="1120"/>
                  </a:cubicBezTo>
                  <a:cubicBezTo>
                    <a:pt x="2252" y="1121"/>
                    <a:pt x="2260" y="1120"/>
                    <a:pt x="2260" y="1127"/>
                  </a:cubicBezTo>
                  <a:cubicBezTo>
                    <a:pt x="2255" y="1128"/>
                    <a:pt x="2247" y="1127"/>
                    <a:pt x="2247" y="1133"/>
                  </a:cubicBezTo>
                  <a:cubicBezTo>
                    <a:pt x="2270" y="1126"/>
                    <a:pt x="2292" y="1153"/>
                    <a:pt x="2299" y="1140"/>
                  </a:cubicBezTo>
                  <a:close/>
                  <a:moveTo>
                    <a:pt x="2417" y="1113"/>
                  </a:moveTo>
                  <a:cubicBezTo>
                    <a:pt x="2417" y="1113"/>
                    <a:pt x="2418" y="1126"/>
                    <a:pt x="2417" y="1127"/>
                  </a:cubicBezTo>
                  <a:cubicBezTo>
                    <a:pt x="2407" y="1137"/>
                    <a:pt x="2377" y="1107"/>
                    <a:pt x="2365" y="1120"/>
                  </a:cubicBezTo>
                  <a:cubicBezTo>
                    <a:pt x="2367" y="1133"/>
                    <a:pt x="2356" y="1133"/>
                    <a:pt x="2352" y="1140"/>
                  </a:cubicBezTo>
                  <a:cubicBezTo>
                    <a:pt x="2367" y="1158"/>
                    <a:pt x="2371" y="1147"/>
                    <a:pt x="2391" y="1146"/>
                  </a:cubicBezTo>
                  <a:cubicBezTo>
                    <a:pt x="2406" y="1146"/>
                    <a:pt x="2429" y="1152"/>
                    <a:pt x="2437" y="1140"/>
                  </a:cubicBezTo>
                  <a:cubicBezTo>
                    <a:pt x="2433" y="1140"/>
                    <a:pt x="2430" y="1134"/>
                    <a:pt x="2437" y="1133"/>
                  </a:cubicBezTo>
                  <a:cubicBezTo>
                    <a:pt x="2442" y="1132"/>
                    <a:pt x="2450" y="1133"/>
                    <a:pt x="2450" y="1127"/>
                  </a:cubicBezTo>
                  <a:cubicBezTo>
                    <a:pt x="2433" y="1127"/>
                    <a:pt x="2428" y="1114"/>
                    <a:pt x="2417" y="1113"/>
                  </a:cubicBezTo>
                  <a:close/>
                  <a:moveTo>
                    <a:pt x="2325" y="1166"/>
                  </a:moveTo>
                  <a:cubicBezTo>
                    <a:pt x="2323" y="1166"/>
                    <a:pt x="2321" y="1155"/>
                    <a:pt x="2312" y="1159"/>
                  </a:cubicBezTo>
                  <a:cubicBezTo>
                    <a:pt x="2310" y="1160"/>
                    <a:pt x="2314" y="1171"/>
                    <a:pt x="2312" y="1172"/>
                  </a:cubicBezTo>
                  <a:cubicBezTo>
                    <a:pt x="2301" y="1172"/>
                    <a:pt x="2290" y="1172"/>
                    <a:pt x="2279" y="1172"/>
                  </a:cubicBezTo>
                  <a:cubicBezTo>
                    <a:pt x="2290" y="1196"/>
                    <a:pt x="2257" y="1177"/>
                    <a:pt x="2260" y="1192"/>
                  </a:cubicBezTo>
                  <a:cubicBezTo>
                    <a:pt x="2266" y="1192"/>
                    <a:pt x="2273" y="1192"/>
                    <a:pt x="2279" y="1192"/>
                  </a:cubicBezTo>
                  <a:cubicBezTo>
                    <a:pt x="2279" y="1199"/>
                    <a:pt x="2274" y="1200"/>
                    <a:pt x="2273" y="1205"/>
                  </a:cubicBezTo>
                  <a:cubicBezTo>
                    <a:pt x="2291" y="1210"/>
                    <a:pt x="2286" y="1192"/>
                    <a:pt x="2299" y="1192"/>
                  </a:cubicBezTo>
                  <a:cubicBezTo>
                    <a:pt x="2307" y="1198"/>
                    <a:pt x="2317" y="1201"/>
                    <a:pt x="2332" y="1199"/>
                  </a:cubicBezTo>
                  <a:cubicBezTo>
                    <a:pt x="2329" y="1172"/>
                    <a:pt x="2375" y="1194"/>
                    <a:pt x="2365" y="1159"/>
                  </a:cubicBezTo>
                  <a:cubicBezTo>
                    <a:pt x="2345" y="1153"/>
                    <a:pt x="2332" y="1166"/>
                    <a:pt x="2325" y="116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91">
              <a:extLst>
                <a:ext uri="{FF2B5EF4-FFF2-40B4-BE49-F238E27FC236}">
                  <a16:creationId xmlns:a16="http://schemas.microsoft.com/office/drawing/2014/main" id="{1B2561C2-5BE0-4356-AD07-5A6C5104F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563" y="3103564"/>
              <a:ext cx="200025" cy="188913"/>
            </a:xfrm>
            <a:custGeom>
              <a:avLst/>
              <a:gdLst>
                <a:gd name="T0" fmla="*/ 59 w 213"/>
                <a:gd name="T1" fmla="*/ 32 h 323"/>
                <a:gd name="T2" fmla="*/ 105 w 213"/>
                <a:gd name="T3" fmla="*/ 26 h 323"/>
                <a:gd name="T4" fmla="*/ 111 w 213"/>
                <a:gd name="T5" fmla="*/ 65 h 323"/>
                <a:gd name="T6" fmla="*/ 78 w 213"/>
                <a:gd name="T7" fmla="*/ 85 h 323"/>
                <a:gd name="T8" fmla="*/ 118 w 213"/>
                <a:gd name="T9" fmla="*/ 105 h 323"/>
                <a:gd name="T10" fmla="*/ 138 w 213"/>
                <a:gd name="T11" fmla="*/ 151 h 323"/>
                <a:gd name="T12" fmla="*/ 151 w 213"/>
                <a:gd name="T13" fmla="*/ 164 h 323"/>
                <a:gd name="T14" fmla="*/ 177 w 213"/>
                <a:gd name="T15" fmla="*/ 177 h 323"/>
                <a:gd name="T16" fmla="*/ 164 w 213"/>
                <a:gd name="T17" fmla="*/ 203 h 323"/>
                <a:gd name="T18" fmla="*/ 203 w 213"/>
                <a:gd name="T19" fmla="*/ 210 h 323"/>
                <a:gd name="T20" fmla="*/ 203 w 213"/>
                <a:gd name="T21" fmla="*/ 249 h 323"/>
                <a:gd name="T22" fmla="*/ 190 w 213"/>
                <a:gd name="T23" fmla="*/ 249 h 323"/>
                <a:gd name="T24" fmla="*/ 203 w 213"/>
                <a:gd name="T25" fmla="*/ 256 h 323"/>
                <a:gd name="T26" fmla="*/ 190 w 213"/>
                <a:gd name="T27" fmla="*/ 276 h 323"/>
                <a:gd name="T28" fmla="*/ 170 w 213"/>
                <a:gd name="T29" fmla="*/ 289 h 323"/>
                <a:gd name="T30" fmla="*/ 105 w 213"/>
                <a:gd name="T31" fmla="*/ 282 h 323"/>
                <a:gd name="T32" fmla="*/ 78 w 213"/>
                <a:gd name="T33" fmla="*/ 289 h 323"/>
                <a:gd name="T34" fmla="*/ 32 w 213"/>
                <a:gd name="T35" fmla="*/ 289 h 323"/>
                <a:gd name="T36" fmla="*/ 46 w 213"/>
                <a:gd name="T37" fmla="*/ 282 h 323"/>
                <a:gd name="T38" fmla="*/ 52 w 213"/>
                <a:gd name="T39" fmla="*/ 289 h 323"/>
                <a:gd name="T40" fmla="*/ 59 w 213"/>
                <a:gd name="T41" fmla="*/ 276 h 323"/>
                <a:gd name="T42" fmla="*/ 98 w 213"/>
                <a:gd name="T43" fmla="*/ 269 h 323"/>
                <a:gd name="T44" fmla="*/ 46 w 213"/>
                <a:gd name="T45" fmla="*/ 249 h 323"/>
                <a:gd name="T46" fmla="*/ 46 w 213"/>
                <a:gd name="T47" fmla="*/ 210 h 323"/>
                <a:gd name="T48" fmla="*/ 59 w 213"/>
                <a:gd name="T49" fmla="*/ 203 h 323"/>
                <a:gd name="T50" fmla="*/ 85 w 213"/>
                <a:gd name="T51" fmla="*/ 203 h 323"/>
                <a:gd name="T52" fmla="*/ 92 w 213"/>
                <a:gd name="T53" fmla="*/ 164 h 323"/>
                <a:gd name="T54" fmla="*/ 72 w 213"/>
                <a:gd name="T55" fmla="*/ 138 h 323"/>
                <a:gd name="T56" fmla="*/ 46 w 213"/>
                <a:gd name="T57" fmla="*/ 144 h 323"/>
                <a:gd name="T58" fmla="*/ 46 w 213"/>
                <a:gd name="T59" fmla="*/ 111 h 323"/>
                <a:gd name="T60" fmla="*/ 19 w 213"/>
                <a:gd name="T61" fmla="*/ 98 h 323"/>
                <a:gd name="T62" fmla="*/ 0 w 213"/>
                <a:gd name="T63" fmla="*/ 32 h 323"/>
                <a:gd name="T64" fmla="*/ 32 w 213"/>
                <a:gd name="T65" fmla="*/ 0 h 323"/>
                <a:gd name="T66" fmla="*/ 92 w 213"/>
                <a:gd name="T67" fmla="*/ 0 h 323"/>
                <a:gd name="T68" fmla="*/ 59 w 213"/>
                <a:gd name="T69" fmla="*/ 32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3" h="323">
                  <a:moveTo>
                    <a:pt x="59" y="32"/>
                  </a:moveTo>
                  <a:cubicBezTo>
                    <a:pt x="62" y="44"/>
                    <a:pt x="90" y="25"/>
                    <a:pt x="105" y="26"/>
                  </a:cubicBezTo>
                  <a:cubicBezTo>
                    <a:pt x="112" y="34"/>
                    <a:pt x="112" y="49"/>
                    <a:pt x="111" y="65"/>
                  </a:cubicBezTo>
                  <a:cubicBezTo>
                    <a:pt x="96" y="68"/>
                    <a:pt x="83" y="72"/>
                    <a:pt x="78" y="85"/>
                  </a:cubicBezTo>
                  <a:cubicBezTo>
                    <a:pt x="85" y="99"/>
                    <a:pt x="98" y="105"/>
                    <a:pt x="118" y="105"/>
                  </a:cubicBezTo>
                  <a:cubicBezTo>
                    <a:pt x="115" y="129"/>
                    <a:pt x="144" y="122"/>
                    <a:pt x="138" y="151"/>
                  </a:cubicBezTo>
                  <a:cubicBezTo>
                    <a:pt x="139" y="158"/>
                    <a:pt x="151" y="155"/>
                    <a:pt x="151" y="164"/>
                  </a:cubicBezTo>
                  <a:cubicBezTo>
                    <a:pt x="152" y="176"/>
                    <a:pt x="173" y="168"/>
                    <a:pt x="177" y="177"/>
                  </a:cubicBezTo>
                  <a:cubicBezTo>
                    <a:pt x="174" y="187"/>
                    <a:pt x="167" y="194"/>
                    <a:pt x="164" y="203"/>
                  </a:cubicBezTo>
                  <a:cubicBezTo>
                    <a:pt x="180" y="202"/>
                    <a:pt x="196" y="202"/>
                    <a:pt x="203" y="210"/>
                  </a:cubicBezTo>
                  <a:cubicBezTo>
                    <a:pt x="196" y="219"/>
                    <a:pt x="213" y="238"/>
                    <a:pt x="203" y="249"/>
                  </a:cubicBezTo>
                  <a:cubicBezTo>
                    <a:pt x="202" y="250"/>
                    <a:pt x="190" y="248"/>
                    <a:pt x="190" y="249"/>
                  </a:cubicBezTo>
                  <a:cubicBezTo>
                    <a:pt x="189" y="255"/>
                    <a:pt x="199" y="255"/>
                    <a:pt x="203" y="256"/>
                  </a:cubicBezTo>
                  <a:cubicBezTo>
                    <a:pt x="199" y="262"/>
                    <a:pt x="188" y="263"/>
                    <a:pt x="190" y="276"/>
                  </a:cubicBezTo>
                  <a:cubicBezTo>
                    <a:pt x="182" y="278"/>
                    <a:pt x="180" y="287"/>
                    <a:pt x="170" y="289"/>
                  </a:cubicBezTo>
                  <a:cubicBezTo>
                    <a:pt x="148" y="287"/>
                    <a:pt x="133" y="278"/>
                    <a:pt x="105" y="282"/>
                  </a:cubicBezTo>
                  <a:cubicBezTo>
                    <a:pt x="92" y="294"/>
                    <a:pt x="100" y="294"/>
                    <a:pt x="78" y="289"/>
                  </a:cubicBezTo>
                  <a:cubicBezTo>
                    <a:pt x="71" y="301"/>
                    <a:pt x="31" y="323"/>
                    <a:pt x="32" y="289"/>
                  </a:cubicBezTo>
                  <a:cubicBezTo>
                    <a:pt x="40" y="294"/>
                    <a:pt x="44" y="282"/>
                    <a:pt x="46" y="282"/>
                  </a:cubicBezTo>
                  <a:cubicBezTo>
                    <a:pt x="49" y="282"/>
                    <a:pt x="55" y="288"/>
                    <a:pt x="52" y="289"/>
                  </a:cubicBezTo>
                  <a:cubicBezTo>
                    <a:pt x="60" y="286"/>
                    <a:pt x="53" y="280"/>
                    <a:pt x="59" y="276"/>
                  </a:cubicBezTo>
                  <a:cubicBezTo>
                    <a:pt x="68" y="269"/>
                    <a:pt x="82" y="274"/>
                    <a:pt x="98" y="269"/>
                  </a:cubicBezTo>
                  <a:cubicBezTo>
                    <a:pt x="93" y="237"/>
                    <a:pt x="63" y="260"/>
                    <a:pt x="46" y="249"/>
                  </a:cubicBezTo>
                  <a:cubicBezTo>
                    <a:pt x="46" y="236"/>
                    <a:pt x="46" y="223"/>
                    <a:pt x="46" y="210"/>
                  </a:cubicBezTo>
                  <a:cubicBezTo>
                    <a:pt x="58" y="213"/>
                    <a:pt x="69" y="205"/>
                    <a:pt x="59" y="203"/>
                  </a:cubicBezTo>
                  <a:cubicBezTo>
                    <a:pt x="63" y="184"/>
                    <a:pt x="73" y="210"/>
                    <a:pt x="85" y="203"/>
                  </a:cubicBezTo>
                  <a:cubicBezTo>
                    <a:pt x="98" y="204"/>
                    <a:pt x="74" y="175"/>
                    <a:pt x="92" y="164"/>
                  </a:cubicBezTo>
                  <a:cubicBezTo>
                    <a:pt x="89" y="151"/>
                    <a:pt x="66" y="159"/>
                    <a:pt x="72" y="138"/>
                  </a:cubicBezTo>
                  <a:cubicBezTo>
                    <a:pt x="66" y="143"/>
                    <a:pt x="57" y="145"/>
                    <a:pt x="46" y="144"/>
                  </a:cubicBezTo>
                  <a:cubicBezTo>
                    <a:pt x="46" y="133"/>
                    <a:pt x="46" y="122"/>
                    <a:pt x="46" y="111"/>
                  </a:cubicBezTo>
                  <a:cubicBezTo>
                    <a:pt x="45" y="99"/>
                    <a:pt x="23" y="107"/>
                    <a:pt x="19" y="98"/>
                  </a:cubicBezTo>
                  <a:cubicBezTo>
                    <a:pt x="31" y="74"/>
                    <a:pt x="28" y="36"/>
                    <a:pt x="0" y="32"/>
                  </a:cubicBezTo>
                  <a:cubicBezTo>
                    <a:pt x="9" y="20"/>
                    <a:pt x="27" y="16"/>
                    <a:pt x="32" y="0"/>
                  </a:cubicBezTo>
                  <a:cubicBezTo>
                    <a:pt x="52" y="0"/>
                    <a:pt x="72" y="0"/>
                    <a:pt x="92" y="0"/>
                  </a:cubicBezTo>
                  <a:cubicBezTo>
                    <a:pt x="79" y="9"/>
                    <a:pt x="68" y="20"/>
                    <a:pt x="59" y="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92">
              <a:extLst>
                <a:ext uri="{FF2B5EF4-FFF2-40B4-BE49-F238E27FC236}">
                  <a16:creationId xmlns:a16="http://schemas.microsoft.com/office/drawing/2014/main" id="{5BC36533-263B-4AE5-8E02-2446517AB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3113089"/>
              <a:ext cx="55563" cy="25400"/>
            </a:xfrm>
            <a:custGeom>
              <a:avLst/>
              <a:gdLst>
                <a:gd name="T0" fmla="*/ 52 w 59"/>
                <a:gd name="T1" fmla="*/ 4 h 44"/>
                <a:gd name="T2" fmla="*/ 59 w 59"/>
                <a:gd name="T3" fmla="*/ 31 h 44"/>
                <a:gd name="T4" fmla="*/ 26 w 59"/>
                <a:gd name="T5" fmla="*/ 44 h 44"/>
                <a:gd name="T6" fmla="*/ 26 w 59"/>
                <a:gd name="T7" fmla="*/ 31 h 44"/>
                <a:gd name="T8" fmla="*/ 13 w 59"/>
                <a:gd name="T9" fmla="*/ 37 h 44"/>
                <a:gd name="T10" fmla="*/ 19 w 59"/>
                <a:gd name="T11" fmla="*/ 31 h 44"/>
                <a:gd name="T12" fmla="*/ 52 w 59"/>
                <a:gd name="T13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4">
                  <a:moveTo>
                    <a:pt x="52" y="4"/>
                  </a:moveTo>
                  <a:cubicBezTo>
                    <a:pt x="44" y="13"/>
                    <a:pt x="48" y="24"/>
                    <a:pt x="59" y="31"/>
                  </a:cubicBezTo>
                  <a:cubicBezTo>
                    <a:pt x="53" y="40"/>
                    <a:pt x="38" y="40"/>
                    <a:pt x="26" y="44"/>
                  </a:cubicBezTo>
                  <a:cubicBezTo>
                    <a:pt x="26" y="39"/>
                    <a:pt x="26" y="35"/>
                    <a:pt x="26" y="31"/>
                  </a:cubicBezTo>
                  <a:cubicBezTo>
                    <a:pt x="21" y="32"/>
                    <a:pt x="19" y="37"/>
                    <a:pt x="13" y="37"/>
                  </a:cubicBezTo>
                  <a:cubicBezTo>
                    <a:pt x="0" y="31"/>
                    <a:pt x="16" y="34"/>
                    <a:pt x="19" y="31"/>
                  </a:cubicBezTo>
                  <a:cubicBezTo>
                    <a:pt x="24" y="27"/>
                    <a:pt x="37" y="0"/>
                    <a:pt x="5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93">
              <a:extLst>
                <a:ext uri="{FF2B5EF4-FFF2-40B4-BE49-F238E27FC236}">
                  <a16:creationId xmlns:a16="http://schemas.microsoft.com/office/drawing/2014/main" id="{1B5DE883-E7D6-4E04-BF64-994E667A0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8100" y="3417889"/>
              <a:ext cx="31750" cy="23813"/>
            </a:xfrm>
            <a:custGeom>
              <a:avLst/>
              <a:gdLst>
                <a:gd name="T0" fmla="*/ 8 w 34"/>
                <a:gd name="T1" fmla="*/ 10 h 39"/>
                <a:gd name="T2" fmla="*/ 34 w 34"/>
                <a:gd name="T3" fmla="*/ 4 h 39"/>
                <a:gd name="T4" fmla="*/ 1 w 34"/>
                <a:gd name="T5" fmla="*/ 37 h 39"/>
                <a:gd name="T6" fmla="*/ 8 w 34"/>
                <a:gd name="T7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9">
                  <a:moveTo>
                    <a:pt x="8" y="10"/>
                  </a:moveTo>
                  <a:cubicBezTo>
                    <a:pt x="14" y="0"/>
                    <a:pt x="18" y="12"/>
                    <a:pt x="34" y="4"/>
                  </a:cubicBezTo>
                  <a:cubicBezTo>
                    <a:pt x="29" y="20"/>
                    <a:pt x="26" y="39"/>
                    <a:pt x="1" y="37"/>
                  </a:cubicBezTo>
                  <a:cubicBezTo>
                    <a:pt x="0" y="28"/>
                    <a:pt x="28" y="17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94">
              <a:extLst>
                <a:ext uri="{FF2B5EF4-FFF2-40B4-BE49-F238E27FC236}">
                  <a16:creationId xmlns:a16="http://schemas.microsoft.com/office/drawing/2014/main" id="{CDCF5047-4663-49E7-94D9-CC696C520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4021140"/>
              <a:ext cx="247650" cy="177800"/>
            </a:xfrm>
            <a:custGeom>
              <a:avLst/>
              <a:gdLst>
                <a:gd name="T0" fmla="*/ 212 w 265"/>
                <a:gd name="T1" fmla="*/ 18 h 306"/>
                <a:gd name="T2" fmla="*/ 238 w 265"/>
                <a:gd name="T3" fmla="*/ 31 h 306"/>
                <a:gd name="T4" fmla="*/ 265 w 265"/>
                <a:gd name="T5" fmla="*/ 51 h 306"/>
                <a:gd name="T6" fmla="*/ 238 w 265"/>
                <a:gd name="T7" fmla="*/ 83 h 306"/>
                <a:gd name="T8" fmla="*/ 232 w 265"/>
                <a:gd name="T9" fmla="*/ 123 h 306"/>
                <a:gd name="T10" fmla="*/ 245 w 265"/>
                <a:gd name="T11" fmla="*/ 136 h 306"/>
                <a:gd name="T12" fmla="*/ 245 w 265"/>
                <a:gd name="T13" fmla="*/ 156 h 306"/>
                <a:gd name="T14" fmla="*/ 258 w 265"/>
                <a:gd name="T15" fmla="*/ 169 h 306"/>
                <a:gd name="T16" fmla="*/ 225 w 265"/>
                <a:gd name="T17" fmla="*/ 189 h 306"/>
                <a:gd name="T18" fmla="*/ 219 w 265"/>
                <a:gd name="T19" fmla="*/ 221 h 306"/>
                <a:gd name="T20" fmla="*/ 219 w 265"/>
                <a:gd name="T21" fmla="*/ 235 h 306"/>
                <a:gd name="T22" fmla="*/ 205 w 265"/>
                <a:gd name="T23" fmla="*/ 235 h 306"/>
                <a:gd name="T24" fmla="*/ 186 w 265"/>
                <a:gd name="T25" fmla="*/ 261 h 306"/>
                <a:gd name="T26" fmla="*/ 186 w 265"/>
                <a:gd name="T27" fmla="*/ 300 h 306"/>
                <a:gd name="T28" fmla="*/ 120 w 265"/>
                <a:gd name="T29" fmla="*/ 281 h 306"/>
                <a:gd name="T30" fmla="*/ 114 w 265"/>
                <a:gd name="T31" fmla="*/ 294 h 306"/>
                <a:gd name="T32" fmla="*/ 94 w 265"/>
                <a:gd name="T33" fmla="*/ 281 h 306"/>
                <a:gd name="T34" fmla="*/ 61 w 265"/>
                <a:gd name="T35" fmla="*/ 281 h 306"/>
                <a:gd name="T36" fmla="*/ 41 w 265"/>
                <a:gd name="T37" fmla="*/ 274 h 306"/>
                <a:gd name="T38" fmla="*/ 15 w 265"/>
                <a:gd name="T39" fmla="*/ 235 h 306"/>
                <a:gd name="T40" fmla="*/ 22 w 265"/>
                <a:gd name="T41" fmla="*/ 208 h 306"/>
                <a:gd name="T42" fmla="*/ 15 w 265"/>
                <a:gd name="T43" fmla="*/ 208 h 306"/>
                <a:gd name="T44" fmla="*/ 8 w 265"/>
                <a:gd name="T45" fmla="*/ 156 h 306"/>
                <a:gd name="T46" fmla="*/ 74 w 265"/>
                <a:gd name="T47" fmla="*/ 149 h 306"/>
                <a:gd name="T48" fmla="*/ 74 w 265"/>
                <a:gd name="T49" fmla="*/ 130 h 306"/>
                <a:gd name="T50" fmla="*/ 120 w 265"/>
                <a:gd name="T51" fmla="*/ 97 h 306"/>
                <a:gd name="T52" fmla="*/ 160 w 265"/>
                <a:gd name="T53" fmla="*/ 83 h 306"/>
                <a:gd name="T54" fmla="*/ 166 w 265"/>
                <a:gd name="T55" fmla="*/ 64 h 306"/>
                <a:gd name="T56" fmla="*/ 179 w 265"/>
                <a:gd name="T57" fmla="*/ 64 h 306"/>
                <a:gd name="T58" fmla="*/ 192 w 265"/>
                <a:gd name="T59" fmla="*/ 51 h 306"/>
                <a:gd name="T60" fmla="*/ 219 w 265"/>
                <a:gd name="T61" fmla="*/ 18 h 306"/>
                <a:gd name="T62" fmla="*/ 212 w 265"/>
                <a:gd name="T63" fmla="*/ 18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5" h="306">
                  <a:moveTo>
                    <a:pt x="212" y="18"/>
                  </a:moveTo>
                  <a:cubicBezTo>
                    <a:pt x="218" y="0"/>
                    <a:pt x="227" y="33"/>
                    <a:pt x="238" y="31"/>
                  </a:cubicBezTo>
                  <a:cubicBezTo>
                    <a:pt x="247" y="37"/>
                    <a:pt x="251" y="49"/>
                    <a:pt x="265" y="51"/>
                  </a:cubicBezTo>
                  <a:cubicBezTo>
                    <a:pt x="261" y="67"/>
                    <a:pt x="259" y="84"/>
                    <a:pt x="238" y="83"/>
                  </a:cubicBezTo>
                  <a:cubicBezTo>
                    <a:pt x="235" y="95"/>
                    <a:pt x="246" y="122"/>
                    <a:pt x="232" y="123"/>
                  </a:cubicBezTo>
                  <a:cubicBezTo>
                    <a:pt x="230" y="131"/>
                    <a:pt x="243" y="132"/>
                    <a:pt x="245" y="136"/>
                  </a:cubicBezTo>
                  <a:cubicBezTo>
                    <a:pt x="247" y="141"/>
                    <a:pt x="242" y="151"/>
                    <a:pt x="245" y="156"/>
                  </a:cubicBezTo>
                  <a:cubicBezTo>
                    <a:pt x="248" y="162"/>
                    <a:pt x="257" y="161"/>
                    <a:pt x="258" y="169"/>
                  </a:cubicBezTo>
                  <a:cubicBezTo>
                    <a:pt x="255" y="185"/>
                    <a:pt x="236" y="199"/>
                    <a:pt x="225" y="189"/>
                  </a:cubicBezTo>
                  <a:cubicBezTo>
                    <a:pt x="227" y="204"/>
                    <a:pt x="235" y="208"/>
                    <a:pt x="219" y="221"/>
                  </a:cubicBezTo>
                  <a:cubicBezTo>
                    <a:pt x="216" y="223"/>
                    <a:pt x="221" y="233"/>
                    <a:pt x="219" y="235"/>
                  </a:cubicBezTo>
                  <a:cubicBezTo>
                    <a:pt x="216" y="236"/>
                    <a:pt x="207" y="232"/>
                    <a:pt x="205" y="235"/>
                  </a:cubicBezTo>
                  <a:cubicBezTo>
                    <a:pt x="199" y="243"/>
                    <a:pt x="204" y="268"/>
                    <a:pt x="186" y="261"/>
                  </a:cubicBezTo>
                  <a:cubicBezTo>
                    <a:pt x="198" y="272"/>
                    <a:pt x="180" y="278"/>
                    <a:pt x="186" y="300"/>
                  </a:cubicBezTo>
                  <a:cubicBezTo>
                    <a:pt x="152" y="306"/>
                    <a:pt x="144" y="285"/>
                    <a:pt x="120" y="281"/>
                  </a:cubicBezTo>
                  <a:cubicBezTo>
                    <a:pt x="114" y="281"/>
                    <a:pt x="115" y="289"/>
                    <a:pt x="114" y="294"/>
                  </a:cubicBezTo>
                  <a:cubicBezTo>
                    <a:pt x="101" y="299"/>
                    <a:pt x="99" y="282"/>
                    <a:pt x="94" y="281"/>
                  </a:cubicBezTo>
                  <a:cubicBezTo>
                    <a:pt x="84" y="277"/>
                    <a:pt x="70" y="284"/>
                    <a:pt x="61" y="281"/>
                  </a:cubicBezTo>
                  <a:cubicBezTo>
                    <a:pt x="55" y="278"/>
                    <a:pt x="64" y="261"/>
                    <a:pt x="41" y="274"/>
                  </a:cubicBezTo>
                  <a:cubicBezTo>
                    <a:pt x="35" y="258"/>
                    <a:pt x="35" y="236"/>
                    <a:pt x="15" y="235"/>
                  </a:cubicBezTo>
                  <a:cubicBezTo>
                    <a:pt x="14" y="223"/>
                    <a:pt x="23" y="221"/>
                    <a:pt x="22" y="208"/>
                  </a:cubicBezTo>
                  <a:cubicBezTo>
                    <a:pt x="22" y="199"/>
                    <a:pt x="13" y="207"/>
                    <a:pt x="15" y="208"/>
                  </a:cubicBezTo>
                  <a:cubicBezTo>
                    <a:pt x="0" y="197"/>
                    <a:pt x="12" y="179"/>
                    <a:pt x="8" y="156"/>
                  </a:cubicBezTo>
                  <a:cubicBezTo>
                    <a:pt x="34" y="157"/>
                    <a:pt x="57" y="156"/>
                    <a:pt x="74" y="149"/>
                  </a:cubicBezTo>
                  <a:cubicBezTo>
                    <a:pt x="73" y="138"/>
                    <a:pt x="85" y="132"/>
                    <a:pt x="74" y="130"/>
                  </a:cubicBezTo>
                  <a:cubicBezTo>
                    <a:pt x="80" y="119"/>
                    <a:pt x="134" y="105"/>
                    <a:pt x="120" y="97"/>
                  </a:cubicBezTo>
                  <a:cubicBezTo>
                    <a:pt x="128" y="87"/>
                    <a:pt x="143" y="84"/>
                    <a:pt x="160" y="83"/>
                  </a:cubicBezTo>
                  <a:cubicBezTo>
                    <a:pt x="169" y="84"/>
                    <a:pt x="162" y="70"/>
                    <a:pt x="166" y="64"/>
                  </a:cubicBezTo>
                  <a:cubicBezTo>
                    <a:pt x="167" y="62"/>
                    <a:pt x="178" y="66"/>
                    <a:pt x="179" y="64"/>
                  </a:cubicBezTo>
                  <a:cubicBezTo>
                    <a:pt x="184" y="58"/>
                    <a:pt x="179" y="47"/>
                    <a:pt x="192" y="51"/>
                  </a:cubicBezTo>
                  <a:cubicBezTo>
                    <a:pt x="184" y="22"/>
                    <a:pt x="211" y="30"/>
                    <a:pt x="219" y="18"/>
                  </a:cubicBezTo>
                  <a:cubicBezTo>
                    <a:pt x="216" y="18"/>
                    <a:pt x="214" y="18"/>
                    <a:pt x="212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95">
              <a:extLst>
                <a:ext uri="{FF2B5EF4-FFF2-40B4-BE49-F238E27FC236}">
                  <a16:creationId xmlns:a16="http://schemas.microsoft.com/office/drawing/2014/main" id="{017F80B0-2FEB-4B00-A0D2-2AA1A34EB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400" y="4149728"/>
              <a:ext cx="112713" cy="77788"/>
            </a:xfrm>
            <a:custGeom>
              <a:avLst/>
              <a:gdLst>
                <a:gd name="T0" fmla="*/ 105 w 121"/>
                <a:gd name="T1" fmla="*/ 1 h 135"/>
                <a:gd name="T2" fmla="*/ 86 w 121"/>
                <a:gd name="T3" fmla="*/ 28 h 135"/>
                <a:gd name="T4" fmla="*/ 79 w 121"/>
                <a:gd name="T5" fmla="*/ 28 h 135"/>
                <a:gd name="T6" fmla="*/ 86 w 121"/>
                <a:gd name="T7" fmla="*/ 47 h 135"/>
                <a:gd name="T8" fmla="*/ 99 w 121"/>
                <a:gd name="T9" fmla="*/ 61 h 135"/>
                <a:gd name="T10" fmla="*/ 105 w 121"/>
                <a:gd name="T11" fmla="*/ 120 h 135"/>
                <a:gd name="T12" fmla="*/ 79 w 121"/>
                <a:gd name="T13" fmla="*/ 120 h 135"/>
                <a:gd name="T14" fmla="*/ 59 w 121"/>
                <a:gd name="T15" fmla="*/ 54 h 135"/>
                <a:gd name="T16" fmla="*/ 33 w 121"/>
                <a:gd name="T17" fmla="*/ 74 h 135"/>
                <a:gd name="T18" fmla="*/ 33 w 121"/>
                <a:gd name="T19" fmla="*/ 113 h 135"/>
                <a:gd name="T20" fmla="*/ 13 w 121"/>
                <a:gd name="T21" fmla="*/ 133 h 135"/>
                <a:gd name="T22" fmla="*/ 7 w 121"/>
                <a:gd name="T23" fmla="*/ 100 h 135"/>
                <a:gd name="T24" fmla="*/ 13 w 121"/>
                <a:gd name="T25" fmla="*/ 93 h 135"/>
                <a:gd name="T26" fmla="*/ 7 w 121"/>
                <a:gd name="T27" fmla="*/ 87 h 135"/>
                <a:gd name="T28" fmla="*/ 13 w 121"/>
                <a:gd name="T29" fmla="*/ 61 h 135"/>
                <a:gd name="T30" fmla="*/ 0 w 121"/>
                <a:gd name="T31" fmla="*/ 47 h 135"/>
                <a:gd name="T32" fmla="*/ 53 w 121"/>
                <a:gd name="T33" fmla="*/ 1 h 135"/>
                <a:gd name="T34" fmla="*/ 105 w 121"/>
                <a:gd name="T35" fmla="*/ 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1" h="135">
                  <a:moveTo>
                    <a:pt x="105" y="1"/>
                  </a:moveTo>
                  <a:cubicBezTo>
                    <a:pt x="121" y="30"/>
                    <a:pt x="75" y="17"/>
                    <a:pt x="86" y="28"/>
                  </a:cubicBezTo>
                  <a:cubicBezTo>
                    <a:pt x="94" y="36"/>
                    <a:pt x="87" y="30"/>
                    <a:pt x="79" y="28"/>
                  </a:cubicBezTo>
                  <a:cubicBezTo>
                    <a:pt x="80" y="37"/>
                    <a:pt x="82" y="41"/>
                    <a:pt x="86" y="47"/>
                  </a:cubicBezTo>
                  <a:cubicBezTo>
                    <a:pt x="87" y="50"/>
                    <a:pt x="98" y="58"/>
                    <a:pt x="99" y="61"/>
                  </a:cubicBezTo>
                  <a:cubicBezTo>
                    <a:pt x="104" y="76"/>
                    <a:pt x="100" y="99"/>
                    <a:pt x="105" y="120"/>
                  </a:cubicBezTo>
                  <a:cubicBezTo>
                    <a:pt x="96" y="120"/>
                    <a:pt x="88" y="120"/>
                    <a:pt x="79" y="120"/>
                  </a:cubicBezTo>
                  <a:cubicBezTo>
                    <a:pt x="72" y="99"/>
                    <a:pt x="61" y="81"/>
                    <a:pt x="59" y="54"/>
                  </a:cubicBezTo>
                  <a:cubicBezTo>
                    <a:pt x="47" y="57"/>
                    <a:pt x="54" y="79"/>
                    <a:pt x="33" y="74"/>
                  </a:cubicBezTo>
                  <a:cubicBezTo>
                    <a:pt x="33" y="87"/>
                    <a:pt x="33" y="100"/>
                    <a:pt x="33" y="113"/>
                  </a:cubicBezTo>
                  <a:cubicBezTo>
                    <a:pt x="35" y="128"/>
                    <a:pt x="14" y="120"/>
                    <a:pt x="13" y="133"/>
                  </a:cubicBezTo>
                  <a:cubicBezTo>
                    <a:pt x="4" y="135"/>
                    <a:pt x="4" y="112"/>
                    <a:pt x="7" y="100"/>
                  </a:cubicBezTo>
                  <a:cubicBezTo>
                    <a:pt x="8" y="97"/>
                    <a:pt x="13" y="93"/>
                    <a:pt x="13" y="93"/>
                  </a:cubicBezTo>
                  <a:cubicBezTo>
                    <a:pt x="14" y="86"/>
                    <a:pt x="7" y="90"/>
                    <a:pt x="7" y="87"/>
                  </a:cubicBezTo>
                  <a:cubicBezTo>
                    <a:pt x="6" y="82"/>
                    <a:pt x="18" y="71"/>
                    <a:pt x="13" y="61"/>
                  </a:cubicBezTo>
                  <a:cubicBezTo>
                    <a:pt x="16" y="49"/>
                    <a:pt x="8" y="48"/>
                    <a:pt x="0" y="47"/>
                  </a:cubicBezTo>
                  <a:cubicBezTo>
                    <a:pt x="8" y="22"/>
                    <a:pt x="18" y="0"/>
                    <a:pt x="53" y="1"/>
                  </a:cubicBezTo>
                  <a:cubicBezTo>
                    <a:pt x="31" y="24"/>
                    <a:pt x="90" y="2"/>
                    <a:pt x="1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96">
              <a:extLst>
                <a:ext uri="{FF2B5EF4-FFF2-40B4-BE49-F238E27FC236}">
                  <a16:creationId xmlns:a16="http://schemas.microsoft.com/office/drawing/2014/main" id="{47230103-8453-423E-8649-D7373B663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9263" y="4227515"/>
              <a:ext cx="260350" cy="47625"/>
            </a:xfrm>
            <a:custGeom>
              <a:avLst/>
              <a:gdLst>
                <a:gd name="T0" fmla="*/ 5 w 278"/>
                <a:gd name="T1" fmla="*/ 25 h 81"/>
                <a:gd name="T2" fmla="*/ 32 w 278"/>
                <a:gd name="T3" fmla="*/ 5 h 81"/>
                <a:gd name="T4" fmla="*/ 45 w 278"/>
                <a:gd name="T5" fmla="*/ 18 h 81"/>
                <a:gd name="T6" fmla="*/ 58 w 278"/>
                <a:gd name="T7" fmla="*/ 25 h 81"/>
                <a:gd name="T8" fmla="*/ 124 w 278"/>
                <a:gd name="T9" fmla="*/ 38 h 81"/>
                <a:gd name="T10" fmla="*/ 189 w 278"/>
                <a:gd name="T11" fmla="*/ 32 h 81"/>
                <a:gd name="T12" fmla="*/ 203 w 278"/>
                <a:gd name="T13" fmla="*/ 45 h 81"/>
                <a:gd name="T14" fmla="*/ 222 w 278"/>
                <a:gd name="T15" fmla="*/ 51 h 81"/>
                <a:gd name="T16" fmla="*/ 255 w 278"/>
                <a:gd name="T17" fmla="*/ 51 h 81"/>
                <a:gd name="T18" fmla="*/ 262 w 278"/>
                <a:gd name="T19" fmla="*/ 71 h 81"/>
                <a:gd name="T20" fmla="*/ 249 w 278"/>
                <a:gd name="T21" fmla="*/ 71 h 81"/>
                <a:gd name="T22" fmla="*/ 117 w 278"/>
                <a:gd name="T23" fmla="*/ 51 h 81"/>
                <a:gd name="T24" fmla="*/ 84 w 278"/>
                <a:gd name="T25" fmla="*/ 51 h 81"/>
                <a:gd name="T26" fmla="*/ 38 w 278"/>
                <a:gd name="T27" fmla="*/ 38 h 81"/>
                <a:gd name="T28" fmla="*/ 5 w 278"/>
                <a:gd name="T29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8" h="81">
                  <a:moveTo>
                    <a:pt x="5" y="25"/>
                  </a:moveTo>
                  <a:cubicBezTo>
                    <a:pt x="0" y="4"/>
                    <a:pt x="27" y="16"/>
                    <a:pt x="32" y="5"/>
                  </a:cubicBezTo>
                  <a:cubicBezTo>
                    <a:pt x="46" y="0"/>
                    <a:pt x="40" y="15"/>
                    <a:pt x="45" y="18"/>
                  </a:cubicBezTo>
                  <a:cubicBezTo>
                    <a:pt x="49" y="22"/>
                    <a:pt x="60" y="17"/>
                    <a:pt x="58" y="25"/>
                  </a:cubicBezTo>
                  <a:cubicBezTo>
                    <a:pt x="89" y="16"/>
                    <a:pt x="99" y="20"/>
                    <a:pt x="124" y="38"/>
                  </a:cubicBezTo>
                  <a:cubicBezTo>
                    <a:pt x="147" y="23"/>
                    <a:pt x="156" y="32"/>
                    <a:pt x="189" y="32"/>
                  </a:cubicBezTo>
                  <a:cubicBezTo>
                    <a:pt x="201" y="29"/>
                    <a:pt x="202" y="37"/>
                    <a:pt x="203" y="45"/>
                  </a:cubicBezTo>
                  <a:cubicBezTo>
                    <a:pt x="212" y="44"/>
                    <a:pt x="221" y="44"/>
                    <a:pt x="222" y="51"/>
                  </a:cubicBezTo>
                  <a:cubicBezTo>
                    <a:pt x="239" y="43"/>
                    <a:pt x="254" y="66"/>
                    <a:pt x="255" y="51"/>
                  </a:cubicBezTo>
                  <a:cubicBezTo>
                    <a:pt x="278" y="52"/>
                    <a:pt x="241" y="73"/>
                    <a:pt x="262" y="71"/>
                  </a:cubicBezTo>
                  <a:cubicBezTo>
                    <a:pt x="259" y="81"/>
                    <a:pt x="256" y="70"/>
                    <a:pt x="249" y="71"/>
                  </a:cubicBezTo>
                  <a:cubicBezTo>
                    <a:pt x="199" y="80"/>
                    <a:pt x="157" y="59"/>
                    <a:pt x="117" y="51"/>
                  </a:cubicBezTo>
                  <a:cubicBezTo>
                    <a:pt x="107" y="49"/>
                    <a:pt x="95" y="53"/>
                    <a:pt x="84" y="51"/>
                  </a:cubicBezTo>
                  <a:cubicBezTo>
                    <a:pt x="68" y="49"/>
                    <a:pt x="54" y="43"/>
                    <a:pt x="38" y="38"/>
                  </a:cubicBezTo>
                  <a:cubicBezTo>
                    <a:pt x="26" y="35"/>
                    <a:pt x="8" y="40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97">
              <a:extLst>
                <a:ext uri="{FF2B5EF4-FFF2-40B4-BE49-F238E27FC236}">
                  <a16:creationId xmlns:a16="http://schemas.microsoft.com/office/drawing/2014/main" id="{AD756A5B-7353-4994-A9AE-45D2CDDA8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6925" y="4283076"/>
              <a:ext cx="39688" cy="9525"/>
            </a:xfrm>
            <a:custGeom>
              <a:avLst/>
              <a:gdLst>
                <a:gd name="T0" fmla="*/ 15 w 42"/>
                <a:gd name="T1" fmla="*/ 9 h 16"/>
                <a:gd name="T2" fmla="*/ 42 w 42"/>
                <a:gd name="T3" fmla="*/ 16 h 16"/>
                <a:gd name="T4" fmla="*/ 15 w 42"/>
                <a:gd name="T5" fmla="*/ 16 h 16"/>
                <a:gd name="T6" fmla="*/ 9 w 42"/>
                <a:gd name="T7" fmla="*/ 9 h 16"/>
                <a:gd name="T8" fmla="*/ 15 w 42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6">
                  <a:moveTo>
                    <a:pt x="15" y="9"/>
                  </a:moveTo>
                  <a:cubicBezTo>
                    <a:pt x="26" y="9"/>
                    <a:pt x="40" y="6"/>
                    <a:pt x="42" y="16"/>
                  </a:cubicBezTo>
                  <a:cubicBezTo>
                    <a:pt x="33" y="16"/>
                    <a:pt x="24" y="16"/>
                    <a:pt x="15" y="16"/>
                  </a:cubicBezTo>
                  <a:cubicBezTo>
                    <a:pt x="18" y="9"/>
                    <a:pt x="11" y="11"/>
                    <a:pt x="9" y="9"/>
                  </a:cubicBezTo>
                  <a:cubicBezTo>
                    <a:pt x="0" y="0"/>
                    <a:pt x="13" y="2"/>
                    <a:pt x="15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98">
              <a:extLst>
                <a:ext uri="{FF2B5EF4-FFF2-40B4-BE49-F238E27FC236}">
                  <a16:creationId xmlns:a16="http://schemas.microsoft.com/office/drawing/2014/main" id="{3EB3D0C8-E443-4914-9C40-AE2B976C4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1675" y="4806953"/>
              <a:ext cx="190500" cy="120650"/>
            </a:xfrm>
            <a:custGeom>
              <a:avLst/>
              <a:gdLst>
                <a:gd name="T0" fmla="*/ 3 w 203"/>
                <a:gd name="T1" fmla="*/ 178 h 207"/>
                <a:gd name="T2" fmla="*/ 16 w 203"/>
                <a:gd name="T3" fmla="*/ 151 h 207"/>
                <a:gd name="T4" fmla="*/ 29 w 203"/>
                <a:gd name="T5" fmla="*/ 145 h 207"/>
                <a:gd name="T6" fmla="*/ 29 w 203"/>
                <a:gd name="T7" fmla="*/ 132 h 207"/>
                <a:gd name="T8" fmla="*/ 42 w 203"/>
                <a:gd name="T9" fmla="*/ 132 h 207"/>
                <a:gd name="T10" fmla="*/ 49 w 203"/>
                <a:gd name="T11" fmla="*/ 118 h 207"/>
                <a:gd name="T12" fmla="*/ 75 w 203"/>
                <a:gd name="T13" fmla="*/ 112 h 207"/>
                <a:gd name="T14" fmla="*/ 88 w 203"/>
                <a:gd name="T15" fmla="*/ 99 h 207"/>
                <a:gd name="T16" fmla="*/ 101 w 203"/>
                <a:gd name="T17" fmla="*/ 79 h 207"/>
                <a:gd name="T18" fmla="*/ 115 w 203"/>
                <a:gd name="T19" fmla="*/ 66 h 207"/>
                <a:gd name="T20" fmla="*/ 134 w 203"/>
                <a:gd name="T21" fmla="*/ 73 h 207"/>
                <a:gd name="T22" fmla="*/ 128 w 203"/>
                <a:gd name="T23" fmla="*/ 46 h 207"/>
                <a:gd name="T24" fmla="*/ 154 w 203"/>
                <a:gd name="T25" fmla="*/ 13 h 207"/>
                <a:gd name="T26" fmla="*/ 174 w 203"/>
                <a:gd name="T27" fmla="*/ 0 h 207"/>
                <a:gd name="T28" fmla="*/ 193 w 203"/>
                <a:gd name="T29" fmla="*/ 13 h 207"/>
                <a:gd name="T30" fmla="*/ 200 w 203"/>
                <a:gd name="T31" fmla="*/ 46 h 207"/>
                <a:gd name="T32" fmla="*/ 193 w 203"/>
                <a:gd name="T33" fmla="*/ 66 h 207"/>
                <a:gd name="T34" fmla="*/ 180 w 203"/>
                <a:gd name="T35" fmla="*/ 66 h 207"/>
                <a:gd name="T36" fmla="*/ 174 w 203"/>
                <a:gd name="T37" fmla="*/ 99 h 207"/>
                <a:gd name="T38" fmla="*/ 147 w 203"/>
                <a:gd name="T39" fmla="*/ 105 h 207"/>
                <a:gd name="T40" fmla="*/ 128 w 203"/>
                <a:gd name="T41" fmla="*/ 151 h 207"/>
                <a:gd name="T42" fmla="*/ 115 w 203"/>
                <a:gd name="T43" fmla="*/ 178 h 207"/>
                <a:gd name="T44" fmla="*/ 101 w 203"/>
                <a:gd name="T45" fmla="*/ 191 h 207"/>
                <a:gd name="T46" fmla="*/ 49 w 203"/>
                <a:gd name="T47" fmla="*/ 171 h 207"/>
                <a:gd name="T48" fmla="*/ 23 w 203"/>
                <a:gd name="T49" fmla="*/ 178 h 207"/>
                <a:gd name="T50" fmla="*/ 16 w 203"/>
                <a:gd name="T51" fmla="*/ 164 h 207"/>
                <a:gd name="T52" fmla="*/ 3 w 203"/>
                <a:gd name="T53" fmla="*/ 17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3" h="207">
                  <a:moveTo>
                    <a:pt x="3" y="178"/>
                  </a:moveTo>
                  <a:cubicBezTo>
                    <a:pt x="0" y="169"/>
                    <a:pt x="10" y="159"/>
                    <a:pt x="16" y="151"/>
                  </a:cubicBezTo>
                  <a:cubicBezTo>
                    <a:pt x="18" y="149"/>
                    <a:pt x="28" y="147"/>
                    <a:pt x="29" y="145"/>
                  </a:cubicBezTo>
                  <a:cubicBezTo>
                    <a:pt x="30" y="142"/>
                    <a:pt x="27" y="133"/>
                    <a:pt x="29" y="132"/>
                  </a:cubicBezTo>
                  <a:cubicBezTo>
                    <a:pt x="31" y="130"/>
                    <a:pt x="41" y="134"/>
                    <a:pt x="42" y="132"/>
                  </a:cubicBezTo>
                  <a:cubicBezTo>
                    <a:pt x="44" y="130"/>
                    <a:pt x="47" y="119"/>
                    <a:pt x="49" y="118"/>
                  </a:cubicBezTo>
                  <a:cubicBezTo>
                    <a:pt x="57" y="114"/>
                    <a:pt x="72" y="120"/>
                    <a:pt x="75" y="112"/>
                  </a:cubicBezTo>
                  <a:cubicBezTo>
                    <a:pt x="80" y="101"/>
                    <a:pt x="75" y="101"/>
                    <a:pt x="88" y="99"/>
                  </a:cubicBezTo>
                  <a:cubicBezTo>
                    <a:pt x="101" y="96"/>
                    <a:pt x="95" y="88"/>
                    <a:pt x="101" y="79"/>
                  </a:cubicBezTo>
                  <a:cubicBezTo>
                    <a:pt x="102" y="78"/>
                    <a:pt x="122" y="95"/>
                    <a:pt x="115" y="66"/>
                  </a:cubicBezTo>
                  <a:cubicBezTo>
                    <a:pt x="125" y="64"/>
                    <a:pt x="126" y="72"/>
                    <a:pt x="134" y="73"/>
                  </a:cubicBezTo>
                  <a:cubicBezTo>
                    <a:pt x="135" y="61"/>
                    <a:pt x="126" y="59"/>
                    <a:pt x="128" y="46"/>
                  </a:cubicBezTo>
                  <a:cubicBezTo>
                    <a:pt x="151" y="52"/>
                    <a:pt x="146" y="23"/>
                    <a:pt x="154" y="13"/>
                  </a:cubicBezTo>
                  <a:cubicBezTo>
                    <a:pt x="159" y="8"/>
                    <a:pt x="176" y="13"/>
                    <a:pt x="174" y="0"/>
                  </a:cubicBezTo>
                  <a:cubicBezTo>
                    <a:pt x="180" y="4"/>
                    <a:pt x="181" y="15"/>
                    <a:pt x="193" y="13"/>
                  </a:cubicBezTo>
                  <a:cubicBezTo>
                    <a:pt x="188" y="32"/>
                    <a:pt x="203" y="30"/>
                    <a:pt x="200" y="46"/>
                  </a:cubicBezTo>
                  <a:cubicBezTo>
                    <a:pt x="190" y="46"/>
                    <a:pt x="197" y="60"/>
                    <a:pt x="193" y="66"/>
                  </a:cubicBezTo>
                  <a:cubicBezTo>
                    <a:pt x="192" y="68"/>
                    <a:pt x="182" y="64"/>
                    <a:pt x="180" y="66"/>
                  </a:cubicBezTo>
                  <a:cubicBezTo>
                    <a:pt x="176" y="69"/>
                    <a:pt x="175" y="85"/>
                    <a:pt x="174" y="99"/>
                  </a:cubicBezTo>
                  <a:cubicBezTo>
                    <a:pt x="160" y="110"/>
                    <a:pt x="161" y="94"/>
                    <a:pt x="147" y="105"/>
                  </a:cubicBezTo>
                  <a:cubicBezTo>
                    <a:pt x="130" y="115"/>
                    <a:pt x="134" y="136"/>
                    <a:pt x="128" y="151"/>
                  </a:cubicBezTo>
                  <a:cubicBezTo>
                    <a:pt x="126" y="156"/>
                    <a:pt x="107" y="157"/>
                    <a:pt x="115" y="178"/>
                  </a:cubicBezTo>
                  <a:cubicBezTo>
                    <a:pt x="103" y="175"/>
                    <a:pt x="102" y="183"/>
                    <a:pt x="101" y="191"/>
                  </a:cubicBezTo>
                  <a:cubicBezTo>
                    <a:pt x="85" y="173"/>
                    <a:pt x="52" y="207"/>
                    <a:pt x="49" y="171"/>
                  </a:cubicBezTo>
                  <a:cubicBezTo>
                    <a:pt x="45" y="173"/>
                    <a:pt x="32" y="182"/>
                    <a:pt x="23" y="178"/>
                  </a:cubicBezTo>
                  <a:cubicBezTo>
                    <a:pt x="22" y="177"/>
                    <a:pt x="15" y="165"/>
                    <a:pt x="16" y="164"/>
                  </a:cubicBezTo>
                  <a:cubicBezTo>
                    <a:pt x="1" y="166"/>
                    <a:pt x="32" y="188"/>
                    <a:pt x="3" y="1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99">
              <a:extLst>
                <a:ext uri="{FF2B5EF4-FFF2-40B4-BE49-F238E27FC236}">
                  <a16:creationId xmlns:a16="http://schemas.microsoft.com/office/drawing/2014/main" id="{1B912765-64CE-4F24-A4BD-779E460E7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2454275"/>
              <a:ext cx="269875" cy="123825"/>
            </a:xfrm>
            <a:custGeom>
              <a:avLst/>
              <a:gdLst>
                <a:gd name="T0" fmla="*/ 79 w 289"/>
                <a:gd name="T1" fmla="*/ 0 h 214"/>
                <a:gd name="T2" fmla="*/ 112 w 289"/>
                <a:gd name="T3" fmla="*/ 26 h 214"/>
                <a:gd name="T4" fmla="*/ 131 w 289"/>
                <a:gd name="T5" fmla="*/ 33 h 214"/>
                <a:gd name="T6" fmla="*/ 145 w 289"/>
                <a:gd name="T7" fmla="*/ 33 h 214"/>
                <a:gd name="T8" fmla="*/ 151 w 289"/>
                <a:gd name="T9" fmla="*/ 39 h 214"/>
                <a:gd name="T10" fmla="*/ 171 w 289"/>
                <a:gd name="T11" fmla="*/ 53 h 214"/>
                <a:gd name="T12" fmla="*/ 190 w 289"/>
                <a:gd name="T13" fmla="*/ 53 h 214"/>
                <a:gd name="T14" fmla="*/ 230 w 289"/>
                <a:gd name="T15" fmla="*/ 66 h 214"/>
                <a:gd name="T16" fmla="*/ 230 w 289"/>
                <a:gd name="T17" fmla="*/ 85 h 214"/>
                <a:gd name="T18" fmla="*/ 250 w 289"/>
                <a:gd name="T19" fmla="*/ 85 h 214"/>
                <a:gd name="T20" fmla="*/ 250 w 289"/>
                <a:gd name="T21" fmla="*/ 98 h 214"/>
                <a:gd name="T22" fmla="*/ 289 w 289"/>
                <a:gd name="T23" fmla="*/ 125 h 214"/>
                <a:gd name="T24" fmla="*/ 283 w 289"/>
                <a:gd name="T25" fmla="*/ 145 h 214"/>
                <a:gd name="T26" fmla="*/ 269 w 289"/>
                <a:gd name="T27" fmla="*/ 138 h 214"/>
                <a:gd name="T28" fmla="*/ 237 w 289"/>
                <a:gd name="T29" fmla="*/ 158 h 214"/>
                <a:gd name="T30" fmla="*/ 230 w 289"/>
                <a:gd name="T31" fmla="*/ 171 h 214"/>
                <a:gd name="T32" fmla="*/ 217 w 289"/>
                <a:gd name="T33" fmla="*/ 184 h 214"/>
                <a:gd name="T34" fmla="*/ 177 w 289"/>
                <a:gd name="T35" fmla="*/ 184 h 214"/>
                <a:gd name="T36" fmla="*/ 177 w 289"/>
                <a:gd name="T37" fmla="*/ 191 h 214"/>
                <a:gd name="T38" fmla="*/ 151 w 289"/>
                <a:gd name="T39" fmla="*/ 197 h 214"/>
                <a:gd name="T40" fmla="*/ 145 w 289"/>
                <a:gd name="T41" fmla="*/ 184 h 214"/>
                <a:gd name="T42" fmla="*/ 105 w 289"/>
                <a:gd name="T43" fmla="*/ 184 h 214"/>
                <a:gd name="T44" fmla="*/ 92 w 289"/>
                <a:gd name="T45" fmla="*/ 171 h 214"/>
                <a:gd name="T46" fmla="*/ 112 w 289"/>
                <a:gd name="T47" fmla="*/ 158 h 214"/>
                <a:gd name="T48" fmla="*/ 79 w 289"/>
                <a:gd name="T49" fmla="*/ 151 h 214"/>
                <a:gd name="T50" fmla="*/ 99 w 289"/>
                <a:gd name="T51" fmla="*/ 138 h 214"/>
                <a:gd name="T52" fmla="*/ 112 w 289"/>
                <a:gd name="T53" fmla="*/ 125 h 214"/>
                <a:gd name="T54" fmla="*/ 131 w 289"/>
                <a:gd name="T55" fmla="*/ 131 h 214"/>
                <a:gd name="T56" fmla="*/ 125 w 289"/>
                <a:gd name="T57" fmla="*/ 112 h 214"/>
                <a:gd name="T58" fmla="*/ 66 w 289"/>
                <a:gd name="T59" fmla="*/ 125 h 214"/>
                <a:gd name="T60" fmla="*/ 46 w 289"/>
                <a:gd name="T61" fmla="*/ 118 h 214"/>
                <a:gd name="T62" fmla="*/ 33 w 289"/>
                <a:gd name="T63" fmla="*/ 105 h 214"/>
                <a:gd name="T64" fmla="*/ 7 w 289"/>
                <a:gd name="T65" fmla="*/ 92 h 214"/>
                <a:gd name="T66" fmla="*/ 0 w 289"/>
                <a:gd name="T67" fmla="*/ 72 h 214"/>
                <a:gd name="T68" fmla="*/ 20 w 289"/>
                <a:gd name="T69" fmla="*/ 59 h 214"/>
                <a:gd name="T70" fmla="*/ 33 w 289"/>
                <a:gd name="T71" fmla="*/ 46 h 214"/>
                <a:gd name="T72" fmla="*/ 39 w 289"/>
                <a:gd name="T73" fmla="*/ 26 h 214"/>
                <a:gd name="T74" fmla="*/ 53 w 289"/>
                <a:gd name="T75" fmla="*/ 26 h 214"/>
                <a:gd name="T76" fmla="*/ 66 w 289"/>
                <a:gd name="T77" fmla="*/ 13 h 214"/>
                <a:gd name="T78" fmla="*/ 79 w 289"/>
                <a:gd name="T7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9" h="214">
                  <a:moveTo>
                    <a:pt x="79" y="0"/>
                  </a:moveTo>
                  <a:cubicBezTo>
                    <a:pt x="89" y="10"/>
                    <a:pt x="106" y="12"/>
                    <a:pt x="112" y="26"/>
                  </a:cubicBezTo>
                  <a:cubicBezTo>
                    <a:pt x="123" y="21"/>
                    <a:pt x="128" y="31"/>
                    <a:pt x="131" y="33"/>
                  </a:cubicBezTo>
                  <a:cubicBezTo>
                    <a:pt x="134" y="34"/>
                    <a:pt x="143" y="31"/>
                    <a:pt x="145" y="33"/>
                  </a:cubicBezTo>
                  <a:cubicBezTo>
                    <a:pt x="145" y="34"/>
                    <a:pt x="147" y="44"/>
                    <a:pt x="151" y="39"/>
                  </a:cubicBezTo>
                  <a:cubicBezTo>
                    <a:pt x="162" y="28"/>
                    <a:pt x="158" y="45"/>
                    <a:pt x="171" y="53"/>
                  </a:cubicBezTo>
                  <a:cubicBezTo>
                    <a:pt x="175" y="56"/>
                    <a:pt x="186" y="50"/>
                    <a:pt x="190" y="53"/>
                  </a:cubicBezTo>
                  <a:cubicBezTo>
                    <a:pt x="195" y="55"/>
                    <a:pt x="205" y="75"/>
                    <a:pt x="230" y="66"/>
                  </a:cubicBezTo>
                  <a:cubicBezTo>
                    <a:pt x="230" y="72"/>
                    <a:pt x="230" y="79"/>
                    <a:pt x="230" y="85"/>
                  </a:cubicBezTo>
                  <a:cubicBezTo>
                    <a:pt x="234" y="88"/>
                    <a:pt x="246" y="82"/>
                    <a:pt x="250" y="85"/>
                  </a:cubicBezTo>
                  <a:cubicBezTo>
                    <a:pt x="252" y="87"/>
                    <a:pt x="247" y="97"/>
                    <a:pt x="250" y="98"/>
                  </a:cubicBezTo>
                  <a:cubicBezTo>
                    <a:pt x="260" y="107"/>
                    <a:pt x="274" y="112"/>
                    <a:pt x="289" y="125"/>
                  </a:cubicBezTo>
                  <a:cubicBezTo>
                    <a:pt x="289" y="130"/>
                    <a:pt x="286" y="143"/>
                    <a:pt x="283" y="145"/>
                  </a:cubicBezTo>
                  <a:cubicBezTo>
                    <a:pt x="276" y="147"/>
                    <a:pt x="268" y="138"/>
                    <a:pt x="269" y="138"/>
                  </a:cubicBezTo>
                  <a:cubicBezTo>
                    <a:pt x="257" y="144"/>
                    <a:pt x="251" y="153"/>
                    <a:pt x="237" y="158"/>
                  </a:cubicBezTo>
                  <a:cubicBezTo>
                    <a:pt x="230" y="158"/>
                    <a:pt x="231" y="166"/>
                    <a:pt x="230" y="171"/>
                  </a:cubicBezTo>
                  <a:cubicBezTo>
                    <a:pt x="219" y="168"/>
                    <a:pt x="218" y="176"/>
                    <a:pt x="217" y="184"/>
                  </a:cubicBezTo>
                  <a:cubicBezTo>
                    <a:pt x="196" y="187"/>
                    <a:pt x="191" y="170"/>
                    <a:pt x="177" y="184"/>
                  </a:cubicBezTo>
                  <a:cubicBezTo>
                    <a:pt x="170" y="185"/>
                    <a:pt x="174" y="191"/>
                    <a:pt x="177" y="191"/>
                  </a:cubicBezTo>
                  <a:cubicBezTo>
                    <a:pt x="176" y="214"/>
                    <a:pt x="153" y="174"/>
                    <a:pt x="151" y="197"/>
                  </a:cubicBezTo>
                  <a:cubicBezTo>
                    <a:pt x="145" y="197"/>
                    <a:pt x="146" y="189"/>
                    <a:pt x="145" y="184"/>
                  </a:cubicBezTo>
                  <a:cubicBezTo>
                    <a:pt x="131" y="198"/>
                    <a:pt x="126" y="181"/>
                    <a:pt x="105" y="184"/>
                  </a:cubicBezTo>
                  <a:cubicBezTo>
                    <a:pt x="107" y="173"/>
                    <a:pt x="100" y="172"/>
                    <a:pt x="92" y="171"/>
                  </a:cubicBezTo>
                  <a:cubicBezTo>
                    <a:pt x="93" y="161"/>
                    <a:pt x="112" y="169"/>
                    <a:pt x="112" y="158"/>
                  </a:cubicBezTo>
                  <a:cubicBezTo>
                    <a:pt x="113" y="143"/>
                    <a:pt x="88" y="155"/>
                    <a:pt x="79" y="151"/>
                  </a:cubicBezTo>
                  <a:cubicBezTo>
                    <a:pt x="74" y="134"/>
                    <a:pt x="90" y="142"/>
                    <a:pt x="99" y="138"/>
                  </a:cubicBezTo>
                  <a:cubicBezTo>
                    <a:pt x="100" y="137"/>
                    <a:pt x="111" y="125"/>
                    <a:pt x="112" y="125"/>
                  </a:cubicBezTo>
                  <a:cubicBezTo>
                    <a:pt x="117" y="124"/>
                    <a:pt x="123" y="134"/>
                    <a:pt x="131" y="131"/>
                  </a:cubicBezTo>
                  <a:cubicBezTo>
                    <a:pt x="133" y="121"/>
                    <a:pt x="125" y="120"/>
                    <a:pt x="125" y="112"/>
                  </a:cubicBezTo>
                  <a:cubicBezTo>
                    <a:pt x="118" y="116"/>
                    <a:pt x="77" y="113"/>
                    <a:pt x="66" y="125"/>
                  </a:cubicBezTo>
                  <a:cubicBezTo>
                    <a:pt x="54" y="136"/>
                    <a:pt x="65" y="123"/>
                    <a:pt x="46" y="118"/>
                  </a:cubicBezTo>
                  <a:cubicBezTo>
                    <a:pt x="26" y="113"/>
                    <a:pt x="12" y="122"/>
                    <a:pt x="33" y="105"/>
                  </a:cubicBezTo>
                  <a:cubicBezTo>
                    <a:pt x="32" y="93"/>
                    <a:pt x="11" y="101"/>
                    <a:pt x="7" y="92"/>
                  </a:cubicBezTo>
                  <a:cubicBezTo>
                    <a:pt x="17" y="78"/>
                    <a:pt x="29" y="60"/>
                    <a:pt x="0" y="72"/>
                  </a:cubicBezTo>
                  <a:cubicBezTo>
                    <a:pt x="3" y="64"/>
                    <a:pt x="8" y="59"/>
                    <a:pt x="20" y="59"/>
                  </a:cubicBezTo>
                  <a:cubicBezTo>
                    <a:pt x="27" y="58"/>
                    <a:pt x="24" y="46"/>
                    <a:pt x="33" y="46"/>
                  </a:cubicBezTo>
                  <a:cubicBezTo>
                    <a:pt x="44" y="46"/>
                    <a:pt x="34" y="31"/>
                    <a:pt x="39" y="26"/>
                  </a:cubicBezTo>
                  <a:cubicBezTo>
                    <a:pt x="41" y="25"/>
                    <a:pt x="50" y="27"/>
                    <a:pt x="53" y="26"/>
                  </a:cubicBezTo>
                  <a:cubicBezTo>
                    <a:pt x="60" y="24"/>
                    <a:pt x="57" y="14"/>
                    <a:pt x="66" y="13"/>
                  </a:cubicBezTo>
                  <a:cubicBezTo>
                    <a:pt x="67" y="6"/>
                    <a:pt x="79" y="9"/>
                    <a:pt x="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00">
              <a:extLst>
                <a:ext uri="{FF2B5EF4-FFF2-40B4-BE49-F238E27FC236}">
                  <a16:creationId xmlns:a16="http://schemas.microsoft.com/office/drawing/2014/main" id="{8B357B4A-2C06-48FF-BF87-94DE604E8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775" y="2500314"/>
              <a:ext cx="358775" cy="111125"/>
            </a:xfrm>
            <a:custGeom>
              <a:avLst/>
              <a:gdLst>
                <a:gd name="T0" fmla="*/ 133 w 383"/>
                <a:gd name="T1" fmla="*/ 131 h 191"/>
                <a:gd name="T2" fmla="*/ 120 w 383"/>
                <a:gd name="T3" fmla="*/ 138 h 191"/>
                <a:gd name="T4" fmla="*/ 87 w 383"/>
                <a:gd name="T5" fmla="*/ 131 h 191"/>
                <a:gd name="T6" fmla="*/ 107 w 383"/>
                <a:gd name="T7" fmla="*/ 118 h 191"/>
                <a:gd name="T8" fmla="*/ 146 w 383"/>
                <a:gd name="T9" fmla="*/ 92 h 191"/>
                <a:gd name="T10" fmla="*/ 133 w 383"/>
                <a:gd name="T11" fmla="*/ 72 h 191"/>
                <a:gd name="T12" fmla="*/ 100 w 383"/>
                <a:gd name="T13" fmla="*/ 72 h 191"/>
                <a:gd name="T14" fmla="*/ 67 w 383"/>
                <a:gd name="T15" fmla="*/ 98 h 191"/>
                <a:gd name="T16" fmla="*/ 21 w 383"/>
                <a:gd name="T17" fmla="*/ 92 h 191"/>
                <a:gd name="T18" fmla="*/ 28 w 383"/>
                <a:gd name="T19" fmla="*/ 46 h 191"/>
                <a:gd name="T20" fmla="*/ 15 w 383"/>
                <a:gd name="T21" fmla="*/ 52 h 191"/>
                <a:gd name="T22" fmla="*/ 8 w 383"/>
                <a:gd name="T23" fmla="*/ 19 h 191"/>
                <a:gd name="T24" fmla="*/ 21 w 383"/>
                <a:gd name="T25" fmla="*/ 26 h 191"/>
                <a:gd name="T26" fmla="*/ 61 w 383"/>
                <a:gd name="T27" fmla="*/ 13 h 191"/>
                <a:gd name="T28" fmla="*/ 67 w 383"/>
                <a:gd name="T29" fmla="*/ 33 h 191"/>
                <a:gd name="T30" fmla="*/ 120 w 383"/>
                <a:gd name="T31" fmla="*/ 39 h 191"/>
                <a:gd name="T32" fmla="*/ 139 w 383"/>
                <a:gd name="T33" fmla="*/ 13 h 191"/>
                <a:gd name="T34" fmla="*/ 205 w 383"/>
                <a:gd name="T35" fmla="*/ 19 h 191"/>
                <a:gd name="T36" fmla="*/ 212 w 383"/>
                <a:gd name="T37" fmla="*/ 19 h 191"/>
                <a:gd name="T38" fmla="*/ 238 w 383"/>
                <a:gd name="T39" fmla="*/ 39 h 191"/>
                <a:gd name="T40" fmla="*/ 231 w 383"/>
                <a:gd name="T41" fmla="*/ 52 h 191"/>
                <a:gd name="T42" fmla="*/ 264 w 383"/>
                <a:gd name="T43" fmla="*/ 46 h 191"/>
                <a:gd name="T44" fmla="*/ 304 w 383"/>
                <a:gd name="T45" fmla="*/ 59 h 191"/>
                <a:gd name="T46" fmla="*/ 310 w 383"/>
                <a:gd name="T47" fmla="*/ 72 h 191"/>
                <a:gd name="T48" fmla="*/ 317 w 383"/>
                <a:gd name="T49" fmla="*/ 79 h 191"/>
                <a:gd name="T50" fmla="*/ 323 w 383"/>
                <a:gd name="T51" fmla="*/ 92 h 191"/>
                <a:gd name="T52" fmla="*/ 336 w 383"/>
                <a:gd name="T53" fmla="*/ 92 h 191"/>
                <a:gd name="T54" fmla="*/ 336 w 383"/>
                <a:gd name="T55" fmla="*/ 105 h 191"/>
                <a:gd name="T56" fmla="*/ 350 w 383"/>
                <a:gd name="T57" fmla="*/ 105 h 191"/>
                <a:gd name="T58" fmla="*/ 356 w 383"/>
                <a:gd name="T59" fmla="*/ 125 h 191"/>
                <a:gd name="T60" fmla="*/ 376 w 383"/>
                <a:gd name="T61" fmla="*/ 125 h 191"/>
                <a:gd name="T62" fmla="*/ 356 w 383"/>
                <a:gd name="T63" fmla="*/ 138 h 191"/>
                <a:gd name="T64" fmla="*/ 356 w 383"/>
                <a:gd name="T65" fmla="*/ 144 h 191"/>
                <a:gd name="T66" fmla="*/ 291 w 383"/>
                <a:gd name="T67" fmla="*/ 144 h 191"/>
                <a:gd name="T68" fmla="*/ 291 w 383"/>
                <a:gd name="T69" fmla="*/ 105 h 191"/>
                <a:gd name="T70" fmla="*/ 225 w 383"/>
                <a:gd name="T71" fmla="*/ 98 h 191"/>
                <a:gd name="T72" fmla="*/ 218 w 383"/>
                <a:gd name="T73" fmla="*/ 118 h 191"/>
                <a:gd name="T74" fmla="*/ 205 w 383"/>
                <a:gd name="T75" fmla="*/ 118 h 191"/>
                <a:gd name="T76" fmla="*/ 192 w 383"/>
                <a:gd name="T77" fmla="*/ 131 h 191"/>
                <a:gd name="T78" fmla="*/ 199 w 383"/>
                <a:gd name="T79" fmla="*/ 138 h 191"/>
                <a:gd name="T80" fmla="*/ 179 w 383"/>
                <a:gd name="T81" fmla="*/ 144 h 191"/>
                <a:gd name="T82" fmla="*/ 179 w 383"/>
                <a:gd name="T83" fmla="*/ 184 h 191"/>
                <a:gd name="T84" fmla="*/ 94 w 383"/>
                <a:gd name="T85" fmla="*/ 157 h 191"/>
                <a:gd name="T86" fmla="*/ 113 w 383"/>
                <a:gd name="T87" fmla="*/ 144 h 191"/>
                <a:gd name="T88" fmla="*/ 139 w 383"/>
                <a:gd name="T89" fmla="*/ 144 h 191"/>
                <a:gd name="T90" fmla="*/ 133 w 383"/>
                <a:gd name="T91" fmla="*/ 13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3" h="191">
                  <a:moveTo>
                    <a:pt x="133" y="131"/>
                  </a:moveTo>
                  <a:cubicBezTo>
                    <a:pt x="130" y="117"/>
                    <a:pt x="122" y="137"/>
                    <a:pt x="120" y="138"/>
                  </a:cubicBezTo>
                  <a:cubicBezTo>
                    <a:pt x="110" y="139"/>
                    <a:pt x="104" y="124"/>
                    <a:pt x="87" y="131"/>
                  </a:cubicBezTo>
                  <a:cubicBezTo>
                    <a:pt x="87" y="119"/>
                    <a:pt x="99" y="123"/>
                    <a:pt x="107" y="118"/>
                  </a:cubicBezTo>
                  <a:cubicBezTo>
                    <a:pt x="119" y="110"/>
                    <a:pt x="128" y="93"/>
                    <a:pt x="146" y="92"/>
                  </a:cubicBezTo>
                  <a:cubicBezTo>
                    <a:pt x="142" y="85"/>
                    <a:pt x="131" y="85"/>
                    <a:pt x="133" y="72"/>
                  </a:cubicBezTo>
                  <a:cubicBezTo>
                    <a:pt x="121" y="68"/>
                    <a:pt x="106" y="91"/>
                    <a:pt x="100" y="72"/>
                  </a:cubicBezTo>
                  <a:cubicBezTo>
                    <a:pt x="90" y="82"/>
                    <a:pt x="80" y="92"/>
                    <a:pt x="67" y="98"/>
                  </a:cubicBezTo>
                  <a:cubicBezTo>
                    <a:pt x="46" y="102"/>
                    <a:pt x="44" y="87"/>
                    <a:pt x="21" y="92"/>
                  </a:cubicBezTo>
                  <a:cubicBezTo>
                    <a:pt x="35" y="79"/>
                    <a:pt x="36" y="65"/>
                    <a:pt x="28" y="46"/>
                  </a:cubicBezTo>
                  <a:cubicBezTo>
                    <a:pt x="20" y="45"/>
                    <a:pt x="16" y="47"/>
                    <a:pt x="15" y="52"/>
                  </a:cubicBezTo>
                  <a:cubicBezTo>
                    <a:pt x="0" y="54"/>
                    <a:pt x="12" y="29"/>
                    <a:pt x="8" y="19"/>
                  </a:cubicBezTo>
                  <a:cubicBezTo>
                    <a:pt x="16" y="18"/>
                    <a:pt x="20" y="21"/>
                    <a:pt x="21" y="26"/>
                  </a:cubicBezTo>
                  <a:cubicBezTo>
                    <a:pt x="26" y="13"/>
                    <a:pt x="58" y="28"/>
                    <a:pt x="61" y="13"/>
                  </a:cubicBezTo>
                  <a:cubicBezTo>
                    <a:pt x="68" y="14"/>
                    <a:pt x="66" y="25"/>
                    <a:pt x="67" y="33"/>
                  </a:cubicBezTo>
                  <a:cubicBezTo>
                    <a:pt x="92" y="37"/>
                    <a:pt x="116" y="0"/>
                    <a:pt x="120" y="39"/>
                  </a:cubicBezTo>
                  <a:cubicBezTo>
                    <a:pt x="137" y="41"/>
                    <a:pt x="141" y="30"/>
                    <a:pt x="139" y="13"/>
                  </a:cubicBezTo>
                  <a:cubicBezTo>
                    <a:pt x="156" y="20"/>
                    <a:pt x="179" y="16"/>
                    <a:pt x="205" y="19"/>
                  </a:cubicBezTo>
                  <a:cubicBezTo>
                    <a:pt x="207" y="20"/>
                    <a:pt x="211" y="29"/>
                    <a:pt x="212" y="19"/>
                  </a:cubicBezTo>
                  <a:cubicBezTo>
                    <a:pt x="224" y="22"/>
                    <a:pt x="212" y="50"/>
                    <a:pt x="238" y="39"/>
                  </a:cubicBezTo>
                  <a:cubicBezTo>
                    <a:pt x="237" y="45"/>
                    <a:pt x="231" y="46"/>
                    <a:pt x="231" y="52"/>
                  </a:cubicBezTo>
                  <a:cubicBezTo>
                    <a:pt x="241" y="49"/>
                    <a:pt x="265" y="60"/>
                    <a:pt x="264" y="46"/>
                  </a:cubicBezTo>
                  <a:cubicBezTo>
                    <a:pt x="270" y="53"/>
                    <a:pt x="277" y="64"/>
                    <a:pt x="304" y="59"/>
                  </a:cubicBezTo>
                  <a:cubicBezTo>
                    <a:pt x="294" y="71"/>
                    <a:pt x="300" y="67"/>
                    <a:pt x="310" y="72"/>
                  </a:cubicBezTo>
                  <a:cubicBezTo>
                    <a:pt x="313" y="74"/>
                    <a:pt x="309" y="78"/>
                    <a:pt x="317" y="79"/>
                  </a:cubicBezTo>
                  <a:cubicBezTo>
                    <a:pt x="325" y="79"/>
                    <a:pt x="319" y="88"/>
                    <a:pt x="323" y="92"/>
                  </a:cubicBezTo>
                  <a:cubicBezTo>
                    <a:pt x="325" y="94"/>
                    <a:pt x="334" y="90"/>
                    <a:pt x="336" y="92"/>
                  </a:cubicBezTo>
                  <a:cubicBezTo>
                    <a:pt x="339" y="94"/>
                    <a:pt x="334" y="103"/>
                    <a:pt x="336" y="105"/>
                  </a:cubicBezTo>
                  <a:cubicBezTo>
                    <a:pt x="338" y="107"/>
                    <a:pt x="348" y="103"/>
                    <a:pt x="350" y="105"/>
                  </a:cubicBezTo>
                  <a:cubicBezTo>
                    <a:pt x="354" y="111"/>
                    <a:pt x="351" y="120"/>
                    <a:pt x="356" y="125"/>
                  </a:cubicBezTo>
                  <a:cubicBezTo>
                    <a:pt x="367" y="126"/>
                    <a:pt x="373" y="113"/>
                    <a:pt x="376" y="125"/>
                  </a:cubicBezTo>
                  <a:cubicBezTo>
                    <a:pt x="383" y="142"/>
                    <a:pt x="361" y="132"/>
                    <a:pt x="356" y="138"/>
                  </a:cubicBezTo>
                  <a:cubicBezTo>
                    <a:pt x="356" y="138"/>
                    <a:pt x="357" y="144"/>
                    <a:pt x="356" y="144"/>
                  </a:cubicBezTo>
                  <a:cubicBezTo>
                    <a:pt x="339" y="149"/>
                    <a:pt x="311" y="141"/>
                    <a:pt x="291" y="144"/>
                  </a:cubicBezTo>
                  <a:cubicBezTo>
                    <a:pt x="283" y="124"/>
                    <a:pt x="290" y="129"/>
                    <a:pt x="291" y="105"/>
                  </a:cubicBezTo>
                  <a:cubicBezTo>
                    <a:pt x="284" y="88"/>
                    <a:pt x="239" y="87"/>
                    <a:pt x="225" y="98"/>
                  </a:cubicBezTo>
                  <a:cubicBezTo>
                    <a:pt x="215" y="98"/>
                    <a:pt x="222" y="112"/>
                    <a:pt x="218" y="118"/>
                  </a:cubicBezTo>
                  <a:cubicBezTo>
                    <a:pt x="217" y="120"/>
                    <a:pt x="207" y="116"/>
                    <a:pt x="205" y="118"/>
                  </a:cubicBezTo>
                  <a:cubicBezTo>
                    <a:pt x="201" y="124"/>
                    <a:pt x="205" y="135"/>
                    <a:pt x="192" y="131"/>
                  </a:cubicBezTo>
                  <a:cubicBezTo>
                    <a:pt x="191" y="137"/>
                    <a:pt x="195" y="137"/>
                    <a:pt x="199" y="138"/>
                  </a:cubicBezTo>
                  <a:cubicBezTo>
                    <a:pt x="197" y="145"/>
                    <a:pt x="187" y="143"/>
                    <a:pt x="179" y="144"/>
                  </a:cubicBezTo>
                  <a:cubicBezTo>
                    <a:pt x="171" y="165"/>
                    <a:pt x="178" y="159"/>
                    <a:pt x="179" y="184"/>
                  </a:cubicBezTo>
                  <a:cubicBezTo>
                    <a:pt x="156" y="189"/>
                    <a:pt x="97" y="191"/>
                    <a:pt x="94" y="157"/>
                  </a:cubicBezTo>
                  <a:cubicBezTo>
                    <a:pt x="105" y="158"/>
                    <a:pt x="110" y="153"/>
                    <a:pt x="113" y="144"/>
                  </a:cubicBezTo>
                  <a:cubicBezTo>
                    <a:pt x="131" y="144"/>
                    <a:pt x="126" y="155"/>
                    <a:pt x="139" y="144"/>
                  </a:cubicBezTo>
                  <a:cubicBezTo>
                    <a:pt x="136" y="138"/>
                    <a:pt x="121" y="134"/>
                    <a:pt x="133" y="1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01">
              <a:extLst>
                <a:ext uri="{FF2B5EF4-FFF2-40B4-BE49-F238E27FC236}">
                  <a16:creationId xmlns:a16="http://schemas.microsoft.com/office/drawing/2014/main" id="{1555C327-8725-4C8D-B43A-82317C90D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738" y="2587626"/>
              <a:ext cx="171450" cy="55563"/>
            </a:xfrm>
            <a:custGeom>
              <a:avLst/>
              <a:gdLst>
                <a:gd name="T0" fmla="*/ 178 w 182"/>
                <a:gd name="T1" fmla="*/ 15 h 96"/>
                <a:gd name="T2" fmla="*/ 178 w 182"/>
                <a:gd name="T3" fmla="*/ 35 h 96"/>
                <a:gd name="T4" fmla="*/ 165 w 182"/>
                <a:gd name="T5" fmla="*/ 35 h 96"/>
                <a:gd name="T6" fmla="*/ 165 w 182"/>
                <a:gd name="T7" fmla="*/ 54 h 96"/>
                <a:gd name="T8" fmla="*/ 146 w 182"/>
                <a:gd name="T9" fmla="*/ 68 h 96"/>
                <a:gd name="T10" fmla="*/ 126 w 182"/>
                <a:gd name="T11" fmla="*/ 48 h 96"/>
                <a:gd name="T12" fmla="*/ 106 w 182"/>
                <a:gd name="T13" fmla="*/ 61 h 96"/>
                <a:gd name="T14" fmla="*/ 80 w 182"/>
                <a:gd name="T15" fmla="*/ 87 h 96"/>
                <a:gd name="T16" fmla="*/ 8 w 182"/>
                <a:gd name="T17" fmla="*/ 87 h 96"/>
                <a:gd name="T18" fmla="*/ 1 w 182"/>
                <a:gd name="T19" fmla="*/ 61 h 96"/>
                <a:gd name="T20" fmla="*/ 27 w 182"/>
                <a:gd name="T21" fmla="*/ 68 h 96"/>
                <a:gd name="T22" fmla="*/ 54 w 182"/>
                <a:gd name="T23" fmla="*/ 48 h 96"/>
                <a:gd name="T24" fmla="*/ 67 w 182"/>
                <a:gd name="T25" fmla="*/ 35 h 96"/>
                <a:gd name="T26" fmla="*/ 87 w 182"/>
                <a:gd name="T27" fmla="*/ 28 h 96"/>
                <a:gd name="T28" fmla="*/ 93 w 182"/>
                <a:gd name="T29" fmla="*/ 28 h 96"/>
                <a:gd name="T30" fmla="*/ 106 w 182"/>
                <a:gd name="T31" fmla="*/ 15 h 96"/>
                <a:gd name="T32" fmla="*/ 133 w 182"/>
                <a:gd name="T33" fmla="*/ 15 h 96"/>
                <a:gd name="T34" fmla="*/ 178 w 182"/>
                <a:gd name="T35" fmla="*/ 1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2" h="96">
                  <a:moveTo>
                    <a:pt x="178" y="15"/>
                  </a:moveTo>
                  <a:cubicBezTo>
                    <a:pt x="176" y="19"/>
                    <a:pt x="182" y="32"/>
                    <a:pt x="178" y="35"/>
                  </a:cubicBezTo>
                  <a:cubicBezTo>
                    <a:pt x="176" y="37"/>
                    <a:pt x="167" y="33"/>
                    <a:pt x="165" y="35"/>
                  </a:cubicBezTo>
                  <a:cubicBezTo>
                    <a:pt x="165" y="35"/>
                    <a:pt x="174" y="53"/>
                    <a:pt x="165" y="54"/>
                  </a:cubicBezTo>
                  <a:cubicBezTo>
                    <a:pt x="159" y="56"/>
                    <a:pt x="150" y="44"/>
                    <a:pt x="146" y="68"/>
                  </a:cubicBezTo>
                  <a:cubicBezTo>
                    <a:pt x="133" y="67"/>
                    <a:pt x="141" y="46"/>
                    <a:pt x="126" y="48"/>
                  </a:cubicBezTo>
                  <a:cubicBezTo>
                    <a:pt x="111" y="44"/>
                    <a:pt x="117" y="60"/>
                    <a:pt x="106" y="61"/>
                  </a:cubicBezTo>
                  <a:cubicBezTo>
                    <a:pt x="98" y="71"/>
                    <a:pt x="79" y="69"/>
                    <a:pt x="80" y="87"/>
                  </a:cubicBezTo>
                  <a:cubicBezTo>
                    <a:pt x="52" y="96"/>
                    <a:pt x="38" y="90"/>
                    <a:pt x="8" y="87"/>
                  </a:cubicBezTo>
                  <a:cubicBezTo>
                    <a:pt x="9" y="75"/>
                    <a:pt x="0" y="73"/>
                    <a:pt x="1" y="61"/>
                  </a:cubicBezTo>
                  <a:cubicBezTo>
                    <a:pt x="7" y="66"/>
                    <a:pt x="16" y="68"/>
                    <a:pt x="27" y="68"/>
                  </a:cubicBezTo>
                  <a:cubicBezTo>
                    <a:pt x="40" y="68"/>
                    <a:pt x="40" y="49"/>
                    <a:pt x="54" y="48"/>
                  </a:cubicBezTo>
                  <a:cubicBezTo>
                    <a:pt x="57" y="48"/>
                    <a:pt x="64" y="32"/>
                    <a:pt x="67" y="35"/>
                  </a:cubicBezTo>
                  <a:cubicBezTo>
                    <a:pt x="80" y="47"/>
                    <a:pt x="69" y="29"/>
                    <a:pt x="87" y="28"/>
                  </a:cubicBezTo>
                  <a:cubicBezTo>
                    <a:pt x="88" y="28"/>
                    <a:pt x="92" y="29"/>
                    <a:pt x="93" y="28"/>
                  </a:cubicBezTo>
                  <a:cubicBezTo>
                    <a:pt x="96" y="26"/>
                    <a:pt x="105" y="15"/>
                    <a:pt x="106" y="15"/>
                  </a:cubicBezTo>
                  <a:cubicBezTo>
                    <a:pt x="114" y="13"/>
                    <a:pt x="124" y="17"/>
                    <a:pt x="133" y="15"/>
                  </a:cubicBezTo>
                  <a:cubicBezTo>
                    <a:pt x="139" y="14"/>
                    <a:pt x="162" y="0"/>
                    <a:pt x="178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02">
              <a:extLst>
                <a:ext uri="{FF2B5EF4-FFF2-40B4-BE49-F238E27FC236}">
                  <a16:creationId xmlns:a16="http://schemas.microsoft.com/office/drawing/2014/main" id="{69C9009B-1DEF-4807-A783-F85B308FC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288" y="2609852"/>
              <a:ext cx="171450" cy="55563"/>
            </a:xfrm>
            <a:custGeom>
              <a:avLst/>
              <a:gdLst>
                <a:gd name="T0" fmla="*/ 164 w 184"/>
                <a:gd name="T1" fmla="*/ 8 h 94"/>
                <a:gd name="T2" fmla="*/ 184 w 184"/>
                <a:gd name="T3" fmla="*/ 67 h 94"/>
                <a:gd name="T4" fmla="*/ 171 w 184"/>
                <a:gd name="T5" fmla="*/ 61 h 94"/>
                <a:gd name="T6" fmla="*/ 171 w 184"/>
                <a:gd name="T7" fmla="*/ 80 h 94"/>
                <a:gd name="T8" fmla="*/ 144 w 184"/>
                <a:gd name="T9" fmla="*/ 87 h 94"/>
                <a:gd name="T10" fmla="*/ 138 w 184"/>
                <a:gd name="T11" fmla="*/ 93 h 94"/>
                <a:gd name="T12" fmla="*/ 118 w 184"/>
                <a:gd name="T13" fmla="*/ 93 h 94"/>
                <a:gd name="T14" fmla="*/ 118 w 184"/>
                <a:gd name="T15" fmla="*/ 67 h 94"/>
                <a:gd name="T16" fmla="*/ 52 w 184"/>
                <a:gd name="T17" fmla="*/ 61 h 94"/>
                <a:gd name="T18" fmla="*/ 0 w 184"/>
                <a:gd name="T19" fmla="*/ 28 h 94"/>
                <a:gd name="T20" fmla="*/ 6 w 184"/>
                <a:gd name="T21" fmla="*/ 14 h 94"/>
                <a:gd name="T22" fmla="*/ 20 w 184"/>
                <a:gd name="T23" fmla="*/ 21 h 94"/>
                <a:gd name="T24" fmla="*/ 52 w 184"/>
                <a:gd name="T25" fmla="*/ 34 h 94"/>
                <a:gd name="T26" fmla="*/ 66 w 184"/>
                <a:gd name="T27" fmla="*/ 34 h 94"/>
                <a:gd name="T28" fmla="*/ 72 w 184"/>
                <a:gd name="T29" fmla="*/ 47 h 94"/>
                <a:gd name="T30" fmla="*/ 79 w 184"/>
                <a:gd name="T31" fmla="*/ 21 h 94"/>
                <a:gd name="T32" fmla="*/ 92 w 184"/>
                <a:gd name="T33" fmla="*/ 34 h 94"/>
                <a:gd name="T34" fmla="*/ 164 w 184"/>
                <a:gd name="T35" fmla="*/ 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4" h="94">
                  <a:moveTo>
                    <a:pt x="164" y="8"/>
                  </a:moveTo>
                  <a:cubicBezTo>
                    <a:pt x="155" y="43"/>
                    <a:pt x="182" y="43"/>
                    <a:pt x="184" y="67"/>
                  </a:cubicBezTo>
                  <a:cubicBezTo>
                    <a:pt x="181" y="68"/>
                    <a:pt x="174" y="57"/>
                    <a:pt x="171" y="61"/>
                  </a:cubicBezTo>
                  <a:cubicBezTo>
                    <a:pt x="168" y="63"/>
                    <a:pt x="174" y="78"/>
                    <a:pt x="171" y="80"/>
                  </a:cubicBezTo>
                  <a:cubicBezTo>
                    <a:pt x="164" y="85"/>
                    <a:pt x="153" y="84"/>
                    <a:pt x="144" y="87"/>
                  </a:cubicBezTo>
                  <a:cubicBezTo>
                    <a:pt x="142" y="88"/>
                    <a:pt x="144" y="93"/>
                    <a:pt x="138" y="93"/>
                  </a:cubicBezTo>
                  <a:cubicBezTo>
                    <a:pt x="131" y="94"/>
                    <a:pt x="125" y="93"/>
                    <a:pt x="118" y="93"/>
                  </a:cubicBezTo>
                  <a:cubicBezTo>
                    <a:pt x="110" y="84"/>
                    <a:pt x="110" y="77"/>
                    <a:pt x="118" y="67"/>
                  </a:cubicBezTo>
                  <a:cubicBezTo>
                    <a:pt x="96" y="78"/>
                    <a:pt x="81" y="61"/>
                    <a:pt x="52" y="61"/>
                  </a:cubicBezTo>
                  <a:cubicBezTo>
                    <a:pt x="46" y="38"/>
                    <a:pt x="15" y="40"/>
                    <a:pt x="0" y="28"/>
                  </a:cubicBezTo>
                  <a:cubicBezTo>
                    <a:pt x="3" y="27"/>
                    <a:pt x="4" y="15"/>
                    <a:pt x="6" y="14"/>
                  </a:cubicBezTo>
                  <a:cubicBezTo>
                    <a:pt x="16" y="11"/>
                    <a:pt x="16" y="20"/>
                    <a:pt x="20" y="21"/>
                  </a:cubicBezTo>
                  <a:cubicBezTo>
                    <a:pt x="29" y="22"/>
                    <a:pt x="47" y="27"/>
                    <a:pt x="52" y="34"/>
                  </a:cubicBezTo>
                  <a:cubicBezTo>
                    <a:pt x="54" y="36"/>
                    <a:pt x="63" y="32"/>
                    <a:pt x="66" y="34"/>
                  </a:cubicBezTo>
                  <a:cubicBezTo>
                    <a:pt x="69" y="37"/>
                    <a:pt x="63" y="49"/>
                    <a:pt x="72" y="47"/>
                  </a:cubicBezTo>
                  <a:cubicBezTo>
                    <a:pt x="90" y="41"/>
                    <a:pt x="62" y="30"/>
                    <a:pt x="79" y="21"/>
                  </a:cubicBezTo>
                  <a:cubicBezTo>
                    <a:pt x="90" y="12"/>
                    <a:pt x="91" y="34"/>
                    <a:pt x="92" y="34"/>
                  </a:cubicBezTo>
                  <a:cubicBezTo>
                    <a:pt x="115" y="34"/>
                    <a:pt x="125" y="0"/>
                    <a:pt x="16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03">
              <a:extLst>
                <a:ext uri="{FF2B5EF4-FFF2-40B4-BE49-F238E27FC236}">
                  <a16:creationId xmlns:a16="http://schemas.microsoft.com/office/drawing/2014/main" id="{97650B9C-30C9-47F9-A6AA-B46748328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263" y="2611440"/>
              <a:ext cx="303213" cy="71438"/>
            </a:xfrm>
            <a:custGeom>
              <a:avLst/>
              <a:gdLst>
                <a:gd name="T0" fmla="*/ 144 w 323"/>
                <a:gd name="T1" fmla="*/ 44 h 123"/>
                <a:gd name="T2" fmla="*/ 210 w 323"/>
                <a:gd name="T3" fmla="*/ 71 h 123"/>
                <a:gd name="T4" fmla="*/ 210 w 323"/>
                <a:gd name="T5" fmla="*/ 38 h 123"/>
                <a:gd name="T6" fmla="*/ 190 w 323"/>
                <a:gd name="T7" fmla="*/ 11 h 123"/>
                <a:gd name="T8" fmla="*/ 236 w 323"/>
                <a:gd name="T9" fmla="*/ 5 h 123"/>
                <a:gd name="T10" fmla="*/ 249 w 323"/>
                <a:gd name="T11" fmla="*/ 18 h 123"/>
                <a:gd name="T12" fmla="*/ 249 w 323"/>
                <a:gd name="T13" fmla="*/ 31 h 123"/>
                <a:gd name="T14" fmla="*/ 276 w 323"/>
                <a:gd name="T15" fmla="*/ 51 h 123"/>
                <a:gd name="T16" fmla="*/ 295 w 323"/>
                <a:gd name="T17" fmla="*/ 38 h 123"/>
                <a:gd name="T18" fmla="*/ 315 w 323"/>
                <a:gd name="T19" fmla="*/ 51 h 123"/>
                <a:gd name="T20" fmla="*/ 322 w 323"/>
                <a:gd name="T21" fmla="*/ 64 h 123"/>
                <a:gd name="T22" fmla="*/ 315 w 323"/>
                <a:gd name="T23" fmla="*/ 90 h 123"/>
                <a:gd name="T24" fmla="*/ 276 w 323"/>
                <a:gd name="T25" fmla="*/ 97 h 123"/>
                <a:gd name="T26" fmla="*/ 249 w 323"/>
                <a:gd name="T27" fmla="*/ 90 h 123"/>
                <a:gd name="T28" fmla="*/ 190 w 323"/>
                <a:gd name="T29" fmla="*/ 103 h 123"/>
                <a:gd name="T30" fmla="*/ 177 w 323"/>
                <a:gd name="T31" fmla="*/ 103 h 123"/>
                <a:gd name="T32" fmla="*/ 157 w 323"/>
                <a:gd name="T33" fmla="*/ 110 h 123"/>
                <a:gd name="T34" fmla="*/ 92 w 323"/>
                <a:gd name="T35" fmla="*/ 123 h 123"/>
                <a:gd name="T36" fmla="*/ 151 w 323"/>
                <a:gd name="T37" fmla="*/ 103 h 123"/>
                <a:gd name="T38" fmla="*/ 118 w 323"/>
                <a:gd name="T39" fmla="*/ 90 h 123"/>
                <a:gd name="T40" fmla="*/ 92 w 323"/>
                <a:gd name="T41" fmla="*/ 77 h 123"/>
                <a:gd name="T42" fmla="*/ 65 w 323"/>
                <a:gd name="T43" fmla="*/ 90 h 123"/>
                <a:gd name="T44" fmla="*/ 46 w 323"/>
                <a:gd name="T45" fmla="*/ 84 h 123"/>
                <a:gd name="T46" fmla="*/ 0 w 323"/>
                <a:gd name="T47" fmla="*/ 77 h 123"/>
                <a:gd name="T48" fmla="*/ 13 w 323"/>
                <a:gd name="T49" fmla="*/ 64 h 123"/>
                <a:gd name="T50" fmla="*/ 19 w 323"/>
                <a:gd name="T51" fmla="*/ 44 h 123"/>
                <a:gd name="T52" fmla="*/ 46 w 323"/>
                <a:gd name="T53" fmla="*/ 38 h 123"/>
                <a:gd name="T54" fmla="*/ 39 w 323"/>
                <a:gd name="T55" fmla="*/ 25 h 123"/>
                <a:gd name="T56" fmla="*/ 52 w 323"/>
                <a:gd name="T57" fmla="*/ 25 h 123"/>
                <a:gd name="T58" fmla="*/ 72 w 323"/>
                <a:gd name="T59" fmla="*/ 18 h 123"/>
                <a:gd name="T60" fmla="*/ 105 w 323"/>
                <a:gd name="T61" fmla="*/ 25 h 123"/>
                <a:gd name="T62" fmla="*/ 111 w 323"/>
                <a:gd name="T63" fmla="*/ 38 h 123"/>
                <a:gd name="T64" fmla="*/ 124 w 323"/>
                <a:gd name="T65" fmla="*/ 38 h 123"/>
                <a:gd name="T66" fmla="*/ 124 w 323"/>
                <a:gd name="T67" fmla="*/ 58 h 123"/>
                <a:gd name="T68" fmla="*/ 144 w 323"/>
                <a:gd name="T69" fmla="*/ 4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3" h="123">
                  <a:moveTo>
                    <a:pt x="144" y="44"/>
                  </a:moveTo>
                  <a:cubicBezTo>
                    <a:pt x="137" y="67"/>
                    <a:pt x="198" y="56"/>
                    <a:pt x="210" y="71"/>
                  </a:cubicBezTo>
                  <a:cubicBezTo>
                    <a:pt x="222" y="43"/>
                    <a:pt x="166" y="39"/>
                    <a:pt x="210" y="38"/>
                  </a:cubicBezTo>
                  <a:cubicBezTo>
                    <a:pt x="220" y="13"/>
                    <a:pt x="181" y="36"/>
                    <a:pt x="190" y="11"/>
                  </a:cubicBezTo>
                  <a:cubicBezTo>
                    <a:pt x="211" y="15"/>
                    <a:pt x="213" y="0"/>
                    <a:pt x="236" y="5"/>
                  </a:cubicBezTo>
                  <a:cubicBezTo>
                    <a:pt x="230" y="19"/>
                    <a:pt x="246" y="14"/>
                    <a:pt x="249" y="18"/>
                  </a:cubicBezTo>
                  <a:cubicBezTo>
                    <a:pt x="251" y="20"/>
                    <a:pt x="247" y="29"/>
                    <a:pt x="249" y="31"/>
                  </a:cubicBezTo>
                  <a:cubicBezTo>
                    <a:pt x="256" y="36"/>
                    <a:pt x="267" y="40"/>
                    <a:pt x="276" y="51"/>
                  </a:cubicBezTo>
                  <a:cubicBezTo>
                    <a:pt x="282" y="47"/>
                    <a:pt x="282" y="36"/>
                    <a:pt x="295" y="38"/>
                  </a:cubicBezTo>
                  <a:cubicBezTo>
                    <a:pt x="305" y="38"/>
                    <a:pt x="311" y="45"/>
                    <a:pt x="315" y="51"/>
                  </a:cubicBezTo>
                  <a:cubicBezTo>
                    <a:pt x="316" y="52"/>
                    <a:pt x="323" y="62"/>
                    <a:pt x="322" y="64"/>
                  </a:cubicBezTo>
                  <a:cubicBezTo>
                    <a:pt x="313" y="72"/>
                    <a:pt x="323" y="69"/>
                    <a:pt x="315" y="90"/>
                  </a:cubicBezTo>
                  <a:cubicBezTo>
                    <a:pt x="303" y="75"/>
                    <a:pt x="288" y="96"/>
                    <a:pt x="276" y="97"/>
                  </a:cubicBezTo>
                  <a:cubicBezTo>
                    <a:pt x="264" y="98"/>
                    <a:pt x="261" y="91"/>
                    <a:pt x="249" y="90"/>
                  </a:cubicBezTo>
                  <a:cubicBezTo>
                    <a:pt x="231" y="90"/>
                    <a:pt x="205" y="98"/>
                    <a:pt x="190" y="103"/>
                  </a:cubicBezTo>
                  <a:cubicBezTo>
                    <a:pt x="188" y="104"/>
                    <a:pt x="178" y="102"/>
                    <a:pt x="177" y="103"/>
                  </a:cubicBezTo>
                  <a:cubicBezTo>
                    <a:pt x="171" y="111"/>
                    <a:pt x="168" y="107"/>
                    <a:pt x="157" y="110"/>
                  </a:cubicBezTo>
                  <a:cubicBezTo>
                    <a:pt x="150" y="112"/>
                    <a:pt x="115" y="121"/>
                    <a:pt x="92" y="123"/>
                  </a:cubicBezTo>
                  <a:cubicBezTo>
                    <a:pt x="94" y="100"/>
                    <a:pt x="126" y="105"/>
                    <a:pt x="151" y="103"/>
                  </a:cubicBezTo>
                  <a:cubicBezTo>
                    <a:pt x="153" y="75"/>
                    <a:pt x="130" y="93"/>
                    <a:pt x="118" y="90"/>
                  </a:cubicBezTo>
                  <a:cubicBezTo>
                    <a:pt x="105" y="87"/>
                    <a:pt x="103" y="86"/>
                    <a:pt x="92" y="77"/>
                  </a:cubicBezTo>
                  <a:cubicBezTo>
                    <a:pt x="78" y="72"/>
                    <a:pt x="77" y="89"/>
                    <a:pt x="65" y="90"/>
                  </a:cubicBezTo>
                  <a:cubicBezTo>
                    <a:pt x="55" y="92"/>
                    <a:pt x="54" y="85"/>
                    <a:pt x="46" y="84"/>
                  </a:cubicBezTo>
                  <a:cubicBezTo>
                    <a:pt x="30" y="81"/>
                    <a:pt x="10" y="88"/>
                    <a:pt x="0" y="77"/>
                  </a:cubicBezTo>
                  <a:cubicBezTo>
                    <a:pt x="0" y="69"/>
                    <a:pt x="9" y="68"/>
                    <a:pt x="13" y="64"/>
                  </a:cubicBezTo>
                  <a:cubicBezTo>
                    <a:pt x="15" y="62"/>
                    <a:pt x="17" y="46"/>
                    <a:pt x="19" y="44"/>
                  </a:cubicBezTo>
                  <a:cubicBezTo>
                    <a:pt x="28" y="38"/>
                    <a:pt x="39" y="45"/>
                    <a:pt x="46" y="38"/>
                  </a:cubicBezTo>
                  <a:cubicBezTo>
                    <a:pt x="49" y="34"/>
                    <a:pt x="23" y="29"/>
                    <a:pt x="39" y="25"/>
                  </a:cubicBezTo>
                  <a:cubicBezTo>
                    <a:pt x="43" y="24"/>
                    <a:pt x="48" y="26"/>
                    <a:pt x="52" y="25"/>
                  </a:cubicBezTo>
                  <a:cubicBezTo>
                    <a:pt x="60" y="23"/>
                    <a:pt x="65" y="18"/>
                    <a:pt x="72" y="18"/>
                  </a:cubicBezTo>
                  <a:cubicBezTo>
                    <a:pt x="76" y="18"/>
                    <a:pt x="101" y="21"/>
                    <a:pt x="105" y="25"/>
                  </a:cubicBezTo>
                  <a:cubicBezTo>
                    <a:pt x="110" y="28"/>
                    <a:pt x="105" y="34"/>
                    <a:pt x="111" y="38"/>
                  </a:cubicBezTo>
                  <a:cubicBezTo>
                    <a:pt x="114" y="39"/>
                    <a:pt x="123" y="36"/>
                    <a:pt x="124" y="38"/>
                  </a:cubicBezTo>
                  <a:cubicBezTo>
                    <a:pt x="129" y="44"/>
                    <a:pt x="111" y="60"/>
                    <a:pt x="124" y="58"/>
                  </a:cubicBezTo>
                  <a:cubicBezTo>
                    <a:pt x="129" y="57"/>
                    <a:pt x="132" y="38"/>
                    <a:pt x="144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04">
              <a:extLst>
                <a:ext uri="{FF2B5EF4-FFF2-40B4-BE49-F238E27FC236}">
                  <a16:creationId xmlns:a16="http://schemas.microsoft.com/office/drawing/2014/main" id="{8458EF9A-6CB7-4949-B787-14149843C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713" y="2684465"/>
              <a:ext cx="242888" cy="100013"/>
            </a:xfrm>
            <a:custGeom>
              <a:avLst/>
              <a:gdLst>
                <a:gd name="T0" fmla="*/ 33 w 259"/>
                <a:gd name="T1" fmla="*/ 5 h 173"/>
                <a:gd name="T2" fmla="*/ 145 w 259"/>
                <a:gd name="T3" fmla="*/ 11 h 173"/>
                <a:gd name="T4" fmla="*/ 158 w 259"/>
                <a:gd name="T5" fmla="*/ 11 h 173"/>
                <a:gd name="T6" fmla="*/ 184 w 259"/>
                <a:gd name="T7" fmla="*/ 18 h 173"/>
                <a:gd name="T8" fmla="*/ 211 w 259"/>
                <a:gd name="T9" fmla="*/ 18 h 173"/>
                <a:gd name="T10" fmla="*/ 217 w 259"/>
                <a:gd name="T11" fmla="*/ 24 h 173"/>
                <a:gd name="T12" fmla="*/ 256 w 259"/>
                <a:gd name="T13" fmla="*/ 51 h 173"/>
                <a:gd name="T14" fmla="*/ 197 w 259"/>
                <a:gd name="T15" fmla="*/ 64 h 173"/>
                <a:gd name="T16" fmla="*/ 191 w 259"/>
                <a:gd name="T17" fmla="*/ 77 h 173"/>
                <a:gd name="T18" fmla="*/ 178 w 259"/>
                <a:gd name="T19" fmla="*/ 70 h 173"/>
                <a:gd name="T20" fmla="*/ 171 w 259"/>
                <a:gd name="T21" fmla="*/ 77 h 173"/>
                <a:gd name="T22" fmla="*/ 178 w 259"/>
                <a:gd name="T23" fmla="*/ 83 h 173"/>
                <a:gd name="T24" fmla="*/ 165 w 259"/>
                <a:gd name="T25" fmla="*/ 90 h 173"/>
                <a:gd name="T26" fmla="*/ 165 w 259"/>
                <a:gd name="T27" fmla="*/ 103 h 173"/>
                <a:gd name="T28" fmla="*/ 151 w 259"/>
                <a:gd name="T29" fmla="*/ 103 h 173"/>
                <a:gd name="T30" fmla="*/ 138 w 259"/>
                <a:gd name="T31" fmla="*/ 116 h 173"/>
                <a:gd name="T32" fmla="*/ 138 w 259"/>
                <a:gd name="T33" fmla="*/ 143 h 173"/>
                <a:gd name="T34" fmla="*/ 59 w 259"/>
                <a:gd name="T35" fmla="*/ 162 h 173"/>
                <a:gd name="T36" fmla="*/ 0 w 259"/>
                <a:gd name="T37" fmla="*/ 123 h 173"/>
                <a:gd name="T38" fmla="*/ 20 w 259"/>
                <a:gd name="T39" fmla="*/ 110 h 173"/>
                <a:gd name="T40" fmla="*/ 27 w 259"/>
                <a:gd name="T41" fmla="*/ 97 h 173"/>
                <a:gd name="T42" fmla="*/ 20 w 259"/>
                <a:gd name="T43" fmla="*/ 70 h 173"/>
                <a:gd name="T44" fmla="*/ 33 w 259"/>
                <a:gd name="T45" fmla="*/ 64 h 173"/>
                <a:gd name="T46" fmla="*/ 46 w 259"/>
                <a:gd name="T47" fmla="*/ 38 h 173"/>
                <a:gd name="T48" fmla="*/ 33 w 259"/>
                <a:gd name="T49" fmla="*/ 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9" h="173">
                  <a:moveTo>
                    <a:pt x="33" y="5"/>
                  </a:moveTo>
                  <a:cubicBezTo>
                    <a:pt x="73" y="6"/>
                    <a:pt x="116" y="0"/>
                    <a:pt x="145" y="11"/>
                  </a:cubicBezTo>
                  <a:cubicBezTo>
                    <a:pt x="147" y="12"/>
                    <a:pt x="157" y="10"/>
                    <a:pt x="158" y="11"/>
                  </a:cubicBezTo>
                  <a:cubicBezTo>
                    <a:pt x="164" y="19"/>
                    <a:pt x="178" y="11"/>
                    <a:pt x="184" y="18"/>
                  </a:cubicBezTo>
                  <a:cubicBezTo>
                    <a:pt x="196" y="30"/>
                    <a:pt x="185" y="10"/>
                    <a:pt x="211" y="18"/>
                  </a:cubicBezTo>
                  <a:cubicBezTo>
                    <a:pt x="213" y="18"/>
                    <a:pt x="211" y="24"/>
                    <a:pt x="217" y="24"/>
                  </a:cubicBezTo>
                  <a:cubicBezTo>
                    <a:pt x="223" y="25"/>
                    <a:pt x="259" y="34"/>
                    <a:pt x="256" y="51"/>
                  </a:cubicBezTo>
                  <a:cubicBezTo>
                    <a:pt x="235" y="54"/>
                    <a:pt x="213" y="58"/>
                    <a:pt x="197" y="64"/>
                  </a:cubicBezTo>
                  <a:cubicBezTo>
                    <a:pt x="191" y="66"/>
                    <a:pt x="195" y="75"/>
                    <a:pt x="191" y="77"/>
                  </a:cubicBezTo>
                  <a:cubicBezTo>
                    <a:pt x="187" y="79"/>
                    <a:pt x="182" y="67"/>
                    <a:pt x="178" y="70"/>
                  </a:cubicBezTo>
                  <a:cubicBezTo>
                    <a:pt x="180" y="69"/>
                    <a:pt x="170" y="81"/>
                    <a:pt x="171" y="77"/>
                  </a:cubicBezTo>
                  <a:cubicBezTo>
                    <a:pt x="170" y="81"/>
                    <a:pt x="177" y="86"/>
                    <a:pt x="178" y="83"/>
                  </a:cubicBezTo>
                  <a:cubicBezTo>
                    <a:pt x="174" y="90"/>
                    <a:pt x="168" y="85"/>
                    <a:pt x="165" y="90"/>
                  </a:cubicBezTo>
                  <a:cubicBezTo>
                    <a:pt x="163" y="92"/>
                    <a:pt x="167" y="101"/>
                    <a:pt x="165" y="103"/>
                  </a:cubicBezTo>
                  <a:cubicBezTo>
                    <a:pt x="162" y="105"/>
                    <a:pt x="153" y="101"/>
                    <a:pt x="151" y="103"/>
                  </a:cubicBezTo>
                  <a:cubicBezTo>
                    <a:pt x="147" y="108"/>
                    <a:pt x="147" y="116"/>
                    <a:pt x="138" y="116"/>
                  </a:cubicBezTo>
                  <a:cubicBezTo>
                    <a:pt x="138" y="125"/>
                    <a:pt x="138" y="134"/>
                    <a:pt x="138" y="143"/>
                  </a:cubicBezTo>
                  <a:cubicBezTo>
                    <a:pt x="106" y="142"/>
                    <a:pt x="111" y="173"/>
                    <a:pt x="59" y="162"/>
                  </a:cubicBezTo>
                  <a:cubicBezTo>
                    <a:pt x="66" y="123"/>
                    <a:pt x="24" y="132"/>
                    <a:pt x="0" y="123"/>
                  </a:cubicBezTo>
                  <a:cubicBezTo>
                    <a:pt x="3" y="115"/>
                    <a:pt x="16" y="115"/>
                    <a:pt x="20" y="110"/>
                  </a:cubicBezTo>
                  <a:cubicBezTo>
                    <a:pt x="21" y="108"/>
                    <a:pt x="8" y="91"/>
                    <a:pt x="27" y="97"/>
                  </a:cubicBezTo>
                  <a:cubicBezTo>
                    <a:pt x="27" y="85"/>
                    <a:pt x="19" y="83"/>
                    <a:pt x="20" y="70"/>
                  </a:cubicBezTo>
                  <a:cubicBezTo>
                    <a:pt x="31" y="78"/>
                    <a:pt x="30" y="75"/>
                    <a:pt x="33" y="64"/>
                  </a:cubicBezTo>
                  <a:cubicBezTo>
                    <a:pt x="36" y="54"/>
                    <a:pt x="46" y="57"/>
                    <a:pt x="46" y="38"/>
                  </a:cubicBezTo>
                  <a:cubicBezTo>
                    <a:pt x="51" y="17"/>
                    <a:pt x="24" y="29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05">
              <a:extLst>
                <a:ext uri="{FF2B5EF4-FFF2-40B4-BE49-F238E27FC236}">
                  <a16:creationId xmlns:a16="http://schemas.microsoft.com/office/drawing/2014/main" id="{CAA1DB66-48B6-43AC-91A6-F0AD9B7B7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488" y="2706691"/>
              <a:ext cx="50800" cy="22225"/>
            </a:xfrm>
            <a:custGeom>
              <a:avLst/>
              <a:gdLst>
                <a:gd name="T0" fmla="*/ 7 w 54"/>
                <a:gd name="T1" fmla="*/ 0 h 39"/>
                <a:gd name="T2" fmla="*/ 46 w 54"/>
                <a:gd name="T3" fmla="*/ 0 h 39"/>
                <a:gd name="T4" fmla="*/ 53 w 54"/>
                <a:gd name="T5" fmla="*/ 26 h 39"/>
                <a:gd name="T6" fmla="*/ 40 w 54"/>
                <a:gd name="T7" fmla="*/ 39 h 39"/>
                <a:gd name="T8" fmla="*/ 0 w 54"/>
                <a:gd name="T9" fmla="*/ 19 h 39"/>
                <a:gd name="T10" fmla="*/ 7 w 54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9">
                  <a:moveTo>
                    <a:pt x="7" y="0"/>
                  </a:moveTo>
                  <a:cubicBezTo>
                    <a:pt x="20" y="0"/>
                    <a:pt x="33" y="0"/>
                    <a:pt x="46" y="0"/>
                  </a:cubicBezTo>
                  <a:cubicBezTo>
                    <a:pt x="45" y="11"/>
                    <a:pt x="54" y="13"/>
                    <a:pt x="53" y="26"/>
                  </a:cubicBezTo>
                  <a:cubicBezTo>
                    <a:pt x="42" y="23"/>
                    <a:pt x="40" y="31"/>
                    <a:pt x="40" y="39"/>
                  </a:cubicBezTo>
                  <a:cubicBezTo>
                    <a:pt x="29" y="30"/>
                    <a:pt x="23" y="16"/>
                    <a:pt x="0" y="19"/>
                  </a:cubicBezTo>
                  <a:cubicBezTo>
                    <a:pt x="4" y="14"/>
                    <a:pt x="7" y="9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06">
              <a:extLst>
                <a:ext uri="{FF2B5EF4-FFF2-40B4-BE49-F238E27FC236}">
                  <a16:creationId xmlns:a16="http://schemas.microsoft.com/office/drawing/2014/main" id="{22D2CB2B-CE0C-46AE-9CF9-DFDD40832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775" y="2695578"/>
              <a:ext cx="120650" cy="52388"/>
            </a:xfrm>
            <a:custGeom>
              <a:avLst/>
              <a:gdLst>
                <a:gd name="T0" fmla="*/ 115 w 129"/>
                <a:gd name="T1" fmla="*/ 6 h 92"/>
                <a:gd name="T2" fmla="*/ 122 w 129"/>
                <a:gd name="T3" fmla="*/ 39 h 92"/>
                <a:gd name="T4" fmla="*/ 108 w 129"/>
                <a:gd name="T5" fmla="*/ 52 h 92"/>
                <a:gd name="T6" fmla="*/ 76 w 129"/>
                <a:gd name="T7" fmla="*/ 59 h 92"/>
                <a:gd name="T8" fmla="*/ 23 w 129"/>
                <a:gd name="T9" fmla="*/ 92 h 92"/>
                <a:gd name="T10" fmla="*/ 16 w 129"/>
                <a:gd name="T11" fmla="*/ 65 h 92"/>
                <a:gd name="T12" fmla="*/ 3 w 129"/>
                <a:gd name="T13" fmla="*/ 52 h 92"/>
                <a:gd name="T14" fmla="*/ 3 w 129"/>
                <a:gd name="T15" fmla="*/ 20 h 92"/>
                <a:gd name="T16" fmla="*/ 16 w 129"/>
                <a:gd name="T17" fmla="*/ 6 h 92"/>
                <a:gd name="T18" fmla="*/ 36 w 129"/>
                <a:gd name="T19" fmla="*/ 0 h 92"/>
                <a:gd name="T20" fmla="*/ 89 w 129"/>
                <a:gd name="T21" fmla="*/ 13 h 92"/>
                <a:gd name="T22" fmla="*/ 115 w 129"/>
                <a:gd name="T23" fmla="*/ 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" h="92">
                  <a:moveTo>
                    <a:pt x="115" y="6"/>
                  </a:moveTo>
                  <a:cubicBezTo>
                    <a:pt x="129" y="5"/>
                    <a:pt x="118" y="30"/>
                    <a:pt x="122" y="39"/>
                  </a:cubicBezTo>
                  <a:cubicBezTo>
                    <a:pt x="110" y="37"/>
                    <a:pt x="109" y="44"/>
                    <a:pt x="108" y="52"/>
                  </a:cubicBezTo>
                  <a:cubicBezTo>
                    <a:pt x="88" y="41"/>
                    <a:pt x="81" y="77"/>
                    <a:pt x="76" y="59"/>
                  </a:cubicBezTo>
                  <a:cubicBezTo>
                    <a:pt x="61" y="72"/>
                    <a:pt x="48" y="89"/>
                    <a:pt x="23" y="92"/>
                  </a:cubicBezTo>
                  <a:cubicBezTo>
                    <a:pt x="18" y="86"/>
                    <a:pt x="16" y="77"/>
                    <a:pt x="16" y="65"/>
                  </a:cubicBezTo>
                  <a:cubicBezTo>
                    <a:pt x="13" y="59"/>
                    <a:pt x="6" y="60"/>
                    <a:pt x="3" y="52"/>
                  </a:cubicBezTo>
                  <a:cubicBezTo>
                    <a:pt x="0" y="43"/>
                    <a:pt x="6" y="29"/>
                    <a:pt x="3" y="20"/>
                  </a:cubicBezTo>
                  <a:cubicBezTo>
                    <a:pt x="15" y="22"/>
                    <a:pt x="16" y="14"/>
                    <a:pt x="16" y="6"/>
                  </a:cubicBezTo>
                  <a:cubicBezTo>
                    <a:pt x="26" y="7"/>
                    <a:pt x="35" y="7"/>
                    <a:pt x="36" y="0"/>
                  </a:cubicBezTo>
                  <a:cubicBezTo>
                    <a:pt x="46" y="12"/>
                    <a:pt x="79" y="1"/>
                    <a:pt x="89" y="13"/>
                  </a:cubicBezTo>
                  <a:cubicBezTo>
                    <a:pt x="99" y="12"/>
                    <a:pt x="114" y="16"/>
                    <a:pt x="115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07">
              <a:extLst>
                <a:ext uri="{FF2B5EF4-FFF2-40B4-BE49-F238E27FC236}">
                  <a16:creationId xmlns:a16="http://schemas.microsoft.com/office/drawing/2014/main" id="{70D1659B-B7BB-46E1-BF36-966D4050D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063" y="2905128"/>
              <a:ext cx="265113" cy="79375"/>
            </a:xfrm>
            <a:custGeom>
              <a:avLst/>
              <a:gdLst>
                <a:gd name="T0" fmla="*/ 205 w 283"/>
                <a:gd name="T1" fmla="*/ 0 h 136"/>
                <a:gd name="T2" fmla="*/ 232 w 283"/>
                <a:gd name="T3" fmla="*/ 13 h 136"/>
                <a:gd name="T4" fmla="*/ 251 w 283"/>
                <a:gd name="T5" fmla="*/ 20 h 136"/>
                <a:gd name="T6" fmla="*/ 245 w 283"/>
                <a:gd name="T7" fmla="*/ 33 h 136"/>
                <a:gd name="T8" fmla="*/ 278 w 283"/>
                <a:gd name="T9" fmla="*/ 53 h 136"/>
                <a:gd name="T10" fmla="*/ 258 w 283"/>
                <a:gd name="T11" fmla="*/ 92 h 136"/>
                <a:gd name="T12" fmla="*/ 238 w 283"/>
                <a:gd name="T13" fmla="*/ 99 h 136"/>
                <a:gd name="T14" fmla="*/ 212 w 283"/>
                <a:gd name="T15" fmla="*/ 112 h 136"/>
                <a:gd name="T16" fmla="*/ 192 w 283"/>
                <a:gd name="T17" fmla="*/ 118 h 136"/>
                <a:gd name="T18" fmla="*/ 179 w 283"/>
                <a:gd name="T19" fmla="*/ 125 h 136"/>
                <a:gd name="T20" fmla="*/ 100 w 283"/>
                <a:gd name="T21" fmla="*/ 131 h 136"/>
                <a:gd name="T22" fmla="*/ 94 w 283"/>
                <a:gd name="T23" fmla="*/ 125 h 136"/>
                <a:gd name="T24" fmla="*/ 67 w 283"/>
                <a:gd name="T25" fmla="*/ 112 h 136"/>
                <a:gd name="T26" fmla="*/ 54 w 283"/>
                <a:gd name="T27" fmla="*/ 105 h 136"/>
                <a:gd name="T28" fmla="*/ 67 w 283"/>
                <a:gd name="T29" fmla="*/ 99 h 136"/>
                <a:gd name="T30" fmla="*/ 48 w 283"/>
                <a:gd name="T31" fmla="*/ 85 h 136"/>
                <a:gd name="T32" fmla="*/ 48 w 283"/>
                <a:gd name="T33" fmla="*/ 46 h 136"/>
                <a:gd name="T34" fmla="*/ 8 w 283"/>
                <a:gd name="T35" fmla="*/ 53 h 136"/>
                <a:gd name="T36" fmla="*/ 21 w 283"/>
                <a:gd name="T37" fmla="*/ 26 h 136"/>
                <a:gd name="T38" fmla="*/ 74 w 283"/>
                <a:gd name="T39" fmla="*/ 26 h 136"/>
                <a:gd name="T40" fmla="*/ 81 w 283"/>
                <a:gd name="T41" fmla="*/ 53 h 136"/>
                <a:gd name="T42" fmla="*/ 100 w 283"/>
                <a:gd name="T43" fmla="*/ 26 h 136"/>
                <a:gd name="T44" fmla="*/ 140 w 283"/>
                <a:gd name="T45" fmla="*/ 39 h 136"/>
                <a:gd name="T46" fmla="*/ 153 w 283"/>
                <a:gd name="T47" fmla="*/ 26 h 136"/>
                <a:gd name="T48" fmla="*/ 192 w 283"/>
                <a:gd name="T49" fmla="*/ 20 h 136"/>
                <a:gd name="T50" fmla="*/ 205 w 283"/>
                <a:gd name="T5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3" h="136">
                  <a:moveTo>
                    <a:pt x="205" y="0"/>
                  </a:moveTo>
                  <a:cubicBezTo>
                    <a:pt x="212" y="2"/>
                    <a:pt x="220" y="8"/>
                    <a:pt x="232" y="13"/>
                  </a:cubicBezTo>
                  <a:cubicBezTo>
                    <a:pt x="234" y="14"/>
                    <a:pt x="249" y="18"/>
                    <a:pt x="251" y="20"/>
                  </a:cubicBezTo>
                  <a:cubicBezTo>
                    <a:pt x="252" y="20"/>
                    <a:pt x="245" y="30"/>
                    <a:pt x="245" y="33"/>
                  </a:cubicBezTo>
                  <a:cubicBezTo>
                    <a:pt x="245" y="44"/>
                    <a:pt x="262" y="57"/>
                    <a:pt x="278" y="53"/>
                  </a:cubicBezTo>
                  <a:cubicBezTo>
                    <a:pt x="283" y="69"/>
                    <a:pt x="275" y="79"/>
                    <a:pt x="258" y="92"/>
                  </a:cubicBezTo>
                  <a:cubicBezTo>
                    <a:pt x="252" y="96"/>
                    <a:pt x="244" y="95"/>
                    <a:pt x="238" y="99"/>
                  </a:cubicBezTo>
                  <a:cubicBezTo>
                    <a:pt x="227" y="105"/>
                    <a:pt x="230" y="107"/>
                    <a:pt x="212" y="112"/>
                  </a:cubicBezTo>
                  <a:cubicBezTo>
                    <a:pt x="212" y="112"/>
                    <a:pt x="193" y="118"/>
                    <a:pt x="192" y="118"/>
                  </a:cubicBezTo>
                  <a:cubicBezTo>
                    <a:pt x="188" y="124"/>
                    <a:pt x="187" y="123"/>
                    <a:pt x="179" y="125"/>
                  </a:cubicBezTo>
                  <a:cubicBezTo>
                    <a:pt x="172" y="127"/>
                    <a:pt x="122" y="136"/>
                    <a:pt x="100" y="131"/>
                  </a:cubicBezTo>
                  <a:cubicBezTo>
                    <a:pt x="99" y="131"/>
                    <a:pt x="99" y="125"/>
                    <a:pt x="94" y="125"/>
                  </a:cubicBezTo>
                  <a:cubicBezTo>
                    <a:pt x="84" y="124"/>
                    <a:pt x="79" y="112"/>
                    <a:pt x="67" y="112"/>
                  </a:cubicBezTo>
                  <a:cubicBezTo>
                    <a:pt x="62" y="111"/>
                    <a:pt x="61" y="104"/>
                    <a:pt x="54" y="105"/>
                  </a:cubicBezTo>
                  <a:cubicBezTo>
                    <a:pt x="54" y="99"/>
                    <a:pt x="62" y="100"/>
                    <a:pt x="67" y="99"/>
                  </a:cubicBezTo>
                  <a:cubicBezTo>
                    <a:pt x="66" y="91"/>
                    <a:pt x="51" y="91"/>
                    <a:pt x="48" y="85"/>
                  </a:cubicBezTo>
                  <a:cubicBezTo>
                    <a:pt x="42" y="74"/>
                    <a:pt x="52" y="63"/>
                    <a:pt x="48" y="46"/>
                  </a:cubicBezTo>
                  <a:cubicBezTo>
                    <a:pt x="22" y="39"/>
                    <a:pt x="24" y="69"/>
                    <a:pt x="8" y="53"/>
                  </a:cubicBezTo>
                  <a:cubicBezTo>
                    <a:pt x="0" y="31"/>
                    <a:pt x="30" y="48"/>
                    <a:pt x="21" y="26"/>
                  </a:cubicBezTo>
                  <a:cubicBezTo>
                    <a:pt x="48" y="32"/>
                    <a:pt x="44" y="27"/>
                    <a:pt x="74" y="26"/>
                  </a:cubicBezTo>
                  <a:cubicBezTo>
                    <a:pt x="78" y="40"/>
                    <a:pt x="94" y="39"/>
                    <a:pt x="81" y="53"/>
                  </a:cubicBezTo>
                  <a:cubicBezTo>
                    <a:pt x="98" y="55"/>
                    <a:pt x="102" y="44"/>
                    <a:pt x="100" y="26"/>
                  </a:cubicBezTo>
                  <a:cubicBezTo>
                    <a:pt x="103" y="39"/>
                    <a:pt x="160" y="11"/>
                    <a:pt x="140" y="39"/>
                  </a:cubicBezTo>
                  <a:cubicBezTo>
                    <a:pt x="153" y="46"/>
                    <a:pt x="149" y="29"/>
                    <a:pt x="153" y="26"/>
                  </a:cubicBezTo>
                  <a:cubicBezTo>
                    <a:pt x="163" y="20"/>
                    <a:pt x="179" y="24"/>
                    <a:pt x="192" y="20"/>
                  </a:cubicBezTo>
                  <a:cubicBezTo>
                    <a:pt x="200" y="17"/>
                    <a:pt x="206" y="11"/>
                    <a:pt x="2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08">
              <a:extLst>
                <a:ext uri="{FF2B5EF4-FFF2-40B4-BE49-F238E27FC236}">
                  <a16:creationId xmlns:a16="http://schemas.microsoft.com/office/drawing/2014/main" id="{725335EC-F329-43E2-A83D-B50372179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500" y="2924179"/>
              <a:ext cx="158750" cy="68263"/>
            </a:xfrm>
            <a:custGeom>
              <a:avLst/>
              <a:gdLst>
                <a:gd name="T0" fmla="*/ 46 w 170"/>
                <a:gd name="T1" fmla="*/ 0 h 118"/>
                <a:gd name="T2" fmla="*/ 85 w 170"/>
                <a:gd name="T3" fmla="*/ 39 h 118"/>
                <a:gd name="T4" fmla="*/ 98 w 170"/>
                <a:gd name="T5" fmla="*/ 33 h 118"/>
                <a:gd name="T6" fmla="*/ 118 w 170"/>
                <a:gd name="T7" fmla="*/ 52 h 118"/>
                <a:gd name="T8" fmla="*/ 144 w 170"/>
                <a:gd name="T9" fmla="*/ 85 h 118"/>
                <a:gd name="T10" fmla="*/ 170 w 170"/>
                <a:gd name="T11" fmla="*/ 92 h 118"/>
                <a:gd name="T12" fmla="*/ 85 w 170"/>
                <a:gd name="T13" fmla="*/ 98 h 118"/>
                <a:gd name="T14" fmla="*/ 52 w 170"/>
                <a:gd name="T15" fmla="*/ 118 h 118"/>
                <a:gd name="T16" fmla="*/ 0 w 170"/>
                <a:gd name="T17" fmla="*/ 98 h 118"/>
                <a:gd name="T18" fmla="*/ 13 w 170"/>
                <a:gd name="T19" fmla="*/ 92 h 118"/>
                <a:gd name="T20" fmla="*/ 19 w 170"/>
                <a:gd name="T21" fmla="*/ 79 h 118"/>
                <a:gd name="T22" fmla="*/ 19 w 170"/>
                <a:gd name="T23" fmla="*/ 20 h 118"/>
                <a:gd name="T24" fmla="*/ 46 w 170"/>
                <a:gd name="T2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118">
                  <a:moveTo>
                    <a:pt x="46" y="0"/>
                  </a:moveTo>
                  <a:cubicBezTo>
                    <a:pt x="56" y="16"/>
                    <a:pt x="89" y="9"/>
                    <a:pt x="85" y="39"/>
                  </a:cubicBezTo>
                  <a:cubicBezTo>
                    <a:pt x="91" y="44"/>
                    <a:pt x="99" y="33"/>
                    <a:pt x="98" y="33"/>
                  </a:cubicBezTo>
                  <a:cubicBezTo>
                    <a:pt x="108" y="37"/>
                    <a:pt x="103" y="52"/>
                    <a:pt x="118" y="52"/>
                  </a:cubicBezTo>
                  <a:cubicBezTo>
                    <a:pt x="127" y="53"/>
                    <a:pt x="137" y="76"/>
                    <a:pt x="144" y="85"/>
                  </a:cubicBezTo>
                  <a:cubicBezTo>
                    <a:pt x="165" y="80"/>
                    <a:pt x="158" y="80"/>
                    <a:pt x="170" y="92"/>
                  </a:cubicBezTo>
                  <a:cubicBezTo>
                    <a:pt x="155" y="107"/>
                    <a:pt x="111" y="94"/>
                    <a:pt x="85" y="98"/>
                  </a:cubicBezTo>
                  <a:cubicBezTo>
                    <a:pt x="75" y="106"/>
                    <a:pt x="58" y="107"/>
                    <a:pt x="52" y="118"/>
                  </a:cubicBezTo>
                  <a:cubicBezTo>
                    <a:pt x="37" y="109"/>
                    <a:pt x="30" y="92"/>
                    <a:pt x="0" y="98"/>
                  </a:cubicBezTo>
                  <a:cubicBezTo>
                    <a:pt x="0" y="92"/>
                    <a:pt x="8" y="93"/>
                    <a:pt x="13" y="92"/>
                  </a:cubicBezTo>
                  <a:cubicBezTo>
                    <a:pt x="5" y="84"/>
                    <a:pt x="7" y="78"/>
                    <a:pt x="19" y="79"/>
                  </a:cubicBezTo>
                  <a:cubicBezTo>
                    <a:pt x="7" y="56"/>
                    <a:pt x="20" y="47"/>
                    <a:pt x="19" y="20"/>
                  </a:cubicBezTo>
                  <a:cubicBezTo>
                    <a:pt x="32" y="17"/>
                    <a:pt x="48" y="17"/>
                    <a:pt x="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09">
              <a:extLst>
                <a:ext uri="{FF2B5EF4-FFF2-40B4-BE49-F238E27FC236}">
                  <a16:creationId xmlns:a16="http://schemas.microsoft.com/office/drawing/2014/main" id="{C861407C-488C-4F39-A0B8-DA777683A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6850" y="4049716"/>
              <a:ext cx="263525" cy="174625"/>
            </a:xfrm>
            <a:custGeom>
              <a:avLst/>
              <a:gdLst>
                <a:gd name="T0" fmla="*/ 26 w 282"/>
                <a:gd name="T1" fmla="*/ 42 h 300"/>
                <a:gd name="T2" fmla="*/ 13 w 282"/>
                <a:gd name="T3" fmla="*/ 35 h 300"/>
                <a:gd name="T4" fmla="*/ 0 w 282"/>
                <a:gd name="T5" fmla="*/ 16 h 300"/>
                <a:gd name="T6" fmla="*/ 52 w 282"/>
                <a:gd name="T7" fmla="*/ 9 h 300"/>
                <a:gd name="T8" fmla="*/ 78 w 282"/>
                <a:gd name="T9" fmla="*/ 22 h 300"/>
                <a:gd name="T10" fmla="*/ 78 w 282"/>
                <a:gd name="T11" fmla="*/ 35 h 300"/>
                <a:gd name="T12" fmla="*/ 92 w 282"/>
                <a:gd name="T13" fmla="*/ 49 h 300"/>
                <a:gd name="T14" fmla="*/ 118 w 282"/>
                <a:gd name="T15" fmla="*/ 62 h 300"/>
                <a:gd name="T16" fmla="*/ 164 w 282"/>
                <a:gd name="T17" fmla="*/ 101 h 300"/>
                <a:gd name="T18" fmla="*/ 177 w 282"/>
                <a:gd name="T19" fmla="*/ 121 h 300"/>
                <a:gd name="T20" fmla="*/ 197 w 282"/>
                <a:gd name="T21" fmla="*/ 127 h 300"/>
                <a:gd name="T22" fmla="*/ 210 w 282"/>
                <a:gd name="T23" fmla="*/ 141 h 300"/>
                <a:gd name="T24" fmla="*/ 210 w 282"/>
                <a:gd name="T25" fmla="*/ 154 h 300"/>
                <a:gd name="T26" fmla="*/ 223 w 282"/>
                <a:gd name="T27" fmla="*/ 167 h 300"/>
                <a:gd name="T28" fmla="*/ 243 w 282"/>
                <a:gd name="T29" fmla="*/ 187 h 300"/>
                <a:gd name="T30" fmla="*/ 256 w 282"/>
                <a:gd name="T31" fmla="*/ 200 h 300"/>
                <a:gd name="T32" fmla="*/ 269 w 282"/>
                <a:gd name="T33" fmla="*/ 233 h 300"/>
                <a:gd name="T34" fmla="*/ 275 w 282"/>
                <a:gd name="T35" fmla="*/ 259 h 300"/>
                <a:gd name="T36" fmla="*/ 282 w 282"/>
                <a:gd name="T37" fmla="*/ 279 h 300"/>
                <a:gd name="T38" fmla="*/ 249 w 282"/>
                <a:gd name="T39" fmla="*/ 285 h 300"/>
                <a:gd name="T40" fmla="*/ 223 w 282"/>
                <a:gd name="T41" fmla="*/ 285 h 300"/>
                <a:gd name="T42" fmla="*/ 223 w 282"/>
                <a:gd name="T43" fmla="*/ 272 h 300"/>
                <a:gd name="T44" fmla="*/ 210 w 282"/>
                <a:gd name="T45" fmla="*/ 272 h 300"/>
                <a:gd name="T46" fmla="*/ 177 w 282"/>
                <a:gd name="T47" fmla="*/ 246 h 300"/>
                <a:gd name="T48" fmla="*/ 184 w 282"/>
                <a:gd name="T49" fmla="*/ 233 h 300"/>
                <a:gd name="T50" fmla="*/ 177 w 282"/>
                <a:gd name="T51" fmla="*/ 233 h 300"/>
                <a:gd name="T52" fmla="*/ 170 w 282"/>
                <a:gd name="T53" fmla="*/ 219 h 300"/>
                <a:gd name="T54" fmla="*/ 157 w 282"/>
                <a:gd name="T55" fmla="*/ 219 h 300"/>
                <a:gd name="T56" fmla="*/ 131 w 282"/>
                <a:gd name="T57" fmla="*/ 193 h 300"/>
                <a:gd name="T58" fmla="*/ 118 w 282"/>
                <a:gd name="T59" fmla="*/ 147 h 300"/>
                <a:gd name="T60" fmla="*/ 111 w 282"/>
                <a:gd name="T61" fmla="*/ 160 h 300"/>
                <a:gd name="T62" fmla="*/ 98 w 282"/>
                <a:gd name="T63" fmla="*/ 127 h 300"/>
                <a:gd name="T64" fmla="*/ 85 w 282"/>
                <a:gd name="T65" fmla="*/ 114 h 300"/>
                <a:gd name="T66" fmla="*/ 72 w 282"/>
                <a:gd name="T67" fmla="*/ 108 h 300"/>
                <a:gd name="T68" fmla="*/ 65 w 282"/>
                <a:gd name="T69" fmla="*/ 82 h 300"/>
                <a:gd name="T70" fmla="*/ 46 w 282"/>
                <a:gd name="T71" fmla="*/ 68 h 300"/>
                <a:gd name="T72" fmla="*/ 32 w 282"/>
                <a:gd name="T73" fmla="*/ 55 h 300"/>
                <a:gd name="T74" fmla="*/ 26 w 282"/>
                <a:gd name="T75" fmla="*/ 4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2" h="300">
                  <a:moveTo>
                    <a:pt x="26" y="42"/>
                  </a:moveTo>
                  <a:cubicBezTo>
                    <a:pt x="27" y="34"/>
                    <a:pt x="16" y="39"/>
                    <a:pt x="13" y="35"/>
                  </a:cubicBezTo>
                  <a:cubicBezTo>
                    <a:pt x="7" y="30"/>
                    <a:pt x="12" y="14"/>
                    <a:pt x="0" y="16"/>
                  </a:cubicBezTo>
                  <a:cubicBezTo>
                    <a:pt x="17" y="0"/>
                    <a:pt x="29" y="20"/>
                    <a:pt x="52" y="9"/>
                  </a:cubicBezTo>
                  <a:cubicBezTo>
                    <a:pt x="51" y="27"/>
                    <a:pt x="71" y="16"/>
                    <a:pt x="78" y="22"/>
                  </a:cubicBezTo>
                  <a:cubicBezTo>
                    <a:pt x="81" y="24"/>
                    <a:pt x="76" y="34"/>
                    <a:pt x="78" y="35"/>
                  </a:cubicBezTo>
                  <a:cubicBezTo>
                    <a:pt x="84" y="40"/>
                    <a:pt x="95" y="35"/>
                    <a:pt x="92" y="49"/>
                  </a:cubicBezTo>
                  <a:cubicBezTo>
                    <a:pt x="109" y="43"/>
                    <a:pt x="103" y="61"/>
                    <a:pt x="118" y="62"/>
                  </a:cubicBezTo>
                  <a:cubicBezTo>
                    <a:pt x="129" y="62"/>
                    <a:pt x="146" y="100"/>
                    <a:pt x="164" y="101"/>
                  </a:cubicBezTo>
                  <a:cubicBezTo>
                    <a:pt x="177" y="102"/>
                    <a:pt x="170" y="115"/>
                    <a:pt x="177" y="121"/>
                  </a:cubicBezTo>
                  <a:cubicBezTo>
                    <a:pt x="182" y="125"/>
                    <a:pt x="192" y="124"/>
                    <a:pt x="197" y="127"/>
                  </a:cubicBezTo>
                  <a:cubicBezTo>
                    <a:pt x="200" y="130"/>
                    <a:pt x="207" y="138"/>
                    <a:pt x="210" y="141"/>
                  </a:cubicBezTo>
                  <a:cubicBezTo>
                    <a:pt x="212" y="143"/>
                    <a:pt x="208" y="151"/>
                    <a:pt x="210" y="154"/>
                  </a:cubicBezTo>
                  <a:cubicBezTo>
                    <a:pt x="213" y="159"/>
                    <a:pt x="219" y="163"/>
                    <a:pt x="223" y="167"/>
                  </a:cubicBezTo>
                  <a:cubicBezTo>
                    <a:pt x="228" y="172"/>
                    <a:pt x="230" y="186"/>
                    <a:pt x="243" y="187"/>
                  </a:cubicBezTo>
                  <a:cubicBezTo>
                    <a:pt x="245" y="187"/>
                    <a:pt x="254" y="198"/>
                    <a:pt x="256" y="200"/>
                  </a:cubicBezTo>
                  <a:cubicBezTo>
                    <a:pt x="262" y="206"/>
                    <a:pt x="258" y="232"/>
                    <a:pt x="269" y="233"/>
                  </a:cubicBezTo>
                  <a:cubicBezTo>
                    <a:pt x="276" y="233"/>
                    <a:pt x="277" y="250"/>
                    <a:pt x="275" y="259"/>
                  </a:cubicBezTo>
                  <a:cubicBezTo>
                    <a:pt x="274" y="270"/>
                    <a:pt x="261" y="280"/>
                    <a:pt x="282" y="279"/>
                  </a:cubicBezTo>
                  <a:cubicBezTo>
                    <a:pt x="280" y="300"/>
                    <a:pt x="261" y="287"/>
                    <a:pt x="249" y="285"/>
                  </a:cubicBezTo>
                  <a:cubicBezTo>
                    <a:pt x="242" y="284"/>
                    <a:pt x="230" y="288"/>
                    <a:pt x="223" y="285"/>
                  </a:cubicBezTo>
                  <a:cubicBezTo>
                    <a:pt x="221" y="284"/>
                    <a:pt x="224" y="273"/>
                    <a:pt x="223" y="272"/>
                  </a:cubicBezTo>
                  <a:cubicBezTo>
                    <a:pt x="221" y="270"/>
                    <a:pt x="212" y="274"/>
                    <a:pt x="210" y="272"/>
                  </a:cubicBezTo>
                  <a:cubicBezTo>
                    <a:pt x="204" y="267"/>
                    <a:pt x="192" y="246"/>
                    <a:pt x="177" y="246"/>
                  </a:cubicBezTo>
                  <a:cubicBezTo>
                    <a:pt x="178" y="240"/>
                    <a:pt x="184" y="239"/>
                    <a:pt x="184" y="233"/>
                  </a:cubicBezTo>
                  <a:cubicBezTo>
                    <a:pt x="182" y="225"/>
                    <a:pt x="177" y="229"/>
                    <a:pt x="177" y="233"/>
                  </a:cubicBezTo>
                  <a:cubicBezTo>
                    <a:pt x="169" y="235"/>
                    <a:pt x="174" y="222"/>
                    <a:pt x="170" y="219"/>
                  </a:cubicBezTo>
                  <a:cubicBezTo>
                    <a:pt x="168" y="218"/>
                    <a:pt x="159" y="222"/>
                    <a:pt x="157" y="219"/>
                  </a:cubicBezTo>
                  <a:cubicBezTo>
                    <a:pt x="148" y="211"/>
                    <a:pt x="148" y="193"/>
                    <a:pt x="131" y="193"/>
                  </a:cubicBezTo>
                  <a:cubicBezTo>
                    <a:pt x="138" y="166"/>
                    <a:pt x="117" y="168"/>
                    <a:pt x="118" y="147"/>
                  </a:cubicBezTo>
                  <a:cubicBezTo>
                    <a:pt x="112" y="147"/>
                    <a:pt x="113" y="155"/>
                    <a:pt x="111" y="160"/>
                  </a:cubicBezTo>
                  <a:cubicBezTo>
                    <a:pt x="101" y="154"/>
                    <a:pt x="104" y="138"/>
                    <a:pt x="98" y="127"/>
                  </a:cubicBezTo>
                  <a:cubicBezTo>
                    <a:pt x="96" y="124"/>
                    <a:pt x="88" y="117"/>
                    <a:pt x="85" y="114"/>
                  </a:cubicBezTo>
                  <a:cubicBezTo>
                    <a:pt x="82" y="112"/>
                    <a:pt x="79" y="106"/>
                    <a:pt x="72" y="108"/>
                  </a:cubicBezTo>
                  <a:cubicBezTo>
                    <a:pt x="75" y="94"/>
                    <a:pt x="67" y="90"/>
                    <a:pt x="65" y="82"/>
                  </a:cubicBezTo>
                  <a:cubicBezTo>
                    <a:pt x="62" y="74"/>
                    <a:pt x="52" y="73"/>
                    <a:pt x="46" y="68"/>
                  </a:cubicBezTo>
                  <a:cubicBezTo>
                    <a:pt x="45" y="68"/>
                    <a:pt x="32" y="54"/>
                    <a:pt x="32" y="55"/>
                  </a:cubicBezTo>
                  <a:cubicBezTo>
                    <a:pt x="28" y="42"/>
                    <a:pt x="50" y="31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10">
              <a:extLst>
                <a:ext uri="{FF2B5EF4-FFF2-40B4-BE49-F238E27FC236}">
                  <a16:creationId xmlns:a16="http://schemas.microsoft.com/office/drawing/2014/main" id="{99ED4132-E949-4C61-8E64-F37E85977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338" y="4322766"/>
              <a:ext cx="188913" cy="214313"/>
            </a:xfrm>
            <a:custGeom>
              <a:avLst/>
              <a:gdLst>
                <a:gd name="T0" fmla="*/ 152 w 201"/>
                <a:gd name="T1" fmla="*/ 0 h 369"/>
                <a:gd name="T2" fmla="*/ 178 w 201"/>
                <a:gd name="T3" fmla="*/ 7 h 369"/>
                <a:gd name="T4" fmla="*/ 165 w 201"/>
                <a:gd name="T5" fmla="*/ 125 h 369"/>
                <a:gd name="T6" fmla="*/ 152 w 201"/>
                <a:gd name="T7" fmla="*/ 204 h 369"/>
                <a:gd name="T8" fmla="*/ 132 w 201"/>
                <a:gd name="T9" fmla="*/ 237 h 369"/>
                <a:gd name="T10" fmla="*/ 126 w 201"/>
                <a:gd name="T11" fmla="*/ 276 h 369"/>
                <a:gd name="T12" fmla="*/ 126 w 201"/>
                <a:gd name="T13" fmla="*/ 289 h 369"/>
                <a:gd name="T14" fmla="*/ 113 w 201"/>
                <a:gd name="T15" fmla="*/ 296 h 369"/>
                <a:gd name="T16" fmla="*/ 106 w 201"/>
                <a:gd name="T17" fmla="*/ 335 h 369"/>
                <a:gd name="T18" fmla="*/ 100 w 201"/>
                <a:gd name="T19" fmla="*/ 342 h 369"/>
                <a:gd name="T20" fmla="*/ 93 w 201"/>
                <a:gd name="T21" fmla="*/ 361 h 369"/>
                <a:gd name="T22" fmla="*/ 27 w 201"/>
                <a:gd name="T23" fmla="*/ 368 h 369"/>
                <a:gd name="T24" fmla="*/ 21 w 201"/>
                <a:gd name="T25" fmla="*/ 335 h 369"/>
                <a:gd name="T26" fmla="*/ 14 w 201"/>
                <a:gd name="T27" fmla="*/ 322 h 369"/>
                <a:gd name="T28" fmla="*/ 1 w 201"/>
                <a:gd name="T29" fmla="*/ 315 h 369"/>
                <a:gd name="T30" fmla="*/ 1 w 201"/>
                <a:gd name="T31" fmla="*/ 289 h 369"/>
                <a:gd name="T32" fmla="*/ 8 w 201"/>
                <a:gd name="T33" fmla="*/ 282 h 369"/>
                <a:gd name="T34" fmla="*/ 1 w 201"/>
                <a:gd name="T35" fmla="*/ 276 h 369"/>
                <a:gd name="T36" fmla="*/ 14 w 201"/>
                <a:gd name="T37" fmla="*/ 250 h 369"/>
                <a:gd name="T38" fmla="*/ 14 w 201"/>
                <a:gd name="T39" fmla="*/ 237 h 369"/>
                <a:gd name="T40" fmla="*/ 27 w 201"/>
                <a:gd name="T41" fmla="*/ 230 h 369"/>
                <a:gd name="T42" fmla="*/ 40 w 201"/>
                <a:gd name="T43" fmla="*/ 197 h 369"/>
                <a:gd name="T44" fmla="*/ 27 w 201"/>
                <a:gd name="T45" fmla="*/ 177 h 369"/>
                <a:gd name="T46" fmla="*/ 27 w 201"/>
                <a:gd name="T47" fmla="*/ 138 h 369"/>
                <a:gd name="T48" fmla="*/ 40 w 201"/>
                <a:gd name="T49" fmla="*/ 125 h 369"/>
                <a:gd name="T50" fmla="*/ 60 w 201"/>
                <a:gd name="T51" fmla="*/ 112 h 369"/>
                <a:gd name="T52" fmla="*/ 93 w 201"/>
                <a:gd name="T53" fmla="*/ 85 h 369"/>
                <a:gd name="T54" fmla="*/ 113 w 201"/>
                <a:gd name="T55" fmla="*/ 92 h 369"/>
                <a:gd name="T56" fmla="*/ 119 w 201"/>
                <a:gd name="T57" fmla="*/ 53 h 369"/>
                <a:gd name="T58" fmla="*/ 139 w 201"/>
                <a:gd name="T59" fmla="*/ 46 h 369"/>
                <a:gd name="T60" fmla="*/ 152 w 201"/>
                <a:gd name="T61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1" h="369">
                  <a:moveTo>
                    <a:pt x="152" y="0"/>
                  </a:moveTo>
                  <a:cubicBezTo>
                    <a:pt x="158" y="5"/>
                    <a:pt x="167" y="7"/>
                    <a:pt x="178" y="7"/>
                  </a:cubicBezTo>
                  <a:cubicBezTo>
                    <a:pt x="167" y="40"/>
                    <a:pt x="201" y="100"/>
                    <a:pt x="165" y="125"/>
                  </a:cubicBezTo>
                  <a:cubicBezTo>
                    <a:pt x="166" y="154"/>
                    <a:pt x="161" y="177"/>
                    <a:pt x="152" y="204"/>
                  </a:cubicBezTo>
                  <a:cubicBezTo>
                    <a:pt x="148" y="215"/>
                    <a:pt x="145" y="235"/>
                    <a:pt x="132" y="237"/>
                  </a:cubicBezTo>
                  <a:cubicBezTo>
                    <a:pt x="137" y="253"/>
                    <a:pt x="129" y="265"/>
                    <a:pt x="126" y="276"/>
                  </a:cubicBezTo>
                  <a:cubicBezTo>
                    <a:pt x="125" y="279"/>
                    <a:pt x="128" y="286"/>
                    <a:pt x="126" y="289"/>
                  </a:cubicBezTo>
                  <a:cubicBezTo>
                    <a:pt x="124" y="291"/>
                    <a:pt x="113" y="294"/>
                    <a:pt x="113" y="296"/>
                  </a:cubicBezTo>
                  <a:cubicBezTo>
                    <a:pt x="108" y="308"/>
                    <a:pt x="112" y="321"/>
                    <a:pt x="106" y="335"/>
                  </a:cubicBezTo>
                  <a:cubicBezTo>
                    <a:pt x="105" y="338"/>
                    <a:pt x="100" y="335"/>
                    <a:pt x="100" y="342"/>
                  </a:cubicBezTo>
                  <a:cubicBezTo>
                    <a:pt x="99" y="347"/>
                    <a:pt x="90" y="352"/>
                    <a:pt x="93" y="361"/>
                  </a:cubicBezTo>
                  <a:cubicBezTo>
                    <a:pt x="76" y="368"/>
                    <a:pt x="53" y="369"/>
                    <a:pt x="27" y="368"/>
                  </a:cubicBezTo>
                  <a:cubicBezTo>
                    <a:pt x="30" y="352"/>
                    <a:pt x="15" y="354"/>
                    <a:pt x="21" y="335"/>
                  </a:cubicBezTo>
                  <a:cubicBezTo>
                    <a:pt x="15" y="335"/>
                    <a:pt x="16" y="327"/>
                    <a:pt x="14" y="322"/>
                  </a:cubicBezTo>
                  <a:cubicBezTo>
                    <a:pt x="7" y="323"/>
                    <a:pt x="3" y="320"/>
                    <a:pt x="1" y="315"/>
                  </a:cubicBezTo>
                  <a:cubicBezTo>
                    <a:pt x="2" y="307"/>
                    <a:pt x="0" y="298"/>
                    <a:pt x="1" y="289"/>
                  </a:cubicBezTo>
                  <a:cubicBezTo>
                    <a:pt x="2" y="283"/>
                    <a:pt x="7" y="284"/>
                    <a:pt x="8" y="282"/>
                  </a:cubicBezTo>
                  <a:cubicBezTo>
                    <a:pt x="9" y="277"/>
                    <a:pt x="1" y="275"/>
                    <a:pt x="1" y="276"/>
                  </a:cubicBezTo>
                  <a:cubicBezTo>
                    <a:pt x="3" y="265"/>
                    <a:pt x="11" y="257"/>
                    <a:pt x="14" y="250"/>
                  </a:cubicBezTo>
                  <a:cubicBezTo>
                    <a:pt x="15" y="247"/>
                    <a:pt x="12" y="238"/>
                    <a:pt x="14" y="237"/>
                  </a:cubicBezTo>
                  <a:cubicBezTo>
                    <a:pt x="15" y="236"/>
                    <a:pt x="27" y="230"/>
                    <a:pt x="27" y="230"/>
                  </a:cubicBezTo>
                  <a:cubicBezTo>
                    <a:pt x="31" y="219"/>
                    <a:pt x="19" y="176"/>
                    <a:pt x="40" y="197"/>
                  </a:cubicBezTo>
                  <a:cubicBezTo>
                    <a:pt x="44" y="182"/>
                    <a:pt x="28" y="188"/>
                    <a:pt x="27" y="177"/>
                  </a:cubicBezTo>
                  <a:cubicBezTo>
                    <a:pt x="27" y="164"/>
                    <a:pt x="27" y="151"/>
                    <a:pt x="27" y="138"/>
                  </a:cubicBezTo>
                  <a:cubicBezTo>
                    <a:pt x="38" y="140"/>
                    <a:pt x="40" y="133"/>
                    <a:pt x="40" y="125"/>
                  </a:cubicBezTo>
                  <a:cubicBezTo>
                    <a:pt x="54" y="129"/>
                    <a:pt x="55" y="115"/>
                    <a:pt x="60" y="112"/>
                  </a:cubicBezTo>
                  <a:cubicBezTo>
                    <a:pt x="68" y="107"/>
                    <a:pt x="97" y="111"/>
                    <a:pt x="93" y="85"/>
                  </a:cubicBezTo>
                  <a:cubicBezTo>
                    <a:pt x="104" y="84"/>
                    <a:pt x="104" y="92"/>
                    <a:pt x="113" y="92"/>
                  </a:cubicBezTo>
                  <a:cubicBezTo>
                    <a:pt x="108" y="72"/>
                    <a:pt x="120" y="68"/>
                    <a:pt x="119" y="53"/>
                  </a:cubicBezTo>
                  <a:cubicBezTo>
                    <a:pt x="139" y="63"/>
                    <a:pt x="133" y="10"/>
                    <a:pt x="139" y="46"/>
                  </a:cubicBezTo>
                  <a:cubicBezTo>
                    <a:pt x="161" y="37"/>
                    <a:pt x="142" y="10"/>
                    <a:pt x="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11">
              <a:extLst>
                <a:ext uri="{FF2B5EF4-FFF2-40B4-BE49-F238E27FC236}">
                  <a16:creationId xmlns:a16="http://schemas.microsoft.com/office/drawing/2014/main" id="{CF910FA3-A086-4D81-B973-E7084373A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0" y="4311650"/>
              <a:ext cx="1012825" cy="461963"/>
            </a:xfrm>
            <a:custGeom>
              <a:avLst/>
              <a:gdLst>
                <a:gd name="T0" fmla="*/ 628 w 1081"/>
                <a:gd name="T1" fmla="*/ 64 h 793"/>
                <a:gd name="T2" fmla="*/ 602 w 1081"/>
                <a:gd name="T3" fmla="*/ 77 h 793"/>
                <a:gd name="T4" fmla="*/ 635 w 1081"/>
                <a:gd name="T5" fmla="*/ 117 h 793"/>
                <a:gd name="T6" fmla="*/ 727 w 1081"/>
                <a:gd name="T7" fmla="*/ 169 h 793"/>
                <a:gd name="T8" fmla="*/ 753 w 1081"/>
                <a:gd name="T9" fmla="*/ 130 h 793"/>
                <a:gd name="T10" fmla="*/ 760 w 1081"/>
                <a:gd name="T11" fmla="*/ 103 h 793"/>
                <a:gd name="T12" fmla="*/ 766 w 1081"/>
                <a:gd name="T13" fmla="*/ 44 h 793"/>
                <a:gd name="T14" fmla="*/ 786 w 1081"/>
                <a:gd name="T15" fmla="*/ 12 h 793"/>
                <a:gd name="T16" fmla="*/ 805 w 1081"/>
                <a:gd name="T17" fmla="*/ 38 h 793"/>
                <a:gd name="T18" fmla="*/ 838 w 1081"/>
                <a:gd name="T19" fmla="*/ 103 h 793"/>
                <a:gd name="T20" fmla="*/ 871 w 1081"/>
                <a:gd name="T21" fmla="*/ 149 h 793"/>
                <a:gd name="T22" fmla="*/ 904 w 1081"/>
                <a:gd name="T23" fmla="*/ 195 h 793"/>
                <a:gd name="T24" fmla="*/ 924 w 1081"/>
                <a:gd name="T25" fmla="*/ 248 h 793"/>
                <a:gd name="T26" fmla="*/ 943 w 1081"/>
                <a:gd name="T27" fmla="*/ 261 h 793"/>
                <a:gd name="T28" fmla="*/ 983 w 1081"/>
                <a:gd name="T29" fmla="*/ 287 h 793"/>
                <a:gd name="T30" fmla="*/ 1016 w 1081"/>
                <a:gd name="T31" fmla="*/ 353 h 793"/>
                <a:gd name="T32" fmla="*/ 1029 w 1081"/>
                <a:gd name="T33" fmla="*/ 366 h 793"/>
                <a:gd name="T34" fmla="*/ 1068 w 1081"/>
                <a:gd name="T35" fmla="*/ 392 h 793"/>
                <a:gd name="T36" fmla="*/ 1081 w 1081"/>
                <a:gd name="T37" fmla="*/ 504 h 793"/>
                <a:gd name="T38" fmla="*/ 1062 w 1081"/>
                <a:gd name="T39" fmla="*/ 557 h 793"/>
                <a:gd name="T40" fmla="*/ 1062 w 1081"/>
                <a:gd name="T41" fmla="*/ 576 h 793"/>
                <a:gd name="T42" fmla="*/ 1049 w 1081"/>
                <a:gd name="T43" fmla="*/ 616 h 793"/>
                <a:gd name="T44" fmla="*/ 1009 w 1081"/>
                <a:gd name="T45" fmla="*/ 649 h 793"/>
                <a:gd name="T46" fmla="*/ 976 w 1081"/>
                <a:gd name="T47" fmla="*/ 747 h 793"/>
                <a:gd name="T48" fmla="*/ 917 w 1081"/>
                <a:gd name="T49" fmla="*/ 773 h 793"/>
                <a:gd name="T50" fmla="*/ 891 w 1081"/>
                <a:gd name="T51" fmla="*/ 793 h 793"/>
                <a:gd name="T52" fmla="*/ 838 w 1081"/>
                <a:gd name="T53" fmla="*/ 780 h 793"/>
                <a:gd name="T54" fmla="*/ 720 w 1081"/>
                <a:gd name="T55" fmla="*/ 760 h 793"/>
                <a:gd name="T56" fmla="*/ 713 w 1081"/>
                <a:gd name="T57" fmla="*/ 721 h 793"/>
                <a:gd name="T58" fmla="*/ 707 w 1081"/>
                <a:gd name="T59" fmla="*/ 701 h 793"/>
                <a:gd name="T60" fmla="*/ 654 w 1081"/>
                <a:gd name="T61" fmla="*/ 662 h 793"/>
                <a:gd name="T62" fmla="*/ 628 w 1081"/>
                <a:gd name="T63" fmla="*/ 629 h 793"/>
                <a:gd name="T64" fmla="*/ 576 w 1081"/>
                <a:gd name="T65" fmla="*/ 609 h 793"/>
                <a:gd name="T66" fmla="*/ 549 w 1081"/>
                <a:gd name="T67" fmla="*/ 596 h 793"/>
                <a:gd name="T68" fmla="*/ 425 w 1081"/>
                <a:gd name="T69" fmla="*/ 570 h 793"/>
                <a:gd name="T70" fmla="*/ 359 w 1081"/>
                <a:gd name="T71" fmla="*/ 589 h 793"/>
                <a:gd name="T72" fmla="*/ 332 w 1081"/>
                <a:gd name="T73" fmla="*/ 603 h 793"/>
                <a:gd name="T74" fmla="*/ 313 w 1081"/>
                <a:gd name="T75" fmla="*/ 622 h 793"/>
                <a:gd name="T76" fmla="*/ 300 w 1081"/>
                <a:gd name="T77" fmla="*/ 622 h 793"/>
                <a:gd name="T78" fmla="*/ 181 w 1081"/>
                <a:gd name="T79" fmla="*/ 642 h 793"/>
                <a:gd name="T80" fmla="*/ 162 w 1081"/>
                <a:gd name="T81" fmla="*/ 655 h 793"/>
                <a:gd name="T82" fmla="*/ 50 w 1081"/>
                <a:gd name="T83" fmla="*/ 675 h 793"/>
                <a:gd name="T84" fmla="*/ 63 w 1081"/>
                <a:gd name="T85" fmla="*/ 603 h 793"/>
                <a:gd name="T86" fmla="*/ 50 w 1081"/>
                <a:gd name="T87" fmla="*/ 563 h 793"/>
                <a:gd name="T88" fmla="*/ 50 w 1081"/>
                <a:gd name="T89" fmla="*/ 537 h 793"/>
                <a:gd name="T90" fmla="*/ 30 w 1081"/>
                <a:gd name="T91" fmla="*/ 498 h 793"/>
                <a:gd name="T92" fmla="*/ 24 w 1081"/>
                <a:gd name="T93" fmla="*/ 465 h 793"/>
                <a:gd name="T94" fmla="*/ 11 w 1081"/>
                <a:gd name="T95" fmla="*/ 425 h 793"/>
                <a:gd name="T96" fmla="*/ 17 w 1081"/>
                <a:gd name="T97" fmla="*/ 392 h 793"/>
                <a:gd name="T98" fmla="*/ 17 w 1081"/>
                <a:gd name="T99" fmla="*/ 307 h 793"/>
                <a:gd name="T100" fmla="*/ 89 w 1081"/>
                <a:gd name="T101" fmla="*/ 261 h 793"/>
                <a:gd name="T102" fmla="*/ 175 w 1081"/>
                <a:gd name="T103" fmla="*/ 241 h 793"/>
                <a:gd name="T104" fmla="*/ 221 w 1081"/>
                <a:gd name="T105" fmla="*/ 222 h 793"/>
                <a:gd name="T106" fmla="*/ 241 w 1081"/>
                <a:gd name="T107" fmla="*/ 149 h 793"/>
                <a:gd name="T108" fmla="*/ 300 w 1081"/>
                <a:gd name="T109" fmla="*/ 149 h 793"/>
                <a:gd name="T110" fmla="*/ 313 w 1081"/>
                <a:gd name="T111" fmla="*/ 103 h 793"/>
                <a:gd name="T112" fmla="*/ 365 w 1081"/>
                <a:gd name="T113" fmla="*/ 71 h 793"/>
                <a:gd name="T114" fmla="*/ 405 w 1081"/>
                <a:gd name="T115" fmla="*/ 90 h 793"/>
                <a:gd name="T116" fmla="*/ 418 w 1081"/>
                <a:gd name="T117" fmla="*/ 97 h 793"/>
                <a:gd name="T118" fmla="*/ 431 w 1081"/>
                <a:gd name="T119" fmla="*/ 84 h 793"/>
                <a:gd name="T120" fmla="*/ 477 w 1081"/>
                <a:gd name="T121" fmla="*/ 44 h 793"/>
                <a:gd name="T122" fmla="*/ 510 w 1081"/>
                <a:gd name="T123" fmla="*/ 31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793">
                  <a:moveTo>
                    <a:pt x="628" y="31"/>
                  </a:moveTo>
                  <a:cubicBezTo>
                    <a:pt x="628" y="42"/>
                    <a:pt x="628" y="53"/>
                    <a:pt x="628" y="64"/>
                  </a:cubicBezTo>
                  <a:cubicBezTo>
                    <a:pt x="621" y="64"/>
                    <a:pt x="615" y="64"/>
                    <a:pt x="608" y="64"/>
                  </a:cubicBezTo>
                  <a:cubicBezTo>
                    <a:pt x="616" y="72"/>
                    <a:pt x="614" y="77"/>
                    <a:pt x="602" y="77"/>
                  </a:cubicBezTo>
                  <a:cubicBezTo>
                    <a:pt x="613" y="90"/>
                    <a:pt x="601" y="86"/>
                    <a:pt x="602" y="103"/>
                  </a:cubicBezTo>
                  <a:cubicBezTo>
                    <a:pt x="607" y="113"/>
                    <a:pt x="618" y="118"/>
                    <a:pt x="635" y="117"/>
                  </a:cubicBezTo>
                  <a:cubicBezTo>
                    <a:pt x="637" y="145"/>
                    <a:pt x="678" y="134"/>
                    <a:pt x="681" y="163"/>
                  </a:cubicBezTo>
                  <a:cubicBezTo>
                    <a:pt x="698" y="163"/>
                    <a:pt x="718" y="160"/>
                    <a:pt x="727" y="169"/>
                  </a:cubicBezTo>
                  <a:cubicBezTo>
                    <a:pt x="739" y="166"/>
                    <a:pt x="727" y="139"/>
                    <a:pt x="753" y="149"/>
                  </a:cubicBezTo>
                  <a:cubicBezTo>
                    <a:pt x="748" y="145"/>
                    <a:pt x="743" y="130"/>
                    <a:pt x="753" y="130"/>
                  </a:cubicBezTo>
                  <a:cubicBezTo>
                    <a:pt x="762" y="130"/>
                    <a:pt x="752" y="119"/>
                    <a:pt x="753" y="110"/>
                  </a:cubicBezTo>
                  <a:cubicBezTo>
                    <a:pt x="753" y="110"/>
                    <a:pt x="759" y="108"/>
                    <a:pt x="760" y="103"/>
                  </a:cubicBezTo>
                  <a:cubicBezTo>
                    <a:pt x="760" y="97"/>
                    <a:pt x="769" y="89"/>
                    <a:pt x="766" y="77"/>
                  </a:cubicBezTo>
                  <a:cubicBezTo>
                    <a:pt x="765" y="71"/>
                    <a:pt x="759" y="64"/>
                    <a:pt x="766" y="44"/>
                  </a:cubicBezTo>
                  <a:cubicBezTo>
                    <a:pt x="767" y="43"/>
                    <a:pt x="778" y="46"/>
                    <a:pt x="779" y="44"/>
                  </a:cubicBezTo>
                  <a:cubicBezTo>
                    <a:pt x="785" y="38"/>
                    <a:pt x="780" y="17"/>
                    <a:pt x="786" y="12"/>
                  </a:cubicBezTo>
                  <a:cubicBezTo>
                    <a:pt x="799" y="10"/>
                    <a:pt x="790" y="31"/>
                    <a:pt x="799" y="38"/>
                  </a:cubicBezTo>
                  <a:cubicBezTo>
                    <a:pt x="800" y="39"/>
                    <a:pt x="805" y="37"/>
                    <a:pt x="805" y="38"/>
                  </a:cubicBezTo>
                  <a:cubicBezTo>
                    <a:pt x="811" y="48"/>
                    <a:pt x="813" y="61"/>
                    <a:pt x="819" y="71"/>
                  </a:cubicBezTo>
                  <a:cubicBezTo>
                    <a:pt x="825" y="82"/>
                    <a:pt x="840" y="89"/>
                    <a:pt x="838" y="103"/>
                  </a:cubicBezTo>
                  <a:cubicBezTo>
                    <a:pt x="856" y="86"/>
                    <a:pt x="843" y="114"/>
                    <a:pt x="865" y="110"/>
                  </a:cubicBezTo>
                  <a:cubicBezTo>
                    <a:pt x="864" y="124"/>
                    <a:pt x="862" y="140"/>
                    <a:pt x="871" y="149"/>
                  </a:cubicBezTo>
                  <a:cubicBezTo>
                    <a:pt x="882" y="160"/>
                    <a:pt x="871" y="174"/>
                    <a:pt x="878" y="195"/>
                  </a:cubicBezTo>
                  <a:cubicBezTo>
                    <a:pt x="893" y="175"/>
                    <a:pt x="882" y="193"/>
                    <a:pt x="904" y="195"/>
                  </a:cubicBezTo>
                  <a:cubicBezTo>
                    <a:pt x="906" y="206"/>
                    <a:pt x="898" y="207"/>
                    <a:pt x="897" y="215"/>
                  </a:cubicBezTo>
                  <a:cubicBezTo>
                    <a:pt x="907" y="225"/>
                    <a:pt x="927" y="225"/>
                    <a:pt x="924" y="248"/>
                  </a:cubicBezTo>
                  <a:cubicBezTo>
                    <a:pt x="929" y="250"/>
                    <a:pt x="939" y="245"/>
                    <a:pt x="943" y="248"/>
                  </a:cubicBezTo>
                  <a:cubicBezTo>
                    <a:pt x="945" y="249"/>
                    <a:pt x="942" y="259"/>
                    <a:pt x="943" y="261"/>
                  </a:cubicBezTo>
                  <a:cubicBezTo>
                    <a:pt x="945" y="263"/>
                    <a:pt x="955" y="259"/>
                    <a:pt x="957" y="261"/>
                  </a:cubicBezTo>
                  <a:cubicBezTo>
                    <a:pt x="965" y="271"/>
                    <a:pt x="963" y="291"/>
                    <a:pt x="983" y="287"/>
                  </a:cubicBezTo>
                  <a:cubicBezTo>
                    <a:pt x="982" y="304"/>
                    <a:pt x="995" y="322"/>
                    <a:pt x="1002" y="333"/>
                  </a:cubicBezTo>
                  <a:cubicBezTo>
                    <a:pt x="1007" y="339"/>
                    <a:pt x="1010" y="348"/>
                    <a:pt x="1016" y="353"/>
                  </a:cubicBezTo>
                  <a:cubicBezTo>
                    <a:pt x="1018" y="355"/>
                    <a:pt x="1027" y="351"/>
                    <a:pt x="1029" y="353"/>
                  </a:cubicBezTo>
                  <a:cubicBezTo>
                    <a:pt x="1031" y="355"/>
                    <a:pt x="1027" y="364"/>
                    <a:pt x="1029" y="366"/>
                  </a:cubicBezTo>
                  <a:cubicBezTo>
                    <a:pt x="1034" y="370"/>
                    <a:pt x="1046" y="369"/>
                    <a:pt x="1042" y="366"/>
                  </a:cubicBezTo>
                  <a:cubicBezTo>
                    <a:pt x="1057" y="381"/>
                    <a:pt x="1046" y="397"/>
                    <a:pt x="1068" y="392"/>
                  </a:cubicBezTo>
                  <a:cubicBezTo>
                    <a:pt x="1055" y="411"/>
                    <a:pt x="1070" y="437"/>
                    <a:pt x="1075" y="465"/>
                  </a:cubicBezTo>
                  <a:cubicBezTo>
                    <a:pt x="1077" y="480"/>
                    <a:pt x="1068" y="495"/>
                    <a:pt x="1081" y="504"/>
                  </a:cubicBezTo>
                  <a:cubicBezTo>
                    <a:pt x="1068" y="514"/>
                    <a:pt x="1072" y="523"/>
                    <a:pt x="1068" y="550"/>
                  </a:cubicBezTo>
                  <a:cubicBezTo>
                    <a:pt x="1068" y="549"/>
                    <a:pt x="1057" y="553"/>
                    <a:pt x="1062" y="557"/>
                  </a:cubicBezTo>
                  <a:cubicBezTo>
                    <a:pt x="1062" y="557"/>
                    <a:pt x="1068" y="557"/>
                    <a:pt x="1068" y="557"/>
                  </a:cubicBezTo>
                  <a:cubicBezTo>
                    <a:pt x="1068" y="559"/>
                    <a:pt x="1064" y="573"/>
                    <a:pt x="1062" y="576"/>
                  </a:cubicBezTo>
                  <a:cubicBezTo>
                    <a:pt x="1061" y="578"/>
                    <a:pt x="1049" y="582"/>
                    <a:pt x="1049" y="583"/>
                  </a:cubicBezTo>
                  <a:cubicBezTo>
                    <a:pt x="1046" y="591"/>
                    <a:pt x="1061" y="600"/>
                    <a:pt x="1049" y="616"/>
                  </a:cubicBezTo>
                  <a:cubicBezTo>
                    <a:pt x="1036" y="616"/>
                    <a:pt x="1040" y="634"/>
                    <a:pt x="1022" y="629"/>
                  </a:cubicBezTo>
                  <a:cubicBezTo>
                    <a:pt x="1025" y="642"/>
                    <a:pt x="1021" y="649"/>
                    <a:pt x="1009" y="649"/>
                  </a:cubicBezTo>
                  <a:cubicBezTo>
                    <a:pt x="1014" y="676"/>
                    <a:pt x="999" y="682"/>
                    <a:pt x="1002" y="708"/>
                  </a:cubicBezTo>
                  <a:cubicBezTo>
                    <a:pt x="976" y="703"/>
                    <a:pt x="980" y="729"/>
                    <a:pt x="976" y="747"/>
                  </a:cubicBezTo>
                  <a:cubicBezTo>
                    <a:pt x="967" y="747"/>
                    <a:pt x="957" y="746"/>
                    <a:pt x="957" y="754"/>
                  </a:cubicBezTo>
                  <a:cubicBezTo>
                    <a:pt x="956" y="765"/>
                    <a:pt x="930" y="767"/>
                    <a:pt x="917" y="773"/>
                  </a:cubicBezTo>
                  <a:cubicBezTo>
                    <a:pt x="913" y="776"/>
                    <a:pt x="908" y="784"/>
                    <a:pt x="904" y="786"/>
                  </a:cubicBezTo>
                  <a:cubicBezTo>
                    <a:pt x="899" y="790"/>
                    <a:pt x="891" y="785"/>
                    <a:pt x="891" y="793"/>
                  </a:cubicBezTo>
                  <a:cubicBezTo>
                    <a:pt x="876" y="786"/>
                    <a:pt x="869" y="771"/>
                    <a:pt x="851" y="767"/>
                  </a:cubicBezTo>
                  <a:cubicBezTo>
                    <a:pt x="838" y="760"/>
                    <a:pt x="842" y="778"/>
                    <a:pt x="838" y="780"/>
                  </a:cubicBezTo>
                  <a:cubicBezTo>
                    <a:pt x="824" y="788"/>
                    <a:pt x="802" y="779"/>
                    <a:pt x="792" y="793"/>
                  </a:cubicBezTo>
                  <a:cubicBezTo>
                    <a:pt x="769" y="782"/>
                    <a:pt x="751" y="764"/>
                    <a:pt x="720" y="760"/>
                  </a:cubicBezTo>
                  <a:cubicBezTo>
                    <a:pt x="727" y="751"/>
                    <a:pt x="727" y="744"/>
                    <a:pt x="720" y="728"/>
                  </a:cubicBezTo>
                  <a:cubicBezTo>
                    <a:pt x="719" y="724"/>
                    <a:pt x="714" y="728"/>
                    <a:pt x="713" y="721"/>
                  </a:cubicBezTo>
                  <a:cubicBezTo>
                    <a:pt x="713" y="719"/>
                    <a:pt x="714" y="716"/>
                    <a:pt x="713" y="714"/>
                  </a:cubicBezTo>
                  <a:cubicBezTo>
                    <a:pt x="710" y="708"/>
                    <a:pt x="695" y="704"/>
                    <a:pt x="707" y="701"/>
                  </a:cubicBezTo>
                  <a:cubicBezTo>
                    <a:pt x="703" y="696"/>
                    <a:pt x="676" y="681"/>
                    <a:pt x="674" y="695"/>
                  </a:cubicBezTo>
                  <a:cubicBezTo>
                    <a:pt x="665" y="687"/>
                    <a:pt x="664" y="669"/>
                    <a:pt x="654" y="662"/>
                  </a:cubicBezTo>
                  <a:cubicBezTo>
                    <a:pt x="652" y="648"/>
                    <a:pt x="659" y="644"/>
                    <a:pt x="661" y="636"/>
                  </a:cubicBezTo>
                  <a:cubicBezTo>
                    <a:pt x="655" y="628"/>
                    <a:pt x="649" y="633"/>
                    <a:pt x="628" y="629"/>
                  </a:cubicBezTo>
                  <a:cubicBezTo>
                    <a:pt x="615" y="637"/>
                    <a:pt x="616" y="661"/>
                    <a:pt x="589" y="655"/>
                  </a:cubicBezTo>
                  <a:cubicBezTo>
                    <a:pt x="595" y="629"/>
                    <a:pt x="569" y="635"/>
                    <a:pt x="576" y="609"/>
                  </a:cubicBezTo>
                  <a:cubicBezTo>
                    <a:pt x="560" y="609"/>
                    <a:pt x="556" y="598"/>
                    <a:pt x="536" y="603"/>
                  </a:cubicBezTo>
                  <a:cubicBezTo>
                    <a:pt x="537" y="596"/>
                    <a:pt x="544" y="598"/>
                    <a:pt x="549" y="596"/>
                  </a:cubicBezTo>
                  <a:cubicBezTo>
                    <a:pt x="532" y="576"/>
                    <a:pt x="517" y="594"/>
                    <a:pt x="484" y="589"/>
                  </a:cubicBezTo>
                  <a:cubicBezTo>
                    <a:pt x="462" y="585"/>
                    <a:pt x="443" y="578"/>
                    <a:pt x="425" y="570"/>
                  </a:cubicBezTo>
                  <a:cubicBezTo>
                    <a:pt x="410" y="575"/>
                    <a:pt x="389" y="574"/>
                    <a:pt x="385" y="589"/>
                  </a:cubicBezTo>
                  <a:cubicBezTo>
                    <a:pt x="376" y="590"/>
                    <a:pt x="367" y="589"/>
                    <a:pt x="359" y="589"/>
                  </a:cubicBezTo>
                  <a:cubicBezTo>
                    <a:pt x="353" y="590"/>
                    <a:pt x="354" y="596"/>
                    <a:pt x="352" y="596"/>
                  </a:cubicBezTo>
                  <a:cubicBezTo>
                    <a:pt x="340" y="599"/>
                    <a:pt x="346" y="585"/>
                    <a:pt x="332" y="603"/>
                  </a:cubicBezTo>
                  <a:cubicBezTo>
                    <a:pt x="330" y="606"/>
                    <a:pt x="324" y="608"/>
                    <a:pt x="326" y="616"/>
                  </a:cubicBezTo>
                  <a:cubicBezTo>
                    <a:pt x="316" y="607"/>
                    <a:pt x="312" y="595"/>
                    <a:pt x="313" y="622"/>
                  </a:cubicBezTo>
                  <a:cubicBezTo>
                    <a:pt x="307" y="621"/>
                    <a:pt x="306" y="616"/>
                    <a:pt x="300" y="616"/>
                  </a:cubicBezTo>
                  <a:cubicBezTo>
                    <a:pt x="290" y="616"/>
                    <a:pt x="299" y="624"/>
                    <a:pt x="300" y="622"/>
                  </a:cubicBezTo>
                  <a:cubicBezTo>
                    <a:pt x="290" y="638"/>
                    <a:pt x="272" y="630"/>
                    <a:pt x="267" y="649"/>
                  </a:cubicBezTo>
                  <a:cubicBezTo>
                    <a:pt x="249" y="636"/>
                    <a:pt x="209" y="645"/>
                    <a:pt x="181" y="642"/>
                  </a:cubicBezTo>
                  <a:cubicBezTo>
                    <a:pt x="174" y="640"/>
                    <a:pt x="178" y="653"/>
                    <a:pt x="175" y="655"/>
                  </a:cubicBezTo>
                  <a:cubicBezTo>
                    <a:pt x="172" y="657"/>
                    <a:pt x="165" y="654"/>
                    <a:pt x="162" y="655"/>
                  </a:cubicBezTo>
                  <a:cubicBezTo>
                    <a:pt x="156" y="657"/>
                    <a:pt x="151" y="660"/>
                    <a:pt x="142" y="662"/>
                  </a:cubicBezTo>
                  <a:cubicBezTo>
                    <a:pt x="123" y="667"/>
                    <a:pt x="90" y="681"/>
                    <a:pt x="50" y="675"/>
                  </a:cubicBezTo>
                  <a:cubicBezTo>
                    <a:pt x="53" y="658"/>
                    <a:pt x="50" y="635"/>
                    <a:pt x="70" y="636"/>
                  </a:cubicBezTo>
                  <a:cubicBezTo>
                    <a:pt x="66" y="627"/>
                    <a:pt x="78" y="603"/>
                    <a:pt x="63" y="603"/>
                  </a:cubicBezTo>
                  <a:cubicBezTo>
                    <a:pt x="46" y="602"/>
                    <a:pt x="70" y="596"/>
                    <a:pt x="63" y="576"/>
                  </a:cubicBezTo>
                  <a:cubicBezTo>
                    <a:pt x="55" y="560"/>
                    <a:pt x="57" y="590"/>
                    <a:pt x="50" y="563"/>
                  </a:cubicBezTo>
                  <a:cubicBezTo>
                    <a:pt x="49" y="561"/>
                    <a:pt x="52" y="552"/>
                    <a:pt x="50" y="550"/>
                  </a:cubicBezTo>
                  <a:cubicBezTo>
                    <a:pt x="41" y="543"/>
                    <a:pt x="52" y="547"/>
                    <a:pt x="50" y="537"/>
                  </a:cubicBezTo>
                  <a:cubicBezTo>
                    <a:pt x="48" y="524"/>
                    <a:pt x="34" y="513"/>
                    <a:pt x="44" y="504"/>
                  </a:cubicBezTo>
                  <a:cubicBezTo>
                    <a:pt x="45" y="496"/>
                    <a:pt x="33" y="501"/>
                    <a:pt x="30" y="498"/>
                  </a:cubicBezTo>
                  <a:cubicBezTo>
                    <a:pt x="29" y="495"/>
                    <a:pt x="31" y="487"/>
                    <a:pt x="30" y="484"/>
                  </a:cubicBezTo>
                  <a:cubicBezTo>
                    <a:pt x="30" y="485"/>
                    <a:pt x="24" y="465"/>
                    <a:pt x="24" y="465"/>
                  </a:cubicBezTo>
                  <a:cubicBezTo>
                    <a:pt x="15" y="457"/>
                    <a:pt x="27" y="462"/>
                    <a:pt x="24" y="452"/>
                  </a:cubicBezTo>
                  <a:cubicBezTo>
                    <a:pt x="21" y="443"/>
                    <a:pt x="7" y="438"/>
                    <a:pt x="11" y="425"/>
                  </a:cubicBezTo>
                  <a:cubicBezTo>
                    <a:pt x="29" y="428"/>
                    <a:pt x="17" y="401"/>
                    <a:pt x="30" y="399"/>
                  </a:cubicBezTo>
                  <a:cubicBezTo>
                    <a:pt x="32" y="391"/>
                    <a:pt x="20" y="396"/>
                    <a:pt x="17" y="392"/>
                  </a:cubicBezTo>
                  <a:cubicBezTo>
                    <a:pt x="12" y="385"/>
                    <a:pt x="22" y="368"/>
                    <a:pt x="4" y="373"/>
                  </a:cubicBezTo>
                  <a:cubicBezTo>
                    <a:pt x="0" y="342"/>
                    <a:pt x="15" y="331"/>
                    <a:pt x="17" y="307"/>
                  </a:cubicBezTo>
                  <a:cubicBezTo>
                    <a:pt x="23" y="320"/>
                    <a:pt x="49" y="311"/>
                    <a:pt x="50" y="294"/>
                  </a:cubicBezTo>
                  <a:cubicBezTo>
                    <a:pt x="51" y="281"/>
                    <a:pt x="92" y="291"/>
                    <a:pt x="89" y="261"/>
                  </a:cubicBezTo>
                  <a:cubicBezTo>
                    <a:pt x="127" y="265"/>
                    <a:pt x="143" y="249"/>
                    <a:pt x="175" y="248"/>
                  </a:cubicBezTo>
                  <a:cubicBezTo>
                    <a:pt x="184" y="248"/>
                    <a:pt x="177" y="240"/>
                    <a:pt x="175" y="241"/>
                  </a:cubicBezTo>
                  <a:cubicBezTo>
                    <a:pt x="187" y="228"/>
                    <a:pt x="208" y="238"/>
                    <a:pt x="208" y="215"/>
                  </a:cubicBezTo>
                  <a:cubicBezTo>
                    <a:pt x="213" y="216"/>
                    <a:pt x="214" y="222"/>
                    <a:pt x="221" y="222"/>
                  </a:cubicBezTo>
                  <a:cubicBezTo>
                    <a:pt x="237" y="224"/>
                    <a:pt x="217" y="192"/>
                    <a:pt x="241" y="202"/>
                  </a:cubicBezTo>
                  <a:cubicBezTo>
                    <a:pt x="235" y="175"/>
                    <a:pt x="240" y="179"/>
                    <a:pt x="241" y="149"/>
                  </a:cubicBezTo>
                  <a:cubicBezTo>
                    <a:pt x="256" y="152"/>
                    <a:pt x="268" y="157"/>
                    <a:pt x="280" y="163"/>
                  </a:cubicBezTo>
                  <a:cubicBezTo>
                    <a:pt x="287" y="158"/>
                    <a:pt x="287" y="148"/>
                    <a:pt x="300" y="149"/>
                  </a:cubicBezTo>
                  <a:cubicBezTo>
                    <a:pt x="291" y="134"/>
                    <a:pt x="317" y="125"/>
                    <a:pt x="300" y="123"/>
                  </a:cubicBezTo>
                  <a:cubicBezTo>
                    <a:pt x="304" y="116"/>
                    <a:pt x="315" y="116"/>
                    <a:pt x="313" y="103"/>
                  </a:cubicBezTo>
                  <a:cubicBezTo>
                    <a:pt x="333" y="108"/>
                    <a:pt x="321" y="81"/>
                    <a:pt x="346" y="90"/>
                  </a:cubicBezTo>
                  <a:cubicBezTo>
                    <a:pt x="352" y="84"/>
                    <a:pt x="359" y="77"/>
                    <a:pt x="365" y="71"/>
                  </a:cubicBezTo>
                  <a:cubicBezTo>
                    <a:pt x="373" y="76"/>
                    <a:pt x="383" y="79"/>
                    <a:pt x="398" y="77"/>
                  </a:cubicBezTo>
                  <a:cubicBezTo>
                    <a:pt x="385" y="90"/>
                    <a:pt x="400" y="84"/>
                    <a:pt x="405" y="90"/>
                  </a:cubicBezTo>
                  <a:cubicBezTo>
                    <a:pt x="405" y="91"/>
                    <a:pt x="404" y="97"/>
                    <a:pt x="405" y="97"/>
                  </a:cubicBezTo>
                  <a:cubicBezTo>
                    <a:pt x="407" y="98"/>
                    <a:pt x="416" y="95"/>
                    <a:pt x="418" y="97"/>
                  </a:cubicBezTo>
                  <a:cubicBezTo>
                    <a:pt x="420" y="99"/>
                    <a:pt x="425" y="116"/>
                    <a:pt x="444" y="110"/>
                  </a:cubicBezTo>
                  <a:cubicBezTo>
                    <a:pt x="453" y="113"/>
                    <a:pt x="447" y="77"/>
                    <a:pt x="431" y="84"/>
                  </a:cubicBezTo>
                  <a:cubicBezTo>
                    <a:pt x="436" y="78"/>
                    <a:pt x="443" y="74"/>
                    <a:pt x="451" y="71"/>
                  </a:cubicBezTo>
                  <a:cubicBezTo>
                    <a:pt x="452" y="54"/>
                    <a:pt x="460" y="45"/>
                    <a:pt x="477" y="44"/>
                  </a:cubicBezTo>
                  <a:cubicBezTo>
                    <a:pt x="476" y="30"/>
                    <a:pt x="482" y="23"/>
                    <a:pt x="497" y="25"/>
                  </a:cubicBezTo>
                  <a:cubicBezTo>
                    <a:pt x="487" y="44"/>
                    <a:pt x="492" y="32"/>
                    <a:pt x="510" y="31"/>
                  </a:cubicBezTo>
                  <a:cubicBezTo>
                    <a:pt x="538" y="0"/>
                    <a:pt x="591" y="31"/>
                    <a:pt x="628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9" tIns="45709" rIns="91419" bIns="45709" numCol="1" rtlCol="0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EE5C681E-E055-458C-918F-FE7E40D79062}"/>
              </a:ext>
            </a:extLst>
          </p:cNvPr>
          <p:cNvGrpSpPr/>
          <p:nvPr/>
        </p:nvGrpSpPr>
        <p:grpSpPr>
          <a:xfrm>
            <a:off x="7977871" y="2790808"/>
            <a:ext cx="628527" cy="628527"/>
            <a:chOff x="7648174" y="2737528"/>
            <a:chExt cx="628527" cy="628527"/>
          </a:xfrm>
        </p:grpSpPr>
        <p:sp>
          <p:nvSpPr>
            <p:cNvPr id="5" name="Oval 179">
              <a:extLst>
                <a:ext uri="{FF2B5EF4-FFF2-40B4-BE49-F238E27FC236}">
                  <a16:creationId xmlns:a16="http://schemas.microsoft.com/office/drawing/2014/main" id="{98F76B24-4A10-4950-A7D6-F60039A11520}"/>
                </a:ext>
              </a:extLst>
            </p:cNvPr>
            <p:cNvSpPr/>
            <p:nvPr/>
          </p:nvSpPr>
          <p:spPr>
            <a:xfrm>
              <a:off x="7648174" y="2737528"/>
              <a:ext cx="628527" cy="628527"/>
            </a:xfrm>
            <a:prstGeom prst="ellipse">
              <a:avLst/>
            </a:pr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" name="Oval 180">
              <a:extLst>
                <a:ext uri="{FF2B5EF4-FFF2-40B4-BE49-F238E27FC236}">
                  <a16:creationId xmlns:a16="http://schemas.microsoft.com/office/drawing/2014/main" id="{C0A24E40-F824-42D8-ADFF-C36201E7CE7F}"/>
                </a:ext>
              </a:extLst>
            </p:cNvPr>
            <p:cNvSpPr/>
            <p:nvPr/>
          </p:nvSpPr>
          <p:spPr>
            <a:xfrm>
              <a:off x="7821618" y="2910972"/>
              <a:ext cx="281636" cy="281636"/>
            </a:xfrm>
            <a:prstGeom prst="ellipse">
              <a:avLst/>
            </a:prstGeom>
            <a:solidFill>
              <a:schemeClr val="accent2"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5AD5A64D-EB21-4CE5-A92E-D57399E87EB7}"/>
              </a:ext>
            </a:extLst>
          </p:cNvPr>
          <p:cNvGrpSpPr/>
          <p:nvPr/>
        </p:nvGrpSpPr>
        <p:grpSpPr>
          <a:xfrm>
            <a:off x="8417918" y="4604135"/>
            <a:ext cx="628527" cy="628527"/>
            <a:chOff x="8417918" y="4347229"/>
            <a:chExt cx="628527" cy="628527"/>
          </a:xfrm>
        </p:grpSpPr>
        <p:sp>
          <p:nvSpPr>
            <p:cNvPr id="7" name="Oval 181">
              <a:extLst>
                <a:ext uri="{FF2B5EF4-FFF2-40B4-BE49-F238E27FC236}">
                  <a16:creationId xmlns:a16="http://schemas.microsoft.com/office/drawing/2014/main" id="{543AC9BA-8F5F-43A4-934C-6458EC98EC69}"/>
                </a:ext>
              </a:extLst>
            </p:cNvPr>
            <p:cNvSpPr/>
            <p:nvPr/>
          </p:nvSpPr>
          <p:spPr>
            <a:xfrm>
              <a:off x="8417918" y="4347229"/>
              <a:ext cx="628527" cy="628527"/>
            </a:xfrm>
            <a:prstGeom prst="ellipse">
              <a:avLst/>
            </a:pr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" name="Oval 182">
              <a:extLst>
                <a:ext uri="{FF2B5EF4-FFF2-40B4-BE49-F238E27FC236}">
                  <a16:creationId xmlns:a16="http://schemas.microsoft.com/office/drawing/2014/main" id="{2B101267-8A66-402B-92BC-B8151331F6DC}"/>
                </a:ext>
              </a:extLst>
            </p:cNvPr>
            <p:cNvSpPr/>
            <p:nvPr/>
          </p:nvSpPr>
          <p:spPr>
            <a:xfrm>
              <a:off x="8591362" y="4520673"/>
              <a:ext cx="281636" cy="281636"/>
            </a:xfrm>
            <a:prstGeom prst="ellipse">
              <a:avLst/>
            </a:prstGeom>
            <a:solidFill>
              <a:schemeClr val="accent3"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B74C4B8D-16CA-48AB-9EF6-C90D2FF25D4C}"/>
              </a:ext>
            </a:extLst>
          </p:cNvPr>
          <p:cNvGrpSpPr/>
          <p:nvPr/>
        </p:nvGrpSpPr>
        <p:grpSpPr>
          <a:xfrm>
            <a:off x="2713012" y="3057379"/>
            <a:ext cx="628527" cy="628527"/>
            <a:chOff x="4338547" y="2161970"/>
            <a:chExt cx="628527" cy="628527"/>
          </a:xfrm>
        </p:grpSpPr>
        <p:sp>
          <p:nvSpPr>
            <p:cNvPr id="12" name="Oval 186">
              <a:extLst>
                <a:ext uri="{FF2B5EF4-FFF2-40B4-BE49-F238E27FC236}">
                  <a16:creationId xmlns:a16="http://schemas.microsoft.com/office/drawing/2014/main" id="{FED86CD6-588D-41C8-82D6-1291866FC7C9}"/>
                </a:ext>
              </a:extLst>
            </p:cNvPr>
            <p:cNvSpPr/>
            <p:nvPr/>
          </p:nvSpPr>
          <p:spPr>
            <a:xfrm>
              <a:off x="4338547" y="2161970"/>
              <a:ext cx="628527" cy="628527"/>
            </a:xfrm>
            <a:prstGeom prst="ellipse">
              <a:avLst/>
            </a:prstGeom>
            <a:solidFill>
              <a:schemeClr val="accent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3" name="Oval 187">
              <a:extLst>
                <a:ext uri="{FF2B5EF4-FFF2-40B4-BE49-F238E27FC236}">
                  <a16:creationId xmlns:a16="http://schemas.microsoft.com/office/drawing/2014/main" id="{824CF4D9-69FA-4815-9FC3-6DA8A961493B}"/>
                </a:ext>
              </a:extLst>
            </p:cNvPr>
            <p:cNvSpPr/>
            <p:nvPr/>
          </p:nvSpPr>
          <p:spPr>
            <a:xfrm>
              <a:off x="4511991" y="2335414"/>
              <a:ext cx="281636" cy="281636"/>
            </a:xfrm>
            <a:prstGeom prst="ellipse">
              <a:avLst/>
            </a:prstGeom>
            <a:solidFill>
              <a:schemeClr val="accent1"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6" name="Group 194">
            <a:extLst>
              <a:ext uri="{FF2B5EF4-FFF2-40B4-BE49-F238E27FC236}">
                <a16:creationId xmlns:a16="http://schemas.microsoft.com/office/drawing/2014/main" id="{4C46F105-9C41-4DFC-B68D-5337D6ED664C}"/>
              </a:ext>
            </a:extLst>
          </p:cNvPr>
          <p:cNvGrpSpPr/>
          <p:nvPr/>
        </p:nvGrpSpPr>
        <p:grpSpPr>
          <a:xfrm>
            <a:off x="9336512" y="3352968"/>
            <a:ext cx="1440000" cy="218441"/>
            <a:chOff x="10033355" y="3334904"/>
            <a:chExt cx="1440000" cy="218441"/>
          </a:xfrm>
        </p:grpSpPr>
        <p:sp>
          <p:nvSpPr>
            <p:cNvPr id="35" name="Rectangle 195">
              <a:extLst>
                <a:ext uri="{FF2B5EF4-FFF2-40B4-BE49-F238E27FC236}">
                  <a16:creationId xmlns:a16="http://schemas.microsoft.com/office/drawing/2014/main" id="{3774028A-B5B6-4D40-9C67-6BB7389755D5}"/>
                </a:ext>
              </a:extLst>
            </p:cNvPr>
            <p:cNvSpPr/>
            <p:nvPr/>
          </p:nvSpPr>
          <p:spPr>
            <a:xfrm>
              <a:off x="10033355" y="3337345"/>
              <a:ext cx="1440000" cy="21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6" name="Rectangle 196">
              <a:extLst>
                <a:ext uri="{FF2B5EF4-FFF2-40B4-BE49-F238E27FC236}">
                  <a16:creationId xmlns:a16="http://schemas.microsoft.com/office/drawing/2014/main" id="{86FE6C10-0818-45F1-9063-D304EA1894EE}"/>
                </a:ext>
              </a:extLst>
            </p:cNvPr>
            <p:cNvSpPr/>
            <p:nvPr/>
          </p:nvSpPr>
          <p:spPr>
            <a:xfrm>
              <a:off x="10033355" y="3334904"/>
              <a:ext cx="1034596" cy="21644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7" name="Group 197">
            <a:extLst>
              <a:ext uri="{FF2B5EF4-FFF2-40B4-BE49-F238E27FC236}">
                <a16:creationId xmlns:a16="http://schemas.microsoft.com/office/drawing/2014/main" id="{9992D1BE-4B7A-4543-8067-31312711681A}"/>
              </a:ext>
            </a:extLst>
          </p:cNvPr>
          <p:cNvGrpSpPr/>
          <p:nvPr/>
        </p:nvGrpSpPr>
        <p:grpSpPr>
          <a:xfrm>
            <a:off x="2412428" y="3827516"/>
            <a:ext cx="1443873" cy="217595"/>
            <a:chOff x="665624" y="3327312"/>
            <a:chExt cx="1443873" cy="217595"/>
          </a:xfrm>
        </p:grpSpPr>
        <p:sp>
          <p:nvSpPr>
            <p:cNvPr id="33" name="Rectangle 198">
              <a:extLst>
                <a:ext uri="{FF2B5EF4-FFF2-40B4-BE49-F238E27FC236}">
                  <a16:creationId xmlns:a16="http://schemas.microsoft.com/office/drawing/2014/main" id="{E5835684-C1D0-4BEE-9893-9E065C88B694}"/>
                </a:ext>
              </a:extLst>
            </p:cNvPr>
            <p:cNvSpPr/>
            <p:nvPr/>
          </p:nvSpPr>
          <p:spPr>
            <a:xfrm>
              <a:off x="669497" y="3328907"/>
              <a:ext cx="1440000" cy="21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4" name="Rectangle 199">
              <a:extLst>
                <a:ext uri="{FF2B5EF4-FFF2-40B4-BE49-F238E27FC236}">
                  <a16:creationId xmlns:a16="http://schemas.microsoft.com/office/drawing/2014/main" id="{79BB2803-87A0-4C38-B2ED-EBA3BE04BA45}"/>
                </a:ext>
              </a:extLst>
            </p:cNvPr>
            <p:cNvSpPr/>
            <p:nvPr/>
          </p:nvSpPr>
          <p:spPr>
            <a:xfrm>
              <a:off x="665624" y="3327312"/>
              <a:ext cx="720000" cy="21497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sp>
        <p:nvSpPr>
          <p:cNvPr id="19" name="TextBox 205">
            <a:extLst>
              <a:ext uri="{FF2B5EF4-FFF2-40B4-BE49-F238E27FC236}">
                <a16:creationId xmlns:a16="http://schemas.microsoft.com/office/drawing/2014/main" id="{22F0D22F-E53B-492B-A800-80FB861C6A28}"/>
              </a:ext>
            </a:extLst>
          </p:cNvPr>
          <p:cNvSpPr txBox="1"/>
          <p:nvPr/>
        </p:nvSpPr>
        <p:spPr>
          <a:xfrm>
            <a:off x="2551059" y="3792256"/>
            <a:ext cx="543739" cy="307777"/>
          </a:xfrm>
          <a:prstGeom prst="rect">
            <a:avLst/>
          </a:prstGeom>
          <a:noFill/>
        </p:spPr>
        <p:txBody>
          <a:bodyPr wrap="none">
            <a:normAutofit/>
          </a:bodyPr>
          <a:lstStyle/>
          <a:p>
            <a:r>
              <a:rPr lang="en-US" sz="1200" dirty="0">
                <a:solidFill>
                  <a:schemeClr val="bg1"/>
                </a:solidFill>
                <a:cs typeface="+mn-ea"/>
                <a:sym typeface="+mn-lt"/>
              </a:rPr>
              <a:t>50%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B53A58D3-651D-4B1A-93F5-709B085642B0}"/>
              </a:ext>
            </a:extLst>
          </p:cNvPr>
          <p:cNvGrpSpPr/>
          <p:nvPr/>
        </p:nvGrpSpPr>
        <p:grpSpPr>
          <a:xfrm>
            <a:off x="6004149" y="2061971"/>
            <a:ext cx="1442082" cy="307777"/>
            <a:chOff x="6265896" y="5331950"/>
            <a:chExt cx="1442082" cy="307777"/>
          </a:xfrm>
        </p:grpSpPr>
        <p:grpSp>
          <p:nvGrpSpPr>
            <p:cNvPr id="18" name="Group 202">
              <a:extLst>
                <a:ext uri="{FF2B5EF4-FFF2-40B4-BE49-F238E27FC236}">
                  <a16:creationId xmlns:a16="http://schemas.microsoft.com/office/drawing/2014/main" id="{5DF3AC89-E889-4026-B768-721453F77D7C}"/>
                </a:ext>
              </a:extLst>
            </p:cNvPr>
            <p:cNvGrpSpPr/>
            <p:nvPr/>
          </p:nvGrpSpPr>
          <p:grpSpPr>
            <a:xfrm>
              <a:off x="6265896" y="5368795"/>
              <a:ext cx="1442082" cy="214976"/>
              <a:chOff x="6854374" y="5989692"/>
              <a:chExt cx="1442082" cy="214976"/>
            </a:xfrm>
          </p:grpSpPr>
          <p:sp>
            <p:nvSpPr>
              <p:cNvPr id="31" name="Rectangle 203">
                <a:extLst>
                  <a:ext uri="{FF2B5EF4-FFF2-40B4-BE49-F238E27FC236}">
                    <a16:creationId xmlns:a16="http://schemas.microsoft.com/office/drawing/2014/main" id="{60BEE48A-2AA0-4C33-859B-B2C8554AC9F8}"/>
                  </a:ext>
                </a:extLst>
              </p:cNvPr>
              <p:cNvSpPr/>
              <p:nvPr/>
            </p:nvSpPr>
            <p:spPr>
              <a:xfrm>
                <a:off x="6856456" y="5989692"/>
                <a:ext cx="1440000" cy="212564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2" name="Rectangle 204">
                <a:extLst>
                  <a:ext uri="{FF2B5EF4-FFF2-40B4-BE49-F238E27FC236}">
                    <a16:creationId xmlns:a16="http://schemas.microsoft.com/office/drawing/2014/main" id="{4F7AB392-D761-4E93-8A5C-B21E705C703F}"/>
                  </a:ext>
                </a:extLst>
              </p:cNvPr>
              <p:cNvSpPr/>
              <p:nvPr/>
            </p:nvSpPr>
            <p:spPr>
              <a:xfrm>
                <a:off x="6854374" y="5989692"/>
                <a:ext cx="360000" cy="214976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20" name="TextBox 206">
              <a:extLst>
                <a:ext uri="{FF2B5EF4-FFF2-40B4-BE49-F238E27FC236}">
                  <a16:creationId xmlns:a16="http://schemas.microsoft.com/office/drawing/2014/main" id="{40913939-E7D8-4AF2-8E79-E608BCEAED3B}"/>
                </a:ext>
              </a:extLst>
            </p:cNvPr>
            <p:cNvSpPr txBox="1"/>
            <p:nvPr/>
          </p:nvSpPr>
          <p:spPr>
            <a:xfrm>
              <a:off x="6579786" y="5331950"/>
              <a:ext cx="543739" cy="307777"/>
            </a:xfrm>
            <a:prstGeom prst="rect">
              <a:avLst/>
            </a:prstGeom>
            <a:noFill/>
          </p:spPr>
          <p:txBody>
            <a:bodyPr wrap="none">
              <a:norm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  <a:cs typeface="+mn-ea"/>
                  <a:sym typeface="+mn-lt"/>
                </a:rPr>
                <a:t>24%</a:t>
              </a:r>
            </a:p>
          </p:txBody>
        </p:sp>
      </p:grpSp>
      <p:sp>
        <p:nvSpPr>
          <p:cNvPr id="21" name="TextBox 207">
            <a:extLst>
              <a:ext uri="{FF2B5EF4-FFF2-40B4-BE49-F238E27FC236}">
                <a16:creationId xmlns:a16="http://schemas.microsoft.com/office/drawing/2014/main" id="{12963075-E772-4652-8084-67DF53EEE585}"/>
              </a:ext>
            </a:extLst>
          </p:cNvPr>
          <p:cNvSpPr txBox="1"/>
          <p:nvPr/>
        </p:nvSpPr>
        <p:spPr>
          <a:xfrm>
            <a:off x="9833461" y="3312960"/>
            <a:ext cx="543739" cy="307777"/>
          </a:xfrm>
          <a:prstGeom prst="rect">
            <a:avLst/>
          </a:prstGeom>
          <a:noFill/>
        </p:spPr>
        <p:txBody>
          <a:bodyPr wrap="none">
            <a:normAutofit/>
          </a:bodyPr>
          <a:lstStyle/>
          <a:p>
            <a:r>
              <a:rPr lang="en-US" sz="1200">
                <a:solidFill>
                  <a:schemeClr val="bg1"/>
                </a:solidFill>
                <a:cs typeface="+mn-ea"/>
                <a:sym typeface="+mn-lt"/>
              </a:rPr>
              <a:t>68%</a:t>
            </a:r>
          </a:p>
        </p:txBody>
      </p:sp>
      <p:sp>
        <p:nvSpPr>
          <p:cNvPr id="109" name="矩形 108">
            <a:extLst>
              <a:ext uri="{FF2B5EF4-FFF2-40B4-BE49-F238E27FC236}">
                <a16:creationId xmlns:a16="http://schemas.microsoft.com/office/drawing/2014/main" id="{E17F3D28-1D9D-4C94-83A3-3AD0EFCA6127}"/>
              </a:ext>
            </a:extLst>
          </p:cNvPr>
          <p:cNvSpPr/>
          <p:nvPr/>
        </p:nvSpPr>
        <p:spPr>
          <a:xfrm>
            <a:off x="592675" y="4382866"/>
            <a:ext cx="2770012" cy="535531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r">
              <a:lnSpc>
                <a:spcPct val="120000"/>
              </a:lnSpc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……</a:t>
            </a:r>
            <a:endParaRPr lang="zh-CN" altLang="en-US" sz="1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11" name="矩形 110">
            <a:extLst>
              <a:ext uri="{FF2B5EF4-FFF2-40B4-BE49-F238E27FC236}">
                <a16:creationId xmlns:a16="http://schemas.microsoft.com/office/drawing/2014/main" id="{C01538F2-F582-484E-B796-6DBE8729AA7C}"/>
              </a:ext>
            </a:extLst>
          </p:cNvPr>
          <p:cNvSpPr/>
          <p:nvPr/>
        </p:nvSpPr>
        <p:spPr>
          <a:xfrm>
            <a:off x="5947921" y="1432845"/>
            <a:ext cx="2770012" cy="535531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>
              <a:lnSpc>
                <a:spcPct val="120000"/>
              </a:lnSpc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……</a:t>
            </a:r>
            <a:endParaRPr lang="zh-CN" altLang="en-US" sz="1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12" name="矩形 111">
            <a:extLst>
              <a:ext uri="{FF2B5EF4-FFF2-40B4-BE49-F238E27FC236}">
                <a16:creationId xmlns:a16="http://schemas.microsoft.com/office/drawing/2014/main" id="{FE3FF61F-3692-4980-9E4F-A191967E627B}"/>
              </a:ext>
            </a:extLst>
          </p:cNvPr>
          <p:cNvSpPr/>
          <p:nvPr/>
        </p:nvSpPr>
        <p:spPr>
          <a:xfrm>
            <a:off x="9253342" y="3639966"/>
            <a:ext cx="1969392" cy="757130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>
              <a:lnSpc>
                <a:spcPct val="120000"/>
              </a:lnSpc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……</a:t>
            </a:r>
            <a:endParaRPr lang="zh-CN" altLang="en-US" sz="1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108" name="组合 107">
            <a:extLst>
              <a:ext uri="{FF2B5EF4-FFF2-40B4-BE49-F238E27FC236}">
                <a16:creationId xmlns:a16="http://schemas.microsoft.com/office/drawing/2014/main" id="{F68FD37F-E716-4BA9-B772-1B916CED13D7}"/>
              </a:ext>
            </a:extLst>
          </p:cNvPr>
          <p:cNvGrpSpPr/>
          <p:nvPr/>
        </p:nvGrpSpPr>
        <p:grpSpPr>
          <a:xfrm>
            <a:off x="305468" y="224609"/>
            <a:ext cx="5940145" cy="997929"/>
            <a:chOff x="305468" y="224609"/>
            <a:chExt cx="5940145" cy="997929"/>
          </a:xfrm>
        </p:grpSpPr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3A822B7D-C5EF-4791-858F-F42669D0EFC5}"/>
                </a:ext>
              </a:extLst>
            </p:cNvPr>
            <p:cNvSpPr/>
            <p:nvPr/>
          </p:nvSpPr>
          <p:spPr>
            <a:xfrm rot="13437157">
              <a:off x="1088682" y="820439"/>
              <a:ext cx="332188" cy="332187"/>
            </a:xfrm>
            <a:custGeom>
              <a:avLst/>
              <a:gdLst>
                <a:gd name="connsiteX0" fmla="*/ 1901372 w 3802744"/>
                <a:gd name="connsiteY0" fmla="*/ 0 h 3802742"/>
                <a:gd name="connsiteX1" fmla="*/ 3802744 w 3802744"/>
                <a:gd name="connsiteY1" fmla="*/ 1901371 h 3802742"/>
                <a:gd name="connsiteX2" fmla="*/ 1901372 w 3802744"/>
                <a:gd name="connsiteY2" fmla="*/ 3802742 h 3802742"/>
                <a:gd name="connsiteX3" fmla="*/ 0 w 3802744"/>
                <a:gd name="connsiteY3" fmla="*/ 1901371 h 3802742"/>
                <a:gd name="connsiteX4" fmla="*/ 1901372 w 3802744"/>
                <a:gd name="connsiteY4" fmla="*/ 0 h 3802742"/>
                <a:gd name="connsiteX5" fmla="*/ 1901372 w 3802744"/>
                <a:gd name="connsiteY5" fmla="*/ 501176 h 3802742"/>
                <a:gd name="connsiteX6" fmla="*/ 501177 w 3802744"/>
                <a:gd name="connsiteY6" fmla="*/ 1901371 h 3802742"/>
                <a:gd name="connsiteX7" fmla="*/ 1901372 w 3802744"/>
                <a:gd name="connsiteY7" fmla="*/ 3301566 h 3802742"/>
                <a:gd name="connsiteX8" fmla="*/ 3301568 w 3802744"/>
                <a:gd name="connsiteY8" fmla="*/ 1901371 h 3802742"/>
                <a:gd name="connsiteX9" fmla="*/ 1901372 w 3802744"/>
                <a:gd name="connsiteY9" fmla="*/ 501176 h 380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2744" h="3802742">
                  <a:moveTo>
                    <a:pt x="1901372" y="0"/>
                  </a:moveTo>
                  <a:cubicBezTo>
                    <a:pt x="2951471" y="0"/>
                    <a:pt x="3802744" y="851273"/>
                    <a:pt x="3802744" y="1901371"/>
                  </a:cubicBezTo>
                  <a:cubicBezTo>
                    <a:pt x="3802744" y="2951469"/>
                    <a:pt x="2951471" y="3802742"/>
                    <a:pt x="1901372" y="3802742"/>
                  </a:cubicBezTo>
                  <a:cubicBezTo>
                    <a:pt x="851273" y="3802742"/>
                    <a:pt x="0" y="2951469"/>
                    <a:pt x="0" y="1901371"/>
                  </a:cubicBezTo>
                  <a:cubicBezTo>
                    <a:pt x="0" y="851273"/>
                    <a:pt x="851273" y="0"/>
                    <a:pt x="1901372" y="0"/>
                  </a:cubicBezTo>
                  <a:close/>
                  <a:moveTo>
                    <a:pt x="1901372" y="501176"/>
                  </a:moveTo>
                  <a:cubicBezTo>
                    <a:pt x="1128065" y="501176"/>
                    <a:pt x="501177" y="1128065"/>
                    <a:pt x="501177" y="1901371"/>
                  </a:cubicBezTo>
                  <a:cubicBezTo>
                    <a:pt x="501177" y="2674677"/>
                    <a:pt x="1128065" y="3301566"/>
                    <a:pt x="1901372" y="3301566"/>
                  </a:cubicBezTo>
                  <a:cubicBezTo>
                    <a:pt x="2674679" y="3301566"/>
                    <a:pt x="3301568" y="2674677"/>
                    <a:pt x="3301568" y="1901371"/>
                  </a:cubicBezTo>
                  <a:cubicBezTo>
                    <a:pt x="3301568" y="1128065"/>
                    <a:pt x="2674679" y="501176"/>
                    <a:pt x="1901372" y="501176"/>
                  </a:cubicBezTo>
                  <a:close/>
                </a:path>
              </a:pathLst>
            </a:custGeom>
            <a:gradFill>
              <a:gsLst>
                <a:gs pos="18000">
                  <a:srgbClr val="313BD0">
                    <a:alpha val="0"/>
                  </a:srgbClr>
                </a:gs>
                <a:gs pos="100000">
                  <a:srgbClr val="00F2F2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113" name="组合 112">
              <a:extLst>
                <a:ext uri="{FF2B5EF4-FFF2-40B4-BE49-F238E27FC236}">
                  <a16:creationId xmlns:a16="http://schemas.microsoft.com/office/drawing/2014/main" id="{F2946503-13FF-4DBA-9BFA-CAB89667C5FE}"/>
                </a:ext>
              </a:extLst>
            </p:cNvPr>
            <p:cNvGrpSpPr/>
            <p:nvPr/>
          </p:nvGrpSpPr>
          <p:grpSpPr>
            <a:xfrm>
              <a:off x="1568141" y="345622"/>
              <a:ext cx="4677472" cy="717879"/>
              <a:chOff x="2983480" y="4169076"/>
              <a:chExt cx="11526766" cy="717879"/>
            </a:xfrm>
          </p:grpSpPr>
          <p:sp>
            <p:nvSpPr>
              <p:cNvPr id="117" name="文本框 116">
                <a:extLst>
                  <a:ext uri="{FF2B5EF4-FFF2-40B4-BE49-F238E27FC236}">
                    <a16:creationId xmlns:a16="http://schemas.microsoft.com/office/drawing/2014/main" id="{427BCA11-900B-44D0-858A-DC5C0C13D745}"/>
                  </a:ext>
                </a:extLst>
              </p:cNvPr>
              <p:cNvSpPr txBox="1"/>
              <p:nvPr/>
            </p:nvSpPr>
            <p:spPr>
              <a:xfrm>
                <a:off x="2983480" y="4169076"/>
                <a:ext cx="8663108" cy="5601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14000"/>
                  </a:lnSpc>
                </a:pPr>
                <a:r>
                  <a:rPr lang="zh-CN" altLang="en-US" sz="28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添加标题文本此处</a:t>
                </a:r>
                <a:endParaRPr lang="en-US" altLang="zh-CN" sz="2800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8" name="文本框 117">
                <a:extLst>
                  <a:ext uri="{FF2B5EF4-FFF2-40B4-BE49-F238E27FC236}">
                    <a16:creationId xmlns:a16="http://schemas.microsoft.com/office/drawing/2014/main" id="{130AC51C-11CF-4AE0-8F34-6C9C16B8C64A}"/>
                  </a:ext>
                </a:extLst>
              </p:cNvPr>
              <p:cNvSpPr txBox="1"/>
              <p:nvPr/>
            </p:nvSpPr>
            <p:spPr>
              <a:xfrm>
                <a:off x="2983480" y="4625793"/>
                <a:ext cx="11526766" cy="2611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14000"/>
                  </a:lnSpc>
                </a:pPr>
                <a:r>
                  <a:rPr lang="en-US" altLang="zh-CN" sz="1050" dirty="0">
                    <a:solidFill>
                      <a:schemeClr val="bg1"/>
                    </a:solidFill>
                    <a:cs typeface="+mn-ea"/>
                    <a:sym typeface="+mn-lt"/>
                  </a:rPr>
                  <a:t>The user can demonstrate on a projector or computer,</a:t>
                </a:r>
              </a:p>
            </p:txBody>
          </p:sp>
        </p:grpSp>
        <p:grpSp>
          <p:nvGrpSpPr>
            <p:cNvPr id="114" name="组合 113">
              <a:extLst>
                <a:ext uri="{FF2B5EF4-FFF2-40B4-BE49-F238E27FC236}">
                  <a16:creationId xmlns:a16="http://schemas.microsoft.com/office/drawing/2014/main" id="{C5EEB7B4-FA05-40BE-A1E9-BAE5761C1060}"/>
                </a:ext>
              </a:extLst>
            </p:cNvPr>
            <p:cNvGrpSpPr/>
            <p:nvPr/>
          </p:nvGrpSpPr>
          <p:grpSpPr>
            <a:xfrm>
              <a:off x="305468" y="224609"/>
              <a:ext cx="997929" cy="997929"/>
              <a:chOff x="5093491" y="479541"/>
              <a:chExt cx="997929" cy="997929"/>
            </a:xfrm>
          </p:grpSpPr>
          <p:sp>
            <p:nvSpPr>
              <p:cNvPr id="115" name="椭圆 114">
                <a:extLst>
                  <a:ext uri="{FF2B5EF4-FFF2-40B4-BE49-F238E27FC236}">
                    <a16:creationId xmlns:a16="http://schemas.microsoft.com/office/drawing/2014/main" id="{F6DFA72E-0171-48EE-A2F9-2248919B7D06}"/>
                  </a:ext>
                </a:extLst>
              </p:cNvPr>
              <p:cNvSpPr/>
              <p:nvPr/>
            </p:nvSpPr>
            <p:spPr>
              <a:xfrm>
                <a:off x="5093491" y="479541"/>
                <a:ext cx="997929" cy="997929"/>
              </a:xfrm>
              <a:prstGeom prst="ellipse">
                <a:avLst/>
              </a:prstGeom>
              <a:gradFill flip="none" rotWithShape="1">
                <a:gsLst>
                  <a:gs pos="0">
                    <a:srgbClr val="00F2F2"/>
                  </a:gs>
                  <a:gs pos="100000">
                    <a:srgbClr val="313BD0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6" name="文本框 115">
                <a:extLst>
                  <a:ext uri="{FF2B5EF4-FFF2-40B4-BE49-F238E27FC236}">
                    <a16:creationId xmlns:a16="http://schemas.microsoft.com/office/drawing/2014/main" id="{2EC8EDD8-781D-45B6-ABED-8840E60D18FC}"/>
                  </a:ext>
                </a:extLst>
              </p:cNvPr>
              <p:cNvSpPr txBox="1"/>
              <p:nvPr/>
            </p:nvSpPr>
            <p:spPr>
              <a:xfrm>
                <a:off x="5165094" y="574774"/>
                <a:ext cx="854721" cy="7694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4400" b="1" dirty="0">
                    <a:solidFill>
                      <a:schemeClr val="bg1"/>
                    </a:solidFill>
                    <a:effectLst/>
                    <a:latin typeface="Arial Rounded MT Bold" panose="020F0704030504030204" pitchFamily="34" charset="0"/>
                    <a:ea typeface="字体圈欣意冠黑体" panose="00000500000000000000" pitchFamily="2" charset="-122"/>
                    <a:cs typeface="+mn-ea"/>
                    <a:sym typeface="+mn-lt"/>
                  </a:rPr>
                  <a:t>02</a:t>
                </a:r>
                <a:endParaRPr lang="zh-CN" altLang="en-US" sz="4400" b="1" dirty="0">
                  <a:solidFill>
                    <a:schemeClr val="bg1"/>
                  </a:solidFill>
                  <a:effectLst/>
                  <a:latin typeface="Arial Rounded MT Bold" panose="020F0704030504030204" pitchFamily="34" charset="0"/>
                  <a:ea typeface="字体圈欣意冠黑体" panose="00000500000000000000" pitchFamily="2" charset="-122"/>
                  <a:cs typeface="+mn-ea"/>
                  <a:sym typeface="+mn-l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294911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组合 39">
            <a:extLst>
              <a:ext uri="{FF2B5EF4-FFF2-40B4-BE49-F238E27FC236}">
                <a16:creationId xmlns:a16="http://schemas.microsoft.com/office/drawing/2014/main" id="{C5627012-7F76-4C51-835E-183AB3E3A6DA}"/>
              </a:ext>
            </a:extLst>
          </p:cNvPr>
          <p:cNvGrpSpPr/>
          <p:nvPr/>
        </p:nvGrpSpPr>
        <p:grpSpPr>
          <a:xfrm>
            <a:off x="988703" y="2059553"/>
            <a:ext cx="10214595" cy="1908503"/>
            <a:chOff x="1099701" y="2228282"/>
            <a:chExt cx="10214595" cy="1908503"/>
          </a:xfrm>
        </p:grpSpPr>
        <p:grpSp>
          <p:nvGrpSpPr>
            <p:cNvPr id="33" name="组合 32">
              <a:extLst>
                <a:ext uri="{FF2B5EF4-FFF2-40B4-BE49-F238E27FC236}">
                  <a16:creationId xmlns:a16="http://schemas.microsoft.com/office/drawing/2014/main" id="{0A5D8C5C-F0F8-46BA-979B-A27A57C00CD7}"/>
                </a:ext>
              </a:extLst>
            </p:cNvPr>
            <p:cNvGrpSpPr/>
            <p:nvPr/>
          </p:nvGrpSpPr>
          <p:grpSpPr>
            <a:xfrm>
              <a:off x="1099701" y="2806376"/>
              <a:ext cx="2332468" cy="1330409"/>
              <a:chOff x="2056588" y="2818963"/>
              <a:chExt cx="2332468" cy="1330409"/>
            </a:xfrm>
          </p:grpSpPr>
          <p:sp>
            <p:nvSpPr>
              <p:cNvPr id="34" name="等腰三角形 33">
                <a:extLst>
                  <a:ext uri="{FF2B5EF4-FFF2-40B4-BE49-F238E27FC236}">
                    <a16:creationId xmlns:a16="http://schemas.microsoft.com/office/drawing/2014/main" id="{9C91E055-C119-48FA-B207-AB9D8263BD37}"/>
                  </a:ext>
                </a:extLst>
              </p:cNvPr>
              <p:cNvSpPr/>
              <p:nvPr/>
            </p:nvSpPr>
            <p:spPr>
              <a:xfrm>
                <a:off x="3088656" y="2818963"/>
                <a:ext cx="1300400" cy="1330409"/>
              </a:xfrm>
              <a:prstGeom prst="triangle">
                <a:avLst/>
              </a:prstGeom>
              <a:solidFill>
                <a:schemeClr val="accent1">
                  <a:alpha val="66000"/>
                </a:schemeClr>
              </a:solidFill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5" name="等腰三角形 34">
                <a:extLst>
                  <a:ext uri="{FF2B5EF4-FFF2-40B4-BE49-F238E27FC236}">
                    <a16:creationId xmlns:a16="http://schemas.microsoft.com/office/drawing/2014/main" id="{6413C400-A0E3-464B-B5A4-90A519EC1E43}"/>
                  </a:ext>
                </a:extLst>
              </p:cNvPr>
              <p:cNvSpPr/>
              <p:nvPr/>
            </p:nvSpPr>
            <p:spPr>
              <a:xfrm>
                <a:off x="2468910" y="2818963"/>
                <a:ext cx="1300401" cy="1330409"/>
              </a:xfrm>
              <a:prstGeom prst="triangle">
                <a:avLst/>
              </a:prstGeom>
              <a:solidFill>
                <a:schemeClr val="accent1"/>
              </a:solidFill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6" name="等腰三角形 35">
                <a:extLst>
                  <a:ext uri="{FF2B5EF4-FFF2-40B4-BE49-F238E27FC236}">
                    <a16:creationId xmlns:a16="http://schemas.microsoft.com/office/drawing/2014/main" id="{6F34407E-4902-4C74-B3E4-366F7F8BDF71}"/>
                  </a:ext>
                </a:extLst>
              </p:cNvPr>
              <p:cNvSpPr/>
              <p:nvPr/>
            </p:nvSpPr>
            <p:spPr>
              <a:xfrm>
                <a:off x="2056588" y="3305697"/>
                <a:ext cx="824645" cy="843674"/>
              </a:xfrm>
              <a:prstGeom prst="triangl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anchor="ctr" anchorCtr="1">
                <a:normAutofit/>
              </a:bodyPr>
              <a:lstStyle/>
              <a:p>
                <a:pPr algn="ctr"/>
                <a:r>
                  <a:rPr lang="en-US" altLang="zh-CN" sz="2000" b="1">
                    <a:solidFill>
                      <a:schemeClr val="bg1">
                        <a:lumMod val="100000"/>
                      </a:schemeClr>
                    </a:solidFill>
                    <a:cs typeface="+mn-ea"/>
                    <a:sym typeface="+mn-lt"/>
                  </a:rPr>
                  <a:t>1</a:t>
                </a:r>
                <a:endParaRPr lang="en-US" altLang="zh-CN" sz="2000" b="1" dirty="0">
                  <a:solidFill>
                    <a:schemeClr val="bg1">
                      <a:lumMod val="100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" name="任意多边形 15" title="wr6E73WmjL">
                <a:extLst>
                  <a:ext uri="{FF2B5EF4-FFF2-40B4-BE49-F238E27FC236}">
                    <a16:creationId xmlns:a16="http://schemas.microsoft.com/office/drawing/2014/main" id="{6EC25A51-C4F5-42A8-8898-870917280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917" y="3443154"/>
                <a:ext cx="360388" cy="459883"/>
              </a:xfrm>
              <a:custGeom>
                <a:avLst/>
                <a:gdLst>
                  <a:gd name="connsiteX0" fmla="*/ 43815 w 258763"/>
                  <a:gd name="connsiteY0" fmla="*/ 130175 h 330201"/>
                  <a:gd name="connsiteX1" fmla="*/ 28575 w 258763"/>
                  <a:gd name="connsiteY1" fmla="*/ 147060 h 330201"/>
                  <a:gd name="connsiteX2" fmla="*/ 28575 w 258763"/>
                  <a:gd name="connsiteY2" fmla="*/ 227590 h 330201"/>
                  <a:gd name="connsiteX3" fmla="*/ 43815 w 258763"/>
                  <a:gd name="connsiteY3" fmla="*/ 244475 h 330201"/>
                  <a:gd name="connsiteX4" fmla="*/ 60325 w 258763"/>
                  <a:gd name="connsiteY4" fmla="*/ 227590 h 330201"/>
                  <a:gd name="connsiteX5" fmla="*/ 60325 w 258763"/>
                  <a:gd name="connsiteY5" fmla="*/ 147060 h 330201"/>
                  <a:gd name="connsiteX6" fmla="*/ 43815 w 258763"/>
                  <a:gd name="connsiteY6" fmla="*/ 130175 h 330201"/>
                  <a:gd name="connsiteX7" fmla="*/ 221457 w 258763"/>
                  <a:gd name="connsiteY7" fmla="*/ 98425 h 330201"/>
                  <a:gd name="connsiteX8" fmla="*/ 211138 w 258763"/>
                  <a:gd name="connsiteY8" fmla="*/ 110021 h 330201"/>
                  <a:gd name="connsiteX9" fmla="*/ 211138 w 258763"/>
                  <a:gd name="connsiteY9" fmla="*/ 265918 h 330201"/>
                  <a:gd name="connsiteX10" fmla="*/ 221457 w 258763"/>
                  <a:gd name="connsiteY10" fmla="*/ 276225 h 330201"/>
                  <a:gd name="connsiteX11" fmla="*/ 231776 w 258763"/>
                  <a:gd name="connsiteY11" fmla="*/ 265918 h 330201"/>
                  <a:gd name="connsiteX12" fmla="*/ 231776 w 258763"/>
                  <a:gd name="connsiteY12" fmla="*/ 110021 h 330201"/>
                  <a:gd name="connsiteX13" fmla="*/ 221457 w 258763"/>
                  <a:gd name="connsiteY13" fmla="*/ 98425 h 330201"/>
                  <a:gd name="connsiteX14" fmla="*/ 80216 w 258763"/>
                  <a:gd name="connsiteY14" fmla="*/ 71438 h 330201"/>
                  <a:gd name="connsiteX15" fmla="*/ 236768 w 258763"/>
                  <a:gd name="connsiteY15" fmla="*/ 71438 h 330201"/>
                  <a:gd name="connsiteX16" fmla="*/ 258763 w 258763"/>
                  <a:gd name="connsiteY16" fmla="*/ 93324 h 330201"/>
                  <a:gd name="connsiteX17" fmla="*/ 258763 w 258763"/>
                  <a:gd name="connsiteY17" fmla="*/ 274844 h 330201"/>
                  <a:gd name="connsiteX18" fmla="*/ 204423 w 258763"/>
                  <a:gd name="connsiteY18" fmla="*/ 330201 h 330201"/>
                  <a:gd name="connsiteX19" fmla="*/ 113856 w 258763"/>
                  <a:gd name="connsiteY19" fmla="*/ 330201 h 330201"/>
                  <a:gd name="connsiteX20" fmla="*/ 59515 w 258763"/>
                  <a:gd name="connsiteY20" fmla="*/ 274844 h 330201"/>
                  <a:gd name="connsiteX21" fmla="*/ 59515 w 258763"/>
                  <a:gd name="connsiteY21" fmla="*/ 267120 h 330201"/>
                  <a:gd name="connsiteX22" fmla="*/ 42696 w 258763"/>
                  <a:gd name="connsiteY22" fmla="*/ 270982 h 330201"/>
                  <a:gd name="connsiteX23" fmla="*/ 0 w 258763"/>
                  <a:gd name="connsiteY23" fmla="*/ 227211 h 330201"/>
                  <a:gd name="connsiteX24" fmla="*/ 0 w 258763"/>
                  <a:gd name="connsiteY24" fmla="*/ 147394 h 330201"/>
                  <a:gd name="connsiteX25" fmla="*/ 42696 w 258763"/>
                  <a:gd name="connsiteY25" fmla="*/ 103623 h 330201"/>
                  <a:gd name="connsiteX26" fmla="*/ 59515 w 258763"/>
                  <a:gd name="connsiteY26" fmla="*/ 107485 h 330201"/>
                  <a:gd name="connsiteX27" fmla="*/ 59515 w 258763"/>
                  <a:gd name="connsiteY27" fmla="*/ 93324 h 330201"/>
                  <a:gd name="connsiteX28" fmla="*/ 80216 w 258763"/>
                  <a:gd name="connsiteY28" fmla="*/ 71438 h 330201"/>
                  <a:gd name="connsiteX29" fmla="*/ 107950 w 258763"/>
                  <a:gd name="connsiteY29" fmla="*/ 0 h 330201"/>
                  <a:gd name="connsiteX30" fmla="*/ 109247 w 258763"/>
                  <a:gd name="connsiteY30" fmla="*/ 1290 h 330201"/>
                  <a:gd name="connsiteX31" fmla="*/ 113139 w 258763"/>
                  <a:gd name="connsiteY31" fmla="*/ 2580 h 330201"/>
                  <a:gd name="connsiteX32" fmla="*/ 119624 w 258763"/>
                  <a:gd name="connsiteY32" fmla="*/ 5160 h 330201"/>
                  <a:gd name="connsiteX33" fmla="*/ 126110 w 258763"/>
                  <a:gd name="connsiteY33" fmla="*/ 7739 h 330201"/>
                  <a:gd name="connsiteX34" fmla="*/ 144269 w 258763"/>
                  <a:gd name="connsiteY34" fmla="*/ 12899 h 330201"/>
                  <a:gd name="connsiteX35" fmla="*/ 145566 w 258763"/>
                  <a:gd name="connsiteY35" fmla="*/ 12899 h 330201"/>
                  <a:gd name="connsiteX36" fmla="*/ 146863 w 258763"/>
                  <a:gd name="connsiteY36" fmla="*/ 14189 h 330201"/>
                  <a:gd name="connsiteX37" fmla="*/ 148161 w 258763"/>
                  <a:gd name="connsiteY37" fmla="*/ 14189 h 330201"/>
                  <a:gd name="connsiteX38" fmla="*/ 149458 w 258763"/>
                  <a:gd name="connsiteY38" fmla="*/ 14189 h 330201"/>
                  <a:gd name="connsiteX39" fmla="*/ 152052 w 258763"/>
                  <a:gd name="connsiteY39" fmla="*/ 14189 h 330201"/>
                  <a:gd name="connsiteX40" fmla="*/ 154646 w 258763"/>
                  <a:gd name="connsiteY40" fmla="*/ 15478 h 330201"/>
                  <a:gd name="connsiteX41" fmla="*/ 155943 w 258763"/>
                  <a:gd name="connsiteY41" fmla="*/ 15478 h 330201"/>
                  <a:gd name="connsiteX42" fmla="*/ 157240 w 258763"/>
                  <a:gd name="connsiteY42" fmla="*/ 15478 h 330201"/>
                  <a:gd name="connsiteX43" fmla="*/ 158537 w 258763"/>
                  <a:gd name="connsiteY43" fmla="*/ 16768 h 330201"/>
                  <a:gd name="connsiteX44" fmla="*/ 159835 w 258763"/>
                  <a:gd name="connsiteY44" fmla="*/ 16768 h 330201"/>
                  <a:gd name="connsiteX45" fmla="*/ 162429 w 258763"/>
                  <a:gd name="connsiteY45" fmla="*/ 16768 h 330201"/>
                  <a:gd name="connsiteX46" fmla="*/ 165023 w 258763"/>
                  <a:gd name="connsiteY46" fmla="*/ 18058 h 330201"/>
                  <a:gd name="connsiteX47" fmla="*/ 166320 w 258763"/>
                  <a:gd name="connsiteY47" fmla="*/ 18058 h 330201"/>
                  <a:gd name="connsiteX48" fmla="*/ 167617 w 258763"/>
                  <a:gd name="connsiteY48" fmla="*/ 18058 h 330201"/>
                  <a:gd name="connsiteX49" fmla="*/ 168914 w 258763"/>
                  <a:gd name="connsiteY49" fmla="*/ 18058 h 330201"/>
                  <a:gd name="connsiteX50" fmla="*/ 170211 w 258763"/>
                  <a:gd name="connsiteY50" fmla="*/ 18058 h 330201"/>
                  <a:gd name="connsiteX51" fmla="*/ 176697 w 258763"/>
                  <a:gd name="connsiteY51" fmla="*/ 20638 h 330201"/>
                  <a:gd name="connsiteX52" fmla="*/ 188371 w 258763"/>
                  <a:gd name="connsiteY52" fmla="*/ 24507 h 330201"/>
                  <a:gd name="connsiteX53" fmla="*/ 193559 w 258763"/>
                  <a:gd name="connsiteY53" fmla="*/ 27087 h 330201"/>
                  <a:gd name="connsiteX54" fmla="*/ 194856 w 258763"/>
                  <a:gd name="connsiteY54" fmla="*/ 28377 h 330201"/>
                  <a:gd name="connsiteX55" fmla="*/ 196154 w 258763"/>
                  <a:gd name="connsiteY55" fmla="*/ 29667 h 330201"/>
                  <a:gd name="connsiteX56" fmla="*/ 197451 w 258763"/>
                  <a:gd name="connsiteY56" fmla="*/ 29667 h 330201"/>
                  <a:gd name="connsiteX57" fmla="*/ 198748 w 258763"/>
                  <a:gd name="connsiteY57" fmla="*/ 30957 h 330201"/>
                  <a:gd name="connsiteX58" fmla="*/ 207828 w 258763"/>
                  <a:gd name="connsiteY58" fmla="*/ 38696 h 330201"/>
                  <a:gd name="connsiteX59" fmla="*/ 213016 w 258763"/>
                  <a:gd name="connsiteY59" fmla="*/ 47725 h 330201"/>
                  <a:gd name="connsiteX60" fmla="*/ 214313 w 258763"/>
                  <a:gd name="connsiteY60" fmla="*/ 55464 h 330201"/>
                  <a:gd name="connsiteX61" fmla="*/ 214313 w 258763"/>
                  <a:gd name="connsiteY61" fmla="*/ 58044 h 330201"/>
                  <a:gd name="connsiteX62" fmla="*/ 213016 w 258763"/>
                  <a:gd name="connsiteY62" fmla="*/ 59334 h 330201"/>
                  <a:gd name="connsiteX63" fmla="*/ 213016 w 258763"/>
                  <a:gd name="connsiteY63" fmla="*/ 60623 h 330201"/>
                  <a:gd name="connsiteX64" fmla="*/ 213016 w 258763"/>
                  <a:gd name="connsiteY64" fmla="*/ 61913 h 330201"/>
                  <a:gd name="connsiteX65" fmla="*/ 211719 w 258763"/>
                  <a:gd name="connsiteY65" fmla="*/ 60623 h 330201"/>
                  <a:gd name="connsiteX66" fmla="*/ 210422 w 258763"/>
                  <a:gd name="connsiteY66" fmla="*/ 59334 h 330201"/>
                  <a:gd name="connsiteX67" fmla="*/ 209125 w 258763"/>
                  <a:gd name="connsiteY67" fmla="*/ 58044 h 330201"/>
                  <a:gd name="connsiteX68" fmla="*/ 203936 w 258763"/>
                  <a:gd name="connsiteY68" fmla="*/ 54174 h 330201"/>
                  <a:gd name="connsiteX69" fmla="*/ 197451 w 258763"/>
                  <a:gd name="connsiteY69" fmla="*/ 51594 h 330201"/>
                  <a:gd name="connsiteX70" fmla="*/ 189668 w 258763"/>
                  <a:gd name="connsiteY70" fmla="*/ 50305 h 330201"/>
                  <a:gd name="connsiteX71" fmla="*/ 187074 w 258763"/>
                  <a:gd name="connsiteY71" fmla="*/ 50305 h 330201"/>
                  <a:gd name="connsiteX72" fmla="*/ 184480 w 258763"/>
                  <a:gd name="connsiteY72" fmla="*/ 49015 h 330201"/>
                  <a:gd name="connsiteX73" fmla="*/ 180588 w 258763"/>
                  <a:gd name="connsiteY73" fmla="*/ 47725 h 330201"/>
                  <a:gd name="connsiteX74" fmla="*/ 170211 w 258763"/>
                  <a:gd name="connsiteY74" fmla="*/ 46435 h 330201"/>
                  <a:gd name="connsiteX75" fmla="*/ 165023 w 258763"/>
                  <a:gd name="connsiteY75" fmla="*/ 45145 h 330201"/>
                  <a:gd name="connsiteX76" fmla="*/ 163726 w 258763"/>
                  <a:gd name="connsiteY76" fmla="*/ 45145 h 330201"/>
                  <a:gd name="connsiteX77" fmla="*/ 162429 w 258763"/>
                  <a:gd name="connsiteY77" fmla="*/ 45145 h 330201"/>
                  <a:gd name="connsiteX78" fmla="*/ 159835 w 258763"/>
                  <a:gd name="connsiteY78" fmla="*/ 43855 h 330201"/>
                  <a:gd name="connsiteX79" fmla="*/ 158537 w 258763"/>
                  <a:gd name="connsiteY79" fmla="*/ 43855 h 330201"/>
                  <a:gd name="connsiteX80" fmla="*/ 155943 w 258763"/>
                  <a:gd name="connsiteY80" fmla="*/ 42565 h 330201"/>
                  <a:gd name="connsiteX81" fmla="*/ 152052 w 258763"/>
                  <a:gd name="connsiteY81" fmla="*/ 42565 h 330201"/>
                  <a:gd name="connsiteX82" fmla="*/ 149458 w 258763"/>
                  <a:gd name="connsiteY82" fmla="*/ 41276 h 330201"/>
                  <a:gd name="connsiteX83" fmla="*/ 146863 w 258763"/>
                  <a:gd name="connsiteY83" fmla="*/ 39986 h 330201"/>
                  <a:gd name="connsiteX84" fmla="*/ 135189 w 258763"/>
                  <a:gd name="connsiteY84" fmla="*/ 34826 h 330201"/>
                  <a:gd name="connsiteX85" fmla="*/ 124813 w 258763"/>
                  <a:gd name="connsiteY85" fmla="*/ 27087 h 330201"/>
                  <a:gd name="connsiteX86" fmla="*/ 117030 w 258763"/>
                  <a:gd name="connsiteY86" fmla="*/ 19348 h 330201"/>
                  <a:gd name="connsiteX87" fmla="*/ 111841 w 258763"/>
                  <a:gd name="connsiteY87" fmla="*/ 12899 h 330201"/>
                  <a:gd name="connsiteX88" fmla="*/ 109247 w 258763"/>
                  <a:gd name="connsiteY88" fmla="*/ 6450 h 330201"/>
                  <a:gd name="connsiteX89" fmla="*/ 107950 w 258763"/>
                  <a:gd name="connsiteY89" fmla="*/ 1290 h 330201"/>
                  <a:gd name="connsiteX90" fmla="*/ 107950 w 258763"/>
                  <a:gd name="connsiteY90" fmla="*/ 0 h 330201"/>
                  <a:gd name="connsiteX91" fmla="*/ 9525 w 258763"/>
                  <a:gd name="connsiteY91" fmla="*/ 0 h 330201"/>
                  <a:gd name="connsiteX92" fmla="*/ 10822 w 258763"/>
                  <a:gd name="connsiteY92" fmla="*/ 1290 h 330201"/>
                  <a:gd name="connsiteX93" fmla="*/ 14713 w 258763"/>
                  <a:gd name="connsiteY93" fmla="*/ 2580 h 330201"/>
                  <a:gd name="connsiteX94" fmla="*/ 19902 w 258763"/>
                  <a:gd name="connsiteY94" fmla="*/ 5160 h 330201"/>
                  <a:gd name="connsiteX95" fmla="*/ 27684 w 258763"/>
                  <a:gd name="connsiteY95" fmla="*/ 7739 h 330201"/>
                  <a:gd name="connsiteX96" fmla="*/ 45844 w 258763"/>
                  <a:gd name="connsiteY96" fmla="*/ 12899 h 330201"/>
                  <a:gd name="connsiteX97" fmla="*/ 47141 w 258763"/>
                  <a:gd name="connsiteY97" fmla="*/ 12899 h 330201"/>
                  <a:gd name="connsiteX98" fmla="*/ 48438 w 258763"/>
                  <a:gd name="connsiteY98" fmla="*/ 12899 h 330201"/>
                  <a:gd name="connsiteX99" fmla="*/ 48438 w 258763"/>
                  <a:gd name="connsiteY99" fmla="*/ 14189 h 330201"/>
                  <a:gd name="connsiteX100" fmla="*/ 49735 w 258763"/>
                  <a:gd name="connsiteY100" fmla="*/ 14189 h 330201"/>
                  <a:gd name="connsiteX101" fmla="*/ 52329 w 258763"/>
                  <a:gd name="connsiteY101" fmla="*/ 14189 h 330201"/>
                  <a:gd name="connsiteX102" fmla="*/ 54924 w 258763"/>
                  <a:gd name="connsiteY102" fmla="*/ 15478 h 330201"/>
                  <a:gd name="connsiteX103" fmla="*/ 56221 w 258763"/>
                  <a:gd name="connsiteY103" fmla="*/ 15478 h 330201"/>
                  <a:gd name="connsiteX104" fmla="*/ 57518 w 258763"/>
                  <a:gd name="connsiteY104" fmla="*/ 15478 h 330201"/>
                  <a:gd name="connsiteX105" fmla="*/ 58815 w 258763"/>
                  <a:gd name="connsiteY105" fmla="*/ 15478 h 330201"/>
                  <a:gd name="connsiteX106" fmla="*/ 60112 w 258763"/>
                  <a:gd name="connsiteY106" fmla="*/ 16768 h 330201"/>
                  <a:gd name="connsiteX107" fmla="*/ 62706 w 258763"/>
                  <a:gd name="connsiteY107" fmla="*/ 16768 h 330201"/>
                  <a:gd name="connsiteX108" fmla="*/ 65301 w 258763"/>
                  <a:gd name="connsiteY108" fmla="*/ 18058 h 330201"/>
                  <a:gd name="connsiteX109" fmla="*/ 66598 w 258763"/>
                  <a:gd name="connsiteY109" fmla="*/ 18058 h 330201"/>
                  <a:gd name="connsiteX110" fmla="*/ 69192 w 258763"/>
                  <a:gd name="connsiteY110" fmla="*/ 18058 h 330201"/>
                  <a:gd name="connsiteX111" fmla="*/ 70489 w 258763"/>
                  <a:gd name="connsiteY111" fmla="*/ 18058 h 330201"/>
                  <a:gd name="connsiteX112" fmla="*/ 71786 w 258763"/>
                  <a:gd name="connsiteY112" fmla="*/ 18058 h 330201"/>
                  <a:gd name="connsiteX113" fmla="*/ 76975 w 258763"/>
                  <a:gd name="connsiteY113" fmla="*/ 20638 h 330201"/>
                  <a:gd name="connsiteX114" fmla="*/ 89946 w 258763"/>
                  <a:gd name="connsiteY114" fmla="*/ 24507 h 330201"/>
                  <a:gd name="connsiteX115" fmla="*/ 95134 w 258763"/>
                  <a:gd name="connsiteY115" fmla="*/ 27087 h 330201"/>
                  <a:gd name="connsiteX116" fmla="*/ 96431 w 258763"/>
                  <a:gd name="connsiteY116" fmla="*/ 28377 h 330201"/>
                  <a:gd name="connsiteX117" fmla="*/ 97728 w 258763"/>
                  <a:gd name="connsiteY117" fmla="*/ 28377 h 330201"/>
                  <a:gd name="connsiteX118" fmla="*/ 99025 w 258763"/>
                  <a:gd name="connsiteY118" fmla="*/ 29667 h 330201"/>
                  <a:gd name="connsiteX119" fmla="*/ 100323 w 258763"/>
                  <a:gd name="connsiteY119" fmla="*/ 30957 h 330201"/>
                  <a:gd name="connsiteX120" fmla="*/ 108105 w 258763"/>
                  <a:gd name="connsiteY120" fmla="*/ 38696 h 330201"/>
                  <a:gd name="connsiteX121" fmla="*/ 113294 w 258763"/>
                  <a:gd name="connsiteY121" fmla="*/ 47725 h 330201"/>
                  <a:gd name="connsiteX122" fmla="*/ 114591 w 258763"/>
                  <a:gd name="connsiteY122" fmla="*/ 55464 h 330201"/>
                  <a:gd name="connsiteX123" fmla="*/ 114591 w 258763"/>
                  <a:gd name="connsiteY123" fmla="*/ 58044 h 330201"/>
                  <a:gd name="connsiteX124" fmla="*/ 114591 w 258763"/>
                  <a:gd name="connsiteY124" fmla="*/ 59334 h 330201"/>
                  <a:gd name="connsiteX125" fmla="*/ 114591 w 258763"/>
                  <a:gd name="connsiteY125" fmla="*/ 60623 h 330201"/>
                  <a:gd name="connsiteX126" fmla="*/ 113294 w 258763"/>
                  <a:gd name="connsiteY126" fmla="*/ 61913 h 330201"/>
                  <a:gd name="connsiteX127" fmla="*/ 111997 w 258763"/>
                  <a:gd name="connsiteY127" fmla="*/ 60623 h 330201"/>
                  <a:gd name="connsiteX128" fmla="*/ 111997 w 258763"/>
                  <a:gd name="connsiteY128" fmla="*/ 59334 h 330201"/>
                  <a:gd name="connsiteX129" fmla="*/ 110700 w 258763"/>
                  <a:gd name="connsiteY129" fmla="*/ 58044 h 330201"/>
                  <a:gd name="connsiteX130" fmla="*/ 109403 w 258763"/>
                  <a:gd name="connsiteY130" fmla="*/ 58044 h 330201"/>
                  <a:gd name="connsiteX131" fmla="*/ 104214 w 258763"/>
                  <a:gd name="connsiteY131" fmla="*/ 54174 h 330201"/>
                  <a:gd name="connsiteX132" fmla="*/ 97728 w 258763"/>
                  <a:gd name="connsiteY132" fmla="*/ 51594 h 330201"/>
                  <a:gd name="connsiteX133" fmla="*/ 89946 w 258763"/>
                  <a:gd name="connsiteY133" fmla="*/ 50305 h 330201"/>
                  <a:gd name="connsiteX134" fmla="*/ 88649 w 258763"/>
                  <a:gd name="connsiteY134" fmla="*/ 50305 h 330201"/>
                  <a:gd name="connsiteX135" fmla="*/ 86054 w 258763"/>
                  <a:gd name="connsiteY135" fmla="*/ 49015 h 330201"/>
                  <a:gd name="connsiteX136" fmla="*/ 80866 w 258763"/>
                  <a:gd name="connsiteY136" fmla="*/ 47725 h 330201"/>
                  <a:gd name="connsiteX137" fmla="*/ 71786 w 258763"/>
                  <a:gd name="connsiteY137" fmla="*/ 46435 h 330201"/>
                  <a:gd name="connsiteX138" fmla="*/ 66598 w 258763"/>
                  <a:gd name="connsiteY138" fmla="*/ 45145 h 330201"/>
                  <a:gd name="connsiteX139" fmla="*/ 65301 w 258763"/>
                  <a:gd name="connsiteY139" fmla="*/ 45145 h 330201"/>
                  <a:gd name="connsiteX140" fmla="*/ 64003 w 258763"/>
                  <a:gd name="connsiteY140" fmla="*/ 45145 h 330201"/>
                  <a:gd name="connsiteX141" fmla="*/ 62706 w 258763"/>
                  <a:gd name="connsiteY141" fmla="*/ 45145 h 330201"/>
                  <a:gd name="connsiteX142" fmla="*/ 61409 w 258763"/>
                  <a:gd name="connsiteY142" fmla="*/ 43855 h 330201"/>
                  <a:gd name="connsiteX143" fmla="*/ 60112 w 258763"/>
                  <a:gd name="connsiteY143" fmla="*/ 43855 h 330201"/>
                  <a:gd name="connsiteX144" fmla="*/ 56221 w 258763"/>
                  <a:gd name="connsiteY144" fmla="*/ 42565 h 330201"/>
                  <a:gd name="connsiteX145" fmla="*/ 53627 w 258763"/>
                  <a:gd name="connsiteY145" fmla="*/ 42565 h 330201"/>
                  <a:gd name="connsiteX146" fmla="*/ 51032 w 258763"/>
                  <a:gd name="connsiteY146" fmla="*/ 41276 h 330201"/>
                  <a:gd name="connsiteX147" fmla="*/ 47141 w 258763"/>
                  <a:gd name="connsiteY147" fmla="*/ 39986 h 330201"/>
                  <a:gd name="connsiteX148" fmla="*/ 36764 w 258763"/>
                  <a:gd name="connsiteY148" fmla="*/ 34826 h 330201"/>
                  <a:gd name="connsiteX149" fmla="*/ 26387 w 258763"/>
                  <a:gd name="connsiteY149" fmla="*/ 27087 h 330201"/>
                  <a:gd name="connsiteX150" fmla="*/ 18605 w 258763"/>
                  <a:gd name="connsiteY150" fmla="*/ 19348 h 330201"/>
                  <a:gd name="connsiteX151" fmla="*/ 13416 w 258763"/>
                  <a:gd name="connsiteY151" fmla="*/ 12899 h 330201"/>
                  <a:gd name="connsiteX152" fmla="*/ 10822 w 258763"/>
                  <a:gd name="connsiteY152" fmla="*/ 6450 h 330201"/>
                  <a:gd name="connsiteX153" fmla="*/ 9525 w 258763"/>
                  <a:gd name="connsiteY153" fmla="*/ 1290 h 330201"/>
                  <a:gd name="connsiteX154" fmla="*/ 9525 w 258763"/>
                  <a:gd name="connsiteY154" fmla="*/ 0 h 33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258763" h="330201">
                    <a:moveTo>
                      <a:pt x="43815" y="130175"/>
                    </a:moveTo>
                    <a:cubicBezTo>
                      <a:pt x="34925" y="130175"/>
                      <a:pt x="28575" y="137968"/>
                      <a:pt x="28575" y="147060"/>
                    </a:cubicBezTo>
                    <a:cubicBezTo>
                      <a:pt x="28575" y="147060"/>
                      <a:pt x="28575" y="147060"/>
                      <a:pt x="28575" y="227590"/>
                    </a:cubicBezTo>
                    <a:cubicBezTo>
                      <a:pt x="28575" y="236682"/>
                      <a:pt x="34925" y="244475"/>
                      <a:pt x="43815" y="244475"/>
                    </a:cubicBezTo>
                    <a:cubicBezTo>
                      <a:pt x="52705" y="244475"/>
                      <a:pt x="60325" y="236682"/>
                      <a:pt x="60325" y="227590"/>
                    </a:cubicBezTo>
                    <a:cubicBezTo>
                      <a:pt x="60325" y="227590"/>
                      <a:pt x="60325" y="227590"/>
                      <a:pt x="60325" y="147060"/>
                    </a:cubicBezTo>
                    <a:cubicBezTo>
                      <a:pt x="60325" y="137968"/>
                      <a:pt x="52705" y="130175"/>
                      <a:pt x="43815" y="130175"/>
                    </a:cubicBezTo>
                    <a:close/>
                    <a:moveTo>
                      <a:pt x="221457" y="98425"/>
                    </a:moveTo>
                    <a:cubicBezTo>
                      <a:pt x="215008" y="98425"/>
                      <a:pt x="211138" y="103579"/>
                      <a:pt x="211138" y="110021"/>
                    </a:cubicBezTo>
                    <a:lnTo>
                      <a:pt x="211138" y="265918"/>
                    </a:lnTo>
                    <a:cubicBezTo>
                      <a:pt x="211138" y="271072"/>
                      <a:pt x="215008" y="276225"/>
                      <a:pt x="221457" y="276225"/>
                    </a:cubicBezTo>
                    <a:cubicBezTo>
                      <a:pt x="227907" y="276225"/>
                      <a:pt x="231776" y="271072"/>
                      <a:pt x="231776" y="265918"/>
                    </a:cubicBezTo>
                    <a:cubicBezTo>
                      <a:pt x="231776" y="265918"/>
                      <a:pt x="231776" y="265918"/>
                      <a:pt x="231776" y="110021"/>
                    </a:cubicBezTo>
                    <a:cubicBezTo>
                      <a:pt x="231776" y="103579"/>
                      <a:pt x="227907" y="98425"/>
                      <a:pt x="221457" y="98425"/>
                    </a:cubicBezTo>
                    <a:close/>
                    <a:moveTo>
                      <a:pt x="80216" y="71438"/>
                    </a:moveTo>
                    <a:cubicBezTo>
                      <a:pt x="80216" y="71438"/>
                      <a:pt x="80216" y="71438"/>
                      <a:pt x="236768" y="71438"/>
                    </a:cubicBezTo>
                    <a:cubicBezTo>
                      <a:pt x="258763" y="71438"/>
                      <a:pt x="258763" y="71438"/>
                      <a:pt x="258763" y="93324"/>
                    </a:cubicBezTo>
                    <a:cubicBezTo>
                      <a:pt x="258763" y="93324"/>
                      <a:pt x="258763" y="93324"/>
                      <a:pt x="258763" y="274844"/>
                    </a:cubicBezTo>
                    <a:cubicBezTo>
                      <a:pt x="258763" y="330201"/>
                      <a:pt x="258763" y="330201"/>
                      <a:pt x="204423" y="330201"/>
                    </a:cubicBezTo>
                    <a:cubicBezTo>
                      <a:pt x="204423" y="330201"/>
                      <a:pt x="204423" y="330201"/>
                      <a:pt x="113856" y="330201"/>
                    </a:cubicBezTo>
                    <a:cubicBezTo>
                      <a:pt x="59515" y="330201"/>
                      <a:pt x="59515" y="330201"/>
                      <a:pt x="59515" y="274844"/>
                    </a:cubicBezTo>
                    <a:cubicBezTo>
                      <a:pt x="59515" y="274844"/>
                      <a:pt x="59515" y="274844"/>
                      <a:pt x="59515" y="267120"/>
                    </a:cubicBezTo>
                    <a:cubicBezTo>
                      <a:pt x="54340" y="269694"/>
                      <a:pt x="49165" y="270982"/>
                      <a:pt x="42696" y="270982"/>
                    </a:cubicBezTo>
                    <a:cubicBezTo>
                      <a:pt x="19407" y="270982"/>
                      <a:pt x="0" y="251671"/>
                      <a:pt x="0" y="227211"/>
                    </a:cubicBezTo>
                    <a:cubicBezTo>
                      <a:pt x="0" y="227211"/>
                      <a:pt x="0" y="227211"/>
                      <a:pt x="0" y="147394"/>
                    </a:cubicBezTo>
                    <a:cubicBezTo>
                      <a:pt x="0" y="122933"/>
                      <a:pt x="19407" y="103623"/>
                      <a:pt x="42696" y="103623"/>
                    </a:cubicBezTo>
                    <a:cubicBezTo>
                      <a:pt x="49165" y="103623"/>
                      <a:pt x="54340" y="104910"/>
                      <a:pt x="59515" y="107485"/>
                    </a:cubicBezTo>
                    <a:cubicBezTo>
                      <a:pt x="59515" y="107485"/>
                      <a:pt x="59515" y="107485"/>
                      <a:pt x="59515" y="93324"/>
                    </a:cubicBezTo>
                    <a:cubicBezTo>
                      <a:pt x="59515" y="71438"/>
                      <a:pt x="59515" y="71438"/>
                      <a:pt x="80216" y="71438"/>
                    </a:cubicBezTo>
                    <a:close/>
                    <a:moveTo>
                      <a:pt x="107950" y="0"/>
                    </a:moveTo>
                    <a:cubicBezTo>
                      <a:pt x="107950" y="0"/>
                      <a:pt x="107950" y="0"/>
                      <a:pt x="109247" y="1290"/>
                    </a:cubicBezTo>
                    <a:cubicBezTo>
                      <a:pt x="110544" y="1290"/>
                      <a:pt x="111841" y="2580"/>
                      <a:pt x="113139" y="2580"/>
                    </a:cubicBezTo>
                    <a:cubicBezTo>
                      <a:pt x="114436" y="3870"/>
                      <a:pt x="117030" y="3870"/>
                      <a:pt x="119624" y="5160"/>
                    </a:cubicBezTo>
                    <a:cubicBezTo>
                      <a:pt x="120921" y="6450"/>
                      <a:pt x="123515" y="6450"/>
                      <a:pt x="126110" y="7739"/>
                    </a:cubicBezTo>
                    <a:cubicBezTo>
                      <a:pt x="131298" y="10319"/>
                      <a:pt x="137784" y="11609"/>
                      <a:pt x="144269" y="12899"/>
                    </a:cubicBezTo>
                    <a:cubicBezTo>
                      <a:pt x="144269" y="12899"/>
                      <a:pt x="144269" y="12899"/>
                      <a:pt x="145566" y="12899"/>
                    </a:cubicBezTo>
                    <a:cubicBezTo>
                      <a:pt x="145566" y="12899"/>
                      <a:pt x="146863" y="12899"/>
                      <a:pt x="146863" y="14189"/>
                    </a:cubicBezTo>
                    <a:cubicBezTo>
                      <a:pt x="146863" y="14189"/>
                      <a:pt x="146863" y="14189"/>
                      <a:pt x="148161" y="14189"/>
                    </a:cubicBezTo>
                    <a:cubicBezTo>
                      <a:pt x="148161" y="14189"/>
                      <a:pt x="149458" y="14189"/>
                      <a:pt x="149458" y="14189"/>
                    </a:cubicBezTo>
                    <a:cubicBezTo>
                      <a:pt x="149458" y="14189"/>
                      <a:pt x="150755" y="14189"/>
                      <a:pt x="152052" y="14189"/>
                    </a:cubicBezTo>
                    <a:cubicBezTo>
                      <a:pt x="152052" y="15478"/>
                      <a:pt x="153349" y="15478"/>
                      <a:pt x="154646" y="15478"/>
                    </a:cubicBezTo>
                    <a:cubicBezTo>
                      <a:pt x="154646" y="15478"/>
                      <a:pt x="154646" y="15478"/>
                      <a:pt x="155943" y="15478"/>
                    </a:cubicBezTo>
                    <a:cubicBezTo>
                      <a:pt x="155943" y="15478"/>
                      <a:pt x="155943" y="15478"/>
                      <a:pt x="157240" y="15478"/>
                    </a:cubicBezTo>
                    <a:cubicBezTo>
                      <a:pt x="157240" y="15478"/>
                      <a:pt x="157240" y="15478"/>
                      <a:pt x="158537" y="16768"/>
                    </a:cubicBezTo>
                    <a:cubicBezTo>
                      <a:pt x="158537" y="16768"/>
                      <a:pt x="158537" y="16768"/>
                      <a:pt x="159835" y="16768"/>
                    </a:cubicBezTo>
                    <a:cubicBezTo>
                      <a:pt x="161132" y="16768"/>
                      <a:pt x="161132" y="16768"/>
                      <a:pt x="162429" y="16768"/>
                    </a:cubicBezTo>
                    <a:cubicBezTo>
                      <a:pt x="163726" y="16768"/>
                      <a:pt x="163726" y="16768"/>
                      <a:pt x="165023" y="18058"/>
                    </a:cubicBezTo>
                    <a:cubicBezTo>
                      <a:pt x="165023" y="18058"/>
                      <a:pt x="165023" y="18058"/>
                      <a:pt x="166320" y="18058"/>
                    </a:cubicBezTo>
                    <a:cubicBezTo>
                      <a:pt x="166320" y="18058"/>
                      <a:pt x="166320" y="18058"/>
                      <a:pt x="167617" y="18058"/>
                    </a:cubicBezTo>
                    <a:cubicBezTo>
                      <a:pt x="167617" y="18058"/>
                      <a:pt x="167617" y="18058"/>
                      <a:pt x="168914" y="18058"/>
                    </a:cubicBezTo>
                    <a:cubicBezTo>
                      <a:pt x="168914" y="18058"/>
                      <a:pt x="168914" y="18058"/>
                      <a:pt x="170211" y="18058"/>
                    </a:cubicBezTo>
                    <a:cubicBezTo>
                      <a:pt x="172806" y="19348"/>
                      <a:pt x="174103" y="19348"/>
                      <a:pt x="176697" y="20638"/>
                    </a:cubicBezTo>
                    <a:cubicBezTo>
                      <a:pt x="180588" y="21928"/>
                      <a:pt x="184480" y="23218"/>
                      <a:pt x="188371" y="24507"/>
                    </a:cubicBezTo>
                    <a:cubicBezTo>
                      <a:pt x="190965" y="25797"/>
                      <a:pt x="192262" y="25797"/>
                      <a:pt x="193559" y="27087"/>
                    </a:cubicBezTo>
                    <a:cubicBezTo>
                      <a:pt x="194856" y="28377"/>
                      <a:pt x="194856" y="28377"/>
                      <a:pt x="194856" y="28377"/>
                    </a:cubicBezTo>
                    <a:cubicBezTo>
                      <a:pt x="196154" y="28377"/>
                      <a:pt x="196154" y="28377"/>
                      <a:pt x="196154" y="29667"/>
                    </a:cubicBezTo>
                    <a:cubicBezTo>
                      <a:pt x="197451" y="29667"/>
                      <a:pt x="197451" y="29667"/>
                      <a:pt x="197451" y="29667"/>
                    </a:cubicBezTo>
                    <a:cubicBezTo>
                      <a:pt x="198748" y="29667"/>
                      <a:pt x="198748" y="30957"/>
                      <a:pt x="198748" y="30957"/>
                    </a:cubicBezTo>
                    <a:cubicBezTo>
                      <a:pt x="202639" y="33536"/>
                      <a:pt x="205233" y="36116"/>
                      <a:pt x="207828" y="38696"/>
                    </a:cubicBezTo>
                    <a:cubicBezTo>
                      <a:pt x="210422" y="41276"/>
                      <a:pt x="211719" y="45145"/>
                      <a:pt x="213016" y="47725"/>
                    </a:cubicBezTo>
                    <a:cubicBezTo>
                      <a:pt x="214313" y="50305"/>
                      <a:pt x="214313" y="52884"/>
                      <a:pt x="214313" y="55464"/>
                    </a:cubicBezTo>
                    <a:cubicBezTo>
                      <a:pt x="214313" y="56754"/>
                      <a:pt x="214313" y="56754"/>
                      <a:pt x="214313" y="58044"/>
                    </a:cubicBezTo>
                    <a:cubicBezTo>
                      <a:pt x="214313" y="58044"/>
                      <a:pt x="214313" y="59334"/>
                      <a:pt x="213016" y="59334"/>
                    </a:cubicBezTo>
                    <a:cubicBezTo>
                      <a:pt x="213016" y="59334"/>
                      <a:pt x="213016" y="59334"/>
                      <a:pt x="213016" y="60623"/>
                    </a:cubicBezTo>
                    <a:cubicBezTo>
                      <a:pt x="213016" y="61913"/>
                      <a:pt x="213016" y="61913"/>
                      <a:pt x="213016" y="61913"/>
                    </a:cubicBezTo>
                    <a:cubicBezTo>
                      <a:pt x="213016" y="61913"/>
                      <a:pt x="213016" y="61913"/>
                      <a:pt x="211719" y="60623"/>
                    </a:cubicBezTo>
                    <a:cubicBezTo>
                      <a:pt x="211719" y="60623"/>
                      <a:pt x="211719" y="59334"/>
                      <a:pt x="210422" y="59334"/>
                    </a:cubicBezTo>
                    <a:cubicBezTo>
                      <a:pt x="210422" y="59334"/>
                      <a:pt x="210422" y="58044"/>
                      <a:pt x="209125" y="58044"/>
                    </a:cubicBezTo>
                    <a:cubicBezTo>
                      <a:pt x="207828" y="56754"/>
                      <a:pt x="205233" y="55464"/>
                      <a:pt x="203936" y="54174"/>
                    </a:cubicBezTo>
                    <a:cubicBezTo>
                      <a:pt x="201342" y="54174"/>
                      <a:pt x="200045" y="52884"/>
                      <a:pt x="197451" y="51594"/>
                    </a:cubicBezTo>
                    <a:cubicBezTo>
                      <a:pt x="194856" y="51594"/>
                      <a:pt x="192262" y="50305"/>
                      <a:pt x="189668" y="50305"/>
                    </a:cubicBezTo>
                    <a:cubicBezTo>
                      <a:pt x="188371" y="50305"/>
                      <a:pt x="188371" y="50305"/>
                      <a:pt x="187074" y="50305"/>
                    </a:cubicBezTo>
                    <a:cubicBezTo>
                      <a:pt x="187074" y="49015"/>
                      <a:pt x="185777" y="49015"/>
                      <a:pt x="184480" y="49015"/>
                    </a:cubicBezTo>
                    <a:cubicBezTo>
                      <a:pt x="183182" y="49015"/>
                      <a:pt x="181885" y="49015"/>
                      <a:pt x="180588" y="47725"/>
                    </a:cubicBezTo>
                    <a:cubicBezTo>
                      <a:pt x="176697" y="47725"/>
                      <a:pt x="174103" y="47725"/>
                      <a:pt x="170211" y="46435"/>
                    </a:cubicBezTo>
                    <a:cubicBezTo>
                      <a:pt x="168914" y="46435"/>
                      <a:pt x="166320" y="45145"/>
                      <a:pt x="165023" y="45145"/>
                    </a:cubicBezTo>
                    <a:cubicBezTo>
                      <a:pt x="165023" y="45145"/>
                      <a:pt x="165023" y="45145"/>
                      <a:pt x="163726" y="45145"/>
                    </a:cubicBezTo>
                    <a:cubicBezTo>
                      <a:pt x="163726" y="45145"/>
                      <a:pt x="163726" y="45145"/>
                      <a:pt x="162429" y="45145"/>
                    </a:cubicBezTo>
                    <a:cubicBezTo>
                      <a:pt x="162429" y="45145"/>
                      <a:pt x="162429" y="45145"/>
                      <a:pt x="159835" y="43855"/>
                    </a:cubicBezTo>
                    <a:cubicBezTo>
                      <a:pt x="159835" y="43855"/>
                      <a:pt x="159835" y="43855"/>
                      <a:pt x="158537" y="43855"/>
                    </a:cubicBezTo>
                    <a:cubicBezTo>
                      <a:pt x="157240" y="43855"/>
                      <a:pt x="157240" y="43855"/>
                      <a:pt x="155943" y="42565"/>
                    </a:cubicBezTo>
                    <a:cubicBezTo>
                      <a:pt x="154646" y="42565"/>
                      <a:pt x="153349" y="42565"/>
                      <a:pt x="152052" y="42565"/>
                    </a:cubicBezTo>
                    <a:cubicBezTo>
                      <a:pt x="152052" y="41276"/>
                      <a:pt x="150755" y="41276"/>
                      <a:pt x="149458" y="41276"/>
                    </a:cubicBezTo>
                    <a:cubicBezTo>
                      <a:pt x="148161" y="41276"/>
                      <a:pt x="146863" y="39986"/>
                      <a:pt x="146863" y="39986"/>
                    </a:cubicBezTo>
                    <a:cubicBezTo>
                      <a:pt x="142972" y="38696"/>
                      <a:pt x="139081" y="36116"/>
                      <a:pt x="135189" y="34826"/>
                    </a:cubicBezTo>
                    <a:cubicBezTo>
                      <a:pt x="131298" y="32247"/>
                      <a:pt x="128704" y="29667"/>
                      <a:pt x="124813" y="27087"/>
                    </a:cubicBezTo>
                    <a:cubicBezTo>
                      <a:pt x="122218" y="24507"/>
                      <a:pt x="119624" y="21928"/>
                      <a:pt x="117030" y="19348"/>
                    </a:cubicBezTo>
                    <a:cubicBezTo>
                      <a:pt x="115733" y="16768"/>
                      <a:pt x="113139" y="15478"/>
                      <a:pt x="111841" y="12899"/>
                    </a:cubicBezTo>
                    <a:cubicBezTo>
                      <a:pt x="110544" y="10319"/>
                      <a:pt x="110544" y="7739"/>
                      <a:pt x="109247" y="6450"/>
                    </a:cubicBezTo>
                    <a:cubicBezTo>
                      <a:pt x="109247" y="3870"/>
                      <a:pt x="107950" y="2580"/>
                      <a:pt x="107950" y="1290"/>
                    </a:cubicBezTo>
                    <a:cubicBezTo>
                      <a:pt x="107950" y="1290"/>
                      <a:pt x="107950" y="0"/>
                      <a:pt x="107950" y="0"/>
                    </a:cubicBezTo>
                    <a:close/>
                    <a:moveTo>
                      <a:pt x="9525" y="0"/>
                    </a:moveTo>
                    <a:cubicBezTo>
                      <a:pt x="9525" y="0"/>
                      <a:pt x="9525" y="0"/>
                      <a:pt x="10822" y="1290"/>
                    </a:cubicBezTo>
                    <a:cubicBezTo>
                      <a:pt x="12119" y="1290"/>
                      <a:pt x="12119" y="2580"/>
                      <a:pt x="14713" y="2580"/>
                    </a:cubicBezTo>
                    <a:cubicBezTo>
                      <a:pt x="16010" y="3870"/>
                      <a:pt x="17308" y="3870"/>
                      <a:pt x="19902" y="5160"/>
                    </a:cubicBezTo>
                    <a:cubicBezTo>
                      <a:pt x="22496" y="6450"/>
                      <a:pt x="25090" y="6450"/>
                      <a:pt x="27684" y="7739"/>
                    </a:cubicBezTo>
                    <a:cubicBezTo>
                      <a:pt x="32873" y="9029"/>
                      <a:pt x="39358" y="11609"/>
                      <a:pt x="45844" y="12899"/>
                    </a:cubicBezTo>
                    <a:cubicBezTo>
                      <a:pt x="45844" y="12899"/>
                      <a:pt x="45844" y="12899"/>
                      <a:pt x="47141" y="12899"/>
                    </a:cubicBezTo>
                    <a:cubicBezTo>
                      <a:pt x="47141" y="12899"/>
                      <a:pt x="47141" y="12899"/>
                      <a:pt x="48438" y="12899"/>
                    </a:cubicBezTo>
                    <a:cubicBezTo>
                      <a:pt x="48438" y="12899"/>
                      <a:pt x="48438" y="12899"/>
                      <a:pt x="48438" y="14189"/>
                    </a:cubicBezTo>
                    <a:cubicBezTo>
                      <a:pt x="49735" y="14189"/>
                      <a:pt x="49735" y="14189"/>
                      <a:pt x="49735" y="14189"/>
                    </a:cubicBezTo>
                    <a:cubicBezTo>
                      <a:pt x="51032" y="14189"/>
                      <a:pt x="52329" y="14189"/>
                      <a:pt x="52329" y="14189"/>
                    </a:cubicBezTo>
                    <a:cubicBezTo>
                      <a:pt x="53627" y="15478"/>
                      <a:pt x="54924" y="15478"/>
                      <a:pt x="54924" y="15478"/>
                    </a:cubicBezTo>
                    <a:cubicBezTo>
                      <a:pt x="56221" y="15478"/>
                      <a:pt x="56221" y="15478"/>
                      <a:pt x="56221" y="15478"/>
                    </a:cubicBezTo>
                    <a:cubicBezTo>
                      <a:pt x="57518" y="15478"/>
                      <a:pt x="57518" y="15478"/>
                      <a:pt x="57518" y="15478"/>
                    </a:cubicBezTo>
                    <a:cubicBezTo>
                      <a:pt x="58815" y="15478"/>
                      <a:pt x="58815" y="15478"/>
                      <a:pt x="58815" y="15478"/>
                    </a:cubicBezTo>
                    <a:cubicBezTo>
                      <a:pt x="60112" y="16768"/>
                      <a:pt x="60112" y="16768"/>
                      <a:pt x="60112" y="16768"/>
                    </a:cubicBezTo>
                    <a:cubicBezTo>
                      <a:pt x="61409" y="16768"/>
                      <a:pt x="62706" y="16768"/>
                      <a:pt x="62706" y="16768"/>
                    </a:cubicBezTo>
                    <a:cubicBezTo>
                      <a:pt x="64003" y="16768"/>
                      <a:pt x="65301" y="16768"/>
                      <a:pt x="65301" y="18058"/>
                    </a:cubicBezTo>
                    <a:cubicBezTo>
                      <a:pt x="65301" y="18058"/>
                      <a:pt x="65301" y="18058"/>
                      <a:pt x="66598" y="18058"/>
                    </a:cubicBezTo>
                    <a:cubicBezTo>
                      <a:pt x="66598" y="18058"/>
                      <a:pt x="66598" y="18058"/>
                      <a:pt x="69192" y="18058"/>
                    </a:cubicBezTo>
                    <a:cubicBezTo>
                      <a:pt x="69192" y="18058"/>
                      <a:pt x="69192" y="18058"/>
                      <a:pt x="70489" y="18058"/>
                    </a:cubicBezTo>
                    <a:cubicBezTo>
                      <a:pt x="70489" y="18058"/>
                      <a:pt x="70489" y="18058"/>
                      <a:pt x="71786" y="18058"/>
                    </a:cubicBezTo>
                    <a:cubicBezTo>
                      <a:pt x="73083" y="19348"/>
                      <a:pt x="75677" y="19348"/>
                      <a:pt x="76975" y="20638"/>
                    </a:cubicBezTo>
                    <a:cubicBezTo>
                      <a:pt x="82163" y="20638"/>
                      <a:pt x="86054" y="23218"/>
                      <a:pt x="89946" y="24507"/>
                    </a:cubicBezTo>
                    <a:cubicBezTo>
                      <a:pt x="91243" y="25797"/>
                      <a:pt x="93837" y="25797"/>
                      <a:pt x="95134" y="27087"/>
                    </a:cubicBezTo>
                    <a:cubicBezTo>
                      <a:pt x="95134" y="27087"/>
                      <a:pt x="96431" y="28377"/>
                      <a:pt x="96431" y="28377"/>
                    </a:cubicBezTo>
                    <a:cubicBezTo>
                      <a:pt x="96431" y="28377"/>
                      <a:pt x="97728" y="28377"/>
                      <a:pt x="97728" y="28377"/>
                    </a:cubicBezTo>
                    <a:cubicBezTo>
                      <a:pt x="97728" y="29667"/>
                      <a:pt x="99025" y="29667"/>
                      <a:pt x="99025" y="29667"/>
                    </a:cubicBezTo>
                    <a:cubicBezTo>
                      <a:pt x="99025" y="29667"/>
                      <a:pt x="100323" y="30957"/>
                      <a:pt x="100323" y="30957"/>
                    </a:cubicBezTo>
                    <a:cubicBezTo>
                      <a:pt x="102917" y="33536"/>
                      <a:pt x="106808" y="36116"/>
                      <a:pt x="108105" y="38696"/>
                    </a:cubicBezTo>
                    <a:cubicBezTo>
                      <a:pt x="110700" y="41276"/>
                      <a:pt x="111997" y="45145"/>
                      <a:pt x="113294" y="47725"/>
                    </a:cubicBezTo>
                    <a:cubicBezTo>
                      <a:pt x="114591" y="50305"/>
                      <a:pt x="115888" y="52884"/>
                      <a:pt x="114591" y="55464"/>
                    </a:cubicBezTo>
                    <a:cubicBezTo>
                      <a:pt x="114591" y="56754"/>
                      <a:pt x="114591" y="56754"/>
                      <a:pt x="114591" y="58044"/>
                    </a:cubicBezTo>
                    <a:cubicBezTo>
                      <a:pt x="114591" y="58044"/>
                      <a:pt x="114591" y="59334"/>
                      <a:pt x="114591" y="59334"/>
                    </a:cubicBezTo>
                    <a:cubicBezTo>
                      <a:pt x="114591" y="59334"/>
                      <a:pt x="114591" y="59334"/>
                      <a:pt x="114591" y="60623"/>
                    </a:cubicBezTo>
                    <a:cubicBezTo>
                      <a:pt x="114591" y="60623"/>
                      <a:pt x="113294" y="60623"/>
                      <a:pt x="113294" y="61913"/>
                    </a:cubicBezTo>
                    <a:cubicBezTo>
                      <a:pt x="113294" y="60623"/>
                      <a:pt x="113294" y="60623"/>
                      <a:pt x="111997" y="60623"/>
                    </a:cubicBezTo>
                    <a:cubicBezTo>
                      <a:pt x="111997" y="60623"/>
                      <a:pt x="111997" y="59334"/>
                      <a:pt x="111997" y="59334"/>
                    </a:cubicBezTo>
                    <a:cubicBezTo>
                      <a:pt x="110700" y="59334"/>
                      <a:pt x="110700" y="58044"/>
                      <a:pt x="110700" y="58044"/>
                    </a:cubicBezTo>
                    <a:cubicBezTo>
                      <a:pt x="110700" y="58044"/>
                      <a:pt x="110700" y="58044"/>
                      <a:pt x="109403" y="58044"/>
                    </a:cubicBezTo>
                    <a:cubicBezTo>
                      <a:pt x="108105" y="56754"/>
                      <a:pt x="106808" y="55464"/>
                      <a:pt x="104214" y="54174"/>
                    </a:cubicBezTo>
                    <a:cubicBezTo>
                      <a:pt x="102917" y="54174"/>
                      <a:pt x="100323" y="52884"/>
                      <a:pt x="97728" y="51594"/>
                    </a:cubicBezTo>
                    <a:cubicBezTo>
                      <a:pt x="96431" y="51594"/>
                      <a:pt x="93837" y="50305"/>
                      <a:pt x="89946" y="50305"/>
                    </a:cubicBezTo>
                    <a:cubicBezTo>
                      <a:pt x="89946" y="50305"/>
                      <a:pt x="88649" y="50305"/>
                      <a:pt x="88649" y="50305"/>
                    </a:cubicBezTo>
                    <a:cubicBezTo>
                      <a:pt x="87351" y="49015"/>
                      <a:pt x="87351" y="49015"/>
                      <a:pt x="86054" y="49015"/>
                    </a:cubicBezTo>
                    <a:cubicBezTo>
                      <a:pt x="84757" y="49015"/>
                      <a:pt x="83460" y="49015"/>
                      <a:pt x="80866" y="47725"/>
                    </a:cubicBezTo>
                    <a:cubicBezTo>
                      <a:pt x="78272" y="47725"/>
                      <a:pt x="74380" y="47725"/>
                      <a:pt x="71786" y="46435"/>
                    </a:cubicBezTo>
                    <a:cubicBezTo>
                      <a:pt x="69192" y="46435"/>
                      <a:pt x="67895" y="45145"/>
                      <a:pt x="66598" y="45145"/>
                    </a:cubicBezTo>
                    <a:cubicBezTo>
                      <a:pt x="66598" y="45145"/>
                      <a:pt x="66598" y="45145"/>
                      <a:pt x="65301" y="45145"/>
                    </a:cubicBezTo>
                    <a:cubicBezTo>
                      <a:pt x="65301" y="45145"/>
                      <a:pt x="65301" y="45145"/>
                      <a:pt x="64003" y="45145"/>
                    </a:cubicBezTo>
                    <a:cubicBezTo>
                      <a:pt x="64003" y="45145"/>
                      <a:pt x="64003" y="45145"/>
                      <a:pt x="62706" y="45145"/>
                    </a:cubicBezTo>
                    <a:cubicBezTo>
                      <a:pt x="62706" y="45145"/>
                      <a:pt x="62706" y="45145"/>
                      <a:pt x="61409" y="43855"/>
                    </a:cubicBezTo>
                    <a:cubicBezTo>
                      <a:pt x="61409" y="43855"/>
                      <a:pt x="61409" y="43855"/>
                      <a:pt x="60112" y="43855"/>
                    </a:cubicBezTo>
                    <a:cubicBezTo>
                      <a:pt x="58815" y="43855"/>
                      <a:pt x="57518" y="43855"/>
                      <a:pt x="56221" y="42565"/>
                    </a:cubicBezTo>
                    <a:cubicBezTo>
                      <a:pt x="56221" y="42565"/>
                      <a:pt x="54924" y="42565"/>
                      <a:pt x="53627" y="42565"/>
                    </a:cubicBezTo>
                    <a:cubicBezTo>
                      <a:pt x="52329" y="41276"/>
                      <a:pt x="51032" y="41276"/>
                      <a:pt x="51032" y="41276"/>
                    </a:cubicBezTo>
                    <a:cubicBezTo>
                      <a:pt x="49735" y="41276"/>
                      <a:pt x="48438" y="39986"/>
                      <a:pt x="47141" y="39986"/>
                    </a:cubicBezTo>
                    <a:cubicBezTo>
                      <a:pt x="43250" y="38696"/>
                      <a:pt x="39358" y="36116"/>
                      <a:pt x="36764" y="34826"/>
                    </a:cubicBezTo>
                    <a:cubicBezTo>
                      <a:pt x="32873" y="32247"/>
                      <a:pt x="28982" y="29667"/>
                      <a:pt x="26387" y="27087"/>
                    </a:cubicBezTo>
                    <a:cubicBezTo>
                      <a:pt x="23793" y="24507"/>
                      <a:pt x="21199" y="21928"/>
                      <a:pt x="18605" y="19348"/>
                    </a:cubicBezTo>
                    <a:cubicBezTo>
                      <a:pt x="16010" y="18058"/>
                      <a:pt x="14713" y="15478"/>
                      <a:pt x="13416" y="12899"/>
                    </a:cubicBezTo>
                    <a:cubicBezTo>
                      <a:pt x="12119" y="10319"/>
                      <a:pt x="10822" y="7739"/>
                      <a:pt x="10822" y="6450"/>
                    </a:cubicBezTo>
                    <a:cubicBezTo>
                      <a:pt x="9525" y="3870"/>
                      <a:pt x="9525" y="2580"/>
                      <a:pt x="9525" y="1290"/>
                    </a:cubicBezTo>
                    <a:cubicBezTo>
                      <a:pt x="9525" y="0"/>
                      <a:pt x="9525" y="0"/>
                      <a:pt x="952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</p:grpSp>
        <p:grpSp>
          <p:nvGrpSpPr>
            <p:cNvPr id="25" name="组合 24">
              <a:extLst>
                <a:ext uri="{FF2B5EF4-FFF2-40B4-BE49-F238E27FC236}">
                  <a16:creationId xmlns:a16="http://schemas.microsoft.com/office/drawing/2014/main" id="{419259D2-E0EB-4F1F-B216-1E1E055C322C}"/>
                </a:ext>
              </a:extLst>
            </p:cNvPr>
            <p:cNvGrpSpPr/>
            <p:nvPr/>
          </p:nvGrpSpPr>
          <p:grpSpPr>
            <a:xfrm>
              <a:off x="3727076" y="2228282"/>
              <a:ext cx="2332469" cy="1908503"/>
              <a:chOff x="5208390" y="2240868"/>
              <a:chExt cx="2332469" cy="1908503"/>
            </a:xfrm>
          </p:grpSpPr>
          <p:sp>
            <p:nvSpPr>
              <p:cNvPr id="26" name="等腰三角形 25">
                <a:extLst>
                  <a:ext uri="{FF2B5EF4-FFF2-40B4-BE49-F238E27FC236}">
                    <a16:creationId xmlns:a16="http://schemas.microsoft.com/office/drawing/2014/main" id="{ACD350AB-5154-4987-B758-F6FBB86436E2}"/>
                  </a:ext>
                </a:extLst>
              </p:cNvPr>
              <p:cNvSpPr/>
              <p:nvPr/>
            </p:nvSpPr>
            <p:spPr>
              <a:xfrm>
                <a:off x="6240459" y="2240868"/>
                <a:ext cx="1300400" cy="1908503"/>
              </a:xfrm>
              <a:prstGeom prst="triangle">
                <a:avLst/>
              </a:prstGeom>
              <a:solidFill>
                <a:schemeClr val="accent2">
                  <a:alpha val="66000"/>
                </a:schemeClr>
              </a:solidFill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7" name="等腰三角形 26">
                <a:extLst>
                  <a:ext uri="{FF2B5EF4-FFF2-40B4-BE49-F238E27FC236}">
                    <a16:creationId xmlns:a16="http://schemas.microsoft.com/office/drawing/2014/main" id="{D9D08DB5-DC0C-44E3-A799-B536FFAF6F35}"/>
                  </a:ext>
                </a:extLst>
              </p:cNvPr>
              <p:cNvSpPr/>
              <p:nvPr/>
            </p:nvSpPr>
            <p:spPr>
              <a:xfrm>
                <a:off x="5620712" y="2240868"/>
                <a:ext cx="1300401" cy="1908503"/>
              </a:xfrm>
              <a:prstGeom prst="triangle">
                <a:avLst/>
              </a:prstGeom>
              <a:solidFill>
                <a:schemeClr val="accent2"/>
              </a:solidFill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8" name="等腰三角形 27">
                <a:extLst>
                  <a:ext uri="{FF2B5EF4-FFF2-40B4-BE49-F238E27FC236}">
                    <a16:creationId xmlns:a16="http://schemas.microsoft.com/office/drawing/2014/main" id="{E661BFFF-EBB1-4CBF-8CE7-2B80A1C27C75}"/>
                  </a:ext>
                </a:extLst>
              </p:cNvPr>
              <p:cNvSpPr/>
              <p:nvPr/>
            </p:nvSpPr>
            <p:spPr>
              <a:xfrm>
                <a:off x="5208390" y="3305697"/>
                <a:ext cx="824645" cy="843674"/>
              </a:xfrm>
              <a:prstGeom prst="triangle">
                <a:avLst/>
              </a:prstGeom>
              <a:solidFill>
                <a:schemeClr val="accent3"/>
              </a:solidFill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anchor="ctr" anchorCtr="1">
                <a:normAutofit/>
              </a:bodyPr>
              <a:lstStyle/>
              <a:p>
                <a:pPr algn="ctr"/>
                <a:r>
                  <a:rPr lang="en-US" altLang="zh-CN" sz="2000" b="1">
                    <a:solidFill>
                      <a:schemeClr val="bg1">
                        <a:lumMod val="100000"/>
                      </a:schemeClr>
                    </a:solidFill>
                    <a:cs typeface="+mn-ea"/>
                    <a:sym typeface="+mn-lt"/>
                  </a:rPr>
                  <a:t>2</a:t>
                </a:r>
                <a:endParaRPr lang="en-US" altLang="zh-CN" sz="2000" b="1" dirty="0">
                  <a:solidFill>
                    <a:schemeClr val="bg1">
                      <a:lumMod val="100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" name="任意多边形 16" title="PVbvzsHBvL">
                <a:extLst>
                  <a:ext uri="{FF2B5EF4-FFF2-40B4-BE49-F238E27FC236}">
                    <a16:creationId xmlns:a16="http://schemas.microsoft.com/office/drawing/2014/main" id="{CFDA83D8-DD14-4B2C-819D-7CACAC918B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097962" y="3426358"/>
                <a:ext cx="345902" cy="435959"/>
              </a:xfrm>
              <a:custGeom>
                <a:avLst/>
                <a:gdLst>
                  <a:gd name="connsiteX0" fmla="*/ 179388 w 268288"/>
                  <a:gd name="connsiteY0" fmla="*/ 166688 h 338138"/>
                  <a:gd name="connsiteX1" fmla="*/ 203200 w 268288"/>
                  <a:gd name="connsiteY1" fmla="*/ 190443 h 338138"/>
                  <a:gd name="connsiteX2" fmla="*/ 203200 w 268288"/>
                  <a:gd name="connsiteY2" fmla="*/ 252471 h 338138"/>
                  <a:gd name="connsiteX3" fmla="*/ 179388 w 268288"/>
                  <a:gd name="connsiteY3" fmla="*/ 276226 h 338138"/>
                  <a:gd name="connsiteX4" fmla="*/ 155575 w 268288"/>
                  <a:gd name="connsiteY4" fmla="*/ 252471 h 338138"/>
                  <a:gd name="connsiteX5" fmla="*/ 155575 w 268288"/>
                  <a:gd name="connsiteY5" fmla="*/ 190443 h 338138"/>
                  <a:gd name="connsiteX6" fmla="*/ 179388 w 268288"/>
                  <a:gd name="connsiteY6" fmla="*/ 166688 h 338138"/>
                  <a:gd name="connsiteX7" fmla="*/ 179388 w 268288"/>
                  <a:gd name="connsiteY7" fmla="*/ 150813 h 338138"/>
                  <a:gd name="connsiteX8" fmla="*/ 139700 w 268288"/>
                  <a:gd name="connsiteY8" fmla="*/ 190427 h 338138"/>
                  <a:gd name="connsiteX9" fmla="*/ 139700 w 268288"/>
                  <a:gd name="connsiteY9" fmla="*/ 252488 h 338138"/>
                  <a:gd name="connsiteX10" fmla="*/ 179388 w 268288"/>
                  <a:gd name="connsiteY10" fmla="*/ 292101 h 338138"/>
                  <a:gd name="connsiteX11" fmla="*/ 219075 w 268288"/>
                  <a:gd name="connsiteY11" fmla="*/ 252488 h 338138"/>
                  <a:gd name="connsiteX12" fmla="*/ 219075 w 268288"/>
                  <a:gd name="connsiteY12" fmla="*/ 190427 h 338138"/>
                  <a:gd name="connsiteX13" fmla="*/ 179388 w 268288"/>
                  <a:gd name="connsiteY13" fmla="*/ 150813 h 338138"/>
                  <a:gd name="connsiteX14" fmla="*/ 57120 w 268288"/>
                  <a:gd name="connsiteY14" fmla="*/ 150813 h 338138"/>
                  <a:gd name="connsiteX15" fmla="*/ 49212 w 268288"/>
                  <a:gd name="connsiteY15" fmla="*/ 158705 h 338138"/>
                  <a:gd name="connsiteX16" fmla="*/ 57120 w 268288"/>
                  <a:gd name="connsiteY16" fmla="*/ 166597 h 338138"/>
                  <a:gd name="connsiteX17" fmla="*/ 80842 w 268288"/>
                  <a:gd name="connsiteY17" fmla="*/ 166597 h 338138"/>
                  <a:gd name="connsiteX18" fmla="*/ 103247 w 268288"/>
                  <a:gd name="connsiteY18" fmla="*/ 188959 h 338138"/>
                  <a:gd name="connsiteX19" fmla="*/ 103247 w 268288"/>
                  <a:gd name="connsiteY19" fmla="*/ 190274 h 338138"/>
                  <a:gd name="connsiteX20" fmla="*/ 80842 w 268288"/>
                  <a:gd name="connsiteY20" fmla="*/ 212635 h 338138"/>
                  <a:gd name="connsiteX21" fmla="*/ 57120 w 268288"/>
                  <a:gd name="connsiteY21" fmla="*/ 212635 h 338138"/>
                  <a:gd name="connsiteX22" fmla="*/ 49212 w 268288"/>
                  <a:gd name="connsiteY22" fmla="*/ 220527 h 338138"/>
                  <a:gd name="connsiteX23" fmla="*/ 57120 w 268288"/>
                  <a:gd name="connsiteY23" fmla="*/ 228419 h 338138"/>
                  <a:gd name="connsiteX24" fmla="*/ 80842 w 268288"/>
                  <a:gd name="connsiteY24" fmla="*/ 228419 h 338138"/>
                  <a:gd name="connsiteX25" fmla="*/ 103247 w 268288"/>
                  <a:gd name="connsiteY25" fmla="*/ 250781 h 338138"/>
                  <a:gd name="connsiteX26" fmla="*/ 80842 w 268288"/>
                  <a:gd name="connsiteY26" fmla="*/ 273142 h 338138"/>
                  <a:gd name="connsiteX27" fmla="*/ 57120 w 268288"/>
                  <a:gd name="connsiteY27" fmla="*/ 273142 h 338138"/>
                  <a:gd name="connsiteX28" fmla="*/ 49212 w 268288"/>
                  <a:gd name="connsiteY28" fmla="*/ 281034 h 338138"/>
                  <a:gd name="connsiteX29" fmla="*/ 57120 w 268288"/>
                  <a:gd name="connsiteY29" fmla="*/ 288926 h 338138"/>
                  <a:gd name="connsiteX30" fmla="*/ 80842 w 268288"/>
                  <a:gd name="connsiteY30" fmla="*/ 288926 h 338138"/>
                  <a:gd name="connsiteX31" fmla="*/ 119062 w 268288"/>
                  <a:gd name="connsiteY31" fmla="*/ 250781 h 338138"/>
                  <a:gd name="connsiteX32" fmla="*/ 103247 w 268288"/>
                  <a:gd name="connsiteY32" fmla="*/ 220527 h 338138"/>
                  <a:gd name="connsiteX33" fmla="*/ 119062 w 268288"/>
                  <a:gd name="connsiteY33" fmla="*/ 190274 h 338138"/>
                  <a:gd name="connsiteX34" fmla="*/ 119062 w 268288"/>
                  <a:gd name="connsiteY34" fmla="*/ 188959 h 338138"/>
                  <a:gd name="connsiteX35" fmla="*/ 80842 w 268288"/>
                  <a:gd name="connsiteY35" fmla="*/ 150813 h 338138"/>
                  <a:gd name="connsiteX36" fmla="*/ 57120 w 268288"/>
                  <a:gd name="connsiteY36" fmla="*/ 150813 h 338138"/>
                  <a:gd name="connsiteX37" fmla="*/ 46099 w 268288"/>
                  <a:gd name="connsiteY37" fmla="*/ 47625 h 338138"/>
                  <a:gd name="connsiteX38" fmla="*/ 15875 w 268288"/>
                  <a:gd name="connsiteY38" fmla="*/ 79629 h 338138"/>
                  <a:gd name="connsiteX39" fmla="*/ 15875 w 268288"/>
                  <a:gd name="connsiteY39" fmla="*/ 114300 h 338138"/>
                  <a:gd name="connsiteX40" fmla="*/ 252413 w 268288"/>
                  <a:gd name="connsiteY40" fmla="*/ 114300 h 338138"/>
                  <a:gd name="connsiteX41" fmla="*/ 252413 w 268288"/>
                  <a:gd name="connsiteY41" fmla="*/ 79629 h 338138"/>
                  <a:gd name="connsiteX42" fmla="*/ 222189 w 268288"/>
                  <a:gd name="connsiteY42" fmla="*/ 47625 h 338138"/>
                  <a:gd name="connsiteX43" fmla="*/ 210362 w 268288"/>
                  <a:gd name="connsiteY43" fmla="*/ 47625 h 338138"/>
                  <a:gd name="connsiteX44" fmla="*/ 210362 w 268288"/>
                  <a:gd name="connsiteY44" fmla="*/ 71628 h 338138"/>
                  <a:gd name="connsiteX45" fmla="*/ 202477 w 268288"/>
                  <a:gd name="connsiteY45" fmla="*/ 79629 h 338138"/>
                  <a:gd name="connsiteX46" fmla="*/ 194593 w 268288"/>
                  <a:gd name="connsiteY46" fmla="*/ 71628 h 338138"/>
                  <a:gd name="connsiteX47" fmla="*/ 194593 w 268288"/>
                  <a:gd name="connsiteY47" fmla="*/ 47625 h 338138"/>
                  <a:gd name="connsiteX48" fmla="*/ 73696 w 268288"/>
                  <a:gd name="connsiteY48" fmla="*/ 47625 h 338138"/>
                  <a:gd name="connsiteX49" fmla="*/ 73696 w 268288"/>
                  <a:gd name="connsiteY49" fmla="*/ 71628 h 338138"/>
                  <a:gd name="connsiteX50" fmla="*/ 65811 w 268288"/>
                  <a:gd name="connsiteY50" fmla="*/ 79629 h 338138"/>
                  <a:gd name="connsiteX51" fmla="*/ 57926 w 268288"/>
                  <a:gd name="connsiteY51" fmla="*/ 71628 h 338138"/>
                  <a:gd name="connsiteX52" fmla="*/ 57926 w 268288"/>
                  <a:gd name="connsiteY52" fmla="*/ 47625 h 338138"/>
                  <a:gd name="connsiteX53" fmla="*/ 46099 w 268288"/>
                  <a:gd name="connsiteY53" fmla="*/ 47625 h 338138"/>
                  <a:gd name="connsiteX54" fmla="*/ 65757 w 268288"/>
                  <a:gd name="connsiteY54" fmla="*/ 0 h 338138"/>
                  <a:gd name="connsiteX55" fmla="*/ 73648 w 268288"/>
                  <a:gd name="connsiteY55" fmla="*/ 7925 h 338138"/>
                  <a:gd name="connsiteX56" fmla="*/ 73648 w 268288"/>
                  <a:gd name="connsiteY56" fmla="*/ 31700 h 338138"/>
                  <a:gd name="connsiteX57" fmla="*/ 194640 w 268288"/>
                  <a:gd name="connsiteY57" fmla="*/ 31700 h 338138"/>
                  <a:gd name="connsiteX58" fmla="*/ 194640 w 268288"/>
                  <a:gd name="connsiteY58" fmla="*/ 7925 h 338138"/>
                  <a:gd name="connsiteX59" fmla="*/ 202531 w 268288"/>
                  <a:gd name="connsiteY59" fmla="*/ 0 h 338138"/>
                  <a:gd name="connsiteX60" fmla="*/ 210422 w 268288"/>
                  <a:gd name="connsiteY60" fmla="*/ 7925 h 338138"/>
                  <a:gd name="connsiteX61" fmla="*/ 210422 w 268288"/>
                  <a:gd name="connsiteY61" fmla="*/ 31700 h 338138"/>
                  <a:gd name="connsiteX62" fmla="*/ 222258 w 268288"/>
                  <a:gd name="connsiteY62" fmla="*/ 31700 h 338138"/>
                  <a:gd name="connsiteX63" fmla="*/ 268288 w 268288"/>
                  <a:gd name="connsiteY63" fmla="*/ 79251 h 338138"/>
                  <a:gd name="connsiteX64" fmla="*/ 268288 w 268288"/>
                  <a:gd name="connsiteY64" fmla="*/ 290587 h 338138"/>
                  <a:gd name="connsiteX65" fmla="*/ 222258 w 268288"/>
                  <a:gd name="connsiteY65" fmla="*/ 338138 h 338138"/>
                  <a:gd name="connsiteX66" fmla="*/ 46030 w 268288"/>
                  <a:gd name="connsiteY66" fmla="*/ 338138 h 338138"/>
                  <a:gd name="connsiteX67" fmla="*/ 0 w 268288"/>
                  <a:gd name="connsiteY67" fmla="*/ 290587 h 338138"/>
                  <a:gd name="connsiteX68" fmla="*/ 0 w 268288"/>
                  <a:gd name="connsiteY68" fmla="*/ 79251 h 338138"/>
                  <a:gd name="connsiteX69" fmla="*/ 46030 w 268288"/>
                  <a:gd name="connsiteY69" fmla="*/ 31700 h 338138"/>
                  <a:gd name="connsiteX70" fmla="*/ 57866 w 268288"/>
                  <a:gd name="connsiteY70" fmla="*/ 31700 h 338138"/>
                  <a:gd name="connsiteX71" fmla="*/ 57866 w 268288"/>
                  <a:gd name="connsiteY71" fmla="*/ 7925 h 338138"/>
                  <a:gd name="connsiteX72" fmla="*/ 65757 w 268288"/>
                  <a:gd name="connsiteY72" fmla="*/ 0 h 33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268288" h="338138">
                    <a:moveTo>
                      <a:pt x="179388" y="166688"/>
                    </a:moveTo>
                    <a:cubicBezTo>
                      <a:pt x="192617" y="166688"/>
                      <a:pt x="203200" y="177246"/>
                      <a:pt x="203200" y="190443"/>
                    </a:cubicBezTo>
                    <a:cubicBezTo>
                      <a:pt x="203200" y="252471"/>
                      <a:pt x="203200" y="252471"/>
                      <a:pt x="203200" y="252471"/>
                    </a:cubicBezTo>
                    <a:cubicBezTo>
                      <a:pt x="203200" y="265668"/>
                      <a:pt x="192617" y="276226"/>
                      <a:pt x="179388" y="276226"/>
                    </a:cubicBezTo>
                    <a:cubicBezTo>
                      <a:pt x="166158" y="276226"/>
                      <a:pt x="155575" y="265668"/>
                      <a:pt x="155575" y="252471"/>
                    </a:cubicBezTo>
                    <a:cubicBezTo>
                      <a:pt x="155575" y="190443"/>
                      <a:pt x="155575" y="190443"/>
                      <a:pt x="155575" y="190443"/>
                    </a:cubicBezTo>
                    <a:cubicBezTo>
                      <a:pt x="155575" y="177246"/>
                      <a:pt x="166158" y="166688"/>
                      <a:pt x="179388" y="166688"/>
                    </a:cubicBezTo>
                    <a:close/>
                    <a:moveTo>
                      <a:pt x="179388" y="150813"/>
                    </a:moveTo>
                    <a:cubicBezTo>
                      <a:pt x="158221" y="150813"/>
                      <a:pt x="139700" y="169299"/>
                      <a:pt x="139700" y="190427"/>
                    </a:cubicBezTo>
                    <a:cubicBezTo>
                      <a:pt x="139700" y="252488"/>
                      <a:pt x="139700" y="252488"/>
                      <a:pt x="139700" y="252488"/>
                    </a:cubicBezTo>
                    <a:cubicBezTo>
                      <a:pt x="139700" y="273615"/>
                      <a:pt x="158221" y="292101"/>
                      <a:pt x="179388" y="292101"/>
                    </a:cubicBezTo>
                    <a:cubicBezTo>
                      <a:pt x="201877" y="292101"/>
                      <a:pt x="219075" y="273615"/>
                      <a:pt x="219075" y="252488"/>
                    </a:cubicBezTo>
                    <a:lnTo>
                      <a:pt x="219075" y="190427"/>
                    </a:lnTo>
                    <a:cubicBezTo>
                      <a:pt x="219075" y="169299"/>
                      <a:pt x="201877" y="150813"/>
                      <a:pt x="179388" y="150813"/>
                    </a:cubicBezTo>
                    <a:close/>
                    <a:moveTo>
                      <a:pt x="57120" y="150813"/>
                    </a:moveTo>
                    <a:cubicBezTo>
                      <a:pt x="51848" y="150813"/>
                      <a:pt x="49212" y="154759"/>
                      <a:pt x="49212" y="158705"/>
                    </a:cubicBezTo>
                    <a:cubicBezTo>
                      <a:pt x="49212" y="163967"/>
                      <a:pt x="51848" y="166597"/>
                      <a:pt x="57120" y="166597"/>
                    </a:cubicBezTo>
                    <a:cubicBezTo>
                      <a:pt x="80842" y="166597"/>
                      <a:pt x="80842" y="166597"/>
                      <a:pt x="80842" y="166597"/>
                    </a:cubicBezTo>
                    <a:cubicBezTo>
                      <a:pt x="92704" y="166597"/>
                      <a:pt x="103247" y="177120"/>
                      <a:pt x="103247" y="188959"/>
                    </a:cubicBezTo>
                    <a:cubicBezTo>
                      <a:pt x="103247" y="190274"/>
                      <a:pt x="103247" y="190274"/>
                      <a:pt x="103247" y="190274"/>
                    </a:cubicBezTo>
                    <a:cubicBezTo>
                      <a:pt x="103247" y="202112"/>
                      <a:pt x="92704" y="212635"/>
                      <a:pt x="80842" y="212635"/>
                    </a:cubicBezTo>
                    <a:cubicBezTo>
                      <a:pt x="57120" y="212635"/>
                      <a:pt x="57120" y="212635"/>
                      <a:pt x="57120" y="212635"/>
                    </a:cubicBezTo>
                    <a:cubicBezTo>
                      <a:pt x="51848" y="212635"/>
                      <a:pt x="49212" y="215266"/>
                      <a:pt x="49212" y="220527"/>
                    </a:cubicBezTo>
                    <a:cubicBezTo>
                      <a:pt x="49212" y="224473"/>
                      <a:pt x="51848" y="228419"/>
                      <a:pt x="57120" y="228419"/>
                    </a:cubicBezTo>
                    <a:cubicBezTo>
                      <a:pt x="80842" y="228419"/>
                      <a:pt x="80842" y="228419"/>
                      <a:pt x="80842" y="228419"/>
                    </a:cubicBezTo>
                    <a:cubicBezTo>
                      <a:pt x="92704" y="228419"/>
                      <a:pt x="103247" y="237627"/>
                      <a:pt x="103247" y="250781"/>
                    </a:cubicBezTo>
                    <a:cubicBezTo>
                      <a:pt x="103247" y="263934"/>
                      <a:pt x="92704" y="273142"/>
                      <a:pt x="80842" y="273142"/>
                    </a:cubicBezTo>
                    <a:cubicBezTo>
                      <a:pt x="57120" y="273142"/>
                      <a:pt x="57120" y="273142"/>
                      <a:pt x="57120" y="273142"/>
                    </a:cubicBezTo>
                    <a:cubicBezTo>
                      <a:pt x="51848" y="273142"/>
                      <a:pt x="49212" y="277088"/>
                      <a:pt x="49212" y="281034"/>
                    </a:cubicBezTo>
                    <a:cubicBezTo>
                      <a:pt x="49212" y="284980"/>
                      <a:pt x="51848" y="288926"/>
                      <a:pt x="57120" y="288926"/>
                    </a:cubicBezTo>
                    <a:cubicBezTo>
                      <a:pt x="80842" y="288926"/>
                      <a:pt x="80842" y="288926"/>
                      <a:pt x="80842" y="288926"/>
                    </a:cubicBezTo>
                    <a:cubicBezTo>
                      <a:pt x="101929" y="288926"/>
                      <a:pt x="119062" y="271826"/>
                      <a:pt x="119062" y="250781"/>
                    </a:cubicBezTo>
                    <a:cubicBezTo>
                      <a:pt x="119062" y="237627"/>
                      <a:pt x="112473" y="227104"/>
                      <a:pt x="103247" y="220527"/>
                    </a:cubicBezTo>
                    <a:cubicBezTo>
                      <a:pt x="112473" y="212635"/>
                      <a:pt x="119062" y="202112"/>
                      <a:pt x="119062" y="190274"/>
                    </a:cubicBezTo>
                    <a:lnTo>
                      <a:pt x="119062" y="188959"/>
                    </a:lnTo>
                    <a:cubicBezTo>
                      <a:pt x="119062" y="167913"/>
                      <a:pt x="101929" y="150813"/>
                      <a:pt x="80842" y="150813"/>
                    </a:cubicBezTo>
                    <a:cubicBezTo>
                      <a:pt x="57120" y="150813"/>
                      <a:pt x="57120" y="150813"/>
                      <a:pt x="57120" y="150813"/>
                    </a:cubicBezTo>
                    <a:close/>
                    <a:moveTo>
                      <a:pt x="46099" y="47625"/>
                    </a:moveTo>
                    <a:cubicBezTo>
                      <a:pt x="29016" y="47625"/>
                      <a:pt x="15875" y="62294"/>
                      <a:pt x="15875" y="79629"/>
                    </a:cubicBezTo>
                    <a:cubicBezTo>
                      <a:pt x="15875" y="114300"/>
                      <a:pt x="15875" y="114300"/>
                      <a:pt x="15875" y="114300"/>
                    </a:cubicBezTo>
                    <a:cubicBezTo>
                      <a:pt x="252413" y="114300"/>
                      <a:pt x="252413" y="114300"/>
                      <a:pt x="252413" y="114300"/>
                    </a:cubicBezTo>
                    <a:lnTo>
                      <a:pt x="252413" y="79629"/>
                    </a:lnTo>
                    <a:cubicBezTo>
                      <a:pt x="252413" y="62294"/>
                      <a:pt x="239272" y="47625"/>
                      <a:pt x="222189" y="47625"/>
                    </a:cubicBezTo>
                    <a:cubicBezTo>
                      <a:pt x="210362" y="47625"/>
                      <a:pt x="210362" y="47625"/>
                      <a:pt x="210362" y="47625"/>
                    </a:cubicBezTo>
                    <a:cubicBezTo>
                      <a:pt x="210362" y="71628"/>
                      <a:pt x="210362" y="71628"/>
                      <a:pt x="210362" y="71628"/>
                    </a:cubicBezTo>
                    <a:cubicBezTo>
                      <a:pt x="210362" y="75629"/>
                      <a:pt x="206420" y="79629"/>
                      <a:pt x="202477" y="79629"/>
                    </a:cubicBezTo>
                    <a:cubicBezTo>
                      <a:pt x="197221" y="79629"/>
                      <a:pt x="194593" y="75629"/>
                      <a:pt x="194593" y="71628"/>
                    </a:cubicBezTo>
                    <a:cubicBezTo>
                      <a:pt x="194593" y="47625"/>
                      <a:pt x="194593" y="47625"/>
                      <a:pt x="194593" y="47625"/>
                    </a:cubicBezTo>
                    <a:cubicBezTo>
                      <a:pt x="73696" y="47625"/>
                      <a:pt x="73696" y="47625"/>
                      <a:pt x="73696" y="47625"/>
                    </a:cubicBezTo>
                    <a:cubicBezTo>
                      <a:pt x="73696" y="71628"/>
                      <a:pt x="73696" y="71628"/>
                      <a:pt x="73696" y="71628"/>
                    </a:cubicBezTo>
                    <a:cubicBezTo>
                      <a:pt x="73696" y="75629"/>
                      <a:pt x="71067" y="79629"/>
                      <a:pt x="65811" y="79629"/>
                    </a:cubicBezTo>
                    <a:cubicBezTo>
                      <a:pt x="61869" y="79629"/>
                      <a:pt x="57926" y="75629"/>
                      <a:pt x="57926" y="71628"/>
                    </a:cubicBezTo>
                    <a:cubicBezTo>
                      <a:pt x="57926" y="47625"/>
                      <a:pt x="57926" y="47625"/>
                      <a:pt x="57926" y="47625"/>
                    </a:cubicBezTo>
                    <a:cubicBezTo>
                      <a:pt x="46099" y="47625"/>
                      <a:pt x="46099" y="47625"/>
                      <a:pt x="46099" y="47625"/>
                    </a:cubicBezTo>
                    <a:close/>
                    <a:moveTo>
                      <a:pt x="65757" y="0"/>
                    </a:moveTo>
                    <a:cubicBezTo>
                      <a:pt x="71018" y="0"/>
                      <a:pt x="73648" y="3962"/>
                      <a:pt x="73648" y="7925"/>
                    </a:cubicBezTo>
                    <a:cubicBezTo>
                      <a:pt x="73648" y="31700"/>
                      <a:pt x="73648" y="31700"/>
                      <a:pt x="73648" y="31700"/>
                    </a:cubicBezTo>
                    <a:cubicBezTo>
                      <a:pt x="194640" y="31700"/>
                      <a:pt x="194640" y="31700"/>
                      <a:pt x="194640" y="31700"/>
                    </a:cubicBezTo>
                    <a:cubicBezTo>
                      <a:pt x="194640" y="7925"/>
                      <a:pt x="194640" y="7925"/>
                      <a:pt x="194640" y="7925"/>
                    </a:cubicBezTo>
                    <a:cubicBezTo>
                      <a:pt x="194640" y="3962"/>
                      <a:pt x="197271" y="0"/>
                      <a:pt x="202531" y="0"/>
                    </a:cubicBezTo>
                    <a:cubicBezTo>
                      <a:pt x="206477" y="0"/>
                      <a:pt x="210422" y="3962"/>
                      <a:pt x="210422" y="7925"/>
                    </a:cubicBezTo>
                    <a:cubicBezTo>
                      <a:pt x="210422" y="31700"/>
                      <a:pt x="210422" y="31700"/>
                      <a:pt x="210422" y="31700"/>
                    </a:cubicBezTo>
                    <a:cubicBezTo>
                      <a:pt x="222258" y="31700"/>
                      <a:pt x="222258" y="31700"/>
                      <a:pt x="222258" y="31700"/>
                    </a:cubicBezTo>
                    <a:cubicBezTo>
                      <a:pt x="247246" y="31700"/>
                      <a:pt x="268288" y="52834"/>
                      <a:pt x="268288" y="79251"/>
                    </a:cubicBezTo>
                    <a:cubicBezTo>
                      <a:pt x="268288" y="290587"/>
                      <a:pt x="268288" y="290587"/>
                      <a:pt x="268288" y="290587"/>
                    </a:cubicBezTo>
                    <a:cubicBezTo>
                      <a:pt x="268288" y="317005"/>
                      <a:pt x="247246" y="338138"/>
                      <a:pt x="222258" y="338138"/>
                    </a:cubicBezTo>
                    <a:cubicBezTo>
                      <a:pt x="46030" y="338138"/>
                      <a:pt x="46030" y="338138"/>
                      <a:pt x="46030" y="338138"/>
                    </a:cubicBezTo>
                    <a:cubicBezTo>
                      <a:pt x="21042" y="338138"/>
                      <a:pt x="0" y="317005"/>
                      <a:pt x="0" y="290587"/>
                    </a:cubicBezTo>
                    <a:cubicBezTo>
                      <a:pt x="0" y="79251"/>
                      <a:pt x="0" y="79251"/>
                      <a:pt x="0" y="79251"/>
                    </a:cubicBezTo>
                    <a:cubicBezTo>
                      <a:pt x="0" y="52834"/>
                      <a:pt x="21042" y="31700"/>
                      <a:pt x="46030" y="31700"/>
                    </a:cubicBezTo>
                    <a:cubicBezTo>
                      <a:pt x="57866" y="31700"/>
                      <a:pt x="57866" y="31700"/>
                      <a:pt x="57866" y="31700"/>
                    </a:cubicBezTo>
                    <a:cubicBezTo>
                      <a:pt x="57866" y="7925"/>
                      <a:pt x="57866" y="7925"/>
                      <a:pt x="57866" y="7925"/>
                    </a:cubicBezTo>
                    <a:cubicBezTo>
                      <a:pt x="57866" y="3962"/>
                      <a:pt x="61812" y="0"/>
                      <a:pt x="6575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</p:grp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EB4CDD48-3C12-4748-919F-56D35AC5EF81}"/>
                </a:ext>
              </a:extLst>
            </p:cNvPr>
            <p:cNvGrpSpPr/>
            <p:nvPr/>
          </p:nvGrpSpPr>
          <p:grpSpPr>
            <a:xfrm>
              <a:off x="6354452" y="2980596"/>
              <a:ext cx="2332468" cy="1156189"/>
              <a:chOff x="8360193" y="2993182"/>
              <a:chExt cx="2332468" cy="1156189"/>
            </a:xfrm>
          </p:grpSpPr>
          <p:sp>
            <p:nvSpPr>
              <p:cNvPr id="18" name="等腰三角形 17">
                <a:extLst>
                  <a:ext uri="{FF2B5EF4-FFF2-40B4-BE49-F238E27FC236}">
                    <a16:creationId xmlns:a16="http://schemas.microsoft.com/office/drawing/2014/main" id="{19BB9659-D5B6-4FFB-A931-6AD4BFE9277D}"/>
                  </a:ext>
                </a:extLst>
              </p:cNvPr>
              <p:cNvSpPr/>
              <p:nvPr/>
            </p:nvSpPr>
            <p:spPr>
              <a:xfrm>
                <a:off x="9392261" y="2993182"/>
                <a:ext cx="1300400" cy="1156189"/>
              </a:xfrm>
              <a:prstGeom prst="triangle">
                <a:avLst/>
              </a:prstGeom>
              <a:solidFill>
                <a:schemeClr val="accent3">
                  <a:alpha val="66000"/>
                </a:schemeClr>
              </a:solidFill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9" name="等腰三角形 18">
                <a:extLst>
                  <a:ext uri="{FF2B5EF4-FFF2-40B4-BE49-F238E27FC236}">
                    <a16:creationId xmlns:a16="http://schemas.microsoft.com/office/drawing/2014/main" id="{F907E389-4F77-4BE9-84AA-21545A64536A}"/>
                  </a:ext>
                </a:extLst>
              </p:cNvPr>
              <p:cNvSpPr/>
              <p:nvPr/>
            </p:nvSpPr>
            <p:spPr>
              <a:xfrm>
                <a:off x="8772515" y="2993182"/>
                <a:ext cx="1300401" cy="1156189"/>
              </a:xfrm>
              <a:prstGeom prst="triangle">
                <a:avLst/>
              </a:prstGeom>
              <a:solidFill>
                <a:schemeClr val="accent3"/>
              </a:solidFill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0" name="等腰三角形 19">
                <a:extLst>
                  <a:ext uri="{FF2B5EF4-FFF2-40B4-BE49-F238E27FC236}">
                    <a16:creationId xmlns:a16="http://schemas.microsoft.com/office/drawing/2014/main" id="{33B48909-0117-4A1A-AC76-1B608CD58461}"/>
                  </a:ext>
                </a:extLst>
              </p:cNvPr>
              <p:cNvSpPr/>
              <p:nvPr/>
            </p:nvSpPr>
            <p:spPr>
              <a:xfrm>
                <a:off x="8360193" y="3305697"/>
                <a:ext cx="824645" cy="843674"/>
              </a:xfrm>
              <a:prstGeom prst="triangl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anchor="ctr" anchorCtr="1">
                <a:normAutofit/>
              </a:bodyPr>
              <a:lstStyle/>
              <a:p>
                <a:pPr algn="ctr"/>
                <a:r>
                  <a:rPr lang="en-US" altLang="zh-CN" sz="2000" b="1">
                    <a:solidFill>
                      <a:schemeClr val="bg1">
                        <a:lumMod val="100000"/>
                      </a:schemeClr>
                    </a:solidFill>
                    <a:cs typeface="+mn-ea"/>
                    <a:sym typeface="+mn-lt"/>
                  </a:rPr>
                  <a:t>3</a:t>
                </a:r>
                <a:endParaRPr lang="en-US" altLang="zh-CN" sz="2000" b="1" dirty="0">
                  <a:solidFill>
                    <a:schemeClr val="bg1">
                      <a:lumMod val="100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" name="任意多边形 17" title="zumY2Jory7koa69K2WYW">
                <a:extLst>
                  <a:ext uri="{FF2B5EF4-FFF2-40B4-BE49-F238E27FC236}">
                    <a16:creationId xmlns:a16="http://schemas.microsoft.com/office/drawing/2014/main" id="{CF73236A-108D-43A5-BC86-4C934734C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1057" y="3532538"/>
                <a:ext cx="343317" cy="343502"/>
              </a:xfrm>
              <a:custGeom>
                <a:avLst/>
                <a:gdLst>
                  <a:gd name="connsiteX0" fmla="*/ 94638 w 328437"/>
                  <a:gd name="connsiteY0" fmla="*/ 163513 h 328613"/>
                  <a:gd name="connsiteX1" fmla="*/ 95937 w 328437"/>
                  <a:gd name="connsiteY1" fmla="*/ 163513 h 328613"/>
                  <a:gd name="connsiteX2" fmla="*/ 134903 w 328437"/>
                  <a:gd name="connsiteY2" fmla="*/ 169971 h 328613"/>
                  <a:gd name="connsiteX3" fmla="*/ 136202 w 328437"/>
                  <a:gd name="connsiteY3" fmla="*/ 171262 h 328613"/>
                  <a:gd name="connsiteX4" fmla="*/ 136202 w 328437"/>
                  <a:gd name="connsiteY4" fmla="*/ 238422 h 328613"/>
                  <a:gd name="connsiteX5" fmla="*/ 136202 w 328437"/>
                  <a:gd name="connsiteY5" fmla="*/ 239713 h 328613"/>
                  <a:gd name="connsiteX6" fmla="*/ 134903 w 328437"/>
                  <a:gd name="connsiteY6" fmla="*/ 239713 h 328613"/>
                  <a:gd name="connsiteX7" fmla="*/ 133604 w 328437"/>
                  <a:gd name="connsiteY7" fmla="*/ 239713 h 328613"/>
                  <a:gd name="connsiteX8" fmla="*/ 94638 w 328437"/>
                  <a:gd name="connsiteY8" fmla="*/ 226798 h 328613"/>
                  <a:gd name="connsiteX9" fmla="*/ 93339 w 328437"/>
                  <a:gd name="connsiteY9" fmla="*/ 225506 h 328613"/>
                  <a:gd name="connsiteX10" fmla="*/ 93339 w 328437"/>
                  <a:gd name="connsiteY10" fmla="*/ 166096 h 328613"/>
                  <a:gd name="connsiteX11" fmla="*/ 94638 w 328437"/>
                  <a:gd name="connsiteY11" fmla="*/ 163513 h 328613"/>
                  <a:gd name="connsiteX12" fmla="*/ 45714 w 328437"/>
                  <a:gd name="connsiteY12" fmla="*/ 157163 h 328613"/>
                  <a:gd name="connsiteX13" fmla="*/ 48227 w 328437"/>
                  <a:gd name="connsiteY13" fmla="*/ 157163 h 328613"/>
                  <a:gd name="connsiteX14" fmla="*/ 74620 w 328437"/>
                  <a:gd name="connsiteY14" fmla="*/ 161051 h 328613"/>
                  <a:gd name="connsiteX15" fmla="*/ 75877 w 328437"/>
                  <a:gd name="connsiteY15" fmla="*/ 162347 h 328613"/>
                  <a:gd name="connsiteX16" fmla="*/ 75877 w 328437"/>
                  <a:gd name="connsiteY16" fmla="*/ 218071 h 328613"/>
                  <a:gd name="connsiteX17" fmla="*/ 74620 w 328437"/>
                  <a:gd name="connsiteY17" fmla="*/ 219367 h 328613"/>
                  <a:gd name="connsiteX18" fmla="*/ 73363 w 328437"/>
                  <a:gd name="connsiteY18" fmla="*/ 220663 h 328613"/>
                  <a:gd name="connsiteX19" fmla="*/ 46971 w 328437"/>
                  <a:gd name="connsiteY19" fmla="*/ 211592 h 328613"/>
                  <a:gd name="connsiteX20" fmla="*/ 45714 w 328437"/>
                  <a:gd name="connsiteY20" fmla="*/ 209000 h 328613"/>
                  <a:gd name="connsiteX21" fmla="*/ 45714 w 328437"/>
                  <a:gd name="connsiteY21" fmla="*/ 158459 h 328613"/>
                  <a:gd name="connsiteX22" fmla="*/ 45714 w 328437"/>
                  <a:gd name="connsiteY22" fmla="*/ 157163 h 328613"/>
                  <a:gd name="connsiteX23" fmla="*/ 34601 w 328437"/>
                  <a:gd name="connsiteY23" fmla="*/ 131763 h 328613"/>
                  <a:gd name="connsiteX24" fmla="*/ 34601 w 328437"/>
                  <a:gd name="connsiteY24" fmla="*/ 246063 h 328613"/>
                  <a:gd name="connsiteX25" fmla="*/ 161601 w 328437"/>
                  <a:gd name="connsiteY25" fmla="*/ 311151 h 328613"/>
                  <a:gd name="connsiteX26" fmla="*/ 161601 w 328437"/>
                  <a:gd name="connsiteY26" fmla="*/ 133351 h 328613"/>
                  <a:gd name="connsiteX27" fmla="*/ 134613 w 328437"/>
                  <a:gd name="connsiteY27" fmla="*/ 133351 h 328613"/>
                  <a:gd name="connsiteX28" fmla="*/ 235241 w 328437"/>
                  <a:gd name="connsiteY28" fmla="*/ 15875 h 328613"/>
                  <a:gd name="connsiteX29" fmla="*/ 147314 w 328437"/>
                  <a:gd name="connsiteY29" fmla="*/ 120775 h 328613"/>
                  <a:gd name="connsiteX30" fmla="*/ 165417 w 328437"/>
                  <a:gd name="connsiteY30" fmla="*/ 120775 h 328613"/>
                  <a:gd name="connsiteX31" fmla="*/ 171882 w 328437"/>
                  <a:gd name="connsiteY31" fmla="*/ 127251 h 328613"/>
                  <a:gd name="connsiteX32" fmla="*/ 171882 w 328437"/>
                  <a:gd name="connsiteY32" fmla="*/ 311150 h 328613"/>
                  <a:gd name="connsiteX33" fmla="*/ 222311 w 328437"/>
                  <a:gd name="connsiteY33" fmla="*/ 285249 h 328613"/>
                  <a:gd name="connsiteX34" fmla="*/ 222311 w 328437"/>
                  <a:gd name="connsiteY34" fmla="*/ 157037 h 328613"/>
                  <a:gd name="connsiteX35" fmla="*/ 223604 w 328437"/>
                  <a:gd name="connsiteY35" fmla="*/ 154447 h 328613"/>
                  <a:gd name="connsiteX36" fmla="*/ 257223 w 328437"/>
                  <a:gd name="connsiteY36" fmla="*/ 151857 h 328613"/>
                  <a:gd name="connsiteX37" fmla="*/ 258516 w 328437"/>
                  <a:gd name="connsiteY37" fmla="*/ 151857 h 328613"/>
                  <a:gd name="connsiteX38" fmla="*/ 259809 w 328437"/>
                  <a:gd name="connsiteY38" fmla="*/ 153152 h 328613"/>
                  <a:gd name="connsiteX39" fmla="*/ 259809 w 328437"/>
                  <a:gd name="connsiteY39" fmla="*/ 265823 h 328613"/>
                  <a:gd name="connsiteX40" fmla="*/ 293429 w 328437"/>
                  <a:gd name="connsiteY40" fmla="*/ 247692 h 328613"/>
                  <a:gd name="connsiteX41" fmla="*/ 294722 w 328437"/>
                  <a:gd name="connsiteY41" fmla="*/ 118185 h 328613"/>
                  <a:gd name="connsiteX42" fmla="*/ 296015 w 328437"/>
                  <a:gd name="connsiteY42" fmla="*/ 114300 h 328613"/>
                  <a:gd name="connsiteX43" fmla="*/ 301187 w 328437"/>
                  <a:gd name="connsiteY43" fmla="*/ 111710 h 328613"/>
                  <a:gd name="connsiteX44" fmla="*/ 307652 w 328437"/>
                  <a:gd name="connsiteY44" fmla="*/ 113005 h 328613"/>
                  <a:gd name="connsiteX45" fmla="*/ 235241 w 328437"/>
                  <a:gd name="connsiteY45" fmla="*/ 15875 h 328613"/>
                  <a:gd name="connsiteX46" fmla="*/ 235348 w 328437"/>
                  <a:gd name="connsiteY46" fmla="*/ 0 h 328613"/>
                  <a:gd name="connsiteX47" fmla="*/ 239233 w 328437"/>
                  <a:gd name="connsiteY47" fmla="*/ 0 h 328613"/>
                  <a:gd name="connsiteX48" fmla="*/ 241823 w 328437"/>
                  <a:gd name="connsiteY48" fmla="*/ 2598 h 328613"/>
                  <a:gd name="connsiteX49" fmla="*/ 327286 w 328437"/>
                  <a:gd name="connsiteY49" fmla="*/ 115599 h 328613"/>
                  <a:gd name="connsiteX50" fmla="*/ 327286 w 328437"/>
                  <a:gd name="connsiteY50" fmla="*/ 123392 h 328613"/>
                  <a:gd name="connsiteX51" fmla="*/ 322107 w 328437"/>
                  <a:gd name="connsiteY51" fmla="*/ 125990 h 328613"/>
                  <a:gd name="connsiteX52" fmla="*/ 307863 w 328437"/>
                  <a:gd name="connsiteY52" fmla="*/ 124691 h 328613"/>
                  <a:gd name="connsiteX53" fmla="*/ 307863 w 328437"/>
                  <a:gd name="connsiteY53" fmla="*/ 251980 h 328613"/>
                  <a:gd name="connsiteX54" fmla="*/ 303978 w 328437"/>
                  <a:gd name="connsiteY54" fmla="*/ 257175 h 328613"/>
                  <a:gd name="connsiteX55" fmla="*/ 169308 w 328437"/>
                  <a:gd name="connsiteY55" fmla="*/ 327314 h 328613"/>
                  <a:gd name="connsiteX56" fmla="*/ 166718 w 328437"/>
                  <a:gd name="connsiteY56" fmla="*/ 328613 h 328613"/>
                  <a:gd name="connsiteX57" fmla="*/ 164129 w 328437"/>
                  <a:gd name="connsiteY57" fmla="*/ 327314 h 328613"/>
                  <a:gd name="connsiteX58" fmla="*/ 25574 w 328437"/>
                  <a:gd name="connsiteY58" fmla="*/ 254578 h 328613"/>
                  <a:gd name="connsiteX59" fmla="*/ 21689 w 328437"/>
                  <a:gd name="connsiteY59" fmla="*/ 249382 h 328613"/>
                  <a:gd name="connsiteX60" fmla="*/ 21689 w 328437"/>
                  <a:gd name="connsiteY60" fmla="*/ 129887 h 328613"/>
                  <a:gd name="connsiteX61" fmla="*/ 6150 w 328437"/>
                  <a:gd name="connsiteY61" fmla="*/ 129887 h 328613"/>
                  <a:gd name="connsiteX62" fmla="*/ 971 w 328437"/>
                  <a:gd name="connsiteY62" fmla="*/ 127289 h 328613"/>
                  <a:gd name="connsiteX63" fmla="*/ 971 w 328437"/>
                  <a:gd name="connsiteY63" fmla="*/ 120795 h 328613"/>
                  <a:gd name="connsiteX64" fmla="*/ 34638 w 328437"/>
                  <a:gd name="connsiteY64" fmla="*/ 54552 h 328613"/>
                  <a:gd name="connsiteX65" fmla="*/ 38523 w 328437"/>
                  <a:gd name="connsiteY65" fmla="*/ 50656 h 328613"/>
                  <a:gd name="connsiteX66" fmla="*/ 59241 w 328437"/>
                  <a:gd name="connsiteY66" fmla="*/ 45460 h 328613"/>
                  <a:gd name="connsiteX67" fmla="*/ 59241 w 328437"/>
                  <a:gd name="connsiteY67" fmla="*/ 27276 h 328613"/>
                  <a:gd name="connsiteX68" fmla="*/ 63126 w 328437"/>
                  <a:gd name="connsiteY68" fmla="*/ 20782 h 328613"/>
                  <a:gd name="connsiteX69" fmla="*/ 83844 w 328437"/>
                  <a:gd name="connsiteY69" fmla="*/ 14287 h 328613"/>
                  <a:gd name="connsiteX70" fmla="*/ 85139 w 328437"/>
                  <a:gd name="connsiteY70" fmla="*/ 14287 h 328613"/>
                  <a:gd name="connsiteX71" fmla="*/ 86434 w 328437"/>
                  <a:gd name="connsiteY71" fmla="*/ 14287 h 328613"/>
                  <a:gd name="connsiteX72" fmla="*/ 98088 w 328437"/>
                  <a:gd name="connsiteY72" fmla="*/ 16885 h 328613"/>
                  <a:gd name="connsiteX73" fmla="*/ 103268 w 328437"/>
                  <a:gd name="connsiteY73" fmla="*/ 22081 h 328613"/>
                  <a:gd name="connsiteX74" fmla="*/ 103268 w 328437"/>
                  <a:gd name="connsiteY74" fmla="*/ 33771 h 328613"/>
                  <a:gd name="connsiteX75" fmla="*/ 235348 w 328437"/>
                  <a:gd name="connsiteY75" fmla="*/ 0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328437" h="328613">
                    <a:moveTo>
                      <a:pt x="94638" y="163513"/>
                    </a:moveTo>
                    <a:cubicBezTo>
                      <a:pt x="94638" y="163513"/>
                      <a:pt x="95937" y="163513"/>
                      <a:pt x="95937" y="163513"/>
                    </a:cubicBezTo>
                    <a:cubicBezTo>
                      <a:pt x="95937" y="163513"/>
                      <a:pt x="95937" y="163513"/>
                      <a:pt x="134903" y="169971"/>
                    </a:cubicBezTo>
                    <a:cubicBezTo>
                      <a:pt x="136202" y="169971"/>
                      <a:pt x="136202" y="169971"/>
                      <a:pt x="136202" y="171262"/>
                    </a:cubicBezTo>
                    <a:cubicBezTo>
                      <a:pt x="136202" y="171262"/>
                      <a:pt x="136202" y="171262"/>
                      <a:pt x="136202" y="238422"/>
                    </a:cubicBezTo>
                    <a:cubicBezTo>
                      <a:pt x="136202" y="238422"/>
                      <a:pt x="136202" y="239713"/>
                      <a:pt x="136202" y="239713"/>
                    </a:cubicBezTo>
                    <a:cubicBezTo>
                      <a:pt x="134903" y="239713"/>
                      <a:pt x="134903" y="239713"/>
                      <a:pt x="134903" y="239713"/>
                    </a:cubicBezTo>
                    <a:cubicBezTo>
                      <a:pt x="134903" y="239713"/>
                      <a:pt x="134903" y="239713"/>
                      <a:pt x="133604" y="239713"/>
                    </a:cubicBezTo>
                    <a:cubicBezTo>
                      <a:pt x="133604" y="239713"/>
                      <a:pt x="133604" y="239713"/>
                      <a:pt x="94638" y="226798"/>
                    </a:cubicBezTo>
                    <a:cubicBezTo>
                      <a:pt x="94638" y="226798"/>
                      <a:pt x="93339" y="225506"/>
                      <a:pt x="93339" y="225506"/>
                    </a:cubicBezTo>
                    <a:cubicBezTo>
                      <a:pt x="93339" y="225506"/>
                      <a:pt x="93339" y="225506"/>
                      <a:pt x="93339" y="166096"/>
                    </a:cubicBezTo>
                    <a:cubicBezTo>
                      <a:pt x="93339" y="164805"/>
                      <a:pt x="94638" y="164805"/>
                      <a:pt x="94638" y="163513"/>
                    </a:cubicBezTo>
                    <a:close/>
                    <a:moveTo>
                      <a:pt x="45714" y="157163"/>
                    </a:moveTo>
                    <a:cubicBezTo>
                      <a:pt x="46971" y="157163"/>
                      <a:pt x="46971" y="157163"/>
                      <a:pt x="48227" y="157163"/>
                    </a:cubicBezTo>
                    <a:cubicBezTo>
                      <a:pt x="48227" y="157163"/>
                      <a:pt x="48227" y="157163"/>
                      <a:pt x="74620" y="161051"/>
                    </a:cubicBezTo>
                    <a:cubicBezTo>
                      <a:pt x="74620" y="161051"/>
                      <a:pt x="75877" y="161051"/>
                      <a:pt x="75877" y="162347"/>
                    </a:cubicBezTo>
                    <a:cubicBezTo>
                      <a:pt x="75877" y="162347"/>
                      <a:pt x="75877" y="162347"/>
                      <a:pt x="75877" y="218071"/>
                    </a:cubicBezTo>
                    <a:cubicBezTo>
                      <a:pt x="75877" y="219367"/>
                      <a:pt x="75877" y="219367"/>
                      <a:pt x="74620" y="219367"/>
                    </a:cubicBezTo>
                    <a:cubicBezTo>
                      <a:pt x="74620" y="220663"/>
                      <a:pt x="74620" y="220663"/>
                      <a:pt x="73363" y="220663"/>
                    </a:cubicBezTo>
                    <a:cubicBezTo>
                      <a:pt x="73363" y="220663"/>
                      <a:pt x="73363" y="220663"/>
                      <a:pt x="46971" y="211592"/>
                    </a:cubicBezTo>
                    <a:cubicBezTo>
                      <a:pt x="45714" y="210296"/>
                      <a:pt x="45714" y="210296"/>
                      <a:pt x="45714" y="209000"/>
                    </a:cubicBezTo>
                    <a:cubicBezTo>
                      <a:pt x="45714" y="209000"/>
                      <a:pt x="45714" y="209000"/>
                      <a:pt x="45714" y="158459"/>
                    </a:cubicBezTo>
                    <a:cubicBezTo>
                      <a:pt x="45714" y="158459"/>
                      <a:pt x="45714" y="157163"/>
                      <a:pt x="45714" y="157163"/>
                    </a:cubicBezTo>
                    <a:close/>
                    <a:moveTo>
                      <a:pt x="34601" y="131763"/>
                    </a:moveTo>
                    <a:lnTo>
                      <a:pt x="34601" y="246063"/>
                    </a:lnTo>
                    <a:lnTo>
                      <a:pt x="161601" y="311151"/>
                    </a:lnTo>
                    <a:lnTo>
                      <a:pt x="161601" y="133351"/>
                    </a:lnTo>
                    <a:lnTo>
                      <a:pt x="134613" y="133351"/>
                    </a:lnTo>
                    <a:close/>
                    <a:moveTo>
                      <a:pt x="235241" y="15875"/>
                    </a:moveTo>
                    <a:cubicBezTo>
                      <a:pt x="235241" y="15875"/>
                      <a:pt x="235241" y="15875"/>
                      <a:pt x="147314" y="120775"/>
                    </a:cubicBezTo>
                    <a:cubicBezTo>
                      <a:pt x="147314" y="120775"/>
                      <a:pt x="147314" y="120775"/>
                      <a:pt x="165417" y="120775"/>
                    </a:cubicBezTo>
                    <a:cubicBezTo>
                      <a:pt x="169296" y="120775"/>
                      <a:pt x="171882" y="123365"/>
                      <a:pt x="171882" y="127251"/>
                    </a:cubicBezTo>
                    <a:cubicBezTo>
                      <a:pt x="171882" y="127251"/>
                      <a:pt x="171882" y="127251"/>
                      <a:pt x="171882" y="311150"/>
                    </a:cubicBezTo>
                    <a:cubicBezTo>
                      <a:pt x="171882" y="311150"/>
                      <a:pt x="171882" y="311150"/>
                      <a:pt x="222311" y="285249"/>
                    </a:cubicBezTo>
                    <a:cubicBezTo>
                      <a:pt x="222311" y="285249"/>
                      <a:pt x="222311" y="285249"/>
                      <a:pt x="222311" y="157037"/>
                    </a:cubicBezTo>
                    <a:cubicBezTo>
                      <a:pt x="222311" y="155742"/>
                      <a:pt x="222311" y="154447"/>
                      <a:pt x="223604" y="154447"/>
                    </a:cubicBezTo>
                    <a:cubicBezTo>
                      <a:pt x="223604" y="154447"/>
                      <a:pt x="223604" y="154447"/>
                      <a:pt x="257223" y="151857"/>
                    </a:cubicBezTo>
                    <a:cubicBezTo>
                      <a:pt x="257223" y="151857"/>
                      <a:pt x="258516" y="151857"/>
                      <a:pt x="258516" y="151857"/>
                    </a:cubicBezTo>
                    <a:cubicBezTo>
                      <a:pt x="258516" y="153152"/>
                      <a:pt x="259809" y="153152"/>
                      <a:pt x="259809" y="153152"/>
                    </a:cubicBezTo>
                    <a:cubicBezTo>
                      <a:pt x="259809" y="153152"/>
                      <a:pt x="259809" y="153152"/>
                      <a:pt x="259809" y="265823"/>
                    </a:cubicBezTo>
                    <a:cubicBezTo>
                      <a:pt x="259809" y="265823"/>
                      <a:pt x="259809" y="265823"/>
                      <a:pt x="293429" y="247692"/>
                    </a:cubicBezTo>
                    <a:cubicBezTo>
                      <a:pt x="293429" y="247692"/>
                      <a:pt x="293429" y="247692"/>
                      <a:pt x="294722" y="118185"/>
                    </a:cubicBezTo>
                    <a:cubicBezTo>
                      <a:pt x="294722" y="116890"/>
                      <a:pt x="294722" y="115595"/>
                      <a:pt x="296015" y="114300"/>
                    </a:cubicBezTo>
                    <a:cubicBezTo>
                      <a:pt x="297308" y="113005"/>
                      <a:pt x="298601" y="111710"/>
                      <a:pt x="301187" y="111710"/>
                    </a:cubicBezTo>
                    <a:lnTo>
                      <a:pt x="307652" y="113005"/>
                    </a:lnTo>
                    <a:cubicBezTo>
                      <a:pt x="307652" y="113005"/>
                      <a:pt x="307652" y="113005"/>
                      <a:pt x="235241" y="15875"/>
                    </a:cubicBezTo>
                    <a:close/>
                    <a:moveTo>
                      <a:pt x="235348" y="0"/>
                    </a:moveTo>
                    <a:cubicBezTo>
                      <a:pt x="235348" y="0"/>
                      <a:pt x="237938" y="0"/>
                      <a:pt x="239233" y="0"/>
                    </a:cubicBezTo>
                    <a:cubicBezTo>
                      <a:pt x="241823" y="1299"/>
                      <a:pt x="241823" y="2598"/>
                      <a:pt x="241823" y="2598"/>
                    </a:cubicBezTo>
                    <a:cubicBezTo>
                      <a:pt x="241823" y="2598"/>
                      <a:pt x="241823" y="2598"/>
                      <a:pt x="327286" y="115599"/>
                    </a:cubicBezTo>
                    <a:cubicBezTo>
                      <a:pt x="327286" y="115599"/>
                      <a:pt x="329876" y="119496"/>
                      <a:pt x="327286" y="123392"/>
                    </a:cubicBezTo>
                    <a:cubicBezTo>
                      <a:pt x="324697" y="125990"/>
                      <a:pt x="322107" y="125990"/>
                      <a:pt x="322107" y="125990"/>
                    </a:cubicBezTo>
                    <a:cubicBezTo>
                      <a:pt x="322107" y="125990"/>
                      <a:pt x="322107" y="125990"/>
                      <a:pt x="307863" y="124691"/>
                    </a:cubicBezTo>
                    <a:cubicBezTo>
                      <a:pt x="307863" y="124691"/>
                      <a:pt x="307863" y="124691"/>
                      <a:pt x="307863" y="251980"/>
                    </a:cubicBezTo>
                    <a:cubicBezTo>
                      <a:pt x="307863" y="254578"/>
                      <a:pt x="306568" y="255877"/>
                      <a:pt x="303978" y="257175"/>
                    </a:cubicBezTo>
                    <a:cubicBezTo>
                      <a:pt x="303978" y="257175"/>
                      <a:pt x="303978" y="257175"/>
                      <a:pt x="169308" y="327314"/>
                    </a:cubicBezTo>
                    <a:cubicBezTo>
                      <a:pt x="169308" y="327314"/>
                      <a:pt x="168013" y="328613"/>
                      <a:pt x="166718" y="328613"/>
                    </a:cubicBezTo>
                    <a:cubicBezTo>
                      <a:pt x="165424" y="328613"/>
                      <a:pt x="164129" y="327314"/>
                      <a:pt x="164129" y="327314"/>
                    </a:cubicBezTo>
                    <a:cubicBezTo>
                      <a:pt x="164129" y="327314"/>
                      <a:pt x="164129" y="327314"/>
                      <a:pt x="25574" y="254578"/>
                    </a:cubicBezTo>
                    <a:cubicBezTo>
                      <a:pt x="22984" y="254578"/>
                      <a:pt x="21689" y="251980"/>
                      <a:pt x="21689" y="249382"/>
                    </a:cubicBezTo>
                    <a:cubicBezTo>
                      <a:pt x="21689" y="249382"/>
                      <a:pt x="21689" y="249382"/>
                      <a:pt x="21689" y="129887"/>
                    </a:cubicBezTo>
                    <a:cubicBezTo>
                      <a:pt x="21689" y="129887"/>
                      <a:pt x="21689" y="129887"/>
                      <a:pt x="6150" y="129887"/>
                    </a:cubicBezTo>
                    <a:cubicBezTo>
                      <a:pt x="3561" y="129887"/>
                      <a:pt x="2266" y="128588"/>
                      <a:pt x="971" y="127289"/>
                    </a:cubicBezTo>
                    <a:cubicBezTo>
                      <a:pt x="-324" y="125990"/>
                      <a:pt x="-324" y="123392"/>
                      <a:pt x="971" y="120795"/>
                    </a:cubicBezTo>
                    <a:cubicBezTo>
                      <a:pt x="971" y="120795"/>
                      <a:pt x="971" y="120795"/>
                      <a:pt x="34638" y="54552"/>
                    </a:cubicBezTo>
                    <a:cubicBezTo>
                      <a:pt x="35933" y="51955"/>
                      <a:pt x="37228" y="51955"/>
                      <a:pt x="38523" y="50656"/>
                    </a:cubicBezTo>
                    <a:cubicBezTo>
                      <a:pt x="38523" y="50656"/>
                      <a:pt x="38523" y="50656"/>
                      <a:pt x="59241" y="45460"/>
                    </a:cubicBezTo>
                    <a:cubicBezTo>
                      <a:pt x="59241" y="45460"/>
                      <a:pt x="59241" y="45460"/>
                      <a:pt x="59241" y="27276"/>
                    </a:cubicBezTo>
                    <a:cubicBezTo>
                      <a:pt x="59241" y="24678"/>
                      <a:pt x="60536" y="22081"/>
                      <a:pt x="63126" y="20782"/>
                    </a:cubicBezTo>
                    <a:cubicBezTo>
                      <a:pt x="63126" y="20782"/>
                      <a:pt x="63126" y="20782"/>
                      <a:pt x="83844" y="14287"/>
                    </a:cubicBezTo>
                    <a:cubicBezTo>
                      <a:pt x="83844" y="14287"/>
                      <a:pt x="83844" y="14287"/>
                      <a:pt x="85139" y="14287"/>
                    </a:cubicBezTo>
                    <a:cubicBezTo>
                      <a:pt x="86434" y="14287"/>
                      <a:pt x="86434" y="14287"/>
                      <a:pt x="86434" y="14287"/>
                    </a:cubicBezTo>
                    <a:cubicBezTo>
                      <a:pt x="86434" y="14287"/>
                      <a:pt x="86434" y="14287"/>
                      <a:pt x="98088" y="16885"/>
                    </a:cubicBezTo>
                    <a:cubicBezTo>
                      <a:pt x="100678" y="16885"/>
                      <a:pt x="103268" y="19483"/>
                      <a:pt x="103268" y="22081"/>
                    </a:cubicBezTo>
                    <a:cubicBezTo>
                      <a:pt x="103268" y="22081"/>
                      <a:pt x="103268" y="22081"/>
                      <a:pt x="103268" y="33771"/>
                    </a:cubicBezTo>
                    <a:cubicBezTo>
                      <a:pt x="103268" y="33771"/>
                      <a:pt x="103268" y="33771"/>
                      <a:pt x="23534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</p:grpSp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DA7E44B9-C18D-4F8C-ACE9-ADADDA963BC4}"/>
                </a:ext>
              </a:extLst>
            </p:cNvPr>
            <p:cNvGrpSpPr/>
            <p:nvPr/>
          </p:nvGrpSpPr>
          <p:grpSpPr>
            <a:xfrm>
              <a:off x="8981827" y="2228282"/>
              <a:ext cx="2332469" cy="1908503"/>
              <a:chOff x="5208390" y="2240868"/>
              <a:chExt cx="2332469" cy="1908503"/>
            </a:xfrm>
          </p:grpSpPr>
          <p:sp>
            <p:nvSpPr>
              <p:cNvPr id="10" name="等腰三角形 9">
                <a:extLst>
                  <a:ext uri="{FF2B5EF4-FFF2-40B4-BE49-F238E27FC236}">
                    <a16:creationId xmlns:a16="http://schemas.microsoft.com/office/drawing/2014/main" id="{32798866-CDBB-4404-A362-FC4C3A464C28}"/>
                  </a:ext>
                </a:extLst>
              </p:cNvPr>
              <p:cNvSpPr/>
              <p:nvPr/>
            </p:nvSpPr>
            <p:spPr>
              <a:xfrm>
                <a:off x="6240459" y="2240868"/>
                <a:ext cx="1300400" cy="1908503"/>
              </a:xfrm>
              <a:prstGeom prst="triangle">
                <a:avLst/>
              </a:prstGeom>
              <a:solidFill>
                <a:schemeClr val="accent4">
                  <a:alpha val="66000"/>
                </a:schemeClr>
              </a:solidFill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" name="等腰三角形 10">
                <a:extLst>
                  <a:ext uri="{FF2B5EF4-FFF2-40B4-BE49-F238E27FC236}">
                    <a16:creationId xmlns:a16="http://schemas.microsoft.com/office/drawing/2014/main" id="{72FCEED3-CEA6-4148-B990-51BB48372EDE}"/>
                  </a:ext>
                </a:extLst>
              </p:cNvPr>
              <p:cNvSpPr/>
              <p:nvPr/>
            </p:nvSpPr>
            <p:spPr>
              <a:xfrm>
                <a:off x="5620712" y="2240868"/>
                <a:ext cx="1300401" cy="1908503"/>
              </a:xfrm>
              <a:prstGeom prst="triangle">
                <a:avLst/>
              </a:prstGeom>
              <a:solidFill>
                <a:schemeClr val="accent4"/>
              </a:solidFill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" name="等腰三角形 11">
                <a:extLst>
                  <a:ext uri="{FF2B5EF4-FFF2-40B4-BE49-F238E27FC236}">
                    <a16:creationId xmlns:a16="http://schemas.microsoft.com/office/drawing/2014/main" id="{7ACA87CF-AED8-43FA-8A51-F7A9B48772E9}"/>
                  </a:ext>
                </a:extLst>
              </p:cNvPr>
              <p:cNvSpPr/>
              <p:nvPr/>
            </p:nvSpPr>
            <p:spPr>
              <a:xfrm>
                <a:off x="5208390" y="3305697"/>
                <a:ext cx="824645" cy="843674"/>
              </a:xfrm>
              <a:prstGeom prst="triangl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anchor="ctr" anchorCtr="1">
                <a:normAutofit/>
              </a:bodyPr>
              <a:lstStyle/>
              <a:p>
                <a:pPr algn="ctr"/>
                <a:r>
                  <a:rPr lang="en-US" altLang="zh-CN" sz="2000" b="1">
                    <a:solidFill>
                      <a:schemeClr val="bg1">
                        <a:lumMod val="100000"/>
                      </a:schemeClr>
                    </a:solidFill>
                    <a:cs typeface="+mn-ea"/>
                    <a:sym typeface="+mn-lt"/>
                  </a:rPr>
                  <a:t>4</a:t>
                </a:r>
                <a:endParaRPr lang="en-US" altLang="zh-CN" sz="2000" b="1" dirty="0">
                  <a:solidFill>
                    <a:schemeClr val="bg1">
                      <a:lumMod val="100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任意多边形 36" title="PVbvzsHBvL">
                <a:extLst>
                  <a:ext uri="{FF2B5EF4-FFF2-40B4-BE49-F238E27FC236}">
                    <a16:creationId xmlns:a16="http://schemas.microsoft.com/office/drawing/2014/main" id="{21565467-AE15-4B7B-9C39-8A18FC1655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097962" y="3426358"/>
                <a:ext cx="345902" cy="435959"/>
              </a:xfrm>
              <a:custGeom>
                <a:avLst/>
                <a:gdLst>
                  <a:gd name="connsiteX0" fmla="*/ 179388 w 268288"/>
                  <a:gd name="connsiteY0" fmla="*/ 166688 h 338138"/>
                  <a:gd name="connsiteX1" fmla="*/ 203200 w 268288"/>
                  <a:gd name="connsiteY1" fmla="*/ 190443 h 338138"/>
                  <a:gd name="connsiteX2" fmla="*/ 203200 w 268288"/>
                  <a:gd name="connsiteY2" fmla="*/ 252471 h 338138"/>
                  <a:gd name="connsiteX3" fmla="*/ 179388 w 268288"/>
                  <a:gd name="connsiteY3" fmla="*/ 276226 h 338138"/>
                  <a:gd name="connsiteX4" fmla="*/ 155575 w 268288"/>
                  <a:gd name="connsiteY4" fmla="*/ 252471 h 338138"/>
                  <a:gd name="connsiteX5" fmla="*/ 155575 w 268288"/>
                  <a:gd name="connsiteY5" fmla="*/ 190443 h 338138"/>
                  <a:gd name="connsiteX6" fmla="*/ 179388 w 268288"/>
                  <a:gd name="connsiteY6" fmla="*/ 166688 h 338138"/>
                  <a:gd name="connsiteX7" fmla="*/ 179388 w 268288"/>
                  <a:gd name="connsiteY7" fmla="*/ 150813 h 338138"/>
                  <a:gd name="connsiteX8" fmla="*/ 139700 w 268288"/>
                  <a:gd name="connsiteY8" fmla="*/ 190427 h 338138"/>
                  <a:gd name="connsiteX9" fmla="*/ 139700 w 268288"/>
                  <a:gd name="connsiteY9" fmla="*/ 252488 h 338138"/>
                  <a:gd name="connsiteX10" fmla="*/ 179388 w 268288"/>
                  <a:gd name="connsiteY10" fmla="*/ 292101 h 338138"/>
                  <a:gd name="connsiteX11" fmla="*/ 219075 w 268288"/>
                  <a:gd name="connsiteY11" fmla="*/ 252488 h 338138"/>
                  <a:gd name="connsiteX12" fmla="*/ 219075 w 268288"/>
                  <a:gd name="connsiteY12" fmla="*/ 190427 h 338138"/>
                  <a:gd name="connsiteX13" fmla="*/ 179388 w 268288"/>
                  <a:gd name="connsiteY13" fmla="*/ 150813 h 338138"/>
                  <a:gd name="connsiteX14" fmla="*/ 57120 w 268288"/>
                  <a:gd name="connsiteY14" fmla="*/ 150813 h 338138"/>
                  <a:gd name="connsiteX15" fmla="*/ 49212 w 268288"/>
                  <a:gd name="connsiteY15" fmla="*/ 158705 h 338138"/>
                  <a:gd name="connsiteX16" fmla="*/ 57120 w 268288"/>
                  <a:gd name="connsiteY16" fmla="*/ 166597 h 338138"/>
                  <a:gd name="connsiteX17" fmla="*/ 80842 w 268288"/>
                  <a:gd name="connsiteY17" fmla="*/ 166597 h 338138"/>
                  <a:gd name="connsiteX18" fmla="*/ 103247 w 268288"/>
                  <a:gd name="connsiteY18" fmla="*/ 188959 h 338138"/>
                  <a:gd name="connsiteX19" fmla="*/ 103247 w 268288"/>
                  <a:gd name="connsiteY19" fmla="*/ 190274 h 338138"/>
                  <a:gd name="connsiteX20" fmla="*/ 80842 w 268288"/>
                  <a:gd name="connsiteY20" fmla="*/ 212635 h 338138"/>
                  <a:gd name="connsiteX21" fmla="*/ 57120 w 268288"/>
                  <a:gd name="connsiteY21" fmla="*/ 212635 h 338138"/>
                  <a:gd name="connsiteX22" fmla="*/ 49212 w 268288"/>
                  <a:gd name="connsiteY22" fmla="*/ 220527 h 338138"/>
                  <a:gd name="connsiteX23" fmla="*/ 57120 w 268288"/>
                  <a:gd name="connsiteY23" fmla="*/ 228419 h 338138"/>
                  <a:gd name="connsiteX24" fmla="*/ 80842 w 268288"/>
                  <a:gd name="connsiteY24" fmla="*/ 228419 h 338138"/>
                  <a:gd name="connsiteX25" fmla="*/ 103247 w 268288"/>
                  <a:gd name="connsiteY25" fmla="*/ 250781 h 338138"/>
                  <a:gd name="connsiteX26" fmla="*/ 80842 w 268288"/>
                  <a:gd name="connsiteY26" fmla="*/ 273142 h 338138"/>
                  <a:gd name="connsiteX27" fmla="*/ 57120 w 268288"/>
                  <a:gd name="connsiteY27" fmla="*/ 273142 h 338138"/>
                  <a:gd name="connsiteX28" fmla="*/ 49212 w 268288"/>
                  <a:gd name="connsiteY28" fmla="*/ 281034 h 338138"/>
                  <a:gd name="connsiteX29" fmla="*/ 57120 w 268288"/>
                  <a:gd name="connsiteY29" fmla="*/ 288926 h 338138"/>
                  <a:gd name="connsiteX30" fmla="*/ 80842 w 268288"/>
                  <a:gd name="connsiteY30" fmla="*/ 288926 h 338138"/>
                  <a:gd name="connsiteX31" fmla="*/ 119062 w 268288"/>
                  <a:gd name="connsiteY31" fmla="*/ 250781 h 338138"/>
                  <a:gd name="connsiteX32" fmla="*/ 103247 w 268288"/>
                  <a:gd name="connsiteY32" fmla="*/ 220527 h 338138"/>
                  <a:gd name="connsiteX33" fmla="*/ 119062 w 268288"/>
                  <a:gd name="connsiteY33" fmla="*/ 190274 h 338138"/>
                  <a:gd name="connsiteX34" fmla="*/ 119062 w 268288"/>
                  <a:gd name="connsiteY34" fmla="*/ 188959 h 338138"/>
                  <a:gd name="connsiteX35" fmla="*/ 80842 w 268288"/>
                  <a:gd name="connsiteY35" fmla="*/ 150813 h 338138"/>
                  <a:gd name="connsiteX36" fmla="*/ 57120 w 268288"/>
                  <a:gd name="connsiteY36" fmla="*/ 150813 h 338138"/>
                  <a:gd name="connsiteX37" fmla="*/ 46099 w 268288"/>
                  <a:gd name="connsiteY37" fmla="*/ 47625 h 338138"/>
                  <a:gd name="connsiteX38" fmla="*/ 15875 w 268288"/>
                  <a:gd name="connsiteY38" fmla="*/ 79629 h 338138"/>
                  <a:gd name="connsiteX39" fmla="*/ 15875 w 268288"/>
                  <a:gd name="connsiteY39" fmla="*/ 114300 h 338138"/>
                  <a:gd name="connsiteX40" fmla="*/ 252413 w 268288"/>
                  <a:gd name="connsiteY40" fmla="*/ 114300 h 338138"/>
                  <a:gd name="connsiteX41" fmla="*/ 252413 w 268288"/>
                  <a:gd name="connsiteY41" fmla="*/ 79629 h 338138"/>
                  <a:gd name="connsiteX42" fmla="*/ 222189 w 268288"/>
                  <a:gd name="connsiteY42" fmla="*/ 47625 h 338138"/>
                  <a:gd name="connsiteX43" fmla="*/ 210362 w 268288"/>
                  <a:gd name="connsiteY43" fmla="*/ 47625 h 338138"/>
                  <a:gd name="connsiteX44" fmla="*/ 210362 w 268288"/>
                  <a:gd name="connsiteY44" fmla="*/ 71628 h 338138"/>
                  <a:gd name="connsiteX45" fmla="*/ 202477 w 268288"/>
                  <a:gd name="connsiteY45" fmla="*/ 79629 h 338138"/>
                  <a:gd name="connsiteX46" fmla="*/ 194593 w 268288"/>
                  <a:gd name="connsiteY46" fmla="*/ 71628 h 338138"/>
                  <a:gd name="connsiteX47" fmla="*/ 194593 w 268288"/>
                  <a:gd name="connsiteY47" fmla="*/ 47625 h 338138"/>
                  <a:gd name="connsiteX48" fmla="*/ 73696 w 268288"/>
                  <a:gd name="connsiteY48" fmla="*/ 47625 h 338138"/>
                  <a:gd name="connsiteX49" fmla="*/ 73696 w 268288"/>
                  <a:gd name="connsiteY49" fmla="*/ 71628 h 338138"/>
                  <a:gd name="connsiteX50" fmla="*/ 65811 w 268288"/>
                  <a:gd name="connsiteY50" fmla="*/ 79629 h 338138"/>
                  <a:gd name="connsiteX51" fmla="*/ 57926 w 268288"/>
                  <a:gd name="connsiteY51" fmla="*/ 71628 h 338138"/>
                  <a:gd name="connsiteX52" fmla="*/ 57926 w 268288"/>
                  <a:gd name="connsiteY52" fmla="*/ 47625 h 338138"/>
                  <a:gd name="connsiteX53" fmla="*/ 46099 w 268288"/>
                  <a:gd name="connsiteY53" fmla="*/ 47625 h 338138"/>
                  <a:gd name="connsiteX54" fmla="*/ 65757 w 268288"/>
                  <a:gd name="connsiteY54" fmla="*/ 0 h 338138"/>
                  <a:gd name="connsiteX55" fmla="*/ 73648 w 268288"/>
                  <a:gd name="connsiteY55" fmla="*/ 7925 h 338138"/>
                  <a:gd name="connsiteX56" fmla="*/ 73648 w 268288"/>
                  <a:gd name="connsiteY56" fmla="*/ 31700 h 338138"/>
                  <a:gd name="connsiteX57" fmla="*/ 194640 w 268288"/>
                  <a:gd name="connsiteY57" fmla="*/ 31700 h 338138"/>
                  <a:gd name="connsiteX58" fmla="*/ 194640 w 268288"/>
                  <a:gd name="connsiteY58" fmla="*/ 7925 h 338138"/>
                  <a:gd name="connsiteX59" fmla="*/ 202531 w 268288"/>
                  <a:gd name="connsiteY59" fmla="*/ 0 h 338138"/>
                  <a:gd name="connsiteX60" fmla="*/ 210422 w 268288"/>
                  <a:gd name="connsiteY60" fmla="*/ 7925 h 338138"/>
                  <a:gd name="connsiteX61" fmla="*/ 210422 w 268288"/>
                  <a:gd name="connsiteY61" fmla="*/ 31700 h 338138"/>
                  <a:gd name="connsiteX62" fmla="*/ 222258 w 268288"/>
                  <a:gd name="connsiteY62" fmla="*/ 31700 h 338138"/>
                  <a:gd name="connsiteX63" fmla="*/ 268288 w 268288"/>
                  <a:gd name="connsiteY63" fmla="*/ 79251 h 338138"/>
                  <a:gd name="connsiteX64" fmla="*/ 268288 w 268288"/>
                  <a:gd name="connsiteY64" fmla="*/ 290587 h 338138"/>
                  <a:gd name="connsiteX65" fmla="*/ 222258 w 268288"/>
                  <a:gd name="connsiteY65" fmla="*/ 338138 h 338138"/>
                  <a:gd name="connsiteX66" fmla="*/ 46030 w 268288"/>
                  <a:gd name="connsiteY66" fmla="*/ 338138 h 338138"/>
                  <a:gd name="connsiteX67" fmla="*/ 0 w 268288"/>
                  <a:gd name="connsiteY67" fmla="*/ 290587 h 338138"/>
                  <a:gd name="connsiteX68" fmla="*/ 0 w 268288"/>
                  <a:gd name="connsiteY68" fmla="*/ 79251 h 338138"/>
                  <a:gd name="connsiteX69" fmla="*/ 46030 w 268288"/>
                  <a:gd name="connsiteY69" fmla="*/ 31700 h 338138"/>
                  <a:gd name="connsiteX70" fmla="*/ 57866 w 268288"/>
                  <a:gd name="connsiteY70" fmla="*/ 31700 h 338138"/>
                  <a:gd name="connsiteX71" fmla="*/ 57866 w 268288"/>
                  <a:gd name="connsiteY71" fmla="*/ 7925 h 338138"/>
                  <a:gd name="connsiteX72" fmla="*/ 65757 w 268288"/>
                  <a:gd name="connsiteY72" fmla="*/ 0 h 33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268288" h="338138">
                    <a:moveTo>
                      <a:pt x="179388" y="166688"/>
                    </a:moveTo>
                    <a:cubicBezTo>
                      <a:pt x="192617" y="166688"/>
                      <a:pt x="203200" y="177246"/>
                      <a:pt x="203200" y="190443"/>
                    </a:cubicBezTo>
                    <a:cubicBezTo>
                      <a:pt x="203200" y="252471"/>
                      <a:pt x="203200" y="252471"/>
                      <a:pt x="203200" y="252471"/>
                    </a:cubicBezTo>
                    <a:cubicBezTo>
                      <a:pt x="203200" y="265668"/>
                      <a:pt x="192617" y="276226"/>
                      <a:pt x="179388" y="276226"/>
                    </a:cubicBezTo>
                    <a:cubicBezTo>
                      <a:pt x="166158" y="276226"/>
                      <a:pt x="155575" y="265668"/>
                      <a:pt x="155575" y="252471"/>
                    </a:cubicBezTo>
                    <a:cubicBezTo>
                      <a:pt x="155575" y="190443"/>
                      <a:pt x="155575" y="190443"/>
                      <a:pt x="155575" y="190443"/>
                    </a:cubicBezTo>
                    <a:cubicBezTo>
                      <a:pt x="155575" y="177246"/>
                      <a:pt x="166158" y="166688"/>
                      <a:pt x="179388" y="166688"/>
                    </a:cubicBezTo>
                    <a:close/>
                    <a:moveTo>
                      <a:pt x="179388" y="150813"/>
                    </a:moveTo>
                    <a:cubicBezTo>
                      <a:pt x="158221" y="150813"/>
                      <a:pt x="139700" y="169299"/>
                      <a:pt x="139700" y="190427"/>
                    </a:cubicBezTo>
                    <a:cubicBezTo>
                      <a:pt x="139700" y="252488"/>
                      <a:pt x="139700" y="252488"/>
                      <a:pt x="139700" y="252488"/>
                    </a:cubicBezTo>
                    <a:cubicBezTo>
                      <a:pt x="139700" y="273615"/>
                      <a:pt x="158221" y="292101"/>
                      <a:pt x="179388" y="292101"/>
                    </a:cubicBezTo>
                    <a:cubicBezTo>
                      <a:pt x="201877" y="292101"/>
                      <a:pt x="219075" y="273615"/>
                      <a:pt x="219075" y="252488"/>
                    </a:cubicBezTo>
                    <a:lnTo>
                      <a:pt x="219075" y="190427"/>
                    </a:lnTo>
                    <a:cubicBezTo>
                      <a:pt x="219075" y="169299"/>
                      <a:pt x="201877" y="150813"/>
                      <a:pt x="179388" y="150813"/>
                    </a:cubicBezTo>
                    <a:close/>
                    <a:moveTo>
                      <a:pt x="57120" y="150813"/>
                    </a:moveTo>
                    <a:cubicBezTo>
                      <a:pt x="51848" y="150813"/>
                      <a:pt x="49212" y="154759"/>
                      <a:pt x="49212" y="158705"/>
                    </a:cubicBezTo>
                    <a:cubicBezTo>
                      <a:pt x="49212" y="163967"/>
                      <a:pt x="51848" y="166597"/>
                      <a:pt x="57120" y="166597"/>
                    </a:cubicBezTo>
                    <a:cubicBezTo>
                      <a:pt x="80842" y="166597"/>
                      <a:pt x="80842" y="166597"/>
                      <a:pt x="80842" y="166597"/>
                    </a:cubicBezTo>
                    <a:cubicBezTo>
                      <a:pt x="92704" y="166597"/>
                      <a:pt x="103247" y="177120"/>
                      <a:pt x="103247" y="188959"/>
                    </a:cubicBezTo>
                    <a:cubicBezTo>
                      <a:pt x="103247" y="190274"/>
                      <a:pt x="103247" y="190274"/>
                      <a:pt x="103247" y="190274"/>
                    </a:cubicBezTo>
                    <a:cubicBezTo>
                      <a:pt x="103247" y="202112"/>
                      <a:pt x="92704" y="212635"/>
                      <a:pt x="80842" y="212635"/>
                    </a:cubicBezTo>
                    <a:cubicBezTo>
                      <a:pt x="57120" y="212635"/>
                      <a:pt x="57120" y="212635"/>
                      <a:pt x="57120" y="212635"/>
                    </a:cubicBezTo>
                    <a:cubicBezTo>
                      <a:pt x="51848" y="212635"/>
                      <a:pt x="49212" y="215266"/>
                      <a:pt x="49212" y="220527"/>
                    </a:cubicBezTo>
                    <a:cubicBezTo>
                      <a:pt x="49212" y="224473"/>
                      <a:pt x="51848" y="228419"/>
                      <a:pt x="57120" y="228419"/>
                    </a:cubicBezTo>
                    <a:cubicBezTo>
                      <a:pt x="80842" y="228419"/>
                      <a:pt x="80842" y="228419"/>
                      <a:pt x="80842" y="228419"/>
                    </a:cubicBezTo>
                    <a:cubicBezTo>
                      <a:pt x="92704" y="228419"/>
                      <a:pt x="103247" y="237627"/>
                      <a:pt x="103247" y="250781"/>
                    </a:cubicBezTo>
                    <a:cubicBezTo>
                      <a:pt x="103247" y="263934"/>
                      <a:pt x="92704" y="273142"/>
                      <a:pt x="80842" y="273142"/>
                    </a:cubicBezTo>
                    <a:cubicBezTo>
                      <a:pt x="57120" y="273142"/>
                      <a:pt x="57120" y="273142"/>
                      <a:pt x="57120" y="273142"/>
                    </a:cubicBezTo>
                    <a:cubicBezTo>
                      <a:pt x="51848" y="273142"/>
                      <a:pt x="49212" y="277088"/>
                      <a:pt x="49212" y="281034"/>
                    </a:cubicBezTo>
                    <a:cubicBezTo>
                      <a:pt x="49212" y="284980"/>
                      <a:pt x="51848" y="288926"/>
                      <a:pt x="57120" y="288926"/>
                    </a:cubicBezTo>
                    <a:cubicBezTo>
                      <a:pt x="80842" y="288926"/>
                      <a:pt x="80842" y="288926"/>
                      <a:pt x="80842" y="288926"/>
                    </a:cubicBezTo>
                    <a:cubicBezTo>
                      <a:pt x="101929" y="288926"/>
                      <a:pt x="119062" y="271826"/>
                      <a:pt x="119062" y="250781"/>
                    </a:cubicBezTo>
                    <a:cubicBezTo>
                      <a:pt x="119062" y="237627"/>
                      <a:pt x="112473" y="227104"/>
                      <a:pt x="103247" y="220527"/>
                    </a:cubicBezTo>
                    <a:cubicBezTo>
                      <a:pt x="112473" y="212635"/>
                      <a:pt x="119062" y="202112"/>
                      <a:pt x="119062" y="190274"/>
                    </a:cubicBezTo>
                    <a:lnTo>
                      <a:pt x="119062" y="188959"/>
                    </a:lnTo>
                    <a:cubicBezTo>
                      <a:pt x="119062" y="167913"/>
                      <a:pt x="101929" y="150813"/>
                      <a:pt x="80842" y="150813"/>
                    </a:cubicBezTo>
                    <a:cubicBezTo>
                      <a:pt x="57120" y="150813"/>
                      <a:pt x="57120" y="150813"/>
                      <a:pt x="57120" y="150813"/>
                    </a:cubicBezTo>
                    <a:close/>
                    <a:moveTo>
                      <a:pt x="46099" y="47625"/>
                    </a:moveTo>
                    <a:cubicBezTo>
                      <a:pt x="29016" y="47625"/>
                      <a:pt x="15875" y="62294"/>
                      <a:pt x="15875" y="79629"/>
                    </a:cubicBezTo>
                    <a:cubicBezTo>
                      <a:pt x="15875" y="114300"/>
                      <a:pt x="15875" y="114300"/>
                      <a:pt x="15875" y="114300"/>
                    </a:cubicBezTo>
                    <a:cubicBezTo>
                      <a:pt x="252413" y="114300"/>
                      <a:pt x="252413" y="114300"/>
                      <a:pt x="252413" y="114300"/>
                    </a:cubicBezTo>
                    <a:lnTo>
                      <a:pt x="252413" y="79629"/>
                    </a:lnTo>
                    <a:cubicBezTo>
                      <a:pt x="252413" y="62294"/>
                      <a:pt x="239272" y="47625"/>
                      <a:pt x="222189" y="47625"/>
                    </a:cubicBezTo>
                    <a:cubicBezTo>
                      <a:pt x="210362" y="47625"/>
                      <a:pt x="210362" y="47625"/>
                      <a:pt x="210362" y="47625"/>
                    </a:cubicBezTo>
                    <a:cubicBezTo>
                      <a:pt x="210362" y="71628"/>
                      <a:pt x="210362" y="71628"/>
                      <a:pt x="210362" y="71628"/>
                    </a:cubicBezTo>
                    <a:cubicBezTo>
                      <a:pt x="210362" y="75629"/>
                      <a:pt x="206420" y="79629"/>
                      <a:pt x="202477" y="79629"/>
                    </a:cubicBezTo>
                    <a:cubicBezTo>
                      <a:pt x="197221" y="79629"/>
                      <a:pt x="194593" y="75629"/>
                      <a:pt x="194593" y="71628"/>
                    </a:cubicBezTo>
                    <a:cubicBezTo>
                      <a:pt x="194593" y="47625"/>
                      <a:pt x="194593" y="47625"/>
                      <a:pt x="194593" y="47625"/>
                    </a:cubicBezTo>
                    <a:cubicBezTo>
                      <a:pt x="73696" y="47625"/>
                      <a:pt x="73696" y="47625"/>
                      <a:pt x="73696" y="47625"/>
                    </a:cubicBezTo>
                    <a:cubicBezTo>
                      <a:pt x="73696" y="71628"/>
                      <a:pt x="73696" y="71628"/>
                      <a:pt x="73696" y="71628"/>
                    </a:cubicBezTo>
                    <a:cubicBezTo>
                      <a:pt x="73696" y="75629"/>
                      <a:pt x="71067" y="79629"/>
                      <a:pt x="65811" y="79629"/>
                    </a:cubicBezTo>
                    <a:cubicBezTo>
                      <a:pt x="61869" y="79629"/>
                      <a:pt x="57926" y="75629"/>
                      <a:pt x="57926" y="71628"/>
                    </a:cubicBezTo>
                    <a:cubicBezTo>
                      <a:pt x="57926" y="47625"/>
                      <a:pt x="57926" y="47625"/>
                      <a:pt x="57926" y="47625"/>
                    </a:cubicBezTo>
                    <a:cubicBezTo>
                      <a:pt x="46099" y="47625"/>
                      <a:pt x="46099" y="47625"/>
                      <a:pt x="46099" y="47625"/>
                    </a:cubicBezTo>
                    <a:close/>
                    <a:moveTo>
                      <a:pt x="65757" y="0"/>
                    </a:moveTo>
                    <a:cubicBezTo>
                      <a:pt x="71018" y="0"/>
                      <a:pt x="73648" y="3962"/>
                      <a:pt x="73648" y="7925"/>
                    </a:cubicBezTo>
                    <a:cubicBezTo>
                      <a:pt x="73648" y="31700"/>
                      <a:pt x="73648" y="31700"/>
                      <a:pt x="73648" y="31700"/>
                    </a:cubicBezTo>
                    <a:cubicBezTo>
                      <a:pt x="194640" y="31700"/>
                      <a:pt x="194640" y="31700"/>
                      <a:pt x="194640" y="31700"/>
                    </a:cubicBezTo>
                    <a:cubicBezTo>
                      <a:pt x="194640" y="7925"/>
                      <a:pt x="194640" y="7925"/>
                      <a:pt x="194640" y="7925"/>
                    </a:cubicBezTo>
                    <a:cubicBezTo>
                      <a:pt x="194640" y="3962"/>
                      <a:pt x="197271" y="0"/>
                      <a:pt x="202531" y="0"/>
                    </a:cubicBezTo>
                    <a:cubicBezTo>
                      <a:pt x="206477" y="0"/>
                      <a:pt x="210422" y="3962"/>
                      <a:pt x="210422" y="7925"/>
                    </a:cubicBezTo>
                    <a:cubicBezTo>
                      <a:pt x="210422" y="31700"/>
                      <a:pt x="210422" y="31700"/>
                      <a:pt x="210422" y="31700"/>
                    </a:cubicBezTo>
                    <a:cubicBezTo>
                      <a:pt x="222258" y="31700"/>
                      <a:pt x="222258" y="31700"/>
                      <a:pt x="222258" y="31700"/>
                    </a:cubicBezTo>
                    <a:cubicBezTo>
                      <a:pt x="247246" y="31700"/>
                      <a:pt x="268288" y="52834"/>
                      <a:pt x="268288" y="79251"/>
                    </a:cubicBezTo>
                    <a:cubicBezTo>
                      <a:pt x="268288" y="290587"/>
                      <a:pt x="268288" y="290587"/>
                      <a:pt x="268288" y="290587"/>
                    </a:cubicBezTo>
                    <a:cubicBezTo>
                      <a:pt x="268288" y="317005"/>
                      <a:pt x="247246" y="338138"/>
                      <a:pt x="222258" y="338138"/>
                    </a:cubicBezTo>
                    <a:cubicBezTo>
                      <a:pt x="46030" y="338138"/>
                      <a:pt x="46030" y="338138"/>
                      <a:pt x="46030" y="338138"/>
                    </a:cubicBezTo>
                    <a:cubicBezTo>
                      <a:pt x="21042" y="338138"/>
                      <a:pt x="0" y="317005"/>
                      <a:pt x="0" y="290587"/>
                    </a:cubicBezTo>
                    <a:cubicBezTo>
                      <a:pt x="0" y="79251"/>
                      <a:pt x="0" y="79251"/>
                      <a:pt x="0" y="79251"/>
                    </a:cubicBezTo>
                    <a:cubicBezTo>
                      <a:pt x="0" y="52834"/>
                      <a:pt x="21042" y="31700"/>
                      <a:pt x="46030" y="31700"/>
                    </a:cubicBezTo>
                    <a:cubicBezTo>
                      <a:pt x="57866" y="31700"/>
                      <a:pt x="57866" y="31700"/>
                      <a:pt x="57866" y="31700"/>
                    </a:cubicBezTo>
                    <a:cubicBezTo>
                      <a:pt x="57866" y="7925"/>
                      <a:pt x="57866" y="7925"/>
                      <a:pt x="57866" y="7925"/>
                    </a:cubicBezTo>
                    <a:cubicBezTo>
                      <a:pt x="57866" y="3962"/>
                      <a:pt x="61812" y="0"/>
                      <a:pt x="6575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49C1200E-4E71-4346-AB01-B58AE24A87CA}"/>
              </a:ext>
            </a:extLst>
          </p:cNvPr>
          <p:cNvGrpSpPr/>
          <p:nvPr/>
        </p:nvGrpSpPr>
        <p:grpSpPr>
          <a:xfrm>
            <a:off x="988703" y="4205998"/>
            <a:ext cx="2435166" cy="1096930"/>
            <a:chOff x="874713" y="3325188"/>
            <a:chExt cx="2435166" cy="1096930"/>
          </a:xfrm>
        </p:grpSpPr>
        <p:sp>
          <p:nvSpPr>
            <p:cNvPr id="45" name="矩形 44">
              <a:extLst>
                <a:ext uri="{FF2B5EF4-FFF2-40B4-BE49-F238E27FC236}">
                  <a16:creationId xmlns:a16="http://schemas.microsoft.com/office/drawing/2014/main" id="{D33AA105-58BD-4F46-9475-175FF87642C4}"/>
                </a:ext>
              </a:extLst>
            </p:cNvPr>
            <p:cNvSpPr/>
            <p:nvPr/>
          </p:nvSpPr>
          <p:spPr>
            <a:xfrm>
              <a:off x="874713" y="3677812"/>
              <a:ext cx="2435166" cy="74430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2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</a:p>
          </p:txBody>
        </p:sp>
        <p:sp>
          <p:nvSpPr>
            <p:cNvPr id="46" name="矩形 45">
              <a:extLst>
                <a:ext uri="{FF2B5EF4-FFF2-40B4-BE49-F238E27FC236}">
                  <a16:creationId xmlns:a16="http://schemas.microsoft.com/office/drawing/2014/main" id="{69A106B0-7D7C-4670-9B38-F93CD7710663}"/>
                </a:ext>
              </a:extLst>
            </p:cNvPr>
            <p:cNvSpPr/>
            <p:nvPr/>
          </p:nvSpPr>
          <p:spPr>
            <a:xfrm>
              <a:off x="874713" y="3325188"/>
              <a:ext cx="2241974" cy="37074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600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0F03472F-15A7-4B6B-8FDA-46C9EF8E242F}"/>
              </a:ext>
            </a:extLst>
          </p:cNvPr>
          <p:cNvGrpSpPr/>
          <p:nvPr/>
        </p:nvGrpSpPr>
        <p:grpSpPr>
          <a:xfrm>
            <a:off x="3616078" y="4205998"/>
            <a:ext cx="2435166" cy="1096930"/>
            <a:chOff x="874713" y="3325188"/>
            <a:chExt cx="2435166" cy="1096930"/>
          </a:xfrm>
        </p:grpSpPr>
        <p:sp>
          <p:nvSpPr>
            <p:cNvPr id="31" name="矩形 30">
              <a:extLst>
                <a:ext uri="{FF2B5EF4-FFF2-40B4-BE49-F238E27FC236}">
                  <a16:creationId xmlns:a16="http://schemas.microsoft.com/office/drawing/2014/main" id="{5CFDD6BB-E6F9-4585-96DF-E45A5BEA580B}"/>
                </a:ext>
              </a:extLst>
            </p:cNvPr>
            <p:cNvSpPr/>
            <p:nvPr/>
          </p:nvSpPr>
          <p:spPr>
            <a:xfrm>
              <a:off x="874713" y="3677812"/>
              <a:ext cx="2435166" cy="74430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2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</a:p>
          </p:txBody>
        </p:sp>
        <p:sp>
          <p:nvSpPr>
            <p:cNvPr id="32" name="矩形 31">
              <a:extLst>
                <a:ext uri="{FF2B5EF4-FFF2-40B4-BE49-F238E27FC236}">
                  <a16:creationId xmlns:a16="http://schemas.microsoft.com/office/drawing/2014/main" id="{3439F64B-FC16-4BBB-803A-1A28C43A1A74}"/>
                </a:ext>
              </a:extLst>
            </p:cNvPr>
            <p:cNvSpPr/>
            <p:nvPr/>
          </p:nvSpPr>
          <p:spPr>
            <a:xfrm>
              <a:off x="874713" y="3325188"/>
              <a:ext cx="2241974" cy="37074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600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DF10E1EC-35C7-4D78-B356-69B36A625F80}"/>
              </a:ext>
            </a:extLst>
          </p:cNvPr>
          <p:cNvGrpSpPr/>
          <p:nvPr/>
        </p:nvGrpSpPr>
        <p:grpSpPr>
          <a:xfrm>
            <a:off x="6243454" y="4205998"/>
            <a:ext cx="2435166" cy="1096930"/>
            <a:chOff x="874713" y="3325188"/>
            <a:chExt cx="2435166" cy="1096930"/>
          </a:xfrm>
        </p:grpSpPr>
        <p:sp>
          <p:nvSpPr>
            <p:cNvPr id="39" name="矩形 38">
              <a:extLst>
                <a:ext uri="{FF2B5EF4-FFF2-40B4-BE49-F238E27FC236}">
                  <a16:creationId xmlns:a16="http://schemas.microsoft.com/office/drawing/2014/main" id="{D15227C6-ABCE-4276-BCFB-0D9CF5F7E901}"/>
                </a:ext>
              </a:extLst>
            </p:cNvPr>
            <p:cNvSpPr/>
            <p:nvPr/>
          </p:nvSpPr>
          <p:spPr>
            <a:xfrm>
              <a:off x="874713" y="3677812"/>
              <a:ext cx="2435166" cy="74430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2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</a:p>
          </p:txBody>
        </p:sp>
        <p:sp>
          <p:nvSpPr>
            <p:cNvPr id="47" name="矩形 46">
              <a:extLst>
                <a:ext uri="{FF2B5EF4-FFF2-40B4-BE49-F238E27FC236}">
                  <a16:creationId xmlns:a16="http://schemas.microsoft.com/office/drawing/2014/main" id="{DB0CB16C-29CC-44DB-8FA4-59A62D2C35F5}"/>
                </a:ext>
              </a:extLst>
            </p:cNvPr>
            <p:cNvSpPr/>
            <p:nvPr/>
          </p:nvSpPr>
          <p:spPr>
            <a:xfrm>
              <a:off x="874713" y="3325188"/>
              <a:ext cx="2241974" cy="37074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600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46467143-9A77-45DC-ABDE-763C463A7385}"/>
              </a:ext>
            </a:extLst>
          </p:cNvPr>
          <p:cNvGrpSpPr/>
          <p:nvPr/>
        </p:nvGrpSpPr>
        <p:grpSpPr>
          <a:xfrm>
            <a:off x="8870829" y="4205998"/>
            <a:ext cx="2435166" cy="1096930"/>
            <a:chOff x="874713" y="3325188"/>
            <a:chExt cx="2435166" cy="1096930"/>
          </a:xfrm>
        </p:grpSpPr>
        <p:sp>
          <p:nvSpPr>
            <p:cNvPr id="49" name="矩形 48">
              <a:extLst>
                <a:ext uri="{FF2B5EF4-FFF2-40B4-BE49-F238E27FC236}">
                  <a16:creationId xmlns:a16="http://schemas.microsoft.com/office/drawing/2014/main" id="{404273DC-C60C-4D93-9977-E07B41E87DC1}"/>
                </a:ext>
              </a:extLst>
            </p:cNvPr>
            <p:cNvSpPr/>
            <p:nvPr/>
          </p:nvSpPr>
          <p:spPr>
            <a:xfrm>
              <a:off x="874713" y="3677812"/>
              <a:ext cx="2435166" cy="74430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2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</a:p>
          </p:txBody>
        </p:sp>
        <p:sp>
          <p:nvSpPr>
            <p:cNvPr id="50" name="矩形 49">
              <a:extLst>
                <a:ext uri="{FF2B5EF4-FFF2-40B4-BE49-F238E27FC236}">
                  <a16:creationId xmlns:a16="http://schemas.microsoft.com/office/drawing/2014/main" id="{8B8E2359-69C7-4F21-A232-E531E46EAD17}"/>
                </a:ext>
              </a:extLst>
            </p:cNvPr>
            <p:cNvSpPr/>
            <p:nvPr/>
          </p:nvSpPr>
          <p:spPr>
            <a:xfrm>
              <a:off x="874713" y="3325188"/>
              <a:ext cx="2241974" cy="37074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600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78E8C262-6AF7-40E6-81A0-48A88B633387}"/>
              </a:ext>
            </a:extLst>
          </p:cNvPr>
          <p:cNvGrpSpPr/>
          <p:nvPr/>
        </p:nvGrpSpPr>
        <p:grpSpPr>
          <a:xfrm>
            <a:off x="305468" y="224609"/>
            <a:ext cx="5940145" cy="997929"/>
            <a:chOff x="305468" y="224609"/>
            <a:chExt cx="5940145" cy="997929"/>
          </a:xfrm>
        </p:grpSpPr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1DCA93FB-DA4B-4CFB-8EE9-17312B0CB0BE}"/>
                </a:ext>
              </a:extLst>
            </p:cNvPr>
            <p:cNvSpPr/>
            <p:nvPr/>
          </p:nvSpPr>
          <p:spPr>
            <a:xfrm rot="13437157">
              <a:off x="1088682" y="820439"/>
              <a:ext cx="332188" cy="332187"/>
            </a:xfrm>
            <a:custGeom>
              <a:avLst/>
              <a:gdLst>
                <a:gd name="connsiteX0" fmla="*/ 1901372 w 3802744"/>
                <a:gd name="connsiteY0" fmla="*/ 0 h 3802742"/>
                <a:gd name="connsiteX1" fmla="*/ 3802744 w 3802744"/>
                <a:gd name="connsiteY1" fmla="*/ 1901371 h 3802742"/>
                <a:gd name="connsiteX2" fmla="*/ 1901372 w 3802744"/>
                <a:gd name="connsiteY2" fmla="*/ 3802742 h 3802742"/>
                <a:gd name="connsiteX3" fmla="*/ 0 w 3802744"/>
                <a:gd name="connsiteY3" fmla="*/ 1901371 h 3802742"/>
                <a:gd name="connsiteX4" fmla="*/ 1901372 w 3802744"/>
                <a:gd name="connsiteY4" fmla="*/ 0 h 3802742"/>
                <a:gd name="connsiteX5" fmla="*/ 1901372 w 3802744"/>
                <a:gd name="connsiteY5" fmla="*/ 501176 h 3802742"/>
                <a:gd name="connsiteX6" fmla="*/ 501177 w 3802744"/>
                <a:gd name="connsiteY6" fmla="*/ 1901371 h 3802742"/>
                <a:gd name="connsiteX7" fmla="*/ 1901372 w 3802744"/>
                <a:gd name="connsiteY7" fmla="*/ 3301566 h 3802742"/>
                <a:gd name="connsiteX8" fmla="*/ 3301568 w 3802744"/>
                <a:gd name="connsiteY8" fmla="*/ 1901371 h 3802742"/>
                <a:gd name="connsiteX9" fmla="*/ 1901372 w 3802744"/>
                <a:gd name="connsiteY9" fmla="*/ 501176 h 380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2744" h="3802742">
                  <a:moveTo>
                    <a:pt x="1901372" y="0"/>
                  </a:moveTo>
                  <a:cubicBezTo>
                    <a:pt x="2951471" y="0"/>
                    <a:pt x="3802744" y="851273"/>
                    <a:pt x="3802744" y="1901371"/>
                  </a:cubicBezTo>
                  <a:cubicBezTo>
                    <a:pt x="3802744" y="2951469"/>
                    <a:pt x="2951471" y="3802742"/>
                    <a:pt x="1901372" y="3802742"/>
                  </a:cubicBezTo>
                  <a:cubicBezTo>
                    <a:pt x="851273" y="3802742"/>
                    <a:pt x="0" y="2951469"/>
                    <a:pt x="0" y="1901371"/>
                  </a:cubicBezTo>
                  <a:cubicBezTo>
                    <a:pt x="0" y="851273"/>
                    <a:pt x="851273" y="0"/>
                    <a:pt x="1901372" y="0"/>
                  </a:cubicBezTo>
                  <a:close/>
                  <a:moveTo>
                    <a:pt x="1901372" y="501176"/>
                  </a:moveTo>
                  <a:cubicBezTo>
                    <a:pt x="1128065" y="501176"/>
                    <a:pt x="501177" y="1128065"/>
                    <a:pt x="501177" y="1901371"/>
                  </a:cubicBezTo>
                  <a:cubicBezTo>
                    <a:pt x="501177" y="2674677"/>
                    <a:pt x="1128065" y="3301566"/>
                    <a:pt x="1901372" y="3301566"/>
                  </a:cubicBezTo>
                  <a:cubicBezTo>
                    <a:pt x="2674679" y="3301566"/>
                    <a:pt x="3301568" y="2674677"/>
                    <a:pt x="3301568" y="1901371"/>
                  </a:cubicBezTo>
                  <a:cubicBezTo>
                    <a:pt x="3301568" y="1128065"/>
                    <a:pt x="2674679" y="501176"/>
                    <a:pt x="1901372" y="501176"/>
                  </a:cubicBezTo>
                  <a:close/>
                </a:path>
              </a:pathLst>
            </a:custGeom>
            <a:gradFill>
              <a:gsLst>
                <a:gs pos="18000">
                  <a:srgbClr val="313BD0">
                    <a:alpha val="0"/>
                  </a:srgbClr>
                </a:gs>
                <a:gs pos="100000">
                  <a:srgbClr val="00F2F2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53" name="组合 52">
              <a:extLst>
                <a:ext uri="{FF2B5EF4-FFF2-40B4-BE49-F238E27FC236}">
                  <a16:creationId xmlns:a16="http://schemas.microsoft.com/office/drawing/2014/main" id="{BAC27880-0EFA-4111-96D3-D1B430B88F1D}"/>
                </a:ext>
              </a:extLst>
            </p:cNvPr>
            <p:cNvGrpSpPr/>
            <p:nvPr/>
          </p:nvGrpSpPr>
          <p:grpSpPr>
            <a:xfrm>
              <a:off x="1568141" y="345622"/>
              <a:ext cx="4677472" cy="717879"/>
              <a:chOff x="2983480" y="4169076"/>
              <a:chExt cx="11526766" cy="717879"/>
            </a:xfrm>
          </p:grpSpPr>
          <p:sp>
            <p:nvSpPr>
              <p:cNvPr id="57" name="文本框 56">
                <a:extLst>
                  <a:ext uri="{FF2B5EF4-FFF2-40B4-BE49-F238E27FC236}">
                    <a16:creationId xmlns:a16="http://schemas.microsoft.com/office/drawing/2014/main" id="{5EEC5A84-61D3-4018-BA1B-3FC77F713CF3}"/>
                  </a:ext>
                </a:extLst>
              </p:cNvPr>
              <p:cNvSpPr txBox="1"/>
              <p:nvPr/>
            </p:nvSpPr>
            <p:spPr>
              <a:xfrm>
                <a:off x="2983480" y="4169076"/>
                <a:ext cx="8663108" cy="5601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14000"/>
                  </a:lnSpc>
                </a:pPr>
                <a:r>
                  <a:rPr lang="zh-CN" altLang="en-US" sz="28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添加标题文本此处</a:t>
                </a:r>
                <a:endParaRPr lang="en-US" altLang="zh-CN" sz="2800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8" name="文本框 57">
                <a:extLst>
                  <a:ext uri="{FF2B5EF4-FFF2-40B4-BE49-F238E27FC236}">
                    <a16:creationId xmlns:a16="http://schemas.microsoft.com/office/drawing/2014/main" id="{F2FC172A-4BD9-449F-B7AD-1BCCD96E8B34}"/>
                  </a:ext>
                </a:extLst>
              </p:cNvPr>
              <p:cNvSpPr txBox="1"/>
              <p:nvPr/>
            </p:nvSpPr>
            <p:spPr>
              <a:xfrm>
                <a:off x="2983480" y="4625793"/>
                <a:ext cx="11526766" cy="2611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14000"/>
                  </a:lnSpc>
                </a:pPr>
                <a:r>
                  <a:rPr lang="en-US" altLang="zh-CN" sz="1050" dirty="0">
                    <a:solidFill>
                      <a:schemeClr val="bg1"/>
                    </a:solidFill>
                    <a:cs typeface="+mn-ea"/>
                    <a:sym typeface="+mn-lt"/>
                  </a:rPr>
                  <a:t>The user can demonstrate on a projector or computer,</a:t>
                </a:r>
              </a:p>
            </p:txBody>
          </p:sp>
        </p:grpSp>
        <p:grpSp>
          <p:nvGrpSpPr>
            <p:cNvPr id="54" name="组合 53">
              <a:extLst>
                <a:ext uri="{FF2B5EF4-FFF2-40B4-BE49-F238E27FC236}">
                  <a16:creationId xmlns:a16="http://schemas.microsoft.com/office/drawing/2014/main" id="{A383B257-E252-49AB-A5B2-50C17A5DE0BF}"/>
                </a:ext>
              </a:extLst>
            </p:cNvPr>
            <p:cNvGrpSpPr/>
            <p:nvPr/>
          </p:nvGrpSpPr>
          <p:grpSpPr>
            <a:xfrm>
              <a:off x="305468" y="224609"/>
              <a:ext cx="997929" cy="997929"/>
              <a:chOff x="5093491" y="479541"/>
              <a:chExt cx="997929" cy="997929"/>
            </a:xfrm>
          </p:grpSpPr>
          <p:sp>
            <p:nvSpPr>
              <p:cNvPr id="55" name="椭圆 54">
                <a:extLst>
                  <a:ext uri="{FF2B5EF4-FFF2-40B4-BE49-F238E27FC236}">
                    <a16:creationId xmlns:a16="http://schemas.microsoft.com/office/drawing/2014/main" id="{AF2D1B1F-9EE9-494F-9411-4D320723887D}"/>
                  </a:ext>
                </a:extLst>
              </p:cNvPr>
              <p:cNvSpPr/>
              <p:nvPr/>
            </p:nvSpPr>
            <p:spPr>
              <a:xfrm>
                <a:off x="5093491" y="479541"/>
                <a:ext cx="997929" cy="997929"/>
              </a:xfrm>
              <a:prstGeom prst="ellipse">
                <a:avLst/>
              </a:prstGeom>
              <a:gradFill flip="none" rotWithShape="1">
                <a:gsLst>
                  <a:gs pos="0">
                    <a:srgbClr val="00F2F2"/>
                  </a:gs>
                  <a:gs pos="100000">
                    <a:srgbClr val="313BD0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6" name="文本框 55">
                <a:extLst>
                  <a:ext uri="{FF2B5EF4-FFF2-40B4-BE49-F238E27FC236}">
                    <a16:creationId xmlns:a16="http://schemas.microsoft.com/office/drawing/2014/main" id="{7E2AF045-C41C-4689-8695-6B7E0505143D}"/>
                  </a:ext>
                </a:extLst>
              </p:cNvPr>
              <p:cNvSpPr txBox="1"/>
              <p:nvPr/>
            </p:nvSpPr>
            <p:spPr>
              <a:xfrm>
                <a:off x="5165094" y="574774"/>
                <a:ext cx="854721" cy="7694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4400" b="1" dirty="0">
                    <a:solidFill>
                      <a:schemeClr val="bg1"/>
                    </a:solidFill>
                    <a:effectLst/>
                    <a:latin typeface="Arial Rounded MT Bold" panose="020F0704030504030204" pitchFamily="34" charset="0"/>
                    <a:ea typeface="字体圈欣意冠黑体" panose="00000500000000000000" pitchFamily="2" charset="-122"/>
                    <a:cs typeface="+mn-ea"/>
                    <a:sym typeface="+mn-lt"/>
                  </a:rPr>
                  <a:t>02</a:t>
                </a:r>
                <a:endParaRPr lang="zh-CN" altLang="en-US" sz="4400" b="1" dirty="0">
                  <a:solidFill>
                    <a:schemeClr val="bg1"/>
                  </a:solidFill>
                  <a:effectLst/>
                  <a:latin typeface="Arial Rounded MT Bold" panose="020F0704030504030204" pitchFamily="34" charset="0"/>
                  <a:ea typeface="字体圈欣意冠黑体" panose="00000500000000000000" pitchFamily="2" charset="-122"/>
                  <a:cs typeface="+mn-ea"/>
                  <a:sym typeface="+mn-l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233690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图片 31">
            <a:extLst>
              <a:ext uri="{FF2B5EF4-FFF2-40B4-BE49-F238E27FC236}">
                <a16:creationId xmlns:a16="http://schemas.microsoft.com/office/drawing/2014/main" id="{55CAA717-5F50-4BFC-BC4B-619907EB87C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5131684"/>
            <a:ext cx="2679541" cy="1715063"/>
          </a:xfrm>
          <a:prstGeom prst="rect">
            <a:avLst/>
          </a:prstGeom>
        </p:spPr>
      </p:pic>
      <p:sp>
        <p:nvSpPr>
          <p:cNvPr id="72" name="图形 2">
            <a:extLst>
              <a:ext uri="{FF2B5EF4-FFF2-40B4-BE49-F238E27FC236}">
                <a16:creationId xmlns:a16="http://schemas.microsoft.com/office/drawing/2014/main" id="{579916E3-2CF2-4B45-AE5A-71C52FD063D6}"/>
              </a:ext>
            </a:extLst>
          </p:cNvPr>
          <p:cNvSpPr/>
          <p:nvPr/>
        </p:nvSpPr>
        <p:spPr>
          <a:xfrm flipH="1">
            <a:off x="8349708" y="2524039"/>
            <a:ext cx="12191684" cy="2102199"/>
          </a:xfrm>
          <a:custGeom>
            <a:avLst/>
            <a:gdLst>
              <a:gd name="connsiteX0" fmla="*/ 11335344 w 12191684"/>
              <a:gd name="connsiteY0" fmla="*/ 1826536 h 2102199"/>
              <a:gd name="connsiteX1" fmla="*/ 10618065 w 12191684"/>
              <a:gd name="connsiteY1" fmla="*/ 1256379 h 2102199"/>
              <a:gd name="connsiteX2" fmla="*/ 10362754 w 12191684"/>
              <a:gd name="connsiteY2" fmla="*/ 1029088 h 2102199"/>
              <a:gd name="connsiteX3" fmla="*/ 9825454 w 12191684"/>
              <a:gd name="connsiteY3" fmla="*/ 623729 h 2102199"/>
              <a:gd name="connsiteX4" fmla="*/ 9236528 w 12191684"/>
              <a:gd name="connsiteY4" fmla="*/ 342713 h 2102199"/>
              <a:gd name="connsiteX5" fmla="*/ 9274639 w 12191684"/>
              <a:gd name="connsiteY5" fmla="*/ 314780 h 2102199"/>
              <a:gd name="connsiteX6" fmla="*/ 10399917 w 12191684"/>
              <a:gd name="connsiteY6" fmla="*/ 958242 h 2102199"/>
              <a:gd name="connsiteX7" fmla="*/ 10678820 w 12191684"/>
              <a:gd name="connsiteY7" fmla="*/ 1200107 h 2102199"/>
              <a:gd name="connsiteX8" fmla="*/ 11355274 w 12191684"/>
              <a:gd name="connsiteY8" fmla="*/ 1733462 h 2102199"/>
              <a:gd name="connsiteX9" fmla="*/ 11756301 w 12191684"/>
              <a:gd name="connsiteY9" fmla="*/ 1917703 h 2102199"/>
              <a:gd name="connsiteX10" fmla="*/ 12181775 w 12191684"/>
              <a:gd name="connsiteY10" fmla="*/ 2022630 h 2102199"/>
              <a:gd name="connsiteX11" fmla="*/ 12182110 w 12191684"/>
              <a:gd name="connsiteY11" fmla="*/ 2020808 h 2102199"/>
              <a:gd name="connsiteX12" fmla="*/ 11356240 w 12191684"/>
              <a:gd name="connsiteY12" fmla="*/ 1731880 h 2102199"/>
              <a:gd name="connsiteX13" fmla="*/ 10680047 w 12191684"/>
              <a:gd name="connsiteY13" fmla="*/ 1198719 h 2102199"/>
              <a:gd name="connsiteX14" fmla="*/ 10401089 w 12191684"/>
              <a:gd name="connsiteY14" fmla="*/ 956814 h 2102199"/>
              <a:gd name="connsiteX15" fmla="*/ 9869980 w 12191684"/>
              <a:gd name="connsiteY15" fmla="*/ 571407 h 2102199"/>
              <a:gd name="connsiteX16" fmla="*/ 9276610 w 12191684"/>
              <a:gd name="connsiteY16" fmla="*/ 313380 h 2102199"/>
              <a:gd name="connsiteX17" fmla="*/ 9314573 w 12191684"/>
              <a:gd name="connsiteY17" fmla="*/ 286826 h 2102199"/>
              <a:gd name="connsiteX18" fmla="*/ 9324147 w 12191684"/>
              <a:gd name="connsiteY18" fmla="*/ 288810 h 2102199"/>
              <a:gd name="connsiteX19" fmla="*/ 10438289 w 12191684"/>
              <a:gd name="connsiteY19" fmla="*/ 885989 h 2102199"/>
              <a:gd name="connsiteX20" fmla="*/ 10743963 w 12191684"/>
              <a:gd name="connsiteY20" fmla="*/ 1144093 h 2102199"/>
              <a:gd name="connsiteX21" fmla="*/ 11376132 w 12191684"/>
              <a:gd name="connsiteY21" fmla="*/ 1638798 h 2102199"/>
              <a:gd name="connsiteX22" fmla="*/ 11763812 w 12191684"/>
              <a:gd name="connsiteY22" fmla="*/ 1827298 h 2102199"/>
              <a:gd name="connsiteX23" fmla="*/ 12172126 w 12191684"/>
              <a:gd name="connsiteY23" fmla="*/ 1943079 h 2102199"/>
              <a:gd name="connsiteX24" fmla="*/ 12172535 w 12191684"/>
              <a:gd name="connsiteY24" fmla="*/ 1941276 h 2102199"/>
              <a:gd name="connsiteX25" fmla="*/ 11377136 w 12191684"/>
              <a:gd name="connsiteY25" fmla="*/ 1637229 h 2102199"/>
              <a:gd name="connsiteX26" fmla="*/ 10745190 w 12191684"/>
              <a:gd name="connsiteY26" fmla="*/ 1142685 h 2102199"/>
              <a:gd name="connsiteX27" fmla="*/ 10439442 w 12191684"/>
              <a:gd name="connsiteY27" fmla="*/ 884541 h 2102199"/>
              <a:gd name="connsiteX28" fmla="*/ 9914320 w 12191684"/>
              <a:gd name="connsiteY28" fmla="*/ 519372 h 2102199"/>
              <a:gd name="connsiteX29" fmla="*/ 9324537 w 12191684"/>
              <a:gd name="connsiteY29" fmla="*/ 286992 h 2102199"/>
              <a:gd name="connsiteX30" fmla="*/ 9316730 w 12191684"/>
              <a:gd name="connsiteY30" fmla="*/ 285367 h 2102199"/>
              <a:gd name="connsiteX31" fmla="*/ 9354562 w 12191684"/>
              <a:gd name="connsiteY31" fmla="*/ 260148 h 2102199"/>
              <a:gd name="connsiteX32" fmla="*/ 9377262 w 12191684"/>
              <a:gd name="connsiteY32" fmla="*/ 263798 h 2102199"/>
              <a:gd name="connsiteX33" fmla="*/ 10476661 w 12191684"/>
              <a:gd name="connsiteY33" fmla="*/ 813732 h 2102199"/>
              <a:gd name="connsiteX34" fmla="*/ 10812898 w 12191684"/>
              <a:gd name="connsiteY34" fmla="*/ 1090080 h 2102199"/>
              <a:gd name="connsiteX35" fmla="*/ 11397010 w 12191684"/>
              <a:gd name="connsiteY35" fmla="*/ 1544131 h 2102199"/>
              <a:gd name="connsiteX36" fmla="*/ 12162478 w 12191684"/>
              <a:gd name="connsiteY36" fmla="*/ 1863528 h 2102199"/>
              <a:gd name="connsiteX37" fmla="*/ 12162961 w 12191684"/>
              <a:gd name="connsiteY37" fmla="*/ 1861725 h 2102199"/>
              <a:gd name="connsiteX38" fmla="*/ 11398033 w 12191684"/>
              <a:gd name="connsiteY38" fmla="*/ 1542573 h 2102199"/>
              <a:gd name="connsiteX39" fmla="*/ 10814088 w 12191684"/>
              <a:gd name="connsiteY39" fmla="*/ 1088661 h 2102199"/>
              <a:gd name="connsiteX40" fmla="*/ 10477795 w 12191684"/>
              <a:gd name="connsiteY40" fmla="*/ 812261 h 2102199"/>
              <a:gd name="connsiteX41" fmla="*/ 9958492 w 12191684"/>
              <a:gd name="connsiteY41" fmla="*/ 467633 h 2102199"/>
              <a:gd name="connsiteX42" fmla="*/ 9377578 w 12191684"/>
              <a:gd name="connsiteY42" fmla="*/ 261965 h 2102199"/>
              <a:gd name="connsiteX43" fmla="*/ 9356905 w 12191684"/>
              <a:gd name="connsiteY43" fmla="*/ 258629 h 2102199"/>
              <a:gd name="connsiteX44" fmla="*/ 9394514 w 12191684"/>
              <a:gd name="connsiteY44" fmla="*/ 234818 h 2102199"/>
              <a:gd name="connsiteX45" fmla="*/ 9430376 w 12191684"/>
              <a:gd name="connsiteY45" fmla="*/ 238787 h 2102199"/>
              <a:gd name="connsiteX46" fmla="*/ 10515033 w 12191684"/>
              <a:gd name="connsiteY46" fmla="*/ 741478 h 2102199"/>
              <a:gd name="connsiteX47" fmla="*/ 10886445 w 12191684"/>
              <a:gd name="connsiteY47" fmla="*/ 1038631 h 2102199"/>
              <a:gd name="connsiteX48" fmla="*/ 11417888 w 12191684"/>
              <a:gd name="connsiteY48" fmla="*/ 1449463 h 2102199"/>
              <a:gd name="connsiteX49" fmla="*/ 12152829 w 12191684"/>
              <a:gd name="connsiteY49" fmla="*/ 1783970 h 2102199"/>
              <a:gd name="connsiteX50" fmla="*/ 12153386 w 12191684"/>
              <a:gd name="connsiteY50" fmla="*/ 1782194 h 2102199"/>
              <a:gd name="connsiteX51" fmla="*/ 11418929 w 12191684"/>
              <a:gd name="connsiteY51" fmla="*/ 1447918 h 2102199"/>
              <a:gd name="connsiteX52" fmla="*/ 10887635 w 12191684"/>
              <a:gd name="connsiteY52" fmla="*/ 1037200 h 2102199"/>
              <a:gd name="connsiteX53" fmla="*/ 10516130 w 12191684"/>
              <a:gd name="connsiteY53" fmla="*/ 739985 h 2102199"/>
              <a:gd name="connsiteX54" fmla="*/ 10002553 w 12191684"/>
              <a:gd name="connsiteY54" fmla="*/ 416203 h 2102199"/>
              <a:gd name="connsiteX55" fmla="*/ 9430618 w 12191684"/>
              <a:gd name="connsiteY55" fmla="*/ 236941 h 2102199"/>
              <a:gd name="connsiteX56" fmla="*/ 9397080 w 12191684"/>
              <a:gd name="connsiteY56" fmla="*/ 233232 h 2102199"/>
              <a:gd name="connsiteX57" fmla="*/ 9434540 w 12191684"/>
              <a:gd name="connsiteY57" fmla="*/ 210791 h 2102199"/>
              <a:gd name="connsiteX58" fmla="*/ 9483510 w 12191684"/>
              <a:gd name="connsiteY58" fmla="*/ 213775 h 2102199"/>
              <a:gd name="connsiteX59" fmla="*/ 10553405 w 12191684"/>
              <a:gd name="connsiteY59" fmla="*/ 669224 h 2102199"/>
              <a:gd name="connsiteX60" fmla="*/ 10965717 w 12191684"/>
              <a:gd name="connsiteY60" fmla="*/ 990482 h 2102199"/>
              <a:gd name="connsiteX61" fmla="*/ 11438765 w 12191684"/>
              <a:gd name="connsiteY61" fmla="*/ 1354798 h 2102199"/>
              <a:gd name="connsiteX62" fmla="*/ 12143180 w 12191684"/>
              <a:gd name="connsiteY62" fmla="*/ 1704408 h 2102199"/>
              <a:gd name="connsiteX63" fmla="*/ 12143812 w 12191684"/>
              <a:gd name="connsiteY63" fmla="*/ 1702658 h 2102199"/>
              <a:gd name="connsiteX64" fmla="*/ 11439807 w 12191684"/>
              <a:gd name="connsiteY64" fmla="*/ 1353266 h 2102199"/>
              <a:gd name="connsiteX65" fmla="*/ 10966888 w 12191684"/>
              <a:gd name="connsiteY65" fmla="*/ 989041 h 2102199"/>
              <a:gd name="connsiteX66" fmla="*/ 10554483 w 12191684"/>
              <a:gd name="connsiteY66" fmla="*/ 667708 h 2102199"/>
              <a:gd name="connsiteX67" fmla="*/ 10046502 w 12191684"/>
              <a:gd name="connsiteY67" fmla="*/ 365080 h 2102199"/>
              <a:gd name="connsiteX68" fmla="*/ 9483639 w 12191684"/>
              <a:gd name="connsiteY68" fmla="*/ 211921 h 2102199"/>
              <a:gd name="connsiteX69" fmla="*/ 9437497 w 12191684"/>
              <a:gd name="connsiteY69" fmla="*/ 209058 h 2102199"/>
              <a:gd name="connsiteX70" fmla="*/ 9481018 w 12191684"/>
              <a:gd name="connsiteY70" fmla="*/ 184581 h 2102199"/>
              <a:gd name="connsiteX71" fmla="*/ 9536549 w 12191684"/>
              <a:gd name="connsiteY71" fmla="*/ 188755 h 2102199"/>
              <a:gd name="connsiteX72" fmla="*/ 10591777 w 12191684"/>
              <a:gd name="connsiteY72" fmla="*/ 596969 h 2102199"/>
              <a:gd name="connsiteX73" fmla="*/ 11052221 w 12191684"/>
              <a:gd name="connsiteY73" fmla="*/ 946771 h 2102199"/>
              <a:gd name="connsiteX74" fmla="*/ 11459625 w 12191684"/>
              <a:gd name="connsiteY74" fmla="*/ 1260134 h 2102199"/>
              <a:gd name="connsiteX75" fmla="*/ 12133531 w 12191684"/>
              <a:gd name="connsiteY75" fmla="*/ 1624846 h 2102199"/>
              <a:gd name="connsiteX76" fmla="*/ 12134238 w 12191684"/>
              <a:gd name="connsiteY76" fmla="*/ 1623128 h 2102199"/>
              <a:gd name="connsiteX77" fmla="*/ 11460703 w 12191684"/>
              <a:gd name="connsiteY77" fmla="*/ 1258617 h 2102199"/>
              <a:gd name="connsiteX78" fmla="*/ 11053374 w 12191684"/>
              <a:gd name="connsiteY78" fmla="*/ 945321 h 2102199"/>
              <a:gd name="connsiteX79" fmla="*/ 10592818 w 12191684"/>
              <a:gd name="connsiteY79" fmla="*/ 595432 h 2102199"/>
              <a:gd name="connsiteX80" fmla="*/ 9536736 w 12191684"/>
              <a:gd name="connsiteY80" fmla="*/ 186905 h 2102199"/>
              <a:gd name="connsiteX81" fmla="*/ 9484161 w 12191684"/>
              <a:gd name="connsiteY81" fmla="*/ 182888 h 2102199"/>
              <a:gd name="connsiteX82" fmla="*/ 9523610 w 12191684"/>
              <a:gd name="connsiteY82" fmla="*/ 162194 h 2102199"/>
              <a:gd name="connsiteX83" fmla="*/ 9589683 w 12191684"/>
              <a:gd name="connsiteY83" fmla="*/ 163741 h 2102199"/>
              <a:gd name="connsiteX84" fmla="*/ 10630149 w 12191684"/>
              <a:gd name="connsiteY84" fmla="*/ 524714 h 2102199"/>
              <a:gd name="connsiteX85" fmla="*/ 11147984 w 12191684"/>
              <a:gd name="connsiteY85" fmla="*/ 909141 h 2102199"/>
              <a:gd name="connsiteX86" fmla="*/ 11480503 w 12191684"/>
              <a:gd name="connsiteY86" fmla="*/ 1165461 h 2102199"/>
              <a:gd name="connsiteX87" fmla="*/ 12123864 w 12191684"/>
              <a:gd name="connsiteY87" fmla="*/ 1545274 h 2102199"/>
              <a:gd name="connsiteX88" fmla="*/ 12124682 w 12191684"/>
              <a:gd name="connsiteY88" fmla="*/ 1543597 h 2102199"/>
              <a:gd name="connsiteX89" fmla="*/ 11481599 w 12191684"/>
              <a:gd name="connsiteY89" fmla="*/ 1163963 h 2102199"/>
              <a:gd name="connsiteX90" fmla="*/ 11149155 w 12191684"/>
              <a:gd name="connsiteY90" fmla="*/ 907683 h 2102199"/>
              <a:gd name="connsiteX91" fmla="*/ 10631171 w 12191684"/>
              <a:gd name="connsiteY91" fmla="*/ 523152 h 2102199"/>
              <a:gd name="connsiteX92" fmla="*/ 10134102 w 12191684"/>
              <a:gd name="connsiteY92" fmla="*/ 272935 h 2102199"/>
              <a:gd name="connsiteX93" fmla="*/ 9589775 w 12191684"/>
              <a:gd name="connsiteY93" fmla="*/ 161883 h 2102199"/>
              <a:gd name="connsiteX94" fmla="*/ 9527440 w 12191684"/>
              <a:gd name="connsiteY94" fmla="*/ 160270 h 2102199"/>
              <a:gd name="connsiteX95" fmla="*/ 9555252 w 12191684"/>
              <a:gd name="connsiteY95" fmla="*/ 146533 h 2102199"/>
              <a:gd name="connsiteX96" fmla="*/ 9642853 w 12191684"/>
              <a:gd name="connsiteY96" fmla="*/ 138723 h 2102199"/>
              <a:gd name="connsiteX97" fmla="*/ 10668539 w 12191684"/>
              <a:gd name="connsiteY97" fmla="*/ 452459 h 2102199"/>
              <a:gd name="connsiteX98" fmla="*/ 11256108 w 12191684"/>
              <a:gd name="connsiteY98" fmla="*/ 880323 h 2102199"/>
              <a:gd name="connsiteX99" fmla="*/ 11501380 w 12191684"/>
              <a:gd name="connsiteY99" fmla="*/ 1070794 h 2102199"/>
              <a:gd name="connsiteX100" fmla="*/ 12114215 w 12191684"/>
              <a:gd name="connsiteY100" fmla="*/ 1465703 h 2102199"/>
              <a:gd name="connsiteX101" fmla="*/ 12115108 w 12191684"/>
              <a:gd name="connsiteY101" fmla="*/ 1464072 h 2102199"/>
              <a:gd name="connsiteX102" fmla="*/ 11502496 w 12191684"/>
              <a:gd name="connsiteY102" fmla="*/ 1069312 h 2102199"/>
              <a:gd name="connsiteX103" fmla="*/ 11257243 w 12191684"/>
              <a:gd name="connsiteY103" fmla="*/ 878862 h 2102199"/>
              <a:gd name="connsiteX104" fmla="*/ 10669506 w 12191684"/>
              <a:gd name="connsiteY104" fmla="*/ 450876 h 2102199"/>
              <a:gd name="connsiteX105" fmla="*/ 10178201 w 12191684"/>
              <a:gd name="connsiteY105" fmla="*/ 213438 h 2102199"/>
              <a:gd name="connsiteX106" fmla="*/ 9642742 w 12191684"/>
              <a:gd name="connsiteY106" fmla="*/ 136866 h 2102199"/>
              <a:gd name="connsiteX107" fmla="*/ 9560384 w 12191684"/>
              <a:gd name="connsiteY107" fmla="*/ 144075 h 2102199"/>
              <a:gd name="connsiteX108" fmla="*/ 9595799 w 12191684"/>
              <a:gd name="connsiteY108" fmla="*/ 127702 h 2102199"/>
              <a:gd name="connsiteX109" fmla="*/ 9695968 w 12191684"/>
              <a:gd name="connsiteY109" fmla="*/ 113701 h 2102199"/>
              <a:gd name="connsiteX110" fmla="*/ 10706911 w 12191684"/>
              <a:gd name="connsiteY110" fmla="*/ 380205 h 2102199"/>
              <a:gd name="connsiteX111" fmla="*/ 11381152 w 12191684"/>
              <a:gd name="connsiteY111" fmla="*/ 864913 h 2102199"/>
              <a:gd name="connsiteX112" fmla="*/ 11522258 w 12191684"/>
              <a:gd name="connsiteY112" fmla="*/ 976124 h 2102199"/>
              <a:gd name="connsiteX113" fmla="*/ 12104548 w 12191684"/>
              <a:gd name="connsiteY113" fmla="*/ 1386129 h 2102199"/>
              <a:gd name="connsiteX114" fmla="*/ 12105552 w 12191684"/>
              <a:gd name="connsiteY114" fmla="*/ 1384553 h 2102199"/>
              <a:gd name="connsiteX115" fmla="*/ 11523392 w 12191684"/>
              <a:gd name="connsiteY115" fmla="*/ 974659 h 2102199"/>
              <a:gd name="connsiteX116" fmla="*/ 11382305 w 12191684"/>
              <a:gd name="connsiteY116" fmla="*/ 863453 h 2102199"/>
              <a:gd name="connsiteX117" fmla="*/ 10707841 w 12191684"/>
              <a:gd name="connsiteY117" fmla="*/ 378595 h 2102199"/>
              <a:gd name="connsiteX118" fmla="*/ 10222187 w 12191684"/>
              <a:gd name="connsiteY118" fmla="*/ 163404 h 2102199"/>
              <a:gd name="connsiteX119" fmla="*/ 9695782 w 12191684"/>
              <a:gd name="connsiteY119" fmla="*/ 111851 h 2102199"/>
              <a:gd name="connsiteX120" fmla="*/ 9602734 w 12191684"/>
              <a:gd name="connsiteY120" fmla="*/ 124623 h 2102199"/>
              <a:gd name="connsiteX121" fmla="*/ 9635974 w 12191684"/>
              <a:gd name="connsiteY121" fmla="*/ 110386 h 2102199"/>
              <a:gd name="connsiteX122" fmla="*/ 9749101 w 12191684"/>
              <a:gd name="connsiteY122" fmla="*/ 88679 h 2102199"/>
              <a:gd name="connsiteX123" fmla="*/ 10745302 w 12191684"/>
              <a:gd name="connsiteY123" fmla="*/ 307951 h 2102199"/>
              <a:gd name="connsiteX124" fmla="*/ 11530977 w 12191684"/>
              <a:gd name="connsiteY124" fmla="*/ 871617 h 2102199"/>
              <a:gd name="connsiteX125" fmla="*/ 11543118 w 12191684"/>
              <a:gd name="connsiteY125" fmla="*/ 881455 h 2102199"/>
              <a:gd name="connsiteX126" fmla="*/ 12094899 w 12191684"/>
              <a:gd name="connsiteY126" fmla="*/ 1306547 h 2102199"/>
              <a:gd name="connsiteX127" fmla="*/ 12095977 w 12191684"/>
              <a:gd name="connsiteY127" fmla="*/ 1305035 h 2102199"/>
              <a:gd name="connsiteX128" fmla="*/ 11544289 w 12191684"/>
              <a:gd name="connsiteY128" fmla="*/ 880009 h 2102199"/>
              <a:gd name="connsiteX129" fmla="*/ 11532148 w 12191684"/>
              <a:gd name="connsiteY129" fmla="*/ 870172 h 2102199"/>
              <a:gd name="connsiteX130" fmla="*/ 10746194 w 12191684"/>
              <a:gd name="connsiteY130" fmla="*/ 306319 h 2102199"/>
              <a:gd name="connsiteX131" fmla="*/ 10266267 w 12191684"/>
              <a:gd name="connsiteY131" fmla="*/ 113588 h 2102199"/>
              <a:gd name="connsiteX132" fmla="*/ 9748822 w 12191684"/>
              <a:gd name="connsiteY132" fmla="*/ 86839 h 2102199"/>
              <a:gd name="connsiteX133" fmla="*/ 9647278 w 12191684"/>
              <a:gd name="connsiteY133" fmla="*/ 105774 h 2102199"/>
              <a:gd name="connsiteX134" fmla="*/ 9676670 w 12191684"/>
              <a:gd name="connsiteY134" fmla="*/ 94203 h 2102199"/>
              <a:gd name="connsiteX135" fmla="*/ 9802215 w 12191684"/>
              <a:gd name="connsiteY135" fmla="*/ 63652 h 2102199"/>
              <a:gd name="connsiteX136" fmla="*/ 10783674 w 12191684"/>
              <a:gd name="connsiteY136" fmla="*/ 235695 h 2102199"/>
              <a:gd name="connsiteX137" fmla="*/ 11563995 w 12191684"/>
              <a:gd name="connsiteY137" fmla="*/ 786782 h 2102199"/>
              <a:gd name="connsiteX138" fmla="*/ 11775710 w 12191684"/>
              <a:gd name="connsiteY138" fmla="*/ 966301 h 2102199"/>
              <a:gd name="connsiteX139" fmla="*/ 12085250 w 12191684"/>
              <a:gd name="connsiteY139" fmla="*/ 1226960 h 2102199"/>
              <a:gd name="connsiteX140" fmla="*/ 12086421 w 12191684"/>
              <a:gd name="connsiteY140" fmla="*/ 1225525 h 2102199"/>
              <a:gd name="connsiteX141" fmla="*/ 11776918 w 12191684"/>
              <a:gd name="connsiteY141" fmla="*/ 964888 h 2102199"/>
              <a:gd name="connsiteX142" fmla="*/ 11565184 w 12191684"/>
              <a:gd name="connsiteY142" fmla="*/ 785362 h 2102199"/>
              <a:gd name="connsiteX143" fmla="*/ 10784529 w 12191684"/>
              <a:gd name="connsiteY143" fmla="*/ 234043 h 2102199"/>
              <a:gd name="connsiteX144" fmla="*/ 9801862 w 12191684"/>
              <a:gd name="connsiteY144" fmla="*/ 61834 h 2102199"/>
              <a:gd name="connsiteX145" fmla="*/ 9699389 w 12191684"/>
              <a:gd name="connsiteY145" fmla="*/ 85740 h 2102199"/>
              <a:gd name="connsiteX146" fmla="*/ 9855349 w 12191684"/>
              <a:gd name="connsiteY146" fmla="*/ 38630 h 2102199"/>
              <a:gd name="connsiteX147" fmla="*/ 10162045 w 12191684"/>
              <a:gd name="connsiteY147" fmla="*/ 1757 h 2102199"/>
              <a:gd name="connsiteX148" fmla="*/ 11980657 w 12191684"/>
              <a:gd name="connsiteY148" fmla="*/ 1057391 h 2102199"/>
              <a:gd name="connsiteX149" fmla="*/ 12075583 w 12191684"/>
              <a:gd name="connsiteY149" fmla="*/ 1147376 h 2102199"/>
              <a:gd name="connsiteX150" fmla="*/ 12076865 w 12191684"/>
              <a:gd name="connsiteY150" fmla="*/ 1146022 h 2102199"/>
              <a:gd name="connsiteX151" fmla="*/ 11981939 w 12191684"/>
              <a:gd name="connsiteY151" fmla="*/ 1056043 h 2102199"/>
              <a:gd name="connsiteX152" fmla="*/ 11020393 w 12191684"/>
              <a:gd name="connsiteY152" fmla="*/ 267917 h 2102199"/>
              <a:gd name="connsiteX153" fmla="*/ 9854903 w 12191684"/>
              <a:gd name="connsiteY153" fmla="*/ 36823 h 2102199"/>
              <a:gd name="connsiteX154" fmla="*/ 9675629 w 12191684"/>
              <a:gd name="connsiteY154" fmla="*/ 92388 h 2102199"/>
              <a:gd name="connsiteX155" fmla="*/ 9592936 w 12191684"/>
              <a:gd name="connsiteY155" fmla="*/ 119050 h 2102199"/>
              <a:gd name="connsiteX156" fmla="*/ 9510616 w 12191684"/>
              <a:gd name="connsiteY156" fmla="*/ 143486 h 2102199"/>
              <a:gd name="connsiteX157" fmla="*/ 9434577 w 12191684"/>
              <a:gd name="connsiteY157" fmla="*/ 163865 h 2102199"/>
              <a:gd name="connsiteX158" fmla="*/ 9253073 w 12191684"/>
              <a:gd name="connsiteY158" fmla="*/ 191577 h 2102199"/>
              <a:gd name="connsiteX159" fmla="*/ 9248537 w 12191684"/>
              <a:gd name="connsiteY159" fmla="*/ 192642 h 2102199"/>
              <a:gd name="connsiteX160" fmla="*/ 9195645 w 12191684"/>
              <a:gd name="connsiteY160" fmla="*/ 200940 h 2102199"/>
              <a:gd name="connsiteX161" fmla="*/ 9044854 w 12191684"/>
              <a:gd name="connsiteY161" fmla="*/ 236407 h 2102199"/>
              <a:gd name="connsiteX162" fmla="*/ 9041767 w 12191684"/>
              <a:gd name="connsiteY162" fmla="*/ 236746 h 2102199"/>
              <a:gd name="connsiteX163" fmla="*/ 9007803 w 12191684"/>
              <a:gd name="connsiteY163" fmla="*/ 241070 h 2102199"/>
              <a:gd name="connsiteX164" fmla="*/ 8925053 w 12191684"/>
              <a:gd name="connsiteY164" fmla="*/ 247006 h 2102199"/>
              <a:gd name="connsiteX165" fmla="*/ 8839033 w 12191684"/>
              <a:gd name="connsiteY165" fmla="*/ 249481 h 2102199"/>
              <a:gd name="connsiteX166" fmla="*/ 8747546 w 12191684"/>
              <a:gd name="connsiteY166" fmla="*/ 248174 h 2102199"/>
              <a:gd name="connsiteX167" fmla="*/ 8474872 w 12191684"/>
              <a:gd name="connsiteY167" fmla="*/ 241619 h 2102199"/>
              <a:gd name="connsiteX168" fmla="*/ 7731584 w 12191684"/>
              <a:gd name="connsiteY168" fmla="*/ 356587 h 2102199"/>
              <a:gd name="connsiteX169" fmla="*/ 6377301 w 12191684"/>
              <a:gd name="connsiteY169" fmla="*/ 872868 h 2102199"/>
              <a:gd name="connsiteX170" fmla="*/ 6065715 w 12191684"/>
              <a:gd name="connsiteY170" fmla="*/ 1009382 h 2102199"/>
              <a:gd name="connsiteX171" fmla="*/ 5905647 w 12191684"/>
              <a:gd name="connsiteY171" fmla="*/ 1078081 h 2102199"/>
              <a:gd name="connsiteX172" fmla="*/ 5689972 w 12191684"/>
              <a:gd name="connsiteY172" fmla="*/ 964962 h 2102199"/>
              <a:gd name="connsiteX173" fmla="*/ 4191907 w 12191684"/>
              <a:gd name="connsiteY173" fmla="*/ 291296 h 2102199"/>
              <a:gd name="connsiteX174" fmla="*/ 3399185 w 12191684"/>
              <a:gd name="connsiteY174" fmla="*/ 96623 h 2102199"/>
              <a:gd name="connsiteX175" fmla="*/ 2579822 w 12191684"/>
              <a:gd name="connsiteY175" fmla="*/ 81048 h 2102199"/>
              <a:gd name="connsiteX176" fmla="*/ 2121888 w 12191684"/>
              <a:gd name="connsiteY176" fmla="*/ 170300 h 2102199"/>
              <a:gd name="connsiteX177" fmla="*/ 1754947 w 12191684"/>
              <a:gd name="connsiteY177" fmla="*/ 129265 h 2102199"/>
              <a:gd name="connsiteX178" fmla="*/ 1387159 w 12191684"/>
              <a:gd name="connsiteY178" fmla="*/ 272969 h 2102199"/>
              <a:gd name="connsiteX179" fmla="*/ 1059717 w 12191684"/>
              <a:gd name="connsiteY179" fmla="*/ 502921 h 2102199"/>
              <a:gd name="connsiteX180" fmla="*/ 1007329 w 12191684"/>
              <a:gd name="connsiteY180" fmla="*/ 542738 h 2102199"/>
              <a:gd name="connsiteX181" fmla="*/ 1008452 w 12191684"/>
              <a:gd name="connsiteY181" fmla="*/ 544219 h 2102199"/>
              <a:gd name="connsiteX182" fmla="*/ 1060845 w 12191684"/>
              <a:gd name="connsiteY182" fmla="*/ 504401 h 2102199"/>
              <a:gd name="connsiteX183" fmla="*/ 1755252 w 12191684"/>
              <a:gd name="connsiteY183" fmla="*/ 131100 h 2102199"/>
              <a:gd name="connsiteX184" fmla="*/ 2119229 w 12191684"/>
              <a:gd name="connsiteY184" fmla="*/ 171038 h 2102199"/>
              <a:gd name="connsiteX185" fmla="*/ 2036722 w 12191684"/>
              <a:gd name="connsiteY185" fmla="*/ 194964 h 2102199"/>
              <a:gd name="connsiteX186" fmla="*/ 1682011 w 12191684"/>
              <a:gd name="connsiteY186" fmla="*/ 180627 h 2102199"/>
              <a:gd name="connsiteX187" fmla="*/ 1311207 w 12191684"/>
              <a:gd name="connsiteY187" fmla="*/ 334341 h 2102199"/>
              <a:gd name="connsiteX188" fmla="*/ 978132 w 12191684"/>
              <a:gd name="connsiteY188" fmla="*/ 567676 h 2102199"/>
              <a:gd name="connsiteX189" fmla="*/ 923385 w 12191684"/>
              <a:gd name="connsiteY189" fmla="*/ 608894 h 2102199"/>
              <a:gd name="connsiteX190" fmla="*/ 924501 w 12191684"/>
              <a:gd name="connsiteY190" fmla="*/ 610381 h 2102199"/>
              <a:gd name="connsiteX191" fmla="*/ 979253 w 12191684"/>
              <a:gd name="connsiteY191" fmla="*/ 569159 h 2102199"/>
              <a:gd name="connsiteX192" fmla="*/ 1682384 w 12191684"/>
              <a:gd name="connsiteY192" fmla="*/ 182449 h 2102199"/>
              <a:gd name="connsiteX193" fmla="*/ 2033339 w 12191684"/>
              <a:gd name="connsiteY193" fmla="*/ 195996 h 2102199"/>
              <a:gd name="connsiteX194" fmla="*/ 1951464 w 12191684"/>
              <a:gd name="connsiteY194" fmla="*/ 222081 h 2102199"/>
              <a:gd name="connsiteX195" fmla="*/ 1609074 w 12191684"/>
              <a:gd name="connsiteY195" fmla="*/ 231988 h 2102199"/>
              <a:gd name="connsiteX196" fmla="*/ 1235315 w 12191684"/>
              <a:gd name="connsiteY196" fmla="*/ 395668 h 2102199"/>
              <a:gd name="connsiteX197" fmla="*/ 896672 w 12191684"/>
              <a:gd name="connsiteY197" fmla="*/ 632350 h 2102199"/>
              <a:gd name="connsiteX198" fmla="*/ 839441 w 12191684"/>
              <a:gd name="connsiteY198" fmla="*/ 675052 h 2102199"/>
              <a:gd name="connsiteX199" fmla="*/ 840549 w 12191684"/>
              <a:gd name="connsiteY199" fmla="*/ 676545 h 2102199"/>
              <a:gd name="connsiteX200" fmla="*/ 897783 w 12191684"/>
              <a:gd name="connsiteY200" fmla="*/ 633839 h 2102199"/>
              <a:gd name="connsiteX201" fmla="*/ 1609515 w 12191684"/>
              <a:gd name="connsiteY201" fmla="*/ 233795 h 2102199"/>
              <a:gd name="connsiteX202" fmla="*/ 1946946 w 12191684"/>
              <a:gd name="connsiteY202" fmla="*/ 223585 h 2102199"/>
              <a:gd name="connsiteX203" fmla="*/ 1913891 w 12191684"/>
              <a:gd name="connsiteY203" fmla="*/ 234766 h 2102199"/>
              <a:gd name="connsiteX204" fmla="*/ 1865908 w 12191684"/>
              <a:gd name="connsiteY204" fmla="*/ 251648 h 2102199"/>
              <a:gd name="connsiteX205" fmla="*/ 1536144 w 12191684"/>
              <a:gd name="connsiteY205" fmla="*/ 283348 h 2102199"/>
              <a:gd name="connsiteX206" fmla="*/ 817907 w 12191684"/>
              <a:gd name="connsiteY206" fmla="*/ 695026 h 2102199"/>
              <a:gd name="connsiteX207" fmla="*/ 755499 w 12191684"/>
              <a:gd name="connsiteY207" fmla="*/ 741206 h 2102199"/>
              <a:gd name="connsiteX208" fmla="*/ 756601 w 12191684"/>
              <a:gd name="connsiteY208" fmla="*/ 742705 h 2102199"/>
              <a:gd name="connsiteX209" fmla="*/ 819013 w 12191684"/>
              <a:gd name="connsiteY209" fmla="*/ 696521 h 2102199"/>
              <a:gd name="connsiteX210" fmla="*/ 1536651 w 12191684"/>
              <a:gd name="connsiteY210" fmla="*/ 285138 h 2102199"/>
              <a:gd name="connsiteX211" fmla="*/ 1862506 w 12191684"/>
              <a:gd name="connsiteY211" fmla="*/ 252877 h 2102199"/>
              <a:gd name="connsiteX212" fmla="*/ 1779420 w 12191684"/>
              <a:gd name="connsiteY212" fmla="*/ 283913 h 2102199"/>
              <a:gd name="connsiteX213" fmla="*/ 1463215 w 12191684"/>
              <a:gd name="connsiteY213" fmla="*/ 334715 h 2102199"/>
              <a:gd name="connsiteX214" fmla="*/ 737633 w 12191684"/>
              <a:gd name="connsiteY214" fmla="*/ 758875 h 2102199"/>
              <a:gd name="connsiteX215" fmla="*/ 671555 w 12191684"/>
              <a:gd name="connsiteY215" fmla="*/ 807366 h 2102199"/>
              <a:gd name="connsiteX216" fmla="*/ 672652 w 12191684"/>
              <a:gd name="connsiteY216" fmla="*/ 808868 h 2102199"/>
              <a:gd name="connsiteX217" fmla="*/ 738735 w 12191684"/>
              <a:gd name="connsiteY217" fmla="*/ 760374 h 2102199"/>
              <a:gd name="connsiteX218" fmla="*/ 1463784 w 12191684"/>
              <a:gd name="connsiteY218" fmla="*/ 336485 h 2102199"/>
              <a:gd name="connsiteX219" fmla="*/ 1773200 w 12191684"/>
              <a:gd name="connsiteY219" fmla="*/ 286336 h 2102199"/>
              <a:gd name="connsiteX220" fmla="*/ 1692531 w 12191684"/>
              <a:gd name="connsiteY220" fmla="*/ 318717 h 2102199"/>
              <a:gd name="connsiteX221" fmla="*/ 1390286 w 12191684"/>
              <a:gd name="connsiteY221" fmla="*/ 386078 h 2102199"/>
              <a:gd name="connsiteX222" fmla="*/ 657634 w 12191684"/>
              <a:gd name="connsiteY222" fmla="*/ 822551 h 2102199"/>
              <a:gd name="connsiteX223" fmla="*/ 587611 w 12191684"/>
              <a:gd name="connsiteY223" fmla="*/ 873522 h 2102199"/>
              <a:gd name="connsiteX224" fmla="*/ 588702 w 12191684"/>
              <a:gd name="connsiteY224" fmla="*/ 875030 h 2102199"/>
              <a:gd name="connsiteX225" fmla="*/ 658729 w 12191684"/>
              <a:gd name="connsiteY225" fmla="*/ 824055 h 2102199"/>
              <a:gd name="connsiteX226" fmla="*/ 1390912 w 12191684"/>
              <a:gd name="connsiteY226" fmla="*/ 387828 h 2102199"/>
              <a:gd name="connsiteX227" fmla="*/ 1685591 w 12191684"/>
              <a:gd name="connsiteY227" fmla="*/ 321586 h 2102199"/>
              <a:gd name="connsiteX228" fmla="*/ 1605327 w 12191684"/>
              <a:gd name="connsiteY228" fmla="*/ 355979 h 2102199"/>
              <a:gd name="connsiteX229" fmla="*/ 1317357 w 12191684"/>
              <a:gd name="connsiteY229" fmla="*/ 437444 h 2102199"/>
              <a:gd name="connsiteX230" fmla="*/ 577936 w 12191684"/>
              <a:gd name="connsiteY230" fmla="*/ 886038 h 2102199"/>
              <a:gd name="connsiteX231" fmla="*/ 503666 w 12191684"/>
              <a:gd name="connsiteY231" fmla="*/ 939678 h 2102199"/>
              <a:gd name="connsiteX232" fmla="*/ 504754 w 12191684"/>
              <a:gd name="connsiteY232" fmla="*/ 941190 h 2102199"/>
              <a:gd name="connsiteX233" fmla="*/ 579025 w 12191684"/>
              <a:gd name="connsiteY233" fmla="*/ 887547 h 2102199"/>
              <a:gd name="connsiteX234" fmla="*/ 1318041 w 12191684"/>
              <a:gd name="connsiteY234" fmla="*/ 439172 h 2102199"/>
              <a:gd name="connsiteX235" fmla="*/ 1597758 w 12191684"/>
              <a:gd name="connsiteY235" fmla="*/ 359331 h 2102199"/>
              <a:gd name="connsiteX236" fmla="*/ 1517820 w 12191684"/>
              <a:gd name="connsiteY236" fmla="*/ 395679 h 2102199"/>
              <a:gd name="connsiteX237" fmla="*/ 1244428 w 12191684"/>
              <a:gd name="connsiteY237" fmla="*/ 488811 h 2102199"/>
              <a:gd name="connsiteX238" fmla="*/ 498682 w 12191684"/>
              <a:gd name="connsiteY238" fmla="*/ 949244 h 2102199"/>
              <a:gd name="connsiteX239" fmla="*/ 419722 w 12191684"/>
              <a:gd name="connsiteY239" fmla="*/ 1005838 h 2102199"/>
              <a:gd name="connsiteX240" fmla="*/ 420804 w 12191684"/>
              <a:gd name="connsiteY240" fmla="*/ 1007352 h 2102199"/>
              <a:gd name="connsiteX241" fmla="*/ 499768 w 12191684"/>
              <a:gd name="connsiteY241" fmla="*/ 950751 h 2102199"/>
              <a:gd name="connsiteX242" fmla="*/ 1245170 w 12191684"/>
              <a:gd name="connsiteY242" fmla="*/ 490515 h 2102199"/>
              <a:gd name="connsiteX243" fmla="*/ 1507887 w 12191684"/>
              <a:gd name="connsiteY243" fmla="*/ 400319 h 2102199"/>
              <a:gd name="connsiteX244" fmla="*/ 1430740 w 12191684"/>
              <a:gd name="connsiteY244" fmla="*/ 437364 h 2102199"/>
              <a:gd name="connsiteX245" fmla="*/ 1171501 w 12191684"/>
              <a:gd name="connsiteY245" fmla="*/ 540178 h 2102199"/>
              <a:gd name="connsiteX246" fmla="*/ 420098 w 12191684"/>
              <a:gd name="connsiteY246" fmla="*/ 1012001 h 2102199"/>
              <a:gd name="connsiteX247" fmla="*/ 335776 w 12191684"/>
              <a:gd name="connsiteY247" fmla="*/ 1071998 h 2102199"/>
              <a:gd name="connsiteX248" fmla="*/ 336853 w 12191684"/>
              <a:gd name="connsiteY248" fmla="*/ 1073512 h 2102199"/>
              <a:gd name="connsiteX249" fmla="*/ 421178 w 12191684"/>
              <a:gd name="connsiteY249" fmla="*/ 1013515 h 2102199"/>
              <a:gd name="connsiteX250" fmla="*/ 1172295 w 12191684"/>
              <a:gd name="connsiteY250" fmla="*/ 541858 h 2102199"/>
              <a:gd name="connsiteX251" fmla="*/ 1419052 w 12191684"/>
              <a:gd name="connsiteY251" fmla="*/ 443132 h 2102199"/>
              <a:gd name="connsiteX252" fmla="*/ 1340112 w 12191684"/>
              <a:gd name="connsiteY252" fmla="*/ 482993 h 2102199"/>
              <a:gd name="connsiteX253" fmla="*/ 1098576 w 12191684"/>
              <a:gd name="connsiteY253" fmla="*/ 591543 h 2102199"/>
              <a:gd name="connsiteX254" fmla="*/ 337316 w 12191684"/>
              <a:gd name="connsiteY254" fmla="*/ 1077789 h 2102199"/>
              <a:gd name="connsiteX255" fmla="*/ 251832 w 12191684"/>
              <a:gd name="connsiteY255" fmla="*/ 1138151 h 2102199"/>
              <a:gd name="connsiteX256" fmla="*/ 252903 w 12191684"/>
              <a:gd name="connsiteY256" fmla="*/ 1139671 h 2102199"/>
              <a:gd name="connsiteX257" fmla="*/ 338390 w 12191684"/>
              <a:gd name="connsiteY257" fmla="*/ 1079306 h 2102199"/>
              <a:gd name="connsiteX258" fmla="*/ 1099420 w 12191684"/>
              <a:gd name="connsiteY258" fmla="*/ 593197 h 2102199"/>
              <a:gd name="connsiteX259" fmla="*/ 1323596 w 12191684"/>
              <a:gd name="connsiteY259" fmla="*/ 491540 h 2102199"/>
              <a:gd name="connsiteX260" fmla="*/ 1289976 w 12191684"/>
              <a:gd name="connsiteY260" fmla="*/ 509147 h 2102199"/>
              <a:gd name="connsiteX261" fmla="*/ 1253733 w 12191684"/>
              <a:gd name="connsiteY261" fmla="*/ 528473 h 2102199"/>
              <a:gd name="connsiteX262" fmla="*/ 1025651 w 12191684"/>
              <a:gd name="connsiteY262" fmla="*/ 642906 h 2102199"/>
              <a:gd name="connsiteX263" fmla="*/ 262208 w 12191684"/>
              <a:gd name="connsiteY263" fmla="*/ 1138162 h 2102199"/>
              <a:gd name="connsiteX264" fmla="*/ 167890 w 12191684"/>
              <a:gd name="connsiteY264" fmla="*/ 1204309 h 2102199"/>
              <a:gd name="connsiteX265" fmla="*/ 168953 w 12191684"/>
              <a:gd name="connsiteY265" fmla="*/ 1205831 h 2102199"/>
              <a:gd name="connsiteX266" fmla="*/ 263277 w 12191684"/>
              <a:gd name="connsiteY266" fmla="*/ 1139683 h 2102199"/>
              <a:gd name="connsiteX267" fmla="*/ 1026543 w 12191684"/>
              <a:gd name="connsiteY267" fmla="*/ 644536 h 2102199"/>
              <a:gd name="connsiteX268" fmla="*/ 1227402 w 12191684"/>
              <a:gd name="connsiteY268" fmla="*/ 542747 h 2102199"/>
              <a:gd name="connsiteX269" fmla="*/ 1167411 w 12191684"/>
              <a:gd name="connsiteY269" fmla="*/ 575828 h 2102199"/>
              <a:gd name="connsiteX270" fmla="*/ 952731 w 12191684"/>
              <a:gd name="connsiteY270" fmla="*/ 694271 h 2102199"/>
              <a:gd name="connsiteX271" fmla="*/ 191683 w 12191684"/>
              <a:gd name="connsiteY271" fmla="*/ 1195407 h 2102199"/>
              <a:gd name="connsiteX272" fmla="*/ 83946 w 12191684"/>
              <a:gd name="connsiteY272" fmla="*/ 1270467 h 2102199"/>
              <a:gd name="connsiteX273" fmla="*/ 85008 w 12191684"/>
              <a:gd name="connsiteY273" fmla="*/ 1271991 h 2102199"/>
              <a:gd name="connsiteX274" fmla="*/ 192746 w 12191684"/>
              <a:gd name="connsiteY274" fmla="*/ 1196932 h 2102199"/>
              <a:gd name="connsiteX275" fmla="*/ 953670 w 12191684"/>
              <a:gd name="connsiteY275" fmla="*/ 695878 h 2102199"/>
              <a:gd name="connsiteX276" fmla="*/ 1109104 w 12191684"/>
              <a:gd name="connsiteY276" fmla="*/ 608804 h 2102199"/>
              <a:gd name="connsiteX277" fmla="*/ 131898 w 12191684"/>
              <a:gd name="connsiteY277" fmla="*/ 1245308 h 2102199"/>
              <a:gd name="connsiteX278" fmla="*/ 0 w 12191684"/>
              <a:gd name="connsiteY278" fmla="*/ 1336623 h 2102199"/>
              <a:gd name="connsiteX279" fmla="*/ 1056 w 12191684"/>
              <a:gd name="connsiteY279" fmla="*/ 1338151 h 2102199"/>
              <a:gd name="connsiteX280" fmla="*/ 132958 w 12191684"/>
              <a:gd name="connsiteY280" fmla="*/ 1246836 h 2102199"/>
              <a:gd name="connsiteX281" fmla="*/ 1157584 w 12191684"/>
              <a:gd name="connsiteY281" fmla="*/ 583060 h 2102199"/>
              <a:gd name="connsiteX282" fmla="*/ 1345534 w 12191684"/>
              <a:gd name="connsiteY282" fmla="*/ 489855 h 2102199"/>
              <a:gd name="connsiteX283" fmla="*/ 1519527 w 12191684"/>
              <a:gd name="connsiteY283" fmla="*/ 421139 h 2102199"/>
              <a:gd name="connsiteX284" fmla="*/ 1701892 w 12191684"/>
              <a:gd name="connsiteY284" fmla="*/ 369402 h 2102199"/>
              <a:gd name="connsiteX285" fmla="*/ 1857529 w 12191684"/>
              <a:gd name="connsiteY285" fmla="*/ 343774 h 2102199"/>
              <a:gd name="connsiteX286" fmla="*/ 2017536 w 12191684"/>
              <a:gd name="connsiteY286" fmla="*/ 336422 h 2102199"/>
              <a:gd name="connsiteX287" fmla="*/ 2135496 w 12191684"/>
              <a:gd name="connsiteY287" fmla="*/ 345483 h 2102199"/>
              <a:gd name="connsiteX288" fmla="*/ 2157769 w 12191684"/>
              <a:gd name="connsiteY288" fmla="*/ 347692 h 2102199"/>
              <a:gd name="connsiteX289" fmla="*/ 2196029 w 12191684"/>
              <a:gd name="connsiteY289" fmla="*/ 354920 h 2102199"/>
              <a:gd name="connsiteX290" fmla="*/ 2290081 w 12191684"/>
              <a:gd name="connsiteY290" fmla="*/ 374604 h 2102199"/>
              <a:gd name="connsiteX291" fmla="*/ 2415199 w 12191684"/>
              <a:gd name="connsiteY291" fmla="*/ 416075 h 2102199"/>
              <a:gd name="connsiteX292" fmla="*/ 2533493 w 12191684"/>
              <a:gd name="connsiteY292" fmla="*/ 471151 h 2102199"/>
              <a:gd name="connsiteX293" fmla="*/ 2643459 w 12191684"/>
              <a:gd name="connsiteY293" fmla="*/ 537824 h 2102199"/>
              <a:gd name="connsiteX294" fmla="*/ 2746621 w 12191684"/>
              <a:gd name="connsiteY294" fmla="*/ 615514 h 2102199"/>
              <a:gd name="connsiteX295" fmla="*/ 2835133 w 12191684"/>
              <a:gd name="connsiteY295" fmla="*/ 695831 h 2102199"/>
              <a:gd name="connsiteX296" fmla="*/ 3364178 w 12191684"/>
              <a:gd name="connsiteY296" fmla="*/ 1132655 h 2102199"/>
              <a:gd name="connsiteX297" fmla="*/ 3924196 w 12191684"/>
              <a:gd name="connsiteY297" fmla="*/ 1397425 h 2102199"/>
              <a:gd name="connsiteX298" fmla="*/ 4539503 w 12191684"/>
              <a:gd name="connsiteY298" fmla="*/ 1465026 h 2102199"/>
              <a:gd name="connsiteX299" fmla="*/ 5321293 w 12191684"/>
              <a:gd name="connsiteY299" fmla="*/ 1304390 h 2102199"/>
              <a:gd name="connsiteX300" fmla="*/ 5702707 w 12191684"/>
              <a:gd name="connsiteY300" fmla="*/ 1163931 h 2102199"/>
              <a:gd name="connsiteX301" fmla="*/ 5736561 w 12191684"/>
              <a:gd name="connsiteY301" fmla="*/ 1153336 h 2102199"/>
              <a:gd name="connsiteX302" fmla="*/ 5777183 w 12191684"/>
              <a:gd name="connsiteY302" fmla="*/ 1144063 h 2102199"/>
              <a:gd name="connsiteX303" fmla="*/ 5815982 w 12191684"/>
              <a:gd name="connsiteY303" fmla="*/ 1138428 h 2102199"/>
              <a:gd name="connsiteX304" fmla="*/ 5855414 w 12191684"/>
              <a:gd name="connsiteY304" fmla="*/ 1135931 h 2102199"/>
              <a:gd name="connsiteX305" fmla="*/ 5895366 w 12191684"/>
              <a:gd name="connsiteY305" fmla="*/ 1136595 h 2102199"/>
              <a:gd name="connsiteX306" fmla="*/ 5935857 w 12191684"/>
              <a:gd name="connsiteY306" fmla="*/ 1140424 h 2102199"/>
              <a:gd name="connsiteX307" fmla="*/ 5976943 w 12191684"/>
              <a:gd name="connsiteY307" fmla="*/ 1147418 h 2102199"/>
              <a:gd name="connsiteX308" fmla="*/ 6018476 w 12191684"/>
              <a:gd name="connsiteY308" fmla="*/ 1157541 h 2102199"/>
              <a:gd name="connsiteX309" fmla="*/ 6060528 w 12191684"/>
              <a:gd name="connsiteY309" fmla="*/ 1170761 h 2102199"/>
              <a:gd name="connsiteX310" fmla="*/ 6104310 w 12191684"/>
              <a:gd name="connsiteY310" fmla="*/ 1187516 h 2102199"/>
              <a:gd name="connsiteX311" fmla="*/ 6145360 w 12191684"/>
              <a:gd name="connsiteY311" fmla="*/ 1205936 h 2102199"/>
              <a:gd name="connsiteX312" fmla="*/ 6961989 w 12191684"/>
              <a:gd name="connsiteY312" fmla="*/ 1540275 h 2102199"/>
              <a:gd name="connsiteX313" fmla="*/ 7386423 w 12191684"/>
              <a:gd name="connsiteY313" fmla="*/ 1597940 h 2102199"/>
              <a:gd name="connsiteX314" fmla="*/ 8036700 w 12191684"/>
              <a:gd name="connsiteY314" fmla="*/ 1410138 h 2102199"/>
              <a:gd name="connsiteX315" fmla="*/ 8702351 w 12191684"/>
              <a:gd name="connsiteY315" fmla="*/ 830131 h 2102199"/>
              <a:gd name="connsiteX316" fmla="*/ 9234669 w 12191684"/>
              <a:gd name="connsiteY316" fmla="*/ 344105 h 2102199"/>
              <a:gd name="connsiteX317" fmla="*/ 10361546 w 12191684"/>
              <a:gd name="connsiteY317" fmla="*/ 1030505 h 2102199"/>
              <a:gd name="connsiteX318" fmla="*/ 10616819 w 12191684"/>
              <a:gd name="connsiteY318" fmla="*/ 1257760 h 2102199"/>
              <a:gd name="connsiteX319" fmla="*/ 11334396 w 12191684"/>
              <a:gd name="connsiteY319" fmla="*/ 1828133 h 2102199"/>
              <a:gd name="connsiteX320" fmla="*/ 12191424 w 12191684"/>
              <a:gd name="connsiteY320" fmla="*/ 2102200 h 2102199"/>
              <a:gd name="connsiteX321" fmla="*/ 12191684 w 12191684"/>
              <a:gd name="connsiteY321" fmla="*/ 2100360 h 2102199"/>
              <a:gd name="connsiteX322" fmla="*/ 11335344 w 12191684"/>
              <a:gd name="connsiteY322" fmla="*/ 1826536 h 2102199"/>
              <a:gd name="connsiteX323" fmla="*/ 9233813 w 12191684"/>
              <a:gd name="connsiteY323" fmla="*/ 341867 h 2102199"/>
              <a:gd name="connsiteX324" fmla="*/ 9218457 w 12191684"/>
              <a:gd name="connsiteY324" fmla="*/ 337048 h 2102199"/>
              <a:gd name="connsiteX325" fmla="*/ 9192262 w 12191684"/>
              <a:gd name="connsiteY325" fmla="*/ 329173 h 2102199"/>
              <a:gd name="connsiteX326" fmla="*/ 9230615 w 12191684"/>
              <a:gd name="connsiteY326" fmla="*/ 303726 h 2102199"/>
              <a:gd name="connsiteX327" fmla="*/ 9271033 w 12191684"/>
              <a:gd name="connsiteY327" fmla="*/ 313817 h 2102199"/>
              <a:gd name="connsiteX328" fmla="*/ 9271739 w 12191684"/>
              <a:gd name="connsiteY328" fmla="*/ 314008 h 2102199"/>
              <a:gd name="connsiteX329" fmla="*/ 9233813 w 12191684"/>
              <a:gd name="connsiteY329" fmla="*/ 341867 h 2102199"/>
              <a:gd name="connsiteX330" fmla="*/ 2101326 w 12191684"/>
              <a:gd name="connsiteY330" fmla="*/ 336221 h 2102199"/>
              <a:gd name="connsiteX331" fmla="*/ 2160464 w 12191684"/>
              <a:gd name="connsiteY331" fmla="*/ 337348 h 2102199"/>
              <a:gd name="connsiteX332" fmla="*/ 2214917 w 12191684"/>
              <a:gd name="connsiteY332" fmla="*/ 352140 h 2102199"/>
              <a:gd name="connsiteX333" fmla="*/ 2157769 w 12191684"/>
              <a:gd name="connsiteY333" fmla="*/ 345821 h 2102199"/>
              <a:gd name="connsiteX334" fmla="*/ 2101326 w 12191684"/>
              <a:gd name="connsiteY334" fmla="*/ 336221 h 2102199"/>
              <a:gd name="connsiteX335" fmla="*/ 1538003 w 12191684"/>
              <a:gd name="connsiteY335" fmla="*/ 405510 h 2102199"/>
              <a:gd name="connsiteX336" fmla="*/ 1608600 w 12191684"/>
              <a:gd name="connsiteY336" fmla="*/ 377407 h 2102199"/>
              <a:gd name="connsiteX337" fmla="*/ 1682797 w 12191684"/>
              <a:gd name="connsiteY337" fmla="*/ 364146 h 2102199"/>
              <a:gd name="connsiteX338" fmla="*/ 1612261 w 12191684"/>
              <a:gd name="connsiteY338" fmla="*/ 386800 h 2102199"/>
              <a:gd name="connsiteX339" fmla="*/ 1538003 w 12191684"/>
              <a:gd name="connsiteY339" fmla="*/ 405510 h 2102199"/>
              <a:gd name="connsiteX340" fmla="*/ 1593040 w 12191684"/>
              <a:gd name="connsiteY340" fmla="*/ 393284 h 2102199"/>
              <a:gd name="connsiteX341" fmla="*/ 1518921 w 12191684"/>
              <a:gd name="connsiteY341" fmla="*/ 419382 h 2102199"/>
              <a:gd name="connsiteX342" fmla="*/ 1454341 w 12191684"/>
              <a:gd name="connsiteY342" fmla="*/ 440781 h 2102199"/>
              <a:gd name="connsiteX343" fmla="*/ 1523922 w 12191684"/>
              <a:gd name="connsiteY343" fmla="*/ 411303 h 2102199"/>
              <a:gd name="connsiteX344" fmla="*/ 1593040 w 12191684"/>
              <a:gd name="connsiteY344" fmla="*/ 393284 h 2102199"/>
              <a:gd name="connsiteX345" fmla="*/ 8780620 w 12191684"/>
              <a:gd name="connsiteY345" fmla="*/ 253210 h 2102199"/>
              <a:gd name="connsiteX346" fmla="*/ 8572828 w 12191684"/>
              <a:gd name="connsiteY346" fmla="*/ 278719 h 2102199"/>
              <a:gd name="connsiteX347" fmla="*/ 7841587 w 12191684"/>
              <a:gd name="connsiteY347" fmla="*/ 485433 h 2102199"/>
              <a:gd name="connsiteX348" fmla="*/ 7488487 w 12191684"/>
              <a:gd name="connsiteY348" fmla="*/ 621800 h 2102199"/>
              <a:gd name="connsiteX349" fmla="*/ 6116822 w 12191684"/>
              <a:gd name="connsiteY349" fmla="*/ 1060459 h 2102199"/>
              <a:gd name="connsiteX350" fmla="*/ 5949708 w 12191684"/>
              <a:gd name="connsiteY350" fmla="*/ 1101437 h 2102199"/>
              <a:gd name="connsiteX351" fmla="*/ 5929797 w 12191684"/>
              <a:gd name="connsiteY351" fmla="*/ 1090891 h 2102199"/>
              <a:gd name="connsiteX352" fmla="*/ 6091873 w 12191684"/>
              <a:gd name="connsiteY352" fmla="*/ 1036679 h 2102199"/>
              <a:gd name="connsiteX353" fmla="*/ 7079540 w 12191684"/>
              <a:gd name="connsiteY353" fmla="*/ 677651 h 2102199"/>
              <a:gd name="connsiteX354" fmla="*/ 7434424 w 12191684"/>
              <a:gd name="connsiteY354" fmla="*/ 544864 h 2102199"/>
              <a:gd name="connsiteX355" fmla="*/ 7787153 w 12191684"/>
              <a:gd name="connsiteY355" fmla="*/ 422783 h 2102199"/>
              <a:gd name="connsiteX356" fmla="*/ 8747230 w 12191684"/>
              <a:gd name="connsiteY356" fmla="*/ 250328 h 2102199"/>
              <a:gd name="connsiteX357" fmla="*/ 8780620 w 12191684"/>
              <a:gd name="connsiteY357" fmla="*/ 253210 h 2102199"/>
              <a:gd name="connsiteX358" fmla="*/ 8957011 w 12191684"/>
              <a:gd name="connsiteY358" fmla="*/ 248672 h 2102199"/>
              <a:gd name="connsiteX359" fmla="*/ 8924570 w 12191684"/>
              <a:gd name="connsiteY359" fmla="*/ 254268 h 2102199"/>
              <a:gd name="connsiteX360" fmla="*/ 8889470 w 12191684"/>
              <a:gd name="connsiteY360" fmla="*/ 251868 h 2102199"/>
              <a:gd name="connsiteX361" fmla="*/ 8920368 w 12191684"/>
              <a:gd name="connsiteY361" fmla="*/ 248668 h 2102199"/>
              <a:gd name="connsiteX362" fmla="*/ 8957011 w 12191684"/>
              <a:gd name="connsiteY362" fmla="*/ 248672 h 2102199"/>
              <a:gd name="connsiteX363" fmla="*/ 9504703 w 12191684"/>
              <a:gd name="connsiteY363" fmla="*/ 153510 h 2102199"/>
              <a:gd name="connsiteX364" fmla="*/ 9487581 w 12191684"/>
              <a:gd name="connsiteY364" fmla="*/ 160932 h 2102199"/>
              <a:gd name="connsiteX365" fmla="*/ 9464509 w 12191684"/>
              <a:gd name="connsiteY365" fmla="*/ 161896 h 2102199"/>
              <a:gd name="connsiteX366" fmla="*/ 9472875 w 12191684"/>
              <a:gd name="connsiteY366" fmla="*/ 158835 h 2102199"/>
              <a:gd name="connsiteX367" fmla="*/ 9504703 w 12191684"/>
              <a:gd name="connsiteY367" fmla="*/ 153510 h 2102199"/>
              <a:gd name="connsiteX368" fmla="*/ 9483008 w 12191684"/>
              <a:gd name="connsiteY368" fmla="*/ 155250 h 2102199"/>
              <a:gd name="connsiteX369" fmla="*/ 9516397 w 12191684"/>
              <a:gd name="connsiteY369" fmla="*/ 143904 h 2102199"/>
              <a:gd name="connsiteX370" fmla="*/ 9542313 w 12191684"/>
              <a:gd name="connsiteY370" fmla="*/ 138074 h 2102199"/>
              <a:gd name="connsiteX371" fmla="*/ 9511693 w 12191684"/>
              <a:gd name="connsiteY371" fmla="*/ 150573 h 2102199"/>
              <a:gd name="connsiteX372" fmla="*/ 9483008 w 12191684"/>
              <a:gd name="connsiteY372" fmla="*/ 155250 h 2102199"/>
              <a:gd name="connsiteX373" fmla="*/ 1949753 w 12191684"/>
              <a:gd name="connsiteY373" fmla="*/ 317842 h 2102199"/>
              <a:gd name="connsiteX374" fmla="*/ 1953881 w 12191684"/>
              <a:gd name="connsiteY374" fmla="*/ 317132 h 2102199"/>
              <a:gd name="connsiteX375" fmla="*/ 2019786 w 12191684"/>
              <a:gd name="connsiteY375" fmla="*/ 306721 h 2102199"/>
              <a:gd name="connsiteX376" fmla="*/ 2085115 w 12191684"/>
              <a:gd name="connsiteY376" fmla="*/ 319452 h 2102199"/>
              <a:gd name="connsiteX377" fmla="*/ 2016886 w 12191684"/>
              <a:gd name="connsiteY377" fmla="*/ 324522 h 2102199"/>
              <a:gd name="connsiteX378" fmla="*/ 1949753 w 12191684"/>
              <a:gd name="connsiteY378" fmla="*/ 317842 h 2102199"/>
              <a:gd name="connsiteX379" fmla="*/ 1870481 w 12191684"/>
              <a:gd name="connsiteY379" fmla="*/ 313376 h 2102199"/>
              <a:gd name="connsiteX380" fmla="*/ 1893329 w 12191684"/>
              <a:gd name="connsiteY380" fmla="*/ 307671 h 2102199"/>
              <a:gd name="connsiteX381" fmla="*/ 1944195 w 12191684"/>
              <a:gd name="connsiteY381" fmla="*/ 295557 h 2102199"/>
              <a:gd name="connsiteX382" fmla="*/ 2013985 w 12191684"/>
              <a:gd name="connsiteY382" fmla="*/ 305717 h 2102199"/>
              <a:gd name="connsiteX383" fmla="*/ 1953565 w 12191684"/>
              <a:gd name="connsiteY383" fmla="*/ 315299 h 2102199"/>
              <a:gd name="connsiteX384" fmla="*/ 1942242 w 12191684"/>
              <a:gd name="connsiteY384" fmla="*/ 317245 h 2102199"/>
              <a:gd name="connsiteX385" fmla="*/ 1870481 w 12191684"/>
              <a:gd name="connsiteY385" fmla="*/ 313376 h 2102199"/>
              <a:gd name="connsiteX386" fmla="*/ 1934416 w 12191684"/>
              <a:gd name="connsiteY386" fmla="*/ 318591 h 2102199"/>
              <a:gd name="connsiteX387" fmla="*/ 1862859 w 12191684"/>
              <a:gd name="connsiteY387" fmla="*/ 331752 h 2102199"/>
              <a:gd name="connsiteX388" fmla="*/ 1790181 w 12191684"/>
              <a:gd name="connsiteY388" fmla="*/ 334605 h 2102199"/>
              <a:gd name="connsiteX389" fmla="*/ 1863361 w 12191684"/>
              <a:gd name="connsiteY389" fmla="*/ 315167 h 2102199"/>
              <a:gd name="connsiteX390" fmla="*/ 1934416 w 12191684"/>
              <a:gd name="connsiteY390" fmla="*/ 318591 h 2102199"/>
              <a:gd name="connsiteX391" fmla="*/ 9408867 w 12191684"/>
              <a:gd name="connsiteY391" fmla="*/ 180989 h 2102199"/>
              <a:gd name="connsiteX392" fmla="*/ 9383899 w 12191684"/>
              <a:gd name="connsiteY392" fmla="*/ 181438 h 2102199"/>
              <a:gd name="connsiteX393" fmla="*/ 9427086 w 12191684"/>
              <a:gd name="connsiteY393" fmla="*/ 167755 h 2102199"/>
              <a:gd name="connsiteX394" fmla="*/ 9436734 w 12191684"/>
              <a:gd name="connsiteY394" fmla="*/ 165763 h 2102199"/>
              <a:gd name="connsiteX395" fmla="*/ 9450046 w 12191684"/>
              <a:gd name="connsiteY395" fmla="*/ 164838 h 2102199"/>
              <a:gd name="connsiteX396" fmla="*/ 9410391 w 12191684"/>
              <a:gd name="connsiteY396" fmla="*/ 180354 h 2102199"/>
              <a:gd name="connsiteX397" fmla="*/ 9408867 w 12191684"/>
              <a:gd name="connsiteY397" fmla="*/ 180989 h 2102199"/>
              <a:gd name="connsiteX398" fmla="*/ 9403828 w 12191684"/>
              <a:gd name="connsiteY398" fmla="*/ 183079 h 2102199"/>
              <a:gd name="connsiteX399" fmla="*/ 9347535 w 12191684"/>
              <a:gd name="connsiteY399" fmla="*/ 207511 h 2102199"/>
              <a:gd name="connsiteX400" fmla="*/ 9309088 w 12191684"/>
              <a:gd name="connsiteY400" fmla="*/ 208497 h 2102199"/>
              <a:gd name="connsiteX401" fmla="*/ 9377002 w 12191684"/>
              <a:gd name="connsiteY401" fmla="*/ 183719 h 2102199"/>
              <a:gd name="connsiteX402" fmla="*/ 9403828 w 12191684"/>
              <a:gd name="connsiteY402" fmla="*/ 183079 h 2102199"/>
              <a:gd name="connsiteX403" fmla="*/ 9343407 w 12191684"/>
              <a:gd name="connsiteY403" fmla="*/ 209398 h 2102199"/>
              <a:gd name="connsiteX404" fmla="*/ 9306969 w 12191684"/>
              <a:gd name="connsiteY404" fmla="*/ 226664 h 2102199"/>
              <a:gd name="connsiteX405" fmla="*/ 9267389 w 12191684"/>
              <a:gd name="connsiteY405" fmla="*/ 225428 h 2102199"/>
              <a:gd name="connsiteX406" fmla="*/ 9304013 w 12191684"/>
              <a:gd name="connsiteY406" fmla="*/ 210488 h 2102199"/>
              <a:gd name="connsiteX407" fmla="*/ 9343407 w 12191684"/>
              <a:gd name="connsiteY407" fmla="*/ 209398 h 2102199"/>
              <a:gd name="connsiteX408" fmla="*/ 2177512 w 12191684"/>
              <a:gd name="connsiteY408" fmla="*/ 287083 h 2102199"/>
              <a:gd name="connsiteX409" fmla="*/ 2249441 w 12191684"/>
              <a:gd name="connsiteY409" fmla="*/ 280630 h 2102199"/>
              <a:gd name="connsiteX410" fmla="*/ 2308690 w 12191684"/>
              <a:gd name="connsiteY410" fmla="*/ 312484 h 2102199"/>
              <a:gd name="connsiteX411" fmla="*/ 2239365 w 12191684"/>
              <a:gd name="connsiteY411" fmla="*/ 313062 h 2102199"/>
              <a:gd name="connsiteX412" fmla="*/ 2177512 w 12191684"/>
              <a:gd name="connsiteY412" fmla="*/ 287083 h 2102199"/>
              <a:gd name="connsiteX413" fmla="*/ 2235107 w 12191684"/>
              <a:gd name="connsiteY413" fmla="*/ 313136 h 2102199"/>
              <a:gd name="connsiteX414" fmla="*/ 2165967 w 12191684"/>
              <a:gd name="connsiteY414" fmla="*/ 315213 h 2102199"/>
              <a:gd name="connsiteX415" fmla="*/ 2101977 w 12191684"/>
              <a:gd name="connsiteY415" fmla="*/ 295555 h 2102199"/>
              <a:gd name="connsiteX416" fmla="*/ 2173441 w 12191684"/>
              <a:gd name="connsiteY416" fmla="*/ 287499 h 2102199"/>
              <a:gd name="connsiteX417" fmla="*/ 2235107 w 12191684"/>
              <a:gd name="connsiteY417" fmla="*/ 313136 h 2102199"/>
              <a:gd name="connsiteX418" fmla="*/ 5851658 w 12191684"/>
              <a:gd name="connsiteY418" fmla="*/ 1114549 h 2102199"/>
              <a:gd name="connsiteX419" fmla="*/ 5834573 w 12191684"/>
              <a:gd name="connsiteY419" fmla="*/ 1110305 h 2102199"/>
              <a:gd name="connsiteX420" fmla="*/ 5833867 w 12191684"/>
              <a:gd name="connsiteY420" fmla="*/ 1110134 h 2102199"/>
              <a:gd name="connsiteX421" fmla="*/ 5849576 w 12191684"/>
              <a:gd name="connsiteY421" fmla="*/ 1103562 h 2102199"/>
              <a:gd name="connsiteX422" fmla="*/ 5860154 w 12191684"/>
              <a:gd name="connsiteY422" fmla="*/ 1106961 h 2102199"/>
              <a:gd name="connsiteX423" fmla="*/ 5867609 w 12191684"/>
              <a:gd name="connsiteY423" fmla="*/ 1109355 h 2102199"/>
              <a:gd name="connsiteX424" fmla="*/ 5851658 w 12191684"/>
              <a:gd name="connsiteY424" fmla="*/ 1114549 h 2102199"/>
              <a:gd name="connsiteX425" fmla="*/ 5870640 w 12191684"/>
              <a:gd name="connsiteY425" fmla="*/ 1110326 h 2102199"/>
              <a:gd name="connsiteX426" fmla="*/ 5888580 w 12191684"/>
              <a:gd name="connsiteY426" fmla="*/ 1116087 h 2102199"/>
              <a:gd name="connsiteX427" fmla="*/ 5872852 w 12191684"/>
              <a:gd name="connsiteY427" fmla="*/ 1119814 h 2102199"/>
              <a:gd name="connsiteX428" fmla="*/ 5855060 w 12191684"/>
              <a:gd name="connsiteY428" fmla="*/ 1115395 h 2102199"/>
              <a:gd name="connsiteX429" fmla="*/ 5870640 w 12191684"/>
              <a:gd name="connsiteY429" fmla="*/ 1110326 h 2102199"/>
              <a:gd name="connsiteX430" fmla="*/ 5830985 w 12191684"/>
              <a:gd name="connsiteY430" fmla="*/ 1111333 h 2102199"/>
              <a:gd name="connsiteX431" fmla="*/ 5834127 w 12191684"/>
              <a:gd name="connsiteY431" fmla="*/ 1112108 h 2102199"/>
              <a:gd name="connsiteX432" fmla="*/ 5848312 w 12191684"/>
              <a:gd name="connsiteY432" fmla="*/ 1115635 h 2102199"/>
              <a:gd name="connsiteX433" fmla="*/ 5832658 w 12191684"/>
              <a:gd name="connsiteY433" fmla="*/ 1120705 h 2102199"/>
              <a:gd name="connsiteX434" fmla="*/ 5815610 w 12191684"/>
              <a:gd name="connsiteY434" fmla="*/ 1117740 h 2102199"/>
              <a:gd name="connsiteX435" fmla="*/ 5830985 w 12191684"/>
              <a:gd name="connsiteY435" fmla="*/ 1111333 h 2102199"/>
              <a:gd name="connsiteX436" fmla="*/ 5812654 w 12191684"/>
              <a:gd name="connsiteY436" fmla="*/ 1117227 h 2102199"/>
              <a:gd name="connsiteX437" fmla="*/ 5795718 w 12191684"/>
              <a:gd name="connsiteY437" fmla="*/ 1114280 h 2102199"/>
              <a:gd name="connsiteX438" fmla="*/ 5605494 w 12191684"/>
              <a:gd name="connsiteY438" fmla="*/ 1081530 h 2102199"/>
              <a:gd name="connsiteX439" fmla="*/ 4579418 w 12191684"/>
              <a:gd name="connsiteY439" fmla="*/ 871262 h 2102199"/>
              <a:gd name="connsiteX440" fmla="*/ 3658623 w 12191684"/>
              <a:gd name="connsiteY440" fmla="*/ 629303 h 2102199"/>
              <a:gd name="connsiteX441" fmla="*/ 3231066 w 12191684"/>
              <a:gd name="connsiteY441" fmla="*/ 511406 h 2102199"/>
              <a:gd name="connsiteX442" fmla="*/ 2759114 w 12191684"/>
              <a:gd name="connsiteY442" fmla="*/ 401723 h 2102199"/>
              <a:gd name="connsiteX443" fmla="*/ 2441152 w 12191684"/>
              <a:gd name="connsiteY443" fmla="*/ 354691 h 2102199"/>
              <a:gd name="connsiteX444" fmla="*/ 2387163 w 12191684"/>
              <a:gd name="connsiteY444" fmla="*/ 315367 h 2102199"/>
              <a:gd name="connsiteX445" fmla="*/ 2723047 w 12191684"/>
              <a:gd name="connsiteY445" fmla="*/ 339424 h 2102199"/>
              <a:gd name="connsiteX446" fmla="*/ 3211508 w 12191684"/>
              <a:gd name="connsiteY446" fmla="*/ 424699 h 2102199"/>
              <a:gd name="connsiteX447" fmla="*/ 4160971 w 12191684"/>
              <a:gd name="connsiteY447" fmla="*/ 671914 h 2102199"/>
              <a:gd name="connsiteX448" fmla="*/ 4584642 w 12191684"/>
              <a:gd name="connsiteY448" fmla="*/ 788500 h 2102199"/>
              <a:gd name="connsiteX449" fmla="*/ 4702639 w 12191684"/>
              <a:gd name="connsiteY449" fmla="*/ 820424 h 2102199"/>
              <a:gd name="connsiteX450" fmla="*/ 5621966 w 12191684"/>
              <a:gd name="connsiteY450" fmla="*/ 1060016 h 2102199"/>
              <a:gd name="connsiteX451" fmla="*/ 5828345 w 12191684"/>
              <a:gd name="connsiteY451" fmla="*/ 1110675 h 2102199"/>
              <a:gd name="connsiteX452" fmla="*/ 5812654 w 12191684"/>
              <a:gd name="connsiteY452" fmla="*/ 1117227 h 2102199"/>
              <a:gd name="connsiteX453" fmla="*/ 5831227 w 12191684"/>
              <a:gd name="connsiteY453" fmla="*/ 1109476 h 2102199"/>
              <a:gd name="connsiteX454" fmla="*/ 5622394 w 12191684"/>
              <a:gd name="connsiteY454" fmla="*/ 1058211 h 2102199"/>
              <a:gd name="connsiteX455" fmla="*/ 4703123 w 12191684"/>
              <a:gd name="connsiteY455" fmla="*/ 818634 h 2102199"/>
              <a:gd name="connsiteX456" fmla="*/ 4585126 w 12191684"/>
              <a:gd name="connsiteY456" fmla="*/ 786710 h 2102199"/>
              <a:gd name="connsiteX457" fmla="*/ 4161454 w 12191684"/>
              <a:gd name="connsiteY457" fmla="*/ 670127 h 2102199"/>
              <a:gd name="connsiteX458" fmla="*/ 3211899 w 12191684"/>
              <a:gd name="connsiteY458" fmla="*/ 422889 h 2102199"/>
              <a:gd name="connsiteX459" fmla="*/ 2723252 w 12191684"/>
              <a:gd name="connsiteY459" fmla="*/ 337582 h 2102199"/>
              <a:gd name="connsiteX460" fmla="*/ 2384430 w 12191684"/>
              <a:gd name="connsiteY460" fmla="*/ 313449 h 2102199"/>
              <a:gd name="connsiteX461" fmla="*/ 2327598 w 12191684"/>
              <a:gd name="connsiteY461" fmla="*/ 275438 h 2102199"/>
              <a:gd name="connsiteX462" fmla="*/ 2687297 w 12191684"/>
              <a:gd name="connsiteY462" fmla="*/ 275300 h 2102199"/>
              <a:gd name="connsiteX463" fmla="*/ 3192415 w 12191684"/>
              <a:gd name="connsiteY463" fmla="*/ 336199 h 2102199"/>
              <a:gd name="connsiteX464" fmla="*/ 4590294 w 12191684"/>
              <a:gd name="connsiteY464" fmla="*/ 703937 h 2102199"/>
              <a:gd name="connsiteX465" fmla="*/ 5150535 w 12191684"/>
              <a:gd name="connsiteY465" fmla="*/ 881516 h 2102199"/>
              <a:gd name="connsiteX466" fmla="*/ 5638754 w 12191684"/>
              <a:gd name="connsiteY466" fmla="*/ 1036673 h 2102199"/>
              <a:gd name="connsiteX467" fmla="*/ 5847178 w 12191684"/>
              <a:gd name="connsiteY467" fmla="*/ 1102791 h 2102199"/>
              <a:gd name="connsiteX468" fmla="*/ 5831227 w 12191684"/>
              <a:gd name="connsiteY468" fmla="*/ 1109476 h 2102199"/>
              <a:gd name="connsiteX469" fmla="*/ 2381400 w 12191684"/>
              <a:gd name="connsiteY469" fmla="*/ 313384 h 2102199"/>
              <a:gd name="connsiteX470" fmla="*/ 2312483 w 12191684"/>
              <a:gd name="connsiteY470" fmla="*/ 312493 h 2102199"/>
              <a:gd name="connsiteX471" fmla="*/ 2252973 w 12191684"/>
              <a:gd name="connsiteY471" fmla="*/ 280355 h 2102199"/>
              <a:gd name="connsiteX472" fmla="*/ 2324846 w 12191684"/>
              <a:gd name="connsiteY472" fmla="*/ 275586 h 2102199"/>
              <a:gd name="connsiteX473" fmla="*/ 2381400 w 12191684"/>
              <a:gd name="connsiteY473" fmla="*/ 313384 h 2102199"/>
              <a:gd name="connsiteX474" fmla="*/ 2312000 w 12191684"/>
              <a:gd name="connsiteY474" fmla="*/ 314350 h 2102199"/>
              <a:gd name="connsiteX475" fmla="*/ 2367977 w 12191684"/>
              <a:gd name="connsiteY475" fmla="*/ 347537 h 2102199"/>
              <a:gd name="connsiteX476" fmla="*/ 2302128 w 12191684"/>
              <a:gd name="connsiteY476" fmla="*/ 342371 h 2102199"/>
              <a:gd name="connsiteX477" fmla="*/ 2243399 w 12191684"/>
              <a:gd name="connsiteY477" fmla="*/ 314852 h 2102199"/>
              <a:gd name="connsiteX478" fmla="*/ 2312000 w 12191684"/>
              <a:gd name="connsiteY478" fmla="*/ 314350 h 2102199"/>
              <a:gd name="connsiteX479" fmla="*/ 2315755 w 12191684"/>
              <a:gd name="connsiteY479" fmla="*/ 314358 h 2102199"/>
              <a:gd name="connsiteX480" fmla="*/ 2384152 w 12191684"/>
              <a:gd name="connsiteY480" fmla="*/ 315300 h 2102199"/>
              <a:gd name="connsiteX481" fmla="*/ 2437694 w 12191684"/>
              <a:gd name="connsiteY481" fmla="*/ 354319 h 2102199"/>
              <a:gd name="connsiteX482" fmla="*/ 2372142 w 12191684"/>
              <a:gd name="connsiteY482" fmla="*/ 347909 h 2102199"/>
              <a:gd name="connsiteX483" fmla="*/ 2315755 w 12191684"/>
              <a:gd name="connsiteY483" fmla="*/ 314358 h 2102199"/>
              <a:gd name="connsiteX484" fmla="*/ 2440575 w 12191684"/>
              <a:gd name="connsiteY484" fmla="*/ 356502 h 2102199"/>
              <a:gd name="connsiteX485" fmla="*/ 2491236 w 12191684"/>
              <a:gd name="connsiteY485" fmla="*/ 395948 h 2102199"/>
              <a:gd name="connsiteX486" fmla="*/ 2428993 w 12191684"/>
              <a:gd name="connsiteY486" fmla="*/ 384255 h 2102199"/>
              <a:gd name="connsiteX487" fmla="*/ 2375655 w 12191684"/>
              <a:gd name="connsiteY487" fmla="*/ 350095 h 2102199"/>
              <a:gd name="connsiteX488" fmla="*/ 2440575 w 12191684"/>
              <a:gd name="connsiteY488" fmla="*/ 356502 h 2102199"/>
              <a:gd name="connsiteX489" fmla="*/ 2444015 w 12191684"/>
              <a:gd name="connsiteY489" fmla="*/ 356870 h 2102199"/>
              <a:gd name="connsiteX490" fmla="*/ 2758780 w 12191684"/>
              <a:gd name="connsiteY490" fmla="*/ 403552 h 2102199"/>
              <a:gd name="connsiteX491" fmla="*/ 3230583 w 12191684"/>
              <a:gd name="connsiteY491" fmla="*/ 513202 h 2102199"/>
              <a:gd name="connsiteX492" fmla="*/ 3658121 w 12191684"/>
              <a:gd name="connsiteY492" fmla="*/ 631093 h 2102199"/>
              <a:gd name="connsiteX493" fmla="*/ 4579009 w 12191684"/>
              <a:gd name="connsiteY493" fmla="*/ 873074 h 2102199"/>
              <a:gd name="connsiteX494" fmla="*/ 5605178 w 12191684"/>
              <a:gd name="connsiteY494" fmla="*/ 1083363 h 2102199"/>
              <a:gd name="connsiteX495" fmla="*/ 5795383 w 12191684"/>
              <a:gd name="connsiteY495" fmla="*/ 1116111 h 2102199"/>
              <a:gd name="connsiteX496" fmla="*/ 5809457 w 12191684"/>
              <a:gd name="connsiteY496" fmla="*/ 1118558 h 2102199"/>
              <a:gd name="connsiteX497" fmla="*/ 5794101 w 12191684"/>
              <a:gd name="connsiteY497" fmla="*/ 1124931 h 2102199"/>
              <a:gd name="connsiteX498" fmla="*/ 5728604 w 12191684"/>
              <a:gd name="connsiteY498" fmla="*/ 1118508 h 2102199"/>
              <a:gd name="connsiteX499" fmla="*/ 5588595 w 12191684"/>
              <a:gd name="connsiteY499" fmla="*/ 1104852 h 2102199"/>
              <a:gd name="connsiteX500" fmla="*/ 4573710 w 12191684"/>
              <a:gd name="connsiteY500" fmla="*/ 955815 h 2102199"/>
              <a:gd name="connsiteX501" fmla="*/ 3250233 w 12191684"/>
              <a:gd name="connsiteY501" fmla="*/ 599927 h 2102199"/>
              <a:gd name="connsiteX502" fmla="*/ 2794995 w 12191684"/>
              <a:gd name="connsiteY502" fmla="*/ 465869 h 2102199"/>
              <a:gd name="connsiteX503" fmla="*/ 2495177 w 12191684"/>
              <a:gd name="connsiteY503" fmla="*/ 396727 h 2102199"/>
              <a:gd name="connsiteX504" fmla="*/ 2444015 w 12191684"/>
              <a:gd name="connsiteY504" fmla="*/ 356870 h 2102199"/>
              <a:gd name="connsiteX505" fmla="*/ 2794530 w 12191684"/>
              <a:gd name="connsiteY505" fmla="*/ 467669 h 2102199"/>
              <a:gd name="connsiteX506" fmla="*/ 3249676 w 12191684"/>
              <a:gd name="connsiteY506" fmla="*/ 601701 h 2102199"/>
              <a:gd name="connsiteX507" fmla="*/ 4573357 w 12191684"/>
              <a:gd name="connsiteY507" fmla="*/ 957641 h 2102199"/>
              <a:gd name="connsiteX508" fmla="*/ 5588409 w 12191684"/>
              <a:gd name="connsiteY508" fmla="*/ 1106704 h 2102199"/>
              <a:gd name="connsiteX509" fmla="*/ 5728418 w 12191684"/>
              <a:gd name="connsiteY509" fmla="*/ 1120357 h 2102199"/>
              <a:gd name="connsiteX510" fmla="*/ 5790456 w 12191684"/>
              <a:gd name="connsiteY510" fmla="*/ 1126442 h 2102199"/>
              <a:gd name="connsiteX511" fmla="*/ 5775584 w 12191684"/>
              <a:gd name="connsiteY511" fmla="*/ 1132577 h 2102199"/>
              <a:gd name="connsiteX512" fmla="*/ 5575135 w 12191684"/>
              <a:gd name="connsiteY512" fmla="*/ 1128258 h 2102199"/>
              <a:gd name="connsiteX513" fmla="*/ 5571677 w 12191684"/>
              <a:gd name="connsiteY513" fmla="*/ 1128180 h 2102199"/>
              <a:gd name="connsiteX514" fmla="*/ 4567985 w 12191684"/>
              <a:gd name="connsiteY514" fmla="*/ 1040371 h 2102199"/>
              <a:gd name="connsiteX515" fmla="*/ 3269401 w 12191684"/>
              <a:gd name="connsiteY515" fmla="*/ 688456 h 2102199"/>
              <a:gd name="connsiteX516" fmla="*/ 3154025 w 12191684"/>
              <a:gd name="connsiteY516" fmla="*/ 646126 h 2102199"/>
              <a:gd name="connsiteX517" fmla="*/ 2830857 w 12191684"/>
              <a:gd name="connsiteY517" fmla="*/ 530025 h 2102199"/>
              <a:gd name="connsiteX518" fmla="*/ 2547678 w 12191684"/>
              <a:gd name="connsiteY518" fmla="*/ 439594 h 2102199"/>
              <a:gd name="connsiteX519" fmla="*/ 2499918 w 12191684"/>
              <a:gd name="connsiteY519" fmla="*/ 400516 h 2102199"/>
              <a:gd name="connsiteX520" fmla="*/ 2498319 w 12191684"/>
              <a:gd name="connsiteY520" fmla="*/ 399252 h 2102199"/>
              <a:gd name="connsiteX521" fmla="*/ 2794530 w 12191684"/>
              <a:gd name="connsiteY521" fmla="*/ 467669 h 2102199"/>
              <a:gd name="connsiteX522" fmla="*/ 5793822 w 12191684"/>
              <a:gd name="connsiteY522" fmla="*/ 1126769 h 2102199"/>
              <a:gd name="connsiteX523" fmla="*/ 5809215 w 12191684"/>
              <a:gd name="connsiteY523" fmla="*/ 1128272 h 2102199"/>
              <a:gd name="connsiteX524" fmla="*/ 5794621 w 12191684"/>
              <a:gd name="connsiteY524" fmla="*/ 1132947 h 2102199"/>
              <a:gd name="connsiteX525" fmla="*/ 5779544 w 12191684"/>
              <a:gd name="connsiteY525" fmla="*/ 1132653 h 2102199"/>
              <a:gd name="connsiteX526" fmla="*/ 5793822 w 12191684"/>
              <a:gd name="connsiteY526" fmla="*/ 1126769 h 2102199"/>
              <a:gd name="connsiteX527" fmla="*/ 5797465 w 12191684"/>
              <a:gd name="connsiteY527" fmla="*/ 1125260 h 2102199"/>
              <a:gd name="connsiteX528" fmla="*/ 5812413 w 12191684"/>
              <a:gd name="connsiteY528" fmla="*/ 1119071 h 2102199"/>
              <a:gd name="connsiteX529" fmla="*/ 5828866 w 12191684"/>
              <a:gd name="connsiteY529" fmla="*/ 1121932 h 2102199"/>
              <a:gd name="connsiteX530" fmla="*/ 5813640 w 12191684"/>
              <a:gd name="connsiteY530" fmla="*/ 1126840 h 2102199"/>
              <a:gd name="connsiteX531" fmla="*/ 5797465 w 12191684"/>
              <a:gd name="connsiteY531" fmla="*/ 1125260 h 2102199"/>
              <a:gd name="connsiteX532" fmla="*/ 5832788 w 12191684"/>
              <a:gd name="connsiteY532" fmla="*/ 1122616 h 2102199"/>
              <a:gd name="connsiteX533" fmla="*/ 5849037 w 12191684"/>
              <a:gd name="connsiteY533" fmla="*/ 1125436 h 2102199"/>
              <a:gd name="connsiteX534" fmla="*/ 5834443 w 12191684"/>
              <a:gd name="connsiteY534" fmla="*/ 1128861 h 2102199"/>
              <a:gd name="connsiteX535" fmla="*/ 5818306 w 12191684"/>
              <a:gd name="connsiteY535" fmla="*/ 1127294 h 2102199"/>
              <a:gd name="connsiteX536" fmla="*/ 5832788 w 12191684"/>
              <a:gd name="connsiteY536" fmla="*/ 1122616 h 2102199"/>
              <a:gd name="connsiteX537" fmla="*/ 5836600 w 12191684"/>
              <a:gd name="connsiteY537" fmla="*/ 1121391 h 2102199"/>
              <a:gd name="connsiteX538" fmla="*/ 5851714 w 12191684"/>
              <a:gd name="connsiteY538" fmla="*/ 1116483 h 2102199"/>
              <a:gd name="connsiteX539" fmla="*/ 5868911 w 12191684"/>
              <a:gd name="connsiteY539" fmla="*/ 1120750 h 2102199"/>
              <a:gd name="connsiteX540" fmla="*/ 5853647 w 12191684"/>
              <a:gd name="connsiteY540" fmla="*/ 1124351 h 2102199"/>
              <a:gd name="connsiteX541" fmla="*/ 5836600 w 12191684"/>
              <a:gd name="connsiteY541" fmla="*/ 1121391 h 2102199"/>
              <a:gd name="connsiteX542" fmla="*/ 5872852 w 12191684"/>
              <a:gd name="connsiteY542" fmla="*/ 1121727 h 2102199"/>
              <a:gd name="connsiteX543" fmla="*/ 5888952 w 12191684"/>
              <a:gd name="connsiteY543" fmla="*/ 1125723 h 2102199"/>
              <a:gd name="connsiteX544" fmla="*/ 5874265 w 12191684"/>
              <a:gd name="connsiteY544" fmla="*/ 1127926 h 2102199"/>
              <a:gd name="connsiteX545" fmla="*/ 5858314 w 12191684"/>
              <a:gd name="connsiteY545" fmla="*/ 1125161 h 2102199"/>
              <a:gd name="connsiteX546" fmla="*/ 5872852 w 12191684"/>
              <a:gd name="connsiteY546" fmla="*/ 1121727 h 2102199"/>
              <a:gd name="connsiteX547" fmla="*/ 5876794 w 12191684"/>
              <a:gd name="connsiteY547" fmla="*/ 1120792 h 2102199"/>
              <a:gd name="connsiteX548" fmla="*/ 5892001 w 12191684"/>
              <a:gd name="connsiteY548" fmla="*/ 1117184 h 2102199"/>
              <a:gd name="connsiteX549" fmla="*/ 5909123 w 12191684"/>
              <a:gd name="connsiteY549" fmla="*/ 1122679 h 2102199"/>
              <a:gd name="connsiteX550" fmla="*/ 5893767 w 12191684"/>
              <a:gd name="connsiteY550" fmla="*/ 1125000 h 2102199"/>
              <a:gd name="connsiteX551" fmla="*/ 5876794 w 12191684"/>
              <a:gd name="connsiteY551" fmla="*/ 1120792 h 2102199"/>
              <a:gd name="connsiteX552" fmla="*/ 5895496 w 12191684"/>
              <a:gd name="connsiteY552" fmla="*/ 1116351 h 2102199"/>
              <a:gd name="connsiteX553" fmla="*/ 5911150 w 12191684"/>
              <a:gd name="connsiteY553" fmla="*/ 1112614 h 2102199"/>
              <a:gd name="connsiteX554" fmla="*/ 5929090 w 12191684"/>
              <a:gd name="connsiteY554" fmla="*/ 1119643 h 2102199"/>
              <a:gd name="connsiteX555" fmla="*/ 5913250 w 12191684"/>
              <a:gd name="connsiteY555" fmla="*/ 1122051 h 2102199"/>
              <a:gd name="connsiteX556" fmla="*/ 5895496 w 12191684"/>
              <a:gd name="connsiteY556" fmla="*/ 1116351 h 2102199"/>
              <a:gd name="connsiteX557" fmla="*/ 5913102 w 12191684"/>
              <a:gd name="connsiteY557" fmla="*/ 1123956 h 2102199"/>
              <a:gd name="connsiteX558" fmla="*/ 5929424 w 12191684"/>
              <a:gd name="connsiteY558" fmla="*/ 1129184 h 2102199"/>
              <a:gd name="connsiteX559" fmla="*/ 5914682 w 12191684"/>
              <a:gd name="connsiteY559" fmla="*/ 1130177 h 2102199"/>
              <a:gd name="connsiteX560" fmla="*/ 5898489 w 12191684"/>
              <a:gd name="connsiteY560" fmla="*/ 1126169 h 2102199"/>
              <a:gd name="connsiteX561" fmla="*/ 5913102 w 12191684"/>
              <a:gd name="connsiteY561" fmla="*/ 1123956 h 2102199"/>
              <a:gd name="connsiteX562" fmla="*/ 5917229 w 12191684"/>
              <a:gd name="connsiteY562" fmla="*/ 1123328 h 2102199"/>
              <a:gd name="connsiteX563" fmla="*/ 5932529 w 12191684"/>
              <a:gd name="connsiteY563" fmla="*/ 1120999 h 2102199"/>
              <a:gd name="connsiteX564" fmla="*/ 5949875 w 12191684"/>
              <a:gd name="connsiteY564" fmla="*/ 1127786 h 2102199"/>
              <a:gd name="connsiteX565" fmla="*/ 5934444 w 12191684"/>
              <a:gd name="connsiteY565" fmla="*/ 1128840 h 2102199"/>
              <a:gd name="connsiteX566" fmla="*/ 5917229 w 12191684"/>
              <a:gd name="connsiteY566" fmla="*/ 1123328 h 2102199"/>
              <a:gd name="connsiteX567" fmla="*/ 5936210 w 12191684"/>
              <a:gd name="connsiteY567" fmla="*/ 1120439 h 2102199"/>
              <a:gd name="connsiteX568" fmla="*/ 5952236 w 12191684"/>
              <a:gd name="connsiteY568" fmla="*/ 1117983 h 2102199"/>
              <a:gd name="connsiteX569" fmla="*/ 5970418 w 12191684"/>
              <a:gd name="connsiteY569" fmla="*/ 1126366 h 2102199"/>
              <a:gd name="connsiteX570" fmla="*/ 5954225 w 12191684"/>
              <a:gd name="connsiteY570" fmla="*/ 1127489 h 2102199"/>
              <a:gd name="connsiteX571" fmla="*/ 5936210 w 12191684"/>
              <a:gd name="connsiteY571" fmla="*/ 1120439 h 2102199"/>
              <a:gd name="connsiteX572" fmla="*/ 5953928 w 12191684"/>
              <a:gd name="connsiteY572" fmla="*/ 1129370 h 2102199"/>
              <a:gd name="connsiteX573" fmla="*/ 5970343 w 12191684"/>
              <a:gd name="connsiteY573" fmla="*/ 1135784 h 2102199"/>
              <a:gd name="connsiteX574" fmla="*/ 5955601 w 12191684"/>
              <a:gd name="connsiteY574" fmla="*/ 1135600 h 2102199"/>
              <a:gd name="connsiteX575" fmla="*/ 5939241 w 12191684"/>
              <a:gd name="connsiteY575" fmla="*/ 1130376 h 2102199"/>
              <a:gd name="connsiteX576" fmla="*/ 5953928 w 12191684"/>
              <a:gd name="connsiteY576" fmla="*/ 1129370 h 2102199"/>
              <a:gd name="connsiteX577" fmla="*/ 5958259 w 12191684"/>
              <a:gd name="connsiteY577" fmla="*/ 1129071 h 2102199"/>
              <a:gd name="connsiteX578" fmla="*/ 5973913 w 12191684"/>
              <a:gd name="connsiteY578" fmla="*/ 1127983 h 2102199"/>
              <a:gd name="connsiteX579" fmla="*/ 5991426 w 12191684"/>
              <a:gd name="connsiteY579" fmla="*/ 1136039 h 2102199"/>
              <a:gd name="connsiteX580" fmla="*/ 5975623 w 12191684"/>
              <a:gd name="connsiteY580" fmla="*/ 1135849 h 2102199"/>
              <a:gd name="connsiteX581" fmla="*/ 5958259 w 12191684"/>
              <a:gd name="connsiteY581" fmla="*/ 1129071 h 2102199"/>
              <a:gd name="connsiteX582" fmla="*/ 5977780 w 12191684"/>
              <a:gd name="connsiteY582" fmla="*/ 1127712 h 2102199"/>
              <a:gd name="connsiteX583" fmla="*/ 5993341 w 12191684"/>
              <a:gd name="connsiteY583" fmla="*/ 1126615 h 2102199"/>
              <a:gd name="connsiteX584" fmla="*/ 6011616 w 12191684"/>
              <a:gd name="connsiteY584" fmla="*/ 1136253 h 2102199"/>
              <a:gd name="connsiteX585" fmla="*/ 5995999 w 12191684"/>
              <a:gd name="connsiteY585" fmla="*/ 1136093 h 2102199"/>
              <a:gd name="connsiteX586" fmla="*/ 5977780 w 12191684"/>
              <a:gd name="connsiteY586" fmla="*/ 1127712 h 2102199"/>
              <a:gd name="connsiteX587" fmla="*/ 5995609 w 12191684"/>
              <a:gd name="connsiteY587" fmla="*/ 1137959 h 2102199"/>
              <a:gd name="connsiteX588" fmla="*/ 6012155 w 12191684"/>
              <a:gd name="connsiteY588" fmla="*/ 1145569 h 2102199"/>
              <a:gd name="connsiteX589" fmla="*/ 5997077 w 12191684"/>
              <a:gd name="connsiteY589" fmla="*/ 1144208 h 2102199"/>
              <a:gd name="connsiteX590" fmla="*/ 5980568 w 12191684"/>
              <a:gd name="connsiteY590" fmla="*/ 1137779 h 2102199"/>
              <a:gd name="connsiteX591" fmla="*/ 5995609 w 12191684"/>
              <a:gd name="connsiteY591" fmla="*/ 1137959 h 2102199"/>
              <a:gd name="connsiteX592" fmla="*/ 6000163 w 12191684"/>
              <a:gd name="connsiteY592" fmla="*/ 1138008 h 2102199"/>
              <a:gd name="connsiteX593" fmla="*/ 6015222 w 12191684"/>
              <a:gd name="connsiteY593" fmla="*/ 1138158 h 2102199"/>
              <a:gd name="connsiteX594" fmla="*/ 6032847 w 12191684"/>
              <a:gd name="connsiteY594" fmla="*/ 1147422 h 2102199"/>
              <a:gd name="connsiteX595" fmla="*/ 6017713 w 12191684"/>
              <a:gd name="connsiteY595" fmla="*/ 1146067 h 2102199"/>
              <a:gd name="connsiteX596" fmla="*/ 6000163 w 12191684"/>
              <a:gd name="connsiteY596" fmla="*/ 1138008 h 2102199"/>
              <a:gd name="connsiteX597" fmla="*/ 6019312 w 12191684"/>
              <a:gd name="connsiteY597" fmla="*/ 1138199 h 2102199"/>
              <a:gd name="connsiteX598" fmla="*/ 6193492 w 12191684"/>
              <a:gd name="connsiteY598" fmla="*/ 1138980 h 2102199"/>
              <a:gd name="connsiteX599" fmla="*/ 6922818 w 12191684"/>
              <a:gd name="connsiteY599" fmla="*/ 1084473 h 2102199"/>
              <a:gd name="connsiteX600" fmla="*/ 7653446 w 12191684"/>
              <a:gd name="connsiteY600" fmla="*/ 859512 h 2102199"/>
              <a:gd name="connsiteX601" fmla="*/ 8007456 w 12191684"/>
              <a:gd name="connsiteY601" fmla="*/ 680358 h 2102199"/>
              <a:gd name="connsiteX602" fmla="*/ 8085055 w 12191684"/>
              <a:gd name="connsiteY602" fmla="*/ 639543 h 2102199"/>
              <a:gd name="connsiteX603" fmla="*/ 8923547 w 12191684"/>
              <a:gd name="connsiteY603" fmla="*/ 270968 h 2102199"/>
              <a:gd name="connsiteX604" fmla="*/ 8934516 w 12191684"/>
              <a:gd name="connsiteY604" fmla="*/ 272746 h 2102199"/>
              <a:gd name="connsiteX605" fmla="*/ 8876066 w 12191684"/>
              <a:gd name="connsiteY605" fmla="*/ 295239 h 2102199"/>
              <a:gd name="connsiteX606" fmla="*/ 8271542 w 12191684"/>
              <a:gd name="connsiteY606" fmla="*/ 618327 h 2102199"/>
              <a:gd name="connsiteX607" fmla="*/ 8061593 w 12191684"/>
              <a:gd name="connsiteY607" fmla="*/ 743136 h 2102199"/>
              <a:gd name="connsiteX608" fmla="*/ 7707360 w 12191684"/>
              <a:gd name="connsiteY608" fmla="*/ 936509 h 2102199"/>
              <a:gd name="connsiteX609" fmla="*/ 6219036 w 12191684"/>
              <a:gd name="connsiteY609" fmla="*/ 1162685 h 2102199"/>
              <a:gd name="connsiteX610" fmla="*/ 6037643 w 12191684"/>
              <a:gd name="connsiteY610" fmla="*/ 1147844 h 2102199"/>
              <a:gd name="connsiteX611" fmla="*/ 6019312 w 12191684"/>
              <a:gd name="connsiteY611" fmla="*/ 1138199 h 2102199"/>
              <a:gd name="connsiteX612" fmla="*/ 6037104 w 12191684"/>
              <a:gd name="connsiteY612" fmla="*/ 1149662 h 2102199"/>
              <a:gd name="connsiteX613" fmla="*/ 6053706 w 12191684"/>
              <a:gd name="connsiteY613" fmla="*/ 1158361 h 2102199"/>
              <a:gd name="connsiteX614" fmla="*/ 6039409 w 12191684"/>
              <a:gd name="connsiteY614" fmla="*/ 1156000 h 2102199"/>
              <a:gd name="connsiteX615" fmla="*/ 6022789 w 12191684"/>
              <a:gd name="connsiteY615" fmla="*/ 1148385 h 2102199"/>
              <a:gd name="connsiteX616" fmla="*/ 6037104 w 12191684"/>
              <a:gd name="connsiteY616" fmla="*/ 1149662 h 2102199"/>
              <a:gd name="connsiteX617" fmla="*/ 6041937 w 12191684"/>
              <a:gd name="connsiteY617" fmla="*/ 1150086 h 2102199"/>
              <a:gd name="connsiteX618" fmla="*/ 6218887 w 12191684"/>
              <a:gd name="connsiteY618" fmla="*/ 1164541 h 2102199"/>
              <a:gd name="connsiteX619" fmla="*/ 6963830 w 12191684"/>
              <a:gd name="connsiteY619" fmla="*/ 1156262 h 2102199"/>
              <a:gd name="connsiteX620" fmla="*/ 7708196 w 12191684"/>
              <a:gd name="connsiteY620" fmla="*/ 938171 h 2102199"/>
              <a:gd name="connsiteX621" fmla="*/ 8062522 w 12191684"/>
              <a:gd name="connsiteY621" fmla="*/ 744746 h 2102199"/>
              <a:gd name="connsiteX622" fmla="*/ 8272508 w 12191684"/>
              <a:gd name="connsiteY622" fmla="*/ 619920 h 2102199"/>
              <a:gd name="connsiteX623" fmla="*/ 8939480 w 12191684"/>
              <a:gd name="connsiteY623" fmla="*/ 273549 h 2102199"/>
              <a:gd name="connsiteX624" fmla="*/ 8983169 w 12191684"/>
              <a:gd name="connsiteY624" fmla="*/ 281191 h 2102199"/>
              <a:gd name="connsiteX625" fmla="*/ 8941897 w 12191684"/>
              <a:gd name="connsiteY625" fmla="*/ 299593 h 2102199"/>
              <a:gd name="connsiteX626" fmla="*/ 8360611 w 12191684"/>
              <a:gd name="connsiteY626" fmla="*/ 647117 h 2102199"/>
              <a:gd name="connsiteX627" fmla="*/ 8116604 w 12191684"/>
              <a:gd name="connsiteY627" fmla="*/ 807561 h 2102199"/>
              <a:gd name="connsiteX628" fmla="*/ 7762092 w 12191684"/>
              <a:gd name="connsiteY628" fmla="*/ 1015184 h 2102199"/>
              <a:gd name="connsiteX629" fmla="*/ 6244580 w 12191684"/>
              <a:gd name="connsiteY629" fmla="*/ 1188256 h 2102199"/>
              <a:gd name="connsiteX630" fmla="*/ 6059562 w 12191684"/>
              <a:gd name="connsiteY630" fmla="*/ 1159322 h 2102199"/>
              <a:gd name="connsiteX631" fmla="*/ 6041937 w 12191684"/>
              <a:gd name="connsiteY631" fmla="*/ 1150086 h 2102199"/>
              <a:gd name="connsiteX632" fmla="*/ 9023678 w 12191684"/>
              <a:gd name="connsiteY632" fmla="*/ 264264 h 2102199"/>
              <a:gd name="connsiteX633" fmla="*/ 8980324 w 12191684"/>
              <a:gd name="connsiteY633" fmla="*/ 259263 h 2102199"/>
              <a:gd name="connsiteX634" fmla="*/ 9009103 w 12191684"/>
              <a:gd name="connsiteY634" fmla="*/ 249869 h 2102199"/>
              <a:gd name="connsiteX635" fmla="*/ 9054726 w 12191684"/>
              <a:gd name="connsiteY635" fmla="*/ 252102 h 2102199"/>
              <a:gd name="connsiteX636" fmla="*/ 9023678 w 12191684"/>
              <a:gd name="connsiteY636" fmla="*/ 264264 h 2102199"/>
              <a:gd name="connsiteX637" fmla="*/ 9060768 w 12191684"/>
              <a:gd name="connsiteY637" fmla="*/ 252494 h 2102199"/>
              <a:gd name="connsiteX638" fmla="*/ 9135560 w 12191684"/>
              <a:gd name="connsiteY638" fmla="*/ 258828 h 2102199"/>
              <a:gd name="connsiteX639" fmla="*/ 9098062 w 12191684"/>
              <a:gd name="connsiteY639" fmla="*/ 275116 h 2102199"/>
              <a:gd name="connsiteX640" fmla="*/ 9028791 w 12191684"/>
              <a:gd name="connsiteY640" fmla="*/ 264922 h 2102199"/>
              <a:gd name="connsiteX641" fmla="*/ 9060768 w 12191684"/>
              <a:gd name="connsiteY641" fmla="*/ 252494 h 2102199"/>
              <a:gd name="connsiteX642" fmla="*/ 9019868 w 12191684"/>
              <a:gd name="connsiteY642" fmla="*/ 265809 h 2102199"/>
              <a:gd name="connsiteX643" fmla="*/ 8986367 w 12191684"/>
              <a:gd name="connsiteY643" fmla="*/ 279834 h 2102199"/>
              <a:gd name="connsiteX644" fmla="*/ 8943235 w 12191684"/>
              <a:gd name="connsiteY644" fmla="*/ 272184 h 2102199"/>
              <a:gd name="connsiteX645" fmla="*/ 8975659 w 12191684"/>
              <a:gd name="connsiteY645" fmla="*/ 260842 h 2102199"/>
              <a:gd name="connsiteX646" fmla="*/ 9019868 w 12191684"/>
              <a:gd name="connsiteY646" fmla="*/ 265809 h 2102199"/>
              <a:gd name="connsiteX647" fmla="*/ 6244301 w 12191684"/>
              <a:gd name="connsiteY647" fmla="*/ 1190096 h 2102199"/>
              <a:gd name="connsiteX648" fmla="*/ 7004878 w 12191684"/>
              <a:gd name="connsiteY648" fmla="*/ 1228074 h 2102199"/>
              <a:gd name="connsiteX649" fmla="*/ 7762947 w 12191684"/>
              <a:gd name="connsiteY649" fmla="*/ 1016831 h 2102199"/>
              <a:gd name="connsiteX650" fmla="*/ 8117589 w 12191684"/>
              <a:gd name="connsiteY650" fmla="*/ 809136 h 2102199"/>
              <a:gd name="connsiteX651" fmla="*/ 8361653 w 12191684"/>
              <a:gd name="connsiteY651" fmla="*/ 648664 h 2102199"/>
              <a:gd name="connsiteX652" fmla="*/ 8987594 w 12191684"/>
              <a:gd name="connsiteY652" fmla="*/ 282002 h 2102199"/>
              <a:gd name="connsiteX653" fmla="*/ 9053871 w 12191684"/>
              <a:gd name="connsiteY653" fmla="*/ 295536 h 2102199"/>
              <a:gd name="connsiteX654" fmla="*/ 8983987 w 12191684"/>
              <a:gd name="connsiteY654" fmla="*/ 330370 h 2102199"/>
              <a:gd name="connsiteX655" fmla="*/ 8403594 w 12191684"/>
              <a:gd name="connsiteY655" fmla="*/ 707770 h 2102199"/>
              <a:gd name="connsiteX656" fmla="*/ 8171615 w 12191684"/>
              <a:gd name="connsiteY656" fmla="*/ 871994 h 2102199"/>
              <a:gd name="connsiteX657" fmla="*/ 7816805 w 12191684"/>
              <a:gd name="connsiteY657" fmla="*/ 1093865 h 2102199"/>
              <a:gd name="connsiteX658" fmla="*/ 6270105 w 12191684"/>
              <a:gd name="connsiteY658" fmla="*/ 1213831 h 2102199"/>
              <a:gd name="connsiteX659" fmla="*/ 6081462 w 12191684"/>
              <a:gd name="connsiteY659" fmla="*/ 1170759 h 2102199"/>
              <a:gd name="connsiteX660" fmla="*/ 6064823 w 12191684"/>
              <a:gd name="connsiteY660" fmla="*/ 1162076 h 2102199"/>
              <a:gd name="connsiteX661" fmla="*/ 6244301 w 12191684"/>
              <a:gd name="connsiteY661" fmla="*/ 1190096 h 2102199"/>
              <a:gd name="connsiteX662" fmla="*/ 8990736 w 12191684"/>
              <a:gd name="connsiteY662" fmla="*/ 280652 h 2102199"/>
              <a:gd name="connsiteX663" fmla="*/ 9025036 w 12191684"/>
              <a:gd name="connsiteY663" fmla="*/ 266434 h 2102199"/>
              <a:gd name="connsiteX664" fmla="*/ 9094864 w 12191684"/>
              <a:gd name="connsiteY664" fmla="*/ 276555 h 2102199"/>
              <a:gd name="connsiteX665" fmla="*/ 9056622 w 12191684"/>
              <a:gd name="connsiteY665" fmla="*/ 294226 h 2102199"/>
              <a:gd name="connsiteX666" fmla="*/ 8990736 w 12191684"/>
              <a:gd name="connsiteY666" fmla="*/ 280652 h 2102199"/>
              <a:gd name="connsiteX667" fmla="*/ 9097244 w 12191684"/>
              <a:gd name="connsiteY667" fmla="*/ 276951 h 2102199"/>
              <a:gd name="connsiteX668" fmla="*/ 9138943 w 12191684"/>
              <a:gd name="connsiteY668" fmla="*/ 284278 h 2102199"/>
              <a:gd name="connsiteX669" fmla="*/ 9100720 w 12191684"/>
              <a:gd name="connsiteY669" fmla="*/ 304529 h 2102199"/>
              <a:gd name="connsiteX670" fmla="*/ 9058760 w 12191684"/>
              <a:gd name="connsiteY670" fmla="*/ 294698 h 2102199"/>
              <a:gd name="connsiteX671" fmla="*/ 9097244 w 12191684"/>
              <a:gd name="connsiteY671" fmla="*/ 276951 h 2102199"/>
              <a:gd name="connsiteX672" fmla="*/ 9100423 w 12191684"/>
              <a:gd name="connsiteY672" fmla="*/ 275516 h 2102199"/>
              <a:gd name="connsiteX673" fmla="*/ 9138293 w 12191684"/>
              <a:gd name="connsiteY673" fmla="*/ 259126 h 2102199"/>
              <a:gd name="connsiteX674" fmla="*/ 9179416 w 12191684"/>
              <a:gd name="connsiteY674" fmla="*/ 263961 h 2102199"/>
              <a:gd name="connsiteX675" fmla="*/ 9141713 w 12191684"/>
              <a:gd name="connsiteY675" fmla="*/ 282844 h 2102199"/>
              <a:gd name="connsiteX676" fmla="*/ 9100423 w 12191684"/>
              <a:gd name="connsiteY676" fmla="*/ 275516 h 2102199"/>
              <a:gd name="connsiteX677" fmla="*/ 9141825 w 12191684"/>
              <a:gd name="connsiteY677" fmla="*/ 257646 h 2102199"/>
              <a:gd name="connsiteX678" fmla="*/ 9179490 w 12191684"/>
              <a:gd name="connsiteY678" fmla="*/ 242416 h 2102199"/>
              <a:gd name="connsiteX679" fmla="*/ 9219758 w 12191684"/>
              <a:gd name="connsiteY679" fmla="*/ 244894 h 2102199"/>
              <a:gd name="connsiteX680" fmla="*/ 9182390 w 12191684"/>
              <a:gd name="connsiteY680" fmla="*/ 262506 h 2102199"/>
              <a:gd name="connsiteX681" fmla="*/ 9141825 w 12191684"/>
              <a:gd name="connsiteY681" fmla="*/ 257646 h 2102199"/>
              <a:gd name="connsiteX682" fmla="*/ 9222510 w 12191684"/>
              <a:gd name="connsiteY682" fmla="*/ 245095 h 2102199"/>
              <a:gd name="connsiteX683" fmla="*/ 9263410 w 12191684"/>
              <a:gd name="connsiteY683" fmla="*/ 248642 h 2102199"/>
              <a:gd name="connsiteX684" fmla="*/ 9225930 w 12191684"/>
              <a:gd name="connsiteY684" fmla="*/ 268761 h 2102199"/>
              <a:gd name="connsiteX685" fmla="*/ 9184770 w 12191684"/>
              <a:gd name="connsiteY685" fmla="*/ 262816 h 2102199"/>
              <a:gd name="connsiteX686" fmla="*/ 9222510 w 12191684"/>
              <a:gd name="connsiteY686" fmla="*/ 245095 h 2102199"/>
              <a:gd name="connsiteX687" fmla="*/ 9225838 w 12191684"/>
              <a:gd name="connsiteY687" fmla="*/ 243600 h 2102199"/>
              <a:gd name="connsiteX688" fmla="*/ 9262945 w 12191684"/>
              <a:gd name="connsiteY688" fmla="*/ 227303 h 2102199"/>
              <a:gd name="connsiteX689" fmla="*/ 9303326 w 12191684"/>
              <a:gd name="connsiteY689" fmla="*/ 228439 h 2102199"/>
              <a:gd name="connsiteX690" fmla="*/ 9266385 w 12191684"/>
              <a:gd name="connsiteY690" fmla="*/ 247110 h 2102199"/>
              <a:gd name="connsiteX691" fmla="*/ 9225838 w 12191684"/>
              <a:gd name="connsiteY691" fmla="*/ 243600 h 2102199"/>
              <a:gd name="connsiteX692" fmla="*/ 9264098 w 12191684"/>
              <a:gd name="connsiteY692" fmla="*/ 225351 h 2102199"/>
              <a:gd name="connsiteX693" fmla="*/ 9225522 w 12191684"/>
              <a:gd name="connsiteY693" fmla="*/ 225205 h 2102199"/>
              <a:gd name="connsiteX694" fmla="*/ 9261551 w 12191684"/>
              <a:gd name="connsiteY694" fmla="*/ 212760 h 2102199"/>
              <a:gd name="connsiteX695" fmla="*/ 9299849 w 12191684"/>
              <a:gd name="connsiteY695" fmla="*/ 210650 h 2102199"/>
              <a:gd name="connsiteX696" fmla="*/ 9264098 w 12191684"/>
              <a:gd name="connsiteY696" fmla="*/ 225351 h 2102199"/>
              <a:gd name="connsiteX697" fmla="*/ 9259599 w 12191684"/>
              <a:gd name="connsiteY697" fmla="*/ 227253 h 2102199"/>
              <a:gd name="connsiteX698" fmla="*/ 9223067 w 12191684"/>
              <a:gd name="connsiteY698" fmla="*/ 243385 h 2102199"/>
              <a:gd name="connsiteX699" fmla="*/ 9183283 w 12191684"/>
              <a:gd name="connsiteY699" fmla="*/ 240962 h 2102199"/>
              <a:gd name="connsiteX700" fmla="*/ 9219925 w 12191684"/>
              <a:gd name="connsiteY700" fmla="*/ 227199 h 2102199"/>
              <a:gd name="connsiteX701" fmla="*/ 9259599 w 12191684"/>
              <a:gd name="connsiteY701" fmla="*/ 227253 h 2102199"/>
              <a:gd name="connsiteX702" fmla="*/ 9179918 w 12191684"/>
              <a:gd name="connsiteY702" fmla="*/ 240789 h 2102199"/>
              <a:gd name="connsiteX703" fmla="*/ 9098359 w 12191684"/>
              <a:gd name="connsiteY703" fmla="*/ 238843 h 2102199"/>
              <a:gd name="connsiteX704" fmla="*/ 9120520 w 12191684"/>
              <a:gd name="connsiteY704" fmla="*/ 231295 h 2102199"/>
              <a:gd name="connsiteX705" fmla="*/ 9215762 w 12191684"/>
              <a:gd name="connsiteY705" fmla="*/ 227255 h 2102199"/>
              <a:gd name="connsiteX706" fmla="*/ 9179918 w 12191684"/>
              <a:gd name="connsiteY706" fmla="*/ 240789 h 2102199"/>
              <a:gd name="connsiteX707" fmla="*/ 9176181 w 12191684"/>
              <a:gd name="connsiteY707" fmla="*/ 242271 h 2102199"/>
              <a:gd name="connsiteX708" fmla="*/ 9139036 w 12191684"/>
              <a:gd name="connsiteY708" fmla="*/ 257356 h 2102199"/>
              <a:gd name="connsiteX709" fmla="*/ 9064802 w 12191684"/>
              <a:gd name="connsiteY709" fmla="*/ 250987 h 2102199"/>
              <a:gd name="connsiteX710" fmla="*/ 9094028 w 12191684"/>
              <a:gd name="connsiteY710" fmla="*/ 240341 h 2102199"/>
              <a:gd name="connsiteX711" fmla="*/ 9176181 w 12191684"/>
              <a:gd name="connsiteY711" fmla="*/ 242271 h 2102199"/>
              <a:gd name="connsiteX712" fmla="*/ 9058685 w 12191684"/>
              <a:gd name="connsiteY712" fmla="*/ 250583 h 2102199"/>
              <a:gd name="connsiteX713" fmla="*/ 9015145 w 12191684"/>
              <a:gd name="connsiteY713" fmla="*/ 248393 h 2102199"/>
              <a:gd name="connsiteX714" fmla="*/ 9051063 w 12191684"/>
              <a:gd name="connsiteY714" fmla="*/ 240871 h 2102199"/>
              <a:gd name="connsiteX715" fmla="*/ 9086609 w 12191684"/>
              <a:gd name="connsiteY715" fmla="*/ 240330 h 2102199"/>
              <a:gd name="connsiteX716" fmla="*/ 9058685 w 12191684"/>
              <a:gd name="connsiteY716" fmla="*/ 250583 h 2102199"/>
              <a:gd name="connsiteX717" fmla="*/ 8974339 w 12191684"/>
              <a:gd name="connsiteY717" fmla="*/ 258672 h 2102199"/>
              <a:gd name="connsiteX718" fmla="*/ 8971940 w 12191684"/>
              <a:gd name="connsiteY718" fmla="*/ 258438 h 2102199"/>
              <a:gd name="connsiteX719" fmla="*/ 8982927 w 12191684"/>
              <a:gd name="connsiteY719" fmla="*/ 255776 h 2102199"/>
              <a:gd name="connsiteX720" fmla="*/ 8974339 w 12191684"/>
              <a:gd name="connsiteY720" fmla="*/ 258672 h 2102199"/>
              <a:gd name="connsiteX721" fmla="*/ 8969746 w 12191684"/>
              <a:gd name="connsiteY721" fmla="*/ 260252 h 2102199"/>
              <a:gd name="connsiteX722" fmla="*/ 8938253 w 12191684"/>
              <a:gd name="connsiteY722" fmla="*/ 271360 h 2102199"/>
              <a:gd name="connsiteX723" fmla="*/ 8928195 w 12191684"/>
              <a:gd name="connsiteY723" fmla="*/ 269698 h 2102199"/>
              <a:gd name="connsiteX724" fmla="*/ 8966083 w 12191684"/>
              <a:gd name="connsiteY724" fmla="*/ 259886 h 2102199"/>
              <a:gd name="connsiteX725" fmla="*/ 8969746 w 12191684"/>
              <a:gd name="connsiteY725" fmla="*/ 260252 h 2102199"/>
              <a:gd name="connsiteX726" fmla="*/ 8924886 w 12191684"/>
              <a:gd name="connsiteY726" fmla="*/ 269185 h 2102199"/>
              <a:gd name="connsiteX727" fmla="*/ 8886663 w 12191684"/>
              <a:gd name="connsiteY727" fmla="*/ 263469 h 2102199"/>
              <a:gd name="connsiteX728" fmla="*/ 8924161 w 12191684"/>
              <a:gd name="connsiteY728" fmla="*/ 256289 h 2102199"/>
              <a:gd name="connsiteX729" fmla="*/ 8961920 w 12191684"/>
              <a:gd name="connsiteY729" fmla="*/ 259481 h 2102199"/>
              <a:gd name="connsiteX730" fmla="*/ 8924886 w 12191684"/>
              <a:gd name="connsiteY730" fmla="*/ 269185 h 2102199"/>
              <a:gd name="connsiteX731" fmla="*/ 8920182 w 12191684"/>
              <a:gd name="connsiteY731" fmla="*/ 270457 h 2102199"/>
              <a:gd name="connsiteX732" fmla="*/ 8758162 w 12191684"/>
              <a:gd name="connsiteY732" fmla="*/ 321794 h 2102199"/>
              <a:gd name="connsiteX733" fmla="*/ 8084200 w 12191684"/>
              <a:gd name="connsiteY733" fmla="*/ 637896 h 2102199"/>
              <a:gd name="connsiteX734" fmla="*/ 8006582 w 12191684"/>
              <a:gd name="connsiteY734" fmla="*/ 678712 h 2102199"/>
              <a:gd name="connsiteX735" fmla="*/ 7652646 w 12191684"/>
              <a:gd name="connsiteY735" fmla="*/ 857835 h 2102199"/>
              <a:gd name="connsiteX736" fmla="*/ 6193473 w 12191684"/>
              <a:gd name="connsiteY736" fmla="*/ 1137123 h 2102199"/>
              <a:gd name="connsiteX737" fmla="*/ 6015687 w 12191684"/>
              <a:gd name="connsiteY737" fmla="*/ 1136295 h 2102199"/>
              <a:gd name="connsiteX738" fmla="*/ 5996854 w 12191684"/>
              <a:gd name="connsiteY738" fmla="*/ 1126368 h 2102199"/>
              <a:gd name="connsiteX739" fmla="*/ 6168078 w 12191684"/>
              <a:gd name="connsiteY739" fmla="*/ 1113415 h 2102199"/>
              <a:gd name="connsiteX740" fmla="*/ 7598695 w 12191684"/>
              <a:gd name="connsiteY740" fmla="*/ 780852 h 2102199"/>
              <a:gd name="connsiteX741" fmla="*/ 7925748 w 12191684"/>
              <a:gd name="connsiteY741" fmla="*/ 628569 h 2102199"/>
              <a:gd name="connsiteX742" fmla="*/ 7952370 w 12191684"/>
              <a:gd name="connsiteY742" fmla="*/ 615966 h 2102199"/>
              <a:gd name="connsiteX743" fmla="*/ 8880714 w 12191684"/>
              <a:gd name="connsiteY743" fmla="*/ 264673 h 2102199"/>
              <a:gd name="connsiteX744" fmla="*/ 8920182 w 12191684"/>
              <a:gd name="connsiteY744" fmla="*/ 270457 h 2102199"/>
              <a:gd name="connsiteX745" fmla="*/ 8670021 w 12191684"/>
              <a:gd name="connsiteY745" fmla="*/ 316827 h 2102199"/>
              <a:gd name="connsiteX746" fmla="*/ 7951590 w 12191684"/>
              <a:gd name="connsiteY746" fmla="*/ 614285 h 2102199"/>
              <a:gd name="connsiteX747" fmla="*/ 7924949 w 12191684"/>
              <a:gd name="connsiteY747" fmla="*/ 626888 h 2102199"/>
              <a:gd name="connsiteX748" fmla="*/ 7597932 w 12191684"/>
              <a:gd name="connsiteY748" fmla="*/ 779154 h 2102199"/>
              <a:gd name="connsiteX749" fmla="*/ 6167929 w 12191684"/>
              <a:gd name="connsiteY749" fmla="*/ 1111560 h 2102199"/>
              <a:gd name="connsiteX750" fmla="*/ 5993750 w 12191684"/>
              <a:gd name="connsiteY750" fmla="*/ 1124723 h 2102199"/>
              <a:gd name="connsiteX751" fmla="*/ 5974489 w 12191684"/>
              <a:gd name="connsiteY751" fmla="*/ 1114548 h 2102199"/>
              <a:gd name="connsiteX752" fmla="*/ 6142683 w 12191684"/>
              <a:gd name="connsiteY752" fmla="*/ 1087840 h 2102199"/>
              <a:gd name="connsiteX753" fmla="*/ 6840961 w 12191684"/>
              <a:gd name="connsiteY753" fmla="*/ 941292 h 2102199"/>
              <a:gd name="connsiteX754" fmla="*/ 7543944 w 12191684"/>
              <a:gd name="connsiteY754" fmla="*/ 702187 h 2102199"/>
              <a:gd name="connsiteX755" fmla="*/ 7713122 w 12191684"/>
              <a:gd name="connsiteY755" fmla="*/ 630039 h 2102199"/>
              <a:gd name="connsiteX756" fmla="*/ 7897304 w 12191684"/>
              <a:gd name="connsiteY756" fmla="*/ 551570 h 2102199"/>
              <a:gd name="connsiteX757" fmla="*/ 8834069 w 12191684"/>
              <a:gd name="connsiteY757" fmla="*/ 258769 h 2102199"/>
              <a:gd name="connsiteX758" fmla="*/ 8875062 w 12191684"/>
              <a:gd name="connsiteY758" fmla="*/ 263915 h 2102199"/>
              <a:gd name="connsiteX759" fmla="*/ 8670021 w 12191684"/>
              <a:gd name="connsiteY759" fmla="*/ 316827 h 2102199"/>
              <a:gd name="connsiteX760" fmla="*/ 5990217 w 12191684"/>
              <a:gd name="connsiteY760" fmla="*/ 1124974 h 2102199"/>
              <a:gd name="connsiteX761" fmla="*/ 5974266 w 12191684"/>
              <a:gd name="connsiteY761" fmla="*/ 1126096 h 2102199"/>
              <a:gd name="connsiteX762" fmla="*/ 5955564 w 12191684"/>
              <a:gd name="connsiteY762" fmla="*/ 1117472 h 2102199"/>
              <a:gd name="connsiteX763" fmla="*/ 5971403 w 12191684"/>
              <a:gd name="connsiteY763" fmla="*/ 1115027 h 2102199"/>
              <a:gd name="connsiteX764" fmla="*/ 5990217 w 12191684"/>
              <a:gd name="connsiteY764" fmla="*/ 1124974 h 2102199"/>
              <a:gd name="connsiteX765" fmla="*/ 5952496 w 12191684"/>
              <a:gd name="connsiteY765" fmla="*/ 1116059 h 2102199"/>
              <a:gd name="connsiteX766" fmla="*/ 5933459 w 12191684"/>
              <a:gd name="connsiteY766" fmla="*/ 1107266 h 2102199"/>
              <a:gd name="connsiteX767" fmla="*/ 5949466 w 12191684"/>
              <a:gd name="connsiteY767" fmla="*/ 1103410 h 2102199"/>
              <a:gd name="connsiteX768" fmla="*/ 5968652 w 12191684"/>
              <a:gd name="connsiteY768" fmla="*/ 1113568 h 2102199"/>
              <a:gd name="connsiteX769" fmla="*/ 5952496 w 12191684"/>
              <a:gd name="connsiteY769" fmla="*/ 1116059 h 2102199"/>
              <a:gd name="connsiteX770" fmla="*/ 5949168 w 12191684"/>
              <a:gd name="connsiteY770" fmla="*/ 1116570 h 2102199"/>
              <a:gd name="connsiteX771" fmla="*/ 5932752 w 12191684"/>
              <a:gd name="connsiteY771" fmla="*/ 1119086 h 2102199"/>
              <a:gd name="connsiteX772" fmla="*/ 5914310 w 12191684"/>
              <a:gd name="connsiteY772" fmla="*/ 1111857 h 2102199"/>
              <a:gd name="connsiteX773" fmla="*/ 5930540 w 12191684"/>
              <a:gd name="connsiteY773" fmla="*/ 1107968 h 2102199"/>
              <a:gd name="connsiteX774" fmla="*/ 5949168 w 12191684"/>
              <a:gd name="connsiteY774" fmla="*/ 1116570 h 2102199"/>
              <a:gd name="connsiteX775" fmla="*/ 5911280 w 12191684"/>
              <a:gd name="connsiteY775" fmla="*/ 1110670 h 2102199"/>
              <a:gd name="connsiteX776" fmla="*/ 5892317 w 12191684"/>
              <a:gd name="connsiteY776" fmla="*/ 1103229 h 2102199"/>
              <a:gd name="connsiteX777" fmla="*/ 5908677 w 12191684"/>
              <a:gd name="connsiteY777" fmla="*/ 1097864 h 2102199"/>
              <a:gd name="connsiteX778" fmla="*/ 5927807 w 12191684"/>
              <a:gd name="connsiteY778" fmla="*/ 1106710 h 2102199"/>
              <a:gd name="connsiteX779" fmla="*/ 5911280 w 12191684"/>
              <a:gd name="connsiteY779" fmla="*/ 1110670 h 2102199"/>
              <a:gd name="connsiteX780" fmla="*/ 5908119 w 12191684"/>
              <a:gd name="connsiteY780" fmla="*/ 1111428 h 2102199"/>
              <a:gd name="connsiteX781" fmla="*/ 5892075 w 12191684"/>
              <a:gd name="connsiteY781" fmla="*/ 1115254 h 2102199"/>
              <a:gd name="connsiteX782" fmla="*/ 5873651 w 12191684"/>
              <a:gd name="connsiteY782" fmla="*/ 1109342 h 2102199"/>
              <a:gd name="connsiteX783" fmla="*/ 5889547 w 12191684"/>
              <a:gd name="connsiteY783" fmla="*/ 1104140 h 2102199"/>
              <a:gd name="connsiteX784" fmla="*/ 5908119 w 12191684"/>
              <a:gd name="connsiteY784" fmla="*/ 1111428 h 2102199"/>
              <a:gd name="connsiteX785" fmla="*/ 5870640 w 12191684"/>
              <a:gd name="connsiteY785" fmla="*/ 1108372 h 2102199"/>
              <a:gd name="connsiteX786" fmla="*/ 5860731 w 12191684"/>
              <a:gd name="connsiteY786" fmla="*/ 1105189 h 2102199"/>
              <a:gd name="connsiteX787" fmla="*/ 5852216 w 12191684"/>
              <a:gd name="connsiteY787" fmla="*/ 1102456 h 2102199"/>
              <a:gd name="connsiteX788" fmla="*/ 5868167 w 12191684"/>
              <a:gd name="connsiteY788" fmla="*/ 1095754 h 2102199"/>
              <a:gd name="connsiteX789" fmla="*/ 5879675 w 12191684"/>
              <a:gd name="connsiteY789" fmla="*/ 1100264 h 2102199"/>
              <a:gd name="connsiteX790" fmla="*/ 5886833 w 12191684"/>
              <a:gd name="connsiteY790" fmla="*/ 1103073 h 2102199"/>
              <a:gd name="connsiteX791" fmla="*/ 5870640 w 12191684"/>
              <a:gd name="connsiteY791" fmla="*/ 1108372 h 2102199"/>
              <a:gd name="connsiteX792" fmla="*/ 5849799 w 12191684"/>
              <a:gd name="connsiteY792" fmla="*/ 1101683 h 2102199"/>
              <a:gd name="connsiteX793" fmla="*/ 5639293 w 12191684"/>
              <a:gd name="connsiteY793" fmla="*/ 1034894 h 2102199"/>
              <a:gd name="connsiteX794" fmla="*/ 5151092 w 12191684"/>
              <a:gd name="connsiteY794" fmla="*/ 879745 h 2102199"/>
              <a:gd name="connsiteX795" fmla="*/ 4590833 w 12191684"/>
              <a:gd name="connsiteY795" fmla="*/ 702156 h 2102199"/>
              <a:gd name="connsiteX796" fmla="*/ 3192750 w 12191684"/>
              <a:gd name="connsiteY796" fmla="*/ 334367 h 2102199"/>
              <a:gd name="connsiteX797" fmla="*/ 2687390 w 12191684"/>
              <a:gd name="connsiteY797" fmla="*/ 273443 h 2102199"/>
              <a:gd name="connsiteX798" fmla="*/ 2324902 w 12191684"/>
              <a:gd name="connsiteY798" fmla="*/ 273722 h 2102199"/>
              <a:gd name="connsiteX799" fmla="*/ 2264593 w 12191684"/>
              <a:gd name="connsiteY799" fmla="*/ 237592 h 2102199"/>
              <a:gd name="connsiteX800" fmla="*/ 2651546 w 12191684"/>
              <a:gd name="connsiteY800" fmla="*/ 211168 h 2102199"/>
              <a:gd name="connsiteX801" fmla="*/ 3173322 w 12191684"/>
              <a:gd name="connsiteY801" fmla="*/ 247692 h 2102199"/>
              <a:gd name="connsiteX802" fmla="*/ 4595945 w 12191684"/>
              <a:gd name="connsiteY802" fmla="*/ 619364 h 2102199"/>
              <a:gd name="connsiteX803" fmla="*/ 5416981 w 12191684"/>
              <a:gd name="connsiteY803" fmla="*/ 922448 h 2102199"/>
              <a:gd name="connsiteX804" fmla="*/ 5655523 w 12191684"/>
              <a:gd name="connsiteY804" fmla="*/ 1013323 h 2102199"/>
              <a:gd name="connsiteX805" fmla="*/ 5865955 w 12191684"/>
              <a:gd name="connsiteY805" fmla="*/ 1094886 h 2102199"/>
              <a:gd name="connsiteX806" fmla="*/ 5849799 w 12191684"/>
              <a:gd name="connsiteY806" fmla="*/ 1101683 h 2102199"/>
              <a:gd name="connsiteX807" fmla="*/ 2322132 w 12191684"/>
              <a:gd name="connsiteY807" fmla="*/ 273868 h 2102199"/>
              <a:gd name="connsiteX808" fmla="*/ 2249813 w 12191684"/>
              <a:gd name="connsiteY808" fmla="*/ 278734 h 2102199"/>
              <a:gd name="connsiteX809" fmla="*/ 2186696 w 12191684"/>
              <a:gd name="connsiteY809" fmla="*/ 248705 h 2102199"/>
              <a:gd name="connsiteX810" fmla="*/ 2261971 w 12191684"/>
              <a:gd name="connsiteY810" fmla="*/ 237934 h 2102199"/>
              <a:gd name="connsiteX811" fmla="*/ 2322132 w 12191684"/>
              <a:gd name="connsiteY811" fmla="*/ 273868 h 2102199"/>
              <a:gd name="connsiteX812" fmla="*/ 2246280 w 12191684"/>
              <a:gd name="connsiteY812" fmla="*/ 279022 h 2102199"/>
              <a:gd name="connsiteX813" fmla="*/ 2173738 w 12191684"/>
              <a:gd name="connsiteY813" fmla="*/ 285599 h 2102199"/>
              <a:gd name="connsiteX814" fmla="*/ 2108130 w 12191684"/>
              <a:gd name="connsiteY814" fmla="*/ 261859 h 2102199"/>
              <a:gd name="connsiteX815" fmla="*/ 2183294 w 12191684"/>
              <a:gd name="connsiteY815" fmla="*/ 249230 h 2102199"/>
              <a:gd name="connsiteX816" fmla="*/ 2246280 w 12191684"/>
              <a:gd name="connsiteY816" fmla="*/ 279022 h 2102199"/>
              <a:gd name="connsiteX817" fmla="*/ 2169630 w 12191684"/>
              <a:gd name="connsiteY817" fmla="*/ 286020 h 2102199"/>
              <a:gd name="connsiteX818" fmla="*/ 2097403 w 12191684"/>
              <a:gd name="connsiteY818" fmla="*/ 294246 h 2102199"/>
              <a:gd name="connsiteX819" fmla="*/ 2029546 w 12191684"/>
              <a:gd name="connsiteY819" fmla="*/ 276992 h 2102199"/>
              <a:gd name="connsiteX820" fmla="*/ 2104022 w 12191684"/>
              <a:gd name="connsiteY820" fmla="*/ 262613 h 2102199"/>
              <a:gd name="connsiteX821" fmla="*/ 2169630 w 12191684"/>
              <a:gd name="connsiteY821" fmla="*/ 286020 h 2102199"/>
              <a:gd name="connsiteX822" fmla="*/ 2093685 w 12191684"/>
              <a:gd name="connsiteY822" fmla="*/ 294705 h 2102199"/>
              <a:gd name="connsiteX823" fmla="*/ 2020195 w 12191684"/>
              <a:gd name="connsiteY823" fmla="*/ 304780 h 2102199"/>
              <a:gd name="connsiteX824" fmla="*/ 1950255 w 12191684"/>
              <a:gd name="connsiteY824" fmla="*/ 294179 h 2102199"/>
              <a:gd name="connsiteX825" fmla="*/ 2026293 w 12191684"/>
              <a:gd name="connsiteY825" fmla="*/ 277665 h 2102199"/>
              <a:gd name="connsiteX826" fmla="*/ 2093685 w 12191684"/>
              <a:gd name="connsiteY826" fmla="*/ 294705 h 2102199"/>
              <a:gd name="connsiteX827" fmla="*/ 2025939 w 12191684"/>
              <a:gd name="connsiteY827" fmla="*/ 305813 h 2102199"/>
              <a:gd name="connsiteX828" fmla="*/ 2098351 w 12191684"/>
              <a:gd name="connsiteY828" fmla="*/ 296005 h 2102199"/>
              <a:gd name="connsiteX829" fmla="*/ 2161580 w 12191684"/>
              <a:gd name="connsiteY829" fmla="*/ 315403 h 2102199"/>
              <a:gd name="connsiteX830" fmla="*/ 2091863 w 12191684"/>
              <a:gd name="connsiteY830" fmla="*/ 319030 h 2102199"/>
              <a:gd name="connsiteX831" fmla="*/ 2025939 w 12191684"/>
              <a:gd name="connsiteY831" fmla="*/ 305813 h 2102199"/>
              <a:gd name="connsiteX832" fmla="*/ 2166581 w 12191684"/>
              <a:gd name="connsiteY832" fmla="*/ 317046 h 2102199"/>
              <a:gd name="connsiteX833" fmla="*/ 2226053 w 12191684"/>
              <a:gd name="connsiteY833" fmla="*/ 337955 h 2102199"/>
              <a:gd name="connsiteX834" fmla="*/ 2160501 w 12191684"/>
              <a:gd name="connsiteY834" fmla="*/ 335487 h 2102199"/>
              <a:gd name="connsiteX835" fmla="*/ 2098370 w 12191684"/>
              <a:gd name="connsiteY835" fmla="*/ 320482 h 2102199"/>
              <a:gd name="connsiteX836" fmla="*/ 2166581 w 12191684"/>
              <a:gd name="connsiteY836" fmla="*/ 317046 h 2102199"/>
              <a:gd name="connsiteX837" fmla="*/ 2170987 w 12191684"/>
              <a:gd name="connsiteY837" fmla="*/ 316881 h 2102199"/>
              <a:gd name="connsiteX838" fmla="*/ 2239160 w 12191684"/>
              <a:gd name="connsiteY838" fmla="*/ 314925 h 2102199"/>
              <a:gd name="connsiteX839" fmla="*/ 2297369 w 12191684"/>
              <a:gd name="connsiteY839" fmla="*/ 342055 h 2102199"/>
              <a:gd name="connsiteX840" fmla="*/ 2231686 w 12191684"/>
              <a:gd name="connsiteY840" fmla="*/ 338227 h 2102199"/>
              <a:gd name="connsiteX841" fmla="*/ 2170987 w 12191684"/>
              <a:gd name="connsiteY841" fmla="*/ 316881 h 2102199"/>
              <a:gd name="connsiteX842" fmla="*/ 2301775 w 12191684"/>
              <a:gd name="connsiteY842" fmla="*/ 344213 h 2102199"/>
              <a:gd name="connsiteX843" fmla="*/ 2356395 w 12191684"/>
              <a:gd name="connsiteY843" fmla="*/ 371923 h 2102199"/>
              <a:gd name="connsiteX844" fmla="*/ 2294636 w 12191684"/>
              <a:gd name="connsiteY844" fmla="*/ 362574 h 2102199"/>
              <a:gd name="connsiteX845" fmla="*/ 2237450 w 12191684"/>
              <a:gd name="connsiteY845" fmla="*/ 340369 h 2102199"/>
              <a:gd name="connsiteX846" fmla="*/ 2301775 w 12191684"/>
              <a:gd name="connsiteY846" fmla="*/ 344213 h 2102199"/>
              <a:gd name="connsiteX847" fmla="*/ 2306571 w 12191684"/>
              <a:gd name="connsiteY847" fmla="*/ 344553 h 2102199"/>
              <a:gd name="connsiteX848" fmla="*/ 2371528 w 12191684"/>
              <a:gd name="connsiteY848" fmla="*/ 349725 h 2102199"/>
              <a:gd name="connsiteX849" fmla="*/ 2424345 w 12191684"/>
              <a:gd name="connsiteY849" fmla="*/ 383431 h 2102199"/>
              <a:gd name="connsiteX850" fmla="*/ 2362140 w 12191684"/>
              <a:gd name="connsiteY850" fmla="*/ 372849 h 2102199"/>
              <a:gd name="connsiteX851" fmla="*/ 2306571 w 12191684"/>
              <a:gd name="connsiteY851" fmla="*/ 344553 h 2102199"/>
              <a:gd name="connsiteX852" fmla="*/ 2428287 w 12191684"/>
              <a:gd name="connsiteY852" fmla="*/ 386017 h 2102199"/>
              <a:gd name="connsiteX853" fmla="*/ 2438196 w 12191684"/>
              <a:gd name="connsiteY853" fmla="*/ 392567 h 2102199"/>
              <a:gd name="connsiteX854" fmla="*/ 2478891 w 12191684"/>
              <a:gd name="connsiteY854" fmla="*/ 420035 h 2102199"/>
              <a:gd name="connsiteX855" fmla="*/ 2420460 w 12191684"/>
              <a:gd name="connsiteY855" fmla="*/ 404335 h 2102199"/>
              <a:gd name="connsiteX856" fmla="*/ 2378518 w 12191684"/>
              <a:gd name="connsiteY856" fmla="*/ 381524 h 2102199"/>
              <a:gd name="connsiteX857" fmla="*/ 2367289 w 12191684"/>
              <a:gd name="connsiteY857" fmla="*/ 375558 h 2102199"/>
              <a:gd name="connsiteX858" fmla="*/ 2428287 w 12191684"/>
              <a:gd name="connsiteY858" fmla="*/ 386017 h 2102199"/>
              <a:gd name="connsiteX859" fmla="*/ 2439218 w 12191684"/>
              <a:gd name="connsiteY859" fmla="*/ 391018 h 2102199"/>
              <a:gd name="connsiteX860" fmla="*/ 2432934 w 12191684"/>
              <a:gd name="connsiteY860" fmla="*/ 386859 h 2102199"/>
              <a:gd name="connsiteX861" fmla="*/ 2494378 w 12191684"/>
              <a:gd name="connsiteY861" fmla="*/ 398467 h 2102199"/>
              <a:gd name="connsiteX862" fmla="*/ 2498747 w 12191684"/>
              <a:gd name="connsiteY862" fmla="*/ 401964 h 2102199"/>
              <a:gd name="connsiteX863" fmla="*/ 2543235 w 12191684"/>
              <a:gd name="connsiteY863" fmla="*/ 438301 h 2102199"/>
              <a:gd name="connsiteX864" fmla="*/ 2484450 w 12191684"/>
              <a:gd name="connsiteY864" fmla="*/ 421572 h 2102199"/>
              <a:gd name="connsiteX865" fmla="*/ 2439218 w 12191684"/>
              <a:gd name="connsiteY865" fmla="*/ 391018 h 2102199"/>
              <a:gd name="connsiteX866" fmla="*/ 2546786 w 12191684"/>
              <a:gd name="connsiteY866" fmla="*/ 441270 h 2102199"/>
              <a:gd name="connsiteX867" fmla="*/ 2593710 w 12191684"/>
              <a:gd name="connsiteY867" fmla="*/ 480798 h 2102199"/>
              <a:gd name="connsiteX868" fmla="*/ 2538810 w 12191684"/>
              <a:gd name="connsiteY868" fmla="*/ 459466 h 2102199"/>
              <a:gd name="connsiteX869" fmla="*/ 2489191 w 12191684"/>
              <a:gd name="connsiteY869" fmla="*/ 424809 h 2102199"/>
              <a:gd name="connsiteX870" fmla="*/ 2546786 w 12191684"/>
              <a:gd name="connsiteY870" fmla="*/ 441270 h 2102199"/>
              <a:gd name="connsiteX871" fmla="*/ 2551266 w 12191684"/>
              <a:gd name="connsiteY871" fmla="*/ 442582 h 2102199"/>
              <a:gd name="connsiteX872" fmla="*/ 2830262 w 12191684"/>
              <a:gd name="connsiteY872" fmla="*/ 531782 h 2102199"/>
              <a:gd name="connsiteX873" fmla="*/ 3153374 w 12191684"/>
              <a:gd name="connsiteY873" fmla="*/ 647868 h 2102199"/>
              <a:gd name="connsiteX874" fmla="*/ 3268750 w 12191684"/>
              <a:gd name="connsiteY874" fmla="*/ 690198 h 2102199"/>
              <a:gd name="connsiteX875" fmla="*/ 3907111 w 12191684"/>
              <a:gd name="connsiteY875" fmla="*/ 898193 h 2102199"/>
              <a:gd name="connsiteX876" fmla="*/ 4567706 w 12191684"/>
              <a:gd name="connsiteY876" fmla="*/ 1042208 h 2102199"/>
              <a:gd name="connsiteX877" fmla="*/ 5571640 w 12191684"/>
              <a:gd name="connsiteY877" fmla="*/ 1130038 h 2102199"/>
              <a:gd name="connsiteX878" fmla="*/ 5575098 w 12191684"/>
              <a:gd name="connsiteY878" fmla="*/ 1130116 h 2102199"/>
              <a:gd name="connsiteX879" fmla="*/ 5771252 w 12191684"/>
              <a:gd name="connsiteY879" fmla="*/ 1134356 h 2102199"/>
              <a:gd name="connsiteX880" fmla="*/ 5757086 w 12191684"/>
              <a:gd name="connsiteY880" fmla="*/ 1140172 h 2102199"/>
              <a:gd name="connsiteX881" fmla="*/ 5554760 w 12191684"/>
              <a:gd name="connsiteY881" fmla="*/ 1151514 h 2102199"/>
              <a:gd name="connsiteX882" fmla="*/ 4562277 w 12191684"/>
              <a:gd name="connsiteY882" fmla="*/ 1124927 h 2102199"/>
              <a:gd name="connsiteX883" fmla="*/ 3288568 w 12191684"/>
              <a:gd name="connsiteY883" fmla="*/ 776983 h 2102199"/>
              <a:gd name="connsiteX884" fmla="*/ 3028182 w 12191684"/>
              <a:gd name="connsiteY884" fmla="*/ 664539 h 2102199"/>
              <a:gd name="connsiteX885" fmla="*/ 2866738 w 12191684"/>
              <a:gd name="connsiteY885" fmla="*/ 594183 h 2102199"/>
              <a:gd name="connsiteX886" fmla="*/ 2599045 w 12191684"/>
              <a:gd name="connsiteY886" fmla="*/ 482906 h 2102199"/>
              <a:gd name="connsiteX887" fmla="*/ 2551266 w 12191684"/>
              <a:gd name="connsiteY887" fmla="*/ 442582 h 2102199"/>
              <a:gd name="connsiteX888" fmla="*/ 2865994 w 12191684"/>
              <a:gd name="connsiteY888" fmla="*/ 595889 h 2102199"/>
              <a:gd name="connsiteX889" fmla="*/ 3027438 w 12191684"/>
              <a:gd name="connsiteY889" fmla="*/ 666240 h 2102199"/>
              <a:gd name="connsiteX890" fmla="*/ 3287843 w 12191684"/>
              <a:gd name="connsiteY890" fmla="*/ 778695 h 2102199"/>
              <a:gd name="connsiteX891" fmla="*/ 3910531 w 12191684"/>
              <a:gd name="connsiteY891" fmla="*/ 998038 h 2102199"/>
              <a:gd name="connsiteX892" fmla="*/ 4562072 w 12191684"/>
              <a:gd name="connsiteY892" fmla="*/ 1126773 h 2102199"/>
              <a:gd name="connsiteX893" fmla="*/ 5554871 w 12191684"/>
              <a:gd name="connsiteY893" fmla="*/ 1153368 h 2102199"/>
              <a:gd name="connsiteX894" fmla="*/ 5751769 w 12191684"/>
              <a:gd name="connsiteY894" fmla="*/ 1142349 h 2102199"/>
              <a:gd name="connsiteX895" fmla="*/ 5738718 w 12191684"/>
              <a:gd name="connsiteY895" fmla="*/ 1147679 h 2102199"/>
              <a:gd name="connsiteX896" fmla="*/ 5537860 w 12191684"/>
              <a:gd name="connsiteY896" fmla="*/ 1174849 h 2102199"/>
              <a:gd name="connsiteX897" fmla="*/ 4556551 w 12191684"/>
              <a:gd name="connsiteY897" fmla="*/ 1209485 h 2102199"/>
              <a:gd name="connsiteX898" fmla="*/ 3307735 w 12191684"/>
              <a:gd name="connsiteY898" fmla="*/ 865511 h 2102199"/>
              <a:gd name="connsiteX899" fmla="*/ 2938443 w 12191684"/>
              <a:gd name="connsiteY899" fmla="*/ 677240 h 2102199"/>
              <a:gd name="connsiteX900" fmla="*/ 2887169 w 12191684"/>
              <a:gd name="connsiteY900" fmla="*/ 650210 h 2102199"/>
              <a:gd name="connsiteX901" fmla="*/ 2649483 w 12191684"/>
              <a:gd name="connsiteY901" fmla="*/ 526547 h 2102199"/>
              <a:gd name="connsiteX902" fmla="*/ 2603396 w 12191684"/>
              <a:gd name="connsiteY902" fmla="*/ 486626 h 2102199"/>
              <a:gd name="connsiteX903" fmla="*/ 2865994 w 12191684"/>
              <a:gd name="connsiteY903" fmla="*/ 595889 h 2102199"/>
              <a:gd name="connsiteX904" fmla="*/ 5756621 w 12191684"/>
              <a:gd name="connsiteY904" fmla="*/ 1142060 h 2102199"/>
              <a:gd name="connsiteX905" fmla="*/ 5768296 w 12191684"/>
              <a:gd name="connsiteY905" fmla="*/ 1141356 h 2102199"/>
              <a:gd name="connsiteX906" fmla="*/ 5756137 w 12191684"/>
              <a:gd name="connsiteY906" fmla="*/ 1145200 h 2102199"/>
              <a:gd name="connsiteX907" fmla="*/ 5745094 w 12191684"/>
              <a:gd name="connsiteY907" fmla="*/ 1146773 h 2102199"/>
              <a:gd name="connsiteX908" fmla="*/ 5756621 w 12191684"/>
              <a:gd name="connsiteY908" fmla="*/ 1142060 h 2102199"/>
              <a:gd name="connsiteX909" fmla="*/ 5761975 w 12191684"/>
              <a:gd name="connsiteY909" fmla="*/ 1139876 h 2102199"/>
              <a:gd name="connsiteX910" fmla="*/ 5775212 w 12191684"/>
              <a:gd name="connsiteY910" fmla="*/ 1134433 h 2102199"/>
              <a:gd name="connsiteX911" fmla="*/ 5789118 w 12191684"/>
              <a:gd name="connsiteY911" fmla="*/ 1134704 h 2102199"/>
              <a:gd name="connsiteX912" fmla="*/ 5775491 w 12191684"/>
              <a:gd name="connsiteY912" fmla="*/ 1139058 h 2102199"/>
              <a:gd name="connsiteX913" fmla="*/ 5761975 w 12191684"/>
              <a:gd name="connsiteY913" fmla="*/ 1139876 h 2102199"/>
              <a:gd name="connsiteX914" fmla="*/ 5794863 w 12191684"/>
              <a:gd name="connsiteY914" fmla="*/ 1134819 h 2102199"/>
              <a:gd name="connsiteX915" fmla="*/ 5807821 w 12191684"/>
              <a:gd name="connsiteY915" fmla="*/ 1135068 h 2102199"/>
              <a:gd name="connsiteX916" fmla="*/ 5796034 w 12191684"/>
              <a:gd name="connsiteY916" fmla="*/ 1137803 h 2102199"/>
              <a:gd name="connsiteX917" fmla="*/ 5783039 w 12191684"/>
              <a:gd name="connsiteY917" fmla="*/ 1138599 h 2102199"/>
              <a:gd name="connsiteX918" fmla="*/ 5794863 w 12191684"/>
              <a:gd name="connsiteY918" fmla="*/ 1134819 h 2102199"/>
              <a:gd name="connsiteX919" fmla="*/ 5800384 w 12191684"/>
              <a:gd name="connsiteY919" fmla="*/ 1133061 h 2102199"/>
              <a:gd name="connsiteX920" fmla="*/ 5813863 w 12191684"/>
              <a:gd name="connsiteY920" fmla="*/ 1128727 h 2102199"/>
              <a:gd name="connsiteX921" fmla="*/ 5828791 w 12191684"/>
              <a:gd name="connsiteY921" fmla="*/ 1130181 h 2102199"/>
              <a:gd name="connsiteX922" fmla="*/ 5815276 w 12191684"/>
              <a:gd name="connsiteY922" fmla="*/ 1133339 h 2102199"/>
              <a:gd name="connsiteX923" fmla="*/ 5800384 w 12191684"/>
              <a:gd name="connsiteY923" fmla="*/ 1133061 h 2102199"/>
              <a:gd name="connsiteX924" fmla="*/ 5834573 w 12191684"/>
              <a:gd name="connsiteY924" fmla="*/ 1130740 h 2102199"/>
              <a:gd name="connsiteX925" fmla="*/ 5847159 w 12191684"/>
              <a:gd name="connsiteY925" fmla="*/ 1131962 h 2102199"/>
              <a:gd name="connsiteX926" fmla="*/ 5835317 w 12191684"/>
              <a:gd name="connsiteY926" fmla="*/ 1133708 h 2102199"/>
              <a:gd name="connsiteX927" fmla="*/ 5822861 w 12191684"/>
              <a:gd name="connsiteY927" fmla="*/ 1133477 h 2102199"/>
              <a:gd name="connsiteX928" fmla="*/ 5834573 w 12191684"/>
              <a:gd name="connsiteY928" fmla="*/ 1130740 h 2102199"/>
              <a:gd name="connsiteX929" fmla="*/ 5840206 w 12191684"/>
              <a:gd name="connsiteY929" fmla="*/ 1129420 h 2102199"/>
              <a:gd name="connsiteX930" fmla="*/ 5853703 w 12191684"/>
              <a:gd name="connsiteY930" fmla="*/ 1126249 h 2102199"/>
              <a:gd name="connsiteX931" fmla="*/ 5868428 w 12191684"/>
              <a:gd name="connsiteY931" fmla="*/ 1128800 h 2102199"/>
              <a:gd name="connsiteX932" fmla="*/ 5854782 w 12191684"/>
              <a:gd name="connsiteY932" fmla="*/ 1130832 h 2102199"/>
              <a:gd name="connsiteX933" fmla="*/ 5840206 w 12191684"/>
              <a:gd name="connsiteY933" fmla="*/ 1129420 h 2102199"/>
              <a:gd name="connsiteX934" fmla="*/ 5874246 w 12191684"/>
              <a:gd name="connsiteY934" fmla="*/ 1129807 h 2102199"/>
              <a:gd name="connsiteX935" fmla="*/ 5887000 w 12191684"/>
              <a:gd name="connsiteY935" fmla="*/ 1132012 h 2102199"/>
              <a:gd name="connsiteX936" fmla="*/ 5875120 w 12191684"/>
              <a:gd name="connsiteY936" fmla="*/ 1132791 h 2102199"/>
              <a:gd name="connsiteX937" fmla="*/ 5862441 w 12191684"/>
              <a:gd name="connsiteY937" fmla="*/ 1131570 h 2102199"/>
              <a:gd name="connsiteX938" fmla="*/ 5874246 w 12191684"/>
              <a:gd name="connsiteY938" fmla="*/ 1129807 h 2102199"/>
              <a:gd name="connsiteX939" fmla="*/ 5880084 w 12191684"/>
              <a:gd name="connsiteY939" fmla="*/ 1128933 h 2102199"/>
              <a:gd name="connsiteX940" fmla="*/ 5893674 w 12191684"/>
              <a:gd name="connsiteY940" fmla="*/ 1126892 h 2102199"/>
              <a:gd name="connsiteX941" fmla="*/ 5908584 w 12191684"/>
              <a:gd name="connsiteY941" fmla="*/ 1130584 h 2102199"/>
              <a:gd name="connsiteX942" fmla="*/ 5894920 w 12191684"/>
              <a:gd name="connsiteY942" fmla="*/ 1131493 h 2102199"/>
              <a:gd name="connsiteX943" fmla="*/ 5880084 w 12191684"/>
              <a:gd name="connsiteY943" fmla="*/ 1128933 h 2102199"/>
              <a:gd name="connsiteX944" fmla="*/ 5914514 w 12191684"/>
              <a:gd name="connsiteY944" fmla="*/ 1132051 h 2102199"/>
              <a:gd name="connsiteX945" fmla="*/ 5927305 w 12191684"/>
              <a:gd name="connsiteY945" fmla="*/ 1135208 h 2102199"/>
              <a:gd name="connsiteX946" fmla="*/ 5915481 w 12191684"/>
              <a:gd name="connsiteY946" fmla="*/ 1135035 h 2102199"/>
              <a:gd name="connsiteX947" fmla="*/ 5902709 w 12191684"/>
              <a:gd name="connsiteY947" fmla="*/ 1132836 h 2102199"/>
              <a:gd name="connsiteX948" fmla="*/ 5914514 w 12191684"/>
              <a:gd name="connsiteY948" fmla="*/ 1132051 h 2102199"/>
              <a:gd name="connsiteX949" fmla="*/ 5920612 w 12191684"/>
              <a:gd name="connsiteY949" fmla="*/ 1131640 h 2102199"/>
              <a:gd name="connsiteX950" fmla="*/ 5934221 w 12191684"/>
              <a:gd name="connsiteY950" fmla="*/ 1130720 h 2102199"/>
              <a:gd name="connsiteX951" fmla="*/ 5949206 w 12191684"/>
              <a:gd name="connsiteY951" fmla="*/ 1135513 h 2102199"/>
              <a:gd name="connsiteX952" fmla="*/ 5935522 w 12191684"/>
              <a:gd name="connsiteY952" fmla="*/ 1135323 h 2102199"/>
              <a:gd name="connsiteX953" fmla="*/ 5920612 w 12191684"/>
              <a:gd name="connsiteY953" fmla="*/ 1131640 h 2102199"/>
              <a:gd name="connsiteX954" fmla="*/ 5955322 w 12191684"/>
              <a:gd name="connsiteY954" fmla="*/ 1137467 h 2102199"/>
              <a:gd name="connsiteX955" fmla="*/ 5968150 w 12191684"/>
              <a:gd name="connsiteY955" fmla="*/ 1141560 h 2102199"/>
              <a:gd name="connsiteX956" fmla="*/ 5956456 w 12191684"/>
              <a:gd name="connsiteY956" fmla="*/ 1140475 h 2102199"/>
              <a:gd name="connsiteX957" fmla="*/ 5943554 w 12191684"/>
              <a:gd name="connsiteY957" fmla="*/ 1137305 h 2102199"/>
              <a:gd name="connsiteX958" fmla="*/ 5955322 w 12191684"/>
              <a:gd name="connsiteY958" fmla="*/ 1137467 h 2102199"/>
              <a:gd name="connsiteX959" fmla="*/ 5961699 w 12191684"/>
              <a:gd name="connsiteY959" fmla="*/ 1137550 h 2102199"/>
              <a:gd name="connsiteX960" fmla="*/ 5975289 w 12191684"/>
              <a:gd name="connsiteY960" fmla="*/ 1137714 h 2102199"/>
              <a:gd name="connsiteX961" fmla="*/ 5990366 w 12191684"/>
              <a:gd name="connsiteY961" fmla="*/ 1143594 h 2102199"/>
              <a:gd name="connsiteX962" fmla="*/ 5976776 w 12191684"/>
              <a:gd name="connsiteY962" fmla="*/ 1142352 h 2102199"/>
              <a:gd name="connsiteX963" fmla="*/ 5961699 w 12191684"/>
              <a:gd name="connsiteY963" fmla="*/ 1137550 h 2102199"/>
              <a:gd name="connsiteX964" fmla="*/ 5996650 w 12191684"/>
              <a:gd name="connsiteY964" fmla="*/ 1146033 h 2102199"/>
              <a:gd name="connsiteX965" fmla="*/ 6009422 w 12191684"/>
              <a:gd name="connsiteY965" fmla="*/ 1151001 h 2102199"/>
              <a:gd name="connsiteX966" fmla="*/ 5997877 w 12191684"/>
              <a:gd name="connsiteY966" fmla="*/ 1149064 h 2102199"/>
              <a:gd name="connsiteX967" fmla="*/ 5984993 w 12191684"/>
              <a:gd name="connsiteY967" fmla="*/ 1144970 h 2102199"/>
              <a:gd name="connsiteX968" fmla="*/ 5996650 w 12191684"/>
              <a:gd name="connsiteY968" fmla="*/ 1146033 h 2102199"/>
              <a:gd name="connsiteX969" fmla="*/ 6003342 w 12191684"/>
              <a:gd name="connsiteY969" fmla="*/ 1146643 h 2102199"/>
              <a:gd name="connsiteX970" fmla="*/ 6017230 w 12191684"/>
              <a:gd name="connsiteY970" fmla="*/ 1147889 h 2102199"/>
              <a:gd name="connsiteX971" fmla="*/ 6032400 w 12191684"/>
              <a:gd name="connsiteY971" fmla="*/ 1154836 h 2102199"/>
              <a:gd name="connsiteX972" fmla="*/ 6018457 w 12191684"/>
              <a:gd name="connsiteY972" fmla="*/ 1152520 h 2102199"/>
              <a:gd name="connsiteX973" fmla="*/ 6003342 w 12191684"/>
              <a:gd name="connsiteY973" fmla="*/ 1146643 h 2102199"/>
              <a:gd name="connsiteX974" fmla="*/ 6038870 w 12191684"/>
              <a:gd name="connsiteY974" fmla="*/ 1157794 h 2102199"/>
              <a:gd name="connsiteX975" fmla="*/ 6051698 w 12191684"/>
              <a:gd name="connsiteY975" fmla="*/ 1163643 h 2102199"/>
              <a:gd name="connsiteX976" fmla="*/ 6039800 w 12191684"/>
              <a:gd name="connsiteY976" fmla="*/ 1160776 h 2102199"/>
              <a:gd name="connsiteX977" fmla="*/ 6027009 w 12191684"/>
              <a:gd name="connsiteY977" fmla="*/ 1155822 h 2102199"/>
              <a:gd name="connsiteX978" fmla="*/ 6038870 w 12191684"/>
              <a:gd name="connsiteY978" fmla="*/ 1157794 h 2102199"/>
              <a:gd name="connsiteX979" fmla="*/ 6045916 w 12191684"/>
              <a:gd name="connsiteY979" fmla="*/ 1158967 h 2102199"/>
              <a:gd name="connsiteX980" fmla="*/ 6058948 w 12191684"/>
              <a:gd name="connsiteY980" fmla="*/ 1161109 h 2102199"/>
              <a:gd name="connsiteX981" fmla="*/ 6074044 w 12191684"/>
              <a:gd name="connsiteY981" fmla="*/ 1168992 h 2102199"/>
              <a:gd name="connsiteX982" fmla="*/ 6061123 w 12191684"/>
              <a:gd name="connsiteY982" fmla="*/ 1165904 h 2102199"/>
              <a:gd name="connsiteX983" fmla="*/ 6045916 w 12191684"/>
              <a:gd name="connsiteY983" fmla="*/ 1158967 h 2102199"/>
              <a:gd name="connsiteX984" fmla="*/ 6080774 w 12191684"/>
              <a:gd name="connsiteY984" fmla="*/ 1172505 h 2102199"/>
              <a:gd name="connsiteX985" fmla="*/ 6093267 w 12191684"/>
              <a:gd name="connsiteY985" fmla="*/ 1179014 h 2102199"/>
              <a:gd name="connsiteX986" fmla="*/ 6082931 w 12191684"/>
              <a:gd name="connsiteY986" fmla="*/ 1175800 h 2102199"/>
              <a:gd name="connsiteX987" fmla="*/ 6069991 w 12191684"/>
              <a:gd name="connsiteY987" fmla="*/ 1169932 h 2102199"/>
              <a:gd name="connsiteX988" fmla="*/ 6080774 w 12191684"/>
              <a:gd name="connsiteY988" fmla="*/ 1172505 h 2102199"/>
              <a:gd name="connsiteX989" fmla="*/ 6088211 w 12191684"/>
              <a:gd name="connsiteY989" fmla="*/ 1174269 h 2102199"/>
              <a:gd name="connsiteX990" fmla="*/ 6269715 w 12191684"/>
              <a:gd name="connsiteY990" fmla="*/ 1215649 h 2102199"/>
              <a:gd name="connsiteX991" fmla="*/ 7046114 w 12191684"/>
              <a:gd name="connsiteY991" fmla="*/ 1300257 h 2102199"/>
              <a:gd name="connsiteX992" fmla="*/ 7817697 w 12191684"/>
              <a:gd name="connsiteY992" fmla="*/ 1095494 h 2102199"/>
              <a:gd name="connsiteX993" fmla="*/ 8172656 w 12191684"/>
              <a:gd name="connsiteY993" fmla="*/ 873526 h 2102199"/>
              <a:gd name="connsiteX994" fmla="*/ 8404691 w 12191684"/>
              <a:gd name="connsiteY994" fmla="*/ 709278 h 2102199"/>
              <a:gd name="connsiteX995" fmla="*/ 9056008 w 12191684"/>
              <a:gd name="connsiteY995" fmla="*/ 296014 h 2102199"/>
              <a:gd name="connsiteX996" fmla="*/ 9098285 w 12191684"/>
              <a:gd name="connsiteY996" fmla="*/ 305854 h 2102199"/>
              <a:gd name="connsiteX997" fmla="*/ 9047717 w 12191684"/>
              <a:gd name="connsiteY997" fmla="*/ 334235 h 2102199"/>
              <a:gd name="connsiteX998" fmla="*/ 8486491 w 12191684"/>
              <a:gd name="connsiteY998" fmla="*/ 735681 h 2102199"/>
              <a:gd name="connsiteX999" fmla="*/ 8226607 w 12191684"/>
              <a:gd name="connsiteY999" fmla="*/ 936423 h 2102199"/>
              <a:gd name="connsiteX1000" fmla="*/ 7871518 w 12191684"/>
              <a:gd name="connsiteY1000" fmla="*/ 1172544 h 2102199"/>
              <a:gd name="connsiteX1001" fmla="*/ 6295649 w 12191684"/>
              <a:gd name="connsiteY1001" fmla="*/ 1239409 h 2102199"/>
              <a:gd name="connsiteX1002" fmla="*/ 6103344 w 12191684"/>
              <a:gd name="connsiteY1002" fmla="*/ 1182143 h 2102199"/>
              <a:gd name="connsiteX1003" fmla="*/ 6088211 w 12191684"/>
              <a:gd name="connsiteY1003" fmla="*/ 1174269 h 2102199"/>
              <a:gd name="connsiteX1004" fmla="*/ 6295148 w 12191684"/>
              <a:gd name="connsiteY1004" fmla="*/ 1241193 h 2102199"/>
              <a:gd name="connsiteX1005" fmla="*/ 7087144 w 12191684"/>
              <a:gd name="connsiteY1005" fmla="*/ 1372043 h 2102199"/>
              <a:gd name="connsiteX1006" fmla="*/ 7484435 w 12191684"/>
              <a:gd name="connsiteY1006" fmla="*/ 1328556 h 2102199"/>
              <a:gd name="connsiteX1007" fmla="*/ 7872448 w 12191684"/>
              <a:gd name="connsiteY1007" fmla="*/ 1174152 h 2102199"/>
              <a:gd name="connsiteX1008" fmla="*/ 8227723 w 12191684"/>
              <a:gd name="connsiteY1008" fmla="*/ 937916 h 2102199"/>
              <a:gd name="connsiteX1009" fmla="*/ 8487625 w 12191684"/>
              <a:gd name="connsiteY1009" fmla="*/ 737142 h 2102199"/>
              <a:gd name="connsiteX1010" fmla="*/ 9100162 w 12191684"/>
              <a:gd name="connsiteY1010" fmla="*/ 306315 h 2102199"/>
              <a:gd name="connsiteX1011" fmla="*/ 9142755 w 12191684"/>
              <a:gd name="connsiteY1011" fmla="*/ 317212 h 2102199"/>
              <a:gd name="connsiteX1012" fmla="*/ 9108268 w 12191684"/>
              <a:gd name="connsiteY1012" fmla="*/ 338757 h 2102199"/>
              <a:gd name="connsiteX1013" fmla="*/ 8562658 w 12191684"/>
              <a:gd name="connsiteY1013" fmla="*/ 765267 h 2102199"/>
              <a:gd name="connsiteX1014" fmla="*/ 8281637 w 12191684"/>
              <a:gd name="connsiteY1014" fmla="*/ 1000847 h 2102199"/>
              <a:gd name="connsiteX1015" fmla="*/ 7926250 w 12191684"/>
              <a:gd name="connsiteY1015" fmla="*/ 1251216 h 2102199"/>
              <a:gd name="connsiteX1016" fmla="*/ 6321175 w 12191684"/>
              <a:gd name="connsiteY1016" fmla="*/ 1264984 h 2102199"/>
              <a:gd name="connsiteX1017" fmla="*/ 6125281 w 12191684"/>
              <a:gd name="connsiteY1017" fmla="*/ 1193485 h 2102199"/>
              <a:gd name="connsiteX1018" fmla="*/ 6112639 w 12191684"/>
              <a:gd name="connsiteY1018" fmla="*/ 1186941 h 2102199"/>
              <a:gd name="connsiteX1019" fmla="*/ 6295148 w 12191684"/>
              <a:gd name="connsiteY1019" fmla="*/ 1241193 h 2102199"/>
              <a:gd name="connsiteX1020" fmla="*/ 9102598 w 12191684"/>
              <a:gd name="connsiteY1020" fmla="*/ 304988 h 2102199"/>
              <a:gd name="connsiteX1021" fmla="*/ 9141007 w 12191684"/>
              <a:gd name="connsiteY1021" fmla="*/ 284664 h 2102199"/>
              <a:gd name="connsiteX1022" fmla="*/ 9183078 w 12191684"/>
              <a:gd name="connsiteY1022" fmla="*/ 293066 h 2102199"/>
              <a:gd name="connsiteX1023" fmla="*/ 9144930 w 12191684"/>
              <a:gd name="connsiteY1023" fmla="*/ 315871 h 2102199"/>
              <a:gd name="connsiteX1024" fmla="*/ 9102598 w 12191684"/>
              <a:gd name="connsiteY1024" fmla="*/ 304988 h 2102199"/>
              <a:gd name="connsiteX1025" fmla="*/ 9143759 w 12191684"/>
              <a:gd name="connsiteY1025" fmla="*/ 283238 h 2102199"/>
              <a:gd name="connsiteX1026" fmla="*/ 9181721 w 12191684"/>
              <a:gd name="connsiteY1026" fmla="*/ 264274 h 2102199"/>
              <a:gd name="connsiteX1027" fmla="*/ 9223272 w 12191684"/>
              <a:gd name="connsiteY1027" fmla="*/ 270210 h 2102199"/>
              <a:gd name="connsiteX1028" fmla="*/ 9185514 w 12191684"/>
              <a:gd name="connsiteY1028" fmla="*/ 291641 h 2102199"/>
              <a:gd name="connsiteX1029" fmla="*/ 9143759 w 12191684"/>
              <a:gd name="connsiteY1029" fmla="*/ 283238 h 2102199"/>
              <a:gd name="connsiteX1030" fmla="*/ 9227362 w 12191684"/>
              <a:gd name="connsiteY1030" fmla="*/ 270836 h 2102199"/>
              <a:gd name="connsiteX1031" fmla="*/ 9267277 w 12191684"/>
              <a:gd name="connsiteY1031" fmla="*/ 277611 h 2102199"/>
              <a:gd name="connsiteX1032" fmla="*/ 9229519 w 12191684"/>
              <a:gd name="connsiteY1032" fmla="*/ 301556 h 2102199"/>
              <a:gd name="connsiteX1033" fmla="*/ 9189139 w 12191684"/>
              <a:gd name="connsiteY1033" fmla="*/ 292430 h 2102199"/>
              <a:gd name="connsiteX1034" fmla="*/ 9227362 w 12191684"/>
              <a:gd name="connsiteY1034" fmla="*/ 270836 h 2102199"/>
              <a:gd name="connsiteX1035" fmla="*/ 9229984 w 12191684"/>
              <a:gd name="connsiteY1035" fmla="*/ 269392 h 2102199"/>
              <a:gd name="connsiteX1036" fmla="*/ 9267946 w 12191684"/>
              <a:gd name="connsiteY1036" fmla="*/ 249101 h 2102199"/>
              <a:gd name="connsiteX1037" fmla="*/ 9307192 w 12191684"/>
              <a:gd name="connsiteY1037" fmla="*/ 253532 h 2102199"/>
              <a:gd name="connsiteX1038" fmla="*/ 9269638 w 12191684"/>
              <a:gd name="connsiteY1038" fmla="*/ 276150 h 2102199"/>
              <a:gd name="connsiteX1039" fmla="*/ 9229984 w 12191684"/>
              <a:gd name="connsiteY1039" fmla="*/ 269392 h 2102199"/>
              <a:gd name="connsiteX1040" fmla="*/ 9270847 w 12191684"/>
              <a:gd name="connsiteY1040" fmla="*/ 247583 h 2102199"/>
              <a:gd name="connsiteX1041" fmla="*/ 9308456 w 12191684"/>
              <a:gd name="connsiteY1041" fmla="*/ 228661 h 2102199"/>
              <a:gd name="connsiteX1042" fmla="*/ 9346958 w 12191684"/>
              <a:gd name="connsiteY1042" fmla="*/ 230832 h 2102199"/>
              <a:gd name="connsiteX1043" fmla="*/ 9309795 w 12191684"/>
              <a:gd name="connsiteY1043" fmla="*/ 252000 h 2102199"/>
              <a:gd name="connsiteX1044" fmla="*/ 9270847 w 12191684"/>
              <a:gd name="connsiteY1044" fmla="*/ 247583 h 2102199"/>
              <a:gd name="connsiteX1045" fmla="*/ 9312063 w 12191684"/>
              <a:gd name="connsiteY1045" fmla="*/ 226885 h 2102199"/>
              <a:gd name="connsiteX1046" fmla="*/ 9349282 w 12191684"/>
              <a:gd name="connsiteY1046" fmla="*/ 209350 h 2102199"/>
              <a:gd name="connsiteX1047" fmla="*/ 9386799 w 12191684"/>
              <a:gd name="connsiteY1047" fmla="*/ 209384 h 2102199"/>
              <a:gd name="connsiteX1048" fmla="*/ 9349951 w 12191684"/>
              <a:gd name="connsiteY1048" fmla="*/ 229163 h 2102199"/>
              <a:gd name="connsiteX1049" fmla="*/ 9312063 w 12191684"/>
              <a:gd name="connsiteY1049" fmla="*/ 226885 h 2102199"/>
              <a:gd name="connsiteX1050" fmla="*/ 9353410 w 12191684"/>
              <a:gd name="connsiteY1050" fmla="*/ 207472 h 2102199"/>
              <a:gd name="connsiteX1051" fmla="*/ 9410001 w 12191684"/>
              <a:gd name="connsiteY1051" fmla="*/ 183021 h 2102199"/>
              <a:gd name="connsiteX1052" fmla="*/ 9439244 w 12191684"/>
              <a:gd name="connsiteY1052" fmla="*/ 183152 h 2102199"/>
              <a:gd name="connsiteX1053" fmla="*/ 9390220 w 12191684"/>
              <a:gd name="connsiteY1053" fmla="*/ 207575 h 2102199"/>
              <a:gd name="connsiteX1054" fmla="*/ 9353410 w 12191684"/>
              <a:gd name="connsiteY1054" fmla="*/ 207472 h 2102199"/>
              <a:gd name="connsiteX1055" fmla="*/ 9415057 w 12191684"/>
              <a:gd name="connsiteY1055" fmla="*/ 180995 h 2102199"/>
              <a:gd name="connsiteX1056" fmla="*/ 9458002 w 12191684"/>
              <a:gd name="connsiteY1056" fmla="*/ 164306 h 2102199"/>
              <a:gd name="connsiteX1057" fmla="*/ 9482710 w 12191684"/>
              <a:gd name="connsiteY1057" fmla="*/ 163086 h 2102199"/>
              <a:gd name="connsiteX1058" fmla="*/ 9464751 w 12191684"/>
              <a:gd name="connsiteY1058" fmla="*/ 171172 h 2102199"/>
              <a:gd name="connsiteX1059" fmla="*/ 9443111 w 12191684"/>
              <a:gd name="connsiteY1059" fmla="*/ 181291 h 2102199"/>
              <a:gd name="connsiteX1060" fmla="*/ 9415057 w 12191684"/>
              <a:gd name="connsiteY1060" fmla="*/ 180995 h 2102199"/>
              <a:gd name="connsiteX1061" fmla="*/ 9456720 w 12191684"/>
              <a:gd name="connsiteY1061" fmla="*/ 162359 h 2102199"/>
              <a:gd name="connsiteX1062" fmla="*/ 9452537 w 12191684"/>
              <a:gd name="connsiteY1062" fmla="*/ 162618 h 2102199"/>
              <a:gd name="connsiteX1063" fmla="*/ 9459787 w 12191684"/>
              <a:gd name="connsiteY1063" fmla="*/ 161235 h 2102199"/>
              <a:gd name="connsiteX1064" fmla="*/ 9456720 w 12191684"/>
              <a:gd name="connsiteY1064" fmla="*/ 162359 h 2102199"/>
              <a:gd name="connsiteX1065" fmla="*/ 9378749 w 12191684"/>
              <a:gd name="connsiteY1065" fmla="*/ 181603 h 2102199"/>
              <a:gd name="connsiteX1066" fmla="*/ 9366051 w 12191684"/>
              <a:gd name="connsiteY1066" fmla="*/ 182032 h 2102199"/>
              <a:gd name="connsiteX1067" fmla="*/ 9409071 w 12191684"/>
              <a:gd name="connsiteY1067" fmla="*/ 171696 h 2102199"/>
              <a:gd name="connsiteX1068" fmla="*/ 9378749 w 12191684"/>
              <a:gd name="connsiteY1068" fmla="*/ 181603 h 2102199"/>
              <a:gd name="connsiteX1069" fmla="*/ 9372056 w 12191684"/>
              <a:gd name="connsiteY1069" fmla="*/ 183895 h 2102199"/>
              <a:gd name="connsiteX1070" fmla="*/ 9354990 w 12191684"/>
              <a:gd name="connsiteY1070" fmla="*/ 189850 h 2102199"/>
              <a:gd name="connsiteX1071" fmla="*/ 9304942 w 12191684"/>
              <a:gd name="connsiteY1071" fmla="*/ 208651 h 2102199"/>
              <a:gd name="connsiteX1072" fmla="*/ 9268225 w 12191684"/>
              <a:gd name="connsiteY1072" fmla="*/ 210577 h 2102199"/>
              <a:gd name="connsiteX1073" fmla="*/ 9356068 w 12191684"/>
              <a:gd name="connsiteY1073" fmla="*/ 184628 h 2102199"/>
              <a:gd name="connsiteX1074" fmla="*/ 9372056 w 12191684"/>
              <a:gd name="connsiteY1074" fmla="*/ 183895 h 2102199"/>
              <a:gd name="connsiteX1075" fmla="*/ 9298045 w 12191684"/>
              <a:gd name="connsiteY1075" fmla="*/ 199582 h 2102199"/>
              <a:gd name="connsiteX1076" fmla="*/ 9262462 w 12191684"/>
              <a:gd name="connsiteY1076" fmla="*/ 210966 h 2102199"/>
              <a:gd name="connsiteX1077" fmla="*/ 9144948 w 12191684"/>
              <a:gd name="connsiteY1077" fmla="*/ 223394 h 2102199"/>
              <a:gd name="connsiteX1078" fmla="*/ 9250061 w 12191684"/>
              <a:gd name="connsiteY1078" fmla="*/ 194682 h 2102199"/>
              <a:gd name="connsiteX1079" fmla="*/ 9348557 w 12191684"/>
              <a:gd name="connsiteY1079" fmla="*/ 185039 h 2102199"/>
              <a:gd name="connsiteX1080" fmla="*/ 9298045 w 12191684"/>
              <a:gd name="connsiteY1080" fmla="*/ 199582 h 2102199"/>
              <a:gd name="connsiteX1081" fmla="*/ 9255956 w 12191684"/>
              <a:gd name="connsiteY1081" fmla="*/ 213143 h 2102199"/>
              <a:gd name="connsiteX1082" fmla="*/ 9221264 w 12191684"/>
              <a:gd name="connsiteY1082" fmla="*/ 225234 h 2102199"/>
              <a:gd name="connsiteX1083" fmla="*/ 9127882 w 12191684"/>
              <a:gd name="connsiteY1083" fmla="*/ 228860 h 2102199"/>
              <a:gd name="connsiteX1084" fmla="*/ 9136248 w 12191684"/>
              <a:gd name="connsiteY1084" fmla="*/ 226143 h 2102199"/>
              <a:gd name="connsiteX1085" fmla="*/ 9255956 w 12191684"/>
              <a:gd name="connsiteY1085" fmla="*/ 213143 h 2102199"/>
              <a:gd name="connsiteX1086" fmla="*/ 9117806 w 12191684"/>
              <a:gd name="connsiteY1086" fmla="*/ 229531 h 2102199"/>
              <a:gd name="connsiteX1087" fmla="*/ 9110685 w 12191684"/>
              <a:gd name="connsiteY1087" fmla="*/ 230087 h 2102199"/>
              <a:gd name="connsiteX1088" fmla="*/ 9120985 w 12191684"/>
              <a:gd name="connsiteY1088" fmla="*/ 228478 h 2102199"/>
              <a:gd name="connsiteX1089" fmla="*/ 9117806 w 12191684"/>
              <a:gd name="connsiteY1089" fmla="*/ 229531 h 2102199"/>
              <a:gd name="connsiteX1090" fmla="*/ 9110424 w 12191684"/>
              <a:gd name="connsiteY1090" fmla="*/ 232042 h 2102199"/>
              <a:gd name="connsiteX1091" fmla="*/ 9090755 w 12191684"/>
              <a:gd name="connsiteY1091" fmla="*/ 238856 h 2102199"/>
              <a:gd name="connsiteX1092" fmla="*/ 9059522 w 12191684"/>
              <a:gd name="connsiteY1092" fmla="*/ 239215 h 2102199"/>
              <a:gd name="connsiteX1093" fmla="*/ 9088078 w 12191684"/>
              <a:gd name="connsiteY1093" fmla="*/ 233911 h 2102199"/>
              <a:gd name="connsiteX1094" fmla="*/ 9110424 w 12191684"/>
              <a:gd name="connsiteY1094" fmla="*/ 232042 h 2102199"/>
              <a:gd name="connsiteX1095" fmla="*/ 9050915 w 12191684"/>
              <a:gd name="connsiteY1095" fmla="*/ 239451 h 2102199"/>
              <a:gd name="connsiteX1096" fmla="*/ 9042456 w 12191684"/>
              <a:gd name="connsiteY1096" fmla="*/ 239687 h 2102199"/>
              <a:gd name="connsiteX1097" fmla="*/ 9048572 w 12191684"/>
              <a:gd name="connsiteY1097" fmla="*/ 237915 h 2102199"/>
              <a:gd name="connsiteX1098" fmla="*/ 9071421 w 12191684"/>
              <a:gd name="connsiteY1098" fmla="*/ 235489 h 2102199"/>
              <a:gd name="connsiteX1099" fmla="*/ 9050915 w 12191684"/>
              <a:gd name="connsiteY1099" fmla="*/ 239451 h 2102199"/>
              <a:gd name="connsiteX1100" fmla="*/ 9042865 w 12191684"/>
              <a:gd name="connsiteY1100" fmla="*/ 241066 h 2102199"/>
              <a:gd name="connsiteX1101" fmla="*/ 9026412 w 12191684"/>
              <a:gd name="connsiteY1101" fmla="*/ 244495 h 2102199"/>
              <a:gd name="connsiteX1102" fmla="*/ 9037231 w 12191684"/>
              <a:gd name="connsiteY1102" fmla="*/ 241237 h 2102199"/>
              <a:gd name="connsiteX1103" fmla="*/ 9042865 w 12191684"/>
              <a:gd name="connsiteY1103" fmla="*/ 241066 h 2102199"/>
              <a:gd name="connsiteX1104" fmla="*/ 9006593 w 12191684"/>
              <a:gd name="connsiteY1104" fmla="*/ 248060 h 2102199"/>
              <a:gd name="connsiteX1105" fmla="*/ 8977834 w 12191684"/>
              <a:gd name="connsiteY1105" fmla="*/ 247309 h 2102199"/>
              <a:gd name="connsiteX1106" fmla="*/ 9014402 w 12191684"/>
              <a:gd name="connsiteY1106" fmla="*/ 242106 h 2102199"/>
              <a:gd name="connsiteX1107" fmla="*/ 9027397 w 12191684"/>
              <a:gd name="connsiteY1107" fmla="*/ 241602 h 2102199"/>
              <a:gd name="connsiteX1108" fmla="*/ 9006593 w 12191684"/>
              <a:gd name="connsiteY1108" fmla="*/ 248060 h 2102199"/>
              <a:gd name="connsiteX1109" fmla="*/ 9001630 w 12191684"/>
              <a:gd name="connsiteY1109" fmla="*/ 249635 h 2102199"/>
              <a:gd name="connsiteX1110" fmla="*/ 8997782 w 12191684"/>
              <a:gd name="connsiteY1110" fmla="*/ 250864 h 2102199"/>
              <a:gd name="connsiteX1111" fmla="*/ 8967813 w 12191684"/>
              <a:gd name="connsiteY1111" fmla="*/ 258033 h 2102199"/>
              <a:gd name="connsiteX1112" fmla="*/ 8932211 w 12191684"/>
              <a:gd name="connsiteY1112" fmla="*/ 254842 h 2102199"/>
              <a:gd name="connsiteX1113" fmla="*/ 8968091 w 12191684"/>
              <a:gd name="connsiteY1113" fmla="*/ 248828 h 2102199"/>
              <a:gd name="connsiteX1114" fmla="*/ 9001630 w 12191684"/>
              <a:gd name="connsiteY1114" fmla="*/ 249635 h 2102199"/>
              <a:gd name="connsiteX1115" fmla="*/ 8916650 w 12191684"/>
              <a:gd name="connsiteY1115" fmla="*/ 255733 h 2102199"/>
              <a:gd name="connsiteX1116" fmla="*/ 8881029 w 12191684"/>
              <a:gd name="connsiteY1116" fmla="*/ 262665 h 2102199"/>
              <a:gd name="connsiteX1117" fmla="*/ 8842249 w 12191684"/>
              <a:gd name="connsiteY1117" fmla="*/ 257661 h 2102199"/>
              <a:gd name="connsiteX1118" fmla="*/ 8877070 w 12191684"/>
              <a:gd name="connsiteY1118" fmla="*/ 253255 h 2102199"/>
              <a:gd name="connsiteX1119" fmla="*/ 8916650 w 12191684"/>
              <a:gd name="connsiteY1119" fmla="*/ 255733 h 2102199"/>
              <a:gd name="connsiteX1120" fmla="*/ 8837657 w 12191684"/>
              <a:gd name="connsiteY1120" fmla="*/ 257096 h 2102199"/>
              <a:gd name="connsiteX1121" fmla="*/ 8801888 w 12191684"/>
              <a:gd name="connsiteY1121" fmla="*/ 253145 h 2102199"/>
              <a:gd name="connsiteX1122" fmla="*/ 8832024 w 12191684"/>
              <a:gd name="connsiteY1122" fmla="*/ 251366 h 2102199"/>
              <a:gd name="connsiteX1123" fmla="*/ 8869838 w 12191684"/>
              <a:gd name="connsiteY1123" fmla="*/ 252909 h 2102199"/>
              <a:gd name="connsiteX1124" fmla="*/ 8837657 w 12191684"/>
              <a:gd name="connsiteY1124" fmla="*/ 257096 h 2102199"/>
              <a:gd name="connsiteX1125" fmla="*/ 8829402 w 12191684"/>
              <a:gd name="connsiteY1125" fmla="*/ 258248 h 2102199"/>
              <a:gd name="connsiteX1126" fmla="*/ 8621499 w 12191684"/>
              <a:gd name="connsiteY1126" fmla="*/ 297624 h 2102199"/>
              <a:gd name="connsiteX1127" fmla="*/ 7896579 w 12191684"/>
              <a:gd name="connsiteY1127" fmla="*/ 549860 h 2102199"/>
              <a:gd name="connsiteX1128" fmla="*/ 7712379 w 12191684"/>
              <a:gd name="connsiteY1128" fmla="*/ 628333 h 2102199"/>
              <a:gd name="connsiteX1129" fmla="*/ 7543219 w 12191684"/>
              <a:gd name="connsiteY1129" fmla="*/ 700477 h 2102199"/>
              <a:gd name="connsiteX1130" fmla="*/ 6142385 w 12191684"/>
              <a:gd name="connsiteY1130" fmla="*/ 1086008 h 2102199"/>
              <a:gd name="connsiteX1131" fmla="*/ 5971738 w 12191684"/>
              <a:gd name="connsiteY1131" fmla="*/ 1113094 h 2102199"/>
              <a:gd name="connsiteX1132" fmla="*/ 5952198 w 12191684"/>
              <a:gd name="connsiteY1132" fmla="*/ 1102752 h 2102199"/>
              <a:gd name="connsiteX1133" fmla="*/ 6117268 w 12191684"/>
              <a:gd name="connsiteY1133" fmla="*/ 1062264 h 2102199"/>
              <a:gd name="connsiteX1134" fmla="*/ 7489175 w 12191684"/>
              <a:gd name="connsiteY1134" fmla="*/ 623529 h 2102199"/>
              <a:gd name="connsiteX1135" fmla="*/ 7842238 w 12191684"/>
              <a:gd name="connsiteY1135" fmla="*/ 487178 h 2102199"/>
              <a:gd name="connsiteX1136" fmla="*/ 8789246 w 12191684"/>
              <a:gd name="connsiteY1136" fmla="*/ 254009 h 2102199"/>
              <a:gd name="connsiteX1137" fmla="*/ 8829402 w 12191684"/>
              <a:gd name="connsiteY1137" fmla="*/ 258248 h 2102199"/>
              <a:gd name="connsiteX1138" fmla="*/ 5946975 w 12191684"/>
              <a:gd name="connsiteY1138" fmla="*/ 1102097 h 2102199"/>
              <a:gd name="connsiteX1139" fmla="*/ 5930726 w 12191684"/>
              <a:gd name="connsiteY1139" fmla="*/ 1106009 h 2102199"/>
              <a:gd name="connsiteX1140" fmla="*/ 5911261 w 12191684"/>
              <a:gd name="connsiteY1140" fmla="*/ 1097014 h 2102199"/>
              <a:gd name="connsiteX1141" fmla="*/ 5927361 w 12191684"/>
              <a:gd name="connsiteY1141" fmla="*/ 1091701 h 2102199"/>
              <a:gd name="connsiteX1142" fmla="*/ 5946975 w 12191684"/>
              <a:gd name="connsiteY1142" fmla="*/ 1102097 h 2102199"/>
              <a:gd name="connsiteX1143" fmla="*/ 5908789 w 12191684"/>
              <a:gd name="connsiteY1143" fmla="*/ 1095869 h 2102199"/>
              <a:gd name="connsiteX1144" fmla="*/ 5904587 w 12191684"/>
              <a:gd name="connsiteY1144" fmla="*/ 1093934 h 2102199"/>
              <a:gd name="connsiteX1145" fmla="*/ 5889287 w 12191684"/>
              <a:gd name="connsiteY1145" fmla="*/ 1086858 h 2102199"/>
              <a:gd name="connsiteX1146" fmla="*/ 5905386 w 12191684"/>
              <a:gd name="connsiteY1146" fmla="*/ 1080052 h 2102199"/>
              <a:gd name="connsiteX1147" fmla="*/ 5908826 w 12191684"/>
              <a:gd name="connsiteY1147" fmla="*/ 1081876 h 2102199"/>
              <a:gd name="connsiteX1148" fmla="*/ 5925074 w 12191684"/>
              <a:gd name="connsiteY1148" fmla="*/ 1090495 h 2102199"/>
              <a:gd name="connsiteX1149" fmla="*/ 5908789 w 12191684"/>
              <a:gd name="connsiteY1149" fmla="*/ 1095869 h 2102199"/>
              <a:gd name="connsiteX1150" fmla="*/ 5903806 w 12191684"/>
              <a:gd name="connsiteY1150" fmla="*/ 1095624 h 2102199"/>
              <a:gd name="connsiteX1151" fmla="*/ 5906186 w 12191684"/>
              <a:gd name="connsiteY1151" fmla="*/ 1096721 h 2102199"/>
              <a:gd name="connsiteX1152" fmla="*/ 5889603 w 12191684"/>
              <a:gd name="connsiteY1152" fmla="*/ 1102164 h 2102199"/>
              <a:gd name="connsiteX1153" fmla="*/ 5880344 w 12191684"/>
              <a:gd name="connsiteY1153" fmla="*/ 1098535 h 2102199"/>
              <a:gd name="connsiteX1154" fmla="*/ 5870621 w 12191684"/>
              <a:gd name="connsiteY1154" fmla="*/ 1094720 h 2102199"/>
              <a:gd name="connsiteX1155" fmla="*/ 5886963 w 12191684"/>
              <a:gd name="connsiteY1155" fmla="*/ 1087836 h 2102199"/>
              <a:gd name="connsiteX1156" fmla="*/ 5903806 w 12191684"/>
              <a:gd name="connsiteY1156" fmla="*/ 1095624 h 2102199"/>
              <a:gd name="connsiteX1157" fmla="*/ 5868409 w 12191684"/>
              <a:gd name="connsiteY1157" fmla="*/ 1093850 h 2102199"/>
              <a:gd name="connsiteX1158" fmla="*/ 5656192 w 12191684"/>
              <a:gd name="connsiteY1158" fmla="*/ 1011583 h 2102199"/>
              <a:gd name="connsiteX1159" fmla="*/ 5417651 w 12191684"/>
              <a:gd name="connsiteY1159" fmla="*/ 920710 h 2102199"/>
              <a:gd name="connsiteX1160" fmla="*/ 4596540 w 12191684"/>
              <a:gd name="connsiteY1160" fmla="*/ 617604 h 2102199"/>
              <a:gd name="connsiteX1161" fmla="*/ 3173583 w 12191684"/>
              <a:gd name="connsiteY1161" fmla="*/ 245850 h 2102199"/>
              <a:gd name="connsiteX1162" fmla="*/ 2651528 w 12191684"/>
              <a:gd name="connsiteY1162" fmla="*/ 209307 h 2102199"/>
              <a:gd name="connsiteX1163" fmla="*/ 2261878 w 12191684"/>
              <a:gd name="connsiteY1163" fmla="*/ 236071 h 2102199"/>
              <a:gd name="connsiteX1164" fmla="*/ 2197312 w 12191684"/>
              <a:gd name="connsiteY1164" fmla="*/ 202581 h 2102199"/>
              <a:gd name="connsiteX1165" fmla="*/ 2615796 w 12191684"/>
              <a:gd name="connsiteY1165" fmla="*/ 147031 h 2102199"/>
              <a:gd name="connsiteX1166" fmla="*/ 3154229 w 12191684"/>
              <a:gd name="connsiteY1166" fmla="*/ 159184 h 2102199"/>
              <a:gd name="connsiteX1167" fmla="*/ 4601597 w 12191684"/>
              <a:gd name="connsiteY1167" fmla="*/ 534792 h 2102199"/>
              <a:gd name="connsiteX1168" fmla="*/ 5652028 w 12191684"/>
              <a:gd name="connsiteY1168" fmla="*/ 980876 h 2102199"/>
              <a:gd name="connsiteX1169" fmla="*/ 5672329 w 12191684"/>
              <a:gd name="connsiteY1169" fmla="*/ 989971 h 2102199"/>
              <a:gd name="connsiteX1170" fmla="*/ 5884899 w 12191684"/>
              <a:gd name="connsiteY1170" fmla="*/ 1086882 h 2102199"/>
              <a:gd name="connsiteX1171" fmla="*/ 5868409 w 12191684"/>
              <a:gd name="connsiteY1171" fmla="*/ 1093850 h 2102199"/>
              <a:gd name="connsiteX1172" fmla="*/ 2259276 w 12191684"/>
              <a:gd name="connsiteY1172" fmla="*/ 236413 h 2102199"/>
              <a:gd name="connsiteX1173" fmla="*/ 2183536 w 12191684"/>
              <a:gd name="connsiteY1173" fmla="*/ 247311 h 2102199"/>
              <a:gd name="connsiteX1174" fmla="*/ 2116069 w 12191684"/>
              <a:gd name="connsiteY1174" fmla="*/ 220185 h 2102199"/>
              <a:gd name="connsiteX1175" fmla="*/ 2194765 w 12191684"/>
              <a:gd name="connsiteY1175" fmla="*/ 203105 h 2102199"/>
              <a:gd name="connsiteX1176" fmla="*/ 2259276 w 12191684"/>
              <a:gd name="connsiteY1176" fmla="*/ 236413 h 2102199"/>
              <a:gd name="connsiteX1177" fmla="*/ 2180134 w 12191684"/>
              <a:gd name="connsiteY1177" fmla="*/ 247835 h 2102199"/>
              <a:gd name="connsiteX1178" fmla="*/ 2104431 w 12191684"/>
              <a:gd name="connsiteY1178" fmla="*/ 260646 h 2102199"/>
              <a:gd name="connsiteX1179" fmla="*/ 2034417 w 12191684"/>
              <a:gd name="connsiteY1179" fmla="*/ 240042 h 2102199"/>
              <a:gd name="connsiteX1180" fmla="*/ 2112741 w 12191684"/>
              <a:gd name="connsiteY1180" fmla="*/ 220949 h 2102199"/>
              <a:gd name="connsiteX1181" fmla="*/ 2180134 w 12191684"/>
              <a:gd name="connsiteY1181" fmla="*/ 247835 h 2102199"/>
              <a:gd name="connsiteX1182" fmla="*/ 2100304 w 12191684"/>
              <a:gd name="connsiteY1182" fmla="*/ 261405 h 2102199"/>
              <a:gd name="connsiteX1183" fmla="*/ 2025121 w 12191684"/>
              <a:gd name="connsiteY1183" fmla="*/ 276005 h 2102199"/>
              <a:gd name="connsiteX1184" fmla="*/ 1952672 w 12191684"/>
              <a:gd name="connsiteY1184" fmla="*/ 262089 h 2102199"/>
              <a:gd name="connsiteX1185" fmla="*/ 2030178 w 12191684"/>
              <a:gd name="connsiteY1185" fmla="*/ 241128 h 2102199"/>
              <a:gd name="connsiteX1186" fmla="*/ 2100304 w 12191684"/>
              <a:gd name="connsiteY1186" fmla="*/ 261405 h 2102199"/>
              <a:gd name="connsiteX1187" fmla="*/ 2021849 w 12191684"/>
              <a:gd name="connsiteY1187" fmla="*/ 276679 h 2102199"/>
              <a:gd name="connsiteX1188" fmla="*/ 1944827 w 12191684"/>
              <a:gd name="connsiteY1188" fmla="*/ 293508 h 2102199"/>
              <a:gd name="connsiteX1189" fmla="*/ 1874776 w 12191684"/>
              <a:gd name="connsiteY1189" fmla="*/ 286767 h 2102199"/>
              <a:gd name="connsiteX1190" fmla="*/ 1870202 w 12191684"/>
              <a:gd name="connsiteY1190" fmla="*/ 286475 h 2102199"/>
              <a:gd name="connsiteX1191" fmla="*/ 1949567 w 12191684"/>
              <a:gd name="connsiteY1191" fmla="*/ 262976 h 2102199"/>
              <a:gd name="connsiteX1192" fmla="*/ 2021849 w 12191684"/>
              <a:gd name="connsiteY1192" fmla="*/ 276679 h 2102199"/>
              <a:gd name="connsiteX1193" fmla="*/ 1938710 w 12191684"/>
              <a:gd name="connsiteY1193" fmla="*/ 294917 h 2102199"/>
              <a:gd name="connsiteX1194" fmla="*/ 1892883 w 12191684"/>
              <a:gd name="connsiteY1194" fmla="*/ 305865 h 2102199"/>
              <a:gd name="connsiteX1195" fmla="*/ 1863621 w 12191684"/>
              <a:gd name="connsiteY1195" fmla="*/ 313179 h 2102199"/>
              <a:gd name="connsiteX1196" fmla="*/ 1804977 w 12191684"/>
              <a:gd name="connsiteY1196" fmla="*/ 312748 h 2102199"/>
              <a:gd name="connsiteX1197" fmla="*/ 1787229 w 12191684"/>
              <a:gd name="connsiteY1197" fmla="*/ 313092 h 2102199"/>
              <a:gd name="connsiteX1198" fmla="*/ 1832766 w 12191684"/>
              <a:gd name="connsiteY1198" fmla="*/ 298208 h 2102199"/>
              <a:gd name="connsiteX1199" fmla="*/ 1864160 w 12191684"/>
              <a:gd name="connsiteY1199" fmla="*/ 288338 h 2102199"/>
              <a:gd name="connsiteX1200" fmla="*/ 1938710 w 12191684"/>
              <a:gd name="connsiteY1200" fmla="*/ 294917 h 2102199"/>
              <a:gd name="connsiteX1201" fmla="*/ 1856516 w 12191684"/>
              <a:gd name="connsiteY1201" fmla="*/ 315012 h 2102199"/>
              <a:gd name="connsiteX1202" fmla="*/ 1781157 w 12191684"/>
              <a:gd name="connsiteY1202" fmla="*/ 335159 h 2102199"/>
              <a:gd name="connsiteX1203" fmla="*/ 1735185 w 12191684"/>
              <a:gd name="connsiteY1203" fmla="*/ 338749 h 2102199"/>
              <a:gd name="connsiteX1204" fmla="*/ 1703775 w 12191684"/>
              <a:gd name="connsiteY1204" fmla="*/ 341936 h 2102199"/>
              <a:gd name="connsiteX1205" fmla="*/ 1780357 w 12191684"/>
              <a:gd name="connsiteY1205" fmla="*/ 315369 h 2102199"/>
              <a:gd name="connsiteX1206" fmla="*/ 1856516 w 12191684"/>
              <a:gd name="connsiteY1206" fmla="*/ 315012 h 2102199"/>
              <a:gd name="connsiteX1207" fmla="*/ 1772880 w 12191684"/>
              <a:gd name="connsiteY1207" fmla="*/ 337494 h 2102199"/>
              <a:gd name="connsiteX1208" fmla="*/ 1696990 w 12191684"/>
              <a:gd name="connsiteY1208" fmla="*/ 359752 h 2102199"/>
              <a:gd name="connsiteX1209" fmla="*/ 1665405 w 12191684"/>
              <a:gd name="connsiteY1209" fmla="*/ 364771 h 2102199"/>
              <a:gd name="connsiteX1210" fmla="*/ 1620015 w 12191684"/>
              <a:gd name="connsiteY1210" fmla="*/ 373007 h 2102199"/>
              <a:gd name="connsiteX1211" fmla="*/ 1696144 w 12191684"/>
              <a:gd name="connsiteY1211" fmla="*/ 344656 h 2102199"/>
              <a:gd name="connsiteX1212" fmla="*/ 1772880 w 12191684"/>
              <a:gd name="connsiteY1212" fmla="*/ 337494 h 2102199"/>
              <a:gd name="connsiteX1213" fmla="*/ 1695127 w 12191684"/>
              <a:gd name="connsiteY1213" fmla="*/ 362267 h 2102199"/>
              <a:gd name="connsiteX1214" fmla="*/ 1762043 w 12191684"/>
              <a:gd name="connsiteY1214" fmla="*/ 353118 h 2102199"/>
              <a:gd name="connsiteX1215" fmla="*/ 1701507 w 12191684"/>
              <a:gd name="connsiteY1215" fmla="*/ 367582 h 2102199"/>
              <a:gd name="connsiteX1216" fmla="*/ 1632098 w 12191684"/>
              <a:gd name="connsiteY1216" fmla="*/ 382236 h 2102199"/>
              <a:gd name="connsiteX1217" fmla="*/ 1695127 w 12191684"/>
              <a:gd name="connsiteY1217" fmla="*/ 362267 h 2102199"/>
              <a:gd name="connsiteX1218" fmla="*/ 1709793 w 12191684"/>
              <a:gd name="connsiteY1218" fmla="*/ 357835 h 2102199"/>
              <a:gd name="connsiteX1219" fmla="*/ 1781854 w 12191684"/>
              <a:gd name="connsiteY1219" fmla="*/ 336896 h 2102199"/>
              <a:gd name="connsiteX1220" fmla="*/ 1852994 w 12191684"/>
              <a:gd name="connsiteY1220" fmla="*/ 333711 h 2102199"/>
              <a:gd name="connsiteX1221" fmla="*/ 1781475 w 12191684"/>
              <a:gd name="connsiteY1221" fmla="*/ 348710 h 2102199"/>
              <a:gd name="connsiteX1222" fmla="*/ 1709793 w 12191684"/>
              <a:gd name="connsiteY1222" fmla="*/ 357835 h 2102199"/>
              <a:gd name="connsiteX1223" fmla="*/ 1863751 w 12191684"/>
              <a:gd name="connsiteY1223" fmla="*/ 333471 h 2102199"/>
              <a:gd name="connsiteX1224" fmla="*/ 1926924 w 12191684"/>
              <a:gd name="connsiteY1224" fmla="*/ 333302 h 2102199"/>
              <a:gd name="connsiteX1225" fmla="*/ 1861595 w 12191684"/>
              <a:gd name="connsiteY1225" fmla="*/ 341341 h 2102199"/>
              <a:gd name="connsiteX1226" fmla="*/ 1798424 w 12191684"/>
              <a:gd name="connsiteY1226" fmla="*/ 346931 h 2102199"/>
              <a:gd name="connsiteX1227" fmla="*/ 1863751 w 12191684"/>
              <a:gd name="connsiteY1227" fmla="*/ 333471 h 2102199"/>
              <a:gd name="connsiteX1228" fmla="*/ 1873567 w 12191684"/>
              <a:gd name="connsiteY1228" fmla="*/ 331579 h 2102199"/>
              <a:gd name="connsiteX1229" fmla="*/ 1942131 w 12191684"/>
              <a:gd name="connsiteY1229" fmla="*/ 319149 h 2102199"/>
              <a:gd name="connsiteX1230" fmla="*/ 2007832 w 12191684"/>
              <a:gd name="connsiteY1230" fmla="*/ 325310 h 2102199"/>
              <a:gd name="connsiteX1231" fmla="*/ 1940792 w 12191684"/>
              <a:gd name="connsiteY1231" fmla="*/ 331811 h 2102199"/>
              <a:gd name="connsiteX1232" fmla="*/ 1873567 w 12191684"/>
              <a:gd name="connsiteY1232" fmla="*/ 331579 h 2102199"/>
              <a:gd name="connsiteX1233" fmla="*/ 2014432 w 12191684"/>
              <a:gd name="connsiteY1233" fmla="*/ 326589 h 2102199"/>
              <a:gd name="connsiteX1234" fmla="*/ 2017071 w 12191684"/>
              <a:gd name="connsiteY1234" fmla="*/ 326371 h 2102199"/>
              <a:gd name="connsiteX1235" fmla="*/ 2076117 w 12191684"/>
              <a:gd name="connsiteY1235" fmla="*/ 334187 h 2102199"/>
              <a:gd name="connsiteX1236" fmla="*/ 2074964 w 12191684"/>
              <a:gd name="connsiteY1236" fmla="*/ 334181 h 2102199"/>
              <a:gd name="connsiteX1237" fmla="*/ 2015733 w 12191684"/>
              <a:gd name="connsiteY1237" fmla="*/ 334568 h 2102199"/>
              <a:gd name="connsiteX1238" fmla="*/ 1955089 w 12191684"/>
              <a:gd name="connsiteY1238" fmla="*/ 332144 h 2102199"/>
              <a:gd name="connsiteX1239" fmla="*/ 2014432 w 12191684"/>
              <a:gd name="connsiteY1239" fmla="*/ 326589 h 2102199"/>
              <a:gd name="connsiteX1240" fmla="*/ 2026162 w 12191684"/>
              <a:gd name="connsiteY1240" fmla="*/ 325626 h 2102199"/>
              <a:gd name="connsiteX1241" fmla="*/ 2091733 w 12191684"/>
              <a:gd name="connsiteY1241" fmla="*/ 320898 h 2102199"/>
              <a:gd name="connsiteX1242" fmla="*/ 2152396 w 12191684"/>
              <a:gd name="connsiteY1242" fmla="*/ 335273 h 2102199"/>
              <a:gd name="connsiteX1243" fmla="*/ 2088703 w 12191684"/>
              <a:gd name="connsiteY1243" fmla="*/ 334254 h 2102199"/>
              <a:gd name="connsiteX1244" fmla="*/ 2026162 w 12191684"/>
              <a:gd name="connsiteY1244" fmla="*/ 325626 h 2102199"/>
              <a:gd name="connsiteX1245" fmla="*/ 2168588 w 12191684"/>
              <a:gd name="connsiteY1245" fmla="*/ 337591 h 2102199"/>
              <a:gd name="connsiteX1246" fmla="*/ 2231817 w 12191684"/>
              <a:gd name="connsiteY1246" fmla="*/ 340097 h 2102199"/>
              <a:gd name="connsiteX1247" fmla="*/ 2287050 w 12191684"/>
              <a:gd name="connsiteY1247" fmla="*/ 361501 h 2102199"/>
              <a:gd name="connsiteX1248" fmla="*/ 2226500 w 12191684"/>
              <a:gd name="connsiteY1248" fmla="*/ 353546 h 2102199"/>
              <a:gd name="connsiteX1249" fmla="*/ 2168588 w 12191684"/>
              <a:gd name="connsiteY1249" fmla="*/ 337591 h 2102199"/>
              <a:gd name="connsiteX1250" fmla="*/ 2294227 w 12191684"/>
              <a:gd name="connsiteY1250" fmla="*/ 364392 h 2102199"/>
              <a:gd name="connsiteX1251" fmla="*/ 2317112 w 12191684"/>
              <a:gd name="connsiteY1251" fmla="*/ 373754 h 2102199"/>
              <a:gd name="connsiteX1252" fmla="*/ 2344738 w 12191684"/>
              <a:gd name="connsiteY1252" fmla="*/ 385359 h 2102199"/>
              <a:gd name="connsiteX1253" fmla="*/ 2290564 w 12191684"/>
              <a:gd name="connsiteY1253" fmla="*/ 372801 h 2102199"/>
              <a:gd name="connsiteX1254" fmla="*/ 2257100 w 12191684"/>
              <a:gd name="connsiteY1254" fmla="*/ 362559 h 2102199"/>
              <a:gd name="connsiteX1255" fmla="*/ 2237747 w 12191684"/>
              <a:gd name="connsiteY1255" fmla="*/ 356814 h 2102199"/>
              <a:gd name="connsiteX1256" fmla="*/ 2294227 w 12191684"/>
              <a:gd name="connsiteY1256" fmla="*/ 364392 h 2102199"/>
              <a:gd name="connsiteX1257" fmla="*/ 2317819 w 12191684"/>
              <a:gd name="connsiteY1257" fmla="*/ 372038 h 2102199"/>
              <a:gd name="connsiteX1258" fmla="*/ 2301830 w 12191684"/>
              <a:gd name="connsiteY1258" fmla="*/ 365491 h 2102199"/>
              <a:gd name="connsiteX1259" fmla="*/ 2361563 w 12191684"/>
              <a:gd name="connsiteY1259" fmla="*/ 374637 h 2102199"/>
              <a:gd name="connsiteX1260" fmla="*/ 2377645 w 12191684"/>
              <a:gd name="connsiteY1260" fmla="*/ 383165 h 2102199"/>
              <a:gd name="connsiteX1261" fmla="*/ 2413154 w 12191684"/>
              <a:gd name="connsiteY1261" fmla="*/ 402422 h 2102199"/>
              <a:gd name="connsiteX1262" fmla="*/ 2355856 w 12191684"/>
              <a:gd name="connsiteY1262" fmla="*/ 388038 h 2102199"/>
              <a:gd name="connsiteX1263" fmla="*/ 2317819 w 12191684"/>
              <a:gd name="connsiteY1263" fmla="*/ 372038 h 2102199"/>
              <a:gd name="connsiteX1264" fmla="*/ 2419772 w 12191684"/>
              <a:gd name="connsiteY1264" fmla="*/ 406073 h 2102199"/>
              <a:gd name="connsiteX1265" fmla="*/ 2467532 w 12191684"/>
              <a:gd name="connsiteY1265" fmla="*/ 432814 h 2102199"/>
              <a:gd name="connsiteX1266" fmla="*/ 2415905 w 12191684"/>
              <a:gd name="connsiteY1266" fmla="*/ 414344 h 2102199"/>
              <a:gd name="connsiteX1267" fmla="*/ 2366062 w 12191684"/>
              <a:gd name="connsiteY1267" fmla="*/ 392455 h 2102199"/>
              <a:gd name="connsiteX1268" fmla="*/ 2419772 w 12191684"/>
              <a:gd name="connsiteY1268" fmla="*/ 406073 h 2102199"/>
              <a:gd name="connsiteX1269" fmla="*/ 2427078 w 12191684"/>
              <a:gd name="connsiteY1269" fmla="*/ 407990 h 2102199"/>
              <a:gd name="connsiteX1270" fmla="*/ 2483651 w 12191684"/>
              <a:gd name="connsiteY1270" fmla="*/ 423279 h 2102199"/>
              <a:gd name="connsiteX1271" fmla="*/ 2531746 w 12191684"/>
              <a:gd name="connsiteY1271" fmla="*/ 456765 h 2102199"/>
              <a:gd name="connsiteX1272" fmla="*/ 2477832 w 12191684"/>
              <a:gd name="connsiteY1272" fmla="*/ 436581 h 2102199"/>
              <a:gd name="connsiteX1273" fmla="*/ 2427078 w 12191684"/>
              <a:gd name="connsiteY1273" fmla="*/ 407990 h 2102199"/>
              <a:gd name="connsiteX1274" fmla="*/ 2537918 w 12191684"/>
              <a:gd name="connsiteY1274" fmla="*/ 461117 h 2102199"/>
              <a:gd name="connsiteX1275" fmla="*/ 2582276 w 12191684"/>
              <a:gd name="connsiteY1275" fmla="*/ 492914 h 2102199"/>
              <a:gd name="connsiteX1276" fmla="*/ 2534386 w 12191684"/>
              <a:gd name="connsiteY1276" fmla="*/ 469507 h 2102199"/>
              <a:gd name="connsiteX1277" fmla="*/ 2487555 w 12191684"/>
              <a:gd name="connsiteY1277" fmla="*/ 442158 h 2102199"/>
              <a:gd name="connsiteX1278" fmla="*/ 2537918 w 12191684"/>
              <a:gd name="connsiteY1278" fmla="*/ 461117 h 2102199"/>
              <a:gd name="connsiteX1279" fmla="*/ 2544852 w 12191684"/>
              <a:gd name="connsiteY1279" fmla="*/ 463774 h 2102199"/>
              <a:gd name="connsiteX1280" fmla="*/ 2598060 w 12191684"/>
              <a:gd name="connsiteY1280" fmla="*/ 484518 h 2102199"/>
              <a:gd name="connsiteX1281" fmla="*/ 2642697 w 12191684"/>
              <a:gd name="connsiteY1281" fmla="*/ 523102 h 2102199"/>
              <a:gd name="connsiteX1282" fmla="*/ 2592167 w 12191684"/>
              <a:gd name="connsiteY1282" fmla="*/ 497799 h 2102199"/>
              <a:gd name="connsiteX1283" fmla="*/ 2544852 w 12191684"/>
              <a:gd name="connsiteY1283" fmla="*/ 463774 h 2102199"/>
              <a:gd name="connsiteX1284" fmla="*/ 2648442 w 12191684"/>
              <a:gd name="connsiteY1284" fmla="*/ 528099 h 2102199"/>
              <a:gd name="connsiteX1285" fmla="*/ 2689472 w 12191684"/>
              <a:gd name="connsiteY1285" fmla="*/ 564301 h 2102199"/>
              <a:gd name="connsiteX1286" fmla="*/ 2644519 w 12191684"/>
              <a:gd name="connsiteY1286" fmla="*/ 536286 h 2102199"/>
              <a:gd name="connsiteX1287" fmla="*/ 2600997 w 12191684"/>
              <a:gd name="connsiteY1287" fmla="*/ 504234 h 2102199"/>
              <a:gd name="connsiteX1288" fmla="*/ 2648442 w 12191684"/>
              <a:gd name="connsiteY1288" fmla="*/ 528099 h 2102199"/>
              <a:gd name="connsiteX1289" fmla="*/ 2655116 w 12191684"/>
              <a:gd name="connsiteY1289" fmla="*/ 531488 h 2102199"/>
              <a:gd name="connsiteX1290" fmla="*/ 2886295 w 12191684"/>
              <a:gd name="connsiteY1290" fmla="*/ 651854 h 2102199"/>
              <a:gd name="connsiteX1291" fmla="*/ 2937569 w 12191684"/>
              <a:gd name="connsiteY1291" fmla="*/ 678883 h 2102199"/>
              <a:gd name="connsiteX1292" fmla="*/ 3306936 w 12191684"/>
              <a:gd name="connsiteY1292" fmla="*/ 867186 h 2102199"/>
              <a:gd name="connsiteX1293" fmla="*/ 4556421 w 12191684"/>
              <a:gd name="connsiteY1293" fmla="*/ 1211338 h 2102199"/>
              <a:gd name="connsiteX1294" fmla="*/ 5538083 w 12191684"/>
              <a:gd name="connsiteY1294" fmla="*/ 1176692 h 2102199"/>
              <a:gd name="connsiteX1295" fmla="*/ 5731616 w 12191684"/>
              <a:gd name="connsiteY1295" fmla="*/ 1150558 h 2102199"/>
              <a:gd name="connsiteX1296" fmla="*/ 5720610 w 12191684"/>
              <a:gd name="connsiteY1296" fmla="*/ 1155031 h 2102199"/>
              <a:gd name="connsiteX1297" fmla="*/ 5520942 w 12191684"/>
              <a:gd name="connsiteY1297" fmla="*/ 1198191 h 2102199"/>
              <a:gd name="connsiteX1298" fmla="*/ 4550844 w 12191684"/>
              <a:gd name="connsiteY1298" fmla="*/ 1294044 h 2102199"/>
              <a:gd name="connsiteX1299" fmla="*/ 3326903 w 12191684"/>
              <a:gd name="connsiteY1299" fmla="*/ 954040 h 2102199"/>
              <a:gd name="connsiteX1300" fmla="*/ 2938480 w 12191684"/>
              <a:gd name="connsiteY1300" fmla="*/ 722515 h 2102199"/>
              <a:gd name="connsiteX1301" fmla="*/ 2836211 w 12191684"/>
              <a:gd name="connsiteY1301" fmla="*/ 657429 h 2102199"/>
              <a:gd name="connsiteX1302" fmla="*/ 2698953 w 12191684"/>
              <a:gd name="connsiteY1302" fmla="*/ 570262 h 2102199"/>
              <a:gd name="connsiteX1303" fmla="*/ 2655116 w 12191684"/>
              <a:gd name="connsiteY1303" fmla="*/ 531488 h 2102199"/>
              <a:gd name="connsiteX1304" fmla="*/ 2835226 w 12191684"/>
              <a:gd name="connsiteY1304" fmla="*/ 658998 h 2102199"/>
              <a:gd name="connsiteX1305" fmla="*/ 2937477 w 12191684"/>
              <a:gd name="connsiteY1305" fmla="*/ 724086 h 2102199"/>
              <a:gd name="connsiteX1306" fmla="*/ 3326011 w 12191684"/>
              <a:gd name="connsiteY1306" fmla="*/ 955678 h 2102199"/>
              <a:gd name="connsiteX1307" fmla="*/ 3917354 w 12191684"/>
              <a:gd name="connsiteY1307" fmla="*/ 1197731 h 2102199"/>
              <a:gd name="connsiteX1308" fmla="*/ 4550788 w 12191684"/>
              <a:gd name="connsiteY1308" fmla="*/ 1295903 h 2102199"/>
              <a:gd name="connsiteX1309" fmla="*/ 4646476 w 12191684"/>
              <a:gd name="connsiteY1309" fmla="*/ 1297253 h 2102199"/>
              <a:gd name="connsiteX1310" fmla="*/ 5521314 w 12191684"/>
              <a:gd name="connsiteY1310" fmla="*/ 1200014 h 2102199"/>
              <a:gd name="connsiteX1311" fmla="*/ 5709920 w 12191684"/>
              <a:gd name="connsiteY1311" fmla="*/ 1159341 h 2102199"/>
              <a:gd name="connsiteX1312" fmla="*/ 5705682 w 12191684"/>
              <a:gd name="connsiteY1312" fmla="*/ 1161049 h 2102199"/>
              <a:gd name="connsiteX1313" fmla="*/ 5504025 w 12191684"/>
              <a:gd name="connsiteY1313" fmla="*/ 1221539 h 2102199"/>
              <a:gd name="connsiteX1314" fmla="*/ 4545118 w 12191684"/>
              <a:gd name="connsiteY1314" fmla="*/ 1378603 h 2102199"/>
              <a:gd name="connsiteX1315" fmla="*/ 3346070 w 12191684"/>
              <a:gd name="connsiteY1315" fmla="*/ 1042574 h 2102199"/>
              <a:gd name="connsiteX1316" fmla="*/ 2974342 w 12191684"/>
              <a:gd name="connsiteY1316" fmla="*/ 786687 h 2102199"/>
              <a:gd name="connsiteX1317" fmla="*/ 2824424 w 12191684"/>
              <a:gd name="connsiteY1317" fmla="*/ 672648 h 2102199"/>
              <a:gd name="connsiteX1318" fmla="*/ 2747811 w 12191684"/>
              <a:gd name="connsiteY1318" fmla="*/ 614079 h 2102199"/>
              <a:gd name="connsiteX1319" fmla="*/ 2707338 w 12191684"/>
              <a:gd name="connsiteY1319" fmla="*/ 577737 h 2102199"/>
              <a:gd name="connsiteX1320" fmla="*/ 2835226 w 12191684"/>
              <a:gd name="connsiteY1320" fmla="*/ 658998 h 2102199"/>
              <a:gd name="connsiteX1321" fmla="*/ 5729962 w 12191684"/>
              <a:gd name="connsiteY1321" fmla="*/ 1152916 h 2102199"/>
              <a:gd name="connsiteX1322" fmla="*/ 5738011 w 12191684"/>
              <a:gd name="connsiteY1322" fmla="*/ 1149655 h 2102199"/>
              <a:gd name="connsiteX1323" fmla="*/ 5745318 w 12191684"/>
              <a:gd name="connsiteY1323" fmla="*/ 1148618 h 2102199"/>
              <a:gd name="connsiteX1324" fmla="*/ 5736096 w 12191684"/>
              <a:gd name="connsiteY1324" fmla="*/ 1151531 h 2102199"/>
              <a:gd name="connsiteX1325" fmla="*/ 5729962 w 12191684"/>
              <a:gd name="connsiteY1325" fmla="*/ 1152916 h 2102199"/>
              <a:gd name="connsiteX1326" fmla="*/ 5767422 w 12191684"/>
              <a:gd name="connsiteY1326" fmla="*/ 1143585 h 2102199"/>
              <a:gd name="connsiteX1327" fmla="*/ 5775826 w 12191684"/>
              <a:gd name="connsiteY1327" fmla="*/ 1140900 h 2102199"/>
              <a:gd name="connsiteX1328" fmla="*/ 5785047 w 12191684"/>
              <a:gd name="connsiteY1328" fmla="*/ 1140339 h 2102199"/>
              <a:gd name="connsiteX1329" fmla="*/ 5776830 w 12191684"/>
              <a:gd name="connsiteY1329" fmla="*/ 1142235 h 2102199"/>
              <a:gd name="connsiteX1330" fmla="*/ 5767422 w 12191684"/>
              <a:gd name="connsiteY1330" fmla="*/ 1143585 h 2102199"/>
              <a:gd name="connsiteX1331" fmla="*/ 5807263 w 12191684"/>
              <a:gd name="connsiteY1331" fmla="*/ 1137106 h 2102199"/>
              <a:gd name="connsiteX1332" fmla="*/ 5815443 w 12191684"/>
              <a:gd name="connsiteY1332" fmla="*/ 1135208 h 2102199"/>
              <a:gd name="connsiteX1333" fmla="*/ 5824051 w 12191684"/>
              <a:gd name="connsiteY1333" fmla="*/ 1135366 h 2102199"/>
              <a:gd name="connsiteX1334" fmla="*/ 5815796 w 12191684"/>
              <a:gd name="connsiteY1334" fmla="*/ 1136574 h 2102199"/>
              <a:gd name="connsiteX1335" fmla="*/ 5807263 w 12191684"/>
              <a:gd name="connsiteY1335" fmla="*/ 1137106 h 2102199"/>
              <a:gd name="connsiteX1336" fmla="*/ 5846694 w 12191684"/>
              <a:gd name="connsiteY1336" fmla="*/ 1133912 h 2102199"/>
              <a:gd name="connsiteX1337" fmla="*/ 5854819 w 12191684"/>
              <a:gd name="connsiteY1337" fmla="*/ 1132702 h 2102199"/>
              <a:gd name="connsiteX1338" fmla="*/ 5863538 w 12191684"/>
              <a:gd name="connsiteY1338" fmla="*/ 1133540 h 2102199"/>
              <a:gd name="connsiteX1339" fmla="*/ 5855470 w 12191684"/>
              <a:gd name="connsiteY1339" fmla="*/ 1134061 h 2102199"/>
              <a:gd name="connsiteX1340" fmla="*/ 5846694 w 12191684"/>
              <a:gd name="connsiteY1340" fmla="*/ 1133912 h 2102199"/>
              <a:gd name="connsiteX1341" fmla="*/ 5886684 w 12191684"/>
              <a:gd name="connsiteY1341" fmla="*/ 1133895 h 2102199"/>
              <a:gd name="connsiteX1342" fmla="*/ 5894808 w 12191684"/>
              <a:gd name="connsiteY1342" fmla="*/ 1133362 h 2102199"/>
              <a:gd name="connsiteX1343" fmla="*/ 5903416 w 12191684"/>
              <a:gd name="connsiteY1343" fmla="*/ 1134847 h 2102199"/>
              <a:gd name="connsiteX1344" fmla="*/ 5895347 w 12191684"/>
              <a:gd name="connsiteY1344" fmla="*/ 1134721 h 2102199"/>
              <a:gd name="connsiteX1345" fmla="*/ 5886684 w 12191684"/>
              <a:gd name="connsiteY1345" fmla="*/ 1133895 h 2102199"/>
              <a:gd name="connsiteX1346" fmla="*/ 5927380 w 12191684"/>
              <a:gd name="connsiteY1346" fmla="*/ 1137078 h 2102199"/>
              <a:gd name="connsiteX1347" fmla="*/ 5935337 w 12191684"/>
              <a:gd name="connsiteY1347" fmla="*/ 1137190 h 2102199"/>
              <a:gd name="connsiteX1348" fmla="*/ 5943944 w 12191684"/>
              <a:gd name="connsiteY1348" fmla="*/ 1139313 h 2102199"/>
              <a:gd name="connsiteX1349" fmla="*/ 5936136 w 12191684"/>
              <a:gd name="connsiteY1349" fmla="*/ 1138582 h 2102199"/>
              <a:gd name="connsiteX1350" fmla="*/ 5927380 w 12191684"/>
              <a:gd name="connsiteY1350" fmla="*/ 1137078 h 2102199"/>
              <a:gd name="connsiteX1351" fmla="*/ 5968652 w 12191684"/>
              <a:gd name="connsiteY1351" fmla="*/ 1143472 h 2102199"/>
              <a:gd name="connsiteX1352" fmla="*/ 5976404 w 12191684"/>
              <a:gd name="connsiteY1352" fmla="*/ 1144184 h 2102199"/>
              <a:gd name="connsiteX1353" fmla="*/ 5984807 w 12191684"/>
              <a:gd name="connsiteY1353" fmla="*/ 1146861 h 2102199"/>
              <a:gd name="connsiteX1354" fmla="*/ 5977315 w 12191684"/>
              <a:gd name="connsiteY1354" fmla="*/ 1145589 h 2102199"/>
              <a:gd name="connsiteX1355" fmla="*/ 5968652 w 12191684"/>
              <a:gd name="connsiteY1355" fmla="*/ 1143472 h 2102199"/>
              <a:gd name="connsiteX1356" fmla="*/ 6010556 w 12191684"/>
              <a:gd name="connsiteY1356" fmla="*/ 1153077 h 2102199"/>
              <a:gd name="connsiteX1357" fmla="*/ 6017974 w 12191684"/>
              <a:gd name="connsiteY1357" fmla="*/ 1154323 h 2102199"/>
              <a:gd name="connsiteX1358" fmla="*/ 6026135 w 12191684"/>
              <a:gd name="connsiteY1358" fmla="*/ 1157478 h 2102199"/>
              <a:gd name="connsiteX1359" fmla="*/ 6018996 w 12191684"/>
              <a:gd name="connsiteY1359" fmla="*/ 1155751 h 2102199"/>
              <a:gd name="connsiteX1360" fmla="*/ 6010556 w 12191684"/>
              <a:gd name="connsiteY1360" fmla="*/ 1153077 h 2102199"/>
              <a:gd name="connsiteX1361" fmla="*/ 6052999 w 12191684"/>
              <a:gd name="connsiteY1361" fmla="*/ 1165870 h 2102199"/>
              <a:gd name="connsiteX1362" fmla="*/ 6060510 w 12191684"/>
              <a:gd name="connsiteY1362" fmla="*/ 1167668 h 2102199"/>
              <a:gd name="connsiteX1363" fmla="*/ 6068523 w 12191684"/>
              <a:gd name="connsiteY1363" fmla="*/ 1171313 h 2102199"/>
              <a:gd name="connsiteX1364" fmla="*/ 6061142 w 12191684"/>
              <a:gd name="connsiteY1364" fmla="*/ 1169008 h 2102199"/>
              <a:gd name="connsiteX1365" fmla="*/ 6052999 w 12191684"/>
              <a:gd name="connsiteY1365" fmla="*/ 1165870 h 2102199"/>
              <a:gd name="connsiteX1366" fmla="*/ 6096577 w 12191684"/>
              <a:gd name="connsiteY1366" fmla="*/ 1181985 h 2102199"/>
              <a:gd name="connsiteX1367" fmla="*/ 6102600 w 12191684"/>
              <a:gd name="connsiteY1367" fmla="*/ 1183855 h 2102199"/>
              <a:gd name="connsiteX1368" fmla="*/ 6109925 w 12191684"/>
              <a:gd name="connsiteY1368" fmla="*/ 1187653 h 2102199"/>
              <a:gd name="connsiteX1369" fmla="*/ 6105036 w 12191684"/>
              <a:gd name="connsiteY1369" fmla="*/ 1185796 h 2102199"/>
              <a:gd name="connsiteX1370" fmla="*/ 6096577 w 12191684"/>
              <a:gd name="connsiteY1370" fmla="*/ 1181985 h 2102199"/>
              <a:gd name="connsiteX1371" fmla="*/ 6139671 w 12191684"/>
              <a:gd name="connsiteY1371" fmla="*/ 1200899 h 2102199"/>
              <a:gd name="connsiteX1372" fmla="*/ 6320561 w 12191684"/>
              <a:gd name="connsiteY1372" fmla="*/ 1266739 h 2102199"/>
              <a:gd name="connsiteX1373" fmla="*/ 7128174 w 12191684"/>
              <a:gd name="connsiteY1373" fmla="*/ 1443828 h 2102199"/>
              <a:gd name="connsiteX1374" fmla="*/ 7205327 w 12191684"/>
              <a:gd name="connsiteY1374" fmla="*/ 1445572 h 2102199"/>
              <a:gd name="connsiteX1375" fmla="*/ 7533106 w 12191684"/>
              <a:gd name="connsiteY1375" fmla="*/ 1410653 h 2102199"/>
              <a:gd name="connsiteX1376" fmla="*/ 7927199 w 12191684"/>
              <a:gd name="connsiteY1376" fmla="*/ 1252815 h 2102199"/>
              <a:gd name="connsiteX1377" fmla="*/ 8282789 w 12191684"/>
              <a:gd name="connsiteY1377" fmla="*/ 1002306 h 2102199"/>
              <a:gd name="connsiteX1378" fmla="*/ 8563867 w 12191684"/>
              <a:gd name="connsiteY1378" fmla="*/ 766681 h 2102199"/>
              <a:gd name="connsiteX1379" fmla="*/ 9145989 w 12191684"/>
              <a:gd name="connsiteY1379" fmla="*/ 318089 h 2102199"/>
              <a:gd name="connsiteX1380" fmla="*/ 9187299 w 12191684"/>
              <a:gd name="connsiteY1380" fmla="*/ 329662 h 2102199"/>
              <a:gd name="connsiteX1381" fmla="*/ 9166513 w 12191684"/>
              <a:gd name="connsiteY1381" fmla="*/ 343986 h 2102199"/>
              <a:gd name="connsiteX1382" fmla="*/ 8633788 w 12191684"/>
              <a:gd name="connsiteY1382" fmla="*/ 796356 h 2102199"/>
              <a:gd name="connsiteX1383" fmla="*/ 8336647 w 12191684"/>
              <a:gd name="connsiteY1383" fmla="*/ 1065281 h 2102199"/>
              <a:gd name="connsiteX1384" fmla="*/ 7980964 w 12191684"/>
              <a:gd name="connsiteY1384" fmla="*/ 1329897 h 2102199"/>
              <a:gd name="connsiteX1385" fmla="*/ 6346701 w 12191684"/>
              <a:gd name="connsiteY1385" fmla="*/ 1290569 h 2102199"/>
              <a:gd name="connsiteX1386" fmla="*/ 6146419 w 12191684"/>
              <a:gd name="connsiteY1386" fmla="*/ 1204370 h 2102199"/>
              <a:gd name="connsiteX1387" fmla="*/ 6139671 w 12191684"/>
              <a:gd name="connsiteY1387" fmla="*/ 1200899 h 2102199"/>
              <a:gd name="connsiteX1388" fmla="*/ 9148201 w 12191684"/>
              <a:gd name="connsiteY1388" fmla="*/ 316747 h 2102199"/>
              <a:gd name="connsiteX1389" fmla="*/ 9186722 w 12191684"/>
              <a:gd name="connsiteY1389" fmla="*/ 293830 h 2102199"/>
              <a:gd name="connsiteX1390" fmla="*/ 9227344 w 12191684"/>
              <a:gd name="connsiteY1390" fmla="*/ 302965 h 2102199"/>
              <a:gd name="connsiteX1391" fmla="*/ 9189288 w 12191684"/>
              <a:gd name="connsiteY1391" fmla="*/ 328307 h 2102199"/>
              <a:gd name="connsiteX1392" fmla="*/ 9148201 w 12191684"/>
              <a:gd name="connsiteY1392" fmla="*/ 316747 h 2102199"/>
              <a:gd name="connsiteX1393" fmla="*/ 9273691 w 12191684"/>
              <a:gd name="connsiteY1393" fmla="*/ 312603 h 2102199"/>
              <a:gd name="connsiteX1394" fmla="*/ 9271497 w 12191684"/>
              <a:gd name="connsiteY1394" fmla="*/ 312017 h 2102199"/>
              <a:gd name="connsiteX1395" fmla="*/ 9232735 w 12191684"/>
              <a:gd name="connsiteY1395" fmla="*/ 302339 h 2102199"/>
              <a:gd name="connsiteX1396" fmla="*/ 9270847 w 12191684"/>
              <a:gd name="connsiteY1396" fmla="*/ 278248 h 2102199"/>
              <a:gd name="connsiteX1397" fmla="*/ 9311357 w 12191684"/>
              <a:gd name="connsiteY1397" fmla="*/ 286161 h 2102199"/>
              <a:gd name="connsiteX1398" fmla="*/ 9273691 w 12191684"/>
              <a:gd name="connsiteY1398" fmla="*/ 312603 h 2102199"/>
              <a:gd name="connsiteX1399" fmla="*/ 9313494 w 12191684"/>
              <a:gd name="connsiteY1399" fmla="*/ 284694 h 2102199"/>
              <a:gd name="connsiteX1400" fmla="*/ 9273190 w 12191684"/>
              <a:gd name="connsiteY1400" fmla="*/ 276793 h 2102199"/>
              <a:gd name="connsiteX1401" fmla="*/ 9311078 w 12191684"/>
              <a:gd name="connsiteY1401" fmla="*/ 254043 h 2102199"/>
              <a:gd name="connsiteX1402" fmla="*/ 9351011 w 12191684"/>
              <a:gd name="connsiteY1402" fmla="*/ 259605 h 2102199"/>
              <a:gd name="connsiteX1403" fmla="*/ 9313494 w 12191684"/>
              <a:gd name="connsiteY1403" fmla="*/ 284694 h 2102199"/>
              <a:gd name="connsiteX1404" fmla="*/ 9353335 w 12191684"/>
              <a:gd name="connsiteY1404" fmla="*/ 258081 h 2102199"/>
              <a:gd name="connsiteX1405" fmla="*/ 9313718 w 12191684"/>
              <a:gd name="connsiteY1405" fmla="*/ 252513 h 2102199"/>
              <a:gd name="connsiteX1406" fmla="*/ 9351364 w 12191684"/>
              <a:gd name="connsiteY1406" fmla="*/ 231139 h 2102199"/>
              <a:gd name="connsiteX1407" fmla="*/ 9390592 w 12191684"/>
              <a:gd name="connsiteY1407" fmla="*/ 234433 h 2102199"/>
              <a:gd name="connsiteX1408" fmla="*/ 9353335 w 12191684"/>
              <a:gd name="connsiteY1408" fmla="*/ 258081 h 2102199"/>
              <a:gd name="connsiteX1409" fmla="*/ 9393194 w 12191684"/>
              <a:gd name="connsiteY1409" fmla="*/ 232845 h 2102199"/>
              <a:gd name="connsiteX1410" fmla="*/ 9354414 w 12191684"/>
              <a:gd name="connsiteY1410" fmla="*/ 229471 h 2102199"/>
              <a:gd name="connsiteX1411" fmla="*/ 9391781 w 12191684"/>
              <a:gd name="connsiteY1411" fmla="*/ 209477 h 2102199"/>
              <a:gd name="connsiteX1412" fmla="*/ 9430172 w 12191684"/>
              <a:gd name="connsiteY1412" fmla="*/ 210625 h 2102199"/>
              <a:gd name="connsiteX1413" fmla="*/ 9393194 w 12191684"/>
              <a:gd name="connsiteY1413" fmla="*/ 232845 h 2102199"/>
              <a:gd name="connsiteX1414" fmla="*/ 9433183 w 12191684"/>
              <a:gd name="connsiteY1414" fmla="*/ 208885 h 2102199"/>
              <a:gd name="connsiteX1415" fmla="*/ 9395258 w 12191684"/>
              <a:gd name="connsiteY1415" fmla="*/ 207684 h 2102199"/>
              <a:gd name="connsiteX1416" fmla="*/ 9444338 w 12191684"/>
              <a:gd name="connsiteY1416" fmla="*/ 183256 h 2102199"/>
              <a:gd name="connsiteX1417" fmla="*/ 9476650 w 12191684"/>
              <a:gd name="connsiteY1417" fmla="*/ 184375 h 2102199"/>
              <a:gd name="connsiteX1418" fmla="*/ 9433183 w 12191684"/>
              <a:gd name="connsiteY1418" fmla="*/ 208885 h 2102199"/>
              <a:gd name="connsiteX1419" fmla="*/ 9518331 w 12191684"/>
              <a:gd name="connsiteY1419" fmla="*/ 162354 h 2102199"/>
              <a:gd name="connsiteX1420" fmla="*/ 9479791 w 12191684"/>
              <a:gd name="connsiteY1420" fmla="*/ 182646 h 2102199"/>
              <a:gd name="connsiteX1421" fmla="*/ 9448279 w 12191684"/>
              <a:gd name="connsiteY1421" fmla="*/ 181397 h 2102199"/>
              <a:gd name="connsiteX1422" fmla="*/ 9488715 w 12191684"/>
              <a:gd name="connsiteY1422" fmla="*/ 162899 h 2102199"/>
              <a:gd name="connsiteX1423" fmla="*/ 9518517 w 12191684"/>
              <a:gd name="connsiteY1423" fmla="*/ 162259 h 2102199"/>
              <a:gd name="connsiteX1424" fmla="*/ 9518331 w 12191684"/>
              <a:gd name="connsiteY1424" fmla="*/ 162354 h 2102199"/>
              <a:gd name="connsiteX1425" fmla="*/ 9522420 w 12191684"/>
              <a:gd name="connsiteY1425" fmla="*/ 160301 h 2102199"/>
              <a:gd name="connsiteX1426" fmla="*/ 9493604 w 12191684"/>
              <a:gd name="connsiteY1426" fmla="*/ 160770 h 2102199"/>
              <a:gd name="connsiteX1427" fmla="*/ 9513757 w 12191684"/>
              <a:gd name="connsiteY1427" fmla="*/ 152127 h 2102199"/>
              <a:gd name="connsiteX1428" fmla="*/ 9548522 w 12191684"/>
              <a:gd name="connsiteY1428" fmla="*/ 147373 h 2102199"/>
              <a:gd name="connsiteX1429" fmla="*/ 9522420 w 12191684"/>
              <a:gd name="connsiteY1429" fmla="*/ 160301 h 2102199"/>
              <a:gd name="connsiteX1430" fmla="*/ 9553709 w 12191684"/>
              <a:gd name="connsiteY1430" fmla="*/ 144856 h 2102199"/>
              <a:gd name="connsiteX1431" fmla="*/ 9520487 w 12191684"/>
              <a:gd name="connsiteY1431" fmla="*/ 149299 h 2102199"/>
              <a:gd name="connsiteX1432" fmla="*/ 9555029 w 12191684"/>
              <a:gd name="connsiteY1432" fmla="*/ 135445 h 2102199"/>
              <a:gd name="connsiteX1433" fmla="*/ 9587247 w 12191684"/>
              <a:gd name="connsiteY1433" fmla="*/ 129195 h 2102199"/>
              <a:gd name="connsiteX1434" fmla="*/ 9553709 w 12191684"/>
              <a:gd name="connsiteY1434" fmla="*/ 144856 h 2102199"/>
              <a:gd name="connsiteX1435" fmla="*/ 9594070 w 12191684"/>
              <a:gd name="connsiteY1435" fmla="*/ 126129 h 2102199"/>
              <a:gd name="connsiteX1436" fmla="*/ 9565142 w 12191684"/>
              <a:gd name="connsiteY1436" fmla="*/ 131537 h 2102199"/>
              <a:gd name="connsiteX1437" fmla="*/ 9594833 w 12191684"/>
              <a:gd name="connsiteY1437" fmla="*/ 120663 h 2102199"/>
              <a:gd name="connsiteX1438" fmla="*/ 9622942 w 12191684"/>
              <a:gd name="connsiteY1438" fmla="*/ 113523 h 2102199"/>
              <a:gd name="connsiteX1439" fmla="*/ 9594070 w 12191684"/>
              <a:gd name="connsiteY1439" fmla="*/ 126129 h 2102199"/>
              <a:gd name="connsiteX1440" fmla="*/ 9651945 w 12191684"/>
              <a:gd name="connsiteY1440" fmla="*/ 101626 h 2102199"/>
              <a:gd name="connsiteX1441" fmla="*/ 9634617 w 12191684"/>
              <a:gd name="connsiteY1441" fmla="*/ 108674 h 2102199"/>
              <a:gd name="connsiteX1442" fmla="*/ 9618090 w 12191684"/>
              <a:gd name="connsiteY1442" fmla="*/ 112608 h 2102199"/>
              <a:gd name="connsiteX1443" fmla="*/ 9651945 w 12191684"/>
              <a:gd name="connsiteY1443" fmla="*/ 101626 h 2102199"/>
              <a:gd name="connsiteX1444" fmla="*/ 9568433 w 12191684"/>
              <a:gd name="connsiteY1444" fmla="*/ 127973 h 2102199"/>
              <a:gd name="connsiteX1445" fmla="*/ 9552222 w 12191684"/>
              <a:gd name="connsiteY1445" fmla="*/ 134181 h 2102199"/>
              <a:gd name="connsiteX1446" fmla="*/ 9535861 w 12191684"/>
              <a:gd name="connsiteY1446" fmla="*/ 137689 h 2102199"/>
              <a:gd name="connsiteX1447" fmla="*/ 9568433 w 12191684"/>
              <a:gd name="connsiteY1447" fmla="*/ 127973 h 2102199"/>
              <a:gd name="connsiteX1448" fmla="*/ 9469882 w 12191684"/>
              <a:gd name="connsiteY1448" fmla="*/ 157533 h 2102199"/>
              <a:gd name="connsiteX1449" fmla="*/ 9447220 w 12191684"/>
              <a:gd name="connsiteY1449" fmla="*/ 161856 h 2102199"/>
              <a:gd name="connsiteX1450" fmla="*/ 9491021 w 12191684"/>
              <a:gd name="connsiteY1450" fmla="*/ 150080 h 2102199"/>
              <a:gd name="connsiteX1451" fmla="*/ 9469882 w 12191684"/>
              <a:gd name="connsiteY1451" fmla="*/ 157533 h 2102199"/>
              <a:gd name="connsiteX1452" fmla="*/ 9422773 w 12191684"/>
              <a:gd name="connsiteY1452" fmla="*/ 166946 h 2102199"/>
              <a:gd name="connsiteX1453" fmla="*/ 9358336 w 12191684"/>
              <a:gd name="connsiteY1453" fmla="*/ 182417 h 2102199"/>
              <a:gd name="connsiteX1454" fmla="*/ 9273635 w 12191684"/>
              <a:gd name="connsiteY1454" fmla="*/ 189448 h 2102199"/>
              <a:gd name="connsiteX1455" fmla="*/ 9422773 w 12191684"/>
              <a:gd name="connsiteY1455" fmla="*/ 166946 h 2102199"/>
              <a:gd name="connsiteX1456" fmla="*/ 9224239 w 12191684"/>
              <a:gd name="connsiteY1456" fmla="*/ 198489 h 2102199"/>
              <a:gd name="connsiteX1457" fmla="*/ 9129833 w 12191684"/>
              <a:gd name="connsiteY1457" fmla="*/ 225604 h 2102199"/>
              <a:gd name="connsiteX1458" fmla="*/ 9110387 w 12191684"/>
              <a:gd name="connsiteY1458" fmla="*/ 228644 h 2102199"/>
              <a:gd name="connsiteX1459" fmla="*/ 9093860 w 12191684"/>
              <a:gd name="connsiteY1459" fmla="*/ 231453 h 2102199"/>
              <a:gd name="connsiteX1460" fmla="*/ 9059466 w 12191684"/>
              <a:gd name="connsiteY1460" fmla="*/ 234809 h 2102199"/>
              <a:gd name="connsiteX1461" fmla="*/ 9224239 w 12191684"/>
              <a:gd name="connsiteY1461" fmla="*/ 198489 h 2102199"/>
              <a:gd name="connsiteX1462" fmla="*/ 9033885 w 12191684"/>
              <a:gd name="connsiteY1462" fmla="*/ 239640 h 2102199"/>
              <a:gd name="connsiteX1463" fmla="*/ 9032695 w 12191684"/>
              <a:gd name="connsiteY1463" fmla="*/ 239999 h 2102199"/>
              <a:gd name="connsiteX1464" fmla="*/ 9030093 w 12191684"/>
              <a:gd name="connsiteY1464" fmla="*/ 240105 h 2102199"/>
              <a:gd name="connsiteX1465" fmla="*/ 9033885 w 12191684"/>
              <a:gd name="connsiteY1465" fmla="*/ 239640 h 2102199"/>
              <a:gd name="connsiteX1466" fmla="*/ 8966679 w 12191684"/>
              <a:gd name="connsiteY1466" fmla="*/ 247118 h 2102199"/>
              <a:gd name="connsiteX1467" fmla="*/ 8940001 w 12191684"/>
              <a:gd name="connsiteY1467" fmla="*/ 246924 h 2102199"/>
              <a:gd name="connsiteX1468" fmla="*/ 8992520 w 12191684"/>
              <a:gd name="connsiteY1468" fmla="*/ 243197 h 2102199"/>
              <a:gd name="connsiteX1469" fmla="*/ 8966679 w 12191684"/>
              <a:gd name="connsiteY1469" fmla="*/ 247118 h 2102199"/>
              <a:gd name="connsiteX1470" fmla="*/ 8906500 w 12191684"/>
              <a:gd name="connsiteY1470" fmla="*/ 248832 h 2102199"/>
              <a:gd name="connsiteX1471" fmla="*/ 8882313 w 12191684"/>
              <a:gd name="connsiteY1471" fmla="*/ 251468 h 2102199"/>
              <a:gd name="connsiteX1472" fmla="*/ 8857029 w 12191684"/>
              <a:gd name="connsiteY1472" fmla="*/ 250215 h 2102199"/>
              <a:gd name="connsiteX1473" fmla="*/ 8906500 w 12191684"/>
              <a:gd name="connsiteY1473" fmla="*/ 248832 h 2102199"/>
              <a:gd name="connsiteX1474" fmla="*/ 8814121 w 12191684"/>
              <a:gd name="connsiteY1474" fmla="*/ 250875 h 2102199"/>
              <a:gd name="connsiteX1475" fmla="*/ 8793187 w 12191684"/>
              <a:gd name="connsiteY1475" fmla="*/ 252256 h 2102199"/>
              <a:gd name="connsiteX1476" fmla="*/ 8772607 w 12191684"/>
              <a:gd name="connsiteY1476" fmla="*/ 250312 h 2102199"/>
              <a:gd name="connsiteX1477" fmla="*/ 8814121 w 12191684"/>
              <a:gd name="connsiteY1477" fmla="*/ 250875 h 2102199"/>
              <a:gd name="connsiteX1478" fmla="*/ 6066459 w 12191684"/>
              <a:gd name="connsiteY1478" fmla="*/ 1011090 h 2102199"/>
              <a:gd name="connsiteX1479" fmla="*/ 6378063 w 12191684"/>
              <a:gd name="connsiteY1479" fmla="*/ 874569 h 2102199"/>
              <a:gd name="connsiteX1480" fmla="*/ 7732067 w 12191684"/>
              <a:gd name="connsiteY1480" fmla="*/ 358387 h 2102199"/>
              <a:gd name="connsiteX1481" fmla="*/ 8721668 w 12191684"/>
              <a:gd name="connsiteY1481" fmla="*/ 248477 h 2102199"/>
              <a:gd name="connsiteX1482" fmla="*/ 8523952 w 12191684"/>
              <a:gd name="connsiteY1482" fmla="*/ 260068 h 2102199"/>
              <a:gd name="connsiteX1483" fmla="*/ 7786576 w 12191684"/>
              <a:gd name="connsiteY1483" fmla="*/ 421013 h 2102199"/>
              <a:gd name="connsiteX1484" fmla="*/ 7433774 w 12191684"/>
              <a:gd name="connsiteY1484" fmla="*/ 543122 h 2102199"/>
              <a:gd name="connsiteX1485" fmla="*/ 7078890 w 12191684"/>
              <a:gd name="connsiteY1485" fmla="*/ 675911 h 2102199"/>
              <a:gd name="connsiteX1486" fmla="*/ 6091278 w 12191684"/>
              <a:gd name="connsiteY1486" fmla="*/ 1034919 h 2102199"/>
              <a:gd name="connsiteX1487" fmla="*/ 5927528 w 12191684"/>
              <a:gd name="connsiteY1487" fmla="*/ 1089684 h 2102199"/>
              <a:gd name="connsiteX1488" fmla="*/ 5909700 w 12191684"/>
              <a:gd name="connsiteY1488" fmla="*/ 1080230 h 2102199"/>
              <a:gd name="connsiteX1489" fmla="*/ 5907599 w 12191684"/>
              <a:gd name="connsiteY1489" fmla="*/ 1079115 h 2102199"/>
              <a:gd name="connsiteX1490" fmla="*/ 6066459 w 12191684"/>
              <a:gd name="connsiteY1490" fmla="*/ 1011090 h 2102199"/>
              <a:gd name="connsiteX1491" fmla="*/ 2580045 w 12191684"/>
              <a:gd name="connsiteY1491" fmla="*/ 82896 h 2102199"/>
              <a:gd name="connsiteX1492" fmla="*/ 2916989 w 12191684"/>
              <a:gd name="connsiteY1492" fmla="*/ 63964 h 2102199"/>
              <a:gd name="connsiteX1493" fmla="*/ 5689117 w 12191684"/>
              <a:gd name="connsiteY1493" fmla="*/ 966617 h 2102199"/>
              <a:gd name="connsiteX1494" fmla="*/ 5903434 w 12191684"/>
              <a:gd name="connsiteY1494" fmla="*/ 1079020 h 2102199"/>
              <a:gd name="connsiteX1495" fmla="*/ 5887204 w 12191684"/>
              <a:gd name="connsiteY1495" fmla="*/ 1085903 h 2102199"/>
              <a:gd name="connsiteX1496" fmla="*/ 5673091 w 12191684"/>
              <a:gd name="connsiteY1496" fmla="*/ 988274 h 2102199"/>
              <a:gd name="connsiteX1497" fmla="*/ 5652790 w 12191684"/>
              <a:gd name="connsiteY1497" fmla="*/ 979181 h 2102199"/>
              <a:gd name="connsiteX1498" fmla="*/ 4602248 w 12191684"/>
              <a:gd name="connsiteY1498" fmla="*/ 533054 h 2102199"/>
              <a:gd name="connsiteX1499" fmla="*/ 3887107 w 12191684"/>
              <a:gd name="connsiteY1499" fmla="*/ 297321 h 2102199"/>
              <a:gd name="connsiteX1500" fmla="*/ 3154415 w 12191684"/>
              <a:gd name="connsiteY1500" fmla="*/ 157334 h 2102199"/>
              <a:gd name="connsiteX1501" fmla="*/ 2615684 w 12191684"/>
              <a:gd name="connsiteY1501" fmla="*/ 145176 h 2102199"/>
              <a:gd name="connsiteX1502" fmla="*/ 2194542 w 12191684"/>
              <a:gd name="connsiteY1502" fmla="*/ 201252 h 2102199"/>
              <a:gd name="connsiteX1503" fmla="*/ 2153994 w 12191684"/>
              <a:gd name="connsiteY1503" fmla="*/ 183107 h 2102199"/>
              <a:gd name="connsiteX1504" fmla="*/ 2124676 w 12191684"/>
              <a:gd name="connsiteY1504" fmla="*/ 171357 h 2102199"/>
              <a:gd name="connsiteX1505" fmla="*/ 2580045 w 12191684"/>
              <a:gd name="connsiteY1505" fmla="*/ 82896 h 2102199"/>
              <a:gd name="connsiteX1506" fmla="*/ 2122018 w 12191684"/>
              <a:gd name="connsiteY1506" fmla="*/ 172082 h 2102199"/>
              <a:gd name="connsiteX1507" fmla="*/ 2191976 w 12191684"/>
              <a:gd name="connsiteY1507" fmla="*/ 201778 h 2102199"/>
              <a:gd name="connsiteX1508" fmla="*/ 2112853 w 12191684"/>
              <a:gd name="connsiteY1508" fmla="*/ 219014 h 2102199"/>
              <a:gd name="connsiteX1509" fmla="*/ 2039734 w 12191684"/>
              <a:gd name="connsiteY1509" fmla="*/ 195779 h 2102199"/>
              <a:gd name="connsiteX1510" fmla="*/ 2122018 w 12191684"/>
              <a:gd name="connsiteY1510" fmla="*/ 172082 h 2102199"/>
              <a:gd name="connsiteX1511" fmla="*/ 2036350 w 12191684"/>
              <a:gd name="connsiteY1511" fmla="*/ 196792 h 2102199"/>
              <a:gd name="connsiteX1512" fmla="*/ 2109506 w 12191684"/>
              <a:gd name="connsiteY1512" fmla="*/ 219783 h 2102199"/>
              <a:gd name="connsiteX1513" fmla="*/ 2030643 w 12191684"/>
              <a:gd name="connsiteY1513" fmla="*/ 239081 h 2102199"/>
              <a:gd name="connsiteX1514" fmla="*/ 2014432 w 12191684"/>
              <a:gd name="connsiteY1514" fmla="*/ 235054 h 2102199"/>
              <a:gd name="connsiteX1515" fmla="*/ 1954680 w 12191684"/>
              <a:gd name="connsiteY1515" fmla="*/ 222650 h 2102199"/>
              <a:gd name="connsiteX1516" fmla="*/ 2036350 w 12191684"/>
              <a:gd name="connsiteY1516" fmla="*/ 196792 h 2102199"/>
              <a:gd name="connsiteX1517" fmla="*/ 1950218 w 12191684"/>
              <a:gd name="connsiteY1517" fmla="*/ 224139 h 2102199"/>
              <a:gd name="connsiteX1518" fmla="*/ 2026404 w 12191684"/>
              <a:gd name="connsiteY1518" fmla="*/ 240193 h 2102199"/>
              <a:gd name="connsiteX1519" fmla="*/ 1948322 w 12191684"/>
              <a:gd name="connsiteY1519" fmla="*/ 261401 h 2102199"/>
              <a:gd name="connsiteX1520" fmla="*/ 1944585 w 12191684"/>
              <a:gd name="connsiteY1520" fmla="*/ 260812 h 2102199"/>
              <a:gd name="connsiteX1521" fmla="*/ 1869570 w 12191684"/>
              <a:gd name="connsiteY1521" fmla="*/ 251959 h 2102199"/>
              <a:gd name="connsiteX1522" fmla="*/ 1950218 w 12191684"/>
              <a:gd name="connsiteY1522" fmla="*/ 224139 h 2102199"/>
              <a:gd name="connsiteX1523" fmla="*/ 1866242 w 12191684"/>
              <a:gd name="connsiteY1523" fmla="*/ 253152 h 2102199"/>
              <a:gd name="connsiteX1524" fmla="*/ 1945199 w 12191684"/>
              <a:gd name="connsiteY1524" fmla="*/ 262288 h 2102199"/>
              <a:gd name="connsiteX1525" fmla="*/ 1864960 w 12191684"/>
              <a:gd name="connsiteY1525" fmla="*/ 286142 h 2102199"/>
              <a:gd name="connsiteX1526" fmla="*/ 1783734 w 12191684"/>
              <a:gd name="connsiteY1526" fmla="*/ 283880 h 2102199"/>
              <a:gd name="connsiteX1527" fmla="*/ 1866242 w 12191684"/>
              <a:gd name="connsiteY1527" fmla="*/ 253152 h 2102199"/>
              <a:gd name="connsiteX1528" fmla="*/ 1777559 w 12191684"/>
              <a:gd name="connsiteY1528" fmla="*/ 286257 h 2102199"/>
              <a:gd name="connsiteX1529" fmla="*/ 1858843 w 12191684"/>
              <a:gd name="connsiteY1529" fmla="*/ 288033 h 2102199"/>
              <a:gd name="connsiteX1530" fmla="*/ 1832200 w 12191684"/>
              <a:gd name="connsiteY1530" fmla="*/ 296438 h 2102199"/>
              <a:gd name="connsiteX1531" fmla="*/ 1780805 w 12191684"/>
              <a:gd name="connsiteY1531" fmla="*/ 313265 h 2102199"/>
              <a:gd name="connsiteX1532" fmla="*/ 1697635 w 12191684"/>
              <a:gd name="connsiteY1532" fmla="*/ 318232 h 2102199"/>
              <a:gd name="connsiteX1533" fmla="*/ 1777559 w 12191684"/>
              <a:gd name="connsiteY1533" fmla="*/ 286257 h 2102199"/>
              <a:gd name="connsiteX1534" fmla="*/ 1690788 w 12191684"/>
              <a:gd name="connsiteY1534" fmla="*/ 321073 h 2102199"/>
              <a:gd name="connsiteX1535" fmla="*/ 1773919 w 12191684"/>
              <a:gd name="connsiteY1535" fmla="*/ 315576 h 2102199"/>
              <a:gd name="connsiteX1536" fmla="*/ 1695679 w 12191684"/>
              <a:gd name="connsiteY1536" fmla="*/ 342849 h 2102199"/>
              <a:gd name="connsiteX1537" fmla="*/ 1611551 w 12191684"/>
              <a:gd name="connsiteY1537" fmla="*/ 354890 h 2102199"/>
              <a:gd name="connsiteX1538" fmla="*/ 1690788 w 12191684"/>
              <a:gd name="connsiteY1538" fmla="*/ 321073 h 2102199"/>
              <a:gd name="connsiteX1539" fmla="*/ 1604005 w 12191684"/>
              <a:gd name="connsiteY1539" fmla="*/ 358205 h 2102199"/>
              <a:gd name="connsiteX1540" fmla="*/ 1688016 w 12191684"/>
              <a:gd name="connsiteY1540" fmla="*/ 345641 h 2102199"/>
              <a:gd name="connsiteX1541" fmla="*/ 1609716 w 12191684"/>
              <a:gd name="connsiteY1541" fmla="*/ 374976 h 2102199"/>
              <a:gd name="connsiteX1542" fmla="*/ 1525534 w 12191684"/>
              <a:gd name="connsiteY1542" fmla="*/ 393721 h 2102199"/>
              <a:gd name="connsiteX1543" fmla="*/ 1604005 w 12191684"/>
              <a:gd name="connsiteY1543" fmla="*/ 358205 h 2102199"/>
              <a:gd name="connsiteX1544" fmla="*/ 1515474 w 12191684"/>
              <a:gd name="connsiteY1544" fmla="*/ 398412 h 2102199"/>
              <a:gd name="connsiteX1545" fmla="*/ 1597881 w 12191684"/>
              <a:gd name="connsiteY1545" fmla="*/ 379590 h 2102199"/>
              <a:gd name="connsiteX1546" fmla="*/ 1523320 w 12191684"/>
              <a:gd name="connsiteY1546" fmla="*/ 409538 h 2102199"/>
              <a:gd name="connsiteX1547" fmla="*/ 1440757 w 12191684"/>
              <a:gd name="connsiteY1547" fmla="*/ 434105 h 2102199"/>
              <a:gd name="connsiteX1548" fmla="*/ 1515474 w 12191684"/>
              <a:gd name="connsiteY1548" fmla="*/ 398412 h 2102199"/>
              <a:gd name="connsiteX1549" fmla="*/ 1428862 w 12191684"/>
              <a:gd name="connsiteY1549" fmla="*/ 439929 h 2102199"/>
              <a:gd name="connsiteX1550" fmla="*/ 1508904 w 12191684"/>
              <a:gd name="connsiteY1550" fmla="*/ 415517 h 2102199"/>
              <a:gd name="connsiteX1551" fmla="*/ 1431313 w 12191684"/>
              <a:gd name="connsiteY1551" fmla="*/ 448844 h 2102199"/>
              <a:gd name="connsiteX1552" fmla="*/ 1353717 w 12191684"/>
              <a:gd name="connsiteY1552" fmla="*/ 477650 h 2102199"/>
              <a:gd name="connsiteX1553" fmla="*/ 1428862 w 12191684"/>
              <a:gd name="connsiteY1553" fmla="*/ 439929 h 2102199"/>
              <a:gd name="connsiteX1554" fmla="*/ 1337268 w 12191684"/>
              <a:gd name="connsiteY1554" fmla="*/ 486115 h 2102199"/>
              <a:gd name="connsiteX1555" fmla="*/ 1408020 w 12191684"/>
              <a:gd name="connsiteY1555" fmla="*/ 459208 h 2102199"/>
              <a:gd name="connsiteX1556" fmla="*/ 1344786 w 12191684"/>
              <a:gd name="connsiteY1556" fmla="*/ 488154 h 2102199"/>
              <a:gd name="connsiteX1557" fmla="*/ 1274811 w 12191684"/>
              <a:gd name="connsiteY1557" fmla="*/ 518876 h 2102199"/>
              <a:gd name="connsiteX1558" fmla="*/ 1337268 w 12191684"/>
              <a:gd name="connsiteY1558" fmla="*/ 486115 h 2102199"/>
              <a:gd name="connsiteX1559" fmla="*/ 1210670 w 12191684"/>
              <a:gd name="connsiteY1559" fmla="*/ 553582 h 2102199"/>
              <a:gd name="connsiteX1560" fmla="*/ 1249284 w 12191684"/>
              <a:gd name="connsiteY1560" fmla="*/ 532570 h 2102199"/>
              <a:gd name="connsiteX1561" fmla="*/ 1293986 w 12191684"/>
              <a:gd name="connsiteY1561" fmla="*/ 512306 h 2102199"/>
              <a:gd name="connsiteX1562" fmla="*/ 1210670 w 12191684"/>
              <a:gd name="connsiteY1562" fmla="*/ 553582 h 2102199"/>
              <a:gd name="connsiteX1563" fmla="*/ 1392192 w 12191684"/>
              <a:gd name="connsiteY1563" fmla="*/ 468368 h 2102199"/>
              <a:gd name="connsiteX1564" fmla="*/ 1431993 w 12191684"/>
              <a:gd name="connsiteY1564" fmla="*/ 450576 h 2102199"/>
              <a:gd name="connsiteX1565" fmla="*/ 1474540 w 12191684"/>
              <a:gd name="connsiteY1565" fmla="*/ 435882 h 2102199"/>
              <a:gd name="connsiteX1566" fmla="*/ 1392192 w 12191684"/>
              <a:gd name="connsiteY1566" fmla="*/ 468368 h 2102199"/>
              <a:gd name="connsiteX1567" fmla="*/ 1561020 w 12191684"/>
              <a:gd name="connsiteY1567" fmla="*/ 406283 h 2102199"/>
              <a:gd name="connsiteX1568" fmla="*/ 1612776 w 12191684"/>
              <a:gd name="connsiteY1568" fmla="*/ 388588 h 2102199"/>
              <a:gd name="connsiteX1569" fmla="*/ 1665106 w 12191684"/>
              <a:gd name="connsiteY1569" fmla="*/ 376919 h 2102199"/>
              <a:gd name="connsiteX1570" fmla="*/ 1561020 w 12191684"/>
              <a:gd name="connsiteY1570" fmla="*/ 406283 h 2102199"/>
              <a:gd name="connsiteX1571" fmla="*/ 1736018 w 12191684"/>
              <a:gd name="connsiteY1571" fmla="*/ 361099 h 2102199"/>
              <a:gd name="connsiteX1572" fmla="*/ 1778905 w 12191684"/>
              <a:gd name="connsiteY1572" fmla="*/ 351200 h 2102199"/>
              <a:gd name="connsiteX1573" fmla="*/ 1824784 w 12191684"/>
              <a:gd name="connsiteY1573" fmla="*/ 346530 h 2102199"/>
              <a:gd name="connsiteX1574" fmla="*/ 1736018 w 12191684"/>
              <a:gd name="connsiteY1574" fmla="*/ 361099 h 2102199"/>
              <a:gd name="connsiteX1575" fmla="*/ 1892028 w 12191684"/>
              <a:gd name="connsiteY1575" fmla="*/ 339290 h 2102199"/>
              <a:gd name="connsiteX1576" fmla="*/ 1941927 w 12191684"/>
              <a:gd name="connsiteY1576" fmla="*/ 333557 h 2102199"/>
              <a:gd name="connsiteX1577" fmla="*/ 1990003 w 12191684"/>
              <a:gd name="connsiteY1577" fmla="*/ 335083 h 2102199"/>
              <a:gd name="connsiteX1578" fmla="*/ 1892028 w 12191684"/>
              <a:gd name="connsiteY1578" fmla="*/ 339290 h 2102199"/>
              <a:gd name="connsiteX1579" fmla="*/ 2042430 w 12191684"/>
              <a:gd name="connsiteY1579" fmla="*/ 336126 h 2102199"/>
              <a:gd name="connsiteX1580" fmla="*/ 2074964 w 12191684"/>
              <a:gd name="connsiteY1580" fmla="*/ 336039 h 2102199"/>
              <a:gd name="connsiteX1581" fmla="*/ 2088982 w 12191684"/>
              <a:gd name="connsiteY1581" fmla="*/ 336115 h 2102199"/>
              <a:gd name="connsiteX1582" fmla="*/ 2134121 w 12191684"/>
              <a:gd name="connsiteY1582" fmla="*/ 343481 h 2102199"/>
              <a:gd name="connsiteX1583" fmla="*/ 2042430 w 12191684"/>
              <a:gd name="connsiteY1583" fmla="*/ 336126 h 2102199"/>
              <a:gd name="connsiteX1584" fmla="*/ 2196401 w 12191684"/>
              <a:gd name="connsiteY1584" fmla="*/ 353092 h 2102199"/>
              <a:gd name="connsiteX1585" fmla="*/ 2181230 w 12191684"/>
              <a:gd name="connsiteY1585" fmla="*/ 350173 h 2102199"/>
              <a:gd name="connsiteX1586" fmla="*/ 2226258 w 12191684"/>
              <a:gd name="connsiteY1586" fmla="*/ 355388 h 2102199"/>
              <a:gd name="connsiteX1587" fmla="*/ 2256580 w 12191684"/>
              <a:gd name="connsiteY1587" fmla="*/ 364342 h 2102199"/>
              <a:gd name="connsiteX1588" fmla="*/ 2268199 w 12191684"/>
              <a:gd name="connsiteY1588" fmla="*/ 367870 h 2102199"/>
              <a:gd name="connsiteX1589" fmla="*/ 2196401 w 12191684"/>
              <a:gd name="connsiteY1589" fmla="*/ 353092 h 2102199"/>
              <a:gd name="connsiteX1590" fmla="*/ 2312334 w 12191684"/>
              <a:gd name="connsiteY1590" fmla="*/ 379651 h 2102199"/>
              <a:gd name="connsiteX1591" fmla="*/ 2355261 w 12191684"/>
              <a:gd name="connsiteY1591" fmla="*/ 389808 h 2102199"/>
              <a:gd name="connsiteX1592" fmla="*/ 2395046 w 12191684"/>
              <a:gd name="connsiteY1592" fmla="*/ 407099 h 2102199"/>
              <a:gd name="connsiteX1593" fmla="*/ 2312334 w 12191684"/>
              <a:gd name="connsiteY1593" fmla="*/ 379651 h 2102199"/>
              <a:gd name="connsiteX1594" fmla="*/ 2436058 w 12191684"/>
              <a:gd name="connsiteY1594" fmla="*/ 423439 h 2102199"/>
              <a:gd name="connsiteX1595" fmla="*/ 2477032 w 12191684"/>
              <a:gd name="connsiteY1595" fmla="*/ 438269 h 2102199"/>
              <a:gd name="connsiteX1596" fmla="*/ 2514865 w 12191684"/>
              <a:gd name="connsiteY1596" fmla="*/ 460169 h 2102199"/>
              <a:gd name="connsiteX1597" fmla="*/ 2436058 w 12191684"/>
              <a:gd name="connsiteY1597" fmla="*/ 423439 h 2102199"/>
              <a:gd name="connsiteX1598" fmla="*/ 2553646 w 12191684"/>
              <a:gd name="connsiteY1598" fmla="*/ 480937 h 2102199"/>
              <a:gd name="connsiteX1599" fmla="*/ 2591200 w 12191684"/>
              <a:gd name="connsiteY1599" fmla="*/ 499398 h 2102199"/>
              <a:gd name="connsiteX1600" fmla="*/ 2625668 w 12191684"/>
              <a:gd name="connsiteY1600" fmla="*/ 524656 h 2102199"/>
              <a:gd name="connsiteX1601" fmla="*/ 2553646 w 12191684"/>
              <a:gd name="connsiteY1601" fmla="*/ 480937 h 2102199"/>
              <a:gd name="connsiteX1602" fmla="*/ 2662218 w 12191684"/>
              <a:gd name="connsiteY1602" fmla="*/ 549462 h 2102199"/>
              <a:gd name="connsiteX1603" fmla="*/ 2697819 w 12191684"/>
              <a:gd name="connsiteY1603" fmla="*/ 571751 h 2102199"/>
              <a:gd name="connsiteX1604" fmla="*/ 2729908 w 12191684"/>
              <a:gd name="connsiteY1604" fmla="*/ 600453 h 2102199"/>
              <a:gd name="connsiteX1605" fmla="*/ 2662218 w 12191684"/>
              <a:gd name="connsiteY1605" fmla="*/ 549462 h 2102199"/>
              <a:gd name="connsiteX1606" fmla="*/ 4539410 w 12191684"/>
              <a:gd name="connsiteY1606" fmla="*/ 1463169 h 2102199"/>
              <a:gd name="connsiteX1607" fmla="*/ 3365238 w 12191684"/>
              <a:gd name="connsiteY1607" fmla="*/ 1131114 h 2102199"/>
              <a:gd name="connsiteX1608" fmla="*/ 2836397 w 12191684"/>
              <a:gd name="connsiteY1608" fmla="*/ 694453 h 2102199"/>
              <a:gd name="connsiteX1609" fmla="*/ 2764412 w 12191684"/>
              <a:gd name="connsiteY1609" fmla="*/ 629084 h 2102199"/>
              <a:gd name="connsiteX1610" fmla="*/ 2823290 w 12191684"/>
              <a:gd name="connsiteY1610" fmla="*/ 674126 h 2102199"/>
              <a:gd name="connsiteX1611" fmla="*/ 2973227 w 12191684"/>
              <a:gd name="connsiteY1611" fmla="*/ 788178 h 2102199"/>
              <a:gd name="connsiteX1612" fmla="*/ 3345104 w 12191684"/>
              <a:gd name="connsiteY1612" fmla="*/ 1044166 h 2102199"/>
              <a:gd name="connsiteX1613" fmla="*/ 3920775 w 12191684"/>
              <a:gd name="connsiteY1613" fmla="*/ 1297578 h 2102199"/>
              <a:gd name="connsiteX1614" fmla="*/ 4545155 w 12191684"/>
              <a:gd name="connsiteY1614" fmla="*/ 1380465 h 2102199"/>
              <a:gd name="connsiteX1615" fmla="*/ 5504545 w 12191684"/>
              <a:gd name="connsiteY1615" fmla="*/ 1223331 h 2102199"/>
              <a:gd name="connsiteX1616" fmla="*/ 5684134 w 12191684"/>
              <a:gd name="connsiteY1616" fmla="*/ 1169689 h 2102199"/>
              <a:gd name="connsiteX1617" fmla="*/ 4539410 w 12191684"/>
              <a:gd name="connsiteY1617" fmla="*/ 1463169 h 2102199"/>
              <a:gd name="connsiteX1618" fmla="*/ 9223067 w 12191684"/>
              <a:gd name="connsiteY1618" fmla="*/ 349937 h 2102199"/>
              <a:gd name="connsiteX1619" fmla="*/ 8701050 w 12191684"/>
              <a:gd name="connsiteY1619" fmla="*/ 828816 h 2102199"/>
              <a:gd name="connsiteX1620" fmla="*/ 8035696 w 12191684"/>
              <a:gd name="connsiteY1620" fmla="*/ 1408572 h 2102199"/>
              <a:gd name="connsiteX1621" fmla="*/ 7387631 w 12191684"/>
              <a:gd name="connsiteY1621" fmla="*/ 1595198 h 2102199"/>
              <a:gd name="connsiteX1622" fmla="*/ 6176927 w 12191684"/>
              <a:gd name="connsiteY1622" fmla="*/ 1219957 h 2102199"/>
              <a:gd name="connsiteX1623" fmla="*/ 6345994 w 12191684"/>
              <a:gd name="connsiteY1623" fmla="*/ 1292285 h 2102199"/>
              <a:gd name="connsiteX1624" fmla="*/ 7169205 w 12191684"/>
              <a:gd name="connsiteY1624" fmla="*/ 1515612 h 2102199"/>
              <a:gd name="connsiteX1625" fmla="*/ 7299919 w 12191684"/>
              <a:gd name="connsiteY1625" fmla="*/ 1521061 h 2102199"/>
              <a:gd name="connsiteX1626" fmla="*/ 7581758 w 12191684"/>
              <a:gd name="connsiteY1626" fmla="*/ 1492749 h 2102199"/>
              <a:gd name="connsiteX1627" fmla="*/ 7981949 w 12191684"/>
              <a:gd name="connsiteY1627" fmla="*/ 1331475 h 2102199"/>
              <a:gd name="connsiteX1628" fmla="*/ 8337837 w 12191684"/>
              <a:gd name="connsiteY1628" fmla="*/ 1066694 h 2102199"/>
              <a:gd name="connsiteX1629" fmla="*/ 8635052 w 12191684"/>
              <a:gd name="connsiteY1629" fmla="*/ 797714 h 2102199"/>
              <a:gd name="connsiteX1630" fmla="*/ 9190273 w 12191684"/>
              <a:gd name="connsiteY1630" fmla="*/ 330526 h 2102199"/>
              <a:gd name="connsiteX1631" fmla="*/ 9217918 w 12191684"/>
              <a:gd name="connsiteY1631" fmla="*/ 338822 h 2102199"/>
              <a:gd name="connsiteX1632" fmla="*/ 9231972 w 12191684"/>
              <a:gd name="connsiteY1632" fmla="*/ 343248 h 2102199"/>
              <a:gd name="connsiteX1633" fmla="*/ 9223067 w 12191684"/>
              <a:gd name="connsiteY1633" fmla="*/ 349937 h 2102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</a:cxnLst>
            <a:rect l="l" t="t" r="r" b="b"/>
            <a:pathLst>
              <a:path w="12191684" h="2102199">
                <a:moveTo>
                  <a:pt x="11335344" y="1826536"/>
                </a:moveTo>
                <a:cubicBezTo>
                  <a:pt x="11073136" y="1668908"/>
                  <a:pt x="10841789" y="1459190"/>
                  <a:pt x="10618065" y="1256379"/>
                </a:cubicBezTo>
                <a:cubicBezTo>
                  <a:pt x="10534870" y="1180966"/>
                  <a:pt x="10448849" y="1102984"/>
                  <a:pt x="10362754" y="1029088"/>
                </a:cubicBezTo>
                <a:cubicBezTo>
                  <a:pt x="10164722" y="859131"/>
                  <a:pt x="9993982" y="730325"/>
                  <a:pt x="9825454" y="623729"/>
                </a:cubicBezTo>
                <a:cubicBezTo>
                  <a:pt x="9625284" y="497130"/>
                  <a:pt x="9432440" y="405091"/>
                  <a:pt x="9236528" y="342713"/>
                </a:cubicBezTo>
                <a:cubicBezTo>
                  <a:pt x="9249151" y="333278"/>
                  <a:pt x="9261849" y="323956"/>
                  <a:pt x="9274639" y="314780"/>
                </a:cubicBezTo>
                <a:cubicBezTo>
                  <a:pt x="9728781" y="434463"/>
                  <a:pt x="10114452" y="721403"/>
                  <a:pt x="10399917" y="958242"/>
                </a:cubicBezTo>
                <a:cubicBezTo>
                  <a:pt x="10494062" y="1036421"/>
                  <a:pt x="10587984" y="1119634"/>
                  <a:pt x="10678820" y="1200107"/>
                </a:cubicBezTo>
                <a:cubicBezTo>
                  <a:pt x="10891111" y="1388182"/>
                  <a:pt x="11110615" y="1582657"/>
                  <a:pt x="11355274" y="1733462"/>
                </a:cubicBezTo>
                <a:cubicBezTo>
                  <a:pt x="11476598" y="1808267"/>
                  <a:pt x="11607795" y="1868529"/>
                  <a:pt x="11756301" y="1917703"/>
                </a:cubicBezTo>
                <a:cubicBezTo>
                  <a:pt x="11879522" y="1958491"/>
                  <a:pt x="12014697" y="1991844"/>
                  <a:pt x="12181775" y="2022630"/>
                </a:cubicBezTo>
                <a:lnTo>
                  <a:pt x="12182110" y="2020808"/>
                </a:lnTo>
                <a:cubicBezTo>
                  <a:pt x="11930108" y="1974349"/>
                  <a:pt x="11634920" y="1903685"/>
                  <a:pt x="11356240" y="1731880"/>
                </a:cubicBezTo>
                <a:cubicBezTo>
                  <a:pt x="11111731" y="1581164"/>
                  <a:pt x="10892282" y="1386741"/>
                  <a:pt x="10680047" y="1198719"/>
                </a:cubicBezTo>
                <a:cubicBezTo>
                  <a:pt x="10589211" y="1118234"/>
                  <a:pt x="10495270" y="1035011"/>
                  <a:pt x="10401089" y="956814"/>
                </a:cubicBezTo>
                <a:cubicBezTo>
                  <a:pt x="10203447" y="792822"/>
                  <a:pt x="10034678" y="670358"/>
                  <a:pt x="9869980" y="571407"/>
                </a:cubicBezTo>
                <a:cubicBezTo>
                  <a:pt x="9667616" y="449827"/>
                  <a:pt x="9473471" y="365405"/>
                  <a:pt x="9276610" y="313380"/>
                </a:cubicBezTo>
                <a:cubicBezTo>
                  <a:pt x="9289177" y="304395"/>
                  <a:pt x="9301838" y="295546"/>
                  <a:pt x="9314573" y="286826"/>
                </a:cubicBezTo>
                <a:cubicBezTo>
                  <a:pt x="9317771" y="287494"/>
                  <a:pt x="9320950" y="288124"/>
                  <a:pt x="9324147" y="288810"/>
                </a:cubicBezTo>
                <a:cubicBezTo>
                  <a:pt x="9767431" y="383925"/>
                  <a:pt x="10136110" y="644064"/>
                  <a:pt x="10438289" y="885989"/>
                </a:cubicBezTo>
                <a:cubicBezTo>
                  <a:pt x="10541599" y="968835"/>
                  <a:pt x="10644483" y="1057929"/>
                  <a:pt x="10743963" y="1144093"/>
                </a:cubicBezTo>
                <a:cubicBezTo>
                  <a:pt x="10943612" y="1316989"/>
                  <a:pt x="11150047" y="1495774"/>
                  <a:pt x="11376132" y="1638798"/>
                </a:cubicBezTo>
                <a:cubicBezTo>
                  <a:pt x="11494204" y="1713510"/>
                  <a:pt x="11621014" y="1775167"/>
                  <a:pt x="11763812" y="1827298"/>
                </a:cubicBezTo>
                <a:cubicBezTo>
                  <a:pt x="11883538" y="1871020"/>
                  <a:pt x="12013303" y="1907812"/>
                  <a:pt x="12172126" y="1943079"/>
                </a:cubicBezTo>
                <a:lnTo>
                  <a:pt x="12172535" y="1941276"/>
                </a:lnTo>
                <a:cubicBezTo>
                  <a:pt x="11946636" y="1891099"/>
                  <a:pt x="11652060" y="1811193"/>
                  <a:pt x="11377136" y="1637229"/>
                </a:cubicBezTo>
                <a:cubicBezTo>
                  <a:pt x="11151163" y="1494275"/>
                  <a:pt x="10944765" y="1315539"/>
                  <a:pt x="10745190" y="1142685"/>
                </a:cubicBezTo>
                <a:cubicBezTo>
                  <a:pt x="10645673" y="1056512"/>
                  <a:pt x="10542789" y="967405"/>
                  <a:pt x="10439442" y="884541"/>
                </a:cubicBezTo>
                <a:cubicBezTo>
                  <a:pt x="10242916" y="727202"/>
                  <a:pt x="10076062" y="611167"/>
                  <a:pt x="9914320" y="519372"/>
                </a:cubicBezTo>
                <a:cubicBezTo>
                  <a:pt x="9712588" y="404874"/>
                  <a:pt x="9519669" y="328861"/>
                  <a:pt x="9324537" y="286992"/>
                </a:cubicBezTo>
                <a:cubicBezTo>
                  <a:pt x="9321935" y="286434"/>
                  <a:pt x="9319332" y="285914"/>
                  <a:pt x="9316730" y="285367"/>
                </a:cubicBezTo>
                <a:cubicBezTo>
                  <a:pt x="9329241" y="276824"/>
                  <a:pt x="9341846" y="268418"/>
                  <a:pt x="9354562" y="260148"/>
                </a:cubicBezTo>
                <a:cubicBezTo>
                  <a:pt x="9362129" y="261316"/>
                  <a:pt x="9369695" y="262522"/>
                  <a:pt x="9377262" y="263798"/>
                </a:cubicBezTo>
                <a:cubicBezTo>
                  <a:pt x="9812477" y="337056"/>
                  <a:pt x="10177234" y="582905"/>
                  <a:pt x="10476661" y="813732"/>
                </a:cubicBezTo>
                <a:cubicBezTo>
                  <a:pt x="10590457" y="901669"/>
                  <a:pt x="10703546" y="997450"/>
                  <a:pt x="10812898" y="1090080"/>
                </a:cubicBezTo>
                <a:cubicBezTo>
                  <a:pt x="10998511" y="1247319"/>
                  <a:pt x="11190463" y="1409914"/>
                  <a:pt x="11397010" y="1544131"/>
                </a:cubicBezTo>
                <a:cubicBezTo>
                  <a:pt x="11607647" y="1681055"/>
                  <a:pt x="11843734" y="1779562"/>
                  <a:pt x="12162478" y="1863528"/>
                </a:cubicBezTo>
                <a:lnTo>
                  <a:pt x="12162961" y="1861725"/>
                </a:lnTo>
                <a:cubicBezTo>
                  <a:pt x="11844403" y="1777816"/>
                  <a:pt x="11608483" y="1679386"/>
                  <a:pt x="11398033" y="1542573"/>
                </a:cubicBezTo>
                <a:cubicBezTo>
                  <a:pt x="11191579" y="1408420"/>
                  <a:pt x="10999664" y="1245864"/>
                  <a:pt x="10814088" y="1088661"/>
                </a:cubicBezTo>
                <a:cubicBezTo>
                  <a:pt x="10704717" y="996020"/>
                  <a:pt x="10591628" y="900226"/>
                  <a:pt x="10477795" y="812261"/>
                </a:cubicBezTo>
                <a:cubicBezTo>
                  <a:pt x="10283073" y="662146"/>
                  <a:pt x="10118059" y="552639"/>
                  <a:pt x="9958492" y="467633"/>
                </a:cubicBezTo>
                <a:cubicBezTo>
                  <a:pt x="9759289" y="361507"/>
                  <a:pt x="9569270" y="294231"/>
                  <a:pt x="9377578" y="261965"/>
                </a:cubicBezTo>
                <a:cubicBezTo>
                  <a:pt x="9370681" y="260806"/>
                  <a:pt x="9363802" y="259700"/>
                  <a:pt x="9356905" y="258629"/>
                </a:cubicBezTo>
                <a:cubicBezTo>
                  <a:pt x="9369342" y="250553"/>
                  <a:pt x="9381891" y="242615"/>
                  <a:pt x="9394514" y="234818"/>
                </a:cubicBezTo>
                <a:cubicBezTo>
                  <a:pt x="9406449" y="236002"/>
                  <a:pt x="9418404" y="237318"/>
                  <a:pt x="9430376" y="238787"/>
                </a:cubicBezTo>
                <a:cubicBezTo>
                  <a:pt x="9859011" y="291305"/>
                  <a:pt x="10219213" y="522373"/>
                  <a:pt x="10515033" y="741478"/>
                </a:cubicBezTo>
                <a:cubicBezTo>
                  <a:pt x="10640969" y="835028"/>
                  <a:pt x="10765770" y="938533"/>
                  <a:pt x="10886445" y="1038631"/>
                </a:cubicBezTo>
                <a:cubicBezTo>
                  <a:pt x="11056386" y="1179585"/>
                  <a:pt x="11232108" y="1325340"/>
                  <a:pt x="11417888" y="1449463"/>
                </a:cubicBezTo>
                <a:cubicBezTo>
                  <a:pt x="11624658" y="1587684"/>
                  <a:pt x="11851319" y="1690849"/>
                  <a:pt x="12152829" y="1783970"/>
                </a:cubicBezTo>
                <a:lnTo>
                  <a:pt x="12153386" y="1782194"/>
                </a:lnTo>
                <a:cubicBezTo>
                  <a:pt x="11852045" y="1689126"/>
                  <a:pt x="11625531" y="1586033"/>
                  <a:pt x="11418929" y="1447918"/>
                </a:cubicBezTo>
                <a:cubicBezTo>
                  <a:pt x="11233223" y="1323847"/>
                  <a:pt x="11057538" y="1178125"/>
                  <a:pt x="10887635" y="1037200"/>
                </a:cubicBezTo>
                <a:cubicBezTo>
                  <a:pt x="10766923" y="937085"/>
                  <a:pt x="10642121" y="833565"/>
                  <a:pt x="10516130" y="739985"/>
                </a:cubicBezTo>
                <a:cubicBezTo>
                  <a:pt x="10323824" y="597542"/>
                  <a:pt x="10160632" y="494659"/>
                  <a:pt x="10002553" y="416203"/>
                </a:cubicBezTo>
                <a:cubicBezTo>
                  <a:pt x="9805990" y="318649"/>
                  <a:pt x="9618908" y="260013"/>
                  <a:pt x="9430618" y="236941"/>
                </a:cubicBezTo>
                <a:cubicBezTo>
                  <a:pt x="9419426" y="235571"/>
                  <a:pt x="9408253" y="234364"/>
                  <a:pt x="9397080" y="233232"/>
                </a:cubicBezTo>
                <a:cubicBezTo>
                  <a:pt x="9409480" y="225610"/>
                  <a:pt x="9421973" y="218129"/>
                  <a:pt x="9434540" y="210791"/>
                </a:cubicBezTo>
                <a:cubicBezTo>
                  <a:pt x="9450789" y="211523"/>
                  <a:pt x="9467094" y="212511"/>
                  <a:pt x="9483510" y="213775"/>
                </a:cubicBezTo>
                <a:cubicBezTo>
                  <a:pt x="9909300" y="246586"/>
                  <a:pt x="10278945" y="474412"/>
                  <a:pt x="10553405" y="669224"/>
                </a:cubicBezTo>
                <a:cubicBezTo>
                  <a:pt x="10693525" y="769018"/>
                  <a:pt x="10831899" y="881604"/>
                  <a:pt x="10965717" y="990482"/>
                </a:cubicBezTo>
                <a:cubicBezTo>
                  <a:pt x="11117903" y="1114313"/>
                  <a:pt x="11275276" y="1242363"/>
                  <a:pt x="11438765" y="1354798"/>
                </a:cubicBezTo>
                <a:cubicBezTo>
                  <a:pt x="11639214" y="1492739"/>
                  <a:pt x="11863050" y="1603830"/>
                  <a:pt x="12143180" y="1704408"/>
                </a:cubicBezTo>
                <a:lnTo>
                  <a:pt x="12143812" y="1702658"/>
                </a:lnTo>
                <a:cubicBezTo>
                  <a:pt x="11863831" y="1602138"/>
                  <a:pt x="11640144" y="1491115"/>
                  <a:pt x="11439807" y="1353266"/>
                </a:cubicBezTo>
                <a:cubicBezTo>
                  <a:pt x="11276392" y="1240876"/>
                  <a:pt x="11119056" y="1112850"/>
                  <a:pt x="10966888" y="989041"/>
                </a:cubicBezTo>
                <a:cubicBezTo>
                  <a:pt x="10833051" y="880144"/>
                  <a:pt x="10694659" y="767538"/>
                  <a:pt x="10554483" y="667708"/>
                </a:cubicBezTo>
                <a:cubicBezTo>
                  <a:pt x="10365059" y="533260"/>
                  <a:pt x="10203652" y="437098"/>
                  <a:pt x="10046502" y="365080"/>
                </a:cubicBezTo>
                <a:cubicBezTo>
                  <a:pt x="9852709" y="276272"/>
                  <a:pt x="9668602" y="226173"/>
                  <a:pt x="9483639" y="211921"/>
                </a:cubicBezTo>
                <a:cubicBezTo>
                  <a:pt x="9468247" y="210733"/>
                  <a:pt x="9452853" y="209781"/>
                  <a:pt x="9437497" y="209058"/>
                </a:cubicBezTo>
                <a:cubicBezTo>
                  <a:pt x="9451886" y="200707"/>
                  <a:pt x="9466387" y="192540"/>
                  <a:pt x="9481018" y="184581"/>
                </a:cubicBezTo>
                <a:cubicBezTo>
                  <a:pt x="9499424" y="185535"/>
                  <a:pt x="9517940" y="186918"/>
                  <a:pt x="9536549" y="188755"/>
                </a:cubicBezTo>
                <a:cubicBezTo>
                  <a:pt x="9893572" y="223974"/>
                  <a:pt x="10238733" y="357502"/>
                  <a:pt x="10591777" y="596969"/>
                </a:cubicBezTo>
                <a:cubicBezTo>
                  <a:pt x="10748722" y="703816"/>
                  <a:pt x="10903010" y="827327"/>
                  <a:pt x="11052221" y="946771"/>
                </a:cubicBezTo>
                <a:cubicBezTo>
                  <a:pt x="11184050" y="1052314"/>
                  <a:pt x="11320378" y="1161447"/>
                  <a:pt x="11459625" y="1260134"/>
                </a:cubicBezTo>
                <a:cubicBezTo>
                  <a:pt x="11657080" y="1400147"/>
                  <a:pt x="11871212" y="1516036"/>
                  <a:pt x="12133531" y="1624846"/>
                </a:cubicBezTo>
                <a:lnTo>
                  <a:pt x="12134238" y="1623128"/>
                </a:lnTo>
                <a:cubicBezTo>
                  <a:pt x="11872067" y="1514374"/>
                  <a:pt x="11658047" y="1398546"/>
                  <a:pt x="11460703" y="1258617"/>
                </a:cubicBezTo>
                <a:cubicBezTo>
                  <a:pt x="11321493" y="1159964"/>
                  <a:pt x="11185184" y="1050845"/>
                  <a:pt x="11053374" y="945321"/>
                </a:cubicBezTo>
                <a:cubicBezTo>
                  <a:pt x="10904143" y="825853"/>
                  <a:pt x="10749838" y="702319"/>
                  <a:pt x="10592818" y="595432"/>
                </a:cubicBezTo>
                <a:cubicBezTo>
                  <a:pt x="10239514" y="355784"/>
                  <a:pt x="9894074" y="222156"/>
                  <a:pt x="9536736" y="186905"/>
                </a:cubicBezTo>
                <a:cubicBezTo>
                  <a:pt x="9519167" y="185172"/>
                  <a:pt x="9501654" y="183864"/>
                  <a:pt x="9484161" y="182888"/>
                </a:cubicBezTo>
                <a:cubicBezTo>
                  <a:pt x="9497211" y="175827"/>
                  <a:pt x="9510355" y="168928"/>
                  <a:pt x="9523610" y="162194"/>
                </a:cubicBezTo>
                <a:cubicBezTo>
                  <a:pt x="9545455" y="162099"/>
                  <a:pt x="9567466" y="162601"/>
                  <a:pt x="9589683" y="163741"/>
                </a:cubicBezTo>
                <a:cubicBezTo>
                  <a:pt x="9941871" y="181819"/>
                  <a:pt x="10282218" y="299894"/>
                  <a:pt x="10630149" y="524714"/>
                </a:cubicBezTo>
                <a:cubicBezTo>
                  <a:pt x="10807358" y="639651"/>
                  <a:pt x="10980534" y="776652"/>
                  <a:pt x="11147984" y="909141"/>
                </a:cubicBezTo>
                <a:cubicBezTo>
                  <a:pt x="11256165" y="994723"/>
                  <a:pt x="11368027" y="1083218"/>
                  <a:pt x="11480503" y="1165461"/>
                </a:cubicBezTo>
                <a:cubicBezTo>
                  <a:pt x="11673124" y="1306379"/>
                  <a:pt x="11883556" y="1430616"/>
                  <a:pt x="12123864" y="1545274"/>
                </a:cubicBezTo>
                <a:lnTo>
                  <a:pt x="12124682" y="1543597"/>
                </a:lnTo>
                <a:cubicBezTo>
                  <a:pt x="11884467" y="1428989"/>
                  <a:pt x="11674128" y="1304810"/>
                  <a:pt x="11481599" y="1163963"/>
                </a:cubicBezTo>
                <a:cubicBezTo>
                  <a:pt x="11369143" y="1081738"/>
                  <a:pt x="11257299" y="993254"/>
                  <a:pt x="11149155" y="907683"/>
                </a:cubicBezTo>
                <a:cubicBezTo>
                  <a:pt x="10981649" y="775168"/>
                  <a:pt x="10808455" y="638139"/>
                  <a:pt x="10631171" y="523152"/>
                </a:cubicBezTo>
                <a:cubicBezTo>
                  <a:pt x="10465599" y="416179"/>
                  <a:pt x="10298373" y="331993"/>
                  <a:pt x="10134102" y="272935"/>
                </a:cubicBezTo>
                <a:cubicBezTo>
                  <a:pt x="9955164" y="208603"/>
                  <a:pt x="9772024" y="171238"/>
                  <a:pt x="9589775" y="161883"/>
                </a:cubicBezTo>
                <a:cubicBezTo>
                  <a:pt x="9568917" y="160813"/>
                  <a:pt x="9548151" y="160279"/>
                  <a:pt x="9527440" y="160270"/>
                </a:cubicBezTo>
                <a:cubicBezTo>
                  <a:pt x="9536661" y="155615"/>
                  <a:pt x="9545919" y="151024"/>
                  <a:pt x="9555252" y="146533"/>
                </a:cubicBezTo>
                <a:cubicBezTo>
                  <a:pt x="9584031" y="143088"/>
                  <a:pt x="9613219" y="140459"/>
                  <a:pt x="9642853" y="138723"/>
                </a:cubicBezTo>
                <a:cubicBezTo>
                  <a:pt x="9963047" y="119970"/>
                  <a:pt x="10288947" y="219657"/>
                  <a:pt x="10668539" y="452459"/>
                </a:cubicBezTo>
                <a:cubicBezTo>
                  <a:pt x="10870717" y="576923"/>
                  <a:pt x="11066629" y="731163"/>
                  <a:pt x="11256108" y="880323"/>
                </a:cubicBezTo>
                <a:cubicBezTo>
                  <a:pt x="11336255" y="943423"/>
                  <a:pt x="11419133" y="1008670"/>
                  <a:pt x="11501380" y="1070794"/>
                </a:cubicBezTo>
                <a:cubicBezTo>
                  <a:pt x="11693556" y="1216030"/>
                  <a:pt x="11894004" y="1345207"/>
                  <a:pt x="12114215" y="1465703"/>
                </a:cubicBezTo>
                <a:lnTo>
                  <a:pt x="12115108" y="1464072"/>
                </a:lnTo>
                <a:cubicBezTo>
                  <a:pt x="11894990" y="1343619"/>
                  <a:pt x="11694597" y="1214491"/>
                  <a:pt x="11502496" y="1069312"/>
                </a:cubicBezTo>
                <a:cubicBezTo>
                  <a:pt x="11420268" y="1007199"/>
                  <a:pt x="11337389" y="941956"/>
                  <a:pt x="11257243" y="878862"/>
                </a:cubicBezTo>
                <a:cubicBezTo>
                  <a:pt x="11067744" y="729669"/>
                  <a:pt x="10871776" y="575396"/>
                  <a:pt x="10669506" y="450876"/>
                </a:cubicBezTo>
                <a:cubicBezTo>
                  <a:pt x="10493152" y="342717"/>
                  <a:pt x="10332450" y="265051"/>
                  <a:pt x="10178201" y="213438"/>
                </a:cubicBezTo>
                <a:cubicBezTo>
                  <a:pt x="9993480" y="151627"/>
                  <a:pt x="9818353" y="126581"/>
                  <a:pt x="9642742" y="136866"/>
                </a:cubicBezTo>
                <a:cubicBezTo>
                  <a:pt x="9615097" y="138485"/>
                  <a:pt x="9587675" y="140902"/>
                  <a:pt x="9560384" y="144075"/>
                </a:cubicBezTo>
                <a:cubicBezTo>
                  <a:pt x="9572096" y="138483"/>
                  <a:pt x="9583901" y="133025"/>
                  <a:pt x="9595799" y="127702"/>
                </a:cubicBezTo>
                <a:cubicBezTo>
                  <a:pt x="9628594" y="121957"/>
                  <a:pt x="9661946" y="117239"/>
                  <a:pt x="9695968" y="113701"/>
                </a:cubicBezTo>
                <a:cubicBezTo>
                  <a:pt x="10014915" y="80540"/>
                  <a:pt x="10336132" y="165226"/>
                  <a:pt x="10706911" y="380205"/>
                </a:cubicBezTo>
                <a:cubicBezTo>
                  <a:pt x="10940786" y="516268"/>
                  <a:pt x="11164659" y="693509"/>
                  <a:pt x="11381152" y="864913"/>
                </a:cubicBezTo>
                <a:cubicBezTo>
                  <a:pt x="11427407" y="901522"/>
                  <a:pt x="11475223" y="939379"/>
                  <a:pt x="11522258" y="976124"/>
                </a:cubicBezTo>
                <a:cubicBezTo>
                  <a:pt x="11715214" y="1126985"/>
                  <a:pt x="11911127" y="1264932"/>
                  <a:pt x="12104548" y="1386129"/>
                </a:cubicBezTo>
                <a:lnTo>
                  <a:pt x="12105552" y="1384553"/>
                </a:lnTo>
                <a:cubicBezTo>
                  <a:pt x="11912168" y="1263389"/>
                  <a:pt x="11716311" y="1125481"/>
                  <a:pt x="11523392" y="974659"/>
                </a:cubicBezTo>
                <a:cubicBezTo>
                  <a:pt x="11476375" y="937914"/>
                  <a:pt x="11428559" y="900059"/>
                  <a:pt x="11382305" y="863453"/>
                </a:cubicBezTo>
                <a:cubicBezTo>
                  <a:pt x="11165757" y="692009"/>
                  <a:pt x="10941827" y="514725"/>
                  <a:pt x="10707841" y="378595"/>
                </a:cubicBezTo>
                <a:cubicBezTo>
                  <a:pt x="10535316" y="278565"/>
                  <a:pt x="10376456" y="208175"/>
                  <a:pt x="10222187" y="163404"/>
                </a:cubicBezTo>
                <a:cubicBezTo>
                  <a:pt x="10040739" y="110751"/>
                  <a:pt x="9868548" y="93887"/>
                  <a:pt x="9695782" y="111851"/>
                </a:cubicBezTo>
                <a:cubicBezTo>
                  <a:pt x="9664494" y="115105"/>
                  <a:pt x="9633521" y="119377"/>
                  <a:pt x="9602734" y="124623"/>
                </a:cubicBezTo>
                <a:cubicBezTo>
                  <a:pt x="9613740" y="119760"/>
                  <a:pt x="9624820" y="115010"/>
                  <a:pt x="9635974" y="110386"/>
                </a:cubicBezTo>
                <a:cubicBezTo>
                  <a:pt x="9672952" y="101727"/>
                  <a:pt x="9710617" y="94437"/>
                  <a:pt x="9749101" y="88679"/>
                </a:cubicBezTo>
                <a:cubicBezTo>
                  <a:pt x="10062917" y="41715"/>
                  <a:pt x="10388781" y="113446"/>
                  <a:pt x="10745302" y="307951"/>
                </a:cubicBezTo>
                <a:cubicBezTo>
                  <a:pt x="11021248" y="458918"/>
                  <a:pt x="11280370" y="668722"/>
                  <a:pt x="11530977" y="871617"/>
                </a:cubicBezTo>
                <a:lnTo>
                  <a:pt x="11543118" y="881455"/>
                </a:lnTo>
                <a:cubicBezTo>
                  <a:pt x="11759033" y="1056315"/>
                  <a:pt x="11934347" y="1191392"/>
                  <a:pt x="12094899" y="1306547"/>
                </a:cubicBezTo>
                <a:lnTo>
                  <a:pt x="12095977" y="1305035"/>
                </a:lnTo>
                <a:cubicBezTo>
                  <a:pt x="11935462" y="1189899"/>
                  <a:pt x="11760168" y="1054846"/>
                  <a:pt x="11544289" y="880009"/>
                </a:cubicBezTo>
                <a:lnTo>
                  <a:pt x="11532148" y="870172"/>
                </a:lnTo>
                <a:cubicBezTo>
                  <a:pt x="11281486" y="667223"/>
                  <a:pt x="11022289" y="457366"/>
                  <a:pt x="10746194" y="306319"/>
                </a:cubicBezTo>
                <a:cubicBezTo>
                  <a:pt x="10577536" y="214306"/>
                  <a:pt x="10420553" y="151264"/>
                  <a:pt x="10266267" y="113588"/>
                </a:cubicBezTo>
                <a:cubicBezTo>
                  <a:pt x="10090730" y="70728"/>
                  <a:pt x="9916644" y="61726"/>
                  <a:pt x="9748822" y="86839"/>
                </a:cubicBezTo>
                <a:cubicBezTo>
                  <a:pt x="9714596" y="91961"/>
                  <a:pt x="9680798" y="98278"/>
                  <a:pt x="9647278" y="105774"/>
                </a:cubicBezTo>
                <a:cubicBezTo>
                  <a:pt x="9657020" y="101827"/>
                  <a:pt x="9666798" y="97962"/>
                  <a:pt x="9676670" y="94203"/>
                </a:cubicBezTo>
                <a:cubicBezTo>
                  <a:pt x="9717533" y="82305"/>
                  <a:pt x="9759345" y="72042"/>
                  <a:pt x="9802215" y="63652"/>
                </a:cubicBezTo>
                <a:cubicBezTo>
                  <a:pt x="10115754" y="2302"/>
                  <a:pt x="10436802" y="58577"/>
                  <a:pt x="10783674" y="235695"/>
                </a:cubicBezTo>
                <a:cubicBezTo>
                  <a:pt x="11063097" y="378603"/>
                  <a:pt x="11323836" y="585014"/>
                  <a:pt x="11563995" y="786782"/>
                </a:cubicBezTo>
                <a:cubicBezTo>
                  <a:pt x="11635887" y="847194"/>
                  <a:pt x="11706978" y="907745"/>
                  <a:pt x="11775710" y="966301"/>
                </a:cubicBezTo>
                <a:cubicBezTo>
                  <a:pt x="11883556" y="1058148"/>
                  <a:pt x="11985398" y="1144901"/>
                  <a:pt x="12085250" y="1226960"/>
                </a:cubicBezTo>
                <a:lnTo>
                  <a:pt x="12086421" y="1225525"/>
                </a:lnTo>
                <a:cubicBezTo>
                  <a:pt x="11986587" y="1143477"/>
                  <a:pt x="11884746" y="1056728"/>
                  <a:pt x="11776918" y="964888"/>
                </a:cubicBezTo>
                <a:cubicBezTo>
                  <a:pt x="11708168" y="906330"/>
                  <a:pt x="11637076" y="845779"/>
                  <a:pt x="11565184" y="785362"/>
                </a:cubicBezTo>
                <a:cubicBezTo>
                  <a:pt x="11324952" y="583523"/>
                  <a:pt x="11064101" y="377034"/>
                  <a:pt x="10784529" y="234043"/>
                </a:cubicBezTo>
                <a:cubicBezTo>
                  <a:pt x="10437267" y="56727"/>
                  <a:pt x="10115828" y="396"/>
                  <a:pt x="9801862" y="61834"/>
                </a:cubicBezTo>
                <a:cubicBezTo>
                  <a:pt x="9767283" y="68601"/>
                  <a:pt x="9733187" y="76571"/>
                  <a:pt x="9699389" y="85740"/>
                </a:cubicBezTo>
                <a:cubicBezTo>
                  <a:pt x="9749752" y="67454"/>
                  <a:pt x="9801676" y="51629"/>
                  <a:pt x="9855349" y="38630"/>
                </a:cubicBezTo>
                <a:cubicBezTo>
                  <a:pt x="9959570" y="13389"/>
                  <a:pt x="10061728" y="1757"/>
                  <a:pt x="10162045" y="1757"/>
                </a:cubicBezTo>
                <a:cubicBezTo>
                  <a:pt x="10869062" y="1757"/>
                  <a:pt x="11478681" y="580658"/>
                  <a:pt x="11980657" y="1057391"/>
                </a:cubicBezTo>
                <a:cubicBezTo>
                  <a:pt x="12013452" y="1088541"/>
                  <a:pt x="12044425" y="1117963"/>
                  <a:pt x="12075583" y="1147376"/>
                </a:cubicBezTo>
                <a:lnTo>
                  <a:pt x="12076865" y="1146022"/>
                </a:lnTo>
                <a:cubicBezTo>
                  <a:pt x="12045707" y="1116613"/>
                  <a:pt x="12014734" y="1087189"/>
                  <a:pt x="11981939" y="1056043"/>
                </a:cubicBezTo>
                <a:cubicBezTo>
                  <a:pt x="11697961" y="786360"/>
                  <a:pt x="11376114" y="480694"/>
                  <a:pt x="11020393" y="267917"/>
                </a:cubicBezTo>
                <a:cubicBezTo>
                  <a:pt x="10609327" y="22040"/>
                  <a:pt x="10228081" y="-53553"/>
                  <a:pt x="9854903" y="36823"/>
                </a:cubicBezTo>
                <a:cubicBezTo>
                  <a:pt x="9793831" y="51616"/>
                  <a:pt x="9734377" y="70049"/>
                  <a:pt x="9675629" y="92388"/>
                </a:cubicBezTo>
                <a:cubicBezTo>
                  <a:pt x="9647910" y="100420"/>
                  <a:pt x="9620377" y="109302"/>
                  <a:pt x="9592936" y="119050"/>
                </a:cubicBezTo>
                <a:cubicBezTo>
                  <a:pt x="9565403" y="126345"/>
                  <a:pt x="9538000" y="134477"/>
                  <a:pt x="9510616" y="143486"/>
                </a:cubicBezTo>
                <a:cubicBezTo>
                  <a:pt x="9485257" y="149558"/>
                  <a:pt x="9459936" y="156341"/>
                  <a:pt x="9434577" y="163865"/>
                </a:cubicBezTo>
                <a:cubicBezTo>
                  <a:pt x="9374436" y="168517"/>
                  <a:pt x="9314257" y="177695"/>
                  <a:pt x="9253073" y="191577"/>
                </a:cubicBezTo>
                <a:cubicBezTo>
                  <a:pt x="9251549" y="191921"/>
                  <a:pt x="9250043" y="192293"/>
                  <a:pt x="9248537" y="192642"/>
                </a:cubicBezTo>
                <a:cubicBezTo>
                  <a:pt x="9230988" y="195048"/>
                  <a:pt x="9213363" y="197783"/>
                  <a:pt x="9195645" y="200940"/>
                </a:cubicBezTo>
                <a:cubicBezTo>
                  <a:pt x="9145877" y="209800"/>
                  <a:pt x="9095830" y="221579"/>
                  <a:pt x="9044854" y="236407"/>
                </a:cubicBezTo>
                <a:cubicBezTo>
                  <a:pt x="9043813" y="236526"/>
                  <a:pt x="9042791" y="236625"/>
                  <a:pt x="9041767" y="236746"/>
                </a:cubicBezTo>
                <a:cubicBezTo>
                  <a:pt x="9030465" y="238064"/>
                  <a:pt x="9019142" y="239529"/>
                  <a:pt x="9007803" y="241070"/>
                </a:cubicBezTo>
                <a:cubicBezTo>
                  <a:pt x="8980436" y="242427"/>
                  <a:pt x="8952847" y="244413"/>
                  <a:pt x="8925053" y="247006"/>
                </a:cubicBezTo>
                <a:cubicBezTo>
                  <a:pt x="8896609" y="247224"/>
                  <a:pt x="8867941" y="248040"/>
                  <a:pt x="8839033" y="249481"/>
                </a:cubicBezTo>
                <a:cubicBezTo>
                  <a:pt x="8808804" y="248414"/>
                  <a:pt x="8778333" y="247982"/>
                  <a:pt x="8747546" y="248174"/>
                </a:cubicBezTo>
                <a:cubicBezTo>
                  <a:pt x="8658439" y="241072"/>
                  <a:pt x="8567455" y="238858"/>
                  <a:pt x="8474872" y="241619"/>
                </a:cubicBezTo>
                <a:cubicBezTo>
                  <a:pt x="8241368" y="248581"/>
                  <a:pt x="7991301" y="287263"/>
                  <a:pt x="7731584" y="356587"/>
                </a:cubicBezTo>
                <a:cubicBezTo>
                  <a:pt x="7263777" y="481467"/>
                  <a:pt x="6813131" y="680443"/>
                  <a:pt x="6377301" y="872868"/>
                </a:cubicBezTo>
                <a:cubicBezTo>
                  <a:pt x="6275236" y="917933"/>
                  <a:pt x="6169695" y="964535"/>
                  <a:pt x="6065715" y="1009382"/>
                </a:cubicBezTo>
                <a:cubicBezTo>
                  <a:pt x="6013828" y="1031767"/>
                  <a:pt x="5960397" y="1054807"/>
                  <a:pt x="5905647" y="1078081"/>
                </a:cubicBezTo>
                <a:cubicBezTo>
                  <a:pt x="5830744" y="1038378"/>
                  <a:pt x="5759874" y="1000821"/>
                  <a:pt x="5689972" y="964962"/>
                </a:cubicBezTo>
                <a:cubicBezTo>
                  <a:pt x="5166802" y="696549"/>
                  <a:pt x="4692954" y="460591"/>
                  <a:pt x="4191907" y="291296"/>
                </a:cubicBezTo>
                <a:cubicBezTo>
                  <a:pt x="3911721" y="196626"/>
                  <a:pt x="3652413" y="132948"/>
                  <a:pt x="3399185" y="96623"/>
                </a:cubicBezTo>
                <a:cubicBezTo>
                  <a:pt x="3118033" y="56296"/>
                  <a:pt x="2842365" y="51055"/>
                  <a:pt x="2579822" y="81048"/>
                </a:cubicBezTo>
                <a:cubicBezTo>
                  <a:pt x="2427171" y="98490"/>
                  <a:pt x="2275896" y="127929"/>
                  <a:pt x="2121888" y="170300"/>
                </a:cubicBezTo>
                <a:cubicBezTo>
                  <a:pt x="1996026" y="122692"/>
                  <a:pt x="1875668" y="109256"/>
                  <a:pt x="1754947" y="129265"/>
                </a:cubicBezTo>
                <a:cubicBezTo>
                  <a:pt x="1637943" y="148660"/>
                  <a:pt x="1517638" y="195667"/>
                  <a:pt x="1387159" y="272969"/>
                </a:cubicBezTo>
                <a:cubicBezTo>
                  <a:pt x="1272080" y="341148"/>
                  <a:pt x="1164122" y="423389"/>
                  <a:pt x="1059717" y="502921"/>
                </a:cubicBezTo>
                <a:cubicBezTo>
                  <a:pt x="1042133" y="516318"/>
                  <a:pt x="1024675" y="529616"/>
                  <a:pt x="1007329" y="542738"/>
                </a:cubicBezTo>
                <a:lnTo>
                  <a:pt x="1008452" y="544219"/>
                </a:lnTo>
                <a:cubicBezTo>
                  <a:pt x="1025799" y="531098"/>
                  <a:pt x="1043260" y="517798"/>
                  <a:pt x="1060845" y="504401"/>
                </a:cubicBezTo>
                <a:cubicBezTo>
                  <a:pt x="1263899" y="349720"/>
                  <a:pt x="1494044" y="174397"/>
                  <a:pt x="1755252" y="131100"/>
                </a:cubicBezTo>
                <a:cubicBezTo>
                  <a:pt x="1885447" y="109520"/>
                  <a:pt x="2007404" y="129286"/>
                  <a:pt x="2119229" y="171038"/>
                </a:cubicBezTo>
                <a:cubicBezTo>
                  <a:pt x="2091826" y="178602"/>
                  <a:pt x="2064330" y="186574"/>
                  <a:pt x="2036722" y="194964"/>
                </a:cubicBezTo>
                <a:cubicBezTo>
                  <a:pt x="1926366" y="165109"/>
                  <a:pt x="1807355" y="155064"/>
                  <a:pt x="1682011" y="180627"/>
                </a:cubicBezTo>
                <a:cubicBezTo>
                  <a:pt x="1564560" y="204803"/>
                  <a:pt x="1443270" y="255084"/>
                  <a:pt x="1311207" y="334341"/>
                </a:cubicBezTo>
                <a:cubicBezTo>
                  <a:pt x="1194632" y="404303"/>
                  <a:pt x="1084571" y="487357"/>
                  <a:pt x="978132" y="567676"/>
                </a:cubicBezTo>
                <a:cubicBezTo>
                  <a:pt x="959764" y="581535"/>
                  <a:pt x="941519" y="595304"/>
                  <a:pt x="923385" y="608894"/>
                </a:cubicBezTo>
                <a:lnTo>
                  <a:pt x="924501" y="610381"/>
                </a:lnTo>
                <a:cubicBezTo>
                  <a:pt x="942636" y="596791"/>
                  <a:pt x="960883" y="583021"/>
                  <a:pt x="979253" y="569159"/>
                </a:cubicBezTo>
                <a:cubicBezTo>
                  <a:pt x="1196037" y="405573"/>
                  <a:pt x="1420204" y="236419"/>
                  <a:pt x="1682384" y="182449"/>
                </a:cubicBezTo>
                <a:cubicBezTo>
                  <a:pt x="1806305" y="157174"/>
                  <a:pt x="1924042" y="166810"/>
                  <a:pt x="2033339" y="195996"/>
                </a:cubicBezTo>
                <a:cubicBezTo>
                  <a:pt x="2006158" y="204288"/>
                  <a:pt x="1978886" y="212979"/>
                  <a:pt x="1951464" y="222081"/>
                </a:cubicBezTo>
                <a:cubicBezTo>
                  <a:pt x="1833266" y="201665"/>
                  <a:pt x="1720691" y="204966"/>
                  <a:pt x="1609074" y="231988"/>
                </a:cubicBezTo>
                <a:cubicBezTo>
                  <a:pt x="1491196" y="260929"/>
                  <a:pt x="1368938" y="314469"/>
                  <a:pt x="1235315" y="395668"/>
                </a:cubicBezTo>
                <a:cubicBezTo>
                  <a:pt x="1117264" y="467403"/>
                  <a:pt x="1005122" y="551258"/>
                  <a:pt x="896672" y="632350"/>
                </a:cubicBezTo>
                <a:cubicBezTo>
                  <a:pt x="877478" y="646700"/>
                  <a:pt x="858406" y="660964"/>
                  <a:pt x="839441" y="675052"/>
                </a:cubicBezTo>
                <a:lnTo>
                  <a:pt x="840549" y="676545"/>
                </a:lnTo>
                <a:cubicBezTo>
                  <a:pt x="859516" y="662454"/>
                  <a:pt x="878588" y="648193"/>
                  <a:pt x="897783" y="633839"/>
                </a:cubicBezTo>
                <a:cubicBezTo>
                  <a:pt x="1118336" y="468924"/>
                  <a:pt x="1346398" y="298394"/>
                  <a:pt x="1609515" y="233795"/>
                </a:cubicBezTo>
                <a:cubicBezTo>
                  <a:pt x="1727369" y="205262"/>
                  <a:pt x="1840639" y="205838"/>
                  <a:pt x="1946946" y="223585"/>
                </a:cubicBezTo>
                <a:cubicBezTo>
                  <a:pt x="1935940" y="227253"/>
                  <a:pt x="1924934" y="230968"/>
                  <a:pt x="1913891" y="234766"/>
                </a:cubicBezTo>
                <a:cubicBezTo>
                  <a:pt x="1897922" y="240260"/>
                  <a:pt x="1881933" y="245896"/>
                  <a:pt x="1865908" y="251648"/>
                </a:cubicBezTo>
                <a:cubicBezTo>
                  <a:pt x="1751774" y="242619"/>
                  <a:pt x="1643226" y="253104"/>
                  <a:pt x="1536144" y="283348"/>
                </a:cubicBezTo>
                <a:cubicBezTo>
                  <a:pt x="1272659" y="357772"/>
                  <a:pt x="1041477" y="529222"/>
                  <a:pt x="817907" y="695026"/>
                </a:cubicBezTo>
                <a:cubicBezTo>
                  <a:pt x="797394" y="710241"/>
                  <a:pt x="776183" y="725971"/>
                  <a:pt x="755499" y="741206"/>
                </a:cubicBezTo>
                <a:lnTo>
                  <a:pt x="756601" y="742705"/>
                </a:lnTo>
                <a:cubicBezTo>
                  <a:pt x="777287" y="727467"/>
                  <a:pt x="798500" y="711736"/>
                  <a:pt x="819013" y="696521"/>
                </a:cubicBezTo>
                <a:cubicBezTo>
                  <a:pt x="1042449" y="530815"/>
                  <a:pt x="1273491" y="359469"/>
                  <a:pt x="1536651" y="285138"/>
                </a:cubicBezTo>
                <a:cubicBezTo>
                  <a:pt x="1650241" y="253054"/>
                  <a:pt x="1759089" y="245235"/>
                  <a:pt x="1862506" y="252877"/>
                </a:cubicBezTo>
                <a:cubicBezTo>
                  <a:pt x="1834879" y="262833"/>
                  <a:pt x="1807195" y="273168"/>
                  <a:pt x="1779420" y="283913"/>
                </a:cubicBezTo>
                <a:cubicBezTo>
                  <a:pt x="1669888" y="285043"/>
                  <a:pt x="1565690" y="301835"/>
                  <a:pt x="1463215" y="334715"/>
                </a:cubicBezTo>
                <a:cubicBezTo>
                  <a:pt x="1199198" y="419427"/>
                  <a:pt x="964551" y="591993"/>
                  <a:pt x="737633" y="758875"/>
                </a:cubicBezTo>
                <a:cubicBezTo>
                  <a:pt x="715918" y="774845"/>
                  <a:pt x="693462" y="791359"/>
                  <a:pt x="671555" y="807366"/>
                </a:cubicBezTo>
                <a:lnTo>
                  <a:pt x="672652" y="808868"/>
                </a:lnTo>
                <a:cubicBezTo>
                  <a:pt x="694563" y="792859"/>
                  <a:pt x="717019" y="776343"/>
                  <a:pt x="738735" y="760374"/>
                </a:cubicBezTo>
                <a:cubicBezTo>
                  <a:pt x="965535" y="593578"/>
                  <a:pt x="1200055" y="421104"/>
                  <a:pt x="1463784" y="336485"/>
                </a:cubicBezTo>
                <a:cubicBezTo>
                  <a:pt x="1570095" y="302374"/>
                  <a:pt x="1673974" y="287946"/>
                  <a:pt x="1773200" y="286336"/>
                </a:cubicBezTo>
                <a:cubicBezTo>
                  <a:pt x="1746406" y="296752"/>
                  <a:pt x="1719526" y="307542"/>
                  <a:pt x="1692531" y="318717"/>
                </a:cubicBezTo>
                <a:cubicBezTo>
                  <a:pt x="1587890" y="328671"/>
                  <a:pt x="1488184" y="350930"/>
                  <a:pt x="1390286" y="386078"/>
                </a:cubicBezTo>
                <a:cubicBezTo>
                  <a:pt x="1125825" y="481030"/>
                  <a:pt x="887811" y="654650"/>
                  <a:pt x="657634" y="822551"/>
                </a:cubicBezTo>
                <a:cubicBezTo>
                  <a:pt x="634627" y="839333"/>
                  <a:pt x="610838" y="856688"/>
                  <a:pt x="587611" y="873522"/>
                </a:cubicBezTo>
                <a:lnTo>
                  <a:pt x="588702" y="875030"/>
                </a:lnTo>
                <a:cubicBezTo>
                  <a:pt x="611930" y="858192"/>
                  <a:pt x="635720" y="840837"/>
                  <a:pt x="658729" y="824055"/>
                </a:cubicBezTo>
                <a:cubicBezTo>
                  <a:pt x="888800" y="656227"/>
                  <a:pt x="1126702" y="482689"/>
                  <a:pt x="1390912" y="387828"/>
                </a:cubicBezTo>
                <a:cubicBezTo>
                  <a:pt x="1491780" y="351612"/>
                  <a:pt x="1590643" y="331190"/>
                  <a:pt x="1685591" y="321586"/>
                </a:cubicBezTo>
                <a:cubicBezTo>
                  <a:pt x="1658960" y="332668"/>
                  <a:pt x="1632211" y="344135"/>
                  <a:pt x="1605327" y="355979"/>
                </a:cubicBezTo>
                <a:cubicBezTo>
                  <a:pt x="1505822" y="373446"/>
                  <a:pt x="1410725" y="400379"/>
                  <a:pt x="1317357" y="437444"/>
                </a:cubicBezTo>
                <a:cubicBezTo>
                  <a:pt x="1052550" y="542563"/>
                  <a:pt x="811272" y="717175"/>
                  <a:pt x="577936" y="886038"/>
                </a:cubicBezTo>
                <a:cubicBezTo>
                  <a:pt x="553539" y="903694"/>
                  <a:pt x="528311" y="921952"/>
                  <a:pt x="503666" y="939678"/>
                </a:cubicBezTo>
                <a:lnTo>
                  <a:pt x="504754" y="941190"/>
                </a:lnTo>
                <a:cubicBezTo>
                  <a:pt x="529396" y="923461"/>
                  <a:pt x="554626" y="905205"/>
                  <a:pt x="579025" y="887547"/>
                </a:cubicBezTo>
                <a:cubicBezTo>
                  <a:pt x="812268" y="718750"/>
                  <a:pt x="1053452" y="544208"/>
                  <a:pt x="1318041" y="439172"/>
                </a:cubicBezTo>
                <a:cubicBezTo>
                  <a:pt x="1413694" y="401200"/>
                  <a:pt x="1507439" y="375760"/>
                  <a:pt x="1597758" y="359331"/>
                </a:cubicBezTo>
                <a:cubicBezTo>
                  <a:pt x="1571257" y="371068"/>
                  <a:pt x="1544619" y="383180"/>
                  <a:pt x="1517820" y="395679"/>
                </a:cubicBezTo>
                <a:cubicBezTo>
                  <a:pt x="1423700" y="419384"/>
                  <a:pt x="1333314" y="450175"/>
                  <a:pt x="1244428" y="488811"/>
                </a:cubicBezTo>
                <a:cubicBezTo>
                  <a:pt x="979430" y="604001"/>
                  <a:pt x="735034" y="779511"/>
                  <a:pt x="498682" y="949244"/>
                </a:cubicBezTo>
                <a:cubicBezTo>
                  <a:pt x="472748" y="967868"/>
                  <a:pt x="445930" y="987125"/>
                  <a:pt x="419722" y="1005838"/>
                </a:cubicBezTo>
                <a:lnTo>
                  <a:pt x="420804" y="1007352"/>
                </a:lnTo>
                <a:cubicBezTo>
                  <a:pt x="447016" y="988634"/>
                  <a:pt x="473833" y="969376"/>
                  <a:pt x="499768" y="950751"/>
                </a:cubicBezTo>
                <a:cubicBezTo>
                  <a:pt x="736038" y="781076"/>
                  <a:pt x="980354" y="605625"/>
                  <a:pt x="1245170" y="490515"/>
                </a:cubicBezTo>
                <a:cubicBezTo>
                  <a:pt x="1329934" y="453670"/>
                  <a:pt x="1416975" y="423714"/>
                  <a:pt x="1507887" y="400319"/>
                </a:cubicBezTo>
                <a:cubicBezTo>
                  <a:pt x="1482326" y="412314"/>
                  <a:pt x="1456621" y="424655"/>
                  <a:pt x="1430740" y="437364"/>
                </a:cubicBezTo>
                <a:cubicBezTo>
                  <a:pt x="1341813" y="466215"/>
                  <a:pt x="1255871" y="500343"/>
                  <a:pt x="1171501" y="540178"/>
                </a:cubicBezTo>
                <a:cubicBezTo>
                  <a:pt x="906543" y="665280"/>
                  <a:pt x="659251" y="841544"/>
                  <a:pt x="420098" y="1012001"/>
                </a:cubicBezTo>
                <a:cubicBezTo>
                  <a:pt x="392407" y="1031738"/>
                  <a:pt x="363774" y="1052149"/>
                  <a:pt x="335776" y="1071998"/>
                </a:cubicBezTo>
                <a:lnTo>
                  <a:pt x="336853" y="1073512"/>
                </a:lnTo>
                <a:cubicBezTo>
                  <a:pt x="364855" y="1053660"/>
                  <a:pt x="393487" y="1033253"/>
                  <a:pt x="421178" y="1013515"/>
                </a:cubicBezTo>
                <a:cubicBezTo>
                  <a:pt x="660262" y="843104"/>
                  <a:pt x="907488" y="666888"/>
                  <a:pt x="1172295" y="541858"/>
                </a:cubicBezTo>
                <a:cubicBezTo>
                  <a:pt x="1252708" y="503890"/>
                  <a:pt x="1334550" y="471101"/>
                  <a:pt x="1419052" y="443132"/>
                </a:cubicBezTo>
                <a:cubicBezTo>
                  <a:pt x="1392922" y="456048"/>
                  <a:pt x="1366616" y="469333"/>
                  <a:pt x="1340112" y="482993"/>
                </a:cubicBezTo>
                <a:cubicBezTo>
                  <a:pt x="1257882" y="515392"/>
                  <a:pt x="1177504" y="551509"/>
                  <a:pt x="1098576" y="591543"/>
                </a:cubicBezTo>
                <a:cubicBezTo>
                  <a:pt x="832345" y="727754"/>
                  <a:pt x="580689" y="905700"/>
                  <a:pt x="337316" y="1077789"/>
                </a:cubicBezTo>
                <a:cubicBezTo>
                  <a:pt x="308721" y="1098011"/>
                  <a:pt x="280230" y="1118156"/>
                  <a:pt x="251832" y="1138151"/>
                </a:cubicBezTo>
                <a:lnTo>
                  <a:pt x="252903" y="1139671"/>
                </a:lnTo>
                <a:cubicBezTo>
                  <a:pt x="281301" y="1119673"/>
                  <a:pt x="309794" y="1099526"/>
                  <a:pt x="338390" y="1079306"/>
                </a:cubicBezTo>
                <a:cubicBezTo>
                  <a:pt x="581708" y="907256"/>
                  <a:pt x="833312" y="729347"/>
                  <a:pt x="1099420" y="593197"/>
                </a:cubicBezTo>
                <a:cubicBezTo>
                  <a:pt x="1172786" y="555986"/>
                  <a:pt x="1247399" y="522142"/>
                  <a:pt x="1323596" y="491540"/>
                </a:cubicBezTo>
                <a:cubicBezTo>
                  <a:pt x="1312423" y="497348"/>
                  <a:pt x="1301222" y="503206"/>
                  <a:pt x="1289976" y="509147"/>
                </a:cubicBezTo>
                <a:cubicBezTo>
                  <a:pt x="1277875" y="515541"/>
                  <a:pt x="1265797" y="521986"/>
                  <a:pt x="1253733" y="528473"/>
                </a:cubicBezTo>
                <a:cubicBezTo>
                  <a:pt x="1177153" y="563645"/>
                  <a:pt x="1101229" y="601731"/>
                  <a:pt x="1025651" y="642906"/>
                </a:cubicBezTo>
                <a:cubicBezTo>
                  <a:pt x="760645" y="788154"/>
                  <a:pt x="507255" y="966087"/>
                  <a:pt x="262208" y="1138162"/>
                </a:cubicBezTo>
                <a:cubicBezTo>
                  <a:pt x="230665" y="1160311"/>
                  <a:pt x="199229" y="1182384"/>
                  <a:pt x="167890" y="1204309"/>
                </a:cubicBezTo>
                <a:lnTo>
                  <a:pt x="168953" y="1205831"/>
                </a:lnTo>
                <a:cubicBezTo>
                  <a:pt x="200296" y="1183907"/>
                  <a:pt x="231734" y="1161832"/>
                  <a:pt x="263277" y="1139683"/>
                </a:cubicBezTo>
                <a:cubicBezTo>
                  <a:pt x="508283" y="967636"/>
                  <a:pt x="761628" y="789732"/>
                  <a:pt x="1026543" y="644536"/>
                </a:cubicBezTo>
                <a:cubicBezTo>
                  <a:pt x="1093157" y="608245"/>
                  <a:pt x="1160040" y="574361"/>
                  <a:pt x="1227402" y="542747"/>
                </a:cubicBezTo>
                <a:cubicBezTo>
                  <a:pt x="1207356" y="553656"/>
                  <a:pt x="1187357" y="564681"/>
                  <a:pt x="1167411" y="575828"/>
                </a:cubicBezTo>
                <a:cubicBezTo>
                  <a:pt x="1096360" y="612824"/>
                  <a:pt x="1024879" y="652254"/>
                  <a:pt x="952731" y="694271"/>
                </a:cubicBezTo>
                <a:cubicBezTo>
                  <a:pt x="690499" y="847458"/>
                  <a:pt x="436915" y="1024344"/>
                  <a:pt x="191683" y="1195407"/>
                </a:cubicBezTo>
                <a:cubicBezTo>
                  <a:pt x="155663" y="1220537"/>
                  <a:pt x="119754" y="1245581"/>
                  <a:pt x="83946" y="1270467"/>
                </a:cubicBezTo>
                <a:lnTo>
                  <a:pt x="85008" y="1271991"/>
                </a:lnTo>
                <a:cubicBezTo>
                  <a:pt x="120816" y="1247107"/>
                  <a:pt x="156722" y="1222060"/>
                  <a:pt x="192746" y="1196932"/>
                </a:cubicBezTo>
                <a:cubicBezTo>
                  <a:pt x="437951" y="1025891"/>
                  <a:pt x="691501" y="849025"/>
                  <a:pt x="953670" y="695878"/>
                </a:cubicBezTo>
                <a:cubicBezTo>
                  <a:pt x="1005801" y="665516"/>
                  <a:pt x="1057579" y="636526"/>
                  <a:pt x="1109104" y="608804"/>
                </a:cubicBezTo>
                <a:cubicBezTo>
                  <a:pt x="771015" y="802332"/>
                  <a:pt x="446897" y="1026969"/>
                  <a:pt x="131898" y="1245308"/>
                </a:cubicBezTo>
                <a:cubicBezTo>
                  <a:pt x="88609" y="1275317"/>
                  <a:pt x="43843" y="1306344"/>
                  <a:pt x="0" y="1336623"/>
                </a:cubicBezTo>
                <a:lnTo>
                  <a:pt x="1056" y="1338151"/>
                </a:lnTo>
                <a:cubicBezTo>
                  <a:pt x="44899" y="1307872"/>
                  <a:pt x="89666" y="1276844"/>
                  <a:pt x="132958" y="1246836"/>
                </a:cubicBezTo>
                <a:cubicBezTo>
                  <a:pt x="466059" y="1015946"/>
                  <a:pt x="804194" y="781577"/>
                  <a:pt x="1157584" y="583060"/>
                </a:cubicBezTo>
                <a:cubicBezTo>
                  <a:pt x="1220527" y="550087"/>
                  <a:pt x="1283127" y="519036"/>
                  <a:pt x="1345534" y="489855"/>
                </a:cubicBezTo>
                <a:cubicBezTo>
                  <a:pt x="1403045" y="465354"/>
                  <a:pt x="1461004" y="442478"/>
                  <a:pt x="1519527" y="421139"/>
                </a:cubicBezTo>
                <a:cubicBezTo>
                  <a:pt x="1579201" y="402119"/>
                  <a:pt x="1639936" y="384879"/>
                  <a:pt x="1701892" y="369402"/>
                </a:cubicBezTo>
                <a:cubicBezTo>
                  <a:pt x="1752469" y="359501"/>
                  <a:pt x="1804295" y="350993"/>
                  <a:pt x="1857529" y="343774"/>
                </a:cubicBezTo>
                <a:cubicBezTo>
                  <a:pt x="1909318" y="339766"/>
                  <a:pt x="1962581" y="337308"/>
                  <a:pt x="2017536" y="336422"/>
                </a:cubicBezTo>
                <a:cubicBezTo>
                  <a:pt x="2058790" y="338675"/>
                  <a:pt x="2098203" y="341893"/>
                  <a:pt x="2135496" y="345483"/>
                </a:cubicBezTo>
                <a:cubicBezTo>
                  <a:pt x="2142914" y="346191"/>
                  <a:pt x="2150351" y="346931"/>
                  <a:pt x="2157769" y="347692"/>
                </a:cubicBezTo>
                <a:cubicBezTo>
                  <a:pt x="2170764" y="350058"/>
                  <a:pt x="2183517" y="352473"/>
                  <a:pt x="2196029" y="354920"/>
                </a:cubicBezTo>
                <a:cubicBezTo>
                  <a:pt x="2227094" y="360962"/>
                  <a:pt x="2258365" y="367511"/>
                  <a:pt x="2290081" y="374604"/>
                </a:cubicBezTo>
                <a:cubicBezTo>
                  <a:pt x="2331836" y="387608"/>
                  <a:pt x="2373406" y="401427"/>
                  <a:pt x="2415199" y="416075"/>
                </a:cubicBezTo>
                <a:cubicBezTo>
                  <a:pt x="2454816" y="433815"/>
                  <a:pt x="2494192" y="452194"/>
                  <a:pt x="2533493" y="471151"/>
                </a:cubicBezTo>
                <a:cubicBezTo>
                  <a:pt x="2570248" y="492891"/>
                  <a:pt x="2606835" y="515134"/>
                  <a:pt x="2643459" y="537824"/>
                </a:cubicBezTo>
                <a:cubicBezTo>
                  <a:pt x="2678132" y="563565"/>
                  <a:pt x="2712525" y="589548"/>
                  <a:pt x="2746621" y="615514"/>
                </a:cubicBezTo>
                <a:cubicBezTo>
                  <a:pt x="2776404" y="642374"/>
                  <a:pt x="2805908" y="669225"/>
                  <a:pt x="2835133" y="695831"/>
                </a:cubicBezTo>
                <a:cubicBezTo>
                  <a:pt x="3001523" y="847264"/>
                  <a:pt x="3173583" y="1003857"/>
                  <a:pt x="3364178" y="1132655"/>
                </a:cubicBezTo>
                <a:cubicBezTo>
                  <a:pt x="3541443" y="1252447"/>
                  <a:pt x="3729864" y="1341529"/>
                  <a:pt x="3924196" y="1397425"/>
                </a:cubicBezTo>
                <a:cubicBezTo>
                  <a:pt x="4123678" y="1454812"/>
                  <a:pt x="4330707" y="1477554"/>
                  <a:pt x="4539503" y="1465026"/>
                </a:cubicBezTo>
                <a:cubicBezTo>
                  <a:pt x="4779495" y="1450625"/>
                  <a:pt x="5035214" y="1398081"/>
                  <a:pt x="5321293" y="1304390"/>
                </a:cubicBezTo>
                <a:cubicBezTo>
                  <a:pt x="5449330" y="1262456"/>
                  <a:pt x="5576009" y="1214856"/>
                  <a:pt x="5702707" y="1163931"/>
                </a:cubicBezTo>
                <a:cubicBezTo>
                  <a:pt x="5714010" y="1160410"/>
                  <a:pt x="5725295" y="1156881"/>
                  <a:pt x="5736561" y="1153336"/>
                </a:cubicBezTo>
                <a:cubicBezTo>
                  <a:pt x="5750170" y="1150252"/>
                  <a:pt x="5763704" y="1147160"/>
                  <a:pt x="5777183" y="1144063"/>
                </a:cubicBezTo>
                <a:cubicBezTo>
                  <a:pt x="5790047" y="1142209"/>
                  <a:pt x="5802987" y="1140332"/>
                  <a:pt x="5815982" y="1138428"/>
                </a:cubicBezTo>
                <a:cubicBezTo>
                  <a:pt x="5829200" y="1137602"/>
                  <a:pt x="5842344" y="1136769"/>
                  <a:pt x="5855414" y="1135931"/>
                </a:cubicBezTo>
                <a:cubicBezTo>
                  <a:pt x="5868706" y="1136161"/>
                  <a:pt x="5882036" y="1136383"/>
                  <a:pt x="5895366" y="1136595"/>
                </a:cubicBezTo>
                <a:cubicBezTo>
                  <a:pt x="5908844" y="1137879"/>
                  <a:pt x="5922342" y="1139157"/>
                  <a:pt x="5935857" y="1140424"/>
                </a:cubicBezTo>
                <a:cubicBezTo>
                  <a:pt x="5949521" y="1142763"/>
                  <a:pt x="5963223" y="1145095"/>
                  <a:pt x="5976943" y="1147418"/>
                </a:cubicBezTo>
                <a:cubicBezTo>
                  <a:pt x="5990756" y="1150800"/>
                  <a:pt x="6004607" y="1154176"/>
                  <a:pt x="6018476" y="1157541"/>
                </a:cubicBezTo>
                <a:cubicBezTo>
                  <a:pt x="6032456" y="1161958"/>
                  <a:pt x="6046474" y="1166365"/>
                  <a:pt x="6060528" y="1170761"/>
                </a:cubicBezTo>
                <a:cubicBezTo>
                  <a:pt x="6075085" y="1176359"/>
                  <a:pt x="6089679" y="1181946"/>
                  <a:pt x="6104310" y="1187516"/>
                </a:cubicBezTo>
                <a:cubicBezTo>
                  <a:pt x="6117956" y="1193669"/>
                  <a:pt x="6131639" y="1199814"/>
                  <a:pt x="6145360" y="1205936"/>
                </a:cubicBezTo>
                <a:cubicBezTo>
                  <a:pt x="6405039" y="1339311"/>
                  <a:pt x="6683718" y="1468954"/>
                  <a:pt x="6961989" y="1540275"/>
                </a:cubicBezTo>
                <a:cubicBezTo>
                  <a:pt x="7111851" y="1578682"/>
                  <a:pt x="7253013" y="1597940"/>
                  <a:pt x="7386423" y="1597940"/>
                </a:cubicBezTo>
                <a:cubicBezTo>
                  <a:pt x="7626525" y="1597937"/>
                  <a:pt x="7841512" y="1535551"/>
                  <a:pt x="8036700" y="1410138"/>
                </a:cubicBezTo>
                <a:cubicBezTo>
                  <a:pt x="8282808" y="1251991"/>
                  <a:pt x="8496102" y="1037530"/>
                  <a:pt x="8702351" y="830131"/>
                </a:cubicBezTo>
                <a:cubicBezTo>
                  <a:pt x="8871084" y="660478"/>
                  <a:pt x="9042753" y="487887"/>
                  <a:pt x="9234669" y="344105"/>
                </a:cubicBezTo>
                <a:cubicBezTo>
                  <a:pt x="9694759" y="490443"/>
                  <a:pt x="10078125" y="787265"/>
                  <a:pt x="10361546" y="1030505"/>
                </a:cubicBezTo>
                <a:cubicBezTo>
                  <a:pt x="10447622" y="1104382"/>
                  <a:pt x="10533643" y="1182355"/>
                  <a:pt x="10616819" y="1257760"/>
                </a:cubicBezTo>
                <a:cubicBezTo>
                  <a:pt x="10840618" y="1460633"/>
                  <a:pt x="11072020" y="1670408"/>
                  <a:pt x="11334396" y="1828133"/>
                </a:cubicBezTo>
                <a:cubicBezTo>
                  <a:pt x="11618820" y="1999113"/>
                  <a:pt x="11927227" y="2062620"/>
                  <a:pt x="12191424" y="2102200"/>
                </a:cubicBezTo>
                <a:lnTo>
                  <a:pt x="12191684" y="2100360"/>
                </a:lnTo>
                <a:cubicBezTo>
                  <a:pt x="11927691" y="2060798"/>
                  <a:pt x="11619508" y="1997347"/>
                  <a:pt x="11335344" y="1826536"/>
                </a:cubicBezTo>
                <a:close/>
                <a:moveTo>
                  <a:pt x="9233813" y="341867"/>
                </a:moveTo>
                <a:cubicBezTo>
                  <a:pt x="9228701" y="340246"/>
                  <a:pt x="9223588" y="338628"/>
                  <a:pt x="9218457" y="337048"/>
                </a:cubicBezTo>
                <a:cubicBezTo>
                  <a:pt x="9209757" y="334362"/>
                  <a:pt x="9201019" y="331748"/>
                  <a:pt x="9192262" y="329173"/>
                </a:cubicBezTo>
                <a:cubicBezTo>
                  <a:pt x="9204960" y="320560"/>
                  <a:pt x="9217750" y="312073"/>
                  <a:pt x="9230615" y="303726"/>
                </a:cubicBezTo>
                <a:cubicBezTo>
                  <a:pt x="9244131" y="306946"/>
                  <a:pt x="9257610" y="310309"/>
                  <a:pt x="9271033" y="313817"/>
                </a:cubicBezTo>
                <a:cubicBezTo>
                  <a:pt x="9271274" y="313880"/>
                  <a:pt x="9271497" y="313945"/>
                  <a:pt x="9271739" y="314008"/>
                </a:cubicBezTo>
                <a:cubicBezTo>
                  <a:pt x="9259153" y="323064"/>
                  <a:pt x="9246511" y="332348"/>
                  <a:pt x="9233813" y="341867"/>
                </a:cubicBezTo>
                <a:close/>
                <a:moveTo>
                  <a:pt x="2101326" y="336221"/>
                </a:moveTo>
                <a:cubicBezTo>
                  <a:pt x="2120995" y="336424"/>
                  <a:pt x="2140702" y="336795"/>
                  <a:pt x="2160464" y="337348"/>
                </a:cubicBezTo>
                <a:cubicBezTo>
                  <a:pt x="2179018" y="342142"/>
                  <a:pt x="2197200" y="347099"/>
                  <a:pt x="2214917" y="352140"/>
                </a:cubicBezTo>
                <a:cubicBezTo>
                  <a:pt x="2195806" y="349863"/>
                  <a:pt x="2176768" y="347760"/>
                  <a:pt x="2157769" y="345821"/>
                </a:cubicBezTo>
                <a:cubicBezTo>
                  <a:pt x="2138582" y="342341"/>
                  <a:pt x="2119768" y="339140"/>
                  <a:pt x="2101326" y="336221"/>
                </a:cubicBezTo>
                <a:close/>
                <a:moveTo>
                  <a:pt x="1538003" y="405510"/>
                </a:moveTo>
                <a:cubicBezTo>
                  <a:pt x="1561535" y="395889"/>
                  <a:pt x="1585066" y="386523"/>
                  <a:pt x="1608600" y="377407"/>
                </a:cubicBezTo>
                <a:cubicBezTo>
                  <a:pt x="1633025" y="372557"/>
                  <a:pt x="1657740" y="368129"/>
                  <a:pt x="1682797" y="364146"/>
                </a:cubicBezTo>
                <a:cubicBezTo>
                  <a:pt x="1659183" y="371468"/>
                  <a:pt x="1635667" y="379003"/>
                  <a:pt x="1612261" y="386800"/>
                </a:cubicBezTo>
                <a:cubicBezTo>
                  <a:pt x="1587237" y="392674"/>
                  <a:pt x="1562487" y="398902"/>
                  <a:pt x="1538003" y="405510"/>
                </a:cubicBezTo>
                <a:close/>
                <a:moveTo>
                  <a:pt x="1593040" y="393284"/>
                </a:moveTo>
                <a:cubicBezTo>
                  <a:pt x="1568224" y="401710"/>
                  <a:pt x="1543522" y="410410"/>
                  <a:pt x="1518921" y="419382"/>
                </a:cubicBezTo>
                <a:cubicBezTo>
                  <a:pt x="1497261" y="426287"/>
                  <a:pt x="1475727" y="433402"/>
                  <a:pt x="1454341" y="440781"/>
                </a:cubicBezTo>
                <a:cubicBezTo>
                  <a:pt x="1477545" y="430701"/>
                  <a:pt x="1500735" y="420881"/>
                  <a:pt x="1523922" y="411303"/>
                </a:cubicBezTo>
                <a:cubicBezTo>
                  <a:pt x="1546739" y="404980"/>
                  <a:pt x="1569760" y="398962"/>
                  <a:pt x="1593040" y="393284"/>
                </a:cubicBezTo>
                <a:close/>
                <a:moveTo>
                  <a:pt x="8780620" y="253210"/>
                </a:moveTo>
                <a:cubicBezTo>
                  <a:pt x="8712855" y="258443"/>
                  <a:pt x="8643697" y="266927"/>
                  <a:pt x="8572828" y="278719"/>
                </a:cubicBezTo>
                <a:cubicBezTo>
                  <a:pt x="8358417" y="314402"/>
                  <a:pt x="8132889" y="378155"/>
                  <a:pt x="7841587" y="485433"/>
                </a:cubicBezTo>
                <a:cubicBezTo>
                  <a:pt x="7723738" y="528923"/>
                  <a:pt x="7607321" y="574751"/>
                  <a:pt x="7488487" y="621800"/>
                </a:cubicBezTo>
                <a:cubicBezTo>
                  <a:pt x="7058477" y="793532"/>
                  <a:pt x="6609801" y="937018"/>
                  <a:pt x="6116822" y="1060459"/>
                </a:cubicBezTo>
                <a:cubicBezTo>
                  <a:pt x="6063856" y="1073612"/>
                  <a:pt x="6007879" y="1087395"/>
                  <a:pt x="5949708" y="1101437"/>
                </a:cubicBezTo>
                <a:cubicBezTo>
                  <a:pt x="5943052" y="1097914"/>
                  <a:pt x="5936415" y="1094399"/>
                  <a:pt x="5929797" y="1090891"/>
                </a:cubicBezTo>
                <a:cubicBezTo>
                  <a:pt x="5984826" y="1072716"/>
                  <a:pt x="6038944" y="1054560"/>
                  <a:pt x="6091873" y="1036679"/>
                </a:cubicBezTo>
                <a:cubicBezTo>
                  <a:pt x="6419335" y="925661"/>
                  <a:pt x="6740012" y="805191"/>
                  <a:pt x="7079540" y="677651"/>
                </a:cubicBezTo>
                <a:cubicBezTo>
                  <a:pt x="7195530" y="634077"/>
                  <a:pt x="7315479" y="589018"/>
                  <a:pt x="7434424" y="544864"/>
                </a:cubicBezTo>
                <a:cubicBezTo>
                  <a:pt x="7565157" y="496595"/>
                  <a:pt x="7680533" y="456661"/>
                  <a:pt x="7787153" y="422783"/>
                </a:cubicBezTo>
                <a:cubicBezTo>
                  <a:pt x="8144416" y="309409"/>
                  <a:pt x="8459199" y="252312"/>
                  <a:pt x="8747230" y="250328"/>
                </a:cubicBezTo>
                <a:cubicBezTo>
                  <a:pt x="8758403" y="251204"/>
                  <a:pt x="8769520" y="252182"/>
                  <a:pt x="8780620" y="253210"/>
                </a:cubicBezTo>
                <a:close/>
                <a:moveTo>
                  <a:pt x="8957011" y="248672"/>
                </a:moveTo>
                <a:cubicBezTo>
                  <a:pt x="8946229" y="250438"/>
                  <a:pt x="8935427" y="252301"/>
                  <a:pt x="8924570" y="254268"/>
                </a:cubicBezTo>
                <a:cubicBezTo>
                  <a:pt x="8912914" y="253377"/>
                  <a:pt x="8901201" y="252563"/>
                  <a:pt x="8889470" y="251868"/>
                </a:cubicBezTo>
                <a:cubicBezTo>
                  <a:pt x="8899751" y="250728"/>
                  <a:pt x="8910051" y="249646"/>
                  <a:pt x="8920368" y="248668"/>
                </a:cubicBezTo>
                <a:cubicBezTo>
                  <a:pt x="8932564" y="248562"/>
                  <a:pt x="8944778" y="248551"/>
                  <a:pt x="8957011" y="248672"/>
                </a:cubicBezTo>
                <a:close/>
                <a:moveTo>
                  <a:pt x="9504703" y="153510"/>
                </a:moveTo>
                <a:cubicBezTo>
                  <a:pt x="9498996" y="155944"/>
                  <a:pt x="9493288" y="158418"/>
                  <a:pt x="9487581" y="160932"/>
                </a:cubicBezTo>
                <a:cubicBezTo>
                  <a:pt x="9479884" y="161184"/>
                  <a:pt x="9472206" y="161495"/>
                  <a:pt x="9464509" y="161896"/>
                </a:cubicBezTo>
                <a:cubicBezTo>
                  <a:pt x="9467298" y="160872"/>
                  <a:pt x="9470087" y="159842"/>
                  <a:pt x="9472875" y="158835"/>
                </a:cubicBezTo>
                <a:cubicBezTo>
                  <a:pt x="9483435" y="156949"/>
                  <a:pt x="9494051" y="155170"/>
                  <a:pt x="9504703" y="153510"/>
                </a:cubicBezTo>
                <a:close/>
                <a:moveTo>
                  <a:pt x="9483008" y="155250"/>
                </a:moveTo>
                <a:cubicBezTo>
                  <a:pt x="9494069" y="151348"/>
                  <a:pt x="9505205" y="147561"/>
                  <a:pt x="9516397" y="143904"/>
                </a:cubicBezTo>
                <a:cubicBezTo>
                  <a:pt x="9525005" y="141896"/>
                  <a:pt x="9533631" y="139935"/>
                  <a:pt x="9542313" y="138074"/>
                </a:cubicBezTo>
                <a:cubicBezTo>
                  <a:pt x="9532106" y="142116"/>
                  <a:pt x="9521900" y="146280"/>
                  <a:pt x="9511693" y="150573"/>
                </a:cubicBezTo>
                <a:cubicBezTo>
                  <a:pt x="9502119" y="152023"/>
                  <a:pt x="9492564" y="153603"/>
                  <a:pt x="9483008" y="155250"/>
                </a:cubicBezTo>
                <a:close/>
                <a:moveTo>
                  <a:pt x="1949753" y="317842"/>
                </a:moveTo>
                <a:cubicBezTo>
                  <a:pt x="1951129" y="317609"/>
                  <a:pt x="1952486" y="317364"/>
                  <a:pt x="1953881" y="317132"/>
                </a:cubicBezTo>
                <a:cubicBezTo>
                  <a:pt x="1975892" y="313438"/>
                  <a:pt x="1997867" y="309972"/>
                  <a:pt x="2019786" y="306721"/>
                </a:cubicBezTo>
                <a:cubicBezTo>
                  <a:pt x="2041983" y="310576"/>
                  <a:pt x="2063772" y="314851"/>
                  <a:pt x="2085115" y="319452"/>
                </a:cubicBezTo>
                <a:cubicBezTo>
                  <a:pt x="2062378" y="320913"/>
                  <a:pt x="2039641" y="322599"/>
                  <a:pt x="2016886" y="324522"/>
                </a:cubicBezTo>
                <a:cubicBezTo>
                  <a:pt x="1994056" y="321830"/>
                  <a:pt x="1971691" y="319608"/>
                  <a:pt x="1949753" y="317842"/>
                </a:cubicBezTo>
                <a:close/>
                <a:moveTo>
                  <a:pt x="1870481" y="313376"/>
                </a:moveTo>
                <a:cubicBezTo>
                  <a:pt x="1878085" y="311458"/>
                  <a:pt x="1885689" y="309545"/>
                  <a:pt x="1893329" y="307671"/>
                </a:cubicBezTo>
                <a:cubicBezTo>
                  <a:pt x="1910322" y="303491"/>
                  <a:pt x="1927277" y="299461"/>
                  <a:pt x="1944195" y="295557"/>
                </a:cubicBezTo>
                <a:cubicBezTo>
                  <a:pt x="1967861" y="298410"/>
                  <a:pt x="1991137" y="301835"/>
                  <a:pt x="2013985" y="305717"/>
                </a:cubicBezTo>
                <a:cubicBezTo>
                  <a:pt x="1993870" y="308732"/>
                  <a:pt x="1973754" y="311913"/>
                  <a:pt x="1953565" y="315299"/>
                </a:cubicBezTo>
                <a:cubicBezTo>
                  <a:pt x="1949791" y="315933"/>
                  <a:pt x="1946017" y="316600"/>
                  <a:pt x="1942242" y="317245"/>
                </a:cubicBezTo>
                <a:cubicBezTo>
                  <a:pt x="1917888" y="315393"/>
                  <a:pt x="1894017" y="314112"/>
                  <a:pt x="1870481" y="313376"/>
                </a:cubicBezTo>
                <a:close/>
                <a:moveTo>
                  <a:pt x="1934416" y="318591"/>
                </a:moveTo>
                <a:cubicBezTo>
                  <a:pt x="1910377" y="322752"/>
                  <a:pt x="1886525" y="327130"/>
                  <a:pt x="1862859" y="331752"/>
                </a:cubicBezTo>
                <a:cubicBezTo>
                  <a:pt x="1838259" y="332228"/>
                  <a:pt x="1814078" y="333181"/>
                  <a:pt x="1790181" y="334605"/>
                </a:cubicBezTo>
                <a:cubicBezTo>
                  <a:pt x="1814451" y="327896"/>
                  <a:pt x="1838836" y="321406"/>
                  <a:pt x="1863361" y="315167"/>
                </a:cubicBezTo>
                <a:cubicBezTo>
                  <a:pt x="1887436" y="315780"/>
                  <a:pt x="1911121" y="316957"/>
                  <a:pt x="1934416" y="318591"/>
                </a:cubicBezTo>
                <a:close/>
                <a:moveTo>
                  <a:pt x="9408867" y="180989"/>
                </a:moveTo>
                <a:cubicBezTo>
                  <a:pt x="9400538" y="181043"/>
                  <a:pt x="9392228" y="181211"/>
                  <a:pt x="9383899" y="181438"/>
                </a:cubicBezTo>
                <a:cubicBezTo>
                  <a:pt x="9398177" y="176674"/>
                  <a:pt x="9412585" y="172114"/>
                  <a:pt x="9427086" y="167755"/>
                </a:cubicBezTo>
                <a:cubicBezTo>
                  <a:pt x="9430284" y="167076"/>
                  <a:pt x="9433518" y="166423"/>
                  <a:pt x="9436734" y="165763"/>
                </a:cubicBezTo>
                <a:cubicBezTo>
                  <a:pt x="9441159" y="165419"/>
                  <a:pt x="9445602" y="165131"/>
                  <a:pt x="9450046" y="164838"/>
                </a:cubicBezTo>
                <a:cubicBezTo>
                  <a:pt x="9436846" y="169807"/>
                  <a:pt x="9423628" y="174968"/>
                  <a:pt x="9410391" y="180354"/>
                </a:cubicBezTo>
                <a:cubicBezTo>
                  <a:pt x="9409889" y="180562"/>
                  <a:pt x="9409387" y="180781"/>
                  <a:pt x="9408867" y="180989"/>
                </a:cubicBezTo>
                <a:close/>
                <a:moveTo>
                  <a:pt x="9403828" y="183079"/>
                </a:moveTo>
                <a:cubicBezTo>
                  <a:pt x="9385033" y="190820"/>
                  <a:pt x="9366293" y="198958"/>
                  <a:pt x="9347535" y="207511"/>
                </a:cubicBezTo>
                <a:cubicBezTo>
                  <a:pt x="9334725" y="207669"/>
                  <a:pt x="9321917" y="208013"/>
                  <a:pt x="9309088" y="208497"/>
                </a:cubicBezTo>
                <a:cubicBezTo>
                  <a:pt x="9331491" y="199759"/>
                  <a:pt x="9354097" y="191471"/>
                  <a:pt x="9377002" y="183719"/>
                </a:cubicBezTo>
                <a:cubicBezTo>
                  <a:pt x="9385925" y="183408"/>
                  <a:pt x="9394867" y="183193"/>
                  <a:pt x="9403828" y="183079"/>
                </a:cubicBezTo>
                <a:close/>
                <a:moveTo>
                  <a:pt x="9343407" y="209398"/>
                </a:moveTo>
                <a:cubicBezTo>
                  <a:pt x="9331267" y="214976"/>
                  <a:pt x="9319128" y="220732"/>
                  <a:pt x="9306969" y="226664"/>
                </a:cubicBezTo>
                <a:cubicBezTo>
                  <a:pt x="9293788" y="226084"/>
                  <a:pt x="9280607" y="225677"/>
                  <a:pt x="9267389" y="225428"/>
                </a:cubicBezTo>
                <a:cubicBezTo>
                  <a:pt x="9279528" y="220310"/>
                  <a:pt x="9291724" y="215327"/>
                  <a:pt x="9304013" y="210488"/>
                </a:cubicBezTo>
                <a:cubicBezTo>
                  <a:pt x="9317101" y="209967"/>
                  <a:pt x="9330226" y="209586"/>
                  <a:pt x="9343407" y="209398"/>
                </a:cubicBezTo>
                <a:close/>
                <a:moveTo>
                  <a:pt x="2177512" y="287083"/>
                </a:moveTo>
                <a:cubicBezTo>
                  <a:pt x="2201495" y="284670"/>
                  <a:pt x="2225459" y="282513"/>
                  <a:pt x="2249441" y="280630"/>
                </a:cubicBezTo>
                <a:cubicBezTo>
                  <a:pt x="2269631" y="290907"/>
                  <a:pt x="2289393" y="301571"/>
                  <a:pt x="2308690" y="312484"/>
                </a:cubicBezTo>
                <a:cubicBezTo>
                  <a:pt x="2285545" y="312441"/>
                  <a:pt x="2262436" y="312633"/>
                  <a:pt x="2239365" y="313062"/>
                </a:cubicBezTo>
                <a:cubicBezTo>
                  <a:pt x="2218338" y="303716"/>
                  <a:pt x="2197739" y="295062"/>
                  <a:pt x="2177512" y="287083"/>
                </a:cubicBezTo>
                <a:close/>
                <a:moveTo>
                  <a:pt x="2235107" y="313136"/>
                </a:moveTo>
                <a:cubicBezTo>
                  <a:pt x="2212036" y="313594"/>
                  <a:pt x="2188983" y="314283"/>
                  <a:pt x="2165967" y="315213"/>
                </a:cubicBezTo>
                <a:cubicBezTo>
                  <a:pt x="2144178" y="308039"/>
                  <a:pt x="2122892" y="301498"/>
                  <a:pt x="2101977" y="295555"/>
                </a:cubicBezTo>
                <a:cubicBezTo>
                  <a:pt x="2125829" y="292608"/>
                  <a:pt x="2149644" y="289924"/>
                  <a:pt x="2173441" y="287499"/>
                </a:cubicBezTo>
                <a:cubicBezTo>
                  <a:pt x="2194430" y="295683"/>
                  <a:pt x="2215010" y="304268"/>
                  <a:pt x="2235107" y="313136"/>
                </a:cubicBezTo>
                <a:close/>
                <a:moveTo>
                  <a:pt x="5851658" y="1114549"/>
                </a:moveTo>
                <a:cubicBezTo>
                  <a:pt x="5845951" y="1113135"/>
                  <a:pt x="5840243" y="1111718"/>
                  <a:pt x="5834573" y="1110305"/>
                </a:cubicBezTo>
                <a:cubicBezTo>
                  <a:pt x="5834331" y="1110248"/>
                  <a:pt x="5834108" y="1110192"/>
                  <a:pt x="5833867" y="1110134"/>
                </a:cubicBezTo>
                <a:cubicBezTo>
                  <a:pt x="5839109" y="1107950"/>
                  <a:pt x="5844352" y="1105756"/>
                  <a:pt x="5849576" y="1103562"/>
                </a:cubicBezTo>
                <a:cubicBezTo>
                  <a:pt x="5853109" y="1104696"/>
                  <a:pt x="5856603" y="1105819"/>
                  <a:pt x="5860154" y="1106961"/>
                </a:cubicBezTo>
                <a:cubicBezTo>
                  <a:pt x="5862646" y="1107758"/>
                  <a:pt x="5865137" y="1108558"/>
                  <a:pt x="5867609" y="1109355"/>
                </a:cubicBezTo>
                <a:cubicBezTo>
                  <a:pt x="5862292" y="1111086"/>
                  <a:pt x="5856975" y="1112819"/>
                  <a:pt x="5851658" y="1114549"/>
                </a:cubicBezTo>
                <a:close/>
                <a:moveTo>
                  <a:pt x="5870640" y="1110326"/>
                </a:moveTo>
                <a:cubicBezTo>
                  <a:pt x="5876607" y="1112244"/>
                  <a:pt x="5882594" y="1114163"/>
                  <a:pt x="5888580" y="1116087"/>
                </a:cubicBezTo>
                <a:cubicBezTo>
                  <a:pt x="5883356" y="1117329"/>
                  <a:pt x="5878113" y="1118571"/>
                  <a:pt x="5872852" y="1119814"/>
                </a:cubicBezTo>
                <a:cubicBezTo>
                  <a:pt x="5866922" y="1118340"/>
                  <a:pt x="5860991" y="1116868"/>
                  <a:pt x="5855060" y="1115395"/>
                </a:cubicBezTo>
                <a:cubicBezTo>
                  <a:pt x="5860266" y="1113705"/>
                  <a:pt x="5865453" y="1112016"/>
                  <a:pt x="5870640" y="1110326"/>
                </a:cubicBezTo>
                <a:close/>
                <a:moveTo>
                  <a:pt x="5830985" y="1111333"/>
                </a:moveTo>
                <a:cubicBezTo>
                  <a:pt x="5832045" y="1111594"/>
                  <a:pt x="5833067" y="1111848"/>
                  <a:pt x="5834127" y="1112108"/>
                </a:cubicBezTo>
                <a:cubicBezTo>
                  <a:pt x="5838849" y="1113282"/>
                  <a:pt x="5843590" y="1114458"/>
                  <a:pt x="5848312" y="1115635"/>
                </a:cubicBezTo>
                <a:cubicBezTo>
                  <a:pt x="5843106" y="1117327"/>
                  <a:pt x="5837882" y="1119017"/>
                  <a:pt x="5832658" y="1120705"/>
                </a:cubicBezTo>
                <a:cubicBezTo>
                  <a:pt x="5826969" y="1119716"/>
                  <a:pt x="5821281" y="1118727"/>
                  <a:pt x="5815610" y="1117740"/>
                </a:cubicBezTo>
                <a:cubicBezTo>
                  <a:pt x="5820741" y="1115607"/>
                  <a:pt x="5825854" y="1113475"/>
                  <a:pt x="5830985" y="1111333"/>
                </a:cubicBezTo>
                <a:close/>
                <a:moveTo>
                  <a:pt x="5812654" y="1117227"/>
                </a:moveTo>
                <a:cubicBezTo>
                  <a:pt x="5807003" y="1116243"/>
                  <a:pt x="5801351" y="1115260"/>
                  <a:pt x="5795718" y="1114280"/>
                </a:cubicBezTo>
                <a:cubicBezTo>
                  <a:pt x="5730036" y="1102854"/>
                  <a:pt x="5668016" y="1092060"/>
                  <a:pt x="5605494" y="1081530"/>
                </a:cubicBezTo>
                <a:cubicBezTo>
                  <a:pt x="5306272" y="1031137"/>
                  <a:pt x="4980241" y="964321"/>
                  <a:pt x="4579418" y="871262"/>
                </a:cubicBezTo>
                <a:cubicBezTo>
                  <a:pt x="4271012" y="800485"/>
                  <a:pt x="3959686" y="713461"/>
                  <a:pt x="3658623" y="629303"/>
                </a:cubicBezTo>
                <a:cubicBezTo>
                  <a:pt x="3517982" y="589990"/>
                  <a:pt x="3372562" y="549343"/>
                  <a:pt x="3231066" y="511406"/>
                </a:cubicBezTo>
                <a:cubicBezTo>
                  <a:pt x="3045565" y="461939"/>
                  <a:pt x="2895609" y="427086"/>
                  <a:pt x="2759114" y="401723"/>
                </a:cubicBezTo>
                <a:cubicBezTo>
                  <a:pt x="2649854" y="381414"/>
                  <a:pt x="2544276" y="365786"/>
                  <a:pt x="2441152" y="354691"/>
                </a:cubicBezTo>
                <a:cubicBezTo>
                  <a:pt x="2422821" y="340874"/>
                  <a:pt x="2404862" y="327786"/>
                  <a:pt x="2387163" y="315367"/>
                </a:cubicBezTo>
                <a:cubicBezTo>
                  <a:pt x="2497371" y="318085"/>
                  <a:pt x="2608880" y="326094"/>
                  <a:pt x="2723047" y="339424"/>
                </a:cubicBezTo>
                <a:cubicBezTo>
                  <a:pt x="2870939" y="356688"/>
                  <a:pt x="3030710" y="384582"/>
                  <a:pt x="3211508" y="424699"/>
                </a:cubicBezTo>
                <a:cubicBezTo>
                  <a:pt x="3526124" y="494907"/>
                  <a:pt x="3848865" y="584893"/>
                  <a:pt x="4160971" y="671914"/>
                </a:cubicBezTo>
                <a:cubicBezTo>
                  <a:pt x="4299920" y="710655"/>
                  <a:pt x="4443592" y="750717"/>
                  <a:pt x="4584642" y="788500"/>
                </a:cubicBezTo>
                <a:cubicBezTo>
                  <a:pt x="4624111" y="799164"/>
                  <a:pt x="4663431" y="809813"/>
                  <a:pt x="4702639" y="820424"/>
                </a:cubicBezTo>
                <a:cubicBezTo>
                  <a:pt x="5021866" y="906849"/>
                  <a:pt x="5323394" y="988480"/>
                  <a:pt x="5621966" y="1060016"/>
                </a:cubicBezTo>
                <a:cubicBezTo>
                  <a:pt x="5689563" y="1076211"/>
                  <a:pt x="5757086" y="1092973"/>
                  <a:pt x="5828345" y="1110675"/>
                </a:cubicBezTo>
                <a:cubicBezTo>
                  <a:pt x="5823121" y="1112860"/>
                  <a:pt x="5817897" y="1115044"/>
                  <a:pt x="5812654" y="1117227"/>
                </a:cubicBezTo>
                <a:close/>
                <a:moveTo>
                  <a:pt x="5831227" y="1109476"/>
                </a:moveTo>
                <a:cubicBezTo>
                  <a:pt x="5759056" y="1091549"/>
                  <a:pt x="5690772" y="1074592"/>
                  <a:pt x="5622394" y="1058211"/>
                </a:cubicBezTo>
                <a:cubicBezTo>
                  <a:pt x="5323859" y="986678"/>
                  <a:pt x="5022331" y="905053"/>
                  <a:pt x="4703123" y="818634"/>
                </a:cubicBezTo>
                <a:cubicBezTo>
                  <a:pt x="4663914" y="808020"/>
                  <a:pt x="4624594" y="797373"/>
                  <a:pt x="4585126" y="786710"/>
                </a:cubicBezTo>
                <a:cubicBezTo>
                  <a:pt x="4444075" y="748927"/>
                  <a:pt x="4300404" y="708867"/>
                  <a:pt x="4161454" y="670127"/>
                </a:cubicBezTo>
                <a:cubicBezTo>
                  <a:pt x="3849330" y="583097"/>
                  <a:pt x="3526571" y="493107"/>
                  <a:pt x="3211899" y="422889"/>
                </a:cubicBezTo>
                <a:cubicBezTo>
                  <a:pt x="3031045" y="382756"/>
                  <a:pt x="2871218" y="354853"/>
                  <a:pt x="2723252" y="337582"/>
                </a:cubicBezTo>
                <a:cubicBezTo>
                  <a:pt x="2608062" y="324133"/>
                  <a:pt x="2495586" y="316102"/>
                  <a:pt x="2384430" y="313449"/>
                </a:cubicBezTo>
                <a:cubicBezTo>
                  <a:pt x="2365170" y="299980"/>
                  <a:pt x="2346244" y="287332"/>
                  <a:pt x="2327598" y="275438"/>
                </a:cubicBezTo>
                <a:cubicBezTo>
                  <a:pt x="2446636" y="268936"/>
                  <a:pt x="2565990" y="268908"/>
                  <a:pt x="2687297" y="275300"/>
                </a:cubicBezTo>
                <a:cubicBezTo>
                  <a:pt x="2845488" y="283631"/>
                  <a:pt x="3010706" y="303549"/>
                  <a:pt x="3192415" y="336199"/>
                </a:cubicBezTo>
                <a:cubicBezTo>
                  <a:pt x="3667992" y="422124"/>
                  <a:pt x="4157978" y="571842"/>
                  <a:pt x="4590294" y="703937"/>
                </a:cubicBezTo>
                <a:cubicBezTo>
                  <a:pt x="4779923" y="762251"/>
                  <a:pt x="4968324" y="822882"/>
                  <a:pt x="5150535" y="881516"/>
                </a:cubicBezTo>
                <a:cubicBezTo>
                  <a:pt x="5319063" y="935754"/>
                  <a:pt x="5478257" y="986981"/>
                  <a:pt x="5638754" y="1036673"/>
                </a:cubicBezTo>
                <a:cubicBezTo>
                  <a:pt x="5706853" y="1057759"/>
                  <a:pt x="5775230" y="1079686"/>
                  <a:pt x="5847178" y="1102791"/>
                </a:cubicBezTo>
                <a:cubicBezTo>
                  <a:pt x="5841861" y="1105018"/>
                  <a:pt x="5836562" y="1107247"/>
                  <a:pt x="5831227" y="1109476"/>
                </a:cubicBezTo>
                <a:close/>
                <a:moveTo>
                  <a:pt x="2381400" y="313384"/>
                </a:moveTo>
                <a:cubicBezTo>
                  <a:pt x="2358384" y="312854"/>
                  <a:pt x="2335406" y="312560"/>
                  <a:pt x="2312483" y="312493"/>
                </a:cubicBezTo>
                <a:cubicBezTo>
                  <a:pt x="2293111" y="301485"/>
                  <a:pt x="2273256" y="290730"/>
                  <a:pt x="2252973" y="280355"/>
                </a:cubicBezTo>
                <a:cubicBezTo>
                  <a:pt x="2276918" y="278499"/>
                  <a:pt x="2300882" y="276916"/>
                  <a:pt x="2324846" y="275586"/>
                </a:cubicBezTo>
                <a:cubicBezTo>
                  <a:pt x="2344144" y="287867"/>
                  <a:pt x="2363014" y="300519"/>
                  <a:pt x="2381400" y="313384"/>
                </a:cubicBezTo>
                <a:close/>
                <a:moveTo>
                  <a:pt x="2312000" y="314350"/>
                </a:moveTo>
                <a:cubicBezTo>
                  <a:pt x="2331111" y="325221"/>
                  <a:pt x="2349777" y="336331"/>
                  <a:pt x="2367977" y="347537"/>
                </a:cubicBezTo>
                <a:cubicBezTo>
                  <a:pt x="2345928" y="345606"/>
                  <a:pt x="2323972" y="343882"/>
                  <a:pt x="2302128" y="342371"/>
                </a:cubicBezTo>
                <a:cubicBezTo>
                  <a:pt x="2282143" y="332601"/>
                  <a:pt x="2262585" y="323434"/>
                  <a:pt x="2243399" y="314852"/>
                </a:cubicBezTo>
                <a:cubicBezTo>
                  <a:pt x="2266229" y="314455"/>
                  <a:pt x="2289096" y="314287"/>
                  <a:pt x="2312000" y="314350"/>
                </a:cubicBezTo>
                <a:close/>
                <a:moveTo>
                  <a:pt x="2315755" y="314358"/>
                </a:moveTo>
                <a:cubicBezTo>
                  <a:pt x="2338510" y="314447"/>
                  <a:pt x="2361303" y="314758"/>
                  <a:pt x="2384152" y="315300"/>
                </a:cubicBezTo>
                <a:cubicBezTo>
                  <a:pt x="2402464" y="328149"/>
                  <a:pt x="2420311" y="341203"/>
                  <a:pt x="2437694" y="354319"/>
                </a:cubicBezTo>
                <a:cubicBezTo>
                  <a:pt x="2415738" y="351977"/>
                  <a:pt x="2393875" y="349839"/>
                  <a:pt x="2372142" y="347909"/>
                </a:cubicBezTo>
                <a:cubicBezTo>
                  <a:pt x="2353811" y="336585"/>
                  <a:pt x="2335015" y="325356"/>
                  <a:pt x="2315755" y="314358"/>
                </a:cubicBezTo>
                <a:close/>
                <a:moveTo>
                  <a:pt x="2440575" y="356502"/>
                </a:moveTo>
                <a:cubicBezTo>
                  <a:pt x="2457939" y="369649"/>
                  <a:pt x="2474838" y="382845"/>
                  <a:pt x="2491236" y="395948"/>
                </a:cubicBezTo>
                <a:cubicBezTo>
                  <a:pt x="2470302" y="391847"/>
                  <a:pt x="2449555" y="387952"/>
                  <a:pt x="2428993" y="384255"/>
                </a:cubicBezTo>
                <a:cubicBezTo>
                  <a:pt x="2411703" y="372879"/>
                  <a:pt x="2393930" y="361447"/>
                  <a:pt x="2375655" y="350095"/>
                </a:cubicBezTo>
                <a:cubicBezTo>
                  <a:pt x="2397184" y="352029"/>
                  <a:pt x="2418824" y="354163"/>
                  <a:pt x="2440575" y="356502"/>
                </a:cubicBezTo>
                <a:close/>
                <a:moveTo>
                  <a:pt x="2444015" y="356870"/>
                </a:moveTo>
                <a:cubicBezTo>
                  <a:pt x="2546117" y="367937"/>
                  <a:pt x="2650654" y="383451"/>
                  <a:pt x="2758780" y="403552"/>
                </a:cubicBezTo>
                <a:cubicBezTo>
                  <a:pt x="2895219" y="428905"/>
                  <a:pt x="3045137" y="463748"/>
                  <a:pt x="3230583" y="513202"/>
                </a:cubicBezTo>
                <a:cubicBezTo>
                  <a:pt x="3372079" y="551135"/>
                  <a:pt x="3517480" y="591783"/>
                  <a:pt x="3658121" y="631093"/>
                </a:cubicBezTo>
                <a:cubicBezTo>
                  <a:pt x="3959221" y="715257"/>
                  <a:pt x="4270565" y="802287"/>
                  <a:pt x="4579009" y="873074"/>
                </a:cubicBezTo>
                <a:cubicBezTo>
                  <a:pt x="4979850" y="966143"/>
                  <a:pt x="5305937" y="1032961"/>
                  <a:pt x="5605178" y="1083363"/>
                </a:cubicBezTo>
                <a:cubicBezTo>
                  <a:pt x="5667700" y="1093891"/>
                  <a:pt x="5729720" y="1104685"/>
                  <a:pt x="5795383" y="1116111"/>
                </a:cubicBezTo>
                <a:cubicBezTo>
                  <a:pt x="5800068" y="1116925"/>
                  <a:pt x="5804772" y="1117742"/>
                  <a:pt x="5809457" y="1118558"/>
                </a:cubicBezTo>
                <a:cubicBezTo>
                  <a:pt x="5804344" y="1120683"/>
                  <a:pt x="5799213" y="1122808"/>
                  <a:pt x="5794101" y="1124931"/>
                </a:cubicBezTo>
                <a:cubicBezTo>
                  <a:pt x="5772163" y="1122787"/>
                  <a:pt x="5750337" y="1120642"/>
                  <a:pt x="5728604" y="1118508"/>
                </a:cubicBezTo>
                <a:cubicBezTo>
                  <a:pt x="5682517" y="1113979"/>
                  <a:pt x="5634868" y="1109298"/>
                  <a:pt x="5588595" y="1104852"/>
                </a:cubicBezTo>
                <a:cubicBezTo>
                  <a:pt x="5267193" y="1073980"/>
                  <a:pt x="4925732" y="1023836"/>
                  <a:pt x="4573710" y="955815"/>
                </a:cubicBezTo>
                <a:cubicBezTo>
                  <a:pt x="4116910" y="868832"/>
                  <a:pt x="3669424" y="732307"/>
                  <a:pt x="3250233" y="599927"/>
                </a:cubicBezTo>
                <a:cubicBezTo>
                  <a:pt x="3104740" y="554205"/>
                  <a:pt x="2949728" y="506191"/>
                  <a:pt x="2794995" y="465869"/>
                </a:cubicBezTo>
                <a:cubicBezTo>
                  <a:pt x="2689286" y="438315"/>
                  <a:pt x="2590177" y="415428"/>
                  <a:pt x="2495177" y="396727"/>
                </a:cubicBezTo>
                <a:cubicBezTo>
                  <a:pt x="2477813" y="382829"/>
                  <a:pt x="2460765" y="369547"/>
                  <a:pt x="2444015" y="356870"/>
                </a:cubicBezTo>
                <a:close/>
                <a:moveTo>
                  <a:pt x="2794530" y="467669"/>
                </a:moveTo>
                <a:cubicBezTo>
                  <a:pt x="2949207" y="507982"/>
                  <a:pt x="3104182" y="555986"/>
                  <a:pt x="3249676" y="601701"/>
                </a:cubicBezTo>
                <a:cubicBezTo>
                  <a:pt x="3668903" y="734097"/>
                  <a:pt x="4116464" y="870639"/>
                  <a:pt x="4573357" y="957641"/>
                </a:cubicBezTo>
                <a:cubicBezTo>
                  <a:pt x="4925435" y="1025675"/>
                  <a:pt x="5266952" y="1075824"/>
                  <a:pt x="5588409" y="1106704"/>
                </a:cubicBezTo>
                <a:cubicBezTo>
                  <a:pt x="5634683" y="1111149"/>
                  <a:pt x="5682331" y="1115829"/>
                  <a:pt x="5728418" y="1120357"/>
                </a:cubicBezTo>
                <a:cubicBezTo>
                  <a:pt x="5748999" y="1122380"/>
                  <a:pt x="5769690" y="1124412"/>
                  <a:pt x="5790456" y="1126442"/>
                </a:cubicBezTo>
                <a:cubicBezTo>
                  <a:pt x="5785511" y="1128487"/>
                  <a:pt x="5780548" y="1130532"/>
                  <a:pt x="5775584" y="1132577"/>
                </a:cubicBezTo>
                <a:cubicBezTo>
                  <a:pt x="5708154" y="1131242"/>
                  <a:pt x="5641282" y="1129746"/>
                  <a:pt x="5575135" y="1128258"/>
                </a:cubicBezTo>
                <a:lnTo>
                  <a:pt x="5571677" y="1128180"/>
                </a:lnTo>
                <a:cubicBezTo>
                  <a:pt x="5236370" y="1120646"/>
                  <a:pt x="4898682" y="1091104"/>
                  <a:pt x="4567985" y="1040371"/>
                </a:cubicBezTo>
                <a:cubicBezTo>
                  <a:pt x="4176179" y="981360"/>
                  <a:pt x="3763532" y="869534"/>
                  <a:pt x="3269401" y="688456"/>
                </a:cubicBezTo>
                <a:cubicBezTo>
                  <a:pt x="3230657" y="674321"/>
                  <a:pt x="3191690" y="659987"/>
                  <a:pt x="3154025" y="646126"/>
                </a:cubicBezTo>
                <a:cubicBezTo>
                  <a:pt x="3042683" y="605168"/>
                  <a:pt x="2937532" y="566480"/>
                  <a:pt x="2830857" y="530025"/>
                </a:cubicBezTo>
                <a:cubicBezTo>
                  <a:pt x="2728290" y="494962"/>
                  <a:pt x="2634982" y="465122"/>
                  <a:pt x="2547678" y="439594"/>
                </a:cubicBezTo>
                <a:cubicBezTo>
                  <a:pt x="2531839" y="426430"/>
                  <a:pt x="2515906" y="413387"/>
                  <a:pt x="2499918" y="400516"/>
                </a:cubicBezTo>
                <a:cubicBezTo>
                  <a:pt x="2499379" y="400090"/>
                  <a:pt x="2498858" y="399676"/>
                  <a:pt x="2498319" y="399252"/>
                </a:cubicBezTo>
                <a:cubicBezTo>
                  <a:pt x="2592222" y="417815"/>
                  <a:pt x="2690160" y="440465"/>
                  <a:pt x="2794530" y="467669"/>
                </a:cubicBezTo>
                <a:close/>
                <a:moveTo>
                  <a:pt x="5793822" y="1126769"/>
                </a:moveTo>
                <a:cubicBezTo>
                  <a:pt x="5798934" y="1127271"/>
                  <a:pt x="5804065" y="1127771"/>
                  <a:pt x="5809215" y="1128272"/>
                </a:cubicBezTo>
                <a:cubicBezTo>
                  <a:pt x="5804344" y="1129831"/>
                  <a:pt x="5799492" y="1131389"/>
                  <a:pt x="5794621" y="1132947"/>
                </a:cubicBezTo>
                <a:cubicBezTo>
                  <a:pt x="5789601" y="1132851"/>
                  <a:pt x="5784582" y="1132752"/>
                  <a:pt x="5779544" y="1132653"/>
                </a:cubicBezTo>
                <a:cubicBezTo>
                  <a:pt x="5784303" y="1130696"/>
                  <a:pt x="5789062" y="1128734"/>
                  <a:pt x="5793822" y="1126769"/>
                </a:cubicBezTo>
                <a:close/>
                <a:moveTo>
                  <a:pt x="5797465" y="1125260"/>
                </a:moveTo>
                <a:cubicBezTo>
                  <a:pt x="5802448" y="1123200"/>
                  <a:pt x="5807430" y="1121140"/>
                  <a:pt x="5812413" y="1119071"/>
                </a:cubicBezTo>
                <a:cubicBezTo>
                  <a:pt x="5817878" y="1120024"/>
                  <a:pt x="5823363" y="1120978"/>
                  <a:pt x="5828866" y="1121932"/>
                </a:cubicBezTo>
                <a:cubicBezTo>
                  <a:pt x="5823790" y="1123570"/>
                  <a:pt x="5818734" y="1125206"/>
                  <a:pt x="5813640" y="1126840"/>
                </a:cubicBezTo>
                <a:cubicBezTo>
                  <a:pt x="5808248" y="1126314"/>
                  <a:pt x="5802857" y="1125788"/>
                  <a:pt x="5797465" y="1125260"/>
                </a:cubicBezTo>
                <a:close/>
                <a:moveTo>
                  <a:pt x="5832788" y="1122616"/>
                </a:moveTo>
                <a:cubicBezTo>
                  <a:pt x="5838199" y="1123557"/>
                  <a:pt x="5843608" y="1124496"/>
                  <a:pt x="5849037" y="1125436"/>
                </a:cubicBezTo>
                <a:cubicBezTo>
                  <a:pt x="5844185" y="1126578"/>
                  <a:pt x="5839314" y="1127719"/>
                  <a:pt x="5834443" y="1128861"/>
                </a:cubicBezTo>
                <a:cubicBezTo>
                  <a:pt x="5829051" y="1128338"/>
                  <a:pt x="5823660" y="1127816"/>
                  <a:pt x="5818306" y="1127294"/>
                </a:cubicBezTo>
                <a:cubicBezTo>
                  <a:pt x="5823140" y="1125736"/>
                  <a:pt x="5827973" y="1124178"/>
                  <a:pt x="5832788" y="1122616"/>
                </a:cubicBezTo>
                <a:close/>
                <a:moveTo>
                  <a:pt x="5836600" y="1121391"/>
                </a:moveTo>
                <a:cubicBezTo>
                  <a:pt x="5841656" y="1119755"/>
                  <a:pt x="5846676" y="1118119"/>
                  <a:pt x="5851714" y="1116483"/>
                </a:cubicBezTo>
                <a:cubicBezTo>
                  <a:pt x="5857440" y="1117903"/>
                  <a:pt x="5863166" y="1119326"/>
                  <a:pt x="5868911" y="1120750"/>
                </a:cubicBezTo>
                <a:cubicBezTo>
                  <a:pt x="5863836" y="1121951"/>
                  <a:pt x="5858741" y="1123150"/>
                  <a:pt x="5853647" y="1124351"/>
                </a:cubicBezTo>
                <a:cubicBezTo>
                  <a:pt x="5847959" y="1123363"/>
                  <a:pt x="5842270" y="1122376"/>
                  <a:pt x="5836600" y="1121391"/>
                </a:cubicBezTo>
                <a:close/>
                <a:moveTo>
                  <a:pt x="5872852" y="1121727"/>
                </a:moveTo>
                <a:cubicBezTo>
                  <a:pt x="5878225" y="1123059"/>
                  <a:pt x="5883579" y="1124390"/>
                  <a:pt x="5888952" y="1125723"/>
                </a:cubicBezTo>
                <a:cubicBezTo>
                  <a:pt x="5884044" y="1126461"/>
                  <a:pt x="5879155" y="1127193"/>
                  <a:pt x="5874265" y="1127926"/>
                </a:cubicBezTo>
                <a:cubicBezTo>
                  <a:pt x="5868948" y="1127004"/>
                  <a:pt x="5863631" y="1126083"/>
                  <a:pt x="5858314" y="1125161"/>
                </a:cubicBezTo>
                <a:cubicBezTo>
                  <a:pt x="5863166" y="1124016"/>
                  <a:pt x="5868019" y="1122871"/>
                  <a:pt x="5872852" y="1121727"/>
                </a:cubicBezTo>
                <a:close/>
                <a:moveTo>
                  <a:pt x="5876794" y="1120792"/>
                </a:moveTo>
                <a:cubicBezTo>
                  <a:pt x="5881869" y="1119589"/>
                  <a:pt x="5886944" y="1118387"/>
                  <a:pt x="5892001" y="1117184"/>
                </a:cubicBezTo>
                <a:cubicBezTo>
                  <a:pt x="5897690" y="1119015"/>
                  <a:pt x="5903416" y="1120846"/>
                  <a:pt x="5909123" y="1122679"/>
                </a:cubicBezTo>
                <a:cubicBezTo>
                  <a:pt x="5903992" y="1123456"/>
                  <a:pt x="5898879" y="1124230"/>
                  <a:pt x="5893767" y="1125000"/>
                </a:cubicBezTo>
                <a:cubicBezTo>
                  <a:pt x="5888097" y="1123594"/>
                  <a:pt x="5882445" y="1122194"/>
                  <a:pt x="5876794" y="1120792"/>
                </a:cubicBezTo>
                <a:close/>
                <a:moveTo>
                  <a:pt x="5895496" y="1116351"/>
                </a:moveTo>
                <a:cubicBezTo>
                  <a:pt x="5900720" y="1115103"/>
                  <a:pt x="5905944" y="1113858"/>
                  <a:pt x="5911150" y="1112614"/>
                </a:cubicBezTo>
                <a:cubicBezTo>
                  <a:pt x="5917117" y="1114955"/>
                  <a:pt x="5923104" y="1117299"/>
                  <a:pt x="5929090" y="1119643"/>
                </a:cubicBezTo>
                <a:cubicBezTo>
                  <a:pt x="5923792" y="1120450"/>
                  <a:pt x="5918512" y="1121252"/>
                  <a:pt x="5913250" y="1122051"/>
                </a:cubicBezTo>
                <a:cubicBezTo>
                  <a:pt x="5907320" y="1120149"/>
                  <a:pt x="5901408" y="1118251"/>
                  <a:pt x="5895496" y="1116351"/>
                </a:cubicBezTo>
                <a:close/>
                <a:moveTo>
                  <a:pt x="5913102" y="1123956"/>
                </a:moveTo>
                <a:cubicBezTo>
                  <a:pt x="5918530" y="1125697"/>
                  <a:pt x="5923977" y="1127440"/>
                  <a:pt x="5929424" y="1129184"/>
                </a:cubicBezTo>
                <a:cubicBezTo>
                  <a:pt x="5924517" y="1129517"/>
                  <a:pt x="5919609" y="1129848"/>
                  <a:pt x="5914682" y="1130177"/>
                </a:cubicBezTo>
                <a:cubicBezTo>
                  <a:pt x="5909272" y="1128840"/>
                  <a:pt x="5903880" y="1127504"/>
                  <a:pt x="5898489" y="1126169"/>
                </a:cubicBezTo>
                <a:cubicBezTo>
                  <a:pt x="5903342" y="1125435"/>
                  <a:pt x="5908212" y="1124696"/>
                  <a:pt x="5913102" y="1123956"/>
                </a:cubicBezTo>
                <a:close/>
                <a:moveTo>
                  <a:pt x="5917229" y="1123328"/>
                </a:moveTo>
                <a:cubicBezTo>
                  <a:pt x="5922323" y="1122555"/>
                  <a:pt x="5927417" y="1121780"/>
                  <a:pt x="5932529" y="1120999"/>
                </a:cubicBezTo>
                <a:cubicBezTo>
                  <a:pt x="5938311" y="1123259"/>
                  <a:pt x="5944093" y="1125524"/>
                  <a:pt x="5949875" y="1127786"/>
                </a:cubicBezTo>
                <a:cubicBezTo>
                  <a:pt x="5944743" y="1128139"/>
                  <a:pt x="5939612" y="1128491"/>
                  <a:pt x="5934444" y="1128840"/>
                </a:cubicBezTo>
                <a:cubicBezTo>
                  <a:pt x="5928700" y="1127004"/>
                  <a:pt x="5922973" y="1125165"/>
                  <a:pt x="5917229" y="1123328"/>
                </a:cubicBezTo>
                <a:close/>
                <a:moveTo>
                  <a:pt x="5936210" y="1120439"/>
                </a:moveTo>
                <a:cubicBezTo>
                  <a:pt x="5941527" y="1119625"/>
                  <a:pt x="5946882" y="1118805"/>
                  <a:pt x="5952236" y="1117983"/>
                </a:cubicBezTo>
                <a:cubicBezTo>
                  <a:pt x="5958278" y="1120776"/>
                  <a:pt x="5964338" y="1123570"/>
                  <a:pt x="5970418" y="1126366"/>
                </a:cubicBezTo>
                <a:cubicBezTo>
                  <a:pt x="5965027" y="1126742"/>
                  <a:pt x="5959635" y="1127115"/>
                  <a:pt x="5954225" y="1127489"/>
                </a:cubicBezTo>
                <a:cubicBezTo>
                  <a:pt x="5948202" y="1125137"/>
                  <a:pt x="5942197" y="1122785"/>
                  <a:pt x="5936210" y="1120439"/>
                </a:cubicBezTo>
                <a:close/>
                <a:moveTo>
                  <a:pt x="5953928" y="1129370"/>
                </a:moveTo>
                <a:cubicBezTo>
                  <a:pt x="5959393" y="1131508"/>
                  <a:pt x="5964878" y="1133644"/>
                  <a:pt x="5970343" y="1135784"/>
                </a:cubicBezTo>
                <a:cubicBezTo>
                  <a:pt x="5965435" y="1135723"/>
                  <a:pt x="5960509" y="1135665"/>
                  <a:pt x="5955601" y="1135600"/>
                </a:cubicBezTo>
                <a:cubicBezTo>
                  <a:pt x="5950135" y="1133858"/>
                  <a:pt x="5944688" y="1132116"/>
                  <a:pt x="5939241" y="1130376"/>
                </a:cubicBezTo>
                <a:cubicBezTo>
                  <a:pt x="5944149" y="1130041"/>
                  <a:pt x="5949038" y="1129707"/>
                  <a:pt x="5953928" y="1129370"/>
                </a:cubicBezTo>
                <a:close/>
                <a:moveTo>
                  <a:pt x="5958259" y="1129071"/>
                </a:moveTo>
                <a:cubicBezTo>
                  <a:pt x="5963502" y="1128708"/>
                  <a:pt x="5968707" y="1128348"/>
                  <a:pt x="5973913" y="1127983"/>
                </a:cubicBezTo>
                <a:cubicBezTo>
                  <a:pt x="5979750" y="1130668"/>
                  <a:pt x="5985588" y="1133352"/>
                  <a:pt x="5991426" y="1136039"/>
                </a:cubicBezTo>
                <a:cubicBezTo>
                  <a:pt x="5986146" y="1135979"/>
                  <a:pt x="5980885" y="1135912"/>
                  <a:pt x="5975623" y="1135849"/>
                </a:cubicBezTo>
                <a:cubicBezTo>
                  <a:pt x="5969841" y="1133589"/>
                  <a:pt x="5964041" y="1131328"/>
                  <a:pt x="5958259" y="1129071"/>
                </a:cubicBezTo>
                <a:close/>
                <a:moveTo>
                  <a:pt x="5977780" y="1127712"/>
                </a:moveTo>
                <a:cubicBezTo>
                  <a:pt x="5982985" y="1127348"/>
                  <a:pt x="5988172" y="1126981"/>
                  <a:pt x="5993341" y="1126615"/>
                </a:cubicBezTo>
                <a:cubicBezTo>
                  <a:pt x="5999420" y="1129824"/>
                  <a:pt x="6005499" y="1133036"/>
                  <a:pt x="6011616" y="1136253"/>
                </a:cubicBezTo>
                <a:cubicBezTo>
                  <a:pt x="6006410" y="1136199"/>
                  <a:pt x="6001205" y="1136150"/>
                  <a:pt x="5995999" y="1136093"/>
                </a:cubicBezTo>
                <a:cubicBezTo>
                  <a:pt x="5989920" y="1133297"/>
                  <a:pt x="5983840" y="1130504"/>
                  <a:pt x="5977780" y="1127712"/>
                </a:cubicBezTo>
                <a:close/>
                <a:moveTo>
                  <a:pt x="5995609" y="1137959"/>
                </a:moveTo>
                <a:cubicBezTo>
                  <a:pt x="6001112" y="1140495"/>
                  <a:pt x="6006633" y="1143031"/>
                  <a:pt x="6012155" y="1145569"/>
                </a:cubicBezTo>
                <a:cubicBezTo>
                  <a:pt x="6007135" y="1145117"/>
                  <a:pt x="6002097" y="1144663"/>
                  <a:pt x="5997077" y="1144208"/>
                </a:cubicBezTo>
                <a:cubicBezTo>
                  <a:pt x="5991575" y="1142064"/>
                  <a:pt x="5986072" y="1139921"/>
                  <a:pt x="5980568" y="1137779"/>
                </a:cubicBezTo>
                <a:cubicBezTo>
                  <a:pt x="5985570" y="1137837"/>
                  <a:pt x="5990589" y="1137902"/>
                  <a:pt x="5995609" y="1137959"/>
                </a:cubicBezTo>
                <a:close/>
                <a:moveTo>
                  <a:pt x="6000163" y="1138008"/>
                </a:moveTo>
                <a:cubicBezTo>
                  <a:pt x="6005183" y="1138063"/>
                  <a:pt x="6010203" y="1138108"/>
                  <a:pt x="6015222" y="1138158"/>
                </a:cubicBezTo>
                <a:cubicBezTo>
                  <a:pt x="6021097" y="1141244"/>
                  <a:pt x="6026953" y="1144332"/>
                  <a:pt x="6032847" y="1147422"/>
                </a:cubicBezTo>
                <a:cubicBezTo>
                  <a:pt x="6027790" y="1146974"/>
                  <a:pt x="6022752" y="1146519"/>
                  <a:pt x="6017713" y="1146067"/>
                </a:cubicBezTo>
                <a:cubicBezTo>
                  <a:pt x="6011857" y="1143381"/>
                  <a:pt x="6006001" y="1140694"/>
                  <a:pt x="6000163" y="1138008"/>
                </a:cubicBezTo>
                <a:close/>
                <a:moveTo>
                  <a:pt x="6019312" y="1138199"/>
                </a:moveTo>
                <a:cubicBezTo>
                  <a:pt x="6077205" y="1138770"/>
                  <a:pt x="6135301" y="1139075"/>
                  <a:pt x="6193492" y="1138980"/>
                </a:cubicBezTo>
                <a:cubicBezTo>
                  <a:pt x="6476596" y="1137617"/>
                  <a:pt x="6708352" y="1120296"/>
                  <a:pt x="6922818" y="1084473"/>
                </a:cubicBezTo>
                <a:cubicBezTo>
                  <a:pt x="7190659" y="1039737"/>
                  <a:pt x="7429647" y="966150"/>
                  <a:pt x="7653446" y="859512"/>
                </a:cubicBezTo>
                <a:cubicBezTo>
                  <a:pt x="7777801" y="800257"/>
                  <a:pt x="7897081" y="738390"/>
                  <a:pt x="8007456" y="680358"/>
                </a:cubicBezTo>
                <a:cubicBezTo>
                  <a:pt x="8033372" y="666770"/>
                  <a:pt x="8059232" y="653148"/>
                  <a:pt x="8085055" y="639543"/>
                </a:cubicBezTo>
                <a:cubicBezTo>
                  <a:pt x="8365483" y="491846"/>
                  <a:pt x="8636298" y="349236"/>
                  <a:pt x="8923547" y="270968"/>
                </a:cubicBezTo>
                <a:cubicBezTo>
                  <a:pt x="8927210" y="271543"/>
                  <a:pt x="8930854" y="272152"/>
                  <a:pt x="8934516" y="272746"/>
                </a:cubicBezTo>
                <a:cubicBezTo>
                  <a:pt x="8915238" y="279816"/>
                  <a:pt x="8895772" y="287295"/>
                  <a:pt x="8876066" y="295239"/>
                </a:cubicBezTo>
                <a:cubicBezTo>
                  <a:pt x="8668572" y="378941"/>
                  <a:pt x="8466729" y="500636"/>
                  <a:pt x="8271542" y="618327"/>
                </a:cubicBezTo>
                <a:cubicBezTo>
                  <a:pt x="8202922" y="659710"/>
                  <a:pt x="8131942" y="702501"/>
                  <a:pt x="8061593" y="743136"/>
                </a:cubicBezTo>
                <a:cubicBezTo>
                  <a:pt x="7921510" y="824247"/>
                  <a:pt x="7812269" y="883885"/>
                  <a:pt x="7707360" y="936509"/>
                </a:cubicBezTo>
                <a:cubicBezTo>
                  <a:pt x="7196868" y="1192615"/>
                  <a:pt x="6668530" y="1194562"/>
                  <a:pt x="6219036" y="1162685"/>
                </a:cubicBezTo>
                <a:cubicBezTo>
                  <a:pt x="6158373" y="1158190"/>
                  <a:pt x="6097841" y="1153167"/>
                  <a:pt x="6037643" y="1147844"/>
                </a:cubicBezTo>
                <a:cubicBezTo>
                  <a:pt x="6031527" y="1144628"/>
                  <a:pt x="6025410" y="1141412"/>
                  <a:pt x="6019312" y="1138199"/>
                </a:cubicBezTo>
                <a:close/>
                <a:moveTo>
                  <a:pt x="6037104" y="1149662"/>
                </a:moveTo>
                <a:cubicBezTo>
                  <a:pt x="6042625" y="1152561"/>
                  <a:pt x="6048166" y="1155461"/>
                  <a:pt x="6053706" y="1158361"/>
                </a:cubicBezTo>
                <a:cubicBezTo>
                  <a:pt x="6048928" y="1157575"/>
                  <a:pt x="6044169" y="1156790"/>
                  <a:pt x="6039409" y="1156000"/>
                </a:cubicBezTo>
                <a:cubicBezTo>
                  <a:pt x="6033851" y="1153462"/>
                  <a:pt x="6028329" y="1150923"/>
                  <a:pt x="6022789" y="1148385"/>
                </a:cubicBezTo>
                <a:cubicBezTo>
                  <a:pt x="6027567" y="1148813"/>
                  <a:pt x="6032326" y="1149240"/>
                  <a:pt x="6037104" y="1149662"/>
                </a:cubicBezTo>
                <a:close/>
                <a:moveTo>
                  <a:pt x="6041937" y="1150086"/>
                </a:moveTo>
                <a:cubicBezTo>
                  <a:pt x="6100667" y="1155266"/>
                  <a:pt x="6159712" y="1160155"/>
                  <a:pt x="6218887" y="1164541"/>
                </a:cubicBezTo>
                <a:cubicBezTo>
                  <a:pt x="6510041" y="1185186"/>
                  <a:pt x="6746761" y="1182555"/>
                  <a:pt x="6963830" y="1156262"/>
                </a:cubicBezTo>
                <a:cubicBezTo>
                  <a:pt x="7238512" y="1122988"/>
                  <a:pt x="7481999" y="1051649"/>
                  <a:pt x="7708196" y="938171"/>
                </a:cubicBezTo>
                <a:cubicBezTo>
                  <a:pt x="7813124" y="885532"/>
                  <a:pt x="7922402" y="825877"/>
                  <a:pt x="8062522" y="744746"/>
                </a:cubicBezTo>
                <a:cubicBezTo>
                  <a:pt x="8132889" y="704104"/>
                  <a:pt x="8203870" y="661307"/>
                  <a:pt x="8272508" y="619920"/>
                </a:cubicBezTo>
                <a:cubicBezTo>
                  <a:pt x="8487662" y="490196"/>
                  <a:pt x="8706850" y="358036"/>
                  <a:pt x="8939480" y="273549"/>
                </a:cubicBezTo>
                <a:cubicBezTo>
                  <a:pt x="8954111" y="275956"/>
                  <a:pt x="8968668" y="278501"/>
                  <a:pt x="8983169" y="281191"/>
                </a:cubicBezTo>
                <a:cubicBezTo>
                  <a:pt x="8969505" y="287094"/>
                  <a:pt x="8955748" y="293222"/>
                  <a:pt x="8941897" y="299593"/>
                </a:cubicBezTo>
                <a:cubicBezTo>
                  <a:pt x="8741002" y="391948"/>
                  <a:pt x="8547637" y="521666"/>
                  <a:pt x="8360611" y="647117"/>
                </a:cubicBezTo>
                <a:cubicBezTo>
                  <a:pt x="8281004" y="700522"/>
                  <a:pt x="8198683" y="755742"/>
                  <a:pt x="8116604" y="807561"/>
                </a:cubicBezTo>
                <a:cubicBezTo>
                  <a:pt x="7981800" y="892853"/>
                  <a:pt x="7869157" y="958825"/>
                  <a:pt x="7762092" y="1015184"/>
                </a:cubicBezTo>
                <a:cubicBezTo>
                  <a:pt x="7247491" y="1286044"/>
                  <a:pt x="6706195" y="1254668"/>
                  <a:pt x="6244580" y="1188256"/>
                </a:cubicBezTo>
                <a:cubicBezTo>
                  <a:pt x="6182597" y="1179151"/>
                  <a:pt x="6120838" y="1169397"/>
                  <a:pt x="6059562" y="1159322"/>
                </a:cubicBezTo>
                <a:cubicBezTo>
                  <a:pt x="6053668" y="1156244"/>
                  <a:pt x="6047794" y="1153163"/>
                  <a:pt x="6041937" y="1150086"/>
                </a:cubicBezTo>
                <a:close/>
                <a:moveTo>
                  <a:pt x="9023678" y="264264"/>
                </a:moveTo>
                <a:cubicBezTo>
                  <a:pt x="9009289" y="262446"/>
                  <a:pt x="8994825" y="260773"/>
                  <a:pt x="8980324" y="259263"/>
                </a:cubicBezTo>
                <a:cubicBezTo>
                  <a:pt x="8989881" y="256045"/>
                  <a:pt x="8999473" y="252914"/>
                  <a:pt x="9009103" y="249869"/>
                </a:cubicBezTo>
                <a:cubicBezTo>
                  <a:pt x="9024274" y="250427"/>
                  <a:pt x="9039500" y="251174"/>
                  <a:pt x="9054726" y="252102"/>
                </a:cubicBezTo>
                <a:cubicBezTo>
                  <a:pt x="9044426" y="256030"/>
                  <a:pt x="9034071" y="260070"/>
                  <a:pt x="9023678" y="264264"/>
                </a:cubicBezTo>
                <a:close/>
                <a:moveTo>
                  <a:pt x="9060768" y="252494"/>
                </a:moveTo>
                <a:cubicBezTo>
                  <a:pt x="9085642" y="254091"/>
                  <a:pt x="9110573" y="256199"/>
                  <a:pt x="9135560" y="258828"/>
                </a:cubicBezTo>
                <a:cubicBezTo>
                  <a:pt x="9123103" y="264078"/>
                  <a:pt x="9110611" y="269503"/>
                  <a:pt x="9098062" y="275116"/>
                </a:cubicBezTo>
                <a:cubicBezTo>
                  <a:pt x="9075102" y="271318"/>
                  <a:pt x="9052012" y="267916"/>
                  <a:pt x="9028791" y="264922"/>
                </a:cubicBezTo>
                <a:cubicBezTo>
                  <a:pt x="9039425" y="260671"/>
                  <a:pt x="9050078" y="256529"/>
                  <a:pt x="9060768" y="252494"/>
                </a:cubicBezTo>
                <a:close/>
                <a:moveTo>
                  <a:pt x="9019868" y="265809"/>
                </a:moveTo>
                <a:cubicBezTo>
                  <a:pt x="9008750" y="270325"/>
                  <a:pt x="8997596" y="275008"/>
                  <a:pt x="8986367" y="279834"/>
                </a:cubicBezTo>
                <a:cubicBezTo>
                  <a:pt x="8972051" y="277148"/>
                  <a:pt x="8957662" y="274597"/>
                  <a:pt x="8943235" y="272184"/>
                </a:cubicBezTo>
                <a:cubicBezTo>
                  <a:pt x="8954018" y="268297"/>
                  <a:pt x="8964820" y="264519"/>
                  <a:pt x="8975659" y="260842"/>
                </a:cubicBezTo>
                <a:cubicBezTo>
                  <a:pt x="8990457" y="262340"/>
                  <a:pt x="9005199" y="263993"/>
                  <a:pt x="9019868" y="265809"/>
                </a:cubicBezTo>
                <a:close/>
                <a:moveTo>
                  <a:pt x="6244301" y="1190096"/>
                </a:moveTo>
                <a:cubicBezTo>
                  <a:pt x="6542650" y="1233017"/>
                  <a:pt x="6784315" y="1245088"/>
                  <a:pt x="7004878" y="1228074"/>
                </a:cubicBezTo>
                <a:cubicBezTo>
                  <a:pt x="7286142" y="1206380"/>
                  <a:pt x="7534110" y="1137281"/>
                  <a:pt x="7762947" y="1016831"/>
                </a:cubicBezTo>
                <a:cubicBezTo>
                  <a:pt x="7870068" y="960450"/>
                  <a:pt x="7982749" y="894454"/>
                  <a:pt x="8117589" y="809136"/>
                </a:cubicBezTo>
                <a:cubicBezTo>
                  <a:pt x="8199687" y="757300"/>
                  <a:pt x="8282027" y="702074"/>
                  <a:pt x="8361653" y="648664"/>
                </a:cubicBezTo>
                <a:cubicBezTo>
                  <a:pt x="8562900" y="513669"/>
                  <a:pt x="8767847" y="376216"/>
                  <a:pt x="8987594" y="282002"/>
                </a:cubicBezTo>
                <a:cubicBezTo>
                  <a:pt x="9009829" y="286178"/>
                  <a:pt x="9031934" y="290693"/>
                  <a:pt x="9053871" y="295536"/>
                </a:cubicBezTo>
                <a:cubicBezTo>
                  <a:pt x="9030799" y="306533"/>
                  <a:pt x="9007542" y="318109"/>
                  <a:pt x="8983987" y="330370"/>
                </a:cubicBezTo>
                <a:cubicBezTo>
                  <a:pt x="8782404" y="435330"/>
                  <a:pt x="8589820" y="573831"/>
                  <a:pt x="8403594" y="707770"/>
                </a:cubicBezTo>
                <a:cubicBezTo>
                  <a:pt x="8328021" y="762130"/>
                  <a:pt x="8249864" y="818342"/>
                  <a:pt x="8171615" y="871994"/>
                </a:cubicBezTo>
                <a:cubicBezTo>
                  <a:pt x="8036979" y="964475"/>
                  <a:pt x="7924242" y="1034976"/>
                  <a:pt x="7816805" y="1093865"/>
                </a:cubicBezTo>
                <a:cubicBezTo>
                  <a:pt x="7298468" y="1380485"/>
                  <a:pt x="6744065" y="1315351"/>
                  <a:pt x="6270105" y="1213831"/>
                </a:cubicBezTo>
                <a:cubicBezTo>
                  <a:pt x="6206803" y="1200104"/>
                  <a:pt x="6143854" y="1185604"/>
                  <a:pt x="6081462" y="1170759"/>
                </a:cubicBezTo>
                <a:cubicBezTo>
                  <a:pt x="6075903" y="1167865"/>
                  <a:pt x="6070363" y="1164970"/>
                  <a:pt x="6064823" y="1162076"/>
                </a:cubicBezTo>
                <a:cubicBezTo>
                  <a:pt x="6124296" y="1171825"/>
                  <a:pt x="6184196" y="1181267"/>
                  <a:pt x="6244301" y="1190096"/>
                </a:cubicBezTo>
                <a:close/>
                <a:moveTo>
                  <a:pt x="8990736" y="280652"/>
                </a:moveTo>
                <a:cubicBezTo>
                  <a:pt x="9002114" y="275793"/>
                  <a:pt x="9013547" y="271054"/>
                  <a:pt x="9025036" y="266434"/>
                </a:cubicBezTo>
                <a:cubicBezTo>
                  <a:pt x="9048460" y="269395"/>
                  <a:pt x="9071736" y="272783"/>
                  <a:pt x="9094864" y="276555"/>
                </a:cubicBezTo>
                <a:cubicBezTo>
                  <a:pt x="9082167" y="282259"/>
                  <a:pt x="9069432" y="288146"/>
                  <a:pt x="9056622" y="294226"/>
                </a:cubicBezTo>
                <a:cubicBezTo>
                  <a:pt x="9034815" y="289377"/>
                  <a:pt x="9012841" y="284850"/>
                  <a:pt x="8990736" y="280652"/>
                </a:cubicBezTo>
                <a:close/>
                <a:moveTo>
                  <a:pt x="9097244" y="276951"/>
                </a:moveTo>
                <a:cubicBezTo>
                  <a:pt x="9111205" y="279245"/>
                  <a:pt x="9125111" y="281688"/>
                  <a:pt x="9138943" y="284278"/>
                </a:cubicBezTo>
                <a:cubicBezTo>
                  <a:pt x="9126264" y="290829"/>
                  <a:pt x="9113511" y="297578"/>
                  <a:pt x="9100720" y="304529"/>
                </a:cubicBezTo>
                <a:cubicBezTo>
                  <a:pt x="9086795" y="301117"/>
                  <a:pt x="9072815" y="297838"/>
                  <a:pt x="9058760" y="294698"/>
                </a:cubicBezTo>
                <a:cubicBezTo>
                  <a:pt x="9071532" y="288645"/>
                  <a:pt x="9084360" y="282727"/>
                  <a:pt x="9097244" y="276951"/>
                </a:cubicBezTo>
                <a:close/>
                <a:moveTo>
                  <a:pt x="9100423" y="275516"/>
                </a:moveTo>
                <a:cubicBezTo>
                  <a:pt x="9112990" y="269912"/>
                  <a:pt x="9125613" y="264450"/>
                  <a:pt x="9138293" y="259126"/>
                </a:cubicBezTo>
                <a:cubicBezTo>
                  <a:pt x="9151994" y="260587"/>
                  <a:pt x="9165696" y="262178"/>
                  <a:pt x="9179416" y="263961"/>
                </a:cubicBezTo>
                <a:cubicBezTo>
                  <a:pt x="9166904" y="270065"/>
                  <a:pt x="9154337" y="276354"/>
                  <a:pt x="9141713" y="282844"/>
                </a:cubicBezTo>
                <a:cubicBezTo>
                  <a:pt x="9127993" y="280253"/>
                  <a:pt x="9114236" y="277817"/>
                  <a:pt x="9100423" y="275516"/>
                </a:cubicBezTo>
                <a:close/>
                <a:moveTo>
                  <a:pt x="9141825" y="257646"/>
                </a:moveTo>
                <a:cubicBezTo>
                  <a:pt x="9154318" y="252431"/>
                  <a:pt x="9166867" y="247348"/>
                  <a:pt x="9179490" y="242416"/>
                </a:cubicBezTo>
                <a:cubicBezTo>
                  <a:pt x="9192876" y="243074"/>
                  <a:pt x="9206317" y="243915"/>
                  <a:pt x="9219758" y="244894"/>
                </a:cubicBezTo>
                <a:cubicBezTo>
                  <a:pt x="9207339" y="250579"/>
                  <a:pt x="9194884" y="256445"/>
                  <a:pt x="9182390" y="262506"/>
                </a:cubicBezTo>
                <a:cubicBezTo>
                  <a:pt x="9168912" y="260741"/>
                  <a:pt x="9155396" y="259113"/>
                  <a:pt x="9141825" y="257646"/>
                </a:cubicBezTo>
                <a:close/>
                <a:moveTo>
                  <a:pt x="9222510" y="245095"/>
                </a:moveTo>
                <a:cubicBezTo>
                  <a:pt x="9236118" y="246108"/>
                  <a:pt x="9249746" y="247289"/>
                  <a:pt x="9263410" y="248642"/>
                </a:cubicBezTo>
                <a:cubicBezTo>
                  <a:pt x="9250954" y="255151"/>
                  <a:pt x="9238461" y="261857"/>
                  <a:pt x="9225930" y="268761"/>
                </a:cubicBezTo>
                <a:cubicBezTo>
                  <a:pt x="9212248" y="266625"/>
                  <a:pt x="9198528" y="264638"/>
                  <a:pt x="9184770" y="262816"/>
                </a:cubicBezTo>
                <a:cubicBezTo>
                  <a:pt x="9197282" y="256768"/>
                  <a:pt x="9209868" y="250858"/>
                  <a:pt x="9222510" y="245095"/>
                </a:cubicBezTo>
                <a:close/>
                <a:moveTo>
                  <a:pt x="9225838" y="243600"/>
                </a:moveTo>
                <a:cubicBezTo>
                  <a:pt x="9238126" y="238029"/>
                  <a:pt x="9250508" y="232593"/>
                  <a:pt x="9262945" y="227303"/>
                </a:cubicBezTo>
                <a:cubicBezTo>
                  <a:pt x="9276369" y="227514"/>
                  <a:pt x="9289828" y="227885"/>
                  <a:pt x="9303326" y="228439"/>
                </a:cubicBezTo>
                <a:cubicBezTo>
                  <a:pt x="9291036" y="234476"/>
                  <a:pt x="9278711" y="240700"/>
                  <a:pt x="9266385" y="247110"/>
                </a:cubicBezTo>
                <a:cubicBezTo>
                  <a:pt x="9252906" y="245770"/>
                  <a:pt x="9239391" y="244615"/>
                  <a:pt x="9225838" y="243600"/>
                </a:cubicBezTo>
                <a:close/>
                <a:moveTo>
                  <a:pt x="9264098" y="225351"/>
                </a:moveTo>
                <a:cubicBezTo>
                  <a:pt x="9251271" y="225136"/>
                  <a:pt x="9238405" y="225108"/>
                  <a:pt x="9225522" y="225205"/>
                </a:cubicBezTo>
                <a:cubicBezTo>
                  <a:pt x="9237475" y="220927"/>
                  <a:pt x="9249486" y="216768"/>
                  <a:pt x="9261551" y="212760"/>
                </a:cubicBezTo>
                <a:cubicBezTo>
                  <a:pt x="9274267" y="211905"/>
                  <a:pt x="9287021" y="211194"/>
                  <a:pt x="9299849" y="210650"/>
                </a:cubicBezTo>
                <a:cubicBezTo>
                  <a:pt x="9287932" y="215383"/>
                  <a:pt x="9276034" y="220291"/>
                  <a:pt x="9264098" y="225351"/>
                </a:cubicBezTo>
                <a:close/>
                <a:moveTo>
                  <a:pt x="9259599" y="227253"/>
                </a:moveTo>
                <a:cubicBezTo>
                  <a:pt x="9247441" y="232455"/>
                  <a:pt x="9235263" y="237832"/>
                  <a:pt x="9223067" y="243385"/>
                </a:cubicBezTo>
                <a:cubicBezTo>
                  <a:pt x="9209849" y="242416"/>
                  <a:pt x="9196575" y="241622"/>
                  <a:pt x="9183283" y="240962"/>
                </a:cubicBezTo>
                <a:cubicBezTo>
                  <a:pt x="9195441" y="236244"/>
                  <a:pt x="9207637" y="231644"/>
                  <a:pt x="9219925" y="227199"/>
                </a:cubicBezTo>
                <a:cubicBezTo>
                  <a:pt x="9233107" y="227052"/>
                  <a:pt x="9246325" y="227073"/>
                  <a:pt x="9259599" y="227253"/>
                </a:cubicBezTo>
                <a:close/>
                <a:moveTo>
                  <a:pt x="9179918" y="240789"/>
                </a:moveTo>
                <a:cubicBezTo>
                  <a:pt x="9152905" y="239503"/>
                  <a:pt x="9125725" y="238858"/>
                  <a:pt x="9098359" y="238843"/>
                </a:cubicBezTo>
                <a:cubicBezTo>
                  <a:pt x="9105721" y="236270"/>
                  <a:pt x="9113121" y="233758"/>
                  <a:pt x="9120520" y="231295"/>
                </a:cubicBezTo>
                <a:cubicBezTo>
                  <a:pt x="9152068" y="229055"/>
                  <a:pt x="9183804" y="227690"/>
                  <a:pt x="9215762" y="227255"/>
                </a:cubicBezTo>
                <a:cubicBezTo>
                  <a:pt x="9203844" y="231611"/>
                  <a:pt x="9191890" y="236112"/>
                  <a:pt x="9179918" y="240789"/>
                </a:cubicBezTo>
                <a:close/>
                <a:moveTo>
                  <a:pt x="9176181" y="242271"/>
                </a:moveTo>
                <a:cubicBezTo>
                  <a:pt x="9163836" y="247127"/>
                  <a:pt x="9151455" y="252150"/>
                  <a:pt x="9139036" y="257356"/>
                </a:cubicBezTo>
                <a:cubicBezTo>
                  <a:pt x="9114440" y="254736"/>
                  <a:pt x="9089696" y="252617"/>
                  <a:pt x="9064802" y="250987"/>
                </a:cubicBezTo>
                <a:cubicBezTo>
                  <a:pt x="9074525" y="247354"/>
                  <a:pt x="9084248" y="243786"/>
                  <a:pt x="9094028" y="240341"/>
                </a:cubicBezTo>
                <a:cubicBezTo>
                  <a:pt x="9121300" y="240339"/>
                  <a:pt x="9148685" y="240972"/>
                  <a:pt x="9176181" y="242271"/>
                </a:cubicBezTo>
                <a:close/>
                <a:moveTo>
                  <a:pt x="9058685" y="250583"/>
                </a:moveTo>
                <a:cubicBezTo>
                  <a:pt x="9044222" y="249683"/>
                  <a:pt x="9029702" y="248960"/>
                  <a:pt x="9015145" y="248393"/>
                </a:cubicBezTo>
                <a:cubicBezTo>
                  <a:pt x="9027081" y="245766"/>
                  <a:pt x="9039053" y="243256"/>
                  <a:pt x="9051063" y="240871"/>
                </a:cubicBezTo>
                <a:cubicBezTo>
                  <a:pt x="9062888" y="240585"/>
                  <a:pt x="9074730" y="240382"/>
                  <a:pt x="9086609" y="240330"/>
                </a:cubicBezTo>
                <a:cubicBezTo>
                  <a:pt x="9077333" y="243645"/>
                  <a:pt x="9068018" y="247051"/>
                  <a:pt x="9058685" y="250583"/>
                </a:cubicBezTo>
                <a:close/>
                <a:moveTo>
                  <a:pt x="8974339" y="258672"/>
                </a:moveTo>
                <a:cubicBezTo>
                  <a:pt x="8973539" y="258592"/>
                  <a:pt x="8972739" y="258516"/>
                  <a:pt x="8971940" y="258438"/>
                </a:cubicBezTo>
                <a:cubicBezTo>
                  <a:pt x="8975602" y="257542"/>
                  <a:pt x="8979265" y="256649"/>
                  <a:pt x="8982927" y="255776"/>
                </a:cubicBezTo>
                <a:cubicBezTo>
                  <a:pt x="8980064" y="256729"/>
                  <a:pt x="8977201" y="257696"/>
                  <a:pt x="8974339" y="258672"/>
                </a:cubicBezTo>
                <a:close/>
                <a:moveTo>
                  <a:pt x="8969746" y="260252"/>
                </a:moveTo>
                <a:cubicBezTo>
                  <a:pt x="8959298" y="263839"/>
                  <a:pt x="8948812" y="267516"/>
                  <a:pt x="8938253" y="271360"/>
                </a:cubicBezTo>
                <a:cubicBezTo>
                  <a:pt x="8934906" y="270808"/>
                  <a:pt x="8931560" y="270236"/>
                  <a:pt x="8928195" y="269698"/>
                </a:cubicBezTo>
                <a:cubicBezTo>
                  <a:pt x="8940800" y="266300"/>
                  <a:pt x="8953424" y="263032"/>
                  <a:pt x="8966083" y="259886"/>
                </a:cubicBezTo>
                <a:cubicBezTo>
                  <a:pt x="8967311" y="260005"/>
                  <a:pt x="8968519" y="260133"/>
                  <a:pt x="8969746" y="260252"/>
                </a:cubicBezTo>
                <a:close/>
                <a:moveTo>
                  <a:pt x="8924886" y="269185"/>
                </a:moveTo>
                <a:cubicBezTo>
                  <a:pt x="8912189" y="267174"/>
                  <a:pt x="8899453" y="265270"/>
                  <a:pt x="8886663" y="263469"/>
                </a:cubicBezTo>
                <a:cubicBezTo>
                  <a:pt x="8899138" y="260957"/>
                  <a:pt x="8911630" y="258564"/>
                  <a:pt x="8924161" y="256289"/>
                </a:cubicBezTo>
                <a:cubicBezTo>
                  <a:pt x="8936803" y="257242"/>
                  <a:pt x="8949389" y="258298"/>
                  <a:pt x="8961920" y="259481"/>
                </a:cubicBezTo>
                <a:cubicBezTo>
                  <a:pt x="8949631" y="262565"/>
                  <a:pt x="8937286" y="265815"/>
                  <a:pt x="8924886" y="269185"/>
                </a:cubicBezTo>
                <a:close/>
                <a:moveTo>
                  <a:pt x="8920182" y="270457"/>
                </a:moveTo>
                <a:cubicBezTo>
                  <a:pt x="8867440" y="284928"/>
                  <a:pt x="8813637" y="301972"/>
                  <a:pt x="8758162" y="321794"/>
                </a:cubicBezTo>
                <a:cubicBezTo>
                  <a:pt x="8528581" y="403835"/>
                  <a:pt x="8302663" y="522823"/>
                  <a:pt x="8084200" y="637896"/>
                </a:cubicBezTo>
                <a:cubicBezTo>
                  <a:pt x="8058358" y="651501"/>
                  <a:pt x="8032498" y="665122"/>
                  <a:pt x="8006582" y="678712"/>
                </a:cubicBezTo>
                <a:cubicBezTo>
                  <a:pt x="7896226" y="736735"/>
                  <a:pt x="7776983" y="798591"/>
                  <a:pt x="7652646" y="857835"/>
                </a:cubicBezTo>
                <a:cubicBezTo>
                  <a:pt x="7144014" y="1100195"/>
                  <a:pt x="6629600" y="1135022"/>
                  <a:pt x="6193473" y="1137123"/>
                </a:cubicBezTo>
                <a:cubicBezTo>
                  <a:pt x="6134075" y="1137212"/>
                  <a:pt x="6074769" y="1136890"/>
                  <a:pt x="6015687" y="1136295"/>
                </a:cubicBezTo>
                <a:cubicBezTo>
                  <a:pt x="6009384" y="1132983"/>
                  <a:pt x="6003120" y="1129673"/>
                  <a:pt x="5996854" y="1126368"/>
                </a:cubicBezTo>
                <a:cubicBezTo>
                  <a:pt x="6055230" y="1122218"/>
                  <a:pt x="6112212" y="1117909"/>
                  <a:pt x="6168078" y="1113415"/>
                </a:cubicBezTo>
                <a:cubicBezTo>
                  <a:pt x="6563992" y="1080359"/>
                  <a:pt x="7084392" y="1012684"/>
                  <a:pt x="7598695" y="780852"/>
                </a:cubicBezTo>
                <a:cubicBezTo>
                  <a:pt x="7709163" y="731054"/>
                  <a:pt x="7819277" y="678954"/>
                  <a:pt x="7925748" y="628569"/>
                </a:cubicBezTo>
                <a:lnTo>
                  <a:pt x="7952370" y="615966"/>
                </a:lnTo>
                <a:cubicBezTo>
                  <a:pt x="8251148" y="475012"/>
                  <a:pt x="8556505" y="330956"/>
                  <a:pt x="8880714" y="264673"/>
                </a:cubicBezTo>
                <a:cubicBezTo>
                  <a:pt x="8893932" y="266484"/>
                  <a:pt x="8907076" y="268419"/>
                  <a:pt x="8920182" y="270457"/>
                </a:cubicBezTo>
                <a:close/>
                <a:moveTo>
                  <a:pt x="8670021" y="316827"/>
                </a:moveTo>
                <a:cubicBezTo>
                  <a:pt x="8420697" y="392968"/>
                  <a:pt x="8171466" y="510547"/>
                  <a:pt x="7951590" y="614285"/>
                </a:cubicBezTo>
                <a:lnTo>
                  <a:pt x="7924949" y="626888"/>
                </a:lnTo>
                <a:cubicBezTo>
                  <a:pt x="7818478" y="677268"/>
                  <a:pt x="7708400" y="729366"/>
                  <a:pt x="7597932" y="779154"/>
                </a:cubicBezTo>
                <a:cubicBezTo>
                  <a:pt x="7083890" y="1010871"/>
                  <a:pt x="6563695" y="1078514"/>
                  <a:pt x="6167929" y="1111560"/>
                </a:cubicBezTo>
                <a:cubicBezTo>
                  <a:pt x="6111115" y="1116130"/>
                  <a:pt x="6053148" y="1120510"/>
                  <a:pt x="5993750" y="1124723"/>
                </a:cubicBezTo>
                <a:cubicBezTo>
                  <a:pt x="5987317" y="1121326"/>
                  <a:pt x="5980885" y="1117935"/>
                  <a:pt x="5974489" y="1114548"/>
                </a:cubicBezTo>
                <a:cubicBezTo>
                  <a:pt x="6029147" y="1106085"/>
                  <a:pt x="6085143" y="1097195"/>
                  <a:pt x="6142683" y="1087840"/>
                </a:cubicBezTo>
                <a:cubicBezTo>
                  <a:pt x="6401339" y="1045086"/>
                  <a:pt x="6629749" y="997149"/>
                  <a:pt x="6840961" y="941292"/>
                </a:cubicBezTo>
                <a:cubicBezTo>
                  <a:pt x="7093428" y="874528"/>
                  <a:pt x="7323380" y="796316"/>
                  <a:pt x="7543944" y="702187"/>
                </a:cubicBezTo>
                <a:cubicBezTo>
                  <a:pt x="7600629" y="678255"/>
                  <a:pt x="7657814" y="653743"/>
                  <a:pt x="7713122" y="630039"/>
                </a:cubicBezTo>
                <a:cubicBezTo>
                  <a:pt x="7773525" y="604147"/>
                  <a:pt x="7835991" y="577373"/>
                  <a:pt x="7897304" y="551570"/>
                </a:cubicBezTo>
                <a:cubicBezTo>
                  <a:pt x="8207161" y="421507"/>
                  <a:pt x="8514582" y="303073"/>
                  <a:pt x="8834069" y="258769"/>
                </a:cubicBezTo>
                <a:cubicBezTo>
                  <a:pt x="8847789" y="260362"/>
                  <a:pt x="8861454" y="262084"/>
                  <a:pt x="8875062" y="263915"/>
                </a:cubicBezTo>
                <a:cubicBezTo>
                  <a:pt x="8808673" y="277704"/>
                  <a:pt x="8740704" y="295239"/>
                  <a:pt x="8670021" y="316827"/>
                </a:cubicBezTo>
                <a:close/>
                <a:moveTo>
                  <a:pt x="5990217" y="1124974"/>
                </a:moveTo>
                <a:cubicBezTo>
                  <a:pt x="5984919" y="1125349"/>
                  <a:pt x="5979602" y="1125723"/>
                  <a:pt x="5974266" y="1126096"/>
                </a:cubicBezTo>
                <a:cubicBezTo>
                  <a:pt x="5968019" y="1123220"/>
                  <a:pt x="5961773" y="1120344"/>
                  <a:pt x="5955564" y="1117472"/>
                </a:cubicBezTo>
                <a:cubicBezTo>
                  <a:pt x="5960825" y="1116661"/>
                  <a:pt x="5966104" y="1115845"/>
                  <a:pt x="5971403" y="1115027"/>
                </a:cubicBezTo>
                <a:cubicBezTo>
                  <a:pt x="5977669" y="1118337"/>
                  <a:pt x="5983933" y="1121653"/>
                  <a:pt x="5990217" y="1124974"/>
                </a:cubicBezTo>
                <a:close/>
                <a:moveTo>
                  <a:pt x="5952496" y="1116059"/>
                </a:moveTo>
                <a:cubicBezTo>
                  <a:pt x="5946138" y="1113125"/>
                  <a:pt x="5939798" y="1110194"/>
                  <a:pt x="5933459" y="1107266"/>
                </a:cubicBezTo>
                <a:cubicBezTo>
                  <a:pt x="5938813" y="1105979"/>
                  <a:pt x="5944149" y="1104692"/>
                  <a:pt x="5949466" y="1103410"/>
                </a:cubicBezTo>
                <a:cubicBezTo>
                  <a:pt x="5955843" y="1106790"/>
                  <a:pt x="5962238" y="1110175"/>
                  <a:pt x="5968652" y="1113568"/>
                </a:cubicBezTo>
                <a:cubicBezTo>
                  <a:pt x="5963260" y="1114405"/>
                  <a:pt x="5957869" y="1115234"/>
                  <a:pt x="5952496" y="1116059"/>
                </a:cubicBezTo>
                <a:close/>
                <a:moveTo>
                  <a:pt x="5949168" y="1116570"/>
                </a:moveTo>
                <a:cubicBezTo>
                  <a:pt x="5943684" y="1117413"/>
                  <a:pt x="5938218" y="1118251"/>
                  <a:pt x="5932752" y="1119086"/>
                </a:cubicBezTo>
                <a:cubicBezTo>
                  <a:pt x="5926599" y="1116674"/>
                  <a:pt x="5920445" y="1114265"/>
                  <a:pt x="5914310" y="1111857"/>
                </a:cubicBezTo>
                <a:cubicBezTo>
                  <a:pt x="5919739" y="1110560"/>
                  <a:pt x="5925149" y="1109262"/>
                  <a:pt x="5930540" y="1107968"/>
                </a:cubicBezTo>
                <a:cubicBezTo>
                  <a:pt x="5936731" y="1110831"/>
                  <a:pt x="5942959" y="1113702"/>
                  <a:pt x="5949168" y="1116570"/>
                </a:cubicBezTo>
                <a:close/>
                <a:moveTo>
                  <a:pt x="5911280" y="1110670"/>
                </a:moveTo>
                <a:cubicBezTo>
                  <a:pt x="5904959" y="1108186"/>
                  <a:pt x="5898638" y="1105708"/>
                  <a:pt x="5892317" y="1103229"/>
                </a:cubicBezTo>
                <a:cubicBezTo>
                  <a:pt x="5897782" y="1101441"/>
                  <a:pt x="5903230" y="1099652"/>
                  <a:pt x="5908677" y="1097864"/>
                </a:cubicBezTo>
                <a:cubicBezTo>
                  <a:pt x="5915035" y="1100809"/>
                  <a:pt x="5921412" y="1103757"/>
                  <a:pt x="5927807" y="1106710"/>
                </a:cubicBezTo>
                <a:cubicBezTo>
                  <a:pt x="5922323" y="1108028"/>
                  <a:pt x="5916801" y="1109348"/>
                  <a:pt x="5911280" y="1110670"/>
                </a:cubicBezTo>
                <a:close/>
                <a:moveTo>
                  <a:pt x="5908119" y="1111428"/>
                </a:moveTo>
                <a:cubicBezTo>
                  <a:pt x="5902784" y="1112702"/>
                  <a:pt x="5897429" y="1113979"/>
                  <a:pt x="5892075" y="1115254"/>
                </a:cubicBezTo>
                <a:cubicBezTo>
                  <a:pt x="5885922" y="1113280"/>
                  <a:pt x="5879786" y="1111311"/>
                  <a:pt x="5873651" y="1109342"/>
                </a:cubicBezTo>
                <a:cubicBezTo>
                  <a:pt x="5878969" y="1107609"/>
                  <a:pt x="5884249" y="1105875"/>
                  <a:pt x="5889547" y="1104140"/>
                </a:cubicBezTo>
                <a:cubicBezTo>
                  <a:pt x="5895738" y="1106567"/>
                  <a:pt x="5901910" y="1108994"/>
                  <a:pt x="5908119" y="1111428"/>
                </a:cubicBezTo>
                <a:close/>
                <a:moveTo>
                  <a:pt x="5870640" y="1108372"/>
                </a:moveTo>
                <a:cubicBezTo>
                  <a:pt x="5867331" y="1107312"/>
                  <a:pt x="5864021" y="1106249"/>
                  <a:pt x="5860731" y="1105189"/>
                </a:cubicBezTo>
                <a:cubicBezTo>
                  <a:pt x="5857868" y="1104272"/>
                  <a:pt x="5855060" y="1103369"/>
                  <a:pt x="5852216" y="1102456"/>
                </a:cubicBezTo>
                <a:cubicBezTo>
                  <a:pt x="5857533" y="1100227"/>
                  <a:pt x="5862850" y="1097992"/>
                  <a:pt x="5868167" y="1095754"/>
                </a:cubicBezTo>
                <a:cubicBezTo>
                  <a:pt x="5872016" y="1097260"/>
                  <a:pt x="5875808" y="1098751"/>
                  <a:pt x="5879675" y="1100264"/>
                </a:cubicBezTo>
                <a:cubicBezTo>
                  <a:pt x="5882054" y="1101199"/>
                  <a:pt x="5884453" y="1102138"/>
                  <a:pt x="5886833" y="1103073"/>
                </a:cubicBezTo>
                <a:cubicBezTo>
                  <a:pt x="5881441" y="1104841"/>
                  <a:pt x="5876050" y="1106606"/>
                  <a:pt x="5870640" y="1108372"/>
                </a:cubicBezTo>
                <a:close/>
                <a:moveTo>
                  <a:pt x="5849799" y="1101683"/>
                </a:moveTo>
                <a:cubicBezTo>
                  <a:pt x="5777108" y="1078330"/>
                  <a:pt x="5708061" y="1056185"/>
                  <a:pt x="5639293" y="1034894"/>
                </a:cubicBezTo>
                <a:cubicBezTo>
                  <a:pt x="5478815" y="985204"/>
                  <a:pt x="5319638" y="933978"/>
                  <a:pt x="5151092" y="879745"/>
                </a:cubicBezTo>
                <a:cubicBezTo>
                  <a:pt x="4968882" y="821109"/>
                  <a:pt x="4780480" y="760476"/>
                  <a:pt x="4590833" y="702156"/>
                </a:cubicBezTo>
                <a:cubicBezTo>
                  <a:pt x="4158480" y="570046"/>
                  <a:pt x="3668439" y="420312"/>
                  <a:pt x="3192750" y="334367"/>
                </a:cubicBezTo>
                <a:cubicBezTo>
                  <a:pt x="3010967" y="301707"/>
                  <a:pt x="2845674" y="281777"/>
                  <a:pt x="2687390" y="273443"/>
                </a:cubicBezTo>
                <a:cubicBezTo>
                  <a:pt x="2565154" y="267003"/>
                  <a:pt x="2444851" y="267073"/>
                  <a:pt x="2324902" y="273722"/>
                </a:cubicBezTo>
                <a:cubicBezTo>
                  <a:pt x="2304507" y="260786"/>
                  <a:pt x="2284429" y="248756"/>
                  <a:pt x="2264593" y="237592"/>
                </a:cubicBezTo>
                <a:cubicBezTo>
                  <a:pt x="2393484" y="220802"/>
                  <a:pt x="2521837" y="212061"/>
                  <a:pt x="2651546" y="211168"/>
                </a:cubicBezTo>
                <a:cubicBezTo>
                  <a:pt x="2818568" y="210025"/>
                  <a:pt x="2989271" y="221962"/>
                  <a:pt x="3173322" y="247692"/>
                </a:cubicBezTo>
                <a:cubicBezTo>
                  <a:pt x="3677716" y="318554"/>
                  <a:pt x="4175528" y="475339"/>
                  <a:pt x="4595945" y="619364"/>
                </a:cubicBezTo>
                <a:cubicBezTo>
                  <a:pt x="4875833" y="715645"/>
                  <a:pt x="5150943" y="820778"/>
                  <a:pt x="5416981" y="922448"/>
                </a:cubicBezTo>
                <a:cubicBezTo>
                  <a:pt x="5495435" y="952428"/>
                  <a:pt x="5576567" y="983431"/>
                  <a:pt x="5655523" y="1013323"/>
                </a:cubicBezTo>
                <a:cubicBezTo>
                  <a:pt x="5724105" y="1039278"/>
                  <a:pt x="5793245" y="1066354"/>
                  <a:pt x="5865955" y="1094886"/>
                </a:cubicBezTo>
                <a:cubicBezTo>
                  <a:pt x="5860582" y="1097150"/>
                  <a:pt x="5855209" y="1099414"/>
                  <a:pt x="5849799" y="1101683"/>
                </a:cubicBezTo>
                <a:close/>
                <a:moveTo>
                  <a:pt x="2322132" y="273868"/>
                </a:moveTo>
                <a:cubicBezTo>
                  <a:pt x="2298019" y="275226"/>
                  <a:pt x="2273907" y="276845"/>
                  <a:pt x="2249813" y="278734"/>
                </a:cubicBezTo>
                <a:cubicBezTo>
                  <a:pt x="2229214" y="268269"/>
                  <a:pt x="2208169" y="258215"/>
                  <a:pt x="2186696" y="248705"/>
                </a:cubicBezTo>
                <a:cubicBezTo>
                  <a:pt x="2211813" y="244807"/>
                  <a:pt x="2236910" y="241219"/>
                  <a:pt x="2261971" y="237934"/>
                </a:cubicBezTo>
                <a:cubicBezTo>
                  <a:pt x="2282477" y="249429"/>
                  <a:pt x="2302537" y="261455"/>
                  <a:pt x="2322132" y="273868"/>
                </a:cubicBezTo>
                <a:close/>
                <a:moveTo>
                  <a:pt x="2246280" y="279022"/>
                </a:moveTo>
                <a:cubicBezTo>
                  <a:pt x="2222093" y="280944"/>
                  <a:pt x="2197925" y="283140"/>
                  <a:pt x="2173738" y="285599"/>
                </a:cubicBezTo>
                <a:cubicBezTo>
                  <a:pt x="2151466" y="276893"/>
                  <a:pt x="2129640" y="268994"/>
                  <a:pt x="2108130" y="261859"/>
                </a:cubicBezTo>
                <a:cubicBezTo>
                  <a:pt x="2133228" y="257339"/>
                  <a:pt x="2158271" y="253139"/>
                  <a:pt x="2183294" y="249230"/>
                </a:cubicBezTo>
                <a:cubicBezTo>
                  <a:pt x="2204711" y="258657"/>
                  <a:pt x="2225719" y="268633"/>
                  <a:pt x="2246280" y="279022"/>
                </a:cubicBezTo>
                <a:close/>
                <a:moveTo>
                  <a:pt x="2169630" y="286020"/>
                </a:moveTo>
                <a:cubicBezTo>
                  <a:pt x="2145573" y="288496"/>
                  <a:pt x="2121497" y="291236"/>
                  <a:pt x="2097403" y="294246"/>
                </a:cubicBezTo>
                <a:cubicBezTo>
                  <a:pt x="2074350" y="287771"/>
                  <a:pt x="2051762" y="282034"/>
                  <a:pt x="2029546" y="276992"/>
                </a:cubicBezTo>
                <a:cubicBezTo>
                  <a:pt x="2054421" y="271901"/>
                  <a:pt x="2079259" y="267105"/>
                  <a:pt x="2104022" y="262613"/>
                </a:cubicBezTo>
                <a:cubicBezTo>
                  <a:pt x="2126312" y="269896"/>
                  <a:pt x="2148213" y="277739"/>
                  <a:pt x="2169630" y="286020"/>
                </a:cubicBezTo>
                <a:close/>
                <a:moveTo>
                  <a:pt x="2093685" y="294705"/>
                </a:moveTo>
                <a:cubicBezTo>
                  <a:pt x="2069219" y="297788"/>
                  <a:pt x="2044735" y="301147"/>
                  <a:pt x="2020195" y="304780"/>
                </a:cubicBezTo>
                <a:cubicBezTo>
                  <a:pt x="1996435" y="300602"/>
                  <a:pt x="1973159" y="297079"/>
                  <a:pt x="1950255" y="294179"/>
                </a:cubicBezTo>
                <a:cubicBezTo>
                  <a:pt x="1975669" y="288364"/>
                  <a:pt x="2001009" y="282859"/>
                  <a:pt x="2026293" y="277665"/>
                </a:cubicBezTo>
                <a:cubicBezTo>
                  <a:pt x="2049085" y="282792"/>
                  <a:pt x="2071543" y="288513"/>
                  <a:pt x="2093685" y="294705"/>
                </a:cubicBezTo>
                <a:close/>
                <a:moveTo>
                  <a:pt x="2025939" y="305813"/>
                </a:moveTo>
                <a:cubicBezTo>
                  <a:pt x="2050108" y="302274"/>
                  <a:pt x="2074239" y="299009"/>
                  <a:pt x="2098351" y="296005"/>
                </a:cubicBezTo>
                <a:cubicBezTo>
                  <a:pt x="2119731" y="302064"/>
                  <a:pt x="2140814" y="308569"/>
                  <a:pt x="2161580" y="315403"/>
                </a:cubicBezTo>
                <a:cubicBezTo>
                  <a:pt x="2138322" y="316371"/>
                  <a:pt x="2115102" y="317582"/>
                  <a:pt x="2091863" y="319030"/>
                </a:cubicBezTo>
                <a:cubicBezTo>
                  <a:pt x="2069424" y="314075"/>
                  <a:pt x="2047486" y="309680"/>
                  <a:pt x="2025939" y="305813"/>
                </a:cubicBezTo>
                <a:close/>
                <a:moveTo>
                  <a:pt x="2166581" y="317046"/>
                </a:moveTo>
                <a:cubicBezTo>
                  <a:pt x="2186715" y="323737"/>
                  <a:pt x="2206533" y="330740"/>
                  <a:pt x="2226053" y="337955"/>
                </a:cubicBezTo>
                <a:cubicBezTo>
                  <a:pt x="2204116" y="336922"/>
                  <a:pt x="2182271" y="336094"/>
                  <a:pt x="2160501" y="335487"/>
                </a:cubicBezTo>
                <a:cubicBezTo>
                  <a:pt x="2139326" y="330028"/>
                  <a:pt x="2118653" y="325031"/>
                  <a:pt x="2098370" y="320482"/>
                </a:cubicBezTo>
                <a:cubicBezTo>
                  <a:pt x="2121107" y="319112"/>
                  <a:pt x="2143844" y="317961"/>
                  <a:pt x="2166581" y="317046"/>
                </a:cubicBezTo>
                <a:close/>
                <a:moveTo>
                  <a:pt x="2170987" y="316881"/>
                </a:moveTo>
                <a:cubicBezTo>
                  <a:pt x="2193686" y="315999"/>
                  <a:pt x="2216404" y="315351"/>
                  <a:pt x="2239160" y="314925"/>
                </a:cubicBezTo>
                <a:cubicBezTo>
                  <a:pt x="2259015" y="323748"/>
                  <a:pt x="2278443" y="332832"/>
                  <a:pt x="2297369" y="342055"/>
                </a:cubicBezTo>
                <a:cubicBezTo>
                  <a:pt x="2275394" y="340566"/>
                  <a:pt x="2253494" y="339292"/>
                  <a:pt x="2231686" y="338227"/>
                </a:cubicBezTo>
                <a:cubicBezTo>
                  <a:pt x="2211013" y="330582"/>
                  <a:pt x="2190805" y="323471"/>
                  <a:pt x="2170987" y="316881"/>
                </a:cubicBezTo>
                <a:close/>
                <a:moveTo>
                  <a:pt x="2301775" y="344213"/>
                </a:moveTo>
                <a:cubicBezTo>
                  <a:pt x="2320459" y="353367"/>
                  <a:pt x="2338678" y="362644"/>
                  <a:pt x="2356395" y="371923"/>
                </a:cubicBezTo>
                <a:cubicBezTo>
                  <a:pt x="2335666" y="368606"/>
                  <a:pt x="2315086" y="365489"/>
                  <a:pt x="2294636" y="362574"/>
                </a:cubicBezTo>
                <a:cubicBezTo>
                  <a:pt x="2275152" y="354726"/>
                  <a:pt x="2256115" y="347329"/>
                  <a:pt x="2237450" y="340369"/>
                </a:cubicBezTo>
                <a:cubicBezTo>
                  <a:pt x="2258811" y="341449"/>
                  <a:pt x="2280265" y="342726"/>
                  <a:pt x="2301775" y="344213"/>
                </a:cubicBezTo>
                <a:close/>
                <a:moveTo>
                  <a:pt x="2306571" y="344553"/>
                </a:moveTo>
                <a:cubicBezTo>
                  <a:pt x="2328118" y="346070"/>
                  <a:pt x="2349777" y="347798"/>
                  <a:pt x="2371528" y="349725"/>
                </a:cubicBezTo>
                <a:cubicBezTo>
                  <a:pt x="2389617" y="360917"/>
                  <a:pt x="2407223" y="372196"/>
                  <a:pt x="2424345" y="383431"/>
                </a:cubicBezTo>
                <a:cubicBezTo>
                  <a:pt x="2403449" y="379700"/>
                  <a:pt x="2382720" y="376175"/>
                  <a:pt x="2362140" y="372849"/>
                </a:cubicBezTo>
                <a:cubicBezTo>
                  <a:pt x="2343233" y="362905"/>
                  <a:pt x="2324716" y="353479"/>
                  <a:pt x="2306571" y="344553"/>
                </a:cubicBezTo>
                <a:close/>
                <a:moveTo>
                  <a:pt x="2428287" y="386017"/>
                </a:moveTo>
                <a:cubicBezTo>
                  <a:pt x="2431596" y="388203"/>
                  <a:pt x="2434905" y="390386"/>
                  <a:pt x="2438196" y="392567"/>
                </a:cubicBezTo>
                <a:cubicBezTo>
                  <a:pt x="2451804" y="401604"/>
                  <a:pt x="2465357" y="410782"/>
                  <a:pt x="2478891" y="420035"/>
                </a:cubicBezTo>
                <a:cubicBezTo>
                  <a:pt x="2459148" y="414582"/>
                  <a:pt x="2439683" y="409352"/>
                  <a:pt x="2420460" y="404335"/>
                </a:cubicBezTo>
                <a:cubicBezTo>
                  <a:pt x="2406535" y="396660"/>
                  <a:pt x="2392573" y="389036"/>
                  <a:pt x="2378518" y="381524"/>
                </a:cubicBezTo>
                <a:cubicBezTo>
                  <a:pt x="2374763" y="379512"/>
                  <a:pt x="2371026" y="377530"/>
                  <a:pt x="2367289" y="375558"/>
                </a:cubicBezTo>
                <a:cubicBezTo>
                  <a:pt x="2387461" y="378852"/>
                  <a:pt x="2407799" y="382334"/>
                  <a:pt x="2428287" y="386017"/>
                </a:cubicBezTo>
                <a:close/>
                <a:moveTo>
                  <a:pt x="2439218" y="391018"/>
                </a:moveTo>
                <a:cubicBezTo>
                  <a:pt x="2437136" y="389633"/>
                  <a:pt x="2435035" y="388246"/>
                  <a:pt x="2432934" y="386859"/>
                </a:cubicBezTo>
                <a:cubicBezTo>
                  <a:pt x="2453236" y="390533"/>
                  <a:pt x="2473704" y="394400"/>
                  <a:pt x="2494378" y="398467"/>
                </a:cubicBezTo>
                <a:cubicBezTo>
                  <a:pt x="2495828" y="399633"/>
                  <a:pt x="2497297" y="400801"/>
                  <a:pt x="2498747" y="401964"/>
                </a:cubicBezTo>
                <a:cubicBezTo>
                  <a:pt x="2513638" y="413943"/>
                  <a:pt x="2528474" y="426066"/>
                  <a:pt x="2543235" y="438301"/>
                </a:cubicBezTo>
                <a:cubicBezTo>
                  <a:pt x="2523343" y="432504"/>
                  <a:pt x="2503748" y="426930"/>
                  <a:pt x="2484450" y="421572"/>
                </a:cubicBezTo>
                <a:cubicBezTo>
                  <a:pt x="2469410" y="411264"/>
                  <a:pt x="2454351" y="401063"/>
                  <a:pt x="2439218" y="391018"/>
                </a:cubicBezTo>
                <a:close/>
                <a:moveTo>
                  <a:pt x="2546786" y="441270"/>
                </a:moveTo>
                <a:cubicBezTo>
                  <a:pt x="2562514" y="454326"/>
                  <a:pt x="2578149" y="467513"/>
                  <a:pt x="2593710" y="480798"/>
                </a:cubicBezTo>
                <a:cubicBezTo>
                  <a:pt x="2575286" y="473529"/>
                  <a:pt x="2556992" y="466419"/>
                  <a:pt x="2538810" y="459466"/>
                </a:cubicBezTo>
                <a:cubicBezTo>
                  <a:pt x="2522320" y="447789"/>
                  <a:pt x="2505793" y="436226"/>
                  <a:pt x="2489191" y="424809"/>
                </a:cubicBezTo>
                <a:cubicBezTo>
                  <a:pt x="2508098" y="430085"/>
                  <a:pt x="2527303" y="435573"/>
                  <a:pt x="2546786" y="441270"/>
                </a:cubicBezTo>
                <a:close/>
                <a:moveTo>
                  <a:pt x="2551266" y="442582"/>
                </a:moveTo>
                <a:cubicBezTo>
                  <a:pt x="2637361" y="467834"/>
                  <a:pt x="2729313" y="497275"/>
                  <a:pt x="2830262" y="531782"/>
                </a:cubicBezTo>
                <a:cubicBezTo>
                  <a:pt x="2936900" y="568230"/>
                  <a:pt x="3042051" y="606914"/>
                  <a:pt x="3153374" y="647868"/>
                </a:cubicBezTo>
                <a:cubicBezTo>
                  <a:pt x="3191058" y="661729"/>
                  <a:pt x="3230006" y="676061"/>
                  <a:pt x="3268750" y="690198"/>
                </a:cubicBezTo>
                <a:cubicBezTo>
                  <a:pt x="3498721" y="774465"/>
                  <a:pt x="3707517" y="842501"/>
                  <a:pt x="3907111" y="898193"/>
                </a:cubicBezTo>
                <a:cubicBezTo>
                  <a:pt x="4140428" y="963289"/>
                  <a:pt x="4356512" y="1010397"/>
                  <a:pt x="4567706" y="1042208"/>
                </a:cubicBezTo>
                <a:cubicBezTo>
                  <a:pt x="4898478" y="1092950"/>
                  <a:pt x="5236258" y="1122499"/>
                  <a:pt x="5571640" y="1130038"/>
                </a:cubicBezTo>
                <a:lnTo>
                  <a:pt x="5575098" y="1130116"/>
                </a:lnTo>
                <a:cubicBezTo>
                  <a:pt x="5639832" y="1131571"/>
                  <a:pt x="5705291" y="1133040"/>
                  <a:pt x="5771252" y="1134356"/>
                </a:cubicBezTo>
                <a:cubicBezTo>
                  <a:pt x="5766549" y="1136295"/>
                  <a:pt x="5761826" y="1138233"/>
                  <a:pt x="5757086" y="1140172"/>
                </a:cubicBezTo>
                <a:cubicBezTo>
                  <a:pt x="5691720" y="1144093"/>
                  <a:pt x="5624402" y="1147866"/>
                  <a:pt x="5554760" y="1151514"/>
                </a:cubicBezTo>
                <a:cubicBezTo>
                  <a:pt x="5207219" y="1169715"/>
                  <a:pt x="4882582" y="1161018"/>
                  <a:pt x="4562277" y="1124927"/>
                </a:cubicBezTo>
                <a:cubicBezTo>
                  <a:pt x="4161362" y="1080803"/>
                  <a:pt x="3732838" y="963737"/>
                  <a:pt x="3288568" y="776983"/>
                </a:cubicBezTo>
                <a:cubicBezTo>
                  <a:pt x="3200000" y="739897"/>
                  <a:pt x="3112660" y="701587"/>
                  <a:pt x="3028182" y="664539"/>
                </a:cubicBezTo>
                <a:cubicBezTo>
                  <a:pt x="2975123" y="641268"/>
                  <a:pt x="2920243" y="617204"/>
                  <a:pt x="2866738" y="594183"/>
                </a:cubicBezTo>
                <a:cubicBezTo>
                  <a:pt x="2772351" y="553578"/>
                  <a:pt x="2684155" y="516561"/>
                  <a:pt x="2599045" y="482906"/>
                </a:cubicBezTo>
                <a:cubicBezTo>
                  <a:pt x="2583187" y="469353"/>
                  <a:pt x="2567273" y="455904"/>
                  <a:pt x="2551266" y="442582"/>
                </a:cubicBezTo>
                <a:close/>
                <a:moveTo>
                  <a:pt x="2865994" y="595889"/>
                </a:moveTo>
                <a:cubicBezTo>
                  <a:pt x="2919518" y="618909"/>
                  <a:pt x="2974380" y="642969"/>
                  <a:pt x="3027438" y="666240"/>
                </a:cubicBezTo>
                <a:cubicBezTo>
                  <a:pt x="3111916" y="703292"/>
                  <a:pt x="3199275" y="741604"/>
                  <a:pt x="3287843" y="778695"/>
                </a:cubicBezTo>
                <a:cubicBezTo>
                  <a:pt x="3499669" y="867735"/>
                  <a:pt x="3709172" y="941532"/>
                  <a:pt x="3910531" y="998038"/>
                </a:cubicBezTo>
                <a:cubicBezTo>
                  <a:pt x="4132397" y="1060295"/>
                  <a:pt x="4351603" y="1103609"/>
                  <a:pt x="4562072" y="1126773"/>
                </a:cubicBezTo>
                <a:cubicBezTo>
                  <a:pt x="4882471" y="1162873"/>
                  <a:pt x="5207219" y="1171578"/>
                  <a:pt x="5554871" y="1153368"/>
                </a:cubicBezTo>
                <a:cubicBezTo>
                  <a:pt x="5622580" y="1149820"/>
                  <a:pt x="5688095" y="1146154"/>
                  <a:pt x="5751769" y="1142349"/>
                </a:cubicBezTo>
                <a:cubicBezTo>
                  <a:pt x="5747418" y="1144126"/>
                  <a:pt x="5743068" y="1145903"/>
                  <a:pt x="5738718" y="1147679"/>
                </a:cubicBezTo>
                <a:cubicBezTo>
                  <a:pt x="5670061" y="1157409"/>
                  <a:pt x="5603263" y="1166443"/>
                  <a:pt x="5537860" y="1174849"/>
                </a:cubicBezTo>
                <a:cubicBezTo>
                  <a:pt x="5186062" y="1220061"/>
                  <a:pt x="4865069" y="1231392"/>
                  <a:pt x="4556551" y="1209485"/>
                </a:cubicBezTo>
                <a:cubicBezTo>
                  <a:pt x="4146563" y="1181295"/>
                  <a:pt x="3726387" y="1065566"/>
                  <a:pt x="3307735" y="865511"/>
                </a:cubicBezTo>
                <a:cubicBezTo>
                  <a:pt x="3180424" y="804864"/>
                  <a:pt x="3057407" y="739983"/>
                  <a:pt x="2938443" y="677240"/>
                </a:cubicBezTo>
                <a:lnTo>
                  <a:pt x="2887169" y="650210"/>
                </a:lnTo>
                <a:cubicBezTo>
                  <a:pt x="2806558" y="607726"/>
                  <a:pt x="2727807" y="566250"/>
                  <a:pt x="2649483" y="526547"/>
                </a:cubicBezTo>
                <a:cubicBezTo>
                  <a:pt x="2634201" y="513165"/>
                  <a:pt x="2618826" y="499854"/>
                  <a:pt x="2603396" y="486626"/>
                </a:cubicBezTo>
                <a:cubicBezTo>
                  <a:pt x="2686925" y="519739"/>
                  <a:pt x="2773503" y="556093"/>
                  <a:pt x="2865994" y="595889"/>
                </a:cubicBezTo>
                <a:close/>
                <a:moveTo>
                  <a:pt x="5756621" y="1142060"/>
                </a:moveTo>
                <a:cubicBezTo>
                  <a:pt x="5760525" y="1141826"/>
                  <a:pt x="5764410" y="1141592"/>
                  <a:pt x="5768296" y="1141356"/>
                </a:cubicBezTo>
                <a:cubicBezTo>
                  <a:pt x="5764243" y="1142641"/>
                  <a:pt x="5760191" y="1143918"/>
                  <a:pt x="5756137" y="1145200"/>
                </a:cubicBezTo>
                <a:cubicBezTo>
                  <a:pt x="5752438" y="1145727"/>
                  <a:pt x="5748757" y="1146251"/>
                  <a:pt x="5745094" y="1146773"/>
                </a:cubicBezTo>
                <a:cubicBezTo>
                  <a:pt x="5748924" y="1145206"/>
                  <a:pt x="5752772" y="1143633"/>
                  <a:pt x="5756621" y="1142060"/>
                </a:cubicBezTo>
                <a:close/>
                <a:moveTo>
                  <a:pt x="5761975" y="1139876"/>
                </a:moveTo>
                <a:cubicBezTo>
                  <a:pt x="5766381" y="1138067"/>
                  <a:pt x="5770806" y="1136249"/>
                  <a:pt x="5775212" y="1134433"/>
                </a:cubicBezTo>
                <a:cubicBezTo>
                  <a:pt x="5779841" y="1134526"/>
                  <a:pt x="5784489" y="1134615"/>
                  <a:pt x="5789118" y="1134704"/>
                </a:cubicBezTo>
                <a:cubicBezTo>
                  <a:pt x="5784582" y="1136156"/>
                  <a:pt x="5780027" y="1137608"/>
                  <a:pt x="5775491" y="1139058"/>
                </a:cubicBezTo>
                <a:cubicBezTo>
                  <a:pt x="5770992" y="1139333"/>
                  <a:pt x="5766493" y="1139605"/>
                  <a:pt x="5761975" y="1139876"/>
                </a:cubicBezTo>
                <a:close/>
                <a:moveTo>
                  <a:pt x="5794863" y="1134819"/>
                </a:moveTo>
                <a:cubicBezTo>
                  <a:pt x="5799195" y="1134903"/>
                  <a:pt x="5803507" y="1134987"/>
                  <a:pt x="5807821" y="1135068"/>
                </a:cubicBezTo>
                <a:cubicBezTo>
                  <a:pt x="5803898" y="1135979"/>
                  <a:pt x="5799975" y="1136892"/>
                  <a:pt x="5796034" y="1137803"/>
                </a:cubicBezTo>
                <a:cubicBezTo>
                  <a:pt x="5791702" y="1138069"/>
                  <a:pt x="5787370" y="1138335"/>
                  <a:pt x="5783039" y="1138599"/>
                </a:cubicBezTo>
                <a:cubicBezTo>
                  <a:pt x="5786980" y="1137340"/>
                  <a:pt x="5790940" y="1136080"/>
                  <a:pt x="5794863" y="1134819"/>
                </a:cubicBezTo>
                <a:close/>
                <a:moveTo>
                  <a:pt x="5800384" y="1133061"/>
                </a:moveTo>
                <a:cubicBezTo>
                  <a:pt x="5804883" y="1131618"/>
                  <a:pt x="5809364" y="1130171"/>
                  <a:pt x="5813863" y="1128727"/>
                </a:cubicBezTo>
                <a:cubicBezTo>
                  <a:pt x="5818826" y="1129212"/>
                  <a:pt x="5823809" y="1129696"/>
                  <a:pt x="5828791" y="1130181"/>
                </a:cubicBezTo>
                <a:cubicBezTo>
                  <a:pt x="5824292" y="1131233"/>
                  <a:pt x="5819793" y="1132287"/>
                  <a:pt x="5815276" y="1133339"/>
                </a:cubicBezTo>
                <a:cubicBezTo>
                  <a:pt x="5810293" y="1133246"/>
                  <a:pt x="5805329" y="1133155"/>
                  <a:pt x="5800384" y="1133061"/>
                </a:cubicBezTo>
                <a:close/>
                <a:moveTo>
                  <a:pt x="5834573" y="1130740"/>
                </a:moveTo>
                <a:cubicBezTo>
                  <a:pt x="5838775" y="1131148"/>
                  <a:pt x="5842957" y="1131555"/>
                  <a:pt x="5847159" y="1131962"/>
                </a:cubicBezTo>
                <a:cubicBezTo>
                  <a:pt x="5843199" y="1132547"/>
                  <a:pt x="5839277" y="1133128"/>
                  <a:pt x="5835317" y="1133708"/>
                </a:cubicBezTo>
                <a:cubicBezTo>
                  <a:pt x="5831171" y="1133633"/>
                  <a:pt x="5827007" y="1133555"/>
                  <a:pt x="5822861" y="1133477"/>
                </a:cubicBezTo>
                <a:cubicBezTo>
                  <a:pt x="5826765" y="1132566"/>
                  <a:pt x="5830669" y="1131653"/>
                  <a:pt x="5834573" y="1130740"/>
                </a:cubicBezTo>
                <a:close/>
                <a:moveTo>
                  <a:pt x="5840206" y="1129420"/>
                </a:moveTo>
                <a:cubicBezTo>
                  <a:pt x="5844705" y="1128363"/>
                  <a:pt x="5849223" y="1127305"/>
                  <a:pt x="5853703" y="1126249"/>
                </a:cubicBezTo>
                <a:cubicBezTo>
                  <a:pt x="5858611" y="1127098"/>
                  <a:pt x="5863519" y="1127950"/>
                  <a:pt x="5868428" y="1128800"/>
                </a:cubicBezTo>
                <a:cubicBezTo>
                  <a:pt x="5863872" y="1129480"/>
                  <a:pt x="5859318" y="1130157"/>
                  <a:pt x="5854782" y="1130832"/>
                </a:cubicBezTo>
                <a:cubicBezTo>
                  <a:pt x="5849911" y="1130361"/>
                  <a:pt x="5845059" y="1129891"/>
                  <a:pt x="5840206" y="1129420"/>
                </a:cubicBezTo>
                <a:close/>
                <a:moveTo>
                  <a:pt x="5874246" y="1129807"/>
                </a:moveTo>
                <a:cubicBezTo>
                  <a:pt x="5878485" y="1130542"/>
                  <a:pt x="5882743" y="1131276"/>
                  <a:pt x="5887000" y="1132012"/>
                </a:cubicBezTo>
                <a:cubicBezTo>
                  <a:pt x="5883040" y="1132272"/>
                  <a:pt x="5879099" y="1132533"/>
                  <a:pt x="5875120" y="1132791"/>
                </a:cubicBezTo>
                <a:cubicBezTo>
                  <a:pt x="5870900" y="1132384"/>
                  <a:pt x="5866680" y="1131977"/>
                  <a:pt x="5862441" y="1131570"/>
                </a:cubicBezTo>
                <a:cubicBezTo>
                  <a:pt x="5866382" y="1130986"/>
                  <a:pt x="5870305" y="1130397"/>
                  <a:pt x="5874246" y="1129807"/>
                </a:cubicBezTo>
                <a:close/>
                <a:moveTo>
                  <a:pt x="5880084" y="1128933"/>
                </a:moveTo>
                <a:cubicBezTo>
                  <a:pt x="5884602" y="1128257"/>
                  <a:pt x="5889138" y="1127574"/>
                  <a:pt x="5893674" y="1126892"/>
                </a:cubicBezTo>
                <a:cubicBezTo>
                  <a:pt x="5898638" y="1128123"/>
                  <a:pt x="5903602" y="1129352"/>
                  <a:pt x="5908584" y="1130584"/>
                </a:cubicBezTo>
                <a:cubicBezTo>
                  <a:pt x="5904029" y="1130887"/>
                  <a:pt x="5899475" y="1131190"/>
                  <a:pt x="5894920" y="1131493"/>
                </a:cubicBezTo>
                <a:cubicBezTo>
                  <a:pt x="5889974" y="1130640"/>
                  <a:pt x="5885029" y="1129787"/>
                  <a:pt x="5880084" y="1128933"/>
                </a:cubicBezTo>
                <a:close/>
                <a:moveTo>
                  <a:pt x="5914514" y="1132051"/>
                </a:moveTo>
                <a:cubicBezTo>
                  <a:pt x="5918772" y="1133103"/>
                  <a:pt x="5923048" y="1134156"/>
                  <a:pt x="5927305" y="1135208"/>
                </a:cubicBezTo>
                <a:cubicBezTo>
                  <a:pt x="5923364" y="1135150"/>
                  <a:pt x="5919423" y="1135094"/>
                  <a:pt x="5915481" y="1135035"/>
                </a:cubicBezTo>
                <a:cubicBezTo>
                  <a:pt x="5911224" y="1134302"/>
                  <a:pt x="5906948" y="1133570"/>
                  <a:pt x="5902709" y="1132836"/>
                </a:cubicBezTo>
                <a:cubicBezTo>
                  <a:pt x="5906650" y="1132575"/>
                  <a:pt x="5910592" y="1132313"/>
                  <a:pt x="5914514" y="1132051"/>
                </a:cubicBezTo>
                <a:close/>
                <a:moveTo>
                  <a:pt x="5920612" y="1131640"/>
                </a:moveTo>
                <a:cubicBezTo>
                  <a:pt x="5925149" y="1131333"/>
                  <a:pt x="5929685" y="1131029"/>
                  <a:pt x="5934221" y="1130720"/>
                </a:cubicBezTo>
                <a:cubicBezTo>
                  <a:pt x="5939203" y="1132317"/>
                  <a:pt x="5944205" y="1133914"/>
                  <a:pt x="5949206" y="1135513"/>
                </a:cubicBezTo>
                <a:cubicBezTo>
                  <a:pt x="5944632" y="1135451"/>
                  <a:pt x="5940077" y="1135386"/>
                  <a:pt x="5935522" y="1135323"/>
                </a:cubicBezTo>
                <a:cubicBezTo>
                  <a:pt x="5930540" y="1134094"/>
                  <a:pt x="5925576" y="1132867"/>
                  <a:pt x="5920612" y="1131640"/>
                </a:cubicBezTo>
                <a:close/>
                <a:moveTo>
                  <a:pt x="5955322" y="1137467"/>
                </a:moveTo>
                <a:cubicBezTo>
                  <a:pt x="5959598" y="1138831"/>
                  <a:pt x="5963874" y="1140196"/>
                  <a:pt x="5968150" y="1141560"/>
                </a:cubicBezTo>
                <a:cubicBezTo>
                  <a:pt x="5964245" y="1141200"/>
                  <a:pt x="5960342" y="1140835"/>
                  <a:pt x="5956456" y="1140475"/>
                </a:cubicBezTo>
                <a:cubicBezTo>
                  <a:pt x="5952143" y="1139419"/>
                  <a:pt x="5947848" y="1138363"/>
                  <a:pt x="5943554" y="1137305"/>
                </a:cubicBezTo>
                <a:cubicBezTo>
                  <a:pt x="5947477" y="1137357"/>
                  <a:pt x="5951399" y="1137415"/>
                  <a:pt x="5955322" y="1137467"/>
                </a:cubicBezTo>
                <a:close/>
                <a:moveTo>
                  <a:pt x="5961699" y="1137550"/>
                </a:moveTo>
                <a:cubicBezTo>
                  <a:pt x="5966235" y="1137608"/>
                  <a:pt x="5970771" y="1137658"/>
                  <a:pt x="5975289" y="1137714"/>
                </a:cubicBezTo>
                <a:cubicBezTo>
                  <a:pt x="5980308" y="1139673"/>
                  <a:pt x="5985346" y="1141635"/>
                  <a:pt x="5990366" y="1143594"/>
                </a:cubicBezTo>
                <a:cubicBezTo>
                  <a:pt x="5985830" y="1143181"/>
                  <a:pt x="5981294" y="1142769"/>
                  <a:pt x="5976776" y="1142352"/>
                </a:cubicBezTo>
                <a:cubicBezTo>
                  <a:pt x="5971738" y="1140752"/>
                  <a:pt x="5966718" y="1139151"/>
                  <a:pt x="5961699" y="1137550"/>
                </a:cubicBezTo>
                <a:close/>
                <a:moveTo>
                  <a:pt x="5996650" y="1146033"/>
                </a:moveTo>
                <a:cubicBezTo>
                  <a:pt x="6000889" y="1147690"/>
                  <a:pt x="6005146" y="1149344"/>
                  <a:pt x="6009422" y="1151001"/>
                </a:cubicBezTo>
                <a:cubicBezTo>
                  <a:pt x="6005574" y="1150356"/>
                  <a:pt x="6001725" y="1149711"/>
                  <a:pt x="5997877" y="1149064"/>
                </a:cubicBezTo>
                <a:cubicBezTo>
                  <a:pt x="5993582" y="1147699"/>
                  <a:pt x="5989288" y="1146335"/>
                  <a:pt x="5984993" y="1144970"/>
                </a:cubicBezTo>
                <a:cubicBezTo>
                  <a:pt x="5988878" y="1145325"/>
                  <a:pt x="5992764" y="1145680"/>
                  <a:pt x="5996650" y="1146033"/>
                </a:cubicBezTo>
                <a:close/>
                <a:moveTo>
                  <a:pt x="6003342" y="1146643"/>
                </a:moveTo>
                <a:cubicBezTo>
                  <a:pt x="6007972" y="1147061"/>
                  <a:pt x="6012601" y="1147474"/>
                  <a:pt x="6017230" y="1147889"/>
                </a:cubicBezTo>
                <a:cubicBezTo>
                  <a:pt x="6022287" y="1150205"/>
                  <a:pt x="6027344" y="1152520"/>
                  <a:pt x="6032400" y="1154836"/>
                </a:cubicBezTo>
                <a:cubicBezTo>
                  <a:pt x="6027753" y="1154065"/>
                  <a:pt x="6023105" y="1153295"/>
                  <a:pt x="6018457" y="1152520"/>
                </a:cubicBezTo>
                <a:cubicBezTo>
                  <a:pt x="6013419" y="1150560"/>
                  <a:pt x="6008381" y="1148603"/>
                  <a:pt x="6003342" y="1146643"/>
                </a:cubicBezTo>
                <a:close/>
                <a:moveTo>
                  <a:pt x="6038870" y="1157794"/>
                </a:moveTo>
                <a:cubicBezTo>
                  <a:pt x="6043127" y="1159744"/>
                  <a:pt x="6047422" y="1161694"/>
                  <a:pt x="6051698" y="1163643"/>
                </a:cubicBezTo>
                <a:cubicBezTo>
                  <a:pt x="6047719" y="1162689"/>
                  <a:pt x="6043759" y="1161732"/>
                  <a:pt x="6039800" y="1160776"/>
                </a:cubicBezTo>
                <a:cubicBezTo>
                  <a:pt x="6035524" y="1159125"/>
                  <a:pt x="6031266" y="1157472"/>
                  <a:pt x="6027009" y="1155822"/>
                </a:cubicBezTo>
                <a:cubicBezTo>
                  <a:pt x="6030950" y="1156482"/>
                  <a:pt x="6034910" y="1157140"/>
                  <a:pt x="6038870" y="1157794"/>
                </a:cubicBezTo>
                <a:close/>
                <a:moveTo>
                  <a:pt x="6045916" y="1158967"/>
                </a:moveTo>
                <a:cubicBezTo>
                  <a:pt x="6050248" y="1159685"/>
                  <a:pt x="6054598" y="1160395"/>
                  <a:pt x="6058948" y="1161109"/>
                </a:cubicBezTo>
                <a:cubicBezTo>
                  <a:pt x="6063968" y="1163736"/>
                  <a:pt x="6069006" y="1166365"/>
                  <a:pt x="6074044" y="1168992"/>
                </a:cubicBezTo>
                <a:cubicBezTo>
                  <a:pt x="6069731" y="1167965"/>
                  <a:pt x="6065437" y="1166933"/>
                  <a:pt x="6061123" y="1165904"/>
                </a:cubicBezTo>
                <a:cubicBezTo>
                  <a:pt x="6056048" y="1163591"/>
                  <a:pt x="6050973" y="1161280"/>
                  <a:pt x="6045916" y="1158967"/>
                </a:cubicBezTo>
                <a:close/>
                <a:moveTo>
                  <a:pt x="6080774" y="1172505"/>
                </a:moveTo>
                <a:cubicBezTo>
                  <a:pt x="6084939" y="1174675"/>
                  <a:pt x="6089103" y="1176844"/>
                  <a:pt x="6093267" y="1179014"/>
                </a:cubicBezTo>
                <a:cubicBezTo>
                  <a:pt x="6089828" y="1177943"/>
                  <a:pt x="6086370" y="1176872"/>
                  <a:pt x="6082931" y="1175800"/>
                </a:cubicBezTo>
                <a:cubicBezTo>
                  <a:pt x="6078617" y="1173844"/>
                  <a:pt x="6074286" y="1171890"/>
                  <a:pt x="6069991" y="1169932"/>
                </a:cubicBezTo>
                <a:cubicBezTo>
                  <a:pt x="6073579" y="1170791"/>
                  <a:pt x="6077168" y="1171650"/>
                  <a:pt x="6080774" y="1172505"/>
                </a:cubicBezTo>
                <a:close/>
                <a:moveTo>
                  <a:pt x="6088211" y="1174269"/>
                </a:moveTo>
                <a:cubicBezTo>
                  <a:pt x="6148260" y="1188523"/>
                  <a:pt x="6208829" y="1202444"/>
                  <a:pt x="6269715" y="1215649"/>
                </a:cubicBezTo>
                <a:cubicBezTo>
                  <a:pt x="6575259" y="1281093"/>
                  <a:pt x="6821962" y="1307982"/>
                  <a:pt x="7046114" y="1300257"/>
                </a:cubicBezTo>
                <a:cubicBezTo>
                  <a:pt x="7334070" y="1290337"/>
                  <a:pt x="7586462" y="1223359"/>
                  <a:pt x="7817697" y="1095494"/>
                </a:cubicBezTo>
                <a:cubicBezTo>
                  <a:pt x="7925191" y="1036577"/>
                  <a:pt x="8037983" y="966044"/>
                  <a:pt x="8172656" y="873526"/>
                </a:cubicBezTo>
                <a:cubicBezTo>
                  <a:pt x="8250924" y="819863"/>
                  <a:pt x="8329099" y="763646"/>
                  <a:pt x="8404691" y="709278"/>
                </a:cubicBezTo>
                <a:cubicBezTo>
                  <a:pt x="8620421" y="554117"/>
                  <a:pt x="8829514" y="403768"/>
                  <a:pt x="9056008" y="296014"/>
                </a:cubicBezTo>
                <a:cubicBezTo>
                  <a:pt x="9070156" y="299154"/>
                  <a:pt x="9084267" y="302435"/>
                  <a:pt x="9098285" y="305854"/>
                </a:cubicBezTo>
                <a:cubicBezTo>
                  <a:pt x="9081553" y="314977"/>
                  <a:pt x="9064709" y="324408"/>
                  <a:pt x="9047717" y="334235"/>
                </a:cubicBezTo>
                <a:cubicBezTo>
                  <a:pt x="8851452" y="447802"/>
                  <a:pt x="8665913" y="594153"/>
                  <a:pt x="8486491" y="735681"/>
                </a:cubicBezTo>
                <a:cubicBezTo>
                  <a:pt x="8401994" y="802332"/>
                  <a:pt x="8314617" y="871252"/>
                  <a:pt x="8226607" y="936423"/>
                </a:cubicBezTo>
                <a:cubicBezTo>
                  <a:pt x="8094090" y="1034721"/>
                  <a:pt x="7981261" y="1109751"/>
                  <a:pt x="7871518" y="1172544"/>
                </a:cubicBezTo>
                <a:cubicBezTo>
                  <a:pt x="7346563" y="1475048"/>
                  <a:pt x="6780318" y="1376096"/>
                  <a:pt x="6295649" y="1239409"/>
                </a:cubicBezTo>
                <a:cubicBezTo>
                  <a:pt x="6231009" y="1221039"/>
                  <a:pt x="6166851" y="1201779"/>
                  <a:pt x="6103344" y="1182143"/>
                </a:cubicBezTo>
                <a:cubicBezTo>
                  <a:pt x="6098287" y="1179518"/>
                  <a:pt x="6093249" y="1176893"/>
                  <a:pt x="6088211" y="1174269"/>
                </a:cubicBezTo>
                <a:close/>
                <a:moveTo>
                  <a:pt x="6295148" y="1241193"/>
                </a:moveTo>
                <a:cubicBezTo>
                  <a:pt x="6606789" y="1329090"/>
                  <a:pt x="6858456" y="1370671"/>
                  <a:pt x="7087144" y="1372043"/>
                </a:cubicBezTo>
                <a:cubicBezTo>
                  <a:pt x="7226577" y="1372861"/>
                  <a:pt x="7360228" y="1358248"/>
                  <a:pt x="7484435" y="1328556"/>
                </a:cubicBezTo>
                <a:cubicBezTo>
                  <a:pt x="7620577" y="1296018"/>
                  <a:pt x="7751122" y="1244071"/>
                  <a:pt x="7872448" y="1174152"/>
                </a:cubicBezTo>
                <a:cubicBezTo>
                  <a:pt x="7982247" y="1111326"/>
                  <a:pt x="8095131" y="1036259"/>
                  <a:pt x="8227723" y="937916"/>
                </a:cubicBezTo>
                <a:cubicBezTo>
                  <a:pt x="8315732" y="872728"/>
                  <a:pt x="8403129" y="803798"/>
                  <a:pt x="8487625" y="737142"/>
                </a:cubicBezTo>
                <a:cubicBezTo>
                  <a:pt x="8690007" y="577518"/>
                  <a:pt x="8886291" y="422706"/>
                  <a:pt x="9100162" y="306315"/>
                </a:cubicBezTo>
                <a:cubicBezTo>
                  <a:pt x="9114421" y="309803"/>
                  <a:pt x="9128625" y="313436"/>
                  <a:pt x="9142755" y="317212"/>
                </a:cubicBezTo>
                <a:cubicBezTo>
                  <a:pt x="9131302" y="324230"/>
                  <a:pt x="9119814" y="331391"/>
                  <a:pt x="9108268" y="338757"/>
                </a:cubicBezTo>
                <a:cubicBezTo>
                  <a:pt x="8916185" y="461255"/>
                  <a:pt x="8736466" y="615806"/>
                  <a:pt x="8562658" y="765267"/>
                </a:cubicBezTo>
                <a:cubicBezTo>
                  <a:pt x="8471451" y="843695"/>
                  <a:pt x="8377157" y="924791"/>
                  <a:pt x="8281637" y="1000847"/>
                </a:cubicBezTo>
                <a:cubicBezTo>
                  <a:pt x="8150756" y="1105155"/>
                  <a:pt x="8037834" y="1184712"/>
                  <a:pt x="7926250" y="1251216"/>
                </a:cubicBezTo>
                <a:cubicBezTo>
                  <a:pt x="7394101" y="1569928"/>
                  <a:pt x="6816254" y="1437022"/>
                  <a:pt x="6321175" y="1264984"/>
                </a:cubicBezTo>
                <a:cubicBezTo>
                  <a:pt x="6255214" y="1241956"/>
                  <a:pt x="6189866" y="1217923"/>
                  <a:pt x="6125281" y="1193485"/>
                </a:cubicBezTo>
                <a:cubicBezTo>
                  <a:pt x="6121061" y="1191304"/>
                  <a:pt x="6116841" y="1189124"/>
                  <a:pt x="6112639" y="1186941"/>
                </a:cubicBezTo>
                <a:cubicBezTo>
                  <a:pt x="6172930" y="1205532"/>
                  <a:pt x="6233815" y="1223766"/>
                  <a:pt x="6295148" y="1241193"/>
                </a:cubicBezTo>
                <a:close/>
                <a:moveTo>
                  <a:pt x="9102598" y="304988"/>
                </a:moveTo>
                <a:cubicBezTo>
                  <a:pt x="9115333" y="298076"/>
                  <a:pt x="9128142" y="291298"/>
                  <a:pt x="9141007" y="284664"/>
                </a:cubicBezTo>
                <a:cubicBezTo>
                  <a:pt x="9155080" y="287312"/>
                  <a:pt x="9169116" y="290111"/>
                  <a:pt x="9183078" y="293066"/>
                </a:cubicBezTo>
                <a:cubicBezTo>
                  <a:pt x="9170418" y="300457"/>
                  <a:pt x="9157702" y="308057"/>
                  <a:pt x="9144930" y="315871"/>
                </a:cubicBezTo>
                <a:cubicBezTo>
                  <a:pt x="9130875" y="312103"/>
                  <a:pt x="9116764" y="308474"/>
                  <a:pt x="9102598" y="304988"/>
                </a:cubicBezTo>
                <a:close/>
                <a:moveTo>
                  <a:pt x="9143759" y="283238"/>
                </a:moveTo>
                <a:cubicBezTo>
                  <a:pt x="9156345" y="276776"/>
                  <a:pt x="9169005" y="270451"/>
                  <a:pt x="9181721" y="264274"/>
                </a:cubicBezTo>
                <a:cubicBezTo>
                  <a:pt x="9195553" y="266088"/>
                  <a:pt x="9209404" y="268061"/>
                  <a:pt x="9223272" y="270210"/>
                </a:cubicBezTo>
                <a:cubicBezTo>
                  <a:pt x="9210723" y="277150"/>
                  <a:pt x="9198137" y="284292"/>
                  <a:pt x="9185514" y="291641"/>
                </a:cubicBezTo>
                <a:cubicBezTo>
                  <a:pt x="9171626" y="288687"/>
                  <a:pt x="9157720" y="285893"/>
                  <a:pt x="9143759" y="283238"/>
                </a:cubicBezTo>
                <a:close/>
                <a:moveTo>
                  <a:pt x="9227362" y="270836"/>
                </a:moveTo>
                <a:cubicBezTo>
                  <a:pt x="9240636" y="272926"/>
                  <a:pt x="9253948" y="275205"/>
                  <a:pt x="9267277" y="277611"/>
                </a:cubicBezTo>
                <a:cubicBezTo>
                  <a:pt x="9254728" y="285380"/>
                  <a:pt x="9242142" y="293359"/>
                  <a:pt x="9229519" y="301556"/>
                </a:cubicBezTo>
                <a:cubicBezTo>
                  <a:pt x="9216096" y="298366"/>
                  <a:pt x="9202636" y="295334"/>
                  <a:pt x="9189139" y="292430"/>
                </a:cubicBezTo>
                <a:cubicBezTo>
                  <a:pt x="9201799" y="285097"/>
                  <a:pt x="9214534" y="277897"/>
                  <a:pt x="9227362" y="270836"/>
                </a:cubicBezTo>
                <a:close/>
                <a:moveTo>
                  <a:pt x="9229984" y="269392"/>
                </a:moveTo>
                <a:cubicBezTo>
                  <a:pt x="9242551" y="262489"/>
                  <a:pt x="9255211" y="255724"/>
                  <a:pt x="9267946" y="249101"/>
                </a:cubicBezTo>
                <a:cubicBezTo>
                  <a:pt x="9280997" y="250429"/>
                  <a:pt x="9294085" y="251888"/>
                  <a:pt x="9307192" y="253532"/>
                </a:cubicBezTo>
                <a:cubicBezTo>
                  <a:pt x="9294699" y="260864"/>
                  <a:pt x="9282187" y="268401"/>
                  <a:pt x="9269638" y="276150"/>
                </a:cubicBezTo>
                <a:cubicBezTo>
                  <a:pt x="9256458" y="273751"/>
                  <a:pt x="9243239" y="271494"/>
                  <a:pt x="9229984" y="269392"/>
                </a:cubicBezTo>
                <a:close/>
                <a:moveTo>
                  <a:pt x="9270847" y="247583"/>
                </a:moveTo>
                <a:cubicBezTo>
                  <a:pt x="9283303" y="241133"/>
                  <a:pt x="9295852" y="234825"/>
                  <a:pt x="9308456" y="228661"/>
                </a:cubicBezTo>
                <a:cubicBezTo>
                  <a:pt x="9321266" y="229226"/>
                  <a:pt x="9334093" y="229951"/>
                  <a:pt x="9346958" y="230832"/>
                </a:cubicBezTo>
                <a:cubicBezTo>
                  <a:pt x="9334576" y="237690"/>
                  <a:pt x="9322195" y="244746"/>
                  <a:pt x="9309795" y="252000"/>
                </a:cubicBezTo>
                <a:cubicBezTo>
                  <a:pt x="9296856" y="250369"/>
                  <a:pt x="9283860" y="248912"/>
                  <a:pt x="9270847" y="247583"/>
                </a:cubicBezTo>
                <a:close/>
                <a:moveTo>
                  <a:pt x="9312063" y="226885"/>
                </a:moveTo>
                <a:cubicBezTo>
                  <a:pt x="9324388" y="220897"/>
                  <a:pt x="9336789" y="215054"/>
                  <a:pt x="9349282" y="209350"/>
                </a:cubicBezTo>
                <a:cubicBezTo>
                  <a:pt x="9361738" y="209220"/>
                  <a:pt x="9374231" y="209207"/>
                  <a:pt x="9386799" y="209384"/>
                </a:cubicBezTo>
                <a:cubicBezTo>
                  <a:pt x="9374511" y="215790"/>
                  <a:pt x="9362240" y="222381"/>
                  <a:pt x="9349951" y="229163"/>
                </a:cubicBezTo>
                <a:cubicBezTo>
                  <a:pt x="9337329" y="228263"/>
                  <a:pt x="9324705" y="227482"/>
                  <a:pt x="9312063" y="226885"/>
                </a:cubicBezTo>
                <a:close/>
                <a:moveTo>
                  <a:pt x="9353410" y="207472"/>
                </a:moveTo>
                <a:cubicBezTo>
                  <a:pt x="9372093" y="198993"/>
                  <a:pt x="9390963" y="190826"/>
                  <a:pt x="9410001" y="183021"/>
                </a:cubicBezTo>
                <a:cubicBezTo>
                  <a:pt x="9419724" y="182949"/>
                  <a:pt x="9429465" y="182986"/>
                  <a:pt x="9439244" y="183152"/>
                </a:cubicBezTo>
                <a:cubicBezTo>
                  <a:pt x="9422884" y="190984"/>
                  <a:pt x="9406561" y="199101"/>
                  <a:pt x="9390220" y="207575"/>
                </a:cubicBezTo>
                <a:cubicBezTo>
                  <a:pt x="9377968" y="207378"/>
                  <a:pt x="9365698" y="207368"/>
                  <a:pt x="9353410" y="207472"/>
                </a:cubicBezTo>
                <a:close/>
                <a:moveTo>
                  <a:pt x="9415057" y="180995"/>
                </a:moveTo>
                <a:cubicBezTo>
                  <a:pt x="9429261" y="175232"/>
                  <a:pt x="9443576" y="169671"/>
                  <a:pt x="9458002" y="164306"/>
                </a:cubicBezTo>
                <a:cubicBezTo>
                  <a:pt x="9466219" y="163817"/>
                  <a:pt x="9474456" y="163408"/>
                  <a:pt x="9482710" y="163086"/>
                </a:cubicBezTo>
                <a:cubicBezTo>
                  <a:pt x="9476724" y="165745"/>
                  <a:pt x="9470737" y="168426"/>
                  <a:pt x="9464751" y="171172"/>
                </a:cubicBezTo>
                <a:cubicBezTo>
                  <a:pt x="9457519" y="174479"/>
                  <a:pt x="9450325" y="177864"/>
                  <a:pt x="9443111" y="181291"/>
                </a:cubicBezTo>
                <a:cubicBezTo>
                  <a:pt x="9433760" y="181088"/>
                  <a:pt x="9424409" y="180982"/>
                  <a:pt x="9415057" y="180995"/>
                </a:cubicBezTo>
                <a:close/>
                <a:moveTo>
                  <a:pt x="9456720" y="162359"/>
                </a:moveTo>
                <a:cubicBezTo>
                  <a:pt x="9455325" y="162441"/>
                  <a:pt x="9453931" y="162530"/>
                  <a:pt x="9452537" y="162618"/>
                </a:cubicBezTo>
                <a:cubicBezTo>
                  <a:pt x="9454953" y="162151"/>
                  <a:pt x="9457371" y="161688"/>
                  <a:pt x="9459787" y="161235"/>
                </a:cubicBezTo>
                <a:cubicBezTo>
                  <a:pt x="9458765" y="161612"/>
                  <a:pt x="9457742" y="161980"/>
                  <a:pt x="9456720" y="162359"/>
                </a:cubicBezTo>
                <a:close/>
                <a:moveTo>
                  <a:pt x="9378749" y="181603"/>
                </a:moveTo>
                <a:cubicBezTo>
                  <a:pt x="9374529" y="181737"/>
                  <a:pt x="9370290" y="181854"/>
                  <a:pt x="9366051" y="182032"/>
                </a:cubicBezTo>
                <a:cubicBezTo>
                  <a:pt x="9380310" y="178385"/>
                  <a:pt x="9394644" y="174940"/>
                  <a:pt x="9409071" y="171696"/>
                </a:cubicBezTo>
                <a:cubicBezTo>
                  <a:pt x="9398976" y="174888"/>
                  <a:pt x="9388862" y="178175"/>
                  <a:pt x="9378749" y="181603"/>
                </a:cubicBezTo>
                <a:close/>
                <a:moveTo>
                  <a:pt x="9372056" y="183895"/>
                </a:moveTo>
                <a:cubicBezTo>
                  <a:pt x="9366367" y="185851"/>
                  <a:pt x="9360678" y="187818"/>
                  <a:pt x="9354990" y="189850"/>
                </a:cubicBezTo>
                <a:cubicBezTo>
                  <a:pt x="9338294" y="195799"/>
                  <a:pt x="9321619" y="202083"/>
                  <a:pt x="9304942" y="208651"/>
                </a:cubicBezTo>
                <a:cubicBezTo>
                  <a:pt x="9292728" y="209146"/>
                  <a:pt x="9280495" y="209787"/>
                  <a:pt x="9268225" y="210577"/>
                </a:cubicBezTo>
                <a:cubicBezTo>
                  <a:pt x="9297135" y="201118"/>
                  <a:pt x="9326396" y="192442"/>
                  <a:pt x="9356068" y="184628"/>
                </a:cubicBezTo>
                <a:cubicBezTo>
                  <a:pt x="9361403" y="184351"/>
                  <a:pt x="9366720" y="184102"/>
                  <a:pt x="9372056" y="183895"/>
                </a:cubicBezTo>
                <a:close/>
                <a:moveTo>
                  <a:pt x="9298045" y="199582"/>
                </a:moveTo>
                <a:cubicBezTo>
                  <a:pt x="9286184" y="203221"/>
                  <a:pt x="9274323" y="207026"/>
                  <a:pt x="9262462" y="210966"/>
                </a:cubicBezTo>
                <a:cubicBezTo>
                  <a:pt x="9223588" y="213617"/>
                  <a:pt x="9184491" y="217755"/>
                  <a:pt x="9144948" y="223394"/>
                </a:cubicBezTo>
                <a:cubicBezTo>
                  <a:pt x="9179583" y="212522"/>
                  <a:pt x="9214591" y="202886"/>
                  <a:pt x="9250061" y="194682"/>
                </a:cubicBezTo>
                <a:cubicBezTo>
                  <a:pt x="9282578" y="190216"/>
                  <a:pt x="9315410" y="186965"/>
                  <a:pt x="9348557" y="185039"/>
                </a:cubicBezTo>
                <a:cubicBezTo>
                  <a:pt x="9331769" y="189584"/>
                  <a:pt x="9314945" y="194405"/>
                  <a:pt x="9298045" y="199582"/>
                </a:cubicBezTo>
                <a:close/>
                <a:moveTo>
                  <a:pt x="9255956" y="213143"/>
                </a:moveTo>
                <a:cubicBezTo>
                  <a:pt x="9244392" y="217032"/>
                  <a:pt x="9232847" y="221049"/>
                  <a:pt x="9221264" y="225234"/>
                </a:cubicBezTo>
                <a:cubicBezTo>
                  <a:pt x="9190329" y="225545"/>
                  <a:pt x="9159226" y="226759"/>
                  <a:pt x="9127882" y="228860"/>
                </a:cubicBezTo>
                <a:cubicBezTo>
                  <a:pt x="9130670" y="227947"/>
                  <a:pt x="9133459" y="227039"/>
                  <a:pt x="9136248" y="226143"/>
                </a:cubicBezTo>
                <a:cubicBezTo>
                  <a:pt x="9175716" y="220362"/>
                  <a:pt x="9215613" y="215998"/>
                  <a:pt x="9255956" y="213143"/>
                </a:cubicBezTo>
                <a:close/>
                <a:moveTo>
                  <a:pt x="9117806" y="229531"/>
                </a:moveTo>
                <a:cubicBezTo>
                  <a:pt x="9115444" y="229704"/>
                  <a:pt x="9113046" y="229902"/>
                  <a:pt x="9110685" y="230087"/>
                </a:cubicBezTo>
                <a:cubicBezTo>
                  <a:pt x="9114105" y="229531"/>
                  <a:pt x="9117545" y="229014"/>
                  <a:pt x="9120985" y="228478"/>
                </a:cubicBezTo>
                <a:cubicBezTo>
                  <a:pt x="9119924" y="228828"/>
                  <a:pt x="9118865" y="229177"/>
                  <a:pt x="9117806" y="229531"/>
                </a:cubicBezTo>
                <a:close/>
                <a:moveTo>
                  <a:pt x="9110424" y="232042"/>
                </a:moveTo>
                <a:cubicBezTo>
                  <a:pt x="9103880" y="234260"/>
                  <a:pt x="9097336" y="236532"/>
                  <a:pt x="9090755" y="238856"/>
                </a:cubicBezTo>
                <a:cubicBezTo>
                  <a:pt x="9080381" y="238895"/>
                  <a:pt x="9069971" y="238993"/>
                  <a:pt x="9059522" y="239215"/>
                </a:cubicBezTo>
                <a:cubicBezTo>
                  <a:pt x="9069022" y="237376"/>
                  <a:pt x="9078541" y="235591"/>
                  <a:pt x="9088078" y="233911"/>
                </a:cubicBezTo>
                <a:cubicBezTo>
                  <a:pt x="9095514" y="233241"/>
                  <a:pt x="9102970" y="232617"/>
                  <a:pt x="9110424" y="232042"/>
                </a:cubicBezTo>
                <a:close/>
                <a:moveTo>
                  <a:pt x="9050915" y="239451"/>
                </a:moveTo>
                <a:cubicBezTo>
                  <a:pt x="9048107" y="239523"/>
                  <a:pt x="9045281" y="239600"/>
                  <a:pt x="9042456" y="239687"/>
                </a:cubicBezTo>
                <a:cubicBezTo>
                  <a:pt x="9044501" y="239090"/>
                  <a:pt x="9046527" y="238505"/>
                  <a:pt x="9048572" y="237915"/>
                </a:cubicBezTo>
                <a:cubicBezTo>
                  <a:pt x="9056176" y="237056"/>
                  <a:pt x="9063798" y="236249"/>
                  <a:pt x="9071421" y="235489"/>
                </a:cubicBezTo>
                <a:cubicBezTo>
                  <a:pt x="9064598" y="236764"/>
                  <a:pt x="9057756" y="238088"/>
                  <a:pt x="9050915" y="239451"/>
                </a:cubicBezTo>
                <a:close/>
                <a:moveTo>
                  <a:pt x="9042865" y="241066"/>
                </a:moveTo>
                <a:cubicBezTo>
                  <a:pt x="9037399" y="242184"/>
                  <a:pt x="9031915" y="243320"/>
                  <a:pt x="9026412" y="244495"/>
                </a:cubicBezTo>
                <a:cubicBezTo>
                  <a:pt x="9030018" y="243396"/>
                  <a:pt x="9033625" y="242310"/>
                  <a:pt x="9037231" y="241237"/>
                </a:cubicBezTo>
                <a:cubicBezTo>
                  <a:pt x="9039110" y="241176"/>
                  <a:pt x="9040987" y="241120"/>
                  <a:pt x="9042865" y="241066"/>
                </a:cubicBezTo>
                <a:close/>
                <a:moveTo>
                  <a:pt x="9006593" y="248060"/>
                </a:moveTo>
                <a:cubicBezTo>
                  <a:pt x="8997038" y="247731"/>
                  <a:pt x="8987445" y="247495"/>
                  <a:pt x="8977834" y="247309"/>
                </a:cubicBezTo>
                <a:cubicBezTo>
                  <a:pt x="8989992" y="245454"/>
                  <a:pt x="9002188" y="243719"/>
                  <a:pt x="9014402" y="242106"/>
                </a:cubicBezTo>
                <a:cubicBezTo>
                  <a:pt x="9018734" y="241914"/>
                  <a:pt x="9023066" y="241764"/>
                  <a:pt x="9027397" y="241602"/>
                </a:cubicBezTo>
                <a:cubicBezTo>
                  <a:pt x="9020481" y="243697"/>
                  <a:pt x="9013547" y="245848"/>
                  <a:pt x="9006593" y="248060"/>
                </a:cubicBezTo>
                <a:close/>
                <a:moveTo>
                  <a:pt x="9001630" y="249635"/>
                </a:moveTo>
                <a:cubicBezTo>
                  <a:pt x="9000347" y="250046"/>
                  <a:pt x="8999064" y="250449"/>
                  <a:pt x="8997782" y="250864"/>
                </a:cubicBezTo>
                <a:cubicBezTo>
                  <a:pt x="8987835" y="253158"/>
                  <a:pt x="8977834" y="255551"/>
                  <a:pt x="8967813" y="258033"/>
                </a:cubicBezTo>
                <a:cubicBezTo>
                  <a:pt x="8955989" y="256874"/>
                  <a:pt x="8944109" y="255796"/>
                  <a:pt x="8932211" y="254842"/>
                </a:cubicBezTo>
                <a:cubicBezTo>
                  <a:pt x="8944146" y="252727"/>
                  <a:pt x="8956101" y="250721"/>
                  <a:pt x="8968091" y="248828"/>
                </a:cubicBezTo>
                <a:cubicBezTo>
                  <a:pt x="8979246" y="248999"/>
                  <a:pt x="8990438" y="249267"/>
                  <a:pt x="9001630" y="249635"/>
                </a:cubicBezTo>
                <a:close/>
                <a:moveTo>
                  <a:pt x="8916650" y="255733"/>
                </a:moveTo>
                <a:cubicBezTo>
                  <a:pt x="8904827" y="257930"/>
                  <a:pt x="8892947" y="260224"/>
                  <a:pt x="8881029" y="262665"/>
                </a:cubicBezTo>
                <a:cubicBezTo>
                  <a:pt x="8868146" y="260884"/>
                  <a:pt x="8855225" y="259228"/>
                  <a:pt x="8842249" y="257661"/>
                </a:cubicBezTo>
                <a:cubicBezTo>
                  <a:pt x="8853850" y="256101"/>
                  <a:pt x="8865450" y="254616"/>
                  <a:pt x="8877070" y="253255"/>
                </a:cubicBezTo>
                <a:cubicBezTo>
                  <a:pt x="8890325" y="253954"/>
                  <a:pt x="8903507" y="254788"/>
                  <a:pt x="8916650" y="255733"/>
                </a:cubicBezTo>
                <a:close/>
                <a:moveTo>
                  <a:pt x="8837657" y="257096"/>
                </a:moveTo>
                <a:cubicBezTo>
                  <a:pt x="8825777" y="255683"/>
                  <a:pt x="8813842" y="254378"/>
                  <a:pt x="8801888" y="253145"/>
                </a:cubicBezTo>
                <a:cubicBezTo>
                  <a:pt x="8811909" y="252481"/>
                  <a:pt x="8821966" y="251888"/>
                  <a:pt x="8832024" y="251366"/>
                </a:cubicBezTo>
                <a:cubicBezTo>
                  <a:pt x="8844684" y="251766"/>
                  <a:pt x="8857271" y="252290"/>
                  <a:pt x="8869838" y="252909"/>
                </a:cubicBezTo>
                <a:cubicBezTo>
                  <a:pt x="8859148" y="254205"/>
                  <a:pt x="8848421" y="255621"/>
                  <a:pt x="8837657" y="257096"/>
                </a:cubicBezTo>
                <a:close/>
                <a:moveTo>
                  <a:pt x="8829402" y="258248"/>
                </a:moveTo>
                <a:cubicBezTo>
                  <a:pt x="8761582" y="267828"/>
                  <a:pt x="8692368" y="280926"/>
                  <a:pt x="8621499" y="297624"/>
                </a:cubicBezTo>
                <a:cubicBezTo>
                  <a:pt x="8373086" y="356154"/>
                  <a:pt x="8126290" y="453443"/>
                  <a:pt x="7896579" y="549860"/>
                </a:cubicBezTo>
                <a:cubicBezTo>
                  <a:pt x="7835266" y="575666"/>
                  <a:pt x="7772782" y="602441"/>
                  <a:pt x="7712379" y="628333"/>
                </a:cubicBezTo>
                <a:cubicBezTo>
                  <a:pt x="7657071" y="652036"/>
                  <a:pt x="7599885" y="676545"/>
                  <a:pt x="7543219" y="700477"/>
                </a:cubicBezTo>
                <a:cubicBezTo>
                  <a:pt x="7141449" y="871938"/>
                  <a:pt x="6696323" y="994442"/>
                  <a:pt x="6142385" y="1086008"/>
                </a:cubicBezTo>
                <a:cubicBezTo>
                  <a:pt x="6083972" y="1095503"/>
                  <a:pt x="6027176" y="1104518"/>
                  <a:pt x="5971738" y="1113094"/>
                </a:cubicBezTo>
                <a:cubicBezTo>
                  <a:pt x="5965212" y="1109641"/>
                  <a:pt x="5958687" y="1106193"/>
                  <a:pt x="5952198" y="1102752"/>
                </a:cubicBezTo>
                <a:cubicBezTo>
                  <a:pt x="6009626" y="1088881"/>
                  <a:pt x="6064916" y="1075265"/>
                  <a:pt x="6117268" y="1062264"/>
                </a:cubicBezTo>
                <a:cubicBezTo>
                  <a:pt x="6610340" y="938803"/>
                  <a:pt x="7059090" y="795289"/>
                  <a:pt x="7489175" y="623529"/>
                </a:cubicBezTo>
                <a:cubicBezTo>
                  <a:pt x="7607991" y="576486"/>
                  <a:pt x="7724408" y="530661"/>
                  <a:pt x="7842238" y="487178"/>
                </a:cubicBezTo>
                <a:cubicBezTo>
                  <a:pt x="8142855" y="376467"/>
                  <a:pt x="8459646" y="277787"/>
                  <a:pt x="8789246" y="254009"/>
                </a:cubicBezTo>
                <a:cubicBezTo>
                  <a:pt x="8802688" y="255305"/>
                  <a:pt x="8816072" y="256726"/>
                  <a:pt x="8829402" y="258248"/>
                </a:cubicBezTo>
                <a:close/>
                <a:moveTo>
                  <a:pt x="5946975" y="1102097"/>
                </a:moveTo>
                <a:cubicBezTo>
                  <a:pt x="5941583" y="1103399"/>
                  <a:pt x="5936155" y="1104704"/>
                  <a:pt x="5930726" y="1106009"/>
                </a:cubicBezTo>
                <a:cubicBezTo>
                  <a:pt x="5924219" y="1103004"/>
                  <a:pt x="5917750" y="1100009"/>
                  <a:pt x="5911261" y="1097014"/>
                </a:cubicBezTo>
                <a:cubicBezTo>
                  <a:pt x="5916634" y="1095243"/>
                  <a:pt x="5921988" y="1093473"/>
                  <a:pt x="5927361" y="1091701"/>
                </a:cubicBezTo>
                <a:cubicBezTo>
                  <a:pt x="5933887" y="1095157"/>
                  <a:pt x="5940431" y="1098624"/>
                  <a:pt x="5946975" y="1102097"/>
                </a:cubicBezTo>
                <a:close/>
                <a:moveTo>
                  <a:pt x="5908789" y="1095869"/>
                </a:moveTo>
                <a:cubicBezTo>
                  <a:pt x="5907394" y="1095224"/>
                  <a:pt x="5905981" y="1094577"/>
                  <a:pt x="5904587" y="1093934"/>
                </a:cubicBezTo>
                <a:cubicBezTo>
                  <a:pt x="5899456" y="1091560"/>
                  <a:pt x="5894381" y="1089217"/>
                  <a:pt x="5889287" y="1086858"/>
                </a:cubicBezTo>
                <a:cubicBezTo>
                  <a:pt x="5894641" y="1084592"/>
                  <a:pt x="5900014" y="1082326"/>
                  <a:pt x="5905386" y="1080052"/>
                </a:cubicBezTo>
                <a:cubicBezTo>
                  <a:pt x="5906539" y="1080664"/>
                  <a:pt x="5907673" y="1081264"/>
                  <a:pt x="5908826" y="1081876"/>
                </a:cubicBezTo>
                <a:cubicBezTo>
                  <a:pt x="5914236" y="1084742"/>
                  <a:pt x="5919646" y="1087617"/>
                  <a:pt x="5925074" y="1090495"/>
                </a:cubicBezTo>
                <a:cubicBezTo>
                  <a:pt x="5919664" y="1092287"/>
                  <a:pt x="5914236" y="1094077"/>
                  <a:pt x="5908789" y="1095869"/>
                </a:cubicBezTo>
                <a:close/>
                <a:moveTo>
                  <a:pt x="5903806" y="1095624"/>
                </a:moveTo>
                <a:cubicBezTo>
                  <a:pt x="5904606" y="1095988"/>
                  <a:pt x="5905405" y="1096356"/>
                  <a:pt x="5906186" y="1096721"/>
                </a:cubicBezTo>
                <a:cubicBezTo>
                  <a:pt x="5900664" y="1098535"/>
                  <a:pt x="5895143" y="1100350"/>
                  <a:pt x="5889603" y="1102164"/>
                </a:cubicBezTo>
                <a:cubicBezTo>
                  <a:pt x="5886517" y="1100956"/>
                  <a:pt x="5883430" y="1099742"/>
                  <a:pt x="5880344" y="1098535"/>
                </a:cubicBezTo>
                <a:cubicBezTo>
                  <a:pt x="5877091" y="1097254"/>
                  <a:pt x="5873875" y="1095996"/>
                  <a:pt x="5870621" y="1094720"/>
                </a:cubicBezTo>
                <a:cubicBezTo>
                  <a:pt x="5876068" y="1092430"/>
                  <a:pt x="5881515" y="1090136"/>
                  <a:pt x="5886963" y="1087836"/>
                </a:cubicBezTo>
                <a:cubicBezTo>
                  <a:pt x="5892577" y="1090429"/>
                  <a:pt x="5898155" y="1093010"/>
                  <a:pt x="5903806" y="1095624"/>
                </a:cubicBezTo>
                <a:close/>
                <a:moveTo>
                  <a:pt x="5868409" y="1093850"/>
                </a:moveTo>
                <a:cubicBezTo>
                  <a:pt x="5795030" y="1065058"/>
                  <a:pt x="5725332" y="1037752"/>
                  <a:pt x="5656192" y="1011583"/>
                </a:cubicBezTo>
                <a:cubicBezTo>
                  <a:pt x="5577217" y="981692"/>
                  <a:pt x="5496105" y="950692"/>
                  <a:pt x="5417651" y="920710"/>
                </a:cubicBezTo>
                <a:cubicBezTo>
                  <a:pt x="5151576" y="819036"/>
                  <a:pt x="4876466" y="713900"/>
                  <a:pt x="4596540" y="617604"/>
                </a:cubicBezTo>
                <a:cubicBezTo>
                  <a:pt x="4176030" y="473551"/>
                  <a:pt x="3678143" y="316734"/>
                  <a:pt x="3173583" y="245850"/>
                </a:cubicBezTo>
                <a:cubicBezTo>
                  <a:pt x="2989438" y="220107"/>
                  <a:pt x="2818661" y="208160"/>
                  <a:pt x="2651528" y="209307"/>
                </a:cubicBezTo>
                <a:cubicBezTo>
                  <a:pt x="2520926" y="210205"/>
                  <a:pt x="2391681" y="219060"/>
                  <a:pt x="2261878" y="236071"/>
                </a:cubicBezTo>
                <a:cubicBezTo>
                  <a:pt x="2240127" y="223905"/>
                  <a:pt x="2218654" y="212765"/>
                  <a:pt x="2197312" y="202581"/>
                </a:cubicBezTo>
                <a:cubicBezTo>
                  <a:pt x="2337414" y="174128"/>
                  <a:pt x="2476140" y="155745"/>
                  <a:pt x="2615796" y="147031"/>
                </a:cubicBezTo>
                <a:cubicBezTo>
                  <a:pt x="2788469" y="136256"/>
                  <a:pt x="2969620" y="140346"/>
                  <a:pt x="3154229" y="159184"/>
                </a:cubicBezTo>
                <a:cubicBezTo>
                  <a:pt x="3580689" y="202853"/>
                  <a:pt x="4040594" y="322207"/>
                  <a:pt x="4601597" y="534792"/>
                </a:cubicBezTo>
                <a:cubicBezTo>
                  <a:pt x="4961947" y="671620"/>
                  <a:pt x="5312760" y="828839"/>
                  <a:pt x="5652028" y="980876"/>
                </a:cubicBezTo>
                <a:lnTo>
                  <a:pt x="5672329" y="989971"/>
                </a:lnTo>
                <a:cubicBezTo>
                  <a:pt x="5741469" y="1020704"/>
                  <a:pt x="5811427" y="1052941"/>
                  <a:pt x="5884899" y="1086882"/>
                </a:cubicBezTo>
                <a:cubicBezTo>
                  <a:pt x="5879415" y="1089202"/>
                  <a:pt x="5873912" y="1091525"/>
                  <a:pt x="5868409" y="1093850"/>
                </a:cubicBezTo>
                <a:close/>
                <a:moveTo>
                  <a:pt x="2259276" y="236413"/>
                </a:moveTo>
                <a:cubicBezTo>
                  <a:pt x="2234066" y="239739"/>
                  <a:pt x="2208819" y="243366"/>
                  <a:pt x="2183536" y="247311"/>
                </a:cubicBezTo>
                <a:cubicBezTo>
                  <a:pt x="2161505" y="237627"/>
                  <a:pt x="2138992" y="228536"/>
                  <a:pt x="2116069" y="220185"/>
                </a:cubicBezTo>
                <a:cubicBezTo>
                  <a:pt x="2142356" y="214139"/>
                  <a:pt x="2168570" y="208445"/>
                  <a:pt x="2194765" y="203105"/>
                </a:cubicBezTo>
                <a:cubicBezTo>
                  <a:pt x="2216702" y="213531"/>
                  <a:pt x="2238231" y="224680"/>
                  <a:pt x="2259276" y="236413"/>
                </a:cubicBezTo>
                <a:close/>
                <a:moveTo>
                  <a:pt x="2180134" y="247835"/>
                </a:moveTo>
                <a:cubicBezTo>
                  <a:pt x="2154943" y="251793"/>
                  <a:pt x="2129715" y="256069"/>
                  <a:pt x="2104431" y="260646"/>
                </a:cubicBezTo>
                <a:cubicBezTo>
                  <a:pt x="2080764" y="252879"/>
                  <a:pt x="2057470" y="246023"/>
                  <a:pt x="2034417" y="240042"/>
                </a:cubicBezTo>
                <a:cubicBezTo>
                  <a:pt x="2060593" y="233323"/>
                  <a:pt x="2086695" y="226967"/>
                  <a:pt x="2112741" y="220949"/>
                </a:cubicBezTo>
                <a:cubicBezTo>
                  <a:pt x="2135627" y="229216"/>
                  <a:pt x="2158103" y="238226"/>
                  <a:pt x="2180134" y="247835"/>
                </a:cubicBezTo>
                <a:close/>
                <a:moveTo>
                  <a:pt x="2100304" y="261405"/>
                </a:moveTo>
                <a:cubicBezTo>
                  <a:pt x="2075299" y="265967"/>
                  <a:pt x="2050238" y="270834"/>
                  <a:pt x="2025121" y="276005"/>
                </a:cubicBezTo>
                <a:cubicBezTo>
                  <a:pt x="2000600" y="270533"/>
                  <a:pt x="1976506" y="265908"/>
                  <a:pt x="1952672" y="262089"/>
                </a:cubicBezTo>
                <a:cubicBezTo>
                  <a:pt x="1978588" y="254764"/>
                  <a:pt x="2004430" y="247770"/>
                  <a:pt x="2030178" y="241128"/>
                </a:cubicBezTo>
                <a:cubicBezTo>
                  <a:pt x="2053975" y="247177"/>
                  <a:pt x="2077362" y="253989"/>
                  <a:pt x="2100304" y="261405"/>
                </a:cubicBezTo>
                <a:close/>
                <a:moveTo>
                  <a:pt x="2021849" y="276679"/>
                </a:moveTo>
                <a:cubicBezTo>
                  <a:pt x="1996250" y="281974"/>
                  <a:pt x="1970575" y="287577"/>
                  <a:pt x="1944827" y="293508"/>
                </a:cubicBezTo>
                <a:cubicBezTo>
                  <a:pt x="1921142" y="290604"/>
                  <a:pt x="1897847" y="288360"/>
                  <a:pt x="1874776" y="286767"/>
                </a:cubicBezTo>
                <a:cubicBezTo>
                  <a:pt x="1873251" y="286661"/>
                  <a:pt x="1871727" y="286575"/>
                  <a:pt x="1870202" y="286475"/>
                </a:cubicBezTo>
                <a:cubicBezTo>
                  <a:pt x="1896750" y="278288"/>
                  <a:pt x="1923205" y="270453"/>
                  <a:pt x="1949567" y="262976"/>
                </a:cubicBezTo>
                <a:cubicBezTo>
                  <a:pt x="1973996" y="266817"/>
                  <a:pt x="1998090" y="271424"/>
                  <a:pt x="2021849" y="276679"/>
                </a:cubicBezTo>
                <a:close/>
                <a:moveTo>
                  <a:pt x="1938710" y="294917"/>
                </a:moveTo>
                <a:cubicBezTo>
                  <a:pt x="1923466" y="298457"/>
                  <a:pt x="1908184" y="302101"/>
                  <a:pt x="1892883" y="305865"/>
                </a:cubicBezTo>
                <a:cubicBezTo>
                  <a:pt x="1883104" y="308266"/>
                  <a:pt x="1873344" y="310705"/>
                  <a:pt x="1863621" y="313179"/>
                </a:cubicBezTo>
                <a:cubicBezTo>
                  <a:pt x="1843866" y="312651"/>
                  <a:pt x="1824344" y="312504"/>
                  <a:pt x="1804977" y="312748"/>
                </a:cubicBezTo>
                <a:cubicBezTo>
                  <a:pt x="1799041" y="312822"/>
                  <a:pt x="1793129" y="312945"/>
                  <a:pt x="1787229" y="313092"/>
                </a:cubicBezTo>
                <a:cubicBezTo>
                  <a:pt x="1802397" y="308039"/>
                  <a:pt x="1817573" y="303062"/>
                  <a:pt x="1832766" y="298208"/>
                </a:cubicBezTo>
                <a:cubicBezTo>
                  <a:pt x="1843251" y="294856"/>
                  <a:pt x="1853712" y="291580"/>
                  <a:pt x="1864160" y="288338"/>
                </a:cubicBezTo>
                <a:cubicBezTo>
                  <a:pt x="1889388" y="289834"/>
                  <a:pt x="1914263" y="292067"/>
                  <a:pt x="1938710" y="294917"/>
                </a:cubicBezTo>
                <a:close/>
                <a:moveTo>
                  <a:pt x="1856516" y="315012"/>
                </a:moveTo>
                <a:cubicBezTo>
                  <a:pt x="1831261" y="321484"/>
                  <a:pt x="1806139" y="328188"/>
                  <a:pt x="1781157" y="335159"/>
                </a:cubicBezTo>
                <a:cubicBezTo>
                  <a:pt x="1765732" y="336158"/>
                  <a:pt x="1750420" y="337355"/>
                  <a:pt x="1735185" y="338749"/>
                </a:cubicBezTo>
                <a:cubicBezTo>
                  <a:pt x="1724657" y="339712"/>
                  <a:pt x="1714192" y="340783"/>
                  <a:pt x="1703775" y="341936"/>
                </a:cubicBezTo>
                <a:cubicBezTo>
                  <a:pt x="1729280" y="332798"/>
                  <a:pt x="1754802" y="323936"/>
                  <a:pt x="1780357" y="315369"/>
                </a:cubicBezTo>
                <a:cubicBezTo>
                  <a:pt x="1806115" y="314572"/>
                  <a:pt x="1831514" y="314486"/>
                  <a:pt x="1856516" y="315012"/>
                </a:cubicBezTo>
                <a:close/>
                <a:moveTo>
                  <a:pt x="1772880" y="337494"/>
                </a:moveTo>
                <a:cubicBezTo>
                  <a:pt x="1747453" y="344656"/>
                  <a:pt x="1722154" y="352062"/>
                  <a:pt x="1696990" y="359752"/>
                </a:cubicBezTo>
                <a:cubicBezTo>
                  <a:pt x="1686404" y="361358"/>
                  <a:pt x="1675861" y="363012"/>
                  <a:pt x="1665405" y="364771"/>
                </a:cubicBezTo>
                <a:cubicBezTo>
                  <a:pt x="1650151" y="367339"/>
                  <a:pt x="1635042" y="370112"/>
                  <a:pt x="1620015" y="373007"/>
                </a:cubicBezTo>
                <a:cubicBezTo>
                  <a:pt x="1645381" y="363273"/>
                  <a:pt x="1670752" y="353812"/>
                  <a:pt x="1696144" y="344656"/>
                </a:cubicBezTo>
                <a:cubicBezTo>
                  <a:pt x="1722086" y="341620"/>
                  <a:pt x="1747678" y="339264"/>
                  <a:pt x="1772880" y="337494"/>
                </a:cubicBezTo>
                <a:close/>
                <a:moveTo>
                  <a:pt x="1695127" y="362267"/>
                </a:moveTo>
                <a:cubicBezTo>
                  <a:pt x="1717178" y="358900"/>
                  <a:pt x="1739459" y="355829"/>
                  <a:pt x="1762043" y="353118"/>
                </a:cubicBezTo>
                <a:cubicBezTo>
                  <a:pt x="1741736" y="357762"/>
                  <a:pt x="1721554" y="362576"/>
                  <a:pt x="1701507" y="367582"/>
                </a:cubicBezTo>
                <a:cubicBezTo>
                  <a:pt x="1678109" y="372163"/>
                  <a:pt x="1654994" y="377064"/>
                  <a:pt x="1632098" y="382236"/>
                </a:cubicBezTo>
                <a:cubicBezTo>
                  <a:pt x="1653027" y="375398"/>
                  <a:pt x="1674030" y="368729"/>
                  <a:pt x="1695127" y="362267"/>
                </a:cubicBezTo>
                <a:close/>
                <a:moveTo>
                  <a:pt x="1709793" y="357835"/>
                </a:moveTo>
                <a:cubicBezTo>
                  <a:pt x="1733700" y="350625"/>
                  <a:pt x="1757712" y="343633"/>
                  <a:pt x="1781854" y="336896"/>
                </a:cubicBezTo>
                <a:cubicBezTo>
                  <a:pt x="1805942" y="335330"/>
                  <a:pt x="1829668" y="334293"/>
                  <a:pt x="1852994" y="333711"/>
                </a:cubicBezTo>
                <a:cubicBezTo>
                  <a:pt x="1828977" y="338480"/>
                  <a:pt x="1805124" y="343460"/>
                  <a:pt x="1781475" y="348710"/>
                </a:cubicBezTo>
                <a:cubicBezTo>
                  <a:pt x="1757215" y="351380"/>
                  <a:pt x="1733333" y="354418"/>
                  <a:pt x="1709793" y="357835"/>
                </a:cubicBezTo>
                <a:close/>
                <a:moveTo>
                  <a:pt x="1863751" y="333471"/>
                </a:moveTo>
                <a:cubicBezTo>
                  <a:pt x="1885150" y="333060"/>
                  <a:pt x="1906213" y="333029"/>
                  <a:pt x="1926924" y="333302"/>
                </a:cubicBezTo>
                <a:cubicBezTo>
                  <a:pt x="1904893" y="335765"/>
                  <a:pt x="1883142" y="338454"/>
                  <a:pt x="1861595" y="341341"/>
                </a:cubicBezTo>
                <a:cubicBezTo>
                  <a:pt x="1840224" y="342929"/>
                  <a:pt x="1819196" y="344810"/>
                  <a:pt x="1798424" y="346931"/>
                </a:cubicBezTo>
                <a:cubicBezTo>
                  <a:pt x="1820049" y="342248"/>
                  <a:pt x="1841812" y="337751"/>
                  <a:pt x="1863751" y="333471"/>
                </a:cubicBezTo>
                <a:close/>
                <a:moveTo>
                  <a:pt x="1873567" y="331579"/>
                </a:moveTo>
                <a:cubicBezTo>
                  <a:pt x="1896248" y="327221"/>
                  <a:pt x="1919115" y="323084"/>
                  <a:pt x="1942131" y="319149"/>
                </a:cubicBezTo>
                <a:cubicBezTo>
                  <a:pt x="1964440" y="320816"/>
                  <a:pt x="1986340" y="322897"/>
                  <a:pt x="2007832" y="325310"/>
                </a:cubicBezTo>
                <a:cubicBezTo>
                  <a:pt x="1985225" y="327266"/>
                  <a:pt x="1962897" y="329439"/>
                  <a:pt x="1940792" y="331811"/>
                </a:cubicBezTo>
                <a:cubicBezTo>
                  <a:pt x="1917981" y="331356"/>
                  <a:pt x="1895598" y="331278"/>
                  <a:pt x="1873567" y="331579"/>
                </a:cubicBezTo>
                <a:close/>
                <a:moveTo>
                  <a:pt x="2014432" y="326589"/>
                </a:moveTo>
                <a:cubicBezTo>
                  <a:pt x="2015305" y="326513"/>
                  <a:pt x="2016198" y="326446"/>
                  <a:pt x="2017071" y="326371"/>
                </a:cubicBezTo>
                <a:cubicBezTo>
                  <a:pt x="2037150" y="328723"/>
                  <a:pt x="2056819" y="331350"/>
                  <a:pt x="2076117" y="334187"/>
                </a:cubicBezTo>
                <a:cubicBezTo>
                  <a:pt x="2075726" y="334185"/>
                  <a:pt x="2075354" y="334181"/>
                  <a:pt x="2074964" y="334181"/>
                </a:cubicBezTo>
                <a:cubicBezTo>
                  <a:pt x="2054923" y="334120"/>
                  <a:pt x="2035198" y="334258"/>
                  <a:pt x="2015733" y="334568"/>
                </a:cubicBezTo>
                <a:cubicBezTo>
                  <a:pt x="1995134" y="333477"/>
                  <a:pt x="1974944" y="332672"/>
                  <a:pt x="1955089" y="332144"/>
                </a:cubicBezTo>
                <a:cubicBezTo>
                  <a:pt x="1974665" y="330130"/>
                  <a:pt x="1994446" y="328279"/>
                  <a:pt x="2014432" y="326589"/>
                </a:cubicBezTo>
                <a:close/>
                <a:moveTo>
                  <a:pt x="2026162" y="325626"/>
                </a:moveTo>
                <a:cubicBezTo>
                  <a:pt x="2048026" y="323837"/>
                  <a:pt x="2069870" y="322263"/>
                  <a:pt x="2091733" y="320898"/>
                </a:cubicBezTo>
                <a:cubicBezTo>
                  <a:pt x="2112388" y="325431"/>
                  <a:pt x="2132615" y="330249"/>
                  <a:pt x="2152396" y="335273"/>
                </a:cubicBezTo>
                <a:cubicBezTo>
                  <a:pt x="2131109" y="334730"/>
                  <a:pt x="2109878" y="334393"/>
                  <a:pt x="2088703" y="334254"/>
                </a:cubicBezTo>
                <a:cubicBezTo>
                  <a:pt x="2067416" y="331006"/>
                  <a:pt x="2046575" y="328130"/>
                  <a:pt x="2026162" y="325626"/>
                </a:cubicBezTo>
                <a:close/>
                <a:moveTo>
                  <a:pt x="2168588" y="337591"/>
                </a:moveTo>
                <a:cubicBezTo>
                  <a:pt x="2189596" y="338229"/>
                  <a:pt x="2210679" y="339063"/>
                  <a:pt x="2231817" y="340097"/>
                </a:cubicBezTo>
                <a:cubicBezTo>
                  <a:pt x="2250519" y="347069"/>
                  <a:pt x="2268924" y="354232"/>
                  <a:pt x="2287050" y="361501"/>
                </a:cubicBezTo>
                <a:cubicBezTo>
                  <a:pt x="2266768" y="358655"/>
                  <a:pt x="2246597" y="356007"/>
                  <a:pt x="2226500" y="353546"/>
                </a:cubicBezTo>
                <a:cubicBezTo>
                  <a:pt x="2206774" y="347857"/>
                  <a:pt x="2187496" y="342542"/>
                  <a:pt x="2168588" y="337591"/>
                </a:cubicBezTo>
                <a:close/>
                <a:moveTo>
                  <a:pt x="2294227" y="364392"/>
                </a:moveTo>
                <a:cubicBezTo>
                  <a:pt x="2301905" y="367498"/>
                  <a:pt x="2309527" y="370620"/>
                  <a:pt x="2317112" y="373754"/>
                </a:cubicBezTo>
                <a:cubicBezTo>
                  <a:pt x="2326333" y="377571"/>
                  <a:pt x="2335536" y="381464"/>
                  <a:pt x="2344738" y="385359"/>
                </a:cubicBezTo>
                <a:cubicBezTo>
                  <a:pt x="2326519" y="380988"/>
                  <a:pt x="2308467" y="376807"/>
                  <a:pt x="2290564" y="372801"/>
                </a:cubicBezTo>
                <a:cubicBezTo>
                  <a:pt x="2279428" y="369332"/>
                  <a:pt x="2268274" y="365913"/>
                  <a:pt x="2257100" y="362559"/>
                </a:cubicBezTo>
                <a:cubicBezTo>
                  <a:pt x="2250593" y="360599"/>
                  <a:pt x="2244161" y="358694"/>
                  <a:pt x="2237747" y="356814"/>
                </a:cubicBezTo>
                <a:cubicBezTo>
                  <a:pt x="2256487" y="359175"/>
                  <a:pt x="2275301" y="361698"/>
                  <a:pt x="2294227" y="364392"/>
                </a:cubicBezTo>
                <a:close/>
                <a:moveTo>
                  <a:pt x="2317819" y="372038"/>
                </a:moveTo>
                <a:cubicBezTo>
                  <a:pt x="2312446" y="369819"/>
                  <a:pt x="2307129" y="367643"/>
                  <a:pt x="2301830" y="365491"/>
                </a:cubicBezTo>
                <a:cubicBezTo>
                  <a:pt x="2321630" y="368352"/>
                  <a:pt x="2341522" y="371399"/>
                  <a:pt x="2361563" y="374637"/>
                </a:cubicBezTo>
                <a:cubicBezTo>
                  <a:pt x="2366973" y="377482"/>
                  <a:pt x="2372328" y="380326"/>
                  <a:pt x="2377645" y="383165"/>
                </a:cubicBezTo>
                <a:cubicBezTo>
                  <a:pt x="2389543" y="389518"/>
                  <a:pt x="2401367" y="395952"/>
                  <a:pt x="2413154" y="402422"/>
                </a:cubicBezTo>
                <a:cubicBezTo>
                  <a:pt x="2393819" y="397415"/>
                  <a:pt x="2374744" y="392628"/>
                  <a:pt x="2355856" y="388038"/>
                </a:cubicBezTo>
                <a:cubicBezTo>
                  <a:pt x="2343214" y="382635"/>
                  <a:pt x="2330535" y="377294"/>
                  <a:pt x="2317819" y="372038"/>
                </a:cubicBezTo>
                <a:close/>
                <a:moveTo>
                  <a:pt x="2419772" y="406073"/>
                </a:moveTo>
                <a:cubicBezTo>
                  <a:pt x="2435760" y="414889"/>
                  <a:pt x="2451674" y="423792"/>
                  <a:pt x="2467532" y="432814"/>
                </a:cubicBezTo>
                <a:cubicBezTo>
                  <a:pt x="2450261" y="426516"/>
                  <a:pt x="2433064" y="420358"/>
                  <a:pt x="2415905" y="414344"/>
                </a:cubicBezTo>
                <a:cubicBezTo>
                  <a:pt x="2399340" y="406926"/>
                  <a:pt x="2382720" y="399633"/>
                  <a:pt x="2366062" y="392455"/>
                </a:cubicBezTo>
                <a:cubicBezTo>
                  <a:pt x="2383780" y="396813"/>
                  <a:pt x="2401664" y="401349"/>
                  <a:pt x="2419772" y="406073"/>
                </a:cubicBezTo>
                <a:close/>
                <a:moveTo>
                  <a:pt x="2427078" y="407990"/>
                </a:moveTo>
                <a:cubicBezTo>
                  <a:pt x="2445688" y="412883"/>
                  <a:pt x="2464539" y="417977"/>
                  <a:pt x="2483651" y="423279"/>
                </a:cubicBezTo>
                <a:cubicBezTo>
                  <a:pt x="2499732" y="434311"/>
                  <a:pt x="2515757" y="445482"/>
                  <a:pt x="2531746" y="456765"/>
                </a:cubicBezTo>
                <a:cubicBezTo>
                  <a:pt x="2513675" y="449883"/>
                  <a:pt x="2495716" y="443155"/>
                  <a:pt x="2477832" y="436581"/>
                </a:cubicBezTo>
                <a:cubicBezTo>
                  <a:pt x="2460988" y="426936"/>
                  <a:pt x="2444089" y="417402"/>
                  <a:pt x="2427078" y="407990"/>
                </a:cubicBezTo>
                <a:close/>
                <a:moveTo>
                  <a:pt x="2537918" y="461117"/>
                </a:moveTo>
                <a:cubicBezTo>
                  <a:pt x="2552754" y="471629"/>
                  <a:pt x="2567534" y="482237"/>
                  <a:pt x="2582276" y="492914"/>
                </a:cubicBezTo>
                <a:cubicBezTo>
                  <a:pt x="2566325" y="485033"/>
                  <a:pt x="2550355" y="477213"/>
                  <a:pt x="2534386" y="469507"/>
                </a:cubicBezTo>
                <a:cubicBezTo>
                  <a:pt x="2518825" y="460299"/>
                  <a:pt x="2503208" y="451179"/>
                  <a:pt x="2487555" y="442158"/>
                </a:cubicBezTo>
                <a:cubicBezTo>
                  <a:pt x="2504268" y="448345"/>
                  <a:pt x="2521056" y="454663"/>
                  <a:pt x="2537918" y="461117"/>
                </a:cubicBezTo>
                <a:close/>
                <a:moveTo>
                  <a:pt x="2544852" y="463774"/>
                </a:moveTo>
                <a:cubicBezTo>
                  <a:pt x="2562477" y="470541"/>
                  <a:pt x="2580213" y="477457"/>
                  <a:pt x="2598060" y="484518"/>
                </a:cubicBezTo>
                <a:cubicBezTo>
                  <a:pt x="2613007" y="497301"/>
                  <a:pt x="2627899" y="510168"/>
                  <a:pt x="2642697" y="523102"/>
                </a:cubicBezTo>
                <a:cubicBezTo>
                  <a:pt x="2625854" y="514576"/>
                  <a:pt x="2609010" y="506147"/>
                  <a:pt x="2592167" y="497799"/>
                </a:cubicBezTo>
                <a:cubicBezTo>
                  <a:pt x="2576457" y="486370"/>
                  <a:pt x="2560692" y="475023"/>
                  <a:pt x="2544852" y="463774"/>
                </a:cubicBezTo>
                <a:close/>
                <a:moveTo>
                  <a:pt x="2648442" y="528099"/>
                </a:moveTo>
                <a:cubicBezTo>
                  <a:pt x="2662162" y="540124"/>
                  <a:pt x="2675845" y="552199"/>
                  <a:pt x="2689472" y="564301"/>
                </a:cubicBezTo>
                <a:cubicBezTo>
                  <a:pt x="2674469" y="554889"/>
                  <a:pt x="2659485" y="545556"/>
                  <a:pt x="2644519" y="536286"/>
                </a:cubicBezTo>
                <a:cubicBezTo>
                  <a:pt x="2630055" y="525550"/>
                  <a:pt x="2615554" y="514862"/>
                  <a:pt x="2600997" y="504234"/>
                </a:cubicBezTo>
                <a:cubicBezTo>
                  <a:pt x="2616800" y="512101"/>
                  <a:pt x="2632602" y="520077"/>
                  <a:pt x="2648442" y="528099"/>
                </a:cubicBezTo>
                <a:close/>
                <a:moveTo>
                  <a:pt x="2655116" y="531488"/>
                </a:moveTo>
                <a:cubicBezTo>
                  <a:pt x="2731283" y="570189"/>
                  <a:pt x="2807915" y="610543"/>
                  <a:pt x="2886295" y="651854"/>
                </a:cubicBezTo>
                <a:lnTo>
                  <a:pt x="2937569" y="678883"/>
                </a:lnTo>
                <a:cubicBezTo>
                  <a:pt x="3056552" y="741636"/>
                  <a:pt x="3179606" y="806522"/>
                  <a:pt x="3306936" y="867186"/>
                </a:cubicBezTo>
                <a:cubicBezTo>
                  <a:pt x="3725792" y="1067341"/>
                  <a:pt x="4146191" y="1183132"/>
                  <a:pt x="4556421" y="1211338"/>
                </a:cubicBezTo>
                <a:cubicBezTo>
                  <a:pt x="4865069" y="1233253"/>
                  <a:pt x="5186174" y="1221916"/>
                  <a:pt x="5538083" y="1176692"/>
                </a:cubicBezTo>
                <a:cubicBezTo>
                  <a:pt x="5601163" y="1168584"/>
                  <a:pt x="5665543" y="1159893"/>
                  <a:pt x="5731616" y="1150558"/>
                </a:cubicBezTo>
                <a:cubicBezTo>
                  <a:pt x="5727954" y="1152049"/>
                  <a:pt x="5724291" y="1153542"/>
                  <a:pt x="5720610" y="1155031"/>
                </a:cubicBezTo>
                <a:cubicBezTo>
                  <a:pt x="5655151" y="1169787"/>
                  <a:pt x="5588298" y="1184314"/>
                  <a:pt x="5520942" y="1198191"/>
                </a:cubicBezTo>
                <a:cubicBezTo>
                  <a:pt x="5166709" y="1271153"/>
                  <a:pt x="4849397" y="1302499"/>
                  <a:pt x="4550844" y="1294044"/>
                </a:cubicBezTo>
                <a:cubicBezTo>
                  <a:pt x="4136561" y="1283003"/>
                  <a:pt x="3724770" y="1168608"/>
                  <a:pt x="3326903" y="954040"/>
                </a:cubicBezTo>
                <a:cubicBezTo>
                  <a:pt x="3187303" y="878921"/>
                  <a:pt x="3053206" y="795142"/>
                  <a:pt x="2938480" y="722515"/>
                </a:cubicBezTo>
                <a:cubicBezTo>
                  <a:pt x="2904161" y="700791"/>
                  <a:pt x="2869619" y="678748"/>
                  <a:pt x="2836211" y="657429"/>
                </a:cubicBezTo>
                <a:cubicBezTo>
                  <a:pt x="2789845" y="627836"/>
                  <a:pt x="2744260" y="598747"/>
                  <a:pt x="2698953" y="570262"/>
                </a:cubicBezTo>
                <a:cubicBezTo>
                  <a:pt x="2684397" y="557302"/>
                  <a:pt x="2669784" y="544370"/>
                  <a:pt x="2655116" y="531488"/>
                </a:cubicBezTo>
                <a:close/>
                <a:moveTo>
                  <a:pt x="2835226" y="658998"/>
                </a:moveTo>
                <a:cubicBezTo>
                  <a:pt x="2868615" y="680315"/>
                  <a:pt x="2903157" y="702362"/>
                  <a:pt x="2937477" y="724086"/>
                </a:cubicBezTo>
                <a:cubicBezTo>
                  <a:pt x="3052239" y="796732"/>
                  <a:pt x="3186373" y="880529"/>
                  <a:pt x="3326011" y="955678"/>
                </a:cubicBezTo>
                <a:cubicBezTo>
                  <a:pt x="3518651" y="1059563"/>
                  <a:pt x="3717612" y="1141003"/>
                  <a:pt x="3917354" y="1197731"/>
                </a:cubicBezTo>
                <a:cubicBezTo>
                  <a:pt x="4126968" y="1257256"/>
                  <a:pt x="4340077" y="1290287"/>
                  <a:pt x="4550788" y="1295903"/>
                </a:cubicBezTo>
                <a:cubicBezTo>
                  <a:pt x="4582467" y="1296801"/>
                  <a:pt x="4614332" y="1297253"/>
                  <a:pt x="4646476" y="1297253"/>
                </a:cubicBezTo>
                <a:cubicBezTo>
                  <a:pt x="4917217" y="1297249"/>
                  <a:pt x="5204542" y="1265263"/>
                  <a:pt x="5521314" y="1200014"/>
                </a:cubicBezTo>
                <a:cubicBezTo>
                  <a:pt x="5584896" y="1186919"/>
                  <a:pt x="5647994" y="1173241"/>
                  <a:pt x="5709920" y="1159341"/>
                </a:cubicBezTo>
                <a:cubicBezTo>
                  <a:pt x="5708507" y="1159910"/>
                  <a:pt x="5707095" y="1160481"/>
                  <a:pt x="5705682" y="1161049"/>
                </a:cubicBezTo>
                <a:cubicBezTo>
                  <a:pt x="5639144" y="1181784"/>
                  <a:pt x="5571808" y="1202091"/>
                  <a:pt x="5504025" y="1221539"/>
                </a:cubicBezTo>
                <a:cubicBezTo>
                  <a:pt x="5140737" y="1324245"/>
                  <a:pt x="4836030" y="1374153"/>
                  <a:pt x="4545118" y="1378603"/>
                </a:cubicBezTo>
                <a:cubicBezTo>
                  <a:pt x="4129180" y="1385382"/>
                  <a:pt x="3725736" y="1272311"/>
                  <a:pt x="3346070" y="1042574"/>
                </a:cubicBezTo>
                <a:cubicBezTo>
                  <a:pt x="3207270" y="958682"/>
                  <a:pt x="3080256" y="866145"/>
                  <a:pt x="2974342" y="786687"/>
                </a:cubicBezTo>
                <a:cubicBezTo>
                  <a:pt x="2923924" y="748862"/>
                  <a:pt x="2873337" y="710116"/>
                  <a:pt x="2824424" y="672648"/>
                </a:cubicBezTo>
                <a:cubicBezTo>
                  <a:pt x="2799066" y="653220"/>
                  <a:pt x="2773522" y="633657"/>
                  <a:pt x="2747811" y="614079"/>
                </a:cubicBezTo>
                <a:cubicBezTo>
                  <a:pt x="2734369" y="601959"/>
                  <a:pt x="2720891" y="589840"/>
                  <a:pt x="2707338" y="577737"/>
                </a:cubicBezTo>
                <a:cubicBezTo>
                  <a:pt x="2749558" y="604337"/>
                  <a:pt x="2792039" y="631445"/>
                  <a:pt x="2835226" y="658998"/>
                </a:cubicBezTo>
                <a:close/>
                <a:moveTo>
                  <a:pt x="5729962" y="1152916"/>
                </a:moveTo>
                <a:cubicBezTo>
                  <a:pt x="5732657" y="1151828"/>
                  <a:pt x="5735334" y="1150746"/>
                  <a:pt x="5738011" y="1149655"/>
                </a:cubicBezTo>
                <a:cubicBezTo>
                  <a:pt x="5740447" y="1149311"/>
                  <a:pt x="5742882" y="1148963"/>
                  <a:pt x="5745318" y="1148618"/>
                </a:cubicBezTo>
                <a:cubicBezTo>
                  <a:pt x="5742250" y="1149588"/>
                  <a:pt x="5739183" y="1150562"/>
                  <a:pt x="5736096" y="1151531"/>
                </a:cubicBezTo>
                <a:cubicBezTo>
                  <a:pt x="5734052" y="1151994"/>
                  <a:pt x="5732006" y="1152455"/>
                  <a:pt x="5729962" y="1152916"/>
                </a:cubicBezTo>
                <a:close/>
                <a:moveTo>
                  <a:pt x="5767422" y="1143585"/>
                </a:moveTo>
                <a:cubicBezTo>
                  <a:pt x="5770230" y="1142693"/>
                  <a:pt x="5773018" y="1141795"/>
                  <a:pt x="5775826" y="1140900"/>
                </a:cubicBezTo>
                <a:cubicBezTo>
                  <a:pt x="5778911" y="1140713"/>
                  <a:pt x="5781979" y="1140525"/>
                  <a:pt x="5785047" y="1140339"/>
                </a:cubicBezTo>
                <a:cubicBezTo>
                  <a:pt x="5782295" y="1140971"/>
                  <a:pt x="5779562" y="1141603"/>
                  <a:pt x="5776830" y="1142235"/>
                </a:cubicBezTo>
                <a:cubicBezTo>
                  <a:pt x="5773687" y="1142685"/>
                  <a:pt x="5770546" y="1143137"/>
                  <a:pt x="5767422" y="1143585"/>
                </a:cubicBezTo>
                <a:close/>
                <a:moveTo>
                  <a:pt x="5807263" y="1137106"/>
                </a:moveTo>
                <a:cubicBezTo>
                  <a:pt x="5809996" y="1136474"/>
                  <a:pt x="5812728" y="1135842"/>
                  <a:pt x="5815443" y="1135208"/>
                </a:cubicBezTo>
                <a:cubicBezTo>
                  <a:pt x="5818306" y="1135262"/>
                  <a:pt x="5821187" y="1135314"/>
                  <a:pt x="5824051" y="1135366"/>
                </a:cubicBezTo>
                <a:cubicBezTo>
                  <a:pt x="5821299" y="1135771"/>
                  <a:pt x="5818548" y="1136173"/>
                  <a:pt x="5815796" y="1136574"/>
                </a:cubicBezTo>
                <a:cubicBezTo>
                  <a:pt x="5812952" y="1136753"/>
                  <a:pt x="5810107" y="1136929"/>
                  <a:pt x="5807263" y="1137106"/>
                </a:cubicBezTo>
                <a:close/>
                <a:moveTo>
                  <a:pt x="5846694" y="1133912"/>
                </a:moveTo>
                <a:cubicBezTo>
                  <a:pt x="5849390" y="1133510"/>
                  <a:pt x="5852105" y="1133105"/>
                  <a:pt x="5854819" y="1132702"/>
                </a:cubicBezTo>
                <a:cubicBezTo>
                  <a:pt x="5857719" y="1132983"/>
                  <a:pt x="5860638" y="1133261"/>
                  <a:pt x="5863538" y="1133540"/>
                </a:cubicBezTo>
                <a:cubicBezTo>
                  <a:pt x="5860842" y="1133713"/>
                  <a:pt x="5858165" y="1133888"/>
                  <a:pt x="5855470" y="1134061"/>
                </a:cubicBezTo>
                <a:cubicBezTo>
                  <a:pt x="5852551" y="1134011"/>
                  <a:pt x="5849613" y="1133962"/>
                  <a:pt x="5846694" y="1133912"/>
                </a:cubicBezTo>
                <a:close/>
                <a:moveTo>
                  <a:pt x="5886684" y="1133895"/>
                </a:moveTo>
                <a:cubicBezTo>
                  <a:pt x="5889380" y="1133717"/>
                  <a:pt x="5892113" y="1133540"/>
                  <a:pt x="5894808" y="1133362"/>
                </a:cubicBezTo>
                <a:cubicBezTo>
                  <a:pt x="5897671" y="1133856"/>
                  <a:pt x="5900534" y="1134353"/>
                  <a:pt x="5903416" y="1134847"/>
                </a:cubicBezTo>
                <a:cubicBezTo>
                  <a:pt x="5900720" y="1134806"/>
                  <a:pt x="5898024" y="1134764"/>
                  <a:pt x="5895347" y="1134721"/>
                </a:cubicBezTo>
                <a:cubicBezTo>
                  <a:pt x="5892447" y="1134446"/>
                  <a:pt x="5889565" y="1134172"/>
                  <a:pt x="5886684" y="1133895"/>
                </a:cubicBezTo>
                <a:close/>
                <a:moveTo>
                  <a:pt x="5927380" y="1137078"/>
                </a:moveTo>
                <a:cubicBezTo>
                  <a:pt x="5930019" y="1137117"/>
                  <a:pt x="5932678" y="1137151"/>
                  <a:pt x="5935337" y="1137190"/>
                </a:cubicBezTo>
                <a:cubicBezTo>
                  <a:pt x="5938200" y="1137898"/>
                  <a:pt x="5941062" y="1138604"/>
                  <a:pt x="5943944" y="1139313"/>
                </a:cubicBezTo>
                <a:cubicBezTo>
                  <a:pt x="5941342" y="1139069"/>
                  <a:pt x="5938739" y="1138826"/>
                  <a:pt x="5936136" y="1138582"/>
                </a:cubicBezTo>
                <a:cubicBezTo>
                  <a:pt x="5933217" y="1138080"/>
                  <a:pt x="5930299" y="1137578"/>
                  <a:pt x="5927380" y="1137078"/>
                </a:cubicBezTo>
                <a:close/>
                <a:moveTo>
                  <a:pt x="5968652" y="1143472"/>
                </a:moveTo>
                <a:cubicBezTo>
                  <a:pt x="5971236" y="1143709"/>
                  <a:pt x="5973820" y="1143946"/>
                  <a:pt x="5976404" y="1144184"/>
                </a:cubicBezTo>
                <a:cubicBezTo>
                  <a:pt x="5979211" y="1145076"/>
                  <a:pt x="5982000" y="1145968"/>
                  <a:pt x="5984807" y="1146861"/>
                </a:cubicBezTo>
                <a:cubicBezTo>
                  <a:pt x="5982316" y="1146437"/>
                  <a:pt x="5979806" y="1146013"/>
                  <a:pt x="5977315" y="1145589"/>
                </a:cubicBezTo>
                <a:cubicBezTo>
                  <a:pt x="5974415" y="1144884"/>
                  <a:pt x="5971533" y="1144178"/>
                  <a:pt x="5968652" y="1143472"/>
                </a:cubicBezTo>
                <a:close/>
                <a:moveTo>
                  <a:pt x="6010556" y="1153077"/>
                </a:moveTo>
                <a:cubicBezTo>
                  <a:pt x="6013029" y="1153492"/>
                  <a:pt x="6015501" y="1153910"/>
                  <a:pt x="6017974" y="1154323"/>
                </a:cubicBezTo>
                <a:cubicBezTo>
                  <a:pt x="6020688" y="1155375"/>
                  <a:pt x="6023402" y="1156426"/>
                  <a:pt x="6026135" y="1157478"/>
                </a:cubicBezTo>
                <a:cubicBezTo>
                  <a:pt x="6023755" y="1156902"/>
                  <a:pt x="6021376" y="1156327"/>
                  <a:pt x="6018996" y="1155751"/>
                </a:cubicBezTo>
                <a:cubicBezTo>
                  <a:pt x="6016170" y="1154859"/>
                  <a:pt x="6013363" y="1153968"/>
                  <a:pt x="6010556" y="1153077"/>
                </a:cubicBezTo>
                <a:close/>
                <a:moveTo>
                  <a:pt x="6052999" y="1165870"/>
                </a:moveTo>
                <a:cubicBezTo>
                  <a:pt x="6055509" y="1166471"/>
                  <a:pt x="6058019" y="1167067"/>
                  <a:pt x="6060510" y="1167668"/>
                </a:cubicBezTo>
                <a:cubicBezTo>
                  <a:pt x="6063187" y="1168884"/>
                  <a:pt x="6065846" y="1170098"/>
                  <a:pt x="6068523" y="1171313"/>
                </a:cubicBezTo>
                <a:cubicBezTo>
                  <a:pt x="6066069" y="1170546"/>
                  <a:pt x="6063615" y="1169776"/>
                  <a:pt x="6061142" y="1169008"/>
                </a:cubicBezTo>
                <a:cubicBezTo>
                  <a:pt x="6058428" y="1167962"/>
                  <a:pt x="6055714" y="1166915"/>
                  <a:pt x="6052999" y="1165870"/>
                </a:cubicBezTo>
                <a:close/>
                <a:moveTo>
                  <a:pt x="6096577" y="1181985"/>
                </a:moveTo>
                <a:cubicBezTo>
                  <a:pt x="6098584" y="1182608"/>
                  <a:pt x="6100592" y="1183232"/>
                  <a:pt x="6102600" y="1183855"/>
                </a:cubicBezTo>
                <a:cubicBezTo>
                  <a:pt x="6105036" y="1185121"/>
                  <a:pt x="6107471" y="1186387"/>
                  <a:pt x="6109925" y="1187653"/>
                </a:cubicBezTo>
                <a:cubicBezTo>
                  <a:pt x="6108289" y="1187034"/>
                  <a:pt x="6106653" y="1186415"/>
                  <a:pt x="6105036" y="1185796"/>
                </a:cubicBezTo>
                <a:cubicBezTo>
                  <a:pt x="6102210" y="1184526"/>
                  <a:pt x="6099384" y="1183256"/>
                  <a:pt x="6096577" y="1181985"/>
                </a:cubicBezTo>
                <a:close/>
                <a:moveTo>
                  <a:pt x="6139671" y="1200899"/>
                </a:moveTo>
                <a:cubicBezTo>
                  <a:pt x="6199367" y="1223385"/>
                  <a:pt x="6259694" y="1245494"/>
                  <a:pt x="6320561" y="1266739"/>
                </a:cubicBezTo>
                <a:cubicBezTo>
                  <a:pt x="6638096" y="1377085"/>
                  <a:pt x="6894727" y="1433354"/>
                  <a:pt x="7128174" y="1443828"/>
                </a:cubicBezTo>
                <a:cubicBezTo>
                  <a:pt x="7154109" y="1444990"/>
                  <a:pt x="7179820" y="1445572"/>
                  <a:pt x="7205327" y="1445572"/>
                </a:cubicBezTo>
                <a:cubicBezTo>
                  <a:pt x="7319755" y="1445570"/>
                  <a:pt x="7429739" y="1433875"/>
                  <a:pt x="7533106" y="1410653"/>
                </a:cubicBezTo>
                <a:cubicBezTo>
                  <a:pt x="7671720" y="1379514"/>
                  <a:pt x="7804312" y="1326411"/>
                  <a:pt x="7927199" y="1252815"/>
                </a:cubicBezTo>
                <a:cubicBezTo>
                  <a:pt x="8038856" y="1186268"/>
                  <a:pt x="8151853" y="1106669"/>
                  <a:pt x="8282789" y="1002306"/>
                </a:cubicBezTo>
                <a:cubicBezTo>
                  <a:pt x="8378347" y="926226"/>
                  <a:pt x="8472659" y="845117"/>
                  <a:pt x="8563867" y="766681"/>
                </a:cubicBezTo>
                <a:cubicBezTo>
                  <a:pt x="8748941" y="607525"/>
                  <a:pt x="8937379" y="445492"/>
                  <a:pt x="9145989" y="318089"/>
                </a:cubicBezTo>
                <a:cubicBezTo>
                  <a:pt x="9159821" y="321809"/>
                  <a:pt x="9173597" y="325667"/>
                  <a:pt x="9187299" y="329662"/>
                </a:cubicBezTo>
                <a:cubicBezTo>
                  <a:pt x="9180382" y="334375"/>
                  <a:pt x="9173448" y="339140"/>
                  <a:pt x="9166513" y="343986"/>
                </a:cubicBezTo>
                <a:cubicBezTo>
                  <a:pt x="8977722" y="475685"/>
                  <a:pt x="8802873" y="638704"/>
                  <a:pt x="8633788" y="796356"/>
                </a:cubicBezTo>
                <a:cubicBezTo>
                  <a:pt x="8537542" y="886084"/>
                  <a:pt x="8438024" y="978866"/>
                  <a:pt x="8336647" y="1065281"/>
                </a:cubicBezTo>
                <a:cubicBezTo>
                  <a:pt x="8207161" y="1175708"/>
                  <a:pt x="8094146" y="1259794"/>
                  <a:pt x="7980964" y="1329897"/>
                </a:cubicBezTo>
                <a:cubicBezTo>
                  <a:pt x="7438105" y="1667019"/>
                  <a:pt x="6822426" y="1485967"/>
                  <a:pt x="6346701" y="1290569"/>
                </a:cubicBezTo>
                <a:cubicBezTo>
                  <a:pt x="6279122" y="1262755"/>
                  <a:pt x="6212324" y="1233781"/>
                  <a:pt x="6146419" y="1204370"/>
                </a:cubicBezTo>
                <a:cubicBezTo>
                  <a:pt x="6144169" y="1203212"/>
                  <a:pt x="6141920" y="1202056"/>
                  <a:pt x="6139671" y="1200899"/>
                </a:cubicBezTo>
                <a:close/>
                <a:moveTo>
                  <a:pt x="9148201" y="316747"/>
                </a:moveTo>
                <a:cubicBezTo>
                  <a:pt x="9160973" y="308974"/>
                  <a:pt x="9173801" y="301335"/>
                  <a:pt x="9186722" y="293830"/>
                </a:cubicBezTo>
                <a:cubicBezTo>
                  <a:pt x="9200312" y="296730"/>
                  <a:pt x="9213865" y="299775"/>
                  <a:pt x="9227344" y="302965"/>
                </a:cubicBezTo>
                <a:cubicBezTo>
                  <a:pt x="9214720" y="311194"/>
                  <a:pt x="9202023" y="319638"/>
                  <a:pt x="9189288" y="328307"/>
                </a:cubicBezTo>
                <a:cubicBezTo>
                  <a:pt x="9175660" y="324321"/>
                  <a:pt x="9161977" y="320463"/>
                  <a:pt x="9148201" y="316747"/>
                </a:cubicBezTo>
                <a:close/>
                <a:moveTo>
                  <a:pt x="9273691" y="312603"/>
                </a:moveTo>
                <a:cubicBezTo>
                  <a:pt x="9272966" y="312411"/>
                  <a:pt x="9272241" y="312209"/>
                  <a:pt x="9271497" y="312017"/>
                </a:cubicBezTo>
                <a:cubicBezTo>
                  <a:pt x="9258614" y="308649"/>
                  <a:pt x="9245693" y="305440"/>
                  <a:pt x="9232735" y="302339"/>
                </a:cubicBezTo>
                <a:cubicBezTo>
                  <a:pt x="9245358" y="294175"/>
                  <a:pt x="9258056" y="286140"/>
                  <a:pt x="9270847" y="278248"/>
                </a:cubicBezTo>
                <a:cubicBezTo>
                  <a:pt x="9284325" y="280714"/>
                  <a:pt x="9297841" y="283363"/>
                  <a:pt x="9311357" y="286161"/>
                </a:cubicBezTo>
                <a:cubicBezTo>
                  <a:pt x="9298845" y="294752"/>
                  <a:pt x="9286296" y="303566"/>
                  <a:pt x="9273691" y="312603"/>
                </a:cubicBezTo>
                <a:close/>
                <a:moveTo>
                  <a:pt x="9313494" y="284694"/>
                </a:moveTo>
                <a:cubicBezTo>
                  <a:pt x="9300090" y="281907"/>
                  <a:pt x="9286649" y="279271"/>
                  <a:pt x="9273190" y="276793"/>
                </a:cubicBezTo>
                <a:cubicBezTo>
                  <a:pt x="9285738" y="269072"/>
                  <a:pt x="9298361" y="261485"/>
                  <a:pt x="9311078" y="254043"/>
                </a:cubicBezTo>
                <a:cubicBezTo>
                  <a:pt x="9324370" y="255740"/>
                  <a:pt x="9337663" y="257575"/>
                  <a:pt x="9351011" y="259605"/>
                </a:cubicBezTo>
                <a:cubicBezTo>
                  <a:pt x="9338518" y="267750"/>
                  <a:pt x="9326025" y="276114"/>
                  <a:pt x="9313494" y="284694"/>
                </a:cubicBezTo>
                <a:close/>
                <a:moveTo>
                  <a:pt x="9353335" y="258081"/>
                </a:moveTo>
                <a:cubicBezTo>
                  <a:pt x="9340154" y="256066"/>
                  <a:pt x="9326955" y="254214"/>
                  <a:pt x="9313718" y="252513"/>
                </a:cubicBezTo>
                <a:cubicBezTo>
                  <a:pt x="9326192" y="245248"/>
                  <a:pt x="9338741" y="238122"/>
                  <a:pt x="9351364" y="231139"/>
                </a:cubicBezTo>
                <a:cubicBezTo>
                  <a:pt x="9364415" y="232070"/>
                  <a:pt x="9377485" y="233165"/>
                  <a:pt x="9390592" y="234433"/>
                </a:cubicBezTo>
                <a:cubicBezTo>
                  <a:pt x="9378173" y="242111"/>
                  <a:pt x="9365773" y="249990"/>
                  <a:pt x="9353335" y="258081"/>
                </a:cubicBezTo>
                <a:close/>
                <a:moveTo>
                  <a:pt x="9393194" y="232845"/>
                </a:moveTo>
                <a:cubicBezTo>
                  <a:pt x="9380255" y="231568"/>
                  <a:pt x="9367334" y="230430"/>
                  <a:pt x="9354414" y="229471"/>
                </a:cubicBezTo>
                <a:cubicBezTo>
                  <a:pt x="9366777" y="222665"/>
                  <a:pt x="9379232" y="215998"/>
                  <a:pt x="9391781" y="209477"/>
                </a:cubicBezTo>
                <a:cubicBezTo>
                  <a:pt x="9404535" y="209696"/>
                  <a:pt x="9417325" y="210083"/>
                  <a:pt x="9430172" y="210625"/>
                </a:cubicBezTo>
                <a:cubicBezTo>
                  <a:pt x="9417846" y="217837"/>
                  <a:pt x="9405520" y="225240"/>
                  <a:pt x="9393194" y="232845"/>
                </a:cubicBezTo>
                <a:close/>
                <a:moveTo>
                  <a:pt x="9433183" y="208885"/>
                </a:moveTo>
                <a:cubicBezTo>
                  <a:pt x="9420523" y="208326"/>
                  <a:pt x="9407881" y="207926"/>
                  <a:pt x="9395258" y="207684"/>
                </a:cubicBezTo>
                <a:cubicBezTo>
                  <a:pt x="9411469" y="199302"/>
                  <a:pt x="9427811" y="191136"/>
                  <a:pt x="9444338" y="183256"/>
                </a:cubicBezTo>
                <a:cubicBezTo>
                  <a:pt x="9455065" y="183483"/>
                  <a:pt x="9465848" y="183854"/>
                  <a:pt x="9476650" y="184375"/>
                </a:cubicBezTo>
                <a:cubicBezTo>
                  <a:pt x="9462148" y="192284"/>
                  <a:pt x="9447648" y="200454"/>
                  <a:pt x="9433183" y="208885"/>
                </a:cubicBezTo>
                <a:close/>
                <a:moveTo>
                  <a:pt x="9518331" y="162354"/>
                </a:moveTo>
                <a:cubicBezTo>
                  <a:pt x="9505466" y="168922"/>
                  <a:pt x="9492619" y="175691"/>
                  <a:pt x="9479791" y="182646"/>
                </a:cubicBezTo>
                <a:cubicBezTo>
                  <a:pt x="9469288" y="182097"/>
                  <a:pt x="9458783" y="181672"/>
                  <a:pt x="9448279" y="181397"/>
                </a:cubicBezTo>
                <a:cubicBezTo>
                  <a:pt x="9461646" y="175057"/>
                  <a:pt x="9475144" y="168890"/>
                  <a:pt x="9488715" y="162899"/>
                </a:cubicBezTo>
                <a:cubicBezTo>
                  <a:pt x="9498624" y="162564"/>
                  <a:pt x="9508551" y="162346"/>
                  <a:pt x="9518517" y="162259"/>
                </a:cubicBezTo>
                <a:cubicBezTo>
                  <a:pt x="9518460" y="162292"/>
                  <a:pt x="9518405" y="162322"/>
                  <a:pt x="9518331" y="162354"/>
                </a:cubicBezTo>
                <a:close/>
                <a:moveTo>
                  <a:pt x="9522420" y="160301"/>
                </a:moveTo>
                <a:cubicBezTo>
                  <a:pt x="9512809" y="160337"/>
                  <a:pt x="9503197" y="160504"/>
                  <a:pt x="9493604" y="160770"/>
                </a:cubicBezTo>
                <a:cubicBezTo>
                  <a:pt x="9500297" y="157845"/>
                  <a:pt x="9507008" y="154964"/>
                  <a:pt x="9513757" y="152127"/>
                </a:cubicBezTo>
                <a:cubicBezTo>
                  <a:pt x="9525283" y="150407"/>
                  <a:pt x="9536865" y="148823"/>
                  <a:pt x="9548522" y="147373"/>
                </a:cubicBezTo>
                <a:cubicBezTo>
                  <a:pt x="9539822" y="151595"/>
                  <a:pt x="9531121" y="155893"/>
                  <a:pt x="9522420" y="160301"/>
                </a:cubicBezTo>
                <a:close/>
                <a:moveTo>
                  <a:pt x="9553709" y="144856"/>
                </a:moveTo>
                <a:cubicBezTo>
                  <a:pt x="9542629" y="146200"/>
                  <a:pt x="9531549" y="147695"/>
                  <a:pt x="9520487" y="149299"/>
                </a:cubicBezTo>
                <a:cubicBezTo>
                  <a:pt x="9531921" y="144547"/>
                  <a:pt x="9543447" y="139937"/>
                  <a:pt x="9555029" y="135445"/>
                </a:cubicBezTo>
                <a:cubicBezTo>
                  <a:pt x="9565719" y="133257"/>
                  <a:pt x="9576446" y="131156"/>
                  <a:pt x="9587247" y="129195"/>
                </a:cubicBezTo>
                <a:cubicBezTo>
                  <a:pt x="9576075" y="134265"/>
                  <a:pt x="9564901" y="139483"/>
                  <a:pt x="9553709" y="144856"/>
                </a:cubicBezTo>
                <a:close/>
                <a:moveTo>
                  <a:pt x="9594070" y="126129"/>
                </a:moveTo>
                <a:cubicBezTo>
                  <a:pt x="9584421" y="127838"/>
                  <a:pt x="9574773" y="129628"/>
                  <a:pt x="9565142" y="131537"/>
                </a:cubicBezTo>
                <a:cubicBezTo>
                  <a:pt x="9574977" y="127806"/>
                  <a:pt x="9584886" y="124203"/>
                  <a:pt x="9594833" y="120663"/>
                </a:cubicBezTo>
                <a:cubicBezTo>
                  <a:pt x="9604165" y="118187"/>
                  <a:pt x="9613535" y="115822"/>
                  <a:pt x="9622942" y="113523"/>
                </a:cubicBezTo>
                <a:cubicBezTo>
                  <a:pt x="9613312" y="117603"/>
                  <a:pt x="9603701" y="121825"/>
                  <a:pt x="9594070" y="126129"/>
                </a:cubicBezTo>
                <a:close/>
                <a:moveTo>
                  <a:pt x="9651945" y="101626"/>
                </a:moveTo>
                <a:cubicBezTo>
                  <a:pt x="9646162" y="103937"/>
                  <a:pt x="9640381" y="106285"/>
                  <a:pt x="9634617" y="108674"/>
                </a:cubicBezTo>
                <a:cubicBezTo>
                  <a:pt x="9629096" y="109959"/>
                  <a:pt x="9623593" y="111256"/>
                  <a:pt x="9618090" y="112608"/>
                </a:cubicBezTo>
                <a:cubicBezTo>
                  <a:pt x="9629300" y="108828"/>
                  <a:pt x="9640585" y="105153"/>
                  <a:pt x="9651945" y="101626"/>
                </a:cubicBezTo>
                <a:close/>
                <a:moveTo>
                  <a:pt x="9568433" y="127973"/>
                </a:moveTo>
                <a:cubicBezTo>
                  <a:pt x="9563042" y="130000"/>
                  <a:pt x="9557632" y="132086"/>
                  <a:pt x="9552222" y="134181"/>
                </a:cubicBezTo>
                <a:cubicBezTo>
                  <a:pt x="9546775" y="135315"/>
                  <a:pt x="9541309" y="136490"/>
                  <a:pt x="9535861" y="137689"/>
                </a:cubicBezTo>
                <a:cubicBezTo>
                  <a:pt x="9546663" y="134330"/>
                  <a:pt x="9557521" y="131097"/>
                  <a:pt x="9568433" y="127973"/>
                </a:cubicBezTo>
                <a:close/>
                <a:moveTo>
                  <a:pt x="9469882" y="157533"/>
                </a:moveTo>
                <a:cubicBezTo>
                  <a:pt x="9462334" y="158909"/>
                  <a:pt x="9454768" y="160355"/>
                  <a:pt x="9447220" y="161856"/>
                </a:cubicBezTo>
                <a:cubicBezTo>
                  <a:pt x="9461702" y="157721"/>
                  <a:pt x="9476315" y="153794"/>
                  <a:pt x="9491021" y="150080"/>
                </a:cubicBezTo>
                <a:cubicBezTo>
                  <a:pt x="9483974" y="152506"/>
                  <a:pt x="9476928" y="154990"/>
                  <a:pt x="9469882" y="157533"/>
                </a:cubicBezTo>
                <a:close/>
                <a:moveTo>
                  <a:pt x="9422773" y="166946"/>
                </a:moveTo>
                <a:cubicBezTo>
                  <a:pt x="9401319" y="171592"/>
                  <a:pt x="9379865" y="176747"/>
                  <a:pt x="9358336" y="182417"/>
                </a:cubicBezTo>
                <a:cubicBezTo>
                  <a:pt x="9330226" y="183778"/>
                  <a:pt x="9302024" y="186119"/>
                  <a:pt x="9273635" y="189448"/>
                </a:cubicBezTo>
                <a:cubicBezTo>
                  <a:pt x="9322456" y="179082"/>
                  <a:pt x="9372150" y="171462"/>
                  <a:pt x="9422773" y="166946"/>
                </a:cubicBezTo>
                <a:close/>
                <a:moveTo>
                  <a:pt x="9224239" y="198489"/>
                </a:moveTo>
                <a:cubicBezTo>
                  <a:pt x="9192931" y="206312"/>
                  <a:pt x="9161513" y="215333"/>
                  <a:pt x="9129833" y="225604"/>
                </a:cubicBezTo>
                <a:cubicBezTo>
                  <a:pt x="9123364" y="226586"/>
                  <a:pt x="9116876" y="227582"/>
                  <a:pt x="9110387" y="228644"/>
                </a:cubicBezTo>
                <a:cubicBezTo>
                  <a:pt x="9104884" y="229544"/>
                  <a:pt x="9099363" y="230496"/>
                  <a:pt x="9093860" y="231453"/>
                </a:cubicBezTo>
                <a:cubicBezTo>
                  <a:pt x="9082426" y="232448"/>
                  <a:pt x="9070956" y="233580"/>
                  <a:pt x="9059466" y="234809"/>
                </a:cubicBezTo>
                <a:cubicBezTo>
                  <a:pt x="9113566" y="219586"/>
                  <a:pt x="9168447" y="207281"/>
                  <a:pt x="9224239" y="198489"/>
                </a:cubicBezTo>
                <a:close/>
                <a:moveTo>
                  <a:pt x="9033885" y="239640"/>
                </a:moveTo>
                <a:cubicBezTo>
                  <a:pt x="9033476" y="239758"/>
                  <a:pt x="9033086" y="239880"/>
                  <a:pt x="9032695" y="239999"/>
                </a:cubicBezTo>
                <a:cubicBezTo>
                  <a:pt x="9031822" y="240031"/>
                  <a:pt x="9030967" y="240072"/>
                  <a:pt x="9030093" y="240105"/>
                </a:cubicBezTo>
                <a:cubicBezTo>
                  <a:pt x="9031357" y="239949"/>
                  <a:pt x="9032621" y="239793"/>
                  <a:pt x="9033885" y="239640"/>
                </a:cubicBezTo>
                <a:close/>
                <a:moveTo>
                  <a:pt x="8966679" y="247118"/>
                </a:moveTo>
                <a:cubicBezTo>
                  <a:pt x="8957811" y="246997"/>
                  <a:pt x="8948924" y="246924"/>
                  <a:pt x="8940001" y="246924"/>
                </a:cubicBezTo>
                <a:cubicBezTo>
                  <a:pt x="8957458" y="245448"/>
                  <a:pt x="8974970" y="244188"/>
                  <a:pt x="8992520" y="243197"/>
                </a:cubicBezTo>
                <a:cubicBezTo>
                  <a:pt x="8983913" y="244437"/>
                  <a:pt x="8975305" y="245751"/>
                  <a:pt x="8966679" y="247118"/>
                </a:cubicBezTo>
                <a:close/>
                <a:moveTo>
                  <a:pt x="8906500" y="248832"/>
                </a:moveTo>
                <a:cubicBezTo>
                  <a:pt x="8898449" y="249659"/>
                  <a:pt x="8890381" y="250537"/>
                  <a:pt x="8882313" y="251468"/>
                </a:cubicBezTo>
                <a:cubicBezTo>
                  <a:pt x="8873910" y="251000"/>
                  <a:pt x="8865469" y="250585"/>
                  <a:pt x="8857029" y="250215"/>
                </a:cubicBezTo>
                <a:cubicBezTo>
                  <a:pt x="8873482" y="249557"/>
                  <a:pt x="8889972" y="249090"/>
                  <a:pt x="8906500" y="248832"/>
                </a:cubicBezTo>
                <a:close/>
                <a:moveTo>
                  <a:pt x="8814121" y="250875"/>
                </a:moveTo>
                <a:cubicBezTo>
                  <a:pt x="8807149" y="251304"/>
                  <a:pt x="8800178" y="251756"/>
                  <a:pt x="8793187" y="252256"/>
                </a:cubicBezTo>
                <a:cubicBezTo>
                  <a:pt x="8786346" y="251576"/>
                  <a:pt x="8779486" y="250933"/>
                  <a:pt x="8772607" y="250312"/>
                </a:cubicBezTo>
                <a:cubicBezTo>
                  <a:pt x="8786513" y="250371"/>
                  <a:pt x="8800345" y="250553"/>
                  <a:pt x="8814121" y="250875"/>
                </a:cubicBezTo>
                <a:close/>
                <a:moveTo>
                  <a:pt x="6066459" y="1011090"/>
                </a:moveTo>
                <a:cubicBezTo>
                  <a:pt x="6170439" y="966241"/>
                  <a:pt x="6275980" y="919637"/>
                  <a:pt x="6378063" y="874569"/>
                </a:cubicBezTo>
                <a:cubicBezTo>
                  <a:pt x="6813800" y="682176"/>
                  <a:pt x="7264391" y="483229"/>
                  <a:pt x="7732067" y="358387"/>
                </a:cubicBezTo>
                <a:cubicBezTo>
                  <a:pt x="8084125" y="264407"/>
                  <a:pt x="8415194" y="227763"/>
                  <a:pt x="8721668" y="248477"/>
                </a:cubicBezTo>
                <a:cubicBezTo>
                  <a:pt x="8657138" y="249613"/>
                  <a:pt x="8591307" y="253480"/>
                  <a:pt x="8523952" y="260068"/>
                </a:cubicBezTo>
                <a:cubicBezTo>
                  <a:pt x="8300023" y="281972"/>
                  <a:pt x="8058823" y="334618"/>
                  <a:pt x="7786576" y="421013"/>
                </a:cubicBezTo>
                <a:cubicBezTo>
                  <a:pt x="7679938" y="454899"/>
                  <a:pt x="7564543" y="494841"/>
                  <a:pt x="7433774" y="543122"/>
                </a:cubicBezTo>
                <a:cubicBezTo>
                  <a:pt x="7314829" y="587278"/>
                  <a:pt x="7194879" y="632337"/>
                  <a:pt x="7078890" y="675911"/>
                </a:cubicBezTo>
                <a:cubicBezTo>
                  <a:pt x="6739380" y="803447"/>
                  <a:pt x="6418704" y="923911"/>
                  <a:pt x="6091278" y="1034919"/>
                </a:cubicBezTo>
                <a:cubicBezTo>
                  <a:pt x="6037810" y="1052982"/>
                  <a:pt x="5983116" y="1071325"/>
                  <a:pt x="5927528" y="1089684"/>
                </a:cubicBezTo>
                <a:cubicBezTo>
                  <a:pt x="5921579" y="1086527"/>
                  <a:pt x="5915630" y="1083372"/>
                  <a:pt x="5909700" y="1080230"/>
                </a:cubicBezTo>
                <a:cubicBezTo>
                  <a:pt x="5908993" y="1079857"/>
                  <a:pt x="5908305" y="1079489"/>
                  <a:pt x="5907599" y="1079115"/>
                </a:cubicBezTo>
                <a:cubicBezTo>
                  <a:pt x="5960397" y="1056742"/>
                  <a:pt x="6013307" y="1034015"/>
                  <a:pt x="6066459" y="1011090"/>
                </a:cubicBezTo>
                <a:close/>
                <a:moveTo>
                  <a:pt x="2580045" y="82896"/>
                </a:moveTo>
                <a:cubicBezTo>
                  <a:pt x="2692856" y="70005"/>
                  <a:pt x="2805108" y="63964"/>
                  <a:pt x="2916989" y="63964"/>
                </a:cubicBezTo>
                <a:cubicBezTo>
                  <a:pt x="3929661" y="63964"/>
                  <a:pt x="4896730" y="560081"/>
                  <a:pt x="5689117" y="966617"/>
                </a:cubicBezTo>
                <a:cubicBezTo>
                  <a:pt x="5758592" y="1002256"/>
                  <a:pt x="5829051" y="1039581"/>
                  <a:pt x="5903434" y="1079020"/>
                </a:cubicBezTo>
                <a:cubicBezTo>
                  <a:pt x="5898043" y="1081312"/>
                  <a:pt x="5892633" y="1083607"/>
                  <a:pt x="5887204" y="1085903"/>
                </a:cubicBezTo>
                <a:cubicBezTo>
                  <a:pt x="5813175" y="1051699"/>
                  <a:pt x="5742715" y="1019224"/>
                  <a:pt x="5673091" y="988274"/>
                </a:cubicBezTo>
                <a:lnTo>
                  <a:pt x="5652790" y="979181"/>
                </a:lnTo>
                <a:cubicBezTo>
                  <a:pt x="5313504" y="827130"/>
                  <a:pt x="4962653" y="669904"/>
                  <a:pt x="4602248" y="533054"/>
                </a:cubicBezTo>
                <a:cubicBezTo>
                  <a:pt x="4340021" y="433681"/>
                  <a:pt x="4106090" y="356574"/>
                  <a:pt x="3887107" y="297321"/>
                </a:cubicBezTo>
                <a:cubicBezTo>
                  <a:pt x="3627204" y="226997"/>
                  <a:pt x="3387547" y="181207"/>
                  <a:pt x="3154415" y="157334"/>
                </a:cubicBezTo>
                <a:cubicBezTo>
                  <a:pt x="2969713" y="138485"/>
                  <a:pt x="2788451" y="134398"/>
                  <a:pt x="2615684" y="145176"/>
                </a:cubicBezTo>
                <a:cubicBezTo>
                  <a:pt x="2475136" y="153945"/>
                  <a:pt x="2335536" y="172503"/>
                  <a:pt x="2194542" y="201252"/>
                </a:cubicBezTo>
                <a:cubicBezTo>
                  <a:pt x="2180970" y="194827"/>
                  <a:pt x="2167473" y="188783"/>
                  <a:pt x="2153994" y="183107"/>
                </a:cubicBezTo>
                <a:cubicBezTo>
                  <a:pt x="2144178" y="178978"/>
                  <a:pt x="2134418" y="175078"/>
                  <a:pt x="2124676" y="171357"/>
                </a:cubicBezTo>
                <a:cubicBezTo>
                  <a:pt x="2272754" y="130911"/>
                  <a:pt x="2424345" y="100684"/>
                  <a:pt x="2580045" y="82896"/>
                </a:cubicBezTo>
                <a:close/>
                <a:moveTo>
                  <a:pt x="2122018" y="172082"/>
                </a:moveTo>
                <a:cubicBezTo>
                  <a:pt x="2145796" y="181055"/>
                  <a:pt x="2169128" y="191012"/>
                  <a:pt x="2191976" y="201778"/>
                </a:cubicBezTo>
                <a:cubicBezTo>
                  <a:pt x="2165670" y="207167"/>
                  <a:pt x="2139289" y="212908"/>
                  <a:pt x="2112853" y="219014"/>
                </a:cubicBezTo>
                <a:cubicBezTo>
                  <a:pt x="2088944" y="210391"/>
                  <a:pt x="2064553" y="202585"/>
                  <a:pt x="2039734" y="195779"/>
                </a:cubicBezTo>
                <a:cubicBezTo>
                  <a:pt x="2067044" y="187534"/>
                  <a:pt x="2094466" y="179632"/>
                  <a:pt x="2122018" y="172082"/>
                </a:cubicBezTo>
                <a:close/>
                <a:moveTo>
                  <a:pt x="2036350" y="196792"/>
                </a:moveTo>
                <a:cubicBezTo>
                  <a:pt x="2061169" y="203513"/>
                  <a:pt x="2085561" y="211233"/>
                  <a:pt x="2109506" y="219783"/>
                </a:cubicBezTo>
                <a:cubicBezTo>
                  <a:pt x="2083274" y="225866"/>
                  <a:pt x="2057005" y="232290"/>
                  <a:pt x="2030643" y="239081"/>
                </a:cubicBezTo>
                <a:cubicBezTo>
                  <a:pt x="2025233" y="237696"/>
                  <a:pt x="2019823" y="236344"/>
                  <a:pt x="2014432" y="235054"/>
                </a:cubicBezTo>
                <a:cubicBezTo>
                  <a:pt x="1994335" y="230250"/>
                  <a:pt x="1974442" y="226130"/>
                  <a:pt x="1954680" y="222650"/>
                </a:cubicBezTo>
                <a:cubicBezTo>
                  <a:pt x="1981786" y="213702"/>
                  <a:pt x="2009003" y="205076"/>
                  <a:pt x="2036350" y="196792"/>
                </a:cubicBezTo>
                <a:close/>
                <a:moveTo>
                  <a:pt x="1950218" y="224139"/>
                </a:moveTo>
                <a:cubicBezTo>
                  <a:pt x="1976041" y="228540"/>
                  <a:pt x="2001437" y="233944"/>
                  <a:pt x="2026404" y="240193"/>
                </a:cubicBezTo>
                <a:cubicBezTo>
                  <a:pt x="2000451" y="246913"/>
                  <a:pt x="1974424" y="253987"/>
                  <a:pt x="1948322" y="261401"/>
                </a:cubicBezTo>
                <a:cubicBezTo>
                  <a:pt x="1947076" y="261206"/>
                  <a:pt x="1945831" y="261002"/>
                  <a:pt x="1944585" y="260812"/>
                </a:cubicBezTo>
                <a:cubicBezTo>
                  <a:pt x="1919283" y="256941"/>
                  <a:pt x="1894296" y="254004"/>
                  <a:pt x="1869570" y="251959"/>
                </a:cubicBezTo>
                <a:cubicBezTo>
                  <a:pt x="1896341" y="242371"/>
                  <a:pt x="1923224" y="233095"/>
                  <a:pt x="1950218" y="224139"/>
                </a:cubicBezTo>
                <a:close/>
                <a:moveTo>
                  <a:pt x="1866242" y="253152"/>
                </a:moveTo>
                <a:cubicBezTo>
                  <a:pt x="1892921" y="255223"/>
                  <a:pt x="1919245" y="258317"/>
                  <a:pt x="1945199" y="262288"/>
                </a:cubicBezTo>
                <a:cubicBezTo>
                  <a:pt x="1918558" y="269879"/>
                  <a:pt x="1891805" y="277826"/>
                  <a:pt x="1864960" y="286142"/>
                </a:cubicBezTo>
                <a:cubicBezTo>
                  <a:pt x="1837534" y="284462"/>
                  <a:pt x="1810473" y="283703"/>
                  <a:pt x="1783734" y="283880"/>
                </a:cubicBezTo>
                <a:cubicBezTo>
                  <a:pt x="1811122" y="273320"/>
                  <a:pt x="1838625" y="263073"/>
                  <a:pt x="1866242" y="253152"/>
                </a:cubicBezTo>
                <a:close/>
                <a:moveTo>
                  <a:pt x="1777559" y="286257"/>
                </a:moveTo>
                <a:cubicBezTo>
                  <a:pt x="1805031" y="285915"/>
                  <a:pt x="1832139" y="286562"/>
                  <a:pt x="1858843" y="288033"/>
                </a:cubicBezTo>
                <a:cubicBezTo>
                  <a:pt x="1849973" y="290797"/>
                  <a:pt x="1841094" y="293594"/>
                  <a:pt x="1832200" y="296438"/>
                </a:cubicBezTo>
                <a:cubicBezTo>
                  <a:pt x="1815052" y="301917"/>
                  <a:pt x="1797922" y="307533"/>
                  <a:pt x="1780805" y="313265"/>
                </a:cubicBezTo>
                <a:cubicBezTo>
                  <a:pt x="1752705" y="314090"/>
                  <a:pt x="1724999" y="315737"/>
                  <a:pt x="1697635" y="318232"/>
                </a:cubicBezTo>
                <a:cubicBezTo>
                  <a:pt x="1724170" y="307284"/>
                  <a:pt x="1750811" y="296622"/>
                  <a:pt x="1777559" y="286257"/>
                </a:cubicBezTo>
                <a:close/>
                <a:moveTo>
                  <a:pt x="1690788" y="321073"/>
                </a:moveTo>
                <a:cubicBezTo>
                  <a:pt x="1718860" y="318346"/>
                  <a:pt x="1746590" y="316548"/>
                  <a:pt x="1773919" y="315576"/>
                </a:cubicBezTo>
                <a:cubicBezTo>
                  <a:pt x="1747812" y="324371"/>
                  <a:pt x="1721734" y="333455"/>
                  <a:pt x="1695679" y="342849"/>
                </a:cubicBezTo>
                <a:cubicBezTo>
                  <a:pt x="1667253" y="346141"/>
                  <a:pt x="1639229" y="350149"/>
                  <a:pt x="1611551" y="354890"/>
                </a:cubicBezTo>
                <a:cubicBezTo>
                  <a:pt x="1637861" y="343345"/>
                  <a:pt x="1664273" y="332068"/>
                  <a:pt x="1690788" y="321073"/>
                </a:cubicBezTo>
                <a:close/>
                <a:moveTo>
                  <a:pt x="1604005" y="358205"/>
                </a:moveTo>
                <a:cubicBezTo>
                  <a:pt x="1632369" y="353167"/>
                  <a:pt x="1660386" y="349017"/>
                  <a:pt x="1688016" y="345641"/>
                </a:cubicBezTo>
                <a:cubicBezTo>
                  <a:pt x="1661901" y="355117"/>
                  <a:pt x="1635805" y="364888"/>
                  <a:pt x="1609716" y="374976"/>
                </a:cubicBezTo>
                <a:cubicBezTo>
                  <a:pt x="1581283" y="380616"/>
                  <a:pt x="1553247" y="386870"/>
                  <a:pt x="1525534" y="393721"/>
                </a:cubicBezTo>
                <a:cubicBezTo>
                  <a:pt x="1551595" y="381626"/>
                  <a:pt x="1577750" y="369783"/>
                  <a:pt x="1604005" y="358205"/>
                </a:cubicBezTo>
                <a:close/>
                <a:moveTo>
                  <a:pt x="1515474" y="398412"/>
                </a:moveTo>
                <a:cubicBezTo>
                  <a:pt x="1542582" y="391561"/>
                  <a:pt x="1570037" y="385286"/>
                  <a:pt x="1597881" y="379590"/>
                </a:cubicBezTo>
                <a:cubicBezTo>
                  <a:pt x="1573026" y="389291"/>
                  <a:pt x="1548174" y="399271"/>
                  <a:pt x="1523320" y="409538"/>
                </a:cubicBezTo>
                <a:cubicBezTo>
                  <a:pt x="1495491" y="417248"/>
                  <a:pt x="1467974" y="425419"/>
                  <a:pt x="1440757" y="434105"/>
                </a:cubicBezTo>
                <a:cubicBezTo>
                  <a:pt x="1465578" y="421985"/>
                  <a:pt x="1490482" y="410085"/>
                  <a:pt x="1515474" y="398412"/>
                </a:cubicBezTo>
                <a:close/>
                <a:moveTo>
                  <a:pt x="1428862" y="439929"/>
                </a:moveTo>
                <a:cubicBezTo>
                  <a:pt x="1455267" y="431329"/>
                  <a:pt x="1481934" y="423190"/>
                  <a:pt x="1508904" y="415517"/>
                </a:cubicBezTo>
                <a:cubicBezTo>
                  <a:pt x="1483053" y="426311"/>
                  <a:pt x="1457191" y="437425"/>
                  <a:pt x="1431313" y="448844"/>
                </a:cubicBezTo>
                <a:cubicBezTo>
                  <a:pt x="1405255" y="458085"/>
                  <a:pt x="1379395" y="467687"/>
                  <a:pt x="1353717" y="477650"/>
                </a:cubicBezTo>
                <a:cubicBezTo>
                  <a:pt x="1378683" y="464863"/>
                  <a:pt x="1403729" y="452285"/>
                  <a:pt x="1428862" y="439929"/>
                </a:cubicBezTo>
                <a:close/>
                <a:moveTo>
                  <a:pt x="1337268" y="486115"/>
                </a:moveTo>
                <a:cubicBezTo>
                  <a:pt x="1360700" y="476847"/>
                  <a:pt x="1384275" y="467870"/>
                  <a:pt x="1408020" y="459208"/>
                </a:cubicBezTo>
                <a:cubicBezTo>
                  <a:pt x="1386960" y="468650"/>
                  <a:pt x="1365883" y="478290"/>
                  <a:pt x="1344786" y="488154"/>
                </a:cubicBezTo>
                <a:cubicBezTo>
                  <a:pt x="1321391" y="498121"/>
                  <a:pt x="1298072" y="508374"/>
                  <a:pt x="1274811" y="518876"/>
                </a:cubicBezTo>
                <a:cubicBezTo>
                  <a:pt x="1295572" y="507814"/>
                  <a:pt x="1316392" y="496896"/>
                  <a:pt x="1337268" y="486115"/>
                </a:cubicBezTo>
                <a:close/>
                <a:moveTo>
                  <a:pt x="1210670" y="553582"/>
                </a:moveTo>
                <a:cubicBezTo>
                  <a:pt x="1223521" y="546528"/>
                  <a:pt x="1236393" y="539523"/>
                  <a:pt x="1249284" y="532570"/>
                </a:cubicBezTo>
                <a:cubicBezTo>
                  <a:pt x="1264161" y="525710"/>
                  <a:pt x="1279058" y="518945"/>
                  <a:pt x="1293986" y="512306"/>
                </a:cubicBezTo>
                <a:cubicBezTo>
                  <a:pt x="1266265" y="525693"/>
                  <a:pt x="1238498" y="539449"/>
                  <a:pt x="1210670" y="553582"/>
                </a:cubicBezTo>
                <a:close/>
                <a:moveTo>
                  <a:pt x="1392192" y="468368"/>
                </a:moveTo>
                <a:cubicBezTo>
                  <a:pt x="1405466" y="462350"/>
                  <a:pt x="1418732" y="456429"/>
                  <a:pt x="1431993" y="450576"/>
                </a:cubicBezTo>
                <a:cubicBezTo>
                  <a:pt x="1446115" y="445568"/>
                  <a:pt x="1460302" y="440680"/>
                  <a:pt x="1474540" y="435882"/>
                </a:cubicBezTo>
                <a:cubicBezTo>
                  <a:pt x="1446975" y="446354"/>
                  <a:pt x="1419531" y="457185"/>
                  <a:pt x="1392192" y="468368"/>
                </a:cubicBezTo>
                <a:close/>
                <a:moveTo>
                  <a:pt x="1561020" y="406283"/>
                </a:moveTo>
                <a:cubicBezTo>
                  <a:pt x="1578219" y="400254"/>
                  <a:pt x="1595470" y="394353"/>
                  <a:pt x="1612776" y="388588"/>
                </a:cubicBezTo>
                <a:cubicBezTo>
                  <a:pt x="1630080" y="384526"/>
                  <a:pt x="1647523" y="380637"/>
                  <a:pt x="1665106" y="376919"/>
                </a:cubicBezTo>
                <a:cubicBezTo>
                  <a:pt x="1630038" y="386138"/>
                  <a:pt x="1595343" y="395913"/>
                  <a:pt x="1561020" y="406283"/>
                </a:cubicBezTo>
                <a:close/>
                <a:moveTo>
                  <a:pt x="1736018" y="361099"/>
                </a:moveTo>
                <a:cubicBezTo>
                  <a:pt x="1750251" y="357714"/>
                  <a:pt x="1764540" y="354405"/>
                  <a:pt x="1778905" y="351200"/>
                </a:cubicBezTo>
                <a:cubicBezTo>
                  <a:pt x="1794072" y="349500"/>
                  <a:pt x="1809361" y="347941"/>
                  <a:pt x="1824784" y="346530"/>
                </a:cubicBezTo>
                <a:cubicBezTo>
                  <a:pt x="1794760" y="350954"/>
                  <a:pt x="1765178" y="355805"/>
                  <a:pt x="1736018" y="361099"/>
                </a:cubicBezTo>
                <a:close/>
                <a:moveTo>
                  <a:pt x="1892028" y="339290"/>
                </a:moveTo>
                <a:cubicBezTo>
                  <a:pt x="1908518" y="337253"/>
                  <a:pt x="1925157" y="335351"/>
                  <a:pt x="1941927" y="333557"/>
                </a:cubicBezTo>
                <a:cubicBezTo>
                  <a:pt x="1958194" y="333891"/>
                  <a:pt x="1974219" y="334410"/>
                  <a:pt x="1990003" y="335083"/>
                </a:cubicBezTo>
                <a:cubicBezTo>
                  <a:pt x="1956558" y="335912"/>
                  <a:pt x="1923949" y="337321"/>
                  <a:pt x="1892028" y="339290"/>
                </a:cubicBezTo>
                <a:close/>
                <a:moveTo>
                  <a:pt x="2042430" y="336126"/>
                </a:moveTo>
                <a:cubicBezTo>
                  <a:pt x="2053212" y="336042"/>
                  <a:pt x="2064051" y="336007"/>
                  <a:pt x="2074964" y="336039"/>
                </a:cubicBezTo>
                <a:cubicBezTo>
                  <a:pt x="2079630" y="336050"/>
                  <a:pt x="2084315" y="336085"/>
                  <a:pt x="2088982" y="336115"/>
                </a:cubicBezTo>
                <a:cubicBezTo>
                  <a:pt x="2104282" y="338461"/>
                  <a:pt x="2119341" y="340928"/>
                  <a:pt x="2134121" y="343481"/>
                </a:cubicBezTo>
                <a:cubicBezTo>
                  <a:pt x="2102572" y="340463"/>
                  <a:pt x="2072082" y="338013"/>
                  <a:pt x="2042430" y="336126"/>
                </a:cubicBezTo>
                <a:close/>
                <a:moveTo>
                  <a:pt x="2196401" y="353092"/>
                </a:moveTo>
                <a:cubicBezTo>
                  <a:pt x="2191307" y="352099"/>
                  <a:pt x="2186250" y="351129"/>
                  <a:pt x="2181230" y="350173"/>
                </a:cubicBezTo>
                <a:cubicBezTo>
                  <a:pt x="2196196" y="351808"/>
                  <a:pt x="2211199" y="353544"/>
                  <a:pt x="2226258" y="355388"/>
                </a:cubicBezTo>
                <a:cubicBezTo>
                  <a:pt x="2236501" y="358355"/>
                  <a:pt x="2246615" y="361345"/>
                  <a:pt x="2256580" y="364342"/>
                </a:cubicBezTo>
                <a:cubicBezTo>
                  <a:pt x="2260447" y="365507"/>
                  <a:pt x="2264332" y="366692"/>
                  <a:pt x="2268199" y="367870"/>
                </a:cubicBezTo>
                <a:cubicBezTo>
                  <a:pt x="2244068" y="362637"/>
                  <a:pt x="2220160" y="357718"/>
                  <a:pt x="2196401" y="353092"/>
                </a:cubicBezTo>
                <a:close/>
                <a:moveTo>
                  <a:pt x="2312334" y="379651"/>
                </a:moveTo>
                <a:cubicBezTo>
                  <a:pt x="2326538" y="382925"/>
                  <a:pt x="2340834" y="386303"/>
                  <a:pt x="2355261" y="389808"/>
                </a:cubicBezTo>
                <a:cubicBezTo>
                  <a:pt x="2368554" y="395489"/>
                  <a:pt x="2381809" y="401263"/>
                  <a:pt x="2395046" y="407099"/>
                </a:cubicBezTo>
                <a:cubicBezTo>
                  <a:pt x="2367438" y="397594"/>
                  <a:pt x="2339905" y="388438"/>
                  <a:pt x="2312334" y="379651"/>
                </a:cubicBezTo>
                <a:close/>
                <a:moveTo>
                  <a:pt x="2436058" y="423439"/>
                </a:moveTo>
                <a:cubicBezTo>
                  <a:pt x="2449685" y="428295"/>
                  <a:pt x="2463331" y="433234"/>
                  <a:pt x="2477032" y="438269"/>
                </a:cubicBezTo>
                <a:cubicBezTo>
                  <a:pt x="2489674" y="445510"/>
                  <a:pt x="2502279" y="452805"/>
                  <a:pt x="2514865" y="460169"/>
                </a:cubicBezTo>
                <a:cubicBezTo>
                  <a:pt x="2488652" y="447661"/>
                  <a:pt x="2462401" y="435406"/>
                  <a:pt x="2436058" y="423439"/>
                </a:cubicBezTo>
                <a:close/>
                <a:moveTo>
                  <a:pt x="2553646" y="480937"/>
                </a:moveTo>
                <a:cubicBezTo>
                  <a:pt x="2566158" y="487039"/>
                  <a:pt x="2578688" y="493189"/>
                  <a:pt x="2591200" y="499398"/>
                </a:cubicBezTo>
                <a:cubicBezTo>
                  <a:pt x="2602726" y="507779"/>
                  <a:pt x="2614216" y="516201"/>
                  <a:pt x="2625668" y="524656"/>
                </a:cubicBezTo>
                <a:cubicBezTo>
                  <a:pt x="2601685" y="509887"/>
                  <a:pt x="2577703" y="495299"/>
                  <a:pt x="2553646" y="480937"/>
                </a:cubicBezTo>
                <a:close/>
                <a:moveTo>
                  <a:pt x="2662218" y="549462"/>
                </a:moveTo>
                <a:cubicBezTo>
                  <a:pt x="2674079" y="556844"/>
                  <a:pt x="2685940" y="564281"/>
                  <a:pt x="2697819" y="571751"/>
                </a:cubicBezTo>
                <a:cubicBezTo>
                  <a:pt x="2708547" y="581308"/>
                  <a:pt x="2719255" y="590877"/>
                  <a:pt x="2729908" y="600453"/>
                </a:cubicBezTo>
                <a:cubicBezTo>
                  <a:pt x="2707468" y="583420"/>
                  <a:pt x="2684917" y="566400"/>
                  <a:pt x="2662218" y="549462"/>
                </a:cubicBezTo>
                <a:close/>
                <a:moveTo>
                  <a:pt x="4539410" y="1463169"/>
                </a:moveTo>
                <a:cubicBezTo>
                  <a:pt x="4123305" y="1488125"/>
                  <a:pt x="3728246" y="1376419"/>
                  <a:pt x="3365238" y="1131114"/>
                </a:cubicBezTo>
                <a:cubicBezTo>
                  <a:pt x="3174735" y="1002388"/>
                  <a:pt x="3002731" y="845846"/>
                  <a:pt x="2836397" y="694453"/>
                </a:cubicBezTo>
                <a:cubicBezTo>
                  <a:pt x="2812582" y="672784"/>
                  <a:pt x="2788581" y="650950"/>
                  <a:pt x="2764412" y="629084"/>
                </a:cubicBezTo>
                <a:cubicBezTo>
                  <a:pt x="2784137" y="644141"/>
                  <a:pt x="2803770" y="659175"/>
                  <a:pt x="2823290" y="674126"/>
                </a:cubicBezTo>
                <a:cubicBezTo>
                  <a:pt x="2872203" y="711598"/>
                  <a:pt x="2922790" y="750347"/>
                  <a:pt x="2973227" y="788178"/>
                </a:cubicBezTo>
                <a:cubicBezTo>
                  <a:pt x="3079177" y="867661"/>
                  <a:pt x="3206228" y="960233"/>
                  <a:pt x="3345104" y="1044166"/>
                </a:cubicBezTo>
                <a:cubicBezTo>
                  <a:pt x="3529824" y="1155939"/>
                  <a:pt x="3723505" y="1241199"/>
                  <a:pt x="3920775" y="1297578"/>
                </a:cubicBezTo>
                <a:cubicBezTo>
                  <a:pt x="4125164" y="1355989"/>
                  <a:pt x="4335225" y="1383861"/>
                  <a:pt x="4545155" y="1380465"/>
                </a:cubicBezTo>
                <a:cubicBezTo>
                  <a:pt x="4836216" y="1376010"/>
                  <a:pt x="5141072" y="1326080"/>
                  <a:pt x="5504545" y="1223331"/>
                </a:cubicBezTo>
                <a:cubicBezTo>
                  <a:pt x="5564836" y="1206029"/>
                  <a:pt x="5624792" y="1188045"/>
                  <a:pt x="5684134" y="1169689"/>
                </a:cubicBezTo>
                <a:cubicBezTo>
                  <a:pt x="5332243" y="1310220"/>
                  <a:pt x="4938504" y="1439221"/>
                  <a:pt x="4539410" y="1463169"/>
                </a:cubicBezTo>
                <a:close/>
                <a:moveTo>
                  <a:pt x="9223067" y="349937"/>
                </a:moveTo>
                <a:cubicBezTo>
                  <a:pt x="9036935" y="491080"/>
                  <a:pt x="8866176" y="662776"/>
                  <a:pt x="8701050" y="828816"/>
                </a:cubicBezTo>
                <a:cubicBezTo>
                  <a:pt x="8494857" y="1036145"/>
                  <a:pt x="8281637" y="1250534"/>
                  <a:pt x="8035696" y="1408572"/>
                </a:cubicBezTo>
                <a:cubicBezTo>
                  <a:pt x="7828164" y="1541924"/>
                  <a:pt x="7609589" y="1595198"/>
                  <a:pt x="7387631" y="1595198"/>
                </a:cubicBezTo>
                <a:cubicBezTo>
                  <a:pt x="6978925" y="1595198"/>
                  <a:pt x="6558991" y="1414428"/>
                  <a:pt x="6176927" y="1219957"/>
                </a:cubicBezTo>
                <a:cubicBezTo>
                  <a:pt x="6232682" y="1244601"/>
                  <a:pt x="6289050" y="1268853"/>
                  <a:pt x="6345994" y="1292285"/>
                </a:cubicBezTo>
                <a:cubicBezTo>
                  <a:pt x="6669218" y="1425048"/>
                  <a:pt x="6930793" y="1496011"/>
                  <a:pt x="7169205" y="1515612"/>
                </a:cubicBezTo>
                <a:cubicBezTo>
                  <a:pt x="7213414" y="1519247"/>
                  <a:pt x="7257010" y="1521061"/>
                  <a:pt x="7299919" y="1521061"/>
                </a:cubicBezTo>
                <a:cubicBezTo>
                  <a:pt x="7397930" y="1521059"/>
                  <a:pt x="7492317" y="1511598"/>
                  <a:pt x="7581758" y="1492749"/>
                </a:cubicBezTo>
                <a:cubicBezTo>
                  <a:pt x="7722865" y="1463014"/>
                  <a:pt x="7857501" y="1408751"/>
                  <a:pt x="7981949" y="1331475"/>
                </a:cubicBezTo>
                <a:cubicBezTo>
                  <a:pt x="8095187" y="1261322"/>
                  <a:pt x="8208277" y="1177188"/>
                  <a:pt x="8337837" y="1066694"/>
                </a:cubicBezTo>
                <a:cubicBezTo>
                  <a:pt x="8439251" y="980253"/>
                  <a:pt x="8538787" y="887456"/>
                  <a:pt x="8635052" y="797714"/>
                </a:cubicBezTo>
                <a:cubicBezTo>
                  <a:pt x="8811276" y="633412"/>
                  <a:pt x="8990642" y="466211"/>
                  <a:pt x="9190273" y="330526"/>
                </a:cubicBezTo>
                <a:cubicBezTo>
                  <a:pt x="9199513" y="333237"/>
                  <a:pt x="9208734" y="335987"/>
                  <a:pt x="9217918" y="338822"/>
                </a:cubicBezTo>
                <a:cubicBezTo>
                  <a:pt x="9222622" y="340274"/>
                  <a:pt x="9227287" y="341767"/>
                  <a:pt x="9231972" y="343248"/>
                </a:cubicBezTo>
                <a:cubicBezTo>
                  <a:pt x="9228999" y="345481"/>
                  <a:pt x="9226042" y="347682"/>
                  <a:pt x="9223067" y="349937"/>
                </a:cubicBezTo>
                <a:close/>
              </a:path>
            </a:pathLst>
          </a:custGeom>
          <a:noFill/>
          <a:ln w="1859" cap="flat">
            <a:gradFill flip="none" rotWithShape="1">
              <a:gsLst>
                <a:gs pos="71000">
                  <a:srgbClr val="9A22F8"/>
                </a:gs>
                <a:gs pos="100000">
                  <a:srgbClr val="313BD0">
                    <a:alpha val="0"/>
                  </a:srgb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0" name="图形 2">
            <a:extLst>
              <a:ext uri="{FF2B5EF4-FFF2-40B4-BE49-F238E27FC236}">
                <a16:creationId xmlns:a16="http://schemas.microsoft.com/office/drawing/2014/main" id="{1B25F2A2-22CC-4D67-94FB-0E30AFBE2DDF}"/>
              </a:ext>
            </a:extLst>
          </p:cNvPr>
          <p:cNvSpPr/>
          <p:nvPr/>
        </p:nvSpPr>
        <p:spPr>
          <a:xfrm>
            <a:off x="-8349392" y="2524039"/>
            <a:ext cx="12191684" cy="2102199"/>
          </a:xfrm>
          <a:custGeom>
            <a:avLst/>
            <a:gdLst>
              <a:gd name="connsiteX0" fmla="*/ 11335344 w 12191684"/>
              <a:gd name="connsiteY0" fmla="*/ 1826536 h 2102199"/>
              <a:gd name="connsiteX1" fmla="*/ 10618065 w 12191684"/>
              <a:gd name="connsiteY1" fmla="*/ 1256379 h 2102199"/>
              <a:gd name="connsiteX2" fmla="*/ 10362754 w 12191684"/>
              <a:gd name="connsiteY2" fmla="*/ 1029088 h 2102199"/>
              <a:gd name="connsiteX3" fmla="*/ 9825454 w 12191684"/>
              <a:gd name="connsiteY3" fmla="*/ 623729 h 2102199"/>
              <a:gd name="connsiteX4" fmla="*/ 9236528 w 12191684"/>
              <a:gd name="connsiteY4" fmla="*/ 342713 h 2102199"/>
              <a:gd name="connsiteX5" fmla="*/ 9274639 w 12191684"/>
              <a:gd name="connsiteY5" fmla="*/ 314780 h 2102199"/>
              <a:gd name="connsiteX6" fmla="*/ 10399917 w 12191684"/>
              <a:gd name="connsiteY6" fmla="*/ 958242 h 2102199"/>
              <a:gd name="connsiteX7" fmla="*/ 10678820 w 12191684"/>
              <a:gd name="connsiteY7" fmla="*/ 1200107 h 2102199"/>
              <a:gd name="connsiteX8" fmla="*/ 11355274 w 12191684"/>
              <a:gd name="connsiteY8" fmla="*/ 1733462 h 2102199"/>
              <a:gd name="connsiteX9" fmla="*/ 11756301 w 12191684"/>
              <a:gd name="connsiteY9" fmla="*/ 1917703 h 2102199"/>
              <a:gd name="connsiteX10" fmla="*/ 12181775 w 12191684"/>
              <a:gd name="connsiteY10" fmla="*/ 2022630 h 2102199"/>
              <a:gd name="connsiteX11" fmla="*/ 12182110 w 12191684"/>
              <a:gd name="connsiteY11" fmla="*/ 2020808 h 2102199"/>
              <a:gd name="connsiteX12" fmla="*/ 11356240 w 12191684"/>
              <a:gd name="connsiteY12" fmla="*/ 1731880 h 2102199"/>
              <a:gd name="connsiteX13" fmla="*/ 10680047 w 12191684"/>
              <a:gd name="connsiteY13" fmla="*/ 1198719 h 2102199"/>
              <a:gd name="connsiteX14" fmla="*/ 10401089 w 12191684"/>
              <a:gd name="connsiteY14" fmla="*/ 956814 h 2102199"/>
              <a:gd name="connsiteX15" fmla="*/ 9869980 w 12191684"/>
              <a:gd name="connsiteY15" fmla="*/ 571407 h 2102199"/>
              <a:gd name="connsiteX16" fmla="*/ 9276610 w 12191684"/>
              <a:gd name="connsiteY16" fmla="*/ 313380 h 2102199"/>
              <a:gd name="connsiteX17" fmla="*/ 9314573 w 12191684"/>
              <a:gd name="connsiteY17" fmla="*/ 286826 h 2102199"/>
              <a:gd name="connsiteX18" fmla="*/ 9324147 w 12191684"/>
              <a:gd name="connsiteY18" fmla="*/ 288810 h 2102199"/>
              <a:gd name="connsiteX19" fmla="*/ 10438289 w 12191684"/>
              <a:gd name="connsiteY19" fmla="*/ 885989 h 2102199"/>
              <a:gd name="connsiteX20" fmla="*/ 10743963 w 12191684"/>
              <a:gd name="connsiteY20" fmla="*/ 1144093 h 2102199"/>
              <a:gd name="connsiteX21" fmla="*/ 11376132 w 12191684"/>
              <a:gd name="connsiteY21" fmla="*/ 1638798 h 2102199"/>
              <a:gd name="connsiteX22" fmla="*/ 11763812 w 12191684"/>
              <a:gd name="connsiteY22" fmla="*/ 1827298 h 2102199"/>
              <a:gd name="connsiteX23" fmla="*/ 12172126 w 12191684"/>
              <a:gd name="connsiteY23" fmla="*/ 1943079 h 2102199"/>
              <a:gd name="connsiteX24" fmla="*/ 12172535 w 12191684"/>
              <a:gd name="connsiteY24" fmla="*/ 1941276 h 2102199"/>
              <a:gd name="connsiteX25" fmla="*/ 11377136 w 12191684"/>
              <a:gd name="connsiteY25" fmla="*/ 1637229 h 2102199"/>
              <a:gd name="connsiteX26" fmla="*/ 10745190 w 12191684"/>
              <a:gd name="connsiteY26" fmla="*/ 1142685 h 2102199"/>
              <a:gd name="connsiteX27" fmla="*/ 10439442 w 12191684"/>
              <a:gd name="connsiteY27" fmla="*/ 884541 h 2102199"/>
              <a:gd name="connsiteX28" fmla="*/ 9914320 w 12191684"/>
              <a:gd name="connsiteY28" fmla="*/ 519372 h 2102199"/>
              <a:gd name="connsiteX29" fmla="*/ 9324537 w 12191684"/>
              <a:gd name="connsiteY29" fmla="*/ 286992 h 2102199"/>
              <a:gd name="connsiteX30" fmla="*/ 9316730 w 12191684"/>
              <a:gd name="connsiteY30" fmla="*/ 285367 h 2102199"/>
              <a:gd name="connsiteX31" fmla="*/ 9354562 w 12191684"/>
              <a:gd name="connsiteY31" fmla="*/ 260148 h 2102199"/>
              <a:gd name="connsiteX32" fmla="*/ 9377262 w 12191684"/>
              <a:gd name="connsiteY32" fmla="*/ 263798 h 2102199"/>
              <a:gd name="connsiteX33" fmla="*/ 10476661 w 12191684"/>
              <a:gd name="connsiteY33" fmla="*/ 813732 h 2102199"/>
              <a:gd name="connsiteX34" fmla="*/ 10812898 w 12191684"/>
              <a:gd name="connsiteY34" fmla="*/ 1090080 h 2102199"/>
              <a:gd name="connsiteX35" fmla="*/ 11397010 w 12191684"/>
              <a:gd name="connsiteY35" fmla="*/ 1544131 h 2102199"/>
              <a:gd name="connsiteX36" fmla="*/ 12162478 w 12191684"/>
              <a:gd name="connsiteY36" fmla="*/ 1863528 h 2102199"/>
              <a:gd name="connsiteX37" fmla="*/ 12162961 w 12191684"/>
              <a:gd name="connsiteY37" fmla="*/ 1861725 h 2102199"/>
              <a:gd name="connsiteX38" fmla="*/ 11398033 w 12191684"/>
              <a:gd name="connsiteY38" fmla="*/ 1542573 h 2102199"/>
              <a:gd name="connsiteX39" fmla="*/ 10814088 w 12191684"/>
              <a:gd name="connsiteY39" fmla="*/ 1088661 h 2102199"/>
              <a:gd name="connsiteX40" fmla="*/ 10477795 w 12191684"/>
              <a:gd name="connsiteY40" fmla="*/ 812261 h 2102199"/>
              <a:gd name="connsiteX41" fmla="*/ 9958492 w 12191684"/>
              <a:gd name="connsiteY41" fmla="*/ 467633 h 2102199"/>
              <a:gd name="connsiteX42" fmla="*/ 9377578 w 12191684"/>
              <a:gd name="connsiteY42" fmla="*/ 261965 h 2102199"/>
              <a:gd name="connsiteX43" fmla="*/ 9356905 w 12191684"/>
              <a:gd name="connsiteY43" fmla="*/ 258629 h 2102199"/>
              <a:gd name="connsiteX44" fmla="*/ 9394514 w 12191684"/>
              <a:gd name="connsiteY44" fmla="*/ 234818 h 2102199"/>
              <a:gd name="connsiteX45" fmla="*/ 9430376 w 12191684"/>
              <a:gd name="connsiteY45" fmla="*/ 238787 h 2102199"/>
              <a:gd name="connsiteX46" fmla="*/ 10515033 w 12191684"/>
              <a:gd name="connsiteY46" fmla="*/ 741478 h 2102199"/>
              <a:gd name="connsiteX47" fmla="*/ 10886445 w 12191684"/>
              <a:gd name="connsiteY47" fmla="*/ 1038631 h 2102199"/>
              <a:gd name="connsiteX48" fmla="*/ 11417888 w 12191684"/>
              <a:gd name="connsiteY48" fmla="*/ 1449463 h 2102199"/>
              <a:gd name="connsiteX49" fmla="*/ 12152829 w 12191684"/>
              <a:gd name="connsiteY49" fmla="*/ 1783970 h 2102199"/>
              <a:gd name="connsiteX50" fmla="*/ 12153386 w 12191684"/>
              <a:gd name="connsiteY50" fmla="*/ 1782194 h 2102199"/>
              <a:gd name="connsiteX51" fmla="*/ 11418929 w 12191684"/>
              <a:gd name="connsiteY51" fmla="*/ 1447918 h 2102199"/>
              <a:gd name="connsiteX52" fmla="*/ 10887635 w 12191684"/>
              <a:gd name="connsiteY52" fmla="*/ 1037200 h 2102199"/>
              <a:gd name="connsiteX53" fmla="*/ 10516130 w 12191684"/>
              <a:gd name="connsiteY53" fmla="*/ 739985 h 2102199"/>
              <a:gd name="connsiteX54" fmla="*/ 10002553 w 12191684"/>
              <a:gd name="connsiteY54" fmla="*/ 416203 h 2102199"/>
              <a:gd name="connsiteX55" fmla="*/ 9430618 w 12191684"/>
              <a:gd name="connsiteY55" fmla="*/ 236941 h 2102199"/>
              <a:gd name="connsiteX56" fmla="*/ 9397080 w 12191684"/>
              <a:gd name="connsiteY56" fmla="*/ 233232 h 2102199"/>
              <a:gd name="connsiteX57" fmla="*/ 9434540 w 12191684"/>
              <a:gd name="connsiteY57" fmla="*/ 210791 h 2102199"/>
              <a:gd name="connsiteX58" fmla="*/ 9483510 w 12191684"/>
              <a:gd name="connsiteY58" fmla="*/ 213775 h 2102199"/>
              <a:gd name="connsiteX59" fmla="*/ 10553405 w 12191684"/>
              <a:gd name="connsiteY59" fmla="*/ 669224 h 2102199"/>
              <a:gd name="connsiteX60" fmla="*/ 10965717 w 12191684"/>
              <a:gd name="connsiteY60" fmla="*/ 990482 h 2102199"/>
              <a:gd name="connsiteX61" fmla="*/ 11438765 w 12191684"/>
              <a:gd name="connsiteY61" fmla="*/ 1354798 h 2102199"/>
              <a:gd name="connsiteX62" fmla="*/ 12143180 w 12191684"/>
              <a:gd name="connsiteY62" fmla="*/ 1704408 h 2102199"/>
              <a:gd name="connsiteX63" fmla="*/ 12143812 w 12191684"/>
              <a:gd name="connsiteY63" fmla="*/ 1702658 h 2102199"/>
              <a:gd name="connsiteX64" fmla="*/ 11439807 w 12191684"/>
              <a:gd name="connsiteY64" fmla="*/ 1353266 h 2102199"/>
              <a:gd name="connsiteX65" fmla="*/ 10966888 w 12191684"/>
              <a:gd name="connsiteY65" fmla="*/ 989041 h 2102199"/>
              <a:gd name="connsiteX66" fmla="*/ 10554483 w 12191684"/>
              <a:gd name="connsiteY66" fmla="*/ 667708 h 2102199"/>
              <a:gd name="connsiteX67" fmla="*/ 10046502 w 12191684"/>
              <a:gd name="connsiteY67" fmla="*/ 365080 h 2102199"/>
              <a:gd name="connsiteX68" fmla="*/ 9483639 w 12191684"/>
              <a:gd name="connsiteY68" fmla="*/ 211921 h 2102199"/>
              <a:gd name="connsiteX69" fmla="*/ 9437497 w 12191684"/>
              <a:gd name="connsiteY69" fmla="*/ 209058 h 2102199"/>
              <a:gd name="connsiteX70" fmla="*/ 9481018 w 12191684"/>
              <a:gd name="connsiteY70" fmla="*/ 184581 h 2102199"/>
              <a:gd name="connsiteX71" fmla="*/ 9536549 w 12191684"/>
              <a:gd name="connsiteY71" fmla="*/ 188755 h 2102199"/>
              <a:gd name="connsiteX72" fmla="*/ 10591777 w 12191684"/>
              <a:gd name="connsiteY72" fmla="*/ 596969 h 2102199"/>
              <a:gd name="connsiteX73" fmla="*/ 11052221 w 12191684"/>
              <a:gd name="connsiteY73" fmla="*/ 946771 h 2102199"/>
              <a:gd name="connsiteX74" fmla="*/ 11459625 w 12191684"/>
              <a:gd name="connsiteY74" fmla="*/ 1260134 h 2102199"/>
              <a:gd name="connsiteX75" fmla="*/ 12133531 w 12191684"/>
              <a:gd name="connsiteY75" fmla="*/ 1624846 h 2102199"/>
              <a:gd name="connsiteX76" fmla="*/ 12134238 w 12191684"/>
              <a:gd name="connsiteY76" fmla="*/ 1623128 h 2102199"/>
              <a:gd name="connsiteX77" fmla="*/ 11460703 w 12191684"/>
              <a:gd name="connsiteY77" fmla="*/ 1258617 h 2102199"/>
              <a:gd name="connsiteX78" fmla="*/ 11053374 w 12191684"/>
              <a:gd name="connsiteY78" fmla="*/ 945321 h 2102199"/>
              <a:gd name="connsiteX79" fmla="*/ 10592818 w 12191684"/>
              <a:gd name="connsiteY79" fmla="*/ 595432 h 2102199"/>
              <a:gd name="connsiteX80" fmla="*/ 9536736 w 12191684"/>
              <a:gd name="connsiteY80" fmla="*/ 186905 h 2102199"/>
              <a:gd name="connsiteX81" fmla="*/ 9484161 w 12191684"/>
              <a:gd name="connsiteY81" fmla="*/ 182888 h 2102199"/>
              <a:gd name="connsiteX82" fmla="*/ 9523610 w 12191684"/>
              <a:gd name="connsiteY82" fmla="*/ 162194 h 2102199"/>
              <a:gd name="connsiteX83" fmla="*/ 9589683 w 12191684"/>
              <a:gd name="connsiteY83" fmla="*/ 163741 h 2102199"/>
              <a:gd name="connsiteX84" fmla="*/ 10630149 w 12191684"/>
              <a:gd name="connsiteY84" fmla="*/ 524714 h 2102199"/>
              <a:gd name="connsiteX85" fmla="*/ 11147984 w 12191684"/>
              <a:gd name="connsiteY85" fmla="*/ 909141 h 2102199"/>
              <a:gd name="connsiteX86" fmla="*/ 11480503 w 12191684"/>
              <a:gd name="connsiteY86" fmla="*/ 1165461 h 2102199"/>
              <a:gd name="connsiteX87" fmla="*/ 12123864 w 12191684"/>
              <a:gd name="connsiteY87" fmla="*/ 1545274 h 2102199"/>
              <a:gd name="connsiteX88" fmla="*/ 12124682 w 12191684"/>
              <a:gd name="connsiteY88" fmla="*/ 1543597 h 2102199"/>
              <a:gd name="connsiteX89" fmla="*/ 11481599 w 12191684"/>
              <a:gd name="connsiteY89" fmla="*/ 1163963 h 2102199"/>
              <a:gd name="connsiteX90" fmla="*/ 11149155 w 12191684"/>
              <a:gd name="connsiteY90" fmla="*/ 907683 h 2102199"/>
              <a:gd name="connsiteX91" fmla="*/ 10631171 w 12191684"/>
              <a:gd name="connsiteY91" fmla="*/ 523152 h 2102199"/>
              <a:gd name="connsiteX92" fmla="*/ 10134102 w 12191684"/>
              <a:gd name="connsiteY92" fmla="*/ 272935 h 2102199"/>
              <a:gd name="connsiteX93" fmla="*/ 9589775 w 12191684"/>
              <a:gd name="connsiteY93" fmla="*/ 161883 h 2102199"/>
              <a:gd name="connsiteX94" fmla="*/ 9527440 w 12191684"/>
              <a:gd name="connsiteY94" fmla="*/ 160270 h 2102199"/>
              <a:gd name="connsiteX95" fmla="*/ 9555252 w 12191684"/>
              <a:gd name="connsiteY95" fmla="*/ 146533 h 2102199"/>
              <a:gd name="connsiteX96" fmla="*/ 9642853 w 12191684"/>
              <a:gd name="connsiteY96" fmla="*/ 138723 h 2102199"/>
              <a:gd name="connsiteX97" fmla="*/ 10668539 w 12191684"/>
              <a:gd name="connsiteY97" fmla="*/ 452459 h 2102199"/>
              <a:gd name="connsiteX98" fmla="*/ 11256108 w 12191684"/>
              <a:gd name="connsiteY98" fmla="*/ 880323 h 2102199"/>
              <a:gd name="connsiteX99" fmla="*/ 11501380 w 12191684"/>
              <a:gd name="connsiteY99" fmla="*/ 1070794 h 2102199"/>
              <a:gd name="connsiteX100" fmla="*/ 12114215 w 12191684"/>
              <a:gd name="connsiteY100" fmla="*/ 1465703 h 2102199"/>
              <a:gd name="connsiteX101" fmla="*/ 12115108 w 12191684"/>
              <a:gd name="connsiteY101" fmla="*/ 1464072 h 2102199"/>
              <a:gd name="connsiteX102" fmla="*/ 11502496 w 12191684"/>
              <a:gd name="connsiteY102" fmla="*/ 1069312 h 2102199"/>
              <a:gd name="connsiteX103" fmla="*/ 11257243 w 12191684"/>
              <a:gd name="connsiteY103" fmla="*/ 878862 h 2102199"/>
              <a:gd name="connsiteX104" fmla="*/ 10669506 w 12191684"/>
              <a:gd name="connsiteY104" fmla="*/ 450876 h 2102199"/>
              <a:gd name="connsiteX105" fmla="*/ 10178201 w 12191684"/>
              <a:gd name="connsiteY105" fmla="*/ 213438 h 2102199"/>
              <a:gd name="connsiteX106" fmla="*/ 9642742 w 12191684"/>
              <a:gd name="connsiteY106" fmla="*/ 136866 h 2102199"/>
              <a:gd name="connsiteX107" fmla="*/ 9560384 w 12191684"/>
              <a:gd name="connsiteY107" fmla="*/ 144075 h 2102199"/>
              <a:gd name="connsiteX108" fmla="*/ 9595799 w 12191684"/>
              <a:gd name="connsiteY108" fmla="*/ 127702 h 2102199"/>
              <a:gd name="connsiteX109" fmla="*/ 9695968 w 12191684"/>
              <a:gd name="connsiteY109" fmla="*/ 113701 h 2102199"/>
              <a:gd name="connsiteX110" fmla="*/ 10706911 w 12191684"/>
              <a:gd name="connsiteY110" fmla="*/ 380205 h 2102199"/>
              <a:gd name="connsiteX111" fmla="*/ 11381152 w 12191684"/>
              <a:gd name="connsiteY111" fmla="*/ 864913 h 2102199"/>
              <a:gd name="connsiteX112" fmla="*/ 11522258 w 12191684"/>
              <a:gd name="connsiteY112" fmla="*/ 976124 h 2102199"/>
              <a:gd name="connsiteX113" fmla="*/ 12104548 w 12191684"/>
              <a:gd name="connsiteY113" fmla="*/ 1386129 h 2102199"/>
              <a:gd name="connsiteX114" fmla="*/ 12105552 w 12191684"/>
              <a:gd name="connsiteY114" fmla="*/ 1384553 h 2102199"/>
              <a:gd name="connsiteX115" fmla="*/ 11523392 w 12191684"/>
              <a:gd name="connsiteY115" fmla="*/ 974659 h 2102199"/>
              <a:gd name="connsiteX116" fmla="*/ 11382305 w 12191684"/>
              <a:gd name="connsiteY116" fmla="*/ 863453 h 2102199"/>
              <a:gd name="connsiteX117" fmla="*/ 10707841 w 12191684"/>
              <a:gd name="connsiteY117" fmla="*/ 378595 h 2102199"/>
              <a:gd name="connsiteX118" fmla="*/ 10222187 w 12191684"/>
              <a:gd name="connsiteY118" fmla="*/ 163404 h 2102199"/>
              <a:gd name="connsiteX119" fmla="*/ 9695782 w 12191684"/>
              <a:gd name="connsiteY119" fmla="*/ 111851 h 2102199"/>
              <a:gd name="connsiteX120" fmla="*/ 9602734 w 12191684"/>
              <a:gd name="connsiteY120" fmla="*/ 124623 h 2102199"/>
              <a:gd name="connsiteX121" fmla="*/ 9635974 w 12191684"/>
              <a:gd name="connsiteY121" fmla="*/ 110386 h 2102199"/>
              <a:gd name="connsiteX122" fmla="*/ 9749101 w 12191684"/>
              <a:gd name="connsiteY122" fmla="*/ 88679 h 2102199"/>
              <a:gd name="connsiteX123" fmla="*/ 10745302 w 12191684"/>
              <a:gd name="connsiteY123" fmla="*/ 307951 h 2102199"/>
              <a:gd name="connsiteX124" fmla="*/ 11530977 w 12191684"/>
              <a:gd name="connsiteY124" fmla="*/ 871617 h 2102199"/>
              <a:gd name="connsiteX125" fmla="*/ 11543118 w 12191684"/>
              <a:gd name="connsiteY125" fmla="*/ 881455 h 2102199"/>
              <a:gd name="connsiteX126" fmla="*/ 12094899 w 12191684"/>
              <a:gd name="connsiteY126" fmla="*/ 1306547 h 2102199"/>
              <a:gd name="connsiteX127" fmla="*/ 12095977 w 12191684"/>
              <a:gd name="connsiteY127" fmla="*/ 1305035 h 2102199"/>
              <a:gd name="connsiteX128" fmla="*/ 11544289 w 12191684"/>
              <a:gd name="connsiteY128" fmla="*/ 880009 h 2102199"/>
              <a:gd name="connsiteX129" fmla="*/ 11532148 w 12191684"/>
              <a:gd name="connsiteY129" fmla="*/ 870172 h 2102199"/>
              <a:gd name="connsiteX130" fmla="*/ 10746194 w 12191684"/>
              <a:gd name="connsiteY130" fmla="*/ 306319 h 2102199"/>
              <a:gd name="connsiteX131" fmla="*/ 10266267 w 12191684"/>
              <a:gd name="connsiteY131" fmla="*/ 113588 h 2102199"/>
              <a:gd name="connsiteX132" fmla="*/ 9748822 w 12191684"/>
              <a:gd name="connsiteY132" fmla="*/ 86839 h 2102199"/>
              <a:gd name="connsiteX133" fmla="*/ 9647278 w 12191684"/>
              <a:gd name="connsiteY133" fmla="*/ 105774 h 2102199"/>
              <a:gd name="connsiteX134" fmla="*/ 9676670 w 12191684"/>
              <a:gd name="connsiteY134" fmla="*/ 94203 h 2102199"/>
              <a:gd name="connsiteX135" fmla="*/ 9802215 w 12191684"/>
              <a:gd name="connsiteY135" fmla="*/ 63652 h 2102199"/>
              <a:gd name="connsiteX136" fmla="*/ 10783674 w 12191684"/>
              <a:gd name="connsiteY136" fmla="*/ 235695 h 2102199"/>
              <a:gd name="connsiteX137" fmla="*/ 11563995 w 12191684"/>
              <a:gd name="connsiteY137" fmla="*/ 786782 h 2102199"/>
              <a:gd name="connsiteX138" fmla="*/ 11775710 w 12191684"/>
              <a:gd name="connsiteY138" fmla="*/ 966301 h 2102199"/>
              <a:gd name="connsiteX139" fmla="*/ 12085250 w 12191684"/>
              <a:gd name="connsiteY139" fmla="*/ 1226960 h 2102199"/>
              <a:gd name="connsiteX140" fmla="*/ 12086421 w 12191684"/>
              <a:gd name="connsiteY140" fmla="*/ 1225525 h 2102199"/>
              <a:gd name="connsiteX141" fmla="*/ 11776918 w 12191684"/>
              <a:gd name="connsiteY141" fmla="*/ 964888 h 2102199"/>
              <a:gd name="connsiteX142" fmla="*/ 11565184 w 12191684"/>
              <a:gd name="connsiteY142" fmla="*/ 785362 h 2102199"/>
              <a:gd name="connsiteX143" fmla="*/ 10784529 w 12191684"/>
              <a:gd name="connsiteY143" fmla="*/ 234043 h 2102199"/>
              <a:gd name="connsiteX144" fmla="*/ 9801862 w 12191684"/>
              <a:gd name="connsiteY144" fmla="*/ 61834 h 2102199"/>
              <a:gd name="connsiteX145" fmla="*/ 9699389 w 12191684"/>
              <a:gd name="connsiteY145" fmla="*/ 85740 h 2102199"/>
              <a:gd name="connsiteX146" fmla="*/ 9855349 w 12191684"/>
              <a:gd name="connsiteY146" fmla="*/ 38630 h 2102199"/>
              <a:gd name="connsiteX147" fmla="*/ 10162045 w 12191684"/>
              <a:gd name="connsiteY147" fmla="*/ 1757 h 2102199"/>
              <a:gd name="connsiteX148" fmla="*/ 11980657 w 12191684"/>
              <a:gd name="connsiteY148" fmla="*/ 1057391 h 2102199"/>
              <a:gd name="connsiteX149" fmla="*/ 12075583 w 12191684"/>
              <a:gd name="connsiteY149" fmla="*/ 1147376 h 2102199"/>
              <a:gd name="connsiteX150" fmla="*/ 12076865 w 12191684"/>
              <a:gd name="connsiteY150" fmla="*/ 1146022 h 2102199"/>
              <a:gd name="connsiteX151" fmla="*/ 11981939 w 12191684"/>
              <a:gd name="connsiteY151" fmla="*/ 1056043 h 2102199"/>
              <a:gd name="connsiteX152" fmla="*/ 11020393 w 12191684"/>
              <a:gd name="connsiteY152" fmla="*/ 267917 h 2102199"/>
              <a:gd name="connsiteX153" fmla="*/ 9854903 w 12191684"/>
              <a:gd name="connsiteY153" fmla="*/ 36823 h 2102199"/>
              <a:gd name="connsiteX154" fmla="*/ 9675629 w 12191684"/>
              <a:gd name="connsiteY154" fmla="*/ 92388 h 2102199"/>
              <a:gd name="connsiteX155" fmla="*/ 9592936 w 12191684"/>
              <a:gd name="connsiteY155" fmla="*/ 119050 h 2102199"/>
              <a:gd name="connsiteX156" fmla="*/ 9510616 w 12191684"/>
              <a:gd name="connsiteY156" fmla="*/ 143486 h 2102199"/>
              <a:gd name="connsiteX157" fmla="*/ 9434577 w 12191684"/>
              <a:gd name="connsiteY157" fmla="*/ 163865 h 2102199"/>
              <a:gd name="connsiteX158" fmla="*/ 9253073 w 12191684"/>
              <a:gd name="connsiteY158" fmla="*/ 191577 h 2102199"/>
              <a:gd name="connsiteX159" fmla="*/ 9248537 w 12191684"/>
              <a:gd name="connsiteY159" fmla="*/ 192642 h 2102199"/>
              <a:gd name="connsiteX160" fmla="*/ 9195645 w 12191684"/>
              <a:gd name="connsiteY160" fmla="*/ 200940 h 2102199"/>
              <a:gd name="connsiteX161" fmla="*/ 9044854 w 12191684"/>
              <a:gd name="connsiteY161" fmla="*/ 236407 h 2102199"/>
              <a:gd name="connsiteX162" fmla="*/ 9041767 w 12191684"/>
              <a:gd name="connsiteY162" fmla="*/ 236746 h 2102199"/>
              <a:gd name="connsiteX163" fmla="*/ 9007803 w 12191684"/>
              <a:gd name="connsiteY163" fmla="*/ 241070 h 2102199"/>
              <a:gd name="connsiteX164" fmla="*/ 8925053 w 12191684"/>
              <a:gd name="connsiteY164" fmla="*/ 247006 h 2102199"/>
              <a:gd name="connsiteX165" fmla="*/ 8839033 w 12191684"/>
              <a:gd name="connsiteY165" fmla="*/ 249481 h 2102199"/>
              <a:gd name="connsiteX166" fmla="*/ 8747546 w 12191684"/>
              <a:gd name="connsiteY166" fmla="*/ 248174 h 2102199"/>
              <a:gd name="connsiteX167" fmla="*/ 8474872 w 12191684"/>
              <a:gd name="connsiteY167" fmla="*/ 241619 h 2102199"/>
              <a:gd name="connsiteX168" fmla="*/ 7731584 w 12191684"/>
              <a:gd name="connsiteY168" fmla="*/ 356587 h 2102199"/>
              <a:gd name="connsiteX169" fmla="*/ 6377301 w 12191684"/>
              <a:gd name="connsiteY169" fmla="*/ 872868 h 2102199"/>
              <a:gd name="connsiteX170" fmla="*/ 6065715 w 12191684"/>
              <a:gd name="connsiteY170" fmla="*/ 1009382 h 2102199"/>
              <a:gd name="connsiteX171" fmla="*/ 5905647 w 12191684"/>
              <a:gd name="connsiteY171" fmla="*/ 1078081 h 2102199"/>
              <a:gd name="connsiteX172" fmla="*/ 5689972 w 12191684"/>
              <a:gd name="connsiteY172" fmla="*/ 964962 h 2102199"/>
              <a:gd name="connsiteX173" fmla="*/ 4191907 w 12191684"/>
              <a:gd name="connsiteY173" fmla="*/ 291296 h 2102199"/>
              <a:gd name="connsiteX174" fmla="*/ 3399185 w 12191684"/>
              <a:gd name="connsiteY174" fmla="*/ 96623 h 2102199"/>
              <a:gd name="connsiteX175" fmla="*/ 2579822 w 12191684"/>
              <a:gd name="connsiteY175" fmla="*/ 81048 h 2102199"/>
              <a:gd name="connsiteX176" fmla="*/ 2121888 w 12191684"/>
              <a:gd name="connsiteY176" fmla="*/ 170300 h 2102199"/>
              <a:gd name="connsiteX177" fmla="*/ 1754947 w 12191684"/>
              <a:gd name="connsiteY177" fmla="*/ 129265 h 2102199"/>
              <a:gd name="connsiteX178" fmla="*/ 1387159 w 12191684"/>
              <a:gd name="connsiteY178" fmla="*/ 272969 h 2102199"/>
              <a:gd name="connsiteX179" fmla="*/ 1059717 w 12191684"/>
              <a:gd name="connsiteY179" fmla="*/ 502921 h 2102199"/>
              <a:gd name="connsiteX180" fmla="*/ 1007329 w 12191684"/>
              <a:gd name="connsiteY180" fmla="*/ 542738 h 2102199"/>
              <a:gd name="connsiteX181" fmla="*/ 1008452 w 12191684"/>
              <a:gd name="connsiteY181" fmla="*/ 544219 h 2102199"/>
              <a:gd name="connsiteX182" fmla="*/ 1060845 w 12191684"/>
              <a:gd name="connsiteY182" fmla="*/ 504401 h 2102199"/>
              <a:gd name="connsiteX183" fmla="*/ 1755252 w 12191684"/>
              <a:gd name="connsiteY183" fmla="*/ 131100 h 2102199"/>
              <a:gd name="connsiteX184" fmla="*/ 2119229 w 12191684"/>
              <a:gd name="connsiteY184" fmla="*/ 171038 h 2102199"/>
              <a:gd name="connsiteX185" fmla="*/ 2036722 w 12191684"/>
              <a:gd name="connsiteY185" fmla="*/ 194964 h 2102199"/>
              <a:gd name="connsiteX186" fmla="*/ 1682011 w 12191684"/>
              <a:gd name="connsiteY186" fmla="*/ 180627 h 2102199"/>
              <a:gd name="connsiteX187" fmla="*/ 1311207 w 12191684"/>
              <a:gd name="connsiteY187" fmla="*/ 334341 h 2102199"/>
              <a:gd name="connsiteX188" fmla="*/ 978132 w 12191684"/>
              <a:gd name="connsiteY188" fmla="*/ 567676 h 2102199"/>
              <a:gd name="connsiteX189" fmla="*/ 923385 w 12191684"/>
              <a:gd name="connsiteY189" fmla="*/ 608894 h 2102199"/>
              <a:gd name="connsiteX190" fmla="*/ 924501 w 12191684"/>
              <a:gd name="connsiteY190" fmla="*/ 610381 h 2102199"/>
              <a:gd name="connsiteX191" fmla="*/ 979253 w 12191684"/>
              <a:gd name="connsiteY191" fmla="*/ 569159 h 2102199"/>
              <a:gd name="connsiteX192" fmla="*/ 1682384 w 12191684"/>
              <a:gd name="connsiteY192" fmla="*/ 182449 h 2102199"/>
              <a:gd name="connsiteX193" fmla="*/ 2033339 w 12191684"/>
              <a:gd name="connsiteY193" fmla="*/ 195996 h 2102199"/>
              <a:gd name="connsiteX194" fmla="*/ 1951464 w 12191684"/>
              <a:gd name="connsiteY194" fmla="*/ 222081 h 2102199"/>
              <a:gd name="connsiteX195" fmla="*/ 1609074 w 12191684"/>
              <a:gd name="connsiteY195" fmla="*/ 231988 h 2102199"/>
              <a:gd name="connsiteX196" fmla="*/ 1235315 w 12191684"/>
              <a:gd name="connsiteY196" fmla="*/ 395668 h 2102199"/>
              <a:gd name="connsiteX197" fmla="*/ 896672 w 12191684"/>
              <a:gd name="connsiteY197" fmla="*/ 632350 h 2102199"/>
              <a:gd name="connsiteX198" fmla="*/ 839441 w 12191684"/>
              <a:gd name="connsiteY198" fmla="*/ 675052 h 2102199"/>
              <a:gd name="connsiteX199" fmla="*/ 840549 w 12191684"/>
              <a:gd name="connsiteY199" fmla="*/ 676545 h 2102199"/>
              <a:gd name="connsiteX200" fmla="*/ 897783 w 12191684"/>
              <a:gd name="connsiteY200" fmla="*/ 633839 h 2102199"/>
              <a:gd name="connsiteX201" fmla="*/ 1609515 w 12191684"/>
              <a:gd name="connsiteY201" fmla="*/ 233795 h 2102199"/>
              <a:gd name="connsiteX202" fmla="*/ 1946946 w 12191684"/>
              <a:gd name="connsiteY202" fmla="*/ 223585 h 2102199"/>
              <a:gd name="connsiteX203" fmla="*/ 1913891 w 12191684"/>
              <a:gd name="connsiteY203" fmla="*/ 234766 h 2102199"/>
              <a:gd name="connsiteX204" fmla="*/ 1865908 w 12191684"/>
              <a:gd name="connsiteY204" fmla="*/ 251648 h 2102199"/>
              <a:gd name="connsiteX205" fmla="*/ 1536144 w 12191684"/>
              <a:gd name="connsiteY205" fmla="*/ 283348 h 2102199"/>
              <a:gd name="connsiteX206" fmla="*/ 817907 w 12191684"/>
              <a:gd name="connsiteY206" fmla="*/ 695026 h 2102199"/>
              <a:gd name="connsiteX207" fmla="*/ 755499 w 12191684"/>
              <a:gd name="connsiteY207" fmla="*/ 741206 h 2102199"/>
              <a:gd name="connsiteX208" fmla="*/ 756601 w 12191684"/>
              <a:gd name="connsiteY208" fmla="*/ 742705 h 2102199"/>
              <a:gd name="connsiteX209" fmla="*/ 819013 w 12191684"/>
              <a:gd name="connsiteY209" fmla="*/ 696521 h 2102199"/>
              <a:gd name="connsiteX210" fmla="*/ 1536651 w 12191684"/>
              <a:gd name="connsiteY210" fmla="*/ 285138 h 2102199"/>
              <a:gd name="connsiteX211" fmla="*/ 1862506 w 12191684"/>
              <a:gd name="connsiteY211" fmla="*/ 252877 h 2102199"/>
              <a:gd name="connsiteX212" fmla="*/ 1779420 w 12191684"/>
              <a:gd name="connsiteY212" fmla="*/ 283913 h 2102199"/>
              <a:gd name="connsiteX213" fmla="*/ 1463215 w 12191684"/>
              <a:gd name="connsiteY213" fmla="*/ 334715 h 2102199"/>
              <a:gd name="connsiteX214" fmla="*/ 737633 w 12191684"/>
              <a:gd name="connsiteY214" fmla="*/ 758875 h 2102199"/>
              <a:gd name="connsiteX215" fmla="*/ 671555 w 12191684"/>
              <a:gd name="connsiteY215" fmla="*/ 807366 h 2102199"/>
              <a:gd name="connsiteX216" fmla="*/ 672652 w 12191684"/>
              <a:gd name="connsiteY216" fmla="*/ 808868 h 2102199"/>
              <a:gd name="connsiteX217" fmla="*/ 738735 w 12191684"/>
              <a:gd name="connsiteY217" fmla="*/ 760374 h 2102199"/>
              <a:gd name="connsiteX218" fmla="*/ 1463784 w 12191684"/>
              <a:gd name="connsiteY218" fmla="*/ 336485 h 2102199"/>
              <a:gd name="connsiteX219" fmla="*/ 1773200 w 12191684"/>
              <a:gd name="connsiteY219" fmla="*/ 286336 h 2102199"/>
              <a:gd name="connsiteX220" fmla="*/ 1692531 w 12191684"/>
              <a:gd name="connsiteY220" fmla="*/ 318717 h 2102199"/>
              <a:gd name="connsiteX221" fmla="*/ 1390286 w 12191684"/>
              <a:gd name="connsiteY221" fmla="*/ 386078 h 2102199"/>
              <a:gd name="connsiteX222" fmla="*/ 657634 w 12191684"/>
              <a:gd name="connsiteY222" fmla="*/ 822551 h 2102199"/>
              <a:gd name="connsiteX223" fmla="*/ 587611 w 12191684"/>
              <a:gd name="connsiteY223" fmla="*/ 873522 h 2102199"/>
              <a:gd name="connsiteX224" fmla="*/ 588702 w 12191684"/>
              <a:gd name="connsiteY224" fmla="*/ 875030 h 2102199"/>
              <a:gd name="connsiteX225" fmla="*/ 658729 w 12191684"/>
              <a:gd name="connsiteY225" fmla="*/ 824055 h 2102199"/>
              <a:gd name="connsiteX226" fmla="*/ 1390912 w 12191684"/>
              <a:gd name="connsiteY226" fmla="*/ 387828 h 2102199"/>
              <a:gd name="connsiteX227" fmla="*/ 1685591 w 12191684"/>
              <a:gd name="connsiteY227" fmla="*/ 321586 h 2102199"/>
              <a:gd name="connsiteX228" fmla="*/ 1605327 w 12191684"/>
              <a:gd name="connsiteY228" fmla="*/ 355979 h 2102199"/>
              <a:gd name="connsiteX229" fmla="*/ 1317357 w 12191684"/>
              <a:gd name="connsiteY229" fmla="*/ 437444 h 2102199"/>
              <a:gd name="connsiteX230" fmla="*/ 577936 w 12191684"/>
              <a:gd name="connsiteY230" fmla="*/ 886038 h 2102199"/>
              <a:gd name="connsiteX231" fmla="*/ 503666 w 12191684"/>
              <a:gd name="connsiteY231" fmla="*/ 939678 h 2102199"/>
              <a:gd name="connsiteX232" fmla="*/ 504754 w 12191684"/>
              <a:gd name="connsiteY232" fmla="*/ 941190 h 2102199"/>
              <a:gd name="connsiteX233" fmla="*/ 579025 w 12191684"/>
              <a:gd name="connsiteY233" fmla="*/ 887547 h 2102199"/>
              <a:gd name="connsiteX234" fmla="*/ 1318041 w 12191684"/>
              <a:gd name="connsiteY234" fmla="*/ 439172 h 2102199"/>
              <a:gd name="connsiteX235" fmla="*/ 1597758 w 12191684"/>
              <a:gd name="connsiteY235" fmla="*/ 359331 h 2102199"/>
              <a:gd name="connsiteX236" fmla="*/ 1517820 w 12191684"/>
              <a:gd name="connsiteY236" fmla="*/ 395679 h 2102199"/>
              <a:gd name="connsiteX237" fmla="*/ 1244428 w 12191684"/>
              <a:gd name="connsiteY237" fmla="*/ 488811 h 2102199"/>
              <a:gd name="connsiteX238" fmla="*/ 498682 w 12191684"/>
              <a:gd name="connsiteY238" fmla="*/ 949244 h 2102199"/>
              <a:gd name="connsiteX239" fmla="*/ 419722 w 12191684"/>
              <a:gd name="connsiteY239" fmla="*/ 1005838 h 2102199"/>
              <a:gd name="connsiteX240" fmla="*/ 420804 w 12191684"/>
              <a:gd name="connsiteY240" fmla="*/ 1007352 h 2102199"/>
              <a:gd name="connsiteX241" fmla="*/ 499768 w 12191684"/>
              <a:gd name="connsiteY241" fmla="*/ 950751 h 2102199"/>
              <a:gd name="connsiteX242" fmla="*/ 1245170 w 12191684"/>
              <a:gd name="connsiteY242" fmla="*/ 490515 h 2102199"/>
              <a:gd name="connsiteX243" fmla="*/ 1507887 w 12191684"/>
              <a:gd name="connsiteY243" fmla="*/ 400319 h 2102199"/>
              <a:gd name="connsiteX244" fmla="*/ 1430740 w 12191684"/>
              <a:gd name="connsiteY244" fmla="*/ 437364 h 2102199"/>
              <a:gd name="connsiteX245" fmla="*/ 1171501 w 12191684"/>
              <a:gd name="connsiteY245" fmla="*/ 540178 h 2102199"/>
              <a:gd name="connsiteX246" fmla="*/ 420098 w 12191684"/>
              <a:gd name="connsiteY246" fmla="*/ 1012001 h 2102199"/>
              <a:gd name="connsiteX247" fmla="*/ 335776 w 12191684"/>
              <a:gd name="connsiteY247" fmla="*/ 1071998 h 2102199"/>
              <a:gd name="connsiteX248" fmla="*/ 336853 w 12191684"/>
              <a:gd name="connsiteY248" fmla="*/ 1073512 h 2102199"/>
              <a:gd name="connsiteX249" fmla="*/ 421178 w 12191684"/>
              <a:gd name="connsiteY249" fmla="*/ 1013515 h 2102199"/>
              <a:gd name="connsiteX250" fmla="*/ 1172295 w 12191684"/>
              <a:gd name="connsiteY250" fmla="*/ 541858 h 2102199"/>
              <a:gd name="connsiteX251" fmla="*/ 1419052 w 12191684"/>
              <a:gd name="connsiteY251" fmla="*/ 443132 h 2102199"/>
              <a:gd name="connsiteX252" fmla="*/ 1340112 w 12191684"/>
              <a:gd name="connsiteY252" fmla="*/ 482993 h 2102199"/>
              <a:gd name="connsiteX253" fmla="*/ 1098576 w 12191684"/>
              <a:gd name="connsiteY253" fmla="*/ 591543 h 2102199"/>
              <a:gd name="connsiteX254" fmla="*/ 337316 w 12191684"/>
              <a:gd name="connsiteY254" fmla="*/ 1077789 h 2102199"/>
              <a:gd name="connsiteX255" fmla="*/ 251832 w 12191684"/>
              <a:gd name="connsiteY255" fmla="*/ 1138151 h 2102199"/>
              <a:gd name="connsiteX256" fmla="*/ 252903 w 12191684"/>
              <a:gd name="connsiteY256" fmla="*/ 1139671 h 2102199"/>
              <a:gd name="connsiteX257" fmla="*/ 338390 w 12191684"/>
              <a:gd name="connsiteY257" fmla="*/ 1079306 h 2102199"/>
              <a:gd name="connsiteX258" fmla="*/ 1099420 w 12191684"/>
              <a:gd name="connsiteY258" fmla="*/ 593197 h 2102199"/>
              <a:gd name="connsiteX259" fmla="*/ 1323596 w 12191684"/>
              <a:gd name="connsiteY259" fmla="*/ 491540 h 2102199"/>
              <a:gd name="connsiteX260" fmla="*/ 1289976 w 12191684"/>
              <a:gd name="connsiteY260" fmla="*/ 509147 h 2102199"/>
              <a:gd name="connsiteX261" fmla="*/ 1253733 w 12191684"/>
              <a:gd name="connsiteY261" fmla="*/ 528473 h 2102199"/>
              <a:gd name="connsiteX262" fmla="*/ 1025651 w 12191684"/>
              <a:gd name="connsiteY262" fmla="*/ 642906 h 2102199"/>
              <a:gd name="connsiteX263" fmla="*/ 262208 w 12191684"/>
              <a:gd name="connsiteY263" fmla="*/ 1138162 h 2102199"/>
              <a:gd name="connsiteX264" fmla="*/ 167890 w 12191684"/>
              <a:gd name="connsiteY264" fmla="*/ 1204309 h 2102199"/>
              <a:gd name="connsiteX265" fmla="*/ 168953 w 12191684"/>
              <a:gd name="connsiteY265" fmla="*/ 1205831 h 2102199"/>
              <a:gd name="connsiteX266" fmla="*/ 263277 w 12191684"/>
              <a:gd name="connsiteY266" fmla="*/ 1139683 h 2102199"/>
              <a:gd name="connsiteX267" fmla="*/ 1026543 w 12191684"/>
              <a:gd name="connsiteY267" fmla="*/ 644536 h 2102199"/>
              <a:gd name="connsiteX268" fmla="*/ 1227402 w 12191684"/>
              <a:gd name="connsiteY268" fmla="*/ 542747 h 2102199"/>
              <a:gd name="connsiteX269" fmla="*/ 1167411 w 12191684"/>
              <a:gd name="connsiteY269" fmla="*/ 575828 h 2102199"/>
              <a:gd name="connsiteX270" fmla="*/ 952731 w 12191684"/>
              <a:gd name="connsiteY270" fmla="*/ 694271 h 2102199"/>
              <a:gd name="connsiteX271" fmla="*/ 191683 w 12191684"/>
              <a:gd name="connsiteY271" fmla="*/ 1195407 h 2102199"/>
              <a:gd name="connsiteX272" fmla="*/ 83946 w 12191684"/>
              <a:gd name="connsiteY272" fmla="*/ 1270467 h 2102199"/>
              <a:gd name="connsiteX273" fmla="*/ 85008 w 12191684"/>
              <a:gd name="connsiteY273" fmla="*/ 1271991 h 2102199"/>
              <a:gd name="connsiteX274" fmla="*/ 192746 w 12191684"/>
              <a:gd name="connsiteY274" fmla="*/ 1196932 h 2102199"/>
              <a:gd name="connsiteX275" fmla="*/ 953670 w 12191684"/>
              <a:gd name="connsiteY275" fmla="*/ 695878 h 2102199"/>
              <a:gd name="connsiteX276" fmla="*/ 1109104 w 12191684"/>
              <a:gd name="connsiteY276" fmla="*/ 608804 h 2102199"/>
              <a:gd name="connsiteX277" fmla="*/ 131898 w 12191684"/>
              <a:gd name="connsiteY277" fmla="*/ 1245308 h 2102199"/>
              <a:gd name="connsiteX278" fmla="*/ 0 w 12191684"/>
              <a:gd name="connsiteY278" fmla="*/ 1336623 h 2102199"/>
              <a:gd name="connsiteX279" fmla="*/ 1056 w 12191684"/>
              <a:gd name="connsiteY279" fmla="*/ 1338151 h 2102199"/>
              <a:gd name="connsiteX280" fmla="*/ 132958 w 12191684"/>
              <a:gd name="connsiteY280" fmla="*/ 1246836 h 2102199"/>
              <a:gd name="connsiteX281" fmla="*/ 1157584 w 12191684"/>
              <a:gd name="connsiteY281" fmla="*/ 583060 h 2102199"/>
              <a:gd name="connsiteX282" fmla="*/ 1345534 w 12191684"/>
              <a:gd name="connsiteY282" fmla="*/ 489855 h 2102199"/>
              <a:gd name="connsiteX283" fmla="*/ 1519527 w 12191684"/>
              <a:gd name="connsiteY283" fmla="*/ 421139 h 2102199"/>
              <a:gd name="connsiteX284" fmla="*/ 1701892 w 12191684"/>
              <a:gd name="connsiteY284" fmla="*/ 369402 h 2102199"/>
              <a:gd name="connsiteX285" fmla="*/ 1857529 w 12191684"/>
              <a:gd name="connsiteY285" fmla="*/ 343774 h 2102199"/>
              <a:gd name="connsiteX286" fmla="*/ 2017536 w 12191684"/>
              <a:gd name="connsiteY286" fmla="*/ 336422 h 2102199"/>
              <a:gd name="connsiteX287" fmla="*/ 2135496 w 12191684"/>
              <a:gd name="connsiteY287" fmla="*/ 345483 h 2102199"/>
              <a:gd name="connsiteX288" fmla="*/ 2157769 w 12191684"/>
              <a:gd name="connsiteY288" fmla="*/ 347692 h 2102199"/>
              <a:gd name="connsiteX289" fmla="*/ 2196029 w 12191684"/>
              <a:gd name="connsiteY289" fmla="*/ 354920 h 2102199"/>
              <a:gd name="connsiteX290" fmla="*/ 2290081 w 12191684"/>
              <a:gd name="connsiteY290" fmla="*/ 374604 h 2102199"/>
              <a:gd name="connsiteX291" fmla="*/ 2415199 w 12191684"/>
              <a:gd name="connsiteY291" fmla="*/ 416075 h 2102199"/>
              <a:gd name="connsiteX292" fmla="*/ 2533493 w 12191684"/>
              <a:gd name="connsiteY292" fmla="*/ 471151 h 2102199"/>
              <a:gd name="connsiteX293" fmla="*/ 2643459 w 12191684"/>
              <a:gd name="connsiteY293" fmla="*/ 537824 h 2102199"/>
              <a:gd name="connsiteX294" fmla="*/ 2746621 w 12191684"/>
              <a:gd name="connsiteY294" fmla="*/ 615514 h 2102199"/>
              <a:gd name="connsiteX295" fmla="*/ 2835133 w 12191684"/>
              <a:gd name="connsiteY295" fmla="*/ 695831 h 2102199"/>
              <a:gd name="connsiteX296" fmla="*/ 3364178 w 12191684"/>
              <a:gd name="connsiteY296" fmla="*/ 1132655 h 2102199"/>
              <a:gd name="connsiteX297" fmla="*/ 3924196 w 12191684"/>
              <a:gd name="connsiteY297" fmla="*/ 1397425 h 2102199"/>
              <a:gd name="connsiteX298" fmla="*/ 4539503 w 12191684"/>
              <a:gd name="connsiteY298" fmla="*/ 1465026 h 2102199"/>
              <a:gd name="connsiteX299" fmla="*/ 5321293 w 12191684"/>
              <a:gd name="connsiteY299" fmla="*/ 1304390 h 2102199"/>
              <a:gd name="connsiteX300" fmla="*/ 5702707 w 12191684"/>
              <a:gd name="connsiteY300" fmla="*/ 1163931 h 2102199"/>
              <a:gd name="connsiteX301" fmla="*/ 5736561 w 12191684"/>
              <a:gd name="connsiteY301" fmla="*/ 1153336 h 2102199"/>
              <a:gd name="connsiteX302" fmla="*/ 5777183 w 12191684"/>
              <a:gd name="connsiteY302" fmla="*/ 1144063 h 2102199"/>
              <a:gd name="connsiteX303" fmla="*/ 5815982 w 12191684"/>
              <a:gd name="connsiteY303" fmla="*/ 1138428 h 2102199"/>
              <a:gd name="connsiteX304" fmla="*/ 5855414 w 12191684"/>
              <a:gd name="connsiteY304" fmla="*/ 1135931 h 2102199"/>
              <a:gd name="connsiteX305" fmla="*/ 5895366 w 12191684"/>
              <a:gd name="connsiteY305" fmla="*/ 1136595 h 2102199"/>
              <a:gd name="connsiteX306" fmla="*/ 5935857 w 12191684"/>
              <a:gd name="connsiteY306" fmla="*/ 1140424 h 2102199"/>
              <a:gd name="connsiteX307" fmla="*/ 5976943 w 12191684"/>
              <a:gd name="connsiteY307" fmla="*/ 1147418 h 2102199"/>
              <a:gd name="connsiteX308" fmla="*/ 6018476 w 12191684"/>
              <a:gd name="connsiteY308" fmla="*/ 1157541 h 2102199"/>
              <a:gd name="connsiteX309" fmla="*/ 6060528 w 12191684"/>
              <a:gd name="connsiteY309" fmla="*/ 1170761 h 2102199"/>
              <a:gd name="connsiteX310" fmla="*/ 6104310 w 12191684"/>
              <a:gd name="connsiteY310" fmla="*/ 1187516 h 2102199"/>
              <a:gd name="connsiteX311" fmla="*/ 6145360 w 12191684"/>
              <a:gd name="connsiteY311" fmla="*/ 1205936 h 2102199"/>
              <a:gd name="connsiteX312" fmla="*/ 6961989 w 12191684"/>
              <a:gd name="connsiteY312" fmla="*/ 1540275 h 2102199"/>
              <a:gd name="connsiteX313" fmla="*/ 7386423 w 12191684"/>
              <a:gd name="connsiteY313" fmla="*/ 1597940 h 2102199"/>
              <a:gd name="connsiteX314" fmla="*/ 8036700 w 12191684"/>
              <a:gd name="connsiteY314" fmla="*/ 1410138 h 2102199"/>
              <a:gd name="connsiteX315" fmla="*/ 8702351 w 12191684"/>
              <a:gd name="connsiteY315" fmla="*/ 830131 h 2102199"/>
              <a:gd name="connsiteX316" fmla="*/ 9234669 w 12191684"/>
              <a:gd name="connsiteY316" fmla="*/ 344105 h 2102199"/>
              <a:gd name="connsiteX317" fmla="*/ 10361546 w 12191684"/>
              <a:gd name="connsiteY317" fmla="*/ 1030505 h 2102199"/>
              <a:gd name="connsiteX318" fmla="*/ 10616819 w 12191684"/>
              <a:gd name="connsiteY318" fmla="*/ 1257760 h 2102199"/>
              <a:gd name="connsiteX319" fmla="*/ 11334396 w 12191684"/>
              <a:gd name="connsiteY319" fmla="*/ 1828133 h 2102199"/>
              <a:gd name="connsiteX320" fmla="*/ 12191424 w 12191684"/>
              <a:gd name="connsiteY320" fmla="*/ 2102200 h 2102199"/>
              <a:gd name="connsiteX321" fmla="*/ 12191684 w 12191684"/>
              <a:gd name="connsiteY321" fmla="*/ 2100360 h 2102199"/>
              <a:gd name="connsiteX322" fmla="*/ 11335344 w 12191684"/>
              <a:gd name="connsiteY322" fmla="*/ 1826536 h 2102199"/>
              <a:gd name="connsiteX323" fmla="*/ 9233813 w 12191684"/>
              <a:gd name="connsiteY323" fmla="*/ 341867 h 2102199"/>
              <a:gd name="connsiteX324" fmla="*/ 9218457 w 12191684"/>
              <a:gd name="connsiteY324" fmla="*/ 337048 h 2102199"/>
              <a:gd name="connsiteX325" fmla="*/ 9192262 w 12191684"/>
              <a:gd name="connsiteY325" fmla="*/ 329173 h 2102199"/>
              <a:gd name="connsiteX326" fmla="*/ 9230615 w 12191684"/>
              <a:gd name="connsiteY326" fmla="*/ 303726 h 2102199"/>
              <a:gd name="connsiteX327" fmla="*/ 9271033 w 12191684"/>
              <a:gd name="connsiteY327" fmla="*/ 313817 h 2102199"/>
              <a:gd name="connsiteX328" fmla="*/ 9271739 w 12191684"/>
              <a:gd name="connsiteY328" fmla="*/ 314008 h 2102199"/>
              <a:gd name="connsiteX329" fmla="*/ 9233813 w 12191684"/>
              <a:gd name="connsiteY329" fmla="*/ 341867 h 2102199"/>
              <a:gd name="connsiteX330" fmla="*/ 2101326 w 12191684"/>
              <a:gd name="connsiteY330" fmla="*/ 336221 h 2102199"/>
              <a:gd name="connsiteX331" fmla="*/ 2160464 w 12191684"/>
              <a:gd name="connsiteY331" fmla="*/ 337348 h 2102199"/>
              <a:gd name="connsiteX332" fmla="*/ 2214917 w 12191684"/>
              <a:gd name="connsiteY332" fmla="*/ 352140 h 2102199"/>
              <a:gd name="connsiteX333" fmla="*/ 2157769 w 12191684"/>
              <a:gd name="connsiteY333" fmla="*/ 345821 h 2102199"/>
              <a:gd name="connsiteX334" fmla="*/ 2101326 w 12191684"/>
              <a:gd name="connsiteY334" fmla="*/ 336221 h 2102199"/>
              <a:gd name="connsiteX335" fmla="*/ 1538003 w 12191684"/>
              <a:gd name="connsiteY335" fmla="*/ 405510 h 2102199"/>
              <a:gd name="connsiteX336" fmla="*/ 1608600 w 12191684"/>
              <a:gd name="connsiteY336" fmla="*/ 377407 h 2102199"/>
              <a:gd name="connsiteX337" fmla="*/ 1682797 w 12191684"/>
              <a:gd name="connsiteY337" fmla="*/ 364146 h 2102199"/>
              <a:gd name="connsiteX338" fmla="*/ 1612261 w 12191684"/>
              <a:gd name="connsiteY338" fmla="*/ 386800 h 2102199"/>
              <a:gd name="connsiteX339" fmla="*/ 1538003 w 12191684"/>
              <a:gd name="connsiteY339" fmla="*/ 405510 h 2102199"/>
              <a:gd name="connsiteX340" fmla="*/ 1593040 w 12191684"/>
              <a:gd name="connsiteY340" fmla="*/ 393284 h 2102199"/>
              <a:gd name="connsiteX341" fmla="*/ 1518921 w 12191684"/>
              <a:gd name="connsiteY341" fmla="*/ 419382 h 2102199"/>
              <a:gd name="connsiteX342" fmla="*/ 1454341 w 12191684"/>
              <a:gd name="connsiteY342" fmla="*/ 440781 h 2102199"/>
              <a:gd name="connsiteX343" fmla="*/ 1523922 w 12191684"/>
              <a:gd name="connsiteY343" fmla="*/ 411303 h 2102199"/>
              <a:gd name="connsiteX344" fmla="*/ 1593040 w 12191684"/>
              <a:gd name="connsiteY344" fmla="*/ 393284 h 2102199"/>
              <a:gd name="connsiteX345" fmla="*/ 8780620 w 12191684"/>
              <a:gd name="connsiteY345" fmla="*/ 253210 h 2102199"/>
              <a:gd name="connsiteX346" fmla="*/ 8572828 w 12191684"/>
              <a:gd name="connsiteY346" fmla="*/ 278719 h 2102199"/>
              <a:gd name="connsiteX347" fmla="*/ 7841587 w 12191684"/>
              <a:gd name="connsiteY347" fmla="*/ 485433 h 2102199"/>
              <a:gd name="connsiteX348" fmla="*/ 7488487 w 12191684"/>
              <a:gd name="connsiteY348" fmla="*/ 621800 h 2102199"/>
              <a:gd name="connsiteX349" fmla="*/ 6116822 w 12191684"/>
              <a:gd name="connsiteY349" fmla="*/ 1060459 h 2102199"/>
              <a:gd name="connsiteX350" fmla="*/ 5949708 w 12191684"/>
              <a:gd name="connsiteY350" fmla="*/ 1101437 h 2102199"/>
              <a:gd name="connsiteX351" fmla="*/ 5929797 w 12191684"/>
              <a:gd name="connsiteY351" fmla="*/ 1090891 h 2102199"/>
              <a:gd name="connsiteX352" fmla="*/ 6091873 w 12191684"/>
              <a:gd name="connsiteY352" fmla="*/ 1036679 h 2102199"/>
              <a:gd name="connsiteX353" fmla="*/ 7079540 w 12191684"/>
              <a:gd name="connsiteY353" fmla="*/ 677651 h 2102199"/>
              <a:gd name="connsiteX354" fmla="*/ 7434424 w 12191684"/>
              <a:gd name="connsiteY354" fmla="*/ 544864 h 2102199"/>
              <a:gd name="connsiteX355" fmla="*/ 7787153 w 12191684"/>
              <a:gd name="connsiteY355" fmla="*/ 422783 h 2102199"/>
              <a:gd name="connsiteX356" fmla="*/ 8747230 w 12191684"/>
              <a:gd name="connsiteY356" fmla="*/ 250328 h 2102199"/>
              <a:gd name="connsiteX357" fmla="*/ 8780620 w 12191684"/>
              <a:gd name="connsiteY357" fmla="*/ 253210 h 2102199"/>
              <a:gd name="connsiteX358" fmla="*/ 8957011 w 12191684"/>
              <a:gd name="connsiteY358" fmla="*/ 248672 h 2102199"/>
              <a:gd name="connsiteX359" fmla="*/ 8924570 w 12191684"/>
              <a:gd name="connsiteY359" fmla="*/ 254268 h 2102199"/>
              <a:gd name="connsiteX360" fmla="*/ 8889470 w 12191684"/>
              <a:gd name="connsiteY360" fmla="*/ 251868 h 2102199"/>
              <a:gd name="connsiteX361" fmla="*/ 8920368 w 12191684"/>
              <a:gd name="connsiteY361" fmla="*/ 248668 h 2102199"/>
              <a:gd name="connsiteX362" fmla="*/ 8957011 w 12191684"/>
              <a:gd name="connsiteY362" fmla="*/ 248672 h 2102199"/>
              <a:gd name="connsiteX363" fmla="*/ 9504703 w 12191684"/>
              <a:gd name="connsiteY363" fmla="*/ 153510 h 2102199"/>
              <a:gd name="connsiteX364" fmla="*/ 9487581 w 12191684"/>
              <a:gd name="connsiteY364" fmla="*/ 160932 h 2102199"/>
              <a:gd name="connsiteX365" fmla="*/ 9464509 w 12191684"/>
              <a:gd name="connsiteY365" fmla="*/ 161896 h 2102199"/>
              <a:gd name="connsiteX366" fmla="*/ 9472875 w 12191684"/>
              <a:gd name="connsiteY366" fmla="*/ 158835 h 2102199"/>
              <a:gd name="connsiteX367" fmla="*/ 9504703 w 12191684"/>
              <a:gd name="connsiteY367" fmla="*/ 153510 h 2102199"/>
              <a:gd name="connsiteX368" fmla="*/ 9483008 w 12191684"/>
              <a:gd name="connsiteY368" fmla="*/ 155250 h 2102199"/>
              <a:gd name="connsiteX369" fmla="*/ 9516397 w 12191684"/>
              <a:gd name="connsiteY369" fmla="*/ 143904 h 2102199"/>
              <a:gd name="connsiteX370" fmla="*/ 9542313 w 12191684"/>
              <a:gd name="connsiteY370" fmla="*/ 138074 h 2102199"/>
              <a:gd name="connsiteX371" fmla="*/ 9511693 w 12191684"/>
              <a:gd name="connsiteY371" fmla="*/ 150573 h 2102199"/>
              <a:gd name="connsiteX372" fmla="*/ 9483008 w 12191684"/>
              <a:gd name="connsiteY372" fmla="*/ 155250 h 2102199"/>
              <a:gd name="connsiteX373" fmla="*/ 1949753 w 12191684"/>
              <a:gd name="connsiteY373" fmla="*/ 317842 h 2102199"/>
              <a:gd name="connsiteX374" fmla="*/ 1953881 w 12191684"/>
              <a:gd name="connsiteY374" fmla="*/ 317132 h 2102199"/>
              <a:gd name="connsiteX375" fmla="*/ 2019786 w 12191684"/>
              <a:gd name="connsiteY375" fmla="*/ 306721 h 2102199"/>
              <a:gd name="connsiteX376" fmla="*/ 2085115 w 12191684"/>
              <a:gd name="connsiteY376" fmla="*/ 319452 h 2102199"/>
              <a:gd name="connsiteX377" fmla="*/ 2016886 w 12191684"/>
              <a:gd name="connsiteY377" fmla="*/ 324522 h 2102199"/>
              <a:gd name="connsiteX378" fmla="*/ 1949753 w 12191684"/>
              <a:gd name="connsiteY378" fmla="*/ 317842 h 2102199"/>
              <a:gd name="connsiteX379" fmla="*/ 1870481 w 12191684"/>
              <a:gd name="connsiteY379" fmla="*/ 313376 h 2102199"/>
              <a:gd name="connsiteX380" fmla="*/ 1893329 w 12191684"/>
              <a:gd name="connsiteY380" fmla="*/ 307671 h 2102199"/>
              <a:gd name="connsiteX381" fmla="*/ 1944195 w 12191684"/>
              <a:gd name="connsiteY381" fmla="*/ 295557 h 2102199"/>
              <a:gd name="connsiteX382" fmla="*/ 2013985 w 12191684"/>
              <a:gd name="connsiteY382" fmla="*/ 305717 h 2102199"/>
              <a:gd name="connsiteX383" fmla="*/ 1953565 w 12191684"/>
              <a:gd name="connsiteY383" fmla="*/ 315299 h 2102199"/>
              <a:gd name="connsiteX384" fmla="*/ 1942242 w 12191684"/>
              <a:gd name="connsiteY384" fmla="*/ 317245 h 2102199"/>
              <a:gd name="connsiteX385" fmla="*/ 1870481 w 12191684"/>
              <a:gd name="connsiteY385" fmla="*/ 313376 h 2102199"/>
              <a:gd name="connsiteX386" fmla="*/ 1934416 w 12191684"/>
              <a:gd name="connsiteY386" fmla="*/ 318591 h 2102199"/>
              <a:gd name="connsiteX387" fmla="*/ 1862859 w 12191684"/>
              <a:gd name="connsiteY387" fmla="*/ 331752 h 2102199"/>
              <a:gd name="connsiteX388" fmla="*/ 1790181 w 12191684"/>
              <a:gd name="connsiteY388" fmla="*/ 334605 h 2102199"/>
              <a:gd name="connsiteX389" fmla="*/ 1863361 w 12191684"/>
              <a:gd name="connsiteY389" fmla="*/ 315167 h 2102199"/>
              <a:gd name="connsiteX390" fmla="*/ 1934416 w 12191684"/>
              <a:gd name="connsiteY390" fmla="*/ 318591 h 2102199"/>
              <a:gd name="connsiteX391" fmla="*/ 9408867 w 12191684"/>
              <a:gd name="connsiteY391" fmla="*/ 180989 h 2102199"/>
              <a:gd name="connsiteX392" fmla="*/ 9383899 w 12191684"/>
              <a:gd name="connsiteY392" fmla="*/ 181438 h 2102199"/>
              <a:gd name="connsiteX393" fmla="*/ 9427086 w 12191684"/>
              <a:gd name="connsiteY393" fmla="*/ 167755 h 2102199"/>
              <a:gd name="connsiteX394" fmla="*/ 9436734 w 12191684"/>
              <a:gd name="connsiteY394" fmla="*/ 165763 h 2102199"/>
              <a:gd name="connsiteX395" fmla="*/ 9450046 w 12191684"/>
              <a:gd name="connsiteY395" fmla="*/ 164838 h 2102199"/>
              <a:gd name="connsiteX396" fmla="*/ 9410391 w 12191684"/>
              <a:gd name="connsiteY396" fmla="*/ 180354 h 2102199"/>
              <a:gd name="connsiteX397" fmla="*/ 9408867 w 12191684"/>
              <a:gd name="connsiteY397" fmla="*/ 180989 h 2102199"/>
              <a:gd name="connsiteX398" fmla="*/ 9403828 w 12191684"/>
              <a:gd name="connsiteY398" fmla="*/ 183079 h 2102199"/>
              <a:gd name="connsiteX399" fmla="*/ 9347535 w 12191684"/>
              <a:gd name="connsiteY399" fmla="*/ 207511 h 2102199"/>
              <a:gd name="connsiteX400" fmla="*/ 9309088 w 12191684"/>
              <a:gd name="connsiteY400" fmla="*/ 208497 h 2102199"/>
              <a:gd name="connsiteX401" fmla="*/ 9377002 w 12191684"/>
              <a:gd name="connsiteY401" fmla="*/ 183719 h 2102199"/>
              <a:gd name="connsiteX402" fmla="*/ 9403828 w 12191684"/>
              <a:gd name="connsiteY402" fmla="*/ 183079 h 2102199"/>
              <a:gd name="connsiteX403" fmla="*/ 9343407 w 12191684"/>
              <a:gd name="connsiteY403" fmla="*/ 209398 h 2102199"/>
              <a:gd name="connsiteX404" fmla="*/ 9306969 w 12191684"/>
              <a:gd name="connsiteY404" fmla="*/ 226664 h 2102199"/>
              <a:gd name="connsiteX405" fmla="*/ 9267389 w 12191684"/>
              <a:gd name="connsiteY405" fmla="*/ 225428 h 2102199"/>
              <a:gd name="connsiteX406" fmla="*/ 9304013 w 12191684"/>
              <a:gd name="connsiteY406" fmla="*/ 210488 h 2102199"/>
              <a:gd name="connsiteX407" fmla="*/ 9343407 w 12191684"/>
              <a:gd name="connsiteY407" fmla="*/ 209398 h 2102199"/>
              <a:gd name="connsiteX408" fmla="*/ 2177512 w 12191684"/>
              <a:gd name="connsiteY408" fmla="*/ 287083 h 2102199"/>
              <a:gd name="connsiteX409" fmla="*/ 2249441 w 12191684"/>
              <a:gd name="connsiteY409" fmla="*/ 280630 h 2102199"/>
              <a:gd name="connsiteX410" fmla="*/ 2308690 w 12191684"/>
              <a:gd name="connsiteY410" fmla="*/ 312484 h 2102199"/>
              <a:gd name="connsiteX411" fmla="*/ 2239365 w 12191684"/>
              <a:gd name="connsiteY411" fmla="*/ 313062 h 2102199"/>
              <a:gd name="connsiteX412" fmla="*/ 2177512 w 12191684"/>
              <a:gd name="connsiteY412" fmla="*/ 287083 h 2102199"/>
              <a:gd name="connsiteX413" fmla="*/ 2235107 w 12191684"/>
              <a:gd name="connsiteY413" fmla="*/ 313136 h 2102199"/>
              <a:gd name="connsiteX414" fmla="*/ 2165967 w 12191684"/>
              <a:gd name="connsiteY414" fmla="*/ 315213 h 2102199"/>
              <a:gd name="connsiteX415" fmla="*/ 2101977 w 12191684"/>
              <a:gd name="connsiteY415" fmla="*/ 295555 h 2102199"/>
              <a:gd name="connsiteX416" fmla="*/ 2173441 w 12191684"/>
              <a:gd name="connsiteY416" fmla="*/ 287499 h 2102199"/>
              <a:gd name="connsiteX417" fmla="*/ 2235107 w 12191684"/>
              <a:gd name="connsiteY417" fmla="*/ 313136 h 2102199"/>
              <a:gd name="connsiteX418" fmla="*/ 5851658 w 12191684"/>
              <a:gd name="connsiteY418" fmla="*/ 1114549 h 2102199"/>
              <a:gd name="connsiteX419" fmla="*/ 5834573 w 12191684"/>
              <a:gd name="connsiteY419" fmla="*/ 1110305 h 2102199"/>
              <a:gd name="connsiteX420" fmla="*/ 5833867 w 12191684"/>
              <a:gd name="connsiteY420" fmla="*/ 1110134 h 2102199"/>
              <a:gd name="connsiteX421" fmla="*/ 5849576 w 12191684"/>
              <a:gd name="connsiteY421" fmla="*/ 1103562 h 2102199"/>
              <a:gd name="connsiteX422" fmla="*/ 5860154 w 12191684"/>
              <a:gd name="connsiteY422" fmla="*/ 1106961 h 2102199"/>
              <a:gd name="connsiteX423" fmla="*/ 5867609 w 12191684"/>
              <a:gd name="connsiteY423" fmla="*/ 1109355 h 2102199"/>
              <a:gd name="connsiteX424" fmla="*/ 5851658 w 12191684"/>
              <a:gd name="connsiteY424" fmla="*/ 1114549 h 2102199"/>
              <a:gd name="connsiteX425" fmla="*/ 5870640 w 12191684"/>
              <a:gd name="connsiteY425" fmla="*/ 1110326 h 2102199"/>
              <a:gd name="connsiteX426" fmla="*/ 5888580 w 12191684"/>
              <a:gd name="connsiteY426" fmla="*/ 1116087 h 2102199"/>
              <a:gd name="connsiteX427" fmla="*/ 5872852 w 12191684"/>
              <a:gd name="connsiteY427" fmla="*/ 1119814 h 2102199"/>
              <a:gd name="connsiteX428" fmla="*/ 5855060 w 12191684"/>
              <a:gd name="connsiteY428" fmla="*/ 1115395 h 2102199"/>
              <a:gd name="connsiteX429" fmla="*/ 5870640 w 12191684"/>
              <a:gd name="connsiteY429" fmla="*/ 1110326 h 2102199"/>
              <a:gd name="connsiteX430" fmla="*/ 5830985 w 12191684"/>
              <a:gd name="connsiteY430" fmla="*/ 1111333 h 2102199"/>
              <a:gd name="connsiteX431" fmla="*/ 5834127 w 12191684"/>
              <a:gd name="connsiteY431" fmla="*/ 1112108 h 2102199"/>
              <a:gd name="connsiteX432" fmla="*/ 5848312 w 12191684"/>
              <a:gd name="connsiteY432" fmla="*/ 1115635 h 2102199"/>
              <a:gd name="connsiteX433" fmla="*/ 5832658 w 12191684"/>
              <a:gd name="connsiteY433" fmla="*/ 1120705 h 2102199"/>
              <a:gd name="connsiteX434" fmla="*/ 5815610 w 12191684"/>
              <a:gd name="connsiteY434" fmla="*/ 1117740 h 2102199"/>
              <a:gd name="connsiteX435" fmla="*/ 5830985 w 12191684"/>
              <a:gd name="connsiteY435" fmla="*/ 1111333 h 2102199"/>
              <a:gd name="connsiteX436" fmla="*/ 5812654 w 12191684"/>
              <a:gd name="connsiteY436" fmla="*/ 1117227 h 2102199"/>
              <a:gd name="connsiteX437" fmla="*/ 5795718 w 12191684"/>
              <a:gd name="connsiteY437" fmla="*/ 1114280 h 2102199"/>
              <a:gd name="connsiteX438" fmla="*/ 5605494 w 12191684"/>
              <a:gd name="connsiteY438" fmla="*/ 1081530 h 2102199"/>
              <a:gd name="connsiteX439" fmla="*/ 4579418 w 12191684"/>
              <a:gd name="connsiteY439" fmla="*/ 871262 h 2102199"/>
              <a:gd name="connsiteX440" fmla="*/ 3658623 w 12191684"/>
              <a:gd name="connsiteY440" fmla="*/ 629303 h 2102199"/>
              <a:gd name="connsiteX441" fmla="*/ 3231066 w 12191684"/>
              <a:gd name="connsiteY441" fmla="*/ 511406 h 2102199"/>
              <a:gd name="connsiteX442" fmla="*/ 2759114 w 12191684"/>
              <a:gd name="connsiteY442" fmla="*/ 401723 h 2102199"/>
              <a:gd name="connsiteX443" fmla="*/ 2441152 w 12191684"/>
              <a:gd name="connsiteY443" fmla="*/ 354691 h 2102199"/>
              <a:gd name="connsiteX444" fmla="*/ 2387163 w 12191684"/>
              <a:gd name="connsiteY444" fmla="*/ 315367 h 2102199"/>
              <a:gd name="connsiteX445" fmla="*/ 2723047 w 12191684"/>
              <a:gd name="connsiteY445" fmla="*/ 339424 h 2102199"/>
              <a:gd name="connsiteX446" fmla="*/ 3211508 w 12191684"/>
              <a:gd name="connsiteY446" fmla="*/ 424699 h 2102199"/>
              <a:gd name="connsiteX447" fmla="*/ 4160971 w 12191684"/>
              <a:gd name="connsiteY447" fmla="*/ 671914 h 2102199"/>
              <a:gd name="connsiteX448" fmla="*/ 4584642 w 12191684"/>
              <a:gd name="connsiteY448" fmla="*/ 788500 h 2102199"/>
              <a:gd name="connsiteX449" fmla="*/ 4702639 w 12191684"/>
              <a:gd name="connsiteY449" fmla="*/ 820424 h 2102199"/>
              <a:gd name="connsiteX450" fmla="*/ 5621966 w 12191684"/>
              <a:gd name="connsiteY450" fmla="*/ 1060016 h 2102199"/>
              <a:gd name="connsiteX451" fmla="*/ 5828345 w 12191684"/>
              <a:gd name="connsiteY451" fmla="*/ 1110675 h 2102199"/>
              <a:gd name="connsiteX452" fmla="*/ 5812654 w 12191684"/>
              <a:gd name="connsiteY452" fmla="*/ 1117227 h 2102199"/>
              <a:gd name="connsiteX453" fmla="*/ 5831227 w 12191684"/>
              <a:gd name="connsiteY453" fmla="*/ 1109476 h 2102199"/>
              <a:gd name="connsiteX454" fmla="*/ 5622394 w 12191684"/>
              <a:gd name="connsiteY454" fmla="*/ 1058211 h 2102199"/>
              <a:gd name="connsiteX455" fmla="*/ 4703123 w 12191684"/>
              <a:gd name="connsiteY455" fmla="*/ 818634 h 2102199"/>
              <a:gd name="connsiteX456" fmla="*/ 4585126 w 12191684"/>
              <a:gd name="connsiteY456" fmla="*/ 786710 h 2102199"/>
              <a:gd name="connsiteX457" fmla="*/ 4161454 w 12191684"/>
              <a:gd name="connsiteY457" fmla="*/ 670127 h 2102199"/>
              <a:gd name="connsiteX458" fmla="*/ 3211899 w 12191684"/>
              <a:gd name="connsiteY458" fmla="*/ 422889 h 2102199"/>
              <a:gd name="connsiteX459" fmla="*/ 2723252 w 12191684"/>
              <a:gd name="connsiteY459" fmla="*/ 337582 h 2102199"/>
              <a:gd name="connsiteX460" fmla="*/ 2384430 w 12191684"/>
              <a:gd name="connsiteY460" fmla="*/ 313449 h 2102199"/>
              <a:gd name="connsiteX461" fmla="*/ 2327598 w 12191684"/>
              <a:gd name="connsiteY461" fmla="*/ 275438 h 2102199"/>
              <a:gd name="connsiteX462" fmla="*/ 2687297 w 12191684"/>
              <a:gd name="connsiteY462" fmla="*/ 275300 h 2102199"/>
              <a:gd name="connsiteX463" fmla="*/ 3192415 w 12191684"/>
              <a:gd name="connsiteY463" fmla="*/ 336199 h 2102199"/>
              <a:gd name="connsiteX464" fmla="*/ 4590294 w 12191684"/>
              <a:gd name="connsiteY464" fmla="*/ 703937 h 2102199"/>
              <a:gd name="connsiteX465" fmla="*/ 5150535 w 12191684"/>
              <a:gd name="connsiteY465" fmla="*/ 881516 h 2102199"/>
              <a:gd name="connsiteX466" fmla="*/ 5638754 w 12191684"/>
              <a:gd name="connsiteY466" fmla="*/ 1036673 h 2102199"/>
              <a:gd name="connsiteX467" fmla="*/ 5847178 w 12191684"/>
              <a:gd name="connsiteY467" fmla="*/ 1102791 h 2102199"/>
              <a:gd name="connsiteX468" fmla="*/ 5831227 w 12191684"/>
              <a:gd name="connsiteY468" fmla="*/ 1109476 h 2102199"/>
              <a:gd name="connsiteX469" fmla="*/ 2381400 w 12191684"/>
              <a:gd name="connsiteY469" fmla="*/ 313384 h 2102199"/>
              <a:gd name="connsiteX470" fmla="*/ 2312483 w 12191684"/>
              <a:gd name="connsiteY470" fmla="*/ 312493 h 2102199"/>
              <a:gd name="connsiteX471" fmla="*/ 2252973 w 12191684"/>
              <a:gd name="connsiteY471" fmla="*/ 280355 h 2102199"/>
              <a:gd name="connsiteX472" fmla="*/ 2324846 w 12191684"/>
              <a:gd name="connsiteY472" fmla="*/ 275586 h 2102199"/>
              <a:gd name="connsiteX473" fmla="*/ 2381400 w 12191684"/>
              <a:gd name="connsiteY473" fmla="*/ 313384 h 2102199"/>
              <a:gd name="connsiteX474" fmla="*/ 2312000 w 12191684"/>
              <a:gd name="connsiteY474" fmla="*/ 314350 h 2102199"/>
              <a:gd name="connsiteX475" fmla="*/ 2367977 w 12191684"/>
              <a:gd name="connsiteY475" fmla="*/ 347537 h 2102199"/>
              <a:gd name="connsiteX476" fmla="*/ 2302128 w 12191684"/>
              <a:gd name="connsiteY476" fmla="*/ 342371 h 2102199"/>
              <a:gd name="connsiteX477" fmla="*/ 2243399 w 12191684"/>
              <a:gd name="connsiteY477" fmla="*/ 314852 h 2102199"/>
              <a:gd name="connsiteX478" fmla="*/ 2312000 w 12191684"/>
              <a:gd name="connsiteY478" fmla="*/ 314350 h 2102199"/>
              <a:gd name="connsiteX479" fmla="*/ 2315755 w 12191684"/>
              <a:gd name="connsiteY479" fmla="*/ 314358 h 2102199"/>
              <a:gd name="connsiteX480" fmla="*/ 2384152 w 12191684"/>
              <a:gd name="connsiteY480" fmla="*/ 315300 h 2102199"/>
              <a:gd name="connsiteX481" fmla="*/ 2437694 w 12191684"/>
              <a:gd name="connsiteY481" fmla="*/ 354319 h 2102199"/>
              <a:gd name="connsiteX482" fmla="*/ 2372142 w 12191684"/>
              <a:gd name="connsiteY482" fmla="*/ 347909 h 2102199"/>
              <a:gd name="connsiteX483" fmla="*/ 2315755 w 12191684"/>
              <a:gd name="connsiteY483" fmla="*/ 314358 h 2102199"/>
              <a:gd name="connsiteX484" fmla="*/ 2440575 w 12191684"/>
              <a:gd name="connsiteY484" fmla="*/ 356502 h 2102199"/>
              <a:gd name="connsiteX485" fmla="*/ 2491236 w 12191684"/>
              <a:gd name="connsiteY485" fmla="*/ 395948 h 2102199"/>
              <a:gd name="connsiteX486" fmla="*/ 2428993 w 12191684"/>
              <a:gd name="connsiteY486" fmla="*/ 384255 h 2102199"/>
              <a:gd name="connsiteX487" fmla="*/ 2375655 w 12191684"/>
              <a:gd name="connsiteY487" fmla="*/ 350095 h 2102199"/>
              <a:gd name="connsiteX488" fmla="*/ 2440575 w 12191684"/>
              <a:gd name="connsiteY488" fmla="*/ 356502 h 2102199"/>
              <a:gd name="connsiteX489" fmla="*/ 2444015 w 12191684"/>
              <a:gd name="connsiteY489" fmla="*/ 356870 h 2102199"/>
              <a:gd name="connsiteX490" fmla="*/ 2758780 w 12191684"/>
              <a:gd name="connsiteY490" fmla="*/ 403552 h 2102199"/>
              <a:gd name="connsiteX491" fmla="*/ 3230583 w 12191684"/>
              <a:gd name="connsiteY491" fmla="*/ 513202 h 2102199"/>
              <a:gd name="connsiteX492" fmla="*/ 3658121 w 12191684"/>
              <a:gd name="connsiteY492" fmla="*/ 631093 h 2102199"/>
              <a:gd name="connsiteX493" fmla="*/ 4579009 w 12191684"/>
              <a:gd name="connsiteY493" fmla="*/ 873074 h 2102199"/>
              <a:gd name="connsiteX494" fmla="*/ 5605178 w 12191684"/>
              <a:gd name="connsiteY494" fmla="*/ 1083363 h 2102199"/>
              <a:gd name="connsiteX495" fmla="*/ 5795383 w 12191684"/>
              <a:gd name="connsiteY495" fmla="*/ 1116111 h 2102199"/>
              <a:gd name="connsiteX496" fmla="*/ 5809457 w 12191684"/>
              <a:gd name="connsiteY496" fmla="*/ 1118558 h 2102199"/>
              <a:gd name="connsiteX497" fmla="*/ 5794101 w 12191684"/>
              <a:gd name="connsiteY497" fmla="*/ 1124931 h 2102199"/>
              <a:gd name="connsiteX498" fmla="*/ 5728604 w 12191684"/>
              <a:gd name="connsiteY498" fmla="*/ 1118508 h 2102199"/>
              <a:gd name="connsiteX499" fmla="*/ 5588595 w 12191684"/>
              <a:gd name="connsiteY499" fmla="*/ 1104852 h 2102199"/>
              <a:gd name="connsiteX500" fmla="*/ 4573710 w 12191684"/>
              <a:gd name="connsiteY500" fmla="*/ 955815 h 2102199"/>
              <a:gd name="connsiteX501" fmla="*/ 3250233 w 12191684"/>
              <a:gd name="connsiteY501" fmla="*/ 599927 h 2102199"/>
              <a:gd name="connsiteX502" fmla="*/ 2794995 w 12191684"/>
              <a:gd name="connsiteY502" fmla="*/ 465869 h 2102199"/>
              <a:gd name="connsiteX503" fmla="*/ 2495177 w 12191684"/>
              <a:gd name="connsiteY503" fmla="*/ 396727 h 2102199"/>
              <a:gd name="connsiteX504" fmla="*/ 2444015 w 12191684"/>
              <a:gd name="connsiteY504" fmla="*/ 356870 h 2102199"/>
              <a:gd name="connsiteX505" fmla="*/ 2794530 w 12191684"/>
              <a:gd name="connsiteY505" fmla="*/ 467669 h 2102199"/>
              <a:gd name="connsiteX506" fmla="*/ 3249676 w 12191684"/>
              <a:gd name="connsiteY506" fmla="*/ 601701 h 2102199"/>
              <a:gd name="connsiteX507" fmla="*/ 4573357 w 12191684"/>
              <a:gd name="connsiteY507" fmla="*/ 957641 h 2102199"/>
              <a:gd name="connsiteX508" fmla="*/ 5588409 w 12191684"/>
              <a:gd name="connsiteY508" fmla="*/ 1106704 h 2102199"/>
              <a:gd name="connsiteX509" fmla="*/ 5728418 w 12191684"/>
              <a:gd name="connsiteY509" fmla="*/ 1120357 h 2102199"/>
              <a:gd name="connsiteX510" fmla="*/ 5790456 w 12191684"/>
              <a:gd name="connsiteY510" fmla="*/ 1126442 h 2102199"/>
              <a:gd name="connsiteX511" fmla="*/ 5775584 w 12191684"/>
              <a:gd name="connsiteY511" fmla="*/ 1132577 h 2102199"/>
              <a:gd name="connsiteX512" fmla="*/ 5575135 w 12191684"/>
              <a:gd name="connsiteY512" fmla="*/ 1128258 h 2102199"/>
              <a:gd name="connsiteX513" fmla="*/ 5571677 w 12191684"/>
              <a:gd name="connsiteY513" fmla="*/ 1128180 h 2102199"/>
              <a:gd name="connsiteX514" fmla="*/ 4567985 w 12191684"/>
              <a:gd name="connsiteY514" fmla="*/ 1040371 h 2102199"/>
              <a:gd name="connsiteX515" fmla="*/ 3269401 w 12191684"/>
              <a:gd name="connsiteY515" fmla="*/ 688456 h 2102199"/>
              <a:gd name="connsiteX516" fmla="*/ 3154025 w 12191684"/>
              <a:gd name="connsiteY516" fmla="*/ 646126 h 2102199"/>
              <a:gd name="connsiteX517" fmla="*/ 2830857 w 12191684"/>
              <a:gd name="connsiteY517" fmla="*/ 530025 h 2102199"/>
              <a:gd name="connsiteX518" fmla="*/ 2547678 w 12191684"/>
              <a:gd name="connsiteY518" fmla="*/ 439594 h 2102199"/>
              <a:gd name="connsiteX519" fmla="*/ 2499918 w 12191684"/>
              <a:gd name="connsiteY519" fmla="*/ 400516 h 2102199"/>
              <a:gd name="connsiteX520" fmla="*/ 2498319 w 12191684"/>
              <a:gd name="connsiteY520" fmla="*/ 399252 h 2102199"/>
              <a:gd name="connsiteX521" fmla="*/ 2794530 w 12191684"/>
              <a:gd name="connsiteY521" fmla="*/ 467669 h 2102199"/>
              <a:gd name="connsiteX522" fmla="*/ 5793822 w 12191684"/>
              <a:gd name="connsiteY522" fmla="*/ 1126769 h 2102199"/>
              <a:gd name="connsiteX523" fmla="*/ 5809215 w 12191684"/>
              <a:gd name="connsiteY523" fmla="*/ 1128272 h 2102199"/>
              <a:gd name="connsiteX524" fmla="*/ 5794621 w 12191684"/>
              <a:gd name="connsiteY524" fmla="*/ 1132947 h 2102199"/>
              <a:gd name="connsiteX525" fmla="*/ 5779544 w 12191684"/>
              <a:gd name="connsiteY525" fmla="*/ 1132653 h 2102199"/>
              <a:gd name="connsiteX526" fmla="*/ 5793822 w 12191684"/>
              <a:gd name="connsiteY526" fmla="*/ 1126769 h 2102199"/>
              <a:gd name="connsiteX527" fmla="*/ 5797465 w 12191684"/>
              <a:gd name="connsiteY527" fmla="*/ 1125260 h 2102199"/>
              <a:gd name="connsiteX528" fmla="*/ 5812413 w 12191684"/>
              <a:gd name="connsiteY528" fmla="*/ 1119071 h 2102199"/>
              <a:gd name="connsiteX529" fmla="*/ 5828866 w 12191684"/>
              <a:gd name="connsiteY529" fmla="*/ 1121932 h 2102199"/>
              <a:gd name="connsiteX530" fmla="*/ 5813640 w 12191684"/>
              <a:gd name="connsiteY530" fmla="*/ 1126840 h 2102199"/>
              <a:gd name="connsiteX531" fmla="*/ 5797465 w 12191684"/>
              <a:gd name="connsiteY531" fmla="*/ 1125260 h 2102199"/>
              <a:gd name="connsiteX532" fmla="*/ 5832788 w 12191684"/>
              <a:gd name="connsiteY532" fmla="*/ 1122616 h 2102199"/>
              <a:gd name="connsiteX533" fmla="*/ 5849037 w 12191684"/>
              <a:gd name="connsiteY533" fmla="*/ 1125436 h 2102199"/>
              <a:gd name="connsiteX534" fmla="*/ 5834443 w 12191684"/>
              <a:gd name="connsiteY534" fmla="*/ 1128861 h 2102199"/>
              <a:gd name="connsiteX535" fmla="*/ 5818306 w 12191684"/>
              <a:gd name="connsiteY535" fmla="*/ 1127294 h 2102199"/>
              <a:gd name="connsiteX536" fmla="*/ 5832788 w 12191684"/>
              <a:gd name="connsiteY536" fmla="*/ 1122616 h 2102199"/>
              <a:gd name="connsiteX537" fmla="*/ 5836600 w 12191684"/>
              <a:gd name="connsiteY537" fmla="*/ 1121391 h 2102199"/>
              <a:gd name="connsiteX538" fmla="*/ 5851714 w 12191684"/>
              <a:gd name="connsiteY538" fmla="*/ 1116483 h 2102199"/>
              <a:gd name="connsiteX539" fmla="*/ 5868911 w 12191684"/>
              <a:gd name="connsiteY539" fmla="*/ 1120750 h 2102199"/>
              <a:gd name="connsiteX540" fmla="*/ 5853647 w 12191684"/>
              <a:gd name="connsiteY540" fmla="*/ 1124351 h 2102199"/>
              <a:gd name="connsiteX541" fmla="*/ 5836600 w 12191684"/>
              <a:gd name="connsiteY541" fmla="*/ 1121391 h 2102199"/>
              <a:gd name="connsiteX542" fmla="*/ 5872852 w 12191684"/>
              <a:gd name="connsiteY542" fmla="*/ 1121727 h 2102199"/>
              <a:gd name="connsiteX543" fmla="*/ 5888952 w 12191684"/>
              <a:gd name="connsiteY543" fmla="*/ 1125723 h 2102199"/>
              <a:gd name="connsiteX544" fmla="*/ 5874265 w 12191684"/>
              <a:gd name="connsiteY544" fmla="*/ 1127926 h 2102199"/>
              <a:gd name="connsiteX545" fmla="*/ 5858314 w 12191684"/>
              <a:gd name="connsiteY545" fmla="*/ 1125161 h 2102199"/>
              <a:gd name="connsiteX546" fmla="*/ 5872852 w 12191684"/>
              <a:gd name="connsiteY546" fmla="*/ 1121727 h 2102199"/>
              <a:gd name="connsiteX547" fmla="*/ 5876794 w 12191684"/>
              <a:gd name="connsiteY547" fmla="*/ 1120792 h 2102199"/>
              <a:gd name="connsiteX548" fmla="*/ 5892001 w 12191684"/>
              <a:gd name="connsiteY548" fmla="*/ 1117184 h 2102199"/>
              <a:gd name="connsiteX549" fmla="*/ 5909123 w 12191684"/>
              <a:gd name="connsiteY549" fmla="*/ 1122679 h 2102199"/>
              <a:gd name="connsiteX550" fmla="*/ 5893767 w 12191684"/>
              <a:gd name="connsiteY550" fmla="*/ 1125000 h 2102199"/>
              <a:gd name="connsiteX551" fmla="*/ 5876794 w 12191684"/>
              <a:gd name="connsiteY551" fmla="*/ 1120792 h 2102199"/>
              <a:gd name="connsiteX552" fmla="*/ 5895496 w 12191684"/>
              <a:gd name="connsiteY552" fmla="*/ 1116351 h 2102199"/>
              <a:gd name="connsiteX553" fmla="*/ 5911150 w 12191684"/>
              <a:gd name="connsiteY553" fmla="*/ 1112614 h 2102199"/>
              <a:gd name="connsiteX554" fmla="*/ 5929090 w 12191684"/>
              <a:gd name="connsiteY554" fmla="*/ 1119643 h 2102199"/>
              <a:gd name="connsiteX555" fmla="*/ 5913250 w 12191684"/>
              <a:gd name="connsiteY555" fmla="*/ 1122051 h 2102199"/>
              <a:gd name="connsiteX556" fmla="*/ 5895496 w 12191684"/>
              <a:gd name="connsiteY556" fmla="*/ 1116351 h 2102199"/>
              <a:gd name="connsiteX557" fmla="*/ 5913102 w 12191684"/>
              <a:gd name="connsiteY557" fmla="*/ 1123956 h 2102199"/>
              <a:gd name="connsiteX558" fmla="*/ 5929424 w 12191684"/>
              <a:gd name="connsiteY558" fmla="*/ 1129184 h 2102199"/>
              <a:gd name="connsiteX559" fmla="*/ 5914682 w 12191684"/>
              <a:gd name="connsiteY559" fmla="*/ 1130177 h 2102199"/>
              <a:gd name="connsiteX560" fmla="*/ 5898489 w 12191684"/>
              <a:gd name="connsiteY560" fmla="*/ 1126169 h 2102199"/>
              <a:gd name="connsiteX561" fmla="*/ 5913102 w 12191684"/>
              <a:gd name="connsiteY561" fmla="*/ 1123956 h 2102199"/>
              <a:gd name="connsiteX562" fmla="*/ 5917229 w 12191684"/>
              <a:gd name="connsiteY562" fmla="*/ 1123328 h 2102199"/>
              <a:gd name="connsiteX563" fmla="*/ 5932529 w 12191684"/>
              <a:gd name="connsiteY563" fmla="*/ 1120999 h 2102199"/>
              <a:gd name="connsiteX564" fmla="*/ 5949875 w 12191684"/>
              <a:gd name="connsiteY564" fmla="*/ 1127786 h 2102199"/>
              <a:gd name="connsiteX565" fmla="*/ 5934444 w 12191684"/>
              <a:gd name="connsiteY565" fmla="*/ 1128840 h 2102199"/>
              <a:gd name="connsiteX566" fmla="*/ 5917229 w 12191684"/>
              <a:gd name="connsiteY566" fmla="*/ 1123328 h 2102199"/>
              <a:gd name="connsiteX567" fmla="*/ 5936210 w 12191684"/>
              <a:gd name="connsiteY567" fmla="*/ 1120439 h 2102199"/>
              <a:gd name="connsiteX568" fmla="*/ 5952236 w 12191684"/>
              <a:gd name="connsiteY568" fmla="*/ 1117983 h 2102199"/>
              <a:gd name="connsiteX569" fmla="*/ 5970418 w 12191684"/>
              <a:gd name="connsiteY569" fmla="*/ 1126366 h 2102199"/>
              <a:gd name="connsiteX570" fmla="*/ 5954225 w 12191684"/>
              <a:gd name="connsiteY570" fmla="*/ 1127489 h 2102199"/>
              <a:gd name="connsiteX571" fmla="*/ 5936210 w 12191684"/>
              <a:gd name="connsiteY571" fmla="*/ 1120439 h 2102199"/>
              <a:gd name="connsiteX572" fmla="*/ 5953928 w 12191684"/>
              <a:gd name="connsiteY572" fmla="*/ 1129370 h 2102199"/>
              <a:gd name="connsiteX573" fmla="*/ 5970343 w 12191684"/>
              <a:gd name="connsiteY573" fmla="*/ 1135784 h 2102199"/>
              <a:gd name="connsiteX574" fmla="*/ 5955601 w 12191684"/>
              <a:gd name="connsiteY574" fmla="*/ 1135600 h 2102199"/>
              <a:gd name="connsiteX575" fmla="*/ 5939241 w 12191684"/>
              <a:gd name="connsiteY575" fmla="*/ 1130376 h 2102199"/>
              <a:gd name="connsiteX576" fmla="*/ 5953928 w 12191684"/>
              <a:gd name="connsiteY576" fmla="*/ 1129370 h 2102199"/>
              <a:gd name="connsiteX577" fmla="*/ 5958259 w 12191684"/>
              <a:gd name="connsiteY577" fmla="*/ 1129071 h 2102199"/>
              <a:gd name="connsiteX578" fmla="*/ 5973913 w 12191684"/>
              <a:gd name="connsiteY578" fmla="*/ 1127983 h 2102199"/>
              <a:gd name="connsiteX579" fmla="*/ 5991426 w 12191684"/>
              <a:gd name="connsiteY579" fmla="*/ 1136039 h 2102199"/>
              <a:gd name="connsiteX580" fmla="*/ 5975623 w 12191684"/>
              <a:gd name="connsiteY580" fmla="*/ 1135849 h 2102199"/>
              <a:gd name="connsiteX581" fmla="*/ 5958259 w 12191684"/>
              <a:gd name="connsiteY581" fmla="*/ 1129071 h 2102199"/>
              <a:gd name="connsiteX582" fmla="*/ 5977780 w 12191684"/>
              <a:gd name="connsiteY582" fmla="*/ 1127712 h 2102199"/>
              <a:gd name="connsiteX583" fmla="*/ 5993341 w 12191684"/>
              <a:gd name="connsiteY583" fmla="*/ 1126615 h 2102199"/>
              <a:gd name="connsiteX584" fmla="*/ 6011616 w 12191684"/>
              <a:gd name="connsiteY584" fmla="*/ 1136253 h 2102199"/>
              <a:gd name="connsiteX585" fmla="*/ 5995999 w 12191684"/>
              <a:gd name="connsiteY585" fmla="*/ 1136093 h 2102199"/>
              <a:gd name="connsiteX586" fmla="*/ 5977780 w 12191684"/>
              <a:gd name="connsiteY586" fmla="*/ 1127712 h 2102199"/>
              <a:gd name="connsiteX587" fmla="*/ 5995609 w 12191684"/>
              <a:gd name="connsiteY587" fmla="*/ 1137959 h 2102199"/>
              <a:gd name="connsiteX588" fmla="*/ 6012155 w 12191684"/>
              <a:gd name="connsiteY588" fmla="*/ 1145569 h 2102199"/>
              <a:gd name="connsiteX589" fmla="*/ 5997077 w 12191684"/>
              <a:gd name="connsiteY589" fmla="*/ 1144208 h 2102199"/>
              <a:gd name="connsiteX590" fmla="*/ 5980568 w 12191684"/>
              <a:gd name="connsiteY590" fmla="*/ 1137779 h 2102199"/>
              <a:gd name="connsiteX591" fmla="*/ 5995609 w 12191684"/>
              <a:gd name="connsiteY591" fmla="*/ 1137959 h 2102199"/>
              <a:gd name="connsiteX592" fmla="*/ 6000163 w 12191684"/>
              <a:gd name="connsiteY592" fmla="*/ 1138008 h 2102199"/>
              <a:gd name="connsiteX593" fmla="*/ 6015222 w 12191684"/>
              <a:gd name="connsiteY593" fmla="*/ 1138158 h 2102199"/>
              <a:gd name="connsiteX594" fmla="*/ 6032847 w 12191684"/>
              <a:gd name="connsiteY594" fmla="*/ 1147422 h 2102199"/>
              <a:gd name="connsiteX595" fmla="*/ 6017713 w 12191684"/>
              <a:gd name="connsiteY595" fmla="*/ 1146067 h 2102199"/>
              <a:gd name="connsiteX596" fmla="*/ 6000163 w 12191684"/>
              <a:gd name="connsiteY596" fmla="*/ 1138008 h 2102199"/>
              <a:gd name="connsiteX597" fmla="*/ 6019312 w 12191684"/>
              <a:gd name="connsiteY597" fmla="*/ 1138199 h 2102199"/>
              <a:gd name="connsiteX598" fmla="*/ 6193492 w 12191684"/>
              <a:gd name="connsiteY598" fmla="*/ 1138980 h 2102199"/>
              <a:gd name="connsiteX599" fmla="*/ 6922818 w 12191684"/>
              <a:gd name="connsiteY599" fmla="*/ 1084473 h 2102199"/>
              <a:gd name="connsiteX600" fmla="*/ 7653446 w 12191684"/>
              <a:gd name="connsiteY600" fmla="*/ 859512 h 2102199"/>
              <a:gd name="connsiteX601" fmla="*/ 8007456 w 12191684"/>
              <a:gd name="connsiteY601" fmla="*/ 680358 h 2102199"/>
              <a:gd name="connsiteX602" fmla="*/ 8085055 w 12191684"/>
              <a:gd name="connsiteY602" fmla="*/ 639543 h 2102199"/>
              <a:gd name="connsiteX603" fmla="*/ 8923547 w 12191684"/>
              <a:gd name="connsiteY603" fmla="*/ 270968 h 2102199"/>
              <a:gd name="connsiteX604" fmla="*/ 8934516 w 12191684"/>
              <a:gd name="connsiteY604" fmla="*/ 272746 h 2102199"/>
              <a:gd name="connsiteX605" fmla="*/ 8876066 w 12191684"/>
              <a:gd name="connsiteY605" fmla="*/ 295239 h 2102199"/>
              <a:gd name="connsiteX606" fmla="*/ 8271542 w 12191684"/>
              <a:gd name="connsiteY606" fmla="*/ 618327 h 2102199"/>
              <a:gd name="connsiteX607" fmla="*/ 8061593 w 12191684"/>
              <a:gd name="connsiteY607" fmla="*/ 743136 h 2102199"/>
              <a:gd name="connsiteX608" fmla="*/ 7707360 w 12191684"/>
              <a:gd name="connsiteY608" fmla="*/ 936509 h 2102199"/>
              <a:gd name="connsiteX609" fmla="*/ 6219036 w 12191684"/>
              <a:gd name="connsiteY609" fmla="*/ 1162685 h 2102199"/>
              <a:gd name="connsiteX610" fmla="*/ 6037643 w 12191684"/>
              <a:gd name="connsiteY610" fmla="*/ 1147844 h 2102199"/>
              <a:gd name="connsiteX611" fmla="*/ 6019312 w 12191684"/>
              <a:gd name="connsiteY611" fmla="*/ 1138199 h 2102199"/>
              <a:gd name="connsiteX612" fmla="*/ 6037104 w 12191684"/>
              <a:gd name="connsiteY612" fmla="*/ 1149662 h 2102199"/>
              <a:gd name="connsiteX613" fmla="*/ 6053706 w 12191684"/>
              <a:gd name="connsiteY613" fmla="*/ 1158361 h 2102199"/>
              <a:gd name="connsiteX614" fmla="*/ 6039409 w 12191684"/>
              <a:gd name="connsiteY614" fmla="*/ 1156000 h 2102199"/>
              <a:gd name="connsiteX615" fmla="*/ 6022789 w 12191684"/>
              <a:gd name="connsiteY615" fmla="*/ 1148385 h 2102199"/>
              <a:gd name="connsiteX616" fmla="*/ 6037104 w 12191684"/>
              <a:gd name="connsiteY616" fmla="*/ 1149662 h 2102199"/>
              <a:gd name="connsiteX617" fmla="*/ 6041937 w 12191684"/>
              <a:gd name="connsiteY617" fmla="*/ 1150086 h 2102199"/>
              <a:gd name="connsiteX618" fmla="*/ 6218887 w 12191684"/>
              <a:gd name="connsiteY618" fmla="*/ 1164541 h 2102199"/>
              <a:gd name="connsiteX619" fmla="*/ 6963830 w 12191684"/>
              <a:gd name="connsiteY619" fmla="*/ 1156262 h 2102199"/>
              <a:gd name="connsiteX620" fmla="*/ 7708196 w 12191684"/>
              <a:gd name="connsiteY620" fmla="*/ 938171 h 2102199"/>
              <a:gd name="connsiteX621" fmla="*/ 8062522 w 12191684"/>
              <a:gd name="connsiteY621" fmla="*/ 744746 h 2102199"/>
              <a:gd name="connsiteX622" fmla="*/ 8272508 w 12191684"/>
              <a:gd name="connsiteY622" fmla="*/ 619920 h 2102199"/>
              <a:gd name="connsiteX623" fmla="*/ 8939480 w 12191684"/>
              <a:gd name="connsiteY623" fmla="*/ 273549 h 2102199"/>
              <a:gd name="connsiteX624" fmla="*/ 8983169 w 12191684"/>
              <a:gd name="connsiteY624" fmla="*/ 281191 h 2102199"/>
              <a:gd name="connsiteX625" fmla="*/ 8941897 w 12191684"/>
              <a:gd name="connsiteY625" fmla="*/ 299593 h 2102199"/>
              <a:gd name="connsiteX626" fmla="*/ 8360611 w 12191684"/>
              <a:gd name="connsiteY626" fmla="*/ 647117 h 2102199"/>
              <a:gd name="connsiteX627" fmla="*/ 8116604 w 12191684"/>
              <a:gd name="connsiteY627" fmla="*/ 807561 h 2102199"/>
              <a:gd name="connsiteX628" fmla="*/ 7762092 w 12191684"/>
              <a:gd name="connsiteY628" fmla="*/ 1015184 h 2102199"/>
              <a:gd name="connsiteX629" fmla="*/ 6244580 w 12191684"/>
              <a:gd name="connsiteY629" fmla="*/ 1188256 h 2102199"/>
              <a:gd name="connsiteX630" fmla="*/ 6059562 w 12191684"/>
              <a:gd name="connsiteY630" fmla="*/ 1159322 h 2102199"/>
              <a:gd name="connsiteX631" fmla="*/ 6041937 w 12191684"/>
              <a:gd name="connsiteY631" fmla="*/ 1150086 h 2102199"/>
              <a:gd name="connsiteX632" fmla="*/ 9023678 w 12191684"/>
              <a:gd name="connsiteY632" fmla="*/ 264264 h 2102199"/>
              <a:gd name="connsiteX633" fmla="*/ 8980324 w 12191684"/>
              <a:gd name="connsiteY633" fmla="*/ 259263 h 2102199"/>
              <a:gd name="connsiteX634" fmla="*/ 9009103 w 12191684"/>
              <a:gd name="connsiteY634" fmla="*/ 249869 h 2102199"/>
              <a:gd name="connsiteX635" fmla="*/ 9054726 w 12191684"/>
              <a:gd name="connsiteY635" fmla="*/ 252102 h 2102199"/>
              <a:gd name="connsiteX636" fmla="*/ 9023678 w 12191684"/>
              <a:gd name="connsiteY636" fmla="*/ 264264 h 2102199"/>
              <a:gd name="connsiteX637" fmla="*/ 9060768 w 12191684"/>
              <a:gd name="connsiteY637" fmla="*/ 252494 h 2102199"/>
              <a:gd name="connsiteX638" fmla="*/ 9135560 w 12191684"/>
              <a:gd name="connsiteY638" fmla="*/ 258828 h 2102199"/>
              <a:gd name="connsiteX639" fmla="*/ 9098062 w 12191684"/>
              <a:gd name="connsiteY639" fmla="*/ 275116 h 2102199"/>
              <a:gd name="connsiteX640" fmla="*/ 9028791 w 12191684"/>
              <a:gd name="connsiteY640" fmla="*/ 264922 h 2102199"/>
              <a:gd name="connsiteX641" fmla="*/ 9060768 w 12191684"/>
              <a:gd name="connsiteY641" fmla="*/ 252494 h 2102199"/>
              <a:gd name="connsiteX642" fmla="*/ 9019868 w 12191684"/>
              <a:gd name="connsiteY642" fmla="*/ 265809 h 2102199"/>
              <a:gd name="connsiteX643" fmla="*/ 8986367 w 12191684"/>
              <a:gd name="connsiteY643" fmla="*/ 279834 h 2102199"/>
              <a:gd name="connsiteX644" fmla="*/ 8943235 w 12191684"/>
              <a:gd name="connsiteY644" fmla="*/ 272184 h 2102199"/>
              <a:gd name="connsiteX645" fmla="*/ 8975659 w 12191684"/>
              <a:gd name="connsiteY645" fmla="*/ 260842 h 2102199"/>
              <a:gd name="connsiteX646" fmla="*/ 9019868 w 12191684"/>
              <a:gd name="connsiteY646" fmla="*/ 265809 h 2102199"/>
              <a:gd name="connsiteX647" fmla="*/ 6244301 w 12191684"/>
              <a:gd name="connsiteY647" fmla="*/ 1190096 h 2102199"/>
              <a:gd name="connsiteX648" fmla="*/ 7004878 w 12191684"/>
              <a:gd name="connsiteY648" fmla="*/ 1228074 h 2102199"/>
              <a:gd name="connsiteX649" fmla="*/ 7762947 w 12191684"/>
              <a:gd name="connsiteY649" fmla="*/ 1016831 h 2102199"/>
              <a:gd name="connsiteX650" fmla="*/ 8117589 w 12191684"/>
              <a:gd name="connsiteY650" fmla="*/ 809136 h 2102199"/>
              <a:gd name="connsiteX651" fmla="*/ 8361653 w 12191684"/>
              <a:gd name="connsiteY651" fmla="*/ 648664 h 2102199"/>
              <a:gd name="connsiteX652" fmla="*/ 8987594 w 12191684"/>
              <a:gd name="connsiteY652" fmla="*/ 282002 h 2102199"/>
              <a:gd name="connsiteX653" fmla="*/ 9053871 w 12191684"/>
              <a:gd name="connsiteY653" fmla="*/ 295536 h 2102199"/>
              <a:gd name="connsiteX654" fmla="*/ 8983987 w 12191684"/>
              <a:gd name="connsiteY654" fmla="*/ 330370 h 2102199"/>
              <a:gd name="connsiteX655" fmla="*/ 8403594 w 12191684"/>
              <a:gd name="connsiteY655" fmla="*/ 707770 h 2102199"/>
              <a:gd name="connsiteX656" fmla="*/ 8171615 w 12191684"/>
              <a:gd name="connsiteY656" fmla="*/ 871994 h 2102199"/>
              <a:gd name="connsiteX657" fmla="*/ 7816805 w 12191684"/>
              <a:gd name="connsiteY657" fmla="*/ 1093865 h 2102199"/>
              <a:gd name="connsiteX658" fmla="*/ 6270105 w 12191684"/>
              <a:gd name="connsiteY658" fmla="*/ 1213831 h 2102199"/>
              <a:gd name="connsiteX659" fmla="*/ 6081462 w 12191684"/>
              <a:gd name="connsiteY659" fmla="*/ 1170759 h 2102199"/>
              <a:gd name="connsiteX660" fmla="*/ 6064823 w 12191684"/>
              <a:gd name="connsiteY660" fmla="*/ 1162076 h 2102199"/>
              <a:gd name="connsiteX661" fmla="*/ 6244301 w 12191684"/>
              <a:gd name="connsiteY661" fmla="*/ 1190096 h 2102199"/>
              <a:gd name="connsiteX662" fmla="*/ 8990736 w 12191684"/>
              <a:gd name="connsiteY662" fmla="*/ 280652 h 2102199"/>
              <a:gd name="connsiteX663" fmla="*/ 9025036 w 12191684"/>
              <a:gd name="connsiteY663" fmla="*/ 266434 h 2102199"/>
              <a:gd name="connsiteX664" fmla="*/ 9094864 w 12191684"/>
              <a:gd name="connsiteY664" fmla="*/ 276555 h 2102199"/>
              <a:gd name="connsiteX665" fmla="*/ 9056622 w 12191684"/>
              <a:gd name="connsiteY665" fmla="*/ 294226 h 2102199"/>
              <a:gd name="connsiteX666" fmla="*/ 8990736 w 12191684"/>
              <a:gd name="connsiteY666" fmla="*/ 280652 h 2102199"/>
              <a:gd name="connsiteX667" fmla="*/ 9097244 w 12191684"/>
              <a:gd name="connsiteY667" fmla="*/ 276951 h 2102199"/>
              <a:gd name="connsiteX668" fmla="*/ 9138943 w 12191684"/>
              <a:gd name="connsiteY668" fmla="*/ 284278 h 2102199"/>
              <a:gd name="connsiteX669" fmla="*/ 9100720 w 12191684"/>
              <a:gd name="connsiteY669" fmla="*/ 304529 h 2102199"/>
              <a:gd name="connsiteX670" fmla="*/ 9058760 w 12191684"/>
              <a:gd name="connsiteY670" fmla="*/ 294698 h 2102199"/>
              <a:gd name="connsiteX671" fmla="*/ 9097244 w 12191684"/>
              <a:gd name="connsiteY671" fmla="*/ 276951 h 2102199"/>
              <a:gd name="connsiteX672" fmla="*/ 9100423 w 12191684"/>
              <a:gd name="connsiteY672" fmla="*/ 275516 h 2102199"/>
              <a:gd name="connsiteX673" fmla="*/ 9138293 w 12191684"/>
              <a:gd name="connsiteY673" fmla="*/ 259126 h 2102199"/>
              <a:gd name="connsiteX674" fmla="*/ 9179416 w 12191684"/>
              <a:gd name="connsiteY674" fmla="*/ 263961 h 2102199"/>
              <a:gd name="connsiteX675" fmla="*/ 9141713 w 12191684"/>
              <a:gd name="connsiteY675" fmla="*/ 282844 h 2102199"/>
              <a:gd name="connsiteX676" fmla="*/ 9100423 w 12191684"/>
              <a:gd name="connsiteY676" fmla="*/ 275516 h 2102199"/>
              <a:gd name="connsiteX677" fmla="*/ 9141825 w 12191684"/>
              <a:gd name="connsiteY677" fmla="*/ 257646 h 2102199"/>
              <a:gd name="connsiteX678" fmla="*/ 9179490 w 12191684"/>
              <a:gd name="connsiteY678" fmla="*/ 242416 h 2102199"/>
              <a:gd name="connsiteX679" fmla="*/ 9219758 w 12191684"/>
              <a:gd name="connsiteY679" fmla="*/ 244894 h 2102199"/>
              <a:gd name="connsiteX680" fmla="*/ 9182390 w 12191684"/>
              <a:gd name="connsiteY680" fmla="*/ 262506 h 2102199"/>
              <a:gd name="connsiteX681" fmla="*/ 9141825 w 12191684"/>
              <a:gd name="connsiteY681" fmla="*/ 257646 h 2102199"/>
              <a:gd name="connsiteX682" fmla="*/ 9222510 w 12191684"/>
              <a:gd name="connsiteY682" fmla="*/ 245095 h 2102199"/>
              <a:gd name="connsiteX683" fmla="*/ 9263410 w 12191684"/>
              <a:gd name="connsiteY683" fmla="*/ 248642 h 2102199"/>
              <a:gd name="connsiteX684" fmla="*/ 9225930 w 12191684"/>
              <a:gd name="connsiteY684" fmla="*/ 268761 h 2102199"/>
              <a:gd name="connsiteX685" fmla="*/ 9184770 w 12191684"/>
              <a:gd name="connsiteY685" fmla="*/ 262816 h 2102199"/>
              <a:gd name="connsiteX686" fmla="*/ 9222510 w 12191684"/>
              <a:gd name="connsiteY686" fmla="*/ 245095 h 2102199"/>
              <a:gd name="connsiteX687" fmla="*/ 9225838 w 12191684"/>
              <a:gd name="connsiteY687" fmla="*/ 243600 h 2102199"/>
              <a:gd name="connsiteX688" fmla="*/ 9262945 w 12191684"/>
              <a:gd name="connsiteY688" fmla="*/ 227303 h 2102199"/>
              <a:gd name="connsiteX689" fmla="*/ 9303326 w 12191684"/>
              <a:gd name="connsiteY689" fmla="*/ 228439 h 2102199"/>
              <a:gd name="connsiteX690" fmla="*/ 9266385 w 12191684"/>
              <a:gd name="connsiteY690" fmla="*/ 247110 h 2102199"/>
              <a:gd name="connsiteX691" fmla="*/ 9225838 w 12191684"/>
              <a:gd name="connsiteY691" fmla="*/ 243600 h 2102199"/>
              <a:gd name="connsiteX692" fmla="*/ 9264098 w 12191684"/>
              <a:gd name="connsiteY692" fmla="*/ 225351 h 2102199"/>
              <a:gd name="connsiteX693" fmla="*/ 9225522 w 12191684"/>
              <a:gd name="connsiteY693" fmla="*/ 225205 h 2102199"/>
              <a:gd name="connsiteX694" fmla="*/ 9261551 w 12191684"/>
              <a:gd name="connsiteY694" fmla="*/ 212760 h 2102199"/>
              <a:gd name="connsiteX695" fmla="*/ 9299849 w 12191684"/>
              <a:gd name="connsiteY695" fmla="*/ 210650 h 2102199"/>
              <a:gd name="connsiteX696" fmla="*/ 9264098 w 12191684"/>
              <a:gd name="connsiteY696" fmla="*/ 225351 h 2102199"/>
              <a:gd name="connsiteX697" fmla="*/ 9259599 w 12191684"/>
              <a:gd name="connsiteY697" fmla="*/ 227253 h 2102199"/>
              <a:gd name="connsiteX698" fmla="*/ 9223067 w 12191684"/>
              <a:gd name="connsiteY698" fmla="*/ 243385 h 2102199"/>
              <a:gd name="connsiteX699" fmla="*/ 9183283 w 12191684"/>
              <a:gd name="connsiteY699" fmla="*/ 240962 h 2102199"/>
              <a:gd name="connsiteX700" fmla="*/ 9219925 w 12191684"/>
              <a:gd name="connsiteY700" fmla="*/ 227199 h 2102199"/>
              <a:gd name="connsiteX701" fmla="*/ 9259599 w 12191684"/>
              <a:gd name="connsiteY701" fmla="*/ 227253 h 2102199"/>
              <a:gd name="connsiteX702" fmla="*/ 9179918 w 12191684"/>
              <a:gd name="connsiteY702" fmla="*/ 240789 h 2102199"/>
              <a:gd name="connsiteX703" fmla="*/ 9098359 w 12191684"/>
              <a:gd name="connsiteY703" fmla="*/ 238843 h 2102199"/>
              <a:gd name="connsiteX704" fmla="*/ 9120520 w 12191684"/>
              <a:gd name="connsiteY704" fmla="*/ 231295 h 2102199"/>
              <a:gd name="connsiteX705" fmla="*/ 9215762 w 12191684"/>
              <a:gd name="connsiteY705" fmla="*/ 227255 h 2102199"/>
              <a:gd name="connsiteX706" fmla="*/ 9179918 w 12191684"/>
              <a:gd name="connsiteY706" fmla="*/ 240789 h 2102199"/>
              <a:gd name="connsiteX707" fmla="*/ 9176181 w 12191684"/>
              <a:gd name="connsiteY707" fmla="*/ 242271 h 2102199"/>
              <a:gd name="connsiteX708" fmla="*/ 9139036 w 12191684"/>
              <a:gd name="connsiteY708" fmla="*/ 257356 h 2102199"/>
              <a:gd name="connsiteX709" fmla="*/ 9064802 w 12191684"/>
              <a:gd name="connsiteY709" fmla="*/ 250987 h 2102199"/>
              <a:gd name="connsiteX710" fmla="*/ 9094028 w 12191684"/>
              <a:gd name="connsiteY710" fmla="*/ 240341 h 2102199"/>
              <a:gd name="connsiteX711" fmla="*/ 9176181 w 12191684"/>
              <a:gd name="connsiteY711" fmla="*/ 242271 h 2102199"/>
              <a:gd name="connsiteX712" fmla="*/ 9058685 w 12191684"/>
              <a:gd name="connsiteY712" fmla="*/ 250583 h 2102199"/>
              <a:gd name="connsiteX713" fmla="*/ 9015145 w 12191684"/>
              <a:gd name="connsiteY713" fmla="*/ 248393 h 2102199"/>
              <a:gd name="connsiteX714" fmla="*/ 9051063 w 12191684"/>
              <a:gd name="connsiteY714" fmla="*/ 240871 h 2102199"/>
              <a:gd name="connsiteX715" fmla="*/ 9086609 w 12191684"/>
              <a:gd name="connsiteY715" fmla="*/ 240330 h 2102199"/>
              <a:gd name="connsiteX716" fmla="*/ 9058685 w 12191684"/>
              <a:gd name="connsiteY716" fmla="*/ 250583 h 2102199"/>
              <a:gd name="connsiteX717" fmla="*/ 8974339 w 12191684"/>
              <a:gd name="connsiteY717" fmla="*/ 258672 h 2102199"/>
              <a:gd name="connsiteX718" fmla="*/ 8971940 w 12191684"/>
              <a:gd name="connsiteY718" fmla="*/ 258438 h 2102199"/>
              <a:gd name="connsiteX719" fmla="*/ 8982927 w 12191684"/>
              <a:gd name="connsiteY719" fmla="*/ 255776 h 2102199"/>
              <a:gd name="connsiteX720" fmla="*/ 8974339 w 12191684"/>
              <a:gd name="connsiteY720" fmla="*/ 258672 h 2102199"/>
              <a:gd name="connsiteX721" fmla="*/ 8969746 w 12191684"/>
              <a:gd name="connsiteY721" fmla="*/ 260252 h 2102199"/>
              <a:gd name="connsiteX722" fmla="*/ 8938253 w 12191684"/>
              <a:gd name="connsiteY722" fmla="*/ 271360 h 2102199"/>
              <a:gd name="connsiteX723" fmla="*/ 8928195 w 12191684"/>
              <a:gd name="connsiteY723" fmla="*/ 269698 h 2102199"/>
              <a:gd name="connsiteX724" fmla="*/ 8966083 w 12191684"/>
              <a:gd name="connsiteY724" fmla="*/ 259886 h 2102199"/>
              <a:gd name="connsiteX725" fmla="*/ 8969746 w 12191684"/>
              <a:gd name="connsiteY725" fmla="*/ 260252 h 2102199"/>
              <a:gd name="connsiteX726" fmla="*/ 8924886 w 12191684"/>
              <a:gd name="connsiteY726" fmla="*/ 269185 h 2102199"/>
              <a:gd name="connsiteX727" fmla="*/ 8886663 w 12191684"/>
              <a:gd name="connsiteY727" fmla="*/ 263469 h 2102199"/>
              <a:gd name="connsiteX728" fmla="*/ 8924161 w 12191684"/>
              <a:gd name="connsiteY728" fmla="*/ 256289 h 2102199"/>
              <a:gd name="connsiteX729" fmla="*/ 8961920 w 12191684"/>
              <a:gd name="connsiteY729" fmla="*/ 259481 h 2102199"/>
              <a:gd name="connsiteX730" fmla="*/ 8924886 w 12191684"/>
              <a:gd name="connsiteY730" fmla="*/ 269185 h 2102199"/>
              <a:gd name="connsiteX731" fmla="*/ 8920182 w 12191684"/>
              <a:gd name="connsiteY731" fmla="*/ 270457 h 2102199"/>
              <a:gd name="connsiteX732" fmla="*/ 8758162 w 12191684"/>
              <a:gd name="connsiteY732" fmla="*/ 321794 h 2102199"/>
              <a:gd name="connsiteX733" fmla="*/ 8084200 w 12191684"/>
              <a:gd name="connsiteY733" fmla="*/ 637896 h 2102199"/>
              <a:gd name="connsiteX734" fmla="*/ 8006582 w 12191684"/>
              <a:gd name="connsiteY734" fmla="*/ 678712 h 2102199"/>
              <a:gd name="connsiteX735" fmla="*/ 7652646 w 12191684"/>
              <a:gd name="connsiteY735" fmla="*/ 857835 h 2102199"/>
              <a:gd name="connsiteX736" fmla="*/ 6193473 w 12191684"/>
              <a:gd name="connsiteY736" fmla="*/ 1137123 h 2102199"/>
              <a:gd name="connsiteX737" fmla="*/ 6015687 w 12191684"/>
              <a:gd name="connsiteY737" fmla="*/ 1136295 h 2102199"/>
              <a:gd name="connsiteX738" fmla="*/ 5996854 w 12191684"/>
              <a:gd name="connsiteY738" fmla="*/ 1126368 h 2102199"/>
              <a:gd name="connsiteX739" fmla="*/ 6168078 w 12191684"/>
              <a:gd name="connsiteY739" fmla="*/ 1113415 h 2102199"/>
              <a:gd name="connsiteX740" fmla="*/ 7598695 w 12191684"/>
              <a:gd name="connsiteY740" fmla="*/ 780852 h 2102199"/>
              <a:gd name="connsiteX741" fmla="*/ 7925748 w 12191684"/>
              <a:gd name="connsiteY741" fmla="*/ 628569 h 2102199"/>
              <a:gd name="connsiteX742" fmla="*/ 7952370 w 12191684"/>
              <a:gd name="connsiteY742" fmla="*/ 615966 h 2102199"/>
              <a:gd name="connsiteX743" fmla="*/ 8880714 w 12191684"/>
              <a:gd name="connsiteY743" fmla="*/ 264673 h 2102199"/>
              <a:gd name="connsiteX744" fmla="*/ 8920182 w 12191684"/>
              <a:gd name="connsiteY744" fmla="*/ 270457 h 2102199"/>
              <a:gd name="connsiteX745" fmla="*/ 8670021 w 12191684"/>
              <a:gd name="connsiteY745" fmla="*/ 316827 h 2102199"/>
              <a:gd name="connsiteX746" fmla="*/ 7951590 w 12191684"/>
              <a:gd name="connsiteY746" fmla="*/ 614285 h 2102199"/>
              <a:gd name="connsiteX747" fmla="*/ 7924949 w 12191684"/>
              <a:gd name="connsiteY747" fmla="*/ 626888 h 2102199"/>
              <a:gd name="connsiteX748" fmla="*/ 7597932 w 12191684"/>
              <a:gd name="connsiteY748" fmla="*/ 779154 h 2102199"/>
              <a:gd name="connsiteX749" fmla="*/ 6167929 w 12191684"/>
              <a:gd name="connsiteY749" fmla="*/ 1111560 h 2102199"/>
              <a:gd name="connsiteX750" fmla="*/ 5993750 w 12191684"/>
              <a:gd name="connsiteY750" fmla="*/ 1124723 h 2102199"/>
              <a:gd name="connsiteX751" fmla="*/ 5974489 w 12191684"/>
              <a:gd name="connsiteY751" fmla="*/ 1114548 h 2102199"/>
              <a:gd name="connsiteX752" fmla="*/ 6142683 w 12191684"/>
              <a:gd name="connsiteY752" fmla="*/ 1087840 h 2102199"/>
              <a:gd name="connsiteX753" fmla="*/ 6840961 w 12191684"/>
              <a:gd name="connsiteY753" fmla="*/ 941292 h 2102199"/>
              <a:gd name="connsiteX754" fmla="*/ 7543944 w 12191684"/>
              <a:gd name="connsiteY754" fmla="*/ 702187 h 2102199"/>
              <a:gd name="connsiteX755" fmla="*/ 7713122 w 12191684"/>
              <a:gd name="connsiteY755" fmla="*/ 630039 h 2102199"/>
              <a:gd name="connsiteX756" fmla="*/ 7897304 w 12191684"/>
              <a:gd name="connsiteY756" fmla="*/ 551570 h 2102199"/>
              <a:gd name="connsiteX757" fmla="*/ 8834069 w 12191684"/>
              <a:gd name="connsiteY757" fmla="*/ 258769 h 2102199"/>
              <a:gd name="connsiteX758" fmla="*/ 8875062 w 12191684"/>
              <a:gd name="connsiteY758" fmla="*/ 263915 h 2102199"/>
              <a:gd name="connsiteX759" fmla="*/ 8670021 w 12191684"/>
              <a:gd name="connsiteY759" fmla="*/ 316827 h 2102199"/>
              <a:gd name="connsiteX760" fmla="*/ 5990217 w 12191684"/>
              <a:gd name="connsiteY760" fmla="*/ 1124974 h 2102199"/>
              <a:gd name="connsiteX761" fmla="*/ 5974266 w 12191684"/>
              <a:gd name="connsiteY761" fmla="*/ 1126096 h 2102199"/>
              <a:gd name="connsiteX762" fmla="*/ 5955564 w 12191684"/>
              <a:gd name="connsiteY762" fmla="*/ 1117472 h 2102199"/>
              <a:gd name="connsiteX763" fmla="*/ 5971403 w 12191684"/>
              <a:gd name="connsiteY763" fmla="*/ 1115027 h 2102199"/>
              <a:gd name="connsiteX764" fmla="*/ 5990217 w 12191684"/>
              <a:gd name="connsiteY764" fmla="*/ 1124974 h 2102199"/>
              <a:gd name="connsiteX765" fmla="*/ 5952496 w 12191684"/>
              <a:gd name="connsiteY765" fmla="*/ 1116059 h 2102199"/>
              <a:gd name="connsiteX766" fmla="*/ 5933459 w 12191684"/>
              <a:gd name="connsiteY766" fmla="*/ 1107266 h 2102199"/>
              <a:gd name="connsiteX767" fmla="*/ 5949466 w 12191684"/>
              <a:gd name="connsiteY767" fmla="*/ 1103410 h 2102199"/>
              <a:gd name="connsiteX768" fmla="*/ 5968652 w 12191684"/>
              <a:gd name="connsiteY768" fmla="*/ 1113568 h 2102199"/>
              <a:gd name="connsiteX769" fmla="*/ 5952496 w 12191684"/>
              <a:gd name="connsiteY769" fmla="*/ 1116059 h 2102199"/>
              <a:gd name="connsiteX770" fmla="*/ 5949168 w 12191684"/>
              <a:gd name="connsiteY770" fmla="*/ 1116570 h 2102199"/>
              <a:gd name="connsiteX771" fmla="*/ 5932752 w 12191684"/>
              <a:gd name="connsiteY771" fmla="*/ 1119086 h 2102199"/>
              <a:gd name="connsiteX772" fmla="*/ 5914310 w 12191684"/>
              <a:gd name="connsiteY772" fmla="*/ 1111857 h 2102199"/>
              <a:gd name="connsiteX773" fmla="*/ 5930540 w 12191684"/>
              <a:gd name="connsiteY773" fmla="*/ 1107968 h 2102199"/>
              <a:gd name="connsiteX774" fmla="*/ 5949168 w 12191684"/>
              <a:gd name="connsiteY774" fmla="*/ 1116570 h 2102199"/>
              <a:gd name="connsiteX775" fmla="*/ 5911280 w 12191684"/>
              <a:gd name="connsiteY775" fmla="*/ 1110670 h 2102199"/>
              <a:gd name="connsiteX776" fmla="*/ 5892317 w 12191684"/>
              <a:gd name="connsiteY776" fmla="*/ 1103229 h 2102199"/>
              <a:gd name="connsiteX777" fmla="*/ 5908677 w 12191684"/>
              <a:gd name="connsiteY777" fmla="*/ 1097864 h 2102199"/>
              <a:gd name="connsiteX778" fmla="*/ 5927807 w 12191684"/>
              <a:gd name="connsiteY778" fmla="*/ 1106710 h 2102199"/>
              <a:gd name="connsiteX779" fmla="*/ 5911280 w 12191684"/>
              <a:gd name="connsiteY779" fmla="*/ 1110670 h 2102199"/>
              <a:gd name="connsiteX780" fmla="*/ 5908119 w 12191684"/>
              <a:gd name="connsiteY780" fmla="*/ 1111428 h 2102199"/>
              <a:gd name="connsiteX781" fmla="*/ 5892075 w 12191684"/>
              <a:gd name="connsiteY781" fmla="*/ 1115254 h 2102199"/>
              <a:gd name="connsiteX782" fmla="*/ 5873651 w 12191684"/>
              <a:gd name="connsiteY782" fmla="*/ 1109342 h 2102199"/>
              <a:gd name="connsiteX783" fmla="*/ 5889547 w 12191684"/>
              <a:gd name="connsiteY783" fmla="*/ 1104140 h 2102199"/>
              <a:gd name="connsiteX784" fmla="*/ 5908119 w 12191684"/>
              <a:gd name="connsiteY784" fmla="*/ 1111428 h 2102199"/>
              <a:gd name="connsiteX785" fmla="*/ 5870640 w 12191684"/>
              <a:gd name="connsiteY785" fmla="*/ 1108372 h 2102199"/>
              <a:gd name="connsiteX786" fmla="*/ 5860731 w 12191684"/>
              <a:gd name="connsiteY786" fmla="*/ 1105189 h 2102199"/>
              <a:gd name="connsiteX787" fmla="*/ 5852216 w 12191684"/>
              <a:gd name="connsiteY787" fmla="*/ 1102456 h 2102199"/>
              <a:gd name="connsiteX788" fmla="*/ 5868167 w 12191684"/>
              <a:gd name="connsiteY788" fmla="*/ 1095754 h 2102199"/>
              <a:gd name="connsiteX789" fmla="*/ 5879675 w 12191684"/>
              <a:gd name="connsiteY789" fmla="*/ 1100264 h 2102199"/>
              <a:gd name="connsiteX790" fmla="*/ 5886833 w 12191684"/>
              <a:gd name="connsiteY790" fmla="*/ 1103073 h 2102199"/>
              <a:gd name="connsiteX791" fmla="*/ 5870640 w 12191684"/>
              <a:gd name="connsiteY791" fmla="*/ 1108372 h 2102199"/>
              <a:gd name="connsiteX792" fmla="*/ 5849799 w 12191684"/>
              <a:gd name="connsiteY792" fmla="*/ 1101683 h 2102199"/>
              <a:gd name="connsiteX793" fmla="*/ 5639293 w 12191684"/>
              <a:gd name="connsiteY793" fmla="*/ 1034894 h 2102199"/>
              <a:gd name="connsiteX794" fmla="*/ 5151092 w 12191684"/>
              <a:gd name="connsiteY794" fmla="*/ 879745 h 2102199"/>
              <a:gd name="connsiteX795" fmla="*/ 4590833 w 12191684"/>
              <a:gd name="connsiteY795" fmla="*/ 702156 h 2102199"/>
              <a:gd name="connsiteX796" fmla="*/ 3192750 w 12191684"/>
              <a:gd name="connsiteY796" fmla="*/ 334367 h 2102199"/>
              <a:gd name="connsiteX797" fmla="*/ 2687390 w 12191684"/>
              <a:gd name="connsiteY797" fmla="*/ 273443 h 2102199"/>
              <a:gd name="connsiteX798" fmla="*/ 2324902 w 12191684"/>
              <a:gd name="connsiteY798" fmla="*/ 273722 h 2102199"/>
              <a:gd name="connsiteX799" fmla="*/ 2264593 w 12191684"/>
              <a:gd name="connsiteY799" fmla="*/ 237592 h 2102199"/>
              <a:gd name="connsiteX800" fmla="*/ 2651546 w 12191684"/>
              <a:gd name="connsiteY800" fmla="*/ 211168 h 2102199"/>
              <a:gd name="connsiteX801" fmla="*/ 3173322 w 12191684"/>
              <a:gd name="connsiteY801" fmla="*/ 247692 h 2102199"/>
              <a:gd name="connsiteX802" fmla="*/ 4595945 w 12191684"/>
              <a:gd name="connsiteY802" fmla="*/ 619364 h 2102199"/>
              <a:gd name="connsiteX803" fmla="*/ 5416981 w 12191684"/>
              <a:gd name="connsiteY803" fmla="*/ 922448 h 2102199"/>
              <a:gd name="connsiteX804" fmla="*/ 5655523 w 12191684"/>
              <a:gd name="connsiteY804" fmla="*/ 1013323 h 2102199"/>
              <a:gd name="connsiteX805" fmla="*/ 5865955 w 12191684"/>
              <a:gd name="connsiteY805" fmla="*/ 1094886 h 2102199"/>
              <a:gd name="connsiteX806" fmla="*/ 5849799 w 12191684"/>
              <a:gd name="connsiteY806" fmla="*/ 1101683 h 2102199"/>
              <a:gd name="connsiteX807" fmla="*/ 2322132 w 12191684"/>
              <a:gd name="connsiteY807" fmla="*/ 273868 h 2102199"/>
              <a:gd name="connsiteX808" fmla="*/ 2249813 w 12191684"/>
              <a:gd name="connsiteY808" fmla="*/ 278734 h 2102199"/>
              <a:gd name="connsiteX809" fmla="*/ 2186696 w 12191684"/>
              <a:gd name="connsiteY809" fmla="*/ 248705 h 2102199"/>
              <a:gd name="connsiteX810" fmla="*/ 2261971 w 12191684"/>
              <a:gd name="connsiteY810" fmla="*/ 237934 h 2102199"/>
              <a:gd name="connsiteX811" fmla="*/ 2322132 w 12191684"/>
              <a:gd name="connsiteY811" fmla="*/ 273868 h 2102199"/>
              <a:gd name="connsiteX812" fmla="*/ 2246280 w 12191684"/>
              <a:gd name="connsiteY812" fmla="*/ 279022 h 2102199"/>
              <a:gd name="connsiteX813" fmla="*/ 2173738 w 12191684"/>
              <a:gd name="connsiteY813" fmla="*/ 285599 h 2102199"/>
              <a:gd name="connsiteX814" fmla="*/ 2108130 w 12191684"/>
              <a:gd name="connsiteY814" fmla="*/ 261859 h 2102199"/>
              <a:gd name="connsiteX815" fmla="*/ 2183294 w 12191684"/>
              <a:gd name="connsiteY815" fmla="*/ 249230 h 2102199"/>
              <a:gd name="connsiteX816" fmla="*/ 2246280 w 12191684"/>
              <a:gd name="connsiteY816" fmla="*/ 279022 h 2102199"/>
              <a:gd name="connsiteX817" fmla="*/ 2169630 w 12191684"/>
              <a:gd name="connsiteY817" fmla="*/ 286020 h 2102199"/>
              <a:gd name="connsiteX818" fmla="*/ 2097403 w 12191684"/>
              <a:gd name="connsiteY818" fmla="*/ 294246 h 2102199"/>
              <a:gd name="connsiteX819" fmla="*/ 2029546 w 12191684"/>
              <a:gd name="connsiteY819" fmla="*/ 276992 h 2102199"/>
              <a:gd name="connsiteX820" fmla="*/ 2104022 w 12191684"/>
              <a:gd name="connsiteY820" fmla="*/ 262613 h 2102199"/>
              <a:gd name="connsiteX821" fmla="*/ 2169630 w 12191684"/>
              <a:gd name="connsiteY821" fmla="*/ 286020 h 2102199"/>
              <a:gd name="connsiteX822" fmla="*/ 2093685 w 12191684"/>
              <a:gd name="connsiteY822" fmla="*/ 294705 h 2102199"/>
              <a:gd name="connsiteX823" fmla="*/ 2020195 w 12191684"/>
              <a:gd name="connsiteY823" fmla="*/ 304780 h 2102199"/>
              <a:gd name="connsiteX824" fmla="*/ 1950255 w 12191684"/>
              <a:gd name="connsiteY824" fmla="*/ 294179 h 2102199"/>
              <a:gd name="connsiteX825" fmla="*/ 2026293 w 12191684"/>
              <a:gd name="connsiteY825" fmla="*/ 277665 h 2102199"/>
              <a:gd name="connsiteX826" fmla="*/ 2093685 w 12191684"/>
              <a:gd name="connsiteY826" fmla="*/ 294705 h 2102199"/>
              <a:gd name="connsiteX827" fmla="*/ 2025939 w 12191684"/>
              <a:gd name="connsiteY827" fmla="*/ 305813 h 2102199"/>
              <a:gd name="connsiteX828" fmla="*/ 2098351 w 12191684"/>
              <a:gd name="connsiteY828" fmla="*/ 296005 h 2102199"/>
              <a:gd name="connsiteX829" fmla="*/ 2161580 w 12191684"/>
              <a:gd name="connsiteY829" fmla="*/ 315403 h 2102199"/>
              <a:gd name="connsiteX830" fmla="*/ 2091863 w 12191684"/>
              <a:gd name="connsiteY830" fmla="*/ 319030 h 2102199"/>
              <a:gd name="connsiteX831" fmla="*/ 2025939 w 12191684"/>
              <a:gd name="connsiteY831" fmla="*/ 305813 h 2102199"/>
              <a:gd name="connsiteX832" fmla="*/ 2166581 w 12191684"/>
              <a:gd name="connsiteY832" fmla="*/ 317046 h 2102199"/>
              <a:gd name="connsiteX833" fmla="*/ 2226053 w 12191684"/>
              <a:gd name="connsiteY833" fmla="*/ 337955 h 2102199"/>
              <a:gd name="connsiteX834" fmla="*/ 2160501 w 12191684"/>
              <a:gd name="connsiteY834" fmla="*/ 335487 h 2102199"/>
              <a:gd name="connsiteX835" fmla="*/ 2098370 w 12191684"/>
              <a:gd name="connsiteY835" fmla="*/ 320482 h 2102199"/>
              <a:gd name="connsiteX836" fmla="*/ 2166581 w 12191684"/>
              <a:gd name="connsiteY836" fmla="*/ 317046 h 2102199"/>
              <a:gd name="connsiteX837" fmla="*/ 2170987 w 12191684"/>
              <a:gd name="connsiteY837" fmla="*/ 316881 h 2102199"/>
              <a:gd name="connsiteX838" fmla="*/ 2239160 w 12191684"/>
              <a:gd name="connsiteY838" fmla="*/ 314925 h 2102199"/>
              <a:gd name="connsiteX839" fmla="*/ 2297369 w 12191684"/>
              <a:gd name="connsiteY839" fmla="*/ 342055 h 2102199"/>
              <a:gd name="connsiteX840" fmla="*/ 2231686 w 12191684"/>
              <a:gd name="connsiteY840" fmla="*/ 338227 h 2102199"/>
              <a:gd name="connsiteX841" fmla="*/ 2170987 w 12191684"/>
              <a:gd name="connsiteY841" fmla="*/ 316881 h 2102199"/>
              <a:gd name="connsiteX842" fmla="*/ 2301775 w 12191684"/>
              <a:gd name="connsiteY842" fmla="*/ 344213 h 2102199"/>
              <a:gd name="connsiteX843" fmla="*/ 2356395 w 12191684"/>
              <a:gd name="connsiteY843" fmla="*/ 371923 h 2102199"/>
              <a:gd name="connsiteX844" fmla="*/ 2294636 w 12191684"/>
              <a:gd name="connsiteY844" fmla="*/ 362574 h 2102199"/>
              <a:gd name="connsiteX845" fmla="*/ 2237450 w 12191684"/>
              <a:gd name="connsiteY845" fmla="*/ 340369 h 2102199"/>
              <a:gd name="connsiteX846" fmla="*/ 2301775 w 12191684"/>
              <a:gd name="connsiteY846" fmla="*/ 344213 h 2102199"/>
              <a:gd name="connsiteX847" fmla="*/ 2306571 w 12191684"/>
              <a:gd name="connsiteY847" fmla="*/ 344553 h 2102199"/>
              <a:gd name="connsiteX848" fmla="*/ 2371528 w 12191684"/>
              <a:gd name="connsiteY848" fmla="*/ 349725 h 2102199"/>
              <a:gd name="connsiteX849" fmla="*/ 2424345 w 12191684"/>
              <a:gd name="connsiteY849" fmla="*/ 383431 h 2102199"/>
              <a:gd name="connsiteX850" fmla="*/ 2362140 w 12191684"/>
              <a:gd name="connsiteY850" fmla="*/ 372849 h 2102199"/>
              <a:gd name="connsiteX851" fmla="*/ 2306571 w 12191684"/>
              <a:gd name="connsiteY851" fmla="*/ 344553 h 2102199"/>
              <a:gd name="connsiteX852" fmla="*/ 2428287 w 12191684"/>
              <a:gd name="connsiteY852" fmla="*/ 386017 h 2102199"/>
              <a:gd name="connsiteX853" fmla="*/ 2438196 w 12191684"/>
              <a:gd name="connsiteY853" fmla="*/ 392567 h 2102199"/>
              <a:gd name="connsiteX854" fmla="*/ 2478891 w 12191684"/>
              <a:gd name="connsiteY854" fmla="*/ 420035 h 2102199"/>
              <a:gd name="connsiteX855" fmla="*/ 2420460 w 12191684"/>
              <a:gd name="connsiteY855" fmla="*/ 404335 h 2102199"/>
              <a:gd name="connsiteX856" fmla="*/ 2378518 w 12191684"/>
              <a:gd name="connsiteY856" fmla="*/ 381524 h 2102199"/>
              <a:gd name="connsiteX857" fmla="*/ 2367289 w 12191684"/>
              <a:gd name="connsiteY857" fmla="*/ 375558 h 2102199"/>
              <a:gd name="connsiteX858" fmla="*/ 2428287 w 12191684"/>
              <a:gd name="connsiteY858" fmla="*/ 386017 h 2102199"/>
              <a:gd name="connsiteX859" fmla="*/ 2439218 w 12191684"/>
              <a:gd name="connsiteY859" fmla="*/ 391018 h 2102199"/>
              <a:gd name="connsiteX860" fmla="*/ 2432934 w 12191684"/>
              <a:gd name="connsiteY860" fmla="*/ 386859 h 2102199"/>
              <a:gd name="connsiteX861" fmla="*/ 2494378 w 12191684"/>
              <a:gd name="connsiteY861" fmla="*/ 398467 h 2102199"/>
              <a:gd name="connsiteX862" fmla="*/ 2498747 w 12191684"/>
              <a:gd name="connsiteY862" fmla="*/ 401964 h 2102199"/>
              <a:gd name="connsiteX863" fmla="*/ 2543235 w 12191684"/>
              <a:gd name="connsiteY863" fmla="*/ 438301 h 2102199"/>
              <a:gd name="connsiteX864" fmla="*/ 2484450 w 12191684"/>
              <a:gd name="connsiteY864" fmla="*/ 421572 h 2102199"/>
              <a:gd name="connsiteX865" fmla="*/ 2439218 w 12191684"/>
              <a:gd name="connsiteY865" fmla="*/ 391018 h 2102199"/>
              <a:gd name="connsiteX866" fmla="*/ 2546786 w 12191684"/>
              <a:gd name="connsiteY866" fmla="*/ 441270 h 2102199"/>
              <a:gd name="connsiteX867" fmla="*/ 2593710 w 12191684"/>
              <a:gd name="connsiteY867" fmla="*/ 480798 h 2102199"/>
              <a:gd name="connsiteX868" fmla="*/ 2538810 w 12191684"/>
              <a:gd name="connsiteY868" fmla="*/ 459466 h 2102199"/>
              <a:gd name="connsiteX869" fmla="*/ 2489191 w 12191684"/>
              <a:gd name="connsiteY869" fmla="*/ 424809 h 2102199"/>
              <a:gd name="connsiteX870" fmla="*/ 2546786 w 12191684"/>
              <a:gd name="connsiteY870" fmla="*/ 441270 h 2102199"/>
              <a:gd name="connsiteX871" fmla="*/ 2551266 w 12191684"/>
              <a:gd name="connsiteY871" fmla="*/ 442582 h 2102199"/>
              <a:gd name="connsiteX872" fmla="*/ 2830262 w 12191684"/>
              <a:gd name="connsiteY872" fmla="*/ 531782 h 2102199"/>
              <a:gd name="connsiteX873" fmla="*/ 3153374 w 12191684"/>
              <a:gd name="connsiteY873" fmla="*/ 647868 h 2102199"/>
              <a:gd name="connsiteX874" fmla="*/ 3268750 w 12191684"/>
              <a:gd name="connsiteY874" fmla="*/ 690198 h 2102199"/>
              <a:gd name="connsiteX875" fmla="*/ 3907111 w 12191684"/>
              <a:gd name="connsiteY875" fmla="*/ 898193 h 2102199"/>
              <a:gd name="connsiteX876" fmla="*/ 4567706 w 12191684"/>
              <a:gd name="connsiteY876" fmla="*/ 1042208 h 2102199"/>
              <a:gd name="connsiteX877" fmla="*/ 5571640 w 12191684"/>
              <a:gd name="connsiteY877" fmla="*/ 1130038 h 2102199"/>
              <a:gd name="connsiteX878" fmla="*/ 5575098 w 12191684"/>
              <a:gd name="connsiteY878" fmla="*/ 1130116 h 2102199"/>
              <a:gd name="connsiteX879" fmla="*/ 5771252 w 12191684"/>
              <a:gd name="connsiteY879" fmla="*/ 1134356 h 2102199"/>
              <a:gd name="connsiteX880" fmla="*/ 5757086 w 12191684"/>
              <a:gd name="connsiteY880" fmla="*/ 1140172 h 2102199"/>
              <a:gd name="connsiteX881" fmla="*/ 5554760 w 12191684"/>
              <a:gd name="connsiteY881" fmla="*/ 1151514 h 2102199"/>
              <a:gd name="connsiteX882" fmla="*/ 4562277 w 12191684"/>
              <a:gd name="connsiteY882" fmla="*/ 1124927 h 2102199"/>
              <a:gd name="connsiteX883" fmla="*/ 3288568 w 12191684"/>
              <a:gd name="connsiteY883" fmla="*/ 776983 h 2102199"/>
              <a:gd name="connsiteX884" fmla="*/ 3028182 w 12191684"/>
              <a:gd name="connsiteY884" fmla="*/ 664539 h 2102199"/>
              <a:gd name="connsiteX885" fmla="*/ 2866738 w 12191684"/>
              <a:gd name="connsiteY885" fmla="*/ 594183 h 2102199"/>
              <a:gd name="connsiteX886" fmla="*/ 2599045 w 12191684"/>
              <a:gd name="connsiteY886" fmla="*/ 482906 h 2102199"/>
              <a:gd name="connsiteX887" fmla="*/ 2551266 w 12191684"/>
              <a:gd name="connsiteY887" fmla="*/ 442582 h 2102199"/>
              <a:gd name="connsiteX888" fmla="*/ 2865994 w 12191684"/>
              <a:gd name="connsiteY888" fmla="*/ 595889 h 2102199"/>
              <a:gd name="connsiteX889" fmla="*/ 3027438 w 12191684"/>
              <a:gd name="connsiteY889" fmla="*/ 666240 h 2102199"/>
              <a:gd name="connsiteX890" fmla="*/ 3287843 w 12191684"/>
              <a:gd name="connsiteY890" fmla="*/ 778695 h 2102199"/>
              <a:gd name="connsiteX891" fmla="*/ 3910531 w 12191684"/>
              <a:gd name="connsiteY891" fmla="*/ 998038 h 2102199"/>
              <a:gd name="connsiteX892" fmla="*/ 4562072 w 12191684"/>
              <a:gd name="connsiteY892" fmla="*/ 1126773 h 2102199"/>
              <a:gd name="connsiteX893" fmla="*/ 5554871 w 12191684"/>
              <a:gd name="connsiteY893" fmla="*/ 1153368 h 2102199"/>
              <a:gd name="connsiteX894" fmla="*/ 5751769 w 12191684"/>
              <a:gd name="connsiteY894" fmla="*/ 1142349 h 2102199"/>
              <a:gd name="connsiteX895" fmla="*/ 5738718 w 12191684"/>
              <a:gd name="connsiteY895" fmla="*/ 1147679 h 2102199"/>
              <a:gd name="connsiteX896" fmla="*/ 5537860 w 12191684"/>
              <a:gd name="connsiteY896" fmla="*/ 1174849 h 2102199"/>
              <a:gd name="connsiteX897" fmla="*/ 4556551 w 12191684"/>
              <a:gd name="connsiteY897" fmla="*/ 1209485 h 2102199"/>
              <a:gd name="connsiteX898" fmla="*/ 3307735 w 12191684"/>
              <a:gd name="connsiteY898" fmla="*/ 865511 h 2102199"/>
              <a:gd name="connsiteX899" fmla="*/ 2938443 w 12191684"/>
              <a:gd name="connsiteY899" fmla="*/ 677240 h 2102199"/>
              <a:gd name="connsiteX900" fmla="*/ 2887169 w 12191684"/>
              <a:gd name="connsiteY900" fmla="*/ 650210 h 2102199"/>
              <a:gd name="connsiteX901" fmla="*/ 2649483 w 12191684"/>
              <a:gd name="connsiteY901" fmla="*/ 526547 h 2102199"/>
              <a:gd name="connsiteX902" fmla="*/ 2603396 w 12191684"/>
              <a:gd name="connsiteY902" fmla="*/ 486626 h 2102199"/>
              <a:gd name="connsiteX903" fmla="*/ 2865994 w 12191684"/>
              <a:gd name="connsiteY903" fmla="*/ 595889 h 2102199"/>
              <a:gd name="connsiteX904" fmla="*/ 5756621 w 12191684"/>
              <a:gd name="connsiteY904" fmla="*/ 1142060 h 2102199"/>
              <a:gd name="connsiteX905" fmla="*/ 5768296 w 12191684"/>
              <a:gd name="connsiteY905" fmla="*/ 1141356 h 2102199"/>
              <a:gd name="connsiteX906" fmla="*/ 5756137 w 12191684"/>
              <a:gd name="connsiteY906" fmla="*/ 1145200 h 2102199"/>
              <a:gd name="connsiteX907" fmla="*/ 5745094 w 12191684"/>
              <a:gd name="connsiteY907" fmla="*/ 1146773 h 2102199"/>
              <a:gd name="connsiteX908" fmla="*/ 5756621 w 12191684"/>
              <a:gd name="connsiteY908" fmla="*/ 1142060 h 2102199"/>
              <a:gd name="connsiteX909" fmla="*/ 5761975 w 12191684"/>
              <a:gd name="connsiteY909" fmla="*/ 1139876 h 2102199"/>
              <a:gd name="connsiteX910" fmla="*/ 5775212 w 12191684"/>
              <a:gd name="connsiteY910" fmla="*/ 1134433 h 2102199"/>
              <a:gd name="connsiteX911" fmla="*/ 5789118 w 12191684"/>
              <a:gd name="connsiteY911" fmla="*/ 1134704 h 2102199"/>
              <a:gd name="connsiteX912" fmla="*/ 5775491 w 12191684"/>
              <a:gd name="connsiteY912" fmla="*/ 1139058 h 2102199"/>
              <a:gd name="connsiteX913" fmla="*/ 5761975 w 12191684"/>
              <a:gd name="connsiteY913" fmla="*/ 1139876 h 2102199"/>
              <a:gd name="connsiteX914" fmla="*/ 5794863 w 12191684"/>
              <a:gd name="connsiteY914" fmla="*/ 1134819 h 2102199"/>
              <a:gd name="connsiteX915" fmla="*/ 5807821 w 12191684"/>
              <a:gd name="connsiteY915" fmla="*/ 1135068 h 2102199"/>
              <a:gd name="connsiteX916" fmla="*/ 5796034 w 12191684"/>
              <a:gd name="connsiteY916" fmla="*/ 1137803 h 2102199"/>
              <a:gd name="connsiteX917" fmla="*/ 5783039 w 12191684"/>
              <a:gd name="connsiteY917" fmla="*/ 1138599 h 2102199"/>
              <a:gd name="connsiteX918" fmla="*/ 5794863 w 12191684"/>
              <a:gd name="connsiteY918" fmla="*/ 1134819 h 2102199"/>
              <a:gd name="connsiteX919" fmla="*/ 5800384 w 12191684"/>
              <a:gd name="connsiteY919" fmla="*/ 1133061 h 2102199"/>
              <a:gd name="connsiteX920" fmla="*/ 5813863 w 12191684"/>
              <a:gd name="connsiteY920" fmla="*/ 1128727 h 2102199"/>
              <a:gd name="connsiteX921" fmla="*/ 5828791 w 12191684"/>
              <a:gd name="connsiteY921" fmla="*/ 1130181 h 2102199"/>
              <a:gd name="connsiteX922" fmla="*/ 5815276 w 12191684"/>
              <a:gd name="connsiteY922" fmla="*/ 1133339 h 2102199"/>
              <a:gd name="connsiteX923" fmla="*/ 5800384 w 12191684"/>
              <a:gd name="connsiteY923" fmla="*/ 1133061 h 2102199"/>
              <a:gd name="connsiteX924" fmla="*/ 5834573 w 12191684"/>
              <a:gd name="connsiteY924" fmla="*/ 1130740 h 2102199"/>
              <a:gd name="connsiteX925" fmla="*/ 5847159 w 12191684"/>
              <a:gd name="connsiteY925" fmla="*/ 1131962 h 2102199"/>
              <a:gd name="connsiteX926" fmla="*/ 5835317 w 12191684"/>
              <a:gd name="connsiteY926" fmla="*/ 1133708 h 2102199"/>
              <a:gd name="connsiteX927" fmla="*/ 5822861 w 12191684"/>
              <a:gd name="connsiteY927" fmla="*/ 1133477 h 2102199"/>
              <a:gd name="connsiteX928" fmla="*/ 5834573 w 12191684"/>
              <a:gd name="connsiteY928" fmla="*/ 1130740 h 2102199"/>
              <a:gd name="connsiteX929" fmla="*/ 5840206 w 12191684"/>
              <a:gd name="connsiteY929" fmla="*/ 1129420 h 2102199"/>
              <a:gd name="connsiteX930" fmla="*/ 5853703 w 12191684"/>
              <a:gd name="connsiteY930" fmla="*/ 1126249 h 2102199"/>
              <a:gd name="connsiteX931" fmla="*/ 5868428 w 12191684"/>
              <a:gd name="connsiteY931" fmla="*/ 1128800 h 2102199"/>
              <a:gd name="connsiteX932" fmla="*/ 5854782 w 12191684"/>
              <a:gd name="connsiteY932" fmla="*/ 1130832 h 2102199"/>
              <a:gd name="connsiteX933" fmla="*/ 5840206 w 12191684"/>
              <a:gd name="connsiteY933" fmla="*/ 1129420 h 2102199"/>
              <a:gd name="connsiteX934" fmla="*/ 5874246 w 12191684"/>
              <a:gd name="connsiteY934" fmla="*/ 1129807 h 2102199"/>
              <a:gd name="connsiteX935" fmla="*/ 5887000 w 12191684"/>
              <a:gd name="connsiteY935" fmla="*/ 1132012 h 2102199"/>
              <a:gd name="connsiteX936" fmla="*/ 5875120 w 12191684"/>
              <a:gd name="connsiteY936" fmla="*/ 1132791 h 2102199"/>
              <a:gd name="connsiteX937" fmla="*/ 5862441 w 12191684"/>
              <a:gd name="connsiteY937" fmla="*/ 1131570 h 2102199"/>
              <a:gd name="connsiteX938" fmla="*/ 5874246 w 12191684"/>
              <a:gd name="connsiteY938" fmla="*/ 1129807 h 2102199"/>
              <a:gd name="connsiteX939" fmla="*/ 5880084 w 12191684"/>
              <a:gd name="connsiteY939" fmla="*/ 1128933 h 2102199"/>
              <a:gd name="connsiteX940" fmla="*/ 5893674 w 12191684"/>
              <a:gd name="connsiteY940" fmla="*/ 1126892 h 2102199"/>
              <a:gd name="connsiteX941" fmla="*/ 5908584 w 12191684"/>
              <a:gd name="connsiteY941" fmla="*/ 1130584 h 2102199"/>
              <a:gd name="connsiteX942" fmla="*/ 5894920 w 12191684"/>
              <a:gd name="connsiteY942" fmla="*/ 1131493 h 2102199"/>
              <a:gd name="connsiteX943" fmla="*/ 5880084 w 12191684"/>
              <a:gd name="connsiteY943" fmla="*/ 1128933 h 2102199"/>
              <a:gd name="connsiteX944" fmla="*/ 5914514 w 12191684"/>
              <a:gd name="connsiteY944" fmla="*/ 1132051 h 2102199"/>
              <a:gd name="connsiteX945" fmla="*/ 5927305 w 12191684"/>
              <a:gd name="connsiteY945" fmla="*/ 1135208 h 2102199"/>
              <a:gd name="connsiteX946" fmla="*/ 5915481 w 12191684"/>
              <a:gd name="connsiteY946" fmla="*/ 1135035 h 2102199"/>
              <a:gd name="connsiteX947" fmla="*/ 5902709 w 12191684"/>
              <a:gd name="connsiteY947" fmla="*/ 1132836 h 2102199"/>
              <a:gd name="connsiteX948" fmla="*/ 5914514 w 12191684"/>
              <a:gd name="connsiteY948" fmla="*/ 1132051 h 2102199"/>
              <a:gd name="connsiteX949" fmla="*/ 5920612 w 12191684"/>
              <a:gd name="connsiteY949" fmla="*/ 1131640 h 2102199"/>
              <a:gd name="connsiteX950" fmla="*/ 5934221 w 12191684"/>
              <a:gd name="connsiteY950" fmla="*/ 1130720 h 2102199"/>
              <a:gd name="connsiteX951" fmla="*/ 5949206 w 12191684"/>
              <a:gd name="connsiteY951" fmla="*/ 1135513 h 2102199"/>
              <a:gd name="connsiteX952" fmla="*/ 5935522 w 12191684"/>
              <a:gd name="connsiteY952" fmla="*/ 1135323 h 2102199"/>
              <a:gd name="connsiteX953" fmla="*/ 5920612 w 12191684"/>
              <a:gd name="connsiteY953" fmla="*/ 1131640 h 2102199"/>
              <a:gd name="connsiteX954" fmla="*/ 5955322 w 12191684"/>
              <a:gd name="connsiteY954" fmla="*/ 1137467 h 2102199"/>
              <a:gd name="connsiteX955" fmla="*/ 5968150 w 12191684"/>
              <a:gd name="connsiteY955" fmla="*/ 1141560 h 2102199"/>
              <a:gd name="connsiteX956" fmla="*/ 5956456 w 12191684"/>
              <a:gd name="connsiteY956" fmla="*/ 1140475 h 2102199"/>
              <a:gd name="connsiteX957" fmla="*/ 5943554 w 12191684"/>
              <a:gd name="connsiteY957" fmla="*/ 1137305 h 2102199"/>
              <a:gd name="connsiteX958" fmla="*/ 5955322 w 12191684"/>
              <a:gd name="connsiteY958" fmla="*/ 1137467 h 2102199"/>
              <a:gd name="connsiteX959" fmla="*/ 5961699 w 12191684"/>
              <a:gd name="connsiteY959" fmla="*/ 1137550 h 2102199"/>
              <a:gd name="connsiteX960" fmla="*/ 5975289 w 12191684"/>
              <a:gd name="connsiteY960" fmla="*/ 1137714 h 2102199"/>
              <a:gd name="connsiteX961" fmla="*/ 5990366 w 12191684"/>
              <a:gd name="connsiteY961" fmla="*/ 1143594 h 2102199"/>
              <a:gd name="connsiteX962" fmla="*/ 5976776 w 12191684"/>
              <a:gd name="connsiteY962" fmla="*/ 1142352 h 2102199"/>
              <a:gd name="connsiteX963" fmla="*/ 5961699 w 12191684"/>
              <a:gd name="connsiteY963" fmla="*/ 1137550 h 2102199"/>
              <a:gd name="connsiteX964" fmla="*/ 5996650 w 12191684"/>
              <a:gd name="connsiteY964" fmla="*/ 1146033 h 2102199"/>
              <a:gd name="connsiteX965" fmla="*/ 6009422 w 12191684"/>
              <a:gd name="connsiteY965" fmla="*/ 1151001 h 2102199"/>
              <a:gd name="connsiteX966" fmla="*/ 5997877 w 12191684"/>
              <a:gd name="connsiteY966" fmla="*/ 1149064 h 2102199"/>
              <a:gd name="connsiteX967" fmla="*/ 5984993 w 12191684"/>
              <a:gd name="connsiteY967" fmla="*/ 1144970 h 2102199"/>
              <a:gd name="connsiteX968" fmla="*/ 5996650 w 12191684"/>
              <a:gd name="connsiteY968" fmla="*/ 1146033 h 2102199"/>
              <a:gd name="connsiteX969" fmla="*/ 6003342 w 12191684"/>
              <a:gd name="connsiteY969" fmla="*/ 1146643 h 2102199"/>
              <a:gd name="connsiteX970" fmla="*/ 6017230 w 12191684"/>
              <a:gd name="connsiteY970" fmla="*/ 1147889 h 2102199"/>
              <a:gd name="connsiteX971" fmla="*/ 6032400 w 12191684"/>
              <a:gd name="connsiteY971" fmla="*/ 1154836 h 2102199"/>
              <a:gd name="connsiteX972" fmla="*/ 6018457 w 12191684"/>
              <a:gd name="connsiteY972" fmla="*/ 1152520 h 2102199"/>
              <a:gd name="connsiteX973" fmla="*/ 6003342 w 12191684"/>
              <a:gd name="connsiteY973" fmla="*/ 1146643 h 2102199"/>
              <a:gd name="connsiteX974" fmla="*/ 6038870 w 12191684"/>
              <a:gd name="connsiteY974" fmla="*/ 1157794 h 2102199"/>
              <a:gd name="connsiteX975" fmla="*/ 6051698 w 12191684"/>
              <a:gd name="connsiteY975" fmla="*/ 1163643 h 2102199"/>
              <a:gd name="connsiteX976" fmla="*/ 6039800 w 12191684"/>
              <a:gd name="connsiteY976" fmla="*/ 1160776 h 2102199"/>
              <a:gd name="connsiteX977" fmla="*/ 6027009 w 12191684"/>
              <a:gd name="connsiteY977" fmla="*/ 1155822 h 2102199"/>
              <a:gd name="connsiteX978" fmla="*/ 6038870 w 12191684"/>
              <a:gd name="connsiteY978" fmla="*/ 1157794 h 2102199"/>
              <a:gd name="connsiteX979" fmla="*/ 6045916 w 12191684"/>
              <a:gd name="connsiteY979" fmla="*/ 1158967 h 2102199"/>
              <a:gd name="connsiteX980" fmla="*/ 6058948 w 12191684"/>
              <a:gd name="connsiteY980" fmla="*/ 1161109 h 2102199"/>
              <a:gd name="connsiteX981" fmla="*/ 6074044 w 12191684"/>
              <a:gd name="connsiteY981" fmla="*/ 1168992 h 2102199"/>
              <a:gd name="connsiteX982" fmla="*/ 6061123 w 12191684"/>
              <a:gd name="connsiteY982" fmla="*/ 1165904 h 2102199"/>
              <a:gd name="connsiteX983" fmla="*/ 6045916 w 12191684"/>
              <a:gd name="connsiteY983" fmla="*/ 1158967 h 2102199"/>
              <a:gd name="connsiteX984" fmla="*/ 6080774 w 12191684"/>
              <a:gd name="connsiteY984" fmla="*/ 1172505 h 2102199"/>
              <a:gd name="connsiteX985" fmla="*/ 6093267 w 12191684"/>
              <a:gd name="connsiteY985" fmla="*/ 1179014 h 2102199"/>
              <a:gd name="connsiteX986" fmla="*/ 6082931 w 12191684"/>
              <a:gd name="connsiteY986" fmla="*/ 1175800 h 2102199"/>
              <a:gd name="connsiteX987" fmla="*/ 6069991 w 12191684"/>
              <a:gd name="connsiteY987" fmla="*/ 1169932 h 2102199"/>
              <a:gd name="connsiteX988" fmla="*/ 6080774 w 12191684"/>
              <a:gd name="connsiteY988" fmla="*/ 1172505 h 2102199"/>
              <a:gd name="connsiteX989" fmla="*/ 6088211 w 12191684"/>
              <a:gd name="connsiteY989" fmla="*/ 1174269 h 2102199"/>
              <a:gd name="connsiteX990" fmla="*/ 6269715 w 12191684"/>
              <a:gd name="connsiteY990" fmla="*/ 1215649 h 2102199"/>
              <a:gd name="connsiteX991" fmla="*/ 7046114 w 12191684"/>
              <a:gd name="connsiteY991" fmla="*/ 1300257 h 2102199"/>
              <a:gd name="connsiteX992" fmla="*/ 7817697 w 12191684"/>
              <a:gd name="connsiteY992" fmla="*/ 1095494 h 2102199"/>
              <a:gd name="connsiteX993" fmla="*/ 8172656 w 12191684"/>
              <a:gd name="connsiteY993" fmla="*/ 873526 h 2102199"/>
              <a:gd name="connsiteX994" fmla="*/ 8404691 w 12191684"/>
              <a:gd name="connsiteY994" fmla="*/ 709278 h 2102199"/>
              <a:gd name="connsiteX995" fmla="*/ 9056008 w 12191684"/>
              <a:gd name="connsiteY995" fmla="*/ 296014 h 2102199"/>
              <a:gd name="connsiteX996" fmla="*/ 9098285 w 12191684"/>
              <a:gd name="connsiteY996" fmla="*/ 305854 h 2102199"/>
              <a:gd name="connsiteX997" fmla="*/ 9047717 w 12191684"/>
              <a:gd name="connsiteY997" fmla="*/ 334235 h 2102199"/>
              <a:gd name="connsiteX998" fmla="*/ 8486491 w 12191684"/>
              <a:gd name="connsiteY998" fmla="*/ 735681 h 2102199"/>
              <a:gd name="connsiteX999" fmla="*/ 8226607 w 12191684"/>
              <a:gd name="connsiteY999" fmla="*/ 936423 h 2102199"/>
              <a:gd name="connsiteX1000" fmla="*/ 7871518 w 12191684"/>
              <a:gd name="connsiteY1000" fmla="*/ 1172544 h 2102199"/>
              <a:gd name="connsiteX1001" fmla="*/ 6295649 w 12191684"/>
              <a:gd name="connsiteY1001" fmla="*/ 1239409 h 2102199"/>
              <a:gd name="connsiteX1002" fmla="*/ 6103344 w 12191684"/>
              <a:gd name="connsiteY1002" fmla="*/ 1182143 h 2102199"/>
              <a:gd name="connsiteX1003" fmla="*/ 6088211 w 12191684"/>
              <a:gd name="connsiteY1003" fmla="*/ 1174269 h 2102199"/>
              <a:gd name="connsiteX1004" fmla="*/ 6295148 w 12191684"/>
              <a:gd name="connsiteY1004" fmla="*/ 1241193 h 2102199"/>
              <a:gd name="connsiteX1005" fmla="*/ 7087144 w 12191684"/>
              <a:gd name="connsiteY1005" fmla="*/ 1372043 h 2102199"/>
              <a:gd name="connsiteX1006" fmla="*/ 7484435 w 12191684"/>
              <a:gd name="connsiteY1006" fmla="*/ 1328556 h 2102199"/>
              <a:gd name="connsiteX1007" fmla="*/ 7872448 w 12191684"/>
              <a:gd name="connsiteY1007" fmla="*/ 1174152 h 2102199"/>
              <a:gd name="connsiteX1008" fmla="*/ 8227723 w 12191684"/>
              <a:gd name="connsiteY1008" fmla="*/ 937916 h 2102199"/>
              <a:gd name="connsiteX1009" fmla="*/ 8487625 w 12191684"/>
              <a:gd name="connsiteY1009" fmla="*/ 737142 h 2102199"/>
              <a:gd name="connsiteX1010" fmla="*/ 9100162 w 12191684"/>
              <a:gd name="connsiteY1010" fmla="*/ 306315 h 2102199"/>
              <a:gd name="connsiteX1011" fmla="*/ 9142755 w 12191684"/>
              <a:gd name="connsiteY1011" fmla="*/ 317212 h 2102199"/>
              <a:gd name="connsiteX1012" fmla="*/ 9108268 w 12191684"/>
              <a:gd name="connsiteY1012" fmla="*/ 338757 h 2102199"/>
              <a:gd name="connsiteX1013" fmla="*/ 8562658 w 12191684"/>
              <a:gd name="connsiteY1013" fmla="*/ 765267 h 2102199"/>
              <a:gd name="connsiteX1014" fmla="*/ 8281637 w 12191684"/>
              <a:gd name="connsiteY1014" fmla="*/ 1000847 h 2102199"/>
              <a:gd name="connsiteX1015" fmla="*/ 7926250 w 12191684"/>
              <a:gd name="connsiteY1015" fmla="*/ 1251216 h 2102199"/>
              <a:gd name="connsiteX1016" fmla="*/ 6321175 w 12191684"/>
              <a:gd name="connsiteY1016" fmla="*/ 1264984 h 2102199"/>
              <a:gd name="connsiteX1017" fmla="*/ 6125281 w 12191684"/>
              <a:gd name="connsiteY1017" fmla="*/ 1193485 h 2102199"/>
              <a:gd name="connsiteX1018" fmla="*/ 6112639 w 12191684"/>
              <a:gd name="connsiteY1018" fmla="*/ 1186941 h 2102199"/>
              <a:gd name="connsiteX1019" fmla="*/ 6295148 w 12191684"/>
              <a:gd name="connsiteY1019" fmla="*/ 1241193 h 2102199"/>
              <a:gd name="connsiteX1020" fmla="*/ 9102598 w 12191684"/>
              <a:gd name="connsiteY1020" fmla="*/ 304988 h 2102199"/>
              <a:gd name="connsiteX1021" fmla="*/ 9141007 w 12191684"/>
              <a:gd name="connsiteY1021" fmla="*/ 284664 h 2102199"/>
              <a:gd name="connsiteX1022" fmla="*/ 9183078 w 12191684"/>
              <a:gd name="connsiteY1022" fmla="*/ 293066 h 2102199"/>
              <a:gd name="connsiteX1023" fmla="*/ 9144930 w 12191684"/>
              <a:gd name="connsiteY1023" fmla="*/ 315871 h 2102199"/>
              <a:gd name="connsiteX1024" fmla="*/ 9102598 w 12191684"/>
              <a:gd name="connsiteY1024" fmla="*/ 304988 h 2102199"/>
              <a:gd name="connsiteX1025" fmla="*/ 9143759 w 12191684"/>
              <a:gd name="connsiteY1025" fmla="*/ 283238 h 2102199"/>
              <a:gd name="connsiteX1026" fmla="*/ 9181721 w 12191684"/>
              <a:gd name="connsiteY1026" fmla="*/ 264274 h 2102199"/>
              <a:gd name="connsiteX1027" fmla="*/ 9223272 w 12191684"/>
              <a:gd name="connsiteY1027" fmla="*/ 270210 h 2102199"/>
              <a:gd name="connsiteX1028" fmla="*/ 9185514 w 12191684"/>
              <a:gd name="connsiteY1028" fmla="*/ 291641 h 2102199"/>
              <a:gd name="connsiteX1029" fmla="*/ 9143759 w 12191684"/>
              <a:gd name="connsiteY1029" fmla="*/ 283238 h 2102199"/>
              <a:gd name="connsiteX1030" fmla="*/ 9227362 w 12191684"/>
              <a:gd name="connsiteY1030" fmla="*/ 270836 h 2102199"/>
              <a:gd name="connsiteX1031" fmla="*/ 9267277 w 12191684"/>
              <a:gd name="connsiteY1031" fmla="*/ 277611 h 2102199"/>
              <a:gd name="connsiteX1032" fmla="*/ 9229519 w 12191684"/>
              <a:gd name="connsiteY1032" fmla="*/ 301556 h 2102199"/>
              <a:gd name="connsiteX1033" fmla="*/ 9189139 w 12191684"/>
              <a:gd name="connsiteY1033" fmla="*/ 292430 h 2102199"/>
              <a:gd name="connsiteX1034" fmla="*/ 9227362 w 12191684"/>
              <a:gd name="connsiteY1034" fmla="*/ 270836 h 2102199"/>
              <a:gd name="connsiteX1035" fmla="*/ 9229984 w 12191684"/>
              <a:gd name="connsiteY1035" fmla="*/ 269392 h 2102199"/>
              <a:gd name="connsiteX1036" fmla="*/ 9267946 w 12191684"/>
              <a:gd name="connsiteY1036" fmla="*/ 249101 h 2102199"/>
              <a:gd name="connsiteX1037" fmla="*/ 9307192 w 12191684"/>
              <a:gd name="connsiteY1037" fmla="*/ 253532 h 2102199"/>
              <a:gd name="connsiteX1038" fmla="*/ 9269638 w 12191684"/>
              <a:gd name="connsiteY1038" fmla="*/ 276150 h 2102199"/>
              <a:gd name="connsiteX1039" fmla="*/ 9229984 w 12191684"/>
              <a:gd name="connsiteY1039" fmla="*/ 269392 h 2102199"/>
              <a:gd name="connsiteX1040" fmla="*/ 9270847 w 12191684"/>
              <a:gd name="connsiteY1040" fmla="*/ 247583 h 2102199"/>
              <a:gd name="connsiteX1041" fmla="*/ 9308456 w 12191684"/>
              <a:gd name="connsiteY1041" fmla="*/ 228661 h 2102199"/>
              <a:gd name="connsiteX1042" fmla="*/ 9346958 w 12191684"/>
              <a:gd name="connsiteY1042" fmla="*/ 230832 h 2102199"/>
              <a:gd name="connsiteX1043" fmla="*/ 9309795 w 12191684"/>
              <a:gd name="connsiteY1043" fmla="*/ 252000 h 2102199"/>
              <a:gd name="connsiteX1044" fmla="*/ 9270847 w 12191684"/>
              <a:gd name="connsiteY1044" fmla="*/ 247583 h 2102199"/>
              <a:gd name="connsiteX1045" fmla="*/ 9312063 w 12191684"/>
              <a:gd name="connsiteY1045" fmla="*/ 226885 h 2102199"/>
              <a:gd name="connsiteX1046" fmla="*/ 9349282 w 12191684"/>
              <a:gd name="connsiteY1046" fmla="*/ 209350 h 2102199"/>
              <a:gd name="connsiteX1047" fmla="*/ 9386799 w 12191684"/>
              <a:gd name="connsiteY1047" fmla="*/ 209384 h 2102199"/>
              <a:gd name="connsiteX1048" fmla="*/ 9349951 w 12191684"/>
              <a:gd name="connsiteY1048" fmla="*/ 229163 h 2102199"/>
              <a:gd name="connsiteX1049" fmla="*/ 9312063 w 12191684"/>
              <a:gd name="connsiteY1049" fmla="*/ 226885 h 2102199"/>
              <a:gd name="connsiteX1050" fmla="*/ 9353410 w 12191684"/>
              <a:gd name="connsiteY1050" fmla="*/ 207472 h 2102199"/>
              <a:gd name="connsiteX1051" fmla="*/ 9410001 w 12191684"/>
              <a:gd name="connsiteY1051" fmla="*/ 183021 h 2102199"/>
              <a:gd name="connsiteX1052" fmla="*/ 9439244 w 12191684"/>
              <a:gd name="connsiteY1052" fmla="*/ 183152 h 2102199"/>
              <a:gd name="connsiteX1053" fmla="*/ 9390220 w 12191684"/>
              <a:gd name="connsiteY1053" fmla="*/ 207575 h 2102199"/>
              <a:gd name="connsiteX1054" fmla="*/ 9353410 w 12191684"/>
              <a:gd name="connsiteY1054" fmla="*/ 207472 h 2102199"/>
              <a:gd name="connsiteX1055" fmla="*/ 9415057 w 12191684"/>
              <a:gd name="connsiteY1055" fmla="*/ 180995 h 2102199"/>
              <a:gd name="connsiteX1056" fmla="*/ 9458002 w 12191684"/>
              <a:gd name="connsiteY1056" fmla="*/ 164306 h 2102199"/>
              <a:gd name="connsiteX1057" fmla="*/ 9482710 w 12191684"/>
              <a:gd name="connsiteY1057" fmla="*/ 163086 h 2102199"/>
              <a:gd name="connsiteX1058" fmla="*/ 9464751 w 12191684"/>
              <a:gd name="connsiteY1058" fmla="*/ 171172 h 2102199"/>
              <a:gd name="connsiteX1059" fmla="*/ 9443111 w 12191684"/>
              <a:gd name="connsiteY1059" fmla="*/ 181291 h 2102199"/>
              <a:gd name="connsiteX1060" fmla="*/ 9415057 w 12191684"/>
              <a:gd name="connsiteY1060" fmla="*/ 180995 h 2102199"/>
              <a:gd name="connsiteX1061" fmla="*/ 9456720 w 12191684"/>
              <a:gd name="connsiteY1061" fmla="*/ 162359 h 2102199"/>
              <a:gd name="connsiteX1062" fmla="*/ 9452537 w 12191684"/>
              <a:gd name="connsiteY1062" fmla="*/ 162618 h 2102199"/>
              <a:gd name="connsiteX1063" fmla="*/ 9459787 w 12191684"/>
              <a:gd name="connsiteY1063" fmla="*/ 161235 h 2102199"/>
              <a:gd name="connsiteX1064" fmla="*/ 9456720 w 12191684"/>
              <a:gd name="connsiteY1064" fmla="*/ 162359 h 2102199"/>
              <a:gd name="connsiteX1065" fmla="*/ 9378749 w 12191684"/>
              <a:gd name="connsiteY1065" fmla="*/ 181603 h 2102199"/>
              <a:gd name="connsiteX1066" fmla="*/ 9366051 w 12191684"/>
              <a:gd name="connsiteY1066" fmla="*/ 182032 h 2102199"/>
              <a:gd name="connsiteX1067" fmla="*/ 9409071 w 12191684"/>
              <a:gd name="connsiteY1067" fmla="*/ 171696 h 2102199"/>
              <a:gd name="connsiteX1068" fmla="*/ 9378749 w 12191684"/>
              <a:gd name="connsiteY1068" fmla="*/ 181603 h 2102199"/>
              <a:gd name="connsiteX1069" fmla="*/ 9372056 w 12191684"/>
              <a:gd name="connsiteY1069" fmla="*/ 183895 h 2102199"/>
              <a:gd name="connsiteX1070" fmla="*/ 9354990 w 12191684"/>
              <a:gd name="connsiteY1070" fmla="*/ 189850 h 2102199"/>
              <a:gd name="connsiteX1071" fmla="*/ 9304942 w 12191684"/>
              <a:gd name="connsiteY1071" fmla="*/ 208651 h 2102199"/>
              <a:gd name="connsiteX1072" fmla="*/ 9268225 w 12191684"/>
              <a:gd name="connsiteY1072" fmla="*/ 210577 h 2102199"/>
              <a:gd name="connsiteX1073" fmla="*/ 9356068 w 12191684"/>
              <a:gd name="connsiteY1073" fmla="*/ 184628 h 2102199"/>
              <a:gd name="connsiteX1074" fmla="*/ 9372056 w 12191684"/>
              <a:gd name="connsiteY1074" fmla="*/ 183895 h 2102199"/>
              <a:gd name="connsiteX1075" fmla="*/ 9298045 w 12191684"/>
              <a:gd name="connsiteY1075" fmla="*/ 199582 h 2102199"/>
              <a:gd name="connsiteX1076" fmla="*/ 9262462 w 12191684"/>
              <a:gd name="connsiteY1076" fmla="*/ 210966 h 2102199"/>
              <a:gd name="connsiteX1077" fmla="*/ 9144948 w 12191684"/>
              <a:gd name="connsiteY1077" fmla="*/ 223394 h 2102199"/>
              <a:gd name="connsiteX1078" fmla="*/ 9250061 w 12191684"/>
              <a:gd name="connsiteY1078" fmla="*/ 194682 h 2102199"/>
              <a:gd name="connsiteX1079" fmla="*/ 9348557 w 12191684"/>
              <a:gd name="connsiteY1079" fmla="*/ 185039 h 2102199"/>
              <a:gd name="connsiteX1080" fmla="*/ 9298045 w 12191684"/>
              <a:gd name="connsiteY1080" fmla="*/ 199582 h 2102199"/>
              <a:gd name="connsiteX1081" fmla="*/ 9255956 w 12191684"/>
              <a:gd name="connsiteY1081" fmla="*/ 213143 h 2102199"/>
              <a:gd name="connsiteX1082" fmla="*/ 9221264 w 12191684"/>
              <a:gd name="connsiteY1082" fmla="*/ 225234 h 2102199"/>
              <a:gd name="connsiteX1083" fmla="*/ 9127882 w 12191684"/>
              <a:gd name="connsiteY1083" fmla="*/ 228860 h 2102199"/>
              <a:gd name="connsiteX1084" fmla="*/ 9136248 w 12191684"/>
              <a:gd name="connsiteY1084" fmla="*/ 226143 h 2102199"/>
              <a:gd name="connsiteX1085" fmla="*/ 9255956 w 12191684"/>
              <a:gd name="connsiteY1085" fmla="*/ 213143 h 2102199"/>
              <a:gd name="connsiteX1086" fmla="*/ 9117806 w 12191684"/>
              <a:gd name="connsiteY1086" fmla="*/ 229531 h 2102199"/>
              <a:gd name="connsiteX1087" fmla="*/ 9110685 w 12191684"/>
              <a:gd name="connsiteY1087" fmla="*/ 230087 h 2102199"/>
              <a:gd name="connsiteX1088" fmla="*/ 9120985 w 12191684"/>
              <a:gd name="connsiteY1088" fmla="*/ 228478 h 2102199"/>
              <a:gd name="connsiteX1089" fmla="*/ 9117806 w 12191684"/>
              <a:gd name="connsiteY1089" fmla="*/ 229531 h 2102199"/>
              <a:gd name="connsiteX1090" fmla="*/ 9110424 w 12191684"/>
              <a:gd name="connsiteY1090" fmla="*/ 232042 h 2102199"/>
              <a:gd name="connsiteX1091" fmla="*/ 9090755 w 12191684"/>
              <a:gd name="connsiteY1091" fmla="*/ 238856 h 2102199"/>
              <a:gd name="connsiteX1092" fmla="*/ 9059522 w 12191684"/>
              <a:gd name="connsiteY1092" fmla="*/ 239215 h 2102199"/>
              <a:gd name="connsiteX1093" fmla="*/ 9088078 w 12191684"/>
              <a:gd name="connsiteY1093" fmla="*/ 233911 h 2102199"/>
              <a:gd name="connsiteX1094" fmla="*/ 9110424 w 12191684"/>
              <a:gd name="connsiteY1094" fmla="*/ 232042 h 2102199"/>
              <a:gd name="connsiteX1095" fmla="*/ 9050915 w 12191684"/>
              <a:gd name="connsiteY1095" fmla="*/ 239451 h 2102199"/>
              <a:gd name="connsiteX1096" fmla="*/ 9042456 w 12191684"/>
              <a:gd name="connsiteY1096" fmla="*/ 239687 h 2102199"/>
              <a:gd name="connsiteX1097" fmla="*/ 9048572 w 12191684"/>
              <a:gd name="connsiteY1097" fmla="*/ 237915 h 2102199"/>
              <a:gd name="connsiteX1098" fmla="*/ 9071421 w 12191684"/>
              <a:gd name="connsiteY1098" fmla="*/ 235489 h 2102199"/>
              <a:gd name="connsiteX1099" fmla="*/ 9050915 w 12191684"/>
              <a:gd name="connsiteY1099" fmla="*/ 239451 h 2102199"/>
              <a:gd name="connsiteX1100" fmla="*/ 9042865 w 12191684"/>
              <a:gd name="connsiteY1100" fmla="*/ 241066 h 2102199"/>
              <a:gd name="connsiteX1101" fmla="*/ 9026412 w 12191684"/>
              <a:gd name="connsiteY1101" fmla="*/ 244495 h 2102199"/>
              <a:gd name="connsiteX1102" fmla="*/ 9037231 w 12191684"/>
              <a:gd name="connsiteY1102" fmla="*/ 241237 h 2102199"/>
              <a:gd name="connsiteX1103" fmla="*/ 9042865 w 12191684"/>
              <a:gd name="connsiteY1103" fmla="*/ 241066 h 2102199"/>
              <a:gd name="connsiteX1104" fmla="*/ 9006593 w 12191684"/>
              <a:gd name="connsiteY1104" fmla="*/ 248060 h 2102199"/>
              <a:gd name="connsiteX1105" fmla="*/ 8977834 w 12191684"/>
              <a:gd name="connsiteY1105" fmla="*/ 247309 h 2102199"/>
              <a:gd name="connsiteX1106" fmla="*/ 9014402 w 12191684"/>
              <a:gd name="connsiteY1106" fmla="*/ 242106 h 2102199"/>
              <a:gd name="connsiteX1107" fmla="*/ 9027397 w 12191684"/>
              <a:gd name="connsiteY1107" fmla="*/ 241602 h 2102199"/>
              <a:gd name="connsiteX1108" fmla="*/ 9006593 w 12191684"/>
              <a:gd name="connsiteY1108" fmla="*/ 248060 h 2102199"/>
              <a:gd name="connsiteX1109" fmla="*/ 9001630 w 12191684"/>
              <a:gd name="connsiteY1109" fmla="*/ 249635 h 2102199"/>
              <a:gd name="connsiteX1110" fmla="*/ 8997782 w 12191684"/>
              <a:gd name="connsiteY1110" fmla="*/ 250864 h 2102199"/>
              <a:gd name="connsiteX1111" fmla="*/ 8967813 w 12191684"/>
              <a:gd name="connsiteY1111" fmla="*/ 258033 h 2102199"/>
              <a:gd name="connsiteX1112" fmla="*/ 8932211 w 12191684"/>
              <a:gd name="connsiteY1112" fmla="*/ 254842 h 2102199"/>
              <a:gd name="connsiteX1113" fmla="*/ 8968091 w 12191684"/>
              <a:gd name="connsiteY1113" fmla="*/ 248828 h 2102199"/>
              <a:gd name="connsiteX1114" fmla="*/ 9001630 w 12191684"/>
              <a:gd name="connsiteY1114" fmla="*/ 249635 h 2102199"/>
              <a:gd name="connsiteX1115" fmla="*/ 8916650 w 12191684"/>
              <a:gd name="connsiteY1115" fmla="*/ 255733 h 2102199"/>
              <a:gd name="connsiteX1116" fmla="*/ 8881029 w 12191684"/>
              <a:gd name="connsiteY1116" fmla="*/ 262665 h 2102199"/>
              <a:gd name="connsiteX1117" fmla="*/ 8842249 w 12191684"/>
              <a:gd name="connsiteY1117" fmla="*/ 257661 h 2102199"/>
              <a:gd name="connsiteX1118" fmla="*/ 8877070 w 12191684"/>
              <a:gd name="connsiteY1118" fmla="*/ 253255 h 2102199"/>
              <a:gd name="connsiteX1119" fmla="*/ 8916650 w 12191684"/>
              <a:gd name="connsiteY1119" fmla="*/ 255733 h 2102199"/>
              <a:gd name="connsiteX1120" fmla="*/ 8837657 w 12191684"/>
              <a:gd name="connsiteY1120" fmla="*/ 257096 h 2102199"/>
              <a:gd name="connsiteX1121" fmla="*/ 8801888 w 12191684"/>
              <a:gd name="connsiteY1121" fmla="*/ 253145 h 2102199"/>
              <a:gd name="connsiteX1122" fmla="*/ 8832024 w 12191684"/>
              <a:gd name="connsiteY1122" fmla="*/ 251366 h 2102199"/>
              <a:gd name="connsiteX1123" fmla="*/ 8869838 w 12191684"/>
              <a:gd name="connsiteY1123" fmla="*/ 252909 h 2102199"/>
              <a:gd name="connsiteX1124" fmla="*/ 8837657 w 12191684"/>
              <a:gd name="connsiteY1124" fmla="*/ 257096 h 2102199"/>
              <a:gd name="connsiteX1125" fmla="*/ 8829402 w 12191684"/>
              <a:gd name="connsiteY1125" fmla="*/ 258248 h 2102199"/>
              <a:gd name="connsiteX1126" fmla="*/ 8621499 w 12191684"/>
              <a:gd name="connsiteY1126" fmla="*/ 297624 h 2102199"/>
              <a:gd name="connsiteX1127" fmla="*/ 7896579 w 12191684"/>
              <a:gd name="connsiteY1127" fmla="*/ 549860 h 2102199"/>
              <a:gd name="connsiteX1128" fmla="*/ 7712379 w 12191684"/>
              <a:gd name="connsiteY1128" fmla="*/ 628333 h 2102199"/>
              <a:gd name="connsiteX1129" fmla="*/ 7543219 w 12191684"/>
              <a:gd name="connsiteY1129" fmla="*/ 700477 h 2102199"/>
              <a:gd name="connsiteX1130" fmla="*/ 6142385 w 12191684"/>
              <a:gd name="connsiteY1130" fmla="*/ 1086008 h 2102199"/>
              <a:gd name="connsiteX1131" fmla="*/ 5971738 w 12191684"/>
              <a:gd name="connsiteY1131" fmla="*/ 1113094 h 2102199"/>
              <a:gd name="connsiteX1132" fmla="*/ 5952198 w 12191684"/>
              <a:gd name="connsiteY1132" fmla="*/ 1102752 h 2102199"/>
              <a:gd name="connsiteX1133" fmla="*/ 6117268 w 12191684"/>
              <a:gd name="connsiteY1133" fmla="*/ 1062264 h 2102199"/>
              <a:gd name="connsiteX1134" fmla="*/ 7489175 w 12191684"/>
              <a:gd name="connsiteY1134" fmla="*/ 623529 h 2102199"/>
              <a:gd name="connsiteX1135" fmla="*/ 7842238 w 12191684"/>
              <a:gd name="connsiteY1135" fmla="*/ 487178 h 2102199"/>
              <a:gd name="connsiteX1136" fmla="*/ 8789246 w 12191684"/>
              <a:gd name="connsiteY1136" fmla="*/ 254009 h 2102199"/>
              <a:gd name="connsiteX1137" fmla="*/ 8829402 w 12191684"/>
              <a:gd name="connsiteY1137" fmla="*/ 258248 h 2102199"/>
              <a:gd name="connsiteX1138" fmla="*/ 5946975 w 12191684"/>
              <a:gd name="connsiteY1138" fmla="*/ 1102097 h 2102199"/>
              <a:gd name="connsiteX1139" fmla="*/ 5930726 w 12191684"/>
              <a:gd name="connsiteY1139" fmla="*/ 1106009 h 2102199"/>
              <a:gd name="connsiteX1140" fmla="*/ 5911261 w 12191684"/>
              <a:gd name="connsiteY1140" fmla="*/ 1097014 h 2102199"/>
              <a:gd name="connsiteX1141" fmla="*/ 5927361 w 12191684"/>
              <a:gd name="connsiteY1141" fmla="*/ 1091701 h 2102199"/>
              <a:gd name="connsiteX1142" fmla="*/ 5946975 w 12191684"/>
              <a:gd name="connsiteY1142" fmla="*/ 1102097 h 2102199"/>
              <a:gd name="connsiteX1143" fmla="*/ 5908789 w 12191684"/>
              <a:gd name="connsiteY1143" fmla="*/ 1095869 h 2102199"/>
              <a:gd name="connsiteX1144" fmla="*/ 5904587 w 12191684"/>
              <a:gd name="connsiteY1144" fmla="*/ 1093934 h 2102199"/>
              <a:gd name="connsiteX1145" fmla="*/ 5889287 w 12191684"/>
              <a:gd name="connsiteY1145" fmla="*/ 1086858 h 2102199"/>
              <a:gd name="connsiteX1146" fmla="*/ 5905386 w 12191684"/>
              <a:gd name="connsiteY1146" fmla="*/ 1080052 h 2102199"/>
              <a:gd name="connsiteX1147" fmla="*/ 5908826 w 12191684"/>
              <a:gd name="connsiteY1147" fmla="*/ 1081876 h 2102199"/>
              <a:gd name="connsiteX1148" fmla="*/ 5925074 w 12191684"/>
              <a:gd name="connsiteY1148" fmla="*/ 1090495 h 2102199"/>
              <a:gd name="connsiteX1149" fmla="*/ 5908789 w 12191684"/>
              <a:gd name="connsiteY1149" fmla="*/ 1095869 h 2102199"/>
              <a:gd name="connsiteX1150" fmla="*/ 5903806 w 12191684"/>
              <a:gd name="connsiteY1150" fmla="*/ 1095624 h 2102199"/>
              <a:gd name="connsiteX1151" fmla="*/ 5906186 w 12191684"/>
              <a:gd name="connsiteY1151" fmla="*/ 1096721 h 2102199"/>
              <a:gd name="connsiteX1152" fmla="*/ 5889603 w 12191684"/>
              <a:gd name="connsiteY1152" fmla="*/ 1102164 h 2102199"/>
              <a:gd name="connsiteX1153" fmla="*/ 5880344 w 12191684"/>
              <a:gd name="connsiteY1153" fmla="*/ 1098535 h 2102199"/>
              <a:gd name="connsiteX1154" fmla="*/ 5870621 w 12191684"/>
              <a:gd name="connsiteY1154" fmla="*/ 1094720 h 2102199"/>
              <a:gd name="connsiteX1155" fmla="*/ 5886963 w 12191684"/>
              <a:gd name="connsiteY1155" fmla="*/ 1087836 h 2102199"/>
              <a:gd name="connsiteX1156" fmla="*/ 5903806 w 12191684"/>
              <a:gd name="connsiteY1156" fmla="*/ 1095624 h 2102199"/>
              <a:gd name="connsiteX1157" fmla="*/ 5868409 w 12191684"/>
              <a:gd name="connsiteY1157" fmla="*/ 1093850 h 2102199"/>
              <a:gd name="connsiteX1158" fmla="*/ 5656192 w 12191684"/>
              <a:gd name="connsiteY1158" fmla="*/ 1011583 h 2102199"/>
              <a:gd name="connsiteX1159" fmla="*/ 5417651 w 12191684"/>
              <a:gd name="connsiteY1159" fmla="*/ 920710 h 2102199"/>
              <a:gd name="connsiteX1160" fmla="*/ 4596540 w 12191684"/>
              <a:gd name="connsiteY1160" fmla="*/ 617604 h 2102199"/>
              <a:gd name="connsiteX1161" fmla="*/ 3173583 w 12191684"/>
              <a:gd name="connsiteY1161" fmla="*/ 245850 h 2102199"/>
              <a:gd name="connsiteX1162" fmla="*/ 2651528 w 12191684"/>
              <a:gd name="connsiteY1162" fmla="*/ 209307 h 2102199"/>
              <a:gd name="connsiteX1163" fmla="*/ 2261878 w 12191684"/>
              <a:gd name="connsiteY1163" fmla="*/ 236071 h 2102199"/>
              <a:gd name="connsiteX1164" fmla="*/ 2197312 w 12191684"/>
              <a:gd name="connsiteY1164" fmla="*/ 202581 h 2102199"/>
              <a:gd name="connsiteX1165" fmla="*/ 2615796 w 12191684"/>
              <a:gd name="connsiteY1165" fmla="*/ 147031 h 2102199"/>
              <a:gd name="connsiteX1166" fmla="*/ 3154229 w 12191684"/>
              <a:gd name="connsiteY1166" fmla="*/ 159184 h 2102199"/>
              <a:gd name="connsiteX1167" fmla="*/ 4601597 w 12191684"/>
              <a:gd name="connsiteY1167" fmla="*/ 534792 h 2102199"/>
              <a:gd name="connsiteX1168" fmla="*/ 5652028 w 12191684"/>
              <a:gd name="connsiteY1168" fmla="*/ 980876 h 2102199"/>
              <a:gd name="connsiteX1169" fmla="*/ 5672329 w 12191684"/>
              <a:gd name="connsiteY1169" fmla="*/ 989971 h 2102199"/>
              <a:gd name="connsiteX1170" fmla="*/ 5884899 w 12191684"/>
              <a:gd name="connsiteY1170" fmla="*/ 1086882 h 2102199"/>
              <a:gd name="connsiteX1171" fmla="*/ 5868409 w 12191684"/>
              <a:gd name="connsiteY1171" fmla="*/ 1093850 h 2102199"/>
              <a:gd name="connsiteX1172" fmla="*/ 2259276 w 12191684"/>
              <a:gd name="connsiteY1172" fmla="*/ 236413 h 2102199"/>
              <a:gd name="connsiteX1173" fmla="*/ 2183536 w 12191684"/>
              <a:gd name="connsiteY1173" fmla="*/ 247311 h 2102199"/>
              <a:gd name="connsiteX1174" fmla="*/ 2116069 w 12191684"/>
              <a:gd name="connsiteY1174" fmla="*/ 220185 h 2102199"/>
              <a:gd name="connsiteX1175" fmla="*/ 2194765 w 12191684"/>
              <a:gd name="connsiteY1175" fmla="*/ 203105 h 2102199"/>
              <a:gd name="connsiteX1176" fmla="*/ 2259276 w 12191684"/>
              <a:gd name="connsiteY1176" fmla="*/ 236413 h 2102199"/>
              <a:gd name="connsiteX1177" fmla="*/ 2180134 w 12191684"/>
              <a:gd name="connsiteY1177" fmla="*/ 247835 h 2102199"/>
              <a:gd name="connsiteX1178" fmla="*/ 2104431 w 12191684"/>
              <a:gd name="connsiteY1178" fmla="*/ 260646 h 2102199"/>
              <a:gd name="connsiteX1179" fmla="*/ 2034417 w 12191684"/>
              <a:gd name="connsiteY1179" fmla="*/ 240042 h 2102199"/>
              <a:gd name="connsiteX1180" fmla="*/ 2112741 w 12191684"/>
              <a:gd name="connsiteY1180" fmla="*/ 220949 h 2102199"/>
              <a:gd name="connsiteX1181" fmla="*/ 2180134 w 12191684"/>
              <a:gd name="connsiteY1181" fmla="*/ 247835 h 2102199"/>
              <a:gd name="connsiteX1182" fmla="*/ 2100304 w 12191684"/>
              <a:gd name="connsiteY1182" fmla="*/ 261405 h 2102199"/>
              <a:gd name="connsiteX1183" fmla="*/ 2025121 w 12191684"/>
              <a:gd name="connsiteY1183" fmla="*/ 276005 h 2102199"/>
              <a:gd name="connsiteX1184" fmla="*/ 1952672 w 12191684"/>
              <a:gd name="connsiteY1184" fmla="*/ 262089 h 2102199"/>
              <a:gd name="connsiteX1185" fmla="*/ 2030178 w 12191684"/>
              <a:gd name="connsiteY1185" fmla="*/ 241128 h 2102199"/>
              <a:gd name="connsiteX1186" fmla="*/ 2100304 w 12191684"/>
              <a:gd name="connsiteY1186" fmla="*/ 261405 h 2102199"/>
              <a:gd name="connsiteX1187" fmla="*/ 2021849 w 12191684"/>
              <a:gd name="connsiteY1187" fmla="*/ 276679 h 2102199"/>
              <a:gd name="connsiteX1188" fmla="*/ 1944827 w 12191684"/>
              <a:gd name="connsiteY1188" fmla="*/ 293508 h 2102199"/>
              <a:gd name="connsiteX1189" fmla="*/ 1874776 w 12191684"/>
              <a:gd name="connsiteY1189" fmla="*/ 286767 h 2102199"/>
              <a:gd name="connsiteX1190" fmla="*/ 1870202 w 12191684"/>
              <a:gd name="connsiteY1190" fmla="*/ 286475 h 2102199"/>
              <a:gd name="connsiteX1191" fmla="*/ 1949567 w 12191684"/>
              <a:gd name="connsiteY1191" fmla="*/ 262976 h 2102199"/>
              <a:gd name="connsiteX1192" fmla="*/ 2021849 w 12191684"/>
              <a:gd name="connsiteY1192" fmla="*/ 276679 h 2102199"/>
              <a:gd name="connsiteX1193" fmla="*/ 1938710 w 12191684"/>
              <a:gd name="connsiteY1193" fmla="*/ 294917 h 2102199"/>
              <a:gd name="connsiteX1194" fmla="*/ 1892883 w 12191684"/>
              <a:gd name="connsiteY1194" fmla="*/ 305865 h 2102199"/>
              <a:gd name="connsiteX1195" fmla="*/ 1863621 w 12191684"/>
              <a:gd name="connsiteY1195" fmla="*/ 313179 h 2102199"/>
              <a:gd name="connsiteX1196" fmla="*/ 1804977 w 12191684"/>
              <a:gd name="connsiteY1196" fmla="*/ 312748 h 2102199"/>
              <a:gd name="connsiteX1197" fmla="*/ 1787229 w 12191684"/>
              <a:gd name="connsiteY1197" fmla="*/ 313092 h 2102199"/>
              <a:gd name="connsiteX1198" fmla="*/ 1832766 w 12191684"/>
              <a:gd name="connsiteY1198" fmla="*/ 298208 h 2102199"/>
              <a:gd name="connsiteX1199" fmla="*/ 1864160 w 12191684"/>
              <a:gd name="connsiteY1199" fmla="*/ 288338 h 2102199"/>
              <a:gd name="connsiteX1200" fmla="*/ 1938710 w 12191684"/>
              <a:gd name="connsiteY1200" fmla="*/ 294917 h 2102199"/>
              <a:gd name="connsiteX1201" fmla="*/ 1856516 w 12191684"/>
              <a:gd name="connsiteY1201" fmla="*/ 315012 h 2102199"/>
              <a:gd name="connsiteX1202" fmla="*/ 1781157 w 12191684"/>
              <a:gd name="connsiteY1202" fmla="*/ 335159 h 2102199"/>
              <a:gd name="connsiteX1203" fmla="*/ 1735185 w 12191684"/>
              <a:gd name="connsiteY1203" fmla="*/ 338749 h 2102199"/>
              <a:gd name="connsiteX1204" fmla="*/ 1703775 w 12191684"/>
              <a:gd name="connsiteY1204" fmla="*/ 341936 h 2102199"/>
              <a:gd name="connsiteX1205" fmla="*/ 1780357 w 12191684"/>
              <a:gd name="connsiteY1205" fmla="*/ 315369 h 2102199"/>
              <a:gd name="connsiteX1206" fmla="*/ 1856516 w 12191684"/>
              <a:gd name="connsiteY1206" fmla="*/ 315012 h 2102199"/>
              <a:gd name="connsiteX1207" fmla="*/ 1772880 w 12191684"/>
              <a:gd name="connsiteY1207" fmla="*/ 337494 h 2102199"/>
              <a:gd name="connsiteX1208" fmla="*/ 1696990 w 12191684"/>
              <a:gd name="connsiteY1208" fmla="*/ 359752 h 2102199"/>
              <a:gd name="connsiteX1209" fmla="*/ 1665405 w 12191684"/>
              <a:gd name="connsiteY1209" fmla="*/ 364771 h 2102199"/>
              <a:gd name="connsiteX1210" fmla="*/ 1620015 w 12191684"/>
              <a:gd name="connsiteY1210" fmla="*/ 373007 h 2102199"/>
              <a:gd name="connsiteX1211" fmla="*/ 1696144 w 12191684"/>
              <a:gd name="connsiteY1211" fmla="*/ 344656 h 2102199"/>
              <a:gd name="connsiteX1212" fmla="*/ 1772880 w 12191684"/>
              <a:gd name="connsiteY1212" fmla="*/ 337494 h 2102199"/>
              <a:gd name="connsiteX1213" fmla="*/ 1695127 w 12191684"/>
              <a:gd name="connsiteY1213" fmla="*/ 362267 h 2102199"/>
              <a:gd name="connsiteX1214" fmla="*/ 1762043 w 12191684"/>
              <a:gd name="connsiteY1214" fmla="*/ 353118 h 2102199"/>
              <a:gd name="connsiteX1215" fmla="*/ 1701507 w 12191684"/>
              <a:gd name="connsiteY1215" fmla="*/ 367582 h 2102199"/>
              <a:gd name="connsiteX1216" fmla="*/ 1632098 w 12191684"/>
              <a:gd name="connsiteY1216" fmla="*/ 382236 h 2102199"/>
              <a:gd name="connsiteX1217" fmla="*/ 1695127 w 12191684"/>
              <a:gd name="connsiteY1217" fmla="*/ 362267 h 2102199"/>
              <a:gd name="connsiteX1218" fmla="*/ 1709793 w 12191684"/>
              <a:gd name="connsiteY1218" fmla="*/ 357835 h 2102199"/>
              <a:gd name="connsiteX1219" fmla="*/ 1781854 w 12191684"/>
              <a:gd name="connsiteY1219" fmla="*/ 336896 h 2102199"/>
              <a:gd name="connsiteX1220" fmla="*/ 1852994 w 12191684"/>
              <a:gd name="connsiteY1220" fmla="*/ 333711 h 2102199"/>
              <a:gd name="connsiteX1221" fmla="*/ 1781475 w 12191684"/>
              <a:gd name="connsiteY1221" fmla="*/ 348710 h 2102199"/>
              <a:gd name="connsiteX1222" fmla="*/ 1709793 w 12191684"/>
              <a:gd name="connsiteY1222" fmla="*/ 357835 h 2102199"/>
              <a:gd name="connsiteX1223" fmla="*/ 1863751 w 12191684"/>
              <a:gd name="connsiteY1223" fmla="*/ 333471 h 2102199"/>
              <a:gd name="connsiteX1224" fmla="*/ 1926924 w 12191684"/>
              <a:gd name="connsiteY1224" fmla="*/ 333302 h 2102199"/>
              <a:gd name="connsiteX1225" fmla="*/ 1861595 w 12191684"/>
              <a:gd name="connsiteY1225" fmla="*/ 341341 h 2102199"/>
              <a:gd name="connsiteX1226" fmla="*/ 1798424 w 12191684"/>
              <a:gd name="connsiteY1226" fmla="*/ 346931 h 2102199"/>
              <a:gd name="connsiteX1227" fmla="*/ 1863751 w 12191684"/>
              <a:gd name="connsiteY1227" fmla="*/ 333471 h 2102199"/>
              <a:gd name="connsiteX1228" fmla="*/ 1873567 w 12191684"/>
              <a:gd name="connsiteY1228" fmla="*/ 331579 h 2102199"/>
              <a:gd name="connsiteX1229" fmla="*/ 1942131 w 12191684"/>
              <a:gd name="connsiteY1229" fmla="*/ 319149 h 2102199"/>
              <a:gd name="connsiteX1230" fmla="*/ 2007832 w 12191684"/>
              <a:gd name="connsiteY1230" fmla="*/ 325310 h 2102199"/>
              <a:gd name="connsiteX1231" fmla="*/ 1940792 w 12191684"/>
              <a:gd name="connsiteY1231" fmla="*/ 331811 h 2102199"/>
              <a:gd name="connsiteX1232" fmla="*/ 1873567 w 12191684"/>
              <a:gd name="connsiteY1232" fmla="*/ 331579 h 2102199"/>
              <a:gd name="connsiteX1233" fmla="*/ 2014432 w 12191684"/>
              <a:gd name="connsiteY1233" fmla="*/ 326589 h 2102199"/>
              <a:gd name="connsiteX1234" fmla="*/ 2017071 w 12191684"/>
              <a:gd name="connsiteY1234" fmla="*/ 326371 h 2102199"/>
              <a:gd name="connsiteX1235" fmla="*/ 2076117 w 12191684"/>
              <a:gd name="connsiteY1235" fmla="*/ 334187 h 2102199"/>
              <a:gd name="connsiteX1236" fmla="*/ 2074964 w 12191684"/>
              <a:gd name="connsiteY1236" fmla="*/ 334181 h 2102199"/>
              <a:gd name="connsiteX1237" fmla="*/ 2015733 w 12191684"/>
              <a:gd name="connsiteY1237" fmla="*/ 334568 h 2102199"/>
              <a:gd name="connsiteX1238" fmla="*/ 1955089 w 12191684"/>
              <a:gd name="connsiteY1238" fmla="*/ 332144 h 2102199"/>
              <a:gd name="connsiteX1239" fmla="*/ 2014432 w 12191684"/>
              <a:gd name="connsiteY1239" fmla="*/ 326589 h 2102199"/>
              <a:gd name="connsiteX1240" fmla="*/ 2026162 w 12191684"/>
              <a:gd name="connsiteY1240" fmla="*/ 325626 h 2102199"/>
              <a:gd name="connsiteX1241" fmla="*/ 2091733 w 12191684"/>
              <a:gd name="connsiteY1241" fmla="*/ 320898 h 2102199"/>
              <a:gd name="connsiteX1242" fmla="*/ 2152396 w 12191684"/>
              <a:gd name="connsiteY1242" fmla="*/ 335273 h 2102199"/>
              <a:gd name="connsiteX1243" fmla="*/ 2088703 w 12191684"/>
              <a:gd name="connsiteY1243" fmla="*/ 334254 h 2102199"/>
              <a:gd name="connsiteX1244" fmla="*/ 2026162 w 12191684"/>
              <a:gd name="connsiteY1244" fmla="*/ 325626 h 2102199"/>
              <a:gd name="connsiteX1245" fmla="*/ 2168588 w 12191684"/>
              <a:gd name="connsiteY1245" fmla="*/ 337591 h 2102199"/>
              <a:gd name="connsiteX1246" fmla="*/ 2231817 w 12191684"/>
              <a:gd name="connsiteY1246" fmla="*/ 340097 h 2102199"/>
              <a:gd name="connsiteX1247" fmla="*/ 2287050 w 12191684"/>
              <a:gd name="connsiteY1247" fmla="*/ 361501 h 2102199"/>
              <a:gd name="connsiteX1248" fmla="*/ 2226500 w 12191684"/>
              <a:gd name="connsiteY1248" fmla="*/ 353546 h 2102199"/>
              <a:gd name="connsiteX1249" fmla="*/ 2168588 w 12191684"/>
              <a:gd name="connsiteY1249" fmla="*/ 337591 h 2102199"/>
              <a:gd name="connsiteX1250" fmla="*/ 2294227 w 12191684"/>
              <a:gd name="connsiteY1250" fmla="*/ 364392 h 2102199"/>
              <a:gd name="connsiteX1251" fmla="*/ 2317112 w 12191684"/>
              <a:gd name="connsiteY1251" fmla="*/ 373754 h 2102199"/>
              <a:gd name="connsiteX1252" fmla="*/ 2344738 w 12191684"/>
              <a:gd name="connsiteY1252" fmla="*/ 385359 h 2102199"/>
              <a:gd name="connsiteX1253" fmla="*/ 2290564 w 12191684"/>
              <a:gd name="connsiteY1253" fmla="*/ 372801 h 2102199"/>
              <a:gd name="connsiteX1254" fmla="*/ 2257100 w 12191684"/>
              <a:gd name="connsiteY1254" fmla="*/ 362559 h 2102199"/>
              <a:gd name="connsiteX1255" fmla="*/ 2237747 w 12191684"/>
              <a:gd name="connsiteY1255" fmla="*/ 356814 h 2102199"/>
              <a:gd name="connsiteX1256" fmla="*/ 2294227 w 12191684"/>
              <a:gd name="connsiteY1256" fmla="*/ 364392 h 2102199"/>
              <a:gd name="connsiteX1257" fmla="*/ 2317819 w 12191684"/>
              <a:gd name="connsiteY1257" fmla="*/ 372038 h 2102199"/>
              <a:gd name="connsiteX1258" fmla="*/ 2301830 w 12191684"/>
              <a:gd name="connsiteY1258" fmla="*/ 365491 h 2102199"/>
              <a:gd name="connsiteX1259" fmla="*/ 2361563 w 12191684"/>
              <a:gd name="connsiteY1259" fmla="*/ 374637 h 2102199"/>
              <a:gd name="connsiteX1260" fmla="*/ 2377645 w 12191684"/>
              <a:gd name="connsiteY1260" fmla="*/ 383165 h 2102199"/>
              <a:gd name="connsiteX1261" fmla="*/ 2413154 w 12191684"/>
              <a:gd name="connsiteY1261" fmla="*/ 402422 h 2102199"/>
              <a:gd name="connsiteX1262" fmla="*/ 2355856 w 12191684"/>
              <a:gd name="connsiteY1262" fmla="*/ 388038 h 2102199"/>
              <a:gd name="connsiteX1263" fmla="*/ 2317819 w 12191684"/>
              <a:gd name="connsiteY1263" fmla="*/ 372038 h 2102199"/>
              <a:gd name="connsiteX1264" fmla="*/ 2419772 w 12191684"/>
              <a:gd name="connsiteY1264" fmla="*/ 406073 h 2102199"/>
              <a:gd name="connsiteX1265" fmla="*/ 2467532 w 12191684"/>
              <a:gd name="connsiteY1265" fmla="*/ 432814 h 2102199"/>
              <a:gd name="connsiteX1266" fmla="*/ 2415905 w 12191684"/>
              <a:gd name="connsiteY1266" fmla="*/ 414344 h 2102199"/>
              <a:gd name="connsiteX1267" fmla="*/ 2366062 w 12191684"/>
              <a:gd name="connsiteY1267" fmla="*/ 392455 h 2102199"/>
              <a:gd name="connsiteX1268" fmla="*/ 2419772 w 12191684"/>
              <a:gd name="connsiteY1268" fmla="*/ 406073 h 2102199"/>
              <a:gd name="connsiteX1269" fmla="*/ 2427078 w 12191684"/>
              <a:gd name="connsiteY1269" fmla="*/ 407990 h 2102199"/>
              <a:gd name="connsiteX1270" fmla="*/ 2483651 w 12191684"/>
              <a:gd name="connsiteY1270" fmla="*/ 423279 h 2102199"/>
              <a:gd name="connsiteX1271" fmla="*/ 2531746 w 12191684"/>
              <a:gd name="connsiteY1271" fmla="*/ 456765 h 2102199"/>
              <a:gd name="connsiteX1272" fmla="*/ 2477832 w 12191684"/>
              <a:gd name="connsiteY1272" fmla="*/ 436581 h 2102199"/>
              <a:gd name="connsiteX1273" fmla="*/ 2427078 w 12191684"/>
              <a:gd name="connsiteY1273" fmla="*/ 407990 h 2102199"/>
              <a:gd name="connsiteX1274" fmla="*/ 2537918 w 12191684"/>
              <a:gd name="connsiteY1274" fmla="*/ 461117 h 2102199"/>
              <a:gd name="connsiteX1275" fmla="*/ 2582276 w 12191684"/>
              <a:gd name="connsiteY1275" fmla="*/ 492914 h 2102199"/>
              <a:gd name="connsiteX1276" fmla="*/ 2534386 w 12191684"/>
              <a:gd name="connsiteY1276" fmla="*/ 469507 h 2102199"/>
              <a:gd name="connsiteX1277" fmla="*/ 2487555 w 12191684"/>
              <a:gd name="connsiteY1277" fmla="*/ 442158 h 2102199"/>
              <a:gd name="connsiteX1278" fmla="*/ 2537918 w 12191684"/>
              <a:gd name="connsiteY1278" fmla="*/ 461117 h 2102199"/>
              <a:gd name="connsiteX1279" fmla="*/ 2544852 w 12191684"/>
              <a:gd name="connsiteY1279" fmla="*/ 463774 h 2102199"/>
              <a:gd name="connsiteX1280" fmla="*/ 2598060 w 12191684"/>
              <a:gd name="connsiteY1280" fmla="*/ 484518 h 2102199"/>
              <a:gd name="connsiteX1281" fmla="*/ 2642697 w 12191684"/>
              <a:gd name="connsiteY1281" fmla="*/ 523102 h 2102199"/>
              <a:gd name="connsiteX1282" fmla="*/ 2592167 w 12191684"/>
              <a:gd name="connsiteY1282" fmla="*/ 497799 h 2102199"/>
              <a:gd name="connsiteX1283" fmla="*/ 2544852 w 12191684"/>
              <a:gd name="connsiteY1283" fmla="*/ 463774 h 2102199"/>
              <a:gd name="connsiteX1284" fmla="*/ 2648442 w 12191684"/>
              <a:gd name="connsiteY1284" fmla="*/ 528099 h 2102199"/>
              <a:gd name="connsiteX1285" fmla="*/ 2689472 w 12191684"/>
              <a:gd name="connsiteY1285" fmla="*/ 564301 h 2102199"/>
              <a:gd name="connsiteX1286" fmla="*/ 2644519 w 12191684"/>
              <a:gd name="connsiteY1286" fmla="*/ 536286 h 2102199"/>
              <a:gd name="connsiteX1287" fmla="*/ 2600997 w 12191684"/>
              <a:gd name="connsiteY1287" fmla="*/ 504234 h 2102199"/>
              <a:gd name="connsiteX1288" fmla="*/ 2648442 w 12191684"/>
              <a:gd name="connsiteY1288" fmla="*/ 528099 h 2102199"/>
              <a:gd name="connsiteX1289" fmla="*/ 2655116 w 12191684"/>
              <a:gd name="connsiteY1289" fmla="*/ 531488 h 2102199"/>
              <a:gd name="connsiteX1290" fmla="*/ 2886295 w 12191684"/>
              <a:gd name="connsiteY1290" fmla="*/ 651854 h 2102199"/>
              <a:gd name="connsiteX1291" fmla="*/ 2937569 w 12191684"/>
              <a:gd name="connsiteY1291" fmla="*/ 678883 h 2102199"/>
              <a:gd name="connsiteX1292" fmla="*/ 3306936 w 12191684"/>
              <a:gd name="connsiteY1292" fmla="*/ 867186 h 2102199"/>
              <a:gd name="connsiteX1293" fmla="*/ 4556421 w 12191684"/>
              <a:gd name="connsiteY1293" fmla="*/ 1211338 h 2102199"/>
              <a:gd name="connsiteX1294" fmla="*/ 5538083 w 12191684"/>
              <a:gd name="connsiteY1294" fmla="*/ 1176692 h 2102199"/>
              <a:gd name="connsiteX1295" fmla="*/ 5731616 w 12191684"/>
              <a:gd name="connsiteY1295" fmla="*/ 1150558 h 2102199"/>
              <a:gd name="connsiteX1296" fmla="*/ 5720610 w 12191684"/>
              <a:gd name="connsiteY1296" fmla="*/ 1155031 h 2102199"/>
              <a:gd name="connsiteX1297" fmla="*/ 5520942 w 12191684"/>
              <a:gd name="connsiteY1297" fmla="*/ 1198191 h 2102199"/>
              <a:gd name="connsiteX1298" fmla="*/ 4550844 w 12191684"/>
              <a:gd name="connsiteY1298" fmla="*/ 1294044 h 2102199"/>
              <a:gd name="connsiteX1299" fmla="*/ 3326903 w 12191684"/>
              <a:gd name="connsiteY1299" fmla="*/ 954040 h 2102199"/>
              <a:gd name="connsiteX1300" fmla="*/ 2938480 w 12191684"/>
              <a:gd name="connsiteY1300" fmla="*/ 722515 h 2102199"/>
              <a:gd name="connsiteX1301" fmla="*/ 2836211 w 12191684"/>
              <a:gd name="connsiteY1301" fmla="*/ 657429 h 2102199"/>
              <a:gd name="connsiteX1302" fmla="*/ 2698953 w 12191684"/>
              <a:gd name="connsiteY1302" fmla="*/ 570262 h 2102199"/>
              <a:gd name="connsiteX1303" fmla="*/ 2655116 w 12191684"/>
              <a:gd name="connsiteY1303" fmla="*/ 531488 h 2102199"/>
              <a:gd name="connsiteX1304" fmla="*/ 2835226 w 12191684"/>
              <a:gd name="connsiteY1304" fmla="*/ 658998 h 2102199"/>
              <a:gd name="connsiteX1305" fmla="*/ 2937477 w 12191684"/>
              <a:gd name="connsiteY1305" fmla="*/ 724086 h 2102199"/>
              <a:gd name="connsiteX1306" fmla="*/ 3326011 w 12191684"/>
              <a:gd name="connsiteY1306" fmla="*/ 955678 h 2102199"/>
              <a:gd name="connsiteX1307" fmla="*/ 3917354 w 12191684"/>
              <a:gd name="connsiteY1307" fmla="*/ 1197731 h 2102199"/>
              <a:gd name="connsiteX1308" fmla="*/ 4550788 w 12191684"/>
              <a:gd name="connsiteY1308" fmla="*/ 1295903 h 2102199"/>
              <a:gd name="connsiteX1309" fmla="*/ 4646476 w 12191684"/>
              <a:gd name="connsiteY1309" fmla="*/ 1297253 h 2102199"/>
              <a:gd name="connsiteX1310" fmla="*/ 5521314 w 12191684"/>
              <a:gd name="connsiteY1310" fmla="*/ 1200014 h 2102199"/>
              <a:gd name="connsiteX1311" fmla="*/ 5709920 w 12191684"/>
              <a:gd name="connsiteY1311" fmla="*/ 1159341 h 2102199"/>
              <a:gd name="connsiteX1312" fmla="*/ 5705682 w 12191684"/>
              <a:gd name="connsiteY1312" fmla="*/ 1161049 h 2102199"/>
              <a:gd name="connsiteX1313" fmla="*/ 5504025 w 12191684"/>
              <a:gd name="connsiteY1313" fmla="*/ 1221539 h 2102199"/>
              <a:gd name="connsiteX1314" fmla="*/ 4545118 w 12191684"/>
              <a:gd name="connsiteY1314" fmla="*/ 1378603 h 2102199"/>
              <a:gd name="connsiteX1315" fmla="*/ 3346070 w 12191684"/>
              <a:gd name="connsiteY1315" fmla="*/ 1042574 h 2102199"/>
              <a:gd name="connsiteX1316" fmla="*/ 2974342 w 12191684"/>
              <a:gd name="connsiteY1316" fmla="*/ 786687 h 2102199"/>
              <a:gd name="connsiteX1317" fmla="*/ 2824424 w 12191684"/>
              <a:gd name="connsiteY1317" fmla="*/ 672648 h 2102199"/>
              <a:gd name="connsiteX1318" fmla="*/ 2747811 w 12191684"/>
              <a:gd name="connsiteY1318" fmla="*/ 614079 h 2102199"/>
              <a:gd name="connsiteX1319" fmla="*/ 2707338 w 12191684"/>
              <a:gd name="connsiteY1319" fmla="*/ 577737 h 2102199"/>
              <a:gd name="connsiteX1320" fmla="*/ 2835226 w 12191684"/>
              <a:gd name="connsiteY1320" fmla="*/ 658998 h 2102199"/>
              <a:gd name="connsiteX1321" fmla="*/ 5729962 w 12191684"/>
              <a:gd name="connsiteY1321" fmla="*/ 1152916 h 2102199"/>
              <a:gd name="connsiteX1322" fmla="*/ 5738011 w 12191684"/>
              <a:gd name="connsiteY1322" fmla="*/ 1149655 h 2102199"/>
              <a:gd name="connsiteX1323" fmla="*/ 5745318 w 12191684"/>
              <a:gd name="connsiteY1323" fmla="*/ 1148618 h 2102199"/>
              <a:gd name="connsiteX1324" fmla="*/ 5736096 w 12191684"/>
              <a:gd name="connsiteY1324" fmla="*/ 1151531 h 2102199"/>
              <a:gd name="connsiteX1325" fmla="*/ 5729962 w 12191684"/>
              <a:gd name="connsiteY1325" fmla="*/ 1152916 h 2102199"/>
              <a:gd name="connsiteX1326" fmla="*/ 5767422 w 12191684"/>
              <a:gd name="connsiteY1326" fmla="*/ 1143585 h 2102199"/>
              <a:gd name="connsiteX1327" fmla="*/ 5775826 w 12191684"/>
              <a:gd name="connsiteY1327" fmla="*/ 1140900 h 2102199"/>
              <a:gd name="connsiteX1328" fmla="*/ 5785047 w 12191684"/>
              <a:gd name="connsiteY1328" fmla="*/ 1140339 h 2102199"/>
              <a:gd name="connsiteX1329" fmla="*/ 5776830 w 12191684"/>
              <a:gd name="connsiteY1329" fmla="*/ 1142235 h 2102199"/>
              <a:gd name="connsiteX1330" fmla="*/ 5767422 w 12191684"/>
              <a:gd name="connsiteY1330" fmla="*/ 1143585 h 2102199"/>
              <a:gd name="connsiteX1331" fmla="*/ 5807263 w 12191684"/>
              <a:gd name="connsiteY1331" fmla="*/ 1137106 h 2102199"/>
              <a:gd name="connsiteX1332" fmla="*/ 5815443 w 12191684"/>
              <a:gd name="connsiteY1332" fmla="*/ 1135208 h 2102199"/>
              <a:gd name="connsiteX1333" fmla="*/ 5824051 w 12191684"/>
              <a:gd name="connsiteY1333" fmla="*/ 1135366 h 2102199"/>
              <a:gd name="connsiteX1334" fmla="*/ 5815796 w 12191684"/>
              <a:gd name="connsiteY1334" fmla="*/ 1136574 h 2102199"/>
              <a:gd name="connsiteX1335" fmla="*/ 5807263 w 12191684"/>
              <a:gd name="connsiteY1335" fmla="*/ 1137106 h 2102199"/>
              <a:gd name="connsiteX1336" fmla="*/ 5846694 w 12191684"/>
              <a:gd name="connsiteY1336" fmla="*/ 1133912 h 2102199"/>
              <a:gd name="connsiteX1337" fmla="*/ 5854819 w 12191684"/>
              <a:gd name="connsiteY1337" fmla="*/ 1132702 h 2102199"/>
              <a:gd name="connsiteX1338" fmla="*/ 5863538 w 12191684"/>
              <a:gd name="connsiteY1338" fmla="*/ 1133540 h 2102199"/>
              <a:gd name="connsiteX1339" fmla="*/ 5855470 w 12191684"/>
              <a:gd name="connsiteY1339" fmla="*/ 1134061 h 2102199"/>
              <a:gd name="connsiteX1340" fmla="*/ 5846694 w 12191684"/>
              <a:gd name="connsiteY1340" fmla="*/ 1133912 h 2102199"/>
              <a:gd name="connsiteX1341" fmla="*/ 5886684 w 12191684"/>
              <a:gd name="connsiteY1341" fmla="*/ 1133895 h 2102199"/>
              <a:gd name="connsiteX1342" fmla="*/ 5894808 w 12191684"/>
              <a:gd name="connsiteY1342" fmla="*/ 1133362 h 2102199"/>
              <a:gd name="connsiteX1343" fmla="*/ 5903416 w 12191684"/>
              <a:gd name="connsiteY1343" fmla="*/ 1134847 h 2102199"/>
              <a:gd name="connsiteX1344" fmla="*/ 5895347 w 12191684"/>
              <a:gd name="connsiteY1344" fmla="*/ 1134721 h 2102199"/>
              <a:gd name="connsiteX1345" fmla="*/ 5886684 w 12191684"/>
              <a:gd name="connsiteY1345" fmla="*/ 1133895 h 2102199"/>
              <a:gd name="connsiteX1346" fmla="*/ 5927380 w 12191684"/>
              <a:gd name="connsiteY1346" fmla="*/ 1137078 h 2102199"/>
              <a:gd name="connsiteX1347" fmla="*/ 5935337 w 12191684"/>
              <a:gd name="connsiteY1347" fmla="*/ 1137190 h 2102199"/>
              <a:gd name="connsiteX1348" fmla="*/ 5943944 w 12191684"/>
              <a:gd name="connsiteY1348" fmla="*/ 1139313 h 2102199"/>
              <a:gd name="connsiteX1349" fmla="*/ 5936136 w 12191684"/>
              <a:gd name="connsiteY1349" fmla="*/ 1138582 h 2102199"/>
              <a:gd name="connsiteX1350" fmla="*/ 5927380 w 12191684"/>
              <a:gd name="connsiteY1350" fmla="*/ 1137078 h 2102199"/>
              <a:gd name="connsiteX1351" fmla="*/ 5968652 w 12191684"/>
              <a:gd name="connsiteY1351" fmla="*/ 1143472 h 2102199"/>
              <a:gd name="connsiteX1352" fmla="*/ 5976404 w 12191684"/>
              <a:gd name="connsiteY1352" fmla="*/ 1144184 h 2102199"/>
              <a:gd name="connsiteX1353" fmla="*/ 5984807 w 12191684"/>
              <a:gd name="connsiteY1353" fmla="*/ 1146861 h 2102199"/>
              <a:gd name="connsiteX1354" fmla="*/ 5977315 w 12191684"/>
              <a:gd name="connsiteY1354" fmla="*/ 1145589 h 2102199"/>
              <a:gd name="connsiteX1355" fmla="*/ 5968652 w 12191684"/>
              <a:gd name="connsiteY1355" fmla="*/ 1143472 h 2102199"/>
              <a:gd name="connsiteX1356" fmla="*/ 6010556 w 12191684"/>
              <a:gd name="connsiteY1356" fmla="*/ 1153077 h 2102199"/>
              <a:gd name="connsiteX1357" fmla="*/ 6017974 w 12191684"/>
              <a:gd name="connsiteY1357" fmla="*/ 1154323 h 2102199"/>
              <a:gd name="connsiteX1358" fmla="*/ 6026135 w 12191684"/>
              <a:gd name="connsiteY1358" fmla="*/ 1157478 h 2102199"/>
              <a:gd name="connsiteX1359" fmla="*/ 6018996 w 12191684"/>
              <a:gd name="connsiteY1359" fmla="*/ 1155751 h 2102199"/>
              <a:gd name="connsiteX1360" fmla="*/ 6010556 w 12191684"/>
              <a:gd name="connsiteY1360" fmla="*/ 1153077 h 2102199"/>
              <a:gd name="connsiteX1361" fmla="*/ 6052999 w 12191684"/>
              <a:gd name="connsiteY1361" fmla="*/ 1165870 h 2102199"/>
              <a:gd name="connsiteX1362" fmla="*/ 6060510 w 12191684"/>
              <a:gd name="connsiteY1362" fmla="*/ 1167668 h 2102199"/>
              <a:gd name="connsiteX1363" fmla="*/ 6068523 w 12191684"/>
              <a:gd name="connsiteY1363" fmla="*/ 1171313 h 2102199"/>
              <a:gd name="connsiteX1364" fmla="*/ 6061142 w 12191684"/>
              <a:gd name="connsiteY1364" fmla="*/ 1169008 h 2102199"/>
              <a:gd name="connsiteX1365" fmla="*/ 6052999 w 12191684"/>
              <a:gd name="connsiteY1365" fmla="*/ 1165870 h 2102199"/>
              <a:gd name="connsiteX1366" fmla="*/ 6096577 w 12191684"/>
              <a:gd name="connsiteY1366" fmla="*/ 1181985 h 2102199"/>
              <a:gd name="connsiteX1367" fmla="*/ 6102600 w 12191684"/>
              <a:gd name="connsiteY1367" fmla="*/ 1183855 h 2102199"/>
              <a:gd name="connsiteX1368" fmla="*/ 6109925 w 12191684"/>
              <a:gd name="connsiteY1368" fmla="*/ 1187653 h 2102199"/>
              <a:gd name="connsiteX1369" fmla="*/ 6105036 w 12191684"/>
              <a:gd name="connsiteY1369" fmla="*/ 1185796 h 2102199"/>
              <a:gd name="connsiteX1370" fmla="*/ 6096577 w 12191684"/>
              <a:gd name="connsiteY1370" fmla="*/ 1181985 h 2102199"/>
              <a:gd name="connsiteX1371" fmla="*/ 6139671 w 12191684"/>
              <a:gd name="connsiteY1371" fmla="*/ 1200899 h 2102199"/>
              <a:gd name="connsiteX1372" fmla="*/ 6320561 w 12191684"/>
              <a:gd name="connsiteY1372" fmla="*/ 1266739 h 2102199"/>
              <a:gd name="connsiteX1373" fmla="*/ 7128174 w 12191684"/>
              <a:gd name="connsiteY1373" fmla="*/ 1443828 h 2102199"/>
              <a:gd name="connsiteX1374" fmla="*/ 7205327 w 12191684"/>
              <a:gd name="connsiteY1374" fmla="*/ 1445572 h 2102199"/>
              <a:gd name="connsiteX1375" fmla="*/ 7533106 w 12191684"/>
              <a:gd name="connsiteY1375" fmla="*/ 1410653 h 2102199"/>
              <a:gd name="connsiteX1376" fmla="*/ 7927199 w 12191684"/>
              <a:gd name="connsiteY1376" fmla="*/ 1252815 h 2102199"/>
              <a:gd name="connsiteX1377" fmla="*/ 8282789 w 12191684"/>
              <a:gd name="connsiteY1377" fmla="*/ 1002306 h 2102199"/>
              <a:gd name="connsiteX1378" fmla="*/ 8563867 w 12191684"/>
              <a:gd name="connsiteY1378" fmla="*/ 766681 h 2102199"/>
              <a:gd name="connsiteX1379" fmla="*/ 9145989 w 12191684"/>
              <a:gd name="connsiteY1379" fmla="*/ 318089 h 2102199"/>
              <a:gd name="connsiteX1380" fmla="*/ 9187299 w 12191684"/>
              <a:gd name="connsiteY1380" fmla="*/ 329662 h 2102199"/>
              <a:gd name="connsiteX1381" fmla="*/ 9166513 w 12191684"/>
              <a:gd name="connsiteY1381" fmla="*/ 343986 h 2102199"/>
              <a:gd name="connsiteX1382" fmla="*/ 8633788 w 12191684"/>
              <a:gd name="connsiteY1382" fmla="*/ 796356 h 2102199"/>
              <a:gd name="connsiteX1383" fmla="*/ 8336647 w 12191684"/>
              <a:gd name="connsiteY1383" fmla="*/ 1065281 h 2102199"/>
              <a:gd name="connsiteX1384" fmla="*/ 7980964 w 12191684"/>
              <a:gd name="connsiteY1384" fmla="*/ 1329897 h 2102199"/>
              <a:gd name="connsiteX1385" fmla="*/ 6346701 w 12191684"/>
              <a:gd name="connsiteY1385" fmla="*/ 1290569 h 2102199"/>
              <a:gd name="connsiteX1386" fmla="*/ 6146419 w 12191684"/>
              <a:gd name="connsiteY1386" fmla="*/ 1204370 h 2102199"/>
              <a:gd name="connsiteX1387" fmla="*/ 6139671 w 12191684"/>
              <a:gd name="connsiteY1387" fmla="*/ 1200899 h 2102199"/>
              <a:gd name="connsiteX1388" fmla="*/ 9148201 w 12191684"/>
              <a:gd name="connsiteY1388" fmla="*/ 316747 h 2102199"/>
              <a:gd name="connsiteX1389" fmla="*/ 9186722 w 12191684"/>
              <a:gd name="connsiteY1389" fmla="*/ 293830 h 2102199"/>
              <a:gd name="connsiteX1390" fmla="*/ 9227344 w 12191684"/>
              <a:gd name="connsiteY1390" fmla="*/ 302965 h 2102199"/>
              <a:gd name="connsiteX1391" fmla="*/ 9189288 w 12191684"/>
              <a:gd name="connsiteY1391" fmla="*/ 328307 h 2102199"/>
              <a:gd name="connsiteX1392" fmla="*/ 9148201 w 12191684"/>
              <a:gd name="connsiteY1392" fmla="*/ 316747 h 2102199"/>
              <a:gd name="connsiteX1393" fmla="*/ 9273691 w 12191684"/>
              <a:gd name="connsiteY1393" fmla="*/ 312603 h 2102199"/>
              <a:gd name="connsiteX1394" fmla="*/ 9271497 w 12191684"/>
              <a:gd name="connsiteY1394" fmla="*/ 312017 h 2102199"/>
              <a:gd name="connsiteX1395" fmla="*/ 9232735 w 12191684"/>
              <a:gd name="connsiteY1395" fmla="*/ 302339 h 2102199"/>
              <a:gd name="connsiteX1396" fmla="*/ 9270847 w 12191684"/>
              <a:gd name="connsiteY1396" fmla="*/ 278248 h 2102199"/>
              <a:gd name="connsiteX1397" fmla="*/ 9311357 w 12191684"/>
              <a:gd name="connsiteY1397" fmla="*/ 286161 h 2102199"/>
              <a:gd name="connsiteX1398" fmla="*/ 9273691 w 12191684"/>
              <a:gd name="connsiteY1398" fmla="*/ 312603 h 2102199"/>
              <a:gd name="connsiteX1399" fmla="*/ 9313494 w 12191684"/>
              <a:gd name="connsiteY1399" fmla="*/ 284694 h 2102199"/>
              <a:gd name="connsiteX1400" fmla="*/ 9273190 w 12191684"/>
              <a:gd name="connsiteY1400" fmla="*/ 276793 h 2102199"/>
              <a:gd name="connsiteX1401" fmla="*/ 9311078 w 12191684"/>
              <a:gd name="connsiteY1401" fmla="*/ 254043 h 2102199"/>
              <a:gd name="connsiteX1402" fmla="*/ 9351011 w 12191684"/>
              <a:gd name="connsiteY1402" fmla="*/ 259605 h 2102199"/>
              <a:gd name="connsiteX1403" fmla="*/ 9313494 w 12191684"/>
              <a:gd name="connsiteY1403" fmla="*/ 284694 h 2102199"/>
              <a:gd name="connsiteX1404" fmla="*/ 9353335 w 12191684"/>
              <a:gd name="connsiteY1404" fmla="*/ 258081 h 2102199"/>
              <a:gd name="connsiteX1405" fmla="*/ 9313718 w 12191684"/>
              <a:gd name="connsiteY1405" fmla="*/ 252513 h 2102199"/>
              <a:gd name="connsiteX1406" fmla="*/ 9351364 w 12191684"/>
              <a:gd name="connsiteY1406" fmla="*/ 231139 h 2102199"/>
              <a:gd name="connsiteX1407" fmla="*/ 9390592 w 12191684"/>
              <a:gd name="connsiteY1407" fmla="*/ 234433 h 2102199"/>
              <a:gd name="connsiteX1408" fmla="*/ 9353335 w 12191684"/>
              <a:gd name="connsiteY1408" fmla="*/ 258081 h 2102199"/>
              <a:gd name="connsiteX1409" fmla="*/ 9393194 w 12191684"/>
              <a:gd name="connsiteY1409" fmla="*/ 232845 h 2102199"/>
              <a:gd name="connsiteX1410" fmla="*/ 9354414 w 12191684"/>
              <a:gd name="connsiteY1410" fmla="*/ 229471 h 2102199"/>
              <a:gd name="connsiteX1411" fmla="*/ 9391781 w 12191684"/>
              <a:gd name="connsiteY1411" fmla="*/ 209477 h 2102199"/>
              <a:gd name="connsiteX1412" fmla="*/ 9430172 w 12191684"/>
              <a:gd name="connsiteY1412" fmla="*/ 210625 h 2102199"/>
              <a:gd name="connsiteX1413" fmla="*/ 9393194 w 12191684"/>
              <a:gd name="connsiteY1413" fmla="*/ 232845 h 2102199"/>
              <a:gd name="connsiteX1414" fmla="*/ 9433183 w 12191684"/>
              <a:gd name="connsiteY1414" fmla="*/ 208885 h 2102199"/>
              <a:gd name="connsiteX1415" fmla="*/ 9395258 w 12191684"/>
              <a:gd name="connsiteY1415" fmla="*/ 207684 h 2102199"/>
              <a:gd name="connsiteX1416" fmla="*/ 9444338 w 12191684"/>
              <a:gd name="connsiteY1416" fmla="*/ 183256 h 2102199"/>
              <a:gd name="connsiteX1417" fmla="*/ 9476650 w 12191684"/>
              <a:gd name="connsiteY1417" fmla="*/ 184375 h 2102199"/>
              <a:gd name="connsiteX1418" fmla="*/ 9433183 w 12191684"/>
              <a:gd name="connsiteY1418" fmla="*/ 208885 h 2102199"/>
              <a:gd name="connsiteX1419" fmla="*/ 9518331 w 12191684"/>
              <a:gd name="connsiteY1419" fmla="*/ 162354 h 2102199"/>
              <a:gd name="connsiteX1420" fmla="*/ 9479791 w 12191684"/>
              <a:gd name="connsiteY1420" fmla="*/ 182646 h 2102199"/>
              <a:gd name="connsiteX1421" fmla="*/ 9448279 w 12191684"/>
              <a:gd name="connsiteY1421" fmla="*/ 181397 h 2102199"/>
              <a:gd name="connsiteX1422" fmla="*/ 9488715 w 12191684"/>
              <a:gd name="connsiteY1422" fmla="*/ 162899 h 2102199"/>
              <a:gd name="connsiteX1423" fmla="*/ 9518517 w 12191684"/>
              <a:gd name="connsiteY1423" fmla="*/ 162259 h 2102199"/>
              <a:gd name="connsiteX1424" fmla="*/ 9518331 w 12191684"/>
              <a:gd name="connsiteY1424" fmla="*/ 162354 h 2102199"/>
              <a:gd name="connsiteX1425" fmla="*/ 9522420 w 12191684"/>
              <a:gd name="connsiteY1425" fmla="*/ 160301 h 2102199"/>
              <a:gd name="connsiteX1426" fmla="*/ 9493604 w 12191684"/>
              <a:gd name="connsiteY1426" fmla="*/ 160770 h 2102199"/>
              <a:gd name="connsiteX1427" fmla="*/ 9513757 w 12191684"/>
              <a:gd name="connsiteY1427" fmla="*/ 152127 h 2102199"/>
              <a:gd name="connsiteX1428" fmla="*/ 9548522 w 12191684"/>
              <a:gd name="connsiteY1428" fmla="*/ 147373 h 2102199"/>
              <a:gd name="connsiteX1429" fmla="*/ 9522420 w 12191684"/>
              <a:gd name="connsiteY1429" fmla="*/ 160301 h 2102199"/>
              <a:gd name="connsiteX1430" fmla="*/ 9553709 w 12191684"/>
              <a:gd name="connsiteY1430" fmla="*/ 144856 h 2102199"/>
              <a:gd name="connsiteX1431" fmla="*/ 9520487 w 12191684"/>
              <a:gd name="connsiteY1431" fmla="*/ 149299 h 2102199"/>
              <a:gd name="connsiteX1432" fmla="*/ 9555029 w 12191684"/>
              <a:gd name="connsiteY1432" fmla="*/ 135445 h 2102199"/>
              <a:gd name="connsiteX1433" fmla="*/ 9587247 w 12191684"/>
              <a:gd name="connsiteY1433" fmla="*/ 129195 h 2102199"/>
              <a:gd name="connsiteX1434" fmla="*/ 9553709 w 12191684"/>
              <a:gd name="connsiteY1434" fmla="*/ 144856 h 2102199"/>
              <a:gd name="connsiteX1435" fmla="*/ 9594070 w 12191684"/>
              <a:gd name="connsiteY1435" fmla="*/ 126129 h 2102199"/>
              <a:gd name="connsiteX1436" fmla="*/ 9565142 w 12191684"/>
              <a:gd name="connsiteY1436" fmla="*/ 131537 h 2102199"/>
              <a:gd name="connsiteX1437" fmla="*/ 9594833 w 12191684"/>
              <a:gd name="connsiteY1437" fmla="*/ 120663 h 2102199"/>
              <a:gd name="connsiteX1438" fmla="*/ 9622942 w 12191684"/>
              <a:gd name="connsiteY1438" fmla="*/ 113523 h 2102199"/>
              <a:gd name="connsiteX1439" fmla="*/ 9594070 w 12191684"/>
              <a:gd name="connsiteY1439" fmla="*/ 126129 h 2102199"/>
              <a:gd name="connsiteX1440" fmla="*/ 9651945 w 12191684"/>
              <a:gd name="connsiteY1440" fmla="*/ 101626 h 2102199"/>
              <a:gd name="connsiteX1441" fmla="*/ 9634617 w 12191684"/>
              <a:gd name="connsiteY1441" fmla="*/ 108674 h 2102199"/>
              <a:gd name="connsiteX1442" fmla="*/ 9618090 w 12191684"/>
              <a:gd name="connsiteY1442" fmla="*/ 112608 h 2102199"/>
              <a:gd name="connsiteX1443" fmla="*/ 9651945 w 12191684"/>
              <a:gd name="connsiteY1443" fmla="*/ 101626 h 2102199"/>
              <a:gd name="connsiteX1444" fmla="*/ 9568433 w 12191684"/>
              <a:gd name="connsiteY1444" fmla="*/ 127973 h 2102199"/>
              <a:gd name="connsiteX1445" fmla="*/ 9552222 w 12191684"/>
              <a:gd name="connsiteY1445" fmla="*/ 134181 h 2102199"/>
              <a:gd name="connsiteX1446" fmla="*/ 9535861 w 12191684"/>
              <a:gd name="connsiteY1446" fmla="*/ 137689 h 2102199"/>
              <a:gd name="connsiteX1447" fmla="*/ 9568433 w 12191684"/>
              <a:gd name="connsiteY1447" fmla="*/ 127973 h 2102199"/>
              <a:gd name="connsiteX1448" fmla="*/ 9469882 w 12191684"/>
              <a:gd name="connsiteY1448" fmla="*/ 157533 h 2102199"/>
              <a:gd name="connsiteX1449" fmla="*/ 9447220 w 12191684"/>
              <a:gd name="connsiteY1449" fmla="*/ 161856 h 2102199"/>
              <a:gd name="connsiteX1450" fmla="*/ 9491021 w 12191684"/>
              <a:gd name="connsiteY1450" fmla="*/ 150080 h 2102199"/>
              <a:gd name="connsiteX1451" fmla="*/ 9469882 w 12191684"/>
              <a:gd name="connsiteY1451" fmla="*/ 157533 h 2102199"/>
              <a:gd name="connsiteX1452" fmla="*/ 9422773 w 12191684"/>
              <a:gd name="connsiteY1452" fmla="*/ 166946 h 2102199"/>
              <a:gd name="connsiteX1453" fmla="*/ 9358336 w 12191684"/>
              <a:gd name="connsiteY1453" fmla="*/ 182417 h 2102199"/>
              <a:gd name="connsiteX1454" fmla="*/ 9273635 w 12191684"/>
              <a:gd name="connsiteY1454" fmla="*/ 189448 h 2102199"/>
              <a:gd name="connsiteX1455" fmla="*/ 9422773 w 12191684"/>
              <a:gd name="connsiteY1455" fmla="*/ 166946 h 2102199"/>
              <a:gd name="connsiteX1456" fmla="*/ 9224239 w 12191684"/>
              <a:gd name="connsiteY1456" fmla="*/ 198489 h 2102199"/>
              <a:gd name="connsiteX1457" fmla="*/ 9129833 w 12191684"/>
              <a:gd name="connsiteY1457" fmla="*/ 225604 h 2102199"/>
              <a:gd name="connsiteX1458" fmla="*/ 9110387 w 12191684"/>
              <a:gd name="connsiteY1458" fmla="*/ 228644 h 2102199"/>
              <a:gd name="connsiteX1459" fmla="*/ 9093860 w 12191684"/>
              <a:gd name="connsiteY1459" fmla="*/ 231453 h 2102199"/>
              <a:gd name="connsiteX1460" fmla="*/ 9059466 w 12191684"/>
              <a:gd name="connsiteY1460" fmla="*/ 234809 h 2102199"/>
              <a:gd name="connsiteX1461" fmla="*/ 9224239 w 12191684"/>
              <a:gd name="connsiteY1461" fmla="*/ 198489 h 2102199"/>
              <a:gd name="connsiteX1462" fmla="*/ 9033885 w 12191684"/>
              <a:gd name="connsiteY1462" fmla="*/ 239640 h 2102199"/>
              <a:gd name="connsiteX1463" fmla="*/ 9032695 w 12191684"/>
              <a:gd name="connsiteY1463" fmla="*/ 239999 h 2102199"/>
              <a:gd name="connsiteX1464" fmla="*/ 9030093 w 12191684"/>
              <a:gd name="connsiteY1464" fmla="*/ 240105 h 2102199"/>
              <a:gd name="connsiteX1465" fmla="*/ 9033885 w 12191684"/>
              <a:gd name="connsiteY1465" fmla="*/ 239640 h 2102199"/>
              <a:gd name="connsiteX1466" fmla="*/ 8966679 w 12191684"/>
              <a:gd name="connsiteY1466" fmla="*/ 247118 h 2102199"/>
              <a:gd name="connsiteX1467" fmla="*/ 8940001 w 12191684"/>
              <a:gd name="connsiteY1467" fmla="*/ 246924 h 2102199"/>
              <a:gd name="connsiteX1468" fmla="*/ 8992520 w 12191684"/>
              <a:gd name="connsiteY1468" fmla="*/ 243197 h 2102199"/>
              <a:gd name="connsiteX1469" fmla="*/ 8966679 w 12191684"/>
              <a:gd name="connsiteY1469" fmla="*/ 247118 h 2102199"/>
              <a:gd name="connsiteX1470" fmla="*/ 8906500 w 12191684"/>
              <a:gd name="connsiteY1470" fmla="*/ 248832 h 2102199"/>
              <a:gd name="connsiteX1471" fmla="*/ 8882313 w 12191684"/>
              <a:gd name="connsiteY1471" fmla="*/ 251468 h 2102199"/>
              <a:gd name="connsiteX1472" fmla="*/ 8857029 w 12191684"/>
              <a:gd name="connsiteY1472" fmla="*/ 250215 h 2102199"/>
              <a:gd name="connsiteX1473" fmla="*/ 8906500 w 12191684"/>
              <a:gd name="connsiteY1473" fmla="*/ 248832 h 2102199"/>
              <a:gd name="connsiteX1474" fmla="*/ 8814121 w 12191684"/>
              <a:gd name="connsiteY1474" fmla="*/ 250875 h 2102199"/>
              <a:gd name="connsiteX1475" fmla="*/ 8793187 w 12191684"/>
              <a:gd name="connsiteY1475" fmla="*/ 252256 h 2102199"/>
              <a:gd name="connsiteX1476" fmla="*/ 8772607 w 12191684"/>
              <a:gd name="connsiteY1476" fmla="*/ 250312 h 2102199"/>
              <a:gd name="connsiteX1477" fmla="*/ 8814121 w 12191684"/>
              <a:gd name="connsiteY1477" fmla="*/ 250875 h 2102199"/>
              <a:gd name="connsiteX1478" fmla="*/ 6066459 w 12191684"/>
              <a:gd name="connsiteY1478" fmla="*/ 1011090 h 2102199"/>
              <a:gd name="connsiteX1479" fmla="*/ 6378063 w 12191684"/>
              <a:gd name="connsiteY1479" fmla="*/ 874569 h 2102199"/>
              <a:gd name="connsiteX1480" fmla="*/ 7732067 w 12191684"/>
              <a:gd name="connsiteY1480" fmla="*/ 358387 h 2102199"/>
              <a:gd name="connsiteX1481" fmla="*/ 8721668 w 12191684"/>
              <a:gd name="connsiteY1481" fmla="*/ 248477 h 2102199"/>
              <a:gd name="connsiteX1482" fmla="*/ 8523952 w 12191684"/>
              <a:gd name="connsiteY1482" fmla="*/ 260068 h 2102199"/>
              <a:gd name="connsiteX1483" fmla="*/ 7786576 w 12191684"/>
              <a:gd name="connsiteY1483" fmla="*/ 421013 h 2102199"/>
              <a:gd name="connsiteX1484" fmla="*/ 7433774 w 12191684"/>
              <a:gd name="connsiteY1484" fmla="*/ 543122 h 2102199"/>
              <a:gd name="connsiteX1485" fmla="*/ 7078890 w 12191684"/>
              <a:gd name="connsiteY1485" fmla="*/ 675911 h 2102199"/>
              <a:gd name="connsiteX1486" fmla="*/ 6091278 w 12191684"/>
              <a:gd name="connsiteY1486" fmla="*/ 1034919 h 2102199"/>
              <a:gd name="connsiteX1487" fmla="*/ 5927528 w 12191684"/>
              <a:gd name="connsiteY1487" fmla="*/ 1089684 h 2102199"/>
              <a:gd name="connsiteX1488" fmla="*/ 5909700 w 12191684"/>
              <a:gd name="connsiteY1488" fmla="*/ 1080230 h 2102199"/>
              <a:gd name="connsiteX1489" fmla="*/ 5907599 w 12191684"/>
              <a:gd name="connsiteY1489" fmla="*/ 1079115 h 2102199"/>
              <a:gd name="connsiteX1490" fmla="*/ 6066459 w 12191684"/>
              <a:gd name="connsiteY1490" fmla="*/ 1011090 h 2102199"/>
              <a:gd name="connsiteX1491" fmla="*/ 2580045 w 12191684"/>
              <a:gd name="connsiteY1491" fmla="*/ 82896 h 2102199"/>
              <a:gd name="connsiteX1492" fmla="*/ 2916989 w 12191684"/>
              <a:gd name="connsiteY1492" fmla="*/ 63964 h 2102199"/>
              <a:gd name="connsiteX1493" fmla="*/ 5689117 w 12191684"/>
              <a:gd name="connsiteY1493" fmla="*/ 966617 h 2102199"/>
              <a:gd name="connsiteX1494" fmla="*/ 5903434 w 12191684"/>
              <a:gd name="connsiteY1494" fmla="*/ 1079020 h 2102199"/>
              <a:gd name="connsiteX1495" fmla="*/ 5887204 w 12191684"/>
              <a:gd name="connsiteY1495" fmla="*/ 1085903 h 2102199"/>
              <a:gd name="connsiteX1496" fmla="*/ 5673091 w 12191684"/>
              <a:gd name="connsiteY1496" fmla="*/ 988274 h 2102199"/>
              <a:gd name="connsiteX1497" fmla="*/ 5652790 w 12191684"/>
              <a:gd name="connsiteY1497" fmla="*/ 979181 h 2102199"/>
              <a:gd name="connsiteX1498" fmla="*/ 4602248 w 12191684"/>
              <a:gd name="connsiteY1498" fmla="*/ 533054 h 2102199"/>
              <a:gd name="connsiteX1499" fmla="*/ 3887107 w 12191684"/>
              <a:gd name="connsiteY1499" fmla="*/ 297321 h 2102199"/>
              <a:gd name="connsiteX1500" fmla="*/ 3154415 w 12191684"/>
              <a:gd name="connsiteY1500" fmla="*/ 157334 h 2102199"/>
              <a:gd name="connsiteX1501" fmla="*/ 2615684 w 12191684"/>
              <a:gd name="connsiteY1501" fmla="*/ 145176 h 2102199"/>
              <a:gd name="connsiteX1502" fmla="*/ 2194542 w 12191684"/>
              <a:gd name="connsiteY1502" fmla="*/ 201252 h 2102199"/>
              <a:gd name="connsiteX1503" fmla="*/ 2153994 w 12191684"/>
              <a:gd name="connsiteY1503" fmla="*/ 183107 h 2102199"/>
              <a:gd name="connsiteX1504" fmla="*/ 2124676 w 12191684"/>
              <a:gd name="connsiteY1504" fmla="*/ 171357 h 2102199"/>
              <a:gd name="connsiteX1505" fmla="*/ 2580045 w 12191684"/>
              <a:gd name="connsiteY1505" fmla="*/ 82896 h 2102199"/>
              <a:gd name="connsiteX1506" fmla="*/ 2122018 w 12191684"/>
              <a:gd name="connsiteY1506" fmla="*/ 172082 h 2102199"/>
              <a:gd name="connsiteX1507" fmla="*/ 2191976 w 12191684"/>
              <a:gd name="connsiteY1507" fmla="*/ 201778 h 2102199"/>
              <a:gd name="connsiteX1508" fmla="*/ 2112853 w 12191684"/>
              <a:gd name="connsiteY1508" fmla="*/ 219014 h 2102199"/>
              <a:gd name="connsiteX1509" fmla="*/ 2039734 w 12191684"/>
              <a:gd name="connsiteY1509" fmla="*/ 195779 h 2102199"/>
              <a:gd name="connsiteX1510" fmla="*/ 2122018 w 12191684"/>
              <a:gd name="connsiteY1510" fmla="*/ 172082 h 2102199"/>
              <a:gd name="connsiteX1511" fmla="*/ 2036350 w 12191684"/>
              <a:gd name="connsiteY1511" fmla="*/ 196792 h 2102199"/>
              <a:gd name="connsiteX1512" fmla="*/ 2109506 w 12191684"/>
              <a:gd name="connsiteY1512" fmla="*/ 219783 h 2102199"/>
              <a:gd name="connsiteX1513" fmla="*/ 2030643 w 12191684"/>
              <a:gd name="connsiteY1513" fmla="*/ 239081 h 2102199"/>
              <a:gd name="connsiteX1514" fmla="*/ 2014432 w 12191684"/>
              <a:gd name="connsiteY1514" fmla="*/ 235054 h 2102199"/>
              <a:gd name="connsiteX1515" fmla="*/ 1954680 w 12191684"/>
              <a:gd name="connsiteY1515" fmla="*/ 222650 h 2102199"/>
              <a:gd name="connsiteX1516" fmla="*/ 2036350 w 12191684"/>
              <a:gd name="connsiteY1516" fmla="*/ 196792 h 2102199"/>
              <a:gd name="connsiteX1517" fmla="*/ 1950218 w 12191684"/>
              <a:gd name="connsiteY1517" fmla="*/ 224139 h 2102199"/>
              <a:gd name="connsiteX1518" fmla="*/ 2026404 w 12191684"/>
              <a:gd name="connsiteY1518" fmla="*/ 240193 h 2102199"/>
              <a:gd name="connsiteX1519" fmla="*/ 1948322 w 12191684"/>
              <a:gd name="connsiteY1519" fmla="*/ 261401 h 2102199"/>
              <a:gd name="connsiteX1520" fmla="*/ 1944585 w 12191684"/>
              <a:gd name="connsiteY1520" fmla="*/ 260812 h 2102199"/>
              <a:gd name="connsiteX1521" fmla="*/ 1869570 w 12191684"/>
              <a:gd name="connsiteY1521" fmla="*/ 251959 h 2102199"/>
              <a:gd name="connsiteX1522" fmla="*/ 1950218 w 12191684"/>
              <a:gd name="connsiteY1522" fmla="*/ 224139 h 2102199"/>
              <a:gd name="connsiteX1523" fmla="*/ 1866242 w 12191684"/>
              <a:gd name="connsiteY1523" fmla="*/ 253152 h 2102199"/>
              <a:gd name="connsiteX1524" fmla="*/ 1945199 w 12191684"/>
              <a:gd name="connsiteY1524" fmla="*/ 262288 h 2102199"/>
              <a:gd name="connsiteX1525" fmla="*/ 1864960 w 12191684"/>
              <a:gd name="connsiteY1525" fmla="*/ 286142 h 2102199"/>
              <a:gd name="connsiteX1526" fmla="*/ 1783734 w 12191684"/>
              <a:gd name="connsiteY1526" fmla="*/ 283880 h 2102199"/>
              <a:gd name="connsiteX1527" fmla="*/ 1866242 w 12191684"/>
              <a:gd name="connsiteY1527" fmla="*/ 253152 h 2102199"/>
              <a:gd name="connsiteX1528" fmla="*/ 1777559 w 12191684"/>
              <a:gd name="connsiteY1528" fmla="*/ 286257 h 2102199"/>
              <a:gd name="connsiteX1529" fmla="*/ 1858843 w 12191684"/>
              <a:gd name="connsiteY1529" fmla="*/ 288033 h 2102199"/>
              <a:gd name="connsiteX1530" fmla="*/ 1832200 w 12191684"/>
              <a:gd name="connsiteY1530" fmla="*/ 296438 h 2102199"/>
              <a:gd name="connsiteX1531" fmla="*/ 1780805 w 12191684"/>
              <a:gd name="connsiteY1531" fmla="*/ 313265 h 2102199"/>
              <a:gd name="connsiteX1532" fmla="*/ 1697635 w 12191684"/>
              <a:gd name="connsiteY1532" fmla="*/ 318232 h 2102199"/>
              <a:gd name="connsiteX1533" fmla="*/ 1777559 w 12191684"/>
              <a:gd name="connsiteY1533" fmla="*/ 286257 h 2102199"/>
              <a:gd name="connsiteX1534" fmla="*/ 1690788 w 12191684"/>
              <a:gd name="connsiteY1534" fmla="*/ 321073 h 2102199"/>
              <a:gd name="connsiteX1535" fmla="*/ 1773919 w 12191684"/>
              <a:gd name="connsiteY1535" fmla="*/ 315576 h 2102199"/>
              <a:gd name="connsiteX1536" fmla="*/ 1695679 w 12191684"/>
              <a:gd name="connsiteY1536" fmla="*/ 342849 h 2102199"/>
              <a:gd name="connsiteX1537" fmla="*/ 1611551 w 12191684"/>
              <a:gd name="connsiteY1537" fmla="*/ 354890 h 2102199"/>
              <a:gd name="connsiteX1538" fmla="*/ 1690788 w 12191684"/>
              <a:gd name="connsiteY1538" fmla="*/ 321073 h 2102199"/>
              <a:gd name="connsiteX1539" fmla="*/ 1604005 w 12191684"/>
              <a:gd name="connsiteY1539" fmla="*/ 358205 h 2102199"/>
              <a:gd name="connsiteX1540" fmla="*/ 1688016 w 12191684"/>
              <a:gd name="connsiteY1540" fmla="*/ 345641 h 2102199"/>
              <a:gd name="connsiteX1541" fmla="*/ 1609716 w 12191684"/>
              <a:gd name="connsiteY1541" fmla="*/ 374976 h 2102199"/>
              <a:gd name="connsiteX1542" fmla="*/ 1525534 w 12191684"/>
              <a:gd name="connsiteY1542" fmla="*/ 393721 h 2102199"/>
              <a:gd name="connsiteX1543" fmla="*/ 1604005 w 12191684"/>
              <a:gd name="connsiteY1543" fmla="*/ 358205 h 2102199"/>
              <a:gd name="connsiteX1544" fmla="*/ 1515474 w 12191684"/>
              <a:gd name="connsiteY1544" fmla="*/ 398412 h 2102199"/>
              <a:gd name="connsiteX1545" fmla="*/ 1597881 w 12191684"/>
              <a:gd name="connsiteY1545" fmla="*/ 379590 h 2102199"/>
              <a:gd name="connsiteX1546" fmla="*/ 1523320 w 12191684"/>
              <a:gd name="connsiteY1546" fmla="*/ 409538 h 2102199"/>
              <a:gd name="connsiteX1547" fmla="*/ 1440757 w 12191684"/>
              <a:gd name="connsiteY1547" fmla="*/ 434105 h 2102199"/>
              <a:gd name="connsiteX1548" fmla="*/ 1515474 w 12191684"/>
              <a:gd name="connsiteY1548" fmla="*/ 398412 h 2102199"/>
              <a:gd name="connsiteX1549" fmla="*/ 1428862 w 12191684"/>
              <a:gd name="connsiteY1549" fmla="*/ 439929 h 2102199"/>
              <a:gd name="connsiteX1550" fmla="*/ 1508904 w 12191684"/>
              <a:gd name="connsiteY1550" fmla="*/ 415517 h 2102199"/>
              <a:gd name="connsiteX1551" fmla="*/ 1431313 w 12191684"/>
              <a:gd name="connsiteY1551" fmla="*/ 448844 h 2102199"/>
              <a:gd name="connsiteX1552" fmla="*/ 1353717 w 12191684"/>
              <a:gd name="connsiteY1552" fmla="*/ 477650 h 2102199"/>
              <a:gd name="connsiteX1553" fmla="*/ 1428862 w 12191684"/>
              <a:gd name="connsiteY1553" fmla="*/ 439929 h 2102199"/>
              <a:gd name="connsiteX1554" fmla="*/ 1337268 w 12191684"/>
              <a:gd name="connsiteY1554" fmla="*/ 486115 h 2102199"/>
              <a:gd name="connsiteX1555" fmla="*/ 1408020 w 12191684"/>
              <a:gd name="connsiteY1555" fmla="*/ 459208 h 2102199"/>
              <a:gd name="connsiteX1556" fmla="*/ 1344786 w 12191684"/>
              <a:gd name="connsiteY1556" fmla="*/ 488154 h 2102199"/>
              <a:gd name="connsiteX1557" fmla="*/ 1274811 w 12191684"/>
              <a:gd name="connsiteY1557" fmla="*/ 518876 h 2102199"/>
              <a:gd name="connsiteX1558" fmla="*/ 1337268 w 12191684"/>
              <a:gd name="connsiteY1558" fmla="*/ 486115 h 2102199"/>
              <a:gd name="connsiteX1559" fmla="*/ 1210670 w 12191684"/>
              <a:gd name="connsiteY1559" fmla="*/ 553582 h 2102199"/>
              <a:gd name="connsiteX1560" fmla="*/ 1249284 w 12191684"/>
              <a:gd name="connsiteY1560" fmla="*/ 532570 h 2102199"/>
              <a:gd name="connsiteX1561" fmla="*/ 1293986 w 12191684"/>
              <a:gd name="connsiteY1561" fmla="*/ 512306 h 2102199"/>
              <a:gd name="connsiteX1562" fmla="*/ 1210670 w 12191684"/>
              <a:gd name="connsiteY1562" fmla="*/ 553582 h 2102199"/>
              <a:gd name="connsiteX1563" fmla="*/ 1392192 w 12191684"/>
              <a:gd name="connsiteY1563" fmla="*/ 468368 h 2102199"/>
              <a:gd name="connsiteX1564" fmla="*/ 1431993 w 12191684"/>
              <a:gd name="connsiteY1564" fmla="*/ 450576 h 2102199"/>
              <a:gd name="connsiteX1565" fmla="*/ 1474540 w 12191684"/>
              <a:gd name="connsiteY1565" fmla="*/ 435882 h 2102199"/>
              <a:gd name="connsiteX1566" fmla="*/ 1392192 w 12191684"/>
              <a:gd name="connsiteY1566" fmla="*/ 468368 h 2102199"/>
              <a:gd name="connsiteX1567" fmla="*/ 1561020 w 12191684"/>
              <a:gd name="connsiteY1567" fmla="*/ 406283 h 2102199"/>
              <a:gd name="connsiteX1568" fmla="*/ 1612776 w 12191684"/>
              <a:gd name="connsiteY1568" fmla="*/ 388588 h 2102199"/>
              <a:gd name="connsiteX1569" fmla="*/ 1665106 w 12191684"/>
              <a:gd name="connsiteY1569" fmla="*/ 376919 h 2102199"/>
              <a:gd name="connsiteX1570" fmla="*/ 1561020 w 12191684"/>
              <a:gd name="connsiteY1570" fmla="*/ 406283 h 2102199"/>
              <a:gd name="connsiteX1571" fmla="*/ 1736018 w 12191684"/>
              <a:gd name="connsiteY1571" fmla="*/ 361099 h 2102199"/>
              <a:gd name="connsiteX1572" fmla="*/ 1778905 w 12191684"/>
              <a:gd name="connsiteY1572" fmla="*/ 351200 h 2102199"/>
              <a:gd name="connsiteX1573" fmla="*/ 1824784 w 12191684"/>
              <a:gd name="connsiteY1573" fmla="*/ 346530 h 2102199"/>
              <a:gd name="connsiteX1574" fmla="*/ 1736018 w 12191684"/>
              <a:gd name="connsiteY1574" fmla="*/ 361099 h 2102199"/>
              <a:gd name="connsiteX1575" fmla="*/ 1892028 w 12191684"/>
              <a:gd name="connsiteY1575" fmla="*/ 339290 h 2102199"/>
              <a:gd name="connsiteX1576" fmla="*/ 1941927 w 12191684"/>
              <a:gd name="connsiteY1576" fmla="*/ 333557 h 2102199"/>
              <a:gd name="connsiteX1577" fmla="*/ 1990003 w 12191684"/>
              <a:gd name="connsiteY1577" fmla="*/ 335083 h 2102199"/>
              <a:gd name="connsiteX1578" fmla="*/ 1892028 w 12191684"/>
              <a:gd name="connsiteY1578" fmla="*/ 339290 h 2102199"/>
              <a:gd name="connsiteX1579" fmla="*/ 2042430 w 12191684"/>
              <a:gd name="connsiteY1579" fmla="*/ 336126 h 2102199"/>
              <a:gd name="connsiteX1580" fmla="*/ 2074964 w 12191684"/>
              <a:gd name="connsiteY1580" fmla="*/ 336039 h 2102199"/>
              <a:gd name="connsiteX1581" fmla="*/ 2088982 w 12191684"/>
              <a:gd name="connsiteY1581" fmla="*/ 336115 h 2102199"/>
              <a:gd name="connsiteX1582" fmla="*/ 2134121 w 12191684"/>
              <a:gd name="connsiteY1582" fmla="*/ 343481 h 2102199"/>
              <a:gd name="connsiteX1583" fmla="*/ 2042430 w 12191684"/>
              <a:gd name="connsiteY1583" fmla="*/ 336126 h 2102199"/>
              <a:gd name="connsiteX1584" fmla="*/ 2196401 w 12191684"/>
              <a:gd name="connsiteY1584" fmla="*/ 353092 h 2102199"/>
              <a:gd name="connsiteX1585" fmla="*/ 2181230 w 12191684"/>
              <a:gd name="connsiteY1585" fmla="*/ 350173 h 2102199"/>
              <a:gd name="connsiteX1586" fmla="*/ 2226258 w 12191684"/>
              <a:gd name="connsiteY1586" fmla="*/ 355388 h 2102199"/>
              <a:gd name="connsiteX1587" fmla="*/ 2256580 w 12191684"/>
              <a:gd name="connsiteY1587" fmla="*/ 364342 h 2102199"/>
              <a:gd name="connsiteX1588" fmla="*/ 2268199 w 12191684"/>
              <a:gd name="connsiteY1588" fmla="*/ 367870 h 2102199"/>
              <a:gd name="connsiteX1589" fmla="*/ 2196401 w 12191684"/>
              <a:gd name="connsiteY1589" fmla="*/ 353092 h 2102199"/>
              <a:gd name="connsiteX1590" fmla="*/ 2312334 w 12191684"/>
              <a:gd name="connsiteY1590" fmla="*/ 379651 h 2102199"/>
              <a:gd name="connsiteX1591" fmla="*/ 2355261 w 12191684"/>
              <a:gd name="connsiteY1591" fmla="*/ 389808 h 2102199"/>
              <a:gd name="connsiteX1592" fmla="*/ 2395046 w 12191684"/>
              <a:gd name="connsiteY1592" fmla="*/ 407099 h 2102199"/>
              <a:gd name="connsiteX1593" fmla="*/ 2312334 w 12191684"/>
              <a:gd name="connsiteY1593" fmla="*/ 379651 h 2102199"/>
              <a:gd name="connsiteX1594" fmla="*/ 2436058 w 12191684"/>
              <a:gd name="connsiteY1594" fmla="*/ 423439 h 2102199"/>
              <a:gd name="connsiteX1595" fmla="*/ 2477032 w 12191684"/>
              <a:gd name="connsiteY1595" fmla="*/ 438269 h 2102199"/>
              <a:gd name="connsiteX1596" fmla="*/ 2514865 w 12191684"/>
              <a:gd name="connsiteY1596" fmla="*/ 460169 h 2102199"/>
              <a:gd name="connsiteX1597" fmla="*/ 2436058 w 12191684"/>
              <a:gd name="connsiteY1597" fmla="*/ 423439 h 2102199"/>
              <a:gd name="connsiteX1598" fmla="*/ 2553646 w 12191684"/>
              <a:gd name="connsiteY1598" fmla="*/ 480937 h 2102199"/>
              <a:gd name="connsiteX1599" fmla="*/ 2591200 w 12191684"/>
              <a:gd name="connsiteY1599" fmla="*/ 499398 h 2102199"/>
              <a:gd name="connsiteX1600" fmla="*/ 2625668 w 12191684"/>
              <a:gd name="connsiteY1600" fmla="*/ 524656 h 2102199"/>
              <a:gd name="connsiteX1601" fmla="*/ 2553646 w 12191684"/>
              <a:gd name="connsiteY1601" fmla="*/ 480937 h 2102199"/>
              <a:gd name="connsiteX1602" fmla="*/ 2662218 w 12191684"/>
              <a:gd name="connsiteY1602" fmla="*/ 549462 h 2102199"/>
              <a:gd name="connsiteX1603" fmla="*/ 2697819 w 12191684"/>
              <a:gd name="connsiteY1603" fmla="*/ 571751 h 2102199"/>
              <a:gd name="connsiteX1604" fmla="*/ 2729908 w 12191684"/>
              <a:gd name="connsiteY1604" fmla="*/ 600453 h 2102199"/>
              <a:gd name="connsiteX1605" fmla="*/ 2662218 w 12191684"/>
              <a:gd name="connsiteY1605" fmla="*/ 549462 h 2102199"/>
              <a:gd name="connsiteX1606" fmla="*/ 4539410 w 12191684"/>
              <a:gd name="connsiteY1606" fmla="*/ 1463169 h 2102199"/>
              <a:gd name="connsiteX1607" fmla="*/ 3365238 w 12191684"/>
              <a:gd name="connsiteY1607" fmla="*/ 1131114 h 2102199"/>
              <a:gd name="connsiteX1608" fmla="*/ 2836397 w 12191684"/>
              <a:gd name="connsiteY1608" fmla="*/ 694453 h 2102199"/>
              <a:gd name="connsiteX1609" fmla="*/ 2764412 w 12191684"/>
              <a:gd name="connsiteY1609" fmla="*/ 629084 h 2102199"/>
              <a:gd name="connsiteX1610" fmla="*/ 2823290 w 12191684"/>
              <a:gd name="connsiteY1610" fmla="*/ 674126 h 2102199"/>
              <a:gd name="connsiteX1611" fmla="*/ 2973227 w 12191684"/>
              <a:gd name="connsiteY1611" fmla="*/ 788178 h 2102199"/>
              <a:gd name="connsiteX1612" fmla="*/ 3345104 w 12191684"/>
              <a:gd name="connsiteY1612" fmla="*/ 1044166 h 2102199"/>
              <a:gd name="connsiteX1613" fmla="*/ 3920775 w 12191684"/>
              <a:gd name="connsiteY1613" fmla="*/ 1297578 h 2102199"/>
              <a:gd name="connsiteX1614" fmla="*/ 4545155 w 12191684"/>
              <a:gd name="connsiteY1614" fmla="*/ 1380465 h 2102199"/>
              <a:gd name="connsiteX1615" fmla="*/ 5504545 w 12191684"/>
              <a:gd name="connsiteY1615" fmla="*/ 1223331 h 2102199"/>
              <a:gd name="connsiteX1616" fmla="*/ 5684134 w 12191684"/>
              <a:gd name="connsiteY1616" fmla="*/ 1169689 h 2102199"/>
              <a:gd name="connsiteX1617" fmla="*/ 4539410 w 12191684"/>
              <a:gd name="connsiteY1617" fmla="*/ 1463169 h 2102199"/>
              <a:gd name="connsiteX1618" fmla="*/ 9223067 w 12191684"/>
              <a:gd name="connsiteY1618" fmla="*/ 349937 h 2102199"/>
              <a:gd name="connsiteX1619" fmla="*/ 8701050 w 12191684"/>
              <a:gd name="connsiteY1619" fmla="*/ 828816 h 2102199"/>
              <a:gd name="connsiteX1620" fmla="*/ 8035696 w 12191684"/>
              <a:gd name="connsiteY1620" fmla="*/ 1408572 h 2102199"/>
              <a:gd name="connsiteX1621" fmla="*/ 7387631 w 12191684"/>
              <a:gd name="connsiteY1621" fmla="*/ 1595198 h 2102199"/>
              <a:gd name="connsiteX1622" fmla="*/ 6176927 w 12191684"/>
              <a:gd name="connsiteY1622" fmla="*/ 1219957 h 2102199"/>
              <a:gd name="connsiteX1623" fmla="*/ 6345994 w 12191684"/>
              <a:gd name="connsiteY1623" fmla="*/ 1292285 h 2102199"/>
              <a:gd name="connsiteX1624" fmla="*/ 7169205 w 12191684"/>
              <a:gd name="connsiteY1624" fmla="*/ 1515612 h 2102199"/>
              <a:gd name="connsiteX1625" fmla="*/ 7299919 w 12191684"/>
              <a:gd name="connsiteY1625" fmla="*/ 1521061 h 2102199"/>
              <a:gd name="connsiteX1626" fmla="*/ 7581758 w 12191684"/>
              <a:gd name="connsiteY1626" fmla="*/ 1492749 h 2102199"/>
              <a:gd name="connsiteX1627" fmla="*/ 7981949 w 12191684"/>
              <a:gd name="connsiteY1627" fmla="*/ 1331475 h 2102199"/>
              <a:gd name="connsiteX1628" fmla="*/ 8337837 w 12191684"/>
              <a:gd name="connsiteY1628" fmla="*/ 1066694 h 2102199"/>
              <a:gd name="connsiteX1629" fmla="*/ 8635052 w 12191684"/>
              <a:gd name="connsiteY1629" fmla="*/ 797714 h 2102199"/>
              <a:gd name="connsiteX1630" fmla="*/ 9190273 w 12191684"/>
              <a:gd name="connsiteY1630" fmla="*/ 330526 h 2102199"/>
              <a:gd name="connsiteX1631" fmla="*/ 9217918 w 12191684"/>
              <a:gd name="connsiteY1631" fmla="*/ 338822 h 2102199"/>
              <a:gd name="connsiteX1632" fmla="*/ 9231972 w 12191684"/>
              <a:gd name="connsiteY1632" fmla="*/ 343248 h 2102199"/>
              <a:gd name="connsiteX1633" fmla="*/ 9223067 w 12191684"/>
              <a:gd name="connsiteY1633" fmla="*/ 349937 h 2102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</a:cxnLst>
            <a:rect l="l" t="t" r="r" b="b"/>
            <a:pathLst>
              <a:path w="12191684" h="2102199">
                <a:moveTo>
                  <a:pt x="11335344" y="1826536"/>
                </a:moveTo>
                <a:cubicBezTo>
                  <a:pt x="11073136" y="1668908"/>
                  <a:pt x="10841789" y="1459190"/>
                  <a:pt x="10618065" y="1256379"/>
                </a:cubicBezTo>
                <a:cubicBezTo>
                  <a:pt x="10534870" y="1180966"/>
                  <a:pt x="10448849" y="1102984"/>
                  <a:pt x="10362754" y="1029088"/>
                </a:cubicBezTo>
                <a:cubicBezTo>
                  <a:pt x="10164722" y="859131"/>
                  <a:pt x="9993982" y="730325"/>
                  <a:pt x="9825454" y="623729"/>
                </a:cubicBezTo>
                <a:cubicBezTo>
                  <a:pt x="9625284" y="497130"/>
                  <a:pt x="9432440" y="405091"/>
                  <a:pt x="9236528" y="342713"/>
                </a:cubicBezTo>
                <a:cubicBezTo>
                  <a:pt x="9249151" y="333278"/>
                  <a:pt x="9261849" y="323956"/>
                  <a:pt x="9274639" y="314780"/>
                </a:cubicBezTo>
                <a:cubicBezTo>
                  <a:pt x="9728781" y="434463"/>
                  <a:pt x="10114452" y="721403"/>
                  <a:pt x="10399917" y="958242"/>
                </a:cubicBezTo>
                <a:cubicBezTo>
                  <a:pt x="10494062" y="1036421"/>
                  <a:pt x="10587984" y="1119634"/>
                  <a:pt x="10678820" y="1200107"/>
                </a:cubicBezTo>
                <a:cubicBezTo>
                  <a:pt x="10891111" y="1388182"/>
                  <a:pt x="11110615" y="1582657"/>
                  <a:pt x="11355274" y="1733462"/>
                </a:cubicBezTo>
                <a:cubicBezTo>
                  <a:pt x="11476598" y="1808267"/>
                  <a:pt x="11607795" y="1868529"/>
                  <a:pt x="11756301" y="1917703"/>
                </a:cubicBezTo>
                <a:cubicBezTo>
                  <a:pt x="11879522" y="1958491"/>
                  <a:pt x="12014697" y="1991844"/>
                  <a:pt x="12181775" y="2022630"/>
                </a:cubicBezTo>
                <a:lnTo>
                  <a:pt x="12182110" y="2020808"/>
                </a:lnTo>
                <a:cubicBezTo>
                  <a:pt x="11930108" y="1974349"/>
                  <a:pt x="11634920" y="1903685"/>
                  <a:pt x="11356240" y="1731880"/>
                </a:cubicBezTo>
                <a:cubicBezTo>
                  <a:pt x="11111731" y="1581164"/>
                  <a:pt x="10892282" y="1386741"/>
                  <a:pt x="10680047" y="1198719"/>
                </a:cubicBezTo>
                <a:cubicBezTo>
                  <a:pt x="10589211" y="1118234"/>
                  <a:pt x="10495270" y="1035011"/>
                  <a:pt x="10401089" y="956814"/>
                </a:cubicBezTo>
                <a:cubicBezTo>
                  <a:pt x="10203447" y="792822"/>
                  <a:pt x="10034678" y="670358"/>
                  <a:pt x="9869980" y="571407"/>
                </a:cubicBezTo>
                <a:cubicBezTo>
                  <a:pt x="9667616" y="449827"/>
                  <a:pt x="9473471" y="365405"/>
                  <a:pt x="9276610" y="313380"/>
                </a:cubicBezTo>
                <a:cubicBezTo>
                  <a:pt x="9289177" y="304395"/>
                  <a:pt x="9301838" y="295546"/>
                  <a:pt x="9314573" y="286826"/>
                </a:cubicBezTo>
                <a:cubicBezTo>
                  <a:pt x="9317771" y="287494"/>
                  <a:pt x="9320950" y="288124"/>
                  <a:pt x="9324147" y="288810"/>
                </a:cubicBezTo>
                <a:cubicBezTo>
                  <a:pt x="9767431" y="383925"/>
                  <a:pt x="10136110" y="644064"/>
                  <a:pt x="10438289" y="885989"/>
                </a:cubicBezTo>
                <a:cubicBezTo>
                  <a:pt x="10541599" y="968835"/>
                  <a:pt x="10644483" y="1057929"/>
                  <a:pt x="10743963" y="1144093"/>
                </a:cubicBezTo>
                <a:cubicBezTo>
                  <a:pt x="10943612" y="1316989"/>
                  <a:pt x="11150047" y="1495774"/>
                  <a:pt x="11376132" y="1638798"/>
                </a:cubicBezTo>
                <a:cubicBezTo>
                  <a:pt x="11494204" y="1713510"/>
                  <a:pt x="11621014" y="1775167"/>
                  <a:pt x="11763812" y="1827298"/>
                </a:cubicBezTo>
                <a:cubicBezTo>
                  <a:pt x="11883538" y="1871020"/>
                  <a:pt x="12013303" y="1907812"/>
                  <a:pt x="12172126" y="1943079"/>
                </a:cubicBezTo>
                <a:lnTo>
                  <a:pt x="12172535" y="1941276"/>
                </a:lnTo>
                <a:cubicBezTo>
                  <a:pt x="11946636" y="1891099"/>
                  <a:pt x="11652060" y="1811193"/>
                  <a:pt x="11377136" y="1637229"/>
                </a:cubicBezTo>
                <a:cubicBezTo>
                  <a:pt x="11151163" y="1494275"/>
                  <a:pt x="10944765" y="1315539"/>
                  <a:pt x="10745190" y="1142685"/>
                </a:cubicBezTo>
                <a:cubicBezTo>
                  <a:pt x="10645673" y="1056512"/>
                  <a:pt x="10542789" y="967405"/>
                  <a:pt x="10439442" y="884541"/>
                </a:cubicBezTo>
                <a:cubicBezTo>
                  <a:pt x="10242916" y="727202"/>
                  <a:pt x="10076062" y="611167"/>
                  <a:pt x="9914320" y="519372"/>
                </a:cubicBezTo>
                <a:cubicBezTo>
                  <a:pt x="9712588" y="404874"/>
                  <a:pt x="9519669" y="328861"/>
                  <a:pt x="9324537" y="286992"/>
                </a:cubicBezTo>
                <a:cubicBezTo>
                  <a:pt x="9321935" y="286434"/>
                  <a:pt x="9319332" y="285914"/>
                  <a:pt x="9316730" y="285367"/>
                </a:cubicBezTo>
                <a:cubicBezTo>
                  <a:pt x="9329241" y="276824"/>
                  <a:pt x="9341846" y="268418"/>
                  <a:pt x="9354562" y="260148"/>
                </a:cubicBezTo>
                <a:cubicBezTo>
                  <a:pt x="9362129" y="261316"/>
                  <a:pt x="9369695" y="262522"/>
                  <a:pt x="9377262" y="263798"/>
                </a:cubicBezTo>
                <a:cubicBezTo>
                  <a:pt x="9812477" y="337056"/>
                  <a:pt x="10177234" y="582905"/>
                  <a:pt x="10476661" y="813732"/>
                </a:cubicBezTo>
                <a:cubicBezTo>
                  <a:pt x="10590457" y="901669"/>
                  <a:pt x="10703546" y="997450"/>
                  <a:pt x="10812898" y="1090080"/>
                </a:cubicBezTo>
                <a:cubicBezTo>
                  <a:pt x="10998511" y="1247319"/>
                  <a:pt x="11190463" y="1409914"/>
                  <a:pt x="11397010" y="1544131"/>
                </a:cubicBezTo>
                <a:cubicBezTo>
                  <a:pt x="11607647" y="1681055"/>
                  <a:pt x="11843734" y="1779562"/>
                  <a:pt x="12162478" y="1863528"/>
                </a:cubicBezTo>
                <a:lnTo>
                  <a:pt x="12162961" y="1861725"/>
                </a:lnTo>
                <a:cubicBezTo>
                  <a:pt x="11844403" y="1777816"/>
                  <a:pt x="11608483" y="1679386"/>
                  <a:pt x="11398033" y="1542573"/>
                </a:cubicBezTo>
                <a:cubicBezTo>
                  <a:pt x="11191579" y="1408420"/>
                  <a:pt x="10999664" y="1245864"/>
                  <a:pt x="10814088" y="1088661"/>
                </a:cubicBezTo>
                <a:cubicBezTo>
                  <a:pt x="10704717" y="996020"/>
                  <a:pt x="10591628" y="900226"/>
                  <a:pt x="10477795" y="812261"/>
                </a:cubicBezTo>
                <a:cubicBezTo>
                  <a:pt x="10283073" y="662146"/>
                  <a:pt x="10118059" y="552639"/>
                  <a:pt x="9958492" y="467633"/>
                </a:cubicBezTo>
                <a:cubicBezTo>
                  <a:pt x="9759289" y="361507"/>
                  <a:pt x="9569270" y="294231"/>
                  <a:pt x="9377578" y="261965"/>
                </a:cubicBezTo>
                <a:cubicBezTo>
                  <a:pt x="9370681" y="260806"/>
                  <a:pt x="9363802" y="259700"/>
                  <a:pt x="9356905" y="258629"/>
                </a:cubicBezTo>
                <a:cubicBezTo>
                  <a:pt x="9369342" y="250553"/>
                  <a:pt x="9381891" y="242615"/>
                  <a:pt x="9394514" y="234818"/>
                </a:cubicBezTo>
                <a:cubicBezTo>
                  <a:pt x="9406449" y="236002"/>
                  <a:pt x="9418404" y="237318"/>
                  <a:pt x="9430376" y="238787"/>
                </a:cubicBezTo>
                <a:cubicBezTo>
                  <a:pt x="9859011" y="291305"/>
                  <a:pt x="10219213" y="522373"/>
                  <a:pt x="10515033" y="741478"/>
                </a:cubicBezTo>
                <a:cubicBezTo>
                  <a:pt x="10640969" y="835028"/>
                  <a:pt x="10765770" y="938533"/>
                  <a:pt x="10886445" y="1038631"/>
                </a:cubicBezTo>
                <a:cubicBezTo>
                  <a:pt x="11056386" y="1179585"/>
                  <a:pt x="11232108" y="1325340"/>
                  <a:pt x="11417888" y="1449463"/>
                </a:cubicBezTo>
                <a:cubicBezTo>
                  <a:pt x="11624658" y="1587684"/>
                  <a:pt x="11851319" y="1690849"/>
                  <a:pt x="12152829" y="1783970"/>
                </a:cubicBezTo>
                <a:lnTo>
                  <a:pt x="12153386" y="1782194"/>
                </a:lnTo>
                <a:cubicBezTo>
                  <a:pt x="11852045" y="1689126"/>
                  <a:pt x="11625531" y="1586033"/>
                  <a:pt x="11418929" y="1447918"/>
                </a:cubicBezTo>
                <a:cubicBezTo>
                  <a:pt x="11233223" y="1323847"/>
                  <a:pt x="11057538" y="1178125"/>
                  <a:pt x="10887635" y="1037200"/>
                </a:cubicBezTo>
                <a:cubicBezTo>
                  <a:pt x="10766923" y="937085"/>
                  <a:pt x="10642121" y="833565"/>
                  <a:pt x="10516130" y="739985"/>
                </a:cubicBezTo>
                <a:cubicBezTo>
                  <a:pt x="10323824" y="597542"/>
                  <a:pt x="10160632" y="494659"/>
                  <a:pt x="10002553" y="416203"/>
                </a:cubicBezTo>
                <a:cubicBezTo>
                  <a:pt x="9805990" y="318649"/>
                  <a:pt x="9618908" y="260013"/>
                  <a:pt x="9430618" y="236941"/>
                </a:cubicBezTo>
                <a:cubicBezTo>
                  <a:pt x="9419426" y="235571"/>
                  <a:pt x="9408253" y="234364"/>
                  <a:pt x="9397080" y="233232"/>
                </a:cubicBezTo>
                <a:cubicBezTo>
                  <a:pt x="9409480" y="225610"/>
                  <a:pt x="9421973" y="218129"/>
                  <a:pt x="9434540" y="210791"/>
                </a:cubicBezTo>
                <a:cubicBezTo>
                  <a:pt x="9450789" y="211523"/>
                  <a:pt x="9467094" y="212511"/>
                  <a:pt x="9483510" y="213775"/>
                </a:cubicBezTo>
                <a:cubicBezTo>
                  <a:pt x="9909300" y="246586"/>
                  <a:pt x="10278945" y="474412"/>
                  <a:pt x="10553405" y="669224"/>
                </a:cubicBezTo>
                <a:cubicBezTo>
                  <a:pt x="10693525" y="769018"/>
                  <a:pt x="10831899" y="881604"/>
                  <a:pt x="10965717" y="990482"/>
                </a:cubicBezTo>
                <a:cubicBezTo>
                  <a:pt x="11117903" y="1114313"/>
                  <a:pt x="11275276" y="1242363"/>
                  <a:pt x="11438765" y="1354798"/>
                </a:cubicBezTo>
                <a:cubicBezTo>
                  <a:pt x="11639214" y="1492739"/>
                  <a:pt x="11863050" y="1603830"/>
                  <a:pt x="12143180" y="1704408"/>
                </a:cubicBezTo>
                <a:lnTo>
                  <a:pt x="12143812" y="1702658"/>
                </a:lnTo>
                <a:cubicBezTo>
                  <a:pt x="11863831" y="1602138"/>
                  <a:pt x="11640144" y="1491115"/>
                  <a:pt x="11439807" y="1353266"/>
                </a:cubicBezTo>
                <a:cubicBezTo>
                  <a:pt x="11276392" y="1240876"/>
                  <a:pt x="11119056" y="1112850"/>
                  <a:pt x="10966888" y="989041"/>
                </a:cubicBezTo>
                <a:cubicBezTo>
                  <a:pt x="10833051" y="880144"/>
                  <a:pt x="10694659" y="767538"/>
                  <a:pt x="10554483" y="667708"/>
                </a:cubicBezTo>
                <a:cubicBezTo>
                  <a:pt x="10365059" y="533260"/>
                  <a:pt x="10203652" y="437098"/>
                  <a:pt x="10046502" y="365080"/>
                </a:cubicBezTo>
                <a:cubicBezTo>
                  <a:pt x="9852709" y="276272"/>
                  <a:pt x="9668602" y="226173"/>
                  <a:pt x="9483639" y="211921"/>
                </a:cubicBezTo>
                <a:cubicBezTo>
                  <a:pt x="9468247" y="210733"/>
                  <a:pt x="9452853" y="209781"/>
                  <a:pt x="9437497" y="209058"/>
                </a:cubicBezTo>
                <a:cubicBezTo>
                  <a:pt x="9451886" y="200707"/>
                  <a:pt x="9466387" y="192540"/>
                  <a:pt x="9481018" y="184581"/>
                </a:cubicBezTo>
                <a:cubicBezTo>
                  <a:pt x="9499424" y="185535"/>
                  <a:pt x="9517940" y="186918"/>
                  <a:pt x="9536549" y="188755"/>
                </a:cubicBezTo>
                <a:cubicBezTo>
                  <a:pt x="9893572" y="223974"/>
                  <a:pt x="10238733" y="357502"/>
                  <a:pt x="10591777" y="596969"/>
                </a:cubicBezTo>
                <a:cubicBezTo>
                  <a:pt x="10748722" y="703816"/>
                  <a:pt x="10903010" y="827327"/>
                  <a:pt x="11052221" y="946771"/>
                </a:cubicBezTo>
                <a:cubicBezTo>
                  <a:pt x="11184050" y="1052314"/>
                  <a:pt x="11320378" y="1161447"/>
                  <a:pt x="11459625" y="1260134"/>
                </a:cubicBezTo>
                <a:cubicBezTo>
                  <a:pt x="11657080" y="1400147"/>
                  <a:pt x="11871212" y="1516036"/>
                  <a:pt x="12133531" y="1624846"/>
                </a:cubicBezTo>
                <a:lnTo>
                  <a:pt x="12134238" y="1623128"/>
                </a:lnTo>
                <a:cubicBezTo>
                  <a:pt x="11872067" y="1514374"/>
                  <a:pt x="11658047" y="1398546"/>
                  <a:pt x="11460703" y="1258617"/>
                </a:cubicBezTo>
                <a:cubicBezTo>
                  <a:pt x="11321493" y="1159964"/>
                  <a:pt x="11185184" y="1050845"/>
                  <a:pt x="11053374" y="945321"/>
                </a:cubicBezTo>
                <a:cubicBezTo>
                  <a:pt x="10904143" y="825853"/>
                  <a:pt x="10749838" y="702319"/>
                  <a:pt x="10592818" y="595432"/>
                </a:cubicBezTo>
                <a:cubicBezTo>
                  <a:pt x="10239514" y="355784"/>
                  <a:pt x="9894074" y="222156"/>
                  <a:pt x="9536736" y="186905"/>
                </a:cubicBezTo>
                <a:cubicBezTo>
                  <a:pt x="9519167" y="185172"/>
                  <a:pt x="9501654" y="183864"/>
                  <a:pt x="9484161" y="182888"/>
                </a:cubicBezTo>
                <a:cubicBezTo>
                  <a:pt x="9497211" y="175827"/>
                  <a:pt x="9510355" y="168928"/>
                  <a:pt x="9523610" y="162194"/>
                </a:cubicBezTo>
                <a:cubicBezTo>
                  <a:pt x="9545455" y="162099"/>
                  <a:pt x="9567466" y="162601"/>
                  <a:pt x="9589683" y="163741"/>
                </a:cubicBezTo>
                <a:cubicBezTo>
                  <a:pt x="9941871" y="181819"/>
                  <a:pt x="10282218" y="299894"/>
                  <a:pt x="10630149" y="524714"/>
                </a:cubicBezTo>
                <a:cubicBezTo>
                  <a:pt x="10807358" y="639651"/>
                  <a:pt x="10980534" y="776652"/>
                  <a:pt x="11147984" y="909141"/>
                </a:cubicBezTo>
                <a:cubicBezTo>
                  <a:pt x="11256165" y="994723"/>
                  <a:pt x="11368027" y="1083218"/>
                  <a:pt x="11480503" y="1165461"/>
                </a:cubicBezTo>
                <a:cubicBezTo>
                  <a:pt x="11673124" y="1306379"/>
                  <a:pt x="11883556" y="1430616"/>
                  <a:pt x="12123864" y="1545274"/>
                </a:cubicBezTo>
                <a:lnTo>
                  <a:pt x="12124682" y="1543597"/>
                </a:lnTo>
                <a:cubicBezTo>
                  <a:pt x="11884467" y="1428989"/>
                  <a:pt x="11674128" y="1304810"/>
                  <a:pt x="11481599" y="1163963"/>
                </a:cubicBezTo>
                <a:cubicBezTo>
                  <a:pt x="11369143" y="1081738"/>
                  <a:pt x="11257299" y="993254"/>
                  <a:pt x="11149155" y="907683"/>
                </a:cubicBezTo>
                <a:cubicBezTo>
                  <a:pt x="10981649" y="775168"/>
                  <a:pt x="10808455" y="638139"/>
                  <a:pt x="10631171" y="523152"/>
                </a:cubicBezTo>
                <a:cubicBezTo>
                  <a:pt x="10465599" y="416179"/>
                  <a:pt x="10298373" y="331993"/>
                  <a:pt x="10134102" y="272935"/>
                </a:cubicBezTo>
                <a:cubicBezTo>
                  <a:pt x="9955164" y="208603"/>
                  <a:pt x="9772024" y="171238"/>
                  <a:pt x="9589775" y="161883"/>
                </a:cubicBezTo>
                <a:cubicBezTo>
                  <a:pt x="9568917" y="160813"/>
                  <a:pt x="9548151" y="160279"/>
                  <a:pt x="9527440" y="160270"/>
                </a:cubicBezTo>
                <a:cubicBezTo>
                  <a:pt x="9536661" y="155615"/>
                  <a:pt x="9545919" y="151024"/>
                  <a:pt x="9555252" y="146533"/>
                </a:cubicBezTo>
                <a:cubicBezTo>
                  <a:pt x="9584031" y="143088"/>
                  <a:pt x="9613219" y="140459"/>
                  <a:pt x="9642853" y="138723"/>
                </a:cubicBezTo>
                <a:cubicBezTo>
                  <a:pt x="9963047" y="119970"/>
                  <a:pt x="10288947" y="219657"/>
                  <a:pt x="10668539" y="452459"/>
                </a:cubicBezTo>
                <a:cubicBezTo>
                  <a:pt x="10870717" y="576923"/>
                  <a:pt x="11066629" y="731163"/>
                  <a:pt x="11256108" y="880323"/>
                </a:cubicBezTo>
                <a:cubicBezTo>
                  <a:pt x="11336255" y="943423"/>
                  <a:pt x="11419133" y="1008670"/>
                  <a:pt x="11501380" y="1070794"/>
                </a:cubicBezTo>
                <a:cubicBezTo>
                  <a:pt x="11693556" y="1216030"/>
                  <a:pt x="11894004" y="1345207"/>
                  <a:pt x="12114215" y="1465703"/>
                </a:cubicBezTo>
                <a:lnTo>
                  <a:pt x="12115108" y="1464072"/>
                </a:lnTo>
                <a:cubicBezTo>
                  <a:pt x="11894990" y="1343619"/>
                  <a:pt x="11694597" y="1214491"/>
                  <a:pt x="11502496" y="1069312"/>
                </a:cubicBezTo>
                <a:cubicBezTo>
                  <a:pt x="11420268" y="1007199"/>
                  <a:pt x="11337389" y="941956"/>
                  <a:pt x="11257243" y="878862"/>
                </a:cubicBezTo>
                <a:cubicBezTo>
                  <a:pt x="11067744" y="729669"/>
                  <a:pt x="10871776" y="575396"/>
                  <a:pt x="10669506" y="450876"/>
                </a:cubicBezTo>
                <a:cubicBezTo>
                  <a:pt x="10493152" y="342717"/>
                  <a:pt x="10332450" y="265051"/>
                  <a:pt x="10178201" y="213438"/>
                </a:cubicBezTo>
                <a:cubicBezTo>
                  <a:pt x="9993480" y="151627"/>
                  <a:pt x="9818353" y="126581"/>
                  <a:pt x="9642742" y="136866"/>
                </a:cubicBezTo>
                <a:cubicBezTo>
                  <a:pt x="9615097" y="138485"/>
                  <a:pt x="9587675" y="140902"/>
                  <a:pt x="9560384" y="144075"/>
                </a:cubicBezTo>
                <a:cubicBezTo>
                  <a:pt x="9572096" y="138483"/>
                  <a:pt x="9583901" y="133025"/>
                  <a:pt x="9595799" y="127702"/>
                </a:cubicBezTo>
                <a:cubicBezTo>
                  <a:pt x="9628594" y="121957"/>
                  <a:pt x="9661946" y="117239"/>
                  <a:pt x="9695968" y="113701"/>
                </a:cubicBezTo>
                <a:cubicBezTo>
                  <a:pt x="10014915" y="80540"/>
                  <a:pt x="10336132" y="165226"/>
                  <a:pt x="10706911" y="380205"/>
                </a:cubicBezTo>
                <a:cubicBezTo>
                  <a:pt x="10940786" y="516268"/>
                  <a:pt x="11164659" y="693509"/>
                  <a:pt x="11381152" y="864913"/>
                </a:cubicBezTo>
                <a:cubicBezTo>
                  <a:pt x="11427407" y="901522"/>
                  <a:pt x="11475223" y="939379"/>
                  <a:pt x="11522258" y="976124"/>
                </a:cubicBezTo>
                <a:cubicBezTo>
                  <a:pt x="11715214" y="1126985"/>
                  <a:pt x="11911127" y="1264932"/>
                  <a:pt x="12104548" y="1386129"/>
                </a:cubicBezTo>
                <a:lnTo>
                  <a:pt x="12105552" y="1384553"/>
                </a:lnTo>
                <a:cubicBezTo>
                  <a:pt x="11912168" y="1263389"/>
                  <a:pt x="11716311" y="1125481"/>
                  <a:pt x="11523392" y="974659"/>
                </a:cubicBezTo>
                <a:cubicBezTo>
                  <a:pt x="11476375" y="937914"/>
                  <a:pt x="11428559" y="900059"/>
                  <a:pt x="11382305" y="863453"/>
                </a:cubicBezTo>
                <a:cubicBezTo>
                  <a:pt x="11165757" y="692009"/>
                  <a:pt x="10941827" y="514725"/>
                  <a:pt x="10707841" y="378595"/>
                </a:cubicBezTo>
                <a:cubicBezTo>
                  <a:pt x="10535316" y="278565"/>
                  <a:pt x="10376456" y="208175"/>
                  <a:pt x="10222187" y="163404"/>
                </a:cubicBezTo>
                <a:cubicBezTo>
                  <a:pt x="10040739" y="110751"/>
                  <a:pt x="9868548" y="93887"/>
                  <a:pt x="9695782" y="111851"/>
                </a:cubicBezTo>
                <a:cubicBezTo>
                  <a:pt x="9664494" y="115105"/>
                  <a:pt x="9633521" y="119377"/>
                  <a:pt x="9602734" y="124623"/>
                </a:cubicBezTo>
                <a:cubicBezTo>
                  <a:pt x="9613740" y="119760"/>
                  <a:pt x="9624820" y="115010"/>
                  <a:pt x="9635974" y="110386"/>
                </a:cubicBezTo>
                <a:cubicBezTo>
                  <a:pt x="9672952" y="101727"/>
                  <a:pt x="9710617" y="94437"/>
                  <a:pt x="9749101" y="88679"/>
                </a:cubicBezTo>
                <a:cubicBezTo>
                  <a:pt x="10062917" y="41715"/>
                  <a:pt x="10388781" y="113446"/>
                  <a:pt x="10745302" y="307951"/>
                </a:cubicBezTo>
                <a:cubicBezTo>
                  <a:pt x="11021248" y="458918"/>
                  <a:pt x="11280370" y="668722"/>
                  <a:pt x="11530977" y="871617"/>
                </a:cubicBezTo>
                <a:lnTo>
                  <a:pt x="11543118" y="881455"/>
                </a:lnTo>
                <a:cubicBezTo>
                  <a:pt x="11759033" y="1056315"/>
                  <a:pt x="11934347" y="1191392"/>
                  <a:pt x="12094899" y="1306547"/>
                </a:cubicBezTo>
                <a:lnTo>
                  <a:pt x="12095977" y="1305035"/>
                </a:lnTo>
                <a:cubicBezTo>
                  <a:pt x="11935462" y="1189899"/>
                  <a:pt x="11760168" y="1054846"/>
                  <a:pt x="11544289" y="880009"/>
                </a:cubicBezTo>
                <a:lnTo>
                  <a:pt x="11532148" y="870172"/>
                </a:lnTo>
                <a:cubicBezTo>
                  <a:pt x="11281486" y="667223"/>
                  <a:pt x="11022289" y="457366"/>
                  <a:pt x="10746194" y="306319"/>
                </a:cubicBezTo>
                <a:cubicBezTo>
                  <a:pt x="10577536" y="214306"/>
                  <a:pt x="10420553" y="151264"/>
                  <a:pt x="10266267" y="113588"/>
                </a:cubicBezTo>
                <a:cubicBezTo>
                  <a:pt x="10090730" y="70728"/>
                  <a:pt x="9916644" y="61726"/>
                  <a:pt x="9748822" y="86839"/>
                </a:cubicBezTo>
                <a:cubicBezTo>
                  <a:pt x="9714596" y="91961"/>
                  <a:pt x="9680798" y="98278"/>
                  <a:pt x="9647278" y="105774"/>
                </a:cubicBezTo>
                <a:cubicBezTo>
                  <a:pt x="9657020" y="101827"/>
                  <a:pt x="9666798" y="97962"/>
                  <a:pt x="9676670" y="94203"/>
                </a:cubicBezTo>
                <a:cubicBezTo>
                  <a:pt x="9717533" y="82305"/>
                  <a:pt x="9759345" y="72042"/>
                  <a:pt x="9802215" y="63652"/>
                </a:cubicBezTo>
                <a:cubicBezTo>
                  <a:pt x="10115754" y="2302"/>
                  <a:pt x="10436802" y="58577"/>
                  <a:pt x="10783674" y="235695"/>
                </a:cubicBezTo>
                <a:cubicBezTo>
                  <a:pt x="11063097" y="378603"/>
                  <a:pt x="11323836" y="585014"/>
                  <a:pt x="11563995" y="786782"/>
                </a:cubicBezTo>
                <a:cubicBezTo>
                  <a:pt x="11635887" y="847194"/>
                  <a:pt x="11706978" y="907745"/>
                  <a:pt x="11775710" y="966301"/>
                </a:cubicBezTo>
                <a:cubicBezTo>
                  <a:pt x="11883556" y="1058148"/>
                  <a:pt x="11985398" y="1144901"/>
                  <a:pt x="12085250" y="1226960"/>
                </a:cubicBezTo>
                <a:lnTo>
                  <a:pt x="12086421" y="1225525"/>
                </a:lnTo>
                <a:cubicBezTo>
                  <a:pt x="11986587" y="1143477"/>
                  <a:pt x="11884746" y="1056728"/>
                  <a:pt x="11776918" y="964888"/>
                </a:cubicBezTo>
                <a:cubicBezTo>
                  <a:pt x="11708168" y="906330"/>
                  <a:pt x="11637076" y="845779"/>
                  <a:pt x="11565184" y="785362"/>
                </a:cubicBezTo>
                <a:cubicBezTo>
                  <a:pt x="11324952" y="583523"/>
                  <a:pt x="11064101" y="377034"/>
                  <a:pt x="10784529" y="234043"/>
                </a:cubicBezTo>
                <a:cubicBezTo>
                  <a:pt x="10437267" y="56727"/>
                  <a:pt x="10115828" y="396"/>
                  <a:pt x="9801862" y="61834"/>
                </a:cubicBezTo>
                <a:cubicBezTo>
                  <a:pt x="9767283" y="68601"/>
                  <a:pt x="9733187" y="76571"/>
                  <a:pt x="9699389" y="85740"/>
                </a:cubicBezTo>
                <a:cubicBezTo>
                  <a:pt x="9749752" y="67454"/>
                  <a:pt x="9801676" y="51629"/>
                  <a:pt x="9855349" y="38630"/>
                </a:cubicBezTo>
                <a:cubicBezTo>
                  <a:pt x="9959570" y="13389"/>
                  <a:pt x="10061728" y="1757"/>
                  <a:pt x="10162045" y="1757"/>
                </a:cubicBezTo>
                <a:cubicBezTo>
                  <a:pt x="10869062" y="1757"/>
                  <a:pt x="11478681" y="580658"/>
                  <a:pt x="11980657" y="1057391"/>
                </a:cubicBezTo>
                <a:cubicBezTo>
                  <a:pt x="12013452" y="1088541"/>
                  <a:pt x="12044425" y="1117963"/>
                  <a:pt x="12075583" y="1147376"/>
                </a:cubicBezTo>
                <a:lnTo>
                  <a:pt x="12076865" y="1146022"/>
                </a:lnTo>
                <a:cubicBezTo>
                  <a:pt x="12045707" y="1116613"/>
                  <a:pt x="12014734" y="1087189"/>
                  <a:pt x="11981939" y="1056043"/>
                </a:cubicBezTo>
                <a:cubicBezTo>
                  <a:pt x="11697961" y="786360"/>
                  <a:pt x="11376114" y="480694"/>
                  <a:pt x="11020393" y="267917"/>
                </a:cubicBezTo>
                <a:cubicBezTo>
                  <a:pt x="10609327" y="22040"/>
                  <a:pt x="10228081" y="-53553"/>
                  <a:pt x="9854903" y="36823"/>
                </a:cubicBezTo>
                <a:cubicBezTo>
                  <a:pt x="9793831" y="51616"/>
                  <a:pt x="9734377" y="70049"/>
                  <a:pt x="9675629" y="92388"/>
                </a:cubicBezTo>
                <a:cubicBezTo>
                  <a:pt x="9647910" y="100420"/>
                  <a:pt x="9620377" y="109302"/>
                  <a:pt x="9592936" y="119050"/>
                </a:cubicBezTo>
                <a:cubicBezTo>
                  <a:pt x="9565403" y="126345"/>
                  <a:pt x="9538000" y="134477"/>
                  <a:pt x="9510616" y="143486"/>
                </a:cubicBezTo>
                <a:cubicBezTo>
                  <a:pt x="9485257" y="149558"/>
                  <a:pt x="9459936" y="156341"/>
                  <a:pt x="9434577" y="163865"/>
                </a:cubicBezTo>
                <a:cubicBezTo>
                  <a:pt x="9374436" y="168517"/>
                  <a:pt x="9314257" y="177695"/>
                  <a:pt x="9253073" y="191577"/>
                </a:cubicBezTo>
                <a:cubicBezTo>
                  <a:pt x="9251549" y="191921"/>
                  <a:pt x="9250043" y="192293"/>
                  <a:pt x="9248537" y="192642"/>
                </a:cubicBezTo>
                <a:cubicBezTo>
                  <a:pt x="9230988" y="195048"/>
                  <a:pt x="9213363" y="197783"/>
                  <a:pt x="9195645" y="200940"/>
                </a:cubicBezTo>
                <a:cubicBezTo>
                  <a:pt x="9145877" y="209800"/>
                  <a:pt x="9095830" y="221579"/>
                  <a:pt x="9044854" y="236407"/>
                </a:cubicBezTo>
                <a:cubicBezTo>
                  <a:pt x="9043813" y="236526"/>
                  <a:pt x="9042791" y="236625"/>
                  <a:pt x="9041767" y="236746"/>
                </a:cubicBezTo>
                <a:cubicBezTo>
                  <a:pt x="9030465" y="238064"/>
                  <a:pt x="9019142" y="239529"/>
                  <a:pt x="9007803" y="241070"/>
                </a:cubicBezTo>
                <a:cubicBezTo>
                  <a:pt x="8980436" y="242427"/>
                  <a:pt x="8952847" y="244413"/>
                  <a:pt x="8925053" y="247006"/>
                </a:cubicBezTo>
                <a:cubicBezTo>
                  <a:pt x="8896609" y="247224"/>
                  <a:pt x="8867941" y="248040"/>
                  <a:pt x="8839033" y="249481"/>
                </a:cubicBezTo>
                <a:cubicBezTo>
                  <a:pt x="8808804" y="248414"/>
                  <a:pt x="8778333" y="247982"/>
                  <a:pt x="8747546" y="248174"/>
                </a:cubicBezTo>
                <a:cubicBezTo>
                  <a:pt x="8658439" y="241072"/>
                  <a:pt x="8567455" y="238858"/>
                  <a:pt x="8474872" y="241619"/>
                </a:cubicBezTo>
                <a:cubicBezTo>
                  <a:pt x="8241368" y="248581"/>
                  <a:pt x="7991301" y="287263"/>
                  <a:pt x="7731584" y="356587"/>
                </a:cubicBezTo>
                <a:cubicBezTo>
                  <a:pt x="7263777" y="481467"/>
                  <a:pt x="6813131" y="680443"/>
                  <a:pt x="6377301" y="872868"/>
                </a:cubicBezTo>
                <a:cubicBezTo>
                  <a:pt x="6275236" y="917933"/>
                  <a:pt x="6169695" y="964535"/>
                  <a:pt x="6065715" y="1009382"/>
                </a:cubicBezTo>
                <a:cubicBezTo>
                  <a:pt x="6013828" y="1031767"/>
                  <a:pt x="5960397" y="1054807"/>
                  <a:pt x="5905647" y="1078081"/>
                </a:cubicBezTo>
                <a:cubicBezTo>
                  <a:pt x="5830744" y="1038378"/>
                  <a:pt x="5759874" y="1000821"/>
                  <a:pt x="5689972" y="964962"/>
                </a:cubicBezTo>
                <a:cubicBezTo>
                  <a:pt x="5166802" y="696549"/>
                  <a:pt x="4692954" y="460591"/>
                  <a:pt x="4191907" y="291296"/>
                </a:cubicBezTo>
                <a:cubicBezTo>
                  <a:pt x="3911721" y="196626"/>
                  <a:pt x="3652413" y="132948"/>
                  <a:pt x="3399185" y="96623"/>
                </a:cubicBezTo>
                <a:cubicBezTo>
                  <a:pt x="3118033" y="56296"/>
                  <a:pt x="2842365" y="51055"/>
                  <a:pt x="2579822" y="81048"/>
                </a:cubicBezTo>
                <a:cubicBezTo>
                  <a:pt x="2427171" y="98490"/>
                  <a:pt x="2275896" y="127929"/>
                  <a:pt x="2121888" y="170300"/>
                </a:cubicBezTo>
                <a:cubicBezTo>
                  <a:pt x="1996026" y="122692"/>
                  <a:pt x="1875668" y="109256"/>
                  <a:pt x="1754947" y="129265"/>
                </a:cubicBezTo>
                <a:cubicBezTo>
                  <a:pt x="1637943" y="148660"/>
                  <a:pt x="1517638" y="195667"/>
                  <a:pt x="1387159" y="272969"/>
                </a:cubicBezTo>
                <a:cubicBezTo>
                  <a:pt x="1272080" y="341148"/>
                  <a:pt x="1164122" y="423389"/>
                  <a:pt x="1059717" y="502921"/>
                </a:cubicBezTo>
                <a:cubicBezTo>
                  <a:pt x="1042133" y="516318"/>
                  <a:pt x="1024675" y="529616"/>
                  <a:pt x="1007329" y="542738"/>
                </a:cubicBezTo>
                <a:lnTo>
                  <a:pt x="1008452" y="544219"/>
                </a:lnTo>
                <a:cubicBezTo>
                  <a:pt x="1025799" y="531098"/>
                  <a:pt x="1043260" y="517798"/>
                  <a:pt x="1060845" y="504401"/>
                </a:cubicBezTo>
                <a:cubicBezTo>
                  <a:pt x="1263899" y="349720"/>
                  <a:pt x="1494044" y="174397"/>
                  <a:pt x="1755252" y="131100"/>
                </a:cubicBezTo>
                <a:cubicBezTo>
                  <a:pt x="1885447" y="109520"/>
                  <a:pt x="2007404" y="129286"/>
                  <a:pt x="2119229" y="171038"/>
                </a:cubicBezTo>
                <a:cubicBezTo>
                  <a:pt x="2091826" y="178602"/>
                  <a:pt x="2064330" y="186574"/>
                  <a:pt x="2036722" y="194964"/>
                </a:cubicBezTo>
                <a:cubicBezTo>
                  <a:pt x="1926366" y="165109"/>
                  <a:pt x="1807355" y="155064"/>
                  <a:pt x="1682011" y="180627"/>
                </a:cubicBezTo>
                <a:cubicBezTo>
                  <a:pt x="1564560" y="204803"/>
                  <a:pt x="1443270" y="255084"/>
                  <a:pt x="1311207" y="334341"/>
                </a:cubicBezTo>
                <a:cubicBezTo>
                  <a:pt x="1194632" y="404303"/>
                  <a:pt x="1084571" y="487357"/>
                  <a:pt x="978132" y="567676"/>
                </a:cubicBezTo>
                <a:cubicBezTo>
                  <a:pt x="959764" y="581535"/>
                  <a:pt x="941519" y="595304"/>
                  <a:pt x="923385" y="608894"/>
                </a:cubicBezTo>
                <a:lnTo>
                  <a:pt x="924501" y="610381"/>
                </a:lnTo>
                <a:cubicBezTo>
                  <a:pt x="942636" y="596791"/>
                  <a:pt x="960883" y="583021"/>
                  <a:pt x="979253" y="569159"/>
                </a:cubicBezTo>
                <a:cubicBezTo>
                  <a:pt x="1196037" y="405573"/>
                  <a:pt x="1420204" y="236419"/>
                  <a:pt x="1682384" y="182449"/>
                </a:cubicBezTo>
                <a:cubicBezTo>
                  <a:pt x="1806305" y="157174"/>
                  <a:pt x="1924042" y="166810"/>
                  <a:pt x="2033339" y="195996"/>
                </a:cubicBezTo>
                <a:cubicBezTo>
                  <a:pt x="2006158" y="204288"/>
                  <a:pt x="1978886" y="212979"/>
                  <a:pt x="1951464" y="222081"/>
                </a:cubicBezTo>
                <a:cubicBezTo>
                  <a:pt x="1833266" y="201665"/>
                  <a:pt x="1720691" y="204966"/>
                  <a:pt x="1609074" y="231988"/>
                </a:cubicBezTo>
                <a:cubicBezTo>
                  <a:pt x="1491196" y="260929"/>
                  <a:pt x="1368938" y="314469"/>
                  <a:pt x="1235315" y="395668"/>
                </a:cubicBezTo>
                <a:cubicBezTo>
                  <a:pt x="1117264" y="467403"/>
                  <a:pt x="1005122" y="551258"/>
                  <a:pt x="896672" y="632350"/>
                </a:cubicBezTo>
                <a:cubicBezTo>
                  <a:pt x="877478" y="646700"/>
                  <a:pt x="858406" y="660964"/>
                  <a:pt x="839441" y="675052"/>
                </a:cubicBezTo>
                <a:lnTo>
                  <a:pt x="840549" y="676545"/>
                </a:lnTo>
                <a:cubicBezTo>
                  <a:pt x="859516" y="662454"/>
                  <a:pt x="878588" y="648193"/>
                  <a:pt x="897783" y="633839"/>
                </a:cubicBezTo>
                <a:cubicBezTo>
                  <a:pt x="1118336" y="468924"/>
                  <a:pt x="1346398" y="298394"/>
                  <a:pt x="1609515" y="233795"/>
                </a:cubicBezTo>
                <a:cubicBezTo>
                  <a:pt x="1727369" y="205262"/>
                  <a:pt x="1840639" y="205838"/>
                  <a:pt x="1946946" y="223585"/>
                </a:cubicBezTo>
                <a:cubicBezTo>
                  <a:pt x="1935940" y="227253"/>
                  <a:pt x="1924934" y="230968"/>
                  <a:pt x="1913891" y="234766"/>
                </a:cubicBezTo>
                <a:cubicBezTo>
                  <a:pt x="1897922" y="240260"/>
                  <a:pt x="1881933" y="245896"/>
                  <a:pt x="1865908" y="251648"/>
                </a:cubicBezTo>
                <a:cubicBezTo>
                  <a:pt x="1751774" y="242619"/>
                  <a:pt x="1643226" y="253104"/>
                  <a:pt x="1536144" y="283348"/>
                </a:cubicBezTo>
                <a:cubicBezTo>
                  <a:pt x="1272659" y="357772"/>
                  <a:pt x="1041477" y="529222"/>
                  <a:pt x="817907" y="695026"/>
                </a:cubicBezTo>
                <a:cubicBezTo>
                  <a:pt x="797394" y="710241"/>
                  <a:pt x="776183" y="725971"/>
                  <a:pt x="755499" y="741206"/>
                </a:cubicBezTo>
                <a:lnTo>
                  <a:pt x="756601" y="742705"/>
                </a:lnTo>
                <a:cubicBezTo>
                  <a:pt x="777287" y="727467"/>
                  <a:pt x="798500" y="711736"/>
                  <a:pt x="819013" y="696521"/>
                </a:cubicBezTo>
                <a:cubicBezTo>
                  <a:pt x="1042449" y="530815"/>
                  <a:pt x="1273491" y="359469"/>
                  <a:pt x="1536651" y="285138"/>
                </a:cubicBezTo>
                <a:cubicBezTo>
                  <a:pt x="1650241" y="253054"/>
                  <a:pt x="1759089" y="245235"/>
                  <a:pt x="1862506" y="252877"/>
                </a:cubicBezTo>
                <a:cubicBezTo>
                  <a:pt x="1834879" y="262833"/>
                  <a:pt x="1807195" y="273168"/>
                  <a:pt x="1779420" y="283913"/>
                </a:cubicBezTo>
                <a:cubicBezTo>
                  <a:pt x="1669888" y="285043"/>
                  <a:pt x="1565690" y="301835"/>
                  <a:pt x="1463215" y="334715"/>
                </a:cubicBezTo>
                <a:cubicBezTo>
                  <a:pt x="1199198" y="419427"/>
                  <a:pt x="964551" y="591993"/>
                  <a:pt x="737633" y="758875"/>
                </a:cubicBezTo>
                <a:cubicBezTo>
                  <a:pt x="715918" y="774845"/>
                  <a:pt x="693462" y="791359"/>
                  <a:pt x="671555" y="807366"/>
                </a:cubicBezTo>
                <a:lnTo>
                  <a:pt x="672652" y="808868"/>
                </a:lnTo>
                <a:cubicBezTo>
                  <a:pt x="694563" y="792859"/>
                  <a:pt x="717019" y="776343"/>
                  <a:pt x="738735" y="760374"/>
                </a:cubicBezTo>
                <a:cubicBezTo>
                  <a:pt x="965535" y="593578"/>
                  <a:pt x="1200055" y="421104"/>
                  <a:pt x="1463784" y="336485"/>
                </a:cubicBezTo>
                <a:cubicBezTo>
                  <a:pt x="1570095" y="302374"/>
                  <a:pt x="1673974" y="287946"/>
                  <a:pt x="1773200" y="286336"/>
                </a:cubicBezTo>
                <a:cubicBezTo>
                  <a:pt x="1746406" y="296752"/>
                  <a:pt x="1719526" y="307542"/>
                  <a:pt x="1692531" y="318717"/>
                </a:cubicBezTo>
                <a:cubicBezTo>
                  <a:pt x="1587890" y="328671"/>
                  <a:pt x="1488184" y="350930"/>
                  <a:pt x="1390286" y="386078"/>
                </a:cubicBezTo>
                <a:cubicBezTo>
                  <a:pt x="1125825" y="481030"/>
                  <a:pt x="887811" y="654650"/>
                  <a:pt x="657634" y="822551"/>
                </a:cubicBezTo>
                <a:cubicBezTo>
                  <a:pt x="634627" y="839333"/>
                  <a:pt x="610838" y="856688"/>
                  <a:pt x="587611" y="873522"/>
                </a:cubicBezTo>
                <a:lnTo>
                  <a:pt x="588702" y="875030"/>
                </a:lnTo>
                <a:cubicBezTo>
                  <a:pt x="611930" y="858192"/>
                  <a:pt x="635720" y="840837"/>
                  <a:pt x="658729" y="824055"/>
                </a:cubicBezTo>
                <a:cubicBezTo>
                  <a:pt x="888800" y="656227"/>
                  <a:pt x="1126702" y="482689"/>
                  <a:pt x="1390912" y="387828"/>
                </a:cubicBezTo>
                <a:cubicBezTo>
                  <a:pt x="1491780" y="351612"/>
                  <a:pt x="1590643" y="331190"/>
                  <a:pt x="1685591" y="321586"/>
                </a:cubicBezTo>
                <a:cubicBezTo>
                  <a:pt x="1658960" y="332668"/>
                  <a:pt x="1632211" y="344135"/>
                  <a:pt x="1605327" y="355979"/>
                </a:cubicBezTo>
                <a:cubicBezTo>
                  <a:pt x="1505822" y="373446"/>
                  <a:pt x="1410725" y="400379"/>
                  <a:pt x="1317357" y="437444"/>
                </a:cubicBezTo>
                <a:cubicBezTo>
                  <a:pt x="1052550" y="542563"/>
                  <a:pt x="811272" y="717175"/>
                  <a:pt x="577936" y="886038"/>
                </a:cubicBezTo>
                <a:cubicBezTo>
                  <a:pt x="553539" y="903694"/>
                  <a:pt x="528311" y="921952"/>
                  <a:pt x="503666" y="939678"/>
                </a:cubicBezTo>
                <a:lnTo>
                  <a:pt x="504754" y="941190"/>
                </a:lnTo>
                <a:cubicBezTo>
                  <a:pt x="529396" y="923461"/>
                  <a:pt x="554626" y="905205"/>
                  <a:pt x="579025" y="887547"/>
                </a:cubicBezTo>
                <a:cubicBezTo>
                  <a:pt x="812268" y="718750"/>
                  <a:pt x="1053452" y="544208"/>
                  <a:pt x="1318041" y="439172"/>
                </a:cubicBezTo>
                <a:cubicBezTo>
                  <a:pt x="1413694" y="401200"/>
                  <a:pt x="1507439" y="375760"/>
                  <a:pt x="1597758" y="359331"/>
                </a:cubicBezTo>
                <a:cubicBezTo>
                  <a:pt x="1571257" y="371068"/>
                  <a:pt x="1544619" y="383180"/>
                  <a:pt x="1517820" y="395679"/>
                </a:cubicBezTo>
                <a:cubicBezTo>
                  <a:pt x="1423700" y="419384"/>
                  <a:pt x="1333314" y="450175"/>
                  <a:pt x="1244428" y="488811"/>
                </a:cubicBezTo>
                <a:cubicBezTo>
                  <a:pt x="979430" y="604001"/>
                  <a:pt x="735034" y="779511"/>
                  <a:pt x="498682" y="949244"/>
                </a:cubicBezTo>
                <a:cubicBezTo>
                  <a:pt x="472748" y="967868"/>
                  <a:pt x="445930" y="987125"/>
                  <a:pt x="419722" y="1005838"/>
                </a:cubicBezTo>
                <a:lnTo>
                  <a:pt x="420804" y="1007352"/>
                </a:lnTo>
                <a:cubicBezTo>
                  <a:pt x="447016" y="988634"/>
                  <a:pt x="473833" y="969376"/>
                  <a:pt x="499768" y="950751"/>
                </a:cubicBezTo>
                <a:cubicBezTo>
                  <a:pt x="736038" y="781076"/>
                  <a:pt x="980354" y="605625"/>
                  <a:pt x="1245170" y="490515"/>
                </a:cubicBezTo>
                <a:cubicBezTo>
                  <a:pt x="1329934" y="453670"/>
                  <a:pt x="1416975" y="423714"/>
                  <a:pt x="1507887" y="400319"/>
                </a:cubicBezTo>
                <a:cubicBezTo>
                  <a:pt x="1482326" y="412314"/>
                  <a:pt x="1456621" y="424655"/>
                  <a:pt x="1430740" y="437364"/>
                </a:cubicBezTo>
                <a:cubicBezTo>
                  <a:pt x="1341813" y="466215"/>
                  <a:pt x="1255871" y="500343"/>
                  <a:pt x="1171501" y="540178"/>
                </a:cubicBezTo>
                <a:cubicBezTo>
                  <a:pt x="906543" y="665280"/>
                  <a:pt x="659251" y="841544"/>
                  <a:pt x="420098" y="1012001"/>
                </a:cubicBezTo>
                <a:cubicBezTo>
                  <a:pt x="392407" y="1031738"/>
                  <a:pt x="363774" y="1052149"/>
                  <a:pt x="335776" y="1071998"/>
                </a:cubicBezTo>
                <a:lnTo>
                  <a:pt x="336853" y="1073512"/>
                </a:lnTo>
                <a:cubicBezTo>
                  <a:pt x="364855" y="1053660"/>
                  <a:pt x="393487" y="1033253"/>
                  <a:pt x="421178" y="1013515"/>
                </a:cubicBezTo>
                <a:cubicBezTo>
                  <a:pt x="660262" y="843104"/>
                  <a:pt x="907488" y="666888"/>
                  <a:pt x="1172295" y="541858"/>
                </a:cubicBezTo>
                <a:cubicBezTo>
                  <a:pt x="1252708" y="503890"/>
                  <a:pt x="1334550" y="471101"/>
                  <a:pt x="1419052" y="443132"/>
                </a:cubicBezTo>
                <a:cubicBezTo>
                  <a:pt x="1392922" y="456048"/>
                  <a:pt x="1366616" y="469333"/>
                  <a:pt x="1340112" y="482993"/>
                </a:cubicBezTo>
                <a:cubicBezTo>
                  <a:pt x="1257882" y="515392"/>
                  <a:pt x="1177504" y="551509"/>
                  <a:pt x="1098576" y="591543"/>
                </a:cubicBezTo>
                <a:cubicBezTo>
                  <a:pt x="832345" y="727754"/>
                  <a:pt x="580689" y="905700"/>
                  <a:pt x="337316" y="1077789"/>
                </a:cubicBezTo>
                <a:cubicBezTo>
                  <a:pt x="308721" y="1098011"/>
                  <a:pt x="280230" y="1118156"/>
                  <a:pt x="251832" y="1138151"/>
                </a:cubicBezTo>
                <a:lnTo>
                  <a:pt x="252903" y="1139671"/>
                </a:lnTo>
                <a:cubicBezTo>
                  <a:pt x="281301" y="1119673"/>
                  <a:pt x="309794" y="1099526"/>
                  <a:pt x="338390" y="1079306"/>
                </a:cubicBezTo>
                <a:cubicBezTo>
                  <a:pt x="581708" y="907256"/>
                  <a:pt x="833312" y="729347"/>
                  <a:pt x="1099420" y="593197"/>
                </a:cubicBezTo>
                <a:cubicBezTo>
                  <a:pt x="1172786" y="555986"/>
                  <a:pt x="1247399" y="522142"/>
                  <a:pt x="1323596" y="491540"/>
                </a:cubicBezTo>
                <a:cubicBezTo>
                  <a:pt x="1312423" y="497348"/>
                  <a:pt x="1301222" y="503206"/>
                  <a:pt x="1289976" y="509147"/>
                </a:cubicBezTo>
                <a:cubicBezTo>
                  <a:pt x="1277875" y="515541"/>
                  <a:pt x="1265797" y="521986"/>
                  <a:pt x="1253733" y="528473"/>
                </a:cubicBezTo>
                <a:cubicBezTo>
                  <a:pt x="1177153" y="563645"/>
                  <a:pt x="1101229" y="601731"/>
                  <a:pt x="1025651" y="642906"/>
                </a:cubicBezTo>
                <a:cubicBezTo>
                  <a:pt x="760645" y="788154"/>
                  <a:pt x="507255" y="966087"/>
                  <a:pt x="262208" y="1138162"/>
                </a:cubicBezTo>
                <a:cubicBezTo>
                  <a:pt x="230665" y="1160311"/>
                  <a:pt x="199229" y="1182384"/>
                  <a:pt x="167890" y="1204309"/>
                </a:cubicBezTo>
                <a:lnTo>
                  <a:pt x="168953" y="1205831"/>
                </a:lnTo>
                <a:cubicBezTo>
                  <a:pt x="200296" y="1183907"/>
                  <a:pt x="231734" y="1161832"/>
                  <a:pt x="263277" y="1139683"/>
                </a:cubicBezTo>
                <a:cubicBezTo>
                  <a:pt x="508283" y="967636"/>
                  <a:pt x="761628" y="789732"/>
                  <a:pt x="1026543" y="644536"/>
                </a:cubicBezTo>
                <a:cubicBezTo>
                  <a:pt x="1093157" y="608245"/>
                  <a:pt x="1160040" y="574361"/>
                  <a:pt x="1227402" y="542747"/>
                </a:cubicBezTo>
                <a:cubicBezTo>
                  <a:pt x="1207356" y="553656"/>
                  <a:pt x="1187357" y="564681"/>
                  <a:pt x="1167411" y="575828"/>
                </a:cubicBezTo>
                <a:cubicBezTo>
                  <a:pt x="1096360" y="612824"/>
                  <a:pt x="1024879" y="652254"/>
                  <a:pt x="952731" y="694271"/>
                </a:cubicBezTo>
                <a:cubicBezTo>
                  <a:pt x="690499" y="847458"/>
                  <a:pt x="436915" y="1024344"/>
                  <a:pt x="191683" y="1195407"/>
                </a:cubicBezTo>
                <a:cubicBezTo>
                  <a:pt x="155663" y="1220537"/>
                  <a:pt x="119754" y="1245581"/>
                  <a:pt x="83946" y="1270467"/>
                </a:cubicBezTo>
                <a:lnTo>
                  <a:pt x="85008" y="1271991"/>
                </a:lnTo>
                <a:cubicBezTo>
                  <a:pt x="120816" y="1247107"/>
                  <a:pt x="156722" y="1222060"/>
                  <a:pt x="192746" y="1196932"/>
                </a:cubicBezTo>
                <a:cubicBezTo>
                  <a:pt x="437951" y="1025891"/>
                  <a:pt x="691501" y="849025"/>
                  <a:pt x="953670" y="695878"/>
                </a:cubicBezTo>
                <a:cubicBezTo>
                  <a:pt x="1005801" y="665516"/>
                  <a:pt x="1057579" y="636526"/>
                  <a:pt x="1109104" y="608804"/>
                </a:cubicBezTo>
                <a:cubicBezTo>
                  <a:pt x="771015" y="802332"/>
                  <a:pt x="446897" y="1026969"/>
                  <a:pt x="131898" y="1245308"/>
                </a:cubicBezTo>
                <a:cubicBezTo>
                  <a:pt x="88609" y="1275317"/>
                  <a:pt x="43843" y="1306344"/>
                  <a:pt x="0" y="1336623"/>
                </a:cubicBezTo>
                <a:lnTo>
                  <a:pt x="1056" y="1338151"/>
                </a:lnTo>
                <a:cubicBezTo>
                  <a:pt x="44899" y="1307872"/>
                  <a:pt x="89666" y="1276844"/>
                  <a:pt x="132958" y="1246836"/>
                </a:cubicBezTo>
                <a:cubicBezTo>
                  <a:pt x="466059" y="1015946"/>
                  <a:pt x="804194" y="781577"/>
                  <a:pt x="1157584" y="583060"/>
                </a:cubicBezTo>
                <a:cubicBezTo>
                  <a:pt x="1220527" y="550087"/>
                  <a:pt x="1283127" y="519036"/>
                  <a:pt x="1345534" y="489855"/>
                </a:cubicBezTo>
                <a:cubicBezTo>
                  <a:pt x="1403045" y="465354"/>
                  <a:pt x="1461004" y="442478"/>
                  <a:pt x="1519527" y="421139"/>
                </a:cubicBezTo>
                <a:cubicBezTo>
                  <a:pt x="1579201" y="402119"/>
                  <a:pt x="1639936" y="384879"/>
                  <a:pt x="1701892" y="369402"/>
                </a:cubicBezTo>
                <a:cubicBezTo>
                  <a:pt x="1752469" y="359501"/>
                  <a:pt x="1804295" y="350993"/>
                  <a:pt x="1857529" y="343774"/>
                </a:cubicBezTo>
                <a:cubicBezTo>
                  <a:pt x="1909318" y="339766"/>
                  <a:pt x="1962581" y="337308"/>
                  <a:pt x="2017536" y="336422"/>
                </a:cubicBezTo>
                <a:cubicBezTo>
                  <a:pt x="2058790" y="338675"/>
                  <a:pt x="2098203" y="341893"/>
                  <a:pt x="2135496" y="345483"/>
                </a:cubicBezTo>
                <a:cubicBezTo>
                  <a:pt x="2142914" y="346191"/>
                  <a:pt x="2150351" y="346931"/>
                  <a:pt x="2157769" y="347692"/>
                </a:cubicBezTo>
                <a:cubicBezTo>
                  <a:pt x="2170764" y="350058"/>
                  <a:pt x="2183517" y="352473"/>
                  <a:pt x="2196029" y="354920"/>
                </a:cubicBezTo>
                <a:cubicBezTo>
                  <a:pt x="2227094" y="360962"/>
                  <a:pt x="2258365" y="367511"/>
                  <a:pt x="2290081" y="374604"/>
                </a:cubicBezTo>
                <a:cubicBezTo>
                  <a:pt x="2331836" y="387608"/>
                  <a:pt x="2373406" y="401427"/>
                  <a:pt x="2415199" y="416075"/>
                </a:cubicBezTo>
                <a:cubicBezTo>
                  <a:pt x="2454816" y="433815"/>
                  <a:pt x="2494192" y="452194"/>
                  <a:pt x="2533493" y="471151"/>
                </a:cubicBezTo>
                <a:cubicBezTo>
                  <a:pt x="2570248" y="492891"/>
                  <a:pt x="2606835" y="515134"/>
                  <a:pt x="2643459" y="537824"/>
                </a:cubicBezTo>
                <a:cubicBezTo>
                  <a:pt x="2678132" y="563565"/>
                  <a:pt x="2712525" y="589548"/>
                  <a:pt x="2746621" y="615514"/>
                </a:cubicBezTo>
                <a:cubicBezTo>
                  <a:pt x="2776404" y="642374"/>
                  <a:pt x="2805908" y="669225"/>
                  <a:pt x="2835133" y="695831"/>
                </a:cubicBezTo>
                <a:cubicBezTo>
                  <a:pt x="3001523" y="847264"/>
                  <a:pt x="3173583" y="1003857"/>
                  <a:pt x="3364178" y="1132655"/>
                </a:cubicBezTo>
                <a:cubicBezTo>
                  <a:pt x="3541443" y="1252447"/>
                  <a:pt x="3729864" y="1341529"/>
                  <a:pt x="3924196" y="1397425"/>
                </a:cubicBezTo>
                <a:cubicBezTo>
                  <a:pt x="4123678" y="1454812"/>
                  <a:pt x="4330707" y="1477554"/>
                  <a:pt x="4539503" y="1465026"/>
                </a:cubicBezTo>
                <a:cubicBezTo>
                  <a:pt x="4779495" y="1450625"/>
                  <a:pt x="5035214" y="1398081"/>
                  <a:pt x="5321293" y="1304390"/>
                </a:cubicBezTo>
                <a:cubicBezTo>
                  <a:pt x="5449330" y="1262456"/>
                  <a:pt x="5576009" y="1214856"/>
                  <a:pt x="5702707" y="1163931"/>
                </a:cubicBezTo>
                <a:cubicBezTo>
                  <a:pt x="5714010" y="1160410"/>
                  <a:pt x="5725295" y="1156881"/>
                  <a:pt x="5736561" y="1153336"/>
                </a:cubicBezTo>
                <a:cubicBezTo>
                  <a:pt x="5750170" y="1150252"/>
                  <a:pt x="5763704" y="1147160"/>
                  <a:pt x="5777183" y="1144063"/>
                </a:cubicBezTo>
                <a:cubicBezTo>
                  <a:pt x="5790047" y="1142209"/>
                  <a:pt x="5802987" y="1140332"/>
                  <a:pt x="5815982" y="1138428"/>
                </a:cubicBezTo>
                <a:cubicBezTo>
                  <a:pt x="5829200" y="1137602"/>
                  <a:pt x="5842344" y="1136769"/>
                  <a:pt x="5855414" y="1135931"/>
                </a:cubicBezTo>
                <a:cubicBezTo>
                  <a:pt x="5868706" y="1136161"/>
                  <a:pt x="5882036" y="1136383"/>
                  <a:pt x="5895366" y="1136595"/>
                </a:cubicBezTo>
                <a:cubicBezTo>
                  <a:pt x="5908844" y="1137879"/>
                  <a:pt x="5922342" y="1139157"/>
                  <a:pt x="5935857" y="1140424"/>
                </a:cubicBezTo>
                <a:cubicBezTo>
                  <a:pt x="5949521" y="1142763"/>
                  <a:pt x="5963223" y="1145095"/>
                  <a:pt x="5976943" y="1147418"/>
                </a:cubicBezTo>
                <a:cubicBezTo>
                  <a:pt x="5990756" y="1150800"/>
                  <a:pt x="6004607" y="1154176"/>
                  <a:pt x="6018476" y="1157541"/>
                </a:cubicBezTo>
                <a:cubicBezTo>
                  <a:pt x="6032456" y="1161958"/>
                  <a:pt x="6046474" y="1166365"/>
                  <a:pt x="6060528" y="1170761"/>
                </a:cubicBezTo>
                <a:cubicBezTo>
                  <a:pt x="6075085" y="1176359"/>
                  <a:pt x="6089679" y="1181946"/>
                  <a:pt x="6104310" y="1187516"/>
                </a:cubicBezTo>
                <a:cubicBezTo>
                  <a:pt x="6117956" y="1193669"/>
                  <a:pt x="6131639" y="1199814"/>
                  <a:pt x="6145360" y="1205936"/>
                </a:cubicBezTo>
                <a:cubicBezTo>
                  <a:pt x="6405039" y="1339311"/>
                  <a:pt x="6683718" y="1468954"/>
                  <a:pt x="6961989" y="1540275"/>
                </a:cubicBezTo>
                <a:cubicBezTo>
                  <a:pt x="7111851" y="1578682"/>
                  <a:pt x="7253013" y="1597940"/>
                  <a:pt x="7386423" y="1597940"/>
                </a:cubicBezTo>
                <a:cubicBezTo>
                  <a:pt x="7626525" y="1597937"/>
                  <a:pt x="7841512" y="1535551"/>
                  <a:pt x="8036700" y="1410138"/>
                </a:cubicBezTo>
                <a:cubicBezTo>
                  <a:pt x="8282808" y="1251991"/>
                  <a:pt x="8496102" y="1037530"/>
                  <a:pt x="8702351" y="830131"/>
                </a:cubicBezTo>
                <a:cubicBezTo>
                  <a:pt x="8871084" y="660478"/>
                  <a:pt x="9042753" y="487887"/>
                  <a:pt x="9234669" y="344105"/>
                </a:cubicBezTo>
                <a:cubicBezTo>
                  <a:pt x="9694759" y="490443"/>
                  <a:pt x="10078125" y="787265"/>
                  <a:pt x="10361546" y="1030505"/>
                </a:cubicBezTo>
                <a:cubicBezTo>
                  <a:pt x="10447622" y="1104382"/>
                  <a:pt x="10533643" y="1182355"/>
                  <a:pt x="10616819" y="1257760"/>
                </a:cubicBezTo>
                <a:cubicBezTo>
                  <a:pt x="10840618" y="1460633"/>
                  <a:pt x="11072020" y="1670408"/>
                  <a:pt x="11334396" y="1828133"/>
                </a:cubicBezTo>
                <a:cubicBezTo>
                  <a:pt x="11618820" y="1999113"/>
                  <a:pt x="11927227" y="2062620"/>
                  <a:pt x="12191424" y="2102200"/>
                </a:cubicBezTo>
                <a:lnTo>
                  <a:pt x="12191684" y="2100360"/>
                </a:lnTo>
                <a:cubicBezTo>
                  <a:pt x="11927691" y="2060798"/>
                  <a:pt x="11619508" y="1997347"/>
                  <a:pt x="11335344" y="1826536"/>
                </a:cubicBezTo>
                <a:close/>
                <a:moveTo>
                  <a:pt x="9233813" y="341867"/>
                </a:moveTo>
                <a:cubicBezTo>
                  <a:pt x="9228701" y="340246"/>
                  <a:pt x="9223588" y="338628"/>
                  <a:pt x="9218457" y="337048"/>
                </a:cubicBezTo>
                <a:cubicBezTo>
                  <a:pt x="9209757" y="334362"/>
                  <a:pt x="9201019" y="331748"/>
                  <a:pt x="9192262" y="329173"/>
                </a:cubicBezTo>
                <a:cubicBezTo>
                  <a:pt x="9204960" y="320560"/>
                  <a:pt x="9217750" y="312073"/>
                  <a:pt x="9230615" y="303726"/>
                </a:cubicBezTo>
                <a:cubicBezTo>
                  <a:pt x="9244131" y="306946"/>
                  <a:pt x="9257610" y="310309"/>
                  <a:pt x="9271033" y="313817"/>
                </a:cubicBezTo>
                <a:cubicBezTo>
                  <a:pt x="9271274" y="313880"/>
                  <a:pt x="9271497" y="313945"/>
                  <a:pt x="9271739" y="314008"/>
                </a:cubicBezTo>
                <a:cubicBezTo>
                  <a:pt x="9259153" y="323064"/>
                  <a:pt x="9246511" y="332348"/>
                  <a:pt x="9233813" y="341867"/>
                </a:cubicBezTo>
                <a:close/>
                <a:moveTo>
                  <a:pt x="2101326" y="336221"/>
                </a:moveTo>
                <a:cubicBezTo>
                  <a:pt x="2120995" y="336424"/>
                  <a:pt x="2140702" y="336795"/>
                  <a:pt x="2160464" y="337348"/>
                </a:cubicBezTo>
                <a:cubicBezTo>
                  <a:pt x="2179018" y="342142"/>
                  <a:pt x="2197200" y="347099"/>
                  <a:pt x="2214917" y="352140"/>
                </a:cubicBezTo>
                <a:cubicBezTo>
                  <a:pt x="2195806" y="349863"/>
                  <a:pt x="2176768" y="347760"/>
                  <a:pt x="2157769" y="345821"/>
                </a:cubicBezTo>
                <a:cubicBezTo>
                  <a:pt x="2138582" y="342341"/>
                  <a:pt x="2119768" y="339140"/>
                  <a:pt x="2101326" y="336221"/>
                </a:cubicBezTo>
                <a:close/>
                <a:moveTo>
                  <a:pt x="1538003" y="405510"/>
                </a:moveTo>
                <a:cubicBezTo>
                  <a:pt x="1561535" y="395889"/>
                  <a:pt x="1585066" y="386523"/>
                  <a:pt x="1608600" y="377407"/>
                </a:cubicBezTo>
                <a:cubicBezTo>
                  <a:pt x="1633025" y="372557"/>
                  <a:pt x="1657740" y="368129"/>
                  <a:pt x="1682797" y="364146"/>
                </a:cubicBezTo>
                <a:cubicBezTo>
                  <a:pt x="1659183" y="371468"/>
                  <a:pt x="1635667" y="379003"/>
                  <a:pt x="1612261" y="386800"/>
                </a:cubicBezTo>
                <a:cubicBezTo>
                  <a:pt x="1587237" y="392674"/>
                  <a:pt x="1562487" y="398902"/>
                  <a:pt x="1538003" y="405510"/>
                </a:cubicBezTo>
                <a:close/>
                <a:moveTo>
                  <a:pt x="1593040" y="393284"/>
                </a:moveTo>
                <a:cubicBezTo>
                  <a:pt x="1568224" y="401710"/>
                  <a:pt x="1543522" y="410410"/>
                  <a:pt x="1518921" y="419382"/>
                </a:cubicBezTo>
                <a:cubicBezTo>
                  <a:pt x="1497261" y="426287"/>
                  <a:pt x="1475727" y="433402"/>
                  <a:pt x="1454341" y="440781"/>
                </a:cubicBezTo>
                <a:cubicBezTo>
                  <a:pt x="1477545" y="430701"/>
                  <a:pt x="1500735" y="420881"/>
                  <a:pt x="1523922" y="411303"/>
                </a:cubicBezTo>
                <a:cubicBezTo>
                  <a:pt x="1546739" y="404980"/>
                  <a:pt x="1569760" y="398962"/>
                  <a:pt x="1593040" y="393284"/>
                </a:cubicBezTo>
                <a:close/>
                <a:moveTo>
                  <a:pt x="8780620" y="253210"/>
                </a:moveTo>
                <a:cubicBezTo>
                  <a:pt x="8712855" y="258443"/>
                  <a:pt x="8643697" y="266927"/>
                  <a:pt x="8572828" y="278719"/>
                </a:cubicBezTo>
                <a:cubicBezTo>
                  <a:pt x="8358417" y="314402"/>
                  <a:pt x="8132889" y="378155"/>
                  <a:pt x="7841587" y="485433"/>
                </a:cubicBezTo>
                <a:cubicBezTo>
                  <a:pt x="7723738" y="528923"/>
                  <a:pt x="7607321" y="574751"/>
                  <a:pt x="7488487" y="621800"/>
                </a:cubicBezTo>
                <a:cubicBezTo>
                  <a:pt x="7058477" y="793532"/>
                  <a:pt x="6609801" y="937018"/>
                  <a:pt x="6116822" y="1060459"/>
                </a:cubicBezTo>
                <a:cubicBezTo>
                  <a:pt x="6063856" y="1073612"/>
                  <a:pt x="6007879" y="1087395"/>
                  <a:pt x="5949708" y="1101437"/>
                </a:cubicBezTo>
                <a:cubicBezTo>
                  <a:pt x="5943052" y="1097914"/>
                  <a:pt x="5936415" y="1094399"/>
                  <a:pt x="5929797" y="1090891"/>
                </a:cubicBezTo>
                <a:cubicBezTo>
                  <a:pt x="5984826" y="1072716"/>
                  <a:pt x="6038944" y="1054560"/>
                  <a:pt x="6091873" y="1036679"/>
                </a:cubicBezTo>
                <a:cubicBezTo>
                  <a:pt x="6419335" y="925661"/>
                  <a:pt x="6740012" y="805191"/>
                  <a:pt x="7079540" y="677651"/>
                </a:cubicBezTo>
                <a:cubicBezTo>
                  <a:pt x="7195530" y="634077"/>
                  <a:pt x="7315479" y="589018"/>
                  <a:pt x="7434424" y="544864"/>
                </a:cubicBezTo>
                <a:cubicBezTo>
                  <a:pt x="7565157" y="496595"/>
                  <a:pt x="7680533" y="456661"/>
                  <a:pt x="7787153" y="422783"/>
                </a:cubicBezTo>
                <a:cubicBezTo>
                  <a:pt x="8144416" y="309409"/>
                  <a:pt x="8459199" y="252312"/>
                  <a:pt x="8747230" y="250328"/>
                </a:cubicBezTo>
                <a:cubicBezTo>
                  <a:pt x="8758403" y="251204"/>
                  <a:pt x="8769520" y="252182"/>
                  <a:pt x="8780620" y="253210"/>
                </a:cubicBezTo>
                <a:close/>
                <a:moveTo>
                  <a:pt x="8957011" y="248672"/>
                </a:moveTo>
                <a:cubicBezTo>
                  <a:pt x="8946229" y="250438"/>
                  <a:pt x="8935427" y="252301"/>
                  <a:pt x="8924570" y="254268"/>
                </a:cubicBezTo>
                <a:cubicBezTo>
                  <a:pt x="8912914" y="253377"/>
                  <a:pt x="8901201" y="252563"/>
                  <a:pt x="8889470" y="251868"/>
                </a:cubicBezTo>
                <a:cubicBezTo>
                  <a:pt x="8899751" y="250728"/>
                  <a:pt x="8910051" y="249646"/>
                  <a:pt x="8920368" y="248668"/>
                </a:cubicBezTo>
                <a:cubicBezTo>
                  <a:pt x="8932564" y="248562"/>
                  <a:pt x="8944778" y="248551"/>
                  <a:pt x="8957011" y="248672"/>
                </a:cubicBezTo>
                <a:close/>
                <a:moveTo>
                  <a:pt x="9504703" y="153510"/>
                </a:moveTo>
                <a:cubicBezTo>
                  <a:pt x="9498996" y="155944"/>
                  <a:pt x="9493288" y="158418"/>
                  <a:pt x="9487581" y="160932"/>
                </a:cubicBezTo>
                <a:cubicBezTo>
                  <a:pt x="9479884" y="161184"/>
                  <a:pt x="9472206" y="161495"/>
                  <a:pt x="9464509" y="161896"/>
                </a:cubicBezTo>
                <a:cubicBezTo>
                  <a:pt x="9467298" y="160872"/>
                  <a:pt x="9470087" y="159842"/>
                  <a:pt x="9472875" y="158835"/>
                </a:cubicBezTo>
                <a:cubicBezTo>
                  <a:pt x="9483435" y="156949"/>
                  <a:pt x="9494051" y="155170"/>
                  <a:pt x="9504703" y="153510"/>
                </a:cubicBezTo>
                <a:close/>
                <a:moveTo>
                  <a:pt x="9483008" y="155250"/>
                </a:moveTo>
                <a:cubicBezTo>
                  <a:pt x="9494069" y="151348"/>
                  <a:pt x="9505205" y="147561"/>
                  <a:pt x="9516397" y="143904"/>
                </a:cubicBezTo>
                <a:cubicBezTo>
                  <a:pt x="9525005" y="141896"/>
                  <a:pt x="9533631" y="139935"/>
                  <a:pt x="9542313" y="138074"/>
                </a:cubicBezTo>
                <a:cubicBezTo>
                  <a:pt x="9532106" y="142116"/>
                  <a:pt x="9521900" y="146280"/>
                  <a:pt x="9511693" y="150573"/>
                </a:cubicBezTo>
                <a:cubicBezTo>
                  <a:pt x="9502119" y="152023"/>
                  <a:pt x="9492564" y="153603"/>
                  <a:pt x="9483008" y="155250"/>
                </a:cubicBezTo>
                <a:close/>
                <a:moveTo>
                  <a:pt x="1949753" y="317842"/>
                </a:moveTo>
                <a:cubicBezTo>
                  <a:pt x="1951129" y="317609"/>
                  <a:pt x="1952486" y="317364"/>
                  <a:pt x="1953881" y="317132"/>
                </a:cubicBezTo>
                <a:cubicBezTo>
                  <a:pt x="1975892" y="313438"/>
                  <a:pt x="1997867" y="309972"/>
                  <a:pt x="2019786" y="306721"/>
                </a:cubicBezTo>
                <a:cubicBezTo>
                  <a:pt x="2041983" y="310576"/>
                  <a:pt x="2063772" y="314851"/>
                  <a:pt x="2085115" y="319452"/>
                </a:cubicBezTo>
                <a:cubicBezTo>
                  <a:pt x="2062378" y="320913"/>
                  <a:pt x="2039641" y="322599"/>
                  <a:pt x="2016886" y="324522"/>
                </a:cubicBezTo>
                <a:cubicBezTo>
                  <a:pt x="1994056" y="321830"/>
                  <a:pt x="1971691" y="319608"/>
                  <a:pt x="1949753" y="317842"/>
                </a:cubicBezTo>
                <a:close/>
                <a:moveTo>
                  <a:pt x="1870481" y="313376"/>
                </a:moveTo>
                <a:cubicBezTo>
                  <a:pt x="1878085" y="311458"/>
                  <a:pt x="1885689" y="309545"/>
                  <a:pt x="1893329" y="307671"/>
                </a:cubicBezTo>
                <a:cubicBezTo>
                  <a:pt x="1910322" y="303491"/>
                  <a:pt x="1927277" y="299461"/>
                  <a:pt x="1944195" y="295557"/>
                </a:cubicBezTo>
                <a:cubicBezTo>
                  <a:pt x="1967861" y="298410"/>
                  <a:pt x="1991137" y="301835"/>
                  <a:pt x="2013985" y="305717"/>
                </a:cubicBezTo>
                <a:cubicBezTo>
                  <a:pt x="1993870" y="308732"/>
                  <a:pt x="1973754" y="311913"/>
                  <a:pt x="1953565" y="315299"/>
                </a:cubicBezTo>
                <a:cubicBezTo>
                  <a:pt x="1949791" y="315933"/>
                  <a:pt x="1946017" y="316600"/>
                  <a:pt x="1942242" y="317245"/>
                </a:cubicBezTo>
                <a:cubicBezTo>
                  <a:pt x="1917888" y="315393"/>
                  <a:pt x="1894017" y="314112"/>
                  <a:pt x="1870481" y="313376"/>
                </a:cubicBezTo>
                <a:close/>
                <a:moveTo>
                  <a:pt x="1934416" y="318591"/>
                </a:moveTo>
                <a:cubicBezTo>
                  <a:pt x="1910377" y="322752"/>
                  <a:pt x="1886525" y="327130"/>
                  <a:pt x="1862859" y="331752"/>
                </a:cubicBezTo>
                <a:cubicBezTo>
                  <a:pt x="1838259" y="332228"/>
                  <a:pt x="1814078" y="333181"/>
                  <a:pt x="1790181" y="334605"/>
                </a:cubicBezTo>
                <a:cubicBezTo>
                  <a:pt x="1814451" y="327896"/>
                  <a:pt x="1838836" y="321406"/>
                  <a:pt x="1863361" y="315167"/>
                </a:cubicBezTo>
                <a:cubicBezTo>
                  <a:pt x="1887436" y="315780"/>
                  <a:pt x="1911121" y="316957"/>
                  <a:pt x="1934416" y="318591"/>
                </a:cubicBezTo>
                <a:close/>
                <a:moveTo>
                  <a:pt x="9408867" y="180989"/>
                </a:moveTo>
                <a:cubicBezTo>
                  <a:pt x="9400538" y="181043"/>
                  <a:pt x="9392228" y="181211"/>
                  <a:pt x="9383899" y="181438"/>
                </a:cubicBezTo>
                <a:cubicBezTo>
                  <a:pt x="9398177" y="176674"/>
                  <a:pt x="9412585" y="172114"/>
                  <a:pt x="9427086" y="167755"/>
                </a:cubicBezTo>
                <a:cubicBezTo>
                  <a:pt x="9430284" y="167076"/>
                  <a:pt x="9433518" y="166423"/>
                  <a:pt x="9436734" y="165763"/>
                </a:cubicBezTo>
                <a:cubicBezTo>
                  <a:pt x="9441159" y="165419"/>
                  <a:pt x="9445602" y="165131"/>
                  <a:pt x="9450046" y="164838"/>
                </a:cubicBezTo>
                <a:cubicBezTo>
                  <a:pt x="9436846" y="169807"/>
                  <a:pt x="9423628" y="174968"/>
                  <a:pt x="9410391" y="180354"/>
                </a:cubicBezTo>
                <a:cubicBezTo>
                  <a:pt x="9409889" y="180562"/>
                  <a:pt x="9409387" y="180781"/>
                  <a:pt x="9408867" y="180989"/>
                </a:cubicBezTo>
                <a:close/>
                <a:moveTo>
                  <a:pt x="9403828" y="183079"/>
                </a:moveTo>
                <a:cubicBezTo>
                  <a:pt x="9385033" y="190820"/>
                  <a:pt x="9366293" y="198958"/>
                  <a:pt x="9347535" y="207511"/>
                </a:cubicBezTo>
                <a:cubicBezTo>
                  <a:pt x="9334725" y="207669"/>
                  <a:pt x="9321917" y="208013"/>
                  <a:pt x="9309088" y="208497"/>
                </a:cubicBezTo>
                <a:cubicBezTo>
                  <a:pt x="9331491" y="199759"/>
                  <a:pt x="9354097" y="191471"/>
                  <a:pt x="9377002" y="183719"/>
                </a:cubicBezTo>
                <a:cubicBezTo>
                  <a:pt x="9385925" y="183408"/>
                  <a:pt x="9394867" y="183193"/>
                  <a:pt x="9403828" y="183079"/>
                </a:cubicBezTo>
                <a:close/>
                <a:moveTo>
                  <a:pt x="9343407" y="209398"/>
                </a:moveTo>
                <a:cubicBezTo>
                  <a:pt x="9331267" y="214976"/>
                  <a:pt x="9319128" y="220732"/>
                  <a:pt x="9306969" y="226664"/>
                </a:cubicBezTo>
                <a:cubicBezTo>
                  <a:pt x="9293788" y="226084"/>
                  <a:pt x="9280607" y="225677"/>
                  <a:pt x="9267389" y="225428"/>
                </a:cubicBezTo>
                <a:cubicBezTo>
                  <a:pt x="9279528" y="220310"/>
                  <a:pt x="9291724" y="215327"/>
                  <a:pt x="9304013" y="210488"/>
                </a:cubicBezTo>
                <a:cubicBezTo>
                  <a:pt x="9317101" y="209967"/>
                  <a:pt x="9330226" y="209586"/>
                  <a:pt x="9343407" y="209398"/>
                </a:cubicBezTo>
                <a:close/>
                <a:moveTo>
                  <a:pt x="2177512" y="287083"/>
                </a:moveTo>
                <a:cubicBezTo>
                  <a:pt x="2201495" y="284670"/>
                  <a:pt x="2225459" y="282513"/>
                  <a:pt x="2249441" y="280630"/>
                </a:cubicBezTo>
                <a:cubicBezTo>
                  <a:pt x="2269631" y="290907"/>
                  <a:pt x="2289393" y="301571"/>
                  <a:pt x="2308690" y="312484"/>
                </a:cubicBezTo>
                <a:cubicBezTo>
                  <a:pt x="2285545" y="312441"/>
                  <a:pt x="2262436" y="312633"/>
                  <a:pt x="2239365" y="313062"/>
                </a:cubicBezTo>
                <a:cubicBezTo>
                  <a:pt x="2218338" y="303716"/>
                  <a:pt x="2197739" y="295062"/>
                  <a:pt x="2177512" y="287083"/>
                </a:cubicBezTo>
                <a:close/>
                <a:moveTo>
                  <a:pt x="2235107" y="313136"/>
                </a:moveTo>
                <a:cubicBezTo>
                  <a:pt x="2212036" y="313594"/>
                  <a:pt x="2188983" y="314283"/>
                  <a:pt x="2165967" y="315213"/>
                </a:cubicBezTo>
                <a:cubicBezTo>
                  <a:pt x="2144178" y="308039"/>
                  <a:pt x="2122892" y="301498"/>
                  <a:pt x="2101977" y="295555"/>
                </a:cubicBezTo>
                <a:cubicBezTo>
                  <a:pt x="2125829" y="292608"/>
                  <a:pt x="2149644" y="289924"/>
                  <a:pt x="2173441" y="287499"/>
                </a:cubicBezTo>
                <a:cubicBezTo>
                  <a:pt x="2194430" y="295683"/>
                  <a:pt x="2215010" y="304268"/>
                  <a:pt x="2235107" y="313136"/>
                </a:cubicBezTo>
                <a:close/>
                <a:moveTo>
                  <a:pt x="5851658" y="1114549"/>
                </a:moveTo>
                <a:cubicBezTo>
                  <a:pt x="5845951" y="1113135"/>
                  <a:pt x="5840243" y="1111718"/>
                  <a:pt x="5834573" y="1110305"/>
                </a:cubicBezTo>
                <a:cubicBezTo>
                  <a:pt x="5834331" y="1110248"/>
                  <a:pt x="5834108" y="1110192"/>
                  <a:pt x="5833867" y="1110134"/>
                </a:cubicBezTo>
                <a:cubicBezTo>
                  <a:pt x="5839109" y="1107950"/>
                  <a:pt x="5844352" y="1105756"/>
                  <a:pt x="5849576" y="1103562"/>
                </a:cubicBezTo>
                <a:cubicBezTo>
                  <a:pt x="5853109" y="1104696"/>
                  <a:pt x="5856603" y="1105819"/>
                  <a:pt x="5860154" y="1106961"/>
                </a:cubicBezTo>
                <a:cubicBezTo>
                  <a:pt x="5862646" y="1107758"/>
                  <a:pt x="5865137" y="1108558"/>
                  <a:pt x="5867609" y="1109355"/>
                </a:cubicBezTo>
                <a:cubicBezTo>
                  <a:pt x="5862292" y="1111086"/>
                  <a:pt x="5856975" y="1112819"/>
                  <a:pt x="5851658" y="1114549"/>
                </a:cubicBezTo>
                <a:close/>
                <a:moveTo>
                  <a:pt x="5870640" y="1110326"/>
                </a:moveTo>
                <a:cubicBezTo>
                  <a:pt x="5876607" y="1112244"/>
                  <a:pt x="5882594" y="1114163"/>
                  <a:pt x="5888580" y="1116087"/>
                </a:cubicBezTo>
                <a:cubicBezTo>
                  <a:pt x="5883356" y="1117329"/>
                  <a:pt x="5878113" y="1118571"/>
                  <a:pt x="5872852" y="1119814"/>
                </a:cubicBezTo>
                <a:cubicBezTo>
                  <a:pt x="5866922" y="1118340"/>
                  <a:pt x="5860991" y="1116868"/>
                  <a:pt x="5855060" y="1115395"/>
                </a:cubicBezTo>
                <a:cubicBezTo>
                  <a:pt x="5860266" y="1113705"/>
                  <a:pt x="5865453" y="1112016"/>
                  <a:pt x="5870640" y="1110326"/>
                </a:cubicBezTo>
                <a:close/>
                <a:moveTo>
                  <a:pt x="5830985" y="1111333"/>
                </a:moveTo>
                <a:cubicBezTo>
                  <a:pt x="5832045" y="1111594"/>
                  <a:pt x="5833067" y="1111848"/>
                  <a:pt x="5834127" y="1112108"/>
                </a:cubicBezTo>
                <a:cubicBezTo>
                  <a:pt x="5838849" y="1113282"/>
                  <a:pt x="5843590" y="1114458"/>
                  <a:pt x="5848312" y="1115635"/>
                </a:cubicBezTo>
                <a:cubicBezTo>
                  <a:pt x="5843106" y="1117327"/>
                  <a:pt x="5837882" y="1119017"/>
                  <a:pt x="5832658" y="1120705"/>
                </a:cubicBezTo>
                <a:cubicBezTo>
                  <a:pt x="5826969" y="1119716"/>
                  <a:pt x="5821281" y="1118727"/>
                  <a:pt x="5815610" y="1117740"/>
                </a:cubicBezTo>
                <a:cubicBezTo>
                  <a:pt x="5820741" y="1115607"/>
                  <a:pt x="5825854" y="1113475"/>
                  <a:pt x="5830985" y="1111333"/>
                </a:cubicBezTo>
                <a:close/>
                <a:moveTo>
                  <a:pt x="5812654" y="1117227"/>
                </a:moveTo>
                <a:cubicBezTo>
                  <a:pt x="5807003" y="1116243"/>
                  <a:pt x="5801351" y="1115260"/>
                  <a:pt x="5795718" y="1114280"/>
                </a:cubicBezTo>
                <a:cubicBezTo>
                  <a:pt x="5730036" y="1102854"/>
                  <a:pt x="5668016" y="1092060"/>
                  <a:pt x="5605494" y="1081530"/>
                </a:cubicBezTo>
                <a:cubicBezTo>
                  <a:pt x="5306272" y="1031137"/>
                  <a:pt x="4980241" y="964321"/>
                  <a:pt x="4579418" y="871262"/>
                </a:cubicBezTo>
                <a:cubicBezTo>
                  <a:pt x="4271012" y="800485"/>
                  <a:pt x="3959686" y="713461"/>
                  <a:pt x="3658623" y="629303"/>
                </a:cubicBezTo>
                <a:cubicBezTo>
                  <a:pt x="3517982" y="589990"/>
                  <a:pt x="3372562" y="549343"/>
                  <a:pt x="3231066" y="511406"/>
                </a:cubicBezTo>
                <a:cubicBezTo>
                  <a:pt x="3045565" y="461939"/>
                  <a:pt x="2895609" y="427086"/>
                  <a:pt x="2759114" y="401723"/>
                </a:cubicBezTo>
                <a:cubicBezTo>
                  <a:pt x="2649854" y="381414"/>
                  <a:pt x="2544276" y="365786"/>
                  <a:pt x="2441152" y="354691"/>
                </a:cubicBezTo>
                <a:cubicBezTo>
                  <a:pt x="2422821" y="340874"/>
                  <a:pt x="2404862" y="327786"/>
                  <a:pt x="2387163" y="315367"/>
                </a:cubicBezTo>
                <a:cubicBezTo>
                  <a:pt x="2497371" y="318085"/>
                  <a:pt x="2608880" y="326094"/>
                  <a:pt x="2723047" y="339424"/>
                </a:cubicBezTo>
                <a:cubicBezTo>
                  <a:pt x="2870939" y="356688"/>
                  <a:pt x="3030710" y="384582"/>
                  <a:pt x="3211508" y="424699"/>
                </a:cubicBezTo>
                <a:cubicBezTo>
                  <a:pt x="3526124" y="494907"/>
                  <a:pt x="3848865" y="584893"/>
                  <a:pt x="4160971" y="671914"/>
                </a:cubicBezTo>
                <a:cubicBezTo>
                  <a:pt x="4299920" y="710655"/>
                  <a:pt x="4443592" y="750717"/>
                  <a:pt x="4584642" y="788500"/>
                </a:cubicBezTo>
                <a:cubicBezTo>
                  <a:pt x="4624111" y="799164"/>
                  <a:pt x="4663431" y="809813"/>
                  <a:pt x="4702639" y="820424"/>
                </a:cubicBezTo>
                <a:cubicBezTo>
                  <a:pt x="5021866" y="906849"/>
                  <a:pt x="5323394" y="988480"/>
                  <a:pt x="5621966" y="1060016"/>
                </a:cubicBezTo>
                <a:cubicBezTo>
                  <a:pt x="5689563" y="1076211"/>
                  <a:pt x="5757086" y="1092973"/>
                  <a:pt x="5828345" y="1110675"/>
                </a:cubicBezTo>
                <a:cubicBezTo>
                  <a:pt x="5823121" y="1112860"/>
                  <a:pt x="5817897" y="1115044"/>
                  <a:pt x="5812654" y="1117227"/>
                </a:cubicBezTo>
                <a:close/>
                <a:moveTo>
                  <a:pt x="5831227" y="1109476"/>
                </a:moveTo>
                <a:cubicBezTo>
                  <a:pt x="5759056" y="1091549"/>
                  <a:pt x="5690772" y="1074592"/>
                  <a:pt x="5622394" y="1058211"/>
                </a:cubicBezTo>
                <a:cubicBezTo>
                  <a:pt x="5323859" y="986678"/>
                  <a:pt x="5022331" y="905053"/>
                  <a:pt x="4703123" y="818634"/>
                </a:cubicBezTo>
                <a:cubicBezTo>
                  <a:pt x="4663914" y="808020"/>
                  <a:pt x="4624594" y="797373"/>
                  <a:pt x="4585126" y="786710"/>
                </a:cubicBezTo>
                <a:cubicBezTo>
                  <a:pt x="4444075" y="748927"/>
                  <a:pt x="4300404" y="708867"/>
                  <a:pt x="4161454" y="670127"/>
                </a:cubicBezTo>
                <a:cubicBezTo>
                  <a:pt x="3849330" y="583097"/>
                  <a:pt x="3526571" y="493107"/>
                  <a:pt x="3211899" y="422889"/>
                </a:cubicBezTo>
                <a:cubicBezTo>
                  <a:pt x="3031045" y="382756"/>
                  <a:pt x="2871218" y="354853"/>
                  <a:pt x="2723252" y="337582"/>
                </a:cubicBezTo>
                <a:cubicBezTo>
                  <a:pt x="2608062" y="324133"/>
                  <a:pt x="2495586" y="316102"/>
                  <a:pt x="2384430" y="313449"/>
                </a:cubicBezTo>
                <a:cubicBezTo>
                  <a:pt x="2365170" y="299980"/>
                  <a:pt x="2346244" y="287332"/>
                  <a:pt x="2327598" y="275438"/>
                </a:cubicBezTo>
                <a:cubicBezTo>
                  <a:pt x="2446636" y="268936"/>
                  <a:pt x="2565990" y="268908"/>
                  <a:pt x="2687297" y="275300"/>
                </a:cubicBezTo>
                <a:cubicBezTo>
                  <a:pt x="2845488" y="283631"/>
                  <a:pt x="3010706" y="303549"/>
                  <a:pt x="3192415" y="336199"/>
                </a:cubicBezTo>
                <a:cubicBezTo>
                  <a:pt x="3667992" y="422124"/>
                  <a:pt x="4157978" y="571842"/>
                  <a:pt x="4590294" y="703937"/>
                </a:cubicBezTo>
                <a:cubicBezTo>
                  <a:pt x="4779923" y="762251"/>
                  <a:pt x="4968324" y="822882"/>
                  <a:pt x="5150535" y="881516"/>
                </a:cubicBezTo>
                <a:cubicBezTo>
                  <a:pt x="5319063" y="935754"/>
                  <a:pt x="5478257" y="986981"/>
                  <a:pt x="5638754" y="1036673"/>
                </a:cubicBezTo>
                <a:cubicBezTo>
                  <a:pt x="5706853" y="1057759"/>
                  <a:pt x="5775230" y="1079686"/>
                  <a:pt x="5847178" y="1102791"/>
                </a:cubicBezTo>
                <a:cubicBezTo>
                  <a:pt x="5841861" y="1105018"/>
                  <a:pt x="5836562" y="1107247"/>
                  <a:pt x="5831227" y="1109476"/>
                </a:cubicBezTo>
                <a:close/>
                <a:moveTo>
                  <a:pt x="2381400" y="313384"/>
                </a:moveTo>
                <a:cubicBezTo>
                  <a:pt x="2358384" y="312854"/>
                  <a:pt x="2335406" y="312560"/>
                  <a:pt x="2312483" y="312493"/>
                </a:cubicBezTo>
                <a:cubicBezTo>
                  <a:pt x="2293111" y="301485"/>
                  <a:pt x="2273256" y="290730"/>
                  <a:pt x="2252973" y="280355"/>
                </a:cubicBezTo>
                <a:cubicBezTo>
                  <a:pt x="2276918" y="278499"/>
                  <a:pt x="2300882" y="276916"/>
                  <a:pt x="2324846" y="275586"/>
                </a:cubicBezTo>
                <a:cubicBezTo>
                  <a:pt x="2344144" y="287867"/>
                  <a:pt x="2363014" y="300519"/>
                  <a:pt x="2381400" y="313384"/>
                </a:cubicBezTo>
                <a:close/>
                <a:moveTo>
                  <a:pt x="2312000" y="314350"/>
                </a:moveTo>
                <a:cubicBezTo>
                  <a:pt x="2331111" y="325221"/>
                  <a:pt x="2349777" y="336331"/>
                  <a:pt x="2367977" y="347537"/>
                </a:cubicBezTo>
                <a:cubicBezTo>
                  <a:pt x="2345928" y="345606"/>
                  <a:pt x="2323972" y="343882"/>
                  <a:pt x="2302128" y="342371"/>
                </a:cubicBezTo>
                <a:cubicBezTo>
                  <a:pt x="2282143" y="332601"/>
                  <a:pt x="2262585" y="323434"/>
                  <a:pt x="2243399" y="314852"/>
                </a:cubicBezTo>
                <a:cubicBezTo>
                  <a:pt x="2266229" y="314455"/>
                  <a:pt x="2289096" y="314287"/>
                  <a:pt x="2312000" y="314350"/>
                </a:cubicBezTo>
                <a:close/>
                <a:moveTo>
                  <a:pt x="2315755" y="314358"/>
                </a:moveTo>
                <a:cubicBezTo>
                  <a:pt x="2338510" y="314447"/>
                  <a:pt x="2361303" y="314758"/>
                  <a:pt x="2384152" y="315300"/>
                </a:cubicBezTo>
                <a:cubicBezTo>
                  <a:pt x="2402464" y="328149"/>
                  <a:pt x="2420311" y="341203"/>
                  <a:pt x="2437694" y="354319"/>
                </a:cubicBezTo>
                <a:cubicBezTo>
                  <a:pt x="2415738" y="351977"/>
                  <a:pt x="2393875" y="349839"/>
                  <a:pt x="2372142" y="347909"/>
                </a:cubicBezTo>
                <a:cubicBezTo>
                  <a:pt x="2353811" y="336585"/>
                  <a:pt x="2335015" y="325356"/>
                  <a:pt x="2315755" y="314358"/>
                </a:cubicBezTo>
                <a:close/>
                <a:moveTo>
                  <a:pt x="2440575" y="356502"/>
                </a:moveTo>
                <a:cubicBezTo>
                  <a:pt x="2457939" y="369649"/>
                  <a:pt x="2474838" y="382845"/>
                  <a:pt x="2491236" y="395948"/>
                </a:cubicBezTo>
                <a:cubicBezTo>
                  <a:pt x="2470302" y="391847"/>
                  <a:pt x="2449555" y="387952"/>
                  <a:pt x="2428993" y="384255"/>
                </a:cubicBezTo>
                <a:cubicBezTo>
                  <a:pt x="2411703" y="372879"/>
                  <a:pt x="2393930" y="361447"/>
                  <a:pt x="2375655" y="350095"/>
                </a:cubicBezTo>
                <a:cubicBezTo>
                  <a:pt x="2397184" y="352029"/>
                  <a:pt x="2418824" y="354163"/>
                  <a:pt x="2440575" y="356502"/>
                </a:cubicBezTo>
                <a:close/>
                <a:moveTo>
                  <a:pt x="2444015" y="356870"/>
                </a:moveTo>
                <a:cubicBezTo>
                  <a:pt x="2546117" y="367937"/>
                  <a:pt x="2650654" y="383451"/>
                  <a:pt x="2758780" y="403552"/>
                </a:cubicBezTo>
                <a:cubicBezTo>
                  <a:pt x="2895219" y="428905"/>
                  <a:pt x="3045137" y="463748"/>
                  <a:pt x="3230583" y="513202"/>
                </a:cubicBezTo>
                <a:cubicBezTo>
                  <a:pt x="3372079" y="551135"/>
                  <a:pt x="3517480" y="591783"/>
                  <a:pt x="3658121" y="631093"/>
                </a:cubicBezTo>
                <a:cubicBezTo>
                  <a:pt x="3959221" y="715257"/>
                  <a:pt x="4270565" y="802287"/>
                  <a:pt x="4579009" y="873074"/>
                </a:cubicBezTo>
                <a:cubicBezTo>
                  <a:pt x="4979850" y="966143"/>
                  <a:pt x="5305937" y="1032961"/>
                  <a:pt x="5605178" y="1083363"/>
                </a:cubicBezTo>
                <a:cubicBezTo>
                  <a:pt x="5667700" y="1093891"/>
                  <a:pt x="5729720" y="1104685"/>
                  <a:pt x="5795383" y="1116111"/>
                </a:cubicBezTo>
                <a:cubicBezTo>
                  <a:pt x="5800068" y="1116925"/>
                  <a:pt x="5804772" y="1117742"/>
                  <a:pt x="5809457" y="1118558"/>
                </a:cubicBezTo>
                <a:cubicBezTo>
                  <a:pt x="5804344" y="1120683"/>
                  <a:pt x="5799213" y="1122808"/>
                  <a:pt x="5794101" y="1124931"/>
                </a:cubicBezTo>
                <a:cubicBezTo>
                  <a:pt x="5772163" y="1122787"/>
                  <a:pt x="5750337" y="1120642"/>
                  <a:pt x="5728604" y="1118508"/>
                </a:cubicBezTo>
                <a:cubicBezTo>
                  <a:pt x="5682517" y="1113979"/>
                  <a:pt x="5634868" y="1109298"/>
                  <a:pt x="5588595" y="1104852"/>
                </a:cubicBezTo>
                <a:cubicBezTo>
                  <a:pt x="5267193" y="1073980"/>
                  <a:pt x="4925732" y="1023836"/>
                  <a:pt x="4573710" y="955815"/>
                </a:cubicBezTo>
                <a:cubicBezTo>
                  <a:pt x="4116910" y="868832"/>
                  <a:pt x="3669424" y="732307"/>
                  <a:pt x="3250233" y="599927"/>
                </a:cubicBezTo>
                <a:cubicBezTo>
                  <a:pt x="3104740" y="554205"/>
                  <a:pt x="2949728" y="506191"/>
                  <a:pt x="2794995" y="465869"/>
                </a:cubicBezTo>
                <a:cubicBezTo>
                  <a:pt x="2689286" y="438315"/>
                  <a:pt x="2590177" y="415428"/>
                  <a:pt x="2495177" y="396727"/>
                </a:cubicBezTo>
                <a:cubicBezTo>
                  <a:pt x="2477813" y="382829"/>
                  <a:pt x="2460765" y="369547"/>
                  <a:pt x="2444015" y="356870"/>
                </a:cubicBezTo>
                <a:close/>
                <a:moveTo>
                  <a:pt x="2794530" y="467669"/>
                </a:moveTo>
                <a:cubicBezTo>
                  <a:pt x="2949207" y="507982"/>
                  <a:pt x="3104182" y="555986"/>
                  <a:pt x="3249676" y="601701"/>
                </a:cubicBezTo>
                <a:cubicBezTo>
                  <a:pt x="3668903" y="734097"/>
                  <a:pt x="4116464" y="870639"/>
                  <a:pt x="4573357" y="957641"/>
                </a:cubicBezTo>
                <a:cubicBezTo>
                  <a:pt x="4925435" y="1025675"/>
                  <a:pt x="5266952" y="1075824"/>
                  <a:pt x="5588409" y="1106704"/>
                </a:cubicBezTo>
                <a:cubicBezTo>
                  <a:pt x="5634683" y="1111149"/>
                  <a:pt x="5682331" y="1115829"/>
                  <a:pt x="5728418" y="1120357"/>
                </a:cubicBezTo>
                <a:cubicBezTo>
                  <a:pt x="5748999" y="1122380"/>
                  <a:pt x="5769690" y="1124412"/>
                  <a:pt x="5790456" y="1126442"/>
                </a:cubicBezTo>
                <a:cubicBezTo>
                  <a:pt x="5785511" y="1128487"/>
                  <a:pt x="5780548" y="1130532"/>
                  <a:pt x="5775584" y="1132577"/>
                </a:cubicBezTo>
                <a:cubicBezTo>
                  <a:pt x="5708154" y="1131242"/>
                  <a:pt x="5641282" y="1129746"/>
                  <a:pt x="5575135" y="1128258"/>
                </a:cubicBezTo>
                <a:lnTo>
                  <a:pt x="5571677" y="1128180"/>
                </a:lnTo>
                <a:cubicBezTo>
                  <a:pt x="5236370" y="1120646"/>
                  <a:pt x="4898682" y="1091104"/>
                  <a:pt x="4567985" y="1040371"/>
                </a:cubicBezTo>
                <a:cubicBezTo>
                  <a:pt x="4176179" y="981360"/>
                  <a:pt x="3763532" y="869534"/>
                  <a:pt x="3269401" y="688456"/>
                </a:cubicBezTo>
                <a:cubicBezTo>
                  <a:pt x="3230657" y="674321"/>
                  <a:pt x="3191690" y="659987"/>
                  <a:pt x="3154025" y="646126"/>
                </a:cubicBezTo>
                <a:cubicBezTo>
                  <a:pt x="3042683" y="605168"/>
                  <a:pt x="2937532" y="566480"/>
                  <a:pt x="2830857" y="530025"/>
                </a:cubicBezTo>
                <a:cubicBezTo>
                  <a:pt x="2728290" y="494962"/>
                  <a:pt x="2634982" y="465122"/>
                  <a:pt x="2547678" y="439594"/>
                </a:cubicBezTo>
                <a:cubicBezTo>
                  <a:pt x="2531839" y="426430"/>
                  <a:pt x="2515906" y="413387"/>
                  <a:pt x="2499918" y="400516"/>
                </a:cubicBezTo>
                <a:cubicBezTo>
                  <a:pt x="2499379" y="400090"/>
                  <a:pt x="2498858" y="399676"/>
                  <a:pt x="2498319" y="399252"/>
                </a:cubicBezTo>
                <a:cubicBezTo>
                  <a:pt x="2592222" y="417815"/>
                  <a:pt x="2690160" y="440465"/>
                  <a:pt x="2794530" y="467669"/>
                </a:cubicBezTo>
                <a:close/>
                <a:moveTo>
                  <a:pt x="5793822" y="1126769"/>
                </a:moveTo>
                <a:cubicBezTo>
                  <a:pt x="5798934" y="1127271"/>
                  <a:pt x="5804065" y="1127771"/>
                  <a:pt x="5809215" y="1128272"/>
                </a:cubicBezTo>
                <a:cubicBezTo>
                  <a:pt x="5804344" y="1129831"/>
                  <a:pt x="5799492" y="1131389"/>
                  <a:pt x="5794621" y="1132947"/>
                </a:cubicBezTo>
                <a:cubicBezTo>
                  <a:pt x="5789601" y="1132851"/>
                  <a:pt x="5784582" y="1132752"/>
                  <a:pt x="5779544" y="1132653"/>
                </a:cubicBezTo>
                <a:cubicBezTo>
                  <a:pt x="5784303" y="1130696"/>
                  <a:pt x="5789062" y="1128734"/>
                  <a:pt x="5793822" y="1126769"/>
                </a:cubicBezTo>
                <a:close/>
                <a:moveTo>
                  <a:pt x="5797465" y="1125260"/>
                </a:moveTo>
                <a:cubicBezTo>
                  <a:pt x="5802448" y="1123200"/>
                  <a:pt x="5807430" y="1121140"/>
                  <a:pt x="5812413" y="1119071"/>
                </a:cubicBezTo>
                <a:cubicBezTo>
                  <a:pt x="5817878" y="1120024"/>
                  <a:pt x="5823363" y="1120978"/>
                  <a:pt x="5828866" y="1121932"/>
                </a:cubicBezTo>
                <a:cubicBezTo>
                  <a:pt x="5823790" y="1123570"/>
                  <a:pt x="5818734" y="1125206"/>
                  <a:pt x="5813640" y="1126840"/>
                </a:cubicBezTo>
                <a:cubicBezTo>
                  <a:pt x="5808248" y="1126314"/>
                  <a:pt x="5802857" y="1125788"/>
                  <a:pt x="5797465" y="1125260"/>
                </a:cubicBezTo>
                <a:close/>
                <a:moveTo>
                  <a:pt x="5832788" y="1122616"/>
                </a:moveTo>
                <a:cubicBezTo>
                  <a:pt x="5838199" y="1123557"/>
                  <a:pt x="5843608" y="1124496"/>
                  <a:pt x="5849037" y="1125436"/>
                </a:cubicBezTo>
                <a:cubicBezTo>
                  <a:pt x="5844185" y="1126578"/>
                  <a:pt x="5839314" y="1127719"/>
                  <a:pt x="5834443" y="1128861"/>
                </a:cubicBezTo>
                <a:cubicBezTo>
                  <a:pt x="5829051" y="1128338"/>
                  <a:pt x="5823660" y="1127816"/>
                  <a:pt x="5818306" y="1127294"/>
                </a:cubicBezTo>
                <a:cubicBezTo>
                  <a:pt x="5823140" y="1125736"/>
                  <a:pt x="5827973" y="1124178"/>
                  <a:pt x="5832788" y="1122616"/>
                </a:cubicBezTo>
                <a:close/>
                <a:moveTo>
                  <a:pt x="5836600" y="1121391"/>
                </a:moveTo>
                <a:cubicBezTo>
                  <a:pt x="5841656" y="1119755"/>
                  <a:pt x="5846676" y="1118119"/>
                  <a:pt x="5851714" y="1116483"/>
                </a:cubicBezTo>
                <a:cubicBezTo>
                  <a:pt x="5857440" y="1117903"/>
                  <a:pt x="5863166" y="1119326"/>
                  <a:pt x="5868911" y="1120750"/>
                </a:cubicBezTo>
                <a:cubicBezTo>
                  <a:pt x="5863836" y="1121951"/>
                  <a:pt x="5858741" y="1123150"/>
                  <a:pt x="5853647" y="1124351"/>
                </a:cubicBezTo>
                <a:cubicBezTo>
                  <a:pt x="5847959" y="1123363"/>
                  <a:pt x="5842270" y="1122376"/>
                  <a:pt x="5836600" y="1121391"/>
                </a:cubicBezTo>
                <a:close/>
                <a:moveTo>
                  <a:pt x="5872852" y="1121727"/>
                </a:moveTo>
                <a:cubicBezTo>
                  <a:pt x="5878225" y="1123059"/>
                  <a:pt x="5883579" y="1124390"/>
                  <a:pt x="5888952" y="1125723"/>
                </a:cubicBezTo>
                <a:cubicBezTo>
                  <a:pt x="5884044" y="1126461"/>
                  <a:pt x="5879155" y="1127193"/>
                  <a:pt x="5874265" y="1127926"/>
                </a:cubicBezTo>
                <a:cubicBezTo>
                  <a:pt x="5868948" y="1127004"/>
                  <a:pt x="5863631" y="1126083"/>
                  <a:pt x="5858314" y="1125161"/>
                </a:cubicBezTo>
                <a:cubicBezTo>
                  <a:pt x="5863166" y="1124016"/>
                  <a:pt x="5868019" y="1122871"/>
                  <a:pt x="5872852" y="1121727"/>
                </a:cubicBezTo>
                <a:close/>
                <a:moveTo>
                  <a:pt x="5876794" y="1120792"/>
                </a:moveTo>
                <a:cubicBezTo>
                  <a:pt x="5881869" y="1119589"/>
                  <a:pt x="5886944" y="1118387"/>
                  <a:pt x="5892001" y="1117184"/>
                </a:cubicBezTo>
                <a:cubicBezTo>
                  <a:pt x="5897690" y="1119015"/>
                  <a:pt x="5903416" y="1120846"/>
                  <a:pt x="5909123" y="1122679"/>
                </a:cubicBezTo>
                <a:cubicBezTo>
                  <a:pt x="5903992" y="1123456"/>
                  <a:pt x="5898879" y="1124230"/>
                  <a:pt x="5893767" y="1125000"/>
                </a:cubicBezTo>
                <a:cubicBezTo>
                  <a:pt x="5888097" y="1123594"/>
                  <a:pt x="5882445" y="1122194"/>
                  <a:pt x="5876794" y="1120792"/>
                </a:cubicBezTo>
                <a:close/>
                <a:moveTo>
                  <a:pt x="5895496" y="1116351"/>
                </a:moveTo>
                <a:cubicBezTo>
                  <a:pt x="5900720" y="1115103"/>
                  <a:pt x="5905944" y="1113858"/>
                  <a:pt x="5911150" y="1112614"/>
                </a:cubicBezTo>
                <a:cubicBezTo>
                  <a:pt x="5917117" y="1114955"/>
                  <a:pt x="5923104" y="1117299"/>
                  <a:pt x="5929090" y="1119643"/>
                </a:cubicBezTo>
                <a:cubicBezTo>
                  <a:pt x="5923792" y="1120450"/>
                  <a:pt x="5918512" y="1121252"/>
                  <a:pt x="5913250" y="1122051"/>
                </a:cubicBezTo>
                <a:cubicBezTo>
                  <a:pt x="5907320" y="1120149"/>
                  <a:pt x="5901408" y="1118251"/>
                  <a:pt x="5895496" y="1116351"/>
                </a:cubicBezTo>
                <a:close/>
                <a:moveTo>
                  <a:pt x="5913102" y="1123956"/>
                </a:moveTo>
                <a:cubicBezTo>
                  <a:pt x="5918530" y="1125697"/>
                  <a:pt x="5923977" y="1127440"/>
                  <a:pt x="5929424" y="1129184"/>
                </a:cubicBezTo>
                <a:cubicBezTo>
                  <a:pt x="5924517" y="1129517"/>
                  <a:pt x="5919609" y="1129848"/>
                  <a:pt x="5914682" y="1130177"/>
                </a:cubicBezTo>
                <a:cubicBezTo>
                  <a:pt x="5909272" y="1128840"/>
                  <a:pt x="5903880" y="1127504"/>
                  <a:pt x="5898489" y="1126169"/>
                </a:cubicBezTo>
                <a:cubicBezTo>
                  <a:pt x="5903342" y="1125435"/>
                  <a:pt x="5908212" y="1124696"/>
                  <a:pt x="5913102" y="1123956"/>
                </a:cubicBezTo>
                <a:close/>
                <a:moveTo>
                  <a:pt x="5917229" y="1123328"/>
                </a:moveTo>
                <a:cubicBezTo>
                  <a:pt x="5922323" y="1122555"/>
                  <a:pt x="5927417" y="1121780"/>
                  <a:pt x="5932529" y="1120999"/>
                </a:cubicBezTo>
                <a:cubicBezTo>
                  <a:pt x="5938311" y="1123259"/>
                  <a:pt x="5944093" y="1125524"/>
                  <a:pt x="5949875" y="1127786"/>
                </a:cubicBezTo>
                <a:cubicBezTo>
                  <a:pt x="5944743" y="1128139"/>
                  <a:pt x="5939612" y="1128491"/>
                  <a:pt x="5934444" y="1128840"/>
                </a:cubicBezTo>
                <a:cubicBezTo>
                  <a:pt x="5928700" y="1127004"/>
                  <a:pt x="5922973" y="1125165"/>
                  <a:pt x="5917229" y="1123328"/>
                </a:cubicBezTo>
                <a:close/>
                <a:moveTo>
                  <a:pt x="5936210" y="1120439"/>
                </a:moveTo>
                <a:cubicBezTo>
                  <a:pt x="5941527" y="1119625"/>
                  <a:pt x="5946882" y="1118805"/>
                  <a:pt x="5952236" y="1117983"/>
                </a:cubicBezTo>
                <a:cubicBezTo>
                  <a:pt x="5958278" y="1120776"/>
                  <a:pt x="5964338" y="1123570"/>
                  <a:pt x="5970418" y="1126366"/>
                </a:cubicBezTo>
                <a:cubicBezTo>
                  <a:pt x="5965027" y="1126742"/>
                  <a:pt x="5959635" y="1127115"/>
                  <a:pt x="5954225" y="1127489"/>
                </a:cubicBezTo>
                <a:cubicBezTo>
                  <a:pt x="5948202" y="1125137"/>
                  <a:pt x="5942197" y="1122785"/>
                  <a:pt x="5936210" y="1120439"/>
                </a:cubicBezTo>
                <a:close/>
                <a:moveTo>
                  <a:pt x="5953928" y="1129370"/>
                </a:moveTo>
                <a:cubicBezTo>
                  <a:pt x="5959393" y="1131508"/>
                  <a:pt x="5964878" y="1133644"/>
                  <a:pt x="5970343" y="1135784"/>
                </a:cubicBezTo>
                <a:cubicBezTo>
                  <a:pt x="5965435" y="1135723"/>
                  <a:pt x="5960509" y="1135665"/>
                  <a:pt x="5955601" y="1135600"/>
                </a:cubicBezTo>
                <a:cubicBezTo>
                  <a:pt x="5950135" y="1133858"/>
                  <a:pt x="5944688" y="1132116"/>
                  <a:pt x="5939241" y="1130376"/>
                </a:cubicBezTo>
                <a:cubicBezTo>
                  <a:pt x="5944149" y="1130041"/>
                  <a:pt x="5949038" y="1129707"/>
                  <a:pt x="5953928" y="1129370"/>
                </a:cubicBezTo>
                <a:close/>
                <a:moveTo>
                  <a:pt x="5958259" y="1129071"/>
                </a:moveTo>
                <a:cubicBezTo>
                  <a:pt x="5963502" y="1128708"/>
                  <a:pt x="5968707" y="1128348"/>
                  <a:pt x="5973913" y="1127983"/>
                </a:cubicBezTo>
                <a:cubicBezTo>
                  <a:pt x="5979750" y="1130668"/>
                  <a:pt x="5985588" y="1133352"/>
                  <a:pt x="5991426" y="1136039"/>
                </a:cubicBezTo>
                <a:cubicBezTo>
                  <a:pt x="5986146" y="1135979"/>
                  <a:pt x="5980885" y="1135912"/>
                  <a:pt x="5975623" y="1135849"/>
                </a:cubicBezTo>
                <a:cubicBezTo>
                  <a:pt x="5969841" y="1133589"/>
                  <a:pt x="5964041" y="1131328"/>
                  <a:pt x="5958259" y="1129071"/>
                </a:cubicBezTo>
                <a:close/>
                <a:moveTo>
                  <a:pt x="5977780" y="1127712"/>
                </a:moveTo>
                <a:cubicBezTo>
                  <a:pt x="5982985" y="1127348"/>
                  <a:pt x="5988172" y="1126981"/>
                  <a:pt x="5993341" y="1126615"/>
                </a:cubicBezTo>
                <a:cubicBezTo>
                  <a:pt x="5999420" y="1129824"/>
                  <a:pt x="6005499" y="1133036"/>
                  <a:pt x="6011616" y="1136253"/>
                </a:cubicBezTo>
                <a:cubicBezTo>
                  <a:pt x="6006410" y="1136199"/>
                  <a:pt x="6001205" y="1136150"/>
                  <a:pt x="5995999" y="1136093"/>
                </a:cubicBezTo>
                <a:cubicBezTo>
                  <a:pt x="5989920" y="1133297"/>
                  <a:pt x="5983840" y="1130504"/>
                  <a:pt x="5977780" y="1127712"/>
                </a:cubicBezTo>
                <a:close/>
                <a:moveTo>
                  <a:pt x="5995609" y="1137959"/>
                </a:moveTo>
                <a:cubicBezTo>
                  <a:pt x="6001112" y="1140495"/>
                  <a:pt x="6006633" y="1143031"/>
                  <a:pt x="6012155" y="1145569"/>
                </a:cubicBezTo>
                <a:cubicBezTo>
                  <a:pt x="6007135" y="1145117"/>
                  <a:pt x="6002097" y="1144663"/>
                  <a:pt x="5997077" y="1144208"/>
                </a:cubicBezTo>
                <a:cubicBezTo>
                  <a:pt x="5991575" y="1142064"/>
                  <a:pt x="5986072" y="1139921"/>
                  <a:pt x="5980568" y="1137779"/>
                </a:cubicBezTo>
                <a:cubicBezTo>
                  <a:pt x="5985570" y="1137837"/>
                  <a:pt x="5990589" y="1137902"/>
                  <a:pt x="5995609" y="1137959"/>
                </a:cubicBezTo>
                <a:close/>
                <a:moveTo>
                  <a:pt x="6000163" y="1138008"/>
                </a:moveTo>
                <a:cubicBezTo>
                  <a:pt x="6005183" y="1138063"/>
                  <a:pt x="6010203" y="1138108"/>
                  <a:pt x="6015222" y="1138158"/>
                </a:cubicBezTo>
                <a:cubicBezTo>
                  <a:pt x="6021097" y="1141244"/>
                  <a:pt x="6026953" y="1144332"/>
                  <a:pt x="6032847" y="1147422"/>
                </a:cubicBezTo>
                <a:cubicBezTo>
                  <a:pt x="6027790" y="1146974"/>
                  <a:pt x="6022752" y="1146519"/>
                  <a:pt x="6017713" y="1146067"/>
                </a:cubicBezTo>
                <a:cubicBezTo>
                  <a:pt x="6011857" y="1143381"/>
                  <a:pt x="6006001" y="1140694"/>
                  <a:pt x="6000163" y="1138008"/>
                </a:cubicBezTo>
                <a:close/>
                <a:moveTo>
                  <a:pt x="6019312" y="1138199"/>
                </a:moveTo>
                <a:cubicBezTo>
                  <a:pt x="6077205" y="1138770"/>
                  <a:pt x="6135301" y="1139075"/>
                  <a:pt x="6193492" y="1138980"/>
                </a:cubicBezTo>
                <a:cubicBezTo>
                  <a:pt x="6476596" y="1137617"/>
                  <a:pt x="6708352" y="1120296"/>
                  <a:pt x="6922818" y="1084473"/>
                </a:cubicBezTo>
                <a:cubicBezTo>
                  <a:pt x="7190659" y="1039737"/>
                  <a:pt x="7429647" y="966150"/>
                  <a:pt x="7653446" y="859512"/>
                </a:cubicBezTo>
                <a:cubicBezTo>
                  <a:pt x="7777801" y="800257"/>
                  <a:pt x="7897081" y="738390"/>
                  <a:pt x="8007456" y="680358"/>
                </a:cubicBezTo>
                <a:cubicBezTo>
                  <a:pt x="8033372" y="666770"/>
                  <a:pt x="8059232" y="653148"/>
                  <a:pt x="8085055" y="639543"/>
                </a:cubicBezTo>
                <a:cubicBezTo>
                  <a:pt x="8365483" y="491846"/>
                  <a:pt x="8636298" y="349236"/>
                  <a:pt x="8923547" y="270968"/>
                </a:cubicBezTo>
                <a:cubicBezTo>
                  <a:pt x="8927210" y="271543"/>
                  <a:pt x="8930854" y="272152"/>
                  <a:pt x="8934516" y="272746"/>
                </a:cubicBezTo>
                <a:cubicBezTo>
                  <a:pt x="8915238" y="279816"/>
                  <a:pt x="8895772" y="287295"/>
                  <a:pt x="8876066" y="295239"/>
                </a:cubicBezTo>
                <a:cubicBezTo>
                  <a:pt x="8668572" y="378941"/>
                  <a:pt x="8466729" y="500636"/>
                  <a:pt x="8271542" y="618327"/>
                </a:cubicBezTo>
                <a:cubicBezTo>
                  <a:pt x="8202922" y="659710"/>
                  <a:pt x="8131942" y="702501"/>
                  <a:pt x="8061593" y="743136"/>
                </a:cubicBezTo>
                <a:cubicBezTo>
                  <a:pt x="7921510" y="824247"/>
                  <a:pt x="7812269" y="883885"/>
                  <a:pt x="7707360" y="936509"/>
                </a:cubicBezTo>
                <a:cubicBezTo>
                  <a:pt x="7196868" y="1192615"/>
                  <a:pt x="6668530" y="1194562"/>
                  <a:pt x="6219036" y="1162685"/>
                </a:cubicBezTo>
                <a:cubicBezTo>
                  <a:pt x="6158373" y="1158190"/>
                  <a:pt x="6097841" y="1153167"/>
                  <a:pt x="6037643" y="1147844"/>
                </a:cubicBezTo>
                <a:cubicBezTo>
                  <a:pt x="6031527" y="1144628"/>
                  <a:pt x="6025410" y="1141412"/>
                  <a:pt x="6019312" y="1138199"/>
                </a:cubicBezTo>
                <a:close/>
                <a:moveTo>
                  <a:pt x="6037104" y="1149662"/>
                </a:moveTo>
                <a:cubicBezTo>
                  <a:pt x="6042625" y="1152561"/>
                  <a:pt x="6048166" y="1155461"/>
                  <a:pt x="6053706" y="1158361"/>
                </a:cubicBezTo>
                <a:cubicBezTo>
                  <a:pt x="6048928" y="1157575"/>
                  <a:pt x="6044169" y="1156790"/>
                  <a:pt x="6039409" y="1156000"/>
                </a:cubicBezTo>
                <a:cubicBezTo>
                  <a:pt x="6033851" y="1153462"/>
                  <a:pt x="6028329" y="1150923"/>
                  <a:pt x="6022789" y="1148385"/>
                </a:cubicBezTo>
                <a:cubicBezTo>
                  <a:pt x="6027567" y="1148813"/>
                  <a:pt x="6032326" y="1149240"/>
                  <a:pt x="6037104" y="1149662"/>
                </a:cubicBezTo>
                <a:close/>
                <a:moveTo>
                  <a:pt x="6041937" y="1150086"/>
                </a:moveTo>
                <a:cubicBezTo>
                  <a:pt x="6100667" y="1155266"/>
                  <a:pt x="6159712" y="1160155"/>
                  <a:pt x="6218887" y="1164541"/>
                </a:cubicBezTo>
                <a:cubicBezTo>
                  <a:pt x="6510041" y="1185186"/>
                  <a:pt x="6746761" y="1182555"/>
                  <a:pt x="6963830" y="1156262"/>
                </a:cubicBezTo>
                <a:cubicBezTo>
                  <a:pt x="7238512" y="1122988"/>
                  <a:pt x="7481999" y="1051649"/>
                  <a:pt x="7708196" y="938171"/>
                </a:cubicBezTo>
                <a:cubicBezTo>
                  <a:pt x="7813124" y="885532"/>
                  <a:pt x="7922402" y="825877"/>
                  <a:pt x="8062522" y="744746"/>
                </a:cubicBezTo>
                <a:cubicBezTo>
                  <a:pt x="8132889" y="704104"/>
                  <a:pt x="8203870" y="661307"/>
                  <a:pt x="8272508" y="619920"/>
                </a:cubicBezTo>
                <a:cubicBezTo>
                  <a:pt x="8487662" y="490196"/>
                  <a:pt x="8706850" y="358036"/>
                  <a:pt x="8939480" y="273549"/>
                </a:cubicBezTo>
                <a:cubicBezTo>
                  <a:pt x="8954111" y="275956"/>
                  <a:pt x="8968668" y="278501"/>
                  <a:pt x="8983169" y="281191"/>
                </a:cubicBezTo>
                <a:cubicBezTo>
                  <a:pt x="8969505" y="287094"/>
                  <a:pt x="8955748" y="293222"/>
                  <a:pt x="8941897" y="299593"/>
                </a:cubicBezTo>
                <a:cubicBezTo>
                  <a:pt x="8741002" y="391948"/>
                  <a:pt x="8547637" y="521666"/>
                  <a:pt x="8360611" y="647117"/>
                </a:cubicBezTo>
                <a:cubicBezTo>
                  <a:pt x="8281004" y="700522"/>
                  <a:pt x="8198683" y="755742"/>
                  <a:pt x="8116604" y="807561"/>
                </a:cubicBezTo>
                <a:cubicBezTo>
                  <a:pt x="7981800" y="892853"/>
                  <a:pt x="7869157" y="958825"/>
                  <a:pt x="7762092" y="1015184"/>
                </a:cubicBezTo>
                <a:cubicBezTo>
                  <a:pt x="7247491" y="1286044"/>
                  <a:pt x="6706195" y="1254668"/>
                  <a:pt x="6244580" y="1188256"/>
                </a:cubicBezTo>
                <a:cubicBezTo>
                  <a:pt x="6182597" y="1179151"/>
                  <a:pt x="6120838" y="1169397"/>
                  <a:pt x="6059562" y="1159322"/>
                </a:cubicBezTo>
                <a:cubicBezTo>
                  <a:pt x="6053668" y="1156244"/>
                  <a:pt x="6047794" y="1153163"/>
                  <a:pt x="6041937" y="1150086"/>
                </a:cubicBezTo>
                <a:close/>
                <a:moveTo>
                  <a:pt x="9023678" y="264264"/>
                </a:moveTo>
                <a:cubicBezTo>
                  <a:pt x="9009289" y="262446"/>
                  <a:pt x="8994825" y="260773"/>
                  <a:pt x="8980324" y="259263"/>
                </a:cubicBezTo>
                <a:cubicBezTo>
                  <a:pt x="8989881" y="256045"/>
                  <a:pt x="8999473" y="252914"/>
                  <a:pt x="9009103" y="249869"/>
                </a:cubicBezTo>
                <a:cubicBezTo>
                  <a:pt x="9024274" y="250427"/>
                  <a:pt x="9039500" y="251174"/>
                  <a:pt x="9054726" y="252102"/>
                </a:cubicBezTo>
                <a:cubicBezTo>
                  <a:pt x="9044426" y="256030"/>
                  <a:pt x="9034071" y="260070"/>
                  <a:pt x="9023678" y="264264"/>
                </a:cubicBezTo>
                <a:close/>
                <a:moveTo>
                  <a:pt x="9060768" y="252494"/>
                </a:moveTo>
                <a:cubicBezTo>
                  <a:pt x="9085642" y="254091"/>
                  <a:pt x="9110573" y="256199"/>
                  <a:pt x="9135560" y="258828"/>
                </a:cubicBezTo>
                <a:cubicBezTo>
                  <a:pt x="9123103" y="264078"/>
                  <a:pt x="9110611" y="269503"/>
                  <a:pt x="9098062" y="275116"/>
                </a:cubicBezTo>
                <a:cubicBezTo>
                  <a:pt x="9075102" y="271318"/>
                  <a:pt x="9052012" y="267916"/>
                  <a:pt x="9028791" y="264922"/>
                </a:cubicBezTo>
                <a:cubicBezTo>
                  <a:pt x="9039425" y="260671"/>
                  <a:pt x="9050078" y="256529"/>
                  <a:pt x="9060768" y="252494"/>
                </a:cubicBezTo>
                <a:close/>
                <a:moveTo>
                  <a:pt x="9019868" y="265809"/>
                </a:moveTo>
                <a:cubicBezTo>
                  <a:pt x="9008750" y="270325"/>
                  <a:pt x="8997596" y="275008"/>
                  <a:pt x="8986367" y="279834"/>
                </a:cubicBezTo>
                <a:cubicBezTo>
                  <a:pt x="8972051" y="277148"/>
                  <a:pt x="8957662" y="274597"/>
                  <a:pt x="8943235" y="272184"/>
                </a:cubicBezTo>
                <a:cubicBezTo>
                  <a:pt x="8954018" y="268297"/>
                  <a:pt x="8964820" y="264519"/>
                  <a:pt x="8975659" y="260842"/>
                </a:cubicBezTo>
                <a:cubicBezTo>
                  <a:pt x="8990457" y="262340"/>
                  <a:pt x="9005199" y="263993"/>
                  <a:pt x="9019868" y="265809"/>
                </a:cubicBezTo>
                <a:close/>
                <a:moveTo>
                  <a:pt x="6244301" y="1190096"/>
                </a:moveTo>
                <a:cubicBezTo>
                  <a:pt x="6542650" y="1233017"/>
                  <a:pt x="6784315" y="1245088"/>
                  <a:pt x="7004878" y="1228074"/>
                </a:cubicBezTo>
                <a:cubicBezTo>
                  <a:pt x="7286142" y="1206380"/>
                  <a:pt x="7534110" y="1137281"/>
                  <a:pt x="7762947" y="1016831"/>
                </a:cubicBezTo>
                <a:cubicBezTo>
                  <a:pt x="7870068" y="960450"/>
                  <a:pt x="7982749" y="894454"/>
                  <a:pt x="8117589" y="809136"/>
                </a:cubicBezTo>
                <a:cubicBezTo>
                  <a:pt x="8199687" y="757300"/>
                  <a:pt x="8282027" y="702074"/>
                  <a:pt x="8361653" y="648664"/>
                </a:cubicBezTo>
                <a:cubicBezTo>
                  <a:pt x="8562900" y="513669"/>
                  <a:pt x="8767847" y="376216"/>
                  <a:pt x="8987594" y="282002"/>
                </a:cubicBezTo>
                <a:cubicBezTo>
                  <a:pt x="9009829" y="286178"/>
                  <a:pt x="9031934" y="290693"/>
                  <a:pt x="9053871" y="295536"/>
                </a:cubicBezTo>
                <a:cubicBezTo>
                  <a:pt x="9030799" y="306533"/>
                  <a:pt x="9007542" y="318109"/>
                  <a:pt x="8983987" y="330370"/>
                </a:cubicBezTo>
                <a:cubicBezTo>
                  <a:pt x="8782404" y="435330"/>
                  <a:pt x="8589820" y="573831"/>
                  <a:pt x="8403594" y="707770"/>
                </a:cubicBezTo>
                <a:cubicBezTo>
                  <a:pt x="8328021" y="762130"/>
                  <a:pt x="8249864" y="818342"/>
                  <a:pt x="8171615" y="871994"/>
                </a:cubicBezTo>
                <a:cubicBezTo>
                  <a:pt x="8036979" y="964475"/>
                  <a:pt x="7924242" y="1034976"/>
                  <a:pt x="7816805" y="1093865"/>
                </a:cubicBezTo>
                <a:cubicBezTo>
                  <a:pt x="7298468" y="1380485"/>
                  <a:pt x="6744065" y="1315351"/>
                  <a:pt x="6270105" y="1213831"/>
                </a:cubicBezTo>
                <a:cubicBezTo>
                  <a:pt x="6206803" y="1200104"/>
                  <a:pt x="6143854" y="1185604"/>
                  <a:pt x="6081462" y="1170759"/>
                </a:cubicBezTo>
                <a:cubicBezTo>
                  <a:pt x="6075903" y="1167865"/>
                  <a:pt x="6070363" y="1164970"/>
                  <a:pt x="6064823" y="1162076"/>
                </a:cubicBezTo>
                <a:cubicBezTo>
                  <a:pt x="6124296" y="1171825"/>
                  <a:pt x="6184196" y="1181267"/>
                  <a:pt x="6244301" y="1190096"/>
                </a:cubicBezTo>
                <a:close/>
                <a:moveTo>
                  <a:pt x="8990736" y="280652"/>
                </a:moveTo>
                <a:cubicBezTo>
                  <a:pt x="9002114" y="275793"/>
                  <a:pt x="9013547" y="271054"/>
                  <a:pt x="9025036" y="266434"/>
                </a:cubicBezTo>
                <a:cubicBezTo>
                  <a:pt x="9048460" y="269395"/>
                  <a:pt x="9071736" y="272783"/>
                  <a:pt x="9094864" y="276555"/>
                </a:cubicBezTo>
                <a:cubicBezTo>
                  <a:pt x="9082167" y="282259"/>
                  <a:pt x="9069432" y="288146"/>
                  <a:pt x="9056622" y="294226"/>
                </a:cubicBezTo>
                <a:cubicBezTo>
                  <a:pt x="9034815" y="289377"/>
                  <a:pt x="9012841" y="284850"/>
                  <a:pt x="8990736" y="280652"/>
                </a:cubicBezTo>
                <a:close/>
                <a:moveTo>
                  <a:pt x="9097244" y="276951"/>
                </a:moveTo>
                <a:cubicBezTo>
                  <a:pt x="9111205" y="279245"/>
                  <a:pt x="9125111" y="281688"/>
                  <a:pt x="9138943" y="284278"/>
                </a:cubicBezTo>
                <a:cubicBezTo>
                  <a:pt x="9126264" y="290829"/>
                  <a:pt x="9113511" y="297578"/>
                  <a:pt x="9100720" y="304529"/>
                </a:cubicBezTo>
                <a:cubicBezTo>
                  <a:pt x="9086795" y="301117"/>
                  <a:pt x="9072815" y="297838"/>
                  <a:pt x="9058760" y="294698"/>
                </a:cubicBezTo>
                <a:cubicBezTo>
                  <a:pt x="9071532" y="288645"/>
                  <a:pt x="9084360" y="282727"/>
                  <a:pt x="9097244" y="276951"/>
                </a:cubicBezTo>
                <a:close/>
                <a:moveTo>
                  <a:pt x="9100423" y="275516"/>
                </a:moveTo>
                <a:cubicBezTo>
                  <a:pt x="9112990" y="269912"/>
                  <a:pt x="9125613" y="264450"/>
                  <a:pt x="9138293" y="259126"/>
                </a:cubicBezTo>
                <a:cubicBezTo>
                  <a:pt x="9151994" y="260587"/>
                  <a:pt x="9165696" y="262178"/>
                  <a:pt x="9179416" y="263961"/>
                </a:cubicBezTo>
                <a:cubicBezTo>
                  <a:pt x="9166904" y="270065"/>
                  <a:pt x="9154337" y="276354"/>
                  <a:pt x="9141713" y="282844"/>
                </a:cubicBezTo>
                <a:cubicBezTo>
                  <a:pt x="9127993" y="280253"/>
                  <a:pt x="9114236" y="277817"/>
                  <a:pt x="9100423" y="275516"/>
                </a:cubicBezTo>
                <a:close/>
                <a:moveTo>
                  <a:pt x="9141825" y="257646"/>
                </a:moveTo>
                <a:cubicBezTo>
                  <a:pt x="9154318" y="252431"/>
                  <a:pt x="9166867" y="247348"/>
                  <a:pt x="9179490" y="242416"/>
                </a:cubicBezTo>
                <a:cubicBezTo>
                  <a:pt x="9192876" y="243074"/>
                  <a:pt x="9206317" y="243915"/>
                  <a:pt x="9219758" y="244894"/>
                </a:cubicBezTo>
                <a:cubicBezTo>
                  <a:pt x="9207339" y="250579"/>
                  <a:pt x="9194884" y="256445"/>
                  <a:pt x="9182390" y="262506"/>
                </a:cubicBezTo>
                <a:cubicBezTo>
                  <a:pt x="9168912" y="260741"/>
                  <a:pt x="9155396" y="259113"/>
                  <a:pt x="9141825" y="257646"/>
                </a:cubicBezTo>
                <a:close/>
                <a:moveTo>
                  <a:pt x="9222510" y="245095"/>
                </a:moveTo>
                <a:cubicBezTo>
                  <a:pt x="9236118" y="246108"/>
                  <a:pt x="9249746" y="247289"/>
                  <a:pt x="9263410" y="248642"/>
                </a:cubicBezTo>
                <a:cubicBezTo>
                  <a:pt x="9250954" y="255151"/>
                  <a:pt x="9238461" y="261857"/>
                  <a:pt x="9225930" y="268761"/>
                </a:cubicBezTo>
                <a:cubicBezTo>
                  <a:pt x="9212248" y="266625"/>
                  <a:pt x="9198528" y="264638"/>
                  <a:pt x="9184770" y="262816"/>
                </a:cubicBezTo>
                <a:cubicBezTo>
                  <a:pt x="9197282" y="256768"/>
                  <a:pt x="9209868" y="250858"/>
                  <a:pt x="9222510" y="245095"/>
                </a:cubicBezTo>
                <a:close/>
                <a:moveTo>
                  <a:pt x="9225838" y="243600"/>
                </a:moveTo>
                <a:cubicBezTo>
                  <a:pt x="9238126" y="238029"/>
                  <a:pt x="9250508" y="232593"/>
                  <a:pt x="9262945" y="227303"/>
                </a:cubicBezTo>
                <a:cubicBezTo>
                  <a:pt x="9276369" y="227514"/>
                  <a:pt x="9289828" y="227885"/>
                  <a:pt x="9303326" y="228439"/>
                </a:cubicBezTo>
                <a:cubicBezTo>
                  <a:pt x="9291036" y="234476"/>
                  <a:pt x="9278711" y="240700"/>
                  <a:pt x="9266385" y="247110"/>
                </a:cubicBezTo>
                <a:cubicBezTo>
                  <a:pt x="9252906" y="245770"/>
                  <a:pt x="9239391" y="244615"/>
                  <a:pt x="9225838" y="243600"/>
                </a:cubicBezTo>
                <a:close/>
                <a:moveTo>
                  <a:pt x="9264098" y="225351"/>
                </a:moveTo>
                <a:cubicBezTo>
                  <a:pt x="9251271" y="225136"/>
                  <a:pt x="9238405" y="225108"/>
                  <a:pt x="9225522" y="225205"/>
                </a:cubicBezTo>
                <a:cubicBezTo>
                  <a:pt x="9237475" y="220927"/>
                  <a:pt x="9249486" y="216768"/>
                  <a:pt x="9261551" y="212760"/>
                </a:cubicBezTo>
                <a:cubicBezTo>
                  <a:pt x="9274267" y="211905"/>
                  <a:pt x="9287021" y="211194"/>
                  <a:pt x="9299849" y="210650"/>
                </a:cubicBezTo>
                <a:cubicBezTo>
                  <a:pt x="9287932" y="215383"/>
                  <a:pt x="9276034" y="220291"/>
                  <a:pt x="9264098" y="225351"/>
                </a:cubicBezTo>
                <a:close/>
                <a:moveTo>
                  <a:pt x="9259599" y="227253"/>
                </a:moveTo>
                <a:cubicBezTo>
                  <a:pt x="9247441" y="232455"/>
                  <a:pt x="9235263" y="237832"/>
                  <a:pt x="9223067" y="243385"/>
                </a:cubicBezTo>
                <a:cubicBezTo>
                  <a:pt x="9209849" y="242416"/>
                  <a:pt x="9196575" y="241622"/>
                  <a:pt x="9183283" y="240962"/>
                </a:cubicBezTo>
                <a:cubicBezTo>
                  <a:pt x="9195441" y="236244"/>
                  <a:pt x="9207637" y="231644"/>
                  <a:pt x="9219925" y="227199"/>
                </a:cubicBezTo>
                <a:cubicBezTo>
                  <a:pt x="9233107" y="227052"/>
                  <a:pt x="9246325" y="227073"/>
                  <a:pt x="9259599" y="227253"/>
                </a:cubicBezTo>
                <a:close/>
                <a:moveTo>
                  <a:pt x="9179918" y="240789"/>
                </a:moveTo>
                <a:cubicBezTo>
                  <a:pt x="9152905" y="239503"/>
                  <a:pt x="9125725" y="238858"/>
                  <a:pt x="9098359" y="238843"/>
                </a:cubicBezTo>
                <a:cubicBezTo>
                  <a:pt x="9105721" y="236270"/>
                  <a:pt x="9113121" y="233758"/>
                  <a:pt x="9120520" y="231295"/>
                </a:cubicBezTo>
                <a:cubicBezTo>
                  <a:pt x="9152068" y="229055"/>
                  <a:pt x="9183804" y="227690"/>
                  <a:pt x="9215762" y="227255"/>
                </a:cubicBezTo>
                <a:cubicBezTo>
                  <a:pt x="9203844" y="231611"/>
                  <a:pt x="9191890" y="236112"/>
                  <a:pt x="9179918" y="240789"/>
                </a:cubicBezTo>
                <a:close/>
                <a:moveTo>
                  <a:pt x="9176181" y="242271"/>
                </a:moveTo>
                <a:cubicBezTo>
                  <a:pt x="9163836" y="247127"/>
                  <a:pt x="9151455" y="252150"/>
                  <a:pt x="9139036" y="257356"/>
                </a:cubicBezTo>
                <a:cubicBezTo>
                  <a:pt x="9114440" y="254736"/>
                  <a:pt x="9089696" y="252617"/>
                  <a:pt x="9064802" y="250987"/>
                </a:cubicBezTo>
                <a:cubicBezTo>
                  <a:pt x="9074525" y="247354"/>
                  <a:pt x="9084248" y="243786"/>
                  <a:pt x="9094028" y="240341"/>
                </a:cubicBezTo>
                <a:cubicBezTo>
                  <a:pt x="9121300" y="240339"/>
                  <a:pt x="9148685" y="240972"/>
                  <a:pt x="9176181" y="242271"/>
                </a:cubicBezTo>
                <a:close/>
                <a:moveTo>
                  <a:pt x="9058685" y="250583"/>
                </a:moveTo>
                <a:cubicBezTo>
                  <a:pt x="9044222" y="249683"/>
                  <a:pt x="9029702" y="248960"/>
                  <a:pt x="9015145" y="248393"/>
                </a:cubicBezTo>
                <a:cubicBezTo>
                  <a:pt x="9027081" y="245766"/>
                  <a:pt x="9039053" y="243256"/>
                  <a:pt x="9051063" y="240871"/>
                </a:cubicBezTo>
                <a:cubicBezTo>
                  <a:pt x="9062888" y="240585"/>
                  <a:pt x="9074730" y="240382"/>
                  <a:pt x="9086609" y="240330"/>
                </a:cubicBezTo>
                <a:cubicBezTo>
                  <a:pt x="9077333" y="243645"/>
                  <a:pt x="9068018" y="247051"/>
                  <a:pt x="9058685" y="250583"/>
                </a:cubicBezTo>
                <a:close/>
                <a:moveTo>
                  <a:pt x="8974339" y="258672"/>
                </a:moveTo>
                <a:cubicBezTo>
                  <a:pt x="8973539" y="258592"/>
                  <a:pt x="8972739" y="258516"/>
                  <a:pt x="8971940" y="258438"/>
                </a:cubicBezTo>
                <a:cubicBezTo>
                  <a:pt x="8975602" y="257542"/>
                  <a:pt x="8979265" y="256649"/>
                  <a:pt x="8982927" y="255776"/>
                </a:cubicBezTo>
                <a:cubicBezTo>
                  <a:pt x="8980064" y="256729"/>
                  <a:pt x="8977201" y="257696"/>
                  <a:pt x="8974339" y="258672"/>
                </a:cubicBezTo>
                <a:close/>
                <a:moveTo>
                  <a:pt x="8969746" y="260252"/>
                </a:moveTo>
                <a:cubicBezTo>
                  <a:pt x="8959298" y="263839"/>
                  <a:pt x="8948812" y="267516"/>
                  <a:pt x="8938253" y="271360"/>
                </a:cubicBezTo>
                <a:cubicBezTo>
                  <a:pt x="8934906" y="270808"/>
                  <a:pt x="8931560" y="270236"/>
                  <a:pt x="8928195" y="269698"/>
                </a:cubicBezTo>
                <a:cubicBezTo>
                  <a:pt x="8940800" y="266300"/>
                  <a:pt x="8953424" y="263032"/>
                  <a:pt x="8966083" y="259886"/>
                </a:cubicBezTo>
                <a:cubicBezTo>
                  <a:pt x="8967311" y="260005"/>
                  <a:pt x="8968519" y="260133"/>
                  <a:pt x="8969746" y="260252"/>
                </a:cubicBezTo>
                <a:close/>
                <a:moveTo>
                  <a:pt x="8924886" y="269185"/>
                </a:moveTo>
                <a:cubicBezTo>
                  <a:pt x="8912189" y="267174"/>
                  <a:pt x="8899453" y="265270"/>
                  <a:pt x="8886663" y="263469"/>
                </a:cubicBezTo>
                <a:cubicBezTo>
                  <a:pt x="8899138" y="260957"/>
                  <a:pt x="8911630" y="258564"/>
                  <a:pt x="8924161" y="256289"/>
                </a:cubicBezTo>
                <a:cubicBezTo>
                  <a:pt x="8936803" y="257242"/>
                  <a:pt x="8949389" y="258298"/>
                  <a:pt x="8961920" y="259481"/>
                </a:cubicBezTo>
                <a:cubicBezTo>
                  <a:pt x="8949631" y="262565"/>
                  <a:pt x="8937286" y="265815"/>
                  <a:pt x="8924886" y="269185"/>
                </a:cubicBezTo>
                <a:close/>
                <a:moveTo>
                  <a:pt x="8920182" y="270457"/>
                </a:moveTo>
                <a:cubicBezTo>
                  <a:pt x="8867440" y="284928"/>
                  <a:pt x="8813637" y="301972"/>
                  <a:pt x="8758162" y="321794"/>
                </a:cubicBezTo>
                <a:cubicBezTo>
                  <a:pt x="8528581" y="403835"/>
                  <a:pt x="8302663" y="522823"/>
                  <a:pt x="8084200" y="637896"/>
                </a:cubicBezTo>
                <a:cubicBezTo>
                  <a:pt x="8058358" y="651501"/>
                  <a:pt x="8032498" y="665122"/>
                  <a:pt x="8006582" y="678712"/>
                </a:cubicBezTo>
                <a:cubicBezTo>
                  <a:pt x="7896226" y="736735"/>
                  <a:pt x="7776983" y="798591"/>
                  <a:pt x="7652646" y="857835"/>
                </a:cubicBezTo>
                <a:cubicBezTo>
                  <a:pt x="7144014" y="1100195"/>
                  <a:pt x="6629600" y="1135022"/>
                  <a:pt x="6193473" y="1137123"/>
                </a:cubicBezTo>
                <a:cubicBezTo>
                  <a:pt x="6134075" y="1137212"/>
                  <a:pt x="6074769" y="1136890"/>
                  <a:pt x="6015687" y="1136295"/>
                </a:cubicBezTo>
                <a:cubicBezTo>
                  <a:pt x="6009384" y="1132983"/>
                  <a:pt x="6003120" y="1129673"/>
                  <a:pt x="5996854" y="1126368"/>
                </a:cubicBezTo>
                <a:cubicBezTo>
                  <a:pt x="6055230" y="1122218"/>
                  <a:pt x="6112212" y="1117909"/>
                  <a:pt x="6168078" y="1113415"/>
                </a:cubicBezTo>
                <a:cubicBezTo>
                  <a:pt x="6563992" y="1080359"/>
                  <a:pt x="7084392" y="1012684"/>
                  <a:pt x="7598695" y="780852"/>
                </a:cubicBezTo>
                <a:cubicBezTo>
                  <a:pt x="7709163" y="731054"/>
                  <a:pt x="7819277" y="678954"/>
                  <a:pt x="7925748" y="628569"/>
                </a:cubicBezTo>
                <a:lnTo>
                  <a:pt x="7952370" y="615966"/>
                </a:lnTo>
                <a:cubicBezTo>
                  <a:pt x="8251148" y="475012"/>
                  <a:pt x="8556505" y="330956"/>
                  <a:pt x="8880714" y="264673"/>
                </a:cubicBezTo>
                <a:cubicBezTo>
                  <a:pt x="8893932" y="266484"/>
                  <a:pt x="8907076" y="268419"/>
                  <a:pt x="8920182" y="270457"/>
                </a:cubicBezTo>
                <a:close/>
                <a:moveTo>
                  <a:pt x="8670021" y="316827"/>
                </a:moveTo>
                <a:cubicBezTo>
                  <a:pt x="8420697" y="392968"/>
                  <a:pt x="8171466" y="510547"/>
                  <a:pt x="7951590" y="614285"/>
                </a:cubicBezTo>
                <a:lnTo>
                  <a:pt x="7924949" y="626888"/>
                </a:lnTo>
                <a:cubicBezTo>
                  <a:pt x="7818478" y="677268"/>
                  <a:pt x="7708400" y="729366"/>
                  <a:pt x="7597932" y="779154"/>
                </a:cubicBezTo>
                <a:cubicBezTo>
                  <a:pt x="7083890" y="1010871"/>
                  <a:pt x="6563695" y="1078514"/>
                  <a:pt x="6167929" y="1111560"/>
                </a:cubicBezTo>
                <a:cubicBezTo>
                  <a:pt x="6111115" y="1116130"/>
                  <a:pt x="6053148" y="1120510"/>
                  <a:pt x="5993750" y="1124723"/>
                </a:cubicBezTo>
                <a:cubicBezTo>
                  <a:pt x="5987317" y="1121326"/>
                  <a:pt x="5980885" y="1117935"/>
                  <a:pt x="5974489" y="1114548"/>
                </a:cubicBezTo>
                <a:cubicBezTo>
                  <a:pt x="6029147" y="1106085"/>
                  <a:pt x="6085143" y="1097195"/>
                  <a:pt x="6142683" y="1087840"/>
                </a:cubicBezTo>
                <a:cubicBezTo>
                  <a:pt x="6401339" y="1045086"/>
                  <a:pt x="6629749" y="997149"/>
                  <a:pt x="6840961" y="941292"/>
                </a:cubicBezTo>
                <a:cubicBezTo>
                  <a:pt x="7093428" y="874528"/>
                  <a:pt x="7323380" y="796316"/>
                  <a:pt x="7543944" y="702187"/>
                </a:cubicBezTo>
                <a:cubicBezTo>
                  <a:pt x="7600629" y="678255"/>
                  <a:pt x="7657814" y="653743"/>
                  <a:pt x="7713122" y="630039"/>
                </a:cubicBezTo>
                <a:cubicBezTo>
                  <a:pt x="7773525" y="604147"/>
                  <a:pt x="7835991" y="577373"/>
                  <a:pt x="7897304" y="551570"/>
                </a:cubicBezTo>
                <a:cubicBezTo>
                  <a:pt x="8207161" y="421507"/>
                  <a:pt x="8514582" y="303073"/>
                  <a:pt x="8834069" y="258769"/>
                </a:cubicBezTo>
                <a:cubicBezTo>
                  <a:pt x="8847789" y="260362"/>
                  <a:pt x="8861454" y="262084"/>
                  <a:pt x="8875062" y="263915"/>
                </a:cubicBezTo>
                <a:cubicBezTo>
                  <a:pt x="8808673" y="277704"/>
                  <a:pt x="8740704" y="295239"/>
                  <a:pt x="8670021" y="316827"/>
                </a:cubicBezTo>
                <a:close/>
                <a:moveTo>
                  <a:pt x="5990217" y="1124974"/>
                </a:moveTo>
                <a:cubicBezTo>
                  <a:pt x="5984919" y="1125349"/>
                  <a:pt x="5979602" y="1125723"/>
                  <a:pt x="5974266" y="1126096"/>
                </a:cubicBezTo>
                <a:cubicBezTo>
                  <a:pt x="5968019" y="1123220"/>
                  <a:pt x="5961773" y="1120344"/>
                  <a:pt x="5955564" y="1117472"/>
                </a:cubicBezTo>
                <a:cubicBezTo>
                  <a:pt x="5960825" y="1116661"/>
                  <a:pt x="5966104" y="1115845"/>
                  <a:pt x="5971403" y="1115027"/>
                </a:cubicBezTo>
                <a:cubicBezTo>
                  <a:pt x="5977669" y="1118337"/>
                  <a:pt x="5983933" y="1121653"/>
                  <a:pt x="5990217" y="1124974"/>
                </a:cubicBezTo>
                <a:close/>
                <a:moveTo>
                  <a:pt x="5952496" y="1116059"/>
                </a:moveTo>
                <a:cubicBezTo>
                  <a:pt x="5946138" y="1113125"/>
                  <a:pt x="5939798" y="1110194"/>
                  <a:pt x="5933459" y="1107266"/>
                </a:cubicBezTo>
                <a:cubicBezTo>
                  <a:pt x="5938813" y="1105979"/>
                  <a:pt x="5944149" y="1104692"/>
                  <a:pt x="5949466" y="1103410"/>
                </a:cubicBezTo>
                <a:cubicBezTo>
                  <a:pt x="5955843" y="1106790"/>
                  <a:pt x="5962238" y="1110175"/>
                  <a:pt x="5968652" y="1113568"/>
                </a:cubicBezTo>
                <a:cubicBezTo>
                  <a:pt x="5963260" y="1114405"/>
                  <a:pt x="5957869" y="1115234"/>
                  <a:pt x="5952496" y="1116059"/>
                </a:cubicBezTo>
                <a:close/>
                <a:moveTo>
                  <a:pt x="5949168" y="1116570"/>
                </a:moveTo>
                <a:cubicBezTo>
                  <a:pt x="5943684" y="1117413"/>
                  <a:pt x="5938218" y="1118251"/>
                  <a:pt x="5932752" y="1119086"/>
                </a:cubicBezTo>
                <a:cubicBezTo>
                  <a:pt x="5926599" y="1116674"/>
                  <a:pt x="5920445" y="1114265"/>
                  <a:pt x="5914310" y="1111857"/>
                </a:cubicBezTo>
                <a:cubicBezTo>
                  <a:pt x="5919739" y="1110560"/>
                  <a:pt x="5925149" y="1109262"/>
                  <a:pt x="5930540" y="1107968"/>
                </a:cubicBezTo>
                <a:cubicBezTo>
                  <a:pt x="5936731" y="1110831"/>
                  <a:pt x="5942959" y="1113702"/>
                  <a:pt x="5949168" y="1116570"/>
                </a:cubicBezTo>
                <a:close/>
                <a:moveTo>
                  <a:pt x="5911280" y="1110670"/>
                </a:moveTo>
                <a:cubicBezTo>
                  <a:pt x="5904959" y="1108186"/>
                  <a:pt x="5898638" y="1105708"/>
                  <a:pt x="5892317" y="1103229"/>
                </a:cubicBezTo>
                <a:cubicBezTo>
                  <a:pt x="5897782" y="1101441"/>
                  <a:pt x="5903230" y="1099652"/>
                  <a:pt x="5908677" y="1097864"/>
                </a:cubicBezTo>
                <a:cubicBezTo>
                  <a:pt x="5915035" y="1100809"/>
                  <a:pt x="5921412" y="1103757"/>
                  <a:pt x="5927807" y="1106710"/>
                </a:cubicBezTo>
                <a:cubicBezTo>
                  <a:pt x="5922323" y="1108028"/>
                  <a:pt x="5916801" y="1109348"/>
                  <a:pt x="5911280" y="1110670"/>
                </a:cubicBezTo>
                <a:close/>
                <a:moveTo>
                  <a:pt x="5908119" y="1111428"/>
                </a:moveTo>
                <a:cubicBezTo>
                  <a:pt x="5902784" y="1112702"/>
                  <a:pt x="5897429" y="1113979"/>
                  <a:pt x="5892075" y="1115254"/>
                </a:cubicBezTo>
                <a:cubicBezTo>
                  <a:pt x="5885922" y="1113280"/>
                  <a:pt x="5879786" y="1111311"/>
                  <a:pt x="5873651" y="1109342"/>
                </a:cubicBezTo>
                <a:cubicBezTo>
                  <a:pt x="5878969" y="1107609"/>
                  <a:pt x="5884249" y="1105875"/>
                  <a:pt x="5889547" y="1104140"/>
                </a:cubicBezTo>
                <a:cubicBezTo>
                  <a:pt x="5895738" y="1106567"/>
                  <a:pt x="5901910" y="1108994"/>
                  <a:pt x="5908119" y="1111428"/>
                </a:cubicBezTo>
                <a:close/>
                <a:moveTo>
                  <a:pt x="5870640" y="1108372"/>
                </a:moveTo>
                <a:cubicBezTo>
                  <a:pt x="5867331" y="1107312"/>
                  <a:pt x="5864021" y="1106249"/>
                  <a:pt x="5860731" y="1105189"/>
                </a:cubicBezTo>
                <a:cubicBezTo>
                  <a:pt x="5857868" y="1104272"/>
                  <a:pt x="5855060" y="1103369"/>
                  <a:pt x="5852216" y="1102456"/>
                </a:cubicBezTo>
                <a:cubicBezTo>
                  <a:pt x="5857533" y="1100227"/>
                  <a:pt x="5862850" y="1097992"/>
                  <a:pt x="5868167" y="1095754"/>
                </a:cubicBezTo>
                <a:cubicBezTo>
                  <a:pt x="5872016" y="1097260"/>
                  <a:pt x="5875808" y="1098751"/>
                  <a:pt x="5879675" y="1100264"/>
                </a:cubicBezTo>
                <a:cubicBezTo>
                  <a:pt x="5882054" y="1101199"/>
                  <a:pt x="5884453" y="1102138"/>
                  <a:pt x="5886833" y="1103073"/>
                </a:cubicBezTo>
                <a:cubicBezTo>
                  <a:pt x="5881441" y="1104841"/>
                  <a:pt x="5876050" y="1106606"/>
                  <a:pt x="5870640" y="1108372"/>
                </a:cubicBezTo>
                <a:close/>
                <a:moveTo>
                  <a:pt x="5849799" y="1101683"/>
                </a:moveTo>
                <a:cubicBezTo>
                  <a:pt x="5777108" y="1078330"/>
                  <a:pt x="5708061" y="1056185"/>
                  <a:pt x="5639293" y="1034894"/>
                </a:cubicBezTo>
                <a:cubicBezTo>
                  <a:pt x="5478815" y="985204"/>
                  <a:pt x="5319638" y="933978"/>
                  <a:pt x="5151092" y="879745"/>
                </a:cubicBezTo>
                <a:cubicBezTo>
                  <a:pt x="4968882" y="821109"/>
                  <a:pt x="4780480" y="760476"/>
                  <a:pt x="4590833" y="702156"/>
                </a:cubicBezTo>
                <a:cubicBezTo>
                  <a:pt x="4158480" y="570046"/>
                  <a:pt x="3668439" y="420312"/>
                  <a:pt x="3192750" y="334367"/>
                </a:cubicBezTo>
                <a:cubicBezTo>
                  <a:pt x="3010967" y="301707"/>
                  <a:pt x="2845674" y="281777"/>
                  <a:pt x="2687390" y="273443"/>
                </a:cubicBezTo>
                <a:cubicBezTo>
                  <a:pt x="2565154" y="267003"/>
                  <a:pt x="2444851" y="267073"/>
                  <a:pt x="2324902" y="273722"/>
                </a:cubicBezTo>
                <a:cubicBezTo>
                  <a:pt x="2304507" y="260786"/>
                  <a:pt x="2284429" y="248756"/>
                  <a:pt x="2264593" y="237592"/>
                </a:cubicBezTo>
                <a:cubicBezTo>
                  <a:pt x="2393484" y="220802"/>
                  <a:pt x="2521837" y="212061"/>
                  <a:pt x="2651546" y="211168"/>
                </a:cubicBezTo>
                <a:cubicBezTo>
                  <a:pt x="2818568" y="210025"/>
                  <a:pt x="2989271" y="221962"/>
                  <a:pt x="3173322" y="247692"/>
                </a:cubicBezTo>
                <a:cubicBezTo>
                  <a:pt x="3677716" y="318554"/>
                  <a:pt x="4175528" y="475339"/>
                  <a:pt x="4595945" y="619364"/>
                </a:cubicBezTo>
                <a:cubicBezTo>
                  <a:pt x="4875833" y="715645"/>
                  <a:pt x="5150943" y="820778"/>
                  <a:pt x="5416981" y="922448"/>
                </a:cubicBezTo>
                <a:cubicBezTo>
                  <a:pt x="5495435" y="952428"/>
                  <a:pt x="5576567" y="983431"/>
                  <a:pt x="5655523" y="1013323"/>
                </a:cubicBezTo>
                <a:cubicBezTo>
                  <a:pt x="5724105" y="1039278"/>
                  <a:pt x="5793245" y="1066354"/>
                  <a:pt x="5865955" y="1094886"/>
                </a:cubicBezTo>
                <a:cubicBezTo>
                  <a:pt x="5860582" y="1097150"/>
                  <a:pt x="5855209" y="1099414"/>
                  <a:pt x="5849799" y="1101683"/>
                </a:cubicBezTo>
                <a:close/>
                <a:moveTo>
                  <a:pt x="2322132" y="273868"/>
                </a:moveTo>
                <a:cubicBezTo>
                  <a:pt x="2298019" y="275226"/>
                  <a:pt x="2273907" y="276845"/>
                  <a:pt x="2249813" y="278734"/>
                </a:cubicBezTo>
                <a:cubicBezTo>
                  <a:pt x="2229214" y="268269"/>
                  <a:pt x="2208169" y="258215"/>
                  <a:pt x="2186696" y="248705"/>
                </a:cubicBezTo>
                <a:cubicBezTo>
                  <a:pt x="2211813" y="244807"/>
                  <a:pt x="2236910" y="241219"/>
                  <a:pt x="2261971" y="237934"/>
                </a:cubicBezTo>
                <a:cubicBezTo>
                  <a:pt x="2282477" y="249429"/>
                  <a:pt x="2302537" y="261455"/>
                  <a:pt x="2322132" y="273868"/>
                </a:cubicBezTo>
                <a:close/>
                <a:moveTo>
                  <a:pt x="2246280" y="279022"/>
                </a:moveTo>
                <a:cubicBezTo>
                  <a:pt x="2222093" y="280944"/>
                  <a:pt x="2197925" y="283140"/>
                  <a:pt x="2173738" y="285599"/>
                </a:cubicBezTo>
                <a:cubicBezTo>
                  <a:pt x="2151466" y="276893"/>
                  <a:pt x="2129640" y="268994"/>
                  <a:pt x="2108130" y="261859"/>
                </a:cubicBezTo>
                <a:cubicBezTo>
                  <a:pt x="2133228" y="257339"/>
                  <a:pt x="2158271" y="253139"/>
                  <a:pt x="2183294" y="249230"/>
                </a:cubicBezTo>
                <a:cubicBezTo>
                  <a:pt x="2204711" y="258657"/>
                  <a:pt x="2225719" y="268633"/>
                  <a:pt x="2246280" y="279022"/>
                </a:cubicBezTo>
                <a:close/>
                <a:moveTo>
                  <a:pt x="2169630" y="286020"/>
                </a:moveTo>
                <a:cubicBezTo>
                  <a:pt x="2145573" y="288496"/>
                  <a:pt x="2121497" y="291236"/>
                  <a:pt x="2097403" y="294246"/>
                </a:cubicBezTo>
                <a:cubicBezTo>
                  <a:pt x="2074350" y="287771"/>
                  <a:pt x="2051762" y="282034"/>
                  <a:pt x="2029546" y="276992"/>
                </a:cubicBezTo>
                <a:cubicBezTo>
                  <a:pt x="2054421" y="271901"/>
                  <a:pt x="2079259" y="267105"/>
                  <a:pt x="2104022" y="262613"/>
                </a:cubicBezTo>
                <a:cubicBezTo>
                  <a:pt x="2126312" y="269896"/>
                  <a:pt x="2148213" y="277739"/>
                  <a:pt x="2169630" y="286020"/>
                </a:cubicBezTo>
                <a:close/>
                <a:moveTo>
                  <a:pt x="2093685" y="294705"/>
                </a:moveTo>
                <a:cubicBezTo>
                  <a:pt x="2069219" y="297788"/>
                  <a:pt x="2044735" y="301147"/>
                  <a:pt x="2020195" y="304780"/>
                </a:cubicBezTo>
                <a:cubicBezTo>
                  <a:pt x="1996435" y="300602"/>
                  <a:pt x="1973159" y="297079"/>
                  <a:pt x="1950255" y="294179"/>
                </a:cubicBezTo>
                <a:cubicBezTo>
                  <a:pt x="1975669" y="288364"/>
                  <a:pt x="2001009" y="282859"/>
                  <a:pt x="2026293" y="277665"/>
                </a:cubicBezTo>
                <a:cubicBezTo>
                  <a:pt x="2049085" y="282792"/>
                  <a:pt x="2071543" y="288513"/>
                  <a:pt x="2093685" y="294705"/>
                </a:cubicBezTo>
                <a:close/>
                <a:moveTo>
                  <a:pt x="2025939" y="305813"/>
                </a:moveTo>
                <a:cubicBezTo>
                  <a:pt x="2050108" y="302274"/>
                  <a:pt x="2074239" y="299009"/>
                  <a:pt x="2098351" y="296005"/>
                </a:cubicBezTo>
                <a:cubicBezTo>
                  <a:pt x="2119731" y="302064"/>
                  <a:pt x="2140814" y="308569"/>
                  <a:pt x="2161580" y="315403"/>
                </a:cubicBezTo>
                <a:cubicBezTo>
                  <a:pt x="2138322" y="316371"/>
                  <a:pt x="2115102" y="317582"/>
                  <a:pt x="2091863" y="319030"/>
                </a:cubicBezTo>
                <a:cubicBezTo>
                  <a:pt x="2069424" y="314075"/>
                  <a:pt x="2047486" y="309680"/>
                  <a:pt x="2025939" y="305813"/>
                </a:cubicBezTo>
                <a:close/>
                <a:moveTo>
                  <a:pt x="2166581" y="317046"/>
                </a:moveTo>
                <a:cubicBezTo>
                  <a:pt x="2186715" y="323737"/>
                  <a:pt x="2206533" y="330740"/>
                  <a:pt x="2226053" y="337955"/>
                </a:cubicBezTo>
                <a:cubicBezTo>
                  <a:pt x="2204116" y="336922"/>
                  <a:pt x="2182271" y="336094"/>
                  <a:pt x="2160501" y="335487"/>
                </a:cubicBezTo>
                <a:cubicBezTo>
                  <a:pt x="2139326" y="330028"/>
                  <a:pt x="2118653" y="325031"/>
                  <a:pt x="2098370" y="320482"/>
                </a:cubicBezTo>
                <a:cubicBezTo>
                  <a:pt x="2121107" y="319112"/>
                  <a:pt x="2143844" y="317961"/>
                  <a:pt x="2166581" y="317046"/>
                </a:cubicBezTo>
                <a:close/>
                <a:moveTo>
                  <a:pt x="2170987" y="316881"/>
                </a:moveTo>
                <a:cubicBezTo>
                  <a:pt x="2193686" y="315999"/>
                  <a:pt x="2216404" y="315351"/>
                  <a:pt x="2239160" y="314925"/>
                </a:cubicBezTo>
                <a:cubicBezTo>
                  <a:pt x="2259015" y="323748"/>
                  <a:pt x="2278443" y="332832"/>
                  <a:pt x="2297369" y="342055"/>
                </a:cubicBezTo>
                <a:cubicBezTo>
                  <a:pt x="2275394" y="340566"/>
                  <a:pt x="2253494" y="339292"/>
                  <a:pt x="2231686" y="338227"/>
                </a:cubicBezTo>
                <a:cubicBezTo>
                  <a:pt x="2211013" y="330582"/>
                  <a:pt x="2190805" y="323471"/>
                  <a:pt x="2170987" y="316881"/>
                </a:cubicBezTo>
                <a:close/>
                <a:moveTo>
                  <a:pt x="2301775" y="344213"/>
                </a:moveTo>
                <a:cubicBezTo>
                  <a:pt x="2320459" y="353367"/>
                  <a:pt x="2338678" y="362644"/>
                  <a:pt x="2356395" y="371923"/>
                </a:cubicBezTo>
                <a:cubicBezTo>
                  <a:pt x="2335666" y="368606"/>
                  <a:pt x="2315086" y="365489"/>
                  <a:pt x="2294636" y="362574"/>
                </a:cubicBezTo>
                <a:cubicBezTo>
                  <a:pt x="2275152" y="354726"/>
                  <a:pt x="2256115" y="347329"/>
                  <a:pt x="2237450" y="340369"/>
                </a:cubicBezTo>
                <a:cubicBezTo>
                  <a:pt x="2258811" y="341449"/>
                  <a:pt x="2280265" y="342726"/>
                  <a:pt x="2301775" y="344213"/>
                </a:cubicBezTo>
                <a:close/>
                <a:moveTo>
                  <a:pt x="2306571" y="344553"/>
                </a:moveTo>
                <a:cubicBezTo>
                  <a:pt x="2328118" y="346070"/>
                  <a:pt x="2349777" y="347798"/>
                  <a:pt x="2371528" y="349725"/>
                </a:cubicBezTo>
                <a:cubicBezTo>
                  <a:pt x="2389617" y="360917"/>
                  <a:pt x="2407223" y="372196"/>
                  <a:pt x="2424345" y="383431"/>
                </a:cubicBezTo>
                <a:cubicBezTo>
                  <a:pt x="2403449" y="379700"/>
                  <a:pt x="2382720" y="376175"/>
                  <a:pt x="2362140" y="372849"/>
                </a:cubicBezTo>
                <a:cubicBezTo>
                  <a:pt x="2343233" y="362905"/>
                  <a:pt x="2324716" y="353479"/>
                  <a:pt x="2306571" y="344553"/>
                </a:cubicBezTo>
                <a:close/>
                <a:moveTo>
                  <a:pt x="2428287" y="386017"/>
                </a:moveTo>
                <a:cubicBezTo>
                  <a:pt x="2431596" y="388203"/>
                  <a:pt x="2434905" y="390386"/>
                  <a:pt x="2438196" y="392567"/>
                </a:cubicBezTo>
                <a:cubicBezTo>
                  <a:pt x="2451804" y="401604"/>
                  <a:pt x="2465357" y="410782"/>
                  <a:pt x="2478891" y="420035"/>
                </a:cubicBezTo>
                <a:cubicBezTo>
                  <a:pt x="2459148" y="414582"/>
                  <a:pt x="2439683" y="409352"/>
                  <a:pt x="2420460" y="404335"/>
                </a:cubicBezTo>
                <a:cubicBezTo>
                  <a:pt x="2406535" y="396660"/>
                  <a:pt x="2392573" y="389036"/>
                  <a:pt x="2378518" y="381524"/>
                </a:cubicBezTo>
                <a:cubicBezTo>
                  <a:pt x="2374763" y="379512"/>
                  <a:pt x="2371026" y="377530"/>
                  <a:pt x="2367289" y="375558"/>
                </a:cubicBezTo>
                <a:cubicBezTo>
                  <a:pt x="2387461" y="378852"/>
                  <a:pt x="2407799" y="382334"/>
                  <a:pt x="2428287" y="386017"/>
                </a:cubicBezTo>
                <a:close/>
                <a:moveTo>
                  <a:pt x="2439218" y="391018"/>
                </a:moveTo>
                <a:cubicBezTo>
                  <a:pt x="2437136" y="389633"/>
                  <a:pt x="2435035" y="388246"/>
                  <a:pt x="2432934" y="386859"/>
                </a:cubicBezTo>
                <a:cubicBezTo>
                  <a:pt x="2453236" y="390533"/>
                  <a:pt x="2473704" y="394400"/>
                  <a:pt x="2494378" y="398467"/>
                </a:cubicBezTo>
                <a:cubicBezTo>
                  <a:pt x="2495828" y="399633"/>
                  <a:pt x="2497297" y="400801"/>
                  <a:pt x="2498747" y="401964"/>
                </a:cubicBezTo>
                <a:cubicBezTo>
                  <a:pt x="2513638" y="413943"/>
                  <a:pt x="2528474" y="426066"/>
                  <a:pt x="2543235" y="438301"/>
                </a:cubicBezTo>
                <a:cubicBezTo>
                  <a:pt x="2523343" y="432504"/>
                  <a:pt x="2503748" y="426930"/>
                  <a:pt x="2484450" y="421572"/>
                </a:cubicBezTo>
                <a:cubicBezTo>
                  <a:pt x="2469410" y="411264"/>
                  <a:pt x="2454351" y="401063"/>
                  <a:pt x="2439218" y="391018"/>
                </a:cubicBezTo>
                <a:close/>
                <a:moveTo>
                  <a:pt x="2546786" y="441270"/>
                </a:moveTo>
                <a:cubicBezTo>
                  <a:pt x="2562514" y="454326"/>
                  <a:pt x="2578149" y="467513"/>
                  <a:pt x="2593710" y="480798"/>
                </a:cubicBezTo>
                <a:cubicBezTo>
                  <a:pt x="2575286" y="473529"/>
                  <a:pt x="2556992" y="466419"/>
                  <a:pt x="2538810" y="459466"/>
                </a:cubicBezTo>
                <a:cubicBezTo>
                  <a:pt x="2522320" y="447789"/>
                  <a:pt x="2505793" y="436226"/>
                  <a:pt x="2489191" y="424809"/>
                </a:cubicBezTo>
                <a:cubicBezTo>
                  <a:pt x="2508098" y="430085"/>
                  <a:pt x="2527303" y="435573"/>
                  <a:pt x="2546786" y="441270"/>
                </a:cubicBezTo>
                <a:close/>
                <a:moveTo>
                  <a:pt x="2551266" y="442582"/>
                </a:moveTo>
                <a:cubicBezTo>
                  <a:pt x="2637361" y="467834"/>
                  <a:pt x="2729313" y="497275"/>
                  <a:pt x="2830262" y="531782"/>
                </a:cubicBezTo>
                <a:cubicBezTo>
                  <a:pt x="2936900" y="568230"/>
                  <a:pt x="3042051" y="606914"/>
                  <a:pt x="3153374" y="647868"/>
                </a:cubicBezTo>
                <a:cubicBezTo>
                  <a:pt x="3191058" y="661729"/>
                  <a:pt x="3230006" y="676061"/>
                  <a:pt x="3268750" y="690198"/>
                </a:cubicBezTo>
                <a:cubicBezTo>
                  <a:pt x="3498721" y="774465"/>
                  <a:pt x="3707517" y="842501"/>
                  <a:pt x="3907111" y="898193"/>
                </a:cubicBezTo>
                <a:cubicBezTo>
                  <a:pt x="4140428" y="963289"/>
                  <a:pt x="4356512" y="1010397"/>
                  <a:pt x="4567706" y="1042208"/>
                </a:cubicBezTo>
                <a:cubicBezTo>
                  <a:pt x="4898478" y="1092950"/>
                  <a:pt x="5236258" y="1122499"/>
                  <a:pt x="5571640" y="1130038"/>
                </a:cubicBezTo>
                <a:lnTo>
                  <a:pt x="5575098" y="1130116"/>
                </a:lnTo>
                <a:cubicBezTo>
                  <a:pt x="5639832" y="1131571"/>
                  <a:pt x="5705291" y="1133040"/>
                  <a:pt x="5771252" y="1134356"/>
                </a:cubicBezTo>
                <a:cubicBezTo>
                  <a:pt x="5766549" y="1136295"/>
                  <a:pt x="5761826" y="1138233"/>
                  <a:pt x="5757086" y="1140172"/>
                </a:cubicBezTo>
                <a:cubicBezTo>
                  <a:pt x="5691720" y="1144093"/>
                  <a:pt x="5624402" y="1147866"/>
                  <a:pt x="5554760" y="1151514"/>
                </a:cubicBezTo>
                <a:cubicBezTo>
                  <a:pt x="5207219" y="1169715"/>
                  <a:pt x="4882582" y="1161018"/>
                  <a:pt x="4562277" y="1124927"/>
                </a:cubicBezTo>
                <a:cubicBezTo>
                  <a:pt x="4161362" y="1080803"/>
                  <a:pt x="3732838" y="963737"/>
                  <a:pt x="3288568" y="776983"/>
                </a:cubicBezTo>
                <a:cubicBezTo>
                  <a:pt x="3200000" y="739897"/>
                  <a:pt x="3112660" y="701587"/>
                  <a:pt x="3028182" y="664539"/>
                </a:cubicBezTo>
                <a:cubicBezTo>
                  <a:pt x="2975123" y="641268"/>
                  <a:pt x="2920243" y="617204"/>
                  <a:pt x="2866738" y="594183"/>
                </a:cubicBezTo>
                <a:cubicBezTo>
                  <a:pt x="2772351" y="553578"/>
                  <a:pt x="2684155" y="516561"/>
                  <a:pt x="2599045" y="482906"/>
                </a:cubicBezTo>
                <a:cubicBezTo>
                  <a:pt x="2583187" y="469353"/>
                  <a:pt x="2567273" y="455904"/>
                  <a:pt x="2551266" y="442582"/>
                </a:cubicBezTo>
                <a:close/>
                <a:moveTo>
                  <a:pt x="2865994" y="595889"/>
                </a:moveTo>
                <a:cubicBezTo>
                  <a:pt x="2919518" y="618909"/>
                  <a:pt x="2974380" y="642969"/>
                  <a:pt x="3027438" y="666240"/>
                </a:cubicBezTo>
                <a:cubicBezTo>
                  <a:pt x="3111916" y="703292"/>
                  <a:pt x="3199275" y="741604"/>
                  <a:pt x="3287843" y="778695"/>
                </a:cubicBezTo>
                <a:cubicBezTo>
                  <a:pt x="3499669" y="867735"/>
                  <a:pt x="3709172" y="941532"/>
                  <a:pt x="3910531" y="998038"/>
                </a:cubicBezTo>
                <a:cubicBezTo>
                  <a:pt x="4132397" y="1060295"/>
                  <a:pt x="4351603" y="1103609"/>
                  <a:pt x="4562072" y="1126773"/>
                </a:cubicBezTo>
                <a:cubicBezTo>
                  <a:pt x="4882471" y="1162873"/>
                  <a:pt x="5207219" y="1171578"/>
                  <a:pt x="5554871" y="1153368"/>
                </a:cubicBezTo>
                <a:cubicBezTo>
                  <a:pt x="5622580" y="1149820"/>
                  <a:pt x="5688095" y="1146154"/>
                  <a:pt x="5751769" y="1142349"/>
                </a:cubicBezTo>
                <a:cubicBezTo>
                  <a:pt x="5747418" y="1144126"/>
                  <a:pt x="5743068" y="1145903"/>
                  <a:pt x="5738718" y="1147679"/>
                </a:cubicBezTo>
                <a:cubicBezTo>
                  <a:pt x="5670061" y="1157409"/>
                  <a:pt x="5603263" y="1166443"/>
                  <a:pt x="5537860" y="1174849"/>
                </a:cubicBezTo>
                <a:cubicBezTo>
                  <a:pt x="5186062" y="1220061"/>
                  <a:pt x="4865069" y="1231392"/>
                  <a:pt x="4556551" y="1209485"/>
                </a:cubicBezTo>
                <a:cubicBezTo>
                  <a:pt x="4146563" y="1181295"/>
                  <a:pt x="3726387" y="1065566"/>
                  <a:pt x="3307735" y="865511"/>
                </a:cubicBezTo>
                <a:cubicBezTo>
                  <a:pt x="3180424" y="804864"/>
                  <a:pt x="3057407" y="739983"/>
                  <a:pt x="2938443" y="677240"/>
                </a:cubicBezTo>
                <a:lnTo>
                  <a:pt x="2887169" y="650210"/>
                </a:lnTo>
                <a:cubicBezTo>
                  <a:pt x="2806558" y="607726"/>
                  <a:pt x="2727807" y="566250"/>
                  <a:pt x="2649483" y="526547"/>
                </a:cubicBezTo>
                <a:cubicBezTo>
                  <a:pt x="2634201" y="513165"/>
                  <a:pt x="2618826" y="499854"/>
                  <a:pt x="2603396" y="486626"/>
                </a:cubicBezTo>
                <a:cubicBezTo>
                  <a:pt x="2686925" y="519739"/>
                  <a:pt x="2773503" y="556093"/>
                  <a:pt x="2865994" y="595889"/>
                </a:cubicBezTo>
                <a:close/>
                <a:moveTo>
                  <a:pt x="5756621" y="1142060"/>
                </a:moveTo>
                <a:cubicBezTo>
                  <a:pt x="5760525" y="1141826"/>
                  <a:pt x="5764410" y="1141592"/>
                  <a:pt x="5768296" y="1141356"/>
                </a:cubicBezTo>
                <a:cubicBezTo>
                  <a:pt x="5764243" y="1142641"/>
                  <a:pt x="5760191" y="1143918"/>
                  <a:pt x="5756137" y="1145200"/>
                </a:cubicBezTo>
                <a:cubicBezTo>
                  <a:pt x="5752438" y="1145727"/>
                  <a:pt x="5748757" y="1146251"/>
                  <a:pt x="5745094" y="1146773"/>
                </a:cubicBezTo>
                <a:cubicBezTo>
                  <a:pt x="5748924" y="1145206"/>
                  <a:pt x="5752772" y="1143633"/>
                  <a:pt x="5756621" y="1142060"/>
                </a:cubicBezTo>
                <a:close/>
                <a:moveTo>
                  <a:pt x="5761975" y="1139876"/>
                </a:moveTo>
                <a:cubicBezTo>
                  <a:pt x="5766381" y="1138067"/>
                  <a:pt x="5770806" y="1136249"/>
                  <a:pt x="5775212" y="1134433"/>
                </a:cubicBezTo>
                <a:cubicBezTo>
                  <a:pt x="5779841" y="1134526"/>
                  <a:pt x="5784489" y="1134615"/>
                  <a:pt x="5789118" y="1134704"/>
                </a:cubicBezTo>
                <a:cubicBezTo>
                  <a:pt x="5784582" y="1136156"/>
                  <a:pt x="5780027" y="1137608"/>
                  <a:pt x="5775491" y="1139058"/>
                </a:cubicBezTo>
                <a:cubicBezTo>
                  <a:pt x="5770992" y="1139333"/>
                  <a:pt x="5766493" y="1139605"/>
                  <a:pt x="5761975" y="1139876"/>
                </a:cubicBezTo>
                <a:close/>
                <a:moveTo>
                  <a:pt x="5794863" y="1134819"/>
                </a:moveTo>
                <a:cubicBezTo>
                  <a:pt x="5799195" y="1134903"/>
                  <a:pt x="5803507" y="1134987"/>
                  <a:pt x="5807821" y="1135068"/>
                </a:cubicBezTo>
                <a:cubicBezTo>
                  <a:pt x="5803898" y="1135979"/>
                  <a:pt x="5799975" y="1136892"/>
                  <a:pt x="5796034" y="1137803"/>
                </a:cubicBezTo>
                <a:cubicBezTo>
                  <a:pt x="5791702" y="1138069"/>
                  <a:pt x="5787370" y="1138335"/>
                  <a:pt x="5783039" y="1138599"/>
                </a:cubicBezTo>
                <a:cubicBezTo>
                  <a:pt x="5786980" y="1137340"/>
                  <a:pt x="5790940" y="1136080"/>
                  <a:pt x="5794863" y="1134819"/>
                </a:cubicBezTo>
                <a:close/>
                <a:moveTo>
                  <a:pt x="5800384" y="1133061"/>
                </a:moveTo>
                <a:cubicBezTo>
                  <a:pt x="5804883" y="1131618"/>
                  <a:pt x="5809364" y="1130171"/>
                  <a:pt x="5813863" y="1128727"/>
                </a:cubicBezTo>
                <a:cubicBezTo>
                  <a:pt x="5818826" y="1129212"/>
                  <a:pt x="5823809" y="1129696"/>
                  <a:pt x="5828791" y="1130181"/>
                </a:cubicBezTo>
                <a:cubicBezTo>
                  <a:pt x="5824292" y="1131233"/>
                  <a:pt x="5819793" y="1132287"/>
                  <a:pt x="5815276" y="1133339"/>
                </a:cubicBezTo>
                <a:cubicBezTo>
                  <a:pt x="5810293" y="1133246"/>
                  <a:pt x="5805329" y="1133155"/>
                  <a:pt x="5800384" y="1133061"/>
                </a:cubicBezTo>
                <a:close/>
                <a:moveTo>
                  <a:pt x="5834573" y="1130740"/>
                </a:moveTo>
                <a:cubicBezTo>
                  <a:pt x="5838775" y="1131148"/>
                  <a:pt x="5842957" y="1131555"/>
                  <a:pt x="5847159" y="1131962"/>
                </a:cubicBezTo>
                <a:cubicBezTo>
                  <a:pt x="5843199" y="1132547"/>
                  <a:pt x="5839277" y="1133128"/>
                  <a:pt x="5835317" y="1133708"/>
                </a:cubicBezTo>
                <a:cubicBezTo>
                  <a:pt x="5831171" y="1133633"/>
                  <a:pt x="5827007" y="1133555"/>
                  <a:pt x="5822861" y="1133477"/>
                </a:cubicBezTo>
                <a:cubicBezTo>
                  <a:pt x="5826765" y="1132566"/>
                  <a:pt x="5830669" y="1131653"/>
                  <a:pt x="5834573" y="1130740"/>
                </a:cubicBezTo>
                <a:close/>
                <a:moveTo>
                  <a:pt x="5840206" y="1129420"/>
                </a:moveTo>
                <a:cubicBezTo>
                  <a:pt x="5844705" y="1128363"/>
                  <a:pt x="5849223" y="1127305"/>
                  <a:pt x="5853703" y="1126249"/>
                </a:cubicBezTo>
                <a:cubicBezTo>
                  <a:pt x="5858611" y="1127098"/>
                  <a:pt x="5863519" y="1127950"/>
                  <a:pt x="5868428" y="1128800"/>
                </a:cubicBezTo>
                <a:cubicBezTo>
                  <a:pt x="5863872" y="1129480"/>
                  <a:pt x="5859318" y="1130157"/>
                  <a:pt x="5854782" y="1130832"/>
                </a:cubicBezTo>
                <a:cubicBezTo>
                  <a:pt x="5849911" y="1130361"/>
                  <a:pt x="5845059" y="1129891"/>
                  <a:pt x="5840206" y="1129420"/>
                </a:cubicBezTo>
                <a:close/>
                <a:moveTo>
                  <a:pt x="5874246" y="1129807"/>
                </a:moveTo>
                <a:cubicBezTo>
                  <a:pt x="5878485" y="1130542"/>
                  <a:pt x="5882743" y="1131276"/>
                  <a:pt x="5887000" y="1132012"/>
                </a:cubicBezTo>
                <a:cubicBezTo>
                  <a:pt x="5883040" y="1132272"/>
                  <a:pt x="5879099" y="1132533"/>
                  <a:pt x="5875120" y="1132791"/>
                </a:cubicBezTo>
                <a:cubicBezTo>
                  <a:pt x="5870900" y="1132384"/>
                  <a:pt x="5866680" y="1131977"/>
                  <a:pt x="5862441" y="1131570"/>
                </a:cubicBezTo>
                <a:cubicBezTo>
                  <a:pt x="5866382" y="1130986"/>
                  <a:pt x="5870305" y="1130397"/>
                  <a:pt x="5874246" y="1129807"/>
                </a:cubicBezTo>
                <a:close/>
                <a:moveTo>
                  <a:pt x="5880084" y="1128933"/>
                </a:moveTo>
                <a:cubicBezTo>
                  <a:pt x="5884602" y="1128257"/>
                  <a:pt x="5889138" y="1127574"/>
                  <a:pt x="5893674" y="1126892"/>
                </a:cubicBezTo>
                <a:cubicBezTo>
                  <a:pt x="5898638" y="1128123"/>
                  <a:pt x="5903602" y="1129352"/>
                  <a:pt x="5908584" y="1130584"/>
                </a:cubicBezTo>
                <a:cubicBezTo>
                  <a:pt x="5904029" y="1130887"/>
                  <a:pt x="5899475" y="1131190"/>
                  <a:pt x="5894920" y="1131493"/>
                </a:cubicBezTo>
                <a:cubicBezTo>
                  <a:pt x="5889974" y="1130640"/>
                  <a:pt x="5885029" y="1129787"/>
                  <a:pt x="5880084" y="1128933"/>
                </a:cubicBezTo>
                <a:close/>
                <a:moveTo>
                  <a:pt x="5914514" y="1132051"/>
                </a:moveTo>
                <a:cubicBezTo>
                  <a:pt x="5918772" y="1133103"/>
                  <a:pt x="5923048" y="1134156"/>
                  <a:pt x="5927305" y="1135208"/>
                </a:cubicBezTo>
                <a:cubicBezTo>
                  <a:pt x="5923364" y="1135150"/>
                  <a:pt x="5919423" y="1135094"/>
                  <a:pt x="5915481" y="1135035"/>
                </a:cubicBezTo>
                <a:cubicBezTo>
                  <a:pt x="5911224" y="1134302"/>
                  <a:pt x="5906948" y="1133570"/>
                  <a:pt x="5902709" y="1132836"/>
                </a:cubicBezTo>
                <a:cubicBezTo>
                  <a:pt x="5906650" y="1132575"/>
                  <a:pt x="5910592" y="1132313"/>
                  <a:pt x="5914514" y="1132051"/>
                </a:cubicBezTo>
                <a:close/>
                <a:moveTo>
                  <a:pt x="5920612" y="1131640"/>
                </a:moveTo>
                <a:cubicBezTo>
                  <a:pt x="5925149" y="1131333"/>
                  <a:pt x="5929685" y="1131029"/>
                  <a:pt x="5934221" y="1130720"/>
                </a:cubicBezTo>
                <a:cubicBezTo>
                  <a:pt x="5939203" y="1132317"/>
                  <a:pt x="5944205" y="1133914"/>
                  <a:pt x="5949206" y="1135513"/>
                </a:cubicBezTo>
                <a:cubicBezTo>
                  <a:pt x="5944632" y="1135451"/>
                  <a:pt x="5940077" y="1135386"/>
                  <a:pt x="5935522" y="1135323"/>
                </a:cubicBezTo>
                <a:cubicBezTo>
                  <a:pt x="5930540" y="1134094"/>
                  <a:pt x="5925576" y="1132867"/>
                  <a:pt x="5920612" y="1131640"/>
                </a:cubicBezTo>
                <a:close/>
                <a:moveTo>
                  <a:pt x="5955322" y="1137467"/>
                </a:moveTo>
                <a:cubicBezTo>
                  <a:pt x="5959598" y="1138831"/>
                  <a:pt x="5963874" y="1140196"/>
                  <a:pt x="5968150" y="1141560"/>
                </a:cubicBezTo>
                <a:cubicBezTo>
                  <a:pt x="5964245" y="1141200"/>
                  <a:pt x="5960342" y="1140835"/>
                  <a:pt x="5956456" y="1140475"/>
                </a:cubicBezTo>
                <a:cubicBezTo>
                  <a:pt x="5952143" y="1139419"/>
                  <a:pt x="5947848" y="1138363"/>
                  <a:pt x="5943554" y="1137305"/>
                </a:cubicBezTo>
                <a:cubicBezTo>
                  <a:pt x="5947477" y="1137357"/>
                  <a:pt x="5951399" y="1137415"/>
                  <a:pt x="5955322" y="1137467"/>
                </a:cubicBezTo>
                <a:close/>
                <a:moveTo>
                  <a:pt x="5961699" y="1137550"/>
                </a:moveTo>
                <a:cubicBezTo>
                  <a:pt x="5966235" y="1137608"/>
                  <a:pt x="5970771" y="1137658"/>
                  <a:pt x="5975289" y="1137714"/>
                </a:cubicBezTo>
                <a:cubicBezTo>
                  <a:pt x="5980308" y="1139673"/>
                  <a:pt x="5985346" y="1141635"/>
                  <a:pt x="5990366" y="1143594"/>
                </a:cubicBezTo>
                <a:cubicBezTo>
                  <a:pt x="5985830" y="1143181"/>
                  <a:pt x="5981294" y="1142769"/>
                  <a:pt x="5976776" y="1142352"/>
                </a:cubicBezTo>
                <a:cubicBezTo>
                  <a:pt x="5971738" y="1140752"/>
                  <a:pt x="5966718" y="1139151"/>
                  <a:pt x="5961699" y="1137550"/>
                </a:cubicBezTo>
                <a:close/>
                <a:moveTo>
                  <a:pt x="5996650" y="1146033"/>
                </a:moveTo>
                <a:cubicBezTo>
                  <a:pt x="6000889" y="1147690"/>
                  <a:pt x="6005146" y="1149344"/>
                  <a:pt x="6009422" y="1151001"/>
                </a:cubicBezTo>
                <a:cubicBezTo>
                  <a:pt x="6005574" y="1150356"/>
                  <a:pt x="6001725" y="1149711"/>
                  <a:pt x="5997877" y="1149064"/>
                </a:cubicBezTo>
                <a:cubicBezTo>
                  <a:pt x="5993582" y="1147699"/>
                  <a:pt x="5989288" y="1146335"/>
                  <a:pt x="5984993" y="1144970"/>
                </a:cubicBezTo>
                <a:cubicBezTo>
                  <a:pt x="5988878" y="1145325"/>
                  <a:pt x="5992764" y="1145680"/>
                  <a:pt x="5996650" y="1146033"/>
                </a:cubicBezTo>
                <a:close/>
                <a:moveTo>
                  <a:pt x="6003342" y="1146643"/>
                </a:moveTo>
                <a:cubicBezTo>
                  <a:pt x="6007972" y="1147061"/>
                  <a:pt x="6012601" y="1147474"/>
                  <a:pt x="6017230" y="1147889"/>
                </a:cubicBezTo>
                <a:cubicBezTo>
                  <a:pt x="6022287" y="1150205"/>
                  <a:pt x="6027344" y="1152520"/>
                  <a:pt x="6032400" y="1154836"/>
                </a:cubicBezTo>
                <a:cubicBezTo>
                  <a:pt x="6027753" y="1154065"/>
                  <a:pt x="6023105" y="1153295"/>
                  <a:pt x="6018457" y="1152520"/>
                </a:cubicBezTo>
                <a:cubicBezTo>
                  <a:pt x="6013419" y="1150560"/>
                  <a:pt x="6008381" y="1148603"/>
                  <a:pt x="6003342" y="1146643"/>
                </a:cubicBezTo>
                <a:close/>
                <a:moveTo>
                  <a:pt x="6038870" y="1157794"/>
                </a:moveTo>
                <a:cubicBezTo>
                  <a:pt x="6043127" y="1159744"/>
                  <a:pt x="6047422" y="1161694"/>
                  <a:pt x="6051698" y="1163643"/>
                </a:cubicBezTo>
                <a:cubicBezTo>
                  <a:pt x="6047719" y="1162689"/>
                  <a:pt x="6043759" y="1161732"/>
                  <a:pt x="6039800" y="1160776"/>
                </a:cubicBezTo>
                <a:cubicBezTo>
                  <a:pt x="6035524" y="1159125"/>
                  <a:pt x="6031266" y="1157472"/>
                  <a:pt x="6027009" y="1155822"/>
                </a:cubicBezTo>
                <a:cubicBezTo>
                  <a:pt x="6030950" y="1156482"/>
                  <a:pt x="6034910" y="1157140"/>
                  <a:pt x="6038870" y="1157794"/>
                </a:cubicBezTo>
                <a:close/>
                <a:moveTo>
                  <a:pt x="6045916" y="1158967"/>
                </a:moveTo>
                <a:cubicBezTo>
                  <a:pt x="6050248" y="1159685"/>
                  <a:pt x="6054598" y="1160395"/>
                  <a:pt x="6058948" y="1161109"/>
                </a:cubicBezTo>
                <a:cubicBezTo>
                  <a:pt x="6063968" y="1163736"/>
                  <a:pt x="6069006" y="1166365"/>
                  <a:pt x="6074044" y="1168992"/>
                </a:cubicBezTo>
                <a:cubicBezTo>
                  <a:pt x="6069731" y="1167965"/>
                  <a:pt x="6065437" y="1166933"/>
                  <a:pt x="6061123" y="1165904"/>
                </a:cubicBezTo>
                <a:cubicBezTo>
                  <a:pt x="6056048" y="1163591"/>
                  <a:pt x="6050973" y="1161280"/>
                  <a:pt x="6045916" y="1158967"/>
                </a:cubicBezTo>
                <a:close/>
                <a:moveTo>
                  <a:pt x="6080774" y="1172505"/>
                </a:moveTo>
                <a:cubicBezTo>
                  <a:pt x="6084939" y="1174675"/>
                  <a:pt x="6089103" y="1176844"/>
                  <a:pt x="6093267" y="1179014"/>
                </a:cubicBezTo>
                <a:cubicBezTo>
                  <a:pt x="6089828" y="1177943"/>
                  <a:pt x="6086370" y="1176872"/>
                  <a:pt x="6082931" y="1175800"/>
                </a:cubicBezTo>
                <a:cubicBezTo>
                  <a:pt x="6078617" y="1173844"/>
                  <a:pt x="6074286" y="1171890"/>
                  <a:pt x="6069991" y="1169932"/>
                </a:cubicBezTo>
                <a:cubicBezTo>
                  <a:pt x="6073579" y="1170791"/>
                  <a:pt x="6077168" y="1171650"/>
                  <a:pt x="6080774" y="1172505"/>
                </a:cubicBezTo>
                <a:close/>
                <a:moveTo>
                  <a:pt x="6088211" y="1174269"/>
                </a:moveTo>
                <a:cubicBezTo>
                  <a:pt x="6148260" y="1188523"/>
                  <a:pt x="6208829" y="1202444"/>
                  <a:pt x="6269715" y="1215649"/>
                </a:cubicBezTo>
                <a:cubicBezTo>
                  <a:pt x="6575259" y="1281093"/>
                  <a:pt x="6821962" y="1307982"/>
                  <a:pt x="7046114" y="1300257"/>
                </a:cubicBezTo>
                <a:cubicBezTo>
                  <a:pt x="7334070" y="1290337"/>
                  <a:pt x="7586462" y="1223359"/>
                  <a:pt x="7817697" y="1095494"/>
                </a:cubicBezTo>
                <a:cubicBezTo>
                  <a:pt x="7925191" y="1036577"/>
                  <a:pt x="8037983" y="966044"/>
                  <a:pt x="8172656" y="873526"/>
                </a:cubicBezTo>
                <a:cubicBezTo>
                  <a:pt x="8250924" y="819863"/>
                  <a:pt x="8329099" y="763646"/>
                  <a:pt x="8404691" y="709278"/>
                </a:cubicBezTo>
                <a:cubicBezTo>
                  <a:pt x="8620421" y="554117"/>
                  <a:pt x="8829514" y="403768"/>
                  <a:pt x="9056008" y="296014"/>
                </a:cubicBezTo>
                <a:cubicBezTo>
                  <a:pt x="9070156" y="299154"/>
                  <a:pt x="9084267" y="302435"/>
                  <a:pt x="9098285" y="305854"/>
                </a:cubicBezTo>
                <a:cubicBezTo>
                  <a:pt x="9081553" y="314977"/>
                  <a:pt x="9064709" y="324408"/>
                  <a:pt x="9047717" y="334235"/>
                </a:cubicBezTo>
                <a:cubicBezTo>
                  <a:pt x="8851452" y="447802"/>
                  <a:pt x="8665913" y="594153"/>
                  <a:pt x="8486491" y="735681"/>
                </a:cubicBezTo>
                <a:cubicBezTo>
                  <a:pt x="8401994" y="802332"/>
                  <a:pt x="8314617" y="871252"/>
                  <a:pt x="8226607" y="936423"/>
                </a:cubicBezTo>
                <a:cubicBezTo>
                  <a:pt x="8094090" y="1034721"/>
                  <a:pt x="7981261" y="1109751"/>
                  <a:pt x="7871518" y="1172544"/>
                </a:cubicBezTo>
                <a:cubicBezTo>
                  <a:pt x="7346563" y="1475048"/>
                  <a:pt x="6780318" y="1376096"/>
                  <a:pt x="6295649" y="1239409"/>
                </a:cubicBezTo>
                <a:cubicBezTo>
                  <a:pt x="6231009" y="1221039"/>
                  <a:pt x="6166851" y="1201779"/>
                  <a:pt x="6103344" y="1182143"/>
                </a:cubicBezTo>
                <a:cubicBezTo>
                  <a:pt x="6098287" y="1179518"/>
                  <a:pt x="6093249" y="1176893"/>
                  <a:pt x="6088211" y="1174269"/>
                </a:cubicBezTo>
                <a:close/>
                <a:moveTo>
                  <a:pt x="6295148" y="1241193"/>
                </a:moveTo>
                <a:cubicBezTo>
                  <a:pt x="6606789" y="1329090"/>
                  <a:pt x="6858456" y="1370671"/>
                  <a:pt x="7087144" y="1372043"/>
                </a:cubicBezTo>
                <a:cubicBezTo>
                  <a:pt x="7226577" y="1372861"/>
                  <a:pt x="7360228" y="1358248"/>
                  <a:pt x="7484435" y="1328556"/>
                </a:cubicBezTo>
                <a:cubicBezTo>
                  <a:pt x="7620577" y="1296018"/>
                  <a:pt x="7751122" y="1244071"/>
                  <a:pt x="7872448" y="1174152"/>
                </a:cubicBezTo>
                <a:cubicBezTo>
                  <a:pt x="7982247" y="1111326"/>
                  <a:pt x="8095131" y="1036259"/>
                  <a:pt x="8227723" y="937916"/>
                </a:cubicBezTo>
                <a:cubicBezTo>
                  <a:pt x="8315732" y="872728"/>
                  <a:pt x="8403129" y="803798"/>
                  <a:pt x="8487625" y="737142"/>
                </a:cubicBezTo>
                <a:cubicBezTo>
                  <a:pt x="8690007" y="577518"/>
                  <a:pt x="8886291" y="422706"/>
                  <a:pt x="9100162" y="306315"/>
                </a:cubicBezTo>
                <a:cubicBezTo>
                  <a:pt x="9114421" y="309803"/>
                  <a:pt x="9128625" y="313436"/>
                  <a:pt x="9142755" y="317212"/>
                </a:cubicBezTo>
                <a:cubicBezTo>
                  <a:pt x="9131302" y="324230"/>
                  <a:pt x="9119814" y="331391"/>
                  <a:pt x="9108268" y="338757"/>
                </a:cubicBezTo>
                <a:cubicBezTo>
                  <a:pt x="8916185" y="461255"/>
                  <a:pt x="8736466" y="615806"/>
                  <a:pt x="8562658" y="765267"/>
                </a:cubicBezTo>
                <a:cubicBezTo>
                  <a:pt x="8471451" y="843695"/>
                  <a:pt x="8377157" y="924791"/>
                  <a:pt x="8281637" y="1000847"/>
                </a:cubicBezTo>
                <a:cubicBezTo>
                  <a:pt x="8150756" y="1105155"/>
                  <a:pt x="8037834" y="1184712"/>
                  <a:pt x="7926250" y="1251216"/>
                </a:cubicBezTo>
                <a:cubicBezTo>
                  <a:pt x="7394101" y="1569928"/>
                  <a:pt x="6816254" y="1437022"/>
                  <a:pt x="6321175" y="1264984"/>
                </a:cubicBezTo>
                <a:cubicBezTo>
                  <a:pt x="6255214" y="1241956"/>
                  <a:pt x="6189866" y="1217923"/>
                  <a:pt x="6125281" y="1193485"/>
                </a:cubicBezTo>
                <a:cubicBezTo>
                  <a:pt x="6121061" y="1191304"/>
                  <a:pt x="6116841" y="1189124"/>
                  <a:pt x="6112639" y="1186941"/>
                </a:cubicBezTo>
                <a:cubicBezTo>
                  <a:pt x="6172930" y="1205532"/>
                  <a:pt x="6233815" y="1223766"/>
                  <a:pt x="6295148" y="1241193"/>
                </a:cubicBezTo>
                <a:close/>
                <a:moveTo>
                  <a:pt x="9102598" y="304988"/>
                </a:moveTo>
                <a:cubicBezTo>
                  <a:pt x="9115333" y="298076"/>
                  <a:pt x="9128142" y="291298"/>
                  <a:pt x="9141007" y="284664"/>
                </a:cubicBezTo>
                <a:cubicBezTo>
                  <a:pt x="9155080" y="287312"/>
                  <a:pt x="9169116" y="290111"/>
                  <a:pt x="9183078" y="293066"/>
                </a:cubicBezTo>
                <a:cubicBezTo>
                  <a:pt x="9170418" y="300457"/>
                  <a:pt x="9157702" y="308057"/>
                  <a:pt x="9144930" y="315871"/>
                </a:cubicBezTo>
                <a:cubicBezTo>
                  <a:pt x="9130875" y="312103"/>
                  <a:pt x="9116764" y="308474"/>
                  <a:pt x="9102598" y="304988"/>
                </a:cubicBezTo>
                <a:close/>
                <a:moveTo>
                  <a:pt x="9143759" y="283238"/>
                </a:moveTo>
                <a:cubicBezTo>
                  <a:pt x="9156345" y="276776"/>
                  <a:pt x="9169005" y="270451"/>
                  <a:pt x="9181721" y="264274"/>
                </a:cubicBezTo>
                <a:cubicBezTo>
                  <a:pt x="9195553" y="266088"/>
                  <a:pt x="9209404" y="268061"/>
                  <a:pt x="9223272" y="270210"/>
                </a:cubicBezTo>
                <a:cubicBezTo>
                  <a:pt x="9210723" y="277150"/>
                  <a:pt x="9198137" y="284292"/>
                  <a:pt x="9185514" y="291641"/>
                </a:cubicBezTo>
                <a:cubicBezTo>
                  <a:pt x="9171626" y="288687"/>
                  <a:pt x="9157720" y="285893"/>
                  <a:pt x="9143759" y="283238"/>
                </a:cubicBezTo>
                <a:close/>
                <a:moveTo>
                  <a:pt x="9227362" y="270836"/>
                </a:moveTo>
                <a:cubicBezTo>
                  <a:pt x="9240636" y="272926"/>
                  <a:pt x="9253948" y="275205"/>
                  <a:pt x="9267277" y="277611"/>
                </a:cubicBezTo>
                <a:cubicBezTo>
                  <a:pt x="9254728" y="285380"/>
                  <a:pt x="9242142" y="293359"/>
                  <a:pt x="9229519" y="301556"/>
                </a:cubicBezTo>
                <a:cubicBezTo>
                  <a:pt x="9216096" y="298366"/>
                  <a:pt x="9202636" y="295334"/>
                  <a:pt x="9189139" y="292430"/>
                </a:cubicBezTo>
                <a:cubicBezTo>
                  <a:pt x="9201799" y="285097"/>
                  <a:pt x="9214534" y="277897"/>
                  <a:pt x="9227362" y="270836"/>
                </a:cubicBezTo>
                <a:close/>
                <a:moveTo>
                  <a:pt x="9229984" y="269392"/>
                </a:moveTo>
                <a:cubicBezTo>
                  <a:pt x="9242551" y="262489"/>
                  <a:pt x="9255211" y="255724"/>
                  <a:pt x="9267946" y="249101"/>
                </a:cubicBezTo>
                <a:cubicBezTo>
                  <a:pt x="9280997" y="250429"/>
                  <a:pt x="9294085" y="251888"/>
                  <a:pt x="9307192" y="253532"/>
                </a:cubicBezTo>
                <a:cubicBezTo>
                  <a:pt x="9294699" y="260864"/>
                  <a:pt x="9282187" y="268401"/>
                  <a:pt x="9269638" y="276150"/>
                </a:cubicBezTo>
                <a:cubicBezTo>
                  <a:pt x="9256458" y="273751"/>
                  <a:pt x="9243239" y="271494"/>
                  <a:pt x="9229984" y="269392"/>
                </a:cubicBezTo>
                <a:close/>
                <a:moveTo>
                  <a:pt x="9270847" y="247583"/>
                </a:moveTo>
                <a:cubicBezTo>
                  <a:pt x="9283303" y="241133"/>
                  <a:pt x="9295852" y="234825"/>
                  <a:pt x="9308456" y="228661"/>
                </a:cubicBezTo>
                <a:cubicBezTo>
                  <a:pt x="9321266" y="229226"/>
                  <a:pt x="9334093" y="229951"/>
                  <a:pt x="9346958" y="230832"/>
                </a:cubicBezTo>
                <a:cubicBezTo>
                  <a:pt x="9334576" y="237690"/>
                  <a:pt x="9322195" y="244746"/>
                  <a:pt x="9309795" y="252000"/>
                </a:cubicBezTo>
                <a:cubicBezTo>
                  <a:pt x="9296856" y="250369"/>
                  <a:pt x="9283860" y="248912"/>
                  <a:pt x="9270847" y="247583"/>
                </a:cubicBezTo>
                <a:close/>
                <a:moveTo>
                  <a:pt x="9312063" y="226885"/>
                </a:moveTo>
                <a:cubicBezTo>
                  <a:pt x="9324388" y="220897"/>
                  <a:pt x="9336789" y="215054"/>
                  <a:pt x="9349282" y="209350"/>
                </a:cubicBezTo>
                <a:cubicBezTo>
                  <a:pt x="9361738" y="209220"/>
                  <a:pt x="9374231" y="209207"/>
                  <a:pt x="9386799" y="209384"/>
                </a:cubicBezTo>
                <a:cubicBezTo>
                  <a:pt x="9374511" y="215790"/>
                  <a:pt x="9362240" y="222381"/>
                  <a:pt x="9349951" y="229163"/>
                </a:cubicBezTo>
                <a:cubicBezTo>
                  <a:pt x="9337329" y="228263"/>
                  <a:pt x="9324705" y="227482"/>
                  <a:pt x="9312063" y="226885"/>
                </a:cubicBezTo>
                <a:close/>
                <a:moveTo>
                  <a:pt x="9353410" y="207472"/>
                </a:moveTo>
                <a:cubicBezTo>
                  <a:pt x="9372093" y="198993"/>
                  <a:pt x="9390963" y="190826"/>
                  <a:pt x="9410001" y="183021"/>
                </a:cubicBezTo>
                <a:cubicBezTo>
                  <a:pt x="9419724" y="182949"/>
                  <a:pt x="9429465" y="182986"/>
                  <a:pt x="9439244" y="183152"/>
                </a:cubicBezTo>
                <a:cubicBezTo>
                  <a:pt x="9422884" y="190984"/>
                  <a:pt x="9406561" y="199101"/>
                  <a:pt x="9390220" y="207575"/>
                </a:cubicBezTo>
                <a:cubicBezTo>
                  <a:pt x="9377968" y="207378"/>
                  <a:pt x="9365698" y="207368"/>
                  <a:pt x="9353410" y="207472"/>
                </a:cubicBezTo>
                <a:close/>
                <a:moveTo>
                  <a:pt x="9415057" y="180995"/>
                </a:moveTo>
                <a:cubicBezTo>
                  <a:pt x="9429261" y="175232"/>
                  <a:pt x="9443576" y="169671"/>
                  <a:pt x="9458002" y="164306"/>
                </a:cubicBezTo>
                <a:cubicBezTo>
                  <a:pt x="9466219" y="163817"/>
                  <a:pt x="9474456" y="163408"/>
                  <a:pt x="9482710" y="163086"/>
                </a:cubicBezTo>
                <a:cubicBezTo>
                  <a:pt x="9476724" y="165745"/>
                  <a:pt x="9470737" y="168426"/>
                  <a:pt x="9464751" y="171172"/>
                </a:cubicBezTo>
                <a:cubicBezTo>
                  <a:pt x="9457519" y="174479"/>
                  <a:pt x="9450325" y="177864"/>
                  <a:pt x="9443111" y="181291"/>
                </a:cubicBezTo>
                <a:cubicBezTo>
                  <a:pt x="9433760" y="181088"/>
                  <a:pt x="9424409" y="180982"/>
                  <a:pt x="9415057" y="180995"/>
                </a:cubicBezTo>
                <a:close/>
                <a:moveTo>
                  <a:pt x="9456720" y="162359"/>
                </a:moveTo>
                <a:cubicBezTo>
                  <a:pt x="9455325" y="162441"/>
                  <a:pt x="9453931" y="162530"/>
                  <a:pt x="9452537" y="162618"/>
                </a:cubicBezTo>
                <a:cubicBezTo>
                  <a:pt x="9454953" y="162151"/>
                  <a:pt x="9457371" y="161688"/>
                  <a:pt x="9459787" y="161235"/>
                </a:cubicBezTo>
                <a:cubicBezTo>
                  <a:pt x="9458765" y="161612"/>
                  <a:pt x="9457742" y="161980"/>
                  <a:pt x="9456720" y="162359"/>
                </a:cubicBezTo>
                <a:close/>
                <a:moveTo>
                  <a:pt x="9378749" y="181603"/>
                </a:moveTo>
                <a:cubicBezTo>
                  <a:pt x="9374529" y="181737"/>
                  <a:pt x="9370290" y="181854"/>
                  <a:pt x="9366051" y="182032"/>
                </a:cubicBezTo>
                <a:cubicBezTo>
                  <a:pt x="9380310" y="178385"/>
                  <a:pt x="9394644" y="174940"/>
                  <a:pt x="9409071" y="171696"/>
                </a:cubicBezTo>
                <a:cubicBezTo>
                  <a:pt x="9398976" y="174888"/>
                  <a:pt x="9388862" y="178175"/>
                  <a:pt x="9378749" y="181603"/>
                </a:cubicBezTo>
                <a:close/>
                <a:moveTo>
                  <a:pt x="9372056" y="183895"/>
                </a:moveTo>
                <a:cubicBezTo>
                  <a:pt x="9366367" y="185851"/>
                  <a:pt x="9360678" y="187818"/>
                  <a:pt x="9354990" y="189850"/>
                </a:cubicBezTo>
                <a:cubicBezTo>
                  <a:pt x="9338294" y="195799"/>
                  <a:pt x="9321619" y="202083"/>
                  <a:pt x="9304942" y="208651"/>
                </a:cubicBezTo>
                <a:cubicBezTo>
                  <a:pt x="9292728" y="209146"/>
                  <a:pt x="9280495" y="209787"/>
                  <a:pt x="9268225" y="210577"/>
                </a:cubicBezTo>
                <a:cubicBezTo>
                  <a:pt x="9297135" y="201118"/>
                  <a:pt x="9326396" y="192442"/>
                  <a:pt x="9356068" y="184628"/>
                </a:cubicBezTo>
                <a:cubicBezTo>
                  <a:pt x="9361403" y="184351"/>
                  <a:pt x="9366720" y="184102"/>
                  <a:pt x="9372056" y="183895"/>
                </a:cubicBezTo>
                <a:close/>
                <a:moveTo>
                  <a:pt x="9298045" y="199582"/>
                </a:moveTo>
                <a:cubicBezTo>
                  <a:pt x="9286184" y="203221"/>
                  <a:pt x="9274323" y="207026"/>
                  <a:pt x="9262462" y="210966"/>
                </a:cubicBezTo>
                <a:cubicBezTo>
                  <a:pt x="9223588" y="213617"/>
                  <a:pt x="9184491" y="217755"/>
                  <a:pt x="9144948" y="223394"/>
                </a:cubicBezTo>
                <a:cubicBezTo>
                  <a:pt x="9179583" y="212522"/>
                  <a:pt x="9214591" y="202886"/>
                  <a:pt x="9250061" y="194682"/>
                </a:cubicBezTo>
                <a:cubicBezTo>
                  <a:pt x="9282578" y="190216"/>
                  <a:pt x="9315410" y="186965"/>
                  <a:pt x="9348557" y="185039"/>
                </a:cubicBezTo>
                <a:cubicBezTo>
                  <a:pt x="9331769" y="189584"/>
                  <a:pt x="9314945" y="194405"/>
                  <a:pt x="9298045" y="199582"/>
                </a:cubicBezTo>
                <a:close/>
                <a:moveTo>
                  <a:pt x="9255956" y="213143"/>
                </a:moveTo>
                <a:cubicBezTo>
                  <a:pt x="9244392" y="217032"/>
                  <a:pt x="9232847" y="221049"/>
                  <a:pt x="9221264" y="225234"/>
                </a:cubicBezTo>
                <a:cubicBezTo>
                  <a:pt x="9190329" y="225545"/>
                  <a:pt x="9159226" y="226759"/>
                  <a:pt x="9127882" y="228860"/>
                </a:cubicBezTo>
                <a:cubicBezTo>
                  <a:pt x="9130670" y="227947"/>
                  <a:pt x="9133459" y="227039"/>
                  <a:pt x="9136248" y="226143"/>
                </a:cubicBezTo>
                <a:cubicBezTo>
                  <a:pt x="9175716" y="220362"/>
                  <a:pt x="9215613" y="215998"/>
                  <a:pt x="9255956" y="213143"/>
                </a:cubicBezTo>
                <a:close/>
                <a:moveTo>
                  <a:pt x="9117806" y="229531"/>
                </a:moveTo>
                <a:cubicBezTo>
                  <a:pt x="9115444" y="229704"/>
                  <a:pt x="9113046" y="229902"/>
                  <a:pt x="9110685" y="230087"/>
                </a:cubicBezTo>
                <a:cubicBezTo>
                  <a:pt x="9114105" y="229531"/>
                  <a:pt x="9117545" y="229014"/>
                  <a:pt x="9120985" y="228478"/>
                </a:cubicBezTo>
                <a:cubicBezTo>
                  <a:pt x="9119924" y="228828"/>
                  <a:pt x="9118865" y="229177"/>
                  <a:pt x="9117806" y="229531"/>
                </a:cubicBezTo>
                <a:close/>
                <a:moveTo>
                  <a:pt x="9110424" y="232042"/>
                </a:moveTo>
                <a:cubicBezTo>
                  <a:pt x="9103880" y="234260"/>
                  <a:pt x="9097336" y="236532"/>
                  <a:pt x="9090755" y="238856"/>
                </a:cubicBezTo>
                <a:cubicBezTo>
                  <a:pt x="9080381" y="238895"/>
                  <a:pt x="9069971" y="238993"/>
                  <a:pt x="9059522" y="239215"/>
                </a:cubicBezTo>
                <a:cubicBezTo>
                  <a:pt x="9069022" y="237376"/>
                  <a:pt x="9078541" y="235591"/>
                  <a:pt x="9088078" y="233911"/>
                </a:cubicBezTo>
                <a:cubicBezTo>
                  <a:pt x="9095514" y="233241"/>
                  <a:pt x="9102970" y="232617"/>
                  <a:pt x="9110424" y="232042"/>
                </a:cubicBezTo>
                <a:close/>
                <a:moveTo>
                  <a:pt x="9050915" y="239451"/>
                </a:moveTo>
                <a:cubicBezTo>
                  <a:pt x="9048107" y="239523"/>
                  <a:pt x="9045281" y="239600"/>
                  <a:pt x="9042456" y="239687"/>
                </a:cubicBezTo>
                <a:cubicBezTo>
                  <a:pt x="9044501" y="239090"/>
                  <a:pt x="9046527" y="238505"/>
                  <a:pt x="9048572" y="237915"/>
                </a:cubicBezTo>
                <a:cubicBezTo>
                  <a:pt x="9056176" y="237056"/>
                  <a:pt x="9063798" y="236249"/>
                  <a:pt x="9071421" y="235489"/>
                </a:cubicBezTo>
                <a:cubicBezTo>
                  <a:pt x="9064598" y="236764"/>
                  <a:pt x="9057756" y="238088"/>
                  <a:pt x="9050915" y="239451"/>
                </a:cubicBezTo>
                <a:close/>
                <a:moveTo>
                  <a:pt x="9042865" y="241066"/>
                </a:moveTo>
                <a:cubicBezTo>
                  <a:pt x="9037399" y="242184"/>
                  <a:pt x="9031915" y="243320"/>
                  <a:pt x="9026412" y="244495"/>
                </a:cubicBezTo>
                <a:cubicBezTo>
                  <a:pt x="9030018" y="243396"/>
                  <a:pt x="9033625" y="242310"/>
                  <a:pt x="9037231" y="241237"/>
                </a:cubicBezTo>
                <a:cubicBezTo>
                  <a:pt x="9039110" y="241176"/>
                  <a:pt x="9040987" y="241120"/>
                  <a:pt x="9042865" y="241066"/>
                </a:cubicBezTo>
                <a:close/>
                <a:moveTo>
                  <a:pt x="9006593" y="248060"/>
                </a:moveTo>
                <a:cubicBezTo>
                  <a:pt x="8997038" y="247731"/>
                  <a:pt x="8987445" y="247495"/>
                  <a:pt x="8977834" y="247309"/>
                </a:cubicBezTo>
                <a:cubicBezTo>
                  <a:pt x="8989992" y="245454"/>
                  <a:pt x="9002188" y="243719"/>
                  <a:pt x="9014402" y="242106"/>
                </a:cubicBezTo>
                <a:cubicBezTo>
                  <a:pt x="9018734" y="241914"/>
                  <a:pt x="9023066" y="241764"/>
                  <a:pt x="9027397" y="241602"/>
                </a:cubicBezTo>
                <a:cubicBezTo>
                  <a:pt x="9020481" y="243697"/>
                  <a:pt x="9013547" y="245848"/>
                  <a:pt x="9006593" y="248060"/>
                </a:cubicBezTo>
                <a:close/>
                <a:moveTo>
                  <a:pt x="9001630" y="249635"/>
                </a:moveTo>
                <a:cubicBezTo>
                  <a:pt x="9000347" y="250046"/>
                  <a:pt x="8999064" y="250449"/>
                  <a:pt x="8997782" y="250864"/>
                </a:cubicBezTo>
                <a:cubicBezTo>
                  <a:pt x="8987835" y="253158"/>
                  <a:pt x="8977834" y="255551"/>
                  <a:pt x="8967813" y="258033"/>
                </a:cubicBezTo>
                <a:cubicBezTo>
                  <a:pt x="8955989" y="256874"/>
                  <a:pt x="8944109" y="255796"/>
                  <a:pt x="8932211" y="254842"/>
                </a:cubicBezTo>
                <a:cubicBezTo>
                  <a:pt x="8944146" y="252727"/>
                  <a:pt x="8956101" y="250721"/>
                  <a:pt x="8968091" y="248828"/>
                </a:cubicBezTo>
                <a:cubicBezTo>
                  <a:pt x="8979246" y="248999"/>
                  <a:pt x="8990438" y="249267"/>
                  <a:pt x="9001630" y="249635"/>
                </a:cubicBezTo>
                <a:close/>
                <a:moveTo>
                  <a:pt x="8916650" y="255733"/>
                </a:moveTo>
                <a:cubicBezTo>
                  <a:pt x="8904827" y="257930"/>
                  <a:pt x="8892947" y="260224"/>
                  <a:pt x="8881029" y="262665"/>
                </a:cubicBezTo>
                <a:cubicBezTo>
                  <a:pt x="8868146" y="260884"/>
                  <a:pt x="8855225" y="259228"/>
                  <a:pt x="8842249" y="257661"/>
                </a:cubicBezTo>
                <a:cubicBezTo>
                  <a:pt x="8853850" y="256101"/>
                  <a:pt x="8865450" y="254616"/>
                  <a:pt x="8877070" y="253255"/>
                </a:cubicBezTo>
                <a:cubicBezTo>
                  <a:pt x="8890325" y="253954"/>
                  <a:pt x="8903507" y="254788"/>
                  <a:pt x="8916650" y="255733"/>
                </a:cubicBezTo>
                <a:close/>
                <a:moveTo>
                  <a:pt x="8837657" y="257096"/>
                </a:moveTo>
                <a:cubicBezTo>
                  <a:pt x="8825777" y="255683"/>
                  <a:pt x="8813842" y="254378"/>
                  <a:pt x="8801888" y="253145"/>
                </a:cubicBezTo>
                <a:cubicBezTo>
                  <a:pt x="8811909" y="252481"/>
                  <a:pt x="8821966" y="251888"/>
                  <a:pt x="8832024" y="251366"/>
                </a:cubicBezTo>
                <a:cubicBezTo>
                  <a:pt x="8844684" y="251766"/>
                  <a:pt x="8857271" y="252290"/>
                  <a:pt x="8869838" y="252909"/>
                </a:cubicBezTo>
                <a:cubicBezTo>
                  <a:pt x="8859148" y="254205"/>
                  <a:pt x="8848421" y="255621"/>
                  <a:pt x="8837657" y="257096"/>
                </a:cubicBezTo>
                <a:close/>
                <a:moveTo>
                  <a:pt x="8829402" y="258248"/>
                </a:moveTo>
                <a:cubicBezTo>
                  <a:pt x="8761582" y="267828"/>
                  <a:pt x="8692368" y="280926"/>
                  <a:pt x="8621499" y="297624"/>
                </a:cubicBezTo>
                <a:cubicBezTo>
                  <a:pt x="8373086" y="356154"/>
                  <a:pt x="8126290" y="453443"/>
                  <a:pt x="7896579" y="549860"/>
                </a:cubicBezTo>
                <a:cubicBezTo>
                  <a:pt x="7835266" y="575666"/>
                  <a:pt x="7772782" y="602441"/>
                  <a:pt x="7712379" y="628333"/>
                </a:cubicBezTo>
                <a:cubicBezTo>
                  <a:pt x="7657071" y="652036"/>
                  <a:pt x="7599885" y="676545"/>
                  <a:pt x="7543219" y="700477"/>
                </a:cubicBezTo>
                <a:cubicBezTo>
                  <a:pt x="7141449" y="871938"/>
                  <a:pt x="6696323" y="994442"/>
                  <a:pt x="6142385" y="1086008"/>
                </a:cubicBezTo>
                <a:cubicBezTo>
                  <a:pt x="6083972" y="1095503"/>
                  <a:pt x="6027176" y="1104518"/>
                  <a:pt x="5971738" y="1113094"/>
                </a:cubicBezTo>
                <a:cubicBezTo>
                  <a:pt x="5965212" y="1109641"/>
                  <a:pt x="5958687" y="1106193"/>
                  <a:pt x="5952198" y="1102752"/>
                </a:cubicBezTo>
                <a:cubicBezTo>
                  <a:pt x="6009626" y="1088881"/>
                  <a:pt x="6064916" y="1075265"/>
                  <a:pt x="6117268" y="1062264"/>
                </a:cubicBezTo>
                <a:cubicBezTo>
                  <a:pt x="6610340" y="938803"/>
                  <a:pt x="7059090" y="795289"/>
                  <a:pt x="7489175" y="623529"/>
                </a:cubicBezTo>
                <a:cubicBezTo>
                  <a:pt x="7607991" y="576486"/>
                  <a:pt x="7724408" y="530661"/>
                  <a:pt x="7842238" y="487178"/>
                </a:cubicBezTo>
                <a:cubicBezTo>
                  <a:pt x="8142855" y="376467"/>
                  <a:pt x="8459646" y="277787"/>
                  <a:pt x="8789246" y="254009"/>
                </a:cubicBezTo>
                <a:cubicBezTo>
                  <a:pt x="8802688" y="255305"/>
                  <a:pt x="8816072" y="256726"/>
                  <a:pt x="8829402" y="258248"/>
                </a:cubicBezTo>
                <a:close/>
                <a:moveTo>
                  <a:pt x="5946975" y="1102097"/>
                </a:moveTo>
                <a:cubicBezTo>
                  <a:pt x="5941583" y="1103399"/>
                  <a:pt x="5936155" y="1104704"/>
                  <a:pt x="5930726" y="1106009"/>
                </a:cubicBezTo>
                <a:cubicBezTo>
                  <a:pt x="5924219" y="1103004"/>
                  <a:pt x="5917750" y="1100009"/>
                  <a:pt x="5911261" y="1097014"/>
                </a:cubicBezTo>
                <a:cubicBezTo>
                  <a:pt x="5916634" y="1095243"/>
                  <a:pt x="5921988" y="1093473"/>
                  <a:pt x="5927361" y="1091701"/>
                </a:cubicBezTo>
                <a:cubicBezTo>
                  <a:pt x="5933887" y="1095157"/>
                  <a:pt x="5940431" y="1098624"/>
                  <a:pt x="5946975" y="1102097"/>
                </a:cubicBezTo>
                <a:close/>
                <a:moveTo>
                  <a:pt x="5908789" y="1095869"/>
                </a:moveTo>
                <a:cubicBezTo>
                  <a:pt x="5907394" y="1095224"/>
                  <a:pt x="5905981" y="1094577"/>
                  <a:pt x="5904587" y="1093934"/>
                </a:cubicBezTo>
                <a:cubicBezTo>
                  <a:pt x="5899456" y="1091560"/>
                  <a:pt x="5894381" y="1089217"/>
                  <a:pt x="5889287" y="1086858"/>
                </a:cubicBezTo>
                <a:cubicBezTo>
                  <a:pt x="5894641" y="1084592"/>
                  <a:pt x="5900014" y="1082326"/>
                  <a:pt x="5905386" y="1080052"/>
                </a:cubicBezTo>
                <a:cubicBezTo>
                  <a:pt x="5906539" y="1080664"/>
                  <a:pt x="5907673" y="1081264"/>
                  <a:pt x="5908826" y="1081876"/>
                </a:cubicBezTo>
                <a:cubicBezTo>
                  <a:pt x="5914236" y="1084742"/>
                  <a:pt x="5919646" y="1087617"/>
                  <a:pt x="5925074" y="1090495"/>
                </a:cubicBezTo>
                <a:cubicBezTo>
                  <a:pt x="5919664" y="1092287"/>
                  <a:pt x="5914236" y="1094077"/>
                  <a:pt x="5908789" y="1095869"/>
                </a:cubicBezTo>
                <a:close/>
                <a:moveTo>
                  <a:pt x="5903806" y="1095624"/>
                </a:moveTo>
                <a:cubicBezTo>
                  <a:pt x="5904606" y="1095988"/>
                  <a:pt x="5905405" y="1096356"/>
                  <a:pt x="5906186" y="1096721"/>
                </a:cubicBezTo>
                <a:cubicBezTo>
                  <a:pt x="5900664" y="1098535"/>
                  <a:pt x="5895143" y="1100350"/>
                  <a:pt x="5889603" y="1102164"/>
                </a:cubicBezTo>
                <a:cubicBezTo>
                  <a:pt x="5886517" y="1100956"/>
                  <a:pt x="5883430" y="1099742"/>
                  <a:pt x="5880344" y="1098535"/>
                </a:cubicBezTo>
                <a:cubicBezTo>
                  <a:pt x="5877091" y="1097254"/>
                  <a:pt x="5873875" y="1095996"/>
                  <a:pt x="5870621" y="1094720"/>
                </a:cubicBezTo>
                <a:cubicBezTo>
                  <a:pt x="5876068" y="1092430"/>
                  <a:pt x="5881515" y="1090136"/>
                  <a:pt x="5886963" y="1087836"/>
                </a:cubicBezTo>
                <a:cubicBezTo>
                  <a:pt x="5892577" y="1090429"/>
                  <a:pt x="5898155" y="1093010"/>
                  <a:pt x="5903806" y="1095624"/>
                </a:cubicBezTo>
                <a:close/>
                <a:moveTo>
                  <a:pt x="5868409" y="1093850"/>
                </a:moveTo>
                <a:cubicBezTo>
                  <a:pt x="5795030" y="1065058"/>
                  <a:pt x="5725332" y="1037752"/>
                  <a:pt x="5656192" y="1011583"/>
                </a:cubicBezTo>
                <a:cubicBezTo>
                  <a:pt x="5577217" y="981692"/>
                  <a:pt x="5496105" y="950692"/>
                  <a:pt x="5417651" y="920710"/>
                </a:cubicBezTo>
                <a:cubicBezTo>
                  <a:pt x="5151576" y="819036"/>
                  <a:pt x="4876466" y="713900"/>
                  <a:pt x="4596540" y="617604"/>
                </a:cubicBezTo>
                <a:cubicBezTo>
                  <a:pt x="4176030" y="473551"/>
                  <a:pt x="3678143" y="316734"/>
                  <a:pt x="3173583" y="245850"/>
                </a:cubicBezTo>
                <a:cubicBezTo>
                  <a:pt x="2989438" y="220107"/>
                  <a:pt x="2818661" y="208160"/>
                  <a:pt x="2651528" y="209307"/>
                </a:cubicBezTo>
                <a:cubicBezTo>
                  <a:pt x="2520926" y="210205"/>
                  <a:pt x="2391681" y="219060"/>
                  <a:pt x="2261878" y="236071"/>
                </a:cubicBezTo>
                <a:cubicBezTo>
                  <a:pt x="2240127" y="223905"/>
                  <a:pt x="2218654" y="212765"/>
                  <a:pt x="2197312" y="202581"/>
                </a:cubicBezTo>
                <a:cubicBezTo>
                  <a:pt x="2337414" y="174128"/>
                  <a:pt x="2476140" y="155745"/>
                  <a:pt x="2615796" y="147031"/>
                </a:cubicBezTo>
                <a:cubicBezTo>
                  <a:pt x="2788469" y="136256"/>
                  <a:pt x="2969620" y="140346"/>
                  <a:pt x="3154229" y="159184"/>
                </a:cubicBezTo>
                <a:cubicBezTo>
                  <a:pt x="3580689" y="202853"/>
                  <a:pt x="4040594" y="322207"/>
                  <a:pt x="4601597" y="534792"/>
                </a:cubicBezTo>
                <a:cubicBezTo>
                  <a:pt x="4961947" y="671620"/>
                  <a:pt x="5312760" y="828839"/>
                  <a:pt x="5652028" y="980876"/>
                </a:cubicBezTo>
                <a:lnTo>
                  <a:pt x="5672329" y="989971"/>
                </a:lnTo>
                <a:cubicBezTo>
                  <a:pt x="5741469" y="1020704"/>
                  <a:pt x="5811427" y="1052941"/>
                  <a:pt x="5884899" y="1086882"/>
                </a:cubicBezTo>
                <a:cubicBezTo>
                  <a:pt x="5879415" y="1089202"/>
                  <a:pt x="5873912" y="1091525"/>
                  <a:pt x="5868409" y="1093850"/>
                </a:cubicBezTo>
                <a:close/>
                <a:moveTo>
                  <a:pt x="2259276" y="236413"/>
                </a:moveTo>
                <a:cubicBezTo>
                  <a:pt x="2234066" y="239739"/>
                  <a:pt x="2208819" y="243366"/>
                  <a:pt x="2183536" y="247311"/>
                </a:cubicBezTo>
                <a:cubicBezTo>
                  <a:pt x="2161505" y="237627"/>
                  <a:pt x="2138992" y="228536"/>
                  <a:pt x="2116069" y="220185"/>
                </a:cubicBezTo>
                <a:cubicBezTo>
                  <a:pt x="2142356" y="214139"/>
                  <a:pt x="2168570" y="208445"/>
                  <a:pt x="2194765" y="203105"/>
                </a:cubicBezTo>
                <a:cubicBezTo>
                  <a:pt x="2216702" y="213531"/>
                  <a:pt x="2238231" y="224680"/>
                  <a:pt x="2259276" y="236413"/>
                </a:cubicBezTo>
                <a:close/>
                <a:moveTo>
                  <a:pt x="2180134" y="247835"/>
                </a:moveTo>
                <a:cubicBezTo>
                  <a:pt x="2154943" y="251793"/>
                  <a:pt x="2129715" y="256069"/>
                  <a:pt x="2104431" y="260646"/>
                </a:cubicBezTo>
                <a:cubicBezTo>
                  <a:pt x="2080764" y="252879"/>
                  <a:pt x="2057470" y="246023"/>
                  <a:pt x="2034417" y="240042"/>
                </a:cubicBezTo>
                <a:cubicBezTo>
                  <a:pt x="2060593" y="233323"/>
                  <a:pt x="2086695" y="226967"/>
                  <a:pt x="2112741" y="220949"/>
                </a:cubicBezTo>
                <a:cubicBezTo>
                  <a:pt x="2135627" y="229216"/>
                  <a:pt x="2158103" y="238226"/>
                  <a:pt x="2180134" y="247835"/>
                </a:cubicBezTo>
                <a:close/>
                <a:moveTo>
                  <a:pt x="2100304" y="261405"/>
                </a:moveTo>
                <a:cubicBezTo>
                  <a:pt x="2075299" y="265967"/>
                  <a:pt x="2050238" y="270834"/>
                  <a:pt x="2025121" y="276005"/>
                </a:cubicBezTo>
                <a:cubicBezTo>
                  <a:pt x="2000600" y="270533"/>
                  <a:pt x="1976506" y="265908"/>
                  <a:pt x="1952672" y="262089"/>
                </a:cubicBezTo>
                <a:cubicBezTo>
                  <a:pt x="1978588" y="254764"/>
                  <a:pt x="2004430" y="247770"/>
                  <a:pt x="2030178" y="241128"/>
                </a:cubicBezTo>
                <a:cubicBezTo>
                  <a:pt x="2053975" y="247177"/>
                  <a:pt x="2077362" y="253989"/>
                  <a:pt x="2100304" y="261405"/>
                </a:cubicBezTo>
                <a:close/>
                <a:moveTo>
                  <a:pt x="2021849" y="276679"/>
                </a:moveTo>
                <a:cubicBezTo>
                  <a:pt x="1996250" y="281974"/>
                  <a:pt x="1970575" y="287577"/>
                  <a:pt x="1944827" y="293508"/>
                </a:cubicBezTo>
                <a:cubicBezTo>
                  <a:pt x="1921142" y="290604"/>
                  <a:pt x="1897847" y="288360"/>
                  <a:pt x="1874776" y="286767"/>
                </a:cubicBezTo>
                <a:cubicBezTo>
                  <a:pt x="1873251" y="286661"/>
                  <a:pt x="1871727" y="286575"/>
                  <a:pt x="1870202" y="286475"/>
                </a:cubicBezTo>
                <a:cubicBezTo>
                  <a:pt x="1896750" y="278288"/>
                  <a:pt x="1923205" y="270453"/>
                  <a:pt x="1949567" y="262976"/>
                </a:cubicBezTo>
                <a:cubicBezTo>
                  <a:pt x="1973996" y="266817"/>
                  <a:pt x="1998090" y="271424"/>
                  <a:pt x="2021849" y="276679"/>
                </a:cubicBezTo>
                <a:close/>
                <a:moveTo>
                  <a:pt x="1938710" y="294917"/>
                </a:moveTo>
                <a:cubicBezTo>
                  <a:pt x="1923466" y="298457"/>
                  <a:pt x="1908184" y="302101"/>
                  <a:pt x="1892883" y="305865"/>
                </a:cubicBezTo>
                <a:cubicBezTo>
                  <a:pt x="1883104" y="308266"/>
                  <a:pt x="1873344" y="310705"/>
                  <a:pt x="1863621" y="313179"/>
                </a:cubicBezTo>
                <a:cubicBezTo>
                  <a:pt x="1843866" y="312651"/>
                  <a:pt x="1824344" y="312504"/>
                  <a:pt x="1804977" y="312748"/>
                </a:cubicBezTo>
                <a:cubicBezTo>
                  <a:pt x="1799041" y="312822"/>
                  <a:pt x="1793129" y="312945"/>
                  <a:pt x="1787229" y="313092"/>
                </a:cubicBezTo>
                <a:cubicBezTo>
                  <a:pt x="1802397" y="308039"/>
                  <a:pt x="1817573" y="303062"/>
                  <a:pt x="1832766" y="298208"/>
                </a:cubicBezTo>
                <a:cubicBezTo>
                  <a:pt x="1843251" y="294856"/>
                  <a:pt x="1853712" y="291580"/>
                  <a:pt x="1864160" y="288338"/>
                </a:cubicBezTo>
                <a:cubicBezTo>
                  <a:pt x="1889388" y="289834"/>
                  <a:pt x="1914263" y="292067"/>
                  <a:pt x="1938710" y="294917"/>
                </a:cubicBezTo>
                <a:close/>
                <a:moveTo>
                  <a:pt x="1856516" y="315012"/>
                </a:moveTo>
                <a:cubicBezTo>
                  <a:pt x="1831261" y="321484"/>
                  <a:pt x="1806139" y="328188"/>
                  <a:pt x="1781157" y="335159"/>
                </a:cubicBezTo>
                <a:cubicBezTo>
                  <a:pt x="1765732" y="336158"/>
                  <a:pt x="1750420" y="337355"/>
                  <a:pt x="1735185" y="338749"/>
                </a:cubicBezTo>
                <a:cubicBezTo>
                  <a:pt x="1724657" y="339712"/>
                  <a:pt x="1714192" y="340783"/>
                  <a:pt x="1703775" y="341936"/>
                </a:cubicBezTo>
                <a:cubicBezTo>
                  <a:pt x="1729280" y="332798"/>
                  <a:pt x="1754802" y="323936"/>
                  <a:pt x="1780357" y="315369"/>
                </a:cubicBezTo>
                <a:cubicBezTo>
                  <a:pt x="1806115" y="314572"/>
                  <a:pt x="1831514" y="314486"/>
                  <a:pt x="1856516" y="315012"/>
                </a:cubicBezTo>
                <a:close/>
                <a:moveTo>
                  <a:pt x="1772880" y="337494"/>
                </a:moveTo>
                <a:cubicBezTo>
                  <a:pt x="1747453" y="344656"/>
                  <a:pt x="1722154" y="352062"/>
                  <a:pt x="1696990" y="359752"/>
                </a:cubicBezTo>
                <a:cubicBezTo>
                  <a:pt x="1686404" y="361358"/>
                  <a:pt x="1675861" y="363012"/>
                  <a:pt x="1665405" y="364771"/>
                </a:cubicBezTo>
                <a:cubicBezTo>
                  <a:pt x="1650151" y="367339"/>
                  <a:pt x="1635042" y="370112"/>
                  <a:pt x="1620015" y="373007"/>
                </a:cubicBezTo>
                <a:cubicBezTo>
                  <a:pt x="1645381" y="363273"/>
                  <a:pt x="1670752" y="353812"/>
                  <a:pt x="1696144" y="344656"/>
                </a:cubicBezTo>
                <a:cubicBezTo>
                  <a:pt x="1722086" y="341620"/>
                  <a:pt x="1747678" y="339264"/>
                  <a:pt x="1772880" y="337494"/>
                </a:cubicBezTo>
                <a:close/>
                <a:moveTo>
                  <a:pt x="1695127" y="362267"/>
                </a:moveTo>
                <a:cubicBezTo>
                  <a:pt x="1717178" y="358900"/>
                  <a:pt x="1739459" y="355829"/>
                  <a:pt x="1762043" y="353118"/>
                </a:cubicBezTo>
                <a:cubicBezTo>
                  <a:pt x="1741736" y="357762"/>
                  <a:pt x="1721554" y="362576"/>
                  <a:pt x="1701507" y="367582"/>
                </a:cubicBezTo>
                <a:cubicBezTo>
                  <a:pt x="1678109" y="372163"/>
                  <a:pt x="1654994" y="377064"/>
                  <a:pt x="1632098" y="382236"/>
                </a:cubicBezTo>
                <a:cubicBezTo>
                  <a:pt x="1653027" y="375398"/>
                  <a:pt x="1674030" y="368729"/>
                  <a:pt x="1695127" y="362267"/>
                </a:cubicBezTo>
                <a:close/>
                <a:moveTo>
                  <a:pt x="1709793" y="357835"/>
                </a:moveTo>
                <a:cubicBezTo>
                  <a:pt x="1733700" y="350625"/>
                  <a:pt x="1757712" y="343633"/>
                  <a:pt x="1781854" y="336896"/>
                </a:cubicBezTo>
                <a:cubicBezTo>
                  <a:pt x="1805942" y="335330"/>
                  <a:pt x="1829668" y="334293"/>
                  <a:pt x="1852994" y="333711"/>
                </a:cubicBezTo>
                <a:cubicBezTo>
                  <a:pt x="1828977" y="338480"/>
                  <a:pt x="1805124" y="343460"/>
                  <a:pt x="1781475" y="348710"/>
                </a:cubicBezTo>
                <a:cubicBezTo>
                  <a:pt x="1757215" y="351380"/>
                  <a:pt x="1733333" y="354418"/>
                  <a:pt x="1709793" y="357835"/>
                </a:cubicBezTo>
                <a:close/>
                <a:moveTo>
                  <a:pt x="1863751" y="333471"/>
                </a:moveTo>
                <a:cubicBezTo>
                  <a:pt x="1885150" y="333060"/>
                  <a:pt x="1906213" y="333029"/>
                  <a:pt x="1926924" y="333302"/>
                </a:cubicBezTo>
                <a:cubicBezTo>
                  <a:pt x="1904893" y="335765"/>
                  <a:pt x="1883142" y="338454"/>
                  <a:pt x="1861595" y="341341"/>
                </a:cubicBezTo>
                <a:cubicBezTo>
                  <a:pt x="1840224" y="342929"/>
                  <a:pt x="1819196" y="344810"/>
                  <a:pt x="1798424" y="346931"/>
                </a:cubicBezTo>
                <a:cubicBezTo>
                  <a:pt x="1820049" y="342248"/>
                  <a:pt x="1841812" y="337751"/>
                  <a:pt x="1863751" y="333471"/>
                </a:cubicBezTo>
                <a:close/>
                <a:moveTo>
                  <a:pt x="1873567" y="331579"/>
                </a:moveTo>
                <a:cubicBezTo>
                  <a:pt x="1896248" y="327221"/>
                  <a:pt x="1919115" y="323084"/>
                  <a:pt x="1942131" y="319149"/>
                </a:cubicBezTo>
                <a:cubicBezTo>
                  <a:pt x="1964440" y="320816"/>
                  <a:pt x="1986340" y="322897"/>
                  <a:pt x="2007832" y="325310"/>
                </a:cubicBezTo>
                <a:cubicBezTo>
                  <a:pt x="1985225" y="327266"/>
                  <a:pt x="1962897" y="329439"/>
                  <a:pt x="1940792" y="331811"/>
                </a:cubicBezTo>
                <a:cubicBezTo>
                  <a:pt x="1917981" y="331356"/>
                  <a:pt x="1895598" y="331278"/>
                  <a:pt x="1873567" y="331579"/>
                </a:cubicBezTo>
                <a:close/>
                <a:moveTo>
                  <a:pt x="2014432" y="326589"/>
                </a:moveTo>
                <a:cubicBezTo>
                  <a:pt x="2015305" y="326513"/>
                  <a:pt x="2016198" y="326446"/>
                  <a:pt x="2017071" y="326371"/>
                </a:cubicBezTo>
                <a:cubicBezTo>
                  <a:pt x="2037150" y="328723"/>
                  <a:pt x="2056819" y="331350"/>
                  <a:pt x="2076117" y="334187"/>
                </a:cubicBezTo>
                <a:cubicBezTo>
                  <a:pt x="2075726" y="334185"/>
                  <a:pt x="2075354" y="334181"/>
                  <a:pt x="2074964" y="334181"/>
                </a:cubicBezTo>
                <a:cubicBezTo>
                  <a:pt x="2054923" y="334120"/>
                  <a:pt x="2035198" y="334258"/>
                  <a:pt x="2015733" y="334568"/>
                </a:cubicBezTo>
                <a:cubicBezTo>
                  <a:pt x="1995134" y="333477"/>
                  <a:pt x="1974944" y="332672"/>
                  <a:pt x="1955089" y="332144"/>
                </a:cubicBezTo>
                <a:cubicBezTo>
                  <a:pt x="1974665" y="330130"/>
                  <a:pt x="1994446" y="328279"/>
                  <a:pt x="2014432" y="326589"/>
                </a:cubicBezTo>
                <a:close/>
                <a:moveTo>
                  <a:pt x="2026162" y="325626"/>
                </a:moveTo>
                <a:cubicBezTo>
                  <a:pt x="2048026" y="323837"/>
                  <a:pt x="2069870" y="322263"/>
                  <a:pt x="2091733" y="320898"/>
                </a:cubicBezTo>
                <a:cubicBezTo>
                  <a:pt x="2112388" y="325431"/>
                  <a:pt x="2132615" y="330249"/>
                  <a:pt x="2152396" y="335273"/>
                </a:cubicBezTo>
                <a:cubicBezTo>
                  <a:pt x="2131109" y="334730"/>
                  <a:pt x="2109878" y="334393"/>
                  <a:pt x="2088703" y="334254"/>
                </a:cubicBezTo>
                <a:cubicBezTo>
                  <a:pt x="2067416" y="331006"/>
                  <a:pt x="2046575" y="328130"/>
                  <a:pt x="2026162" y="325626"/>
                </a:cubicBezTo>
                <a:close/>
                <a:moveTo>
                  <a:pt x="2168588" y="337591"/>
                </a:moveTo>
                <a:cubicBezTo>
                  <a:pt x="2189596" y="338229"/>
                  <a:pt x="2210679" y="339063"/>
                  <a:pt x="2231817" y="340097"/>
                </a:cubicBezTo>
                <a:cubicBezTo>
                  <a:pt x="2250519" y="347069"/>
                  <a:pt x="2268924" y="354232"/>
                  <a:pt x="2287050" y="361501"/>
                </a:cubicBezTo>
                <a:cubicBezTo>
                  <a:pt x="2266768" y="358655"/>
                  <a:pt x="2246597" y="356007"/>
                  <a:pt x="2226500" y="353546"/>
                </a:cubicBezTo>
                <a:cubicBezTo>
                  <a:pt x="2206774" y="347857"/>
                  <a:pt x="2187496" y="342542"/>
                  <a:pt x="2168588" y="337591"/>
                </a:cubicBezTo>
                <a:close/>
                <a:moveTo>
                  <a:pt x="2294227" y="364392"/>
                </a:moveTo>
                <a:cubicBezTo>
                  <a:pt x="2301905" y="367498"/>
                  <a:pt x="2309527" y="370620"/>
                  <a:pt x="2317112" y="373754"/>
                </a:cubicBezTo>
                <a:cubicBezTo>
                  <a:pt x="2326333" y="377571"/>
                  <a:pt x="2335536" y="381464"/>
                  <a:pt x="2344738" y="385359"/>
                </a:cubicBezTo>
                <a:cubicBezTo>
                  <a:pt x="2326519" y="380988"/>
                  <a:pt x="2308467" y="376807"/>
                  <a:pt x="2290564" y="372801"/>
                </a:cubicBezTo>
                <a:cubicBezTo>
                  <a:pt x="2279428" y="369332"/>
                  <a:pt x="2268274" y="365913"/>
                  <a:pt x="2257100" y="362559"/>
                </a:cubicBezTo>
                <a:cubicBezTo>
                  <a:pt x="2250593" y="360599"/>
                  <a:pt x="2244161" y="358694"/>
                  <a:pt x="2237747" y="356814"/>
                </a:cubicBezTo>
                <a:cubicBezTo>
                  <a:pt x="2256487" y="359175"/>
                  <a:pt x="2275301" y="361698"/>
                  <a:pt x="2294227" y="364392"/>
                </a:cubicBezTo>
                <a:close/>
                <a:moveTo>
                  <a:pt x="2317819" y="372038"/>
                </a:moveTo>
                <a:cubicBezTo>
                  <a:pt x="2312446" y="369819"/>
                  <a:pt x="2307129" y="367643"/>
                  <a:pt x="2301830" y="365491"/>
                </a:cubicBezTo>
                <a:cubicBezTo>
                  <a:pt x="2321630" y="368352"/>
                  <a:pt x="2341522" y="371399"/>
                  <a:pt x="2361563" y="374637"/>
                </a:cubicBezTo>
                <a:cubicBezTo>
                  <a:pt x="2366973" y="377482"/>
                  <a:pt x="2372328" y="380326"/>
                  <a:pt x="2377645" y="383165"/>
                </a:cubicBezTo>
                <a:cubicBezTo>
                  <a:pt x="2389543" y="389518"/>
                  <a:pt x="2401367" y="395952"/>
                  <a:pt x="2413154" y="402422"/>
                </a:cubicBezTo>
                <a:cubicBezTo>
                  <a:pt x="2393819" y="397415"/>
                  <a:pt x="2374744" y="392628"/>
                  <a:pt x="2355856" y="388038"/>
                </a:cubicBezTo>
                <a:cubicBezTo>
                  <a:pt x="2343214" y="382635"/>
                  <a:pt x="2330535" y="377294"/>
                  <a:pt x="2317819" y="372038"/>
                </a:cubicBezTo>
                <a:close/>
                <a:moveTo>
                  <a:pt x="2419772" y="406073"/>
                </a:moveTo>
                <a:cubicBezTo>
                  <a:pt x="2435760" y="414889"/>
                  <a:pt x="2451674" y="423792"/>
                  <a:pt x="2467532" y="432814"/>
                </a:cubicBezTo>
                <a:cubicBezTo>
                  <a:pt x="2450261" y="426516"/>
                  <a:pt x="2433064" y="420358"/>
                  <a:pt x="2415905" y="414344"/>
                </a:cubicBezTo>
                <a:cubicBezTo>
                  <a:pt x="2399340" y="406926"/>
                  <a:pt x="2382720" y="399633"/>
                  <a:pt x="2366062" y="392455"/>
                </a:cubicBezTo>
                <a:cubicBezTo>
                  <a:pt x="2383780" y="396813"/>
                  <a:pt x="2401664" y="401349"/>
                  <a:pt x="2419772" y="406073"/>
                </a:cubicBezTo>
                <a:close/>
                <a:moveTo>
                  <a:pt x="2427078" y="407990"/>
                </a:moveTo>
                <a:cubicBezTo>
                  <a:pt x="2445688" y="412883"/>
                  <a:pt x="2464539" y="417977"/>
                  <a:pt x="2483651" y="423279"/>
                </a:cubicBezTo>
                <a:cubicBezTo>
                  <a:pt x="2499732" y="434311"/>
                  <a:pt x="2515757" y="445482"/>
                  <a:pt x="2531746" y="456765"/>
                </a:cubicBezTo>
                <a:cubicBezTo>
                  <a:pt x="2513675" y="449883"/>
                  <a:pt x="2495716" y="443155"/>
                  <a:pt x="2477832" y="436581"/>
                </a:cubicBezTo>
                <a:cubicBezTo>
                  <a:pt x="2460988" y="426936"/>
                  <a:pt x="2444089" y="417402"/>
                  <a:pt x="2427078" y="407990"/>
                </a:cubicBezTo>
                <a:close/>
                <a:moveTo>
                  <a:pt x="2537918" y="461117"/>
                </a:moveTo>
                <a:cubicBezTo>
                  <a:pt x="2552754" y="471629"/>
                  <a:pt x="2567534" y="482237"/>
                  <a:pt x="2582276" y="492914"/>
                </a:cubicBezTo>
                <a:cubicBezTo>
                  <a:pt x="2566325" y="485033"/>
                  <a:pt x="2550355" y="477213"/>
                  <a:pt x="2534386" y="469507"/>
                </a:cubicBezTo>
                <a:cubicBezTo>
                  <a:pt x="2518825" y="460299"/>
                  <a:pt x="2503208" y="451179"/>
                  <a:pt x="2487555" y="442158"/>
                </a:cubicBezTo>
                <a:cubicBezTo>
                  <a:pt x="2504268" y="448345"/>
                  <a:pt x="2521056" y="454663"/>
                  <a:pt x="2537918" y="461117"/>
                </a:cubicBezTo>
                <a:close/>
                <a:moveTo>
                  <a:pt x="2544852" y="463774"/>
                </a:moveTo>
                <a:cubicBezTo>
                  <a:pt x="2562477" y="470541"/>
                  <a:pt x="2580213" y="477457"/>
                  <a:pt x="2598060" y="484518"/>
                </a:cubicBezTo>
                <a:cubicBezTo>
                  <a:pt x="2613007" y="497301"/>
                  <a:pt x="2627899" y="510168"/>
                  <a:pt x="2642697" y="523102"/>
                </a:cubicBezTo>
                <a:cubicBezTo>
                  <a:pt x="2625854" y="514576"/>
                  <a:pt x="2609010" y="506147"/>
                  <a:pt x="2592167" y="497799"/>
                </a:cubicBezTo>
                <a:cubicBezTo>
                  <a:pt x="2576457" y="486370"/>
                  <a:pt x="2560692" y="475023"/>
                  <a:pt x="2544852" y="463774"/>
                </a:cubicBezTo>
                <a:close/>
                <a:moveTo>
                  <a:pt x="2648442" y="528099"/>
                </a:moveTo>
                <a:cubicBezTo>
                  <a:pt x="2662162" y="540124"/>
                  <a:pt x="2675845" y="552199"/>
                  <a:pt x="2689472" y="564301"/>
                </a:cubicBezTo>
                <a:cubicBezTo>
                  <a:pt x="2674469" y="554889"/>
                  <a:pt x="2659485" y="545556"/>
                  <a:pt x="2644519" y="536286"/>
                </a:cubicBezTo>
                <a:cubicBezTo>
                  <a:pt x="2630055" y="525550"/>
                  <a:pt x="2615554" y="514862"/>
                  <a:pt x="2600997" y="504234"/>
                </a:cubicBezTo>
                <a:cubicBezTo>
                  <a:pt x="2616800" y="512101"/>
                  <a:pt x="2632602" y="520077"/>
                  <a:pt x="2648442" y="528099"/>
                </a:cubicBezTo>
                <a:close/>
                <a:moveTo>
                  <a:pt x="2655116" y="531488"/>
                </a:moveTo>
                <a:cubicBezTo>
                  <a:pt x="2731283" y="570189"/>
                  <a:pt x="2807915" y="610543"/>
                  <a:pt x="2886295" y="651854"/>
                </a:cubicBezTo>
                <a:lnTo>
                  <a:pt x="2937569" y="678883"/>
                </a:lnTo>
                <a:cubicBezTo>
                  <a:pt x="3056552" y="741636"/>
                  <a:pt x="3179606" y="806522"/>
                  <a:pt x="3306936" y="867186"/>
                </a:cubicBezTo>
                <a:cubicBezTo>
                  <a:pt x="3725792" y="1067341"/>
                  <a:pt x="4146191" y="1183132"/>
                  <a:pt x="4556421" y="1211338"/>
                </a:cubicBezTo>
                <a:cubicBezTo>
                  <a:pt x="4865069" y="1233253"/>
                  <a:pt x="5186174" y="1221916"/>
                  <a:pt x="5538083" y="1176692"/>
                </a:cubicBezTo>
                <a:cubicBezTo>
                  <a:pt x="5601163" y="1168584"/>
                  <a:pt x="5665543" y="1159893"/>
                  <a:pt x="5731616" y="1150558"/>
                </a:cubicBezTo>
                <a:cubicBezTo>
                  <a:pt x="5727954" y="1152049"/>
                  <a:pt x="5724291" y="1153542"/>
                  <a:pt x="5720610" y="1155031"/>
                </a:cubicBezTo>
                <a:cubicBezTo>
                  <a:pt x="5655151" y="1169787"/>
                  <a:pt x="5588298" y="1184314"/>
                  <a:pt x="5520942" y="1198191"/>
                </a:cubicBezTo>
                <a:cubicBezTo>
                  <a:pt x="5166709" y="1271153"/>
                  <a:pt x="4849397" y="1302499"/>
                  <a:pt x="4550844" y="1294044"/>
                </a:cubicBezTo>
                <a:cubicBezTo>
                  <a:pt x="4136561" y="1283003"/>
                  <a:pt x="3724770" y="1168608"/>
                  <a:pt x="3326903" y="954040"/>
                </a:cubicBezTo>
                <a:cubicBezTo>
                  <a:pt x="3187303" y="878921"/>
                  <a:pt x="3053206" y="795142"/>
                  <a:pt x="2938480" y="722515"/>
                </a:cubicBezTo>
                <a:cubicBezTo>
                  <a:pt x="2904161" y="700791"/>
                  <a:pt x="2869619" y="678748"/>
                  <a:pt x="2836211" y="657429"/>
                </a:cubicBezTo>
                <a:cubicBezTo>
                  <a:pt x="2789845" y="627836"/>
                  <a:pt x="2744260" y="598747"/>
                  <a:pt x="2698953" y="570262"/>
                </a:cubicBezTo>
                <a:cubicBezTo>
                  <a:pt x="2684397" y="557302"/>
                  <a:pt x="2669784" y="544370"/>
                  <a:pt x="2655116" y="531488"/>
                </a:cubicBezTo>
                <a:close/>
                <a:moveTo>
                  <a:pt x="2835226" y="658998"/>
                </a:moveTo>
                <a:cubicBezTo>
                  <a:pt x="2868615" y="680315"/>
                  <a:pt x="2903157" y="702362"/>
                  <a:pt x="2937477" y="724086"/>
                </a:cubicBezTo>
                <a:cubicBezTo>
                  <a:pt x="3052239" y="796732"/>
                  <a:pt x="3186373" y="880529"/>
                  <a:pt x="3326011" y="955678"/>
                </a:cubicBezTo>
                <a:cubicBezTo>
                  <a:pt x="3518651" y="1059563"/>
                  <a:pt x="3717612" y="1141003"/>
                  <a:pt x="3917354" y="1197731"/>
                </a:cubicBezTo>
                <a:cubicBezTo>
                  <a:pt x="4126968" y="1257256"/>
                  <a:pt x="4340077" y="1290287"/>
                  <a:pt x="4550788" y="1295903"/>
                </a:cubicBezTo>
                <a:cubicBezTo>
                  <a:pt x="4582467" y="1296801"/>
                  <a:pt x="4614332" y="1297253"/>
                  <a:pt x="4646476" y="1297253"/>
                </a:cubicBezTo>
                <a:cubicBezTo>
                  <a:pt x="4917217" y="1297249"/>
                  <a:pt x="5204542" y="1265263"/>
                  <a:pt x="5521314" y="1200014"/>
                </a:cubicBezTo>
                <a:cubicBezTo>
                  <a:pt x="5584896" y="1186919"/>
                  <a:pt x="5647994" y="1173241"/>
                  <a:pt x="5709920" y="1159341"/>
                </a:cubicBezTo>
                <a:cubicBezTo>
                  <a:pt x="5708507" y="1159910"/>
                  <a:pt x="5707095" y="1160481"/>
                  <a:pt x="5705682" y="1161049"/>
                </a:cubicBezTo>
                <a:cubicBezTo>
                  <a:pt x="5639144" y="1181784"/>
                  <a:pt x="5571808" y="1202091"/>
                  <a:pt x="5504025" y="1221539"/>
                </a:cubicBezTo>
                <a:cubicBezTo>
                  <a:pt x="5140737" y="1324245"/>
                  <a:pt x="4836030" y="1374153"/>
                  <a:pt x="4545118" y="1378603"/>
                </a:cubicBezTo>
                <a:cubicBezTo>
                  <a:pt x="4129180" y="1385382"/>
                  <a:pt x="3725736" y="1272311"/>
                  <a:pt x="3346070" y="1042574"/>
                </a:cubicBezTo>
                <a:cubicBezTo>
                  <a:pt x="3207270" y="958682"/>
                  <a:pt x="3080256" y="866145"/>
                  <a:pt x="2974342" y="786687"/>
                </a:cubicBezTo>
                <a:cubicBezTo>
                  <a:pt x="2923924" y="748862"/>
                  <a:pt x="2873337" y="710116"/>
                  <a:pt x="2824424" y="672648"/>
                </a:cubicBezTo>
                <a:cubicBezTo>
                  <a:pt x="2799066" y="653220"/>
                  <a:pt x="2773522" y="633657"/>
                  <a:pt x="2747811" y="614079"/>
                </a:cubicBezTo>
                <a:cubicBezTo>
                  <a:pt x="2734369" y="601959"/>
                  <a:pt x="2720891" y="589840"/>
                  <a:pt x="2707338" y="577737"/>
                </a:cubicBezTo>
                <a:cubicBezTo>
                  <a:pt x="2749558" y="604337"/>
                  <a:pt x="2792039" y="631445"/>
                  <a:pt x="2835226" y="658998"/>
                </a:cubicBezTo>
                <a:close/>
                <a:moveTo>
                  <a:pt x="5729962" y="1152916"/>
                </a:moveTo>
                <a:cubicBezTo>
                  <a:pt x="5732657" y="1151828"/>
                  <a:pt x="5735334" y="1150746"/>
                  <a:pt x="5738011" y="1149655"/>
                </a:cubicBezTo>
                <a:cubicBezTo>
                  <a:pt x="5740447" y="1149311"/>
                  <a:pt x="5742882" y="1148963"/>
                  <a:pt x="5745318" y="1148618"/>
                </a:cubicBezTo>
                <a:cubicBezTo>
                  <a:pt x="5742250" y="1149588"/>
                  <a:pt x="5739183" y="1150562"/>
                  <a:pt x="5736096" y="1151531"/>
                </a:cubicBezTo>
                <a:cubicBezTo>
                  <a:pt x="5734052" y="1151994"/>
                  <a:pt x="5732006" y="1152455"/>
                  <a:pt x="5729962" y="1152916"/>
                </a:cubicBezTo>
                <a:close/>
                <a:moveTo>
                  <a:pt x="5767422" y="1143585"/>
                </a:moveTo>
                <a:cubicBezTo>
                  <a:pt x="5770230" y="1142693"/>
                  <a:pt x="5773018" y="1141795"/>
                  <a:pt x="5775826" y="1140900"/>
                </a:cubicBezTo>
                <a:cubicBezTo>
                  <a:pt x="5778911" y="1140713"/>
                  <a:pt x="5781979" y="1140525"/>
                  <a:pt x="5785047" y="1140339"/>
                </a:cubicBezTo>
                <a:cubicBezTo>
                  <a:pt x="5782295" y="1140971"/>
                  <a:pt x="5779562" y="1141603"/>
                  <a:pt x="5776830" y="1142235"/>
                </a:cubicBezTo>
                <a:cubicBezTo>
                  <a:pt x="5773687" y="1142685"/>
                  <a:pt x="5770546" y="1143137"/>
                  <a:pt x="5767422" y="1143585"/>
                </a:cubicBezTo>
                <a:close/>
                <a:moveTo>
                  <a:pt x="5807263" y="1137106"/>
                </a:moveTo>
                <a:cubicBezTo>
                  <a:pt x="5809996" y="1136474"/>
                  <a:pt x="5812728" y="1135842"/>
                  <a:pt x="5815443" y="1135208"/>
                </a:cubicBezTo>
                <a:cubicBezTo>
                  <a:pt x="5818306" y="1135262"/>
                  <a:pt x="5821187" y="1135314"/>
                  <a:pt x="5824051" y="1135366"/>
                </a:cubicBezTo>
                <a:cubicBezTo>
                  <a:pt x="5821299" y="1135771"/>
                  <a:pt x="5818548" y="1136173"/>
                  <a:pt x="5815796" y="1136574"/>
                </a:cubicBezTo>
                <a:cubicBezTo>
                  <a:pt x="5812952" y="1136753"/>
                  <a:pt x="5810107" y="1136929"/>
                  <a:pt x="5807263" y="1137106"/>
                </a:cubicBezTo>
                <a:close/>
                <a:moveTo>
                  <a:pt x="5846694" y="1133912"/>
                </a:moveTo>
                <a:cubicBezTo>
                  <a:pt x="5849390" y="1133510"/>
                  <a:pt x="5852105" y="1133105"/>
                  <a:pt x="5854819" y="1132702"/>
                </a:cubicBezTo>
                <a:cubicBezTo>
                  <a:pt x="5857719" y="1132983"/>
                  <a:pt x="5860638" y="1133261"/>
                  <a:pt x="5863538" y="1133540"/>
                </a:cubicBezTo>
                <a:cubicBezTo>
                  <a:pt x="5860842" y="1133713"/>
                  <a:pt x="5858165" y="1133888"/>
                  <a:pt x="5855470" y="1134061"/>
                </a:cubicBezTo>
                <a:cubicBezTo>
                  <a:pt x="5852551" y="1134011"/>
                  <a:pt x="5849613" y="1133962"/>
                  <a:pt x="5846694" y="1133912"/>
                </a:cubicBezTo>
                <a:close/>
                <a:moveTo>
                  <a:pt x="5886684" y="1133895"/>
                </a:moveTo>
                <a:cubicBezTo>
                  <a:pt x="5889380" y="1133717"/>
                  <a:pt x="5892113" y="1133540"/>
                  <a:pt x="5894808" y="1133362"/>
                </a:cubicBezTo>
                <a:cubicBezTo>
                  <a:pt x="5897671" y="1133856"/>
                  <a:pt x="5900534" y="1134353"/>
                  <a:pt x="5903416" y="1134847"/>
                </a:cubicBezTo>
                <a:cubicBezTo>
                  <a:pt x="5900720" y="1134806"/>
                  <a:pt x="5898024" y="1134764"/>
                  <a:pt x="5895347" y="1134721"/>
                </a:cubicBezTo>
                <a:cubicBezTo>
                  <a:pt x="5892447" y="1134446"/>
                  <a:pt x="5889565" y="1134172"/>
                  <a:pt x="5886684" y="1133895"/>
                </a:cubicBezTo>
                <a:close/>
                <a:moveTo>
                  <a:pt x="5927380" y="1137078"/>
                </a:moveTo>
                <a:cubicBezTo>
                  <a:pt x="5930019" y="1137117"/>
                  <a:pt x="5932678" y="1137151"/>
                  <a:pt x="5935337" y="1137190"/>
                </a:cubicBezTo>
                <a:cubicBezTo>
                  <a:pt x="5938200" y="1137898"/>
                  <a:pt x="5941062" y="1138604"/>
                  <a:pt x="5943944" y="1139313"/>
                </a:cubicBezTo>
                <a:cubicBezTo>
                  <a:pt x="5941342" y="1139069"/>
                  <a:pt x="5938739" y="1138826"/>
                  <a:pt x="5936136" y="1138582"/>
                </a:cubicBezTo>
                <a:cubicBezTo>
                  <a:pt x="5933217" y="1138080"/>
                  <a:pt x="5930299" y="1137578"/>
                  <a:pt x="5927380" y="1137078"/>
                </a:cubicBezTo>
                <a:close/>
                <a:moveTo>
                  <a:pt x="5968652" y="1143472"/>
                </a:moveTo>
                <a:cubicBezTo>
                  <a:pt x="5971236" y="1143709"/>
                  <a:pt x="5973820" y="1143946"/>
                  <a:pt x="5976404" y="1144184"/>
                </a:cubicBezTo>
                <a:cubicBezTo>
                  <a:pt x="5979211" y="1145076"/>
                  <a:pt x="5982000" y="1145968"/>
                  <a:pt x="5984807" y="1146861"/>
                </a:cubicBezTo>
                <a:cubicBezTo>
                  <a:pt x="5982316" y="1146437"/>
                  <a:pt x="5979806" y="1146013"/>
                  <a:pt x="5977315" y="1145589"/>
                </a:cubicBezTo>
                <a:cubicBezTo>
                  <a:pt x="5974415" y="1144884"/>
                  <a:pt x="5971533" y="1144178"/>
                  <a:pt x="5968652" y="1143472"/>
                </a:cubicBezTo>
                <a:close/>
                <a:moveTo>
                  <a:pt x="6010556" y="1153077"/>
                </a:moveTo>
                <a:cubicBezTo>
                  <a:pt x="6013029" y="1153492"/>
                  <a:pt x="6015501" y="1153910"/>
                  <a:pt x="6017974" y="1154323"/>
                </a:cubicBezTo>
                <a:cubicBezTo>
                  <a:pt x="6020688" y="1155375"/>
                  <a:pt x="6023402" y="1156426"/>
                  <a:pt x="6026135" y="1157478"/>
                </a:cubicBezTo>
                <a:cubicBezTo>
                  <a:pt x="6023755" y="1156902"/>
                  <a:pt x="6021376" y="1156327"/>
                  <a:pt x="6018996" y="1155751"/>
                </a:cubicBezTo>
                <a:cubicBezTo>
                  <a:pt x="6016170" y="1154859"/>
                  <a:pt x="6013363" y="1153968"/>
                  <a:pt x="6010556" y="1153077"/>
                </a:cubicBezTo>
                <a:close/>
                <a:moveTo>
                  <a:pt x="6052999" y="1165870"/>
                </a:moveTo>
                <a:cubicBezTo>
                  <a:pt x="6055509" y="1166471"/>
                  <a:pt x="6058019" y="1167067"/>
                  <a:pt x="6060510" y="1167668"/>
                </a:cubicBezTo>
                <a:cubicBezTo>
                  <a:pt x="6063187" y="1168884"/>
                  <a:pt x="6065846" y="1170098"/>
                  <a:pt x="6068523" y="1171313"/>
                </a:cubicBezTo>
                <a:cubicBezTo>
                  <a:pt x="6066069" y="1170546"/>
                  <a:pt x="6063615" y="1169776"/>
                  <a:pt x="6061142" y="1169008"/>
                </a:cubicBezTo>
                <a:cubicBezTo>
                  <a:pt x="6058428" y="1167962"/>
                  <a:pt x="6055714" y="1166915"/>
                  <a:pt x="6052999" y="1165870"/>
                </a:cubicBezTo>
                <a:close/>
                <a:moveTo>
                  <a:pt x="6096577" y="1181985"/>
                </a:moveTo>
                <a:cubicBezTo>
                  <a:pt x="6098584" y="1182608"/>
                  <a:pt x="6100592" y="1183232"/>
                  <a:pt x="6102600" y="1183855"/>
                </a:cubicBezTo>
                <a:cubicBezTo>
                  <a:pt x="6105036" y="1185121"/>
                  <a:pt x="6107471" y="1186387"/>
                  <a:pt x="6109925" y="1187653"/>
                </a:cubicBezTo>
                <a:cubicBezTo>
                  <a:pt x="6108289" y="1187034"/>
                  <a:pt x="6106653" y="1186415"/>
                  <a:pt x="6105036" y="1185796"/>
                </a:cubicBezTo>
                <a:cubicBezTo>
                  <a:pt x="6102210" y="1184526"/>
                  <a:pt x="6099384" y="1183256"/>
                  <a:pt x="6096577" y="1181985"/>
                </a:cubicBezTo>
                <a:close/>
                <a:moveTo>
                  <a:pt x="6139671" y="1200899"/>
                </a:moveTo>
                <a:cubicBezTo>
                  <a:pt x="6199367" y="1223385"/>
                  <a:pt x="6259694" y="1245494"/>
                  <a:pt x="6320561" y="1266739"/>
                </a:cubicBezTo>
                <a:cubicBezTo>
                  <a:pt x="6638096" y="1377085"/>
                  <a:pt x="6894727" y="1433354"/>
                  <a:pt x="7128174" y="1443828"/>
                </a:cubicBezTo>
                <a:cubicBezTo>
                  <a:pt x="7154109" y="1444990"/>
                  <a:pt x="7179820" y="1445572"/>
                  <a:pt x="7205327" y="1445572"/>
                </a:cubicBezTo>
                <a:cubicBezTo>
                  <a:pt x="7319755" y="1445570"/>
                  <a:pt x="7429739" y="1433875"/>
                  <a:pt x="7533106" y="1410653"/>
                </a:cubicBezTo>
                <a:cubicBezTo>
                  <a:pt x="7671720" y="1379514"/>
                  <a:pt x="7804312" y="1326411"/>
                  <a:pt x="7927199" y="1252815"/>
                </a:cubicBezTo>
                <a:cubicBezTo>
                  <a:pt x="8038856" y="1186268"/>
                  <a:pt x="8151853" y="1106669"/>
                  <a:pt x="8282789" y="1002306"/>
                </a:cubicBezTo>
                <a:cubicBezTo>
                  <a:pt x="8378347" y="926226"/>
                  <a:pt x="8472659" y="845117"/>
                  <a:pt x="8563867" y="766681"/>
                </a:cubicBezTo>
                <a:cubicBezTo>
                  <a:pt x="8748941" y="607525"/>
                  <a:pt x="8937379" y="445492"/>
                  <a:pt x="9145989" y="318089"/>
                </a:cubicBezTo>
                <a:cubicBezTo>
                  <a:pt x="9159821" y="321809"/>
                  <a:pt x="9173597" y="325667"/>
                  <a:pt x="9187299" y="329662"/>
                </a:cubicBezTo>
                <a:cubicBezTo>
                  <a:pt x="9180382" y="334375"/>
                  <a:pt x="9173448" y="339140"/>
                  <a:pt x="9166513" y="343986"/>
                </a:cubicBezTo>
                <a:cubicBezTo>
                  <a:pt x="8977722" y="475685"/>
                  <a:pt x="8802873" y="638704"/>
                  <a:pt x="8633788" y="796356"/>
                </a:cubicBezTo>
                <a:cubicBezTo>
                  <a:pt x="8537542" y="886084"/>
                  <a:pt x="8438024" y="978866"/>
                  <a:pt x="8336647" y="1065281"/>
                </a:cubicBezTo>
                <a:cubicBezTo>
                  <a:pt x="8207161" y="1175708"/>
                  <a:pt x="8094146" y="1259794"/>
                  <a:pt x="7980964" y="1329897"/>
                </a:cubicBezTo>
                <a:cubicBezTo>
                  <a:pt x="7438105" y="1667019"/>
                  <a:pt x="6822426" y="1485967"/>
                  <a:pt x="6346701" y="1290569"/>
                </a:cubicBezTo>
                <a:cubicBezTo>
                  <a:pt x="6279122" y="1262755"/>
                  <a:pt x="6212324" y="1233781"/>
                  <a:pt x="6146419" y="1204370"/>
                </a:cubicBezTo>
                <a:cubicBezTo>
                  <a:pt x="6144169" y="1203212"/>
                  <a:pt x="6141920" y="1202056"/>
                  <a:pt x="6139671" y="1200899"/>
                </a:cubicBezTo>
                <a:close/>
                <a:moveTo>
                  <a:pt x="9148201" y="316747"/>
                </a:moveTo>
                <a:cubicBezTo>
                  <a:pt x="9160973" y="308974"/>
                  <a:pt x="9173801" y="301335"/>
                  <a:pt x="9186722" y="293830"/>
                </a:cubicBezTo>
                <a:cubicBezTo>
                  <a:pt x="9200312" y="296730"/>
                  <a:pt x="9213865" y="299775"/>
                  <a:pt x="9227344" y="302965"/>
                </a:cubicBezTo>
                <a:cubicBezTo>
                  <a:pt x="9214720" y="311194"/>
                  <a:pt x="9202023" y="319638"/>
                  <a:pt x="9189288" y="328307"/>
                </a:cubicBezTo>
                <a:cubicBezTo>
                  <a:pt x="9175660" y="324321"/>
                  <a:pt x="9161977" y="320463"/>
                  <a:pt x="9148201" y="316747"/>
                </a:cubicBezTo>
                <a:close/>
                <a:moveTo>
                  <a:pt x="9273691" y="312603"/>
                </a:moveTo>
                <a:cubicBezTo>
                  <a:pt x="9272966" y="312411"/>
                  <a:pt x="9272241" y="312209"/>
                  <a:pt x="9271497" y="312017"/>
                </a:cubicBezTo>
                <a:cubicBezTo>
                  <a:pt x="9258614" y="308649"/>
                  <a:pt x="9245693" y="305440"/>
                  <a:pt x="9232735" y="302339"/>
                </a:cubicBezTo>
                <a:cubicBezTo>
                  <a:pt x="9245358" y="294175"/>
                  <a:pt x="9258056" y="286140"/>
                  <a:pt x="9270847" y="278248"/>
                </a:cubicBezTo>
                <a:cubicBezTo>
                  <a:pt x="9284325" y="280714"/>
                  <a:pt x="9297841" y="283363"/>
                  <a:pt x="9311357" y="286161"/>
                </a:cubicBezTo>
                <a:cubicBezTo>
                  <a:pt x="9298845" y="294752"/>
                  <a:pt x="9286296" y="303566"/>
                  <a:pt x="9273691" y="312603"/>
                </a:cubicBezTo>
                <a:close/>
                <a:moveTo>
                  <a:pt x="9313494" y="284694"/>
                </a:moveTo>
                <a:cubicBezTo>
                  <a:pt x="9300090" y="281907"/>
                  <a:pt x="9286649" y="279271"/>
                  <a:pt x="9273190" y="276793"/>
                </a:cubicBezTo>
                <a:cubicBezTo>
                  <a:pt x="9285738" y="269072"/>
                  <a:pt x="9298361" y="261485"/>
                  <a:pt x="9311078" y="254043"/>
                </a:cubicBezTo>
                <a:cubicBezTo>
                  <a:pt x="9324370" y="255740"/>
                  <a:pt x="9337663" y="257575"/>
                  <a:pt x="9351011" y="259605"/>
                </a:cubicBezTo>
                <a:cubicBezTo>
                  <a:pt x="9338518" y="267750"/>
                  <a:pt x="9326025" y="276114"/>
                  <a:pt x="9313494" y="284694"/>
                </a:cubicBezTo>
                <a:close/>
                <a:moveTo>
                  <a:pt x="9353335" y="258081"/>
                </a:moveTo>
                <a:cubicBezTo>
                  <a:pt x="9340154" y="256066"/>
                  <a:pt x="9326955" y="254214"/>
                  <a:pt x="9313718" y="252513"/>
                </a:cubicBezTo>
                <a:cubicBezTo>
                  <a:pt x="9326192" y="245248"/>
                  <a:pt x="9338741" y="238122"/>
                  <a:pt x="9351364" y="231139"/>
                </a:cubicBezTo>
                <a:cubicBezTo>
                  <a:pt x="9364415" y="232070"/>
                  <a:pt x="9377485" y="233165"/>
                  <a:pt x="9390592" y="234433"/>
                </a:cubicBezTo>
                <a:cubicBezTo>
                  <a:pt x="9378173" y="242111"/>
                  <a:pt x="9365773" y="249990"/>
                  <a:pt x="9353335" y="258081"/>
                </a:cubicBezTo>
                <a:close/>
                <a:moveTo>
                  <a:pt x="9393194" y="232845"/>
                </a:moveTo>
                <a:cubicBezTo>
                  <a:pt x="9380255" y="231568"/>
                  <a:pt x="9367334" y="230430"/>
                  <a:pt x="9354414" y="229471"/>
                </a:cubicBezTo>
                <a:cubicBezTo>
                  <a:pt x="9366777" y="222665"/>
                  <a:pt x="9379232" y="215998"/>
                  <a:pt x="9391781" y="209477"/>
                </a:cubicBezTo>
                <a:cubicBezTo>
                  <a:pt x="9404535" y="209696"/>
                  <a:pt x="9417325" y="210083"/>
                  <a:pt x="9430172" y="210625"/>
                </a:cubicBezTo>
                <a:cubicBezTo>
                  <a:pt x="9417846" y="217837"/>
                  <a:pt x="9405520" y="225240"/>
                  <a:pt x="9393194" y="232845"/>
                </a:cubicBezTo>
                <a:close/>
                <a:moveTo>
                  <a:pt x="9433183" y="208885"/>
                </a:moveTo>
                <a:cubicBezTo>
                  <a:pt x="9420523" y="208326"/>
                  <a:pt x="9407881" y="207926"/>
                  <a:pt x="9395258" y="207684"/>
                </a:cubicBezTo>
                <a:cubicBezTo>
                  <a:pt x="9411469" y="199302"/>
                  <a:pt x="9427811" y="191136"/>
                  <a:pt x="9444338" y="183256"/>
                </a:cubicBezTo>
                <a:cubicBezTo>
                  <a:pt x="9455065" y="183483"/>
                  <a:pt x="9465848" y="183854"/>
                  <a:pt x="9476650" y="184375"/>
                </a:cubicBezTo>
                <a:cubicBezTo>
                  <a:pt x="9462148" y="192284"/>
                  <a:pt x="9447648" y="200454"/>
                  <a:pt x="9433183" y="208885"/>
                </a:cubicBezTo>
                <a:close/>
                <a:moveTo>
                  <a:pt x="9518331" y="162354"/>
                </a:moveTo>
                <a:cubicBezTo>
                  <a:pt x="9505466" y="168922"/>
                  <a:pt x="9492619" y="175691"/>
                  <a:pt x="9479791" y="182646"/>
                </a:cubicBezTo>
                <a:cubicBezTo>
                  <a:pt x="9469288" y="182097"/>
                  <a:pt x="9458783" y="181672"/>
                  <a:pt x="9448279" y="181397"/>
                </a:cubicBezTo>
                <a:cubicBezTo>
                  <a:pt x="9461646" y="175057"/>
                  <a:pt x="9475144" y="168890"/>
                  <a:pt x="9488715" y="162899"/>
                </a:cubicBezTo>
                <a:cubicBezTo>
                  <a:pt x="9498624" y="162564"/>
                  <a:pt x="9508551" y="162346"/>
                  <a:pt x="9518517" y="162259"/>
                </a:cubicBezTo>
                <a:cubicBezTo>
                  <a:pt x="9518460" y="162292"/>
                  <a:pt x="9518405" y="162322"/>
                  <a:pt x="9518331" y="162354"/>
                </a:cubicBezTo>
                <a:close/>
                <a:moveTo>
                  <a:pt x="9522420" y="160301"/>
                </a:moveTo>
                <a:cubicBezTo>
                  <a:pt x="9512809" y="160337"/>
                  <a:pt x="9503197" y="160504"/>
                  <a:pt x="9493604" y="160770"/>
                </a:cubicBezTo>
                <a:cubicBezTo>
                  <a:pt x="9500297" y="157845"/>
                  <a:pt x="9507008" y="154964"/>
                  <a:pt x="9513757" y="152127"/>
                </a:cubicBezTo>
                <a:cubicBezTo>
                  <a:pt x="9525283" y="150407"/>
                  <a:pt x="9536865" y="148823"/>
                  <a:pt x="9548522" y="147373"/>
                </a:cubicBezTo>
                <a:cubicBezTo>
                  <a:pt x="9539822" y="151595"/>
                  <a:pt x="9531121" y="155893"/>
                  <a:pt x="9522420" y="160301"/>
                </a:cubicBezTo>
                <a:close/>
                <a:moveTo>
                  <a:pt x="9553709" y="144856"/>
                </a:moveTo>
                <a:cubicBezTo>
                  <a:pt x="9542629" y="146200"/>
                  <a:pt x="9531549" y="147695"/>
                  <a:pt x="9520487" y="149299"/>
                </a:cubicBezTo>
                <a:cubicBezTo>
                  <a:pt x="9531921" y="144547"/>
                  <a:pt x="9543447" y="139937"/>
                  <a:pt x="9555029" y="135445"/>
                </a:cubicBezTo>
                <a:cubicBezTo>
                  <a:pt x="9565719" y="133257"/>
                  <a:pt x="9576446" y="131156"/>
                  <a:pt x="9587247" y="129195"/>
                </a:cubicBezTo>
                <a:cubicBezTo>
                  <a:pt x="9576075" y="134265"/>
                  <a:pt x="9564901" y="139483"/>
                  <a:pt x="9553709" y="144856"/>
                </a:cubicBezTo>
                <a:close/>
                <a:moveTo>
                  <a:pt x="9594070" y="126129"/>
                </a:moveTo>
                <a:cubicBezTo>
                  <a:pt x="9584421" y="127838"/>
                  <a:pt x="9574773" y="129628"/>
                  <a:pt x="9565142" y="131537"/>
                </a:cubicBezTo>
                <a:cubicBezTo>
                  <a:pt x="9574977" y="127806"/>
                  <a:pt x="9584886" y="124203"/>
                  <a:pt x="9594833" y="120663"/>
                </a:cubicBezTo>
                <a:cubicBezTo>
                  <a:pt x="9604165" y="118187"/>
                  <a:pt x="9613535" y="115822"/>
                  <a:pt x="9622942" y="113523"/>
                </a:cubicBezTo>
                <a:cubicBezTo>
                  <a:pt x="9613312" y="117603"/>
                  <a:pt x="9603701" y="121825"/>
                  <a:pt x="9594070" y="126129"/>
                </a:cubicBezTo>
                <a:close/>
                <a:moveTo>
                  <a:pt x="9651945" y="101626"/>
                </a:moveTo>
                <a:cubicBezTo>
                  <a:pt x="9646162" y="103937"/>
                  <a:pt x="9640381" y="106285"/>
                  <a:pt x="9634617" y="108674"/>
                </a:cubicBezTo>
                <a:cubicBezTo>
                  <a:pt x="9629096" y="109959"/>
                  <a:pt x="9623593" y="111256"/>
                  <a:pt x="9618090" y="112608"/>
                </a:cubicBezTo>
                <a:cubicBezTo>
                  <a:pt x="9629300" y="108828"/>
                  <a:pt x="9640585" y="105153"/>
                  <a:pt x="9651945" y="101626"/>
                </a:cubicBezTo>
                <a:close/>
                <a:moveTo>
                  <a:pt x="9568433" y="127973"/>
                </a:moveTo>
                <a:cubicBezTo>
                  <a:pt x="9563042" y="130000"/>
                  <a:pt x="9557632" y="132086"/>
                  <a:pt x="9552222" y="134181"/>
                </a:cubicBezTo>
                <a:cubicBezTo>
                  <a:pt x="9546775" y="135315"/>
                  <a:pt x="9541309" y="136490"/>
                  <a:pt x="9535861" y="137689"/>
                </a:cubicBezTo>
                <a:cubicBezTo>
                  <a:pt x="9546663" y="134330"/>
                  <a:pt x="9557521" y="131097"/>
                  <a:pt x="9568433" y="127973"/>
                </a:cubicBezTo>
                <a:close/>
                <a:moveTo>
                  <a:pt x="9469882" y="157533"/>
                </a:moveTo>
                <a:cubicBezTo>
                  <a:pt x="9462334" y="158909"/>
                  <a:pt x="9454768" y="160355"/>
                  <a:pt x="9447220" y="161856"/>
                </a:cubicBezTo>
                <a:cubicBezTo>
                  <a:pt x="9461702" y="157721"/>
                  <a:pt x="9476315" y="153794"/>
                  <a:pt x="9491021" y="150080"/>
                </a:cubicBezTo>
                <a:cubicBezTo>
                  <a:pt x="9483974" y="152506"/>
                  <a:pt x="9476928" y="154990"/>
                  <a:pt x="9469882" y="157533"/>
                </a:cubicBezTo>
                <a:close/>
                <a:moveTo>
                  <a:pt x="9422773" y="166946"/>
                </a:moveTo>
                <a:cubicBezTo>
                  <a:pt x="9401319" y="171592"/>
                  <a:pt x="9379865" y="176747"/>
                  <a:pt x="9358336" y="182417"/>
                </a:cubicBezTo>
                <a:cubicBezTo>
                  <a:pt x="9330226" y="183778"/>
                  <a:pt x="9302024" y="186119"/>
                  <a:pt x="9273635" y="189448"/>
                </a:cubicBezTo>
                <a:cubicBezTo>
                  <a:pt x="9322456" y="179082"/>
                  <a:pt x="9372150" y="171462"/>
                  <a:pt x="9422773" y="166946"/>
                </a:cubicBezTo>
                <a:close/>
                <a:moveTo>
                  <a:pt x="9224239" y="198489"/>
                </a:moveTo>
                <a:cubicBezTo>
                  <a:pt x="9192931" y="206312"/>
                  <a:pt x="9161513" y="215333"/>
                  <a:pt x="9129833" y="225604"/>
                </a:cubicBezTo>
                <a:cubicBezTo>
                  <a:pt x="9123364" y="226586"/>
                  <a:pt x="9116876" y="227582"/>
                  <a:pt x="9110387" y="228644"/>
                </a:cubicBezTo>
                <a:cubicBezTo>
                  <a:pt x="9104884" y="229544"/>
                  <a:pt x="9099363" y="230496"/>
                  <a:pt x="9093860" y="231453"/>
                </a:cubicBezTo>
                <a:cubicBezTo>
                  <a:pt x="9082426" y="232448"/>
                  <a:pt x="9070956" y="233580"/>
                  <a:pt x="9059466" y="234809"/>
                </a:cubicBezTo>
                <a:cubicBezTo>
                  <a:pt x="9113566" y="219586"/>
                  <a:pt x="9168447" y="207281"/>
                  <a:pt x="9224239" y="198489"/>
                </a:cubicBezTo>
                <a:close/>
                <a:moveTo>
                  <a:pt x="9033885" y="239640"/>
                </a:moveTo>
                <a:cubicBezTo>
                  <a:pt x="9033476" y="239758"/>
                  <a:pt x="9033086" y="239880"/>
                  <a:pt x="9032695" y="239999"/>
                </a:cubicBezTo>
                <a:cubicBezTo>
                  <a:pt x="9031822" y="240031"/>
                  <a:pt x="9030967" y="240072"/>
                  <a:pt x="9030093" y="240105"/>
                </a:cubicBezTo>
                <a:cubicBezTo>
                  <a:pt x="9031357" y="239949"/>
                  <a:pt x="9032621" y="239793"/>
                  <a:pt x="9033885" y="239640"/>
                </a:cubicBezTo>
                <a:close/>
                <a:moveTo>
                  <a:pt x="8966679" y="247118"/>
                </a:moveTo>
                <a:cubicBezTo>
                  <a:pt x="8957811" y="246997"/>
                  <a:pt x="8948924" y="246924"/>
                  <a:pt x="8940001" y="246924"/>
                </a:cubicBezTo>
                <a:cubicBezTo>
                  <a:pt x="8957458" y="245448"/>
                  <a:pt x="8974970" y="244188"/>
                  <a:pt x="8992520" y="243197"/>
                </a:cubicBezTo>
                <a:cubicBezTo>
                  <a:pt x="8983913" y="244437"/>
                  <a:pt x="8975305" y="245751"/>
                  <a:pt x="8966679" y="247118"/>
                </a:cubicBezTo>
                <a:close/>
                <a:moveTo>
                  <a:pt x="8906500" y="248832"/>
                </a:moveTo>
                <a:cubicBezTo>
                  <a:pt x="8898449" y="249659"/>
                  <a:pt x="8890381" y="250537"/>
                  <a:pt x="8882313" y="251468"/>
                </a:cubicBezTo>
                <a:cubicBezTo>
                  <a:pt x="8873910" y="251000"/>
                  <a:pt x="8865469" y="250585"/>
                  <a:pt x="8857029" y="250215"/>
                </a:cubicBezTo>
                <a:cubicBezTo>
                  <a:pt x="8873482" y="249557"/>
                  <a:pt x="8889972" y="249090"/>
                  <a:pt x="8906500" y="248832"/>
                </a:cubicBezTo>
                <a:close/>
                <a:moveTo>
                  <a:pt x="8814121" y="250875"/>
                </a:moveTo>
                <a:cubicBezTo>
                  <a:pt x="8807149" y="251304"/>
                  <a:pt x="8800178" y="251756"/>
                  <a:pt x="8793187" y="252256"/>
                </a:cubicBezTo>
                <a:cubicBezTo>
                  <a:pt x="8786346" y="251576"/>
                  <a:pt x="8779486" y="250933"/>
                  <a:pt x="8772607" y="250312"/>
                </a:cubicBezTo>
                <a:cubicBezTo>
                  <a:pt x="8786513" y="250371"/>
                  <a:pt x="8800345" y="250553"/>
                  <a:pt x="8814121" y="250875"/>
                </a:cubicBezTo>
                <a:close/>
                <a:moveTo>
                  <a:pt x="6066459" y="1011090"/>
                </a:moveTo>
                <a:cubicBezTo>
                  <a:pt x="6170439" y="966241"/>
                  <a:pt x="6275980" y="919637"/>
                  <a:pt x="6378063" y="874569"/>
                </a:cubicBezTo>
                <a:cubicBezTo>
                  <a:pt x="6813800" y="682176"/>
                  <a:pt x="7264391" y="483229"/>
                  <a:pt x="7732067" y="358387"/>
                </a:cubicBezTo>
                <a:cubicBezTo>
                  <a:pt x="8084125" y="264407"/>
                  <a:pt x="8415194" y="227763"/>
                  <a:pt x="8721668" y="248477"/>
                </a:cubicBezTo>
                <a:cubicBezTo>
                  <a:pt x="8657138" y="249613"/>
                  <a:pt x="8591307" y="253480"/>
                  <a:pt x="8523952" y="260068"/>
                </a:cubicBezTo>
                <a:cubicBezTo>
                  <a:pt x="8300023" y="281972"/>
                  <a:pt x="8058823" y="334618"/>
                  <a:pt x="7786576" y="421013"/>
                </a:cubicBezTo>
                <a:cubicBezTo>
                  <a:pt x="7679938" y="454899"/>
                  <a:pt x="7564543" y="494841"/>
                  <a:pt x="7433774" y="543122"/>
                </a:cubicBezTo>
                <a:cubicBezTo>
                  <a:pt x="7314829" y="587278"/>
                  <a:pt x="7194879" y="632337"/>
                  <a:pt x="7078890" y="675911"/>
                </a:cubicBezTo>
                <a:cubicBezTo>
                  <a:pt x="6739380" y="803447"/>
                  <a:pt x="6418704" y="923911"/>
                  <a:pt x="6091278" y="1034919"/>
                </a:cubicBezTo>
                <a:cubicBezTo>
                  <a:pt x="6037810" y="1052982"/>
                  <a:pt x="5983116" y="1071325"/>
                  <a:pt x="5927528" y="1089684"/>
                </a:cubicBezTo>
                <a:cubicBezTo>
                  <a:pt x="5921579" y="1086527"/>
                  <a:pt x="5915630" y="1083372"/>
                  <a:pt x="5909700" y="1080230"/>
                </a:cubicBezTo>
                <a:cubicBezTo>
                  <a:pt x="5908993" y="1079857"/>
                  <a:pt x="5908305" y="1079489"/>
                  <a:pt x="5907599" y="1079115"/>
                </a:cubicBezTo>
                <a:cubicBezTo>
                  <a:pt x="5960397" y="1056742"/>
                  <a:pt x="6013307" y="1034015"/>
                  <a:pt x="6066459" y="1011090"/>
                </a:cubicBezTo>
                <a:close/>
                <a:moveTo>
                  <a:pt x="2580045" y="82896"/>
                </a:moveTo>
                <a:cubicBezTo>
                  <a:pt x="2692856" y="70005"/>
                  <a:pt x="2805108" y="63964"/>
                  <a:pt x="2916989" y="63964"/>
                </a:cubicBezTo>
                <a:cubicBezTo>
                  <a:pt x="3929661" y="63964"/>
                  <a:pt x="4896730" y="560081"/>
                  <a:pt x="5689117" y="966617"/>
                </a:cubicBezTo>
                <a:cubicBezTo>
                  <a:pt x="5758592" y="1002256"/>
                  <a:pt x="5829051" y="1039581"/>
                  <a:pt x="5903434" y="1079020"/>
                </a:cubicBezTo>
                <a:cubicBezTo>
                  <a:pt x="5898043" y="1081312"/>
                  <a:pt x="5892633" y="1083607"/>
                  <a:pt x="5887204" y="1085903"/>
                </a:cubicBezTo>
                <a:cubicBezTo>
                  <a:pt x="5813175" y="1051699"/>
                  <a:pt x="5742715" y="1019224"/>
                  <a:pt x="5673091" y="988274"/>
                </a:cubicBezTo>
                <a:lnTo>
                  <a:pt x="5652790" y="979181"/>
                </a:lnTo>
                <a:cubicBezTo>
                  <a:pt x="5313504" y="827130"/>
                  <a:pt x="4962653" y="669904"/>
                  <a:pt x="4602248" y="533054"/>
                </a:cubicBezTo>
                <a:cubicBezTo>
                  <a:pt x="4340021" y="433681"/>
                  <a:pt x="4106090" y="356574"/>
                  <a:pt x="3887107" y="297321"/>
                </a:cubicBezTo>
                <a:cubicBezTo>
                  <a:pt x="3627204" y="226997"/>
                  <a:pt x="3387547" y="181207"/>
                  <a:pt x="3154415" y="157334"/>
                </a:cubicBezTo>
                <a:cubicBezTo>
                  <a:pt x="2969713" y="138485"/>
                  <a:pt x="2788451" y="134398"/>
                  <a:pt x="2615684" y="145176"/>
                </a:cubicBezTo>
                <a:cubicBezTo>
                  <a:pt x="2475136" y="153945"/>
                  <a:pt x="2335536" y="172503"/>
                  <a:pt x="2194542" y="201252"/>
                </a:cubicBezTo>
                <a:cubicBezTo>
                  <a:pt x="2180970" y="194827"/>
                  <a:pt x="2167473" y="188783"/>
                  <a:pt x="2153994" y="183107"/>
                </a:cubicBezTo>
                <a:cubicBezTo>
                  <a:pt x="2144178" y="178978"/>
                  <a:pt x="2134418" y="175078"/>
                  <a:pt x="2124676" y="171357"/>
                </a:cubicBezTo>
                <a:cubicBezTo>
                  <a:pt x="2272754" y="130911"/>
                  <a:pt x="2424345" y="100684"/>
                  <a:pt x="2580045" y="82896"/>
                </a:cubicBezTo>
                <a:close/>
                <a:moveTo>
                  <a:pt x="2122018" y="172082"/>
                </a:moveTo>
                <a:cubicBezTo>
                  <a:pt x="2145796" y="181055"/>
                  <a:pt x="2169128" y="191012"/>
                  <a:pt x="2191976" y="201778"/>
                </a:cubicBezTo>
                <a:cubicBezTo>
                  <a:pt x="2165670" y="207167"/>
                  <a:pt x="2139289" y="212908"/>
                  <a:pt x="2112853" y="219014"/>
                </a:cubicBezTo>
                <a:cubicBezTo>
                  <a:pt x="2088944" y="210391"/>
                  <a:pt x="2064553" y="202585"/>
                  <a:pt x="2039734" y="195779"/>
                </a:cubicBezTo>
                <a:cubicBezTo>
                  <a:pt x="2067044" y="187534"/>
                  <a:pt x="2094466" y="179632"/>
                  <a:pt x="2122018" y="172082"/>
                </a:cubicBezTo>
                <a:close/>
                <a:moveTo>
                  <a:pt x="2036350" y="196792"/>
                </a:moveTo>
                <a:cubicBezTo>
                  <a:pt x="2061169" y="203513"/>
                  <a:pt x="2085561" y="211233"/>
                  <a:pt x="2109506" y="219783"/>
                </a:cubicBezTo>
                <a:cubicBezTo>
                  <a:pt x="2083274" y="225866"/>
                  <a:pt x="2057005" y="232290"/>
                  <a:pt x="2030643" y="239081"/>
                </a:cubicBezTo>
                <a:cubicBezTo>
                  <a:pt x="2025233" y="237696"/>
                  <a:pt x="2019823" y="236344"/>
                  <a:pt x="2014432" y="235054"/>
                </a:cubicBezTo>
                <a:cubicBezTo>
                  <a:pt x="1994335" y="230250"/>
                  <a:pt x="1974442" y="226130"/>
                  <a:pt x="1954680" y="222650"/>
                </a:cubicBezTo>
                <a:cubicBezTo>
                  <a:pt x="1981786" y="213702"/>
                  <a:pt x="2009003" y="205076"/>
                  <a:pt x="2036350" y="196792"/>
                </a:cubicBezTo>
                <a:close/>
                <a:moveTo>
                  <a:pt x="1950218" y="224139"/>
                </a:moveTo>
                <a:cubicBezTo>
                  <a:pt x="1976041" y="228540"/>
                  <a:pt x="2001437" y="233944"/>
                  <a:pt x="2026404" y="240193"/>
                </a:cubicBezTo>
                <a:cubicBezTo>
                  <a:pt x="2000451" y="246913"/>
                  <a:pt x="1974424" y="253987"/>
                  <a:pt x="1948322" y="261401"/>
                </a:cubicBezTo>
                <a:cubicBezTo>
                  <a:pt x="1947076" y="261206"/>
                  <a:pt x="1945831" y="261002"/>
                  <a:pt x="1944585" y="260812"/>
                </a:cubicBezTo>
                <a:cubicBezTo>
                  <a:pt x="1919283" y="256941"/>
                  <a:pt x="1894296" y="254004"/>
                  <a:pt x="1869570" y="251959"/>
                </a:cubicBezTo>
                <a:cubicBezTo>
                  <a:pt x="1896341" y="242371"/>
                  <a:pt x="1923224" y="233095"/>
                  <a:pt x="1950218" y="224139"/>
                </a:cubicBezTo>
                <a:close/>
                <a:moveTo>
                  <a:pt x="1866242" y="253152"/>
                </a:moveTo>
                <a:cubicBezTo>
                  <a:pt x="1892921" y="255223"/>
                  <a:pt x="1919245" y="258317"/>
                  <a:pt x="1945199" y="262288"/>
                </a:cubicBezTo>
                <a:cubicBezTo>
                  <a:pt x="1918558" y="269879"/>
                  <a:pt x="1891805" y="277826"/>
                  <a:pt x="1864960" y="286142"/>
                </a:cubicBezTo>
                <a:cubicBezTo>
                  <a:pt x="1837534" y="284462"/>
                  <a:pt x="1810473" y="283703"/>
                  <a:pt x="1783734" y="283880"/>
                </a:cubicBezTo>
                <a:cubicBezTo>
                  <a:pt x="1811122" y="273320"/>
                  <a:pt x="1838625" y="263073"/>
                  <a:pt x="1866242" y="253152"/>
                </a:cubicBezTo>
                <a:close/>
                <a:moveTo>
                  <a:pt x="1777559" y="286257"/>
                </a:moveTo>
                <a:cubicBezTo>
                  <a:pt x="1805031" y="285915"/>
                  <a:pt x="1832139" y="286562"/>
                  <a:pt x="1858843" y="288033"/>
                </a:cubicBezTo>
                <a:cubicBezTo>
                  <a:pt x="1849973" y="290797"/>
                  <a:pt x="1841094" y="293594"/>
                  <a:pt x="1832200" y="296438"/>
                </a:cubicBezTo>
                <a:cubicBezTo>
                  <a:pt x="1815052" y="301917"/>
                  <a:pt x="1797922" y="307533"/>
                  <a:pt x="1780805" y="313265"/>
                </a:cubicBezTo>
                <a:cubicBezTo>
                  <a:pt x="1752705" y="314090"/>
                  <a:pt x="1724999" y="315737"/>
                  <a:pt x="1697635" y="318232"/>
                </a:cubicBezTo>
                <a:cubicBezTo>
                  <a:pt x="1724170" y="307284"/>
                  <a:pt x="1750811" y="296622"/>
                  <a:pt x="1777559" y="286257"/>
                </a:cubicBezTo>
                <a:close/>
                <a:moveTo>
                  <a:pt x="1690788" y="321073"/>
                </a:moveTo>
                <a:cubicBezTo>
                  <a:pt x="1718860" y="318346"/>
                  <a:pt x="1746590" y="316548"/>
                  <a:pt x="1773919" y="315576"/>
                </a:cubicBezTo>
                <a:cubicBezTo>
                  <a:pt x="1747812" y="324371"/>
                  <a:pt x="1721734" y="333455"/>
                  <a:pt x="1695679" y="342849"/>
                </a:cubicBezTo>
                <a:cubicBezTo>
                  <a:pt x="1667253" y="346141"/>
                  <a:pt x="1639229" y="350149"/>
                  <a:pt x="1611551" y="354890"/>
                </a:cubicBezTo>
                <a:cubicBezTo>
                  <a:pt x="1637861" y="343345"/>
                  <a:pt x="1664273" y="332068"/>
                  <a:pt x="1690788" y="321073"/>
                </a:cubicBezTo>
                <a:close/>
                <a:moveTo>
                  <a:pt x="1604005" y="358205"/>
                </a:moveTo>
                <a:cubicBezTo>
                  <a:pt x="1632369" y="353167"/>
                  <a:pt x="1660386" y="349017"/>
                  <a:pt x="1688016" y="345641"/>
                </a:cubicBezTo>
                <a:cubicBezTo>
                  <a:pt x="1661901" y="355117"/>
                  <a:pt x="1635805" y="364888"/>
                  <a:pt x="1609716" y="374976"/>
                </a:cubicBezTo>
                <a:cubicBezTo>
                  <a:pt x="1581283" y="380616"/>
                  <a:pt x="1553247" y="386870"/>
                  <a:pt x="1525534" y="393721"/>
                </a:cubicBezTo>
                <a:cubicBezTo>
                  <a:pt x="1551595" y="381626"/>
                  <a:pt x="1577750" y="369783"/>
                  <a:pt x="1604005" y="358205"/>
                </a:cubicBezTo>
                <a:close/>
                <a:moveTo>
                  <a:pt x="1515474" y="398412"/>
                </a:moveTo>
                <a:cubicBezTo>
                  <a:pt x="1542582" y="391561"/>
                  <a:pt x="1570037" y="385286"/>
                  <a:pt x="1597881" y="379590"/>
                </a:cubicBezTo>
                <a:cubicBezTo>
                  <a:pt x="1573026" y="389291"/>
                  <a:pt x="1548174" y="399271"/>
                  <a:pt x="1523320" y="409538"/>
                </a:cubicBezTo>
                <a:cubicBezTo>
                  <a:pt x="1495491" y="417248"/>
                  <a:pt x="1467974" y="425419"/>
                  <a:pt x="1440757" y="434105"/>
                </a:cubicBezTo>
                <a:cubicBezTo>
                  <a:pt x="1465578" y="421985"/>
                  <a:pt x="1490482" y="410085"/>
                  <a:pt x="1515474" y="398412"/>
                </a:cubicBezTo>
                <a:close/>
                <a:moveTo>
                  <a:pt x="1428862" y="439929"/>
                </a:moveTo>
                <a:cubicBezTo>
                  <a:pt x="1455267" y="431329"/>
                  <a:pt x="1481934" y="423190"/>
                  <a:pt x="1508904" y="415517"/>
                </a:cubicBezTo>
                <a:cubicBezTo>
                  <a:pt x="1483053" y="426311"/>
                  <a:pt x="1457191" y="437425"/>
                  <a:pt x="1431313" y="448844"/>
                </a:cubicBezTo>
                <a:cubicBezTo>
                  <a:pt x="1405255" y="458085"/>
                  <a:pt x="1379395" y="467687"/>
                  <a:pt x="1353717" y="477650"/>
                </a:cubicBezTo>
                <a:cubicBezTo>
                  <a:pt x="1378683" y="464863"/>
                  <a:pt x="1403729" y="452285"/>
                  <a:pt x="1428862" y="439929"/>
                </a:cubicBezTo>
                <a:close/>
                <a:moveTo>
                  <a:pt x="1337268" y="486115"/>
                </a:moveTo>
                <a:cubicBezTo>
                  <a:pt x="1360700" y="476847"/>
                  <a:pt x="1384275" y="467870"/>
                  <a:pt x="1408020" y="459208"/>
                </a:cubicBezTo>
                <a:cubicBezTo>
                  <a:pt x="1386960" y="468650"/>
                  <a:pt x="1365883" y="478290"/>
                  <a:pt x="1344786" y="488154"/>
                </a:cubicBezTo>
                <a:cubicBezTo>
                  <a:pt x="1321391" y="498121"/>
                  <a:pt x="1298072" y="508374"/>
                  <a:pt x="1274811" y="518876"/>
                </a:cubicBezTo>
                <a:cubicBezTo>
                  <a:pt x="1295572" y="507814"/>
                  <a:pt x="1316392" y="496896"/>
                  <a:pt x="1337268" y="486115"/>
                </a:cubicBezTo>
                <a:close/>
                <a:moveTo>
                  <a:pt x="1210670" y="553582"/>
                </a:moveTo>
                <a:cubicBezTo>
                  <a:pt x="1223521" y="546528"/>
                  <a:pt x="1236393" y="539523"/>
                  <a:pt x="1249284" y="532570"/>
                </a:cubicBezTo>
                <a:cubicBezTo>
                  <a:pt x="1264161" y="525710"/>
                  <a:pt x="1279058" y="518945"/>
                  <a:pt x="1293986" y="512306"/>
                </a:cubicBezTo>
                <a:cubicBezTo>
                  <a:pt x="1266265" y="525693"/>
                  <a:pt x="1238498" y="539449"/>
                  <a:pt x="1210670" y="553582"/>
                </a:cubicBezTo>
                <a:close/>
                <a:moveTo>
                  <a:pt x="1392192" y="468368"/>
                </a:moveTo>
                <a:cubicBezTo>
                  <a:pt x="1405466" y="462350"/>
                  <a:pt x="1418732" y="456429"/>
                  <a:pt x="1431993" y="450576"/>
                </a:cubicBezTo>
                <a:cubicBezTo>
                  <a:pt x="1446115" y="445568"/>
                  <a:pt x="1460302" y="440680"/>
                  <a:pt x="1474540" y="435882"/>
                </a:cubicBezTo>
                <a:cubicBezTo>
                  <a:pt x="1446975" y="446354"/>
                  <a:pt x="1419531" y="457185"/>
                  <a:pt x="1392192" y="468368"/>
                </a:cubicBezTo>
                <a:close/>
                <a:moveTo>
                  <a:pt x="1561020" y="406283"/>
                </a:moveTo>
                <a:cubicBezTo>
                  <a:pt x="1578219" y="400254"/>
                  <a:pt x="1595470" y="394353"/>
                  <a:pt x="1612776" y="388588"/>
                </a:cubicBezTo>
                <a:cubicBezTo>
                  <a:pt x="1630080" y="384526"/>
                  <a:pt x="1647523" y="380637"/>
                  <a:pt x="1665106" y="376919"/>
                </a:cubicBezTo>
                <a:cubicBezTo>
                  <a:pt x="1630038" y="386138"/>
                  <a:pt x="1595343" y="395913"/>
                  <a:pt x="1561020" y="406283"/>
                </a:cubicBezTo>
                <a:close/>
                <a:moveTo>
                  <a:pt x="1736018" y="361099"/>
                </a:moveTo>
                <a:cubicBezTo>
                  <a:pt x="1750251" y="357714"/>
                  <a:pt x="1764540" y="354405"/>
                  <a:pt x="1778905" y="351200"/>
                </a:cubicBezTo>
                <a:cubicBezTo>
                  <a:pt x="1794072" y="349500"/>
                  <a:pt x="1809361" y="347941"/>
                  <a:pt x="1824784" y="346530"/>
                </a:cubicBezTo>
                <a:cubicBezTo>
                  <a:pt x="1794760" y="350954"/>
                  <a:pt x="1765178" y="355805"/>
                  <a:pt x="1736018" y="361099"/>
                </a:cubicBezTo>
                <a:close/>
                <a:moveTo>
                  <a:pt x="1892028" y="339290"/>
                </a:moveTo>
                <a:cubicBezTo>
                  <a:pt x="1908518" y="337253"/>
                  <a:pt x="1925157" y="335351"/>
                  <a:pt x="1941927" y="333557"/>
                </a:cubicBezTo>
                <a:cubicBezTo>
                  <a:pt x="1958194" y="333891"/>
                  <a:pt x="1974219" y="334410"/>
                  <a:pt x="1990003" y="335083"/>
                </a:cubicBezTo>
                <a:cubicBezTo>
                  <a:pt x="1956558" y="335912"/>
                  <a:pt x="1923949" y="337321"/>
                  <a:pt x="1892028" y="339290"/>
                </a:cubicBezTo>
                <a:close/>
                <a:moveTo>
                  <a:pt x="2042430" y="336126"/>
                </a:moveTo>
                <a:cubicBezTo>
                  <a:pt x="2053212" y="336042"/>
                  <a:pt x="2064051" y="336007"/>
                  <a:pt x="2074964" y="336039"/>
                </a:cubicBezTo>
                <a:cubicBezTo>
                  <a:pt x="2079630" y="336050"/>
                  <a:pt x="2084315" y="336085"/>
                  <a:pt x="2088982" y="336115"/>
                </a:cubicBezTo>
                <a:cubicBezTo>
                  <a:pt x="2104282" y="338461"/>
                  <a:pt x="2119341" y="340928"/>
                  <a:pt x="2134121" y="343481"/>
                </a:cubicBezTo>
                <a:cubicBezTo>
                  <a:pt x="2102572" y="340463"/>
                  <a:pt x="2072082" y="338013"/>
                  <a:pt x="2042430" y="336126"/>
                </a:cubicBezTo>
                <a:close/>
                <a:moveTo>
                  <a:pt x="2196401" y="353092"/>
                </a:moveTo>
                <a:cubicBezTo>
                  <a:pt x="2191307" y="352099"/>
                  <a:pt x="2186250" y="351129"/>
                  <a:pt x="2181230" y="350173"/>
                </a:cubicBezTo>
                <a:cubicBezTo>
                  <a:pt x="2196196" y="351808"/>
                  <a:pt x="2211199" y="353544"/>
                  <a:pt x="2226258" y="355388"/>
                </a:cubicBezTo>
                <a:cubicBezTo>
                  <a:pt x="2236501" y="358355"/>
                  <a:pt x="2246615" y="361345"/>
                  <a:pt x="2256580" y="364342"/>
                </a:cubicBezTo>
                <a:cubicBezTo>
                  <a:pt x="2260447" y="365507"/>
                  <a:pt x="2264332" y="366692"/>
                  <a:pt x="2268199" y="367870"/>
                </a:cubicBezTo>
                <a:cubicBezTo>
                  <a:pt x="2244068" y="362637"/>
                  <a:pt x="2220160" y="357718"/>
                  <a:pt x="2196401" y="353092"/>
                </a:cubicBezTo>
                <a:close/>
                <a:moveTo>
                  <a:pt x="2312334" y="379651"/>
                </a:moveTo>
                <a:cubicBezTo>
                  <a:pt x="2326538" y="382925"/>
                  <a:pt x="2340834" y="386303"/>
                  <a:pt x="2355261" y="389808"/>
                </a:cubicBezTo>
                <a:cubicBezTo>
                  <a:pt x="2368554" y="395489"/>
                  <a:pt x="2381809" y="401263"/>
                  <a:pt x="2395046" y="407099"/>
                </a:cubicBezTo>
                <a:cubicBezTo>
                  <a:pt x="2367438" y="397594"/>
                  <a:pt x="2339905" y="388438"/>
                  <a:pt x="2312334" y="379651"/>
                </a:cubicBezTo>
                <a:close/>
                <a:moveTo>
                  <a:pt x="2436058" y="423439"/>
                </a:moveTo>
                <a:cubicBezTo>
                  <a:pt x="2449685" y="428295"/>
                  <a:pt x="2463331" y="433234"/>
                  <a:pt x="2477032" y="438269"/>
                </a:cubicBezTo>
                <a:cubicBezTo>
                  <a:pt x="2489674" y="445510"/>
                  <a:pt x="2502279" y="452805"/>
                  <a:pt x="2514865" y="460169"/>
                </a:cubicBezTo>
                <a:cubicBezTo>
                  <a:pt x="2488652" y="447661"/>
                  <a:pt x="2462401" y="435406"/>
                  <a:pt x="2436058" y="423439"/>
                </a:cubicBezTo>
                <a:close/>
                <a:moveTo>
                  <a:pt x="2553646" y="480937"/>
                </a:moveTo>
                <a:cubicBezTo>
                  <a:pt x="2566158" y="487039"/>
                  <a:pt x="2578688" y="493189"/>
                  <a:pt x="2591200" y="499398"/>
                </a:cubicBezTo>
                <a:cubicBezTo>
                  <a:pt x="2602726" y="507779"/>
                  <a:pt x="2614216" y="516201"/>
                  <a:pt x="2625668" y="524656"/>
                </a:cubicBezTo>
                <a:cubicBezTo>
                  <a:pt x="2601685" y="509887"/>
                  <a:pt x="2577703" y="495299"/>
                  <a:pt x="2553646" y="480937"/>
                </a:cubicBezTo>
                <a:close/>
                <a:moveTo>
                  <a:pt x="2662218" y="549462"/>
                </a:moveTo>
                <a:cubicBezTo>
                  <a:pt x="2674079" y="556844"/>
                  <a:pt x="2685940" y="564281"/>
                  <a:pt x="2697819" y="571751"/>
                </a:cubicBezTo>
                <a:cubicBezTo>
                  <a:pt x="2708547" y="581308"/>
                  <a:pt x="2719255" y="590877"/>
                  <a:pt x="2729908" y="600453"/>
                </a:cubicBezTo>
                <a:cubicBezTo>
                  <a:pt x="2707468" y="583420"/>
                  <a:pt x="2684917" y="566400"/>
                  <a:pt x="2662218" y="549462"/>
                </a:cubicBezTo>
                <a:close/>
                <a:moveTo>
                  <a:pt x="4539410" y="1463169"/>
                </a:moveTo>
                <a:cubicBezTo>
                  <a:pt x="4123305" y="1488125"/>
                  <a:pt x="3728246" y="1376419"/>
                  <a:pt x="3365238" y="1131114"/>
                </a:cubicBezTo>
                <a:cubicBezTo>
                  <a:pt x="3174735" y="1002388"/>
                  <a:pt x="3002731" y="845846"/>
                  <a:pt x="2836397" y="694453"/>
                </a:cubicBezTo>
                <a:cubicBezTo>
                  <a:pt x="2812582" y="672784"/>
                  <a:pt x="2788581" y="650950"/>
                  <a:pt x="2764412" y="629084"/>
                </a:cubicBezTo>
                <a:cubicBezTo>
                  <a:pt x="2784137" y="644141"/>
                  <a:pt x="2803770" y="659175"/>
                  <a:pt x="2823290" y="674126"/>
                </a:cubicBezTo>
                <a:cubicBezTo>
                  <a:pt x="2872203" y="711598"/>
                  <a:pt x="2922790" y="750347"/>
                  <a:pt x="2973227" y="788178"/>
                </a:cubicBezTo>
                <a:cubicBezTo>
                  <a:pt x="3079177" y="867661"/>
                  <a:pt x="3206228" y="960233"/>
                  <a:pt x="3345104" y="1044166"/>
                </a:cubicBezTo>
                <a:cubicBezTo>
                  <a:pt x="3529824" y="1155939"/>
                  <a:pt x="3723505" y="1241199"/>
                  <a:pt x="3920775" y="1297578"/>
                </a:cubicBezTo>
                <a:cubicBezTo>
                  <a:pt x="4125164" y="1355989"/>
                  <a:pt x="4335225" y="1383861"/>
                  <a:pt x="4545155" y="1380465"/>
                </a:cubicBezTo>
                <a:cubicBezTo>
                  <a:pt x="4836216" y="1376010"/>
                  <a:pt x="5141072" y="1326080"/>
                  <a:pt x="5504545" y="1223331"/>
                </a:cubicBezTo>
                <a:cubicBezTo>
                  <a:pt x="5564836" y="1206029"/>
                  <a:pt x="5624792" y="1188045"/>
                  <a:pt x="5684134" y="1169689"/>
                </a:cubicBezTo>
                <a:cubicBezTo>
                  <a:pt x="5332243" y="1310220"/>
                  <a:pt x="4938504" y="1439221"/>
                  <a:pt x="4539410" y="1463169"/>
                </a:cubicBezTo>
                <a:close/>
                <a:moveTo>
                  <a:pt x="9223067" y="349937"/>
                </a:moveTo>
                <a:cubicBezTo>
                  <a:pt x="9036935" y="491080"/>
                  <a:pt x="8866176" y="662776"/>
                  <a:pt x="8701050" y="828816"/>
                </a:cubicBezTo>
                <a:cubicBezTo>
                  <a:pt x="8494857" y="1036145"/>
                  <a:pt x="8281637" y="1250534"/>
                  <a:pt x="8035696" y="1408572"/>
                </a:cubicBezTo>
                <a:cubicBezTo>
                  <a:pt x="7828164" y="1541924"/>
                  <a:pt x="7609589" y="1595198"/>
                  <a:pt x="7387631" y="1595198"/>
                </a:cubicBezTo>
                <a:cubicBezTo>
                  <a:pt x="6978925" y="1595198"/>
                  <a:pt x="6558991" y="1414428"/>
                  <a:pt x="6176927" y="1219957"/>
                </a:cubicBezTo>
                <a:cubicBezTo>
                  <a:pt x="6232682" y="1244601"/>
                  <a:pt x="6289050" y="1268853"/>
                  <a:pt x="6345994" y="1292285"/>
                </a:cubicBezTo>
                <a:cubicBezTo>
                  <a:pt x="6669218" y="1425048"/>
                  <a:pt x="6930793" y="1496011"/>
                  <a:pt x="7169205" y="1515612"/>
                </a:cubicBezTo>
                <a:cubicBezTo>
                  <a:pt x="7213414" y="1519247"/>
                  <a:pt x="7257010" y="1521061"/>
                  <a:pt x="7299919" y="1521061"/>
                </a:cubicBezTo>
                <a:cubicBezTo>
                  <a:pt x="7397930" y="1521059"/>
                  <a:pt x="7492317" y="1511598"/>
                  <a:pt x="7581758" y="1492749"/>
                </a:cubicBezTo>
                <a:cubicBezTo>
                  <a:pt x="7722865" y="1463014"/>
                  <a:pt x="7857501" y="1408751"/>
                  <a:pt x="7981949" y="1331475"/>
                </a:cubicBezTo>
                <a:cubicBezTo>
                  <a:pt x="8095187" y="1261322"/>
                  <a:pt x="8208277" y="1177188"/>
                  <a:pt x="8337837" y="1066694"/>
                </a:cubicBezTo>
                <a:cubicBezTo>
                  <a:pt x="8439251" y="980253"/>
                  <a:pt x="8538787" y="887456"/>
                  <a:pt x="8635052" y="797714"/>
                </a:cubicBezTo>
                <a:cubicBezTo>
                  <a:pt x="8811276" y="633412"/>
                  <a:pt x="8990642" y="466211"/>
                  <a:pt x="9190273" y="330526"/>
                </a:cubicBezTo>
                <a:cubicBezTo>
                  <a:pt x="9199513" y="333237"/>
                  <a:pt x="9208734" y="335987"/>
                  <a:pt x="9217918" y="338822"/>
                </a:cubicBezTo>
                <a:cubicBezTo>
                  <a:pt x="9222622" y="340274"/>
                  <a:pt x="9227287" y="341767"/>
                  <a:pt x="9231972" y="343248"/>
                </a:cubicBezTo>
                <a:cubicBezTo>
                  <a:pt x="9228999" y="345481"/>
                  <a:pt x="9226042" y="347682"/>
                  <a:pt x="9223067" y="349937"/>
                </a:cubicBezTo>
                <a:close/>
              </a:path>
            </a:pathLst>
          </a:custGeom>
          <a:noFill/>
          <a:ln w="1859" cap="flat">
            <a:gradFill flip="none" rotWithShape="1">
              <a:gsLst>
                <a:gs pos="94000">
                  <a:srgbClr val="9A22F8">
                    <a:alpha val="0"/>
                  </a:srgbClr>
                </a:gs>
                <a:gs pos="81000">
                  <a:srgbClr val="313BD0"/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2EE5735A-4ED5-44F3-9978-BF37409CEA4A}"/>
              </a:ext>
            </a:extLst>
          </p:cNvPr>
          <p:cNvGrpSpPr/>
          <p:nvPr/>
        </p:nvGrpSpPr>
        <p:grpSpPr>
          <a:xfrm>
            <a:off x="4268768" y="1248839"/>
            <a:ext cx="2732684" cy="2005018"/>
            <a:chOff x="2102157" y="-869853"/>
            <a:chExt cx="2732684" cy="2005018"/>
          </a:xfrm>
        </p:grpSpPr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BD597C9F-552B-4697-8E2D-9669C496E84A}"/>
                </a:ext>
              </a:extLst>
            </p:cNvPr>
            <p:cNvGrpSpPr/>
            <p:nvPr/>
          </p:nvGrpSpPr>
          <p:grpSpPr>
            <a:xfrm>
              <a:off x="2829823" y="-869853"/>
              <a:ext cx="2005018" cy="2005018"/>
              <a:chOff x="5093491" y="479541"/>
              <a:chExt cx="2005018" cy="2005018"/>
            </a:xfrm>
          </p:grpSpPr>
          <p:sp>
            <p:nvSpPr>
              <p:cNvPr id="15" name="椭圆 14">
                <a:extLst>
                  <a:ext uri="{FF2B5EF4-FFF2-40B4-BE49-F238E27FC236}">
                    <a16:creationId xmlns:a16="http://schemas.microsoft.com/office/drawing/2014/main" id="{DAC5E1B8-0C86-457E-A5C0-ED9266E51E2A}"/>
                  </a:ext>
                </a:extLst>
              </p:cNvPr>
              <p:cNvSpPr/>
              <p:nvPr/>
            </p:nvSpPr>
            <p:spPr>
              <a:xfrm>
                <a:off x="5093491" y="479541"/>
                <a:ext cx="2005018" cy="2005018"/>
              </a:xfrm>
              <a:prstGeom prst="ellipse">
                <a:avLst/>
              </a:prstGeom>
              <a:gradFill flip="none" rotWithShape="1">
                <a:gsLst>
                  <a:gs pos="0">
                    <a:srgbClr val="00F2F2"/>
                  </a:gs>
                  <a:gs pos="100000">
                    <a:srgbClr val="313BD0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2" name="文本框 441">
                <a:extLst>
                  <a:ext uri="{FF2B5EF4-FFF2-40B4-BE49-F238E27FC236}">
                    <a16:creationId xmlns:a16="http://schemas.microsoft.com/office/drawing/2014/main" id="{1EC31F8E-7C07-40FF-8907-584BF9D7F9A4}"/>
                  </a:ext>
                </a:extLst>
              </p:cNvPr>
              <p:cNvSpPr txBox="1"/>
              <p:nvPr/>
            </p:nvSpPr>
            <p:spPr>
              <a:xfrm>
                <a:off x="5335515" y="737813"/>
                <a:ext cx="1527982" cy="14465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8800" b="1" dirty="0">
                    <a:solidFill>
                      <a:schemeClr val="bg1"/>
                    </a:solidFill>
                    <a:effectLst/>
                    <a:latin typeface="Arial Rounded MT Bold" panose="020F0704030504030204" pitchFamily="34" charset="0"/>
                    <a:ea typeface="字体圈欣意冠黑体" panose="00000500000000000000" pitchFamily="2" charset="-122"/>
                    <a:cs typeface="+mn-ea"/>
                    <a:sym typeface="+mn-lt"/>
                  </a:rPr>
                  <a:t>03</a:t>
                </a:r>
                <a:endParaRPr lang="zh-CN" altLang="en-US" sz="8800" b="1" dirty="0">
                  <a:solidFill>
                    <a:schemeClr val="bg1"/>
                  </a:solidFill>
                  <a:effectLst/>
                  <a:latin typeface="Arial Rounded MT Bold" panose="020F0704030504030204" pitchFamily="34" charset="0"/>
                  <a:ea typeface="字体圈欣意冠黑体" panose="00000500000000000000" pitchFamily="2" charset="-122"/>
                  <a:cs typeface="+mn-ea"/>
                  <a:sym typeface="+mn-lt"/>
                </a:endParaRPr>
              </a:p>
            </p:txBody>
          </p:sp>
        </p:grp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E0DA8193-E1EE-435E-A24B-F130E1F44151}"/>
                </a:ext>
              </a:extLst>
            </p:cNvPr>
            <p:cNvSpPr/>
            <p:nvPr/>
          </p:nvSpPr>
          <p:spPr>
            <a:xfrm rot="19750634">
              <a:off x="2102157" y="145583"/>
              <a:ext cx="812424" cy="812423"/>
            </a:xfrm>
            <a:custGeom>
              <a:avLst/>
              <a:gdLst>
                <a:gd name="connsiteX0" fmla="*/ 1901372 w 3802744"/>
                <a:gd name="connsiteY0" fmla="*/ 0 h 3802742"/>
                <a:gd name="connsiteX1" fmla="*/ 3802744 w 3802744"/>
                <a:gd name="connsiteY1" fmla="*/ 1901371 h 3802742"/>
                <a:gd name="connsiteX2" fmla="*/ 1901372 w 3802744"/>
                <a:gd name="connsiteY2" fmla="*/ 3802742 h 3802742"/>
                <a:gd name="connsiteX3" fmla="*/ 0 w 3802744"/>
                <a:gd name="connsiteY3" fmla="*/ 1901371 h 3802742"/>
                <a:gd name="connsiteX4" fmla="*/ 1901372 w 3802744"/>
                <a:gd name="connsiteY4" fmla="*/ 0 h 3802742"/>
                <a:gd name="connsiteX5" fmla="*/ 1901372 w 3802744"/>
                <a:gd name="connsiteY5" fmla="*/ 501176 h 3802742"/>
                <a:gd name="connsiteX6" fmla="*/ 501177 w 3802744"/>
                <a:gd name="connsiteY6" fmla="*/ 1901371 h 3802742"/>
                <a:gd name="connsiteX7" fmla="*/ 1901372 w 3802744"/>
                <a:gd name="connsiteY7" fmla="*/ 3301566 h 3802742"/>
                <a:gd name="connsiteX8" fmla="*/ 3301568 w 3802744"/>
                <a:gd name="connsiteY8" fmla="*/ 1901371 h 3802742"/>
                <a:gd name="connsiteX9" fmla="*/ 1901372 w 3802744"/>
                <a:gd name="connsiteY9" fmla="*/ 501176 h 380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2744" h="3802742">
                  <a:moveTo>
                    <a:pt x="1901372" y="0"/>
                  </a:moveTo>
                  <a:cubicBezTo>
                    <a:pt x="2951471" y="0"/>
                    <a:pt x="3802744" y="851273"/>
                    <a:pt x="3802744" y="1901371"/>
                  </a:cubicBezTo>
                  <a:cubicBezTo>
                    <a:pt x="3802744" y="2951469"/>
                    <a:pt x="2951471" y="3802742"/>
                    <a:pt x="1901372" y="3802742"/>
                  </a:cubicBezTo>
                  <a:cubicBezTo>
                    <a:pt x="851273" y="3802742"/>
                    <a:pt x="0" y="2951469"/>
                    <a:pt x="0" y="1901371"/>
                  </a:cubicBezTo>
                  <a:cubicBezTo>
                    <a:pt x="0" y="851273"/>
                    <a:pt x="851273" y="0"/>
                    <a:pt x="1901372" y="0"/>
                  </a:cubicBezTo>
                  <a:close/>
                  <a:moveTo>
                    <a:pt x="1901372" y="501176"/>
                  </a:moveTo>
                  <a:cubicBezTo>
                    <a:pt x="1128065" y="501176"/>
                    <a:pt x="501177" y="1128065"/>
                    <a:pt x="501177" y="1901371"/>
                  </a:cubicBezTo>
                  <a:cubicBezTo>
                    <a:pt x="501177" y="2674677"/>
                    <a:pt x="1128065" y="3301566"/>
                    <a:pt x="1901372" y="3301566"/>
                  </a:cubicBezTo>
                  <a:cubicBezTo>
                    <a:pt x="2674679" y="3301566"/>
                    <a:pt x="3301568" y="2674677"/>
                    <a:pt x="3301568" y="1901371"/>
                  </a:cubicBezTo>
                  <a:cubicBezTo>
                    <a:pt x="3301568" y="1128065"/>
                    <a:pt x="2674679" y="501176"/>
                    <a:pt x="1901372" y="501176"/>
                  </a:cubicBezTo>
                  <a:close/>
                </a:path>
              </a:pathLst>
            </a:custGeom>
            <a:gradFill>
              <a:gsLst>
                <a:gs pos="15000">
                  <a:srgbClr val="313BD0">
                    <a:alpha val="0"/>
                  </a:srgbClr>
                </a:gs>
                <a:gs pos="100000">
                  <a:srgbClr val="00F2F2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69" name="任意多边形: 形状 68">
            <a:extLst>
              <a:ext uri="{FF2B5EF4-FFF2-40B4-BE49-F238E27FC236}">
                <a16:creationId xmlns:a16="http://schemas.microsoft.com/office/drawing/2014/main" id="{444043A2-0E25-49BF-A70E-AEAB009693EE}"/>
              </a:ext>
            </a:extLst>
          </p:cNvPr>
          <p:cNvSpPr/>
          <p:nvPr/>
        </p:nvSpPr>
        <p:spPr>
          <a:xfrm>
            <a:off x="733434" y="4540338"/>
            <a:ext cx="365623" cy="818893"/>
          </a:xfrm>
          <a:custGeom>
            <a:avLst/>
            <a:gdLst>
              <a:gd name="connsiteX0" fmla="*/ 286636 w 573272"/>
              <a:gd name="connsiteY0" fmla="*/ 0 h 1044151"/>
              <a:gd name="connsiteX1" fmla="*/ 573272 w 573272"/>
              <a:gd name="connsiteY1" fmla="*/ 122150 h 1044151"/>
              <a:gd name="connsiteX2" fmla="*/ 572952 w 573272"/>
              <a:gd name="connsiteY2" fmla="*/ 124853 h 1044151"/>
              <a:gd name="connsiteX3" fmla="*/ 573272 w 573272"/>
              <a:gd name="connsiteY3" fmla="*/ 127556 h 1044151"/>
              <a:gd name="connsiteX4" fmla="*/ 572952 w 573272"/>
              <a:gd name="connsiteY4" fmla="*/ 130259 h 1044151"/>
              <a:gd name="connsiteX5" fmla="*/ 573272 w 573272"/>
              <a:gd name="connsiteY5" fmla="*/ 132961 h 1044151"/>
              <a:gd name="connsiteX6" fmla="*/ 572952 w 573272"/>
              <a:gd name="connsiteY6" fmla="*/ 135664 h 1044151"/>
              <a:gd name="connsiteX7" fmla="*/ 573272 w 573272"/>
              <a:gd name="connsiteY7" fmla="*/ 138367 h 1044151"/>
              <a:gd name="connsiteX8" fmla="*/ 572952 w 573272"/>
              <a:gd name="connsiteY8" fmla="*/ 141070 h 1044151"/>
              <a:gd name="connsiteX9" fmla="*/ 573272 w 573272"/>
              <a:gd name="connsiteY9" fmla="*/ 143772 h 1044151"/>
              <a:gd name="connsiteX10" fmla="*/ 572952 w 573272"/>
              <a:gd name="connsiteY10" fmla="*/ 146475 h 1044151"/>
              <a:gd name="connsiteX11" fmla="*/ 573272 w 573272"/>
              <a:gd name="connsiteY11" fmla="*/ 149178 h 1044151"/>
              <a:gd name="connsiteX12" fmla="*/ 572952 w 573272"/>
              <a:gd name="connsiteY12" fmla="*/ 151881 h 1044151"/>
              <a:gd name="connsiteX13" fmla="*/ 573272 w 573272"/>
              <a:gd name="connsiteY13" fmla="*/ 154583 h 1044151"/>
              <a:gd name="connsiteX14" fmla="*/ 572952 w 573272"/>
              <a:gd name="connsiteY14" fmla="*/ 157286 h 1044151"/>
              <a:gd name="connsiteX15" fmla="*/ 573272 w 573272"/>
              <a:gd name="connsiteY15" fmla="*/ 159989 h 1044151"/>
              <a:gd name="connsiteX16" fmla="*/ 572952 w 573272"/>
              <a:gd name="connsiteY16" fmla="*/ 162691 h 1044151"/>
              <a:gd name="connsiteX17" fmla="*/ 573272 w 573272"/>
              <a:gd name="connsiteY17" fmla="*/ 165394 h 1044151"/>
              <a:gd name="connsiteX18" fmla="*/ 572952 w 573272"/>
              <a:gd name="connsiteY18" fmla="*/ 168097 h 1044151"/>
              <a:gd name="connsiteX19" fmla="*/ 573272 w 573272"/>
              <a:gd name="connsiteY19" fmla="*/ 170800 h 1044151"/>
              <a:gd name="connsiteX20" fmla="*/ 572952 w 573272"/>
              <a:gd name="connsiteY20" fmla="*/ 173502 h 1044151"/>
              <a:gd name="connsiteX21" fmla="*/ 573272 w 573272"/>
              <a:gd name="connsiteY21" fmla="*/ 176205 h 1044151"/>
              <a:gd name="connsiteX22" fmla="*/ 572952 w 573272"/>
              <a:gd name="connsiteY22" fmla="*/ 178908 h 1044151"/>
              <a:gd name="connsiteX23" fmla="*/ 573272 w 573272"/>
              <a:gd name="connsiteY23" fmla="*/ 181611 h 1044151"/>
              <a:gd name="connsiteX24" fmla="*/ 572952 w 573272"/>
              <a:gd name="connsiteY24" fmla="*/ 184313 h 1044151"/>
              <a:gd name="connsiteX25" fmla="*/ 573272 w 573272"/>
              <a:gd name="connsiteY25" fmla="*/ 187016 h 1044151"/>
              <a:gd name="connsiteX26" fmla="*/ 572952 w 573272"/>
              <a:gd name="connsiteY26" fmla="*/ 189719 h 1044151"/>
              <a:gd name="connsiteX27" fmla="*/ 573272 w 573272"/>
              <a:gd name="connsiteY27" fmla="*/ 192421 h 1044151"/>
              <a:gd name="connsiteX28" fmla="*/ 572952 w 573272"/>
              <a:gd name="connsiteY28" fmla="*/ 195124 h 1044151"/>
              <a:gd name="connsiteX29" fmla="*/ 573272 w 573272"/>
              <a:gd name="connsiteY29" fmla="*/ 197827 h 1044151"/>
              <a:gd name="connsiteX30" fmla="*/ 572952 w 573272"/>
              <a:gd name="connsiteY30" fmla="*/ 200530 h 1044151"/>
              <a:gd name="connsiteX31" fmla="*/ 573272 w 573272"/>
              <a:gd name="connsiteY31" fmla="*/ 203233 h 1044151"/>
              <a:gd name="connsiteX32" fmla="*/ 572952 w 573272"/>
              <a:gd name="connsiteY32" fmla="*/ 205935 h 1044151"/>
              <a:gd name="connsiteX33" fmla="*/ 573272 w 573272"/>
              <a:gd name="connsiteY33" fmla="*/ 208638 h 1044151"/>
              <a:gd name="connsiteX34" fmla="*/ 572952 w 573272"/>
              <a:gd name="connsiteY34" fmla="*/ 211341 h 1044151"/>
              <a:gd name="connsiteX35" fmla="*/ 573272 w 573272"/>
              <a:gd name="connsiteY35" fmla="*/ 214043 h 1044151"/>
              <a:gd name="connsiteX36" fmla="*/ 572952 w 573272"/>
              <a:gd name="connsiteY36" fmla="*/ 216746 h 1044151"/>
              <a:gd name="connsiteX37" fmla="*/ 573272 w 573272"/>
              <a:gd name="connsiteY37" fmla="*/ 219449 h 1044151"/>
              <a:gd name="connsiteX38" fmla="*/ 572952 w 573272"/>
              <a:gd name="connsiteY38" fmla="*/ 222152 h 1044151"/>
              <a:gd name="connsiteX39" fmla="*/ 573272 w 573272"/>
              <a:gd name="connsiteY39" fmla="*/ 224855 h 1044151"/>
              <a:gd name="connsiteX40" fmla="*/ 572952 w 573272"/>
              <a:gd name="connsiteY40" fmla="*/ 227557 h 1044151"/>
              <a:gd name="connsiteX41" fmla="*/ 573272 w 573272"/>
              <a:gd name="connsiteY41" fmla="*/ 230260 h 1044151"/>
              <a:gd name="connsiteX42" fmla="*/ 572952 w 573272"/>
              <a:gd name="connsiteY42" fmla="*/ 232963 h 1044151"/>
              <a:gd name="connsiteX43" fmla="*/ 573272 w 573272"/>
              <a:gd name="connsiteY43" fmla="*/ 235666 h 1044151"/>
              <a:gd name="connsiteX44" fmla="*/ 572952 w 573272"/>
              <a:gd name="connsiteY44" fmla="*/ 238368 h 1044151"/>
              <a:gd name="connsiteX45" fmla="*/ 573272 w 573272"/>
              <a:gd name="connsiteY45" fmla="*/ 241071 h 1044151"/>
              <a:gd name="connsiteX46" fmla="*/ 572952 w 573272"/>
              <a:gd name="connsiteY46" fmla="*/ 243774 h 1044151"/>
              <a:gd name="connsiteX47" fmla="*/ 573272 w 573272"/>
              <a:gd name="connsiteY47" fmla="*/ 246476 h 1044151"/>
              <a:gd name="connsiteX48" fmla="*/ 572952 w 573272"/>
              <a:gd name="connsiteY48" fmla="*/ 249179 h 1044151"/>
              <a:gd name="connsiteX49" fmla="*/ 573272 w 573272"/>
              <a:gd name="connsiteY49" fmla="*/ 251882 h 1044151"/>
              <a:gd name="connsiteX50" fmla="*/ 572952 w 573272"/>
              <a:gd name="connsiteY50" fmla="*/ 254585 h 1044151"/>
              <a:gd name="connsiteX51" fmla="*/ 573272 w 573272"/>
              <a:gd name="connsiteY51" fmla="*/ 257288 h 1044151"/>
              <a:gd name="connsiteX52" fmla="*/ 572952 w 573272"/>
              <a:gd name="connsiteY52" fmla="*/ 259990 h 1044151"/>
              <a:gd name="connsiteX53" fmla="*/ 573272 w 573272"/>
              <a:gd name="connsiteY53" fmla="*/ 262693 h 1044151"/>
              <a:gd name="connsiteX54" fmla="*/ 572952 w 573272"/>
              <a:gd name="connsiteY54" fmla="*/ 265396 h 1044151"/>
              <a:gd name="connsiteX55" fmla="*/ 573272 w 573272"/>
              <a:gd name="connsiteY55" fmla="*/ 268098 h 1044151"/>
              <a:gd name="connsiteX56" fmla="*/ 572952 w 573272"/>
              <a:gd name="connsiteY56" fmla="*/ 270801 h 1044151"/>
              <a:gd name="connsiteX57" fmla="*/ 573272 w 573272"/>
              <a:gd name="connsiteY57" fmla="*/ 273504 h 1044151"/>
              <a:gd name="connsiteX58" fmla="*/ 572952 w 573272"/>
              <a:gd name="connsiteY58" fmla="*/ 276207 h 1044151"/>
              <a:gd name="connsiteX59" fmla="*/ 573272 w 573272"/>
              <a:gd name="connsiteY59" fmla="*/ 278909 h 1044151"/>
              <a:gd name="connsiteX60" fmla="*/ 572952 w 573272"/>
              <a:gd name="connsiteY60" fmla="*/ 281612 h 1044151"/>
              <a:gd name="connsiteX61" fmla="*/ 573272 w 573272"/>
              <a:gd name="connsiteY61" fmla="*/ 284315 h 1044151"/>
              <a:gd name="connsiteX62" fmla="*/ 572952 w 573272"/>
              <a:gd name="connsiteY62" fmla="*/ 287018 h 1044151"/>
              <a:gd name="connsiteX63" fmla="*/ 573272 w 573272"/>
              <a:gd name="connsiteY63" fmla="*/ 289720 h 1044151"/>
              <a:gd name="connsiteX64" fmla="*/ 572952 w 573272"/>
              <a:gd name="connsiteY64" fmla="*/ 292423 h 1044151"/>
              <a:gd name="connsiteX65" fmla="*/ 573272 w 573272"/>
              <a:gd name="connsiteY65" fmla="*/ 295126 h 1044151"/>
              <a:gd name="connsiteX66" fmla="*/ 572952 w 573272"/>
              <a:gd name="connsiteY66" fmla="*/ 297829 h 1044151"/>
              <a:gd name="connsiteX67" fmla="*/ 573272 w 573272"/>
              <a:gd name="connsiteY67" fmla="*/ 300531 h 1044151"/>
              <a:gd name="connsiteX68" fmla="*/ 572952 w 573272"/>
              <a:gd name="connsiteY68" fmla="*/ 303234 h 1044151"/>
              <a:gd name="connsiteX69" fmla="*/ 573272 w 573272"/>
              <a:gd name="connsiteY69" fmla="*/ 305937 h 1044151"/>
              <a:gd name="connsiteX70" fmla="*/ 572952 w 573272"/>
              <a:gd name="connsiteY70" fmla="*/ 308639 h 1044151"/>
              <a:gd name="connsiteX71" fmla="*/ 573272 w 573272"/>
              <a:gd name="connsiteY71" fmla="*/ 311342 h 1044151"/>
              <a:gd name="connsiteX72" fmla="*/ 572952 w 573272"/>
              <a:gd name="connsiteY72" fmla="*/ 314045 h 1044151"/>
              <a:gd name="connsiteX73" fmla="*/ 573272 w 573272"/>
              <a:gd name="connsiteY73" fmla="*/ 316748 h 1044151"/>
              <a:gd name="connsiteX74" fmla="*/ 572952 w 573272"/>
              <a:gd name="connsiteY74" fmla="*/ 319450 h 1044151"/>
              <a:gd name="connsiteX75" fmla="*/ 573272 w 573272"/>
              <a:gd name="connsiteY75" fmla="*/ 322153 h 1044151"/>
              <a:gd name="connsiteX76" fmla="*/ 572952 w 573272"/>
              <a:gd name="connsiteY76" fmla="*/ 324856 h 1044151"/>
              <a:gd name="connsiteX77" fmla="*/ 573272 w 573272"/>
              <a:gd name="connsiteY77" fmla="*/ 327559 h 1044151"/>
              <a:gd name="connsiteX78" fmla="*/ 572952 w 573272"/>
              <a:gd name="connsiteY78" fmla="*/ 330261 h 1044151"/>
              <a:gd name="connsiteX79" fmla="*/ 573272 w 573272"/>
              <a:gd name="connsiteY79" fmla="*/ 332964 h 1044151"/>
              <a:gd name="connsiteX80" fmla="*/ 572952 w 573272"/>
              <a:gd name="connsiteY80" fmla="*/ 335667 h 1044151"/>
              <a:gd name="connsiteX81" fmla="*/ 573272 w 573272"/>
              <a:gd name="connsiteY81" fmla="*/ 338370 h 1044151"/>
              <a:gd name="connsiteX82" fmla="*/ 572952 w 573272"/>
              <a:gd name="connsiteY82" fmla="*/ 341072 h 1044151"/>
              <a:gd name="connsiteX83" fmla="*/ 573272 w 573272"/>
              <a:gd name="connsiteY83" fmla="*/ 343775 h 1044151"/>
              <a:gd name="connsiteX84" fmla="*/ 572952 w 573272"/>
              <a:gd name="connsiteY84" fmla="*/ 346478 h 1044151"/>
              <a:gd name="connsiteX85" fmla="*/ 573272 w 573272"/>
              <a:gd name="connsiteY85" fmla="*/ 349180 h 1044151"/>
              <a:gd name="connsiteX86" fmla="*/ 572952 w 573272"/>
              <a:gd name="connsiteY86" fmla="*/ 351883 h 1044151"/>
              <a:gd name="connsiteX87" fmla="*/ 573272 w 573272"/>
              <a:gd name="connsiteY87" fmla="*/ 354586 h 1044151"/>
              <a:gd name="connsiteX88" fmla="*/ 572952 w 573272"/>
              <a:gd name="connsiteY88" fmla="*/ 357289 h 1044151"/>
              <a:gd name="connsiteX89" fmla="*/ 573272 w 573272"/>
              <a:gd name="connsiteY89" fmla="*/ 359991 h 1044151"/>
              <a:gd name="connsiteX90" fmla="*/ 572952 w 573272"/>
              <a:gd name="connsiteY90" fmla="*/ 362694 h 1044151"/>
              <a:gd name="connsiteX91" fmla="*/ 573272 w 573272"/>
              <a:gd name="connsiteY91" fmla="*/ 365397 h 1044151"/>
              <a:gd name="connsiteX92" fmla="*/ 572952 w 573272"/>
              <a:gd name="connsiteY92" fmla="*/ 368100 h 1044151"/>
              <a:gd name="connsiteX93" fmla="*/ 573272 w 573272"/>
              <a:gd name="connsiteY93" fmla="*/ 370802 h 1044151"/>
              <a:gd name="connsiteX94" fmla="*/ 572952 w 573272"/>
              <a:gd name="connsiteY94" fmla="*/ 373505 h 1044151"/>
              <a:gd name="connsiteX95" fmla="*/ 573234 w 573272"/>
              <a:gd name="connsiteY95" fmla="*/ 375887 h 1044151"/>
              <a:gd name="connsiteX96" fmla="*/ 573272 w 573272"/>
              <a:gd name="connsiteY96" fmla="*/ 376048 h 1044151"/>
              <a:gd name="connsiteX97" fmla="*/ 573263 w 573272"/>
              <a:gd name="connsiteY97" fmla="*/ 376128 h 1044151"/>
              <a:gd name="connsiteX98" fmla="*/ 573272 w 573272"/>
              <a:gd name="connsiteY98" fmla="*/ 376208 h 1044151"/>
              <a:gd name="connsiteX99" fmla="*/ 572962 w 573272"/>
              <a:gd name="connsiteY99" fmla="*/ 378830 h 1044151"/>
              <a:gd name="connsiteX100" fmla="*/ 573272 w 573272"/>
              <a:gd name="connsiteY100" fmla="*/ 381453 h 1044151"/>
              <a:gd name="connsiteX101" fmla="*/ 573263 w 573272"/>
              <a:gd name="connsiteY101" fmla="*/ 381533 h 1044151"/>
              <a:gd name="connsiteX102" fmla="*/ 573272 w 573272"/>
              <a:gd name="connsiteY102" fmla="*/ 381613 h 1044151"/>
              <a:gd name="connsiteX103" fmla="*/ 572962 w 573272"/>
              <a:gd name="connsiteY103" fmla="*/ 384236 h 1044151"/>
              <a:gd name="connsiteX104" fmla="*/ 573272 w 573272"/>
              <a:gd name="connsiteY104" fmla="*/ 386859 h 1044151"/>
              <a:gd name="connsiteX105" fmla="*/ 573263 w 573272"/>
              <a:gd name="connsiteY105" fmla="*/ 386939 h 1044151"/>
              <a:gd name="connsiteX106" fmla="*/ 573272 w 573272"/>
              <a:gd name="connsiteY106" fmla="*/ 387019 h 1044151"/>
              <a:gd name="connsiteX107" fmla="*/ 572962 w 573272"/>
              <a:gd name="connsiteY107" fmla="*/ 389641 h 1044151"/>
              <a:gd name="connsiteX108" fmla="*/ 573272 w 573272"/>
              <a:gd name="connsiteY108" fmla="*/ 392264 h 1044151"/>
              <a:gd name="connsiteX109" fmla="*/ 573263 w 573272"/>
              <a:gd name="connsiteY109" fmla="*/ 392344 h 1044151"/>
              <a:gd name="connsiteX110" fmla="*/ 573272 w 573272"/>
              <a:gd name="connsiteY110" fmla="*/ 392425 h 1044151"/>
              <a:gd name="connsiteX111" fmla="*/ 572962 w 573272"/>
              <a:gd name="connsiteY111" fmla="*/ 395047 h 1044151"/>
              <a:gd name="connsiteX112" fmla="*/ 573272 w 573272"/>
              <a:gd name="connsiteY112" fmla="*/ 397669 h 1044151"/>
              <a:gd name="connsiteX113" fmla="*/ 573263 w 573272"/>
              <a:gd name="connsiteY113" fmla="*/ 397750 h 1044151"/>
              <a:gd name="connsiteX114" fmla="*/ 573272 w 573272"/>
              <a:gd name="connsiteY114" fmla="*/ 397830 h 1044151"/>
              <a:gd name="connsiteX115" fmla="*/ 572962 w 573272"/>
              <a:gd name="connsiteY115" fmla="*/ 400452 h 1044151"/>
              <a:gd name="connsiteX116" fmla="*/ 573272 w 573272"/>
              <a:gd name="connsiteY116" fmla="*/ 403075 h 1044151"/>
              <a:gd name="connsiteX117" fmla="*/ 573263 w 573272"/>
              <a:gd name="connsiteY117" fmla="*/ 403155 h 1044151"/>
              <a:gd name="connsiteX118" fmla="*/ 573272 w 573272"/>
              <a:gd name="connsiteY118" fmla="*/ 403235 h 1044151"/>
              <a:gd name="connsiteX119" fmla="*/ 572962 w 573272"/>
              <a:gd name="connsiteY119" fmla="*/ 405858 h 1044151"/>
              <a:gd name="connsiteX120" fmla="*/ 573272 w 573272"/>
              <a:gd name="connsiteY120" fmla="*/ 408480 h 1044151"/>
              <a:gd name="connsiteX121" fmla="*/ 573263 w 573272"/>
              <a:gd name="connsiteY121" fmla="*/ 408561 h 1044151"/>
              <a:gd name="connsiteX122" fmla="*/ 573272 w 573272"/>
              <a:gd name="connsiteY122" fmla="*/ 408641 h 1044151"/>
              <a:gd name="connsiteX123" fmla="*/ 573234 w 573272"/>
              <a:gd name="connsiteY123" fmla="*/ 408802 h 1044151"/>
              <a:gd name="connsiteX124" fmla="*/ 572952 w 573272"/>
              <a:gd name="connsiteY124" fmla="*/ 411183 h 1044151"/>
              <a:gd name="connsiteX125" fmla="*/ 573272 w 573272"/>
              <a:gd name="connsiteY125" fmla="*/ 413886 h 1044151"/>
              <a:gd name="connsiteX126" fmla="*/ 573260 w 573272"/>
              <a:gd name="connsiteY126" fmla="*/ 413993 h 1044151"/>
              <a:gd name="connsiteX127" fmla="*/ 573272 w 573272"/>
              <a:gd name="connsiteY127" fmla="*/ 414046 h 1044151"/>
              <a:gd name="connsiteX128" fmla="*/ 573234 w 573272"/>
              <a:gd name="connsiteY128" fmla="*/ 414207 h 1044151"/>
              <a:gd name="connsiteX129" fmla="*/ 572952 w 573272"/>
              <a:gd name="connsiteY129" fmla="*/ 416589 h 1044151"/>
              <a:gd name="connsiteX130" fmla="*/ 573272 w 573272"/>
              <a:gd name="connsiteY130" fmla="*/ 419291 h 1044151"/>
              <a:gd name="connsiteX131" fmla="*/ 573260 w 573272"/>
              <a:gd name="connsiteY131" fmla="*/ 419398 h 1044151"/>
              <a:gd name="connsiteX132" fmla="*/ 573272 w 573272"/>
              <a:gd name="connsiteY132" fmla="*/ 419452 h 1044151"/>
              <a:gd name="connsiteX133" fmla="*/ 573234 w 573272"/>
              <a:gd name="connsiteY133" fmla="*/ 419613 h 1044151"/>
              <a:gd name="connsiteX134" fmla="*/ 572952 w 573272"/>
              <a:gd name="connsiteY134" fmla="*/ 421994 h 1044151"/>
              <a:gd name="connsiteX135" fmla="*/ 573272 w 573272"/>
              <a:gd name="connsiteY135" fmla="*/ 424697 h 1044151"/>
              <a:gd name="connsiteX136" fmla="*/ 573260 w 573272"/>
              <a:gd name="connsiteY136" fmla="*/ 424804 h 1044151"/>
              <a:gd name="connsiteX137" fmla="*/ 573272 w 573272"/>
              <a:gd name="connsiteY137" fmla="*/ 424857 h 1044151"/>
              <a:gd name="connsiteX138" fmla="*/ 573234 w 573272"/>
              <a:gd name="connsiteY138" fmla="*/ 425018 h 1044151"/>
              <a:gd name="connsiteX139" fmla="*/ 572952 w 573272"/>
              <a:gd name="connsiteY139" fmla="*/ 427400 h 1044151"/>
              <a:gd name="connsiteX140" fmla="*/ 573272 w 573272"/>
              <a:gd name="connsiteY140" fmla="*/ 430102 h 1044151"/>
              <a:gd name="connsiteX141" fmla="*/ 573260 w 573272"/>
              <a:gd name="connsiteY141" fmla="*/ 430209 h 1044151"/>
              <a:gd name="connsiteX142" fmla="*/ 573272 w 573272"/>
              <a:gd name="connsiteY142" fmla="*/ 430263 h 1044151"/>
              <a:gd name="connsiteX143" fmla="*/ 573234 w 573272"/>
              <a:gd name="connsiteY143" fmla="*/ 430424 h 1044151"/>
              <a:gd name="connsiteX144" fmla="*/ 572952 w 573272"/>
              <a:gd name="connsiteY144" fmla="*/ 432805 h 1044151"/>
              <a:gd name="connsiteX145" fmla="*/ 573272 w 573272"/>
              <a:gd name="connsiteY145" fmla="*/ 435508 h 1044151"/>
              <a:gd name="connsiteX146" fmla="*/ 573260 w 573272"/>
              <a:gd name="connsiteY146" fmla="*/ 435615 h 1044151"/>
              <a:gd name="connsiteX147" fmla="*/ 573272 w 573272"/>
              <a:gd name="connsiteY147" fmla="*/ 435668 h 1044151"/>
              <a:gd name="connsiteX148" fmla="*/ 573234 w 573272"/>
              <a:gd name="connsiteY148" fmla="*/ 435829 h 1044151"/>
              <a:gd name="connsiteX149" fmla="*/ 572952 w 573272"/>
              <a:gd name="connsiteY149" fmla="*/ 438210 h 1044151"/>
              <a:gd name="connsiteX150" fmla="*/ 573272 w 573272"/>
              <a:gd name="connsiteY150" fmla="*/ 440913 h 1044151"/>
              <a:gd name="connsiteX151" fmla="*/ 573260 w 573272"/>
              <a:gd name="connsiteY151" fmla="*/ 441020 h 1044151"/>
              <a:gd name="connsiteX152" fmla="*/ 573272 w 573272"/>
              <a:gd name="connsiteY152" fmla="*/ 441074 h 1044151"/>
              <a:gd name="connsiteX153" fmla="*/ 573234 w 573272"/>
              <a:gd name="connsiteY153" fmla="*/ 441234 h 1044151"/>
              <a:gd name="connsiteX154" fmla="*/ 572952 w 573272"/>
              <a:gd name="connsiteY154" fmla="*/ 443616 h 1044151"/>
              <a:gd name="connsiteX155" fmla="*/ 573272 w 573272"/>
              <a:gd name="connsiteY155" fmla="*/ 446319 h 1044151"/>
              <a:gd name="connsiteX156" fmla="*/ 573260 w 573272"/>
              <a:gd name="connsiteY156" fmla="*/ 446426 h 1044151"/>
              <a:gd name="connsiteX157" fmla="*/ 573272 w 573272"/>
              <a:gd name="connsiteY157" fmla="*/ 446479 h 1044151"/>
              <a:gd name="connsiteX158" fmla="*/ 573234 w 573272"/>
              <a:gd name="connsiteY158" fmla="*/ 446640 h 1044151"/>
              <a:gd name="connsiteX159" fmla="*/ 572952 w 573272"/>
              <a:gd name="connsiteY159" fmla="*/ 449021 h 1044151"/>
              <a:gd name="connsiteX160" fmla="*/ 573272 w 573272"/>
              <a:gd name="connsiteY160" fmla="*/ 451724 h 1044151"/>
              <a:gd name="connsiteX161" fmla="*/ 573260 w 573272"/>
              <a:gd name="connsiteY161" fmla="*/ 451831 h 1044151"/>
              <a:gd name="connsiteX162" fmla="*/ 573272 w 573272"/>
              <a:gd name="connsiteY162" fmla="*/ 451885 h 1044151"/>
              <a:gd name="connsiteX163" fmla="*/ 573234 w 573272"/>
              <a:gd name="connsiteY163" fmla="*/ 452045 h 1044151"/>
              <a:gd name="connsiteX164" fmla="*/ 572952 w 573272"/>
              <a:gd name="connsiteY164" fmla="*/ 454427 h 1044151"/>
              <a:gd name="connsiteX165" fmla="*/ 573272 w 573272"/>
              <a:gd name="connsiteY165" fmla="*/ 457130 h 1044151"/>
              <a:gd name="connsiteX166" fmla="*/ 573260 w 573272"/>
              <a:gd name="connsiteY166" fmla="*/ 457237 h 1044151"/>
              <a:gd name="connsiteX167" fmla="*/ 573272 w 573272"/>
              <a:gd name="connsiteY167" fmla="*/ 457290 h 1044151"/>
              <a:gd name="connsiteX168" fmla="*/ 573234 w 573272"/>
              <a:gd name="connsiteY168" fmla="*/ 457450 h 1044151"/>
              <a:gd name="connsiteX169" fmla="*/ 572952 w 573272"/>
              <a:gd name="connsiteY169" fmla="*/ 459833 h 1044151"/>
              <a:gd name="connsiteX170" fmla="*/ 573272 w 573272"/>
              <a:gd name="connsiteY170" fmla="*/ 462535 h 1044151"/>
              <a:gd name="connsiteX171" fmla="*/ 573260 w 573272"/>
              <a:gd name="connsiteY171" fmla="*/ 462642 h 1044151"/>
              <a:gd name="connsiteX172" fmla="*/ 573272 w 573272"/>
              <a:gd name="connsiteY172" fmla="*/ 462696 h 1044151"/>
              <a:gd name="connsiteX173" fmla="*/ 573234 w 573272"/>
              <a:gd name="connsiteY173" fmla="*/ 462856 h 1044151"/>
              <a:gd name="connsiteX174" fmla="*/ 572952 w 573272"/>
              <a:gd name="connsiteY174" fmla="*/ 465238 h 1044151"/>
              <a:gd name="connsiteX175" fmla="*/ 573272 w 573272"/>
              <a:gd name="connsiteY175" fmla="*/ 467940 h 1044151"/>
              <a:gd name="connsiteX176" fmla="*/ 573260 w 573272"/>
              <a:gd name="connsiteY176" fmla="*/ 468048 h 1044151"/>
              <a:gd name="connsiteX177" fmla="*/ 573272 w 573272"/>
              <a:gd name="connsiteY177" fmla="*/ 468101 h 1044151"/>
              <a:gd name="connsiteX178" fmla="*/ 573234 w 573272"/>
              <a:gd name="connsiteY178" fmla="*/ 468262 h 1044151"/>
              <a:gd name="connsiteX179" fmla="*/ 572952 w 573272"/>
              <a:gd name="connsiteY179" fmla="*/ 470643 h 1044151"/>
              <a:gd name="connsiteX180" fmla="*/ 573272 w 573272"/>
              <a:gd name="connsiteY180" fmla="*/ 473346 h 1044151"/>
              <a:gd name="connsiteX181" fmla="*/ 573260 w 573272"/>
              <a:gd name="connsiteY181" fmla="*/ 473453 h 1044151"/>
              <a:gd name="connsiteX182" fmla="*/ 573272 w 573272"/>
              <a:gd name="connsiteY182" fmla="*/ 473506 h 1044151"/>
              <a:gd name="connsiteX183" fmla="*/ 573234 w 573272"/>
              <a:gd name="connsiteY183" fmla="*/ 473667 h 1044151"/>
              <a:gd name="connsiteX184" fmla="*/ 572952 w 573272"/>
              <a:gd name="connsiteY184" fmla="*/ 476049 h 1044151"/>
              <a:gd name="connsiteX185" fmla="*/ 573272 w 573272"/>
              <a:gd name="connsiteY185" fmla="*/ 478752 h 1044151"/>
              <a:gd name="connsiteX186" fmla="*/ 573260 w 573272"/>
              <a:gd name="connsiteY186" fmla="*/ 478859 h 1044151"/>
              <a:gd name="connsiteX187" fmla="*/ 573272 w 573272"/>
              <a:gd name="connsiteY187" fmla="*/ 478912 h 1044151"/>
              <a:gd name="connsiteX188" fmla="*/ 573234 w 573272"/>
              <a:gd name="connsiteY188" fmla="*/ 479072 h 1044151"/>
              <a:gd name="connsiteX189" fmla="*/ 572952 w 573272"/>
              <a:gd name="connsiteY189" fmla="*/ 481454 h 1044151"/>
              <a:gd name="connsiteX190" fmla="*/ 573272 w 573272"/>
              <a:gd name="connsiteY190" fmla="*/ 484157 h 1044151"/>
              <a:gd name="connsiteX191" fmla="*/ 573260 w 573272"/>
              <a:gd name="connsiteY191" fmla="*/ 484264 h 1044151"/>
              <a:gd name="connsiteX192" fmla="*/ 573272 w 573272"/>
              <a:gd name="connsiteY192" fmla="*/ 484317 h 1044151"/>
              <a:gd name="connsiteX193" fmla="*/ 573234 w 573272"/>
              <a:gd name="connsiteY193" fmla="*/ 484478 h 1044151"/>
              <a:gd name="connsiteX194" fmla="*/ 572952 w 573272"/>
              <a:gd name="connsiteY194" fmla="*/ 486860 h 1044151"/>
              <a:gd name="connsiteX195" fmla="*/ 573272 w 573272"/>
              <a:gd name="connsiteY195" fmla="*/ 489563 h 1044151"/>
              <a:gd name="connsiteX196" fmla="*/ 573260 w 573272"/>
              <a:gd name="connsiteY196" fmla="*/ 489669 h 1044151"/>
              <a:gd name="connsiteX197" fmla="*/ 573272 w 573272"/>
              <a:gd name="connsiteY197" fmla="*/ 489723 h 1044151"/>
              <a:gd name="connsiteX198" fmla="*/ 573234 w 573272"/>
              <a:gd name="connsiteY198" fmla="*/ 489883 h 1044151"/>
              <a:gd name="connsiteX199" fmla="*/ 572952 w 573272"/>
              <a:gd name="connsiteY199" fmla="*/ 492265 h 1044151"/>
              <a:gd name="connsiteX200" fmla="*/ 573272 w 573272"/>
              <a:gd name="connsiteY200" fmla="*/ 494968 h 1044151"/>
              <a:gd name="connsiteX201" fmla="*/ 573260 w 573272"/>
              <a:gd name="connsiteY201" fmla="*/ 495075 h 1044151"/>
              <a:gd name="connsiteX202" fmla="*/ 573272 w 573272"/>
              <a:gd name="connsiteY202" fmla="*/ 495128 h 1044151"/>
              <a:gd name="connsiteX203" fmla="*/ 573234 w 573272"/>
              <a:gd name="connsiteY203" fmla="*/ 495289 h 1044151"/>
              <a:gd name="connsiteX204" fmla="*/ 572952 w 573272"/>
              <a:gd name="connsiteY204" fmla="*/ 497671 h 1044151"/>
              <a:gd name="connsiteX205" fmla="*/ 573272 w 573272"/>
              <a:gd name="connsiteY205" fmla="*/ 500374 h 1044151"/>
              <a:gd name="connsiteX206" fmla="*/ 573260 w 573272"/>
              <a:gd name="connsiteY206" fmla="*/ 500480 h 1044151"/>
              <a:gd name="connsiteX207" fmla="*/ 573272 w 573272"/>
              <a:gd name="connsiteY207" fmla="*/ 500534 h 1044151"/>
              <a:gd name="connsiteX208" fmla="*/ 573234 w 573272"/>
              <a:gd name="connsiteY208" fmla="*/ 500694 h 1044151"/>
              <a:gd name="connsiteX209" fmla="*/ 572952 w 573272"/>
              <a:gd name="connsiteY209" fmla="*/ 503076 h 1044151"/>
              <a:gd name="connsiteX210" fmla="*/ 573272 w 573272"/>
              <a:gd name="connsiteY210" fmla="*/ 505779 h 1044151"/>
              <a:gd name="connsiteX211" fmla="*/ 573260 w 573272"/>
              <a:gd name="connsiteY211" fmla="*/ 505886 h 1044151"/>
              <a:gd name="connsiteX212" fmla="*/ 573272 w 573272"/>
              <a:gd name="connsiteY212" fmla="*/ 505939 h 1044151"/>
              <a:gd name="connsiteX213" fmla="*/ 573234 w 573272"/>
              <a:gd name="connsiteY213" fmla="*/ 506100 h 1044151"/>
              <a:gd name="connsiteX214" fmla="*/ 572952 w 573272"/>
              <a:gd name="connsiteY214" fmla="*/ 508482 h 1044151"/>
              <a:gd name="connsiteX215" fmla="*/ 573272 w 573272"/>
              <a:gd name="connsiteY215" fmla="*/ 511185 h 1044151"/>
              <a:gd name="connsiteX216" fmla="*/ 573260 w 573272"/>
              <a:gd name="connsiteY216" fmla="*/ 511291 h 1044151"/>
              <a:gd name="connsiteX217" fmla="*/ 573272 w 573272"/>
              <a:gd name="connsiteY217" fmla="*/ 511345 h 1044151"/>
              <a:gd name="connsiteX218" fmla="*/ 573234 w 573272"/>
              <a:gd name="connsiteY218" fmla="*/ 511505 h 1044151"/>
              <a:gd name="connsiteX219" fmla="*/ 572952 w 573272"/>
              <a:gd name="connsiteY219" fmla="*/ 513887 h 1044151"/>
              <a:gd name="connsiteX220" fmla="*/ 573272 w 573272"/>
              <a:gd name="connsiteY220" fmla="*/ 516590 h 1044151"/>
              <a:gd name="connsiteX221" fmla="*/ 573260 w 573272"/>
              <a:gd name="connsiteY221" fmla="*/ 516697 h 1044151"/>
              <a:gd name="connsiteX222" fmla="*/ 573272 w 573272"/>
              <a:gd name="connsiteY222" fmla="*/ 516750 h 1044151"/>
              <a:gd name="connsiteX223" fmla="*/ 573234 w 573272"/>
              <a:gd name="connsiteY223" fmla="*/ 516911 h 1044151"/>
              <a:gd name="connsiteX224" fmla="*/ 572952 w 573272"/>
              <a:gd name="connsiteY224" fmla="*/ 519293 h 1044151"/>
              <a:gd name="connsiteX225" fmla="*/ 573272 w 573272"/>
              <a:gd name="connsiteY225" fmla="*/ 521995 h 1044151"/>
              <a:gd name="connsiteX226" fmla="*/ 573260 w 573272"/>
              <a:gd name="connsiteY226" fmla="*/ 522102 h 1044151"/>
              <a:gd name="connsiteX227" fmla="*/ 573272 w 573272"/>
              <a:gd name="connsiteY227" fmla="*/ 522156 h 1044151"/>
              <a:gd name="connsiteX228" fmla="*/ 573234 w 573272"/>
              <a:gd name="connsiteY228" fmla="*/ 522316 h 1044151"/>
              <a:gd name="connsiteX229" fmla="*/ 572952 w 573272"/>
              <a:gd name="connsiteY229" fmla="*/ 524698 h 1044151"/>
              <a:gd name="connsiteX230" fmla="*/ 573272 w 573272"/>
              <a:gd name="connsiteY230" fmla="*/ 527401 h 1044151"/>
              <a:gd name="connsiteX231" fmla="*/ 573260 w 573272"/>
              <a:gd name="connsiteY231" fmla="*/ 527508 h 1044151"/>
              <a:gd name="connsiteX232" fmla="*/ 573272 w 573272"/>
              <a:gd name="connsiteY232" fmla="*/ 527561 h 1044151"/>
              <a:gd name="connsiteX233" fmla="*/ 573234 w 573272"/>
              <a:gd name="connsiteY233" fmla="*/ 527721 h 1044151"/>
              <a:gd name="connsiteX234" fmla="*/ 572952 w 573272"/>
              <a:gd name="connsiteY234" fmla="*/ 530104 h 1044151"/>
              <a:gd name="connsiteX235" fmla="*/ 573272 w 573272"/>
              <a:gd name="connsiteY235" fmla="*/ 532806 h 1044151"/>
              <a:gd name="connsiteX236" fmla="*/ 573260 w 573272"/>
              <a:gd name="connsiteY236" fmla="*/ 532913 h 1044151"/>
              <a:gd name="connsiteX237" fmla="*/ 573272 w 573272"/>
              <a:gd name="connsiteY237" fmla="*/ 532967 h 1044151"/>
              <a:gd name="connsiteX238" fmla="*/ 573234 w 573272"/>
              <a:gd name="connsiteY238" fmla="*/ 533127 h 1044151"/>
              <a:gd name="connsiteX239" fmla="*/ 572952 w 573272"/>
              <a:gd name="connsiteY239" fmla="*/ 535509 h 1044151"/>
              <a:gd name="connsiteX240" fmla="*/ 573272 w 573272"/>
              <a:gd name="connsiteY240" fmla="*/ 538212 h 1044151"/>
              <a:gd name="connsiteX241" fmla="*/ 573260 w 573272"/>
              <a:gd name="connsiteY241" fmla="*/ 538319 h 1044151"/>
              <a:gd name="connsiteX242" fmla="*/ 573272 w 573272"/>
              <a:gd name="connsiteY242" fmla="*/ 538372 h 1044151"/>
              <a:gd name="connsiteX243" fmla="*/ 573234 w 573272"/>
              <a:gd name="connsiteY243" fmla="*/ 538533 h 1044151"/>
              <a:gd name="connsiteX244" fmla="*/ 572952 w 573272"/>
              <a:gd name="connsiteY244" fmla="*/ 540915 h 1044151"/>
              <a:gd name="connsiteX245" fmla="*/ 573272 w 573272"/>
              <a:gd name="connsiteY245" fmla="*/ 543617 h 1044151"/>
              <a:gd name="connsiteX246" fmla="*/ 573260 w 573272"/>
              <a:gd name="connsiteY246" fmla="*/ 543724 h 1044151"/>
              <a:gd name="connsiteX247" fmla="*/ 573272 w 573272"/>
              <a:gd name="connsiteY247" fmla="*/ 543778 h 1044151"/>
              <a:gd name="connsiteX248" fmla="*/ 573234 w 573272"/>
              <a:gd name="connsiteY248" fmla="*/ 543938 h 1044151"/>
              <a:gd name="connsiteX249" fmla="*/ 572952 w 573272"/>
              <a:gd name="connsiteY249" fmla="*/ 546320 h 1044151"/>
              <a:gd name="connsiteX250" fmla="*/ 573272 w 573272"/>
              <a:gd name="connsiteY250" fmla="*/ 549023 h 1044151"/>
              <a:gd name="connsiteX251" fmla="*/ 573260 w 573272"/>
              <a:gd name="connsiteY251" fmla="*/ 549130 h 1044151"/>
              <a:gd name="connsiteX252" fmla="*/ 573272 w 573272"/>
              <a:gd name="connsiteY252" fmla="*/ 549183 h 1044151"/>
              <a:gd name="connsiteX253" fmla="*/ 573234 w 573272"/>
              <a:gd name="connsiteY253" fmla="*/ 549344 h 1044151"/>
              <a:gd name="connsiteX254" fmla="*/ 572952 w 573272"/>
              <a:gd name="connsiteY254" fmla="*/ 551726 h 1044151"/>
              <a:gd name="connsiteX255" fmla="*/ 573272 w 573272"/>
              <a:gd name="connsiteY255" fmla="*/ 554428 h 1044151"/>
              <a:gd name="connsiteX256" fmla="*/ 573260 w 573272"/>
              <a:gd name="connsiteY256" fmla="*/ 554535 h 1044151"/>
              <a:gd name="connsiteX257" fmla="*/ 573272 w 573272"/>
              <a:gd name="connsiteY257" fmla="*/ 554588 h 1044151"/>
              <a:gd name="connsiteX258" fmla="*/ 573234 w 573272"/>
              <a:gd name="connsiteY258" fmla="*/ 554749 h 1044151"/>
              <a:gd name="connsiteX259" fmla="*/ 572952 w 573272"/>
              <a:gd name="connsiteY259" fmla="*/ 557131 h 1044151"/>
              <a:gd name="connsiteX260" fmla="*/ 573272 w 573272"/>
              <a:gd name="connsiteY260" fmla="*/ 559834 h 1044151"/>
              <a:gd name="connsiteX261" fmla="*/ 573260 w 573272"/>
              <a:gd name="connsiteY261" fmla="*/ 559940 h 1044151"/>
              <a:gd name="connsiteX262" fmla="*/ 573272 w 573272"/>
              <a:gd name="connsiteY262" fmla="*/ 559994 h 1044151"/>
              <a:gd name="connsiteX263" fmla="*/ 573234 w 573272"/>
              <a:gd name="connsiteY263" fmla="*/ 560154 h 1044151"/>
              <a:gd name="connsiteX264" fmla="*/ 572952 w 573272"/>
              <a:gd name="connsiteY264" fmla="*/ 562536 h 1044151"/>
              <a:gd name="connsiteX265" fmla="*/ 573272 w 573272"/>
              <a:gd name="connsiteY265" fmla="*/ 565239 h 1044151"/>
              <a:gd name="connsiteX266" fmla="*/ 573260 w 573272"/>
              <a:gd name="connsiteY266" fmla="*/ 565346 h 1044151"/>
              <a:gd name="connsiteX267" fmla="*/ 573272 w 573272"/>
              <a:gd name="connsiteY267" fmla="*/ 565399 h 1044151"/>
              <a:gd name="connsiteX268" fmla="*/ 573234 w 573272"/>
              <a:gd name="connsiteY268" fmla="*/ 565560 h 1044151"/>
              <a:gd name="connsiteX269" fmla="*/ 572952 w 573272"/>
              <a:gd name="connsiteY269" fmla="*/ 567942 h 1044151"/>
              <a:gd name="connsiteX270" fmla="*/ 573272 w 573272"/>
              <a:gd name="connsiteY270" fmla="*/ 570645 h 1044151"/>
              <a:gd name="connsiteX271" fmla="*/ 573260 w 573272"/>
              <a:gd name="connsiteY271" fmla="*/ 570751 h 1044151"/>
              <a:gd name="connsiteX272" fmla="*/ 573272 w 573272"/>
              <a:gd name="connsiteY272" fmla="*/ 570805 h 1044151"/>
              <a:gd name="connsiteX273" fmla="*/ 573234 w 573272"/>
              <a:gd name="connsiteY273" fmla="*/ 570965 h 1044151"/>
              <a:gd name="connsiteX274" fmla="*/ 572952 w 573272"/>
              <a:gd name="connsiteY274" fmla="*/ 573347 h 1044151"/>
              <a:gd name="connsiteX275" fmla="*/ 573272 w 573272"/>
              <a:gd name="connsiteY275" fmla="*/ 576050 h 1044151"/>
              <a:gd name="connsiteX276" fmla="*/ 573260 w 573272"/>
              <a:gd name="connsiteY276" fmla="*/ 576157 h 1044151"/>
              <a:gd name="connsiteX277" fmla="*/ 573272 w 573272"/>
              <a:gd name="connsiteY277" fmla="*/ 576210 h 1044151"/>
              <a:gd name="connsiteX278" fmla="*/ 573234 w 573272"/>
              <a:gd name="connsiteY278" fmla="*/ 576371 h 1044151"/>
              <a:gd name="connsiteX279" fmla="*/ 572952 w 573272"/>
              <a:gd name="connsiteY279" fmla="*/ 578753 h 1044151"/>
              <a:gd name="connsiteX280" fmla="*/ 573272 w 573272"/>
              <a:gd name="connsiteY280" fmla="*/ 581456 h 1044151"/>
              <a:gd name="connsiteX281" fmla="*/ 573260 w 573272"/>
              <a:gd name="connsiteY281" fmla="*/ 581563 h 1044151"/>
              <a:gd name="connsiteX282" fmla="*/ 573272 w 573272"/>
              <a:gd name="connsiteY282" fmla="*/ 581616 h 1044151"/>
              <a:gd name="connsiteX283" fmla="*/ 573234 w 573272"/>
              <a:gd name="connsiteY283" fmla="*/ 581777 h 1044151"/>
              <a:gd name="connsiteX284" fmla="*/ 572952 w 573272"/>
              <a:gd name="connsiteY284" fmla="*/ 584158 h 1044151"/>
              <a:gd name="connsiteX285" fmla="*/ 573272 w 573272"/>
              <a:gd name="connsiteY285" fmla="*/ 586861 h 1044151"/>
              <a:gd name="connsiteX286" fmla="*/ 573260 w 573272"/>
              <a:gd name="connsiteY286" fmla="*/ 586968 h 1044151"/>
              <a:gd name="connsiteX287" fmla="*/ 573272 w 573272"/>
              <a:gd name="connsiteY287" fmla="*/ 587021 h 1044151"/>
              <a:gd name="connsiteX288" fmla="*/ 573234 w 573272"/>
              <a:gd name="connsiteY288" fmla="*/ 587182 h 1044151"/>
              <a:gd name="connsiteX289" fmla="*/ 572952 w 573272"/>
              <a:gd name="connsiteY289" fmla="*/ 589564 h 1044151"/>
              <a:gd name="connsiteX290" fmla="*/ 573272 w 573272"/>
              <a:gd name="connsiteY290" fmla="*/ 592267 h 1044151"/>
              <a:gd name="connsiteX291" fmla="*/ 573260 w 573272"/>
              <a:gd name="connsiteY291" fmla="*/ 592374 h 1044151"/>
              <a:gd name="connsiteX292" fmla="*/ 573272 w 573272"/>
              <a:gd name="connsiteY292" fmla="*/ 592427 h 1044151"/>
              <a:gd name="connsiteX293" fmla="*/ 573234 w 573272"/>
              <a:gd name="connsiteY293" fmla="*/ 592588 h 1044151"/>
              <a:gd name="connsiteX294" fmla="*/ 572952 w 573272"/>
              <a:gd name="connsiteY294" fmla="*/ 594969 h 1044151"/>
              <a:gd name="connsiteX295" fmla="*/ 573272 w 573272"/>
              <a:gd name="connsiteY295" fmla="*/ 597672 h 1044151"/>
              <a:gd name="connsiteX296" fmla="*/ 573260 w 573272"/>
              <a:gd name="connsiteY296" fmla="*/ 597779 h 1044151"/>
              <a:gd name="connsiteX297" fmla="*/ 573272 w 573272"/>
              <a:gd name="connsiteY297" fmla="*/ 597833 h 1044151"/>
              <a:gd name="connsiteX298" fmla="*/ 573234 w 573272"/>
              <a:gd name="connsiteY298" fmla="*/ 597993 h 1044151"/>
              <a:gd name="connsiteX299" fmla="*/ 572952 w 573272"/>
              <a:gd name="connsiteY299" fmla="*/ 600375 h 1044151"/>
              <a:gd name="connsiteX300" fmla="*/ 573272 w 573272"/>
              <a:gd name="connsiteY300" fmla="*/ 603077 h 1044151"/>
              <a:gd name="connsiteX301" fmla="*/ 573260 w 573272"/>
              <a:gd name="connsiteY301" fmla="*/ 603184 h 1044151"/>
              <a:gd name="connsiteX302" fmla="*/ 573272 w 573272"/>
              <a:gd name="connsiteY302" fmla="*/ 603238 h 1044151"/>
              <a:gd name="connsiteX303" fmla="*/ 573234 w 573272"/>
              <a:gd name="connsiteY303" fmla="*/ 603399 h 1044151"/>
              <a:gd name="connsiteX304" fmla="*/ 572952 w 573272"/>
              <a:gd name="connsiteY304" fmla="*/ 605780 h 1044151"/>
              <a:gd name="connsiteX305" fmla="*/ 573272 w 573272"/>
              <a:gd name="connsiteY305" fmla="*/ 608483 h 1044151"/>
              <a:gd name="connsiteX306" fmla="*/ 573260 w 573272"/>
              <a:gd name="connsiteY306" fmla="*/ 608590 h 1044151"/>
              <a:gd name="connsiteX307" fmla="*/ 573272 w 573272"/>
              <a:gd name="connsiteY307" fmla="*/ 608643 h 1044151"/>
              <a:gd name="connsiteX308" fmla="*/ 573234 w 573272"/>
              <a:gd name="connsiteY308" fmla="*/ 608804 h 1044151"/>
              <a:gd name="connsiteX309" fmla="*/ 572952 w 573272"/>
              <a:gd name="connsiteY309" fmla="*/ 611186 h 1044151"/>
              <a:gd name="connsiteX310" fmla="*/ 573272 w 573272"/>
              <a:gd name="connsiteY310" fmla="*/ 613888 h 1044151"/>
              <a:gd name="connsiteX311" fmla="*/ 573260 w 573272"/>
              <a:gd name="connsiteY311" fmla="*/ 613995 h 1044151"/>
              <a:gd name="connsiteX312" fmla="*/ 573272 w 573272"/>
              <a:gd name="connsiteY312" fmla="*/ 614049 h 1044151"/>
              <a:gd name="connsiteX313" fmla="*/ 573234 w 573272"/>
              <a:gd name="connsiteY313" fmla="*/ 614210 h 1044151"/>
              <a:gd name="connsiteX314" fmla="*/ 572952 w 573272"/>
              <a:gd name="connsiteY314" fmla="*/ 616591 h 1044151"/>
              <a:gd name="connsiteX315" fmla="*/ 573272 w 573272"/>
              <a:gd name="connsiteY315" fmla="*/ 619294 h 1044151"/>
              <a:gd name="connsiteX316" fmla="*/ 573260 w 573272"/>
              <a:gd name="connsiteY316" fmla="*/ 619401 h 1044151"/>
              <a:gd name="connsiteX317" fmla="*/ 573272 w 573272"/>
              <a:gd name="connsiteY317" fmla="*/ 619454 h 1044151"/>
              <a:gd name="connsiteX318" fmla="*/ 573234 w 573272"/>
              <a:gd name="connsiteY318" fmla="*/ 619615 h 1044151"/>
              <a:gd name="connsiteX319" fmla="*/ 572952 w 573272"/>
              <a:gd name="connsiteY319" fmla="*/ 621997 h 1044151"/>
              <a:gd name="connsiteX320" fmla="*/ 573272 w 573272"/>
              <a:gd name="connsiteY320" fmla="*/ 624699 h 1044151"/>
              <a:gd name="connsiteX321" fmla="*/ 573260 w 573272"/>
              <a:gd name="connsiteY321" fmla="*/ 624806 h 1044151"/>
              <a:gd name="connsiteX322" fmla="*/ 573272 w 573272"/>
              <a:gd name="connsiteY322" fmla="*/ 624860 h 1044151"/>
              <a:gd name="connsiteX323" fmla="*/ 573234 w 573272"/>
              <a:gd name="connsiteY323" fmla="*/ 625021 h 1044151"/>
              <a:gd name="connsiteX324" fmla="*/ 572952 w 573272"/>
              <a:gd name="connsiteY324" fmla="*/ 627402 h 1044151"/>
              <a:gd name="connsiteX325" fmla="*/ 573272 w 573272"/>
              <a:gd name="connsiteY325" fmla="*/ 630105 h 1044151"/>
              <a:gd name="connsiteX326" fmla="*/ 573260 w 573272"/>
              <a:gd name="connsiteY326" fmla="*/ 630212 h 1044151"/>
              <a:gd name="connsiteX327" fmla="*/ 573272 w 573272"/>
              <a:gd name="connsiteY327" fmla="*/ 630265 h 1044151"/>
              <a:gd name="connsiteX328" fmla="*/ 573234 w 573272"/>
              <a:gd name="connsiteY328" fmla="*/ 630426 h 1044151"/>
              <a:gd name="connsiteX329" fmla="*/ 572952 w 573272"/>
              <a:gd name="connsiteY329" fmla="*/ 632808 h 1044151"/>
              <a:gd name="connsiteX330" fmla="*/ 573272 w 573272"/>
              <a:gd name="connsiteY330" fmla="*/ 635510 h 1044151"/>
              <a:gd name="connsiteX331" fmla="*/ 573260 w 573272"/>
              <a:gd name="connsiteY331" fmla="*/ 635617 h 1044151"/>
              <a:gd name="connsiteX332" fmla="*/ 573272 w 573272"/>
              <a:gd name="connsiteY332" fmla="*/ 635671 h 1044151"/>
              <a:gd name="connsiteX333" fmla="*/ 573234 w 573272"/>
              <a:gd name="connsiteY333" fmla="*/ 635832 h 1044151"/>
              <a:gd name="connsiteX334" fmla="*/ 572952 w 573272"/>
              <a:gd name="connsiteY334" fmla="*/ 638213 h 1044151"/>
              <a:gd name="connsiteX335" fmla="*/ 573272 w 573272"/>
              <a:gd name="connsiteY335" fmla="*/ 640916 h 1044151"/>
              <a:gd name="connsiteX336" fmla="*/ 573260 w 573272"/>
              <a:gd name="connsiteY336" fmla="*/ 641023 h 1044151"/>
              <a:gd name="connsiteX337" fmla="*/ 573272 w 573272"/>
              <a:gd name="connsiteY337" fmla="*/ 641076 h 1044151"/>
              <a:gd name="connsiteX338" fmla="*/ 573234 w 573272"/>
              <a:gd name="connsiteY338" fmla="*/ 641237 h 1044151"/>
              <a:gd name="connsiteX339" fmla="*/ 572952 w 573272"/>
              <a:gd name="connsiteY339" fmla="*/ 643618 h 1044151"/>
              <a:gd name="connsiteX340" fmla="*/ 573272 w 573272"/>
              <a:gd name="connsiteY340" fmla="*/ 646322 h 1044151"/>
              <a:gd name="connsiteX341" fmla="*/ 573260 w 573272"/>
              <a:gd name="connsiteY341" fmla="*/ 646428 h 1044151"/>
              <a:gd name="connsiteX342" fmla="*/ 573272 w 573272"/>
              <a:gd name="connsiteY342" fmla="*/ 646482 h 1044151"/>
              <a:gd name="connsiteX343" fmla="*/ 573234 w 573272"/>
              <a:gd name="connsiteY343" fmla="*/ 646642 h 1044151"/>
              <a:gd name="connsiteX344" fmla="*/ 572952 w 573272"/>
              <a:gd name="connsiteY344" fmla="*/ 649024 h 1044151"/>
              <a:gd name="connsiteX345" fmla="*/ 573272 w 573272"/>
              <a:gd name="connsiteY345" fmla="*/ 651727 h 1044151"/>
              <a:gd name="connsiteX346" fmla="*/ 573260 w 573272"/>
              <a:gd name="connsiteY346" fmla="*/ 651834 h 1044151"/>
              <a:gd name="connsiteX347" fmla="*/ 573272 w 573272"/>
              <a:gd name="connsiteY347" fmla="*/ 651887 h 1044151"/>
              <a:gd name="connsiteX348" fmla="*/ 573234 w 573272"/>
              <a:gd name="connsiteY348" fmla="*/ 652048 h 1044151"/>
              <a:gd name="connsiteX349" fmla="*/ 572952 w 573272"/>
              <a:gd name="connsiteY349" fmla="*/ 654429 h 1044151"/>
              <a:gd name="connsiteX350" fmla="*/ 573272 w 573272"/>
              <a:gd name="connsiteY350" fmla="*/ 657132 h 1044151"/>
              <a:gd name="connsiteX351" fmla="*/ 573260 w 573272"/>
              <a:gd name="connsiteY351" fmla="*/ 657239 h 1044151"/>
              <a:gd name="connsiteX352" fmla="*/ 573272 w 573272"/>
              <a:gd name="connsiteY352" fmla="*/ 657293 h 1044151"/>
              <a:gd name="connsiteX353" fmla="*/ 573234 w 573272"/>
              <a:gd name="connsiteY353" fmla="*/ 657453 h 1044151"/>
              <a:gd name="connsiteX354" fmla="*/ 572952 w 573272"/>
              <a:gd name="connsiteY354" fmla="*/ 659835 h 1044151"/>
              <a:gd name="connsiteX355" fmla="*/ 573272 w 573272"/>
              <a:gd name="connsiteY355" fmla="*/ 662538 h 1044151"/>
              <a:gd name="connsiteX356" fmla="*/ 573253 w 573272"/>
              <a:gd name="connsiteY356" fmla="*/ 662618 h 1044151"/>
              <a:gd name="connsiteX357" fmla="*/ 573272 w 573272"/>
              <a:gd name="connsiteY357" fmla="*/ 662698 h 1044151"/>
              <a:gd name="connsiteX358" fmla="*/ 572652 w 573272"/>
              <a:gd name="connsiteY358" fmla="*/ 665321 h 1044151"/>
              <a:gd name="connsiteX359" fmla="*/ 573272 w 573272"/>
              <a:gd name="connsiteY359" fmla="*/ 667943 h 1044151"/>
              <a:gd name="connsiteX360" fmla="*/ 573253 w 573272"/>
              <a:gd name="connsiteY360" fmla="*/ 668023 h 1044151"/>
              <a:gd name="connsiteX361" fmla="*/ 573272 w 573272"/>
              <a:gd name="connsiteY361" fmla="*/ 668104 h 1044151"/>
              <a:gd name="connsiteX362" fmla="*/ 572652 w 573272"/>
              <a:gd name="connsiteY362" fmla="*/ 670726 h 1044151"/>
              <a:gd name="connsiteX363" fmla="*/ 573272 w 573272"/>
              <a:gd name="connsiteY363" fmla="*/ 673349 h 1044151"/>
              <a:gd name="connsiteX364" fmla="*/ 572633 w 573272"/>
              <a:gd name="connsiteY364" fmla="*/ 676052 h 1044151"/>
              <a:gd name="connsiteX365" fmla="*/ 573272 w 573272"/>
              <a:gd name="connsiteY365" fmla="*/ 678754 h 1044151"/>
              <a:gd name="connsiteX366" fmla="*/ 572633 w 573272"/>
              <a:gd name="connsiteY366" fmla="*/ 681457 h 1044151"/>
              <a:gd name="connsiteX367" fmla="*/ 573272 w 573272"/>
              <a:gd name="connsiteY367" fmla="*/ 684160 h 1044151"/>
              <a:gd name="connsiteX368" fmla="*/ 572633 w 573272"/>
              <a:gd name="connsiteY368" fmla="*/ 686863 h 1044151"/>
              <a:gd name="connsiteX369" fmla="*/ 573272 w 573272"/>
              <a:gd name="connsiteY369" fmla="*/ 689565 h 1044151"/>
              <a:gd name="connsiteX370" fmla="*/ 572633 w 573272"/>
              <a:gd name="connsiteY370" fmla="*/ 692268 h 1044151"/>
              <a:gd name="connsiteX371" fmla="*/ 573272 w 573272"/>
              <a:gd name="connsiteY371" fmla="*/ 694971 h 1044151"/>
              <a:gd name="connsiteX372" fmla="*/ 572633 w 573272"/>
              <a:gd name="connsiteY372" fmla="*/ 697673 h 1044151"/>
              <a:gd name="connsiteX373" fmla="*/ 573272 w 573272"/>
              <a:gd name="connsiteY373" fmla="*/ 700376 h 1044151"/>
              <a:gd name="connsiteX374" fmla="*/ 572633 w 573272"/>
              <a:gd name="connsiteY374" fmla="*/ 703079 h 1044151"/>
              <a:gd name="connsiteX375" fmla="*/ 573272 w 573272"/>
              <a:gd name="connsiteY375" fmla="*/ 705782 h 1044151"/>
              <a:gd name="connsiteX376" fmla="*/ 572633 w 573272"/>
              <a:gd name="connsiteY376" fmla="*/ 708484 h 1044151"/>
              <a:gd name="connsiteX377" fmla="*/ 573272 w 573272"/>
              <a:gd name="connsiteY377" fmla="*/ 711187 h 1044151"/>
              <a:gd name="connsiteX378" fmla="*/ 572633 w 573272"/>
              <a:gd name="connsiteY378" fmla="*/ 713890 h 1044151"/>
              <a:gd name="connsiteX379" fmla="*/ 573272 w 573272"/>
              <a:gd name="connsiteY379" fmla="*/ 716593 h 1044151"/>
              <a:gd name="connsiteX380" fmla="*/ 572633 w 573272"/>
              <a:gd name="connsiteY380" fmla="*/ 719295 h 1044151"/>
              <a:gd name="connsiteX381" fmla="*/ 573272 w 573272"/>
              <a:gd name="connsiteY381" fmla="*/ 721998 h 1044151"/>
              <a:gd name="connsiteX382" fmla="*/ 572633 w 573272"/>
              <a:gd name="connsiteY382" fmla="*/ 724701 h 1044151"/>
              <a:gd name="connsiteX383" fmla="*/ 573272 w 573272"/>
              <a:gd name="connsiteY383" fmla="*/ 727403 h 1044151"/>
              <a:gd name="connsiteX384" fmla="*/ 572633 w 573272"/>
              <a:gd name="connsiteY384" fmla="*/ 730106 h 1044151"/>
              <a:gd name="connsiteX385" fmla="*/ 573272 w 573272"/>
              <a:gd name="connsiteY385" fmla="*/ 732809 h 1044151"/>
              <a:gd name="connsiteX386" fmla="*/ 572633 w 573272"/>
              <a:gd name="connsiteY386" fmla="*/ 735512 h 1044151"/>
              <a:gd name="connsiteX387" fmla="*/ 573272 w 573272"/>
              <a:gd name="connsiteY387" fmla="*/ 738214 h 1044151"/>
              <a:gd name="connsiteX388" fmla="*/ 572633 w 573272"/>
              <a:gd name="connsiteY388" fmla="*/ 740917 h 1044151"/>
              <a:gd name="connsiteX389" fmla="*/ 573272 w 573272"/>
              <a:gd name="connsiteY389" fmla="*/ 743620 h 1044151"/>
              <a:gd name="connsiteX390" fmla="*/ 572633 w 573272"/>
              <a:gd name="connsiteY390" fmla="*/ 746323 h 1044151"/>
              <a:gd name="connsiteX391" fmla="*/ 573272 w 573272"/>
              <a:gd name="connsiteY391" fmla="*/ 749025 h 1044151"/>
              <a:gd name="connsiteX392" fmla="*/ 572633 w 573272"/>
              <a:gd name="connsiteY392" fmla="*/ 751728 h 1044151"/>
              <a:gd name="connsiteX393" fmla="*/ 573272 w 573272"/>
              <a:gd name="connsiteY393" fmla="*/ 754431 h 1044151"/>
              <a:gd name="connsiteX394" fmla="*/ 572633 w 573272"/>
              <a:gd name="connsiteY394" fmla="*/ 757134 h 1044151"/>
              <a:gd name="connsiteX395" fmla="*/ 573272 w 573272"/>
              <a:gd name="connsiteY395" fmla="*/ 759836 h 1044151"/>
              <a:gd name="connsiteX396" fmla="*/ 572633 w 573272"/>
              <a:gd name="connsiteY396" fmla="*/ 762539 h 1044151"/>
              <a:gd name="connsiteX397" fmla="*/ 573272 w 573272"/>
              <a:gd name="connsiteY397" fmla="*/ 765242 h 1044151"/>
              <a:gd name="connsiteX398" fmla="*/ 572633 w 573272"/>
              <a:gd name="connsiteY398" fmla="*/ 767944 h 1044151"/>
              <a:gd name="connsiteX399" fmla="*/ 573272 w 573272"/>
              <a:gd name="connsiteY399" fmla="*/ 770647 h 1044151"/>
              <a:gd name="connsiteX400" fmla="*/ 572633 w 573272"/>
              <a:gd name="connsiteY400" fmla="*/ 773350 h 1044151"/>
              <a:gd name="connsiteX401" fmla="*/ 573272 w 573272"/>
              <a:gd name="connsiteY401" fmla="*/ 776053 h 1044151"/>
              <a:gd name="connsiteX402" fmla="*/ 572633 w 573272"/>
              <a:gd name="connsiteY402" fmla="*/ 778755 h 1044151"/>
              <a:gd name="connsiteX403" fmla="*/ 573272 w 573272"/>
              <a:gd name="connsiteY403" fmla="*/ 781458 h 1044151"/>
              <a:gd name="connsiteX404" fmla="*/ 572633 w 573272"/>
              <a:gd name="connsiteY404" fmla="*/ 784161 h 1044151"/>
              <a:gd name="connsiteX405" fmla="*/ 573272 w 573272"/>
              <a:gd name="connsiteY405" fmla="*/ 786864 h 1044151"/>
              <a:gd name="connsiteX406" fmla="*/ 572633 w 573272"/>
              <a:gd name="connsiteY406" fmla="*/ 789566 h 1044151"/>
              <a:gd name="connsiteX407" fmla="*/ 573272 w 573272"/>
              <a:gd name="connsiteY407" fmla="*/ 792269 h 1044151"/>
              <a:gd name="connsiteX408" fmla="*/ 572633 w 573272"/>
              <a:gd name="connsiteY408" fmla="*/ 794972 h 1044151"/>
              <a:gd name="connsiteX409" fmla="*/ 573272 w 573272"/>
              <a:gd name="connsiteY409" fmla="*/ 797675 h 1044151"/>
              <a:gd name="connsiteX410" fmla="*/ 572633 w 573272"/>
              <a:gd name="connsiteY410" fmla="*/ 800377 h 1044151"/>
              <a:gd name="connsiteX411" fmla="*/ 573272 w 573272"/>
              <a:gd name="connsiteY411" fmla="*/ 803080 h 1044151"/>
              <a:gd name="connsiteX412" fmla="*/ 572633 w 573272"/>
              <a:gd name="connsiteY412" fmla="*/ 805783 h 1044151"/>
              <a:gd name="connsiteX413" fmla="*/ 573272 w 573272"/>
              <a:gd name="connsiteY413" fmla="*/ 808485 h 1044151"/>
              <a:gd name="connsiteX414" fmla="*/ 572633 w 573272"/>
              <a:gd name="connsiteY414" fmla="*/ 811188 h 1044151"/>
              <a:gd name="connsiteX415" fmla="*/ 573272 w 573272"/>
              <a:gd name="connsiteY415" fmla="*/ 813891 h 1044151"/>
              <a:gd name="connsiteX416" fmla="*/ 572633 w 573272"/>
              <a:gd name="connsiteY416" fmla="*/ 816594 h 1044151"/>
              <a:gd name="connsiteX417" fmla="*/ 573272 w 573272"/>
              <a:gd name="connsiteY417" fmla="*/ 819296 h 1044151"/>
              <a:gd name="connsiteX418" fmla="*/ 572633 w 573272"/>
              <a:gd name="connsiteY418" fmla="*/ 821999 h 1044151"/>
              <a:gd name="connsiteX419" fmla="*/ 573272 w 573272"/>
              <a:gd name="connsiteY419" fmla="*/ 824702 h 1044151"/>
              <a:gd name="connsiteX420" fmla="*/ 572633 w 573272"/>
              <a:gd name="connsiteY420" fmla="*/ 827405 h 1044151"/>
              <a:gd name="connsiteX421" fmla="*/ 573272 w 573272"/>
              <a:gd name="connsiteY421" fmla="*/ 830107 h 1044151"/>
              <a:gd name="connsiteX422" fmla="*/ 572633 w 573272"/>
              <a:gd name="connsiteY422" fmla="*/ 832810 h 1044151"/>
              <a:gd name="connsiteX423" fmla="*/ 573272 w 573272"/>
              <a:gd name="connsiteY423" fmla="*/ 835513 h 1044151"/>
              <a:gd name="connsiteX424" fmla="*/ 572633 w 573272"/>
              <a:gd name="connsiteY424" fmla="*/ 838216 h 1044151"/>
              <a:gd name="connsiteX425" fmla="*/ 573272 w 573272"/>
              <a:gd name="connsiteY425" fmla="*/ 840918 h 1044151"/>
              <a:gd name="connsiteX426" fmla="*/ 572633 w 573272"/>
              <a:gd name="connsiteY426" fmla="*/ 843621 h 1044151"/>
              <a:gd name="connsiteX427" fmla="*/ 573272 w 573272"/>
              <a:gd name="connsiteY427" fmla="*/ 846324 h 1044151"/>
              <a:gd name="connsiteX428" fmla="*/ 572633 w 573272"/>
              <a:gd name="connsiteY428" fmla="*/ 849027 h 1044151"/>
              <a:gd name="connsiteX429" fmla="*/ 573272 w 573272"/>
              <a:gd name="connsiteY429" fmla="*/ 851730 h 1044151"/>
              <a:gd name="connsiteX430" fmla="*/ 572633 w 573272"/>
              <a:gd name="connsiteY430" fmla="*/ 854432 h 1044151"/>
              <a:gd name="connsiteX431" fmla="*/ 573272 w 573272"/>
              <a:gd name="connsiteY431" fmla="*/ 857135 h 1044151"/>
              <a:gd name="connsiteX432" fmla="*/ 572633 w 573272"/>
              <a:gd name="connsiteY432" fmla="*/ 859838 h 1044151"/>
              <a:gd name="connsiteX433" fmla="*/ 573272 w 573272"/>
              <a:gd name="connsiteY433" fmla="*/ 862540 h 1044151"/>
              <a:gd name="connsiteX434" fmla="*/ 572633 w 573272"/>
              <a:gd name="connsiteY434" fmla="*/ 865243 h 1044151"/>
              <a:gd name="connsiteX435" fmla="*/ 573272 w 573272"/>
              <a:gd name="connsiteY435" fmla="*/ 867946 h 1044151"/>
              <a:gd name="connsiteX436" fmla="*/ 572633 w 573272"/>
              <a:gd name="connsiteY436" fmla="*/ 870649 h 1044151"/>
              <a:gd name="connsiteX437" fmla="*/ 573272 w 573272"/>
              <a:gd name="connsiteY437" fmla="*/ 873351 h 1044151"/>
              <a:gd name="connsiteX438" fmla="*/ 572633 w 573272"/>
              <a:gd name="connsiteY438" fmla="*/ 876054 h 1044151"/>
              <a:gd name="connsiteX439" fmla="*/ 573272 w 573272"/>
              <a:gd name="connsiteY439" fmla="*/ 878757 h 1044151"/>
              <a:gd name="connsiteX440" fmla="*/ 572633 w 573272"/>
              <a:gd name="connsiteY440" fmla="*/ 881460 h 1044151"/>
              <a:gd name="connsiteX441" fmla="*/ 573272 w 573272"/>
              <a:gd name="connsiteY441" fmla="*/ 884162 h 1044151"/>
              <a:gd name="connsiteX442" fmla="*/ 572633 w 573272"/>
              <a:gd name="connsiteY442" fmla="*/ 886865 h 1044151"/>
              <a:gd name="connsiteX443" fmla="*/ 573272 w 573272"/>
              <a:gd name="connsiteY443" fmla="*/ 889568 h 1044151"/>
              <a:gd name="connsiteX444" fmla="*/ 572633 w 573272"/>
              <a:gd name="connsiteY444" fmla="*/ 892271 h 1044151"/>
              <a:gd name="connsiteX445" fmla="*/ 573272 w 573272"/>
              <a:gd name="connsiteY445" fmla="*/ 894973 h 1044151"/>
              <a:gd name="connsiteX446" fmla="*/ 572633 w 573272"/>
              <a:gd name="connsiteY446" fmla="*/ 897676 h 1044151"/>
              <a:gd name="connsiteX447" fmla="*/ 573272 w 573272"/>
              <a:gd name="connsiteY447" fmla="*/ 900379 h 1044151"/>
              <a:gd name="connsiteX448" fmla="*/ 572633 w 573272"/>
              <a:gd name="connsiteY448" fmla="*/ 903081 h 1044151"/>
              <a:gd name="connsiteX449" fmla="*/ 573272 w 573272"/>
              <a:gd name="connsiteY449" fmla="*/ 905784 h 1044151"/>
              <a:gd name="connsiteX450" fmla="*/ 572633 w 573272"/>
              <a:gd name="connsiteY450" fmla="*/ 908487 h 1044151"/>
              <a:gd name="connsiteX451" fmla="*/ 573272 w 573272"/>
              <a:gd name="connsiteY451" fmla="*/ 911190 h 1044151"/>
              <a:gd name="connsiteX452" fmla="*/ 572633 w 573272"/>
              <a:gd name="connsiteY452" fmla="*/ 913892 h 1044151"/>
              <a:gd name="connsiteX453" fmla="*/ 573272 w 573272"/>
              <a:gd name="connsiteY453" fmla="*/ 916595 h 1044151"/>
              <a:gd name="connsiteX454" fmla="*/ 572633 w 573272"/>
              <a:gd name="connsiteY454" fmla="*/ 919298 h 1044151"/>
              <a:gd name="connsiteX455" fmla="*/ 573272 w 573272"/>
              <a:gd name="connsiteY455" fmla="*/ 922001 h 1044151"/>
              <a:gd name="connsiteX456" fmla="*/ 286636 w 573272"/>
              <a:gd name="connsiteY456" fmla="*/ 1044151 h 1044151"/>
              <a:gd name="connsiteX457" fmla="*/ 0 w 573272"/>
              <a:gd name="connsiteY457" fmla="*/ 922001 h 1044151"/>
              <a:gd name="connsiteX458" fmla="*/ 640 w 573272"/>
              <a:gd name="connsiteY458" fmla="*/ 919298 h 1044151"/>
              <a:gd name="connsiteX459" fmla="*/ 0 w 573272"/>
              <a:gd name="connsiteY459" fmla="*/ 916595 h 1044151"/>
              <a:gd name="connsiteX460" fmla="*/ 640 w 573272"/>
              <a:gd name="connsiteY460" fmla="*/ 913892 h 1044151"/>
              <a:gd name="connsiteX461" fmla="*/ 0 w 573272"/>
              <a:gd name="connsiteY461" fmla="*/ 911190 h 1044151"/>
              <a:gd name="connsiteX462" fmla="*/ 640 w 573272"/>
              <a:gd name="connsiteY462" fmla="*/ 908487 h 1044151"/>
              <a:gd name="connsiteX463" fmla="*/ 0 w 573272"/>
              <a:gd name="connsiteY463" fmla="*/ 905784 h 1044151"/>
              <a:gd name="connsiteX464" fmla="*/ 640 w 573272"/>
              <a:gd name="connsiteY464" fmla="*/ 903081 h 1044151"/>
              <a:gd name="connsiteX465" fmla="*/ 0 w 573272"/>
              <a:gd name="connsiteY465" fmla="*/ 900379 h 1044151"/>
              <a:gd name="connsiteX466" fmla="*/ 640 w 573272"/>
              <a:gd name="connsiteY466" fmla="*/ 897676 h 1044151"/>
              <a:gd name="connsiteX467" fmla="*/ 0 w 573272"/>
              <a:gd name="connsiteY467" fmla="*/ 894973 h 1044151"/>
              <a:gd name="connsiteX468" fmla="*/ 640 w 573272"/>
              <a:gd name="connsiteY468" fmla="*/ 892271 h 1044151"/>
              <a:gd name="connsiteX469" fmla="*/ 0 w 573272"/>
              <a:gd name="connsiteY469" fmla="*/ 889568 h 1044151"/>
              <a:gd name="connsiteX470" fmla="*/ 640 w 573272"/>
              <a:gd name="connsiteY470" fmla="*/ 886865 h 1044151"/>
              <a:gd name="connsiteX471" fmla="*/ 0 w 573272"/>
              <a:gd name="connsiteY471" fmla="*/ 884162 h 1044151"/>
              <a:gd name="connsiteX472" fmla="*/ 640 w 573272"/>
              <a:gd name="connsiteY472" fmla="*/ 881460 h 1044151"/>
              <a:gd name="connsiteX473" fmla="*/ 0 w 573272"/>
              <a:gd name="connsiteY473" fmla="*/ 878757 h 1044151"/>
              <a:gd name="connsiteX474" fmla="*/ 640 w 573272"/>
              <a:gd name="connsiteY474" fmla="*/ 876054 h 1044151"/>
              <a:gd name="connsiteX475" fmla="*/ 0 w 573272"/>
              <a:gd name="connsiteY475" fmla="*/ 873351 h 1044151"/>
              <a:gd name="connsiteX476" fmla="*/ 640 w 573272"/>
              <a:gd name="connsiteY476" fmla="*/ 870649 h 1044151"/>
              <a:gd name="connsiteX477" fmla="*/ 0 w 573272"/>
              <a:gd name="connsiteY477" fmla="*/ 867946 h 1044151"/>
              <a:gd name="connsiteX478" fmla="*/ 640 w 573272"/>
              <a:gd name="connsiteY478" fmla="*/ 865243 h 1044151"/>
              <a:gd name="connsiteX479" fmla="*/ 0 w 573272"/>
              <a:gd name="connsiteY479" fmla="*/ 862540 h 1044151"/>
              <a:gd name="connsiteX480" fmla="*/ 640 w 573272"/>
              <a:gd name="connsiteY480" fmla="*/ 859838 h 1044151"/>
              <a:gd name="connsiteX481" fmla="*/ 0 w 573272"/>
              <a:gd name="connsiteY481" fmla="*/ 857135 h 1044151"/>
              <a:gd name="connsiteX482" fmla="*/ 640 w 573272"/>
              <a:gd name="connsiteY482" fmla="*/ 854432 h 1044151"/>
              <a:gd name="connsiteX483" fmla="*/ 0 w 573272"/>
              <a:gd name="connsiteY483" fmla="*/ 851730 h 1044151"/>
              <a:gd name="connsiteX484" fmla="*/ 640 w 573272"/>
              <a:gd name="connsiteY484" fmla="*/ 849027 h 1044151"/>
              <a:gd name="connsiteX485" fmla="*/ 0 w 573272"/>
              <a:gd name="connsiteY485" fmla="*/ 846324 h 1044151"/>
              <a:gd name="connsiteX486" fmla="*/ 640 w 573272"/>
              <a:gd name="connsiteY486" fmla="*/ 843621 h 1044151"/>
              <a:gd name="connsiteX487" fmla="*/ 0 w 573272"/>
              <a:gd name="connsiteY487" fmla="*/ 840918 h 1044151"/>
              <a:gd name="connsiteX488" fmla="*/ 640 w 573272"/>
              <a:gd name="connsiteY488" fmla="*/ 838216 h 1044151"/>
              <a:gd name="connsiteX489" fmla="*/ 0 w 573272"/>
              <a:gd name="connsiteY489" fmla="*/ 835513 h 1044151"/>
              <a:gd name="connsiteX490" fmla="*/ 640 w 573272"/>
              <a:gd name="connsiteY490" fmla="*/ 832810 h 1044151"/>
              <a:gd name="connsiteX491" fmla="*/ 0 w 573272"/>
              <a:gd name="connsiteY491" fmla="*/ 830107 h 1044151"/>
              <a:gd name="connsiteX492" fmla="*/ 640 w 573272"/>
              <a:gd name="connsiteY492" fmla="*/ 827405 h 1044151"/>
              <a:gd name="connsiteX493" fmla="*/ 0 w 573272"/>
              <a:gd name="connsiteY493" fmla="*/ 824702 h 1044151"/>
              <a:gd name="connsiteX494" fmla="*/ 640 w 573272"/>
              <a:gd name="connsiteY494" fmla="*/ 821999 h 1044151"/>
              <a:gd name="connsiteX495" fmla="*/ 0 w 573272"/>
              <a:gd name="connsiteY495" fmla="*/ 819296 h 1044151"/>
              <a:gd name="connsiteX496" fmla="*/ 640 w 573272"/>
              <a:gd name="connsiteY496" fmla="*/ 816594 h 1044151"/>
              <a:gd name="connsiteX497" fmla="*/ 0 w 573272"/>
              <a:gd name="connsiteY497" fmla="*/ 813891 h 1044151"/>
              <a:gd name="connsiteX498" fmla="*/ 640 w 573272"/>
              <a:gd name="connsiteY498" fmla="*/ 811188 h 1044151"/>
              <a:gd name="connsiteX499" fmla="*/ 0 w 573272"/>
              <a:gd name="connsiteY499" fmla="*/ 808485 h 1044151"/>
              <a:gd name="connsiteX500" fmla="*/ 640 w 573272"/>
              <a:gd name="connsiteY500" fmla="*/ 805783 h 1044151"/>
              <a:gd name="connsiteX501" fmla="*/ 0 w 573272"/>
              <a:gd name="connsiteY501" fmla="*/ 803080 h 1044151"/>
              <a:gd name="connsiteX502" fmla="*/ 640 w 573272"/>
              <a:gd name="connsiteY502" fmla="*/ 800377 h 1044151"/>
              <a:gd name="connsiteX503" fmla="*/ 0 w 573272"/>
              <a:gd name="connsiteY503" fmla="*/ 797675 h 1044151"/>
              <a:gd name="connsiteX504" fmla="*/ 640 w 573272"/>
              <a:gd name="connsiteY504" fmla="*/ 794972 h 1044151"/>
              <a:gd name="connsiteX505" fmla="*/ 0 w 573272"/>
              <a:gd name="connsiteY505" fmla="*/ 792269 h 1044151"/>
              <a:gd name="connsiteX506" fmla="*/ 640 w 573272"/>
              <a:gd name="connsiteY506" fmla="*/ 789566 h 1044151"/>
              <a:gd name="connsiteX507" fmla="*/ 0 w 573272"/>
              <a:gd name="connsiteY507" fmla="*/ 786864 h 1044151"/>
              <a:gd name="connsiteX508" fmla="*/ 640 w 573272"/>
              <a:gd name="connsiteY508" fmla="*/ 784161 h 1044151"/>
              <a:gd name="connsiteX509" fmla="*/ 0 w 573272"/>
              <a:gd name="connsiteY509" fmla="*/ 781458 h 1044151"/>
              <a:gd name="connsiteX510" fmla="*/ 640 w 573272"/>
              <a:gd name="connsiteY510" fmla="*/ 778755 h 1044151"/>
              <a:gd name="connsiteX511" fmla="*/ 0 w 573272"/>
              <a:gd name="connsiteY511" fmla="*/ 776053 h 1044151"/>
              <a:gd name="connsiteX512" fmla="*/ 640 w 573272"/>
              <a:gd name="connsiteY512" fmla="*/ 773350 h 1044151"/>
              <a:gd name="connsiteX513" fmla="*/ 0 w 573272"/>
              <a:gd name="connsiteY513" fmla="*/ 770647 h 1044151"/>
              <a:gd name="connsiteX514" fmla="*/ 640 w 573272"/>
              <a:gd name="connsiteY514" fmla="*/ 767944 h 1044151"/>
              <a:gd name="connsiteX515" fmla="*/ 0 w 573272"/>
              <a:gd name="connsiteY515" fmla="*/ 765242 h 1044151"/>
              <a:gd name="connsiteX516" fmla="*/ 640 w 573272"/>
              <a:gd name="connsiteY516" fmla="*/ 762539 h 1044151"/>
              <a:gd name="connsiteX517" fmla="*/ 0 w 573272"/>
              <a:gd name="connsiteY517" fmla="*/ 759836 h 1044151"/>
              <a:gd name="connsiteX518" fmla="*/ 640 w 573272"/>
              <a:gd name="connsiteY518" fmla="*/ 757134 h 1044151"/>
              <a:gd name="connsiteX519" fmla="*/ 0 w 573272"/>
              <a:gd name="connsiteY519" fmla="*/ 754431 h 1044151"/>
              <a:gd name="connsiteX520" fmla="*/ 640 w 573272"/>
              <a:gd name="connsiteY520" fmla="*/ 751728 h 1044151"/>
              <a:gd name="connsiteX521" fmla="*/ 0 w 573272"/>
              <a:gd name="connsiteY521" fmla="*/ 749025 h 1044151"/>
              <a:gd name="connsiteX522" fmla="*/ 640 w 573272"/>
              <a:gd name="connsiteY522" fmla="*/ 746323 h 1044151"/>
              <a:gd name="connsiteX523" fmla="*/ 0 w 573272"/>
              <a:gd name="connsiteY523" fmla="*/ 743620 h 1044151"/>
              <a:gd name="connsiteX524" fmla="*/ 640 w 573272"/>
              <a:gd name="connsiteY524" fmla="*/ 740917 h 1044151"/>
              <a:gd name="connsiteX525" fmla="*/ 0 w 573272"/>
              <a:gd name="connsiteY525" fmla="*/ 738214 h 1044151"/>
              <a:gd name="connsiteX526" fmla="*/ 640 w 573272"/>
              <a:gd name="connsiteY526" fmla="*/ 735512 h 1044151"/>
              <a:gd name="connsiteX527" fmla="*/ 0 w 573272"/>
              <a:gd name="connsiteY527" fmla="*/ 732809 h 1044151"/>
              <a:gd name="connsiteX528" fmla="*/ 640 w 573272"/>
              <a:gd name="connsiteY528" fmla="*/ 730106 h 1044151"/>
              <a:gd name="connsiteX529" fmla="*/ 0 w 573272"/>
              <a:gd name="connsiteY529" fmla="*/ 727403 h 1044151"/>
              <a:gd name="connsiteX530" fmla="*/ 640 w 573272"/>
              <a:gd name="connsiteY530" fmla="*/ 724701 h 1044151"/>
              <a:gd name="connsiteX531" fmla="*/ 0 w 573272"/>
              <a:gd name="connsiteY531" fmla="*/ 721998 h 1044151"/>
              <a:gd name="connsiteX532" fmla="*/ 640 w 573272"/>
              <a:gd name="connsiteY532" fmla="*/ 719295 h 1044151"/>
              <a:gd name="connsiteX533" fmla="*/ 0 w 573272"/>
              <a:gd name="connsiteY533" fmla="*/ 716593 h 1044151"/>
              <a:gd name="connsiteX534" fmla="*/ 640 w 573272"/>
              <a:gd name="connsiteY534" fmla="*/ 713890 h 1044151"/>
              <a:gd name="connsiteX535" fmla="*/ 0 w 573272"/>
              <a:gd name="connsiteY535" fmla="*/ 711187 h 1044151"/>
              <a:gd name="connsiteX536" fmla="*/ 640 w 573272"/>
              <a:gd name="connsiteY536" fmla="*/ 708484 h 1044151"/>
              <a:gd name="connsiteX537" fmla="*/ 0 w 573272"/>
              <a:gd name="connsiteY537" fmla="*/ 705782 h 1044151"/>
              <a:gd name="connsiteX538" fmla="*/ 640 w 573272"/>
              <a:gd name="connsiteY538" fmla="*/ 703079 h 1044151"/>
              <a:gd name="connsiteX539" fmla="*/ 0 w 573272"/>
              <a:gd name="connsiteY539" fmla="*/ 700376 h 1044151"/>
              <a:gd name="connsiteX540" fmla="*/ 640 w 573272"/>
              <a:gd name="connsiteY540" fmla="*/ 697673 h 1044151"/>
              <a:gd name="connsiteX541" fmla="*/ 0 w 573272"/>
              <a:gd name="connsiteY541" fmla="*/ 694971 h 1044151"/>
              <a:gd name="connsiteX542" fmla="*/ 640 w 573272"/>
              <a:gd name="connsiteY542" fmla="*/ 692268 h 1044151"/>
              <a:gd name="connsiteX543" fmla="*/ 0 w 573272"/>
              <a:gd name="connsiteY543" fmla="*/ 689565 h 1044151"/>
              <a:gd name="connsiteX544" fmla="*/ 640 w 573272"/>
              <a:gd name="connsiteY544" fmla="*/ 686863 h 1044151"/>
              <a:gd name="connsiteX545" fmla="*/ 0 w 573272"/>
              <a:gd name="connsiteY545" fmla="*/ 684160 h 1044151"/>
              <a:gd name="connsiteX546" fmla="*/ 640 w 573272"/>
              <a:gd name="connsiteY546" fmla="*/ 681457 h 1044151"/>
              <a:gd name="connsiteX547" fmla="*/ 0 w 573272"/>
              <a:gd name="connsiteY547" fmla="*/ 678754 h 1044151"/>
              <a:gd name="connsiteX548" fmla="*/ 640 w 573272"/>
              <a:gd name="connsiteY548" fmla="*/ 676052 h 1044151"/>
              <a:gd name="connsiteX549" fmla="*/ 0 w 573272"/>
              <a:gd name="connsiteY549" fmla="*/ 673349 h 1044151"/>
              <a:gd name="connsiteX550" fmla="*/ 621 w 573272"/>
              <a:gd name="connsiteY550" fmla="*/ 670726 h 1044151"/>
              <a:gd name="connsiteX551" fmla="*/ 0 w 573272"/>
              <a:gd name="connsiteY551" fmla="*/ 668104 h 1044151"/>
              <a:gd name="connsiteX552" fmla="*/ 19 w 573272"/>
              <a:gd name="connsiteY552" fmla="*/ 668023 h 1044151"/>
              <a:gd name="connsiteX553" fmla="*/ 0 w 573272"/>
              <a:gd name="connsiteY553" fmla="*/ 667943 h 1044151"/>
              <a:gd name="connsiteX554" fmla="*/ 621 w 573272"/>
              <a:gd name="connsiteY554" fmla="*/ 665321 h 1044151"/>
              <a:gd name="connsiteX555" fmla="*/ 0 w 573272"/>
              <a:gd name="connsiteY555" fmla="*/ 662698 h 1044151"/>
              <a:gd name="connsiteX556" fmla="*/ 19 w 573272"/>
              <a:gd name="connsiteY556" fmla="*/ 662618 h 1044151"/>
              <a:gd name="connsiteX557" fmla="*/ 0 w 573272"/>
              <a:gd name="connsiteY557" fmla="*/ 662538 h 1044151"/>
              <a:gd name="connsiteX558" fmla="*/ 320 w 573272"/>
              <a:gd name="connsiteY558" fmla="*/ 659835 h 1044151"/>
              <a:gd name="connsiteX559" fmla="*/ 38 w 573272"/>
              <a:gd name="connsiteY559" fmla="*/ 657453 h 1044151"/>
              <a:gd name="connsiteX560" fmla="*/ 0 w 573272"/>
              <a:gd name="connsiteY560" fmla="*/ 657293 h 1044151"/>
              <a:gd name="connsiteX561" fmla="*/ 13 w 573272"/>
              <a:gd name="connsiteY561" fmla="*/ 657239 h 1044151"/>
              <a:gd name="connsiteX562" fmla="*/ 0 w 573272"/>
              <a:gd name="connsiteY562" fmla="*/ 657132 h 1044151"/>
              <a:gd name="connsiteX563" fmla="*/ 320 w 573272"/>
              <a:gd name="connsiteY563" fmla="*/ 654429 h 1044151"/>
              <a:gd name="connsiteX564" fmla="*/ 38 w 573272"/>
              <a:gd name="connsiteY564" fmla="*/ 652048 h 1044151"/>
              <a:gd name="connsiteX565" fmla="*/ 0 w 573272"/>
              <a:gd name="connsiteY565" fmla="*/ 651887 h 1044151"/>
              <a:gd name="connsiteX566" fmla="*/ 13 w 573272"/>
              <a:gd name="connsiteY566" fmla="*/ 651834 h 1044151"/>
              <a:gd name="connsiteX567" fmla="*/ 0 w 573272"/>
              <a:gd name="connsiteY567" fmla="*/ 651727 h 1044151"/>
              <a:gd name="connsiteX568" fmla="*/ 320 w 573272"/>
              <a:gd name="connsiteY568" fmla="*/ 649024 h 1044151"/>
              <a:gd name="connsiteX569" fmla="*/ 38 w 573272"/>
              <a:gd name="connsiteY569" fmla="*/ 646642 h 1044151"/>
              <a:gd name="connsiteX570" fmla="*/ 0 w 573272"/>
              <a:gd name="connsiteY570" fmla="*/ 646482 h 1044151"/>
              <a:gd name="connsiteX571" fmla="*/ 13 w 573272"/>
              <a:gd name="connsiteY571" fmla="*/ 646428 h 1044151"/>
              <a:gd name="connsiteX572" fmla="*/ 0 w 573272"/>
              <a:gd name="connsiteY572" fmla="*/ 646322 h 1044151"/>
              <a:gd name="connsiteX573" fmla="*/ 320 w 573272"/>
              <a:gd name="connsiteY573" fmla="*/ 643618 h 1044151"/>
              <a:gd name="connsiteX574" fmla="*/ 38 w 573272"/>
              <a:gd name="connsiteY574" fmla="*/ 641237 h 1044151"/>
              <a:gd name="connsiteX575" fmla="*/ 0 w 573272"/>
              <a:gd name="connsiteY575" fmla="*/ 641076 h 1044151"/>
              <a:gd name="connsiteX576" fmla="*/ 13 w 573272"/>
              <a:gd name="connsiteY576" fmla="*/ 641023 h 1044151"/>
              <a:gd name="connsiteX577" fmla="*/ 0 w 573272"/>
              <a:gd name="connsiteY577" fmla="*/ 640916 h 1044151"/>
              <a:gd name="connsiteX578" fmla="*/ 320 w 573272"/>
              <a:gd name="connsiteY578" fmla="*/ 638213 h 1044151"/>
              <a:gd name="connsiteX579" fmla="*/ 38 w 573272"/>
              <a:gd name="connsiteY579" fmla="*/ 635832 h 1044151"/>
              <a:gd name="connsiteX580" fmla="*/ 0 w 573272"/>
              <a:gd name="connsiteY580" fmla="*/ 635671 h 1044151"/>
              <a:gd name="connsiteX581" fmla="*/ 13 w 573272"/>
              <a:gd name="connsiteY581" fmla="*/ 635617 h 1044151"/>
              <a:gd name="connsiteX582" fmla="*/ 0 w 573272"/>
              <a:gd name="connsiteY582" fmla="*/ 635510 h 1044151"/>
              <a:gd name="connsiteX583" fmla="*/ 320 w 573272"/>
              <a:gd name="connsiteY583" fmla="*/ 632808 h 1044151"/>
              <a:gd name="connsiteX584" fmla="*/ 38 w 573272"/>
              <a:gd name="connsiteY584" fmla="*/ 630426 h 1044151"/>
              <a:gd name="connsiteX585" fmla="*/ 0 w 573272"/>
              <a:gd name="connsiteY585" fmla="*/ 630265 h 1044151"/>
              <a:gd name="connsiteX586" fmla="*/ 13 w 573272"/>
              <a:gd name="connsiteY586" fmla="*/ 630212 h 1044151"/>
              <a:gd name="connsiteX587" fmla="*/ 0 w 573272"/>
              <a:gd name="connsiteY587" fmla="*/ 630105 h 1044151"/>
              <a:gd name="connsiteX588" fmla="*/ 320 w 573272"/>
              <a:gd name="connsiteY588" fmla="*/ 627402 h 1044151"/>
              <a:gd name="connsiteX589" fmla="*/ 38 w 573272"/>
              <a:gd name="connsiteY589" fmla="*/ 625021 h 1044151"/>
              <a:gd name="connsiteX590" fmla="*/ 0 w 573272"/>
              <a:gd name="connsiteY590" fmla="*/ 624860 h 1044151"/>
              <a:gd name="connsiteX591" fmla="*/ 13 w 573272"/>
              <a:gd name="connsiteY591" fmla="*/ 624806 h 1044151"/>
              <a:gd name="connsiteX592" fmla="*/ 0 w 573272"/>
              <a:gd name="connsiteY592" fmla="*/ 624699 h 1044151"/>
              <a:gd name="connsiteX593" fmla="*/ 320 w 573272"/>
              <a:gd name="connsiteY593" fmla="*/ 621997 h 1044151"/>
              <a:gd name="connsiteX594" fmla="*/ 38 w 573272"/>
              <a:gd name="connsiteY594" fmla="*/ 619615 h 1044151"/>
              <a:gd name="connsiteX595" fmla="*/ 0 w 573272"/>
              <a:gd name="connsiteY595" fmla="*/ 619454 h 1044151"/>
              <a:gd name="connsiteX596" fmla="*/ 13 w 573272"/>
              <a:gd name="connsiteY596" fmla="*/ 619401 h 1044151"/>
              <a:gd name="connsiteX597" fmla="*/ 0 w 573272"/>
              <a:gd name="connsiteY597" fmla="*/ 619294 h 1044151"/>
              <a:gd name="connsiteX598" fmla="*/ 320 w 573272"/>
              <a:gd name="connsiteY598" fmla="*/ 616591 h 1044151"/>
              <a:gd name="connsiteX599" fmla="*/ 38 w 573272"/>
              <a:gd name="connsiteY599" fmla="*/ 614210 h 1044151"/>
              <a:gd name="connsiteX600" fmla="*/ 0 w 573272"/>
              <a:gd name="connsiteY600" fmla="*/ 614049 h 1044151"/>
              <a:gd name="connsiteX601" fmla="*/ 13 w 573272"/>
              <a:gd name="connsiteY601" fmla="*/ 613995 h 1044151"/>
              <a:gd name="connsiteX602" fmla="*/ 0 w 573272"/>
              <a:gd name="connsiteY602" fmla="*/ 613888 h 1044151"/>
              <a:gd name="connsiteX603" fmla="*/ 320 w 573272"/>
              <a:gd name="connsiteY603" fmla="*/ 611186 h 1044151"/>
              <a:gd name="connsiteX604" fmla="*/ 38 w 573272"/>
              <a:gd name="connsiteY604" fmla="*/ 608804 h 1044151"/>
              <a:gd name="connsiteX605" fmla="*/ 0 w 573272"/>
              <a:gd name="connsiteY605" fmla="*/ 608643 h 1044151"/>
              <a:gd name="connsiteX606" fmla="*/ 13 w 573272"/>
              <a:gd name="connsiteY606" fmla="*/ 608590 h 1044151"/>
              <a:gd name="connsiteX607" fmla="*/ 0 w 573272"/>
              <a:gd name="connsiteY607" fmla="*/ 608483 h 1044151"/>
              <a:gd name="connsiteX608" fmla="*/ 320 w 573272"/>
              <a:gd name="connsiteY608" fmla="*/ 605780 h 1044151"/>
              <a:gd name="connsiteX609" fmla="*/ 38 w 573272"/>
              <a:gd name="connsiteY609" fmla="*/ 603399 h 1044151"/>
              <a:gd name="connsiteX610" fmla="*/ 0 w 573272"/>
              <a:gd name="connsiteY610" fmla="*/ 603238 h 1044151"/>
              <a:gd name="connsiteX611" fmla="*/ 13 w 573272"/>
              <a:gd name="connsiteY611" fmla="*/ 603184 h 1044151"/>
              <a:gd name="connsiteX612" fmla="*/ 0 w 573272"/>
              <a:gd name="connsiteY612" fmla="*/ 603077 h 1044151"/>
              <a:gd name="connsiteX613" fmla="*/ 320 w 573272"/>
              <a:gd name="connsiteY613" fmla="*/ 600375 h 1044151"/>
              <a:gd name="connsiteX614" fmla="*/ 38 w 573272"/>
              <a:gd name="connsiteY614" fmla="*/ 597993 h 1044151"/>
              <a:gd name="connsiteX615" fmla="*/ 0 w 573272"/>
              <a:gd name="connsiteY615" fmla="*/ 597833 h 1044151"/>
              <a:gd name="connsiteX616" fmla="*/ 13 w 573272"/>
              <a:gd name="connsiteY616" fmla="*/ 597779 h 1044151"/>
              <a:gd name="connsiteX617" fmla="*/ 0 w 573272"/>
              <a:gd name="connsiteY617" fmla="*/ 597672 h 1044151"/>
              <a:gd name="connsiteX618" fmla="*/ 320 w 573272"/>
              <a:gd name="connsiteY618" fmla="*/ 594969 h 1044151"/>
              <a:gd name="connsiteX619" fmla="*/ 38 w 573272"/>
              <a:gd name="connsiteY619" fmla="*/ 592588 h 1044151"/>
              <a:gd name="connsiteX620" fmla="*/ 0 w 573272"/>
              <a:gd name="connsiteY620" fmla="*/ 592427 h 1044151"/>
              <a:gd name="connsiteX621" fmla="*/ 13 w 573272"/>
              <a:gd name="connsiteY621" fmla="*/ 592374 h 1044151"/>
              <a:gd name="connsiteX622" fmla="*/ 0 w 573272"/>
              <a:gd name="connsiteY622" fmla="*/ 592267 h 1044151"/>
              <a:gd name="connsiteX623" fmla="*/ 320 w 573272"/>
              <a:gd name="connsiteY623" fmla="*/ 589564 h 1044151"/>
              <a:gd name="connsiteX624" fmla="*/ 38 w 573272"/>
              <a:gd name="connsiteY624" fmla="*/ 587182 h 1044151"/>
              <a:gd name="connsiteX625" fmla="*/ 0 w 573272"/>
              <a:gd name="connsiteY625" fmla="*/ 587021 h 1044151"/>
              <a:gd name="connsiteX626" fmla="*/ 13 w 573272"/>
              <a:gd name="connsiteY626" fmla="*/ 586968 h 1044151"/>
              <a:gd name="connsiteX627" fmla="*/ 0 w 573272"/>
              <a:gd name="connsiteY627" fmla="*/ 586861 h 1044151"/>
              <a:gd name="connsiteX628" fmla="*/ 320 w 573272"/>
              <a:gd name="connsiteY628" fmla="*/ 584158 h 1044151"/>
              <a:gd name="connsiteX629" fmla="*/ 38 w 573272"/>
              <a:gd name="connsiteY629" fmla="*/ 581777 h 1044151"/>
              <a:gd name="connsiteX630" fmla="*/ 0 w 573272"/>
              <a:gd name="connsiteY630" fmla="*/ 581616 h 1044151"/>
              <a:gd name="connsiteX631" fmla="*/ 13 w 573272"/>
              <a:gd name="connsiteY631" fmla="*/ 581563 h 1044151"/>
              <a:gd name="connsiteX632" fmla="*/ 0 w 573272"/>
              <a:gd name="connsiteY632" fmla="*/ 581456 h 1044151"/>
              <a:gd name="connsiteX633" fmla="*/ 320 w 573272"/>
              <a:gd name="connsiteY633" fmla="*/ 578753 h 1044151"/>
              <a:gd name="connsiteX634" fmla="*/ 38 w 573272"/>
              <a:gd name="connsiteY634" fmla="*/ 576371 h 1044151"/>
              <a:gd name="connsiteX635" fmla="*/ 0 w 573272"/>
              <a:gd name="connsiteY635" fmla="*/ 576210 h 1044151"/>
              <a:gd name="connsiteX636" fmla="*/ 13 w 573272"/>
              <a:gd name="connsiteY636" fmla="*/ 576157 h 1044151"/>
              <a:gd name="connsiteX637" fmla="*/ 0 w 573272"/>
              <a:gd name="connsiteY637" fmla="*/ 576050 h 1044151"/>
              <a:gd name="connsiteX638" fmla="*/ 320 w 573272"/>
              <a:gd name="connsiteY638" fmla="*/ 573347 h 1044151"/>
              <a:gd name="connsiteX639" fmla="*/ 38 w 573272"/>
              <a:gd name="connsiteY639" fmla="*/ 570965 h 1044151"/>
              <a:gd name="connsiteX640" fmla="*/ 0 w 573272"/>
              <a:gd name="connsiteY640" fmla="*/ 570805 h 1044151"/>
              <a:gd name="connsiteX641" fmla="*/ 13 w 573272"/>
              <a:gd name="connsiteY641" fmla="*/ 570751 h 1044151"/>
              <a:gd name="connsiteX642" fmla="*/ 0 w 573272"/>
              <a:gd name="connsiteY642" fmla="*/ 570645 h 1044151"/>
              <a:gd name="connsiteX643" fmla="*/ 320 w 573272"/>
              <a:gd name="connsiteY643" fmla="*/ 567942 h 1044151"/>
              <a:gd name="connsiteX644" fmla="*/ 38 w 573272"/>
              <a:gd name="connsiteY644" fmla="*/ 565560 h 1044151"/>
              <a:gd name="connsiteX645" fmla="*/ 0 w 573272"/>
              <a:gd name="connsiteY645" fmla="*/ 565399 h 1044151"/>
              <a:gd name="connsiteX646" fmla="*/ 13 w 573272"/>
              <a:gd name="connsiteY646" fmla="*/ 565346 h 1044151"/>
              <a:gd name="connsiteX647" fmla="*/ 0 w 573272"/>
              <a:gd name="connsiteY647" fmla="*/ 565239 h 1044151"/>
              <a:gd name="connsiteX648" fmla="*/ 320 w 573272"/>
              <a:gd name="connsiteY648" fmla="*/ 562536 h 1044151"/>
              <a:gd name="connsiteX649" fmla="*/ 38 w 573272"/>
              <a:gd name="connsiteY649" fmla="*/ 560154 h 1044151"/>
              <a:gd name="connsiteX650" fmla="*/ 0 w 573272"/>
              <a:gd name="connsiteY650" fmla="*/ 559994 h 1044151"/>
              <a:gd name="connsiteX651" fmla="*/ 13 w 573272"/>
              <a:gd name="connsiteY651" fmla="*/ 559940 h 1044151"/>
              <a:gd name="connsiteX652" fmla="*/ 0 w 573272"/>
              <a:gd name="connsiteY652" fmla="*/ 559834 h 1044151"/>
              <a:gd name="connsiteX653" fmla="*/ 320 w 573272"/>
              <a:gd name="connsiteY653" fmla="*/ 557131 h 1044151"/>
              <a:gd name="connsiteX654" fmla="*/ 38 w 573272"/>
              <a:gd name="connsiteY654" fmla="*/ 554749 h 1044151"/>
              <a:gd name="connsiteX655" fmla="*/ 0 w 573272"/>
              <a:gd name="connsiteY655" fmla="*/ 554588 h 1044151"/>
              <a:gd name="connsiteX656" fmla="*/ 13 w 573272"/>
              <a:gd name="connsiteY656" fmla="*/ 554535 h 1044151"/>
              <a:gd name="connsiteX657" fmla="*/ 0 w 573272"/>
              <a:gd name="connsiteY657" fmla="*/ 554428 h 1044151"/>
              <a:gd name="connsiteX658" fmla="*/ 320 w 573272"/>
              <a:gd name="connsiteY658" fmla="*/ 551726 h 1044151"/>
              <a:gd name="connsiteX659" fmla="*/ 38 w 573272"/>
              <a:gd name="connsiteY659" fmla="*/ 549344 h 1044151"/>
              <a:gd name="connsiteX660" fmla="*/ 0 w 573272"/>
              <a:gd name="connsiteY660" fmla="*/ 549183 h 1044151"/>
              <a:gd name="connsiteX661" fmla="*/ 13 w 573272"/>
              <a:gd name="connsiteY661" fmla="*/ 549130 h 1044151"/>
              <a:gd name="connsiteX662" fmla="*/ 0 w 573272"/>
              <a:gd name="connsiteY662" fmla="*/ 549023 h 1044151"/>
              <a:gd name="connsiteX663" fmla="*/ 320 w 573272"/>
              <a:gd name="connsiteY663" fmla="*/ 546320 h 1044151"/>
              <a:gd name="connsiteX664" fmla="*/ 38 w 573272"/>
              <a:gd name="connsiteY664" fmla="*/ 543938 h 1044151"/>
              <a:gd name="connsiteX665" fmla="*/ 0 w 573272"/>
              <a:gd name="connsiteY665" fmla="*/ 543778 h 1044151"/>
              <a:gd name="connsiteX666" fmla="*/ 13 w 573272"/>
              <a:gd name="connsiteY666" fmla="*/ 543724 h 1044151"/>
              <a:gd name="connsiteX667" fmla="*/ 0 w 573272"/>
              <a:gd name="connsiteY667" fmla="*/ 543617 h 1044151"/>
              <a:gd name="connsiteX668" fmla="*/ 320 w 573272"/>
              <a:gd name="connsiteY668" fmla="*/ 540915 h 1044151"/>
              <a:gd name="connsiteX669" fmla="*/ 38 w 573272"/>
              <a:gd name="connsiteY669" fmla="*/ 538533 h 1044151"/>
              <a:gd name="connsiteX670" fmla="*/ 0 w 573272"/>
              <a:gd name="connsiteY670" fmla="*/ 538372 h 1044151"/>
              <a:gd name="connsiteX671" fmla="*/ 13 w 573272"/>
              <a:gd name="connsiteY671" fmla="*/ 538319 h 1044151"/>
              <a:gd name="connsiteX672" fmla="*/ 0 w 573272"/>
              <a:gd name="connsiteY672" fmla="*/ 538212 h 1044151"/>
              <a:gd name="connsiteX673" fmla="*/ 320 w 573272"/>
              <a:gd name="connsiteY673" fmla="*/ 535509 h 1044151"/>
              <a:gd name="connsiteX674" fmla="*/ 38 w 573272"/>
              <a:gd name="connsiteY674" fmla="*/ 533127 h 1044151"/>
              <a:gd name="connsiteX675" fmla="*/ 0 w 573272"/>
              <a:gd name="connsiteY675" fmla="*/ 532967 h 1044151"/>
              <a:gd name="connsiteX676" fmla="*/ 13 w 573272"/>
              <a:gd name="connsiteY676" fmla="*/ 532913 h 1044151"/>
              <a:gd name="connsiteX677" fmla="*/ 0 w 573272"/>
              <a:gd name="connsiteY677" fmla="*/ 532806 h 1044151"/>
              <a:gd name="connsiteX678" fmla="*/ 320 w 573272"/>
              <a:gd name="connsiteY678" fmla="*/ 530104 h 1044151"/>
              <a:gd name="connsiteX679" fmla="*/ 38 w 573272"/>
              <a:gd name="connsiteY679" fmla="*/ 527721 h 1044151"/>
              <a:gd name="connsiteX680" fmla="*/ 0 w 573272"/>
              <a:gd name="connsiteY680" fmla="*/ 527561 h 1044151"/>
              <a:gd name="connsiteX681" fmla="*/ 13 w 573272"/>
              <a:gd name="connsiteY681" fmla="*/ 527508 h 1044151"/>
              <a:gd name="connsiteX682" fmla="*/ 0 w 573272"/>
              <a:gd name="connsiteY682" fmla="*/ 527401 h 1044151"/>
              <a:gd name="connsiteX683" fmla="*/ 320 w 573272"/>
              <a:gd name="connsiteY683" fmla="*/ 524698 h 1044151"/>
              <a:gd name="connsiteX684" fmla="*/ 38 w 573272"/>
              <a:gd name="connsiteY684" fmla="*/ 522316 h 1044151"/>
              <a:gd name="connsiteX685" fmla="*/ 0 w 573272"/>
              <a:gd name="connsiteY685" fmla="*/ 522156 h 1044151"/>
              <a:gd name="connsiteX686" fmla="*/ 13 w 573272"/>
              <a:gd name="connsiteY686" fmla="*/ 522102 h 1044151"/>
              <a:gd name="connsiteX687" fmla="*/ 0 w 573272"/>
              <a:gd name="connsiteY687" fmla="*/ 521995 h 1044151"/>
              <a:gd name="connsiteX688" fmla="*/ 320 w 573272"/>
              <a:gd name="connsiteY688" fmla="*/ 519293 h 1044151"/>
              <a:gd name="connsiteX689" fmla="*/ 38 w 573272"/>
              <a:gd name="connsiteY689" fmla="*/ 516911 h 1044151"/>
              <a:gd name="connsiteX690" fmla="*/ 0 w 573272"/>
              <a:gd name="connsiteY690" fmla="*/ 516750 h 1044151"/>
              <a:gd name="connsiteX691" fmla="*/ 13 w 573272"/>
              <a:gd name="connsiteY691" fmla="*/ 516697 h 1044151"/>
              <a:gd name="connsiteX692" fmla="*/ 0 w 573272"/>
              <a:gd name="connsiteY692" fmla="*/ 516590 h 1044151"/>
              <a:gd name="connsiteX693" fmla="*/ 320 w 573272"/>
              <a:gd name="connsiteY693" fmla="*/ 513887 h 1044151"/>
              <a:gd name="connsiteX694" fmla="*/ 38 w 573272"/>
              <a:gd name="connsiteY694" fmla="*/ 511505 h 1044151"/>
              <a:gd name="connsiteX695" fmla="*/ 0 w 573272"/>
              <a:gd name="connsiteY695" fmla="*/ 511345 h 1044151"/>
              <a:gd name="connsiteX696" fmla="*/ 13 w 573272"/>
              <a:gd name="connsiteY696" fmla="*/ 511291 h 1044151"/>
              <a:gd name="connsiteX697" fmla="*/ 0 w 573272"/>
              <a:gd name="connsiteY697" fmla="*/ 511185 h 1044151"/>
              <a:gd name="connsiteX698" fmla="*/ 320 w 573272"/>
              <a:gd name="connsiteY698" fmla="*/ 508482 h 1044151"/>
              <a:gd name="connsiteX699" fmla="*/ 38 w 573272"/>
              <a:gd name="connsiteY699" fmla="*/ 506100 h 1044151"/>
              <a:gd name="connsiteX700" fmla="*/ 0 w 573272"/>
              <a:gd name="connsiteY700" fmla="*/ 505939 h 1044151"/>
              <a:gd name="connsiteX701" fmla="*/ 13 w 573272"/>
              <a:gd name="connsiteY701" fmla="*/ 505886 h 1044151"/>
              <a:gd name="connsiteX702" fmla="*/ 0 w 573272"/>
              <a:gd name="connsiteY702" fmla="*/ 505779 h 1044151"/>
              <a:gd name="connsiteX703" fmla="*/ 320 w 573272"/>
              <a:gd name="connsiteY703" fmla="*/ 503076 h 1044151"/>
              <a:gd name="connsiteX704" fmla="*/ 38 w 573272"/>
              <a:gd name="connsiteY704" fmla="*/ 500694 h 1044151"/>
              <a:gd name="connsiteX705" fmla="*/ 0 w 573272"/>
              <a:gd name="connsiteY705" fmla="*/ 500534 h 1044151"/>
              <a:gd name="connsiteX706" fmla="*/ 13 w 573272"/>
              <a:gd name="connsiteY706" fmla="*/ 500480 h 1044151"/>
              <a:gd name="connsiteX707" fmla="*/ 0 w 573272"/>
              <a:gd name="connsiteY707" fmla="*/ 500374 h 1044151"/>
              <a:gd name="connsiteX708" fmla="*/ 320 w 573272"/>
              <a:gd name="connsiteY708" fmla="*/ 497671 h 1044151"/>
              <a:gd name="connsiteX709" fmla="*/ 38 w 573272"/>
              <a:gd name="connsiteY709" fmla="*/ 495289 h 1044151"/>
              <a:gd name="connsiteX710" fmla="*/ 0 w 573272"/>
              <a:gd name="connsiteY710" fmla="*/ 495128 h 1044151"/>
              <a:gd name="connsiteX711" fmla="*/ 13 w 573272"/>
              <a:gd name="connsiteY711" fmla="*/ 495075 h 1044151"/>
              <a:gd name="connsiteX712" fmla="*/ 0 w 573272"/>
              <a:gd name="connsiteY712" fmla="*/ 494968 h 1044151"/>
              <a:gd name="connsiteX713" fmla="*/ 320 w 573272"/>
              <a:gd name="connsiteY713" fmla="*/ 492265 h 1044151"/>
              <a:gd name="connsiteX714" fmla="*/ 38 w 573272"/>
              <a:gd name="connsiteY714" fmla="*/ 489883 h 1044151"/>
              <a:gd name="connsiteX715" fmla="*/ 0 w 573272"/>
              <a:gd name="connsiteY715" fmla="*/ 489723 h 1044151"/>
              <a:gd name="connsiteX716" fmla="*/ 13 w 573272"/>
              <a:gd name="connsiteY716" fmla="*/ 489669 h 1044151"/>
              <a:gd name="connsiteX717" fmla="*/ 0 w 573272"/>
              <a:gd name="connsiteY717" fmla="*/ 489563 h 1044151"/>
              <a:gd name="connsiteX718" fmla="*/ 320 w 573272"/>
              <a:gd name="connsiteY718" fmla="*/ 486860 h 1044151"/>
              <a:gd name="connsiteX719" fmla="*/ 38 w 573272"/>
              <a:gd name="connsiteY719" fmla="*/ 484478 h 1044151"/>
              <a:gd name="connsiteX720" fmla="*/ 0 w 573272"/>
              <a:gd name="connsiteY720" fmla="*/ 484317 h 1044151"/>
              <a:gd name="connsiteX721" fmla="*/ 13 w 573272"/>
              <a:gd name="connsiteY721" fmla="*/ 484264 h 1044151"/>
              <a:gd name="connsiteX722" fmla="*/ 0 w 573272"/>
              <a:gd name="connsiteY722" fmla="*/ 484157 h 1044151"/>
              <a:gd name="connsiteX723" fmla="*/ 320 w 573272"/>
              <a:gd name="connsiteY723" fmla="*/ 481454 h 1044151"/>
              <a:gd name="connsiteX724" fmla="*/ 38 w 573272"/>
              <a:gd name="connsiteY724" fmla="*/ 479072 h 1044151"/>
              <a:gd name="connsiteX725" fmla="*/ 0 w 573272"/>
              <a:gd name="connsiteY725" fmla="*/ 478912 h 1044151"/>
              <a:gd name="connsiteX726" fmla="*/ 13 w 573272"/>
              <a:gd name="connsiteY726" fmla="*/ 478859 h 1044151"/>
              <a:gd name="connsiteX727" fmla="*/ 0 w 573272"/>
              <a:gd name="connsiteY727" fmla="*/ 478752 h 1044151"/>
              <a:gd name="connsiteX728" fmla="*/ 320 w 573272"/>
              <a:gd name="connsiteY728" fmla="*/ 476049 h 1044151"/>
              <a:gd name="connsiteX729" fmla="*/ 38 w 573272"/>
              <a:gd name="connsiteY729" fmla="*/ 473667 h 1044151"/>
              <a:gd name="connsiteX730" fmla="*/ 0 w 573272"/>
              <a:gd name="connsiteY730" fmla="*/ 473506 h 1044151"/>
              <a:gd name="connsiteX731" fmla="*/ 13 w 573272"/>
              <a:gd name="connsiteY731" fmla="*/ 473453 h 1044151"/>
              <a:gd name="connsiteX732" fmla="*/ 0 w 573272"/>
              <a:gd name="connsiteY732" fmla="*/ 473346 h 1044151"/>
              <a:gd name="connsiteX733" fmla="*/ 320 w 573272"/>
              <a:gd name="connsiteY733" fmla="*/ 470643 h 1044151"/>
              <a:gd name="connsiteX734" fmla="*/ 38 w 573272"/>
              <a:gd name="connsiteY734" fmla="*/ 468262 h 1044151"/>
              <a:gd name="connsiteX735" fmla="*/ 0 w 573272"/>
              <a:gd name="connsiteY735" fmla="*/ 468101 h 1044151"/>
              <a:gd name="connsiteX736" fmla="*/ 13 w 573272"/>
              <a:gd name="connsiteY736" fmla="*/ 468048 h 1044151"/>
              <a:gd name="connsiteX737" fmla="*/ 0 w 573272"/>
              <a:gd name="connsiteY737" fmla="*/ 467940 h 1044151"/>
              <a:gd name="connsiteX738" fmla="*/ 320 w 573272"/>
              <a:gd name="connsiteY738" fmla="*/ 465238 h 1044151"/>
              <a:gd name="connsiteX739" fmla="*/ 38 w 573272"/>
              <a:gd name="connsiteY739" fmla="*/ 462856 h 1044151"/>
              <a:gd name="connsiteX740" fmla="*/ 0 w 573272"/>
              <a:gd name="connsiteY740" fmla="*/ 462696 h 1044151"/>
              <a:gd name="connsiteX741" fmla="*/ 13 w 573272"/>
              <a:gd name="connsiteY741" fmla="*/ 462642 h 1044151"/>
              <a:gd name="connsiteX742" fmla="*/ 0 w 573272"/>
              <a:gd name="connsiteY742" fmla="*/ 462535 h 1044151"/>
              <a:gd name="connsiteX743" fmla="*/ 320 w 573272"/>
              <a:gd name="connsiteY743" fmla="*/ 459833 h 1044151"/>
              <a:gd name="connsiteX744" fmla="*/ 38 w 573272"/>
              <a:gd name="connsiteY744" fmla="*/ 457450 h 1044151"/>
              <a:gd name="connsiteX745" fmla="*/ 0 w 573272"/>
              <a:gd name="connsiteY745" fmla="*/ 457290 h 1044151"/>
              <a:gd name="connsiteX746" fmla="*/ 13 w 573272"/>
              <a:gd name="connsiteY746" fmla="*/ 457237 h 1044151"/>
              <a:gd name="connsiteX747" fmla="*/ 0 w 573272"/>
              <a:gd name="connsiteY747" fmla="*/ 457130 h 1044151"/>
              <a:gd name="connsiteX748" fmla="*/ 320 w 573272"/>
              <a:gd name="connsiteY748" fmla="*/ 454427 h 1044151"/>
              <a:gd name="connsiteX749" fmla="*/ 38 w 573272"/>
              <a:gd name="connsiteY749" fmla="*/ 452045 h 1044151"/>
              <a:gd name="connsiteX750" fmla="*/ 0 w 573272"/>
              <a:gd name="connsiteY750" fmla="*/ 451885 h 1044151"/>
              <a:gd name="connsiteX751" fmla="*/ 13 w 573272"/>
              <a:gd name="connsiteY751" fmla="*/ 451831 h 1044151"/>
              <a:gd name="connsiteX752" fmla="*/ 0 w 573272"/>
              <a:gd name="connsiteY752" fmla="*/ 451724 h 1044151"/>
              <a:gd name="connsiteX753" fmla="*/ 320 w 573272"/>
              <a:gd name="connsiteY753" fmla="*/ 449021 h 1044151"/>
              <a:gd name="connsiteX754" fmla="*/ 38 w 573272"/>
              <a:gd name="connsiteY754" fmla="*/ 446640 h 1044151"/>
              <a:gd name="connsiteX755" fmla="*/ 0 w 573272"/>
              <a:gd name="connsiteY755" fmla="*/ 446479 h 1044151"/>
              <a:gd name="connsiteX756" fmla="*/ 13 w 573272"/>
              <a:gd name="connsiteY756" fmla="*/ 446426 h 1044151"/>
              <a:gd name="connsiteX757" fmla="*/ 0 w 573272"/>
              <a:gd name="connsiteY757" fmla="*/ 446319 h 1044151"/>
              <a:gd name="connsiteX758" fmla="*/ 320 w 573272"/>
              <a:gd name="connsiteY758" fmla="*/ 443616 h 1044151"/>
              <a:gd name="connsiteX759" fmla="*/ 38 w 573272"/>
              <a:gd name="connsiteY759" fmla="*/ 441234 h 1044151"/>
              <a:gd name="connsiteX760" fmla="*/ 0 w 573272"/>
              <a:gd name="connsiteY760" fmla="*/ 441074 h 1044151"/>
              <a:gd name="connsiteX761" fmla="*/ 13 w 573272"/>
              <a:gd name="connsiteY761" fmla="*/ 441020 h 1044151"/>
              <a:gd name="connsiteX762" fmla="*/ 0 w 573272"/>
              <a:gd name="connsiteY762" fmla="*/ 440913 h 1044151"/>
              <a:gd name="connsiteX763" fmla="*/ 320 w 573272"/>
              <a:gd name="connsiteY763" fmla="*/ 438210 h 1044151"/>
              <a:gd name="connsiteX764" fmla="*/ 38 w 573272"/>
              <a:gd name="connsiteY764" fmla="*/ 435829 h 1044151"/>
              <a:gd name="connsiteX765" fmla="*/ 0 w 573272"/>
              <a:gd name="connsiteY765" fmla="*/ 435668 h 1044151"/>
              <a:gd name="connsiteX766" fmla="*/ 13 w 573272"/>
              <a:gd name="connsiteY766" fmla="*/ 435615 h 1044151"/>
              <a:gd name="connsiteX767" fmla="*/ 0 w 573272"/>
              <a:gd name="connsiteY767" fmla="*/ 435508 h 1044151"/>
              <a:gd name="connsiteX768" fmla="*/ 320 w 573272"/>
              <a:gd name="connsiteY768" fmla="*/ 432805 h 1044151"/>
              <a:gd name="connsiteX769" fmla="*/ 38 w 573272"/>
              <a:gd name="connsiteY769" fmla="*/ 430424 h 1044151"/>
              <a:gd name="connsiteX770" fmla="*/ 0 w 573272"/>
              <a:gd name="connsiteY770" fmla="*/ 430263 h 1044151"/>
              <a:gd name="connsiteX771" fmla="*/ 13 w 573272"/>
              <a:gd name="connsiteY771" fmla="*/ 430209 h 1044151"/>
              <a:gd name="connsiteX772" fmla="*/ 0 w 573272"/>
              <a:gd name="connsiteY772" fmla="*/ 430102 h 1044151"/>
              <a:gd name="connsiteX773" fmla="*/ 320 w 573272"/>
              <a:gd name="connsiteY773" fmla="*/ 427400 h 1044151"/>
              <a:gd name="connsiteX774" fmla="*/ 38 w 573272"/>
              <a:gd name="connsiteY774" fmla="*/ 425018 h 1044151"/>
              <a:gd name="connsiteX775" fmla="*/ 0 w 573272"/>
              <a:gd name="connsiteY775" fmla="*/ 424857 h 1044151"/>
              <a:gd name="connsiteX776" fmla="*/ 13 w 573272"/>
              <a:gd name="connsiteY776" fmla="*/ 424804 h 1044151"/>
              <a:gd name="connsiteX777" fmla="*/ 0 w 573272"/>
              <a:gd name="connsiteY777" fmla="*/ 424697 h 1044151"/>
              <a:gd name="connsiteX778" fmla="*/ 320 w 573272"/>
              <a:gd name="connsiteY778" fmla="*/ 421994 h 1044151"/>
              <a:gd name="connsiteX779" fmla="*/ 38 w 573272"/>
              <a:gd name="connsiteY779" fmla="*/ 419613 h 1044151"/>
              <a:gd name="connsiteX780" fmla="*/ 0 w 573272"/>
              <a:gd name="connsiteY780" fmla="*/ 419452 h 1044151"/>
              <a:gd name="connsiteX781" fmla="*/ 13 w 573272"/>
              <a:gd name="connsiteY781" fmla="*/ 419398 h 1044151"/>
              <a:gd name="connsiteX782" fmla="*/ 0 w 573272"/>
              <a:gd name="connsiteY782" fmla="*/ 419291 h 1044151"/>
              <a:gd name="connsiteX783" fmla="*/ 320 w 573272"/>
              <a:gd name="connsiteY783" fmla="*/ 416589 h 1044151"/>
              <a:gd name="connsiteX784" fmla="*/ 38 w 573272"/>
              <a:gd name="connsiteY784" fmla="*/ 414207 h 1044151"/>
              <a:gd name="connsiteX785" fmla="*/ 0 w 573272"/>
              <a:gd name="connsiteY785" fmla="*/ 414046 h 1044151"/>
              <a:gd name="connsiteX786" fmla="*/ 13 w 573272"/>
              <a:gd name="connsiteY786" fmla="*/ 413993 h 1044151"/>
              <a:gd name="connsiteX787" fmla="*/ 0 w 573272"/>
              <a:gd name="connsiteY787" fmla="*/ 413886 h 1044151"/>
              <a:gd name="connsiteX788" fmla="*/ 320 w 573272"/>
              <a:gd name="connsiteY788" fmla="*/ 411183 h 1044151"/>
              <a:gd name="connsiteX789" fmla="*/ 38 w 573272"/>
              <a:gd name="connsiteY789" fmla="*/ 408802 h 1044151"/>
              <a:gd name="connsiteX790" fmla="*/ 0 w 573272"/>
              <a:gd name="connsiteY790" fmla="*/ 408641 h 1044151"/>
              <a:gd name="connsiteX791" fmla="*/ 10 w 573272"/>
              <a:gd name="connsiteY791" fmla="*/ 408561 h 1044151"/>
              <a:gd name="connsiteX792" fmla="*/ 0 w 573272"/>
              <a:gd name="connsiteY792" fmla="*/ 408480 h 1044151"/>
              <a:gd name="connsiteX793" fmla="*/ 311 w 573272"/>
              <a:gd name="connsiteY793" fmla="*/ 405858 h 1044151"/>
              <a:gd name="connsiteX794" fmla="*/ 0 w 573272"/>
              <a:gd name="connsiteY794" fmla="*/ 403235 h 1044151"/>
              <a:gd name="connsiteX795" fmla="*/ 10 w 573272"/>
              <a:gd name="connsiteY795" fmla="*/ 403155 h 1044151"/>
              <a:gd name="connsiteX796" fmla="*/ 0 w 573272"/>
              <a:gd name="connsiteY796" fmla="*/ 403075 h 1044151"/>
              <a:gd name="connsiteX797" fmla="*/ 311 w 573272"/>
              <a:gd name="connsiteY797" fmla="*/ 400452 h 1044151"/>
              <a:gd name="connsiteX798" fmla="*/ 0 w 573272"/>
              <a:gd name="connsiteY798" fmla="*/ 397830 h 1044151"/>
              <a:gd name="connsiteX799" fmla="*/ 10 w 573272"/>
              <a:gd name="connsiteY799" fmla="*/ 397750 h 1044151"/>
              <a:gd name="connsiteX800" fmla="*/ 0 w 573272"/>
              <a:gd name="connsiteY800" fmla="*/ 397669 h 1044151"/>
              <a:gd name="connsiteX801" fmla="*/ 311 w 573272"/>
              <a:gd name="connsiteY801" fmla="*/ 395047 h 1044151"/>
              <a:gd name="connsiteX802" fmla="*/ 0 w 573272"/>
              <a:gd name="connsiteY802" fmla="*/ 392425 h 1044151"/>
              <a:gd name="connsiteX803" fmla="*/ 10 w 573272"/>
              <a:gd name="connsiteY803" fmla="*/ 392344 h 1044151"/>
              <a:gd name="connsiteX804" fmla="*/ 0 w 573272"/>
              <a:gd name="connsiteY804" fmla="*/ 392264 h 1044151"/>
              <a:gd name="connsiteX805" fmla="*/ 311 w 573272"/>
              <a:gd name="connsiteY805" fmla="*/ 389641 h 1044151"/>
              <a:gd name="connsiteX806" fmla="*/ 0 w 573272"/>
              <a:gd name="connsiteY806" fmla="*/ 387019 h 1044151"/>
              <a:gd name="connsiteX807" fmla="*/ 10 w 573272"/>
              <a:gd name="connsiteY807" fmla="*/ 386939 h 1044151"/>
              <a:gd name="connsiteX808" fmla="*/ 0 w 573272"/>
              <a:gd name="connsiteY808" fmla="*/ 386859 h 1044151"/>
              <a:gd name="connsiteX809" fmla="*/ 311 w 573272"/>
              <a:gd name="connsiteY809" fmla="*/ 384236 h 1044151"/>
              <a:gd name="connsiteX810" fmla="*/ 0 w 573272"/>
              <a:gd name="connsiteY810" fmla="*/ 381613 h 1044151"/>
              <a:gd name="connsiteX811" fmla="*/ 10 w 573272"/>
              <a:gd name="connsiteY811" fmla="*/ 381533 h 1044151"/>
              <a:gd name="connsiteX812" fmla="*/ 0 w 573272"/>
              <a:gd name="connsiteY812" fmla="*/ 381453 h 1044151"/>
              <a:gd name="connsiteX813" fmla="*/ 311 w 573272"/>
              <a:gd name="connsiteY813" fmla="*/ 378830 h 1044151"/>
              <a:gd name="connsiteX814" fmla="*/ 0 w 573272"/>
              <a:gd name="connsiteY814" fmla="*/ 376208 h 1044151"/>
              <a:gd name="connsiteX815" fmla="*/ 10 w 573272"/>
              <a:gd name="connsiteY815" fmla="*/ 376128 h 1044151"/>
              <a:gd name="connsiteX816" fmla="*/ 0 w 573272"/>
              <a:gd name="connsiteY816" fmla="*/ 376048 h 1044151"/>
              <a:gd name="connsiteX817" fmla="*/ 38 w 573272"/>
              <a:gd name="connsiteY817" fmla="*/ 375887 h 1044151"/>
              <a:gd name="connsiteX818" fmla="*/ 320 w 573272"/>
              <a:gd name="connsiteY818" fmla="*/ 373505 h 1044151"/>
              <a:gd name="connsiteX819" fmla="*/ 0 w 573272"/>
              <a:gd name="connsiteY819" fmla="*/ 370802 h 1044151"/>
              <a:gd name="connsiteX820" fmla="*/ 320 w 573272"/>
              <a:gd name="connsiteY820" fmla="*/ 368100 h 1044151"/>
              <a:gd name="connsiteX821" fmla="*/ 0 w 573272"/>
              <a:gd name="connsiteY821" fmla="*/ 365397 h 1044151"/>
              <a:gd name="connsiteX822" fmla="*/ 320 w 573272"/>
              <a:gd name="connsiteY822" fmla="*/ 362694 h 1044151"/>
              <a:gd name="connsiteX823" fmla="*/ 0 w 573272"/>
              <a:gd name="connsiteY823" fmla="*/ 359991 h 1044151"/>
              <a:gd name="connsiteX824" fmla="*/ 320 w 573272"/>
              <a:gd name="connsiteY824" fmla="*/ 357289 h 1044151"/>
              <a:gd name="connsiteX825" fmla="*/ 0 w 573272"/>
              <a:gd name="connsiteY825" fmla="*/ 354586 h 1044151"/>
              <a:gd name="connsiteX826" fmla="*/ 320 w 573272"/>
              <a:gd name="connsiteY826" fmla="*/ 351883 h 1044151"/>
              <a:gd name="connsiteX827" fmla="*/ 0 w 573272"/>
              <a:gd name="connsiteY827" fmla="*/ 349180 h 1044151"/>
              <a:gd name="connsiteX828" fmla="*/ 320 w 573272"/>
              <a:gd name="connsiteY828" fmla="*/ 346478 h 1044151"/>
              <a:gd name="connsiteX829" fmla="*/ 0 w 573272"/>
              <a:gd name="connsiteY829" fmla="*/ 343775 h 1044151"/>
              <a:gd name="connsiteX830" fmla="*/ 320 w 573272"/>
              <a:gd name="connsiteY830" fmla="*/ 341072 h 1044151"/>
              <a:gd name="connsiteX831" fmla="*/ 0 w 573272"/>
              <a:gd name="connsiteY831" fmla="*/ 338370 h 1044151"/>
              <a:gd name="connsiteX832" fmla="*/ 320 w 573272"/>
              <a:gd name="connsiteY832" fmla="*/ 335667 h 1044151"/>
              <a:gd name="connsiteX833" fmla="*/ 0 w 573272"/>
              <a:gd name="connsiteY833" fmla="*/ 332964 h 1044151"/>
              <a:gd name="connsiteX834" fmla="*/ 320 w 573272"/>
              <a:gd name="connsiteY834" fmla="*/ 330261 h 1044151"/>
              <a:gd name="connsiteX835" fmla="*/ 0 w 573272"/>
              <a:gd name="connsiteY835" fmla="*/ 327559 h 1044151"/>
              <a:gd name="connsiteX836" fmla="*/ 320 w 573272"/>
              <a:gd name="connsiteY836" fmla="*/ 324856 h 1044151"/>
              <a:gd name="connsiteX837" fmla="*/ 0 w 573272"/>
              <a:gd name="connsiteY837" fmla="*/ 322153 h 1044151"/>
              <a:gd name="connsiteX838" fmla="*/ 320 w 573272"/>
              <a:gd name="connsiteY838" fmla="*/ 319450 h 1044151"/>
              <a:gd name="connsiteX839" fmla="*/ 0 w 573272"/>
              <a:gd name="connsiteY839" fmla="*/ 316748 h 1044151"/>
              <a:gd name="connsiteX840" fmla="*/ 320 w 573272"/>
              <a:gd name="connsiteY840" fmla="*/ 314045 h 1044151"/>
              <a:gd name="connsiteX841" fmla="*/ 0 w 573272"/>
              <a:gd name="connsiteY841" fmla="*/ 311342 h 1044151"/>
              <a:gd name="connsiteX842" fmla="*/ 320 w 573272"/>
              <a:gd name="connsiteY842" fmla="*/ 308639 h 1044151"/>
              <a:gd name="connsiteX843" fmla="*/ 0 w 573272"/>
              <a:gd name="connsiteY843" fmla="*/ 305937 h 1044151"/>
              <a:gd name="connsiteX844" fmla="*/ 320 w 573272"/>
              <a:gd name="connsiteY844" fmla="*/ 303234 h 1044151"/>
              <a:gd name="connsiteX845" fmla="*/ 0 w 573272"/>
              <a:gd name="connsiteY845" fmla="*/ 300531 h 1044151"/>
              <a:gd name="connsiteX846" fmla="*/ 320 w 573272"/>
              <a:gd name="connsiteY846" fmla="*/ 297829 h 1044151"/>
              <a:gd name="connsiteX847" fmla="*/ 0 w 573272"/>
              <a:gd name="connsiteY847" fmla="*/ 295126 h 1044151"/>
              <a:gd name="connsiteX848" fmla="*/ 320 w 573272"/>
              <a:gd name="connsiteY848" fmla="*/ 292423 h 1044151"/>
              <a:gd name="connsiteX849" fmla="*/ 0 w 573272"/>
              <a:gd name="connsiteY849" fmla="*/ 289720 h 1044151"/>
              <a:gd name="connsiteX850" fmla="*/ 320 w 573272"/>
              <a:gd name="connsiteY850" fmla="*/ 287018 h 1044151"/>
              <a:gd name="connsiteX851" fmla="*/ 0 w 573272"/>
              <a:gd name="connsiteY851" fmla="*/ 284315 h 1044151"/>
              <a:gd name="connsiteX852" fmla="*/ 320 w 573272"/>
              <a:gd name="connsiteY852" fmla="*/ 281612 h 1044151"/>
              <a:gd name="connsiteX853" fmla="*/ 0 w 573272"/>
              <a:gd name="connsiteY853" fmla="*/ 278909 h 1044151"/>
              <a:gd name="connsiteX854" fmla="*/ 320 w 573272"/>
              <a:gd name="connsiteY854" fmla="*/ 276207 h 1044151"/>
              <a:gd name="connsiteX855" fmla="*/ 0 w 573272"/>
              <a:gd name="connsiteY855" fmla="*/ 273504 h 1044151"/>
              <a:gd name="connsiteX856" fmla="*/ 320 w 573272"/>
              <a:gd name="connsiteY856" fmla="*/ 270801 h 1044151"/>
              <a:gd name="connsiteX857" fmla="*/ 0 w 573272"/>
              <a:gd name="connsiteY857" fmla="*/ 268098 h 1044151"/>
              <a:gd name="connsiteX858" fmla="*/ 320 w 573272"/>
              <a:gd name="connsiteY858" fmla="*/ 265396 h 1044151"/>
              <a:gd name="connsiteX859" fmla="*/ 0 w 573272"/>
              <a:gd name="connsiteY859" fmla="*/ 262693 h 1044151"/>
              <a:gd name="connsiteX860" fmla="*/ 320 w 573272"/>
              <a:gd name="connsiteY860" fmla="*/ 259990 h 1044151"/>
              <a:gd name="connsiteX861" fmla="*/ 0 w 573272"/>
              <a:gd name="connsiteY861" fmla="*/ 257288 h 1044151"/>
              <a:gd name="connsiteX862" fmla="*/ 320 w 573272"/>
              <a:gd name="connsiteY862" fmla="*/ 254585 h 1044151"/>
              <a:gd name="connsiteX863" fmla="*/ 0 w 573272"/>
              <a:gd name="connsiteY863" fmla="*/ 251882 h 1044151"/>
              <a:gd name="connsiteX864" fmla="*/ 320 w 573272"/>
              <a:gd name="connsiteY864" fmla="*/ 249179 h 1044151"/>
              <a:gd name="connsiteX865" fmla="*/ 0 w 573272"/>
              <a:gd name="connsiteY865" fmla="*/ 246476 h 1044151"/>
              <a:gd name="connsiteX866" fmla="*/ 320 w 573272"/>
              <a:gd name="connsiteY866" fmla="*/ 243774 h 1044151"/>
              <a:gd name="connsiteX867" fmla="*/ 0 w 573272"/>
              <a:gd name="connsiteY867" fmla="*/ 241071 h 1044151"/>
              <a:gd name="connsiteX868" fmla="*/ 320 w 573272"/>
              <a:gd name="connsiteY868" fmla="*/ 238368 h 1044151"/>
              <a:gd name="connsiteX869" fmla="*/ 0 w 573272"/>
              <a:gd name="connsiteY869" fmla="*/ 235666 h 1044151"/>
              <a:gd name="connsiteX870" fmla="*/ 320 w 573272"/>
              <a:gd name="connsiteY870" fmla="*/ 232963 h 1044151"/>
              <a:gd name="connsiteX871" fmla="*/ 0 w 573272"/>
              <a:gd name="connsiteY871" fmla="*/ 230260 h 1044151"/>
              <a:gd name="connsiteX872" fmla="*/ 320 w 573272"/>
              <a:gd name="connsiteY872" fmla="*/ 227557 h 1044151"/>
              <a:gd name="connsiteX873" fmla="*/ 0 w 573272"/>
              <a:gd name="connsiteY873" fmla="*/ 224855 h 1044151"/>
              <a:gd name="connsiteX874" fmla="*/ 320 w 573272"/>
              <a:gd name="connsiteY874" fmla="*/ 222152 h 1044151"/>
              <a:gd name="connsiteX875" fmla="*/ 0 w 573272"/>
              <a:gd name="connsiteY875" fmla="*/ 219449 h 1044151"/>
              <a:gd name="connsiteX876" fmla="*/ 320 w 573272"/>
              <a:gd name="connsiteY876" fmla="*/ 216746 h 1044151"/>
              <a:gd name="connsiteX877" fmla="*/ 0 w 573272"/>
              <a:gd name="connsiteY877" fmla="*/ 214043 h 1044151"/>
              <a:gd name="connsiteX878" fmla="*/ 320 w 573272"/>
              <a:gd name="connsiteY878" fmla="*/ 211341 h 1044151"/>
              <a:gd name="connsiteX879" fmla="*/ 0 w 573272"/>
              <a:gd name="connsiteY879" fmla="*/ 208638 h 1044151"/>
              <a:gd name="connsiteX880" fmla="*/ 320 w 573272"/>
              <a:gd name="connsiteY880" fmla="*/ 205935 h 1044151"/>
              <a:gd name="connsiteX881" fmla="*/ 0 w 573272"/>
              <a:gd name="connsiteY881" fmla="*/ 203233 h 1044151"/>
              <a:gd name="connsiteX882" fmla="*/ 320 w 573272"/>
              <a:gd name="connsiteY882" fmla="*/ 200530 h 1044151"/>
              <a:gd name="connsiteX883" fmla="*/ 0 w 573272"/>
              <a:gd name="connsiteY883" fmla="*/ 197827 h 1044151"/>
              <a:gd name="connsiteX884" fmla="*/ 320 w 573272"/>
              <a:gd name="connsiteY884" fmla="*/ 195124 h 1044151"/>
              <a:gd name="connsiteX885" fmla="*/ 0 w 573272"/>
              <a:gd name="connsiteY885" fmla="*/ 192421 h 1044151"/>
              <a:gd name="connsiteX886" fmla="*/ 320 w 573272"/>
              <a:gd name="connsiteY886" fmla="*/ 189719 h 1044151"/>
              <a:gd name="connsiteX887" fmla="*/ 0 w 573272"/>
              <a:gd name="connsiteY887" fmla="*/ 187016 h 1044151"/>
              <a:gd name="connsiteX888" fmla="*/ 320 w 573272"/>
              <a:gd name="connsiteY888" fmla="*/ 184313 h 1044151"/>
              <a:gd name="connsiteX889" fmla="*/ 0 w 573272"/>
              <a:gd name="connsiteY889" fmla="*/ 181611 h 1044151"/>
              <a:gd name="connsiteX890" fmla="*/ 320 w 573272"/>
              <a:gd name="connsiteY890" fmla="*/ 178908 h 1044151"/>
              <a:gd name="connsiteX891" fmla="*/ 0 w 573272"/>
              <a:gd name="connsiteY891" fmla="*/ 176205 h 1044151"/>
              <a:gd name="connsiteX892" fmla="*/ 320 w 573272"/>
              <a:gd name="connsiteY892" fmla="*/ 173502 h 1044151"/>
              <a:gd name="connsiteX893" fmla="*/ 0 w 573272"/>
              <a:gd name="connsiteY893" fmla="*/ 170800 h 1044151"/>
              <a:gd name="connsiteX894" fmla="*/ 320 w 573272"/>
              <a:gd name="connsiteY894" fmla="*/ 168097 h 1044151"/>
              <a:gd name="connsiteX895" fmla="*/ 0 w 573272"/>
              <a:gd name="connsiteY895" fmla="*/ 165394 h 1044151"/>
              <a:gd name="connsiteX896" fmla="*/ 320 w 573272"/>
              <a:gd name="connsiteY896" fmla="*/ 162691 h 1044151"/>
              <a:gd name="connsiteX897" fmla="*/ 0 w 573272"/>
              <a:gd name="connsiteY897" fmla="*/ 159989 h 1044151"/>
              <a:gd name="connsiteX898" fmla="*/ 320 w 573272"/>
              <a:gd name="connsiteY898" fmla="*/ 157286 h 1044151"/>
              <a:gd name="connsiteX899" fmla="*/ 0 w 573272"/>
              <a:gd name="connsiteY899" fmla="*/ 154583 h 1044151"/>
              <a:gd name="connsiteX900" fmla="*/ 320 w 573272"/>
              <a:gd name="connsiteY900" fmla="*/ 151881 h 1044151"/>
              <a:gd name="connsiteX901" fmla="*/ 0 w 573272"/>
              <a:gd name="connsiteY901" fmla="*/ 149178 h 1044151"/>
              <a:gd name="connsiteX902" fmla="*/ 320 w 573272"/>
              <a:gd name="connsiteY902" fmla="*/ 146475 h 1044151"/>
              <a:gd name="connsiteX903" fmla="*/ 0 w 573272"/>
              <a:gd name="connsiteY903" fmla="*/ 143772 h 1044151"/>
              <a:gd name="connsiteX904" fmla="*/ 320 w 573272"/>
              <a:gd name="connsiteY904" fmla="*/ 141070 h 1044151"/>
              <a:gd name="connsiteX905" fmla="*/ 0 w 573272"/>
              <a:gd name="connsiteY905" fmla="*/ 138367 h 1044151"/>
              <a:gd name="connsiteX906" fmla="*/ 320 w 573272"/>
              <a:gd name="connsiteY906" fmla="*/ 135664 h 1044151"/>
              <a:gd name="connsiteX907" fmla="*/ 0 w 573272"/>
              <a:gd name="connsiteY907" fmla="*/ 132961 h 1044151"/>
              <a:gd name="connsiteX908" fmla="*/ 320 w 573272"/>
              <a:gd name="connsiteY908" fmla="*/ 130259 h 1044151"/>
              <a:gd name="connsiteX909" fmla="*/ 0 w 573272"/>
              <a:gd name="connsiteY909" fmla="*/ 127556 h 1044151"/>
              <a:gd name="connsiteX910" fmla="*/ 320 w 573272"/>
              <a:gd name="connsiteY910" fmla="*/ 124853 h 1044151"/>
              <a:gd name="connsiteX911" fmla="*/ 0 w 573272"/>
              <a:gd name="connsiteY911" fmla="*/ 122150 h 1044151"/>
              <a:gd name="connsiteX912" fmla="*/ 286636 w 573272"/>
              <a:gd name="connsiteY912" fmla="*/ 0 h 1044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</a:cxnLst>
            <a:rect l="l" t="t" r="r" b="b"/>
            <a:pathLst>
              <a:path w="573272" h="1044151">
                <a:moveTo>
                  <a:pt x="286636" y="0"/>
                </a:moveTo>
                <a:cubicBezTo>
                  <a:pt x="444941" y="0"/>
                  <a:pt x="573272" y="54689"/>
                  <a:pt x="573272" y="122150"/>
                </a:cubicBezTo>
                <a:lnTo>
                  <a:pt x="572952" y="124853"/>
                </a:lnTo>
                <a:lnTo>
                  <a:pt x="573272" y="127556"/>
                </a:lnTo>
                <a:lnTo>
                  <a:pt x="572952" y="130259"/>
                </a:lnTo>
                <a:lnTo>
                  <a:pt x="573272" y="132961"/>
                </a:lnTo>
                <a:lnTo>
                  <a:pt x="572952" y="135664"/>
                </a:lnTo>
                <a:lnTo>
                  <a:pt x="573272" y="138367"/>
                </a:lnTo>
                <a:lnTo>
                  <a:pt x="572952" y="141070"/>
                </a:lnTo>
                <a:lnTo>
                  <a:pt x="573272" y="143772"/>
                </a:lnTo>
                <a:lnTo>
                  <a:pt x="572952" y="146475"/>
                </a:lnTo>
                <a:lnTo>
                  <a:pt x="573272" y="149178"/>
                </a:lnTo>
                <a:lnTo>
                  <a:pt x="572952" y="151881"/>
                </a:lnTo>
                <a:lnTo>
                  <a:pt x="573272" y="154583"/>
                </a:lnTo>
                <a:lnTo>
                  <a:pt x="572952" y="157286"/>
                </a:lnTo>
                <a:lnTo>
                  <a:pt x="573272" y="159989"/>
                </a:lnTo>
                <a:lnTo>
                  <a:pt x="572952" y="162691"/>
                </a:lnTo>
                <a:lnTo>
                  <a:pt x="573272" y="165394"/>
                </a:lnTo>
                <a:lnTo>
                  <a:pt x="572952" y="168097"/>
                </a:lnTo>
                <a:lnTo>
                  <a:pt x="573272" y="170800"/>
                </a:lnTo>
                <a:lnTo>
                  <a:pt x="572952" y="173502"/>
                </a:lnTo>
                <a:lnTo>
                  <a:pt x="573272" y="176205"/>
                </a:lnTo>
                <a:lnTo>
                  <a:pt x="572952" y="178908"/>
                </a:lnTo>
                <a:lnTo>
                  <a:pt x="573272" y="181611"/>
                </a:lnTo>
                <a:lnTo>
                  <a:pt x="572952" y="184313"/>
                </a:lnTo>
                <a:lnTo>
                  <a:pt x="573272" y="187016"/>
                </a:lnTo>
                <a:lnTo>
                  <a:pt x="572952" y="189719"/>
                </a:lnTo>
                <a:lnTo>
                  <a:pt x="573272" y="192421"/>
                </a:lnTo>
                <a:lnTo>
                  <a:pt x="572952" y="195124"/>
                </a:lnTo>
                <a:lnTo>
                  <a:pt x="573272" y="197827"/>
                </a:lnTo>
                <a:lnTo>
                  <a:pt x="572952" y="200530"/>
                </a:lnTo>
                <a:lnTo>
                  <a:pt x="573272" y="203233"/>
                </a:lnTo>
                <a:lnTo>
                  <a:pt x="572952" y="205935"/>
                </a:lnTo>
                <a:lnTo>
                  <a:pt x="573272" y="208638"/>
                </a:lnTo>
                <a:lnTo>
                  <a:pt x="572952" y="211341"/>
                </a:lnTo>
                <a:lnTo>
                  <a:pt x="573272" y="214043"/>
                </a:lnTo>
                <a:lnTo>
                  <a:pt x="572952" y="216746"/>
                </a:lnTo>
                <a:lnTo>
                  <a:pt x="573272" y="219449"/>
                </a:lnTo>
                <a:lnTo>
                  <a:pt x="572952" y="222152"/>
                </a:lnTo>
                <a:lnTo>
                  <a:pt x="573272" y="224855"/>
                </a:lnTo>
                <a:lnTo>
                  <a:pt x="572952" y="227557"/>
                </a:lnTo>
                <a:lnTo>
                  <a:pt x="573272" y="230260"/>
                </a:lnTo>
                <a:lnTo>
                  <a:pt x="572952" y="232963"/>
                </a:lnTo>
                <a:lnTo>
                  <a:pt x="573272" y="235666"/>
                </a:lnTo>
                <a:lnTo>
                  <a:pt x="572952" y="238368"/>
                </a:lnTo>
                <a:lnTo>
                  <a:pt x="573272" y="241071"/>
                </a:lnTo>
                <a:lnTo>
                  <a:pt x="572952" y="243774"/>
                </a:lnTo>
                <a:lnTo>
                  <a:pt x="573272" y="246476"/>
                </a:lnTo>
                <a:lnTo>
                  <a:pt x="572952" y="249179"/>
                </a:lnTo>
                <a:lnTo>
                  <a:pt x="573272" y="251882"/>
                </a:lnTo>
                <a:lnTo>
                  <a:pt x="572952" y="254585"/>
                </a:lnTo>
                <a:lnTo>
                  <a:pt x="573272" y="257288"/>
                </a:lnTo>
                <a:lnTo>
                  <a:pt x="572952" y="259990"/>
                </a:lnTo>
                <a:lnTo>
                  <a:pt x="573272" y="262693"/>
                </a:lnTo>
                <a:lnTo>
                  <a:pt x="572952" y="265396"/>
                </a:lnTo>
                <a:lnTo>
                  <a:pt x="573272" y="268098"/>
                </a:lnTo>
                <a:lnTo>
                  <a:pt x="572952" y="270801"/>
                </a:lnTo>
                <a:lnTo>
                  <a:pt x="573272" y="273504"/>
                </a:lnTo>
                <a:lnTo>
                  <a:pt x="572952" y="276207"/>
                </a:lnTo>
                <a:lnTo>
                  <a:pt x="573272" y="278909"/>
                </a:lnTo>
                <a:lnTo>
                  <a:pt x="572952" y="281612"/>
                </a:lnTo>
                <a:lnTo>
                  <a:pt x="573272" y="284315"/>
                </a:lnTo>
                <a:lnTo>
                  <a:pt x="572952" y="287018"/>
                </a:lnTo>
                <a:lnTo>
                  <a:pt x="573272" y="289720"/>
                </a:lnTo>
                <a:lnTo>
                  <a:pt x="572952" y="292423"/>
                </a:lnTo>
                <a:lnTo>
                  <a:pt x="573272" y="295126"/>
                </a:lnTo>
                <a:lnTo>
                  <a:pt x="572952" y="297829"/>
                </a:lnTo>
                <a:lnTo>
                  <a:pt x="573272" y="300531"/>
                </a:lnTo>
                <a:lnTo>
                  <a:pt x="572952" y="303234"/>
                </a:lnTo>
                <a:lnTo>
                  <a:pt x="573272" y="305937"/>
                </a:lnTo>
                <a:lnTo>
                  <a:pt x="572952" y="308639"/>
                </a:lnTo>
                <a:lnTo>
                  <a:pt x="573272" y="311342"/>
                </a:lnTo>
                <a:lnTo>
                  <a:pt x="572952" y="314045"/>
                </a:lnTo>
                <a:lnTo>
                  <a:pt x="573272" y="316748"/>
                </a:lnTo>
                <a:lnTo>
                  <a:pt x="572952" y="319450"/>
                </a:lnTo>
                <a:lnTo>
                  <a:pt x="573272" y="322153"/>
                </a:lnTo>
                <a:lnTo>
                  <a:pt x="572952" y="324856"/>
                </a:lnTo>
                <a:lnTo>
                  <a:pt x="573272" y="327559"/>
                </a:lnTo>
                <a:lnTo>
                  <a:pt x="572952" y="330261"/>
                </a:lnTo>
                <a:lnTo>
                  <a:pt x="573272" y="332964"/>
                </a:lnTo>
                <a:lnTo>
                  <a:pt x="572952" y="335667"/>
                </a:lnTo>
                <a:lnTo>
                  <a:pt x="573272" y="338370"/>
                </a:lnTo>
                <a:lnTo>
                  <a:pt x="572952" y="341072"/>
                </a:lnTo>
                <a:lnTo>
                  <a:pt x="573272" y="343775"/>
                </a:lnTo>
                <a:lnTo>
                  <a:pt x="572952" y="346478"/>
                </a:lnTo>
                <a:lnTo>
                  <a:pt x="573272" y="349180"/>
                </a:lnTo>
                <a:lnTo>
                  <a:pt x="572952" y="351883"/>
                </a:lnTo>
                <a:lnTo>
                  <a:pt x="573272" y="354586"/>
                </a:lnTo>
                <a:lnTo>
                  <a:pt x="572952" y="357289"/>
                </a:lnTo>
                <a:lnTo>
                  <a:pt x="573272" y="359991"/>
                </a:lnTo>
                <a:lnTo>
                  <a:pt x="572952" y="362694"/>
                </a:lnTo>
                <a:lnTo>
                  <a:pt x="573272" y="365397"/>
                </a:lnTo>
                <a:lnTo>
                  <a:pt x="572952" y="368100"/>
                </a:lnTo>
                <a:lnTo>
                  <a:pt x="573272" y="370802"/>
                </a:lnTo>
                <a:lnTo>
                  <a:pt x="572952" y="373505"/>
                </a:lnTo>
                <a:lnTo>
                  <a:pt x="573234" y="375887"/>
                </a:lnTo>
                <a:lnTo>
                  <a:pt x="573272" y="376048"/>
                </a:lnTo>
                <a:lnTo>
                  <a:pt x="573263" y="376128"/>
                </a:lnTo>
                <a:lnTo>
                  <a:pt x="573272" y="376208"/>
                </a:lnTo>
                <a:lnTo>
                  <a:pt x="572962" y="378830"/>
                </a:lnTo>
                <a:lnTo>
                  <a:pt x="573272" y="381453"/>
                </a:lnTo>
                <a:lnTo>
                  <a:pt x="573263" y="381533"/>
                </a:lnTo>
                <a:lnTo>
                  <a:pt x="573272" y="381613"/>
                </a:lnTo>
                <a:lnTo>
                  <a:pt x="572962" y="384236"/>
                </a:lnTo>
                <a:lnTo>
                  <a:pt x="573272" y="386859"/>
                </a:lnTo>
                <a:lnTo>
                  <a:pt x="573263" y="386939"/>
                </a:lnTo>
                <a:lnTo>
                  <a:pt x="573272" y="387019"/>
                </a:lnTo>
                <a:lnTo>
                  <a:pt x="572962" y="389641"/>
                </a:lnTo>
                <a:lnTo>
                  <a:pt x="573272" y="392264"/>
                </a:lnTo>
                <a:lnTo>
                  <a:pt x="573263" y="392344"/>
                </a:lnTo>
                <a:lnTo>
                  <a:pt x="573272" y="392425"/>
                </a:lnTo>
                <a:lnTo>
                  <a:pt x="572962" y="395047"/>
                </a:lnTo>
                <a:lnTo>
                  <a:pt x="573272" y="397669"/>
                </a:lnTo>
                <a:lnTo>
                  <a:pt x="573263" y="397750"/>
                </a:lnTo>
                <a:lnTo>
                  <a:pt x="573272" y="397830"/>
                </a:lnTo>
                <a:lnTo>
                  <a:pt x="572962" y="400452"/>
                </a:lnTo>
                <a:lnTo>
                  <a:pt x="573272" y="403075"/>
                </a:lnTo>
                <a:lnTo>
                  <a:pt x="573263" y="403155"/>
                </a:lnTo>
                <a:lnTo>
                  <a:pt x="573272" y="403235"/>
                </a:lnTo>
                <a:lnTo>
                  <a:pt x="572962" y="405858"/>
                </a:lnTo>
                <a:lnTo>
                  <a:pt x="573272" y="408480"/>
                </a:lnTo>
                <a:lnTo>
                  <a:pt x="573263" y="408561"/>
                </a:lnTo>
                <a:lnTo>
                  <a:pt x="573272" y="408641"/>
                </a:lnTo>
                <a:lnTo>
                  <a:pt x="573234" y="408802"/>
                </a:lnTo>
                <a:lnTo>
                  <a:pt x="572952" y="411183"/>
                </a:lnTo>
                <a:lnTo>
                  <a:pt x="573272" y="413886"/>
                </a:lnTo>
                <a:lnTo>
                  <a:pt x="573260" y="413993"/>
                </a:lnTo>
                <a:lnTo>
                  <a:pt x="573272" y="414046"/>
                </a:lnTo>
                <a:lnTo>
                  <a:pt x="573234" y="414207"/>
                </a:lnTo>
                <a:lnTo>
                  <a:pt x="572952" y="416589"/>
                </a:lnTo>
                <a:lnTo>
                  <a:pt x="573272" y="419291"/>
                </a:lnTo>
                <a:lnTo>
                  <a:pt x="573260" y="419398"/>
                </a:lnTo>
                <a:lnTo>
                  <a:pt x="573272" y="419452"/>
                </a:lnTo>
                <a:lnTo>
                  <a:pt x="573234" y="419613"/>
                </a:lnTo>
                <a:lnTo>
                  <a:pt x="572952" y="421994"/>
                </a:lnTo>
                <a:lnTo>
                  <a:pt x="573272" y="424697"/>
                </a:lnTo>
                <a:lnTo>
                  <a:pt x="573260" y="424804"/>
                </a:lnTo>
                <a:lnTo>
                  <a:pt x="573272" y="424857"/>
                </a:lnTo>
                <a:lnTo>
                  <a:pt x="573234" y="425018"/>
                </a:lnTo>
                <a:lnTo>
                  <a:pt x="572952" y="427400"/>
                </a:lnTo>
                <a:lnTo>
                  <a:pt x="573272" y="430102"/>
                </a:lnTo>
                <a:lnTo>
                  <a:pt x="573260" y="430209"/>
                </a:lnTo>
                <a:lnTo>
                  <a:pt x="573272" y="430263"/>
                </a:lnTo>
                <a:lnTo>
                  <a:pt x="573234" y="430424"/>
                </a:lnTo>
                <a:lnTo>
                  <a:pt x="572952" y="432805"/>
                </a:lnTo>
                <a:lnTo>
                  <a:pt x="573272" y="435508"/>
                </a:lnTo>
                <a:lnTo>
                  <a:pt x="573260" y="435615"/>
                </a:lnTo>
                <a:lnTo>
                  <a:pt x="573272" y="435668"/>
                </a:lnTo>
                <a:lnTo>
                  <a:pt x="573234" y="435829"/>
                </a:lnTo>
                <a:lnTo>
                  <a:pt x="572952" y="438210"/>
                </a:lnTo>
                <a:lnTo>
                  <a:pt x="573272" y="440913"/>
                </a:lnTo>
                <a:lnTo>
                  <a:pt x="573260" y="441020"/>
                </a:lnTo>
                <a:lnTo>
                  <a:pt x="573272" y="441074"/>
                </a:lnTo>
                <a:lnTo>
                  <a:pt x="573234" y="441234"/>
                </a:lnTo>
                <a:lnTo>
                  <a:pt x="572952" y="443616"/>
                </a:lnTo>
                <a:lnTo>
                  <a:pt x="573272" y="446319"/>
                </a:lnTo>
                <a:lnTo>
                  <a:pt x="573260" y="446426"/>
                </a:lnTo>
                <a:lnTo>
                  <a:pt x="573272" y="446479"/>
                </a:lnTo>
                <a:lnTo>
                  <a:pt x="573234" y="446640"/>
                </a:lnTo>
                <a:lnTo>
                  <a:pt x="572952" y="449021"/>
                </a:lnTo>
                <a:lnTo>
                  <a:pt x="573272" y="451724"/>
                </a:lnTo>
                <a:lnTo>
                  <a:pt x="573260" y="451831"/>
                </a:lnTo>
                <a:lnTo>
                  <a:pt x="573272" y="451885"/>
                </a:lnTo>
                <a:lnTo>
                  <a:pt x="573234" y="452045"/>
                </a:lnTo>
                <a:lnTo>
                  <a:pt x="572952" y="454427"/>
                </a:lnTo>
                <a:lnTo>
                  <a:pt x="573272" y="457130"/>
                </a:lnTo>
                <a:lnTo>
                  <a:pt x="573260" y="457237"/>
                </a:lnTo>
                <a:lnTo>
                  <a:pt x="573272" y="457290"/>
                </a:lnTo>
                <a:lnTo>
                  <a:pt x="573234" y="457450"/>
                </a:lnTo>
                <a:lnTo>
                  <a:pt x="572952" y="459833"/>
                </a:lnTo>
                <a:lnTo>
                  <a:pt x="573272" y="462535"/>
                </a:lnTo>
                <a:lnTo>
                  <a:pt x="573260" y="462642"/>
                </a:lnTo>
                <a:lnTo>
                  <a:pt x="573272" y="462696"/>
                </a:lnTo>
                <a:lnTo>
                  <a:pt x="573234" y="462856"/>
                </a:lnTo>
                <a:lnTo>
                  <a:pt x="572952" y="465238"/>
                </a:lnTo>
                <a:lnTo>
                  <a:pt x="573272" y="467940"/>
                </a:lnTo>
                <a:lnTo>
                  <a:pt x="573260" y="468048"/>
                </a:lnTo>
                <a:lnTo>
                  <a:pt x="573272" y="468101"/>
                </a:lnTo>
                <a:lnTo>
                  <a:pt x="573234" y="468262"/>
                </a:lnTo>
                <a:lnTo>
                  <a:pt x="572952" y="470643"/>
                </a:lnTo>
                <a:lnTo>
                  <a:pt x="573272" y="473346"/>
                </a:lnTo>
                <a:lnTo>
                  <a:pt x="573260" y="473453"/>
                </a:lnTo>
                <a:lnTo>
                  <a:pt x="573272" y="473506"/>
                </a:lnTo>
                <a:lnTo>
                  <a:pt x="573234" y="473667"/>
                </a:lnTo>
                <a:lnTo>
                  <a:pt x="572952" y="476049"/>
                </a:lnTo>
                <a:lnTo>
                  <a:pt x="573272" y="478752"/>
                </a:lnTo>
                <a:lnTo>
                  <a:pt x="573260" y="478859"/>
                </a:lnTo>
                <a:lnTo>
                  <a:pt x="573272" y="478912"/>
                </a:lnTo>
                <a:lnTo>
                  <a:pt x="573234" y="479072"/>
                </a:lnTo>
                <a:lnTo>
                  <a:pt x="572952" y="481454"/>
                </a:lnTo>
                <a:lnTo>
                  <a:pt x="573272" y="484157"/>
                </a:lnTo>
                <a:lnTo>
                  <a:pt x="573260" y="484264"/>
                </a:lnTo>
                <a:lnTo>
                  <a:pt x="573272" y="484317"/>
                </a:lnTo>
                <a:lnTo>
                  <a:pt x="573234" y="484478"/>
                </a:lnTo>
                <a:lnTo>
                  <a:pt x="572952" y="486860"/>
                </a:lnTo>
                <a:lnTo>
                  <a:pt x="573272" y="489563"/>
                </a:lnTo>
                <a:lnTo>
                  <a:pt x="573260" y="489669"/>
                </a:lnTo>
                <a:lnTo>
                  <a:pt x="573272" y="489723"/>
                </a:lnTo>
                <a:lnTo>
                  <a:pt x="573234" y="489883"/>
                </a:lnTo>
                <a:lnTo>
                  <a:pt x="572952" y="492265"/>
                </a:lnTo>
                <a:lnTo>
                  <a:pt x="573272" y="494968"/>
                </a:lnTo>
                <a:lnTo>
                  <a:pt x="573260" y="495075"/>
                </a:lnTo>
                <a:lnTo>
                  <a:pt x="573272" y="495128"/>
                </a:lnTo>
                <a:lnTo>
                  <a:pt x="573234" y="495289"/>
                </a:lnTo>
                <a:lnTo>
                  <a:pt x="572952" y="497671"/>
                </a:lnTo>
                <a:lnTo>
                  <a:pt x="573272" y="500374"/>
                </a:lnTo>
                <a:lnTo>
                  <a:pt x="573260" y="500480"/>
                </a:lnTo>
                <a:lnTo>
                  <a:pt x="573272" y="500534"/>
                </a:lnTo>
                <a:lnTo>
                  <a:pt x="573234" y="500694"/>
                </a:lnTo>
                <a:lnTo>
                  <a:pt x="572952" y="503076"/>
                </a:lnTo>
                <a:lnTo>
                  <a:pt x="573272" y="505779"/>
                </a:lnTo>
                <a:lnTo>
                  <a:pt x="573260" y="505886"/>
                </a:lnTo>
                <a:lnTo>
                  <a:pt x="573272" y="505939"/>
                </a:lnTo>
                <a:lnTo>
                  <a:pt x="573234" y="506100"/>
                </a:lnTo>
                <a:lnTo>
                  <a:pt x="572952" y="508482"/>
                </a:lnTo>
                <a:lnTo>
                  <a:pt x="573272" y="511185"/>
                </a:lnTo>
                <a:lnTo>
                  <a:pt x="573260" y="511291"/>
                </a:lnTo>
                <a:lnTo>
                  <a:pt x="573272" y="511345"/>
                </a:lnTo>
                <a:lnTo>
                  <a:pt x="573234" y="511505"/>
                </a:lnTo>
                <a:lnTo>
                  <a:pt x="572952" y="513887"/>
                </a:lnTo>
                <a:lnTo>
                  <a:pt x="573272" y="516590"/>
                </a:lnTo>
                <a:lnTo>
                  <a:pt x="573260" y="516697"/>
                </a:lnTo>
                <a:lnTo>
                  <a:pt x="573272" y="516750"/>
                </a:lnTo>
                <a:lnTo>
                  <a:pt x="573234" y="516911"/>
                </a:lnTo>
                <a:lnTo>
                  <a:pt x="572952" y="519293"/>
                </a:lnTo>
                <a:lnTo>
                  <a:pt x="573272" y="521995"/>
                </a:lnTo>
                <a:lnTo>
                  <a:pt x="573260" y="522102"/>
                </a:lnTo>
                <a:lnTo>
                  <a:pt x="573272" y="522156"/>
                </a:lnTo>
                <a:lnTo>
                  <a:pt x="573234" y="522316"/>
                </a:lnTo>
                <a:lnTo>
                  <a:pt x="572952" y="524698"/>
                </a:lnTo>
                <a:lnTo>
                  <a:pt x="573272" y="527401"/>
                </a:lnTo>
                <a:lnTo>
                  <a:pt x="573260" y="527508"/>
                </a:lnTo>
                <a:lnTo>
                  <a:pt x="573272" y="527561"/>
                </a:lnTo>
                <a:lnTo>
                  <a:pt x="573234" y="527721"/>
                </a:lnTo>
                <a:lnTo>
                  <a:pt x="572952" y="530104"/>
                </a:lnTo>
                <a:lnTo>
                  <a:pt x="573272" y="532806"/>
                </a:lnTo>
                <a:lnTo>
                  <a:pt x="573260" y="532913"/>
                </a:lnTo>
                <a:lnTo>
                  <a:pt x="573272" y="532967"/>
                </a:lnTo>
                <a:lnTo>
                  <a:pt x="573234" y="533127"/>
                </a:lnTo>
                <a:lnTo>
                  <a:pt x="572952" y="535509"/>
                </a:lnTo>
                <a:lnTo>
                  <a:pt x="573272" y="538212"/>
                </a:lnTo>
                <a:lnTo>
                  <a:pt x="573260" y="538319"/>
                </a:lnTo>
                <a:lnTo>
                  <a:pt x="573272" y="538372"/>
                </a:lnTo>
                <a:lnTo>
                  <a:pt x="573234" y="538533"/>
                </a:lnTo>
                <a:lnTo>
                  <a:pt x="572952" y="540915"/>
                </a:lnTo>
                <a:lnTo>
                  <a:pt x="573272" y="543617"/>
                </a:lnTo>
                <a:lnTo>
                  <a:pt x="573260" y="543724"/>
                </a:lnTo>
                <a:lnTo>
                  <a:pt x="573272" y="543778"/>
                </a:lnTo>
                <a:lnTo>
                  <a:pt x="573234" y="543938"/>
                </a:lnTo>
                <a:lnTo>
                  <a:pt x="572952" y="546320"/>
                </a:lnTo>
                <a:lnTo>
                  <a:pt x="573272" y="549023"/>
                </a:lnTo>
                <a:lnTo>
                  <a:pt x="573260" y="549130"/>
                </a:lnTo>
                <a:lnTo>
                  <a:pt x="573272" y="549183"/>
                </a:lnTo>
                <a:lnTo>
                  <a:pt x="573234" y="549344"/>
                </a:lnTo>
                <a:lnTo>
                  <a:pt x="572952" y="551726"/>
                </a:lnTo>
                <a:lnTo>
                  <a:pt x="573272" y="554428"/>
                </a:lnTo>
                <a:lnTo>
                  <a:pt x="573260" y="554535"/>
                </a:lnTo>
                <a:lnTo>
                  <a:pt x="573272" y="554588"/>
                </a:lnTo>
                <a:lnTo>
                  <a:pt x="573234" y="554749"/>
                </a:lnTo>
                <a:lnTo>
                  <a:pt x="572952" y="557131"/>
                </a:lnTo>
                <a:lnTo>
                  <a:pt x="573272" y="559834"/>
                </a:lnTo>
                <a:lnTo>
                  <a:pt x="573260" y="559940"/>
                </a:lnTo>
                <a:lnTo>
                  <a:pt x="573272" y="559994"/>
                </a:lnTo>
                <a:lnTo>
                  <a:pt x="573234" y="560154"/>
                </a:lnTo>
                <a:lnTo>
                  <a:pt x="572952" y="562536"/>
                </a:lnTo>
                <a:lnTo>
                  <a:pt x="573272" y="565239"/>
                </a:lnTo>
                <a:lnTo>
                  <a:pt x="573260" y="565346"/>
                </a:lnTo>
                <a:lnTo>
                  <a:pt x="573272" y="565399"/>
                </a:lnTo>
                <a:lnTo>
                  <a:pt x="573234" y="565560"/>
                </a:lnTo>
                <a:lnTo>
                  <a:pt x="572952" y="567942"/>
                </a:lnTo>
                <a:lnTo>
                  <a:pt x="573272" y="570645"/>
                </a:lnTo>
                <a:lnTo>
                  <a:pt x="573260" y="570751"/>
                </a:lnTo>
                <a:lnTo>
                  <a:pt x="573272" y="570805"/>
                </a:lnTo>
                <a:lnTo>
                  <a:pt x="573234" y="570965"/>
                </a:lnTo>
                <a:lnTo>
                  <a:pt x="572952" y="573347"/>
                </a:lnTo>
                <a:lnTo>
                  <a:pt x="573272" y="576050"/>
                </a:lnTo>
                <a:lnTo>
                  <a:pt x="573260" y="576157"/>
                </a:lnTo>
                <a:lnTo>
                  <a:pt x="573272" y="576210"/>
                </a:lnTo>
                <a:lnTo>
                  <a:pt x="573234" y="576371"/>
                </a:lnTo>
                <a:lnTo>
                  <a:pt x="572952" y="578753"/>
                </a:lnTo>
                <a:lnTo>
                  <a:pt x="573272" y="581456"/>
                </a:lnTo>
                <a:lnTo>
                  <a:pt x="573260" y="581563"/>
                </a:lnTo>
                <a:lnTo>
                  <a:pt x="573272" y="581616"/>
                </a:lnTo>
                <a:lnTo>
                  <a:pt x="573234" y="581777"/>
                </a:lnTo>
                <a:lnTo>
                  <a:pt x="572952" y="584158"/>
                </a:lnTo>
                <a:lnTo>
                  <a:pt x="573272" y="586861"/>
                </a:lnTo>
                <a:lnTo>
                  <a:pt x="573260" y="586968"/>
                </a:lnTo>
                <a:lnTo>
                  <a:pt x="573272" y="587021"/>
                </a:lnTo>
                <a:lnTo>
                  <a:pt x="573234" y="587182"/>
                </a:lnTo>
                <a:lnTo>
                  <a:pt x="572952" y="589564"/>
                </a:lnTo>
                <a:lnTo>
                  <a:pt x="573272" y="592267"/>
                </a:lnTo>
                <a:lnTo>
                  <a:pt x="573260" y="592374"/>
                </a:lnTo>
                <a:lnTo>
                  <a:pt x="573272" y="592427"/>
                </a:lnTo>
                <a:lnTo>
                  <a:pt x="573234" y="592588"/>
                </a:lnTo>
                <a:lnTo>
                  <a:pt x="572952" y="594969"/>
                </a:lnTo>
                <a:lnTo>
                  <a:pt x="573272" y="597672"/>
                </a:lnTo>
                <a:lnTo>
                  <a:pt x="573260" y="597779"/>
                </a:lnTo>
                <a:lnTo>
                  <a:pt x="573272" y="597833"/>
                </a:lnTo>
                <a:lnTo>
                  <a:pt x="573234" y="597993"/>
                </a:lnTo>
                <a:lnTo>
                  <a:pt x="572952" y="600375"/>
                </a:lnTo>
                <a:lnTo>
                  <a:pt x="573272" y="603077"/>
                </a:lnTo>
                <a:lnTo>
                  <a:pt x="573260" y="603184"/>
                </a:lnTo>
                <a:lnTo>
                  <a:pt x="573272" y="603238"/>
                </a:lnTo>
                <a:lnTo>
                  <a:pt x="573234" y="603399"/>
                </a:lnTo>
                <a:lnTo>
                  <a:pt x="572952" y="605780"/>
                </a:lnTo>
                <a:lnTo>
                  <a:pt x="573272" y="608483"/>
                </a:lnTo>
                <a:lnTo>
                  <a:pt x="573260" y="608590"/>
                </a:lnTo>
                <a:lnTo>
                  <a:pt x="573272" y="608643"/>
                </a:lnTo>
                <a:lnTo>
                  <a:pt x="573234" y="608804"/>
                </a:lnTo>
                <a:lnTo>
                  <a:pt x="572952" y="611186"/>
                </a:lnTo>
                <a:lnTo>
                  <a:pt x="573272" y="613888"/>
                </a:lnTo>
                <a:lnTo>
                  <a:pt x="573260" y="613995"/>
                </a:lnTo>
                <a:lnTo>
                  <a:pt x="573272" y="614049"/>
                </a:lnTo>
                <a:lnTo>
                  <a:pt x="573234" y="614210"/>
                </a:lnTo>
                <a:lnTo>
                  <a:pt x="572952" y="616591"/>
                </a:lnTo>
                <a:lnTo>
                  <a:pt x="573272" y="619294"/>
                </a:lnTo>
                <a:lnTo>
                  <a:pt x="573260" y="619401"/>
                </a:lnTo>
                <a:lnTo>
                  <a:pt x="573272" y="619454"/>
                </a:lnTo>
                <a:lnTo>
                  <a:pt x="573234" y="619615"/>
                </a:lnTo>
                <a:lnTo>
                  <a:pt x="572952" y="621997"/>
                </a:lnTo>
                <a:lnTo>
                  <a:pt x="573272" y="624699"/>
                </a:lnTo>
                <a:lnTo>
                  <a:pt x="573260" y="624806"/>
                </a:lnTo>
                <a:lnTo>
                  <a:pt x="573272" y="624860"/>
                </a:lnTo>
                <a:lnTo>
                  <a:pt x="573234" y="625021"/>
                </a:lnTo>
                <a:lnTo>
                  <a:pt x="572952" y="627402"/>
                </a:lnTo>
                <a:lnTo>
                  <a:pt x="573272" y="630105"/>
                </a:lnTo>
                <a:lnTo>
                  <a:pt x="573260" y="630212"/>
                </a:lnTo>
                <a:lnTo>
                  <a:pt x="573272" y="630265"/>
                </a:lnTo>
                <a:lnTo>
                  <a:pt x="573234" y="630426"/>
                </a:lnTo>
                <a:lnTo>
                  <a:pt x="572952" y="632808"/>
                </a:lnTo>
                <a:lnTo>
                  <a:pt x="573272" y="635510"/>
                </a:lnTo>
                <a:lnTo>
                  <a:pt x="573260" y="635617"/>
                </a:lnTo>
                <a:lnTo>
                  <a:pt x="573272" y="635671"/>
                </a:lnTo>
                <a:lnTo>
                  <a:pt x="573234" y="635832"/>
                </a:lnTo>
                <a:lnTo>
                  <a:pt x="572952" y="638213"/>
                </a:lnTo>
                <a:lnTo>
                  <a:pt x="573272" y="640916"/>
                </a:lnTo>
                <a:lnTo>
                  <a:pt x="573260" y="641023"/>
                </a:lnTo>
                <a:lnTo>
                  <a:pt x="573272" y="641076"/>
                </a:lnTo>
                <a:lnTo>
                  <a:pt x="573234" y="641237"/>
                </a:lnTo>
                <a:lnTo>
                  <a:pt x="572952" y="643618"/>
                </a:lnTo>
                <a:lnTo>
                  <a:pt x="573272" y="646322"/>
                </a:lnTo>
                <a:lnTo>
                  <a:pt x="573260" y="646428"/>
                </a:lnTo>
                <a:lnTo>
                  <a:pt x="573272" y="646482"/>
                </a:lnTo>
                <a:lnTo>
                  <a:pt x="573234" y="646642"/>
                </a:lnTo>
                <a:lnTo>
                  <a:pt x="572952" y="649024"/>
                </a:lnTo>
                <a:lnTo>
                  <a:pt x="573272" y="651727"/>
                </a:lnTo>
                <a:lnTo>
                  <a:pt x="573260" y="651834"/>
                </a:lnTo>
                <a:lnTo>
                  <a:pt x="573272" y="651887"/>
                </a:lnTo>
                <a:lnTo>
                  <a:pt x="573234" y="652048"/>
                </a:lnTo>
                <a:lnTo>
                  <a:pt x="572952" y="654429"/>
                </a:lnTo>
                <a:lnTo>
                  <a:pt x="573272" y="657132"/>
                </a:lnTo>
                <a:lnTo>
                  <a:pt x="573260" y="657239"/>
                </a:lnTo>
                <a:lnTo>
                  <a:pt x="573272" y="657293"/>
                </a:lnTo>
                <a:lnTo>
                  <a:pt x="573234" y="657453"/>
                </a:lnTo>
                <a:lnTo>
                  <a:pt x="572952" y="659835"/>
                </a:lnTo>
                <a:lnTo>
                  <a:pt x="573272" y="662538"/>
                </a:lnTo>
                <a:lnTo>
                  <a:pt x="573253" y="662618"/>
                </a:lnTo>
                <a:lnTo>
                  <a:pt x="573272" y="662698"/>
                </a:lnTo>
                <a:lnTo>
                  <a:pt x="572652" y="665321"/>
                </a:lnTo>
                <a:lnTo>
                  <a:pt x="573272" y="667943"/>
                </a:lnTo>
                <a:lnTo>
                  <a:pt x="573253" y="668023"/>
                </a:lnTo>
                <a:lnTo>
                  <a:pt x="573272" y="668104"/>
                </a:lnTo>
                <a:lnTo>
                  <a:pt x="572652" y="670726"/>
                </a:lnTo>
                <a:lnTo>
                  <a:pt x="573272" y="673349"/>
                </a:lnTo>
                <a:lnTo>
                  <a:pt x="572633" y="676052"/>
                </a:lnTo>
                <a:lnTo>
                  <a:pt x="573272" y="678754"/>
                </a:lnTo>
                <a:lnTo>
                  <a:pt x="572633" y="681457"/>
                </a:lnTo>
                <a:lnTo>
                  <a:pt x="573272" y="684160"/>
                </a:lnTo>
                <a:lnTo>
                  <a:pt x="572633" y="686863"/>
                </a:lnTo>
                <a:lnTo>
                  <a:pt x="573272" y="689565"/>
                </a:lnTo>
                <a:lnTo>
                  <a:pt x="572633" y="692268"/>
                </a:lnTo>
                <a:lnTo>
                  <a:pt x="573272" y="694971"/>
                </a:lnTo>
                <a:lnTo>
                  <a:pt x="572633" y="697673"/>
                </a:lnTo>
                <a:lnTo>
                  <a:pt x="573272" y="700376"/>
                </a:lnTo>
                <a:lnTo>
                  <a:pt x="572633" y="703079"/>
                </a:lnTo>
                <a:lnTo>
                  <a:pt x="573272" y="705782"/>
                </a:lnTo>
                <a:lnTo>
                  <a:pt x="572633" y="708484"/>
                </a:lnTo>
                <a:lnTo>
                  <a:pt x="573272" y="711187"/>
                </a:lnTo>
                <a:lnTo>
                  <a:pt x="572633" y="713890"/>
                </a:lnTo>
                <a:lnTo>
                  <a:pt x="573272" y="716593"/>
                </a:lnTo>
                <a:lnTo>
                  <a:pt x="572633" y="719295"/>
                </a:lnTo>
                <a:lnTo>
                  <a:pt x="573272" y="721998"/>
                </a:lnTo>
                <a:lnTo>
                  <a:pt x="572633" y="724701"/>
                </a:lnTo>
                <a:lnTo>
                  <a:pt x="573272" y="727403"/>
                </a:lnTo>
                <a:lnTo>
                  <a:pt x="572633" y="730106"/>
                </a:lnTo>
                <a:lnTo>
                  <a:pt x="573272" y="732809"/>
                </a:lnTo>
                <a:lnTo>
                  <a:pt x="572633" y="735512"/>
                </a:lnTo>
                <a:lnTo>
                  <a:pt x="573272" y="738214"/>
                </a:lnTo>
                <a:lnTo>
                  <a:pt x="572633" y="740917"/>
                </a:lnTo>
                <a:lnTo>
                  <a:pt x="573272" y="743620"/>
                </a:lnTo>
                <a:lnTo>
                  <a:pt x="572633" y="746323"/>
                </a:lnTo>
                <a:lnTo>
                  <a:pt x="573272" y="749025"/>
                </a:lnTo>
                <a:lnTo>
                  <a:pt x="572633" y="751728"/>
                </a:lnTo>
                <a:lnTo>
                  <a:pt x="573272" y="754431"/>
                </a:lnTo>
                <a:lnTo>
                  <a:pt x="572633" y="757134"/>
                </a:lnTo>
                <a:lnTo>
                  <a:pt x="573272" y="759836"/>
                </a:lnTo>
                <a:lnTo>
                  <a:pt x="572633" y="762539"/>
                </a:lnTo>
                <a:lnTo>
                  <a:pt x="573272" y="765242"/>
                </a:lnTo>
                <a:lnTo>
                  <a:pt x="572633" y="767944"/>
                </a:lnTo>
                <a:lnTo>
                  <a:pt x="573272" y="770647"/>
                </a:lnTo>
                <a:lnTo>
                  <a:pt x="572633" y="773350"/>
                </a:lnTo>
                <a:lnTo>
                  <a:pt x="573272" y="776053"/>
                </a:lnTo>
                <a:lnTo>
                  <a:pt x="572633" y="778755"/>
                </a:lnTo>
                <a:lnTo>
                  <a:pt x="573272" y="781458"/>
                </a:lnTo>
                <a:lnTo>
                  <a:pt x="572633" y="784161"/>
                </a:lnTo>
                <a:lnTo>
                  <a:pt x="573272" y="786864"/>
                </a:lnTo>
                <a:lnTo>
                  <a:pt x="572633" y="789566"/>
                </a:lnTo>
                <a:lnTo>
                  <a:pt x="573272" y="792269"/>
                </a:lnTo>
                <a:lnTo>
                  <a:pt x="572633" y="794972"/>
                </a:lnTo>
                <a:lnTo>
                  <a:pt x="573272" y="797675"/>
                </a:lnTo>
                <a:lnTo>
                  <a:pt x="572633" y="800377"/>
                </a:lnTo>
                <a:lnTo>
                  <a:pt x="573272" y="803080"/>
                </a:lnTo>
                <a:lnTo>
                  <a:pt x="572633" y="805783"/>
                </a:lnTo>
                <a:lnTo>
                  <a:pt x="573272" y="808485"/>
                </a:lnTo>
                <a:lnTo>
                  <a:pt x="572633" y="811188"/>
                </a:lnTo>
                <a:lnTo>
                  <a:pt x="573272" y="813891"/>
                </a:lnTo>
                <a:lnTo>
                  <a:pt x="572633" y="816594"/>
                </a:lnTo>
                <a:lnTo>
                  <a:pt x="573272" y="819296"/>
                </a:lnTo>
                <a:lnTo>
                  <a:pt x="572633" y="821999"/>
                </a:lnTo>
                <a:lnTo>
                  <a:pt x="573272" y="824702"/>
                </a:lnTo>
                <a:lnTo>
                  <a:pt x="572633" y="827405"/>
                </a:lnTo>
                <a:lnTo>
                  <a:pt x="573272" y="830107"/>
                </a:lnTo>
                <a:lnTo>
                  <a:pt x="572633" y="832810"/>
                </a:lnTo>
                <a:lnTo>
                  <a:pt x="573272" y="835513"/>
                </a:lnTo>
                <a:lnTo>
                  <a:pt x="572633" y="838216"/>
                </a:lnTo>
                <a:lnTo>
                  <a:pt x="573272" y="840918"/>
                </a:lnTo>
                <a:lnTo>
                  <a:pt x="572633" y="843621"/>
                </a:lnTo>
                <a:lnTo>
                  <a:pt x="573272" y="846324"/>
                </a:lnTo>
                <a:lnTo>
                  <a:pt x="572633" y="849027"/>
                </a:lnTo>
                <a:lnTo>
                  <a:pt x="573272" y="851730"/>
                </a:lnTo>
                <a:lnTo>
                  <a:pt x="572633" y="854432"/>
                </a:lnTo>
                <a:lnTo>
                  <a:pt x="573272" y="857135"/>
                </a:lnTo>
                <a:lnTo>
                  <a:pt x="572633" y="859838"/>
                </a:lnTo>
                <a:lnTo>
                  <a:pt x="573272" y="862540"/>
                </a:lnTo>
                <a:lnTo>
                  <a:pt x="572633" y="865243"/>
                </a:lnTo>
                <a:lnTo>
                  <a:pt x="573272" y="867946"/>
                </a:lnTo>
                <a:lnTo>
                  <a:pt x="572633" y="870649"/>
                </a:lnTo>
                <a:lnTo>
                  <a:pt x="573272" y="873351"/>
                </a:lnTo>
                <a:lnTo>
                  <a:pt x="572633" y="876054"/>
                </a:lnTo>
                <a:lnTo>
                  <a:pt x="573272" y="878757"/>
                </a:lnTo>
                <a:lnTo>
                  <a:pt x="572633" y="881460"/>
                </a:lnTo>
                <a:lnTo>
                  <a:pt x="573272" y="884162"/>
                </a:lnTo>
                <a:lnTo>
                  <a:pt x="572633" y="886865"/>
                </a:lnTo>
                <a:lnTo>
                  <a:pt x="573272" y="889568"/>
                </a:lnTo>
                <a:lnTo>
                  <a:pt x="572633" y="892271"/>
                </a:lnTo>
                <a:lnTo>
                  <a:pt x="573272" y="894973"/>
                </a:lnTo>
                <a:lnTo>
                  <a:pt x="572633" y="897676"/>
                </a:lnTo>
                <a:lnTo>
                  <a:pt x="573272" y="900379"/>
                </a:lnTo>
                <a:lnTo>
                  <a:pt x="572633" y="903081"/>
                </a:lnTo>
                <a:lnTo>
                  <a:pt x="573272" y="905784"/>
                </a:lnTo>
                <a:lnTo>
                  <a:pt x="572633" y="908487"/>
                </a:lnTo>
                <a:lnTo>
                  <a:pt x="573272" y="911190"/>
                </a:lnTo>
                <a:lnTo>
                  <a:pt x="572633" y="913892"/>
                </a:lnTo>
                <a:lnTo>
                  <a:pt x="573272" y="916595"/>
                </a:lnTo>
                <a:lnTo>
                  <a:pt x="572633" y="919298"/>
                </a:lnTo>
                <a:lnTo>
                  <a:pt x="573272" y="922001"/>
                </a:lnTo>
                <a:cubicBezTo>
                  <a:pt x="573272" y="989462"/>
                  <a:pt x="444941" y="1044151"/>
                  <a:pt x="286636" y="1044151"/>
                </a:cubicBezTo>
                <a:cubicBezTo>
                  <a:pt x="128332" y="1044151"/>
                  <a:pt x="0" y="989462"/>
                  <a:pt x="0" y="922001"/>
                </a:cubicBezTo>
                <a:lnTo>
                  <a:pt x="640" y="919298"/>
                </a:lnTo>
                <a:lnTo>
                  <a:pt x="0" y="916595"/>
                </a:lnTo>
                <a:lnTo>
                  <a:pt x="640" y="913892"/>
                </a:lnTo>
                <a:lnTo>
                  <a:pt x="0" y="911190"/>
                </a:lnTo>
                <a:lnTo>
                  <a:pt x="640" y="908487"/>
                </a:lnTo>
                <a:lnTo>
                  <a:pt x="0" y="905784"/>
                </a:lnTo>
                <a:lnTo>
                  <a:pt x="640" y="903081"/>
                </a:lnTo>
                <a:lnTo>
                  <a:pt x="0" y="900379"/>
                </a:lnTo>
                <a:lnTo>
                  <a:pt x="640" y="897676"/>
                </a:lnTo>
                <a:lnTo>
                  <a:pt x="0" y="894973"/>
                </a:lnTo>
                <a:lnTo>
                  <a:pt x="640" y="892271"/>
                </a:lnTo>
                <a:lnTo>
                  <a:pt x="0" y="889568"/>
                </a:lnTo>
                <a:lnTo>
                  <a:pt x="640" y="886865"/>
                </a:lnTo>
                <a:lnTo>
                  <a:pt x="0" y="884162"/>
                </a:lnTo>
                <a:lnTo>
                  <a:pt x="640" y="881460"/>
                </a:lnTo>
                <a:lnTo>
                  <a:pt x="0" y="878757"/>
                </a:lnTo>
                <a:lnTo>
                  <a:pt x="640" y="876054"/>
                </a:lnTo>
                <a:lnTo>
                  <a:pt x="0" y="873351"/>
                </a:lnTo>
                <a:lnTo>
                  <a:pt x="640" y="870649"/>
                </a:lnTo>
                <a:lnTo>
                  <a:pt x="0" y="867946"/>
                </a:lnTo>
                <a:lnTo>
                  <a:pt x="640" y="865243"/>
                </a:lnTo>
                <a:lnTo>
                  <a:pt x="0" y="862540"/>
                </a:lnTo>
                <a:lnTo>
                  <a:pt x="640" y="859838"/>
                </a:lnTo>
                <a:lnTo>
                  <a:pt x="0" y="857135"/>
                </a:lnTo>
                <a:lnTo>
                  <a:pt x="640" y="854432"/>
                </a:lnTo>
                <a:lnTo>
                  <a:pt x="0" y="851730"/>
                </a:lnTo>
                <a:lnTo>
                  <a:pt x="640" y="849027"/>
                </a:lnTo>
                <a:lnTo>
                  <a:pt x="0" y="846324"/>
                </a:lnTo>
                <a:lnTo>
                  <a:pt x="640" y="843621"/>
                </a:lnTo>
                <a:lnTo>
                  <a:pt x="0" y="840918"/>
                </a:lnTo>
                <a:lnTo>
                  <a:pt x="640" y="838216"/>
                </a:lnTo>
                <a:lnTo>
                  <a:pt x="0" y="835513"/>
                </a:lnTo>
                <a:lnTo>
                  <a:pt x="640" y="832810"/>
                </a:lnTo>
                <a:lnTo>
                  <a:pt x="0" y="830107"/>
                </a:lnTo>
                <a:lnTo>
                  <a:pt x="640" y="827405"/>
                </a:lnTo>
                <a:lnTo>
                  <a:pt x="0" y="824702"/>
                </a:lnTo>
                <a:lnTo>
                  <a:pt x="640" y="821999"/>
                </a:lnTo>
                <a:lnTo>
                  <a:pt x="0" y="819296"/>
                </a:lnTo>
                <a:lnTo>
                  <a:pt x="640" y="816594"/>
                </a:lnTo>
                <a:lnTo>
                  <a:pt x="0" y="813891"/>
                </a:lnTo>
                <a:lnTo>
                  <a:pt x="640" y="811188"/>
                </a:lnTo>
                <a:lnTo>
                  <a:pt x="0" y="808485"/>
                </a:lnTo>
                <a:lnTo>
                  <a:pt x="640" y="805783"/>
                </a:lnTo>
                <a:lnTo>
                  <a:pt x="0" y="803080"/>
                </a:lnTo>
                <a:lnTo>
                  <a:pt x="640" y="800377"/>
                </a:lnTo>
                <a:lnTo>
                  <a:pt x="0" y="797675"/>
                </a:lnTo>
                <a:lnTo>
                  <a:pt x="640" y="794972"/>
                </a:lnTo>
                <a:lnTo>
                  <a:pt x="0" y="792269"/>
                </a:lnTo>
                <a:lnTo>
                  <a:pt x="640" y="789566"/>
                </a:lnTo>
                <a:lnTo>
                  <a:pt x="0" y="786864"/>
                </a:lnTo>
                <a:lnTo>
                  <a:pt x="640" y="784161"/>
                </a:lnTo>
                <a:lnTo>
                  <a:pt x="0" y="781458"/>
                </a:lnTo>
                <a:lnTo>
                  <a:pt x="640" y="778755"/>
                </a:lnTo>
                <a:lnTo>
                  <a:pt x="0" y="776053"/>
                </a:lnTo>
                <a:lnTo>
                  <a:pt x="640" y="773350"/>
                </a:lnTo>
                <a:lnTo>
                  <a:pt x="0" y="770647"/>
                </a:lnTo>
                <a:lnTo>
                  <a:pt x="640" y="767944"/>
                </a:lnTo>
                <a:lnTo>
                  <a:pt x="0" y="765242"/>
                </a:lnTo>
                <a:lnTo>
                  <a:pt x="640" y="762539"/>
                </a:lnTo>
                <a:lnTo>
                  <a:pt x="0" y="759836"/>
                </a:lnTo>
                <a:lnTo>
                  <a:pt x="640" y="757134"/>
                </a:lnTo>
                <a:lnTo>
                  <a:pt x="0" y="754431"/>
                </a:lnTo>
                <a:lnTo>
                  <a:pt x="640" y="751728"/>
                </a:lnTo>
                <a:lnTo>
                  <a:pt x="0" y="749025"/>
                </a:lnTo>
                <a:lnTo>
                  <a:pt x="640" y="746323"/>
                </a:lnTo>
                <a:lnTo>
                  <a:pt x="0" y="743620"/>
                </a:lnTo>
                <a:lnTo>
                  <a:pt x="640" y="740917"/>
                </a:lnTo>
                <a:lnTo>
                  <a:pt x="0" y="738214"/>
                </a:lnTo>
                <a:lnTo>
                  <a:pt x="640" y="735512"/>
                </a:lnTo>
                <a:lnTo>
                  <a:pt x="0" y="732809"/>
                </a:lnTo>
                <a:lnTo>
                  <a:pt x="640" y="730106"/>
                </a:lnTo>
                <a:lnTo>
                  <a:pt x="0" y="727403"/>
                </a:lnTo>
                <a:lnTo>
                  <a:pt x="640" y="724701"/>
                </a:lnTo>
                <a:lnTo>
                  <a:pt x="0" y="721998"/>
                </a:lnTo>
                <a:lnTo>
                  <a:pt x="640" y="719295"/>
                </a:lnTo>
                <a:lnTo>
                  <a:pt x="0" y="716593"/>
                </a:lnTo>
                <a:lnTo>
                  <a:pt x="640" y="713890"/>
                </a:lnTo>
                <a:lnTo>
                  <a:pt x="0" y="711187"/>
                </a:lnTo>
                <a:lnTo>
                  <a:pt x="640" y="708484"/>
                </a:lnTo>
                <a:lnTo>
                  <a:pt x="0" y="705782"/>
                </a:lnTo>
                <a:lnTo>
                  <a:pt x="640" y="703079"/>
                </a:lnTo>
                <a:lnTo>
                  <a:pt x="0" y="700376"/>
                </a:lnTo>
                <a:lnTo>
                  <a:pt x="640" y="697673"/>
                </a:lnTo>
                <a:lnTo>
                  <a:pt x="0" y="694971"/>
                </a:lnTo>
                <a:lnTo>
                  <a:pt x="640" y="692268"/>
                </a:lnTo>
                <a:lnTo>
                  <a:pt x="0" y="689565"/>
                </a:lnTo>
                <a:lnTo>
                  <a:pt x="640" y="686863"/>
                </a:lnTo>
                <a:lnTo>
                  <a:pt x="0" y="684160"/>
                </a:lnTo>
                <a:lnTo>
                  <a:pt x="640" y="681457"/>
                </a:lnTo>
                <a:lnTo>
                  <a:pt x="0" y="678754"/>
                </a:lnTo>
                <a:lnTo>
                  <a:pt x="640" y="676052"/>
                </a:lnTo>
                <a:lnTo>
                  <a:pt x="0" y="673349"/>
                </a:lnTo>
                <a:lnTo>
                  <a:pt x="621" y="670726"/>
                </a:lnTo>
                <a:lnTo>
                  <a:pt x="0" y="668104"/>
                </a:lnTo>
                <a:lnTo>
                  <a:pt x="19" y="668023"/>
                </a:lnTo>
                <a:lnTo>
                  <a:pt x="0" y="667943"/>
                </a:lnTo>
                <a:lnTo>
                  <a:pt x="621" y="665321"/>
                </a:lnTo>
                <a:lnTo>
                  <a:pt x="0" y="662698"/>
                </a:lnTo>
                <a:lnTo>
                  <a:pt x="19" y="662618"/>
                </a:lnTo>
                <a:lnTo>
                  <a:pt x="0" y="662538"/>
                </a:lnTo>
                <a:lnTo>
                  <a:pt x="320" y="659835"/>
                </a:lnTo>
                <a:lnTo>
                  <a:pt x="38" y="657453"/>
                </a:lnTo>
                <a:lnTo>
                  <a:pt x="0" y="657293"/>
                </a:lnTo>
                <a:lnTo>
                  <a:pt x="13" y="657239"/>
                </a:lnTo>
                <a:lnTo>
                  <a:pt x="0" y="657132"/>
                </a:lnTo>
                <a:lnTo>
                  <a:pt x="320" y="654429"/>
                </a:lnTo>
                <a:lnTo>
                  <a:pt x="38" y="652048"/>
                </a:lnTo>
                <a:lnTo>
                  <a:pt x="0" y="651887"/>
                </a:lnTo>
                <a:lnTo>
                  <a:pt x="13" y="651834"/>
                </a:lnTo>
                <a:lnTo>
                  <a:pt x="0" y="651727"/>
                </a:lnTo>
                <a:lnTo>
                  <a:pt x="320" y="649024"/>
                </a:lnTo>
                <a:lnTo>
                  <a:pt x="38" y="646642"/>
                </a:lnTo>
                <a:lnTo>
                  <a:pt x="0" y="646482"/>
                </a:lnTo>
                <a:lnTo>
                  <a:pt x="13" y="646428"/>
                </a:lnTo>
                <a:lnTo>
                  <a:pt x="0" y="646322"/>
                </a:lnTo>
                <a:lnTo>
                  <a:pt x="320" y="643618"/>
                </a:lnTo>
                <a:lnTo>
                  <a:pt x="38" y="641237"/>
                </a:lnTo>
                <a:lnTo>
                  <a:pt x="0" y="641076"/>
                </a:lnTo>
                <a:lnTo>
                  <a:pt x="13" y="641023"/>
                </a:lnTo>
                <a:lnTo>
                  <a:pt x="0" y="640916"/>
                </a:lnTo>
                <a:lnTo>
                  <a:pt x="320" y="638213"/>
                </a:lnTo>
                <a:lnTo>
                  <a:pt x="38" y="635832"/>
                </a:lnTo>
                <a:lnTo>
                  <a:pt x="0" y="635671"/>
                </a:lnTo>
                <a:lnTo>
                  <a:pt x="13" y="635617"/>
                </a:lnTo>
                <a:lnTo>
                  <a:pt x="0" y="635510"/>
                </a:lnTo>
                <a:lnTo>
                  <a:pt x="320" y="632808"/>
                </a:lnTo>
                <a:lnTo>
                  <a:pt x="38" y="630426"/>
                </a:lnTo>
                <a:lnTo>
                  <a:pt x="0" y="630265"/>
                </a:lnTo>
                <a:lnTo>
                  <a:pt x="13" y="630212"/>
                </a:lnTo>
                <a:lnTo>
                  <a:pt x="0" y="630105"/>
                </a:lnTo>
                <a:lnTo>
                  <a:pt x="320" y="627402"/>
                </a:lnTo>
                <a:lnTo>
                  <a:pt x="38" y="625021"/>
                </a:lnTo>
                <a:lnTo>
                  <a:pt x="0" y="624860"/>
                </a:lnTo>
                <a:lnTo>
                  <a:pt x="13" y="624806"/>
                </a:lnTo>
                <a:lnTo>
                  <a:pt x="0" y="624699"/>
                </a:lnTo>
                <a:lnTo>
                  <a:pt x="320" y="621997"/>
                </a:lnTo>
                <a:lnTo>
                  <a:pt x="38" y="619615"/>
                </a:lnTo>
                <a:lnTo>
                  <a:pt x="0" y="619454"/>
                </a:lnTo>
                <a:lnTo>
                  <a:pt x="13" y="619401"/>
                </a:lnTo>
                <a:lnTo>
                  <a:pt x="0" y="619294"/>
                </a:lnTo>
                <a:lnTo>
                  <a:pt x="320" y="616591"/>
                </a:lnTo>
                <a:lnTo>
                  <a:pt x="38" y="614210"/>
                </a:lnTo>
                <a:lnTo>
                  <a:pt x="0" y="614049"/>
                </a:lnTo>
                <a:lnTo>
                  <a:pt x="13" y="613995"/>
                </a:lnTo>
                <a:lnTo>
                  <a:pt x="0" y="613888"/>
                </a:lnTo>
                <a:lnTo>
                  <a:pt x="320" y="611186"/>
                </a:lnTo>
                <a:lnTo>
                  <a:pt x="38" y="608804"/>
                </a:lnTo>
                <a:lnTo>
                  <a:pt x="0" y="608643"/>
                </a:lnTo>
                <a:lnTo>
                  <a:pt x="13" y="608590"/>
                </a:lnTo>
                <a:lnTo>
                  <a:pt x="0" y="608483"/>
                </a:lnTo>
                <a:lnTo>
                  <a:pt x="320" y="605780"/>
                </a:lnTo>
                <a:lnTo>
                  <a:pt x="38" y="603399"/>
                </a:lnTo>
                <a:lnTo>
                  <a:pt x="0" y="603238"/>
                </a:lnTo>
                <a:lnTo>
                  <a:pt x="13" y="603184"/>
                </a:lnTo>
                <a:lnTo>
                  <a:pt x="0" y="603077"/>
                </a:lnTo>
                <a:lnTo>
                  <a:pt x="320" y="600375"/>
                </a:lnTo>
                <a:lnTo>
                  <a:pt x="38" y="597993"/>
                </a:lnTo>
                <a:lnTo>
                  <a:pt x="0" y="597833"/>
                </a:lnTo>
                <a:lnTo>
                  <a:pt x="13" y="597779"/>
                </a:lnTo>
                <a:lnTo>
                  <a:pt x="0" y="597672"/>
                </a:lnTo>
                <a:lnTo>
                  <a:pt x="320" y="594969"/>
                </a:lnTo>
                <a:lnTo>
                  <a:pt x="38" y="592588"/>
                </a:lnTo>
                <a:lnTo>
                  <a:pt x="0" y="592427"/>
                </a:lnTo>
                <a:lnTo>
                  <a:pt x="13" y="592374"/>
                </a:lnTo>
                <a:lnTo>
                  <a:pt x="0" y="592267"/>
                </a:lnTo>
                <a:lnTo>
                  <a:pt x="320" y="589564"/>
                </a:lnTo>
                <a:lnTo>
                  <a:pt x="38" y="587182"/>
                </a:lnTo>
                <a:lnTo>
                  <a:pt x="0" y="587021"/>
                </a:lnTo>
                <a:lnTo>
                  <a:pt x="13" y="586968"/>
                </a:lnTo>
                <a:lnTo>
                  <a:pt x="0" y="586861"/>
                </a:lnTo>
                <a:lnTo>
                  <a:pt x="320" y="584158"/>
                </a:lnTo>
                <a:lnTo>
                  <a:pt x="38" y="581777"/>
                </a:lnTo>
                <a:lnTo>
                  <a:pt x="0" y="581616"/>
                </a:lnTo>
                <a:lnTo>
                  <a:pt x="13" y="581563"/>
                </a:lnTo>
                <a:lnTo>
                  <a:pt x="0" y="581456"/>
                </a:lnTo>
                <a:lnTo>
                  <a:pt x="320" y="578753"/>
                </a:lnTo>
                <a:lnTo>
                  <a:pt x="38" y="576371"/>
                </a:lnTo>
                <a:lnTo>
                  <a:pt x="0" y="576210"/>
                </a:lnTo>
                <a:lnTo>
                  <a:pt x="13" y="576157"/>
                </a:lnTo>
                <a:lnTo>
                  <a:pt x="0" y="576050"/>
                </a:lnTo>
                <a:lnTo>
                  <a:pt x="320" y="573347"/>
                </a:lnTo>
                <a:lnTo>
                  <a:pt x="38" y="570965"/>
                </a:lnTo>
                <a:lnTo>
                  <a:pt x="0" y="570805"/>
                </a:lnTo>
                <a:lnTo>
                  <a:pt x="13" y="570751"/>
                </a:lnTo>
                <a:lnTo>
                  <a:pt x="0" y="570645"/>
                </a:lnTo>
                <a:lnTo>
                  <a:pt x="320" y="567942"/>
                </a:lnTo>
                <a:lnTo>
                  <a:pt x="38" y="565560"/>
                </a:lnTo>
                <a:lnTo>
                  <a:pt x="0" y="565399"/>
                </a:lnTo>
                <a:lnTo>
                  <a:pt x="13" y="565346"/>
                </a:lnTo>
                <a:lnTo>
                  <a:pt x="0" y="565239"/>
                </a:lnTo>
                <a:lnTo>
                  <a:pt x="320" y="562536"/>
                </a:lnTo>
                <a:lnTo>
                  <a:pt x="38" y="560154"/>
                </a:lnTo>
                <a:lnTo>
                  <a:pt x="0" y="559994"/>
                </a:lnTo>
                <a:lnTo>
                  <a:pt x="13" y="559940"/>
                </a:lnTo>
                <a:lnTo>
                  <a:pt x="0" y="559834"/>
                </a:lnTo>
                <a:lnTo>
                  <a:pt x="320" y="557131"/>
                </a:lnTo>
                <a:lnTo>
                  <a:pt x="38" y="554749"/>
                </a:lnTo>
                <a:lnTo>
                  <a:pt x="0" y="554588"/>
                </a:lnTo>
                <a:lnTo>
                  <a:pt x="13" y="554535"/>
                </a:lnTo>
                <a:lnTo>
                  <a:pt x="0" y="554428"/>
                </a:lnTo>
                <a:lnTo>
                  <a:pt x="320" y="551726"/>
                </a:lnTo>
                <a:lnTo>
                  <a:pt x="38" y="549344"/>
                </a:lnTo>
                <a:lnTo>
                  <a:pt x="0" y="549183"/>
                </a:lnTo>
                <a:lnTo>
                  <a:pt x="13" y="549130"/>
                </a:lnTo>
                <a:lnTo>
                  <a:pt x="0" y="549023"/>
                </a:lnTo>
                <a:lnTo>
                  <a:pt x="320" y="546320"/>
                </a:lnTo>
                <a:lnTo>
                  <a:pt x="38" y="543938"/>
                </a:lnTo>
                <a:lnTo>
                  <a:pt x="0" y="543778"/>
                </a:lnTo>
                <a:lnTo>
                  <a:pt x="13" y="543724"/>
                </a:lnTo>
                <a:lnTo>
                  <a:pt x="0" y="543617"/>
                </a:lnTo>
                <a:lnTo>
                  <a:pt x="320" y="540915"/>
                </a:lnTo>
                <a:lnTo>
                  <a:pt x="38" y="538533"/>
                </a:lnTo>
                <a:lnTo>
                  <a:pt x="0" y="538372"/>
                </a:lnTo>
                <a:lnTo>
                  <a:pt x="13" y="538319"/>
                </a:lnTo>
                <a:lnTo>
                  <a:pt x="0" y="538212"/>
                </a:lnTo>
                <a:lnTo>
                  <a:pt x="320" y="535509"/>
                </a:lnTo>
                <a:lnTo>
                  <a:pt x="38" y="533127"/>
                </a:lnTo>
                <a:lnTo>
                  <a:pt x="0" y="532967"/>
                </a:lnTo>
                <a:lnTo>
                  <a:pt x="13" y="532913"/>
                </a:lnTo>
                <a:lnTo>
                  <a:pt x="0" y="532806"/>
                </a:lnTo>
                <a:lnTo>
                  <a:pt x="320" y="530104"/>
                </a:lnTo>
                <a:lnTo>
                  <a:pt x="38" y="527721"/>
                </a:lnTo>
                <a:lnTo>
                  <a:pt x="0" y="527561"/>
                </a:lnTo>
                <a:lnTo>
                  <a:pt x="13" y="527508"/>
                </a:lnTo>
                <a:lnTo>
                  <a:pt x="0" y="527401"/>
                </a:lnTo>
                <a:lnTo>
                  <a:pt x="320" y="524698"/>
                </a:lnTo>
                <a:lnTo>
                  <a:pt x="38" y="522316"/>
                </a:lnTo>
                <a:lnTo>
                  <a:pt x="0" y="522156"/>
                </a:lnTo>
                <a:lnTo>
                  <a:pt x="13" y="522102"/>
                </a:lnTo>
                <a:lnTo>
                  <a:pt x="0" y="521995"/>
                </a:lnTo>
                <a:lnTo>
                  <a:pt x="320" y="519293"/>
                </a:lnTo>
                <a:lnTo>
                  <a:pt x="38" y="516911"/>
                </a:lnTo>
                <a:lnTo>
                  <a:pt x="0" y="516750"/>
                </a:lnTo>
                <a:lnTo>
                  <a:pt x="13" y="516697"/>
                </a:lnTo>
                <a:lnTo>
                  <a:pt x="0" y="516590"/>
                </a:lnTo>
                <a:lnTo>
                  <a:pt x="320" y="513887"/>
                </a:lnTo>
                <a:lnTo>
                  <a:pt x="38" y="511505"/>
                </a:lnTo>
                <a:lnTo>
                  <a:pt x="0" y="511345"/>
                </a:lnTo>
                <a:lnTo>
                  <a:pt x="13" y="511291"/>
                </a:lnTo>
                <a:lnTo>
                  <a:pt x="0" y="511185"/>
                </a:lnTo>
                <a:lnTo>
                  <a:pt x="320" y="508482"/>
                </a:lnTo>
                <a:lnTo>
                  <a:pt x="38" y="506100"/>
                </a:lnTo>
                <a:lnTo>
                  <a:pt x="0" y="505939"/>
                </a:lnTo>
                <a:lnTo>
                  <a:pt x="13" y="505886"/>
                </a:lnTo>
                <a:lnTo>
                  <a:pt x="0" y="505779"/>
                </a:lnTo>
                <a:lnTo>
                  <a:pt x="320" y="503076"/>
                </a:lnTo>
                <a:lnTo>
                  <a:pt x="38" y="500694"/>
                </a:lnTo>
                <a:lnTo>
                  <a:pt x="0" y="500534"/>
                </a:lnTo>
                <a:lnTo>
                  <a:pt x="13" y="500480"/>
                </a:lnTo>
                <a:lnTo>
                  <a:pt x="0" y="500374"/>
                </a:lnTo>
                <a:lnTo>
                  <a:pt x="320" y="497671"/>
                </a:lnTo>
                <a:lnTo>
                  <a:pt x="38" y="495289"/>
                </a:lnTo>
                <a:lnTo>
                  <a:pt x="0" y="495128"/>
                </a:lnTo>
                <a:lnTo>
                  <a:pt x="13" y="495075"/>
                </a:lnTo>
                <a:lnTo>
                  <a:pt x="0" y="494968"/>
                </a:lnTo>
                <a:lnTo>
                  <a:pt x="320" y="492265"/>
                </a:lnTo>
                <a:lnTo>
                  <a:pt x="38" y="489883"/>
                </a:lnTo>
                <a:lnTo>
                  <a:pt x="0" y="489723"/>
                </a:lnTo>
                <a:lnTo>
                  <a:pt x="13" y="489669"/>
                </a:lnTo>
                <a:lnTo>
                  <a:pt x="0" y="489563"/>
                </a:lnTo>
                <a:lnTo>
                  <a:pt x="320" y="486860"/>
                </a:lnTo>
                <a:lnTo>
                  <a:pt x="38" y="484478"/>
                </a:lnTo>
                <a:lnTo>
                  <a:pt x="0" y="484317"/>
                </a:lnTo>
                <a:lnTo>
                  <a:pt x="13" y="484264"/>
                </a:lnTo>
                <a:lnTo>
                  <a:pt x="0" y="484157"/>
                </a:lnTo>
                <a:lnTo>
                  <a:pt x="320" y="481454"/>
                </a:lnTo>
                <a:lnTo>
                  <a:pt x="38" y="479072"/>
                </a:lnTo>
                <a:lnTo>
                  <a:pt x="0" y="478912"/>
                </a:lnTo>
                <a:lnTo>
                  <a:pt x="13" y="478859"/>
                </a:lnTo>
                <a:lnTo>
                  <a:pt x="0" y="478752"/>
                </a:lnTo>
                <a:lnTo>
                  <a:pt x="320" y="476049"/>
                </a:lnTo>
                <a:lnTo>
                  <a:pt x="38" y="473667"/>
                </a:lnTo>
                <a:lnTo>
                  <a:pt x="0" y="473506"/>
                </a:lnTo>
                <a:lnTo>
                  <a:pt x="13" y="473453"/>
                </a:lnTo>
                <a:lnTo>
                  <a:pt x="0" y="473346"/>
                </a:lnTo>
                <a:lnTo>
                  <a:pt x="320" y="470643"/>
                </a:lnTo>
                <a:lnTo>
                  <a:pt x="38" y="468262"/>
                </a:lnTo>
                <a:lnTo>
                  <a:pt x="0" y="468101"/>
                </a:lnTo>
                <a:lnTo>
                  <a:pt x="13" y="468048"/>
                </a:lnTo>
                <a:lnTo>
                  <a:pt x="0" y="467940"/>
                </a:lnTo>
                <a:lnTo>
                  <a:pt x="320" y="465238"/>
                </a:lnTo>
                <a:lnTo>
                  <a:pt x="38" y="462856"/>
                </a:lnTo>
                <a:lnTo>
                  <a:pt x="0" y="462696"/>
                </a:lnTo>
                <a:lnTo>
                  <a:pt x="13" y="462642"/>
                </a:lnTo>
                <a:lnTo>
                  <a:pt x="0" y="462535"/>
                </a:lnTo>
                <a:lnTo>
                  <a:pt x="320" y="459833"/>
                </a:lnTo>
                <a:lnTo>
                  <a:pt x="38" y="457450"/>
                </a:lnTo>
                <a:lnTo>
                  <a:pt x="0" y="457290"/>
                </a:lnTo>
                <a:lnTo>
                  <a:pt x="13" y="457237"/>
                </a:lnTo>
                <a:lnTo>
                  <a:pt x="0" y="457130"/>
                </a:lnTo>
                <a:lnTo>
                  <a:pt x="320" y="454427"/>
                </a:lnTo>
                <a:lnTo>
                  <a:pt x="38" y="452045"/>
                </a:lnTo>
                <a:lnTo>
                  <a:pt x="0" y="451885"/>
                </a:lnTo>
                <a:lnTo>
                  <a:pt x="13" y="451831"/>
                </a:lnTo>
                <a:lnTo>
                  <a:pt x="0" y="451724"/>
                </a:lnTo>
                <a:lnTo>
                  <a:pt x="320" y="449021"/>
                </a:lnTo>
                <a:lnTo>
                  <a:pt x="38" y="446640"/>
                </a:lnTo>
                <a:lnTo>
                  <a:pt x="0" y="446479"/>
                </a:lnTo>
                <a:lnTo>
                  <a:pt x="13" y="446426"/>
                </a:lnTo>
                <a:lnTo>
                  <a:pt x="0" y="446319"/>
                </a:lnTo>
                <a:lnTo>
                  <a:pt x="320" y="443616"/>
                </a:lnTo>
                <a:lnTo>
                  <a:pt x="38" y="441234"/>
                </a:lnTo>
                <a:lnTo>
                  <a:pt x="0" y="441074"/>
                </a:lnTo>
                <a:lnTo>
                  <a:pt x="13" y="441020"/>
                </a:lnTo>
                <a:lnTo>
                  <a:pt x="0" y="440913"/>
                </a:lnTo>
                <a:lnTo>
                  <a:pt x="320" y="438210"/>
                </a:lnTo>
                <a:lnTo>
                  <a:pt x="38" y="435829"/>
                </a:lnTo>
                <a:lnTo>
                  <a:pt x="0" y="435668"/>
                </a:lnTo>
                <a:lnTo>
                  <a:pt x="13" y="435615"/>
                </a:lnTo>
                <a:lnTo>
                  <a:pt x="0" y="435508"/>
                </a:lnTo>
                <a:lnTo>
                  <a:pt x="320" y="432805"/>
                </a:lnTo>
                <a:lnTo>
                  <a:pt x="38" y="430424"/>
                </a:lnTo>
                <a:lnTo>
                  <a:pt x="0" y="430263"/>
                </a:lnTo>
                <a:lnTo>
                  <a:pt x="13" y="430209"/>
                </a:lnTo>
                <a:lnTo>
                  <a:pt x="0" y="430102"/>
                </a:lnTo>
                <a:lnTo>
                  <a:pt x="320" y="427400"/>
                </a:lnTo>
                <a:lnTo>
                  <a:pt x="38" y="425018"/>
                </a:lnTo>
                <a:lnTo>
                  <a:pt x="0" y="424857"/>
                </a:lnTo>
                <a:lnTo>
                  <a:pt x="13" y="424804"/>
                </a:lnTo>
                <a:lnTo>
                  <a:pt x="0" y="424697"/>
                </a:lnTo>
                <a:lnTo>
                  <a:pt x="320" y="421994"/>
                </a:lnTo>
                <a:lnTo>
                  <a:pt x="38" y="419613"/>
                </a:lnTo>
                <a:lnTo>
                  <a:pt x="0" y="419452"/>
                </a:lnTo>
                <a:lnTo>
                  <a:pt x="13" y="419398"/>
                </a:lnTo>
                <a:lnTo>
                  <a:pt x="0" y="419291"/>
                </a:lnTo>
                <a:lnTo>
                  <a:pt x="320" y="416589"/>
                </a:lnTo>
                <a:lnTo>
                  <a:pt x="38" y="414207"/>
                </a:lnTo>
                <a:lnTo>
                  <a:pt x="0" y="414046"/>
                </a:lnTo>
                <a:lnTo>
                  <a:pt x="13" y="413993"/>
                </a:lnTo>
                <a:lnTo>
                  <a:pt x="0" y="413886"/>
                </a:lnTo>
                <a:lnTo>
                  <a:pt x="320" y="411183"/>
                </a:lnTo>
                <a:lnTo>
                  <a:pt x="38" y="408802"/>
                </a:lnTo>
                <a:lnTo>
                  <a:pt x="0" y="408641"/>
                </a:lnTo>
                <a:lnTo>
                  <a:pt x="10" y="408561"/>
                </a:lnTo>
                <a:lnTo>
                  <a:pt x="0" y="408480"/>
                </a:lnTo>
                <a:lnTo>
                  <a:pt x="311" y="405858"/>
                </a:lnTo>
                <a:lnTo>
                  <a:pt x="0" y="403235"/>
                </a:lnTo>
                <a:lnTo>
                  <a:pt x="10" y="403155"/>
                </a:lnTo>
                <a:lnTo>
                  <a:pt x="0" y="403075"/>
                </a:lnTo>
                <a:lnTo>
                  <a:pt x="311" y="400452"/>
                </a:lnTo>
                <a:lnTo>
                  <a:pt x="0" y="397830"/>
                </a:lnTo>
                <a:lnTo>
                  <a:pt x="10" y="397750"/>
                </a:lnTo>
                <a:lnTo>
                  <a:pt x="0" y="397669"/>
                </a:lnTo>
                <a:lnTo>
                  <a:pt x="311" y="395047"/>
                </a:lnTo>
                <a:lnTo>
                  <a:pt x="0" y="392425"/>
                </a:lnTo>
                <a:lnTo>
                  <a:pt x="10" y="392344"/>
                </a:lnTo>
                <a:lnTo>
                  <a:pt x="0" y="392264"/>
                </a:lnTo>
                <a:lnTo>
                  <a:pt x="311" y="389641"/>
                </a:lnTo>
                <a:lnTo>
                  <a:pt x="0" y="387019"/>
                </a:lnTo>
                <a:lnTo>
                  <a:pt x="10" y="386939"/>
                </a:lnTo>
                <a:lnTo>
                  <a:pt x="0" y="386859"/>
                </a:lnTo>
                <a:lnTo>
                  <a:pt x="311" y="384236"/>
                </a:lnTo>
                <a:lnTo>
                  <a:pt x="0" y="381613"/>
                </a:lnTo>
                <a:lnTo>
                  <a:pt x="10" y="381533"/>
                </a:lnTo>
                <a:lnTo>
                  <a:pt x="0" y="381453"/>
                </a:lnTo>
                <a:lnTo>
                  <a:pt x="311" y="378830"/>
                </a:lnTo>
                <a:lnTo>
                  <a:pt x="0" y="376208"/>
                </a:lnTo>
                <a:lnTo>
                  <a:pt x="10" y="376128"/>
                </a:lnTo>
                <a:lnTo>
                  <a:pt x="0" y="376048"/>
                </a:lnTo>
                <a:lnTo>
                  <a:pt x="38" y="375887"/>
                </a:lnTo>
                <a:lnTo>
                  <a:pt x="320" y="373505"/>
                </a:lnTo>
                <a:lnTo>
                  <a:pt x="0" y="370802"/>
                </a:lnTo>
                <a:lnTo>
                  <a:pt x="320" y="368100"/>
                </a:lnTo>
                <a:lnTo>
                  <a:pt x="0" y="365397"/>
                </a:lnTo>
                <a:lnTo>
                  <a:pt x="320" y="362694"/>
                </a:lnTo>
                <a:lnTo>
                  <a:pt x="0" y="359991"/>
                </a:lnTo>
                <a:lnTo>
                  <a:pt x="320" y="357289"/>
                </a:lnTo>
                <a:lnTo>
                  <a:pt x="0" y="354586"/>
                </a:lnTo>
                <a:lnTo>
                  <a:pt x="320" y="351883"/>
                </a:lnTo>
                <a:lnTo>
                  <a:pt x="0" y="349180"/>
                </a:lnTo>
                <a:lnTo>
                  <a:pt x="320" y="346478"/>
                </a:lnTo>
                <a:lnTo>
                  <a:pt x="0" y="343775"/>
                </a:lnTo>
                <a:lnTo>
                  <a:pt x="320" y="341072"/>
                </a:lnTo>
                <a:lnTo>
                  <a:pt x="0" y="338370"/>
                </a:lnTo>
                <a:lnTo>
                  <a:pt x="320" y="335667"/>
                </a:lnTo>
                <a:lnTo>
                  <a:pt x="0" y="332964"/>
                </a:lnTo>
                <a:lnTo>
                  <a:pt x="320" y="330261"/>
                </a:lnTo>
                <a:lnTo>
                  <a:pt x="0" y="327559"/>
                </a:lnTo>
                <a:lnTo>
                  <a:pt x="320" y="324856"/>
                </a:lnTo>
                <a:lnTo>
                  <a:pt x="0" y="322153"/>
                </a:lnTo>
                <a:lnTo>
                  <a:pt x="320" y="319450"/>
                </a:lnTo>
                <a:lnTo>
                  <a:pt x="0" y="316748"/>
                </a:lnTo>
                <a:lnTo>
                  <a:pt x="320" y="314045"/>
                </a:lnTo>
                <a:lnTo>
                  <a:pt x="0" y="311342"/>
                </a:lnTo>
                <a:lnTo>
                  <a:pt x="320" y="308639"/>
                </a:lnTo>
                <a:lnTo>
                  <a:pt x="0" y="305937"/>
                </a:lnTo>
                <a:lnTo>
                  <a:pt x="320" y="303234"/>
                </a:lnTo>
                <a:lnTo>
                  <a:pt x="0" y="300531"/>
                </a:lnTo>
                <a:lnTo>
                  <a:pt x="320" y="297829"/>
                </a:lnTo>
                <a:lnTo>
                  <a:pt x="0" y="295126"/>
                </a:lnTo>
                <a:lnTo>
                  <a:pt x="320" y="292423"/>
                </a:lnTo>
                <a:lnTo>
                  <a:pt x="0" y="289720"/>
                </a:lnTo>
                <a:lnTo>
                  <a:pt x="320" y="287018"/>
                </a:lnTo>
                <a:lnTo>
                  <a:pt x="0" y="284315"/>
                </a:lnTo>
                <a:lnTo>
                  <a:pt x="320" y="281612"/>
                </a:lnTo>
                <a:lnTo>
                  <a:pt x="0" y="278909"/>
                </a:lnTo>
                <a:lnTo>
                  <a:pt x="320" y="276207"/>
                </a:lnTo>
                <a:lnTo>
                  <a:pt x="0" y="273504"/>
                </a:lnTo>
                <a:lnTo>
                  <a:pt x="320" y="270801"/>
                </a:lnTo>
                <a:lnTo>
                  <a:pt x="0" y="268098"/>
                </a:lnTo>
                <a:lnTo>
                  <a:pt x="320" y="265396"/>
                </a:lnTo>
                <a:lnTo>
                  <a:pt x="0" y="262693"/>
                </a:lnTo>
                <a:lnTo>
                  <a:pt x="320" y="259990"/>
                </a:lnTo>
                <a:lnTo>
                  <a:pt x="0" y="257288"/>
                </a:lnTo>
                <a:lnTo>
                  <a:pt x="320" y="254585"/>
                </a:lnTo>
                <a:lnTo>
                  <a:pt x="0" y="251882"/>
                </a:lnTo>
                <a:lnTo>
                  <a:pt x="320" y="249179"/>
                </a:lnTo>
                <a:lnTo>
                  <a:pt x="0" y="246476"/>
                </a:lnTo>
                <a:lnTo>
                  <a:pt x="320" y="243774"/>
                </a:lnTo>
                <a:lnTo>
                  <a:pt x="0" y="241071"/>
                </a:lnTo>
                <a:lnTo>
                  <a:pt x="320" y="238368"/>
                </a:lnTo>
                <a:lnTo>
                  <a:pt x="0" y="235666"/>
                </a:lnTo>
                <a:lnTo>
                  <a:pt x="320" y="232963"/>
                </a:lnTo>
                <a:lnTo>
                  <a:pt x="0" y="230260"/>
                </a:lnTo>
                <a:lnTo>
                  <a:pt x="320" y="227557"/>
                </a:lnTo>
                <a:lnTo>
                  <a:pt x="0" y="224855"/>
                </a:lnTo>
                <a:lnTo>
                  <a:pt x="320" y="222152"/>
                </a:lnTo>
                <a:lnTo>
                  <a:pt x="0" y="219449"/>
                </a:lnTo>
                <a:lnTo>
                  <a:pt x="320" y="216746"/>
                </a:lnTo>
                <a:lnTo>
                  <a:pt x="0" y="214043"/>
                </a:lnTo>
                <a:lnTo>
                  <a:pt x="320" y="211341"/>
                </a:lnTo>
                <a:lnTo>
                  <a:pt x="0" y="208638"/>
                </a:lnTo>
                <a:lnTo>
                  <a:pt x="320" y="205935"/>
                </a:lnTo>
                <a:lnTo>
                  <a:pt x="0" y="203233"/>
                </a:lnTo>
                <a:lnTo>
                  <a:pt x="320" y="200530"/>
                </a:lnTo>
                <a:lnTo>
                  <a:pt x="0" y="197827"/>
                </a:lnTo>
                <a:lnTo>
                  <a:pt x="320" y="195124"/>
                </a:lnTo>
                <a:lnTo>
                  <a:pt x="0" y="192421"/>
                </a:lnTo>
                <a:lnTo>
                  <a:pt x="320" y="189719"/>
                </a:lnTo>
                <a:lnTo>
                  <a:pt x="0" y="187016"/>
                </a:lnTo>
                <a:lnTo>
                  <a:pt x="320" y="184313"/>
                </a:lnTo>
                <a:lnTo>
                  <a:pt x="0" y="181611"/>
                </a:lnTo>
                <a:lnTo>
                  <a:pt x="320" y="178908"/>
                </a:lnTo>
                <a:lnTo>
                  <a:pt x="0" y="176205"/>
                </a:lnTo>
                <a:lnTo>
                  <a:pt x="320" y="173502"/>
                </a:lnTo>
                <a:lnTo>
                  <a:pt x="0" y="170800"/>
                </a:lnTo>
                <a:lnTo>
                  <a:pt x="320" y="168097"/>
                </a:lnTo>
                <a:lnTo>
                  <a:pt x="0" y="165394"/>
                </a:lnTo>
                <a:lnTo>
                  <a:pt x="320" y="162691"/>
                </a:lnTo>
                <a:lnTo>
                  <a:pt x="0" y="159989"/>
                </a:lnTo>
                <a:lnTo>
                  <a:pt x="320" y="157286"/>
                </a:lnTo>
                <a:lnTo>
                  <a:pt x="0" y="154583"/>
                </a:lnTo>
                <a:lnTo>
                  <a:pt x="320" y="151881"/>
                </a:lnTo>
                <a:lnTo>
                  <a:pt x="0" y="149178"/>
                </a:lnTo>
                <a:lnTo>
                  <a:pt x="320" y="146475"/>
                </a:lnTo>
                <a:lnTo>
                  <a:pt x="0" y="143772"/>
                </a:lnTo>
                <a:lnTo>
                  <a:pt x="320" y="141070"/>
                </a:lnTo>
                <a:lnTo>
                  <a:pt x="0" y="138367"/>
                </a:lnTo>
                <a:lnTo>
                  <a:pt x="320" y="135664"/>
                </a:lnTo>
                <a:lnTo>
                  <a:pt x="0" y="132961"/>
                </a:lnTo>
                <a:lnTo>
                  <a:pt x="320" y="130259"/>
                </a:lnTo>
                <a:lnTo>
                  <a:pt x="0" y="127556"/>
                </a:lnTo>
                <a:lnTo>
                  <a:pt x="320" y="124853"/>
                </a:lnTo>
                <a:lnTo>
                  <a:pt x="0" y="122150"/>
                </a:lnTo>
                <a:cubicBezTo>
                  <a:pt x="0" y="54689"/>
                  <a:pt x="128332" y="0"/>
                  <a:pt x="286636" y="0"/>
                </a:cubicBezTo>
                <a:close/>
              </a:path>
            </a:pathLst>
          </a:custGeom>
          <a:gradFill>
            <a:gsLst>
              <a:gs pos="0">
                <a:srgbClr val="00B0F0"/>
              </a:gs>
              <a:gs pos="100000">
                <a:srgbClr val="00F2F2">
                  <a:alpha val="0"/>
                </a:srgbClr>
              </a:gs>
            </a:gsLst>
            <a:lin ang="16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3" name="Group 4">
            <a:extLst>
              <a:ext uri="{FF2B5EF4-FFF2-40B4-BE49-F238E27FC236}">
                <a16:creationId xmlns:a16="http://schemas.microsoft.com/office/drawing/2014/main" id="{1E0B184E-D04C-4EB4-8AD5-DFA3D9153A3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009167" y="-1271535"/>
            <a:ext cx="2640099" cy="2621798"/>
            <a:chOff x="443" y="453"/>
            <a:chExt cx="2741" cy="2722"/>
          </a:xfrm>
          <a:gradFill>
            <a:gsLst>
              <a:gs pos="44000">
                <a:srgbClr val="9A22F8">
                  <a:alpha val="0"/>
                </a:srgbClr>
              </a:gs>
              <a:gs pos="73000">
                <a:srgbClr val="313BD0"/>
              </a:gs>
            </a:gsLst>
            <a:lin ang="5400000" scaled="1"/>
          </a:gradFill>
        </p:grpSpPr>
        <p:grpSp>
          <p:nvGrpSpPr>
            <p:cNvPr id="74" name="Group 205">
              <a:extLst>
                <a:ext uri="{FF2B5EF4-FFF2-40B4-BE49-F238E27FC236}">
                  <a16:creationId xmlns:a16="http://schemas.microsoft.com/office/drawing/2014/main" id="{C566A945-BEE2-42C2-A68F-1A196C718A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4" y="863"/>
              <a:ext cx="1811" cy="1862"/>
              <a:chOff x="904" y="863"/>
              <a:chExt cx="1811" cy="1862"/>
            </a:xfrm>
            <a:grpFill/>
          </p:grpSpPr>
          <p:sp>
            <p:nvSpPr>
              <p:cNvPr id="447" name="Freeform 5">
                <a:extLst>
                  <a:ext uri="{FF2B5EF4-FFF2-40B4-BE49-F238E27FC236}">
                    <a16:creationId xmlns:a16="http://schemas.microsoft.com/office/drawing/2014/main" id="{B5E2B5CC-01A1-4353-8D1C-B97CB0CFC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863"/>
                <a:ext cx="45" cy="43"/>
              </a:xfrm>
              <a:custGeom>
                <a:avLst/>
                <a:gdLst>
                  <a:gd name="T0" fmla="*/ 82 w 166"/>
                  <a:gd name="T1" fmla="*/ 155 h 155"/>
                  <a:gd name="T2" fmla="*/ 19 w 166"/>
                  <a:gd name="T3" fmla="*/ 118 h 155"/>
                  <a:gd name="T4" fmla="*/ 47 w 166"/>
                  <a:gd name="T5" fmla="*/ 20 h 155"/>
                  <a:gd name="T6" fmla="*/ 49 w 166"/>
                  <a:gd name="T7" fmla="*/ 19 h 155"/>
                  <a:gd name="T8" fmla="*/ 146 w 166"/>
                  <a:gd name="T9" fmla="*/ 47 h 155"/>
                  <a:gd name="T10" fmla="*/ 119 w 166"/>
                  <a:gd name="T11" fmla="*/ 145 h 155"/>
                  <a:gd name="T12" fmla="*/ 117 w 166"/>
                  <a:gd name="T13" fmla="*/ 146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7" y="155"/>
                      <a:pt x="32" y="141"/>
                      <a:pt x="19" y="118"/>
                    </a:cubicBezTo>
                    <a:cubicBezTo>
                      <a:pt x="0" y="83"/>
                      <a:pt x="12" y="39"/>
                      <a:pt x="47" y="20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83" y="0"/>
                      <a:pt x="127" y="12"/>
                      <a:pt x="146" y="47"/>
                    </a:cubicBezTo>
                    <a:cubicBezTo>
                      <a:pt x="166" y="82"/>
                      <a:pt x="153" y="125"/>
                      <a:pt x="119" y="145"/>
                    </a:cubicBezTo>
                    <a:cubicBezTo>
                      <a:pt x="117" y="146"/>
                      <a:pt x="117" y="146"/>
                      <a:pt x="117" y="146"/>
                    </a:cubicBezTo>
                    <a:cubicBezTo>
                      <a:pt x="106" y="152"/>
                      <a:pt x="94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6">
                <a:extLst>
                  <a:ext uri="{FF2B5EF4-FFF2-40B4-BE49-F238E27FC236}">
                    <a16:creationId xmlns:a16="http://schemas.microsoft.com/office/drawing/2014/main" id="{F4CCEE5C-F4C9-4296-8B3C-63265F148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2495"/>
                <a:ext cx="36" cy="35"/>
              </a:xfrm>
              <a:custGeom>
                <a:avLst/>
                <a:gdLst>
                  <a:gd name="T0" fmla="*/ 65 w 130"/>
                  <a:gd name="T1" fmla="*/ 125 h 125"/>
                  <a:gd name="T2" fmla="*/ 5 w 130"/>
                  <a:gd name="T3" fmla="*/ 73 h 125"/>
                  <a:gd name="T4" fmla="*/ 56 w 130"/>
                  <a:gd name="T5" fmla="*/ 5 h 125"/>
                  <a:gd name="T6" fmla="*/ 58 w 130"/>
                  <a:gd name="T7" fmla="*/ 5 h 125"/>
                  <a:gd name="T8" fmla="*/ 126 w 130"/>
                  <a:gd name="T9" fmla="*/ 56 h 125"/>
                  <a:gd name="T10" fmla="*/ 74 w 130"/>
                  <a:gd name="T11" fmla="*/ 124 h 125"/>
                  <a:gd name="T12" fmla="*/ 73 w 130"/>
                  <a:gd name="T13" fmla="*/ 125 h 125"/>
                  <a:gd name="T14" fmla="*/ 65 w 130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5">
                    <a:moveTo>
                      <a:pt x="65" y="125"/>
                    </a:moveTo>
                    <a:cubicBezTo>
                      <a:pt x="35" y="125"/>
                      <a:pt x="9" y="103"/>
                      <a:pt x="5" y="73"/>
                    </a:cubicBezTo>
                    <a:cubicBezTo>
                      <a:pt x="0" y="40"/>
                      <a:pt x="23" y="9"/>
                      <a:pt x="56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91" y="0"/>
                      <a:pt x="121" y="23"/>
                      <a:pt x="126" y="56"/>
                    </a:cubicBezTo>
                    <a:cubicBezTo>
                      <a:pt x="130" y="89"/>
                      <a:pt x="107" y="120"/>
                      <a:pt x="74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70" y="125"/>
                      <a:pt x="67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7">
                <a:extLst>
                  <a:ext uri="{FF2B5EF4-FFF2-40B4-BE49-F238E27FC236}">
                    <a16:creationId xmlns:a16="http://schemas.microsoft.com/office/drawing/2014/main" id="{746F58D8-11AC-4C3C-9B80-0CDF22CAB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529"/>
                <a:ext cx="28" cy="26"/>
              </a:xfrm>
              <a:custGeom>
                <a:avLst/>
                <a:gdLst>
                  <a:gd name="T0" fmla="*/ 49 w 100"/>
                  <a:gd name="T1" fmla="*/ 96 h 96"/>
                  <a:gd name="T2" fmla="*/ 3 w 100"/>
                  <a:gd name="T3" fmla="*/ 56 h 96"/>
                  <a:gd name="T4" fmla="*/ 43 w 100"/>
                  <a:gd name="T5" fmla="*/ 4 h 96"/>
                  <a:gd name="T6" fmla="*/ 44 w 100"/>
                  <a:gd name="T7" fmla="*/ 3 h 96"/>
                  <a:gd name="T8" fmla="*/ 97 w 100"/>
                  <a:gd name="T9" fmla="*/ 43 h 96"/>
                  <a:gd name="T10" fmla="*/ 57 w 100"/>
                  <a:gd name="T11" fmla="*/ 96 h 96"/>
                  <a:gd name="T12" fmla="*/ 56 w 100"/>
                  <a:gd name="T13" fmla="*/ 96 h 96"/>
                  <a:gd name="T14" fmla="*/ 49 w 100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6">
                    <a:moveTo>
                      <a:pt x="49" y="96"/>
                    </a:moveTo>
                    <a:cubicBezTo>
                      <a:pt x="26" y="96"/>
                      <a:pt x="6" y="80"/>
                      <a:pt x="3" y="56"/>
                    </a:cubicBezTo>
                    <a:cubicBezTo>
                      <a:pt x="0" y="31"/>
                      <a:pt x="18" y="7"/>
                      <a:pt x="43" y="4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70" y="0"/>
                      <a:pt x="93" y="18"/>
                      <a:pt x="97" y="43"/>
                    </a:cubicBezTo>
                    <a:cubicBezTo>
                      <a:pt x="100" y="69"/>
                      <a:pt x="82" y="92"/>
                      <a:pt x="57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4" y="96"/>
                      <a:pt x="52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8">
                <a:extLst>
                  <a:ext uri="{FF2B5EF4-FFF2-40B4-BE49-F238E27FC236}">
                    <a16:creationId xmlns:a16="http://schemas.microsoft.com/office/drawing/2014/main" id="{EFB1A78C-D63D-4E88-85EC-4796D8FF2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2516"/>
                <a:ext cx="45" cy="43"/>
              </a:xfrm>
              <a:custGeom>
                <a:avLst/>
                <a:gdLst>
                  <a:gd name="T0" fmla="*/ 82 w 162"/>
                  <a:gd name="T1" fmla="*/ 153 h 153"/>
                  <a:gd name="T2" fmla="*/ 65 w 162"/>
                  <a:gd name="T3" fmla="*/ 151 h 153"/>
                  <a:gd name="T4" fmla="*/ 63 w 162"/>
                  <a:gd name="T5" fmla="*/ 151 h 153"/>
                  <a:gd name="T6" fmla="*/ 9 w 162"/>
                  <a:gd name="T7" fmla="*/ 63 h 153"/>
                  <a:gd name="T8" fmla="*/ 97 w 162"/>
                  <a:gd name="T9" fmla="*/ 9 h 153"/>
                  <a:gd name="T10" fmla="*/ 99 w 162"/>
                  <a:gd name="T11" fmla="*/ 9 h 153"/>
                  <a:gd name="T12" fmla="*/ 153 w 162"/>
                  <a:gd name="T13" fmla="*/ 97 h 153"/>
                  <a:gd name="T14" fmla="*/ 82 w 162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2" h="153">
                    <a:moveTo>
                      <a:pt x="82" y="153"/>
                    </a:moveTo>
                    <a:cubicBezTo>
                      <a:pt x="76" y="153"/>
                      <a:pt x="71" y="153"/>
                      <a:pt x="65" y="151"/>
                    </a:cubicBezTo>
                    <a:cubicBezTo>
                      <a:pt x="63" y="151"/>
                      <a:pt x="63" y="151"/>
                      <a:pt x="63" y="151"/>
                    </a:cubicBezTo>
                    <a:cubicBezTo>
                      <a:pt x="24" y="142"/>
                      <a:pt x="0" y="102"/>
                      <a:pt x="9" y="63"/>
                    </a:cubicBezTo>
                    <a:cubicBezTo>
                      <a:pt x="19" y="24"/>
                      <a:pt x="58" y="0"/>
                      <a:pt x="97" y="9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138" y="19"/>
                      <a:pt x="162" y="58"/>
                      <a:pt x="153" y="97"/>
                    </a:cubicBezTo>
                    <a:cubicBezTo>
                      <a:pt x="145" y="131"/>
                      <a:pt x="115" y="153"/>
                      <a:pt x="82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9">
                <a:extLst>
                  <a:ext uri="{FF2B5EF4-FFF2-40B4-BE49-F238E27FC236}">
                    <a16:creationId xmlns:a16="http://schemas.microsoft.com/office/drawing/2014/main" id="{0283D8EE-B36B-407E-B3CE-896809321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513"/>
                <a:ext cx="30" cy="29"/>
              </a:xfrm>
              <a:custGeom>
                <a:avLst/>
                <a:gdLst>
                  <a:gd name="T0" fmla="*/ 53 w 108"/>
                  <a:gd name="T1" fmla="*/ 104 h 104"/>
                  <a:gd name="T2" fmla="*/ 4 w 108"/>
                  <a:gd name="T3" fmla="*/ 61 h 104"/>
                  <a:gd name="T4" fmla="*/ 47 w 108"/>
                  <a:gd name="T5" fmla="*/ 4 h 104"/>
                  <a:gd name="T6" fmla="*/ 48 w 108"/>
                  <a:gd name="T7" fmla="*/ 4 h 104"/>
                  <a:gd name="T8" fmla="*/ 104 w 108"/>
                  <a:gd name="T9" fmla="*/ 47 h 104"/>
                  <a:gd name="T10" fmla="*/ 62 w 108"/>
                  <a:gd name="T11" fmla="*/ 103 h 104"/>
                  <a:gd name="T12" fmla="*/ 60 w 108"/>
                  <a:gd name="T13" fmla="*/ 103 h 104"/>
                  <a:gd name="T14" fmla="*/ 53 w 108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4">
                    <a:moveTo>
                      <a:pt x="53" y="104"/>
                    </a:moveTo>
                    <a:cubicBezTo>
                      <a:pt x="29" y="104"/>
                      <a:pt x="8" y="86"/>
                      <a:pt x="4" y="61"/>
                    </a:cubicBezTo>
                    <a:cubicBezTo>
                      <a:pt x="0" y="33"/>
                      <a:pt x="19" y="8"/>
                      <a:pt x="47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75" y="0"/>
                      <a:pt x="100" y="19"/>
                      <a:pt x="104" y="47"/>
                    </a:cubicBezTo>
                    <a:cubicBezTo>
                      <a:pt x="108" y="74"/>
                      <a:pt x="89" y="99"/>
                      <a:pt x="62" y="103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58" y="104"/>
                      <a:pt x="56" y="104"/>
                      <a:pt x="53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0">
                <a:extLst>
                  <a:ext uri="{FF2B5EF4-FFF2-40B4-BE49-F238E27FC236}">
                    <a16:creationId xmlns:a16="http://schemas.microsoft.com/office/drawing/2014/main" id="{90353D61-7B8C-4FD6-ADEA-226DA2E38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498"/>
                <a:ext cx="33" cy="31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10 h 111"/>
                  <a:gd name="T4" fmla="*/ 46 w 117"/>
                  <a:gd name="T5" fmla="*/ 109 h 111"/>
                  <a:gd name="T6" fmla="*/ 7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10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7" y="46"/>
                    </a:cubicBezTo>
                    <a:cubicBezTo>
                      <a:pt x="13" y="18"/>
                      <a:pt x="42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1">
                <a:extLst>
                  <a:ext uri="{FF2B5EF4-FFF2-40B4-BE49-F238E27FC236}">
                    <a16:creationId xmlns:a16="http://schemas.microsoft.com/office/drawing/2014/main" id="{74EF6B93-8777-44C7-AC74-CB5EC0F75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2468"/>
                <a:ext cx="44" cy="42"/>
              </a:xfrm>
              <a:custGeom>
                <a:avLst/>
                <a:gdLst>
                  <a:gd name="T0" fmla="*/ 81 w 159"/>
                  <a:gd name="T1" fmla="*/ 151 h 151"/>
                  <a:gd name="T2" fmla="*/ 64 w 159"/>
                  <a:gd name="T3" fmla="*/ 149 h 151"/>
                  <a:gd name="T4" fmla="*/ 63 w 159"/>
                  <a:gd name="T5" fmla="*/ 149 h 151"/>
                  <a:gd name="T6" fmla="*/ 9 w 159"/>
                  <a:gd name="T7" fmla="*/ 63 h 151"/>
                  <a:gd name="T8" fmla="*/ 95 w 159"/>
                  <a:gd name="T9" fmla="*/ 9 h 151"/>
                  <a:gd name="T10" fmla="*/ 97 w 159"/>
                  <a:gd name="T11" fmla="*/ 10 h 151"/>
                  <a:gd name="T12" fmla="*/ 150 w 159"/>
                  <a:gd name="T13" fmla="*/ 96 h 151"/>
                  <a:gd name="T14" fmla="*/ 81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81" y="151"/>
                    </a:moveTo>
                    <a:cubicBezTo>
                      <a:pt x="75" y="151"/>
                      <a:pt x="70" y="151"/>
                      <a:pt x="64" y="149"/>
                    </a:cubicBezTo>
                    <a:cubicBezTo>
                      <a:pt x="63" y="149"/>
                      <a:pt x="63" y="149"/>
                      <a:pt x="63" y="149"/>
                    </a:cubicBezTo>
                    <a:cubicBezTo>
                      <a:pt x="24" y="140"/>
                      <a:pt x="0" y="101"/>
                      <a:pt x="9" y="63"/>
                    </a:cubicBezTo>
                    <a:cubicBezTo>
                      <a:pt x="18" y="24"/>
                      <a:pt x="57" y="0"/>
                      <a:pt x="95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136" y="19"/>
                      <a:pt x="159" y="57"/>
                      <a:pt x="150" y="96"/>
                    </a:cubicBezTo>
                    <a:cubicBezTo>
                      <a:pt x="143" y="129"/>
                      <a:pt x="113" y="151"/>
                      <a:pt x="81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2">
                <a:extLst>
                  <a:ext uri="{FF2B5EF4-FFF2-40B4-BE49-F238E27FC236}">
                    <a16:creationId xmlns:a16="http://schemas.microsoft.com/office/drawing/2014/main" id="{77137D62-E08D-41FF-8080-036156B54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444"/>
                <a:ext cx="35" cy="32"/>
              </a:xfrm>
              <a:custGeom>
                <a:avLst/>
                <a:gdLst>
                  <a:gd name="T0" fmla="*/ 61 w 124"/>
                  <a:gd name="T1" fmla="*/ 115 h 115"/>
                  <a:gd name="T2" fmla="*/ 14 w 124"/>
                  <a:gd name="T3" fmla="*/ 88 h 115"/>
                  <a:gd name="T4" fmla="*/ 35 w 124"/>
                  <a:gd name="T5" fmla="*/ 15 h 115"/>
                  <a:gd name="T6" fmla="*/ 36 w 124"/>
                  <a:gd name="T7" fmla="*/ 14 h 115"/>
                  <a:gd name="T8" fmla="*/ 109 w 124"/>
                  <a:gd name="T9" fmla="*/ 35 h 115"/>
                  <a:gd name="T10" fmla="*/ 88 w 124"/>
                  <a:gd name="T11" fmla="*/ 108 h 115"/>
                  <a:gd name="T12" fmla="*/ 87 w 124"/>
                  <a:gd name="T13" fmla="*/ 109 h 115"/>
                  <a:gd name="T14" fmla="*/ 61 w 124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5">
                    <a:moveTo>
                      <a:pt x="61" y="115"/>
                    </a:moveTo>
                    <a:cubicBezTo>
                      <a:pt x="42" y="115"/>
                      <a:pt x="24" y="105"/>
                      <a:pt x="14" y="88"/>
                    </a:cubicBezTo>
                    <a:cubicBezTo>
                      <a:pt x="0" y="62"/>
                      <a:pt x="9" y="29"/>
                      <a:pt x="35" y="15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62" y="0"/>
                      <a:pt x="95" y="9"/>
                      <a:pt x="109" y="35"/>
                    </a:cubicBezTo>
                    <a:cubicBezTo>
                      <a:pt x="124" y="61"/>
                      <a:pt x="114" y="94"/>
                      <a:pt x="88" y="108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79" y="113"/>
                      <a:pt x="70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3">
                <a:extLst>
                  <a:ext uri="{FF2B5EF4-FFF2-40B4-BE49-F238E27FC236}">
                    <a16:creationId xmlns:a16="http://schemas.microsoft.com/office/drawing/2014/main" id="{DA10805A-E0B6-4F68-B72D-AFF6CA6D6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420"/>
                <a:ext cx="24" cy="23"/>
              </a:xfrm>
              <a:custGeom>
                <a:avLst/>
                <a:gdLst>
                  <a:gd name="T0" fmla="*/ 44 w 88"/>
                  <a:gd name="T1" fmla="*/ 83 h 83"/>
                  <a:gd name="T2" fmla="*/ 22 w 88"/>
                  <a:gd name="T3" fmla="*/ 76 h 83"/>
                  <a:gd name="T4" fmla="*/ 22 w 88"/>
                  <a:gd name="T5" fmla="*/ 75 h 83"/>
                  <a:gd name="T6" fmla="*/ 12 w 88"/>
                  <a:gd name="T7" fmla="*/ 22 h 83"/>
                  <a:gd name="T8" fmla="*/ 65 w 88"/>
                  <a:gd name="T9" fmla="*/ 12 h 83"/>
                  <a:gd name="T10" fmla="*/ 66 w 88"/>
                  <a:gd name="T11" fmla="*/ 12 h 83"/>
                  <a:gd name="T12" fmla="*/ 76 w 88"/>
                  <a:gd name="T13" fmla="*/ 66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7" y="83"/>
                      <a:pt x="29" y="80"/>
                      <a:pt x="22" y="76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4" y="63"/>
                      <a:pt x="0" y="39"/>
                      <a:pt x="12" y="22"/>
                    </a:cubicBezTo>
                    <a:cubicBezTo>
                      <a:pt x="24" y="4"/>
                      <a:pt x="48" y="0"/>
                      <a:pt x="65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84" y="24"/>
                      <a:pt x="88" y="48"/>
                      <a:pt x="76" y="66"/>
                    </a:cubicBezTo>
                    <a:cubicBezTo>
                      <a:pt x="69" y="77"/>
                      <a:pt x="56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4">
                <a:extLst>
                  <a:ext uri="{FF2B5EF4-FFF2-40B4-BE49-F238E27FC236}">
                    <a16:creationId xmlns:a16="http://schemas.microsoft.com/office/drawing/2014/main" id="{4B862C64-AEA6-45F5-A5DD-E00CB5B44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395"/>
                <a:ext cx="30" cy="28"/>
              </a:xfrm>
              <a:custGeom>
                <a:avLst/>
                <a:gdLst>
                  <a:gd name="T0" fmla="*/ 55 w 110"/>
                  <a:gd name="T1" fmla="*/ 103 h 103"/>
                  <a:gd name="T2" fmla="*/ 13 w 110"/>
                  <a:gd name="T3" fmla="*/ 78 h 103"/>
                  <a:gd name="T4" fmla="*/ 31 w 110"/>
                  <a:gd name="T5" fmla="*/ 13 h 103"/>
                  <a:gd name="T6" fmla="*/ 32 w 110"/>
                  <a:gd name="T7" fmla="*/ 13 h 103"/>
                  <a:gd name="T8" fmla="*/ 97 w 110"/>
                  <a:gd name="T9" fmla="*/ 31 h 103"/>
                  <a:gd name="T10" fmla="*/ 79 w 110"/>
                  <a:gd name="T11" fmla="*/ 96 h 103"/>
                  <a:gd name="T12" fmla="*/ 78 w 110"/>
                  <a:gd name="T13" fmla="*/ 97 h 103"/>
                  <a:gd name="T14" fmla="*/ 55 w 110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3">
                    <a:moveTo>
                      <a:pt x="55" y="103"/>
                    </a:moveTo>
                    <a:cubicBezTo>
                      <a:pt x="38" y="103"/>
                      <a:pt x="21" y="94"/>
                      <a:pt x="13" y="78"/>
                    </a:cubicBezTo>
                    <a:cubicBezTo>
                      <a:pt x="0" y="55"/>
                      <a:pt x="8" y="26"/>
                      <a:pt x="31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55" y="0"/>
                      <a:pt x="84" y="8"/>
                      <a:pt x="97" y="31"/>
                    </a:cubicBezTo>
                    <a:cubicBezTo>
                      <a:pt x="110" y="54"/>
                      <a:pt x="102" y="83"/>
                      <a:pt x="79" y="96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0" y="101"/>
                      <a:pt x="62" y="103"/>
                      <a:pt x="55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5">
                <a:extLst>
                  <a:ext uri="{FF2B5EF4-FFF2-40B4-BE49-F238E27FC236}">
                    <a16:creationId xmlns:a16="http://schemas.microsoft.com/office/drawing/2014/main" id="{56B3DCE9-2F24-4626-80EA-61CA37C55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357"/>
                <a:ext cx="30" cy="28"/>
              </a:xfrm>
              <a:custGeom>
                <a:avLst/>
                <a:gdLst>
                  <a:gd name="T0" fmla="*/ 55 w 108"/>
                  <a:gd name="T1" fmla="*/ 101 h 101"/>
                  <a:gd name="T2" fmla="*/ 28 w 108"/>
                  <a:gd name="T3" fmla="*/ 93 h 101"/>
                  <a:gd name="T4" fmla="*/ 27 w 108"/>
                  <a:gd name="T5" fmla="*/ 92 h 101"/>
                  <a:gd name="T6" fmla="*/ 15 w 108"/>
                  <a:gd name="T7" fmla="*/ 27 h 101"/>
                  <a:gd name="T8" fmla="*/ 80 w 108"/>
                  <a:gd name="T9" fmla="*/ 15 h 101"/>
                  <a:gd name="T10" fmla="*/ 81 w 108"/>
                  <a:gd name="T11" fmla="*/ 15 h 101"/>
                  <a:gd name="T12" fmla="*/ 93 w 108"/>
                  <a:gd name="T13" fmla="*/ 81 h 101"/>
                  <a:gd name="T14" fmla="*/ 55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5" y="101"/>
                    </a:moveTo>
                    <a:cubicBezTo>
                      <a:pt x="46" y="101"/>
                      <a:pt x="36" y="98"/>
                      <a:pt x="28" y="93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6" y="78"/>
                      <a:pt x="0" y="48"/>
                      <a:pt x="15" y="27"/>
                    </a:cubicBezTo>
                    <a:cubicBezTo>
                      <a:pt x="30" y="6"/>
                      <a:pt x="59" y="0"/>
                      <a:pt x="80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103" y="30"/>
                      <a:pt x="108" y="59"/>
                      <a:pt x="93" y="81"/>
                    </a:cubicBezTo>
                    <a:cubicBezTo>
                      <a:pt x="84" y="94"/>
                      <a:pt x="70" y="101"/>
                      <a:pt x="55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6">
                <a:extLst>
                  <a:ext uri="{FF2B5EF4-FFF2-40B4-BE49-F238E27FC236}">
                    <a16:creationId xmlns:a16="http://schemas.microsoft.com/office/drawing/2014/main" id="{9DA4BBE0-5EDB-4428-A110-850E9C08E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330"/>
                <a:ext cx="28" cy="27"/>
              </a:xfrm>
              <a:custGeom>
                <a:avLst/>
                <a:gdLst>
                  <a:gd name="T0" fmla="*/ 51 w 102"/>
                  <a:gd name="T1" fmla="*/ 98 h 98"/>
                  <a:gd name="T2" fmla="*/ 22 w 102"/>
                  <a:gd name="T3" fmla="*/ 87 h 98"/>
                  <a:gd name="T4" fmla="*/ 16 w 102"/>
                  <a:gd name="T5" fmla="*/ 23 h 98"/>
                  <a:gd name="T6" fmla="*/ 16 w 102"/>
                  <a:gd name="T7" fmla="*/ 22 h 98"/>
                  <a:gd name="T8" fmla="*/ 81 w 102"/>
                  <a:gd name="T9" fmla="*/ 16 h 98"/>
                  <a:gd name="T10" fmla="*/ 86 w 102"/>
                  <a:gd name="T11" fmla="*/ 81 h 98"/>
                  <a:gd name="T12" fmla="*/ 86 w 102"/>
                  <a:gd name="T13" fmla="*/ 81 h 98"/>
                  <a:gd name="T14" fmla="*/ 51 w 102"/>
                  <a:gd name="T15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98">
                    <a:moveTo>
                      <a:pt x="51" y="98"/>
                    </a:moveTo>
                    <a:cubicBezTo>
                      <a:pt x="40" y="98"/>
                      <a:pt x="30" y="94"/>
                      <a:pt x="22" y="87"/>
                    </a:cubicBezTo>
                    <a:cubicBezTo>
                      <a:pt x="2" y="71"/>
                      <a:pt x="0" y="43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32" y="3"/>
                      <a:pt x="61" y="0"/>
                      <a:pt x="81" y="16"/>
                    </a:cubicBezTo>
                    <a:cubicBezTo>
                      <a:pt x="100" y="33"/>
                      <a:pt x="102" y="6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77" y="92"/>
                      <a:pt x="64" y="98"/>
                      <a:pt x="51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7">
                <a:extLst>
                  <a:ext uri="{FF2B5EF4-FFF2-40B4-BE49-F238E27FC236}">
                    <a16:creationId xmlns:a16="http://schemas.microsoft.com/office/drawing/2014/main" id="{A84EEFD2-44E4-468C-BAEA-CB9F23189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285"/>
                <a:ext cx="32" cy="29"/>
              </a:xfrm>
              <a:custGeom>
                <a:avLst/>
                <a:gdLst>
                  <a:gd name="T0" fmla="*/ 57 w 114"/>
                  <a:gd name="T1" fmla="*/ 108 h 108"/>
                  <a:gd name="T2" fmla="*/ 16 w 114"/>
                  <a:gd name="T3" fmla="*/ 86 h 108"/>
                  <a:gd name="T4" fmla="*/ 15 w 114"/>
                  <a:gd name="T5" fmla="*/ 85 h 108"/>
                  <a:gd name="T6" fmla="*/ 28 w 114"/>
                  <a:gd name="T7" fmla="*/ 16 h 108"/>
                  <a:gd name="T8" fmla="*/ 98 w 114"/>
                  <a:gd name="T9" fmla="*/ 29 h 108"/>
                  <a:gd name="T10" fmla="*/ 98 w 114"/>
                  <a:gd name="T11" fmla="*/ 30 h 108"/>
                  <a:gd name="T12" fmla="*/ 85 w 114"/>
                  <a:gd name="T13" fmla="*/ 99 h 108"/>
                  <a:gd name="T14" fmla="*/ 57 w 114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08">
                    <a:moveTo>
                      <a:pt x="57" y="108"/>
                    </a:moveTo>
                    <a:cubicBezTo>
                      <a:pt x="41" y="108"/>
                      <a:pt x="26" y="101"/>
                      <a:pt x="16" y="86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0" y="63"/>
                      <a:pt x="6" y="32"/>
                      <a:pt x="28" y="16"/>
                    </a:cubicBezTo>
                    <a:cubicBezTo>
                      <a:pt x="51" y="0"/>
                      <a:pt x="82" y="6"/>
                      <a:pt x="98" y="29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114" y="53"/>
                      <a:pt x="108" y="84"/>
                      <a:pt x="85" y="99"/>
                    </a:cubicBezTo>
                    <a:cubicBezTo>
                      <a:pt x="77" y="105"/>
                      <a:pt x="67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8">
                <a:extLst>
                  <a:ext uri="{FF2B5EF4-FFF2-40B4-BE49-F238E27FC236}">
                    <a16:creationId xmlns:a16="http://schemas.microsoft.com/office/drawing/2014/main" id="{1BC43084-08FB-463C-A680-7316CF7DE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2241"/>
                <a:ext cx="42" cy="40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4 h 143"/>
                  <a:gd name="T6" fmla="*/ 25 w 151"/>
                  <a:gd name="T7" fmla="*/ 32 h 143"/>
                  <a:gd name="T8" fmla="*/ 118 w 151"/>
                  <a:gd name="T9" fmla="*/ 24 h 143"/>
                  <a:gd name="T10" fmla="*/ 127 w 151"/>
                  <a:gd name="T11" fmla="*/ 118 h 143"/>
                  <a:gd name="T12" fmla="*/ 126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4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48" y="4"/>
                      <a:pt x="90" y="0"/>
                      <a:pt x="118" y="24"/>
                    </a:cubicBezTo>
                    <a:cubicBezTo>
                      <a:pt x="147" y="47"/>
                      <a:pt x="151" y="89"/>
                      <a:pt x="127" y="118"/>
                    </a:cubicBezTo>
                    <a:cubicBezTo>
                      <a:pt x="126" y="119"/>
                      <a:pt x="126" y="119"/>
                      <a:pt x="126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9">
                <a:extLst>
                  <a:ext uri="{FF2B5EF4-FFF2-40B4-BE49-F238E27FC236}">
                    <a16:creationId xmlns:a16="http://schemas.microsoft.com/office/drawing/2014/main" id="{38F8B2C2-37D0-4ADF-9A94-FE69468F5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196"/>
                <a:ext cx="34" cy="32"/>
              </a:xfrm>
              <a:custGeom>
                <a:avLst/>
                <a:gdLst>
                  <a:gd name="T0" fmla="*/ 61 w 122"/>
                  <a:gd name="T1" fmla="*/ 115 h 115"/>
                  <a:gd name="T2" fmla="*/ 17 w 122"/>
                  <a:gd name="T3" fmla="*/ 92 h 115"/>
                  <a:gd name="T4" fmla="*/ 17 w 122"/>
                  <a:gd name="T5" fmla="*/ 91 h 115"/>
                  <a:gd name="T6" fmla="*/ 30 w 122"/>
                  <a:gd name="T7" fmla="*/ 16 h 115"/>
                  <a:gd name="T8" fmla="*/ 105 w 122"/>
                  <a:gd name="T9" fmla="*/ 30 h 115"/>
                  <a:gd name="T10" fmla="*/ 106 w 122"/>
                  <a:gd name="T11" fmla="*/ 31 h 115"/>
                  <a:gd name="T12" fmla="*/ 92 w 122"/>
                  <a:gd name="T13" fmla="*/ 106 h 115"/>
                  <a:gd name="T14" fmla="*/ 61 w 122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115">
                    <a:moveTo>
                      <a:pt x="61" y="115"/>
                    </a:moveTo>
                    <a:cubicBezTo>
                      <a:pt x="44" y="115"/>
                      <a:pt x="28" y="107"/>
                      <a:pt x="17" y="92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0" y="66"/>
                      <a:pt x="6" y="33"/>
                      <a:pt x="30" y="16"/>
                    </a:cubicBezTo>
                    <a:cubicBezTo>
                      <a:pt x="55" y="0"/>
                      <a:pt x="88" y="6"/>
                      <a:pt x="105" y="30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22" y="56"/>
                      <a:pt x="116" y="89"/>
                      <a:pt x="92" y="106"/>
                    </a:cubicBezTo>
                    <a:cubicBezTo>
                      <a:pt x="82" y="112"/>
                      <a:pt x="72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20">
                <a:extLst>
                  <a:ext uri="{FF2B5EF4-FFF2-40B4-BE49-F238E27FC236}">
                    <a16:creationId xmlns:a16="http://schemas.microsoft.com/office/drawing/2014/main" id="{BBDAB363-6649-43DA-9976-AF424B469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160"/>
                <a:ext cx="42" cy="39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3 h 143"/>
                  <a:gd name="T6" fmla="*/ 24 w 151"/>
                  <a:gd name="T7" fmla="*/ 32 h 143"/>
                  <a:gd name="T8" fmla="*/ 119 w 151"/>
                  <a:gd name="T9" fmla="*/ 23 h 143"/>
                  <a:gd name="T10" fmla="*/ 128 w 151"/>
                  <a:gd name="T11" fmla="*/ 118 h 143"/>
                  <a:gd name="T12" fmla="*/ 127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48" y="3"/>
                      <a:pt x="90" y="0"/>
                      <a:pt x="119" y="23"/>
                    </a:cubicBezTo>
                    <a:cubicBezTo>
                      <a:pt x="147" y="47"/>
                      <a:pt x="151" y="89"/>
                      <a:pt x="128" y="118"/>
                    </a:cubicBezTo>
                    <a:cubicBezTo>
                      <a:pt x="127" y="119"/>
                      <a:pt x="127" y="119"/>
                      <a:pt x="127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21">
                <a:extLst>
                  <a:ext uri="{FF2B5EF4-FFF2-40B4-BE49-F238E27FC236}">
                    <a16:creationId xmlns:a16="http://schemas.microsoft.com/office/drawing/2014/main" id="{D6336F58-C837-44AD-9B17-72534154F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2106"/>
                <a:ext cx="39" cy="36"/>
              </a:xfrm>
              <a:custGeom>
                <a:avLst/>
                <a:gdLst>
                  <a:gd name="T0" fmla="*/ 71 w 140"/>
                  <a:gd name="T1" fmla="*/ 132 h 132"/>
                  <a:gd name="T2" fmla="*/ 20 w 140"/>
                  <a:gd name="T3" fmla="*/ 106 h 132"/>
                  <a:gd name="T4" fmla="*/ 19 w 140"/>
                  <a:gd name="T5" fmla="*/ 104 h 132"/>
                  <a:gd name="T6" fmla="*/ 35 w 140"/>
                  <a:gd name="T7" fmla="*/ 19 h 132"/>
                  <a:gd name="T8" fmla="*/ 120 w 140"/>
                  <a:gd name="T9" fmla="*/ 35 h 132"/>
                  <a:gd name="T10" fmla="*/ 121 w 140"/>
                  <a:gd name="T11" fmla="*/ 36 h 132"/>
                  <a:gd name="T12" fmla="*/ 105 w 140"/>
                  <a:gd name="T13" fmla="*/ 121 h 132"/>
                  <a:gd name="T14" fmla="*/ 71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1" y="132"/>
                    </a:moveTo>
                    <a:cubicBezTo>
                      <a:pt x="51" y="132"/>
                      <a:pt x="32" y="123"/>
                      <a:pt x="20" y="106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0" y="77"/>
                      <a:pt x="7" y="38"/>
                      <a:pt x="35" y="19"/>
                    </a:cubicBezTo>
                    <a:cubicBezTo>
                      <a:pt x="63" y="0"/>
                      <a:pt x="101" y="7"/>
                      <a:pt x="120" y="35"/>
                    </a:cubicBezTo>
                    <a:cubicBezTo>
                      <a:pt x="121" y="36"/>
                      <a:pt x="121" y="36"/>
                      <a:pt x="121" y="36"/>
                    </a:cubicBezTo>
                    <a:cubicBezTo>
                      <a:pt x="140" y="64"/>
                      <a:pt x="133" y="102"/>
                      <a:pt x="105" y="121"/>
                    </a:cubicBezTo>
                    <a:cubicBezTo>
                      <a:pt x="95" y="129"/>
                      <a:pt x="83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22">
                <a:extLst>
                  <a:ext uri="{FF2B5EF4-FFF2-40B4-BE49-F238E27FC236}">
                    <a16:creationId xmlns:a16="http://schemas.microsoft.com/office/drawing/2014/main" id="{E0FCF6A4-6427-4F7E-AECC-BFEFF4F66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068"/>
                <a:ext cx="27" cy="25"/>
              </a:xfrm>
              <a:custGeom>
                <a:avLst/>
                <a:gdLst>
                  <a:gd name="T0" fmla="*/ 48 w 96"/>
                  <a:gd name="T1" fmla="*/ 91 h 91"/>
                  <a:gd name="T2" fmla="*/ 34 w 96"/>
                  <a:gd name="T3" fmla="*/ 88 h 91"/>
                  <a:gd name="T4" fmla="*/ 8 w 96"/>
                  <a:gd name="T5" fmla="*/ 35 h 91"/>
                  <a:gd name="T6" fmla="*/ 8 w 96"/>
                  <a:gd name="T7" fmla="*/ 34 h 91"/>
                  <a:gd name="T8" fmla="*/ 62 w 96"/>
                  <a:gd name="T9" fmla="*/ 7 h 91"/>
                  <a:gd name="T10" fmla="*/ 88 w 96"/>
                  <a:gd name="T11" fmla="*/ 61 h 91"/>
                  <a:gd name="T12" fmla="*/ 88 w 96"/>
                  <a:gd name="T13" fmla="*/ 62 h 91"/>
                  <a:gd name="T14" fmla="*/ 48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8" y="91"/>
                    </a:moveTo>
                    <a:cubicBezTo>
                      <a:pt x="43" y="91"/>
                      <a:pt x="39" y="90"/>
                      <a:pt x="34" y="88"/>
                    </a:cubicBezTo>
                    <a:cubicBezTo>
                      <a:pt x="12" y="81"/>
                      <a:pt x="0" y="57"/>
                      <a:pt x="8" y="35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5" y="12"/>
                      <a:pt x="39" y="0"/>
                      <a:pt x="62" y="7"/>
                    </a:cubicBezTo>
                    <a:cubicBezTo>
                      <a:pt x="84" y="15"/>
                      <a:pt x="96" y="39"/>
                      <a:pt x="88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82" y="79"/>
                      <a:pt x="66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23">
                <a:extLst>
                  <a:ext uri="{FF2B5EF4-FFF2-40B4-BE49-F238E27FC236}">
                    <a16:creationId xmlns:a16="http://schemas.microsoft.com/office/drawing/2014/main" id="{60386238-2238-4145-BF19-6F239EE6A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2002"/>
                <a:ext cx="44" cy="42"/>
              </a:xfrm>
              <a:custGeom>
                <a:avLst/>
                <a:gdLst>
                  <a:gd name="T0" fmla="*/ 79 w 158"/>
                  <a:gd name="T1" fmla="*/ 152 h 152"/>
                  <a:gd name="T2" fmla="*/ 10 w 158"/>
                  <a:gd name="T3" fmla="*/ 96 h 152"/>
                  <a:gd name="T4" fmla="*/ 9 w 158"/>
                  <a:gd name="T5" fmla="*/ 95 h 152"/>
                  <a:gd name="T6" fmla="*/ 63 w 158"/>
                  <a:gd name="T7" fmla="*/ 9 h 152"/>
                  <a:gd name="T8" fmla="*/ 149 w 158"/>
                  <a:gd name="T9" fmla="*/ 62 h 152"/>
                  <a:gd name="T10" fmla="*/ 149 w 158"/>
                  <a:gd name="T11" fmla="*/ 64 h 152"/>
                  <a:gd name="T12" fmla="*/ 96 w 158"/>
                  <a:gd name="T13" fmla="*/ 150 h 152"/>
                  <a:gd name="T14" fmla="*/ 79 w 158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2">
                    <a:moveTo>
                      <a:pt x="79" y="152"/>
                    </a:moveTo>
                    <a:cubicBezTo>
                      <a:pt x="47" y="152"/>
                      <a:pt x="18" y="130"/>
                      <a:pt x="10" y="96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0" y="56"/>
                      <a:pt x="24" y="18"/>
                      <a:pt x="63" y="9"/>
                    </a:cubicBezTo>
                    <a:cubicBezTo>
                      <a:pt x="101" y="0"/>
                      <a:pt x="140" y="24"/>
                      <a:pt x="149" y="62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58" y="102"/>
                      <a:pt x="134" y="141"/>
                      <a:pt x="96" y="150"/>
                    </a:cubicBezTo>
                    <a:cubicBezTo>
                      <a:pt x="90" y="151"/>
                      <a:pt x="85" y="152"/>
                      <a:pt x="79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24">
                <a:extLst>
                  <a:ext uri="{FF2B5EF4-FFF2-40B4-BE49-F238E27FC236}">
                    <a16:creationId xmlns:a16="http://schemas.microsoft.com/office/drawing/2014/main" id="{DD6C31D4-DBFE-4D43-AA5D-1B5115443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967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35 w 98"/>
                  <a:gd name="T3" fmla="*/ 90 h 92"/>
                  <a:gd name="T4" fmla="*/ 8 w 98"/>
                  <a:gd name="T5" fmla="*/ 36 h 92"/>
                  <a:gd name="T6" fmla="*/ 8 w 98"/>
                  <a:gd name="T7" fmla="*/ 35 h 92"/>
                  <a:gd name="T8" fmla="*/ 63 w 98"/>
                  <a:gd name="T9" fmla="*/ 8 h 92"/>
                  <a:gd name="T10" fmla="*/ 90 w 98"/>
                  <a:gd name="T11" fmla="*/ 62 h 92"/>
                  <a:gd name="T12" fmla="*/ 90 w 98"/>
                  <a:gd name="T13" fmla="*/ 63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44" y="92"/>
                      <a:pt x="40" y="92"/>
                      <a:pt x="35" y="90"/>
                    </a:cubicBezTo>
                    <a:cubicBezTo>
                      <a:pt x="13" y="83"/>
                      <a:pt x="0" y="58"/>
                      <a:pt x="8" y="36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16" y="12"/>
                      <a:pt x="40" y="0"/>
                      <a:pt x="63" y="8"/>
                    </a:cubicBezTo>
                    <a:cubicBezTo>
                      <a:pt x="85" y="15"/>
                      <a:pt x="98" y="39"/>
                      <a:pt x="90" y="62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4" y="81"/>
                      <a:pt x="67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25">
                <a:extLst>
                  <a:ext uri="{FF2B5EF4-FFF2-40B4-BE49-F238E27FC236}">
                    <a16:creationId xmlns:a16="http://schemas.microsoft.com/office/drawing/2014/main" id="{F4517EE8-4903-4C39-9681-0C50C71D1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1900"/>
                <a:ext cx="41" cy="39"/>
              </a:xfrm>
              <a:custGeom>
                <a:avLst/>
                <a:gdLst>
                  <a:gd name="T0" fmla="*/ 75 w 149"/>
                  <a:gd name="T1" fmla="*/ 143 h 143"/>
                  <a:gd name="T2" fmla="*/ 9 w 149"/>
                  <a:gd name="T3" fmla="*/ 91 h 143"/>
                  <a:gd name="T4" fmla="*/ 9 w 149"/>
                  <a:gd name="T5" fmla="*/ 89 h 143"/>
                  <a:gd name="T6" fmla="*/ 59 w 149"/>
                  <a:gd name="T7" fmla="*/ 8 h 143"/>
                  <a:gd name="T8" fmla="*/ 140 w 149"/>
                  <a:gd name="T9" fmla="*/ 59 h 143"/>
                  <a:gd name="T10" fmla="*/ 140 w 149"/>
                  <a:gd name="T11" fmla="*/ 60 h 143"/>
                  <a:gd name="T12" fmla="*/ 90 w 149"/>
                  <a:gd name="T13" fmla="*/ 141 h 143"/>
                  <a:gd name="T14" fmla="*/ 75 w 149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3">
                    <a:moveTo>
                      <a:pt x="75" y="143"/>
                    </a:moveTo>
                    <a:cubicBezTo>
                      <a:pt x="44" y="143"/>
                      <a:pt x="16" y="122"/>
                      <a:pt x="9" y="91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0" y="53"/>
                      <a:pt x="23" y="17"/>
                      <a:pt x="59" y="8"/>
                    </a:cubicBezTo>
                    <a:cubicBezTo>
                      <a:pt x="95" y="0"/>
                      <a:pt x="132" y="22"/>
                      <a:pt x="140" y="59"/>
                    </a:cubicBezTo>
                    <a:cubicBezTo>
                      <a:pt x="140" y="60"/>
                      <a:pt x="140" y="60"/>
                      <a:pt x="140" y="60"/>
                    </a:cubicBezTo>
                    <a:cubicBezTo>
                      <a:pt x="149" y="96"/>
                      <a:pt x="126" y="133"/>
                      <a:pt x="90" y="141"/>
                    </a:cubicBezTo>
                    <a:cubicBezTo>
                      <a:pt x="85" y="142"/>
                      <a:pt x="8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26">
                <a:extLst>
                  <a:ext uri="{FF2B5EF4-FFF2-40B4-BE49-F238E27FC236}">
                    <a16:creationId xmlns:a16="http://schemas.microsoft.com/office/drawing/2014/main" id="{731EF562-AF2B-4361-A6A5-77D2EFAE5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1858"/>
                <a:ext cx="40" cy="39"/>
              </a:xfrm>
              <a:custGeom>
                <a:avLst/>
                <a:gdLst>
                  <a:gd name="T0" fmla="*/ 72 w 143"/>
                  <a:gd name="T1" fmla="*/ 144 h 144"/>
                  <a:gd name="T2" fmla="*/ 2 w 143"/>
                  <a:gd name="T3" fmla="*/ 77 h 144"/>
                  <a:gd name="T4" fmla="*/ 2 w 143"/>
                  <a:gd name="T5" fmla="*/ 75 h 144"/>
                  <a:gd name="T6" fmla="*/ 68 w 143"/>
                  <a:gd name="T7" fmla="*/ 2 h 144"/>
                  <a:gd name="T8" fmla="*/ 142 w 143"/>
                  <a:gd name="T9" fmla="*/ 69 h 144"/>
                  <a:gd name="T10" fmla="*/ 142 w 143"/>
                  <a:gd name="T11" fmla="*/ 70 h 144"/>
                  <a:gd name="T12" fmla="*/ 75 w 143"/>
                  <a:gd name="T13" fmla="*/ 144 h 144"/>
                  <a:gd name="T14" fmla="*/ 72 w 14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4">
                    <a:moveTo>
                      <a:pt x="72" y="144"/>
                    </a:moveTo>
                    <a:cubicBezTo>
                      <a:pt x="35" y="144"/>
                      <a:pt x="4" y="114"/>
                      <a:pt x="2" y="77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0" y="37"/>
                      <a:pt x="30" y="4"/>
                      <a:pt x="68" y="2"/>
                    </a:cubicBezTo>
                    <a:cubicBezTo>
                      <a:pt x="107" y="0"/>
                      <a:pt x="140" y="30"/>
                      <a:pt x="142" y="69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3" y="109"/>
                      <a:pt x="114" y="142"/>
                      <a:pt x="75" y="144"/>
                    </a:cubicBezTo>
                    <a:cubicBezTo>
                      <a:pt x="74" y="144"/>
                      <a:pt x="73" y="144"/>
                      <a:pt x="72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27">
                <a:extLst>
                  <a:ext uri="{FF2B5EF4-FFF2-40B4-BE49-F238E27FC236}">
                    <a16:creationId xmlns:a16="http://schemas.microsoft.com/office/drawing/2014/main" id="{A7952895-F54D-4F61-8D02-59EE6318A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1800"/>
                <a:ext cx="33" cy="32"/>
              </a:xfrm>
              <a:custGeom>
                <a:avLst/>
                <a:gdLst>
                  <a:gd name="T0" fmla="*/ 60 w 119"/>
                  <a:gd name="T1" fmla="*/ 116 h 116"/>
                  <a:gd name="T2" fmla="*/ 52 w 119"/>
                  <a:gd name="T3" fmla="*/ 115 h 116"/>
                  <a:gd name="T4" fmla="*/ 4 w 119"/>
                  <a:gd name="T5" fmla="*/ 53 h 116"/>
                  <a:gd name="T6" fmla="*/ 5 w 119"/>
                  <a:gd name="T7" fmla="*/ 51 h 116"/>
                  <a:gd name="T8" fmla="*/ 68 w 119"/>
                  <a:gd name="T9" fmla="*/ 4 h 116"/>
                  <a:gd name="T10" fmla="*/ 115 w 119"/>
                  <a:gd name="T11" fmla="*/ 67 h 116"/>
                  <a:gd name="T12" fmla="*/ 115 w 119"/>
                  <a:gd name="T13" fmla="*/ 68 h 116"/>
                  <a:gd name="T14" fmla="*/ 60 w 119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6">
                    <a:moveTo>
                      <a:pt x="60" y="116"/>
                    </a:moveTo>
                    <a:cubicBezTo>
                      <a:pt x="57" y="116"/>
                      <a:pt x="54" y="116"/>
                      <a:pt x="52" y="115"/>
                    </a:cubicBezTo>
                    <a:cubicBezTo>
                      <a:pt x="21" y="111"/>
                      <a:pt x="0" y="83"/>
                      <a:pt x="4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21"/>
                      <a:pt x="37" y="0"/>
                      <a:pt x="68" y="4"/>
                    </a:cubicBezTo>
                    <a:cubicBezTo>
                      <a:pt x="98" y="8"/>
                      <a:pt x="119" y="37"/>
                      <a:pt x="115" y="67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1" y="96"/>
                      <a:pt x="87" y="116"/>
                      <a:pt x="60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28">
                <a:extLst>
                  <a:ext uri="{FF2B5EF4-FFF2-40B4-BE49-F238E27FC236}">
                    <a16:creationId xmlns:a16="http://schemas.microsoft.com/office/drawing/2014/main" id="{1263245B-C8FA-4DDC-8EA5-897062FAB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1752"/>
                <a:ext cx="39" cy="39"/>
              </a:xfrm>
              <a:custGeom>
                <a:avLst/>
                <a:gdLst>
                  <a:gd name="T0" fmla="*/ 70 w 140"/>
                  <a:gd name="T1" fmla="*/ 141 h 141"/>
                  <a:gd name="T2" fmla="*/ 2 w 140"/>
                  <a:gd name="T3" fmla="*/ 76 h 141"/>
                  <a:gd name="T4" fmla="*/ 1 w 140"/>
                  <a:gd name="T5" fmla="*/ 74 h 141"/>
                  <a:gd name="T6" fmla="*/ 67 w 140"/>
                  <a:gd name="T7" fmla="*/ 2 h 141"/>
                  <a:gd name="T8" fmla="*/ 138 w 140"/>
                  <a:gd name="T9" fmla="*/ 68 h 141"/>
                  <a:gd name="T10" fmla="*/ 139 w 140"/>
                  <a:gd name="T11" fmla="*/ 69 h 141"/>
                  <a:gd name="T12" fmla="*/ 73 w 140"/>
                  <a:gd name="T13" fmla="*/ 141 h 141"/>
                  <a:gd name="T14" fmla="*/ 70 w 140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1">
                    <a:moveTo>
                      <a:pt x="70" y="141"/>
                    </a:moveTo>
                    <a:cubicBezTo>
                      <a:pt x="34" y="141"/>
                      <a:pt x="3" y="112"/>
                      <a:pt x="2" y="76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36"/>
                      <a:pt x="29" y="4"/>
                      <a:pt x="67" y="2"/>
                    </a:cubicBezTo>
                    <a:cubicBezTo>
                      <a:pt x="105" y="0"/>
                      <a:pt x="137" y="30"/>
                      <a:pt x="138" y="68"/>
                    </a:cubicBezTo>
                    <a:cubicBezTo>
                      <a:pt x="139" y="69"/>
                      <a:pt x="139" y="69"/>
                      <a:pt x="139" y="69"/>
                    </a:cubicBezTo>
                    <a:cubicBezTo>
                      <a:pt x="140" y="107"/>
                      <a:pt x="111" y="139"/>
                      <a:pt x="73" y="141"/>
                    </a:cubicBezTo>
                    <a:cubicBezTo>
                      <a:pt x="72" y="141"/>
                      <a:pt x="71" y="141"/>
                      <a:pt x="70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29">
                <a:extLst>
                  <a:ext uri="{FF2B5EF4-FFF2-40B4-BE49-F238E27FC236}">
                    <a16:creationId xmlns:a16="http://schemas.microsoft.com/office/drawing/2014/main" id="{536964E7-60A2-4DCF-AF45-088D6DC15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694"/>
                <a:ext cx="35" cy="34"/>
              </a:xfrm>
              <a:custGeom>
                <a:avLst/>
                <a:gdLst>
                  <a:gd name="T0" fmla="*/ 64 w 127"/>
                  <a:gd name="T1" fmla="*/ 124 h 124"/>
                  <a:gd name="T2" fmla="*/ 56 w 127"/>
                  <a:gd name="T3" fmla="*/ 123 h 124"/>
                  <a:gd name="T4" fmla="*/ 5 w 127"/>
                  <a:gd name="T5" fmla="*/ 56 h 124"/>
                  <a:gd name="T6" fmla="*/ 5 w 127"/>
                  <a:gd name="T7" fmla="*/ 55 h 124"/>
                  <a:gd name="T8" fmla="*/ 72 w 127"/>
                  <a:gd name="T9" fmla="*/ 4 h 124"/>
                  <a:gd name="T10" fmla="*/ 123 w 127"/>
                  <a:gd name="T11" fmla="*/ 71 h 124"/>
                  <a:gd name="T12" fmla="*/ 122 w 127"/>
                  <a:gd name="T13" fmla="*/ 73 h 124"/>
                  <a:gd name="T14" fmla="*/ 64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4" y="124"/>
                    </a:moveTo>
                    <a:cubicBezTo>
                      <a:pt x="61" y="124"/>
                      <a:pt x="58" y="124"/>
                      <a:pt x="56" y="123"/>
                    </a:cubicBezTo>
                    <a:cubicBezTo>
                      <a:pt x="23" y="119"/>
                      <a:pt x="0" y="89"/>
                      <a:pt x="5" y="56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10" y="22"/>
                      <a:pt x="40" y="0"/>
                      <a:pt x="72" y="4"/>
                    </a:cubicBezTo>
                    <a:cubicBezTo>
                      <a:pt x="104" y="9"/>
                      <a:pt x="127" y="39"/>
                      <a:pt x="123" y="71"/>
                    </a:cubicBezTo>
                    <a:cubicBezTo>
                      <a:pt x="122" y="73"/>
                      <a:pt x="122" y="73"/>
                      <a:pt x="122" y="73"/>
                    </a:cubicBezTo>
                    <a:cubicBezTo>
                      <a:pt x="118" y="102"/>
                      <a:pt x="93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30">
                <a:extLst>
                  <a:ext uri="{FF2B5EF4-FFF2-40B4-BE49-F238E27FC236}">
                    <a16:creationId xmlns:a16="http://schemas.microsoft.com/office/drawing/2014/main" id="{B3BD457D-7DB5-490B-8CFD-C32CEA233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646"/>
                <a:ext cx="39" cy="39"/>
              </a:xfrm>
              <a:custGeom>
                <a:avLst/>
                <a:gdLst>
                  <a:gd name="T0" fmla="*/ 71 w 142"/>
                  <a:gd name="T1" fmla="*/ 142 h 142"/>
                  <a:gd name="T2" fmla="*/ 2 w 142"/>
                  <a:gd name="T3" fmla="*/ 76 h 142"/>
                  <a:gd name="T4" fmla="*/ 2 w 142"/>
                  <a:gd name="T5" fmla="*/ 74 h 142"/>
                  <a:gd name="T6" fmla="*/ 68 w 142"/>
                  <a:gd name="T7" fmla="*/ 2 h 142"/>
                  <a:gd name="T8" fmla="*/ 141 w 142"/>
                  <a:gd name="T9" fmla="*/ 68 h 142"/>
                  <a:gd name="T10" fmla="*/ 141 w 142"/>
                  <a:gd name="T11" fmla="*/ 70 h 142"/>
                  <a:gd name="T12" fmla="*/ 74 w 142"/>
                  <a:gd name="T13" fmla="*/ 142 h 142"/>
                  <a:gd name="T14" fmla="*/ 71 w 142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42">
                    <a:moveTo>
                      <a:pt x="71" y="142"/>
                    </a:moveTo>
                    <a:cubicBezTo>
                      <a:pt x="34" y="142"/>
                      <a:pt x="4" y="113"/>
                      <a:pt x="2" y="76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0" y="36"/>
                      <a:pt x="30" y="4"/>
                      <a:pt x="68" y="2"/>
                    </a:cubicBezTo>
                    <a:cubicBezTo>
                      <a:pt x="107" y="0"/>
                      <a:pt x="139" y="30"/>
                      <a:pt x="141" y="68"/>
                    </a:cubicBezTo>
                    <a:cubicBezTo>
                      <a:pt x="141" y="70"/>
                      <a:pt x="141" y="70"/>
                      <a:pt x="141" y="70"/>
                    </a:cubicBezTo>
                    <a:cubicBezTo>
                      <a:pt x="142" y="108"/>
                      <a:pt x="113" y="141"/>
                      <a:pt x="74" y="142"/>
                    </a:cubicBezTo>
                    <a:cubicBezTo>
                      <a:pt x="73" y="142"/>
                      <a:pt x="72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31">
                <a:extLst>
                  <a:ext uri="{FF2B5EF4-FFF2-40B4-BE49-F238E27FC236}">
                    <a16:creationId xmlns:a16="http://schemas.microsoft.com/office/drawing/2014/main" id="{9A2A91D9-AD65-4496-9458-C4FEEB832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1586"/>
                <a:ext cx="41" cy="40"/>
              </a:xfrm>
              <a:custGeom>
                <a:avLst/>
                <a:gdLst>
                  <a:gd name="T0" fmla="*/ 73 w 146"/>
                  <a:gd name="T1" fmla="*/ 143 h 143"/>
                  <a:gd name="T2" fmla="*/ 63 w 146"/>
                  <a:gd name="T3" fmla="*/ 142 h 143"/>
                  <a:gd name="T4" fmla="*/ 5 w 146"/>
                  <a:gd name="T5" fmla="*/ 65 h 143"/>
                  <a:gd name="T6" fmla="*/ 5 w 146"/>
                  <a:gd name="T7" fmla="*/ 63 h 143"/>
                  <a:gd name="T8" fmla="*/ 82 w 146"/>
                  <a:gd name="T9" fmla="*/ 5 h 143"/>
                  <a:gd name="T10" fmla="*/ 141 w 146"/>
                  <a:gd name="T11" fmla="*/ 82 h 143"/>
                  <a:gd name="T12" fmla="*/ 141 w 146"/>
                  <a:gd name="T13" fmla="*/ 84 h 143"/>
                  <a:gd name="T14" fmla="*/ 73 w 146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3">
                    <a:moveTo>
                      <a:pt x="73" y="143"/>
                    </a:moveTo>
                    <a:cubicBezTo>
                      <a:pt x="70" y="143"/>
                      <a:pt x="66" y="143"/>
                      <a:pt x="63" y="142"/>
                    </a:cubicBezTo>
                    <a:cubicBezTo>
                      <a:pt x="26" y="137"/>
                      <a:pt x="0" y="103"/>
                      <a:pt x="5" y="65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10" y="26"/>
                      <a:pt x="45" y="0"/>
                      <a:pt x="82" y="5"/>
                    </a:cubicBezTo>
                    <a:cubicBezTo>
                      <a:pt x="120" y="10"/>
                      <a:pt x="146" y="45"/>
                      <a:pt x="141" y="82"/>
                    </a:cubicBezTo>
                    <a:cubicBezTo>
                      <a:pt x="141" y="84"/>
                      <a:pt x="141" y="84"/>
                      <a:pt x="141" y="84"/>
                    </a:cubicBezTo>
                    <a:cubicBezTo>
                      <a:pt x="136" y="118"/>
                      <a:pt x="107" y="143"/>
                      <a:pt x="7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32">
                <a:extLst>
                  <a:ext uri="{FF2B5EF4-FFF2-40B4-BE49-F238E27FC236}">
                    <a16:creationId xmlns:a16="http://schemas.microsoft.com/office/drawing/2014/main" id="{B60B4392-4066-4812-AEF7-76A8A7B6E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1545"/>
                <a:ext cx="44" cy="42"/>
              </a:xfrm>
              <a:custGeom>
                <a:avLst/>
                <a:gdLst>
                  <a:gd name="T0" fmla="*/ 81 w 161"/>
                  <a:gd name="T1" fmla="*/ 153 h 153"/>
                  <a:gd name="T2" fmla="*/ 16 w 161"/>
                  <a:gd name="T3" fmla="*/ 111 h 153"/>
                  <a:gd name="T4" fmla="*/ 16 w 161"/>
                  <a:gd name="T5" fmla="*/ 109 h 153"/>
                  <a:gd name="T6" fmla="*/ 52 w 161"/>
                  <a:gd name="T7" fmla="*/ 16 h 153"/>
                  <a:gd name="T8" fmla="*/ 145 w 161"/>
                  <a:gd name="T9" fmla="*/ 52 h 153"/>
                  <a:gd name="T10" fmla="*/ 146 w 161"/>
                  <a:gd name="T11" fmla="*/ 53 h 153"/>
                  <a:gd name="T12" fmla="*/ 110 w 161"/>
                  <a:gd name="T13" fmla="*/ 147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54" y="153"/>
                      <a:pt x="28" y="137"/>
                      <a:pt x="16" y="111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0" y="73"/>
                      <a:pt x="16" y="31"/>
                      <a:pt x="52" y="16"/>
                    </a:cubicBezTo>
                    <a:cubicBezTo>
                      <a:pt x="87" y="0"/>
                      <a:pt x="129" y="16"/>
                      <a:pt x="145" y="52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61" y="89"/>
                      <a:pt x="145" y="131"/>
                      <a:pt x="110" y="147"/>
                    </a:cubicBezTo>
                    <a:cubicBezTo>
                      <a:pt x="100" y="151"/>
                      <a:pt x="91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33">
                <a:extLst>
                  <a:ext uri="{FF2B5EF4-FFF2-40B4-BE49-F238E27FC236}">
                    <a16:creationId xmlns:a16="http://schemas.microsoft.com/office/drawing/2014/main" id="{C7925440-CC89-48EF-B287-15DCFB4E9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1491"/>
                <a:ext cx="41" cy="38"/>
              </a:xfrm>
              <a:custGeom>
                <a:avLst/>
                <a:gdLst>
                  <a:gd name="T0" fmla="*/ 73 w 147"/>
                  <a:gd name="T1" fmla="*/ 138 h 138"/>
                  <a:gd name="T2" fmla="*/ 42 w 147"/>
                  <a:gd name="T3" fmla="*/ 130 h 138"/>
                  <a:gd name="T4" fmla="*/ 17 w 147"/>
                  <a:gd name="T5" fmla="*/ 43 h 138"/>
                  <a:gd name="T6" fmla="*/ 18 w 147"/>
                  <a:gd name="T7" fmla="*/ 42 h 138"/>
                  <a:gd name="T8" fmla="*/ 105 w 147"/>
                  <a:gd name="T9" fmla="*/ 17 h 138"/>
                  <a:gd name="T10" fmla="*/ 129 w 147"/>
                  <a:gd name="T11" fmla="*/ 104 h 138"/>
                  <a:gd name="T12" fmla="*/ 129 w 147"/>
                  <a:gd name="T13" fmla="*/ 105 h 138"/>
                  <a:gd name="T14" fmla="*/ 73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3" y="138"/>
                    </a:moveTo>
                    <a:cubicBezTo>
                      <a:pt x="62" y="138"/>
                      <a:pt x="52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5" y="17"/>
                    </a:cubicBezTo>
                    <a:cubicBezTo>
                      <a:pt x="135" y="34"/>
                      <a:pt x="147" y="73"/>
                      <a:pt x="129" y="104"/>
                    </a:cubicBezTo>
                    <a:cubicBezTo>
                      <a:pt x="129" y="105"/>
                      <a:pt x="129" y="105"/>
                      <a:pt x="129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34">
                <a:extLst>
                  <a:ext uri="{FF2B5EF4-FFF2-40B4-BE49-F238E27FC236}">
                    <a16:creationId xmlns:a16="http://schemas.microsoft.com/office/drawing/2014/main" id="{B311365F-281C-4074-9695-73BFEEDC8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457"/>
                <a:ext cx="28" cy="26"/>
              </a:xfrm>
              <a:custGeom>
                <a:avLst/>
                <a:gdLst>
                  <a:gd name="T0" fmla="*/ 50 w 99"/>
                  <a:gd name="T1" fmla="*/ 94 h 94"/>
                  <a:gd name="T2" fmla="*/ 10 w 99"/>
                  <a:gd name="T3" fmla="*/ 68 h 94"/>
                  <a:gd name="T4" fmla="*/ 10 w 99"/>
                  <a:gd name="T5" fmla="*/ 67 h 94"/>
                  <a:gd name="T6" fmla="*/ 32 w 99"/>
                  <a:gd name="T7" fmla="*/ 10 h 94"/>
                  <a:gd name="T8" fmla="*/ 89 w 99"/>
                  <a:gd name="T9" fmla="*/ 32 h 94"/>
                  <a:gd name="T10" fmla="*/ 90 w 99"/>
                  <a:gd name="T11" fmla="*/ 33 h 94"/>
                  <a:gd name="T12" fmla="*/ 67 w 99"/>
                  <a:gd name="T13" fmla="*/ 90 h 94"/>
                  <a:gd name="T14" fmla="*/ 50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50" y="94"/>
                    </a:moveTo>
                    <a:cubicBezTo>
                      <a:pt x="33" y="94"/>
                      <a:pt x="17" y="84"/>
                      <a:pt x="10" y="68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0" y="45"/>
                      <a:pt x="10" y="20"/>
                      <a:pt x="32" y="10"/>
                    </a:cubicBezTo>
                    <a:cubicBezTo>
                      <a:pt x="54" y="0"/>
                      <a:pt x="80" y="10"/>
                      <a:pt x="89" y="32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9" y="55"/>
                      <a:pt x="89" y="80"/>
                      <a:pt x="67" y="90"/>
                    </a:cubicBezTo>
                    <a:cubicBezTo>
                      <a:pt x="62" y="93"/>
                      <a:pt x="56" y="94"/>
                      <a:pt x="50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35">
                <a:extLst>
                  <a:ext uri="{FF2B5EF4-FFF2-40B4-BE49-F238E27FC236}">
                    <a16:creationId xmlns:a16="http://schemas.microsoft.com/office/drawing/2014/main" id="{0342D44F-844C-46BF-A8C2-B47132E32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1406"/>
                <a:ext cx="25" cy="24"/>
              </a:xfrm>
              <a:custGeom>
                <a:avLst/>
                <a:gdLst>
                  <a:gd name="T0" fmla="*/ 45 w 90"/>
                  <a:gd name="T1" fmla="*/ 85 h 85"/>
                  <a:gd name="T2" fmla="*/ 26 w 90"/>
                  <a:gd name="T3" fmla="*/ 80 h 85"/>
                  <a:gd name="T4" fmla="*/ 10 w 90"/>
                  <a:gd name="T5" fmla="*/ 26 h 85"/>
                  <a:gd name="T6" fmla="*/ 11 w 90"/>
                  <a:gd name="T7" fmla="*/ 26 h 85"/>
                  <a:gd name="T8" fmla="*/ 64 w 90"/>
                  <a:gd name="T9" fmla="*/ 10 h 85"/>
                  <a:gd name="T10" fmla="*/ 80 w 90"/>
                  <a:gd name="T11" fmla="*/ 64 h 85"/>
                  <a:gd name="T12" fmla="*/ 79 w 90"/>
                  <a:gd name="T13" fmla="*/ 65 h 85"/>
                  <a:gd name="T14" fmla="*/ 45 w 90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5">
                    <a:moveTo>
                      <a:pt x="45" y="85"/>
                    </a:moveTo>
                    <a:cubicBezTo>
                      <a:pt x="38" y="85"/>
                      <a:pt x="32" y="83"/>
                      <a:pt x="26" y="80"/>
                    </a:cubicBezTo>
                    <a:cubicBezTo>
                      <a:pt x="7" y="69"/>
                      <a:pt x="0" y="45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22" y="7"/>
                      <a:pt x="45" y="0"/>
                      <a:pt x="64" y="10"/>
                    </a:cubicBezTo>
                    <a:cubicBezTo>
                      <a:pt x="83" y="21"/>
                      <a:pt x="90" y="45"/>
                      <a:pt x="80" y="64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2" y="78"/>
                      <a:pt x="59" y="85"/>
                      <a:pt x="45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36">
                <a:extLst>
                  <a:ext uri="{FF2B5EF4-FFF2-40B4-BE49-F238E27FC236}">
                    <a16:creationId xmlns:a16="http://schemas.microsoft.com/office/drawing/2014/main" id="{D858519A-A925-43E0-9285-FE681F0A8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1370"/>
                <a:ext cx="23" cy="22"/>
              </a:xfrm>
              <a:custGeom>
                <a:avLst/>
                <a:gdLst>
                  <a:gd name="T0" fmla="*/ 42 w 83"/>
                  <a:gd name="T1" fmla="*/ 79 h 79"/>
                  <a:gd name="T2" fmla="*/ 16 w 83"/>
                  <a:gd name="T3" fmla="*/ 68 h 79"/>
                  <a:gd name="T4" fmla="*/ 15 w 83"/>
                  <a:gd name="T5" fmla="*/ 67 h 79"/>
                  <a:gd name="T6" fmla="*/ 15 w 83"/>
                  <a:gd name="T7" fmla="*/ 14 h 79"/>
                  <a:gd name="T8" fmla="*/ 68 w 83"/>
                  <a:gd name="T9" fmla="*/ 14 h 79"/>
                  <a:gd name="T10" fmla="*/ 69 w 83"/>
                  <a:gd name="T11" fmla="*/ 15 h 79"/>
                  <a:gd name="T12" fmla="*/ 69 w 83"/>
                  <a:gd name="T13" fmla="*/ 68 h 79"/>
                  <a:gd name="T14" fmla="*/ 42 w 83"/>
                  <a:gd name="T15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79">
                    <a:moveTo>
                      <a:pt x="42" y="79"/>
                    </a:moveTo>
                    <a:cubicBezTo>
                      <a:pt x="33" y="79"/>
                      <a:pt x="23" y="75"/>
                      <a:pt x="16" y="68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4"/>
                    </a:cubicBezTo>
                    <a:cubicBezTo>
                      <a:pt x="30" y="0"/>
                      <a:pt x="53" y="0"/>
                      <a:pt x="68" y="14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83" y="29"/>
                      <a:pt x="83" y="53"/>
                      <a:pt x="69" y="68"/>
                    </a:cubicBezTo>
                    <a:cubicBezTo>
                      <a:pt x="61" y="75"/>
                      <a:pt x="52" y="79"/>
                      <a:pt x="42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37">
                <a:extLst>
                  <a:ext uri="{FF2B5EF4-FFF2-40B4-BE49-F238E27FC236}">
                    <a16:creationId xmlns:a16="http://schemas.microsoft.com/office/drawing/2014/main" id="{51BB8E9B-64BD-42CE-ACA5-E49051E55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1316"/>
                <a:ext cx="35" cy="33"/>
              </a:xfrm>
              <a:custGeom>
                <a:avLst/>
                <a:gdLst>
                  <a:gd name="T0" fmla="*/ 62 w 126"/>
                  <a:gd name="T1" fmla="*/ 119 h 119"/>
                  <a:gd name="T2" fmla="*/ 20 w 126"/>
                  <a:gd name="T3" fmla="*/ 98 h 119"/>
                  <a:gd name="T4" fmla="*/ 27 w 126"/>
                  <a:gd name="T5" fmla="*/ 20 h 119"/>
                  <a:gd name="T6" fmla="*/ 28 w 126"/>
                  <a:gd name="T7" fmla="*/ 19 h 119"/>
                  <a:gd name="T8" fmla="*/ 106 w 126"/>
                  <a:gd name="T9" fmla="*/ 27 h 119"/>
                  <a:gd name="T10" fmla="*/ 99 w 126"/>
                  <a:gd name="T11" fmla="*/ 105 h 119"/>
                  <a:gd name="T12" fmla="*/ 98 w 126"/>
                  <a:gd name="T13" fmla="*/ 106 h 119"/>
                  <a:gd name="T14" fmla="*/ 62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2" y="119"/>
                    </a:moveTo>
                    <a:cubicBezTo>
                      <a:pt x="46" y="119"/>
                      <a:pt x="31" y="112"/>
                      <a:pt x="20" y="98"/>
                    </a:cubicBezTo>
                    <a:cubicBezTo>
                      <a:pt x="0" y="75"/>
                      <a:pt x="3" y="40"/>
                      <a:pt x="27" y="20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51" y="0"/>
                      <a:pt x="87" y="3"/>
                      <a:pt x="106" y="27"/>
                    </a:cubicBezTo>
                    <a:cubicBezTo>
                      <a:pt x="126" y="50"/>
                      <a:pt x="123" y="85"/>
                      <a:pt x="99" y="105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88" y="114"/>
                      <a:pt x="75" y="119"/>
                      <a:pt x="62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38">
                <a:extLst>
                  <a:ext uri="{FF2B5EF4-FFF2-40B4-BE49-F238E27FC236}">
                    <a16:creationId xmlns:a16="http://schemas.microsoft.com/office/drawing/2014/main" id="{E64A55AF-7FB2-4CA5-8095-2226600C1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290"/>
                <a:ext cx="32" cy="30"/>
              </a:xfrm>
              <a:custGeom>
                <a:avLst/>
                <a:gdLst>
                  <a:gd name="T0" fmla="*/ 57 w 113"/>
                  <a:gd name="T1" fmla="*/ 108 h 108"/>
                  <a:gd name="T2" fmla="*/ 21 w 113"/>
                  <a:gd name="T3" fmla="*/ 93 h 108"/>
                  <a:gd name="T4" fmla="*/ 20 w 113"/>
                  <a:gd name="T5" fmla="*/ 92 h 108"/>
                  <a:gd name="T6" fmla="*/ 20 w 113"/>
                  <a:gd name="T7" fmla="*/ 20 h 108"/>
                  <a:gd name="T8" fmla="*/ 92 w 113"/>
                  <a:gd name="T9" fmla="*/ 20 h 108"/>
                  <a:gd name="T10" fmla="*/ 93 w 113"/>
                  <a:gd name="T11" fmla="*/ 21 h 108"/>
                  <a:gd name="T12" fmla="*/ 93 w 113"/>
                  <a:gd name="T13" fmla="*/ 93 h 108"/>
                  <a:gd name="T14" fmla="*/ 57 w 113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8">
                    <a:moveTo>
                      <a:pt x="57" y="108"/>
                    </a:moveTo>
                    <a:cubicBezTo>
                      <a:pt x="44" y="108"/>
                      <a:pt x="31" y="103"/>
                      <a:pt x="21" y="93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0" y="72"/>
                      <a:pt x="0" y="40"/>
                      <a:pt x="20" y="20"/>
                    </a:cubicBezTo>
                    <a:cubicBezTo>
                      <a:pt x="40" y="0"/>
                      <a:pt x="72" y="0"/>
                      <a:pt x="92" y="20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113" y="41"/>
                      <a:pt x="113" y="73"/>
                      <a:pt x="93" y="93"/>
                    </a:cubicBezTo>
                    <a:cubicBezTo>
                      <a:pt x="83" y="103"/>
                      <a:pt x="70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39">
                <a:extLst>
                  <a:ext uri="{FF2B5EF4-FFF2-40B4-BE49-F238E27FC236}">
                    <a16:creationId xmlns:a16="http://schemas.microsoft.com/office/drawing/2014/main" id="{8CD34829-3475-47E4-AEE9-A9ED5C7FD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1243"/>
                <a:ext cx="45" cy="43"/>
              </a:xfrm>
              <a:custGeom>
                <a:avLst/>
                <a:gdLst>
                  <a:gd name="T0" fmla="*/ 82 w 164"/>
                  <a:gd name="T1" fmla="*/ 154 h 154"/>
                  <a:gd name="T2" fmla="*/ 26 w 164"/>
                  <a:gd name="T3" fmla="*/ 128 h 154"/>
                  <a:gd name="T4" fmla="*/ 35 w 164"/>
                  <a:gd name="T5" fmla="*/ 26 h 154"/>
                  <a:gd name="T6" fmla="*/ 37 w 164"/>
                  <a:gd name="T7" fmla="*/ 25 h 154"/>
                  <a:gd name="T8" fmla="*/ 139 w 164"/>
                  <a:gd name="T9" fmla="*/ 35 h 154"/>
                  <a:gd name="T10" fmla="*/ 129 w 164"/>
                  <a:gd name="T11" fmla="*/ 137 h 154"/>
                  <a:gd name="T12" fmla="*/ 128 w 164"/>
                  <a:gd name="T13" fmla="*/ 138 h 154"/>
                  <a:gd name="T14" fmla="*/ 82 w 164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4">
                    <a:moveTo>
                      <a:pt x="82" y="154"/>
                    </a:moveTo>
                    <a:cubicBezTo>
                      <a:pt x="61" y="154"/>
                      <a:pt x="40" y="145"/>
                      <a:pt x="26" y="128"/>
                    </a:cubicBezTo>
                    <a:cubicBezTo>
                      <a:pt x="0" y="97"/>
                      <a:pt x="5" y="52"/>
                      <a:pt x="35" y="26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67" y="0"/>
                      <a:pt x="113" y="4"/>
                      <a:pt x="139" y="35"/>
                    </a:cubicBezTo>
                    <a:cubicBezTo>
                      <a:pt x="164" y="65"/>
                      <a:pt x="160" y="111"/>
                      <a:pt x="129" y="137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14" y="149"/>
                      <a:pt x="98" y="154"/>
                      <a:pt x="82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40">
                <a:extLst>
                  <a:ext uri="{FF2B5EF4-FFF2-40B4-BE49-F238E27FC236}">
                    <a16:creationId xmlns:a16="http://schemas.microsoft.com/office/drawing/2014/main" id="{A47D9252-361E-4735-BACA-68C32A46A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220"/>
                <a:ext cx="22" cy="21"/>
              </a:xfrm>
              <a:custGeom>
                <a:avLst/>
                <a:gdLst>
                  <a:gd name="T0" fmla="*/ 41 w 82"/>
                  <a:gd name="T1" fmla="*/ 78 h 78"/>
                  <a:gd name="T2" fmla="*/ 15 w 82"/>
                  <a:gd name="T3" fmla="*/ 67 h 78"/>
                  <a:gd name="T4" fmla="*/ 15 w 82"/>
                  <a:gd name="T5" fmla="*/ 67 h 78"/>
                  <a:gd name="T6" fmla="*/ 15 w 82"/>
                  <a:gd name="T7" fmla="*/ 15 h 78"/>
                  <a:gd name="T8" fmla="*/ 67 w 82"/>
                  <a:gd name="T9" fmla="*/ 15 h 78"/>
                  <a:gd name="T10" fmla="*/ 68 w 82"/>
                  <a:gd name="T11" fmla="*/ 15 h 78"/>
                  <a:gd name="T12" fmla="*/ 68 w 82"/>
                  <a:gd name="T13" fmla="*/ 67 h 78"/>
                  <a:gd name="T14" fmla="*/ 41 w 82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2" h="78">
                    <a:moveTo>
                      <a:pt x="41" y="78"/>
                    </a:moveTo>
                    <a:cubicBezTo>
                      <a:pt x="32" y="78"/>
                      <a:pt x="23" y="75"/>
                      <a:pt x="15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5"/>
                    </a:cubicBezTo>
                    <a:cubicBezTo>
                      <a:pt x="29" y="0"/>
                      <a:pt x="53" y="0"/>
                      <a:pt x="67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82" y="30"/>
                      <a:pt x="82" y="53"/>
                      <a:pt x="68" y="67"/>
                    </a:cubicBezTo>
                    <a:cubicBezTo>
                      <a:pt x="60" y="75"/>
                      <a:pt x="51" y="78"/>
                      <a:pt x="41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41">
                <a:extLst>
                  <a:ext uri="{FF2B5EF4-FFF2-40B4-BE49-F238E27FC236}">
                    <a16:creationId xmlns:a16="http://schemas.microsoft.com/office/drawing/2014/main" id="{AA1037E9-18CA-4850-99DE-F7052F6AB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1185"/>
                <a:ext cx="26" cy="25"/>
              </a:xfrm>
              <a:custGeom>
                <a:avLst/>
                <a:gdLst>
                  <a:gd name="T0" fmla="*/ 48 w 97"/>
                  <a:gd name="T1" fmla="*/ 91 h 91"/>
                  <a:gd name="T2" fmla="*/ 15 w 97"/>
                  <a:gd name="T3" fmla="*/ 76 h 91"/>
                  <a:gd name="T4" fmla="*/ 21 w 97"/>
                  <a:gd name="T5" fmla="*/ 16 h 91"/>
                  <a:gd name="T6" fmla="*/ 22 w 97"/>
                  <a:gd name="T7" fmla="*/ 15 h 91"/>
                  <a:gd name="T8" fmla="*/ 82 w 97"/>
                  <a:gd name="T9" fmla="*/ 21 h 91"/>
                  <a:gd name="T10" fmla="*/ 76 w 97"/>
                  <a:gd name="T11" fmla="*/ 81 h 91"/>
                  <a:gd name="T12" fmla="*/ 75 w 97"/>
                  <a:gd name="T13" fmla="*/ 81 h 91"/>
                  <a:gd name="T14" fmla="*/ 48 w 97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48" y="91"/>
                    </a:moveTo>
                    <a:cubicBezTo>
                      <a:pt x="36" y="91"/>
                      <a:pt x="24" y="86"/>
                      <a:pt x="15" y="76"/>
                    </a:cubicBezTo>
                    <a:cubicBezTo>
                      <a:pt x="0" y="58"/>
                      <a:pt x="3" y="31"/>
                      <a:pt x="21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40" y="0"/>
                      <a:pt x="67" y="3"/>
                      <a:pt x="82" y="21"/>
                    </a:cubicBezTo>
                    <a:cubicBezTo>
                      <a:pt x="97" y="39"/>
                      <a:pt x="94" y="66"/>
                      <a:pt x="76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67" y="88"/>
                      <a:pt x="58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42">
                <a:extLst>
                  <a:ext uri="{FF2B5EF4-FFF2-40B4-BE49-F238E27FC236}">
                    <a16:creationId xmlns:a16="http://schemas.microsoft.com/office/drawing/2014/main" id="{DA5D9B4A-5EFF-471C-A035-B442BB05C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164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4 w 135"/>
                  <a:gd name="T3" fmla="*/ 121 h 126"/>
                  <a:gd name="T4" fmla="*/ 43 w 135"/>
                  <a:gd name="T5" fmla="*/ 121 h 126"/>
                  <a:gd name="T6" fmla="*/ 13 w 135"/>
                  <a:gd name="T7" fmla="*/ 43 h 126"/>
                  <a:gd name="T8" fmla="*/ 90 w 135"/>
                  <a:gd name="T9" fmla="*/ 13 h 126"/>
                  <a:gd name="T10" fmla="*/ 92 w 135"/>
                  <a:gd name="T11" fmla="*/ 14 h 126"/>
                  <a:gd name="T12" fmla="*/ 121 w 135"/>
                  <a:gd name="T13" fmla="*/ 91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2" y="125"/>
                      <a:pt x="44" y="121"/>
                    </a:cubicBezTo>
                    <a:cubicBezTo>
                      <a:pt x="43" y="121"/>
                      <a:pt x="43" y="121"/>
                      <a:pt x="43" y="121"/>
                    </a:cubicBezTo>
                    <a:cubicBezTo>
                      <a:pt x="13" y="108"/>
                      <a:pt x="0" y="73"/>
                      <a:pt x="13" y="43"/>
                    </a:cubicBezTo>
                    <a:cubicBezTo>
                      <a:pt x="26" y="14"/>
                      <a:pt x="61" y="0"/>
                      <a:pt x="90" y="13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121" y="27"/>
                      <a:pt x="135" y="62"/>
                      <a:pt x="121" y="91"/>
                    </a:cubicBezTo>
                    <a:cubicBezTo>
                      <a:pt x="112" y="113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43">
                <a:extLst>
                  <a:ext uri="{FF2B5EF4-FFF2-40B4-BE49-F238E27FC236}">
                    <a16:creationId xmlns:a16="http://schemas.microsoft.com/office/drawing/2014/main" id="{E537A05C-9E19-442C-BD69-AC4DFBB49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1144"/>
                <a:ext cx="24" cy="23"/>
              </a:xfrm>
              <a:custGeom>
                <a:avLst/>
                <a:gdLst>
                  <a:gd name="T0" fmla="*/ 43 w 87"/>
                  <a:gd name="T1" fmla="*/ 82 h 82"/>
                  <a:gd name="T2" fmla="*/ 6 w 87"/>
                  <a:gd name="T3" fmla="*/ 56 h 82"/>
                  <a:gd name="T4" fmla="*/ 31 w 87"/>
                  <a:gd name="T5" fmla="*/ 7 h 82"/>
                  <a:gd name="T6" fmla="*/ 32 w 87"/>
                  <a:gd name="T7" fmla="*/ 7 h 82"/>
                  <a:gd name="T8" fmla="*/ 80 w 87"/>
                  <a:gd name="T9" fmla="*/ 31 h 82"/>
                  <a:gd name="T10" fmla="*/ 56 w 87"/>
                  <a:gd name="T11" fmla="*/ 80 h 82"/>
                  <a:gd name="T12" fmla="*/ 55 w 87"/>
                  <a:gd name="T13" fmla="*/ 80 h 82"/>
                  <a:gd name="T14" fmla="*/ 43 w 87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2">
                    <a:moveTo>
                      <a:pt x="43" y="82"/>
                    </a:moveTo>
                    <a:cubicBezTo>
                      <a:pt x="27" y="82"/>
                      <a:pt x="12" y="72"/>
                      <a:pt x="6" y="56"/>
                    </a:cubicBezTo>
                    <a:cubicBezTo>
                      <a:pt x="0" y="36"/>
                      <a:pt x="11" y="14"/>
                      <a:pt x="31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52" y="0"/>
                      <a:pt x="74" y="11"/>
                      <a:pt x="80" y="31"/>
                    </a:cubicBezTo>
                    <a:cubicBezTo>
                      <a:pt x="87" y="51"/>
                      <a:pt x="76" y="73"/>
                      <a:pt x="56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1" y="82"/>
                      <a:pt x="47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44">
                <a:extLst>
                  <a:ext uri="{FF2B5EF4-FFF2-40B4-BE49-F238E27FC236}">
                    <a16:creationId xmlns:a16="http://schemas.microsoft.com/office/drawing/2014/main" id="{409E1C27-F45D-4EBB-BC70-2EB2D3114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1118"/>
                <a:ext cx="44" cy="41"/>
              </a:xfrm>
              <a:custGeom>
                <a:avLst/>
                <a:gdLst>
                  <a:gd name="T0" fmla="*/ 79 w 157"/>
                  <a:gd name="T1" fmla="*/ 147 h 147"/>
                  <a:gd name="T2" fmla="*/ 51 w 157"/>
                  <a:gd name="T3" fmla="*/ 141 h 147"/>
                  <a:gd name="T4" fmla="*/ 50 w 157"/>
                  <a:gd name="T5" fmla="*/ 140 h 147"/>
                  <a:gd name="T6" fmla="*/ 15 w 157"/>
                  <a:gd name="T7" fmla="*/ 50 h 147"/>
                  <a:gd name="T8" fmla="*/ 105 w 157"/>
                  <a:gd name="T9" fmla="*/ 15 h 147"/>
                  <a:gd name="T10" fmla="*/ 107 w 157"/>
                  <a:gd name="T11" fmla="*/ 16 h 147"/>
                  <a:gd name="T12" fmla="*/ 141 w 157"/>
                  <a:gd name="T13" fmla="*/ 106 h 147"/>
                  <a:gd name="T14" fmla="*/ 79 w 15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7" h="147">
                    <a:moveTo>
                      <a:pt x="79" y="147"/>
                    </a:moveTo>
                    <a:cubicBezTo>
                      <a:pt x="70" y="147"/>
                      <a:pt x="60" y="145"/>
                      <a:pt x="51" y="141"/>
                    </a:cubicBezTo>
                    <a:cubicBezTo>
                      <a:pt x="50" y="140"/>
                      <a:pt x="50" y="140"/>
                      <a:pt x="50" y="140"/>
                    </a:cubicBezTo>
                    <a:cubicBezTo>
                      <a:pt x="15" y="125"/>
                      <a:pt x="0" y="85"/>
                      <a:pt x="15" y="50"/>
                    </a:cubicBezTo>
                    <a:cubicBezTo>
                      <a:pt x="30" y="16"/>
                      <a:pt x="71" y="0"/>
                      <a:pt x="105" y="15"/>
                    </a:cubicBezTo>
                    <a:cubicBezTo>
                      <a:pt x="107" y="16"/>
                      <a:pt x="107" y="16"/>
                      <a:pt x="107" y="16"/>
                    </a:cubicBezTo>
                    <a:cubicBezTo>
                      <a:pt x="141" y="31"/>
                      <a:pt x="157" y="72"/>
                      <a:pt x="141" y="106"/>
                    </a:cubicBezTo>
                    <a:cubicBezTo>
                      <a:pt x="130" y="132"/>
                      <a:pt x="105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45">
                <a:extLst>
                  <a:ext uri="{FF2B5EF4-FFF2-40B4-BE49-F238E27FC236}">
                    <a16:creationId xmlns:a16="http://schemas.microsoft.com/office/drawing/2014/main" id="{E424D182-7343-4FF1-8B00-D3A69E297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103"/>
                <a:ext cx="39" cy="37"/>
              </a:xfrm>
              <a:custGeom>
                <a:avLst/>
                <a:gdLst>
                  <a:gd name="T0" fmla="*/ 70 w 141"/>
                  <a:gd name="T1" fmla="*/ 132 h 132"/>
                  <a:gd name="T2" fmla="*/ 11 w 141"/>
                  <a:gd name="T3" fmla="*/ 90 h 132"/>
                  <a:gd name="T4" fmla="*/ 50 w 141"/>
                  <a:gd name="T5" fmla="*/ 11 h 132"/>
                  <a:gd name="T6" fmla="*/ 51 w 141"/>
                  <a:gd name="T7" fmla="*/ 11 h 132"/>
                  <a:gd name="T8" fmla="*/ 130 w 141"/>
                  <a:gd name="T9" fmla="*/ 50 h 132"/>
                  <a:gd name="T10" fmla="*/ 91 w 141"/>
                  <a:gd name="T11" fmla="*/ 128 h 132"/>
                  <a:gd name="T12" fmla="*/ 89 w 141"/>
                  <a:gd name="T13" fmla="*/ 129 h 132"/>
                  <a:gd name="T14" fmla="*/ 70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0" y="132"/>
                    </a:moveTo>
                    <a:cubicBezTo>
                      <a:pt x="44" y="132"/>
                      <a:pt x="20" y="115"/>
                      <a:pt x="11" y="90"/>
                    </a:cubicBezTo>
                    <a:cubicBezTo>
                      <a:pt x="0" y="57"/>
                      <a:pt x="17" y="22"/>
                      <a:pt x="50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84" y="0"/>
                      <a:pt x="119" y="17"/>
                      <a:pt x="130" y="50"/>
                    </a:cubicBezTo>
                    <a:cubicBezTo>
                      <a:pt x="141" y="82"/>
                      <a:pt x="123" y="117"/>
                      <a:pt x="91" y="128"/>
                    </a:cubicBezTo>
                    <a:cubicBezTo>
                      <a:pt x="89" y="129"/>
                      <a:pt x="89" y="129"/>
                      <a:pt x="89" y="129"/>
                    </a:cubicBezTo>
                    <a:cubicBezTo>
                      <a:pt x="83" y="131"/>
                      <a:pt x="7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46">
                <a:extLst>
                  <a:ext uri="{FF2B5EF4-FFF2-40B4-BE49-F238E27FC236}">
                    <a16:creationId xmlns:a16="http://schemas.microsoft.com/office/drawing/2014/main" id="{8F14995C-50AE-4B22-B926-482735DB1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1088"/>
                <a:ext cx="39" cy="39"/>
              </a:xfrm>
              <a:custGeom>
                <a:avLst/>
                <a:gdLst>
                  <a:gd name="T0" fmla="*/ 72 w 142"/>
                  <a:gd name="T1" fmla="*/ 139 h 139"/>
                  <a:gd name="T2" fmla="*/ 68 w 142"/>
                  <a:gd name="T3" fmla="*/ 139 h 139"/>
                  <a:gd name="T4" fmla="*/ 67 w 142"/>
                  <a:gd name="T5" fmla="*/ 139 h 139"/>
                  <a:gd name="T6" fmla="*/ 2 w 142"/>
                  <a:gd name="T7" fmla="*/ 67 h 139"/>
                  <a:gd name="T8" fmla="*/ 73 w 142"/>
                  <a:gd name="T9" fmla="*/ 2 h 139"/>
                  <a:gd name="T10" fmla="*/ 75 w 142"/>
                  <a:gd name="T11" fmla="*/ 2 h 139"/>
                  <a:gd name="T12" fmla="*/ 140 w 142"/>
                  <a:gd name="T13" fmla="*/ 74 h 139"/>
                  <a:gd name="T14" fmla="*/ 72 w 142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9">
                    <a:moveTo>
                      <a:pt x="72" y="139"/>
                    </a:moveTo>
                    <a:cubicBezTo>
                      <a:pt x="70" y="139"/>
                      <a:pt x="69" y="139"/>
                      <a:pt x="68" y="139"/>
                    </a:cubicBezTo>
                    <a:cubicBezTo>
                      <a:pt x="67" y="139"/>
                      <a:pt x="67" y="139"/>
                      <a:pt x="67" y="139"/>
                    </a:cubicBezTo>
                    <a:cubicBezTo>
                      <a:pt x="29" y="137"/>
                      <a:pt x="0" y="105"/>
                      <a:pt x="2" y="67"/>
                    </a:cubicBezTo>
                    <a:cubicBezTo>
                      <a:pt x="3" y="29"/>
                      <a:pt x="35" y="0"/>
                      <a:pt x="73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112" y="4"/>
                      <a:pt x="142" y="36"/>
                      <a:pt x="140" y="74"/>
                    </a:cubicBezTo>
                    <a:cubicBezTo>
                      <a:pt x="138" y="110"/>
                      <a:pt x="108" y="139"/>
                      <a:pt x="72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47">
                <a:extLst>
                  <a:ext uri="{FF2B5EF4-FFF2-40B4-BE49-F238E27FC236}">
                    <a16:creationId xmlns:a16="http://schemas.microsoft.com/office/drawing/2014/main" id="{1A330542-D7B2-476C-B5C3-D9A7F4703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1084"/>
                <a:ext cx="37" cy="37"/>
              </a:xfrm>
              <a:custGeom>
                <a:avLst/>
                <a:gdLst>
                  <a:gd name="T0" fmla="*/ 69 w 136"/>
                  <a:gd name="T1" fmla="*/ 133 h 133"/>
                  <a:gd name="T2" fmla="*/ 66 w 136"/>
                  <a:gd name="T3" fmla="*/ 133 h 133"/>
                  <a:gd name="T4" fmla="*/ 64 w 136"/>
                  <a:gd name="T5" fmla="*/ 133 h 133"/>
                  <a:gd name="T6" fmla="*/ 2 w 136"/>
                  <a:gd name="T7" fmla="*/ 64 h 133"/>
                  <a:gd name="T8" fmla="*/ 71 w 136"/>
                  <a:gd name="T9" fmla="*/ 2 h 133"/>
                  <a:gd name="T10" fmla="*/ 72 w 136"/>
                  <a:gd name="T11" fmla="*/ 2 h 133"/>
                  <a:gd name="T12" fmla="*/ 135 w 136"/>
                  <a:gd name="T13" fmla="*/ 71 h 133"/>
                  <a:gd name="T14" fmla="*/ 69 w 136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33">
                    <a:moveTo>
                      <a:pt x="69" y="133"/>
                    </a:moveTo>
                    <a:cubicBezTo>
                      <a:pt x="68" y="133"/>
                      <a:pt x="67" y="133"/>
                      <a:pt x="66" y="133"/>
                    </a:cubicBezTo>
                    <a:cubicBezTo>
                      <a:pt x="64" y="133"/>
                      <a:pt x="64" y="133"/>
                      <a:pt x="64" y="133"/>
                    </a:cubicBezTo>
                    <a:cubicBezTo>
                      <a:pt x="28" y="131"/>
                      <a:pt x="0" y="101"/>
                      <a:pt x="2" y="64"/>
                    </a:cubicBezTo>
                    <a:cubicBezTo>
                      <a:pt x="4" y="28"/>
                      <a:pt x="34" y="0"/>
                      <a:pt x="71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108" y="4"/>
                      <a:pt x="136" y="34"/>
                      <a:pt x="135" y="71"/>
                    </a:cubicBezTo>
                    <a:cubicBezTo>
                      <a:pt x="133" y="106"/>
                      <a:pt x="104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48">
                <a:extLst>
                  <a:ext uri="{FF2B5EF4-FFF2-40B4-BE49-F238E27FC236}">
                    <a16:creationId xmlns:a16="http://schemas.microsoft.com/office/drawing/2014/main" id="{02057581-1155-46FA-A5F2-3357D72B7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081"/>
                <a:ext cx="35" cy="34"/>
              </a:xfrm>
              <a:custGeom>
                <a:avLst/>
                <a:gdLst>
                  <a:gd name="T0" fmla="*/ 65 w 128"/>
                  <a:gd name="T1" fmla="*/ 124 h 124"/>
                  <a:gd name="T2" fmla="*/ 62 w 128"/>
                  <a:gd name="T3" fmla="*/ 124 h 124"/>
                  <a:gd name="T4" fmla="*/ 60 w 128"/>
                  <a:gd name="T5" fmla="*/ 124 h 124"/>
                  <a:gd name="T6" fmla="*/ 1 w 128"/>
                  <a:gd name="T7" fmla="*/ 59 h 124"/>
                  <a:gd name="T8" fmla="*/ 63 w 128"/>
                  <a:gd name="T9" fmla="*/ 0 h 124"/>
                  <a:gd name="T10" fmla="*/ 66 w 128"/>
                  <a:gd name="T11" fmla="*/ 0 h 124"/>
                  <a:gd name="T12" fmla="*/ 67 w 128"/>
                  <a:gd name="T13" fmla="*/ 0 h 124"/>
                  <a:gd name="T14" fmla="*/ 127 w 128"/>
                  <a:gd name="T15" fmla="*/ 65 h 124"/>
                  <a:gd name="T16" fmla="*/ 65 w 128"/>
                  <a:gd name="T17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124">
                    <a:moveTo>
                      <a:pt x="65" y="124"/>
                    </a:moveTo>
                    <a:cubicBezTo>
                      <a:pt x="64" y="124"/>
                      <a:pt x="63" y="124"/>
                      <a:pt x="62" y="124"/>
                    </a:cubicBezTo>
                    <a:cubicBezTo>
                      <a:pt x="60" y="124"/>
                      <a:pt x="60" y="124"/>
                      <a:pt x="60" y="124"/>
                    </a:cubicBezTo>
                    <a:cubicBezTo>
                      <a:pt x="26" y="122"/>
                      <a:pt x="0" y="93"/>
                      <a:pt x="1" y="59"/>
                    </a:cubicBezTo>
                    <a:cubicBezTo>
                      <a:pt x="3" y="26"/>
                      <a:pt x="30" y="0"/>
                      <a:pt x="63" y="0"/>
                    </a:cubicBezTo>
                    <a:cubicBezTo>
                      <a:pt x="64" y="0"/>
                      <a:pt x="65" y="0"/>
                      <a:pt x="66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2" y="1"/>
                      <a:pt x="128" y="30"/>
                      <a:pt x="127" y="65"/>
                    </a:cubicBezTo>
                    <a:cubicBezTo>
                      <a:pt x="125" y="98"/>
                      <a:pt x="98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49">
                <a:extLst>
                  <a:ext uri="{FF2B5EF4-FFF2-40B4-BE49-F238E27FC236}">
                    <a16:creationId xmlns:a16="http://schemas.microsoft.com/office/drawing/2014/main" id="{FA11C627-6FCF-4AF2-AD5A-5EA0F620C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2562"/>
                <a:ext cx="40" cy="37"/>
              </a:xfrm>
              <a:custGeom>
                <a:avLst/>
                <a:gdLst>
                  <a:gd name="T0" fmla="*/ 71 w 143"/>
                  <a:gd name="T1" fmla="*/ 136 h 136"/>
                  <a:gd name="T2" fmla="*/ 10 w 143"/>
                  <a:gd name="T3" fmla="*/ 90 h 136"/>
                  <a:gd name="T4" fmla="*/ 53 w 143"/>
                  <a:gd name="T5" fmla="*/ 11 h 136"/>
                  <a:gd name="T6" fmla="*/ 54 w 143"/>
                  <a:gd name="T7" fmla="*/ 11 h 136"/>
                  <a:gd name="T8" fmla="*/ 133 w 143"/>
                  <a:gd name="T9" fmla="*/ 53 h 136"/>
                  <a:gd name="T10" fmla="*/ 91 w 143"/>
                  <a:gd name="T11" fmla="*/ 132 h 136"/>
                  <a:gd name="T12" fmla="*/ 89 w 143"/>
                  <a:gd name="T13" fmla="*/ 133 h 136"/>
                  <a:gd name="T14" fmla="*/ 71 w 143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6">
                    <a:moveTo>
                      <a:pt x="71" y="136"/>
                    </a:moveTo>
                    <a:cubicBezTo>
                      <a:pt x="44" y="136"/>
                      <a:pt x="18" y="118"/>
                      <a:pt x="10" y="90"/>
                    </a:cubicBezTo>
                    <a:cubicBezTo>
                      <a:pt x="0" y="57"/>
                      <a:pt x="19" y="21"/>
                      <a:pt x="53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88" y="0"/>
                      <a:pt x="123" y="19"/>
                      <a:pt x="133" y="53"/>
                    </a:cubicBezTo>
                    <a:cubicBezTo>
                      <a:pt x="143" y="87"/>
                      <a:pt x="124" y="122"/>
                      <a:pt x="91" y="132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3" y="135"/>
                      <a:pt x="77" y="136"/>
                      <a:pt x="71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50">
                <a:extLst>
                  <a:ext uri="{FF2B5EF4-FFF2-40B4-BE49-F238E27FC236}">
                    <a16:creationId xmlns:a16="http://schemas.microsoft.com/office/drawing/2014/main" id="{18331004-AC55-404B-B258-999576096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558"/>
                <a:ext cx="35" cy="34"/>
              </a:xfrm>
              <a:custGeom>
                <a:avLst/>
                <a:gdLst>
                  <a:gd name="T0" fmla="*/ 65 w 127"/>
                  <a:gd name="T1" fmla="*/ 124 h 124"/>
                  <a:gd name="T2" fmla="*/ 60 w 127"/>
                  <a:gd name="T3" fmla="*/ 123 h 124"/>
                  <a:gd name="T4" fmla="*/ 58 w 127"/>
                  <a:gd name="T5" fmla="*/ 123 h 124"/>
                  <a:gd name="T6" fmla="*/ 3 w 127"/>
                  <a:gd name="T7" fmla="*/ 58 h 124"/>
                  <a:gd name="T8" fmla="*/ 68 w 127"/>
                  <a:gd name="T9" fmla="*/ 3 h 124"/>
                  <a:gd name="T10" fmla="*/ 69 w 127"/>
                  <a:gd name="T11" fmla="*/ 3 h 124"/>
                  <a:gd name="T12" fmla="*/ 125 w 127"/>
                  <a:gd name="T13" fmla="*/ 68 h 124"/>
                  <a:gd name="T14" fmla="*/ 65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5" y="124"/>
                    </a:moveTo>
                    <a:cubicBezTo>
                      <a:pt x="63" y="124"/>
                      <a:pt x="61" y="123"/>
                      <a:pt x="60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25" y="121"/>
                      <a:pt x="0" y="92"/>
                      <a:pt x="3" y="58"/>
                    </a:cubicBezTo>
                    <a:cubicBezTo>
                      <a:pt x="5" y="25"/>
                      <a:pt x="34" y="0"/>
                      <a:pt x="68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102" y="6"/>
                      <a:pt x="127" y="35"/>
                      <a:pt x="125" y="68"/>
                    </a:cubicBezTo>
                    <a:cubicBezTo>
                      <a:pt x="122" y="99"/>
                      <a:pt x="96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51">
                <a:extLst>
                  <a:ext uri="{FF2B5EF4-FFF2-40B4-BE49-F238E27FC236}">
                    <a16:creationId xmlns:a16="http://schemas.microsoft.com/office/drawing/2014/main" id="{75E95367-5CD4-46E0-9762-21A1C65B8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555"/>
                <a:ext cx="23" cy="23"/>
              </a:xfrm>
              <a:custGeom>
                <a:avLst/>
                <a:gdLst>
                  <a:gd name="T0" fmla="*/ 43 w 84"/>
                  <a:gd name="T1" fmla="*/ 82 h 82"/>
                  <a:gd name="T2" fmla="*/ 39 w 84"/>
                  <a:gd name="T3" fmla="*/ 82 h 82"/>
                  <a:gd name="T4" fmla="*/ 38 w 84"/>
                  <a:gd name="T5" fmla="*/ 82 h 82"/>
                  <a:gd name="T6" fmla="*/ 1 w 84"/>
                  <a:gd name="T7" fmla="*/ 39 h 82"/>
                  <a:gd name="T8" fmla="*/ 45 w 84"/>
                  <a:gd name="T9" fmla="*/ 2 h 82"/>
                  <a:gd name="T10" fmla="*/ 46 w 84"/>
                  <a:gd name="T11" fmla="*/ 2 h 82"/>
                  <a:gd name="T12" fmla="*/ 82 w 84"/>
                  <a:gd name="T13" fmla="*/ 45 h 82"/>
                  <a:gd name="T14" fmla="*/ 43 w 84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82">
                    <a:moveTo>
                      <a:pt x="43" y="82"/>
                    </a:moveTo>
                    <a:cubicBezTo>
                      <a:pt x="41" y="82"/>
                      <a:pt x="40" y="82"/>
                      <a:pt x="39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16" y="80"/>
                      <a:pt x="0" y="61"/>
                      <a:pt x="1" y="39"/>
                    </a:cubicBezTo>
                    <a:cubicBezTo>
                      <a:pt x="3" y="17"/>
                      <a:pt x="23" y="0"/>
                      <a:pt x="45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68" y="4"/>
                      <a:pt x="84" y="23"/>
                      <a:pt x="82" y="45"/>
                    </a:cubicBezTo>
                    <a:cubicBezTo>
                      <a:pt x="81" y="66"/>
                      <a:pt x="63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52">
                <a:extLst>
                  <a:ext uri="{FF2B5EF4-FFF2-40B4-BE49-F238E27FC236}">
                    <a16:creationId xmlns:a16="http://schemas.microsoft.com/office/drawing/2014/main" id="{0D136097-443F-4CC7-B345-E9B7CD6F7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2527"/>
                <a:ext cx="44" cy="42"/>
              </a:xfrm>
              <a:custGeom>
                <a:avLst/>
                <a:gdLst>
                  <a:gd name="T0" fmla="*/ 80 w 161"/>
                  <a:gd name="T1" fmla="*/ 151 h 151"/>
                  <a:gd name="T2" fmla="*/ 12 w 161"/>
                  <a:gd name="T3" fmla="*/ 100 h 151"/>
                  <a:gd name="T4" fmla="*/ 59 w 161"/>
                  <a:gd name="T5" fmla="*/ 12 h 151"/>
                  <a:gd name="T6" fmla="*/ 61 w 161"/>
                  <a:gd name="T7" fmla="*/ 11 h 151"/>
                  <a:gd name="T8" fmla="*/ 149 w 161"/>
                  <a:gd name="T9" fmla="*/ 59 h 151"/>
                  <a:gd name="T10" fmla="*/ 102 w 161"/>
                  <a:gd name="T11" fmla="*/ 147 h 151"/>
                  <a:gd name="T12" fmla="*/ 100 w 161"/>
                  <a:gd name="T13" fmla="*/ 148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49" y="151"/>
                      <a:pt x="21" y="131"/>
                      <a:pt x="12" y="100"/>
                    </a:cubicBezTo>
                    <a:cubicBezTo>
                      <a:pt x="0" y="62"/>
                      <a:pt x="22" y="23"/>
                      <a:pt x="59" y="12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98" y="0"/>
                      <a:pt x="138" y="21"/>
                      <a:pt x="149" y="59"/>
                    </a:cubicBezTo>
                    <a:cubicBezTo>
                      <a:pt x="161" y="96"/>
                      <a:pt x="139" y="136"/>
                      <a:pt x="102" y="147"/>
                    </a:cubicBezTo>
                    <a:cubicBezTo>
                      <a:pt x="100" y="148"/>
                      <a:pt x="100" y="148"/>
                      <a:pt x="100" y="148"/>
                    </a:cubicBezTo>
                    <a:cubicBezTo>
                      <a:pt x="93" y="150"/>
                      <a:pt x="8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53">
                <a:extLst>
                  <a:ext uri="{FF2B5EF4-FFF2-40B4-BE49-F238E27FC236}">
                    <a16:creationId xmlns:a16="http://schemas.microsoft.com/office/drawing/2014/main" id="{4564C42B-2A19-445A-9B47-FCF72F582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2524"/>
                <a:ext cx="35" cy="33"/>
              </a:xfrm>
              <a:custGeom>
                <a:avLst/>
                <a:gdLst>
                  <a:gd name="T0" fmla="*/ 64 w 126"/>
                  <a:gd name="T1" fmla="*/ 118 h 118"/>
                  <a:gd name="T2" fmla="*/ 40 w 126"/>
                  <a:gd name="T3" fmla="*/ 112 h 118"/>
                  <a:gd name="T4" fmla="*/ 39 w 126"/>
                  <a:gd name="T5" fmla="*/ 112 h 118"/>
                  <a:gd name="T6" fmla="*/ 13 w 126"/>
                  <a:gd name="T7" fmla="*/ 39 h 118"/>
                  <a:gd name="T8" fmla="*/ 86 w 126"/>
                  <a:gd name="T9" fmla="*/ 13 h 118"/>
                  <a:gd name="T10" fmla="*/ 87 w 126"/>
                  <a:gd name="T11" fmla="*/ 13 h 118"/>
                  <a:gd name="T12" fmla="*/ 113 w 126"/>
                  <a:gd name="T13" fmla="*/ 86 h 118"/>
                  <a:gd name="T14" fmla="*/ 64 w 126"/>
                  <a:gd name="T15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8">
                    <a:moveTo>
                      <a:pt x="64" y="118"/>
                    </a:moveTo>
                    <a:cubicBezTo>
                      <a:pt x="56" y="118"/>
                      <a:pt x="48" y="116"/>
                      <a:pt x="40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12" y="99"/>
                      <a:pt x="0" y="66"/>
                      <a:pt x="13" y="39"/>
                    </a:cubicBezTo>
                    <a:cubicBezTo>
                      <a:pt x="26" y="11"/>
                      <a:pt x="59" y="0"/>
                      <a:pt x="86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115" y="27"/>
                      <a:pt x="126" y="59"/>
                      <a:pt x="113" y="86"/>
                    </a:cubicBezTo>
                    <a:cubicBezTo>
                      <a:pt x="104" y="106"/>
                      <a:pt x="84" y="118"/>
                      <a:pt x="64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54">
                <a:extLst>
                  <a:ext uri="{FF2B5EF4-FFF2-40B4-BE49-F238E27FC236}">
                    <a16:creationId xmlns:a16="http://schemas.microsoft.com/office/drawing/2014/main" id="{06F7DC18-EC76-4EFA-B868-14FA9BB32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2497"/>
                <a:ext cx="40" cy="38"/>
              </a:xfrm>
              <a:custGeom>
                <a:avLst/>
                <a:gdLst>
                  <a:gd name="T0" fmla="*/ 72 w 145"/>
                  <a:gd name="T1" fmla="*/ 136 h 136"/>
                  <a:gd name="T2" fmla="*/ 10 w 145"/>
                  <a:gd name="T3" fmla="*/ 91 h 136"/>
                  <a:gd name="T4" fmla="*/ 53 w 145"/>
                  <a:gd name="T5" fmla="*/ 10 h 136"/>
                  <a:gd name="T6" fmla="*/ 55 w 145"/>
                  <a:gd name="T7" fmla="*/ 10 h 136"/>
                  <a:gd name="T8" fmla="*/ 135 w 145"/>
                  <a:gd name="T9" fmla="*/ 53 h 136"/>
                  <a:gd name="T10" fmla="*/ 92 w 145"/>
                  <a:gd name="T11" fmla="*/ 133 h 136"/>
                  <a:gd name="T12" fmla="*/ 90 w 145"/>
                  <a:gd name="T13" fmla="*/ 134 h 136"/>
                  <a:gd name="T14" fmla="*/ 72 w 145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136">
                    <a:moveTo>
                      <a:pt x="72" y="136"/>
                    </a:moveTo>
                    <a:cubicBezTo>
                      <a:pt x="44" y="136"/>
                      <a:pt x="18" y="119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89" y="0"/>
                      <a:pt x="125" y="19"/>
                      <a:pt x="135" y="53"/>
                    </a:cubicBezTo>
                    <a:cubicBezTo>
                      <a:pt x="145" y="87"/>
                      <a:pt x="126" y="123"/>
                      <a:pt x="92" y="133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84" y="136"/>
                      <a:pt x="78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55">
                <a:extLst>
                  <a:ext uri="{FF2B5EF4-FFF2-40B4-BE49-F238E27FC236}">
                    <a16:creationId xmlns:a16="http://schemas.microsoft.com/office/drawing/2014/main" id="{CC4D672E-6DC5-4C55-93FF-278C44097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475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3 w 135"/>
                  <a:gd name="T3" fmla="*/ 120 h 126"/>
                  <a:gd name="T4" fmla="*/ 42 w 135"/>
                  <a:gd name="T5" fmla="*/ 120 h 126"/>
                  <a:gd name="T6" fmla="*/ 14 w 135"/>
                  <a:gd name="T7" fmla="*/ 41 h 126"/>
                  <a:gd name="T8" fmla="*/ 93 w 135"/>
                  <a:gd name="T9" fmla="*/ 14 h 126"/>
                  <a:gd name="T10" fmla="*/ 94 w 135"/>
                  <a:gd name="T11" fmla="*/ 14 h 126"/>
                  <a:gd name="T12" fmla="*/ 121 w 135"/>
                  <a:gd name="T13" fmla="*/ 93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1" y="124"/>
                      <a:pt x="43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12" y="106"/>
                      <a:pt x="0" y="71"/>
                      <a:pt x="14" y="41"/>
                    </a:cubicBezTo>
                    <a:cubicBezTo>
                      <a:pt x="28" y="12"/>
                      <a:pt x="63" y="0"/>
                      <a:pt x="93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123" y="28"/>
                      <a:pt x="135" y="63"/>
                      <a:pt x="121" y="93"/>
                    </a:cubicBezTo>
                    <a:cubicBezTo>
                      <a:pt x="111" y="114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56">
                <a:extLst>
                  <a:ext uri="{FF2B5EF4-FFF2-40B4-BE49-F238E27FC236}">
                    <a16:creationId xmlns:a16="http://schemas.microsoft.com/office/drawing/2014/main" id="{DDB9AB97-CC89-44BB-B460-22C1B8D7F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45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3 w 88"/>
                  <a:gd name="T3" fmla="*/ 68 h 83"/>
                  <a:gd name="T4" fmla="*/ 20 w 88"/>
                  <a:gd name="T5" fmla="*/ 13 h 83"/>
                  <a:gd name="T6" fmla="*/ 21 w 88"/>
                  <a:gd name="T7" fmla="*/ 13 h 83"/>
                  <a:gd name="T8" fmla="*/ 75 w 88"/>
                  <a:gd name="T9" fmla="*/ 20 h 83"/>
                  <a:gd name="T10" fmla="*/ 68 w 88"/>
                  <a:gd name="T11" fmla="*/ 74 h 83"/>
                  <a:gd name="T12" fmla="*/ 68 w 88"/>
                  <a:gd name="T13" fmla="*/ 74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2" y="83"/>
                      <a:pt x="21" y="77"/>
                      <a:pt x="13" y="68"/>
                    </a:cubicBezTo>
                    <a:cubicBezTo>
                      <a:pt x="0" y="51"/>
                      <a:pt x="3" y="27"/>
                      <a:pt x="20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38" y="0"/>
                      <a:pt x="62" y="3"/>
                      <a:pt x="75" y="20"/>
                    </a:cubicBezTo>
                    <a:cubicBezTo>
                      <a:pt x="88" y="37"/>
                      <a:pt x="85" y="61"/>
                      <a:pt x="68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0" y="80"/>
                      <a:pt x="52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57">
                <a:extLst>
                  <a:ext uri="{FF2B5EF4-FFF2-40B4-BE49-F238E27FC236}">
                    <a16:creationId xmlns:a16="http://schemas.microsoft.com/office/drawing/2014/main" id="{C71CD357-1A35-4D36-8DE7-7863FABBF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2428"/>
                <a:ext cx="35" cy="32"/>
              </a:xfrm>
              <a:custGeom>
                <a:avLst/>
                <a:gdLst>
                  <a:gd name="T0" fmla="*/ 64 w 127"/>
                  <a:gd name="T1" fmla="*/ 119 h 119"/>
                  <a:gd name="T2" fmla="*/ 40 w 127"/>
                  <a:gd name="T3" fmla="*/ 114 h 119"/>
                  <a:gd name="T4" fmla="*/ 39 w 127"/>
                  <a:gd name="T5" fmla="*/ 113 h 119"/>
                  <a:gd name="T6" fmla="*/ 13 w 127"/>
                  <a:gd name="T7" fmla="*/ 39 h 119"/>
                  <a:gd name="T8" fmla="*/ 87 w 127"/>
                  <a:gd name="T9" fmla="*/ 13 h 119"/>
                  <a:gd name="T10" fmla="*/ 88 w 127"/>
                  <a:gd name="T11" fmla="*/ 14 h 119"/>
                  <a:gd name="T12" fmla="*/ 114 w 127"/>
                  <a:gd name="T13" fmla="*/ 88 h 119"/>
                  <a:gd name="T14" fmla="*/ 64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4" y="119"/>
                    </a:moveTo>
                    <a:cubicBezTo>
                      <a:pt x="56" y="119"/>
                      <a:pt x="48" y="117"/>
                      <a:pt x="40" y="114"/>
                    </a:cubicBezTo>
                    <a:cubicBezTo>
                      <a:pt x="39" y="113"/>
                      <a:pt x="39" y="113"/>
                      <a:pt x="39" y="113"/>
                    </a:cubicBezTo>
                    <a:cubicBezTo>
                      <a:pt x="12" y="100"/>
                      <a:pt x="0" y="67"/>
                      <a:pt x="13" y="39"/>
                    </a:cubicBezTo>
                    <a:cubicBezTo>
                      <a:pt x="26" y="12"/>
                      <a:pt x="59" y="0"/>
                      <a:pt x="87" y="13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115" y="27"/>
                      <a:pt x="127" y="60"/>
                      <a:pt x="114" y="88"/>
                    </a:cubicBezTo>
                    <a:cubicBezTo>
                      <a:pt x="104" y="107"/>
                      <a:pt x="84" y="119"/>
                      <a:pt x="64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58">
                <a:extLst>
                  <a:ext uri="{FF2B5EF4-FFF2-40B4-BE49-F238E27FC236}">
                    <a16:creationId xmlns:a16="http://schemas.microsoft.com/office/drawing/2014/main" id="{6310EB6C-B60D-4EFD-83E9-2DDBEDADD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5" y="2382"/>
                <a:ext cx="31" cy="28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6 h 104"/>
                  <a:gd name="T4" fmla="*/ 25 w 111"/>
                  <a:gd name="T5" fmla="*/ 17 h 104"/>
                  <a:gd name="T6" fmla="*/ 26 w 111"/>
                  <a:gd name="T7" fmla="*/ 17 h 104"/>
                  <a:gd name="T8" fmla="*/ 95 w 111"/>
                  <a:gd name="T9" fmla="*/ 25 h 104"/>
                  <a:gd name="T10" fmla="*/ 86 w 111"/>
                  <a:gd name="T11" fmla="*/ 93 h 104"/>
                  <a:gd name="T12" fmla="*/ 85 w 111"/>
                  <a:gd name="T13" fmla="*/ 9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7" y="98"/>
                      <a:pt x="17" y="86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48" y="0"/>
                      <a:pt x="78" y="4"/>
                      <a:pt x="95" y="25"/>
                    </a:cubicBezTo>
                    <a:cubicBezTo>
                      <a:pt x="111" y="46"/>
                      <a:pt x="107" y="77"/>
                      <a:pt x="86" y="93"/>
                    </a:cubicBezTo>
                    <a:cubicBezTo>
                      <a:pt x="85" y="94"/>
                      <a:pt x="85" y="94"/>
                      <a:pt x="85" y="94"/>
                    </a:cubicBezTo>
                    <a:cubicBezTo>
                      <a:pt x="76" y="101"/>
                      <a:pt x="66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59">
                <a:extLst>
                  <a:ext uri="{FF2B5EF4-FFF2-40B4-BE49-F238E27FC236}">
                    <a16:creationId xmlns:a16="http://schemas.microsoft.com/office/drawing/2014/main" id="{EC75B010-89C5-409E-B0DB-3C3F064C0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346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27 w 155"/>
                  <a:gd name="T3" fmla="*/ 126 h 148"/>
                  <a:gd name="T4" fmla="*/ 26 w 155"/>
                  <a:gd name="T5" fmla="*/ 125 h 148"/>
                  <a:gd name="T6" fmla="*/ 29 w 155"/>
                  <a:gd name="T7" fmla="*/ 27 h 148"/>
                  <a:gd name="T8" fmla="*/ 128 w 155"/>
                  <a:gd name="T9" fmla="*/ 30 h 148"/>
                  <a:gd name="T10" fmla="*/ 129 w 155"/>
                  <a:gd name="T11" fmla="*/ 31 h 148"/>
                  <a:gd name="T12" fmla="*/ 126 w 155"/>
                  <a:gd name="T13" fmla="*/ 129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60" y="148"/>
                      <a:pt x="41" y="141"/>
                      <a:pt x="27" y="126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0" y="97"/>
                      <a:pt x="1" y="53"/>
                      <a:pt x="29" y="27"/>
                    </a:cubicBezTo>
                    <a:cubicBezTo>
                      <a:pt x="57" y="0"/>
                      <a:pt x="101" y="2"/>
                      <a:pt x="128" y="30"/>
                    </a:cubicBezTo>
                    <a:cubicBezTo>
                      <a:pt x="129" y="31"/>
                      <a:pt x="129" y="31"/>
                      <a:pt x="129" y="31"/>
                    </a:cubicBezTo>
                    <a:cubicBezTo>
                      <a:pt x="155" y="59"/>
                      <a:pt x="154" y="103"/>
                      <a:pt x="126" y="129"/>
                    </a:cubicBezTo>
                    <a:cubicBezTo>
                      <a:pt x="112" y="142"/>
                      <a:pt x="95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60">
                <a:extLst>
                  <a:ext uri="{FF2B5EF4-FFF2-40B4-BE49-F238E27FC236}">
                    <a16:creationId xmlns:a16="http://schemas.microsoft.com/office/drawing/2014/main" id="{8C13B421-9603-4E51-B1D5-37BA967A2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313"/>
                <a:ext cx="31" cy="29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5 h 104"/>
                  <a:gd name="T4" fmla="*/ 25 w 111"/>
                  <a:gd name="T5" fmla="*/ 17 h 104"/>
                  <a:gd name="T6" fmla="*/ 26 w 111"/>
                  <a:gd name="T7" fmla="*/ 16 h 104"/>
                  <a:gd name="T8" fmla="*/ 94 w 111"/>
                  <a:gd name="T9" fmla="*/ 25 h 104"/>
                  <a:gd name="T10" fmla="*/ 86 w 111"/>
                  <a:gd name="T11" fmla="*/ 93 h 104"/>
                  <a:gd name="T12" fmla="*/ 85 w 111"/>
                  <a:gd name="T13" fmla="*/ 93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6" y="97"/>
                      <a:pt x="17" y="85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47" y="0"/>
                      <a:pt x="78" y="4"/>
                      <a:pt x="94" y="25"/>
                    </a:cubicBezTo>
                    <a:cubicBezTo>
                      <a:pt x="111" y="46"/>
                      <a:pt x="107" y="76"/>
                      <a:pt x="86" y="93"/>
                    </a:cubicBezTo>
                    <a:cubicBezTo>
                      <a:pt x="85" y="93"/>
                      <a:pt x="85" y="93"/>
                      <a:pt x="85" y="93"/>
                    </a:cubicBezTo>
                    <a:cubicBezTo>
                      <a:pt x="76" y="100"/>
                      <a:pt x="65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61">
                <a:extLst>
                  <a:ext uri="{FF2B5EF4-FFF2-40B4-BE49-F238E27FC236}">
                    <a16:creationId xmlns:a16="http://schemas.microsoft.com/office/drawing/2014/main" id="{6411D3CB-6CE8-4928-8C1F-21C956E4F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274"/>
                <a:ext cx="25" cy="24"/>
              </a:xfrm>
              <a:custGeom>
                <a:avLst/>
                <a:gdLst>
                  <a:gd name="T0" fmla="*/ 46 w 91"/>
                  <a:gd name="T1" fmla="*/ 87 h 87"/>
                  <a:gd name="T2" fmla="*/ 16 w 91"/>
                  <a:gd name="T3" fmla="*/ 74 h 87"/>
                  <a:gd name="T4" fmla="*/ 16 w 91"/>
                  <a:gd name="T5" fmla="*/ 73 h 87"/>
                  <a:gd name="T6" fmla="*/ 18 w 91"/>
                  <a:gd name="T7" fmla="*/ 16 h 87"/>
                  <a:gd name="T8" fmla="*/ 75 w 91"/>
                  <a:gd name="T9" fmla="*/ 17 h 87"/>
                  <a:gd name="T10" fmla="*/ 76 w 91"/>
                  <a:gd name="T11" fmla="*/ 18 h 87"/>
                  <a:gd name="T12" fmla="*/ 74 w 91"/>
                  <a:gd name="T13" fmla="*/ 76 h 87"/>
                  <a:gd name="T14" fmla="*/ 46 w 91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7">
                    <a:moveTo>
                      <a:pt x="46" y="87"/>
                    </a:moveTo>
                    <a:cubicBezTo>
                      <a:pt x="35" y="87"/>
                      <a:pt x="24" y="82"/>
                      <a:pt x="16" y="74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0" y="57"/>
                      <a:pt x="1" y="31"/>
                      <a:pt x="18" y="16"/>
                    </a:cubicBezTo>
                    <a:cubicBezTo>
                      <a:pt x="34" y="0"/>
                      <a:pt x="60" y="1"/>
                      <a:pt x="75" y="17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91" y="34"/>
                      <a:pt x="90" y="60"/>
                      <a:pt x="74" y="76"/>
                    </a:cubicBezTo>
                    <a:cubicBezTo>
                      <a:pt x="66" y="83"/>
                      <a:pt x="56" y="87"/>
                      <a:pt x="46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62">
                <a:extLst>
                  <a:ext uri="{FF2B5EF4-FFF2-40B4-BE49-F238E27FC236}">
                    <a16:creationId xmlns:a16="http://schemas.microsoft.com/office/drawing/2014/main" id="{3FE93A4A-A244-4F8D-89DD-46F2F5960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18"/>
                <a:ext cx="30" cy="27"/>
              </a:xfrm>
              <a:custGeom>
                <a:avLst/>
                <a:gdLst>
                  <a:gd name="T0" fmla="*/ 53 w 106"/>
                  <a:gd name="T1" fmla="*/ 100 h 100"/>
                  <a:gd name="T2" fmla="*/ 29 w 106"/>
                  <a:gd name="T3" fmla="*/ 94 h 100"/>
                  <a:gd name="T4" fmla="*/ 13 w 106"/>
                  <a:gd name="T5" fmla="*/ 30 h 100"/>
                  <a:gd name="T6" fmla="*/ 14 w 106"/>
                  <a:gd name="T7" fmla="*/ 29 h 100"/>
                  <a:gd name="T8" fmla="*/ 77 w 106"/>
                  <a:gd name="T9" fmla="*/ 13 h 100"/>
                  <a:gd name="T10" fmla="*/ 93 w 106"/>
                  <a:gd name="T11" fmla="*/ 77 h 100"/>
                  <a:gd name="T12" fmla="*/ 92 w 106"/>
                  <a:gd name="T13" fmla="*/ 78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5" y="100"/>
                      <a:pt x="37" y="98"/>
                      <a:pt x="29" y="94"/>
                    </a:cubicBezTo>
                    <a:cubicBezTo>
                      <a:pt x="7" y="80"/>
                      <a:pt x="0" y="52"/>
                      <a:pt x="13" y="30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27" y="7"/>
                      <a:pt x="55" y="0"/>
                      <a:pt x="77" y="13"/>
                    </a:cubicBezTo>
                    <a:cubicBezTo>
                      <a:pt x="99" y="26"/>
                      <a:pt x="106" y="55"/>
                      <a:pt x="93" y="77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84" y="92"/>
                      <a:pt x="68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63">
                <a:extLst>
                  <a:ext uri="{FF2B5EF4-FFF2-40B4-BE49-F238E27FC236}">
                    <a16:creationId xmlns:a16="http://schemas.microsoft.com/office/drawing/2014/main" id="{ADD06FEB-A667-4C28-BDB5-B05546AF4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2184"/>
                <a:ext cx="25" cy="24"/>
              </a:xfrm>
              <a:custGeom>
                <a:avLst/>
                <a:gdLst>
                  <a:gd name="T0" fmla="*/ 47 w 92"/>
                  <a:gd name="T1" fmla="*/ 87 h 87"/>
                  <a:gd name="T2" fmla="*/ 9 w 92"/>
                  <a:gd name="T3" fmla="*/ 61 h 87"/>
                  <a:gd name="T4" fmla="*/ 9 w 92"/>
                  <a:gd name="T5" fmla="*/ 61 h 87"/>
                  <a:gd name="T6" fmla="*/ 31 w 92"/>
                  <a:gd name="T7" fmla="*/ 8 h 87"/>
                  <a:gd name="T8" fmla="*/ 84 w 92"/>
                  <a:gd name="T9" fmla="*/ 30 h 87"/>
                  <a:gd name="T10" fmla="*/ 84 w 92"/>
                  <a:gd name="T11" fmla="*/ 31 h 87"/>
                  <a:gd name="T12" fmla="*/ 62 w 92"/>
                  <a:gd name="T13" fmla="*/ 84 h 87"/>
                  <a:gd name="T14" fmla="*/ 47 w 92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87">
                    <a:moveTo>
                      <a:pt x="47" y="87"/>
                    </a:moveTo>
                    <a:cubicBezTo>
                      <a:pt x="31" y="87"/>
                      <a:pt x="15" y="77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0" y="40"/>
                      <a:pt x="10" y="16"/>
                      <a:pt x="31" y="8"/>
                    </a:cubicBezTo>
                    <a:cubicBezTo>
                      <a:pt x="52" y="0"/>
                      <a:pt x="75" y="10"/>
                      <a:pt x="84" y="30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92" y="52"/>
                      <a:pt x="82" y="75"/>
                      <a:pt x="62" y="84"/>
                    </a:cubicBezTo>
                    <a:cubicBezTo>
                      <a:pt x="57" y="86"/>
                      <a:pt x="52" y="87"/>
                      <a:pt x="47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64">
                <a:extLst>
                  <a:ext uri="{FF2B5EF4-FFF2-40B4-BE49-F238E27FC236}">
                    <a16:creationId xmlns:a16="http://schemas.microsoft.com/office/drawing/2014/main" id="{52E6971D-A127-4FA3-9C68-1D5C3FBD6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114"/>
                <a:ext cx="45" cy="42"/>
              </a:xfrm>
              <a:custGeom>
                <a:avLst/>
                <a:gdLst>
                  <a:gd name="T0" fmla="*/ 81 w 163"/>
                  <a:gd name="T1" fmla="*/ 153 h 153"/>
                  <a:gd name="T2" fmla="*/ 45 w 163"/>
                  <a:gd name="T3" fmla="*/ 143 h 153"/>
                  <a:gd name="T4" fmla="*/ 20 w 163"/>
                  <a:gd name="T5" fmla="*/ 46 h 153"/>
                  <a:gd name="T6" fmla="*/ 21 w 163"/>
                  <a:gd name="T7" fmla="*/ 45 h 153"/>
                  <a:gd name="T8" fmla="*/ 118 w 163"/>
                  <a:gd name="T9" fmla="*/ 20 h 153"/>
                  <a:gd name="T10" fmla="*/ 143 w 163"/>
                  <a:gd name="T11" fmla="*/ 117 h 153"/>
                  <a:gd name="T12" fmla="*/ 142 w 163"/>
                  <a:gd name="T13" fmla="*/ 119 h 153"/>
                  <a:gd name="T14" fmla="*/ 81 w 163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53">
                    <a:moveTo>
                      <a:pt x="81" y="153"/>
                    </a:moveTo>
                    <a:cubicBezTo>
                      <a:pt x="69" y="153"/>
                      <a:pt x="56" y="150"/>
                      <a:pt x="45" y="143"/>
                    </a:cubicBezTo>
                    <a:cubicBezTo>
                      <a:pt x="11" y="123"/>
                      <a:pt x="0" y="80"/>
                      <a:pt x="20" y="4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41" y="11"/>
                      <a:pt x="85" y="0"/>
                      <a:pt x="118" y="20"/>
                    </a:cubicBezTo>
                    <a:cubicBezTo>
                      <a:pt x="152" y="40"/>
                      <a:pt x="163" y="84"/>
                      <a:pt x="143" y="117"/>
                    </a:cubicBezTo>
                    <a:cubicBezTo>
                      <a:pt x="142" y="119"/>
                      <a:pt x="142" y="119"/>
                      <a:pt x="142" y="119"/>
                    </a:cubicBezTo>
                    <a:cubicBezTo>
                      <a:pt x="129" y="141"/>
                      <a:pt x="105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65">
                <a:extLst>
                  <a:ext uri="{FF2B5EF4-FFF2-40B4-BE49-F238E27FC236}">
                    <a16:creationId xmlns:a16="http://schemas.microsoft.com/office/drawing/2014/main" id="{67CD2D6D-2BF4-496F-921C-2DF6E31D1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207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2 w 126"/>
                  <a:gd name="T3" fmla="*/ 85 h 119"/>
                  <a:gd name="T4" fmla="*/ 11 w 126"/>
                  <a:gd name="T5" fmla="*/ 84 h 119"/>
                  <a:gd name="T6" fmla="*/ 42 w 126"/>
                  <a:gd name="T7" fmla="*/ 12 h 119"/>
                  <a:gd name="T8" fmla="*/ 114 w 126"/>
                  <a:gd name="T9" fmla="*/ 42 h 119"/>
                  <a:gd name="T10" fmla="*/ 114 w 126"/>
                  <a:gd name="T11" fmla="*/ 43 h 119"/>
                  <a:gd name="T12" fmla="*/ 84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1" y="119"/>
                      <a:pt x="21" y="106"/>
                      <a:pt x="12" y="85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0" y="55"/>
                      <a:pt x="13" y="23"/>
                      <a:pt x="42" y="12"/>
                    </a:cubicBezTo>
                    <a:cubicBezTo>
                      <a:pt x="70" y="0"/>
                      <a:pt x="102" y="14"/>
                      <a:pt x="114" y="42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26" y="71"/>
                      <a:pt x="112" y="104"/>
                      <a:pt x="84" y="115"/>
                    </a:cubicBezTo>
                    <a:cubicBezTo>
                      <a:pt x="77" y="118"/>
                      <a:pt x="70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66">
                <a:extLst>
                  <a:ext uri="{FF2B5EF4-FFF2-40B4-BE49-F238E27FC236}">
                    <a16:creationId xmlns:a16="http://schemas.microsoft.com/office/drawing/2014/main" id="{BCE46B21-E37A-4F6B-B30C-CD5E18CC4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018"/>
                <a:ext cx="31" cy="30"/>
              </a:xfrm>
              <a:custGeom>
                <a:avLst/>
                <a:gdLst>
                  <a:gd name="T0" fmla="*/ 57 w 113"/>
                  <a:gd name="T1" fmla="*/ 109 h 109"/>
                  <a:gd name="T2" fmla="*/ 48 w 113"/>
                  <a:gd name="T3" fmla="*/ 109 h 109"/>
                  <a:gd name="T4" fmla="*/ 5 w 113"/>
                  <a:gd name="T5" fmla="*/ 49 h 109"/>
                  <a:gd name="T6" fmla="*/ 5 w 113"/>
                  <a:gd name="T7" fmla="*/ 48 h 109"/>
                  <a:gd name="T8" fmla="*/ 65 w 113"/>
                  <a:gd name="T9" fmla="*/ 5 h 109"/>
                  <a:gd name="T10" fmla="*/ 108 w 113"/>
                  <a:gd name="T11" fmla="*/ 65 h 109"/>
                  <a:gd name="T12" fmla="*/ 108 w 113"/>
                  <a:gd name="T13" fmla="*/ 66 h 109"/>
                  <a:gd name="T14" fmla="*/ 57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7" y="109"/>
                    </a:moveTo>
                    <a:cubicBezTo>
                      <a:pt x="54" y="109"/>
                      <a:pt x="51" y="109"/>
                      <a:pt x="48" y="109"/>
                    </a:cubicBezTo>
                    <a:cubicBezTo>
                      <a:pt x="19" y="104"/>
                      <a:pt x="0" y="77"/>
                      <a:pt x="5" y="49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10" y="19"/>
                      <a:pt x="37" y="0"/>
                      <a:pt x="65" y="5"/>
                    </a:cubicBezTo>
                    <a:cubicBezTo>
                      <a:pt x="94" y="10"/>
                      <a:pt x="113" y="37"/>
                      <a:pt x="108" y="65"/>
                    </a:cubicBezTo>
                    <a:cubicBezTo>
                      <a:pt x="108" y="66"/>
                      <a:pt x="108" y="66"/>
                      <a:pt x="108" y="66"/>
                    </a:cubicBezTo>
                    <a:cubicBezTo>
                      <a:pt x="103" y="92"/>
                      <a:pt x="8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67">
                <a:extLst>
                  <a:ext uri="{FF2B5EF4-FFF2-40B4-BE49-F238E27FC236}">
                    <a16:creationId xmlns:a16="http://schemas.microsoft.com/office/drawing/2014/main" id="{184FCF74-27B2-4950-BB4D-E246A8673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1969"/>
                <a:ext cx="41" cy="39"/>
              </a:xfrm>
              <a:custGeom>
                <a:avLst/>
                <a:gdLst>
                  <a:gd name="T0" fmla="*/ 75 w 150"/>
                  <a:gd name="T1" fmla="*/ 143 h 143"/>
                  <a:gd name="T2" fmla="*/ 14 w 150"/>
                  <a:gd name="T3" fmla="*/ 101 h 143"/>
                  <a:gd name="T4" fmla="*/ 14 w 150"/>
                  <a:gd name="T5" fmla="*/ 100 h 143"/>
                  <a:gd name="T6" fmla="*/ 50 w 150"/>
                  <a:gd name="T7" fmla="*/ 14 h 143"/>
                  <a:gd name="T8" fmla="*/ 136 w 150"/>
                  <a:gd name="T9" fmla="*/ 51 h 143"/>
                  <a:gd name="T10" fmla="*/ 137 w 150"/>
                  <a:gd name="T11" fmla="*/ 52 h 143"/>
                  <a:gd name="T12" fmla="*/ 100 w 150"/>
                  <a:gd name="T13" fmla="*/ 138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9" y="143"/>
                      <a:pt x="25" y="127"/>
                      <a:pt x="14" y="101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0" y="66"/>
                      <a:pt x="16" y="28"/>
                      <a:pt x="50" y="14"/>
                    </a:cubicBezTo>
                    <a:cubicBezTo>
                      <a:pt x="84" y="0"/>
                      <a:pt x="122" y="17"/>
                      <a:pt x="136" y="51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50" y="86"/>
                      <a:pt x="134" y="124"/>
                      <a:pt x="100" y="138"/>
                    </a:cubicBezTo>
                    <a:cubicBezTo>
                      <a:pt x="92" y="141"/>
                      <a:pt x="8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68">
                <a:extLst>
                  <a:ext uri="{FF2B5EF4-FFF2-40B4-BE49-F238E27FC236}">
                    <a16:creationId xmlns:a16="http://schemas.microsoft.com/office/drawing/2014/main" id="{8CF54F1C-5D01-4523-BF9F-3D121DF99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904"/>
                <a:ext cx="39" cy="39"/>
              </a:xfrm>
              <a:custGeom>
                <a:avLst/>
                <a:gdLst>
                  <a:gd name="T0" fmla="*/ 72 w 143"/>
                  <a:gd name="T1" fmla="*/ 140 h 140"/>
                  <a:gd name="T2" fmla="*/ 60 w 143"/>
                  <a:gd name="T3" fmla="*/ 139 h 140"/>
                  <a:gd name="T4" fmla="*/ 6 w 143"/>
                  <a:gd name="T5" fmla="*/ 62 h 140"/>
                  <a:gd name="T6" fmla="*/ 6 w 143"/>
                  <a:gd name="T7" fmla="*/ 61 h 140"/>
                  <a:gd name="T8" fmla="*/ 83 w 143"/>
                  <a:gd name="T9" fmla="*/ 6 h 140"/>
                  <a:gd name="T10" fmla="*/ 137 w 143"/>
                  <a:gd name="T11" fmla="*/ 83 h 140"/>
                  <a:gd name="T12" fmla="*/ 137 w 143"/>
                  <a:gd name="T13" fmla="*/ 85 h 140"/>
                  <a:gd name="T14" fmla="*/ 72 w 143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0">
                    <a:moveTo>
                      <a:pt x="72" y="140"/>
                    </a:moveTo>
                    <a:cubicBezTo>
                      <a:pt x="68" y="140"/>
                      <a:pt x="64" y="139"/>
                      <a:pt x="60" y="139"/>
                    </a:cubicBezTo>
                    <a:cubicBezTo>
                      <a:pt x="24" y="133"/>
                      <a:pt x="0" y="98"/>
                      <a:pt x="6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3" y="25"/>
                      <a:pt x="47" y="0"/>
                      <a:pt x="83" y="6"/>
                    </a:cubicBezTo>
                    <a:cubicBezTo>
                      <a:pt x="119" y="13"/>
                      <a:pt x="143" y="47"/>
                      <a:pt x="137" y="83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2" y="117"/>
                      <a:pt x="103" y="140"/>
                      <a:pt x="72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69">
                <a:extLst>
                  <a:ext uri="{FF2B5EF4-FFF2-40B4-BE49-F238E27FC236}">
                    <a16:creationId xmlns:a16="http://schemas.microsoft.com/office/drawing/2014/main" id="{045FFFDE-3832-4302-B76C-73E2CB57D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" y="1868"/>
                <a:ext cx="22" cy="23"/>
              </a:xfrm>
              <a:custGeom>
                <a:avLst/>
                <a:gdLst>
                  <a:gd name="T0" fmla="*/ 40 w 81"/>
                  <a:gd name="T1" fmla="*/ 82 h 82"/>
                  <a:gd name="T2" fmla="*/ 0 w 81"/>
                  <a:gd name="T3" fmla="*/ 42 h 82"/>
                  <a:gd name="T4" fmla="*/ 0 w 81"/>
                  <a:gd name="T5" fmla="*/ 41 h 82"/>
                  <a:gd name="T6" fmla="*/ 40 w 81"/>
                  <a:gd name="T7" fmla="*/ 0 h 82"/>
                  <a:gd name="T8" fmla="*/ 40 w 81"/>
                  <a:gd name="T9" fmla="*/ 0 h 82"/>
                  <a:gd name="T10" fmla="*/ 81 w 81"/>
                  <a:gd name="T11" fmla="*/ 40 h 82"/>
                  <a:gd name="T12" fmla="*/ 81 w 81"/>
                  <a:gd name="T13" fmla="*/ 41 h 82"/>
                  <a:gd name="T14" fmla="*/ 41 w 81"/>
                  <a:gd name="T15" fmla="*/ 82 h 82"/>
                  <a:gd name="T16" fmla="*/ 40 w 81"/>
                  <a:gd name="T17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2">
                    <a:moveTo>
                      <a:pt x="40" y="82"/>
                    </a:moveTo>
                    <a:cubicBezTo>
                      <a:pt x="18" y="82"/>
                      <a:pt x="1" y="64"/>
                      <a:pt x="0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19"/>
                      <a:pt x="17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62" y="0"/>
                      <a:pt x="80" y="18"/>
                      <a:pt x="81" y="40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1" y="63"/>
                      <a:pt x="63" y="82"/>
                      <a:pt x="41" y="82"/>
                    </a:cubicBezTo>
                    <a:cubicBezTo>
                      <a:pt x="41" y="82"/>
                      <a:pt x="41" y="82"/>
                      <a:pt x="40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70">
                <a:extLst>
                  <a:ext uri="{FF2B5EF4-FFF2-40B4-BE49-F238E27FC236}">
                    <a16:creationId xmlns:a16="http://schemas.microsoft.com/office/drawing/2014/main" id="{0F1A1047-3B22-439E-8A32-3439D6AB3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1798"/>
                <a:ext cx="31" cy="30"/>
              </a:xfrm>
              <a:custGeom>
                <a:avLst/>
                <a:gdLst>
                  <a:gd name="T0" fmla="*/ 55 w 110"/>
                  <a:gd name="T1" fmla="*/ 107 h 107"/>
                  <a:gd name="T2" fmla="*/ 46 w 110"/>
                  <a:gd name="T3" fmla="*/ 106 h 107"/>
                  <a:gd name="T4" fmla="*/ 5 w 110"/>
                  <a:gd name="T5" fmla="*/ 47 h 107"/>
                  <a:gd name="T6" fmla="*/ 5 w 110"/>
                  <a:gd name="T7" fmla="*/ 46 h 107"/>
                  <a:gd name="T8" fmla="*/ 64 w 110"/>
                  <a:gd name="T9" fmla="*/ 5 h 107"/>
                  <a:gd name="T10" fmla="*/ 105 w 110"/>
                  <a:gd name="T11" fmla="*/ 63 h 107"/>
                  <a:gd name="T12" fmla="*/ 105 w 110"/>
                  <a:gd name="T13" fmla="*/ 65 h 107"/>
                  <a:gd name="T14" fmla="*/ 55 w 110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7">
                    <a:moveTo>
                      <a:pt x="55" y="107"/>
                    </a:moveTo>
                    <a:cubicBezTo>
                      <a:pt x="52" y="107"/>
                      <a:pt x="49" y="107"/>
                      <a:pt x="46" y="106"/>
                    </a:cubicBezTo>
                    <a:cubicBezTo>
                      <a:pt x="19" y="101"/>
                      <a:pt x="0" y="75"/>
                      <a:pt x="5" y="47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10" y="19"/>
                      <a:pt x="36" y="0"/>
                      <a:pt x="64" y="5"/>
                    </a:cubicBezTo>
                    <a:cubicBezTo>
                      <a:pt x="91" y="9"/>
                      <a:pt x="110" y="36"/>
                      <a:pt x="105" y="63"/>
                    </a:cubicBezTo>
                    <a:cubicBezTo>
                      <a:pt x="105" y="65"/>
                      <a:pt x="105" y="65"/>
                      <a:pt x="105" y="65"/>
                    </a:cubicBezTo>
                    <a:cubicBezTo>
                      <a:pt x="101" y="89"/>
                      <a:pt x="79" y="107"/>
                      <a:pt x="55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71">
                <a:extLst>
                  <a:ext uri="{FF2B5EF4-FFF2-40B4-BE49-F238E27FC236}">
                    <a16:creationId xmlns:a16="http://schemas.microsoft.com/office/drawing/2014/main" id="{6B65141C-AC75-401F-85D3-20F46F216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1749"/>
                <a:ext cx="37" cy="37"/>
              </a:xfrm>
              <a:custGeom>
                <a:avLst/>
                <a:gdLst>
                  <a:gd name="T0" fmla="*/ 66 w 133"/>
                  <a:gd name="T1" fmla="*/ 134 h 134"/>
                  <a:gd name="T2" fmla="*/ 0 w 133"/>
                  <a:gd name="T3" fmla="*/ 69 h 134"/>
                  <a:gd name="T4" fmla="*/ 0 w 133"/>
                  <a:gd name="T5" fmla="*/ 67 h 134"/>
                  <a:gd name="T6" fmla="*/ 65 w 133"/>
                  <a:gd name="T7" fmla="*/ 0 h 134"/>
                  <a:gd name="T8" fmla="*/ 66 w 133"/>
                  <a:gd name="T9" fmla="*/ 0 h 134"/>
                  <a:gd name="T10" fmla="*/ 132 w 133"/>
                  <a:gd name="T11" fmla="*/ 66 h 134"/>
                  <a:gd name="T12" fmla="*/ 132 w 133"/>
                  <a:gd name="T13" fmla="*/ 67 h 134"/>
                  <a:gd name="T14" fmla="*/ 67 w 133"/>
                  <a:gd name="T15" fmla="*/ 134 h 134"/>
                  <a:gd name="T16" fmla="*/ 66 w 133"/>
                  <a:gd name="T17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134">
                    <a:moveTo>
                      <a:pt x="66" y="134"/>
                    </a:moveTo>
                    <a:cubicBezTo>
                      <a:pt x="30" y="134"/>
                      <a:pt x="1" y="105"/>
                      <a:pt x="0" y="6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1"/>
                      <a:pt x="29" y="1"/>
                      <a:pt x="65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102" y="0"/>
                      <a:pt x="132" y="29"/>
                      <a:pt x="132" y="66"/>
                    </a:cubicBezTo>
                    <a:cubicBezTo>
                      <a:pt x="132" y="67"/>
                      <a:pt x="132" y="67"/>
                      <a:pt x="132" y="67"/>
                    </a:cubicBezTo>
                    <a:cubicBezTo>
                      <a:pt x="133" y="104"/>
                      <a:pt x="104" y="134"/>
                      <a:pt x="67" y="134"/>
                    </a:cubicBezTo>
                    <a:cubicBezTo>
                      <a:pt x="67" y="134"/>
                      <a:pt x="67" y="134"/>
                      <a:pt x="66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72">
                <a:extLst>
                  <a:ext uri="{FF2B5EF4-FFF2-40B4-BE49-F238E27FC236}">
                    <a16:creationId xmlns:a16="http://schemas.microsoft.com/office/drawing/2014/main" id="{0403ECF5-C5A8-4488-B711-CF41E8CA0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1685"/>
                <a:ext cx="39" cy="37"/>
              </a:xfrm>
              <a:custGeom>
                <a:avLst/>
                <a:gdLst>
                  <a:gd name="T0" fmla="*/ 71 w 141"/>
                  <a:gd name="T1" fmla="*/ 137 h 137"/>
                  <a:gd name="T2" fmla="*/ 8 w 141"/>
                  <a:gd name="T3" fmla="*/ 85 h 137"/>
                  <a:gd name="T4" fmla="*/ 7 w 141"/>
                  <a:gd name="T5" fmla="*/ 83 h 137"/>
                  <a:gd name="T6" fmla="*/ 58 w 141"/>
                  <a:gd name="T7" fmla="*/ 8 h 137"/>
                  <a:gd name="T8" fmla="*/ 134 w 141"/>
                  <a:gd name="T9" fmla="*/ 58 h 137"/>
                  <a:gd name="T10" fmla="*/ 134 w 141"/>
                  <a:gd name="T11" fmla="*/ 59 h 137"/>
                  <a:gd name="T12" fmla="*/ 84 w 141"/>
                  <a:gd name="T13" fmla="*/ 135 h 137"/>
                  <a:gd name="T14" fmla="*/ 71 w 141"/>
                  <a:gd name="T15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7">
                    <a:moveTo>
                      <a:pt x="71" y="137"/>
                    </a:moveTo>
                    <a:cubicBezTo>
                      <a:pt x="41" y="137"/>
                      <a:pt x="14" y="115"/>
                      <a:pt x="8" y="85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0" y="49"/>
                      <a:pt x="23" y="15"/>
                      <a:pt x="58" y="8"/>
                    </a:cubicBezTo>
                    <a:cubicBezTo>
                      <a:pt x="92" y="0"/>
                      <a:pt x="126" y="23"/>
                      <a:pt x="134" y="58"/>
                    </a:cubicBezTo>
                    <a:cubicBezTo>
                      <a:pt x="134" y="59"/>
                      <a:pt x="134" y="59"/>
                      <a:pt x="134" y="59"/>
                    </a:cubicBezTo>
                    <a:cubicBezTo>
                      <a:pt x="141" y="94"/>
                      <a:pt x="118" y="128"/>
                      <a:pt x="84" y="135"/>
                    </a:cubicBezTo>
                    <a:cubicBezTo>
                      <a:pt x="79" y="136"/>
                      <a:pt x="75" y="137"/>
                      <a:pt x="71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73">
                <a:extLst>
                  <a:ext uri="{FF2B5EF4-FFF2-40B4-BE49-F238E27FC236}">
                    <a16:creationId xmlns:a16="http://schemas.microsoft.com/office/drawing/2014/main" id="{B40F0FA2-290E-483D-93D8-B012D42C2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1643"/>
                <a:ext cx="31" cy="29"/>
              </a:xfrm>
              <a:custGeom>
                <a:avLst/>
                <a:gdLst>
                  <a:gd name="T0" fmla="*/ 55 w 111"/>
                  <a:gd name="T1" fmla="*/ 105 h 105"/>
                  <a:gd name="T2" fmla="*/ 38 w 111"/>
                  <a:gd name="T3" fmla="*/ 102 h 105"/>
                  <a:gd name="T4" fmla="*/ 9 w 111"/>
                  <a:gd name="T5" fmla="*/ 39 h 105"/>
                  <a:gd name="T6" fmla="*/ 10 w 111"/>
                  <a:gd name="T7" fmla="*/ 38 h 105"/>
                  <a:gd name="T8" fmla="*/ 72 w 111"/>
                  <a:gd name="T9" fmla="*/ 9 h 105"/>
                  <a:gd name="T10" fmla="*/ 101 w 111"/>
                  <a:gd name="T11" fmla="*/ 72 h 105"/>
                  <a:gd name="T12" fmla="*/ 101 w 111"/>
                  <a:gd name="T13" fmla="*/ 73 h 105"/>
                  <a:gd name="T14" fmla="*/ 55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5" y="105"/>
                    </a:moveTo>
                    <a:cubicBezTo>
                      <a:pt x="49" y="105"/>
                      <a:pt x="44" y="104"/>
                      <a:pt x="38" y="102"/>
                    </a:cubicBezTo>
                    <a:cubicBezTo>
                      <a:pt x="13" y="93"/>
                      <a:pt x="0" y="65"/>
                      <a:pt x="9" y="39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9" y="13"/>
                      <a:pt x="47" y="0"/>
                      <a:pt x="72" y="9"/>
                    </a:cubicBezTo>
                    <a:cubicBezTo>
                      <a:pt x="98" y="19"/>
                      <a:pt x="111" y="47"/>
                      <a:pt x="101" y="72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4" y="93"/>
                      <a:pt x="75" y="105"/>
                      <a:pt x="55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74">
                <a:extLst>
                  <a:ext uri="{FF2B5EF4-FFF2-40B4-BE49-F238E27FC236}">
                    <a16:creationId xmlns:a16="http://schemas.microsoft.com/office/drawing/2014/main" id="{F7E01832-C611-4BE3-90AF-0E9C729D6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582"/>
                <a:ext cx="25" cy="24"/>
              </a:xfrm>
              <a:custGeom>
                <a:avLst/>
                <a:gdLst>
                  <a:gd name="T0" fmla="*/ 44 w 88"/>
                  <a:gd name="T1" fmla="*/ 85 h 85"/>
                  <a:gd name="T2" fmla="*/ 5 w 88"/>
                  <a:gd name="T3" fmla="*/ 53 h 85"/>
                  <a:gd name="T4" fmla="*/ 5 w 88"/>
                  <a:gd name="T5" fmla="*/ 52 h 85"/>
                  <a:gd name="T6" fmla="*/ 36 w 88"/>
                  <a:gd name="T7" fmla="*/ 4 h 85"/>
                  <a:gd name="T8" fmla="*/ 84 w 88"/>
                  <a:gd name="T9" fmla="*/ 36 h 85"/>
                  <a:gd name="T10" fmla="*/ 84 w 88"/>
                  <a:gd name="T11" fmla="*/ 37 h 85"/>
                  <a:gd name="T12" fmla="*/ 52 w 88"/>
                  <a:gd name="T13" fmla="*/ 84 h 85"/>
                  <a:gd name="T14" fmla="*/ 44 w 88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5">
                    <a:moveTo>
                      <a:pt x="44" y="85"/>
                    </a:moveTo>
                    <a:cubicBezTo>
                      <a:pt x="26" y="85"/>
                      <a:pt x="9" y="72"/>
                      <a:pt x="5" y="53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0" y="30"/>
                      <a:pt x="14" y="9"/>
                      <a:pt x="36" y="4"/>
                    </a:cubicBezTo>
                    <a:cubicBezTo>
                      <a:pt x="58" y="0"/>
                      <a:pt x="79" y="14"/>
                      <a:pt x="84" y="36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8" y="59"/>
                      <a:pt x="74" y="80"/>
                      <a:pt x="52" y="84"/>
                    </a:cubicBezTo>
                    <a:cubicBezTo>
                      <a:pt x="50" y="85"/>
                      <a:pt x="47" y="85"/>
                      <a:pt x="4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75">
                <a:extLst>
                  <a:ext uri="{FF2B5EF4-FFF2-40B4-BE49-F238E27FC236}">
                    <a16:creationId xmlns:a16="http://schemas.microsoft.com/office/drawing/2014/main" id="{7EA2D3F1-23ED-4534-A03D-17E4F3D14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1541"/>
                <a:ext cx="24" cy="23"/>
              </a:xfrm>
              <a:custGeom>
                <a:avLst/>
                <a:gdLst>
                  <a:gd name="T0" fmla="*/ 43 w 87"/>
                  <a:gd name="T1" fmla="*/ 83 h 83"/>
                  <a:gd name="T2" fmla="*/ 30 w 87"/>
                  <a:gd name="T3" fmla="*/ 80 h 83"/>
                  <a:gd name="T4" fmla="*/ 7 w 87"/>
                  <a:gd name="T5" fmla="*/ 31 h 83"/>
                  <a:gd name="T6" fmla="*/ 7 w 87"/>
                  <a:gd name="T7" fmla="*/ 30 h 83"/>
                  <a:gd name="T8" fmla="*/ 57 w 87"/>
                  <a:gd name="T9" fmla="*/ 7 h 83"/>
                  <a:gd name="T10" fmla="*/ 80 w 87"/>
                  <a:gd name="T11" fmla="*/ 57 h 83"/>
                  <a:gd name="T12" fmla="*/ 80 w 87"/>
                  <a:gd name="T13" fmla="*/ 58 h 83"/>
                  <a:gd name="T14" fmla="*/ 43 w 87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3">
                    <a:moveTo>
                      <a:pt x="43" y="83"/>
                    </a:moveTo>
                    <a:cubicBezTo>
                      <a:pt x="39" y="83"/>
                      <a:pt x="34" y="82"/>
                      <a:pt x="30" y="80"/>
                    </a:cubicBezTo>
                    <a:cubicBezTo>
                      <a:pt x="10" y="73"/>
                      <a:pt x="0" y="51"/>
                      <a:pt x="7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15" y="10"/>
                      <a:pt x="37" y="0"/>
                      <a:pt x="57" y="7"/>
                    </a:cubicBezTo>
                    <a:cubicBezTo>
                      <a:pt x="77" y="14"/>
                      <a:pt x="87" y="37"/>
                      <a:pt x="80" y="57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74" y="73"/>
                      <a:pt x="59" y="83"/>
                      <a:pt x="43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76">
                <a:extLst>
                  <a:ext uri="{FF2B5EF4-FFF2-40B4-BE49-F238E27FC236}">
                    <a16:creationId xmlns:a16="http://schemas.microsoft.com/office/drawing/2014/main" id="{2A6A8749-907F-427C-95FB-7CF9C2AF8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467"/>
                <a:ext cx="49" cy="46"/>
              </a:xfrm>
              <a:custGeom>
                <a:avLst/>
                <a:gdLst>
                  <a:gd name="T0" fmla="*/ 88 w 175"/>
                  <a:gd name="T1" fmla="*/ 164 h 164"/>
                  <a:gd name="T2" fmla="*/ 24 w 175"/>
                  <a:gd name="T3" fmla="*/ 129 h 164"/>
                  <a:gd name="T4" fmla="*/ 23 w 175"/>
                  <a:gd name="T5" fmla="*/ 128 h 164"/>
                  <a:gd name="T6" fmla="*/ 46 w 175"/>
                  <a:gd name="T7" fmla="*/ 23 h 164"/>
                  <a:gd name="T8" fmla="*/ 151 w 175"/>
                  <a:gd name="T9" fmla="*/ 45 h 164"/>
                  <a:gd name="T10" fmla="*/ 152 w 175"/>
                  <a:gd name="T11" fmla="*/ 47 h 164"/>
                  <a:gd name="T12" fmla="*/ 129 w 175"/>
                  <a:gd name="T13" fmla="*/ 152 h 164"/>
                  <a:gd name="T14" fmla="*/ 88 w 175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4">
                    <a:moveTo>
                      <a:pt x="88" y="164"/>
                    </a:moveTo>
                    <a:cubicBezTo>
                      <a:pt x="63" y="164"/>
                      <a:pt x="39" y="152"/>
                      <a:pt x="24" y="129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0" y="92"/>
                      <a:pt x="10" y="45"/>
                      <a:pt x="46" y="23"/>
                    </a:cubicBezTo>
                    <a:cubicBezTo>
                      <a:pt x="81" y="0"/>
                      <a:pt x="128" y="10"/>
                      <a:pt x="151" y="45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75" y="82"/>
                      <a:pt x="165" y="129"/>
                      <a:pt x="129" y="152"/>
                    </a:cubicBezTo>
                    <a:cubicBezTo>
                      <a:pt x="117" y="160"/>
                      <a:pt x="102" y="164"/>
                      <a:pt x="88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77">
                <a:extLst>
                  <a:ext uri="{FF2B5EF4-FFF2-40B4-BE49-F238E27FC236}">
                    <a16:creationId xmlns:a16="http://schemas.microsoft.com/office/drawing/2014/main" id="{11A32B2D-0AAC-4937-96F6-B90A79991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427"/>
                <a:ext cx="43" cy="41"/>
              </a:xfrm>
              <a:custGeom>
                <a:avLst/>
                <a:gdLst>
                  <a:gd name="T0" fmla="*/ 77 w 156"/>
                  <a:gd name="T1" fmla="*/ 148 h 148"/>
                  <a:gd name="T2" fmla="*/ 54 w 156"/>
                  <a:gd name="T3" fmla="*/ 144 h 148"/>
                  <a:gd name="T4" fmla="*/ 13 w 156"/>
                  <a:gd name="T5" fmla="*/ 56 h 148"/>
                  <a:gd name="T6" fmla="*/ 13 w 156"/>
                  <a:gd name="T7" fmla="*/ 54 h 148"/>
                  <a:gd name="T8" fmla="*/ 102 w 156"/>
                  <a:gd name="T9" fmla="*/ 14 h 148"/>
                  <a:gd name="T10" fmla="*/ 143 w 156"/>
                  <a:gd name="T11" fmla="*/ 102 h 148"/>
                  <a:gd name="T12" fmla="*/ 142 w 156"/>
                  <a:gd name="T13" fmla="*/ 104 h 148"/>
                  <a:gd name="T14" fmla="*/ 77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7" y="148"/>
                    </a:moveTo>
                    <a:cubicBezTo>
                      <a:pt x="70" y="148"/>
                      <a:pt x="61" y="147"/>
                      <a:pt x="54" y="144"/>
                    </a:cubicBezTo>
                    <a:cubicBezTo>
                      <a:pt x="18" y="131"/>
                      <a:pt x="0" y="91"/>
                      <a:pt x="13" y="56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27" y="19"/>
                      <a:pt x="66" y="0"/>
                      <a:pt x="102" y="14"/>
                    </a:cubicBezTo>
                    <a:cubicBezTo>
                      <a:pt x="137" y="27"/>
                      <a:pt x="156" y="66"/>
                      <a:pt x="143" y="102"/>
                    </a:cubicBezTo>
                    <a:cubicBezTo>
                      <a:pt x="142" y="104"/>
                      <a:pt x="142" y="104"/>
                      <a:pt x="142" y="104"/>
                    </a:cubicBezTo>
                    <a:cubicBezTo>
                      <a:pt x="132" y="131"/>
                      <a:pt x="105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78">
                <a:extLst>
                  <a:ext uri="{FF2B5EF4-FFF2-40B4-BE49-F238E27FC236}">
                    <a16:creationId xmlns:a16="http://schemas.microsoft.com/office/drawing/2014/main" id="{62E0EA2A-7ED2-4BF9-84DE-A54EEA1DA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1383"/>
                <a:ext cx="29" cy="27"/>
              </a:xfrm>
              <a:custGeom>
                <a:avLst/>
                <a:gdLst>
                  <a:gd name="T0" fmla="*/ 52 w 103"/>
                  <a:gd name="T1" fmla="*/ 96 h 96"/>
                  <a:gd name="T2" fmla="*/ 14 w 103"/>
                  <a:gd name="T3" fmla="*/ 76 h 96"/>
                  <a:gd name="T4" fmla="*/ 14 w 103"/>
                  <a:gd name="T5" fmla="*/ 75 h 96"/>
                  <a:gd name="T6" fmla="*/ 27 w 103"/>
                  <a:gd name="T7" fmla="*/ 13 h 96"/>
                  <a:gd name="T8" fmla="*/ 89 w 103"/>
                  <a:gd name="T9" fmla="*/ 27 h 96"/>
                  <a:gd name="T10" fmla="*/ 90 w 103"/>
                  <a:gd name="T11" fmla="*/ 27 h 96"/>
                  <a:gd name="T12" fmla="*/ 76 w 103"/>
                  <a:gd name="T13" fmla="*/ 89 h 96"/>
                  <a:gd name="T14" fmla="*/ 52 w 103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96">
                    <a:moveTo>
                      <a:pt x="52" y="96"/>
                    </a:moveTo>
                    <a:cubicBezTo>
                      <a:pt x="37" y="96"/>
                      <a:pt x="23" y="89"/>
                      <a:pt x="14" y="76"/>
                    </a:cubicBezTo>
                    <a:cubicBezTo>
                      <a:pt x="14" y="75"/>
                      <a:pt x="14" y="75"/>
                      <a:pt x="14" y="75"/>
                    </a:cubicBezTo>
                    <a:cubicBezTo>
                      <a:pt x="0" y="54"/>
                      <a:pt x="6" y="26"/>
                      <a:pt x="27" y="13"/>
                    </a:cubicBezTo>
                    <a:cubicBezTo>
                      <a:pt x="48" y="0"/>
                      <a:pt x="76" y="6"/>
                      <a:pt x="89" y="27"/>
                    </a:cubicBezTo>
                    <a:cubicBezTo>
                      <a:pt x="90" y="27"/>
                      <a:pt x="90" y="27"/>
                      <a:pt x="90" y="27"/>
                    </a:cubicBezTo>
                    <a:cubicBezTo>
                      <a:pt x="103" y="48"/>
                      <a:pt x="97" y="76"/>
                      <a:pt x="76" y="89"/>
                    </a:cubicBezTo>
                    <a:cubicBezTo>
                      <a:pt x="69" y="94"/>
                      <a:pt x="60" y="96"/>
                      <a:pt x="52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79">
                <a:extLst>
                  <a:ext uri="{FF2B5EF4-FFF2-40B4-BE49-F238E27FC236}">
                    <a16:creationId xmlns:a16="http://schemas.microsoft.com/office/drawing/2014/main" id="{23F03B5D-ABF2-4BE2-A328-86D7307C5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346"/>
                <a:ext cx="27" cy="26"/>
              </a:xfrm>
              <a:custGeom>
                <a:avLst/>
                <a:gdLst>
                  <a:gd name="T0" fmla="*/ 49 w 99"/>
                  <a:gd name="T1" fmla="*/ 94 h 94"/>
                  <a:gd name="T2" fmla="*/ 20 w 99"/>
                  <a:gd name="T3" fmla="*/ 83 h 94"/>
                  <a:gd name="T4" fmla="*/ 16 w 99"/>
                  <a:gd name="T5" fmla="*/ 21 h 94"/>
                  <a:gd name="T6" fmla="*/ 17 w 99"/>
                  <a:gd name="T7" fmla="*/ 20 h 94"/>
                  <a:gd name="T8" fmla="*/ 79 w 99"/>
                  <a:gd name="T9" fmla="*/ 16 h 94"/>
                  <a:gd name="T10" fmla="*/ 83 w 99"/>
                  <a:gd name="T11" fmla="*/ 78 h 94"/>
                  <a:gd name="T12" fmla="*/ 82 w 99"/>
                  <a:gd name="T13" fmla="*/ 79 h 94"/>
                  <a:gd name="T14" fmla="*/ 49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49" y="94"/>
                    </a:moveTo>
                    <a:cubicBezTo>
                      <a:pt x="39" y="94"/>
                      <a:pt x="28" y="90"/>
                      <a:pt x="20" y="83"/>
                    </a:cubicBezTo>
                    <a:cubicBezTo>
                      <a:pt x="2" y="67"/>
                      <a:pt x="0" y="39"/>
                      <a:pt x="16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33" y="2"/>
                      <a:pt x="61" y="0"/>
                      <a:pt x="79" y="16"/>
                    </a:cubicBezTo>
                    <a:cubicBezTo>
                      <a:pt x="97" y="32"/>
                      <a:pt x="99" y="60"/>
                      <a:pt x="83" y="78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73" y="89"/>
                      <a:pt x="61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80">
                <a:extLst>
                  <a:ext uri="{FF2B5EF4-FFF2-40B4-BE49-F238E27FC236}">
                    <a16:creationId xmlns:a16="http://schemas.microsoft.com/office/drawing/2014/main" id="{1A33329E-3201-4B29-99F3-86DA04E76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85"/>
                <a:ext cx="36" cy="34"/>
              </a:xfrm>
              <a:custGeom>
                <a:avLst/>
                <a:gdLst>
                  <a:gd name="T0" fmla="*/ 66 w 131"/>
                  <a:gd name="T1" fmla="*/ 123 h 123"/>
                  <a:gd name="T2" fmla="*/ 18 w 131"/>
                  <a:gd name="T3" fmla="*/ 97 h 123"/>
                  <a:gd name="T4" fmla="*/ 17 w 131"/>
                  <a:gd name="T5" fmla="*/ 96 h 123"/>
                  <a:gd name="T6" fmla="*/ 35 w 131"/>
                  <a:gd name="T7" fmla="*/ 17 h 123"/>
                  <a:gd name="T8" fmla="*/ 113 w 131"/>
                  <a:gd name="T9" fmla="*/ 35 h 123"/>
                  <a:gd name="T10" fmla="*/ 114 w 131"/>
                  <a:gd name="T11" fmla="*/ 36 h 123"/>
                  <a:gd name="T12" fmla="*/ 97 w 131"/>
                  <a:gd name="T13" fmla="*/ 115 h 123"/>
                  <a:gd name="T14" fmla="*/ 66 w 131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3">
                    <a:moveTo>
                      <a:pt x="66" y="123"/>
                    </a:moveTo>
                    <a:cubicBezTo>
                      <a:pt x="47" y="123"/>
                      <a:pt x="29" y="114"/>
                      <a:pt x="18" y="97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0" y="70"/>
                      <a:pt x="8" y="34"/>
                      <a:pt x="35" y="17"/>
                    </a:cubicBezTo>
                    <a:cubicBezTo>
                      <a:pt x="61" y="0"/>
                      <a:pt x="97" y="8"/>
                      <a:pt x="113" y="35"/>
                    </a:cubicBezTo>
                    <a:cubicBezTo>
                      <a:pt x="114" y="36"/>
                      <a:pt x="114" y="36"/>
                      <a:pt x="114" y="36"/>
                    </a:cubicBezTo>
                    <a:cubicBezTo>
                      <a:pt x="131" y="62"/>
                      <a:pt x="123" y="98"/>
                      <a:pt x="97" y="115"/>
                    </a:cubicBezTo>
                    <a:cubicBezTo>
                      <a:pt x="87" y="121"/>
                      <a:pt x="77" y="123"/>
                      <a:pt x="66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81">
                <a:extLst>
                  <a:ext uri="{FF2B5EF4-FFF2-40B4-BE49-F238E27FC236}">
                    <a16:creationId xmlns:a16="http://schemas.microsoft.com/office/drawing/2014/main" id="{FC25AEB0-3BB5-4376-BE87-8F0307537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126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8 w 88"/>
                  <a:gd name="T3" fmla="*/ 73 h 83"/>
                  <a:gd name="T4" fmla="*/ 14 w 88"/>
                  <a:gd name="T5" fmla="*/ 18 h 83"/>
                  <a:gd name="T6" fmla="*/ 15 w 88"/>
                  <a:gd name="T7" fmla="*/ 17 h 83"/>
                  <a:gd name="T8" fmla="*/ 70 w 88"/>
                  <a:gd name="T9" fmla="*/ 14 h 83"/>
                  <a:gd name="T10" fmla="*/ 74 w 88"/>
                  <a:gd name="T11" fmla="*/ 69 h 83"/>
                  <a:gd name="T12" fmla="*/ 73 w 88"/>
                  <a:gd name="T13" fmla="*/ 70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5" y="83"/>
                      <a:pt x="25" y="80"/>
                      <a:pt x="18" y="73"/>
                    </a:cubicBezTo>
                    <a:cubicBezTo>
                      <a:pt x="2" y="59"/>
                      <a:pt x="0" y="34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29" y="1"/>
                      <a:pt x="54" y="0"/>
                      <a:pt x="70" y="14"/>
                    </a:cubicBezTo>
                    <a:cubicBezTo>
                      <a:pt x="87" y="28"/>
                      <a:pt x="88" y="53"/>
                      <a:pt x="74" y="69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5" y="79"/>
                      <a:pt x="55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82">
                <a:extLst>
                  <a:ext uri="{FF2B5EF4-FFF2-40B4-BE49-F238E27FC236}">
                    <a16:creationId xmlns:a16="http://schemas.microsoft.com/office/drawing/2014/main" id="{C35A5D74-B61B-4179-AE63-186754480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1215"/>
                <a:ext cx="39" cy="36"/>
              </a:xfrm>
              <a:custGeom>
                <a:avLst/>
                <a:gdLst>
                  <a:gd name="T0" fmla="*/ 71 w 141"/>
                  <a:gd name="T1" fmla="*/ 132 h 132"/>
                  <a:gd name="T2" fmla="*/ 35 w 141"/>
                  <a:gd name="T3" fmla="*/ 120 h 132"/>
                  <a:gd name="T4" fmla="*/ 34 w 141"/>
                  <a:gd name="T5" fmla="*/ 119 h 132"/>
                  <a:gd name="T6" fmla="*/ 20 w 141"/>
                  <a:gd name="T7" fmla="*/ 34 h 132"/>
                  <a:gd name="T8" fmla="*/ 106 w 141"/>
                  <a:gd name="T9" fmla="*/ 20 h 132"/>
                  <a:gd name="T10" fmla="*/ 107 w 141"/>
                  <a:gd name="T11" fmla="*/ 21 h 132"/>
                  <a:gd name="T12" fmla="*/ 121 w 141"/>
                  <a:gd name="T13" fmla="*/ 107 h 132"/>
                  <a:gd name="T14" fmla="*/ 71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1" y="132"/>
                    </a:moveTo>
                    <a:cubicBezTo>
                      <a:pt x="59" y="132"/>
                      <a:pt x="46" y="128"/>
                      <a:pt x="35" y="120"/>
                    </a:cubicBezTo>
                    <a:cubicBezTo>
                      <a:pt x="34" y="119"/>
                      <a:pt x="34" y="119"/>
                      <a:pt x="34" y="119"/>
                    </a:cubicBezTo>
                    <a:cubicBezTo>
                      <a:pt x="6" y="99"/>
                      <a:pt x="0" y="61"/>
                      <a:pt x="20" y="34"/>
                    </a:cubicBezTo>
                    <a:cubicBezTo>
                      <a:pt x="40" y="6"/>
                      <a:pt x="79" y="0"/>
                      <a:pt x="106" y="20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35" y="41"/>
                      <a:pt x="141" y="80"/>
                      <a:pt x="121" y="107"/>
                    </a:cubicBezTo>
                    <a:cubicBezTo>
                      <a:pt x="109" y="123"/>
                      <a:pt x="90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83">
                <a:extLst>
                  <a:ext uri="{FF2B5EF4-FFF2-40B4-BE49-F238E27FC236}">
                    <a16:creationId xmlns:a16="http://schemas.microsoft.com/office/drawing/2014/main" id="{C0EDCABD-93DA-47B9-B4A7-E9DA7754E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1176"/>
                <a:ext cx="48" cy="45"/>
              </a:xfrm>
              <a:custGeom>
                <a:avLst/>
                <a:gdLst>
                  <a:gd name="T0" fmla="*/ 87 w 174"/>
                  <a:gd name="T1" fmla="*/ 163 h 163"/>
                  <a:gd name="T2" fmla="*/ 19 w 174"/>
                  <a:gd name="T3" fmla="*/ 122 h 163"/>
                  <a:gd name="T4" fmla="*/ 52 w 174"/>
                  <a:gd name="T5" fmla="*/ 20 h 163"/>
                  <a:gd name="T6" fmla="*/ 53 w 174"/>
                  <a:gd name="T7" fmla="*/ 19 h 163"/>
                  <a:gd name="T8" fmla="*/ 155 w 174"/>
                  <a:gd name="T9" fmla="*/ 52 h 163"/>
                  <a:gd name="T10" fmla="*/ 123 w 174"/>
                  <a:gd name="T11" fmla="*/ 153 h 163"/>
                  <a:gd name="T12" fmla="*/ 121 w 174"/>
                  <a:gd name="T13" fmla="*/ 154 h 163"/>
                  <a:gd name="T14" fmla="*/ 87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7" y="163"/>
                    </a:moveTo>
                    <a:cubicBezTo>
                      <a:pt x="59" y="163"/>
                      <a:pt x="33" y="148"/>
                      <a:pt x="19" y="122"/>
                    </a:cubicBezTo>
                    <a:cubicBezTo>
                      <a:pt x="0" y="85"/>
                      <a:pt x="15" y="39"/>
                      <a:pt x="52" y="20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90" y="0"/>
                      <a:pt x="136" y="15"/>
                      <a:pt x="155" y="52"/>
                    </a:cubicBezTo>
                    <a:cubicBezTo>
                      <a:pt x="174" y="89"/>
                      <a:pt x="160" y="134"/>
                      <a:pt x="123" y="153"/>
                    </a:cubicBezTo>
                    <a:cubicBezTo>
                      <a:pt x="121" y="154"/>
                      <a:pt x="121" y="154"/>
                      <a:pt x="121" y="154"/>
                    </a:cubicBezTo>
                    <a:cubicBezTo>
                      <a:pt x="110" y="160"/>
                      <a:pt x="98" y="163"/>
                      <a:pt x="87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84">
                <a:extLst>
                  <a:ext uri="{FF2B5EF4-FFF2-40B4-BE49-F238E27FC236}">
                    <a16:creationId xmlns:a16="http://schemas.microsoft.com/office/drawing/2014/main" id="{4E912EAF-43C5-44F9-97F6-380E85427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156"/>
                <a:ext cx="25" cy="23"/>
              </a:xfrm>
              <a:custGeom>
                <a:avLst/>
                <a:gdLst>
                  <a:gd name="T0" fmla="*/ 46 w 91"/>
                  <a:gd name="T1" fmla="*/ 86 h 86"/>
                  <a:gd name="T2" fmla="*/ 22 w 91"/>
                  <a:gd name="T3" fmla="*/ 78 h 86"/>
                  <a:gd name="T4" fmla="*/ 21 w 91"/>
                  <a:gd name="T5" fmla="*/ 78 h 86"/>
                  <a:gd name="T6" fmla="*/ 13 w 91"/>
                  <a:gd name="T7" fmla="*/ 22 h 86"/>
                  <a:gd name="T8" fmla="*/ 69 w 91"/>
                  <a:gd name="T9" fmla="*/ 13 h 86"/>
                  <a:gd name="T10" fmla="*/ 70 w 91"/>
                  <a:gd name="T11" fmla="*/ 14 h 86"/>
                  <a:gd name="T12" fmla="*/ 78 w 91"/>
                  <a:gd name="T13" fmla="*/ 70 h 86"/>
                  <a:gd name="T14" fmla="*/ 46 w 91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6">
                    <a:moveTo>
                      <a:pt x="46" y="86"/>
                    </a:moveTo>
                    <a:cubicBezTo>
                      <a:pt x="38" y="86"/>
                      <a:pt x="29" y="84"/>
                      <a:pt x="22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4" y="65"/>
                      <a:pt x="0" y="40"/>
                      <a:pt x="13" y="22"/>
                    </a:cubicBezTo>
                    <a:cubicBezTo>
                      <a:pt x="26" y="4"/>
                      <a:pt x="51" y="0"/>
                      <a:pt x="69" y="1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87" y="27"/>
                      <a:pt x="91" y="52"/>
                      <a:pt x="78" y="70"/>
                    </a:cubicBezTo>
                    <a:cubicBezTo>
                      <a:pt x="70" y="80"/>
                      <a:pt x="58" y="86"/>
                      <a:pt x="46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85">
                <a:extLst>
                  <a:ext uri="{FF2B5EF4-FFF2-40B4-BE49-F238E27FC236}">
                    <a16:creationId xmlns:a16="http://schemas.microsoft.com/office/drawing/2014/main" id="{3F795AC1-9FD0-4678-8448-33B2DFAE8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6" y="1132"/>
                <a:ext cx="35" cy="32"/>
              </a:xfrm>
              <a:custGeom>
                <a:avLst/>
                <a:gdLst>
                  <a:gd name="T0" fmla="*/ 63 w 126"/>
                  <a:gd name="T1" fmla="*/ 117 h 117"/>
                  <a:gd name="T2" fmla="*/ 14 w 126"/>
                  <a:gd name="T3" fmla="*/ 88 h 117"/>
                  <a:gd name="T4" fmla="*/ 37 w 126"/>
                  <a:gd name="T5" fmla="*/ 14 h 117"/>
                  <a:gd name="T6" fmla="*/ 39 w 126"/>
                  <a:gd name="T7" fmla="*/ 14 h 117"/>
                  <a:gd name="T8" fmla="*/ 112 w 126"/>
                  <a:gd name="T9" fmla="*/ 37 h 117"/>
                  <a:gd name="T10" fmla="*/ 89 w 126"/>
                  <a:gd name="T11" fmla="*/ 110 h 117"/>
                  <a:gd name="T12" fmla="*/ 88 w 126"/>
                  <a:gd name="T13" fmla="*/ 111 h 117"/>
                  <a:gd name="T14" fmla="*/ 63 w 126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7">
                    <a:moveTo>
                      <a:pt x="63" y="117"/>
                    </a:moveTo>
                    <a:cubicBezTo>
                      <a:pt x="43" y="117"/>
                      <a:pt x="24" y="106"/>
                      <a:pt x="14" y="88"/>
                    </a:cubicBezTo>
                    <a:cubicBezTo>
                      <a:pt x="0" y="61"/>
                      <a:pt x="11" y="28"/>
                      <a:pt x="37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65" y="0"/>
                      <a:pt x="98" y="10"/>
                      <a:pt x="112" y="37"/>
                    </a:cubicBezTo>
                    <a:cubicBezTo>
                      <a:pt x="126" y="63"/>
                      <a:pt x="115" y="96"/>
                      <a:pt x="89" y="110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80" y="115"/>
                      <a:pt x="71" y="117"/>
                      <a:pt x="63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86">
                <a:extLst>
                  <a:ext uri="{FF2B5EF4-FFF2-40B4-BE49-F238E27FC236}">
                    <a16:creationId xmlns:a16="http://schemas.microsoft.com/office/drawing/2014/main" id="{FACA2081-E6FF-4822-BA18-35E2D0A55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101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41 w 106"/>
                  <a:gd name="T3" fmla="*/ 98 h 100"/>
                  <a:gd name="T4" fmla="*/ 40 w 106"/>
                  <a:gd name="T5" fmla="*/ 98 h 100"/>
                  <a:gd name="T6" fmla="*/ 6 w 106"/>
                  <a:gd name="T7" fmla="*/ 40 h 100"/>
                  <a:gd name="T8" fmla="*/ 65 w 106"/>
                  <a:gd name="T9" fmla="*/ 6 h 100"/>
                  <a:gd name="T10" fmla="*/ 66 w 106"/>
                  <a:gd name="T11" fmla="*/ 7 h 100"/>
                  <a:gd name="T12" fmla="*/ 99 w 106"/>
                  <a:gd name="T13" fmla="*/ 65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9" y="100"/>
                      <a:pt x="45" y="99"/>
                      <a:pt x="41" y="98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15" y="91"/>
                      <a:pt x="0" y="65"/>
                      <a:pt x="6" y="40"/>
                    </a:cubicBezTo>
                    <a:cubicBezTo>
                      <a:pt x="13" y="15"/>
                      <a:pt x="39" y="0"/>
                      <a:pt x="65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91" y="13"/>
                      <a:pt x="106" y="39"/>
                      <a:pt x="99" y="65"/>
                    </a:cubicBezTo>
                    <a:cubicBezTo>
                      <a:pt x="94" y="86"/>
                      <a:pt x="74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87">
                <a:extLst>
                  <a:ext uri="{FF2B5EF4-FFF2-40B4-BE49-F238E27FC236}">
                    <a16:creationId xmlns:a16="http://schemas.microsoft.com/office/drawing/2014/main" id="{2A402270-380C-4638-AAE2-47B8FCF0C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1" y="1076"/>
                <a:ext cx="43" cy="40"/>
              </a:xfrm>
              <a:custGeom>
                <a:avLst/>
                <a:gdLst>
                  <a:gd name="T0" fmla="*/ 76 w 154"/>
                  <a:gd name="T1" fmla="*/ 144 h 144"/>
                  <a:gd name="T2" fmla="*/ 17 w 154"/>
                  <a:gd name="T3" fmla="*/ 108 h 144"/>
                  <a:gd name="T4" fmla="*/ 46 w 154"/>
                  <a:gd name="T5" fmla="*/ 18 h 144"/>
                  <a:gd name="T6" fmla="*/ 47 w 154"/>
                  <a:gd name="T7" fmla="*/ 17 h 144"/>
                  <a:gd name="T8" fmla="*/ 137 w 154"/>
                  <a:gd name="T9" fmla="*/ 46 h 144"/>
                  <a:gd name="T10" fmla="*/ 108 w 154"/>
                  <a:gd name="T11" fmla="*/ 136 h 144"/>
                  <a:gd name="T12" fmla="*/ 107 w 154"/>
                  <a:gd name="T13" fmla="*/ 136 h 144"/>
                  <a:gd name="T14" fmla="*/ 76 w 154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4">
                    <a:moveTo>
                      <a:pt x="76" y="144"/>
                    </a:moveTo>
                    <a:cubicBezTo>
                      <a:pt x="52" y="144"/>
                      <a:pt x="29" y="131"/>
                      <a:pt x="17" y="108"/>
                    </a:cubicBezTo>
                    <a:cubicBezTo>
                      <a:pt x="0" y="75"/>
                      <a:pt x="13" y="35"/>
                      <a:pt x="46" y="18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80" y="0"/>
                      <a:pt x="120" y="13"/>
                      <a:pt x="137" y="46"/>
                    </a:cubicBezTo>
                    <a:cubicBezTo>
                      <a:pt x="154" y="78"/>
                      <a:pt x="141" y="119"/>
                      <a:pt x="108" y="136"/>
                    </a:cubicBezTo>
                    <a:cubicBezTo>
                      <a:pt x="107" y="136"/>
                      <a:pt x="107" y="136"/>
                      <a:pt x="107" y="136"/>
                    </a:cubicBezTo>
                    <a:cubicBezTo>
                      <a:pt x="97" y="141"/>
                      <a:pt x="87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88">
                <a:extLst>
                  <a:ext uri="{FF2B5EF4-FFF2-40B4-BE49-F238E27FC236}">
                    <a16:creationId xmlns:a16="http://schemas.microsoft.com/office/drawing/2014/main" id="{2A8AFDDA-D21C-4D86-8F08-F6EBF1218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1073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9 w 99"/>
                  <a:gd name="T3" fmla="*/ 91 h 93"/>
                  <a:gd name="T4" fmla="*/ 38 w 99"/>
                  <a:gd name="T5" fmla="*/ 91 h 93"/>
                  <a:gd name="T6" fmla="*/ 7 w 99"/>
                  <a:gd name="T7" fmla="*/ 37 h 93"/>
                  <a:gd name="T8" fmla="*/ 61 w 99"/>
                  <a:gd name="T9" fmla="*/ 6 h 93"/>
                  <a:gd name="T10" fmla="*/ 62 w 99"/>
                  <a:gd name="T11" fmla="*/ 6 h 93"/>
                  <a:gd name="T12" fmla="*/ 93 w 99"/>
                  <a:gd name="T13" fmla="*/ 6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6" y="93"/>
                      <a:pt x="43" y="92"/>
                      <a:pt x="39" y="91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14" y="85"/>
                      <a:pt x="0" y="61"/>
                      <a:pt x="7" y="37"/>
                    </a:cubicBezTo>
                    <a:cubicBezTo>
                      <a:pt x="13" y="14"/>
                      <a:pt x="37" y="0"/>
                      <a:pt x="61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85" y="13"/>
                      <a:pt x="99" y="37"/>
                      <a:pt x="93" y="60"/>
                    </a:cubicBezTo>
                    <a:cubicBezTo>
                      <a:pt x="87" y="80"/>
                      <a:pt x="70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89">
                <a:extLst>
                  <a:ext uri="{FF2B5EF4-FFF2-40B4-BE49-F238E27FC236}">
                    <a16:creationId xmlns:a16="http://schemas.microsoft.com/office/drawing/2014/main" id="{1BA865B3-C33A-4E91-868E-60FE17A4B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1052"/>
                <a:ext cx="44" cy="43"/>
              </a:xfrm>
              <a:custGeom>
                <a:avLst/>
                <a:gdLst>
                  <a:gd name="T0" fmla="*/ 78 w 158"/>
                  <a:gd name="T1" fmla="*/ 153 h 153"/>
                  <a:gd name="T2" fmla="*/ 4 w 158"/>
                  <a:gd name="T3" fmla="*/ 87 h 153"/>
                  <a:gd name="T4" fmla="*/ 70 w 158"/>
                  <a:gd name="T5" fmla="*/ 5 h 153"/>
                  <a:gd name="T6" fmla="*/ 72 w 158"/>
                  <a:gd name="T7" fmla="*/ 4 h 153"/>
                  <a:gd name="T8" fmla="*/ 154 w 158"/>
                  <a:gd name="T9" fmla="*/ 70 h 153"/>
                  <a:gd name="T10" fmla="*/ 88 w 158"/>
                  <a:gd name="T11" fmla="*/ 152 h 153"/>
                  <a:gd name="T12" fmla="*/ 86 w 158"/>
                  <a:gd name="T13" fmla="*/ 153 h 153"/>
                  <a:gd name="T14" fmla="*/ 78 w 158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3">
                    <a:moveTo>
                      <a:pt x="78" y="153"/>
                    </a:moveTo>
                    <a:cubicBezTo>
                      <a:pt x="41" y="153"/>
                      <a:pt x="8" y="125"/>
                      <a:pt x="4" y="87"/>
                    </a:cubicBezTo>
                    <a:cubicBezTo>
                      <a:pt x="0" y="46"/>
                      <a:pt x="29" y="9"/>
                      <a:pt x="70" y="5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113" y="0"/>
                      <a:pt x="150" y="30"/>
                      <a:pt x="154" y="70"/>
                    </a:cubicBezTo>
                    <a:cubicBezTo>
                      <a:pt x="158" y="111"/>
                      <a:pt x="129" y="148"/>
                      <a:pt x="88" y="152"/>
                    </a:cubicBezTo>
                    <a:cubicBezTo>
                      <a:pt x="86" y="153"/>
                      <a:pt x="86" y="153"/>
                      <a:pt x="86" y="153"/>
                    </a:cubicBezTo>
                    <a:cubicBezTo>
                      <a:pt x="84" y="153"/>
                      <a:pt x="81" y="153"/>
                      <a:pt x="78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90">
                <a:extLst>
                  <a:ext uri="{FF2B5EF4-FFF2-40B4-BE49-F238E27FC236}">
                    <a16:creationId xmlns:a16="http://schemas.microsoft.com/office/drawing/2014/main" id="{B639BF74-8DB0-468A-9EEF-7BC4DCFA5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050"/>
                <a:ext cx="25" cy="24"/>
              </a:xfrm>
              <a:custGeom>
                <a:avLst/>
                <a:gdLst>
                  <a:gd name="T0" fmla="*/ 44 w 90"/>
                  <a:gd name="T1" fmla="*/ 86 h 86"/>
                  <a:gd name="T2" fmla="*/ 2 w 90"/>
                  <a:gd name="T3" fmla="*/ 49 h 86"/>
                  <a:gd name="T4" fmla="*/ 40 w 90"/>
                  <a:gd name="T5" fmla="*/ 2 h 86"/>
                  <a:gd name="T6" fmla="*/ 41 w 90"/>
                  <a:gd name="T7" fmla="*/ 2 h 86"/>
                  <a:gd name="T8" fmla="*/ 87 w 90"/>
                  <a:gd name="T9" fmla="*/ 40 h 86"/>
                  <a:gd name="T10" fmla="*/ 50 w 90"/>
                  <a:gd name="T11" fmla="*/ 86 h 86"/>
                  <a:gd name="T12" fmla="*/ 49 w 90"/>
                  <a:gd name="T13" fmla="*/ 86 h 86"/>
                  <a:gd name="T14" fmla="*/ 44 w 90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6">
                    <a:moveTo>
                      <a:pt x="44" y="86"/>
                    </a:moveTo>
                    <a:cubicBezTo>
                      <a:pt x="23" y="86"/>
                      <a:pt x="5" y="70"/>
                      <a:pt x="2" y="49"/>
                    </a:cubicBezTo>
                    <a:cubicBezTo>
                      <a:pt x="0" y="26"/>
                      <a:pt x="17" y="5"/>
                      <a:pt x="40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64" y="0"/>
                      <a:pt x="85" y="16"/>
                      <a:pt x="87" y="40"/>
                    </a:cubicBezTo>
                    <a:cubicBezTo>
                      <a:pt x="90" y="63"/>
                      <a:pt x="73" y="84"/>
                      <a:pt x="50" y="86"/>
                    </a:cubicBezTo>
                    <a:cubicBezTo>
                      <a:pt x="49" y="86"/>
                      <a:pt x="49" y="86"/>
                      <a:pt x="49" y="86"/>
                    </a:cubicBezTo>
                    <a:cubicBezTo>
                      <a:pt x="47" y="86"/>
                      <a:pt x="46" y="86"/>
                      <a:pt x="44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91">
                <a:extLst>
                  <a:ext uri="{FF2B5EF4-FFF2-40B4-BE49-F238E27FC236}">
                    <a16:creationId xmlns:a16="http://schemas.microsoft.com/office/drawing/2014/main" id="{867E9136-25BB-48D3-8094-93DB422B6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1034"/>
                <a:ext cx="46" cy="44"/>
              </a:xfrm>
              <a:custGeom>
                <a:avLst/>
                <a:gdLst>
                  <a:gd name="T0" fmla="*/ 84 w 167"/>
                  <a:gd name="T1" fmla="*/ 158 h 158"/>
                  <a:gd name="T2" fmla="*/ 65 w 167"/>
                  <a:gd name="T3" fmla="*/ 156 h 158"/>
                  <a:gd name="T4" fmla="*/ 63 w 167"/>
                  <a:gd name="T5" fmla="*/ 155 h 158"/>
                  <a:gd name="T6" fmla="*/ 10 w 167"/>
                  <a:gd name="T7" fmla="*/ 63 h 158"/>
                  <a:gd name="T8" fmla="*/ 102 w 167"/>
                  <a:gd name="T9" fmla="*/ 10 h 158"/>
                  <a:gd name="T10" fmla="*/ 104 w 167"/>
                  <a:gd name="T11" fmla="*/ 11 h 158"/>
                  <a:gd name="T12" fmla="*/ 157 w 167"/>
                  <a:gd name="T13" fmla="*/ 103 h 158"/>
                  <a:gd name="T14" fmla="*/ 84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4" y="158"/>
                    </a:moveTo>
                    <a:cubicBezTo>
                      <a:pt x="78" y="158"/>
                      <a:pt x="71" y="157"/>
                      <a:pt x="65" y="156"/>
                    </a:cubicBezTo>
                    <a:cubicBezTo>
                      <a:pt x="63" y="155"/>
                      <a:pt x="63" y="155"/>
                      <a:pt x="63" y="155"/>
                    </a:cubicBezTo>
                    <a:cubicBezTo>
                      <a:pt x="23" y="145"/>
                      <a:pt x="0" y="103"/>
                      <a:pt x="10" y="63"/>
                    </a:cubicBezTo>
                    <a:cubicBezTo>
                      <a:pt x="21" y="23"/>
                      <a:pt x="62" y="0"/>
                      <a:pt x="102" y="10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44" y="22"/>
                      <a:pt x="167" y="63"/>
                      <a:pt x="157" y="103"/>
                    </a:cubicBezTo>
                    <a:cubicBezTo>
                      <a:pt x="148" y="136"/>
                      <a:pt x="117" y="158"/>
                      <a:pt x="84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92">
                <a:extLst>
                  <a:ext uri="{FF2B5EF4-FFF2-40B4-BE49-F238E27FC236}">
                    <a16:creationId xmlns:a16="http://schemas.microsoft.com/office/drawing/2014/main" id="{4F9ABF86-5CCD-4E88-8BF3-D2C7F4FFA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602"/>
                <a:ext cx="41" cy="40"/>
              </a:xfrm>
              <a:custGeom>
                <a:avLst/>
                <a:gdLst>
                  <a:gd name="T0" fmla="*/ 74 w 150"/>
                  <a:gd name="T1" fmla="*/ 146 h 146"/>
                  <a:gd name="T2" fmla="*/ 3 w 150"/>
                  <a:gd name="T3" fmla="*/ 80 h 146"/>
                  <a:gd name="T4" fmla="*/ 68 w 150"/>
                  <a:gd name="T5" fmla="*/ 3 h 146"/>
                  <a:gd name="T6" fmla="*/ 70 w 150"/>
                  <a:gd name="T7" fmla="*/ 3 h 146"/>
                  <a:gd name="T8" fmla="*/ 147 w 150"/>
                  <a:gd name="T9" fmla="*/ 69 h 146"/>
                  <a:gd name="T10" fmla="*/ 81 w 150"/>
                  <a:gd name="T11" fmla="*/ 145 h 146"/>
                  <a:gd name="T12" fmla="*/ 79 w 150"/>
                  <a:gd name="T13" fmla="*/ 145 h 146"/>
                  <a:gd name="T14" fmla="*/ 74 w 150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6">
                    <a:moveTo>
                      <a:pt x="74" y="146"/>
                    </a:moveTo>
                    <a:cubicBezTo>
                      <a:pt x="37" y="146"/>
                      <a:pt x="6" y="117"/>
                      <a:pt x="3" y="80"/>
                    </a:cubicBezTo>
                    <a:cubicBezTo>
                      <a:pt x="0" y="40"/>
                      <a:pt x="29" y="6"/>
                      <a:pt x="68" y="3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109" y="0"/>
                      <a:pt x="143" y="29"/>
                      <a:pt x="147" y="69"/>
                    </a:cubicBezTo>
                    <a:cubicBezTo>
                      <a:pt x="150" y="108"/>
                      <a:pt x="120" y="142"/>
                      <a:pt x="81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7" y="145"/>
                      <a:pt x="76" y="146"/>
                      <a:pt x="74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93">
                <a:extLst>
                  <a:ext uri="{FF2B5EF4-FFF2-40B4-BE49-F238E27FC236}">
                    <a16:creationId xmlns:a16="http://schemas.microsoft.com/office/drawing/2014/main" id="{7E7ED82E-BD28-4FA7-A4D4-91E2591FD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597"/>
                <a:ext cx="33" cy="32"/>
              </a:xfrm>
              <a:custGeom>
                <a:avLst/>
                <a:gdLst>
                  <a:gd name="T0" fmla="*/ 59 w 119"/>
                  <a:gd name="T1" fmla="*/ 115 h 115"/>
                  <a:gd name="T2" fmla="*/ 3 w 119"/>
                  <a:gd name="T3" fmla="*/ 63 h 115"/>
                  <a:gd name="T4" fmla="*/ 55 w 119"/>
                  <a:gd name="T5" fmla="*/ 2 h 115"/>
                  <a:gd name="T6" fmla="*/ 56 w 119"/>
                  <a:gd name="T7" fmla="*/ 2 h 115"/>
                  <a:gd name="T8" fmla="*/ 116 w 119"/>
                  <a:gd name="T9" fmla="*/ 54 h 115"/>
                  <a:gd name="T10" fmla="*/ 65 w 119"/>
                  <a:gd name="T11" fmla="*/ 115 h 115"/>
                  <a:gd name="T12" fmla="*/ 63 w 119"/>
                  <a:gd name="T13" fmla="*/ 115 h 115"/>
                  <a:gd name="T14" fmla="*/ 59 w 119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5">
                    <a:moveTo>
                      <a:pt x="59" y="115"/>
                    </a:moveTo>
                    <a:cubicBezTo>
                      <a:pt x="30" y="115"/>
                      <a:pt x="5" y="92"/>
                      <a:pt x="3" y="63"/>
                    </a:cubicBezTo>
                    <a:cubicBezTo>
                      <a:pt x="0" y="32"/>
                      <a:pt x="24" y="5"/>
                      <a:pt x="55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87" y="0"/>
                      <a:pt x="114" y="23"/>
                      <a:pt x="116" y="54"/>
                    </a:cubicBezTo>
                    <a:cubicBezTo>
                      <a:pt x="119" y="85"/>
                      <a:pt x="96" y="112"/>
                      <a:pt x="65" y="115"/>
                    </a:cubicBezTo>
                    <a:cubicBezTo>
                      <a:pt x="63" y="115"/>
                      <a:pt x="63" y="115"/>
                      <a:pt x="63" y="115"/>
                    </a:cubicBezTo>
                    <a:cubicBezTo>
                      <a:pt x="62" y="115"/>
                      <a:pt x="60" y="115"/>
                      <a:pt x="59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94">
                <a:extLst>
                  <a:ext uri="{FF2B5EF4-FFF2-40B4-BE49-F238E27FC236}">
                    <a16:creationId xmlns:a16="http://schemas.microsoft.com/office/drawing/2014/main" id="{C8439A4E-9D25-46B8-9512-8F3A7A867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582"/>
                <a:ext cx="46" cy="44"/>
              </a:xfrm>
              <a:custGeom>
                <a:avLst/>
                <a:gdLst>
                  <a:gd name="T0" fmla="*/ 82 w 166"/>
                  <a:gd name="T1" fmla="*/ 161 h 161"/>
                  <a:gd name="T2" fmla="*/ 3 w 166"/>
                  <a:gd name="T3" fmla="*/ 88 h 161"/>
                  <a:gd name="T4" fmla="*/ 76 w 166"/>
                  <a:gd name="T5" fmla="*/ 3 h 161"/>
                  <a:gd name="T6" fmla="*/ 78 w 166"/>
                  <a:gd name="T7" fmla="*/ 3 h 161"/>
                  <a:gd name="T8" fmla="*/ 162 w 166"/>
                  <a:gd name="T9" fmla="*/ 76 h 161"/>
                  <a:gd name="T10" fmla="*/ 90 w 166"/>
                  <a:gd name="T11" fmla="*/ 160 h 161"/>
                  <a:gd name="T12" fmla="*/ 88 w 166"/>
                  <a:gd name="T13" fmla="*/ 161 h 161"/>
                  <a:gd name="T14" fmla="*/ 82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2" y="161"/>
                    </a:moveTo>
                    <a:cubicBezTo>
                      <a:pt x="41" y="161"/>
                      <a:pt x="6" y="129"/>
                      <a:pt x="3" y="88"/>
                    </a:cubicBezTo>
                    <a:cubicBezTo>
                      <a:pt x="0" y="44"/>
                      <a:pt x="32" y="7"/>
                      <a:pt x="76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121" y="0"/>
                      <a:pt x="159" y="32"/>
                      <a:pt x="162" y="76"/>
                    </a:cubicBezTo>
                    <a:cubicBezTo>
                      <a:pt x="166" y="119"/>
                      <a:pt x="133" y="157"/>
                      <a:pt x="90" y="160"/>
                    </a:cubicBezTo>
                    <a:cubicBezTo>
                      <a:pt x="88" y="161"/>
                      <a:pt x="88" y="161"/>
                      <a:pt x="88" y="161"/>
                    </a:cubicBezTo>
                    <a:cubicBezTo>
                      <a:pt x="86" y="161"/>
                      <a:pt x="84" y="161"/>
                      <a:pt x="82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95">
                <a:extLst>
                  <a:ext uri="{FF2B5EF4-FFF2-40B4-BE49-F238E27FC236}">
                    <a16:creationId xmlns:a16="http://schemas.microsoft.com/office/drawing/2014/main" id="{181F84FF-A903-41C1-BF32-CB65CB244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578"/>
                <a:ext cx="30" cy="29"/>
              </a:xfrm>
              <a:custGeom>
                <a:avLst/>
                <a:gdLst>
                  <a:gd name="T0" fmla="*/ 56 w 111"/>
                  <a:gd name="T1" fmla="*/ 105 h 105"/>
                  <a:gd name="T2" fmla="*/ 42 w 111"/>
                  <a:gd name="T3" fmla="*/ 103 h 105"/>
                  <a:gd name="T4" fmla="*/ 41 w 111"/>
                  <a:gd name="T5" fmla="*/ 102 h 105"/>
                  <a:gd name="T6" fmla="*/ 8 w 111"/>
                  <a:gd name="T7" fmla="*/ 41 h 105"/>
                  <a:gd name="T8" fmla="*/ 69 w 111"/>
                  <a:gd name="T9" fmla="*/ 8 h 105"/>
                  <a:gd name="T10" fmla="*/ 70 w 111"/>
                  <a:gd name="T11" fmla="*/ 9 h 105"/>
                  <a:gd name="T12" fmla="*/ 103 w 111"/>
                  <a:gd name="T13" fmla="*/ 70 h 105"/>
                  <a:gd name="T14" fmla="*/ 56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6" y="105"/>
                    </a:moveTo>
                    <a:cubicBezTo>
                      <a:pt x="51" y="105"/>
                      <a:pt x="47" y="104"/>
                      <a:pt x="42" y="103"/>
                    </a:cubicBezTo>
                    <a:cubicBezTo>
                      <a:pt x="41" y="102"/>
                      <a:pt x="41" y="102"/>
                      <a:pt x="41" y="102"/>
                    </a:cubicBezTo>
                    <a:cubicBezTo>
                      <a:pt x="15" y="95"/>
                      <a:pt x="0" y="67"/>
                      <a:pt x="8" y="41"/>
                    </a:cubicBezTo>
                    <a:cubicBezTo>
                      <a:pt x="16" y="15"/>
                      <a:pt x="43" y="0"/>
                      <a:pt x="69" y="8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96" y="16"/>
                      <a:pt x="111" y="44"/>
                      <a:pt x="103" y="70"/>
                    </a:cubicBezTo>
                    <a:cubicBezTo>
                      <a:pt x="97" y="91"/>
                      <a:pt x="77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96">
                <a:extLst>
                  <a:ext uri="{FF2B5EF4-FFF2-40B4-BE49-F238E27FC236}">
                    <a16:creationId xmlns:a16="http://schemas.microsoft.com/office/drawing/2014/main" id="{B9B8C5B6-1259-41FB-88B2-CC60F2529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556"/>
                <a:ext cx="30" cy="28"/>
              </a:xfrm>
              <a:custGeom>
                <a:avLst/>
                <a:gdLst>
                  <a:gd name="T0" fmla="*/ 53 w 108"/>
                  <a:gd name="T1" fmla="*/ 101 h 101"/>
                  <a:gd name="T2" fmla="*/ 11 w 108"/>
                  <a:gd name="T3" fmla="*/ 74 h 101"/>
                  <a:gd name="T4" fmla="*/ 33 w 108"/>
                  <a:gd name="T5" fmla="*/ 11 h 101"/>
                  <a:gd name="T6" fmla="*/ 34 w 108"/>
                  <a:gd name="T7" fmla="*/ 11 h 101"/>
                  <a:gd name="T8" fmla="*/ 97 w 108"/>
                  <a:gd name="T9" fmla="*/ 33 h 101"/>
                  <a:gd name="T10" fmla="*/ 75 w 108"/>
                  <a:gd name="T11" fmla="*/ 96 h 101"/>
                  <a:gd name="T12" fmla="*/ 74 w 108"/>
                  <a:gd name="T13" fmla="*/ 96 h 101"/>
                  <a:gd name="T14" fmla="*/ 53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3" y="101"/>
                    </a:moveTo>
                    <a:cubicBezTo>
                      <a:pt x="36" y="101"/>
                      <a:pt x="19" y="91"/>
                      <a:pt x="11" y="74"/>
                    </a:cubicBezTo>
                    <a:cubicBezTo>
                      <a:pt x="0" y="51"/>
                      <a:pt x="10" y="23"/>
                      <a:pt x="3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58" y="0"/>
                      <a:pt x="86" y="10"/>
                      <a:pt x="97" y="33"/>
                    </a:cubicBezTo>
                    <a:cubicBezTo>
                      <a:pt x="108" y="56"/>
                      <a:pt x="98" y="84"/>
                      <a:pt x="75" y="96"/>
                    </a:cubicBezTo>
                    <a:cubicBezTo>
                      <a:pt x="74" y="96"/>
                      <a:pt x="74" y="96"/>
                      <a:pt x="74" y="96"/>
                    </a:cubicBezTo>
                    <a:cubicBezTo>
                      <a:pt x="67" y="99"/>
                      <a:pt x="60" y="101"/>
                      <a:pt x="53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97">
                <a:extLst>
                  <a:ext uri="{FF2B5EF4-FFF2-40B4-BE49-F238E27FC236}">
                    <a16:creationId xmlns:a16="http://schemas.microsoft.com/office/drawing/2014/main" id="{A7D178B6-7E25-427F-ADB7-A720417C6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2547"/>
                <a:ext cx="26" cy="24"/>
              </a:xfrm>
              <a:custGeom>
                <a:avLst/>
                <a:gdLst>
                  <a:gd name="T0" fmla="*/ 47 w 93"/>
                  <a:gd name="T1" fmla="*/ 88 h 88"/>
                  <a:gd name="T2" fmla="*/ 35 w 93"/>
                  <a:gd name="T3" fmla="*/ 86 h 88"/>
                  <a:gd name="T4" fmla="*/ 34 w 93"/>
                  <a:gd name="T5" fmla="*/ 86 h 88"/>
                  <a:gd name="T6" fmla="*/ 6 w 93"/>
                  <a:gd name="T7" fmla="*/ 35 h 88"/>
                  <a:gd name="T8" fmla="*/ 58 w 93"/>
                  <a:gd name="T9" fmla="*/ 7 h 88"/>
                  <a:gd name="T10" fmla="*/ 59 w 93"/>
                  <a:gd name="T11" fmla="*/ 7 h 88"/>
                  <a:gd name="T12" fmla="*/ 86 w 93"/>
                  <a:gd name="T13" fmla="*/ 59 h 88"/>
                  <a:gd name="T14" fmla="*/ 47 w 93"/>
                  <a:gd name="T15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88">
                    <a:moveTo>
                      <a:pt x="47" y="88"/>
                    </a:moveTo>
                    <a:cubicBezTo>
                      <a:pt x="43" y="88"/>
                      <a:pt x="39" y="88"/>
                      <a:pt x="35" y="86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12" y="80"/>
                      <a:pt x="0" y="56"/>
                      <a:pt x="6" y="35"/>
                    </a:cubicBezTo>
                    <a:cubicBezTo>
                      <a:pt x="13" y="13"/>
                      <a:pt x="36" y="0"/>
                      <a:pt x="58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81" y="14"/>
                      <a:pt x="93" y="37"/>
                      <a:pt x="86" y="59"/>
                    </a:cubicBezTo>
                    <a:cubicBezTo>
                      <a:pt x="81" y="77"/>
                      <a:pt x="65" y="88"/>
                      <a:pt x="47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98">
                <a:extLst>
                  <a:ext uri="{FF2B5EF4-FFF2-40B4-BE49-F238E27FC236}">
                    <a16:creationId xmlns:a16="http://schemas.microsoft.com/office/drawing/2014/main" id="{8DC1AF99-CC72-4AAF-BE99-C60126BC1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2498"/>
                <a:ext cx="44" cy="41"/>
              </a:xfrm>
              <a:custGeom>
                <a:avLst/>
                <a:gdLst>
                  <a:gd name="T0" fmla="*/ 79 w 159"/>
                  <a:gd name="T1" fmla="*/ 148 h 148"/>
                  <a:gd name="T2" fmla="*/ 17 w 159"/>
                  <a:gd name="T3" fmla="*/ 109 h 148"/>
                  <a:gd name="T4" fmla="*/ 49 w 159"/>
                  <a:gd name="T5" fmla="*/ 17 h 148"/>
                  <a:gd name="T6" fmla="*/ 50 w 159"/>
                  <a:gd name="T7" fmla="*/ 17 h 148"/>
                  <a:gd name="T8" fmla="*/ 142 w 159"/>
                  <a:gd name="T9" fmla="*/ 49 h 148"/>
                  <a:gd name="T10" fmla="*/ 110 w 159"/>
                  <a:gd name="T11" fmla="*/ 141 h 148"/>
                  <a:gd name="T12" fmla="*/ 108 w 159"/>
                  <a:gd name="T13" fmla="*/ 141 h 148"/>
                  <a:gd name="T14" fmla="*/ 79 w 159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0" y="75"/>
                      <a:pt x="15" y="34"/>
                      <a:pt x="49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85" y="0"/>
                      <a:pt x="126" y="15"/>
                      <a:pt x="142" y="49"/>
                    </a:cubicBezTo>
                    <a:cubicBezTo>
                      <a:pt x="159" y="83"/>
                      <a:pt x="144" y="124"/>
                      <a:pt x="110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99" y="146"/>
                      <a:pt x="89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99">
                <a:extLst>
                  <a:ext uri="{FF2B5EF4-FFF2-40B4-BE49-F238E27FC236}">
                    <a16:creationId xmlns:a16="http://schemas.microsoft.com/office/drawing/2014/main" id="{8445F808-6F81-472A-AA03-C7C01925F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495"/>
                <a:ext cx="34" cy="32"/>
              </a:xfrm>
              <a:custGeom>
                <a:avLst/>
                <a:gdLst>
                  <a:gd name="T0" fmla="*/ 61 w 121"/>
                  <a:gd name="T1" fmla="*/ 113 h 113"/>
                  <a:gd name="T2" fmla="*/ 28 w 121"/>
                  <a:gd name="T3" fmla="*/ 102 h 113"/>
                  <a:gd name="T4" fmla="*/ 27 w 121"/>
                  <a:gd name="T5" fmla="*/ 101 h 113"/>
                  <a:gd name="T6" fmla="*/ 18 w 121"/>
                  <a:gd name="T7" fmla="*/ 27 h 113"/>
                  <a:gd name="T8" fmla="*/ 93 w 121"/>
                  <a:gd name="T9" fmla="*/ 18 h 113"/>
                  <a:gd name="T10" fmla="*/ 94 w 121"/>
                  <a:gd name="T11" fmla="*/ 18 h 113"/>
                  <a:gd name="T12" fmla="*/ 103 w 121"/>
                  <a:gd name="T13" fmla="*/ 93 h 113"/>
                  <a:gd name="T14" fmla="*/ 61 w 1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" h="113">
                    <a:moveTo>
                      <a:pt x="61" y="113"/>
                    </a:moveTo>
                    <a:cubicBezTo>
                      <a:pt x="50" y="113"/>
                      <a:pt x="38" y="110"/>
                      <a:pt x="28" y="102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4" y="83"/>
                      <a:pt x="0" y="50"/>
                      <a:pt x="18" y="27"/>
                    </a:cubicBezTo>
                    <a:cubicBezTo>
                      <a:pt x="36" y="4"/>
                      <a:pt x="70" y="0"/>
                      <a:pt x="93" y="18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117" y="36"/>
                      <a:pt x="121" y="70"/>
                      <a:pt x="103" y="93"/>
                    </a:cubicBezTo>
                    <a:cubicBezTo>
                      <a:pt x="92" y="106"/>
                      <a:pt x="77" y="113"/>
                      <a:pt x="61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100">
                <a:extLst>
                  <a:ext uri="{FF2B5EF4-FFF2-40B4-BE49-F238E27FC236}">
                    <a16:creationId xmlns:a16="http://schemas.microsoft.com/office/drawing/2014/main" id="{B0968217-1B96-4BD1-BD08-9783CF614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2445"/>
                <a:ext cx="44" cy="42"/>
              </a:xfrm>
              <a:custGeom>
                <a:avLst/>
                <a:gdLst>
                  <a:gd name="T0" fmla="*/ 79 w 159"/>
                  <a:gd name="T1" fmla="*/ 151 h 151"/>
                  <a:gd name="T2" fmla="*/ 30 w 159"/>
                  <a:gd name="T3" fmla="*/ 132 h 151"/>
                  <a:gd name="T4" fmla="*/ 27 w 159"/>
                  <a:gd name="T5" fmla="*/ 31 h 151"/>
                  <a:gd name="T6" fmla="*/ 28 w 159"/>
                  <a:gd name="T7" fmla="*/ 30 h 151"/>
                  <a:gd name="T8" fmla="*/ 129 w 159"/>
                  <a:gd name="T9" fmla="*/ 27 h 151"/>
                  <a:gd name="T10" fmla="*/ 132 w 159"/>
                  <a:gd name="T11" fmla="*/ 127 h 151"/>
                  <a:gd name="T12" fmla="*/ 131 w 159"/>
                  <a:gd name="T13" fmla="*/ 128 h 151"/>
                  <a:gd name="T14" fmla="*/ 79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79" y="151"/>
                    </a:moveTo>
                    <a:cubicBezTo>
                      <a:pt x="62" y="151"/>
                      <a:pt x="44" y="145"/>
                      <a:pt x="30" y="132"/>
                    </a:cubicBezTo>
                    <a:cubicBezTo>
                      <a:pt x="2" y="105"/>
                      <a:pt x="0" y="60"/>
                      <a:pt x="27" y="31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55" y="1"/>
                      <a:pt x="100" y="0"/>
                      <a:pt x="129" y="27"/>
                    </a:cubicBezTo>
                    <a:cubicBezTo>
                      <a:pt x="158" y="54"/>
                      <a:pt x="159" y="99"/>
                      <a:pt x="132" y="127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17" y="143"/>
                      <a:pt x="98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101">
                <a:extLst>
                  <a:ext uri="{FF2B5EF4-FFF2-40B4-BE49-F238E27FC236}">
                    <a16:creationId xmlns:a16="http://schemas.microsoft.com/office/drawing/2014/main" id="{6AC1AFD3-3F52-4041-B6EF-5C13B0FAF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2426"/>
                <a:ext cx="27" cy="25"/>
              </a:xfrm>
              <a:custGeom>
                <a:avLst/>
                <a:gdLst>
                  <a:gd name="T0" fmla="*/ 49 w 96"/>
                  <a:gd name="T1" fmla="*/ 91 h 91"/>
                  <a:gd name="T2" fmla="*/ 23 w 96"/>
                  <a:gd name="T3" fmla="*/ 82 h 91"/>
                  <a:gd name="T4" fmla="*/ 22 w 96"/>
                  <a:gd name="T5" fmla="*/ 81 h 91"/>
                  <a:gd name="T6" fmla="*/ 15 w 96"/>
                  <a:gd name="T7" fmla="*/ 22 h 91"/>
                  <a:gd name="T8" fmla="*/ 74 w 96"/>
                  <a:gd name="T9" fmla="*/ 15 h 91"/>
                  <a:gd name="T10" fmla="*/ 75 w 96"/>
                  <a:gd name="T11" fmla="*/ 15 h 91"/>
                  <a:gd name="T12" fmla="*/ 82 w 96"/>
                  <a:gd name="T13" fmla="*/ 75 h 91"/>
                  <a:gd name="T14" fmla="*/ 49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9" y="91"/>
                    </a:moveTo>
                    <a:cubicBezTo>
                      <a:pt x="40" y="91"/>
                      <a:pt x="30" y="88"/>
                      <a:pt x="23" y="82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4" y="67"/>
                      <a:pt x="0" y="40"/>
                      <a:pt x="15" y="22"/>
                    </a:cubicBezTo>
                    <a:cubicBezTo>
                      <a:pt x="29" y="4"/>
                      <a:pt x="55" y="0"/>
                      <a:pt x="74" y="15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93" y="30"/>
                      <a:pt x="96" y="56"/>
                      <a:pt x="82" y="75"/>
                    </a:cubicBezTo>
                    <a:cubicBezTo>
                      <a:pt x="74" y="85"/>
                      <a:pt x="61" y="91"/>
                      <a:pt x="49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102">
                <a:extLst>
                  <a:ext uri="{FF2B5EF4-FFF2-40B4-BE49-F238E27FC236}">
                    <a16:creationId xmlns:a16="http://schemas.microsoft.com/office/drawing/2014/main" id="{82385B43-3314-49A2-BC77-5C5C764EF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362"/>
                <a:ext cx="38" cy="37"/>
              </a:xfrm>
              <a:custGeom>
                <a:avLst/>
                <a:gdLst>
                  <a:gd name="T0" fmla="*/ 69 w 139"/>
                  <a:gd name="T1" fmla="*/ 132 h 132"/>
                  <a:gd name="T2" fmla="*/ 26 w 139"/>
                  <a:gd name="T3" fmla="*/ 115 h 132"/>
                  <a:gd name="T4" fmla="*/ 23 w 139"/>
                  <a:gd name="T5" fmla="*/ 27 h 132"/>
                  <a:gd name="T6" fmla="*/ 24 w 139"/>
                  <a:gd name="T7" fmla="*/ 26 h 132"/>
                  <a:gd name="T8" fmla="*/ 112 w 139"/>
                  <a:gd name="T9" fmla="*/ 23 h 132"/>
                  <a:gd name="T10" fmla="*/ 115 w 139"/>
                  <a:gd name="T11" fmla="*/ 111 h 132"/>
                  <a:gd name="T12" fmla="*/ 114 w 139"/>
                  <a:gd name="T13" fmla="*/ 113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53" y="132"/>
                      <a:pt x="38" y="127"/>
                      <a:pt x="26" y="115"/>
                    </a:cubicBezTo>
                    <a:cubicBezTo>
                      <a:pt x="1" y="92"/>
                      <a:pt x="0" y="52"/>
                      <a:pt x="23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48" y="1"/>
                      <a:pt x="87" y="0"/>
                      <a:pt x="112" y="23"/>
                    </a:cubicBezTo>
                    <a:cubicBezTo>
                      <a:pt x="137" y="47"/>
                      <a:pt x="139" y="86"/>
                      <a:pt x="115" y="111"/>
                    </a:cubicBezTo>
                    <a:cubicBezTo>
                      <a:pt x="114" y="113"/>
                      <a:pt x="114" y="113"/>
                      <a:pt x="114" y="113"/>
                    </a:cubicBezTo>
                    <a:cubicBezTo>
                      <a:pt x="102" y="126"/>
                      <a:pt x="85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03">
                <a:extLst>
                  <a:ext uri="{FF2B5EF4-FFF2-40B4-BE49-F238E27FC236}">
                    <a16:creationId xmlns:a16="http://schemas.microsoft.com/office/drawing/2014/main" id="{A3179A74-FDB1-48D9-A0A0-89D41E1DF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343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41 w 178"/>
                  <a:gd name="T3" fmla="*/ 151 h 168"/>
                  <a:gd name="T4" fmla="*/ 40 w 178"/>
                  <a:gd name="T5" fmla="*/ 150 h 168"/>
                  <a:gd name="T6" fmla="*/ 26 w 178"/>
                  <a:gd name="T7" fmla="*/ 40 h 168"/>
                  <a:gd name="T8" fmla="*/ 136 w 178"/>
                  <a:gd name="T9" fmla="*/ 26 h 168"/>
                  <a:gd name="T10" fmla="*/ 138 w 178"/>
                  <a:gd name="T11" fmla="*/ 27 h 168"/>
                  <a:gd name="T12" fmla="*/ 152 w 178"/>
                  <a:gd name="T13" fmla="*/ 138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73" y="168"/>
                      <a:pt x="56" y="162"/>
                      <a:pt x="41" y="151"/>
                    </a:cubicBezTo>
                    <a:cubicBezTo>
                      <a:pt x="40" y="150"/>
                      <a:pt x="40" y="150"/>
                      <a:pt x="40" y="150"/>
                    </a:cubicBezTo>
                    <a:cubicBezTo>
                      <a:pt x="6" y="123"/>
                      <a:pt x="0" y="74"/>
                      <a:pt x="26" y="40"/>
                    </a:cubicBezTo>
                    <a:cubicBezTo>
                      <a:pt x="53" y="6"/>
                      <a:pt x="102" y="0"/>
                      <a:pt x="136" y="26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72" y="54"/>
                      <a:pt x="178" y="103"/>
                      <a:pt x="152" y="138"/>
                    </a:cubicBezTo>
                    <a:cubicBezTo>
                      <a:pt x="136" y="157"/>
                      <a:pt x="113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04">
                <a:extLst>
                  <a:ext uri="{FF2B5EF4-FFF2-40B4-BE49-F238E27FC236}">
                    <a16:creationId xmlns:a16="http://schemas.microsoft.com/office/drawing/2014/main" id="{DDD9C821-8608-49ED-913B-6FA88C5CA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7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1 w 161"/>
                  <a:gd name="T3" fmla="*/ 134 h 153"/>
                  <a:gd name="T4" fmla="*/ 28 w 161"/>
                  <a:gd name="T5" fmla="*/ 32 h 153"/>
                  <a:gd name="T6" fmla="*/ 29 w 161"/>
                  <a:gd name="T7" fmla="*/ 31 h 153"/>
                  <a:gd name="T8" fmla="*/ 130 w 161"/>
                  <a:gd name="T9" fmla="*/ 28 h 153"/>
                  <a:gd name="T10" fmla="*/ 133 w 161"/>
                  <a:gd name="T11" fmla="*/ 129 h 153"/>
                  <a:gd name="T12" fmla="*/ 132 w 161"/>
                  <a:gd name="T13" fmla="*/ 130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2" y="153"/>
                      <a:pt x="45" y="147"/>
                      <a:pt x="31" y="134"/>
                    </a:cubicBezTo>
                    <a:cubicBezTo>
                      <a:pt x="2" y="106"/>
                      <a:pt x="0" y="61"/>
                      <a:pt x="28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56" y="2"/>
                      <a:pt x="101" y="0"/>
                      <a:pt x="130" y="28"/>
                    </a:cubicBezTo>
                    <a:cubicBezTo>
                      <a:pt x="159" y="55"/>
                      <a:pt x="161" y="100"/>
                      <a:pt x="133" y="129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18" y="145"/>
                      <a:pt x="99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105">
                <a:extLst>
                  <a:ext uri="{FF2B5EF4-FFF2-40B4-BE49-F238E27FC236}">
                    <a16:creationId xmlns:a16="http://schemas.microsoft.com/office/drawing/2014/main" id="{28AB9D00-62E7-4C02-A4B4-F0CC4B474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253"/>
                <a:ext cx="38" cy="35"/>
              </a:xfrm>
              <a:custGeom>
                <a:avLst/>
                <a:gdLst>
                  <a:gd name="T0" fmla="*/ 68 w 135"/>
                  <a:gd name="T1" fmla="*/ 127 h 127"/>
                  <a:gd name="T2" fmla="*/ 17 w 135"/>
                  <a:gd name="T3" fmla="*/ 99 h 127"/>
                  <a:gd name="T4" fmla="*/ 16 w 135"/>
                  <a:gd name="T5" fmla="*/ 97 h 127"/>
                  <a:gd name="T6" fmla="*/ 37 w 135"/>
                  <a:gd name="T7" fmla="*/ 17 h 127"/>
                  <a:gd name="T8" fmla="*/ 117 w 135"/>
                  <a:gd name="T9" fmla="*/ 37 h 127"/>
                  <a:gd name="T10" fmla="*/ 118 w 135"/>
                  <a:gd name="T11" fmla="*/ 38 h 127"/>
                  <a:gd name="T12" fmla="*/ 98 w 135"/>
                  <a:gd name="T13" fmla="*/ 119 h 127"/>
                  <a:gd name="T14" fmla="*/ 68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8" y="127"/>
                    </a:moveTo>
                    <a:cubicBezTo>
                      <a:pt x="47" y="127"/>
                      <a:pt x="28" y="117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0" y="70"/>
                      <a:pt x="9" y="33"/>
                      <a:pt x="37" y="17"/>
                    </a:cubicBezTo>
                    <a:cubicBezTo>
                      <a:pt x="65" y="0"/>
                      <a:pt x="101" y="9"/>
                      <a:pt x="117" y="37"/>
                    </a:cubicBezTo>
                    <a:cubicBezTo>
                      <a:pt x="118" y="38"/>
                      <a:pt x="118" y="38"/>
                      <a:pt x="118" y="38"/>
                    </a:cubicBezTo>
                    <a:cubicBezTo>
                      <a:pt x="135" y="66"/>
                      <a:pt x="126" y="102"/>
                      <a:pt x="98" y="119"/>
                    </a:cubicBezTo>
                    <a:cubicBezTo>
                      <a:pt x="88" y="125"/>
                      <a:pt x="78" y="127"/>
                      <a:pt x="68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06">
                <a:extLst>
                  <a:ext uri="{FF2B5EF4-FFF2-40B4-BE49-F238E27FC236}">
                    <a16:creationId xmlns:a16="http://schemas.microsoft.com/office/drawing/2014/main" id="{F90A9AD3-A94E-4954-B148-97C15C670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183"/>
                <a:ext cx="30" cy="28"/>
              </a:xfrm>
              <a:custGeom>
                <a:avLst/>
                <a:gdLst>
                  <a:gd name="T0" fmla="*/ 55 w 111"/>
                  <a:gd name="T1" fmla="*/ 104 h 104"/>
                  <a:gd name="T2" fmla="*/ 37 w 111"/>
                  <a:gd name="T3" fmla="*/ 101 h 104"/>
                  <a:gd name="T4" fmla="*/ 10 w 111"/>
                  <a:gd name="T5" fmla="*/ 38 h 104"/>
                  <a:gd name="T6" fmla="*/ 10 w 111"/>
                  <a:gd name="T7" fmla="*/ 36 h 104"/>
                  <a:gd name="T8" fmla="*/ 74 w 111"/>
                  <a:gd name="T9" fmla="*/ 10 h 104"/>
                  <a:gd name="T10" fmla="*/ 101 w 111"/>
                  <a:gd name="T11" fmla="*/ 73 h 104"/>
                  <a:gd name="T12" fmla="*/ 100 w 111"/>
                  <a:gd name="T13" fmla="*/ 7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9" y="104"/>
                      <a:pt x="43" y="103"/>
                      <a:pt x="37" y="101"/>
                    </a:cubicBezTo>
                    <a:cubicBezTo>
                      <a:pt x="12" y="91"/>
                      <a:pt x="0" y="62"/>
                      <a:pt x="10" y="38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20" y="12"/>
                      <a:pt x="49" y="0"/>
                      <a:pt x="74" y="10"/>
                    </a:cubicBezTo>
                    <a:cubicBezTo>
                      <a:pt x="99" y="20"/>
                      <a:pt x="111" y="48"/>
                      <a:pt x="101" y="73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93" y="93"/>
                      <a:pt x="74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107">
                <a:extLst>
                  <a:ext uri="{FF2B5EF4-FFF2-40B4-BE49-F238E27FC236}">
                    <a16:creationId xmlns:a16="http://schemas.microsoft.com/office/drawing/2014/main" id="{E7B2DAC3-2E27-4230-B21A-74599BB2F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2155"/>
                <a:ext cx="30" cy="29"/>
              </a:xfrm>
              <a:custGeom>
                <a:avLst/>
                <a:gdLst>
                  <a:gd name="T0" fmla="*/ 54 w 108"/>
                  <a:gd name="T1" fmla="*/ 103 h 103"/>
                  <a:gd name="T2" fmla="*/ 14 w 108"/>
                  <a:gd name="T3" fmla="*/ 80 h 103"/>
                  <a:gd name="T4" fmla="*/ 13 w 108"/>
                  <a:gd name="T5" fmla="*/ 79 h 103"/>
                  <a:gd name="T6" fmla="*/ 29 w 108"/>
                  <a:gd name="T7" fmla="*/ 14 h 103"/>
                  <a:gd name="T8" fmla="*/ 94 w 108"/>
                  <a:gd name="T9" fmla="*/ 30 h 103"/>
                  <a:gd name="T10" fmla="*/ 95 w 108"/>
                  <a:gd name="T11" fmla="*/ 31 h 103"/>
                  <a:gd name="T12" fmla="*/ 79 w 108"/>
                  <a:gd name="T13" fmla="*/ 96 h 103"/>
                  <a:gd name="T14" fmla="*/ 54 w 108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3">
                    <a:moveTo>
                      <a:pt x="54" y="103"/>
                    </a:moveTo>
                    <a:cubicBezTo>
                      <a:pt x="38" y="103"/>
                      <a:pt x="23" y="94"/>
                      <a:pt x="14" y="80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0" y="56"/>
                      <a:pt x="7" y="27"/>
                      <a:pt x="29" y="14"/>
                    </a:cubicBezTo>
                    <a:cubicBezTo>
                      <a:pt x="52" y="0"/>
                      <a:pt x="81" y="8"/>
                      <a:pt x="94" y="30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108" y="53"/>
                      <a:pt x="101" y="82"/>
                      <a:pt x="79" y="96"/>
                    </a:cubicBezTo>
                    <a:cubicBezTo>
                      <a:pt x="71" y="100"/>
                      <a:pt x="63" y="103"/>
                      <a:pt x="54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08">
                <a:extLst>
                  <a:ext uri="{FF2B5EF4-FFF2-40B4-BE49-F238E27FC236}">
                    <a16:creationId xmlns:a16="http://schemas.microsoft.com/office/drawing/2014/main" id="{F290A7C0-9E2C-4661-A388-30619A03F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067"/>
                <a:ext cx="44" cy="41"/>
              </a:xfrm>
              <a:custGeom>
                <a:avLst/>
                <a:gdLst>
                  <a:gd name="T0" fmla="*/ 79 w 158"/>
                  <a:gd name="T1" fmla="*/ 149 h 149"/>
                  <a:gd name="T2" fmla="*/ 53 w 158"/>
                  <a:gd name="T3" fmla="*/ 144 h 149"/>
                  <a:gd name="T4" fmla="*/ 14 w 158"/>
                  <a:gd name="T5" fmla="*/ 54 h 149"/>
                  <a:gd name="T6" fmla="*/ 15 w 158"/>
                  <a:gd name="T7" fmla="*/ 52 h 149"/>
                  <a:gd name="T8" fmla="*/ 105 w 158"/>
                  <a:gd name="T9" fmla="*/ 14 h 149"/>
                  <a:gd name="T10" fmla="*/ 144 w 158"/>
                  <a:gd name="T11" fmla="*/ 104 h 149"/>
                  <a:gd name="T12" fmla="*/ 143 w 158"/>
                  <a:gd name="T13" fmla="*/ 106 h 149"/>
                  <a:gd name="T14" fmla="*/ 79 w 158"/>
                  <a:gd name="T1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49">
                    <a:moveTo>
                      <a:pt x="79" y="149"/>
                    </a:moveTo>
                    <a:cubicBezTo>
                      <a:pt x="70" y="149"/>
                      <a:pt x="61" y="148"/>
                      <a:pt x="53" y="144"/>
                    </a:cubicBezTo>
                    <a:cubicBezTo>
                      <a:pt x="17" y="130"/>
                      <a:pt x="0" y="89"/>
                      <a:pt x="14" y="54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29" y="17"/>
                      <a:pt x="70" y="0"/>
                      <a:pt x="105" y="14"/>
                    </a:cubicBezTo>
                    <a:cubicBezTo>
                      <a:pt x="141" y="28"/>
                      <a:pt x="158" y="69"/>
                      <a:pt x="144" y="104"/>
                    </a:cubicBezTo>
                    <a:cubicBezTo>
                      <a:pt x="143" y="106"/>
                      <a:pt x="143" y="106"/>
                      <a:pt x="143" y="106"/>
                    </a:cubicBezTo>
                    <a:cubicBezTo>
                      <a:pt x="132" y="133"/>
                      <a:pt x="106" y="149"/>
                      <a:pt x="79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09">
                <a:extLst>
                  <a:ext uri="{FF2B5EF4-FFF2-40B4-BE49-F238E27FC236}">
                    <a16:creationId xmlns:a16="http://schemas.microsoft.com/office/drawing/2014/main" id="{70E09AA0-0F70-4374-AA95-4EF8FEBF3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2042"/>
                <a:ext cx="46" cy="45"/>
              </a:xfrm>
              <a:custGeom>
                <a:avLst/>
                <a:gdLst>
                  <a:gd name="T0" fmla="*/ 84 w 168"/>
                  <a:gd name="T1" fmla="*/ 162 h 162"/>
                  <a:gd name="T2" fmla="*/ 8 w 168"/>
                  <a:gd name="T3" fmla="*/ 98 h 162"/>
                  <a:gd name="T4" fmla="*/ 8 w 168"/>
                  <a:gd name="T5" fmla="*/ 96 h 162"/>
                  <a:gd name="T6" fmla="*/ 71 w 168"/>
                  <a:gd name="T7" fmla="*/ 7 h 162"/>
                  <a:gd name="T8" fmla="*/ 160 w 168"/>
                  <a:gd name="T9" fmla="*/ 70 h 162"/>
                  <a:gd name="T10" fmla="*/ 160 w 168"/>
                  <a:gd name="T11" fmla="*/ 72 h 162"/>
                  <a:gd name="T12" fmla="*/ 97 w 168"/>
                  <a:gd name="T13" fmla="*/ 161 h 162"/>
                  <a:gd name="T14" fmla="*/ 84 w 168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2">
                    <a:moveTo>
                      <a:pt x="84" y="162"/>
                    </a:moveTo>
                    <a:cubicBezTo>
                      <a:pt x="47" y="162"/>
                      <a:pt x="14" y="136"/>
                      <a:pt x="8" y="98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0" y="54"/>
                      <a:pt x="29" y="14"/>
                      <a:pt x="71" y="7"/>
                    </a:cubicBezTo>
                    <a:cubicBezTo>
                      <a:pt x="113" y="0"/>
                      <a:pt x="153" y="28"/>
                      <a:pt x="160" y="70"/>
                    </a:cubicBezTo>
                    <a:cubicBezTo>
                      <a:pt x="160" y="72"/>
                      <a:pt x="160" y="72"/>
                      <a:pt x="160" y="72"/>
                    </a:cubicBezTo>
                    <a:cubicBezTo>
                      <a:pt x="168" y="114"/>
                      <a:pt x="139" y="154"/>
                      <a:pt x="97" y="161"/>
                    </a:cubicBezTo>
                    <a:cubicBezTo>
                      <a:pt x="93" y="162"/>
                      <a:pt x="8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10">
                <a:extLst>
                  <a:ext uri="{FF2B5EF4-FFF2-40B4-BE49-F238E27FC236}">
                    <a16:creationId xmlns:a16="http://schemas.microsoft.com/office/drawing/2014/main" id="{13D4C44B-485E-40A6-A95A-943E237D2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963"/>
                <a:ext cx="33" cy="32"/>
              </a:xfrm>
              <a:custGeom>
                <a:avLst/>
                <a:gdLst>
                  <a:gd name="T0" fmla="*/ 59 w 118"/>
                  <a:gd name="T1" fmla="*/ 113 h 113"/>
                  <a:gd name="T2" fmla="*/ 39 w 118"/>
                  <a:gd name="T3" fmla="*/ 109 h 113"/>
                  <a:gd name="T4" fmla="*/ 10 w 118"/>
                  <a:gd name="T5" fmla="*/ 41 h 113"/>
                  <a:gd name="T6" fmla="*/ 11 w 118"/>
                  <a:gd name="T7" fmla="*/ 40 h 113"/>
                  <a:gd name="T8" fmla="*/ 79 w 118"/>
                  <a:gd name="T9" fmla="*/ 11 h 113"/>
                  <a:gd name="T10" fmla="*/ 107 w 118"/>
                  <a:gd name="T11" fmla="*/ 79 h 113"/>
                  <a:gd name="T12" fmla="*/ 107 w 118"/>
                  <a:gd name="T13" fmla="*/ 80 h 113"/>
                  <a:gd name="T14" fmla="*/ 59 w 118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3">
                    <a:moveTo>
                      <a:pt x="59" y="113"/>
                    </a:moveTo>
                    <a:cubicBezTo>
                      <a:pt x="52" y="113"/>
                      <a:pt x="46" y="112"/>
                      <a:pt x="39" y="109"/>
                    </a:cubicBezTo>
                    <a:cubicBezTo>
                      <a:pt x="12" y="98"/>
                      <a:pt x="0" y="68"/>
                      <a:pt x="10" y="41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22" y="13"/>
                      <a:pt x="52" y="0"/>
                      <a:pt x="79" y="11"/>
                    </a:cubicBezTo>
                    <a:cubicBezTo>
                      <a:pt x="105" y="22"/>
                      <a:pt x="118" y="52"/>
                      <a:pt x="107" y="79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99" y="100"/>
                      <a:pt x="79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11">
                <a:extLst>
                  <a:ext uri="{FF2B5EF4-FFF2-40B4-BE49-F238E27FC236}">
                    <a16:creationId xmlns:a16="http://schemas.microsoft.com/office/drawing/2014/main" id="{B0AA6E48-8644-45FC-AE39-ADB77128D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1935"/>
                <a:ext cx="27" cy="27"/>
              </a:xfrm>
              <a:custGeom>
                <a:avLst/>
                <a:gdLst>
                  <a:gd name="T0" fmla="*/ 50 w 100"/>
                  <a:gd name="T1" fmla="*/ 97 h 97"/>
                  <a:gd name="T2" fmla="*/ 5 w 100"/>
                  <a:gd name="T3" fmla="*/ 59 h 97"/>
                  <a:gd name="T4" fmla="*/ 5 w 100"/>
                  <a:gd name="T5" fmla="*/ 58 h 97"/>
                  <a:gd name="T6" fmla="*/ 42 w 100"/>
                  <a:gd name="T7" fmla="*/ 5 h 97"/>
                  <a:gd name="T8" fmla="*/ 96 w 100"/>
                  <a:gd name="T9" fmla="*/ 42 h 97"/>
                  <a:gd name="T10" fmla="*/ 96 w 100"/>
                  <a:gd name="T11" fmla="*/ 43 h 97"/>
                  <a:gd name="T12" fmla="*/ 58 w 100"/>
                  <a:gd name="T13" fmla="*/ 97 h 97"/>
                  <a:gd name="T14" fmla="*/ 50 w 100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7">
                    <a:moveTo>
                      <a:pt x="50" y="97"/>
                    </a:moveTo>
                    <a:cubicBezTo>
                      <a:pt x="28" y="97"/>
                      <a:pt x="9" y="82"/>
                      <a:pt x="5" y="59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0" y="33"/>
                      <a:pt x="17" y="9"/>
                      <a:pt x="42" y="5"/>
                    </a:cubicBezTo>
                    <a:cubicBezTo>
                      <a:pt x="68" y="0"/>
                      <a:pt x="92" y="17"/>
                      <a:pt x="96" y="42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0" y="69"/>
                      <a:pt x="83" y="92"/>
                      <a:pt x="58" y="97"/>
                    </a:cubicBezTo>
                    <a:cubicBezTo>
                      <a:pt x="56" y="97"/>
                      <a:pt x="53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12">
                <a:extLst>
                  <a:ext uri="{FF2B5EF4-FFF2-40B4-BE49-F238E27FC236}">
                    <a16:creationId xmlns:a16="http://schemas.microsoft.com/office/drawing/2014/main" id="{6F49CC3D-5A30-4594-BB15-CD1225862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846"/>
                <a:ext cx="33" cy="33"/>
              </a:xfrm>
              <a:custGeom>
                <a:avLst/>
                <a:gdLst>
                  <a:gd name="T0" fmla="*/ 60 w 120"/>
                  <a:gd name="T1" fmla="*/ 120 h 120"/>
                  <a:gd name="T2" fmla="*/ 59 w 120"/>
                  <a:gd name="T3" fmla="*/ 120 h 120"/>
                  <a:gd name="T4" fmla="*/ 0 w 120"/>
                  <a:gd name="T5" fmla="*/ 60 h 120"/>
                  <a:gd name="T6" fmla="*/ 0 w 120"/>
                  <a:gd name="T7" fmla="*/ 58 h 120"/>
                  <a:gd name="T8" fmla="*/ 60 w 120"/>
                  <a:gd name="T9" fmla="*/ 0 h 120"/>
                  <a:gd name="T10" fmla="*/ 61 w 120"/>
                  <a:gd name="T11" fmla="*/ 0 h 120"/>
                  <a:gd name="T12" fmla="*/ 119 w 120"/>
                  <a:gd name="T13" fmla="*/ 60 h 120"/>
                  <a:gd name="T14" fmla="*/ 119 w 120"/>
                  <a:gd name="T15" fmla="*/ 62 h 120"/>
                  <a:gd name="T16" fmla="*/ 60 w 120"/>
                  <a:gd name="T17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" h="120">
                    <a:moveTo>
                      <a:pt x="60" y="120"/>
                    </a:moveTo>
                    <a:cubicBezTo>
                      <a:pt x="59" y="120"/>
                      <a:pt x="59" y="120"/>
                      <a:pt x="59" y="120"/>
                    </a:cubicBezTo>
                    <a:cubicBezTo>
                      <a:pt x="26" y="119"/>
                      <a:pt x="0" y="92"/>
                      <a:pt x="0" y="6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26"/>
                      <a:pt x="27" y="0"/>
                      <a:pt x="60" y="0"/>
                    </a:cubicBezTo>
                    <a:cubicBezTo>
                      <a:pt x="60" y="0"/>
                      <a:pt x="60" y="0"/>
                      <a:pt x="61" y="0"/>
                    </a:cubicBezTo>
                    <a:cubicBezTo>
                      <a:pt x="93" y="0"/>
                      <a:pt x="120" y="27"/>
                      <a:pt x="119" y="60"/>
                    </a:cubicBezTo>
                    <a:cubicBezTo>
                      <a:pt x="119" y="62"/>
                      <a:pt x="119" y="62"/>
                      <a:pt x="119" y="62"/>
                    </a:cubicBezTo>
                    <a:cubicBezTo>
                      <a:pt x="118" y="94"/>
                      <a:pt x="92" y="120"/>
                      <a:pt x="60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113">
                <a:extLst>
                  <a:ext uri="{FF2B5EF4-FFF2-40B4-BE49-F238E27FC236}">
                    <a16:creationId xmlns:a16="http://schemas.microsoft.com/office/drawing/2014/main" id="{66F35062-9793-4BF7-BAEB-2E3B3103A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810"/>
                <a:ext cx="46" cy="45"/>
              </a:xfrm>
              <a:custGeom>
                <a:avLst/>
                <a:gdLst>
                  <a:gd name="T0" fmla="*/ 83 w 166"/>
                  <a:gd name="T1" fmla="*/ 161 h 161"/>
                  <a:gd name="T2" fmla="*/ 7 w 166"/>
                  <a:gd name="T3" fmla="*/ 97 h 161"/>
                  <a:gd name="T4" fmla="*/ 7 w 166"/>
                  <a:gd name="T5" fmla="*/ 95 h 161"/>
                  <a:gd name="T6" fmla="*/ 70 w 166"/>
                  <a:gd name="T7" fmla="*/ 7 h 161"/>
                  <a:gd name="T8" fmla="*/ 158 w 166"/>
                  <a:gd name="T9" fmla="*/ 70 h 161"/>
                  <a:gd name="T10" fmla="*/ 159 w 166"/>
                  <a:gd name="T11" fmla="*/ 72 h 161"/>
                  <a:gd name="T12" fmla="*/ 96 w 166"/>
                  <a:gd name="T13" fmla="*/ 160 h 161"/>
                  <a:gd name="T14" fmla="*/ 83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3" y="161"/>
                    </a:moveTo>
                    <a:cubicBezTo>
                      <a:pt x="46" y="161"/>
                      <a:pt x="13" y="135"/>
                      <a:pt x="7" y="97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0" y="54"/>
                      <a:pt x="28" y="14"/>
                      <a:pt x="70" y="7"/>
                    </a:cubicBezTo>
                    <a:cubicBezTo>
                      <a:pt x="112" y="0"/>
                      <a:pt x="151" y="28"/>
                      <a:pt x="158" y="70"/>
                    </a:cubicBezTo>
                    <a:cubicBezTo>
                      <a:pt x="159" y="72"/>
                      <a:pt x="159" y="72"/>
                      <a:pt x="159" y="72"/>
                    </a:cubicBezTo>
                    <a:cubicBezTo>
                      <a:pt x="166" y="113"/>
                      <a:pt x="138" y="153"/>
                      <a:pt x="96" y="160"/>
                    </a:cubicBezTo>
                    <a:cubicBezTo>
                      <a:pt x="91" y="161"/>
                      <a:pt x="87" y="161"/>
                      <a:pt x="83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114">
                <a:extLst>
                  <a:ext uri="{FF2B5EF4-FFF2-40B4-BE49-F238E27FC236}">
                    <a16:creationId xmlns:a16="http://schemas.microsoft.com/office/drawing/2014/main" id="{6EA9D29D-A7A2-44FD-86BE-EB39FBA41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1722"/>
                <a:ext cx="46" cy="45"/>
              </a:xfrm>
              <a:custGeom>
                <a:avLst/>
                <a:gdLst>
                  <a:gd name="T0" fmla="*/ 81 w 163"/>
                  <a:gd name="T1" fmla="*/ 164 h 164"/>
                  <a:gd name="T2" fmla="*/ 80 w 163"/>
                  <a:gd name="T3" fmla="*/ 164 h 164"/>
                  <a:gd name="T4" fmla="*/ 1 w 163"/>
                  <a:gd name="T5" fmla="*/ 82 h 164"/>
                  <a:gd name="T6" fmla="*/ 1 w 163"/>
                  <a:gd name="T7" fmla="*/ 80 h 164"/>
                  <a:gd name="T8" fmla="*/ 83 w 163"/>
                  <a:gd name="T9" fmla="*/ 1 h 164"/>
                  <a:gd name="T10" fmla="*/ 162 w 163"/>
                  <a:gd name="T11" fmla="*/ 83 h 164"/>
                  <a:gd name="T12" fmla="*/ 162 w 163"/>
                  <a:gd name="T13" fmla="*/ 85 h 164"/>
                  <a:gd name="T14" fmla="*/ 81 w 163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64">
                    <a:moveTo>
                      <a:pt x="81" y="164"/>
                    </a:moveTo>
                    <a:cubicBezTo>
                      <a:pt x="81" y="164"/>
                      <a:pt x="81" y="164"/>
                      <a:pt x="80" y="164"/>
                    </a:cubicBezTo>
                    <a:cubicBezTo>
                      <a:pt x="35" y="163"/>
                      <a:pt x="0" y="127"/>
                      <a:pt x="1" y="82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36"/>
                      <a:pt x="38" y="0"/>
                      <a:pt x="83" y="1"/>
                    </a:cubicBezTo>
                    <a:cubicBezTo>
                      <a:pt x="127" y="2"/>
                      <a:pt x="163" y="38"/>
                      <a:pt x="162" y="83"/>
                    </a:cubicBezTo>
                    <a:cubicBezTo>
                      <a:pt x="162" y="85"/>
                      <a:pt x="162" y="85"/>
                      <a:pt x="162" y="85"/>
                    </a:cubicBezTo>
                    <a:cubicBezTo>
                      <a:pt x="161" y="129"/>
                      <a:pt x="125" y="164"/>
                      <a:pt x="81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15">
                <a:extLst>
                  <a:ext uri="{FF2B5EF4-FFF2-40B4-BE49-F238E27FC236}">
                    <a16:creationId xmlns:a16="http://schemas.microsoft.com/office/drawing/2014/main" id="{56E6A44D-7976-4087-BA1A-6E13BC0CC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705"/>
                <a:ext cx="26" cy="25"/>
              </a:xfrm>
              <a:custGeom>
                <a:avLst/>
                <a:gdLst>
                  <a:gd name="T0" fmla="*/ 47 w 94"/>
                  <a:gd name="T1" fmla="*/ 91 h 91"/>
                  <a:gd name="T2" fmla="*/ 38 w 94"/>
                  <a:gd name="T3" fmla="*/ 90 h 91"/>
                  <a:gd name="T4" fmla="*/ 4 w 94"/>
                  <a:gd name="T5" fmla="*/ 39 h 91"/>
                  <a:gd name="T6" fmla="*/ 5 w 94"/>
                  <a:gd name="T7" fmla="*/ 38 h 91"/>
                  <a:gd name="T8" fmla="*/ 56 w 94"/>
                  <a:gd name="T9" fmla="*/ 4 h 91"/>
                  <a:gd name="T10" fmla="*/ 89 w 94"/>
                  <a:gd name="T11" fmla="*/ 55 h 91"/>
                  <a:gd name="T12" fmla="*/ 89 w 94"/>
                  <a:gd name="T13" fmla="*/ 56 h 91"/>
                  <a:gd name="T14" fmla="*/ 47 w 94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91">
                    <a:moveTo>
                      <a:pt x="47" y="91"/>
                    </a:moveTo>
                    <a:cubicBezTo>
                      <a:pt x="44" y="91"/>
                      <a:pt x="41" y="91"/>
                      <a:pt x="38" y="90"/>
                    </a:cubicBezTo>
                    <a:cubicBezTo>
                      <a:pt x="15" y="85"/>
                      <a:pt x="0" y="62"/>
                      <a:pt x="4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9" y="15"/>
                      <a:pt x="32" y="0"/>
                      <a:pt x="56" y="4"/>
                    </a:cubicBezTo>
                    <a:cubicBezTo>
                      <a:pt x="79" y="9"/>
                      <a:pt x="94" y="32"/>
                      <a:pt x="89" y="55"/>
                    </a:cubicBezTo>
                    <a:cubicBezTo>
                      <a:pt x="89" y="56"/>
                      <a:pt x="89" y="56"/>
                      <a:pt x="89" y="56"/>
                    </a:cubicBezTo>
                    <a:cubicBezTo>
                      <a:pt x="85" y="77"/>
                      <a:pt x="67" y="91"/>
                      <a:pt x="47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116">
                <a:extLst>
                  <a:ext uri="{FF2B5EF4-FFF2-40B4-BE49-F238E27FC236}">
                    <a16:creationId xmlns:a16="http://schemas.microsoft.com/office/drawing/2014/main" id="{BEBCA427-024C-4BD1-A8CC-36A08E3D7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617"/>
                <a:ext cx="27" cy="25"/>
              </a:xfrm>
              <a:custGeom>
                <a:avLst/>
                <a:gdLst>
                  <a:gd name="T0" fmla="*/ 49 w 97"/>
                  <a:gd name="T1" fmla="*/ 92 h 92"/>
                  <a:gd name="T2" fmla="*/ 9 w 97"/>
                  <a:gd name="T3" fmla="*/ 64 h 92"/>
                  <a:gd name="T4" fmla="*/ 9 w 97"/>
                  <a:gd name="T5" fmla="*/ 63 h 92"/>
                  <a:gd name="T6" fmla="*/ 34 w 97"/>
                  <a:gd name="T7" fmla="*/ 8 h 92"/>
                  <a:gd name="T8" fmla="*/ 88 w 97"/>
                  <a:gd name="T9" fmla="*/ 33 h 92"/>
                  <a:gd name="T10" fmla="*/ 89 w 97"/>
                  <a:gd name="T11" fmla="*/ 34 h 92"/>
                  <a:gd name="T12" fmla="*/ 64 w 97"/>
                  <a:gd name="T13" fmla="*/ 89 h 92"/>
                  <a:gd name="T14" fmla="*/ 49 w 97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2">
                    <a:moveTo>
                      <a:pt x="49" y="92"/>
                    </a:moveTo>
                    <a:cubicBezTo>
                      <a:pt x="32" y="92"/>
                      <a:pt x="15" y="81"/>
                      <a:pt x="9" y="64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0" y="41"/>
                      <a:pt x="12" y="17"/>
                      <a:pt x="34" y="8"/>
                    </a:cubicBezTo>
                    <a:cubicBezTo>
                      <a:pt x="56" y="0"/>
                      <a:pt x="80" y="11"/>
                      <a:pt x="88" y="33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97" y="56"/>
                      <a:pt x="86" y="81"/>
                      <a:pt x="64" y="89"/>
                    </a:cubicBezTo>
                    <a:cubicBezTo>
                      <a:pt x="59" y="91"/>
                      <a:pt x="54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17">
                <a:extLst>
                  <a:ext uri="{FF2B5EF4-FFF2-40B4-BE49-F238E27FC236}">
                    <a16:creationId xmlns:a16="http://schemas.microsoft.com/office/drawing/2014/main" id="{8528B035-E270-4BFB-867E-38813D430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1590"/>
                <a:ext cx="25" cy="24"/>
              </a:xfrm>
              <a:custGeom>
                <a:avLst/>
                <a:gdLst>
                  <a:gd name="T0" fmla="*/ 45 w 91"/>
                  <a:gd name="T1" fmla="*/ 89 h 89"/>
                  <a:gd name="T2" fmla="*/ 37 w 91"/>
                  <a:gd name="T3" fmla="*/ 88 h 89"/>
                  <a:gd name="T4" fmla="*/ 4 w 91"/>
                  <a:gd name="T5" fmla="*/ 39 h 89"/>
                  <a:gd name="T6" fmla="*/ 4 w 91"/>
                  <a:gd name="T7" fmla="*/ 38 h 89"/>
                  <a:gd name="T8" fmla="*/ 54 w 91"/>
                  <a:gd name="T9" fmla="*/ 5 h 89"/>
                  <a:gd name="T10" fmla="*/ 87 w 91"/>
                  <a:gd name="T11" fmla="*/ 54 h 89"/>
                  <a:gd name="T12" fmla="*/ 87 w 91"/>
                  <a:gd name="T13" fmla="*/ 55 h 89"/>
                  <a:gd name="T14" fmla="*/ 45 w 91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9">
                    <a:moveTo>
                      <a:pt x="45" y="89"/>
                    </a:moveTo>
                    <a:cubicBezTo>
                      <a:pt x="43" y="89"/>
                      <a:pt x="40" y="89"/>
                      <a:pt x="37" y="88"/>
                    </a:cubicBezTo>
                    <a:cubicBezTo>
                      <a:pt x="14" y="83"/>
                      <a:pt x="0" y="61"/>
                      <a:pt x="4" y="39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9" y="15"/>
                      <a:pt x="31" y="0"/>
                      <a:pt x="54" y="5"/>
                    </a:cubicBezTo>
                    <a:cubicBezTo>
                      <a:pt x="77" y="9"/>
                      <a:pt x="91" y="32"/>
                      <a:pt x="87" y="54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3" y="75"/>
                      <a:pt x="65" y="89"/>
                      <a:pt x="45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18">
                <a:extLst>
                  <a:ext uri="{FF2B5EF4-FFF2-40B4-BE49-F238E27FC236}">
                    <a16:creationId xmlns:a16="http://schemas.microsoft.com/office/drawing/2014/main" id="{3E05D43D-AF0F-4F1D-8B34-6244A2608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1505"/>
                <a:ext cx="30" cy="29"/>
              </a:xfrm>
              <a:custGeom>
                <a:avLst/>
                <a:gdLst>
                  <a:gd name="T0" fmla="*/ 55 w 111"/>
                  <a:gd name="T1" fmla="*/ 106 h 106"/>
                  <a:gd name="T2" fmla="*/ 9 w 111"/>
                  <a:gd name="T3" fmla="*/ 73 h 106"/>
                  <a:gd name="T4" fmla="*/ 9 w 111"/>
                  <a:gd name="T5" fmla="*/ 72 h 106"/>
                  <a:gd name="T6" fmla="*/ 38 w 111"/>
                  <a:gd name="T7" fmla="*/ 9 h 106"/>
                  <a:gd name="T8" fmla="*/ 101 w 111"/>
                  <a:gd name="T9" fmla="*/ 38 h 106"/>
                  <a:gd name="T10" fmla="*/ 102 w 111"/>
                  <a:gd name="T11" fmla="*/ 39 h 106"/>
                  <a:gd name="T12" fmla="*/ 72 w 111"/>
                  <a:gd name="T13" fmla="*/ 102 h 106"/>
                  <a:gd name="T14" fmla="*/ 55 w 111"/>
                  <a:gd name="T15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6">
                    <a:moveTo>
                      <a:pt x="55" y="106"/>
                    </a:moveTo>
                    <a:cubicBezTo>
                      <a:pt x="35" y="106"/>
                      <a:pt x="17" y="93"/>
                      <a:pt x="9" y="73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0" y="47"/>
                      <a:pt x="13" y="19"/>
                      <a:pt x="38" y="9"/>
                    </a:cubicBezTo>
                    <a:cubicBezTo>
                      <a:pt x="64" y="0"/>
                      <a:pt x="92" y="13"/>
                      <a:pt x="101" y="38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11" y="65"/>
                      <a:pt x="98" y="93"/>
                      <a:pt x="72" y="102"/>
                    </a:cubicBezTo>
                    <a:cubicBezTo>
                      <a:pt x="67" y="105"/>
                      <a:pt x="61" y="106"/>
                      <a:pt x="55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119">
                <a:extLst>
                  <a:ext uri="{FF2B5EF4-FFF2-40B4-BE49-F238E27FC236}">
                    <a16:creationId xmlns:a16="http://schemas.microsoft.com/office/drawing/2014/main" id="{4107D410-985F-438B-B45E-8CFB29BF3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1478"/>
                <a:ext cx="26" cy="25"/>
              </a:xfrm>
              <a:custGeom>
                <a:avLst/>
                <a:gdLst>
                  <a:gd name="T0" fmla="*/ 47 w 94"/>
                  <a:gd name="T1" fmla="*/ 89 h 89"/>
                  <a:gd name="T2" fmla="*/ 25 w 94"/>
                  <a:gd name="T3" fmla="*/ 82 h 89"/>
                  <a:gd name="T4" fmla="*/ 13 w 94"/>
                  <a:gd name="T5" fmla="*/ 26 h 89"/>
                  <a:gd name="T6" fmla="*/ 13 w 94"/>
                  <a:gd name="T7" fmla="*/ 25 h 89"/>
                  <a:gd name="T8" fmla="*/ 70 w 94"/>
                  <a:gd name="T9" fmla="*/ 13 h 89"/>
                  <a:gd name="T10" fmla="*/ 82 w 94"/>
                  <a:gd name="T11" fmla="*/ 69 h 89"/>
                  <a:gd name="T12" fmla="*/ 82 w 94"/>
                  <a:gd name="T13" fmla="*/ 70 h 89"/>
                  <a:gd name="T14" fmla="*/ 47 w 94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89">
                    <a:moveTo>
                      <a:pt x="47" y="89"/>
                    </a:moveTo>
                    <a:cubicBezTo>
                      <a:pt x="40" y="89"/>
                      <a:pt x="32" y="87"/>
                      <a:pt x="25" y="82"/>
                    </a:cubicBezTo>
                    <a:cubicBezTo>
                      <a:pt x="6" y="70"/>
                      <a:pt x="0" y="45"/>
                      <a:pt x="13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25" y="6"/>
                      <a:pt x="51" y="0"/>
                      <a:pt x="70" y="13"/>
                    </a:cubicBezTo>
                    <a:cubicBezTo>
                      <a:pt x="89" y="25"/>
                      <a:pt x="94" y="50"/>
                      <a:pt x="82" y="69"/>
                    </a:cubicBezTo>
                    <a:cubicBezTo>
                      <a:pt x="82" y="70"/>
                      <a:pt x="82" y="70"/>
                      <a:pt x="82" y="70"/>
                    </a:cubicBezTo>
                    <a:cubicBezTo>
                      <a:pt x="74" y="82"/>
                      <a:pt x="61" y="89"/>
                      <a:pt x="4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120">
                <a:extLst>
                  <a:ext uri="{FF2B5EF4-FFF2-40B4-BE49-F238E27FC236}">
                    <a16:creationId xmlns:a16="http://schemas.microsoft.com/office/drawing/2014/main" id="{440FC70A-BBB2-411F-B279-B27B286D2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387"/>
                <a:ext cx="46" cy="43"/>
              </a:xfrm>
              <a:custGeom>
                <a:avLst/>
                <a:gdLst>
                  <a:gd name="T0" fmla="*/ 83 w 165"/>
                  <a:gd name="T1" fmla="*/ 157 h 157"/>
                  <a:gd name="T2" fmla="*/ 15 w 165"/>
                  <a:gd name="T3" fmla="*/ 109 h 157"/>
                  <a:gd name="T4" fmla="*/ 14 w 165"/>
                  <a:gd name="T5" fmla="*/ 107 h 157"/>
                  <a:gd name="T6" fmla="*/ 57 w 165"/>
                  <a:gd name="T7" fmla="*/ 14 h 157"/>
                  <a:gd name="T8" fmla="*/ 151 w 165"/>
                  <a:gd name="T9" fmla="*/ 57 h 157"/>
                  <a:gd name="T10" fmla="*/ 151 w 165"/>
                  <a:gd name="T11" fmla="*/ 59 h 157"/>
                  <a:gd name="T12" fmla="*/ 108 w 165"/>
                  <a:gd name="T13" fmla="*/ 152 h 157"/>
                  <a:gd name="T14" fmla="*/ 83 w 165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7">
                    <a:moveTo>
                      <a:pt x="83" y="157"/>
                    </a:moveTo>
                    <a:cubicBezTo>
                      <a:pt x="53" y="157"/>
                      <a:pt x="26" y="138"/>
                      <a:pt x="15" y="109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0" y="70"/>
                      <a:pt x="20" y="28"/>
                      <a:pt x="57" y="14"/>
                    </a:cubicBezTo>
                    <a:cubicBezTo>
                      <a:pt x="95" y="0"/>
                      <a:pt x="137" y="19"/>
                      <a:pt x="151" y="57"/>
                    </a:cubicBezTo>
                    <a:cubicBezTo>
                      <a:pt x="151" y="59"/>
                      <a:pt x="151" y="59"/>
                      <a:pt x="151" y="59"/>
                    </a:cubicBezTo>
                    <a:cubicBezTo>
                      <a:pt x="165" y="96"/>
                      <a:pt x="146" y="138"/>
                      <a:pt x="108" y="152"/>
                    </a:cubicBezTo>
                    <a:cubicBezTo>
                      <a:pt x="100" y="155"/>
                      <a:pt x="92" y="157"/>
                      <a:pt x="83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121">
                <a:extLst>
                  <a:ext uri="{FF2B5EF4-FFF2-40B4-BE49-F238E27FC236}">
                    <a16:creationId xmlns:a16="http://schemas.microsoft.com/office/drawing/2014/main" id="{892433EE-3FB6-401D-9863-B42CB3F0E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1370"/>
                <a:ext cx="44" cy="42"/>
              </a:xfrm>
              <a:custGeom>
                <a:avLst/>
                <a:gdLst>
                  <a:gd name="T0" fmla="*/ 79 w 160"/>
                  <a:gd name="T1" fmla="*/ 151 h 151"/>
                  <a:gd name="T2" fmla="*/ 42 w 160"/>
                  <a:gd name="T3" fmla="*/ 140 h 151"/>
                  <a:gd name="T4" fmla="*/ 20 w 160"/>
                  <a:gd name="T5" fmla="*/ 43 h 151"/>
                  <a:gd name="T6" fmla="*/ 21 w 160"/>
                  <a:gd name="T7" fmla="*/ 42 h 151"/>
                  <a:gd name="T8" fmla="*/ 118 w 160"/>
                  <a:gd name="T9" fmla="*/ 21 h 151"/>
                  <a:gd name="T10" fmla="*/ 139 w 160"/>
                  <a:gd name="T11" fmla="*/ 118 h 151"/>
                  <a:gd name="T12" fmla="*/ 138 w 160"/>
                  <a:gd name="T13" fmla="*/ 119 h 151"/>
                  <a:gd name="T14" fmla="*/ 79 w 160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1">
                    <a:moveTo>
                      <a:pt x="79" y="151"/>
                    </a:moveTo>
                    <a:cubicBezTo>
                      <a:pt x="66" y="151"/>
                      <a:pt x="53" y="148"/>
                      <a:pt x="42" y="140"/>
                    </a:cubicBezTo>
                    <a:cubicBezTo>
                      <a:pt x="9" y="119"/>
                      <a:pt x="0" y="76"/>
                      <a:pt x="20" y="43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42" y="9"/>
                      <a:pt x="86" y="0"/>
                      <a:pt x="118" y="21"/>
                    </a:cubicBezTo>
                    <a:cubicBezTo>
                      <a:pt x="151" y="42"/>
                      <a:pt x="160" y="85"/>
                      <a:pt x="139" y="118"/>
                    </a:cubicBezTo>
                    <a:cubicBezTo>
                      <a:pt x="138" y="119"/>
                      <a:pt x="138" y="119"/>
                      <a:pt x="138" y="119"/>
                    </a:cubicBezTo>
                    <a:cubicBezTo>
                      <a:pt x="125" y="140"/>
                      <a:pt x="102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22">
                <a:extLst>
                  <a:ext uri="{FF2B5EF4-FFF2-40B4-BE49-F238E27FC236}">
                    <a16:creationId xmlns:a16="http://schemas.microsoft.com/office/drawing/2014/main" id="{AA38FAFD-9F21-4607-A122-A28DB36E7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303"/>
                <a:ext cx="35" cy="33"/>
              </a:xfrm>
              <a:custGeom>
                <a:avLst/>
                <a:gdLst>
                  <a:gd name="T0" fmla="*/ 64 w 127"/>
                  <a:gd name="T1" fmla="*/ 120 h 120"/>
                  <a:gd name="T2" fmla="*/ 21 w 127"/>
                  <a:gd name="T3" fmla="*/ 101 h 120"/>
                  <a:gd name="T4" fmla="*/ 21 w 127"/>
                  <a:gd name="T5" fmla="*/ 100 h 120"/>
                  <a:gd name="T6" fmla="*/ 25 w 127"/>
                  <a:gd name="T7" fmla="*/ 21 h 120"/>
                  <a:gd name="T8" fmla="*/ 105 w 127"/>
                  <a:gd name="T9" fmla="*/ 26 h 120"/>
                  <a:gd name="T10" fmla="*/ 106 w 127"/>
                  <a:gd name="T11" fmla="*/ 27 h 120"/>
                  <a:gd name="T12" fmla="*/ 101 w 127"/>
                  <a:gd name="T13" fmla="*/ 106 h 120"/>
                  <a:gd name="T14" fmla="*/ 64 w 127"/>
                  <a:gd name="T15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0">
                    <a:moveTo>
                      <a:pt x="64" y="120"/>
                    </a:moveTo>
                    <a:cubicBezTo>
                      <a:pt x="48" y="120"/>
                      <a:pt x="33" y="114"/>
                      <a:pt x="21" y="101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0" y="77"/>
                      <a:pt x="2" y="41"/>
                      <a:pt x="25" y="21"/>
                    </a:cubicBezTo>
                    <a:cubicBezTo>
                      <a:pt x="49" y="0"/>
                      <a:pt x="85" y="2"/>
                      <a:pt x="105" y="26"/>
                    </a:cubicBezTo>
                    <a:cubicBezTo>
                      <a:pt x="106" y="27"/>
                      <a:pt x="106" y="27"/>
                      <a:pt x="106" y="27"/>
                    </a:cubicBezTo>
                    <a:cubicBezTo>
                      <a:pt x="127" y="50"/>
                      <a:pt x="124" y="86"/>
                      <a:pt x="101" y="106"/>
                    </a:cubicBezTo>
                    <a:cubicBezTo>
                      <a:pt x="90" y="116"/>
                      <a:pt x="77" y="120"/>
                      <a:pt x="64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23">
                <a:extLst>
                  <a:ext uri="{FF2B5EF4-FFF2-40B4-BE49-F238E27FC236}">
                    <a16:creationId xmlns:a16="http://schemas.microsoft.com/office/drawing/2014/main" id="{95E3B1A0-3337-4E04-B316-6187B3A43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273"/>
                <a:ext cx="40" cy="37"/>
              </a:xfrm>
              <a:custGeom>
                <a:avLst/>
                <a:gdLst>
                  <a:gd name="T0" fmla="*/ 71 w 142"/>
                  <a:gd name="T1" fmla="*/ 134 h 134"/>
                  <a:gd name="T2" fmla="*/ 37 w 142"/>
                  <a:gd name="T3" fmla="*/ 124 h 134"/>
                  <a:gd name="T4" fmla="*/ 19 w 142"/>
                  <a:gd name="T5" fmla="*/ 39 h 134"/>
                  <a:gd name="T6" fmla="*/ 20 w 142"/>
                  <a:gd name="T7" fmla="*/ 37 h 134"/>
                  <a:gd name="T8" fmla="*/ 105 w 142"/>
                  <a:gd name="T9" fmla="*/ 19 h 134"/>
                  <a:gd name="T10" fmla="*/ 124 w 142"/>
                  <a:gd name="T11" fmla="*/ 104 h 134"/>
                  <a:gd name="T12" fmla="*/ 123 w 142"/>
                  <a:gd name="T13" fmla="*/ 106 h 134"/>
                  <a:gd name="T14" fmla="*/ 71 w 142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4">
                    <a:moveTo>
                      <a:pt x="71" y="134"/>
                    </a:moveTo>
                    <a:cubicBezTo>
                      <a:pt x="59" y="134"/>
                      <a:pt x="48" y="131"/>
                      <a:pt x="37" y="124"/>
                    </a:cubicBezTo>
                    <a:cubicBezTo>
                      <a:pt x="9" y="106"/>
                      <a:pt x="0" y="67"/>
                      <a:pt x="19" y="39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38" y="9"/>
                      <a:pt x="76" y="0"/>
                      <a:pt x="105" y="19"/>
                    </a:cubicBezTo>
                    <a:cubicBezTo>
                      <a:pt x="134" y="37"/>
                      <a:pt x="142" y="76"/>
                      <a:pt x="124" y="104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11" y="124"/>
                      <a:pt x="9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24">
                <a:extLst>
                  <a:ext uri="{FF2B5EF4-FFF2-40B4-BE49-F238E27FC236}">
                    <a16:creationId xmlns:a16="http://schemas.microsoft.com/office/drawing/2014/main" id="{618EB542-D8DA-4285-94E3-43A273205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207"/>
                <a:ext cx="50" cy="48"/>
              </a:xfrm>
              <a:custGeom>
                <a:avLst/>
                <a:gdLst>
                  <a:gd name="T0" fmla="*/ 90 w 180"/>
                  <a:gd name="T1" fmla="*/ 171 h 171"/>
                  <a:gd name="T2" fmla="*/ 30 w 180"/>
                  <a:gd name="T3" fmla="*/ 144 h 171"/>
                  <a:gd name="T4" fmla="*/ 29 w 180"/>
                  <a:gd name="T5" fmla="*/ 142 h 171"/>
                  <a:gd name="T6" fmla="*/ 36 w 180"/>
                  <a:gd name="T7" fmla="*/ 29 h 171"/>
                  <a:gd name="T8" fmla="*/ 149 w 180"/>
                  <a:gd name="T9" fmla="*/ 36 h 171"/>
                  <a:gd name="T10" fmla="*/ 150 w 180"/>
                  <a:gd name="T11" fmla="*/ 37 h 171"/>
                  <a:gd name="T12" fmla="*/ 144 w 180"/>
                  <a:gd name="T13" fmla="*/ 150 h 171"/>
                  <a:gd name="T14" fmla="*/ 90 w 180"/>
                  <a:gd name="T15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1">
                    <a:moveTo>
                      <a:pt x="90" y="171"/>
                    </a:moveTo>
                    <a:cubicBezTo>
                      <a:pt x="68" y="171"/>
                      <a:pt x="46" y="161"/>
                      <a:pt x="30" y="144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0" y="109"/>
                      <a:pt x="3" y="59"/>
                      <a:pt x="36" y="29"/>
                    </a:cubicBezTo>
                    <a:cubicBezTo>
                      <a:pt x="69" y="0"/>
                      <a:pt x="120" y="3"/>
                      <a:pt x="149" y="36"/>
                    </a:cubicBezTo>
                    <a:cubicBezTo>
                      <a:pt x="150" y="37"/>
                      <a:pt x="150" y="37"/>
                      <a:pt x="150" y="37"/>
                    </a:cubicBezTo>
                    <a:cubicBezTo>
                      <a:pt x="180" y="70"/>
                      <a:pt x="177" y="121"/>
                      <a:pt x="144" y="150"/>
                    </a:cubicBezTo>
                    <a:cubicBezTo>
                      <a:pt x="128" y="164"/>
                      <a:pt x="109" y="171"/>
                      <a:pt x="90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125">
                <a:extLst>
                  <a:ext uri="{FF2B5EF4-FFF2-40B4-BE49-F238E27FC236}">
                    <a16:creationId xmlns:a16="http://schemas.microsoft.com/office/drawing/2014/main" id="{388E9727-13C5-4AD2-9691-64330B43E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201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14 w 98"/>
                  <a:gd name="T3" fmla="*/ 75 h 92"/>
                  <a:gd name="T4" fmla="*/ 23 w 98"/>
                  <a:gd name="T5" fmla="*/ 15 h 92"/>
                  <a:gd name="T6" fmla="*/ 24 w 98"/>
                  <a:gd name="T7" fmla="*/ 14 h 92"/>
                  <a:gd name="T8" fmla="*/ 84 w 98"/>
                  <a:gd name="T9" fmla="*/ 23 h 92"/>
                  <a:gd name="T10" fmla="*/ 75 w 98"/>
                  <a:gd name="T11" fmla="*/ 84 h 92"/>
                  <a:gd name="T12" fmla="*/ 74 w 98"/>
                  <a:gd name="T13" fmla="*/ 84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36" y="92"/>
                      <a:pt x="23" y="86"/>
                      <a:pt x="14" y="75"/>
                    </a:cubicBezTo>
                    <a:cubicBezTo>
                      <a:pt x="0" y="56"/>
                      <a:pt x="4" y="29"/>
                      <a:pt x="23" y="15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43" y="0"/>
                      <a:pt x="70" y="4"/>
                      <a:pt x="84" y="23"/>
                    </a:cubicBezTo>
                    <a:cubicBezTo>
                      <a:pt x="98" y="43"/>
                      <a:pt x="94" y="69"/>
                      <a:pt x="75" y="84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67" y="90"/>
                      <a:pt x="58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26">
                <a:extLst>
                  <a:ext uri="{FF2B5EF4-FFF2-40B4-BE49-F238E27FC236}">
                    <a16:creationId xmlns:a16="http://schemas.microsoft.com/office/drawing/2014/main" id="{0B4B5AD3-E313-4101-8E72-8BDE3F4BC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1144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0 w 99"/>
                  <a:gd name="T3" fmla="*/ 88 h 93"/>
                  <a:gd name="T4" fmla="*/ 29 w 99"/>
                  <a:gd name="T5" fmla="*/ 88 h 93"/>
                  <a:gd name="T6" fmla="*/ 11 w 99"/>
                  <a:gd name="T7" fmla="*/ 30 h 93"/>
                  <a:gd name="T8" fmla="*/ 69 w 99"/>
                  <a:gd name="T9" fmla="*/ 11 h 93"/>
                  <a:gd name="T10" fmla="*/ 70 w 99"/>
                  <a:gd name="T11" fmla="*/ 12 h 93"/>
                  <a:gd name="T12" fmla="*/ 88 w 99"/>
                  <a:gd name="T13" fmla="*/ 7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3" y="93"/>
                      <a:pt x="37" y="91"/>
                      <a:pt x="30" y="88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8" y="77"/>
                      <a:pt x="0" y="51"/>
                      <a:pt x="11" y="30"/>
                    </a:cubicBezTo>
                    <a:cubicBezTo>
                      <a:pt x="22" y="9"/>
                      <a:pt x="48" y="0"/>
                      <a:pt x="69" y="11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91" y="23"/>
                      <a:pt x="99" y="49"/>
                      <a:pt x="88" y="70"/>
                    </a:cubicBezTo>
                    <a:cubicBezTo>
                      <a:pt x="81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27">
                <a:extLst>
                  <a:ext uri="{FF2B5EF4-FFF2-40B4-BE49-F238E27FC236}">
                    <a16:creationId xmlns:a16="http://schemas.microsoft.com/office/drawing/2014/main" id="{97462974-3485-4F58-AA68-D28FFB51C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1124"/>
                <a:ext cx="43" cy="41"/>
              </a:xfrm>
              <a:custGeom>
                <a:avLst/>
                <a:gdLst>
                  <a:gd name="T0" fmla="*/ 77 w 155"/>
                  <a:gd name="T1" fmla="*/ 146 h 146"/>
                  <a:gd name="T2" fmla="*/ 22 w 155"/>
                  <a:gd name="T3" fmla="*/ 118 h 146"/>
                  <a:gd name="T4" fmla="*/ 37 w 155"/>
                  <a:gd name="T5" fmla="*/ 23 h 146"/>
                  <a:gd name="T6" fmla="*/ 38 w 155"/>
                  <a:gd name="T7" fmla="*/ 22 h 146"/>
                  <a:gd name="T8" fmla="*/ 133 w 155"/>
                  <a:gd name="T9" fmla="*/ 37 h 146"/>
                  <a:gd name="T10" fmla="*/ 118 w 155"/>
                  <a:gd name="T11" fmla="*/ 132 h 146"/>
                  <a:gd name="T12" fmla="*/ 117 w 155"/>
                  <a:gd name="T13" fmla="*/ 133 h 146"/>
                  <a:gd name="T14" fmla="*/ 77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7" y="146"/>
                    </a:moveTo>
                    <a:cubicBezTo>
                      <a:pt x="56" y="146"/>
                      <a:pt x="35" y="136"/>
                      <a:pt x="22" y="118"/>
                    </a:cubicBezTo>
                    <a:cubicBezTo>
                      <a:pt x="0" y="87"/>
                      <a:pt x="7" y="45"/>
                      <a:pt x="37" y="23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68" y="0"/>
                      <a:pt x="111" y="6"/>
                      <a:pt x="133" y="37"/>
                    </a:cubicBezTo>
                    <a:cubicBezTo>
                      <a:pt x="155" y="67"/>
                      <a:pt x="149" y="109"/>
                      <a:pt x="118" y="132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05" y="141"/>
                      <a:pt x="91" y="146"/>
                      <a:pt x="77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28">
                <a:extLst>
                  <a:ext uri="{FF2B5EF4-FFF2-40B4-BE49-F238E27FC236}">
                    <a16:creationId xmlns:a16="http://schemas.microsoft.com/office/drawing/2014/main" id="{0821E1FD-2A6A-46D4-A4BE-B834E697E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1083"/>
                <a:ext cx="43" cy="40"/>
              </a:xfrm>
              <a:custGeom>
                <a:avLst/>
                <a:gdLst>
                  <a:gd name="T0" fmla="*/ 79 w 156"/>
                  <a:gd name="T1" fmla="*/ 145 h 145"/>
                  <a:gd name="T2" fmla="*/ 48 w 156"/>
                  <a:gd name="T3" fmla="*/ 138 h 145"/>
                  <a:gd name="T4" fmla="*/ 46 w 156"/>
                  <a:gd name="T5" fmla="*/ 137 h 145"/>
                  <a:gd name="T6" fmla="*/ 17 w 156"/>
                  <a:gd name="T7" fmla="*/ 46 h 145"/>
                  <a:gd name="T8" fmla="*/ 108 w 156"/>
                  <a:gd name="T9" fmla="*/ 17 h 145"/>
                  <a:gd name="T10" fmla="*/ 110 w 156"/>
                  <a:gd name="T11" fmla="*/ 17 h 145"/>
                  <a:gd name="T12" fmla="*/ 139 w 156"/>
                  <a:gd name="T13" fmla="*/ 109 h 145"/>
                  <a:gd name="T14" fmla="*/ 79 w 156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5">
                    <a:moveTo>
                      <a:pt x="79" y="145"/>
                    </a:moveTo>
                    <a:cubicBezTo>
                      <a:pt x="68" y="145"/>
                      <a:pt x="58" y="143"/>
                      <a:pt x="48" y="138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13" y="120"/>
                      <a:pt x="0" y="79"/>
                      <a:pt x="17" y="46"/>
                    </a:cubicBezTo>
                    <a:cubicBezTo>
                      <a:pt x="34" y="13"/>
                      <a:pt x="75" y="0"/>
                      <a:pt x="108" y="17"/>
                    </a:cubicBezTo>
                    <a:cubicBezTo>
                      <a:pt x="110" y="17"/>
                      <a:pt x="110" y="17"/>
                      <a:pt x="110" y="17"/>
                    </a:cubicBezTo>
                    <a:cubicBezTo>
                      <a:pt x="143" y="35"/>
                      <a:pt x="156" y="75"/>
                      <a:pt x="139" y="109"/>
                    </a:cubicBezTo>
                    <a:cubicBezTo>
                      <a:pt x="127" y="132"/>
                      <a:pt x="103" y="145"/>
                      <a:pt x="79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29">
                <a:extLst>
                  <a:ext uri="{FF2B5EF4-FFF2-40B4-BE49-F238E27FC236}">
                    <a16:creationId xmlns:a16="http://schemas.microsoft.com/office/drawing/2014/main" id="{A7568E68-B8A6-4720-830F-A9989FD66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070"/>
                <a:ext cx="27" cy="25"/>
              </a:xfrm>
              <a:custGeom>
                <a:avLst/>
                <a:gdLst>
                  <a:gd name="T0" fmla="*/ 47 w 96"/>
                  <a:gd name="T1" fmla="*/ 90 h 90"/>
                  <a:gd name="T2" fmla="*/ 6 w 96"/>
                  <a:gd name="T3" fmla="*/ 58 h 90"/>
                  <a:gd name="T4" fmla="*/ 36 w 96"/>
                  <a:gd name="T5" fmla="*/ 6 h 90"/>
                  <a:gd name="T6" fmla="*/ 37 w 96"/>
                  <a:gd name="T7" fmla="*/ 6 h 90"/>
                  <a:gd name="T8" fmla="*/ 90 w 96"/>
                  <a:gd name="T9" fmla="*/ 36 h 90"/>
                  <a:gd name="T10" fmla="*/ 60 w 96"/>
                  <a:gd name="T11" fmla="*/ 89 h 90"/>
                  <a:gd name="T12" fmla="*/ 59 w 96"/>
                  <a:gd name="T13" fmla="*/ 89 h 90"/>
                  <a:gd name="T14" fmla="*/ 47 w 96"/>
                  <a:gd name="T1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0">
                    <a:moveTo>
                      <a:pt x="47" y="90"/>
                    </a:moveTo>
                    <a:cubicBezTo>
                      <a:pt x="28" y="90"/>
                      <a:pt x="11" y="78"/>
                      <a:pt x="6" y="58"/>
                    </a:cubicBezTo>
                    <a:cubicBezTo>
                      <a:pt x="0" y="36"/>
                      <a:pt x="13" y="12"/>
                      <a:pt x="36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60" y="0"/>
                      <a:pt x="84" y="13"/>
                      <a:pt x="90" y="36"/>
                    </a:cubicBezTo>
                    <a:cubicBezTo>
                      <a:pt x="96" y="59"/>
                      <a:pt x="82" y="82"/>
                      <a:pt x="60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5" y="90"/>
                      <a:pt x="51" y="90"/>
                      <a:pt x="47" y="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130">
                <a:extLst>
                  <a:ext uri="{FF2B5EF4-FFF2-40B4-BE49-F238E27FC236}">
                    <a16:creationId xmlns:a16="http://schemas.microsoft.com/office/drawing/2014/main" id="{05025154-CE09-4E45-B51C-11A139969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1036"/>
                <a:ext cx="34" cy="32"/>
              </a:xfrm>
              <a:custGeom>
                <a:avLst/>
                <a:gdLst>
                  <a:gd name="T0" fmla="*/ 61 w 124"/>
                  <a:gd name="T1" fmla="*/ 117 h 117"/>
                  <a:gd name="T2" fmla="*/ 8 w 124"/>
                  <a:gd name="T3" fmla="*/ 76 h 117"/>
                  <a:gd name="T4" fmla="*/ 47 w 124"/>
                  <a:gd name="T5" fmla="*/ 8 h 117"/>
                  <a:gd name="T6" fmla="*/ 48 w 124"/>
                  <a:gd name="T7" fmla="*/ 7 h 117"/>
                  <a:gd name="T8" fmla="*/ 116 w 124"/>
                  <a:gd name="T9" fmla="*/ 47 h 117"/>
                  <a:gd name="T10" fmla="*/ 77 w 124"/>
                  <a:gd name="T11" fmla="*/ 115 h 117"/>
                  <a:gd name="T12" fmla="*/ 75 w 124"/>
                  <a:gd name="T13" fmla="*/ 115 h 117"/>
                  <a:gd name="T14" fmla="*/ 61 w 124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7">
                    <a:moveTo>
                      <a:pt x="61" y="117"/>
                    </a:moveTo>
                    <a:cubicBezTo>
                      <a:pt x="37" y="117"/>
                      <a:pt x="14" y="101"/>
                      <a:pt x="8" y="76"/>
                    </a:cubicBezTo>
                    <a:cubicBezTo>
                      <a:pt x="0" y="46"/>
                      <a:pt x="17" y="16"/>
                      <a:pt x="47" y="8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78" y="0"/>
                      <a:pt x="108" y="17"/>
                      <a:pt x="116" y="47"/>
                    </a:cubicBezTo>
                    <a:cubicBezTo>
                      <a:pt x="124" y="76"/>
                      <a:pt x="106" y="107"/>
                      <a:pt x="77" y="115"/>
                    </a:cubicBezTo>
                    <a:cubicBezTo>
                      <a:pt x="75" y="115"/>
                      <a:pt x="75" y="115"/>
                      <a:pt x="75" y="115"/>
                    </a:cubicBezTo>
                    <a:cubicBezTo>
                      <a:pt x="71" y="116"/>
                      <a:pt x="66" y="117"/>
                      <a:pt x="61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31">
                <a:extLst>
                  <a:ext uri="{FF2B5EF4-FFF2-40B4-BE49-F238E27FC236}">
                    <a16:creationId xmlns:a16="http://schemas.microsoft.com/office/drawing/2014/main" id="{DFC6E664-CD67-4CB2-A60D-DDE706542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1032"/>
                <a:ext cx="37" cy="34"/>
              </a:xfrm>
              <a:custGeom>
                <a:avLst/>
                <a:gdLst>
                  <a:gd name="T0" fmla="*/ 68 w 135"/>
                  <a:gd name="T1" fmla="*/ 125 h 125"/>
                  <a:gd name="T2" fmla="*/ 41 w 135"/>
                  <a:gd name="T3" fmla="*/ 119 h 125"/>
                  <a:gd name="T4" fmla="*/ 40 w 135"/>
                  <a:gd name="T5" fmla="*/ 118 h 125"/>
                  <a:gd name="T6" fmla="*/ 15 w 135"/>
                  <a:gd name="T7" fmla="*/ 40 h 125"/>
                  <a:gd name="T8" fmla="*/ 94 w 135"/>
                  <a:gd name="T9" fmla="*/ 15 h 125"/>
                  <a:gd name="T10" fmla="*/ 95 w 135"/>
                  <a:gd name="T11" fmla="*/ 15 h 125"/>
                  <a:gd name="T12" fmla="*/ 120 w 135"/>
                  <a:gd name="T13" fmla="*/ 94 h 125"/>
                  <a:gd name="T14" fmla="*/ 68 w 135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5">
                    <a:moveTo>
                      <a:pt x="68" y="125"/>
                    </a:moveTo>
                    <a:cubicBezTo>
                      <a:pt x="59" y="125"/>
                      <a:pt x="50" y="123"/>
                      <a:pt x="41" y="119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11" y="103"/>
                      <a:pt x="0" y="68"/>
                      <a:pt x="15" y="40"/>
                    </a:cubicBezTo>
                    <a:cubicBezTo>
                      <a:pt x="30" y="11"/>
                      <a:pt x="65" y="0"/>
                      <a:pt x="94" y="15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123" y="30"/>
                      <a:pt x="135" y="65"/>
                      <a:pt x="120" y="94"/>
                    </a:cubicBezTo>
                    <a:cubicBezTo>
                      <a:pt x="109" y="114"/>
                      <a:pt x="89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32">
                <a:extLst>
                  <a:ext uri="{FF2B5EF4-FFF2-40B4-BE49-F238E27FC236}">
                    <a16:creationId xmlns:a16="http://schemas.microsoft.com/office/drawing/2014/main" id="{E4A69BA7-E8CB-4092-9F73-2C218EFE8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1010"/>
                <a:ext cx="46" cy="44"/>
              </a:xfrm>
              <a:custGeom>
                <a:avLst/>
                <a:gdLst>
                  <a:gd name="T0" fmla="*/ 84 w 166"/>
                  <a:gd name="T1" fmla="*/ 160 h 160"/>
                  <a:gd name="T2" fmla="*/ 75 w 166"/>
                  <a:gd name="T3" fmla="*/ 160 h 160"/>
                  <a:gd name="T4" fmla="*/ 74 w 166"/>
                  <a:gd name="T5" fmla="*/ 160 h 160"/>
                  <a:gd name="T6" fmla="*/ 4 w 166"/>
                  <a:gd name="T7" fmla="*/ 74 h 160"/>
                  <a:gd name="T8" fmla="*/ 90 w 166"/>
                  <a:gd name="T9" fmla="*/ 5 h 160"/>
                  <a:gd name="T10" fmla="*/ 92 w 166"/>
                  <a:gd name="T11" fmla="*/ 5 h 160"/>
                  <a:gd name="T12" fmla="*/ 161 w 166"/>
                  <a:gd name="T13" fmla="*/ 91 h 160"/>
                  <a:gd name="T14" fmla="*/ 84 w 166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0">
                    <a:moveTo>
                      <a:pt x="84" y="160"/>
                    </a:moveTo>
                    <a:cubicBezTo>
                      <a:pt x="81" y="160"/>
                      <a:pt x="78" y="160"/>
                      <a:pt x="75" y="160"/>
                    </a:cubicBezTo>
                    <a:cubicBezTo>
                      <a:pt x="74" y="160"/>
                      <a:pt x="74" y="160"/>
                      <a:pt x="74" y="160"/>
                    </a:cubicBezTo>
                    <a:cubicBezTo>
                      <a:pt x="31" y="155"/>
                      <a:pt x="0" y="116"/>
                      <a:pt x="4" y="74"/>
                    </a:cubicBezTo>
                    <a:cubicBezTo>
                      <a:pt x="9" y="31"/>
                      <a:pt x="48" y="0"/>
                      <a:pt x="90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135" y="9"/>
                      <a:pt x="166" y="48"/>
                      <a:pt x="161" y="91"/>
                    </a:cubicBezTo>
                    <a:cubicBezTo>
                      <a:pt x="157" y="131"/>
                      <a:pt x="123" y="160"/>
                      <a:pt x="84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33">
                <a:extLst>
                  <a:ext uri="{FF2B5EF4-FFF2-40B4-BE49-F238E27FC236}">
                    <a16:creationId xmlns:a16="http://schemas.microsoft.com/office/drawing/2014/main" id="{824E2DC3-B27C-4F8A-8819-9C21560BC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1007"/>
                <a:ext cx="31" cy="29"/>
              </a:xfrm>
              <a:custGeom>
                <a:avLst/>
                <a:gdLst>
                  <a:gd name="T0" fmla="*/ 56 w 113"/>
                  <a:gd name="T1" fmla="*/ 107 h 107"/>
                  <a:gd name="T2" fmla="*/ 7 w 113"/>
                  <a:gd name="T3" fmla="*/ 70 h 107"/>
                  <a:gd name="T4" fmla="*/ 43 w 113"/>
                  <a:gd name="T5" fmla="*/ 8 h 107"/>
                  <a:gd name="T6" fmla="*/ 44 w 113"/>
                  <a:gd name="T7" fmla="*/ 7 h 107"/>
                  <a:gd name="T8" fmla="*/ 106 w 113"/>
                  <a:gd name="T9" fmla="*/ 43 h 107"/>
                  <a:gd name="T10" fmla="*/ 70 w 113"/>
                  <a:gd name="T11" fmla="*/ 105 h 107"/>
                  <a:gd name="T12" fmla="*/ 69 w 113"/>
                  <a:gd name="T13" fmla="*/ 105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34" y="107"/>
                      <a:pt x="13" y="92"/>
                      <a:pt x="7" y="70"/>
                    </a:cubicBezTo>
                    <a:cubicBezTo>
                      <a:pt x="0" y="43"/>
                      <a:pt x="16" y="15"/>
                      <a:pt x="43" y="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71" y="0"/>
                      <a:pt x="99" y="16"/>
                      <a:pt x="106" y="43"/>
                    </a:cubicBezTo>
                    <a:cubicBezTo>
                      <a:pt x="113" y="70"/>
                      <a:pt x="97" y="98"/>
                      <a:pt x="70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5" y="106"/>
                      <a:pt x="60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34">
                <a:extLst>
                  <a:ext uri="{FF2B5EF4-FFF2-40B4-BE49-F238E27FC236}">
                    <a16:creationId xmlns:a16="http://schemas.microsoft.com/office/drawing/2014/main" id="{C76B3AC7-7509-4B3A-B271-BB84D4810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1000"/>
                <a:ext cx="41" cy="39"/>
              </a:xfrm>
              <a:custGeom>
                <a:avLst/>
                <a:gdLst>
                  <a:gd name="T0" fmla="*/ 75 w 148"/>
                  <a:gd name="T1" fmla="*/ 143 h 143"/>
                  <a:gd name="T2" fmla="*/ 67 w 148"/>
                  <a:gd name="T3" fmla="*/ 142 h 143"/>
                  <a:gd name="T4" fmla="*/ 66 w 148"/>
                  <a:gd name="T5" fmla="*/ 142 h 143"/>
                  <a:gd name="T6" fmla="*/ 5 w 148"/>
                  <a:gd name="T7" fmla="*/ 66 h 143"/>
                  <a:gd name="T8" fmla="*/ 81 w 148"/>
                  <a:gd name="T9" fmla="*/ 4 h 143"/>
                  <a:gd name="T10" fmla="*/ 82 w 148"/>
                  <a:gd name="T11" fmla="*/ 5 h 143"/>
                  <a:gd name="T12" fmla="*/ 144 w 148"/>
                  <a:gd name="T13" fmla="*/ 81 h 143"/>
                  <a:gd name="T14" fmla="*/ 75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5" y="143"/>
                    </a:moveTo>
                    <a:cubicBezTo>
                      <a:pt x="72" y="143"/>
                      <a:pt x="70" y="142"/>
                      <a:pt x="67" y="142"/>
                    </a:cubicBezTo>
                    <a:cubicBezTo>
                      <a:pt x="66" y="142"/>
                      <a:pt x="66" y="142"/>
                      <a:pt x="66" y="142"/>
                    </a:cubicBezTo>
                    <a:cubicBezTo>
                      <a:pt x="28" y="138"/>
                      <a:pt x="0" y="104"/>
                      <a:pt x="5" y="66"/>
                    </a:cubicBezTo>
                    <a:cubicBezTo>
                      <a:pt x="9" y="28"/>
                      <a:pt x="43" y="0"/>
                      <a:pt x="81" y="4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120" y="9"/>
                      <a:pt x="148" y="43"/>
                      <a:pt x="144" y="81"/>
                    </a:cubicBezTo>
                    <a:cubicBezTo>
                      <a:pt x="140" y="116"/>
                      <a:pt x="11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35">
                <a:extLst>
                  <a:ext uri="{FF2B5EF4-FFF2-40B4-BE49-F238E27FC236}">
                    <a16:creationId xmlns:a16="http://schemas.microsoft.com/office/drawing/2014/main" id="{2F5EAD2A-5958-4A88-AD50-2DB82BA0E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2651"/>
                <a:ext cx="26" cy="26"/>
              </a:xfrm>
              <a:custGeom>
                <a:avLst/>
                <a:gdLst>
                  <a:gd name="T0" fmla="*/ 49 w 97"/>
                  <a:gd name="T1" fmla="*/ 94 h 94"/>
                  <a:gd name="T2" fmla="*/ 43 w 97"/>
                  <a:gd name="T3" fmla="*/ 94 h 94"/>
                  <a:gd name="T4" fmla="*/ 42 w 97"/>
                  <a:gd name="T5" fmla="*/ 94 h 94"/>
                  <a:gd name="T6" fmla="*/ 3 w 97"/>
                  <a:gd name="T7" fmla="*/ 42 h 94"/>
                  <a:gd name="T8" fmla="*/ 54 w 97"/>
                  <a:gd name="T9" fmla="*/ 4 h 94"/>
                  <a:gd name="T10" fmla="*/ 55 w 97"/>
                  <a:gd name="T11" fmla="*/ 4 h 94"/>
                  <a:gd name="T12" fmla="*/ 94 w 97"/>
                  <a:gd name="T13" fmla="*/ 55 h 94"/>
                  <a:gd name="T14" fmla="*/ 49 w 97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4">
                    <a:moveTo>
                      <a:pt x="49" y="94"/>
                    </a:moveTo>
                    <a:cubicBezTo>
                      <a:pt x="47" y="94"/>
                      <a:pt x="45" y="94"/>
                      <a:pt x="43" y="94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17" y="90"/>
                      <a:pt x="0" y="67"/>
                      <a:pt x="3" y="42"/>
                    </a:cubicBezTo>
                    <a:cubicBezTo>
                      <a:pt x="7" y="18"/>
                      <a:pt x="30" y="0"/>
                      <a:pt x="54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80" y="7"/>
                      <a:pt x="97" y="30"/>
                      <a:pt x="94" y="55"/>
                    </a:cubicBezTo>
                    <a:cubicBezTo>
                      <a:pt x="91" y="78"/>
                      <a:pt x="72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136">
                <a:extLst>
                  <a:ext uri="{FF2B5EF4-FFF2-40B4-BE49-F238E27FC236}">
                    <a16:creationId xmlns:a16="http://schemas.microsoft.com/office/drawing/2014/main" id="{3089E161-57A3-4561-9088-C48DEACF9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628"/>
                <a:ext cx="51" cy="47"/>
              </a:xfrm>
              <a:custGeom>
                <a:avLst/>
                <a:gdLst>
                  <a:gd name="T0" fmla="*/ 90 w 183"/>
                  <a:gd name="T1" fmla="*/ 173 h 173"/>
                  <a:gd name="T2" fmla="*/ 10 w 183"/>
                  <a:gd name="T3" fmla="*/ 110 h 173"/>
                  <a:gd name="T4" fmla="*/ 71 w 183"/>
                  <a:gd name="T5" fmla="*/ 11 h 173"/>
                  <a:gd name="T6" fmla="*/ 73 w 183"/>
                  <a:gd name="T7" fmla="*/ 10 h 173"/>
                  <a:gd name="T8" fmla="*/ 172 w 183"/>
                  <a:gd name="T9" fmla="*/ 72 h 173"/>
                  <a:gd name="T10" fmla="*/ 111 w 183"/>
                  <a:gd name="T11" fmla="*/ 171 h 173"/>
                  <a:gd name="T12" fmla="*/ 109 w 183"/>
                  <a:gd name="T13" fmla="*/ 171 h 173"/>
                  <a:gd name="T14" fmla="*/ 90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0" y="173"/>
                    </a:moveTo>
                    <a:cubicBezTo>
                      <a:pt x="53" y="173"/>
                      <a:pt x="19" y="147"/>
                      <a:pt x="10" y="110"/>
                    </a:cubicBezTo>
                    <a:cubicBezTo>
                      <a:pt x="0" y="65"/>
                      <a:pt x="27" y="21"/>
                      <a:pt x="71" y="11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117" y="0"/>
                      <a:pt x="162" y="27"/>
                      <a:pt x="172" y="72"/>
                    </a:cubicBezTo>
                    <a:cubicBezTo>
                      <a:pt x="183" y="116"/>
                      <a:pt x="155" y="160"/>
                      <a:pt x="111" y="171"/>
                    </a:cubicBezTo>
                    <a:cubicBezTo>
                      <a:pt x="109" y="171"/>
                      <a:pt x="109" y="171"/>
                      <a:pt x="109" y="171"/>
                    </a:cubicBezTo>
                    <a:cubicBezTo>
                      <a:pt x="103" y="172"/>
                      <a:pt x="96" y="173"/>
                      <a:pt x="90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137">
                <a:extLst>
                  <a:ext uri="{FF2B5EF4-FFF2-40B4-BE49-F238E27FC236}">
                    <a16:creationId xmlns:a16="http://schemas.microsoft.com/office/drawing/2014/main" id="{5DC0B7FB-9C6E-4B46-A201-F9183A24D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626"/>
                <a:ext cx="43" cy="42"/>
              </a:xfrm>
              <a:custGeom>
                <a:avLst/>
                <a:gdLst>
                  <a:gd name="T0" fmla="*/ 79 w 156"/>
                  <a:gd name="T1" fmla="*/ 150 h 150"/>
                  <a:gd name="T2" fmla="*/ 69 w 156"/>
                  <a:gd name="T3" fmla="*/ 150 h 150"/>
                  <a:gd name="T4" fmla="*/ 68 w 156"/>
                  <a:gd name="T5" fmla="*/ 149 h 150"/>
                  <a:gd name="T6" fmla="*/ 6 w 156"/>
                  <a:gd name="T7" fmla="*/ 68 h 150"/>
                  <a:gd name="T8" fmla="*/ 88 w 156"/>
                  <a:gd name="T9" fmla="*/ 6 h 150"/>
                  <a:gd name="T10" fmla="*/ 89 w 156"/>
                  <a:gd name="T11" fmla="*/ 6 h 150"/>
                  <a:gd name="T12" fmla="*/ 151 w 156"/>
                  <a:gd name="T13" fmla="*/ 88 h 150"/>
                  <a:gd name="T14" fmla="*/ 79 w 156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50">
                    <a:moveTo>
                      <a:pt x="79" y="150"/>
                    </a:moveTo>
                    <a:cubicBezTo>
                      <a:pt x="76" y="150"/>
                      <a:pt x="73" y="150"/>
                      <a:pt x="69" y="150"/>
                    </a:cubicBezTo>
                    <a:cubicBezTo>
                      <a:pt x="68" y="149"/>
                      <a:pt x="68" y="149"/>
                      <a:pt x="68" y="149"/>
                    </a:cubicBezTo>
                    <a:cubicBezTo>
                      <a:pt x="28" y="144"/>
                      <a:pt x="0" y="107"/>
                      <a:pt x="6" y="68"/>
                    </a:cubicBezTo>
                    <a:cubicBezTo>
                      <a:pt x="11" y="28"/>
                      <a:pt x="48" y="0"/>
                      <a:pt x="88" y="6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129" y="12"/>
                      <a:pt x="156" y="48"/>
                      <a:pt x="151" y="88"/>
                    </a:cubicBezTo>
                    <a:cubicBezTo>
                      <a:pt x="146" y="124"/>
                      <a:pt x="115" y="150"/>
                      <a:pt x="79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38">
                <a:extLst>
                  <a:ext uri="{FF2B5EF4-FFF2-40B4-BE49-F238E27FC236}">
                    <a16:creationId xmlns:a16="http://schemas.microsoft.com/office/drawing/2014/main" id="{F10BBE00-1E4F-4190-8A84-B3835FCC4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2610"/>
                <a:ext cx="40" cy="39"/>
              </a:xfrm>
              <a:custGeom>
                <a:avLst/>
                <a:gdLst>
                  <a:gd name="T0" fmla="*/ 74 w 146"/>
                  <a:gd name="T1" fmla="*/ 141 h 141"/>
                  <a:gd name="T2" fmla="*/ 64 w 146"/>
                  <a:gd name="T3" fmla="*/ 140 h 141"/>
                  <a:gd name="T4" fmla="*/ 63 w 146"/>
                  <a:gd name="T5" fmla="*/ 140 h 141"/>
                  <a:gd name="T6" fmla="*/ 5 w 146"/>
                  <a:gd name="T7" fmla="*/ 63 h 141"/>
                  <a:gd name="T8" fmla="*/ 82 w 146"/>
                  <a:gd name="T9" fmla="*/ 5 h 141"/>
                  <a:gd name="T10" fmla="*/ 83 w 146"/>
                  <a:gd name="T11" fmla="*/ 6 h 141"/>
                  <a:gd name="T12" fmla="*/ 141 w 146"/>
                  <a:gd name="T13" fmla="*/ 82 h 141"/>
                  <a:gd name="T14" fmla="*/ 74 w 146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1">
                    <a:moveTo>
                      <a:pt x="74" y="141"/>
                    </a:moveTo>
                    <a:cubicBezTo>
                      <a:pt x="71" y="141"/>
                      <a:pt x="68" y="141"/>
                      <a:pt x="64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26" y="135"/>
                      <a:pt x="0" y="101"/>
                      <a:pt x="5" y="63"/>
                    </a:cubicBezTo>
                    <a:cubicBezTo>
                      <a:pt x="10" y="26"/>
                      <a:pt x="44" y="0"/>
                      <a:pt x="82" y="5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120" y="11"/>
                      <a:pt x="146" y="45"/>
                      <a:pt x="141" y="82"/>
                    </a:cubicBezTo>
                    <a:cubicBezTo>
                      <a:pt x="136" y="116"/>
                      <a:pt x="107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139">
                <a:extLst>
                  <a:ext uri="{FF2B5EF4-FFF2-40B4-BE49-F238E27FC236}">
                    <a16:creationId xmlns:a16="http://schemas.microsoft.com/office/drawing/2014/main" id="{3C5B6F35-6E86-4206-8DA1-578107655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607"/>
                <a:ext cx="36" cy="34"/>
              </a:xfrm>
              <a:custGeom>
                <a:avLst/>
                <a:gdLst>
                  <a:gd name="T0" fmla="*/ 64 w 130"/>
                  <a:gd name="T1" fmla="*/ 123 h 123"/>
                  <a:gd name="T2" fmla="*/ 8 w 130"/>
                  <a:gd name="T3" fmla="*/ 78 h 123"/>
                  <a:gd name="T4" fmla="*/ 51 w 130"/>
                  <a:gd name="T5" fmla="*/ 8 h 123"/>
                  <a:gd name="T6" fmla="*/ 52 w 130"/>
                  <a:gd name="T7" fmla="*/ 7 h 123"/>
                  <a:gd name="T8" fmla="*/ 122 w 130"/>
                  <a:gd name="T9" fmla="*/ 51 h 123"/>
                  <a:gd name="T10" fmla="*/ 79 w 130"/>
                  <a:gd name="T11" fmla="*/ 121 h 123"/>
                  <a:gd name="T12" fmla="*/ 78 w 130"/>
                  <a:gd name="T13" fmla="*/ 121 h 123"/>
                  <a:gd name="T14" fmla="*/ 64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4" y="123"/>
                    </a:moveTo>
                    <a:cubicBezTo>
                      <a:pt x="38" y="123"/>
                      <a:pt x="14" y="104"/>
                      <a:pt x="8" y="78"/>
                    </a:cubicBezTo>
                    <a:cubicBezTo>
                      <a:pt x="0" y="46"/>
                      <a:pt x="20" y="15"/>
                      <a:pt x="51" y="8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84" y="0"/>
                      <a:pt x="115" y="19"/>
                      <a:pt x="122" y="51"/>
                    </a:cubicBezTo>
                    <a:cubicBezTo>
                      <a:pt x="130" y="82"/>
                      <a:pt x="110" y="113"/>
                      <a:pt x="79" y="121"/>
                    </a:cubicBezTo>
                    <a:cubicBezTo>
                      <a:pt x="78" y="121"/>
                      <a:pt x="78" y="121"/>
                      <a:pt x="78" y="121"/>
                    </a:cubicBezTo>
                    <a:cubicBezTo>
                      <a:pt x="73" y="122"/>
                      <a:pt x="69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140">
                <a:extLst>
                  <a:ext uri="{FF2B5EF4-FFF2-40B4-BE49-F238E27FC236}">
                    <a16:creationId xmlns:a16="http://schemas.microsoft.com/office/drawing/2014/main" id="{373754E2-A1B7-4F27-AAA3-BC6BEDA9E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573"/>
                <a:ext cx="36" cy="34"/>
              </a:xfrm>
              <a:custGeom>
                <a:avLst/>
                <a:gdLst>
                  <a:gd name="T0" fmla="*/ 65 w 130"/>
                  <a:gd name="T1" fmla="*/ 123 h 123"/>
                  <a:gd name="T2" fmla="*/ 17 w 130"/>
                  <a:gd name="T3" fmla="*/ 98 h 123"/>
                  <a:gd name="T4" fmla="*/ 32 w 130"/>
                  <a:gd name="T5" fmla="*/ 19 h 123"/>
                  <a:gd name="T6" fmla="*/ 33 w 130"/>
                  <a:gd name="T7" fmla="*/ 18 h 123"/>
                  <a:gd name="T8" fmla="*/ 112 w 130"/>
                  <a:gd name="T9" fmla="*/ 33 h 123"/>
                  <a:gd name="T10" fmla="*/ 98 w 130"/>
                  <a:gd name="T11" fmla="*/ 112 h 123"/>
                  <a:gd name="T12" fmla="*/ 97 w 130"/>
                  <a:gd name="T13" fmla="*/ 113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6" y="123"/>
                      <a:pt x="29" y="114"/>
                      <a:pt x="17" y="98"/>
                    </a:cubicBezTo>
                    <a:cubicBezTo>
                      <a:pt x="0" y="72"/>
                      <a:pt x="6" y="36"/>
                      <a:pt x="32" y="19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59" y="0"/>
                      <a:pt x="95" y="7"/>
                      <a:pt x="112" y="33"/>
                    </a:cubicBezTo>
                    <a:cubicBezTo>
                      <a:pt x="130" y="59"/>
                      <a:pt x="124" y="94"/>
                      <a:pt x="98" y="112"/>
                    </a:cubicBezTo>
                    <a:cubicBezTo>
                      <a:pt x="97" y="113"/>
                      <a:pt x="97" y="113"/>
                      <a:pt x="97" y="113"/>
                    </a:cubicBezTo>
                    <a:cubicBezTo>
                      <a:pt x="87" y="119"/>
                      <a:pt x="76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41">
                <a:extLst>
                  <a:ext uri="{FF2B5EF4-FFF2-40B4-BE49-F238E27FC236}">
                    <a16:creationId xmlns:a16="http://schemas.microsoft.com/office/drawing/2014/main" id="{15483B66-E3F4-4ABB-B641-14D313385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559"/>
                <a:ext cx="37" cy="35"/>
              </a:xfrm>
              <a:custGeom>
                <a:avLst/>
                <a:gdLst>
                  <a:gd name="T0" fmla="*/ 67 w 133"/>
                  <a:gd name="T1" fmla="*/ 124 h 124"/>
                  <a:gd name="T2" fmla="*/ 39 w 133"/>
                  <a:gd name="T3" fmla="*/ 117 h 124"/>
                  <a:gd name="T4" fmla="*/ 38 w 133"/>
                  <a:gd name="T5" fmla="*/ 117 h 124"/>
                  <a:gd name="T6" fmla="*/ 16 w 133"/>
                  <a:gd name="T7" fmla="*/ 38 h 124"/>
                  <a:gd name="T8" fmla="*/ 94 w 133"/>
                  <a:gd name="T9" fmla="*/ 16 h 124"/>
                  <a:gd name="T10" fmla="*/ 96 w 133"/>
                  <a:gd name="T11" fmla="*/ 16 h 124"/>
                  <a:gd name="T12" fmla="*/ 118 w 133"/>
                  <a:gd name="T13" fmla="*/ 95 h 124"/>
                  <a:gd name="T14" fmla="*/ 67 w 133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4">
                    <a:moveTo>
                      <a:pt x="67" y="124"/>
                    </a:moveTo>
                    <a:cubicBezTo>
                      <a:pt x="58" y="124"/>
                      <a:pt x="48" y="122"/>
                      <a:pt x="39" y="117"/>
                    </a:cubicBezTo>
                    <a:cubicBezTo>
                      <a:pt x="38" y="117"/>
                      <a:pt x="38" y="117"/>
                      <a:pt x="38" y="117"/>
                    </a:cubicBezTo>
                    <a:cubicBezTo>
                      <a:pt x="10" y="101"/>
                      <a:pt x="0" y="66"/>
                      <a:pt x="16" y="38"/>
                    </a:cubicBezTo>
                    <a:cubicBezTo>
                      <a:pt x="31" y="10"/>
                      <a:pt x="66" y="0"/>
                      <a:pt x="94" y="16"/>
                    </a:cubicBezTo>
                    <a:cubicBezTo>
                      <a:pt x="96" y="16"/>
                      <a:pt x="96" y="16"/>
                      <a:pt x="96" y="16"/>
                    </a:cubicBezTo>
                    <a:cubicBezTo>
                      <a:pt x="123" y="32"/>
                      <a:pt x="133" y="67"/>
                      <a:pt x="118" y="95"/>
                    </a:cubicBezTo>
                    <a:cubicBezTo>
                      <a:pt x="107" y="114"/>
                      <a:pt x="88" y="124"/>
                      <a:pt x="67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42">
                <a:extLst>
                  <a:ext uri="{FF2B5EF4-FFF2-40B4-BE49-F238E27FC236}">
                    <a16:creationId xmlns:a16="http://schemas.microsoft.com/office/drawing/2014/main" id="{AC3AB8AA-195F-4472-8248-C6708350A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2495"/>
                <a:ext cx="52" cy="49"/>
              </a:xfrm>
              <a:custGeom>
                <a:avLst/>
                <a:gdLst>
                  <a:gd name="T0" fmla="*/ 94 w 189"/>
                  <a:gd name="T1" fmla="*/ 177 h 177"/>
                  <a:gd name="T2" fmla="*/ 25 w 189"/>
                  <a:gd name="T3" fmla="*/ 142 h 177"/>
                  <a:gd name="T4" fmla="*/ 47 w 189"/>
                  <a:gd name="T5" fmla="*/ 27 h 177"/>
                  <a:gd name="T6" fmla="*/ 48 w 189"/>
                  <a:gd name="T7" fmla="*/ 26 h 177"/>
                  <a:gd name="T8" fmla="*/ 163 w 189"/>
                  <a:gd name="T9" fmla="*/ 47 h 177"/>
                  <a:gd name="T10" fmla="*/ 142 w 189"/>
                  <a:gd name="T11" fmla="*/ 162 h 177"/>
                  <a:gd name="T12" fmla="*/ 140 w 189"/>
                  <a:gd name="T13" fmla="*/ 163 h 177"/>
                  <a:gd name="T14" fmla="*/ 94 w 189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9" h="177">
                    <a:moveTo>
                      <a:pt x="94" y="177"/>
                    </a:moveTo>
                    <a:cubicBezTo>
                      <a:pt x="67" y="177"/>
                      <a:pt x="41" y="165"/>
                      <a:pt x="25" y="142"/>
                    </a:cubicBezTo>
                    <a:cubicBezTo>
                      <a:pt x="0" y="104"/>
                      <a:pt x="9" y="53"/>
                      <a:pt x="47" y="27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86" y="0"/>
                      <a:pt x="137" y="9"/>
                      <a:pt x="163" y="47"/>
                    </a:cubicBezTo>
                    <a:cubicBezTo>
                      <a:pt x="189" y="85"/>
                      <a:pt x="180" y="136"/>
                      <a:pt x="142" y="162"/>
                    </a:cubicBezTo>
                    <a:cubicBezTo>
                      <a:pt x="140" y="163"/>
                      <a:pt x="140" y="163"/>
                      <a:pt x="140" y="163"/>
                    </a:cubicBezTo>
                    <a:cubicBezTo>
                      <a:pt x="126" y="173"/>
                      <a:pt x="110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143">
                <a:extLst>
                  <a:ext uri="{FF2B5EF4-FFF2-40B4-BE49-F238E27FC236}">
                    <a16:creationId xmlns:a16="http://schemas.microsoft.com/office/drawing/2014/main" id="{39FC0B03-1446-460C-B660-4B772A000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496"/>
                <a:ext cx="43" cy="40"/>
              </a:xfrm>
              <a:custGeom>
                <a:avLst/>
                <a:gdLst>
                  <a:gd name="T0" fmla="*/ 78 w 155"/>
                  <a:gd name="T1" fmla="*/ 145 h 145"/>
                  <a:gd name="T2" fmla="*/ 46 w 155"/>
                  <a:gd name="T3" fmla="*/ 137 h 145"/>
                  <a:gd name="T4" fmla="*/ 44 w 155"/>
                  <a:gd name="T5" fmla="*/ 136 h 145"/>
                  <a:gd name="T6" fmla="*/ 18 w 155"/>
                  <a:gd name="T7" fmla="*/ 44 h 145"/>
                  <a:gd name="T8" fmla="*/ 110 w 155"/>
                  <a:gd name="T9" fmla="*/ 18 h 145"/>
                  <a:gd name="T10" fmla="*/ 111 w 155"/>
                  <a:gd name="T11" fmla="*/ 19 h 145"/>
                  <a:gd name="T12" fmla="*/ 137 w 155"/>
                  <a:gd name="T13" fmla="*/ 111 h 145"/>
                  <a:gd name="T14" fmla="*/ 78 w 155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5">
                    <a:moveTo>
                      <a:pt x="78" y="145"/>
                    </a:moveTo>
                    <a:cubicBezTo>
                      <a:pt x="67" y="145"/>
                      <a:pt x="56" y="142"/>
                      <a:pt x="46" y="137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12" y="118"/>
                      <a:pt x="0" y="77"/>
                      <a:pt x="18" y="44"/>
                    </a:cubicBezTo>
                    <a:cubicBezTo>
                      <a:pt x="36" y="12"/>
                      <a:pt x="77" y="0"/>
                      <a:pt x="110" y="18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44" y="37"/>
                      <a:pt x="155" y="78"/>
                      <a:pt x="137" y="111"/>
                    </a:cubicBezTo>
                    <a:cubicBezTo>
                      <a:pt x="125" y="133"/>
                      <a:pt x="102" y="145"/>
                      <a:pt x="78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44">
                <a:extLst>
                  <a:ext uri="{FF2B5EF4-FFF2-40B4-BE49-F238E27FC236}">
                    <a16:creationId xmlns:a16="http://schemas.microsoft.com/office/drawing/2014/main" id="{95E64CEE-B4A5-49BD-A9CF-12036B6A7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433"/>
                <a:ext cx="36" cy="34"/>
              </a:xfrm>
              <a:custGeom>
                <a:avLst/>
                <a:gdLst>
                  <a:gd name="T0" fmla="*/ 65 w 132"/>
                  <a:gd name="T1" fmla="*/ 125 h 125"/>
                  <a:gd name="T2" fmla="*/ 18 w 132"/>
                  <a:gd name="T3" fmla="*/ 99 h 125"/>
                  <a:gd name="T4" fmla="*/ 32 w 132"/>
                  <a:gd name="T5" fmla="*/ 19 h 125"/>
                  <a:gd name="T6" fmla="*/ 34 w 132"/>
                  <a:gd name="T7" fmla="*/ 18 h 125"/>
                  <a:gd name="T8" fmla="*/ 114 w 132"/>
                  <a:gd name="T9" fmla="*/ 33 h 125"/>
                  <a:gd name="T10" fmla="*/ 99 w 132"/>
                  <a:gd name="T11" fmla="*/ 114 h 125"/>
                  <a:gd name="T12" fmla="*/ 98 w 132"/>
                  <a:gd name="T13" fmla="*/ 114 h 125"/>
                  <a:gd name="T14" fmla="*/ 65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5" y="125"/>
                    </a:moveTo>
                    <a:cubicBezTo>
                      <a:pt x="47" y="125"/>
                      <a:pt x="29" y="116"/>
                      <a:pt x="18" y="99"/>
                    </a:cubicBezTo>
                    <a:cubicBezTo>
                      <a:pt x="0" y="73"/>
                      <a:pt x="6" y="37"/>
                      <a:pt x="32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60" y="0"/>
                      <a:pt x="96" y="7"/>
                      <a:pt x="114" y="33"/>
                    </a:cubicBezTo>
                    <a:cubicBezTo>
                      <a:pt x="132" y="60"/>
                      <a:pt x="125" y="96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88" y="121"/>
                      <a:pt x="76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145">
                <a:extLst>
                  <a:ext uri="{FF2B5EF4-FFF2-40B4-BE49-F238E27FC236}">
                    <a16:creationId xmlns:a16="http://schemas.microsoft.com/office/drawing/2014/main" id="{639D721D-FE58-4A41-BBD7-3D4A43929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421"/>
                <a:ext cx="52" cy="49"/>
              </a:xfrm>
              <a:custGeom>
                <a:avLst/>
                <a:gdLst>
                  <a:gd name="T0" fmla="*/ 96 w 190"/>
                  <a:gd name="T1" fmla="*/ 180 h 180"/>
                  <a:gd name="T2" fmla="*/ 31 w 190"/>
                  <a:gd name="T3" fmla="*/ 150 h 180"/>
                  <a:gd name="T4" fmla="*/ 30 w 190"/>
                  <a:gd name="T5" fmla="*/ 148 h 180"/>
                  <a:gd name="T6" fmla="*/ 40 w 190"/>
                  <a:gd name="T7" fmla="*/ 30 h 180"/>
                  <a:gd name="T8" fmla="*/ 159 w 190"/>
                  <a:gd name="T9" fmla="*/ 41 h 180"/>
                  <a:gd name="T10" fmla="*/ 160 w 190"/>
                  <a:gd name="T11" fmla="*/ 42 h 180"/>
                  <a:gd name="T12" fmla="*/ 149 w 190"/>
                  <a:gd name="T13" fmla="*/ 161 h 180"/>
                  <a:gd name="T14" fmla="*/ 96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6" y="180"/>
                    </a:moveTo>
                    <a:cubicBezTo>
                      <a:pt x="71" y="180"/>
                      <a:pt x="47" y="170"/>
                      <a:pt x="31" y="150"/>
                    </a:cubicBezTo>
                    <a:cubicBezTo>
                      <a:pt x="30" y="148"/>
                      <a:pt x="30" y="148"/>
                      <a:pt x="30" y="148"/>
                    </a:cubicBezTo>
                    <a:cubicBezTo>
                      <a:pt x="0" y="113"/>
                      <a:pt x="5" y="60"/>
                      <a:pt x="40" y="30"/>
                    </a:cubicBezTo>
                    <a:cubicBezTo>
                      <a:pt x="76" y="0"/>
                      <a:pt x="129" y="5"/>
                      <a:pt x="159" y="41"/>
                    </a:cubicBezTo>
                    <a:cubicBezTo>
                      <a:pt x="160" y="42"/>
                      <a:pt x="160" y="42"/>
                      <a:pt x="160" y="42"/>
                    </a:cubicBezTo>
                    <a:cubicBezTo>
                      <a:pt x="190" y="78"/>
                      <a:pt x="185" y="131"/>
                      <a:pt x="149" y="161"/>
                    </a:cubicBezTo>
                    <a:cubicBezTo>
                      <a:pt x="134" y="174"/>
                      <a:pt x="114" y="180"/>
                      <a:pt x="96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146">
                <a:extLst>
                  <a:ext uri="{FF2B5EF4-FFF2-40B4-BE49-F238E27FC236}">
                    <a16:creationId xmlns:a16="http://schemas.microsoft.com/office/drawing/2014/main" id="{08501C36-48D1-4333-BD88-2BCA1CCC6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336"/>
                <a:ext cx="52" cy="49"/>
              </a:xfrm>
              <a:custGeom>
                <a:avLst/>
                <a:gdLst>
                  <a:gd name="T0" fmla="*/ 93 w 188"/>
                  <a:gd name="T1" fmla="*/ 177 h 177"/>
                  <a:gd name="T2" fmla="*/ 47 w 188"/>
                  <a:gd name="T3" fmla="*/ 163 h 177"/>
                  <a:gd name="T4" fmla="*/ 25 w 188"/>
                  <a:gd name="T5" fmla="*/ 48 h 177"/>
                  <a:gd name="T6" fmla="*/ 27 w 188"/>
                  <a:gd name="T7" fmla="*/ 47 h 177"/>
                  <a:gd name="T8" fmla="*/ 141 w 188"/>
                  <a:gd name="T9" fmla="*/ 26 h 177"/>
                  <a:gd name="T10" fmla="*/ 162 w 188"/>
                  <a:gd name="T11" fmla="*/ 140 h 177"/>
                  <a:gd name="T12" fmla="*/ 161 w 188"/>
                  <a:gd name="T13" fmla="*/ 141 h 177"/>
                  <a:gd name="T14" fmla="*/ 93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3" y="177"/>
                    </a:moveTo>
                    <a:cubicBezTo>
                      <a:pt x="77" y="177"/>
                      <a:pt x="61" y="172"/>
                      <a:pt x="47" y="163"/>
                    </a:cubicBezTo>
                    <a:cubicBezTo>
                      <a:pt x="9" y="137"/>
                      <a:pt x="0" y="86"/>
                      <a:pt x="25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52" y="9"/>
                      <a:pt x="103" y="0"/>
                      <a:pt x="141" y="26"/>
                    </a:cubicBezTo>
                    <a:cubicBezTo>
                      <a:pt x="178" y="51"/>
                      <a:pt x="188" y="102"/>
                      <a:pt x="162" y="140"/>
                    </a:cubicBezTo>
                    <a:cubicBezTo>
                      <a:pt x="161" y="141"/>
                      <a:pt x="161" y="141"/>
                      <a:pt x="161" y="141"/>
                    </a:cubicBezTo>
                    <a:cubicBezTo>
                      <a:pt x="145" y="165"/>
                      <a:pt x="119" y="177"/>
                      <a:pt x="93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147">
                <a:extLst>
                  <a:ext uri="{FF2B5EF4-FFF2-40B4-BE49-F238E27FC236}">
                    <a16:creationId xmlns:a16="http://schemas.microsoft.com/office/drawing/2014/main" id="{E0816885-D8A5-4198-9D4F-3CE9A3A24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2329"/>
                <a:ext cx="44" cy="43"/>
              </a:xfrm>
              <a:custGeom>
                <a:avLst/>
                <a:gdLst>
                  <a:gd name="T0" fmla="*/ 81 w 161"/>
                  <a:gd name="T1" fmla="*/ 153 h 153"/>
                  <a:gd name="T2" fmla="*/ 26 w 161"/>
                  <a:gd name="T3" fmla="*/ 127 h 153"/>
                  <a:gd name="T4" fmla="*/ 25 w 161"/>
                  <a:gd name="T5" fmla="*/ 126 h 153"/>
                  <a:gd name="T6" fmla="*/ 35 w 161"/>
                  <a:gd name="T7" fmla="*/ 25 h 153"/>
                  <a:gd name="T8" fmla="*/ 135 w 161"/>
                  <a:gd name="T9" fmla="*/ 35 h 153"/>
                  <a:gd name="T10" fmla="*/ 136 w 161"/>
                  <a:gd name="T11" fmla="*/ 36 h 153"/>
                  <a:gd name="T12" fmla="*/ 127 w 161"/>
                  <a:gd name="T13" fmla="*/ 13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61" y="153"/>
                      <a:pt x="41" y="144"/>
                      <a:pt x="26" y="127"/>
                    </a:cubicBezTo>
                    <a:cubicBezTo>
                      <a:pt x="25" y="126"/>
                      <a:pt x="25" y="126"/>
                      <a:pt x="25" y="126"/>
                    </a:cubicBezTo>
                    <a:cubicBezTo>
                      <a:pt x="0" y="95"/>
                      <a:pt x="5" y="50"/>
                      <a:pt x="35" y="25"/>
                    </a:cubicBezTo>
                    <a:cubicBezTo>
                      <a:pt x="65" y="0"/>
                      <a:pt x="110" y="4"/>
                      <a:pt x="135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61" y="66"/>
                      <a:pt x="157" y="111"/>
                      <a:pt x="127" y="136"/>
                    </a:cubicBezTo>
                    <a:cubicBezTo>
                      <a:pt x="114" y="147"/>
                      <a:pt x="97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148">
                <a:extLst>
                  <a:ext uri="{FF2B5EF4-FFF2-40B4-BE49-F238E27FC236}">
                    <a16:creationId xmlns:a16="http://schemas.microsoft.com/office/drawing/2014/main" id="{14D7CCD3-A37F-413F-B854-BEA911865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235"/>
                <a:ext cx="50" cy="47"/>
              </a:xfrm>
              <a:custGeom>
                <a:avLst/>
                <a:gdLst>
                  <a:gd name="T0" fmla="*/ 89 w 180"/>
                  <a:gd name="T1" fmla="*/ 169 h 169"/>
                  <a:gd name="T2" fmla="*/ 45 w 180"/>
                  <a:gd name="T3" fmla="*/ 156 h 169"/>
                  <a:gd name="T4" fmla="*/ 24 w 180"/>
                  <a:gd name="T5" fmla="*/ 46 h 169"/>
                  <a:gd name="T6" fmla="*/ 25 w 180"/>
                  <a:gd name="T7" fmla="*/ 45 h 169"/>
                  <a:gd name="T8" fmla="*/ 135 w 180"/>
                  <a:gd name="T9" fmla="*/ 24 h 169"/>
                  <a:gd name="T10" fmla="*/ 155 w 180"/>
                  <a:gd name="T11" fmla="*/ 134 h 169"/>
                  <a:gd name="T12" fmla="*/ 154 w 180"/>
                  <a:gd name="T13" fmla="*/ 135 h 169"/>
                  <a:gd name="T14" fmla="*/ 89 w 180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69">
                    <a:moveTo>
                      <a:pt x="89" y="169"/>
                    </a:moveTo>
                    <a:cubicBezTo>
                      <a:pt x="74" y="169"/>
                      <a:pt x="58" y="165"/>
                      <a:pt x="45" y="156"/>
                    </a:cubicBezTo>
                    <a:cubicBezTo>
                      <a:pt x="9" y="131"/>
                      <a:pt x="0" y="82"/>
                      <a:pt x="24" y="46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50" y="9"/>
                      <a:pt x="99" y="0"/>
                      <a:pt x="135" y="24"/>
                    </a:cubicBezTo>
                    <a:cubicBezTo>
                      <a:pt x="171" y="49"/>
                      <a:pt x="180" y="98"/>
                      <a:pt x="155" y="134"/>
                    </a:cubicBezTo>
                    <a:cubicBezTo>
                      <a:pt x="154" y="135"/>
                      <a:pt x="154" y="135"/>
                      <a:pt x="154" y="135"/>
                    </a:cubicBezTo>
                    <a:cubicBezTo>
                      <a:pt x="139" y="157"/>
                      <a:pt x="114" y="169"/>
                      <a:pt x="89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49">
                <a:extLst>
                  <a:ext uri="{FF2B5EF4-FFF2-40B4-BE49-F238E27FC236}">
                    <a16:creationId xmlns:a16="http://schemas.microsoft.com/office/drawing/2014/main" id="{F70DD43F-D72C-4FDE-B46E-0F4B20EB0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2238"/>
                <a:ext cx="38" cy="35"/>
              </a:xfrm>
              <a:custGeom>
                <a:avLst/>
                <a:gdLst>
                  <a:gd name="T0" fmla="*/ 67 w 134"/>
                  <a:gd name="T1" fmla="*/ 127 h 127"/>
                  <a:gd name="T2" fmla="*/ 22 w 134"/>
                  <a:gd name="T3" fmla="*/ 106 h 127"/>
                  <a:gd name="T4" fmla="*/ 21 w 134"/>
                  <a:gd name="T5" fmla="*/ 104 h 127"/>
                  <a:gd name="T6" fmla="*/ 29 w 134"/>
                  <a:gd name="T7" fmla="*/ 21 h 127"/>
                  <a:gd name="T8" fmla="*/ 112 w 134"/>
                  <a:gd name="T9" fmla="*/ 29 h 127"/>
                  <a:gd name="T10" fmla="*/ 113 w 134"/>
                  <a:gd name="T11" fmla="*/ 30 h 127"/>
                  <a:gd name="T12" fmla="*/ 105 w 134"/>
                  <a:gd name="T13" fmla="*/ 113 h 127"/>
                  <a:gd name="T14" fmla="*/ 67 w 134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7">
                    <a:moveTo>
                      <a:pt x="67" y="127"/>
                    </a:moveTo>
                    <a:cubicBezTo>
                      <a:pt x="50" y="127"/>
                      <a:pt x="34" y="120"/>
                      <a:pt x="22" y="106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0" y="79"/>
                      <a:pt x="4" y="42"/>
                      <a:pt x="29" y="21"/>
                    </a:cubicBezTo>
                    <a:cubicBezTo>
                      <a:pt x="54" y="0"/>
                      <a:pt x="91" y="4"/>
                      <a:pt x="112" y="29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34" y="55"/>
                      <a:pt x="130" y="92"/>
                      <a:pt x="105" y="113"/>
                    </a:cubicBezTo>
                    <a:cubicBezTo>
                      <a:pt x="94" y="122"/>
                      <a:pt x="81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50">
                <a:extLst>
                  <a:ext uri="{FF2B5EF4-FFF2-40B4-BE49-F238E27FC236}">
                    <a16:creationId xmlns:a16="http://schemas.microsoft.com/office/drawing/2014/main" id="{65495B66-39E7-41D9-BCBB-1E23CA28B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136"/>
                <a:ext cx="41" cy="40"/>
              </a:xfrm>
              <a:custGeom>
                <a:avLst/>
                <a:gdLst>
                  <a:gd name="T0" fmla="*/ 74 w 148"/>
                  <a:gd name="T1" fmla="*/ 143 h 143"/>
                  <a:gd name="T2" fmla="*/ 59 w 148"/>
                  <a:gd name="T3" fmla="*/ 141 h 143"/>
                  <a:gd name="T4" fmla="*/ 9 w 148"/>
                  <a:gd name="T5" fmla="*/ 60 h 143"/>
                  <a:gd name="T6" fmla="*/ 9 w 148"/>
                  <a:gd name="T7" fmla="*/ 59 h 143"/>
                  <a:gd name="T8" fmla="*/ 90 w 148"/>
                  <a:gd name="T9" fmla="*/ 9 h 143"/>
                  <a:gd name="T10" fmla="*/ 140 w 148"/>
                  <a:gd name="T11" fmla="*/ 89 h 143"/>
                  <a:gd name="T12" fmla="*/ 139 w 148"/>
                  <a:gd name="T13" fmla="*/ 91 h 143"/>
                  <a:gd name="T14" fmla="*/ 74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4" y="143"/>
                    </a:moveTo>
                    <a:cubicBezTo>
                      <a:pt x="69" y="143"/>
                      <a:pt x="64" y="142"/>
                      <a:pt x="59" y="141"/>
                    </a:cubicBezTo>
                    <a:cubicBezTo>
                      <a:pt x="22" y="132"/>
                      <a:pt x="0" y="96"/>
                      <a:pt x="9" y="60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17" y="23"/>
                      <a:pt x="54" y="0"/>
                      <a:pt x="90" y="9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9" y="91"/>
                      <a:pt x="139" y="91"/>
                      <a:pt x="139" y="91"/>
                    </a:cubicBezTo>
                    <a:cubicBezTo>
                      <a:pt x="132" y="122"/>
                      <a:pt x="105" y="143"/>
                      <a:pt x="74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151">
                <a:extLst>
                  <a:ext uri="{FF2B5EF4-FFF2-40B4-BE49-F238E27FC236}">
                    <a16:creationId xmlns:a16="http://schemas.microsoft.com/office/drawing/2014/main" id="{A1B8C253-15D8-44CA-AD89-1C43E190E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121"/>
                <a:ext cx="47" cy="44"/>
              </a:xfrm>
              <a:custGeom>
                <a:avLst/>
                <a:gdLst>
                  <a:gd name="T0" fmla="*/ 85 w 170"/>
                  <a:gd name="T1" fmla="*/ 162 h 162"/>
                  <a:gd name="T2" fmla="*/ 14 w 170"/>
                  <a:gd name="T3" fmla="*/ 110 h 162"/>
                  <a:gd name="T4" fmla="*/ 14 w 170"/>
                  <a:gd name="T5" fmla="*/ 109 h 162"/>
                  <a:gd name="T6" fmla="*/ 61 w 170"/>
                  <a:gd name="T7" fmla="*/ 14 h 162"/>
                  <a:gd name="T8" fmla="*/ 156 w 170"/>
                  <a:gd name="T9" fmla="*/ 61 h 162"/>
                  <a:gd name="T10" fmla="*/ 157 w 170"/>
                  <a:gd name="T11" fmla="*/ 62 h 162"/>
                  <a:gd name="T12" fmla="*/ 109 w 170"/>
                  <a:gd name="T13" fmla="*/ 158 h 162"/>
                  <a:gd name="T14" fmla="*/ 85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5" y="162"/>
                    </a:moveTo>
                    <a:cubicBezTo>
                      <a:pt x="54" y="162"/>
                      <a:pt x="25" y="142"/>
                      <a:pt x="14" y="110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0" y="69"/>
                      <a:pt x="22" y="27"/>
                      <a:pt x="61" y="14"/>
                    </a:cubicBezTo>
                    <a:cubicBezTo>
                      <a:pt x="100" y="0"/>
                      <a:pt x="143" y="21"/>
                      <a:pt x="156" y="61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70" y="102"/>
                      <a:pt x="149" y="144"/>
                      <a:pt x="109" y="158"/>
                    </a:cubicBezTo>
                    <a:cubicBezTo>
                      <a:pt x="101" y="160"/>
                      <a:pt x="93" y="162"/>
                      <a:pt x="85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152">
                <a:extLst>
                  <a:ext uri="{FF2B5EF4-FFF2-40B4-BE49-F238E27FC236}">
                    <a16:creationId xmlns:a16="http://schemas.microsoft.com/office/drawing/2014/main" id="{F472ED24-8100-4F3C-B8A1-9F469201D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2023"/>
                <a:ext cx="26" cy="26"/>
              </a:xfrm>
              <a:custGeom>
                <a:avLst/>
                <a:gdLst>
                  <a:gd name="T0" fmla="*/ 48 w 95"/>
                  <a:gd name="T1" fmla="*/ 92 h 92"/>
                  <a:gd name="T2" fmla="*/ 38 w 95"/>
                  <a:gd name="T3" fmla="*/ 91 h 92"/>
                  <a:gd name="T4" fmla="*/ 6 w 95"/>
                  <a:gd name="T5" fmla="*/ 39 h 92"/>
                  <a:gd name="T6" fmla="*/ 6 w 95"/>
                  <a:gd name="T7" fmla="*/ 38 h 92"/>
                  <a:gd name="T8" fmla="*/ 58 w 95"/>
                  <a:gd name="T9" fmla="*/ 6 h 92"/>
                  <a:gd name="T10" fmla="*/ 90 w 95"/>
                  <a:gd name="T11" fmla="*/ 57 h 92"/>
                  <a:gd name="T12" fmla="*/ 90 w 95"/>
                  <a:gd name="T13" fmla="*/ 58 h 92"/>
                  <a:gd name="T14" fmla="*/ 48 w 95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92">
                    <a:moveTo>
                      <a:pt x="48" y="92"/>
                    </a:moveTo>
                    <a:cubicBezTo>
                      <a:pt x="44" y="92"/>
                      <a:pt x="41" y="91"/>
                      <a:pt x="38" y="91"/>
                    </a:cubicBezTo>
                    <a:cubicBezTo>
                      <a:pt x="15" y="85"/>
                      <a:pt x="0" y="62"/>
                      <a:pt x="6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11" y="14"/>
                      <a:pt x="35" y="0"/>
                      <a:pt x="58" y="6"/>
                    </a:cubicBezTo>
                    <a:cubicBezTo>
                      <a:pt x="81" y="11"/>
                      <a:pt x="95" y="34"/>
                      <a:pt x="90" y="57"/>
                    </a:cubicBezTo>
                    <a:cubicBezTo>
                      <a:pt x="90" y="58"/>
                      <a:pt x="90" y="58"/>
                      <a:pt x="90" y="58"/>
                    </a:cubicBezTo>
                    <a:cubicBezTo>
                      <a:pt x="85" y="78"/>
                      <a:pt x="67" y="92"/>
                      <a:pt x="48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153">
                <a:extLst>
                  <a:ext uri="{FF2B5EF4-FFF2-40B4-BE49-F238E27FC236}">
                    <a16:creationId xmlns:a16="http://schemas.microsoft.com/office/drawing/2014/main" id="{8EA8A0A9-0E1A-4ED2-97E1-D9906566B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2008"/>
                <a:ext cx="38" cy="36"/>
              </a:xfrm>
              <a:custGeom>
                <a:avLst/>
                <a:gdLst>
                  <a:gd name="T0" fmla="*/ 68 w 136"/>
                  <a:gd name="T1" fmla="*/ 129 h 129"/>
                  <a:gd name="T2" fmla="*/ 11 w 136"/>
                  <a:gd name="T3" fmla="*/ 88 h 129"/>
                  <a:gd name="T4" fmla="*/ 10 w 136"/>
                  <a:gd name="T5" fmla="*/ 87 h 129"/>
                  <a:gd name="T6" fmla="*/ 48 w 136"/>
                  <a:gd name="T7" fmla="*/ 10 h 129"/>
                  <a:gd name="T8" fmla="*/ 125 w 136"/>
                  <a:gd name="T9" fmla="*/ 48 h 129"/>
                  <a:gd name="T10" fmla="*/ 125 w 136"/>
                  <a:gd name="T11" fmla="*/ 50 h 129"/>
                  <a:gd name="T12" fmla="*/ 87 w 136"/>
                  <a:gd name="T13" fmla="*/ 126 h 129"/>
                  <a:gd name="T14" fmla="*/ 68 w 136"/>
                  <a:gd name="T15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29">
                    <a:moveTo>
                      <a:pt x="68" y="129"/>
                    </a:moveTo>
                    <a:cubicBezTo>
                      <a:pt x="43" y="129"/>
                      <a:pt x="19" y="113"/>
                      <a:pt x="11" y="88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0" y="55"/>
                      <a:pt x="17" y="21"/>
                      <a:pt x="48" y="10"/>
                    </a:cubicBezTo>
                    <a:cubicBezTo>
                      <a:pt x="80" y="0"/>
                      <a:pt x="114" y="17"/>
                      <a:pt x="125" y="48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36" y="81"/>
                      <a:pt x="119" y="115"/>
                      <a:pt x="87" y="126"/>
                    </a:cubicBezTo>
                    <a:cubicBezTo>
                      <a:pt x="81" y="128"/>
                      <a:pt x="74" y="129"/>
                      <a:pt x="68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54">
                <a:extLst>
                  <a:ext uri="{FF2B5EF4-FFF2-40B4-BE49-F238E27FC236}">
                    <a16:creationId xmlns:a16="http://schemas.microsoft.com/office/drawing/2014/main" id="{85F43548-6C3B-4392-8A28-BD326799D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1900"/>
                <a:ext cx="32" cy="31"/>
              </a:xfrm>
              <a:custGeom>
                <a:avLst/>
                <a:gdLst>
                  <a:gd name="T0" fmla="*/ 58 w 116"/>
                  <a:gd name="T1" fmla="*/ 111 h 111"/>
                  <a:gd name="T2" fmla="*/ 46 w 116"/>
                  <a:gd name="T3" fmla="*/ 110 h 111"/>
                  <a:gd name="T4" fmla="*/ 7 w 116"/>
                  <a:gd name="T5" fmla="*/ 47 h 111"/>
                  <a:gd name="T6" fmla="*/ 7 w 116"/>
                  <a:gd name="T7" fmla="*/ 46 h 111"/>
                  <a:gd name="T8" fmla="*/ 70 w 116"/>
                  <a:gd name="T9" fmla="*/ 7 h 111"/>
                  <a:gd name="T10" fmla="*/ 110 w 116"/>
                  <a:gd name="T11" fmla="*/ 70 h 111"/>
                  <a:gd name="T12" fmla="*/ 109 w 116"/>
                  <a:gd name="T13" fmla="*/ 71 h 111"/>
                  <a:gd name="T14" fmla="*/ 58 w 116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1">
                    <a:moveTo>
                      <a:pt x="58" y="111"/>
                    </a:moveTo>
                    <a:cubicBezTo>
                      <a:pt x="54" y="111"/>
                      <a:pt x="50" y="111"/>
                      <a:pt x="46" y="110"/>
                    </a:cubicBezTo>
                    <a:cubicBezTo>
                      <a:pt x="18" y="103"/>
                      <a:pt x="0" y="75"/>
                      <a:pt x="7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14" y="17"/>
                      <a:pt x="42" y="0"/>
                      <a:pt x="70" y="7"/>
                    </a:cubicBezTo>
                    <a:cubicBezTo>
                      <a:pt x="99" y="13"/>
                      <a:pt x="116" y="42"/>
                      <a:pt x="110" y="70"/>
                    </a:cubicBezTo>
                    <a:cubicBezTo>
                      <a:pt x="109" y="71"/>
                      <a:pt x="109" y="71"/>
                      <a:pt x="109" y="71"/>
                    </a:cubicBezTo>
                    <a:cubicBezTo>
                      <a:pt x="104" y="95"/>
                      <a:pt x="82" y="111"/>
                      <a:pt x="58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155">
                <a:extLst>
                  <a:ext uri="{FF2B5EF4-FFF2-40B4-BE49-F238E27FC236}">
                    <a16:creationId xmlns:a16="http://schemas.microsoft.com/office/drawing/2014/main" id="{AC4034BA-6460-49DF-901C-043BEB9F2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1888"/>
                <a:ext cx="39" cy="39"/>
              </a:xfrm>
              <a:custGeom>
                <a:avLst/>
                <a:gdLst>
                  <a:gd name="T0" fmla="*/ 70 w 140"/>
                  <a:gd name="T1" fmla="*/ 140 h 140"/>
                  <a:gd name="T2" fmla="*/ 67 w 140"/>
                  <a:gd name="T3" fmla="*/ 140 h 140"/>
                  <a:gd name="T4" fmla="*/ 2 w 140"/>
                  <a:gd name="T5" fmla="*/ 69 h 140"/>
                  <a:gd name="T6" fmla="*/ 2 w 140"/>
                  <a:gd name="T7" fmla="*/ 67 h 140"/>
                  <a:gd name="T8" fmla="*/ 74 w 140"/>
                  <a:gd name="T9" fmla="*/ 2 h 140"/>
                  <a:gd name="T10" fmla="*/ 139 w 140"/>
                  <a:gd name="T11" fmla="*/ 74 h 140"/>
                  <a:gd name="T12" fmla="*/ 139 w 140"/>
                  <a:gd name="T13" fmla="*/ 75 h 140"/>
                  <a:gd name="T14" fmla="*/ 70 w 14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0">
                    <a:moveTo>
                      <a:pt x="70" y="140"/>
                    </a:moveTo>
                    <a:cubicBezTo>
                      <a:pt x="69" y="140"/>
                      <a:pt x="68" y="140"/>
                      <a:pt x="67" y="140"/>
                    </a:cubicBezTo>
                    <a:cubicBezTo>
                      <a:pt x="29" y="139"/>
                      <a:pt x="0" y="107"/>
                      <a:pt x="2" y="69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4" y="30"/>
                      <a:pt x="36" y="0"/>
                      <a:pt x="74" y="2"/>
                    </a:cubicBezTo>
                    <a:cubicBezTo>
                      <a:pt x="111" y="4"/>
                      <a:pt x="140" y="36"/>
                      <a:pt x="139" y="74"/>
                    </a:cubicBezTo>
                    <a:cubicBezTo>
                      <a:pt x="139" y="75"/>
                      <a:pt x="139" y="75"/>
                      <a:pt x="139" y="75"/>
                    </a:cubicBezTo>
                    <a:cubicBezTo>
                      <a:pt x="137" y="112"/>
                      <a:pt x="107" y="140"/>
                      <a:pt x="70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56">
                <a:extLst>
                  <a:ext uri="{FF2B5EF4-FFF2-40B4-BE49-F238E27FC236}">
                    <a16:creationId xmlns:a16="http://schemas.microsoft.com/office/drawing/2014/main" id="{6BDD133E-9EC5-42A3-9A72-2E6152CDC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771"/>
                <a:ext cx="47" cy="45"/>
              </a:xfrm>
              <a:custGeom>
                <a:avLst/>
                <a:gdLst>
                  <a:gd name="T0" fmla="*/ 84 w 168"/>
                  <a:gd name="T1" fmla="*/ 164 h 164"/>
                  <a:gd name="T2" fmla="*/ 6 w 168"/>
                  <a:gd name="T3" fmla="*/ 96 h 164"/>
                  <a:gd name="T4" fmla="*/ 6 w 168"/>
                  <a:gd name="T5" fmla="*/ 94 h 164"/>
                  <a:gd name="T6" fmla="*/ 73 w 168"/>
                  <a:gd name="T7" fmla="*/ 6 h 164"/>
                  <a:gd name="T8" fmla="*/ 162 w 168"/>
                  <a:gd name="T9" fmla="*/ 73 h 164"/>
                  <a:gd name="T10" fmla="*/ 162 w 168"/>
                  <a:gd name="T11" fmla="*/ 75 h 164"/>
                  <a:gd name="T12" fmla="*/ 95 w 168"/>
                  <a:gd name="T13" fmla="*/ 163 h 164"/>
                  <a:gd name="T14" fmla="*/ 84 w 168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4">
                    <a:moveTo>
                      <a:pt x="84" y="164"/>
                    </a:moveTo>
                    <a:cubicBezTo>
                      <a:pt x="46" y="164"/>
                      <a:pt x="12" y="135"/>
                      <a:pt x="6" y="96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0" y="51"/>
                      <a:pt x="30" y="12"/>
                      <a:pt x="73" y="6"/>
                    </a:cubicBezTo>
                    <a:cubicBezTo>
                      <a:pt x="116" y="0"/>
                      <a:pt x="156" y="30"/>
                      <a:pt x="162" y="73"/>
                    </a:cubicBezTo>
                    <a:cubicBezTo>
                      <a:pt x="162" y="75"/>
                      <a:pt x="162" y="75"/>
                      <a:pt x="162" y="75"/>
                    </a:cubicBezTo>
                    <a:cubicBezTo>
                      <a:pt x="168" y="118"/>
                      <a:pt x="138" y="157"/>
                      <a:pt x="95" y="163"/>
                    </a:cubicBezTo>
                    <a:cubicBezTo>
                      <a:pt x="91" y="164"/>
                      <a:pt x="88" y="164"/>
                      <a:pt x="84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157">
                <a:extLst>
                  <a:ext uri="{FF2B5EF4-FFF2-40B4-BE49-F238E27FC236}">
                    <a16:creationId xmlns:a16="http://schemas.microsoft.com/office/drawing/2014/main" id="{19860D8E-AA18-402E-A2E3-505813B80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1769"/>
                <a:ext cx="29" cy="30"/>
              </a:xfrm>
              <a:custGeom>
                <a:avLst/>
                <a:gdLst>
                  <a:gd name="T0" fmla="*/ 53 w 107"/>
                  <a:gd name="T1" fmla="*/ 107 h 107"/>
                  <a:gd name="T2" fmla="*/ 51 w 107"/>
                  <a:gd name="T3" fmla="*/ 107 h 107"/>
                  <a:gd name="T4" fmla="*/ 1 w 107"/>
                  <a:gd name="T5" fmla="*/ 52 h 107"/>
                  <a:gd name="T6" fmla="*/ 1 w 107"/>
                  <a:gd name="T7" fmla="*/ 51 h 107"/>
                  <a:gd name="T8" fmla="*/ 55 w 107"/>
                  <a:gd name="T9" fmla="*/ 1 h 107"/>
                  <a:gd name="T10" fmla="*/ 105 w 107"/>
                  <a:gd name="T11" fmla="*/ 56 h 107"/>
                  <a:gd name="T12" fmla="*/ 105 w 107"/>
                  <a:gd name="T13" fmla="*/ 57 h 107"/>
                  <a:gd name="T14" fmla="*/ 53 w 107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7">
                    <a:moveTo>
                      <a:pt x="53" y="107"/>
                    </a:moveTo>
                    <a:cubicBezTo>
                      <a:pt x="52" y="107"/>
                      <a:pt x="51" y="107"/>
                      <a:pt x="51" y="107"/>
                    </a:cubicBezTo>
                    <a:cubicBezTo>
                      <a:pt x="22" y="105"/>
                      <a:pt x="0" y="81"/>
                      <a:pt x="1" y="52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2" y="22"/>
                      <a:pt x="27" y="0"/>
                      <a:pt x="55" y="1"/>
                    </a:cubicBezTo>
                    <a:cubicBezTo>
                      <a:pt x="84" y="3"/>
                      <a:pt x="107" y="27"/>
                      <a:pt x="105" y="56"/>
                    </a:cubicBezTo>
                    <a:cubicBezTo>
                      <a:pt x="105" y="57"/>
                      <a:pt x="105" y="57"/>
                      <a:pt x="105" y="57"/>
                    </a:cubicBezTo>
                    <a:cubicBezTo>
                      <a:pt x="104" y="85"/>
                      <a:pt x="81" y="107"/>
                      <a:pt x="53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158">
                <a:extLst>
                  <a:ext uri="{FF2B5EF4-FFF2-40B4-BE49-F238E27FC236}">
                    <a16:creationId xmlns:a16="http://schemas.microsoft.com/office/drawing/2014/main" id="{E5EFEEEC-5FC9-48FD-B2F7-5E54D4E39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659"/>
                <a:ext cx="26" cy="25"/>
              </a:xfrm>
              <a:custGeom>
                <a:avLst/>
                <a:gdLst>
                  <a:gd name="T0" fmla="*/ 46 w 93"/>
                  <a:gd name="T1" fmla="*/ 91 h 91"/>
                  <a:gd name="T2" fmla="*/ 4 w 93"/>
                  <a:gd name="T3" fmla="*/ 54 h 91"/>
                  <a:gd name="T4" fmla="*/ 3 w 93"/>
                  <a:gd name="T5" fmla="*/ 53 h 91"/>
                  <a:gd name="T6" fmla="*/ 40 w 93"/>
                  <a:gd name="T7" fmla="*/ 4 h 91"/>
                  <a:gd name="T8" fmla="*/ 89 w 93"/>
                  <a:gd name="T9" fmla="*/ 41 h 91"/>
                  <a:gd name="T10" fmla="*/ 89 w 93"/>
                  <a:gd name="T11" fmla="*/ 42 h 91"/>
                  <a:gd name="T12" fmla="*/ 52 w 93"/>
                  <a:gd name="T13" fmla="*/ 91 h 91"/>
                  <a:gd name="T14" fmla="*/ 46 w 93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91">
                    <a:moveTo>
                      <a:pt x="46" y="91"/>
                    </a:moveTo>
                    <a:cubicBezTo>
                      <a:pt x="25" y="91"/>
                      <a:pt x="7" y="75"/>
                      <a:pt x="4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0" y="29"/>
                      <a:pt x="17" y="7"/>
                      <a:pt x="40" y="4"/>
                    </a:cubicBezTo>
                    <a:cubicBezTo>
                      <a:pt x="64" y="0"/>
                      <a:pt x="86" y="17"/>
                      <a:pt x="89" y="41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93" y="65"/>
                      <a:pt x="76" y="87"/>
                      <a:pt x="52" y="91"/>
                    </a:cubicBezTo>
                    <a:cubicBezTo>
                      <a:pt x="50" y="91"/>
                      <a:pt x="48" y="91"/>
                      <a:pt x="46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159">
                <a:extLst>
                  <a:ext uri="{FF2B5EF4-FFF2-40B4-BE49-F238E27FC236}">
                    <a16:creationId xmlns:a16="http://schemas.microsoft.com/office/drawing/2014/main" id="{56F76B5C-FBDB-496B-8B68-F8CE90358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1640"/>
                <a:ext cx="42" cy="41"/>
              </a:xfrm>
              <a:custGeom>
                <a:avLst/>
                <a:gdLst>
                  <a:gd name="T0" fmla="*/ 75 w 150"/>
                  <a:gd name="T1" fmla="*/ 150 h 150"/>
                  <a:gd name="T2" fmla="*/ 71 w 150"/>
                  <a:gd name="T3" fmla="*/ 150 h 150"/>
                  <a:gd name="T4" fmla="*/ 2 w 150"/>
                  <a:gd name="T5" fmla="*/ 73 h 150"/>
                  <a:gd name="T6" fmla="*/ 2 w 150"/>
                  <a:gd name="T7" fmla="*/ 72 h 150"/>
                  <a:gd name="T8" fmla="*/ 78 w 150"/>
                  <a:gd name="T9" fmla="*/ 2 h 150"/>
                  <a:gd name="T10" fmla="*/ 148 w 150"/>
                  <a:gd name="T11" fmla="*/ 78 h 150"/>
                  <a:gd name="T12" fmla="*/ 148 w 150"/>
                  <a:gd name="T13" fmla="*/ 80 h 150"/>
                  <a:gd name="T14" fmla="*/ 75 w 150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50">
                    <a:moveTo>
                      <a:pt x="75" y="150"/>
                    </a:moveTo>
                    <a:cubicBezTo>
                      <a:pt x="74" y="150"/>
                      <a:pt x="72" y="150"/>
                      <a:pt x="71" y="150"/>
                    </a:cubicBezTo>
                    <a:cubicBezTo>
                      <a:pt x="31" y="148"/>
                      <a:pt x="0" y="114"/>
                      <a:pt x="2" y="73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4" y="31"/>
                      <a:pt x="38" y="0"/>
                      <a:pt x="78" y="2"/>
                    </a:cubicBezTo>
                    <a:cubicBezTo>
                      <a:pt x="119" y="4"/>
                      <a:pt x="150" y="38"/>
                      <a:pt x="148" y="78"/>
                    </a:cubicBezTo>
                    <a:cubicBezTo>
                      <a:pt x="148" y="80"/>
                      <a:pt x="148" y="80"/>
                      <a:pt x="148" y="80"/>
                    </a:cubicBezTo>
                    <a:cubicBezTo>
                      <a:pt x="146" y="119"/>
                      <a:pt x="114" y="150"/>
                      <a:pt x="75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160">
                <a:extLst>
                  <a:ext uri="{FF2B5EF4-FFF2-40B4-BE49-F238E27FC236}">
                    <a16:creationId xmlns:a16="http://schemas.microsoft.com/office/drawing/2014/main" id="{A7EA78E1-C12A-4A07-B004-554E39B1D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1531"/>
                <a:ext cx="28" cy="25"/>
              </a:xfrm>
              <a:custGeom>
                <a:avLst/>
                <a:gdLst>
                  <a:gd name="T0" fmla="*/ 50 w 99"/>
                  <a:gd name="T1" fmla="*/ 93 h 93"/>
                  <a:gd name="T2" fmla="*/ 32 w 99"/>
                  <a:gd name="T3" fmla="*/ 89 h 93"/>
                  <a:gd name="T4" fmla="*/ 10 w 99"/>
                  <a:gd name="T5" fmla="*/ 32 h 93"/>
                  <a:gd name="T6" fmla="*/ 10 w 99"/>
                  <a:gd name="T7" fmla="*/ 31 h 93"/>
                  <a:gd name="T8" fmla="*/ 67 w 99"/>
                  <a:gd name="T9" fmla="*/ 9 h 93"/>
                  <a:gd name="T10" fmla="*/ 90 w 99"/>
                  <a:gd name="T11" fmla="*/ 66 h 93"/>
                  <a:gd name="T12" fmla="*/ 89 w 99"/>
                  <a:gd name="T13" fmla="*/ 67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4" y="93"/>
                      <a:pt x="38" y="92"/>
                      <a:pt x="32" y="89"/>
                    </a:cubicBezTo>
                    <a:cubicBezTo>
                      <a:pt x="10" y="80"/>
                      <a:pt x="0" y="54"/>
                      <a:pt x="10" y="32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20" y="10"/>
                      <a:pt x="46" y="0"/>
                      <a:pt x="67" y="9"/>
                    </a:cubicBezTo>
                    <a:cubicBezTo>
                      <a:pt x="89" y="19"/>
                      <a:pt x="99" y="45"/>
                      <a:pt x="90" y="66"/>
                    </a:cubicBezTo>
                    <a:cubicBezTo>
                      <a:pt x="89" y="67"/>
                      <a:pt x="89" y="67"/>
                      <a:pt x="89" y="67"/>
                    </a:cubicBezTo>
                    <a:cubicBezTo>
                      <a:pt x="82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161">
                <a:extLst>
                  <a:ext uri="{FF2B5EF4-FFF2-40B4-BE49-F238E27FC236}">
                    <a16:creationId xmlns:a16="http://schemas.microsoft.com/office/drawing/2014/main" id="{8B18B6E7-DFBF-4A81-914D-824CEECCD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1423"/>
                <a:ext cx="35" cy="34"/>
              </a:xfrm>
              <a:custGeom>
                <a:avLst/>
                <a:gdLst>
                  <a:gd name="T0" fmla="*/ 65 w 130"/>
                  <a:gd name="T1" fmla="*/ 123 h 123"/>
                  <a:gd name="T2" fmla="*/ 16 w 130"/>
                  <a:gd name="T3" fmla="*/ 94 h 123"/>
                  <a:gd name="T4" fmla="*/ 15 w 130"/>
                  <a:gd name="T5" fmla="*/ 93 h 123"/>
                  <a:gd name="T6" fmla="*/ 37 w 130"/>
                  <a:gd name="T7" fmla="*/ 16 h 123"/>
                  <a:gd name="T8" fmla="*/ 114 w 130"/>
                  <a:gd name="T9" fmla="*/ 38 h 123"/>
                  <a:gd name="T10" fmla="*/ 115 w 130"/>
                  <a:gd name="T11" fmla="*/ 39 h 123"/>
                  <a:gd name="T12" fmla="*/ 93 w 130"/>
                  <a:gd name="T13" fmla="*/ 116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5" y="123"/>
                      <a:pt x="26" y="112"/>
                      <a:pt x="16" y="94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0" y="65"/>
                      <a:pt x="10" y="31"/>
                      <a:pt x="37" y="16"/>
                    </a:cubicBezTo>
                    <a:cubicBezTo>
                      <a:pt x="64" y="0"/>
                      <a:pt x="99" y="10"/>
                      <a:pt x="114" y="38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30" y="66"/>
                      <a:pt x="120" y="100"/>
                      <a:pt x="93" y="116"/>
                    </a:cubicBezTo>
                    <a:cubicBezTo>
                      <a:pt x="84" y="120"/>
                      <a:pt x="75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162">
                <a:extLst>
                  <a:ext uri="{FF2B5EF4-FFF2-40B4-BE49-F238E27FC236}">
                    <a16:creationId xmlns:a16="http://schemas.microsoft.com/office/drawing/2014/main" id="{A606CB9E-E9C3-4100-A885-BBDA971AB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528"/>
                <a:ext cx="43" cy="40"/>
              </a:xfrm>
              <a:custGeom>
                <a:avLst/>
                <a:gdLst>
                  <a:gd name="T0" fmla="*/ 78 w 155"/>
                  <a:gd name="T1" fmla="*/ 146 h 146"/>
                  <a:gd name="T2" fmla="*/ 19 w 155"/>
                  <a:gd name="T3" fmla="*/ 111 h 146"/>
                  <a:gd name="T4" fmla="*/ 19 w 155"/>
                  <a:gd name="T5" fmla="*/ 110 h 146"/>
                  <a:gd name="T6" fmla="*/ 45 w 155"/>
                  <a:gd name="T7" fmla="*/ 18 h 146"/>
                  <a:gd name="T8" fmla="*/ 136 w 155"/>
                  <a:gd name="T9" fmla="*/ 44 h 146"/>
                  <a:gd name="T10" fmla="*/ 137 w 155"/>
                  <a:gd name="T11" fmla="*/ 46 h 146"/>
                  <a:gd name="T12" fmla="*/ 111 w 155"/>
                  <a:gd name="T13" fmla="*/ 137 h 146"/>
                  <a:gd name="T14" fmla="*/ 78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8" y="146"/>
                    </a:moveTo>
                    <a:cubicBezTo>
                      <a:pt x="55" y="146"/>
                      <a:pt x="32" y="133"/>
                      <a:pt x="19" y="111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0" y="77"/>
                      <a:pt x="12" y="36"/>
                      <a:pt x="45" y="18"/>
                    </a:cubicBezTo>
                    <a:cubicBezTo>
                      <a:pt x="77" y="0"/>
                      <a:pt x="118" y="12"/>
                      <a:pt x="136" y="44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55" y="78"/>
                      <a:pt x="144" y="119"/>
                      <a:pt x="111" y="137"/>
                    </a:cubicBezTo>
                    <a:cubicBezTo>
                      <a:pt x="100" y="143"/>
                      <a:pt x="89" y="146"/>
                      <a:pt x="78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63">
                <a:extLst>
                  <a:ext uri="{FF2B5EF4-FFF2-40B4-BE49-F238E27FC236}">
                    <a16:creationId xmlns:a16="http://schemas.microsoft.com/office/drawing/2014/main" id="{6DBDDFD6-4826-415C-B003-5B79E017A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1415"/>
                <a:ext cx="32" cy="30"/>
              </a:xfrm>
              <a:custGeom>
                <a:avLst/>
                <a:gdLst>
                  <a:gd name="T0" fmla="*/ 56 w 113"/>
                  <a:gd name="T1" fmla="*/ 107 h 107"/>
                  <a:gd name="T2" fmla="*/ 36 w 113"/>
                  <a:gd name="T3" fmla="*/ 103 h 107"/>
                  <a:gd name="T4" fmla="*/ 11 w 113"/>
                  <a:gd name="T5" fmla="*/ 37 h 107"/>
                  <a:gd name="T6" fmla="*/ 12 w 113"/>
                  <a:gd name="T7" fmla="*/ 36 h 107"/>
                  <a:gd name="T8" fmla="*/ 77 w 113"/>
                  <a:gd name="T9" fmla="*/ 11 h 107"/>
                  <a:gd name="T10" fmla="*/ 102 w 113"/>
                  <a:gd name="T11" fmla="*/ 76 h 107"/>
                  <a:gd name="T12" fmla="*/ 102 w 113"/>
                  <a:gd name="T13" fmla="*/ 77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50" y="107"/>
                      <a:pt x="43" y="105"/>
                      <a:pt x="36" y="103"/>
                    </a:cubicBezTo>
                    <a:cubicBezTo>
                      <a:pt x="12" y="92"/>
                      <a:pt x="0" y="62"/>
                      <a:pt x="11" y="37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23" y="12"/>
                      <a:pt x="52" y="0"/>
                      <a:pt x="77" y="11"/>
                    </a:cubicBezTo>
                    <a:cubicBezTo>
                      <a:pt x="102" y="22"/>
                      <a:pt x="113" y="51"/>
                      <a:pt x="102" y="76"/>
                    </a:cubicBezTo>
                    <a:cubicBezTo>
                      <a:pt x="102" y="77"/>
                      <a:pt x="102" y="77"/>
                      <a:pt x="102" y="77"/>
                    </a:cubicBezTo>
                    <a:cubicBezTo>
                      <a:pt x="93" y="96"/>
                      <a:pt x="75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64">
                <a:extLst>
                  <a:ext uri="{FF2B5EF4-FFF2-40B4-BE49-F238E27FC236}">
                    <a16:creationId xmlns:a16="http://schemas.microsoft.com/office/drawing/2014/main" id="{FB968FA7-4FD2-4D25-BD1C-563977270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314"/>
                <a:ext cx="37" cy="35"/>
              </a:xfrm>
              <a:custGeom>
                <a:avLst/>
                <a:gdLst>
                  <a:gd name="T0" fmla="*/ 68 w 134"/>
                  <a:gd name="T1" fmla="*/ 126 h 126"/>
                  <a:gd name="T2" fmla="*/ 17 w 134"/>
                  <a:gd name="T3" fmla="*/ 96 h 126"/>
                  <a:gd name="T4" fmla="*/ 16 w 134"/>
                  <a:gd name="T5" fmla="*/ 95 h 126"/>
                  <a:gd name="T6" fmla="*/ 39 w 134"/>
                  <a:gd name="T7" fmla="*/ 16 h 126"/>
                  <a:gd name="T8" fmla="*/ 118 w 134"/>
                  <a:gd name="T9" fmla="*/ 39 h 126"/>
                  <a:gd name="T10" fmla="*/ 119 w 134"/>
                  <a:gd name="T11" fmla="*/ 40 h 126"/>
                  <a:gd name="T12" fmla="*/ 96 w 134"/>
                  <a:gd name="T13" fmla="*/ 119 h 126"/>
                  <a:gd name="T14" fmla="*/ 68 w 134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6">
                    <a:moveTo>
                      <a:pt x="68" y="126"/>
                    </a:moveTo>
                    <a:cubicBezTo>
                      <a:pt x="47" y="126"/>
                      <a:pt x="27" y="116"/>
                      <a:pt x="17" y="96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0" y="67"/>
                      <a:pt x="10" y="32"/>
                      <a:pt x="39" y="16"/>
                    </a:cubicBezTo>
                    <a:cubicBezTo>
                      <a:pt x="67" y="0"/>
                      <a:pt x="102" y="10"/>
                      <a:pt x="118" y="39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34" y="68"/>
                      <a:pt x="124" y="103"/>
                      <a:pt x="96" y="119"/>
                    </a:cubicBezTo>
                    <a:cubicBezTo>
                      <a:pt x="87" y="124"/>
                      <a:pt x="77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165">
                <a:extLst>
                  <a:ext uri="{FF2B5EF4-FFF2-40B4-BE49-F238E27FC236}">
                    <a16:creationId xmlns:a16="http://schemas.microsoft.com/office/drawing/2014/main" id="{98E98264-CA27-4B68-8DCE-6D8CF3D16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308"/>
                <a:ext cx="29" cy="28"/>
              </a:xfrm>
              <a:custGeom>
                <a:avLst/>
                <a:gdLst>
                  <a:gd name="T0" fmla="*/ 53 w 107"/>
                  <a:gd name="T1" fmla="*/ 103 h 103"/>
                  <a:gd name="T2" fmla="*/ 19 w 107"/>
                  <a:gd name="T3" fmla="*/ 89 h 103"/>
                  <a:gd name="T4" fmla="*/ 19 w 107"/>
                  <a:gd name="T5" fmla="*/ 20 h 103"/>
                  <a:gd name="T6" fmla="*/ 20 w 107"/>
                  <a:gd name="T7" fmla="*/ 19 h 103"/>
                  <a:gd name="T8" fmla="*/ 88 w 107"/>
                  <a:gd name="T9" fmla="*/ 19 h 103"/>
                  <a:gd name="T10" fmla="*/ 88 w 107"/>
                  <a:gd name="T11" fmla="*/ 88 h 103"/>
                  <a:gd name="T12" fmla="*/ 87 w 107"/>
                  <a:gd name="T13" fmla="*/ 89 h 103"/>
                  <a:gd name="T14" fmla="*/ 53 w 107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3">
                    <a:moveTo>
                      <a:pt x="53" y="103"/>
                    </a:moveTo>
                    <a:cubicBezTo>
                      <a:pt x="41" y="103"/>
                      <a:pt x="28" y="98"/>
                      <a:pt x="19" y="89"/>
                    </a:cubicBezTo>
                    <a:cubicBezTo>
                      <a:pt x="0" y="70"/>
                      <a:pt x="0" y="39"/>
                      <a:pt x="19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39" y="1"/>
                      <a:pt x="69" y="0"/>
                      <a:pt x="88" y="19"/>
                    </a:cubicBezTo>
                    <a:cubicBezTo>
                      <a:pt x="107" y="38"/>
                      <a:pt x="107" y="69"/>
                      <a:pt x="88" y="88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78" y="98"/>
                      <a:pt x="66" y="103"/>
                      <a:pt x="53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66">
                <a:extLst>
                  <a:ext uri="{FF2B5EF4-FFF2-40B4-BE49-F238E27FC236}">
                    <a16:creationId xmlns:a16="http://schemas.microsoft.com/office/drawing/2014/main" id="{CF28CD22-4F19-4F38-B73A-3F5C282BB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224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24 w 106"/>
                  <a:gd name="T3" fmla="*/ 89 h 100"/>
                  <a:gd name="T4" fmla="*/ 23 w 106"/>
                  <a:gd name="T5" fmla="*/ 88 h 100"/>
                  <a:gd name="T6" fmla="*/ 17 w 106"/>
                  <a:gd name="T7" fmla="*/ 22 h 100"/>
                  <a:gd name="T8" fmla="*/ 83 w 106"/>
                  <a:gd name="T9" fmla="*/ 16 h 100"/>
                  <a:gd name="T10" fmla="*/ 83 w 106"/>
                  <a:gd name="T11" fmla="*/ 17 h 100"/>
                  <a:gd name="T12" fmla="*/ 90 w 106"/>
                  <a:gd name="T13" fmla="*/ 83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3" y="100"/>
                      <a:pt x="32" y="96"/>
                      <a:pt x="24" y="89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3" y="72"/>
                      <a:pt x="0" y="42"/>
                      <a:pt x="17" y="22"/>
                    </a:cubicBezTo>
                    <a:cubicBezTo>
                      <a:pt x="33" y="3"/>
                      <a:pt x="63" y="0"/>
                      <a:pt x="83" y="16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103" y="34"/>
                      <a:pt x="106" y="63"/>
                      <a:pt x="90" y="83"/>
                    </a:cubicBezTo>
                    <a:cubicBezTo>
                      <a:pt x="80" y="94"/>
                      <a:pt x="67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167">
                <a:extLst>
                  <a:ext uri="{FF2B5EF4-FFF2-40B4-BE49-F238E27FC236}">
                    <a16:creationId xmlns:a16="http://schemas.microsoft.com/office/drawing/2014/main" id="{38B691D9-69BA-4639-B5F2-40254BDC1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1216"/>
                <a:ext cx="38" cy="37"/>
              </a:xfrm>
              <a:custGeom>
                <a:avLst/>
                <a:gdLst>
                  <a:gd name="T0" fmla="*/ 69 w 139"/>
                  <a:gd name="T1" fmla="*/ 133 h 133"/>
                  <a:gd name="T2" fmla="*/ 24 w 139"/>
                  <a:gd name="T3" fmla="*/ 114 h 133"/>
                  <a:gd name="T4" fmla="*/ 24 w 139"/>
                  <a:gd name="T5" fmla="*/ 26 h 133"/>
                  <a:gd name="T6" fmla="*/ 25 w 139"/>
                  <a:gd name="T7" fmla="*/ 24 h 133"/>
                  <a:gd name="T8" fmla="*/ 114 w 139"/>
                  <a:gd name="T9" fmla="*/ 25 h 133"/>
                  <a:gd name="T10" fmla="*/ 114 w 139"/>
                  <a:gd name="T11" fmla="*/ 113 h 133"/>
                  <a:gd name="T12" fmla="*/ 113 w 139"/>
                  <a:gd name="T13" fmla="*/ 115 h 133"/>
                  <a:gd name="T14" fmla="*/ 69 w 139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3">
                    <a:moveTo>
                      <a:pt x="69" y="133"/>
                    </a:moveTo>
                    <a:cubicBezTo>
                      <a:pt x="53" y="133"/>
                      <a:pt x="36" y="127"/>
                      <a:pt x="24" y="114"/>
                    </a:cubicBezTo>
                    <a:cubicBezTo>
                      <a:pt x="0" y="90"/>
                      <a:pt x="0" y="50"/>
                      <a:pt x="24" y="26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50" y="0"/>
                      <a:pt x="90" y="0"/>
                      <a:pt x="114" y="25"/>
                    </a:cubicBezTo>
                    <a:cubicBezTo>
                      <a:pt x="139" y="49"/>
                      <a:pt x="139" y="89"/>
                      <a:pt x="114" y="113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01" y="127"/>
                      <a:pt x="85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68">
                <a:extLst>
                  <a:ext uri="{FF2B5EF4-FFF2-40B4-BE49-F238E27FC236}">
                    <a16:creationId xmlns:a16="http://schemas.microsoft.com/office/drawing/2014/main" id="{ED2018CF-1166-489A-9AC3-A06E15839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138"/>
                <a:ext cx="43" cy="40"/>
              </a:xfrm>
              <a:custGeom>
                <a:avLst/>
                <a:gdLst>
                  <a:gd name="T0" fmla="*/ 78 w 156"/>
                  <a:gd name="T1" fmla="*/ 147 h 147"/>
                  <a:gd name="T2" fmla="*/ 34 w 156"/>
                  <a:gd name="T3" fmla="*/ 131 h 147"/>
                  <a:gd name="T4" fmla="*/ 33 w 156"/>
                  <a:gd name="T5" fmla="*/ 130 h 147"/>
                  <a:gd name="T6" fmla="*/ 24 w 156"/>
                  <a:gd name="T7" fmla="*/ 33 h 147"/>
                  <a:gd name="T8" fmla="*/ 121 w 156"/>
                  <a:gd name="T9" fmla="*/ 24 h 147"/>
                  <a:gd name="T10" fmla="*/ 122 w 156"/>
                  <a:gd name="T11" fmla="*/ 25 h 147"/>
                  <a:gd name="T12" fmla="*/ 131 w 156"/>
                  <a:gd name="T13" fmla="*/ 122 h 147"/>
                  <a:gd name="T14" fmla="*/ 78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8" y="147"/>
                    </a:moveTo>
                    <a:cubicBezTo>
                      <a:pt x="63" y="147"/>
                      <a:pt x="47" y="142"/>
                      <a:pt x="34" y="131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4" y="106"/>
                      <a:pt x="0" y="62"/>
                      <a:pt x="24" y="33"/>
                    </a:cubicBezTo>
                    <a:cubicBezTo>
                      <a:pt x="49" y="4"/>
                      <a:pt x="92" y="0"/>
                      <a:pt x="121" y="24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52" y="50"/>
                      <a:pt x="156" y="93"/>
                      <a:pt x="131" y="122"/>
                    </a:cubicBezTo>
                    <a:cubicBezTo>
                      <a:pt x="118" y="139"/>
                      <a:pt x="98" y="147"/>
                      <a:pt x="78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169">
                <a:extLst>
                  <a:ext uri="{FF2B5EF4-FFF2-40B4-BE49-F238E27FC236}">
                    <a16:creationId xmlns:a16="http://schemas.microsoft.com/office/drawing/2014/main" id="{2B9883E5-AD16-4918-BE37-30FEDD7D1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1132"/>
                <a:ext cx="31" cy="30"/>
              </a:xfrm>
              <a:custGeom>
                <a:avLst/>
                <a:gdLst>
                  <a:gd name="T0" fmla="*/ 57 w 115"/>
                  <a:gd name="T1" fmla="*/ 109 h 109"/>
                  <a:gd name="T2" fmla="*/ 21 w 115"/>
                  <a:gd name="T3" fmla="*/ 94 h 109"/>
                  <a:gd name="T4" fmla="*/ 21 w 115"/>
                  <a:gd name="T5" fmla="*/ 21 h 109"/>
                  <a:gd name="T6" fmla="*/ 22 w 115"/>
                  <a:gd name="T7" fmla="*/ 20 h 109"/>
                  <a:gd name="T8" fmla="*/ 95 w 115"/>
                  <a:gd name="T9" fmla="*/ 20 h 109"/>
                  <a:gd name="T10" fmla="*/ 95 w 115"/>
                  <a:gd name="T11" fmla="*/ 93 h 109"/>
                  <a:gd name="T12" fmla="*/ 94 w 115"/>
                  <a:gd name="T13" fmla="*/ 94 h 109"/>
                  <a:gd name="T14" fmla="*/ 57 w 115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5" h="109">
                    <a:moveTo>
                      <a:pt x="57" y="109"/>
                    </a:moveTo>
                    <a:cubicBezTo>
                      <a:pt x="44" y="109"/>
                      <a:pt x="31" y="104"/>
                      <a:pt x="21" y="94"/>
                    </a:cubicBezTo>
                    <a:cubicBezTo>
                      <a:pt x="1" y="74"/>
                      <a:pt x="0" y="41"/>
                      <a:pt x="21" y="21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0"/>
                      <a:pt x="75" y="0"/>
                      <a:pt x="95" y="20"/>
                    </a:cubicBezTo>
                    <a:cubicBezTo>
                      <a:pt x="115" y="40"/>
                      <a:pt x="115" y="73"/>
                      <a:pt x="95" y="93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84" y="104"/>
                      <a:pt x="7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70">
                <a:extLst>
                  <a:ext uri="{FF2B5EF4-FFF2-40B4-BE49-F238E27FC236}">
                    <a16:creationId xmlns:a16="http://schemas.microsoft.com/office/drawing/2014/main" id="{9EDB2559-9696-4A1D-9484-6F6AEE9FC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1059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18 w 181"/>
                  <a:gd name="T3" fmla="*/ 123 h 170"/>
                  <a:gd name="T4" fmla="*/ 58 w 181"/>
                  <a:gd name="T5" fmla="*/ 19 h 170"/>
                  <a:gd name="T6" fmla="*/ 60 w 181"/>
                  <a:gd name="T7" fmla="*/ 18 h 170"/>
                  <a:gd name="T8" fmla="*/ 164 w 181"/>
                  <a:gd name="T9" fmla="*/ 58 h 170"/>
                  <a:gd name="T10" fmla="*/ 123 w 181"/>
                  <a:gd name="T11" fmla="*/ 162 h 170"/>
                  <a:gd name="T12" fmla="*/ 122 w 181"/>
                  <a:gd name="T13" fmla="*/ 16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0" y="170"/>
                      <a:pt x="31" y="152"/>
                      <a:pt x="18" y="123"/>
                    </a:cubicBezTo>
                    <a:cubicBezTo>
                      <a:pt x="0" y="83"/>
                      <a:pt x="18" y="36"/>
                      <a:pt x="58" y="19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99" y="0"/>
                      <a:pt x="146" y="18"/>
                      <a:pt x="164" y="58"/>
                    </a:cubicBezTo>
                    <a:cubicBezTo>
                      <a:pt x="181" y="98"/>
                      <a:pt x="163" y="145"/>
                      <a:pt x="123" y="162"/>
                    </a:cubicBezTo>
                    <a:cubicBezTo>
                      <a:pt x="122" y="163"/>
                      <a:pt x="122" y="163"/>
                      <a:pt x="122" y="163"/>
                    </a:cubicBezTo>
                    <a:cubicBezTo>
                      <a:pt x="111" y="168"/>
                      <a:pt x="101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171">
                <a:extLst>
                  <a:ext uri="{FF2B5EF4-FFF2-40B4-BE49-F238E27FC236}">
                    <a16:creationId xmlns:a16="http://schemas.microsoft.com/office/drawing/2014/main" id="{306858DA-56D1-44B7-9994-52DA42AE6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1055"/>
                <a:ext cx="50" cy="48"/>
              </a:xfrm>
              <a:custGeom>
                <a:avLst/>
                <a:gdLst>
                  <a:gd name="T0" fmla="*/ 92 w 182"/>
                  <a:gd name="T1" fmla="*/ 172 h 172"/>
                  <a:gd name="T2" fmla="*/ 41 w 182"/>
                  <a:gd name="T3" fmla="*/ 153 h 172"/>
                  <a:gd name="T4" fmla="*/ 39 w 182"/>
                  <a:gd name="T5" fmla="*/ 152 h 172"/>
                  <a:gd name="T6" fmla="*/ 29 w 182"/>
                  <a:gd name="T7" fmla="*/ 39 h 172"/>
                  <a:gd name="T8" fmla="*/ 142 w 182"/>
                  <a:gd name="T9" fmla="*/ 28 h 172"/>
                  <a:gd name="T10" fmla="*/ 143 w 182"/>
                  <a:gd name="T11" fmla="*/ 29 h 172"/>
                  <a:gd name="T12" fmla="*/ 154 w 182"/>
                  <a:gd name="T13" fmla="*/ 143 h 172"/>
                  <a:gd name="T14" fmla="*/ 92 w 182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172">
                    <a:moveTo>
                      <a:pt x="92" y="172"/>
                    </a:moveTo>
                    <a:cubicBezTo>
                      <a:pt x="74" y="172"/>
                      <a:pt x="56" y="166"/>
                      <a:pt x="41" y="153"/>
                    </a:cubicBezTo>
                    <a:cubicBezTo>
                      <a:pt x="39" y="152"/>
                      <a:pt x="39" y="152"/>
                      <a:pt x="39" y="152"/>
                    </a:cubicBezTo>
                    <a:cubicBezTo>
                      <a:pt x="5" y="124"/>
                      <a:pt x="0" y="73"/>
                      <a:pt x="29" y="39"/>
                    </a:cubicBezTo>
                    <a:cubicBezTo>
                      <a:pt x="57" y="4"/>
                      <a:pt x="108" y="0"/>
                      <a:pt x="142" y="28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78" y="58"/>
                      <a:pt x="182" y="108"/>
                      <a:pt x="154" y="143"/>
                    </a:cubicBezTo>
                    <a:cubicBezTo>
                      <a:pt x="138" y="162"/>
                      <a:pt x="115" y="172"/>
                      <a:pt x="92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72">
                <a:extLst>
                  <a:ext uri="{FF2B5EF4-FFF2-40B4-BE49-F238E27FC236}">
                    <a16:creationId xmlns:a16="http://schemas.microsoft.com/office/drawing/2014/main" id="{3C7219E0-B001-4E61-94ED-6C60C4325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019"/>
                <a:ext cx="39" cy="37"/>
              </a:xfrm>
              <a:custGeom>
                <a:avLst/>
                <a:gdLst>
                  <a:gd name="T0" fmla="*/ 70 w 140"/>
                  <a:gd name="T1" fmla="*/ 132 h 132"/>
                  <a:gd name="T2" fmla="*/ 51 w 140"/>
                  <a:gd name="T3" fmla="*/ 128 h 132"/>
                  <a:gd name="T4" fmla="*/ 50 w 140"/>
                  <a:gd name="T5" fmla="*/ 128 h 132"/>
                  <a:gd name="T6" fmla="*/ 11 w 140"/>
                  <a:gd name="T7" fmla="*/ 50 h 132"/>
                  <a:gd name="T8" fmla="*/ 89 w 140"/>
                  <a:gd name="T9" fmla="*/ 11 h 132"/>
                  <a:gd name="T10" fmla="*/ 90 w 140"/>
                  <a:gd name="T11" fmla="*/ 11 h 132"/>
                  <a:gd name="T12" fmla="*/ 129 w 140"/>
                  <a:gd name="T13" fmla="*/ 89 h 132"/>
                  <a:gd name="T14" fmla="*/ 70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0" y="132"/>
                    </a:moveTo>
                    <a:cubicBezTo>
                      <a:pt x="64" y="132"/>
                      <a:pt x="57" y="131"/>
                      <a:pt x="51" y="128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17" y="117"/>
                      <a:pt x="0" y="82"/>
                      <a:pt x="11" y="50"/>
                    </a:cubicBezTo>
                    <a:cubicBezTo>
                      <a:pt x="21" y="18"/>
                      <a:pt x="56" y="0"/>
                      <a:pt x="89" y="11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122" y="22"/>
                      <a:pt x="140" y="57"/>
                      <a:pt x="129" y="89"/>
                    </a:cubicBezTo>
                    <a:cubicBezTo>
                      <a:pt x="120" y="115"/>
                      <a:pt x="9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173">
                <a:extLst>
                  <a:ext uri="{FF2B5EF4-FFF2-40B4-BE49-F238E27FC236}">
                    <a16:creationId xmlns:a16="http://schemas.microsoft.com/office/drawing/2014/main" id="{9AAF0283-4FA9-4A45-A4D8-5280E636D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1019"/>
                <a:ext cx="31" cy="29"/>
              </a:xfrm>
              <a:custGeom>
                <a:avLst/>
                <a:gdLst>
                  <a:gd name="T0" fmla="*/ 56 w 112"/>
                  <a:gd name="T1" fmla="*/ 105 h 105"/>
                  <a:gd name="T2" fmla="*/ 11 w 112"/>
                  <a:gd name="T3" fmla="*/ 76 h 105"/>
                  <a:gd name="T4" fmla="*/ 36 w 112"/>
                  <a:gd name="T5" fmla="*/ 11 h 105"/>
                  <a:gd name="T6" fmla="*/ 37 w 112"/>
                  <a:gd name="T7" fmla="*/ 11 h 105"/>
                  <a:gd name="T8" fmla="*/ 101 w 112"/>
                  <a:gd name="T9" fmla="*/ 36 h 105"/>
                  <a:gd name="T10" fmla="*/ 76 w 112"/>
                  <a:gd name="T11" fmla="*/ 100 h 105"/>
                  <a:gd name="T12" fmla="*/ 75 w 112"/>
                  <a:gd name="T13" fmla="*/ 101 h 105"/>
                  <a:gd name="T14" fmla="*/ 56 w 112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05">
                    <a:moveTo>
                      <a:pt x="56" y="105"/>
                    </a:moveTo>
                    <a:cubicBezTo>
                      <a:pt x="37" y="105"/>
                      <a:pt x="19" y="94"/>
                      <a:pt x="11" y="76"/>
                    </a:cubicBezTo>
                    <a:cubicBezTo>
                      <a:pt x="0" y="51"/>
                      <a:pt x="11" y="22"/>
                      <a:pt x="36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62" y="0"/>
                      <a:pt x="90" y="11"/>
                      <a:pt x="101" y="36"/>
                    </a:cubicBezTo>
                    <a:cubicBezTo>
                      <a:pt x="112" y="61"/>
                      <a:pt x="101" y="89"/>
                      <a:pt x="76" y="100"/>
                    </a:cubicBezTo>
                    <a:cubicBezTo>
                      <a:pt x="75" y="101"/>
                      <a:pt x="75" y="101"/>
                      <a:pt x="75" y="101"/>
                    </a:cubicBezTo>
                    <a:cubicBezTo>
                      <a:pt x="69" y="103"/>
                      <a:pt x="62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174">
                <a:extLst>
                  <a:ext uri="{FF2B5EF4-FFF2-40B4-BE49-F238E27FC236}">
                    <a16:creationId xmlns:a16="http://schemas.microsoft.com/office/drawing/2014/main" id="{7343ECB3-4F97-4FB4-AA55-FEE39A7C1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980"/>
                <a:ext cx="38" cy="36"/>
              </a:xfrm>
              <a:custGeom>
                <a:avLst/>
                <a:gdLst>
                  <a:gd name="T0" fmla="*/ 69 w 137"/>
                  <a:gd name="T1" fmla="*/ 128 h 128"/>
                  <a:gd name="T2" fmla="*/ 50 w 137"/>
                  <a:gd name="T3" fmla="*/ 124 h 128"/>
                  <a:gd name="T4" fmla="*/ 49 w 137"/>
                  <a:gd name="T5" fmla="*/ 124 h 128"/>
                  <a:gd name="T6" fmla="*/ 11 w 137"/>
                  <a:gd name="T7" fmla="*/ 48 h 128"/>
                  <a:gd name="T8" fmla="*/ 87 w 137"/>
                  <a:gd name="T9" fmla="*/ 10 h 128"/>
                  <a:gd name="T10" fmla="*/ 88 w 137"/>
                  <a:gd name="T11" fmla="*/ 11 h 128"/>
                  <a:gd name="T12" fmla="*/ 126 w 137"/>
                  <a:gd name="T13" fmla="*/ 87 h 128"/>
                  <a:gd name="T14" fmla="*/ 69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9" y="128"/>
                    </a:moveTo>
                    <a:cubicBezTo>
                      <a:pt x="63" y="128"/>
                      <a:pt x="56" y="127"/>
                      <a:pt x="50" y="124"/>
                    </a:cubicBezTo>
                    <a:cubicBezTo>
                      <a:pt x="49" y="124"/>
                      <a:pt x="49" y="124"/>
                      <a:pt x="49" y="124"/>
                    </a:cubicBezTo>
                    <a:cubicBezTo>
                      <a:pt x="17" y="113"/>
                      <a:pt x="0" y="79"/>
                      <a:pt x="11" y="48"/>
                    </a:cubicBezTo>
                    <a:cubicBezTo>
                      <a:pt x="21" y="17"/>
                      <a:pt x="55" y="0"/>
                      <a:pt x="87" y="10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120" y="21"/>
                      <a:pt x="137" y="55"/>
                      <a:pt x="126" y="87"/>
                    </a:cubicBezTo>
                    <a:cubicBezTo>
                      <a:pt x="117" y="112"/>
                      <a:pt x="94" y="128"/>
                      <a:pt x="69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75">
                <a:extLst>
                  <a:ext uri="{FF2B5EF4-FFF2-40B4-BE49-F238E27FC236}">
                    <a16:creationId xmlns:a16="http://schemas.microsoft.com/office/drawing/2014/main" id="{1A255BCF-0BD4-4BE0-817F-BEC637CC6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975"/>
                <a:ext cx="29" cy="29"/>
              </a:xfrm>
              <a:custGeom>
                <a:avLst/>
                <a:gdLst>
                  <a:gd name="T0" fmla="*/ 53 w 107"/>
                  <a:gd name="T1" fmla="*/ 105 h 105"/>
                  <a:gd name="T2" fmla="*/ 1 w 107"/>
                  <a:gd name="T3" fmla="*/ 55 h 105"/>
                  <a:gd name="T4" fmla="*/ 50 w 107"/>
                  <a:gd name="T5" fmla="*/ 1 h 105"/>
                  <a:gd name="T6" fmla="*/ 51 w 107"/>
                  <a:gd name="T7" fmla="*/ 1 h 105"/>
                  <a:gd name="T8" fmla="*/ 106 w 107"/>
                  <a:gd name="T9" fmla="*/ 51 h 105"/>
                  <a:gd name="T10" fmla="*/ 56 w 107"/>
                  <a:gd name="T11" fmla="*/ 105 h 105"/>
                  <a:gd name="T12" fmla="*/ 55 w 107"/>
                  <a:gd name="T13" fmla="*/ 105 h 105"/>
                  <a:gd name="T14" fmla="*/ 53 w 107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5">
                    <a:moveTo>
                      <a:pt x="53" y="105"/>
                    </a:moveTo>
                    <a:cubicBezTo>
                      <a:pt x="25" y="105"/>
                      <a:pt x="2" y="83"/>
                      <a:pt x="1" y="55"/>
                    </a:cubicBezTo>
                    <a:cubicBezTo>
                      <a:pt x="0" y="27"/>
                      <a:pt x="22" y="3"/>
                      <a:pt x="50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80" y="0"/>
                      <a:pt x="104" y="22"/>
                      <a:pt x="106" y="51"/>
                    </a:cubicBezTo>
                    <a:cubicBezTo>
                      <a:pt x="107" y="79"/>
                      <a:pt x="85" y="103"/>
                      <a:pt x="56" y="105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4" y="105"/>
                      <a:pt x="53" y="105"/>
                      <a:pt x="53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176">
                <a:extLst>
                  <a:ext uri="{FF2B5EF4-FFF2-40B4-BE49-F238E27FC236}">
                    <a16:creationId xmlns:a16="http://schemas.microsoft.com/office/drawing/2014/main" id="{30840A82-2259-4D6B-A27B-8C576702F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963"/>
                <a:ext cx="42" cy="41"/>
              </a:xfrm>
              <a:custGeom>
                <a:avLst/>
                <a:gdLst>
                  <a:gd name="T0" fmla="*/ 75 w 151"/>
                  <a:gd name="T1" fmla="*/ 147 h 147"/>
                  <a:gd name="T2" fmla="*/ 2 w 151"/>
                  <a:gd name="T3" fmla="*/ 78 h 147"/>
                  <a:gd name="T4" fmla="*/ 71 w 151"/>
                  <a:gd name="T5" fmla="*/ 2 h 147"/>
                  <a:gd name="T6" fmla="*/ 73 w 151"/>
                  <a:gd name="T7" fmla="*/ 2 h 147"/>
                  <a:gd name="T8" fmla="*/ 149 w 151"/>
                  <a:gd name="T9" fmla="*/ 71 h 147"/>
                  <a:gd name="T10" fmla="*/ 80 w 151"/>
                  <a:gd name="T11" fmla="*/ 147 h 147"/>
                  <a:gd name="T12" fmla="*/ 78 w 151"/>
                  <a:gd name="T13" fmla="*/ 147 h 147"/>
                  <a:gd name="T14" fmla="*/ 75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5" y="147"/>
                    </a:moveTo>
                    <a:cubicBezTo>
                      <a:pt x="36" y="147"/>
                      <a:pt x="4" y="117"/>
                      <a:pt x="2" y="78"/>
                    </a:cubicBezTo>
                    <a:cubicBezTo>
                      <a:pt x="0" y="38"/>
                      <a:pt x="31" y="4"/>
                      <a:pt x="71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113" y="0"/>
                      <a:pt x="147" y="31"/>
                      <a:pt x="149" y="71"/>
                    </a:cubicBezTo>
                    <a:cubicBezTo>
                      <a:pt x="151" y="111"/>
                      <a:pt x="120" y="145"/>
                      <a:pt x="80" y="147"/>
                    </a:cubicBezTo>
                    <a:cubicBezTo>
                      <a:pt x="78" y="147"/>
                      <a:pt x="78" y="147"/>
                      <a:pt x="78" y="147"/>
                    </a:cubicBezTo>
                    <a:cubicBezTo>
                      <a:pt x="77" y="147"/>
                      <a:pt x="76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77">
                <a:extLst>
                  <a:ext uri="{FF2B5EF4-FFF2-40B4-BE49-F238E27FC236}">
                    <a16:creationId xmlns:a16="http://schemas.microsoft.com/office/drawing/2014/main" id="{35266D15-48AF-46BD-AFEB-4689BAD6C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965"/>
                <a:ext cx="27" cy="27"/>
              </a:xfrm>
              <a:custGeom>
                <a:avLst/>
                <a:gdLst>
                  <a:gd name="T0" fmla="*/ 49 w 99"/>
                  <a:gd name="T1" fmla="*/ 96 h 96"/>
                  <a:gd name="T2" fmla="*/ 1 w 99"/>
                  <a:gd name="T3" fmla="*/ 50 h 96"/>
                  <a:gd name="T4" fmla="*/ 47 w 99"/>
                  <a:gd name="T5" fmla="*/ 0 h 96"/>
                  <a:gd name="T6" fmla="*/ 48 w 99"/>
                  <a:gd name="T7" fmla="*/ 0 h 96"/>
                  <a:gd name="T8" fmla="*/ 50 w 99"/>
                  <a:gd name="T9" fmla="*/ 0 h 96"/>
                  <a:gd name="T10" fmla="*/ 98 w 99"/>
                  <a:gd name="T11" fmla="*/ 46 h 96"/>
                  <a:gd name="T12" fmla="*/ 52 w 99"/>
                  <a:gd name="T13" fmla="*/ 96 h 96"/>
                  <a:gd name="T14" fmla="*/ 51 w 99"/>
                  <a:gd name="T15" fmla="*/ 96 h 96"/>
                  <a:gd name="T16" fmla="*/ 49 w 99"/>
                  <a:gd name="T17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96">
                    <a:moveTo>
                      <a:pt x="49" y="96"/>
                    </a:moveTo>
                    <a:cubicBezTo>
                      <a:pt x="24" y="96"/>
                      <a:pt x="2" y="76"/>
                      <a:pt x="1" y="50"/>
                    </a:cubicBezTo>
                    <a:cubicBezTo>
                      <a:pt x="0" y="24"/>
                      <a:pt x="20" y="1"/>
                      <a:pt x="47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0"/>
                      <a:pt x="49" y="0"/>
                      <a:pt x="50" y="0"/>
                    </a:cubicBezTo>
                    <a:cubicBezTo>
                      <a:pt x="76" y="0"/>
                      <a:pt x="97" y="20"/>
                      <a:pt x="98" y="46"/>
                    </a:cubicBezTo>
                    <a:cubicBezTo>
                      <a:pt x="99" y="72"/>
                      <a:pt x="79" y="95"/>
                      <a:pt x="52" y="96"/>
                    </a:cubicBezTo>
                    <a:cubicBezTo>
                      <a:pt x="51" y="96"/>
                      <a:pt x="51" y="96"/>
                      <a:pt x="51" y="96"/>
                    </a:cubicBezTo>
                    <a:cubicBezTo>
                      <a:pt x="50" y="96"/>
                      <a:pt x="50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78">
                <a:extLst>
                  <a:ext uri="{FF2B5EF4-FFF2-40B4-BE49-F238E27FC236}">
                    <a16:creationId xmlns:a16="http://schemas.microsoft.com/office/drawing/2014/main" id="{2021E60A-A394-40E7-BAAA-9C10C080E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2684"/>
                <a:ext cx="43" cy="41"/>
              </a:xfrm>
              <a:custGeom>
                <a:avLst/>
                <a:gdLst>
                  <a:gd name="T0" fmla="*/ 76 w 154"/>
                  <a:gd name="T1" fmla="*/ 151 h 151"/>
                  <a:gd name="T2" fmla="*/ 0 w 154"/>
                  <a:gd name="T3" fmla="*/ 77 h 151"/>
                  <a:gd name="T4" fmla="*/ 75 w 154"/>
                  <a:gd name="T5" fmla="*/ 0 h 151"/>
                  <a:gd name="T6" fmla="*/ 76 w 154"/>
                  <a:gd name="T7" fmla="*/ 0 h 151"/>
                  <a:gd name="T8" fmla="*/ 78 w 154"/>
                  <a:gd name="T9" fmla="*/ 0 h 151"/>
                  <a:gd name="T10" fmla="*/ 153 w 154"/>
                  <a:gd name="T11" fmla="*/ 75 h 151"/>
                  <a:gd name="T12" fmla="*/ 79 w 154"/>
                  <a:gd name="T13" fmla="*/ 151 h 151"/>
                  <a:gd name="T14" fmla="*/ 77 w 154"/>
                  <a:gd name="T15" fmla="*/ 151 h 151"/>
                  <a:gd name="T16" fmla="*/ 76 w 154"/>
                  <a:gd name="T1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4" h="151">
                    <a:moveTo>
                      <a:pt x="76" y="151"/>
                    </a:moveTo>
                    <a:cubicBezTo>
                      <a:pt x="35" y="151"/>
                      <a:pt x="1" y="118"/>
                      <a:pt x="0" y="77"/>
                    </a:cubicBezTo>
                    <a:cubicBezTo>
                      <a:pt x="0" y="35"/>
                      <a:pt x="33" y="1"/>
                      <a:pt x="75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7" y="0"/>
                      <a:pt x="77" y="0"/>
                      <a:pt x="78" y="0"/>
                    </a:cubicBezTo>
                    <a:cubicBezTo>
                      <a:pt x="119" y="0"/>
                      <a:pt x="152" y="33"/>
                      <a:pt x="153" y="75"/>
                    </a:cubicBezTo>
                    <a:cubicBezTo>
                      <a:pt x="154" y="116"/>
                      <a:pt x="120" y="151"/>
                      <a:pt x="79" y="151"/>
                    </a:cubicBezTo>
                    <a:cubicBezTo>
                      <a:pt x="77" y="151"/>
                      <a:pt x="77" y="151"/>
                      <a:pt x="77" y="151"/>
                    </a:cubicBezTo>
                    <a:cubicBezTo>
                      <a:pt x="77" y="151"/>
                      <a:pt x="76" y="151"/>
                      <a:pt x="76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79">
                <a:extLst>
                  <a:ext uri="{FF2B5EF4-FFF2-40B4-BE49-F238E27FC236}">
                    <a16:creationId xmlns:a16="http://schemas.microsoft.com/office/drawing/2014/main" id="{C779C6D1-979B-4205-9454-9AFB355E4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2683"/>
                <a:ext cx="39" cy="39"/>
              </a:xfrm>
              <a:custGeom>
                <a:avLst/>
                <a:gdLst>
                  <a:gd name="T0" fmla="*/ 71 w 144"/>
                  <a:gd name="T1" fmla="*/ 141 h 141"/>
                  <a:gd name="T2" fmla="*/ 1 w 144"/>
                  <a:gd name="T3" fmla="*/ 72 h 141"/>
                  <a:gd name="T4" fmla="*/ 70 w 144"/>
                  <a:gd name="T5" fmla="*/ 0 h 141"/>
                  <a:gd name="T6" fmla="*/ 72 w 144"/>
                  <a:gd name="T7" fmla="*/ 0 h 141"/>
                  <a:gd name="T8" fmla="*/ 143 w 144"/>
                  <a:gd name="T9" fmla="*/ 70 h 141"/>
                  <a:gd name="T10" fmla="*/ 74 w 144"/>
                  <a:gd name="T11" fmla="*/ 141 h 141"/>
                  <a:gd name="T12" fmla="*/ 72 w 144"/>
                  <a:gd name="T13" fmla="*/ 141 h 141"/>
                  <a:gd name="T14" fmla="*/ 71 w 144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1">
                    <a:moveTo>
                      <a:pt x="71" y="141"/>
                    </a:moveTo>
                    <a:cubicBezTo>
                      <a:pt x="33" y="141"/>
                      <a:pt x="1" y="110"/>
                      <a:pt x="1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4" y="108"/>
                      <a:pt x="113" y="140"/>
                      <a:pt x="74" y="141"/>
                    </a:cubicBezTo>
                    <a:cubicBezTo>
                      <a:pt x="72" y="141"/>
                      <a:pt x="72" y="141"/>
                      <a:pt x="72" y="141"/>
                    </a:cubicBezTo>
                    <a:cubicBezTo>
                      <a:pt x="72" y="141"/>
                      <a:pt x="71" y="141"/>
                      <a:pt x="71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80">
                <a:extLst>
                  <a:ext uri="{FF2B5EF4-FFF2-40B4-BE49-F238E27FC236}">
                    <a16:creationId xmlns:a16="http://schemas.microsoft.com/office/drawing/2014/main" id="{C86C444D-F58C-41EB-970A-F3D2378B4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668"/>
                <a:ext cx="49" cy="46"/>
              </a:xfrm>
              <a:custGeom>
                <a:avLst/>
                <a:gdLst>
                  <a:gd name="T0" fmla="*/ 90 w 179"/>
                  <a:gd name="T1" fmla="*/ 167 h 167"/>
                  <a:gd name="T2" fmla="*/ 63 w 179"/>
                  <a:gd name="T3" fmla="*/ 162 h 167"/>
                  <a:gd name="T4" fmla="*/ 61 w 179"/>
                  <a:gd name="T5" fmla="*/ 162 h 167"/>
                  <a:gd name="T6" fmla="*/ 15 w 179"/>
                  <a:gd name="T7" fmla="*/ 61 h 167"/>
                  <a:gd name="T8" fmla="*/ 116 w 179"/>
                  <a:gd name="T9" fmla="*/ 15 h 167"/>
                  <a:gd name="T10" fmla="*/ 117 w 179"/>
                  <a:gd name="T11" fmla="*/ 15 h 167"/>
                  <a:gd name="T12" fmla="*/ 164 w 179"/>
                  <a:gd name="T13" fmla="*/ 116 h 167"/>
                  <a:gd name="T14" fmla="*/ 90 w 179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7">
                    <a:moveTo>
                      <a:pt x="90" y="167"/>
                    </a:moveTo>
                    <a:cubicBezTo>
                      <a:pt x="81" y="167"/>
                      <a:pt x="72" y="166"/>
                      <a:pt x="63" y="162"/>
                    </a:cubicBezTo>
                    <a:cubicBezTo>
                      <a:pt x="61" y="162"/>
                      <a:pt x="61" y="162"/>
                      <a:pt x="61" y="162"/>
                    </a:cubicBezTo>
                    <a:cubicBezTo>
                      <a:pt x="21" y="147"/>
                      <a:pt x="0" y="102"/>
                      <a:pt x="15" y="61"/>
                    </a:cubicBezTo>
                    <a:cubicBezTo>
                      <a:pt x="30" y="20"/>
                      <a:pt x="75" y="0"/>
                      <a:pt x="116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58" y="30"/>
                      <a:pt x="179" y="75"/>
                      <a:pt x="164" y="116"/>
                    </a:cubicBezTo>
                    <a:cubicBezTo>
                      <a:pt x="152" y="148"/>
                      <a:pt x="122" y="167"/>
                      <a:pt x="90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81">
                <a:extLst>
                  <a:ext uri="{FF2B5EF4-FFF2-40B4-BE49-F238E27FC236}">
                    <a16:creationId xmlns:a16="http://schemas.microsoft.com/office/drawing/2014/main" id="{237CF1FA-E841-4C9E-9E1F-753F7238C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674"/>
                <a:ext cx="36" cy="35"/>
              </a:xfrm>
              <a:custGeom>
                <a:avLst/>
                <a:gdLst>
                  <a:gd name="T0" fmla="*/ 65 w 132"/>
                  <a:gd name="T1" fmla="*/ 124 h 124"/>
                  <a:gd name="T2" fmla="*/ 12 w 132"/>
                  <a:gd name="T3" fmla="*/ 88 h 124"/>
                  <a:gd name="T4" fmla="*/ 44 w 132"/>
                  <a:gd name="T5" fmla="*/ 12 h 124"/>
                  <a:gd name="T6" fmla="*/ 45 w 132"/>
                  <a:gd name="T7" fmla="*/ 12 h 124"/>
                  <a:gd name="T8" fmla="*/ 120 w 132"/>
                  <a:gd name="T9" fmla="*/ 44 h 124"/>
                  <a:gd name="T10" fmla="*/ 88 w 132"/>
                  <a:gd name="T11" fmla="*/ 119 h 124"/>
                  <a:gd name="T12" fmla="*/ 87 w 132"/>
                  <a:gd name="T13" fmla="*/ 119 h 124"/>
                  <a:gd name="T14" fmla="*/ 65 w 132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4">
                    <a:moveTo>
                      <a:pt x="65" y="124"/>
                    </a:moveTo>
                    <a:cubicBezTo>
                      <a:pt x="43" y="124"/>
                      <a:pt x="21" y="110"/>
                      <a:pt x="12" y="88"/>
                    </a:cubicBezTo>
                    <a:cubicBezTo>
                      <a:pt x="0" y="58"/>
                      <a:pt x="14" y="24"/>
                      <a:pt x="44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75" y="0"/>
                      <a:pt x="108" y="14"/>
                      <a:pt x="120" y="44"/>
                    </a:cubicBezTo>
                    <a:cubicBezTo>
                      <a:pt x="132" y="73"/>
                      <a:pt x="118" y="107"/>
                      <a:pt x="88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0" y="122"/>
                      <a:pt x="73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82">
                <a:extLst>
                  <a:ext uri="{FF2B5EF4-FFF2-40B4-BE49-F238E27FC236}">
                    <a16:creationId xmlns:a16="http://schemas.microsoft.com/office/drawing/2014/main" id="{09460C6C-AD89-4158-9CF6-9D158FCA2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621"/>
                <a:ext cx="54" cy="50"/>
              </a:xfrm>
              <a:custGeom>
                <a:avLst/>
                <a:gdLst>
                  <a:gd name="T0" fmla="*/ 98 w 194"/>
                  <a:gd name="T1" fmla="*/ 181 h 181"/>
                  <a:gd name="T2" fmla="*/ 69 w 194"/>
                  <a:gd name="T3" fmla="*/ 176 h 181"/>
                  <a:gd name="T4" fmla="*/ 67 w 194"/>
                  <a:gd name="T5" fmla="*/ 175 h 181"/>
                  <a:gd name="T6" fmla="*/ 17 w 194"/>
                  <a:gd name="T7" fmla="*/ 66 h 181"/>
                  <a:gd name="T8" fmla="*/ 126 w 194"/>
                  <a:gd name="T9" fmla="*/ 16 h 181"/>
                  <a:gd name="T10" fmla="*/ 128 w 194"/>
                  <a:gd name="T11" fmla="*/ 17 h 181"/>
                  <a:gd name="T12" fmla="*/ 178 w 194"/>
                  <a:gd name="T13" fmla="*/ 126 h 181"/>
                  <a:gd name="T14" fmla="*/ 98 w 194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181">
                    <a:moveTo>
                      <a:pt x="98" y="181"/>
                    </a:moveTo>
                    <a:cubicBezTo>
                      <a:pt x="88" y="181"/>
                      <a:pt x="78" y="180"/>
                      <a:pt x="69" y="176"/>
                    </a:cubicBezTo>
                    <a:cubicBezTo>
                      <a:pt x="67" y="175"/>
                      <a:pt x="67" y="175"/>
                      <a:pt x="67" y="175"/>
                    </a:cubicBezTo>
                    <a:cubicBezTo>
                      <a:pt x="23" y="159"/>
                      <a:pt x="0" y="110"/>
                      <a:pt x="17" y="66"/>
                    </a:cubicBezTo>
                    <a:cubicBezTo>
                      <a:pt x="33" y="22"/>
                      <a:pt x="82" y="0"/>
                      <a:pt x="126" y="16"/>
                    </a:cubicBezTo>
                    <a:cubicBezTo>
                      <a:pt x="128" y="17"/>
                      <a:pt x="128" y="17"/>
                      <a:pt x="128" y="17"/>
                    </a:cubicBezTo>
                    <a:cubicBezTo>
                      <a:pt x="172" y="33"/>
                      <a:pt x="194" y="82"/>
                      <a:pt x="178" y="126"/>
                    </a:cubicBezTo>
                    <a:cubicBezTo>
                      <a:pt x="165" y="160"/>
                      <a:pt x="133" y="181"/>
                      <a:pt x="98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183">
                <a:extLst>
                  <a:ext uri="{FF2B5EF4-FFF2-40B4-BE49-F238E27FC236}">
                    <a16:creationId xmlns:a16="http://schemas.microsoft.com/office/drawing/2014/main" id="{E7F2CB52-C5D8-462A-90DD-A92C3D352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2624"/>
                <a:ext cx="39" cy="36"/>
              </a:xfrm>
              <a:custGeom>
                <a:avLst/>
                <a:gdLst>
                  <a:gd name="T0" fmla="*/ 69 w 140"/>
                  <a:gd name="T1" fmla="*/ 131 h 131"/>
                  <a:gd name="T2" fmla="*/ 12 w 140"/>
                  <a:gd name="T3" fmla="*/ 93 h 131"/>
                  <a:gd name="T4" fmla="*/ 46 w 140"/>
                  <a:gd name="T5" fmla="*/ 13 h 131"/>
                  <a:gd name="T6" fmla="*/ 48 w 140"/>
                  <a:gd name="T7" fmla="*/ 13 h 131"/>
                  <a:gd name="T8" fmla="*/ 127 w 140"/>
                  <a:gd name="T9" fmla="*/ 47 h 131"/>
                  <a:gd name="T10" fmla="*/ 93 w 140"/>
                  <a:gd name="T11" fmla="*/ 126 h 131"/>
                  <a:gd name="T12" fmla="*/ 92 w 140"/>
                  <a:gd name="T13" fmla="*/ 127 h 131"/>
                  <a:gd name="T14" fmla="*/ 69 w 140"/>
                  <a:gd name="T15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1">
                    <a:moveTo>
                      <a:pt x="69" y="131"/>
                    </a:moveTo>
                    <a:cubicBezTo>
                      <a:pt x="45" y="131"/>
                      <a:pt x="22" y="117"/>
                      <a:pt x="12" y="93"/>
                    </a:cubicBezTo>
                    <a:cubicBezTo>
                      <a:pt x="0" y="62"/>
                      <a:pt x="15" y="26"/>
                      <a:pt x="46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79" y="0"/>
                      <a:pt x="114" y="15"/>
                      <a:pt x="127" y="47"/>
                    </a:cubicBezTo>
                    <a:cubicBezTo>
                      <a:pt x="140" y="78"/>
                      <a:pt x="125" y="113"/>
                      <a:pt x="93" y="126"/>
                    </a:cubicBezTo>
                    <a:cubicBezTo>
                      <a:pt x="92" y="127"/>
                      <a:pt x="92" y="127"/>
                      <a:pt x="92" y="127"/>
                    </a:cubicBezTo>
                    <a:cubicBezTo>
                      <a:pt x="85" y="130"/>
                      <a:pt x="77" y="131"/>
                      <a:pt x="69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184">
                <a:extLst>
                  <a:ext uri="{FF2B5EF4-FFF2-40B4-BE49-F238E27FC236}">
                    <a16:creationId xmlns:a16="http://schemas.microsoft.com/office/drawing/2014/main" id="{20DD8E8E-7653-4193-9774-77355F10C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579"/>
                <a:ext cx="48" cy="44"/>
              </a:xfrm>
              <a:custGeom>
                <a:avLst/>
                <a:gdLst>
                  <a:gd name="T0" fmla="*/ 87 w 172"/>
                  <a:gd name="T1" fmla="*/ 161 h 161"/>
                  <a:gd name="T2" fmla="*/ 61 w 172"/>
                  <a:gd name="T3" fmla="*/ 156 h 161"/>
                  <a:gd name="T4" fmla="*/ 59 w 172"/>
                  <a:gd name="T5" fmla="*/ 156 h 161"/>
                  <a:gd name="T6" fmla="*/ 15 w 172"/>
                  <a:gd name="T7" fmla="*/ 59 h 161"/>
                  <a:gd name="T8" fmla="*/ 112 w 172"/>
                  <a:gd name="T9" fmla="*/ 15 h 161"/>
                  <a:gd name="T10" fmla="*/ 113 w 172"/>
                  <a:gd name="T11" fmla="*/ 15 h 161"/>
                  <a:gd name="T12" fmla="*/ 158 w 172"/>
                  <a:gd name="T13" fmla="*/ 112 h 161"/>
                  <a:gd name="T14" fmla="*/ 87 w 172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161">
                    <a:moveTo>
                      <a:pt x="87" y="161"/>
                    </a:moveTo>
                    <a:cubicBezTo>
                      <a:pt x="78" y="161"/>
                      <a:pt x="70" y="160"/>
                      <a:pt x="61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20" y="141"/>
                      <a:pt x="0" y="98"/>
                      <a:pt x="15" y="59"/>
                    </a:cubicBezTo>
                    <a:cubicBezTo>
                      <a:pt x="29" y="20"/>
                      <a:pt x="73" y="0"/>
                      <a:pt x="112" y="15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52" y="30"/>
                      <a:pt x="172" y="73"/>
                      <a:pt x="158" y="112"/>
                    </a:cubicBezTo>
                    <a:cubicBezTo>
                      <a:pt x="147" y="142"/>
                      <a:pt x="118" y="161"/>
                      <a:pt x="8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185">
                <a:extLst>
                  <a:ext uri="{FF2B5EF4-FFF2-40B4-BE49-F238E27FC236}">
                    <a16:creationId xmlns:a16="http://schemas.microsoft.com/office/drawing/2014/main" id="{88ADE417-7293-4AAB-8E7A-B2EA55E27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569"/>
                <a:ext cx="51" cy="48"/>
              </a:xfrm>
              <a:custGeom>
                <a:avLst/>
                <a:gdLst>
                  <a:gd name="T0" fmla="*/ 92 w 186"/>
                  <a:gd name="T1" fmla="*/ 174 h 174"/>
                  <a:gd name="T2" fmla="*/ 16 w 186"/>
                  <a:gd name="T3" fmla="*/ 124 h 174"/>
                  <a:gd name="T4" fmla="*/ 61 w 186"/>
                  <a:gd name="T5" fmla="*/ 18 h 174"/>
                  <a:gd name="T6" fmla="*/ 63 w 186"/>
                  <a:gd name="T7" fmla="*/ 17 h 174"/>
                  <a:gd name="T8" fmla="*/ 169 w 186"/>
                  <a:gd name="T9" fmla="*/ 62 h 174"/>
                  <a:gd name="T10" fmla="*/ 124 w 186"/>
                  <a:gd name="T11" fmla="*/ 168 h 174"/>
                  <a:gd name="T12" fmla="*/ 122 w 186"/>
                  <a:gd name="T13" fmla="*/ 168 h 174"/>
                  <a:gd name="T14" fmla="*/ 92 w 186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4">
                    <a:moveTo>
                      <a:pt x="92" y="174"/>
                    </a:moveTo>
                    <a:cubicBezTo>
                      <a:pt x="60" y="174"/>
                      <a:pt x="29" y="155"/>
                      <a:pt x="16" y="124"/>
                    </a:cubicBezTo>
                    <a:cubicBezTo>
                      <a:pt x="0" y="82"/>
                      <a:pt x="20" y="35"/>
                      <a:pt x="61" y="18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104" y="0"/>
                      <a:pt x="152" y="20"/>
                      <a:pt x="169" y="62"/>
                    </a:cubicBezTo>
                    <a:cubicBezTo>
                      <a:pt x="186" y="104"/>
                      <a:pt x="166" y="151"/>
                      <a:pt x="124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12" y="173"/>
                      <a:pt x="102" y="174"/>
                      <a:pt x="92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186">
                <a:extLst>
                  <a:ext uri="{FF2B5EF4-FFF2-40B4-BE49-F238E27FC236}">
                    <a16:creationId xmlns:a16="http://schemas.microsoft.com/office/drawing/2014/main" id="{C9955DAE-E184-4787-BE99-3D9D4D67D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501"/>
                <a:ext cx="50" cy="47"/>
              </a:xfrm>
              <a:custGeom>
                <a:avLst/>
                <a:gdLst>
                  <a:gd name="T0" fmla="*/ 90 w 179"/>
                  <a:gd name="T1" fmla="*/ 169 h 169"/>
                  <a:gd name="T2" fmla="*/ 37 w 179"/>
                  <a:gd name="T3" fmla="*/ 150 h 169"/>
                  <a:gd name="T4" fmla="*/ 36 w 179"/>
                  <a:gd name="T5" fmla="*/ 148 h 169"/>
                  <a:gd name="T6" fmla="*/ 29 w 179"/>
                  <a:gd name="T7" fmla="*/ 36 h 169"/>
                  <a:gd name="T8" fmla="*/ 142 w 179"/>
                  <a:gd name="T9" fmla="*/ 29 h 169"/>
                  <a:gd name="T10" fmla="*/ 143 w 179"/>
                  <a:gd name="T11" fmla="*/ 30 h 169"/>
                  <a:gd name="T12" fmla="*/ 150 w 179"/>
                  <a:gd name="T13" fmla="*/ 143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71" y="169"/>
                      <a:pt x="53" y="163"/>
                      <a:pt x="37" y="150"/>
                    </a:cubicBezTo>
                    <a:cubicBezTo>
                      <a:pt x="36" y="148"/>
                      <a:pt x="36" y="148"/>
                      <a:pt x="36" y="148"/>
                    </a:cubicBezTo>
                    <a:cubicBezTo>
                      <a:pt x="3" y="119"/>
                      <a:pt x="0" y="69"/>
                      <a:pt x="29" y="36"/>
                    </a:cubicBezTo>
                    <a:cubicBezTo>
                      <a:pt x="58" y="3"/>
                      <a:pt x="109" y="0"/>
                      <a:pt x="142" y="29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76" y="59"/>
                      <a:pt x="179" y="109"/>
                      <a:pt x="150" y="143"/>
                    </a:cubicBezTo>
                    <a:cubicBezTo>
                      <a:pt x="134" y="160"/>
                      <a:pt x="112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187">
                <a:extLst>
                  <a:ext uri="{FF2B5EF4-FFF2-40B4-BE49-F238E27FC236}">
                    <a16:creationId xmlns:a16="http://schemas.microsoft.com/office/drawing/2014/main" id="{AC315538-78F3-488B-9F03-59F3006C5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496"/>
                <a:ext cx="47" cy="45"/>
              </a:xfrm>
              <a:custGeom>
                <a:avLst/>
                <a:gdLst>
                  <a:gd name="T0" fmla="*/ 84 w 170"/>
                  <a:gd name="T1" fmla="*/ 162 h 162"/>
                  <a:gd name="T2" fmla="*/ 29 w 170"/>
                  <a:gd name="T3" fmla="*/ 138 h 162"/>
                  <a:gd name="T4" fmla="*/ 32 w 170"/>
                  <a:gd name="T5" fmla="*/ 30 h 162"/>
                  <a:gd name="T6" fmla="*/ 33 w 170"/>
                  <a:gd name="T7" fmla="*/ 29 h 162"/>
                  <a:gd name="T8" fmla="*/ 141 w 170"/>
                  <a:gd name="T9" fmla="*/ 32 h 162"/>
                  <a:gd name="T10" fmla="*/ 138 w 170"/>
                  <a:gd name="T11" fmla="*/ 140 h 162"/>
                  <a:gd name="T12" fmla="*/ 137 w 170"/>
                  <a:gd name="T13" fmla="*/ 141 h 162"/>
                  <a:gd name="T14" fmla="*/ 84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4" y="162"/>
                    </a:moveTo>
                    <a:cubicBezTo>
                      <a:pt x="64" y="162"/>
                      <a:pt x="44" y="154"/>
                      <a:pt x="29" y="138"/>
                    </a:cubicBezTo>
                    <a:cubicBezTo>
                      <a:pt x="0" y="107"/>
                      <a:pt x="1" y="59"/>
                      <a:pt x="32" y="30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64" y="0"/>
                      <a:pt x="112" y="1"/>
                      <a:pt x="141" y="32"/>
                    </a:cubicBezTo>
                    <a:cubicBezTo>
                      <a:pt x="170" y="62"/>
                      <a:pt x="169" y="111"/>
                      <a:pt x="138" y="140"/>
                    </a:cubicBezTo>
                    <a:cubicBezTo>
                      <a:pt x="137" y="141"/>
                      <a:pt x="137" y="141"/>
                      <a:pt x="137" y="141"/>
                    </a:cubicBezTo>
                    <a:cubicBezTo>
                      <a:pt x="122" y="155"/>
                      <a:pt x="103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88">
                <a:extLst>
                  <a:ext uri="{FF2B5EF4-FFF2-40B4-BE49-F238E27FC236}">
                    <a16:creationId xmlns:a16="http://schemas.microsoft.com/office/drawing/2014/main" id="{CBF8B9DF-EB25-4477-8923-19E8D26F1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417"/>
                <a:ext cx="45" cy="43"/>
              </a:xfrm>
              <a:custGeom>
                <a:avLst/>
                <a:gdLst>
                  <a:gd name="T0" fmla="*/ 83 w 164"/>
                  <a:gd name="T1" fmla="*/ 156 h 156"/>
                  <a:gd name="T2" fmla="*/ 35 w 164"/>
                  <a:gd name="T3" fmla="*/ 137 h 156"/>
                  <a:gd name="T4" fmla="*/ 33 w 164"/>
                  <a:gd name="T5" fmla="*/ 136 h 156"/>
                  <a:gd name="T6" fmla="*/ 27 w 164"/>
                  <a:gd name="T7" fmla="*/ 33 h 156"/>
                  <a:gd name="T8" fmla="*/ 130 w 164"/>
                  <a:gd name="T9" fmla="*/ 27 h 156"/>
                  <a:gd name="T10" fmla="*/ 132 w 164"/>
                  <a:gd name="T11" fmla="*/ 28 h 156"/>
                  <a:gd name="T12" fmla="*/ 138 w 164"/>
                  <a:gd name="T13" fmla="*/ 131 h 156"/>
                  <a:gd name="T14" fmla="*/ 83 w 164"/>
                  <a:gd name="T15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6">
                    <a:moveTo>
                      <a:pt x="83" y="156"/>
                    </a:moveTo>
                    <a:cubicBezTo>
                      <a:pt x="66" y="156"/>
                      <a:pt x="49" y="149"/>
                      <a:pt x="35" y="137"/>
                    </a:cubicBezTo>
                    <a:cubicBezTo>
                      <a:pt x="33" y="136"/>
                      <a:pt x="33" y="136"/>
                      <a:pt x="33" y="136"/>
                    </a:cubicBezTo>
                    <a:cubicBezTo>
                      <a:pt x="3" y="109"/>
                      <a:pt x="0" y="63"/>
                      <a:pt x="27" y="33"/>
                    </a:cubicBezTo>
                    <a:cubicBezTo>
                      <a:pt x="54" y="3"/>
                      <a:pt x="100" y="0"/>
                      <a:pt x="130" y="27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62" y="55"/>
                      <a:pt x="164" y="101"/>
                      <a:pt x="138" y="131"/>
                    </a:cubicBezTo>
                    <a:cubicBezTo>
                      <a:pt x="123" y="147"/>
                      <a:pt x="103" y="156"/>
                      <a:pt x="83" y="1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89">
                <a:extLst>
                  <a:ext uri="{FF2B5EF4-FFF2-40B4-BE49-F238E27FC236}">
                    <a16:creationId xmlns:a16="http://schemas.microsoft.com/office/drawing/2014/main" id="{83A71C18-3C72-47EA-8B03-3DE37C6A8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406"/>
                <a:ext cx="48" cy="46"/>
              </a:xfrm>
              <a:custGeom>
                <a:avLst/>
                <a:gdLst>
                  <a:gd name="T0" fmla="*/ 87 w 175"/>
                  <a:gd name="T1" fmla="*/ 167 h 167"/>
                  <a:gd name="T2" fmla="*/ 29 w 175"/>
                  <a:gd name="T3" fmla="*/ 143 h 167"/>
                  <a:gd name="T4" fmla="*/ 33 w 175"/>
                  <a:gd name="T5" fmla="*/ 31 h 167"/>
                  <a:gd name="T6" fmla="*/ 34 w 175"/>
                  <a:gd name="T7" fmla="*/ 30 h 167"/>
                  <a:gd name="T8" fmla="*/ 145 w 175"/>
                  <a:gd name="T9" fmla="*/ 34 h 167"/>
                  <a:gd name="T10" fmla="*/ 142 w 175"/>
                  <a:gd name="T11" fmla="*/ 145 h 167"/>
                  <a:gd name="T12" fmla="*/ 141 w 175"/>
                  <a:gd name="T13" fmla="*/ 146 h 167"/>
                  <a:gd name="T14" fmla="*/ 87 w 175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7">
                    <a:moveTo>
                      <a:pt x="87" y="167"/>
                    </a:moveTo>
                    <a:cubicBezTo>
                      <a:pt x="66" y="167"/>
                      <a:pt x="45" y="159"/>
                      <a:pt x="29" y="143"/>
                    </a:cubicBezTo>
                    <a:cubicBezTo>
                      <a:pt x="0" y="111"/>
                      <a:pt x="1" y="61"/>
                      <a:pt x="33" y="31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66" y="0"/>
                      <a:pt x="116" y="2"/>
                      <a:pt x="145" y="34"/>
                    </a:cubicBezTo>
                    <a:cubicBezTo>
                      <a:pt x="175" y="65"/>
                      <a:pt x="174" y="115"/>
                      <a:pt x="142" y="145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25" y="160"/>
                      <a:pt x="106" y="167"/>
                      <a:pt x="87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90">
                <a:extLst>
                  <a:ext uri="{FF2B5EF4-FFF2-40B4-BE49-F238E27FC236}">
                    <a16:creationId xmlns:a16="http://schemas.microsoft.com/office/drawing/2014/main" id="{371F488E-EFE6-461C-AC8B-60EC88C37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2319"/>
                <a:ext cx="54" cy="51"/>
              </a:xfrm>
              <a:custGeom>
                <a:avLst/>
                <a:gdLst>
                  <a:gd name="T0" fmla="*/ 98 w 196"/>
                  <a:gd name="T1" fmla="*/ 185 h 185"/>
                  <a:gd name="T2" fmla="*/ 22 w 196"/>
                  <a:gd name="T3" fmla="*/ 139 h 185"/>
                  <a:gd name="T4" fmla="*/ 21 w 196"/>
                  <a:gd name="T5" fmla="*/ 137 h 185"/>
                  <a:gd name="T6" fmla="*/ 58 w 196"/>
                  <a:gd name="T7" fmla="*/ 22 h 185"/>
                  <a:gd name="T8" fmla="*/ 173 w 196"/>
                  <a:gd name="T9" fmla="*/ 59 h 185"/>
                  <a:gd name="T10" fmla="*/ 174 w 196"/>
                  <a:gd name="T11" fmla="*/ 60 h 185"/>
                  <a:gd name="T12" fmla="*/ 138 w 196"/>
                  <a:gd name="T13" fmla="*/ 176 h 185"/>
                  <a:gd name="T14" fmla="*/ 98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8" y="185"/>
                    </a:moveTo>
                    <a:cubicBezTo>
                      <a:pt x="67" y="185"/>
                      <a:pt x="37" y="168"/>
                      <a:pt x="22" y="139"/>
                    </a:cubicBezTo>
                    <a:cubicBezTo>
                      <a:pt x="21" y="137"/>
                      <a:pt x="21" y="137"/>
                      <a:pt x="21" y="137"/>
                    </a:cubicBezTo>
                    <a:cubicBezTo>
                      <a:pt x="0" y="95"/>
                      <a:pt x="16" y="43"/>
                      <a:pt x="58" y="22"/>
                    </a:cubicBezTo>
                    <a:cubicBezTo>
                      <a:pt x="100" y="0"/>
                      <a:pt x="152" y="17"/>
                      <a:pt x="173" y="59"/>
                    </a:cubicBezTo>
                    <a:cubicBezTo>
                      <a:pt x="174" y="60"/>
                      <a:pt x="174" y="60"/>
                      <a:pt x="174" y="60"/>
                    </a:cubicBezTo>
                    <a:cubicBezTo>
                      <a:pt x="196" y="102"/>
                      <a:pt x="180" y="154"/>
                      <a:pt x="138" y="176"/>
                    </a:cubicBezTo>
                    <a:cubicBezTo>
                      <a:pt x="125" y="182"/>
                      <a:pt x="112" y="185"/>
                      <a:pt x="98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191">
                <a:extLst>
                  <a:ext uri="{FF2B5EF4-FFF2-40B4-BE49-F238E27FC236}">
                    <a16:creationId xmlns:a16="http://schemas.microsoft.com/office/drawing/2014/main" id="{B7D2F6DE-C391-415F-A78E-ED0078147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316"/>
                <a:ext cx="45" cy="41"/>
              </a:xfrm>
              <a:custGeom>
                <a:avLst/>
                <a:gdLst>
                  <a:gd name="T0" fmla="*/ 80 w 161"/>
                  <a:gd name="T1" fmla="*/ 151 h 151"/>
                  <a:gd name="T2" fmla="*/ 50 w 161"/>
                  <a:gd name="T3" fmla="*/ 145 h 151"/>
                  <a:gd name="T4" fmla="*/ 17 w 161"/>
                  <a:gd name="T5" fmla="*/ 51 h 151"/>
                  <a:gd name="T6" fmla="*/ 17 w 161"/>
                  <a:gd name="T7" fmla="*/ 49 h 151"/>
                  <a:gd name="T8" fmla="*/ 111 w 161"/>
                  <a:gd name="T9" fmla="*/ 16 h 151"/>
                  <a:gd name="T10" fmla="*/ 144 w 161"/>
                  <a:gd name="T11" fmla="*/ 110 h 151"/>
                  <a:gd name="T12" fmla="*/ 143 w 161"/>
                  <a:gd name="T13" fmla="*/ 112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70" y="151"/>
                      <a:pt x="59" y="149"/>
                      <a:pt x="50" y="145"/>
                    </a:cubicBezTo>
                    <a:cubicBezTo>
                      <a:pt x="15" y="128"/>
                      <a:pt x="0" y="86"/>
                      <a:pt x="17" y="51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34" y="14"/>
                      <a:pt x="76" y="0"/>
                      <a:pt x="111" y="16"/>
                    </a:cubicBezTo>
                    <a:cubicBezTo>
                      <a:pt x="146" y="33"/>
                      <a:pt x="161" y="75"/>
                      <a:pt x="144" y="110"/>
                    </a:cubicBezTo>
                    <a:cubicBezTo>
                      <a:pt x="143" y="112"/>
                      <a:pt x="143" y="112"/>
                      <a:pt x="143" y="112"/>
                    </a:cubicBezTo>
                    <a:cubicBezTo>
                      <a:pt x="131" y="137"/>
                      <a:pt x="10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192">
                <a:extLst>
                  <a:ext uri="{FF2B5EF4-FFF2-40B4-BE49-F238E27FC236}">
                    <a16:creationId xmlns:a16="http://schemas.microsoft.com/office/drawing/2014/main" id="{645017C4-A497-4D4D-9DEA-29A6E63EC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" y="2206"/>
                <a:ext cx="48" cy="45"/>
              </a:xfrm>
              <a:custGeom>
                <a:avLst/>
                <a:gdLst>
                  <a:gd name="T0" fmla="*/ 86 w 171"/>
                  <a:gd name="T1" fmla="*/ 162 h 162"/>
                  <a:gd name="T2" fmla="*/ 19 w 171"/>
                  <a:gd name="T3" fmla="*/ 121 h 162"/>
                  <a:gd name="T4" fmla="*/ 19 w 171"/>
                  <a:gd name="T5" fmla="*/ 120 h 162"/>
                  <a:gd name="T6" fmla="*/ 51 w 171"/>
                  <a:gd name="T7" fmla="*/ 19 h 162"/>
                  <a:gd name="T8" fmla="*/ 151 w 171"/>
                  <a:gd name="T9" fmla="*/ 51 h 162"/>
                  <a:gd name="T10" fmla="*/ 152 w 171"/>
                  <a:gd name="T11" fmla="*/ 53 h 162"/>
                  <a:gd name="T12" fmla="*/ 120 w 171"/>
                  <a:gd name="T13" fmla="*/ 153 h 162"/>
                  <a:gd name="T14" fmla="*/ 86 w 171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2">
                    <a:moveTo>
                      <a:pt x="86" y="162"/>
                    </a:moveTo>
                    <a:cubicBezTo>
                      <a:pt x="59" y="162"/>
                      <a:pt x="33" y="147"/>
                      <a:pt x="19" y="121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0" y="83"/>
                      <a:pt x="14" y="38"/>
                      <a:pt x="51" y="19"/>
                    </a:cubicBezTo>
                    <a:cubicBezTo>
                      <a:pt x="87" y="0"/>
                      <a:pt x="132" y="15"/>
                      <a:pt x="151" y="51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71" y="89"/>
                      <a:pt x="157" y="134"/>
                      <a:pt x="120" y="153"/>
                    </a:cubicBezTo>
                    <a:cubicBezTo>
                      <a:pt x="109" y="159"/>
                      <a:pt x="97" y="162"/>
                      <a:pt x="86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193">
                <a:extLst>
                  <a:ext uri="{FF2B5EF4-FFF2-40B4-BE49-F238E27FC236}">
                    <a16:creationId xmlns:a16="http://schemas.microsoft.com/office/drawing/2014/main" id="{2FEFB2BB-7F7E-494D-98A6-14761DF53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194"/>
                <a:ext cx="52" cy="49"/>
              </a:xfrm>
              <a:custGeom>
                <a:avLst/>
                <a:gdLst>
                  <a:gd name="T0" fmla="*/ 94 w 188"/>
                  <a:gd name="T1" fmla="*/ 177 h 177"/>
                  <a:gd name="T2" fmla="*/ 58 w 188"/>
                  <a:gd name="T3" fmla="*/ 169 h 177"/>
                  <a:gd name="T4" fmla="*/ 20 w 188"/>
                  <a:gd name="T5" fmla="*/ 60 h 177"/>
                  <a:gd name="T6" fmla="*/ 21 w 188"/>
                  <a:gd name="T7" fmla="*/ 58 h 177"/>
                  <a:gd name="T8" fmla="*/ 130 w 188"/>
                  <a:gd name="T9" fmla="*/ 20 h 177"/>
                  <a:gd name="T10" fmla="*/ 168 w 188"/>
                  <a:gd name="T11" fmla="*/ 129 h 177"/>
                  <a:gd name="T12" fmla="*/ 167 w 188"/>
                  <a:gd name="T13" fmla="*/ 131 h 177"/>
                  <a:gd name="T14" fmla="*/ 94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4" y="177"/>
                    </a:moveTo>
                    <a:cubicBezTo>
                      <a:pt x="82" y="177"/>
                      <a:pt x="70" y="174"/>
                      <a:pt x="58" y="169"/>
                    </a:cubicBezTo>
                    <a:cubicBezTo>
                      <a:pt x="18" y="150"/>
                      <a:pt x="0" y="101"/>
                      <a:pt x="20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40" y="18"/>
                      <a:pt x="89" y="0"/>
                      <a:pt x="130" y="20"/>
                    </a:cubicBezTo>
                    <a:cubicBezTo>
                      <a:pt x="170" y="39"/>
                      <a:pt x="188" y="88"/>
                      <a:pt x="168" y="129"/>
                    </a:cubicBezTo>
                    <a:cubicBezTo>
                      <a:pt x="167" y="131"/>
                      <a:pt x="167" y="131"/>
                      <a:pt x="167" y="131"/>
                    </a:cubicBezTo>
                    <a:cubicBezTo>
                      <a:pt x="153" y="160"/>
                      <a:pt x="124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94">
                <a:extLst>
                  <a:ext uri="{FF2B5EF4-FFF2-40B4-BE49-F238E27FC236}">
                    <a16:creationId xmlns:a16="http://schemas.microsoft.com/office/drawing/2014/main" id="{51440FE8-B314-4012-AAA6-45AB56B30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091"/>
                <a:ext cx="47" cy="44"/>
              </a:xfrm>
              <a:custGeom>
                <a:avLst/>
                <a:gdLst>
                  <a:gd name="T0" fmla="*/ 85 w 170"/>
                  <a:gd name="T1" fmla="*/ 161 h 161"/>
                  <a:gd name="T2" fmla="*/ 19 w 170"/>
                  <a:gd name="T3" fmla="*/ 120 h 161"/>
                  <a:gd name="T4" fmla="*/ 19 w 170"/>
                  <a:gd name="T5" fmla="*/ 119 h 161"/>
                  <a:gd name="T6" fmla="*/ 51 w 170"/>
                  <a:gd name="T7" fmla="*/ 19 h 161"/>
                  <a:gd name="T8" fmla="*/ 150 w 170"/>
                  <a:gd name="T9" fmla="*/ 51 h 161"/>
                  <a:gd name="T10" fmla="*/ 151 w 170"/>
                  <a:gd name="T11" fmla="*/ 52 h 161"/>
                  <a:gd name="T12" fmla="*/ 119 w 170"/>
                  <a:gd name="T13" fmla="*/ 152 h 161"/>
                  <a:gd name="T14" fmla="*/ 85 w 170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1">
                    <a:moveTo>
                      <a:pt x="85" y="161"/>
                    </a:moveTo>
                    <a:cubicBezTo>
                      <a:pt x="59" y="161"/>
                      <a:pt x="33" y="146"/>
                      <a:pt x="19" y="120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0" y="82"/>
                      <a:pt x="14" y="38"/>
                      <a:pt x="51" y="19"/>
                    </a:cubicBezTo>
                    <a:cubicBezTo>
                      <a:pt x="87" y="0"/>
                      <a:pt x="132" y="14"/>
                      <a:pt x="150" y="51"/>
                    </a:cubicBezTo>
                    <a:cubicBezTo>
                      <a:pt x="151" y="52"/>
                      <a:pt x="151" y="52"/>
                      <a:pt x="151" y="52"/>
                    </a:cubicBezTo>
                    <a:cubicBezTo>
                      <a:pt x="170" y="89"/>
                      <a:pt x="156" y="133"/>
                      <a:pt x="119" y="152"/>
                    </a:cubicBezTo>
                    <a:cubicBezTo>
                      <a:pt x="108" y="158"/>
                      <a:pt x="97" y="161"/>
                      <a:pt x="85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95">
                <a:extLst>
                  <a:ext uri="{FF2B5EF4-FFF2-40B4-BE49-F238E27FC236}">
                    <a16:creationId xmlns:a16="http://schemas.microsoft.com/office/drawing/2014/main" id="{F496AC33-EF5C-497B-9EDD-06D770514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2075"/>
                <a:ext cx="56" cy="53"/>
              </a:xfrm>
              <a:custGeom>
                <a:avLst/>
                <a:gdLst>
                  <a:gd name="T0" fmla="*/ 101 w 203"/>
                  <a:gd name="T1" fmla="*/ 191 h 191"/>
                  <a:gd name="T2" fmla="*/ 63 w 203"/>
                  <a:gd name="T3" fmla="*/ 182 h 191"/>
                  <a:gd name="T4" fmla="*/ 21 w 203"/>
                  <a:gd name="T5" fmla="*/ 64 h 191"/>
                  <a:gd name="T6" fmla="*/ 22 w 203"/>
                  <a:gd name="T7" fmla="*/ 62 h 191"/>
                  <a:gd name="T8" fmla="*/ 140 w 203"/>
                  <a:gd name="T9" fmla="*/ 21 h 191"/>
                  <a:gd name="T10" fmla="*/ 182 w 203"/>
                  <a:gd name="T11" fmla="*/ 139 h 191"/>
                  <a:gd name="T12" fmla="*/ 181 w 203"/>
                  <a:gd name="T13" fmla="*/ 141 h 191"/>
                  <a:gd name="T14" fmla="*/ 101 w 203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1">
                    <a:moveTo>
                      <a:pt x="101" y="191"/>
                    </a:moveTo>
                    <a:cubicBezTo>
                      <a:pt x="88" y="191"/>
                      <a:pt x="75" y="188"/>
                      <a:pt x="63" y="182"/>
                    </a:cubicBezTo>
                    <a:cubicBezTo>
                      <a:pt x="19" y="161"/>
                      <a:pt x="0" y="108"/>
                      <a:pt x="21" y="6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43" y="18"/>
                      <a:pt x="96" y="0"/>
                      <a:pt x="140" y="21"/>
                    </a:cubicBezTo>
                    <a:cubicBezTo>
                      <a:pt x="184" y="42"/>
                      <a:pt x="203" y="95"/>
                      <a:pt x="182" y="139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66" y="172"/>
                      <a:pt x="134" y="191"/>
                      <a:pt x="101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96">
                <a:extLst>
                  <a:ext uri="{FF2B5EF4-FFF2-40B4-BE49-F238E27FC236}">
                    <a16:creationId xmlns:a16="http://schemas.microsoft.com/office/drawing/2014/main" id="{4577F810-5155-4F13-86CB-A9DD7391D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968"/>
                <a:ext cx="41" cy="41"/>
              </a:xfrm>
              <a:custGeom>
                <a:avLst/>
                <a:gdLst>
                  <a:gd name="T0" fmla="*/ 75 w 149"/>
                  <a:gd name="T1" fmla="*/ 147 h 147"/>
                  <a:gd name="T2" fmla="*/ 5 w 149"/>
                  <a:gd name="T3" fmla="*/ 84 h 147"/>
                  <a:gd name="T4" fmla="*/ 4 w 149"/>
                  <a:gd name="T5" fmla="*/ 82 h 147"/>
                  <a:gd name="T6" fmla="*/ 67 w 149"/>
                  <a:gd name="T7" fmla="*/ 5 h 147"/>
                  <a:gd name="T8" fmla="*/ 145 w 149"/>
                  <a:gd name="T9" fmla="*/ 67 h 147"/>
                  <a:gd name="T10" fmla="*/ 145 w 149"/>
                  <a:gd name="T11" fmla="*/ 69 h 147"/>
                  <a:gd name="T12" fmla="*/ 82 w 149"/>
                  <a:gd name="T13" fmla="*/ 147 h 147"/>
                  <a:gd name="T14" fmla="*/ 75 w 149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7">
                    <a:moveTo>
                      <a:pt x="75" y="147"/>
                    </a:moveTo>
                    <a:cubicBezTo>
                      <a:pt x="39" y="147"/>
                      <a:pt x="8" y="120"/>
                      <a:pt x="5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4"/>
                      <a:pt x="28" y="9"/>
                      <a:pt x="67" y="5"/>
                    </a:cubicBezTo>
                    <a:cubicBezTo>
                      <a:pt x="106" y="0"/>
                      <a:pt x="141" y="29"/>
                      <a:pt x="145" y="67"/>
                    </a:cubicBezTo>
                    <a:cubicBezTo>
                      <a:pt x="145" y="69"/>
                      <a:pt x="145" y="69"/>
                      <a:pt x="145" y="69"/>
                    </a:cubicBezTo>
                    <a:cubicBezTo>
                      <a:pt x="149" y="108"/>
                      <a:pt x="121" y="143"/>
                      <a:pt x="82" y="147"/>
                    </a:cubicBezTo>
                    <a:cubicBezTo>
                      <a:pt x="80" y="147"/>
                      <a:pt x="77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97">
                <a:extLst>
                  <a:ext uri="{FF2B5EF4-FFF2-40B4-BE49-F238E27FC236}">
                    <a16:creationId xmlns:a16="http://schemas.microsoft.com/office/drawing/2014/main" id="{E14E1EDA-9066-4FBE-BF23-E725ADC51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954"/>
                <a:ext cx="48" cy="47"/>
              </a:xfrm>
              <a:custGeom>
                <a:avLst/>
                <a:gdLst>
                  <a:gd name="T0" fmla="*/ 87 w 174"/>
                  <a:gd name="T1" fmla="*/ 173 h 173"/>
                  <a:gd name="T2" fmla="*/ 81 w 174"/>
                  <a:gd name="T3" fmla="*/ 173 h 173"/>
                  <a:gd name="T4" fmla="*/ 3 w 174"/>
                  <a:gd name="T5" fmla="*/ 83 h 173"/>
                  <a:gd name="T6" fmla="*/ 3 w 174"/>
                  <a:gd name="T7" fmla="*/ 81 h 173"/>
                  <a:gd name="T8" fmla="*/ 93 w 174"/>
                  <a:gd name="T9" fmla="*/ 3 h 173"/>
                  <a:gd name="T10" fmla="*/ 171 w 174"/>
                  <a:gd name="T11" fmla="*/ 94 h 173"/>
                  <a:gd name="T12" fmla="*/ 171 w 174"/>
                  <a:gd name="T13" fmla="*/ 96 h 173"/>
                  <a:gd name="T14" fmla="*/ 87 w 174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73">
                    <a:moveTo>
                      <a:pt x="87" y="173"/>
                    </a:moveTo>
                    <a:cubicBezTo>
                      <a:pt x="85" y="173"/>
                      <a:pt x="83" y="173"/>
                      <a:pt x="81" y="173"/>
                    </a:cubicBezTo>
                    <a:cubicBezTo>
                      <a:pt x="34" y="169"/>
                      <a:pt x="0" y="129"/>
                      <a:pt x="3" y="83"/>
                    </a:cubicBezTo>
                    <a:cubicBezTo>
                      <a:pt x="3" y="81"/>
                      <a:pt x="3" y="81"/>
                      <a:pt x="3" y="81"/>
                    </a:cubicBezTo>
                    <a:cubicBezTo>
                      <a:pt x="7" y="35"/>
                      <a:pt x="47" y="0"/>
                      <a:pt x="93" y="3"/>
                    </a:cubicBezTo>
                    <a:cubicBezTo>
                      <a:pt x="140" y="7"/>
                      <a:pt x="174" y="47"/>
                      <a:pt x="171" y="94"/>
                    </a:cubicBezTo>
                    <a:cubicBezTo>
                      <a:pt x="171" y="96"/>
                      <a:pt x="171" y="96"/>
                      <a:pt x="171" y="96"/>
                    </a:cubicBezTo>
                    <a:cubicBezTo>
                      <a:pt x="167" y="140"/>
                      <a:pt x="130" y="173"/>
                      <a:pt x="87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98">
                <a:extLst>
                  <a:ext uri="{FF2B5EF4-FFF2-40B4-BE49-F238E27FC236}">
                    <a16:creationId xmlns:a16="http://schemas.microsoft.com/office/drawing/2014/main" id="{F80105B5-F8DB-45CA-B420-6DAEAA8CE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839"/>
                <a:ext cx="41" cy="40"/>
              </a:xfrm>
              <a:custGeom>
                <a:avLst/>
                <a:gdLst>
                  <a:gd name="T0" fmla="*/ 74 w 148"/>
                  <a:gd name="T1" fmla="*/ 147 h 147"/>
                  <a:gd name="T2" fmla="*/ 4 w 148"/>
                  <a:gd name="T3" fmla="*/ 84 h 147"/>
                  <a:gd name="T4" fmla="*/ 4 w 148"/>
                  <a:gd name="T5" fmla="*/ 82 h 147"/>
                  <a:gd name="T6" fmla="*/ 67 w 148"/>
                  <a:gd name="T7" fmla="*/ 4 h 147"/>
                  <a:gd name="T8" fmla="*/ 144 w 148"/>
                  <a:gd name="T9" fmla="*/ 67 h 147"/>
                  <a:gd name="T10" fmla="*/ 144 w 148"/>
                  <a:gd name="T11" fmla="*/ 69 h 147"/>
                  <a:gd name="T12" fmla="*/ 82 w 148"/>
                  <a:gd name="T13" fmla="*/ 146 h 147"/>
                  <a:gd name="T14" fmla="*/ 74 w 148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7">
                    <a:moveTo>
                      <a:pt x="74" y="147"/>
                    </a:moveTo>
                    <a:cubicBezTo>
                      <a:pt x="39" y="147"/>
                      <a:pt x="8" y="120"/>
                      <a:pt x="4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3"/>
                      <a:pt x="28" y="8"/>
                      <a:pt x="67" y="4"/>
                    </a:cubicBezTo>
                    <a:cubicBezTo>
                      <a:pt x="105" y="0"/>
                      <a:pt x="140" y="28"/>
                      <a:pt x="144" y="67"/>
                    </a:cubicBezTo>
                    <a:cubicBezTo>
                      <a:pt x="144" y="69"/>
                      <a:pt x="144" y="69"/>
                      <a:pt x="144" y="69"/>
                    </a:cubicBezTo>
                    <a:cubicBezTo>
                      <a:pt x="148" y="107"/>
                      <a:pt x="120" y="142"/>
                      <a:pt x="82" y="146"/>
                    </a:cubicBezTo>
                    <a:cubicBezTo>
                      <a:pt x="79" y="146"/>
                      <a:pt x="77" y="147"/>
                      <a:pt x="74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99">
                <a:extLst>
                  <a:ext uri="{FF2B5EF4-FFF2-40B4-BE49-F238E27FC236}">
                    <a16:creationId xmlns:a16="http://schemas.microsoft.com/office/drawing/2014/main" id="{C49EB592-ABC0-4177-8AF2-98A377768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1828"/>
                <a:ext cx="40" cy="39"/>
              </a:xfrm>
              <a:custGeom>
                <a:avLst/>
                <a:gdLst>
                  <a:gd name="T0" fmla="*/ 71 w 143"/>
                  <a:gd name="T1" fmla="*/ 142 h 142"/>
                  <a:gd name="T2" fmla="*/ 66 w 143"/>
                  <a:gd name="T3" fmla="*/ 142 h 142"/>
                  <a:gd name="T4" fmla="*/ 3 w 143"/>
                  <a:gd name="T5" fmla="*/ 68 h 142"/>
                  <a:gd name="T6" fmla="*/ 3 w 143"/>
                  <a:gd name="T7" fmla="*/ 66 h 142"/>
                  <a:gd name="T8" fmla="*/ 77 w 143"/>
                  <a:gd name="T9" fmla="*/ 3 h 142"/>
                  <a:gd name="T10" fmla="*/ 140 w 143"/>
                  <a:gd name="T11" fmla="*/ 77 h 142"/>
                  <a:gd name="T12" fmla="*/ 140 w 143"/>
                  <a:gd name="T13" fmla="*/ 79 h 142"/>
                  <a:gd name="T14" fmla="*/ 71 w 14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2">
                    <a:moveTo>
                      <a:pt x="71" y="142"/>
                    </a:moveTo>
                    <a:cubicBezTo>
                      <a:pt x="70" y="142"/>
                      <a:pt x="68" y="142"/>
                      <a:pt x="66" y="142"/>
                    </a:cubicBezTo>
                    <a:cubicBezTo>
                      <a:pt x="28" y="139"/>
                      <a:pt x="0" y="106"/>
                      <a:pt x="3" y="68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6" y="28"/>
                      <a:pt x="39" y="0"/>
                      <a:pt x="77" y="3"/>
                    </a:cubicBezTo>
                    <a:cubicBezTo>
                      <a:pt x="115" y="6"/>
                      <a:pt x="143" y="39"/>
                      <a:pt x="140" y="77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7" y="115"/>
                      <a:pt x="107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200">
                <a:extLst>
                  <a:ext uri="{FF2B5EF4-FFF2-40B4-BE49-F238E27FC236}">
                    <a16:creationId xmlns:a16="http://schemas.microsoft.com/office/drawing/2014/main" id="{DC734F04-4417-4287-8972-BE661C317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715"/>
                <a:ext cx="31" cy="30"/>
              </a:xfrm>
              <a:custGeom>
                <a:avLst/>
                <a:gdLst>
                  <a:gd name="T0" fmla="*/ 56 w 113"/>
                  <a:gd name="T1" fmla="*/ 109 h 109"/>
                  <a:gd name="T2" fmla="*/ 43 w 113"/>
                  <a:gd name="T3" fmla="*/ 107 h 109"/>
                  <a:gd name="T4" fmla="*/ 7 w 113"/>
                  <a:gd name="T5" fmla="*/ 45 h 109"/>
                  <a:gd name="T6" fmla="*/ 7 w 113"/>
                  <a:gd name="T7" fmla="*/ 43 h 109"/>
                  <a:gd name="T8" fmla="*/ 70 w 113"/>
                  <a:gd name="T9" fmla="*/ 7 h 109"/>
                  <a:gd name="T10" fmla="*/ 106 w 113"/>
                  <a:gd name="T11" fmla="*/ 70 h 109"/>
                  <a:gd name="T12" fmla="*/ 105 w 113"/>
                  <a:gd name="T13" fmla="*/ 71 h 109"/>
                  <a:gd name="T14" fmla="*/ 56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6" y="109"/>
                    </a:moveTo>
                    <a:cubicBezTo>
                      <a:pt x="52" y="109"/>
                      <a:pt x="47" y="108"/>
                      <a:pt x="43" y="107"/>
                    </a:cubicBezTo>
                    <a:cubicBezTo>
                      <a:pt x="16" y="100"/>
                      <a:pt x="0" y="72"/>
                      <a:pt x="7" y="45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4" y="16"/>
                      <a:pt x="42" y="0"/>
                      <a:pt x="70" y="7"/>
                    </a:cubicBezTo>
                    <a:cubicBezTo>
                      <a:pt x="97" y="15"/>
                      <a:pt x="113" y="43"/>
                      <a:pt x="106" y="70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99" y="94"/>
                      <a:pt x="79" y="109"/>
                      <a:pt x="56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201">
                <a:extLst>
                  <a:ext uri="{FF2B5EF4-FFF2-40B4-BE49-F238E27FC236}">
                    <a16:creationId xmlns:a16="http://schemas.microsoft.com/office/drawing/2014/main" id="{4886BA02-B741-40CD-A48C-A1085C0AD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698"/>
                <a:ext cx="39" cy="39"/>
              </a:xfrm>
              <a:custGeom>
                <a:avLst/>
                <a:gdLst>
                  <a:gd name="T0" fmla="*/ 72 w 144"/>
                  <a:gd name="T1" fmla="*/ 138 h 138"/>
                  <a:gd name="T2" fmla="*/ 10 w 144"/>
                  <a:gd name="T3" fmla="*/ 92 h 138"/>
                  <a:gd name="T4" fmla="*/ 10 w 144"/>
                  <a:gd name="T5" fmla="*/ 91 h 138"/>
                  <a:gd name="T6" fmla="*/ 53 w 144"/>
                  <a:gd name="T7" fmla="*/ 10 h 138"/>
                  <a:gd name="T8" fmla="*/ 133 w 144"/>
                  <a:gd name="T9" fmla="*/ 53 h 138"/>
                  <a:gd name="T10" fmla="*/ 133 w 144"/>
                  <a:gd name="T11" fmla="*/ 55 h 138"/>
                  <a:gd name="T12" fmla="*/ 90 w 144"/>
                  <a:gd name="T13" fmla="*/ 135 h 138"/>
                  <a:gd name="T14" fmla="*/ 72 w 144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8">
                    <a:moveTo>
                      <a:pt x="72" y="138"/>
                    </a:moveTo>
                    <a:cubicBezTo>
                      <a:pt x="44" y="138"/>
                      <a:pt x="19" y="120"/>
                      <a:pt x="10" y="92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87" y="0"/>
                      <a:pt x="123" y="19"/>
                      <a:pt x="133" y="53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44" y="89"/>
                      <a:pt x="124" y="125"/>
                      <a:pt x="90" y="135"/>
                    </a:cubicBezTo>
                    <a:cubicBezTo>
                      <a:pt x="84" y="137"/>
                      <a:pt x="78" y="138"/>
                      <a:pt x="72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202">
                <a:extLst>
                  <a:ext uri="{FF2B5EF4-FFF2-40B4-BE49-F238E27FC236}">
                    <a16:creationId xmlns:a16="http://schemas.microsoft.com/office/drawing/2014/main" id="{BE9BAC85-055F-4C36-B587-D96EC5929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581"/>
                <a:ext cx="46" cy="45"/>
              </a:xfrm>
              <a:custGeom>
                <a:avLst/>
                <a:gdLst>
                  <a:gd name="T0" fmla="*/ 84 w 169"/>
                  <a:gd name="T1" fmla="*/ 162 h 162"/>
                  <a:gd name="T2" fmla="*/ 64 w 169"/>
                  <a:gd name="T3" fmla="*/ 159 h 162"/>
                  <a:gd name="T4" fmla="*/ 11 w 169"/>
                  <a:gd name="T5" fmla="*/ 66 h 162"/>
                  <a:gd name="T6" fmla="*/ 11 w 169"/>
                  <a:gd name="T7" fmla="*/ 65 h 162"/>
                  <a:gd name="T8" fmla="*/ 104 w 169"/>
                  <a:gd name="T9" fmla="*/ 11 h 162"/>
                  <a:gd name="T10" fmla="*/ 158 w 169"/>
                  <a:gd name="T11" fmla="*/ 104 h 162"/>
                  <a:gd name="T12" fmla="*/ 157 w 169"/>
                  <a:gd name="T13" fmla="*/ 105 h 162"/>
                  <a:gd name="T14" fmla="*/ 84 w 169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9" h="162">
                    <a:moveTo>
                      <a:pt x="84" y="162"/>
                    </a:moveTo>
                    <a:cubicBezTo>
                      <a:pt x="78" y="162"/>
                      <a:pt x="71" y="161"/>
                      <a:pt x="64" y="159"/>
                    </a:cubicBezTo>
                    <a:cubicBezTo>
                      <a:pt x="24" y="148"/>
                      <a:pt x="0" y="107"/>
                      <a:pt x="11" y="66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22" y="24"/>
                      <a:pt x="64" y="0"/>
                      <a:pt x="104" y="11"/>
                    </a:cubicBezTo>
                    <a:cubicBezTo>
                      <a:pt x="145" y="22"/>
                      <a:pt x="169" y="63"/>
                      <a:pt x="158" y="104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48" y="139"/>
                      <a:pt x="11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203">
                <a:extLst>
                  <a:ext uri="{FF2B5EF4-FFF2-40B4-BE49-F238E27FC236}">
                    <a16:creationId xmlns:a16="http://schemas.microsoft.com/office/drawing/2014/main" id="{EDC1EBB3-1CC6-43BB-B93A-E0CAF7C51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1573"/>
                <a:ext cx="42" cy="39"/>
              </a:xfrm>
              <a:custGeom>
                <a:avLst/>
                <a:gdLst>
                  <a:gd name="T0" fmla="*/ 75 w 150"/>
                  <a:gd name="T1" fmla="*/ 143 h 143"/>
                  <a:gd name="T2" fmla="*/ 11 w 150"/>
                  <a:gd name="T3" fmla="*/ 96 h 143"/>
                  <a:gd name="T4" fmla="*/ 10 w 150"/>
                  <a:gd name="T5" fmla="*/ 94 h 143"/>
                  <a:gd name="T6" fmla="*/ 55 w 150"/>
                  <a:gd name="T7" fmla="*/ 10 h 143"/>
                  <a:gd name="T8" fmla="*/ 139 w 150"/>
                  <a:gd name="T9" fmla="*/ 55 h 143"/>
                  <a:gd name="T10" fmla="*/ 139 w 150"/>
                  <a:gd name="T11" fmla="*/ 57 h 143"/>
                  <a:gd name="T12" fmla="*/ 95 w 150"/>
                  <a:gd name="T13" fmla="*/ 141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6" y="143"/>
                      <a:pt x="20" y="125"/>
                      <a:pt x="11" y="96"/>
                    </a:cubicBezTo>
                    <a:cubicBezTo>
                      <a:pt x="10" y="94"/>
                      <a:pt x="10" y="94"/>
                      <a:pt x="10" y="94"/>
                    </a:cubicBezTo>
                    <a:cubicBezTo>
                      <a:pt x="0" y="59"/>
                      <a:pt x="20" y="21"/>
                      <a:pt x="55" y="10"/>
                    </a:cubicBezTo>
                    <a:cubicBezTo>
                      <a:pt x="91" y="0"/>
                      <a:pt x="128" y="20"/>
                      <a:pt x="139" y="55"/>
                    </a:cubicBezTo>
                    <a:cubicBezTo>
                      <a:pt x="139" y="57"/>
                      <a:pt x="139" y="57"/>
                      <a:pt x="139" y="57"/>
                    </a:cubicBezTo>
                    <a:cubicBezTo>
                      <a:pt x="150" y="92"/>
                      <a:pt x="130" y="130"/>
                      <a:pt x="95" y="141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204">
                <a:extLst>
                  <a:ext uri="{FF2B5EF4-FFF2-40B4-BE49-F238E27FC236}">
                    <a16:creationId xmlns:a16="http://schemas.microsoft.com/office/drawing/2014/main" id="{4F3FF777-043B-4181-A3E6-0FF7F6FB6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1465"/>
                <a:ext cx="27" cy="26"/>
              </a:xfrm>
              <a:custGeom>
                <a:avLst/>
                <a:gdLst>
                  <a:gd name="T0" fmla="*/ 50 w 100"/>
                  <a:gd name="T1" fmla="*/ 95 h 95"/>
                  <a:gd name="T2" fmla="*/ 39 w 100"/>
                  <a:gd name="T3" fmla="*/ 94 h 95"/>
                  <a:gd name="T4" fmla="*/ 7 w 100"/>
                  <a:gd name="T5" fmla="*/ 39 h 95"/>
                  <a:gd name="T6" fmla="*/ 7 w 100"/>
                  <a:gd name="T7" fmla="*/ 38 h 95"/>
                  <a:gd name="T8" fmla="*/ 62 w 100"/>
                  <a:gd name="T9" fmla="*/ 6 h 95"/>
                  <a:gd name="T10" fmla="*/ 94 w 100"/>
                  <a:gd name="T11" fmla="*/ 61 h 95"/>
                  <a:gd name="T12" fmla="*/ 93 w 100"/>
                  <a:gd name="T13" fmla="*/ 62 h 95"/>
                  <a:gd name="T14" fmla="*/ 50 w 100"/>
                  <a:gd name="T15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5">
                    <a:moveTo>
                      <a:pt x="50" y="95"/>
                    </a:moveTo>
                    <a:cubicBezTo>
                      <a:pt x="46" y="95"/>
                      <a:pt x="42" y="95"/>
                      <a:pt x="39" y="94"/>
                    </a:cubicBezTo>
                    <a:cubicBezTo>
                      <a:pt x="15" y="87"/>
                      <a:pt x="0" y="63"/>
                      <a:pt x="7" y="39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13" y="14"/>
                      <a:pt x="38" y="0"/>
                      <a:pt x="62" y="6"/>
                    </a:cubicBezTo>
                    <a:cubicBezTo>
                      <a:pt x="86" y="12"/>
                      <a:pt x="100" y="37"/>
                      <a:pt x="94" y="61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88" y="82"/>
                      <a:pt x="70" y="95"/>
                      <a:pt x="50" y="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5" name="Group 406">
              <a:extLst>
                <a:ext uri="{FF2B5EF4-FFF2-40B4-BE49-F238E27FC236}">
                  <a16:creationId xmlns:a16="http://schemas.microsoft.com/office/drawing/2014/main" id="{70514122-B1C5-43F8-9D63-BDE59AD422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" y="711"/>
              <a:ext cx="2226" cy="2288"/>
              <a:chOff x="702" y="711"/>
              <a:chExt cx="2226" cy="2288"/>
            </a:xfrm>
            <a:grpFill/>
          </p:grpSpPr>
          <p:sp>
            <p:nvSpPr>
              <p:cNvPr id="235" name="Freeform 206">
                <a:extLst>
                  <a:ext uri="{FF2B5EF4-FFF2-40B4-BE49-F238E27FC236}">
                    <a16:creationId xmlns:a16="http://schemas.microsoft.com/office/drawing/2014/main" id="{B17E2731-CF8A-47D6-89B9-EE96CE775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455"/>
                <a:ext cx="28" cy="27"/>
              </a:xfrm>
              <a:custGeom>
                <a:avLst/>
                <a:gdLst>
                  <a:gd name="T0" fmla="*/ 50 w 101"/>
                  <a:gd name="T1" fmla="*/ 97 h 97"/>
                  <a:gd name="T2" fmla="*/ 7 w 101"/>
                  <a:gd name="T3" fmla="*/ 65 h 97"/>
                  <a:gd name="T4" fmla="*/ 7 w 101"/>
                  <a:gd name="T5" fmla="*/ 64 h 97"/>
                  <a:gd name="T6" fmla="*/ 37 w 101"/>
                  <a:gd name="T7" fmla="*/ 8 h 97"/>
                  <a:gd name="T8" fmla="*/ 93 w 101"/>
                  <a:gd name="T9" fmla="*/ 38 h 97"/>
                  <a:gd name="T10" fmla="*/ 93 w 101"/>
                  <a:gd name="T11" fmla="*/ 39 h 97"/>
                  <a:gd name="T12" fmla="*/ 63 w 101"/>
                  <a:gd name="T13" fmla="*/ 95 h 97"/>
                  <a:gd name="T14" fmla="*/ 50 w 101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97">
                    <a:moveTo>
                      <a:pt x="50" y="97"/>
                    </a:moveTo>
                    <a:cubicBezTo>
                      <a:pt x="31" y="97"/>
                      <a:pt x="13" y="84"/>
                      <a:pt x="7" y="65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0" y="40"/>
                      <a:pt x="13" y="15"/>
                      <a:pt x="37" y="8"/>
                    </a:cubicBezTo>
                    <a:cubicBezTo>
                      <a:pt x="61" y="0"/>
                      <a:pt x="86" y="14"/>
                      <a:pt x="93" y="38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101" y="63"/>
                      <a:pt x="87" y="88"/>
                      <a:pt x="63" y="95"/>
                    </a:cubicBezTo>
                    <a:cubicBezTo>
                      <a:pt x="59" y="96"/>
                      <a:pt x="55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207">
                <a:extLst>
                  <a:ext uri="{FF2B5EF4-FFF2-40B4-BE49-F238E27FC236}">
                    <a16:creationId xmlns:a16="http://schemas.microsoft.com/office/drawing/2014/main" id="{13A8E2E3-ABF5-4CB1-9C74-7C57BFED7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134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8 w 161"/>
                  <a:gd name="T3" fmla="*/ 139 h 153"/>
                  <a:gd name="T4" fmla="*/ 23 w 161"/>
                  <a:gd name="T5" fmla="*/ 40 h 153"/>
                  <a:gd name="T6" fmla="*/ 24 w 161"/>
                  <a:gd name="T7" fmla="*/ 39 h 153"/>
                  <a:gd name="T8" fmla="*/ 123 w 161"/>
                  <a:gd name="T9" fmla="*/ 23 h 153"/>
                  <a:gd name="T10" fmla="*/ 138 w 161"/>
                  <a:gd name="T11" fmla="*/ 122 h 153"/>
                  <a:gd name="T12" fmla="*/ 137 w 161"/>
                  <a:gd name="T13" fmla="*/ 124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6" y="153"/>
                      <a:pt x="51" y="148"/>
                      <a:pt x="38" y="139"/>
                    </a:cubicBezTo>
                    <a:cubicBezTo>
                      <a:pt x="7" y="116"/>
                      <a:pt x="0" y="72"/>
                      <a:pt x="23" y="40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47" y="7"/>
                      <a:pt x="91" y="0"/>
                      <a:pt x="123" y="23"/>
                    </a:cubicBezTo>
                    <a:cubicBezTo>
                      <a:pt x="155" y="46"/>
                      <a:pt x="161" y="91"/>
                      <a:pt x="138" y="122"/>
                    </a:cubicBezTo>
                    <a:cubicBezTo>
                      <a:pt x="137" y="124"/>
                      <a:pt x="137" y="124"/>
                      <a:pt x="137" y="124"/>
                    </a:cubicBezTo>
                    <a:cubicBezTo>
                      <a:pt x="123" y="143"/>
                      <a:pt x="102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08">
                <a:extLst>
                  <a:ext uri="{FF2B5EF4-FFF2-40B4-BE49-F238E27FC236}">
                    <a16:creationId xmlns:a16="http://schemas.microsoft.com/office/drawing/2014/main" id="{58A3FC28-9AFF-4BF1-AFDA-E2D8C8FB2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1331"/>
                <a:ext cx="49" cy="47"/>
              </a:xfrm>
              <a:custGeom>
                <a:avLst/>
                <a:gdLst>
                  <a:gd name="T0" fmla="*/ 91 w 180"/>
                  <a:gd name="T1" fmla="*/ 170 h 170"/>
                  <a:gd name="T2" fmla="*/ 28 w 180"/>
                  <a:gd name="T3" fmla="*/ 140 h 170"/>
                  <a:gd name="T4" fmla="*/ 27 w 180"/>
                  <a:gd name="T5" fmla="*/ 138 h 170"/>
                  <a:gd name="T6" fmla="*/ 41 w 180"/>
                  <a:gd name="T7" fmla="*/ 27 h 170"/>
                  <a:gd name="T8" fmla="*/ 152 w 180"/>
                  <a:gd name="T9" fmla="*/ 41 h 170"/>
                  <a:gd name="T10" fmla="*/ 153 w 180"/>
                  <a:gd name="T11" fmla="*/ 42 h 170"/>
                  <a:gd name="T12" fmla="*/ 139 w 180"/>
                  <a:gd name="T13" fmla="*/ 153 h 170"/>
                  <a:gd name="T14" fmla="*/ 91 w 180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0">
                    <a:moveTo>
                      <a:pt x="91" y="170"/>
                    </a:moveTo>
                    <a:cubicBezTo>
                      <a:pt x="67" y="170"/>
                      <a:pt x="44" y="160"/>
                      <a:pt x="28" y="140"/>
                    </a:cubicBezTo>
                    <a:cubicBezTo>
                      <a:pt x="27" y="138"/>
                      <a:pt x="27" y="138"/>
                      <a:pt x="27" y="138"/>
                    </a:cubicBezTo>
                    <a:cubicBezTo>
                      <a:pt x="0" y="104"/>
                      <a:pt x="6" y="54"/>
                      <a:pt x="41" y="27"/>
                    </a:cubicBezTo>
                    <a:cubicBezTo>
                      <a:pt x="75" y="0"/>
                      <a:pt x="125" y="6"/>
                      <a:pt x="152" y="41"/>
                    </a:cubicBezTo>
                    <a:cubicBezTo>
                      <a:pt x="153" y="42"/>
                      <a:pt x="153" y="42"/>
                      <a:pt x="153" y="42"/>
                    </a:cubicBezTo>
                    <a:cubicBezTo>
                      <a:pt x="180" y="77"/>
                      <a:pt x="174" y="126"/>
                      <a:pt x="139" y="153"/>
                    </a:cubicBezTo>
                    <a:cubicBezTo>
                      <a:pt x="125" y="165"/>
                      <a:pt x="108" y="170"/>
                      <a:pt x="91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209">
                <a:extLst>
                  <a:ext uri="{FF2B5EF4-FFF2-40B4-BE49-F238E27FC236}">
                    <a16:creationId xmlns:a16="http://schemas.microsoft.com/office/drawing/2014/main" id="{4417F07C-14B8-4125-9F13-BDE03C41F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123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46 w 196"/>
                  <a:gd name="T3" fmla="*/ 168 h 185"/>
                  <a:gd name="T4" fmla="*/ 28 w 196"/>
                  <a:gd name="T5" fmla="*/ 48 h 185"/>
                  <a:gd name="T6" fmla="*/ 29 w 196"/>
                  <a:gd name="T7" fmla="*/ 46 h 185"/>
                  <a:gd name="T8" fmla="*/ 149 w 196"/>
                  <a:gd name="T9" fmla="*/ 28 h 185"/>
                  <a:gd name="T10" fmla="*/ 168 w 196"/>
                  <a:gd name="T11" fmla="*/ 148 h 185"/>
                  <a:gd name="T12" fmla="*/ 167 w 196"/>
                  <a:gd name="T13" fmla="*/ 150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79" y="185"/>
                      <a:pt x="62" y="179"/>
                      <a:pt x="46" y="168"/>
                    </a:cubicBezTo>
                    <a:cubicBezTo>
                      <a:pt x="8" y="140"/>
                      <a:pt x="0" y="86"/>
                      <a:pt x="28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57" y="8"/>
                      <a:pt x="111" y="0"/>
                      <a:pt x="149" y="28"/>
                    </a:cubicBezTo>
                    <a:cubicBezTo>
                      <a:pt x="188" y="56"/>
                      <a:pt x="196" y="110"/>
                      <a:pt x="168" y="148"/>
                    </a:cubicBezTo>
                    <a:cubicBezTo>
                      <a:pt x="167" y="150"/>
                      <a:pt x="167" y="150"/>
                      <a:pt x="167" y="150"/>
                    </a:cubicBezTo>
                    <a:cubicBezTo>
                      <a:pt x="150" y="173"/>
                      <a:pt x="124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210">
                <a:extLst>
                  <a:ext uri="{FF2B5EF4-FFF2-40B4-BE49-F238E27FC236}">
                    <a16:creationId xmlns:a16="http://schemas.microsoft.com/office/drawing/2014/main" id="{2531FDE2-F8F6-4786-8B4D-2871D1256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1232"/>
                <a:ext cx="41" cy="39"/>
              </a:xfrm>
              <a:custGeom>
                <a:avLst/>
                <a:gdLst>
                  <a:gd name="T0" fmla="*/ 75 w 149"/>
                  <a:gd name="T1" fmla="*/ 140 h 140"/>
                  <a:gd name="T2" fmla="*/ 23 w 149"/>
                  <a:gd name="T3" fmla="*/ 115 h 140"/>
                  <a:gd name="T4" fmla="*/ 22 w 149"/>
                  <a:gd name="T5" fmla="*/ 114 h 140"/>
                  <a:gd name="T6" fmla="*/ 34 w 149"/>
                  <a:gd name="T7" fmla="*/ 22 h 140"/>
                  <a:gd name="T8" fmla="*/ 125 w 149"/>
                  <a:gd name="T9" fmla="*/ 34 h 140"/>
                  <a:gd name="T10" fmla="*/ 126 w 149"/>
                  <a:gd name="T11" fmla="*/ 35 h 140"/>
                  <a:gd name="T12" fmla="*/ 115 w 149"/>
                  <a:gd name="T13" fmla="*/ 127 h 140"/>
                  <a:gd name="T14" fmla="*/ 75 w 149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0">
                    <a:moveTo>
                      <a:pt x="75" y="140"/>
                    </a:moveTo>
                    <a:cubicBezTo>
                      <a:pt x="55" y="140"/>
                      <a:pt x="36" y="132"/>
                      <a:pt x="23" y="115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0" y="86"/>
                      <a:pt x="5" y="44"/>
                      <a:pt x="34" y="22"/>
                    </a:cubicBezTo>
                    <a:cubicBezTo>
                      <a:pt x="62" y="0"/>
                      <a:pt x="103" y="5"/>
                      <a:pt x="125" y="34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49" y="63"/>
                      <a:pt x="143" y="104"/>
                      <a:pt x="115" y="127"/>
                    </a:cubicBezTo>
                    <a:cubicBezTo>
                      <a:pt x="103" y="136"/>
                      <a:pt x="89" y="140"/>
                      <a:pt x="75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211">
                <a:extLst>
                  <a:ext uri="{FF2B5EF4-FFF2-40B4-BE49-F238E27FC236}">
                    <a16:creationId xmlns:a16="http://schemas.microsoft.com/office/drawing/2014/main" id="{FFC20971-98E3-4F9A-92F0-AD6A47F05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137"/>
                <a:ext cx="46" cy="43"/>
              </a:xfrm>
              <a:custGeom>
                <a:avLst/>
                <a:gdLst>
                  <a:gd name="T0" fmla="*/ 82 w 166"/>
                  <a:gd name="T1" fmla="*/ 155 h 155"/>
                  <a:gd name="T2" fmla="*/ 21 w 166"/>
                  <a:gd name="T3" fmla="*/ 122 h 155"/>
                  <a:gd name="T4" fmla="*/ 43 w 166"/>
                  <a:gd name="T5" fmla="*/ 22 h 155"/>
                  <a:gd name="T6" fmla="*/ 45 w 166"/>
                  <a:gd name="T7" fmla="*/ 21 h 155"/>
                  <a:gd name="T8" fmla="*/ 145 w 166"/>
                  <a:gd name="T9" fmla="*/ 43 h 155"/>
                  <a:gd name="T10" fmla="*/ 123 w 166"/>
                  <a:gd name="T11" fmla="*/ 143 h 155"/>
                  <a:gd name="T12" fmla="*/ 121 w 166"/>
                  <a:gd name="T13" fmla="*/ 144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9" y="155"/>
                      <a:pt x="35" y="144"/>
                      <a:pt x="21" y="122"/>
                    </a:cubicBezTo>
                    <a:cubicBezTo>
                      <a:pt x="0" y="88"/>
                      <a:pt x="10" y="44"/>
                      <a:pt x="43" y="22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78" y="0"/>
                      <a:pt x="123" y="9"/>
                      <a:pt x="145" y="43"/>
                    </a:cubicBezTo>
                    <a:cubicBezTo>
                      <a:pt x="166" y="77"/>
                      <a:pt x="156" y="121"/>
                      <a:pt x="123" y="143"/>
                    </a:cubicBezTo>
                    <a:cubicBezTo>
                      <a:pt x="121" y="144"/>
                      <a:pt x="121" y="144"/>
                      <a:pt x="121" y="144"/>
                    </a:cubicBezTo>
                    <a:cubicBezTo>
                      <a:pt x="109" y="152"/>
                      <a:pt x="96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212">
                <a:extLst>
                  <a:ext uri="{FF2B5EF4-FFF2-40B4-BE49-F238E27FC236}">
                    <a16:creationId xmlns:a16="http://schemas.microsoft.com/office/drawing/2014/main" id="{B43F8DED-F99C-44EF-B5BD-769CEBDFD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122"/>
                <a:ext cx="56" cy="53"/>
              </a:xfrm>
              <a:custGeom>
                <a:avLst/>
                <a:gdLst>
                  <a:gd name="T0" fmla="*/ 102 w 203"/>
                  <a:gd name="T1" fmla="*/ 192 h 192"/>
                  <a:gd name="T2" fmla="*/ 32 w 203"/>
                  <a:gd name="T3" fmla="*/ 157 h 192"/>
                  <a:gd name="T4" fmla="*/ 31 w 203"/>
                  <a:gd name="T5" fmla="*/ 156 h 192"/>
                  <a:gd name="T6" fmla="*/ 46 w 203"/>
                  <a:gd name="T7" fmla="*/ 30 h 192"/>
                  <a:gd name="T8" fmla="*/ 172 w 203"/>
                  <a:gd name="T9" fmla="*/ 46 h 192"/>
                  <a:gd name="T10" fmla="*/ 173 w 203"/>
                  <a:gd name="T11" fmla="*/ 48 h 192"/>
                  <a:gd name="T12" fmla="*/ 157 w 203"/>
                  <a:gd name="T13" fmla="*/ 173 h 192"/>
                  <a:gd name="T14" fmla="*/ 102 w 203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2">
                    <a:moveTo>
                      <a:pt x="102" y="192"/>
                    </a:moveTo>
                    <a:cubicBezTo>
                      <a:pt x="76" y="192"/>
                      <a:pt x="50" y="180"/>
                      <a:pt x="32" y="157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0" y="117"/>
                      <a:pt x="7" y="61"/>
                      <a:pt x="46" y="30"/>
                    </a:cubicBezTo>
                    <a:cubicBezTo>
                      <a:pt x="85" y="0"/>
                      <a:pt x="141" y="7"/>
                      <a:pt x="172" y="46"/>
                    </a:cubicBezTo>
                    <a:cubicBezTo>
                      <a:pt x="173" y="48"/>
                      <a:pt x="173" y="48"/>
                      <a:pt x="173" y="48"/>
                    </a:cubicBezTo>
                    <a:cubicBezTo>
                      <a:pt x="203" y="87"/>
                      <a:pt x="196" y="143"/>
                      <a:pt x="157" y="173"/>
                    </a:cubicBezTo>
                    <a:cubicBezTo>
                      <a:pt x="141" y="186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213">
                <a:extLst>
                  <a:ext uri="{FF2B5EF4-FFF2-40B4-BE49-F238E27FC236}">
                    <a16:creationId xmlns:a16="http://schemas.microsoft.com/office/drawing/2014/main" id="{FCF1D762-3515-4F17-AA0E-EDB1DAA69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1070"/>
                <a:ext cx="41" cy="37"/>
              </a:xfrm>
              <a:custGeom>
                <a:avLst/>
                <a:gdLst>
                  <a:gd name="T0" fmla="*/ 72 w 146"/>
                  <a:gd name="T1" fmla="*/ 136 h 136"/>
                  <a:gd name="T2" fmla="*/ 19 w 146"/>
                  <a:gd name="T3" fmla="*/ 107 h 136"/>
                  <a:gd name="T4" fmla="*/ 38 w 146"/>
                  <a:gd name="T5" fmla="*/ 20 h 136"/>
                  <a:gd name="T6" fmla="*/ 39 w 146"/>
                  <a:gd name="T7" fmla="*/ 19 h 136"/>
                  <a:gd name="T8" fmla="*/ 127 w 146"/>
                  <a:gd name="T9" fmla="*/ 38 h 136"/>
                  <a:gd name="T10" fmla="*/ 107 w 146"/>
                  <a:gd name="T11" fmla="*/ 125 h 136"/>
                  <a:gd name="T12" fmla="*/ 106 w 146"/>
                  <a:gd name="T13" fmla="*/ 126 h 136"/>
                  <a:gd name="T14" fmla="*/ 72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2" y="136"/>
                    </a:moveTo>
                    <a:cubicBezTo>
                      <a:pt x="52" y="136"/>
                      <a:pt x="31" y="126"/>
                      <a:pt x="19" y="107"/>
                    </a:cubicBezTo>
                    <a:cubicBezTo>
                      <a:pt x="0" y="77"/>
                      <a:pt x="9" y="38"/>
                      <a:pt x="38" y="2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69" y="0"/>
                      <a:pt x="108" y="9"/>
                      <a:pt x="127" y="38"/>
                    </a:cubicBezTo>
                    <a:cubicBezTo>
                      <a:pt x="146" y="67"/>
                      <a:pt x="137" y="107"/>
                      <a:pt x="107" y="125"/>
                    </a:cubicBezTo>
                    <a:cubicBezTo>
                      <a:pt x="106" y="126"/>
                      <a:pt x="106" y="126"/>
                      <a:pt x="106" y="126"/>
                    </a:cubicBezTo>
                    <a:cubicBezTo>
                      <a:pt x="96" y="133"/>
                      <a:pt x="84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214">
                <a:extLst>
                  <a:ext uri="{FF2B5EF4-FFF2-40B4-BE49-F238E27FC236}">
                    <a16:creationId xmlns:a16="http://schemas.microsoft.com/office/drawing/2014/main" id="{40864D18-5DC4-4817-A89B-B853E7DF0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065"/>
                <a:ext cx="37" cy="34"/>
              </a:xfrm>
              <a:custGeom>
                <a:avLst/>
                <a:gdLst>
                  <a:gd name="T0" fmla="*/ 67 w 133"/>
                  <a:gd name="T1" fmla="*/ 123 h 123"/>
                  <a:gd name="T2" fmla="*/ 38 w 133"/>
                  <a:gd name="T3" fmla="*/ 115 h 123"/>
                  <a:gd name="T4" fmla="*/ 36 w 133"/>
                  <a:gd name="T5" fmla="*/ 115 h 123"/>
                  <a:gd name="T6" fmla="*/ 17 w 133"/>
                  <a:gd name="T7" fmla="*/ 36 h 123"/>
                  <a:gd name="T8" fmla="*/ 95 w 133"/>
                  <a:gd name="T9" fmla="*/ 16 h 123"/>
                  <a:gd name="T10" fmla="*/ 96 w 133"/>
                  <a:gd name="T11" fmla="*/ 17 h 123"/>
                  <a:gd name="T12" fmla="*/ 116 w 133"/>
                  <a:gd name="T13" fmla="*/ 95 h 123"/>
                  <a:gd name="T14" fmla="*/ 67 w 133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3">
                    <a:moveTo>
                      <a:pt x="67" y="123"/>
                    </a:moveTo>
                    <a:cubicBezTo>
                      <a:pt x="57" y="123"/>
                      <a:pt x="47" y="121"/>
                      <a:pt x="38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9" y="98"/>
                      <a:pt x="0" y="63"/>
                      <a:pt x="17" y="36"/>
                    </a:cubicBezTo>
                    <a:cubicBezTo>
                      <a:pt x="33" y="9"/>
                      <a:pt x="68" y="0"/>
                      <a:pt x="95" y="16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124" y="33"/>
                      <a:pt x="133" y="68"/>
                      <a:pt x="116" y="95"/>
                    </a:cubicBezTo>
                    <a:cubicBezTo>
                      <a:pt x="106" y="113"/>
                      <a:pt x="86" y="123"/>
                      <a:pt x="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215">
                <a:extLst>
                  <a:ext uri="{FF2B5EF4-FFF2-40B4-BE49-F238E27FC236}">
                    <a16:creationId xmlns:a16="http://schemas.microsoft.com/office/drawing/2014/main" id="{60BCE25D-27C4-476D-A366-AD4FEE691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6" y="1001"/>
                <a:ext cx="38" cy="35"/>
              </a:xfrm>
              <a:custGeom>
                <a:avLst/>
                <a:gdLst>
                  <a:gd name="T0" fmla="*/ 68 w 137"/>
                  <a:gd name="T1" fmla="*/ 128 h 128"/>
                  <a:gd name="T2" fmla="*/ 18 w 137"/>
                  <a:gd name="T3" fmla="*/ 101 h 128"/>
                  <a:gd name="T4" fmla="*/ 36 w 137"/>
                  <a:gd name="T5" fmla="*/ 19 h 128"/>
                  <a:gd name="T6" fmla="*/ 37 w 137"/>
                  <a:gd name="T7" fmla="*/ 18 h 128"/>
                  <a:gd name="T8" fmla="*/ 119 w 137"/>
                  <a:gd name="T9" fmla="*/ 36 h 128"/>
                  <a:gd name="T10" fmla="*/ 101 w 137"/>
                  <a:gd name="T11" fmla="*/ 118 h 128"/>
                  <a:gd name="T12" fmla="*/ 100 w 137"/>
                  <a:gd name="T13" fmla="*/ 119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9" y="128"/>
                      <a:pt x="29" y="119"/>
                      <a:pt x="18" y="101"/>
                    </a:cubicBezTo>
                    <a:cubicBezTo>
                      <a:pt x="0" y="73"/>
                      <a:pt x="8" y="36"/>
                      <a:pt x="36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65" y="0"/>
                      <a:pt x="102" y="8"/>
                      <a:pt x="119" y="36"/>
                    </a:cubicBezTo>
                    <a:cubicBezTo>
                      <a:pt x="137" y="64"/>
                      <a:pt x="129" y="100"/>
                      <a:pt x="101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0" y="125"/>
                      <a:pt x="79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216">
                <a:extLst>
                  <a:ext uri="{FF2B5EF4-FFF2-40B4-BE49-F238E27FC236}">
                    <a16:creationId xmlns:a16="http://schemas.microsoft.com/office/drawing/2014/main" id="{78CF450C-4B12-4010-95DC-E668E176A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000"/>
                <a:ext cx="34" cy="31"/>
              </a:xfrm>
              <a:custGeom>
                <a:avLst/>
                <a:gdLst>
                  <a:gd name="T0" fmla="*/ 61 w 120"/>
                  <a:gd name="T1" fmla="*/ 112 h 112"/>
                  <a:gd name="T2" fmla="*/ 34 w 120"/>
                  <a:gd name="T3" fmla="*/ 104 h 112"/>
                  <a:gd name="T4" fmla="*/ 33 w 120"/>
                  <a:gd name="T5" fmla="*/ 104 h 112"/>
                  <a:gd name="T6" fmla="*/ 15 w 120"/>
                  <a:gd name="T7" fmla="*/ 33 h 112"/>
                  <a:gd name="T8" fmla="*/ 86 w 120"/>
                  <a:gd name="T9" fmla="*/ 15 h 112"/>
                  <a:gd name="T10" fmla="*/ 87 w 120"/>
                  <a:gd name="T11" fmla="*/ 16 h 112"/>
                  <a:gd name="T12" fmla="*/ 105 w 120"/>
                  <a:gd name="T13" fmla="*/ 87 h 112"/>
                  <a:gd name="T14" fmla="*/ 61 w 120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2">
                    <a:moveTo>
                      <a:pt x="61" y="112"/>
                    </a:moveTo>
                    <a:cubicBezTo>
                      <a:pt x="51" y="112"/>
                      <a:pt x="42" y="110"/>
                      <a:pt x="34" y="104"/>
                    </a:cubicBezTo>
                    <a:cubicBezTo>
                      <a:pt x="33" y="104"/>
                      <a:pt x="33" y="104"/>
                      <a:pt x="33" y="104"/>
                    </a:cubicBezTo>
                    <a:cubicBezTo>
                      <a:pt x="8" y="89"/>
                      <a:pt x="0" y="57"/>
                      <a:pt x="15" y="33"/>
                    </a:cubicBezTo>
                    <a:cubicBezTo>
                      <a:pt x="30" y="8"/>
                      <a:pt x="62" y="0"/>
                      <a:pt x="86" y="15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112" y="30"/>
                      <a:pt x="120" y="62"/>
                      <a:pt x="105" y="87"/>
                    </a:cubicBezTo>
                    <a:cubicBezTo>
                      <a:pt x="95" y="103"/>
                      <a:pt x="78" y="112"/>
                      <a:pt x="61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217">
                <a:extLst>
                  <a:ext uri="{FF2B5EF4-FFF2-40B4-BE49-F238E27FC236}">
                    <a16:creationId xmlns:a16="http://schemas.microsoft.com/office/drawing/2014/main" id="{72921314-FB0B-4A80-BD4B-2948C6CF9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955"/>
                <a:ext cx="41" cy="40"/>
              </a:xfrm>
              <a:custGeom>
                <a:avLst/>
                <a:gdLst>
                  <a:gd name="T0" fmla="*/ 75 w 151"/>
                  <a:gd name="T1" fmla="*/ 144 h 144"/>
                  <a:gd name="T2" fmla="*/ 8 w 151"/>
                  <a:gd name="T3" fmla="*/ 89 h 144"/>
                  <a:gd name="T4" fmla="*/ 61 w 151"/>
                  <a:gd name="T5" fmla="*/ 8 h 144"/>
                  <a:gd name="T6" fmla="*/ 63 w 151"/>
                  <a:gd name="T7" fmla="*/ 7 h 144"/>
                  <a:gd name="T8" fmla="*/ 144 w 151"/>
                  <a:gd name="T9" fmla="*/ 61 h 144"/>
                  <a:gd name="T10" fmla="*/ 90 w 151"/>
                  <a:gd name="T11" fmla="*/ 142 h 144"/>
                  <a:gd name="T12" fmla="*/ 89 w 151"/>
                  <a:gd name="T13" fmla="*/ 142 h 144"/>
                  <a:gd name="T14" fmla="*/ 75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5" y="144"/>
                    </a:moveTo>
                    <a:cubicBezTo>
                      <a:pt x="43" y="144"/>
                      <a:pt x="14" y="121"/>
                      <a:pt x="8" y="89"/>
                    </a:cubicBezTo>
                    <a:cubicBezTo>
                      <a:pt x="0" y="51"/>
                      <a:pt x="24" y="15"/>
                      <a:pt x="61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100" y="0"/>
                      <a:pt x="136" y="24"/>
                      <a:pt x="144" y="61"/>
                    </a:cubicBezTo>
                    <a:cubicBezTo>
                      <a:pt x="151" y="98"/>
                      <a:pt x="127" y="134"/>
                      <a:pt x="90" y="142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4" y="143"/>
                      <a:pt x="80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218">
                <a:extLst>
                  <a:ext uri="{FF2B5EF4-FFF2-40B4-BE49-F238E27FC236}">
                    <a16:creationId xmlns:a16="http://schemas.microsoft.com/office/drawing/2014/main" id="{F808FA53-0DF5-4142-B558-2559213B6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945"/>
                <a:ext cx="53" cy="50"/>
              </a:xfrm>
              <a:custGeom>
                <a:avLst/>
                <a:gdLst>
                  <a:gd name="T0" fmla="*/ 97 w 191"/>
                  <a:gd name="T1" fmla="*/ 182 h 182"/>
                  <a:gd name="T2" fmla="*/ 82 w 191"/>
                  <a:gd name="T3" fmla="*/ 180 h 182"/>
                  <a:gd name="T4" fmla="*/ 80 w 191"/>
                  <a:gd name="T5" fmla="*/ 180 h 182"/>
                  <a:gd name="T6" fmla="*/ 8 w 191"/>
                  <a:gd name="T7" fmla="*/ 79 h 182"/>
                  <a:gd name="T8" fmla="*/ 109 w 191"/>
                  <a:gd name="T9" fmla="*/ 8 h 182"/>
                  <a:gd name="T10" fmla="*/ 111 w 191"/>
                  <a:gd name="T11" fmla="*/ 8 h 182"/>
                  <a:gd name="T12" fmla="*/ 183 w 191"/>
                  <a:gd name="T13" fmla="*/ 109 h 182"/>
                  <a:gd name="T14" fmla="*/ 97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7" y="182"/>
                    </a:moveTo>
                    <a:cubicBezTo>
                      <a:pt x="92" y="182"/>
                      <a:pt x="87" y="181"/>
                      <a:pt x="82" y="180"/>
                    </a:cubicBezTo>
                    <a:cubicBezTo>
                      <a:pt x="80" y="180"/>
                      <a:pt x="80" y="180"/>
                      <a:pt x="80" y="180"/>
                    </a:cubicBezTo>
                    <a:cubicBezTo>
                      <a:pt x="32" y="172"/>
                      <a:pt x="0" y="127"/>
                      <a:pt x="8" y="79"/>
                    </a:cubicBezTo>
                    <a:cubicBezTo>
                      <a:pt x="17" y="32"/>
                      <a:pt x="62" y="0"/>
                      <a:pt x="109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59" y="16"/>
                      <a:pt x="191" y="61"/>
                      <a:pt x="183" y="109"/>
                    </a:cubicBezTo>
                    <a:cubicBezTo>
                      <a:pt x="175" y="151"/>
                      <a:pt x="138" y="182"/>
                      <a:pt x="97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219">
                <a:extLst>
                  <a:ext uri="{FF2B5EF4-FFF2-40B4-BE49-F238E27FC236}">
                    <a16:creationId xmlns:a16="http://schemas.microsoft.com/office/drawing/2014/main" id="{F9DD4E4E-D3BC-49DD-AFAE-EA695F35C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932"/>
                <a:ext cx="35" cy="34"/>
              </a:xfrm>
              <a:custGeom>
                <a:avLst/>
                <a:gdLst>
                  <a:gd name="T0" fmla="*/ 63 w 128"/>
                  <a:gd name="T1" fmla="*/ 122 h 122"/>
                  <a:gd name="T2" fmla="*/ 6 w 128"/>
                  <a:gd name="T3" fmla="*/ 75 h 122"/>
                  <a:gd name="T4" fmla="*/ 51 w 128"/>
                  <a:gd name="T5" fmla="*/ 6 h 122"/>
                  <a:gd name="T6" fmla="*/ 53 w 128"/>
                  <a:gd name="T7" fmla="*/ 6 h 122"/>
                  <a:gd name="T8" fmla="*/ 121 w 128"/>
                  <a:gd name="T9" fmla="*/ 51 h 122"/>
                  <a:gd name="T10" fmla="*/ 76 w 128"/>
                  <a:gd name="T11" fmla="*/ 120 h 122"/>
                  <a:gd name="T12" fmla="*/ 75 w 128"/>
                  <a:gd name="T13" fmla="*/ 120 h 122"/>
                  <a:gd name="T14" fmla="*/ 63 w 128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122">
                    <a:moveTo>
                      <a:pt x="63" y="122"/>
                    </a:moveTo>
                    <a:cubicBezTo>
                      <a:pt x="36" y="122"/>
                      <a:pt x="12" y="102"/>
                      <a:pt x="6" y="75"/>
                    </a:cubicBezTo>
                    <a:cubicBezTo>
                      <a:pt x="0" y="43"/>
                      <a:pt x="20" y="13"/>
                      <a:pt x="51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84" y="0"/>
                      <a:pt x="115" y="20"/>
                      <a:pt x="121" y="51"/>
                    </a:cubicBezTo>
                    <a:cubicBezTo>
                      <a:pt x="128" y="83"/>
                      <a:pt x="107" y="114"/>
                      <a:pt x="76" y="120"/>
                    </a:cubicBezTo>
                    <a:cubicBezTo>
                      <a:pt x="75" y="120"/>
                      <a:pt x="75" y="120"/>
                      <a:pt x="75" y="120"/>
                    </a:cubicBezTo>
                    <a:cubicBezTo>
                      <a:pt x="71" y="121"/>
                      <a:pt x="67" y="122"/>
                      <a:pt x="63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220">
                <a:extLst>
                  <a:ext uri="{FF2B5EF4-FFF2-40B4-BE49-F238E27FC236}">
                    <a16:creationId xmlns:a16="http://schemas.microsoft.com/office/drawing/2014/main" id="{7349C6BD-F3BE-4954-9C1C-4D1EEC109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924"/>
                <a:ext cx="50" cy="47"/>
              </a:xfrm>
              <a:custGeom>
                <a:avLst/>
                <a:gdLst>
                  <a:gd name="T0" fmla="*/ 90 w 178"/>
                  <a:gd name="T1" fmla="*/ 170 h 170"/>
                  <a:gd name="T2" fmla="*/ 76 w 178"/>
                  <a:gd name="T3" fmla="*/ 169 h 170"/>
                  <a:gd name="T4" fmla="*/ 74 w 178"/>
                  <a:gd name="T5" fmla="*/ 169 h 170"/>
                  <a:gd name="T6" fmla="*/ 8 w 178"/>
                  <a:gd name="T7" fmla="*/ 75 h 170"/>
                  <a:gd name="T8" fmla="*/ 102 w 178"/>
                  <a:gd name="T9" fmla="*/ 8 h 170"/>
                  <a:gd name="T10" fmla="*/ 104 w 178"/>
                  <a:gd name="T11" fmla="*/ 8 h 170"/>
                  <a:gd name="T12" fmla="*/ 170 w 178"/>
                  <a:gd name="T13" fmla="*/ 102 h 170"/>
                  <a:gd name="T14" fmla="*/ 90 w 178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70">
                    <a:moveTo>
                      <a:pt x="90" y="170"/>
                    </a:moveTo>
                    <a:cubicBezTo>
                      <a:pt x="86" y="170"/>
                      <a:pt x="81" y="170"/>
                      <a:pt x="76" y="169"/>
                    </a:cubicBezTo>
                    <a:cubicBezTo>
                      <a:pt x="74" y="169"/>
                      <a:pt x="74" y="169"/>
                      <a:pt x="74" y="169"/>
                    </a:cubicBezTo>
                    <a:cubicBezTo>
                      <a:pt x="30" y="161"/>
                      <a:pt x="0" y="119"/>
                      <a:pt x="8" y="75"/>
                    </a:cubicBezTo>
                    <a:cubicBezTo>
                      <a:pt x="15" y="30"/>
                      <a:pt x="58" y="0"/>
                      <a:pt x="102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48" y="16"/>
                      <a:pt x="178" y="58"/>
                      <a:pt x="170" y="102"/>
                    </a:cubicBezTo>
                    <a:cubicBezTo>
                      <a:pt x="164" y="142"/>
                      <a:pt x="129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221">
                <a:extLst>
                  <a:ext uri="{FF2B5EF4-FFF2-40B4-BE49-F238E27FC236}">
                    <a16:creationId xmlns:a16="http://schemas.microsoft.com/office/drawing/2014/main" id="{FD5D850C-E51F-4B8D-BA28-E5E197650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900"/>
                <a:ext cx="53" cy="51"/>
              </a:xfrm>
              <a:custGeom>
                <a:avLst/>
                <a:gdLst>
                  <a:gd name="T0" fmla="*/ 97 w 191"/>
                  <a:gd name="T1" fmla="*/ 183 h 183"/>
                  <a:gd name="T2" fmla="*/ 82 w 191"/>
                  <a:gd name="T3" fmla="*/ 182 h 183"/>
                  <a:gd name="T4" fmla="*/ 80 w 191"/>
                  <a:gd name="T5" fmla="*/ 181 h 183"/>
                  <a:gd name="T6" fmla="*/ 8 w 191"/>
                  <a:gd name="T7" fmla="*/ 80 h 183"/>
                  <a:gd name="T8" fmla="*/ 109 w 191"/>
                  <a:gd name="T9" fmla="*/ 8 h 183"/>
                  <a:gd name="T10" fmla="*/ 111 w 191"/>
                  <a:gd name="T11" fmla="*/ 9 h 183"/>
                  <a:gd name="T12" fmla="*/ 183 w 191"/>
                  <a:gd name="T13" fmla="*/ 110 h 183"/>
                  <a:gd name="T14" fmla="*/ 97 w 191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3">
                    <a:moveTo>
                      <a:pt x="97" y="183"/>
                    </a:moveTo>
                    <a:cubicBezTo>
                      <a:pt x="92" y="183"/>
                      <a:pt x="87" y="182"/>
                      <a:pt x="82" y="182"/>
                    </a:cubicBezTo>
                    <a:cubicBezTo>
                      <a:pt x="80" y="181"/>
                      <a:pt x="80" y="181"/>
                      <a:pt x="80" y="181"/>
                    </a:cubicBezTo>
                    <a:cubicBezTo>
                      <a:pt x="32" y="173"/>
                      <a:pt x="0" y="128"/>
                      <a:pt x="8" y="80"/>
                    </a:cubicBezTo>
                    <a:cubicBezTo>
                      <a:pt x="16" y="32"/>
                      <a:pt x="62" y="0"/>
                      <a:pt x="109" y="8"/>
                    </a:cubicBezTo>
                    <a:cubicBezTo>
                      <a:pt x="111" y="9"/>
                      <a:pt x="111" y="9"/>
                      <a:pt x="111" y="9"/>
                    </a:cubicBezTo>
                    <a:cubicBezTo>
                      <a:pt x="159" y="17"/>
                      <a:pt x="191" y="62"/>
                      <a:pt x="183" y="110"/>
                    </a:cubicBezTo>
                    <a:cubicBezTo>
                      <a:pt x="176" y="153"/>
                      <a:pt x="139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222">
                <a:extLst>
                  <a:ext uri="{FF2B5EF4-FFF2-40B4-BE49-F238E27FC236}">
                    <a16:creationId xmlns:a16="http://schemas.microsoft.com/office/drawing/2014/main" id="{782F8261-8735-4E79-B1CF-AC305A98D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746"/>
                <a:ext cx="35" cy="34"/>
              </a:xfrm>
              <a:custGeom>
                <a:avLst/>
                <a:gdLst>
                  <a:gd name="T0" fmla="*/ 64 w 129"/>
                  <a:gd name="T1" fmla="*/ 123 h 123"/>
                  <a:gd name="T2" fmla="*/ 6 w 129"/>
                  <a:gd name="T3" fmla="*/ 74 h 123"/>
                  <a:gd name="T4" fmla="*/ 54 w 129"/>
                  <a:gd name="T5" fmla="*/ 6 h 123"/>
                  <a:gd name="T6" fmla="*/ 55 w 129"/>
                  <a:gd name="T7" fmla="*/ 5 h 123"/>
                  <a:gd name="T8" fmla="*/ 123 w 129"/>
                  <a:gd name="T9" fmla="*/ 54 h 123"/>
                  <a:gd name="T10" fmla="*/ 75 w 129"/>
                  <a:gd name="T11" fmla="*/ 121 h 123"/>
                  <a:gd name="T12" fmla="*/ 74 w 129"/>
                  <a:gd name="T13" fmla="*/ 122 h 123"/>
                  <a:gd name="T14" fmla="*/ 64 w 129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3">
                    <a:moveTo>
                      <a:pt x="64" y="123"/>
                    </a:moveTo>
                    <a:cubicBezTo>
                      <a:pt x="35" y="123"/>
                      <a:pt x="10" y="102"/>
                      <a:pt x="6" y="74"/>
                    </a:cubicBezTo>
                    <a:cubicBezTo>
                      <a:pt x="0" y="42"/>
                      <a:pt x="22" y="11"/>
                      <a:pt x="54" y="6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87" y="0"/>
                      <a:pt x="118" y="21"/>
                      <a:pt x="123" y="54"/>
                    </a:cubicBezTo>
                    <a:cubicBezTo>
                      <a:pt x="129" y="86"/>
                      <a:pt x="107" y="116"/>
                      <a:pt x="75" y="121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70" y="122"/>
                      <a:pt x="67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223">
                <a:extLst>
                  <a:ext uri="{FF2B5EF4-FFF2-40B4-BE49-F238E27FC236}">
                    <a16:creationId xmlns:a16="http://schemas.microsoft.com/office/drawing/2014/main" id="{BF1ACA2A-63B5-4FAA-AB21-4A3CBD588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2728"/>
                <a:ext cx="40" cy="39"/>
              </a:xfrm>
              <a:custGeom>
                <a:avLst/>
                <a:gdLst>
                  <a:gd name="T0" fmla="*/ 74 w 147"/>
                  <a:gd name="T1" fmla="*/ 141 h 141"/>
                  <a:gd name="T2" fmla="*/ 61 w 147"/>
                  <a:gd name="T3" fmla="*/ 139 h 141"/>
                  <a:gd name="T4" fmla="*/ 60 w 147"/>
                  <a:gd name="T5" fmla="*/ 139 h 141"/>
                  <a:gd name="T6" fmla="*/ 7 w 147"/>
                  <a:gd name="T7" fmla="*/ 60 h 141"/>
                  <a:gd name="T8" fmla="*/ 86 w 147"/>
                  <a:gd name="T9" fmla="*/ 8 h 141"/>
                  <a:gd name="T10" fmla="*/ 88 w 147"/>
                  <a:gd name="T11" fmla="*/ 8 h 141"/>
                  <a:gd name="T12" fmla="*/ 140 w 147"/>
                  <a:gd name="T13" fmla="*/ 87 h 141"/>
                  <a:gd name="T14" fmla="*/ 74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4" y="141"/>
                    </a:moveTo>
                    <a:cubicBezTo>
                      <a:pt x="70" y="141"/>
                      <a:pt x="65" y="140"/>
                      <a:pt x="61" y="139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23" y="132"/>
                      <a:pt x="0" y="96"/>
                      <a:pt x="7" y="60"/>
                    </a:cubicBezTo>
                    <a:cubicBezTo>
                      <a:pt x="15" y="24"/>
                      <a:pt x="50" y="0"/>
                      <a:pt x="86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124" y="15"/>
                      <a:pt x="147" y="51"/>
                      <a:pt x="140" y="87"/>
                    </a:cubicBezTo>
                    <a:cubicBezTo>
                      <a:pt x="133" y="119"/>
                      <a:pt x="10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224">
                <a:extLst>
                  <a:ext uri="{FF2B5EF4-FFF2-40B4-BE49-F238E27FC236}">
                    <a16:creationId xmlns:a16="http://schemas.microsoft.com/office/drawing/2014/main" id="{7D81D6D4-A1F8-49F8-979A-5116501F0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720"/>
                <a:ext cx="41" cy="39"/>
              </a:xfrm>
              <a:custGeom>
                <a:avLst/>
                <a:gdLst>
                  <a:gd name="T0" fmla="*/ 73 w 148"/>
                  <a:gd name="T1" fmla="*/ 141 h 141"/>
                  <a:gd name="T2" fmla="*/ 6 w 148"/>
                  <a:gd name="T3" fmla="*/ 85 h 141"/>
                  <a:gd name="T4" fmla="*/ 62 w 148"/>
                  <a:gd name="T5" fmla="*/ 6 h 141"/>
                  <a:gd name="T6" fmla="*/ 64 w 148"/>
                  <a:gd name="T7" fmla="*/ 6 h 141"/>
                  <a:gd name="T8" fmla="*/ 142 w 148"/>
                  <a:gd name="T9" fmla="*/ 61 h 141"/>
                  <a:gd name="T10" fmla="*/ 86 w 148"/>
                  <a:gd name="T11" fmla="*/ 140 h 141"/>
                  <a:gd name="T12" fmla="*/ 85 w 148"/>
                  <a:gd name="T13" fmla="*/ 140 h 141"/>
                  <a:gd name="T14" fmla="*/ 73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3" y="141"/>
                    </a:moveTo>
                    <a:cubicBezTo>
                      <a:pt x="41" y="141"/>
                      <a:pt x="12" y="118"/>
                      <a:pt x="6" y="85"/>
                    </a:cubicBezTo>
                    <a:cubicBezTo>
                      <a:pt x="0" y="48"/>
                      <a:pt x="25" y="12"/>
                      <a:pt x="62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101" y="0"/>
                      <a:pt x="136" y="24"/>
                      <a:pt x="142" y="61"/>
                    </a:cubicBezTo>
                    <a:cubicBezTo>
                      <a:pt x="148" y="98"/>
                      <a:pt x="123" y="134"/>
                      <a:pt x="86" y="140"/>
                    </a:cubicBezTo>
                    <a:cubicBezTo>
                      <a:pt x="85" y="140"/>
                      <a:pt x="85" y="140"/>
                      <a:pt x="85" y="140"/>
                    </a:cubicBezTo>
                    <a:cubicBezTo>
                      <a:pt x="81" y="141"/>
                      <a:pt x="77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225">
                <a:extLst>
                  <a:ext uri="{FF2B5EF4-FFF2-40B4-BE49-F238E27FC236}">
                    <a16:creationId xmlns:a16="http://schemas.microsoft.com/office/drawing/2014/main" id="{9E5FBB1D-2F47-49E8-BFC8-AD1207149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693"/>
                <a:ext cx="55" cy="53"/>
              </a:xfrm>
              <a:custGeom>
                <a:avLst/>
                <a:gdLst>
                  <a:gd name="T0" fmla="*/ 102 w 201"/>
                  <a:gd name="T1" fmla="*/ 191 h 191"/>
                  <a:gd name="T2" fmla="*/ 83 w 201"/>
                  <a:gd name="T3" fmla="*/ 190 h 191"/>
                  <a:gd name="T4" fmla="*/ 81 w 201"/>
                  <a:gd name="T5" fmla="*/ 189 h 191"/>
                  <a:gd name="T6" fmla="*/ 10 w 201"/>
                  <a:gd name="T7" fmla="*/ 81 h 191"/>
                  <a:gd name="T8" fmla="*/ 118 w 201"/>
                  <a:gd name="T9" fmla="*/ 10 h 191"/>
                  <a:gd name="T10" fmla="*/ 120 w 201"/>
                  <a:gd name="T11" fmla="*/ 10 h 191"/>
                  <a:gd name="T12" fmla="*/ 191 w 201"/>
                  <a:gd name="T13" fmla="*/ 118 h 191"/>
                  <a:gd name="T14" fmla="*/ 102 w 201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191">
                    <a:moveTo>
                      <a:pt x="102" y="191"/>
                    </a:moveTo>
                    <a:cubicBezTo>
                      <a:pt x="96" y="191"/>
                      <a:pt x="89" y="191"/>
                      <a:pt x="83" y="190"/>
                    </a:cubicBezTo>
                    <a:cubicBezTo>
                      <a:pt x="81" y="189"/>
                      <a:pt x="81" y="189"/>
                      <a:pt x="81" y="189"/>
                    </a:cubicBezTo>
                    <a:cubicBezTo>
                      <a:pt x="32" y="179"/>
                      <a:pt x="0" y="131"/>
                      <a:pt x="10" y="81"/>
                    </a:cubicBezTo>
                    <a:cubicBezTo>
                      <a:pt x="20" y="32"/>
                      <a:pt x="68" y="0"/>
                      <a:pt x="118" y="10"/>
                    </a:cubicBezTo>
                    <a:cubicBezTo>
                      <a:pt x="120" y="10"/>
                      <a:pt x="120" y="10"/>
                      <a:pt x="120" y="10"/>
                    </a:cubicBezTo>
                    <a:cubicBezTo>
                      <a:pt x="169" y="20"/>
                      <a:pt x="201" y="69"/>
                      <a:pt x="191" y="118"/>
                    </a:cubicBezTo>
                    <a:cubicBezTo>
                      <a:pt x="182" y="161"/>
                      <a:pt x="144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226">
                <a:extLst>
                  <a:ext uri="{FF2B5EF4-FFF2-40B4-BE49-F238E27FC236}">
                    <a16:creationId xmlns:a16="http://schemas.microsoft.com/office/drawing/2014/main" id="{ADE94280-C932-48C4-A401-6F4A16F1C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2693"/>
                <a:ext cx="50" cy="47"/>
              </a:xfrm>
              <a:custGeom>
                <a:avLst/>
                <a:gdLst>
                  <a:gd name="T0" fmla="*/ 89 w 181"/>
                  <a:gd name="T1" fmla="*/ 173 h 173"/>
                  <a:gd name="T2" fmla="*/ 7 w 181"/>
                  <a:gd name="T3" fmla="*/ 104 h 173"/>
                  <a:gd name="T4" fmla="*/ 75 w 181"/>
                  <a:gd name="T5" fmla="*/ 8 h 173"/>
                  <a:gd name="T6" fmla="*/ 77 w 181"/>
                  <a:gd name="T7" fmla="*/ 7 h 173"/>
                  <a:gd name="T8" fmla="*/ 173 w 181"/>
                  <a:gd name="T9" fmla="*/ 75 h 173"/>
                  <a:gd name="T10" fmla="*/ 105 w 181"/>
                  <a:gd name="T11" fmla="*/ 171 h 173"/>
                  <a:gd name="T12" fmla="*/ 103 w 181"/>
                  <a:gd name="T13" fmla="*/ 172 h 173"/>
                  <a:gd name="T14" fmla="*/ 89 w 181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3">
                    <a:moveTo>
                      <a:pt x="89" y="173"/>
                    </a:moveTo>
                    <a:cubicBezTo>
                      <a:pt x="49" y="173"/>
                      <a:pt x="14" y="144"/>
                      <a:pt x="7" y="104"/>
                    </a:cubicBezTo>
                    <a:cubicBezTo>
                      <a:pt x="0" y="58"/>
                      <a:pt x="30" y="15"/>
                      <a:pt x="75" y="8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122" y="0"/>
                      <a:pt x="165" y="30"/>
                      <a:pt x="173" y="75"/>
                    </a:cubicBezTo>
                    <a:cubicBezTo>
                      <a:pt x="181" y="121"/>
                      <a:pt x="150" y="164"/>
                      <a:pt x="105" y="171"/>
                    </a:cubicBezTo>
                    <a:cubicBezTo>
                      <a:pt x="103" y="172"/>
                      <a:pt x="103" y="172"/>
                      <a:pt x="103" y="172"/>
                    </a:cubicBezTo>
                    <a:cubicBezTo>
                      <a:pt x="99" y="172"/>
                      <a:pt x="94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227">
                <a:extLst>
                  <a:ext uri="{FF2B5EF4-FFF2-40B4-BE49-F238E27FC236}">
                    <a16:creationId xmlns:a16="http://schemas.microsoft.com/office/drawing/2014/main" id="{277D7CC7-8AC3-4EC7-A644-C84A556E8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652"/>
                <a:ext cx="60" cy="57"/>
              </a:xfrm>
              <a:custGeom>
                <a:avLst/>
                <a:gdLst>
                  <a:gd name="T0" fmla="*/ 109 w 217"/>
                  <a:gd name="T1" fmla="*/ 203 h 203"/>
                  <a:gd name="T2" fmla="*/ 59 w 217"/>
                  <a:gd name="T3" fmla="*/ 188 h 203"/>
                  <a:gd name="T4" fmla="*/ 57 w 217"/>
                  <a:gd name="T5" fmla="*/ 187 h 203"/>
                  <a:gd name="T6" fmla="*/ 28 w 217"/>
                  <a:gd name="T7" fmla="*/ 57 h 203"/>
                  <a:gd name="T8" fmla="*/ 158 w 217"/>
                  <a:gd name="T9" fmla="*/ 28 h 203"/>
                  <a:gd name="T10" fmla="*/ 160 w 217"/>
                  <a:gd name="T11" fmla="*/ 29 h 203"/>
                  <a:gd name="T12" fmla="*/ 189 w 217"/>
                  <a:gd name="T13" fmla="*/ 160 h 203"/>
                  <a:gd name="T14" fmla="*/ 109 w 217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3">
                    <a:moveTo>
                      <a:pt x="109" y="203"/>
                    </a:moveTo>
                    <a:cubicBezTo>
                      <a:pt x="92" y="203"/>
                      <a:pt x="74" y="198"/>
                      <a:pt x="59" y="188"/>
                    </a:cubicBezTo>
                    <a:cubicBezTo>
                      <a:pt x="57" y="187"/>
                      <a:pt x="57" y="187"/>
                      <a:pt x="57" y="187"/>
                    </a:cubicBezTo>
                    <a:cubicBezTo>
                      <a:pt x="13" y="159"/>
                      <a:pt x="0" y="100"/>
                      <a:pt x="28" y="57"/>
                    </a:cubicBezTo>
                    <a:cubicBezTo>
                      <a:pt x="56" y="13"/>
                      <a:pt x="115" y="0"/>
                      <a:pt x="158" y="28"/>
                    </a:cubicBezTo>
                    <a:cubicBezTo>
                      <a:pt x="160" y="29"/>
                      <a:pt x="160" y="29"/>
                      <a:pt x="160" y="29"/>
                    </a:cubicBezTo>
                    <a:cubicBezTo>
                      <a:pt x="204" y="57"/>
                      <a:pt x="217" y="116"/>
                      <a:pt x="189" y="160"/>
                    </a:cubicBezTo>
                    <a:cubicBezTo>
                      <a:pt x="171" y="188"/>
                      <a:pt x="140" y="203"/>
                      <a:pt x="109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228">
                <a:extLst>
                  <a:ext uri="{FF2B5EF4-FFF2-40B4-BE49-F238E27FC236}">
                    <a16:creationId xmlns:a16="http://schemas.microsoft.com/office/drawing/2014/main" id="{DB7FE1B7-74F3-4D52-81FD-01A1A86FE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633"/>
                <a:ext cx="57" cy="53"/>
              </a:xfrm>
              <a:custGeom>
                <a:avLst/>
                <a:gdLst>
                  <a:gd name="T0" fmla="*/ 102 w 205"/>
                  <a:gd name="T1" fmla="*/ 191 h 191"/>
                  <a:gd name="T2" fmla="*/ 26 w 205"/>
                  <a:gd name="T3" fmla="*/ 148 h 191"/>
                  <a:gd name="T4" fmla="*/ 56 w 205"/>
                  <a:gd name="T5" fmla="*/ 26 h 191"/>
                  <a:gd name="T6" fmla="*/ 58 w 205"/>
                  <a:gd name="T7" fmla="*/ 25 h 191"/>
                  <a:gd name="T8" fmla="*/ 180 w 205"/>
                  <a:gd name="T9" fmla="*/ 55 h 191"/>
                  <a:gd name="T10" fmla="*/ 149 w 205"/>
                  <a:gd name="T11" fmla="*/ 177 h 191"/>
                  <a:gd name="T12" fmla="*/ 147 w 205"/>
                  <a:gd name="T13" fmla="*/ 178 h 191"/>
                  <a:gd name="T14" fmla="*/ 102 w 205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1">
                    <a:moveTo>
                      <a:pt x="102" y="191"/>
                    </a:moveTo>
                    <a:cubicBezTo>
                      <a:pt x="72" y="191"/>
                      <a:pt x="42" y="175"/>
                      <a:pt x="26" y="148"/>
                    </a:cubicBezTo>
                    <a:cubicBezTo>
                      <a:pt x="0" y="105"/>
                      <a:pt x="14" y="51"/>
                      <a:pt x="56" y="26"/>
                    </a:cubicBezTo>
                    <a:cubicBezTo>
                      <a:pt x="58" y="25"/>
                      <a:pt x="58" y="25"/>
                      <a:pt x="58" y="25"/>
                    </a:cubicBezTo>
                    <a:cubicBezTo>
                      <a:pt x="100" y="0"/>
                      <a:pt x="154" y="13"/>
                      <a:pt x="180" y="55"/>
                    </a:cubicBezTo>
                    <a:cubicBezTo>
                      <a:pt x="205" y="97"/>
                      <a:pt x="191" y="152"/>
                      <a:pt x="149" y="177"/>
                    </a:cubicBezTo>
                    <a:cubicBezTo>
                      <a:pt x="147" y="178"/>
                      <a:pt x="147" y="178"/>
                      <a:pt x="147" y="178"/>
                    </a:cubicBezTo>
                    <a:cubicBezTo>
                      <a:pt x="133" y="187"/>
                      <a:pt x="117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229">
                <a:extLst>
                  <a:ext uri="{FF2B5EF4-FFF2-40B4-BE49-F238E27FC236}">
                    <a16:creationId xmlns:a16="http://schemas.microsoft.com/office/drawing/2014/main" id="{E4B84E94-4DBC-47DB-ACA7-C5C363323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588"/>
                <a:ext cx="41" cy="38"/>
              </a:xfrm>
              <a:custGeom>
                <a:avLst/>
                <a:gdLst>
                  <a:gd name="T0" fmla="*/ 76 w 150"/>
                  <a:gd name="T1" fmla="*/ 140 h 140"/>
                  <a:gd name="T2" fmla="*/ 40 w 150"/>
                  <a:gd name="T3" fmla="*/ 130 h 140"/>
                  <a:gd name="T4" fmla="*/ 39 w 150"/>
                  <a:gd name="T5" fmla="*/ 129 h 140"/>
                  <a:gd name="T6" fmla="*/ 20 w 150"/>
                  <a:gd name="T7" fmla="*/ 39 h 140"/>
                  <a:gd name="T8" fmla="*/ 110 w 150"/>
                  <a:gd name="T9" fmla="*/ 19 h 140"/>
                  <a:gd name="T10" fmla="*/ 111 w 150"/>
                  <a:gd name="T11" fmla="*/ 20 h 140"/>
                  <a:gd name="T12" fmla="*/ 130 w 150"/>
                  <a:gd name="T13" fmla="*/ 110 h 140"/>
                  <a:gd name="T14" fmla="*/ 76 w 15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0">
                    <a:moveTo>
                      <a:pt x="76" y="140"/>
                    </a:moveTo>
                    <a:cubicBezTo>
                      <a:pt x="64" y="140"/>
                      <a:pt x="51" y="137"/>
                      <a:pt x="40" y="130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9" y="109"/>
                      <a:pt x="0" y="69"/>
                      <a:pt x="20" y="39"/>
                    </a:cubicBezTo>
                    <a:cubicBezTo>
                      <a:pt x="39" y="9"/>
                      <a:pt x="79" y="0"/>
                      <a:pt x="110" y="19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41" y="39"/>
                      <a:pt x="150" y="80"/>
                      <a:pt x="130" y="110"/>
                    </a:cubicBezTo>
                    <a:cubicBezTo>
                      <a:pt x="118" y="129"/>
                      <a:pt x="97" y="140"/>
                      <a:pt x="76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230">
                <a:extLst>
                  <a:ext uri="{FF2B5EF4-FFF2-40B4-BE49-F238E27FC236}">
                    <a16:creationId xmlns:a16="http://schemas.microsoft.com/office/drawing/2014/main" id="{ED89F37D-E175-4A1E-8DDF-AD8CECEC0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2570"/>
                <a:ext cx="42" cy="38"/>
              </a:xfrm>
              <a:custGeom>
                <a:avLst/>
                <a:gdLst>
                  <a:gd name="T0" fmla="*/ 74 w 149"/>
                  <a:gd name="T1" fmla="*/ 139 h 139"/>
                  <a:gd name="T2" fmla="*/ 18 w 149"/>
                  <a:gd name="T3" fmla="*/ 108 h 139"/>
                  <a:gd name="T4" fmla="*/ 40 w 149"/>
                  <a:gd name="T5" fmla="*/ 19 h 139"/>
                  <a:gd name="T6" fmla="*/ 42 w 149"/>
                  <a:gd name="T7" fmla="*/ 18 h 139"/>
                  <a:gd name="T8" fmla="*/ 130 w 149"/>
                  <a:gd name="T9" fmla="*/ 40 h 139"/>
                  <a:gd name="T10" fmla="*/ 108 w 149"/>
                  <a:gd name="T11" fmla="*/ 129 h 139"/>
                  <a:gd name="T12" fmla="*/ 107 w 149"/>
                  <a:gd name="T13" fmla="*/ 130 h 139"/>
                  <a:gd name="T14" fmla="*/ 74 w 149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39">
                    <a:moveTo>
                      <a:pt x="74" y="139"/>
                    </a:moveTo>
                    <a:cubicBezTo>
                      <a:pt x="52" y="139"/>
                      <a:pt x="30" y="128"/>
                      <a:pt x="18" y="108"/>
                    </a:cubicBezTo>
                    <a:cubicBezTo>
                      <a:pt x="0" y="77"/>
                      <a:pt x="10" y="37"/>
                      <a:pt x="40" y="19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72" y="0"/>
                      <a:pt x="112" y="10"/>
                      <a:pt x="130" y="40"/>
                    </a:cubicBezTo>
                    <a:cubicBezTo>
                      <a:pt x="149" y="71"/>
                      <a:pt x="139" y="111"/>
                      <a:pt x="108" y="129"/>
                    </a:cubicBezTo>
                    <a:cubicBezTo>
                      <a:pt x="107" y="130"/>
                      <a:pt x="107" y="130"/>
                      <a:pt x="107" y="130"/>
                    </a:cubicBezTo>
                    <a:cubicBezTo>
                      <a:pt x="96" y="136"/>
                      <a:pt x="85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31">
                <a:extLst>
                  <a:ext uri="{FF2B5EF4-FFF2-40B4-BE49-F238E27FC236}">
                    <a16:creationId xmlns:a16="http://schemas.microsoft.com/office/drawing/2014/main" id="{EB4B60F9-05FA-47D8-8717-5BE1F3E48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511"/>
                <a:ext cx="48" cy="44"/>
              </a:xfrm>
              <a:custGeom>
                <a:avLst/>
                <a:gdLst>
                  <a:gd name="T0" fmla="*/ 86 w 171"/>
                  <a:gd name="T1" fmla="*/ 161 h 161"/>
                  <a:gd name="T2" fmla="*/ 46 w 171"/>
                  <a:gd name="T3" fmla="*/ 149 h 161"/>
                  <a:gd name="T4" fmla="*/ 44 w 171"/>
                  <a:gd name="T5" fmla="*/ 148 h 161"/>
                  <a:gd name="T6" fmla="*/ 22 w 171"/>
                  <a:gd name="T7" fmla="*/ 45 h 161"/>
                  <a:gd name="T8" fmla="*/ 125 w 171"/>
                  <a:gd name="T9" fmla="*/ 22 h 161"/>
                  <a:gd name="T10" fmla="*/ 126 w 171"/>
                  <a:gd name="T11" fmla="*/ 23 h 161"/>
                  <a:gd name="T12" fmla="*/ 149 w 171"/>
                  <a:gd name="T13" fmla="*/ 127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72" y="161"/>
                      <a:pt x="58" y="157"/>
                      <a:pt x="46" y="149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10" y="126"/>
                      <a:pt x="0" y="80"/>
                      <a:pt x="22" y="45"/>
                    </a:cubicBezTo>
                    <a:cubicBezTo>
                      <a:pt x="44" y="10"/>
                      <a:pt x="90" y="0"/>
                      <a:pt x="125" y="22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61" y="46"/>
                      <a:pt x="171" y="92"/>
                      <a:pt x="149" y="127"/>
                    </a:cubicBezTo>
                    <a:cubicBezTo>
                      <a:pt x="135" y="149"/>
                      <a:pt x="111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32">
                <a:extLst>
                  <a:ext uri="{FF2B5EF4-FFF2-40B4-BE49-F238E27FC236}">
                    <a16:creationId xmlns:a16="http://schemas.microsoft.com/office/drawing/2014/main" id="{50B69D9A-A02A-46BC-98F5-D0EA416C6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2490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8 w 168"/>
                  <a:gd name="T3" fmla="*/ 144 h 159"/>
                  <a:gd name="T4" fmla="*/ 25 w 168"/>
                  <a:gd name="T5" fmla="*/ 39 h 159"/>
                  <a:gd name="T6" fmla="*/ 26 w 168"/>
                  <a:gd name="T7" fmla="*/ 38 h 159"/>
                  <a:gd name="T8" fmla="*/ 130 w 168"/>
                  <a:gd name="T9" fmla="*/ 25 h 159"/>
                  <a:gd name="T10" fmla="*/ 143 w 168"/>
                  <a:gd name="T11" fmla="*/ 129 h 159"/>
                  <a:gd name="T12" fmla="*/ 142 w 168"/>
                  <a:gd name="T13" fmla="*/ 131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7" y="159"/>
                      <a:pt x="51" y="154"/>
                      <a:pt x="38" y="144"/>
                    </a:cubicBezTo>
                    <a:cubicBezTo>
                      <a:pt x="5" y="119"/>
                      <a:pt x="0" y="72"/>
                      <a:pt x="25" y="39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51" y="6"/>
                      <a:pt x="98" y="0"/>
                      <a:pt x="130" y="25"/>
                    </a:cubicBezTo>
                    <a:cubicBezTo>
                      <a:pt x="162" y="50"/>
                      <a:pt x="168" y="97"/>
                      <a:pt x="143" y="129"/>
                    </a:cubicBezTo>
                    <a:cubicBezTo>
                      <a:pt x="142" y="131"/>
                      <a:pt x="142" y="131"/>
                      <a:pt x="142" y="131"/>
                    </a:cubicBezTo>
                    <a:cubicBezTo>
                      <a:pt x="127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233">
                <a:extLst>
                  <a:ext uri="{FF2B5EF4-FFF2-40B4-BE49-F238E27FC236}">
                    <a16:creationId xmlns:a16="http://schemas.microsoft.com/office/drawing/2014/main" id="{AE84FE76-4201-44C0-B4A8-207269804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2410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27 w 178"/>
                  <a:gd name="T3" fmla="*/ 136 h 168"/>
                  <a:gd name="T4" fmla="*/ 26 w 178"/>
                  <a:gd name="T5" fmla="*/ 134 h 168"/>
                  <a:gd name="T6" fmla="*/ 43 w 178"/>
                  <a:gd name="T7" fmla="*/ 26 h 168"/>
                  <a:gd name="T8" fmla="*/ 152 w 178"/>
                  <a:gd name="T9" fmla="*/ 43 h 168"/>
                  <a:gd name="T10" fmla="*/ 153 w 178"/>
                  <a:gd name="T11" fmla="*/ 44 h 168"/>
                  <a:gd name="T12" fmla="*/ 136 w 178"/>
                  <a:gd name="T13" fmla="*/ 153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66" y="168"/>
                      <a:pt x="42" y="157"/>
                      <a:pt x="27" y="136"/>
                    </a:cubicBezTo>
                    <a:cubicBezTo>
                      <a:pt x="26" y="134"/>
                      <a:pt x="26" y="134"/>
                      <a:pt x="26" y="134"/>
                    </a:cubicBezTo>
                    <a:cubicBezTo>
                      <a:pt x="0" y="100"/>
                      <a:pt x="8" y="51"/>
                      <a:pt x="43" y="26"/>
                    </a:cubicBezTo>
                    <a:cubicBezTo>
                      <a:pt x="77" y="0"/>
                      <a:pt x="126" y="8"/>
                      <a:pt x="152" y="43"/>
                    </a:cubicBezTo>
                    <a:cubicBezTo>
                      <a:pt x="153" y="44"/>
                      <a:pt x="153" y="44"/>
                      <a:pt x="153" y="44"/>
                    </a:cubicBezTo>
                    <a:cubicBezTo>
                      <a:pt x="178" y="79"/>
                      <a:pt x="170" y="127"/>
                      <a:pt x="136" y="153"/>
                    </a:cubicBezTo>
                    <a:cubicBezTo>
                      <a:pt x="122" y="163"/>
                      <a:pt x="106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234">
                <a:extLst>
                  <a:ext uri="{FF2B5EF4-FFF2-40B4-BE49-F238E27FC236}">
                    <a16:creationId xmlns:a16="http://schemas.microsoft.com/office/drawing/2014/main" id="{94F532EA-3626-4CC0-8282-664BC38C2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376"/>
                <a:ext cx="60" cy="55"/>
              </a:xfrm>
              <a:custGeom>
                <a:avLst/>
                <a:gdLst>
                  <a:gd name="T0" fmla="*/ 106 w 214"/>
                  <a:gd name="T1" fmla="*/ 202 h 202"/>
                  <a:gd name="T2" fmla="*/ 48 w 214"/>
                  <a:gd name="T3" fmla="*/ 182 h 202"/>
                  <a:gd name="T4" fmla="*/ 32 w 214"/>
                  <a:gd name="T5" fmla="*/ 50 h 202"/>
                  <a:gd name="T6" fmla="*/ 34 w 214"/>
                  <a:gd name="T7" fmla="*/ 49 h 202"/>
                  <a:gd name="T8" fmla="*/ 166 w 214"/>
                  <a:gd name="T9" fmla="*/ 32 h 202"/>
                  <a:gd name="T10" fmla="*/ 182 w 214"/>
                  <a:gd name="T11" fmla="*/ 164 h 202"/>
                  <a:gd name="T12" fmla="*/ 180 w 214"/>
                  <a:gd name="T13" fmla="*/ 166 h 202"/>
                  <a:gd name="T14" fmla="*/ 106 w 214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02">
                    <a:moveTo>
                      <a:pt x="106" y="202"/>
                    </a:moveTo>
                    <a:cubicBezTo>
                      <a:pt x="86" y="202"/>
                      <a:pt x="66" y="196"/>
                      <a:pt x="48" y="182"/>
                    </a:cubicBezTo>
                    <a:cubicBezTo>
                      <a:pt x="7" y="150"/>
                      <a:pt x="0" y="91"/>
                      <a:pt x="32" y="50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66" y="8"/>
                      <a:pt x="125" y="0"/>
                      <a:pt x="166" y="32"/>
                    </a:cubicBezTo>
                    <a:cubicBezTo>
                      <a:pt x="206" y="64"/>
                      <a:pt x="214" y="124"/>
                      <a:pt x="182" y="164"/>
                    </a:cubicBezTo>
                    <a:cubicBezTo>
                      <a:pt x="180" y="166"/>
                      <a:pt x="180" y="166"/>
                      <a:pt x="180" y="166"/>
                    </a:cubicBezTo>
                    <a:cubicBezTo>
                      <a:pt x="162" y="190"/>
                      <a:pt x="134" y="202"/>
                      <a:pt x="106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235">
                <a:extLst>
                  <a:ext uri="{FF2B5EF4-FFF2-40B4-BE49-F238E27FC236}">
                    <a16:creationId xmlns:a16="http://schemas.microsoft.com/office/drawing/2014/main" id="{6414EC78-792A-4AE8-8BA6-AD7B33F87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2295"/>
                <a:ext cx="58" cy="54"/>
              </a:xfrm>
              <a:custGeom>
                <a:avLst/>
                <a:gdLst>
                  <a:gd name="T0" fmla="*/ 104 w 207"/>
                  <a:gd name="T1" fmla="*/ 195 h 195"/>
                  <a:gd name="T2" fmla="*/ 31 w 207"/>
                  <a:gd name="T3" fmla="*/ 158 h 195"/>
                  <a:gd name="T4" fmla="*/ 30 w 207"/>
                  <a:gd name="T5" fmla="*/ 156 h 195"/>
                  <a:gd name="T6" fmla="*/ 49 w 207"/>
                  <a:gd name="T7" fmla="*/ 30 h 195"/>
                  <a:gd name="T8" fmla="*/ 176 w 207"/>
                  <a:gd name="T9" fmla="*/ 49 h 195"/>
                  <a:gd name="T10" fmla="*/ 177 w 207"/>
                  <a:gd name="T11" fmla="*/ 51 h 195"/>
                  <a:gd name="T12" fmla="*/ 158 w 207"/>
                  <a:gd name="T13" fmla="*/ 178 h 195"/>
                  <a:gd name="T14" fmla="*/ 104 w 207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5">
                    <a:moveTo>
                      <a:pt x="104" y="195"/>
                    </a:moveTo>
                    <a:cubicBezTo>
                      <a:pt x="76" y="195"/>
                      <a:pt x="49" y="182"/>
                      <a:pt x="31" y="158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0" y="116"/>
                      <a:pt x="9" y="59"/>
                      <a:pt x="49" y="30"/>
                    </a:cubicBezTo>
                    <a:cubicBezTo>
                      <a:pt x="90" y="0"/>
                      <a:pt x="146" y="9"/>
                      <a:pt x="176" y="49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207" y="91"/>
                      <a:pt x="198" y="148"/>
                      <a:pt x="158" y="178"/>
                    </a:cubicBezTo>
                    <a:cubicBezTo>
                      <a:pt x="141" y="189"/>
                      <a:pt x="123" y="195"/>
                      <a:pt x="104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236">
                <a:extLst>
                  <a:ext uri="{FF2B5EF4-FFF2-40B4-BE49-F238E27FC236}">
                    <a16:creationId xmlns:a16="http://schemas.microsoft.com/office/drawing/2014/main" id="{433B8896-E6C0-42FC-B8B3-CD23982A9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276"/>
                <a:ext cx="42" cy="40"/>
              </a:xfrm>
              <a:custGeom>
                <a:avLst/>
                <a:gdLst>
                  <a:gd name="T0" fmla="*/ 75 w 152"/>
                  <a:gd name="T1" fmla="*/ 144 h 144"/>
                  <a:gd name="T2" fmla="*/ 34 w 152"/>
                  <a:gd name="T3" fmla="*/ 130 h 144"/>
                  <a:gd name="T4" fmla="*/ 23 w 152"/>
                  <a:gd name="T5" fmla="*/ 36 h 144"/>
                  <a:gd name="T6" fmla="*/ 24 w 152"/>
                  <a:gd name="T7" fmla="*/ 34 h 144"/>
                  <a:gd name="T8" fmla="*/ 118 w 152"/>
                  <a:gd name="T9" fmla="*/ 23 h 144"/>
                  <a:gd name="T10" fmla="*/ 129 w 152"/>
                  <a:gd name="T11" fmla="*/ 117 h 144"/>
                  <a:gd name="T12" fmla="*/ 128 w 152"/>
                  <a:gd name="T13" fmla="*/ 118 h 144"/>
                  <a:gd name="T14" fmla="*/ 75 w 152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4">
                    <a:moveTo>
                      <a:pt x="75" y="144"/>
                    </a:moveTo>
                    <a:cubicBezTo>
                      <a:pt x="61" y="144"/>
                      <a:pt x="47" y="139"/>
                      <a:pt x="34" y="130"/>
                    </a:cubicBezTo>
                    <a:cubicBezTo>
                      <a:pt x="5" y="107"/>
                      <a:pt x="0" y="65"/>
                      <a:pt x="23" y="36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46" y="5"/>
                      <a:pt x="89" y="0"/>
                      <a:pt x="118" y="23"/>
                    </a:cubicBezTo>
                    <a:cubicBezTo>
                      <a:pt x="147" y="45"/>
                      <a:pt x="152" y="88"/>
                      <a:pt x="129" y="117"/>
                    </a:cubicBezTo>
                    <a:cubicBezTo>
                      <a:pt x="128" y="118"/>
                      <a:pt x="128" y="118"/>
                      <a:pt x="128" y="118"/>
                    </a:cubicBezTo>
                    <a:cubicBezTo>
                      <a:pt x="115" y="135"/>
                      <a:pt x="95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237">
                <a:extLst>
                  <a:ext uri="{FF2B5EF4-FFF2-40B4-BE49-F238E27FC236}">
                    <a16:creationId xmlns:a16="http://schemas.microsoft.com/office/drawing/2014/main" id="{B2CF96BA-E5F0-4215-80F4-1D2E60204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2190"/>
                <a:ext cx="38" cy="36"/>
              </a:xfrm>
              <a:custGeom>
                <a:avLst/>
                <a:gdLst>
                  <a:gd name="T0" fmla="*/ 68 w 135"/>
                  <a:gd name="T1" fmla="*/ 130 h 130"/>
                  <a:gd name="T2" fmla="*/ 10 w 135"/>
                  <a:gd name="T3" fmla="*/ 85 h 130"/>
                  <a:gd name="T4" fmla="*/ 9 w 135"/>
                  <a:gd name="T5" fmla="*/ 83 h 130"/>
                  <a:gd name="T6" fmla="*/ 52 w 135"/>
                  <a:gd name="T7" fmla="*/ 9 h 130"/>
                  <a:gd name="T8" fmla="*/ 126 w 135"/>
                  <a:gd name="T9" fmla="*/ 52 h 130"/>
                  <a:gd name="T10" fmla="*/ 127 w 135"/>
                  <a:gd name="T11" fmla="*/ 53 h 130"/>
                  <a:gd name="T12" fmla="*/ 84 w 135"/>
                  <a:gd name="T13" fmla="*/ 128 h 130"/>
                  <a:gd name="T14" fmla="*/ 68 w 135"/>
                  <a:gd name="T15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0">
                    <a:moveTo>
                      <a:pt x="68" y="130"/>
                    </a:moveTo>
                    <a:cubicBezTo>
                      <a:pt x="41" y="130"/>
                      <a:pt x="17" y="112"/>
                      <a:pt x="10" y="85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0" y="51"/>
                      <a:pt x="20" y="18"/>
                      <a:pt x="52" y="9"/>
                    </a:cubicBezTo>
                    <a:cubicBezTo>
                      <a:pt x="84" y="0"/>
                      <a:pt x="118" y="20"/>
                      <a:pt x="126" y="5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35" y="86"/>
                      <a:pt x="116" y="119"/>
                      <a:pt x="84" y="128"/>
                    </a:cubicBezTo>
                    <a:cubicBezTo>
                      <a:pt x="79" y="129"/>
                      <a:pt x="73" y="130"/>
                      <a:pt x="68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238">
                <a:extLst>
                  <a:ext uri="{FF2B5EF4-FFF2-40B4-BE49-F238E27FC236}">
                    <a16:creationId xmlns:a16="http://schemas.microsoft.com/office/drawing/2014/main" id="{28AF29E1-9575-4C7B-85E2-A15C6A69B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154"/>
                <a:ext cx="41" cy="39"/>
              </a:xfrm>
              <a:custGeom>
                <a:avLst/>
                <a:gdLst>
                  <a:gd name="T0" fmla="*/ 73 w 147"/>
                  <a:gd name="T1" fmla="*/ 141 h 141"/>
                  <a:gd name="T2" fmla="*/ 54 w 147"/>
                  <a:gd name="T3" fmla="*/ 138 h 141"/>
                  <a:gd name="T4" fmla="*/ 10 w 147"/>
                  <a:gd name="T5" fmla="*/ 56 h 141"/>
                  <a:gd name="T6" fmla="*/ 11 w 147"/>
                  <a:gd name="T7" fmla="*/ 54 h 141"/>
                  <a:gd name="T8" fmla="*/ 93 w 147"/>
                  <a:gd name="T9" fmla="*/ 10 h 141"/>
                  <a:gd name="T10" fmla="*/ 137 w 147"/>
                  <a:gd name="T11" fmla="*/ 92 h 141"/>
                  <a:gd name="T12" fmla="*/ 136 w 147"/>
                  <a:gd name="T13" fmla="*/ 94 h 141"/>
                  <a:gd name="T14" fmla="*/ 73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3" y="141"/>
                    </a:moveTo>
                    <a:cubicBezTo>
                      <a:pt x="67" y="141"/>
                      <a:pt x="60" y="140"/>
                      <a:pt x="54" y="138"/>
                    </a:cubicBezTo>
                    <a:cubicBezTo>
                      <a:pt x="19" y="127"/>
                      <a:pt x="0" y="90"/>
                      <a:pt x="10" y="56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21" y="19"/>
                      <a:pt x="58" y="0"/>
                      <a:pt x="93" y="10"/>
                    </a:cubicBezTo>
                    <a:cubicBezTo>
                      <a:pt x="128" y="21"/>
                      <a:pt x="147" y="58"/>
                      <a:pt x="137" y="92"/>
                    </a:cubicBezTo>
                    <a:cubicBezTo>
                      <a:pt x="136" y="94"/>
                      <a:pt x="136" y="94"/>
                      <a:pt x="136" y="94"/>
                    </a:cubicBezTo>
                    <a:cubicBezTo>
                      <a:pt x="128" y="122"/>
                      <a:pt x="101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239">
                <a:extLst>
                  <a:ext uri="{FF2B5EF4-FFF2-40B4-BE49-F238E27FC236}">
                    <a16:creationId xmlns:a16="http://schemas.microsoft.com/office/drawing/2014/main" id="{EC9FC973-111A-4855-AAA1-EE3938570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048"/>
                <a:ext cx="56" cy="54"/>
              </a:xfrm>
              <a:custGeom>
                <a:avLst/>
                <a:gdLst>
                  <a:gd name="T0" fmla="*/ 102 w 203"/>
                  <a:gd name="T1" fmla="*/ 195 h 195"/>
                  <a:gd name="T2" fmla="*/ 14 w 203"/>
                  <a:gd name="T3" fmla="*/ 127 h 195"/>
                  <a:gd name="T4" fmla="*/ 13 w 203"/>
                  <a:gd name="T5" fmla="*/ 125 h 195"/>
                  <a:gd name="T6" fmla="*/ 78 w 203"/>
                  <a:gd name="T7" fmla="*/ 13 h 195"/>
                  <a:gd name="T8" fmla="*/ 190 w 203"/>
                  <a:gd name="T9" fmla="*/ 78 h 195"/>
                  <a:gd name="T10" fmla="*/ 190 w 203"/>
                  <a:gd name="T11" fmla="*/ 80 h 195"/>
                  <a:gd name="T12" fmla="*/ 125 w 203"/>
                  <a:gd name="T13" fmla="*/ 191 h 195"/>
                  <a:gd name="T14" fmla="*/ 102 w 203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5">
                    <a:moveTo>
                      <a:pt x="102" y="195"/>
                    </a:moveTo>
                    <a:cubicBezTo>
                      <a:pt x="61" y="195"/>
                      <a:pt x="25" y="168"/>
                      <a:pt x="14" y="127"/>
                    </a:cubicBezTo>
                    <a:cubicBezTo>
                      <a:pt x="13" y="125"/>
                      <a:pt x="13" y="125"/>
                      <a:pt x="13" y="125"/>
                    </a:cubicBezTo>
                    <a:cubicBezTo>
                      <a:pt x="0" y="76"/>
                      <a:pt x="29" y="26"/>
                      <a:pt x="78" y="13"/>
                    </a:cubicBezTo>
                    <a:cubicBezTo>
                      <a:pt x="127" y="0"/>
                      <a:pt x="177" y="29"/>
                      <a:pt x="190" y="78"/>
                    </a:cubicBezTo>
                    <a:cubicBezTo>
                      <a:pt x="190" y="80"/>
                      <a:pt x="190" y="80"/>
                      <a:pt x="190" y="80"/>
                    </a:cubicBezTo>
                    <a:cubicBezTo>
                      <a:pt x="203" y="129"/>
                      <a:pt x="174" y="179"/>
                      <a:pt x="125" y="191"/>
                    </a:cubicBezTo>
                    <a:cubicBezTo>
                      <a:pt x="117" y="194"/>
                      <a:pt x="110" y="195"/>
                      <a:pt x="10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240">
                <a:extLst>
                  <a:ext uri="{FF2B5EF4-FFF2-40B4-BE49-F238E27FC236}">
                    <a16:creationId xmlns:a16="http://schemas.microsoft.com/office/drawing/2014/main" id="{F24EBA71-24BB-49C7-9786-89658659F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014"/>
                <a:ext cx="57" cy="54"/>
              </a:xfrm>
              <a:custGeom>
                <a:avLst/>
                <a:gdLst>
                  <a:gd name="T0" fmla="*/ 102 w 205"/>
                  <a:gd name="T1" fmla="*/ 196 h 196"/>
                  <a:gd name="T2" fmla="*/ 76 w 205"/>
                  <a:gd name="T3" fmla="*/ 192 h 196"/>
                  <a:gd name="T4" fmla="*/ 15 w 205"/>
                  <a:gd name="T5" fmla="*/ 78 h 196"/>
                  <a:gd name="T6" fmla="*/ 15 w 205"/>
                  <a:gd name="T7" fmla="*/ 75 h 196"/>
                  <a:gd name="T8" fmla="*/ 130 w 205"/>
                  <a:gd name="T9" fmla="*/ 14 h 196"/>
                  <a:gd name="T10" fmla="*/ 191 w 205"/>
                  <a:gd name="T11" fmla="*/ 129 h 196"/>
                  <a:gd name="T12" fmla="*/ 190 w 205"/>
                  <a:gd name="T13" fmla="*/ 131 h 196"/>
                  <a:gd name="T14" fmla="*/ 102 w 205"/>
                  <a:gd name="T15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6">
                    <a:moveTo>
                      <a:pt x="102" y="196"/>
                    </a:moveTo>
                    <a:cubicBezTo>
                      <a:pt x="94" y="196"/>
                      <a:pt x="85" y="194"/>
                      <a:pt x="76" y="192"/>
                    </a:cubicBezTo>
                    <a:cubicBezTo>
                      <a:pt x="27" y="177"/>
                      <a:pt x="0" y="126"/>
                      <a:pt x="15" y="78"/>
                    </a:cubicBezTo>
                    <a:cubicBezTo>
                      <a:pt x="15" y="75"/>
                      <a:pt x="15" y="75"/>
                      <a:pt x="15" y="75"/>
                    </a:cubicBezTo>
                    <a:cubicBezTo>
                      <a:pt x="30" y="27"/>
                      <a:pt x="81" y="0"/>
                      <a:pt x="130" y="14"/>
                    </a:cubicBezTo>
                    <a:cubicBezTo>
                      <a:pt x="178" y="29"/>
                      <a:pt x="205" y="80"/>
                      <a:pt x="191" y="129"/>
                    </a:cubicBezTo>
                    <a:cubicBezTo>
                      <a:pt x="190" y="131"/>
                      <a:pt x="190" y="131"/>
                      <a:pt x="190" y="131"/>
                    </a:cubicBezTo>
                    <a:cubicBezTo>
                      <a:pt x="178" y="170"/>
                      <a:pt x="142" y="196"/>
                      <a:pt x="102" y="1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241">
                <a:extLst>
                  <a:ext uri="{FF2B5EF4-FFF2-40B4-BE49-F238E27FC236}">
                    <a16:creationId xmlns:a16="http://schemas.microsoft.com/office/drawing/2014/main" id="{18A4AA4C-F13D-464D-AF97-269045E2B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926"/>
                <a:ext cx="35" cy="34"/>
              </a:xfrm>
              <a:custGeom>
                <a:avLst/>
                <a:gdLst>
                  <a:gd name="T0" fmla="*/ 64 w 129"/>
                  <a:gd name="T1" fmla="*/ 124 h 124"/>
                  <a:gd name="T2" fmla="*/ 8 w 129"/>
                  <a:gd name="T3" fmla="*/ 81 h 124"/>
                  <a:gd name="T4" fmla="*/ 8 w 129"/>
                  <a:gd name="T5" fmla="*/ 80 h 124"/>
                  <a:gd name="T6" fmla="*/ 49 w 129"/>
                  <a:gd name="T7" fmla="*/ 8 h 124"/>
                  <a:gd name="T8" fmla="*/ 120 w 129"/>
                  <a:gd name="T9" fmla="*/ 49 h 124"/>
                  <a:gd name="T10" fmla="*/ 121 w 129"/>
                  <a:gd name="T11" fmla="*/ 51 h 124"/>
                  <a:gd name="T12" fmla="*/ 80 w 129"/>
                  <a:gd name="T13" fmla="*/ 122 h 124"/>
                  <a:gd name="T14" fmla="*/ 64 w 129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4">
                    <a:moveTo>
                      <a:pt x="64" y="124"/>
                    </a:moveTo>
                    <a:cubicBezTo>
                      <a:pt x="39" y="124"/>
                      <a:pt x="15" y="107"/>
                      <a:pt x="8" y="81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0" y="49"/>
                      <a:pt x="18" y="17"/>
                      <a:pt x="49" y="8"/>
                    </a:cubicBezTo>
                    <a:cubicBezTo>
                      <a:pt x="80" y="0"/>
                      <a:pt x="112" y="18"/>
                      <a:pt x="120" y="49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9" y="82"/>
                      <a:pt x="111" y="114"/>
                      <a:pt x="80" y="122"/>
                    </a:cubicBezTo>
                    <a:cubicBezTo>
                      <a:pt x="75" y="123"/>
                      <a:pt x="69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242">
                <a:extLst>
                  <a:ext uri="{FF2B5EF4-FFF2-40B4-BE49-F238E27FC236}">
                    <a16:creationId xmlns:a16="http://schemas.microsoft.com/office/drawing/2014/main" id="{7E44B791-6613-4E5B-A2AB-7B1275958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1893"/>
                <a:ext cx="36" cy="35"/>
              </a:xfrm>
              <a:custGeom>
                <a:avLst/>
                <a:gdLst>
                  <a:gd name="T0" fmla="*/ 64 w 127"/>
                  <a:gd name="T1" fmla="*/ 126 h 126"/>
                  <a:gd name="T2" fmla="*/ 3 w 127"/>
                  <a:gd name="T3" fmla="*/ 69 h 126"/>
                  <a:gd name="T4" fmla="*/ 3 w 127"/>
                  <a:gd name="T5" fmla="*/ 68 h 126"/>
                  <a:gd name="T6" fmla="*/ 59 w 127"/>
                  <a:gd name="T7" fmla="*/ 2 h 126"/>
                  <a:gd name="T8" fmla="*/ 125 w 127"/>
                  <a:gd name="T9" fmla="*/ 59 h 126"/>
                  <a:gd name="T10" fmla="*/ 125 w 127"/>
                  <a:gd name="T11" fmla="*/ 60 h 126"/>
                  <a:gd name="T12" fmla="*/ 68 w 127"/>
                  <a:gd name="T13" fmla="*/ 126 h 126"/>
                  <a:gd name="T14" fmla="*/ 64 w 127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6">
                    <a:moveTo>
                      <a:pt x="64" y="126"/>
                    </a:moveTo>
                    <a:cubicBezTo>
                      <a:pt x="32" y="126"/>
                      <a:pt x="5" y="101"/>
                      <a:pt x="3" y="69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0" y="34"/>
                      <a:pt x="25" y="5"/>
                      <a:pt x="59" y="2"/>
                    </a:cubicBezTo>
                    <a:cubicBezTo>
                      <a:pt x="93" y="0"/>
                      <a:pt x="122" y="25"/>
                      <a:pt x="125" y="59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7" y="94"/>
                      <a:pt x="102" y="123"/>
                      <a:pt x="68" y="126"/>
                    </a:cubicBezTo>
                    <a:cubicBezTo>
                      <a:pt x="67" y="126"/>
                      <a:pt x="65" y="126"/>
                      <a:pt x="6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243">
                <a:extLst>
                  <a:ext uri="{FF2B5EF4-FFF2-40B4-BE49-F238E27FC236}">
                    <a16:creationId xmlns:a16="http://schemas.microsoft.com/office/drawing/2014/main" id="{BB77ED72-F175-4C9A-A388-8D3090177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1792"/>
                <a:ext cx="33" cy="32"/>
              </a:xfrm>
              <a:custGeom>
                <a:avLst/>
                <a:gdLst>
                  <a:gd name="T0" fmla="*/ 59 w 118"/>
                  <a:gd name="T1" fmla="*/ 116 h 116"/>
                  <a:gd name="T2" fmla="*/ 53 w 118"/>
                  <a:gd name="T3" fmla="*/ 116 h 116"/>
                  <a:gd name="T4" fmla="*/ 3 w 118"/>
                  <a:gd name="T5" fmla="*/ 54 h 116"/>
                  <a:gd name="T6" fmla="*/ 3 w 118"/>
                  <a:gd name="T7" fmla="*/ 53 h 116"/>
                  <a:gd name="T8" fmla="*/ 65 w 118"/>
                  <a:gd name="T9" fmla="*/ 4 h 116"/>
                  <a:gd name="T10" fmla="*/ 114 w 118"/>
                  <a:gd name="T11" fmla="*/ 65 h 116"/>
                  <a:gd name="T12" fmla="*/ 114 w 118"/>
                  <a:gd name="T13" fmla="*/ 67 h 116"/>
                  <a:gd name="T14" fmla="*/ 59 w 118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6">
                    <a:moveTo>
                      <a:pt x="59" y="116"/>
                    </a:moveTo>
                    <a:cubicBezTo>
                      <a:pt x="57" y="116"/>
                      <a:pt x="55" y="116"/>
                      <a:pt x="53" y="116"/>
                    </a:cubicBezTo>
                    <a:cubicBezTo>
                      <a:pt x="22" y="113"/>
                      <a:pt x="0" y="85"/>
                      <a:pt x="3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7" y="23"/>
                      <a:pt x="34" y="0"/>
                      <a:pt x="65" y="4"/>
                    </a:cubicBezTo>
                    <a:cubicBezTo>
                      <a:pt x="96" y="7"/>
                      <a:pt x="118" y="35"/>
                      <a:pt x="114" y="65"/>
                    </a:cubicBezTo>
                    <a:cubicBezTo>
                      <a:pt x="114" y="67"/>
                      <a:pt x="114" y="67"/>
                      <a:pt x="114" y="67"/>
                    </a:cubicBezTo>
                    <a:cubicBezTo>
                      <a:pt x="111" y="95"/>
                      <a:pt x="87" y="116"/>
                      <a:pt x="59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244">
                <a:extLst>
                  <a:ext uri="{FF2B5EF4-FFF2-40B4-BE49-F238E27FC236}">
                    <a16:creationId xmlns:a16="http://schemas.microsoft.com/office/drawing/2014/main" id="{17FA2B18-AD24-4406-9B49-27F5D857A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1751"/>
                <a:ext cx="45" cy="45"/>
              </a:xfrm>
              <a:custGeom>
                <a:avLst/>
                <a:gdLst>
                  <a:gd name="T0" fmla="*/ 83 w 165"/>
                  <a:gd name="T1" fmla="*/ 163 h 163"/>
                  <a:gd name="T2" fmla="*/ 4 w 165"/>
                  <a:gd name="T3" fmla="*/ 90 h 163"/>
                  <a:gd name="T4" fmla="*/ 4 w 165"/>
                  <a:gd name="T5" fmla="*/ 88 h 163"/>
                  <a:gd name="T6" fmla="*/ 77 w 165"/>
                  <a:gd name="T7" fmla="*/ 3 h 163"/>
                  <a:gd name="T8" fmla="*/ 162 w 165"/>
                  <a:gd name="T9" fmla="*/ 76 h 163"/>
                  <a:gd name="T10" fmla="*/ 162 w 165"/>
                  <a:gd name="T11" fmla="*/ 78 h 163"/>
                  <a:gd name="T12" fmla="*/ 89 w 165"/>
                  <a:gd name="T13" fmla="*/ 163 h 163"/>
                  <a:gd name="T14" fmla="*/ 83 w 165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63">
                    <a:moveTo>
                      <a:pt x="83" y="163"/>
                    </a:moveTo>
                    <a:cubicBezTo>
                      <a:pt x="42" y="163"/>
                      <a:pt x="7" y="132"/>
                      <a:pt x="4" y="90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0" y="45"/>
                      <a:pt x="33" y="7"/>
                      <a:pt x="77" y="3"/>
                    </a:cubicBezTo>
                    <a:cubicBezTo>
                      <a:pt x="120" y="0"/>
                      <a:pt x="158" y="33"/>
                      <a:pt x="162" y="76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5" y="122"/>
                      <a:pt x="132" y="160"/>
                      <a:pt x="89" y="163"/>
                    </a:cubicBezTo>
                    <a:cubicBezTo>
                      <a:pt x="87" y="163"/>
                      <a:pt x="85" y="163"/>
                      <a:pt x="83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45">
                <a:extLst>
                  <a:ext uri="{FF2B5EF4-FFF2-40B4-BE49-F238E27FC236}">
                    <a16:creationId xmlns:a16="http://schemas.microsoft.com/office/drawing/2014/main" id="{DCFE2507-3658-4A01-9025-677A7A4C6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" y="1647"/>
                <a:ext cx="51" cy="50"/>
              </a:xfrm>
              <a:custGeom>
                <a:avLst/>
                <a:gdLst>
                  <a:gd name="T0" fmla="*/ 91 w 183"/>
                  <a:gd name="T1" fmla="*/ 179 h 179"/>
                  <a:gd name="T2" fmla="*/ 82 w 183"/>
                  <a:gd name="T3" fmla="*/ 179 h 179"/>
                  <a:gd name="T4" fmla="*/ 5 w 183"/>
                  <a:gd name="T5" fmla="*/ 83 h 179"/>
                  <a:gd name="T6" fmla="*/ 5 w 183"/>
                  <a:gd name="T7" fmla="*/ 81 h 179"/>
                  <a:gd name="T8" fmla="*/ 101 w 183"/>
                  <a:gd name="T9" fmla="*/ 5 h 179"/>
                  <a:gd name="T10" fmla="*/ 177 w 183"/>
                  <a:gd name="T11" fmla="*/ 100 h 179"/>
                  <a:gd name="T12" fmla="*/ 177 w 183"/>
                  <a:gd name="T13" fmla="*/ 102 h 179"/>
                  <a:gd name="T14" fmla="*/ 91 w 183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9">
                    <a:moveTo>
                      <a:pt x="91" y="179"/>
                    </a:moveTo>
                    <a:cubicBezTo>
                      <a:pt x="88" y="179"/>
                      <a:pt x="85" y="179"/>
                      <a:pt x="82" y="179"/>
                    </a:cubicBezTo>
                    <a:cubicBezTo>
                      <a:pt x="34" y="174"/>
                      <a:pt x="0" y="131"/>
                      <a:pt x="5" y="83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11" y="34"/>
                      <a:pt x="53" y="0"/>
                      <a:pt x="101" y="5"/>
                    </a:cubicBezTo>
                    <a:cubicBezTo>
                      <a:pt x="148" y="10"/>
                      <a:pt x="183" y="53"/>
                      <a:pt x="177" y="100"/>
                    </a:cubicBezTo>
                    <a:cubicBezTo>
                      <a:pt x="177" y="102"/>
                      <a:pt x="177" y="102"/>
                      <a:pt x="177" y="102"/>
                    </a:cubicBezTo>
                    <a:cubicBezTo>
                      <a:pt x="172" y="147"/>
                      <a:pt x="135" y="179"/>
                      <a:pt x="91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46">
                <a:extLst>
                  <a:ext uri="{FF2B5EF4-FFF2-40B4-BE49-F238E27FC236}">
                    <a16:creationId xmlns:a16="http://schemas.microsoft.com/office/drawing/2014/main" id="{383236BB-AB7D-4135-8F7B-9C8658559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1615"/>
                <a:ext cx="44" cy="44"/>
              </a:xfrm>
              <a:custGeom>
                <a:avLst/>
                <a:gdLst>
                  <a:gd name="T0" fmla="*/ 80 w 159"/>
                  <a:gd name="T1" fmla="*/ 157 h 157"/>
                  <a:gd name="T2" fmla="*/ 3 w 159"/>
                  <a:gd name="T3" fmla="*/ 86 h 157"/>
                  <a:gd name="T4" fmla="*/ 3 w 159"/>
                  <a:gd name="T5" fmla="*/ 85 h 157"/>
                  <a:gd name="T6" fmla="*/ 74 w 159"/>
                  <a:gd name="T7" fmla="*/ 3 h 157"/>
                  <a:gd name="T8" fmla="*/ 156 w 159"/>
                  <a:gd name="T9" fmla="*/ 73 h 157"/>
                  <a:gd name="T10" fmla="*/ 156 w 159"/>
                  <a:gd name="T11" fmla="*/ 75 h 157"/>
                  <a:gd name="T12" fmla="*/ 85 w 159"/>
                  <a:gd name="T13" fmla="*/ 157 h 157"/>
                  <a:gd name="T14" fmla="*/ 80 w 159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7">
                    <a:moveTo>
                      <a:pt x="80" y="157"/>
                    </a:moveTo>
                    <a:cubicBezTo>
                      <a:pt x="40" y="157"/>
                      <a:pt x="7" y="127"/>
                      <a:pt x="3" y="86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43"/>
                      <a:pt x="32" y="6"/>
                      <a:pt x="74" y="3"/>
                    </a:cubicBezTo>
                    <a:cubicBezTo>
                      <a:pt x="116" y="0"/>
                      <a:pt x="153" y="31"/>
                      <a:pt x="156" y="73"/>
                    </a:cubicBezTo>
                    <a:cubicBezTo>
                      <a:pt x="156" y="75"/>
                      <a:pt x="156" y="75"/>
                      <a:pt x="156" y="75"/>
                    </a:cubicBezTo>
                    <a:cubicBezTo>
                      <a:pt x="159" y="117"/>
                      <a:pt x="127" y="154"/>
                      <a:pt x="85" y="157"/>
                    </a:cubicBezTo>
                    <a:cubicBezTo>
                      <a:pt x="83" y="157"/>
                      <a:pt x="81" y="157"/>
                      <a:pt x="80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247">
                <a:extLst>
                  <a:ext uri="{FF2B5EF4-FFF2-40B4-BE49-F238E27FC236}">
                    <a16:creationId xmlns:a16="http://schemas.microsoft.com/office/drawing/2014/main" id="{48006083-1A69-4ECD-9EED-5166D3B47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1514"/>
                <a:ext cx="48" cy="45"/>
              </a:xfrm>
              <a:custGeom>
                <a:avLst/>
                <a:gdLst>
                  <a:gd name="T0" fmla="*/ 87 w 175"/>
                  <a:gd name="T1" fmla="*/ 165 h 165"/>
                  <a:gd name="T2" fmla="*/ 52 w 175"/>
                  <a:gd name="T3" fmla="*/ 156 h 165"/>
                  <a:gd name="T4" fmla="*/ 19 w 175"/>
                  <a:gd name="T5" fmla="*/ 54 h 165"/>
                  <a:gd name="T6" fmla="*/ 20 w 175"/>
                  <a:gd name="T7" fmla="*/ 52 h 165"/>
                  <a:gd name="T8" fmla="*/ 123 w 175"/>
                  <a:gd name="T9" fmla="*/ 19 h 165"/>
                  <a:gd name="T10" fmla="*/ 156 w 175"/>
                  <a:gd name="T11" fmla="*/ 122 h 165"/>
                  <a:gd name="T12" fmla="*/ 155 w 175"/>
                  <a:gd name="T13" fmla="*/ 124 h 165"/>
                  <a:gd name="T14" fmla="*/ 87 w 175"/>
                  <a:gd name="T15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5">
                    <a:moveTo>
                      <a:pt x="87" y="165"/>
                    </a:moveTo>
                    <a:cubicBezTo>
                      <a:pt x="75" y="165"/>
                      <a:pt x="63" y="162"/>
                      <a:pt x="52" y="156"/>
                    </a:cubicBezTo>
                    <a:cubicBezTo>
                      <a:pt x="15" y="137"/>
                      <a:pt x="0" y="91"/>
                      <a:pt x="19" y="54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40" y="15"/>
                      <a:pt x="86" y="0"/>
                      <a:pt x="123" y="19"/>
                    </a:cubicBezTo>
                    <a:cubicBezTo>
                      <a:pt x="160" y="39"/>
                      <a:pt x="175" y="85"/>
                      <a:pt x="156" y="122"/>
                    </a:cubicBez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50"/>
                      <a:pt x="115" y="165"/>
                      <a:pt x="87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248">
                <a:extLst>
                  <a:ext uri="{FF2B5EF4-FFF2-40B4-BE49-F238E27FC236}">
                    <a16:creationId xmlns:a16="http://schemas.microsoft.com/office/drawing/2014/main" id="{81FDF35C-90B1-4F43-814C-15F59465B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1486"/>
                <a:ext cx="43" cy="41"/>
              </a:xfrm>
              <a:custGeom>
                <a:avLst/>
                <a:gdLst>
                  <a:gd name="T0" fmla="*/ 79 w 156"/>
                  <a:gd name="T1" fmla="*/ 148 h 148"/>
                  <a:gd name="T2" fmla="*/ 17 w 156"/>
                  <a:gd name="T3" fmla="*/ 109 h 148"/>
                  <a:gd name="T4" fmla="*/ 16 w 156"/>
                  <a:gd name="T5" fmla="*/ 108 h 148"/>
                  <a:gd name="T6" fmla="*/ 48 w 156"/>
                  <a:gd name="T7" fmla="*/ 17 h 148"/>
                  <a:gd name="T8" fmla="*/ 139 w 156"/>
                  <a:gd name="T9" fmla="*/ 49 h 148"/>
                  <a:gd name="T10" fmla="*/ 140 w 156"/>
                  <a:gd name="T11" fmla="*/ 50 h 148"/>
                  <a:gd name="T12" fmla="*/ 108 w 156"/>
                  <a:gd name="T13" fmla="*/ 141 h 148"/>
                  <a:gd name="T14" fmla="*/ 79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0" y="74"/>
                      <a:pt x="14" y="33"/>
                      <a:pt x="48" y="17"/>
                    </a:cubicBezTo>
                    <a:cubicBezTo>
                      <a:pt x="82" y="0"/>
                      <a:pt x="123" y="15"/>
                      <a:pt x="139" y="49"/>
                    </a:cubicBezTo>
                    <a:cubicBezTo>
                      <a:pt x="140" y="50"/>
                      <a:pt x="140" y="50"/>
                      <a:pt x="140" y="50"/>
                    </a:cubicBezTo>
                    <a:cubicBezTo>
                      <a:pt x="156" y="84"/>
                      <a:pt x="142" y="125"/>
                      <a:pt x="108" y="141"/>
                    </a:cubicBezTo>
                    <a:cubicBezTo>
                      <a:pt x="98" y="146"/>
                      <a:pt x="88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249">
                <a:extLst>
                  <a:ext uri="{FF2B5EF4-FFF2-40B4-BE49-F238E27FC236}">
                    <a16:creationId xmlns:a16="http://schemas.microsoft.com/office/drawing/2014/main" id="{9CA67E6B-13AF-4FF0-A919-FE9DCF1EC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1399"/>
                <a:ext cx="35" cy="32"/>
              </a:xfrm>
              <a:custGeom>
                <a:avLst/>
                <a:gdLst>
                  <a:gd name="T0" fmla="*/ 62 w 125"/>
                  <a:gd name="T1" fmla="*/ 117 h 117"/>
                  <a:gd name="T2" fmla="*/ 37 w 125"/>
                  <a:gd name="T3" fmla="*/ 111 h 117"/>
                  <a:gd name="T4" fmla="*/ 14 w 125"/>
                  <a:gd name="T5" fmla="*/ 38 h 117"/>
                  <a:gd name="T6" fmla="*/ 15 w 125"/>
                  <a:gd name="T7" fmla="*/ 37 h 117"/>
                  <a:gd name="T8" fmla="*/ 88 w 125"/>
                  <a:gd name="T9" fmla="*/ 14 h 117"/>
                  <a:gd name="T10" fmla="*/ 111 w 125"/>
                  <a:gd name="T11" fmla="*/ 87 h 117"/>
                  <a:gd name="T12" fmla="*/ 110 w 125"/>
                  <a:gd name="T13" fmla="*/ 88 h 117"/>
                  <a:gd name="T14" fmla="*/ 62 w 125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17">
                    <a:moveTo>
                      <a:pt x="62" y="117"/>
                    </a:moveTo>
                    <a:cubicBezTo>
                      <a:pt x="54" y="117"/>
                      <a:pt x="45" y="115"/>
                      <a:pt x="37" y="111"/>
                    </a:cubicBezTo>
                    <a:cubicBezTo>
                      <a:pt x="11" y="97"/>
                      <a:pt x="0" y="65"/>
                      <a:pt x="14" y="38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28" y="10"/>
                      <a:pt x="61" y="0"/>
                      <a:pt x="88" y="14"/>
                    </a:cubicBezTo>
                    <a:cubicBezTo>
                      <a:pt x="114" y="27"/>
                      <a:pt x="125" y="60"/>
                      <a:pt x="111" y="87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1" y="106"/>
                      <a:pt x="82" y="117"/>
                      <a:pt x="62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250">
                <a:extLst>
                  <a:ext uri="{FF2B5EF4-FFF2-40B4-BE49-F238E27FC236}">
                    <a16:creationId xmlns:a16="http://schemas.microsoft.com/office/drawing/2014/main" id="{F2D67DAD-759E-4580-A727-C2E34BB10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368"/>
                <a:ext cx="33" cy="31"/>
              </a:xfrm>
              <a:custGeom>
                <a:avLst/>
                <a:gdLst>
                  <a:gd name="T0" fmla="*/ 59 w 118"/>
                  <a:gd name="T1" fmla="*/ 110 h 110"/>
                  <a:gd name="T2" fmla="*/ 13 w 118"/>
                  <a:gd name="T3" fmla="*/ 81 h 110"/>
                  <a:gd name="T4" fmla="*/ 13 w 118"/>
                  <a:gd name="T5" fmla="*/ 80 h 110"/>
                  <a:gd name="T6" fmla="*/ 37 w 118"/>
                  <a:gd name="T7" fmla="*/ 12 h 110"/>
                  <a:gd name="T8" fmla="*/ 105 w 118"/>
                  <a:gd name="T9" fmla="*/ 36 h 110"/>
                  <a:gd name="T10" fmla="*/ 105 w 118"/>
                  <a:gd name="T11" fmla="*/ 37 h 110"/>
                  <a:gd name="T12" fmla="*/ 81 w 118"/>
                  <a:gd name="T13" fmla="*/ 105 h 110"/>
                  <a:gd name="T14" fmla="*/ 59 w 118"/>
                  <a:gd name="T15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0">
                    <a:moveTo>
                      <a:pt x="59" y="110"/>
                    </a:moveTo>
                    <a:cubicBezTo>
                      <a:pt x="40" y="110"/>
                      <a:pt x="22" y="100"/>
                      <a:pt x="13" y="81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0" y="55"/>
                      <a:pt x="11" y="24"/>
                      <a:pt x="37" y="12"/>
                    </a:cubicBezTo>
                    <a:cubicBezTo>
                      <a:pt x="62" y="0"/>
                      <a:pt x="93" y="10"/>
                      <a:pt x="105" y="36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18" y="62"/>
                      <a:pt x="107" y="93"/>
                      <a:pt x="81" y="105"/>
                    </a:cubicBezTo>
                    <a:cubicBezTo>
                      <a:pt x="74" y="109"/>
                      <a:pt x="67" y="110"/>
                      <a:pt x="59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251">
                <a:extLst>
                  <a:ext uri="{FF2B5EF4-FFF2-40B4-BE49-F238E27FC236}">
                    <a16:creationId xmlns:a16="http://schemas.microsoft.com/office/drawing/2014/main" id="{D2CDC92D-46CB-42F0-9492-140F136DA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1277"/>
                <a:ext cx="34" cy="32"/>
              </a:xfrm>
              <a:custGeom>
                <a:avLst/>
                <a:gdLst>
                  <a:gd name="T0" fmla="*/ 61 w 123"/>
                  <a:gd name="T1" fmla="*/ 116 h 116"/>
                  <a:gd name="T2" fmla="*/ 36 w 123"/>
                  <a:gd name="T3" fmla="*/ 110 h 116"/>
                  <a:gd name="T4" fmla="*/ 13 w 123"/>
                  <a:gd name="T5" fmla="*/ 38 h 116"/>
                  <a:gd name="T6" fmla="*/ 14 w 123"/>
                  <a:gd name="T7" fmla="*/ 36 h 116"/>
                  <a:gd name="T8" fmla="*/ 87 w 123"/>
                  <a:gd name="T9" fmla="*/ 13 h 116"/>
                  <a:gd name="T10" fmla="*/ 110 w 123"/>
                  <a:gd name="T11" fmla="*/ 86 h 116"/>
                  <a:gd name="T12" fmla="*/ 109 w 123"/>
                  <a:gd name="T13" fmla="*/ 87 h 116"/>
                  <a:gd name="T14" fmla="*/ 61 w 123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3" h="116">
                    <a:moveTo>
                      <a:pt x="61" y="116"/>
                    </a:moveTo>
                    <a:cubicBezTo>
                      <a:pt x="53" y="116"/>
                      <a:pt x="44" y="114"/>
                      <a:pt x="36" y="110"/>
                    </a:cubicBezTo>
                    <a:cubicBezTo>
                      <a:pt x="10" y="97"/>
                      <a:pt x="0" y="64"/>
                      <a:pt x="13" y="38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28" y="10"/>
                      <a:pt x="60" y="0"/>
                      <a:pt x="87" y="13"/>
                    </a:cubicBezTo>
                    <a:cubicBezTo>
                      <a:pt x="113" y="27"/>
                      <a:pt x="123" y="60"/>
                      <a:pt x="110" y="86"/>
                    </a:cubicBezTo>
                    <a:cubicBezTo>
                      <a:pt x="109" y="87"/>
                      <a:pt x="109" y="87"/>
                      <a:pt x="109" y="87"/>
                    </a:cubicBezTo>
                    <a:cubicBezTo>
                      <a:pt x="100" y="106"/>
                      <a:pt x="81" y="116"/>
                      <a:pt x="61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252">
                <a:extLst>
                  <a:ext uri="{FF2B5EF4-FFF2-40B4-BE49-F238E27FC236}">
                    <a16:creationId xmlns:a16="http://schemas.microsoft.com/office/drawing/2014/main" id="{926F2E37-ED38-4A5A-AC5B-2779344C8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242"/>
                <a:ext cx="41" cy="39"/>
              </a:xfrm>
              <a:custGeom>
                <a:avLst/>
                <a:gdLst>
                  <a:gd name="T0" fmla="*/ 75 w 149"/>
                  <a:gd name="T1" fmla="*/ 142 h 142"/>
                  <a:gd name="T2" fmla="*/ 29 w 149"/>
                  <a:gd name="T3" fmla="*/ 123 h 142"/>
                  <a:gd name="T4" fmla="*/ 28 w 149"/>
                  <a:gd name="T5" fmla="*/ 122 h 142"/>
                  <a:gd name="T6" fmla="*/ 25 w 149"/>
                  <a:gd name="T7" fmla="*/ 28 h 142"/>
                  <a:gd name="T8" fmla="*/ 119 w 149"/>
                  <a:gd name="T9" fmla="*/ 25 h 142"/>
                  <a:gd name="T10" fmla="*/ 121 w 149"/>
                  <a:gd name="T11" fmla="*/ 26 h 142"/>
                  <a:gd name="T12" fmla="*/ 124 w 149"/>
                  <a:gd name="T13" fmla="*/ 121 h 142"/>
                  <a:gd name="T14" fmla="*/ 75 w 149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2">
                    <a:moveTo>
                      <a:pt x="75" y="142"/>
                    </a:moveTo>
                    <a:cubicBezTo>
                      <a:pt x="58" y="142"/>
                      <a:pt x="42" y="136"/>
                      <a:pt x="29" y="123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1" y="97"/>
                      <a:pt x="0" y="55"/>
                      <a:pt x="25" y="28"/>
                    </a:cubicBezTo>
                    <a:cubicBezTo>
                      <a:pt x="50" y="1"/>
                      <a:pt x="93" y="0"/>
                      <a:pt x="119" y="25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47" y="51"/>
                      <a:pt x="149" y="94"/>
                      <a:pt x="124" y="121"/>
                    </a:cubicBezTo>
                    <a:cubicBezTo>
                      <a:pt x="110" y="134"/>
                      <a:pt x="93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253">
                <a:extLst>
                  <a:ext uri="{FF2B5EF4-FFF2-40B4-BE49-F238E27FC236}">
                    <a16:creationId xmlns:a16="http://schemas.microsoft.com/office/drawing/2014/main" id="{8889D8F7-CD2E-4BB6-901E-755709D98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1165"/>
                <a:ext cx="52" cy="49"/>
              </a:xfrm>
              <a:custGeom>
                <a:avLst/>
                <a:gdLst>
                  <a:gd name="T0" fmla="*/ 94 w 190"/>
                  <a:gd name="T1" fmla="*/ 180 h 180"/>
                  <a:gd name="T2" fmla="*/ 31 w 190"/>
                  <a:gd name="T3" fmla="*/ 151 h 180"/>
                  <a:gd name="T4" fmla="*/ 38 w 190"/>
                  <a:gd name="T5" fmla="*/ 32 h 180"/>
                  <a:gd name="T6" fmla="*/ 40 w 190"/>
                  <a:gd name="T7" fmla="*/ 30 h 180"/>
                  <a:gd name="T8" fmla="*/ 159 w 190"/>
                  <a:gd name="T9" fmla="*/ 38 h 180"/>
                  <a:gd name="T10" fmla="*/ 152 w 190"/>
                  <a:gd name="T11" fmla="*/ 157 h 180"/>
                  <a:gd name="T12" fmla="*/ 150 w 190"/>
                  <a:gd name="T13" fmla="*/ 158 h 180"/>
                  <a:gd name="T14" fmla="*/ 94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4" y="180"/>
                    </a:moveTo>
                    <a:cubicBezTo>
                      <a:pt x="71" y="180"/>
                      <a:pt x="48" y="170"/>
                      <a:pt x="31" y="151"/>
                    </a:cubicBezTo>
                    <a:cubicBezTo>
                      <a:pt x="0" y="116"/>
                      <a:pt x="3" y="63"/>
                      <a:pt x="38" y="32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75" y="0"/>
                      <a:pt x="128" y="3"/>
                      <a:pt x="159" y="38"/>
                    </a:cubicBezTo>
                    <a:cubicBezTo>
                      <a:pt x="190" y="73"/>
                      <a:pt x="187" y="126"/>
                      <a:pt x="152" y="157"/>
                    </a:cubicBezTo>
                    <a:cubicBezTo>
                      <a:pt x="150" y="158"/>
                      <a:pt x="150" y="158"/>
                      <a:pt x="150" y="158"/>
                    </a:cubicBezTo>
                    <a:cubicBezTo>
                      <a:pt x="134" y="173"/>
                      <a:pt x="114" y="180"/>
                      <a:pt x="94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254">
                <a:extLst>
                  <a:ext uri="{FF2B5EF4-FFF2-40B4-BE49-F238E27FC236}">
                    <a16:creationId xmlns:a16="http://schemas.microsoft.com/office/drawing/2014/main" id="{B5CD3EC8-E391-4B4A-ACE1-6C2CBB1AA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1154"/>
                <a:ext cx="29" cy="28"/>
              </a:xfrm>
              <a:custGeom>
                <a:avLst/>
                <a:gdLst>
                  <a:gd name="T0" fmla="*/ 53 w 106"/>
                  <a:gd name="T1" fmla="*/ 102 h 102"/>
                  <a:gd name="T2" fmla="*/ 21 w 106"/>
                  <a:gd name="T3" fmla="*/ 89 h 102"/>
                  <a:gd name="T4" fmla="*/ 20 w 106"/>
                  <a:gd name="T5" fmla="*/ 88 h 102"/>
                  <a:gd name="T6" fmla="*/ 18 w 106"/>
                  <a:gd name="T7" fmla="*/ 20 h 102"/>
                  <a:gd name="T8" fmla="*/ 86 w 106"/>
                  <a:gd name="T9" fmla="*/ 18 h 102"/>
                  <a:gd name="T10" fmla="*/ 86 w 106"/>
                  <a:gd name="T11" fmla="*/ 19 h 102"/>
                  <a:gd name="T12" fmla="*/ 88 w 106"/>
                  <a:gd name="T13" fmla="*/ 87 h 102"/>
                  <a:gd name="T14" fmla="*/ 53 w 106"/>
                  <a:gd name="T1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2">
                    <a:moveTo>
                      <a:pt x="53" y="102"/>
                    </a:moveTo>
                    <a:cubicBezTo>
                      <a:pt x="42" y="102"/>
                      <a:pt x="30" y="98"/>
                      <a:pt x="21" y="89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0" y="70"/>
                      <a:pt x="0" y="39"/>
                      <a:pt x="18" y="20"/>
                    </a:cubicBezTo>
                    <a:cubicBezTo>
                      <a:pt x="36" y="1"/>
                      <a:pt x="66" y="0"/>
                      <a:pt x="86" y="18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106" y="37"/>
                      <a:pt x="106" y="68"/>
                      <a:pt x="88" y="87"/>
                    </a:cubicBezTo>
                    <a:cubicBezTo>
                      <a:pt x="79" y="97"/>
                      <a:pt x="66" y="102"/>
                      <a:pt x="53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255">
                <a:extLst>
                  <a:ext uri="{FF2B5EF4-FFF2-40B4-BE49-F238E27FC236}">
                    <a16:creationId xmlns:a16="http://schemas.microsoft.com/office/drawing/2014/main" id="{5D361E5E-AC93-448E-A000-F5A3A2E17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1073"/>
                <a:ext cx="53" cy="51"/>
              </a:xfrm>
              <a:custGeom>
                <a:avLst/>
                <a:gdLst>
                  <a:gd name="T0" fmla="*/ 96 w 193"/>
                  <a:gd name="T1" fmla="*/ 183 h 183"/>
                  <a:gd name="T2" fmla="*/ 32 w 193"/>
                  <a:gd name="T3" fmla="*/ 154 h 183"/>
                  <a:gd name="T4" fmla="*/ 39 w 193"/>
                  <a:gd name="T5" fmla="*/ 32 h 183"/>
                  <a:gd name="T6" fmla="*/ 41 w 193"/>
                  <a:gd name="T7" fmla="*/ 31 h 183"/>
                  <a:gd name="T8" fmla="*/ 162 w 193"/>
                  <a:gd name="T9" fmla="*/ 39 h 183"/>
                  <a:gd name="T10" fmla="*/ 154 w 193"/>
                  <a:gd name="T11" fmla="*/ 160 h 183"/>
                  <a:gd name="T12" fmla="*/ 153 w 193"/>
                  <a:gd name="T13" fmla="*/ 161 h 183"/>
                  <a:gd name="T14" fmla="*/ 96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6" y="183"/>
                    </a:moveTo>
                    <a:cubicBezTo>
                      <a:pt x="72" y="183"/>
                      <a:pt x="49" y="173"/>
                      <a:pt x="32" y="154"/>
                    </a:cubicBezTo>
                    <a:cubicBezTo>
                      <a:pt x="0" y="118"/>
                      <a:pt x="4" y="64"/>
                      <a:pt x="39" y="32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76" y="0"/>
                      <a:pt x="130" y="3"/>
                      <a:pt x="162" y="39"/>
                    </a:cubicBezTo>
                    <a:cubicBezTo>
                      <a:pt x="193" y="74"/>
                      <a:pt x="190" y="128"/>
                      <a:pt x="154" y="160"/>
                    </a:cubicBezTo>
                    <a:cubicBezTo>
                      <a:pt x="153" y="161"/>
                      <a:pt x="153" y="161"/>
                      <a:pt x="153" y="161"/>
                    </a:cubicBezTo>
                    <a:cubicBezTo>
                      <a:pt x="137" y="175"/>
                      <a:pt x="116" y="183"/>
                      <a:pt x="96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256">
                <a:extLst>
                  <a:ext uri="{FF2B5EF4-FFF2-40B4-BE49-F238E27FC236}">
                    <a16:creationId xmlns:a16="http://schemas.microsoft.com/office/drawing/2014/main" id="{592EDE32-970F-4F69-9D2A-1C4FBB407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1052"/>
                <a:ext cx="43" cy="42"/>
              </a:xfrm>
              <a:custGeom>
                <a:avLst/>
                <a:gdLst>
                  <a:gd name="T0" fmla="*/ 80 w 159"/>
                  <a:gd name="T1" fmla="*/ 152 h 152"/>
                  <a:gd name="T2" fmla="*/ 31 w 159"/>
                  <a:gd name="T3" fmla="*/ 132 h 152"/>
                  <a:gd name="T4" fmla="*/ 30 w 159"/>
                  <a:gd name="T5" fmla="*/ 131 h 152"/>
                  <a:gd name="T6" fmla="*/ 27 w 159"/>
                  <a:gd name="T7" fmla="*/ 30 h 152"/>
                  <a:gd name="T8" fmla="*/ 128 w 159"/>
                  <a:gd name="T9" fmla="*/ 27 h 152"/>
                  <a:gd name="T10" fmla="*/ 129 w 159"/>
                  <a:gd name="T11" fmla="*/ 28 h 152"/>
                  <a:gd name="T12" fmla="*/ 132 w 159"/>
                  <a:gd name="T13" fmla="*/ 129 h 152"/>
                  <a:gd name="T14" fmla="*/ 80 w 159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2">
                    <a:moveTo>
                      <a:pt x="80" y="152"/>
                    </a:moveTo>
                    <a:cubicBezTo>
                      <a:pt x="63" y="152"/>
                      <a:pt x="45" y="145"/>
                      <a:pt x="31" y="132"/>
                    </a:cubicBezTo>
                    <a:cubicBezTo>
                      <a:pt x="30" y="131"/>
                      <a:pt x="30" y="131"/>
                      <a:pt x="30" y="131"/>
                    </a:cubicBezTo>
                    <a:cubicBezTo>
                      <a:pt x="2" y="104"/>
                      <a:pt x="0" y="59"/>
                      <a:pt x="27" y="30"/>
                    </a:cubicBezTo>
                    <a:cubicBezTo>
                      <a:pt x="54" y="2"/>
                      <a:pt x="99" y="0"/>
                      <a:pt x="128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58" y="55"/>
                      <a:pt x="159" y="101"/>
                      <a:pt x="132" y="129"/>
                    </a:cubicBezTo>
                    <a:cubicBezTo>
                      <a:pt x="118" y="144"/>
                      <a:pt x="99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257">
                <a:extLst>
                  <a:ext uri="{FF2B5EF4-FFF2-40B4-BE49-F238E27FC236}">
                    <a16:creationId xmlns:a16="http://schemas.microsoft.com/office/drawing/2014/main" id="{FA72E674-1B54-40FC-8272-D865F6B97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997"/>
                <a:ext cx="30" cy="28"/>
              </a:xfrm>
              <a:custGeom>
                <a:avLst/>
                <a:gdLst>
                  <a:gd name="T0" fmla="*/ 54 w 108"/>
                  <a:gd name="T1" fmla="*/ 100 h 100"/>
                  <a:gd name="T2" fmla="*/ 9 w 108"/>
                  <a:gd name="T3" fmla="*/ 70 h 100"/>
                  <a:gd name="T4" fmla="*/ 37 w 108"/>
                  <a:gd name="T5" fmla="*/ 9 h 100"/>
                  <a:gd name="T6" fmla="*/ 38 w 108"/>
                  <a:gd name="T7" fmla="*/ 9 h 100"/>
                  <a:gd name="T8" fmla="*/ 99 w 108"/>
                  <a:gd name="T9" fmla="*/ 36 h 100"/>
                  <a:gd name="T10" fmla="*/ 71 w 108"/>
                  <a:gd name="T11" fmla="*/ 97 h 100"/>
                  <a:gd name="T12" fmla="*/ 70 w 108"/>
                  <a:gd name="T13" fmla="*/ 97 h 100"/>
                  <a:gd name="T14" fmla="*/ 54 w 108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0">
                    <a:moveTo>
                      <a:pt x="54" y="100"/>
                    </a:moveTo>
                    <a:cubicBezTo>
                      <a:pt x="34" y="100"/>
                      <a:pt x="16" y="89"/>
                      <a:pt x="9" y="70"/>
                    </a:cubicBezTo>
                    <a:cubicBezTo>
                      <a:pt x="0" y="45"/>
                      <a:pt x="13" y="18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63" y="0"/>
                      <a:pt x="90" y="12"/>
                      <a:pt x="99" y="36"/>
                    </a:cubicBezTo>
                    <a:cubicBezTo>
                      <a:pt x="108" y="61"/>
                      <a:pt x="95" y="88"/>
                      <a:pt x="71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65" y="99"/>
                      <a:pt x="59" y="100"/>
                      <a:pt x="54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258">
                <a:extLst>
                  <a:ext uri="{FF2B5EF4-FFF2-40B4-BE49-F238E27FC236}">
                    <a16:creationId xmlns:a16="http://schemas.microsoft.com/office/drawing/2014/main" id="{B9807154-C198-4D11-8682-70DDFBBA0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979"/>
                <a:ext cx="47" cy="45"/>
              </a:xfrm>
              <a:custGeom>
                <a:avLst/>
                <a:gdLst>
                  <a:gd name="T0" fmla="*/ 86 w 171"/>
                  <a:gd name="T1" fmla="*/ 160 h 160"/>
                  <a:gd name="T2" fmla="*/ 58 w 171"/>
                  <a:gd name="T3" fmla="*/ 154 h 160"/>
                  <a:gd name="T4" fmla="*/ 57 w 171"/>
                  <a:gd name="T5" fmla="*/ 154 h 160"/>
                  <a:gd name="T6" fmla="*/ 16 w 171"/>
                  <a:gd name="T7" fmla="*/ 57 h 160"/>
                  <a:gd name="T8" fmla="*/ 113 w 171"/>
                  <a:gd name="T9" fmla="*/ 16 h 160"/>
                  <a:gd name="T10" fmla="*/ 114 w 171"/>
                  <a:gd name="T11" fmla="*/ 16 h 160"/>
                  <a:gd name="T12" fmla="*/ 155 w 171"/>
                  <a:gd name="T13" fmla="*/ 113 h 160"/>
                  <a:gd name="T14" fmla="*/ 86 w 171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0">
                    <a:moveTo>
                      <a:pt x="86" y="160"/>
                    </a:moveTo>
                    <a:cubicBezTo>
                      <a:pt x="77" y="160"/>
                      <a:pt x="67" y="158"/>
                      <a:pt x="58" y="154"/>
                    </a:cubicBezTo>
                    <a:cubicBezTo>
                      <a:pt x="57" y="154"/>
                      <a:pt x="57" y="154"/>
                      <a:pt x="57" y="154"/>
                    </a:cubicBezTo>
                    <a:cubicBezTo>
                      <a:pt x="19" y="138"/>
                      <a:pt x="0" y="95"/>
                      <a:pt x="16" y="57"/>
                    </a:cubicBezTo>
                    <a:cubicBezTo>
                      <a:pt x="31" y="19"/>
                      <a:pt x="75" y="0"/>
                      <a:pt x="113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52" y="32"/>
                      <a:pt x="171" y="75"/>
                      <a:pt x="155" y="113"/>
                    </a:cubicBezTo>
                    <a:cubicBezTo>
                      <a:pt x="143" y="142"/>
                      <a:pt x="116" y="160"/>
                      <a:pt x="86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259">
                <a:extLst>
                  <a:ext uri="{FF2B5EF4-FFF2-40B4-BE49-F238E27FC236}">
                    <a16:creationId xmlns:a16="http://schemas.microsoft.com/office/drawing/2014/main" id="{329CD3C5-BFAB-4727-B99C-ABAFC9C18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948"/>
                <a:ext cx="33" cy="31"/>
              </a:xfrm>
              <a:custGeom>
                <a:avLst/>
                <a:gdLst>
                  <a:gd name="T0" fmla="*/ 60 w 120"/>
                  <a:gd name="T1" fmla="*/ 113 h 113"/>
                  <a:gd name="T2" fmla="*/ 10 w 120"/>
                  <a:gd name="T3" fmla="*/ 79 h 113"/>
                  <a:gd name="T4" fmla="*/ 42 w 120"/>
                  <a:gd name="T5" fmla="*/ 11 h 113"/>
                  <a:gd name="T6" fmla="*/ 43 w 120"/>
                  <a:gd name="T7" fmla="*/ 10 h 113"/>
                  <a:gd name="T8" fmla="*/ 110 w 120"/>
                  <a:gd name="T9" fmla="*/ 42 h 113"/>
                  <a:gd name="T10" fmla="*/ 79 w 120"/>
                  <a:gd name="T11" fmla="*/ 109 h 113"/>
                  <a:gd name="T12" fmla="*/ 78 w 120"/>
                  <a:gd name="T13" fmla="*/ 110 h 113"/>
                  <a:gd name="T14" fmla="*/ 60 w 120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3">
                    <a:moveTo>
                      <a:pt x="60" y="113"/>
                    </a:moveTo>
                    <a:cubicBezTo>
                      <a:pt x="38" y="113"/>
                      <a:pt x="18" y="100"/>
                      <a:pt x="10" y="79"/>
                    </a:cubicBezTo>
                    <a:cubicBezTo>
                      <a:pt x="0" y="51"/>
                      <a:pt x="14" y="21"/>
                      <a:pt x="42" y="11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70" y="0"/>
                      <a:pt x="100" y="14"/>
                      <a:pt x="110" y="42"/>
                    </a:cubicBezTo>
                    <a:cubicBezTo>
                      <a:pt x="120" y="69"/>
                      <a:pt x="107" y="99"/>
                      <a:pt x="79" y="109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2" y="112"/>
                      <a:pt x="66" y="113"/>
                      <a:pt x="60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260">
                <a:extLst>
                  <a:ext uri="{FF2B5EF4-FFF2-40B4-BE49-F238E27FC236}">
                    <a16:creationId xmlns:a16="http://schemas.microsoft.com/office/drawing/2014/main" id="{436006E8-9B0D-46D7-9FCB-1EB487DD7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932"/>
                <a:ext cx="40" cy="37"/>
              </a:xfrm>
              <a:custGeom>
                <a:avLst/>
                <a:gdLst>
                  <a:gd name="T0" fmla="*/ 72 w 144"/>
                  <a:gd name="T1" fmla="*/ 135 h 135"/>
                  <a:gd name="T2" fmla="*/ 49 w 144"/>
                  <a:gd name="T3" fmla="*/ 130 h 135"/>
                  <a:gd name="T4" fmla="*/ 48 w 144"/>
                  <a:gd name="T5" fmla="*/ 129 h 135"/>
                  <a:gd name="T6" fmla="*/ 13 w 144"/>
                  <a:gd name="T7" fmla="*/ 48 h 135"/>
                  <a:gd name="T8" fmla="*/ 95 w 144"/>
                  <a:gd name="T9" fmla="*/ 13 h 135"/>
                  <a:gd name="T10" fmla="*/ 96 w 144"/>
                  <a:gd name="T11" fmla="*/ 14 h 135"/>
                  <a:gd name="T12" fmla="*/ 131 w 144"/>
                  <a:gd name="T13" fmla="*/ 95 h 135"/>
                  <a:gd name="T14" fmla="*/ 72 w 144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5">
                    <a:moveTo>
                      <a:pt x="72" y="135"/>
                    </a:moveTo>
                    <a:cubicBezTo>
                      <a:pt x="65" y="135"/>
                      <a:pt x="57" y="133"/>
                      <a:pt x="49" y="130"/>
                    </a:cubicBezTo>
                    <a:cubicBezTo>
                      <a:pt x="48" y="129"/>
                      <a:pt x="48" y="129"/>
                      <a:pt x="48" y="129"/>
                    </a:cubicBezTo>
                    <a:cubicBezTo>
                      <a:pt x="15" y="116"/>
                      <a:pt x="0" y="80"/>
                      <a:pt x="13" y="48"/>
                    </a:cubicBezTo>
                    <a:cubicBezTo>
                      <a:pt x="26" y="16"/>
                      <a:pt x="63" y="0"/>
                      <a:pt x="95" y="13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128" y="27"/>
                      <a:pt x="144" y="63"/>
                      <a:pt x="131" y="95"/>
                    </a:cubicBezTo>
                    <a:cubicBezTo>
                      <a:pt x="121" y="120"/>
                      <a:pt x="97" y="135"/>
                      <a:pt x="72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261">
                <a:extLst>
                  <a:ext uri="{FF2B5EF4-FFF2-40B4-BE49-F238E27FC236}">
                    <a16:creationId xmlns:a16="http://schemas.microsoft.com/office/drawing/2014/main" id="{A37B1E91-17A6-49BE-B736-2E30271CA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888"/>
                <a:ext cx="58" cy="54"/>
              </a:xfrm>
              <a:custGeom>
                <a:avLst/>
                <a:gdLst>
                  <a:gd name="T0" fmla="*/ 104 w 210"/>
                  <a:gd name="T1" fmla="*/ 197 h 197"/>
                  <a:gd name="T2" fmla="*/ 17 w 210"/>
                  <a:gd name="T3" fmla="*/ 136 h 197"/>
                  <a:gd name="T4" fmla="*/ 72 w 210"/>
                  <a:gd name="T5" fmla="*/ 18 h 197"/>
                  <a:gd name="T6" fmla="*/ 74 w 210"/>
                  <a:gd name="T7" fmla="*/ 17 h 197"/>
                  <a:gd name="T8" fmla="*/ 192 w 210"/>
                  <a:gd name="T9" fmla="*/ 72 h 197"/>
                  <a:gd name="T10" fmla="*/ 138 w 210"/>
                  <a:gd name="T11" fmla="*/ 190 h 197"/>
                  <a:gd name="T12" fmla="*/ 136 w 210"/>
                  <a:gd name="T13" fmla="*/ 191 h 197"/>
                  <a:gd name="T14" fmla="*/ 104 w 210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197">
                    <a:moveTo>
                      <a:pt x="104" y="197"/>
                    </a:moveTo>
                    <a:cubicBezTo>
                      <a:pt x="66" y="197"/>
                      <a:pt x="31" y="174"/>
                      <a:pt x="17" y="136"/>
                    </a:cubicBezTo>
                    <a:cubicBezTo>
                      <a:pt x="0" y="89"/>
                      <a:pt x="24" y="36"/>
                      <a:pt x="72" y="1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121" y="0"/>
                      <a:pt x="174" y="24"/>
                      <a:pt x="192" y="72"/>
                    </a:cubicBezTo>
                    <a:cubicBezTo>
                      <a:pt x="210" y="119"/>
                      <a:pt x="185" y="172"/>
                      <a:pt x="138" y="190"/>
                    </a:cubicBezTo>
                    <a:cubicBezTo>
                      <a:pt x="136" y="191"/>
                      <a:pt x="136" y="191"/>
                      <a:pt x="136" y="191"/>
                    </a:cubicBezTo>
                    <a:cubicBezTo>
                      <a:pt x="125" y="195"/>
                      <a:pt x="114" y="197"/>
                      <a:pt x="104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262">
                <a:extLst>
                  <a:ext uri="{FF2B5EF4-FFF2-40B4-BE49-F238E27FC236}">
                    <a16:creationId xmlns:a16="http://schemas.microsoft.com/office/drawing/2014/main" id="{40B0AFEC-E4AF-4BAB-BDBC-6284490B9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881"/>
                <a:ext cx="37" cy="35"/>
              </a:xfrm>
              <a:custGeom>
                <a:avLst/>
                <a:gdLst>
                  <a:gd name="T0" fmla="*/ 68 w 134"/>
                  <a:gd name="T1" fmla="*/ 125 h 125"/>
                  <a:gd name="T2" fmla="*/ 46 w 134"/>
                  <a:gd name="T3" fmla="*/ 120 h 125"/>
                  <a:gd name="T4" fmla="*/ 45 w 134"/>
                  <a:gd name="T5" fmla="*/ 120 h 125"/>
                  <a:gd name="T6" fmla="*/ 12 w 134"/>
                  <a:gd name="T7" fmla="*/ 44 h 125"/>
                  <a:gd name="T8" fmla="*/ 88 w 134"/>
                  <a:gd name="T9" fmla="*/ 12 h 125"/>
                  <a:gd name="T10" fmla="*/ 90 w 134"/>
                  <a:gd name="T11" fmla="*/ 12 h 125"/>
                  <a:gd name="T12" fmla="*/ 122 w 134"/>
                  <a:gd name="T13" fmla="*/ 88 h 125"/>
                  <a:gd name="T14" fmla="*/ 68 w 134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5">
                    <a:moveTo>
                      <a:pt x="68" y="125"/>
                    </a:moveTo>
                    <a:cubicBezTo>
                      <a:pt x="60" y="125"/>
                      <a:pt x="53" y="123"/>
                      <a:pt x="46" y="120"/>
                    </a:cubicBezTo>
                    <a:cubicBezTo>
                      <a:pt x="45" y="120"/>
                      <a:pt x="45" y="120"/>
                      <a:pt x="45" y="120"/>
                    </a:cubicBezTo>
                    <a:cubicBezTo>
                      <a:pt x="15" y="108"/>
                      <a:pt x="0" y="74"/>
                      <a:pt x="12" y="44"/>
                    </a:cubicBezTo>
                    <a:cubicBezTo>
                      <a:pt x="25" y="14"/>
                      <a:pt x="59" y="0"/>
                      <a:pt x="88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120" y="24"/>
                      <a:pt x="134" y="58"/>
                      <a:pt x="122" y="88"/>
                    </a:cubicBezTo>
                    <a:cubicBezTo>
                      <a:pt x="113" y="111"/>
                      <a:pt x="91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263">
                <a:extLst>
                  <a:ext uri="{FF2B5EF4-FFF2-40B4-BE49-F238E27FC236}">
                    <a16:creationId xmlns:a16="http://schemas.microsoft.com/office/drawing/2014/main" id="{1F6C8566-2A6B-4F6B-BA8E-561E95BFE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882"/>
                <a:ext cx="31" cy="31"/>
              </a:xfrm>
              <a:custGeom>
                <a:avLst/>
                <a:gdLst>
                  <a:gd name="T0" fmla="*/ 57 w 113"/>
                  <a:gd name="T1" fmla="*/ 112 h 112"/>
                  <a:gd name="T2" fmla="*/ 56 w 113"/>
                  <a:gd name="T3" fmla="*/ 112 h 112"/>
                  <a:gd name="T4" fmla="*/ 55 w 113"/>
                  <a:gd name="T5" fmla="*/ 112 h 112"/>
                  <a:gd name="T6" fmla="*/ 0 w 113"/>
                  <a:gd name="T7" fmla="*/ 55 h 112"/>
                  <a:gd name="T8" fmla="*/ 56 w 113"/>
                  <a:gd name="T9" fmla="*/ 1 h 112"/>
                  <a:gd name="T10" fmla="*/ 58 w 113"/>
                  <a:gd name="T11" fmla="*/ 1 h 112"/>
                  <a:gd name="T12" fmla="*/ 112 w 113"/>
                  <a:gd name="T13" fmla="*/ 57 h 112"/>
                  <a:gd name="T14" fmla="*/ 57 w 113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12">
                    <a:moveTo>
                      <a:pt x="57" y="112"/>
                    </a:moveTo>
                    <a:cubicBezTo>
                      <a:pt x="57" y="112"/>
                      <a:pt x="56" y="112"/>
                      <a:pt x="56" y="11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24" y="111"/>
                      <a:pt x="0" y="86"/>
                      <a:pt x="0" y="55"/>
                    </a:cubicBezTo>
                    <a:cubicBezTo>
                      <a:pt x="0" y="25"/>
                      <a:pt x="26" y="0"/>
                      <a:pt x="56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88" y="1"/>
                      <a:pt x="113" y="26"/>
                      <a:pt x="112" y="57"/>
                    </a:cubicBezTo>
                    <a:cubicBezTo>
                      <a:pt x="112" y="87"/>
                      <a:pt x="87" y="112"/>
                      <a:pt x="57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264">
                <a:extLst>
                  <a:ext uri="{FF2B5EF4-FFF2-40B4-BE49-F238E27FC236}">
                    <a16:creationId xmlns:a16="http://schemas.microsoft.com/office/drawing/2014/main" id="{DCABA5F3-AB74-4A81-9ACC-63E8A9D83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871"/>
                <a:ext cx="50" cy="49"/>
              </a:xfrm>
              <a:custGeom>
                <a:avLst/>
                <a:gdLst>
                  <a:gd name="T0" fmla="*/ 91 w 181"/>
                  <a:gd name="T1" fmla="*/ 178 h 178"/>
                  <a:gd name="T2" fmla="*/ 90 w 181"/>
                  <a:gd name="T3" fmla="*/ 178 h 178"/>
                  <a:gd name="T4" fmla="*/ 88 w 181"/>
                  <a:gd name="T5" fmla="*/ 178 h 178"/>
                  <a:gd name="T6" fmla="*/ 0 w 181"/>
                  <a:gd name="T7" fmla="*/ 88 h 178"/>
                  <a:gd name="T8" fmla="*/ 91 w 181"/>
                  <a:gd name="T9" fmla="*/ 1 h 178"/>
                  <a:gd name="T10" fmla="*/ 93 w 181"/>
                  <a:gd name="T11" fmla="*/ 1 h 178"/>
                  <a:gd name="T12" fmla="*/ 180 w 181"/>
                  <a:gd name="T13" fmla="*/ 91 h 178"/>
                  <a:gd name="T14" fmla="*/ 91 w 181"/>
                  <a:gd name="T15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8">
                    <a:moveTo>
                      <a:pt x="91" y="178"/>
                    </a:moveTo>
                    <a:cubicBezTo>
                      <a:pt x="91" y="178"/>
                      <a:pt x="90" y="178"/>
                      <a:pt x="90" y="178"/>
                    </a:cubicBezTo>
                    <a:cubicBezTo>
                      <a:pt x="88" y="178"/>
                      <a:pt x="88" y="178"/>
                      <a:pt x="88" y="178"/>
                    </a:cubicBezTo>
                    <a:cubicBezTo>
                      <a:pt x="39" y="177"/>
                      <a:pt x="0" y="137"/>
                      <a:pt x="0" y="88"/>
                    </a:cubicBezTo>
                    <a:cubicBezTo>
                      <a:pt x="1" y="39"/>
                      <a:pt x="41" y="0"/>
                      <a:pt x="91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142" y="2"/>
                      <a:pt x="181" y="42"/>
                      <a:pt x="180" y="91"/>
                    </a:cubicBezTo>
                    <a:cubicBezTo>
                      <a:pt x="179" y="139"/>
                      <a:pt x="140" y="178"/>
                      <a:pt x="91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65">
                <a:extLst>
                  <a:ext uri="{FF2B5EF4-FFF2-40B4-BE49-F238E27FC236}">
                    <a16:creationId xmlns:a16="http://schemas.microsoft.com/office/drawing/2014/main" id="{83615F88-AFED-4FB0-9990-21529F5EB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794"/>
                <a:ext cx="33" cy="32"/>
              </a:xfrm>
              <a:custGeom>
                <a:avLst/>
                <a:gdLst>
                  <a:gd name="T0" fmla="*/ 60 w 119"/>
                  <a:gd name="T1" fmla="*/ 117 h 117"/>
                  <a:gd name="T2" fmla="*/ 57 w 119"/>
                  <a:gd name="T3" fmla="*/ 117 h 117"/>
                  <a:gd name="T4" fmla="*/ 56 w 119"/>
                  <a:gd name="T5" fmla="*/ 117 h 117"/>
                  <a:gd name="T6" fmla="*/ 1 w 119"/>
                  <a:gd name="T7" fmla="*/ 57 h 117"/>
                  <a:gd name="T8" fmla="*/ 61 w 119"/>
                  <a:gd name="T9" fmla="*/ 2 h 117"/>
                  <a:gd name="T10" fmla="*/ 62 w 119"/>
                  <a:gd name="T11" fmla="*/ 2 h 117"/>
                  <a:gd name="T12" fmla="*/ 117 w 119"/>
                  <a:gd name="T13" fmla="*/ 62 h 117"/>
                  <a:gd name="T14" fmla="*/ 60 w 119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7">
                    <a:moveTo>
                      <a:pt x="60" y="117"/>
                    </a:moveTo>
                    <a:cubicBezTo>
                      <a:pt x="59" y="117"/>
                      <a:pt x="58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24" y="115"/>
                      <a:pt x="0" y="88"/>
                      <a:pt x="1" y="57"/>
                    </a:cubicBezTo>
                    <a:cubicBezTo>
                      <a:pt x="2" y="25"/>
                      <a:pt x="29" y="0"/>
                      <a:pt x="61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94" y="3"/>
                      <a:pt x="119" y="30"/>
                      <a:pt x="117" y="62"/>
                    </a:cubicBezTo>
                    <a:cubicBezTo>
                      <a:pt x="116" y="93"/>
                      <a:pt x="90" y="117"/>
                      <a:pt x="60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266">
                <a:extLst>
                  <a:ext uri="{FF2B5EF4-FFF2-40B4-BE49-F238E27FC236}">
                    <a16:creationId xmlns:a16="http://schemas.microsoft.com/office/drawing/2014/main" id="{55CFD136-02A7-4D50-BBEF-7FE8A444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2779"/>
                <a:ext cx="50" cy="49"/>
              </a:xfrm>
              <a:custGeom>
                <a:avLst/>
                <a:gdLst>
                  <a:gd name="T0" fmla="*/ 92 w 181"/>
                  <a:gd name="T1" fmla="*/ 176 h 176"/>
                  <a:gd name="T2" fmla="*/ 87 w 181"/>
                  <a:gd name="T3" fmla="*/ 176 h 176"/>
                  <a:gd name="T4" fmla="*/ 86 w 181"/>
                  <a:gd name="T5" fmla="*/ 176 h 176"/>
                  <a:gd name="T6" fmla="*/ 2 w 181"/>
                  <a:gd name="T7" fmla="*/ 85 h 176"/>
                  <a:gd name="T8" fmla="*/ 94 w 181"/>
                  <a:gd name="T9" fmla="*/ 2 h 176"/>
                  <a:gd name="T10" fmla="*/ 96 w 181"/>
                  <a:gd name="T11" fmla="*/ 2 h 176"/>
                  <a:gd name="T12" fmla="*/ 179 w 181"/>
                  <a:gd name="T13" fmla="*/ 93 h 176"/>
                  <a:gd name="T14" fmla="*/ 92 w 181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6">
                    <a:moveTo>
                      <a:pt x="92" y="176"/>
                    </a:moveTo>
                    <a:cubicBezTo>
                      <a:pt x="90" y="176"/>
                      <a:pt x="89" y="176"/>
                      <a:pt x="87" y="176"/>
                    </a:cubicBezTo>
                    <a:cubicBezTo>
                      <a:pt x="86" y="176"/>
                      <a:pt x="86" y="176"/>
                      <a:pt x="86" y="176"/>
                    </a:cubicBezTo>
                    <a:cubicBezTo>
                      <a:pt x="37" y="174"/>
                      <a:pt x="0" y="133"/>
                      <a:pt x="2" y="85"/>
                    </a:cubicBezTo>
                    <a:cubicBezTo>
                      <a:pt x="5" y="37"/>
                      <a:pt x="46" y="0"/>
                      <a:pt x="94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144" y="4"/>
                      <a:pt x="181" y="45"/>
                      <a:pt x="179" y="93"/>
                    </a:cubicBezTo>
                    <a:cubicBezTo>
                      <a:pt x="177" y="140"/>
                      <a:pt x="138" y="176"/>
                      <a:pt x="92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267">
                <a:extLst>
                  <a:ext uri="{FF2B5EF4-FFF2-40B4-BE49-F238E27FC236}">
                    <a16:creationId xmlns:a16="http://schemas.microsoft.com/office/drawing/2014/main" id="{517A837C-9FDE-42DC-BD6D-F2B44488E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777"/>
                <a:ext cx="41" cy="40"/>
              </a:xfrm>
              <a:custGeom>
                <a:avLst/>
                <a:gdLst>
                  <a:gd name="T0" fmla="*/ 75 w 148"/>
                  <a:gd name="T1" fmla="*/ 144 h 144"/>
                  <a:gd name="T2" fmla="*/ 72 w 148"/>
                  <a:gd name="T3" fmla="*/ 144 h 144"/>
                  <a:gd name="T4" fmla="*/ 70 w 148"/>
                  <a:gd name="T5" fmla="*/ 144 h 144"/>
                  <a:gd name="T6" fmla="*/ 2 w 148"/>
                  <a:gd name="T7" fmla="*/ 69 h 144"/>
                  <a:gd name="T8" fmla="*/ 77 w 148"/>
                  <a:gd name="T9" fmla="*/ 1 h 144"/>
                  <a:gd name="T10" fmla="*/ 78 w 148"/>
                  <a:gd name="T11" fmla="*/ 2 h 144"/>
                  <a:gd name="T12" fmla="*/ 146 w 148"/>
                  <a:gd name="T13" fmla="*/ 76 h 144"/>
                  <a:gd name="T14" fmla="*/ 75 w 148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4">
                    <a:moveTo>
                      <a:pt x="75" y="144"/>
                    </a:moveTo>
                    <a:cubicBezTo>
                      <a:pt x="74" y="144"/>
                      <a:pt x="73" y="144"/>
                      <a:pt x="72" y="144"/>
                    </a:cubicBezTo>
                    <a:cubicBezTo>
                      <a:pt x="70" y="144"/>
                      <a:pt x="70" y="144"/>
                      <a:pt x="70" y="144"/>
                    </a:cubicBezTo>
                    <a:cubicBezTo>
                      <a:pt x="30" y="142"/>
                      <a:pt x="0" y="109"/>
                      <a:pt x="2" y="69"/>
                    </a:cubicBezTo>
                    <a:cubicBezTo>
                      <a:pt x="4" y="30"/>
                      <a:pt x="37" y="0"/>
                      <a:pt x="77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118" y="3"/>
                      <a:pt x="148" y="37"/>
                      <a:pt x="146" y="76"/>
                    </a:cubicBezTo>
                    <a:cubicBezTo>
                      <a:pt x="144" y="114"/>
                      <a:pt x="113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268">
                <a:extLst>
                  <a:ext uri="{FF2B5EF4-FFF2-40B4-BE49-F238E27FC236}">
                    <a16:creationId xmlns:a16="http://schemas.microsoft.com/office/drawing/2014/main" id="{149E8C02-4F88-4AF4-A929-EC847ED0D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756"/>
                <a:ext cx="42" cy="40"/>
              </a:xfrm>
              <a:custGeom>
                <a:avLst/>
                <a:gdLst>
                  <a:gd name="T0" fmla="*/ 76 w 153"/>
                  <a:gd name="T1" fmla="*/ 144 h 144"/>
                  <a:gd name="T2" fmla="*/ 12 w 153"/>
                  <a:gd name="T3" fmla="*/ 98 h 144"/>
                  <a:gd name="T4" fmla="*/ 54 w 153"/>
                  <a:gd name="T5" fmla="*/ 13 h 144"/>
                  <a:gd name="T6" fmla="*/ 56 w 153"/>
                  <a:gd name="T7" fmla="*/ 12 h 144"/>
                  <a:gd name="T8" fmla="*/ 141 w 153"/>
                  <a:gd name="T9" fmla="*/ 55 h 144"/>
                  <a:gd name="T10" fmla="*/ 99 w 153"/>
                  <a:gd name="T11" fmla="*/ 140 h 144"/>
                  <a:gd name="T12" fmla="*/ 97 w 153"/>
                  <a:gd name="T13" fmla="*/ 141 h 144"/>
                  <a:gd name="T14" fmla="*/ 76 w 15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4">
                    <a:moveTo>
                      <a:pt x="76" y="144"/>
                    </a:moveTo>
                    <a:cubicBezTo>
                      <a:pt x="48" y="144"/>
                      <a:pt x="21" y="126"/>
                      <a:pt x="12" y="98"/>
                    </a:cubicBezTo>
                    <a:cubicBezTo>
                      <a:pt x="0" y="63"/>
                      <a:pt x="19" y="24"/>
                      <a:pt x="54" y="13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91" y="0"/>
                      <a:pt x="129" y="19"/>
                      <a:pt x="141" y="55"/>
                    </a:cubicBezTo>
                    <a:cubicBezTo>
                      <a:pt x="153" y="90"/>
                      <a:pt x="134" y="128"/>
                      <a:pt x="99" y="140"/>
                    </a:cubicBezTo>
                    <a:cubicBezTo>
                      <a:pt x="97" y="141"/>
                      <a:pt x="97" y="141"/>
                      <a:pt x="97" y="141"/>
                    </a:cubicBezTo>
                    <a:cubicBezTo>
                      <a:pt x="90" y="143"/>
                      <a:pt x="8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269">
                <a:extLst>
                  <a:ext uri="{FF2B5EF4-FFF2-40B4-BE49-F238E27FC236}">
                    <a16:creationId xmlns:a16="http://schemas.microsoft.com/office/drawing/2014/main" id="{8A7C54A7-7AC0-43BA-8FE6-F743E2912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2723"/>
                <a:ext cx="61" cy="57"/>
              </a:xfrm>
              <a:custGeom>
                <a:avLst/>
                <a:gdLst>
                  <a:gd name="T0" fmla="*/ 112 w 221"/>
                  <a:gd name="T1" fmla="*/ 206 h 206"/>
                  <a:gd name="T2" fmla="*/ 73 w 221"/>
                  <a:gd name="T3" fmla="*/ 198 h 206"/>
                  <a:gd name="T4" fmla="*/ 71 w 221"/>
                  <a:gd name="T5" fmla="*/ 197 h 206"/>
                  <a:gd name="T6" fmla="*/ 22 w 221"/>
                  <a:gd name="T7" fmla="*/ 70 h 206"/>
                  <a:gd name="T8" fmla="*/ 148 w 221"/>
                  <a:gd name="T9" fmla="*/ 21 h 206"/>
                  <a:gd name="T10" fmla="*/ 150 w 221"/>
                  <a:gd name="T11" fmla="*/ 22 h 206"/>
                  <a:gd name="T12" fmla="*/ 200 w 221"/>
                  <a:gd name="T13" fmla="*/ 149 h 206"/>
                  <a:gd name="T14" fmla="*/ 112 w 221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6">
                    <a:moveTo>
                      <a:pt x="112" y="206"/>
                    </a:moveTo>
                    <a:cubicBezTo>
                      <a:pt x="99" y="206"/>
                      <a:pt x="85" y="204"/>
                      <a:pt x="73" y="198"/>
                    </a:cubicBezTo>
                    <a:cubicBezTo>
                      <a:pt x="71" y="197"/>
                      <a:pt x="71" y="197"/>
                      <a:pt x="71" y="197"/>
                    </a:cubicBezTo>
                    <a:cubicBezTo>
                      <a:pt x="22" y="176"/>
                      <a:pt x="0" y="119"/>
                      <a:pt x="22" y="70"/>
                    </a:cubicBezTo>
                    <a:cubicBezTo>
                      <a:pt x="43" y="22"/>
                      <a:pt x="100" y="0"/>
                      <a:pt x="148" y="21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99" y="43"/>
                      <a:pt x="221" y="100"/>
                      <a:pt x="200" y="149"/>
                    </a:cubicBezTo>
                    <a:cubicBezTo>
                      <a:pt x="184" y="185"/>
                      <a:pt x="148" y="206"/>
                      <a:pt x="112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270">
                <a:extLst>
                  <a:ext uri="{FF2B5EF4-FFF2-40B4-BE49-F238E27FC236}">
                    <a16:creationId xmlns:a16="http://schemas.microsoft.com/office/drawing/2014/main" id="{789A7F8B-31D4-4F53-B2FC-8E8A21BD5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2708"/>
                <a:ext cx="46" cy="44"/>
              </a:xfrm>
              <a:custGeom>
                <a:avLst/>
                <a:gdLst>
                  <a:gd name="T0" fmla="*/ 83 w 167"/>
                  <a:gd name="T1" fmla="*/ 158 h 158"/>
                  <a:gd name="T2" fmla="*/ 13 w 167"/>
                  <a:gd name="T3" fmla="*/ 107 h 158"/>
                  <a:gd name="T4" fmla="*/ 59 w 167"/>
                  <a:gd name="T5" fmla="*/ 14 h 158"/>
                  <a:gd name="T6" fmla="*/ 61 w 167"/>
                  <a:gd name="T7" fmla="*/ 13 h 158"/>
                  <a:gd name="T8" fmla="*/ 154 w 167"/>
                  <a:gd name="T9" fmla="*/ 60 h 158"/>
                  <a:gd name="T10" fmla="*/ 108 w 167"/>
                  <a:gd name="T11" fmla="*/ 153 h 158"/>
                  <a:gd name="T12" fmla="*/ 106 w 167"/>
                  <a:gd name="T13" fmla="*/ 154 h 158"/>
                  <a:gd name="T14" fmla="*/ 83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3" y="158"/>
                    </a:moveTo>
                    <a:cubicBezTo>
                      <a:pt x="52" y="158"/>
                      <a:pt x="23" y="138"/>
                      <a:pt x="13" y="107"/>
                    </a:cubicBezTo>
                    <a:cubicBezTo>
                      <a:pt x="0" y="69"/>
                      <a:pt x="21" y="27"/>
                      <a:pt x="59" y="14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100" y="0"/>
                      <a:pt x="141" y="21"/>
                      <a:pt x="154" y="60"/>
                    </a:cubicBezTo>
                    <a:cubicBezTo>
                      <a:pt x="167" y="98"/>
                      <a:pt x="146" y="140"/>
                      <a:pt x="108" y="153"/>
                    </a:cubicBezTo>
                    <a:cubicBezTo>
                      <a:pt x="106" y="154"/>
                      <a:pt x="106" y="154"/>
                      <a:pt x="106" y="154"/>
                    </a:cubicBezTo>
                    <a:cubicBezTo>
                      <a:pt x="98" y="156"/>
                      <a:pt x="90" y="158"/>
                      <a:pt x="83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271">
                <a:extLst>
                  <a:ext uri="{FF2B5EF4-FFF2-40B4-BE49-F238E27FC236}">
                    <a16:creationId xmlns:a16="http://schemas.microsoft.com/office/drawing/2014/main" id="{697D9BF0-DDF9-4FF5-8D30-2068FCBAC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671"/>
                <a:ext cx="48" cy="46"/>
              </a:xfrm>
              <a:custGeom>
                <a:avLst/>
                <a:gdLst>
                  <a:gd name="T0" fmla="*/ 89 w 176"/>
                  <a:gd name="T1" fmla="*/ 164 h 164"/>
                  <a:gd name="T2" fmla="*/ 58 w 176"/>
                  <a:gd name="T3" fmla="*/ 158 h 164"/>
                  <a:gd name="T4" fmla="*/ 56 w 176"/>
                  <a:gd name="T5" fmla="*/ 157 h 164"/>
                  <a:gd name="T6" fmla="*/ 17 w 176"/>
                  <a:gd name="T7" fmla="*/ 56 h 164"/>
                  <a:gd name="T8" fmla="*/ 118 w 176"/>
                  <a:gd name="T9" fmla="*/ 17 h 164"/>
                  <a:gd name="T10" fmla="*/ 120 w 176"/>
                  <a:gd name="T11" fmla="*/ 18 h 164"/>
                  <a:gd name="T12" fmla="*/ 159 w 176"/>
                  <a:gd name="T13" fmla="*/ 119 h 164"/>
                  <a:gd name="T14" fmla="*/ 89 w 176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6" h="164">
                    <a:moveTo>
                      <a:pt x="89" y="164"/>
                    </a:moveTo>
                    <a:cubicBezTo>
                      <a:pt x="78" y="164"/>
                      <a:pt x="68" y="162"/>
                      <a:pt x="58" y="158"/>
                    </a:cubicBezTo>
                    <a:cubicBezTo>
                      <a:pt x="56" y="157"/>
                      <a:pt x="56" y="157"/>
                      <a:pt x="56" y="157"/>
                    </a:cubicBezTo>
                    <a:cubicBezTo>
                      <a:pt x="18" y="140"/>
                      <a:pt x="0" y="95"/>
                      <a:pt x="17" y="56"/>
                    </a:cubicBezTo>
                    <a:cubicBezTo>
                      <a:pt x="34" y="18"/>
                      <a:pt x="79" y="0"/>
                      <a:pt x="118" y="17"/>
                    </a:cubicBezTo>
                    <a:cubicBezTo>
                      <a:pt x="120" y="18"/>
                      <a:pt x="120" y="18"/>
                      <a:pt x="120" y="18"/>
                    </a:cubicBezTo>
                    <a:cubicBezTo>
                      <a:pt x="158" y="35"/>
                      <a:pt x="176" y="80"/>
                      <a:pt x="159" y="119"/>
                    </a:cubicBezTo>
                    <a:cubicBezTo>
                      <a:pt x="146" y="147"/>
                      <a:pt x="118" y="164"/>
                      <a:pt x="89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272">
                <a:extLst>
                  <a:ext uri="{FF2B5EF4-FFF2-40B4-BE49-F238E27FC236}">
                    <a16:creationId xmlns:a16="http://schemas.microsoft.com/office/drawing/2014/main" id="{D9094F77-CEB0-4F71-93A1-315E633FB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653"/>
                <a:ext cx="43" cy="41"/>
              </a:xfrm>
              <a:custGeom>
                <a:avLst/>
                <a:gdLst>
                  <a:gd name="T0" fmla="*/ 77 w 156"/>
                  <a:gd name="T1" fmla="*/ 147 h 147"/>
                  <a:gd name="T2" fmla="*/ 24 w 156"/>
                  <a:gd name="T3" fmla="*/ 122 h 147"/>
                  <a:gd name="T4" fmla="*/ 33 w 156"/>
                  <a:gd name="T5" fmla="*/ 25 h 147"/>
                  <a:gd name="T6" fmla="*/ 34 w 156"/>
                  <a:gd name="T7" fmla="*/ 24 h 147"/>
                  <a:gd name="T8" fmla="*/ 131 w 156"/>
                  <a:gd name="T9" fmla="*/ 33 h 147"/>
                  <a:gd name="T10" fmla="*/ 122 w 156"/>
                  <a:gd name="T11" fmla="*/ 130 h 147"/>
                  <a:gd name="T12" fmla="*/ 121 w 156"/>
                  <a:gd name="T13" fmla="*/ 131 h 147"/>
                  <a:gd name="T14" fmla="*/ 77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7" y="147"/>
                    </a:moveTo>
                    <a:cubicBezTo>
                      <a:pt x="57" y="147"/>
                      <a:pt x="38" y="138"/>
                      <a:pt x="24" y="122"/>
                    </a:cubicBezTo>
                    <a:cubicBezTo>
                      <a:pt x="0" y="93"/>
                      <a:pt x="4" y="49"/>
                      <a:pt x="33" y="25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64" y="0"/>
                      <a:pt x="107" y="4"/>
                      <a:pt x="131" y="33"/>
                    </a:cubicBezTo>
                    <a:cubicBezTo>
                      <a:pt x="156" y="62"/>
                      <a:pt x="152" y="106"/>
                      <a:pt x="122" y="130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08" y="142"/>
                      <a:pt x="93" y="147"/>
                      <a:pt x="77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273">
                <a:extLst>
                  <a:ext uri="{FF2B5EF4-FFF2-40B4-BE49-F238E27FC236}">
                    <a16:creationId xmlns:a16="http://schemas.microsoft.com/office/drawing/2014/main" id="{6B679736-1D1D-4C61-A5A5-E7C21A3AD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603"/>
                <a:ext cx="53" cy="50"/>
              </a:xfrm>
              <a:custGeom>
                <a:avLst/>
                <a:gdLst>
                  <a:gd name="T0" fmla="*/ 96 w 191"/>
                  <a:gd name="T1" fmla="*/ 182 h 182"/>
                  <a:gd name="T2" fmla="*/ 36 w 191"/>
                  <a:gd name="T3" fmla="*/ 157 h 182"/>
                  <a:gd name="T4" fmla="*/ 34 w 191"/>
                  <a:gd name="T5" fmla="*/ 156 h 182"/>
                  <a:gd name="T6" fmla="*/ 34 w 191"/>
                  <a:gd name="T7" fmla="*/ 34 h 182"/>
                  <a:gd name="T8" fmla="*/ 156 w 191"/>
                  <a:gd name="T9" fmla="*/ 34 h 182"/>
                  <a:gd name="T10" fmla="*/ 157 w 191"/>
                  <a:gd name="T11" fmla="*/ 35 h 182"/>
                  <a:gd name="T12" fmla="*/ 157 w 191"/>
                  <a:gd name="T13" fmla="*/ 157 h 182"/>
                  <a:gd name="T14" fmla="*/ 96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6" y="182"/>
                    </a:moveTo>
                    <a:cubicBezTo>
                      <a:pt x="74" y="182"/>
                      <a:pt x="52" y="174"/>
                      <a:pt x="36" y="157"/>
                    </a:cubicBezTo>
                    <a:cubicBezTo>
                      <a:pt x="34" y="156"/>
                      <a:pt x="34" y="156"/>
                      <a:pt x="34" y="156"/>
                    </a:cubicBezTo>
                    <a:cubicBezTo>
                      <a:pt x="0" y="122"/>
                      <a:pt x="0" y="68"/>
                      <a:pt x="34" y="34"/>
                    </a:cubicBezTo>
                    <a:cubicBezTo>
                      <a:pt x="68" y="0"/>
                      <a:pt x="122" y="0"/>
                      <a:pt x="156" y="34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91" y="69"/>
                      <a:pt x="191" y="123"/>
                      <a:pt x="157" y="157"/>
                    </a:cubicBezTo>
                    <a:cubicBezTo>
                      <a:pt x="140" y="174"/>
                      <a:pt x="118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274">
                <a:extLst>
                  <a:ext uri="{FF2B5EF4-FFF2-40B4-BE49-F238E27FC236}">
                    <a16:creationId xmlns:a16="http://schemas.microsoft.com/office/drawing/2014/main" id="{F74B3351-8E6E-40FB-B549-857CCEADC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564"/>
                <a:ext cx="37" cy="34"/>
              </a:xfrm>
              <a:custGeom>
                <a:avLst/>
                <a:gdLst>
                  <a:gd name="T0" fmla="*/ 66 w 133"/>
                  <a:gd name="T1" fmla="*/ 126 h 126"/>
                  <a:gd name="T2" fmla="*/ 21 w 133"/>
                  <a:gd name="T3" fmla="*/ 105 h 126"/>
                  <a:gd name="T4" fmla="*/ 28 w 133"/>
                  <a:gd name="T5" fmla="*/ 22 h 126"/>
                  <a:gd name="T6" fmla="*/ 29 w 133"/>
                  <a:gd name="T7" fmla="*/ 21 h 126"/>
                  <a:gd name="T8" fmla="*/ 112 w 133"/>
                  <a:gd name="T9" fmla="*/ 29 h 126"/>
                  <a:gd name="T10" fmla="*/ 105 w 133"/>
                  <a:gd name="T11" fmla="*/ 112 h 126"/>
                  <a:gd name="T12" fmla="*/ 104 w 133"/>
                  <a:gd name="T13" fmla="*/ 113 h 126"/>
                  <a:gd name="T14" fmla="*/ 66 w 133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6">
                    <a:moveTo>
                      <a:pt x="66" y="126"/>
                    </a:moveTo>
                    <a:cubicBezTo>
                      <a:pt x="49" y="126"/>
                      <a:pt x="32" y="119"/>
                      <a:pt x="21" y="105"/>
                    </a:cubicBezTo>
                    <a:cubicBezTo>
                      <a:pt x="0" y="80"/>
                      <a:pt x="3" y="43"/>
                      <a:pt x="28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54" y="0"/>
                      <a:pt x="92" y="4"/>
                      <a:pt x="112" y="29"/>
                    </a:cubicBezTo>
                    <a:cubicBezTo>
                      <a:pt x="133" y="54"/>
                      <a:pt x="130" y="91"/>
                      <a:pt x="105" y="112"/>
                    </a:cubicBezTo>
                    <a:cubicBezTo>
                      <a:pt x="104" y="113"/>
                      <a:pt x="104" y="113"/>
                      <a:pt x="104" y="113"/>
                    </a:cubicBezTo>
                    <a:cubicBezTo>
                      <a:pt x="93" y="122"/>
                      <a:pt x="79" y="126"/>
                      <a:pt x="66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275">
                <a:extLst>
                  <a:ext uri="{FF2B5EF4-FFF2-40B4-BE49-F238E27FC236}">
                    <a16:creationId xmlns:a16="http://schemas.microsoft.com/office/drawing/2014/main" id="{61201EE3-8F19-46C7-8746-C79BF90A2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2498"/>
                <a:ext cx="59" cy="56"/>
              </a:xfrm>
              <a:custGeom>
                <a:avLst/>
                <a:gdLst>
                  <a:gd name="T0" fmla="*/ 107 w 213"/>
                  <a:gd name="T1" fmla="*/ 203 h 203"/>
                  <a:gd name="T2" fmla="*/ 39 w 213"/>
                  <a:gd name="T3" fmla="*/ 175 h 203"/>
                  <a:gd name="T4" fmla="*/ 38 w 213"/>
                  <a:gd name="T5" fmla="*/ 173 h 203"/>
                  <a:gd name="T6" fmla="*/ 38 w 213"/>
                  <a:gd name="T7" fmla="*/ 37 h 203"/>
                  <a:gd name="T8" fmla="*/ 174 w 213"/>
                  <a:gd name="T9" fmla="*/ 37 h 203"/>
                  <a:gd name="T10" fmla="*/ 175 w 213"/>
                  <a:gd name="T11" fmla="*/ 39 h 203"/>
                  <a:gd name="T12" fmla="*/ 175 w 213"/>
                  <a:gd name="T13" fmla="*/ 175 h 203"/>
                  <a:gd name="T14" fmla="*/ 107 w 213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3" h="203">
                    <a:moveTo>
                      <a:pt x="107" y="203"/>
                    </a:moveTo>
                    <a:cubicBezTo>
                      <a:pt x="83" y="203"/>
                      <a:pt x="58" y="194"/>
                      <a:pt x="39" y="175"/>
                    </a:cubicBezTo>
                    <a:cubicBezTo>
                      <a:pt x="38" y="173"/>
                      <a:pt x="38" y="173"/>
                      <a:pt x="38" y="173"/>
                    </a:cubicBezTo>
                    <a:cubicBezTo>
                      <a:pt x="0" y="136"/>
                      <a:pt x="0" y="75"/>
                      <a:pt x="38" y="37"/>
                    </a:cubicBezTo>
                    <a:cubicBezTo>
                      <a:pt x="75" y="0"/>
                      <a:pt x="136" y="0"/>
                      <a:pt x="174" y="37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213" y="77"/>
                      <a:pt x="213" y="138"/>
                      <a:pt x="175" y="175"/>
                    </a:cubicBezTo>
                    <a:cubicBezTo>
                      <a:pt x="157" y="194"/>
                      <a:pt x="132" y="203"/>
                      <a:pt x="107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276">
                <a:extLst>
                  <a:ext uri="{FF2B5EF4-FFF2-40B4-BE49-F238E27FC236}">
                    <a16:creationId xmlns:a16="http://schemas.microsoft.com/office/drawing/2014/main" id="{F3248496-48B1-4A14-A52F-8525981E0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462"/>
                <a:ext cx="57" cy="53"/>
              </a:xfrm>
              <a:custGeom>
                <a:avLst/>
                <a:gdLst>
                  <a:gd name="T0" fmla="*/ 102 w 204"/>
                  <a:gd name="T1" fmla="*/ 192 h 192"/>
                  <a:gd name="T2" fmla="*/ 32 w 204"/>
                  <a:gd name="T3" fmla="*/ 160 h 192"/>
                  <a:gd name="T4" fmla="*/ 44 w 204"/>
                  <a:gd name="T5" fmla="*/ 33 h 192"/>
                  <a:gd name="T6" fmla="*/ 46 w 204"/>
                  <a:gd name="T7" fmla="*/ 32 h 192"/>
                  <a:gd name="T8" fmla="*/ 172 w 204"/>
                  <a:gd name="T9" fmla="*/ 43 h 192"/>
                  <a:gd name="T10" fmla="*/ 160 w 204"/>
                  <a:gd name="T11" fmla="*/ 170 h 192"/>
                  <a:gd name="T12" fmla="*/ 159 w 204"/>
                  <a:gd name="T13" fmla="*/ 171 h 192"/>
                  <a:gd name="T14" fmla="*/ 102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2" y="192"/>
                    </a:moveTo>
                    <a:cubicBezTo>
                      <a:pt x="76" y="192"/>
                      <a:pt x="50" y="181"/>
                      <a:pt x="32" y="160"/>
                    </a:cubicBezTo>
                    <a:cubicBezTo>
                      <a:pt x="0" y="121"/>
                      <a:pt x="6" y="65"/>
                      <a:pt x="44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84" y="0"/>
                      <a:pt x="141" y="5"/>
                      <a:pt x="172" y="43"/>
                    </a:cubicBezTo>
                    <a:cubicBezTo>
                      <a:pt x="204" y="82"/>
                      <a:pt x="199" y="138"/>
                      <a:pt x="160" y="170"/>
                    </a:cubicBezTo>
                    <a:cubicBezTo>
                      <a:pt x="159" y="171"/>
                      <a:pt x="159" y="171"/>
                      <a:pt x="159" y="171"/>
                    </a:cubicBezTo>
                    <a:cubicBezTo>
                      <a:pt x="142" y="185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277">
                <a:extLst>
                  <a:ext uri="{FF2B5EF4-FFF2-40B4-BE49-F238E27FC236}">
                    <a16:creationId xmlns:a16="http://schemas.microsoft.com/office/drawing/2014/main" id="{7F1357B0-62CE-43B1-AF01-91F34FFF7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2404"/>
                <a:ext cx="42" cy="40"/>
              </a:xfrm>
              <a:custGeom>
                <a:avLst/>
                <a:gdLst>
                  <a:gd name="T0" fmla="*/ 76 w 151"/>
                  <a:gd name="T1" fmla="*/ 144 h 144"/>
                  <a:gd name="T2" fmla="*/ 28 w 151"/>
                  <a:gd name="T3" fmla="*/ 124 h 144"/>
                  <a:gd name="T4" fmla="*/ 27 w 151"/>
                  <a:gd name="T5" fmla="*/ 123 h 144"/>
                  <a:gd name="T6" fmla="*/ 27 w 151"/>
                  <a:gd name="T7" fmla="*/ 26 h 144"/>
                  <a:gd name="T8" fmla="*/ 123 w 151"/>
                  <a:gd name="T9" fmla="*/ 26 h 144"/>
                  <a:gd name="T10" fmla="*/ 124 w 151"/>
                  <a:gd name="T11" fmla="*/ 27 h 144"/>
                  <a:gd name="T12" fmla="*/ 124 w 151"/>
                  <a:gd name="T13" fmla="*/ 124 h 144"/>
                  <a:gd name="T14" fmla="*/ 76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6" y="144"/>
                    </a:moveTo>
                    <a:cubicBezTo>
                      <a:pt x="59" y="144"/>
                      <a:pt x="41" y="137"/>
                      <a:pt x="28" y="124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0" y="96"/>
                      <a:pt x="0" y="53"/>
                      <a:pt x="27" y="26"/>
                    </a:cubicBezTo>
                    <a:cubicBezTo>
                      <a:pt x="53" y="0"/>
                      <a:pt x="96" y="0"/>
                      <a:pt x="123" y="26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11" y="137"/>
                      <a:pt x="9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278">
                <a:extLst>
                  <a:ext uri="{FF2B5EF4-FFF2-40B4-BE49-F238E27FC236}">
                    <a16:creationId xmlns:a16="http://schemas.microsoft.com/office/drawing/2014/main" id="{013084EE-1ACB-49FE-80F9-537E6BC3B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2353"/>
                <a:ext cx="40" cy="39"/>
              </a:xfrm>
              <a:custGeom>
                <a:avLst/>
                <a:gdLst>
                  <a:gd name="T0" fmla="*/ 73 w 146"/>
                  <a:gd name="T1" fmla="*/ 138 h 138"/>
                  <a:gd name="T2" fmla="*/ 42 w 146"/>
                  <a:gd name="T3" fmla="*/ 130 h 138"/>
                  <a:gd name="T4" fmla="*/ 17 w 146"/>
                  <a:gd name="T5" fmla="*/ 43 h 138"/>
                  <a:gd name="T6" fmla="*/ 18 w 146"/>
                  <a:gd name="T7" fmla="*/ 42 h 138"/>
                  <a:gd name="T8" fmla="*/ 104 w 146"/>
                  <a:gd name="T9" fmla="*/ 17 h 138"/>
                  <a:gd name="T10" fmla="*/ 129 w 146"/>
                  <a:gd name="T11" fmla="*/ 104 h 138"/>
                  <a:gd name="T12" fmla="*/ 128 w 146"/>
                  <a:gd name="T13" fmla="*/ 105 h 138"/>
                  <a:gd name="T14" fmla="*/ 73 w 146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8">
                    <a:moveTo>
                      <a:pt x="73" y="138"/>
                    </a:moveTo>
                    <a:cubicBezTo>
                      <a:pt x="62" y="138"/>
                      <a:pt x="51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4" y="17"/>
                    </a:cubicBezTo>
                    <a:cubicBezTo>
                      <a:pt x="135" y="34"/>
                      <a:pt x="146" y="73"/>
                      <a:pt x="129" y="104"/>
                    </a:cubicBezTo>
                    <a:cubicBezTo>
                      <a:pt x="128" y="105"/>
                      <a:pt x="128" y="105"/>
                      <a:pt x="128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279">
                <a:extLst>
                  <a:ext uri="{FF2B5EF4-FFF2-40B4-BE49-F238E27FC236}">
                    <a16:creationId xmlns:a16="http://schemas.microsoft.com/office/drawing/2014/main" id="{39184894-EDB9-4F38-8E70-C830C40BD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28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3 w 126"/>
                  <a:gd name="T3" fmla="*/ 86 h 119"/>
                  <a:gd name="T4" fmla="*/ 12 w 126"/>
                  <a:gd name="T5" fmla="*/ 85 h 119"/>
                  <a:gd name="T6" fmla="*/ 40 w 126"/>
                  <a:gd name="T7" fmla="*/ 12 h 119"/>
                  <a:gd name="T8" fmla="*/ 113 w 126"/>
                  <a:gd name="T9" fmla="*/ 41 h 119"/>
                  <a:gd name="T10" fmla="*/ 114 w 126"/>
                  <a:gd name="T11" fmla="*/ 42 h 119"/>
                  <a:gd name="T12" fmla="*/ 85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2" y="119"/>
                      <a:pt x="22" y="107"/>
                      <a:pt x="13" y="86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57"/>
                      <a:pt x="12" y="25"/>
                      <a:pt x="40" y="12"/>
                    </a:cubicBezTo>
                    <a:cubicBezTo>
                      <a:pt x="68" y="0"/>
                      <a:pt x="101" y="13"/>
                      <a:pt x="113" y="41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26" y="70"/>
                      <a:pt x="113" y="102"/>
                      <a:pt x="85" y="115"/>
                    </a:cubicBezTo>
                    <a:cubicBezTo>
                      <a:pt x="78" y="118"/>
                      <a:pt x="7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280">
                <a:extLst>
                  <a:ext uri="{FF2B5EF4-FFF2-40B4-BE49-F238E27FC236}">
                    <a16:creationId xmlns:a16="http://schemas.microsoft.com/office/drawing/2014/main" id="{609B24C3-33DE-4439-80D5-BFCB9CA62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224"/>
                <a:ext cx="48" cy="45"/>
              </a:xfrm>
              <a:custGeom>
                <a:avLst/>
                <a:gdLst>
                  <a:gd name="T0" fmla="*/ 87 w 174"/>
                  <a:gd name="T1" fmla="*/ 164 h 164"/>
                  <a:gd name="T2" fmla="*/ 50 w 174"/>
                  <a:gd name="T3" fmla="*/ 154 h 164"/>
                  <a:gd name="T4" fmla="*/ 21 w 174"/>
                  <a:gd name="T5" fmla="*/ 51 h 164"/>
                  <a:gd name="T6" fmla="*/ 21 w 174"/>
                  <a:gd name="T7" fmla="*/ 50 h 164"/>
                  <a:gd name="T8" fmla="*/ 124 w 174"/>
                  <a:gd name="T9" fmla="*/ 21 h 164"/>
                  <a:gd name="T10" fmla="*/ 154 w 174"/>
                  <a:gd name="T11" fmla="*/ 124 h 164"/>
                  <a:gd name="T12" fmla="*/ 153 w 174"/>
                  <a:gd name="T13" fmla="*/ 125 h 164"/>
                  <a:gd name="T14" fmla="*/ 87 w 174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4">
                    <a:moveTo>
                      <a:pt x="87" y="164"/>
                    </a:moveTo>
                    <a:cubicBezTo>
                      <a:pt x="74" y="164"/>
                      <a:pt x="62" y="161"/>
                      <a:pt x="50" y="154"/>
                    </a:cubicBezTo>
                    <a:cubicBezTo>
                      <a:pt x="13" y="134"/>
                      <a:pt x="0" y="88"/>
                      <a:pt x="21" y="51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42" y="13"/>
                      <a:pt x="88" y="0"/>
                      <a:pt x="124" y="21"/>
                    </a:cubicBezTo>
                    <a:cubicBezTo>
                      <a:pt x="161" y="41"/>
                      <a:pt x="174" y="87"/>
                      <a:pt x="154" y="124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39" y="150"/>
                      <a:pt x="113" y="164"/>
                      <a:pt x="87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281">
                <a:extLst>
                  <a:ext uri="{FF2B5EF4-FFF2-40B4-BE49-F238E27FC236}">
                    <a16:creationId xmlns:a16="http://schemas.microsoft.com/office/drawing/2014/main" id="{D40E2F27-5643-465B-AAD5-8463BBCDD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141"/>
                <a:ext cx="61" cy="57"/>
              </a:xfrm>
              <a:custGeom>
                <a:avLst/>
                <a:gdLst>
                  <a:gd name="T0" fmla="*/ 111 w 220"/>
                  <a:gd name="T1" fmla="*/ 208 h 208"/>
                  <a:gd name="T2" fmla="*/ 22 w 220"/>
                  <a:gd name="T3" fmla="*/ 151 h 208"/>
                  <a:gd name="T4" fmla="*/ 21 w 220"/>
                  <a:gd name="T5" fmla="*/ 149 h 208"/>
                  <a:gd name="T6" fmla="*/ 71 w 220"/>
                  <a:gd name="T7" fmla="*/ 21 h 208"/>
                  <a:gd name="T8" fmla="*/ 198 w 220"/>
                  <a:gd name="T9" fmla="*/ 71 h 208"/>
                  <a:gd name="T10" fmla="*/ 199 w 220"/>
                  <a:gd name="T11" fmla="*/ 73 h 208"/>
                  <a:gd name="T12" fmla="*/ 149 w 220"/>
                  <a:gd name="T13" fmla="*/ 200 h 208"/>
                  <a:gd name="T14" fmla="*/ 111 w 220"/>
                  <a:gd name="T15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8">
                    <a:moveTo>
                      <a:pt x="111" y="208"/>
                    </a:moveTo>
                    <a:cubicBezTo>
                      <a:pt x="73" y="208"/>
                      <a:pt x="38" y="187"/>
                      <a:pt x="22" y="151"/>
                    </a:cubicBezTo>
                    <a:cubicBezTo>
                      <a:pt x="21" y="149"/>
                      <a:pt x="21" y="149"/>
                      <a:pt x="21" y="149"/>
                    </a:cubicBezTo>
                    <a:cubicBezTo>
                      <a:pt x="0" y="100"/>
                      <a:pt x="22" y="43"/>
                      <a:pt x="71" y="21"/>
                    </a:cubicBezTo>
                    <a:cubicBezTo>
                      <a:pt x="119" y="0"/>
                      <a:pt x="176" y="22"/>
                      <a:pt x="198" y="71"/>
                    </a:cubicBezTo>
                    <a:cubicBezTo>
                      <a:pt x="199" y="73"/>
                      <a:pt x="199" y="73"/>
                      <a:pt x="199" y="73"/>
                    </a:cubicBezTo>
                    <a:cubicBezTo>
                      <a:pt x="220" y="122"/>
                      <a:pt x="198" y="179"/>
                      <a:pt x="149" y="200"/>
                    </a:cubicBezTo>
                    <a:cubicBezTo>
                      <a:pt x="137" y="206"/>
                      <a:pt x="124" y="208"/>
                      <a:pt x="111" y="2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82">
                <a:extLst>
                  <a:ext uri="{FF2B5EF4-FFF2-40B4-BE49-F238E27FC236}">
                    <a16:creationId xmlns:a16="http://schemas.microsoft.com/office/drawing/2014/main" id="{9B136968-9266-4C84-92A2-496E17715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094"/>
                <a:ext cx="49" cy="48"/>
              </a:xfrm>
              <a:custGeom>
                <a:avLst/>
                <a:gdLst>
                  <a:gd name="T0" fmla="*/ 89 w 179"/>
                  <a:gd name="T1" fmla="*/ 176 h 176"/>
                  <a:gd name="T2" fmla="*/ 78 w 179"/>
                  <a:gd name="T3" fmla="*/ 175 h 176"/>
                  <a:gd name="T4" fmla="*/ 6 w 179"/>
                  <a:gd name="T5" fmla="*/ 80 h 176"/>
                  <a:gd name="T6" fmla="*/ 6 w 179"/>
                  <a:gd name="T7" fmla="*/ 78 h 176"/>
                  <a:gd name="T8" fmla="*/ 101 w 179"/>
                  <a:gd name="T9" fmla="*/ 7 h 176"/>
                  <a:gd name="T10" fmla="*/ 173 w 179"/>
                  <a:gd name="T11" fmla="*/ 101 h 176"/>
                  <a:gd name="T12" fmla="*/ 172 w 179"/>
                  <a:gd name="T13" fmla="*/ 103 h 176"/>
                  <a:gd name="T14" fmla="*/ 89 w 179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6">
                    <a:moveTo>
                      <a:pt x="89" y="176"/>
                    </a:moveTo>
                    <a:cubicBezTo>
                      <a:pt x="86" y="176"/>
                      <a:pt x="82" y="175"/>
                      <a:pt x="78" y="175"/>
                    </a:cubicBezTo>
                    <a:cubicBezTo>
                      <a:pt x="32" y="168"/>
                      <a:pt x="0" y="126"/>
                      <a:pt x="6" y="80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13" y="32"/>
                      <a:pt x="55" y="0"/>
                      <a:pt x="101" y="7"/>
                    </a:cubicBezTo>
                    <a:cubicBezTo>
                      <a:pt x="147" y="13"/>
                      <a:pt x="179" y="55"/>
                      <a:pt x="173" y="101"/>
                    </a:cubicBezTo>
                    <a:cubicBezTo>
                      <a:pt x="172" y="103"/>
                      <a:pt x="172" y="103"/>
                      <a:pt x="172" y="103"/>
                    </a:cubicBezTo>
                    <a:cubicBezTo>
                      <a:pt x="166" y="145"/>
                      <a:pt x="131" y="176"/>
                      <a:pt x="89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283">
                <a:extLst>
                  <a:ext uri="{FF2B5EF4-FFF2-40B4-BE49-F238E27FC236}">
                    <a16:creationId xmlns:a16="http://schemas.microsoft.com/office/drawing/2014/main" id="{8FE4E4AB-5DBE-467E-87BA-0C45FE505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013"/>
                <a:ext cx="50" cy="50"/>
              </a:xfrm>
              <a:custGeom>
                <a:avLst/>
                <a:gdLst>
                  <a:gd name="T0" fmla="*/ 90 w 181"/>
                  <a:gd name="T1" fmla="*/ 180 h 180"/>
                  <a:gd name="T2" fmla="*/ 3 w 181"/>
                  <a:gd name="T3" fmla="*/ 96 h 180"/>
                  <a:gd name="T4" fmla="*/ 3 w 181"/>
                  <a:gd name="T5" fmla="*/ 94 h 180"/>
                  <a:gd name="T6" fmla="*/ 86 w 181"/>
                  <a:gd name="T7" fmla="*/ 2 h 180"/>
                  <a:gd name="T8" fmla="*/ 178 w 181"/>
                  <a:gd name="T9" fmla="*/ 86 h 180"/>
                  <a:gd name="T10" fmla="*/ 178 w 181"/>
                  <a:gd name="T11" fmla="*/ 88 h 180"/>
                  <a:gd name="T12" fmla="*/ 95 w 181"/>
                  <a:gd name="T13" fmla="*/ 180 h 180"/>
                  <a:gd name="T14" fmla="*/ 90 w 181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80">
                    <a:moveTo>
                      <a:pt x="90" y="180"/>
                    </a:moveTo>
                    <a:cubicBezTo>
                      <a:pt x="44" y="180"/>
                      <a:pt x="5" y="143"/>
                      <a:pt x="3" y="96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0" y="46"/>
                      <a:pt x="38" y="4"/>
                      <a:pt x="86" y="2"/>
                    </a:cubicBezTo>
                    <a:cubicBezTo>
                      <a:pt x="135" y="0"/>
                      <a:pt x="176" y="37"/>
                      <a:pt x="178" y="86"/>
                    </a:cubicBezTo>
                    <a:cubicBezTo>
                      <a:pt x="178" y="88"/>
                      <a:pt x="178" y="88"/>
                      <a:pt x="178" y="88"/>
                    </a:cubicBezTo>
                    <a:cubicBezTo>
                      <a:pt x="181" y="136"/>
                      <a:pt x="143" y="177"/>
                      <a:pt x="95" y="180"/>
                    </a:cubicBezTo>
                    <a:cubicBezTo>
                      <a:pt x="93" y="180"/>
                      <a:pt x="92" y="180"/>
                      <a:pt x="90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284">
                <a:extLst>
                  <a:ext uri="{FF2B5EF4-FFF2-40B4-BE49-F238E27FC236}">
                    <a16:creationId xmlns:a16="http://schemas.microsoft.com/office/drawing/2014/main" id="{9199E0DC-B4AF-4035-887A-073B58729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955"/>
                <a:ext cx="41" cy="40"/>
              </a:xfrm>
              <a:custGeom>
                <a:avLst/>
                <a:gdLst>
                  <a:gd name="T0" fmla="*/ 76 w 151"/>
                  <a:gd name="T1" fmla="*/ 147 h 147"/>
                  <a:gd name="T2" fmla="*/ 66 w 151"/>
                  <a:gd name="T3" fmla="*/ 146 h 147"/>
                  <a:gd name="T4" fmla="*/ 6 w 151"/>
                  <a:gd name="T5" fmla="*/ 67 h 147"/>
                  <a:gd name="T6" fmla="*/ 6 w 151"/>
                  <a:gd name="T7" fmla="*/ 65 h 147"/>
                  <a:gd name="T8" fmla="*/ 85 w 151"/>
                  <a:gd name="T9" fmla="*/ 5 h 147"/>
                  <a:gd name="T10" fmla="*/ 146 w 151"/>
                  <a:gd name="T11" fmla="*/ 85 h 147"/>
                  <a:gd name="T12" fmla="*/ 145 w 151"/>
                  <a:gd name="T13" fmla="*/ 86 h 147"/>
                  <a:gd name="T14" fmla="*/ 76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6" y="147"/>
                    </a:moveTo>
                    <a:cubicBezTo>
                      <a:pt x="72" y="147"/>
                      <a:pt x="69" y="147"/>
                      <a:pt x="66" y="146"/>
                    </a:cubicBezTo>
                    <a:cubicBezTo>
                      <a:pt x="27" y="141"/>
                      <a:pt x="0" y="105"/>
                      <a:pt x="6" y="67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11" y="27"/>
                      <a:pt x="47" y="0"/>
                      <a:pt x="85" y="5"/>
                    </a:cubicBezTo>
                    <a:cubicBezTo>
                      <a:pt x="124" y="10"/>
                      <a:pt x="151" y="46"/>
                      <a:pt x="146" y="85"/>
                    </a:cubicBezTo>
                    <a:cubicBezTo>
                      <a:pt x="145" y="86"/>
                      <a:pt x="145" y="86"/>
                      <a:pt x="145" y="86"/>
                    </a:cubicBezTo>
                    <a:cubicBezTo>
                      <a:pt x="140" y="121"/>
                      <a:pt x="11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85">
                <a:extLst>
                  <a:ext uri="{FF2B5EF4-FFF2-40B4-BE49-F238E27FC236}">
                    <a16:creationId xmlns:a16="http://schemas.microsoft.com/office/drawing/2014/main" id="{C5A6EA86-0FCA-4EAB-802F-BFD7BF691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1873"/>
                <a:ext cx="41" cy="41"/>
              </a:xfrm>
              <a:custGeom>
                <a:avLst/>
                <a:gdLst>
                  <a:gd name="T0" fmla="*/ 73 w 147"/>
                  <a:gd name="T1" fmla="*/ 147 h 147"/>
                  <a:gd name="T2" fmla="*/ 2 w 147"/>
                  <a:gd name="T3" fmla="*/ 79 h 147"/>
                  <a:gd name="T4" fmla="*/ 2 w 147"/>
                  <a:gd name="T5" fmla="*/ 77 h 147"/>
                  <a:gd name="T6" fmla="*/ 70 w 147"/>
                  <a:gd name="T7" fmla="*/ 2 h 147"/>
                  <a:gd name="T8" fmla="*/ 145 w 147"/>
                  <a:gd name="T9" fmla="*/ 70 h 147"/>
                  <a:gd name="T10" fmla="*/ 145 w 147"/>
                  <a:gd name="T11" fmla="*/ 72 h 147"/>
                  <a:gd name="T12" fmla="*/ 77 w 147"/>
                  <a:gd name="T13" fmla="*/ 147 h 147"/>
                  <a:gd name="T14" fmla="*/ 73 w 14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7">
                    <a:moveTo>
                      <a:pt x="73" y="147"/>
                    </a:moveTo>
                    <a:cubicBezTo>
                      <a:pt x="35" y="147"/>
                      <a:pt x="4" y="117"/>
                      <a:pt x="2" y="79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0" y="37"/>
                      <a:pt x="30" y="4"/>
                      <a:pt x="70" y="2"/>
                    </a:cubicBezTo>
                    <a:cubicBezTo>
                      <a:pt x="109" y="0"/>
                      <a:pt x="143" y="30"/>
                      <a:pt x="145" y="70"/>
                    </a:cubicBezTo>
                    <a:cubicBezTo>
                      <a:pt x="145" y="72"/>
                      <a:pt x="145" y="72"/>
                      <a:pt x="145" y="72"/>
                    </a:cubicBezTo>
                    <a:cubicBezTo>
                      <a:pt x="147" y="111"/>
                      <a:pt x="116" y="145"/>
                      <a:pt x="77" y="147"/>
                    </a:cubicBezTo>
                    <a:cubicBezTo>
                      <a:pt x="76" y="147"/>
                      <a:pt x="75" y="147"/>
                      <a:pt x="73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86">
                <a:extLst>
                  <a:ext uri="{FF2B5EF4-FFF2-40B4-BE49-F238E27FC236}">
                    <a16:creationId xmlns:a16="http://schemas.microsoft.com/office/drawing/2014/main" id="{3CA7D935-7201-48B3-AF11-E1D6FF91A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816"/>
                <a:ext cx="32" cy="32"/>
              </a:xfrm>
              <a:custGeom>
                <a:avLst/>
                <a:gdLst>
                  <a:gd name="T0" fmla="*/ 58 w 116"/>
                  <a:gd name="T1" fmla="*/ 113 h 113"/>
                  <a:gd name="T2" fmla="*/ 50 w 116"/>
                  <a:gd name="T3" fmla="*/ 113 h 113"/>
                  <a:gd name="T4" fmla="*/ 4 w 116"/>
                  <a:gd name="T5" fmla="*/ 52 h 113"/>
                  <a:gd name="T6" fmla="*/ 4 w 116"/>
                  <a:gd name="T7" fmla="*/ 50 h 113"/>
                  <a:gd name="T8" fmla="*/ 65 w 116"/>
                  <a:gd name="T9" fmla="*/ 4 h 113"/>
                  <a:gd name="T10" fmla="*/ 112 w 116"/>
                  <a:gd name="T11" fmla="*/ 65 h 113"/>
                  <a:gd name="T12" fmla="*/ 111 w 116"/>
                  <a:gd name="T13" fmla="*/ 67 h 113"/>
                  <a:gd name="T14" fmla="*/ 58 w 116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3">
                    <a:moveTo>
                      <a:pt x="58" y="113"/>
                    </a:moveTo>
                    <a:cubicBezTo>
                      <a:pt x="55" y="113"/>
                      <a:pt x="53" y="113"/>
                      <a:pt x="50" y="113"/>
                    </a:cubicBezTo>
                    <a:cubicBezTo>
                      <a:pt x="21" y="109"/>
                      <a:pt x="0" y="81"/>
                      <a:pt x="4" y="52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8" y="21"/>
                      <a:pt x="36" y="0"/>
                      <a:pt x="65" y="4"/>
                    </a:cubicBezTo>
                    <a:cubicBezTo>
                      <a:pt x="95" y="8"/>
                      <a:pt x="116" y="36"/>
                      <a:pt x="112" y="65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108" y="94"/>
                      <a:pt x="84" y="113"/>
                      <a:pt x="58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87">
                <a:extLst>
                  <a:ext uri="{FF2B5EF4-FFF2-40B4-BE49-F238E27FC236}">
                    <a16:creationId xmlns:a16="http://schemas.microsoft.com/office/drawing/2014/main" id="{1B373FB2-4D8F-4EF9-BF31-A484BC840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721"/>
                <a:ext cx="56" cy="56"/>
              </a:xfrm>
              <a:custGeom>
                <a:avLst/>
                <a:gdLst>
                  <a:gd name="T0" fmla="*/ 100 w 201"/>
                  <a:gd name="T1" fmla="*/ 201 h 201"/>
                  <a:gd name="T2" fmla="*/ 2 w 201"/>
                  <a:gd name="T3" fmla="*/ 108 h 201"/>
                  <a:gd name="T4" fmla="*/ 2 w 201"/>
                  <a:gd name="T5" fmla="*/ 105 h 201"/>
                  <a:gd name="T6" fmla="*/ 96 w 201"/>
                  <a:gd name="T7" fmla="*/ 2 h 201"/>
                  <a:gd name="T8" fmla="*/ 199 w 201"/>
                  <a:gd name="T9" fmla="*/ 96 h 201"/>
                  <a:gd name="T10" fmla="*/ 199 w 201"/>
                  <a:gd name="T11" fmla="*/ 98 h 201"/>
                  <a:gd name="T12" fmla="*/ 105 w 201"/>
                  <a:gd name="T13" fmla="*/ 201 h 201"/>
                  <a:gd name="T14" fmla="*/ 100 w 201"/>
                  <a:gd name="T15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201">
                    <a:moveTo>
                      <a:pt x="100" y="201"/>
                    </a:moveTo>
                    <a:cubicBezTo>
                      <a:pt x="48" y="201"/>
                      <a:pt x="5" y="160"/>
                      <a:pt x="2" y="108"/>
                    </a:cubicBezTo>
                    <a:cubicBezTo>
                      <a:pt x="2" y="105"/>
                      <a:pt x="2" y="105"/>
                      <a:pt x="2" y="105"/>
                    </a:cubicBezTo>
                    <a:cubicBezTo>
                      <a:pt x="0" y="51"/>
                      <a:pt x="41" y="5"/>
                      <a:pt x="96" y="2"/>
                    </a:cubicBezTo>
                    <a:cubicBezTo>
                      <a:pt x="150" y="0"/>
                      <a:pt x="196" y="42"/>
                      <a:pt x="199" y="96"/>
                    </a:cubicBezTo>
                    <a:cubicBezTo>
                      <a:pt x="199" y="98"/>
                      <a:pt x="199" y="98"/>
                      <a:pt x="199" y="98"/>
                    </a:cubicBezTo>
                    <a:cubicBezTo>
                      <a:pt x="201" y="152"/>
                      <a:pt x="159" y="199"/>
                      <a:pt x="105" y="201"/>
                    </a:cubicBezTo>
                    <a:cubicBezTo>
                      <a:pt x="104" y="201"/>
                      <a:pt x="102" y="201"/>
                      <a:pt x="100" y="2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88">
                <a:extLst>
                  <a:ext uri="{FF2B5EF4-FFF2-40B4-BE49-F238E27FC236}">
                    <a16:creationId xmlns:a16="http://schemas.microsoft.com/office/drawing/2014/main" id="{F1A4C6A5-6BFE-40FB-A932-F076ED054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662"/>
                <a:ext cx="58" cy="56"/>
              </a:xfrm>
              <a:custGeom>
                <a:avLst/>
                <a:gdLst>
                  <a:gd name="T0" fmla="*/ 105 w 211"/>
                  <a:gd name="T1" fmla="*/ 203 h 203"/>
                  <a:gd name="T2" fmla="*/ 12 w 211"/>
                  <a:gd name="T3" fmla="*/ 129 h 203"/>
                  <a:gd name="T4" fmla="*/ 12 w 211"/>
                  <a:gd name="T5" fmla="*/ 127 h 203"/>
                  <a:gd name="T6" fmla="*/ 83 w 211"/>
                  <a:gd name="T7" fmla="*/ 12 h 203"/>
                  <a:gd name="T8" fmla="*/ 198 w 211"/>
                  <a:gd name="T9" fmla="*/ 83 h 203"/>
                  <a:gd name="T10" fmla="*/ 199 w 211"/>
                  <a:gd name="T11" fmla="*/ 85 h 203"/>
                  <a:gd name="T12" fmla="*/ 127 w 211"/>
                  <a:gd name="T13" fmla="*/ 200 h 203"/>
                  <a:gd name="T14" fmla="*/ 105 w 211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203">
                    <a:moveTo>
                      <a:pt x="105" y="203"/>
                    </a:moveTo>
                    <a:cubicBezTo>
                      <a:pt x="62" y="203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5" y="0"/>
                      <a:pt x="186" y="32"/>
                      <a:pt x="198" y="83"/>
                    </a:cubicBezTo>
                    <a:cubicBezTo>
                      <a:pt x="199" y="85"/>
                      <a:pt x="199" y="85"/>
                      <a:pt x="199" y="85"/>
                    </a:cubicBezTo>
                    <a:cubicBezTo>
                      <a:pt x="211" y="137"/>
                      <a:pt x="179" y="188"/>
                      <a:pt x="127" y="200"/>
                    </a:cubicBezTo>
                    <a:cubicBezTo>
                      <a:pt x="120" y="202"/>
                      <a:pt x="113" y="203"/>
                      <a:pt x="105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289">
                <a:extLst>
                  <a:ext uri="{FF2B5EF4-FFF2-40B4-BE49-F238E27FC236}">
                    <a16:creationId xmlns:a16="http://schemas.microsoft.com/office/drawing/2014/main" id="{D7E69A7A-6C80-41D8-8190-491EC43D6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581"/>
                <a:ext cx="58" cy="54"/>
              </a:xfrm>
              <a:custGeom>
                <a:avLst/>
                <a:gdLst>
                  <a:gd name="T0" fmla="*/ 104 w 208"/>
                  <a:gd name="T1" fmla="*/ 198 h 198"/>
                  <a:gd name="T2" fmla="*/ 75 w 208"/>
                  <a:gd name="T3" fmla="*/ 193 h 198"/>
                  <a:gd name="T4" fmla="*/ 17 w 208"/>
                  <a:gd name="T5" fmla="*/ 76 h 198"/>
                  <a:gd name="T6" fmla="*/ 17 w 208"/>
                  <a:gd name="T7" fmla="*/ 74 h 198"/>
                  <a:gd name="T8" fmla="*/ 134 w 208"/>
                  <a:gd name="T9" fmla="*/ 16 h 198"/>
                  <a:gd name="T10" fmla="*/ 192 w 208"/>
                  <a:gd name="T11" fmla="*/ 133 h 198"/>
                  <a:gd name="T12" fmla="*/ 191 w 208"/>
                  <a:gd name="T13" fmla="*/ 135 h 198"/>
                  <a:gd name="T14" fmla="*/ 104 w 208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8">
                    <a:moveTo>
                      <a:pt x="104" y="198"/>
                    </a:moveTo>
                    <a:cubicBezTo>
                      <a:pt x="94" y="198"/>
                      <a:pt x="84" y="197"/>
                      <a:pt x="75" y="193"/>
                    </a:cubicBezTo>
                    <a:cubicBezTo>
                      <a:pt x="26" y="177"/>
                      <a:pt x="0" y="125"/>
                      <a:pt x="17" y="76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34" y="26"/>
                      <a:pt x="86" y="0"/>
                      <a:pt x="134" y="16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91" y="135"/>
                      <a:pt x="191" y="135"/>
                      <a:pt x="191" y="135"/>
                    </a:cubicBezTo>
                    <a:cubicBezTo>
                      <a:pt x="179" y="174"/>
                      <a:pt x="143" y="198"/>
                      <a:pt x="104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290">
                <a:extLst>
                  <a:ext uri="{FF2B5EF4-FFF2-40B4-BE49-F238E27FC236}">
                    <a16:creationId xmlns:a16="http://schemas.microsoft.com/office/drawing/2014/main" id="{9FF5B73F-B598-4803-A8A8-1986D74BD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521"/>
                <a:ext cx="58" cy="56"/>
              </a:xfrm>
              <a:custGeom>
                <a:avLst/>
                <a:gdLst>
                  <a:gd name="T0" fmla="*/ 105 w 210"/>
                  <a:gd name="T1" fmla="*/ 202 h 202"/>
                  <a:gd name="T2" fmla="*/ 12 w 210"/>
                  <a:gd name="T3" fmla="*/ 129 h 202"/>
                  <a:gd name="T4" fmla="*/ 12 w 210"/>
                  <a:gd name="T5" fmla="*/ 127 h 202"/>
                  <a:gd name="T6" fmla="*/ 83 w 210"/>
                  <a:gd name="T7" fmla="*/ 12 h 202"/>
                  <a:gd name="T8" fmla="*/ 197 w 210"/>
                  <a:gd name="T9" fmla="*/ 83 h 202"/>
                  <a:gd name="T10" fmla="*/ 198 w 210"/>
                  <a:gd name="T11" fmla="*/ 85 h 202"/>
                  <a:gd name="T12" fmla="*/ 127 w 210"/>
                  <a:gd name="T13" fmla="*/ 200 h 202"/>
                  <a:gd name="T14" fmla="*/ 105 w 210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202">
                    <a:moveTo>
                      <a:pt x="105" y="202"/>
                    </a:moveTo>
                    <a:cubicBezTo>
                      <a:pt x="62" y="202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4" y="0"/>
                      <a:pt x="185" y="32"/>
                      <a:pt x="197" y="83"/>
                    </a:cubicBezTo>
                    <a:cubicBezTo>
                      <a:pt x="198" y="85"/>
                      <a:pt x="198" y="85"/>
                      <a:pt x="198" y="85"/>
                    </a:cubicBezTo>
                    <a:cubicBezTo>
                      <a:pt x="210" y="136"/>
                      <a:pt x="178" y="188"/>
                      <a:pt x="127" y="200"/>
                    </a:cubicBezTo>
                    <a:cubicBezTo>
                      <a:pt x="120" y="201"/>
                      <a:pt x="112" y="202"/>
                      <a:pt x="105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291">
                <a:extLst>
                  <a:ext uri="{FF2B5EF4-FFF2-40B4-BE49-F238E27FC236}">
                    <a16:creationId xmlns:a16="http://schemas.microsoft.com/office/drawing/2014/main" id="{938DE957-631C-4F4F-84FA-8AAE3D2D0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1448"/>
                <a:ext cx="50" cy="47"/>
              </a:xfrm>
              <a:custGeom>
                <a:avLst/>
                <a:gdLst>
                  <a:gd name="T0" fmla="*/ 90 w 181"/>
                  <a:gd name="T1" fmla="*/ 172 h 172"/>
                  <a:gd name="T2" fmla="*/ 65 w 181"/>
                  <a:gd name="T3" fmla="*/ 168 h 172"/>
                  <a:gd name="T4" fmla="*/ 14 w 181"/>
                  <a:gd name="T5" fmla="*/ 66 h 172"/>
                  <a:gd name="T6" fmla="*/ 15 w 181"/>
                  <a:gd name="T7" fmla="*/ 65 h 172"/>
                  <a:gd name="T8" fmla="*/ 116 w 181"/>
                  <a:gd name="T9" fmla="*/ 14 h 172"/>
                  <a:gd name="T10" fmla="*/ 167 w 181"/>
                  <a:gd name="T11" fmla="*/ 115 h 172"/>
                  <a:gd name="T12" fmla="*/ 166 w 181"/>
                  <a:gd name="T13" fmla="*/ 117 h 172"/>
                  <a:gd name="T14" fmla="*/ 90 w 181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2">
                    <a:moveTo>
                      <a:pt x="90" y="172"/>
                    </a:moveTo>
                    <a:cubicBezTo>
                      <a:pt x="82" y="172"/>
                      <a:pt x="73" y="170"/>
                      <a:pt x="65" y="168"/>
                    </a:cubicBezTo>
                    <a:cubicBezTo>
                      <a:pt x="23" y="154"/>
                      <a:pt x="0" y="108"/>
                      <a:pt x="14" y="66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29" y="23"/>
                      <a:pt x="74" y="0"/>
                      <a:pt x="116" y="14"/>
                    </a:cubicBezTo>
                    <a:cubicBezTo>
                      <a:pt x="158" y="28"/>
                      <a:pt x="181" y="73"/>
                      <a:pt x="167" y="115"/>
                    </a:cubicBezTo>
                    <a:cubicBezTo>
                      <a:pt x="166" y="117"/>
                      <a:pt x="166" y="117"/>
                      <a:pt x="166" y="117"/>
                    </a:cubicBezTo>
                    <a:cubicBezTo>
                      <a:pt x="155" y="150"/>
                      <a:pt x="124" y="172"/>
                      <a:pt x="90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292">
                <a:extLst>
                  <a:ext uri="{FF2B5EF4-FFF2-40B4-BE49-F238E27FC236}">
                    <a16:creationId xmlns:a16="http://schemas.microsoft.com/office/drawing/2014/main" id="{F14F84E3-C489-4B23-B4AA-4B818C15B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393"/>
                <a:ext cx="39" cy="37"/>
              </a:xfrm>
              <a:custGeom>
                <a:avLst/>
                <a:gdLst>
                  <a:gd name="T0" fmla="*/ 71 w 142"/>
                  <a:gd name="T1" fmla="*/ 133 h 133"/>
                  <a:gd name="T2" fmla="*/ 20 w 142"/>
                  <a:gd name="T3" fmla="*/ 106 h 133"/>
                  <a:gd name="T4" fmla="*/ 19 w 142"/>
                  <a:gd name="T5" fmla="*/ 105 h 133"/>
                  <a:gd name="T6" fmla="*/ 36 w 142"/>
                  <a:gd name="T7" fmla="*/ 19 h 133"/>
                  <a:gd name="T8" fmla="*/ 122 w 142"/>
                  <a:gd name="T9" fmla="*/ 35 h 133"/>
                  <a:gd name="T10" fmla="*/ 123 w 142"/>
                  <a:gd name="T11" fmla="*/ 36 h 133"/>
                  <a:gd name="T12" fmla="*/ 106 w 142"/>
                  <a:gd name="T13" fmla="*/ 122 h 133"/>
                  <a:gd name="T14" fmla="*/ 71 w 142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3">
                    <a:moveTo>
                      <a:pt x="71" y="133"/>
                    </a:moveTo>
                    <a:cubicBezTo>
                      <a:pt x="52" y="133"/>
                      <a:pt x="32" y="124"/>
                      <a:pt x="20" y="106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0" y="77"/>
                      <a:pt x="7" y="38"/>
                      <a:pt x="36" y="19"/>
                    </a:cubicBezTo>
                    <a:cubicBezTo>
                      <a:pt x="64" y="0"/>
                      <a:pt x="102" y="7"/>
                      <a:pt x="122" y="35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42" y="65"/>
                      <a:pt x="135" y="103"/>
                      <a:pt x="106" y="122"/>
                    </a:cubicBezTo>
                    <a:cubicBezTo>
                      <a:pt x="96" y="130"/>
                      <a:pt x="83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93">
                <a:extLst>
                  <a:ext uri="{FF2B5EF4-FFF2-40B4-BE49-F238E27FC236}">
                    <a16:creationId xmlns:a16="http://schemas.microsoft.com/office/drawing/2014/main" id="{30E8BB8E-A399-47E1-B43B-7E6E3B8C6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309"/>
                <a:ext cx="56" cy="53"/>
              </a:xfrm>
              <a:custGeom>
                <a:avLst/>
                <a:gdLst>
                  <a:gd name="T0" fmla="*/ 101 w 203"/>
                  <a:gd name="T1" fmla="*/ 193 h 193"/>
                  <a:gd name="T2" fmla="*/ 43 w 203"/>
                  <a:gd name="T3" fmla="*/ 173 h 193"/>
                  <a:gd name="T4" fmla="*/ 32 w 203"/>
                  <a:gd name="T5" fmla="*/ 46 h 193"/>
                  <a:gd name="T6" fmla="*/ 33 w 203"/>
                  <a:gd name="T7" fmla="*/ 44 h 193"/>
                  <a:gd name="T8" fmla="*/ 160 w 203"/>
                  <a:gd name="T9" fmla="*/ 32 h 193"/>
                  <a:gd name="T10" fmla="*/ 171 w 203"/>
                  <a:gd name="T11" fmla="*/ 159 h 193"/>
                  <a:gd name="T12" fmla="*/ 170 w 203"/>
                  <a:gd name="T13" fmla="*/ 161 h 193"/>
                  <a:gd name="T14" fmla="*/ 101 w 203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3">
                    <a:moveTo>
                      <a:pt x="101" y="193"/>
                    </a:moveTo>
                    <a:cubicBezTo>
                      <a:pt x="80" y="193"/>
                      <a:pt x="60" y="187"/>
                      <a:pt x="43" y="173"/>
                    </a:cubicBezTo>
                    <a:cubicBezTo>
                      <a:pt x="5" y="141"/>
                      <a:pt x="0" y="84"/>
                      <a:pt x="32" y="46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65" y="6"/>
                      <a:pt x="122" y="0"/>
                      <a:pt x="160" y="32"/>
                    </a:cubicBezTo>
                    <a:cubicBezTo>
                      <a:pt x="198" y="64"/>
                      <a:pt x="203" y="121"/>
                      <a:pt x="171" y="159"/>
                    </a:cubicBezTo>
                    <a:cubicBezTo>
                      <a:pt x="170" y="161"/>
                      <a:pt x="170" y="161"/>
                      <a:pt x="170" y="161"/>
                    </a:cubicBezTo>
                    <a:cubicBezTo>
                      <a:pt x="152" y="182"/>
                      <a:pt x="127" y="193"/>
                      <a:pt x="101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94">
                <a:extLst>
                  <a:ext uri="{FF2B5EF4-FFF2-40B4-BE49-F238E27FC236}">
                    <a16:creationId xmlns:a16="http://schemas.microsoft.com/office/drawing/2014/main" id="{E8B376DD-E298-4050-9EC8-E343BE8D2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265"/>
                <a:ext cx="57" cy="54"/>
              </a:xfrm>
              <a:custGeom>
                <a:avLst/>
                <a:gdLst>
                  <a:gd name="T0" fmla="*/ 104 w 206"/>
                  <a:gd name="T1" fmla="*/ 194 h 194"/>
                  <a:gd name="T2" fmla="*/ 29 w 206"/>
                  <a:gd name="T3" fmla="*/ 154 h 194"/>
                  <a:gd name="T4" fmla="*/ 28 w 206"/>
                  <a:gd name="T5" fmla="*/ 153 h 194"/>
                  <a:gd name="T6" fmla="*/ 52 w 206"/>
                  <a:gd name="T7" fmla="*/ 28 h 194"/>
                  <a:gd name="T8" fmla="*/ 176 w 206"/>
                  <a:gd name="T9" fmla="*/ 51 h 194"/>
                  <a:gd name="T10" fmla="*/ 178 w 206"/>
                  <a:gd name="T11" fmla="*/ 53 h 194"/>
                  <a:gd name="T12" fmla="*/ 154 w 206"/>
                  <a:gd name="T13" fmla="*/ 178 h 194"/>
                  <a:gd name="T14" fmla="*/ 104 w 206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4">
                    <a:moveTo>
                      <a:pt x="104" y="194"/>
                    </a:moveTo>
                    <a:cubicBezTo>
                      <a:pt x="75" y="194"/>
                      <a:pt x="47" y="180"/>
                      <a:pt x="29" y="154"/>
                    </a:cubicBezTo>
                    <a:cubicBezTo>
                      <a:pt x="28" y="153"/>
                      <a:pt x="28" y="153"/>
                      <a:pt x="28" y="153"/>
                    </a:cubicBezTo>
                    <a:cubicBezTo>
                      <a:pt x="0" y="112"/>
                      <a:pt x="11" y="56"/>
                      <a:pt x="52" y="28"/>
                    </a:cubicBezTo>
                    <a:cubicBezTo>
                      <a:pt x="93" y="0"/>
                      <a:pt x="148" y="10"/>
                      <a:pt x="176" y="51"/>
                    </a:cubicBezTo>
                    <a:cubicBezTo>
                      <a:pt x="178" y="53"/>
                      <a:pt x="178" y="53"/>
                      <a:pt x="178" y="53"/>
                    </a:cubicBezTo>
                    <a:cubicBezTo>
                      <a:pt x="206" y="94"/>
                      <a:pt x="195" y="150"/>
                      <a:pt x="154" y="178"/>
                    </a:cubicBezTo>
                    <a:cubicBezTo>
                      <a:pt x="139" y="188"/>
                      <a:pt x="121" y="194"/>
                      <a:pt x="104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295">
                <a:extLst>
                  <a:ext uri="{FF2B5EF4-FFF2-40B4-BE49-F238E27FC236}">
                    <a16:creationId xmlns:a16="http://schemas.microsoft.com/office/drawing/2014/main" id="{37DECDE8-3FF3-48F8-8957-5C7051CAC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195"/>
                <a:ext cx="62" cy="59"/>
              </a:xfrm>
              <a:custGeom>
                <a:avLst/>
                <a:gdLst>
                  <a:gd name="T0" fmla="*/ 111 w 224"/>
                  <a:gd name="T1" fmla="*/ 212 h 212"/>
                  <a:gd name="T2" fmla="*/ 48 w 224"/>
                  <a:gd name="T3" fmla="*/ 189 h 212"/>
                  <a:gd name="T4" fmla="*/ 35 w 224"/>
                  <a:gd name="T5" fmla="*/ 49 h 212"/>
                  <a:gd name="T6" fmla="*/ 37 w 224"/>
                  <a:gd name="T7" fmla="*/ 47 h 212"/>
                  <a:gd name="T8" fmla="*/ 176 w 224"/>
                  <a:gd name="T9" fmla="*/ 35 h 212"/>
                  <a:gd name="T10" fmla="*/ 189 w 224"/>
                  <a:gd name="T11" fmla="*/ 174 h 212"/>
                  <a:gd name="T12" fmla="*/ 188 w 224"/>
                  <a:gd name="T13" fmla="*/ 176 h 212"/>
                  <a:gd name="T14" fmla="*/ 111 w 224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4" h="212">
                    <a:moveTo>
                      <a:pt x="111" y="212"/>
                    </a:moveTo>
                    <a:cubicBezTo>
                      <a:pt x="89" y="212"/>
                      <a:pt x="66" y="204"/>
                      <a:pt x="48" y="189"/>
                    </a:cubicBezTo>
                    <a:cubicBezTo>
                      <a:pt x="6" y="154"/>
                      <a:pt x="0" y="91"/>
                      <a:pt x="35" y="49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72" y="5"/>
                      <a:pt x="134" y="0"/>
                      <a:pt x="176" y="35"/>
                    </a:cubicBezTo>
                    <a:cubicBezTo>
                      <a:pt x="218" y="70"/>
                      <a:pt x="224" y="132"/>
                      <a:pt x="189" y="174"/>
                    </a:cubicBezTo>
                    <a:cubicBezTo>
                      <a:pt x="188" y="176"/>
                      <a:pt x="188" y="176"/>
                      <a:pt x="188" y="176"/>
                    </a:cubicBezTo>
                    <a:cubicBezTo>
                      <a:pt x="168" y="200"/>
                      <a:pt x="140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296">
                <a:extLst>
                  <a:ext uri="{FF2B5EF4-FFF2-40B4-BE49-F238E27FC236}">
                    <a16:creationId xmlns:a16="http://schemas.microsoft.com/office/drawing/2014/main" id="{F9E82F41-2C1E-42CC-914E-D13E4CFAF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147"/>
                <a:ext cx="54" cy="51"/>
              </a:xfrm>
              <a:custGeom>
                <a:avLst/>
                <a:gdLst>
                  <a:gd name="T0" fmla="*/ 99 w 196"/>
                  <a:gd name="T1" fmla="*/ 184 h 184"/>
                  <a:gd name="T2" fmla="*/ 28 w 196"/>
                  <a:gd name="T3" fmla="*/ 147 h 184"/>
                  <a:gd name="T4" fmla="*/ 27 w 196"/>
                  <a:gd name="T5" fmla="*/ 146 h 184"/>
                  <a:gd name="T6" fmla="*/ 49 w 196"/>
                  <a:gd name="T7" fmla="*/ 27 h 184"/>
                  <a:gd name="T8" fmla="*/ 168 w 196"/>
                  <a:gd name="T9" fmla="*/ 49 h 184"/>
                  <a:gd name="T10" fmla="*/ 169 w 196"/>
                  <a:gd name="T11" fmla="*/ 50 h 184"/>
                  <a:gd name="T12" fmla="*/ 147 w 196"/>
                  <a:gd name="T13" fmla="*/ 169 h 184"/>
                  <a:gd name="T14" fmla="*/ 99 w 196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4">
                    <a:moveTo>
                      <a:pt x="99" y="184"/>
                    </a:moveTo>
                    <a:cubicBezTo>
                      <a:pt x="71" y="184"/>
                      <a:pt x="45" y="171"/>
                      <a:pt x="28" y="147"/>
                    </a:cubicBezTo>
                    <a:cubicBezTo>
                      <a:pt x="27" y="146"/>
                      <a:pt x="27" y="146"/>
                      <a:pt x="27" y="146"/>
                    </a:cubicBezTo>
                    <a:cubicBezTo>
                      <a:pt x="0" y="107"/>
                      <a:pt x="10" y="53"/>
                      <a:pt x="49" y="27"/>
                    </a:cubicBezTo>
                    <a:cubicBezTo>
                      <a:pt x="88" y="0"/>
                      <a:pt x="141" y="10"/>
                      <a:pt x="168" y="49"/>
                    </a:cubicBezTo>
                    <a:cubicBezTo>
                      <a:pt x="169" y="50"/>
                      <a:pt x="169" y="50"/>
                      <a:pt x="169" y="50"/>
                    </a:cubicBezTo>
                    <a:cubicBezTo>
                      <a:pt x="196" y="89"/>
                      <a:pt x="186" y="143"/>
                      <a:pt x="147" y="169"/>
                    </a:cubicBezTo>
                    <a:cubicBezTo>
                      <a:pt x="132" y="180"/>
                      <a:pt x="115" y="184"/>
                      <a:pt x="99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297">
                <a:extLst>
                  <a:ext uri="{FF2B5EF4-FFF2-40B4-BE49-F238E27FC236}">
                    <a16:creationId xmlns:a16="http://schemas.microsoft.com/office/drawing/2014/main" id="{55BA7342-C9D4-4DA9-9DBD-6AFC4F416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092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6 w 168"/>
                  <a:gd name="T3" fmla="*/ 142 h 159"/>
                  <a:gd name="T4" fmla="*/ 26 w 168"/>
                  <a:gd name="T5" fmla="*/ 37 h 159"/>
                  <a:gd name="T6" fmla="*/ 27 w 168"/>
                  <a:gd name="T7" fmla="*/ 36 h 159"/>
                  <a:gd name="T8" fmla="*/ 132 w 168"/>
                  <a:gd name="T9" fmla="*/ 26 h 159"/>
                  <a:gd name="T10" fmla="*/ 142 w 168"/>
                  <a:gd name="T11" fmla="*/ 131 h 159"/>
                  <a:gd name="T12" fmla="*/ 141 w 168"/>
                  <a:gd name="T13" fmla="*/ 132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6" y="159"/>
                      <a:pt x="50" y="154"/>
                      <a:pt x="36" y="142"/>
                    </a:cubicBezTo>
                    <a:cubicBezTo>
                      <a:pt x="4" y="116"/>
                      <a:pt x="0" y="69"/>
                      <a:pt x="26" y="37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53" y="4"/>
                      <a:pt x="100" y="0"/>
                      <a:pt x="132" y="26"/>
                    </a:cubicBezTo>
                    <a:cubicBezTo>
                      <a:pt x="164" y="52"/>
                      <a:pt x="168" y="99"/>
                      <a:pt x="142" y="131"/>
                    </a:cubicBezTo>
                    <a:cubicBezTo>
                      <a:pt x="141" y="132"/>
                      <a:pt x="141" y="132"/>
                      <a:pt x="141" y="132"/>
                    </a:cubicBezTo>
                    <a:cubicBezTo>
                      <a:pt x="126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298">
                <a:extLst>
                  <a:ext uri="{FF2B5EF4-FFF2-40B4-BE49-F238E27FC236}">
                    <a16:creationId xmlns:a16="http://schemas.microsoft.com/office/drawing/2014/main" id="{DF70CBC3-4CB7-4E31-87EA-A753C051E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049"/>
                <a:ext cx="57" cy="53"/>
              </a:xfrm>
              <a:custGeom>
                <a:avLst/>
                <a:gdLst>
                  <a:gd name="T0" fmla="*/ 104 w 207"/>
                  <a:gd name="T1" fmla="*/ 193 h 193"/>
                  <a:gd name="T2" fmla="*/ 53 w 207"/>
                  <a:gd name="T3" fmla="*/ 178 h 193"/>
                  <a:gd name="T4" fmla="*/ 52 w 207"/>
                  <a:gd name="T5" fmla="*/ 177 h 193"/>
                  <a:gd name="T6" fmla="*/ 28 w 207"/>
                  <a:gd name="T7" fmla="*/ 51 h 193"/>
                  <a:gd name="T8" fmla="*/ 153 w 207"/>
                  <a:gd name="T9" fmla="*/ 28 h 193"/>
                  <a:gd name="T10" fmla="*/ 155 w 207"/>
                  <a:gd name="T11" fmla="*/ 29 h 193"/>
                  <a:gd name="T12" fmla="*/ 178 w 207"/>
                  <a:gd name="T13" fmla="*/ 154 h 193"/>
                  <a:gd name="T14" fmla="*/ 104 w 207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3">
                    <a:moveTo>
                      <a:pt x="104" y="193"/>
                    </a:moveTo>
                    <a:cubicBezTo>
                      <a:pt x="87" y="193"/>
                      <a:pt x="69" y="188"/>
                      <a:pt x="53" y="178"/>
                    </a:cubicBezTo>
                    <a:cubicBezTo>
                      <a:pt x="52" y="177"/>
                      <a:pt x="52" y="177"/>
                      <a:pt x="52" y="177"/>
                    </a:cubicBezTo>
                    <a:cubicBezTo>
                      <a:pt x="11" y="148"/>
                      <a:pt x="0" y="92"/>
                      <a:pt x="28" y="51"/>
                    </a:cubicBezTo>
                    <a:cubicBezTo>
                      <a:pt x="56" y="10"/>
                      <a:pt x="112" y="0"/>
                      <a:pt x="153" y="28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96" y="57"/>
                      <a:pt x="207" y="113"/>
                      <a:pt x="178" y="154"/>
                    </a:cubicBezTo>
                    <a:cubicBezTo>
                      <a:pt x="161" y="180"/>
                      <a:pt x="133" y="193"/>
                      <a:pt x="104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299">
                <a:extLst>
                  <a:ext uri="{FF2B5EF4-FFF2-40B4-BE49-F238E27FC236}">
                    <a16:creationId xmlns:a16="http://schemas.microsoft.com/office/drawing/2014/main" id="{E5ADA1F5-B5C1-4A34-AE8E-532BDC44B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1006"/>
                <a:ext cx="39" cy="37"/>
              </a:xfrm>
              <a:custGeom>
                <a:avLst/>
                <a:gdLst>
                  <a:gd name="T0" fmla="*/ 71 w 143"/>
                  <a:gd name="T1" fmla="*/ 133 h 133"/>
                  <a:gd name="T2" fmla="*/ 17 w 143"/>
                  <a:gd name="T3" fmla="*/ 101 h 133"/>
                  <a:gd name="T4" fmla="*/ 41 w 143"/>
                  <a:gd name="T5" fmla="*/ 17 h 133"/>
                  <a:gd name="T6" fmla="*/ 42 w 143"/>
                  <a:gd name="T7" fmla="*/ 16 h 133"/>
                  <a:gd name="T8" fmla="*/ 126 w 143"/>
                  <a:gd name="T9" fmla="*/ 40 h 133"/>
                  <a:gd name="T10" fmla="*/ 102 w 143"/>
                  <a:gd name="T11" fmla="*/ 125 h 133"/>
                  <a:gd name="T12" fmla="*/ 101 w 143"/>
                  <a:gd name="T13" fmla="*/ 125 h 133"/>
                  <a:gd name="T14" fmla="*/ 71 w 143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3">
                    <a:moveTo>
                      <a:pt x="71" y="133"/>
                    </a:moveTo>
                    <a:cubicBezTo>
                      <a:pt x="49" y="133"/>
                      <a:pt x="28" y="122"/>
                      <a:pt x="17" y="101"/>
                    </a:cubicBezTo>
                    <a:cubicBezTo>
                      <a:pt x="0" y="71"/>
                      <a:pt x="11" y="34"/>
                      <a:pt x="41" y="17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72" y="0"/>
                      <a:pt x="109" y="11"/>
                      <a:pt x="126" y="40"/>
                    </a:cubicBezTo>
                    <a:cubicBezTo>
                      <a:pt x="143" y="70"/>
                      <a:pt x="132" y="108"/>
                      <a:pt x="102" y="125"/>
                    </a:cubicBezTo>
                    <a:cubicBezTo>
                      <a:pt x="101" y="125"/>
                      <a:pt x="101" y="125"/>
                      <a:pt x="101" y="125"/>
                    </a:cubicBezTo>
                    <a:cubicBezTo>
                      <a:pt x="91" y="131"/>
                      <a:pt x="81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300">
                <a:extLst>
                  <a:ext uri="{FF2B5EF4-FFF2-40B4-BE49-F238E27FC236}">
                    <a16:creationId xmlns:a16="http://schemas.microsoft.com/office/drawing/2014/main" id="{DAE835FE-5C33-4991-97D2-BCB181A4C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972"/>
                <a:ext cx="46" cy="44"/>
              </a:xfrm>
              <a:custGeom>
                <a:avLst/>
                <a:gdLst>
                  <a:gd name="T0" fmla="*/ 84 w 168"/>
                  <a:gd name="T1" fmla="*/ 157 h 157"/>
                  <a:gd name="T2" fmla="*/ 43 w 168"/>
                  <a:gd name="T3" fmla="*/ 145 h 157"/>
                  <a:gd name="T4" fmla="*/ 42 w 168"/>
                  <a:gd name="T5" fmla="*/ 144 h 157"/>
                  <a:gd name="T6" fmla="*/ 23 w 168"/>
                  <a:gd name="T7" fmla="*/ 42 h 157"/>
                  <a:gd name="T8" fmla="*/ 124 w 168"/>
                  <a:gd name="T9" fmla="*/ 23 h 157"/>
                  <a:gd name="T10" fmla="*/ 126 w 168"/>
                  <a:gd name="T11" fmla="*/ 24 h 157"/>
                  <a:gd name="T12" fmla="*/ 145 w 168"/>
                  <a:gd name="T13" fmla="*/ 126 h 157"/>
                  <a:gd name="T14" fmla="*/ 84 w 168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7">
                    <a:moveTo>
                      <a:pt x="84" y="157"/>
                    </a:moveTo>
                    <a:cubicBezTo>
                      <a:pt x="70" y="157"/>
                      <a:pt x="56" y="153"/>
                      <a:pt x="43" y="145"/>
                    </a:cubicBezTo>
                    <a:cubicBezTo>
                      <a:pt x="42" y="144"/>
                      <a:pt x="42" y="144"/>
                      <a:pt x="42" y="144"/>
                    </a:cubicBezTo>
                    <a:cubicBezTo>
                      <a:pt x="8" y="121"/>
                      <a:pt x="0" y="75"/>
                      <a:pt x="23" y="42"/>
                    </a:cubicBezTo>
                    <a:cubicBezTo>
                      <a:pt x="45" y="9"/>
                      <a:pt x="91" y="0"/>
                      <a:pt x="124" y="23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59" y="47"/>
                      <a:pt x="168" y="92"/>
                      <a:pt x="145" y="126"/>
                    </a:cubicBezTo>
                    <a:cubicBezTo>
                      <a:pt x="131" y="146"/>
                      <a:pt x="108" y="157"/>
                      <a:pt x="84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301">
                <a:extLst>
                  <a:ext uri="{FF2B5EF4-FFF2-40B4-BE49-F238E27FC236}">
                    <a16:creationId xmlns:a16="http://schemas.microsoft.com/office/drawing/2014/main" id="{DFE195BE-5C7E-44F9-8797-75D4BF76C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" y="925"/>
                <a:ext cx="61" cy="57"/>
              </a:xfrm>
              <a:custGeom>
                <a:avLst/>
                <a:gdLst>
                  <a:gd name="T0" fmla="*/ 110 w 221"/>
                  <a:gd name="T1" fmla="*/ 207 h 207"/>
                  <a:gd name="T2" fmla="*/ 26 w 221"/>
                  <a:gd name="T3" fmla="*/ 157 h 207"/>
                  <a:gd name="T4" fmla="*/ 63 w 221"/>
                  <a:gd name="T5" fmla="*/ 26 h 207"/>
                  <a:gd name="T6" fmla="*/ 65 w 221"/>
                  <a:gd name="T7" fmla="*/ 25 h 207"/>
                  <a:gd name="T8" fmla="*/ 196 w 221"/>
                  <a:gd name="T9" fmla="*/ 63 h 207"/>
                  <a:gd name="T10" fmla="*/ 158 w 221"/>
                  <a:gd name="T11" fmla="*/ 193 h 207"/>
                  <a:gd name="T12" fmla="*/ 156 w 221"/>
                  <a:gd name="T13" fmla="*/ 194 h 207"/>
                  <a:gd name="T14" fmla="*/ 110 w 221"/>
                  <a:gd name="T15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7">
                    <a:moveTo>
                      <a:pt x="110" y="207"/>
                    </a:moveTo>
                    <a:cubicBezTo>
                      <a:pt x="76" y="207"/>
                      <a:pt x="43" y="189"/>
                      <a:pt x="26" y="157"/>
                    </a:cubicBezTo>
                    <a:cubicBezTo>
                      <a:pt x="0" y="111"/>
                      <a:pt x="16" y="52"/>
                      <a:pt x="63" y="26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111" y="0"/>
                      <a:pt x="170" y="16"/>
                      <a:pt x="196" y="63"/>
                    </a:cubicBezTo>
                    <a:cubicBezTo>
                      <a:pt x="221" y="109"/>
                      <a:pt x="205" y="167"/>
                      <a:pt x="158" y="193"/>
                    </a:cubicBezTo>
                    <a:cubicBezTo>
                      <a:pt x="156" y="194"/>
                      <a:pt x="156" y="194"/>
                      <a:pt x="156" y="194"/>
                    </a:cubicBezTo>
                    <a:cubicBezTo>
                      <a:pt x="142" y="203"/>
                      <a:pt x="126" y="207"/>
                      <a:pt x="110" y="2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302">
                <a:extLst>
                  <a:ext uri="{FF2B5EF4-FFF2-40B4-BE49-F238E27FC236}">
                    <a16:creationId xmlns:a16="http://schemas.microsoft.com/office/drawing/2014/main" id="{963D5C6D-0A3F-4B17-B5E3-1435AA3D0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899"/>
                <a:ext cx="36" cy="34"/>
              </a:xfrm>
              <a:custGeom>
                <a:avLst/>
                <a:gdLst>
                  <a:gd name="T0" fmla="*/ 65 w 129"/>
                  <a:gd name="T1" fmla="*/ 122 h 122"/>
                  <a:gd name="T2" fmla="*/ 52 w 129"/>
                  <a:gd name="T3" fmla="*/ 120 h 122"/>
                  <a:gd name="T4" fmla="*/ 51 w 129"/>
                  <a:gd name="T5" fmla="*/ 120 h 122"/>
                  <a:gd name="T6" fmla="*/ 7 w 129"/>
                  <a:gd name="T7" fmla="*/ 50 h 122"/>
                  <a:gd name="T8" fmla="*/ 77 w 129"/>
                  <a:gd name="T9" fmla="*/ 7 h 122"/>
                  <a:gd name="T10" fmla="*/ 78 w 129"/>
                  <a:gd name="T11" fmla="*/ 7 h 122"/>
                  <a:gd name="T12" fmla="*/ 122 w 129"/>
                  <a:gd name="T13" fmla="*/ 77 h 122"/>
                  <a:gd name="T14" fmla="*/ 65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5" y="122"/>
                    </a:moveTo>
                    <a:cubicBezTo>
                      <a:pt x="61" y="122"/>
                      <a:pt x="56" y="121"/>
                      <a:pt x="52" y="120"/>
                    </a:cubicBezTo>
                    <a:cubicBezTo>
                      <a:pt x="51" y="120"/>
                      <a:pt x="51" y="120"/>
                      <a:pt x="51" y="120"/>
                    </a:cubicBezTo>
                    <a:cubicBezTo>
                      <a:pt x="19" y="113"/>
                      <a:pt x="0" y="81"/>
                      <a:pt x="7" y="50"/>
                    </a:cubicBezTo>
                    <a:cubicBezTo>
                      <a:pt x="15" y="19"/>
                      <a:pt x="46" y="0"/>
                      <a:pt x="77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110" y="15"/>
                      <a:pt x="129" y="46"/>
                      <a:pt x="122" y="77"/>
                    </a:cubicBezTo>
                    <a:cubicBezTo>
                      <a:pt x="115" y="104"/>
                      <a:pt x="91" y="122"/>
                      <a:pt x="65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303">
                <a:extLst>
                  <a:ext uri="{FF2B5EF4-FFF2-40B4-BE49-F238E27FC236}">
                    <a16:creationId xmlns:a16="http://schemas.microsoft.com/office/drawing/2014/main" id="{B4EC0208-1A67-4748-8411-D01602DEC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868"/>
                <a:ext cx="33" cy="30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09 h 111"/>
                  <a:gd name="T4" fmla="*/ 46 w 117"/>
                  <a:gd name="T5" fmla="*/ 109 h 111"/>
                  <a:gd name="T6" fmla="*/ 6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6" y="46"/>
                    </a:cubicBezTo>
                    <a:cubicBezTo>
                      <a:pt x="13" y="18"/>
                      <a:pt x="41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304">
                <a:extLst>
                  <a:ext uri="{FF2B5EF4-FFF2-40B4-BE49-F238E27FC236}">
                    <a16:creationId xmlns:a16="http://schemas.microsoft.com/office/drawing/2014/main" id="{C36CB533-8ED6-4D35-93E1-3902CDF75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840"/>
                <a:ext cx="51" cy="49"/>
              </a:xfrm>
              <a:custGeom>
                <a:avLst/>
                <a:gdLst>
                  <a:gd name="T0" fmla="*/ 92 w 186"/>
                  <a:gd name="T1" fmla="*/ 179 h 179"/>
                  <a:gd name="T2" fmla="*/ 6 w 186"/>
                  <a:gd name="T3" fmla="*/ 104 h 179"/>
                  <a:gd name="T4" fmla="*/ 80 w 186"/>
                  <a:gd name="T5" fmla="*/ 7 h 179"/>
                  <a:gd name="T6" fmla="*/ 82 w 186"/>
                  <a:gd name="T7" fmla="*/ 6 h 179"/>
                  <a:gd name="T8" fmla="*/ 180 w 186"/>
                  <a:gd name="T9" fmla="*/ 80 h 179"/>
                  <a:gd name="T10" fmla="*/ 106 w 186"/>
                  <a:gd name="T11" fmla="*/ 178 h 179"/>
                  <a:gd name="T12" fmla="*/ 104 w 186"/>
                  <a:gd name="T13" fmla="*/ 178 h 179"/>
                  <a:gd name="T14" fmla="*/ 92 w 186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9">
                    <a:moveTo>
                      <a:pt x="92" y="179"/>
                    </a:moveTo>
                    <a:cubicBezTo>
                      <a:pt x="49" y="179"/>
                      <a:pt x="12" y="147"/>
                      <a:pt x="6" y="104"/>
                    </a:cubicBezTo>
                    <a:cubicBezTo>
                      <a:pt x="0" y="57"/>
                      <a:pt x="33" y="13"/>
                      <a:pt x="80" y="7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129" y="0"/>
                      <a:pt x="173" y="33"/>
                      <a:pt x="180" y="80"/>
                    </a:cubicBezTo>
                    <a:cubicBezTo>
                      <a:pt x="186" y="127"/>
                      <a:pt x="153" y="171"/>
                      <a:pt x="106" y="178"/>
                    </a:cubicBezTo>
                    <a:cubicBezTo>
                      <a:pt x="104" y="178"/>
                      <a:pt x="104" y="178"/>
                      <a:pt x="104" y="178"/>
                    </a:cubicBezTo>
                    <a:cubicBezTo>
                      <a:pt x="100" y="178"/>
                      <a:pt x="96" y="179"/>
                      <a:pt x="92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305">
                <a:extLst>
                  <a:ext uri="{FF2B5EF4-FFF2-40B4-BE49-F238E27FC236}">
                    <a16:creationId xmlns:a16="http://schemas.microsoft.com/office/drawing/2014/main" id="{89EEC308-5443-400B-966D-1629D9410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830"/>
                <a:ext cx="40" cy="39"/>
              </a:xfrm>
              <a:custGeom>
                <a:avLst/>
                <a:gdLst>
                  <a:gd name="T0" fmla="*/ 75 w 148"/>
                  <a:gd name="T1" fmla="*/ 141 h 141"/>
                  <a:gd name="T2" fmla="*/ 59 w 148"/>
                  <a:gd name="T3" fmla="*/ 139 h 141"/>
                  <a:gd name="T4" fmla="*/ 58 w 148"/>
                  <a:gd name="T5" fmla="*/ 138 h 141"/>
                  <a:gd name="T6" fmla="*/ 8 w 148"/>
                  <a:gd name="T7" fmla="*/ 58 h 141"/>
                  <a:gd name="T8" fmla="*/ 89 w 148"/>
                  <a:gd name="T9" fmla="*/ 8 h 141"/>
                  <a:gd name="T10" fmla="*/ 90 w 148"/>
                  <a:gd name="T11" fmla="*/ 8 h 141"/>
                  <a:gd name="T12" fmla="*/ 140 w 148"/>
                  <a:gd name="T13" fmla="*/ 89 h 141"/>
                  <a:gd name="T14" fmla="*/ 75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5" y="141"/>
                    </a:moveTo>
                    <a:cubicBezTo>
                      <a:pt x="70" y="141"/>
                      <a:pt x="65" y="140"/>
                      <a:pt x="59" y="139"/>
                    </a:cubicBezTo>
                    <a:cubicBezTo>
                      <a:pt x="58" y="138"/>
                      <a:pt x="58" y="138"/>
                      <a:pt x="58" y="138"/>
                    </a:cubicBezTo>
                    <a:cubicBezTo>
                      <a:pt x="22" y="130"/>
                      <a:pt x="0" y="94"/>
                      <a:pt x="8" y="58"/>
                    </a:cubicBezTo>
                    <a:cubicBezTo>
                      <a:pt x="17" y="22"/>
                      <a:pt x="53" y="0"/>
                      <a:pt x="89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3" y="120"/>
                      <a:pt x="105" y="141"/>
                      <a:pt x="7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306">
                <a:extLst>
                  <a:ext uri="{FF2B5EF4-FFF2-40B4-BE49-F238E27FC236}">
                    <a16:creationId xmlns:a16="http://schemas.microsoft.com/office/drawing/2014/main" id="{B943908F-205B-402E-8BF5-1D24932AB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818"/>
                <a:ext cx="56" cy="54"/>
              </a:xfrm>
              <a:custGeom>
                <a:avLst/>
                <a:gdLst>
                  <a:gd name="T0" fmla="*/ 100 w 202"/>
                  <a:gd name="T1" fmla="*/ 194 h 194"/>
                  <a:gd name="T2" fmla="*/ 7 w 202"/>
                  <a:gd name="T3" fmla="*/ 113 h 194"/>
                  <a:gd name="T4" fmla="*/ 87 w 202"/>
                  <a:gd name="T5" fmla="*/ 7 h 194"/>
                  <a:gd name="T6" fmla="*/ 89 w 202"/>
                  <a:gd name="T7" fmla="*/ 7 h 194"/>
                  <a:gd name="T8" fmla="*/ 195 w 202"/>
                  <a:gd name="T9" fmla="*/ 87 h 194"/>
                  <a:gd name="T10" fmla="*/ 115 w 202"/>
                  <a:gd name="T11" fmla="*/ 193 h 194"/>
                  <a:gd name="T12" fmla="*/ 113 w 202"/>
                  <a:gd name="T13" fmla="*/ 193 h 194"/>
                  <a:gd name="T14" fmla="*/ 100 w 202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4">
                    <a:moveTo>
                      <a:pt x="100" y="194"/>
                    </a:moveTo>
                    <a:cubicBezTo>
                      <a:pt x="54" y="194"/>
                      <a:pt x="14" y="160"/>
                      <a:pt x="7" y="113"/>
                    </a:cubicBezTo>
                    <a:cubicBezTo>
                      <a:pt x="0" y="62"/>
                      <a:pt x="36" y="14"/>
                      <a:pt x="87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141" y="0"/>
                      <a:pt x="188" y="36"/>
                      <a:pt x="195" y="87"/>
                    </a:cubicBezTo>
                    <a:cubicBezTo>
                      <a:pt x="202" y="138"/>
                      <a:pt x="166" y="186"/>
                      <a:pt x="115" y="193"/>
                    </a:cubicBezTo>
                    <a:cubicBezTo>
                      <a:pt x="113" y="193"/>
                      <a:pt x="113" y="193"/>
                      <a:pt x="113" y="193"/>
                    </a:cubicBezTo>
                    <a:cubicBezTo>
                      <a:pt x="109" y="194"/>
                      <a:pt x="104" y="194"/>
                      <a:pt x="100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307">
                <a:extLst>
                  <a:ext uri="{FF2B5EF4-FFF2-40B4-BE49-F238E27FC236}">
                    <a16:creationId xmlns:a16="http://schemas.microsoft.com/office/drawing/2014/main" id="{44B9FD34-BA09-4AF7-8581-BCA680DB3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2841"/>
                <a:ext cx="49" cy="47"/>
              </a:xfrm>
              <a:custGeom>
                <a:avLst/>
                <a:gdLst>
                  <a:gd name="T0" fmla="*/ 90 w 179"/>
                  <a:gd name="T1" fmla="*/ 169 h 169"/>
                  <a:gd name="T2" fmla="*/ 69 w 179"/>
                  <a:gd name="T3" fmla="*/ 166 h 169"/>
                  <a:gd name="T4" fmla="*/ 68 w 179"/>
                  <a:gd name="T5" fmla="*/ 166 h 169"/>
                  <a:gd name="T6" fmla="*/ 11 w 179"/>
                  <a:gd name="T7" fmla="*/ 68 h 169"/>
                  <a:gd name="T8" fmla="*/ 109 w 179"/>
                  <a:gd name="T9" fmla="*/ 11 h 169"/>
                  <a:gd name="T10" fmla="*/ 111 w 179"/>
                  <a:gd name="T11" fmla="*/ 12 h 169"/>
                  <a:gd name="T12" fmla="*/ 167 w 179"/>
                  <a:gd name="T13" fmla="*/ 110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83" y="169"/>
                      <a:pt x="76" y="168"/>
                      <a:pt x="69" y="166"/>
                    </a:cubicBezTo>
                    <a:cubicBezTo>
                      <a:pt x="68" y="166"/>
                      <a:pt x="68" y="166"/>
                      <a:pt x="68" y="166"/>
                    </a:cubicBezTo>
                    <a:cubicBezTo>
                      <a:pt x="25" y="154"/>
                      <a:pt x="0" y="110"/>
                      <a:pt x="11" y="68"/>
                    </a:cubicBezTo>
                    <a:cubicBezTo>
                      <a:pt x="22" y="25"/>
                      <a:pt x="66" y="0"/>
                      <a:pt x="109" y="11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54" y="23"/>
                      <a:pt x="179" y="67"/>
                      <a:pt x="167" y="110"/>
                    </a:cubicBezTo>
                    <a:cubicBezTo>
                      <a:pt x="158" y="145"/>
                      <a:pt x="125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308">
                <a:extLst>
                  <a:ext uri="{FF2B5EF4-FFF2-40B4-BE49-F238E27FC236}">
                    <a16:creationId xmlns:a16="http://schemas.microsoft.com/office/drawing/2014/main" id="{E26AF936-55E7-418B-871E-14154CC1F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843"/>
                <a:ext cx="32" cy="31"/>
              </a:xfrm>
              <a:custGeom>
                <a:avLst/>
                <a:gdLst>
                  <a:gd name="T0" fmla="*/ 58 w 117"/>
                  <a:gd name="T1" fmla="*/ 112 h 112"/>
                  <a:gd name="T2" fmla="*/ 4 w 117"/>
                  <a:gd name="T3" fmla="*/ 63 h 112"/>
                  <a:gd name="T4" fmla="*/ 52 w 117"/>
                  <a:gd name="T5" fmla="*/ 3 h 112"/>
                  <a:gd name="T6" fmla="*/ 54 w 117"/>
                  <a:gd name="T7" fmla="*/ 3 h 112"/>
                  <a:gd name="T8" fmla="*/ 114 w 117"/>
                  <a:gd name="T9" fmla="*/ 52 h 112"/>
                  <a:gd name="T10" fmla="*/ 65 w 117"/>
                  <a:gd name="T11" fmla="*/ 112 h 112"/>
                  <a:gd name="T12" fmla="*/ 64 w 117"/>
                  <a:gd name="T13" fmla="*/ 112 h 112"/>
                  <a:gd name="T14" fmla="*/ 58 w 117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2">
                    <a:moveTo>
                      <a:pt x="58" y="112"/>
                    </a:moveTo>
                    <a:cubicBezTo>
                      <a:pt x="30" y="112"/>
                      <a:pt x="7" y="92"/>
                      <a:pt x="4" y="63"/>
                    </a:cubicBezTo>
                    <a:cubicBezTo>
                      <a:pt x="0" y="33"/>
                      <a:pt x="22" y="6"/>
                      <a:pt x="52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84" y="0"/>
                      <a:pt x="111" y="21"/>
                      <a:pt x="114" y="52"/>
                    </a:cubicBezTo>
                    <a:cubicBezTo>
                      <a:pt x="117" y="82"/>
                      <a:pt x="95" y="109"/>
                      <a:pt x="65" y="112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2" y="112"/>
                      <a:pt x="60" y="112"/>
                      <a:pt x="58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309">
                <a:extLst>
                  <a:ext uri="{FF2B5EF4-FFF2-40B4-BE49-F238E27FC236}">
                    <a16:creationId xmlns:a16="http://schemas.microsoft.com/office/drawing/2014/main" id="{817BA9E1-D801-42CA-A1C6-B49D90220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2817"/>
                <a:ext cx="52" cy="51"/>
              </a:xfrm>
              <a:custGeom>
                <a:avLst/>
                <a:gdLst>
                  <a:gd name="T0" fmla="*/ 94 w 191"/>
                  <a:gd name="T1" fmla="*/ 184 h 184"/>
                  <a:gd name="T2" fmla="*/ 5 w 191"/>
                  <a:gd name="T3" fmla="*/ 104 h 184"/>
                  <a:gd name="T4" fmla="*/ 85 w 191"/>
                  <a:gd name="T5" fmla="*/ 6 h 184"/>
                  <a:gd name="T6" fmla="*/ 87 w 191"/>
                  <a:gd name="T7" fmla="*/ 5 h 184"/>
                  <a:gd name="T8" fmla="*/ 185 w 191"/>
                  <a:gd name="T9" fmla="*/ 85 h 184"/>
                  <a:gd name="T10" fmla="*/ 106 w 191"/>
                  <a:gd name="T11" fmla="*/ 183 h 184"/>
                  <a:gd name="T12" fmla="*/ 104 w 191"/>
                  <a:gd name="T13" fmla="*/ 184 h 184"/>
                  <a:gd name="T14" fmla="*/ 94 w 191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4">
                    <a:moveTo>
                      <a:pt x="94" y="184"/>
                    </a:moveTo>
                    <a:cubicBezTo>
                      <a:pt x="49" y="184"/>
                      <a:pt x="10" y="150"/>
                      <a:pt x="5" y="104"/>
                    </a:cubicBezTo>
                    <a:cubicBezTo>
                      <a:pt x="0" y="55"/>
                      <a:pt x="35" y="11"/>
                      <a:pt x="85" y="6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136" y="0"/>
                      <a:pt x="180" y="36"/>
                      <a:pt x="185" y="85"/>
                    </a:cubicBezTo>
                    <a:cubicBezTo>
                      <a:pt x="191" y="134"/>
                      <a:pt x="155" y="178"/>
                      <a:pt x="106" y="183"/>
                    </a:cubicBezTo>
                    <a:cubicBezTo>
                      <a:pt x="104" y="184"/>
                      <a:pt x="104" y="184"/>
                      <a:pt x="104" y="184"/>
                    </a:cubicBezTo>
                    <a:cubicBezTo>
                      <a:pt x="101" y="184"/>
                      <a:pt x="97" y="184"/>
                      <a:pt x="94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310">
                <a:extLst>
                  <a:ext uri="{FF2B5EF4-FFF2-40B4-BE49-F238E27FC236}">
                    <a16:creationId xmlns:a16="http://schemas.microsoft.com/office/drawing/2014/main" id="{8865C762-07E6-43BA-9F5B-E16940F6F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2795"/>
                <a:ext cx="64" cy="60"/>
              </a:xfrm>
              <a:custGeom>
                <a:avLst/>
                <a:gdLst>
                  <a:gd name="T0" fmla="*/ 117 w 231"/>
                  <a:gd name="T1" fmla="*/ 218 h 218"/>
                  <a:gd name="T2" fmla="*/ 90 w 231"/>
                  <a:gd name="T3" fmla="*/ 214 h 218"/>
                  <a:gd name="T4" fmla="*/ 87 w 231"/>
                  <a:gd name="T5" fmla="*/ 213 h 218"/>
                  <a:gd name="T6" fmla="*/ 15 w 231"/>
                  <a:gd name="T7" fmla="*/ 87 h 218"/>
                  <a:gd name="T8" fmla="*/ 141 w 231"/>
                  <a:gd name="T9" fmla="*/ 15 h 218"/>
                  <a:gd name="T10" fmla="*/ 143 w 231"/>
                  <a:gd name="T11" fmla="*/ 15 h 218"/>
                  <a:gd name="T12" fmla="*/ 216 w 231"/>
                  <a:gd name="T13" fmla="*/ 141 h 218"/>
                  <a:gd name="T14" fmla="*/ 117 w 231"/>
                  <a:gd name="T15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8">
                    <a:moveTo>
                      <a:pt x="117" y="218"/>
                    </a:moveTo>
                    <a:cubicBezTo>
                      <a:pt x="108" y="218"/>
                      <a:pt x="99" y="216"/>
                      <a:pt x="90" y="214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33" y="199"/>
                      <a:pt x="0" y="142"/>
                      <a:pt x="15" y="87"/>
                    </a:cubicBezTo>
                    <a:cubicBezTo>
                      <a:pt x="30" y="33"/>
                      <a:pt x="86" y="0"/>
                      <a:pt x="141" y="15"/>
                    </a:cubicBezTo>
                    <a:cubicBezTo>
                      <a:pt x="143" y="15"/>
                      <a:pt x="143" y="15"/>
                      <a:pt x="143" y="15"/>
                    </a:cubicBezTo>
                    <a:cubicBezTo>
                      <a:pt x="198" y="30"/>
                      <a:pt x="231" y="86"/>
                      <a:pt x="216" y="141"/>
                    </a:cubicBezTo>
                    <a:cubicBezTo>
                      <a:pt x="204" y="187"/>
                      <a:pt x="162" y="218"/>
                      <a:pt x="117" y="2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311">
                <a:extLst>
                  <a:ext uri="{FF2B5EF4-FFF2-40B4-BE49-F238E27FC236}">
                    <a16:creationId xmlns:a16="http://schemas.microsoft.com/office/drawing/2014/main" id="{E7F5C8E3-F1B2-4C03-AAB0-79F9BD68A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782"/>
                <a:ext cx="58" cy="54"/>
              </a:xfrm>
              <a:custGeom>
                <a:avLst/>
                <a:gdLst>
                  <a:gd name="T0" fmla="*/ 105 w 211"/>
                  <a:gd name="T1" fmla="*/ 197 h 197"/>
                  <a:gd name="T2" fmla="*/ 23 w 211"/>
                  <a:gd name="T3" fmla="*/ 147 h 197"/>
                  <a:gd name="T4" fmla="*/ 63 w 211"/>
                  <a:gd name="T5" fmla="*/ 24 h 197"/>
                  <a:gd name="T6" fmla="*/ 65 w 211"/>
                  <a:gd name="T7" fmla="*/ 23 h 197"/>
                  <a:gd name="T8" fmla="*/ 188 w 211"/>
                  <a:gd name="T9" fmla="*/ 62 h 197"/>
                  <a:gd name="T10" fmla="*/ 149 w 211"/>
                  <a:gd name="T11" fmla="*/ 186 h 197"/>
                  <a:gd name="T12" fmla="*/ 147 w 211"/>
                  <a:gd name="T13" fmla="*/ 187 h 197"/>
                  <a:gd name="T14" fmla="*/ 105 w 211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197">
                    <a:moveTo>
                      <a:pt x="105" y="197"/>
                    </a:moveTo>
                    <a:cubicBezTo>
                      <a:pt x="72" y="197"/>
                      <a:pt x="39" y="179"/>
                      <a:pt x="23" y="147"/>
                    </a:cubicBezTo>
                    <a:cubicBezTo>
                      <a:pt x="0" y="102"/>
                      <a:pt x="18" y="47"/>
                      <a:pt x="63" y="24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110" y="0"/>
                      <a:pt x="165" y="17"/>
                      <a:pt x="188" y="62"/>
                    </a:cubicBezTo>
                    <a:cubicBezTo>
                      <a:pt x="211" y="107"/>
                      <a:pt x="194" y="163"/>
                      <a:pt x="149" y="186"/>
                    </a:cubicBezTo>
                    <a:cubicBezTo>
                      <a:pt x="147" y="187"/>
                      <a:pt x="147" y="187"/>
                      <a:pt x="147" y="187"/>
                    </a:cubicBezTo>
                    <a:cubicBezTo>
                      <a:pt x="133" y="194"/>
                      <a:pt x="119" y="197"/>
                      <a:pt x="105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312">
                <a:extLst>
                  <a:ext uri="{FF2B5EF4-FFF2-40B4-BE49-F238E27FC236}">
                    <a16:creationId xmlns:a16="http://schemas.microsoft.com/office/drawing/2014/main" id="{DDBB50E1-DF52-490F-87AC-52B133C6D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2761"/>
                <a:ext cx="53" cy="50"/>
              </a:xfrm>
              <a:custGeom>
                <a:avLst/>
                <a:gdLst>
                  <a:gd name="T0" fmla="*/ 97 w 191"/>
                  <a:gd name="T1" fmla="*/ 181 h 181"/>
                  <a:gd name="T2" fmla="*/ 74 w 191"/>
                  <a:gd name="T3" fmla="*/ 178 h 181"/>
                  <a:gd name="T4" fmla="*/ 73 w 191"/>
                  <a:gd name="T5" fmla="*/ 177 h 181"/>
                  <a:gd name="T6" fmla="*/ 12 w 191"/>
                  <a:gd name="T7" fmla="*/ 73 h 181"/>
                  <a:gd name="T8" fmla="*/ 117 w 191"/>
                  <a:gd name="T9" fmla="*/ 13 h 181"/>
                  <a:gd name="T10" fmla="*/ 118 w 191"/>
                  <a:gd name="T11" fmla="*/ 13 h 181"/>
                  <a:gd name="T12" fmla="*/ 179 w 191"/>
                  <a:gd name="T13" fmla="*/ 117 h 181"/>
                  <a:gd name="T14" fmla="*/ 97 w 191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1">
                    <a:moveTo>
                      <a:pt x="97" y="181"/>
                    </a:moveTo>
                    <a:cubicBezTo>
                      <a:pt x="89" y="181"/>
                      <a:pt x="82" y="180"/>
                      <a:pt x="74" y="178"/>
                    </a:cubicBezTo>
                    <a:cubicBezTo>
                      <a:pt x="73" y="177"/>
                      <a:pt x="73" y="177"/>
                      <a:pt x="73" y="177"/>
                    </a:cubicBezTo>
                    <a:cubicBezTo>
                      <a:pt x="27" y="165"/>
                      <a:pt x="0" y="118"/>
                      <a:pt x="12" y="73"/>
                    </a:cubicBezTo>
                    <a:cubicBezTo>
                      <a:pt x="24" y="27"/>
                      <a:pt x="71" y="0"/>
                      <a:pt x="117" y="13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64" y="25"/>
                      <a:pt x="191" y="72"/>
                      <a:pt x="179" y="117"/>
                    </a:cubicBezTo>
                    <a:cubicBezTo>
                      <a:pt x="169" y="155"/>
                      <a:pt x="134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313">
                <a:extLst>
                  <a:ext uri="{FF2B5EF4-FFF2-40B4-BE49-F238E27FC236}">
                    <a16:creationId xmlns:a16="http://schemas.microsoft.com/office/drawing/2014/main" id="{2E089F0D-C744-4B4E-A2D2-7DA7F16C9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2721"/>
                <a:ext cx="40" cy="37"/>
              </a:xfrm>
              <a:custGeom>
                <a:avLst/>
                <a:gdLst>
                  <a:gd name="T0" fmla="*/ 71 w 143"/>
                  <a:gd name="T1" fmla="*/ 134 h 134"/>
                  <a:gd name="T2" fmla="*/ 16 w 143"/>
                  <a:gd name="T3" fmla="*/ 100 h 134"/>
                  <a:gd name="T4" fmla="*/ 43 w 143"/>
                  <a:gd name="T5" fmla="*/ 16 h 134"/>
                  <a:gd name="T6" fmla="*/ 44 w 143"/>
                  <a:gd name="T7" fmla="*/ 16 h 134"/>
                  <a:gd name="T8" fmla="*/ 128 w 143"/>
                  <a:gd name="T9" fmla="*/ 42 h 134"/>
                  <a:gd name="T10" fmla="*/ 101 w 143"/>
                  <a:gd name="T11" fmla="*/ 126 h 134"/>
                  <a:gd name="T12" fmla="*/ 100 w 143"/>
                  <a:gd name="T13" fmla="*/ 127 h 134"/>
                  <a:gd name="T14" fmla="*/ 71 w 143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4">
                    <a:moveTo>
                      <a:pt x="71" y="134"/>
                    </a:moveTo>
                    <a:cubicBezTo>
                      <a:pt x="49" y="134"/>
                      <a:pt x="27" y="122"/>
                      <a:pt x="16" y="100"/>
                    </a:cubicBezTo>
                    <a:cubicBezTo>
                      <a:pt x="0" y="70"/>
                      <a:pt x="12" y="32"/>
                      <a:pt x="43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74" y="0"/>
                      <a:pt x="112" y="12"/>
                      <a:pt x="128" y="42"/>
                    </a:cubicBezTo>
                    <a:cubicBezTo>
                      <a:pt x="143" y="73"/>
                      <a:pt x="131" y="110"/>
                      <a:pt x="101" y="126"/>
                    </a:cubicBezTo>
                    <a:cubicBezTo>
                      <a:pt x="100" y="127"/>
                      <a:pt x="100" y="127"/>
                      <a:pt x="100" y="127"/>
                    </a:cubicBezTo>
                    <a:cubicBezTo>
                      <a:pt x="91" y="132"/>
                      <a:pt x="8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314">
                <a:extLst>
                  <a:ext uri="{FF2B5EF4-FFF2-40B4-BE49-F238E27FC236}">
                    <a16:creationId xmlns:a16="http://schemas.microsoft.com/office/drawing/2014/main" id="{DEDA349A-8F28-42ED-A3FB-54C340B72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691"/>
                <a:ext cx="48" cy="45"/>
              </a:xfrm>
              <a:custGeom>
                <a:avLst/>
                <a:gdLst>
                  <a:gd name="T0" fmla="*/ 88 w 174"/>
                  <a:gd name="T1" fmla="*/ 163 h 163"/>
                  <a:gd name="T2" fmla="*/ 43 w 174"/>
                  <a:gd name="T3" fmla="*/ 149 h 163"/>
                  <a:gd name="T4" fmla="*/ 42 w 174"/>
                  <a:gd name="T5" fmla="*/ 147 h 163"/>
                  <a:gd name="T6" fmla="*/ 25 w 174"/>
                  <a:gd name="T7" fmla="*/ 41 h 163"/>
                  <a:gd name="T8" fmla="*/ 131 w 174"/>
                  <a:gd name="T9" fmla="*/ 25 h 163"/>
                  <a:gd name="T10" fmla="*/ 133 w 174"/>
                  <a:gd name="T11" fmla="*/ 26 h 163"/>
                  <a:gd name="T12" fmla="*/ 149 w 174"/>
                  <a:gd name="T13" fmla="*/ 132 h 163"/>
                  <a:gd name="T14" fmla="*/ 88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8" y="163"/>
                    </a:moveTo>
                    <a:cubicBezTo>
                      <a:pt x="72" y="163"/>
                      <a:pt x="57" y="158"/>
                      <a:pt x="43" y="149"/>
                    </a:cubicBezTo>
                    <a:cubicBezTo>
                      <a:pt x="42" y="147"/>
                      <a:pt x="42" y="147"/>
                      <a:pt x="42" y="147"/>
                    </a:cubicBezTo>
                    <a:cubicBezTo>
                      <a:pt x="8" y="123"/>
                      <a:pt x="0" y="75"/>
                      <a:pt x="25" y="41"/>
                    </a:cubicBezTo>
                    <a:cubicBezTo>
                      <a:pt x="50" y="7"/>
                      <a:pt x="97" y="0"/>
                      <a:pt x="131" y="25"/>
                    </a:cubicBezTo>
                    <a:cubicBezTo>
                      <a:pt x="133" y="26"/>
                      <a:pt x="133" y="26"/>
                      <a:pt x="133" y="26"/>
                    </a:cubicBezTo>
                    <a:cubicBezTo>
                      <a:pt x="167" y="51"/>
                      <a:pt x="174" y="98"/>
                      <a:pt x="149" y="132"/>
                    </a:cubicBezTo>
                    <a:cubicBezTo>
                      <a:pt x="134" y="152"/>
                      <a:pt x="111" y="163"/>
                      <a:pt x="88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315">
                <a:extLst>
                  <a:ext uri="{FF2B5EF4-FFF2-40B4-BE49-F238E27FC236}">
                    <a16:creationId xmlns:a16="http://schemas.microsoft.com/office/drawing/2014/main" id="{CE3F20D5-AAD4-421B-AE99-836132FEB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643"/>
                <a:ext cx="58" cy="53"/>
              </a:xfrm>
              <a:custGeom>
                <a:avLst/>
                <a:gdLst>
                  <a:gd name="T0" fmla="*/ 103 w 208"/>
                  <a:gd name="T1" fmla="*/ 193 h 193"/>
                  <a:gd name="T2" fmla="*/ 23 w 208"/>
                  <a:gd name="T3" fmla="*/ 145 h 193"/>
                  <a:gd name="T4" fmla="*/ 62 w 208"/>
                  <a:gd name="T5" fmla="*/ 23 h 193"/>
                  <a:gd name="T6" fmla="*/ 64 w 208"/>
                  <a:gd name="T7" fmla="*/ 23 h 193"/>
                  <a:gd name="T8" fmla="*/ 185 w 208"/>
                  <a:gd name="T9" fmla="*/ 61 h 193"/>
                  <a:gd name="T10" fmla="*/ 146 w 208"/>
                  <a:gd name="T11" fmla="*/ 182 h 193"/>
                  <a:gd name="T12" fmla="*/ 144 w 208"/>
                  <a:gd name="T13" fmla="*/ 183 h 193"/>
                  <a:gd name="T14" fmla="*/ 103 w 208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3">
                    <a:moveTo>
                      <a:pt x="103" y="193"/>
                    </a:moveTo>
                    <a:cubicBezTo>
                      <a:pt x="71" y="193"/>
                      <a:pt x="39" y="176"/>
                      <a:pt x="23" y="145"/>
                    </a:cubicBezTo>
                    <a:cubicBezTo>
                      <a:pt x="0" y="101"/>
                      <a:pt x="18" y="46"/>
                      <a:pt x="62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108" y="0"/>
                      <a:pt x="162" y="17"/>
                      <a:pt x="185" y="61"/>
                    </a:cubicBezTo>
                    <a:cubicBezTo>
                      <a:pt x="208" y="105"/>
                      <a:pt x="190" y="160"/>
                      <a:pt x="146" y="182"/>
                    </a:cubicBezTo>
                    <a:cubicBezTo>
                      <a:pt x="144" y="183"/>
                      <a:pt x="144" y="183"/>
                      <a:pt x="144" y="183"/>
                    </a:cubicBezTo>
                    <a:cubicBezTo>
                      <a:pt x="131" y="190"/>
                      <a:pt x="117" y="193"/>
                      <a:pt x="103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316">
                <a:extLst>
                  <a:ext uri="{FF2B5EF4-FFF2-40B4-BE49-F238E27FC236}">
                    <a16:creationId xmlns:a16="http://schemas.microsoft.com/office/drawing/2014/main" id="{850ECF44-2463-42C5-9653-62F776AEB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605"/>
                <a:ext cx="41" cy="38"/>
              </a:xfrm>
              <a:custGeom>
                <a:avLst/>
                <a:gdLst>
                  <a:gd name="T0" fmla="*/ 74 w 148"/>
                  <a:gd name="T1" fmla="*/ 139 h 139"/>
                  <a:gd name="T2" fmla="*/ 36 w 148"/>
                  <a:gd name="T3" fmla="*/ 127 h 139"/>
                  <a:gd name="T4" fmla="*/ 35 w 148"/>
                  <a:gd name="T5" fmla="*/ 126 h 139"/>
                  <a:gd name="T6" fmla="*/ 21 w 148"/>
                  <a:gd name="T7" fmla="*/ 35 h 139"/>
                  <a:gd name="T8" fmla="*/ 111 w 148"/>
                  <a:gd name="T9" fmla="*/ 21 h 139"/>
                  <a:gd name="T10" fmla="*/ 112 w 148"/>
                  <a:gd name="T11" fmla="*/ 22 h 139"/>
                  <a:gd name="T12" fmla="*/ 126 w 148"/>
                  <a:gd name="T13" fmla="*/ 113 h 139"/>
                  <a:gd name="T14" fmla="*/ 74 w 148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39">
                    <a:moveTo>
                      <a:pt x="74" y="139"/>
                    </a:moveTo>
                    <a:cubicBezTo>
                      <a:pt x="61" y="139"/>
                      <a:pt x="47" y="135"/>
                      <a:pt x="36" y="127"/>
                    </a:cubicBezTo>
                    <a:cubicBezTo>
                      <a:pt x="35" y="126"/>
                      <a:pt x="35" y="126"/>
                      <a:pt x="35" y="126"/>
                    </a:cubicBezTo>
                    <a:cubicBezTo>
                      <a:pt x="6" y="105"/>
                      <a:pt x="0" y="64"/>
                      <a:pt x="21" y="35"/>
                    </a:cubicBezTo>
                    <a:cubicBezTo>
                      <a:pt x="42" y="7"/>
                      <a:pt x="82" y="0"/>
                      <a:pt x="111" y="21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41" y="43"/>
                      <a:pt x="148" y="84"/>
                      <a:pt x="126" y="113"/>
                    </a:cubicBezTo>
                    <a:cubicBezTo>
                      <a:pt x="114" y="130"/>
                      <a:pt x="94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317">
                <a:extLst>
                  <a:ext uri="{FF2B5EF4-FFF2-40B4-BE49-F238E27FC236}">
                    <a16:creationId xmlns:a16="http://schemas.microsoft.com/office/drawing/2014/main" id="{1E46B952-0801-48BC-A4D5-0376930CE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2542"/>
                <a:ext cx="51" cy="48"/>
              </a:xfrm>
              <a:custGeom>
                <a:avLst/>
                <a:gdLst>
                  <a:gd name="T0" fmla="*/ 91 w 183"/>
                  <a:gd name="T1" fmla="*/ 174 h 174"/>
                  <a:gd name="T2" fmla="*/ 37 w 183"/>
                  <a:gd name="T3" fmla="*/ 154 h 174"/>
                  <a:gd name="T4" fmla="*/ 30 w 183"/>
                  <a:gd name="T5" fmla="*/ 38 h 174"/>
                  <a:gd name="T6" fmla="*/ 31 w 183"/>
                  <a:gd name="T7" fmla="*/ 37 h 174"/>
                  <a:gd name="T8" fmla="*/ 146 w 183"/>
                  <a:gd name="T9" fmla="*/ 30 h 174"/>
                  <a:gd name="T10" fmla="*/ 153 w 183"/>
                  <a:gd name="T11" fmla="*/ 145 h 174"/>
                  <a:gd name="T12" fmla="*/ 152 w 183"/>
                  <a:gd name="T13" fmla="*/ 147 h 174"/>
                  <a:gd name="T14" fmla="*/ 91 w 183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4">
                    <a:moveTo>
                      <a:pt x="91" y="174"/>
                    </a:moveTo>
                    <a:cubicBezTo>
                      <a:pt x="71" y="174"/>
                      <a:pt x="52" y="167"/>
                      <a:pt x="37" y="154"/>
                    </a:cubicBezTo>
                    <a:cubicBezTo>
                      <a:pt x="3" y="124"/>
                      <a:pt x="0" y="72"/>
                      <a:pt x="30" y="3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61" y="3"/>
                      <a:pt x="112" y="0"/>
                      <a:pt x="146" y="30"/>
                    </a:cubicBezTo>
                    <a:cubicBezTo>
                      <a:pt x="180" y="60"/>
                      <a:pt x="183" y="112"/>
                      <a:pt x="153" y="145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36" y="165"/>
                      <a:pt x="113" y="174"/>
                      <a:pt x="91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318">
                <a:extLst>
                  <a:ext uri="{FF2B5EF4-FFF2-40B4-BE49-F238E27FC236}">
                    <a16:creationId xmlns:a16="http://schemas.microsoft.com/office/drawing/2014/main" id="{2A8C8CF2-03AB-462A-A83A-3C3A934B7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2511"/>
                <a:ext cx="40" cy="38"/>
              </a:xfrm>
              <a:custGeom>
                <a:avLst/>
                <a:gdLst>
                  <a:gd name="T0" fmla="*/ 74 w 147"/>
                  <a:gd name="T1" fmla="*/ 138 h 138"/>
                  <a:gd name="T2" fmla="*/ 20 w 147"/>
                  <a:gd name="T3" fmla="*/ 108 h 138"/>
                  <a:gd name="T4" fmla="*/ 19 w 147"/>
                  <a:gd name="T5" fmla="*/ 107 h 138"/>
                  <a:gd name="T6" fmla="*/ 39 w 147"/>
                  <a:gd name="T7" fmla="*/ 19 h 138"/>
                  <a:gd name="T8" fmla="*/ 127 w 147"/>
                  <a:gd name="T9" fmla="*/ 38 h 138"/>
                  <a:gd name="T10" fmla="*/ 128 w 147"/>
                  <a:gd name="T11" fmla="*/ 39 h 138"/>
                  <a:gd name="T12" fmla="*/ 108 w 147"/>
                  <a:gd name="T13" fmla="*/ 128 h 138"/>
                  <a:gd name="T14" fmla="*/ 74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4" y="138"/>
                    </a:moveTo>
                    <a:cubicBezTo>
                      <a:pt x="53" y="138"/>
                      <a:pt x="32" y="127"/>
                      <a:pt x="20" y="108"/>
                    </a:cubicBezTo>
                    <a:cubicBezTo>
                      <a:pt x="19" y="107"/>
                      <a:pt x="19" y="107"/>
                      <a:pt x="19" y="107"/>
                    </a:cubicBezTo>
                    <a:cubicBezTo>
                      <a:pt x="0" y="77"/>
                      <a:pt x="9" y="38"/>
                      <a:pt x="39" y="19"/>
                    </a:cubicBezTo>
                    <a:cubicBezTo>
                      <a:pt x="68" y="0"/>
                      <a:pt x="108" y="9"/>
                      <a:pt x="127" y="38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47" y="69"/>
                      <a:pt x="138" y="109"/>
                      <a:pt x="108" y="128"/>
                    </a:cubicBezTo>
                    <a:cubicBezTo>
                      <a:pt x="98" y="134"/>
                      <a:pt x="86" y="138"/>
                      <a:pt x="74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319">
                <a:extLst>
                  <a:ext uri="{FF2B5EF4-FFF2-40B4-BE49-F238E27FC236}">
                    <a16:creationId xmlns:a16="http://schemas.microsoft.com/office/drawing/2014/main" id="{3177EA87-9691-4AF1-B3BC-0450DE020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432"/>
                <a:ext cx="44" cy="42"/>
              </a:xfrm>
              <a:custGeom>
                <a:avLst/>
                <a:gdLst>
                  <a:gd name="T0" fmla="*/ 80 w 160"/>
                  <a:gd name="T1" fmla="*/ 152 h 152"/>
                  <a:gd name="T2" fmla="*/ 33 w 160"/>
                  <a:gd name="T3" fmla="*/ 134 h 152"/>
                  <a:gd name="T4" fmla="*/ 26 w 160"/>
                  <a:gd name="T5" fmla="*/ 34 h 152"/>
                  <a:gd name="T6" fmla="*/ 28 w 160"/>
                  <a:gd name="T7" fmla="*/ 32 h 152"/>
                  <a:gd name="T8" fmla="*/ 128 w 160"/>
                  <a:gd name="T9" fmla="*/ 26 h 152"/>
                  <a:gd name="T10" fmla="*/ 134 w 160"/>
                  <a:gd name="T11" fmla="*/ 127 h 152"/>
                  <a:gd name="T12" fmla="*/ 133 w 160"/>
                  <a:gd name="T13" fmla="*/ 128 h 152"/>
                  <a:gd name="T14" fmla="*/ 80 w 160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2">
                    <a:moveTo>
                      <a:pt x="80" y="152"/>
                    </a:moveTo>
                    <a:cubicBezTo>
                      <a:pt x="63" y="152"/>
                      <a:pt x="46" y="146"/>
                      <a:pt x="33" y="134"/>
                    </a:cubicBezTo>
                    <a:cubicBezTo>
                      <a:pt x="3" y="108"/>
                      <a:pt x="0" y="63"/>
                      <a:pt x="26" y="34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53" y="3"/>
                      <a:pt x="99" y="0"/>
                      <a:pt x="128" y="26"/>
                    </a:cubicBezTo>
                    <a:cubicBezTo>
                      <a:pt x="158" y="52"/>
                      <a:pt x="160" y="97"/>
                      <a:pt x="134" y="127"/>
                    </a:cubicBezTo>
                    <a:cubicBezTo>
                      <a:pt x="133" y="128"/>
                      <a:pt x="133" y="128"/>
                      <a:pt x="133" y="128"/>
                    </a:cubicBezTo>
                    <a:cubicBezTo>
                      <a:pt x="119" y="144"/>
                      <a:pt x="100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320">
                <a:extLst>
                  <a:ext uri="{FF2B5EF4-FFF2-40B4-BE49-F238E27FC236}">
                    <a16:creationId xmlns:a16="http://schemas.microsoft.com/office/drawing/2014/main" id="{945EC2A1-129F-4190-8CF3-9676FC044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2373"/>
                <a:ext cx="60" cy="56"/>
              </a:xfrm>
              <a:custGeom>
                <a:avLst/>
                <a:gdLst>
                  <a:gd name="T0" fmla="*/ 109 w 217"/>
                  <a:gd name="T1" fmla="*/ 204 h 204"/>
                  <a:gd name="T2" fmla="*/ 29 w 217"/>
                  <a:gd name="T3" fmla="*/ 160 h 204"/>
                  <a:gd name="T4" fmla="*/ 28 w 217"/>
                  <a:gd name="T5" fmla="*/ 158 h 204"/>
                  <a:gd name="T6" fmla="*/ 57 w 217"/>
                  <a:gd name="T7" fmla="*/ 28 h 204"/>
                  <a:gd name="T8" fmla="*/ 187 w 217"/>
                  <a:gd name="T9" fmla="*/ 56 h 204"/>
                  <a:gd name="T10" fmla="*/ 188 w 217"/>
                  <a:gd name="T11" fmla="*/ 58 h 204"/>
                  <a:gd name="T12" fmla="*/ 160 w 217"/>
                  <a:gd name="T13" fmla="*/ 189 h 204"/>
                  <a:gd name="T14" fmla="*/ 109 w 217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4">
                    <a:moveTo>
                      <a:pt x="109" y="204"/>
                    </a:moveTo>
                    <a:cubicBezTo>
                      <a:pt x="78" y="204"/>
                      <a:pt x="47" y="189"/>
                      <a:pt x="29" y="160"/>
                    </a:cubicBezTo>
                    <a:cubicBezTo>
                      <a:pt x="28" y="158"/>
                      <a:pt x="28" y="158"/>
                      <a:pt x="28" y="158"/>
                    </a:cubicBezTo>
                    <a:cubicBezTo>
                      <a:pt x="0" y="115"/>
                      <a:pt x="13" y="56"/>
                      <a:pt x="57" y="28"/>
                    </a:cubicBezTo>
                    <a:cubicBezTo>
                      <a:pt x="100" y="0"/>
                      <a:pt x="159" y="13"/>
                      <a:pt x="187" y="56"/>
                    </a:cubicBezTo>
                    <a:cubicBezTo>
                      <a:pt x="188" y="58"/>
                      <a:pt x="188" y="58"/>
                      <a:pt x="188" y="58"/>
                    </a:cubicBezTo>
                    <a:cubicBezTo>
                      <a:pt x="217" y="102"/>
                      <a:pt x="204" y="161"/>
                      <a:pt x="160" y="189"/>
                    </a:cubicBezTo>
                    <a:cubicBezTo>
                      <a:pt x="144" y="199"/>
                      <a:pt x="126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321">
                <a:extLst>
                  <a:ext uri="{FF2B5EF4-FFF2-40B4-BE49-F238E27FC236}">
                    <a16:creationId xmlns:a16="http://schemas.microsoft.com/office/drawing/2014/main" id="{F482D6D3-32B6-4DEA-9A8B-D8EFAD2FA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311"/>
                <a:ext cx="45" cy="42"/>
              </a:xfrm>
              <a:custGeom>
                <a:avLst/>
                <a:gdLst>
                  <a:gd name="T0" fmla="*/ 81 w 161"/>
                  <a:gd name="T1" fmla="*/ 153 h 153"/>
                  <a:gd name="T2" fmla="*/ 56 w 161"/>
                  <a:gd name="T3" fmla="*/ 149 h 153"/>
                  <a:gd name="T4" fmla="*/ 14 w 161"/>
                  <a:gd name="T5" fmla="*/ 57 h 153"/>
                  <a:gd name="T6" fmla="*/ 14 w 161"/>
                  <a:gd name="T7" fmla="*/ 56 h 153"/>
                  <a:gd name="T8" fmla="*/ 106 w 161"/>
                  <a:gd name="T9" fmla="*/ 14 h 153"/>
                  <a:gd name="T10" fmla="*/ 148 w 161"/>
                  <a:gd name="T11" fmla="*/ 105 h 153"/>
                  <a:gd name="T12" fmla="*/ 147 w 161"/>
                  <a:gd name="T13" fmla="*/ 10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72" y="153"/>
                      <a:pt x="64" y="152"/>
                      <a:pt x="56" y="149"/>
                    </a:cubicBezTo>
                    <a:cubicBezTo>
                      <a:pt x="19" y="135"/>
                      <a:pt x="0" y="94"/>
                      <a:pt x="14" y="57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28" y="19"/>
                      <a:pt x="69" y="0"/>
                      <a:pt x="106" y="14"/>
                    </a:cubicBezTo>
                    <a:cubicBezTo>
                      <a:pt x="143" y="27"/>
                      <a:pt x="161" y="68"/>
                      <a:pt x="148" y="105"/>
                    </a:cubicBezTo>
                    <a:cubicBezTo>
                      <a:pt x="147" y="106"/>
                      <a:pt x="147" y="106"/>
                      <a:pt x="147" y="106"/>
                    </a:cubicBezTo>
                    <a:cubicBezTo>
                      <a:pt x="137" y="135"/>
                      <a:pt x="110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322">
                <a:extLst>
                  <a:ext uri="{FF2B5EF4-FFF2-40B4-BE49-F238E27FC236}">
                    <a16:creationId xmlns:a16="http://schemas.microsoft.com/office/drawing/2014/main" id="{E2E16527-FE31-4527-A0FB-FFCBBB086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247"/>
                <a:ext cx="55" cy="52"/>
              </a:xfrm>
              <a:custGeom>
                <a:avLst/>
                <a:gdLst>
                  <a:gd name="T0" fmla="*/ 100 w 199"/>
                  <a:gd name="T1" fmla="*/ 187 h 187"/>
                  <a:gd name="T2" fmla="*/ 27 w 199"/>
                  <a:gd name="T3" fmla="*/ 147 h 187"/>
                  <a:gd name="T4" fmla="*/ 26 w 199"/>
                  <a:gd name="T5" fmla="*/ 145 h 187"/>
                  <a:gd name="T6" fmla="*/ 52 w 199"/>
                  <a:gd name="T7" fmla="*/ 25 h 187"/>
                  <a:gd name="T8" fmla="*/ 173 w 199"/>
                  <a:gd name="T9" fmla="*/ 52 h 187"/>
                  <a:gd name="T10" fmla="*/ 174 w 199"/>
                  <a:gd name="T11" fmla="*/ 54 h 187"/>
                  <a:gd name="T12" fmla="*/ 147 w 199"/>
                  <a:gd name="T13" fmla="*/ 174 h 187"/>
                  <a:gd name="T14" fmla="*/ 100 w 199"/>
                  <a:gd name="T15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9" h="187">
                    <a:moveTo>
                      <a:pt x="100" y="187"/>
                    </a:moveTo>
                    <a:cubicBezTo>
                      <a:pt x="72" y="187"/>
                      <a:pt x="44" y="173"/>
                      <a:pt x="27" y="147"/>
                    </a:cubicBezTo>
                    <a:cubicBezTo>
                      <a:pt x="26" y="145"/>
                      <a:pt x="26" y="145"/>
                      <a:pt x="26" y="145"/>
                    </a:cubicBezTo>
                    <a:cubicBezTo>
                      <a:pt x="0" y="105"/>
                      <a:pt x="12" y="51"/>
                      <a:pt x="52" y="25"/>
                    </a:cubicBezTo>
                    <a:cubicBezTo>
                      <a:pt x="93" y="0"/>
                      <a:pt x="147" y="12"/>
                      <a:pt x="173" y="52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99" y="94"/>
                      <a:pt x="188" y="148"/>
                      <a:pt x="147" y="174"/>
                    </a:cubicBezTo>
                    <a:cubicBezTo>
                      <a:pt x="133" y="183"/>
                      <a:pt x="116" y="187"/>
                      <a:pt x="100" y="1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323">
                <a:extLst>
                  <a:ext uri="{FF2B5EF4-FFF2-40B4-BE49-F238E27FC236}">
                    <a16:creationId xmlns:a16="http://schemas.microsoft.com/office/drawing/2014/main" id="{99E57A4E-4B1B-44A8-A8EF-B1E0B0A79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172"/>
                <a:ext cx="38" cy="36"/>
              </a:xfrm>
              <a:custGeom>
                <a:avLst/>
                <a:gdLst>
                  <a:gd name="T0" fmla="*/ 69 w 139"/>
                  <a:gd name="T1" fmla="*/ 132 h 132"/>
                  <a:gd name="T2" fmla="*/ 48 w 139"/>
                  <a:gd name="T3" fmla="*/ 128 h 132"/>
                  <a:gd name="T4" fmla="*/ 12 w 139"/>
                  <a:gd name="T5" fmla="*/ 49 h 132"/>
                  <a:gd name="T6" fmla="*/ 12 w 139"/>
                  <a:gd name="T7" fmla="*/ 48 h 132"/>
                  <a:gd name="T8" fmla="*/ 91 w 139"/>
                  <a:gd name="T9" fmla="*/ 12 h 132"/>
                  <a:gd name="T10" fmla="*/ 127 w 139"/>
                  <a:gd name="T11" fmla="*/ 90 h 132"/>
                  <a:gd name="T12" fmla="*/ 127 w 139"/>
                  <a:gd name="T13" fmla="*/ 92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62" y="132"/>
                      <a:pt x="55" y="130"/>
                      <a:pt x="48" y="128"/>
                    </a:cubicBezTo>
                    <a:cubicBezTo>
                      <a:pt x="16" y="116"/>
                      <a:pt x="0" y="81"/>
                      <a:pt x="12" y="49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24" y="16"/>
                      <a:pt x="59" y="0"/>
                      <a:pt x="91" y="12"/>
                    </a:cubicBezTo>
                    <a:cubicBezTo>
                      <a:pt x="123" y="23"/>
                      <a:pt x="139" y="59"/>
                      <a:pt x="127" y="90"/>
                    </a:cubicBezTo>
                    <a:cubicBezTo>
                      <a:pt x="127" y="92"/>
                      <a:pt x="127" y="92"/>
                      <a:pt x="127" y="92"/>
                    </a:cubicBezTo>
                    <a:cubicBezTo>
                      <a:pt x="118" y="116"/>
                      <a:pt x="94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324">
                <a:extLst>
                  <a:ext uri="{FF2B5EF4-FFF2-40B4-BE49-F238E27FC236}">
                    <a16:creationId xmlns:a16="http://schemas.microsoft.com/office/drawing/2014/main" id="{16283E26-EB60-48D4-AC78-4C8B59185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2118"/>
                <a:ext cx="32" cy="31"/>
              </a:xfrm>
              <a:custGeom>
                <a:avLst/>
                <a:gdLst>
                  <a:gd name="T0" fmla="*/ 59 w 117"/>
                  <a:gd name="T1" fmla="*/ 113 h 113"/>
                  <a:gd name="T2" fmla="*/ 6 w 117"/>
                  <a:gd name="T3" fmla="*/ 70 h 113"/>
                  <a:gd name="T4" fmla="*/ 6 w 117"/>
                  <a:gd name="T5" fmla="*/ 69 h 113"/>
                  <a:gd name="T6" fmla="*/ 48 w 117"/>
                  <a:gd name="T7" fmla="*/ 6 h 113"/>
                  <a:gd name="T8" fmla="*/ 111 w 117"/>
                  <a:gd name="T9" fmla="*/ 48 h 113"/>
                  <a:gd name="T10" fmla="*/ 111 w 117"/>
                  <a:gd name="T11" fmla="*/ 49 h 113"/>
                  <a:gd name="T12" fmla="*/ 69 w 117"/>
                  <a:gd name="T13" fmla="*/ 112 h 113"/>
                  <a:gd name="T14" fmla="*/ 59 w 117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3">
                    <a:moveTo>
                      <a:pt x="59" y="113"/>
                    </a:moveTo>
                    <a:cubicBezTo>
                      <a:pt x="34" y="113"/>
                      <a:pt x="11" y="96"/>
                      <a:pt x="6" y="70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0" y="40"/>
                      <a:pt x="19" y="12"/>
                      <a:pt x="48" y="6"/>
                    </a:cubicBezTo>
                    <a:cubicBezTo>
                      <a:pt x="77" y="0"/>
                      <a:pt x="105" y="19"/>
                      <a:pt x="111" y="48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17" y="78"/>
                      <a:pt x="99" y="106"/>
                      <a:pt x="69" y="112"/>
                    </a:cubicBezTo>
                    <a:cubicBezTo>
                      <a:pt x="66" y="113"/>
                      <a:pt x="62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325">
                <a:extLst>
                  <a:ext uri="{FF2B5EF4-FFF2-40B4-BE49-F238E27FC236}">
                    <a16:creationId xmlns:a16="http://schemas.microsoft.com/office/drawing/2014/main" id="{5FDEBF9F-9A0E-434C-BD3E-E15C63D1C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018"/>
                <a:ext cx="60" cy="57"/>
              </a:xfrm>
              <a:custGeom>
                <a:avLst/>
                <a:gdLst>
                  <a:gd name="T0" fmla="*/ 108 w 217"/>
                  <a:gd name="T1" fmla="*/ 206 h 206"/>
                  <a:gd name="T2" fmla="*/ 75 w 217"/>
                  <a:gd name="T3" fmla="*/ 200 h 206"/>
                  <a:gd name="T4" fmla="*/ 18 w 217"/>
                  <a:gd name="T5" fmla="*/ 77 h 206"/>
                  <a:gd name="T6" fmla="*/ 19 w 217"/>
                  <a:gd name="T7" fmla="*/ 75 h 206"/>
                  <a:gd name="T8" fmla="*/ 142 w 217"/>
                  <a:gd name="T9" fmla="*/ 18 h 206"/>
                  <a:gd name="T10" fmla="*/ 198 w 217"/>
                  <a:gd name="T11" fmla="*/ 141 h 206"/>
                  <a:gd name="T12" fmla="*/ 198 w 217"/>
                  <a:gd name="T13" fmla="*/ 144 h 206"/>
                  <a:gd name="T14" fmla="*/ 108 w 217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6">
                    <a:moveTo>
                      <a:pt x="108" y="206"/>
                    </a:moveTo>
                    <a:cubicBezTo>
                      <a:pt x="97" y="206"/>
                      <a:pt x="86" y="204"/>
                      <a:pt x="75" y="200"/>
                    </a:cubicBezTo>
                    <a:cubicBezTo>
                      <a:pt x="25" y="182"/>
                      <a:pt x="0" y="126"/>
                      <a:pt x="18" y="77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37" y="25"/>
                      <a:pt x="92" y="0"/>
                      <a:pt x="142" y="18"/>
                    </a:cubicBezTo>
                    <a:cubicBezTo>
                      <a:pt x="191" y="37"/>
                      <a:pt x="217" y="92"/>
                      <a:pt x="198" y="141"/>
                    </a:cubicBezTo>
                    <a:cubicBezTo>
                      <a:pt x="198" y="144"/>
                      <a:pt x="198" y="144"/>
                      <a:pt x="198" y="144"/>
                    </a:cubicBezTo>
                    <a:cubicBezTo>
                      <a:pt x="183" y="182"/>
                      <a:pt x="147" y="206"/>
                      <a:pt x="108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326">
                <a:extLst>
                  <a:ext uri="{FF2B5EF4-FFF2-40B4-BE49-F238E27FC236}">
                    <a16:creationId xmlns:a16="http://schemas.microsoft.com/office/drawing/2014/main" id="{A7775AF3-E53F-49BB-8E95-72CF57E00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1967"/>
                <a:ext cx="37" cy="35"/>
              </a:xfrm>
              <a:custGeom>
                <a:avLst/>
                <a:gdLst>
                  <a:gd name="T0" fmla="*/ 66 w 131"/>
                  <a:gd name="T1" fmla="*/ 127 h 127"/>
                  <a:gd name="T2" fmla="*/ 7 w 131"/>
                  <a:gd name="T3" fmla="*/ 79 h 127"/>
                  <a:gd name="T4" fmla="*/ 7 w 131"/>
                  <a:gd name="T5" fmla="*/ 78 h 127"/>
                  <a:gd name="T6" fmla="*/ 53 w 131"/>
                  <a:gd name="T7" fmla="*/ 7 h 127"/>
                  <a:gd name="T8" fmla="*/ 124 w 131"/>
                  <a:gd name="T9" fmla="*/ 54 h 127"/>
                  <a:gd name="T10" fmla="*/ 124 w 131"/>
                  <a:gd name="T11" fmla="*/ 55 h 127"/>
                  <a:gd name="T12" fmla="*/ 78 w 131"/>
                  <a:gd name="T13" fmla="*/ 126 h 127"/>
                  <a:gd name="T14" fmla="*/ 66 w 131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7">
                    <a:moveTo>
                      <a:pt x="66" y="127"/>
                    </a:moveTo>
                    <a:cubicBezTo>
                      <a:pt x="38" y="127"/>
                      <a:pt x="13" y="107"/>
                      <a:pt x="7" y="79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0" y="45"/>
                      <a:pt x="21" y="14"/>
                      <a:pt x="53" y="7"/>
                    </a:cubicBezTo>
                    <a:cubicBezTo>
                      <a:pt x="86" y="0"/>
                      <a:pt x="117" y="21"/>
                      <a:pt x="124" y="54"/>
                    </a:cubicBezTo>
                    <a:cubicBezTo>
                      <a:pt x="124" y="55"/>
                      <a:pt x="124" y="55"/>
                      <a:pt x="124" y="55"/>
                    </a:cubicBezTo>
                    <a:cubicBezTo>
                      <a:pt x="131" y="88"/>
                      <a:pt x="110" y="119"/>
                      <a:pt x="78" y="126"/>
                    </a:cubicBezTo>
                    <a:cubicBezTo>
                      <a:pt x="74" y="127"/>
                      <a:pt x="70" y="127"/>
                      <a:pt x="66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327">
                <a:extLst>
                  <a:ext uri="{FF2B5EF4-FFF2-40B4-BE49-F238E27FC236}">
                    <a16:creationId xmlns:a16="http://schemas.microsoft.com/office/drawing/2014/main" id="{0FE5CDD0-73F4-4C54-BA4A-6B95C99B5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1880"/>
                <a:ext cx="37" cy="38"/>
              </a:xfrm>
              <a:custGeom>
                <a:avLst/>
                <a:gdLst>
                  <a:gd name="T0" fmla="*/ 68 w 135"/>
                  <a:gd name="T1" fmla="*/ 135 h 135"/>
                  <a:gd name="T2" fmla="*/ 1 w 135"/>
                  <a:gd name="T3" fmla="*/ 70 h 135"/>
                  <a:gd name="T4" fmla="*/ 1 w 135"/>
                  <a:gd name="T5" fmla="*/ 68 h 135"/>
                  <a:gd name="T6" fmla="*/ 67 w 135"/>
                  <a:gd name="T7" fmla="*/ 0 h 135"/>
                  <a:gd name="T8" fmla="*/ 135 w 135"/>
                  <a:gd name="T9" fmla="*/ 66 h 135"/>
                  <a:gd name="T10" fmla="*/ 135 w 135"/>
                  <a:gd name="T11" fmla="*/ 67 h 135"/>
                  <a:gd name="T12" fmla="*/ 69 w 135"/>
                  <a:gd name="T13" fmla="*/ 135 h 135"/>
                  <a:gd name="T14" fmla="*/ 68 w 135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5">
                    <a:moveTo>
                      <a:pt x="68" y="135"/>
                    </a:moveTo>
                    <a:cubicBezTo>
                      <a:pt x="31" y="135"/>
                      <a:pt x="1" y="106"/>
                      <a:pt x="1" y="70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0" y="31"/>
                      <a:pt x="30" y="1"/>
                      <a:pt x="67" y="0"/>
                    </a:cubicBezTo>
                    <a:cubicBezTo>
                      <a:pt x="104" y="0"/>
                      <a:pt x="134" y="29"/>
                      <a:pt x="135" y="66"/>
                    </a:cubicBezTo>
                    <a:cubicBezTo>
                      <a:pt x="135" y="67"/>
                      <a:pt x="135" y="67"/>
                      <a:pt x="135" y="67"/>
                    </a:cubicBezTo>
                    <a:cubicBezTo>
                      <a:pt x="135" y="104"/>
                      <a:pt x="106" y="135"/>
                      <a:pt x="69" y="135"/>
                    </a:cubicBezTo>
                    <a:cubicBezTo>
                      <a:pt x="68" y="135"/>
                      <a:pt x="68" y="135"/>
                      <a:pt x="68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328">
                <a:extLst>
                  <a:ext uri="{FF2B5EF4-FFF2-40B4-BE49-F238E27FC236}">
                    <a16:creationId xmlns:a16="http://schemas.microsoft.com/office/drawing/2014/main" id="{A98255BA-1E59-4A70-B266-674AF1BA7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816"/>
                <a:ext cx="42" cy="40"/>
              </a:xfrm>
              <a:custGeom>
                <a:avLst/>
                <a:gdLst>
                  <a:gd name="T0" fmla="*/ 75 w 151"/>
                  <a:gd name="T1" fmla="*/ 146 h 146"/>
                  <a:gd name="T2" fmla="*/ 63 w 151"/>
                  <a:gd name="T3" fmla="*/ 145 h 146"/>
                  <a:gd name="T4" fmla="*/ 7 w 151"/>
                  <a:gd name="T5" fmla="*/ 65 h 146"/>
                  <a:gd name="T6" fmla="*/ 7 w 151"/>
                  <a:gd name="T7" fmla="*/ 63 h 146"/>
                  <a:gd name="T8" fmla="*/ 87 w 151"/>
                  <a:gd name="T9" fmla="*/ 6 h 146"/>
                  <a:gd name="T10" fmla="*/ 144 w 151"/>
                  <a:gd name="T11" fmla="*/ 87 h 146"/>
                  <a:gd name="T12" fmla="*/ 144 w 151"/>
                  <a:gd name="T13" fmla="*/ 88 h 146"/>
                  <a:gd name="T14" fmla="*/ 75 w 151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6">
                    <a:moveTo>
                      <a:pt x="75" y="146"/>
                    </a:moveTo>
                    <a:cubicBezTo>
                      <a:pt x="71" y="146"/>
                      <a:pt x="68" y="146"/>
                      <a:pt x="63" y="145"/>
                    </a:cubicBezTo>
                    <a:cubicBezTo>
                      <a:pt x="26" y="139"/>
                      <a:pt x="0" y="103"/>
                      <a:pt x="7" y="65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13" y="25"/>
                      <a:pt x="49" y="0"/>
                      <a:pt x="87" y="6"/>
                    </a:cubicBezTo>
                    <a:cubicBezTo>
                      <a:pt x="125" y="13"/>
                      <a:pt x="151" y="49"/>
                      <a:pt x="144" y="87"/>
                    </a:cubicBezTo>
                    <a:cubicBezTo>
                      <a:pt x="144" y="88"/>
                      <a:pt x="144" y="88"/>
                      <a:pt x="144" y="88"/>
                    </a:cubicBezTo>
                    <a:cubicBezTo>
                      <a:pt x="138" y="122"/>
                      <a:pt x="109" y="146"/>
                      <a:pt x="75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329">
                <a:extLst>
                  <a:ext uri="{FF2B5EF4-FFF2-40B4-BE49-F238E27FC236}">
                    <a16:creationId xmlns:a16="http://schemas.microsoft.com/office/drawing/2014/main" id="{CB2F9B63-EDC5-47AE-B086-6F7B36A0B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727"/>
                <a:ext cx="39" cy="40"/>
              </a:xfrm>
              <a:custGeom>
                <a:avLst/>
                <a:gdLst>
                  <a:gd name="T0" fmla="*/ 71 w 143"/>
                  <a:gd name="T1" fmla="*/ 144 h 144"/>
                  <a:gd name="T2" fmla="*/ 0 w 143"/>
                  <a:gd name="T3" fmla="*/ 74 h 144"/>
                  <a:gd name="T4" fmla="*/ 0 w 143"/>
                  <a:gd name="T5" fmla="*/ 72 h 144"/>
                  <a:gd name="T6" fmla="*/ 70 w 143"/>
                  <a:gd name="T7" fmla="*/ 0 h 144"/>
                  <a:gd name="T8" fmla="*/ 71 w 143"/>
                  <a:gd name="T9" fmla="*/ 0 h 144"/>
                  <a:gd name="T10" fmla="*/ 143 w 143"/>
                  <a:gd name="T11" fmla="*/ 70 h 144"/>
                  <a:gd name="T12" fmla="*/ 143 w 143"/>
                  <a:gd name="T13" fmla="*/ 72 h 144"/>
                  <a:gd name="T14" fmla="*/ 72 w 143"/>
                  <a:gd name="T15" fmla="*/ 144 h 144"/>
                  <a:gd name="T16" fmla="*/ 71 w 143"/>
                  <a:gd name="T17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144">
                    <a:moveTo>
                      <a:pt x="71" y="144"/>
                    </a:moveTo>
                    <a:cubicBezTo>
                      <a:pt x="33" y="144"/>
                      <a:pt x="1" y="113"/>
                      <a:pt x="0" y="74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3" y="72"/>
                      <a:pt x="143" y="72"/>
                      <a:pt x="143" y="72"/>
                    </a:cubicBezTo>
                    <a:cubicBezTo>
                      <a:pt x="143" y="111"/>
                      <a:pt x="112" y="144"/>
                      <a:pt x="72" y="144"/>
                    </a:cubicBezTo>
                    <a:cubicBezTo>
                      <a:pt x="72" y="144"/>
                      <a:pt x="72" y="144"/>
                      <a:pt x="71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330">
                <a:extLst>
                  <a:ext uri="{FF2B5EF4-FFF2-40B4-BE49-F238E27FC236}">
                    <a16:creationId xmlns:a16="http://schemas.microsoft.com/office/drawing/2014/main" id="{E0A745AA-C084-4611-BF27-3557003D0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664"/>
                <a:ext cx="45" cy="44"/>
              </a:xfrm>
              <a:custGeom>
                <a:avLst/>
                <a:gdLst>
                  <a:gd name="T0" fmla="*/ 82 w 164"/>
                  <a:gd name="T1" fmla="*/ 160 h 160"/>
                  <a:gd name="T2" fmla="*/ 69 w 164"/>
                  <a:gd name="T3" fmla="*/ 159 h 160"/>
                  <a:gd name="T4" fmla="*/ 7 w 164"/>
                  <a:gd name="T5" fmla="*/ 71 h 160"/>
                  <a:gd name="T6" fmla="*/ 7 w 164"/>
                  <a:gd name="T7" fmla="*/ 69 h 160"/>
                  <a:gd name="T8" fmla="*/ 95 w 164"/>
                  <a:gd name="T9" fmla="*/ 7 h 160"/>
                  <a:gd name="T10" fmla="*/ 157 w 164"/>
                  <a:gd name="T11" fmla="*/ 95 h 160"/>
                  <a:gd name="T12" fmla="*/ 157 w 164"/>
                  <a:gd name="T13" fmla="*/ 97 h 160"/>
                  <a:gd name="T14" fmla="*/ 82 w 164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60">
                    <a:moveTo>
                      <a:pt x="82" y="160"/>
                    </a:moveTo>
                    <a:cubicBezTo>
                      <a:pt x="78" y="160"/>
                      <a:pt x="73" y="160"/>
                      <a:pt x="69" y="159"/>
                    </a:cubicBezTo>
                    <a:cubicBezTo>
                      <a:pt x="28" y="152"/>
                      <a:pt x="0" y="112"/>
                      <a:pt x="7" y="7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4" y="28"/>
                      <a:pt x="54" y="0"/>
                      <a:pt x="95" y="7"/>
                    </a:cubicBezTo>
                    <a:cubicBezTo>
                      <a:pt x="137" y="14"/>
                      <a:pt x="164" y="53"/>
                      <a:pt x="157" y="95"/>
                    </a:cubicBezTo>
                    <a:cubicBezTo>
                      <a:pt x="157" y="97"/>
                      <a:pt x="157" y="97"/>
                      <a:pt x="157" y="97"/>
                    </a:cubicBezTo>
                    <a:cubicBezTo>
                      <a:pt x="151" y="134"/>
                      <a:pt x="119" y="160"/>
                      <a:pt x="82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331">
                <a:extLst>
                  <a:ext uri="{FF2B5EF4-FFF2-40B4-BE49-F238E27FC236}">
                    <a16:creationId xmlns:a16="http://schemas.microsoft.com/office/drawing/2014/main" id="{056AAC56-600A-452F-B1AC-C79094BA1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573"/>
                <a:ext cx="47" cy="45"/>
              </a:xfrm>
              <a:custGeom>
                <a:avLst/>
                <a:gdLst>
                  <a:gd name="T0" fmla="*/ 86 w 171"/>
                  <a:gd name="T1" fmla="*/ 161 h 161"/>
                  <a:gd name="T2" fmla="*/ 16 w 171"/>
                  <a:gd name="T3" fmla="*/ 115 h 161"/>
                  <a:gd name="T4" fmla="*/ 16 w 171"/>
                  <a:gd name="T5" fmla="*/ 113 h 161"/>
                  <a:gd name="T6" fmla="*/ 57 w 171"/>
                  <a:gd name="T7" fmla="*/ 15 h 161"/>
                  <a:gd name="T8" fmla="*/ 154 w 171"/>
                  <a:gd name="T9" fmla="*/ 57 h 161"/>
                  <a:gd name="T10" fmla="*/ 155 w 171"/>
                  <a:gd name="T11" fmla="*/ 58 h 161"/>
                  <a:gd name="T12" fmla="*/ 114 w 171"/>
                  <a:gd name="T13" fmla="*/ 156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56" y="161"/>
                      <a:pt x="28" y="144"/>
                      <a:pt x="16" y="115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0" y="75"/>
                      <a:pt x="18" y="31"/>
                      <a:pt x="57" y="15"/>
                    </a:cubicBezTo>
                    <a:cubicBezTo>
                      <a:pt x="95" y="0"/>
                      <a:pt x="139" y="18"/>
                      <a:pt x="154" y="57"/>
                    </a:cubicBezTo>
                    <a:cubicBezTo>
                      <a:pt x="155" y="58"/>
                      <a:pt x="155" y="58"/>
                      <a:pt x="155" y="58"/>
                    </a:cubicBezTo>
                    <a:cubicBezTo>
                      <a:pt x="171" y="97"/>
                      <a:pt x="152" y="140"/>
                      <a:pt x="114" y="156"/>
                    </a:cubicBezTo>
                    <a:cubicBezTo>
                      <a:pt x="105" y="160"/>
                      <a:pt x="95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332">
                <a:extLst>
                  <a:ext uri="{FF2B5EF4-FFF2-40B4-BE49-F238E27FC236}">
                    <a16:creationId xmlns:a16="http://schemas.microsoft.com/office/drawing/2014/main" id="{40BE623F-E673-4D3E-9F98-8A07B5274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1515"/>
                <a:ext cx="44" cy="42"/>
              </a:xfrm>
              <a:custGeom>
                <a:avLst/>
                <a:gdLst>
                  <a:gd name="T0" fmla="*/ 79 w 158"/>
                  <a:gd name="T1" fmla="*/ 154 h 154"/>
                  <a:gd name="T2" fmla="*/ 66 w 158"/>
                  <a:gd name="T3" fmla="*/ 153 h 154"/>
                  <a:gd name="T4" fmla="*/ 7 w 158"/>
                  <a:gd name="T5" fmla="*/ 69 h 154"/>
                  <a:gd name="T6" fmla="*/ 7 w 158"/>
                  <a:gd name="T7" fmla="*/ 67 h 154"/>
                  <a:gd name="T8" fmla="*/ 91 w 158"/>
                  <a:gd name="T9" fmla="*/ 7 h 154"/>
                  <a:gd name="T10" fmla="*/ 151 w 158"/>
                  <a:gd name="T11" fmla="*/ 92 h 154"/>
                  <a:gd name="T12" fmla="*/ 151 w 158"/>
                  <a:gd name="T13" fmla="*/ 93 h 154"/>
                  <a:gd name="T14" fmla="*/ 79 w 158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4">
                    <a:moveTo>
                      <a:pt x="79" y="154"/>
                    </a:moveTo>
                    <a:cubicBezTo>
                      <a:pt x="75" y="154"/>
                      <a:pt x="71" y="154"/>
                      <a:pt x="66" y="153"/>
                    </a:cubicBezTo>
                    <a:cubicBezTo>
                      <a:pt x="26" y="146"/>
                      <a:pt x="0" y="109"/>
                      <a:pt x="7" y="69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14" y="27"/>
                      <a:pt x="52" y="0"/>
                      <a:pt x="91" y="7"/>
                    </a:cubicBezTo>
                    <a:cubicBezTo>
                      <a:pt x="131" y="14"/>
                      <a:pt x="158" y="52"/>
                      <a:pt x="151" y="92"/>
                    </a:cubicBezTo>
                    <a:cubicBezTo>
                      <a:pt x="151" y="93"/>
                      <a:pt x="151" y="93"/>
                      <a:pt x="151" y="93"/>
                    </a:cubicBezTo>
                    <a:cubicBezTo>
                      <a:pt x="145" y="129"/>
                      <a:pt x="114" y="154"/>
                      <a:pt x="79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333">
                <a:extLst>
                  <a:ext uri="{FF2B5EF4-FFF2-40B4-BE49-F238E27FC236}">
                    <a16:creationId xmlns:a16="http://schemas.microsoft.com/office/drawing/2014/main" id="{121E3B1A-62F9-4AD2-9131-2E0982C08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430"/>
                <a:ext cx="53" cy="50"/>
              </a:xfrm>
              <a:custGeom>
                <a:avLst/>
                <a:gdLst>
                  <a:gd name="T0" fmla="*/ 96 w 192"/>
                  <a:gd name="T1" fmla="*/ 181 h 181"/>
                  <a:gd name="T2" fmla="*/ 19 w 192"/>
                  <a:gd name="T3" fmla="*/ 129 h 181"/>
                  <a:gd name="T4" fmla="*/ 18 w 192"/>
                  <a:gd name="T5" fmla="*/ 127 h 181"/>
                  <a:gd name="T6" fmla="*/ 64 w 192"/>
                  <a:gd name="T7" fmla="*/ 18 h 181"/>
                  <a:gd name="T8" fmla="*/ 173 w 192"/>
                  <a:gd name="T9" fmla="*/ 64 h 181"/>
                  <a:gd name="T10" fmla="*/ 174 w 192"/>
                  <a:gd name="T11" fmla="*/ 66 h 181"/>
                  <a:gd name="T12" fmla="*/ 128 w 192"/>
                  <a:gd name="T13" fmla="*/ 175 h 181"/>
                  <a:gd name="T14" fmla="*/ 96 w 192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181">
                    <a:moveTo>
                      <a:pt x="96" y="181"/>
                    </a:moveTo>
                    <a:cubicBezTo>
                      <a:pt x="63" y="181"/>
                      <a:pt x="32" y="161"/>
                      <a:pt x="19" y="129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0" y="84"/>
                      <a:pt x="21" y="35"/>
                      <a:pt x="64" y="18"/>
                    </a:cubicBezTo>
                    <a:cubicBezTo>
                      <a:pt x="107" y="0"/>
                      <a:pt x="156" y="21"/>
                      <a:pt x="173" y="64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92" y="109"/>
                      <a:pt x="171" y="158"/>
                      <a:pt x="128" y="175"/>
                    </a:cubicBezTo>
                    <a:cubicBezTo>
                      <a:pt x="118" y="179"/>
                      <a:pt x="107" y="181"/>
                      <a:pt x="96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334">
                <a:extLst>
                  <a:ext uri="{FF2B5EF4-FFF2-40B4-BE49-F238E27FC236}">
                    <a16:creationId xmlns:a16="http://schemas.microsoft.com/office/drawing/2014/main" id="{54CD5187-737C-48C4-9D47-4C158B4C4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1380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35 w 126"/>
                  <a:gd name="T3" fmla="*/ 111 h 119"/>
                  <a:gd name="T4" fmla="*/ 16 w 126"/>
                  <a:gd name="T5" fmla="*/ 36 h 119"/>
                  <a:gd name="T6" fmla="*/ 16 w 126"/>
                  <a:gd name="T7" fmla="*/ 35 h 119"/>
                  <a:gd name="T8" fmla="*/ 92 w 126"/>
                  <a:gd name="T9" fmla="*/ 16 h 119"/>
                  <a:gd name="T10" fmla="*/ 111 w 126"/>
                  <a:gd name="T11" fmla="*/ 91 h 119"/>
                  <a:gd name="T12" fmla="*/ 110 w 126"/>
                  <a:gd name="T13" fmla="*/ 92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53" y="119"/>
                      <a:pt x="43" y="117"/>
                      <a:pt x="35" y="111"/>
                    </a:cubicBezTo>
                    <a:cubicBezTo>
                      <a:pt x="9" y="96"/>
                      <a:pt x="0" y="62"/>
                      <a:pt x="16" y="36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32" y="9"/>
                      <a:pt x="66" y="0"/>
                      <a:pt x="92" y="16"/>
                    </a:cubicBezTo>
                    <a:cubicBezTo>
                      <a:pt x="118" y="32"/>
                      <a:pt x="126" y="65"/>
                      <a:pt x="111" y="91"/>
                    </a:cubicBezTo>
                    <a:cubicBezTo>
                      <a:pt x="110" y="92"/>
                      <a:pt x="110" y="92"/>
                      <a:pt x="110" y="92"/>
                    </a:cubicBezTo>
                    <a:cubicBezTo>
                      <a:pt x="100" y="110"/>
                      <a:pt x="8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335">
                <a:extLst>
                  <a:ext uri="{FF2B5EF4-FFF2-40B4-BE49-F238E27FC236}">
                    <a16:creationId xmlns:a16="http://schemas.microsoft.com/office/drawing/2014/main" id="{F64DB8D6-0A1E-4846-80E5-49BDC43D4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1286"/>
                <a:ext cx="58" cy="55"/>
              </a:xfrm>
              <a:custGeom>
                <a:avLst/>
                <a:gdLst>
                  <a:gd name="T0" fmla="*/ 105 w 209"/>
                  <a:gd name="T1" fmla="*/ 198 h 198"/>
                  <a:gd name="T2" fmla="*/ 20 w 209"/>
                  <a:gd name="T3" fmla="*/ 140 h 198"/>
                  <a:gd name="T4" fmla="*/ 19 w 209"/>
                  <a:gd name="T5" fmla="*/ 138 h 198"/>
                  <a:gd name="T6" fmla="*/ 70 w 209"/>
                  <a:gd name="T7" fmla="*/ 19 h 198"/>
                  <a:gd name="T8" fmla="*/ 189 w 209"/>
                  <a:gd name="T9" fmla="*/ 69 h 198"/>
                  <a:gd name="T10" fmla="*/ 190 w 209"/>
                  <a:gd name="T11" fmla="*/ 71 h 198"/>
                  <a:gd name="T12" fmla="*/ 140 w 209"/>
                  <a:gd name="T13" fmla="*/ 191 h 198"/>
                  <a:gd name="T14" fmla="*/ 105 w 209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9" h="198">
                    <a:moveTo>
                      <a:pt x="105" y="198"/>
                    </a:moveTo>
                    <a:cubicBezTo>
                      <a:pt x="69" y="198"/>
                      <a:pt x="34" y="176"/>
                      <a:pt x="20" y="140"/>
                    </a:cubicBezTo>
                    <a:cubicBezTo>
                      <a:pt x="19" y="138"/>
                      <a:pt x="19" y="138"/>
                      <a:pt x="19" y="138"/>
                    </a:cubicBezTo>
                    <a:cubicBezTo>
                      <a:pt x="0" y="91"/>
                      <a:pt x="23" y="38"/>
                      <a:pt x="70" y="19"/>
                    </a:cubicBezTo>
                    <a:cubicBezTo>
                      <a:pt x="117" y="0"/>
                      <a:pt x="170" y="22"/>
                      <a:pt x="189" y="69"/>
                    </a:cubicBezTo>
                    <a:cubicBezTo>
                      <a:pt x="190" y="71"/>
                      <a:pt x="190" y="71"/>
                      <a:pt x="190" y="71"/>
                    </a:cubicBezTo>
                    <a:cubicBezTo>
                      <a:pt x="209" y="118"/>
                      <a:pt x="187" y="172"/>
                      <a:pt x="140" y="191"/>
                    </a:cubicBezTo>
                    <a:cubicBezTo>
                      <a:pt x="128" y="196"/>
                      <a:pt x="117" y="198"/>
                      <a:pt x="105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336">
                <a:extLst>
                  <a:ext uri="{FF2B5EF4-FFF2-40B4-BE49-F238E27FC236}">
                    <a16:creationId xmlns:a16="http://schemas.microsoft.com/office/drawing/2014/main" id="{280056C1-E3B5-4503-B77F-14617BEEB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1240"/>
                <a:ext cx="53" cy="50"/>
              </a:xfrm>
              <a:custGeom>
                <a:avLst/>
                <a:gdLst>
                  <a:gd name="T0" fmla="*/ 96 w 193"/>
                  <a:gd name="T1" fmla="*/ 182 h 182"/>
                  <a:gd name="T2" fmla="*/ 53 w 193"/>
                  <a:gd name="T3" fmla="*/ 170 h 182"/>
                  <a:gd name="T4" fmla="*/ 24 w 193"/>
                  <a:gd name="T5" fmla="*/ 55 h 182"/>
                  <a:gd name="T6" fmla="*/ 25 w 193"/>
                  <a:gd name="T7" fmla="*/ 53 h 182"/>
                  <a:gd name="T8" fmla="*/ 140 w 193"/>
                  <a:gd name="T9" fmla="*/ 24 h 182"/>
                  <a:gd name="T10" fmla="*/ 169 w 193"/>
                  <a:gd name="T11" fmla="*/ 139 h 182"/>
                  <a:gd name="T12" fmla="*/ 168 w 193"/>
                  <a:gd name="T13" fmla="*/ 141 h 182"/>
                  <a:gd name="T14" fmla="*/ 96 w 193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2">
                    <a:moveTo>
                      <a:pt x="96" y="182"/>
                    </a:moveTo>
                    <a:cubicBezTo>
                      <a:pt x="81" y="182"/>
                      <a:pt x="66" y="178"/>
                      <a:pt x="53" y="170"/>
                    </a:cubicBezTo>
                    <a:cubicBezTo>
                      <a:pt x="13" y="146"/>
                      <a:pt x="0" y="95"/>
                      <a:pt x="24" y="55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49" y="13"/>
                      <a:pt x="100" y="0"/>
                      <a:pt x="140" y="24"/>
                    </a:cubicBezTo>
                    <a:cubicBezTo>
                      <a:pt x="180" y="48"/>
                      <a:pt x="193" y="99"/>
                      <a:pt x="169" y="139"/>
                    </a:cubicBezTo>
                    <a:cubicBezTo>
                      <a:pt x="168" y="141"/>
                      <a:pt x="168" y="141"/>
                      <a:pt x="168" y="141"/>
                    </a:cubicBezTo>
                    <a:cubicBezTo>
                      <a:pt x="152" y="167"/>
                      <a:pt x="124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337">
                <a:extLst>
                  <a:ext uri="{FF2B5EF4-FFF2-40B4-BE49-F238E27FC236}">
                    <a16:creationId xmlns:a16="http://schemas.microsoft.com/office/drawing/2014/main" id="{9987EDBC-FE2A-4BEC-980D-0D5A5CCB9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164"/>
                <a:ext cx="59" cy="57"/>
              </a:xfrm>
              <a:custGeom>
                <a:avLst/>
                <a:gdLst>
                  <a:gd name="T0" fmla="*/ 108 w 215"/>
                  <a:gd name="T1" fmla="*/ 205 h 205"/>
                  <a:gd name="T2" fmla="*/ 38 w 215"/>
                  <a:gd name="T3" fmla="*/ 175 h 205"/>
                  <a:gd name="T4" fmla="*/ 36 w 215"/>
                  <a:gd name="T5" fmla="*/ 173 h 205"/>
                  <a:gd name="T6" fmla="*/ 40 w 215"/>
                  <a:gd name="T7" fmla="*/ 37 h 205"/>
                  <a:gd name="T8" fmla="*/ 177 w 215"/>
                  <a:gd name="T9" fmla="*/ 41 h 205"/>
                  <a:gd name="T10" fmla="*/ 179 w 215"/>
                  <a:gd name="T11" fmla="*/ 42 h 205"/>
                  <a:gd name="T12" fmla="*/ 175 w 215"/>
                  <a:gd name="T13" fmla="*/ 179 h 205"/>
                  <a:gd name="T14" fmla="*/ 108 w 215"/>
                  <a:gd name="T15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5" h="205">
                    <a:moveTo>
                      <a:pt x="108" y="205"/>
                    </a:moveTo>
                    <a:cubicBezTo>
                      <a:pt x="83" y="205"/>
                      <a:pt x="57" y="195"/>
                      <a:pt x="38" y="175"/>
                    </a:cubicBezTo>
                    <a:cubicBezTo>
                      <a:pt x="36" y="173"/>
                      <a:pt x="36" y="173"/>
                      <a:pt x="36" y="173"/>
                    </a:cubicBezTo>
                    <a:cubicBezTo>
                      <a:pt x="0" y="134"/>
                      <a:pt x="2" y="73"/>
                      <a:pt x="40" y="37"/>
                    </a:cubicBezTo>
                    <a:cubicBezTo>
                      <a:pt x="79" y="0"/>
                      <a:pt x="141" y="2"/>
                      <a:pt x="177" y="41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215" y="81"/>
                      <a:pt x="214" y="142"/>
                      <a:pt x="175" y="179"/>
                    </a:cubicBezTo>
                    <a:cubicBezTo>
                      <a:pt x="156" y="197"/>
                      <a:pt x="132" y="205"/>
                      <a:pt x="108" y="2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338">
                <a:extLst>
                  <a:ext uri="{FF2B5EF4-FFF2-40B4-BE49-F238E27FC236}">
                    <a16:creationId xmlns:a16="http://schemas.microsoft.com/office/drawing/2014/main" id="{72755DAE-877E-4BDB-89BF-05660B8E7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114"/>
                <a:ext cx="45" cy="43"/>
              </a:xfrm>
              <a:custGeom>
                <a:avLst/>
                <a:gdLst>
                  <a:gd name="T0" fmla="*/ 82 w 165"/>
                  <a:gd name="T1" fmla="*/ 155 h 155"/>
                  <a:gd name="T2" fmla="*/ 25 w 165"/>
                  <a:gd name="T3" fmla="*/ 128 h 155"/>
                  <a:gd name="T4" fmla="*/ 38 w 165"/>
                  <a:gd name="T5" fmla="*/ 26 h 155"/>
                  <a:gd name="T6" fmla="*/ 39 w 165"/>
                  <a:gd name="T7" fmla="*/ 25 h 155"/>
                  <a:gd name="T8" fmla="*/ 140 w 165"/>
                  <a:gd name="T9" fmla="*/ 38 h 155"/>
                  <a:gd name="T10" fmla="*/ 128 w 165"/>
                  <a:gd name="T11" fmla="*/ 139 h 155"/>
                  <a:gd name="T12" fmla="*/ 126 w 165"/>
                  <a:gd name="T13" fmla="*/ 140 h 155"/>
                  <a:gd name="T14" fmla="*/ 82 w 165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5">
                    <a:moveTo>
                      <a:pt x="82" y="155"/>
                    </a:moveTo>
                    <a:cubicBezTo>
                      <a:pt x="61" y="155"/>
                      <a:pt x="39" y="146"/>
                      <a:pt x="25" y="128"/>
                    </a:cubicBezTo>
                    <a:cubicBezTo>
                      <a:pt x="0" y="96"/>
                      <a:pt x="6" y="51"/>
                      <a:pt x="38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70" y="0"/>
                      <a:pt x="116" y="6"/>
                      <a:pt x="140" y="38"/>
                    </a:cubicBezTo>
                    <a:cubicBezTo>
                      <a:pt x="165" y="69"/>
                      <a:pt x="159" y="115"/>
                      <a:pt x="128" y="139"/>
                    </a:cubicBezTo>
                    <a:cubicBezTo>
                      <a:pt x="126" y="140"/>
                      <a:pt x="126" y="140"/>
                      <a:pt x="126" y="140"/>
                    </a:cubicBezTo>
                    <a:cubicBezTo>
                      <a:pt x="113" y="150"/>
                      <a:pt x="98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339">
                <a:extLst>
                  <a:ext uri="{FF2B5EF4-FFF2-40B4-BE49-F238E27FC236}">
                    <a16:creationId xmlns:a16="http://schemas.microsoft.com/office/drawing/2014/main" id="{2FDB72AD-4F8D-43F5-ABB3-EB475A7F8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056"/>
                <a:ext cx="55" cy="52"/>
              </a:xfrm>
              <a:custGeom>
                <a:avLst/>
                <a:gdLst>
                  <a:gd name="T0" fmla="*/ 100 w 198"/>
                  <a:gd name="T1" fmla="*/ 189 h 189"/>
                  <a:gd name="T2" fmla="*/ 35 w 198"/>
                  <a:gd name="T3" fmla="*/ 161 h 189"/>
                  <a:gd name="T4" fmla="*/ 34 w 198"/>
                  <a:gd name="T5" fmla="*/ 159 h 189"/>
                  <a:gd name="T6" fmla="*/ 38 w 198"/>
                  <a:gd name="T7" fmla="*/ 34 h 189"/>
                  <a:gd name="T8" fmla="*/ 163 w 198"/>
                  <a:gd name="T9" fmla="*/ 38 h 189"/>
                  <a:gd name="T10" fmla="*/ 164 w 198"/>
                  <a:gd name="T11" fmla="*/ 39 h 189"/>
                  <a:gd name="T12" fmla="*/ 161 w 198"/>
                  <a:gd name="T13" fmla="*/ 165 h 189"/>
                  <a:gd name="T14" fmla="*/ 100 w 198"/>
                  <a:gd name="T15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89">
                    <a:moveTo>
                      <a:pt x="100" y="189"/>
                    </a:moveTo>
                    <a:cubicBezTo>
                      <a:pt x="76" y="189"/>
                      <a:pt x="53" y="179"/>
                      <a:pt x="35" y="161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0" y="124"/>
                      <a:pt x="2" y="68"/>
                      <a:pt x="38" y="34"/>
                    </a:cubicBezTo>
                    <a:cubicBezTo>
                      <a:pt x="73" y="0"/>
                      <a:pt x="129" y="2"/>
                      <a:pt x="163" y="38"/>
                    </a:cubicBezTo>
                    <a:cubicBezTo>
                      <a:pt x="164" y="39"/>
                      <a:pt x="164" y="39"/>
                      <a:pt x="164" y="39"/>
                    </a:cubicBezTo>
                    <a:cubicBezTo>
                      <a:pt x="198" y="75"/>
                      <a:pt x="196" y="131"/>
                      <a:pt x="161" y="165"/>
                    </a:cubicBezTo>
                    <a:cubicBezTo>
                      <a:pt x="143" y="181"/>
                      <a:pt x="122" y="189"/>
                      <a:pt x="100" y="1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340">
                <a:extLst>
                  <a:ext uri="{FF2B5EF4-FFF2-40B4-BE49-F238E27FC236}">
                    <a16:creationId xmlns:a16="http://schemas.microsoft.com/office/drawing/2014/main" id="{55C8ED43-096A-4952-BCD2-4CC388348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1018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27 w 181"/>
                  <a:gd name="T3" fmla="*/ 139 h 170"/>
                  <a:gd name="T4" fmla="*/ 41 w 181"/>
                  <a:gd name="T5" fmla="*/ 28 h 170"/>
                  <a:gd name="T6" fmla="*/ 42 w 181"/>
                  <a:gd name="T7" fmla="*/ 27 h 170"/>
                  <a:gd name="T8" fmla="*/ 154 w 181"/>
                  <a:gd name="T9" fmla="*/ 40 h 170"/>
                  <a:gd name="T10" fmla="*/ 140 w 181"/>
                  <a:gd name="T11" fmla="*/ 152 h 170"/>
                  <a:gd name="T12" fmla="*/ 138 w 181"/>
                  <a:gd name="T13" fmla="*/ 15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6" y="170"/>
                      <a:pt x="43" y="159"/>
                      <a:pt x="27" y="139"/>
                    </a:cubicBezTo>
                    <a:cubicBezTo>
                      <a:pt x="0" y="105"/>
                      <a:pt x="6" y="55"/>
                      <a:pt x="41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77" y="0"/>
                      <a:pt x="127" y="6"/>
                      <a:pt x="154" y="40"/>
                    </a:cubicBezTo>
                    <a:cubicBezTo>
                      <a:pt x="181" y="75"/>
                      <a:pt x="174" y="125"/>
                      <a:pt x="140" y="152"/>
                    </a:cubicBezTo>
                    <a:cubicBezTo>
                      <a:pt x="138" y="153"/>
                      <a:pt x="138" y="153"/>
                      <a:pt x="138" y="153"/>
                    </a:cubicBezTo>
                    <a:cubicBezTo>
                      <a:pt x="124" y="164"/>
                      <a:pt x="107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341">
                <a:extLst>
                  <a:ext uri="{FF2B5EF4-FFF2-40B4-BE49-F238E27FC236}">
                    <a16:creationId xmlns:a16="http://schemas.microsoft.com/office/drawing/2014/main" id="{D0B927EC-7A6A-4496-A4B2-94CD80753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946"/>
                <a:ext cx="63" cy="59"/>
              </a:xfrm>
              <a:custGeom>
                <a:avLst/>
                <a:gdLst>
                  <a:gd name="T0" fmla="*/ 115 w 227"/>
                  <a:gd name="T1" fmla="*/ 212 h 212"/>
                  <a:gd name="T2" fmla="*/ 72 w 227"/>
                  <a:gd name="T3" fmla="*/ 202 h 212"/>
                  <a:gd name="T4" fmla="*/ 70 w 227"/>
                  <a:gd name="T5" fmla="*/ 201 h 212"/>
                  <a:gd name="T6" fmla="*/ 24 w 227"/>
                  <a:gd name="T7" fmla="*/ 70 h 212"/>
                  <a:gd name="T8" fmla="*/ 155 w 227"/>
                  <a:gd name="T9" fmla="*/ 23 h 212"/>
                  <a:gd name="T10" fmla="*/ 158 w 227"/>
                  <a:gd name="T11" fmla="*/ 24 h 212"/>
                  <a:gd name="T12" fmla="*/ 204 w 227"/>
                  <a:gd name="T13" fmla="*/ 156 h 212"/>
                  <a:gd name="T14" fmla="*/ 115 w 22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7" h="212">
                    <a:moveTo>
                      <a:pt x="115" y="212"/>
                    </a:moveTo>
                    <a:cubicBezTo>
                      <a:pt x="101" y="212"/>
                      <a:pt x="86" y="209"/>
                      <a:pt x="72" y="202"/>
                    </a:cubicBezTo>
                    <a:cubicBezTo>
                      <a:pt x="70" y="201"/>
                      <a:pt x="70" y="201"/>
                      <a:pt x="70" y="201"/>
                    </a:cubicBezTo>
                    <a:cubicBezTo>
                      <a:pt x="21" y="178"/>
                      <a:pt x="0" y="119"/>
                      <a:pt x="24" y="70"/>
                    </a:cubicBezTo>
                    <a:cubicBezTo>
                      <a:pt x="47" y="21"/>
                      <a:pt x="106" y="0"/>
                      <a:pt x="155" y="23"/>
                    </a:cubicBezTo>
                    <a:cubicBezTo>
                      <a:pt x="158" y="24"/>
                      <a:pt x="158" y="24"/>
                      <a:pt x="158" y="24"/>
                    </a:cubicBezTo>
                    <a:cubicBezTo>
                      <a:pt x="207" y="48"/>
                      <a:pt x="227" y="107"/>
                      <a:pt x="204" y="156"/>
                    </a:cubicBezTo>
                    <a:cubicBezTo>
                      <a:pt x="187" y="192"/>
                      <a:pt x="152" y="212"/>
                      <a:pt x="115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342">
                <a:extLst>
                  <a:ext uri="{FF2B5EF4-FFF2-40B4-BE49-F238E27FC236}">
                    <a16:creationId xmlns:a16="http://schemas.microsoft.com/office/drawing/2014/main" id="{A9627DC5-9D73-432E-8854-D3ED78D5B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932"/>
                <a:ext cx="36" cy="34"/>
              </a:xfrm>
              <a:custGeom>
                <a:avLst/>
                <a:gdLst>
                  <a:gd name="T0" fmla="*/ 64 w 129"/>
                  <a:gd name="T1" fmla="*/ 122 h 122"/>
                  <a:gd name="T2" fmla="*/ 19 w 129"/>
                  <a:gd name="T3" fmla="*/ 100 h 122"/>
                  <a:gd name="T4" fmla="*/ 29 w 129"/>
                  <a:gd name="T5" fmla="*/ 20 h 122"/>
                  <a:gd name="T6" fmla="*/ 30 w 129"/>
                  <a:gd name="T7" fmla="*/ 20 h 122"/>
                  <a:gd name="T8" fmla="*/ 110 w 129"/>
                  <a:gd name="T9" fmla="*/ 30 h 122"/>
                  <a:gd name="T10" fmla="*/ 100 w 129"/>
                  <a:gd name="T11" fmla="*/ 109 h 122"/>
                  <a:gd name="T12" fmla="*/ 99 w 129"/>
                  <a:gd name="T13" fmla="*/ 110 h 122"/>
                  <a:gd name="T14" fmla="*/ 64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4" y="122"/>
                    </a:moveTo>
                    <a:cubicBezTo>
                      <a:pt x="47" y="122"/>
                      <a:pt x="31" y="115"/>
                      <a:pt x="19" y="100"/>
                    </a:cubicBezTo>
                    <a:cubicBezTo>
                      <a:pt x="0" y="75"/>
                      <a:pt x="4" y="40"/>
                      <a:pt x="29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55" y="0"/>
                      <a:pt x="91" y="5"/>
                      <a:pt x="110" y="30"/>
                    </a:cubicBezTo>
                    <a:cubicBezTo>
                      <a:pt x="129" y="54"/>
                      <a:pt x="125" y="90"/>
                      <a:pt x="100" y="109"/>
                    </a:cubicBezTo>
                    <a:cubicBezTo>
                      <a:pt x="99" y="110"/>
                      <a:pt x="99" y="110"/>
                      <a:pt x="99" y="110"/>
                    </a:cubicBezTo>
                    <a:cubicBezTo>
                      <a:pt x="89" y="118"/>
                      <a:pt x="76" y="122"/>
                      <a:pt x="64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343">
                <a:extLst>
                  <a:ext uri="{FF2B5EF4-FFF2-40B4-BE49-F238E27FC236}">
                    <a16:creationId xmlns:a16="http://schemas.microsoft.com/office/drawing/2014/main" id="{DA91AA94-4E5B-45F5-A0C9-95C4391FA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894"/>
                <a:ext cx="35" cy="34"/>
              </a:xfrm>
              <a:custGeom>
                <a:avLst/>
                <a:gdLst>
                  <a:gd name="T0" fmla="*/ 65 w 129"/>
                  <a:gd name="T1" fmla="*/ 121 h 121"/>
                  <a:gd name="T2" fmla="*/ 41 w 129"/>
                  <a:gd name="T3" fmla="*/ 115 h 121"/>
                  <a:gd name="T4" fmla="*/ 39 w 129"/>
                  <a:gd name="T5" fmla="*/ 115 h 121"/>
                  <a:gd name="T6" fmla="*/ 13 w 129"/>
                  <a:gd name="T7" fmla="*/ 40 h 121"/>
                  <a:gd name="T8" fmla="*/ 88 w 129"/>
                  <a:gd name="T9" fmla="*/ 14 h 121"/>
                  <a:gd name="T10" fmla="*/ 89 w 129"/>
                  <a:gd name="T11" fmla="*/ 14 h 121"/>
                  <a:gd name="T12" fmla="*/ 115 w 129"/>
                  <a:gd name="T13" fmla="*/ 89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7" y="121"/>
                      <a:pt x="48" y="119"/>
                      <a:pt x="41" y="115"/>
                    </a:cubicBezTo>
                    <a:cubicBezTo>
                      <a:pt x="39" y="115"/>
                      <a:pt x="39" y="115"/>
                      <a:pt x="39" y="115"/>
                    </a:cubicBezTo>
                    <a:cubicBezTo>
                      <a:pt x="12" y="101"/>
                      <a:pt x="0" y="68"/>
                      <a:pt x="13" y="40"/>
                    </a:cubicBezTo>
                    <a:cubicBezTo>
                      <a:pt x="26" y="12"/>
                      <a:pt x="60" y="0"/>
                      <a:pt x="88" y="14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117" y="28"/>
                      <a:pt x="129" y="61"/>
                      <a:pt x="115" y="89"/>
                    </a:cubicBezTo>
                    <a:cubicBezTo>
                      <a:pt x="106" y="109"/>
                      <a:pt x="86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344">
                <a:extLst>
                  <a:ext uri="{FF2B5EF4-FFF2-40B4-BE49-F238E27FC236}">
                    <a16:creationId xmlns:a16="http://schemas.microsoft.com/office/drawing/2014/main" id="{3157C0A4-0F1D-4BA2-9ABB-2A5D7DC3F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6" y="848"/>
                <a:ext cx="65" cy="61"/>
              </a:xfrm>
              <a:custGeom>
                <a:avLst/>
                <a:gdLst>
                  <a:gd name="T0" fmla="*/ 116 w 234"/>
                  <a:gd name="T1" fmla="*/ 220 h 220"/>
                  <a:gd name="T2" fmla="*/ 17 w 234"/>
                  <a:gd name="T3" fmla="*/ 146 h 220"/>
                  <a:gd name="T4" fmla="*/ 86 w 234"/>
                  <a:gd name="T5" fmla="*/ 17 h 220"/>
                  <a:gd name="T6" fmla="*/ 88 w 234"/>
                  <a:gd name="T7" fmla="*/ 16 h 220"/>
                  <a:gd name="T8" fmla="*/ 217 w 234"/>
                  <a:gd name="T9" fmla="*/ 85 h 220"/>
                  <a:gd name="T10" fmla="*/ 148 w 234"/>
                  <a:gd name="T11" fmla="*/ 214 h 220"/>
                  <a:gd name="T12" fmla="*/ 146 w 234"/>
                  <a:gd name="T13" fmla="*/ 215 h 220"/>
                  <a:gd name="T14" fmla="*/ 116 w 234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4" h="220">
                    <a:moveTo>
                      <a:pt x="116" y="220"/>
                    </a:moveTo>
                    <a:cubicBezTo>
                      <a:pt x="71" y="220"/>
                      <a:pt x="30" y="191"/>
                      <a:pt x="17" y="146"/>
                    </a:cubicBezTo>
                    <a:cubicBezTo>
                      <a:pt x="0" y="91"/>
                      <a:pt x="31" y="33"/>
                      <a:pt x="86" y="17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143" y="0"/>
                      <a:pt x="201" y="31"/>
                      <a:pt x="217" y="85"/>
                    </a:cubicBezTo>
                    <a:cubicBezTo>
                      <a:pt x="234" y="140"/>
                      <a:pt x="203" y="198"/>
                      <a:pt x="148" y="214"/>
                    </a:cubicBezTo>
                    <a:cubicBezTo>
                      <a:pt x="146" y="215"/>
                      <a:pt x="146" y="215"/>
                      <a:pt x="146" y="215"/>
                    </a:cubicBezTo>
                    <a:cubicBezTo>
                      <a:pt x="136" y="218"/>
                      <a:pt x="126" y="220"/>
                      <a:pt x="116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345">
                <a:extLst>
                  <a:ext uri="{FF2B5EF4-FFF2-40B4-BE49-F238E27FC236}">
                    <a16:creationId xmlns:a16="http://schemas.microsoft.com/office/drawing/2014/main" id="{9A09D5F1-C3C3-4BC0-AC13-EEF042221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813"/>
                <a:ext cx="66" cy="62"/>
              </a:xfrm>
              <a:custGeom>
                <a:avLst/>
                <a:gdLst>
                  <a:gd name="T0" fmla="*/ 121 w 239"/>
                  <a:gd name="T1" fmla="*/ 224 h 224"/>
                  <a:gd name="T2" fmla="*/ 76 w 239"/>
                  <a:gd name="T3" fmla="*/ 213 h 224"/>
                  <a:gd name="T4" fmla="*/ 73 w 239"/>
                  <a:gd name="T5" fmla="*/ 212 h 224"/>
                  <a:gd name="T6" fmla="*/ 25 w 239"/>
                  <a:gd name="T7" fmla="*/ 73 h 224"/>
                  <a:gd name="T8" fmla="*/ 163 w 239"/>
                  <a:gd name="T9" fmla="*/ 25 h 224"/>
                  <a:gd name="T10" fmla="*/ 166 w 239"/>
                  <a:gd name="T11" fmla="*/ 26 h 224"/>
                  <a:gd name="T12" fmla="*/ 215 w 239"/>
                  <a:gd name="T13" fmla="*/ 164 h 224"/>
                  <a:gd name="T14" fmla="*/ 121 w 239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9" h="224">
                    <a:moveTo>
                      <a:pt x="121" y="224"/>
                    </a:moveTo>
                    <a:cubicBezTo>
                      <a:pt x="105" y="224"/>
                      <a:pt x="90" y="220"/>
                      <a:pt x="76" y="213"/>
                    </a:cubicBezTo>
                    <a:cubicBezTo>
                      <a:pt x="73" y="212"/>
                      <a:pt x="73" y="212"/>
                      <a:pt x="73" y="212"/>
                    </a:cubicBezTo>
                    <a:cubicBezTo>
                      <a:pt x="22" y="188"/>
                      <a:pt x="0" y="125"/>
                      <a:pt x="25" y="73"/>
                    </a:cubicBezTo>
                    <a:cubicBezTo>
                      <a:pt x="49" y="22"/>
                      <a:pt x="112" y="0"/>
                      <a:pt x="163" y="25"/>
                    </a:cubicBezTo>
                    <a:cubicBezTo>
                      <a:pt x="166" y="26"/>
                      <a:pt x="166" y="26"/>
                      <a:pt x="166" y="26"/>
                    </a:cubicBezTo>
                    <a:cubicBezTo>
                      <a:pt x="217" y="50"/>
                      <a:pt x="239" y="113"/>
                      <a:pt x="215" y="164"/>
                    </a:cubicBezTo>
                    <a:cubicBezTo>
                      <a:pt x="197" y="202"/>
                      <a:pt x="159" y="224"/>
                      <a:pt x="121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346">
                <a:extLst>
                  <a:ext uri="{FF2B5EF4-FFF2-40B4-BE49-F238E27FC236}">
                    <a16:creationId xmlns:a16="http://schemas.microsoft.com/office/drawing/2014/main" id="{5A705F36-2EA9-4175-9ABD-1E30F7A61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815"/>
                <a:ext cx="42" cy="40"/>
              </a:xfrm>
              <a:custGeom>
                <a:avLst/>
                <a:gdLst>
                  <a:gd name="T0" fmla="*/ 75 w 153"/>
                  <a:gd name="T1" fmla="*/ 143 h 143"/>
                  <a:gd name="T2" fmla="*/ 11 w 153"/>
                  <a:gd name="T3" fmla="*/ 95 h 143"/>
                  <a:gd name="T4" fmla="*/ 56 w 153"/>
                  <a:gd name="T5" fmla="*/ 11 h 143"/>
                  <a:gd name="T6" fmla="*/ 58 w 153"/>
                  <a:gd name="T7" fmla="*/ 10 h 143"/>
                  <a:gd name="T8" fmla="*/ 142 w 153"/>
                  <a:gd name="T9" fmla="*/ 56 h 143"/>
                  <a:gd name="T10" fmla="*/ 96 w 153"/>
                  <a:gd name="T11" fmla="*/ 140 h 143"/>
                  <a:gd name="T12" fmla="*/ 95 w 153"/>
                  <a:gd name="T13" fmla="*/ 140 h 143"/>
                  <a:gd name="T14" fmla="*/ 75 w 153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3">
                    <a:moveTo>
                      <a:pt x="75" y="143"/>
                    </a:moveTo>
                    <a:cubicBezTo>
                      <a:pt x="46" y="143"/>
                      <a:pt x="20" y="124"/>
                      <a:pt x="11" y="95"/>
                    </a:cubicBezTo>
                    <a:cubicBezTo>
                      <a:pt x="0" y="59"/>
                      <a:pt x="20" y="22"/>
                      <a:pt x="56" y="11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93" y="0"/>
                      <a:pt x="131" y="20"/>
                      <a:pt x="142" y="56"/>
                    </a:cubicBezTo>
                    <a:cubicBezTo>
                      <a:pt x="153" y="91"/>
                      <a:pt x="132" y="129"/>
                      <a:pt x="96" y="140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347">
                <a:extLst>
                  <a:ext uri="{FF2B5EF4-FFF2-40B4-BE49-F238E27FC236}">
                    <a16:creationId xmlns:a16="http://schemas.microsoft.com/office/drawing/2014/main" id="{8A35924D-9167-41B9-BD91-4902104E2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788"/>
                <a:ext cx="50" cy="48"/>
              </a:xfrm>
              <a:custGeom>
                <a:avLst/>
                <a:gdLst>
                  <a:gd name="T0" fmla="*/ 90 w 179"/>
                  <a:gd name="T1" fmla="*/ 174 h 174"/>
                  <a:gd name="T2" fmla="*/ 84 w 179"/>
                  <a:gd name="T3" fmla="*/ 174 h 174"/>
                  <a:gd name="T4" fmla="*/ 82 w 179"/>
                  <a:gd name="T5" fmla="*/ 174 h 174"/>
                  <a:gd name="T6" fmla="*/ 3 w 179"/>
                  <a:gd name="T7" fmla="*/ 82 h 174"/>
                  <a:gd name="T8" fmla="*/ 95 w 179"/>
                  <a:gd name="T9" fmla="*/ 4 h 174"/>
                  <a:gd name="T10" fmla="*/ 97 w 179"/>
                  <a:gd name="T11" fmla="*/ 4 h 174"/>
                  <a:gd name="T12" fmla="*/ 175 w 179"/>
                  <a:gd name="T13" fmla="*/ 96 h 174"/>
                  <a:gd name="T14" fmla="*/ 90 w 179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4">
                    <a:moveTo>
                      <a:pt x="90" y="174"/>
                    </a:moveTo>
                    <a:cubicBezTo>
                      <a:pt x="88" y="174"/>
                      <a:pt x="86" y="174"/>
                      <a:pt x="84" y="174"/>
                    </a:cubicBezTo>
                    <a:cubicBezTo>
                      <a:pt x="82" y="174"/>
                      <a:pt x="82" y="174"/>
                      <a:pt x="82" y="174"/>
                    </a:cubicBezTo>
                    <a:cubicBezTo>
                      <a:pt x="35" y="170"/>
                      <a:pt x="0" y="129"/>
                      <a:pt x="3" y="82"/>
                    </a:cubicBezTo>
                    <a:cubicBezTo>
                      <a:pt x="7" y="35"/>
                      <a:pt x="48" y="0"/>
                      <a:pt x="95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144" y="8"/>
                      <a:pt x="179" y="49"/>
                      <a:pt x="175" y="96"/>
                    </a:cubicBezTo>
                    <a:cubicBezTo>
                      <a:pt x="172" y="140"/>
                      <a:pt x="134" y="174"/>
                      <a:pt x="90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348">
                <a:extLst>
                  <a:ext uri="{FF2B5EF4-FFF2-40B4-BE49-F238E27FC236}">
                    <a16:creationId xmlns:a16="http://schemas.microsoft.com/office/drawing/2014/main" id="{345094DA-612E-4B82-A10A-FA541C350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774"/>
                <a:ext cx="53" cy="52"/>
              </a:xfrm>
              <a:custGeom>
                <a:avLst/>
                <a:gdLst>
                  <a:gd name="T0" fmla="*/ 96 w 191"/>
                  <a:gd name="T1" fmla="*/ 186 h 186"/>
                  <a:gd name="T2" fmla="*/ 89 w 191"/>
                  <a:gd name="T3" fmla="*/ 185 h 186"/>
                  <a:gd name="T4" fmla="*/ 87 w 191"/>
                  <a:gd name="T5" fmla="*/ 185 h 186"/>
                  <a:gd name="T6" fmla="*/ 3 w 191"/>
                  <a:gd name="T7" fmla="*/ 87 h 186"/>
                  <a:gd name="T8" fmla="*/ 101 w 191"/>
                  <a:gd name="T9" fmla="*/ 4 h 186"/>
                  <a:gd name="T10" fmla="*/ 103 w 191"/>
                  <a:gd name="T11" fmla="*/ 4 h 186"/>
                  <a:gd name="T12" fmla="*/ 187 w 191"/>
                  <a:gd name="T13" fmla="*/ 102 h 186"/>
                  <a:gd name="T14" fmla="*/ 96 w 191"/>
                  <a:gd name="T15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6">
                    <a:moveTo>
                      <a:pt x="96" y="186"/>
                    </a:moveTo>
                    <a:cubicBezTo>
                      <a:pt x="94" y="186"/>
                      <a:pt x="92" y="186"/>
                      <a:pt x="89" y="185"/>
                    </a:cubicBezTo>
                    <a:cubicBezTo>
                      <a:pt x="87" y="185"/>
                      <a:pt x="87" y="185"/>
                      <a:pt x="87" y="185"/>
                    </a:cubicBezTo>
                    <a:cubicBezTo>
                      <a:pt x="37" y="181"/>
                      <a:pt x="0" y="138"/>
                      <a:pt x="3" y="87"/>
                    </a:cubicBezTo>
                    <a:cubicBezTo>
                      <a:pt x="7" y="37"/>
                      <a:pt x="51" y="0"/>
                      <a:pt x="101" y="4"/>
                    </a:cubicBezTo>
                    <a:cubicBezTo>
                      <a:pt x="103" y="4"/>
                      <a:pt x="103" y="4"/>
                      <a:pt x="103" y="4"/>
                    </a:cubicBezTo>
                    <a:cubicBezTo>
                      <a:pt x="153" y="8"/>
                      <a:pt x="191" y="52"/>
                      <a:pt x="187" y="102"/>
                    </a:cubicBezTo>
                    <a:cubicBezTo>
                      <a:pt x="183" y="149"/>
                      <a:pt x="143" y="186"/>
                      <a:pt x="96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349">
                <a:extLst>
                  <a:ext uri="{FF2B5EF4-FFF2-40B4-BE49-F238E27FC236}">
                    <a16:creationId xmlns:a16="http://schemas.microsoft.com/office/drawing/2014/main" id="{453BDCB1-1056-48C9-83FF-4904E3BBA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" y="774"/>
                <a:ext cx="37" cy="35"/>
              </a:xfrm>
              <a:custGeom>
                <a:avLst/>
                <a:gdLst>
                  <a:gd name="T0" fmla="*/ 67 w 135"/>
                  <a:gd name="T1" fmla="*/ 127 h 127"/>
                  <a:gd name="T2" fmla="*/ 10 w 135"/>
                  <a:gd name="T3" fmla="*/ 84 h 127"/>
                  <a:gd name="T4" fmla="*/ 50 w 135"/>
                  <a:gd name="T5" fmla="*/ 10 h 127"/>
                  <a:gd name="T6" fmla="*/ 51 w 135"/>
                  <a:gd name="T7" fmla="*/ 10 h 127"/>
                  <a:gd name="T8" fmla="*/ 125 w 135"/>
                  <a:gd name="T9" fmla="*/ 49 h 127"/>
                  <a:gd name="T10" fmla="*/ 85 w 135"/>
                  <a:gd name="T11" fmla="*/ 124 h 127"/>
                  <a:gd name="T12" fmla="*/ 84 w 135"/>
                  <a:gd name="T13" fmla="*/ 124 h 127"/>
                  <a:gd name="T14" fmla="*/ 67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7" y="127"/>
                    </a:moveTo>
                    <a:cubicBezTo>
                      <a:pt x="41" y="127"/>
                      <a:pt x="18" y="110"/>
                      <a:pt x="10" y="84"/>
                    </a:cubicBezTo>
                    <a:cubicBezTo>
                      <a:pt x="0" y="53"/>
                      <a:pt x="18" y="19"/>
                      <a:pt x="50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83" y="0"/>
                      <a:pt x="116" y="18"/>
                      <a:pt x="125" y="49"/>
                    </a:cubicBezTo>
                    <a:cubicBezTo>
                      <a:pt x="135" y="81"/>
                      <a:pt x="117" y="114"/>
                      <a:pt x="85" y="124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78" y="126"/>
                      <a:pt x="73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350">
                <a:extLst>
                  <a:ext uri="{FF2B5EF4-FFF2-40B4-BE49-F238E27FC236}">
                    <a16:creationId xmlns:a16="http://schemas.microsoft.com/office/drawing/2014/main" id="{27A34DA9-5443-4569-A4E6-55BB2C80E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887"/>
                <a:ext cx="60" cy="58"/>
              </a:xfrm>
              <a:custGeom>
                <a:avLst/>
                <a:gdLst>
                  <a:gd name="T0" fmla="*/ 111 w 220"/>
                  <a:gd name="T1" fmla="*/ 212 h 212"/>
                  <a:gd name="T2" fmla="*/ 100 w 220"/>
                  <a:gd name="T3" fmla="*/ 211 h 212"/>
                  <a:gd name="T4" fmla="*/ 98 w 220"/>
                  <a:gd name="T5" fmla="*/ 211 h 212"/>
                  <a:gd name="T6" fmla="*/ 6 w 220"/>
                  <a:gd name="T7" fmla="*/ 97 h 212"/>
                  <a:gd name="T8" fmla="*/ 120 w 220"/>
                  <a:gd name="T9" fmla="*/ 6 h 212"/>
                  <a:gd name="T10" fmla="*/ 123 w 220"/>
                  <a:gd name="T11" fmla="*/ 6 h 212"/>
                  <a:gd name="T12" fmla="*/ 214 w 220"/>
                  <a:gd name="T13" fmla="*/ 120 h 212"/>
                  <a:gd name="T14" fmla="*/ 111 w 220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12">
                    <a:moveTo>
                      <a:pt x="111" y="212"/>
                    </a:moveTo>
                    <a:cubicBezTo>
                      <a:pt x="108" y="212"/>
                      <a:pt x="104" y="212"/>
                      <a:pt x="100" y="211"/>
                    </a:cubicBezTo>
                    <a:cubicBezTo>
                      <a:pt x="98" y="211"/>
                      <a:pt x="98" y="211"/>
                      <a:pt x="98" y="211"/>
                    </a:cubicBezTo>
                    <a:cubicBezTo>
                      <a:pt x="41" y="205"/>
                      <a:pt x="0" y="154"/>
                      <a:pt x="6" y="97"/>
                    </a:cubicBezTo>
                    <a:cubicBezTo>
                      <a:pt x="12" y="41"/>
                      <a:pt x="63" y="0"/>
                      <a:pt x="120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79" y="12"/>
                      <a:pt x="220" y="63"/>
                      <a:pt x="214" y="120"/>
                    </a:cubicBezTo>
                    <a:cubicBezTo>
                      <a:pt x="208" y="173"/>
                      <a:pt x="164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51">
                <a:extLst>
                  <a:ext uri="{FF2B5EF4-FFF2-40B4-BE49-F238E27FC236}">
                    <a16:creationId xmlns:a16="http://schemas.microsoft.com/office/drawing/2014/main" id="{C231717E-D11C-4C37-9A78-454FC4593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896"/>
                <a:ext cx="35" cy="33"/>
              </a:xfrm>
              <a:custGeom>
                <a:avLst/>
                <a:gdLst>
                  <a:gd name="T0" fmla="*/ 63 w 127"/>
                  <a:gd name="T1" fmla="*/ 119 h 119"/>
                  <a:gd name="T2" fmla="*/ 8 w 127"/>
                  <a:gd name="T3" fmla="*/ 77 h 119"/>
                  <a:gd name="T4" fmla="*/ 48 w 127"/>
                  <a:gd name="T5" fmla="*/ 8 h 119"/>
                  <a:gd name="T6" fmla="*/ 50 w 127"/>
                  <a:gd name="T7" fmla="*/ 8 h 119"/>
                  <a:gd name="T8" fmla="*/ 119 w 127"/>
                  <a:gd name="T9" fmla="*/ 48 h 119"/>
                  <a:gd name="T10" fmla="*/ 79 w 127"/>
                  <a:gd name="T11" fmla="*/ 117 h 119"/>
                  <a:gd name="T12" fmla="*/ 77 w 127"/>
                  <a:gd name="T13" fmla="*/ 117 h 119"/>
                  <a:gd name="T14" fmla="*/ 63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3" y="119"/>
                    </a:moveTo>
                    <a:cubicBezTo>
                      <a:pt x="38" y="119"/>
                      <a:pt x="15" y="102"/>
                      <a:pt x="8" y="77"/>
                    </a:cubicBezTo>
                    <a:cubicBezTo>
                      <a:pt x="0" y="47"/>
                      <a:pt x="18" y="16"/>
                      <a:pt x="48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80" y="0"/>
                      <a:pt x="111" y="17"/>
                      <a:pt x="119" y="48"/>
                    </a:cubicBezTo>
                    <a:cubicBezTo>
                      <a:pt x="127" y="78"/>
                      <a:pt x="109" y="109"/>
                      <a:pt x="79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3" y="118"/>
                      <a:pt x="68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52">
                <a:extLst>
                  <a:ext uri="{FF2B5EF4-FFF2-40B4-BE49-F238E27FC236}">
                    <a16:creationId xmlns:a16="http://schemas.microsoft.com/office/drawing/2014/main" id="{06ABB0D4-020E-496E-AF57-469AA10A8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879"/>
                <a:ext cx="40" cy="39"/>
              </a:xfrm>
              <a:custGeom>
                <a:avLst/>
                <a:gdLst>
                  <a:gd name="T0" fmla="*/ 73 w 144"/>
                  <a:gd name="T1" fmla="*/ 140 h 140"/>
                  <a:gd name="T2" fmla="*/ 65 w 144"/>
                  <a:gd name="T3" fmla="*/ 140 h 140"/>
                  <a:gd name="T4" fmla="*/ 64 w 144"/>
                  <a:gd name="T5" fmla="*/ 140 h 140"/>
                  <a:gd name="T6" fmla="*/ 4 w 144"/>
                  <a:gd name="T7" fmla="*/ 65 h 140"/>
                  <a:gd name="T8" fmla="*/ 79 w 144"/>
                  <a:gd name="T9" fmla="*/ 4 h 140"/>
                  <a:gd name="T10" fmla="*/ 80 w 144"/>
                  <a:gd name="T11" fmla="*/ 5 h 140"/>
                  <a:gd name="T12" fmla="*/ 140 w 144"/>
                  <a:gd name="T13" fmla="*/ 80 h 140"/>
                  <a:gd name="T14" fmla="*/ 73 w 144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0">
                    <a:moveTo>
                      <a:pt x="73" y="140"/>
                    </a:moveTo>
                    <a:cubicBezTo>
                      <a:pt x="70" y="140"/>
                      <a:pt x="68" y="140"/>
                      <a:pt x="65" y="140"/>
                    </a:cubicBezTo>
                    <a:cubicBezTo>
                      <a:pt x="64" y="140"/>
                      <a:pt x="64" y="140"/>
                      <a:pt x="64" y="140"/>
                    </a:cubicBezTo>
                    <a:cubicBezTo>
                      <a:pt x="27" y="136"/>
                      <a:pt x="0" y="102"/>
                      <a:pt x="4" y="65"/>
                    </a:cubicBezTo>
                    <a:cubicBezTo>
                      <a:pt x="8" y="27"/>
                      <a:pt x="41" y="0"/>
                      <a:pt x="79" y="4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117" y="9"/>
                      <a:pt x="144" y="42"/>
                      <a:pt x="140" y="80"/>
                    </a:cubicBezTo>
                    <a:cubicBezTo>
                      <a:pt x="137" y="114"/>
                      <a:pt x="107" y="140"/>
                      <a:pt x="73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353">
                <a:extLst>
                  <a:ext uri="{FF2B5EF4-FFF2-40B4-BE49-F238E27FC236}">
                    <a16:creationId xmlns:a16="http://schemas.microsoft.com/office/drawing/2014/main" id="{BC3E34BD-1B3B-4FB2-A1E4-0A291A3BA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855"/>
                <a:ext cx="43" cy="39"/>
              </a:xfrm>
              <a:custGeom>
                <a:avLst/>
                <a:gdLst>
                  <a:gd name="T0" fmla="*/ 77 w 153"/>
                  <a:gd name="T1" fmla="*/ 142 h 142"/>
                  <a:gd name="T2" fmla="*/ 46 w 153"/>
                  <a:gd name="T3" fmla="*/ 135 h 142"/>
                  <a:gd name="T4" fmla="*/ 45 w 153"/>
                  <a:gd name="T5" fmla="*/ 134 h 142"/>
                  <a:gd name="T6" fmla="*/ 17 w 153"/>
                  <a:gd name="T7" fmla="*/ 45 h 142"/>
                  <a:gd name="T8" fmla="*/ 106 w 153"/>
                  <a:gd name="T9" fmla="*/ 16 h 142"/>
                  <a:gd name="T10" fmla="*/ 107 w 153"/>
                  <a:gd name="T11" fmla="*/ 17 h 142"/>
                  <a:gd name="T12" fmla="*/ 136 w 153"/>
                  <a:gd name="T13" fmla="*/ 106 h 142"/>
                  <a:gd name="T14" fmla="*/ 77 w 15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2">
                    <a:moveTo>
                      <a:pt x="77" y="142"/>
                    </a:moveTo>
                    <a:cubicBezTo>
                      <a:pt x="67" y="142"/>
                      <a:pt x="56" y="140"/>
                      <a:pt x="46" y="135"/>
                    </a:cubicBezTo>
                    <a:cubicBezTo>
                      <a:pt x="45" y="134"/>
                      <a:pt x="45" y="134"/>
                      <a:pt x="45" y="134"/>
                    </a:cubicBezTo>
                    <a:cubicBezTo>
                      <a:pt x="12" y="117"/>
                      <a:pt x="0" y="77"/>
                      <a:pt x="17" y="45"/>
                    </a:cubicBezTo>
                    <a:cubicBezTo>
                      <a:pt x="33" y="12"/>
                      <a:pt x="73" y="0"/>
                      <a:pt x="106" y="16"/>
                    </a:cubicBezTo>
                    <a:cubicBezTo>
                      <a:pt x="107" y="17"/>
                      <a:pt x="107" y="17"/>
                      <a:pt x="107" y="17"/>
                    </a:cubicBezTo>
                    <a:cubicBezTo>
                      <a:pt x="140" y="34"/>
                      <a:pt x="153" y="74"/>
                      <a:pt x="136" y="106"/>
                    </a:cubicBezTo>
                    <a:cubicBezTo>
                      <a:pt x="124" y="129"/>
                      <a:pt x="101" y="142"/>
                      <a:pt x="77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354">
                <a:extLst>
                  <a:ext uri="{FF2B5EF4-FFF2-40B4-BE49-F238E27FC236}">
                    <a16:creationId xmlns:a16="http://schemas.microsoft.com/office/drawing/2014/main" id="{7D0DAD31-EA40-4965-BB9A-38213D7B7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2840"/>
                <a:ext cx="64" cy="61"/>
              </a:xfrm>
              <a:custGeom>
                <a:avLst/>
                <a:gdLst>
                  <a:gd name="T0" fmla="*/ 115 w 233"/>
                  <a:gd name="T1" fmla="*/ 220 h 220"/>
                  <a:gd name="T2" fmla="*/ 14 w 233"/>
                  <a:gd name="T3" fmla="*/ 143 h 220"/>
                  <a:gd name="T4" fmla="*/ 88 w 233"/>
                  <a:gd name="T5" fmla="*/ 15 h 220"/>
                  <a:gd name="T6" fmla="*/ 91 w 233"/>
                  <a:gd name="T7" fmla="*/ 14 h 220"/>
                  <a:gd name="T8" fmla="*/ 218 w 233"/>
                  <a:gd name="T9" fmla="*/ 88 h 220"/>
                  <a:gd name="T10" fmla="*/ 145 w 233"/>
                  <a:gd name="T11" fmla="*/ 216 h 220"/>
                  <a:gd name="T12" fmla="*/ 142 w 233"/>
                  <a:gd name="T13" fmla="*/ 217 h 220"/>
                  <a:gd name="T14" fmla="*/ 115 w 233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20">
                    <a:moveTo>
                      <a:pt x="115" y="220"/>
                    </a:moveTo>
                    <a:cubicBezTo>
                      <a:pt x="69" y="220"/>
                      <a:pt x="27" y="190"/>
                      <a:pt x="14" y="143"/>
                    </a:cubicBezTo>
                    <a:cubicBezTo>
                      <a:pt x="0" y="87"/>
                      <a:pt x="33" y="30"/>
                      <a:pt x="88" y="15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146" y="0"/>
                      <a:pt x="203" y="33"/>
                      <a:pt x="218" y="88"/>
                    </a:cubicBezTo>
                    <a:cubicBezTo>
                      <a:pt x="233" y="144"/>
                      <a:pt x="200" y="201"/>
                      <a:pt x="145" y="216"/>
                    </a:cubicBezTo>
                    <a:cubicBezTo>
                      <a:pt x="142" y="217"/>
                      <a:pt x="142" y="217"/>
                      <a:pt x="142" y="217"/>
                    </a:cubicBezTo>
                    <a:cubicBezTo>
                      <a:pt x="133" y="219"/>
                      <a:pt x="124" y="220"/>
                      <a:pt x="115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355">
                <a:extLst>
                  <a:ext uri="{FF2B5EF4-FFF2-40B4-BE49-F238E27FC236}">
                    <a16:creationId xmlns:a16="http://schemas.microsoft.com/office/drawing/2014/main" id="{DD49254F-B907-467C-83EB-A937A9F57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280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13 w 196"/>
                  <a:gd name="T3" fmla="*/ 120 h 185"/>
                  <a:gd name="T4" fmla="*/ 75 w 196"/>
                  <a:gd name="T5" fmla="*/ 13 h 185"/>
                  <a:gd name="T6" fmla="*/ 77 w 196"/>
                  <a:gd name="T7" fmla="*/ 12 h 185"/>
                  <a:gd name="T8" fmla="*/ 184 w 196"/>
                  <a:gd name="T9" fmla="*/ 74 h 185"/>
                  <a:gd name="T10" fmla="*/ 122 w 196"/>
                  <a:gd name="T11" fmla="*/ 181 h 185"/>
                  <a:gd name="T12" fmla="*/ 120 w 196"/>
                  <a:gd name="T13" fmla="*/ 182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59" y="185"/>
                      <a:pt x="23" y="159"/>
                      <a:pt x="13" y="120"/>
                    </a:cubicBezTo>
                    <a:cubicBezTo>
                      <a:pt x="0" y="73"/>
                      <a:pt x="28" y="25"/>
                      <a:pt x="75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123" y="0"/>
                      <a:pt x="171" y="28"/>
                      <a:pt x="184" y="74"/>
                    </a:cubicBezTo>
                    <a:cubicBezTo>
                      <a:pt x="196" y="121"/>
                      <a:pt x="168" y="169"/>
                      <a:pt x="122" y="181"/>
                    </a:cubicBezTo>
                    <a:cubicBezTo>
                      <a:pt x="120" y="182"/>
                      <a:pt x="120" y="182"/>
                      <a:pt x="120" y="182"/>
                    </a:cubicBezTo>
                    <a:cubicBezTo>
                      <a:pt x="112" y="184"/>
                      <a:pt x="105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356">
                <a:extLst>
                  <a:ext uri="{FF2B5EF4-FFF2-40B4-BE49-F238E27FC236}">
                    <a16:creationId xmlns:a16="http://schemas.microsoft.com/office/drawing/2014/main" id="{EE03510A-EB9E-457A-BF8D-C9AF277A6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775"/>
                <a:ext cx="53" cy="50"/>
              </a:xfrm>
              <a:custGeom>
                <a:avLst/>
                <a:gdLst>
                  <a:gd name="T0" fmla="*/ 97 w 193"/>
                  <a:gd name="T1" fmla="*/ 181 h 181"/>
                  <a:gd name="T2" fmla="*/ 59 w 193"/>
                  <a:gd name="T3" fmla="*/ 172 h 181"/>
                  <a:gd name="T4" fmla="*/ 57 w 193"/>
                  <a:gd name="T5" fmla="*/ 171 h 181"/>
                  <a:gd name="T6" fmla="*/ 21 w 193"/>
                  <a:gd name="T7" fmla="*/ 58 h 181"/>
                  <a:gd name="T8" fmla="*/ 134 w 193"/>
                  <a:gd name="T9" fmla="*/ 22 h 181"/>
                  <a:gd name="T10" fmla="*/ 136 w 193"/>
                  <a:gd name="T11" fmla="*/ 23 h 181"/>
                  <a:gd name="T12" fmla="*/ 172 w 193"/>
                  <a:gd name="T13" fmla="*/ 136 h 181"/>
                  <a:gd name="T14" fmla="*/ 97 w 193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1">
                    <a:moveTo>
                      <a:pt x="97" y="181"/>
                    </a:moveTo>
                    <a:cubicBezTo>
                      <a:pt x="84" y="181"/>
                      <a:pt x="71" y="178"/>
                      <a:pt x="59" y="172"/>
                    </a:cubicBezTo>
                    <a:cubicBezTo>
                      <a:pt x="57" y="171"/>
                      <a:pt x="57" y="171"/>
                      <a:pt x="57" y="171"/>
                    </a:cubicBezTo>
                    <a:cubicBezTo>
                      <a:pt x="16" y="150"/>
                      <a:pt x="0" y="99"/>
                      <a:pt x="21" y="58"/>
                    </a:cubicBezTo>
                    <a:cubicBezTo>
                      <a:pt x="42" y="16"/>
                      <a:pt x="93" y="0"/>
                      <a:pt x="134" y="22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77" y="44"/>
                      <a:pt x="193" y="95"/>
                      <a:pt x="172" y="136"/>
                    </a:cubicBezTo>
                    <a:cubicBezTo>
                      <a:pt x="157" y="165"/>
                      <a:pt x="128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357">
                <a:extLst>
                  <a:ext uri="{FF2B5EF4-FFF2-40B4-BE49-F238E27FC236}">
                    <a16:creationId xmlns:a16="http://schemas.microsoft.com/office/drawing/2014/main" id="{924B5611-E7C0-4BF1-808A-65D5F6BF9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725"/>
                <a:ext cx="42" cy="39"/>
              </a:xfrm>
              <a:custGeom>
                <a:avLst/>
                <a:gdLst>
                  <a:gd name="T0" fmla="*/ 75 w 151"/>
                  <a:gd name="T1" fmla="*/ 142 h 142"/>
                  <a:gd name="T2" fmla="*/ 22 w 151"/>
                  <a:gd name="T3" fmla="*/ 115 h 142"/>
                  <a:gd name="T4" fmla="*/ 36 w 151"/>
                  <a:gd name="T5" fmla="*/ 23 h 142"/>
                  <a:gd name="T6" fmla="*/ 37 w 151"/>
                  <a:gd name="T7" fmla="*/ 22 h 142"/>
                  <a:gd name="T8" fmla="*/ 130 w 151"/>
                  <a:gd name="T9" fmla="*/ 36 h 142"/>
                  <a:gd name="T10" fmla="*/ 115 w 151"/>
                  <a:gd name="T11" fmla="*/ 129 h 142"/>
                  <a:gd name="T12" fmla="*/ 114 w 151"/>
                  <a:gd name="T13" fmla="*/ 130 h 142"/>
                  <a:gd name="T14" fmla="*/ 75 w 151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2">
                    <a:moveTo>
                      <a:pt x="75" y="142"/>
                    </a:moveTo>
                    <a:cubicBezTo>
                      <a:pt x="55" y="142"/>
                      <a:pt x="35" y="133"/>
                      <a:pt x="22" y="115"/>
                    </a:cubicBezTo>
                    <a:cubicBezTo>
                      <a:pt x="0" y="86"/>
                      <a:pt x="6" y="44"/>
                      <a:pt x="36" y="23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67" y="0"/>
                      <a:pt x="108" y="7"/>
                      <a:pt x="130" y="36"/>
                    </a:cubicBezTo>
                    <a:cubicBezTo>
                      <a:pt x="151" y="66"/>
                      <a:pt x="145" y="107"/>
                      <a:pt x="115" y="129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02" y="138"/>
                      <a:pt x="89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358">
                <a:extLst>
                  <a:ext uri="{FF2B5EF4-FFF2-40B4-BE49-F238E27FC236}">
                    <a16:creationId xmlns:a16="http://schemas.microsoft.com/office/drawing/2014/main" id="{932CD085-A081-4F19-8666-233FCACEB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2710"/>
                <a:ext cx="36" cy="34"/>
              </a:xfrm>
              <a:custGeom>
                <a:avLst/>
                <a:gdLst>
                  <a:gd name="T0" fmla="*/ 65 w 129"/>
                  <a:gd name="T1" fmla="*/ 121 h 121"/>
                  <a:gd name="T2" fmla="*/ 39 w 129"/>
                  <a:gd name="T3" fmla="*/ 115 h 121"/>
                  <a:gd name="T4" fmla="*/ 38 w 129"/>
                  <a:gd name="T5" fmla="*/ 114 h 121"/>
                  <a:gd name="T6" fmla="*/ 14 w 129"/>
                  <a:gd name="T7" fmla="*/ 39 h 121"/>
                  <a:gd name="T8" fmla="*/ 90 w 129"/>
                  <a:gd name="T9" fmla="*/ 15 h 121"/>
                  <a:gd name="T10" fmla="*/ 91 w 129"/>
                  <a:gd name="T11" fmla="*/ 15 h 121"/>
                  <a:gd name="T12" fmla="*/ 115 w 129"/>
                  <a:gd name="T13" fmla="*/ 91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6" y="121"/>
                      <a:pt x="48" y="119"/>
                      <a:pt x="39" y="115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11" y="100"/>
                      <a:pt x="0" y="66"/>
                      <a:pt x="14" y="39"/>
                    </a:cubicBezTo>
                    <a:cubicBezTo>
                      <a:pt x="28" y="11"/>
                      <a:pt x="62" y="0"/>
                      <a:pt x="90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118" y="30"/>
                      <a:pt x="129" y="63"/>
                      <a:pt x="115" y="91"/>
                    </a:cubicBezTo>
                    <a:cubicBezTo>
                      <a:pt x="105" y="110"/>
                      <a:pt x="85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359">
                <a:extLst>
                  <a:ext uri="{FF2B5EF4-FFF2-40B4-BE49-F238E27FC236}">
                    <a16:creationId xmlns:a16="http://schemas.microsoft.com/office/drawing/2014/main" id="{2C863A84-6776-4D2A-8D15-00D4E75F5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619"/>
                <a:ext cx="64" cy="61"/>
              </a:xfrm>
              <a:custGeom>
                <a:avLst/>
                <a:gdLst>
                  <a:gd name="T0" fmla="*/ 116 w 233"/>
                  <a:gd name="T1" fmla="*/ 219 h 219"/>
                  <a:gd name="T2" fmla="*/ 33 w 233"/>
                  <a:gd name="T3" fmla="*/ 177 h 219"/>
                  <a:gd name="T4" fmla="*/ 56 w 233"/>
                  <a:gd name="T5" fmla="*/ 35 h 219"/>
                  <a:gd name="T6" fmla="*/ 57 w 233"/>
                  <a:gd name="T7" fmla="*/ 33 h 219"/>
                  <a:gd name="T8" fmla="*/ 200 w 233"/>
                  <a:gd name="T9" fmla="*/ 55 h 219"/>
                  <a:gd name="T10" fmla="*/ 178 w 233"/>
                  <a:gd name="T11" fmla="*/ 198 h 219"/>
                  <a:gd name="T12" fmla="*/ 176 w 233"/>
                  <a:gd name="T13" fmla="*/ 199 h 219"/>
                  <a:gd name="T14" fmla="*/ 116 w 233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19">
                    <a:moveTo>
                      <a:pt x="116" y="219"/>
                    </a:moveTo>
                    <a:cubicBezTo>
                      <a:pt x="84" y="219"/>
                      <a:pt x="53" y="204"/>
                      <a:pt x="33" y="177"/>
                    </a:cubicBezTo>
                    <a:cubicBezTo>
                      <a:pt x="0" y="132"/>
                      <a:pt x="10" y="68"/>
                      <a:pt x="56" y="35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103" y="0"/>
                      <a:pt x="167" y="10"/>
                      <a:pt x="200" y="55"/>
                    </a:cubicBezTo>
                    <a:cubicBezTo>
                      <a:pt x="233" y="101"/>
                      <a:pt x="223" y="165"/>
                      <a:pt x="178" y="198"/>
                    </a:cubicBezTo>
                    <a:cubicBezTo>
                      <a:pt x="176" y="199"/>
                      <a:pt x="176" y="199"/>
                      <a:pt x="176" y="199"/>
                    </a:cubicBezTo>
                    <a:cubicBezTo>
                      <a:pt x="158" y="212"/>
                      <a:pt x="137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360">
                <a:extLst>
                  <a:ext uri="{FF2B5EF4-FFF2-40B4-BE49-F238E27FC236}">
                    <a16:creationId xmlns:a16="http://schemas.microsoft.com/office/drawing/2014/main" id="{9B52CA06-F872-4D9A-A226-D83D2076B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2595"/>
                <a:ext cx="65" cy="62"/>
              </a:xfrm>
              <a:custGeom>
                <a:avLst/>
                <a:gdLst>
                  <a:gd name="T0" fmla="*/ 119 w 236"/>
                  <a:gd name="T1" fmla="*/ 224 h 224"/>
                  <a:gd name="T2" fmla="*/ 40 w 236"/>
                  <a:gd name="T3" fmla="*/ 188 h 224"/>
                  <a:gd name="T4" fmla="*/ 38 w 236"/>
                  <a:gd name="T5" fmla="*/ 187 h 224"/>
                  <a:gd name="T6" fmla="*/ 48 w 236"/>
                  <a:gd name="T7" fmla="*/ 38 h 224"/>
                  <a:gd name="T8" fmla="*/ 196 w 236"/>
                  <a:gd name="T9" fmla="*/ 48 h 224"/>
                  <a:gd name="T10" fmla="*/ 198 w 236"/>
                  <a:gd name="T11" fmla="*/ 49 h 224"/>
                  <a:gd name="T12" fmla="*/ 188 w 236"/>
                  <a:gd name="T13" fmla="*/ 198 h 224"/>
                  <a:gd name="T14" fmla="*/ 119 w 236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6" h="224">
                    <a:moveTo>
                      <a:pt x="119" y="224"/>
                    </a:moveTo>
                    <a:cubicBezTo>
                      <a:pt x="90" y="224"/>
                      <a:pt x="61" y="212"/>
                      <a:pt x="40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0" y="143"/>
                      <a:pt x="4" y="77"/>
                      <a:pt x="48" y="38"/>
                    </a:cubicBezTo>
                    <a:cubicBezTo>
                      <a:pt x="91" y="0"/>
                      <a:pt x="157" y="4"/>
                      <a:pt x="196" y="48"/>
                    </a:cubicBezTo>
                    <a:cubicBezTo>
                      <a:pt x="198" y="49"/>
                      <a:pt x="198" y="49"/>
                      <a:pt x="198" y="49"/>
                    </a:cubicBezTo>
                    <a:cubicBezTo>
                      <a:pt x="236" y="93"/>
                      <a:pt x="232" y="159"/>
                      <a:pt x="188" y="198"/>
                    </a:cubicBezTo>
                    <a:cubicBezTo>
                      <a:pt x="168" y="215"/>
                      <a:pt x="143" y="224"/>
                      <a:pt x="119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361">
                <a:extLst>
                  <a:ext uri="{FF2B5EF4-FFF2-40B4-BE49-F238E27FC236}">
                    <a16:creationId xmlns:a16="http://schemas.microsoft.com/office/drawing/2014/main" id="{FA359E7A-A41D-4692-A91C-F0887D614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522"/>
                <a:ext cx="45" cy="42"/>
              </a:xfrm>
              <a:custGeom>
                <a:avLst/>
                <a:gdLst>
                  <a:gd name="T0" fmla="*/ 80 w 161"/>
                  <a:gd name="T1" fmla="*/ 152 h 152"/>
                  <a:gd name="T2" fmla="*/ 42 w 161"/>
                  <a:gd name="T3" fmla="*/ 141 h 152"/>
                  <a:gd name="T4" fmla="*/ 21 w 161"/>
                  <a:gd name="T5" fmla="*/ 44 h 152"/>
                  <a:gd name="T6" fmla="*/ 21 w 161"/>
                  <a:gd name="T7" fmla="*/ 43 h 152"/>
                  <a:gd name="T8" fmla="*/ 119 w 161"/>
                  <a:gd name="T9" fmla="*/ 21 h 152"/>
                  <a:gd name="T10" fmla="*/ 140 w 161"/>
                  <a:gd name="T11" fmla="*/ 118 h 152"/>
                  <a:gd name="T12" fmla="*/ 139 w 161"/>
                  <a:gd name="T13" fmla="*/ 120 h 152"/>
                  <a:gd name="T14" fmla="*/ 80 w 161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2">
                    <a:moveTo>
                      <a:pt x="80" y="152"/>
                    </a:moveTo>
                    <a:cubicBezTo>
                      <a:pt x="67" y="152"/>
                      <a:pt x="54" y="149"/>
                      <a:pt x="42" y="141"/>
                    </a:cubicBezTo>
                    <a:cubicBezTo>
                      <a:pt x="9" y="120"/>
                      <a:pt x="0" y="77"/>
                      <a:pt x="21" y="44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42" y="10"/>
                      <a:pt x="86" y="0"/>
                      <a:pt x="119" y="21"/>
                    </a:cubicBezTo>
                    <a:cubicBezTo>
                      <a:pt x="152" y="42"/>
                      <a:pt x="161" y="86"/>
                      <a:pt x="140" y="118"/>
                    </a:cubicBezTo>
                    <a:cubicBezTo>
                      <a:pt x="139" y="120"/>
                      <a:pt x="139" y="120"/>
                      <a:pt x="139" y="120"/>
                    </a:cubicBezTo>
                    <a:cubicBezTo>
                      <a:pt x="126" y="141"/>
                      <a:pt x="103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362">
                <a:extLst>
                  <a:ext uri="{FF2B5EF4-FFF2-40B4-BE49-F238E27FC236}">
                    <a16:creationId xmlns:a16="http://schemas.microsoft.com/office/drawing/2014/main" id="{DC1AD2DE-31AC-4460-B618-BA0635F3B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2487"/>
                <a:ext cx="42" cy="39"/>
              </a:xfrm>
              <a:custGeom>
                <a:avLst/>
                <a:gdLst>
                  <a:gd name="T0" fmla="*/ 75 w 150"/>
                  <a:gd name="T1" fmla="*/ 142 h 142"/>
                  <a:gd name="T2" fmla="*/ 25 w 150"/>
                  <a:gd name="T3" fmla="*/ 119 h 142"/>
                  <a:gd name="T4" fmla="*/ 24 w 150"/>
                  <a:gd name="T5" fmla="*/ 118 h 142"/>
                  <a:gd name="T6" fmla="*/ 30 w 150"/>
                  <a:gd name="T7" fmla="*/ 24 h 142"/>
                  <a:gd name="T8" fmla="*/ 124 w 150"/>
                  <a:gd name="T9" fmla="*/ 30 h 142"/>
                  <a:gd name="T10" fmla="*/ 125 w 150"/>
                  <a:gd name="T11" fmla="*/ 31 h 142"/>
                  <a:gd name="T12" fmla="*/ 119 w 150"/>
                  <a:gd name="T13" fmla="*/ 125 h 142"/>
                  <a:gd name="T14" fmla="*/ 75 w 150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2">
                    <a:moveTo>
                      <a:pt x="75" y="142"/>
                    </a:moveTo>
                    <a:cubicBezTo>
                      <a:pt x="57" y="142"/>
                      <a:pt x="39" y="134"/>
                      <a:pt x="25" y="119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0" y="90"/>
                      <a:pt x="3" y="48"/>
                      <a:pt x="30" y="24"/>
                    </a:cubicBezTo>
                    <a:cubicBezTo>
                      <a:pt x="58" y="0"/>
                      <a:pt x="100" y="2"/>
                      <a:pt x="124" y="30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50" y="59"/>
                      <a:pt x="147" y="101"/>
                      <a:pt x="119" y="125"/>
                    </a:cubicBezTo>
                    <a:cubicBezTo>
                      <a:pt x="107" y="136"/>
                      <a:pt x="91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363">
                <a:extLst>
                  <a:ext uri="{FF2B5EF4-FFF2-40B4-BE49-F238E27FC236}">
                    <a16:creationId xmlns:a16="http://schemas.microsoft.com/office/drawing/2014/main" id="{58D46928-82FF-44B3-A80D-D7A221DF9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389"/>
                <a:ext cx="41" cy="39"/>
              </a:xfrm>
              <a:custGeom>
                <a:avLst/>
                <a:gdLst>
                  <a:gd name="T0" fmla="*/ 74 w 149"/>
                  <a:gd name="T1" fmla="*/ 141 h 141"/>
                  <a:gd name="T2" fmla="*/ 39 w 149"/>
                  <a:gd name="T3" fmla="*/ 131 h 141"/>
                  <a:gd name="T4" fmla="*/ 19 w 149"/>
                  <a:gd name="T5" fmla="*/ 41 h 141"/>
                  <a:gd name="T6" fmla="*/ 20 w 149"/>
                  <a:gd name="T7" fmla="*/ 39 h 141"/>
                  <a:gd name="T8" fmla="*/ 110 w 149"/>
                  <a:gd name="T9" fmla="*/ 19 h 141"/>
                  <a:gd name="T10" fmla="*/ 130 w 149"/>
                  <a:gd name="T11" fmla="*/ 110 h 141"/>
                  <a:gd name="T12" fmla="*/ 129 w 149"/>
                  <a:gd name="T13" fmla="*/ 111 h 141"/>
                  <a:gd name="T14" fmla="*/ 74 w 149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1">
                    <a:moveTo>
                      <a:pt x="74" y="141"/>
                    </a:moveTo>
                    <a:cubicBezTo>
                      <a:pt x="62" y="141"/>
                      <a:pt x="50" y="138"/>
                      <a:pt x="39" y="131"/>
                    </a:cubicBezTo>
                    <a:cubicBezTo>
                      <a:pt x="8" y="111"/>
                      <a:pt x="0" y="71"/>
                      <a:pt x="19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39" y="9"/>
                      <a:pt x="80" y="0"/>
                      <a:pt x="110" y="19"/>
                    </a:cubicBezTo>
                    <a:cubicBezTo>
                      <a:pt x="141" y="39"/>
                      <a:pt x="149" y="79"/>
                      <a:pt x="130" y="110"/>
                    </a:cubicBezTo>
                    <a:cubicBezTo>
                      <a:pt x="129" y="111"/>
                      <a:pt x="129" y="111"/>
                      <a:pt x="129" y="111"/>
                    </a:cubicBezTo>
                    <a:cubicBezTo>
                      <a:pt x="117" y="130"/>
                      <a:pt x="9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364">
                <a:extLst>
                  <a:ext uri="{FF2B5EF4-FFF2-40B4-BE49-F238E27FC236}">
                    <a16:creationId xmlns:a16="http://schemas.microsoft.com/office/drawing/2014/main" id="{1E1D52F2-BE9F-487B-BFD8-812E2C679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" y="2364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14 w 155"/>
                  <a:gd name="T3" fmla="*/ 103 h 148"/>
                  <a:gd name="T4" fmla="*/ 13 w 155"/>
                  <a:gd name="T5" fmla="*/ 101 h 148"/>
                  <a:gd name="T6" fmla="*/ 54 w 155"/>
                  <a:gd name="T7" fmla="*/ 13 h 148"/>
                  <a:gd name="T8" fmla="*/ 142 w 155"/>
                  <a:gd name="T9" fmla="*/ 54 h 148"/>
                  <a:gd name="T10" fmla="*/ 142 w 155"/>
                  <a:gd name="T11" fmla="*/ 55 h 148"/>
                  <a:gd name="T12" fmla="*/ 102 w 155"/>
                  <a:gd name="T13" fmla="*/ 143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50" y="148"/>
                      <a:pt x="24" y="131"/>
                      <a:pt x="14" y="103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0" y="66"/>
                      <a:pt x="18" y="26"/>
                      <a:pt x="54" y="13"/>
                    </a:cubicBezTo>
                    <a:cubicBezTo>
                      <a:pt x="89" y="0"/>
                      <a:pt x="129" y="18"/>
                      <a:pt x="142" y="54"/>
                    </a:cubicBezTo>
                    <a:cubicBezTo>
                      <a:pt x="142" y="55"/>
                      <a:pt x="142" y="55"/>
                      <a:pt x="142" y="55"/>
                    </a:cubicBezTo>
                    <a:cubicBezTo>
                      <a:pt x="155" y="91"/>
                      <a:pt x="137" y="130"/>
                      <a:pt x="102" y="143"/>
                    </a:cubicBezTo>
                    <a:cubicBezTo>
                      <a:pt x="94" y="146"/>
                      <a:pt x="86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365">
                <a:extLst>
                  <a:ext uri="{FF2B5EF4-FFF2-40B4-BE49-F238E27FC236}">
                    <a16:creationId xmlns:a16="http://schemas.microsoft.com/office/drawing/2014/main" id="{C8053918-FACC-4790-9B2B-4CC4D86FE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247"/>
                <a:ext cx="56" cy="53"/>
              </a:xfrm>
              <a:custGeom>
                <a:avLst/>
                <a:gdLst>
                  <a:gd name="T0" fmla="*/ 101 w 204"/>
                  <a:gd name="T1" fmla="*/ 192 h 192"/>
                  <a:gd name="T2" fmla="*/ 53 w 204"/>
                  <a:gd name="T3" fmla="*/ 178 h 192"/>
                  <a:gd name="T4" fmla="*/ 26 w 204"/>
                  <a:gd name="T5" fmla="*/ 55 h 192"/>
                  <a:gd name="T6" fmla="*/ 27 w 204"/>
                  <a:gd name="T7" fmla="*/ 53 h 192"/>
                  <a:gd name="T8" fmla="*/ 150 w 204"/>
                  <a:gd name="T9" fmla="*/ 26 h 192"/>
                  <a:gd name="T10" fmla="*/ 177 w 204"/>
                  <a:gd name="T11" fmla="*/ 149 h 192"/>
                  <a:gd name="T12" fmla="*/ 176 w 204"/>
                  <a:gd name="T13" fmla="*/ 151 h 192"/>
                  <a:gd name="T14" fmla="*/ 101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1" y="192"/>
                    </a:moveTo>
                    <a:cubicBezTo>
                      <a:pt x="85" y="192"/>
                      <a:pt x="68" y="187"/>
                      <a:pt x="53" y="178"/>
                    </a:cubicBezTo>
                    <a:cubicBezTo>
                      <a:pt x="12" y="151"/>
                      <a:pt x="0" y="96"/>
                      <a:pt x="26" y="55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54" y="12"/>
                      <a:pt x="109" y="0"/>
                      <a:pt x="150" y="26"/>
                    </a:cubicBezTo>
                    <a:cubicBezTo>
                      <a:pt x="192" y="53"/>
                      <a:pt x="204" y="108"/>
                      <a:pt x="177" y="149"/>
                    </a:cubicBezTo>
                    <a:cubicBezTo>
                      <a:pt x="176" y="151"/>
                      <a:pt x="176" y="151"/>
                      <a:pt x="176" y="151"/>
                    </a:cubicBezTo>
                    <a:cubicBezTo>
                      <a:pt x="159" y="177"/>
                      <a:pt x="130" y="192"/>
                      <a:pt x="101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366">
                <a:extLst>
                  <a:ext uri="{FF2B5EF4-FFF2-40B4-BE49-F238E27FC236}">
                    <a16:creationId xmlns:a16="http://schemas.microsoft.com/office/drawing/2014/main" id="{3606330D-B3BA-4436-B7E7-090540186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211"/>
                <a:ext cx="51" cy="47"/>
              </a:xfrm>
              <a:custGeom>
                <a:avLst/>
                <a:gdLst>
                  <a:gd name="T0" fmla="*/ 91 w 183"/>
                  <a:gd name="T1" fmla="*/ 173 h 173"/>
                  <a:gd name="T2" fmla="*/ 16 w 183"/>
                  <a:gd name="T3" fmla="*/ 121 h 173"/>
                  <a:gd name="T4" fmla="*/ 15 w 183"/>
                  <a:gd name="T5" fmla="*/ 119 h 173"/>
                  <a:gd name="T6" fmla="*/ 63 w 183"/>
                  <a:gd name="T7" fmla="*/ 15 h 173"/>
                  <a:gd name="T8" fmla="*/ 166 w 183"/>
                  <a:gd name="T9" fmla="*/ 63 h 173"/>
                  <a:gd name="T10" fmla="*/ 167 w 183"/>
                  <a:gd name="T11" fmla="*/ 65 h 173"/>
                  <a:gd name="T12" fmla="*/ 119 w 183"/>
                  <a:gd name="T13" fmla="*/ 168 h 173"/>
                  <a:gd name="T14" fmla="*/ 91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1" y="173"/>
                    </a:moveTo>
                    <a:cubicBezTo>
                      <a:pt x="59" y="173"/>
                      <a:pt x="28" y="153"/>
                      <a:pt x="16" y="121"/>
                    </a:cubicBezTo>
                    <a:cubicBezTo>
                      <a:pt x="15" y="119"/>
                      <a:pt x="15" y="119"/>
                      <a:pt x="15" y="119"/>
                    </a:cubicBezTo>
                    <a:cubicBezTo>
                      <a:pt x="0" y="77"/>
                      <a:pt x="21" y="31"/>
                      <a:pt x="63" y="15"/>
                    </a:cubicBezTo>
                    <a:cubicBezTo>
                      <a:pt x="105" y="0"/>
                      <a:pt x="151" y="21"/>
                      <a:pt x="166" y="63"/>
                    </a:cubicBezTo>
                    <a:cubicBezTo>
                      <a:pt x="167" y="65"/>
                      <a:pt x="167" y="65"/>
                      <a:pt x="167" y="65"/>
                    </a:cubicBezTo>
                    <a:cubicBezTo>
                      <a:pt x="183" y="106"/>
                      <a:pt x="161" y="153"/>
                      <a:pt x="119" y="168"/>
                    </a:cubicBezTo>
                    <a:cubicBezTo>
                      <a:pt x="110" y="172"/>
                      <a:pt x="101" y="173"/>
                      <a:pt x="91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367">
                <a:extLst>
                  <a:ext uri="{FF2B5EF4-FFF2-40B4-BE49-F238E27FC236}">
                    <a16:creationId xmlns:a16="http://schemas.microsoft.com/office/drawing/2014/main" id="{AA8978F7-0AE7-4031-B873-425F45E0A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099"/>
                <a:ext cx="49" cy="48"/>
              </a:xfrm>
              <a:custGeom>
                <a:avLst/>
                <a:gdLst>
                  <a:gd name="T0" fmla="*/ 89 w 179"/>
                  <a:gd name="T1" fmla="*/ 173 h 173"/>
                  <a:gd name="T2" fmla="*/ 73 w 179"/>
                  <a:gd name="T3" fmla="*/ 171 h 173"/>
                  <a:gd name="T4" fmla="*/ 9 w 179"/>
                  <a:gd name="T5" fmla="*/ 74 h 173"/>
                  <a:gd name="T6" fmla="*/ 10 w 179"/>
                  <a:gd name="T7" fmla="*/ 73 h 173"/>
                  <a:gd name="T8" fmla="*/ 106 w 179"/>
                  <a:gd name="T9" fmla="*/ 9 h 173"/>
                  <a:gd name="T10" fmla="*/ 170 w 179"/>
                  <a:gd name="T11" fmla="*/ 105 h 173"/>
                  <a:gd name="T12" fmla="*/ 169 w 179"/>
                  <a:gd name="T13" fmla="*/ 107 h 173"/>
                  <a:gd name="T14" fmla="*/ 89 w 179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3">
                    <a:moveTo>
                      <a:pt x="89" y="173"/>
                    </a:moveTo>
                    <a:cubicBezTo>
                      <a:pt x="84" y="173"/>
                      <a:pt x="78" y="172"/>
                      <a:pt x="73" y="171"/>
                    </a:cubicBezTo>
                    <a:cubicBezTo>
                      <a:pt x="29" y="162"/>
                      <a:pt x="0" y="119"/>
                      <a:pt x="9" y="74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9" y="28"/>
                      <a:pt x="62" y="0"/>
                      <a:pt x="106" y="9"/>
                    </a:cubicBezTo>
                    <a:cubicBezTo>
                      <a:pt x="150" y="18"/>
                      <a:pt x="179" y="61"/>
                      <a:pt x="170" y="105"/>
                    </a:cubicBezTo>
                    <a:cubicBezTo>
                      <a:pt x="169" y="107"/>
                      <a:pt x="169" y="107"/>
                      <a:pt x="169" y="107"/>
                    </a:cubicBezTo>
                    <a:cubicBezTo>
                      <a:pt x="161" y="146"/>
                      <a:pt x="127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368">
                <a:extLst>
                  <a:ext uri="{FF2B5EF4-FFF2-40B4-BE49-F238E27FC236}">
                    <a16:creationId xmlns:a16="http://schemas.microsoft.com/office/drawing/2014/main" id="{6360ED2E-EC86-4EF1-9024-0B9243F60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2059"/>
                <a:ext cx="54" cy="51"/>
              </a:xfrm>
              <a:custGeom>
                <a:avLst/>
                <a:gdLst>
                  <a:gd name="T0" fmla="*/ 97 w 193"/>
                  <a:gd name="T1" fmla="*/ 183 h 183"/>
                  <a:gd name="T2" fmla="*/ 17 w 193"/>
                  <a:gd name="T3" fmla="*/ 127 h 183"/>
                  <a:gd name="T4" fmla="*/ 17 w 193"/>
                  <a:gd name="T5" fmla="*/ 126 h 183"/>
                  <a:gd name="T6" fmla="*/ 67 w 193"/>
                  <a:gd name="T7" fmla="*/ 16 h 183"/>
                  <a:gd name="T8" fmla="*/ 176 w 193"/>
                  <a:gd name="T9" fmla="*/ 67 h 183"/>
                  <a:gd name="T10" fmla="*/ 177 w 193"/>
                  <a:gd name="T11" fmla="*/ 69 h 183"/>
                  <a:gd name="T12" fmla="*/ 126 w 193"/>
                  <a:gd name="T13" fmla="*/ 178 h 183"/>
                  <a:gd name="T14" fmla="*/ 97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7" y="183"/>
                    </a:moveTo>
                    <a:cubicBezTo>
                      <a:pt x="62" y="183"/>
                      <a:pt x="30" y="162"/>
                      <a:pt x="17" y="127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0" y="81"/>
                      <a:pt x="23" y="33"/>
                      <a:pt x="67" y="16"/>
                    </a:cubicBezTo>
                    <a:cubicBezTo>
                      <a:pt x="111" y="0"/>
                      <a:pt x="160" y="23"/>
                      <a:pt x="176" y="67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93" y="113"/>
                      <a:pt x="170" y="162"/>
                      <a:pt x="126" y="178"/>
                    </a:cubicBezTo>
                    <a:cubicBezTo>
                      <a:pt x="117" y="181"/>
                      <a:pt x="107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369">
                <a:extLst>
                  <a:ext uri="{FF2B5EF4-FFF2-40B4-BE49-F238E27FC236}">
                    <a16:creationId xmlns:a16="http://schemas.microsoft.com/office/drawing/2014/main" id="{BD63C9DA-A899-46AE-8210-91F1542A1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936"/>
                <a:ext cx="61" cy="60"/>
              </a:xfrm>
              <a:custGeom>
                <a:avLst/>
                <a:gdLst>
                  <a:gd name="T0" fmla="*/ 111 w 223"/>
                  <a:gd name="T1" fmla="*/ 217 h 217"/>
                  <a:gd name="T2" fmla="*/ 91 w 223"/>
                  <a:gd name="T3" fmla="*/ 214 h 217"/>
                  <a:gd name="T4" fmla="*/ 11 w 223"/>
                  <a:gd name="T5" fmla="*/ 94 h 217"/>
                  <a:gd name="T6" fmla="*/ 12 w 223"/>
                  <a:gd name="T7" fmla="*/ 92 h 217"/>
                  <a:gd name="T8" fmla="*/ 132 w 223"/>
                  <a:gd name="T9" fmla="*/ 12 h 217"/>
                  <a:gd name="T10" fmla="*/ 212 w 223"/>
                  <a:gd name="T11" fmla="*/ 132 h 217"/>
                  <a:gd name="T12" fmla="*/ 212 w 223"/>
                  <a:gd name="T13" fmla="*/ 135 h 217"/>
                  <a:gd name="T14" fmla="*/ 111 w 223"/>
                  <a:gd name="T15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7">
                    <a:moveTo>
                      <a:pt x="111" y="217"/>
                    </a:moveTo>
                    <a:cubicBezTo>
                      <a:pt x="105" y="217"/>
                      <a:pt x="98" y="216"/>
                      <a:pt x="91" y="214"/>
                    </a:cubicBezTo>
                    <a:cubicBezTo>
                      <a:pt x="36" y="203"/>
                      <a:pt x="0" y="149"/>
                      <a:pt x="11" y="94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23" y="36"/>
                      <a:pt x="77" y="0"/>
                      <a:pt x="132" y="12"/>
                    </a:cubicBezTo>
                    <a:cubicBezTo>
                      <a:pt x="188" y="23"/>
                      <a:pt x="223" y="77"/>
                      <a:pt x="212" y="132"/>
                    </a:cubicBezTo>
                    <a:cubicBezTo>
                      <a:pt x="212" y="135"/>
                      <a:pt x="212" y="135"/>
                      <a:pt x="212" y="135"/>
                    </a:cubicBezTo>
                    <a:cubicBezTo>
                      <a:pt x="202" y="183"/>
                      <a:pt x="159" y="217"/>
                      <a:pt x="111" y="2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370">
                <a:extLst>
                  <a:ext uri="{FF2B5EF4-FFF2-40B4-BE49-F238E27FC236}">
                    <a16:creationId xmlns:a16="http://schemas.microsoft.com/office/drawing/2014/main" id="{312357A7-C644-4833-B0B1-D7C999991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1902"/>
                <a:ext cx="57" cy="57"/>
              </a:xfrm>
              <a:custGeom>
                <a:avLst/>
                <a:gdLst>
                  <a:gd name="T0" fmla="*/ 103 w 207"/>
                  <a:gd name="T1" fmla="*/ 209 h 209"/>
                  <a:gd name="T2" fmla="*/ 102 w 207"/>
                  <a:gd name="T3" fmla="*/ 209 h 209"/>
                  <a:gd name="T4" fmla="*/ 0 w 207"/>
                  <a:gd name="T5" fmla="*/ 104 h 209"/>
                  <a:gd name="T6" fmla="*/ 0 w 207"/>
                  <a:gd name="T7" fmla="*/ 102 h 209"/>
                  <a:gd name="T8" fmla="*/ 103 w 207"/>
                  <a:gd name="T9" fmla="*/ 0 h 209"/>
                  <a:gd name="T10" fmla="*/ 105 w 207"/>
                  <a:gd name="T11" fmla="*/ 0 h 209"/>
                  <a:gd name="T12" fmla="*/ 206 w 207"/>
                  <a:gd name="T13" fmla="*/ 105 h 209"/>
                  <a:gd name="T14" fmla="*/ 206 w 207"/>
                  <a:gd name="T15" fmla="*/ 107 h 209"/>
                  <a:gd name="T16" fmla="*/ 103 w 207"/>
                  <a:gd name="T17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7" h="209">
                    <a:moveTo>
                      <a:pt x="103" y="209"/>
                    </a:moveTo>
                    <a:cubicBezTo>
                      <a:pt x="103" y="209"/>
                      <a:pt x="102" y="209"/>
                      <a:pt x="102" y="209"/>
                    </a:cubicBezTo>
                    <a:cubicBezTo>
                      <a:pt x="45" y="208"/>
                      <a:pt x="0" y="161"/>
                      <a:pt x="0" y="104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45"/>
                      <a:pt x="47" y="0"/>
                      <a:pt x="103" y="0"/>
                    </a:cubicBezTo>
                    <a:cubicBezTo>
                      <a:pt x="104" y="0"/>
                      <a:pt x="104" y="0"/>
                      <a:pt x="105" y="0"/>
                    </a:cubicBezTo>
                    <a:cubicBezTo>
                      <a:pt x="162" y="1"/>
                      <a:pt x="207" y="48"/>
                      <a:pt x="206" y="105"/>
                    </a:cubicBezTo>
                    <a:cubicBezTo>
                      <a:pt x="206" y="107"/>
                      <a:pt x="206" y="107"/>
                      <a:pt x="206" y="107"/>
                    </a:cubicBezTo>
                    <a:cubicBezTo>
                      <a:pt x="205" y="163"/>
                      <a:pt x="159" y="209"/>
                      <a:pt x="103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371">
                <a:extLst>
                  <a:ext uri="{FF2B5EF4-FFF2-40B4-BE49-F238E27FC236}">
                    <a16:creationId xmlns:a16="http://schemas.microsoft.com/office/drawing/2014/main" id="{5DA6DA3E-0F89-4E93-A6BA-BDA40CFD9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789"/>
                <a:ext cx="42" cy="41"/>
              </a:xfrm>
              <a:custGeom>
                <a:avLst/>
                <a:gdLst>
                  <a:gd name="T0" fmla="*/ 76 w 152"/>
                  <a:gd name="T1" fmla="*/ 147 h 147"/>
                  <a:gd name="T2" fmla="*/ 7 w 152"/>
                  <a:gd name="T3" fmla="*/ 89 h 147"/>
                  <a:gd name="T4" fmla="*/ 7 w 152"/>
                  <a:gd name="T5" fmla="*/ 87 h 147"/>
                  <a:gd name="T6" fmla="*/ 64 w 152"/>
                  <a:gd name="T7" fmla="*/ 7 h 147"/>
                  <a:gd name="T8" fmla="*/ 145 w 152"/>
                  <a:gd name="T9" fmla="*/ 64 h 147"/>
                  <a:gd name="T10" fmla="*/ 145 w 152"/>
                  <a:gd name="T11" fmla="*/ 65 h 147"/>
                  <a:gd name="T12" fmla="*/ 88 w 152"/>
                  <a:gd name="T13" fmla="*/ 146 h 147"/>
                  <a:gd name="T14" fmla="*/ 76 w 152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7">
                    <a:moveTo>
                      <a:pt x="76" y="147"/>
                    </a:moveTo>
                    <a:cubicBezTo>
                      <a:pt x="43" y="147"/>
                      <a:pt x="13" y="123"/>
                      <a:pt x="7" y="89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0" y="49"/>
                      <a:pt x="26" y="13"/>
                      <a:pt x="64" y="7"/>
                    </a:cubicBezTo>
                    <a:cubicBezTo>
                      <a:pt x="102" y="0"/>
                      <a:pt x="138" y="26"/>
                      <a:pt x="145" y="64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52" y="103"/>
                      <a:pt x="126" y="139"/>
                      <a:pt x="88" y="146"/>
                    </a:cubicBezTo>
                    <a:cubicBezTo>
                      <a:pt x="84" y="147"/>
                      <a:pt x="8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372">
                <a:extLst>
                  <a:ext uri="{FF2B5EF4-FFF2-40B4-BE49-F238E27FC236}">
                    <a16:creationId xmlns:a16="http://schemas.microsoft.com/office/drawing/2014/main" id="{A3F8D62F-5590-4995-B0EE-81A90C11E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742"/>
                <a:ext cx="56" cy="56"/>
              </a:xfrm>
              <a:custGeom>
                <a:avLst/>
                <a:gdLst>
                  <a:gd name="T0" fmla="*/ 101 w 202"/>
                  <a:gd name="T1" fmla="*/ 203 h 203"/>
                  <a:gd name="T2" fmla="*/ 100 w 202"/>
                  <a:gd name="T3" fmla="*/ 203 h 203"/>
                  <a:gd name="T4" fmla="*/ 1 w 202"/>
                  <a:gd name="T5" fmla="*/ 102 h 203"/>
                  <a:gd name="T6" fmla="*/ 1 w 202"/>
                  <a:gd name="T7" fmla="*/ 99 h 203"/>
                  <a:gd name="T8" fmla="*/ 103 w 202"/>
                  <a:gd name="T9" fmla="*/ 1 h 203"/>
                  <a:gd name="T10" fmla="*/ 201 w 202"/>
                  <a:gd name="T11" fmla="*/ 102 h 203"/>
                  <a:gd name="T12" fmla="*/ 201 w 202"/>
                  <a:gd name="T13" fmla="*/ 105 h 203"/>
                  <a:gd name="T14" fmla="*/ 101 w 202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03">
                    <a:moveTo>
                      <a:pt x="101" y="203"/>
                    </a:moveTo>
                    <a:cubicBezTo>
                      <a:pt x="101" y="203"/>
                      <a:pt x="100" y="203"/>
                      <a:pt x="100" y="203"/>
                    </a:cubicBezTo>
                    <a:cubicBezTo>
                      <a:pt x="45" y="203"/>
                      <a:pt x="0" y="157"/>
                      <a:pt x="1" y="102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2" y="44"/>
                      <a:pt x="48" y="0"/>
                      <a:pt x="103" y="1"/>
                    </a:cubicBezTo>
                    <a:cubicBezTo>
                      <a:pt x="158" y="2"/>
                      <a:pt x="202" y="47"/>
                      <a:pt x="201" y="102"/>
                    </a:cubicBezTo>
                    <a:cubicBezTo>
                      <a:pt x="201" y="105"/>
                      <a:pt x="201" y="105"/>
                      <a:pt x="201" y="105"/>
                    </a:cubicBezTo>
                    <a:cubicBezTo>
                      <a:pt x="201" y="159"/>
                      <a:pt x="156" y="203"/>
                      <a:pt x="101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373">
                <a:extLst>
                  <a:ext uri="{FF2B5EF4-FFF2-40B4-BE49-F238E27FC236}">
                    <a16:creationId xmlns:a16="http://schemas.microsoft.com/office/drawing/2014/main" id="{E5686769-39C7-4AD4-B126-FFD1586A3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631"/>
                <a:ext cx="43" cy="41"/>
              </a:xfrm>
              <a:custGeom>
                <a:avLst/>
                <a:gdLst>
                  <a:gd name="T0" fmla="*/ 77 w 153"/>
                  <a:gd name="T1" fmla="*/ 148 h 148"/>
                  <a:gd name="T2" fmla="*/ 7 w 153"/>
                  <a:gd name="T3" fmla="*/ 90 h 148"/>
                  <a:gd name="T4" fmla="*/ 7 w 153"/>
                  <a:gd name="T5" fmla="*/ 88 h 148"/>
                  <a:gd name="T6" fmla="*/ 64 w 153"/>
                  <a:gd name="T7" fmla="*/ 7 h 148"/>
                  <a:gd name="T8" fmla="*/ 146 w 153"/>
                  <a:gd name="T9" fmla="*/ 64 h 148"/>
                  <a:gd name="T10" fmla="*/ 146 w 153"/>
                  <a:gd name="T11" fmla="*/ 66 h 148"/>
                  <a:gd name="T12" fmla="*/ 89 w 153"/>
                  <a:gd name="T13" fmla="*/ 147 h 148"/>
                  <a:gd name="T14" fmla="*/ 77 w 153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8">
                    <a:moveTo>
                      <a:pt x="77" y="148"/>
                    </a:moveTo>
                    <a:cubicBezTo>
                      <a:pt x="43" y="148"/>
                      <a:pt x="13" y="124"/>
                      <a:pt x="7" y="90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0" y="50"/>
                      <a:pt x="26" y="13"/>
                      <a:pt x="64" y="7"/>
                    </a:cubicBezTo>
                    <a:cubicBezTo>
                      <a:pt x="103" y="0"/>
                      <a:pt x="139" y="26"/>
                      <a:pt x="146" y="64"/>
                    </a:cubicBezTo>
                    <a:cubicBezTo>
                      <a:pt x="146" y="66"/>
                      <a:pt x="146" y="66"/>
                      <a:pt x="146" y="66"/>
                    </a:cubicBezTo>
                    <a:cubicBezTo>
                      <a:pt x="153" y="104"/>
                      <a:pt x="127" y="141"/>
                      <a:pt x="89" y="147"/>
                    </a:cubicBezTo>
                    <a:cubicBezTo>
                      <a:pt x="85" y="148"/>
                      <a:pt x="81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374">
                <a:extLst>
                  <a:ext uri="{FF2B5EF4-FFF2-40B4-BE49-F238E27FC236}">
                    <a16:creationId xmlns:a16="http://schemas.microsoft.com/office/drawing/2014/main" id="{1CB15F5D-0CCD-4BF1-9CF6-1C897A84D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580"/>
                <a:ext cx="61" cy="58"/>
              </a:xfrm>
              <a:custGeom>
                <a:avLst/>
                <a:gdLst>
                  <a:gd name="T0" fmla="*/ 111 w 223"/>
                  <a:gd name="T1" fmla="*/ 210 h 210"/>
                  <a:gd name="T2" fmla="*/ 74 w 223"/>
                  <a:gd name="T3" fmla="*/ 203 h 210"/>
                  <a:gd name="T4" fmla="*/ 21 w 223"/>
                  <a:gd name="T5" fmla="*/ 76 h 210"/>
                  <a:gd name="T6" fmla="*/ 22 w 223"/>
                  <a:gd name="T7" fmla="*/ 74 h 210"/>
                  <a:gd name="T8" fmla="*/ 149 w 223"/>
                  <a:gd name="T9" fmla="*/ 20 h 210"/>
                  <a:gd name="T10" fmla="*/ 202 w 223"/>
                  <a:gd name="T11" fmla="*/ 147 h 210"/>
                  <a:gd name="T12" fmla="*/ 202 w 223"/>
                  <a:gd name="T13" fmla="*/ 149 h 210"/>
                  <a:gd name="T14" fmla="*/ 111 w 223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0">
                    <a:moveTo>
                      <a:pt x="111" y="210"/>
                    </a:moveTo>
                    <a:cubicBezTo>
                      <a:pt x="99" y="210"/>
                      <a:pt x="86" y="208"/>
                      <a:pt x="74" y="203"/>
                    </a:cubicBezTo>
                    <a:cubicBezTo>
                      <a:pt x="24" y="183"/>
                      <a:pt x="0" y="126"/>
                      <a:pt x="21" y="76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42" y="24"/>
                      <a:pt x="99" y="0"/>
                      <a:pt x="149" y="20"/>
                    </a:cubicBezTo>
                    <a:cubicBezTo>
                      <a:pt x="199" y="40"/>
                      <a:pt x="223" y="97"/>
                      <a:pt x="202" y="147"/>
                    </a:cubicBezTo>
                    <a:cubicBezTo>
                      <a:pt x="202" y="149"/>
                      <a:pt x="202" y="149"/>
                      <a:pt x="202" y="149"/>
                    </a:cubicBezTo>
                    <a:cubicBezTo>
                      <a:pt x="186" y="187"/>
                      <a:pt x="150" y="210"/>
                      <a:pt x="11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375">
                <a:extLst>
                  <a:ext uri="{FF2B5EF4-FFF2-40B4-BE49-F238E27FC236}">
                    <a16:creationId xmlns:a16="http://schemas.microsoft.com/office/drawing/2014/main" id="{7A1186E4-57B7-4486-A583-8C3C8EC12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475"/>
                <a:ext cx="39" cy="38"/>
              </a:xfrm>
              <a:custGeom>
                <a:avLst/>
                <a:gdLst>
                  <a:gd name="T0" fmla="*/ 71 w 142"/>
                  <a:gd name="T1" fmla="*/ 138 h 138"/>
                  <a:gd name="T2" fmla="*/ 7 w 142"/>
                  <a:gd name="T3" fmla="*/ 84 h 138"/>
                  <a:gd name="T4" fmla="*/ 6 w 142"/>
                  <a:gd name="T5" fmla="*/ 82 h 138"/>
                  <a:gd name="T6" fmla="*/ 60 w 142"/>
                  <a:gd name="T7" fmla="*/ 6 h 138"/>
                  <a:gd name="T8" fmla="*/ 136 w 142"/>
                  <a:gd name="T9" fmla="*/ 60 h 138"/>
                  <a:gd name="T10" fmla="*/ 136 w 142"/>
                  <a:gd name="T11" fmla="*/ 61 h 138"/>
                  <a:gd name="T12" fmla="*/ 82 w 142"/>
                  <a:gd name="T13" fmla="*/ 137 h 138"/>
                  <a:gd name="T14" fmla="*/ 71 w 142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8">
                    <a:moveTo>
                      <a:pt x="71" y="138"/>
                    </a:moveTo>
                    <a:cubicBezTo>
                      <a:pt x="40" y="138"/>
                      <a:pt x="12" y="116"/>
                      <a:pt x="7" y="84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0" y="46"/>
                      <a:pt x="24" y="13"/>
                      <a:pt x="60" y="6"/>
                    </a:cubicBezTo>
                    <a:cubicBezTo>
                      <a:pt x="96" y="0"/>
                      <a:pt x="130" y="24"/>
                      <a:pt x="136" y="60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42" y="97"/>
                      <a:pt x="118" y="131"/>
                      <a:pt x="82" y="137"/>
                    </a:cubicBezTo>
                    <a:cubicBezTo>
                      <a:pt x="79" y="138"/>
                      <a:pt x="75" y="138"/>
                      <a:pt x="71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376">
                <a:extLst>
                  <a:ext uri="{FF2B5EF4-FFF2-40B4-BE49-F238E27FC236}">
                    <a16:creationId xmlns:a16="http://schemas.microsoft.com/office/drawing/2014/main" id="{120EB5CE-49CE-45CC-84AE-9572E1165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1431"/>
                <a:ext cx="61" cy="59"/>
              </a:xfrm>
              <a:custGeom>
                <a:avLst/>
                <a:gdLst>
                  <a:gd name="T0" fmla="*/ 110 w 221"/>
                  <a:gd name="T1" fmla="*/ 210 h 210"/>
                  <a:gd name="T2" fmla="*/ 74 w 221"/>
                  <a:gd name="T3" fmla="*/ 203 h 210"/>
                  <a:gd name="T4" fmla="*/ 20 w 221"/>
                  <a:gd name="T5" fmla="*/ 76 h 210"/>
                  <a:gd name="T6" fmla="*/ 21 w 221"/>
                  <a:gd name="T7" fmla="*/ 74 h 210"/>
                  <a:gd name="T8" fmla="*/ 148 w 221"/>
                  <a:gd name="T9" fmla="*/ 20 h 210"/>
                  <a:gd name="T10" fmla="*/ 201 w 221"/>
                  <a:gd name="T11" fmla="*/ 147 h 210"/>
                  <a:gd name="T12" fmla="*/ 200 w 221"/>
                  <a:gd name="T13" fmla="*/ 149 h 210"/>
                  <a:gd name="T14" fmla="*/ 110 w 221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10">
                    <a:moveTo>
                      <a:pt x="110" y="210"/>
                    </a:moveTo>
                    <a:cubicBezTo>
                      <a:pt x="98" y="210"/>
                      <a:pt x="86" y="207"/>
                      <a:pt x="74" y="203"/>
                    </a:cubicBezTo>
                    <a:cubicBezTo>
                      <a:pt x="24" y="182"/>
                      <a:pt x="0" y="126"/>
                      <a:pt x="20" y="76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41" y="24"/>
                      <a:pt x="98" y="0"/>
                      <a:pt x="148" y="20"/>
                    </a:cubicBezTo>
                    <a:cubicBezTo>
                      <a:pt x="197" y="40"/>
                      <a:pt x="221" y="97"/>
                      <a:pt x="201" y="147"/>
                    </a:cubicBezTo>
                    <a:cubicBezTo>
                      <a:pt x="200" y="149"/>
                      <a:pt x="200" y="149"/>
                      <a:pt x="200" y="149"/>
                    </a:cubicBezTo>
                    <a:cubicBezTo>
                      <a:pt x="185" y="187"/>
                      <a:pt x="149" y="210"/>
                      <a:pt x="110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377">
                <a:extLst>
                  <a:ext uri="{FF2B5EF4-FFF2-40B4-BE49-F238E27FC236}">
                    <a16:creationId xmlns:a16="http://schemas.microsoft.com/office/drawing/2014/main" id="{6EA57BCD-61C3-45DD-AB2E-7F8AF4815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1329"/>
                <a:ext cx="46" cy="42"/>
              </a:xfrm>
              <a:custGeom>
                <a:avLst/>
                <a:gdLst>
                  <a:gd name="T0" fmla="*/ 83 w 164"/>
                  <a:gd name="T1" fmla="*/ 155 h 155"/>
                  <a:gd name="T2" fmla="*/ 21 w 164"/>
                  <a:gd name="T3" fmla="*/ 120 h 155"/>
                  <a:gd name="T4" fmla="*/ 20 w 164"/>
                  <a:gd name="T5" fmla="*/ 119 h 155"/>
                  <a:gd name="T6" fmla="*/ 45 w 164"/>
                  <a:gd name="T7" fmla="*/ 20 h 155"/>
                  <a:gd name="T8" fmla="*/ 143 w 164"/>
                  <a:gd name="T9" fmla="*/ 45 h 155"/>
                  <a:gd name="T10" fmla="*/ 144 w 164"/>
                  <a:gd name="T11" fmla="*/ 46 h 155"/>
                  <a:gd name="T12" fmla="*/ 119 w 164"/>
                  <a:gd name="T13" fmla="*/ 145 h 155"/>
                  <a:gd name="T14" fmla="*/ 83 w 164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5">
                    <a:moveTo>
                      <a:pt x="83" y="155"/>
                    </a:moveTo>
                    <a:cubicBezTo>
                      <a:pt x="58" y="155"/>
                      <a:pt x="34" y="142"/>
                      <a:pt x="21" y="120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0" y="85"/>
                      <a:pt x="11" y="41"/>
                      <a:pt x="45" y="20"/>
                    </a:cubicBezTo>
                    <a:cubicBezTo>
                      <a:pt x="79" y="0"/>
                      <a:pt x="123" y="11"/>
                      <a:pt x="143" y="45"/>
                    </a:cubicBezTo>
                    <a:cubicBezTo>
                      <a:pt x="144" y="46"/>
                      <a:pt x="144" y="46"/>
                      <a:pt x="144" y="46"/>
                    </a:cubicBezTo>
                    <a:cubicBezTo>
                      <a:pt x="164" y="80"/>
                      <a:pt x="153" y="124"/>
                      <a:pt x="119" y="145"/>
                    </a:cubicBezTo>
                    <a:cubicBezTo>
                      <a:pt x="108" y="152"/>
                      <a:pt x="95" y="155"/>
                      <a:pt x="83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378">
                <a:extLst>
                  <a:ext uri="{FF2B5EF4-FFF2-40B4-BE49-F238E27FC236}">
                    <a16:creationId xmlns:a16="http://schemas.microsoft.com/office/drawing/2014/main" id="{C74F479D-43D1-4B45-96DA-B25DB5D51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1291"/>
                <a:ext cx="46" cy="44"/>
              </a:xfrm>
              <a:custGeom>
                <a:avLst/>
                <a:gdLst>
                  <a:gd name="T0" fmla="*/ 83 w 167"/>
                  <a:gd name="T1" fmla="*/ 159 h 159"/>
                  <a:gd name="T2" fmla="*/ 55 w 167"/>
                  <a:gd name="T3" fmla="*/ 153 h 159"/>
                  <a:gd name="T4" fmla="*/ 15 w 167"/>
                  <a:gd name="T5" fmla="*/ 58 h 159"/>
                  <a:gd name="T6" fmla="*/ 16 w 167"/>
                  <a:gd name="T7" fmla="*/ 56 h 159"/>
                  <a:gd name="T8" fmla="*/ 111 w 167"/>
                  <a:gd name="T9" fmla="*/ 16 h 159"/>
                  <a:gd name="T10" fmla="*/ 152 w 167"/>
                  <a:gd name="T11" fmla="*/ 111 h 159"/>
                  <a:gd name="T12" fmla="*/ 151 w 167"/>
                  <a:gd name="T13" fmla="*/ 113 h 159"/>
                  <a:gd name="T14" fmla="*/ 83 w 167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9">
                    <a:moveTo>
                      <a:pt x="83" y="159"/>
                    </a:moveTo>
                    <a:cubicBezTo>
                      <a:pt x="74" y="159"/>
                      <a:pt x="64" y="157"/>
                      <a:pt x="55" y="153"/>
                    </a:cubicBezTo>
                    <a:cubicBezTo>
                      <a:pt x="18" y="138"/>
                      <a:pt x="0" y="95"/>
                      <a:pt x="15" y="58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31" y="18"/>
                      <a:pt x="74" y="0"/>
                      <a:pt x="111" y="16"/>
                    </a:cubicBezTo>
                    <a:cubicBezTo>
                      <a:pt x="149" y="31"/>
                      <a:pt x="167" y="74"/>
                      <a:pt x="152" y="111"/>
                    </a:cubicBezTo>
                    <a:cubicBezTo>
                      <a:pt x="151" y="113"/>
                      <a:pt x="151" y="113"/>
                      <a:pt x="151" y="113"/>
                    </a:cubicBezTo>
                    <a:cubicBezTo>
                      <a:pt x="139" y="141"/>
                      <a:pt x="112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379">
                <a:extLst>
                  <a:ext uri="{FF2B5EF4-FFF2-40B4-BE49-F238E27FC236}">
                    <a16:creationId xmlns:a16="http://schemas.microsoft.com/office/drawing/2014/main" id="{7D03111D-A602-4E87-A2A8-2563C94FB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193"/>
                <a:ext cx="43" cy="40"/>
              </a:xfrm>
              <a:custGeom>
                <a:avLst/>
                <a:gdLst>
                  <a:gd name="T0" fmla="*/ 79 w 156"/>
                  <a:gd name="T1" fmla="*/ 147 h 147"/>
                  <a:gd name="T2" fmla="*/ 20 w 156"/>
                  <a:gd name="T3" fmla="*/ 113 h 147"/>
                  <a:gd name="T4" fmla="*/ 20 w 156"/>
                  <a:gd name="T5" fmla="*/ 112 h 147"/>
                  <a:gd name="T6" fmla="*/ 43 w 156"/>
                  <a:gd name="T7" fmla="*/ 19 h 147"/>
                  <a:gd name="T8" fmla="*/ 136 w 156"/>
                  <a:gd name="T9" fmla="*/ 42 h 147"/>
                  <a:gd name="T10" fmla="*/ 137 w 156"/>
                  <a:gd name="T11" fmla="*/ 44 h 147"/>
                  <a:gd name="T12" fmla="*/ 114 w 156"/>
                  <a:gd name="T13" fmla="*/ 137 h 147"/>
                  <a:gd name="T14" fmla="*/ 79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9" y="147"/>
                    </a:moveTo>
                    <a:cubicBezTo>
                      <a:pt x="56" y="147"/>
                      <a:pt x="33" y="135"/>
                      <a:pt x="20" y="113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0" y="80"/>
                      <a:pt x="11" y="38"/>
                      <a:pt x="43" y="19"/>
                    </a:cubicBezTo>
                    <a:cubicBezTo>
                      <a:pt x="75" y="0"/>
                      <a:pt x="117" y="10"/>
                      <a:pt x="136" y="42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56" y="76"/>
                      <a:pt x="146" y="118"/>
                      <a:pt x="114" y="137"/>
                    </a:cubicBezTo>
                    <a:cubicBezTo>
                      <a:pt x="103" y="143"/>
                      <a:pt x="91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380">
                <a:extLst>
                  <a:ext uri="{FF2B5EF4-FFF2-40B4-BE49-F238E27FC236}">
                    <a16:creationId xmlns:a16="http://schemas.microsoft.com/office/drawing/2014/main" id="{832F3B01-0869-4161-9DB1-EDBD2012C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159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8 h 147"/>
                  <a:gd name="T4" fmla="*/ 26 w 154"/>
                  <a:gd name="T5" fmla="*/ 30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5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8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1"/>
                      <a:pt x="97" y="0"/>
                      <a:pt x="125" y="26"/>
                    </a:cubicBezTo>
                    <a:cubicBezTo>
                      <a:pt x="153" y="52"/>
                      <a:pt x="154" y="96"/>
                      <a:pt x="128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381">
                <a:extLst>
                  <a:ext uri="{FF2B5EF4-FFF2-40B4-BE49-F238E27FC236}">
                    <a16:creationId xmlns:a16="http://schemas.microsoft.com/office/drawing/2014/main" id="{C46CEA7C-CC00-4C7E-8B07-CA24D293F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057"/>
                <a:ext cx="53" cy="50"/>
              </a:xfrm>
              <a:custGeom>
                <a:avLst/>
                <a:gdLst>
                  <a:gd name="T0" fmla="*/ 96 w 191"/>
                  <a:gd name="T1" fmla="*/ 179 h 179"/>
                  <a:gd name="T2" fmla="*/ 45 w 191"/>
                  <a:gd name="T3" fmla="*/ 162 h 179"/>
                  <a:gd name="T4" fmla="*/ 43 w 191"/>
                  <a:gd name="T5" fmla="*/ 160 h 179"/>
                  <a:gd name="T6" fmla="*/ 29 w 191"/>
                  <a:gd name="T7" fmla="*/ 43 h 179"/>
                  <a:gd name="T8" fmla="*/ 146 w 191"/>
                  <a:gd name="T9" fmla="*/ 29 h 179"/>
                  <a:gd name="T10" fmla="*/ 148 w 191"/>
                  <a:gd name="T11" fmla="*/ 30 h 179"/>
                  <a:gd name="T12" fmla="*/ 162 w 191"/>
                  <a:gd name="T13" fmla="*/ 147 h 179"/>
                  <a:gd name="T14" fmla="*/ 96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6" y="179"/>
                    </a:moveTo>
                    <a:cubicBezTo>
                      <a:pt x="78" y="179"/>
                      <a:pt x="60" y="174"/>
                      <a:pt x="45" y="162"/>
                    </a:cubicBezTo>
                    <a:cubicBezTo>
                      <a:pt x="43" y="160"/>
                      <a:pt x="43" y="160"/>
                      <a:pt x="43" y="160"/>
                    </a:cubicBezTo>
                    <a:cubicBezTo>
                      <a:pt x="7" y="132"/>
                      <a:pt x="0" y="80"/>
                      <a:pt x="29" y="43"/>
                    </a:cubicBezTo>
                    <a:cubicBezTo>
                      <a:pt x="57" y="7"/>
                      <a:pt x="110" y="0"/>
                      <a:pt x="146" y="29"/>
                    </a:cubicBezTo>
                    <a:cubicBezTo>
                      <a:pt x="148" y="30"/>
                      <a:pt x="148" y="30"/>
                      <a:pt x="148" y="30"/>
                    </a:cubicBezTo>
                    <a:cubicBezTo>
                      <a:pt x="184" y="58"/>
                      <a:pt x="191" y="111"/>
                      <a:pt x="162" y="147"/>
                    </a:cubicBezTo>
                    <a:cubicBezTo>
                      <a:pt x="146" y="168"/>
                      <a:pt x="121" y="179"/>
                      <a:pt x="96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382">
                <a:extLst>
                  <a:ext uri="{FF2B5EF4-FFF2-40B4-BE49-F238E27FC236}">
                    <a16:creationId xmlns:a16="http://schemas.microsoft.com/office/drawing/2014/main" id="{4DC2AC88-AFB8-4748-8B2B-8C4AFBEC8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" y="1043"/>
                <a:ext cx="43" cy="40"/>
              </a:xfrm>
              <a:custGeom>
                <a:avLst/>
                <a:gdLst>
                  <a:gd name="T0" fmla="*/ 76 w 153"/>
                  <a:gd name="T1" fmla="*/ 146 h 146"/>
                  <a:gd name="T2" fmla="*/ 29 w 153"/>
                  <a:gd name="T3" fmla="*/ 127 h 146"/>
                  <a:gd name="T4" fmla="*/ 26 w 153"/>
                  <a:gd name="T5" fmla="*/ 30 h 146"/>
                  <a:gd name="T6" fmla="*/ 27 w 153"/>
                  <a:gd name="T7" fmla="*/ 29 h 146"/>
                  <a:gd name="T8" fmla="*/ 124 w 153"/>
                  <a:gd name="T9" fmla="*/ 26 h 146"/>
                  <a:gd name="T10" fmla="*/ 127 w 153"/>
                  <a:gd name="T11" fmla="*/ 123 h 146"/>
                  <a:gd name="T12" fmla="*/ 126 w 153"/>
                  <a:gd name="T13" fmla="*/ 124 h 146"/>
                  <a:gd name="T14" fmla="*/ 76 w 153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6">
                    <a:moveTo>
                      <a:pt x="76" y="146"/>
                    </a:moveTo>
                    <a:cubicBezTo>
                      <a:pt x="59" y="146"/>
                      <a:pt x="42" y="140"/>
                      <a:pt x="29" y="127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6" y="0"/>
                      <a:pt x="124" y="26"/>
                    </a:cubicBezTo>
                    <a:cubicBezTo>
                      <a:pt x="152" y="52"/>
                      <a:pt x="153" y="96"/>
                      <a:pt x="127" y="123"/>
                    </a:cubicBezTo>
                    <a:cubicBezTo>
                      <a:pt x="126" y="124"/>
                      <a:pt x="126" y="124"/>
                      <a:pt x="126" y="124"/>
                    </a:cubicBezTo>
                    <a:cubicBezTo>
                      <a:pt x="112" y="139"/>
                      <a:pt x="94" y="146"/>
                      <a:pt x="7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383">
                <a:extLst>
                  <a:ext uri="{FF2B5EF4-FFF2-40B4-BE49-F238E27FC236}">
                    <a16:creationId xmlns:a16="http://schemas.microsoft.com/office/drawing/2014/main" id="{87534A2C-2ECA-4096-A27A-806861F74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957"/>
                <a:ext cx="56" cy="53"/>
              </a:xfrm>
              <a:custGeom>
                <a:avLst/>
                <a:gdLst>
                  <a:gd name="T0" fmla="*/ 102 w 202"/>
                  <a:gd name="T1" fmla="*/ 191 h 191"/>
                  <a:gd name="T2" fmla="*/ 48 w 202"/>
                  <a:gd name="T3" fmla="*/ 172 h 191"/>
                  <a:gd name="T4" fmla="*/ 46 w 202"/>
                  <a:gd name="T5" fmla="*/ 171 h 191"/>
                  <a:gd name="T6" fmla="*/ 31 w 202"/>
                  <a:gd name="T7" fmla="*/ 46 h 191"/>
                  <a:gd name="T8" fmla="*/ 155 w 202"/>
                  <a:gd name="T9" fmla="*/ 31 h 191"/>
                  <a:gd name="T10" fmla="*/ 157 w 202"/>
                  <a:gd name="T11" fmla="*/ 32 h 191"/>
                  <a:gd name="T12" fmla="*/ 172 w 202"/>
                  <a:gd name="T13" fmla="*/ 157 h 191"/>
                  <a:gd name="T14" fmla="*/ 102 w 202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1">
                    <a:moveTo>
                      <a:pt x="102" y="191"/>
                    </a:moveTo>
                    <a:cubicBezTo>
                      <a:pt x="83" y="191"/>
                      <a:pt x="64" y="185"/>
                      <a:pt x="48" y="172"/>
                    </a:cubicBezTo>
                    <a:cubicBezTo>
                      <a:pt x="46" y="171"/>
                      <a:pt x="46" y="171"/>
                      <a:pt x="46" y="171"/>
                    </a:cubicBezTo>
                    <a:cubicBezTo>
                      <a:pt x="7" y="140"/>
                      <a:pt x="0" y="85"/>
                      <a:pt x="31" y="46"/>
                    </a:cubicBezTo>
                    <a:cubicBezTo>
                      <a:pt x="61" y="7"/>
                      <a:pt x="116" y="0"/>
                      <a:pt x="155" y="31"/>
                    </a:cubicBezTo>
                    <a:cubicBezTo>
                      <a:pt x="157" y="32"/>
                      <a:pt x="157" y="32"/>
                      <a:pt x="157" y="32"/>
                    </a:cubicBezTo>
                    <a:cubicBezTo>
                      <a:pt x="195" y="62"/>
                      <a:pt x="202" y="118"/>
                      <a:pt x="172" y="157"/>
                    </a:cubicBezTo>
                    <a:cubicBezTo>
                      <a:pt x="155" y="179"/>
                      <a:pt x="129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384">
                <a:extLst>
                  <a:ext uri="{FF2B5EF4-FFF2-40B4-BE49-F238E27FC236}">
                    <a16:creationId xmlns:a16="http://schemas.microsoft.com/office/drawing/2014/main" id="{9DC45501-E4D8-498D-98B7-41BF1BD4D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926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9 h 147"/>
                  <a:gd name="T4" fmla="*/ 26 w 154"/>
                  <a:gd name="T5" fmla="*/ 31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6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9"/>
                    </a:cubicBezTo>
                    <a:cubicBezTo>
                      <a:pt x="1" y="102"/>
                      <a:pt x="0" y="59"/>
                      <a:pt x="26" y="31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7" y="0"/>
                      <a:pt x="125" y="26"/>
                    </a:cubicBezTo>
                    <a:cubicBezTo>
                      <a:pt x="153" y="53"/>
                      <a:pt x="154" y="97"/>
                      <a:pt x="128" y="124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385">
                <a:extLst>
                  <a:ext uri="{FF2B5EF4-FFF2-40B4-BE49-F238E27FC236}">
                    <a16:creationId xmlns:a16="http://schemas.microsoft.com/office/drawing/2014/main" id="{8B020B54-A36E-4284-A7F8-B01C4310D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854"/>
                <a:ext cx="66" cy="62"/>
              </a:xfrm>
              <a:custGeom>
                <a:avLst/>
                <a:gdLst>
                  <a:gd name="T0" fmla="*/ 122 w 242"/>
                  <a:gd name="T1" fmla="*/ 227 h 227"/>
                  <a:gd name="T2" fmla="*/ 57 w 242"/>
                  <a:gd name="T3" fmla="*/ 205 h 227"/>
                  <a:gd name="T4" fmla="*/ 55 w 242"/>
                  <a:gd name="T5" fmla="*/ 203 h 227"/>
                  <a:gd name="T6" fmla="*/ 36 w 242"/>
                  <a:gd name="T7" fmla="*/ 55 h 227"/>
                  <a:gd name="T8" fmla="*/ 185 w 242"/>
                  <a:gd name="T9" fmla="*/ 36 h 227"/>
                  <a:gd name="T10" fmla="*/ 187 w 242"/>
                  <a:gd name="T11" fmla="*/ 37 h 227"/>
                  <a:gd name="T12" fmla="*/ 206 w 242"/>
                  <a:gd name="T13" fmla="*/ 186 h 227"/>
                  <a:gd name="T14" fmla="*/ 122 w 242"/>
                  <a:gd name="T15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2" h="227">
                    <a:moveTo>
                      <a:pt x="122" y="227"/>
                    </a:moveTo>
                    <a:cubicBezTo>
                      <a:pt x="99" y="227"/>
                      <a:pt x="76" y="220"/>
                      <a:pt x="57" y="205"/>
                    </a:cubicBezTo>
                    <a:cubicBezTo>
                      <a:pt x="55" y="203"/>
                      <a:pt x="55" y="203"/>
                      <a:pt x="55" y="203"/>
                    </a:cubicBezTo>
                    <a:cubicBezTo>
                      <a:pt x="9" y="167"/>
                      <a:pt x="0" y="101"/>
                      <a:pt x="36" y="55"/>
                    </a:cubicBezTo>
                    <a:cubicBezTo>
                      <a:pt x="72" y="8"/>
                      <a:pt x="139" y="0"/>
                      <a:pt x="185" y="36"/>
                    </a:cubicBezTo>
                    <a:cubicBezTo>
                      <a:pt x="187" y="37"/>
                      <a:pt x="187" y="37"/>
                      <a:pt x="187" y="37"/>
                    </a:cubicBezTo>
                    <a:cubicBezTo>
                      <a:pt x="234" y="73"/>
                      <a:pt x="242" y="140"/>
                      <a:pt x="206" y="186"/>
                    </a:cubicBezTo>
                    <a:cubicBezTo>
                      <a:pt x="185" y="213"/>
                      <a:pt x="154" y="227"/>
                      <a:pt x="122" y="2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386">
                <a:extLst>
                  <a:ext uri="{FF2B5EF4-FFF2-40B4-BE49-F238E27FC236}">
                    <a16:creationId xmlns:a16="http://schemas.microsoft.com/office/drawing/2014/main" id="{6B49DDA4-6BD6-46EA-9F9F-70241AE94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842"/>
                <a:ext cx="68" cy="64"/>
              </a:xfrm>
              <a:custGeom>
                <a:avLst/>
                <a:gdLst>
                  <a:gd name="T0" fmla="*/ 121 w 244"/>
                  <a:gd name="T1" fmla="*/ 229 h 229"/>
                  <a:gd name="T2" fmla="*/ 25 w 244"/>
                  <a:gd name="T3" fmla="*/ 168 h 229"/>
                  <a:gd name="T4" fmla="*/ 76 w 244"/>
                  <a:gd name="T5" fmla="*/ 27 h 229"/>
                  <a:gd name="T6" fmla="*/ 78 w 244"/>
                  <a:gd name="T7" fmla="*/ 26 h 229"/>
                  <a:gd name="T8" fmla="*/ 219 w 244"/>
                  <a:gd name="T9" fmla="*/ 76 h 229"/>
                  <a:gd name="T10" fmla="*/ 169 w 244"/>
                  <a:gd name="T11" fmla="*/ 217 h 229"/>
                  <a:gd name="T12" fmla="*/ 167 w 244"/>
                  <a:gd name="T13" fmla="*/ 218 h 229"/>
                  <a:gd name="T14" fmla="*/ 121 w 244"/>
                  <a:gd name="T15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4" h="229">
                    <a:moveTo>
                      <a:pt x="121" y="229"/>
                    </a:moveTo>
                    <a:cubicBezTo>
                      <a:pt x="82" y="229"/>
                      <a:pt x="44" y="206"/>
                      <a:pt x="25" y="168"/>
                    </a:cubicBezTo>
                    <a:cubicBezTo>
                      <a:pt x="0" y="115"/>
                      <a:pt x="23" y="52"/>
                      <a:pt x="76" y="27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131" y="0"/>
                      <a:pt x="194" y="23"/>
                      <a:pt x="219" y="76"/>
                    </a:cubicBezTo>
                    <a:cubicBezTo>
                      <a:pt x="244" y="128"/>
                      <a:pt x="222" y="192"/>
                      <a:pt x="169" y="217"/>
                    </a:cubicBezTo>
                    <a:cubicBezTo>
                      <a:pt x="167" y="218"/>
                      <a:pt x="167" y="218"/>
                      <a:pt x="167" y="218"/>
                    </a:cubicBezTo>
                    <a:cubicBezTo>
                      <a:pt x="152" y="225"/>
                      <a:pt x="137" y="229"/>
                      <a:pt x="121" y="2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387">
                <a:extLst>
                  <a:ext uri="{FF2B5EF4-FFF2-40B4-BE49-F238E27FC236}">
                    <a16:creationId xmlns:a16="http://schemas.microsoft.com/office/drawing/2014/main" id="{F69290BA-D8EE-42FB-BD35-243CAE27E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792"/>
                <a:ext cx="59" cy="57"/>
              </a:xfrm>
              <a:custGeom>
                <a:avLst/>
                <a:gdLst>
                  <a:gd name="T0" fmla="*/ 109 w 216"/>
                  <a:gd name="T1" fmla="*/ 204 h 204"/>
                  <a:gd name="T2" fmla="*/ 81 w 216"/>
                  <a:gd name="T3" fmla="*/ 200 h 204"/>
                  <a:gd name="T4" fmla="*/ 79 w 216"/>
                  <a:gd name="T5" fmla="*/ 199 h 204"/>
                  <a:gd name="T6" fmla="*/ 15 w 216"/>
                  <a:gd name="T7" fmla="*/ 80 h 204"/>
                  <a:gd name="T8" fmla="*/ 134 w 216"/>
                  <a:gd name="T9" fmla="*/ 16 h 204"/>
                  <a:gd name="T10" fmla="*/ 137 w 216"/>
                  <a:gd name="T11" fmla="*/ 16 h 204"/>
                  <a:gd name="T12" fmla="*/ 200 w 216"/>
                  <a:gd name="T13" fmla="*/ 136 h 204"/>
                  <a:gd name="T14" fmla="*/ 109 w 216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6" h="204">
                    <a:moveTo>
                      <a:pt x="109" y="204"/>
                    </a:moveTo>
                    <a:cubicBezTo>
                      <a:pt x="100" y="204"/>
                      <a:pt x="91" y="202"/>
                      <a:pt x="81" y="200"/>
                    </a:cubicBezTo>
                    <a:cubicBezTo>
                      <a:pt x="79" y="199"/>
                      <a:pt x="79" y="199"/>
                      <a:pt x="79" y="199"/>
                    </a:cubicBezTo>
                    <a:cubicBezTo>
                      <a:pt x="29" y="184"/>
                      <a:pt x="0" y="130"/>
                      <a:pt x="15" y="80"/>
                    </a:cubicBezTo>
                    <a:cubicBezTo>
                      <a:pt x="30" y="29"/>
                      <a:pt x="84" y="0"/>
                      <a:pt x="134" y="16"/>
                    </a:cubicBezTo>
                    <a:cubicBezTo>
                      <a:pt x="137" y="16"/>
                      <a:pt x="137" y="16"/>
                      <a:pt x="137" y="16"/>
                    </a:cubicBezTo>
                    <a:cubicBezTo>
                      <a:pt x="187" y="32"/>
                      <a:pt x="216" y="85"/>
                      <a:pt x="200" y="136"/>
                    </a:cubicBezTo>
                    <a:cubicBezTo>
                      <a:pt x="188" y="177"/>
                      <a:pt x="150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388">
                <a:extLst>
                  <a:ext uri="{FF2B5EF4-FFF2-40B4-BE49-F238E27FC236}">
                    <a16:creationId xmlns:a16="http://schemas.microsoft.com/office/drawing/2014/main" id="{DCB47E43-EE85-4CA1-8FD8-99BB16871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788"/>
                <a:ext cx="37" cy="35"/>
              </a:xfrm>
              <a:custGeom>
                <a:avLst/>
                <a:gdLst>
                  <a:gd name="T0" fmla="*/ 68 w 137"/>
                  <a:gd name="T1" fmla="*/ 128 h 128"/>
                  <a:gd name="T2" fmla="*/ 14 w 137"/>
                  <a:gd name="T3" fmla="*/ 94 h 128"/>
                  <a:gd name="T4" fmla="*/ 42 w 137"/>
                  <a:gd name="T5" fmla="*/ 15 h 128"/>
                  <a:gd name="T6" fmla="*/ 43 w 137"/>
                  <a:gd name="T7" fmla="*/ 14 h 128"/>
                  <a:gd name="T8" fmla="*/ 122 w 137"/>
                  <a:gd name="T9" fmla="*/ 42 h 128"/>
                  <a:gd name="T10" fmla="*/ 95 w 137"/>
                  <a:gd name="T11" fmla="*/ 121 h 128"/>
                  <a:gd name="T12" fmla="*/ 93 w 137"/>
                  <a:gd name="T13" fmla="*/ 122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5" y="128"/>
                      <a:pt x="24" y="115"/>
                      <a:pt x="14" y="94"/>
                    </a:cubicBezTo>
                    <a:cubicBezTo>
                      <a:pt x="0" y="64"/>
                      <a:pt x="12" y="29"/>
                      <a:pt x="42" y="15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73" y="0"/>
                      <a:pt x="108" y="13"/>
                      <a:pt x="122" y="42"/>
                    </a:cubicBezTo>
                    <a:cubicBezTo>
                      <a:pt x="137" y="72"/>
                      <a:pt x="124" y="107"/>
                      <a:pt x="95" y="121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5" y="126"/>
                      <a:pt x="76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389">
                <a:extLst>
                  <a:ext uri="{FF2B5EF4-FFF2-40B4-BE49-F238E27FC236}">
                    <a16:creationId xmlns:a16="http://schemas.microsoft.com/office/drawing/2014/main" id="{40303595-1160-4EC1-955F-FC84F9F31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751"/>
                <a:ext cx="51" cy="48"/>
              </a:xfrm>
              <a:custGeom>
                <a:avLst/>
                <a:gdLst>
                  <a:gd name="T0" fmla="*/ 93 w 184"/>
                  <a:gd name="T1" fmla="*/ 174 h 174"/>
                  <a:gd name="T2" fmla="*/ 69 w 184"/>
                  <a:gd name="T3" fmla="*/ 170 h 174"/>
                  <a:gd name="T4" fmla="*/ 67 w 184"/>
                  <a:gd name="T5" fmla="*/ 169 h 174"/>
                  <a:gd name="T6" fmla="*/ 13 w 184"/>
                  <a:gd name="T7" fmla="*/ 68 h 174"/>
                  <a:gd name="T8" fmla="*/ 115 w 184"/>
                  <a:gd name="T9" fmla="*/ 13 h 174"/>
                  <a:gd name="T10" fmla="*/ 116 w 184"/>
                  <a:gd name="T11" fmla="*/ 14 h 174"/>
                  <a:gd name="T12" fmla="*/ 171 w 184"/>
                  <a:gd name="T13" fmla="*/ 115 h 174"/>
                  <a:gd name="T14" fmla="*/ 93 w 184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4" h="174">
                    <a:moveTo>
                      <a:pt x="93" y="174"/>
                    </a:moveTo>
                    <a:cubicBezTo>
                      <a:pt x="85" y="174"/>
                      <a:pt x="77" y="172"/>
                      <a:pt x="69" y="170"/>
                    </a:cubicBezTo>
                    <a:cubicBezTo>
                      <a:pt x="67" y="169"/>
                      <a:pt x="67" y="169"/>
                      <a:pt x="67" y="169"/>
                    </a:cubicBezTo>
                    <a:cubicBezTo>
                      <a:pt x="24" y="157"/>
                      <a:pt x="0" y="111"/>
                      <a:pt x="13" y="68"/>
                    </a:cubicBezTo>
                    <a:cubicBezTo>
                      <a:pt x="26" y="25"/>
                      <a:pt x="71" y="0"/>
                      <a:pt x="115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60" y="27"/>
                      <a:pt x="184" y="72"/>
                      <a:pt x="171" y="115"/>
                    </a:cubicBezTo>
                    <a:cubicBezTo>
                      <a:pt x="160" y="151"/>
                      <a:pt x="128" y="174"/>
                      <a:pt x="93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390">
                <a:extLst>
                  <a:ext uri="{FF2B5EF4-FFF2-40B4-BE49-F238E27FC236}">
                    <a16:creationId xmlns:a16="http://schemas.microsoft.com/office/drawing/2014/main" id="{078B8DFF-62F4-44DA-BF83-0E47B60C3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731"/>
                <a:ext cx="62" cy="59"/>
              </a:xfrm>
              <a:custGeom>
                <a:avLst/>
                <a:gdLst>
                  <a:gd name="T0" fmla="*/ 109 w 222"/>
                  <a:gd name="T1" fmla="*/ 216 h 216"/>
                  <a:gd name="T2" fmla="*/ 4 w 222"/>
                  <a:gd name="T3" fmla="*/ 118 h 216"/>
                  <a:gd name="T4" fmla="*/ 101 w 222"/>
                  <a:gd name="T5" fmla="*/ 5 h 216"/>
                  <a:gd name="T6" fmla="*/ 104 w 222"/>
                  <a:gd name="T7" fmla="*/ 5 h 216"/>
                  <a:gd name="T8" fmla="*/ 217 w 222"/>
                  <a:gd name="T9" fmla="*/ 102 h 216"/>
                  <a:gd name="T10" fmla="*/ 120 w 222"/>
                  <a:gd name="T11" fmla="*/ 215 h 216"/>
                  <a:gd name="T12" fmla="*/ 118 w 222"/>
                  <a:gd name="T13" fmla="*/ 216 h 216"/>
                  <a:gd name="T14" fmla="*/ 109 w 222"/>
                  <a:gd name="T15" fmla="*/ 21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216">
                    <a:moveTo>
                      <a:pt x="109" y="216"/>
                    </a:moveTo>
                    <a:cubicBezTo>
                      <a:pt x="55" y="216"/>
                      <a:pt x="8" y="174"/>
                      <a:pt x="4" y="118"/>
                    </a:cubicBezTo>
                    <a:cubicBezTo>
                      <a:pt x="0" y="60"/>
                      <a:pt x="43" y="9"/>
                      <a:pt x="101" y="5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62" y="0"/>
                      <a:pt x="213" y="44"/>
                      <a:pt x="217" y="102"/>
                    </a:cubicBezTo>
                    <a:cubicBezTo>
                      <a:pt x="222" y="160"/>
                      <a:pt x="178" y="211"/>
                      <a:pt x="120" y="215"/>
                    </a:cubicBezTo>
                    <a:cubicBezTo>
                      <a:pt x="118" y="216"/>
                      <a:pt x="118" y="216"/>
                      <a:pt x="118" y="216"/>
                    </a:cubicBezTo>
                    <a:cubicBezTo>
                      <a:pt x="115" y="216"/>
                      <a:pt x="112" y="216"/>
                      <a:pt x="109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391">
                <a:extLst>
                  <a:ext uri="{FF2B5EF4-FFF2-40B4-BE49-F238E27FC236}">
                    <a16:creationId xmlns:a16="http://schemas.microsoft.com/office/drawing/2014/main" id="{C0A3C98F-CDEF-4D55-B2CF-9DEAC22DC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731"/>
                <a:ext cx="36" cy="35"/>
              </a:xfrm>
              <a:custGeom>
                <a:avLst/>
                <a:gdLst>
                  <a:gd name="T0" fmla="*/ 65 w 131"/>
                  <a:gd name="T1" fmla="*/ 128 h 128"/>
                  <a:gd name="T2" fmla="*/ 2 w 131"/>
                  <a:gd name="T3" fmla="*/ 71 h 128"/>
                  <a:gd name="T4" fmla="*/ 60 w 131"/>
                  <a:gd name="T5" fmla="*/ 3 h 128"/>
                  <a:gd name="T6" fmla="*/ 61 w 131"/>
                  <a:gd name="T7" fmla="*/ 3 h 128"/>
                  <a:gd name="T8" fmla="*/ 129 w 131"/>
                  <a:gd name="T9" fmla="*/ 61 h 128"/>
                  <a:gd name="T10" fmla="*/ 71 w 131"/>
                  <a:gd name="T11" fmla="*/ 128 h 128"/>
                  <a:gd name="T12" fmla="*/ 70 w 131"/>
                  <a:gd name="T13" fmla="*/ 128 h 128"/>
                  <a:gd name="T14" fmla="*/ 65 w 131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8">
                    <a:moveTo>
                      <a:pt x="65" y="128"/>
                    </a:moveTo>
                    <a:cubicBezTo>
                      <a:pt x="32" y="128"/>
                      <a:pt x="5" y="103"/>
                      <a:pt x="2" y="71"/>
                    </a:cubicBezTo>
                    <a:cubicBezTo>
                      <a:pt x="0" y="36"/>
                      <a:pt x="25" y="6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96" y="0"/>
                      <a:pt x="126" y="26"/>
                      <a:pt x="129" y="61"/>
                    </a:cubicBezTo>
                    <a:cubicBezTo>
                      <a:pt x="131" y="95"/>
                      <a:pt x="106" y="126"/>
                      <a:pt x="71" y="128"/>
                    </a:cubicBezTo>
                    <a:cubicBezTo>
                      <a:pt x="70" y="128"/>
                      <a:pt x="70" y="128"/>
                      <a:pt x="70" y="128"/>
                    </a:cubicBezTo>
                    <a:cubicBezTo>
                      <a:pt x="68" y="128"/>
                      <a:pt x="66" y="128"/>
                      <a:pt x="65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392">
                <a:extLst>
                  <a:ext uri="{FF2B5EF4-FFF2-40B4-BE49-F238E27FC236}">
                    <a16:creationId xmlns:a16="http://schemas.microsoft.com/office/drawing/2014/main" id="{18A473D2-1347-4A93-8E55-5C90FBC32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711"/>
                <a:ext cx="52" cy="50"/>
              </a:xfrm>
              <a:custGeom>
                <a:avLst/>
                <a:gdLst>
                  <a:gd name="T0" fmla="*/ 93 w 188"/>
                  <a:gd name="T1" fmla="*/ 183 h 183"/>
                  <a:gd name="T2" fmla="*/ 4 w 188"/>
                  <a:gd name="T3" fmla="*/ 100 h 183"/>
                  <a:gd name="T4" fmla="*/ 86 w 188"/>
                  <a:gd name="T5" fmla="*/ 4 h 183"/>
                  <a:gd name="T6" fmla="*/ 89 w 188"/>
                  <a:gd name="T7" fmla="*/ 4 h 183"/>
                  <a:gd name="T8" fmla="*/ 185 w 188"/>
                  <a:gd name="T9" fmla="*/ 86 h 183"/>
                  <a:gd name="T10" fmla="*/ 102 w 188"/>
                  <a:gd name="T11" fmla="*/ 182 h 183"/>
                  <a:gd name="T12" fmla="*/ 100 w 188"/>
                  <a:gd name="T13" fmla="*/ 183 h 183"/>
                  <a:gd name="T14" fmla="*/ 93 w 188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83">
                    <a:moveTo>
                      <a:pt x="93" y="183"/>
                    </a:moveTo>
                    <a:cubicBezTo>
                      <a:pt x="47" y="183"/>
                      <a:pt x="8" y="147"/>
                      <a:pt x="4" y="100"/>
                    </a:cubicBezTo>
                    <a:cubicBezTo>
                      <a:pt x="0" y="51"/>
                      <a:pt x="37" y="8"/>
                      <a:pt x="86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138" y="0"/>
                      <a:pt x="181" y="37"/>
                      <a:pt x="185" y="86"/>
                    </a:cubicBezTo>
                    <a:cubicBezTo>
                      <a:pt x="188" y="136"/>
                      <a:pt x="152" y="179"/>
                      <a:pt x="102" y="182"/>
                    </a:cubicBezTo>
                    <a:cubicBezTo>
                      <a:pt x="100" y="183"/>
                      <a:pt x="100" y="183"/>
                      <a:pt x="100" y="183"/>
                    </a:cubicBezTo>
                    <a:cubicBezTo>
                      <a:pt x="98" y="183"/>
                      <a:pt x="96" y="183"/>
                      <a:pt x="93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393">
                <a:extLst>
                  <a:ext uri="{FF2B5EF4-FFF2-40B4-BE49-F238E27FC236}">
                    <a16:creationId xmlns:a16="http://schemas.microsoft.com/office/drawing/2014/main" id="{A896D1F4-09DB-4EDA-B24E-C8595C425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2947"/>
                <a:ext cx="54" cy="52"/>
              </a:xfrm>
              <a:custGeom>
                <a:avLst/>
                <a:gdLst>
                  <a:gd name="T0" fmla="*/ 96 w 195"/>
                  <a:gd name="T1" fmla="*/ 190 h 190"/>
                  <a:gd name="T2" fmla="*/ 2 w 195"/>
                  <a:gd name="T3" fmla="*/ 100 h 190"/>
                  <a:gd name="T4" fmla="*/ 92 w 195"/>
                  <a:gd name="T5" fmla="*/ 2 h 190"/>
                  <a:gd name="T6" fmla="*/ 94 w 195"/>
                  <a:gd name="T7" fmla="*/ 2 h 190"/>
                  <a:gd name="T8" fmla="*/ 192 w 195"/>
                  <a:gd name="T9" fmla="*/ 92 h 190"/>
                  <a:gd name="T10" fmla="*/ 103 w 195"/>
                  <a:gd name="T11" fmla="*/ 190 h 190"/>
                  <a:gd name="T12" fmla="*/ 100 w 195"/>
                  <a:gd name="T13" fmla="*/ 190 h 190"/>
                  <a:gd name="T14" fmla="*/ 96 w 195"/>
                  <a:gd name="T15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190">
                    <a:moveTo>
                      <a:pt x="96" y="190"/>
                    </a:moveTo>
                    <a:cubicBezTo>
                      <a:pt x="46" y="190"/>
                      <a:pt x="5" y="151"/>
                      <a:pt x="2" y="100"/>
                    </a:cubicBezTo>
                    <a:cubicBezTo>
                      <a:pt x="0" y="49"/>
                      <a:pt x="40" y="5"/>
                      <a:pt x="92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146" y="0"/>
                      <a:pt x="190" y="40"/>
                      <a:pt x="192" y="92"/>
                    </a:cubicBezTo>
                    <a:cubicBezTo>
                      <a:pt x="195" y="144"/>
                      <a:pt x="155" y="188"/>
                      <a:pt x="103" y="190"/>
                    </a:cubicBezTo>
                    <a:cubicBezTo>
                      <a:pt x="100" y="190"/>
                      <a:pt x="100" y="190"/>
                      <a:pt x="100" y="190"/>
                    </a:cubicBezTo>
                    <a:cubicBezTo>
                      <a:pt x="99" y="190"/>
                      <a:pt x="98" y="190"/>
                      <a:pt x="96" y="1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394">
                <a:extLst>
                  <a:ext uri="{FF2B5EF4-FFF2-40B4-BE49-F238E27FC236}">
                    <a16:creationId xmlns:a16="http://schemas.microsoft.com/office/drawing/2014/main" id="{D5F6FA72-C3DB-4C17-B782-50FA44774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936"/>
                <a:ext cx="60" cy="58"/>
              </a:xfrm>
              <a:custGeom>
                <a:avLst/>
                <a:gdLst>
                  <a:gd name="T0" fmla="*/ 107 w 217"/>
                  <a:gd name="T1" fmla="*/ 212 h 212"/>
                  <a:gd name="T2" fmla="*/ 3 w 217"/>
                  <a:gd name="T3" fmla="*/ 112 h 212"/>
                  <a:gd name="T4" fmla="*/ 102 w 217"/>
                  <a:gd name="T5" fmla="*/ 2 h 212"/>
                  <a:gd name="T6" fmla="*/ 105 w 217"/>
                  <a:gd name="T7" fmla="*/ 2 h 212"/>
                  <a:gd name="T8" fmla="*/ 214 w 217"/>
                  <a:gd name="T9" fmla="*/ 102 h 212"/>
                  <a:gd name="T10" fmla="*/ 115 w 217"/>
                  <a:gd name="T11" fmla="*/ 212 h 212"/>
                  <a:gd name="T12" fmla="*/ 112 w 217"/>
                  <a:gd name="T13" fmla="*/ 212 h 212"/>
                  <a:gd name="T14" fmla="*/ 107 w 21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12">
                    <a:moveTo>
                      <a:pt x="107" y="212"/>
                    </a:moveTo>
                    <a:cubicBezTo>
                      <a:pt x="52" y="212"/>
                      <a:pt x="5" y="168"/>
                      <a:pt x="3" y="112"/>
                    </a:cubicBezTo>
                    <a:cubicBezTo>
                      <a:pt x="0" y="54"/>
                      <a:pt x="45" y="5"/>
                      <a:pt x="102" y="2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63" y="0"/>
                      <a:pt x="212" y="44"/>
                      <a:pt x="214" y="102"/>
                    </a:cubicBezTo>
                    <a:cubicBezTo>
                      <a:pt x="217" y="160"/>
                      <a:pt x="172" y="209"/>
                      <a:pt x="115" y="212"/>
                    </a:cubicBezTo>
                    <a:cubicBezTo>
                      <a:pt x="112" y="212"/>
                      <a:pt x="112" y="212"/>
                      <a:pt x="112" y="212"/>
                    </a:cubicBezTo>
                    <a:cubicBezTo>
                      <a:pt x="110" y="212"/>
                      <a:pt x="109" y="212"/>
                      <a:pt x="107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395">
                <a:extLst>
                  <a:ext uri="{FF2B5EF4-FFF2-40B4-BE49-F238E27FC236}">
                    <a16:creationId xmlns:a16="http://schemas.microsoft.com/office/drawing/2014/main" id="{F8A8D5F2-F81E-4BB9-88C4-35C51480D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928"/>
                <a:ext cx="60" cy="58"/>
              </a:xfrm>
              <a:custGeom>
                <a:avLst/>
                <a:gdLst>
                  <a:gd name="T0" fmla="*/ 106 w 214"/>
                  <a:gd name="T1" fmla="*/ 210 h 210"/>
                  <a:gd name="T2" fmla="*/ 2 w 214"/>
                  <a:gd name="T3" fmla="*/ 111 h 210"/>
                  <a:gd name="T4" fmla="*/ 101 w 214"/>
                  <a:gd name="T5" fmla="*/ 3 h 210"/>
                  <a:gd name="T6" fmla="*/ 103 w 214"/>
                  <a:gd name="T7" fmla="*/ 3 h 210"/>
                  <a:gd name="T8" fmla="*/ 211 w 214"/>
                  <a:gd name="T9" fmla="*/ 101 h 210"/>
                  <a:gd name="T10" fmla="*/ 113 w 214"/>
                  <a:gd name="T11" fmla="*/ 209 h 210"/>
                  <a:gd name="T12" fmla="*/ 110 w 214"/>
                  <a:gd name="T13" fmla="*/ 209 h 210"/>
                  <a:gd name="T14" fmla="*/ 106 w 214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10">
                    <a:moveTo>
                      <a:pt x="106" y="210"/>
                    </a:moveTo>
                    <a:cubicBezTo>
                      <a:pt x="51" y="210"/>
                      <a:pt x="5" y="166"/>
                      <a:pt x="2" y="111"/>
                    </a:cubicBezTo>
                    <a:cubicBezTo>
                      <a:pt x="0" y="54"/>
                      <a:pt x="44" y="5"/>
                      <a:pt x="101" y="3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61" y="0"/>
                      <a:pt x="209" y="44"/>
                      <a:pt x="211" y="101"/>
                    </a:cubicBezTo>
                    <a:cubicBezTo>
                      <a:pt x="214" y="158"/>
                      <a:pt x="170" y="207"/>
                      <a:pt x="113" y="209"/>
                    </a:cubicBezTo>
                    <a:cubicBezTo>
                      <a:pt x="110" y="209"/>
                      <a:pt x="110" y="209"/>
                      <a:pt x="110" y="209"/>
                    </a:cubicBezTo>
                    <a:cubicBezTo>
                      <a:pt x="109" y="209"/>
                      <a:pt x="107" y="210"/>
                      <a:pt x="106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396">
                <a:extLst>
                  <a:ext uri="{FF2B5EF4-FFF2-40B4-BE49-F238E27FC236}">
                    <a16:creationId xmlns:a16="http://schemas.microsoft.com/office/drawing/2014/main" id="{F4517D24-A114-4EB5-98A8-DF619D84B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2916"/>
                <a:ext cx="57" cy="54"/>
              </a:xfrm>
              <a:custGeom>
                <a:avLst/>
                <a:gdLst>
                  <a:gd name="T0" fmla="*/ 105 w 208"/>
                  <a:gd name="T1" fmla="*/ 195 h 195"/>
                  <a:gd name="T2" fmla="*/ 76 w 208"/>
                  <a:gd name="T3" fmla="*/ 191 h 195"/>
                  <a:gd name="T4" fmla="*/ 74 w 208"/>
                  <a:gd name="T5" fmla="*/ 190 h 195"/>
                  <a:gd name="T6" fmla="*/ 16 w 208"/>
                  <a:gd name="T7" fmla="*/ 74 h 195"/>
                  <a:gd name="T8" fmla="*/ 132 w 208"/>
                  <a:gd name="T9" fmla="*/ 16 h 195"/>
                  <a:gd name="T10" fmla="*/ 134 w 208"/>
                  <a:gd name="T11" fmla="*/ 17 h 195"/>
                  <a:gd name="T12" fmla="*/ 192 w 208"/>
                  <a:gd name="T13" fmla="*/ 133 h 195"/>
                  <a:gd name="T14" fmla="*/ 105 w 208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5">
                    <a:moveTo>
                      <a:pt x="105" y="195"/>
                    </a:moveTo>
                    <a:cubicBezTo>
                      <a:pt x="96" y="195"/>
                      <a:pt x="86" y="194"/>
                      <a:pt x="76" y="191"/>
                    </a:cubicBezTo>
                    <a:cubicBezTo>
                      <a:pt x="74" y="190"/>
                      <a:pt x="74" y="190"/>
                      <a:pt x="74" y="190"/>
                    </a:cubicBezTo>
                    <a:cubicBezTo>
                      <a:pt x="26" y="174"/>
                      <a:pt x="0" y="122"/>
                      <a:pt x="16" y="74"/>
                    </a:cubicBezTo>
                    <a:cubicBezTo>
                      <a:pt x="32" y="26"/>
                      <a:pt x="84" y="0"/>
                      <a:pt x="132" y="16"/>
                    </a:cubicBezTo>
                    <a:cubicBezTo>
                      <a:pt x="134" y="17"/>
                      <a:pt x="134" y="17"/>
                      <a:pt x="134" y="17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79" y="171"/>
                      <a:pt x="143" y="195"/>
                      <a:pt x="105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397">
                <a:extLst>
                  <a:ext uri="{FF2B5EF4-FFF2-40B4-BE49-F238E27FC236}">
                    <a16:creationId xmlns:a16="http://schemas.microsoft.com/office/drawing/2014/main" id="{3341EE13-368E-444B-BAD6-37789D1B3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2861"/>
                <a:ext cx="73" cy="68"/>
              </a:xfrm>
              <a:custGeom>
                <a:avLst/>
                <a:gdLst>
                  <a:gd name="T0" fmla="*/ 130 w 262"/>
                  <a:gd name="T1" fmla="*/ 246 h 246"/>
                  <a:gd name="T2" fmla="*/ 25 w 262"/>
                  <a:gd name="T3" fmla="*/ 178 h 246"/>
                  <a:gd name="T4" fmla="*/ 84 w 262"/>
                  <a:gd name="T5" fmla="*/ 27 h 246"/>
                  <a:gd name="T6" fmla="*/ 86 w 262"/>
                  <a:gd name="T7" fmla="*/ 26 h 246"/>
                  <a:gd name="T8" fmla="*/ 237 w 262"/>
                  <a:gd name="T9" fmla="*/ 84 h 246"/>
                  <a:gd name="T10" fmla="*/ 178 w 262"/>
                  <a:gd name="T11" fmla="*/ 235 h 246"/>
                  <a:gd name="T12" fmla="*/ 176 w 262"/>
                  <a:gd name="T13" fmla="*/ 236 h 246"/>
                  <a:gd name="T14" fmla="*/ 130 w 262"/>
                  <a:gd name="T15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2" h="246">
                    <a:moveTo>
                      <a:pt x="130" y="246"/>
                    </a:moveTo>
                    <a:cubicBezTo>
                      <a:pt x="86" y="246"/>
                      <a:pt x="44" y="221"/>
                      <a:pt x="25" y="178"/>
                    </a:cubicBezTo>
                    <a:cubicBezTo>
                      <a:pt x="0" y="120"/>
                      <a:pt x="26" y="52"/>
                      <a:pt x="84" y="27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144" y="0"/>
                      <a:pt x="211" y="27"/>
                      <a:pt x="237" y="84"/>
                    </a:cubicBezTo>
                    <a:cubicBezTo>
                      <a:pt x="262" y="142"/>
                      <a:pt x="236" y="210"/>
                      <a:pt x="178" y="235"/>
                    </a:cubicBezTo>
                    <a:cubicBezTo>
                      <a:pt x="176" y="236"/>
                      <a:pt x="176" y="236"/>
                      <a:pt x="176" y="236"/>
                    </a:cubicBezTo>
                    <a:cubicBezTo>
                      <a:pt x="161" y="243"/>
                      <a:pt x="145" y="246"/>
                      <a:pt x="130" y="2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398">
                <a:extLst>
                  <a:ext uri="{FF2B5EF4-FFF2-40B4-BE49-F238E27FC236}">
                    <a16:creationId xmlns:a16="http://schemas.microsoft.com/office/drawing/2014/main" id="{4E99C407-83A0-4EBC-A5B4-9A2466A78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7" y="2865"/>
                <a:ext cx="52" cy="50"/>
              </a:xfrm>
              <a:custGeom>
                <a:avLst/>
                <a:gdLst>
                  <a:gd name="T0" fmla="*/ 97 w 191"/>
                  <a:gd name="T1" fmla="*/ 179 h 179"/>
                  <a:gd name="T2" fmla="*/ 70 w 191"/>
                  <a:gd name="T3" fmla="*/ 175 h 179"/>
                  <a:gd name="T4" fmla="*/ 68 w 191"/>
                  <a:gd name="T5" fmla="*/ 174 h 179"/>
                  <a:gd name="T6" fmla="*/ 15 w 191"/>
                  <a:gd name="T7" fmla="*/ 68 h 179"/>
                  <a:gd name="T8" fmla="*/ 122 w 191"/>
                  <a:gd name="T9" fmla="*/ 15 h 179"/>
                  <a:gd name="T10" fmla="*/ 124 w 191"/>
                  <a:gd name="T11" fmla="*/ 15 h 179"/>
                  <a:gd name="T12" fmla="*/ 177 w 191"/>
                  <a:gd name="T13" fmla="*/ 122 h 179"/>
                  <a:gd name="T14" fmla="*/ 97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7" y="179"/>
                    </a:moveTo>
                    <a:cubicBezTo>
                      <a:pt x="88" y="179"/>
                      <a:pt x="79" y="178"/>
                      <a:pt x="70" y="175"/>
                    </a:cubicBezTo>
                    <a:cubicBezTo>
                      <a:pt x="68" y="174"/>
                      <a:pt x="68" y="174"/>
                      <a:pt x="68" y="174"/>
                    </a:cubicBezTo>
                    <a:cubicBezTo>
                      <a:pt x="24" y="160"/>
                      <a:pt x="0" y="112"/>
                      <a:pt x="15" y="68"/>
                    </a:cubicBezTo>
                    <a:cubicBezTo>
                      <a:pt x="30" y="24"/>
                      <a:pt x="78" y="0"/>
                      <a:pt x="122" y="15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68" y="30"/>
                      <a:pt x="191" y="78"/>
                      <a:pt x="177" y="122"/>
                    </a:cubicBezTo>
                    <a:cubicBezTo>
                      <a:pt x="165" y="157"/>
                      <a:pt x="132" y="179"/>
                      <a:pt x="97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399">
                <a:extLst>
                  <a:ext uri="{FF2B5EF4-FFF2-40B4-BE49-F238E27FC236}">
                    <a16:creationId xmlns:a16="http://schemas.microsoft.com/office/drawing/2014/main" id="{020877DF-7FE6-44AC-B953-005215223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804"/>
                <a:ext cx="61" cy="58"/>
              </a:xfrm>
              <a:custGeom>
                <a:avLst/>
                <a:gdLst>
                  <a:gd name="T0" fmla="*/ 111 w 220"/>
                  <a:gd name="T1" fmla="*/ 209 h 209"/>
                  <a:gd name="T2" fmla="*/ 48 w 220"/>
                  <a:gd name="T3" fmla="*/ 186 h 209"/>
                  <a:gd name="T4" fmla="*/ 47 w 220"/>
                  <a:gd name="T5" fmla="*/ 185 h 209"/>
                  <a:gd name="T6" fmla="*/ 34 w 220"/>
                  <a:gd name="T7" fmla="*/ 47 h 209"/>
                  <a:gd name="T8" fmla="*/ 171 w 220"/>
                  <a:gd name="T9" fmla="*/ 35 h 209"/>
                  <a:gd name="T10" fmla="*/ 173 w 220"/>
                  <a:gd name="T11" fmla="*/ 36 h 209"/>
                  <a:gd name="T12" fmla="*/ 186 w 220"/>
                  <a:gd name="T13" fmla="*/ 174 h 209"/>
                  <a:gd name="T14" fmla="*/ 111 w 220"/>
                  <a:gd name="T15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9">
                    <a:moveTo>
                      <a:pt x="111" y="209"/>
                    </a:moveTo>
                    <a:cubicBezTo>
                      <a:pt x="89" y="209"/>
                      <a:pt x="67" y="201"/>
                      <a:pt x="48" y="186"/>
                    </a:cubicBezTo>
                    <a:cubicBezTo>
                      <a:pt x="47" y="185"/>
                      <a:pt x="47" y="185"/>
                      <a:pt x="47" y="185"/>
                    </a:cubicBezTo>
                    <a:cubicBezTo>
                      <a:pt x="5" y="150"/>
                      <a:pt x="0" y="89"/>
                      <a:pt x="34" y="47"/>
                    </a:cubicBezTo>
                    <a:cubicBezTo>
                      <a:pt x="68" y="6"/>
                      <a:pt x="130" y="0"/>
                      <a:pt x="171" y="35"/>
                    </a:cubicBezTo>
                    <a:cubicBezTo>
                      <a:pt x="173" y="36"/>
                      <a:pt x="173" y="36"/>
                      <a:pt x="173" y="36"/>
                    </a:cubicBezTo>
                    <a:cubicBezTo>
                      <a:pt x="215" y="71"/>
                      <a:pt x="220" y="132"/>
                      <a:pt x="186" y="174"/>
                    </a:cubicBezTo>
                    <a:cubicBezTo>
                      <a:pt x="167" y="197"/>
                      <a:pt x="139" y="209"/>
                      <a:pt x="111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400">
                <a:extLst>
                  <a:ext uri="{FF2B5EF4-FFF2-40B4-BE49-F238E27FC236}">
                    <a16:creationId xmlns:a16="http://schemas.microsoft.com/office/drawing/2014/main" id="{0EBD5A1A-0321-4C9E-83B6-55E2D7A72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2809"/>
                <a:ext cx="41" cy="38"/>
              </a:xfrm>
              <a:custGeom>
                <a:avLst/>
                <a:gdLst>
                  <a:gd name="T0" fmla="*/ 73 w 146"/>
                  <a:gd name="T1" fmla="*/ 136 h 136"/>
                  <a:gd name="T2" fmla="*/ 14 w 146"/>
                  <a:gd name="T3" fmla="*/ 98 h 136"/>
                  <a:gd name="T4" fmla="*/ 47 w 146"/>
                  <a:gd name="T5" fmla="*/ 14 h 136"/>
                  <a:gd name="T6" fmla="*/ 48 w 146"/>
                  <a:gd name="T7" fmla="*/ 14 h 136"/>
                  <a:gd name="T8" fmla="*/ 132 w 146"/>
                  <a:gd name="T9" fmla="*/ 46 h 136"/>
                  <a:gd name="T10" fmla="*/ 100 w 146"/>
                  <a:gd name="T11" fmla="*/ 130 h 136"/>
                  <a:gd name="T12" fmla="*/ 98 w 146"/>
                  <a:gd name="T13" fmla="*/ 131 h 136"/>
                  <a:gd name="T14" fmla="*/ 73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3" y="136"/>
                    </a:moveTo>
                    <a:cubicBezTo>
                      <a:pt x="48" y="136"/>
                      <a:pt x="25" y="122"/>
                      <a:pt x="14" y="98"/>
                    </a:cubicBezTo>
                    <a:cubicBezTo>
                      <a:pt x="0" y="66"/>
                      <a:pt x="15" y="28"/>
                      <a:pt x="47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80" y="0"/>
                      <a:pt x="118" y="14"/>
                      <a:pt x="132" y="46"/>
                    </a:cubicBezTo>
                    <a:cubicBezTo>
                      <a:pt x="146" y="78"/>
                      <a:pt x="132" y="116"/>
                      <a:pt x="100" y="130"/>
                    </a:cubicBezTo>
                    <a:cubicBezTo>
                      <a:pt x="98" y="131"/>
                      <a:pt x="98" y="131"/>
                      <a:pt x="98" y="131"/>
                    </a:cubicBezTo>
                    <a:cubicBezTo>
                      <a:pt x="90" y="134"/>
                      <a:pt x="81" y="136"/>
                      <a:pt x="73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401">
                <a:extLst>
                  <a:ext uri="{FF2B5EF4-FFF2-40B4-BE49-F238E27FC236}">
                    <a16:creationId xmlns:a16="http://schemas.microsoft.com/office/drawing/2014/main" id="{40666FB9-78E7-44AA-A992-FE1466DEB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710"/>
                <a:ext cx="65" cy="62"/>
              </a:xfrm>
              <a:custGeom>
                <a:avLst/>
                <a:gdLst>
                  <a:gd name="T0" fmla="*/ 117 w 235"/>
                  <a:gd name="T1" fmla="*/ 224 h 224"/>
                  <a:gd name="T2" fmla="*/ 42 w 235"/>
                  <a:gd name="T3" fmla="*/ 193 h 224"/>
                  <a:gd name="T4" fmla="*/ 42 w 235"/>
                  <a:gd name="T5" fmla="*/ 43 h 224"/>
                  <a:gd name="T6" fmla="*/ 44 w 235"/>
                  <a:gd name="T7" fmla="*/ 41 h 224"/>
                  <a:gd name="T8" fmla="*/ 194 w 235"/>
                  <a:gd name="T9" fmla="*/ 41 h 224"/>
                  <a:gd name="T10" fmla="*/ 194 w 235"/>
                  <a:gd name="T11" fmla="*/ 192 h 224"/>
                  <a:gd name="T12" fmla="*/ 192 w 235"/>
                  <a:gd name="T13" fmla="*/ 193 h 224"/>
                  <a:gd name="T14" fmla="*/ 117 w 235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5" h="224">
                    <a:moveTo>
                      <a:pt x="117" y="224"/>
                    </a:moveTo>
                    <a:cubicBezTo>
                      <a:pt x="90" y="224"/>
                      <a:pt x="63" y="214"/>
                      <a:pt x="42" y="193"/>
                    </a:cubicBezTo>
                    <a:cubicBezTo>
                      <a:pt x="0" y="152"/>
                      <a:pt x="1" y="85"/>
                      <a:pt x="42" y="43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85" y="0"/>
                      <a:pt x="152" y="0"/>
                      <a:pt x="194" y="41"/>
                    </a:cubicBezTo>
                    <a:cubicBezTo>
                      <a:pt x="235" y="83"/>
                      <a:pt x="235" y="150"/>
                      <a:pt x="194" y="192"/>
                    </a:cubicBezTo>
                    <a:cubicBezTo>
                      <a:pt x="192" y="193"/>
                      <a:pt x="192" y="193"/>
                      <a:pt x="192" y="193"/>
                    </a:cubicBezTo>
                    <a:cubicBezTo>
                      <a:pt x="171" y="214"/>
                      <a:pt x="144" y="224"/>
                      <a:pt x="117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402">
                <a:extLst>
                  <a:ext uri="{FF2B5EF4-FFF2-40B4-BE49-F238E27FC236}">
                    <a16:creationId xmlns:a16="http://schemas.microsoft.com/office/drawing/2014/main" id="{8FEF5983-469B-4206-A79D-313E3CA41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2695"/>
                <a:ext cx="64" cy="61"/>
              </a:xfrm>
              <a:custGeom>
                <a:avLst/>
                <a:gdLst>
                  <a:gd name="T0" fmla="*/ 116 w 231"/>
                  <a:gd name="T1" fmla="*/ 219 h 219"/>
                  <a:gd name="T2" fmla="*/ 51 w 231"/>
                  <a:gd name="T3" fmla="*/ 195 h 219"/>
                  <a:gd name="T4" fmla="*/ 49 w 231"/>
                  <a:gd name="T5" fmla="*/ 193 h 219"/>
                  <a:gd name="T6" fmla="*/ 36 w 231"/>
                  <a:gd name="T7" fmla="*/ 49 h 219"/>
                  <a:gd name="T8" fmla="*/ 180 w 231"/>
                  <a:gd name="T9" fmla="*/ 36 h 219"/>
                  <a:gd name="T10" fmla="*/ 182 w 231"/>
                  <a:gd name="T11" fmla="*/ 37 h 219"/>
                  <a:gd name="T12" fmla="*/ 195 w 231"/>
                  <a:gd name="T13" fmla="*/ 182 h 219"/>
                  <a:gd name="T14" fmla="*/ 116 w 231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9">
                    <a:moveTo>
                      <a:pt x="116" y="219"/>
                    </a:moveTo>
                    <a:cubicBezTo>
                      <a:pt x="93" y="219"/>
                      <a:pt x="70" y="211"/>
                      <a:pt x="51" y="195"/>
                    </a:cubicBezTo>
                    <a:cubicBezTo>
                      <a:pt x="49" y="193"/>
                      <a:pt x="49" y="193"/>
                      <a:pt x="49" y="193"/>
                    </a:cubicBezTo>
                    <a:cubicBezTo>
                      <a:pt x="6" y="157"/>
                      <a:pt x="0" y="93"/>
                      <a:pt x="36" y="49"/>
                    </a:cubicBezTo>
                    <a:cubicBezTo>
                      <a:pt x="72" y="6"/>
                      <a:pt x="136" y="0"/>
                      <a:pt x="180" y="36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225" y="73"/>
                      <a:pt x="231" y="138"/>
                      <a:pt x="195" y="182"/>
                    </a:cubicBezTo>
                    <a:cubicBezTo>
                      <a:pt x="175" y="206"/>
                      <a:pt x="146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403">
                <a:extLst>
                  <a:ext uri="{FF2B5EF4-FFF2-40B4-BE49-F238E27FC236}">
                    <a16:creationId xmlns:a16="http://schemas.microsoft.com/office/drawing/2014/main" id="{F66CC9E1-4E5B-43B6-B15E-858928DB1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603"/>
                <a:ext cx="42" cy="40"/>
              </a:xfrm>
              <a:custGeom>
                <a:avLst/>
                <a:gdLst>
                  <a:gd name="T0" fmla="*/ 75 w 151"/>
                  <a:gd name="T1" fmla="*/ 145 h 145"/>
                  <a:gd name="T2" fmla="*/ 27 w 151"/>
                  <a:gd name="T3" fmla="*/ 125 h 145"/>
                  <a:gd name="T4" fmla="*/ 27 w 151"/>
                  <a:gd name="T5" fmla="*/ 28 h 145"/>
                  <a:gd name="T6" fmla="*/ 28 w 151"/>
                  <a:gd name="T7" fmla="*/ 27 h 145"/>
                  <a:gd name="T8" fmla="*/ 124 w 151"/>
                  <a:gd name="T9" fmla="*/ 27 h 145"/>
                  <a:gd name="T10" fmla="*/ 124 w 151"/>
                  <a:gd name="T11" fmla="*/ 124 h 145"/>
                  <a:gd name="T12" fmla="*/ 123 w 151"/>
                  <a:gd name="T13" fmla="*/ 125 h 145"/>
                  <a:gd name="T14" fmla="*/ 75 w 151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5">
                    <a:moveTo>
                      <a:pt x="75" y="145"/>
                    </a:moveTo>
                    <a:cubicBezTo>
                      <a:pt x="58" y="145"/>
                      <a:pt x="40" y="138"/>
                      <a:pt x="27" y="125"/>
                    </a:cubicBezTo>
                    <a:cubicBezTo>
                      <a:pt x="0" y="98"/>
                      <a:pt x="0" y="55"/>
                      <a:pt x="27" y="28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54" y="0"/>
                      <a:pt x="98" y="0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23" y="125"/>
                      <a:pt x="123" y="125"/>
                      <a:pt x="123" y="125"/>
                    </a:cubicBezTo>
                    <a:cubicBezTo>
                      <a:pt x="110" y="138"/>
                      <a:pt x="92" y="145"/>
                      <a:pt x="75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404">
                <a:extLst>
                  <a:ext uri="{FF2B5EF4-FFF2-40B4-BE49-F238E27FC236}">
                    <a16:creationId xmlns:a16="http://schemas.microsoft.com/office/drawing/2014/main" id="{43C11849-F4FE-43EA-9DFF-CF9193CDF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2601"/>
                <a:ext cx="37" cy="35"/>
              </a:xfrm>
              <a:custGeom>
                <a:avLst/>
                <a:gdLst>
                  <a:gd name="T0" fmla="*/ 67 w 132"/>
                  <a:gd name="T1" fmla="*/ 125 h 125"/>
                  <a:gd name="T2" fmla="*/ 29 w 132"/>
                  <a:gd name="T3" fmla="*/ 112 h 125"/>
                  <a:gd name="T4" fmla="*/ 28 w 132"/>
                  <a:gd name="T5" fmla="*/ 111 h 125"/>
                  <a:gd name="T6" fmla="*/ 20 w 132"/>
                  <a:gd name="T7" fmla="*/ 28 h 125"/>
                  <a:gd name="T8" fmla="*/ 103 w 132"/>
                  <a:gd name="T9" fmla="*/ 21 h 125"/>
                  <a:gd name="T10" fmla="*/ 104 w 132"/>
                  <a:gd name="T11" fmla="*/ 21 h 125"/>
                  <a:gd name="T12" fmla="*/ 112 w 132"/>
                  <a:gd name="T13" fmla="*/ 104 h 125"/>
                  <a:gd name="T14" fmla="*/ 67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7" y="125"/>
                    </a:moveTo>
                    <a:cubicBezTo>
                      <a:pt x="53" y="125"/>
                      <a:pt x="40" y="121"/>
                      <a:pt x="29" y="112"/>
                    </a:cubicBezTo>
                    <a:cubicBezTo>
                      <a:pt x="28" y="111"/>
                      <a:pt x="28" y="111"/>
                      <a:pt x="28" y="111"/>
                    </a:cubicBezTo>
                    <a:cubicBezTo>
                      <a:pt x="3" y="90"/>
                      <a:pt x="0" y="53"/>
                      <a:pt x="20" y="28"/>
                    </a:cubicBezTo>
                    <a:cubicBezTo>
                      <a:pt x="41" y="3"/>
                      <a:pt x="78" y="0"/>
                      <a:pt x="103" y="21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29" y="42"/>
                      <a:pt x="132" y="79"/>
                      <a:pt x="112" y="104"/>
                    </a:cubicBezTo>
                    <a:cubicBezTo>
                      <a:pt x="100" y="118"/>
                      <a:pt x="83" y="125"/>
                      <a:pt x="67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405">
                <a:extLst>
                  <a:ext uri="{FF2B5EF4-FFF2-40B4-BE49-F238E27FC236}">
                    <a16:creationId xmlns:a16="http://schemas.microsoft.com/office/drawing/2014/main" id="{0EF804F5-04DB-4589-A056-53662CC54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2476"/>
                <a:ext cx="57" cy="55"/>
              </a:xfrm>
              <a:custGeom>
                <a:avLst/>
                <a:gdLst>
                  <a:gd name="T0" fmla="*/ 102 w 206"/>
                  <a:gd name="T1" fmla="*/ 197 h 197"/>
                  <a:gd name="T2" fmla="*/ 36 w 206"/>
                  <a:gd name="T3" fmla="*/ 170 h 197"/>
                  <a:gd name="T4" fmla="*/ 36 w 206"/>
                  <a:gd name="T5" fmla="*/ 38 h 197"/>
                  <a:gd name="T6" fmla="*/ 38 w 206"/>
                  <a:gd name="T7" fmla="*/ 36 h 197"/>
                  <a:gd name="T8" fmla="*/ 170 w 206"/>
                  <a:gd name="T9" fmla="*/ 37 h 197"/>
                  <a:gd name="T10" fmla="*/ 170 w 206"/>
                  <a:gd name="T11" fmla="*/ 169 h 197"/>
                  <a:gd name="T12" fmla="*/ 168 w 206"/>
                  <a:gd name="T13" fmla="*/ 170 h 197"/>
                  <a:gd name="T14" fmla="*/ 102 w 206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7">
                    <a:moveTo>
                      <a:pt x="102" y="197"/>
                    </a:moveTo>
                    <a:cubicBezTo>
                      <a:pt x="79" y="197"/>
                      <a:pt x="55" y="188"/>
                      <a:pt x="36" y="170"/>
                    </a:cubicBezTo>
                    <a:cubicBezTo>
                      <a:pt x="0" y="134"/>
                      <a:pt x="0" y="74"/>
                      <a:pt x="36" y="38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74" y="0"/>
                      <a:pt x="134" y="0"/>
                      <a:pt x="170" y="37"/>
                    </a:cubicBezTo>
                    <a:cubicBezTo>
                      <a:pt x="206" y="73"/>
                      <a:pt x="206" y="132"/>
                      <a:pt x="170" y="169"/>
                    </a:cubicBezTo>
                    <a:cubicBezTo>
                      <a:pt x="168" y="170"/>
                      <a:pt x="168" y="170"/>
                      <a:pt x="168" y="170"/>
                    </a:cubicBezTo>
                    <a:cubicBezTo>
                      <a:pt x="150" y="188"/>
                      <a:pt x="126" y="197"/>
                      <a:pt x="102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6" name="Freeform 407">
              <a:extLst>
                <a:ext uri="{FF2B5EF4-FFF2-40B4-BE49-F238E27FC236}">
                  <a16:creationId xmlns:a16="http://schemas.microsoft.com/office/drawing/2014/main" id="{2AB03E6D-AFA8-439C-AE6A-AD56EF5FD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456"/>
              <a:ext cx="69" cy="65"/>
            </a:xfrm>
            <a:custGeom>
              <a:avLst/>
              <a:gdLst>
                <a:gd name="T0" fmla="*/ 126 w 250"/>
                <a:gd name="T1" fmla="*/ 235 h 235"/>
                <a:gd name="T2" fmla="*/ 30 w 250"/>
                <a:gd name="T3" fmla="*/ 179 h 235"/>
                <a:gd name="T4" fmla="*/ 29 w 250"/>
                <a:gd name="T5" fmla="*/ 177 h 235"/>
                <a:gd name="T6" fmla="*/ 71 w 250"/>
                <a:gd name="T7" fmla="*/ 29 h 235"/>
                <a:gd name="T8" fmla="*/ 220 w 250"/>
                <a:gd name="T9" fmla="*/ 71 h 235"/>
                <a:gd name="T10" fmla="*/ 221 w 250"/>
                <a:gd name="T11" fmla="*/ 73 h 235"/>
                <a:gd name="T12" fmla="*/ 179 w 250"/>
                <a:gd name="T13" fmla="*/ 221 h 235"/>
                <a:gd name="T14" fmla="*/ 126 w 250"/>
                <a:gd name="T15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5">
                  <a:moveTo>
                    <a:pt x="126" y="235"/>
                  </a:moveTo>
                  <a:cubicBezTo>
                    <a:pt x="87" y="235"/>
                    <a:pt x="50" y="215"/>
                    <a:pt x="30" y="179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0" y="125"/>
                    <a:pt x="19" y="58"/>
                    <a:pt x="71" y="29"/>
                  </a:cubicBezTo>
                  <a:cubicBezTo>
                    <a:pt x="124" y="0"/>
                    <a:pt x="190" y="19"/>
                    <a:pt x="220" y="71"/>
                  </a:cubicBezTo>
                  <a:cubicBezTo>
                    <a:pt x="221" y="73"/>
                    <a:pt x="221" y="73"/>
                    <a:pt x="221" y="73"/>
                  </a:cubicBezTo>
                  <a:cubicBezTo>
                    <a:pt x="250" y="126"/>
                    <a:pt x="231" y="192"/>
                    <a:pt x="179" y="221"/>
                  </a:cubicBezTo>
                  <a:cubicBezTo>
                    <a:pt x="162" y="231"/>
                    <a:pt x="144" y="235"/>
                    <a:pt x="126" y="2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408">
              <a:extLst>
                <a:ext uri="{FF2B5EF4-FFF2-40B4-BE49-F238E27FC236}">
                  <a16:creationId xmlns:a16="http://schemas.microsoft.com/office/drawing/2014/main" id="{3C17BD0C-7A16-4A9E-8C24-EF0503B4B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323"/>
              <a:ext cx="68" cy="64"/>
            </a:xfrm>
            <a:custGeom>
              <a:avLst/>
              <a:gdLst>
                <a:gd name="T0" fmla="*/ 122 w 244"/>
                <a:gd name="T1" fmla="*/ 229 h 229"/>
                <a:gd name="T2" fmla="*/ 79 w 244"/>
                <a:gd name="T3" fmla="*/ 220 h 229"/>
                <a:gd name="T4" fmla="*/ 24 w 244"/>
                <a:gd name="T5" fmla="*/ 80 h 229"/>
                <a:gd name="T6" fmla="*/ 25 w 244"/>
                <a:gd name="T7" fmla="*/ 78 h 229"/>
                <a:gd name="T8" fmla="*/ 165 w 244"/>
                <a:gd name="T9" fmla="*/ 23 h 229"/>
                <a:gd name="T10" fmla="*/ 220 w 244"/>
                <a:gd name="T11" fmla="*/ 164 h 229"/>
                <a:gd name="T12" fmla="*/ 219 w 244"/>
                <a:gd name="T13" fmla="*/ 166 h 229"/>
                <a:gd name="T14" fmla="*/ 122 w 244"/>
                <a:gd name="T15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29">
                  <a:moveTo>
                    <a:pt x="122" y="229"/>
                  </a:moveTo>
                  <a:cubicBezTo>
                    <a:pt x="107" y="229"/>
                    <a:pt x="93" y="226"/>
                    <a:pt x="79" y="220"/>
                  </a:cubicBezTo>
                  <a:cubicBezTo>
                    <a:pt x="25" y="197"/>
                    <a:pt x="0" y="134"/>
                    <a:pt x="24" y="80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49" y="24"/>
                    <a:pt x="112" y="0"/>
                    <a:pt x="165" y="23"/>
                  </a:cubicBezTo>
                  <a:cubicBezTo>
                    <a:pt x="219" y="47"/>
                    <a:pt x="244" y="110"/>
                    <a:pt x="220" y="164"/>
                  </a:cubicBezTo>
                  <a:cubicBezTo>
                    <a:pt x="219" y="166"/>
                    <a:pt x="219" y="166"/>
                    <a:pt x="219" y="166"/>
                  </a:cubicBezTo>
                  <a:cubicBezTo>
                    <a:pt x="201" y="206"/>
                    <a:pt x="162" y="229"/>
                    <a:pt x="122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09">
              <a:extLst>
                <a:ext uri="{FF2B5EF4-FFF2-40B4-BE49-F238E27FC236}">
                  <a16:creationId xmlns:a16="http://schemas.microsoft.com/office/drawing/2014/main" id="{631838DF-8D5B-4C33-8962-DF151B52C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323"/>
              <a:ext cx="41" cy="39"/>
            </a:xfrm>
            <a:custGeom>
              <a:avLst/>
              <a:gdLst>
                <a:gd name="T0" fmla="*/ 76 w 151"/>
                <a:gd name="T1" fmla="*/ 143 h 143"/>
                <a:gd name="T2" fmla="*/ 19 w 151"/>
                <a:gd name="T3" fmla="*/ 109 h 143"/>
                <a:gd name="T4" fmla="*/ 18 w 151"/>
                <a:gd name="T5" fmla="*/ 107 h 143"/>
                <a:gd name="T6" fmla="*/ 44 w 151"/>
                <a:gd name="T7" fmla="*/ 18 h 143"/>
                <a:gd name="T8" fmla="*/ 133 w 151"/>
                <a:gd name="T9" fmla="*/ 44 h 143"/>
                <a:gd name="T10" fmla="*/ 134 w 151"/>
                <a:gd name="T11" fmla="*/ 45 h 143"/>
                <a:gd name="T12" fmla="*/ 108 w 151"/>
                <a:gd name="T13" fmla="*/ 134 h 143"/>
                <a:gd name="T14" fmla="*/ 76 w 151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3">
                  <a:moveTo>
                    <a:pt x="76" y="143"/>
                  </a:moveTo>
                  <a:cubicBezTo>
                    <a:pt x="53" y="143"/>
                    <a:pt x="31" y="130"/>
                    <a:pt x="19" y="109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0" y="76"/>
                    <a:pt x="12" y="36"/>
                    <a:pt x="44" y="18"/>
                  </a:cubicBezTo>
                  <a:cubicBezTo>
                    <a:pt x="75" y="0"/>
                    <a:pt x="115" y="12"/>
                    <a:pt x="133" y="44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51" y="77"/>
                    <a:pt x="140" y="117"/>
                    <a:pt x="108" y="134"/>
                  </a:cubicBezTo>
                  <a:cubicBezTo>
                    <a:pt x="98" y="140"/>
                    <a:pt x="87" y="143"/>
                    <a:pt x="76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10">
              <a:extLst>
                <a:ext uri="{FF2B5EF4-FFF2-40B4-BE49-F238E27FC236}">
                  <a16:creationId xmlns:a16="http://schemas.microsoft.com/office/drawing/2014/main" id="{8DAF0C4D-7F5D-4E05-A021-719380CCE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168"/>
              <a:ext cx="70" cy="66"/>
            </a:xfrm>
            <a:custGeom>
              <a:avLst/>
              <a:gdLst>
                <a:gd name="T0" fmla="*/ 127 w 254"/>
                <a:gd name="T1" fmla="*/ 240 h 240"/>
                <a:gd name="T2" fmla="*/ 82 w 254"/>
                <a:gd name="T3" fmla="*/ 231 h 240"/>
                <a:gd name="T4" fmla="*/ 25 w 254"/>
                <a:gd name="T5" fmla="*/ 84 h 240"/>
                <a:gd name="T6" fmla="*/ 26 w 254"/>
                <a:gd name="T7" fmla="*/ 81 h 240"/>
                <a:gd name="T8" fmla="*/ 173 w 254"/>
                <a:gd name="T9" fmla="*/ 25 h 240"/>
                <a:gd name="T10" fmla="*/ 229 w 254"/>
                <a:gd name="T11" fmla="*/ 172 h 240"/>
                <a:gd name="T12" fmla="*/ 228 w 254"/>
                <a:gd name="T13" fmla="*/ 174 h 240"/>
                <a:gd name="T14" fmla="*/ 127 w 254"/>
                <a:gd name="T15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4" h="240">
                  <a:moveTo>
                    <a:pt x="127" y="240"/>
                  </a:moveTo>
                  <a:cubicBezTo>
                    <a:pt x="112" y="240"/>
                    <a:pt x="96" y="237"/>
                    <a:pt x="82" y="231"/>
                  </a:cubicBezTo>
                  <a:cubicBezTo>
                    <a:pt x="25" y="206"/>
                    <a:pt x="0" y="140"/>
                    <a:pt x="25" y="84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51" y="25"/>
                    <a:pt x="117" y="0"/>
                    <a:pt x="173" y="25"/>
                  </a:cubicBezTo>
                  <a:cubicBezTo>
                    <a:pt x="229" y="50"/>
                    <a:pt x="254" y="115"/>
                    <a:pt x="229" y="172"/>
                  </a:cubicBezTo>
                  <a:cubicBezTo>
                    <a:pt x="228" y="174"/>
                    <a:pt x="228" y="174"/>
                    <a:pt x="228" y="174"/>
                  </a:cubicBezTo>
                  <a:cubicBezTo>
                    <a:pt x="210" y="215"/>
                    <a:pt x="169" y="240"/>
                    <a:pt x="127" y="2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11">
              <a:extLst>
                <a:ext uri="{FF2B5EF4-FFF2-40B4-BE49-F238E27FC236}">
                  <a16:creationId xmlns:a16="http://schemas.microsoft.com/office/drawing/2014/main" id="{800A3416-9500-4CE7-975C-0D414578C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163"/>
              <a:ext cx="66" cy="65"/>
            </a:xfrm>
            <a:custGeom>
              <a:avLst/>
              <a:gdLst>
                <a:gd name="T0" fmla="*/ 119 w 238"/>
                <a:gd name="T1" fmla="*/ 233 h 233"/>
                <a:gd name="T2" fmla="*/ 9 w 238"/>
                <a:gd name="T3" fmla="*/ 137 h 233"/>
                <a:gd name="T4" fmla="*/ 8 w 238"/>
                <a:gd name="T5" fmla="*/ 134 h 233"/>
                <a:gd name="T6" fmla="*/ 103 w 238"/>
                <a:gd name="T7" fmla="*/ 8 h 233"/>
                <a:gd name="T8" fmla="*/ 229 w 238"/>
                <a:gd name="T9" fmla="*/ 103 h 233"/>
                <a:gd name="T10" fmla="*/ 229 w 238"/>
                <a:gd name="T11" fmla="*/ 106 h 233"/>
                <a:gd name="T12" fmla="*/ 134 w 238"/>
                <a:gd name="T13" fmla="*/ 232 h 233"/>
                <a:gd name="T14" fmla="*/ 119 w 238"/>
                <a:gd name="T15" fmla="*/ 23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233">
                  <a:moveTo>
                    <a:pt x="119" y="233"/>
                  </a:moveTo>
                  <a:cubicBezTo>
                    <a:pt x="64" y="233"/>
                    <a:pt x="17" y="192"/>
                    <a:pt x="9" y="137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0" y="73"/>
                    <a:pt x="42" y="17"/>
                    <a:pt x="103" y="8"/>
                  </a:cubicBezTo>
                  <a:cubicBezTo>
                    <a:pt x="164" y="0"/>
                    <a:pt x="220" y="42"/>
                    <a:pt x="229" y="103"/>
                  </a:cubicBezTo>
                  <a:cubicBezTo>
                    <a:pt x="229" y="106"/>
                    <a:pt x="229" y="106"/>
                    <a:pt x="229" y="106"/>
                  </a:cubicBezTo>
                  <a:cubicBezTo>
                    <a:pt x="238" y="167"/>
                    <a:pt x="195" y="223"/>
                    <a:pt x="134" y="232"/>
                  </a:cubicBezTo>
                  <a:cubicBezTo>
                    <a:pt x="129" y="232"/>
                    <a:pt x="124" y="233"/>
                    <a:pt x="119" y="2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12">
              <a:extLst>
                <a:ext uri="{FF2B5EF4-FFF2-40B4-BE49-F238E27FC236}">
                  <a16:creationId xmlns:a16="http://schemas.microsoft.com/office/drawing/2014/main" id="{67EB7BAF-F0C1-4F57-AF94-681B3699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022"/>
              <a:ext cx="45" cy="45"/>
            </a:xfrm>
            <a:custGeom>
              <a:avLst/>
              <a:gdLst>
                <a:gd name="T0" fmla="*/ 80 w 161"/>
                <a:gd name="T1" fmla="*/ 161 h 161"/>
                <a:gd name="T2" fmla="*/ 77 w 161"/>
                <a:gd name="T3" fmla="*/ 161 h 161"/>
                <a:gd name="T4" fmla="*/ 2 w 161"/>
                <a:gd name="T5" fmla="*/ 79 h 161"/>
                <a:gd name="T6" fmla="*/ 2 w 161"/>
                <a:gd name="T7" fmla="*/ 77 h 161"/>
                <a:gd name="T8" fmla="*/ 84 w 161"/>
                <a:gd name="T9" fmla="*/ 2 h 161"/>
                <a:gd name="T10" fmla="*/ 159 w 161"/>
                <a:gd name="T11" fmla="*/ 84 h 161"/>
                <a:gd name="T12" fmla="*/ 159 w 161"/>
                <a:gd name="T13" fmla="*/ 86 h 161"/>
                <a:gd name="T14" fmla="*/ 80 w 161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61">
                  <a:moveTo>
                    <a:pt x="80" y="161"/>
                  </a:moveTo>
                  <a:cubicBezTo>
                    <a:pt x="79" y="161"/>
                    <a:pt x="78" y="161"/>
                    <a:pt x="77" y="161"/>
                  </a:cubicBezTo>
                  <a:cubicBezTo>
                    <a:pt x="33" y="159"/>
                    <a:pt x="0" y="122"/>
                    <a:pt x="2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4" y="34"/>
                    <a:pt x="41" y="0"/>
                    <a:pt x="84" y="2"/>
                  </a:cubicBezTo>
                  <a:cubicBezTo>
                    <a:pt x="127" y="4"/>
                    <a:pt x="161" y="41"/>
                    <a:pt x="159" y="84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7" y="128"/>
                    <a:pt x="122" y="161"/>
                    <a:pt x="80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13">
              <a:extLst>
                <a:ext uri="{FF2B5EF4-FFF2-40B4-BE49-F238E27FC236}">
                  <a16:creationId xmlns:a16="http://schemas.microsoft.com/office/drawing/2014/main" id="{E1A54B69-3A47-4EE8-B5FD-05865AB83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2002"/>
              <a:ext cx="55" cy="54"/>
            </a:xfrm>
            <a:custGeom>
              <a:avLst/>
              <a:gdLst>
                <a:gd name="T0" fmla="*/ 100 w 199"/>
                <a:gd name="T1" fmla="*/ 195 h 195"/>
                <a:gd name="T2" fmla="*/ 8 w 199"/>
                <a:gd name="T3" fmla="*/ 115 h 195"/>
                <a:gd name="T4" fmla="*/ 7 w 199"/>
                <a:gd name="T5" fmla="*/ 113 h 195"/>
                <a:gd name="T6" fmla="*/ 87 w 199"/>
                <a:gd name="T7" fmla="*/ 8 h 195"/>
                <a:gd name="T8" fmla="*/ 192 w 199"/>
                <a:gd name="T9" fmla="*/ 87 h 195"/>
                <a:gd name="T10" fmla="*/ 192 w 199"/>
                <a:gd name="T11" fmla="*/ 89 h 195"/>
                <a:gd name="T12" fmla="*/ 113 w 199"/>
                <a:gd name="T13" fmla="*/ 194 h 195"/>
                <a:gd name="T14" fmla="*/ 100 w 199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195">
                  <a:moveTo>
                    <a:pt x="100" y="195"/>
                  </a:moveTo>
                  <a:cubicBezTo>
                    <a:pt x="54" y="195"/>
                    <a:pt x="14" y="161"/>
                    <a:pt x="8" y="115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0" y="62"/>
                    <a:pt x="36" y="15"/>
                    <a:pt x="87" y="8"/>
                  </a:cubicBezTo>
                  <a:cubicBezTo>
                    <a:pt x="138" y="0"/>
                    <a:pt x="185" y="36"/>
                    <a:pt x="192" y="87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9" y="140"/>
                    <a:pt x="164" y="187"/>
                    <a:pt x="113" y="194"/>
                  </a:cubicBezTo>
                  <a:cubicBezTo>
                    <a:pt x="108" y="195"/>
                    <a:pt x="104" y="195"/>
                    <a:pt x="100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14">
              <a:extLst>
                <a:ext uri="{FF2B5EF4-FFF2-40B4-BE49-F238E27FC236}">
                  <a16:creationId xmlns:a16="http://schemas.microsoft.com/office/drawing/2014/main" id="{E1854D47-F4ED-4453-AEC2-42050925C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853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4 h 164"/>
                <a:gd name="T4" fmla="*/ 2 w 164"/>
                <a:gd name="T5" fmla="*/ 80 h 164"/>
                <a:gd name="T6" fmla="*/ 2 w 164"/>
                <a:gd name="T7" fmla="*/ 79 h 164"/>
                <a:gd name="T8" fmla="*/ 86 w 164"/>
                <a:gd name="T9" fmla="*/ 2 h 164"/>
                <a:gd name="T10" fmla="*/ 162 w 164"/>
                <a:gd name="T11" fmla="*/ 86 h 164"/>
                <a:gd name="T12" fmla="*/ 162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0" y="164"/>
                    <a:pt x="79" y="164"/>
                    <a:pt x="78" y="164"/>
                  </a:cubicBezTo>
                  <a:cubicBezTo>
                    <a:pt x="34" y="162"/>
                    <a:pt x="0" y="125"/>
                    <a:pt x="2" y="80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4" y="34"/>
                    <a:pt x="41" y="0"/>
                    <a:pt x="86" y="2"/>
                  </a:cubicBezTo>
                  <a:cubicBezTo>
                    <a:pt x="130" y="4"/>
                    <a:pt x="164" y="42"/>
                    <a:pt x="162" y="86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60" y="131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415">
              <a:extLst>
                <a:ext uri="{FF2B5EF4-FFF2-40B4-BE49-F238E27FC236}">
                  <a16:creationId xmlns:a16="http://schemas.microsoft.com/office/drawing/2014/main" id="{20DB6C3A-84E9-41AF-A0EE-292551681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1842"/>
              <a:ext cx="42" cy="41"/>
            </a:xfrm>
            <a:custGeom>
              <a:avLst/>
              <a:gdLst>
                <a:gd name="T0" fmla="*/ 77 w 153"/>
                <a:gd name="T1" fmla="*/ 149 h 149"/>
                <a:gd name="T2" fmla="*/ 6 w 153"/>
                <a:gd name="T3" fmla="*/ 87 h 149"/>
                <a:gd name="T4" fmla="*/ 6 w 153"/>
                <a:gd name="T5" fmla="*/ 86 h 149"/>
                <a:gd name="T6" fmla="*/ 67 w 153"/>
                <a:gd name="T7" fmla="*/ 5 h 149"/>
                <a:gd name="T8" fmla="*/ 148 w 153"/>
                <a:gd name="T9" fmla="*/ 66 h 149"/>
                <a:gd name="T10" fmla="*/ 148 w 153"/>
                <a:gd name="T11" fmla="*/ 68 h 149"/>
                <a:gd name="T12" fmla="*/ 87 w 153"/>
                <a:gd name="T13" fmla="*/ 148 h 149"/>
                <a:gd name="T14" fmla="*/ 77 w 153"/>
                <a:gd name="T15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9">
                  <a:moveTo>
                    <a:pt x="77" y="149"/>
                  </a:moveTo>
                  <a:cubicBezTo>
                    <a:pt x="42" y="149"/>
                    <a:pt x="11" y="123"/>
                    <a:pt x="6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0" y="47"/>
                    <a:pt x="28" y="10"/>
                    <a:pt x="67" y="5"/>
                  </a:cubicBezTo>
                  <a:cubicBezTo>
                    <a:pt x="106" y="0"/>
                    <a:pt x="142" y="27"/>
                    <a:pt x="148" y="66"/>
                  </a:cubicBezTo>
                  <a:cubicBezTo>
                    <a:pt x="148" y="68"/>
                    <a:pt x="148" y="68"/>
                    <a:pt x="148" y="68"/>
                  </a:cubicBezTo>
                  <a:cubicBezTo>
                    <a:pt x="153" y="107"/>
                    <a:pt x="126" y="143"/>
                    <a:pt x="87" y="148"/>
                  </a:cubicBezTo>
                  <a:cubicBezTo>
                    <a:pt x="83" y="149"/>
                    <a:pt x="80" y="149"/>
                    <a:pt x="77" y="1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416">
              <a:extLst>
                <a:ext uri="{FF2B5EF4-FFF2-40B4-BE49-F238E27FC236}">
                  <a16:creationId xmlns:a16="http://schemas.microsoft.com/office/drawing/2014/main" id="{EC685E1F-D247-4611-B5EA-04D0BCB43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685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3 h 164"/>
                <a:gd name="T4" fmla="*/ 2 w 164"/>
                <a:gd name="T5" fmla="*/ 80 h 164"/>
                <a:gd name="T6" fmla="*/ 2 w 164"/>
                <a:gd name="T7" fmla="*/ 78 h 164"/>
                <a:gd name="T8" fmla="*/ 86 w 164"/>
                <a:gd name="T9" fmla="*/ 3 h 164"/>
                <a:gd name="T10" fmla="*/ 162 w 164"/>
                <a:gd name="T11" fmla="*/ 86 h 164"/>
                <a:gd name="T12" fmla="*/ 161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1" y="164"/>
                    <a:pt x="79" y="164"/>
                    <a:pt x="78" y="163"/>
                  </a:cubicBezTo>
                  <a:cubicBezTo>
                    <a:pt x="34" y="161"/>
                    <a:pt x="0" y="124"/>
                    <a:pt x="2" y="80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4" y="34"/>
                    <a:pt x="42" y="0"/>
                    <a:pt x="86" y="3"/>
                  </a:cubicBezTo>
                  <a:cubicBezTo>
                    <a:pt x="129" y="4"/>
                    <a:pt x="164" y="42"/>
                    <a:pt x="162" y="86"/>
                  </a:cubicBezTo>
                  <a:cubicBezTo>
                    <a:pt x="161" y="88"/>
                    <a:pt x="161" y="88"/>
                    <a:pt x="161" y="88"/>
                  </a:cubicBezTo>
                  <a:cubicBezTo>
                    <a:pt x="159" y="130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417">
              <a:extLst>
                <a:ext uri="{FF2B5EF4-FFF2-40B4-BE49-F238E27FC236}">
                  <a16:creationId xmlns:a16="http://schemas.microsoft.com/office/drawing/2014/main" id="{59E58B56-BEE1-4B25-BE0C-6C4E9DCCA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1664"/>
              <a:ext cx="67" cy="64"/>
            </a:xfrm>
            <a:custGeom>
              <a:avLst/>
              <a:gdLst>
                <a:gd name="T0" fmla="*/ 121 w 243"/>
                <a:gd name="T1" fmla="*/ 234 h 234"/>
                <a:gd name="T2" fmla="*/ 96 w 243"/>
                <a:gd name="T3" fmla="*/ 231 h 234"/>
                <a:gd name="T4" fmla="*/ 13 w 243"/>
                <a:gd name="T5" fmla="*/ 98 h 234"/>
                <a:gd name="T6" fmla="*/ 14 w 243"/>
                <a:gd name="T7" fmla="*/ 96 h 234"/>
                <a:gd name="T8" fmla="*/ 147 w 243"/>
                <a:gd name="T9" fmla="*/ 14 h 234"/>
                <a:gd name="T10" fmla="*/ 229 w 243"/>
                <a:gd name="T11" fmla="*/ 146 h 234"/>
                <a:gd name="T12" fmla="*/ 228 w 243"/>
                <a:gd name="T13" fmla="*/ 149 h 234"/>
                <a:gd name="T14" fmla="*/ 121 w 243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4">
                  <a:moveTo>
                    <a:pt x="121" y="234"/>
                  </a:moveTo>
                  <a:cubicBezTo>
                    <a:pt x="113" y="234"/>
                    <a:pt x="104" y="233"/>
                    <a:pt x="96" y="231"/>
                  </a:cubicBezTo>
                  <a:cubicBezTo>
                    <a:pt x="36" y="217"/>
                    <a:pt x="0" y="158"/>
                    <a:pt x="13" y="98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28" y="37"/>
                    <a:pt x="87" y="0"/>
                    <a:pt x="147" y="14"/>
                  </a:cubicBezTo>
                  <a:cubicBezTo>
                    <a:pt x="206" y="28"/>
                    <a:pt x="243" y="87"/>
                    <a:pt x="229" y="146"/>
                  </a:cubicBezTo>
                  <a:cubicBezTo>
                    <a:pt x="228" y="149"/>
                    <a:pt x="228" y="149"/>
                    <a:pt x="228" y="149"/>
                  </a:cubicBezTo>
                  <a:cubicBezTo>
                    <a:pt x="216" y="200"/>
                    <a:pt x="171" y="234"/>
                    <a:pt x="121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18">
              <a:extLst>
                <a:ext uri="{FF2B5EF4-FFF2-40B4-BE49-F238E27FC236}">
                  <a16:creationId xmlns:a16="http://schemas.microsoft.com/office/drawing/2014/main" id="{F62E1C89-F92D-48E2-9CFC-61CE753E2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1512"/>
              <a:ext cx="69" cy="66"/>
            </a:xfrm>
            <a:custGeom>
              <a:avLst/>
              <a:gdLst>
                <a:gd name="T0" fmla="*/ 125 w 250"/>
                <a:gd name="T1" fmla="*/ 238 h 238"/>
                <a:gd name="T2" fmla="*/ 20 w 250"/>
                <a:gd name="T3" fmla="*/ 163 h 238"/>
                <a:gd name="T4" fmla="*/ 19 w 250"/>
                <a:gd name="T5" fmla="*/ 160 h 238"/>
                <a:gd name="T6" fmla="*/ 89 w 250"/>
                <a:gd name="T7" fmla="*/ 20 h 238"/>
                <a:gd name="T8" fmla="*/ 230 w 250"/>
                <a:gd name="T9" fmla="*/ 90 h 238"/>
                <a:gd name="T10" fmla="*/ 230 w 250"/>
                <a:gd name="T11" fmla="*/ 92 h 238"/>
                <a:gd name="T12" fmla="*/ 161 w 250"/>
                <a:gd name="T13" fmla="*/ 233 h 238"/>
                <a:gd name="T14" fmla="*/ 125 w 25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8">
                  <a:moveTo>
                    <a:pt x="125" y="238"/>
                  </a:moveTo>
                  <a:cubicBezTo>
                    <a:pt x="79" y="238"/>
                    <a:pt x="36" y="209"/>
                    <a:pt x="20" y="163"/>
                  </a:cubicBezTo>
                  <a:cubicBezTo>
                    <a:pt x="19" y="160"/>
                    <a:pt x="19" y="160"/>
                    <a:pt x="19" y="160"/>
                  </a:cubicBezTo>
                  <a:cubicBezTo>
                    <a:pt x="0" y="102"/>
                    <a:pt x="31" y="39"/>
                    <a:pt x="89" y="20"/>
                  </a:cubicBezTo>
                  <a:cubicBezTo>
                    <a:pt x="147" y="0"/>
                    <a:pt x="210" y="32"/>
                    <a:pt x="230" y="90"/>
                  </a:cubicBezTo>
                  <a:cubicBezTo>
                    <a:pt x="230" y="92"/>
                    <a:pt x="230" y="92"/>
                    <a:pt x="230" y="92"/>
                  </a:cubicBezTo>
                  <a:cubicBezTo>
                    <a:pt x="250" y="150"/>
                    <a:pt x="219" y="213"/>
                    <a:pt x="161" y="233"/>
                  </a:cubicBezTo>
                  <a:cubicBezTo>
                    <a:pt x="149" y="237"/>
                    <a:pt x="137" y="238"/>
                    <a:pt x="125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19">
              <a:extLst>
                <a:ext uri="{FF2B5EF4-FFF2-40B4-BE49-F238E27FC236}">
                  <a16:creationId xmlns:a16="http://schemas.microsoft.com/office/drawing/2014/main" id="{3BEAB738-6C1E-4A6C-AFC7-209B6FD05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" y="1511"/>
              <a:ext cx="46" cy="43"/>
            </a:xfrm>
            <a:custGeom>
              <a:avLst/>
              <a:gdLst>
                <a:gd name="T0" fmla="*/ 83 w 165"/>
                <a:gd name="T1" fmla="*/ 158 h 158"/>
                <a:gd name="T2" fmla="*/ 65 w 165"/>
                <a:gd name="T3" fmla="*/ 156 h 158"/>
                <a:gd name="T4" fmla="*/ 10 w 165"/>
                <a:gd name="T5" fmla="*/ 66 h 158"/>
                <a:gd name="T6" fmla="*/ 10 w 165"/>
                <a:gd name="T7" fmla="*/ 65 h 158"/>
                <a:gd name="T8" fmla="*/ 100 w 165"/>
                <a:gd name="T9" fmla="*/ 9 h 158"/>
                <a:gd name="T10" fmla="*/ 156 w 165"/>
                <a:gd name="T11" fmla="*/ 99 h 158"/>
                <a:gd name="T12" fmla="*/ 155 w 165"/>
                <a:gd name="T13" fmla="*/ 101 h 158"/>
                <a:gd name="T14" fmla="*/ 83 w 165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158">
                  <a:moveTo>
                    <a:pt x="83" y="158"/>
                  </a:moveTo>
                  <a:cubicBezTo>
                    <a:pt x="77" y="158"/>
                    <a:pt x="71" y="157"/>
                    <a:pt x="65" y="156"/>
                  </a:cubicBezTo>
                  <a:cubicBezTo>
                    <a:pt x="25" y="147"/>
                    <a:pt x="0" y="106"/>
                    <a:pt x="10" y="66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20" y="25"/>
                    <a:pt x="60" y="0"/>
                    <a:pt x="100" y="9"/>
                  </a:cubicBezTo>
                  <a:cubicBezTo>
                    <a:pt x="140" y="19"/>
                    <a:pt x="165" y="59"/>
                    <a:pt x="156" y="99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47" y="135"/>
                    <a:pt x="116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20">
              <a:extLst>
                <a:ext uri="{FF2B5EF4-FFF2-40B4-BE49-F238E27FC236}">
                  <a16:creationId xmlns:a16="http://schemas.microsoft.com/office/drawing/2014/main" id="{DB11D71C-E3BF-4A8D-9704-F03059AE9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358"/>
              <a:ext cx="58" cy="55"/>
            </a:xfrm>
            <a:custGeom>
              <a:avLst/>
              <a:gdLst>
                <a:gd name="T0" fmla="*/ 105 w 209"/>
                <a:gd name="T1" fmla="*/ 198 h 198"/>
                <a:gd name="T2" fmla="*/ 17 w 209"/>
                <a:gd name="T3" fmla="*/ 135 h 198"/>
                <a:gd name="T4" fmla="*/ 16 w 209"/>
                <a:gd name="T5" fmla="*/ 133 h 198"/>
                <a:gd name="T6" fmla="*/ 75 w 209"/>
                <a:gd name="T7" fmla="*/ 16 h 198"/>
                <a:gd name="T8" fmla="*/ 192 w 209"/>
                <a:gd name="T9" fmla="*/ 74 h 198"/>
                <a:gd name="T10" fmla="*/ 193 w 209"/>
                <a:gd name="T11" fmla="*/ 76 h 198"/>
                <a:gd name="T12" fmla="*/ 134 w 209"/>
                <a:gd name="T13" fmla="*/ 194 h 198"/>
                <a:gd name="T14" fmla="*/ 105 w 209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8">
                  <a:moveTo>
                    <a:pt x="105" y="198"/>
                  </a:moveTo>
                  <a:cubicBezTo>
                    <a:pt x="66" y="198"/>
                    <a:pt x="30" y="174"/>
                    <a:pt x="17" y="135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0" y="85"/>
                    <a:pt x="26" y="32"/>
                    <a:pt x="75" y="16"/>
                  </a:cubicBezTo>
                  <a:cubicBezTo>
                    <a:pt x="123" y="0"/>
                    <a:pt x="176" y="26"/>
                    <a:pt x="192" y="74"/>
                  </a:cubicBezTo>
                  <a:cubicBezTo>
                    <a:pt x="193" y="76"/>
                    <a:pt x="193" y="76"/>
                    <a:pt x="193" y="76"/>
                  </a:cubicBezTo>
                  <a:cubicBezTo>
                    <a:pt x="209" y="125"/>
                    <a:pt x="183" y="177"/>
                    <a:pt x="134" y="194"/>
                  </a:cubicBezTo>
                  <a:cubicBezTo>
                    <a:pt x="125" y="197"/>
                    <a:pt x="115" y="198"/>
                    <a:pt x="105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21">
              <a:extLst>
                <a:ext uri="{FF2B5EF4-FFF2-40B4-BE49-F238E27FC236}">
                  <a16:creationId xmlns:a16="http://schemas.microsoft.com/office/drawing/2014/main" id="{D9C11159-4967-4603-A946-9FD66C74C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1343"/>
              <a:ext cx="53" cy="51"/>
            </a:xfrm>
            <a:custGeom>
              <a:avLst/>
              <a:gdLst>
                <a:gd name="T0" fmla="*/ 95 w 190"/>
                <a:gd name="T1" fmla="*/ 183 h 183"/>
                <a:gd name="T2" fmla="*/ 75 w 190"/>
                <a:gd name="T3" fmla="*/ 181 h 183"/>
                <a:gd name="T4" fmla="*/ 11 w 190"/>
                <a:gd name="T5" fmla="*/ 77 h 183"/>
                <a:gd name="T6" fmla="*/ 12 w 190"/>
                <a:gd name="T7" fmla="*/ 75 h 183"/>
                <a:gd name="T8" fmla="*/ 115 w 190"/>
                <a:gd name="T9" fmla="*/ 11 h 183"/>
                <a:gd name="T10" fmla="*/ 179 w 190"/>
                <a:gd name="T11" fmla="*/ 115 h 183"/>
                <a:gd name="T12" fmla="*/ 179 w 190"/>
                <a:gd name="T13" fmla="*/ 117 h 183"/>
                <a:gd name="T14" fmla="*/ 95 w 190"/>
                <a:gd name="T15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3">
                  <a:moveTo>
                    <a:pt x="95" y="183"/>
                  </a:moveTo>
                  <a:cubicBezTo>
                    <a:pt x="89" y="183"/>
                    <a:pt x="82" y="182"/>
                    <a:pt x="75" y="181"/>
                  </a:cubicBezTo>
                  <a:cubicBezTo>
                    <a:pt x="29" y="170"/>
                    <a:pt x="0" y="123"/>
                    <a:pt x="11" y="77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23" y="29"/>
                    <a:pt x="69" y="0"/>
                    <a:pt x="115" y="11"/>
                  </a:cubicBezTo>
                  <a:cubicBezTo>
                    <a:pt x="161" y="22"/>
                    <a:pt x="190" y="68"/>
                    <a:pt x="179" y="115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69" y="156"/>
                    <a:pt x="134" y="183"/>
                    <a:pt x="95" y="1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22">
              <a:extLst>
                <a:ext uri="{FF2B5EF4-FFF2-40B4-BE49-F238E27FC236}">
                  <a16:creationId xmlns:a16="http://schemas.microsoft.com/office/drawing/2014/main" id="{7FF89829-6D71-4F72-83A5-BFAE165EA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206"/>
              <a:ext cx="57" cy="53"/>
            </a:xfrm>
            <a:custGeom>
              <a:avLst/>
              <a:gdLst>
                <a:gd name="T0" fmla="*/ 103 w 205"/>
                <a:gd name="T1" fmla="*/ 194 h 194"/>
                <a:gd name="T2" fmla="*/ 33 w 205"/>
                <a:gd name="T3" fmla="*/ 161 h 194"/>
                <a:gd name="T4" fmla="*/ 32 w 205"/>
                <a:gd name="T5" fmla="*/ 160 h 194"/>
                <a:gd name="T6" fmla="*/ 44 w 205"/>
                <a:gd name="T7" fmla="*/ 32 h 194"/>
                <a:gd name="T8" fmla="*/ 171 w 205"/>
                <a:gd name="T9" fmla="*/ 44 h 194"/>
                <a:gd name="T10" fmla="*/ 173 w 205"/>
                <a:gd name="T11" fmla="*/ 46 h 194"/>
                <a:gd name="T12" fmla="*/ 161 w 205"/>
                <a:gd name="T13" fmla="*/ 173 h 194"/>
                <a:gd name="T14" fmla="*/ 103 w 205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4">
                  <a:moveTo>
                    <a:pt x="103" y="194"/>
                  </a:moveTo>
                  <a:cubicBezTo>
                    <a:pt x="77" y="194"/>
                    <a:pt x="51" y="183"/>
                    <a:pt x="33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0" y="121"/>
                    <a:pt x="5" y="64"/>
                    <a:pt x="44" y="32"/>
                  </a:cubicBezTo>
                  <a:cubicBezTo>
                    <a:pt x="82" y="0"/>
                    <a:pt x="140" y="6"/>
                    <a:pt x="171" y="44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205" y="84"/>
                    <a:pt x="199" y="142"/>
                    <a:pt x="161" y="173"/>
                  </a:cubicBezTo>
                  <a:cubicBezTo>
                    <a:pt x="144" y="188"/>
                    <a:pt x="123" y="194"/>
                    <a:pt x="103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23">
              <a:extLst>
                <a:ext uri="{FF2B5EF4-FFF2-40B4-BE49-F238E27FC236}">
                  <a16:creationId xmlns:a16="http://schemas.microsoft.com/office/drawing/2014/main" id="{ED99E370-5D54-4FB5-9A89-4B6B4C23D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210"/>
              <a:ext cx="39" cy="36"/>
            </a:xfrm>
            <a:custGeom>
              <a:avLst/>
              <a:gdLst>
                <a:gd name="T0" fmla="*/ 70 w 141"/>
                <a:gd name="T1" fmla="*/ 132 h 132"/>
                <a:gd name="T2" fmla="*/ 36 w 141"/>
                <a:gd name="T3" fmla="*/ 122 h 132"/>
                <a:gd name="T4" fmla="*/ 20 w 141"/>
                <a:gd name="T5" fmla="*/ 36 h 132"/>
                <a:gd name="T6" fmla="*/ 20 w 141"/>
                <a:gd name="T7" fmla="*/ 35 h 132"/>
                <a:gd name="T8" fmla="*/ 106 w 141"/>
                <a:gd name="T9" fmla="*/ 19 h 132"/>
                <a:gd name="T10" fmla="*/ 122 w 141"/>
                <a:gd name="T11" fmla="*/ 105 h 132"/>
                <a:gd name="T12" fmla="*/ 121 w 141"/>
                <a:gd name="T13" fmla="*/ 106 h 132"/>
                <a:gd name="T14" fmla="*/ 70 w 141"/>
                <a:gd name="T1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132">
                  <a:moveTo>
                    <a:pt x="70" y="132"/>
                  </a:moveTo>
                  <a:cubicBezTo>
                    <a:pt x="58" y="132"/>
                    <a:pt x="46" y="129"/>
                    <a:pt x="36" y="122"/>
                  </a:cubicBezTo>
                  <a:cubicBezTo>
                    <a:pt x="8" y="103"/>
                    <a:pt x="0" y="64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39" y="7"/>
                    <a:pt x="78" y="0"/>
                    <a:pt x="106" y="19"/>
                  </a:cubicBezTo>
                  <a:cubicBezTo>
                    <a:pt x="134" y="38"/>
                    <a:pt x="141" y="76"/>
                    <a:pt x="122" y="105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09" y="123"/>
                    <a:pt x="90" y="132"/>
                    <a:pt x="7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24">
              <a:extLst>
                <a:ext uri="{FF2B5EF4-FFF2-40B4-BE49-F238E27FC236}">
                  <a16:creationId xmlns:a16="http://schemas.microsoft.com/office/drawing/2014/main" id="{20FA0CA7-72FC-41FE-B2D3-ABAB88C37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084"/>
              <a:ext cx="42" cy="39"/>
            </a:xfrm>
            <a:custGeom>
              <a:avLst/>
              <a:gdLst>
                <a:gd name="T0" fmla="*/ 76 w 151"/>
                <a:gd name="T1" fmla="*/ 144 h 144"/>
                <a:gd name="T2" fmla="*/ 24 w 151"/>
                <a:gd name="T3" fmla="*/ 120 h 144"/>
                <a:gd name="T4" fmla="*/ 23 w 151"/>
                <a:gd name="T5" fmla="*/ 118 h 144"/>
                <a:gd name="T6" fmla="*/ 32 w 151"/>
                <a:gd name="T7" fmla="*/ 24 h 144"/>
                <a:gd name="T8" fmla="*/ 126 w 151"/>
                <a:gd name="T9" fmla="*/ 33 h 144"/>
                <a:gd name="T10" fmla="*/ 127 w 151"/>
                <a:gd name="T11" fmla="*/ 34 h 144"/>
                <a:gd name="T12" fmla="*/ 119 w 151"/>
                <a:gd name="T13" fmla="*/ 129 h 144"/>
                <a:gd name="T14" fmla="*/ 76 w 151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4">
                  <a:moveTo>
                    <a:pt x="76" y="144"/>
                  </a:moveTo>
                  <a:cubicBezTo>
                    <a:pt x="57" y="144"/>
                    <a:pt x="37" y="136"/>
                    <a:pt x="24" y="120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0" y="90"/>
                    <a:pt x="4" y="48"/>
                    <a:pt x="32" y="24"/>
                  </a:cubicBezTo>
                  <a:cubicBezTo>
                    <a:pt x="61" y="0"/>
                    <a:pt x="103" y="4"/>
                    <a:pt x="126" y="33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51" y="63"/>
                    <a:pt x="147" y="105"/>
                    <a:pt x="119" y="129"/>
                  </a:cubicBezTo>
                  <a:cubicBezTo>
                    <a:pt x="106" y="139"/>
                    <a:pt x="91" y="144"/>
                    <a:pt x="7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425">
              <a:extLst>
                <a:ext uri="{FF2B5EF4-FFF2-40B4-BE49-F238E27FC236}">
                  <a16:creationId xmlns:a16="http://schemas.microsoft.com/office/drawing/2014/main" id="{A9063A7A-4E10-4ECD-909C-3D8CFA551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060"/>
              <a:ext cx="59" cy="57"/>
            </a:xfrm>
            <a:custGeom>
              <a:avLst/>
              <a:gdLst>
                <a:gd name="T0" fmla="*/ 106 w 214"/>
                <a:gd name="T1" fmla="*/ 203 h 203"/>
                <a:gd name="T2" fmla="*/ 53 w 214"/>
                <a:gd name="T3" fmla="*/ 186 h 203"/>
                <a:gd name="T4" fmla="*/ 29 w 214"/>
                <a:gd name="T5" fmla="*/ 56 h 203"/>
                <a:gd name="T6" fmla="*/ 30 w 214"/>
                <a:gd name="T7" fmla="*/ 54 h 203"/>
                <a:gd name="T8" fmla="*/ 161 w 214"/>
                <a:gd name="T9" fmla="*/ 30 h 203"/>
                <a:gd name="T10" fmla="*/ 185 w 214"/>
                <a:gd name="T11" fmla="*/ 160 h 203"/>
                <a:gd name="T12" fmla="*/ 184 w 214"/>
                <a:gd name="T13" fmla="*/ 162 h 203"/>
                <a:gd name="T14" fmla="*/ 106 w 214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03">
                  <a:moveTo>
                    <a:pt x="106" y="203"/>
                  </a:moveTo>
                  <a:cubicBezTo>
                    <a:pt x="88" y="203"/>
                    <a:pt x="70" y="197"/>
                    <a:pt x="53" y="186"/>
                  </a:cubicBezTo>
                  <a:cubicBezTo>
                    <a:pt x="11" y="157"/>
                    <a:pt x="0" y="99"/>
                    <a:pt x="29" y="56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59" y="11"/>
                    <a:pt x="118" y="0"/>
                    <a:pt x="161" y="30"/>
                  </a:cubicBezTo>
                  <a:cubicBezTo>
                    <a:pt x="203" y="59"/>
                    <a:pt x="214" y="117"/>
                    <a:pt x="185" y="160"/>
                  </a:cubicBezTo>
                  <a:cubicBezTo>
                    <a:pt x="184" y="162"/>
                    <a:pt x="184" y="162"/>
                    <a:pt x="184" y="162"/>
                  </a:cubicBezTo>
                  <a:cubicBezTo>
                    <a:pt x="166" y="188"/>
                    <a:pt x="136" y="203"/>
                    <a:pt x="106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26">
              <a:extLst>
                <a:ext uri="{FF2B5EF4-FFF2-40B4-BE49-F238E27FC236}">
                  <a16:creationId xmlns:a16="http://schemas.microsoft.com/office/drawing/2014/main" id="{6261D378-0712-42EB-AAE7-361B644EB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946"/>
              <a:ext cx="58" cy="55"/>
            </a:xfrm>
            <a:custGeom>
              <a:avLst/>
              <a:gdLst>
                <a:gd name="T0" fmla="*/ 106 w 211"/>
                <a:gd name="T1" fmla="*/ 200 h 200"/>
                <a:gd name="T2" fmla="*/ 34 w 211"/>
                <a:gd name="T3" fmla="*/ 166 h 200"/>
                <a:gd name="T4" fmla="*/ 33 w 211"/>
                <a:gd name="T5" fmla="*/ 164 h 200"/>
                <a:gd name="T6" fmla="*/ 45 w 211"/>
                <a:gd name="T7" fmla="*/ 33 h 200"/>
                <a:gd name="T8" fmla="*/ 177 w 211"/>
                <a:gd name="T9" fmla="*/ 45 h 200"/>
                <a:gd name="T10" fmla="*/ 178 w 211"/>
                <a:gd name="T11" fmla="*/ 47 h 200"/>
                <a:gd name="T12" fmla="*/ 166 w 211"/>
                <a:gd name="T13" fmla="*/ 178 h 200"/>
                <a:gd name="T14" fmla="*/ 106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6" y="200"/>
                  </a:moveTo>
                  <a:cubicBezTo>
                    <a:pt x="79" y="200"/>
                    <a:pt x="53" y="188"/>
                    <a:pt x="34" y="166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0" y="125"/>
                    <a:pt x="5" y="66"/>
                    <a:pt x="45" y="33"/>
                  </a:cubicBezTo>
                  <a:cubicBezTo>
                    <a:pt x="85" y="0"/>
                    <a:pt x="144" y="6"/>
                    <a:pt x="177" y="45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211" y="87"/>
                    <a:pt x="205" y="146"/>
                    <a:pt x="166" y="178"/>
                  </a:cubicBezTo>
                  <a:cubicBezTo>
                    <a:pt x="148" y="193"/>
                    <a:pt x="127" y="200"/>
                    <a:pt x="106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27">
              <a:extLst>
                <a:ext uri="{FF2B5EF4-FFF2-40B4-BE49-F238E27FC236}">
                  <a16:creationId xmlns:a16="http://schemas.microsoft.com/office/drawing/2014/main" id="{280F47B9-0857-4318-9D75-729BB384A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947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22 w 161"/>
                <a:gd name="T3" fmla="*/ 121 h 152"/>
                <a:gd name="T4" fmla="*/ 40 w 161"/>
                <a:gd name="T5" fmla="*/ 23 h 152"/>
                <a:gd name="T6" fmla="*/ 41 w 161"/>
                <a:gd name="T7" fmla="*/ 22 h 152"/>
                <a:gd name="T8" fmla="*/ 139 w 161"/>
                <a:gd name="T9" fmla="*/ 41 h 152"/>
                <a:gd name="T10" fmla="*/ 121 w 161"/>
                <a:gd name="T11" fmla="*/ 139 h 152"/>
                <a:gd name="T12" fmla="*/ 120 w 161"/>
                <a:gd name="T13" fmla="*/ 140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57" y="152"/>
                    <a:pt x="35" y="141"/>
                    <a:pt x="22" y="121"/>
                  </a:cubicBezTo>
                  <a:cubicBezTo>
                    <a:pt x="0" y="89"/>
                    <a:pt x="8" y="45"/>
                    <a:pt x="40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73" y="0"/>
                    <a:pt x="117" y="9"/>
                    <a:pt x="139" y="41"/>
                  </a:cubicBezTo>
                  <a:cubicBezTo>
                    <a:pt x="161" y="73"/>
                    <a:pt x="153" y="117"/>
                    <a:pt x="121" y="139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07" y="148"/>
                    <a:pt x="94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28">
              <a:extLst>
                <a:ext uri="{FF2B5EF4-FFF2-40B4-BE49-F238E27FC236}">
                  <a16:creationId xmlns:a16="http://schemas.microsoft.com/office/drawing/2014/main" id="{F2BD423E-EA22-4E62-85BC-81783137E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850"/>
              <a:ext cx="59" cy="55"/>
            </a:xfrm>
            <a:custGeom>
              <a:avLst/>
              <a:gdLst>
                <a:gd name="T0" fmla="*/ 107 w 213"/>
                <a:gd name="T1" fmla="*/ 200 h 200"/>
                <a:gd name="T2" fmla="*/ 63 w 213"/>
                <a:gd name="T3" fmla="*/ 188 h 200"/>
                <a:gd name="T4" fmla="*/ 61 w 213"/>
                <a:gd name="T5" fmla="*/ 187 h 200"/>
                <a:gd name="T6" fmla="*/ 25 w 213"/>
                <a:gd name="T7" fmla="*/ 61 h 200"/>
                <a:gd name="T8" fmla="*/ 151 w 213"/>
                <a:gd name="T9" fmla="*/ 25 h 200"/>
                <a:gd name="T10" fmla="*/ 153 w 213"/>
                <a:gd name="T11" fmla="*/ 26 h 200"/>
                <a:gd name="T12" fmla="*/ 189 w 213"/>
                <a:gd name="T13" fmla="*/ 152 h 200"/>
                <a:gd name="T14" fmla="*/ 107 w 213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00">
                  <a:moveTo>
                    <a:pt x="107" y="200"/>
                  </a:moveTo>
                  <a:cubicBezTo>
                    <a:pt x="92" y="200"/>
                    <a:pt x="77" y="196"/>
                    <a:pt x="63" y="188"/>
                  </a:cubicBezTo>
                  <a:cubicBezTo>
                    <a:pt x="61" y="187"/>
                    <a:pt x="61" y="187"/>
                    <a:pt x="61" y="187"/>
                  </a:cubicBezTo>
                  <a:cubicBezTo>
                    <a:pt x="16" y="162"/>
                    <a:pt x="0" y="106"/>
                    <a:pt x="25" y="61"/>
                  </a:cubicBezTo>
                  <a:cubicBezTo>
                    <a:pt x="50" y="16"/>
                    <a:pt x="106" y="0"/>
                    <a:pt x="151" y="25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197" y="51"/>
                    <a:pt x="213" y="107"/>
                    <a:pt x="189" y="152"/>
                  </a:cubicBezTo>
                  <a:cubicBezTo>
                    <a:pt x="172" y="182"/>
                    <a:pt x="140" y="200"/>
                    <a:pt x="107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29">
              <a:extLst>
                <a:ext uri="{FF2B5EF4-FFF2-40B4-BE49-F238E27FC236}">
                  <a16:creationId xmlns:a16="http://schemas.microsoft.com/office/drawing/2014/main" id="{1AC02778-58B6-45D5-BCAD-74F473574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848"/>
              <a:ext cx="53" cy="49"/>
            </a:xfrm>
            <a:custGeom>
              <a:avLst/>
              <a:gdLst>
                <a:gd name="T0" fmla="*/ 95 w 192"/>
                <a:gd name="T1" fmla="*/ 180 h 180"/>
                <a:gd name="T2" fmla="*/ 26 w 192"/>
                <a:gd name="T3" fmla="*/ 144 h 180"/>
                <a:gd name="T4" fmla="*/ 48 w 192"/>
                <a:gd name="T5" fmla="*/ 27 h 180"/>
                <a:gd name="T6" fmla="*/ 49 w 192"/>
                <a:gd name="T7" fmla="*/ 26 h 180"/>
                <a:gd name="T8" fmla="*/ 166 w 192"/>
                <a:gd name="T9" fmla="*/ 48 h 180"/>
                <a:gd name="T10" fmla="*/ 144 w 192"/>
                <a:gd name="T11" fmla="*/ 165 h 180"/>
                <a:gd name="T12" fmla="*/ 142 w 192"/>
                <a:gd name="T13" fmla="*/ 166 h 180"/>
                <a:gd name="T14" fmla="*/ 95 w 192"/>
                <a:gd name="T15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0">
                  <a:moveTo>
                    <a:pt x="95" y="180"/>
                  </a:moveTo>
                  <a:cubicBezTo>
                    <a:pt x="69" y="180"/>
                    <a:pt x="42" y="168"/>
                    <a:pt x="26" y="144"/>
                  </a:cubicBezTo>
                  <a:cubicBezTo>
                    <a:pt x="0" y="106"/>
                    <a:pt x="10" y="53"/>
                    <a:pt x="48" y="27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88" y="0"/>
                    <a:pt x="140" y="10"/>
                    <a:pt x="166" y="48"/>
                  </a:cubicBezTo>
                  <a:cubicBezTo>
                    <a:pt x="192" y="86"/>
                    <a:pt x="182" y="139"/>
                    <a:pt x="144" y="165"/>
                  </a:cubicBezTo>
                  <a:cubicBezTo>
                    <a:pt x="142" y="166"/>
                    <a:pt x="142" y="166"/>
                    <a:pt x="142" y="166"/>
                  </a:cubicBezTo>
                  <a:cubicBezTo>
                    <a:pt x="128" y="176"/>
                    <a:pt x="111" y="180"/>
                    <a:pt x="95" y="1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30">
              <a:extLst>
                <a:ext uri="{FF2B5EF4-FFF2-40B4-BE49-F238E27FC236}">
                  <a16:creationId xmlns:a16="http://schemas.microsoft.com/office/drawing/2014/main" id="{29BF7D27-5F9A-4C1E-AAA2-C31A33BF5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778"/>
              <a:ext cx="39" cy="36"/>
            </a:xfrm>
            <a:custGeom>
              <a:avLst/>
              <a:gdLst>
                <a:gd name="T0" fmla="*/ 70 w 139"/>
                <a:gd name="T1" fmla="*/ 129 h 129"/>
                <a:gd name="T2" fmla="*/ 41 w 139"/>
                <a:gd name="T3" fmla="*/ 122 h 129"/>
                <a:gd name="T4" fmla="*/ 40 w 139"/>
                <a:gd name="T5" fmla="*/ 121 h 129"/>
                <a:gd name="T6" fmla="*/ 17 w 139"/>
                <a:gd name="T7" fmla="*/ 39 h 129"/>
                <a:gd name="T8" fmla="*/ 98 w 139"/>
                <a:gd name="T9" fmla="*/ 16 h 129"/>
                <a:gd name="T10" fmla="*/ 100 w 139"/>
                <a:gd name="T11" fmla="*/ 17 h 129"/>
                <a:gd name="T12" fmla="*/ 123 w 139"/>
                <a:gd name="T13" fmla="*/ 99 h 129"/>
                <a:gd name="T14" fmla="*/ 70 w 139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29">
                  <a:moveTo>
                    <a:pt x="70" y="129"/>
                  </a:moveTo>
                  <a:cubicBezTo>
                    <a:pt x="60" y="129"/>
                    <a:pt x="50" y="127"/>
                    <a:pt x="41" y="122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11" y="105"/>
                    <a:pt x="0" y="68"/>
                    <a:pt x="17" y="39"/>
                  </a:cubicBezTo>
                  <a:cubicBezTo>
                    <a:pt x="33" y="10"/>
                    <a:pt x="69" y="0"/>
                    <a:pt x="98" y="16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29" y="33"/>
                    <a:pt x="139" y="70"/>
                    <a:pt x="123" y="99"/>
                  </a:cubicBezTo>
                  <a:cubicBezTo>
                    <a:pt x="112" y="118"/>
                    <a:pt x="91" y="129"/>
                    <a:pt x="70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31">
              <a:extLst>
                <a:ext uri="{FF2B5EF4-FFF2-40B4-BE49-F238E27FC236}">
                  <a16:creationId xmlns:a16="http://schemas.microsoft.com/office/drawing/2014/main" id="{EFBCEC0D-7F51-4695-80AC-3B83DCAA1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747"/>
              <a:ext cx="66" cy="61"/>
            </a:xfrm>
            <a:custGeom>
              <a:avLst/>
              <a:gdLst>
                <a:gd name="T0" fmla="*/ 118 w 237"/>
                <a:gd name="T1" fmla="*/ 222 h 222"/>
                <a:gd name="T2" fmla="*/ 32 w 237"/>
                <a:gd name="T3" fmla="*/ 177 h 222"/>
                <a:gd name="T4" fmla="*/ 59 w 237"/>
                <a:gd name="T5" fmla="*/ 33 h 222"/>
                <a:gd name="T6" fmla="*/ 61 w 237"/>
                <a:gd name="T7" fmla="*/ 32 h 222"/>
                <a:gd name="T8" fmla="*/ 205 w 237"/>
                <a:gd name="T9" fmla="*/ 59 h 222"/>
                <a:gd name="T10" fmla="*/ 178 w 237"/>
                <a:gd name="T11" fmla="*/ 203 h 222"/>
                <a:gd name="T12" fmla="*/ 176 w 237"/>
                <a:gd name="T13" fmla="*/ 204 h 222"/>
                <a:gd name="T14" fmla="*/ 118 w 237"/>
                <a:gd name="T15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7" h="222">
                  <a:moveTo>
                    <a:pt x="118" y="222"/>
                  </a:moveTo>
                  <a:cubicBezTo>
                    <a:pt x="84" y="222"/>
                    <a:pt x="52" y="206"/>
                    <a:pt x="32" y="177"/>
                  </a:cubicBezTo>
                  <a:cubicBezTo>
                    <a:pt x="0" y="130"/>
                    <a:pt x="12" y="65"/>
                    <a:pt x="59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108" y="0"/>
                    <a:pt x="173" y="12"/>
                    <a:pt x="205" y="59"/>
                  </a:cubicBezTo>
                  <a:cubicBezTo>
                    <a:pt x="237" y="106"/>
                    <a:pt x="225" y="170"/>
                    <a:pt x="178" y="203"/>
                  </a:cubicBezTo>
                  <a:cubicBezTo>
                    <a:pt x="176" y="204"/>
                    <a:pt x="176" y="204"/>
                    <a:pt x="176" y="204"/>
                  </a:cubicBezTo>
                  <a:cubicBezTo>
                    <a:pt x="158" y="216"/>
                    <a:pt x="138" y="222"/>
                    <a:pt x="118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32">
              <a:extLst>
                <a:ext uri="{FF2B5EF4-FFF2-40B4-BE49-F238E27FC236}">
                  <a16:creationId xmlns:a16="http://schemas.microsoft.com/office/drawing/2014/main" id="{121B75A9-7D4C-4890-A964-6AD9B91F5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709"/>
              <a:ext cx="50" cy="47"/>
            </a:xfrm>
            <a:custGeom>
              <a:avLst/>
              <a:gdLst>
                <a:gd name="T0" fmla="*/ 89 w 180"/>
                <a:gd name="T1" fmla="*/ 171 h 171"/>
                <a:gd name="T2" fmla="*/ 10 w 180"/>
                <a:gd name="T3" fmla="*/ 109 h 171"/>
                <a:gd name="T4" fmla="*/ 70 w 180"/>
                <a:gd name="T5" fmla="*/ 11 h 171"/>
                <a:gd name="T6" fmla="*/ 72 w 180"/>
                <a:gd name="T7" fmla="*/ 11 h 171"/>
                <a:gd name="T8" fmla="*/ 170 w 180"/>
                <a:gd name="T9" fmla="*/ 71 h 171"/>
                <a:gd name="T10" fmla="*/ 109 w 180"/>
                <a:gd name="T11" fmla="*/ 169 h 171"/>
                <a:gd name="T12" fmla="*/ 107 w 180"/>
                <a:gd name="T13" fmla="*/ 169 h 171"/>
                <a:gd name="T14" fmla="*/ 89 w 180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1">
                  <a:moveTo>
                    <a:pt x="89" y="171"/>
                  </a:moveTo>
                  <a:cubicBezTo>
                    <a:pt x="52" y="171"/>
                    <a:pt x="19" y="146"/>
                    <a:pt x="10" y="109"/>
                  </a:cubicBezTo>
                  <a:cubicBezTo>
                    <a:pt x="0" y="65"/>
                    <a:pt x="27" y="21"/>
                    <a:pt x="70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116" y="0"/>
                    <a:pt x="159" y="27"/>
                    <a:pt x="170" y="71"/>
                  </a:cubicBezTo>
                  <a:cubicBezTo>
                    <a:pt x="180" y="115"/>
                    <a:pt x="153" y="158"/>
                    <a:pt x="109" y="169"/>
                  </a:cubicBezTo>
                  <a:cubicBezTo>
                    <a:pt x="107" y="169"/>
                    <a:pt x="107" y="169"/>
                    <a:pt x="107" y="169"/>
                  </a:cubicBezTo>
                  <a:cubicBezTo>
                    <a:pt x="101" y="170"/>
                    <a:pt x="95" y="171"/>
                    <a:pt x="8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33">
              <a:extLst>
                <a:ext uri="{FF2B5EF4-FFF2-40B4-BE49-F238E27FC236}">
                  <a16:creationId xmlns:a16="http://schemas.microsoft.com/office/drawing/2014/main" id="{B3D81096-5E5E-4F41-A7D3-D3CB75AE8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695"/>
              <a:ext cx="61" cy="59"/>
            </a:xfrm>
            <a:custGeom>
              <a:avLst/>
              <a:gdLst>
                <a:gd name="T0" fmla="*/ 112 w 221"/>
                <a:gd name="T1" fmla="*/ 213 h 213"/>
                <a:gd name="T2" fmla="*/ 97 w 221"/>
                <a:gd name="T3" fmla="*/ 212 h 213"/>
                <a:gd name="T4" fmla="*/ 95 w 221"/>
                <a:gd name="T5" fmla="*/ 211 h 213"/>
                <a:gd name="T6" fmla="*/ 8 w 221"/>
                <a:gd name="T7" fmla="*/ 95 h 213"/>
                <a:gd name="T8" fmla="*/ 123 w 221"/>
                <a:gd name="T9" fmla="*/ 8 h 213"/>
                <a:gd name="T10" fmla="*/ 126 w 221"/>
                <a:gd name="T11" fmla="*/ 8 h 213"/>
                <a:gd name="T12" fmla="*/ 213 w 221"/>
                <a:gd name="T13" fmla="*/ 124 h 213"/>
                <a:gd name="T14" fmla="*/ 112 w 221"/>
                <a:gd name="T15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13">
                  <a:moveTo>
                    <a:pt x="112" y="213"/>
                  </a:moveTo>
                  <a:cubicBezTo>
                    <a:pt x="107" y="213"/>
                    <a:pt x="102" y="212"/>
                    <a:pt x="97" y="212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39" y="203"/>
                    <a:pt x="0" y="152"/>
                    <a:pt x="8" y="95"/>
                  </a:cubicBezTo>
                  <a:cubicBezTo>
                    <a:pt x="15" y="39"/>
                    <a:pt x="67" y="0"/>
                    <a:pt x="123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82" y="16"/>
                    <a:pt x="221" y="68"/>
                    <a:pt x="213" y="124"/>
                  </a:cubicBezTo>
                  <a:cubicBezTo>
                    <a:pt x="206" y="175"/>
                    <a:pt x="162" y="213"/>
                    <a:pt x="112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34">
              <a:extLst>
                <a:ext uri="{FF2B5EF4-FFF2-40B4-BE49-F238E27FC236}">
                  <a16:creationId xmlns:a16="http://schemas.microsoft.com/office/drawing/2014/main" id="{326A3304-6906-4AAA-A517-96655382C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684"/>
              <a:ext cx="37" cy="35"/>
            </a:xfrm>
            <a:custGeom>
              <a:avLst/>
              <a:gdLst>
                <a:gd name="T0" fmla="*/ 68 w 134"/>
                <a:gd name="T1" fmla="*/ 129 h 129"/>
                <a:gd name="T2" fmla="*/ 59 w 134"/>
                <a:gd name="T3" fmla="*/ 128 h 129"/>
                <a:gd name="T4" fmla="*/ 58 w 134"/>
                <a:gd name="T5" fmla="*/ 128 h 129"/>
                <a:gd name="T6" fmla="*/ 5 w 134"/>
                <a:gd name="T7" fmla="*/ 58 h 129"/>
                <a:gd name="T8" fmla="*/ 75 w 134"/>
                <a:gd name="T9" fmla="*/ 5 h 129"/>
                <a:gd name="T10" fmla="*/ 76 w 134"/>
                <a:gd name="T11" fmla="*/ 5 h 129"/>
                <a:gd name="T12" fmla="*/ 129 w 134"/>
                <a:gd name="T13" fmla="*/ 75 h 129"/>
                <a:gd name="T14" fmla="*/ 68 w 134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29">
                  <a:moveTo>
                    <a:pt x="68" y="129"/>
                  </a:moveTo>
                  <a:cubicBezTo>
                    <a:pt x="65" y="129"/>
                    <a:pt x="62" y="129"/>
                    <a:pt x="59" y="128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24" y="123"/>
                    <a:pt x="0" y="92"/>
                    <a:pt x="5" y="58"/>
                  </a:cubicBezTo>
                  <a:cubicBezTo>
                    <a:pt x="10" y="24"/>
                    <a:pt x="41" y="0"/>
                    <a:pt x="75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110" y="10"/>
                    <a:pt x="134" y="41"/>
                    <a:pt x="129" y="75"/>
                  </a:cubicBezTo>
                  <a:cubicBezTo>
                    <a:pt x="125" y="106"/>
                    <a:pt x="98" y="129"/>
                    <a:pt x="68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435">
              <a:extLst>
                <a:ext uri="{FF2B5EF4-FFF2-40B4-BE49-F238E27FC236}">
                  <a16:creationId xmlns:a16="http://schemas.microsoft.com/office/drawing/2014/main" id="{AB77F1C6-F630-4780-A1DC-B3EC99643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665"/>
              <a:ext cx="61" cy="58"/>
            </a:xfrm>
            <a:custGeom>
              <a:avLst/>
              <a:gdLst>
                <a:gd name="T0" fmla="*/ 109 w 221"/>
                <a:gd name="T1" fmla="*/ 209 h 209"/>
                <a:gd name="T2" fmla="*/ 13 w 221"/>
                <a:gd name="T3" fmla="*/ 132 h 209"/>
                <a:gd name="T4" fmla="*/ 87 w 221"/>
                <a:gd name="T5" fmla="*/ 13 h 209"/>
                <a:gd name="T6" fmla="*/ 89 w 221"/>
                <a:gd name="T7" fmla="*/ 13 h 209"/>
                <a:gd name="T8" fmla="*/ 208 w 221"/>
                <a:gd name="T9" fmla="*/ 87 h 209"/>
                <a:gd name="T10" fmla="*/ 134 w 221"/>
                <a:gd name="T11" fmla="*/ 206 h 209"/>
                <a:gd name="T12" fmla="*/ 132 w 221"/>
                <a:gd name="T13" fmla="*/ 206 h 209"/>
                <a:gd name="T14" fmla="*/ 109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09" y="209"/>
                  </a:moveTo>
                  <a:cubicBezTo>
                    <a:pt x="64" y="209"/>
                    <a:pt x="24" y="178"/>
                    <a:pt x="13" y="132"/>
                  </a:cubicBezTo>
                  <a:cubicBezTo>
                    <a:pt x="0" y="79"/>
                    <a:pt x="33" y="26"/>
                    <a:pt x="87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142" y="0"/>
                    <a:pt x="196" y="33"/>
                    <a:pt x="208" y="87"/>
                  </a:cubicBezTo>
                  <a:cubicBezTo>
                    <a:pt x="221" y="140"/>
                    <a:pt x="188" y="193"/>
                    <a:pt x="134" y="206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25" y="208"/>
                    <a:pt x="117" y="209"/>
                    <a:pt x="109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436">
              <a:extLst>
                <a:ext uri="{FF2B5EF4-FFF2-40B4-BE49-F238E27FC236}">
                  <a16:creationId xmlns:a16="http://schemas.microsoft.com/office/drawing/2014/main" id="{F7D44D8B-A097-4313-8163-8491EB879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654"/>
              <a:ext cx="50" cy="48"/>
            </a:xfrm>
            <a:custGeom>
              <a:avLst/>
              <a:gdLst>
                <a:gd name="T0" fmla="*/ 91 w 180"/>
                <a:gd name="T1" fmla="*/ 173 h 173"/>
                <a:gd name="T2" fmla="*/ 79 w 180"/>
                <a:gd name="T3" fmla="*/ 172 h 173"/>
                <a:gd name="T4" fmla="*/ 78 w 180"/>
                <a:gd name="T5" fmla="*/ 172 h 173"/>
                <a:gd name="T6" fmla="*/ 6 w 180"/>
                <a:gd name="T7" fmla="*/ 78 h 173"/>
                <a:gd name="T8" fmla="*/ 101 w 180"/>
                <a:gd name="T9" fmla="*/ 6 h 173"/>
                <a:gd name="T10" fmla="*/ 103 w 180"/>
                <a:gd name="T11" fmla="*/ 7 h 173"/>
                <a:gd name="T12" fmla="*/ 174 w 180"/>
                <a:gd name="T13" fmla="*/ 101 h 173"/>
                <a:gd name="T14" fmla="*/ 91 w 180"/>
                <a:gd name="T15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3">
                  <a:moveTo>
                    <a:pt x="91" y="173"/>
                  </a:moveTo>
                  <a:cubicBezTo>
                    <a:pt x="87" y="173"/>
                    <a:pt x="83" y="173"/>
                    <a:pt x="79" y="172"/>
                  </a:cubicBezTo>
                  <a:cubicBezTo>
                    <a:pt x="78" y="172"/>
                    <a:pt x="78" y="172"/>
                    <a:pt x="78" y="172"/>
                  </a:cubicBezTo>
                  <a:cubicBezTo>
                    <a:pt x="32" y="166"/>
                    <a:pt x="0" y="123"/>
                    <a:pt x="6" y="78"/>
                  </a:cubicBezTo>
                  <a:cubicBezTo>
                    <a:pt x="13" y="32"/>
                    <a:pt x="55" y="0"/>
                    <a:pt x="101" y="6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48" y="13"/>
                    <a:pt x="180" y="55"/>
                    <a:pt x="174" y="101"/>
                  </a:cubicBezTo>
                  <a:cubicBezTo>
                    <a:pt x="168" y="143"/>
                    <a:pt x="132" y="173"/>
                    <a:pt x="91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437">
              <a:extLst>
                <a:ext uri="{FF2B5EF4-FFF2-40B4-BE49-F238E27FC236}">
                  <a16:creationId xmlns:a16="http://schemas.microsoft.com/office/drawing/2014/main" id="{48E6A9FA-D52D-4D08-9A5E-6833F539B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3014"/>
              <a:ext cx="60" cy="57"/>
            </a:xfrm>
            <a:custGeom>
              <a:avLst/>
              <a:gdLst>
                <a:gd name="T0" fmla="*/ 110 w 217"/>
                <a:gd name="T1" fmla="*/ 207 h 207"/>
                <a:gd name="T2" fmla="*/ 93 w 217"/>
                <a:gd name="T3" fmla="*/ 206 h 207"/>
                <a:gd name="T4" fmla="*/ 91 w 217"/>
                <a:gd name="T5" fmla="*/ 205 h 207"/>
                <a:gd name="T6" fmla="*/ 9 w 217"/>
                <a:gd name="T7" fmla="*/ 90 h 207"/>
                <a:gd name="T8" fmla="*/ 124 w 217"/>
                <a:gd name="T9" fmla="*/ 9 h 207"/>
                <a:gd name="T10" fmla="*/ 126 w 217"/>
                <a:gd name="T11" fmla="*/ 9 h 207"/>
                <a:gd name="T12" fmla="*/ 208 w 217"/>
                <a:gd name="T13" fmla="*/ 124 h 207"/>
                <a:gd name="T14" fmla="*/ 110 w 217"/>
                <a:gd name="T15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7">
                  <a:moveTo>
                    <a:pt x="110" y="207"/>
                  </a:moveTo>
                  <a:cubicBezTo>
                    <a:pt x="104" y="207"/>
                    <a:pt x="99" y="207"/>
                    <a:pt x="93" y="206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36" y="196"/>
                    <a:pt x="0" y="145"/>
                    <a:pt x="9" y="90"/>
                  </a:cubicBezTo>
                  <a:cubicBezTo>
                    <a:pt x="18" y="36"/>
                    <a:pt x="70" y="0"/>
                    <a:pt x="124" y="9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81" y="19"/>
                    <a:pt x="217" y="70"/>
                    <a:pt x="208" y="124"/>
                  </a:cubicBezTo>
                  <a:cubicBezTo>
                    <a:pt x="200" y="173"/>
                    <a:pt x="157" y="207"/>
                    <a:pt x="110" y="2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438">
              <a:extLst>
                <a:ext uri="{FF2B5EF4-FFF2-40B4-BE49-F238E27FC236}">
                  <a16:creationId xmlns:a16="http://schemas.microsoft.com/office/drawing/2014/main" id="{B8A40CDC-5ABA-478C-8FEB-767B4DBA6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978"/>
              <a:ext cx="71" cy="68"/>
            </a:xfrm>
            <a:custGeom>
              <a:avLst/>
              <a:gdLst>
                <a:gd name="T0" fmla="*/ 131 w 259"/>
                <a:gd name="T1" fmla="*/ 247 h 247"/>
                <a:gd name="T2" fmla="*/ 111 w 259"/>
                <a:gd name="T3" fmla="*/ 245 h 247"/>
                <a:gd name="T4" fmla="*/ 108 w 259"/>
                <a:gd name="T5" fmla="*/ 245 h 247"/>
                <a:gd name="T6" fmla="*/ 11 w 259"/>
                <a:gd name="T7" fmla="*/ 108 h 247"/>
                <a:gd name="T8" fmla="*/ 148 w 259"/>
                <a:gd name="T9" fmla="*/ 11 h 247"/>
                <a:gd name="T10" fmla="*/ 151 w 259"/>
                <a:gd name="T11" fmla="*/ 12 h 247"/>
                <a:gd name="T12" fmla="*/ 248 w 259"/>
                <a:gd name="T13" fmla="*/ 148 h 247"/>
                <a:gd name="T14" fmla="*/ 131 w 259"/>
                <a:gd name="T15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7">
                  <a:moveTo>
                    <a:pt x="131" y="247"/>
                  </a:moveTo>
                  <a:cubicBezTo>
                    <a:pt x="125" y="247"/>
                    <a:pt x="118" y="246"/>
                    <a:pt x="111" y="245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44" y="234"/>
                    <a:pt x="0" y="172"/>
                    <a:pt x="11" y="108"/>
                  </a:cubicBezTo>
                  <a:cubicBezTo>
                    <a:pt x="23" y="43"/>
                    <a:pt x="84" y="0"/>
                    <a:pt x="148" y="11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216" y="23"/>
                    <a:pt x="259" y="84"/>
                    <a:pt x="248" y="148"/>
                  </a:cubicBezTo>
                  <a:cubicBezTo>
                    <a:pt x="238" y="206"/>
                    <a:pt x="188" y="247"/>
                    <a:pt x="131" y="2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439">
              <a:extLst>
                <a:ext uri="{FF2B5EF4-FFF2-40B4-BE49-F238E27FC236}">
                  <a16:creationId xmlns:a16="http://schemas.microsoft.com/office/drawing/2014/main" id="{BE1D799F-C7AB-4349-B48A-2A5C293C4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976"/>
              <a:ext cx="74" cy="70"/>
            </a:xfrm>
            <a:custGeom>
              <a:avLst/>
              <a:gdLst>
                <a:gd name="T0" fmla="*/ 131 w 266"/>
                <a:gd name="T1" fmla="*/ 252 h 252"/>
                <a:gd name="T2" fmla="*/ 13 w 266"/>
                <a:gd name="T3" fmla="*/ 155 h 252"/>
                <a:gd name="T4" fmla="*/ 108 w 266"/>
                <a:gd name="T5" fmla="*/ 13 h 252"/>
                <a:gd name="T6" fmla="*/ 110 w 266"/>
                <a:gd name="T7" fmla="*/ 13 h 252"/>
                <a:gd name="T8" fmla="*/ 252 w 266"/>
                <a:gd name="T9" fmla="*/ 107 h 252"/>
                <a:gd name="T10" fmla="*/ 158 w 266"/>
                <a:gd name="T11" fmla="*/ 249 h 252"/>
                <a:gd name="T12" fmla="*/ 155 w 266"/>
                <a:gd name="T13" fmla="*/ 250 h 252"/>
                <a:gd name="T14" fmla="*/ 131 w 266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2">
                  <a:moveTo>
                    <a:pt x="131" y="252"/>
                  </a:moveTo>
                  <a:cubicBezTo>
                    <a:pt x="75" y="252"/>
                    <a:pt x="25" y="212"/>
                    <a:pt x="13" y="155"/>
                  </a:cubicBezTo>
                  <a:cubicBezTo>
                    <a:pt x="0" y="90"/>
                    <a:pt x="42" y="26"/>
                    <a:pt x="108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76" y="0"/>
                    <a:pt x="239" y="42"/>
                    <a:pt x="252" y="107"/>
                  </a:cubicBezTo>
                  <a:cubicBezTo>
                    <a:pt x="266" y="172"/>
                    <a:pt x="223" y="236"/>
                    <a:pt x="158" y="249"/>
                  </a:cubicBezTo>
                  <a:cubicBezTo>
                    <a:pt x="155" y="250"/>
                    <a:pt x="155" y="250"/>
                    <a:pt x="155" y="250"/>
                  </a:cubicBezTo>
                  <a:cubicBezTo>
                    <a:pt x="147" y="251"/>
                    <a:pt x="139" y="252"/>
                    <a:pt x="131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440">
              <a:extLst>
                <a:ext uri="{FF2B5EF4-FFF2-40B4-BE49-F238E27FC236}">
                  <a16:creationId xmlns:a16="http://schemas.microsoft.com/office/drawing/2014/main" id="{E01FCB34-FF89-459C-946A-985FC39F3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960"/>
              <a:ext cx="48" cy="46"/>
            </a:xfrm>
            <a:custGeom>
              <a:avLst/>
              <a:gdLst>
                <a:gd name="T0" fmla="*/ 89 w 176"/>
                <a:gd name="T1" fmla="*/ 168 h 168"/>
                <a:gd name="T2" fmla="*/ 75 w 176"/>
                <a:gd name="T3" fmla="*/ 166 h 168"/>
                <a:gd name="T4" fmla="*/ 73 w 176"/>
                <a:gd name="T5" fmla="*/ 166 h 168"/>
                <a:gd name="T6" fmla="*/ 8 w 176"/>
                <a:gd name="T7" fmla="*/ 73 h 168"/>
                <a:gd name="T8" fmla="*/ 100 w 176"/>
                <a:gd name="T9" fmla="*/ 7 h 168"/>
                <a:gd name="T10" fmla="*/ 102 w 176"/>
                <a:gd name="T11" fmla="*/ 8 h 168"/>
                <a:gd name="T12" fmla="*/ 168 w 176"/>
                <a:gd name="T13" fmla="*/ 101 h 168"/>
                <a:gd name="T14" fmla="*/ 89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9" y="168"/>
                  </a:moveTo>
                  <a:cubicBezTo>
                    <a:pt x="84" y="168"/>
                    <a:pt x="80" y="167"/>
                    <a:pt x="75" y="166"/>
                  </a:cubicBezTo>
                  <a:cubicBezTo>
                    <a:pt x="73" y="166"/>
                    <a:pt x="73" y="166"/>
                    <a:pt x="73" y="166"/>
                  </a:cubicBezTo>
                  <a:cubicBezTo>
                    <a:pt x="30" y="159"/>
                    <a:pt x="0" y="117"/>
                    <a:pt x="8" y="73"/>
                  </a:cubicBezTo>
                  <a:cubicBezTo>
                    <a:pt x="15" y="29"/>
                    <a:pt x="57" y="0"/>
                    <a:pt x="100" y="7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46" y="15"/>
                    <a:pt x="176" y="57"/>
                    <a:pt x="168" y="101"/>
                  </a:cubicBezTo>
                  <a:cubicBezTo>
                    <a:pt x="161" y="140"/>
                    <a:pt x="127" y="168"/>
                    <a:pt x="89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441">
              <a:extLst>
                <a:ext uri="{FF2B5EF4-FFF2-40B4-BE49-F238E27FC236}">
                  <a16:creationId xmlns:a16="http://schemas.microsoft.com/office/drawing/2014/main" id="{7B5ACC81-C732-4096-ADCA-59396BE42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955"/>
              <a:ext cx="45" cy="43"/>
            </a:xfrm>
            <a:custGeom>
              <a:avLst/>
              <a:gdLst>
                <a:gd name="T0" fmla="*/ 81 w 164"/>
                <a:gd name="T1" fmla="*/ 155 h 155"/>
                <a:gd name="T2" fmla="*/ 9 w 164"/>
                <a:gd name="T3" fmla="*/ 96 h 155"/>
                <a:gd name="T4" fmla="*/ 67 w 164"/>
                <a:gd name="T5" fmla="*/ 8 h 155"/>
                <a:gd name="T6" fmla="*/ 68 w 164"/>
                <a:gd name="T7" fmla="*/ 8 h 155"/>
                <a:gd name="T8" fmla="*/ 156 w 164"/>
                <a:gd name="T9" fmla="*/ 66 h 155"/>
                <a:gd name="T10" fmla="*/ 98 w 164"/>
                <a:gd name="T11" fmla="*/ 153 h 155"/>
                <a:gd name="T12" fmla="*/ 96 w 164"/>
                <a:gd name="T13" fmla="*/ 154 h 155"/>
                <a:gd name="T14" fmla="*/ 81 w 164"/>
                <a:gd name="T15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55">
                  <a:moveTo>
                    <a:pt x="81" y="155"/>
                  </a:moveTo>
                  <a:cubicBezTo>
                    <a:pt x="47" y="155"/>
                    <a:pt x="16" y="131"/>
                    <a:pt x="9" y="96"/>
                  </a:cubicBezTo>
                  <a:cubicBezTo>
                    <a:pt x="0" y="56"/>
                    <a:pt x="26" y="16"/>
                    <a:pt x="67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108" y="0"/>
                    <a:pt x="148" y="26"/>
                    <a:pt x="156" y="66"/>
                  </a:cubicBezTo>
                  <a:cubicBezTo>
                    <a:pt x="164" y="106"/>
                    <a:pt x="138" y="145"/>
                    <a:pt x="98" y="153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91" y="155"/>
                    <a:pt x="86" y="155"/>
                    <a:pt x="81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442">
              <a:extLst>
                <a:ext uri="{FF2B5EF4-FFF2-40B4-BE49-F238E27FC236}">
                  <a16:creationId xmlns:a16="http://schemas.microsoft.com/office/drawing/2014/main" id="{2EA122B7-3D6D-4431-8439-4203F3DAB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893"/>
              <a:ext cx="57" cy="54"/>
            </a:xfrm>
            <a:custGeom>
              <a:avLst/>
              <a:gdLst>
                <a:gd name="T0" fmla="*/ 105 w 208"/>
                <a:gd name="T1" fmla="*/ 195 h 195"/>
                <a:gd name="T2" fmla="*/ 59 w 208"/>
                <a:gd name="T3" fmla="*/ 182 h 195"/>
                <a:gd name="T4" fmla="*/ 57 w 208"/>
                <a:gd name="T5" fmla="*/ 181 h 195"/>
                <a:gd name="T6" fmla="*/ 26 w 208"/>
                <a:gd name="T7" fmla="*/ 57 h 195"/>
                <a:gd name="T8" fmla="*/ 150 w 208"/>
                <a:gd name="T9" fmla="*/ 25 h 195"/>
                <a:gd name="T10" fmla="*/ 152 w 208"/>
                <a:gd name="T11" fmla="*/ 27 h 195"/>
                <a:gd name="T12" fmla="*/ 183 w 208"/>
                <a:gd name="T13" fmla="*/ 151 h 195"/>
                <a:gd name="T14" fmla="*/ 105 w 208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5">
                  <a:moveTo>
                    <a:pt x="105" y="195"/>
                  </a:moveTo>
                  <a:cubicBezTo>
                    <a:pt x="89" y="195"/>
                    <a:pt x="73" y="190"/>
                    <a:pt x="59" y="182"/>
                  </a:cubicBezTo>
                  <a:cubicBezTo>
                    <a:pt x="57" y="181"/>
                    <a:pt x="57" y="181"/>
                    <a:pt x="57" y="181"/>
                  </a:cubicBezTo>
                  <a:cubicBezTo>
                    <a:pt x="14" y="155"/>
                    <a:pt x="0" y="99"/>
                    <a:pt x="26" y="57"/>
                  </a:cubicBezTo>
                  <a:cubicBezTo>
                    <a:pt x="52" y="14"/>
                    <a:pt x="107" y="0"/>
                    <a:pt x="150" y="25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94" y="52"/>
                    <a:pt x="208" y="108"/>
                    <a:pt x="183" y="151"/>
                  </a:cubicBezTo>
                  <a:cubicBezTo>
                    <a:pt x="166" y="179"/>
                    <a:pt x="136" y="195"/>
                    <a:pt x="105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443">
              <a:extLst>
                <a:ext uri="{FF2B5EF4-FFF2-40B4-BE49-F238E27FC236}">
                  <a16:creationId xmlns:a16="http://schemas.microsoft.com/office/drawing/2014/main" id="{52E5A46B-5BEE-4B97-B2C8-28E91ACF9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886"/>
              <a:ext cx="63" cy="59"/>
            </a:xfrm>
            <a:custGeom>
              <a:avLst/>
              <a:gdLst>
                <a:gd name="T0" fmla="*/ 113 w 228"/>
                <a:gd name="T1" fmla="*/ 214 h 214"/>
                <a:gd name="T2" fmla="*/ 30 w 228"/>
                <a:gd name="T3" fmla="*/ 168 h 214"/>
                <a:gd name="T4" fmla="*/ 60 w 228"/>
                <a:gd name="T5" fmla="*/ 31 h 214"/>
                <a:gd name="T6" fmla="*/ 62 w 228"/>
                <a:gd name="T7" fmla="*/ 30 h 214"/>
                <a:gd name="T8" fmla="*/ 199 w 228"/>
                <a:gd name="T9" fmla="*/ 60 h 214"/>
                <a:gd name="T10" fmla="*/ 168 w 228"/>
                <a:gd name="T11" fmla="*/ 197 h 214"/>
                <a:gd name="T12" fmla="*/ 167 w 228"/>
                <a:gd name="T13" fmla="*/ 198 h 214"/>
                <a:gd name="T14" fmla="*/ 113 w 228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8" h="214">
                  <a:moveTo>
                    <a:pt x="113" y="214"/>
                  </a:moveTo>
                  <a:cubicBezTo>
                    <a:pt x="80" y="214"/>
                    <a:pt x="48" y="197"/>
                    <a:pt x="30" y="168"/>
                  </a:cubicBezTo>
                  <a:cubicBezTo>
                    <a:pt x="0" y="122"/>
                    <a:pt x="14" y="60"/>
                    <a:pt x="60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108" y="0"/>
                    <a:pt x="169" y="14"/>
                    <a:pt x="199" y="60"/>
                  </a:cubicBezTo>
                  <a:cubicBezTo>
                    <a:pt x="228" y="106"/>
                    <a:pt x="215" y="167"/>
                    <a:pt x="168" y="197"/>
                  </a:cubicBezTo>
                  <a:cubicBezTo>
                    <a:pt x="167" y="198"/>
                    <a:pt x="167" y="198"/>
                    <a:pt x="167" y="198"/>
                  </a:cubicBezTo>
                  <a:cubicBezTo>
                    <a:pt x="150" y="209"/>
                    <a:pt x="131" y="214"/>
                    <a:pt x="113" y="2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444">
              <a:extLst>
                <a:ext uri="{FF2B5EF4-FFF2-40B4-BE49-F238E27FC236}">
                  <a16:creationId xmlns:a16="http://schemas.microsoft.com/office/drawing/2014/main" id="{8EB396BE-0775-4B27-B843-6192C107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793"/>
              <a:ext cx="75" cy="70"/>
            </a:xfrm>
            <a:custGeom>
              <a:avLst/>
              <a:gdLst>
                <a:gd name="T0" fmla="*/ 135 w 269"/>
                <a:gd name="T1" fmla="*/ 252 h 252"/>
                <a:gd name="T2" fmla="*/ 75 w 269"/>
                <a:gd name="T3" fmla="*/ 235 h 252"/>
                <a:gd name="T4" fmla="*/ 73 w 269"/>
                <a:gd name="T5" fmla="*/ 234 h 252"/>
                <a:gd name="T6" fmla="*/ 33 w 269"/>
                <a:gd name="T7" fmla="*/ 74 h 252"/>
                <a:gd name="T8" fmla="*/ 193 w 269"/>
                <a:gd name="T9" fmla="*/ 33 h 252"/>
                <a:gd name="T10" fmla="*/ 196 w 269"/>
                <a:gd name="T11" fmla="*/ 35 h 252"/>
                <a:gd name="T12" fmla="*/ 236 w 269"/>
                <a:gd name="T13" fmla="*/ 195 h 252"/>
                <a:gd name="T14" fmla="*/ 135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5" y="252"/>
                  </a:moveTo>
                  <a:cubicBezTo>
                    <a:pt x="115" y="252"/>
                    <a:pt x="94" y="247"/>
                    <a:pt x="75" y="235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18" y="201"/>
                    <a:pt x="0" y="129"/>
                    <a:pt x="33" y="74"/>
                  </a:cubicBezTo>
                  <a:cubicBezTo>
                    <a:pt x="66" y="18"/>
                    <a:pt x="138" y="0"/>
                    <a:pt x="193" y="33"/>
                  </a:cubicBezTo>
                  <a:cubicBezTo>
                    <a:pt x="196" y="35"/>
                    <a:pt x="196" y="35"/>
                    <a:pt x="196" y="35"/>
                  </a:cubicBezTo>
                  <a:cubicBezTo>
                    <a:pt x="251" y="68"/>
                    <a:pt x="269" y="140"/>
                    <a:pt x="236" y="195"/>
                  </a:cubicBezTo>
                  <a:cubicBezTo>
                    <a:pt x="214" y="232"/>
                    <a:pt x="175" y="252"/>
                    <a:pt x="135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445">
              <a:extLst>
                <a:ext uri="{FF2B5EF4-FFF2-40B4-BE49-F238E27FC236}">
                  <a16:creationId xmlns:a16="http://schemas.microsoft.com/office/drawing/2014/main" id="{AA71294A-83DF-422D-94E3-4C37F5EE0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801"/>
              <a:ext cx="41" cy="38"/>
            </a:xfrm>
            <a:custGeom>
              <a:avLst/>
              <a:gdLst>
                <a:gd name="T0" fmla="*/ 73 w 148"/>
                <a:gd name="T1" fmla="*/ 139 h 139"/>
                <a:gd name="T2" fmla="*/ 19 w 148"/>
                <a:gd name="T3" fmla="*/ 109 h 139"/>
                <a:gd name="T4" fmla="*/ 38 w 148"/>
                <a:gd name="T5" fmla="*/ 20 h 139"/>
                <a:gd name="T6" fmla="*/ 40 w 148"/>
                <a:gd name="T7" fmla="*/ 19 h 139"/>
                <a:gd name="T8" fmla="*/ 129 w 148"/>
                <a:gd name="T9" fmla="*/ 39 h 139"/>
                <a:gd name="T10" fmla="*/ 109 w 148"/>
                <a:gd name="T11" fmla="*/ 128 h 139"/>
                <a:gd name="T12" fmla="*/ 108 w 148"/>
                <a:gd name="T13" fmla="*/ 129 h 139"/>
                <a:gd name="T14" fmla="*/ 73 w 148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39">
                  <a:moveTo>
                    <a:pt x="73" y="139"/>
                  </a:moveTo>
                  <a:cubicBezTo>
                    <a:pt x="52" y="139"/>
                    <a:pt x="31" y="128"/>
                    <a:pt x="19" y="109"/>
                  </a:cubicBezTo>
                  <a:cubicBezTo>
                    <a:pt x="0" y="79"/>
                    <a:pt x="9" y="39"/>
                    <a:pt x="38" y="20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70" y="0"/>
                    <a:pt x="110" y="9"/>
                    <a:pt x="129" y="39"/>
                  </a:cubicBezTo>
                  <a:cubicBezTo>
                    <a:pt x="148" y="69"/>
                    <a:pt x="139" y="109"/>
                    <a:pt x="109" y="128"/>
                  </a:cubicBezTo>
                  <a:cubicBezTo>
                    <a:pt x="108" y="129"/>
                    <a:pt x="108" y="129"/>
                    <a:pt x="108" y="129"/>
                  </a:cubicBezTo>
                  <a:cubicBezTo>
                    <a:pt x="97" y="136"/>
                    <a:pt x="85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446">
              <a:extLst>
                <a:ext uri="{FF2B5EF4-FFF2-40B4-BE49-F238E27FC236}">
                  <a16:creationId xmlns:a16="http://schemas.microsoft.com/office/drawing/2014/main" id="{8F3D9527-E1F4-4EDB-98DB-8D0A46E1F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706"/>
              <a:ext cx="67" cy="63"/>
            </a:xfrm>
            <a:custGeom>
              <a:avLst/>
              <a:gdLst>
                <a:gd name="T0" fmla="*/ 122 w 243"/>
                <a:gd name="T1" fmla="*/ 230 h 230"/>
                <a:gd name="T2" fmla="*/ 38 w 243"/>
                <a:gd name="T3" fmla="*/ 189 h 230"/>
                <a:gd name="T4" fmla="*/ 36 w 243"/>
                <a:gd name="T5" fmla="*/ 187 h 230"/>
                <a:gd name="T6" fmla="*/ 55 w 243"/>
                <a:gd name="T7" fmla="*/ 37 h 230"/>
                <a:gd name="T8" fmla="*/ 205 w 243"/>
                <a:gd name="T9" fmla="*/ 55 h 230"/>
                <a:gd name="T10" fmla="*/ 207 w 243"/>
                <a:gd name="T11" fmla="*/ 57 h 230"/>
                <a:gd name="T12" fmla="*/ 188 w 243"/>
                <a:gd name="T13" fmla="*/ 208 h 230"/>
                <a:gd name="T14" fmla="*/ 122 w 243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0">
                  <a:moveTo>
                    <a:pt x="122" y="230"/>
                  </a:moveTo>
                  <a:cubicBezTo>
                    <a:pt x="90" y="230"/>
                    <a:pt x="59" y="216"/>
                    <a:pt x="38" y="189"/>
                  </a:cubicBezTo>
                  <a:cubicBezTo>
                    <a:pt x="36" y="187"/>
                    <a:pt x="36" y="187"/>
                    <a:pt x="36" y="187"/>
                  </a:cubicBezTo>
                  <a:cubicBezTo>
                    <a:pt x="0" y="140"/>
                    <a:pt x="8" y="73"/>
                    <a:pt x="55" y="37"/>
                  </a:cubicBezTo>
                  <a:cubicBezTo>
                    <a:pt x="101" y="0"/>
                    <a:pt x="169" y="9"/>
                    <a:pt x="205" y="55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243" y="104"/>
                    <a:pt x="235" y="171"/>
                    <a:pt x="188" y="208"/>
                  </a:cubicBezTo>
                  <a:cubicBezTo>
                    <a:pt x="168" y="223"/>
                    <a:pt x="145" y="230"/>
                    <a:pt x="122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447">
              <a:extLst>
                <a:ext uri="{FF2B5EF4-FFF2-40B4-BE49-F238E27FC236}">
                  <a16:creationId xmlns:a16="http://schemas.microsoft.com/office/drawing/2014/main" id="{3E0D6A5D-4594-4596-8F36-CCBBF8038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697"/>
              <a:ext cx="57" cy="54"/>
            </a:xfrm>
            <a:custGeom>
              <a:avLst/>
              <a:gdLst>
                <a:gd name="T0" fmla="*/ 102 w 206"/>
                <a:gd name="T1" fmla="*/ 193 h 193"/>
                <a:gd name="T2" fmla="*/ 26 w 206"/>
                <a:gd name="T3" fmla="*/ 151 h 193"/>
                <a:gd name="T4" fmla="*/ 54 w 206"/>
                <a:gd name="T5" fmla="*/ 27 h 193"/>
                <a:gd name="T6" fmla="*/ 55 w 206"/>
                <a:gd name="T7" fmla="*/ 26 h 193"/>
                <a:gd name="T8" fmla="*/ 179 w 206"/>
                <a:gd name="T9" fmla="*/ 53 h 193"/>
                <a:gd name="T10" fmla="*/ 152 w 206"/>
                <a:gd name="T11" fmla="*/ 177 h 193"/>
                <a:gd name="T12" fmla="*/ 150 w 206"/>
                <a:gd name="T13" fmla="*/ 178 h 193"/>
                <a:gd name="T14" fmla="*/ 102 w 206"/>
                <a:gd name="T15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3">
                  <a:moveTo>
                    <a:pt x="102" y="193"/>
                  </a:moveTo>
                  <a:cubicBezTo>
                    <a:pt x="72" y="193"/>
                    <a:pt x="43" y="178"/>
                    <a:pt x="26" y="151"/>
                  </a:cubicBezTo>
                  <a:cubicBezTo>
                    <a:pt x="0" y="109"/>
                    <a:pt x="12" y="54"/>
                    <a:pt x="54" y="27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97" y="0"/>
                    <a:pt x="152" y="12"/>
                    <a:pt x="179" y="53"/>
                  </a:cubicBezTo>
                  <a:cubicBezTo>
                    <a:pt x="206" y="95"/>
                    <a:pt x="194" y="151"/>
                    <a:pt x="152" y="177"/>
                  </a:cubicBezTo>
                  <a:cubicBezTo>
                    <a:pt x="150" y="178"/>
                    <a:pt x="150" y="178"/>
                    <a:pt x="150" y="178"/>
                  </a:cubicBezTo>
                  <a:cubicBezTo>
                    <a:pt x="135" y="188"/>
                    <a:pt x="118" y="193"/>
                    <a:pt x="102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448">
              <a:extLst>
                <a:ext uri="{FF2B5EF4-FFF2-40B4-BE49-F238E27FC236}">
                  <a16:creationId xmlns:a16="http://schemas.microsoft.com/office/drawing/2014/main" id="{D15D903C-04FC-4817-9E72-45908C68D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2577"/>
              <a:ext cx="44" cy="42"/>
            </a:xfrm>
            <a:custGeom>
              <a:avLst/>
              <a:gdLst>
                <a:gd name="T0" fmla="*/ 80 w 159"/>
                <a:gd name="T1" fmla="*/ 150 h 150"/>
                <a:gd name="T2" fmla="*/ 25 w 159"/>
                <a:gd name="T3" fmla="*/ 123 h 150"/>
                <a:gd name="T4" fmla="*/ 24 w 159"/>
                <a:gd name="T5" fmla="*/ 122 h 150"/>
                <a:gd name="T6" fmla="*/ 36 w 159"/>
                <a:gd name="T7" fmla="*/ 24 h 150"/>
                <a:gd name="T8" fmla="*/ 134 w 159"/>
                <a:gd name="T9" fmla="*/ 36 h 150"/>
                <a:gd name="T10" fmla="*/ 135 w 159"/>
                <a:gd name="T11" fmla="*/ 37 h 150"/>
                <a:gd name="T12" fmla="*/ 123 w 159"/>
                <a:gd name="T13" fmla="*/ 135 h 150"/>
                <a:gd name="T14" fmla="*/ 80 w 159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50">
                  <a:moveTo>
                    <a:pt x="80" y="150"/>
                  </a:moveTo>
                  <a:cubicBezTo>
                    <a:pt x="59" y="150"/>
                    <a:pt x="39" y="141"/>
                    <a:pt x="25" y="123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0" y="91"/>
                    <a:pt x="6" y="48"/>
                    <a:pt x="36" y="24"/>
                  </a:cubicBezTo>
                  <a:cubicBezTo>
                    <a:pt x="66" y="0"/>
                    <a:pt x="110" y="6"/>
                    <a:pt x="134" y="36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59" y="68"/>
                    <a:pt x="153" y="111"/>
                    <a:pt x="123" y="135"/>
                  </a:cubicBezTo>
                  <a:cubicBezTo>
                    <a:pt x="110" y="145"/>
                    <a:pt x="95" y="150"/>
                    <a:pt x="80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449">
              <a:extLst>
                <a:ext uri="{FF2B5EF4-FFF2-40B4-BE49-F238E27FC236}">
                  <a16:creationId xmlns:a16="http://schemas.microsoft.com/office/drawing/2014/main" id="{C34A9B7A-31CE-42B8-8A2C-AF9984940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566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38 w 161"/>
                <a:gd name="T3" fmla="*/ 138 h 152"/>
                <a:gd name="T4" fmla="*/ 23 w 161"/>
                <a:gd name="T5" fmla="*/ 39 h 152"/>
                <a:gd name="T6" fmla="*/ 24 w 161"/>
                <a:gd name="T7" fmla="*/ 38 h 152"/>
                <a:gd name="T8" fmla="*/ 123 w 161"/>
                <a:gd name="T9" fmla="*/ 23 h 152"/>
                <a:gd name="T10" fmla="*/ 138 w 161"/>
                <a:gd name="T11" fmla="*/ 122 h 152"/>
                <a:gd name="T12" fmla="*/ 137 w 161"/>
                <a:gd name="T13" fmla="*/ 123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65" y="152"/>
                    <a:pt x="51" y="147"/>
                    <a:pt x="38" y="138"/>
                  </a:cubicBezTo>
                  <a:cubicBezTo>
                    <a:pt x="7" y="115"/>
                    <a:pt x="0" y="71"/>
                    <a:pt x="23" y="39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47" y="6"/>
                    <a:pt x="91" y="0"/>
                    <a:pt x="123" y="23"/>
                  </a:cubicBezTo>
                  <a:cubicBezTo>
                    <a:pt x="154" y="46"/>
                    <a:pt x="161" y="90"/>
                    <a:pt x="138" y="122"/>
                  </a:cubicBezTo>
                  <a:cubicBezTo>
                    <a:pt x="137" y="123"/>
                    <a:pt x="137" y="123"/>
                    <a:pt x="137" y="123"/>
                  </a:cubicBezTo>
                  <a:cubicBezTo>
                    <a:pt x="123" y="142"/>
                    <a:pt x="102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450">
              <a:extLst>
                <a:ext uri="{FF2B5EF4-FFF2-40B4-BE49-F238E27FC236}">
                  <a16:creationId xmlns:a16="http://schemas.microsoft.com/office/drawing/2014/main" id="{208ED82A-7B64-47DD-BA03-67A540F1C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2433"/>
              <a:ext cx="53" cy="50"/>
            </a:xfrm>
            <a:custGeom>
              <a:avLst/>
              <a:gdLst>
                <a:gd name="T0" fmla="*/ 97 w 192"/>
                <a:gd name="T1" fmla="*/ 181 h 181"/>
                <a:gd name="T2" fmla="*/ 30 w 192"/>
                <a:gd name="T3" fmla="*/ 149 h 181"/>
                <a:gd name="T4" fmla="*/ 29 w 192"/>
                <a:gd name="T5" fmla="*/ 147 h 181"/>
                <a:gd name="T6" fmla="*/ 44 w 192"/>
                <a:gd name="T7" fmla="*/ 28 h 181"/>
                <a:gd name="T8" fmla="*/ 162 w 192"/>
                <a:gd name="T9" fmla="*/ 43 h 181"/>
                <a:gd name="T10" fmla="*/ 164 w 192"/>
                <a:gd name="T11" fmla="*/ 45 h 181"/>
                <a:gd name="T12" fmla="*/ 149 w 192"/>
                <a:gd name="T13" fmla="*/ 163 h 181"/>
                <a:gd name="T14" fmla="*/ 97 w 192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1">
                  <a:moveTo>
                    <a:pt x="97" y="181"/>
                  </a:moveTo>
                  <a:cubicBezTo>
                    <a:pt x="72" y="181"/>
                    <a:pt x="47" y="170"/>
                    <a:pt x="30" y="149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0" y="110"/>
                    <a:pt x="7" y="57"/>
                    <a:pt x="44" y="28"/>
                  </a:cubicBezTo>
                  <a:cubicBezTo>
                    <a:pt x="81" y="0"/>
                    <a:pt x="134" y="6"/>
                    <a:pt x="162" y="43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92" y="82"/>
                    <a:pt x="186" y="135"/>
                    <a:pt x="149" y="163"/>
                  </a:cubicBezTo>
                  <a:cubicBezTo>
                    <a:pt x="133" y="175"/>
                    <a:pt x="115" y="181"/>
                    <a:pt x="97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451">
              <a:extLst>
                <a:ext uri="{FF2B5EF4-FFF2-40B4-BE49-F238E27FC236}">
                  <a16:creationId xmlns:a16="http://schemas.microsoft.com/office/drawing/2014/main" id="{C9B4D172-72BC-451A-A5C1-65AD40574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412"/>
              <a:ext cx="66" cy="63"/>
            </a:xfrm>
            <a:custGeom>
              <a:avLst/>
              <a:gdLst>
                <a:gd name="T0" fmla="*/ 119 w 239"/>
                <a:gd name="T1" fmla="*/ 226 h 226"/>
                <a:gd name="T2" fmla="*/ 57 w 239"/>
                <a:gd name="T3" fmla="*/ 206 h 226"/>
                <a:gd name="T4" fmla="*/ 35 w 239"/>
                <a:gd name="T5" fmla="*/ 59 h 226"/>
                <a:gd name="T6" fmla="*/ 36 w 239"/>
                <a:gd name="T7" fmla="*/ 57 h 226"/>
                <a:gd name="T8" fmla="*/ 183 w 239"/>
                <a:gd name="T9" fmla="*/ 34 h 226"/>
                <a:gd name="T10" fmla="*/ 205 w 239"/>
                <a:gd name="T11" fmla="*/ 181 h 226"/>
                <a:gd name="T12" fmla="*/ 204 w 239"/>
                <a:gd name="T13" fmla="*/ 183 h 226"/>
                <a:gd name="T14" fmla="*/ 119 w 239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9" h="226">
                  <a:moveTo>
                    <a:pt x="119" y="226"/>
                  </a:moveTo>
                  <a:cubicBezTo>
                    <a:pt x="97" y="226"/>
                    <a:pt x="76" y="219"/>
                    <a:pt x="57" y="206"/>
                  </a:cubicBezTo>
                  <a:cubicBezTo>
                    <a:pt x="10" y="171"/>
                    <a:pt x="0" y="106"/>
                    <a:pt x="35" y="59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70" y="10"/>
                    <a:pt x="136" y="0"/>
                    <a:pt x="183" y="34"/>
                  </a:cubicBezTo>
                  <a:cubicBezTo>
                    <a:pt x="229" y="69"/>
                    <a:pt x="239" y="134"/>
                    <a:pt x="205" y="181"/>
                  </a:cubicBezTo>
                  <a:cubicBezTo>
                    <a:pt x="204" y="183"/>
                    <a:pt x="204" y="183"/>
                    <a:pt x="204" y="183"/>
                  </a:cubicBezTo>
                  <a:cubicBezTo>
                    <a:pt x="183" y="211"/>
                    <a:pt x="151" y="226"/>
                    <a:pt x="119" y="2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452">
              <a:extLst>
                <a:ext uri="{FF2B5EF4-FFF2-40B4-BE49-F238E27FC236}">
                  <a16:creationId xmlns:a16="http://schemas.microsoft.com/office/drawing/2014/main" id="{E32EDDC9-92FE-415D-833F-BD02B9C25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282"/>
              <a:ext cx="46" cy="45"/>
            </a:xfrm>
            <a:custGeom>
              <a:avLst/>
              <a:gdLst>
                <a:gd name="T0" fmla="*/ 84 w 168"/>
                <a:gd name="T1" fmla="*/ 161 h 161"/>
                <a:gd name="T2" fmla="*/ 12 w 168"/>
                <a:gd name="T3" fmla="*/ 108 h 161"/>
                <a:gd name="T4" fmla="*/ 12 w 168"/>
                <a:gd name="T5" fmla="*/ 106 h 161"/>
                <a:gd name="T6" fmla="*/ 62 w 168"/>
                <a:gd name="T7" fmla="*/ 13 h 161"/>
                <a:gd name="T8" fmla="*/ 156 w 168"/>
                <a:gd name="T9" fmla="*/ 63 h 161"/>
                <a:gd name="T10" fmla="*/ 156 w 168"/>
                <a:gd name="T11" fmla="*/ 64 h 161"/>
                <a:gd name="T12" fmla="*/ 106 w 168"/>
                <a:gd name="T13" fmla="*/ 158 h 161"/>
                <a:gd name="T14" fmla="*/ 84 w 168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61">
                  <a:moveTo>
                    <a:pt x="84" y="161"/>
                  </a:moveTo>
                  <a:cubicBezTo>
                    <a:pt x="52" y="161"/>
                    <a:pt x="22" y="140"/>
                    <a:pt x="12" y="108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0" y="66"/>
                    <a:pt x="22" y="25"/>
                    <a:pt x="62" y="13"/>
                  </a:cubicBezTo>
                  <a:cubicBezTo>
                    <a:pt x="102" y="0"/>
                    <a:pt x="144" y="23"/>
                    <a:pt x="156" y="63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68" y="104"/>
                    <a:pt x="146" y="146"/>
                    <a:pt x="106" y="158"/>
                  </a:cubicBezTo>
                  <a:cubicBezTo>
                    <a:pt x="99" y="160"/>
                    <a:pt x="91" y="161"/>
                    <a:pt x="84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453">
              <a:extLst>
                <a:ext uri="{FF2B5EF4-FFF2-40B4-BE49-F238E27FC236}">
                  <a16:creationId xmlns:a16="http://schemas.microsoft.com/office/drawing/2014/main" id="{EC4A2C17-AF5C-4DC8-8AF8-AE39CB5BA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273"/>
              <a:ext cx="38" cy="37"/>
            </a:xfrm>
            <a:custGeom>
              <a:avLst/>
              <a:gdLst>
                <a:gd name="T0" fmla="*/ 68 w 137"/>
                <a:gd name="T1" fmla="*/ 131 h 131"/>
                <a:gd name="T2" fmla="*/ 52 w 137"/>
                <a:gd name="T3" fmla="*/ 129 h 131"/>
                <a:gd name="T4" fmla="*/ 9 w 137"/>
                <a:gd name="T5" fmla="*/ 54 h 131"/>
                <a:gd name="T6" fmla="*/ 9 w 137"/>
                <a:gd name="T7" fmla="*/ 52 h 131"/>
                <a:gd name="T8" fmla="*/ 85 w 137"/>
                <a:gd name="T9" fmla="*/ 9 h 131"/>
                <a:gd name="T10" fmla="*/ 128 w 137"/>
                <a:gd name="T11" fmla="*/ 84 h 131"/>
                <a:gd name="T12" fmla="*/ 128 w 137"/>
                <a:gd name="T13" fmla="*/ 85 h 131"/>
                <a:gd name="T14" fmla="*/ 68 w 137"/>
                <a:gd name="T15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31">
                  <a:moveTo>
                    <a:pt x="68" y="131"/>
                  </a:moveTo>
                  <a:cubicBezTo>
                    <a:pt x="63" y="131"/>
                    <a:pt x="58" y="130"/>
                    <a:pt x="52" y="129"/>
                  </a:cubicBezTo>
                  <a:cubicBezTo>
                    <a:pt x="20" y="120"/>
                    <a:pt x="0" y="86"/>
                    <a:pt x="9" y="54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8" y="19"/>
                    <a:pt x="52" y="0"/>
                    <a:pt x="85" y="9"/>
                  </a:cubicBezTo>
                  <a:cubicBezTo>
                    <a:pt x="118" y="18"/>
                    <a:pt x="137" y="51"/>
                    <a:pt x="128" y="84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0" y="113"/>
                    <a:pt x="96" y="131"/>
                    <a:pt x="68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454">
              <a:extLst>
                <a:ext uri="{FF2B5EF4-FFF2-40B4-BE49-F238E27FC236}">
                  <a16:creationId xmlns:a16="http://schemas.microsoft.com/office/drawing/2014/main" id="{EA1D667F-C098-4EA8-9573-5AE14826A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2104"/>
              <a:ext cx="64" cy="61"/>
            </a:xfrm>
            <a:custGeom>
              <a:avLst/>
              <a:gdLst>
                <a:gd name="T0" fmla="*/ 115 w 230"/>
                <a:gd name="T1" fmla="*/ 220 h 220"/>
                <a:gd name="T2" fmla="*/ 17 w 230"/>
                <a:gd name="T3" fmla="*/ 147 h 220"/>
                <a:gd name="T4" fmla="*/ 16 w 230"/>
                <a:gd name="T5" fmla="*/ 145 h 220"/>
                <a:gd name="T6" fmla="*/ 85 w 230"/>
                <a:gd name="T7" fmla="*/ 17 h 220"/>
                <a:gd name="T8" fmla="*/ 213 w 230"/>
                <a:gd name="T9" fmla="*/ 86 h 220"/>
                <a:gd name="T10" fmla="*/ 214 w 230"/>
                <a:gd name="T11" fmla="*/ 88 h 220"/>
                <a:gd name="T12" fmla="*/ 145 w 230"/>
                <a:gd name="T13" fmla="*/ 216 h 220"/>
                <a:gd name="T14" fmla="*/ 115 w 230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20">
                  <a:moveTo>
                    <a:pt x="115" y="220"/>
                  </a:moveTo>
                  <a:cubicBezTo>
                    <a:pt x="71" y="220"/>
                    <a:pt x="30" y="192"/>
                    <a:pt x="17" y="147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0" y="91"/>
                    <a:pt x="31" y="33"/>
                    <a:pt x="85" y="17"/>
                  </a:cubicBezTo>
                  <a:cubicBezTo>
                    <a:pt x="140" y="0"/>
                    <a:pt x="197" y="31"/>
                    <a:pt x="213" y="86"/>
                  </a:cubicBezTo>
                  <a:cubicBezTo>
                    <a:pt x="214" y="88"/>
                    <a:pt x="214" y="88"/>
                    <a:pt x="214" y="88"/>
                  </a:cubicBezTo>
                  <a:cubicBezTo>
                    <a:pt x="230" y="142"/>
                    <a:pt x="200" y="200"/>
                    <a:pt x="145" y="216"/>
                  </a:cubicBezTo>
                  <a:cubicBezTo>
                    <a:pt x="135" y="219"/>
                    <a:pt x="125" y="220"/>
                    <a:pt x="115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455">
              <a:extLst>
                <a:ext uri="{FF2B5EF4-FFF2-40B4-BE49-F238E27FC236}">
                  <a16:creationId xmlns:a16="http://schemas.microsoft.com/office/drawing/2014/main" id="{2CFF03A2-96DB-4B60-BB64-86A91642A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095"/>
              <a:ext cx="51" cy="49"/>
            </a:xfrm>
            <a:custGeom>
              <a:avLst/>
              <a:gdLst>
                <a:gd name="T0" fmla="*/ 93 w 187"/>
                <a:gd name="T1" fmla="*/ 178 h 178"/>
                <a:gd name="T2" fmla="*/ 72 w 187"/>
                <a:gd name="T3" fmla="*/ 175 h 178"/>
                <a:gd name="T4" fmla="*/ 12 w 187"/>
                <a:gd name="T5" fmla="*/ 73 h 178"/>
                <a:gd name="T6" fmla="*/ 13 w 187"/>
                <a:gd name="T7" fmla="*/ 71 h 178"/>
                <a:gd name="T8" fmla="*/ 116 w 187"/>
                <a:gd name="T9" fmla="*/ 12 h 178"/>
                <a:gd name="T10" fmla="*/ 175 w 187"/>
                <a:gd name="T11" fmla="*/ 114 h 178"/>
                <a:gd name="T12" fmla="*/ 174 w 187"/>
                <a:gd name="T13" fmla="*/ 116 h 178"/>
                <a:gd name="T14" fmla="*/ 93 w 187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8">
                  <a:moveTo>
                    <a:pt x="93" y="178"/>
                  </a:moveTo>
                  <a:cubicBezTo>
                    <a:pt x="86" y="178"/>
                    <a:pt x="79" y="177"/>
                    <a:pt x="72" y="175"/>
                  </a:cubicBezTo>
                  <a:cubicBezTo>
                    <a:pt x="27" y="164"/>
                    <a:pt x="0" y="118"/>
                    <a:pt x="12" y="73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25" y="26"/>
                    <a:pt x="71" y="0"/>
                    <a:pt x="116" y="12"/>
                  </a:cubicBezTo>
                  <a:cubicBezTo>
                    <a:pt x="160" y="24"/>
                    <a:pt x="187" y="70"/>
                    <a:pt x="175" y="114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64" y="154"/>
                    <a:pt x="130" y="178"/>
                    <a:pt x="93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456">
              <a:extLst>
                <a:ext uri="{FF2B5EF4-FFF2-40B4-BE49-F238E27FC236}">
                  <a16:creationId xmlns:a16="http://schemas.microsoft.com/office/drawing/2014/main" id="{3C28BDEF-7E68-4BCC-9677-F64F25388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1937"/>
              <a:ext cx="58" cy="55"/>
            </a:xfrm>
            <a:custGeom>
              <a:avLst/>
              <a:gdLst>
                <a:gd name="T0" fmla="*/ 104 w 207"/>
                <a:gd name="T1" fmla="*/ 198 h 198"/>
                <a:gd name="T2" fmla="*/ 15 w 207"/>
                <a:gd name="T3" fmla="*/ 132 h 198"/>
                <a:gd name="T4" fmla="*/ 15 w 207"/>
                <a:gd name="T5" fmla="*/ 130 h 198"/>
                <a:gd name="T6" fmla="*/ 76 w 207"/>
                <a:gd name="T7" fmla="*/ 15 h 198"/>
                <a:gd name="T8" fmla="*/ 192 w 207"/>
                <a:gd name="T9" fmla="*/ 77 h 198"/>
                <a:gd name="T10" fmla="*/ 192 w 207"/>
                <a:gd name="T11" fmla="*/ 79 h 198"/>
                <a:gd name="T12" fmla="*/ 130 w 207"/>
                <a:gd name="T13" fmla="*/ 194 h 198"/>
                <a:gd name="T14" fmla="*/ 104 w 207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98">
                  <a:moveTo>
                    <a:pt x="104" y="198"/>
                  </a:moveTo>
                  <a:cubicBezTo>
                    <a:pt x="64" y="198"/>
                    <a:pt x="27" y="172"/>
                    <a:pt x="15" y="132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0" y="81"/>
                    <a:pt x="28" y="30"/>
                    <a:pt x="76" y="15"/>
                  </a:cubicBezTo>
                  <a:cubicBezTo>
                    <a:pt x="125" y="0"/>
                    <a:pt x="177" y="28"/>
                    <a:pt x="192" y="77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207" y="128"/>
                    <a:pt x="179" y="180"/>
                    <a:pt x="130" y="194"/>
                  </a:cubicBezTo>
                  <a:cubicBezTo>
                    <a:pt x="122" y="197"/>
                    <a:pt x="113" y="198"/>
                    <a:pt x="104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457">
              <a:extLst>
                <a:ext uri="{FF2B5EF4-FFF2-40B4-BE49-F238E27FC236}">
                  <a16:creationId xmlns:a16="http://schemas.microsoft.com/office/drawing/2014/main" id="{D9A6E473-EC31-4CBE-9400-F2BBBE2CD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912"/>
              <a:ext cx="75" cy="72"/>
            </a:xfrm>
            <a:custGeom>
              <a:avLst/>
              <a:gdLst>
                <a:gd name="T0" fmla="*/ 135 w 271"/>
                <a:gd name="T1" fmla="*/ 260 h 260"/>
                <a:gd name="T2" fmla="*/ 104 w 271"/>
                <a:gd name="T3" fmla="*/ 256 h 260"/>
                <a:gd name="T4" fmla="*/ 18 w 271"/>
                <a:gd name="T5" fmla="*/ 106 h 260"/>
                <a:gd name="T6" fmla="*/ 18 w 271"/>
                <a:gd name="T7" fmla="*/ 104 h 260"/>
                <a:gd name="T8" fmla="*/ 168 w 271"/>
                <a:gd name="T9" fmla="*/ 17 h 260"/>
                <a:gd name="T10" fmla="*/ 254 w 271"/>
                <a:gd name="T11" fmla="*/ 167 h 260"/>
                <a:gd name="T12" fmla="*/ 253 w 271"/>
                <a:gd name="T13" fmla="*/ 170 h 260"/>
                <a:gd name="T14" fmla="*/ 135 w 271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0">
                  <a:moveTo>
                    <a:pt x="135" y="260"/>
                  </a:moveTo>
                  <a:cubicBezTo>
                    <a:pt x="125" y="260"/>
                    <a:pt x="114" y="258"/>
                    <a:pt x="104" y="256"/>
                  </a:cubicBezTo>
                  <a:cubicBezTo>
                    <a:pt x="39" y="238"/>
                    <a:pt x="0" y="171"/>
                    <a:pt x="18" y="106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36" y="39"/>
                    <a:pt x="103" y="0"/>
                    <a:pt x="168" y="17"/>
                  </a:cubicBezTo>
                  <a:cubicBezTo>
                    <a:pt x="233" y="35"/>
                    <a:pt x="271" y="102"/>
                    <a:pt x="254" y="167"/>
                  </a:cubicBezTo>
                  <a:cubicBezTo>
                    <a:pt x="253" y="170"/>
                    <a:pt x="253" y="170"/>
                    <a:pt x="253" y="170"/>
                  </a:cubicBezTo>
                  <a:cubicBezTo>
                    <a:pt x="238" y="224"/>
                    <a:pt x="189" y="260"/>
                    <a:pt x="135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458">
              <a:extLst>
                <a:ext uri="{FF2B5EF4-FFF2-40B4-BE49-F238E27FC236}">
                  <a16:creationId xmlns:a16="http://schemas.microsoft.com/office/drawing/2014/main" id="{3F5DAD94-BCE4-4E34-98F2-05472A3DE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1767"/>
              <a:ext cx="46" cy="45"/>
            </a:xfrm>
            <a:custGeom>
              <a:avLst/>
              <a:gdLst>
                <a:gd name="T0" fmla="*/ 83 w 166"/>
                <a:gd name="T1" fmla="*/ 165 h 165"/>
                <a:gd name="T2" fmla="*/ 77 w 166"/>
                <a:gd name="T3" fmla="*/ 164 h 165"/>
                <a:gd name="T4" fmla="*/ 4 w 166"/>
                <a:gd name="T5" fmla="*/ 79 h 165"/>
                <a:gd name="T6" fmla="*/ 4 w 166"/>
                <a:gd name="T7" fmla="*/ 77 h 165"/>
                <a:gd name="T8" fmla="*/ 90 w 166"/>
                <a:gd name="T9" fmla="*/ 4 h 165"/>
                <a:gd name="T10" fmla="*/ 163 w 166"/>
                <a:gd name="T11" fmla="*/ 89 h 165"/>
                <a:gd name="T12" fmla="*/ 163 w 166"/>
                <a:gd name="T13" fmla="*/ 91 h 165"/>
                <a:gd name="T14" fmla="*/ 83 w 166"/>
                <a:gd name="T15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5">
                  <a:moveTo>
                    <a:pt x="83" y="165"/>
                  </a:moveTo>
                  <a:cubicBezTo>
                    <a:pt x="81" y="165"/>
                    <a:pt x="79" y="165"/>
                    <a:pt x="77" y="164"/>
                  </a:cubicBezTo>
                  <a:cubicBezTo>
                    <a:pt x="33" y="161"/>
                    <a:pt x="0" y="123"/>
                    <a:pt x="4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7" y="33"/>
                    <a:pt x="46" y="0"/>
                    <a:pt x="90" y="4"/>
                  </a:cubicBezTo>
                  <a:cubicBezTo>
                    <a:pt x="133" y="7"/>
                    <a:pt x="166" y="45"/>
                    <a:pt x="163" y="89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0" y="133"/>
                    <a:pt x="125" y="165"/>
                    <a:pt x="83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459">
              <a:extLst>
                <a:ext uri="{FF2B5EF4-FFF2-40B4-BE49-F238E27FC236}">
                  <a16:creationId xmlns:a16="http://schemas.microsoft.com/office/drawing/2014/main" id="{71477186-5942-4E46-97F7-37884C397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746"/>
              <a:ext cx="58" cy="56"/>
            </a:xfrm>
            <a:custGeom>
              <a:avLst/>
              <a:gdLst>
                <a:gd name="T0" fmla="*/ 104 w 207"/>
                <a:gd name="T1" fmla="*/ 203 h 203"/>
                <a:gd name="T2" fmla="*/ 6 w 207"/>
                <a:gd name="T3" fmla="*/ 116 h 203"/>
                <a:gd name="T4" fmla="*/ 6 w 207"/>
                <a:gd name="T5" fmla="*/ 114 h 203"/>
                <a:gd name="T6" fmla="*/ 93 w 207"/>
                <a:gd name="T7" fmla="*/ 6 h 203"/>
                <a:gd name="T8" fmla="*/ 201 w 207"/>
                <a:gd name="T9" fmla="*/ 93 h 203"/>
                <a:gd name="T10" fmla="*/ 201 w 207"/>
                <a:gd name="T11" fmla="*/ 95 h 203"/>
                <a:gd name="T12" fmla="*/ 114 w 207"/>
                <a:gd name="T13" fmla="*/ 203 h 203"/>
                <a:gd name="T14" fmla="*/ 104 w 207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203">
                  <a:moveTo>
                    <a:pt x="104" y="203"/>
                  </a:moveTo>
                  <a:cubicBezTo>
                    <a:pt x="54" y="203"/>
                    <a:pt x="12" y="166"/>
                    <a:pt x="6" y="116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0" y="60"/>
                    <a:pt x="39" y="12"/>
                    <a:pt x="93" y="6"/>
                  </a:cubicBezTo>
                  <a:cubicBezTo>
                    <a:pt x="147" y="0"/>
                    <a:pt x="195" y="39"/>
                    <a:pt x="201" y="93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7" y="149"/>
                    <a:pt x="168" y="197"/>
                    <a:pt x="114" y="203"/>
                  </a:cubicBezTo>
                  <a:cubicBezTo>
                    <a:pt x="111" y="203"/>
                    <a:pt x="107" y="203"/>
                    <a:pt x="104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460">
              <a:extLst>
                <a:ext uri="{FF2B5EF4-FFF2-40B4-BE49-F238E27FC236}">
                  <a16:creationId xmlns:a16="http://schemas.microsoft.com/office/drawing/2014/main" id="{80957513-1D45-4336-9FE0-6C3D27F29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1594"/>
              <a:ext cx="39" cy="38"/>
            </a:xfrm>
            <a:custGeom>
              <a:avLst/>
              <a:gdLst>
                <a:gd name="T0" fmla="*/ 70 w 139"/>
                <a:gd name="T1" fmla="*/ 137 h 137"/>
                <a:gd name="T2" fmla="*/ 65 w 139"/>
                <a:gd name="T3" fmla="*/ 137 h 137"/>
                <a:gd name="T4" fmla="*/ 3 w 139"/>
                <a:gd name="T5" fmla="*/ 66 h 137"/>
                <a:gd name="T6" fmla="*/ 3 w 139"/>
                <a:gd name="T7" fmla="*/ 64 h 137"/>
                <a:gd name="T8" fmla="*/ 75 w 139"/>
                <a:gd name="T9" fmla="*/ 2 h 137"/>
                <a:gd name="T10" fmla="*/ 136 w 139"/>
                <a:gd name="T11" fmla="*/ 74 h 137"/>
                <a:gd name="T12" fmla="*/ 136 w 139"/>
                <a:gd name="T13" fmla="*/ 76 h 137"/>
                <a:gd name="T14" fmla="*/ 70 w 139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37">
                  <a:moveTo>
                    <a:pt x="70" y="137"/>
                  </a:moveTo>
                  <a:cubicBezTo>
                    <a:pt x="68" y="137"/>
                    <a:pt x="66" y="137"/>
                    <a:pt x="65" y="137"/>
                  </a:cubicBezTo>
                  <a:cubicBezTo>
                    <a:pt x="28" y="134"/>
                    <a:pt x="0" y="102"/>
                    <a:pt x="3" y="66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6" y="27"/>
                    <a:pt x="38" y="0"/>
                    <a:pt x="75" y="2"/>
                  </a:cubicBezTo>
                  <a:cubicBezTo>
                    <a:pt x="112" y="5"/>
                    <a:pt x="139" y="37"/>
                    <a:pt x="136" y="74"/>
                  </a:cubicBezTo>
                  <a:cubicBezTo>
                    <a:pt x="136" y="76"/>
                    <a:pt x="136" y="76"/>
                    <a:pt x="136" y="76"/>
                  </a:cubicBezTo>
                  <a:cubicBezTo>
                    <a:pt x="134" y="111"/>
                    <a:pt x="104" y="137"/>
                    <a:pt x="70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461">
              <a:extLst>
                <a:ext uri="{FF2B5EF4-FFF2-40B4-BE49-F238E27FC236}">
                  <a16:creationId xmlns:a16="http://schemas.microsoft.com/office/drawing/2014/main" id="{06A557E6-5498-4346-AE49-A5B414832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1574"/>
              <a:ext cx="48" cy="47"/>
            </a:xfrm>
            <a:custGeom>
              <a:avLst/>
              <a:gdLst>
                <a:gd name="T0" fmla="*/ 87 w 174"/>
                <a:gd name="T1" fmla="*/ 172 h 172"/>
                <a:gd name="T2" fmla="*/ 5 w 174"/>
                <a:gd name="T3" fmla="*/ 98 h 172"/>
                <a:gd name="T4" fmla="*/ 4 w 174"/>
                <a:gd name="T5" fmla="*/ 96 h 172"/>
                <a:gd name="T6" fmla="*/ 78 w 174"/>
                <a:gd name="T7" fmla="*/ 5 h 172"/>
                <a:gd name="T8" fmla="*/ 169 w 174"/>
                <a:gd name="T9" fmla="*/ 78 h 172"/>
                <a:gd name="T10" fmla="*/ 169 w 174"/>
                <a:gd name="T11" fmla="*/ 80 h 172"/>
                <a:gd name="T12" fmla="*/ 96 w 174"/>
                <a:gd name="T13" fmla="*/ 171 h 172"/>
                <a:gd name="T14" fmla="*/ 87 w 174"/>
                <a:gd name="T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72">
                  <a:moveTo>
                    <a:pt x="87" y="172"/>
                  </a:moveTo>
                  <a:cubicBezTo>
                    <a:pt x="45" y="172"/>
                    <a:pt x="9" y="140"/>
                    <a:pt x="5" y="98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0" y="51"/>
                    <a:pt x="32" y="10"/>
                    <a:pt x="78" y="5"/>
                  </a:cubicBezTo>
                  <a:cubicBezTo>
                    <a:pt x="123" y="0"/>
                    <a:pt x="164" y="33"/>
                    <a:pt x="169" y="78"/>
                  </a:cubicBezTo>
                  <a:cubicBezTo>
                    <a:pt x="169" y="80"/>
                    <a:pt x="169" y="80"/>
                    <a:pt x="169" y="80"/>
                  </a:cubicBezTo>
                  <a:cubicBezTo>
                    <a:pt x="174" y="125"/>
                    <a:pt x="141" y="166"/>
                    <a:pt x="96" y="171"/>
                  </a:cubicBezTo>
                  <a:cubicBezTo>
                    <a:pt x="93" y="172"/>
                    <a:pt x="90" y="172"/>
                    <a:pt x="87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462">
              <a:extLst>
                <a:ext uri="{FF2B5EF4-FFF2-40B4-BE49-F238E27FC236}">
                  <a16:creationId xmlns:a16="http://schemas.microsoft.com/office/drawing/2014/main" id="{6D35ECA8-403A-4CBC-8F1E-4DA0B6133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1414"/>
              <a:ext cx="58" cy="55"/>
            </a:xfrm>
            <a:custGeom>
              <a:avLst/>
              <a:gdLst>
                <a:gd name="T0" fmla="*/ 105 w 210"/>
                <a:gd name="T1" fmla="*/ 199 h 199"/>
                <a:gd name="T2" fmla="*/ 65 w 210"/>
                <a:gd name="T3" fmla="*/ 190 h 199"/>
                <a:gd name="T4" fmla="*/ 22 w 210"/>
                <a:gd name="T5" fmla="*/ 67 h 199"/>
                <a:gd name="T6" fmla="*/ 23 w 210"/>
                <a:gd name="T7" fmla="*/ 65 h 199"/>
                <a:gd name="T8" fmla="*/ 145 w 210"/>
                <a:gd name="T9" fmla="*/ 22 h 199"/>
                <a:gd name="T10" fmla="*/ 188 w 210"/>
                <a:gd name="T11" fmla="*/ 145 h 199"/>
                <a:gd name="T12" fmla="*/ 187 w 210"/>
                <a:gd name="T13" fmla="*/ 146 h 199"/>
                <a:gd name="T14" fmla="*/ 105 w 210"/>
                <a:gd name="T15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9">
                  <a:moveTo>
                    <a:pt x="105" y="199"/>
                  </a:moveTo>
                  <a:cubicBezTo>
                    <a:pt x="91" y="199"/>
                    <a:pt x="78" y="196"/>
                    <a:pt x="65" y="190"/>
                  </a:cubicBezTo>
                  <a:cubicBezTo>
                    <a:pt x="19" y="168"/>
                    <a:pt x="0" y="113"/>
                    <a:pt x="22" y="67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45" y="20"/>
                    <a:pt x="99" y="0"/>
                    <a:pt x="145" y="22"/>
                  </a:cubicBezTo>
                  <a:cubicBezTo>
                    <a:pt x="191" y="44"/>
                    <a:pt x="210" y="99"/>
                    <a:pt x="188" y="145"/>
                  </a:cubicBezTo>
                  <a:cubicBezTo>
                    <a:pt x="187" y="146"/>
                    <a:pt x="187" y="146"/>
                    <a:pt x="187" y="146"/>
                  </a:cubicBezTo>
                  <a:cubicBezTo>
                    <a:pt x="172" y="179"/>
                    <a:pt x="139" y="199"/>
                    <a:pt x="105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463">
              <a:extLst>
                <a:ext uri="{FF2B5EF4-FFF2-40B4-BE49-F238E27FC236}">
                  <a16:creationId xmlns:a16="http://schemas.microsoft.com/office/drawing/2014/main" id="{B1E14FDF-1831-4C59-AA68-0F8FA0198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390"/>
              <a:ext cx="75" cy="71"/>
            </a:xfrm>
            <a:custGeom>
              <a:avLst/>
              <a:gdLst>
                <a:gd name="T0" fmla="*/ 136 w 272"/>
                <a:gd name="T1" fmla="*/ 257 h 257"/>
                <a:gd name="T2" fmla="*/ 31 w 272"/>
                <a:gd name="T3" fmla="*/ 192 h 257"/>
                <a:gd name="T4" fmla="*/ 30 w 272"/>
                <a:gd name="T5" fmla="*/ 190 h 257"/>
                <a:gd name="T6" fmla="*/ 81 w 272"/>
                <a:gd name="T7" fmla="*/ 30 h 257"/>
                <a:gd name="T8" fmla="*/ 240 w 272"/>
                <a:gd name="T9" fmla="*/ 81 h 257"/>
                <a:gd name="T10" fmla="*/ 242 w 272"/>
                <a:gd name="T11" fmla="*/ 83 h 257"/>
                <a:gd name="T12" fmla="*/ 191 w 272"/>
                <a:gd name="T13" fmla="*/ 243 h 257"/>
                <a:gd name="T14" fmla="*/ 136 w 272"/>
                <a:gd name="T15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2" h="257">
                  <a:moveTo>
                    <a:pt x="136" y="257"/>
                  </a:moveTo>
                  <a:cubicBezTo>
                    <a:pt x="93" y="257"/>
                    <a:pt x="52" y="233"/>
                    <a:pt x="31" y="192"/>
                  </a:cubicBezTo>
                  <a:cubicBezTo>
                    <a:pt x="30" y="190"/>
                    <a:pt x="30" y="190"/>
                    <a:pt x="30" y="190"/>
                  </a:cubicBezTo>
                  <a:cubicBezTo>
                    <a:pt x="0" y="132"/>
                    <a:pt x="22" y="60"/>
                    <a:pt x="81" y="30"/>
                  </a:cubicBezTo>
                  <a:cubicBezTo>
                    <a:pt x="139" y="0"/>
                    <a:pt x="210" y="23"/>
                    <a:pt x="240" y="81"/>
                  </a:cubicBezTo>
                  <a:cubicBezTo>
                    <a:pt x="242" y="83"/>
                    <a:pt x="242" y="83"/>
                    <a:pt x="242" y="83"/>
                  </a:cubicBezTo>
                  <a:cubicBezTo>
                    <a:pt x="272" y="142"/>
                    <a:pt x="249" y="213"/>
                    <a:pt x="191" y="243"/>
                  </a:cubicBezTo>
                  <a:cubicBezTo>
                    <a:pt x="173" y="252"/>
                    <a:pt x="155" y="257"/>
                    <a:pt x="136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464">
              <a:extLst>
                <a:ext uri="{FF2B5EF4-FFF2-40B4-BE49-F238E27FC236}">
                  <a16:creationId xmlns:a16="http://schemas.microsoft.com/office/drawing/2014/main" id="{672C0519-CE16-4208-B686-CD81778B3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1259"/>
              <a:ext cx="49" cy="46"/>
            </a:xfrm>
            <a:custGeom>
              <a:avLst/>
              <a:gdLst>
                <a:gd name="T0" fmla="*/ 88 w 177"/>
                <a:gd name="T1" fmla="*/ 167 h 167"/>
                <a:gd name="T2" fmla="*/ 54 w 177"/>
                <a:gd name="T3" fmla="*/ 159 h 167"/>
                <a:gd name="T4" fmla="*/ 18 w 177"/>
                <a:gd name="T5" fmla="*/ 56 h 167"/>
                <a:gd name="T6" fmla="*/ 19 w 177"/>
                <a:gd name="T7" fmla="*/ 55 h 167"/>
                <a:gd name="T8" fmla="*/ 122 w 177"/>
                <a:gd name="T9" fmla="*/ 18 h 167"/>
                <a:gd name="T10" fmla="*/ 158 w 177"/>
                <a:gd name="T11" fmla="*/ 121 h 167"/>
                <a:gd name="T12" fmla="*/ 157 w 177"/>
                <a:gd name="T13" fmla="*/ 123 h 167"/>
                <a:gd name="T14" fmla="*/ 88 w 177"/>
                <a:gd name="T1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7" h="167">
                  <a:moveTo>
                    <a:pt x="88" y="167"/>
                  </a:moveTo>
                  <a:cubicBezTo>
                    <a:pt x="76" y="167"/>
                    <a:pt x="65" y="165"/>
                    <a:pt x="54" y="159"/>
                  </a:cubicBezTo>
                  <a:cubicBezTo>
                    <a:pt x="16" y="141"/>
                    <a:pt x="0" y="95"/>
                    <a:pt x="18" y="5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37" y="16"/>
                    <a:pt x="83" y="0"/>
                    <a:pt x="122" y="18"/>
                  </a:cubicBezTo>
                  <a:cubicBezTo>
                    <a:pt x="160" y="37"/>
                    <a:pt x="177" y="83"/>
                    <a:pt x="158" y="121"/>
                  </a:cubicBezTo>
                  <a:cubicBezTo>
                    <a:pt x="157" y="123"/>
                    <a:pt x="157" y="123"/>
                    <a:pt x="157" y="123"/>
                  </a:cubicBezTo>
                  <a:cubicBezTo>
                    <a:pt x="144" y="151"/>
                    <a:pt x="116" y="167"/>
                    <a:pt x="88" y="1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465">
              <a:extLst>
                <a:ext uri="{FF2B5EF4-FFF2-40B4-BE49-F238E27FC236}">
                  <a16:creationId xmlns:a16="http://schemas.microsoft.com/office/drawing/2014/main" id="{885031E6-80AC-4D27-994E-6F3DF7EFA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250"/>
              <a:ext cx="40" cy="38"/>
            </a:xfrm>
            <a:custGeom>
              <a:avLst/>
              <a:gdLst>
                <a:gd name="T0" fmla="*/ 73 w 145"/>
                <a:gd name="T1" fmla="*/ 137 h 137"/>
                <a:gd name="T2" fmla="*/ 16 w 145"/>
                <a:gd name="T3" fmla="*/ 103 h 137"/>
                <a:gd name="T4" fmla="*/ 16 w 145"/>
                <a:gd name="T5" fmla="*/ 102 h 137"/>
                <a:gd name="T6" fmla="*/ 43 w 145"/>
                <a:gd name="T7" fmla="*/ 16 h 137"/>
                <a:gd name="T8" fmla="*/ 128 w 145"/>
                <a:gd name="T9" fmla="*/ 44 h 137"/>
                <a:gd name="T10" fmla="*/ 129 w 145"/>
                <a:gd name="T11" fmla="*/ 45 h 137"/>
                <a:gd name="T12" fmla="*/ 102 w 145"/>
                <a:gd name="T13" fmla="*/ 130 h 137"/>
                <a:gd name="T14" fmla="*/ 73 w 145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7">
                  <a:moveTo>
                    <a:pt x="73" y="137"/>
                  </a:moveTo>
                  <a:cubicBezTo>
                    <a:pt x="50" y="137"/>
                    <a:pt x="28" y="125"/>
                    <a:pt x="16" y="103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0" y="71"/>
                    <a:pt x="12" y="32"/>
                    <a:pt x="43" y="16"/>
                  </a:cubicBezTo>
                  <a:cubicBezTo>
                    <a:pt x="74" y="0"/>
                    <a:pt x="112" y="13"/>
                    <a:pt x="128" y="44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45" y="76"/>
                    <a:pt x="133" y="114"/>
                    <a:pt x="102" y="130"/>
                  </a:cubicBezTo>
                  <a:cubicBezTo>
                    <a:pt x="92" y="135"/>
                    <a:pt x="82" y="137"/>
                    <a:pt x="73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466">
              <a:extLst>
                <a:ext uri="{FF2B5EF4-FFF2-40B4-BE49-F238E27FC236}">
                  <a16:creationId xmlns:a16="http://schemas.microsoft.com/office/drawing/2014/main" id="{CBBE9FBA-1030-4A53-AC8F-6E06BB92F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1090"/>
              <a:ext cx="67" cy="63"/>
            </a:xfrm>
            <a:custGeom>
              <a:avLst/>
              <a:gdLst>
                <a:gd name="T0" fmla="*/ 121 w 242"/>
                <a:gd name="T1" fmla="*/ 228 h 228"/>
                <a:gd name="T2" fmla="*/ 75 w 242"/>
                <a:gd name="T3" fmla="*/ 218 h 228"/>
                <a:gd name="T4" fmla="*/ 25 w 242"/>
                <a:gd name="T5" fmla="*/ 77 h 228"/>
                <a:gd name="T6" fmla="*/ 26 w 242"/>
                <a:gd name="T7" fmla="*/ 75 h 228"/>
                <a:gd name="T8" fmla="*/ 167 w 242"/>
                <a:gd name="T9" fmla="*/ 25 h 228"/>
                <a:gd name="T10" fmla="*/ 217 w 242"/>
                <a:gd name="T11" fmla="*/ 166 h 228"/>
                <a:gd name="T12" fmla="*/ 216 w 242"/>
                <a:gd name="T13" fmla="*/ 168 h 228"/>
                <a:gd name="T14" fmla="*/ 121 w 242"/>
                <a:gd name="T15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2" h="228">
                  <a:moveTo>
                    <a:pt x="121" y="228"/>
                  </a:moveTo>
                  <a:cubicBezTo>
                    <a:pt x="105" y="228"/>
                    <a:pt x="90" y="225"/>
                    <a:pt x="75" y="218"/>
                  </a:cubicBezTo>
                  <a:cubicBezTo>
                    <a:pt x="22" y="193"/>
                    <a:pt x="0" y="130"/>
                    <a:pt x="25" y="77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52" y="22"/>
                    <a:pt x="115" y="0"/>
                    <a:pt x="167" y="25"/>
                  </a:cubicBezTo>
                  <a:cubicBezTo>
                    <a:pt x="220" y="51"/>
                    <a:pt x="242" y="114"/>
                    <a:pt x="217" y="166"/>
                  </a:cubicBezTo>
                  <a:cubicBezTo>
                    <a:pt x="216" y="168"/>
                    <a:pt x="216" y="168"/>
                    <a:pt x="216" y="168"/>
                  </a:cubicBezTo>
                  <a:cubicBezTo>
                    <a:pt x="198" y="206"/>
                    <a:pt x="160" y="228"/>
                    <a:pt x="121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467">
              <a:extLst>
                <a:ext uri="{FF2B5EF4-FFF2-40B4-BE49-F238E27FC236}">
                  <a16:creationId xmlns:a16="http://schemas.microsoft.com/office/drawing/2014/main" id="{48F6BDFF-25A5-43BB-91EC-4E5D5E64E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082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5 w 218"/>
                <a:gd name="T3" fmla="*/ 155 h 206"/>
                <a:gd name="T4" fmla="*/ 24 w 218"/>
                <a:gd name="T5" fmla="*/ 153 h 206"/>
                <a:gd name="T6" fmla="*/ 65 w 218"/>
                <a:gd name="T7" fmla="*/ 24 h 206"/>
                <a:gd name="T8" fmla="*/ 193 w 218"/>
                <a:gd name="T9" fmla="*/ 65 h 206"/>
                <a:gd name="T10" fmla="*/ 194 w 218"/>
                <a:gd name="T11" fmla="*/ 67 h 206"/>
                <a:gd name="T12" fmla="*/ 153 w 218"/>
                <a:gd name="T13" fmla="*/ 195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5" y="206"/>
                    <a:pt x="42" y="187"/>
                    <a:pt x="25" y="155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0" y="106"/>
                    <a:pt x="18" y="48"/>
                    <a:pt x="65" y="24"/>
                  </a:cubicBezTo>
                  <a:cubicBezTo>
                    <a:pt x="111" y="0"/>
                    <a:pt x="169" y="19"/>
                    <a:pt x="193" y="65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218" y="114"/>
                    <a:pt x="200" y="171"/>
                    <a:pt x="153" y="195"/>
                  </a:cubicBezTo>
                  <a:cubicBezTo>
                    <a:pt x="139" y="203"/>
                    <a:pt x="124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468">
              <a:extLst>
                <a:ext uri="{FF2B5EF4-FFF2-40B4-BE49-F238E27FC236}">
                  <a16:creationId xmlns:a16="http://schemas.microsoft.com/office/drawing/2014/main" id="{CBD15E5C-B82C-4156-91F8-830CEBDA7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976"/>
              <a:ext cx="44" cy="42"/>
            </a:xfrm>
            <a:custGeom>
              <a:avLst/>
              <a:gdLst>
                <a:gd name="T0" fmla="*/ 79 w 160"/>
                <a:gd name="T1" fmla="*/ 152 h 152"/>
                <a:gd name="T2" fmla="*/ 27 w 160"/>
                <a:gd name="T3" fmla="*/ 129 h 152"/>
                <a:gd name="T4" fmla="*/ 30 w 160"/>
                <a:gd name="T5" fmla="*/ 28 h 152"/>
                <a:gd name="T6" fmla="*/ 32 w 160"/>
                <a:gd name="T7" fmla="*/ 27 h 152"/>
                <a:gd name="T8" fmla="*/ 133 w 160"/>
                <a:gd name="T9" fmla="*/ 30 h 152"/>
                <a:gd name="T10" fmla="*/ 130 w 160"/>
                <a:gd name="T11" fmla="*/ 131 h 152"/>
                <a:gd name="T12" fmla="*/ 129 w 160"/>
                <a:gd name="T13" fmla="*/ 132 h 152"/>
                <a:gd name="T14" fmla="*/ 79 w 160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52">
                  <a:moveTo>
                    <a:pt x="79" y="152"/>
                  </a:moveTo>
                  <a:cubicBezTo>
                    <a:pt x="60" y="152"/>
                    <a:pt x="41" y="144"/>
                    <a:pt x="27" y="129"/>
                  </a:cubicBezTo>
                  <a:cubicBezTo>
                    <a:pt x="0" y="100"/>
                    <a:pt x="1" y="55"/>
                    <a:pt x="30" y="28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60" y="0"/>
                    <a:pt x="106" y="1"/>
                    <a:pt x="133" y="30"/>
                  </a:cubicBezTo>
                  <a:cubicBezTo>
                    <a:pt x="160" y="59"/>
                    <a:pt x="159" y="104"/>
                    <a:pt x="130" y="131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15" y="145"/>
                    <a:pt x="97" y="152"/>
                    <a:pt x="79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469">
              <a:extLst>
                <a:ext uri="{FF2B5EF4-FFF2-40B4-BE49-F238E27FC236}">
                  <a16:creationId xmlns:a16="http://schemas.microsoft.com/office/drawing/2014/main" id="{8A921451-9EDC-4C9E-BDDD-9A635592C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954"/>
              <a:ext cx="64" cy="60"/>
            </a:xfrm>
            <a:custGeom>
              <a:avLst/>
              <a:gdLst>
                <a:gd name="T0" fmla="*/ 116 w 231"/>
                <a:gd name="T1" fmla="*/ 219 h 219"/>
                <a:gd name="T2" fmla="*/ 49 w 231"/>
                <a:gd name="T3" fmla="*/ 193 h 219"/>
                <a:gd name="T4" fmla="*/ 47 w 231"/>
                <a:gd name="T5" fmla="*/ 191 h 219"/>
                <a:gd name="T6" fmla="*/ 38 w 231"/>
                <a:gd name="T7" fmla="*/ 46 h 219"/>
                <a:gd name="T8" fmla="*/ 183 w 231"/>
                <a:gd name="T9" fmla="*/ 37 h 219"/>
                <a:gd name="T10" fmla="*/ 184 w 231"/>
                <a:gd name="T11" fmla="*/ 39 h 219"/>
                <a:gd name="T12" fmla="*/ 193 w 231"/>
                <a:gd name="T13" fmla="*/ 184 h 219"/>
                <a:gd name="T14" fmla="*/ 116 w 231"/>
                <a:gd name="T15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9">
                  <a:moveTo>
                    <a:pt x="116" y="219"/>
                  </a:moveTo>
                  <a:cubicBezTo>
                    <a:pt x="92" y="219"/>
                    <a:pt x="68" y="210"/>
                    <a:pt x="49" y="193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" y="154"/>
                    <a:pt x="0" y="89"/>
                    <a:pt x="38" y="46"/>
                  </a:cubicBezTo>
                  <a:cubicBezTo>
                    <a:pt x="75" y="4"/>
                    <a:pt x="140" y="0"/>
                    <a:pt x="183" y="37"/>
                  </a:cubicBezTo>
                  <a:cubicBezTo>
                    <a:pt x="184" y="39"/>
                    <a:pt x="184" y="39"/>
                    <a:pt x="184" y="39"/>
                  </a:cubicBezTo>
                  <a:cubicBezTo>
                    <a:pt x="227" y="76"/>
                    <a:pt x="231" y="141"/>
                    <a:pt x="193" y="184"/>
                  </a:cubicBezTo>
                  <a:cubicBezTo>
                    <a:pt x="173" y="207"/>
                    <a:pt x="145" y="219"/>
                    <a:pt x="116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470">
              <a:extLst>
                <a:ext uri="{FF2B5EF4-FFF2-40B4-BE49-F238E27FC236}">
                  <a16:creationId xmlns:a16="http://schemas.microsoft.com/office/drawing/2014/main" id="{51B56742-83D9-4190-B3A2-41F05AD3F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845"/>
              <a:ext cx="63" cy="60"/>
            </a:xfrm>
            <a:custGeom>
              <a:avLst/>
              <a:gdLst>
                <a:gd name="T0" fmla="*/ 114 w 230"/>
                <a:gd name="T1" fmla="*/ 218 h 218"/>
                <a:gd name="T2" fmla="*/ 39 w 230"/>
                <a:gd name="T3" fmla="*/ 186 h 218"/>
                <a:gd name="T4" fmla="*/ 44 w 230"/>
                <a:gd name="T5" fmla="*/ 40 h 218"/>
                <a:gd name="T6" fmla="*/ 45 w 230"/>
                <a:gd name="T7" fmla="*/ 39 h 218"/>
                <a:gd name="T8" fmla="*/ 191 w 230"/>
                <a:gd name="T9" fmla="*/ 43 h 218"/>
                <a:gd name="T10" fmla="*/ 187 w 230"/>
                <a:gd name="T11" fmla="*/ 189 h 218"/>
                <a:gd name="T12" fmla="*/ 185 w 230"/>
                <a:gd name="T13" fmla="*/ 190 h 218"/>
                <a:gd name="T14" fmla="*/ 114 w 230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18">
                  <a:moveTo>
                    <a:pt x="114" y="218"/>
                  </a:moveTo>
                  <a:cubicBezTo>
                    <a:pt x="87" y="218"/>
                    <a:pt x="59" y="207"/>
                    <a:pt x="39" y="186"/>
                  </a:cubicBezTo>
                  <a:cubicBezTo>
                    <a:pt x="0" y="144"/>
                    <a:pt x="2" y="79"/>
                    <a:pt x="44" y="40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87" y="0"/>
                    <a:pt x="152" y="2"/>
                    <a:pt x="191" y="43"/>
                  </a:cubicBezTo>
                  <a:cubicBezTo>
                    <a:pt x="230" y="85"/>
                    <a:pt x="228" y="150"/>
                    <a:pt x="187" y="189"/>
                  </a:cubicBezTo>
                  <a:cubicBezTo>
                    <a:pt x="185" y="190"/>
                    <a:pt x="185" y="190"/>
                    <a:pt x="185" y="190"/>
                  </a:cubicBezTo>
                  <a:cubicBezTo>
                    <a:pt x="165" y="209"/>
                    <a:pt x="140" y="218"/>
                    <a:pt x="114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471">
              <a:extLst>
                <a:ext uri="{FF2B5EF4-FFF2-40B4-BE49-F238E27FC236}">
                  <a16:creationId xmlns:a16="http://schemas.microsoft.com/office/drawing/2014/main" id="{C5DDE6E6-0A2A-4012-A7DD-130D34812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843"/>
              <a:ext cx="51" cy="48"/>
            </a:xfrm>
            <a:custGeom>
              <a:avLst/>
              <a:gdLst>
                <a:gd name="T0" fmla="*/ 93 w 185"/>
                <a:gd name="T1" fmla="*/ 176 h 176"/>
                <a:gd name="T2" fmla="*/ 38 w 185"/>
                <a:gd name="T3" fmla="*/ 155 h 176"/>
                <a:gd name="T4" fmla="*/ 37 w 185"/>
                <a:gd name="T5" fmla="*/ 154 h 176"/>
                <a:gd name="T6" fmla="*/ 30 w 185"/>
                <a:gd name="T7" fmla="*/ 37 h 176"/>
                <a:gd name="T8" fmla="*/ 146 w 185"/>
                <a:gd name="T9" fmla="*/ 30 h 176"/>
                <a:gd name="T10" fmla="*/ 148 w 185"/>
                <a:gd name="T11" fmla="*/ 31 h 176"/>
                <a:gd name="T12" fmla="*/ 155 w 185"/>
                <a:gd name="T13" fmla="*/ 148 h 176"/>
                <a:gd name="T14" fmla="*/ 93 w 185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176">
                  <a:moveTo>
                    <a:pt x="93" y="176"/>
                  </a:moveTo>
                  <a:cubicBezTo>
                    <a:pt x="74" y="176"/>
                    <a:pt x="54" y="169"/>
                    <a:pt x="38" y="155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" y="123"/>
                    <a:pt x="0" y="71"/>
                    <a:pt x="30" y="37"/>
                  </a:cubicBezTo>
                  <a:cubicBezTo>
                    <a:pt x="60" y="3"/>
                    <a:pt x="112" y="0"/>
                    <a:pt x="146" y="30"/>
                  </a:cubicBezTo>
                  <a:cubicBezTo>
                    <a:pt x="148" y="31"/>
                    <a:pt x="148" y="31"/>
                    <a:pt x="148" y="31"/>
                  </a:cubicBezTo>
                  <a:cubicBezTo>
                    <a:pt x="182" y="62"/>
                    <a:pt x="185" y="114"/>
                    <a:pt x="155" y="148"/>
                  </a:cubicBezTo>
                  <a:cubicBezTo>
                    <a:pt x="139" y="166"/>
                    <a:pt x="116" y="176"/>
                    <a:pt x="93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472">
              <a:extLst>
                <a:ext uri="{FF2B5EF4-FFF2-40B4-BE49-F238E27FC236}">
                  <a16:creationId xmlns:a16="http://schemas.microsoft.com/office/drawing/2014/main" id="{558A6E6B-787E-4FE0-823E-51E012F42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745"/>
              <a:ext cx="60" cy="55"/>
            </a:xfrm>
            <a:custGeom>
              <a:avLst/>
              <a:gdLst>
                <a:gd name="T0" fmla="*/ 107 w 216"/>
                <a:gd name="T1" fmla="*/ 202 h 202"/>
                <a:gd name="T2" fmla="*/ 20 w 216"/>
                <a:gd name="T3" fmla="*/ 144 h 202"/>
                <a:gd name="T4" fmla="*/ 72 w 216"/>
                <a:gd name="T5" fmla="*/ 21 h 202"/>
                <a:gd name="T6" fmla="*/ 74 w 216"/>
                <a:gd name="T7" fmla="*/ 20 h 202"/>
                <a:gd name="T8" fmla="*/ 197 w 216"/>
                <a:gd name="T9" fmla="*/ 72 h 202"/>
                <a:gd name="T10" fmla="*/ 145 w 216"/>
                <a:gd name="T11" fmla="*/ 195 h 202"/>
                <a:gd name="T12" fmla="*/ 143 w 216"/>
                <a:gd name="T13" fmla="*/ 196 h 202"/>
                <a:gd name="T14" fmla="*/ 107 w 216"/>
                <a:gd name="T1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202">
                  <a:moveTo>
                    <a:pt x="107" y="202"/>
                  </a:moveTo>
                  <a:cubicBezTo>
                    <a:pt x="70" y="202"/>
                    <a:pt x="35" y="180"/>
                    <a:pt x="20" y="144"/>
                  </a:cubicBezTo>
                  <a:cubicBezTo>
                    <a:pt x="0" y="95"/>
                    <a:pt x="24" y="40"/>
                    <a:pt x="72" y="21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122" y="0"/>
                    <a:pt x="177" y="24"/>
                    <a:pt x="197" y="72"/>
                  </a:cubicBezTo>
                  <a:cubicBezTo>
                    <a:pt x="216" y="120"/>
                    <a:pt x="193" y="175"/>
                    <a:pt x="145" y="195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31" y="200"/>
                    <a:pt x="119" y="202"/>
                    <a:pt x="107" y="2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473">
              <a:extLst>
                <a:ext uri="{FF2B5EF4-FFF2-40B4-BE49-F238E27FC236}">
                  <a16:creationId xmlns:a16="http://schemas.microsoft.com/office/drawing/2014/main" id="{27C4112D-2D69-4438-9DC1-B651B8705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743"/>
              <a:ext cx="42" cy="40"/>
            </a:xfrm>
            <a:custGeom>
              <a:avLst/>
              <a:gdLst>
                <a:gd name="T0" fmla="*/ 77 w 153"/>
                <a:gd name="T1" fmla="*/ 144 h 144"/>
                <a:gd name="T2" fmla="*/ 54 w 153"/>
                <a:gd name="T3" fmla="*/ 139 h 144"/>
                <a:gd name="T4" fmla="*/ 53 w 153"/>
                <a:gd name="T5" fmla="*/ 139 h 144"/>
                <a:gd name="T6" fmla="*/ 13 w 153"/>
                <a:gd name="T7" fmla="*/ 53 h 144"/>
                <a:gd name="T8" fmla="*/ 99 w 153"/>
                <a:gd name="T9" fmla="*/ 13 h 144"/>
                <a:gd name="T10" fmla="*/ 101 w 153"/>
                <a:gd name="T11" fmla="*/ 14 h 144"/>
                <a:gd name="T12" fmla="*/ 140 w 153"/>
                <a:gd name="T13" fmla="*/ 100 h 144"/>
                <a:gd name="T14" fmla="*/ 77 w 153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4">
                  <a:moveTo>
                    <a:pt x="77" y="144"/>
                  </a:moveTo>
                  <a:cubicBezTo>
                    <a:pt x="70" y="144"/>
                    <a:pt x="62" y="142"/>
                    <a:pt x="54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18" y="126"/>
                    <a:pt x="0" y="87"/>
                    <a:pt x="13" y="53"/>
                  </a:cubicBezTo>
                  <a:cubicBezTo>
                    <a:pt x="26" y="18"/>
                    <a:pt x="65" y="0"/>
                    <a:pt x="99" y="13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36" y="26"/>
                    <a:pt x="153" y="65"/>
                    <a:pt x="140" y="100"/>
                  </a:cubicBezTo>
                  <a:cubicBezTo>
                    <a:pt x="130" y="127"/>
                    <a:pt x="105" y="144"/>
                    <a:pt x="77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474">
              <a:extLst>
                <a:ext uri="{FF2B5EF4-FFF2-40B4-BE49-F238E27FC236}">
                  <a16:creationId xmlns:a16="http://schemas.microsoft.com/office/drawing/2014/main" id="{3324C510-AA1C-4BBC-8414-5184B2963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680"/>
              <a:ext cx="57" cy="53"/>
            </a:xfrm>
            <a:custGeom>
              <a:avLst/>
              <a:gdLst>
                <a:gd name="T0" fmla="*/ 102 w 206"/>
                <a:gd name="T1" fmla="*/ 192 h 192"/>
                <a:gd name="T2" fmla="*/ 19 w 206"/>
                <a:gd name="T3" fmla="*/ 136 h 192"/>
                <a:gd name="T4" fmla="*/ 69 w 206"/>
                <a:gd name="T5" fmla="*/ 19 h 192"/>
                <a:gd name="T6" fmla="*/ 71 w 206"/>
                <a:gd name="T7" fmla="*/ 18 h 192"/>
                <a:gd name="T8" fmla="*/ 188 w 206"/>
                <a:gd name="T9" fmla="*/ 68 h 192"/>
                <a:gd name="T10" fmla="*/ 138 w 206"/>
                <a:gd name="T11" fmla="*/ 185 h 192"/>
                <a:gd name="T12" fmla="*/ 136 w 206"/>
                <a:gd name="T13" fmla="*/ 186 h 192"/>
                <a:gd name="T14" fmla="*/ 102 w 206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2">
                  <a:moveTo>
                    <a:pt x="102" y="192"/>
                  </a:moveTo>
                  <a:cubicBezTo>
                    <a:pt x="67" y="192"/>
                    <a:pt x="33" y="171"/>
                    <a:pt x="19" y="136"/>
                  </a:cubicBezTo>
                  <a:cubicBezTo>
                    <a:pt x="0" y="90"/>
                    <a:pt x="23" y="38"/>
                    <a:pt x="69" y="19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117" y="0"/>
                    <a:pt x="169" y="22"/>
                    <a:pt x="188" y="68"/>
                  </a:cubicBezTo>
                  <a:cubicBezTo>
                    <a:pt x="206" y="114"/>
                    <a:pt x="184" y="166"/>
                    <a:pt x="138" y="185"/>
                  </a:cubicBezTo>
                  <a:cubicBezTo>
                    <a:pt x="136" y="186"/>
                    <a:pt x="136" y="186"/>
                    <a:pt x="136" y="186"/>
                  </a:cubicBezTo>
                  <a:cubicBezTo>
                    <a:pt x="125" y="190"/>
                    <a:pt x="114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475">
              <a:extLst>
                <a:ext uri="{FF2B5EF4-FFF2-40B4-BE49-F238E27FC236}">
                  <a16:creationId xmlns:a16="http://schemas.microsoft.com/office/drawing/2014/main" id="{4259ACBA-1A38-45EC-8296-18ABF5D17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679"/>
              <a:ext cx="48" cy="44"/>
            </a:xfrm>
            <a:custGeom>
              <a:avLst/>
              <a:gdLst>
                <a:gd name="T0" fmla="*/ 86 w 171"/>
                <a:gd name="T1" fmla="*/ 160 h 160"/>
                <a:gd name="T2" fmla="*/ 60 w 171"/>
                <a:gd name="T3" fmla="*/ 156 h 160"/>
                <a:gd name="T4" fmla="*/ 59 w 171"/>
                <a:gd name="T5" fmla="*/ 155 h 160"/>
                <a:gd name="T6" fmla="*/ 14 w 171"/>
                <a:gd name="T7" fmla="*/ 58 h 160"/>
                <a:gd name="T8" fmla="*/ 111 w 171"/>
                <a:gd name="T9" fmla="*/ 14 h 160"/>
                <a:gd name="T10" fmla="*/ 112 w 171"/>
                <a:gd name="T11" fmla="*/ 15 h 160"/>
                <a:gd name="T12" fmla="*/ 157 w 171"/>
                <a:gd name="T13" fmla="*/ 111 h 160"/>
                <a:gd name="T14" fmla="*/ 86 w 171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160">
                  <a:moveTo>
                    <a:pt x="86" y="160"/>
                  </a:moveTo>
                  <a:cubicBezTo>
                    <a:pt x="78" y="160"/>
                    <a:pt x="69" y="159"/>
                    <a:pt x="60" y="156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20" y="141"/>
                    <a:pt x="0" y="97"/>
                    <a:pt x="14" y="58"/>
                  </a:cubicBezTo>
                  <a:cubicBezTo>
                    <a:pt x="29" y="19"/>
                    <a:pt x="72" y="0"/>
                    <a:pt x="111" y="14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51" y="29"/>
                    <a:pt x="171" y="72"/>
                    <a:pt x="157" y="111"/>
                  </a:cubicBezTo>
                  <a:cubicBezTo>
                    <a:pt x="146" y="142"/>
                    <a:pt x="117" y="160"/>
                    <a:pt x="86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476">
              <a:extLst>
                <a:ext uri="{FF2B5EF4-FFF2-40B4-BE49-F238E27FC236}">
                  <a16:creationId xmlns:a16="http://schemas.microsoft.com/office/drawing/2014/main" id="{B6A13085-3E7E-414E-9620-4A2701CCF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604"/>
              <a:ext cx="74" cy="70"/>
            </a:xfrm>
            <a:custGeom>
              <a:avLst/>
              <a:gdLst>
                <a:gd name="T0" fmla="*/ 133 w 269"/>
                <a:gd name="T1" fmla="*/ 252 h 252"/>
                <a:gd name="T2" fmla="*/ 24 w 269"/>
                <a:gd name="T3" fmla="*/ 178 h 252"/>
                <a:gd name="T4" fmla="*/ 89 w 269"/>
                <a:gd name="T5" fmla="*/ 25 h 252"/>
                <a:gd name="T6" fmla="*/ 92 w 269"/>
                <a:gd name="T7" fmla="*/ 24 h 252"/>
                <a:gd name="T8" fmla="*/ 245 w 269"/>
                <a:gd name="T9" fmla="*/ 89 h 252"/>
                <a:gd name="T10" fmla="*/ 180 w 269"/>
                <a:gd name="T11" fmla="*/ 242 h 252"/>
                <a:gd name="T12" fmla="*/ 177 w 269"/>
                <a:gd name="T13" fmla="*/ 243 h 252"/>
                <a:gd name="T14" fmla="*/ 133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3" y="252"/>
                  </a:moveTo>
                  <a:cubicBezTo>
                    <a:pt x="87" y="252"/>
                    <a:pt x="43" y="224"/>
                    <a:pt x="24" y="178"/>
                  </a:cubicBezTo>
                  <a:cubicBezTo>
                    <a:pt x="0" y="118"/>
                    <a:pt x="29" y="49"/>
                    <a:pt x="89" y="25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152" y="0"/>
                    <a:pt x="220" y="29"/>
                    <a:pt x="245" y="89"/>
                  </a:cubicBezTo>
                  <a:cubicBezTo>
                    <a:pt x="269" y="149"/>
                    <a:pt x="240" y="218"/>
                    <a:pt x="180" y="242"/>
                  </a:cubicBezTo>
                  <a:cubicBezTo>
                    <a:pt x="177" y="243"/>
                    <a:pt x="177" y="243"/>
                    <a:pt x="177" y="243"/>
                  </a:cubicBezTo>
                  <a:cubicBezTo>
                    <a:pt x="163" y="249"/>
                    <a:pt x="148" y="252"/>
                    <a:pt x="133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477">
              <a:extLst>
                <a:ext uri="{FF2B5EF4-FFF2-40B4-BE49-F238E27FC236}">
                  <a16:creationId xmlns:a16="http://schemas.microsoft.com/office/drawing/2014/main" id="{0B57B632-8914-479B-A56E-4AC80E4B6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615"/>
              <a:ext cx="52" cy="49"/>
            </a:xfrm>
            <a:custGeom>
              <a:avLst/>
              <a:gdLst>
                <a:gd name="T0" fmla="*/ 95 w 188"/>
                <a:gd name="T1" fmla="*/ 176 h 176"/>
                <a:gd name="T2" fmla="*/ 67 w 188"/>
                <a:gd name="T3" fmla="*/ 171 h 176"/>
                <a:gd name="T4" fmla="*/ 65 w 188"/>
                <a:gd name="T5" fmla="*/ 170 h 176"/>
                <a:gd name="T6" fmla="*/ 16 w 188"/>
                <a:gd name="T7" fmla="*/ 64 h 176"/>
                <a:gd name="T8" fmla="*/ 122 w 188"/>
                <a:gd name="T9" fmla="*/ 16 h 176"/>
                <a:gd name="T10" fmla="*/ 124 w 188"/>
                <a:gd name="T11" fmla="*/ 16 h 176"/>
                <a:gd name="T12" fmla="*/ 173 w 188"/>
                <a:gd name="T13" fmla="*/ 122 h 176"/>
                <a:gd name="T14" fmla="*/ 95 w 188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6">
                  <a:moveTo>
                    <a:pt x="95" y="176"/>
                  </a:moveTo>
                  <a:cubicBezTo>
                    <a:pt x="86" y="176"/>
                    <a:pt x="76" y="175"/>
                    <a:pt x="67" y="171"/>
                  </a:cubicBezTo>
                  <a:cubicBezTo>
                    <a:pt x="65" y="170"/>
                    <a:pt x="65" y="170"/>
                    <a:pt x="65" y="170"/>
                  </a:cubicBezTo>
                  <a:cubicBezTo>
                    <a:pt x="22" y="155"/>
                    <a:pt x="0" y="107"/>
                    <a:pt x="16" y="64"/>
                  </a:cubicBezTo>
                  <a:cubicBezTo>
                    <a:pt x="32" y="22"/>
                    <a:pt x="79" y="0"/>
                    <a:pt x="122" y="16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67" y="32"/>
                    <a:pt x="188" y="80"/>
                    <a:pt x="173" y="122"/>
                  </a:cubicBezTo>
                  <a:cubicBezTo>
                    <a:pt x="160" y="156"/>
                    <a:pt x="129" y="176"/>
                    <a:pt x="95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478">
              <a:extLst>
                <a:ext uri="{FF2B5EF4-FFF2-40B4-BE49-F238E27FC236}">
                  <a16:creationId xmlns:a16="http://schemas.microsoft.com/office/drawing/2014/main" id="{0675DF20-6C36-4E81-B662-E5618DEE0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610"/>
              <a:ext cx="34" cy="34"/>
            </a:xfrm>
            <a:custGeom>
              <a:avLst/>
              <a:gdLst>
                <a:gd name="T0" fmla="*/ 62 w 126"/>
                <a:gd name="T1" fmla="*/ 123 h 123"/>
                <a:gd name="T2" fmla="*/ 1 w 126"/>
                <a:gd name="T3" fmla="*/ 62 h 123"/>
                <a:gd name="T4" fmla="*/ 62 w 126"/>
                <a:gd name="T5" fmla="*/ 0 h 123"/>
                <a:gd name="T6" fmla="*/ 63 w 126"/>
                <a:gd name="T7" fmla="*/ 0 h 123"/>
                <a:gd name="T8" fmla="*/ 64 w 126"/>
                <a:gd name="T9" fmla="*/ 0 h 123"/>
                <a:gd name="T10" fmla="*/ 126 w 126"/>
                <a:gd name="T11" fmla="*/ 60 h 123"/>
                <a:gd name="T12" fmla="*/ 65 w 126"/>
                <a:gd name="T13" fmla="*/ 123 h 123"/>
                <a:gd name="T14" fmla="*/ 63 w 126"/>
                <a:gd name="T15" fmla="*/ 123 h 123"/>
                <a:gd name="T16" fmla="*/ 62 w 126"/>
                <a:gd name="T17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123">
                  <a:moveTo>
                    <a:pt x="62" y="123"/>
                  </a:moveTo>
                  <a:cubicBezTo>
                    <a:pt x="29" y="123"/>
                    <a:pt x="1" y="96"/>
                    <a:pt x="1" y="62"/>
                  </a:cubicBezTo>
                  <a:cubicBezTo>
                    <a:pt x="0" y="28"/>
                    <a:pt x="28" y="0"/>
                    <a:pt x="6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4" y="0"/>
                    <a:pt x="64" y="0"/>
                  </a:cubicBezTo>
                  <a:cubicBezTo>
                    <a:pt x="98" y="0"/>
                    <a:pt x="125" y="27"/>
                    <a:pt x="126" y="60"/>
                  </a:cubicBezTo>
                  <a:cubicBezTo>
                    <a:pt x="126" y="94"/>
                    <a:pt x="99" y="122"/>
                    <a:pt x="65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3" y="123"/>
                    <a:pt x="62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479">
              <a:extLst>
                <a:ext uri="{FF2B5EF4-FFF2-40B4-BE49-F238E27FC236}">
                  <a16:creationId xmlns:a16="http://schemas.microsoft.com/office/drawing/2014/main" id="{E56277C9-FFE8-4579-879D-8702E5CDB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603"/>
              <a:ext cx="44" cy="43"/>
            </a:xfrm>
            <a:custGeom>
              <a:avLst/>
              <a:gdLst>
                <a:gd name="T0" fmla="*/ 79 w 161"/>
                <a:gd name="T1" fmla="*/ 157 h 157"/>
                <a:gd name="T2" fmla="*/ 0 w 161"/>
                <a:gd name="T3" fmla="*/ 80 h 157"/>
                <a:gd name="T4" fmla="*/ 78 w 161"/>
                <a:gd name="T5" fmla="*/ 0 h 157"/>
                <a:gd name="T6" fmla="*/ 80 w 161"/>
                <a:gd name="T7" fmla="*/ 0 h 157"/>
                <a:gd name="T8" fmla="*/ 81 w 161"/>
                <a:gd name="T9" fmla="*/ 0 h 157"/>
                <a:gd name="T10" fmla="*/ 160 w 161"/>
                <a:gd name="T11" fmla="*/ 77 h 157"/>
                <a:gd name="T12" fmla="*/ 82 w 161"/>
                <a:gd name="T13" fmla="*/ 157 h 157"/>
                <a:gd name="T14" fmla="*/ 80 w 161"/>
                <a:gd name="T15" fmla="*/ 157 h 157"/>
                <a:gd name="T16" fmla="*/ 79 w 161"/>
                <a:gd name="T17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" h="157">
                  <a:moveTo>
                    <a:pt x="79" y="157"/>
                  </a:moveTo>
                  <a:cubicBezTo>
                    <a:pt x="36" y="157"/>
                    <a:pt x="1" y="123"/>
                    <a:pt x="0" y="80"/>
                  </a:cubicBezTo>
                  <a:cubicBezTo>
                    <a:pt x="0" y="36"/>
                    <a:pt x="35" y="0"/>
                    <a:pt x="7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1" y="0"/>
                    <a:pt x="81" y="0"/>
                  </a:cubicBezTo>
                  <a:cubicBezTo>
                    <a:pt x="124" y="0"/>
                    <a:pt x="159" y="34"/>
                    <a:pt x="160" y="77"/>
                  </a:cubicBezTo>
                  <a:cubicBezTo>
                    <a:pt x="161" y="121"/>
                    <a:pt x="126" y="157"/>
                    <a:pt x="82" y="157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80" y="157"/>
                    <a:pt x="80" y="157"/>
                    <a:pt x="79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480">
              <a:extLst>
                <a:ext uri="{FF2B5EF4-FFF2-40B4-BE49-F238E27FC236}">
                  <a16:creationId xmlns:a16="http://schemas.microsoft.com/office/drawing/2014/main" id="{37C552F1-CF1F-49AF-AAB7-C729E3F68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3062"/>
              <a:ext cx="49" cy="48"/>
            </a:xfrm>
            <a:custGeom>
              <a:avLst/>
              <a:gdLst>
                <a:gd name="T0" fmla="*/ 90 w 177"/>
                <a:gd name="T1" fmla="*/ 173 h 173"/>
                <a:gd name="T2" fmla="*/ 88 w 177"/>
                <a:gd name="T3" fmla="*/ 173 h 173"/>
                <a:gd name="T4" fmla="*/ 86 w 177"/>
                <a:gd name="T5" fmla="*/ 173 h 173"/>
                <a:gd name="T6" fmla="*/ 1 w 177"/>
                <a:gd name="T7" fmla="*/ 85 h 173"/>
                <a:gd name="T8" fmla="*/ 88 w 177"/>
                <a:gd name="T9" fmla="*/ 0 h 173"/>
                <a:gd name="T10" fmla="*/ 89 w 177"/>
                <a:gd name="T11" fmla="*/ 0 h 173"/>
                <a:gd name="T12" fmla="*/ 91 w 177"/>
                <a:gd name="T13" fmla="*/ 0 h 173"/>
                <a:gd name="T14" fmla="*/ 177 w 177"/>
                <a:gd name="T15" fmla="*/ 88 h 173"/>
                <a:gd name="T16" fmla="*/ 90 w 177"/>
                <a:gd name="T17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7" h="173">
                  <a:moveTo>
                    <a:pt x="90" y="173"/>
                  </a:moveTo>
                  <a:cubicBezTo>
                    <a:pt x="89" y="173"/>
                    <a:pt x="89" y="173"/>
                    <a:pt x="88" y="173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39" y="172"/>
                    <a:pt x="0" y="133"/>
                    <a:pt x="1" y="85"/>
                  </a:cubicBezTo>
                  <a:cubicBezTo>
                    <a:pt x="2" y="38"/>
                    <a:pt x="41" y="0"/>
                    <a:pt x="88" y="0"/>
                  </a:cubicBezTo>
                  <a:cubicBezTo>
                    <a:pt x="88" y="0"/>
                    <a:pt x="89" y="0"/>
                    <a:pt x="89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139" y="0"/>
                    <a:pt x="177" y="40"/>
                    <a:pt x="177" y="88"/>
                  </a:cubicBezTo>
                  <a:cubicBezTo>
                    <a:pt x="176" y="135"/>
                    <a:pt x="137" y="173"/>
                    <a:pt x="90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481">
              <a:extLst>
                <a:ext uri="{FF2B5EF4-FFF2-40B4-BE49-F238E27FC236}">
                  <a16:creationId xmlns:a16="http://schemas.microsoft.com/office/drawing/2014/main" id="{4DE2C98E-705D-4EEE-B7D1-1FBAF84E5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3048"/>
              <a:ext cx="72" cy="70"/>
            </a:xfrm>
            <a:custGeom>
              <a:avLst/>
              <a:gdLst>
                <a:gd name="T0" fmla="*/ 132 w 260"/>
                <a:gd name="T1" fmla="*/ 255 h 255"/>
                <a:gd name="T2" fmla="*/ 130 w 260"/>
                <a:gd name="T3" fmla="*/ 255 h 255"/>
                <a:gd name="T4" fmla="*/ 127 w 260"/>
                <a:gd name="T5" fmla="*/ 255 h 255"/>
                <a:gd name="T6" fmla="*/ 1 w 260"/>
                <a:gd name="T7" fmla="*/ 126 h 255"/>
                <a:gd name="T8" fmla="*/ 129 w 260"/>
                <a:gd name="T9" fmla="*/ 0 h 255"/>
                <a:gd name="T10" fmla="*/ 131 w 260"/>
                <a:gd name="T11" fmla="*/ 0 h 255"/>
                <a:gd name="T12" fmla="*/ 134 w 260"/>
                <a:gd name="T13" fmla="*/ 0 h 255"/>
                <a:gd name="T14" fmla="*/ 259 w 260"/>
                <a:gd name="T15" fmla="*/ 130 h 255"/>
                <a:gd name="T16" fmla="*/ 132 w 260"/>
                <a:gd name="T17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55">
                  <a:moveTo>
                    <a:pt x="132" y="255"/>
                  </a:moveTo>
                  <a:cubicBezTo>
                    <a:pt x="131" y="255"/>
                    <a:pt x="130" y="255"/>
                    <a:pt x="130" y="255"/>
                  </a:cubicBezTo>
                  <a:cubicBezTo>
                    <a:pt x="127" y="255"/>
                    <a:pt x="127" y="255"/>
                    <a:pt x="127" y="255"/>
                  </a:cubicBezTo>
                  <a:cubicBezTo>
                    <a:pt x="56" y="254"/>
                    <a:pt x="0" y="196"/>
                    <a:pt x="1" y="126"/>
                  </a:cubicBezTo>
                  <a:cubicBezTo>
                    <a:pt x="2" y="56"/>
                    <a:pt x="59" y="0"/>
                    <a:pt x="129" y="0"/>
                  </a:cubicBezTo>
                  <a:cubicBezTo>
                    <a:pt x="129" y="0"/>
                    <a:pt x="130" y="0"/>
                    <a:pt x="131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204" y="1"/>
                    <a:pt x="260" y="59"/>
                    <a:pt x="259" y="130"/>
                  </a:cubicBezTo>
                  <a:cubicBezTo>
                    <a:pt x="258" y="200"/>
                    <a:pt x="201" y="255"/>
                    <a:pt x="132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482">
              <a:extLst>
                <a:ext uri="{FF2B5EF4-FFF2-40B4-BE49-F238E27FC236}">
                  <a16:creationId xmlns:a16="http://schemas.microsoft.com/office/drawing/2014/main" id="{006D77C7-CFB1-4218-BA7C-9210E01A0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3051"/>
              <a:ext cx="58" cy="54"/>
            </a:xfrm>
            <a:custGeom>
              <a:avLst/>
              <a:gdLst>
                <a:gd name="T0" fmla="*/ 105 w 209"/>
                <a:gd name="T1" fmla="*/ 194 h 194"/>
                <a:gd name="T2" fmla="*/ 71 w 209"/>
                <a:gd name="T3" fmla="*/ 188 h 194"/>
                <a:gd name="T4" fmla="*/ 69 w 209"/>
                <a:gd name="T5" fmla="*/ 187 h 194"/>
                <a:gd name="T6" fmla="*/ 19 w 209"/>
                <a:gd name="T7" fmla="*/ 68 h 194"/>
                <a:gd name="T8" fmla="*/ 138 w 209"/>
                <a:gd name="T9" fmla="*/ 18 h 194"/>
                <a:gd name="T10" fmla="*/ 140 w 209"/>
                <a:gd name="T11" fmla="*/ 19 h 194"/>
                <a:gd name="T12" fmla="*/ 190 w 209"/>
                <a:gd name="T13" fmla="*/ 138 h 194"/>
                <a:gd name="T14" fmla="*/ 105 w 209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4">
                  <a:moveTo>
                    <a:pt x="105" y="194"/>
                  </a:moveTo>
                  <a:cubicBezTo>
                    <a:pt x="94" y="194"/>
                    <a:pt x="83" y="192"/>
                    <a:pt x="71" y="188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23" y="168"/>
                    <a:pt x="0" y="115"/>
                    <a:pt x="19" y="68"/>
                  </a:cubicBezTo>
                  <a:cubicBezTo>
                    <a:pt x="38" y="22"/>
                    <a:pt x="91" y="0"/>
                    <a:pt x="138" y="18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86" y="38"/>
                    <a:pt x="209" y="91"/>
                    <a:pt x="190" y="138"/>
                  </a:cubicBezTo>
                  <a:cubicBezTo>
                    <a:pt x="175" y="173"/>
                    <a:pt x="141" y="194"/>
                    <a:pt x="105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483">
              <a:extLst>
                <a:ext uri="{FF2B5EF4-FFF2-40B4-BE49-F238E27FC236}">
                  <a16:creationId xmlns:a16="http://schemas.microsoft.com/office/drawing/2014/main" id="{44F50C89-EC64-4157-924D-3989034A4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3033"/>
              <a:ext cx="48" cy="45"/>
            </a:xfrm>
            <a:custGeom>
              <a:avLst/>
              <a:gdLst>
                <a:gd name="T0" fmla="*/ 86 w 174"/>
                <a:gd name="T1" fmla="*/ 163 h 163"/>
                <a:gd name="T2" fmla="*/ 14 w 174"/>
                <a:gd name="T3" fmla="*/ 113 h 163"/>
                <a:gd name="T4" fmla="*/ 60 w 174"/>
                <a:gd name="T5" fmla="*/ 15 h 163"/>
                <a:gd name="T6" fmla="*/ 61 w 174"/>
                <a:gd name="T7" fmla="*/ 14 h 163"/>
                <a:gd name="T8" fmla="*/ 159 w 174"/>
                <a:gd name="T9" fmla="*/ 59 h 163"/>
                <a:gd name="T10" fmla="*/ 114 w 174"/>
                <a:gd name="T11" fmla="*/ 157 h 163"/>
                <a:gd name="T12" fmla="*/ 112 w 174"/>
                <a:gd name="T13" fmla="*/ 158 h 163"/>
                <a:gd name="T14" fmla="*/ 86 w 174"/>
                <a:gd name="T15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63">
                  <a:moveTo>
                    <a:pt x="86" y="163"/>
                  </a:moveTo>
                  <a:cubicBezTo>
                    <a:pt x="55" y="163"/>
                    <a:pt x="26" y="144"/>
                    <a:pt x="14" y="113"/>
                  </a:cubicBezTo>
                  <a:cubicBezTo>
                    <a:pt x="0" y="73"/>
                    <a:pt x="20" y="29"/>
                    <a:pt x="60" y="15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101" y="0"/>
                    <a:pt x="145" y="20"/>
                    <a:pt x="159" y="59"/>
                  </a:cubicBezTo>
                  <a:cubicBezTo>
                    <a:pt x="174" y="99"/>
                    <a:pt x="154" y="143"/>
                    <a:pt x="114" y="157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04" y="161"/>
                    <a:pt x="95" y="163"/>
                    <a:pt x="86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484">
              <a:extLst>
                <a:ext uri="{FF2B5EF4-FFF2-40B4-BE49-F238E27FC236}">
                  <a16:creationId xmlns:a16="http://schemas.microsoft.com/office/drawing/2014/main" id="{9F35E1BB-434D-46EA-A332-F537522C5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973"/>
              <a:ext cx="73" cy="69"/>
            </a:xfrm>
            <a:custGeom>
              <a:avLst/>
              <a:gdLst>
                <a:gd name="T0" fmla="*/ 133 w 265"/>
                <a:gd name="T1" fmla="*/ 248 h 248"/>
                <a:gd name="T2" fmla="*/ 90 w 265"/>
                <a:gd name="T3" fmla="*/ 239 h 248"/>
                <a:gd name="T4" fmla="*/ 87 w 265"/>
                <a:gd name="T5" fmla="*/ 238 h 248"/>
                <a:gd name="T6" fmla="*/ 24 w 265"/>
                <a:gd name="T7" fmla="*/ 88 h 248"/>
                <a:gd name="T8" fmla="*/ 175 w 265"/>
                <a:gd name="T9" fmla="*/ 24 h 248"/>
                <a:gd name="T10" fmla="*/ 177 w 265"/>
                <a:gd name="T11" fmla="*/ 25 h 248"/>
                <a:gd name="T12" fmla="*/ 241 w 265"/>
                <a:gd name="T13" fmla="*/ 176 h 248"/>
                <a:gd name="T14" fmla="*/ 133 w 265"/>
                <a:gd name="T15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8">
                  <a:moveTo>
                    <a:pt x="133" y="248"/>
                  </a:moveTo>
                  <a:cubicBezTo>
                    <a:pt x="119" y="248"/>
                    <a:pt x="104" y="245"/>
                    <a:pt x="90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28" y="214"/>
                    <a:pt x="0" y="147"/>
                    <a:pt x="24" y="88"/>
                  </a:cubicBezTo>
                  <a:cubicBezTo>
                    <a:pt x="48" y="28"/>
                    <a:pt x="115" y="0"/>
                    <a:pt x="175" y="24"/>
                  </a:cubicBezTo>
                  <a:cubicBezTo>
                    <a:pt x="177" y="25"/>
                    <a:pt x="177" y="25"/>
                    <a:pt x="177" y="25"/>
                  </a:cubicBezTo>
                  <a:cubicBezTo>
                    <a:pt x="236" y="49"/>
                    <a:pt x="265" y="116"/>
                    <a:pt x="241" y="176"/>
                  </a:cubicBezTo>
                  <a:cubicBezTo>
                    <a:pt x="222" y="221"/>
                    <a:pt x="179" y="248"/>
                    <a:pt x="133" y="2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485">
              <a:extLst>
                <a:ext uri="{FF2B5EF4-FFF2-40B4-BE49-F238E27FC236}">
                  <a16:creationId xmlns:a16="http://schemas.microsoft.com/office/drawing/2014/main" id="{A3A0F8B5-F532-4DE9-B1CE-E913AC8C4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964"/>
              <a:ext cx="56" cy="53"/>
            </a:xfrm>
            <a:custGeom>
              <a:avLst/>
              <a:gdLst>
                <a:gd name="T0" fmla="*/ 101 w 204"/>
                <a:gd name="T1" fmla="*/ 191 h 191"/>
                <a:gd name="T2" fmla="*/ 17 w 204"/>
                <a:gd name="T3" fmla="*/ 133 h 191"/>
                <a:gd name="T4" fmla="*/ 70 w 204"/>
                <a:gd name="T5" fmla="*/ 18 h 191"/>
                <a:gd name="T6" fmla="*/ 72 w 204"/>
                <a:gd name="T7" fmla="*/ 17 h 191"/>
                <a:gd name="T8" fmla="*/ 186 w 204"/>
                <a:gd name="T9" fmla="*/ 70 h 191"/>
                <a:gd name="T10" fmla="*/ 134 w 204"/>
                <a:gd name="T11" fmla="*/ 185 h 191"/>
                <a:gd name="T12" fmla="*/ 132 w 204"/>
                <a:gd name="T13" fmla="*/ 185 h 191"/>
                <a:gd name="T14" fmla="*/ 101 w 204"/>
                <a:gd name="T15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1">
                  <a:moveTo>
                    <a:pt x="101" y="191"/>
                  </a:moveTo>
                  <a:cubicBezTo>
                    <a:pt x="65" y="191"/>
                    <a:pt x="30" y="168"/>
                    <a:pt x="17" y="133"/>
                  </a:cubicBezTo>
                  <a:cubicBezTo>
                    <a:pt x="0" y="86"/>
                    <a:pt x="24" y="35"/>
                    <a:pt x="70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118" y="0"/>
                    <a:pt x="169" y="24"/>
                    <a:pt x="186" y="70"/>
                  </a:cubicBezTo>
                  <a:cubicBezTo>
                    <a:pt x="204" y="116"/>
                    <a:pt x="180" y="167"/>
                    <a:pt x="134" y="185"/>
                  </a:cubicBezTo>
                  <a:cubicBezTo>
                    <a:pt x="132" y="185"/>
                    <a:pt x="132" y="185"/>
                    <a:pt x="132" y="185"/>
                  </a:cubicBezTo>
                  <a:cubicBezTo>
                    <a:pt x="122" y="189"/>
                    <a:pt x="111" y="191"/>
                    <a:pt x="101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486">
              <a:extLst>
                <a:ext uri="{FF2B5EF4-FFF2-40B4-BE49-F238E27FC236}">
                  <a16:creationId xmlns:a16="http://schemas.microsoft.com/office/drawing/2014/main" id="{680622DF-A9E9-465D-AA15-7BC6352C2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911"/>
              <a:ext cx="58" cy="54"/>
            </a:xfrm>
            <a:custGeom>
              <a:avLst/>
              <a:gdLst>
                <a:gd name="T0" fmla="*/ 106 w 210"/>
                <a:gd name="T1" fmla="*/ 197 h 197"/>
                <a:gd name="T2" fmla="*/ 71 w 210"/>
                <a:gd name="T3" fmla="*/ 190 h 197"/>
                <a:gd name="T4" fmla="*/ 69 w 210"/>
                <a:gd name="T5" fmla="*/ 190 h 197"/>
                <a:gd name="T6" fmla="*/ 19 w 210"/>
                <a:gd name="T7" fmla="*/ 70 h 197"/>
                <a:gd name="T8" fmla="*/ 138 w 210"/>
                <a:gd name="T9" fmla="*/ 20 h 197"/>
                <a:gd name="T10" fmla="*/ 140 w 210"/>
                <a:gd name="T11" fmla="*/ 20 h 197"/>
                <a:gd name="T12" fmla="*/ 191 w 210"/>
                <a:gd name="T13" fmla="*/ 140 h 197"/>
                <a:gd name="T14" fmla="*/ 106 w 210"/>
                <a:gd name="T15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7">
                  <a:moveTo>
                    <a:pt x="106" y="197"/>
                  </a:moveTo>
                  <a:cubicBezTo>
                    <a:pt x="94" y="197"/>
                    <a:pt x="83" y="195"/>
                    <a:pt x="71" y="190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22" y="171"/>
                    <a:pt x="0" y="117"/>
                    <a:pt x="19" y="70"/>
                  </a:cubicBezTo>
                  <a:cubicBezTo>
                    <a:pt x="38" y="23"/>
                    <a:pt x="91" y="0"/>
                    <a:pt x="138" y="20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87" y="39"/>
                    <a:pt x="210" y="93"/>
                    <a:pt x="191" y="140"/>
                  </a:cubicBezTo>
                  <a:cubicBezTo>
                    <a:pt x="176" y="176"/>
                    <a:pt x="142" y="197"/>
                    <a:pt x="106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487">
              <a:extLst>
                <a:ext uri="{FF2B5EF4-FFF2-40B4-BE49-F238E27FC236}">
                  <a16:creationId xmlns:a16="http://schemas.microsoft.com/office/drawing/2014/main" id="{824D8F24-C9A5-4B45-80C5-09629B672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897"/>
              <a:ext cx="61" cy="57"/>
            </a:xfrm>
            <a:custGeom>
              <a:avLst/>
              <a:gdLst>
                <a:gd name="T0" fmla="*/ 109 w 220"/>
                <a:gd name="T1" fmla="*/ 206 h 206"/>
                <a:gd name="T2" fmla="*/ 18 w 220"/>
                <a:gd name="T3" fmla="*/ 143 h 206"/>
                <a:gd name="T4" fmla="*/ 75 w 220"/>
                <a:gd name="T5" fmla="*/ 19 h 206"/>
                <a:gd name="T6" fmla="*/ 77 w 220"/>
                <a:gd name="T7" fmla="*/ 18 h 206"/>
                <a:gd name="T8" fmla="*/ 201 w 220"/>
                <a:gd name="T9" fmla="*/ 76 h 206"/>
                <a:gd name="T10" fmla="*/ 144 w 220"/>
                <a:gd name="T11" fmla="*/ 199 h 206"/>
                <a:gd name="T12" fmla="*/ 142 w 220"/>
                <a:gd name="T13" fmla="*/ 200 h 206"/>
                <a:gd name="T14" fmla="*/ 109 w 220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0" h="206">
                  <a:moveTo>
                    <a:pt x="109" y="206"/>
                  </a:moveTo>
                  <a:cubicBezTo>
                    <a:pt x="69" y="206"/>
                    <a:pt x="33" y="182"/>
                    <a:pt x="18" y="143"/>
                  </a:cubicBezTo>
                  <a:cubicBezTo>
                    <a:pt x="0" y="93"/>
                    <a:pt x="25" y="38"/>
                    <a:pt x="75" y="19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127" y="0"/>
                    <a:pt x="183" y="25"/>
                    <a:pt x="201" y="76"/>
                  </a:cubicBezTo>
                  <a:cubicBezTo>
                    <a:pt x="220" y="125"/>
                    <a:pt x="194" y="181"/>
                    <a:pt x="144" y="19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31" y="204"/>
                    <a:pt x="120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488">
              <a:extLst>
                <a:ext uri="{FF2B5EF4-FFF2-40B4-BE49-F238E27FC236}">
                  <a16:creationId xmlns:a16="http://schemas.microsoft.com/office/drawing/2014/main" id="{280111C5-8993-4DD3-B40E-BC4C499A0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814"/>
              <a:ext cx="56" cy="54"/>
            </a:xfrm>
            <a:custGeom>
              <a:avLst/>
              <a:gdLst>
                <a:gd name="T0" fmla="*/ 102 w 204"/>
                <a:gd name="T1" fmla="*/ 194 h 194"/>
                <a:gd name="T2" fmla="*/ 40 w 204"/>
                <a:gd name="T3" fmla="*/ 169 h 194"/>
                <a:gd name="T4" fmla="*/ 38 w 204"/>
                <a:gd name="T5" fmla="*/ 168 h 194"/>
                <a:gd name="T6" fmla="*/ 34 w 204"/>
                <a:gd name="T7" fmla="*/ 39 h 194"/>
                <a:gd name="T8" fmla="*/ 163 w 204"/>
                <a:gd name="T9" fmla="*/ 35 h 194"/>
                <a:gd name="T10" fmla="*/ 165 w 204"/>
                <a:gd name="T11" fmla="*/ 36 h 194"/>
                <a:gd name="T12" fmla="*/ 169 w 204"/>
                <a:gd name="T13" fmla="*/ 165 h 194"/>
                <a:gd name="T14" fmla="*/ 102 w 204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4">
                  <a:moveTo>
                    <a:pt x="102" y="194"/>
                  </a:moveTo>
                  <a:cubicBezTo>
                    <a:pt x="80" y="194"/>
                    <a:pt x="58" y="186"/>
                    <a:pt x="40" y="169"/>
                  </a:cubicBezTo>
                  <a:cubicBezTo>
                    <a:pt x="38" y="168"/>
                    <a:pt x="38" y="168"/>
                    <a:pt x="38" y="168"/>
                  </a:cubicBezTo>
                  <a:cubicBezTo>
                    <a:pt x="2" y="133"/>
                    <a:pt x="0" y="75"/>
                    <a:pt x="34" y="39"/>
                  </a:cubicBezTo>
                  <a:cubicBezTo>
                    <a:pt x="69" y="2"/>
                    <a:pt x="127" y="0"/>
                    <a:pt x="163" y="35"/>
                  </a:cubicBezTo>
                  <a:cubicBezTo>
                    <a:pt x="165" y="36"/>
                    <a:pt x="165" y="36"/>
                    <a:pt x="165" y="36"/>
                  </a:cubicBezTo>
                  <a:cubicBezTo>
                    <a:pt x="202" y="71"/>
                    <a:pt x="204" y="128"/>
                    <a:pt x="169" y="165"/>
                  </a:cubicBezTo>
                  <a:cubicBezTo>
                    <a:pt x="151" y="184"/>
                    <a:pt x="127" y="194"/>
                    <a:pt x="102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489">
              <a:extLst>
                <a:ext uri="{FF2B5EF4-FFF2-40B4-BE49-F238E27FC236}">
                  <a16:creationId xmlns:a16="http://schemas.microsoft.com/office/drawing/2014/main" id="{26E01659-B3E6-4314-BDA5-49E1D4305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771"/>
              <a:ext cx="73" cy="69"/>
            </a:xfrm>
            <a:custGeom>
              <a:avLst/>
              <a:gdLst>
                <a:gd name="T0" fmla="*/ 132 w 266"/>
                <a:gd name="T1" fmla="*/ 251 h 251"/>
                <a:gd name="T2" fmla="*/ 43 w 266"/>
                <a:gd name="T3" fmla="*/ 211 h 251"/>
                <a:gd name="T4" fmla="*/ 54 w 266"/>
                <a:gd name="T5" fmla="*/ 45 h 251"/>
                <a:gd name="T6" fmla="*/ 56 w 266"/>
                <a:gd name="T7" fmla="*/ 43 h 251"/>
                <a:gd name="T8" fmla="*/ 223 w 266"/>
                <a:gd name="T9" fmla="*/ 53 h 251"/>
                <a:gd name="T10" fmla="*/ 212 w 266"/>
                <a:gd name="T11" fmla="*/ 220 h 251"/>
                <a:gd name="T12" fmla="*/ 210 w 266"/>
                <a:gd name="T13" fmla="*/ 222 h 251"/>
                <a:gd name="T14" fmla="*/ 132 w 266"/>
                <a:gd name="T15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1">
                  <a:moveTo>
                    <a:pt x="132" y="251"/>
                  </a:moveTo>
                  <a:cubicBezTo>
                    <a:pt x="99" y="251"/>
                    <a:pt x="67" y="238"/>
                    <a:pt x="43" y="211"/>
                  </a:cubicBezTo>
                  <a:cubicBezTo>
                    <a:pt x="0" y="162"/>
                    <a:pt x="5" y="88"/>
                    <a:pt x="54" y="45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105" y="0"/>
                    <a:pt x="179" y="4"/>
                    <a:pt x="223" y="53"/>
                  </a:cubicBezTo>
                  <a:cubicBezTo>
                    <a:pt x="266" y="102"/>
                    <a:pt x="261" y="177"/>
                    <a:pt x="212" y="220"/>
                  </a:cubicBezTo>
                  <a:cubicBezTo>
                    <a:pt x="210" y="222"/>
                    <a:pt x="210" y="222"/>
                    <a:pt x="210" y="222"/>
                  </a:cubicBezTo>
                  <a:cubicBezTo>
                    <a:pt x="188" y="242"/>
                    <a:pt x="160" y="251"/>
                    <a:pt x="132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490">
              <a:extLst>
                <a:ext uri="{FF2B5EF4-FFF2-40B4-BE49-F238E27FC236}">
                  <a16:creationId xmlns:a16="http://schemas.microsoft.com/office/drawing/2014/main" id="{F263CBDD-10FA-4517-9146-AB562FA51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683"/>
              <a:ext cx="64" cy="60"/>
            </a:xfrm>
            <a:custGeom>
              <a:avLst/>
              <a:gdLst>
                <a:gd name="T0" fmla="*/ 116 w 231"/>
                <a:gd name="T1" fmla="*/ 220 h 220"/>
                <a:gd name="T2" fmla="*/ 45 w 231"/>
                <a:gd name="T3" fmla="*/ 192 h 220"/>
                <a:gd name="T4" fmla="*/ 43 w 231"/>
                <a:gd name="T5" fmla="*/ 190 h 220"/>
                <a:gd name="T6" fmla="*/ 39 w 231"/>
                <a:gd name="T7" fmla="*/ 44 h 220"/>
                <a:gd name="T8" fmla="*/ 185 w 231"/>
                <a:gd name="T9" fmla="*/ 39 h 220"/>
                <a:gd name="T10" fmla="*/ 187 w 231"/>
                <a:gd name="T11" fmla="*/ 41 h 220"/>
                <a:gd name="T12" fmla="*/ 192 w 231"/>
                <a:gd name="T13" fmla="*/ 187 h 220"/>
                <a:gd name="T14" fmla="*/ 116 w 231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20">
                  <a:moveTo>
                    <a:pt x="116" y="220"/>
                  </a:moveTo>
                  <a:cubicBezTo>
                    <a:pt x="91" y="220"/>
                    <a:pt x="65" y="211"/>
                    <a:pt x="45" y="192"/>
                  </a:cubicBezTo>
                  <a:cubicBezTo>
                    <a:pt x="43" y="190"/>
                    <a:pt x="43" y="190"/>
                    <a:pt x="43" y="190"/>
                  </a:cubicBezTo>
                  <a:cubicBezTo>
                    <a:pt x="2" y="151"/>
                    <a:pt x="0" y="86"/>
                    <a:pt x="39" y="44"/>
                  </a:cubicBezTo>
                  <a:cubicBezTo>
                    <a:pt x="78" y="2"/>
                    <a:pt x="144" y="0"/>
                    <a:pt x="185" y="39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229" y="80"/>
                    <a:pt x="231" y="146"/>
                    <a:pt x="192" y="187"/>
                  </a:cubicBezTo>
                  <a:cubicBezTo>
                    <a:pt x="171" y="209"/>
                    <a:pt x="144" y="220"/>
                    <a:pt x="116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491">
              <a:extLst>
                <a:ext uri="{FF2B5EF4-FFF2-40B4-BE49-F238E27FC236}">
                  <a16:creationId xmlns:a16="http://schemas.microsoft.com/office/drawing/2014/main" id="{6A90C214-8112-4D61-9511-B97E2282A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657"/>
              <a:ext cx="54" cy="52"/>
            </a:xfrm>
            <a:custGeom>
              <a:avLst/>
              <a:gdLst>
                <a:gd name="T0" fmla="*/ 98 w 197"/>
                <a:gd name="T1" fmla="*/ 187 h 187"/>
                <a:gd name="T2" fmla="*/ 32 w 197"/>
                <a:gd name="T3" fmla="*/ 157 h 187"/>
                <a:gd name="T4" fmla="*/ 40 w 197"/>
                <a:gd name="T5" fmla="*/ 33 h 187"/>
                <a:gd name="T6" fmla="*/ 41 w 197"/>
                <a:gd name="T7" fmla="*/ 32 h 187"/>
                <a:gd name="T8" fmla="*/ 165 w 197"/>
                <a:gd name="T9" fmla="*/ 40 h 187"/>
                <a:gd name="T10" fmla="*/ 158 w 197"/>
                <a:gd name="T11" fmla="*/ 164 h 187"/>
                <a:gd name="T12" fmla="*/ 156 w 197"/>
                <a:gd name="T13" fmla="*/ 165 h 187"/>
                <a:gd name="T14" fmla="*/ 98 w 197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87">
                  <a:moveTo>
                    <a:pt x="98" y="187"/>
                  </a:moveTo>
                  <a:cubicBezTo>
                    <a:pt x="74" y="187"/>
                    <a:pt x="50" y="177"/>
                    <a:pt x="32" y="157"/>
                  </a:cubicBezTo>
                  <a:cubicBezTo>
                    <a:pt x="0" y="121"/>
                    <a:pt x="4" y="65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78" y="0"/>
                    <a:pt x="133" y="3"/>
                    <a:pt x="165" y="40"/>
                  </a:cubicBezTo>
                  <a:cubicBezTo>
                    <a:pt x="197" y="76"/>
                    <a:pt x="194" y="132"/>
                    <a:pt x="158" y="164"/>
                  </a:cubicBezTo>
                  <a:cubicBezTo>
                    <a:pt x="156" y="165"/>
                    <a:pt x="156" y="165"/>
                    <a:pt x="156" y="165"/>
                  </a:cubicBezTo>
                  <a:cubicBezTo>
                    <a:pt x="139" y="180"/>
                    <a:pt x="119" y="187"/>
                    <a:pt x="98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492">
              <a:extLst>
                <a:ext uri="{FF2B5EF4-FFF2-40B4-BE49-F238E27FC236}">
                  <a16:creationId xmlns:a16="http://schemas.microsoft.com/office/drawing/2014/main" id="{270C9F0F-3711-48F1-8B32-0B0441F71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550"/>
              <a:ext cx="73" cy="70"/>
            </a:xfrm>
            <a:custGeom>
              <a:avLst/>
              <a:gdLst>
                <a:gd name="T0" fmla="*/ 133 w 263"/>
                <a:gd name="T1" fmla="*/ 250 h 250"/>
                <a:gd name="T2" fmla="*/ 52 w 263"/>
                <a:gd name="T3" fmla="*/ 218 h 250"/>
                <a:gd name="T4" fmla="*/ 50 w 263"/>
                <a:gd name="T5" fmla="*/ 216 h 250"/>
                <a:gd name="T6" fmla="*/ 45 w 263"/>
                <a:gd name="T7" fmla="*/ 50 h 250"/>
                <a:gd name="T8" fmla="*/ 211 w 263"/>
                <a:gd name="T9" fmla="*/ 45 h 250"/>
                <a:gd name="T10" fmla="*/ 213 w 263"/>
                <a:gd name="T11" fmla="*/ 47 h 250"/>
                <a:gd name="T12" fmla="*/ 218 w 263"/>
                <a:gd name="T13" fmla="*/ 213 h 250"/>
                <a:gd name="T14" fmla="*/ 133 w 263"/>
                <a:gd name="T15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0">
                  <a:moveTo>
                    <a:pt x="133" y="250"/>
                  </a:moveTo>
                  <a:cubicBezTo>
                    <a:pt x="104" y="250"/>
                    <a:pt x="75" y="239"/>
                    <a:pt x="52" y="218"/>
                  </a:cubicBezTo>
                  <a:cubicBezTo>
                    <a:pt x="50" y="216"/>
                    <a:pt x="50" y="216"/>
                    <a:pt x="50" y="216"/>
                  </a:cubicBezTo>
                  <a:cubicBezTo>
                    <a:pt x="3" y="172"/>
                    <a:pt x="0" y="97"/>
                    <a:pt x="45" y="50"/>
                  </a:cubicBezTo>
                  <a:cubicBezTo>
                    <a:pt x="89" y="2"/>
                    <a:pt x="164" y="0"/>
                    <a:pt x="211" y="45"/>
                  </a:cubicBezTo>
                  <a:cubicBezTo>
                    <a:pt x="213" y="47"/>
                    <a:pt x="213" y="47"/>
                    <a:pt x="213" y="47"/>
                  </a:cubicBezTo>
                  <a:cubicBezTo>
                    <a:pt x="261" y="91"/>
                    <a:pt x="263" y="166"/>
                    <a:pt x="218" y="213"/>
                  </a:cubicBezTo>
                  <a:cubicBezTo>
                    <a:pt x="195" y="238"/>
                    <a:pt x="164" y="250"/>
                    <a:pt x="133" y="2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493">
              <a:extLst>
                <a:ext uri="{FF2B5EF4-FFF2-40B4-BE49-F238E27FC236}">
                  <a16:creationId xmlns:a16="http://schemas.microsoft.com/office/drawing/2014/main" id="{4366FE77-1B05-4520-BD7D-BB010EC8F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517"/>
              <a:ext cx="52" cy="49"/>
            </a:xfrm>
            <a:custGeom>
              <a:avLst/>
              <a:gdLst>
                <a:gd name="T0" fmla="*/ 94 w 188"/>
                <a:gd name="T1" fmla="*/ 178 h 178"/>
                <a:gd name="T2" fmla="*/ 56 w 188"/>
                <a:gd name="T3" fmla="*/ 169 h 178"/>
                <a:gd name="T4" fmla="*/ 21 w 188"/>
                <a:gd name="T5" fmla="*/ 58 h 178"/>
                <a:gd name="T6" fmla="*/ 22 w 188"/>
                <a:gd name="T7" fmla="*/ 56 h 178"/>
                <a:gd name="T8" fmla="*/ 132 w 188"/>
                <a:gd name="T9" fmla="*/ 21 h 178"/>
                <a:gd name="T10" fmla="*/ 168 w 188"/>
                <a:gd name="T11" fmla="*/ 132 h 178"/>
                <a:gd name="T12" fmla="*/ 167 w 188"/>
                <a:gd name="T13" fmla="*/ 134 h 178"/>
                <a:gd name="T14" fmla="*/ 94 w 188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8">
                  <a:moveTo>
                    <a:pt x="94" y="178"/>
                  </a:moveTo>
                  <a:cubicBezTo>
                    <a:pt x="81" y="178"/>
                    <a:pt x="68" y="175"/>
                    <a:pt x="56" y="169"/>
                  </a:cubicBezTo>
                  <a:cubicBezTo>
                    <a:pt x="16" y="148"/>
                    <a:pt x="0" y="98"/>
                    <a:pt x="21" y="58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42" y="16"/>
                    <a:pt x="92" y="0"/>
                    <a:pt x="132" y="21"/>
                  </a:cubicBezTo>
                  <a:cubicBezTo>
                    <a:pt x="173" y="42"/>
                    <a:pt x="188" y="92"/>
                    <a:pt x="168" y="132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152" y="162"/>
                    <a:pt x="123" y="178"/>
                    <a:pt x="94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494">
              <a:extLst>
                <a:ext uri="{FF2B5EF4-FFF2-40B4-BE49-F238E27FC236}">
                  <a16:creationId xmlns:a16="http://schemas.microsoft.com/office/drawing/2014/main" id="{DC657604-731E-4B6E-BE47-D13CEB4B2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392"/>
              <a:ext cx="58" cy="54"/>
            </a:xfrm>
            <a:custGeom>
              <a:avLst/>
              <a:gdLst>
                <a:gd name="T0" fmla="*/ 104 w 208"/>
                <a:gd name="T1" fmla="*/ 196 h 196"/>
                <a:gd name="T2" fmla="*/ 22 w 208"/>
                <a:gd name="T3" fmla="*/ 144 h 196"/>
                <a:gd name="T4" fmla="*/ 22 w 208"/>
                <a:gd name="T5" fmla="*/ 142 h 196"/>
                <a:gd name="T6" fmla="*/ 64 w 208"/>
                <a:gd name="T7" fmla="*/ 21 h 196"/>
                <a:gd name="T8" fmla="*/ 185 w 208"/>
                <a:gd name="T9" fmla="*/ 64 h 196"/>
                <a:gd name="T10" fmla="*/ 186 w 208"/>
                <a:gd name="T11" fmla="*/ 66 h 196"/>
                <a:gd name="T12" fmla="*/ 143 w 208"/>
                <a:gd name="T13" fmla="*/ 187 h 196"/>
                <a:gd name="T14" fmla="*/ 104 w 208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6">
                  <a:moveTo>
                    <a:pt x="104" y="196"/>
                  </a:moveTo>
                  <a:cubicBezTo>
                    <a:pt x="71" y="196"/>
                    <a:pt x="38" y="177"/>
                    <a:pt x="22" y="144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0" y="97"/>
                    <a:pt x="19" y="43"/>
                    <a:pt x="64" y="21"/>
                  </a:cubicBezTo>
                  <a:cubicBezTo>
                    <a:pt x="109" y="0"/>
                    <a:pt x="164" y="19"/>
                    <a:pt x="185" y="64"/>
                  </a:cubicBezTo>
                  <a:cubicBezTo>
                    <a:pt x="186" y="66"/>
                    <a:pt x="186" y="66"/>
                    <a:pt x="186" y="66"/>
                  </a:cubicBezTo>
                  <a:cubicBezTo>
                    <a:pt x="208" y="111"/>
                    <a:pt x="189" y="165"/>
                    <a:pt x="143" y="187"/>
                  </a:cubicBezTo>
                  <a:cubicBezTo>
                    <a:pt x="131" y="193"/>
                    <a:pt x="117" y="196"/>
                    <a:pt x="104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495">
              <a:extLst>
                <a:ext uri="{FF2B5EF4-FFF2-40B4-BE49-F238E27FC236}">
                  <a16:creationId xmlns:a16="http://schemas.microsoft.com/office/drawing/2014/main" id="{36482B88-BD9B-422E-8D49-05E29CDFA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2354"/>
              <a:ext cx="46" cy="44"/>
            </a:xfrm>
            <a:custGeom>
              <a:avLst/>
              <a:gdLst>
                <a:gd name="T0" fmla="*/ 83 w 167"/>
                <a:gd name="T1" fmla="*/ 158 h 158"/>
                <a:gd name="T2" fmla="*/ 49 w 167"/>
                <a:gd name="T3" fmla="*/ 149 h 158"/>
                <a:gd name="T4" fmla="*/ 18 w 167"/>
                <a:gd name="T5" fmla="*/ 51 h 158"/>
                <a:gd name="T6" fmla="*/ 19 w 167"/>
                <a:gd name="T7" fmla="*/ 50 h 158"/>
                <a:gd name="T8" fmla="*/ 117 w 167"/>
                <a:gd name="T9" fmla="*/ 18 h 158"/>
                <a:gd name="T10" fmla="*/ 148 w 167"/>
                <a:gd name="T11" fmla="*/ 117 h 158"/>
                <a:gd name="T12" fmla="*/ 148 w 167"/>
                <a:gd name="T13" fmla="*/ 118 h 158"/>
                <a:gd name="T14" fmla="*/ 83 w 167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58">
                  <a:moveTo>
                    <a:pt x="83" y="158"/>
                  </a:moveTo>
                  <a:cubicBezTo>
                    <a:pt x="72" y="158"/>
                    <a:pt x="60" y="155"/>
                    <a:pt x="49" y="149"/>
                  </a:cubicBezTo>
                  <a:cubicBezTo>
                    <a:pt x="13" y="131"/>
                    <a:pt x="0" y="87"/>
                    <a:pt x="18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37" y="14"/>
                    <a:pt x="81" y="0"/>
                    <a:pt x="117" y="18"/>
                  </a:cubicBezTo>
                  <a:cubicBezTo>
                    <a:pt x="153" y="37"/>
                    <a:pt x="167" y="81"/>
                    <a:pt x="148" y="117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35" y="143"/>
                    <a:pt x="109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496">
              <a:extLst>
                <a:ext uri="{FF2B5EF4-FFF2-40B4-BE49-F238E27FC236}">
                  <a16:creationId xmlns:a16="http://schemas.microsoft.com/office/drawing/2014/main" id="{FFD53B8A-3D53-4EEE-82AD-F83F6881B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222"/>
              <a:ext cx="62" cy="58"/>
            </a:xfrm>
            <a:custGeom>
              <a:avLst/>
              <a:gdLst>
                <a:gd name="T0" fmla="*/ 112 w 223"/>
                <a:gd name="T1" fmla="*/ 210 h 210"/>
                <a:gd name="T2" fmla="*/ 24 w 223"/>
                <a:gd name="T3" fmla="*/ 154 h 210"/>
                <a:gd name="T4" fmla="*/ 23 w 223"/>
                <a:gd name="T5" fmla="*/ 152 h 210"/>
                <a:gd name="T6" fmla="*/ 69 w 223"/>
                <a:gd name="T7" fmla="*/ 23 h 210"/>
                <a:gd name="T8" fmla="*/ 199 w 223"/>
                <a:gd name="T9" fmla="*/ 69 h 210"/>
                <a:gd name="T10" fmla="*/ 199 w 223"/>
                <a:gd name="T11" fmla="*/ 71 h 210"/>
                <a:gd name="T12" fmla="*/ 154 w 223"/>
                <a:gd name="T13" fmla="*/ 200 h 210"/>
                <a:gd name="T14" fmla="*/ 112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2" y="210"/>
                  </a:moveTo>
                  <a:cubicBezTo>
                    <a:pt x="76" y="210"/>
                    <a:pt x="41" y="189"/>
                    <a:pt x="24" y="154"/>
                  </a:cubicBezTo>
                  <a:cubicBezTo>
                    <a:pt x="23" y="152"/>
                    <a:pt x="23" y="152"/>
                    <a:pt x="23" y="152"/>
                  </a:cubicBezTo>
                  <a:cubicBezTo>
                    <a:pt x="0" y="104"/>
                    <a:pt x="21" y="46"/>
                    <a:pt x="69" y="23"/>
                  </a:cubicBezTo>
                  <a:cubicBezTo>
                    <a:pt x="117" y="0"/>
                    <a:pt x="175" y="20"/>
                    <a:pt x="199" y="69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223" y="119"/>
                    <a:pt x="202" y="177"/>
                    <a:pt x="154" y="200"/>
                  </a:cubicBezTo>
                  <a:cubicBezTo>
                    <a:pt x="140" y="207"/>
                    <a:pt x="126" y="210"/>
                    <a:pt x="112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497">
              <a:extLst>
                <a:ext uri="{FF2B5EF4-FFF2-40B4-BE49-F238E27FC236}">
                  <a16:creationId xmlns:a16="http://schemas.microsoft.com/office/drawing/2014/main" id="{34C37CF4-1F87-46DF-892D-0103EA53B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184"/>
              <a:ext cx="54" cy="52"/>
            </a:xfrm>
            <a:custGeom>
              <a:avLst/>
              <a:gdLst>
                <a:gd name="T0" fmla="*/ 99 w 198"/>
                <a:gd name="T1" fmla="*/ 187 h 187"/>
                <a:gd name="T2" fmla="*/ 59 w 198"/>
                <a:gd name="T3" fmla="*/ 177 h 187"/>
                <a:gd name="T4" fmla="*/ 22 w 198"/>
                <a:gd name="T5" fmla="*/ 61 h 187"/>
                <a:gd name="T6" fmla="*/ 23 w 198"/>
                <a:gd name="T7" fmla="*/ 59 h 187"/>
                <a:gd name="T8" fmla="*/ 140 w 198"/>
                <a:gd name="T9" fmla="*/ 22 h 187"/>
                <a:gd name="T10" fmla="*/ 176 w 198"/>
                <a:gd name="T11" fmla="*/ 138 h 187"/>
                <a:gd name="T12" fmla="*/ 176 w 198"/>
                <a:gd name="T13" fmla="*/ 140 h 187"/>
                <a:gd name="T14" fmla="*/ 99 w 198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87">
                  <a:moveTo>
                    <a:pt x="99" y="187"/>
                  </a:moveTo>
                  <a:cubicBezTo>
                    <a:pt x="85" y="187"/>
                    <a:pt x="72" y="184"/>
                    <a:pt x="59" y="177"/>
                  </a:cubicBezTo>
                  <a:cubicBezTo>
                    <a:pt x="17" y="155"/>
                    <a:pt x="0" y="103"/>
                    <a:pt x="22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45" y="17"/>
                    <a:pt x="97" y="0"/>
                    <a:pt x="140" y="22"/>
                  </a:cubicBezTo>
                  <a:cubicBezTo>
                    <a:pt x="182" y="44"/>
                    <a:pt x="198" y="96"/>
                    <a:pt x="176" y="138"/>
                  </a:cubicBezTo>
                  <a:cubicBezTo>
                    <a:pt x="176" y="140"/>
                    <a:pt x="176" y="140"/>
                    <a:pt x="176" y="140"/>
                  </a:cubicBezTo>
                  <a:cubicBezTo>
                    <a:pt x="160" y="170"/>
                    <a:pt x="130" y="187"/>
                    <a:pt x="99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498">
              <a:extLst>
                <a:ext uri="{FF2B5EF4-FFF2-40B4-BE49-F238E27FC236}">
                  <a16:creationId xmlns:a16="http://schemas.microsoft.com/office/drawing/2014/main" id="{3C675C22-EAD6-47D3-9DA7-9AFDC1288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2043"/>
              <a:ext cx="66" cy="66"/>
            </a:xfrm>
            <a:custGeom>
              <a:avLst/>
              <a:gdLst>
                <a:gd name="T0" fmla="*/ 120 w 240"/>
                <a:gd name="T1" fmla="*/ 238 h 238"/>
                <a:gd name="T2" fmla="*/ 5 w 240"/>
                <a:gd name="T3" fmla="*/ 132 h 238"/>
                <a:gd name="T4" fmla="*/ 5 w 240"/>
                <a:gd name="T5" fmla="*/ 129 h 238"/>
                <a:gd name="T6" fmla="*/ 111 w 240"/>
                <a:gd name="T7" fmla="*/ 5 h 238"/>
                <a:gd name="T8" fmla="*/ 235 w 240"/>
                <a:gd name="T9" fmla="*/ 111 h 238"/>
                <a:gd name="T10" fmla="*/ 235 w 240"/>
                <a:gd name="T11" fmla="*/ 114 h 238"/>
                <a:gd name="T12" fmla="*/ 129 w 240"/>
                <a:gd name="T13" fmla="*/ 238 h 238"/>
                <a:gd name="T14" fmla="*/ 120 w 24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8">
                  <a:moveTo>
                    <a:pt x="120" y="238"/>
                  </a:moveTo>
                  <a:cubicBezTo>
                    <a:pt x="60" y="238"/>
                    <a:pt x="10" y="192"/>
                    <a:pt x="5" y="132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0" y="65"/>
                    <a:pt x="48" y="10"/>
                    <a:pt x="111" y="5"/>
                  </a:cubicBezTo>
                  <a:cubicBezTo>
                    <a:pt x="175" y="0"/>
                    <a:pt x="230" y="48"/>
                    <a:pt x="235" y="111"/>
                  </a:cubicBezTo>
                  <a:cubicBezTo>
                    <a:pt x="235" y="114"/>
                    <a:pt x="235" y="114"/>
                    <a:pt x="235" y="114"/>
                  </a:cubicBezTo>
                  <a:cubicBezTo>
                    <a:pt x="240" y="177"/>
                    <a:pt x="193" y="233"/>
                    <a:pt x="129" y="238"/>
                  </a:cubicBezTo>
                  <a:cubicBezTo>
                    <a:pt x="126" y="238"/>
                    <a:pt x="123" y="238"/>
                    <a:pt x="12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499">
              <a:extLst>
                <a:ext uri="{FF2B5EF4-FFF2-40B4-BE49-F238E27FC236}">
                  <a16:creationId xmlns:a16="http://schemas.microsoft.com/office/drawing/2014/main" id="{E0D877EB-2C93-42D9-81BB-B745B4340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003"/>
              <a:ext cx="52" cy="50"/>
            </a:xfrm>
            <a:custGeom>
              <a:avLst/>
              <a:gdLst>
                <a:gd name="T0" fmla="*/ 94 w 188"/>
                <a:gd name="T1" fmla="*/ 184 h 184"/>
                <a:gd name="T2" fmla="*/ 85 w 188"/>
                <a:gd name="T3" fmla="*/ 184 h 184"/>
                <a:gd name="T4" fmla="*/ 6 w 188"/>
                <a:gd name="T5" fmla="*/ 86 h 184"/>
                <a:gd name="T6" fmla="*/ 6 w 188"/>
                <a:gd name="T7" fmla="*/ 84 h 184"/>
                <a:gd name="T8" fmla="*/ 104 w 188"/>
                <a:gd name="T9" fmla="*/ 5 h 184"/>
                <a:gd name="T10" fmla="*/ 183 w 188"/>
                <a:gd name="T11" fmla="*/ 103 h 184"/>
                <a:gd name="T12" fmla="*/ 183 w 188"/>
                <a:gd name="T13" fmla="*/ 105 h 184"/>
                <a:gd name="T14" fmla="*/ 94 w 188"/>
                <a:gd name="T15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84">
                  <a:moveTo>
                    <a:pt x="94" y="184"/>
                  </a:moveTo>
                  <a:cubicBezTo>
                    <a:pt x="91" y="184"/>
                    <a:pt x="88" y="184"/>
                    <a:pt x="85" y="184"/>
                  </a:cubicBezTo>
                  <a:cubicBezTo>
                    <a:pt x="36" y="179"/>
                    <a:pt x="0" y="135"/>
                    <a:pt x="6" y="86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11" y="35"/>
                    <a:pt x="55" y="0"/>
                    <a:pt x="104" y="5"/>
                  </a:cubicBezTo>
                  <a:cubicBezTo>
                    <a:pt x="153" y="10"/>
                    <a:pt x="188" y="54"/>
                    <a:pt x="183" y="103"/>
                  </a:cubicBezTo>
                  <a:cubicBezTo>
                    <a:pt x="183" y="105"/>
                    <a:pt x="183" y="105"/>
                    <a:pt x="183" y="105"/>
                  </a:cubicBezTo>
                  <a:cubicBezTo>
                    <a:pt x="178" y="150"/>
                    <a:pt x="139" y="184"/>
                    <a:pt x="94" y="1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500">
              <a:extLst>
                <a:ext uri="{FF2B5EF4-FFF2-40B4-BE49-F238E27FC236}">
                  <a16:creationId xmlns:a16="http://schemas.microsoft.com/office/drawing/2014/main" id="{CE1C10B9-1B70-4D91-BC7C-D6FF2B81E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861"/>
              <a:ext cx="59" cy="58"/>
            </a:xfrm>
            <a:custGeom>
              <a:avLst/>
              <a:gdLst>
                <a:gd name="T0" fmla="*/ 106 w 212"/>
                <a:gd name="T1" fmla="*/ 210 h 210"/>
                <a:gd name="T2" fmla="*/ 5 w 212"/>
                <a:gd name="T3" fmla="*/ 116 h 210"/>
                <a:gd name="T4" fmla="*/ 5 w 212"/>
                <a:gd name="T5" fmla="*/ 113 h 210"/>
                <a:gd name="T6" fmla="*/ 98 w 212"/>
                <a:gd name="T7" fmla="*/ 4 h 210"/>
                <a:gd name="T8" fmla="*/ 208 w 212"/>
                <a:gd name="T9" fmla="*/ 98 h 210"/>
                <a:gd name="T10" fmla="*/ 208 w 212"/>
                <a:gd name="T11" fmla="*/ 100 h 210"/>
                <a:gd name="T12" fmla="*/ 114 w 212"/>
                <a:gd name="T13" fmla="*/ 209 h 210"/>
                <a:gd name="T14" fmla="*/ 106 w 212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2" h="210">
                  <a:moveTo>
                    <a:pt x="106" y="210"/>
                  </a:moveTo>
                  <a:cubicBezTo>
                    <a:pt x="54" y="210"/>
                    <a:pt x="9" y="169"/>
                    <a:pt x="5" y="116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0" y="57"/>
                    <a:pt x="42" y="8"/>
                    <a:pt x="98" y="4"/>
                  </a:cubicBezTo>
                  <a:cubicBezTo>
                    <a:pt x="155" y="0"/>
                    <a:pt x="203" y="41"/>
                    <a:pt x="208" y="98"/>
                  </a:cubicBezTo>
                  <a:cubicBezTo>
                    <a:pt x="208" y="100"/>
                    <a:pt x="208" y="100"/>
                    <a:pt x="208" y="100"/>
                  </a:cubicBezTo>
                  <a:cubicBezTo>
                    <a:pt x="212" y="156"/>
                    <a:pt x="170" y="205"/>
                    <a:pt x="114" y="209"/>
                  </a:cubicBezTo>
                  <a:cubicBezTo>
                    <a:pt x="112" y="210"/>
                    <a:pt x="109" y="210"/>
                    <a:pt x="106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01">
              <a:extLst>
                <a:ext uri="{FF2B5EF4-FFF2-40B4-BE49-F238E27FC236}">
                  <a16:creationId xmlns:a16="http://schemas.microsoft.com/office/drawing/2014/main" id="{88B297B4-3FD6-4431-834D-BCF14AC22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12"/>
              <a:ext cx="62" cy="61"/>
            </a:xfrm>
            <a:custGeom>
              <a:avLst/>
              <a:gdLst>
                <a:gd name="T0" fmla="*/ 111 w 222"/>
                <a:gd name="T1" fmla="*/ 218 h 218"/>
                <a:gd name="T2" fmla="*/ 100 w 222"/>
                <a:gd name="T3" fmla="*/ 217 h 218"/>
                <a:gd name="T4" fmla="*/ 7 w 222"/>
                <a:gd name="T5" fmla="*/ 101 h 218"/>
                <a:gd name="T6" fmla="*/ 7 w 222"/>
                <a:gd name="T7" fmla="*/ 99 h 218"/>
                <a:gd name="T8" fmla="*/ 122 w 222"/>
                <a:gd name="T9" fmla="*/ 6 h 218"/>
                <a:gd name="T10" fmla="*/ 215 w 222"/>
                <a:gd name="T11" fmla="*/ 121 h 218"/>
                <a:gd name="T12" fmla="*/ 215 w 222"/>
                <a:gd name="T13" fmla="*/ 124 h 218"/>
                <a:gd name="T14" fmla="*/ 111 w 222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2" h="218">
                  <a:moveTo>
                    <a:pt x="111" y="218"/>
                  </a:moveTo>
                  <a:cubicBezTo>
                    <a:pt x="107" y="218"/>
                    <a:pt x="104" y="217"/>
                    <a:pt x="100" y="217"/>
                  </a:cubicBezTo>
                  <a:cubicBezTo>
                    <a:pt x="42" y="211"/>
                    <a:pt x="0" y="159"/>
                    <a:pt x="7" y="101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13" y="41"/>
                    <a:pt x="65" y="0"/>
                    <a:pt x="122" y="6"/>
                  </a:cubicBezTo>
                  <a:cubicBezTo>
                    <a:pt x="180" y="12"/>
                    <a:pt x="222" y="64"/>
                    <a:pt x="215" y="121"/>
                  </a:cubicBezTo>
                  <a:cubicBezTo>
                    <a:pt x="215" y="124"/>
                    <a:pt x="215" y="124"/>
                    <a:pt x="215" y="124"/>
                  </a:cubicBezTo>
                  <a:cubicBezTo>
                    <a:pt x="209" y="178"/>
                    <a:pt x="164" y="218"/>
                    <a:pt x="111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02">
              <a:extLst>
                <a:ext uri="{FF2B5EF4-FFF2-40B4-BE49-F238E27FC236}">
                  <a16:creationId xmlns:a16="http://schemas.microsoft.com/office/drawing/2014/main" id="{19AAF8C1-E311-45DE-BC6F-B902E3295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" y="1675"/>
              <a:ext cx="59" cy="58"/>
            </a:xfrm>
            <a:custGeom>
              <a:avLst/>
              <a:gdLst>
                <a:gd name="T0" fmla="*/ 107 w 213"/>
                <a:gd name="T1" fmla="*/ 212 h 212"/>
                <a:gd name="T2" fmla="*/ 4 w 213"/>
                <a:gd name="T3" fmla="*/ 117 h 212"/>
                <a:gd name="T4" fmla="*/ 4 w 213"/>
                <a:gd name="T5" fmla="*/ 114 h 212"/>
                <a:gd name="T6" fmla="*/ 99 w 213"/>
                <a:gd name="T7" fmla="*/ 4 h 212"/>
                <a:gd name="T8" fmla="*/ 209 w 213"/>
                <a:gd name="T9" fmla="*/ 99 h 212"/>
                <a:gd name="T10" fmla="*/ 209 w 213"/>
                <a:gd name="T11" fmla="*/ 101 h 212"/>
                <a:gd name="T12" fmla="*/ 114 w 213"/>
                <a:gd name="T13" fmla="*/ 211 h 212"/>
                <a:gd name="T14" fmla="*/ 107 w 213"/>
                <a:gd name="T15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12">
                  <a:moveTo>
                    <a:pt x="107" y="212"/>
                  </a:moveTo>
                  <a:cubicBezTo>
                    <a:pt x="53" y="212"/>
                    <a:pt x="8" y="171"/>
                    <a:pt x="4" y="117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0" y="58"/>
                    <a:pt x="42" y="9"/>
                    <a:pt x="99" y="4"/>
                  </a:cubicBezTo>
                  <a:cubicBezTo>
                    <a:pt x="155" y="0"/>
                    <a:pt x="205" y="42"/>
                    <a:pt x="209" y="99"/>
                  </a:cubicBezTo>
                  <a:cubicBezTo>
                    <a:pt x="209" y="101"/>
                    <a:pt x="209" y="101"/>
                    <a:pt x="209" y="101"/>
                  </a:cubicBezTo>
                  <a:cubicBezTo>
                    <a:pt x="213" y="158"/>
                    <a:pt x="171" y="207"/>
                    <a:pt x="114" y="211"/>
                  </a:cubicBezTo>
                  <a:cubicBezTo>
                    <a:pt x="112" y="212"/>
                    <a:pt x="109" y="212"/>
                    <a:pt x="107" y="2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03">
              <a:extLst>
                <a:ext uri="{FF2B5EF4-FFF2-40B4-BE49-F238E27FC236}">
                  <a16:creationId xmlns:a16="http://schemas.microsoft.com/office/drawing/2014/main" id="{492CA7E1-D353-4040-A78D-CAAFA6586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639"/>
              <a:ext cx="40" cy="39"/>
            </a:xfrm>
            <a:custGeom>
              <a:avLst/>
              <a:gdLst>
                <a:gd name="T0" fmla="*/ 73 w 145"/>
                <a:gd name="T1" fmla="*/ 139 h 139"/>
                <a:gd name="T2" fmla="*/ 10 w 145"/>
                <a:gd name="T3" fmla="*/ 91 h 139"/>
                <a:gd name="T4" fmla="*/ 9 w 145"/>
                <a:gd name="T5" fmla="*/ 89 h 139"/>
                <a:gd name="T6" fmla="*/ 56 w 145"/>
                <a:gd name="T7" fmla="*/ 10 h 139"/>
                <a:gd name="T8" fmla="*/ 136 w 145"/>
                <a:gd name="T9" fmla="*/ 56 h 139"/>
                <a:gd name="T10" fmla="*/ 136 w 145"/>
                <a:gd name="T11" fmla="*/ 57 h 139"/>
                <a:gd name="T12" fmla="*/ 90 w 145"/>
                <a:gd name="T13" fmla="*/ 137 h 139"/>
                <a:gd name="T14" fmla="*/ 73 w 145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9">
                  <a:moveTo>
                    <a:pt x="73" y="139"/>
                  </a:moveTo>
                  <a:cubicBezTo>
                    <a:pt x="44" y="139"/>
                    <a:pt x="18" y="120"/>
                    <a:pt x="10" y="91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0" y="55"/>
                    <a:pt x="21" y="19"/>
                    <a:pt x="56" y="10"/>
                  </a:cubicBezTo>
                  <a:cubicBezTo>
                    <a:pt x="91" y="0"/>
                    <a:pt x="126" y="21"/>
                    <a:pt x="136" y="56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45" y="92"/>
                    <a:pt x="125" y="128"/>
                    <a:pt x="90" y="137"/>
                  </a:cubicBezTo>
                  <a:cubicBezTo>
                    <a:pt x="84" y="139"/>
                    <a:pt x="78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04">
              <a:extLst>
                <a:ext uri="{FF2B5EF4-FFF2-40B4-BE49-F238E27FC236}">
                  <a16:creationId xmlns:a16="http://schemas.microsoft.com/office/drawing/2014/main" id="{2341389C-4A69-4086-AD7B-6D5576814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1505"/>
              <a:ext cx="41" cy="38"/>
            </a:xfrm>
            <a:custGeom>
              <a:avLst/>
              <a:gdLst>
                <a:gd name="T0" fmla="*/ 73 w 147"/>
                <a:gd name="T1" fmla="*/ 140 h 140"/>
                <a:gd name="T2" fmla="*/ 54 w 147"/>
                <a:gd name="T3" fmla="*/ 137 h 140"/>
                <a:gd name="T4" fmla="*/ 11 w 147"/>
                <a:gd name="T5" fmla="*/ 56 h 140"/>
                <a:gd name="T6" fmla="*/ 11 w 147"/>
                <a:gd name="T7" fmla="*/ 54 h 140"/>
                <a:gd name="T8" fmla="*/ 93 w 147"/>
                <a:gd name="T9" fmla="*/ 10 h 140"/>
                <a:gd name="T10" fmla="*/ 136 w 147"/>
                <a:gd name="T11" fmla="*/ 92 h 140"/>
                <a:gd name="T12" fmla="*/ 136 w 147"/>
                <a:gd name="T13" fmla="*/ 93 h 140"/>
                <a:gd name="T14" fmla="*/ 73 w 147"/>
                <a:gd name="T1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40">
                  <a:moveTo>
                    <a:pt x="73" y="140"/>
                  </a:moveTo>
                  <a:cubicBezTo>
                    <a:pt x="67" y="140"/>
                    <a:pt x="61" y="139"/>
                    <a:pt x="54" y="137"/>
                  </a:cubicBezTo>
                  <a:cubicBezTo>
                    <a:pt x="20" y="127"/>
                    <a:pt x="0" y="90"/>
                    <a:pt x="11" y="56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22" y="20"/>
                    <a:pt x="58" y="0"/>
                    <a:pt x="93" y="10"/>
                  </a:cubicBezTo>
                  <a:cubicBezTo>
                    <a:pt x="127" y="21"/>
                    <a:pt x="147" y="57"/>
                    <a:pt x="136" y="92"/>
                  </a:cubicBezTo>
                  <a:cubicBezTo>
                    <a:pt x="136" y="93"/>
                    <a:pt x="136" y="93"/>
                    <a:pt x="136" y="93"/>
                  </a:cubicBezTo>
                  <a:cubicBezTo>
                    <a:pt x="127" y="122"/>
                    <a:pt x="101" y="140"/>
                    <a:pt x="73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05">
              <a:extLst>
                <a:ext uri="{FF2B5EF4-FFF2-40B4-BE49-F238E27FC236}">
                  <a16:creationId xmlns:a16="http://schemas.microsoft.com/office/drawing/2014/main" id="{AACEFCCD-B18A-461A-B267-3839FF8CD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443"/>
              <a:ext cx="72" cy="69"/>
            </a:xfrm>
            <a:custGeom>
              <a:avLst/>
              <a:gdLst>
                <a:gd name="T0" fmla="*/ 132 w 263"/>
                <a:gd name="T1" fmla="*/ 252 h 252"/>
                <a:gd name="T2" fmla="*/ 17 w 263"/>
                <a:gd name="T3" fmla="*/ 165 h 252"/>
                <a:gd name="T4" fmla="*/ 16 w 263"/>
                <a:gd name="T5" fmla="*/ 162 h 252"/>
                <a:gd name="T6" fmla="*/ 100 w 263"/>
                <a:gd name="T7" fmla="*/ 17 h 252"/>
                <a:gd name="T8" fmla="*/ 245 w 263"/>
                <a:gd name="T9" fmla="*/ 101 h 252"/>
                <a:gd name="T10" fmla="*/ 246 w 263"/>
                <a:gd name="T11" fmla="*/ 103 h 252"/>
                <a:gd name="T12" fmla="*/ 162 w 263"/>
                <a:gd name="T13" fmla="*/ 248 h 252"/>
                <a:gd name="T14" fmla="*/ 132 w 263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2">
                  <a:moveTo>
                    <a:pt x="132" y="252"/>
                  </a:moveTo>
                  <a:cubicBezTo>
                    <a:pt x="79" y="252"/>
                    <a:pt x="31" y="217"/>
                    <a:pt x="17" y="165"/>
                  </a:cubicBezTo>
                  <a:cubicBezTo>
                    <a:pt x="16" y="162"/>
                    <a:pt x="16" y="162"/>
                    <a:pt x="16" y="162"/>
                  </a:cubicBezTo>
                  <a:cubicBezTo>
                    <a:pt x="0" y="99"/>
                    <a:pt x="37" y="34"/>
                    <a:pt x="100" y="17"/>
                  </a:cubicBezTo>
                  <a:cubicBezTo>
                    <a:pt x="163" y="0"/>
                    <a:pt x="228" y="37"/>
                    <a:pt x="245" y="101"/>
                  </a:cubicBezTo>
                  <a:cubicBezTo>
                    <a:pt x="246" y="103"/>
                    <a:pt x="246" y="103"/>
                    <a:pt x="246" y="103"/>
                  </a:cubicBezTo>
                  <a:cubicBezTo>
                    <a:pt x="263" y="166"/>
                    <a:pt x="225" y="231"/>
                    <a:pt x="162" y="248"/>
                  </a:cubicBezTo>
                  <a:cubicBezTo>
                    <a:pt x="152" y="251"/>
                    <a:pt x="142" y="252"/>
                    <a:pt x="132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06">
              <a:extLst>
                <a:ext uri="{FF2B5EF4-FFF2-40B4-BE49-F238E27FC236}">
                  <a16:creationId xmlns:a16="http://schemas.microsoft.com/office/drawing/2014/main" id="{D653348C-B578-4880-AD67-1350A1519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322"/>
              <a:ext cx="48" cy="46"/>
            </a:xfrm>
            <a:custGeom>
              <a:avLst/>
              <a:gdLst>
                <a:gd name="T0" fmla="*/ 88 w 176"/>
                <a:gd name="T1" fmla="*/ 168 h 168"/>
                <a:gd name="T2" fmla="*/ 65 w 176"/>
                <a:gd name="T3" fmla="*/ 165 h 168"/>
                <a:gd name="T4" fmla="*/ 13 w 176"/>
                <a:gd name="T5" fmla="*/ 67 h 168"/>
                <a:gd name="T6" fmla="*/ 14 w 176"/>
                <a:gd name="T7" fmla="*/ 65 h 168"/>
                <a:gd name="T8" fmla="*/ 111 w 176"/>
                <a:gd name="T9" fmla="*/ 13 h 168"/>
                <a:gd name="T10" fmla="*/ 164 w 176"/>
                <a:gd name="T11" fmla="*/ 110 h 168"/>
                <a:gd name="T12" fmla="*/ 163 w 176"/>
                <a:gd name="T13" fmla="*/ 112 h 168"/>
                <a:gd name="T14" fmla="*/ 88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8" y="168"/>
                  </a:moveTo>
                  <a:cubicBezTo>
                    <a:pt x="81" y="168"/>
                    <a:pt x="73" y="167"/>
                    <a:pt x="65" y="165"/>
                  </a:cubicBezTo>
                  <a:cubicBezTo>
                    <a:pt x="24" y="152"/>
                    <a:pt x="0" y="108"/>
                    <a:pt x="13" y="67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26" y="24"/>
                    <a:pt x="70" y="0"/>
                    <a:pt x="111" y="13"/>
                  </a:cubicBezTo>
                  <a:cubicBezTo>
                    <a:pt x="153" y="25"/>
                    <a:pt x="176" y="69"/>
                    <a:pt x="164" y="110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53" y="146"/>
                    <a:pt x="122" y="168"/>
                    <a:pt x="88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07">
              <a:extLst>
                <a:ext uri="{FF2B5EF4-FFF2-40B4-BE49-F238E27FC236}">
                  <a16:creationId xmlns:a16="http://schemas.microsoft.com/office/drawing/2014/main" id="{D90264F8-E2AF-4B3D-91A0-717C04575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264"/>
              <a:ext cx="69" cy="66"/>
            </a:xfrm>
            <a:custGeom>
              <a:avLst/>
              <a:gdLst>
                <a:gd name="T0" fmla="*/ 125 w 249"/>
                <a:gd name="T1" fmla="*/ 239 h 239"/>
                <a:gd name="T2" fmla="*/ 17 w 249"/>
                <a:gd name="T3" fmla="*/ 156 h 239"/>
                <a:gd name="T4" fmla="*/ 16 w 249"/>
                <a:gd name="T5" fmla="*/ 153 h 239"/>
                <a:gd name="T6" fmla="*/ 95 w 249"/>
                <a:gd name="T7" fmla="*/ 16 h 239"/>
                <a:gd name="T8" fmla="*/ 233 w 249"/>
                <a:gd name="T9" fmla="*/ 96 h 239"/>
                <a:gd name="T10" fmla="*/ 233 w 249"/>
                <a:gd name="T11" fmla="*/ 98 h 239"/>
                <a:gd name="T12" fmla="*/ 154 w 249"/>
                <a:gd name="T13" fmla="*/ 235 h 239"/>
                <a:gd name="T14" fmla="*/ 125 w 249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9" h="239">
                  <a:moveTo>
                    <a:pt x="125" y="239"/>
                  </a:moveTo>
                  <a:cubicBezTo>
                    <a:pt x="76" y="239"/>
                    <a:pt x="30" y="206"/>
                    <a:pt x="17" y="156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0" y="94"/>
                    <a:pt x="36" y="32"/>
                    <a:pt x="95" y="16"/>
                  </a:cubicBezTo>
                  <a:cubicBezTo>
                    <a:pt x="155" y="0"/>
                    <a:pt x="217" y="36"/>
                    <a:pt x="233" y="96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49" y="158"/>
                    <a:pt x="214" y="219"/>
                    <a:pt x="154" y="235"/>
                  </a:cubicBezTo>
                  <a:cubicBezTo>
                    <a:pt x="144" y="238"/>
                    <a:pt x="135" y="239"/>
                    <a:pt x="125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08">
              <a:extLst>
                <a:ext uri="{FF2B5EF4-FFF2-40B4-BE49-F238E27FC236}">
                  <a16:creationId xmlns:a16="http://schemas.microsoft.com/office/drawing/2014/main" id="{FE6F4CDC-747D-4883-BB1F-87AF64377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1149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9 w 218"/>
                <a:gd name="T3" fmla="*/ 186 h 206"/>
                <a:gd name="T4" fmla="*/ 33 w 218"/>
                <a:gd name="T5" fmla="*/ 51 h 206"/>
                <a:gd name="T6" fmla="*/ 34 w 218"/>
                <a:gd name="T7" fmla="*/ 49 h 206"/>
                <a:gd name="T8" fmla="*/ 169 w 218"/>
                <a:gd name="T9" fmla="*/ 32 h 206"/>
                <a:gd name="T10" fmla="*/ 185 w 218"/>
                <a:gd name="T11" fmla="*/ 167 h 206"/>
                <a:gd name="T12" fmla="*/ 184 w 218"/>
                <a:gd name="T13" fmla="*/ 169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8" y="206"/>
                    <a:pt x="67" y="199"/>
                    <a:pt x="49" y="186"/>
                  </a:cubicBezTo>
                  <a:cubicBezTo>
                    <a:pt x="8" y="153"/>
                    <a:pt x="0" y="93"/>
                    <a:pt x="33" y="51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67" y="7"/>
                    <a:pt x="127" y="0"/>
                    <a:pt x="169" y="32"/>
                  </a:cubicBezTo>
                  <a:cubicBezTo>
                    <a:pt x="211" y="65"/>
                    <a:pt x="218" y="125"/>
                    <a:pt x="185" y="167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65" y="193"/>
                    <a:pt x="137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09">
              <a:extLst>
                <a:ext uri="{FF2B5EF4-FFF2-40B4-BE49-F238E27FC236}">
                  <a16:creationId xmlns:a16="http://schemas.microsoft.com/office/drawing/2014/main" id="{14ED1CA8-FE1C-4312-8644-427B3D6E3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108"/>
              <a:ext cx="69" cy="66"/>
            </a:xfrm>
            <a:custGeom>
              <a:avLst/>
              <a:gdLst>
                <a:gd name="T0" fmla="*/ 126 w 250"/>
                <a:gd name="T1" fmla="*/ 236 h 236"/>
                <a:gd name="T2" fmla="*/ 37 w 250"/>
                <a:gd name="T3" fmla="*/ 191 h 236"/>
                <a:gd name="T4" fmla="*/ 36 w 250"/>
                <a:gd name="T5" fmla="*/ 189 h 236"/>
                <a:gd name="T6" fmla="*/ 60 w 250"/>
                <a:gd name="T7" fmla="*/ 35 h 236"/>
                <a:gd name="T8" fmla="*/ 213 w 250"/>
                <a:gd name="T9" fmla="*/ 59 h 236"/>
                <a:gd name="T10" fmla="*/ 215 w 250"/>
                <a:gd name="T11" fmla="*/ 61 h 236"/>
                <a:gd name="T12" fmla="*/ 191 w 250"/>
                <a:gd name="T13" fmla="*/ 215 h 236"/>
                <a:gd name="T14" fmla="*/ 126 w 250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6">
                  <a:moveTo>
                    <a:pt x="126" y="236"/>
                  </a:moveTo>
                  <a:cubicBezTo>
                    <a:pt x="92" y="236"/>
                    <a:pt x="59" y="220"/>
                    <a:pt x="37" y="191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0" y="140"/>
                    <a:pt x="11" y="71"/>
                    <a:pt x="60" y="35"/>
                  </a:cubicBezTo>
                  <a:cubicBezTo>
                    <a:pt x="109" y="0"/>
                    <a:pt x="177" y="10"/>
                    <a:pt x="213" y="59"/>
                  </a:cubicBezTo>
                  <a:cubicBezTo>
                    <a:pt x="215" y="61"/>
                    <a:pt x="215" y="61"/>
                    <a:pt x="215" y="61"/>
                  </a:cubicBezTo>
                  <a:cubicBezTo>
                    <a:pt x="250" y="110"/>
                    <a:pt x="240" y="179"/>
                    <a:pt x="191" y="215"/>
                  </a:cubicBezTo>
                  <a:cubicBezTo>
                    <a:pt x="171" y="229"/>
                    <a:pt x="149" y="236"/>
                    <a:pt x="126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10">
              <a:extLst>
                <a:ext uri="{FF2B5EF4-FFF2-40B4-BE49-F238E27FC236}">
                  <a16:creationId xmlns:a16="http://schemas.microsoft.com/office/drawing/2014/main" id="{2E6009ED-439D-46FF-AE15-F5388CA3B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994"/>
              <a:ext cx="75" cy="71"/>
            </a:xfrm>
            <a:custGeom>
              <a:avLst/>
              <a:gdLst>
                <a:gd name="T0" fmla="*/ 134 w 271"/>
                <a:gd name="T1" fmla="*/ 256 h 256"/>
                <a:gd name="T2" fmla="*/ 61 w 271"/>
                <a:gd name="T3" fmla="*/ 231 h 256"/>
                <a:gd name="T4" fmla="*/ 40 w 271"/>
                <a:gd name="T5" fmla="*/ 63 h 256"/>
                <a:gd name="T6" fmla="*/ 42 w 271"/>
                <a:gd name="T7" fmla="*/ 61 h 256"/>
                <a:gd name="T8" fmla="*/ 209 w 271"/>
                <a:gd name="T9" fmla="*/ 41 h 256"/>
                <a:gd name="T10" fmla="*/ 230 w 271"/>
                <a:gd name="T11" fmla="*/ 208 h 256"/>
                <a:gd name="T12" fmla="*/ 228 w 271"/>
                <a:gd name="T13" fmla="*/ 211 h 256"/>
                <a:gd name="T14" fmla="*/ 134 w 271"/>
                <a:gd name="T15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56">
                  <a:moveTo>
                    <a:pt x="134" y="256"/>
                  </a:moveTo>
                  <a:cubicBezTo>
                    <a:pt x="108" y="256"/>
                    <a:pt x="82" y="248"/>
                    <a:pt x="61" y="231"/>
                  </a:cubicBezTo>
                  <a:cubicBezTo>
                    <a:pt x="9" y="191"/>
                    <a:pt x="0" y="115"/>
                    <a:pt x="40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82" y="9"/>
                    <a:pt x="157" y="0"/>
                    <a:pt x="209" y="41"/>
                  </a:cubicBezTo>
                  <a:cubicBezTo>
                    <a:pt x="261" y="81"/>
                    <a:pt x="271" y="156"/>
                    <a:pt x="230" y="208"/>
                  </a:cubicBezTo>
                  <a:cubicBezTo>
                    <a:pt x="228" y="211"/>
                    <a:pt x="228" y="211"/>
                    <a:pt x="228" y="211"/>
                  </a:cubicBezTo>
                  <a:cubicBezTo>
                    <a:pt x="205" y="241"/>
                    <a:pt x="170" y="256"/>
                    <a:pt x="134" y="2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511">
              <a:extLst>
                <a:ext uri="{FF2B5EF4-FFF2-40B4-BE49-F238E27FC236}">
                  <a16:creationId xmlns:a16="http://schemas.microsoft.com/office/drawing/2014/main" id="{20BB28CA-E7C5-41FE-83A3-701A84325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957"/>
              <a:ext cx="71" cy="67"/>
            </a:xfrm>
            <a:custGeom>
              <a:avLst/>
              <a:gdLst>
                <a:gd name="T0" fmla="*/ 130 w 259"/>
                <a:gd name="T1" fmla="*/ 244 h 244"/>
                <a:gd name="T2" fmla="*/ 38 w 259"/>
                <a:gd name="T3" fmla="*/ 197 h 244"/>
                <a:gd name="T4" fmla="*/ 37 w 259"/>
                <a:gd name="T5" fmla="*/ 195 h 244"/>
                <a:gd name="T6" fmla="*/ 61 w 259"/>
                <a:gd name="T7" fmla="*/ 36 h 244"/>
                <a:gd name="T8" fmla="*/ 220 w 259"/>
                <a:gd name="T9" fmla="*/ 61 h 244"/>
                <a:gd name="T10" fmla="*/ 222 w 259"/>
                <a:gd name="T11" fmla="*/ 63 h 244"/>
                <a:gd name="T12" fmla="*/ 197 w 259"/>
                <a:gd name="T13" fmla="*/ 222 h 244"/>
                <a:gd name="T14" fmla="*/ 130 w 259"/>
                <a:gd name="T15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4">
                  <a:moveTo>
                    <a:pt x="130" y="244"/>
                  </a:moveTo>
                  <a:cubicBezTo>
                    <a:pt x="95" y="244"/>
                    <a:pt x="60" y="228"/>
                    <a:pt x="38" y="197"/>
                  </a:cubicBezTo>
                  <a:cubicBezTo>
                    <a:pt x="37" y="195"/>
                    <a:pt x="37" y="195"/>
                    <a:pt x="37" y="195"/>
                  </a:cubicBezTo>
                  <a:cubicBezTo>
                    <a:pt x="0" y="144"/>
                    <a:pt x="11" y="73"/>
                    <a:pt x="61" y="36"/>
                  </a:cubicBezTo>
                  <a:cubicBezTo>
                    <a:pt x="112" y="0"/>
                    <a:pt x="183" y="11"/>
                    <a:pt x="220" y="61"/>
                  </a:cubicBezTo>
                  <a:cubicBezTo>
                    <a:pt x="222" y="63"/>
                    <a:pt x="222" y="63"/>
                    <a:pt x="222" y="63"/>
                  </a:cubicBezTo>
                  <a:cubicBezTo>
                    <a:pt x="259" y="114"/>
                    <a:pt x="247" y="185"/>
                    <a:pt x="197" y="222"/>
                  </a:cubicBezTo>
                  <a:cubicBezTo>
                    <a:pt x="177" y="237"/>
                    <a:pt x="153" y="244"/>
                    <a:pt x="130" y="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512">
              <a:extLst>
                <a:ext uri="{FF2B5EF4-FFF2-40B4-BE49-F238E27FC236}">
                  <a16:creationId xmlns:a16="http://schemas.microsoft.com/office/drawing/2014/main" id="{544F4F6A-500C-4057-88C2-230044B76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864"/>
              <a:ext cx="42" cy="39"/>
            </a:xfrm>
            <a:custGeom>
              <a:avLst/>
              <a:gdLst>
                <a:gd name="T0" fmla="*/ 74 w 150"/>
                <a:gd name="T1" fmla="*/ 141 h 141"/>
                <a:gd name="T2" fmla="*/ 34 w 150"/>
                <a:gd name="T3" fmla="*/ 127 h 141"/>
                <a:gd name="T4" fmla="*/ 23 w 150"/>
                <a:gd name="T5" fmla="*/ 35 h 141"/>
                <a:gd name="T6" fmla="*/ 24 w 150"/>
                <a:gd name="T7" fmla="*/ 34 h 141"/>
                <a:gd name="T8" fmla="*/ 116 w 150"/>
                <a:gd name="T9" fmla="*/ 22 h 141"/>
                <a:gd name="T10" fmla="*/ 127 w 150"/>
                <a:gd name="T11" fmla="*/ 115 h 141"/>
                <a:gd name="T12" fmla="*/ 126 w 150"/>
                <a:gd name="T13" fmla="*/ 116 h 141"/>
                <a:gd name="T14" fmla="*/ 74 w 150"/>
                <a:gd name="T1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0" h="141">
                  <a:moveTo>
                    <a:pt x="74" y="141"/>
                  </a:moveTo>
                  <a:cubicBezTo>
                    <a:pt x="60" y="141"/>
                    <a:pt x="46" y="137"/>
                    <a:pt x="34" y="127"/>
                  </a:cubicBezTo>
                  <a:cubicBezTo>
                    <a:pt x="5" y="105"/>
                    <a:pt x="0" y="64"/>
                    <a:pt x="23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46" y="5"/>
                    <a:pt x="87" y="0"/>
                    <a:pt x="116" y="22"/>
                  </a:cubicBezTo>
                  <a:cubicBezTo>
                    <a:pt x="145" y="45"/>
                    <a:pt x="150" y="86"/>
                    <a:pt x="127" y="115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13" y="133"/>
                    <a:pt x="94" y="141"/>
                    <a:pt x="74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513">
              <a:extLst>
                <a:ext uri="{FF2B5EF4-FFF2-40B4-BE49-F238E27FC236}">
                  <a16:creationId xmlns:a16="http://schemas.microsoft.com/office/drawing/2014/main" id="{2FD773DB-5D1B-45DA-B560-791902D31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830"/>
              <a:ext cx="54" cy="50"/>
            </a:xfrm>
            <a:custGeom>
              <a:avLst/>
              <a:gdLst>
                <a:gd name="T0" fmla="*/ 98 w 194"/>
                <a:gd name="T1" fmla="*/ 181 h 181"/>
                <a:gd name="T2" fmla="*/ 53 w 194"/>
                <a:gd name="T3" fmla="*/ 168 h 181"/>
                <a:gd name="T4" fmla="*/ 51 w 194"/>
                <a:gd name="T5" fmla="*/ 167 h 181"/>
                <a:gd name="T6" fmla="*/ 25 w 194"/>
                <a:gd name="T7" fmla="*/ 50 h 181"/>
                <a:gd name="T8" fmla="*/ 142 w 194"/>
                <a:gd name="T9" fmla="*/ 25 h 181"/>
                <a:gd name="T10" fmla="*/ 143 w 194"/>
                <a:gd name="T11" fmla="*/ 26 h 181"/>
                <a:gd name="T12" fmla="*/ 169 w 194"/>
                <a:gd name="T13" fmla="*/ 142 h 181"/>
                <a:gd name="T14" fmla="*/ 98 w 194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181">
                  <a:moveTo>
                    <a:pt x="98" y="181"/>
                  </a:moveTo>
                  <a:cubicBezTo>
                    <a:pt x="82" y="181"/>
                    <a:pt x="67" y="177"/>
                    <a:pt x="53" y="168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12" y="142"/>
                    <a:pt x="0" y="90"/>
                    <a:pt x="25" y="50"/>
                  </a:cubicBezTo>
                  <a:cubicBezTo>
                    <a:pt x="50" y="11"/>
                    <a:pt x="103" y="0"/>
                    <a:pt x="142" y="25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83" y="51"/>
                    <a:pt x="194" y="103"/>
                    <a:pt x="169" y="142"/>
                  </a:cubicBezTo>
                  <a:cubicBezTo>
                    <a:pt x="153" y="168"/>
                    <a:pt x="126" y="181"/>
                    <a:pt x="98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514">
              <a:extLst>
                <a:ext uri="{FF2B5EF4-FFF2-40B4-BE49-F238E27FC236}">
                  <a16:creationId xmlns:a16="http://schemas.microsoft.com/office/drawing/2014/main" id="{BC332CA1-0428-400F-AEA8-B488BD92A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741"/>
              <a:ext cx="78" cy="73"/>
            </a:xfrm>
            <a:custGeom>
              <a:avLst/>
              <a:gdLst>
                <a:gd name="T0" fmla="*/ 140 w 283"/>
                <a:gd name="T1" fmla="*/ 265 h 265"/>
                <a:gd name="T2" fmla="*/ 35 w 283"/>
                <a:gd name="T3" fmla="*/ 205 h 265"/>
                <a:gd name="T4" fmla="*/ 77 w 283"/>
                <a:gd name="T5" fmla="*/ 36 h 265"/>
                <a:gd name="T6" fmla="*/ 80 w 283"/>
                <a:gd name="T7" fmla="*/ 35 h 265"/>
                <a:gd name="T8" fmla="*/ 248 w 283"/>
                <a:gd name="T9" fmla="*/ 77 h 265"/>
                <a:gd name="T10" fmla="*/ 206 w 283"/>
                <a:gd name="T11" fmla="*/ 246 h 265"/>
                <a:gd name="T12" fmla="*/ 203 w 283"/>
                <a:gd name="T13" fmla="*/ 247 h 265"/>
                <a:gd name="T14" fmla="*/ 140 w 283"/>
                <a:gd name="T15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5">
                  <a:moveTo>
                    <a:pt x="140" y="265"/>
                  </a:moveTo>
                  <a:cubicBezTo>
                    <a:pt x="98" y="265"/>
                    <a:pt x="58" y="243"/>
                    <a:pt x="35" y="205"/>
                  </a:cubicBezTo>
                  <a:cubicBezTo>
                    <a:pt x="0" y="147"/>
                    <a:pt x="19" y="71"/>
                    <a:pt x="77" y="36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138" y="0"/>
                    <a:pt x="213" y="19"/>
                    <a:pt x="248" y="77"/>
                  </a:cubicBezTo>
                  <a:cubicBezTo>
                    <a:pt x="283" y="136"/>
                    <a:pt x="264" y="211"/>
                    <a:pt x="206" y="246"/>
                  </a:cubicBezTo>
                  <a:cubicBezTo>
                    <a:pt x="203" y="247"/>
                    <a:pt x="203" y="247"/>
                    <a:pt x="203" y="247"/>
                  </a:cubicBezTo>
                  <a:cubicBezTo>
                    <a:pt x="183" y="259"/>
                    <a:pt x="162" y="265"/>
                    <a:pt x="140" y="2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515">
              <a:extLst>
                <a:ext uri="{FF2B5EF4-FFF2-40B4-BE49-F238E27FC236}">
                  <a16:creationId xmlns:a16="http://schemas.microsoft.com/office/drawing/2014/main" id="{08389E81-6B91-46E5-8B2E-1EF987DC0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717"/>
              <a:ext cx="77" cy="72"/>
            </a:xfrm>
            <a:custGeom>
              <a:avLst/>
              <a:gdLst>
                <a:gd name="T0" fmla="*/ 140 w 278"/>
                <a:gd name="T1" fmla="*/ 260 h 260"/>
                <a:gd name="T2" fmla="*/ 75 w 278"/>
                <a:gd name="T3" fmla="*/ 241 h 260"/>
                <a:gd name="T4" fmla="*/ 73 w 278"/>
                <a:gd name="T5" fmla="*/ 239 h 260"/>
                <a:gd name="T6" fmla="*/ 36 w 278"/>
                <a:gd name="T7" fmla="*/ 72 h 260"/>
                <a:gd name="T8" fmla="*/ 203 w 278"/>
                <a:gd name="T9" fmla="*/ 36 h 260"/>
                <a:gd name="T10" fmla="*/ 205 w 278"/>
                <a:gd name="T11" fmla="*/ 37 h 260"/>
                <a:gd name="T12" fmla="*/ 242 w 278"/>
                <a:gd name="T13" fmla="*/ 204 h 260"/>
                <a:gd name="T14" fmla="*/ 140 w 278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260">
                  <a:moveTo>
                    <a:pt x="140" y="260"/>
                  </a:moveTo>
                  <a:cubicBezTo>
                    <a:pt x="118" y="260"/>
                    <a:pt x="95" y="254"/>
                    <a:pt x="75" y="241"/>
                  </a:cubicBezTo>
                  <a:cubicBezTo>
                    <a:pt x="73" y="239"/>
                    <a:pt x="73" y="239"/>
                    <a:pt x="73" y="239"/>
                  </a:cubicBezTo>
                  <a:cubicBezTo>
                    <a:pt x="17" y="203"/>
                    <a:pt x="0" y="129"/>
                    <a:pt x="36" y="72"/>
                  </a:cubicBezTo>
                  <a:cubicBezTo>
                    <a:pt x="72" y="16"/>
                    <a:pt x="147" y="0"/>
                    <a:pt x="203" y="36"/>
                  </a:cubicBezTo>
                  <a:cubicBezTo>
                    <a:pt x="205" y="37"/>
                    <a:pt x="205" y="37"/>
                    <a:pt x="205" y="37"/>
                  </a:cubicBezTo>
                  <a:cubicBezTo>
                    <a:pt x="262" y="73"/>
                    <a:pt x="278" y="148"/>
                    <a:pt x="242" y="204"/>
                  </a:cubicBezTo>
                  <a:cubicBezTo>
                    <a:pt x="219" y="240"/>
                    <a:pt x="180" y="260"/>
                    <a:pt x="140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516">
              <a:extLst>
                <a:ext uri="{FF2B5EF4-FFF2-40B4-BE49-F238E27FC236}">
                  <a16:creationId xmlns:a16="http://schemas.microsoft.com/office/drawing/2014/main" id="{374C84AB-162B-4A50-BB97-0BA91B7E3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652"/>
              <a:ext cx="64" cy="60"/>
            </a:xfrm>
            <a:custGeom>
              <a:avLst/>
              <a:gdLst>
                <a:gd name="T0" fmla="*/ 115 w 231"/>
                <a:gd name="T1" fmla="*/ 217 h 217"/>
                <a:gd name="T2" fmla="*/ 28 w 231"/>
                <a:gd name="T3" fmla="*/ 168 h 217"/>
                <a:gd name="T4" fmla="*/ 63 w 231"/>
                <a:gd name="T5" fmla="*/ 30 h 217"/>
                <a:gd name="T6" fmla="*/ 65 w 231"/>
                <a:gd name="T7" fmla="*/ 29 h 217"/>
                <a:gd name="T8" fmla="*/ 203 w 231"/>
                <a:gd name="T9" fmla="*/ 64 h 217"/>
                <a:gd name="T10" fmla="*/ 168 w 231"/>
                <a:gd name="T11" fmla="*/ 202 h 217"/>
                <a:gd name="T12" fmla="*/ 166 w 231"/>
                <a:gd name="T13" fmla="*/ 203 h 217"/>
                <a:gd name="T14" fmla="*/ 115 w 231"/>
                <a:gd name="T15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7">
                  <a:moveTo>
                    <a:pt x="115" y="217"/>
                  </a:moveTo>
                  <a:cubicBezTo>
                    <a:pt x="80" y="217"/>
                    <a:pt x="47" y="200"/>
                    <a:pt x="28" y="168"/>
                  </a:cubicBezTo>
                  <a:cubicBezTo>
                    <a:pt x="0" y="120"/>
                    <a:pt x="15" y="59"/>
                    <a:pt x="63" y="30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113" y="0"/>
                    <a:pt x="174" y="16"/>
                    <a:pt x="203" y="64"/>
                  </a:cubicBezTo>
                  <a:cubicBezTo>
                    <a:pt x="231" y="111"/>
                    <a:pt x="216" y="173"/>
                    <a:pt x="168" y="202"/>
                  </a:cubicBezTo>
                  <a:cubicBezTo>
                    <a:pt x="166" y="203"/>
                    <a:pt x="166" y="203"/>
                    <a:pt x="166" y="203"/>
                  </a:cubicBezTo>
                  <a:cubicBezTo>
                    <a:pt x="150" y="212"/>
                    <a:pt x="132" y="217"/>
                    <a:pt x="115" y="2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517">
              <a:extLst>
                <a:ext uri="{FF2B5EF4-FFF2-40B4-BE49-F238E27FC236}">
                  <a16:creationId xmlns:a16="http://schemas.microsoft.com/office/drawing/2014/main" id="{0CE9198B-C9AD-4E65-B41A-E17A0CEF0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618"/>
              <a:ext cx="74" cy="70"/>
            </a:xfrm>
            <a:custGeom>
              <a:avLst/>
              <a:gdLst>
                <a:gd name="T0" fmla="*/ 136 w 270"/>
                <a:gd name="T1" fmla="*/ 253 h 253"/>
                <a:gd name="T2" fmla="*/ 73 w 270"/>
                <a:gd name="T3" fmla="*/ 235 h 253"/>
                <a:gd name="T4" fmla="*/ 70 w 270"/>
                <a:gd name="T5" fmla="*/ 233 h 253"/>
                <a:gd name="T6" fmla="*/ 35 w 270"/>
                <a:gd name="T7" fmla="*/ 71 h 253"/>
                <a:gd name="T8" fmla="*/ 197 w 270"/>
                <a:gd name="T9" fmla="*/ 36 h 253"/>
                <a:gd name="T10" fmla="*/ 200 w 270"/>
                <a:gd name="T11" fmla="*/ 37 h 253"/>
                <a:gd name="T12" fmla="*/ 235 w 270"/>
                <a:gd name="T13" fmla="*/ 199 h 253"/>
                <a:gd name="T14" fmla="*/ 136 w 270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53">
                  <a:moveTo>
                    <a:pt x="136" y="253"/>
                  </a:moveTo>
                  <a:cubicBezTo>
                    <a:pt x="114" y="253"/>
                    <a:pt x="92" y="247"/>
                    <a:pt x="73" y="235"/>
                  </a:cubicBezTo>
                  <a:cubicBezTo>
                    <a:pt x="70" y="233"/>
                    <a:pt x="70" y="233"/>
                    <a:pt x="70" y="233"/>
                  </a:cubicBezTo>
                  <a:cubicBezTo>
                    <a:pt x="16" y="198"/>
                    <a:pt x="0" y="126"/>
                    <a:pt x="35" y="71"/>
                  </a:cubicBezTo>
                  <a:cubicBezTo>
                    <a:pt x="70" y="16"/>
                    <a:pt x="143" y="0"/>
                    <a:pt x="197" y="36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254" y="72"/>
                    <a:pt x="270" y="145"/>
                    <a:pt x="235" y="199"/>
                  </a:cubicBezTo>
                  <a:cubicBezTo>
                    <a:pt x="213" y="234"/>
                    <a:pt x="175" y="253"/>
                    <a:pt x="136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518">
              <a:extLst>
                <a:ext uri="{FF2B5EF4-FFF2-40B4-BE49-F238E27FC236}">
                  <a16:creationId xmlns:a16="http://schemas.microsoft.com/office/drawing/2014/main" id="{D46E82C9-062D-4234-BD45-005A6E3CC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574"/>
              <a:ext cx="66" cy="64"/>
            </a:xfrm>
            <a:custGeom>
              <a:avLst/>
              <a:gdLst>
                <a:gd name="T0" fmla="*/ 119 w 240"/>
                <a:gd name="T1" fmla="*/ 230 h 230"/>
                <a:gd name="T2" fmla="*/ 10 w 240"/>
                <a:gd name="T3" fmla="*/ 138 h 230"/>
                <a:gd name="T4" fmla="*/ 100 w 240"/>
                <a:gd name="T5" fmla="*/ 11 h 230"/>
                <a:gd name="T6" fmla="*/ 103 w 240"/>
                <a:gd name="T7" fmla="*/ 10 h 230"/>
                <a:gd name="T8" fmla="*/ 230 w 240"/>
                <a:gd name="T9" fmla="*/ 100 h 230"/>
                <a:gd name="T10" fmla="*/ 140 w 240"/>
                <a:gd name="T11" fmla="*/ 228 h 230"/>
                <a:gd name="T12" fmla="*/ 137 w 240"/>
                <a:gd name="T13" fmla="*/ 228 h 230"/>
                <a:gd name="T14" fmla="*/ 119 w 240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0">
                  <a:moveTo>
                    <a:pt x="119" y="230"/>
                  </a:moveTo>
                  <a:cubicBezTo>
                    <a:pt x="66" y="230"/>
                    <a:pt x="19" y="192"/>
                    <a:pt x="10" y="138"/>
                  </a:cubicBezTo>
                  <a:cubicBezTo>
                    <a:pt x="0" y="78"/>
                    <a:pt x="40" y="21"/>
                    <a:pt x="100" y="11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63" y="0"/>
                    <a:pt x="220" y="40"/>
                    <a:pt x="230" y="100"/>
                  </a:cubicBezTo>
                  <a:cubicBezTo>
                    <a:pt x="240" y="160"/>
                    <a:pt x="200" y="218"/>
                    <a:pt x="140" y="228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1" y="229"/>
                    <a:pt x="125" y="230"/>
                    <a:pt x="119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519">
              <a:extLst>
                <a:ext uri="{FF2B5EF4-FFF2-40B4-BE49-F238E27FC236}">
                  <a16:creationId xmlns:a16="http://schemas.microsoft.com/office/drawing/2014/main" id="{421F9467-6119-4026-BFD0-2B24AB148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568"/>
              <a:ext cx="71" cy="67"/>
            </a:xfrm>
            <a:custGeom>
              <a:avLst/>
              <a:gdLst>
                <a:gd name="T0" fmla="*/ 130 w 257"/>
                <a:gd name="T1" fmla="*/ 245 h 245"/>
                <a:gd name="T2" fmla="*/ 107 w 257"/>
                <a:gd name="T3" fmla="*/ 242 h 245"/>
                <a:gd name="T4" fmla="*/ 104 w 257"/>
                <a:gd name="T5" fmla="*/ 242 h 245"/>
                <a:gd name="T6" fmla="*/ 13 w 257"/>
                <a:gd name="T7" fmla="*/ 104 h 245"/>
                <a:gd name="T8" fmla="*/ 151 w 257"/>
                <a:gd name="T9" fmla="*/ 13 h 245"/>
                <a:gd name="T10" fmla="*/ 153 w 257"/>
                <a:gd name="T11" fmla="*/ 13 h 245"/>
                <a:gd name="T12" fmla="*/ 245 w 257"/>
                <a:gd name="T13" fmla="*/ 151 h 245"/>
                <a:gd name="T14" fmla="*/ 130 w 257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5">
                  <a:moveTo>
                    <a:pt x="130" y="245"/>
                  </a:moveTo>
                  <a:cubicBezTo>
                    <a:pt x="123" y="245"/>
                    <a:pt x="115" y="244"/>
                    <a:pt x="107" y="242"/>
                  </a:cubicBezTo>
                  <a:cubicBezTo>
                    <a:pt x="104" y="242"/>
                    <a:pt x="104" y="242"/>
                    <a:pt x="104" y="242"/>
                  </a:cubicBezTo>
                  <a:cubicBezTo>
                    <a:pt x="41" y="229"/>
                    <a:pt x="0" y="167"/>
                    <a:pt x="13" y="104"/>
                  </a:cubicBezTo>
                  <a:cubicBezTo>
                    <a:pt x="26" y="41"/>
                    <a:pt x="87" y="0"/>
                    <a:pt x="151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217" y="26"/>
                    <a:pt x="257" y="88"/>
                    <a:pt x="245" y="151"/>
                  </a:cubicBezTo>
                  <a:cubicBezTo>
                    <a:pt x="233" y="206"/>
                    <a:pt x="185" y="245"/>
                    <a:pt x="130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520">
              <a:extLst>
                <a:ext uri="{FF2B5EF4-FFF2-40B4-BE49-F238E27FC236}">
                  <a16:creationId xmlns:a16="http://schemas.microsoft.com/office/drawing/2014/main" id="{A4435458-F4E8-4768-9FEA-5A52A8FF5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544"/>
              <a:ext cx="65" cy="62"/>
            </a:xfrm>
            <a:custGeom>
              <a:avLst/>
              <a:gdLst>
                <a:gd name="T0" fmla="*/ 116 w 234"/>
                <a:gd name="T1" fmla="*/ 223 h 223"/>
                <a:gd name="T2" fmla="*/ 10 w 234"/>
                <a:gd name="T3" fmla="*/ 134 h 223"/>
                <a:gd name="T4" fmla="*/ 98 w 234"/>
                <a:gd name="T5" fmla="*/ 10 h 223"/>
                <a:gd name="T6" fmla="*/ 100 w 234"/>
                <a:gd name="T7" fmla="*/ 10 h 223"/>
                <a:gd name="T8" fmla="*/ 224 w 234"/>
                <a:gd name="T9" fmla="*/ 97 h 223"/>
                <a:gd name="T10" fmla="*/ 137 w 234"/>
                <a:gd name="T11" fmla="*/ 221 h 223"/>
                <a:gd name="T12" fmla="*/ 134 w 234"/>
                <a:gd name="T13" fmla="*/ 222 h 223"/>
                <a:gd name="T14" fmla="*/ 116 w 234"/>
                <a:gd name="T15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4" h="223">
                  <a:moveTo>
                    <a:pt x="116" y="223"/>
                  </a:moveTo>
                  <a:cubicBezTo>
                    <a:pt x="64" y="223"/>
                    <a:pt x="19" y="186"/>
                    <a:pt x="10" y="134"/>
                  </a:cubicBezTo>
                  <a:cubicBezTo>
                    <a:pt x="0" y="75"/>
                    <a:pt x="39" y="20"/>
                    <a:pt x="98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59" y="0"/>
                    <a:pt x="214" y="39"/>
                    <a:pt x="224" y="97"/>
                  </a:cubicBezTo>
                  <a:cubicBezTo>
                    <a:pt x="234" y="156"/>
                    <a:pt x="195" y="211"/>
                    <a:pt x="137" y="221"/>
                  </a:cubicBezTo>
                  <a:cubicBezTo>
                    <a:pt x="134" y="222"/>
                    <a:pt x="134" y="222"/>
                    <a:pt x="134" y="222"/>
                  </a:cubicBezTo>
                  <a:cubicBezTo>
                    <a:pt x="128" y="223"/>
                    <a:pt x="122" y="223"/>
                    <a:pt x="116" y="2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521">
              <a:extLst>
                <a:ext uri="{FF2B5EF4-FFF2-40B4-BE49-F238E27FC236}">
                  <a16:creationId xmlns:a16="http://schemas.microsoft.com/office/drawing/2014/main" id="{8DA8A3C9-92D5-4E3E-95FA-09D3E6119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543"/>
              <a:ext cx="47" cy="44"/>
            </a:xfrm>
            <a:custGeom>
              <a:avLst/>
              <a:gdLst>
                <a:gd name="T0" fmla="*/ 84 w 167"/>
                <a:gd name="T1" fmla="*/ 160 h 160"/>
                <a:gd name="T2" fmla="*/ 69 w 167"/>
                <a:gd name="T3" fmla="*/ 158 h 160"/>
                <a:gd name="T4" fmla="*/ 67 w 167"/>
                <a:gd name="T5" fmla="*/ 158 h 160"/>
                <a:gd name="T6" fmla="*/ 8 w 167"/>
                <a:gd name="T7" fmla="*/ 68 h 160"/>
                <a:gd name="T8" fmla="*/ 98 w 167"/>
                <a:gd name="T9" fmla="*/ 8 h 160"/>
                <a:gd name="T10" fmla="*/ 99 w 167"/>
                <a:gd name="T11" fmla="*/ 9 h 160"/>
                <a:gd name="T12" fmla="*/ 159 w 167"/>
                <a:gd name="T13" fmla="*/ 99 h 160"/>
                <a:gd name="T14" fmla="*/ 84 w 167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60">
                  <a:moveTo>
                    <a:pt x="84" y="160"/>
                  </a:moveTo>
                  <a:cubicBezTo>
                    <a:pt x="79" y="160"/>
                    <a:pt x="74" y="159"/>
                    <a:pt x="69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26" y="149"/>
                    <a:pt x="0" y="109"/>
                    <a:pt x="8" y="68"/>
                  </a:cubicBezTo>
                  <a:cubicBezTo>
                    <a:pt x="16" y="27"/>
                    <a:pt x="57" y="0"/>
                    <a:pt x="98" y="8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41" y="17"/>
                    <a:pt x="167" y="57"/>
                    <a:pt x="159" y="99"/>
                  </a:cubicBezTo>
                  <a:cubicBezTo>
                    <a:pt x="152" y="135"/>
                    <a:pt x="120" y="160"/>
                    <a:pt x="84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522">
              <a:extLst>
                <a:ext uri="{FF2B5EF4-FFF2-40B4-BE49-F238E27FC236}">
                  <a16:creationId xmlns:a16="http://schemas.microsoft.com/office/drawing/2014/main" id="{2E05DAA0-7166-47B5-B738-8339B9339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520"/>
              <a:ext cx="49" cy="47"/>
            </a:xfrm>
            <a:custGeom>
              <a:avLst/>
              <a:gdLst>
                <a:gd name="T0" fmla="*/ 88 w 179"/>
                <a:gd name="T1" fmla="*/ 171 h 171"/>
                <a:gd name="T2" fmla="*/ 7 w 179"/>
                <a:gd name="T3" fmla="*/ 103 h 171"/>
                <a:gd name="T4" fmla="*/ 74 w 179"/>
                <a:gd name="T5" fmla="*/ 8 h 171"/>
                <a:gd name="T6" fmla="*/ 76 w 179"/>
                <a:gd name="T7" fmla="*/ 8 h 171"/>
                <a:gd name="T8" fmla="*/ 171 w 179"/>
                <a:gd name="T9" fmla="*/ 75 h 171"/>
                <a:gd name="T10" fmla="*/ 104 w 179"/>
                <a:gd name="T11" fmla="*/ 170 h 171"/>
                <a:gd name="T12" fmla="*/ 102 w 179"/>
                <a:gd name="T13" fmla="*/ 170 h 171"/>
                <a:gd name="T14" fmla="*/ 88 w 179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71">
                  <a:moveTo>
                    <a:pt x="88" y="171"/>
                  </a:moveTo>
                  <a:cubicBezTo>
                    <a:pt x="49" y="171"/>
                    <a:pt x="14" y="143"/>
                    <a:pt x="7" y="103"/>
                  </a:cubicBezTo>
                  <a:cubicBezTo>
                    <a:pt x="0" y="58"/>
                    <a:pt x="30" y="16"/>
                    <a:pt x="74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121" y="0"/>
                    <a:pt x="164" y="30"/>
                    <a:pt x="171" y="75"/>
                  </a:cubicBezTo>
                  <a:cubicBezTo>
                    <a:pt x="179" y="120"/>
                    <a:pt x="149" y="162"/>
                    <a:pt x="104" y="170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98" y="171"/>
                    <a:pt x="93" y="171"/>
                    <a:pt x="88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523">
              <a:extLst>
                <a:ext uri="{FF2B5EF4-FFF2-40B4-BE49-F238E27FC236}">
                  <a16:creationId xmlns:a16="http://schemas.microsoft.com/office/drawing/2014/main" id="{E2B17A8A-36B5-470A-89D4-0F4152A89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3131"/>
              <a:ext cx="45" cy="44"/>
            </a:xfrm>
            <a:custGeom>
              <a:avLst/>
              <a:gdLst>
                <a:gd name="T0" fmla="*/ 80 w 163"/>
                <a:gd name="T1" fmla="*/ 157 h 157"/>
                <a:gd name="T2" fmla="*/ 6 w 163"/>
                <a:gd name="T3" fmla="*/ 91 h 157"/>
                <a:gd name="T4" fmla="*/ 70 w 163"/>
                <a:gd name="T5" fmla="*/ 6 h 157"/>
                <a:gd name="T6" fmla="*/ 72 w 163"/>
                <a:gd name="T7" fmla="*/ 6 h 157"/>
                <a:gd name="T8" fmla="*/ 157 w 163"/>
                <a:gd name="T9" fmla="*/ 70 h 157"/>
                <a:gd name="T10" fmla="*/ 93 w 163"/>
                <a:gd name="T11" fmla="*/ 156 h 157"/>
                <a:gd name="T12" fmla="*/ 91 w 163"/>
                <a:gd name="T13" fmla="*/ 156 h 157"/>
                <a:gd name="T14" fmla="*/ 80 w 163"/>
                <a:gd name="T15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3" h="157">
                  <a:moveTo>
                    <a:pt x="80" y="157"/>
                  </a:moveTo>
                  <a:cubicBezTo>
                    <a:pt x="43" y="157"/>
                    <a:pt x="11" y="129"/>
                    <a:pt x="6" y="91"/>
                  </a:cubicBezTo>
                  <a:cubicBezTo>
                    <a:pt x="0" y="50"/>
                    <a:pt x="29" y="12"/>
                    <a:pt x="70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113" y="0"/>
                    <a:pt x="151" y="29"/>
                    <a:pt x="157" y="70"/>
                  </a:cubicBezTo>
                  <a:cubicBezTo>
                    <a:pt x="163" y="112"/>
                    <a:pt x="134" y="150"/>
                    <a:pt x="93" y="156"/>
                  </a:cubicBezTo>
                  <a:cubicBezTo>
                    <a:pt x="91" y="156"/>
                    <a:pt x="91" y="156"/>
                    <a:pt x="91" y="156"/>
                  </a:cubicBezTo>
                  <a:cubicBezTo>
                    <a:pt x="87" y="156"/>
                    <a:pt x="84" y="157"/>
                    <a:pt x="8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524">
              <a:extLst>
                <a:ext uri="{FF2B5EF4-FFF2-40B4-BE49-F238E27FC236}">
                  <a16:creationId xmlns:a16="http://schemas.microsoft.com/office/drawing/2014/main" id="{5E512892-B367-4E51-99FB-09908B218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3116"/>
              <a:ext cx="61" cy="58"/>
            </a:xfrm>
            <a:custGeom>
              <a:avLst/>
              <a:gdLst>
                <a:gd name="T0" fmla="*/ 112 w 221"/>
                <a:gd name="T1" fmla="*/ 209 h 209"/>
                <a:gd name="T2" fmla="*/ 89 w 221"/>
                <a:gd name="T3" fmla="*/ 207 h 209"/>
                <a:gd name="T4" fmla="*/ 87 w 221"/>
                <a:gd name="T5" fmla="*/ 206 h 209"/>
                <a:gd name="T6" fmla="*/ 13 w 221"/>
                <a:gd name="T7" fmla="*/ 87 h 209"/>
                <a:gd name="T8" fmla="*/ 132 w 221"/>
                <a:gd name="T9" fmla="*/ 13 h 209"/>
                <a:gd name="T10" fmla="*/ 134 w 221"/>
                <a:gd name="T11" fmla="*/ 13 h 209"/>
                <a:gd name="T12" fmla="*/ 208 w 221"/>
                <a:gd name="T13" fmla="*/ 133 h 209"/>
                <a:gd name="T14" fmla="*/ 112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12" y="209"/>
                  </a:moveTo>
                  <a:cubicBezTo>
                    <a:pt x="104" y="209"/>
                    <a:pt x="97" y="209"/>
                    <a:pt x="89" y="207"/>
                  </a:cubicBezTo>
                  <a:cubicBezTo>
                    <a:pt x="87" y="206"/>
                    <a:pt x="87" y="206"/>
                    <a:pt x="87" y="206"/>
                  </a:cubicBezTo>
                  <a:cubicBezTo>
                    <a:pt x="33" y="194"/>
                    <a:pt x="0" y="140"/>
                    <a:pt x="13" y="87"/>
                  </a:cubicBezTo>
                  <a:cubicBezTo>
                    <a:pt x="25" y="33"/>
                    <a:pt x="79" y="0"/>
                    <a:pt x="132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88" y="26"/>
                    <a:pt x="221" y="79"/>
                    <a:pt x="208" y="133"/>
                  </a:cubicBezTo>
                  <a:cubicBezTo>
                    <a:pt x="198" y="179"/>
                    <a:pt x="157" y="209"/>
                    <a:pt x="112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525">
              <a:extLst>
                <a:ext uri="{FF2B5EF4-FFF2-40B4-BE49-F238E27FC236}">
                  <a16:creationId xmlns:a16="http://schemas.microsoft.com/office/drawing/2014/main" id="{4DF2933B-E3F3-4608-B125-39FB7105E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3093"/>
              <a:ext cx="67" cy="65"/>
            </a:xfrm>
            <a:custGeom>
              <a:avLst/>
              <a:gdLst>
                <a:gd name="T0" fmla="*/ 120 w 244"/>
                <a:gd name="T1" fmla="*/ 234 h 234"/>
                <a:gd name="T2" fmla="*/ 8 w 244"/>
                <a:gd name="T3" fmla="*/ 137 h 234"/>
                <a:gd name="T4" fmla="*/ 105 w 244"/>
                <a:gd name="T5" fmla="*/ 9 h 234"/>
                <a:gd name="T6" fmla="*/ 108 w 244"/>
                <a:gd name="T7" fmla="*/ 9 h 234"/>
                <a:gd name="T8" fmla="*/ 235 w 244"/>
                <a:gd name="T9" fmla="*/ 105 h 234"/>
                <a:gd name="T10" fmla="*/ 139 w 244"/>
                <a:gd name="T11" fmla="*/ 233 h 234"/>
                <a:gd name="T12" fmla="*/ 136 w 244"/>
                <a:gd name="T13" fmla="*/ 233 h 234"/>
                <a:gd name="T14" fmla="*/ 120 w 244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4">
                  <a:moveTo>
                    <a:pt x="120" y="234"/>
                  </a:moveTo>
                  <a:cubicBezTo>
                    <a:pt x="65" y="234"/>
                    <a:pt x="16" y="193"/>
                    <a:pt x="8" y="137"/>
                  </a:cubicBezTo>
                  <a:cubicBezTo>
                    <a:pt x="0" y="75"/>
                    <a:pt x="43" y="18"/>
                    <a:pt x="105" y="9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169" y="0"/>
                    <a:pt x="227" y="43"/>
                    <a:pt x="235" y="105"/>
                  </a:cubicBezTo>
                  <a:cubicBezTo>
                    <a:pt x="244" y="167"/>
                    <a:pt x="201" y="224"/>
                    <a:pt x="139" y="233"/>
                  </a:cubicBezTo>
                  <a:cubicBezTo>
                    <a:pt x="136" y="233"/>
                    <a:pt x="136" y="233"/>
                    <a:pt x="136" y="233"/>
                  </a:cubicBezTo>
                  <a:cubicBezTo>
                    <a:pt x="131" y="234"/>
                    <a:pt x="126" y="234"/>
                    <a:pt x="120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526">
              <a:extLst>
                <a:ext uri="{FF2B5EF4-FFF2-40B4-BE49-F238E27FC236}">
                  <a16:creationId xmlns:a16="http://schemas.microsoft.com/office/drawing/2014/main" id="{8B83274A-A8DA-45BE-BD73-3B1EA7D72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3078"/>
              <a:ext cx="48" cy="45"/>
            </a:xfrm>
            <a:custGeom>
              <a:avLst/>
              <a:gdLst>
                <a:gd name="T0" fmla="*/ 87 w 173"/>
                <a:gd name="T1" fmla="*/ 164 h 164"/>
                <a:gd name="T2" fmla="*/ 69 w 173"/>
                <a:gd name="T3" fmla="*/ 162 h 164"/>
                <a:gd name="T4" fmla="*/ 68 w 173"/>
                <a:gd name="T5" fmla="*/ 162 h 164"/>
                <a:gd name="T6" fmla="*/ 9 w 173"/>
                <a:gd name="T7" fmla="*/ 68 h 164"/>
                <a:gd name="T8" fmla="*/ 103 w 173"/>
                <a:gd name="T9" fmla="*/ 10 h 164"/>
                <a:gd name="T10" fmla="*/ 105 w 173"/>
                <a:gd name="T11" fmla="*/ 10 h 164"/>
                <a:gd name="T12" fmla="*/ 163 w 173"/>
                <a:gd name="T13" fmla="*/ 104 h 164"/>
                <a:gd name="T14" fmla="*/ 87 w 173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164">
                  <a:moveTo>
                    <a:pt x="87" y="164"/>
                  </a:moveTo>
                  <a:cubicBezTo>
                    <a:pt x="81" y="164"/>
                    <a:pt x="75" y="164"/>
                    <a:pt x="69" y="162"/>
                  </a:cubicBezTo>
                  <a:cubicBezTo>
                    <a:pt x="68" y="162"/>
                    <a:pt x="68" y="162"/>
                    <a:pt x="68" y="162"/>
                  </a:cubicBezTo>
                  <a:cubicBezTo>
                    <a:pt x="26" y="152"/>
                    <a:pt x="0" y="110"/>
                    <a:pt x="9" y="68"/>
                  </a:cubicBezTo>
                  <a:cubicBezTo>
                    <a:pt x="19" y="26"/>
                    <a:pt x="61" y="0"/>
                    <a:pt x="103" y="10"/>
                  </a:cubicBezTo>
                  <a:cubicBezTo>
                    <a:pt x="105" y="10"/>
                    <a:pt x="105" y="10"/>
                    <a:pt x="105" y="10"/>
                  </a:cubicBezTo>
                  <a:cubicBezTo>
                    <a:pt x="147" y="20"/>
                    <a:pt x="173" y="62"/>
                    <a:pt x="163" y="104"/>
                  </a:cubicBezTo>
                  <a:cubicBezTo>
                    <a:pt x="155" y="140"/>
                    <a:pt x="123" y="164"/>
                    <a:pt x="87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527">
              <a:extLst>
                <a:ext uri="{FF2B5EF4-FFF2-40B4-BE49-F238E27FC236}">
                  <a16:creationId xmlns:a16="http://schemas.microsoft.com/office/drawing/2014/main" id="{26F8CD49-59FA-4CFC-A8DF-9B7A5D77E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3074"/>
              <a:ext cx="52" cy="49"/>
            </a:xfrm>
            <a:custGeom>
              <a:avLst/>
              <a:gdLst>
                <a:gd name="T0" fmla="*/ 92 w 187"/>
                <a:gd name="T1" fmla="*/ 179 h 179"/>
                <a:gd name="T2" fmla="*/ 7 w 187"/>
                <a:gd name="T3" fmla="*/ 105 h 179"/>
                <a:gd name="T4" fmla="*/ 80 w 187"/>
                <a:gd name="T5" fmla="*/ 7 h 179"/>
                <a:gd name="T6" fmla="*/ 82 w 187"/>
                <a:gd name="T7" fmla="*/ 7 h 179"/>
                <a:gd name="T8" fmla="*/ 180 w 187"/>
                <a:gd name="T9" fmla="*/ 81 h 179"/>
                <a:gd name="T10" fmla="*/ 106 w 187"/>
                <a:gd name="T11" fmla="*/ 178 h 179"/>
                <a:gd name="T12" fmla="*/ 104 w 187"/>
                <a:gd name="T13" fmla="*/ 179 h 179"/>
                <a:gd name="T14" fmla="*/ 92 w 187"/>
                <a:gd name="T1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9">
                  <a:moveTo>
                    <a:pt x="92" y="179"/>
                  </a:moveTo>
                  <a:cubicBezTo>
                    <a:pt x="50" y="179"/>
                    <a:pt x="13" y="148"/>
                    <a:pt x="7" y="105"/>
                  </a:cubicBezTo>
                  <a:cubicBezTo>
                    <a:pt x="0" y="58"/>
                    <a:pt x="33" y="14"/>
                    <a:pt x="80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130" y="0"/>
                    <a:pt x="173" y="33"/>
                    <a:pt x="180" y="81"/>
                  </a:cubicBezTo>
                  <a:cubicBezTo>
                    <a:pt x="187" y="128"/>
                    <a:pt x="154" y="172"/>
                    <a:pt x="106" y="178"/>
                  </a:cubicBezTo>
                  <a:cubicBezTo>
                    <a:pt x="104" y="179"/>
                    <a:pt x="104" y="179"/>
                    <a:pt x="104" y="179"/>
                  </a:cubicBezTo>
                  <a:cubicBezTo>
                    <a:pt x="100" y="179"/>
                    <a:pt x="96" y="179"/>
                    <a:pt x="92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528">
              <a:extLst>
                <a:ext uri="{FF2B5EF4-FFF2-40B4-BE49-F238E27FC236}">
                  <a16:creationId xmlns:a16="http://schemas.microsoft.com/office/drawing/2014/main" id="{A312B425-85BA-4CBF-BA5E-10594C6E5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017"/>
              <a:ext cx="82" cy="76"/>
            </a:xfrm>
            <a:custGeom>
              <a:avLst/>
              <a:gdLst>
                <a:gd name="T0" fmla="*/ 148 w 294"/>
                <a:gd name="T1" fmla="*/ 278 h 278"/>
                <a:gd name="T2" fmla="*/ 118 w 294"/>
                <a:gd name="T3" fmla="*/ 274 h 278"/>
                <a:gd name="T4" fmla="*/ 115 w 294"/>
                <a:gd name="T5" fmla="*/ 273 h 278"/>
                <a:gd name="T6" fmla="*/ 17 w 294"/>
                <a:gd name="T7" fmla="*/ 115 h 278"/>
                <a:gd name="T8" fmla="*/ 176 w 294"/>
                <a:gd name="T9" fmla="*/ 17 h 278"/>
                <a:gd name="T10" fmla="*/ 179 w 294"/>
                <a:gd name="T11" fmla="*/ 17 h 278"/>
                <a:gd name="T12" fmla="*/ 277 w 294"/>
                <a:gd name="T13" fmla="*/ 176 h 278"/>
                <a:gd name="T14" fmla="*/ 148 w 294"/>
                <a:gd name="T15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278">
                  <a:moveTo>
                    <a:pt x="148" y="278"/>
                  </a:moveTo>
                  <a:cubicBezTo>
                    <a:pt x="138" y="278"/>
                    <a:pt x="128" y="277"/>
                    <a:pt x="118" y="274"/>
                  </a:cubicBezTo>
                  <a:cubicBezTo>
                    <a:pt x="115" y="273"/>
                    <a:pt x="115" y="273"/>
                    <a:pt x="115" y="273"/>
                  </a:cubicBezTo>
                  <a:cubicBezTo>
                    <a:pt x="44" y="257"/>
                    <a:pt x="0" y="186"/>
                    <a:pt x="17" y="115"/>
                  </a:cubicBezTo>
                  <a:cubicBezTo>
                    <a:pt x="34" y="44"/>
                    <a:pt x="105" y="0"/>
                    <a:pt x="176" y="17"/>
                  </a:cubicBezTo>
                  <a:cubicBezTo>
                    <a:pt x="179" y="17"/>
                    <a:pt x="179" y="17"/>
                    <a:pt x="179" y="17"/>
                  </a:cubicBezTo>
                  <a:cubicBezTo>
                    <a:pt x="250" y="34"/>
                    <a:pt x="294" y="105"/>
                    <a:pt x="277" y="176"/>
                  </a:cubicBezTo>
                  <a:cubicBezTo>
                    <a:pt x="262" y="237"/>
                    <a:pt x="208" y="278"/>
                    <a:pt x="148" y="2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529">
              <a:extLst>
                <a:ext uri="{FF2B5EF4-FFF2-40B4-BE49-F238E27FC236}">
                  <a16:creationId xmlns:a16="http://schemas.microsoft.com/office/drawing/2014/main" id="{E56A8B2E-53C0-4618-BE0B-26DBD39B1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980"/>
              <a:ext cx="48" cy="45"/>
            </a:xfrm>
            <a:custGeom>
              <a:avLst/>
              <a:gdLst>
                <a:gd name="T0" fmla="*/ 85 w 172"/>
                <a:gd name="T1" fmla="*/ 160 h 160"/>
                <a:gd name="T2" fmla="*/ 20 w 172"/>
                <a:gd name="T3" fmla="*/ 122 h 160"/>
                <a:gd name="T4" fmla="*/ 49 w 172"/>
                <a:gd name="T5" fmla="*/ 21 h 160"/>
                <a:gd name="T6" fmla="*/ 51 w 172"/>
                <a:gd name="T7" fmla="*/ 20 h 160"/>
                <a:gd name="T8" fmla="*/ 152 w 172"/>
                <a:gd name="T9" fmla="*/ 49 h 160"/>
                <a:gd name="T10" fmla="*/ 123 w 172"/>
                <a:gd name="T11" fmla="*/ 150 h 160"/>
                <a:gd name="T12" fmla="*/ 121 w 172"/>
                <a:gd name="T13" fmla="*/ 151 h 160"/>
                <a:gd name="T14" fmla="*/ 85 w 172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0">
                  <a:moveTo>
                    <a:pt x="85" y="160"/>
                  </a:moveTo>
                  <a:cubicBezTo>
                    <a:pt x="59" y="160"/>
                    <a:pt x="34" y="147"/>
                    <a:pt x="20" y="122"/>
                  </a:cubicBezTo>
                  <a:cubicBezTo>
                    <a:pt x="0" y="86"/>
                    <a:pt x="13" y="41"/>
                    <a:pt x="49" y="21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87" y="0"/>
                    <a:pt x="132" y="13"/>
                    <a:pt x="152" y="49"/>
                  </a:cubicBezTo>
                  <a:cubicBezTo>
                    <a:pt x="172" y="85"/>
                    <a:pt x="159" y="130"/>
                    <a:pt x="123" y="150"/>
                  </a:cubicBezTo>
                  <a:cubicBezTo>
                    <a:pt x="121" y="151"/>
                    <a:pt x="121" y="151"/>
                    <a:pt x="121" y="151"/>
                  </a:cubicBezTo>
                  <a:cubicBezTo>
                    <a:pt x="110" y="157"/>
                    <a:pt x="98" y="160"/>
                    <a:pt x="85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530">
              <a:extLst>
                <a:ext uri="{FF2B5EF4-FFF2-40B4-BE49-F238E27FC236}">
                  <a16:creationId xmlns:a16="http://schemas.microsoft.com/office/drawing/2014/main" id="{13457819-3D57-4A56-AF97-236B9279D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926"/>
              <a:ext cx="47" cy="44"/>
            </a:xfrm>
            <a:custGeom>
              <a:avLst/>
              <a:gdLst>
                <a:gd name="T0" fmla="*/ 87 w 172"/>
                <a:gd name="T1" fmla="*/ 161 h 161"/>
                <a:gd name="T2" fmla="*/ 44 w 172"/>
                <a:gd name="T3" fmla="*/ 148 h 161"/>
                <a:gd name="T4" fmla="*/ 43 w 172"/>
                <a:gd name="T5" fmla="*/ 147 h 161"/>
                <a:gd name="T6" fmla="*/ 23 w 172"/>
                <a:gd name="T7" fmla="*/ 43 h 161"/>
                <a:gd name="T8" fmla="*/ 127 w 172"/>
                <a:gd name="T9" fmla="*/ 23 h 161"/>
                <a:gd name="T10" fmla="*/ 129 w 172"/>
                <a:gd name="T11" fmla="*/ 24 h 161"/>
                <a:gd name="T12" fmla="*/ 148 w 172"/>
                <a:gd name="T13" fmla="*/ 128 h 161"/>
                <a:gd name="T14" fmla="*/ 87 w 172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1">
                  <a:moveTo>
                    <a:pt x="87" y="161"/>
                  </a:moveTo>
                  <a:cubicBezTo>
                    <a:pt x="72" y="161"/>
                    <a:pt x="57" y="157"/>
                    <a:pt x="44" y="148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9" y="123"/>
                    <a:pt x="0" y="77"/>
                    <a:pt x="23" y="43"/>
                  </a:cubicBezTo>
                  <a:cubicBezTo>
                    <a:pt x="47" y="9"/>
                    <a:pt x="93" y="0"/>
                    <a:pt x="127" y="23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63" y="48"/>
                    <a:pt x="172" y="94"/>
                    <a:pt x="148" y="128"/>
                  </a:cubicBezTo>
                  <a:cubicBezTo>
                    <a:pt x="134" y="149"/>
                    <a:pt x="110" y="161"/>
                    <a:pt x="87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531">
              <a:extLst>
                <a:ext uri="{FF2B5EF4-FFF2-40B4-BE49-F238E27FC236}">
                  <a16:creationId xmlns:a16="http://schemas.microsoft.com/office/drawing/2014/main" id="{3D5B947C-4097-4F53-8B1C-607DAAF72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877"/>
              <a:ext cx="64" cy="59"/>
            </a:xfrm>
            <a:custGeom>
              <a:avLst/>
              <a:gdLst>
                <a:gd name="T0" fmla="*/ 115 w 231"/>
                <a:gd name="T1" fmla="*/ 216 h 216"/>
                <a:gd name="T2" fmla="*/ 27 w 231"/>
                <a:gd name="T3" fmla="*/ 165 h 216"/>
                <a:gd name="T4" fmla="*/ 66 w 231"/>
                <a:gd name="T5" fmla="*/ 28 h 216"/>
                <a:gd name="T6" fmla="*/ 68 w 231"/>
                <a:gd name="T7" fmla="*/ 27 h 216"/>
                <a:gd name="T8" fmla="*/ 204 w 231"/>
                <a:gd name="T9" fmla="*/ 66 h 216"/>
                <a:gd name="T10" fmla="*/ 165 w 231"/>
                <a:gd name="T11" fmla="*/ 202 h 216"/>
                <a:gd name="T12" fmla="*/ 163 w 231"/>
                <a:gd name="T13" fmla="*/ 203 h 216"/>
                <a:gd name="T14" fmla="*/ 115 w 231"/>
                <a:gd name="T15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6">
                  <a:moveTo>
                    <a:pt x="115" y="216"/>
                  </a:moveTo>
                  <a:cubicBezTo>
                    <a:pt x="79" y="216"/>
                    <a:pt x="45" y="197"/>
                    <a:pt x="27" y="165"/>
                  </a:cubicBezTo>
                  <a:cubicBezTo>
                    <a:pt x="0" y="116"/>
                    <a:pt x="17" y="55"/>
                    <a:pt x="66" y="28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116" y="0"/>
                    <a:pt x="177" y="17"/>
                    <a:pt x="204" y="66"/>
                  </a:cubicBezTo>
                  <a:cubicBezTo>
                    <a:pt x="231" y="114"/>
                    <a:pt x="214" y="175"/>
                    <a:pt x="165" y="202"/>
                  </a:cubicBezTo>
                  <a:cubicBezTo>
                    <a:pt x="163" y="203"/>
                    <a:pt x="163" y="203"/>
                    <a:pt x="163" y="203"/>
                  </a:cubicBezTo>
                  <a:cubicBezTo>
                    <a:pt x="148" y="212"/>
                    <a:pt x="131" y="216"/>
                    <a:pt x="115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532">
              <a:extLst>
                <a:ext uri="{FF2B5EF4-FFF2-40B4-BE49-F238E27FC236}">
                  <a16:creationId xmlns:a16="http://schemas.microsoft.com/office/drawing/2014/main" id="{2F3FABC7-1B64-481E-BA14-A70496783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2796"/>
              <a:ext cx="85" cy="80"/>
            </a:xfrm>
            <a:custGeom>
              <a:avLst/>
              <a:gdLst>
                <a:gd name="T0" fmla="*/ 154 w 306"/>
                <a:gd name="T1" fmla="*/ 288 h 288"/>
                <a:gd name="T2" fmla="*/ 79 w 306"/>
                <a:gd name="T3" fmla="*/ 264 h 288"/>
                <a:gd name="T4" fmla="*/ 76 w 306"/>
                <a:gd name="T5" fmla="*/ 263 h 288"/>
                <a:gd name="T6" fmla="*/ 41 w 306"/>
                <a:gd name="T7" fmla="*/ 77 h 288"/>
                <a:gd name="T8" fmla="*/ 227 w 306"/>
                <a:gd name="T9" fmla="*/ 42 h 288"/>
                <a:gd name="T10" fmla="*/ 230 w 306"/>
                <a:gd name="T11" fmla="*/ 44 h 288"/>
                <a:gd name="T12" fmla="*/ 265 w 306"/>
                <a:gd name="T13" fmla="*/ 229 h 288"/>
                <a:gd name="T14" fmla="*/ 154 w 306"/>
                <a:gd name="T1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6" h="288">
                  <a:moveTo>
                    <a:pt x="154" y="288"/>
                  </a:moveTo>
                  <a:cubicBezTo>
                    <a:pt x="128" y="288"/>
                    <a:pt x="102" y="280"/>
                    <a:pt x="79" y="264"/>
                  </a:cubicBezTo>
                  <a:cubicBezTo>
                    <a:pt x="76" y="263"/>
                    <a:pt x="76" y="263"/>
                    <a:pt x="76" y="263"/>
                  </a:cubicBezTo>
                  <a:cubicBezTo>
                    <a:pt x="15" y="221"/>
                    <a:pt x="0" y="138"/>
                    <a:pt x="41" y="77"/>
                  </a:cubicBezTo>
                  <a:cubicBezTo>
                    <a:pt x="83" y="16"/>
                    <a:pt x="166" y="0"/>
                    <a:pt x="227" y="42"/>
                  </a:cubicBezTo>
                  <a:cubicBezTo>
                    <a:pt x="230" y="44"/>
                    <a:pt x="230" y="44"/>
                    <a:pt x="230" y="44"/>
                  </a:cubicBezTo>
                  <a:cubicBezTo>
                    <a:pt x="291" y="85"/>
                    <a:pt x="306" y="169"/>
                    <a:pt x="265" y="229"/>
                  </a:cubicBezTo>
                  <a:cubicBezTo>
                    <a:pt x="239" y="267"/>
                    <a:pt x="197" y="288"/>
                    <a:pt x="154" y="2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533">
              <a:extLst>
                <a:ext uri="{FF2B5EF4-FFF2-40B4-BE49-F238E27FC236}">
                  <a16:creationId xmlns:a16="http://schemas.microsoft.com/office/drawing/2014/main" id="{B0DA5BD0-0425-4AD8-B1C0-40BE5292C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757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7 w 218"/>
                <a:gd name="T3" fmla="*/ 184 h 206"/>
                <a:gd name="T4" fmla="*/ 34 w 218"/>
                <a:gd name="T5" fmla="*/ 49 h 206"/>
                <a:gd name="T6" fmla="*/ 35 w 218"/>
                <a:gd name="T7" fmla="*/ 47 h 206"/>
                <a:gd name="T8" fmla="*/ 171 w 218"/>
                <a:gd name="T9" fmla="*/ 34 h 206"/>
                <a:gd name="T10" fmla="*/ 184 w 218"/>
                <a:gd name="T11" fmla="*/ 170 h 206"/>
                <a:gd name="T12" fmla="*/ 182 w 218"/>
                <a:gd name="T13" fmla="*/ 172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6" y="206"/>
                    <a:pt x="65" y="199"/>
                    <a:pt x="47" y="184"/>
                  </a:cubicBezTo>
                  <a:cubicBezTo>
                    <a:pt x="6" y="150"/>
                    <a:pt x="0" y="90"/>
                    <a:pt x="34" y="4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70" y="6"/>
                    <a:pt x="130" y="0"/>
                    <a:pt x="171" y="34"/>
                  </a:cubicBezTo>
                  <a:cubicBezTo>
                    <a:pt x="212" y="68"/>
                    <a:pt x="218" y="129"/>
                    <a:pt x="184" y="170"/>
                  </a:cubicBezTo>
                  <a:cubicBezTo>
                    <a:pt x="182" y="172"/>
                    <a:pt x="182" y="172"/>
                    <a:pt x="182" y="172"/>
                  </a:cubicBezTo>
                  <a:cubicBezTo>
                    <a:pt x="163" y="195"/>
                    <a:pt x="136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534">
              <a:extLst>
                <a:ext uri="{FF2B5EF4-FFF2-40B4-BE49-F238E27FC236}">
                  <a16:creationId xmlns:a16="http://schemas.microsoft.com/office/drawing/2014/main" id="{DCF3F867-218B-4C35-8B0A-F4CB64379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2668"/>
              <a:ext cx="75" cy="72"/>
            </a:xfrm>
            <a:custGeom>
              <a:avLst/>
              <a:gdLst>
                <a:gd name="T0" fmla="*/ 138 w 274"/>
                <a:gd name="T1" fmla="*/ 258 h 258"/>
                <a:gd name="T2" fmla="*/ 39 w 274"/>
                <a:gd name="T3" fmla="*/ 206 h 258"/>
                <a:gd name="T4" fmla="*/ 38 w 274"/>
                <a:gd name="T5" fmla="*/ 204 h 258"/>
                <a:gd name="T6" fmla="*/ 69 w 274"/>
                <a:gd name="T7" fmla="*/ 37 h 258"/>
                <a:gd name="T8" fmla="*/ 235 w 274"/>
                <a:gd name="T9" fmla="*/ 69 h 258"/>
                <a:gd name="T10" fmla="*/ 237 w 274"/>
                <a:gd name="T11" fmla="*/ 71 h 258"/>
                <a:gd name="T12" fmla="*/ 206 w 274"/>
                <a:gd name="T13" fmla="*/ 237 h 258"/>
                <a:gd name="T14" fmla="*/ 138 w 274"/>
                <a:gd name="T15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4" h="258">
                  <a:moveTo>
                    <a:pt x="138" y="258"/>
                  </a:moveTo>
                  <a:cubicBezTo>
                    <a:pt x="100" y="258"/>
                    <a:pt x="62" y="240"/>
                    <a:pt x="39" y="206"/>
                  </a:cubicBezTo>
                  <a:cubicBezTo>
                    <a:pt x="38" y="204"/>
                    <a:pt x="38" y="204"/>
                    <a:pt x="38" y="204"/>
                  </a:cubicBezTo>
                  <a:cubicBezTo>
                    <a:pt x="0" y="149"/>
                    <a:pt x="14" y="75"/>
                    <a:pt x="69" y="37"/>
                  </a:cubicBezTo>
                  <a:cubicBezTo>
                    <a:pt x="124" y="0"/>
                    <a:pt x="198" y="14"/>
                    <a:pt x="235" y="69"/>
                  </a:cubicBezTo>
                  <a:cubicBezTo>
                    <a:pt x="237" y="71"/>
                    <a:pt x="237" y="71"/>
                    <a:pt x="237" y="71"/>
                  </a:cubicBezTo>
                  <a:cubicBezTo>
                    <a:pt x="274" y="126"/>
                    <a:pt x="260" y="200"/>
                    <a:pt x="206" y="237"/>
                  </a:cubicBezTo>
                  <a:cubicBezTo>
                    <a:pt x="185" y="252"/>
                    <a:pt x="161" y="258"/>
                    <a:pt x="138" y="2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535">
              <a:extLst>
                <a:ext uri="{FF2B5EF4-FFF2-40B4-BE49-F238E27FC236}">
                  <a16:creationId xmlns:a16="http://schemas.microsoft.com/office/drawing/2014/main" id="{BF0ABD51-E027-4D69-BC98-BB8EB040B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600"/>
              <a:ext cx="72" cy="68"/>
            </a:xfrm>
            <a:custGeom>
              <a:avLst/>
              <a:gdLst>
                <a:gd name="T0" fmla="*/ 129 w 259"/>
                <a:gd name="T1" fmla="*/ 245 h 245"/>
                <a:gd name="T2" fmla="*/ 56 w 259"/>
                <a:gd name="T3" fmla="*/ 219 h 245"/>
                <a:gd name="T4" fmla="*/ 41 w 259"/>
                <a:gd name="T5" fmla="*/ 58 h 245"/>
                <a:gd name="T6" fmla="*/ 43 w 259"/>
                <a:gd name="T7" fmla="*/ 56 h 245"/>
                <a:gd name="T8" fmla="*/ 204 w 259"/>
                <a:gd name="T9" fmla="*/ 41 h 245"/>
                <a:gd name="T10" fmla="*/ 219 w 259"/>
                <a:gd name="T11" fmla="*/ 202 h 245"/>
                <a:gd name="T12" fmla="*/ 217 w 259"/>
                <a:gd name="T13" fmla="*/ 204 h 245"/>
                <a:gd name="T14" fmla="*/ 129 w 259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5">
                  <a:moveTo>
                    <a:pt x="129" y="245"/>
                  </a:moveTo>
                  <a:cubicBezTo>
                    <a:pt x="103" y="245"/>
                    <a:pt x="77" y="237"/>
                    <a:pt x="56" y="219"/>
                  </a:cubicBezTo>
                  <a:cubicBezTo>
                    <a:pt x="7" y="179"/>
                    <a:pt x="0" y="107"/>
                    <a:pt x="41" y="58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83" y="7"/>
                    <a:pt x="155" y="0"/>
                    <a:pt x="204" y="41"/>
                  </a:cubicBezTo>
                  <a:cubicBezTo>
                    <a:pt x="252" y="81"/>
                    <a:pt x="259" y="153"/>
                    <a:pt x="219" y="202"/>
                  </a:cubicBezTo>
                  <a:cubicBezTo>
                    <a:pt x="217" y="204"/>
                    <a:pt x="217" y="204"/>
                    <a:pt x="217" y="204"/>
                  </a:cubicBezTo>
                  <a:cubicBezTo>
                    <a:pt x="194" y="231"/>
                    <a:pt x="162" y="245"/>
                    <a:pt x="129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536">
              <a:extLst>
                <a:ext uri="{FF2B5EF4-FFF2-40B4-BE49-F238E27FC236}">
                  <a16:creationId xmlns:a16="http://schemas.microsoft.com/office/drawing/2014/main" id="{785144A1-6D98-4EC6-84CD-4C770E510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2505"/>
              <a:ext cx="78" cy="74"/>
            </a:xfrm>
            <a:custGeom>
              <a:avLst/>
              <a:gdLst>
                <a:gd name="T0" fmla="*/ 143 w 284"/>
                <a:gd name="T1" fmla="*/ 267 h 267"/>
                <a:gd name="T2" fmla="*/ 41 w 284"/>
                <a:gd name="T3" fmla="*/ 213 h 267"/>
                <a:gd name="T4" fmla="*/ 39 w 284"/>
                <a:gd name="T5" fmla="*/ 211 h 267"/>
                <a:gd name="T6" fmla="*/ 71 w 284"/>
                <a:gd name="T7" fmla="*/ 39 h 267"/>
                <a:gd name="T8" fmla="*/ 243 w 284"/>
                <a:gd name="T9" fmla="*/ 71 h 267"/>
                <a:gd name="T10" fmla="*/ 245 w 284"/>
                <a:gd name="T11" fmla="*/ 74 h 267"/>
                <a:gd name="T12" fmla="*/ 213 w 284"/>
                <a:gd name="T13" fmla="*/ 246 h 267"/>
                <a:gd name="T14" fmla="*/ 143 w 284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4" h="267">
                  <a:moveTo>
                    <a:pt x="143" y="267"/>
                  </a:moveTo>
                  <a:cubicBezTo>
                    <a:pt x="104" y="267"/>
                    <a:pt x="65" y="248"/>
                    <a:pt x="41" y="213"/>
                  </a:cubicBezTo>
                  <a:cubicBezTo>
                    <a:pt x="39" y="211"/>
                    <a:pt x="39" y="211"/>
                    <a:pt x="39" y="211"/>
                  </a:cubicBezTo>
                  <a:cubicBezTo>
                    <a:pt x="0" y="155"/>
                    <a:pt x="15" y="78"/>
                    <a:pt x="71" y="39"/>
                  </a:cubicBezTo>
                  <a:cubicBezTo>
                    <a:pt x="128" y="0"/>
                    <a:pt x="205" y="15"/>
                    <a:pt x="243" y="71"/>
                  </a:cubicBezTo>
                  <a:cubicBezTo>
                    <a:pt x="245" y="74"/>
                    <a:pt x="245" y="74"/>
                    <a:pt x="245" y="74"/>
                  </a:cubicBezTo>
                  <a:cubicBezTo>
                    <a:pt x="284" y="130"/>
                    <a:pt x="269" y="207"/>
                    <a:pt x="213" y="246"/>
                  </a:cubicBezTo>
                  <a:cubicBezTo>
                    <a:pt x="191" y="260"/>
                    <a:pt x="167" y="267"/>
                    <a:pt x="143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537">
              <a:extLst>
                <a:ext uri="{FF2B5EF4-FFF2-40B4-BE49-F238E27FC236}">
                  <a16:creationId xmlns:a16="http://schemas.microsoft.com/office/drawing/2014/main" id="{02E29920-20F6-4B3F-80D9-FA2D7E87C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453"/>
              <a:ext cx="63" cy="60"/>
            </a:xfrm>
            <a:custGeom>
              <a:avLst/>
              <a:gdLst>
                <a:gd name="T0" fmla="*/ 113 w 227"/>
                <a:gd name="T1" fmla="*/ 215 h 215"/>
                <a:gd name="T2" fmla="*/ 49 w 227"/>
                <a:gd name="T3" fmla="*/ 192 h 215"/>
                <a:gd name="T4" fmla="*/ 36 w 227"/>
                <a:gd name="T5" fmla="*/ 50 h 215"/>
                <a:gd name="T6" fmla="*/ 37 w 227"/>
                <a:gd name="T7" fmla="*/ 49 h 215"/>
                <a:gd name="T8" fmla="*/ 179 w 227"/>
                <a:gd name="T9" fmla="*/ 36 h 215"/>
                <a:gd name="T10" fmla="*/ 192 w 227"/>
                <a:gd name="T11" fmla="*/ 177 h 215"/>
                <a:gd name="T12" fmla="*/ 190 w 227"/>
                <a:gd name="T13" fmla="*/ 179 h 215"/>
                <a:gd name="T14" fmla="*/ 113 w 227"/>
                <a:gd name="T15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7" h="215">
                  <a:moveTo>
                    <a:pt x="113" y="215"/>
                  </a:moveTo>
                  <a:cubicBezTo>
                    <a:pt x="90" y="215"/>
                    <a:pt x="67" y="207"/>
                    <a:pt x="49" y="192"/>
                  </a:cubicBezTo>
                  <a:cubicBezTo>
                    <a:pt x="6" y="156"/>
                    <a:pt x="0" y="93"/>
                    <a:pt x="36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73" y="6"/>
                    <a:pt x="136" y="0"/>
                    <a:pt x="179" y="36"/>
                  </a:cubicBezTo>
                  <a:cubicBezTo>
                    <a:pt x="221" y="71"/>
                    <a:pt x="227" y="134"/>
                    <a:pt x="192" y="177"/>
                  </a:cubicBezTo>
                  <a:cubicBezTo>
                    <a:pt x="190" y="179"/>
                    <a:pt x="190" y="179"/>
                    <a:pt x="190" y="179"/>
                  </a:cubicBezTo>
                  <a:cubicBezTo>
                    <a:pt x="170" y="203"/>
                    <a:pt x="142" y="215"/>
                    <a:pt x="113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538">
              <a:extLst>
                <a:ext uri="{FF2B5EF4-FFF2-40B4-BE49-F238E27FC236}">
                  <a16:creationId xmlns:a16="http://schemas.microsoft.com/office/drawing/2014/main" id="{69103C90-E293-4BEF-83A8-FED284F51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2342"/>
              <a:ext cx="81" cy="76"/>
            </a:xfrm>
            <a:custGeom>
              <a:avLst/>
              <a:gdLst>
                <a:gd name="T0" fmla="*/ 148 w 293"/>
                <a:gd name="T1" fmla="*/ 277 h 277"/>
                <a:gd name="T2" fmla="*/ 42 w 293"/>
                <a:gd name="T3" fmla="*/ 221 h 277"/>
                <a:gd name="T4" fmla="*/ 40 w 293"/>
                <a:gd name="T5" fmla="*/ 218 h 277"/>
                <a:gd name="T6" fmla="*/ 73 w 293"/>
                <a:gd name="T7" fmla="*/ 40 h 277"/>
                <a:gd name="T8" fmla="*/ 252 w 293"/>
                <a:gd name="T9" fmla="*/ 74 h 277"/>
                <a:gd name="T10" fmla="*/ 253 w 293"/>
                <a:gd name="T11" fmla="*/ 76 h 277"/>
                <a:gd name="T12" fmla="*/ 220 w 293"/>
                <a:gd name="T13" fmla="*/ 254 h 277"/>
                <a:gd name="T14" fmla="*/ 148 w 293"/>
                <a:gd name="T15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3" h="277">
                  <a:moveTo>
                    <a:pt x="148" y="277"/>
                  </a:moveTo>
                  <a:cubicBezTo>
                    <a:pt x="107" y="277"/>
                    <a:pt x="67" y="257"/>
                    <a:pt x="42" y="221"/>
                  </a:cubicBezTo>
                  <a:cubicBezTo>
                    <a:pt x="40" y="218"/>
                    <a:pt x="40" y="218"/>
                    <a:pt x="40" y="218"/>
                  </a:cubicBezTo>
                  <a:cubicBezTo>
                    <a:pt x="0" y="160"/>
                    <a:pt x="15" y="80"/>
                    <a:pt x="73" y="40"/>
                  </a:cubicBezTo>
                  <a:cubicBezTo>
                    <a:pt x="132" y="0"/>
                    <a:pt x="212" y="15"/>
                    <a:pt x="252" y="74"/>
                  </a:cubicBezTo>
                  <a:cubicBezTo>
                    <a:pt x="253" y="76"/>
                    <a:pt x="253" y="76"/>
                    <a:pt x="253" y="76"/>
                  </a:cubicBezTo>
                  <a:cubicBezTo>
                    <a:pt x="293" y="134"/>
                    <a:pt x="278" y="214"/>
                    <a:pt x="220" y="254"/>
                  </a:cubicBezTo>
                  <a:cubicBezTo>
                    <a:pt x="198" y="269"/>
                    <a:pt x="173" y="277"/>
                    <a:pt x="148" y="2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539">
              <a:extLst>
                <a:ext uri="{FF2B5EF4-FFF2-40B4-BE49-F238E27FC236}">
                  <a16:creationId xmlns:a16="http://schemas.microsoft.com/office/drawing/2014/main" id="{5F8154B6-4715-4F07-8C68-29863A0C8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2271"/>
              <a:ext cx="59" cy="56"/>
            </a:xfrm>
            <a:custGeom>
              <a:avLst/>
              <a:gdLst>
                <a:gd name="T0" fmla="*/ 105 w 211"/>
                <a:gd name="T1" fmla="*/ 200 h 200"/>
                <a:gd name="T2" fmla="*/ 75 w 211"/>
                <a:gd name="T3" fmla="*/ 196 h 200"/>
                <a:gd name="T4" fmla="*/ 16 w 211"/>
                <a:gd name="T5" fmla="*/ 77 h 200"/>
                <a:gd name="T6" fmla="*/ 17 w 211"/>
                <a:gd name="T7" fmla="*/ 75 h 200"/>
                <a:gd name="T8" fmla="*/ 135 w 211"/>
                <a:gd name="T9" fmla="*/ 16 h 200"/>
                <a:gd name="T10" fmla="*/ 194 w 211"/>
                <a:gd name="T11" fmla="*/ 135 h 200"/>
                <a:gd name="T12" fmla="*/ 194 w 211"/>
                <a:gd name="T13" fmla="*/ 137 h 200"/>
                <a:gd name="T14" fmla="*/ 105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5" y="200"/>
                  </a:moveTo>
                  <a:cubicBezTo>
                    <a:pt x="95" y="200"/>
                    <a:pt x="85" y="199"/>
                    <a:pt x="75" y="196"/>
                  </a:cubicBezTo>
                  <a:cubicBezTo>
                    <a:pt x="26" y="179"/>
                    <a:pt x="0" y="126"/>
                    <a:pt x="16" y="77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33" y="26"/>
                    <a:pt x="86" y="0"/>
                    <a:pt x="135" y="16"/>
                  </a:cubicBezTo>
                  <a:cubicBezTo>
                    <a:pt x="184" y="33"/>
                    <a:pt x="211" y="86"/>
                    <a:pt x="194" y="135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80" y="176"/>
                    <a:pt x="144" y="200"/>
                    <a:pt x="105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540">
              <a:extLst>
                <a:ext uri="{FF2B5EF4-FFF2-40B4-BE49-F238E27FC236}">
                  <a16:creationId xmlns:a16="http://schemas.microsoft.com/office/drawing/2014/main" id="{C17BE1B2-E804-46F8-8D83-52CAC33DD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2157"/>
              <a:ext cx="75" cy="72"/>
            </a:xfrm>
            <a:custGeom>
              <a:avLst/>
              <a:gdLst>
                <a:gd name="T0" fmla="*/ 136 w 271"/>
                <a:gd name="T1" fmla="*/ 262 h 262"/>
                <a:gd name="T2" fmla="*/ 16 w 271"/>
                <a:gd name="T3" fmla="*/ 167 h 262"/>
                <a:gd name="T4" fmla="*/ 15 w 271"/>
                <a:gd name="T5" fmla="*/ 164 h 262"/>
                <a:gd name="T6" fmla="*/ 107 w 271"/>
                <a:gd name="T7" fmla="*/ 16 h 262"/>
                <a:gd name="T8" fmla="*/ 255 w 271"/>
                <a:gd name="T9" fmla="*/ 107 h 262"/>
                <a:gd name="T10" fmla="*/ 255 w 271"/>
                <a:gd name="T11" fmla="*/ 110 h 262"/>
                <a:gd name="T12" fmla="*/ 164 w 271"/>
                <a:gd name="T13" fmla="*/ 258 h 262"/>
                <a:gd name="T14" fmla="*/ 136 w 271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2">
                  <a:moveTo>
                    <a:pt x="136" y="262"/>
                  </a:moveTo>
                  <a:cubicBezTo>
                    <a:pt x="80" y="262"/>
                    <a:pt x="29" y="223"/>
                    <a:pt x="16" y="167"/>
                  </a:cubicBezTo>
                  <a:cubicBezTo>
                    <a:pt x="15" y="164"/>
                    <a:pt x="15" y="164"/>
                    <a:pt x="15" y="164"/>
                  </a:cubicBezTo>
                  <a:cubicBezTo>
                    <a:pt x="0" y="98"/>
                    <a:pt x="41" y="32"/>
                    <a:pt x="107" y="16"/>
                  </a:cubicBezTo>
                  <a:cubicBezTo>
                    <a:pt x="173" y="0"/>
                    <a:pt x="239" y="41"/>
                    <a:pt x="255" y="107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71" y="176"/>
                    <a:pt x="230" y="243"/>
                    <a:pt x="164" y="258"/>
                  </a:cubicBezTo>
                  <a:cubicBezTo>
                    <a:pt x="154" y="261"/>
                    <a:pt x="145" y="262"/>
                    <a:pt x="136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541">
              <a:extLst>
                <a:ext uri="{FF2B5EF4-FFF2-40B4-BE49-F238E27FC236}">
                  <a16:creationId xmlns:a16="http://schemas.microsoft.com/office/drawing/2014/main" id="{FB416B7F-CF2B-4C7A-9DAC-B030E97E6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076"/>
              <a:ext cx="76" cy="73"/>
            </a:xfrm>
            <a:custGeom>
              <a:avLst/>
              <a:gdLst>
                <a:gd name="T0" fmla="*/ 138 w 276"/>
                <a:gd name="T1" fmla="*/ 262 h 262"/>
                <a:gd name="T2" fmla="*/ 99 w 276"/>
                <a:gd name="T3" fmla="*/ 256 h 262"/>
                <a:gd name="T4" fmla="*/ 22 w 276"/>
                <a:gd name="T5" fmla="*/ 101 h 262"/>
                <a:gd name="T6" fmla="*/ 23 w 276"/>
                <a:gd name="T7" fmla="*/ 98 h 262"/>
                <a:gd name="T8" fmla="*/ 177 w 276"/>
                <a:gd name="T9" fmla="*/ 21 h 262"/>
                <a:gd name="T10" fmla="*/ 254 w 276"/>
                <a:gd name="T11" fmla="*/ 176 h 262"/>
                <a:gd name="T12" fmla="*/ 253 w 276"/>
                <a:gd name="T13" fmla="*/ 179 h 262"/>
                <a:gd name="T14" fmla="*/ 138 w 276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262">
                  <a:moveTo>
                    <a:pt x="138" y="262"/>
                  </a:moveTo>
                  <a:cubicBezTo>
                    <a:pt x="125" y="262"/>
                    <a:pt x="112" y="260"/>
                    <a:pt x="99" y="256"/>
                  </a:cubicBezTo>
                  <a:cubicBezTo>
                    <a:pt x="35" y="234"/>
                    <a:pt x="0" y="165"/>
                    <a:pt x="22" y="101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44" y="34"/>
                    <a:pt x="113" y="0"/>
                    <a:pt x="177" y="21"/>
                  </a:cubicBezTo>
                  <a:cubicBezTo>
                    <a:pt x="241" y="43"/>
                    <a:pt x="276" y="112"/>
                    <a:pt x="254" y="176"/>
                  </a:cubicBezTo>
                  <a:cubicBezTo>
                    <a:pt x="253" y="179"/>
                    <a:pt x="253" y="179"/>
                    <a:pt x="253" y="179"/>
                  </a:cubicBezTo>
                  <a:cubicBezTo>
                    <a:pt x="236" y="230"/>
                    <a:pt x="189" y="262"/>
                    <a:pt x="138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542">
              <a:extLst>
                <a:ext uri="{FF2B5EF4-FFF2-40B4-BE49-F238E27FC236}">
                  <a16:creationId xmlns:a16="http://schemas.microsoft.com/office/drawing/2014/main" id="{FA91F4B9-DBD7-43A0-BC09-E67D2BEB5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1975"/>
              <a:ext cx="56" cy="54"/>
            </a:xfrm>
            <a:custGeom>
              <a:avLst/>
              <a:gdLst>
                <a:gd name="T0" fmla="*/ 102 w 203"/>
                <a:gd name="T1" fmla="*/ 196 h 196"/>
                <a:gd name="T2" fmla="*/ 13 w 203"/>
                <a:gd name="T3" fmla="*/ 125 h 196"/>
                <a:gd name="T4" fmla="*/ 12 w 203"/>
                <a:gd name="T5" fmla="*/ 123 h 196"/>
                <a:gd name="T6" fmla="*/ 81 w 203"/>
                <a:gd name="T7" fmla="*/ 12 h 196"/>
                <a:gd name="T8" fmla="*/ 191 w 203"/>
                <a:gd name="T9" fmla="*/ 81 h 196"/>
                <a:gd name="T10" fmla="*/ 192 w 203"/>
                <a:gd name="T11" fmla="*/ 83 h 196"/>
                <a:gd name="T12" fmla="*/ 123 w 203"/>
                <a:gd name="T13" fmla="*/ 193 h 196"/>
                <a:gd name="T14" fmla="*/ 102 w 203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3" h="196">
                  <a:moveTo>
                    <a:pt x="102" y="196"/>
                  </a:moveTo>
                  <a:cubicBezTo>
                    <a:pt x="60" y="196"/>
                    <a:pt x="23" y="167"/>
                    <a:pt x="13" y="125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0" y="73"/>
                    <a:pt x="31" y="24"/>
                    <a:pt x="81" y="12"/>
                  </a:cubicBezTo>
                  <a:cubicBezTo>
                    <a:pt x="130" y="0"/>
                    <a:pt x="180" y="31"/>
                    <a:pt x="191" y="81"/>
                  </a:cubicBezTo>
                  <a:cubicBezTo>
                    <a:pt x="192" y="83"/>
                    <a:pt x="192" y="83"/>
                    <a:pt x="192" y="83"/>
                  </a:cubicBezTo>
                  <a:cubicBezTo>
                    <a:pt x="203" y="132"/>
                    <a:pt x="173" y="182"/>
                    <a:pt x="123" y="193"/>
                  </a:cubicBezTo>
                  <a:cubicBezTo>
                    <a:pt x="116" y="195"/>
                    <a:pt x="109" y="196"/>
                    <a:pt x="102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543">
              <a:extLst>
                <a:ext uri="{FF2B5EF4-FFF2-40B4-BE49-F238E27FC236}">
                  <a16:creationId xmlns:a16="http://schemas.microsoft.com/office/drawing/2014/main" id="{013A0344-52DD-43F2-89FC-1C1A9631C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892"/>
              <a:ext cx="64" cy="64"/>
            </a:xfrm>
            <a:custGeom>
              <a:avLst/>
              <a:gdLst>
                <a:gd name="T0" fmla="*/ 117 w 233"/>
                <a:gd name="T1" fmla="*/ 232 h 232"/>
                <a:gd name="T2" fmla="*/ 4 w 233"/>
                <a:gd name="T3" fmla="*/ 124 h 232"/>
                <a:gd name="T4" fmla="*/ 3 w 233"/>
                <a:gd name="T5" fmla="*/ 121 h 232"/>
                <a:gd name="T6" fmla="*/ 111 w 233"/>
                <a:gd name="T7" fmla="*/ 3 h 232"/>
                <a:gd name="T8" fmla="*/ 230 w 233"/>
                <a:gd name="T9" fmla="*/ 111 h 232"/>
                <a:gd name="T10" fmla="*/ 230 w 233"/>
                <a:gd name="T11" fmla="*/ 113 h 232"/>
                <a:gd name="T12" fmla="*/ 122 w 233"/>
                <a:gd name="T13" fmla="*/ 232 h 232"/>
                <a:gd name="T14" fmla="*/ 117 w 233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32">
                  <a:moveTo>
                    <a:pt x="117" y="232"/>
                  </a:moveTo>
                  <a:cubicBezTo>
                    <a:pt x="56" y="232"/>
                    <a:pt x="6" y="184"/>
                    <a:pt x="4" y="124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0" y="59"/>
                    <a:pt x="49" y="6"/>
                    <a:pt x="111" y="3"/>
                  </a:cubicBezTo>
                  <a:cubicBezTo>
                    <a:pt x="174" y="0"/>
                    <a:pt x="227" y="48"/>
                    <a:pt x="230" y="11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233" y="176"/>
                    <a:pt x="185" y="229"/>
                    <a:pt x="122" y="232"/>
                  </a:cubicBezTo>
                  <a:cubicBezTo>
                    <a:pt x="120" y="232"/>
                    <a:pt x="118" y="232"/>
                    <a:pt x="117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544">
              <a:extLst>
                <a:ext uri="{FF2B5EF4-FFF2-40B4-BE49-F238E27FC236}">
                  <a16:creationId xmlns:a16="http://schemas.microsoft.com/office/drawing/2014/main" id="{E3ED247A-D05B-4D99-AAF0-477BD76CF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1775"/>
              <a:ext cx="71" cy="70"/>
            </a:xfrm>
            <a:custGeom>
              <a:avLst/>
              <a:gdLst>
                <a:gd name="T0" fmla="*/ 129 w 257"/>
                <a:gd name="T1" fmla="*/ 252 h 252"/>
                <a:gd name="T2" fmla="*/ 112 w 257"/>
                <a:gd name="T3" fmla="*/ 250 h 252"/>
                <a:gd name="T4" fmla="*/ 10 w 257"/>
                <a:gd name="T5" fmla="*/ 115 h 252"/>
                <a:gd name="T6" fmla="*/ 10 w 257"/>
                <a:gd name="T7" fmla="*/ 112 h 252"/>
                <a:gd name="T8" fmla="*/ 146 w 257"/>
                <a:gd name="T9" fmla="*/ 10 h 252"/>
                <a:gd name="T10" fmla="*/ 248 w 257"/>
                <a:gd name="T11" fmla="*/ 145 h 252"/>
                <a:gd name="T12" fmla="*/ 248 w 257"/>
                <a:gd name="T13" fmla="*/ 148 h 252"/>
                <a:gd name="T14" fmla="*/ 129 w 257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52">
                  <a:moveTo>
                    <a:pt x="129" y="252"/>
                  </a:moveTo>
                  <a:cubicBezTo>
                    <a:pt x="123" y="252"/>
                    <a:pt x="118" y="251"/>
                    <a:pt x="112" y="250"/>
                  </a:cubicBezTo>
                  <a:cubicBezTo>
                    <a:pt x="46" y="241"/>
                    <a:pt x="0" y="180"/>
                    <a:pt x="10" y="115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9" y="46"/>
                    <a:pt x="80" y="0"/>
                    <a:pt x="146" y="10"/>
                  </a:cubicBezTo>
                  <a:cubicBezTo>
                    <a:pt x="211" y="19"/>
                    <a:pt x="257" y="80"/>
                    <a:pt x="248" y="145"/>
                  </a:cubicBezTo>
                  <a:cubicBezTo>
                    <a:pt x="248" y="148"/>
                    <a:pt x="248" y="148"/>
                    <a:pt x="248" y="148"/>
                  </a:cubicBezTo>
                  <a:cubicBezTo>
                    <a:pt x="239" y="208"/>
                    <a:pt x="188" y="252"/>
                    <a:pt x="129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545">
              <a:extLst>
                <a:ext uri="{FF2B5EF4-FFF2-40B4-BE49-F238E27FC236}">
                  <a16:creationId xmlns:a16="http://schemas.microsoft.com/office/drawing/2014/main" id="{B9F1E23A-70EC-4DEE-8B7A-F3D5226CE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708"/>
              <a:ext cx="40" cy="39"/>
            </a:xfrm>
            <a:custGeom>
              <a:avLst/>
              <a:gdLst>
                <a:gd name="T0" fmla="*/ 72 w 144"/>
                <a:gd name="T1" fmla="*/ 143 h 143"/>
                <a:gd name="T2" fmla="*/ 2 w 144"/>
                <a:gd name="T3" fmla="*/ 77 h 143"/>
                <a:gd name="T4" fmla="*/ 2 w 144"/>
                <a:gd name="T5" fmla="*/ 75 h 143"/>
                <a:gd name="T6" fmla="*/ 69 w 144"/>
                <a:gd name="T7" fmla="*/ 2 h 143"/>
                <a:gd name="T8" fmla="*/ 142 w 144"/>
                <a:gd name="T9" fmla="*/ 69 h 143"/>
                <a:gd name="T10" fmla="*/ 142 w 144"/>
                <a:gd name="T11" fmla="*/ 70 h 143"/>
                <a:gd name="T12" fmla="*/ 75 w 144"/>
                <a:gd name="T13" fmla="*/ 143 h 143"/>
                <a:gd name="T14" fmla="*/ 72 w 144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143">
                  <a:moveTo>
                    <a:pt x="72" y="143"/>
                  </a:moveTo>
                  <a:cubicBezTo>
                    <a:pt x="35" y="143"/>
                    <a:pt x="4" y="114"/>
                    <a:pt x="2" y="77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37"/>
                    <a:pt x="30" y="4"/>
                    <a:pt x="69" y="2"/>
                  </a:cubicBezTo>
                  <a:cubicBezTo>
                    <a:pt x="107" y="0"/>
                    <a:pt x="140" y="30"/>
                    <a:pt x="142" y="69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4" y="109"/>
                    <a:pt x="114" y="141"/>
                    <a:pt x="75" y="143"/>
                  </a:cubicBezTo>
                  <a:cubicBezTo>
                    <a:pt x="74" y="143"/>
                    <a:pt x="73" y="143"/>
                    <a:pt x="72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546">
              <a:extLst>
                <a:ext uri="{FF2B5EF4-FFF2-40B4-BE49-F238E27FC236}">
                  <a16:creationId xmlns:a16="http://schemas.microsoft.com/office/drawing/2014/main" id="{270DB3ED-08BB-4925-80E3-3CF23F5D4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1583"/>
              <a:ext cx="65" cy="64"/>
            </a:xfrm>
            <a:custGeom>
              <a:avLst/>
              <a:gdLst>
                <a:gd name="T0" fmla="*/ 118 w 236"/>
                <a:gd name="T1" fmla="*/ 232 h 232"/>
                <a:gd name="T2" fmla="*/ 102 w 236"/>
                <a:gd name="T3" fmla="*/ 231 h 232"/>
                <a:gd name="T4" fmla="*/ 8 w 236"/>
                <a:gd name="T5" fmla="*/ 105 h 232"/>
                <a:gd name="T6" fmla="*/ 8 w 236"/>
                <a:gd name="T7" fmla="*/ 103 h 232"/>
                <a:gd name="T8" fmla="*/ 134 w 236"/>
                <a:gd name="T9" fmla="*/ 9 h 232"/>
                <a:gd name="T10" fmla="*/ 228 w 236"/>
                <a:gd name="T11" fmla="*/ 134 h 232"/>
                <a:gd name="T12" fmla="*/ 228 w 236"/>
                <a:gd name="T13" fmla="*/ 136 h 232"/>
                <a:gd name="T14" fmla="*/ 118 w 236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6" h="232">
                  <a:moveTo>
                    <a:pt x="118" y="232"/>
                  </a:moveTo>
                  <a:cubicBezTo>
                    <a:pt x="113" y="232"/>
                    <a:pt x="108" y="231"/>
                    <a:pt x="102" y="231"/>
                  </a:cubicBezTo>
                  <a:cubicBezTo>
                    <a:pt x="42" y="222"/>
                    <a:pt x="0" y="166"/>
                    <a:pt x="8" y="105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17" y="42"/>
                    <a:pt x="73" y="0"/>
                    <a:pt x="134" y="9"/>
                  </a:cubicBezTo>
                  <a:cubicBezTo>
                    <a:pt x="194" y="17"/>
                    <a:pt x="236" y="73"/>
                    <a:pt x="228" y="134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0" y="192"/>
                    <a:pt x="172" y="232"/>
                    <a:pt x="11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547">
              <a:extLst>
                <a:ext uri="{FF2B5EF4-FFF2-40B4-BE49-F238E27FC236}">
                  <a16:creationId xmlns:a16="http://schemas.microsoft.com/office/drawing/2014/main" id="{12510636-C391-48C0-BAAB-89703966C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508"/>
              <a:ext cx="46" cy="46"/>
            </a:xfrm>
            <a:custGeom>
              <a:avLst/>
              <a:gdLst>
                <a:gd name="T0" fmla="*/ 83 w 166"/>
                <a:gd name="T1" fmla="*/ 166 h 166"/>
                <a:gd name="T2" fmla="*/ 2 w 166"/>
                <a:gd name="T3" fmla="*/ 89 h 166"/>
                <a:gd name="T4" fmla="*/ 2 w 166"/>
                <a:gd name="T5" fmla="*/ 87 h 166"/>
                <a:gd name="T6" fmla="*/ 80 w 166"/>
                <a:gd name="T7" fmla="*/ 2 h 166"/>
                <a:gd name="T8" fmla="*/ 164 w 166"/>
                <a:gd name="T9" fmla="*/ 80 h 166"/>
                <a:gd name="T10" fmla="*/ 164 w 166"/>
                <a:gd name="T11" fmla="*/ 81 h 166"/>
                <a:gd name="T12" fmla="*/ 87 w 166"/>
                <a:gd name="T13" fmla="*/ 166 h 166"/>
                <a:gd name="T14" fmla="*/ 83 w 166"/>
                <a:gd name="T15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6">
                  <a:moveTo>
                    <a:pt x="83" y="166"/>
                  </a:moveTo>
                  <a:cubicBezTo>
                    <a:pt x="40" y="166"/>
                    <a:pt x="4" y="132"/>
                    <a:pt x="2" y="89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0" y="42"/>
                    <a:pt x="35" y="4"/>
                    <a:pt x="80" y="2"/>
                  </a:cubicBezTo>
                  <a:cubicBezTo>
                    <a:pt x="124" y="0"/>
                    <a:pt x="162" y="35"/>
                    <a:pt x="164" y="80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6" y="126"/>
                    <a:pt x="132" y="164"/>
                    <a:pt x="87" y="166"/>
                  </a:cubicBezTo>
                  <a:cubicBezTo>
                    <a:pt x="86" y="166"/>
                    <a:pt x="85" y="166"/>
                    <a:pt x="83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548">
              <a:extLst>
                <a:ext uri="{FF2B5EF4-FFF2-40B4-BE49-F238E27FC236}">
                  <a16:creationId xmlns:a16="http://schemas.microsoft.com/office/drawing/2014/main" id="{EBC15EEC-E9D9-4460-907E-614583BCB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1384"/>
              <a:ext cx="75" cy="73"/>
            </a:xfrm>
            <a:custGeom>
              <a:avLst/>
              <a:gdLst>
                <a:gd name="T0" fmla="*/ 135 w 270"/>
                <a:gd name="T1" fmla="*/ 264 h 264"/>
                <a:gd name="T2" fmla="*/ 118 w 270"/>
                <a:gd name="T3" fmla="*/ 263 h 264"/>
                <a:gd name="T4" fmla="*/ 10 w 270"/>
                <a:gd name="T5" fmla="*/ 120 h 264"/>
                <a:gd name="T6" fmla="*/ 10 w 270"/>
                <a:gd name="T7" fmla="*/ 117 h 264"/>
                <a:gd name="T8" fmla="*/ 153 w 270"/>
                <a:gd name="T9" fmla="*/ 9 h 264"/>
                <a:gd name="T10" fmla="*/ 261 w 270"/>
                <a:gd name="T11" fmla="*/ 152 h 264"/>
                <a:gd name="T12" fmla="*/ 260 w 270"/>
                <a:gd name="T13" fmla="*/ 155 h 264"/>
                <a:gd name="T14" fmla="*/ 135 w 270"/>
                <a:gd name="T15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64">
                  <a:moveTo>
                    <a:pt x="135" y="264"/>
                  </a:moveTo>
                  <a:cubicBezTo>
                    <a:pt x="129" y="264"/>
                    <a:pt x="124" y="264"/>
                    <a:pt x="118" y="263"/>
                  </a:cubicBezTo>
                  <a:cubicBezTo>
                    <a:pt x="48" y="253"/>
                    <a:pt x="0" y="189"/>
                    <a:pt x="10" y="120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20" y="48"/>
                    <a:pt x="84" y="0"/>
                    <a:pt x="153" y="9"/>
                  </a:cubicBezTo>
                  <a:cubicBezTo>
                    <a:pt x="222" y="19"/>
                    <a:pt x="270" y="83"/>
                    <a:pt x="261" y="152"/>
                  </a:cubicBezTo>
                  <a:cubicBezTo>
                    <a:pt x="260" y="155"/>
                    <a:pt x="260" y="155"/>
                    <a:pt x="260" y="155"/>
                  </a:cubicBezTo>
                  <a:cubicBezTo>
                    <a:pt x="252" y="218"/>
                    <a:pt x="197" y="264"/>
                    <a:pt x="135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549">
              <a:extLst>
                <a:ext uri="{FF2B5EF4-FFF2-40B4-BE49-F238E27FC236}">
                  <a16:creationId xmlns:a16="http://schemas.microsoft.com/office/drawing/2014/main" id="{70E7FA9E-5274-4F65-830B-48551F19C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328"/>
              <a:ext cx="43" cy="41"/>
            </a:xfrm>
            <a:custGeom>
              <a:avLst/>
              <a:gdLst>
                <a:gd name="T0" fmla="*/ 78 w 156"/>
                <a:gd name="T1" fmla="*/ 147 h 147"/>
                <a:gd name="T2" fmla="*/ 16 w 156"/>
                <a:gd name="T3" fmla="*/ 107 h 147"/>
                <a:gd name="T4" fmla="*/ 15 w 156"/>
                <a:gd name="T5" fmla="*/ 105 h 147"/>
                <a:gd name="T6" fmla="*/ 50 w 156"/>
                <a:gd name="T7" fmla="*/ 15 h 147"/>
                <a:gd name="T8" fmla="*/ 140 w 156"/>
                <a:gd name="T9" fmla="*/ 50 h 147"/>
                <a:gd name="T10" fmla="*/ 140 w 156"/>
                <a:gd name="T11" fmla="*/ 51 h 147"/>
                <a:gd name="T12" fmla="*/ 106 w 156"/>
                <a:gd name="T13" fmla="*/ 141 h 147"/>
                <a:gd name="T14" fmla="*/ 78 w 156"/>
                <a:gd name="T1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47">
                  <a:moveTo>
                    <a:pt x="78" y="147"/>
                  </a:moveTo>
                  <a:cubicBezTo>
                    <a:pt x="52" y="147"/>
                    <a:pt x="27" y="132"/>
                    <a:pt x="16" y="107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0" y="71"/>
                    <a:pt x="15" y="30"/>
                    <a:pt x="50" y="15"/>
                  </a:cubicBezTo>
                  <a:cubicBezTo>
                    <a:pt x="84" y="0"/>
                    <a:pt x="125" y="15"/>
                    <a:pt x="140" y="50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56" y="86"/>
                    <a:pt x="140" y="126"/>
                    <a:pt x="106" y="141"/>
                  </a:cubicBezTo>
                  <a:cubicBezTo>
                    <a:pt x="97" y="145"/>
                    <a:pt x="87" y="147"/>
                    <a:pt x="78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550">
              <a:extLst>
                <a:ext uri="{FF2B5EF4-FFF2-40B4-BE49-F238E27FC236}">
                  <a16:creationId xmlns:a16="http://schemas.microsoft.com/office/drawing/2014/main" id="{D2E2705B-DF1D-4B8A-99F1-454B684D7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207"/>
              <a:ext cx="78" cy="74"/>
            </a:xfrm>
            <a:custGeom>
              <a:avLst/>
              <a:gdLst>
                <a:gd name="T0" fmla="*/ 141 w 283"/>
                <a:gd name="T1" fmla="*/ 267 h 267"/>
                <a:gd name="T2" fmla="*/ 81 w 283"/>
                <a:gd name="T3" fmla="*/ 251 h 267"/>
                <a:gd name="T4" fmla="*/ 33 w 283"/>
                <a:gd name="T5" fmla="*/ 83 h 267"/>
                <a:gd name="T6" fmla="*/ 35 w 283"/>
                <a:gd name="T7" fmla="*/ 81 h 267"/>
                <a:gd name="T8" fmla="*/ 202 w 283"/>
                <a:gd name="T9" fmla="*/ 33 h 267"/>
                <a:gd name="T10" fmla="*/ 250 w 283"/>
                <a:gd name="T11" fmla="*/ 201 h 267"/>
                <a:gd name="T12" fmla="*/ 248 w 283"/>
                <a:gd name="T13" fmla="*/ 203 h 267"/>
                <a:gd name="T14" fmla="*/ 141 w 283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7">
                  <a:moveTo>
                    <a:pt x="141" y="267"/>
                  </a:moveTo>
                  <a:cubicBezTo>
                    <a:pt x="120" y="267"/>
                    <a:pt x="100" y="262"/>
                    <a:pt x="81" y="251"/>
                  </a:cubicBezTo>
                  <a:cubicBezTo>
                    <a:pt x="22" y="218"/>
                    <a:pt x="0" y="143"/>
                    <a:pt x="33" y="83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68" y="21"/>
                    <a:pt x="143" y="0"/>
                    <a:pt x="202" y="33"/>
                  </a:cubicBezTo>
                  <a:cubicBezTo>
                    <a:pt x="262" y="66"/>
                    <a:pt x="283" y="141"/>
                    <a:pt x="250" y="201"/>
                  </a:cubicBezTo>
                  <a:cubicBezTo>
                    <a:pt x="248" y="203"/>
                    <a:pt x="248" y="203"/>
                    <a:pt x="248" y="203"/>
                  </a:cubicBezTo>
                  <a:cubicBezTo>
                    <a:pt x="226" y="244"/>
                    <a:pt x="184" y="267"/>
                    <a:pt x="141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551">
              <a:extLst>
                <a:ext uri="{FF2B5EF4-FFF2-40B4-BE49-F238E27FC236}">
                  <a16:creationId xmlns:a16="http://schemas.microsoft.com/office/drawing/2014/main" id="{F4C85E49-80AF-4723-BC16-0A2AA5DD8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140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2 w 218"/>
                <a:gd name="T3" fmla="*/ 149 h 206"/>
                <a:gd name="T4" fmla="*/ 21 w 218"/>
                <a:gd name="T5" fmla="*/ 147 h 206"/>
                <a:gd name="T6" fmla="*/ 70 w 218"/>
                <a:gd name="T7" fmla="*/ 21 h 206"/>
                <a:gd name="T8" fmla="*/ 196 w 218"/>
                <a:gd name="T9" fmla="*/ 70 h 206"/>
                <a:gd name="T10" fmla="*/ 196 w 218"/>
                <a:gd name="T11" fmla="*/ 72 h 206"/>
                <a:gd name="T12" fmla="*/ 148 w 218"/>
                <a:gd name="T13" fmla="*/ 197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3" y="206"/>
                    <a:pt x="38" y="184"/>
                    <a:pt x="22" y="149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0" y="99"/>
                    <a:pt x="22" y="43"/>
                    <a:pt x="70" y="21"/>
                  </a:cubicBezTo>
                  <a:cubicBezTo>
                    <a:pt x="118" y="0"/>
                    <a:pt x="174" y="22"/>
                    <a:pt x="196" y="70"/>
                  </a:cubicBezTo>
                  <a:cubicBezTo>
                    <a:pt x="196" y="72"/>
                    <a:pt x="196" y="72"/>
                    <a:pt x="196" y="72"/>
                  </a:cubicBezTo>
                  <a:cubicBezTo>
                    <a:pt x="218" y="120"/>
                    <a:pt x="196" y="176"/>
                    <a:pt x="148" y="197"/>
                  </a:cubicBezTo>
                  <a:cubicBezTo>
                    <a:pt x="135" y="203"/>
                    <a:pt x="122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552">
              <a:extLst>
                <a:ext uri="{FF2B5EF4-FFF2-40B4-BE49-F238E27FC236}">
                  <a16:creationId xmlns:a16="http://schemas.microsoft.com/office/drawing/2014/main" id="{55B2A8E1-A564-4BFA-9B87-EABBA9E2F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039"/>
              <a:ext cx="71" cy="67"/>
            </a:xfrm>
            <a:custGeom>
              <a:avLst/>
              <a:gdLst>
                <a:gd name="T0" fmla="*/ 128 w 257"/>
                <a:gd name="T1" fmla="*/ 243 h 243"/>
                <a:gd name="T2" fmla="*/ 73 w 257"/>
                <a:gd name="T3" fmla="*/ 229 h 243"/>
                <a:gd name="T4" fmla="*/ 30 w 257"/>
                <a:gd name="T5" fmla="*/ 76 h 243"/>
                <a:gd name="T6" fmla="*/ 31 w 257"/>
                <a:gd name="T7" fmla="*/ 74 h 243"/>
                <a:gd name="T8" fmla="*/ 184 w 257"/>
                <a:gd name="T9" fmla="*/ 31 h 243"/>
                <a:gd name="T10" fmla="*/ 227 w 257"/>
                <a:gd name="T11" fmla="*/ 183 h 243"/>
                <a:gd name="T12" fmla="*/ 226 w 257"/>
                <a:gd name="T13" fmla="*/ 185 h 243"/>
                <a:gd name="T14" fmla="*/ 128 w 257"/>
                <a:gd name="T15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3">
                  <a:moveTo>
                    <a:pt x="128" y="243"/>
                  </a:moveTo>
                  <a:cubicBezTo>
                    <a:pt x="109" y="243"/>
                    <a:pt x="90" y="238"/>
                    <a:pt x="73" y="229"/>
                  </a:cubicBezTo>
                  <a:cubicBezTo>
                    <a:pt x="19" y="199"/>
                    <a:pt x="0" y="130"/>
                    <a:pt x="30" y="7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61" y="20"/>
                    <a:pt x="130" y="0"/>
                    <a:pt x="184" y="31"/>
                  </a:cubicBezTo>
                  <a:cubicBezTo>
                    <a:pt x="238" y="61"/>
                    <a:pt x="257" y="129"/>
                    <a:pt x="227" y="183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05" y="222"/>
                    <a:pt x="167" y="243"/>
                    <a:pt x="128" y="2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553">
              <a:extLst>
                <a:ext uri="{FF2B5EF4-FFF2-40B4-BE49-F238E27FC236}">
                  <a16:creationId xmlns:a16="http://schemas.microsoft.com/office/drawing/2014/main" id="{7ED87834-0773-4DC9-AF8F-D3958B358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983"/>
              <a:ext cx="43" cy="42"/>
            </a:xfrm>
            <a:custGeom>
              <a:avLst/>
              <a:gdLst>
                <a:gd name="T0" fmla="*/ 79 w 157"/>
                <a:gd name="T1" fmla="*/ 150 h 150"/>
                <a:gd name="T2" fmla="*/ 29 w 157"/>
                <a:gd name="T3" fmla="*/ 130 h 150"/>
                <a:gd name="T4" fmla="*/ 27 w 157"/>
                <a:gd name="T5" fmla="*/ 128 h 150"/>
                <a:gd name="T6" fmla="*/ 27 w 157"/>
                <a:gd name="T7" fmla="*/ 28 h 150"/>
                <a:gd name="T8" fmla="*/ 128 w 157"/>
                <a:gd name="T9" fmla="*/ 27 h 150"/>
                <a:gd name="T10" fmla="*/ 129 w 157"/>
                <a:gd name="T11" fmla="*/ 29 h 150"/>
                <a:gd name="T12" fmla="*/ 129 w 157"/>
                <a:gd name="T13" fmla="*/ 129 h 150"/>
                <a:gd name="T14" fmla="*/ 79 w 157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50">
                  <a:moveTo>
                    <a:pt x="79" y="150"/>
                  </a:moveTo>
                  <a:cubicBezTo>
                    <a:pt x="61" y="150"/>
                    <a:pt x="43" y="143"/>
                    <a:pt x="29" y="130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0" y="101"/>
                    <a:pt x="0" y="55"/>
                    <a:pt x="27" y="28"/>
                  </a:cubicBezTo>
                  <a:cubicBezTo>
                    <a:pt x="55" y="0"/>
                    <a:pt x="100" y="0"/>
                    <a:pt x="128" y="27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57" y="56"/>
                    <a:pt x="157" y="102"/>
                    <a:pt x="129" y="129"/>
                  </a:cubicBezTo>
                  <a:cubicBezTo>
                    <a:pt x="116" y="143"/>
                    <a:pt x="97" y="150"/>
                    <a:pt x="79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554">
              <a:extLst>
                <a:ext uri="{FF2B5EF4-FFF2-40B4-BE49-F238E27FC236}">
                  <a16:creationId xmlns:a16="http://schemas.microsoft.com/office/drawing/2014/main" id="{7A391D11-E6EE-4DE5-B450-28905FC03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876"/>
              <a:ext cx="81" cy="77"/>
            </a:xfrm>
            <a:custGeom>
              <a:avLst/>
              <a:gdLst>
                <a:gd name="T0" fmla="*/ 144 w 291"/>
                <a:gd name="T1" fmla="*/ 275 h 275"/>
                <a:gd name="T2" fmla="*/ 45 w 291"/>
                <a:gd name="T3" fmla="*/ 229 h 275"/>
                <a:gd name="T4" fmla="*/ 62 w 291"/>
                <a:gd name="T5" fmla="*/ 47 h 275"/>
                <a:gd name="T6" fmla="*/ 64 w 291"/>
                <a:gd name="T7" fmla="*/ 45 h 275"/>
                <a:gd name="T8" fmla="*/ 246 w 291"/>
                <a:gd name="T9" fmla="*/ 62 h 275"/>
                <a:gd name="T10" fmla="*/ 229 w 291"/>
                <a:gd name="T11" fmla="*/ 244 h 275"/>
                <a:gd name="T12" fmla="*/ 227 w 291"/>
                <a:gd name="T13" fmla="*/ 245 h 275"/>
                <a:gd name="T14" fmla="*/ 144 w 291"/>
                <a:gd name="T15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1" h="275">
                  <a:moveTo>
                    <a:pt x="144" y="275"/>
                  </a:moveTo>
                  <a:cubicBezTo>
                    <a:pt x="107" y="275"/>
                    <a:pt x="71" y="259"/>
                    <a:pt x="45" y="229"/>
                  </a:cubicBezTo>
                  <a:cubicBezTo>
                    <a:pt x="0" y="174"/>
                    <a:pt x="7" y="93"/>
                    <a:pt x="62" y="47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119" y="0"/>
                    <a:pt x="200" y="8"/>
                    <a:pt x="246" y="62"/>
                  </a:cubicBezTo>
                  <a:cubicBezTo>
                    <a:pt x="291" y="117"/>
                    <a:pt x="283" y="198"/>
                    <a:pt x="229" y="244"/>
                  </a:cubicBezTo>
                  <a:cubicBezTo>
                    <a:pt x="227" y="245"/>
                    <a:pt x="227" y="245"/>
                    <a:pt x="227" y="245"/>
                  </a:cubicBezTo>
                  <a:cubicBezTo>
                    <a:pt x="202" y="265"/>
                    <a:pt x="173" y="275"/>
                    <a:pt x="144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555">
              <a:extLst>
                <a:ext uri="{FF2B5EF4-FFF2-40B4-BE49-F238E27FC236}">
                  <a16:creationId xmlns:a16="http://schemas.microsoft.com/office/drawing/2014/main" id="{22188D2C-2717-4925-9352-FC08FBC13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831"/>
              <a:ext cx="70" cy="67"/>
            </a:xfrm>
            <a:custGeom>
              <a:avLst/>
              <a:gdLst>
                <a:gd name="T0" fmla="*/ 127 w 253"/>
                <a:gd name="T1" fmla="*/ 242 h 242"/>
                <a:gd name="T2" fmla="*/ 46 w 253"/>
                <a:gd name="T3" fmla="*/ 208 h 242"/>
                <a:gd name="T4" fmla="*/ 44 w 253"/>
                <a:gd name="T5" fmla="*/ 206 h 242"/>
                <a:gd name="T6" fmla="*/ 44 w 253"/>
                <a:gd name="T7" fmla="*/ 44 h 242"/>
                <a:gd name="T8" fmla="*/ 206 w 253"/>
                <a:gd name="T9" fmla="*/ 44 h 242"/>
                <a:gd name="T10" fmla="*/ 208 w 253"/>
                <a:gd name="T11" fmla="*/ 46 h 242"/>
                <a:gd name="T12" fmla="*/ 208 w 253"/>
                <a:gd name="T13" fmla="*/ 208 h 242"/>
                <a:gd name="T14" fmla="*/ 127 w 253"/>
                <a:gd name="T15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3" h="242">
                  <a:moveTo>
                    <a:pt x="127" y="242"/>
                  </a:moveTo>
                  <a:cubicBezTo>
                    <a:pt x="98" y="242"/>
                    <a:pt x="69" y="230"/>
                    <a:pt x="46" y="208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0" y="161"/>
                    <a:pt x="0" y="89"/>
                    <a:pt x="44" y="44"/>
                  </a:cubicBezTo>
                  <a:cubicBezTo>
                    <a:pt x="89" y="0"/>
                    <a:pt x="162" y="0"/>
                    <a:pt x="206" y="44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53" y="91"/>
                    <a:pt x="253" y="163"/>
                    <a:pt x="208" y="208"/>
                  </a:cubicBezTo>
                  <a:cubicBezTo>
                    <a:pt x="186" y="230"/>
                    <a:pt x="156" y="242"/>
                    <a:pt x="127" y="2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556">
              <a:extLst>
                <a:ext uri="{FF2B5EF4-FFF2-40B4-BE49-F238E27FC236}">
                  <a16:creationId xmlns:a16="http://schemas.microsoft.com/office/drawing/2014/main" id="{6927CEF9-CAF5-458D-844E-C59AF0020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754"/>
              <a:ext cx="74" cy="70"/>
            </a:xfrm>
            <a:custGeom>
              <a:avLst/>
              <a:gdLst>
                <a:gd name="T0" fmla="*/ 133 w 267"/>
                <a:gd name="T1" fmla="*/ 253 h 253"/>
                <a:gd name="T2" fmla="*/ 42 w 267"/>
                <a:gd name="T3" fmla="*/ 210 h 253"/>
                <a:gd name="T4" fmla="*/ 58 w 267"/>
                <a:gd name="T5" fmla="*/ 44 h 253"/>
                <a:gd name="T6" fmla="*/ 60 w 267"/>
                <a:gd name="T7" fmla="*/ 42 h 253"/>
                <a:gd name="T8" fmla="*/ 226 w 267"/>
                <a:gd name="T9" fmla="*/ 58 h 253"/>
                <a:gd name="T10" fmla="*/ 210 w 267"/>
                <a:gd name="T11" fmla="*/ 224 h 253"/>
                <a:gd name="T12" fmla="*/ 208 w 267"/>
                <a:gd name="T13" fmla="*/ 226 h 253"/>
                <a:gd name="T14" fmla="*/ 133 w 267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253">
                  <a:moveTo>
                    <a:pt x="133" y="253"/>
                  </a:moveTo>
                  <a:cubicBezTo>
                    <a:pt x="99" y="253"/>
                    <a:pt x="65" y="238"/>
                    <a:pt x="42" y="210"/>
                  </a:cubicBezTo>
                  <a:cubicBezTo>
                    <a:pt x="0" y="160"/>
                    <a:pt x="7" y="85"/>
                    <a:pt x="58" y="44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110" y="0"/>
                    <a:pt x="184" y="7"/>
                    <a:pt x="226" y="58"/>
                  </a:cubicBezTo>
                  <a:cubicBezTo>
                    <a:pt x="267" y="108"/>
                    <a:pt x="260" y="182"/>
                    <a:pt x="210" y="224"/>
                  </a:cubicBezTo>
                  <a:cubicBezTo>
                    <a:pt x="208" y="226"/>
                    <a:pt x="208" y="226"/>
                    <a:pt x="208" y="226"/>
                  </a:cubicBezTo>
                  <a:cubicBezTo>
                    <a:pt x="186" y="244"/>
                    <a:pt x="159" y="253"/>
                    <a:pt x="133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557">
              <a:extLst>
                <a:ext uri="{FF2B5EF4-FFF2-40B4-BE49-F238E27FC236}">
                  <a16:creationId xmlns:a16="http://schemas.microsoft.com/office/drawing/2014/main" id="{BC56D85A-A582-4889-A43F-751542586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697"/>
              <a:ext cx="60" cy="58"/>
            </a:xfrm>
            <a:custGeom>
              <a:avLst/>
              <a:gdLst>
                <a:gd name="T0" fmla="*/ 109 w 217"/>
                <a:gd name="T1" fmla="*/ 208 h 208"/>
                <a:gd name="T2" fmla="*/ 39 w 217"/>
                <a:gd name="T3" fmla="*/ 179 h 208"/>
                <a:gd name="T4" fmla="*/ 38 w 217"/>
                <a:gd name="T5" fmla="*/ 177 h 208"/>
                <a:gd name="T6" fmla="*/ 38 w 217"/>
                <a:gd name="T7" fmla="*/ 39 h 208"/>
                <a:gd name="T8" fmla="*/ 177 w 217"/>
                <a:gd name="T9" fmla="*/ 39 h 208"/>
                <a:gd name="T10" fmla="*/ 178 w 217"/>
                <a:gd name="T11" fmla="*/ 40 h 208"/>
                <a:gd name="T12" fmla="*/ 178 w 217"/>
                <a:gd name="T13" fmla="*/ 179 h 208"/>
                <a:gd name="T14" fmla="*/ 109 w 217"/>
                <a:gd name="T15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8">
                  <a:moveTo>
                    <a:pt x="109" y="208"/>
                  </a:moveTo>
                  <a:cubicBezTo>
                    <a:pt x="84" y="208"/>
                    <a:pt x="59" y="198"/>
                    <a:pt x="39" y="179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0" y="139"/>
                    <a:pt x="0" y="77"/>
                    <a:pt x="38" y="39"/>
                  </a:cubicBezTo>
                  <a:cubicBezTo>
                    <a:pt x="76" y="0"/>
                    <a:pt x="138" y="0"/>
                    <a:pt x="177" y="39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217" y="79"/>
                    <a:pt x="217" y="141"/>
                    <a:pt x="178" y="179"/>
                  </a:cubicBezTo>
                  <a:cubicBezTo>
                    <a:pt x="159" y="198"/>
                    <a:pt x="134" y="208"/>
                    <a:pt x="109" y="2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558">
              <a:extLst>
                <a:ext uri="{FF2B5EF4-FFF2-40B4-BE49-F238E27FC236}">
                  <a16:creationId xmlns:a16="http://schemas.microsoft.com/office/drawing/2014/main" id="{A496A780-F14D-4065-A614-117236FA2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635"/>
              <a:ext cx="61" cy="58"/>
            </a:xfrm>
            <a:custGeom>
              <a:avLst/>
              <a:gdLst>
                <a:gd name="T0" fmla="*/ 111 w 223"/>
                <a:gd name="T1" fmla="*/ 210 h 210"/>
                <a:gd name="T2" fmla="*/ 35 w 223"/>
                <a:gd name="T3" fmla="*/ 175 h 210"/>
                <a:gd name="T4" fmla="*/ 48 w 223"/>
                <a:gd name="T5" fmla="*/ 36 h 210"/>
                <a:gd name="T6" fmla="*/ 49 w 223"/>
                <a:gd name="T7" fmla="*/ 35 h 210"/>
                <a:gd name="T8" fmla="*/ 188 w 223"/>
                <a:gd name="T9" fmla="*/ 48 h 210"/>
                <a:gd name="T10" fmla="*/ 175 w 223"/>
                <a:gd name="T11" fmla="*/ 186 h 210"/>
                <a:gd name="T12" fmla="*/ 173 w 223"/>
                <a:gd name="T13" fmla="*/ 188 h 210"/>
                <a:gd name="T14" fmla="*/ 111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1" y="210"/>
                  </a:moveTo>
                  <a:cubicBezTo>
                    <a:pt x="82" y="210"/>
                    <a:pt x="54" y="198"/>
                    <a:pt x="35" y="175"/>
                  </a:cubicBezTo>
                  <a:cubicBezTo>
                    <a:pt x="0" y="133"/>
                    <a:pt x="6" y="71"/>
                    <a:pt x="48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91" y="0"/>
                    <a:pt x="153" y="6"/>
                    <a:pt x="188" y="48"/>
                  </a:cubicBezTo>
                  <a:cubicBezTo>
                    <a:pt x="223" y="89"/>
                    <a:pt x="217" y="151"/>
                    <a:pt x="175" y="186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155" y="203"/>
                    <a:pt x="133" y="210"/>
                    <a:pt x="111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559">
              <a:extLst>
                <a:ext uri="{FF2B5EF4-FFF2-40B4-BE49-F238E27FC236}">
                  <a16:creationId xmlns:a16="http://schemas.microsoft.com/office/drawing/2014/main" id="{B17B4990-A75A-44CD-BD64-71EBC2448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615"/>
              <a:ext cx="43" cy="41"/>
            </a:xfrm>
            <a:custGeom>
              <a:avLst/>
              <a:gdLst>
                <a:gd name="T0" fmla="*/ 79 w 157"/>
                <a:gd name="T1" fmla="*/ 148 h 148"/>
                <a:gd name="T2" fmla="*/ 52 w 157"/>
                <a:gd name="T3" fmla="*/ 142 h 148"/>
                <a:gd name="T4" fmla="*/ 50 w 157"/>
                <a:gd name="T5" fmla="*/ 141 h 148"/>
                <a:gd name="T6" fmla="*/ 15 w 157"/>
                <a:gd name="T7" fmla="*/ 51 h 148"/>
                <a:gd name="T8" fmla="*/ 106 w 157"/>
                <a:gd name="T9" fmla="*/ 15 h 148"/>
                <a:gd name="T10" fmla="*/ 107 w 157"/>
                <a:gd name="T11" fmla="*/ 16 h 148"/>
                <a:gd name="T12" fmla="*/ 142 w 157"/>
                <a:gd name="T13" fmla="*/ 107 h 148"/>
                <a:gd name="T14" fmla="*/ 79 w 157"/>
                <a:gd name="T15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48">
                  <a:moveTo>
                    <a:pt x="79" y="148"/>
                  </a:moveTo>
                  <a:cubicBezTo>
                    <a:pt x="70" y="148"/>
                    <a:pt x="61" y="146"/>
                    <a:pt x="52" y="142"/>
                  </a:cubicBezTo>
                  <a:cubicBezTo>
                    <a:pt x="50" y="141"/>
                    <a:pt x="50" y="141"/>
                    <a:pt x="50" y="141"/>
                  </a:cubicBezTo>
                  <a:cubicBezTo>
                    <a:pt x="15" y="126"/>
                    <a:pt x="0" y="85"/>
                    <a:pt x="15" y="51"/>
                  </a:cubicBezTo>
                  <a:cubicBezTo>
                    <a:pt x="30" y="16"/>
                    <a:pt x="71" y="0"/>
                    <a:pt x="106" y="15"/>
                  </a:cubicBezTo>
                  <a:cubicBezTo>
                    <a:pt x="107" y="16"/>
                    <a:pt x="107" y="16"/>
                    <a:pt x="107" y="16"/>
                  </a:cubicBezTo>
                  <a:cubicBezTo>
                    <a:pt x="142" y="31"/>
                    <a:pt x="157" y="72"/>
                    <a:pt x="142" y="107"/>
                  </a:cubicBezTo>
                  <a:cubicBezTo>
                    <a:pt x="131" y="132"/>
                    <a:pt x="106" y="148"/>
                    <a:pt x="79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560">
              <a:extLst>
                <a:ext uri="{FF2B5EF4-FFF2-40B4-BE49-F238E27FC236}">
                  <a16:creationId xmlns:a16="http://schemas.microsoft.com/office/drawing/2014/main" id="{EE7DE170-716B-4E87-ABC2-14231DA7F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67"/>
              <a:ext cx="43" cy="41"/>
            </a:xfrm>
            <a:custGeom>
              <a:avLst/>
              <a:gdLst>
                <a:gd name="T0" fmla="*/ 76 w 155"/>
                <a:gd name="T1" fmla="*/ 146 h 146"/>
                <a:gd name="T2" fmla="*/ 12 w 155"/>
                <a:gd name="T3" fmla="*/ 99 h 146"/>
                <a:gd name="T4" fmla="*/ 55 w 155"/>
                <a:gd name="T5" fmla="*/ 13 h 146"/>
                <a:gd name="T6" fmla="*/ 56 w 155"/>
                <a:gd name="T7" fmla="*/ 12 h 146"/>
                <a:gd name="T8" fmla="*/ 143 w 155"/>
                <a:gd name="T9" fmla="*/ 55 h 146"/>
                <a:gd name="T10" fmla="*/ 100 w 155"/>
                <a:gd name="T11" fmla="*/ 142 h 146"/>
                <a:gd name="T12" fmla="*/ 98 w 155"/>
                <a:gd name="T13" fmla="*/ 142 h 146"/>
                <a:gd name="T14" fmla="*/ 76 w 155"/>
                <a:gd name="T15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5" h="146">
                  <a:moveTo>
                    <a:pt x="76" y="146"/>
                  </a:moveTo>
                  <a:cubicBezTo>
                    <a:pt x="48" y="146"/>
                    <a:pt x="21" y="128"/>
                    <a:pt x="12" y="99"/>
                  </a:cubicBezTo>
                  <a:cubicBezTo>
                    <a:pt x="0" y="63"/>
                    <a:pt x="19" y="25"/>
                    <a:pt x="55" y="13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92" y="0"/>
                    <a:pt x="131" y="19"/>
                    <a:pt x="143" y="55"/>
                  </a:cubicBezTo>
                  <a:cubicBezTo>
                    <a:pt x="155" y="91"/>
                    <a:pt x="135" y="130"/>
                    <a:pt x="100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1" y="145"/>
                    <a:pt x="84" y="146"/>
                    <a:pt x="7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561">
              <a:extLst>
                <a:ext uri="{FF2B5EF4-FFF2-40B4-BE49-F238E27FC236}">
                  <a16:creationId xmlns:a16="http://schemas.microsoft.com/office/drawing/2014/main" id="{B4675738-9ED8-49F4-84AD-8CC26EDE5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522"/>
              <a:ext cx="72" cy="67"/>
            </a:xfrm>
            <a:custGeom>
              <a:avLst/>
              <a:gdLst>
                <a:gd name="T0" fmla="*/ 132 w 262"/>
                <a:gd name="T1" fmla="*/ 245 h 245"/>
                <a:gd name="T2" fmla="*/ 86 w 262"/>
                <a:gd name="T3" fmla="*/ 235 h 245"/>
                <a:gd name="T4" fmla="*/ 84 w 262"/>
                <a:gd name="T5" fmla="*/ 234 h 245"/>
                <a:gd name="T6" fmla="*/ 25 w 262"/>
                <a:gd name="T7" fmla="*/ 84 h 245"/>
                <a:gd name="T8" fmla="*/ 176 w 262"/>
                <a:gd name="T9" fmla="*/ 26 h 245"/>
                <a:gd name="T10" fmla="*/ 178 w 262"/>
                <a:gd name="T11" fmla="*/ 27 h 245"/>
                <a:gd name="T12" fmla="*/ 237 w 262"/>
                <a:gd name="T13" fmla="*/ 177 h 245"/>
                <a:gd name="T14" fmla="*/ 132 w 262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245">
                  <a:moveTo>
                    <a:pt x="132" y="245"/>
                  </a:moveTo>
                  <a:cubicBezTo>
                    <a:pt x="117" y="245"/>
                    <a:pt x="101" y="242"/>
                    <a:pt x="86" y="235"/>
                  </a:cubicBezTo>
                  <a:cubicBezTo>
                    <a:pt x="84" y="234"/>
                    <a:pt x="84" y="234"/>
                    <a:pt x="84" y="234"/>
                  </a:cubicBezTo>
                  <a:cubicBezTo>
                    <a:pt x="26" y="209"/>
                    <a:pt x="0" y="142"/>
                    <a:pt x="25" y="84"/>
                  </a:cubicBezTo>
                  <a:cubicBezTo>
                    <a:pt x="51" y="26"/>
                    <a:pt x="118" y="0"/>
                    <a:pt x="176" y="26"/>
                  </a:cubicBezTo>
                  <a:cubicBezTo>
                    <a:pt x="178" y="27"/>
                    <a:pt x="178" y="27"/>
                    <a:pt x="178" y="27"/>
                  </a:cubicBezTo>
                  <a:cubicBezTo>
                    <a:pt x="236" y="52"/>
                    <a:pt x="262" y="120"/>
                    <a:pt x="237" y="177"/>
                  </a:cubicBezTo>
                  <a:cubicBezTo>
                    <a:pt x="218" y="220"/>
                    <a:pt x="176" y="245"/>
                    <a:pt x="132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562">
              <a:extLst>
                <a:ext uri="{FF2B5EF4-FFF2-40B4-BE49-F238E27FC236}">
                  <a16:creationId xmlns:a16="http://schemas.microsoft.com/office/drawing/2014/main" id="{3AD71917-FBC7-4A2F-A6B7-80BE7C364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498"/>
              <a:ext cx="57" cy="53"/>
            </a:xfrm>
            <a:custGeom>
              <a:avLst/>
              <a:gdLst>
                <a:gd name="T0" fmla="*/ 102 w 205"/>
                <a:gd name="T1" fmla="*/ 192 h 192"/>
                <a:gd name="T2" fmla="*/ 16 w 205"/>
                <a:gd name="T3" fmla="*/ 131 h 192"/>
                <a:gd name="T4" fmla="*/ 73 w 205"/>
                <a:gd name="T5" fmla="*/ 16 h 192"/>
                <a:gd name="T6" fmla="*/ 75 w 205"/>
                <a:gd name="T7" fmla="*/ 16 h 192"/>
                <a:gd name="T8" fmla="*/ 189 w 205"/>
                <a:gd name="T9" fmla="*/ 73 h 192"/>
                <a:gd name="T10" fmla="*/ 132 w 205"/>
                <a:gd name="T11" fmla="*/ 187 h 192"/>
                <a:gd name="T12" fmla="*/ 130 w 205"/>
                <a:gd name="T13" fmla="*/ 188 h 192"/>
                <a:gd name="T14" fmla="*/ 102 w 205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2">
                  <a:moveTo>
                    <a:pt x="102" y="192"/>
                  </a:moveTo>
                  <a:cubicBezTo>
                    <a:pt x="64" y="192"/>
                    <a:pt x="29" y="168"/>
                    <a:pt x="16" y="131"/>
                  </a:cubicBezTo>
                  <a:cubicBezTo>
                    <a:pt x="0" y="83"/>
                    <a:pt x="26" y="32"/>
                    <a:pt x="73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122" y="0"/>
                    <a:pt x="173" y="25"/>
                    <a:pt x="189" y="73"/>
                  </a:cubicBezTo>
                  <a:cubicBezTo>
                    <a:pt x="205" y="120"/>
                    <a:pt x="180" y="171"/>
                    <a:pt x="132" y="187"/>
                  </a:cubicBezTo>
                  <a:cubicBezTo>
                    <a:pt x="130" y="188"/>
                    <a:pt x="130" y="188"/>
                    <a:pt x="130" y="188"/>
                  </a:cubicBezTo>
                  <a:cubicBezTo>
                    <a:pt x="121" y="191"/>
                    <a:pt x="111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563">
              <a:extLst>
                <a:ext uri="{FF2B5EF4-FFF2-40B4-BE49-F238E27FC236}">
                  <a16:creationId xmlns:a16="http://schemas.microsoft.com/office/drawing/2014/main" id="{6F69D12F-DA6D-4256-80DD-946990A60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473"/>
              <a:ext cx="53" cy="51"/>
            </a:xfrm>
            <a:custGeom>
              <a:avLst/>
              <a:gdLst>
                <a:gd name="T0" fmla="*/ 97 w 191"/>
                <a:gd name="T1" fmla="*/ 186 h 186"/>
                <a:gd name="T2" fmla="*/ 93 w 191"/>
                <a:gd name="T3" fmla="*/ 186 h 186"/>
                <a:gd name="T4" fmla="*/ 90 w 191"/>
                <a:gd name="T5" fmla="*/ 186 h 186"/>
                <a:gd name="T6" fmla="*/ 3 w 191"/>
                <a:gd name="T7" fmla="*/ 90 h 186"/>
                <a:gd name="T8" fmla="*/ 99 w 191"/>
                <a:gd name="T9" fmla="*/ 2 h 186"/>
                <a:gd name="T10" fmla="*/ 101 w 191"/>
                <a:gd name="T11" fmla="*/ 2 h 186"/>
                <a:gd name="T12" fmla="*/ 189 w 191"/>
                <a:gd name="T13" fmla="*/ 98 h 186"/>
                <a:gd name="T14" fmla="*/ 97 w 191"/>
                <a:gd name="T15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1" h="186">
                  <a:moveTo>
                    <a:pt x="97" y="186"/>
                  </a:moveTo>
                  <a:cubicBezTo>
                    <a:pt x="95" y="186"/>
                    <a:pt x="94" y="186"/>
                    <a:pt x="93" y="186"/>
                  </a:cubicBezTo>
                  <a:cubicBezTo>
                    <a:pt x="90" y="186"/>
                    <a:pt x="90" y="186"/>
                    <a:pt x="90" y="186"/>
                  </a:cubicBezTo>
                  <a:cubicBezTo>
                    <a:pt x="40" y="184"/>
                    <a:pt x="0" y="140"/>
                    <a:pt x="3" y="90"/>
                  </a:cubicBezTo>
                  <a:cubicBezTo>
                    <a:pt x="5" y="39"/>
                    <a:pt x="48" y="0"/>
                    <a:pt x="99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52" y="4"/>
                    <a:pt x="191" y="48"/>
                    <a:pt x="189" y="98"/>
                  </a:cubicBezTo>
                  <a:cubicBezTo>
                    <a:pt x="186" y="148"/>
                    <a:pt x="146" y="186"/>
                    <a:pt x="97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564">
              <a:extLst>
                <a:ext uri="{FF2B5EF4-FFF2-40B4-BE49-F238E27FC236}">
                  <a16:creationId xmlns:a16="http://schemas.microsoft.com/office/drawing/2014/main" id="{188041DD-811D-4430-A824-F032318F9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456"/>
              <a:ext cx="68" cy="67"/>
            </a:xfrm>
            <a:custGeom>
              <a:avLst/>
              <a:gdLst>
                <a:gd name="T0" fmla="*/ 124 w 244"/>
                <a:gd name="T1" fmla="*/ 239 h 239"/>
                <a:gd name="T2" fmla="*/ 118 w 244"/>
                <a:gd name="T3" fmla="*/ 239 h 239"/>
                <a:gd name="T4" fmla="*/ 115 w 244"/>
                <a:gd name="T5" fmla="*/ 239 h 239"/>
                <a:gd name="T6" fmla="*/ 3 w 244"/>
                <a:gd name="T7" fmla="*/ 116 h 239"/>
                <a:gd name="T8" fmla="*/ 126 w 244"/>
                <a:gd name="T9" fmla="*/ 3 h 239"/>
                <a:gd name="T10" fmla="*/ 129 w 244"/>
                <a:gd name="T11" fmla="*/ 3 h 239"/>
                <a:gd name="T12" fmla="*/ 241 w 244"/>
                <a:gd name="T13" fmla="*/ 127 h 239"/>
                <a:gd name="T14" fmla="*/ 124 w 244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9">
                  <a:moveTo>
                    <a:pt x="124" y="239"/>
                  </a:moveTo>
                  <a:cubicBezTo>
                    <a:pt x="122" y="239"/>
                    <a:pt x="120" y="239"/>
                    <a:pt x="118" y="239"/>
                  </a:cubicBezTo>
                  <a:cubicBezTo>
                    <a:pt x="115" y="239"/>
                    <a:pt x="115" y="239"/>
                    <a:pt x="115" y="239"/>
                  </a:cubicBezTo>
                  <a:cubicBezTo>
                    <a:pt x="50" y="236"/>
                    <a:pt x="0" y="181"/>
                    <a:pt x="3" y="116"/>
                  </a:cubicBezTo>
                  <a:cubicBezTo>
                    <a:pt x="6" y="50"/>
                    <a:pt x="61" y="0"/>
                    <a:pt x="126" y="3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94" y="6"/>
                    <a:pt x="244" y="62"/>
                    <a:pt x="241" y="127"/>
                  </a:cubicBezTo>
                  <a:cubicBezTo>
                    <a:pt x="238" y="190"/>
                    <a:pt x="186" y="239"/>
                    <a:pt x="124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565">
              <a:extLst>
                <a:ext uri="{FF2B5EF4-FFF2-40B4-BE49-F238E27FC236}">
                  <a16:creationId xmlns:a16="http://schemas.microsoft.com/office/drawing/2014/main" id="{643678D2-4A81-4FFE-9A11-BFD5856EB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453"/>
              <a:ext cx="57" cy="55"/>
            </a:xfrm>
            <a:custGeom>
              <a:avLst/>
              <a:gdLst>
                <a:gd name="T0" fmla="*/ 104 w 205"/>
                <a:gd name="T1" fmla="*/ 200 h 200"/>
                <a:gd name="T2" fmla="*/ 99 w 205"/>
                <a:gd name="T3" fmla="*/ 200 h 200"/>
                <a:gd name="T4" fmla="*/ 97 w 205"/>
                <a:gd name="T5" fmla="*/ 200 h 200"/>
                <a:gd name="T6" fmla="*/ 3 w 205"/>
                <a:gd name="T7" fmla="*/ 96 h 200"/>
                <a:gd name="T8" fmla="*/ 106 w 205"/>
                <a:gd name="T9" fmla="*/ 2 h 200"/>
                <a:gd name="T10" fmla="*/ 108 w 205"/>
                <a:gd name="T11" fmla="*/ 2 h 200"/>
                <a:gd name="T12" fmla="*/ 203 w 205"/>
                <a:gd name="T13" fmla="*/ 106 h 200"/>
                <a:gd name="T14" fmla="*/ 104 w 205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200">
                  <a:moveTo>
                    <a:pt x="104" y="200"/>
                  </a:moveTo>
                  <a:cubicBezTo>
                    <a:pt x="102" y="200"/>
                    <a:pt x="101" y="200"/>
                    <a:pt x="99" y="200"/>
                  </a:cubicBezTo>
                  <a:cubicBezTo>
                    <a:pt x="97" y="200"/>
                    <a:pt x="97" y="200"/>
                    <a:pt x="97" y="200"/>
                  </a:cubicBezTo>
                  <a:cubicBezTo>
                    <a:pt x="42" y="197"/>
                    <a:pt x="0" y="151"/>
                    <a:pt x="3" y="96"/>
                  </a:cubicBezTo>
                  <a:cubicBezTo>
                    <a:pt x="5" y="42"/>
                    <a:pt x="52" y="0"/>
                    <a:pt x="106" y="2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63" y="5"/>
                    <a:pt x="205" y="51"/>
                    <a:pt x="203" y="106"/>
                  </a:cubicBezTo>
                  <a:cubicBezTo>
                    <a:pt x="200" y="159"/>
                    <a:pt x="156" y="200"/>
                    <a:pt x="104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56" name="Group 4">
            <a:extLst>
              <a:ext uri="{FF2B5EF4-FFF2-40B4-BE49-F238E27FC236}">
                <a16:creationId xmlns:a16="http://schemas.microsoft.com/office/drawing/2014/main" id="{7D7BB42C-85F1-4FA3-B813-E0AFDECE31F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384261" y="4515524"/>
            <a:ext cx="3778759" cy="3752565"/>
            <a:chOff x="443" y="453"/>
            <a:chExt cx="2741" cy="2722"/>
          </a:xfrm>
          <a:gradFill>
            <a:gsLst>
              <a:gs pos="0">
                <a:srgbClr val="00F2F2"/>
              </a:gs>
              <a:gs pos="46000">
                <a:srgbClr val="313BD0"/>
              </a:gs>
            </a:gsLst>
            <a:lin ang="5400000" scaled="1"/>
          </a:gradFill>
        </p:grpSpPr>
        <p:grpSp>
          <p:nvGrpSpPr>
            <p:cNvPr id="657" name="Group 205">
              <a:extLst>
                <a:ext uri="{FF2B5EF4-FFF2-40B4-BE49-F238E27FC236}">
                  <a16:creationId xmlns:a16="http://schemas.microsoft.com/office/drawing/2014/main" id="{5B170ADD-C4CD-42C5-A535-AB6D3A1536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4" y="863"/>
              <a:ext cx="1811" cy="1862"/>
              <a:chOff x="904" y="863"/>
              <a:chExt cx="1811" cy="1862"/>
            </a:xfrm>
            <a:grpFill/>
          </p:grpSpPr>
          <p:sp>
            <p:nvSpPr>
              <p:cNvPr id="1018" name="Freeform 5">
                <a:extLst>
                  <a:ext uri="{FF2B5EF4-FFF2-40B4-BE49-F238E27FC236}">
                    <a16:creationId xmlns:a16="http://schemas.microsoft.com/office/drawing/2014/main" id="{C8BB25BE-323A-4563-BC38-35927788E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863"/>
                <a:ext cx="45" cy="43"/>
              </a:xfrm>
              <a:custGeom>
                <a:avLst/>
                <a:gdLst>
                  <a:gd name="T0" fmla="*/ 82 w 166"/>
                  <a:gd name="T1" fmla="*/ 155 h 155"/>
                  <a:gd name="T2" fmla="*/ 19 w 166"/>
                  <a:gd name="T3" fmla="*/ 118 h 155"/>
                  <a:gd name="T4" fmla="*/ 47 w 166"/>
                  <a:gd name="T5" fmla="*/ 20 h 155"/>
                  <a:gd name="T6" fmla="*/ 49 w 166"/>
                  <a:gd name="T7" fmla="*/ 19 h 155"/>
                  <a:gd name="T8" fmla="*/ 146 w 166"/>
                  <a:gd name="T9" fmla="*/ 47 h 155"/>
                  <a:gd name="T10" fmla="*/ 119 w 166"/>
                  <a:gd name="T11" fmla="*/ 145 h 155"/>
                  <a:gd name="T12" fmla="*/ 117 w 166"/>
                  <a:gd name="T13" fmla="*/ 146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7" y="155"/>
                      <a:pt x="32" y="141"/>
                      <a:pt x="19" y="118"/>
                    </a:cubicBezTo>
                    <a:cubicBezTo>
                      <a:pt x="0" y="83"/>
                      <a:pt x="12" y="39"/>
                      <a:pt x="47" y="20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83" y="0"/>
                      <a:pt x="127" y="12"/>
                      <a:pt x="146" y="47"/>
                    </a:cubicBezTo>
                    <a:cubicBezTo>
                      <a:pt x="166" y="82"/>
                      <a:pt x="153" y="125"/>
                      <a:pt x="119" y="145"/>
                    </a:cubicBezTo>
                    <a:cubicBezTo>
                      <a:pt x="117" y="146"/>
                      <a:pt x="117" y="146"/>
                      <a:pt x="117" y="146"/>
                    </a:cubicBezTo>
                    <a:cubicBezTo>
                      <a:pt x="106" y="152"/>
                      <a:pt x="94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6">
                <a:extLst>
                  <a:ext uri="{FF2B5EF4-FFF2-40B4-BE49-F238E27FC236}">
                    <a16:creationId xmlns:a16="http://schemas.microsoft.com/office/drawing/2014/main" id="{1D3FCF48-2805-4F60-8320-D85F4B37A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2495"/>
                <a:ext cx="36" cy="35"/>
              </a:xfrm>
              <a:custGeom>
                <a:avLst/>
                <a:gdLst>
                  <a:gd name="T0" fmla="*/ 65 w 130"/>
                  <a:gd name="T1" fmla="*/ 125 h 125"/>
                  <a:gd name="T2" fmla="*/ 5 w 130"/>
                  <a:gd name="T3" fmla="*/ 73 h 125"/>
                  <a:gd name="T4" fmla="*/ 56 w 130"/>
                  <a:gd name="T5" fmla="*/ 5 h 125"/>
                  <a:gd name="T6" fmla="*/ 58 w 130"/>
                  <a:gd name="T7" fmla="*/ 5 h 125"/>
                  <a:gd name="T8" fmla="*/ 126 w 130"/>
                  <a:gd name="T9" fmla="*/ 56 h 125"/>
                  <a:gd name="T10" fmla="*/ 74 w 130"/>
                  <a:gd name="T11" fmla="*/ 124 h 125"/>
                  <a:gd name="T12" fmla="*/ 73 w 130"/>
                  <a:gd name="T13" fmla="*/ 125 h 125"/>
                  <a:gd name="T14" fmla="*/ 65 w 130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5">
                    <a:moveTo>
                      <a:pt x="65" y="125"/>
                    </a:moveTo>
                    <a:cubicBezTo>
                      <a:pt x="35" y="125"/>
                      <a:pt x="9" y="103"/>
                      <a:pt x="5" y="73"/>
                    </a:cubicBezTo>
                    <a:cubicBezTo>
                      <a:pt x="0" y="40"/>
                      <a:pt x="23" y="9"/>
                      <a:pt x="56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91" y="0"/>
                      <a:pt x="121" y="23"/>
                      <a:pt x="126" y="56"/>
                    </a:cubicBezTo>
                    <a:cubicBezTo>
                      <a:pt x="130" y="89"/>
                      <a:pt x="107" y="120"/>
                      <a:pt x="74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70" y="125"/>
                      <a:pt x="67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7">
                <a:extLst>
                  <a:ext uri="{FF2B5EF4-FFF2-40B4-BE49-F238E27FC236}">
                    <a16:creationId xmlns:a16="http://schemas.microsoft.com/office/drawing/2014/main" id="{A0ADB626-F2C5-435C-9072-1DA5913A1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529"/>
                <a:ext cx="28" cy="26"/>
              </a:xfrm>
              <a:custGeom>
                <a:avLst/>
                <a:gdLst>
                  <a:gd name="T0" fmla="*/ 49 w 100"/>
                  <a:gd name="T1" fmla="*/ 96 h 96"/>
                  <a:gd name="T2" fmla="*/ 3 w 100"/>
                  <a:gd name="T3" fmla="*/ 56 h 96"/>
                  <a:gd name="T4" fmla="*/ 43 w 100"/>
                  <a:gd name="T5" fmla="*/ 4 h 96"/>
                  <a:gd name="T6" fmla="*/ 44 w 100"/>
                  <a:gd name="T7" fmla="*/ 3 h 96"/>
                  <a:gd name="T8" fmla="*/ 97 w 100"/>
                  <a:gd name="T9" fmla="*/ 43 h 96"/>
                  <a:gd name="T10" fmla="*/ 57 w 100"/>
                  <a:gd name="T11" fmla="*/ 96 h 96"/>
                  <a:gd name="T12" fmla="*/ 56 w 100"/>
                  <a:gd name="T13" fmla="*/ 96 h 96"/>
                  <a:gd name="T14" fmla="*/ 49 w 100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6">
                    <a:moveTo>
                      <a:pt x="49" y="96"/>
                    </a:moveTo>
                    <a:cubicBezTo>
                      <a:pt x="26" y="96"/>
                      <a:pt x="6" y="80"/>
                      <a:pt x="3" y="56"/>
                    </a:cubicBezTo>
                    <a:cubicBezTo>
                      <a:pt x="0" y="31"/>
                      <a:pt x="18" y="7"/>
                      <a:pt x="43" y="4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70" y="0"/>
                      <a:pt x="93" y="18"/>
                      <a:pt x="97" y="43"/>
                    </a:cubicBezTo>
                    <a:cubicBezTo>
                      <a:pt x="100" y="69"/>
                      <a:pt x="82" y="92"/>
                      <a:pt x="57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4" y="96"/>
                      <a:pt x="52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8">
                <a:extLst>
                  <a:ext uri="{FF2B5EF4-FFF2-40B4-BE49-F238E27FC236}">
                    <a16:creationId xmlns:a16="http://schemas.microsoft.com/office/drawing/2014/main" id="{023D0163-BFB3-4E07-BE96-B7AD0B45B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2516"/>
                <a:ext cx="45" cy="43"/>
              </a:xfrm>
              <a:custGeom>
                <a:avLst/>
                <a:gdLst>
                  <a:gd name="T0" fmla="*/ 82 w 162"/>
                  <a:gd name="T1" fmla="*/ 153 h 153"/>
                  <a:gd name="T2" fmla="*/ 65 w 162"/>
                  <a:gd name="T3" fmla="*/ 151 h 153"/>
                  <a:gd name="T4" fmla="*/ 63 w 162"/>
                  <a:gd name="T5" fmla="*/ 151 h 153"/>
                  <a:gd name="T6" fmla="*/ 9 w 162"/>
                  <a:gd name="T7" fmla="*/ 63 h 153"/>
                  <a:gd name="T8" fmla="*/ 97 w 162"/>
                  <a:gd name="T9" fmla="*/ 9 h 153"/>
                  <a:gd name="T10" fmla="*/ 99 w 162"/>
                  <a:gd name="T11" fmla="*/ 9 h 153"/>
                  <a:gd name="T12" fmla="*/ 153 w 162"/>
                  <a:gd name="T13" fmla="*/ 97 h 153"/>
                  <a:gd name="T14" fmla="*/ 82 w 162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2" h="153">
                    <a:moveTo>
                      <a:pt x="82" y="153"/>
                    </a:moveTo>
                    <a:cubicBezTo>
                      <a:pt x="76" y="153"/>
                      <a:pt x="71" y="153"/>
                      <a:pt x="65" y="151"/>
                    </a:cubicBezTo>
                    <a:cubicBezTo>
                      <a:pt x="63" y="151"/>
                      <a:pt x="63" y="151"/>
                      <a:pt x="63" y="151"/>
                    </a:cubicBezTo>
                    <a:cubicBezTo>
                      <a:pt x="24" y="142"/>
                      <a:pt x="0" y="102"/>
                      <a:pt x="9" y="63"/>
                    </a:cubicBezTo>
                    <a:cubicBezTo>
                      <a:pt x="19" y="24"/>
                      <a:pt x="58" y="0"/>
                      <a:pt x="97" y="9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138" y="19"/>
                      <a:pt x="162" y="58"/>
                      <a:pt x="153" y="97"/>
                    </a:cubicBezTo>
                    <a:cubicBezTo>
                      <a:pt x="145" y="131"/>
                      <a:pt x="115" y="153"/>
                      <a:pt x="82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9">
                <a:extLst>
                  <a:ext uri="{FF2B5EF4-FFF2-40B4-BE49-F238E27FC236}">
                    <a16:creationId xmlns:a16="http://schemas.microsoft.com/office/drawing/2014/main" id="{2FBE5907-8FEC-4F43-8A73-52AFEE847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513"/>
                <a:ext cx="30" cy="29"/>
              </a:xfrm>
              <a:custGeom>
                <a:avLst/>
                <a:gdLst>
                  <a:gd name="T0" fmla="*/ 53 w 108"/>
                  <a:gd name="T1" fmla="*/ 104 h 104"/>
                  <a:gd name="T2" fmla="*/ 4 w 108"/>
                  <a:gd name="T3" fmla="*/ 61 h 104"/>
                  <a:gd name="T4" fmla="*/ 47 w 108"/>
                  <a:gd name="T5" fmla="*/ 4 h 104"/>
                  <a:gd name="T6" fmla="*/ 48 w 108"/>
                  <a:gd name="T7" fmla="*/ 4 h 104"/>
                  <a:gd name="T8" fmla="*/ 104 w 108"/>
                  <a:gd name="T9" fmla="*/ 47 h 104"/>
                  <a:gd name="T10" fmla="*/ 62 w 108"/>
                  <a:gd name="T11" fmla="*/ 103 h 104"/>
                  <a:gd name="T12" fmla="*/ 60 w 108"/>
                  <a:gd name="T13" fmla="*/ 103 h 104"/>
                  <a:gd name="T14" fmla="*/ 53 w 108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4">
                    <a:moveTo>
                      <a:pt x="53" y="104"/>
                    </a:moveTo>
                    <a:cubicBezTo>
                      <a:pt x="29" y="104"/>
                      <a:pt x="8" y="86"/>
                      <a:pt x="4" y="61"/>
                    </a:cubicBezTo>
                    <a:cubicBezTo>
                      <a:pt x="0" y="33"/>
                      <a:pt x="19" y="8"/>
                      <a:pt x="47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75" y="0"/>
                      <a:pt x="100" y="19"/>
                      <a:pt x="104" y="47"/>
                    </a:cubicBezTo>
                    <a:cubicBezTo>
                      <a:pt x="108" y="74"/>
                      <a:pt x="89" y="99"/>
                      <a:pt x="62" y="103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58" y="104"/>
                      <a:pt x="56" y="104"/>
                      <a:pt x="53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10">
                <a:extLst>
                  <a:ext uri="{FF2B5EF4-FFF2-40B4-BE49-F238E27FC236}">
                    <a16:creationId xmlns:a16="http://schemas.microsoft.com/office/drawing/2014/main" id="{0B007670-A79C-4356-A767-E87FD7EBF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498"/>
                <a:ext cx="33" cy="31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10 h 111"/>
                  <a:gd name="T4" fmla="*/ 46 w 117"/>
                  <a:gd name="T5" fmla="*/ 109 h 111"/>
                  <a:gd name="T6" fmla="*/ 7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10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7" y="46"/>
                    </a:cubicBezTo>
                    <a:cubicBezTo>
                      <a:pt x="13" y="18"/>
                      <a:pt x="42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11">
                <a:extLst>
                  <a:ext uri="{FF2B5EF4-FFF2-40B4-BE49-F238E27FC236}">
                    <a16:creationId xmlns:a16="http://schemas.microsoft.com/office/drawing/2014/main" id="{EA8B7761-0F52-4B23-991C-0A1C4DC35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2468"/>
                <a:ext cx="44" cy="42"/>
              </a:xfrm>
              <a:custGeom>
                <a:avLst/>
                <a:gdLst>
                  <a:gd name="T0" fmla="*/ 81 w 159"/>
                  <a:gd name="T1" fmla="*/ 151 h 151"/>
                  <a:gd name="T2" fmla="*/ 64 w 159"/>
                  <a:gd name="T3" fmla="*/ 149 h 151"/>
                  <a:gd name="T4" fmla="*/ 63 w 159"/>
                  <a:gd name="T5" fmla="*/ 149 h 151"/>
                  <a:gd name="T6" fmla="*/ 9 w 159"/>
                  <a:gd name="T7" fmla="*/ 63 h 151"/>
                  <a:gd name="T8" fmla="*/ 95 w 159"/>
                  <a:gd name="T9" fmla="*/ 9 h 151"/>
                  <a:gd name="T10" fmla="*/ 97 w 159"/>
                  <a:gd name="T11" fmla="*/ 10 h 151"/>
                  <a:gd name="T12" fmla="*/ 150 w 159"/>
                  <a:gd name="T13" fmla="*/ 96 h 151"/>
                  <a:gd name="T14" fmla="*/ 81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81" y="151"/>
                    </a:moveTo>
                    <a:cubicBezTo>
                      <a:pt x="75" y="151"/>
                      <a:pt x="70" y="151"/>
                      <a:pt x="64" y="149"/>
                    </a:cubicBezTo>
                    <a:cubicBezTo>
                      <a:pt x="63" y="149"/>
                      <a:pt x="63" y="149"/>
                      <a:pt x="63" y="149"/>
                    </a:cubicBezTo>
                    <a:cubicBezTo>
                      <a:pt x="24" y="140"/>
                      <a:pt x="0" y="101"/>
                      <a:pt x="9" y="63"/>
                    </a:cubicBezTo>
                    <a:cubicBezTo>
                      <a:pt x="18" y="24"/>
                      <a:pt x="57" y="0"/>
                      <a:pt x="95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136" y="19"/>
                      <a:pt x="159" y="57"/>
                      <a:pt x="150" y="96"/>
                    </a:cubicBezTo>
                    <a:cubicBezTo>
                      <a:pt x="143" y="129"/>
                      <a:pt x="113" y="151"/>
                      <a:pt x="81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12">
                <a:extLst>
                  <a:ext uri="{FF2B5EF4-FFF2-40B4-BE49-F238E27FC236}">
                    <a16:creationId xmlns:a16="http://schemas.microsoft.com/office/drawing/2014/main" id="{654C54EE-1B2D-41C1-A374-3A7CAEDC4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444"/>
                <a:ext cx="35" cy="32"/>
              </a:xfrm>
              <a:custGeom>
                <a:avLst/>
                <a:gdLst>
                  <a:gd name="T0" fmla="*/ 61 w 124"/>
                  <a:gd name="T1" fmla="*/ 115 h 115"/>
                  <a:gd name="T2" fmla="*/ 14 w 124"/>
                  <a:gd name="T3" fmla="*/ 88 h 115"/>
                  <a:gd name="T4" fmla="*/ 35 w 124"/>
                  <a:gd name="T5" fmla="*/ 15 h 115"/>
                  <a:gd name="T6" fmla="*/ 36 w 124"/>
                  <a:gd name="T7" fmla="*/ 14 h 115"/>
                  <a:gd name="T8" fmla="*/ 109 w 124"/>
                  <a:gd name="T9" fmla="*/ 35 h 115"/>
                  <a:gd name="T10" fmla="*/ 88 w 124"/>
                  <a:gd name="T11" fmla="*/ 108 h 115"/>
                  <a:gd name="T12" fmla="*/ 87 w 124"/>
                  <a:gd name="T13" fmla="*/ 109 h 115"/>
                  <a:gd name="T14" fmla="*/ 61 w 124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5">
                    <a:moveTo>
                      <a:pt x="61" y="115"/>
                    </a:moveTo>
                    <a:cubicBezTo>
                      <a:pt x="42" y="115"/>
                      <a:pt x="24" y="105"/>
                      <a:pt x="14" y="88"/>
                    </a:cubicBezTo>
                    <a:cubicBezTo>
                      <a:pt x="0" y="62"/>
                      <a:pt x="9" y="29"/>
                      <a:pt x="35" y="15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62" y="0"/>
                      <a:pt x="95" y="9"/>
                      <a:pt x="109" y="35"/>
                    </a:cubicBezTo>
                    <a:cubicBezTo>
                      <a:pt x="124" y="61"/>
                      <a:pt x="114" y="94"/>
                      <a:pt x="88" y="108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79" y="113"/>
                      <a:pt x="70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13">
                <a:extLst>
                  <a:ext uri="{FF2B5EF4-FFF2-40B4-BE49-F238E27FC236}">
                    <a16:creationId xmlns:a16="http://schemas.microsoft.com/office/drawing/2014/main" id="{27CA0501-C12D-4AAF-9C67-E55D7E5D1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420"/>
                <a:ext cx="24" cy="23"/>
              </a:xfrm>
              <a:custGeom>
                <a:avLst/>
                <a:gdLst>
                  <a:gd name="T0" fmla="*/ 44 w 88"/>
                  <a:gd name="T1" fmla="*/ 83 h 83"/>
                  <a:gd name="T2" fmla="*/ 22 w 88"/>
                  <a:gd name="T3" fmla="*/ 76 h 83"/>
                  <a:gd name="T4" fmla="*/ 22 w 88"/>
                  <a:gd name="T5" fmla="*/ 75 h 83"/>
                  <a:gd name="T6" fmla="*/ 12 w 88"/>
                  <a:gd name="T7" fmla="*/ 22 h 83"/>
                  <a:gd name="T8" fmla="*/ 65 w 88"/>
                  <a:gd name="T9" fmla="*/ 12 h 83"/>
                  <a:gd name="T10" fmla="*/ 66 w 88"/>
                  <a:gd name="T11" fmla="*/ 12 h 83"/>
                  <a:gd name="T12" fmla="*/ 76 w 88"/>
                  <a:gd name="T13" fmla="*/ 66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7" y="83"/>
                      <a:pt x="29" y="80"/>
                      <a:pt x="22" y="76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4" y="63"/>
                      <a:pt x="0" y="39"/>
                      <a:pt x="12" y="22"/>
                    </a:cubicBezTo>
                    <a:cubicBezTo>
                      <a:pt x="24" y="4"/>
                      <a:pt x="48" y="0"/>
                      <a:pt x="65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84" y="24"/>
                      <a:pt x="88" y="48"/>
                      <a:pt x="76" y="66"/>
                    </a:cubicBezTo>
                    <a:cubicBezTo>
                      <a:pt x="69" y="77"/>
                      <a:pt x="56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14">
                <a:extLst>
                  <a:ext uri="{FF2B5EF4-FFF2-40B4-BE49-F238E27FC236}">
                    <a16:creationId xmlns:a16="http://schemas.microsoft.com/office/drawing/2014/main" id="{5354C055-7AE7-4F93-B41A-C7ABE461C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395"/>
                <a:ext cx="30" cy="28"/>
              </a:xfrm>
              <a:custGeom>
                <a:avLst/>
                <a:gdLst>
                  <a:gd name="T0" fmla="*/ 55 w 110"/>
                  <a:gd name="T1" fmla="*/ 103 h 103"/>
                  <a:gd name="T2" fmla="*/ 13 w 110"/>
                  <a:gd name="T3" fmla="*/ 78 h 103"/>
                  <a:gd name="T4" fmla="*/ 31 w 110"/>
                  <a:gd name="T5" fmla="*/ 13 h 103"/>
                  <a:gd name="T6" fmla="*/ 32 w 110"/>
                  <a:gd name="T7" fmla="*/ 13 h 103"/>
                  <a:gd name="T8" fmla="*/ 97 w 110"/>
                  <a:gd name="T9" fmla="*/ 31 h 103"/>
                  <a:gd name="T10" fmla="*/ 79 w 110"/>
                  <a:gd name="T11" fmla="*/ 96 h 103"/>
                  <a:gd name="T12" fmla="*/ 78 w 110"/>
                  <a:gd name="T13" fmla="*/ 97 h 103"/>
                  <a:gd name="T14" fmla="*/ 55 w 110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3">
                    <a:moveTo>
                      <a:pt x="55" y="103"/>
                    </a:moveTo>
                    <a:cubicBezTo>
                      <a:pt x="38" y="103"/>
                      <a:pt x="21" y="94"/>
                      <a:pt x="13" y="78"/>
                    </a:cubicBezTo>
                    <a:cubicBezTo>
                      <a:pt x="0" y="55"/>
                      <a:pt x="8" y="26"/>
                      <a:pt x="31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55" y="0"/>
                      <a:pt x="84" y="8"/>
                      <a:pt x="97" y="31"/>
                    </a:cubicBezTo>
                    <a:cubicBezTo>
                      <a:pt x="110" y="54"/>
                      <a:pt x="102" y="83"/>
                      <a:pt x="79" y="96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0" y="101"/>
                      <a:pt x="62" y="103"/>
                      <a:pt x="55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15">
                <a:extLst>
                  <a:ext uri="{FF2B5EF4-FFF2-40B4-BE49-F238E27FC236}">
                    <a16:creationId xmlns:a16="http://schemas.microsoft.com/office/drawing/2014/main" id="{D00A9459-9FBA-4D58-8715-7F11CCBBC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357"/>
                <a:ext cx="30" cy="28"/>
              </a:xfrm>
              <a:custGeom>
                <a:avLst/>
                <a:gdLst>
                  <a:gd name="T0" fmla="*/ 55 w 108"/>
                  <a:gd name="T1" fmla="*/ 101 h 101"/>
                  <a:gd name="T2" fmla="*/ 28 w 108"/>
                  <a:gd name="T3" fmla="*/ 93 h 101"/>
                  <a:gd name="T4" fmla="*/ 27 w 108"/>
                  <a:gd name="T5" fmla="*/ 92 h 101"/>
                  <a:gd name="T6" fmla="*/ 15 w 108"/>
                  <a:gd name="T7" fmla="*/ 27 h 101"/>
                  <a:gd name="T8" fmla="*/ 80 w 108"/>
                  <a:gd name="T9" fmla="*/ 15 h 101"/>
                  <a:gd name="T10" fmla="*/ 81 w 108"/>
                  <a:gd name="T11" fmla="*/ 15 h 101"/>
                  <a:gd name="T12" fmla="*/ 93 w 108"/>
                  <a:gd name="T13" fmla="*/ 81 h 101"/>
                  <a:gd name="T14" fmla="*/ 55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5" y="101"/>
                    </a:moveTo>
                    <a:cubicBezTo>
                      <a:pt x="46" y="101"/>
                      <a:pt x="36" y="98"/>
                      <a:pt x="28" y="93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6" y="78"/>
                      <a:pt x="0" y="48"/>
                      <a:pt x="15" y="27"/>
                    </a:cubicBezTo>
                    <a:cubicBezTo>
                      <a:pt x="30" y="6"/>
                      <a:pt x="59" y="0"/>
                      <a:pt x="80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103" y="30"/>
                      <a:pt x="108" y="59"/>
                      <a:pt x="93" y="81"/>
                    </a:cubicBezTo>
                    <a:cubicBezTo>
                      <a:pt x="84" y="94"/>
                      <a:pt x="70" y="101"/>
                      <a:pt x="55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16">
                <a:extLst>
                  <a:ext uri="{FF2B5EF4-FFF2-40B4-BE49-F238E27FC236}">
                    <a16:creationId xmlns:a16="http://schemas.microsoft.com/office/drawing/2014/main" id="{A383A363-85F5-402F-B4AD-789345337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330"/>
                <a:ext cx="28" cy="27"/>
              </a:xfrm>
              <a:custGeom>
                <a:avLst/>
                <a:gdLst>
                  <a:gd name="T0" fmla="*/ 51 w 102"/>
                  <a:gd name="T1" fmla="*/ 98 h 98"/>
                  <a:gd name="T2" fmla="*/ 22 w 102"/>
                  <a:gd name="T3" fmla="*/ 87 h 98"/>
                  <a:gd name="T4" fmla="*/ 16 w 102"/>
                  <a:gd name="T5" fmla="*/ 23 h 98"/>
                  <a:gd name="T6" fmla="*/ 16 w 102"/>
                  <a:gd name="T7" fmla="*/ 22 h 98"/>
                  <a:gd name="T8" fmla="*/ 81 w 102"/>
                  <a:gd name="T9" fmla="*/ 16 h 98"/>
                  <a:gd name="T10" fmla="*/ 86 w 102"/>
                  <a:gd name="T11" fmla="*/ 81 h 98"/>
                  <a:gd name="T12" fmla="*/ 86 w 102"/>
                  <a:gd name="T13" fmla="*/ 81 h 98"/>
                  <a:gd name="T14" fmla="*/ 51 w 102"/>
                  <a:gd name="T15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98">
                    <a:moveTo>
                      <a:pt x="51" y="98"/>
                    </a:moveTo>
                    <a:cubicBezTo>
                      <a:pt x="40" y="98"/>
                      <a:pt x="30" y="94"/>
                      <a:pt x="22" y="87"/>
                    </a:cubicBezTo>
                    <a:cubicBezTo>
                      <a:pt x="2" y="71"/>
                      <a:pt x="0" y="43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32" y="3"/>
                      <a:pt x="61" y="0"/>
                      <a:pt x="81" y="16"/>
                    </a:cubicBezTo>
                    <a:cubicBezTo>
                      <a:pt x="100" y="33"/>
                      <a:pt x="102" y="6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77" y="92"/>
                      <a:pt x="64" y="98"/>
                      <a:pt x="51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17">
                <a:extLst>
                  <a:ext uri="{FF2B5EF4-FFF2-40B4-BE49-F238E27FC236}">
                    <a16:creationId xmlns:a16="http://schemas.microsoft.com/office/drawing/2014/main" id="{DB0C3927-018A-422F-B31E-34BD03F21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285"/>
                <a:ext cx="32" cy="29"/>
              </a:xfrm>
              <a:custGeom>
                <a:avLst/>
                <a:gdLst>
                  <a:gd name="T0" fmla="*/ 57 w 114"/>
                  <a:gd name="T1" fmla="*/ 108 h 108"/>
                  <a:gd name="T2" fmla="*/ 16 w 114"/>
                  <a:gd name="T3" fmla="*/ 86 h 108"/>
                  <a:gd name="T4" fmla="*/ 15 w 114"/>
                  <a:gd name="T5" fmla="*/ 85 h 108"/>
                  <a:gd name="T6" fmla="*/ 28 w 114"/>
                  <a:gd name="T7" fmla="*/ 16 h 108"/>
                  <a:gd name="T8" fmla="*/ 98 w 114"/>
                  <a:gd name="T9" fmla="*/ 29 h 108"/>
                  <a:gd name="T10" fmla="*/ 98 w 114"/>
                  <a:gd name="T11" fmla="*/ 30 h 108"/>
                  <a:gd name="T12" fmla="*/ 85 w 114"/>
                  <a:gd name="T13" fmla="*/ 99 h 108"/>
                  <a:gd name="T14" fmla="*/ 57 w 114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08">
                    <a:moveTo>
                      <a:pt x="57" y="108"/>
                    </a:moveTo>
                    <a:cubicBezTo>
                      <a:pt x="41" y="108"/>
                      <a:pt x="26" y="101"/>
                      <a:pt x="16" y="86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0" y="63"/>
                      <a:pt x="6" y="32"/>
                      <a:pt x="28" y="16"/>
                    </a:cubicBezTo>
                    <a:cubicBezTo>
                      <a:pt x="51" y="0"/>
                      <a:pt x="82" y="6"/>
                      <a:pt x="98" y="29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114" y="53"/>
                      <a:pt x="108" y="84"/>
                      <a:pt x="85" y="99"/>
                    </a:cubicBezTo>
                    <a:cubicBezTo>
                      <a:pt x="77" y="105"/>
                      <a:pt x="67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18">
                <a:extLst>
                  <a:ext uri="{FF2B5EF4-FFF2-40B4-BE49-F238E27FC236}">
                    <a16:creationId xmlns:a16="http://schemas.microsoft.com/office/drawing/2014/main" id="{0145FD9D-F17C-487A-9A54-0E11973E5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2241"/>
                <a:ext cx="42" cy="40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4 h 143"/>
                  <a:gd name="T6" fmla="*/ 25 w 151"/>
                  <a:gd name="T7" fmla="*/ 32 h 143"/>
                  <a:gd name="T8" fmla="*/ 118 w 151"/>
                  <a:gd name="T9" fmla="*/ 24 h 143"/>
                  <a:gd name="T10" fmla="*/ 127 w 151"/>
                  <a:gd name="T11" fmla="*/ 118 h 143"/>
                  <a:gd name="T12" fmla="*/ 126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4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48" y="4"/>
                      <a:pt x="90" y="0"/>
                      <a:pt x="118" y="24"/>
                    </a:cubicBezTo>
                    <a:cubicBezTo>
                      <a:pt x="147" y="47"/>
                      <a:pt x="151" y="89"/>
                      <a:pt x="127" y="118"/>
                    </a:cubicBezTo>
                    <a:cubicBezTo>
                      <a:pt x="126" y="119"/>
                      <a:pt x="126" y="119"/>
                      <a:pt x="126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19">
                <a:extLst>
                  <a:ext uri="{FF2B5EF4-FFF2-40B4-BE49-F238E27FC236}">
                    <a16:creationId xmlns:a16="http://schemas.microsoft.com/office/drawing/2014/main" id="{3905A6C7-7BF4-44AB-8899-E3ED270D2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196"/>
                <a:ext cx="34" cy="32"/>
              </a:xfrm>
              <a:custGeom>
                <a:avLst/>
                <a:gdLst>
                  <a:gd name="T0" fmla="*/ 61 w 122"/>
                  <a:gd name="T1" fmla="*/ 115 h 115"/>
                  <a:gd name="T2" fmla="*/ 17 w 122"/>
                  <a:gd name="T3" fmla="*/ 92 h 115"/>
                  <a:gd name="T4" fmla="*/ 17 w 122"/>
                  <a:gd name="T5" fmla="*/ 91 h 115"/>
                  <a:gd name="T6" fmla="*/ 30 w 122"/>
                  <a:gd name="T7" fmla="*/ 16 h 115"/>
                  <a:gd name="T8" fmla="*/ 105 w 122"/>
                  <a:gd name="T9" fmla="*/ 30 h 115"/>
                  <a:gd name="T10" fmla="*/ 106 w 122"/>
                  <a:gd name="T11" fmla="*/ 31 h 115"/>
                  <a:gd name="T12" fmla="*/ 92 w 122"/>
                  <a:gd name="T13" fmla="*/ 106 h 115"/>
                  <a:gd name="T14" fmla="*/ 61 w 122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115">
                    <a:moveTo>
                      <a:pt x="61" y="115"/>
                    </a:moveTo>
                    <a:cubicBezTo>
                      <a:pt x="44" y="115"/>
                      <a:pt x="28" y="107"/>
                      <a:pt x="17" y="92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0" y="66"/>
                      <a:pt x="6" y="33"/>
                      <a:pt x="30" y="16"/>
                    </a:cubicBezTo>
                    <a:cubicBezTo>
                      <a:pt x="55" y="0"/>
                      <a:pt x="88" y="6"/>
                      <a:pt x="105" y="30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22" y="56"/>
                      <a:pt x="116" y="89"/>
                      <a:pt x="92" y="106"/>
                    </a:cubicBezTo>
                    <a:cubicBezTo>
                      <a:pt x="82" y="112"/>
                      <a:pt x="72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20">
                <a:extLst>
                  <a:ext uri="{FF2B5EF4-FFF2-40B4-BE49-F238E27FC236}">
                    <a16:creationId xmlns:a16="http://schemas.microsoft.com/office/drawing/2014/main" id="{8E05D5DB-2997-472F-BE56-24E070E73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160"/>
                <a:ext cx="42" cy="39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3 h 143"/>
                  <a:gd name="T6" fmla="*/ 24 w 151"/>
                  <a:gd name="T7" fmla="*/ 32 h 143"/>
                  <a:gd name="T8" fmla="*/ 119 w 151"/>
                  <a:gd name="T9" fmla="*/ 23 h 143"/>
                  <a:gd name="T10" fmla="*/ 128 w 151"/>
                  <a:gd name="T11" fmla="*/ 118 h 143"/>
                  <a:gd name="T12" fmla="*/ 127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48" y="3"/>
                      <a:pt x="90" y="0"/>
                      <a:pt x="119" y="23"/>
                    </a:cubicBezTo>
                    <a:cubicBezTo>
                      <a:pt x="147" y="47"/>
                      <a:pt x="151" y="89"/>
                      <a:pt x="128" y="118"/>
                    </a:cubicBezTo>
                    <a:cubicBezTo>
                      <a:pt x="127" y="119"/>
                      <a:pt x="127" y="119"/>
                      <a:pt x="127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21">
                <a:extLst>
                  <a:ext uri="{FF2B5EF4-FFF2-40B4-BE49-F238E27FC236}">
                    <a16:creationId xmlns:a16="http://schemas.microsoft.com/office/drawing/2014/main" id="{8318FE4A-D1C8-4CD3-9F50-287591AC5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2106"/>
                <a:ext cx="39" cy="36"/>
              </a:xfrm>
              <a:custGeom>
                <a:avLst/>
                <a:gdLst>
                  <a:gd name="T0" fmla="*/ 71 w 140"/>
                  <a:gd name="T1" fmla="*/ 132 h 132"/>
                  <a:gd name="T2" fmla="*/ 20 w 140"/>
                  <a:gd name="T3" fmla="*/ 106 h 132"/>
                  <a:gd name="T4" fmla="*/ 19 w 140"/>
                  <a:gd name="T5" fmla="*/ 104 h 132"/>
                  <a:gd name="T6" fmla="*/ 35 w 140"/>
                  <a:gd name="T7" fmla="*/ 19 h 132"/>
                  <a:gd name="T8" fmla="*/ 120 w 140"/>
                  <a:gd name="T9" fmla="*/ 35 h 132"/>
                  <a:gd name="T10" fmla="*/ 121 w 140"/>
                  <a:gd name="T11" fmla="*/ 36 h 132"/>
                  <a:gd name="T12" fmla="*/ 105 w 140"/>
                  <a:gd name="T13" fmla="*/ 121 h 132"/>
                  <a:gd name="T14" fmla="*/ 71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1" y="132"/>
                    </a:moveTo>
                    <a:cubicBezTo>
                      <a:pt x="51" y="132"/>
                      <a:pt x="32" y="123"/>
                      <a:pt x="20" y="106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0" y="77"/>
                      <a:pt x="7" y="38"/>
                      <a:pt x="35" y="19"/>
                    </a:cubicBezTo>
                    <a:cubicBezTo>
                      <a:pt x="63" y="0"/>
                      <a:pt x="101" y="7"/>
                      <a:pt x="120" y="35"/>
                    </a:cubicBezTo>
                    <a:cubicBezTo>
                      <a:pt x="121" y="36"/>
                      <a:pt x="121" y="36"/>
                      <a:pt x="121" y="36"/>
                    </a:cubicBezTo>
                    <a:cubicBezTo>
                      <a:pt x="140" y="64"/>
                      <a:pt x="133" y="102"/>
                      <a:pt x="105" y="121"/>
                    </a:cubicBezTo>
                    <a:cubicBezTo>
                      <a:pt x="95" y="129"/>
                      <a:pt x="83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22">
                <a:extLst>
                  <a:ext uri="{FF2B5EF4-FFF2-40B4-BE49-F238E27FC236}">
                    <a16:creationId xmlns:a16="http://schemas.microsoft.com/office/drawing/2014/main" id="{3CA88465-96E2-462E-B642-49F85F890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068"/>
                <a:ext cx="27" cy="25"/>
              </a:xfrm>
              <a:custGeom>
                <a:avLst/>
                <a:gdLst>
                  <a:gd name="T0" fmla="*/ 48 w 96"/>
                  <a:gd name="T1" fmla="*/ 91 h 91"/>
                  <a:gd name="T2" fmla="*/ 34 w 96"/>
                  <a:gd name="T3" fmla="*/ 88 h 91"/>
                  <a:gd name="T4" fmla="*/ 8 w 96"/>
                  <a:gd name="T5" fmla="*/ 35 h 91"/>
                  <a:gd name="T6" fmla="*/ 8 w 96"/>
                  <a:gd name="T7" fmla="*/ 34 h 91"/>
                  <a:gd name="T8" fmla="*/ 62 w 96"/>
                  <a:gd name="T9" fmla="*/ 7 h 91"/>
                  <a:gd name="T10" fmla="*/ 88 w 96"/>
                  <a:gd name="T11" fmla="*/ 61 h 91"/>
                  <a:gd name="T12" fmla="*/ 88 w 96"/>
                  <a:gd name="T13" fmla="*/ 62 h 91"/>
                  <a:gd name="T14" fmla="*/ 48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8" y="91"/>
                    </a:moveTo>
                    <a:cubicBezTo>
                      <a:pt x="43" y="91"/>
                      <a:pt x="39" y="90"/>
                      <a:pt x="34" y="88"/>
                    </a:cubicBezTo>
                    <a:cubicBezTo>
                      <a:pt x="12" y="81"/>
                      <a:pt x="0" y="57"/>
                      <a:pt x="8" y="35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5" y="12"/>
                      <a:pt x="39" y="0"/>
                      <a:pt x="62" y="7"/>
                    </a:cubicBezTo>
                    <a:cubicBezTo>
                      <a:pt x="84" y="15"/>
                      <a:pt x="96" y="39"/>
                      <a:pt x="88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82" y="79"/>
                      <a:pt x="66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23">
                <a:extLst>
                  <a:ext uri="{FF2B5EF4-FFF2-40B4-BE49-F238E27FC236}">
                    <a16:creationId xmlns:a16="http://schemas.microsoft.com/office/drawing/2014/main" id="{7CB74ACD-F964-4B36-AE0E-373866237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2002"/>
                <a:ext cx="44" cy="42"/>
              </a:xfrm>
              <a:custGeom>
                <a:avLst/>
                <a:gdLst>
                  <a:gd name="T0" fmla="*/ 79 w 158"/>
                  <a:gd name="T1" fmla="*/ 152 h 152"/>
                  <a:gd name="T2" fmla="*/ 10 w 158"/>
                  <a:gd name="T3" fmla="*/ 96 h 152"/>
                  <a:gd name="T4" fmla="*/ 9 w 158"/>
                  <a:gd name="T5" fmla="*/ 95 h 152"/>
                  <a:gd name="T6" fmla="*/ 63 w 158"/>
                  <a:gd name="T7" fmla="*/ 9 h 152"/>
                  <a:gd name="T8" fmla="*/ 149 w 158"/>
                  <a:gd name="T9" fmla="*/ 62 h 152"/>
                  <a:gd name="T10" fmla="*/ 149 w 158"/>
                  <a:gd name="T11" fmla="*/ 64 h 152"/>
                  <a:gd name="T12" fmla="*/ 96 w 158"/>
                  <a:gd name="T13" fmla="*/ 150 h 152"/>
                  <a:gd name="T14" fmla="*/ 79 w 158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2">
                    <a:moveTo>
                      <a:pt x="79" y="152"/>
                    </a:moveTo>
                    <a:cubicBezTo>
                      <a:pt x="47" y="152"/>
                      <a:pt x="18" y="130"/>
                      <a:pt x="10" y="96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0" y="56"/>
                      <a:pt x="24" y="18"/>
                      <a:pt x="63" y="9"/>
                    </a:cubicBezTo>
                    <a:cubicBezTo>
                      <a:pt x="101" y="0"/>
                      <a:pt x="140" y="24"/>
                      <a:pt x="149" y="62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58" y="102"/>
                      <a:pt x="134" y="141"/>
                      <a:pt x="96" y="150"/>
                    </a:cubicBezTo>
                    <a:cubicBezTo>
                      <a:pt x="90" y="151"/>
                      <a:pt x="85" y="152"/>
                      <a:pt x="79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24">
                <a:extLst>
                  <a:ext uri="{FF2B5EF4-FFF2-40B4-BE49-F238E27FC236}">
                    <a16:creationId xmlns:a16="http://schemas.microsoft.com/office/drawing/2014/main" id="{06542515-27FD-427D-ADE7-C0D9DD677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967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35 w 98"/>
                  <a:gd name="T3" fmla="*/ 90 h 92"/>
                  <a:gd name="T4" fmla="*/ 8 w 98"/>
                  <a:gd name="T5" fmla="*/ 36 h 92"/>
                  <a:gd name="T6" fmla="*/ 8 w 98"/>
                  <a:gd name="T7" fmla="*/ 35 h 92"/>
                  <a:gd name="T8" fmla="*/ 63 w 98"/>
                  <a:gd name="T9" fmla="*/ 8 h 92"/>
                  <a:gd name="T10" fmla="*/ 90 w 98"/>
                  <a:gd name="T11" fmla="*/ 62 h 92"/>
                  <a:gd name="T12" fmla="*/ 90 w 98"/>
                  <a:gd name="T13" fmla="*/ 63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44" y="92"/>
                      <a:pt x="40" y="92"/>
                      <a:pt x="35" y="90"/>
                    </a:cubicBezTo>
                    <a:cubicBezTo>
                      <a:pt x="13" y="83"/>
                      <a:pt x="0" y="58"/>
                      <a:pt x="8" y="36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16" y="12"/>
                      <a:pt x="40" y="0"/>
                      <a:pt x="63" y="8"/>
                    </a:cubicBezTo>
                    <a:cubicBezTo>
                      <a:pt x="85" y="15"/>
                      <a:pt x="98" y="39"/>
                      <a:pt x="90" y="62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4" y="81"/>
                      <a:pt x="67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25">
                <a:extLst>
                  <a:ext uri="{FF2B5EF4-FFF2-40B4-BE49-F238E27FC236}">
                    <a16:creationId xmlns:a16="http://schemas.microsoft.com/office/drawing/2014/main" id="{82C47AC0-A615-4B20-9822-46103235B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1900"/>
                <a:ext cx="41" cy="39"/>
              </a:xfrm>
              <a:custGeom>
                <a:avLst/>
                <a:gdLst>
                  <a:gd name="T0" fmla="*/ 75 w 149"/>
                  <a:gd name="T1" fmla="*/ 143 h 143"/>
                  <a:gd name="T2" fmla="*/ 9 w 149"/>
                  <a:gd name="T3" fmla="*/ 91 h 143"/>
                  <a:gd name="T4" fmla="*/ 9 w 149"/>
                  <a:gd name="T5" fmla="*/ 89 h 143"/>
                  <a:gd name="T6" fmla="*/ 59 w 149"/>
                  <a:gd name="T7" fmla="*/ 8 h 143"/>
                  <a:gd name="T8" fmla="*/ 140 w 149"/>
                  <a:gd name="T9" fmla="*/ 59 h 143"/>
                  <a:gd name="T10" fmla="*/ 140 w 149"/>
                  <a:gd name="T11" fmla="*/ 60 h 143"/>
                  <a:gd name="T12" fmla="*/ 90 w 149"/>
                  <a:gd name="T13" fmla="*/ 141 h 143"/>
                  <a:gd name="T14" fmla="*/ 75 w 149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3">
                    <a:moveTo>
                      <a:pt x="75" y="143"/>
                    </a:moveTo>
                    <a:cubicBezTo>
                      <a:pt x="44" y="143"/>
                      <a:pt x="16" y="122"/>
                      <a:pt x="9" y="91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0" y="53"/>
                      <a:pt x="23" y="17"/>
                      <a:pt x="59" y="8"/>
                    </a:cubicBezTo>
                    <a:cubicBezTo>
                      <a:pt x="95" y="0"/>
                      <a:pt x="132" y="22"/>
                      <a:pt x="140" y="59"/>
                    </a:cubicBezTo>
                    <a:cubicBezTo>
                      <a:pt x="140" y="60"/>
                      <a:pt x="140" y="60"/>
                      <a:pt x="140" y="60"/>
                    </a:cubicBezTo>
                    <a:cubicBezTo>
                      <a:pt x="149" y="96"/>
                      <a:pt x="126" y="133"/>
                      <a:pt x="90" y="141"/>
                    </a:cubicBezTo>
                    <a:cubicBezTo>
                      <a:pt x="85" y="142"/>
                      <a:pt x="8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26">
                <a:extLst>
                  <a:ext uri="{FF2B5EF4-FFF2-40B4-BE49-F238E27FC236}">
                    <a16:creationId xmlns:a16="http://schemas.microsoft.com/office/drawing/2014/main" id="{B68A10B2-3724-4D6F-BAB1-2E73105AC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1858"/>
                <a:ext cx="40" cy="39"/>
              </a:xfrm>
              <a:custGeom>
                <a:avLst/>
                <a:gdLst>
                  <a:gd name="T0" fmla="*/ 72 w 143"/>
                  <a:gd name="T1" fmla="*/ 144 h 144"/>
                  <a:gd name="T2" fmla="*/ 2 w 143"/>
                  <a:gd name="T3" fmla="*/ 77 h 144"/>
                  <a:gd name="T4" fmla="*/ 2 w 143"/>
                  <a:gd name="T5" fmla="*/ 75 h 144"/>
                  <a:gd name="T6" fmla="*/ 68 w 143"/>
                  <a:gd name="T7" fmla="*/ 2 h 144"/>
                  <a:gd name="T8" fmla="*/ 142 w 143"/>
                  <a:gd name="T9" fmla="*/ 69 h 144"/>
                  <a:gd name="T10" fmla="*/ 142 w 143"/>
                  <a:gd name="T11" fmla="*/ 70 h 144"/>
                  <a:gd name="T12" fmla="*/ 75 w 143"/>
                  <a:gd name="T13" fmla="*/ 144 h 144"/>
                  <a:gd name="T14" fmla="*/ 72 w 14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4">
                    <a:moveTo>
                      <a:pt x="72" y="144"/>
                    </a:moveTo>
                    <a:cubicBezTo>
                      <a:pt x="35" y="144"/>
                      <a:pt x="4" y="114"/>
                      <a:pt x="2" y="77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0" y="37"/>
                      <a:pt x="30" y="4"/>
                      <a:pt x="68" y="2"/>
                    </a:cubicBezTo>
                    <a:cubicBezTo>
                      <a:pt x="107" y="0"/>
                      <a:pt x="140" y="30"/>
                      <a:pt x="142" y="69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3" y="109"/>
                      <a:pt x="114" y="142"/>
                      <a:pt x="75" y="144"/>
                    </a:cubicBezTo>
                    <a:cubicBezTo>
                      <a:pt x="74" y="144"/>
                      <a:pt x="73" y="144"/>
                      <a:pt x="72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27">
                <a:extLst>
                  <a:ext uri="{FF2B5EF4-FFF2-40B4-BE49-F238E27FC236}">
                    <a16:creationId xmlns:a16="http://schemas.microsoft.com/office/drawing/2014/main" id="{43AE7E75-6FC7-45EF-B8DB-EF2E5F446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1800"/>
                <a:ext cx="33" cy="32"/>
              </a:xfrm>
              <a:custGeom>
                <a:avLst/>
                <a:gdLst>
                  <a:gd name="T0" fmla="*/ 60 w 119"/>
                  <a:gd name="T1" fmla="*/ 116 h 116"/>
                  <a:gd name="T2" fmla="*/ 52 w 119"/>
                  <a:gd name="T3" fmla="*/ 115 h 116"/>
                  <a:gd name="T4" fmla="*/ 4 w 119"/>
                  <a:gd name="T5" fmla="*/ 53 h 116"/>
                  <a:gd name="T6" fmla="*/ 5 w 119"/>
                  <a:gd name="T7" fmla="*/ 51 h 116"/>
                  <a:gd name="T8" fmla="*/ 68 w 119"/>
                  <a:gd name="T9" fmla="*/ 4 h 116"/>
                  <a:gd name="T10" fmla="*/ 115 w 119"/>
                  <a:gd name="T11" fmla="*/ 67 h 116"/>
                  <a:gd name="T12" fmla="*/ 115 w 119"/>
                  <a:gd name="T13" fmla="*/ 68 h 116"/>
                  <a:gd name="T14" fmla="*/ 60 w 119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6">
                    <a:moveTo>
                      <a:pt x="60" y="116"/>
                    </a:moveTo>
                    <a:cubicBezTo>
                      <a:pt x="57" y="116"/>
                      <a:pt x="54" y="116"/>
                      <a:pt x="52" y="115"/>
                    </a:cubicBezTo>
                    <a:cubicBezTo>
                      <a:pt x="21" y="111"/>
                      <a:pt x="0" y="83"/>
                      <a:pt x="4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21"/>
                      <a:pt x="37" y="0"/>
                      <a:pt x="68" y="4"/>
                    </a:cubicBezTo>
                    <a:cubicBezTo>
                      <a:pt x="98" y="8"/>
                      <a:pt x="119" y="37"/>
                      <a:pt x="115" y="67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1" y="96"/>
                      <a:pt x="87" y="116"/>
                      <a:pt x="60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28">
                <a:extLst>
                  <a:ext uri="{FF2B5EF4-FFF2-40B4-BE49-F238E27FC236}">
                    <a16:creationId xmlns:a16="http://schemas.microsoft.com/office/drawing/2014/main" id="{E0DC4883-00C6-43C9-93DE-C2E276955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1752"/>
                <a:ext cx="39" cy="39"/>
              </a:xfrm>
              <a:custGeom>
                <a:avLst/>
                <a:gdLst>
                  <a:gd name="T0" fmla="*/ 70 w 140"/>
                  <a:gd name="T1" fmla="*/ 141 h 141"/>
                  <a:gd name="T2" fmla="*/ 2 w 140"/>
                  <a:gd name="T3" fmla="*/ 76 h 141"/>
                  <a:gd name="T4" fmla="*/ 1 w 140"/>
                  <a:gd name="T5" fmla="*/ 74 h 141"/>
                  <a:gd name="T6" fmla="*/ 67 w 140"/>
                  <a:gd name="T7" fmla="*/ 2 h 141"/>
                  <a:gd name="T8" fmla="*/ 138 w 140"/>
                  <a:gd name="T9" fmla="*/ 68 h 141"/>
                  <a:gd name="T10" fmla="*/ 139 w 140"/>
                  <a:gd name="T11" fmla="*/ 69 h 141"/>
                  <a:gd name="T12" fmla="*/ 73 w 140"/>
                  <a:gd name="T13" fmla="*/ 141 h 141"/>
                  <a:gd name="T14" fmla="*/ 70 w 140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1">
                    <a:moveTo>
                      <a:pt x="70" y="141"/>
                    </a:moveTo>
                    <a:cubicBezTo>
                      <a:pt x="34" y="141"/>
                      <a:pt x="3" y="112"/>
                      <a:pt x="2" y="76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36"/>
                      <a:pt x="29" y="4"/>
                      <a:pt x="67" y="2"/>
                    </a:cubicBezTo>
                    <a:cubicBezTo>
                      <a:pt x="105" y="0"/>
                      <a:pt x="137" y="30"/>
                      <a:pt x="138" y="68"/>
                    </a:cubicBezTo>
                    <a:cubicBezTo>
                      <a:pt x="139" y="69"/>
                      <a:pt x="139" y="69"/>
                      <a:pt x="139" y="69"/>
                    </a:cubicBezTo>
                    <a:cubicBezTo>
                      <a:pt x="140" y="107"/>
                      <a:pt x="111" y="139"/>
                      <a:pt x="73" y="141"/>
                    </a:cubicBezTo>
                    <a:cubicBezTo>
                      <a:pt x="72" y="141"/>
                      <a:pt x="71" y="141"/>
                      <a:pt x="70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29">
                <a:extLst>
                  <a:ext uri="{FF2B5EF4-FFF2-40B4-BE49-F238E27FC236}">
                    <a16:creationId xmlns:a16="http://schemas.microsoft.com/office/drawing/2014/main" id="{A4D59A40-E623-4241-83DC-27B74A612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694"/>
                <a:ext cx="35" cy="34"/>
              </a:xfrm>
              <a:custGeom>
                <a:avLst/>
                <a:gdLst>
                  <a:gd name="T0" fmla="*/ 64 w 127"/>
                  <a:gd name="T1" fmla="*/ 124 h 124"/>
                  <a:gd name="T2" fmla="*/ 56 w 127"/>
                  <a:gd name="T3" fmla="*/ 123 h 124"/>
                  <a:gd name="T4" fmla="*/ 5 w 127"/>
                  <a:gd name="T5" fmla="*/ 56 h 124"/>
                  <a:gd name="T6" fmla="*/ 5 w 127"/>
                  <a:gd name="T7" fmla="*/ 55 h 124"/>
                  <a:gd name="T8" fmla="*/ 72 w 127"/>
                  <a:gd name="T9" fmla="*/ 4 h 124"/>
                  <a:gd name="T10" fmla="*/ 123 w 127"/>
                  <a:gd name="T11" fmla="*/ 71 h 124"/>
                  <a:gd name="T12" fmla="*/ 122 w 127"/>
                  <a:gd name="T13" fmla="*/ 73 h 124"/>
                  <a:gd name="T14" fmla="*/ 64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4" y="124"/>
                    </a:moveTo>
                    <a:cubicBezTo>
                      <a:pt x="61" y="124"/>
                      <a:pt x="58" y="124"/>
                      <a:pt x="56" y="123"/>
                    </a:cubicBezTo>
                    <a:cubicBezTo>
                      <a:pt x="23" y="119"/>
                      <a:pt x="0" y="89"/>
                      <a:pt x="5" y="56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10" y="22"/>
                      <a:pt x="40" y="0"/>
                      <a:pt x="72" y="4"/>
                    </a:cubicBezTo>
                    <a:cubicBezTo>
                      <a:pt x="104" y="9"/>
                      <a:pt x="127" y="39"/>
                      <a:pt x="123" y="71"/>
                    </a:cubicBezTo>
                    <a:cubicBezTo>
                      <a:pt x="122" y="73"/>
                      <a:pt x="122" y="73"/>
                      <a:pt x="122" y="73"/>
                    </a:cubicBezTo>
                    <a:cubicBezTo>
                      <a:pt x="118" y="102"/>
                      <a:pt x="93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30">
                <a:extLst>
                  <a:ext uri="{FF2B5EF4-FFF2-40B4-BE49-F238E27FC236}">
                    <a16:creationId xmlns:a16="http://schemas.microsoft.com/office/drawing/2014/main" id="{4A8200AC-1D8D-4B26-A470-5011FBDA1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646"/>
                <a:ext cx="39" cy="39"/>
              </a:xfrm>
              <a:custGeom>
                <a:avLst/>
                <a:gdLst>
                  <a:gd name="T0" fmla="*/ 71 w 142"/>
                  <a:gd name="T1" fmla="*/ 142 h 142"/>
                  <a:gd name="T2" fmla="*/ 2 w 142"/>
                  <a:gd name="T3" fmla="*/ 76 h 142"/>
                  <a:gd name="T4" fmla="*/ 2 w 142"/>
                  <a:gd name="T5" fmla="*/ 74 h 142"/>
                  <a:gd name="T6" fmla="*/ 68 w 142"/>
                  <a:gd name="T7" fmla="*/ 2 h 142"/>
                  <a:gd name="T8" fmla="*/ 141 w 142"/>
                  <a:gd name="T9" fmla="*/ 68 h 142"/>
                  <a:gd name="T10" fmla="*/ 141 w 142"/>
                  <a:gd name="T11" fmla="*/ 70 h 142"/>
                  <a:gd name="T12" fmla="*/ 74 w 142"/>
                  <a:gd name="T13" fmla="*/ 142 h 142"/>
                  <a:gd name="T14" fmla="*/ 71 w 142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42">
                    <a:moveTo>
                      <a:pt x="71" y="142"/>
                    </a:moveTo>
                    <a:cubicBezTo>
                      <a:pt x="34" y="142"/>
                      <a:pt x="4" y="113"/>
                      <a:pt x="2" y="76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0" y="36"/>
                      <a:pt x="30" y="4"/>
                      <a:pt x="68" y="2"/>
                    </a:cubicBezTo>
                    <a:cubicBezTo>
                      <a:pt x="107" y="0"/>
                      <a:pt x="139" y="30"/>
                      <a:pt x="141" y="68"/>
                    </a:cubicBezTo>
                    <a:cubicBezTo>
                      <a:pt x="141" y="70"/>
                      <a:pt x="141" y="70"/>
                      <a:pt x="141" y="70"/>
                    </a:cubicBezTo>
                    <a:cubicBezTo>
                      <a:pt x="142" y="108"/>
                      <a:pt x="113" y="141"/>
                      <a:pt x="74" y="142"/>
                    </a:cubicBezTo>
                    <a:cubicBezTo>
                      <a:pt x="73" y="142"/>
                      <a:pt x="72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31">
                <a:extLst>
                  <a:ext uri="{FF2B5EF4-FFF2-40B4-BE49-F238E27FC236}">
                    <a16:creationId xmlns:a16="http://schemas.microsoft.com/office/drawing/2014/main" id="{A291BC78-7452-44A1-AFC4-8DD7CAF1F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1586"/>
                <a:ext cx="41" cy="40"/>
              </a:xfrm>
              <a:custGeom>
                <a:avLst/>
                <a:gdLst>
                  <a:gd name="T0" fmla="*/ 73 w 146"/>
                  <a:gd name="T1" fmla="*/ 143 h 143"/>
                  <a:gd name="T2" fmla="*/ 63 w 146"/>
                  <a:gd name="T3" fmla="*/ 142 h 143"/>
                  <a:gd name="T4" fmla="*/ 5 w 146"/>
                  <a:gd name="T5" fmla="*/ 65 h 143"/>
                  <a:gd name="T6" fmla="*/ 5 w 146"/>
                  <a:gd name="T7" fmla="*/ 63 h 143"/>
                  <a:gd name="T8" fmla="*/ 82 w 146"/>
                  <a:gd name="T9" fmla="*/ 5 h 143"/>
                  <a:gd name="T10" fmla="*/ 141 w 146"/>
                  <a:gd name="T11" fmla="*/ 82 h 143"/>
                  <a:gd name="T12" fmla="*/ 141 w 146"/>
                  <a:gd name="T13" fmla="*/ 84 h 143"/>
                  <a:gd name="T14" fmla="*/ 73 w 146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3">
                    <a:moveTo>
                      <a:pt x="73" y="143"/>
                    </a:moveTo>
                    <a:cubicBezTo>
                      <a:pt x="70" y="143"/>
                      <a:pt x="66" y="143"/>
                      <a:pt x="63" y="142"/>
                    </a:cubicBezTo>
                    <a:cubicBezTo>
                      <a:pt x="26" y="137"/>
                      <a:pt x="0" y="103"/>
                      <a:pt x="5" y="65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10" y="26"/>
                      <a:pt x="45" y="0"/>
                      <a:pt x="82" y="5"/>
                    </a:cubicBezTo>
                    <a:cubicBezTo>
                      <a:pt x="120" y="10"/>
                      <a:pt x="146" y="45"/>
                      <a:pt x="141" y="82"/>
                    </a:cubicBezTo>
                    <a:cubicBezTo>
                      <a:pt x="141" y="84"/>
                      <a:pt x="141" y="84"/>
                      <a:pt x="141" y="84"/>
                    </a:cubicBezTo>
                    <a:cubicBezTo>
                      <a:pt x="136" y="118"/>
                      <a:pt x="107" y="143"/>
                      <a:pt x="7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32">
                <a:extLst>
                  <a:ext uri="{FF2B5EF4-FFF2-40B4-BE49-F238E27FC236}">
                    <a16:creationId xmlns:a16="http://schemas.microsoft.com/office/drawing/2014/main" id="{33B0CCF7-7FBA-47BF-9A65-06EE17AED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1545"/>
                <a:ext cx="44" cy="42"/>
              </a:xfrm>
              <a:custGeom>
                <a:avLst/>
                <a:gdLst>
                  <a:gd name="T0" fmla="*/ 81 w 161"/>
                  <a:gd name="T1" fmla="*/ 153 h 153"/>
                  <a:gd name="T2" fmla="*/ 16 w 161"/>
                  <a:gd name="T3" fmla="*/ 111 h 153"/>
                  <a:gd name="T4" fmla="*/ 16 w 161"/>
                  <a:gd name="T5" fmla="*/ 109 h 153"/>
                  <a:gd name="T6" fmla="*/ 52 w 161"/>
                  <a:gd name="T7" fmla="*/ 16 h 153"/>
                  <a:gd name="T8" fmla="*/ 145 w 161"/>
                  <a:gd name="T9" fmla="*/ 52 h 153"/>
                  <a:gd name="T10" fmla="*/ 146 w 161"/>
                  <a:gd name="T11" fmla="*/ 53 h 153"/>
                  <a:gd name="T12" fmla="*/ 110 w 161"/>
                  <a:gd name="T13" fmla="*/ 147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54" y="153"/>
                      <a:pt x="28" y="137"/>
                      <a:pt x="16" y="111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0" y="73"/>
                      <a:pt x="16" y="31"/>
                      <a:pt x="52" y="16"/>
                    </a:cubicBezTo>
                    <a:cubicBezTo>
                      <a:pt x="87" y="0"/>
                      <a:pt x="129" y="16"/>
                      <a:pt x="145" y="52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61" y="89"/>
                      <a:pt x="145" y="131"/>
                      <a:pt x="110" y="147"/>
                    </a:cubicBezTo>
                    <a:cubicBezTo>
                      <a:pt x="100" y="151"/>
                      <a:pt x="91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33">
                <a:extLst>
                  <a:ext uri="{FF2B5EF4-FFF2-40B4-BE49-F238E27FC236}">
                    <a16:creationId xmlns:a16="http://schemas.microsoft.com/office/drawing/2014/main" id="{5504ED03-F6C5-4348-A3DD-8224B2E3C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1491"/>
                <a:ext cx="41" cy="38"/>
              </a:xfrm>
              <a:custGeom>
                <a:avLst/>
                <a:gdLst>
                  <a:gd name="T0" fmla="*/ 73 w 147"/>
                  <a:gd name="T1" fmla="*/ 138 h 138"/>
                  <a:gd name="T2" fmla="*/ 42 w 147"/>
                  <a:gd name="T3" fmla="*/ 130 h 138"/>
                  <a:gd name="T4" fmla="*/ 17 w 147"/>
                  <a:gd name="T5" fmla="*/ 43 h 138"/>
                  <a:gd name="T6" fmla="*/ 18 w 147"/>
                  <a:gd name="T7" fmla="*/ 42 h 138"/>
                  <a:gd name="T8" fmla="*/ 105 w 147"/>
                  <a:gd name="T9" fmla="*/ 17 h 138"/>
                  <a:gd name="T10" fmla="*/ 129 w 147"/>
                  <a:gd name="T11" fmla="*/ 104 h 138"/>
                  <a:gd name="T12" fmla="*/ 129 w 147"/>
                  <a:gd name="T13" fmla="*/ 105 h 138"/>
                  <a:gd name="T14" fmla="*/ 73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3" y="138"/>
                    </a:moveTo>
                    <a:cubicBezTo>
                      <a:pt x="62" y="138"/>
                      <a:pt x="52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5" y="17"/>
                    </a:cubicBezTo>
                    <a:cubicBezTo>
                      <a:pt x="135" y="34"/>
                      <a:pt x="147" y="73"/>
                      <a:pt x="129" y="104"/>
                    </a:cubicBezTo>
                    <a:cubicBezTo>
                      <a:pt x="129" y="105"/>
                      <a:pt x="129" y="105"/>
                      <a:pt x="129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34">
                <a:extLst>
                  <a:ext uri="{FF2B5EF4-FFF2-40B4-BE49-F238E27FC236}">
                    <a16:creationId xmlns:a16="http://schemas.microsoft.com/office/drawing/2014/main" id="{8795B109-0407-4A2D-89C3-90ED28799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457"/>
                <a:ext cx="28" cy="26"/>
              </a:xfrm>
              <a:custGeom>
                <a:avLst/>
                <a:gdLst>
                  <a:gd name="T0" fmla="*/ 50 w 99"/>
                  <a:gd name="T1" fmla="*/ 94 h 94"/>
                  <a:gd name="T2" fmla="*/ 10 w 99"/>
                  <a:gd name="T3" fmla="*/ 68 h 94"/>
                  <a:gd name="T4" fmla="*/ 10 w 99"/>
                  <a:gd name="T5" fmla="*/ 67 h 94"/>
                  <a:gd name="T6" fmla="*/ 32 w 99"/>
                  <a:gd name="T7" fmla="*/ 10 h 94"/>
                  <a:gd name="T8" fmla="*/ 89 w 99"/>
                  <a:gd name="T9" fmla="*/ 32 h 94"/>
                  <a:gd name="T10" fmla="*/ 90 w 99"/>
                  <a:gd name="T11" fmla="*/ 33 h 94"/>
                  <a:gd name="T12" fmla="*/ 67 w 99"/>
                  <a:gd name="T13" fmla="*/ 90 h 94"/>
                  <a:gd name="T14" fmla="*/ 50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50" y="94"/>
                    </a:moveTo>
                    <a:cubicBezTo>
                      <a:pt x="33" y="94"/>
                      <a:pt x="17" y="84"/>
                      <a:pt x="10" y="68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0" y="45"/>
                      <a:pt x="10" y="20"/>
                      <a:pt x="32" y="10"/>
                    </a:cubicBezTo>
                    <a:cubicBezTo>
                      <a:pt x="54" y="0"/>
                      <a:pt x="80" y="10"/>
                      <a:pt x="89" y="32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9" y="55"/>
                      <a:pt x="89" y="80"/>
                      <a:pt x="67" y="90"/>
                    </a:cubicBezTo>
                    <a:cubicBezTo>
                      <a:pt x="62" y="93"/>
                      <a:pt x="56" y="94"/>
                      <a:pt x="50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35">
                <a:extLst>
                  <a:ext uri="{FF2B5EF4-FFF2-40B4-BE49-F238E27FC236}">
                    <a16:creationId xmlns:a16="http://schemas.microsoft.com/office/drawing/2014/main" id="{FD416897-88CA-4FE5-A6B2-DD5EF03CE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1406"/>
                <a:ext cx="25" cy="24"/>
              </a:xfrm>
              <a:custGeom>
                <a:avLst/>
                <a:gdLst>
                  <a:gd name="T0" fmla="*/ 45 w 90"/>
                  <a:gd name="T1" fmla="*/ 85 h 85"/>
                  <a:gd name="T2" fmla="*/ 26 w 90"/>
                  <a:gd name="T3" fmla="*/ 80 h 85"/>
                  <a:gd name="T4" fmla="*/ 10 w 90"/>
                  <a:gd name="T5" fmla="*/ 26 h 85"/>
                  <a:gd name="T6" fmla="*/ 11 w 90"/>
                  <a:gd name="T7" fmla="*/ 26 h 85"/>
                  <a:gd name="T8" fmla="*/ 64 w 90"/>
                  <a:gd name="T9" fmla="*/ 10 h 85"/>
                  <a:gd name="T10" fmla="*/ 80 w 90"/>
                  <a:gd name="T11" fmla="*/ 64 h 85"/>
                  <a:gd name="T12" fmla="*/ 79 w 90"/>
                  <a:gd name="T13" fmla="*/ 65 h 85"/>
                  <a:gd name="T14" fmla="*/ 45 w 90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5">
                    <a:moveTo>
                      <a:pt x="45" y="85"/>
                    </a:moveTo>
                    <a:cubicBezTo>
                      <a:pt x="38" y="85"/>
                      <a:pt x="32" y="83"/>
                      <a:pt x="26" y="80"/>
                    </a:cubicBezTo>
                    <a:cubicBezTo>
                      <a:pt x="7" y="69"/>
                      <a:pt x="0" y="45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22" y="7"/>
                      <a:pt x="45" y="0"/>
                      <a:pt x="64" y="10"/>
                    </a:cubicBezTo>
                    <a:cubicBezTo>
                      <a:pt x="83" y="21"/>
                      <a:pt x="90" y="45"/>
                      <a:pt x="80" y="64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2" y="78"/>
                      <a:pt x="59" y="85"/>
                      <a:pt x="45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36">
                <a:extLst>
                  <a:ext uri="{FF2B5EF4-FFF2-40B4-BE49-F238E27FC236}">
                    <a16:creationId xmlns:a16="http://schemas.microsoft.com/office/drawing/2014/main" id="{6F86E910-6179-407B-A494-4AD7CEC90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1370"/>
                <a:ext cx="23" cy="22"/>
              </a:xfrm>
              <a:custGeom>
                <a:avLst/>
                <a:gdLst>
                  <a:gd name="T0" fmla="*/ 42 w 83"/>
                  <a:gd name="T1" fmla="*/ 79 h 79"/>
                  <a:gd name="T2" fmla="*/ 16 w 83"/>
                  <a:gd name="T3" fmla="*/ 68 h 79"/>
                  <a:gd name="T4" fmla="*/ 15 w 83"/>
                  <a:gd name="T5" fmla="*/ 67 h 79"/>
                  <a:gd name="T6" fmla="*/ 15 w 83"/>
                  <a:gd name="T7" fmla="*/ 14 h 79"/>
                  <a:gd name="T8" fmla="*/ 68 w 83"/>
                  <a:gd name="T9" fmla="*/ 14 h 79"/>
                  <a:gd name="T10" fmla="*/ 69 w 83"/>
                  <a:gd name="T11" fmla="*/ 15 h 79"/>
                  <a:gd name="T12" fmla="*/ 69 w 83"/>
                  <a:gd name="T13" fmla="*/ 68 h 79"/>
                  <a:gd name="T14" fmla="*/ 42 w 83"/>
                  <a:gd name="T15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79">
                    <a:moveTo>
                      <a:pt x="42" y="79"/>
                    </a:moveTo>
                    <a:cubicBezTo>
                      <a:pt x="33" y="79"/>
                      <a:pt x="23" y="75"/>
                      <a:pt x="16" y="68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4"/>
                    </a:cubicBezTo>
                    <a:cubicBezTo>
                      <a:pt x="30" y="0"/>
                      <a:pt x="53" y="0"/>
                      <a:pt x="68" y="14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83" y="29"/>
                      <a:pt x="83" y="53"/>
                      <a:pt x="69" y="68"/>
                    </a:cubicBezTo>
                    <a:cubicBezTo>
                      <a:pt x="61" y="75"/>
                      <a:pt x="52" y="79"/>
                      <a:pt x="42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37">
                <a:extLst>
                  <a:ext uri="{FF2B5EF4-FFF2-40B4-BE49-F238E27FC236}">
                    <a16:creationId xmlns:a16="http://schemas.microsoft.com/office/drawing/2014/main" id="{BCC9FC07-C598-49B8-900E-92741E074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1316"/>
                <a:ext cx="35" cy="33"/>
              </a:xfrm>
              <a:custGeom>
                <a:avLst/>
                <a:gdLst>
                  <a:gd name="T0" fmla="*/ 62 w 126"/>
                  <a:gd name="T1" fmla="*/ 119 h 119"/>
                  <a:gd name="T2" fmla="*/ 20 w 126"/>
                  <a:gd name="T3" fmla="*/ 98 h 119"/>
                  <a:gd name="T4" fmla="*/ 27 w 126"/>
                  <a:gd name="T5" fmla="*/ 20 h 119"/>
                  <a:gd name="T6" fmla="*/ 28 w 126"/>
                  <a:gd name="T7" fmla="*/ 19 h 119"/>
                  <a:gd name="T8" fmla="*/ 106 w 126"/>
                  <a:gd name="T9" fmla="*/ 27 h 119"/>
                  <a:gd name="T10" fmla="*/ 99 w 126"/>
                  <a:gd name="T11" fmla="*/ 105 h 119"/>
                  <a:gd name="T12" fmla="*/ 98 w 126"/>
                  <a:gd name="T13" fmla="*/ 106 h 119"/>
                  <a:gd name="T14" fmla="*/ 62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2" y="119"/>
                    </a:moveTo>
                    <a:cubicBezTo>
                      <a:pt x="46" y="119"/>
                      <a:pt x="31" y="112"/>
                      <a:pt x="20" y="98"/>
                    </a:cubicBezTo>
                    <a:cubicBezTo>
                      <a:pt x="0" y="75"/>
                      <a:pt x="3" y="40"/>
                      <a:pt x="27" y="20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51" y="0"/>
                      <a:pt x="87" y="3"/>
                      <a:pt x="106" y="27"/>
                    </a:cubicBezTo>
                    <a:cubicBezTo>
                      <a:pt x="126" y="50"/>
                      <a:pt x="123" y="85"/>
                      <a:pt x="99" y="105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88" y="114"/>
                      <a:pt x="75" y="119"/>
                      <a:pt x="62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38">
                <a:extLst>
                  <a:ext uri="{FF2B5EF4-FFF2-40B4-BE49-F238E27FC236}">
                    <a16:creationId xmlns:a16="http://schemas.microsoft.com/office/drawing/2014/main" id="{BCCC2825-9AEF-4454-BFEA-45D274EDE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290"/>
                <a:ext cx="32" cy="30"/>
              </a:xfrm>
              <a:custGeom>
                <a:avLst/>
                <a:gdLst>
                  <a:gd name="T0" fmla="*/ 57 w 113"/>
                  <a:gd name="T1" fmla="*/ 108 h 108"/>
                  <a:gd name="T2" fmla="*/ 21 w 113"/>
                  <a:gd name="T3" fmla="*/ 93 h 108"/>
                  <a:gd name="T4" fmla="*/ 20 w 113"/>
                  <a:gd name="T5" fmla="*/ 92 h 108"/>
                  <a:gd name="T6" fmla="*/ 20 w 113"/>
                  <a:gd name="T7" fmla="*/ 20 h 108"/>
                  <a:gd name="T8" fmla="*/ 92 w 113"/>
                  <a:gd name="T9" fmla="*/ 20 h 108"/>
                  <a:gd name="T10" fmla="*/ 93 w 113"/>
                  <a:gd name="T11" fmla="*/ 21 h 108"/>
                  <a:gd name="T12" fmla="*/ 93 w 113"/>
                  <a:gd name="T13" fmla="*/ 93 h 108"/>
                  <a:gd name="T14" fmla="*/ 57 w 113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8">
                    <a:moveTo>
                      <a:pt x="57" y="108"/>
                    </a:moveTo>
                    <a:cubicBezTo>
                      <a:pt x="44" y="108"/>
                      <a:pt x="31" y="103"/>
                      <a:pt x="21" y="93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0" y="72"/>
                      <a:pt x="0" y="40"/>
                      <a:pt x="20" y="20"/>
                    </a:cubicBezTo>
                    <a:cubicBezTo>
                      <a:pt x="40" y="0"/>
                      <a:pt x="72" y="0"/>
                      <a:pt x="92" y="20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113" y="41"/>
                      <a:pt x="113" y="73"/>
                      <a:pt x="93" y="93"/>
                    </a:cubicBezTo>
                    <a:cubicBezTo>
                      <a:pt x="83" y="103"/>
                      <a:pt x="70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39">
                <a:extLst>
                  <a:ext uri="{FF2B5EF4-FFF2-40B4-BE49-F238E27FC236}">
                    <a16:creationId xmlns:a16="http://schemas.microsoft.com/office/drawing/2014/main" id="{16271E0A-FE46-4FCC-8791-D210C8C0D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1243"/>
                <a:ext cx="45" cy="43"/>
              </a:xfrm>
              <a:custGeom>
                <a:avLst/>
                <a:gdLst>
                  <a:gd name="T0" fmla="*/ 82 w 164"/>
                  <a:gd name="T1" fmla="*/ 154 h 154"/>
                  <a:gd name="T2" fmla="*/ 26 w 164"/>
                  <a:gd name="T3" fmla="*/ 128 h 154"/>
                  <a:gd name="T4" fmla="*/ 35 w 164"/>
                  <a:gd name="T5" fmla="*/ 26 h 154"/>
                  <a:gd name="T6" fmla="*/ 37 w 164"/>
                  <a:gd name="T7" fmla="*/ 25 h 154"/>
                  <a:gd name="T8" fmla="*/ 139 w 164"/>
                  <a:gd name="T9" fmla="*/ 35 h 154"/>
                  <a:gd name="T10" fmla="*/ 129 w 164"/>
                  <a:gd name="T11" fmla="*/ 137 h 154"/>
                  <a:gd name="T12" fmla="*/ 128 w 164"/>
                  <a:gd name="T13" fmla="*/ 138 h 154"/>
                  <a:gd name="T14" fmla="*/ 82 w 164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4">
                    <a:moveTo>
                      <a:pt x="82" y="154"/>
                    </a:moveTo>
                    <a:cubicBezTo>
                      <a:pt x="61" y="154"/>
                      <a:pt x="40" y="145"/>
                      <a:pt x="26" y="128"/>
                    </a:cubicBezTo>
                    <a:cubicBezTo>
                      <a:pt x="0" y="97"/>
                      <a:pt x="5" y="52"/>
                      <a:pt x="35" y="26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67" y="0"/>
                      <a:pt x="113" y="4"/>
                      <a:pt x="139" y="35"/>
                    </a:cubicBezTo>
                    <a:cubicBezTo>
                      <a:pt x="164" y="65"/>
                      <a:pt x="160" y="111"/>
                      <a:pt x="129" y="137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14" y="149"/>
                      <a:pt x="98" y="154"/>
                      <a:pt x="82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40">
                <a:extLst>
                  <a:ext uri="{FF2B5EF4-FFF2-40B4-BE49-F238E27FC236}">
                    <a16:creationId xmlns:a16="http://schemas.microsoft.com/office/drawing/2014/main" id="{6F288803-F199-4306-B1EE-CBCFA9C24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220"/>
                <a:ext cx="22" cy="21"/>
              </a:xfrm>
              <a:custGeom>
                <a:avLst/>
                <a:gdLst>
                  <a:gd name="T0" fmla="*/ 41 w 82"/>
                  <a:gd name="T1" fmla="*/ 78 h 78"/>
                  <a:gd name="T2" fmla="*/ 15 w 82"/>
                  <a:gd name="T3" fmla="*/ 67 h 78"/>
                  <a:gd name="T4" fmla="*/ 15 w 82"/>
                  <a:gd name="T5" fmla="*/ 67 h 78"/>
                  <a:gd name="T6" fmla="*/ 15 w 82"/>
                  <a:gd name="T7" fmla="*/ 15 h 78"/>
                  <a:gd name="T8" fmla="*/ 67 w 82"/>
                  <a:gd name="T9" fmla="*/ 15 h 78"/>
                  <a:gd name="T10" fmla="*/ 68 w 82"/>
                  <a:gd name="T11" fmla="*/ 15 h 78"/>
                  <a:gd name="T12" fmla="*/ 68 w 82"/>
                  <a:gd name="T13" fmla="*/ 67 h 78"/>
                  <a:gd name="T14" fmla="*/ 41 w 82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2" h="78">
                    <a:moveTo>
                      <a:pt x="41" y="78"/>
                    </a:moveTo>
                    <a:cubicBezTo>
                      <a:pt x="32" y="78"/>
                      <a:pt x="23" y="75"/>
                      <a:pt x="15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5"/>
                    </a:cubicBezTo>
                    <a:cubicBezTo>
                      <a:pt x="29" y="0"/>
                      <a:pt x="53" y="0"/>
                      <a:pt x="67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82" y="30"/>
                      <a:pt x="82" y="53"/>
                      <a:pt x="68" y="67"/>
                    </a:cubicBezTo>
                    <a:cubicBezTo>
                      <a:pt x="60" y="75"/>
                      <a:pt x="51" y="78"/>
                      <a:pt x="41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41">
                <a:extLst>
                  <a:ext uri="{FF2B5EF4-FFF2-40B4-BE49-F238E27FC236}">
                    <a16:creationId xmlns:a16="http://schemas.microsoft.com/office/drawing/2014/main" id="{19148AD7-130C-498B-B5A9-FC5729A0D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1185"/>
                <a:ext cx="26" cy="25"/>
              </a:xfrm>
              <a:custGeom>
                <a:avLst/>
                <a:gdLst>
                  <a:gd name="T0" fmla="*/ 48 w 97"/>
                  <a:gd name="T1" fmla="*/ 91 h 91"/>
                  <a:gd name="T2" fmla="*/ 15 w 97"/>
                  <a:gd name="T3" fmla="*/ 76 h 91"/>
                  <a:gd name="T4" fmla="*/ 21 w 97"/>
                  <a:gd name="T5" fmla="*/ 16 h 91"/>
                  <a:gd name="T6" fmla="*/ 22 w 97"/>
                  <a:gd name="T7" fmla="*/ 15 h 91"/>
                  <a:gd name="T8" fmla="*/ 82 w 97"/>
                  <a:gd name="T9" fmla="*/ 21 h 91"/>
                  <a:gd name="T10" fmla="*/ 76 w 97"/>
                  <a:gd name="T11" fmla="*/ 81 h 91"/>
                  <a:gd name="T12" fmla="*/ 75 w 97"/>
                  <a:gd name="T13" fmla="*/ 81 h 91"/>
                  <a:gd name="T14" fmla="*/ 48 w 97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48" y="91"/>
                    </a:moveTo>
                    <a:cubicBezTo>
                      <a:pt x="36" y="91"/>
                      <a:pt x="24" y="86"/>
                      <a:pt x="15" y="76"/>
                    </a:cubicBezTo>
                    <a:cubicBezTo>
                      <a:pt x="0" y="58"/>
                      <a:pt x="3" y="31"/>
                      <a:pt x="21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40" y="0"/>
                      <a:pt x="67" y="3"/>
                      <a:pt x="82" y="21"/>
                    </a:cubicBezTo>
                    <a:cubicBezTo>
                      <a:pt x="97" y="39"/>
                      <a:pt x="94" y="66"/>
                      <a:pt x="76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67" y="88"/>
                      <a:pt x="58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42">
                <a:extLst>
                  <a:ext uri="{FF2B5EF4-FFF2-40B4-BE49-F238E27FC236}">
                    <a16:creationId xmlns:a16="http://schemas.microsoft.com/office/drawing/2014/main" id="{D39BBEAB-5E13-4198-A486-31E33FB09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164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4 w 135"/>
                  <a:gd name="T3" fmla="*/ 121 h 126"/>
                  <a:gd name="T4" fmla="*/ 43 w 135"/>
                  <a:gd name="T5" fmla="*/ 121 h 126"/>
                  <a:gd name="T6" fmla="*/ 13 w 135"/>
                  <a:gd name="T7" fmla="*/ 43 h 126"/>
                  <a:gd name="T8" fmla="*/ 90 w 135"/>
                  <a:gd name="T9" fmla="*/ 13 h 126"/>
                  <a:gd name="T10" fmla="*/ 92 w 135"/>
                  <a:gd name="T11" fmla="*/ 14 h 126"/>
                  <a:gd name="T12" fmla="*/ 121 w 135"/>
                  <a:gd name="T13" fmla="*/ 91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2" y="125"/>
                      <a:pt x="44" y="121"/>
                    </a:cubicBezTo>
                    <a:cubicBezTo>
                      <a:pt x="43" y="121"/>
                      <a:pt x="43" y="121"/>
                      <a:pt x="43" y="121"/>
                    </a:cubicBezTo>
                    <a:cubicBezTo>
                      <a:pt x="13" y="108"/>
                      <a:pt x="0" y="73"/>
                      <a:pt x="13" y="43"/>
                    </a:cubicBezTo>
                    <a:cubicBezTo>
                      <a:pt x="26" y="14"/>
                      <a:pt x="61" y="0"/>
                      <a:pt x="90" y="13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121" y="27"/>
                      <a:pt x="135" y="62"/>
                      <a:pt x="121" y="91"/>
                    </a:cubicBezTo>
                    <a:cubicBezTo>
                      <a:pt x="112" y="113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43">
                <a:extLst>
                  <a:ext uri="{FF2B5EF4-FFF2-40B4-BE49-F238E27FC236}">
                    <a16:creationId xmlns:a16="http://schemas.microsoft.com/office/drawing/2014/main" id="{B221CBA7-5311-4D0B-B706-C310CA95B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1144"/>
                <a:ext cx="24" cy="23"/>
              </a:xfrm>
              <a:custGeom>
                <a:avLst/>
                <a:gdLst>
                  <a:gd name="T0" fmla="*/ 43 w 87"/>
                  <a:gd name="T1" fmla="*/ 82 h 82"/>
                  <a:gd name="T2" fmla="*/ 6 w 87"/>
                  <a:gd name="T3" fmla="*/ 56 h 82"/>
                  <a:gd name="T4" fmla="*/ 31 w 87"/>
                  <a:gd name="T5" fmla="*/ 7 h 82"/>
                  <a:gd name="T6" fmla="*/ 32 w 87"/>
                  <a:gd name="T7" fmla="*/ 7 h 82"/>
                  <a:gd name="T8" fmla="*/ 80 w 87"/>
                  <a:gd name="T9" fmla="*/ 31 h 82"/>
                  <a:gd name="T10" fmla="*/ 56 w 87"/>
                  <a:gd name="T11" fmla="*/ 80 h 82"/>
                  <a:gd name="T12" fmla="*/ 55 w 87"/>
                  <a:gd name="T13" fmla="*/ 80 h 82"/>
                  <a:gd name="T14" fmla="*/ 43 w 87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2">
                    <a:moveTo>
                      <a:pt x="43" y="82"/>
                    </a:moveTo>
                    <a:cubicBezTo>
                      <a:pt x="27" y="82"/>
                      <a:pt x="12" y="72"/>
                      <a:pt x="6" y="56"/>
                    </a:cubicBezTo>
                    <a:cubicBezTo>
                      <a:pt x="0" y="36"/>
                      <a:pt x="11" y="14"/>
                      <a:pt x="31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52" y="0"/>
                      <a:pt x="74" y="11"/>
                      <a:pt x="80" y="31"/>
                    </a:cubicBezTo>
                    <a:cubicBezTo>
                      <a:pt x="87" y="51"/>
                      <a:pt x="76" y="73"/>
                      <a:pt x="56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1" y="82"/>
                      <a:pt x="47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44">
                <a:extLst>
                  <a:ext uri="{FF2B5EF4-FFF2-40B4-BE49-F238E27FC236}">
                    <a16:creationId xmlns:a16="http://schemas.microsoft.com/office/drawing/2014/main" id="{6817448B-5DB0-47CC-8C14-14F0C7565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1118"/>
                <a:ext cx="44" cy="41"/>
              </a:xfrm>
              <a:custGeom>
                <a:avLst/>
                <a:gdLst>
                  <a:gd name="T0" fmla="*/ 79 w 157"/>
                  <a:gd name="T1" fmla="*/ 147 h 147"/>
                  <a:gd name="T2" fmla="*/ 51 w 157"/>
                  <a:gd name="T3" fmla="*/ 141 h 147"/>
                  <a:gd name="T4" fmla="*/ 50 w 157"/>
                  <a:gd name="T5" fmla="*/ 140 h 147"/>
                  <a:gd name="T6" fmla="*/ 15 w 157"/>
                  <a:gd name="T7" fmla="*/ 50 h 147"/>
                  <a:gd name="T8" fmla="*/ 105 w 157"/>
                  <a:gd name="T9" fmla="*/ 15 h 147"/>
                  <a:gd name="T10" fmla="*/ 107 w 157"/>
                  <a:gd name="T11" fmla="*/ 16 h 147"/>
                  <a:gd name="T12" fmla="*/ 141 w 157"/>
                  <a:gd name="T13" fmla="*/ 106 h 147"/>
                  <a:gd name="T14" fmla="*/ 79 w 15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7" h="147">
                    <a:moveTo>
                      <a:pt x="79" y="147"/>
                    </a:moveTo>
                    <a:cubicBezTo>
                      <a:pt x="70" y="147"/>
                      <a:pt x="60" y="145"/>
                      <a:pt x="51" y="141"/>
                    </a:cubicBezTo>
                    <a:cubicBezTo>
                      <a:pt x="50" y="140"/>
                      <a:pt x="50" y="140"/>
                      <a:pt x="50" y="140"/>
                    </a:cubicBezTo>
                    <a:cubicBezTo>
                      <a:pt x="15" y="125"/>
                      <a:pt x="0" y="85"/>
                      <a:pt x="15" y="50"/>
                    </a:cubicBezTo>
                    <a:cubicBezTo>
                      <a:pt x="30" y="16"/>
                      <a:pt x="71" y="0"/>
                      <a:pt x="105" y="15"/>
                    </a:cubicBezTo>
                    <a:cubicBezTo>
                      <a:pt x="107" y="16"/>
                      <a:pt x="107" y="16"/>
                      <a:pt x="107" y="16"/>
                    </a:cubicBezTo>
                    <a:cubicBezTo>
                      <a:pt x="141" y="31"/>
                      <a:pt x="157" y="72"/>
                      <a:pt x="141" y="106"/>
                    </a:cubicBezTo>
                    <a:cubicBezTo>
                      <a:pt x="130" y="132"/>
                      <a:pt x="105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45">
                <a:extLst>
                  <a:ext uri="{FF2B5EF4-FFF2-40B4-BE49-F238E27FC236}">
                    <a16:creationId xmlns:a16="http://schemas.microsoft.com/office/drawing/2014/main" id="{3064BBEA-F32B-4FA4-891B-9FE1999E3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103"/>
                <a:ext cx="39" cy="37"/>
              </a:xfrm>
              <a:custGeom>
                <a:avLst/>
                <a:gdLst>
                  <a:gd name="T0" fmla="*/ 70 w 141"/>
                  <a:gd name="T1" fmla="*/ 132 h 132"/>
                  <a:gd name="T2" fmla="*/ 11 w 141"/>
                  <a:gd name="T3" fmla="*/ 90 h 132"/>
                  <a:gd name="T4" fmla="*/ 50 w 141"/>
                  <a:gd name="T5" fmla="*/ 11 h 132"/>
                  <a:gd name="T6" fmla="*/ 51 w 141"/>
                  <a:gd name="T7" fmla="*/ 11 h 132"/>
                  <a:gd name="T8" fmla="*/ 130 w 141"/>
                  <a:gd name="T9" fmla="*/ 50 h 132"/>
                  <a:gd name="T10" fmla="*/ 91 w 141"/>
                  <a:gd name="T11" fmla="*/ 128 h 132"/>
                  <a:gd name="T12" fmla="*/ 89 w 141"/>
                  <a:gd name="T13" fmla="*/ 129 h 132"/>
                  <a:gd name="T14" fmla="*/ 70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0" y="132"/>
                    </a:moveTo>
                    <a:cubicBezTo>
                      <a:pt x="44" y="132"/>
                      <a:pt x="20" y="115"/>
                      <a:pt x="11" y="90"/>
                    </a:cubicBezTo>
                    <a:cubicBezTo>
                      <a:pt x="0" y="57"/>
                      <a:pt x="17" y="22"/>
                      <a:pt x="50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84" y="0"/>
                      <a:pt x="119" y="17"/>
                      <a:pt x="130" y="50"/>
                    </a:cubicBezTo>
                    <a:cubicBezTo>
                      <a:pt x="141" y="82"/>
                      <a:pt x="123" y="117"/>
                      <a:pt x="91" y="128"/>
                    </a:cubicBezTo>
                    <a:cubicBezTo>
                      <a:pt x="89" y="129"/>
                      <a:pt x="89" y="129"/>
                      <a:pt x="89" y="129"/>
                    </a:cubicBezTo>
                    <a:cubicBezTo>
                      <a:pt x="83" y="131"/>
                      <a:pt x="7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46">
                <a:extLst>
                  <a:ext uri="{FF2B5EF4-FFF2-40B4-BE49-F238E27FC236}">
                    <a16:creationId xmlns:a16="http://schemas.microsoft.com/office/drawing/2014/main" id="{7F341B37-B0BC-4C42-A5E4-C2D063CD3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1088"/>
                <a:ext cx="39" cy="39"/>
              </a:xfrm>
              <a:custGeom>
                <a:avLst/>
                <a:gdLst>
                  <a:gd name="T0" fmla="*/ 72 w 142"/>
                  <a:gd name="T1" fmla="*/ 139 h 139"/>
                  <a:gd name="T2" fmla="*/ 68 w 142"/>
                  <a:gd name="T3" fmla="*/ 139 h 139"/>
                  <a:gd name="T4" fmla="*/ 67 w 142"/>
                  <a:gd name="T5" fmla="*/ 139 h 139"/>
                  <a:gd name="T6" fmla="*/ 2 w 142"/>
                  <a:gd name="T7" fmla="*/ 67 h 139"/>
                  <a:gd name="T8" fmla="*/ 73 w 142"/>
                  <a:gd name="T9" fmla="*/ 2 h 139"/>
                  <a:gd name="T10" fmla="*/ 75 w 142"/>
                  <a:gd name="T11" fmla="*/ 2 h 139"/>
                  <a:gd name="T12" fmla="*/ 140 w 142"/>
                  <a:gd name="T13" fmla="*/ 74 h 139"/>
                  <a:gd name="T14" fmla="*/ 72 w 142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9">
                    <a:moveTo>
                      <a:pt x="72" y="139"/>
                    </a:moveTo>
                    <a:cubicBezTo>
                      <a:pt x="70" y="139"/>
                      <a:pt x="69" y="139"/>
                      <a:pt x="68" y="139"/>
                    </a:cubicBezTo>
                    <a:cubicBezTo>
                      <a:pt x="67" y="139"/>
                      <a:pt x="67" y="139"/>
                      <a:pt x="67" y="139"/>
                    </a:cubicBezTo>
                    <a:cubicBezTo>
                      <a:pt x="29" y="137"/>
                      <a:pt x="0" y="105"/>
                      <a:pt x="2" y="67"/>
                    </a:cubicBezTo>
                    <a:cubicBezTo>
                      <a:pt x="3" y="29"/>
                      <a:pt x="35" y="0"/>
                      <a:pt x="73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112" y="4"/>
                      <a:pt x="142" y="36"/>
                      <a:pt x="140" y="74"/>
                    </a:cubicBezTo>
                    <a:cubicBezTo>
                      <a:pt x="138" y="110"/>
                      <a:pt x="108" y="139"/>
                      <a:pt x="72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47">
                <a:extLst>
                  <a:ext uri="{FF2B5EF4-FFF2-40B4-BE49-F238E27FC236}">
                    <a16:creationId xmlns:a16="http://schemas.microsoft.com/office/drawing/2014/main" id="{B4822391-CD7C-4066-B8F4-85B7003E8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1084"/>
                <a:ext cx="37" cy="37"/>
              </a:xfrm>
              <a:custGeom>
                <a:avLst/>
                <a:gdLst>
                  <a:gd name="T0" fmla="*/ 69 w 136"/>
                  <a:gd name="T1" fmla="*/ 133 h 133"/>
                  <a:gd name="T2" fmla="*/ 66 w 136"/>
                  <a:gd name="T3" fmla="*/ 133 h 133"/>
                  <a:gd name="T4" fmla="*/ 64 w 136"/>
                  <a:gd name="T5" fmla="*/ 133 h 133"/>
                  <a:gd name="T6" fmla="*/ 2 w 136"/>
                  <a:gd name="T7" fmla="*/ 64 h 133"/>
                  <a:gd name="T8" fmla="*/ 71 w 136"/>
                  <a:gd name="T9" fmla="*/ 2 h 133"/>
                  <a:gd name="T10" fmla="*/ 72 w 136"/>
                  <a:gd name="T11" fmla="*/ 2 h 133"/>
                  <a:gd name="T12" fmla="*/ 135 w 136"/>
                  <a:gd name="T13" fmla="*/ 71 h 133"/>
                  <a:gd name="T14" fmla="*/ 69 w 136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33">
                    <a:moveTo>
                      <a:pt x="69" y="133"/>
                    </a:moveTo>
                    <a:cubicBezTo>
                      <a:pt x="68" y="133"/>
                      <a:pt x="67" y="133"/>
                      <a:pt x="66" y="133"/>
                    </a:cubicBezTo>
                    <a:cubicBezTo>
                      <a:pt x="64" y="133"/>
                      <a:pt x="64" y="133"/>
                      <a:pt x="64" y="133"/>
                    </a:cubicBezTo>
                    <a:cubicBezTo>
                      <a:pt x="28" y="131"/>
                      <a:pt x="0" y="101"/>
                      <a:pt x="2" y="64"/>
                    </a:cubicBezTo>
                    <a:cubicBezTo>
                      <a:pt x="4" y="28"/>
                      <a:pt x="34" y="0"/>
                      <a:pt x="71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108" y="4"/>
                      <a:pt x="136" y="34"/>
                      <a:pt x="135" y="71"/>
                    </a:cubicBezTo>
                    <a:cubicBezTo>
                      <a:pt x="133" y="106"/>
                      <a:pt x="104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48">
                <a:extLst>
                  <a:ext uri="{FF2B5EF4-FFF2-40B4-BE49-F238E27FC236}">
                    <a16:creationId xmlns:a16="http://schemas.microsoft.com/office/drawing/2014/main" id="{731BBFB3-CDA7-4D5E-80E4-C7683A35F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081"/>
                <a:ext cx="35" cy="34"/>
              </a:xfrm>
              <a:custGeom>
                <a:avLst/>
                <a:gdLst>
                  <a:gd name="T0" fmla="*/ 65 w 128"/>
                  <a:gd name="T1" fmla="*/ 124 h 124"/>
                  <a:gd name="T2" fmla="*/ 62 w 128"/>
                  <a:gd name="T3" fmla="*/ 124 h 124"/>
                  <a:gd name="T4" fmla="*/ 60 w 128"/>
                  <a:gd name="T5" fmla="*/ 124 h 124"/>
                  <a:gd name="T6" fmla="*/ 1 w 128"/>
                  <a:gd name="T7" fmla="*/ 59 h 124"/>
                  <a:gd name="T8" fmla="*/ 63 w 128"/>
                  <a:gd name="T9" fmla="*/ 0 h 124"/>
                  <a:gd name="T10" fmla="*/ 66 w 128"/>
                  <a:gd name="T11" fmla="*/ 0 h 124"/>
                  <a:gd name="T12" fmla="*/ 67 w 128"/>
                  <a:gd name="T13" fmla="*/ 0 h 124"/>
                  <a:gd name="T14" fmla="*/ 127 w 128"/>
                  <a:gd name="T15" fmla="*/ 65 h 124"/>
                  <a:gd name="T16" fmla="*/ 65 w 128"/>
                  <a:gd name="T17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124">
                    <a:moveTo>
                      <a:pt x="65" y="124"/>
                    </a:moveTo>
                    <a:cubicBezTo>
                      <a:pt x="64" y="124"/>
                      <a:pt x="63" y="124"/>
                      <a:pt x="62" y="124"/>
                    </a:cubicBezTo>
                    <a:cubicBezTo>
                      <a:pt x="60" y="124"/>
                      <a:pt x="60" y="124"/>
                      <a:pt x="60" y="124"/>
                    </a:cubicBezTo>
                    <a:cubicBezTo>
                      <a:pt x="26" y="122"/>
                      <a:pt x="0" y="93"/>
                      <a:pt x="1" y="59"/>
                    </a:cubicBezTo>
                    <a:cubicBezTo>
                      <a:pt x="3" y="26"/>
                      <a:pt x="30" y="0"/>
                      <a:pt x="63" y="0"/>
                    </a:cubicBezTo>
                    <a:cubicBezTo>
                      <a:pt x="64" y="0"/>
                      <a:pt x="65" y="0"/>
                      <a:pt x="66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2" y="1"/>
                      <a:pt x="128" y="30"/>
                      <a:pt x="127" y="65"/>
                    </a:cubicBezTo>
                    <a:cubicBezTo>
                      <a:pt x="125" y="98"/>
                      <a:pt x="98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49">
                <a:extLst>
                  <a:ext uri="{FF2B5EF4-FFF2-40B4-BE49-F238E27FC236}">
                    <a16:creationId xmlns:a16="http://schemas.microsoft.com/office/drawing/2014/main" id="{37CFA16F-E821-4395-BE87-B1F610E84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2562"/>
                <a:ext cx="40" cy="37"/>
              </a:xfrm>
              <a:custGeom>
                <a:avLst/>
                <a:gdLst>
                  <a:gd name="T0" fmla="*/ 71 w 143"/>
                  <a:gd name="T1" fmla="*/ 136 h 136"/>
                  <a:gd name="T2" fmla="*/ 10 w 143"/>
                  <a:gd name="T3" fmla="*/ 90 h 136"/>
                  <a:gd name="T4" fmla="*/ 53 w 143"/>
                  <a:gd name="T5" fmla="*/ 11 h 136"/>
                  <a:gd name="T6" fmla="*/ 54 w 143"/>
                  <a:gd name="T7" fmla="*/ 11 h 136"/>
                  <a:gd name="T8" fmla="*/ 133 w 143"/>
                  <a:gd name="T9" fmla="*/ 53 h 136"/>
                  <a:gd name="T10" fmla="*/ 91 w 143"/>
                  <a:gd name="T11" fmla="*/ 132 h 136"/>
                  <a:gd name="T12" fmla="*/ 89 w 143"/>
                  <a:gd name="T13" fmla="*/ 133 h 136"/>
                  <a:gd name="T14" fmla="*/ 71 w 143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6">
                    <a:moveTo>
                      <a:pt x="71" y="136"/>
                    </a:moveTo>
                    <a:cubicBezTo>
                      <a:pt x="44" y="136"/>
                      <a:pt x="18" y="118"/>
                      <a:pt x="10" y="90"/>
                    </a:cubicBezTo>
                    <a:cubicBezTo>
                      <a:pt x="0" y="57"/>
                      <a:pt x="19" y="21"/>
                      <a:pt x="53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88" y="0"/>
                      <a:pt x="123" y="19"/>
                      <a:pt x="133" y="53"/>
                    </a:cubicBezTo>
                    <a:cubicBezTo>
                      <a:pt x="143" y="87"/>
                      <a:pt x="124" y="122"/>
                      <a:pt x="91" y="132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3" y="135"/>
                      <a:pt x="77" y="136"/>
                      <a:pt x="71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50">
                <a:extLst>
                  <a:ext uri="{FF2B5EF4-FFF2-40B4-BE49-F238E27FC236}">
                    <a16:creationId xmlns:a16="http://schemas.microsoft.com/office/drawing/2014/main" id="{358C2B69-2593-4032-B897-3B845D428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558"/>
                <a:ext cx="35" cy="34"/>
              </a:xfrm>
              <a:custGeom>
                <a:avLst/>
                <a:gdLst>
                  <a:gd name="T0" fmla="*/ 65 w 127"/>
                  <a:gd name="T1" fmla="*/ 124 h 124"/>
                  <a:gd name="T2" fmla="*/ 60 w 127"/>
                  <a:gd name="T3" fmla="*/ 123 h 124"/>
                  <a:gd name="T4" fmla="*/ 58 w 127"/>
                  <a:gd name="T5" fmla="*/ 123 h 124"/>
                  <a:gd name="T6" fmla="*/ 3 w 127"/>
                  <a:gd name="T7" fmla="*/ 58 h 124"/>
                  <a:gd name="T8" fmla="*/ 68 w 127"/>
                  <a:gd name="T9" fmla="*/ 3 h 124"/>
                  <a:gd name="T10" fmla="*/ 69 w 127"/>
                  <a:gd name="T11" fmla="*/ 3 h 124"/>
                  <a:gd name="T12" fmla="*/ 125 w 127"/>
                  <a:gd name="T13" fmla="*/ 68 h 124"/>
                  <a:gd name="T14" fmla="*/ 65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5" y="124"/>
                    </a:moveTo>
                    <a:cubicBezTo>
                      <a:pt x="63" y="124"/>
                      <a:pt x="61" y="123"/>
                      <a:pt x="60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25" y="121"/>
                      <a:pt x="0" y="92"/>
                      <a:pt x="3" y="58"/>
                    </a:cubicBezTo>
                    <a:cubicBezTo>
                      <a:pt x="5" y="25"/>
                      <a:pt x="34" y="0"/>
                      <a:pt x="68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102" y="6"/>
                      <a:pt x="127" y="35"/>
                      <a:pt x="125" y="68"/>
                    </a:cubicBezTo>
                    <a:cubicBezTo>
                      <a:pt x="122" y="99"/>
                      <a:pt x="96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51">
                <a:extLst>
                  <a:ext uri="{FF2B5EF4-FFF2-40B4-BE49-F238E27FC236}">
                    <a16:creationId xmlns:a16="http://schemas.microsoft.com/office/drawing/2014/main" id="{8CB36AEC-9ED8-4BC5-9C92-96C5B93C4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555"/>
                <a:ext cx="23" cy="23"/>
              </a:xfrm>
              <a:custGeom>
                <a:avLst/>
                <a:gdLst>
                  <a:gd name="T0" fmla="*/ 43 w 84"/>
                  <a:gd name="T1" fmla="*/ 82 h 82"/>
                  <a:gd name="T2" fmla="*/ 39 w 84"/>
                  <a:gd name="T3" fmla="*/ 82 h 82"/>
                  <a:gd name="T4" fmla="*/ 38 w 84"/>
                  <a:gd name="T5" fmla="*/ 82 h 82"/>
                  <a:gd name="T6" fmla="*/ 1 w 84"/>
                  <a:gd name="T7" fmla="*/ 39 h 82"/>
                  <a:gd name="T8" fmla="*/ 45 w 84"/>
                  <a:gd name="T9" fmla="*/ 2 h 82"/>
                  <a:gd name="T10" fmla="*/ 46 w 84"/>
                  <a:gd name="T11" fmla="*/ 2 h 82"/>
                  <a:gd name="T12" fmla="*/ 82 w 84"/>
                  <a:gd name="T13" fmla="*/ 45 h 82"/>
                  <a:gd name="T14" fmla="*/ 43 w 84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82">
                    <a:moveTo>
                      <a:pt x="43" y="82"/>
                    </a:moveTo>
                    <a:cubicBezTo>
                      <a:pt x="41" y="82"/>
                      <a:pt x="40" y="82"/>
                      <a:pt x="39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16" y="80"/>
                      <a:pt x="0" y="61"/>
                      <a:pt x="1" y="39"/>
                    </a:cubicBezTo>
                    <a:cubicBezTo>
                      <a:pt x="3" y="17"/>
                      <a:pt x="23" y="0"/>
                      <a:pt x="45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68" y="4"/>
                      <a:pt x="84" y="23"/>
                      <a:pt x="82" y="45"/>
                    </a:cubicBezTo>
                    <a:cubicBezTo>
                      <a:pt x="81" y="66"/>
                      <a:pt x="63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52">
                <a:extLst>
                  <a:ext uri="{FF2B5EF4-FFF2-40B4-BE49-F238E27FC236}">
                    <a16:creationId xmlns:a16="http://schemas.microsoft.com/office/drawing/2014/main" id="{D90219F4-991D-4B44-97B4-68A32DF75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2527"/>
                <a:ext cx="44" cy="42"/>
              </a:xfrm>
              <a:custGeom>
                <a:avLst/>
                <a:gdLst>
                  <a:gd name="T0" fmla="*/ 80 w 161"/>
                  <a:gd name="T1" fmla="*/ 151 h 151"/>
                  <a:gd name="T2" fmla="*/ 12 w 161"/>
                  <a:gd name="T3" fmla="*/ 100 h 151"/>
                  <a:gd name="T4" fmla="*/ 59 w 161"/>
                  <a:gd name="T5" fmla="*/ 12 h 151"/>
                  <a:gd name="T6" fmla="*/ 61 w 161"/>
                  <a:gd name="T7" fmla="*/ 11 h 151"/>
                  <a:gd name="T8" fmla="*/ 149 w 161"/>
                  <a:gd name="T9" fmla="*/ 59 h 151"/>
                  <a:gd name="T10" fmla="*/ 102 w 161"/>
                  <a:gd name="T11" fmla="*/ 147 h 151"/>
                  <a:gd name="T12" fmla="*/ 100 w 161"/>
                  <a:gd name="T13" fmla="*/ 148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49" y="151"/>
                      <a:pt x="21" y="131"/>
                      <a:pt x="12" y="100"/>
                    </a:cubicBezTo>
                    <a:cubicBezTo>
                      <a:pt x="0" y="62"/>
                      <a:pt x="22" y="23"/>
                      <a:pt x="59" y="12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98" y="0"/>
                      <a:pt x="138" y="21"/>
                      <a:pt x="149" y="59"/>
                    </a:cubicBezTo>
                    <a:cubicBezTo>
                      <a:pt x="161" y="96"/>
                      <a:pt x="139" y="136"/>
                      <a:pt x="102" y="147"/>
                    </a:cubicBezTo>
                    <a:cubicBezTo>
                      <a:pt x="100" y="148"/>
                      <a:pt x="100" y="148"/>
                      <a:pt x="100" y="148"/>
                    </a:cubicBezTo>
                    <a:cubicBezTo>
                      <a:pt x="93" y="150"/>
                      <a:pt x="8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53">
                <a:extLst>
                  <a:ext uri="{FF2B5EF4-FFF2-40B4-BE49-F238E27FC236}">
                    <a16:creationId xmlns:a16="http://schemas.microsoft.com/office/drawing/2014/main" id="{018A9094-50EA-4A22-811F-79B9CAE96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2524"/>
                <a:ext cx="35" cy="33"/>
              </a:xfrm>
              <a:custGeom>
                <a:avLst/>
                <a:gdLst>
                  <a:gd name="T0" fmla="*/ 64 w 126"/>
                  <a:gd name="T1" fmla="*/ 118 h 118"/>
                  <a:gd name="T2" fmla="*/ 40 w 126"/>
                  <a:gd name="T3" fmla="*/ 112 h 118"/>
                  <a:gd name="T4" fmla="*/ 39 w 126"/>
                  <a:gd name="T5" fmla="*/ 112 h 118"/>
                  <a:gd name="T6" fmla="*/ 13 w 126"/>
                  <a:gd name="T7" fmla="*/ 39 h 118"/>
                  <a:gd name="T8" fmla="*/ 86 w 126"/>
                  <a:gd name="T9" fmla="*/ 13 h 118"/>
                  <a:gd name="T10" fmla="*/ 87 w 126"/>
                  <a:gd name="T11" fmla="*/ 13 h 118"/>
                  <a:gd name="T12" fmla="*/ 113 w 126"/>
                  <a:gd name="T13" fmla="*/ 86 h 118"/>
                  <a:gd name="T14" fmla="*/ 64 w 126"/>
                  <a:gd name="T15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8">
                    <a:moveTo>
                      <a:pt x="64" y="118"/>
                    </a:moveTo>
                    <a:cubicBezTo>
                      <a:pt x="56" y="118"/>
                      <a:pt x="48" y="116"/>
                      <a:pt x="40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12" y="99"/>
                      <a:pt x="0" y="66"/>
                      <a:pt x="13" y="39"/>
                    </a:cubicBezTo>
                    <a:cubicBezTo>
                      <a:pt x="26" y="11"/>
                      <a:pt x="59" y="0"/>
                      <a:pt x="86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115" y="27"/>
                      <a:pt x="126" y="59"/>
                      <a:pt x="113" y="86"/>
                    </a:cubicBezTo>
                    <a:cubicBezTo>
                      <a:pt x="104" y="106"/>
                      <a:pt x="84" y="118"/>
                      <a:pt x="64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54">
                <a:extLst>
                  <a:ext uri="{FF2B5EF4-FFF2-40B4-BE49-F238E27FC236}">
                    <a16:creationId xmlns:a16="http://schemas.microsoft.com/office/drawing/2014/main" id="{517D3447-ABBE-4497-A32B-D4E4E223E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2497"/>
                <a:ext cx="40" cy="38"/>
              </a:xfrm>
              <a:custGeom>
                <a:avLst/>
                <a:gdLst>
                  <a:gd name="T0" fmla="*/ 72 w 145"/>
                  <a:gd name="T1" fmla="*/ 136 h 136"/>
                  <a:gd name="T2" fmla="*/ 10 w 145"/>
                  <a:gd name="T3" fmla="*/ 91 h 136"/>
                  <a:gd name="T4" fmla="*/ 53 w 145"/>
                  <a:gd name="T5" fmla="*/ 10 h 136"/>
                  <a:gd name="T6" fmla="*/ 55 w 145"/>
                  <a:gd name="T7" fmla="*/ 10 h 136"/>
                  <a:gd name="T8" fmla="*/ 135 w 145"/>
                  <a:gd name="T9" fmla="*/ 53 h 136"/>
                  <a:gd name="T10" fmla="*/ 92 w 145"/>
                  <a:gd name="T11" fmla="*/ 133 h 136"/>
                  <a:gd name="T12" fmla="*/ 90 w 145"/>
                  <a:gd name="T13" fmla="*/ 134 h 136"/>
                  <a:gd name="T14" fmla="*/ 72 w 145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136">
                    <a:moveTo>
                      <a:pt x="72" y="136"/>
                    </a:moveTo>
                    <a:cubicBezTo>
                      <a:pt x="44" y="136"/>
                      <a:pt x="18" y="119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89" y="0"/>
                      <a:pt x="125" y="19"/>
                      <a:pt x="135" y="53"/>
                    </a:cubicBezTo>
                    <a:cubicBezTo>
                      <a:pt x="145" y="87"/>
                      <a:pt x="126" y="123"/>
                      <a:pt x="92" y="133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84" y="136"/>
                      <a:pt x="78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55">
                <a:extLst>
                  <a:ext uri="{FF2B5EF4-FFF2-40B4-BE49-F238E27FC236}">
                    <a16:creationId xmlns:a16="http://schemas.microsoft.com/office/drawing/2014/main" id="{6168C355-3D76-4DC5-85F1-30BA40D28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475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3 w 135"/>
                  <a:gd name="T3" fmla="*/ 120 h 126"/>
                  <a:gd name="T4" fmla="*/ 42 w 135"/>
                  <a:gd name="T5" fmla="*/ 120 h 126"/>
                  <a:gd name="T6" fmla="*/ 14 w 135"/>
                  <a:gd name="T7" fmla="*/ 41 h 126"/>
                  <a:gd name="T8" fmla="*/ 93 w 135"/>
                  <a:gd name="T9" fmla="*/ 14 h 126"/>
                  <a:gd name="T10" fmla="*/ 94 w 135"/>
                  <a:gd name="T11" fmla="*/ 14 h 126"/>
                  <a:gd name="T12" fmla="*/ 121 w 135"/>
                  <a:gd name="T13" fmla="*/ 93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1" y="124"/>
                      <a:pt x="43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12" y="106"/>
                      <a:pt x="0" y="71"/>
                      <a:pt x="14" y="41"/>
                    </a:cubicBezTo>
                    <a:cubicBezTo>
                      <a:pt x="28" y="12"/>
                      <a:pt x="63" y="0"/>
                      <a:pt x="93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123" y="28"/>
                      <a:pt x="135" y="63"/>
                      <a:pt x="121" y="93"/>
                    </a:cubicBezTo>
                    <a:cubicBezTo>
                      <a:pt x="111" y="114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56">
                <a:extLst>
                  <a:ext uri="{FF2B5EF4-FFF2-40B4-BE49-F238E27FC236}">
                    <a16:creationId xmlns:a16="http://schemas.microsoft.com/office/drawing/2014/main" id="{37291328-6953-4068-A035-B919EDE71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45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3 w 88"/>
                  <a:gd name="T3" fmla="*/ 68 h 83"/>
                  <a:gd name="T4" fmla="*/ 20 w 88"/>
                  <a:gd name="T5" fmla="*/ 13 h 83"/>
                  <a:gd name="T6" fmla="*/ 21 w 88"/>
                  <a:gd name="T7" fmla="*/ 13 h 83"/>
                  <a:gd name="T8" fmla="*/ 75 w 88"/>
                  <a:gd name="T9" fmla="*/ 20 h 83"/>
                  <a:gd name="T10" fmla="*/ 68 w 88"/>
                  <a:gd name="T11" fmla="*/ 74 h 83"/>
                  <a:gd name="T12" fmla="*/ 68 w 88"/>
                  <a:gd name="T13" fmla="*/ 74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2" y="83"/>
                      <a:pt x="21" y="77"/>
                      <a:pt x="13" y="68"/>
                    </a:cubicBezTo>
                    <a:cubicBezTo>
                      <a:pt x="0" y="51"/>
                      <a:pt x="3" y="27"/>
                      <a:pt x="20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38" y="0"/>
                      <a:pt x="62" y="3"/>
                      <a:pt x="75" y="20"/>
                    </a:cubicBezTo>
                    <a:cubicBezTo>
                      <a:pt x="88" y="37"/>
                      <a:pt x="85" y="61"/>
                      <a:pt x="68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0" y="80"/>
                      <a:pt x="52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57">
                <a:extLst>
                  <a:ext uri="{FF2B5EF4-FFF2-40B4-BE49-F238E27FC236}">
                    <a16:creationId xmlns:a16="http://schemas.microsoft.com/office/drawing/2014/main" id="{0C9F411F-BD2F-4303-A31B-5ED087FB8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2428"/>
                <a:ext cx="35" cy="32"/>
              </a:xfrm>
              <a:custGeom>
                <a:avLst/>
                <a:gdLst>
                  <a:gd name="T0" fmla="*/ 64 w 127"/>
                  <a:gd name="T1" fmla="*/ 119 h 119"/>
                  <a:gd name="T2" fmla="*/ 40 w 127"/>
                  <a:gd name="T3" fmla="*/ 114 h 119"/>
                  <a:gd name="T4" fmla="*/ 39 w 127"/>
                  <a:gd name="T5" fmla="*/ 113 h 119"/>
                  <a:gd name="T6" fmla="*/ 13 w 127"/>
                  <a:gd name="T7" fmla="*/ 39 h 119"/>
                  <a:gd name="T8" fmla="*/ 87 w 127"/>
                  <a:gd name="T9" fmla="*/ 13 h 119"/>
                  <a:gd name="T10" fmla="*/ 88 w 127"/>
                  <a:gd name="T11" fmla="*/ 14 h 119"/>
                  <a:gd name="T12" fmla="*/ 114 w 127"/>
                  <a:gd name="T13" fmla="*/ 88 h 119"/>
                  <a:gd name="T14" fmla="*/ 64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4" y="119"/>
                    </a:moveTo>
                    <a:cubicBezTo>
                      <a:pt x="56" y="119"/>
                      <a:pt x="48" y="117"/>
                      <a:pt x="40" y="114"/>
                    </a:cubicBezTo>
                    <a:cubicBezTo>
                      <a:pt x="39" y="113"/>
                      <a:pt x="39" y="113"/>
                      <a:pt x="39" y="113"/>
                    </a:cubicBezTo>
                    <a:cubicBezTo>
                      <a:pt x="12" y="100"/>
                      <a:pt x="0" y="67"/>
                      <a:pt x="13" y="39"/>
                    </a:cubicBezTo>
                    <a:cubicBezTo>
                      <a:pt x="26" y="12"/>
                      <a:pt x="59" y="0"/>
                      <a:pt x="87" y="13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115" y="27"/>
                      <a:pt x="127" y="60"/>
                      <a:pt x="114" y="88"/>
                    </a:cubicBezTo>
                    <a:cubicBezTo>
                      <a:pt x="104" y="107"/>
                      <a:pt x="84" y="119"/>
                      <a:pt x="64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58">
                <a:extLst>
                  <a:ext uri="{FF2B5EF4-FFF2-40B4-BE49-F238E27FC236}">
                    <a16:creationId xmlns:a16="http://schemas.microsoft.com/office/drawing/2014/main" id="{BDC4982A-1713-48DD-98F2-0AE7CB1C0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5" y="2382"/>
                <a:ext cx="31" cy="28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6 h 104"/>
                  <a:gd name="T4" fmla="*/ 25 w 111"/>
                  <a:gd name="T5" fmla="*/ 17 h 104"/>
                  <a:gd name="T6" fmla="*/ 26 w 111"/>
                  <a:gd name="T7" fmla="*/ 17 h 104"/>
                  <a:gd name="T8" fmla="*/ 95 w 111"/>
                  <a:gd name="T9" fmla="*/ 25 h 104"/>
                  <a:gd name="T10" fmla="*/ 86 w 111"/>
                  <a:gd name="T11" fmla="*/ 93 h 104"/>
                  <a:gd name="T12" fmla="*/ 85 w 111"/>
                  <a:gd name="T13" fmla="*/ 9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7" y="98"/>
                      <a:pt x="17" y="86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48" y="0"/>
                      <a:pt x="78" y="4"/>
                      <a:pt x="95" y="25"/>
                    </a:cubicBezTo>
                    <a:cubicBezTo>
                      <a:pt x="111" y="46"/>
                      <a:pt x="107" y="77"/>
                      <a:pt x="86" y="93"/>
                    </a:cubicBezTo>
                    <a:cubicBezTo>
                      <a:pt x="85" y="94"/>
                      <a:pt x="85" y="94"/>
                      <a:pt x="85" y="94"/>
                    </a:cubicBezTo>
                    <a:cubicBezTo>
                      <a:pt x="76" y="101"/>
                      <a:pt x="66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59">
                <a:extLst>
                  <a:ext uri="{FF2B5EF4-FFF2-40B4-BE49-F238E27FC236}">
                    <a16:creationId xmlns:a16="http://schemas.microsoft.com/office/drawing/2014/main" id="{0DC10EFE-844A-476D-A74E-BF3B0EBB3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346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27 w 155"/>
                  <a:gd name="T3" fmla="*/ 126 h 148"/>
                  <a:gd name="T4" fmla="*/ 26 w 155"/>
                  <a:gd name="T5" fmla="*/ 125 h 148"/>
                  <a:gd name="T6" fmla="*/ 29 w 155"/>
                  <a:gd name="T7" fmla="*/ 27 h 148"/>
                  <a:gd name="T8" fmla="*/ 128 w 155"/>
                  <a:gd name="T9" fmla="*/ 30 h 148"/>
                  <a:gd name="T10" fmla="*/ 129 w 155"/>
                  <a:gd name="T11" fmla="*/ 31 h 148"/>
                  <a:gd name="T12" fmla="*/ 126 w 155"/>
                  <a:gd name="T13" fmla="*/ 129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60" y="148"/>
                      <a:pt x="41" y="141"/>
                      <a:pt x="27" y="126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0" y="97"/>
                      <a:pt x="1" y="53"/>
                      <a:pt x="29" y="27"/>
                    </a:cubicBezTo>
                    <a:cubicBezTo>
                      <a:pt x="57" y="0"/>
                      <a:pt x="101" y="2"/>
                      <a:pt x="128" y="30"/>
                    </a:cubicBezTo>
                    <a:cubicBezTo>
                      <a:pt x="129" y="31"/>
                      <a:pt x="129" y="31"/>
                      <a:pt x="129" y="31"/>
                    </a:cubicBezTo>
                    <a:cubicBezTo>
                      <a:pt x="155" y="59"/>
                      <a:pt x="154" y="103"/>
                      <a:pt x="126" y="129"/>
                    </a:cubicBezTo>
                    <a:cubicBezTo>
                      <a:pt x="112" y="142"/>
                      <a:pt x="95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60">
                <a:extLst>
                  <a:ext uri="{FF2B5EF4-FFF2-40B4-BE49-F238E27FC236}">
                    <a16:creationId xmlns:a16="http://schemas.microsoft.com/office/drawing/2014/main" id="{D4C0D42B-5EDA-4E6B-8FA9-F10BF65A5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313"/>
                <a:ext cx="31" cy="29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5 h 104"/>
                  <a:gd name="T4" fmla="*/ 25 w 111"/>
                  <a:gd name="T5" fmla="*/ 17 h 104"/>
                  <a:gd name="T6" fmla="*/ 26 w 111"/>
                  <a:gd name="T7" fmla="*/ 16 h 104"/>
                  <a:gd name="T8" fmla="*/ 94 w 111"/>
                  <a:gd name="T9" fmla="*/ 25 h 104"/>
                  <a:gd name="T10" fmla="*/ 86 w 111"/>
                  <a:gd name="T11" fmla="*/ 93 h 104"/>
                  <a:gd name="T12" fmla="*/ 85 w 111"/>
                  <a:gd name="T13" fmla="*/ 93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6" y="97"/>
                      <a:pt x="17" y="85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47" y="0"/>
                      <a:pt x="78" y="4"/>
                      <a:pt x="94" y="25"/>
                    </a:cubicBezTo>
                    <a:cubicBezTo>
                      <a:pt x="111" y="46"/>
                      <a:pt x="107" y="76"/>
                      <a:pt x="86" y="93"/>
                    </a:cubicBezTo>
                    <a:cubicBezTo>
                      <a:pt x="85" y="93"/>
                      <a:pt x="85" y="93"/>
                      <a:pt x="85" y="93"/>
                    </a:cubicBezTo>
                    <a:cubicBezTo>
                      <a:pt x="76" y="100"/>
                      <a:pt x="65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61">
                <a:extLst>
                  <a:ext uri="{FF2B5EF4-FFF2-40B4-BE49-F238E27FC236}">
                    <a16:creationId xmlns:a16="http://schemas.microsoft.com/office/drawing/2014/main" id="{DB8977C7-2792-4FB2-9614-81774C321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274"/>
                <a:ext cx="25" cy="24"/>
              </a:xfrm>
              <a:custGeom>
                <a:avLst/>
                <a:gdLst>
                  <a:gd name="T0" fmla="*/ 46 w 91"/>
                  <a:gd name="T1" fmla="*/ 87 h 87"/>
                  <a:gd name="T2" fmla="*/ 16 w 91"/>
                  <a:gd name="T3" fmla="*/ 74 h 87"/>
                  <a:gd name="T4" fmla="*/ 16 w 91"/>
                  <a:gd name="T5" fmla="*/ 73 h 87"/>
                  <a:gd name="T6" fmla="*/ 18 w 91"/>
                  <a:gd name="T7" fmla="*/ 16 h 87"/>
                  <a:gd name="T8" fmla="*/ 75 w 91"/>
                  <a:gd name="T9" fmla="*/ 17 h 87"/>
                  <a:gd name="T10" fmla="*/ 76 w 91"/>
                  <a:gd name="T11" fmla="*/ 18 h 87"/>
                  <a:gd name="T12" fmla="*/ 74 w 91"/>
                  <a:gd name="T13" fmla="*/ 76 h 87"/>
                  <a:gd name="T14" fmla="*/ 46 w 91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7">
                    <a:moveTo>
                      <a:pt x="46" y="87"/>
                    </a:moveTo>
                    <a:cubicBezTo>
                      <a:pt x="35" y="87"/>
                      <a:pt x="24" y="82"/>
                      <a:pt x="16" y="74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0" y="57"/>
                      <a:pt x="1" y="31"/>
                      <a:pt x="18" y="16"/>
                    </a:cubicBezTo>
                    <a:cubicBezTo>
                      <a:pt x="34" y="0"/>
                      <a:pt x="60" y="1"/>
                      <a:pt x="75" y="17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91" y="34"/>
                      <a:pt x="90" y="60"/>
                      <a:pt x="74" y="76"/>
                    </a:cubicBezTo>
                    <a:cubicBezTo>
                      <a:pt x="66" y="83"/>
                      <a:pt x="56" y="87"/>
                      <a:pt x="46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62">
                <a:extLst>
                  <a:ext uri="{FF2B5EF4-FFF2-40B4-BE49-F238E27FC236}">
                    <a16:creationId xmlns:a16="http://schemas.microsoft.com/office/drawing/2014/main" id="{1C62D86D-A757-40EE-B931-BBB0C8E43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18"/>
                <a:ext cx="30" cy="27"/>
              </a:xfrm>
              <a:custGeom>
                <a:avLst/>
                <a:gdLst>
                  <a:gd name="T0" fmla="*/ 53 w 106"/>
                  <a:gd name="T1" fmla="*/ 100 h 100"/>
                  <a:gd name="T2" fmla="*/ 29 w 106"/>
                  <a:gd name="T3" fmla="*/ 94 h 100"/>
                  <a:gd name="T4" fmla="*/ 13 w 106"/>
                  <a:gd name="T5" fmla="*/ 30 h 100"/>
                  <a:gd name="T6" fmla="*/ 14 w 106"/>
                  <a:gd name="T7" fmla="*/ 29 h 100"/>
                  <a:gd name="T8" fmla="*/ 77 w 106"/>
                  <a:gd name="T9" fmla="*/ 13 h 100"/>
                  <a:gd name="T10" fmla="*/ 93 w 106"/>
                  <a:gd name="T11" fmla="*/ 77 h 100"/>
                  <a:gd name="T12" fmla="*/ 92 w 106"/>
                  <a:gd name="T13" fmla="*/ 78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5" y="100"/>
                      <a:pt x="37" y="98"/>
                      <a:pt x="29" y="94"/>
                    </a:cubicBezTo>
                    <a:cubicBezTo>
                      <a:pt x="7" y="80"/>
                      <a:pt x="0" y="52"/>
                      <a:pt x="13" y="30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27" y="7"/>
                      <a:pt x="55" y="0"/>
                      <a:pt x="77" y="13"/>
                    </a:cubicBezTo>
                    <a:cubicBezTo>
                      <a:pt x="99" y="26"/>
                      <a:pt x="106" y="55"/>
                      <a:pt x="93" y="77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84" y="92"/>
                      <a:pt x="68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63">
                <a:extLst>
                  <a:ext uri="{FF2B5EF4-FFF2-40B4-BE49-F238E27FC236}">
                    <a16:creationId xmlns:a16="http://schemas.microsoft.com/office/drawing/2014/main" id="{5C67582C-9F1A-4849-8AF9-5197D1746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2184"/>
                <a:ext cx="25" cy="24"/>
              </a:xfrm>
              <a:custGeom>
                <a:avLst/>
                <a:gdLst>
                  <a:gd name="T0" fmla="*/ 47 w 92"/>
                  <a:gd name="T1" fmla="*/ 87 h 87"/>
                  <a:gd name="T2" fmla="*/ 9 w 92"/>
                  <a:gd name="T3" fmla="*/ 61 h 87"/>
                  <a:gd name="T4" fmla="*/ 9 w 92"/>
                  <a:gd name="T5" fmla="*/ 61 h 87"/>
                  <a:gd name="T6" fmla="*/ 31 w 92"/>
                  <a:gd name="T7" fmla="*/ 8 h 87"/>
                  <a:gd name="T8" fmla="*/ 84 w 92"/>
                  <a:gd name="T9" fmla="*/ 30 h 87"/>
                  <a:gd name="T10" fmla="*/ 84 w 92"/>
                  <a:gd name="T11" fmla="*/ 31 h 87"/>
                  <a:gd name="T12" fmla="*/ 62 w 92"/>
                  <a:gd name="T13" fmla="*/ 84 h 87"/>
                  <a:gd name="T14" fmla="*/ 47 w 92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87">
                    <a:moveTo>
                      <a:pt x="47" y="87"/>
                    </a:moveTo>
                    <a:cubicBezTo>
                      <a:pt x="31" y="87"/>
                      <a:pt x="15" y="77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0" y="40"/>
                      <a:pt x="10" y="16"/>
                      <a:pt x="31" y="8"/>
                    </a:cubicBezTo>
                    <a:cubicBezTo>
                      <a:pt x="52" y="0"/>
                      <a:pt x="75" y="10"/>
                      <a:pt x="84" y="30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92" y="52"/>
                      <a:pt x="82" y="75"/>
                      <a:pt x="62" y="84"/>
                    </a:cubicBezTo>
                    <a:cubicBezTo>
                      <a:pt x="57" y="86"/>
                      <a:pt x="52" y="87"/>
                      <a:pt x="47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64">
                <a:extLst>
                  <a:ext uri="{FF2B5EF4-FFF2-40B4-BE49-F238E27FC236}">
                    <a16:creationId xmlns:a16="http://schemas.microsoft.com/office/drawing/2014/main" id="{60E6F5C1-EA51-4A99-ABC2-30762FB7F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114"/>
                <a:ext cx="45" cy="42"/>
              </a:xfrm>
              <a:custGeom>
                <a:avLst/>
                <a:gdLst>
                  <a:gd name="T0" fmla="*/ 81 w 163"/>
                  <a:gd name="T1" fmla="*/ 153 h 153"/>
                  <a:gd name="T2" fmla="*/ 45 w 163"/>
                  <a:gd name="T3" fmla="*/ 143 h 153"/>
                  <a:gd name="T4" fmla="*/ 20 w 163"/>
                  <a:gd name="T5" fmla="*/ 46 h 153"/>
                  <a:gd name="T6" fmla="*/ 21 w 163"/>
                  <a:gd name="T7" fmla="*/ 45 h 153"/>
                  <a:gd name="T8" fmla="*/ 118 w 163"/>
                  <a:gd name="T9" fmla="*/ 20 h 153"/>
                  <a:gd name="T10" fmla="*/ 143 w 163"/>
                  <a:gd name="T11" fmla="*/ 117 h 153"/>
                  <a:gd name="T12" fmla="*/ 142 w 163"/>
                  <a:gd name="T13" fmla="*/ 119 h 153"/>
                  <a:gd name="T14" fmla="*/ 81 w 163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53">
                    <a:moveTo>
                      <a:pt x="81" y="153"/>
                    </a:moveTo>
                    <a:cubicBezTo>
                      <a:pt x="69" y="153"/>
                      <a:pt x="56" y="150"/>
                      <a:pt x="45" y="143"/>
                    </a:cubicBezTo>
                    <a:cubicBezTo>
                      <a:pt x="11" y="123"/>
                      <a:pt x="0" y="80"/>
                      <a:pt x="20" y="4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41" y="11"/>
                      <a:pt x="85" y="0"/>
                      <a:pt x="118" y="20"/>
                    </a:cubicBezTo>
                    <a:cubicBezTo>
                      <a:pt x="152" y="40"/>
                      <a:pt x="163" y="84"/>
                      <a:pt x="143" y="117"/>
                    </a:cubicBezTo>
                    <a:cubicBezTo>
                      <a:pt x="142" y="119"/>
                      <a:pt x="142" y="119"/>
                      <a:pt x="142" y="119"/>
                    </a:cubicBezTo>
                    <a:cubicBezTo>
                      <a:pt x="129" y="141"/>
                      <a:pt x="105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65">
                <a:extLst>
                  <a:ext uri="{FF2B5EF4-FFF2-40B4-BE49-F238E27FC236}">
                    <a16:creationId xmlns:a16="http://schemas.microsoft.com/office/drawing/2014/main" id="{D7772376-0FEC-470A-8F50-39AB259D5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207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2 w 126"/>
                  <a:gd name="T3" fmla="*/ 85 h 119"/>
                  <a:gd name="T4" fmla="*/ 11 w 126"/>
                  <a:gd name="T5" fmla="*/ 84 h 119"/>
                  <a:gd name="T6" fmla="*/ 42 w 126"/>
                  <a:gd name="T7" fmla="*/ 12 h 119"/>
                  <a:gd name="T8" fmla="*/ 114 w 126"/>
                  <a:gd name="T9" fmla="*/ 42 h 119"/>
                  <a:gd name="T10" fmla="*/ 114 w 126"/>
                  <a:gd name="T11" fmla="*/ 43 h 119"/>
                  <a:gd name="T12" fmla="*/ 84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1" y="119"/>
                      <a:pt x="21" y="106"/>
                      <a:pt x="12" y="85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0" y="55"/>
                      <a:pt x="13" y="23"/>
                      <a:pt x="42" y="12"/>
                    </a:cubicBezTo>
                    <a:cubicBezTo>
                      <a:pt x="70" y="0"/>
                      <a:pt x="102" y="14"/>
                      <a:pt x="114" y="42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26" y="71"/>
                      <a:pt x="112" y="104"/>
                      <a:pt x="84" y="115"/>
                    </a:cubicBezTo>
                    <a:cubicBezTo>
                      <a:pt x="77" y="118"/>
                      <a:pt x="70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66">
                <a:extLst>
                  <a:ext uri="{FF2B5EF4-FFF2-40B4-BE49-F238E27FC236}">
                    <a16:creationId xmlns:a16="http://schemas.microsoft.com/office/drawing/2014/main" id="{525DCD33-8956-42AD-A2AF-B443B50B6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018"/>
                <a:ext cx="31" cy="30"/>
              </a:xfrm>
              <a:custGeom>
                <a:avLst/>
                <a:gdLst>
                  <a:gd name="T0" fmla="*/ 57 w 113"/>
                  <a:gd name="T1" fmla="*/ 109 h 109"/>
                  <a:gd name="T2" fmla="*/ 48 w 113"/>
                  <a:gd name="T3" fmla="*/ 109 h 109"/>
                  <a:gd name="T4" fmla="*/ 5 w 113"/>
                  <a:gd name="T5" fmla="*/ 49 h 109"/>
                  <a:gd name="T6" fmla="*/ 5 w 113"/>
                  <a:gd name="T7" fmla="*/ 48 h 109"/>
                  <a:gd name="T8" fmla="*/ 65 w 113"/>
                  <a:gd name="T9" fmla="*/ 5 h 109"/>
                  <a:gd name="T10" fmla="*/ 108 w 113"/>
                  <a:gd name="T11" fmla="*/ 65 h 109"/>
                  <a:gd name="T12" fmla="*/ 108 w 113"/>
                  <a:gd name="T13" fmla="*/ 66 h 109"/>
                  <a:gd name="T14" fmla="*/ 57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7" y="109"/>
                    </a:moveTo>
                    <a:cubicBezTo>
                      <a:pt x="54" y="109"/>
                      <a:pt x="51" y="109"/>
                      <a:pt x="48" y="109"/>
                    </a:cubicBezTo>
                    <a:cubicBezTo>
                      <a:pt x="19" y="104"/>
                      <a:pt x="0" y="77"/>
                      <a:pt x="5" y="49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10" y="19"/>
                      <a:pt x="37" y="0"/>
                      <a:pt x="65" y="5"/>
                    </a:cubicBezTo>
                    <a:cubicBezTo>
                      <a:pt x="94" y="10"/>
                      <a:pt x="113" y="37"/>
                      <a:pt x="108" y="65"/>
                    </a:cubicBezTo>
                    <a:cubicBezTo>
                      <a:pt x="108" y="66"/>
                      <a:pt x="108" y="66"/>
                      <a:pt x="108" y="66"/>
                    </a:cubicBezTo>
                    <a:cubicBezTo>
                      <a:pt x="103" y="92"/>
                      <a:pt x="8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67">
                <a:extLst>
                  <a:ext uri="{FF2B5EF4-FFF2-40B4-BE49-F238E27FC236}">
                    <a16:creationId xmlns:a16="http://schemas.microsoft.com/office/drawing/2014/main" id="{460C8BB4-68DD-4530-82D5-31950E720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1969"/>
                <a:ext cx="41" cy="39"/>
              </a:xfrm>
              <a:custGeom>
                <a:avLst/>
                <a:gdLst>
                  <a:gd name="T0" fmla="*/ 75 w 150"/>
                  <a:gd name="T1" fmla="*/ 143 h 143"/>
                  <a:gd name="T2" fmla="*/ 14 w 150"/>
                  <a:gd name="T3" fmla="*/ 101 h 143"/>
                  <a:gd name="T4" fmla="*/ 14 w 150"/>
                  <a:gd name="T5" fmla="*/ 100 h 143"/>
                  <a:gd name="T6" fmla="*/ 50 w 150"/>
                  <a:gd name="T7" fmla="*/ 14 h 143"/>
                  <a:gd name="T8" fmla="*/ 136 w 150"/>
                  <a:gd name="T9" fmla="*/ 51 h 143"/>
                  <a:gd name="T10" fmla="*/ 137 w 150"/>
                  <a:gd name="T11" fmla="*/ 52 h 143"/>
                  <a:gd name="T12" fmla="*/ 100 w 150"/>
                  <a:gd name="T13" fmla="*/ 138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9" y="143"/>
                      <a:pt x="25" y="127"/>
                      <a:pt x="14" y="101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0" y="66"/>
                      <a:pt x="16" y="28"/>
                      <a:pt x="50" y="14"/>
                    </a:cubicBezTo>
                    <a:cubicBezTo>
                      <a:pt x="84" y="0"/>
                      <a:pt x="122" y="17"/>
                      <a:pt x="136" y="51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50" y="86"/>
                      <a:pt x="134" y="124"/>
                      <a:pt x="100" y="138"/>
                    </a:cubicBezTo>
                    <a:cubicBezTo>
                      <a:pt x="92" y="141"/>
                      <a:pt x="8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68">
                <a:extLst>
                  <a:ext uri="{FF2B5EF4-FFF2-40B4-BE49-F238E27FC236}">
                    <a16:creationId xmlns:a16="http://schemas.microsoft.com/office/drawing/2014/main" id="{D7048C48-7B81-46E7-B71E-A67EC7DA3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904"/>
                <a:ext cx="39" cy="39"/>
              </a:xfrm>
              <a:custGeom>
                <a:avLst/>
                <a:gdLst>
                  <a:gd name="T0" fmla="*/ 72 w 143"/>
                  <a:gd name="T1" fmla="*/ 140 h 140"/>
                  <a:gd name="T2" fmla="*/ 60 w 143"/>
                  <a:gd name="T3" fmla="*/ 139 h 140"/>
                  <a:gd name="T4" fmla="*/ 6 w 143"/>
                  <a:gd name="T5" fmla="*/ 62 h 140"/>
                  <a:gd name="T6" fmla="*/ 6 w 143"/>
                  <a:gd name="T7" fmla="*/ 61 h 140"/>
                  <a:gd name="T8" fmla="*/ 83 w 143"/>
                  <a:gd name="T9" fmla="*/ 6 h 140"/>
                  <a:gd name="T10" fmla="*/ 137 w 143"/>
                  <a:gd name="T11" fmla="*/ 83 h 140"/>
                  <a:gd name="T12" fmla="*/ 137 w 143"/>
                  <a:gd name="T13" fmla="*/ 85 h 140"/>
                  <a:gd name="T14" fmla="*/ 72 w 143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0">
                    <a:moveTo>
                      <a:pt x="72" y="140"/>
                    </a:moveTo>
                    <a:cubicBezTo>
                      <a:pt x="68" y="140"/>
                      <a:pt x="64" y="139"/>
                      <a:pt x="60" y="139"/>
                    </a:cubicBezTo>
                    <a:cubicBezTo>
                      <a:pt x="24" y="133"/>
                      <a:pt x="0" y="98"/>
                      <a:pt x="6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3" y="25"/>
                      <a:pt x="47" y="0"/>
                      <a:pt x="83" y="6"/>
                    </a:cubicBezTo>
                    <a:cubicBezTo>
                      <a:pt x="119" y="13"/>
                      <a:pt x="143" y="47"/>
                      <a:pt x="137" y="83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2" y="117"/>
                      <a:pt x="103" y="140"/>
                      <a:pt x="72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69">
                <a:extLst>
                  <a:ext uri="{FF2B5EF4-FFF2-40B4-BE49-F238E27FC236}">
                    <a16:creationId xmlns:a16="http://schemas.microsoft.com/office/drawing/2014/main" id="{BB1DACCA-D47F-4E90-AB52-ED09497E1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" y="1868"/>
                <a:ext cx="22" cy="23"/>
              </a:xfrm>
              <a:custGeom>
                <a:avLst/>
                <a:gdLst>
                  <a:gd name="T0" fmla="*/ 40 w 81"/>
                  <a:gd name="T1" fmla="*/ 82 h 82"/>
                  <a:gd name="T2" fmla="*/ 0 w 81"/>
                  <a:gd name="T3" fmla="*/ 42 h 82"/>
                  <a:gd name="T4" fmla="*/ 0 w 81"/>
                  <a:gd name="T5" fmla="*/ 41 h 82"/>
                  <a:gd name="T6" fmla="*/ 40 w 81"/>
                  <a:gd name="T7" fmla="*/ 0 h 82"/>
                  <a:gd name="T8" fmla="*/ 40 w 81"/>
                  <a:gd name="T9" fmla="*/ 0 h 82"/>
                  <a:gd name="T10" fmla="*/ 81 w 81"/>
                  <a:gd name="T11" fmla="*/ 40 h 82"/>
                  <a:gd name="T12" fmla="*/ 81 w 81"/>
                  <a:gd name="T13" fmla="*/ 41 h 82"/>
                  <a:gd name="T14" fmla="*/ 41 w 81"/>
                  <a:gd name="T15" fmla="*/ 82 h 82"/>
                  <a:gd name="T16" fmla="*/ 40 w 81"/>
                  <a:gd name="T17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2">
                    <a:moveTo>
                      <a:pt x="40" y="82"/>
                    </a:moveTo>
                    <a:cubicBezTo>
                      <a:pt x="18" y="82"/>
                      <a:pt x="1" y="64"/>
                      <a:pt x="0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19"/>
                      <a:pt x="17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62" y="0"/>
                      <a:pt x="80" y="18"/>
                      <a:pt x="81" y="40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1" y="63"/>
                      <a:pt x="63" y="82"/>
                      <a:pt x="41" y="82"/>
                    </a:cubicBezTo>
                    <a:cubicBezTo>
                      <a:pt x="41" y="82"/>
                      <a:pt x="41" y="82"/>
                      <a:pt x="40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70">
                <a:extLst>
                  <a:ext uri="{FF2B5EF4-FFF2-40B4-BE49-F238E27FC236}">
                    <a16:creationId xmlns:a16="http://schemas.microsoft.com/office/drawing/2014/main" id="{5D7F25EC-D18B-4F47-B748-C19146D44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1798"/>
                <a:ext cx="31" cy="30"/>
              </a:xfrm>
              <a:custGeom>
                <a:avLst/>
                <a:gdLst>
                  <a:gd name="T0" fmla="*/ 55 w 110"/>
                  <a:gd name="T1" fmla="*/ 107 h 107"/>
                  <a:gd name="T2" fmla="*/ 46 w 110"/>
                  <a:gd name="T3" fmla="*/ 106 h 107"/>
                  <a:gd name="T4" fmla="*/ 5 w 110"/>
                  <a:gd name="T5" fmla="*/ 47 h 107"/>
                  <a:gd name="T6" fmla="*/ 5 w 110"/>
                  <a:gd name="T7" fmla="*/ 46 h 107"/>
                  <a:gd name="T8" fmla="*/ 64 w 110"/>
                  <a:gd name="T9" fmla="*/ 5 h 107"/>
                  <a:gd name="T10" fmla="*/ 105 w 110"/>
                  <a:gd name="T11" fmla="*/ 63 h 107"/>
                  <a:gd name="T12" fmla="*/ 105 w 110"/>
                  <a:gd name="T13" fmla="*/ 65 h 107"/>
                  <a:gd name="T14" fmla="*/ 55 w 110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7">
                    <a:moveTo>
                      <a:pt x="55" y="107"/>
                    </a:moveTo>
                    <a:cubicBezTo>
                      <a:pt x="52" y="107"/>
                      <a:pt x="49" y="107"/>
                      <a:pt x="46" y="106"/>
                    </a:cubicBezTo>
                    <a:cubicBezTo>
                      <a:pt x="19" y="101"/>
                      <a:pt x="0" y="75"/>
                      <a:pt x="5" y="47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10" y="19"/>
                      <a:pt x="36" y="0"/>
                      <a:pt x="64" y="5"/>
                    </a:cubicBezTo>
                    <a:cubicBezTo>
                      <a:pt x="91" y="9"/>
                      <a:pt x="110" y="36"/>
                      <a:pt x="105" y="63"/>
                    </a:cubicBezTo>
                    <a:cubicBezTo>
                      <a:pt x="105" y="65"/>
                      <a:pt x="105" y="65"/>
                      <a:pt x="105" y="65"/>
                    </a:cubicBezTo>
                    <a:cubicBezTo>
                      <a:pt x="101" y="89"/>
                      <a:pt x="79" y="107"/>
                      <a:pt x="55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71">
                <a:extLst>
                  <a:ext uri="{FF2B5EF4-FFF2-40B4-BE49-F238E27FC236}">
                    <a16:creationId xmlns:a16="http://schemas.microsoft.com/office/drawing/2014/main" id="{5388F610-FC8C-4874-8901-014935CC4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1749"/>
                <a:ext cx="37" cy="37"/>
              </a:xfrm>
              <a:custGeom>
                <a:avLst/>
                <a:gdLst>
                  <a:gd name="T0" fmla="*/ 66 w 133"/>
                  <a:gd name="T1" fmla="*/ 134 h 134"/>
                  <a:gd name="T2" fmla="*/ 0 w 133"/>
                  <a:gd name="T3" fmla="*/ 69 h 134"/>
                  <a:gd name="T4" fmla="*/ 0 w 133"/>
                  <a:gd name="T5" fmla="*/ 67 h 134"/>
                  <a:gd name="T6" fmla="*/ 65 w 133"/>
                  <a:gd name="T7" fmla="*/ 0 h 134"/>
                  <a:gd name="T8" fmla="*/ 66 w 133"/>
                  <a:gd name="T9" fmla="*/ 0 h 134"/>
                  <a:gd name="T10" fmla="*/ 132 w 133"/>
                  <a:gd name="T11" fmla="*/ 66 h 134"/>
                  <a:gd name="T12" fmla="*/ 132 w 133"/>
                  <a:gd name="T13" fmla="*/ 67 h 134"/>
                  <a:gd name="T14" fmla="*/ 67 w 133"/>
                  <a:gd name="T15" fmla="*/ 134 h 134"/>
                  <a:gd name="T16" fmla="*/ 66 w 133"/>
                  <a:gd name="T17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134">
                    <a:moveTo>
                      <a:pt x="66" y="134"/>
                    </a:moveTo>
                    <a:cubicBezTo>
                      <a:pt x="30" y="134"/>
                      <a:pt x="1" y="105"/>
                      <a:pt x="0" y="6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1"/>
                      <a:pt x="29" y="1"/>
                      <a:pt x="65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102" y="0"/>
                      <a:pt x="132" y="29"/>
                      <a:pt x="132" y="66"/>
                    </a:cubicBezTo>
                    <a:cubicBezTo>
                      <a:pt x="132" y="67"/>
                      <a:pt x="132" y="67"/>
                      <a:pt x="132" y="67"/>
                    </a:cubicBezTo>
                    <a:cubicBezTo>
                      <a:pt x="133" y="104"/>
                      <a:pt x="104" y="134"/>
                      <a:pt x="67" y="134"/>
                    </a:cubicBezTo>
                    <a:cubicBezTo>
                      <a:pt x="67" y="134"/>
                      <a:pt x="67" y="134"/>
                      <a:pt x="66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72">
                <a:extLst>
                  <a:ext uri="{FF2B5EF4-FFF2-40B4-BE49-F238E27FC236}">
                    <a16:creationId xmlns:a16="http://schemas.microsoft.com/office/drawing/2014/main" id="{D28C37D9-288A-409A-A692-099DD2DF1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1685"/>
                <a:ext cx="39" cy="37"/>
              </a:xfrm>
              <a:custGeom>
                <a:avLst/>
                <a:gdLst>
                  <a:gd name="T0" fmla="*/ 71 w 141"/>
                  <a:gd name="T1" fmla="*/ 137 h 137"/>
                  <a:gd name="T2" fmla="*/ 8 w 141"/>
                  <a:gd name="T3" fmla="*/ 85 h 137"/>
                  <a:gd name="T4" fmla="*/ 7 w 141"/>
                  <a:gd name="T5" fmla="*/ 83 h 137"/>
                  <a:gd name="T6" fmla="*/ 58 w 141"/>
                  <a:gd name="T7" fmla="*/ 8 h 137"/>
                  <a:gd name="T8" fmla="*/ 134 w 141"/>
                  <a:gd name="T9" fmla="*/ 58 h 137"/>
                  <a:gd name="T10" fmla="*/ 134 w 141"/>
                  <a:gd name="T11" fmla="*/ 59 h 137"/>
                  <a:gd name="T12" fmla="*/ 84 w 141"/>
                  <a:gd name="T13" fmla="*/ 135 h 137"/>
                  <a:gd name="T14" fmla="*/ 71 w 141"/>
                  <a:gd name="T15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7">
                    <a:moveTo>
                      <a:pt x="71" y="137"/>
                    </a:moveTo>
                    <a:cubicBezTo>
                      <a:pt x="41" y="137"/>
                      <a:pt x="14" y="115"/>
                      <a:pt x="8" y="85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0" y="49"/>
                      <a:pt x="23" y="15"/>
                      <a:pt x="58" y="8"/>
                    </a:cubicBezTo>
                    <a:cubicBezTo>
                      <a:pt x="92" y="0"/>
                      <a:pt x="126" y="23"/>
                      <a:pt x="134" y="58"/>
                    </a:cubicBezTo>
                    <a:cubicBezTo>
                      <a:pt x="134" y="59"/>
                      <a:pt x="134" y="59"/>
                      <a:pt x="134" y="59"/>
                    </a:cubicBezTo>
                    <a:cubicBezTo>
                      <a:pt x="141" y="94"/>
                      <a:pt x="118" y="128"/>
                      <a:pt x="84" y="135"/>
                    </a:cubicBezTo>
                    <a:cubicBezTo>
                      <a:pt x="79" y="136"/>
                      <a:pt x="75" y="137"/>
                      <a:pt x="71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73">
                <a:extLst>
                  <a:ext uri="{FF2B5EF4-FFF2-40B4-BE49-F238E27FC236}">
                    <a16:creationId xmlns:a16="http://schemas.microsoft.com/office/drawing/2014/main" id="{5C08E149-1F5A-4E23-B9A1-226D60C18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1643"/>
                <a:ext cx="31" cy="29"/>
              </a:xfrm>
              <a:custGeom>
                <a:avLst/>
                <a:gdLst>
                  <a:gd name="T0" fmla="*/ 55 w 111"/>
                  <a:gd name="T1" fmla="*/ 105 h 105"/>
                  <a:gd name="T2" fmla="*/ 38 w 111"/>
                  <a:gd name="T3" fmla="*/ 102 h 105"/>
                  <a:gd name="T4" fmla="*/ 9 w 111"/>
                  <a:gd name="T5" fmla="*/ 39 h 105"/>
                  <a:gd name="T6" fmla="*/ 10 w 111"/>
                  <a:gd name="T7" fmla="*/ 38 h 105"/>
                  <a:gd name="T8" fmla="*/ 72 w 111"/>
                  <a:gd name="T9" fmla="*/ 9 h 105"/>
                  <a:gd name="T10" fmla="*/ 101 w 111"/>
                  <a:gd name="T11" fmla="*/ 72 h 105"/>
                  <a:gd name="T12" fmla="*/ 101 w 111"/>
                  <a:gd name="T13" fmla="*/ 73 h 105"/>
                  <a:gd name="T14" fmla="*/ 55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5" y="105"/>
                    </a:moveTo>
                    <a:cubicBezTo>
                      <a:pt x="49" y="105"/>
                      <a:pt x="44" y="104"/>
                      <a:pt x="38" y="102"/>
                    </a:cubicBezTo>
                    <a:cubicBezTo>
                      <a:pt x="13" y="93"/>
                      <a:pt x="0" y="65"/>
                      <a:pt x="9" y="39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9" y="13"/>
                      <a:pt x="47" y="0"/>
                      <a:pt x="72" y="9"/>
                    </a:cubicBezTo>
                    <a:cubicBezTo>
                      <a:pt x="98" y="19"/>
                      <a:pt x="111" y="47"/>
                      <a:pt x="101" y="72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4" y="93"/>
                      <a:pt x="75" y="105"/>
                      <a:pt x="55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74">
                <a:extLst>
                  <a:ext uri="{FF2B5EF4-FFF2-40B4-BE49-F238E27FC236}">
                    <a16:creationId xmlns:a16="http://schemas.microsoft.com/office/drawing/2014/main" id="{63E374E0-F1A9-42D1-90DC-5BBBF4379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582"/>
                <a:ext cx="25" cy="24"/>
              </a:xfrm>
              <a:custGeom>
                <a:avLst/>
                <a:gdLst>
                  <a:gd name="T0" fmla="*/ 44 w 88"/>
                  <a:gd name="T1" fmla="*/ 85 h 85"/>
                  <a:gd name="T2" fmla="*/ 5 w 88"/>
                  <a:gd name="T3" fmla="*/ 53 h 85"/>
                  <a:gd name="T4" fmla="*/ 5 w 88"/>
                  <a:gd name="T5" fmla="*/ 52 h 85"/>
                  <a:gd name="T6" fmla="*/ 36 w 88"/>
                  <a:gd name="T7" fmla="*/ 4 h 85"/>
                  <a:gd name="T8" fmla="*/ 84 w 88"/>
                  <a:gd name="T9" fmla="*/ 36 h 85"/>
                  <a:gd name="T10" fmla="*/ 84 w 88"/>
                  <a:gd name="T11" fmla="*/ 37 h 85"/>
                  <a:gd name="T12" fmla="*/ 52 w 88"/>
                  <a:gd name="T13" fmla="*/ 84 h 85"/>
                  <a:gd name="T14" fmla="*/ 44 w 88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5">
                    <a:moveTo>
                      <a:pt x="44" y="85"/>
                    </a:moveTo>
                    <a:cubicBezTo>
                      <a:pt x="26" y="85"/>
                      <a:pt x="9" y="72"/>
                      <a:pt x="5" y="53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0" y="30"/>
                      <a:pt x="14" y="9"/>
                      <a:pt x="36" y="4"/>
                    </a:cubicBezTo>
                    <a:cubicBezTo>
                      <a:pt x="58" y="0"/>
                      <a:pt x="79" y="14"/>
                      <a:pt x="84" y="36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8" y="59"/>
                      <a:pt x="74" y="80"/>
                      <a:pt x="52" y="84"/>
                    </a:cubicBezTo>
                    <a:cubicBezTo>
                      <a:pt x="50" y="85"/>
                      <a:pt x="47" y="85"/>
                      <a:pt x="4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75">
                <a:extLst>
                  <a:ext uri="{FF2B5EF4-FFF2-40B4-BE49-F238E27FC236}">
                    <a16:creationId xmlns:a16="http://schemas.microsoft.com/office/drawing/2014/main" id="{B2204DFB-5681-4DF9-B8FC-AEF901841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1541"/>
                <a:ext cx="24" cy="23"/>
              </a:xfrm>
              <a:custGeom>
                <a:avLst/>
                <a:gdLst>
                  <a:gd name="T0" fmla="*/ 43 w 87"/>
                  <a:gd name="T1" fmla="*/ 83 h 83"/>
                  <a:gd name="T2" fmla="*/ 30 w 87"/>
                  <a:gd name="T3" fmla="*/ 80 h 83"/>
                  <a:gd name="T4" fmla="*/ 7 w 87"/>
                  <a:gd name="T5" fmla="*/ 31 h 83"/>
                  <a:gd name="T6" fmla="*/ 7 w 87"/>
                  <a:gd name="T7" fmla="*/ 30 h 83"/>
                  <a:gd name="T8" fmla="*/ 57 w 87"/>
                  <a:gd name="T9" fmla="*/ 7 h 83"/>
                  <a:gd name="T10" fmla="*/ 80 w 87"/>
                  <a:gd name="T11" fmla="*/ 57 h 83"/>
                  <a:gd name="T12" fmla="*/ 80 w 87"/>
                  <a:gd name="T13" fmla="*/ 58 h 83"/>
                  <a:gd name="T14" fmla="*/ 43 w 87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3">
                    <a:moveTo>
                      <a:pt x="43" y="83"/>
                    </a:moveTo>
                    <a:cubicBezTo>
                      <a:pt x="39" y="83"/>
                      <a:pt x="34" y="82"/>
                      <a:pt x="30" y="80"/>
                    </a:cubicBezTo>
                    <a:cubicBezTo>
                      <a:pt x="10" y="73"/>
                      <a:pt x="0" y="51"/>
                      <a:pt x="7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15" y="10"/>
                      <a:pt x="37" y="0"/>
                      <a:pt x="57" y="7"/>
                    </a:cubicBezTo>
                    <a:cubicBezTo>
                      <a:pt x="77" y="14"/>
                      <a:pt x="87" y="37"/>
                      <a:pt x="80" y="57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74" y="73"/>
                      <a:pt x="59" y="83"/>
                      <a:pt x="43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76">
                <a:extLst>
                  <a:ext uri="{FF2B5EF4-FFF2-40B4-BE49-F238E27FC236}">
                    <a16:creationId xmlns:a16="http://schemas.microsoft.com/office/drawing/2014/main" id="{1F53F07D-D393-4B3C-91B4-011304B3F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467"/>
                <a:ext cx="49" cy="46"/>
              </a:xfrm>
              <a:custGeom>
                <a:avLst/>
                <a:gdLst>
                  <a:gd name="T0" fmla="*/ 88 w 175"/>
                  <a:gd name="T1" fmla="*/ 164 h 164"/>
                  <a:gd name="T2" fmla="*/ 24 w 175"/>
                  <a:gd name="T3" fmla="*/ 129 h 164"/>
                  <a:gd name="T4" fmla="*/ 23 w 175"/>
                  <a:gd name="T5" fmla="*/ 128 h 164"/>
                  <a:gd name="T6" fmla="*/ 46 w 175"/>
                  <a:gd name="T7" fmla="*/ 23 h 164"/>
                  <a:gd name="T8" fmla="*/ 151 w 175"/>
                  <a:gd name="T9" fmla="*/ 45 h 164"/>
                  <a:gd name="T10" fmla="*/ 152 w 175"/>
                  <a:gd name="T11" fmla="*/ 47 h 164"/>
                  <a:gd name="T12" fmla="*/ 129 w 175"/>
                  <a:gd name="T13" fmla="*/ 152 h 164"/>
                  <a:gd name="T14" fmla="*/ 88 w 175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4">
                    <a:moveTo>
                      <a:pt x="88" y="164"/>
                    </a:moveTo>
                    <a:cubicBezTo>
                      <a:pt x="63" y="164"/>
                      <a:pt x="39" y="152"/>
                      <a:pt x="24" y="129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0" y="92"/>
                      <a:pt x="10" y="45"/>
                      <a:pt x="46" y="23"/>
                    </a:cubicBezTo>
                    <a:cubicBezTo>
                      <a:pt x="81" y="0"/>
                      <a:pt x="128" y="10"/>
                      <a:pt x="151" y="45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75" y="82"/>
                      <a:pt x="165" y="129"/>
                      <a:pt x="129" y="152"/>
                    </a:cubicBezTo>
                    <a:cubicBezTo>
                      <a:pt x="117" y="160"/>
                      <a:pt x="102" y="164"/>
                      <a:pt x="88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77">
                <a:extLst>
                  <a:ext uri="{FF2B5EF4-FFF2-40B4-BE49-F238E27FC236}">
                    <a16:creationId xmlns:a16="http://schemas.microsoft.com/office/drawing/2014/main" id="{441B3F0C-8C59-4680-8D41-51A6F11E3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427"/>
                <a:ext cx="43" cy="41"/>
              </a:xfrm>
              <a:custGeom>
                <a:avLst/>
                <a:gdLst>
                  <a:gd name="T0" fmla="*/ 77 w 156"/>
                  <a:gd name="T1" fmla="*/ 148 h 148"/>
                  <a:gd name="T2" fmla="*/ 54 w 156"/>
                  <a:gd name="T3" fmla="*/ 144 h 148"/>
                  <a:gd name="T4" fmla="*/ 13 w 156"/>
                  <a:gd name="T5" fmla="*/ 56 h 148"/>
                  <a:gd name="T6" fmla="*/ 13 w 156"/>
                  <a:gd name="T7" fmla="*/ 54 h 148"/>
                  <a:gd name="T8" fmla="*/ 102 w 156"/>
                  <a:gd name="T9" fmla="*/ 14 h 148"/>
                  <a:gd name="T10" fmla="*/ 143 w 156"/>
                  <a:gd name="T11" fmla="*/ 102 h 148"/>
                  <a:gd name="T12" fmla="*/ 142 w 156"/>
                  <a:gd name="T13" fmla="*/ 104 h 148"/>
                  <a:gd name="T14" fmla="*/ 77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7" y="148"/>
                    </a:moveTo>
                    <a:cubicBezTo>
                      <a:pt x="70" y="148"/>
                      <a:pt x="61" y="147"/>
                      <a:pt x="54" y="144"/>
                    </a:cubicBezTo>
                    <a:cubicBezTo>
                      <a:pt x="18" y="131"/>
                      <a:pt x="0" y="91"/>
                      <a:pt x="13" y="56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27" y="19"/>
                      <a:pt x="66" y="0"/>
                      <a:pt x="102" y="14"/>
                    </a:cubicBezTo>
                    <a:cubicBezTo>
                      <a:pt x="137" y="27"/>
                      <a:pt x="156" y="66"/>
                      <a:pt x="143" y="102"/>
                    </a:cubicBezTo>
                    <a:cubicBezTo>
                      <a:pt x="142" y="104"/>
                      <a:pt x="142" y="104"/>
                      <a:pt x="142" y="104"/>
                    </a:cubicBezTo>
                    <a:cubicBezTo>
                      <a:pt x="132" y="131"/>
                      <a:pt x="105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78">
                <a:extLst>
                  <a:ext uri="{FF2B5EF4-FFF2-40B4-BE49-F238E27FC236}">
                    <a16:creationId xmlns:a16="http://schemas.microsoft.com/office/drawing/2014/main" id="{3ACE8111-589D-4EC3-8362-544783514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1383"/>
                <a:ext cx="29" cy="27"/>
              </a:xfrm>
              <a:custGeom>
                <a:avLst/>
                <a:gdLst>
                  <a:gd name="T0" fmla="*/ 52 w 103"/>
                  <a:gd name="T1" fmla="*/ 96 h 96"/>
                  <a:gd name="T2" fmla="*/ 14 w 103"/>
                  <a:gd name="T3" fmla="*/ 76 h 96"/>
                  <a:gd name="T4" fmla="*/ 14 w 103"/>
                  <a:gd name="T5" fmla="*/ 75 h 96"/>
                  <a:gd name="T6" fmla="*/ 27 w 103"/>
                  <a:gd name="T7" fmla="*/ 13 h 96"/>
                  <a:gd name="T8" fmla="*/ 89 w 103"/>
                  <a:gd name="T9" fmla="*/ 27 h 96"/>
                  <a:gd name="T10" fmla="*/ 90 w 103"/>
                  <a:gd name="T11" fmla="*/ 27 h 96"/>
                  <a:gd name="T12" fmla="*/ 76 w 103"/>
                  <a:gd name="T13" fmla="*/ 89 h 96"/>
                  <a:gd name="T14" fmla="*/ 52 w 103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96">
                    <a:moveTo>
                      <a:pt x="52" y="96"/>
                    </a:moveTo>
                    <a:cubicBezTo>
                      <a:pt x="37" y="96"/>
                      <a:pt x="23" y="89"/>
                      <a:pt x="14" y="76"/>
                    </a:cubicBezTo>
                    <a:cubicBezTo>
                      <a:pt x="14" y="75"/>
                      <a:pt x="14" y="75"/>
                      <a:pt x="14" y="75"/>
                    </a:cubicBezTo>
                    <a:cubicBezTo>
                      <a:pt x="0" y="54"/>
                      <a:pt x="6" y="26"/>
                      <a:pt x="27" y="13"/>
                    </a:cubicBezTo>
                    <a:cubicBezTo>
                      <a:pt x="48" y="0"/>
                      <a:pt x="76" y="6"/>
                      <a:pt x="89" y="27"/>
                    </a:cubicBezTo>
                    <a:cubicBezTo>
                      <a:pt x="90" y="27"/>
                      <a:pt x="90" y="27"/>
                      <a:pt x="90" y="27"/>
                    </a:cubicBezTo>
                    <a:cubicBezTo>
                      <a:pt x="103" y="48"/>
                      <a:pt x="97" y="76"/>
                      <a:pt x="76" y="89"/>
                    </a:cubicBezTo>
                    <a:cubicBezTo>
                      <a:pt x="69" y="94"/>
                      <a:pt x="60" y="96"/>
                      <a:pt x="52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79">
                <a:extLst>
                  <a:ext uri="{FF2B5EF4-FFF2-40B4-BE49-F238E27FC236}">
                    <a16:creationId xmlns:a16="http://schemas.microsoft.com/office/drawing/2014/main" id="{C7AFE584-4FC3-409F-8C15-053D746DA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346"/>
                <a:ext cx="27" cy="26"/>
              </a:xfrm>
              <a:custGeom>
                <a:avLst/>
                <a:gdLst>
                  <a:gd name="T0" fmla="*/ 49 w 99"/>
                  <a:gd name="T1" fmla="*/ 94 h 94"/>
                  <a:gd name="T2" fmla="*/ 20 w 99"/>
                  <a:gd name="T3" fmla="*/ 83 h 94"/>
                  <a:gd name="T4" fmla="*/ 16 w 99"/>
                  <a:gd name="T5" fmla="*/ 21 h 94"/>
                  <a:gd name="T6" fmla="*/ 17 w 99"/>
                  <a:gd name="T7" fmla="*/ 20 h 94"/>
                  <a:gd name="T8" fmla="*/ 79 w 99"/>
                  <a:gd name="T9" fmla="*/ 16 h 94"/>
                  <a:gd name="T10" fmla="*/ 83 w 99"/>
                  <a:gd name="T11" fmla="*/ 78 h 94"/>
                  <a:gd name="T12" fmla="*/ 82 w 99"/>
                  <a:gd name="T13" fmla="*/ 79 h 94"/>
                  <a:gd name="T14" fmla="*/ 49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49" y="94"/>
                    </a:moveTo>
                    <a:cubicBezTo>
                      <a:pt x="39" y="94"/>
                      <a:pt x="28" y="90"/>
                      <a:pt x="20" y="83"/>
                    </a:cubicBezTo>
                    <a:cubicBezTo>
                      <a:pt x="2" y="67"/>
                      <a:pt x="0" y="39"/>
                      <a:pt x="16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33" y="2"/>
                      <a:pt x="61" y="0"/>
                      <a:pt x="79" y="16"/>
                    </a:cubicBezTo>
                    <a:cubicBezTo>
                      <a:pt x="97" y="32"/>
                      <a:pt x="99" y="60"/>
                      <a:pt x="83" y="78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73" y="89"/>
                      <a:pt x="61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80">
                <a:extLst>
                  <a:ext uri="{FF2B5EF4-FFF2-40B4-BE49-F238E27FC236}">
                    <a16:creationId xmlns:a16="http://schemas.microsoft.com/office/drawing/2014/main" id="{268F6A9B-D9FE-40A1-A178-F3C75C7E2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85"/>
                <a:ext cx="36" cy="34"/>
              </a:xfrm>
              <a:custGeom>
                <a:avLst/>
                <a:gdLst>
                  <a:gd name="T0" fmla="*/ 66 w 131"/>
                  <a:gd name="T1" fmla="*/ 123 h 123"/>
                  <a:gd name="T2" fmla="*/ 18 w 131"/>
                  <a:gd name="T3" fmla="*/ 97 h 123"/>
                  <a:gd name="T4" fmla="*/ 17 w 131"/>
                  <a:gd name="T5" fmla="*/ 96 h 123"/>
                  <a:gd name="T6" fmla="*/ 35 w 131"/>
                  <a:gd name="T7" fmla="*/ 17 h 123"/>
                  <a:gd name="T8" fmla="*/ 113 w 131"/>
                  <a:gd name="T9" fmla="*/ 35 h 123"/>
                  <a:gd name="T10" fmla="*/ 114 w 131"/>
                  <a:gd name="T11" fmla="*/ 36 h 123"/>
                  <a:gd name="T12" fmla="*/ 97 w 131"/>
                  <a:gd name="T13" fmla="*/ 115 h 123"/>
                  <a:gd name="T14" fmla="*/ 66 w 131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3">
                    <a:moveTo>
                      <a:pt x="66" y="123"/>
                    </a:moveTo>
                    <a:cubicBezTo>
                      <a:pt x="47" y="123"/>
                      <a:pt x="29" y="114"/>
                      <a:pt x="18" y="97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0" y="70"/>
                      <a:pt x="8" y="34"/>
                      <a:pt x="35" y="17"/>
                    </a:cubicBezTo>
                    <a:cubicBezTo>
                      <a:pt x="61" y="0"/>
                      <a:pt x="97" y="8"/>
                      <a:pt x="113" y="35"/>
                    </a:cubicBezTo>
                    <a:cubicBezTo>
                      <a:pt x="114" y="36"/>
                      <a:pt x="114" y="36"/>
                      <a:pt x="114" y="36"/>
                    </a:cubicBezTo>
                    <a:cubicBezTo>
                      <a:pt x="131" y="62"/>
                      <a:pt x="123" y="98"/>
                      <a:pt x="97" y="115"/>
                    </a:cubicBezTo>
                    <a:cubicBezTo>
                      <a:pt x="87" y="121"/>
                      <a:pt x="77" y="123"/>
                      <a:pt x="66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81">
                <a:extLst>
                  <a:ext uri="{FF2B5EF4-FFF2-40B4-BE49-F238E27FC236}">
                    <a16:creationId xmlns:a16="http://schemas.microsoft.com/office/drawing/2014/main" id="{23CE050C-2B03-4A0D-B0DB-A780F0439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126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8 w 88"/>
                  <a:gd name="T3" fmla="*/ 73 h 83"/>
                  <a:gd name="T4" fmla="*/ 14 w 88"/>
                  <a:gd name="T5" fmla="*/ 18 h 83"/>
                  <a:gd name="T6" fmla="*/ 15 w 88"/>
                  <a:gd name="T7" fmla="*/ 17 h 83"/>
                  <a:gd name="T8" fmla="*/ 70 w 88"/>
                  <a:gd name="T9" fmla="*/ 14 h 83"/>
                  <a:gd name="T10" fmla="*/ 74 w 88"/>
                  <a:gd name="T11" fmla="*/ 69 h 83"/>
                  <a:gd name="T12" fmla="*/ 73 w 88"/>
                  <a:gd name="T13" fmla="*/ 70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5" y="83"/>
                      <a:pt x="25" y="80"/>
                      <a:pt x="18" y="73"/>
                    </a:cubicBezTo>
                    <a:cubicBezTo>
                      <a:pt x="2" y="59"/>
                      <a:pt x="0" y="34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29" y="1"/>
                      <a:pt x="54" y="0"/>
                      <a:pt x="70" y="14"/>
                    </a:cubicBezTo>
                    <a:cubicBezTo>
                      <a:pt x="87" y="28"/>
                      <a:pt x="88" y="53"/>
                      <a:pt x="74" y="69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5" y="79"/>
                      <a:pt x="55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82">
                <a:extLst>
                  <a:ext uri="{FF2B5EF4-FFF2-40B4-BE49-F238E27FC236}">
                    <a16:creationId xmlns:a16="http://schemas.microsoft.com/office/drawing/2014/main" id="{37973E3E-F628-458D-B84B-8932FB3BF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1215"/>
                <a:ext cx="39" cy="36"/>
              </a:xfrm>
              <a:custGeom>
                <a:avLst/>
                <a:gdLst>
                  <a:gd name="T0" fmla="*/ 71 w 141"/>
                  <a:gd name="T1" fmla="*/ 132 h 132"/>
                  <a:gd name="T2" fmla="*/ 35 w 141"/>
                  <a:gd name="T3" fmla="*/ 120 h 132"/>
                  <a:gd name="T4" fmla="*/ 34 w 141"/>
                  <a:gd name="T5" fmla="*/ 119 h 132"/>
                  <a:gd name="T6" fmla="*/ 20 w 141"/>
                  <a:gd name="T7" fmla="*/ 34 h 132"/>
                  <a:gd name="T8" fmla="*/ 106 w 141"/>
                  <a:gd name="T9" fmla="*/ 20 h 132"/>
                  <a:gd name="T10" fmla="*/ 107 w 141"/>
                  <a:gd name="T11" fmla="*/ 21 h 132"/>
                  <a:gd name="T12" fmla="*/ 121 w 141"/>
                  <a:gd name="T13" fmla="*/ 107 h 132"/>
                  <a:gd name="T14" fmla="*/ 71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1" y="132"/>
                    </a:moveTo>
                    <a:cubicBezTo>
                      <a:pt x="59" y="132"/>
                      <a:pt x="46" y="128"/>
                      <a:pt x="35" y="120"/>
                    </a:cubicBezTo>
                    <a:cubicBezTo>
                      <a:pt x="34" y="119"/>
                      <a:pt x="34" y="119"/>
                      <a:pt x="34" y="119"/>
                    </a:cubicBezTo>
                    <a:cubicBezTo>
                      <a:pt x="6" y="99"/>
                      <a:pt x="0" y="61"/>
                      <a:pt x="20" y="34"/>
                    </a:cubicBezTo>
                    <a:cubicBezTo>
                      <a:pt x="40" y="6"/>
                      <a:pt x="79" y="0"/>
                      <a:pt x="106" y="20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35" y="41"/>
                      <a:pt x="141" y="80"/>
                      <a:pt x="121" y="107"/>
                    </a:cubicBezTo>
                    <a:cubicBezTo>
                      <a:pt x="109" y="123"/>
                      <a:pt x="90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83">
                <a:extLst>
                  <a:ext uri="{FF2B5EF4-FFF2-40B4-BE49-F238E27FC236}">
                    <a16:creationId xmlns:a16="http://schemas.microsoft.com/office/drawing/2014/main" id="{2B64007F-F107-47E2-AD98-747E7BCB5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1176"/>
                <a:ext cx="48" cy="45"/>
              </a:xfrm>
              <a:custGeom>
                <a:avLst/>
                <a:gdLst>
                  <a:gd name="T0" fmla="*/ 87 w 174"/>
                  <a:gd name="T1" fmla="*/ 163 h 163"/>
                  <a:gd name="T2" fmla="*/ 19 w 174"/>
                  <a:gd name="T3" fmla="*/ 122 h 163"/>
                  <a:gd name="T4" fmla="*/ 52 w 174"/>
                  <a:gd name="T5" fmla="*/ 20 h 163"/>
                  <a:gd name="T6" fmla="*/ 53 w 174"/>
                  <a:gd name="T7" fmla="*/ 19 h 163"/>
                  <a:gd name="T8" fmla="*/ 155 w 174"/>
                  <a:gd name="T9" fmla="*/ 52 h 163"/>
                  <a:gd name="T10" fmla="*/ 123 w 174"/>
                  <a:gd name="T11" fmla="*/ 153 h 163"/>
                  <a:gd name="T12" fmla="*/ 121 w 174"/>
                  <a:gd name="T13" fmla="*/ 154 h 163"/>
                  <a:gd name="T14" fmla="*/ 87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7" y="163"/>
                    </a:moveTo>
                    <a:cubicBezTo>
                      <a:pt x="59" y="163"/>
                      <a:pt x="33" y="148"/>
                      <a:pt x="19" y="122"/>
                    </a:cubicBezTo>
                    <a:cubicBezTo>
                      <a:pt x="0" y="85"/>
                      <a:pt x="15" y="39"/>
                      <a:pt x="52" y="20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90" y="0"/>
                      <a:pt x="136" y="15"/>
                      <a:pt x="155" y="52"/>
                    </a:cubicBezTo>
                    <a:cubicBezTo>
                      <a:pt x="174" y="89"/>
                      <a:pt x="160" y="134"/>
                      <a:pt x="123" y="153"/>
                    </a:cubicBezTo>
                    <a:cubicBezTo>
                      <a:pt x="121" y="154"/>
                      <a:pt x="121" y="154"/>
                      <a:pt x="121" y="154"/>
                    </a:cubicBezTo>
                    <a:cubicBezTo>
                      <a:pt x="110" y="160"/>
                      <a:pt x="98" y="163"/>
                      <a:pt x="87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84">
                <a:extLst>
                  <a:ext uri="{FF2B5EF4-FFF2-40B4-BE49-F238E27FC236}">
                    <a16:creationId xmlns:a16="http://schemas.microsoft.com/office/drawing/2014/main" id="{0957BA5C-6ABF-47D8-84FF-D4DA5D884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156"/>
                <a:ext cx="25" cy="23"/>
              </a:xfrm>
              <a:custGeom>
                <a:avLst/>
                <a:gdLst>
                  <a:gd name="T0" fmla="*/ 46 w 91"/>
                  <a:gd name="T1" fmla="*/ 86 h 86"/>
                  <a:gd name="T2" fmla="*/ 22 w 91"/>
                  <a:gd name="T3" fmla="*/ 78 h 86"/>
                  <a:gd name="T4" fmla="*/ 21 w 91"/>
                  <a:gd name="T5" fmla="*/ 78 h 86"/>
                  <a:gd name="T6" fmla="*/ 13 w 91"/>
                  <a:gd name="T7" fmla="*/ 22 h 86"/>
                  <a:gd name="T8" fmla="*/ 69 w 91"/>
                  <a:gd name="T9" fmla="*/ 13 h 86"/>
                  <a:gd name="T10" fmla="*/ 70 w 91"/>
                  <a:gd name="T11" fmla="*/ 14 h 86"/>
                  <a:gd name="T12" fmla="*/ 78 w 91"/>
                  <a:gd name="T13" fmla="*/ 70 h 86"/>
                  <a:gd name="T14" fmla="*/ 46 w 91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6">
                    <a:moveTo>
                      <a:pt x="46" y="86"/>
                    </a:moveTo>
                    <a:cubicBezTo>
                      <a:pt x="38" y="86"/>
                      <a:pt x="29" y="84"/>
                      <a:pt x="22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4" y="65"/>
                      <a:pt x="0" y="40"/>
                      <a:pt x="13" y="22"/>
                    </a:cubicBezTo>
                    <a:cubicBezTo>
                      <a:pt x="26" y="4"/>
                      <a:pt x="51" y="0"/>
                      <a:pt x="69" y="1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87" y="27"/>
                      <a:pt x="91" y="52"/>
                      <a:pt x="78" y="70"/>
                    </a:cubicBezTo>
                    <a:cubicBezTo>
                      <a:pt x="70" y="80"/>
                      <a:pt x="58" y="86"/>
                      <a:pt x="46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85">
                <a:extLst>
                  <a:ext uri="{FF2B5EF4-FFF2-40B4-BE49-F238E27FC236}">
                    <a16:creationId xmlns:a16="http://schemas.microsoft.com/office/drawing/2014/main" id="{DC67CFFA-359E-477B-992F-E5283E75F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6" y="1132"/>
                <a:ext cx="35" cy="32"/>
              </a:xfrm>
              <a:custGeom>
                <a:avLst/>
                <a:gdLst>
                  <a:gd name="T0" fmla="*/ 63 w 126"/>
                  <a:gd name="T1" fmla="*/ 117 h 117"/>
                  <a:gd name="T2" fmla="*/ 14 w 126"/>
                  <a:gd name="T3" fmla="*/ 88 h 117"/>
                  <a:gd name="T4" fmla="*/ 37 w 126"/>
                  <a:gd name="T5" fmla="*/ 14 h 117"/>
                  <a:gd name="T6" fmla="*/ 39 w 126"/>
                  <a:gd name="T7" fmla="*/ 14 h 117"/>
                  <a:gd name="T8" fmla="*/ 112 w 126"/>
                  <a:gd name="T9" fmla="*/ 37 h 117"/>
                  <a:gd name="T10" fmla="*/ 89 w 126"/>
                  <a:gd name="T11" fmla="*/ 110 h 117"/>
                  <a:gd name="T12" fmla="*/ 88 w 126"/>
                  <a:gd name="T13" fmla="*/ 111 h 117"/>
                  <a:gd name="T14" fmla="*/ 63 w 126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7">
                    <a:moveTo>
                      <a:pt x="63" y="117"/>
                    </a:moveTo>
                    <a:cubicBezTo>
                      <a:pt x="43" y="117"/>
                      <a:pt x="24" y="106"/>
                      <a:pt x="14" y="88"/>
                    </a:cubicBezTo>
                    <a:cubicBezTo>
                      <a:pt x="0" y="61"/>
                      <a:pt x="11" y="28"/>
                      <a:pt x="37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65" y="0"/>
                      <a:pt x="98" y="10"/>
                      <a:pt x="112" y="37"/>
                    </a:cubicBezTo>
                    <a:cubicBezTo>
                      <a:pt x="126" y="63"/>
                      <a:pt x="115" y="96"/>
                      <a:pt x="89" y="110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80" y="115"/>
                      <a:pt x="71" y="117"/>
                      <a:pt x="63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86">
                <a:extLst>
                  <a:ext uri="{FF2B5EF4-FFF2-40B4-BE49-F238E27FC236}">
                    <a16:creationId xmlns:a16="http://schemas.microsoft.com/office/drawing/2014/main" id="{1F65CBF4-A272-43CB-BC5B-932E4BC46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101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41 w 106"/>
                  <a:gd name="T3" fmla="*/ 98 h 100"/>
                  <a:gd name="T4" fmla="*/ 40 w 106"/>
                  <a:gd name="T5" fmla="*/ 98 h 100"/>
                  <a:gd name="T6" fmla="*/ 6 w 106"/>
                  <a:gd name="T7" fmla="*/ 40 h 100"/>
                  <a:gd name="T8" fmla="*/ 65 w 106"/>
                  <a:gd name="T9" fmla="*/ 6 h 100"/>
                  <a:gd name="T10" fmla="*/ 66 w 106"/>
                  <a:gd name="T11" fmla="*/ 7 h 100"/>
                  <a:gd name="T12" fmla="*/ 99 w 106"/>
                  <a:gd name="T13" fmla="*/ 65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9" y="100"/>
                      <a:pt x="45" y="99"/>
                      <a:pt x="41" y="98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15" y="91"/>
                      <a:pt x="0" y="65"/>
                      <a:pt x="6" y="40"/>
                    </a:cubicBezTo>
                    <a:cubicBezTo>
                      <a:pt x="13" y="15"/>
                      <a:pt x="39" y="0"/>
                      <a:pt x="65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91" y="13"/>
                      <a:pt x="106" y="39"/>
                      <a:pt x="99" y="65"/>
                    </a:cubicBezTo>
                    <a:cubicBezTo>
                      <a:pt x="94" y="86"/>
                      <a:pt x="74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87">
                <a:extLst>
                  <a:ext uri="{FF2B5EF4-FFF2-40B4-BE49-F238E27FC236}">
                    <a16:creationId xmlns:a16="http://schemas.microsoft.com/office/drawing/2014/main" id="{F3AB10B9-84CD-414E-B3F4-2AA9DCAD1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1" y="1076"/>
                <a:ext cx="43" cy="40"/>
              </a:xfrm>
              <a:custGeom>
                <a:avLst/>
                <a:gdLst>
                  <a:gd name="T0" fmla="*/ 76 w 154"/>
                  <a:gd name="T1" fmla="*/ 144 h 144"/>
                  <a:gd name="T2" fmla="*/ 17 w 154"/>
                  <a:gd name="T3" fmla="*/ 108 h 144"/>
                  <a:gd name="T4" fmla="*/ 46 w 154"/>
                  <a:gd name="T5" fmla="*/ 18 h 144"/>
                  <a:gd name="T6" fmla="*/ 47 w 154"/>
                  <a:gd name="T7" fmla="*/ 17 h 144"/>
                  <a:gd name="T8" fmla="*/ 137 w 154"/>
                  <a:gd name="T9" fmla="*/ 46 h 144"/>
                  <a:gd name="T10" fmla="*/ 108 w 154"/>
                  <a:gd name="T11" fmla="*/ 136 h 144"/>
                  <a:gd name="T12" fmla="*/ 107 w 154"/>
                  <a:gd name="T13" fmla="*/ 136 h 144"/>
                  <a:gd name="T14" fmla="*/ 76 w 154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4">
                    <a:moveTo>
                      <a:pt x="76" y="144"/>
                    </a:moveTo>
                    <a:cubicBezTo>
                      <a:pt x="52" y="144"/>
                      <a:pt x="29" y="131"/>
                      <a:pt x="17" y="108"/>
                    </a:cubicBezTo>
                    <a:cubicBezTo>
                      <a:pt x="0" y="75"/>
                      <a:pt x="13" y="35"/>
                      <a:pt x="46" y="18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80" y="0"/>
                      <a:pt x="120" y="13"/>
                      <a:pt x="137" y="46"/>
                    </a:cubicBezTo>
                    <a:cubicBezTo>
                      <a:pt x="154" y="78"/>
                      <a:pt x="141" y="119"/>
                      <a:pt x="108" y="136"/>
                    </a:cubicBezTo>
                    <a:cubicBezTo>
                      <a:pt x="107" y="136"/>
                      <a:pt x="107" y="136"/>
                      <a:pt x="107" y="136"/>
                    </a:cubicBezTo>
                    <a:cubicBezTo>
                      <a:pt x="97" y="141"/>
                      <a:pt x="87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88">
                <a:extLst>
                  <a:ext uri="{FF2B5EF4-FFF2-40B4-BE49-F238E27FC236}">
                    <a16:creationId xmlns:a16="http://schemas.microsoft.com/office/drawing/2014/main" id="{D89673B0-EF0C-4DD9-A70B-35A28EA22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1073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9 w 99"/>
                  <a:gd name="T3" fmla="*/ 91 h 93"/>
                  <a:gd name="T4" fmla="*/ 38 w 99"/>
                  <a:gd name="T5" fmla="*/ 91 h 93"/>
                  <a:gd name="T6" fmla="*/ 7 w 99"/>
                  <a:gd name="T7" fmla="*/ 37 h 93"/>
                  <a:gd name="T8" fmla="*/ 61 w 99"/>
                  <a:gd name="T9" fmla="*/ 6 h 93"/>
                  <a:gd name="T10" fmla="*/ 62 w 99"/>
                  <a:gd name="T11" fmla="*/ 6 h 93"/>
                  <a:gd name="T12" fmla="*/ 93 w 99"/>
                  <a:gd name="T13" fmla="*/ 6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6" y="93"/>
                      <a:pt x="43" y="92"/>
                      <a:pt x="39" y="91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14" y="85"/>
                      <a:pt x="0" y="61"/>
                      <a:pt x="7" y="37"/>
                    </a:cubicBezTo>
                    <a:cubicBezTo>
                      <a:pt x="13" y="14"/>
                      <a:pt x="37" y="0"/>
                      <a:pt x="61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85" y="13"/>
                      <a:pt x="99" y="37"/>
                      <a:pt x="93" y="60"/>
                    </a:cubicBezTo>
                    <a:cubicBezTo>
                      <a:pt x="87" y="80"/>
                      <a:pt x="70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89">
                <a:extLst>
                  <a:ext uri="{FF2B5EF4-FFF2-40B4-BE49-F238E27FC236}">
                    <a16:creationId xmlns:a16="http://schemas.microsoft.com/office/drawing/2014/main" id="{9330DFEC-641E-4A85-946D-9E711786C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1052"/>
                <a:ext cx="44" cy="43"/>
              </a:xfrm>
              <a:custGeom>
                <a:avLst/>
                <a:gdLst>
                  <a:gd name="T0" fmla="*/ 78 w 158"/>
                  <a:gd name="T1" fmla="*/ 153 h 153"/>
                  <a:gd name="T2" fmla="*/ 4 w 158"/>
                  <a:gd name="T3" fmla="*/ 87 h 153"/>
                  <a:gd name="T4" fmla="*/ 70 w 158"/>
                  <a:gd name="T5" fmla="*/ 5 h 153"/>
                  <a:gd name="T6" fmla="*/ 72 w 158"/>
                  <a:gd name="T7" fmla="*/ 4 h 153"/>
                  <a:gd name="T8" fmla="*/ 154 w 158"/>
                  <a:gd name="T9" fmla="*/ 70 h 153"/>
                  <a:gd name="T10" fmla="*/ 88 w 158"/>
                  <a:gd name="T11" fmla="*/ 152 h 153"/>
                  <a:gd name="T12" fmla="*/ 86 w 158"/>
                  <a:gd name="T13" fmla="*/ 153 h 153"/>
                  <a:gd name="T14" fmla="*/ 78 w 158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3">
                    <a:moveTo>
                      <a:pt x="78" y="153"/>
                    </a:moveTo>
                    <a:cubicBezTo>
                      <a:pt x="41" y="153"/>
                      <a:pt x="8" y="125"/>
                      <a:pt x="4" y="87"/>
                    </a:cubicBezTo>
                    <a:cubicBezTo>
                      <a:pt x="0" y="46"/>
                      <a:pt x="29" y="9"/>
                      <a:pt x="70" y="5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113" y="0"/>
                      <a:pt x="150" y="30"/>
                      <a:pt x="154" y="70"/>
                    </a:cubicBezTo>
                    <a:cubicBezTo>
                      <a:pt x="158" y="111"/>
                      <a:pt x="129" y="148"/>
                      <a:pt x="88" y="152"/>
                    </a:cubicBezTo>
                    <a:cubicBezTo>
                      <a:pt x="86" y="153"/>
                      <a:pt x="86" y="153"/>
                      <a:pt x="86" y="153"/>
                    </a:cubicBezTo>
                    <a:cubicBezTo>
                      <a:pt x="84" y="153"/>
                      <a:pt x="81" y="153"/>
                      <a:pt x="78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90">
                <a:extLst>
                  <a:ext uri="{FF2B5EF4-FFF2-40B4-BE49-F238E27FC236}">
                    <a16:creationId xmlns:a16="http://schemas.microsoft.com/office/drawing/2014/main" id="{790D92B2-1487-4FA1-B528-04CAEFD9F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050"/>
                <a:ext cx="25" cy="24"/>
              </a:xfrm>
              <a:custGeom>
                <a:avLst/>
                <a:gdLst>
                  <a:gd name="T0" fmla="*/ 44 w 90"/>
                  <a:gd name="T1" fmla="*/ 86 h 86"/>
                  <a:gd name="T2" fmla="*/ 2 w 90"/>
                  <a:gd name="T3" fmla="*/ 49 h 86"/>
                  <a:gd name="T4" fmla="*/ 40 w 90"/>
                  <a:gd name="T5" fmla="*/ 2 h 86"/>
                  <a:gd name="T6" fmla="*/ 41 w 90"/>
                  <a:gd name="T7" fmla="*/ 2 h 86"/>
                  <a:gd name="T8" fmla="*/ 87 w 90"/>
                  <a:gd name="T9" fmla="*/ 40 h 86"/>
                  <a:gd name="T10" fmla="*/ 50 w 90"/>
                  <a:gd name="T11" fmla="*/ 86 h 86"/>
                  <a:gd name="T12" fmla="*/ 49 w 90"/>
                  <a:gd name="T13" fmla="*/ 86 h 86"/>
                  <a:gd name="T14" fmla="*/ 44 w 90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6">
                    <a:moveTo>
                      <a:pt x="44" y="86"/>
                    </a:moveTo>
                    <a:cubicBezTo>
                      <a:pt x="23" y="86"/>
                      <a:pt x="5" y="70"/>
                      <a:pt x="2" y="49"/>
                    </a:cubicBezTo>
                    <a:cubicBezTo>
                      <a:pt x="0" y="26"/>
                      <a:pt x="17" y="5"/>
                      <a:pt x="40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64" y="0"/>
                      <a:pt x="85" y="16"/>
                      <a:pt x="87" y="40"/>
                    </a:cubicBezTo>
                    <a:cubicBezTo>
                      <a:pt x="90" y="63"/>
                      <a:pt x="73" y="84"/>
                      <a:pt x="50" y="86"/>
                    </a:cubicBezTo>
                    <a:cubicBezTo>
                      <a:pt x="49" y="86"/>
                      <a:pt x="49" y="86"/>
                      <a:pt x="49" y="86"/>
                    </a:cubicBezTo>
                    <a:cubicBezTo>
                      <a:pt x="47" y="86"/>
                      <a:pt x="46" y="86"/>
                      <a:pt x="44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91">
                <a:extLst>
                  <a:ext uri="{FF2B5EF4-FFF2-40B4-BE49-F238E27FC236}">
                    <a16:creationId xmlns:a16="http://schemas.microsoft.com/office/drawing/2014/main" id="{F3CDE965-2269-4F33-A334-06EDE630E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1034"/>
                <a:ext cx="46" cy="44"/>
              </a:xfrm>
              <a:custGeom>
                <a:avLst/>
                <a:gdLst>
                  <a:gd name="T0" fmla="*/ 84 w 167"/>
                  <a:gd name="T1" fmla="*/ 158 h 158"/>
                  <a:gd name="T2" fmla="*/ 65 w 167"/>
                  <a:gd name="T3" fmla="*/ 156 h 158"/>
                  <a:gd name="T4" fmla="*/ 63 w 167"/>
                  <a:gd name="T5" fmla="*/ 155 h 158"/>
                  <a:gd name="T6" fmla="*/ 10 w 167"/>
                  <a:gd name="T7" fmla="*/ 63 h 158"/>
                  <a:gd name="T8" fmla="*/ 102 w 167"/>
                  <a:gd name="T9" fmla="*/ 10 h 158"/>
                  <a:gd name="T10" fmla="*/ 104 w 167"/>
                  <a:gd name="T11" fmla="*/ 11 h 158"/>
                  <a:gd name="T12" fmla="*/ 157 w 167"/>
                  <a:gd name="T13" fmla="*/ 103 h 158"/>
                  <a:gd name="T14" fmla="*/ 84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4" y="158"/>
                    </a:moveTo>
                    <a:cubicBezTo>
                      <a:pt x="78" y="158"/>
                      <a:pt x="71" y="157"/>
                      <a:pt x="65" y="156"/>
                    </a:cubicBezTo>
                    <a:cubicBezTo>
                      <a:pt x="63" y="155"/>
                      <a:pt x="63" y="155"/>
                      <a:pt x="63" y="155"/>
                    </a:cubicBezTo>
                    <a:cubicBezTo>
                      <a:pt x="23" y="145"/>
                      <a:pt x="0" y="103"/>
                      <a:pt x="10" y="63"/>
                    </a:cubicBezTo>
                    <a:cubicBezTo>
                      <a:pt x="21" y="23"/>
                      <a:pt x="62" y="0"/>
                      <a:pt x="102" y="10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44" y="22"/>
                      <a:pt x="167" y="63"/>
                      <a:pt x="157" y="103"/>
                    </a:cubicBezTo>
                    <a:cubicBezTo>
                      <a:pt x="148" y="136"/>
                      <a:pt x="117" y="158"/>
                      <a:pt x="84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92">
                <a:extLst>
                  <a:ext uri="{FF2B5EF4-FFF2-40B4-BE49-F238E27FC236}">
                    <a16:creationId xmlns:a16="http://schemas.microsoft.com/office/drawing/2014/main" id="{52C8680E-A53E-41EE-8747-E019D407F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602"/>
                <a:ext cx="41" cy="40"/>
              </a:xfrm>
              <a:custGeom>
                <a:avLst/>
                <a:gdLst>
                  <a:gd name="T0" fmla="*/ 74 w 150"/>
                  <a:gd name="T1" fmla="*/ 146 h 146"/>
                  <a:gd name="T2" fmla="*/ 3 w 150"/>
                  <a:gd name="T3" fmla="*/ 80 h 146"/>
                  <a:gd name="T4" fmla="*/ 68 w 150"/>
                  <a:gd name="T5" fmla="*/ 3 h 146"/>
                  <a:gd name="T6" fmla="*/ 70 w 150"/>
                  <a:gd name="T7" fmla="*/ 3 h 146"/>
                  <a:gd name="T8" fmla="*/ 147 w 150"/>
                  <a:gd name="T9" fmla="*/ 69 h 146"/>
                  <a:gd name="T10" fmla="*/ 81 w 150"/>
                  <a:gd name="T11" fmla="*/ 145 h 146"/>
                  <a:gd name="T12" fmla="*/ 79 w 150"/>
                  <a:gd name="T13" fmla="*/ 145 h 146"/>
                  <a:gd name="T14" fmla="*/ 74 w 150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6">
                    <a:moveTo>
                      <a:pt x="74" y="146"/>
                    </a:moveTo>
                    <a:cubicBezTo>
                      <a:pt x="37" y="146"/>
                      <a:pt x="6" y="117"/>
                      <a:pt x="3" y="80"/>
                    </a:cubicBezTo>
                    <a:cubicBezTo>
                      <a:pt x="0" y="40"/>
                      <a:pt x="29" y="6"/>
                      <a:pt x="68" y="3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109" y="0"/>
                      <a:pt x="143" y="29"/>
                      <a:pt x="147" y="69"/>
                    </a:cubicBezTo>
                    <a:cubicBezTo>
                      <a:pt x="150" y="108"/>
                      <a:pt x="120" y="142"/>
                      <a:pt x="81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7" y="145"/>
                      <a:pt x="76" y="146"/>
                      <a:pt x="74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93">
                <a:extLst>
                  <a:ext uri="{FF2B5EF4-FFF2-40B4-BE49-F238E27FC236}">
                    <a16:creationId xmlns:a16="http://schemas.microsoft.com/office/drawing/2014/main" id="{207B5EA8-F13A-49FF-BEE8-36C980525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597"/>
                <a:ext cx="33" cy="32"/>
              </a:xfrm>
              <a:custGeom>
                <a:avLst/>
                <a:gdLst>
                  <a:gd name="T0" fmla="*/ 59 w 119"/>
                  <a:gd name="T1" fmla="*/ 115 h 115"/>
                  <a:gd name="T2" fmla="*/ 3 w 119"/>
                  <a:gd name="T3" fmla="*/ 63 h 115"/>
                  <a:gd name="T4" fmla="*/ 55 w 119"/>
                  <a:gd name="T5" fmla="*/ 2 h 115"/>
                  <a:gd name="T6" fmla="*/ 56 w 119"/>
                  <a:gd name="T7" fmla="*/ 2 h 115"/>
                  <a:gd name="T8" fmla="*/ 116 w 119"/>
                  <a:gd name="T9" fmla="*/ 54 h 115"/>
                  <a:gd name="T10" fmla="*/ 65 w 119"/>
                  <a:gd name="T11" fmla="*/ 115 h 115"/>
                  <a:gd name="T12" fmla="*/ 63 w 119"/>
                  <a:gd name="T13" fmla="*/ 115 h 115"/>
                  <a:gd name="T14" fmla="*/ 59 w 119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5">
                    <a:moveTo>
                      <a:pt x="59" y="115"/>
                    </a:moveTo>
                    <a:cubicBezTo>
                      <a:pt x="30" y="115"/>
                      <a:pt x="5" y="92"/>
                      <a:pt x="3" y="63"/>
                    </a:cubicBezTo>
                    <a:cubicBezTo>
                      <a:pt x="0" y="32"/>
                      <a:pt x="24" y="5"/>
                      <a:pt x="55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87" y="0"/>
                      <a:pt x="114" y="23"/>
                      <a:pt x="116" y="54"/>
                    </a:cubicBezTo>
                    <a:cubicBezTo>
                      <a:pt x="119" y="85"/>
                      <a:pt x="96" y="112"/>
                      <a:pt x="65" y="115"/>
                    </a:cubicBezTo>
                    <a:cubicBezTo>
                      <a:pt x="63" y="115"/>
                      <a:pt x="63" y="115"/>
                      <a:pt x="63" y="115"/>
                    </a:cubicBezTo>
                    <a:cubicBezTo>
                      <a:pt x="62" y="115"/>
                      <a:pt x="60" y="115"/>
                      <a:pt x="59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94">
                <a:extLst>
                  <a:ext uri="{FF2B5EF4-FFF2-40B4-BE49-F238E27FC236}">
                    <a16:creationId xmlns:a16="http://schemas.microsoft.com/office/drawing/2014/main" id="{F0A122D0-A5D9-42CA-A820-BD335FFDF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582"/>
                <a:ext cx="46" cy="44"/>
              </a:xfrm>
              <a:custGeom>
                <a:avLst/>
                <a:gdLst>
                  <a:gd name="T0" fmla="*/ 82 w 166"/>
                  <a:gd name="T1" fmla="*/ 161 h 161"/>
                  <a:gd name="T2" fmla="*/ 3 w 166"/>
                  <a:gd name="T3" fmla="*/ 88 h 161"/>
                  <a:gd name="T4" fmla="*/ 76 w 166"/>
                  <a:gd name="T5" fmla="*/ 3 h 161"/>
                  <a:gd name="T6" fmla="*/ 78 w 166"/>
                  <a:gd name="T7" fmla="*/ 3 h 161"/>
                  <a:gd name="T8" fmla="*/ 162 w 166"/>
                  <a:gd name="T9" fmla="*/ 76 h 161"/>
                  <a:gd name="T10" fmla="*/ 90 w 166"/>
                  <a:gd name="T11" fmla="*/ 160 h 161"/>
                  <a:gd name="T12" fmla="*/ 88 w 166"/>
                  <a:gd name="T13" fmla="*/ 161 h 161"/>
                  <a:gd name="T14" fmla="*/ 82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2" y="161"/>
                    </a:moveTo>
                    <a:cubicBezTo>
                      <a:pt x="41" y="161"/>
                      <a:pt x="6" y="129"/>
                      <a:pt x="3" y="88"/>
                    </a:cubicBezTo>
                    <a:cubicBezTo>
                      <a:pt x="0" y="44"/>
                      <a:pt x="32" y="7"/>
                      <a:pt x="76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121" y="0"/>
                      <a:pt x="159" y="32"/>
                      <a:pt x="162" y="76"/>
                    </a:cubicBezTo>
                    <a:cubicBezTo>
                      <a:pt x="166" y="119"/>
                      <a:pt x="133" y="157"/>
                      <a:pt x="90" y="160"/>
                    </a:cubicBezTo>
                    <a:cubicBezTo>
                      <a:pt x="88" y="161"/>
                      <a:pt x="88" y="161"/>
                      <a:pt x="88" y="161"/>
                    </a:cubicBezTo>
                    <a:cubicBezTo>
                      <a:pt x="86" y="161"/>
                      <a:pt x="84" y="161"/>
                      <a:pt x="82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95">
                <a:extLst>
                  <a:ext uri="{FF2B5EF4-FFF2-40B4-BE49-F238E27FC236}">
                    <a16:creationId xmlns:a16="http://schemas.microsoft.com/office/drawing/2014/main" id="{270E59B3-EEB3-41CB-9899-FF655E66C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578"/>
                <a:ext cx="30" cy="29"/>
              </a:xfrm>
              <a:custGeom>
                <a:avLst/>
                <a:gdLst>
                  <a:gd name="T0" fmla="*/ 56 w 111"/>
                  <a:gd name="T1" fmla="*/ 105 h 105"/>
                  <a:gd name="T2" fmla="*/ 42 w 111"/>
                  <a:gd name="T3" fmla="*/ 103 h 105"/>
                  <a:gd name="T4" fmla="*/ 41 w 111"/>
                  <a:gd name="T5" fmla="*/ 102 h 105"/>
                  <a:gd name="T6" fmla="*/ 8 w 111"/>
                  <a:gd name="T7" fmla="*/ 41 h 105"/>
                  <a:gd name="T8" fmla="*/ 69 w 111"/>
                  <a:gd name="T9" fmla="*/ 8 h 105"/>
                  <a:gd name="T10" fmla="*/ 70 w 111"/>
                  <a:gd name="T11" fmla="*/ 9 h 105"/>
                  <a:gd name="T12" fmla="*/ 103 w 111"/>
                  <a:gd name="T13" fmla="*/ 70 h 105"/>
                  <a:gd name="T14" fmla="*/ 56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6" y="105"/>
                    </a:moveTo>
                    <a:cubicBezTo>
                      <a:pt x="51" y="105"/>
                      <a:pt x="47" y="104"/>
                      <a:pt x="42" y="103"/>
                    </a:cubicBezTo>
                    <a:cubicBezTo>
                      <a:pt x="41" y="102"/>
                      <a:pt x="41" y="102"/>
                      <a:pt x="41" y="102"/>
                    </a:cubicBezTo>
                    <a:cubicBezTo>
                      <a:pt x="15" y="95"/>
                      <a:pt x="0" y="67"/>
                      <a:pt x="8" y="41"/>
                    </a:cubicBezTo>
                    <a:cubicBezTo>
                      <a:pt x="16" y="15"/>
                      <a:pt x="43" y="0"/>
                      <a:pt x="69" y="8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96" y="16"/>
                      <a:pt x="111" y="44"/>
                      <a:pt x="103" y="70"/>
                    </a:cubicBezTo>
                    <a:cubicBezTo>
                      <a:pt x="97" y="91"/>
                      <a:pt x="77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96">
                <a:extLst>
                  <a:ext uri="{FF2B5EF4-FFF2-40B4-BE49-F238E27FC236}">
                    <a16:creationId xmlns:a16="http://schemas.microsoft.com/office/drawing/2014/main" id="{FA1BF572-BB7F-4348-84B3-FFAFDBE1D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556"/>
                <a:ext cx="30" cy="28"/>
              </a:xfrm>
              <a:custGeom>
                <a:avLst/>
                <a:gdLst>
                  <a:gd name="T0" fmla="*/ 53 w 108"/>
                  <a:gd name="T1" fmla="*/ 101 h 101"/>
                  <a:gd name="T2" fmla="*/ 11 w 108"/>
                  <a:gd name="T3" fmla="*/ 74 h 101"/>
                  <a:gd name="T4" fmla="*/ 33 w 108"/>
                  <a:gd name="T5" fmla="*/ 11 h 101"/>
                  <a:gd name="T6" fmla="*/ 34 w 108"/>
                  <a:gd name="T7" fmla="*/ 11 h 101"/>
                  <a:gd name="T8" fmla="*/ 97 w 108"/>
                  <a:gd name="T9" fmla="*/ 33 h 101"/>
                  <a:gd name="T10" fmla="*/ 75 w 108"/>
                  <a:gd name="T11" fmla="*/ 96 h 101"/>
                  <a:gd name="T12" fmla="*/ 74 w 108"/>
                  <a:gd name="T13" fmla="*/ 96 h 101"/>
                  <a:gd name="T14" fmla="*/ 53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3" y="101"/>
                    </a:moveTo>
                    <a:cubicBezTo>
                      <a:pt x="36" y="101"/>
                      <a:pt x="19" y="91"/>
                      <a:pt x="11" y="74"/>
                    </a:cubicBezTo>
                    <a:cubicBezTo>
                      <a:pt x="0" y="51"/>
                      <a:pt x="10" y="23"/>
                      <a:pt x="3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58" y="0"/>
                      <a:pt x="86" y="10"/>
                      <a:pt x="97" y="33"/>
                    </a:cubicBezTo>
                    <a:cubicBezTo>
                      <a:pt x="108" y="56"/>
                      <a:pt x="98" y="84"/>
                      <a:pt x="75" y="96"/>
                    </a:cubicBezTo>
                    <a:cubicBezTo>
                      <a:pt x="74" y="96"/>
                      <a:pt x="74" y="96"/>
                      <a:pt x="74" y="96"/>
                    </a:cubicBezTo>
                    <a:cubicBezTo>
                      <a:pt x="67" y="99"/>
                      <a:pt x="60" y="101"/>
                      <a:pt x="53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97">
                <a:extLst>
                  <a:ext uri="{FF2B5EF4-FFF2-40B4-BE49-F238E27FC236}">
                    <a16:creationId xmlns:a16="http://schemas.microsoft.com/office/drawing/2014/main" id="{365309C9-21F7-4A27-AD3C-0672F27E3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2547"/>
                <a:ext cx="26" cy="24"/>
              </a:xfrm>
              <a:custGeom>
                <a:avLst/>
                <a:gdLst>
                  <a:gd name="T0" fmla="*/ 47 w 93"/>
                  <a:gd name="T1" fmla="*/ 88 h 88"/>
                  <a:gd name="T2" fmla="*/ 35 w 93"/>
                  <a:gd name="T3" fmla="*/ 86 h 88"/>
                  <a:gd name="T4" fmla="*/ 34 w 93"/>
                  <a:gd name="T5" fmla="*/ 86 h 88"/>
                  <a:gd name="T6" fmla="*/ 6 w 93"/>
                  <a:gd name="T7" fmla="*/ 35 h 88"/>
                  <a:gd name="T8" fmla="*/ 58 w 93"/>
                  <a:gd name="T9" fmla="*/ 7 h 88"/>
                  <a:gd name="T10" fmla="*/ 59 w 93"/>
                  <a:gd name="T11" fmla="*/ 7 h 88"/>
                  <a:gd name="T12" fmla="*/ 86 w 93"/>
                  <a:gd name="T13" fmla="*/ 59 h 88"/>
                  <a:gd name="T14" fmla="*/ 47 w 93"/>
                  <a:gd name="T15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88">
                    <a:moveTo>
                      <a:pt x="47" y="88"/>
                    </a:moveTo>
                    <a:cubicBezTo>
                      <a:pt x="43" y="88"/>
                      <a:pt x="39" y="88"/>
                      <a:pt x="35" y="86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12" y="80"/>
                      <a:pt x="0" y="56"/>
                      <a:pt x="6" y="35"/>
                    </a:cubicBezTo>
                    <a:cubicBezTo>
                      <a:pt x="13" y="13"/>
                      <a:pt x="36" y="0"/>
                      <a:pt x="58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81" y="14"/>
                      <a:pt x="93" y="37"/>
                      <a:pt x="86" y="59"/>
                    </a:cubicBezTo>
                    <a:cubicBezTo>
                      <a:pt x="81" y="77"/>
                      <a:pt x="65" y="88"/>
                      <a:pt x="47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98">
                <a:extLst>
                  <a:ext uri="{FF2B5EF4-FFF2-40B4-BE49-F238E27FC236}">
                    <a16:creationId xmlns:a16="http://schemas.microsoft.com/office/drawing/2014/main" id="{9A738EAD-2CF4-492F-BDDA-5BFB791FD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2498"/>
                <a:ext cx="44" cy="41"/>
              </a:xfrm>
              <a:custGeom>
                <a:avLst/>
                <a:gdLst>
                  <a:gd name="T0" fmla="*/ 79 w 159"/>
                  <a:gd name="T1" fmla="*/ 148 h 148"/>
                  <a:gd name="T2" fmla="*/ 17 w 159"/>
                  <a:gd name="T3" fmla="*/ 109 h 148"/>
                  <a:gd name="T4" fmla="*/ 49 w 159"/>
                  <a:gd name="T5" fmla="*/ 17 h 148"/>
                  <a:gd name="T6" fmla="*/ 50 w 159"/>
                  <a:gd name="T7" fmla="*/ 17 h 148"/>
                  <a:gd name="T8" fmla="*/ 142 w 159"/>
                  <a:gd name="T9" fmla="*/ 49 h 148"/>
                  <a:gd name="T10" fmla="*/ 110 w 159"/>
                  <a:gd name="T11" fmla="*/ 141 h 148"/>
                  <a:gd name="T12" fmla="*/ 108 w 159"/>
                  <a:gd name="T13" fmla="*/ 141 h 148"/>
                  <a:gd name="T14" fmla="*/ 79 w 159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0" y="75"/>
                      <a:pt x="15" y="34"/>
                      <a:pt x="49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85" y="0"/>
                      <a:pt x="126" y="15"/>
                      <a:pt x="142" y="49"/>
                    </a:cubicBezTo>
                    <a:cubicBezTo>
                      <a:pt x="159" y="83"/>
                      <a:pt x="144" y="124"/>
                      <a:pt x="110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99" y="146"/>
                      <a:pt x="89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99">
                <a:extLst>
                  <a:ext uri="{FF2B5EF4-FFF2-40B4-BE49-F238E27FC236}">
                    <a16:creationId xmlns:a16="http://schemas.microsoft.com/office/drawing/2014/main" id="{0CF56255-AADE-4C76-9835-B2379CCC7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495"/>
                <a:ext cx="34" cy="32"/>
              </a:xfrm>
              <a:custGeom>
                <a:avLst/>
                <a:gdLst>
                  <a:gd name="T0" fmla="*/ 61 w 121"/>
                  <a:gd name="T1" fmla="*/ 113 h 113"/>
                  <a:gd name="T2" fmla="*/ 28 w 121"/>
                  <a:gd name="T3" fmla="*/ 102 h 113"/>
                  <a:gd name="T4" fmla="*/ 27 w 121"/>
                  <a:gd name="T5" fmla="*/ 101 h 113"/>
                  <a:gd name="T6" fmla="*/ 18 w 121"/>
                  <a:gd name="T7" fmla="*/ 27 h 113"/>
                  <a:gd name="T8" fmla="*/ 93 w 121"/>
                  <a:gd name="T9" fmla="*/ 18 h 113"/>
                  <a:gd name="T10" fmla="*/ 94 w 121"/>
                  <a:gd name="T11" fmla="*/ 18 h 113"/>
                  <a:gd name="T12" fmla="*/ 103 w 121"/>
                  <a:gd name="T13" fmla="*/ 93 h 113"/>
                  <a:gd name="T14" fmla="*/ 61 w 1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" h="113">
                    <a:moveTo>
                      <a:pt x="61" y="113"/>
                    </a:moveTo>
                    <a:cubicBezTo>
                      <a:pt x="50" y="113"/>
                      <a:pt x="38" y="110"/>
                      <a:pt x="28" y="102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4" y="83"/>
                      <a:pt x="0" y="50"/>
                      <a:pt x="18" y="27"/>
                    </a:cubicBezTo>
                    <a:cubicBezTo>
                      <a:pt x="36" y="4"/>
                      <a:pt x="70" y="0"/>
                      <a:pt x="93" y="18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117" y="36"/>
                      <a:pt x="121" y="70"/>
                      <a:pt x="103" y="93"/>
                    </a:cubicBezTo>
                    <a:cubicBezTo>
                      <a:pt x="92" y="106"/>
                      <a:pt x="77" y="113"/>
                      <a:pt x="61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100">
                <a:extLst>
                  <a:ext uri="{FF2B5EF4-FFF2-40B4-BE49-F238E27FC236}">
                    <a16:creationId xmlns:a16="http://schemas.microsoft.com/office/drawing/2014/main" id="{E158D915-86F4-4F4A-969C-35C9ABEB2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2445"/>
                <a:ext cx="44" cy="42"/>
              </a:xfrm>
              <a:custGeom>
                <a:avLst/>
                <a:gdLst>
                  <a:gd name="T0" fmla="*/ 79 w 159"/>
                  <a:gd name="T1" fmla="*/ 151 h 151"/>
                  <a:gd name="T2" fmla="*/ 30 w 159"/>
                  <a:gd name="T3" fmla="*/ 132 h 151"/>
                  <a:gd name="T4" fmla="*/ 27 w 159"/>
                  <a:gd name="T5" fmla="*/ 31 h 151"/>
                  <a:gd name="T6" fmla="*/ 28 w 159"/>
                  <a:gd name="T7" fmla="*/ 30 h 151"/>
                  <a:gd name="T8" fmla="*/ 129 w 159"/>
                  <a:gd name="T9" fmla="*/ 27 h 151"/>
                  <a:gd name="T10" fmla="*/ 132 w 159"/>
                  <a:gd name="T11" fmla="*/ 127 h 151"/>
                  <a:gd name="T12" fmla="*/ 131 w 159"/>
                  <a:gd name="T13" fmla="*/ 128 h 151"/>
                  <a:gd name="T14" fmla="*/ 79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79" y="151"/>
                    </a:moveTo>
                    <a:cubicBezTo>
                      <a:pt x="62" y="151"/>
                      <a:pt x="44" y="145"/>
                      <a:pt x="30" y="132"/>
                    </a:cubicBezTo>
                    <a:cubicBezTo>
                      <a:pt x="2" y="105"/>
                      <a:pt x="0" y="60"/>
                      <a:pt x="27" y="31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55" y="1"/>
                      <a:pt x="100" y="0"/>
                      <a:pt x="129" y="27"/>
                    </a:cubicBezTo>
                    <a:cubicBezTo>
                      <a:pt x="158" y="54"/>
                      <a:pt x="159" y="99"/>
                      <a:pt x="132" y="127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17" y="143"/>
                      <a:pt x="98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101">
                <a:extLst>
                  <a:ext uri="{FF2B5EF4-FFF2-40B4-BE49-F238E27FC236}">
                    <a16:creationId xmlns:a16="http://schemas.microsoft.com/office/drawing/2014/main" id="{2F658D6D-8DB2-4CF2-8BD3-EB677D5C1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2426"/>
                <a:ext cx="27" cy="25"/>
              </a:xfrm>
              <a:custGeom>
                <a:avLst/>
                <a:gdLst>
                  <a:gd name="T0" fmla="*/ 49 w 96"/>
                  <a:gd name="T1" fmla="*/ 91 h 91"/>
                  <a:gd name="T2" fmla="*/ 23 w 96"/>
                  <a:gd name="T3" fmla="*/ 82 h 91"/>
                  <a:gd name="T4" fmla="*/ 22 w 96"/>
                  <a:gd name="T5" fmla="*/ 81 h 91"/>
                  <a:gd name="T6" fmla="*/ 15 w 96"/>
                  <a:gd name="T7" fmla="*/ 22 h 91"/>
                  <a:gd name="T8" fmla="*/ 74 w 96"/>
                  <a:gd name="T9" fmla="*/ 15 h 91"/>
                  <a:gd name="T10" fmla="*/ 75 w 96"/>
                  <a:gd name="T11" fmla="*/ 15 h 91"/>
                  <a:gd name="T12" fmla="*/ 82 w 96"/>
                  <a:gd name="T13" fmla="*/ 75 h 91"/>
                  <a:gd name="T14" fmla="*/ 49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9" y="91"/>
                    </a:moveTo>
                    <a:cubicBezTo>
                      <a:pt x="40" y="91"/>
                      <a:pt x="30" y="88"/>
                      <a:pt x="23" y="82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4" y="67"/>
                      <a:pt x="0" y="40"/>
                      <a:pt x="15" y="22"/>
                    </a:cubicBezTo>
                    <a:cubicBezTo>
                      <a:pt x="29" y="4"/>
                      <a:pt x="55" y="0"/>
                      <a:pt x="74" y="15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93" y="30"/>
                      <a:pt x="96" y="56"/>
                      <a:pt x="82" y="75"/>
                    </a:cubicBezTo>
                    <a:cubicBezTo>
                      <a:pt x="74" y="85"/>
                      <a:pt x="61" y="91"/>
                      <a:pt x="49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102">
                <a:extLst>
                  <a:ext uri="{FF2B5EF4-FFF2-40B4-BE49-F238E27FC236}">
                    <a16:creationId xmlns:a16="http://schemas.microsoft.com/office/drawing/2014/main" id="{45DA5A48-1381-433A-BEA2-B76A03B32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362"/>
                <a:ext cx="38" cy="37"/>
              </a:xfrm>
              <a:custGeom>
                <a:avLst/>
                <a:gdLst>
                  <a:gd name="T0" fmla="*/ 69 w 139"/>
                  <a:gd name="T1" fmla="*/ 132 h 132"/>
                  <a:gd name="T2" fmla="*/ 26 w 139"/>
                  <a:gd name="T3" fmla="*/ 115 h 132"/>
                  <a:gd name="T4" fmla="*/ 23 w 139"/>
                  <a:gd name="T5" fmla="*/ 27 h 132"/>
                  <a:gd name="T6" fmla="*/ 24 w 139"/>
                  <a:gd name="T7" fmla="*/ 26 h 132"/>
                  <a:gd name="T8" fmla="*/ 112 w 139"/>
                  <a:gd name="T9" fmla="*/ 23 h 132"/>
                  <a:gd name="T10" fmla="*/ 115 w 139"/>
                  <a:gd name="T11" fmla="*/ 111 h 132"/>
                  <a:gd name="T12" fmla="*/ 114 w 139"/>
                  <a:gd name="T13" fmla="*/ 113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53" y="132"/>
                      <a:pt x="38" y="127"/>
                      <a:pt x="26" y="115"/>
                    </a:cubicBezTo>
                    <a:cubicBezTo>
                      <a:pt x="1" y="92"/>
                      <a:pt x="0" y="52"/>
                      <a:pt x="23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48" y="1"/>
                      <a:pt x="87" y="0"/>
                      <a:pt x="112" y="23"/>
                    </a:cubicBezTo>
                    <a:cubicBezTo>
                      <a:pt x="137" y="47"/>
                      <a:pt x="139" y="86"/>
                      <a:pt x="115" y="111"/>
                    </a:cubicBezTo>
                    <a:cubicBezTo>
                      <a:pt x="114" y="113"/>
                      <a:pt x="114" y="113"/>
                      <a:pt x="114" y="113"/>
                    </a:cubicBezTo>
                    <a:cubicBezTo>
                      <a:pt x="102" y="126"/>
                      <a:pt x="85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103">
                <a:extLst>
                  <a:ext uri="{FF2B5EF4-FFF2-40B4-BE49-F238E27FC236}">
                    <a16:creationId xmlns:a16="http://schemas.microsoft.com/office/drawing/2014/main" id="{D93A1D96-F9D6-4677-B9E5-5CF8A7B19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343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41 w 178"/>
                  <a:gd name="T3" fmla="*/ 151 h 168"/>
                  <a:gd name="T4" fmla="*/ 40 w 178"/>
                  <a:gd name="T5" fmla="*/ 150 h 168"/>
                  <a:gd name="T6" fmla="*/ 26 w 178"/>
                  <a:gd name="T7" fmla="*/ 40 h 168"/>
                  <a:gd name="T8" fmla="*/ 136 w 178"/>
                  <a:gd name="T9" fmla="*/ 26 h 168"/>
                  <a:gd name="T10" fmla="*/ 138 w 178"/>
                  <a:gd name="T11" fmla="*/ 27 h 168"/>
                  <a:gd name="T12" fmla="*/ 152 w 178"/>
                  <a:gd name="T13" fmla="*/ 138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73" y="168"/>
                      <a:pt x="56" y="162"/>
                      <a:pt x="41" y="151"/>
                    </a:cubicBezTo>
                    <a:cubicBezTo>
                      <a:pt x="40" y="150"/>
                      <a:pt x="40" y="150"/>
                      <a:pt x="40" y="150"/>
                    </a:cubicBezTo>
                    <a:cubicBezTo>
                      <a:pt x="6" y="123"/>
                      <a:pt x="0" y="74"/>
                      <a:pt x="26" y="40"/>
                    </a:cubicBezTo>
                    <a:cubicBezTo>
                      <a:pt x="53" y="6"/>
                      <a:pt x="102" y="0"/>
                      <a:pt x="136" y="26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72" y="54"/>
                      <a:pt x="178" y="103"/>
                      <a:pt x="152" y="138"/>
                    </a:cubicBezTo>
                    <a:cubicBezTo>
                      <a:pt x="136" y="157"/>
                      <a:pt x="113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104">
                <a:extLst>
                  <a:ext uri="{FF2B5EF4-FFF2-40B4-BE49-F238E27FC236}">
                    <a16:creationId xmlns:a16="http://schemas.microsoft.com/office/drawing/2014/main" id="{EC73F1D1-DC85-4EF2-A84D-DC227667F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7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1 w 161"/>
                  <a:gd name="T3" fmla="*/ 134 h 153"/>
                  <a:gd name="T4" fmla="*/ 28 w 161"/>
                  <a:gd name="T5" fmla="*/ 32 h 153"/>
                  <a:gd name="T6" fmla="*/ 29 w 161"/>
                  <a:gd name="T7" fmla="*/ 31 h 153"/>
                  <a:gd name="T8" fmla="*/ 130 w 161"/>
                  <a:gd name="T9" fmla="*/ 28 h 153"/>
                  <a:gd name="T10" fmla="*/ 133 w 161"/>
                  <a:gd name="T11" fmla="*/ 129 h 153"/>
                  <a:gd name="T12" fmla="*/ 132 w 161"/>
                  <a:gd name="T13" fmla="*/ 130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2" y="153"/>
                      <a:pt x="45" y="147"/>
                      <a:pt x="31" y="134"/>
                    </a:cubicBezTo>
                    <a:cubicBezTo>
                      <a:pt x="2" y="106"/>
                      <a:pt x="0" y="61"/>
                      <a:pt x="28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56" y="2"/>
                      <a:pt x="101" y="0"/>
                      <a:pt x="130" y="28"/>
                    </a:cubicBezTo>
                    <a:cubicBezTo>
                      <a:pt x="159" y="55"/>
                      <a:pt x="161" y="100"/>
                      <a:pt x="133" y="129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18" y="145"/>
                      <a:pt x="99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105">
                <a:extLst>
                  <a:ext uri="{FF2B5EF4-FFF2-40B4-BE49-F238E27FC236}">
                    <a16:creationId xmlns:a16="http://schemas.microsoft.com/office/drawing/2014/main" id="{F3B6EC27-62B9-4175-A837-F01E09892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253"/>
                <a:ext cx="38" cy="35"/>
              </a:xfrm>
              <a:custGeom>
                <a:avLst/>
                <a:gdLst>
                  <a:gd name="T0" fmla="*/ 68 w 135"/>
                  <a:gd name="T1" fmla="*/ 127 h 127"/>
                  <a:gd name="T2" fmla="*/ 17 w 135"/>
                  <a:gd name="T3" fmla="*/ 99 h 127"/>
                  <a:gd name="T4" fmla="*/ 16 w 135"/>
                  <a:gd name="T5" fmla="*/ 97 h 127"/>
                  <a:gd name="T6" fmla="*/ 37 w 135"/>
                  <a:gd name="T7" fmla="*/ 17 h 127"/>
                  <a:gd name="T8" fmla="*/ 117 w 135"/>
                  <a:gd name="T9" fmla="*/ 37 h 127"/>
                  <a:gd name="T10" fmla="*/ 118 w 135"/>
                  <a:gd name="T11" fmla="*/ 38 h 127"/>
                  <a:gd name="T12" fmla="*/ 98 w 135"/>
                  <a:gd name="T13" fmla="*/ 119 h 127"/>
                  <a:gd name="T14" fmla="*/ 68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8" y="127"/>
                    </a:moveTo>
                    <a:cubicBezTo>
                      <a:pt x="47" y="127"/>
                      <a:pt x="28" y="117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0" y="70"/>
                      <a:pt x="9" y="33"/>
                      <a:pt x="37" y="17"/>
                    </a:cubicBezTo>
                    <a:cubicBezTo>
                      <a:pt x="65" y="0"/>
                      <a:pt x="101" y="9"/>
                      <a:pt x="117" y="37"/>
                    </a:cubicBezTo>
                    <a:cubicBezTo>
                      <a:pt x="118" y="38"/>
                      <a:pt x="118" y="38"/>
                      <a:pt x="118" y="38"/>
                    </a:cubicBezTo>
                    <a:cubicBezTo>
                      <a:pt x="135" y="66"/>
                      <a:pt x="126" y="102"/>
                      <a:pt x="98" y="119"/>
                    </a:cubicBezTo>
                    <a:cubicBezTo>
                      <a:pt x="88" y="125"/>
                      <a:pt x="78" y="127"/>
                      <a:pt x="68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106">
                <a:extLst>
                  <a:ext uri="{FF2B5EF4-FFF2-40B4-BE49-F238E27FC236}">
                    <a16:creationId xmlns:a16="http://schemas.microsoft.com/office/drawing/2014/main" id="{8AFC5D69-CD11-469C-8922-838ECB699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183"/>
                <a:ext cx="30" cy="28"/>
              </a:xfrm>
              <a:custGeom>
                <a:avLst/>
                <a:gdLst>
                  <a:gd name="T0" fmla="*/ 55 w 111"/>
                  <a:gd name="T1" fmla="*/ 104 h 104"/>
                  <a:gd name="T2" fmla="*/ 37 w 111"/>
                  <a:gd name="T3" fmla="*/ 101 h 104"/>
                  <a:gd name="T4" fmla="*/ 10 w 111"/>
                  <a:gd name="T5" fmla="*/ 38 h 104"/>
                  <a:gd name="T6" fmla="*/ 10 w 111"/>
                  <a:gd name="T7" fmla="*/ 36 h 104"/>
                  <a:gd name="T8" fmla="*/ 74 w 111"/>
                  <a:gd name="T9" fmla="*/ 10 h 104"/>
                  <a:gd name="T10" fmla="*/ 101 w 111"/>
                  <a:gd name="T11" fmla="*/ 73 h 104"/>
                  <a:gd name="T12" fmla="*/ 100 w 111"/>
                  <a:gd name="T13" fmla="*/ 7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9" y="104"/>
                      <a:pt x="43" y="103"/>
                      <a:pt x="37" y="101"/>
                    </a:cubicBezTo>
                    <a:cubicBezTo>
                      <a:pt x="12" y="91"/>
                      <a:pt x="0" y="62"/>
                      <a:pt x="10" y="38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20" y="12"/>
                      <a:pt x="49" y="0"/>
                      <a:pt x="74" y="10"/>
                    </a:cubicBezTo>
                    <a:cubicBezTo>
                      <a:pt x="99" y="20"/>
                      <a:pt x="111" y="48"/>
                      <a:pt x="101" y="73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93" y="93"/>
                      <a:pt x="74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107">
                <a:extLst>
                  <a:ext uri="{FF2B5EF4-FFF2-40B4-BE49-F238E27FC236}">
                    <a16:creationId xmlns:a16="http://schemas.microsoft.com/office/drawing/2014/main" id="{B7431C13-F3F5-4E54-A198-E8BD19D1C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2155"/>
                <a:ext cx="30" cy="29"/>
              </a:xfrm>
              <a:custGeom>
                <a:avLst/>
                <a:gdLst>
                  <a:gd name="T0" fmla="*/ 54 w 108"/>
                  <a:gd name="T1" fmla="*/ 103 h 103"/>
                  <a:gd name="T2" fmla="*/ 14 w 108"/>
                  <a:gd name="T3" fmla="*/ 80 h 103"/>
                  <a:gd name="T4" fmla="*/ 13 w 108"/>
                  <a:gd name="T5" fmla="*/ 79 h 103"/>
                  <a:gd name="T6" fmla="*/ 29 w 108"/>
                  <a:gd name="T7" fmla="*/ 14 h 103"/>
                  <a:gd name="T8" fmla="*/ 94 w 108"/>
                  <a:gd name="T9" fmla="*/ 30 h 103"/>
                  <a:gd name="T10" fmla="*/ 95 w 108"/>
                  <a:gd name="T11" fmla="*/ 31 h 103"/>
                  <a:gd name="T12" fmla="*/ 79 w 108"/>
                  <a:gd name="T13" fmla="*/ 96 h 103"/>
                  <a:gd name="T14" fmla="*/ 54 w 108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3">
                    <a:moveTo>
                      <a:pt x="54" y="103"/>
                    </a:moveTo>
                    <a:cubicBezTo>
                      <a:pt x="38" y="103"/>
                      <a:pt x="23" y="94"/>
                      <a:pt x="14" y="80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0" y="56"/>
                      <a:pt x="7" y="27"/>
                      <a:pt x="29" y="14"/>
                    </a:cubicBezTo>
                    <a:cubicBezTo>
                      <a:pt x="52" y="0"/>
                      <a:pt x="81" y="8"/>
                      <a:pt x="94" y="30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108" y="53"/>
                      <a:pt x="101" y="82"/>
                      <a:pt x="79" y="96"/>
                    </a:cubicBezTo>
                    <a:cubicBezTo>
                      <a:pt x="71" y="100"/>
                      <a:pt x="63" y="103"/>
                      <a:pt x="54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108">
                <a:extLst>
                  <a:ext uri="{FF2B5EF4-FFF2-40B4-BE49-F238E27FC236}">
                    <a16:creationId xmlns:a16="http://schemas.microsoft.com/office/drawing/2014/main" id="{086066CE-5F1D-42E2-B5AC-CD2F3F1FB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067"/>
                <a:ext cx="44" cy="41"/>
              </a:xfrm>
              <a:custGeom>
                <a:avLst/>
                <a:gdLst>
                  <a:gd name="T0" fmla="*/ 79 w 158"/>
                  <a:gd name="T1" fmla="*/ 149 h 149"/>
                  <a:gd name="T2" fmla="*/ 53 w 158"/>
                  <a:gd name="T3" fmla="*/ 144 h 149"/>
                  <a:gd name="T4" fmla="*/ 14 w 158"/>
                  <a:gd name="T5" fmla="*/ 54 h 149"/>
                  <a:gd name="T6" fmla="*/ 15 w 158"/>
                  <a:gd name="T7" fmla="*/ 52 h 149"/>
                  <a:gd name="T8" fmla="*/ 105 w 158"/>
                  <a:gd name="T9" fmla="*/ 14 h 149"/>
                  <a:gd name="T10" fmla="*/ 144 w 158"/>
                  <a:gd name="T11" fmla="*/ 104 h 149"/>
                  <a:gd name="T12" fmla="*/ 143 w 158"/>
                  <a:gd name="T13" fmla="*/ 106 h 149"/>
                  <a:gd name="T14" fmla="*/ 79 w 158"/>
                  <a:gd name="T1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49">
                    <a:moveTo>
                      <a:pt x="79" y="149"/>
                    </a:moveTo>
                    <a:cubicBezTo>
                      <a:pt x="70" y="149"/>
                      <a:pt x="61" y="148"/>
                      <a:pt x="53" y="144"/>
                    </a:cubicBezTo>
                    <a:cubicBezTo>
                      <a:pt x="17" y="130"/>
                      <a:pt x="0" y="89"/>
                      <a:pt x="14" y="54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29" y="17"/>
                      <a:pt x="70" y="0"/>
                      <a:pt x="105" y="14"/>
                    </a:cubicBezTo>
                    <a:cubicBezTo>
                      <a:pt x="141" y="28"/>
                      <a:pt x="158" y="69"/>
                      <a:pt x="144" y="104"/>
                    </a:cubicBezTo>
                    <a:cubicBezTo>
                      <a:pt x="143" y="106"/>
                      <a:pt x="143" y="106"/>
                      <a:pt x="143" y="106"/>
                    </a:cubicBezTo>
                    <a:cubicBezTo>
                      <a:pt x="132" y="133"/>
                      <a:pt x="106" y="149"/>
                      <a:pt x="79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109">
                <a:extLst>
                  <a:ext uri="{FF2B5EF4-FFF2-40B4-BE49-F238E27FC236}">
                    <a16:creationId xmlns:a16="http://schemas.microsoft.com/office/drawing/2014/main" id="{B0B1DDDB-2A8D-449F-BC69-CC76806D1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2042"/>
                <a:ext cx="46" cy="45"/>
              </a:xfrm>
              <a:custGeom>
                <a:avLst/>
                <a:gdLst>
                  <a:gd name="T0" fmla="*/ 84 w 168"/>
                  <a:gd name="T1" fmla="*/ 162 h 162"/>
                  <a:gd name="T2" fmla="*/ 8 w 168"/>
                  <a:gd name="T3" fmla="*/ 98 h 162"/>
                  <a:gd name="T4" fmla="*/ 8 w 168"/>
                  <a:gd name="T5" fmla="*/ 96 h 162"/>
                  <a:gd name="T6" fmla="*/ 71 w 168"/>
                  <a:gd name="T7" fmla="*/ 7 h 162"/>
                  <a:gd name="T8" fmla="*/ 160 w 168"/>
                  <a:gd name="T9" fmla="*/ 70 h 162"/>
                  <a:gd name="T10" fmla="*/ 160 w 168"/>
                  <a:gd name="T11" fmla="*/ 72 h 162"/>
                  <a:gd name="T12" fmla="*/ 97 w 168"/>
                  <a:gd name="T13" fmla="*/ 161 h 162"/>
                  <a:gd name="T14" fmla="*/ 84 w 168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2">
                    <a:moveTo>
                      <a:pt x="84" y="162"/>
                    </a:moveTo>
                    <a:cubicBezTo>
                      <a:pt x="47" y="162"/>
                      <a:pt x="14" y="136"/>
                      <a:pt x="8" y="98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0" y="54"/>
                      <a:pt x="29" y="14"/>
                      <a:pt x="71" y="7"/>
                    </a:cubicBezTo>
                    <a:cubicBezTo>
                      <a:pt x="113" y="0"/>
                      <a:pt x="153" y="28"/>
                      <a:pt x="160" y="70"/>
                    </a:cubicBezTo>
                    <a:cubicBezTo>
                      <a:pt x="160" y="72"/>
                      <a:pt x="160" y="72"/>
                      <a:pt x="160" y="72"/>
                    </a:cubicBezTo>
                    <a:cubicBezTo>
                      <a:pt x="168" y="114"/>
                      <a:pt x="139" y="154"/>
                      <a:pt x="97" y="161"/>
                    </a:cubicBezTo>
                    <a:cubicBezTo>
                      <a:pt x="93" y="162"/>
                      <a:pt x="8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110">
                <a:extLst>
                  <a:ext uri="{FF2B5EF4-FFF2-40B4-BE49-F238E27FC236}">
                    <a16:creationId xmlns:a16="http://schemas.microsoft.com/office/drawing/2014/main" id="{44606488-A062-4143-B609-BBBBA8FE8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963"/>
                <a:ext cx="33" cy="32"/>
              </a:xfrm>
              <a:custGeom>
                <a:avLst/>
                <a:gdLst>
                  <a:gd name="T0" fmla="*/ 59 w 118"/>
                  <a:gd name="T1" fmla="*/ 113 h 113"/>
                  <a:gd name="T2" fmla="*/ 39 w 118"/>
                  <a:gd name="T3" fmla="*/ 109 h 113"/>
                  <a:gd name="T4" fmla="*/ 10 w 118"/>
                  <a:gd name="T5" fmla="*/ 41 h 113"/>
                  <a:gd name="T6" fmla="*/ 11 w 118"/>
                  <a:gd name="T7" fmla="*/ 40 h 113"/>
                  <a:gd name="T8" fmla="*/ 79 w 118"/>
                  <a:gd name="T9" fmla="*/ 11 h 113"/>
                  <a:gd name="T10" fmla="*/ 107 w 118"/>
                  <a:gd name="T11" fmla="*/ 79 h 113"/>
                  <a:gd name="T12" fmla="*/ 107 w 118"/>
                  <a:gd name="T13" fmla="*/ 80 h 113"/>
                  <a:gd name="T14" fmla="*/ 59 w 118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3">
                    <a:moveTo>
                      <a:pt x="59" y="113"/>
                    </a:moveTo>
                    <a:cubicBezTo>
                      <a:pt x="52" y="113"/>
                      <a:pt x="46" y="112"/>
                      <a:pt x="39" y="109"/>
                    </a:cubicBezTo>
                    <a:cubicBezTo>
                      <a:pt x="12" y="98"/>
                      <a:pt x="0" y="68"/>
                      <a:pt x="10" y="41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22" y="13"/>
                      <a:pt x="52" y="0"/>
                      <a:pt x="79" y="11"/>
                    </a:cubicBezTo>
                    <a:cubicBezTo>
                      <a:pt x="105" y="22"/>
                      <a:pt x="118" y="52"/>
                      <a:pt x="107" y="79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99" y="100"/>
                      <a:pt x="79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111">
                <a:extLst>
                  <a:ext uri="{FF2B5EF4-FFF2-40B4-BE49-F238E27FC236}">
                    <a16:creationId xmlns:a16="http://schemas.microsoft.com/office/drawing/2014/main" id="{0A45D25E-D07C-4869-A691-FA662439D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1935"/>
                <a:ext cx="27" cy="27"/>
              </a:xfrm>
              <a:custGeom>
                <a:avLst/>
                <a:gdLst>
                  <a:gd name="T0" fmla="*/ 50 w 100"/>
                  <a:gd name="T1" fmla="*/ 97 h 97"/>
                  <a:gd name="T2" fmla="*/ 5 w 100"/>
                  <a:gd name="T3" fmla="*/ 59 h 97"/>
                  <a:gd name="T4" fmla="*/ 5 w 100"/>
                  <a:gd name="T5" fmla="*/ 58 h 97"/>
                  <a:gd name="T6" fmla="*/ 42 w 100"/>
                  <a:gd name="T7" fmla="*/ 5 h 97"/>
                  <a:gd name="T8" fmla="*/ 96 w 100"/>
                  <a:gd name="T9" fmla="*/ 42 h 97"/>
                  <a:gd name="T10" fmla="*/ 96 w 100"/>
                  <a:gd name="T11" fmla="*/ 43 h 97"/>
                  <a:gd name="T12" fmla="*/ 58 w 100"/>
                  <a:gd name="T13" fmla="*/ 97 h 97"/>
                  <a:gd name="T14" fmla="*/ 50 w 100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7">
                    <a:moveTo>
                      <a:pt x="50" y="97"/>
                    </a:moveTo>
                    <a:cubicBezTo>
                      <a:pt x="28" y="97"/>
                      <a:pt x="9" y="82"/>
                      <a:pt x="5" y="59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0" y="33"/>
                      <a:pt x="17" y="9"/>
                      <a:pt x="42" y="5"/>
                    </a:cubicBezTo>
                    <a:cubicBezTo>
                      <a:pt x="68" y="0"/>
                      <a:pt x="92" y="17"/>
                      <a:pt x="96" y="42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0" y="69"/>
                      <a:pt x="83" y="92"/>
                      <a:pt x="58" y="97"/>
                    </a:cubicBezTo>
                    <a:cubicBezTo>
                      <a:pt x="56" y="97"/>
                      <a:pt x="53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112">
                <a:extLst>
                  <a:ext uri="{FF2B5EF4-FFF2-40B4-BE49-F238E27FC236}">
                    <a16:creationId xmlns:a16="http://schemas.microsoft.com/office/drawing/2014/main" id="{451F2054-C20C-49AB-B72C-6C89660E9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846"/>
                <a:ext cx="33" cy="33"/>
              </a:xfrm>
              <a:custGeom>
                <a:avLst/>
                <a:gdLst>
                  <a:gd name="T0" fmla="*/ 60 w 120"/>
                  <a:gd name="T1" fmla="*/ 120 h 120"/>
                  <a:gd name="T2" fmla="*/ 59 w 120"/>
                  <a:gd name="T3" fmla="*/ 120 h 120"/>
                  <a:gd name="T4" fmla="*/ 0 w 120"/>
                  <a:gd name="T5" fmla="*/ 60 h 120"/>
                  <a:gd name="T6" fmla="*/ 0 w 120"/>
                  <a:gd name="T7" fmla="*/ 58 h 120"/>
                  <a:gd name="T8" fmla="*/ 60 w 120"/>
                  <a:gd name="T9" fmla="*/ 0 h 120"/>
                  <a:gd name="T10" fmla="*/ 61 w 120"/>
                  <a:gd name="T11" fmla="*/ 0 h 120"/>
                  <a:gd name="T12" fmla="*/ 119 w 120"/>
                  <a:gd name="T13" fmla="*/ 60 h 120"/>
                  <a:gd name="T14" fmla="*/ 119 w 120"/>
                  <a:gd name="T15" fmla="*/ 62 h 120"/>
                  <a:gd name="T16" fmla="*/ 60 w 120"/>
                  <a:gd name="T17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" h="120">
                    <a:moveTo>
                      <a:pt x="60" y="120"/>
                    </a:moveTo>
                    <a:cubicBezTo>
                      <a:pt x="59" y="120"/>
                      <a:pt x="59" y="120"/>
                      <a:pt x="59" y="120"/>
                    </a:cubicBezTo>
                    <a:cubicBezTo>
                      <a:pt x="26" y="119"/>
                      <a:pt x="0" y="92"/>
                      <a:pt x="0" y="6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26"/>
                      <a:pt x="27" y="0"/>
                      <a:pt x="60" y="0"/>
                    </a:cubicBezTo>
                    <a:cubicBezTo>
                      <a:pt x="60" y="0"/>
                      <a:pt x="60" y="0"/>
                      <a:pt x="61" y="0"/>
                    </a:cubicBezTo>
                    <a:cubicBezTo>
                      <a:pt x="93" y="0"/>
                      <a:pt x="120" y="27"/>
                      <a:pt x="119" y="60"/>
                    </a:cubicBezTo>
                    <a:cubicBezTo>
                      <a:pt x="119" y="62"/>
                      <a:pt x="119" y="62"/>
                      <a:pt x="119" y="62"/>
                    </a:cubicBezTo>
                    <a:cubicBezTo>
                      <a:pt x="118" y="94"/>
                      <a:pt x="92" y="120"/>
                      <a:pt x="60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113">
                <a:extLst>
                  <a:ext uri="{FF2B5EF4-FFF2-40B4-BE49-F238E27FC236}">
                    <a16:creationId xmlns:a16="http://schemas.microsoft.com/office/drawing/2014/main" id="{43EFC790-CB02-47FD-9C1B-960C903BF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810"/>
                <a:ext cx="46" cy="45"/>
              </a:xfrm>
              <a:custGeom>
                <a:avLst/>
                <a:gdLst>
                  <a:gd name="T0" fmla="*/ 83 w 166"/>
                  <a:gd name="T1" fmla="*/ 161 h 161"/>
                  <a:gd name="T2" fmla="*/ 7 w 166"/>
                  <a:gd name="T3" fmla="*/ 97 h 161"/>
                  <a:gd name="T4" fmla="*/ 7 w 166"/>
                  <a:gd name="T5" fmla="*/ 95 h 161"/>
                  <a:gd name="T6" fmla="*/ 70 w 166"/>
                  <a:gd name="T7" fmla="*/ 7 h 161"/>
                  <a:gd name="T8" fmla="*/ 158 w 166"/>
                  <a:gd name="T9" fmla="*/ 70 h 161"/>
                  <a:gd name="T10" fmla="*/ 159 w 166"/>
                  <a:gd name="T11" fmla="*/ 72 h 161"/>
                  <a:gd name="T12" fmla="*/ 96 w 166"/>
                  <a:gd name="T13" fmla="*/ 160 h 161"/>
                  <a:gd name="T14" fmla="*/ 83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3" y="161"/>
                    </a:moveTo>
                    <a:cubicBezTo>
                      <a:pt x="46" y="161"/>
                      <a:pt x="13" y="135"/>
                      <a:pt x="7" y="97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0" y="54"/>
                      <a:pt x="28" y="14"/>
                      <a:pt x="70" y="7"/>
                    </a:cubicBezTo>
                    <a:cubicBezTo>
                      <a:pt x="112" y="0"/>
                      <a:pt x="151" y="28"/>
                      <a:pt x="158" y="70"/>
                    </a:cubicBezTo>
                    <a:cubicBezTo>
                      <a:pt x="159" y="72"/>
                      <a:pt x="159" y="72"/>
                      <a:pt x="159" y="72"/>
                    </a:cubicBezTo>
                    <a:cubicBezTo>
                      <a:pt x="166" y="113"/>
                      <a:pt x="138" y="153"/>
                      <a:pt x="96" y="160"/>
                    </a:cubicBezTo>
                    <a:cubicBezTo>
                      <a:pt x="91" y="161"/>
                      <a:pt x="87" y="161"/>
                      <a:pt x="83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114">
                <a:extLst>
                  <a:ext uri="{FF2B5EF4-FFF2-40B4-BE49-F238E27FC236}">
                    <a16:creationId xmlns:a16="http://schemas.microsoft.com/office/drawing/2014/main" id="{99FD7116-CD5E-438F-A145-44D0D5C03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1722"/>
                <a:ext cx="46" cy="45"/>
              </a:xfrm>
              <a:custGeom>
                <a:avLst/>
                <a:gdLst>
                  <a:gd name="T0" fmla="*/ 81 w 163"/>
                  <a:gd name="T1" fmla="*/ 164 h 164"/>
                  <a:gd name="T2" fmla="*/ 80 w 163"/>
                  <a:gd name="T3" fmla="*/ 164 h 164"/>
                  <a:gd name="T4" fmla="*/ 1 w 163"/>
                  <a:gd name="T5" fmla="*/ 82 h 164"/>
                  <a:gd name="T6" fmla="*/ 1 w 163"/>
                  <a:gd name="T7" fmla="*/ 80 h 164"/>
                  <a:gd name="T8" fmla="*/ 83 w 163"/>
                  <a:gd name="T9" fmla="*/ 1 h 164"/>
                  <a:gd name="T10" fmla="*/ 162 w 163"/>
                  <a:gd name="T11" fmla="*/ 83 h 164"/>
                  <a:gd name="T12" fmla="*/ 162 w 163"/>
                  <a:gd name="T13" fmla="*/ 85 h 164"/>
                  <a:gd name="T14" fmla="*/ 81 w 163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64">
                    <a:moveTo>
                      <a:pt x="81" y="164"/>
                    </a:moveTo>
                    <a:cubicBezTo>
                      <a:pt x="81" y="164"/>
                      <a:pt x="81" y="164"/>
                      <a:pt x="80" y="164"/>
                    </a:cubicBezTo>
                    <a:cubicBezTo>
                      <a:pt x="35" y="163"/>
                      <a:pt x="0" y="127"/>
                      <a:pt x="1" y="82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36"/>
                      <a:pt x="38" y="0"/>
                      <a:pt x="83" y="1"/>
                    </a:cubicBezTo>
                    <a:cubicBezTo>
                      <a:pt x="127" y="2"/>
                      <a:pt x="163" y="38"/>
                      <a:pt x="162" y="83"/>
                    </a:cubicBezTo>
                    <a:cubicBezTo>
                      <a:pt x="162" y="85"/>
                      <a:pt x="162" y="85"/>
                      <a:pt x="162" y="85"/>
                    </a:cubicBezTo>
                    <a:cubicBezTo>
                      <a:pt x="161" y="129"/>
                      <a:pt x="125" y="164"/>
                      <a:pt x="81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115">
                <a:extLst>
                  <a:ext uri="{FF2B5EF4-FFF2-40B4-BE49-F238E27FC236}">
                    <a16:creationId xmlns:a16="http://schemas.microsoft.com/office/drawing/2014/main" id="{9FD0B8A2-1677-4842-81C9-62E3C5DC6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705"/>
                <a:ext cx="26" cy="25"/>
              </a:xfrm>
              <a:custGeom>
                <a:avLst/>
                <a:gdLst>
                  <a:gd name="T0" fmla="*/ 47 w 94"/>
                  <a:gd name="T1" fmla="*/ 91 h 91"/>
                  <a:gd name="T2" fmla="*/ 38 w 94"/>
                  <a:gd name="T3" fmla="*/ 90 h 91"/>
                  <a:gd name="T4" fmla="*/ 4 w 94"/>
                  <a:gd name="T5" fmla="*/ 39 h 91"/>
                  <a:gd name="T6" fmla="*/ 5 w 94"/>
                  <a:gd name="T7" fmla="*/ 38 h 91"/>
                  <a:gd name="T8" fmla="*/ 56 w 94"/>
                  <a:gd name="T9" fmla="*/ 4 h 91"/>
                  <a:gd name="T10" fmla="*/ 89 w 94"/>
                  <a:gd name="T11" fmla="*/ 55 h 91"/>
                  <a:gd name="T12" fmla="*/ 89 w 94"/>
                  <a:gd name="T13" fmla="*/ 56 h 91"/>
                  <a:gd name="T14" fmla="*/ 47 w 94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91">
                    <a:moveTo>
                      <a:pt x="47" y="91"/>
                    </a:moveTo>
                    <a:cubicBezTo>
                      <a:pt x="44" y="91"/>
                      <a:pt x="41" y="91"/>
                      <a:pt x="38" y="90"/>
                    </a:cubicBezTo>
                    <a:cubicBezTo>
                      <a:pt x="15" y="85"/>
                      <a:pt x="0" y="62"/>
                      <a:pt x="4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9" y="15"/>
                      <a:pt x="32" y="0"/>
                      <a:pt x="56" y="4"/>
                    </a:cubicBezTo>
                    <a:cubicBezTo>
                      <a:pt x="79" y="9"/>
                      <a:pt x="94" y="32"/>
                      <a:pt x="89" y="55"/>
                    </a:cubicBezTo>
                    <a:cubicBezTo>
                      <a:pt x="89" y="56"/>
                      <a:pt x="89" y="56"/>
                      <a:pt x="89" y="56"/>
                    </a:cubicBezTo>
                    <a:cubicBezTo>
                      <a:pt x="85" y="77"/>
                      <a:pt x="67" y="91"/>
                      <a:pt x="47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116">
                <a:extLst>
                  <a:ext uri="{FF2B5EF4-FFF2-40B4-BE49-F238E27FC236}">
                    <a16:creationId xmlns:a16="http://schemas.microsoft.com/office/drawing/2014/main" id="{5A064900-5227-4979-BE96-16DFC4EA2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617"/>
                <a:ext cx="27" cy="25"/>
              </a:xfrm>
              <a:custGeom>
                <a:avLst/>
                <a:gdLst>
                  <a:gd name="T0" fmla="*/ 49 w 97"/>
                  <a:gd name="T1" fmla="*/ 92 h 92"/>
                  <a:gd name="T2" fmla="*/ 9 w 97"/>
                  <a:gd name="T3" fmla="*/ 64 h 92"/>
                  <a:gd name="T4" fmla="*/ 9 w 97"/>
                  <a:gd name="T5" fmla="*/ 63 h 92"/>
                  <a:gd name="T6" fmla="*/ 34 w 97"/>
                  <a:gd name="T7" fmla="*/ 8 h 92"/>
                  <a:gd name="T8" fmla="*/ 88 w 97"/>
                  <a:gd name="T9" fmla="*/ 33 h 92"/>
                  <a:gd name="T10" fmla="*/ 89 w 97"/>
                  <a:gd name="T11" fmla="*/ 34 h 92"/>
                  <a:gd name="T12" fmla="*/ 64 w 97"/>
                  <a:gd name="T13" fmla="*/ 89 h 92"/>
                  <a:gd name="T14" fmla="*/ 49 w 97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2">
                    <a:moveTo>
                      <a:pt x="49" y="92"/>
                    </a:moveTo>
                    <a:cubicBezTo>
                      <a:pt x="32" y="92"/>
                      <a:pt x="15" y="81"/>
                      <a:pt x="9" y="64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0" y="41"/>
                      <a:pt x="12" y="17"/>
                      <a:pt x="34" y="8"/>
                    </a:cubicBezTo>
                    <a:cubicBezTo>
                      <a:pt x="56" y="0"/>
                      <a:pt x="80" y="11"/>
                      <a:pt x="88" y="33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97" y="56"/>
                      <a:pt x="86" y="81"/>
                      <a:pt x="64" y="89"/>
                    </a:cubicBezTo>
                    <a:cubicBezTo>
                      <a:pt x="59" y="91"/>
                      <a:pt x="54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117">
                <a:extLst>
                  <a:ext uri="{FF2B5EF4-FFF2-40B4-BE49-F238E27FC236}">
                    <a16:creationId xmlns:a16="http://schemas.microsoft.com/office/drawing/2014/main" id="{B4A84FCF-670C-4337-8452-4DD7A3AD8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1590"/>
                <a:ext cx="25" cy="24"/>
              </a:xfrm>
              <a:custGeom>
                <a:avLst/>
                <a:gdLst>
                  <a:gd name="T0" fmla="*/ 45 w 91"/>
                  <a:gd name="T1" fmla="*/ 89 h 89"/>
                  <a:gd name="T2" fmla="*/ 37 w 91"/>
                  <a:gd name="T3" fmla="*/ 88 h 89"/>
                  <a:gd name="T4" fmla="*/ 4 w 91"/>
                  <a:gd name="T5" fmla="*/ 39 h 89"/>
                  <a:gd name="T6" fmla="*/ 4 w 91"/>
                  <a:gd name="T7" fmla="*/ 38 h 89"/>
                  <a:gd name="T8" fmla="*/ 54 w 91"/>
                  <a:gd name="T9" fmla="*/ 5 h 89"/>
                  <a:gd name="T10" fmla="*/ 87 w 91"/>
                  <a:gd name="T11" fmla="*/ 54 h 89"/>
                  <a:gd name="T12" fmla="*/ 87 w 91"/>
                  <a:gd name="T13" fmla="*/ 55 h 89"/>
                  <a:gd name="T14" fmla="*/ 45 w 91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9">
                    <a:moveTo>
                      <a:pt x="45" y="89"/>
                    </a:moveTo>
                    <a:cubicBezTo>
                      <a:pt x="43" y="89"/>
                      <a:pt x="40" y="89"/>
                      <a:pt x="37" y="88"/>
                    </a:cubicBezTo>
                    <a:cubicBezTo>
                      <a:pt x="14" y="83"/>
                      <a:pt x="0" y="61"/>
                      <a:pt x="4" y="39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9" y="15"/>
                      <a:pt x="31" y="0"/>
                      <a:pt x="54" y="5"/>
                    </a:cubicBezTo>
                    <a:cubicBezTo>
                      <a:pt x="77" y="9"/>
                      <a:pt x="91" y="32"/>
                      <a:pt x="87" y="54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3" y="75"/>
                      <a:pt x="65" y="89"/>
                      <a:pt x="45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118">
                <a:extLst>
                  <a:ext uri="{FF2B5EF4-FFF2-40B4-BE49-F238E27FC236}">
                    <a16:creationId xmlns:a16="http://schemas.microsoft.com/office/drawing/2014/main" id="{186EE7D8-A219-476C-872E-84EB0ABED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1505"/>
                <a:ext cx="30" cy="29"/>
              </a:xfrm>
              <a:custGeom>
                <a:avLst/>
                <a:gdLst>
                  <a:gd name="T0" fmla="*/ 55 w 111"/>
                  <a:gd name="T1" fmla="*/ 106 h 106"/>
                  <a:gd name="T2" fmla="*/ 9 w 111"/>
                  <a:gd name="T3" fmla="*/ 73 h 106"/>
                  <a:gd name="T4" fmla="*/ 9 w 111"/>
                  <a:gd name="T5" fmla="*/ 72 h 106"/>
                  <a:gd name="T6" fmla="*/ 38 w 111"/>
                  <a:gd name="T7" fmla="*/ 9 h 106"/>
                  <a:gd name="T8" fmla="*/ 101 w 111"/>
                  <a:gd name="T9" fmla="*/ 38 h 106"/>
                  <a:gd name="T10" fmla="*/ 102 w 111"/>
                  <a:gd name="T11" fmla="*/ 39 h 106"/>
                  <a:gd name="T12" fmla="*/ 72 w 111"/>
                  <a:gd name="T13" fmla="*/ 102 h 106"/>
                  <a:gd name="T14" fmla="*/ 55 w 111"/>
                  <a:gd name="T15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6">
                    <a:moveTo>
                      <a:pt x="55" y="106"/>
                    </a:moveTo>
                    <a:cubicBezTo>
                      <a:pt x="35" y="106"/>
                      <a:pt x="17" y="93"/>
                      <a:pt x="9" y="73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0" y="47"/>
                      <a:pt x="13" y="19"/>
                      <a:pt x="38" y="9"/>
                    </a:cubicBezTo>
                    <a:cubicBezTo>
                      <a:pt x="64" y="0"/>
                      <a:pt x="92" y="13"/>
                      <a:pt x="101" y="38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11" y="65"/>
                      <a:pt x="98" y="93"/>
                      <a:pt x="72" y="102"/>
                    </a:cubicBezTo>
                    <a:cubicBezTo>
                      <a:pt x="67" y="105"/>
                      <a:pt x="61" y="106"/>
                      <a:pt x="55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119">
                <a:extLst>
                  <a:ext uri="{FF2B5EF4-FFF2-40B4-BE49-F238E27FC236}">
                    <a16:creationId xmlns:a16="http://schemas.microsoft.com/office/drawing/2014/main" id="{36212501-C055-4845-BB44-2EEDEF496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1478"/>
                <a:ext cx="26" cy="25"/>
              </a:xfrm>
              <a:custGeom>
                <a:avLst/>
                <a:gdLst>
                  <a:gd name="T0" fmla="*/ 47 w 94"/>
                  <a:gd name="T1" fmla="*/ 89 h 89"/>
                  <a:gd name="T2" fmla="*/ 25 w 94"/>
                  <a:gd name="T3" fmla="*/ 82 h 89"/>
                  <a:gd name="T4" fmla="*/ 13 w 94"/>
                  <a:gd name="T5" fmla="*/ 26 h 89"/>
                  <a:gd name="T6" fmla="*/ 13 w 94"/>
                  <a:gd name="T7" fmla="*/ 25 h 89"/>
                  <a:gd name="T8" fmla="*/ 70 w 94"/>
                  <a:gd name="T9" fmla="*/ 13 h 89"/>
                  <a:gd name="T10" fmla="*/ 82 w 94"/>
                  <a:gd name="T11" fmla="*/ 69 h 89"/>
                  <a:gd name="T12" fmla="*/ 82 w 94"/>
                  <a:gd name="T13" fmla="*/ 70 h 89"/>
                  <a:gd name="T14" fmla="*/ 47 w 94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89">
                    <a:moveTo>
                      <a:pt x="47" y="89"/>
                    </a:moveTo>
                    <a:cubicBezTo>
                      <a:pt x="40" y="89"/>
                      <a:pt x="32" y="87"/>
                      <a:pt x="25" y="82"/>
                    </a:cubicBezTo>
                    <a:cubicBezTo>
                      <a:pt x="6" y="70"/>
                      <a:pt x="0" y="45"/>
                      <a:pt x="13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25" y="6"/>
                      <a:pt x="51" y="0"/>
                      <a:pt x="70" y="13"/>
                    </a:cubicBezTo>
                    <a:cubicBezTo>
                      <a:pt x="89" y="25"/>
                      <a:pt x="94" y="50"/>
                      <a:pt x="82" y="69"/>
                    </a:cubicBezTo>
                    <a:cubicBezTo>
                      <a:pt x="82" y="70"/>
                      <a:pt x="82" y="70"/>
                      <a:pt x="82" y="70"/>
                    </a:cubicBezTo>
                    <a:cubicBezTo>
                      <a:pt x="74" y="82"/>
                      <a:pt x="61" y="89"/>
                      <a:pt x="4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120">
                <a:extLst>
                  <a:ext uri="{FF2B5EF4-FFF2-40B4-BE49-F238E27FC236}">
                    <a16:creationId xmlns:a16="http://schemas.microsoft.com/office/drawing/2014/main" id="{8DDE861A-E95D-4075-8D0D-019F8A2AB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387"/>
                <a:ext cx="46" cy="43"/>
              </a:xfrm>
              <a:custGeom>
                <a:avLst/>
                <a:gdLst>
                  <a:gd name="T0" fmla="*/ 83 w 165"/>
                  <a:gd name="T1" fmla="*/ 157 h 157"/>
                  <a:gd name="T2" fmla="*/ 15 w 165"/>
                  <a:gd name="T3" fmla="*/ 109 h 157"/>
                  <a:gd name="T4" fmla="*/ 14 w 165"/>
                  <a:gd name="T5" fmla="*/ 107 h 157"/>
                  <a:gd name="T6" fmla="*/ 57 w 165"/>
                  <a:gd name="T7" fmla="*/ 14 h 157"/>
                  <a:gd name="T8" fmla="*/ 151 w 165"/>
                  <a:gd name="T9" fmla="*/ 57 h 157"/>
                  <a:gd name="T10" fmla="*/ 151 w 165"/>
                  <a:gd name="T11" fmla="*/ 59 h 157"/>
                  <a:gd name="T12" fmla="*/ 108 w 165"/>
                  <a:gd name="T13" fmla="*/ 152 h 157"/>
                  <a:gd name="T14" fmla="*/ 83 w 165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7">
                    <a:moveTo>
                      <a:pt x="83" y="157"/>
                    </a:moveTo>
                    <a:cubicBezTo>
                      <a:pt x="53" y="157"/>
                      <a:pt x="26" y="138"/>
                      <a:pt x="15" y="109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0" y="70"/>
                      <a:pt x="20" y="28"/>
                      <a:pt x="57" y="14"/>
                    </a:cubicBezTo>
                    <a:cubicBezTo>
                      <a:pt x="95" y="0"/>
                      <a:pt x="137" y="19"/>
                      <a:pt x="151" y="57"/>
                    </a:cubicBezTo>
                    <a:cubicBezTo>
                      <a:pt x="151" y="59"/>
                      <a:pt x="151" y="59"/>
                      <a:pt x="151" y="59"/>
                    </a:cubicBezTo>
                    <a:cubicBezTo>
                      <a:pt x="165" y="96"/>
                      <a:pt x="146" y="138"/>
                      <a:pt x="108" y="152"/>
                    </a:cubicBezTo>
                    <a:cubicBezTo>
                      <a:pt x="100" y="155"/>
                      <a:pt x="92" y="157"/>
                      <a:pt x="83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121">
                <a:extLst>
                  <a:ext uri="{FF2B5EF4-FFF2-40B4-BE49-F238E27FC236}">
                    <a16:creationId xmlns:a16="http://schemas.microsoft.com/office/drawing/2014/main" id="{32FC32AF-44D9-4D2E-B335-F57C7102D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1370"/>
                <a:ext cx="44" cy="42"/>
              </a:xfrm>
              <a:custGeom>
                <a:avLst/>
                <a:gdLst>
                  <a:gd name="T0" fmla="*/ 79 w 160"/>
                  <a:gd name="T1" fmla="*/ 151 h 151"/>
                  <a:gd name="T2" fmla="*/ 42 w 160"/>
                  <a:gd name="T3" fmla="*/ 140 h 151"/>
                  <a:gd name="T4" fmla="*/ 20 w 160"/>
                  <a:gd name="T5" fmla="*/ 43 h 151"/>
                  <a:gd name="T6" fmla="*/ 21 w 160"/>
                  <a:gd name="T7" fmla="*/ 42 h 151"/>
                  <a:gd name="T8" fmla="*/ 118 w 160"/>
                  <a:gd name="T9" fmla="*/ 21 h 151"/>
                  <a:gd name="T10" fmla="*/ 139 w 160"/>
                  <a:gd name="T11" fmla="*/ 118 h 151"/>
                  <a:gd name="T12" fmla="*/ 138 w 160"/>
                  <a:gd name="T13" fmla="*/ 119 h 151"/>
                  <a:gd name="T14" fmla="*/ 79 w 160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1">
                    <a:moveTo>
                      <a:pt x="79" y="151"/>
                    </a:moveTo>
                    <a:cubicBezTo>
                      <a:pt x="66" y="151"/>
                      <a:pt x="53" y="148"/>
                      <a:pt x="42" y="140"/>
                    </a:cubicBezTo>
                    <a:cubicBezTo>
                      <a:pt x="9" y="119"/>
                      <a:pt x="0" y="76"/>
                      <a:pt x="20" y="43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42" y="9"/>
                      <a:pt x="86" y="0"/>
                      <a:pt x="118" y="21"/>
                    </a:cubicBezTo>
                    <a:cubicBezTo>
                      <a:pt x="151" y="42"/>
                      <a:pt x="160" y="85"/>
                      <a:pt x="139" y="118"/>
                    </a:cubicBezTo>
                    <a:cubicBezTo>
                      <a:pt x="138" y="119"/>
                      <a:pt x="138" y="119"/>
                      <a:pt x="138" y="119"/>
                    </a:cubicBezTo>
                    <a:cubicBezTo>
                      <a:pt x="125" y="140"/>
                      <a:pt x="102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122">
                <a:extLst>
                  <a:ext uri="{FF2B5EF4-FFF2-40B4-BE49-F238E27FC236}">
                    <a16:creationId xmlns:a16="http://schemas.microsoft.com/office/drawing/2014/main" id="{98D3DFE7-A588-47C5-BDAC-1F2865D03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303"/>
                <a:ext cx="35" cy="33"/>
              </a:xfrm>
              <a:custGeom>
                <a:avLst/>
                <a:gdLst>
                  <a:gd name="T0" fmla="*/ 64 w 127"/>
                  <a:gd name="T1" fmla="*/ 120 h 120"/>
                  <a:gd name="T2" fmla="*/ 21 w 127"/>
                  <a:gd name="T3" fmla="*/ 101 h 120"/>
                  <a:gd name="T4" fmla="*/ 21 w 127"/>
                  <a:gd name="T5" fmla="*/ 100 h 120"/>
                  <a:gd name="T6" fmla="*/ 25 w 127"/>
                  <a:gd name="T7" fmla="*/ 21 h 120"/>
                  <a:gd name="T8" fmla="*/ 105 w 127"/>
                  <a:gd name="T9" fmla="*/ 26 h 120"/>
                  <a:gd name="T10" fmla="*/ 106 w 127"/>
                  <a:gd name="T11" fmla="*/ 27 h 120"/>
                  <a:gd name="T12" fmla="*/ 101 w 127"/>
                  <a:gd name="T13" fmla="*/ 106 h 120"/>
                  <a:gd name="T14" fmla="*/ 64 w 127"/>
                  <a:gd name="T15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0">
                    <a:moveTo>
                      <a:pt x="64" y="120"/>
                    </a:moveTo>
                    <a:cubicBezTo>
                      <a:pt x="48" y="120"/>
                      <a:pt x="33" y="114"/>
                      <a:pt x="21" y="101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0" y="77"/>
                      <a:pt x="2" y="41"/>
                      <a:pt x="25" y="21"/>
                    </a:cubicBezTo>
                    <a:cubicBezTo>
                      <a:pt x="49" y="0"/>
                      <a:pt x="85" y="2"/>
                      <a:pt x="105" y="26"/>
                    </a:cubicBezTo>
                    <a:cubicBezTo>
                      <a:pt x="106" y="27"/>
                      <a:pt x="106" y="27"/>
                      <a:pt x="106" y="27"/>
                    </a:cubicBezTo>
                    <a:cubicBezTo>
                      <a:pt x="127" y="50"/>
                      <a:pt x="124" y="86"/>
                      <a:pt x="101" y="106"/>
                    </a:cubicBezTo>
                    <a:cubicBezTo>
                      <a:pt x="90" y="116"/>
                      <a:pt x="77" y="120"/>
                      <a:pt x="64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123">
                <a:extLst>
                  <a:ext uri="{FF2B5EF4-FFF2-40B4-BE49-F238E27FC236}">
                    <a16:creationId xmlns:a16="http://schemas.microsoft.com/office/drawing/2014/main" id="{531F5A03-A36D-4895-8C8F-AB7A9175B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273"/>
                <a:ext cx="40" cy="37"/>
              </a:xfrm>
              <a:custGeom>
                <a:avLst/>
                <a:gdLst>
                  <a:gd name="T0" fmla="*/ 71 w 142"/>
                  <a:gd name="T1" fmla="*/ 134 h 134"/>
                  <a:gd name="T2" fmla="*/ 37 w 142"/>
                  <a:gd name="T3" fmla="*/ 124 h 134"/>
                  <a:gd name="T4" fmla="*/ 19 w 142"/>
                  <a:gd name="T5" fmla="*/ 39 h 134"/>
                  <a:gd name="T6" fmla="*/ 20 w 142"/>
                  <a:gd name="T7" fmla="*/ 37 h 134"/>
                  <a:gd name="T8" fmla="*/ 105 w 142"/>
                  <a:gd name="T9" fmla="*/ 19 h 134"/>
                  <a:gd name="T10" fmla="*/ 124 w 142"/>
                  <a:gd name="T11" fmla="*/ 104 h 134"/>
                  <a:gd name="T12" fmla="*/ 123 w 142"/>
                  <a:gd name="T13" fmla="*/ 106 h 134"/>
                  <a:gd name="T14" fmla="*/ 71 w 142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4">
                    <a:moveTo>
                      <a:pt x="71" y="134"/>
                    </a:moveTo>
                    <a:cubicBezTo>
                      <a:pt x="59" y="134"/>
                      <a:pt x="48" y="131"/>
                      <a:pt x="37" y="124"/>
                    </a:cubicBezTo>
                    <a:cubicBezTo>
                      <a:pt x="9" y="106"/>
                      <a:pt x="0" y="67"/>
                      <a:pt x="19" y="39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38" y="9"/>
                      <a:pt x="76" y="0"/>
                      <a:pt x="105" y="19"/>
                    </a:cubicBezTo>
                    <a:cubicBezTo>
                      <a:pt x="134" y="37"/>
                      <a:pt x="142" y="76"/>
                      <a:pt x="124" y="104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11" y="124"/>
                      <a:pt x="9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124">
                <a:extLst>
                  <a:ext uri="{FF2B5EF4-FFF2-40B4-BE49-F238E27FC236}">
                    <a16:creationId xmlns:a16="http://schemas.microsoft.com/office/drawing/2014/main" id="{C5915855-5455-4C42-A606-A23D5C937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207"/>
                <a:ext cx="50" cy="48"/>
              </a:xfrm>
              <a:custGeom>
                <a:avLst/>
                <a:gdLst>
                  <a:gd name="T0" fmla="*/ 90 w 180"/>
                  <a:gd name="T1" fmla="*/ 171 h 171"/>
                  <a:gd name="T2" fmla="*/ 30 w 180"/>
                  <a:gd name="T3" fmla="*/ 144 h 171"/>
                  <a:gd name="T4" fmla="*/ 29 w 180"/>
                  <a:gd name="T5" fmla="*/ 142 h 171"/>
                  <a:gd name="T6" fmla="*/ 36 w 180"/>
                  <a:gd name="T7" fmla="*/ 29 h 171"/>
                  <a:gd name="T8" fmla="*/ 149 w 180"/>
                  <a:gd name="T9" fmla="*/ 36 h 171"/>
                  <a:gd name="T10" fmla="*/ 150 w 180"/>
                  <a:gd name="T11" fmla="*/ 37 h 171"/>
                  <a:gd name="T12" fmla="*/ 144 w 180"/>
                  <a:gd name="T13" fmla="*/ 150 h 171"/>
                  <a:gd name="T14" fmla="*/ 90 w 180"/>
                  <a:gd name="T15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1">
                    <a:moveTo>
                      <a:pt x="90" y="171"/>
                    </a:moveTo>
                    <a:cubicBezTo>
                      <a:pt x="68" y="171"/>
                      <a:pt x="46" y="161"/>
                      <a:pt x="30" y="144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0" y="109"/>
                      <a:pt x="3" y="59"/>
                      <a:pt x="36" y="29"/>
                    </a:cubicBezTo>
                    <a:cubicBezTo>
                      <a:pt x="69" y="0"/>
                      <a:pt x="120" y="3"/>
                      <a:pt x="149" y="36"/>
                    </a:cubicBezTo>
                    <a:cubicBezTo>
                      <a:pt x="150" y="37"/>
                      <a:pt x="150" y="37"/>
                      <a:pt x="150" y="37"/>
                    </a:cubicBezTo>
                    <a:cubicBezTo>
                      <a:pt x="180" y="70"/>
                      <a:pt x="177" y="121"/>
                      <a:pt x="144" y="150"/>
                    </a:cubicBezTo>
                    <a:cubicBezTo>
                      <a:pt x="128" y="164"/>
                      <a:pt x="109" y="171"/>
                      <a:pt x="90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125">
                <a:extLst>
                  <a:ext uri="{FF2B5EF4-FFF2-40B4-BE49-F238E27FC236}">
                    <a16:creationId xmlns:a16="http://schemas.microsoft.com/office/drawing/2014/main" id="{2063B641-6DD0-4BFA-A079-665A5893E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201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14 w 98"/>
                  <a:gd name="T3" fmla="*/ 75 h 92"/>
                  <a:gd name="T4" fmla="*/ 23 w 98"/>
                  <a:gd name="T5" fmla="*/ 15 h 92"/>
                  <a:gd name="T6" fmla="*/ 24 w 98"/>
                  <a:gd name="T7" fmla="*/ 14 h 92"/>
                  <a:gd name="T8" fmla="*/ 84 w 98"/>
                  <a:gd name="T9" fmla="*/ 23 h 92"/>
                  <a:gd name="T10" fmla="*/ 75 w 98"/>
                  <a:gd name="T11" fmla="*/ 84 h 92"/>
                  <a:gd name="T12" fmla="*/ 74 w 98"/>
                  <a:gd name="T13" fmla="*/ 84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36" y="92"/>
                      <a:pt x="23" y="86"/>
                      <a:pt x="14" y="75"/>
                    </a:cubicBezTo>
                    <a:cubicBezTo>
                      <a:pt x="0" y="56"/>
                      <a:pt x="4" y="29"/>
                      <a:pt x="23" y="15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43" y="0"/>
                      <a:pt x="70" y="4"/>
                      <a:pt x="84" y="23"/>
                    </a:cubicBezTo>
                    <a:cubicBezTo>
                      <a:pt x="98" y="43"/>
                      <a:pt x="94" y="69"/>
                      <a:pt x="75" y="84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67" y="90"/>
                      <a:pt x="58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126">
                <a:extLst>
                  <a:ext uri="{FF2B5EF4-FFF2-40B4-BE49-F238E27FC236}">
                    <a16:creationId xmlns:a16="http://schemas.microsoft.com/office/drawing/2014/main" id="{13A0212D-8D4D-43BA-90AA-BC42B9873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1144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0 w 99"/>
                  <a:gd name="T3" fmla="*/ 88 h 93"/>
                  <a:gd name="T4" fmla="*/ 29 w 99"/>
                  <a:gd name="T5" fmla="*/ 88 h 93"/>
                  <a:gd name="T6" fmla="*/ 11 w 99"/>
                  <a:gd name="T7" fmla="*/ 30 h 93"/>
                  <a:gd name="T8" fmla="*/ 69 w 99"/>
                  <a:gd name="T9" fmla="*/ 11 h 93"/>
                  <a:gd name="T10" fmla="*/ 70 w 99"/>
                  <a:gd name="T11" fmla="*/ 12 h 93"/>
                  <a:gd name="T12" fmla="*/ 88 w 99"/>
                  <a:gd name="T13" fmla="*/ 7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3" y="93"/>
                      <a:pt x="37" y="91"/>
                      <a:pt x="30" y="88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8" y="77"/>
                      <a:pt x="0" y="51"/>
                      <a:pt x="11" y="30"/>
                    </a:cubicBezTo>
                    <a:cubicBezTo>
                      <a:pt x="22" y="9"/>
                      <a:pt x="48" y="0"/>
                      <a:pt x="69" y="11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91" y="23"/>
                      <a:pt x="99" y="49"/>
                      <a:pt x="88" y="70"/>
                    </a:cubicBezTo>
                    <a:cubicBezTo>
                      <a:pt x="81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127">
                <a:extLst>
                  <a:ext uri="{FF2B5EF4-FFF2-40B4-BE49-F238E27FC236}">
                    <a16:creationId xmlns:a16="http://schemas.microsoft.com/office/drawing/2014/main" id="{E571B52A-53CE-41E2-ACE1-C20582721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1124"/>
                <a:ext cx="43" cy="41"/>
              </a:xfrm>
              <a:custGeom>
                <a:avLst/>
                <a:gdLst>
                  <a:gd name="T0" fmla="*/ 77 w 155"/>
                  <a:gd name="T1" fmla="*/ 146 h 146"/>
                  <a:gd name="T2" fmla="*/ 22 w 155"/>
                  <a:gd name="T3" fmla="*/ 118 h 146"/>
                  <a:gd name="T4" fmla="*/ 37 w 155"/>
                  <a:gd name="T5" fmla="*/ 23 h 146"/>
                  <a:gd name="T6" fmla="*/ 38 w 155"/>
                  <a:gd name="T7" fmla="*/ 22 h 146"/>
                  <a:gd name="T8" fmla="*/ 133 w 155"/>
                  <a:gd name="T9" fmla="*/ 37 h 146"/>
                  <a:gd name="T10" fmla="*/ 118 w 155"/>
                  <a:gd name="T11" fmla="*/ 132 h 146"/>
                  <a:gd name="T12" fmla="*/ 117 w 155"/>
                  <a:gd name="T13" fmla="*/ 133 h 146"/>
                  <a:gd name="T14" fmla="*/ 77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7" y="146"/>
                    </a:moveTo>
                    <a:cubicBezTo>
                      <a:pt x="56" y="146"/>
                      <a:pt x="35" y="136"/>
                      <a:pt x="22" y="118"/>
                    </a:cubicBezTo>
                    <a:cubicBezTo>
                      <a:pt x="0" y="87"/>
                      <a:pt x="7" y="45"/>
                      <a:pt x="37" y="23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68" y="0"/>
                      <a:pt x="111" y="6"/>
                      <a:pt x="133" y="37"/>
                    </a:cubicBezTo>
                    <a:cubicBezTo>
                      <a:pt x="155" y="67"/>
                      <a:pt x="149" y="109"/>
                      <a:pt x="118" y="132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05" y="141"/>
                      <a:pt x="91" y="146"/>
                      <a:pt x="77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128">
                <a:extLst>
                  <a:ext uri="{FF2B5EF4-FFF2-40B4-BE49-F238E27FC236}">
                    <a16:creationId xmlns:a16="http://schemas.microsoft.com/office/drawing/2014/main" id="{47CBFCBF-27FB-4115-8EA8-E6BB63246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1083"/>
                <a:ext cx="43" cy="40"/>
              </a:xfrm>
              <a:custGeom>
                <a:avLst/>
                <a:gdLst>
                  <a:gd name="T0" fmla="*/ 79 w 156"/>
                  <a:gd name="T1" fmla="*/ 145 h 145"/>
                  <a:gd name="T2" fmla="*/ 48 w 156"/>
                  <a:gd name="T3" fmla="*/ 138 h 145"/>
                  <a:gd name="T4" fmla="*/ 46 w 156"/>
                  <a:gd name="T5" fmla="*/ 137 h 145"/>
                  <a:gd name="T6" fmla="*/ 17 w 156"/>
                  <a:gd name="T7" fmla="*/ 46 h 145"/>
                  <a:gd name="T8" fmla="*/ 108 w 156"/>
                  <a:gd name="T9" fmla="*/ 17 h 145"/>
                  <a:gd name="T10" fmla="*/ 110 w 156"/>
                  <a:gd name="T11" fmla="*/ 17 h 145"/>
                  <a:gd name="T12" fmla="*/ 139 w 156"/>
                  <a:gd name="T13" fmla="*/ 109 h 145"/>
                  <a:gd name="T14" fmla="*/ 79 w 156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5">
                    <a:moveTo>
                      <a:pt x="79" y="145"/>
                    </a:moveTo>
                    <a:cubicBezTo>
                      <a:pt x="68" y="145"/>
                      <a:pt x="58" y="143"/>
                      <a:pt x="48" y="138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13" y="120"/>
                      <a:pt x="0" y="79"/>
                      <a:pt x="17" y="46"/>
                    </a:cubicBezTo>
                    <a:cubicBezTo>
                      <a:pt x="34" y="13"/>
                      <a:pt x="75" y="0"/>
                      <a:pt x="108" y="17"/>
                    </a:cubicBezTo>
                    <a:cubicBezTo>
                      <a:pt x="110" y="17"/>
                      <a:pt x="110" y="17"/>
                      <a:pt x="110" y="17"/>
                    </a:cubicBezTo>
                    <a:cubicBezTo>
                      <a:pt x="143" y="35"/>
                      <a:pt x="156" y="75"/>
                      <a:pt x="139" y="109"/>
                    </a:cubicBezTo>
                    <a:cubicBezTo>
                      <a:pt x="127" y="132"/>
                      <a:pt x="103" y="145"/>
                      <a:pt x="79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129">
                <a:extLst>
                  <a:ext uri="{FF2B5EF4-FFF2-40B4-BE49-F238E27FC236}">
                    <a16:creationId xmlns:a16="http://schemas.microsoft.com/office/drawing/2014/main" id="{D40C9FAF-2C4C-4F13-9B86-4BA8F18FE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070"/>
                <a:ext cx="27" cy="25"/>
              </a:xfrm>
              <a:custGeom>
                <a:avLst/>
                <a:gdLst>
                  <a:gd name="T0" fmla="*/ 47 w 96"/>
                  <a:gd name="T1" fmla="*/ 90 h 90"/>
                  <a:gd name="T2" fmla="*/ 6 w 96"/>
                  <a:gd name="T3" fmla="*/ 58 h 90"/>
                  <a:gd name="T4" fmla="*/ 36 w 96"/>
                  <a:gd name="T5" fmla="*/ 6 h 90"/>
                  <a:gd name="T6" fmla="*/ 37 w 96"/>
                  <a:gd name="T7" fmla="*/ 6 h 90"/>
                  <a:gd name="T8" fmla="*/ 90 w 96"/>
                  <a:gd name="T9" fmla="*/ 36 h 90"/>
                  <a:gd name="T10" fmla="*/ 60 w 96"/>
                  <a:gd name="T11" fmla="*/ 89 h 90"/>
                  <a:gd name="T12" fmla="*/ 59 w 96"/>
                  <a:gd name="T13" fmla="*/ 89 h 90"/>
                  <a:gd name="T14" fmla="*/ 47 w 96"/>
                  <a:gd name="T1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0">
                    <a:moveTo>
                      <a:pt x="47" y="90"/>
                    </a:moveTo>
                    <a:cubicBezTo>
                      <a:pt x="28" y="90"/>
                      <a:pt x="11" y="78"/>
                      <a:pt x="6" y="58"/>
                    </a:cubicBezTo>
                    <a:cubicBezTo>
                      <a:pt x="0" y="36"/>
                      <a:pt x="13" y="12"/>
                      <a:pt x="36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60" y="0"/>
                      <a:pt x="84" y="13"/>
                      <a:pt x="90" y="36"/>
                    </a:cubicBezTo>
                    <a:cubicBezTo>
                      <a:pt x="96" y="59"/>
                      <a:pt x="82" y="82"/>
                      <a:pt x="60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5" y="90"/>
                      <a:pt x="51" y="90"/>
                      <a:pt x="47" y="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130">
                <a:extLst>
                  <a:ext uri="{FF2B5EF4-FFF2-40B4-BE49-F238E27FC236}">
                    <a16:creationId xmlns:a16="http://schemas.microsoft.com/office/drawing/2014/main" id="{9F01A650-7024-4815-BEF2-20C0E2F52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1036"/>
                <a:ext cx="34" cy="32"/>
              </a:xfrm>
              <a:custGeom>
                <a:avLst/>
                <a:gdLst>
                  <a:gd name="T0" fmla="*/ 61 w 124"/>
                  <a:gd name="T1" fmla="*/ 117 h 117"/>
                  <a:gd name="T2" fmla="*/ 8 w 124"/>
                  <a:gd name="T3" fmla="*/ 76 h 117"/>
                  <a:gd name="T4" fmla="*/ 47 w 124"/>
                  <a:gd name="T5" fmla="*/ 8 h 117"/>
                  <a:gd name="T6" fmla="*/ 48 w 124"/>
                  <a:gd name="T7" fmla="*/ 7 h 117"/>
                  <a:gd name="T8" fmla="*/ 116 w 124"/>
                  <a:gd name="T9" fmla="*/ 47 h 117"/>
                  <a:gd name="T10" fmla="*/ 77 w 124"/>
                  <a:gd name="T11" fmla="*/ 115 h 117"/>
                  <a:gd name="T12" fmla="*/ 75 w 124"/>
                  <a:gd name="T13" fmla="*/ 115 h 117"/>
                  <a:gd name="T14" fmla="*/ 61 w 124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7">
                    <a:moveTo>
                      <a:pt x="61" y="117"/>
                    </a:moveTo>
                    <a:cubicBezTo>
                      <a:pt x="37" y="117"/>
                      <a:pt x="14" y="101"/>
                      <a:pt x="8" y="76"/>
                    </a:cubicBezTo>
                    <a:cubicBezTo>
                      <a:pt x="0" y="46"/>
                      <a:pt x="17" y="16"/>
                      <a:pt x="47" y="8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78" y="0"/>
                      <a:pt x="108" y="17"/>
                      <a:pt x="116" y="47"/>
                    </a:cubicBezTo>
                    <a:cubicBezTo>
                      <a:pt x="124" y="76"/>
                      <a:pt x="106" y="107"/>
                      <a:pt x="77" y="115"/>
                    </a:cubicBezTo>
                    <a:cubicBezTo>
                      <a:pt x="75" y="115"/>
                      <a:pt x="75" y="115"/>
                      <a:pt x="75" y="115"/>
                    </a:cubicBezTo>
                    <a:cubicBezTo>
                      <a:pt x="71" y="116"/>
                      <a:pt x="66" y="117"/>
                      <a:pt x="61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131">
                <a:extLst>
                  <a:ext uri="{FF2B5EF4-FFF2-40B4-BE49-F238E27FC236}">
                    <a16:creationId xmlns:a16="http://schemas.microsoft.com/office/drawing/2014/main" id="{C094A804-44A2-488D-89C8-ABF21F06E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1032"/>
                <a:ext cx="37" cy="34"/>
              </a:xfrm>
              <a:custGeom>
                <a:avLst/>
                <a:gdLst>
                  <a:gd name="T0" fmla="*/ 68 w 135"/>
                  <a:gd name="T1" fmla="*/ 125 h 125"/>
                  <a:gd name="T2" fmla="*/ 41 w 135"/>
                  <a:gd name="T3" fmla="*/ 119 h 125"/>
                  <a:gd name="T4" fmla="*/ 40 w 135"/>
                  <a:gd name="T5" fmla="*/ 118 h 125"/>
                  <a:gd name="T6" fmla="*/ 15 w 135"/>
                  <a:gd name="T7" fmla="*/ 40 h 125"/>
                  <a:gd name="T8" fmla="*/ 94 w 135"/>
                  <a:gd name="T9" fmla="*/ 15 h 125"/>
                  <a:gd name="T10" fmla="*/ 95 w 135"/>
                  <a:gd name="T11" fmla="*/ 15 h 125"/>
                  <a:gd name="T12" fmla="*/ 120 w 135"/>
                  <a:gd name="T13" fmla="*/ 94 h 125"/>
                  <a:gd name="T14" fmla="*/ 68 w 135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5">
                    <a:moveTo>
                      <a:pt x="68" y="125"/>
                    </a:moveTo>
                    <a:cubicBezTo>
                      <a:pt x="59" y="125"/>
                      <a:pt x="50" y="123"/>
                      <a:pt x="41" y="119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11" y="103"/>
                      <a:pt x="0" y="68"/>
                      <a:pt x="15" y="40"/>
                    </a:cubicBezTo>
                    <a:cubicBezTo>
                      <a:pt x="30" y="11"/>
                      <a:pt x="65" y="0"/>
                      <a:pt x="94" y="15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123" y="30"/>
                      <a:pt x="135" y="65"/>
                      <a:pt x="120" y="94"/>
                    </a:cubicBezTo>
                    <a:cubicBezTo>
                      <a:pt x="109" y="114"/>
                      <a:pt x="89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132">
                <a:extLst>
                  <a:ext uri="{FF2B5EF4-FFF2-40B4-BE49-F238E27FC236}">
                    <a16:creationId xmlns:a16="http://schemas.microsoft.com/office/drawing/2014/main" id="{39691C39-8E49-4238-8B61-5C08C89AF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1010"/>
                <a:ext cx="46" cy="44"/>
              </a:xfrm>
              <a:custGeom>
                <a:avLst/>
                <a:gdLst>
                  <a:gd name="T0" fmla="*/ 84 w 166"/>
                  <a:gd name="T1" fmla="*/ 160 h 160"/>
                  <a:gd name="T2" fmla="*/ 75 w 166"/>
                  <a:gd name="T3" fmla="*/ 160 h 160"/>
                  <a:gd name="T4" fmla="*/ 74 w 166"/>
                  <a:gd name="T5" fmla="*/ 160 h 160"/>
                  <a:gd name="T6" fmla="*/ 4 w 166"/>
                  <a:gd name="T7" fmla="*/ 74 h 160"/>
                  <a:gd name="T8" fmla="*/ 90 w 166"/>
                  <a:gd name="T9" fmla="*/ 5 h 160"/>
                  <a:gd name="T10" fmla="*/ 92 w 166"/>
                  <a:gd name="T11" fmla="*/ 5 h 160"/>
                  <a:gd name="T12" fmla="*/ 161 w 166"/>
                  <a:gd name="T13" fmla="*/ 91 h 160"/>
                  <a:gd name="T14" fmla="*/ 84 w 166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0">
                    <a:moveTo>
                      <a:pt x="84" y="160"/>
                    </a:moveTo>
                    <a:cubicBezTo>
                      <a:pt x="81" y="160"/>
                      <a:pt x="78" y="160"/>
                      <a:pt x="75" y="160"/>
                    </a:cubicBezTo>
                    <a:cubicBezTo>
                      <a:pt x="74" y="160"/>
                      <a:pt x="74" y="160"/>
                      <a:pt x="74" y="160"/>
                    </a:cubicBezTo>
                    <a:cubicBezTo>
                      <a:pt x="31" y="155"/>
                      <a:pt x="0" y="116"/>
                      <a:pt x="4" y="74"/>
                    </a:cubicBezTo>
                    <a:cubicBezTo>
                      <a:pt x="9" y="31"/>
                      <a:pt x="48" y="0"/>
                      <a:pt x="90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135" y="9"/>
                      <a:pt x="166" y="48"/>
                      <a:pt x="161" y="91"/>
                    </a:cubicBezTo>
                    <a:cubicBezTo>
                      <a:pt x="157" y="131"/>
                      <a:pt x="123" y="160"/>
                      <a:pt x="84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133">
                <a:extLst>
                  <a:ext uri="{FF2B5EF4-FFF2-40B4-BE49-F238E27FC236}">
                    <a16:creationId xmlns:a16="http://schemas.microsoft.com/office/drawing/2014/main" id="{76573DDB-AEFF-4A11-84A8-48044E360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1007"/>
                <a:ext cx="31" cy="29"/>
              </a:xfrm>
              <a:custGeom>
                <a:avLst/>
                <a:gdLst>
                  <a:gd name="T0" fmla="*/ 56 w 113"/>
                  <a:gd name="T1" fmla="*/ 107 h 107"/>
                  <a:gd name="T2" fmla="*/ 7 w 113"/>
                  <a:gd name="T3" fmla="*/ 70 h 107"/>
                  <a:gd name="T4" fmla="*/ 43 w 113"/>
                  <a:gd name="T5" fmla="*/ 8 h 107"/>
                  <a:gd name="T6" fmla="*/ 44 w 113"/>
                  <a:gd name="T7" fmla="*/ 7 h 107"/>
                  <a:gd name="T8" fmla="*/ 106 w 113"/>
                  <a:gd name="T9" fmla="*/ 43 h 107"/>
                  <a:gd name="T10" fmla="*/ 70 w 113"/>
                  <a:gd name="T11" fmla="*/ 105 h 107"/>
                  <a:gd name="T12" fmla="*/ 69 w 113"/>
                  <a:gd name="T13" fmla="*/ 105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34" y="107"/>
                      <a:pt x="13" y="92"/>
                      <a:pt x="7" y="70"/>
                    </a:cubicBezTo>
                    <a:cubicBezTo>
                      <a:pt x="0" y="43"/>
                      <a:pt x="16" y="15"/>
                      <a:pt x="43" y="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71" y="0"/>
                      <a:pt x="99" y="16"/>
                      <a:pt x="106" y="43"/>
                    </a:cubicBezTo>
                    <a:cubicBezTo>
                      <a:pt x="113" y="70"/>
                      <a:pt x="97" y="98"/>
                      <a:pt x="70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5" y="106"/>
                      <a:pt x="60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134">
                <a:extLst>
                  <a:ext uri="{FF2B5EF4-FFF2-40B4-BE49-F238E27FC236}">
                    <a16:creationId xmlns:a16="http://schemas.microsoft.com/office/drawing/2014/main" id="{ED23D5E1-74B1-4B3E-B19A-222E7AC81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1000"/>
                <a:ext cx="41" cy="39"/>
              </a:xfrm>
              <a:custGeom>
                <a:avLst/>
                <a:gdLst>
                  <a:gd name="T0" fmla="*/ 75 w 148"/>
                  <a:gd name="T1" fmla="*/ 143 h 143"/>
                  <a:gd name="T2" fmla="*/ 67 w 148"/>
                  <a:gd name="T3" fmla="*/ 142 h 143"/>
                  <a:gd name="T4" fmla="*/ 66 w 148"/>
                  <a:gd name="T5" fmla="*/ 142 h 143"/>
                  <a:gd name="T6" fmla="*/ 5 w 148"/>
                  <a:gd name="T7" fmla="*/ 66 h 143"/>
                  <a:gd name="T8" fmla="*/ 81 w 148"/>
                  <a:gd name="T9" fmla="*/ 4 h 143"/>
                  <a:gd name="T10" fmla="*/ 82 w 148"/>
                  <a:gd name="T11" fmla="*/ 5 h 143"/>
                  <a:gd name="T12" fmla="*/ 144 w 148"/>
                  <a:gd name="T13" fmla="*/ 81 h 143"/>
                  <a:gd name="T14" fmla="*/ 75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5" y="143"/>
                    </a:moveTo>
                    <a:cubicBezTo>
                      <a:pt x="72" y="143"/>
                      <a:pt x="70" y="142"/>
                      <a:pt x="67" y="142"/>
                    </a:cubicBezTo>
                    <a:cubicBezTo>
                      <a:pt x="66" y="142"/>
                      <a:pt x="66" y="142"/>
                      <a:pt x="66" y="142"/>
                    </a:cubicBezTo>
                    <a:cubicBezTo>
                      <a:pt x="28" y="138"/>
                      <a:pt x="0" y="104"/>
                      <a:pt x="5" y="66"/>
                    </a:cubicBezTo>
                    <a:cubicBezTo>
                      <a:pt x="9" y="28"/>
                      <a:pt x="43" y="0"/>
                      <a:pt x="81" y="4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120" y="9"/>
                      <a:pt x="148" y="43"/>
                      <a:pt x="144" y="81"/>
                    </a:cubicBezTo>
                    <a:cubicBezTo>
                      <a:pt x="140" y="116"/>
                      <a:pt x="11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135">
                <a:extLst>
                  <a:ext uri="{FF2B5EF4-FFF2-40B4-BE49-F238E27FC236}">
                    <a16:creationId xmlns:a16="http://schemas.microsoft.com/office/drawing/2014/main" id="{DFE509A8-1E9D-4A5D-BBEA-7BEA107F4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2651"/>
                <a:ext cx="26" cy="26"/>
              </a:xfrm>
              <a:custGeom>
                <a:avLst/>
                <a:gdLst>
                  <a:gd name="T0" fmla="*/ 49 w 97"/>
                  <a:gd name="T1" fmla="*/ 94 h 94"/>
                  <a:gd name="T2" fmla="*/ 43 w 97"/>
                  <a:gd name="T3" fmla="*/ 94 h 94"/>
                  <a:gd name="T4" fmla="*/ 42 w 97"/>
                  <a:gd name="T5" fmla="*/ 94 h 94"/>
                  <a:gd name="T6" fmla="*/ 3 w 97"/>
                  <a:gd name="T7" fmla="*/ 42 h 94"/>
                  <a:gd name="T8" fmla="*/ 54 w 97"/>
                  <a:gd name="T9" fmla="*/ 4 h 94"/>
                  <a:gd name="T10" fmla="*/ 55 w 97"/>
                  <a:gd name="T11" fmla="*/ 4 h 94"/>
                  <a:gd name="T12" fmla="*/ 94 w 97"/>
                  <a:gd name="T13" fmla="*/ 55 h 94"/>
                  <a:gd name="T14" fmla="*/ 49 w 97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4">
                    <a:moveTo>
                      <a:pt x="49" y="94"/>
                    </a:moveTo>
                    <a:cubicBezTo>
                      <a:pt x="47" y="94"/>
                      <a:pt x="45" y="94"/>
                      <a:pt x="43" y="94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17" y="90"/>
                      <a:pt x="0" y="67"/>
                      <a:pt x="3" y="42"/>
                    </a:cubicBezTo>
                    <a:cubicBezTo>
                      <a:pt x="7" y="18"/>
                      <a:pt x="30" y="0"/>
                      <a:pt x="54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80" y="7"/>
                      <a:pt x="97" y="30"/>
                      <a:pt x="94" y="55"/>
                    </a:cubicBezTo>
                    <a:cubicBezTo>
                      <a:pt x="91" y="78"/>
                      <a:pt x="72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136">
                <a:extLst>
                  <a:ext uri="{FF2B5EF4-FFF2-40B4-BE49-F238E27FC236}">
                    <a16:creationId xmlns:a16="http://schemas.microsoft.com/office/drawing/2014/main" id="{B8E3FE46-5EF1-4C34-9B0A-236FC08B7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628"/>
                <a:ext cx="51" cy="47"/>
              </a:xfrm>
              <a:custGeom>
                <a:avLst/>
                <a:gdLst>
                  <a:gd name="T0" fmla="*/ 90 w 183"/>
                  <a:gd name="T1" fmla="*/ 173 h 173"/>
                  <a:gd name="T2" fmla="*/ 10 w 183"/>
                  <a:gd name="T3" fmla="*/ 110 h 173"/>
                  <a:gd name="T4" fmla="*/ 71 w 183"/>
                  <a:gd name="T5" fmla="*/ 11 h 173"/>
                  <a:gd name="T6" fmla="*/ 73 w 183"/>
                  <a:gd name="T7" fmla="*/ 10 h 173"/>
                  <a:gd name="T8" fmla="*/ 172 w 183"/>
                  <a:gd name="T9" fmla="*/ 72 h 173"/>
                  <a:gd name="T10" fmla="*/ 111 w 183"/>
                  <a:gd name="T11" fmla="*/ 171 h 173"/>
                  <a:gd name="T12" fmla="*/ 109 w 183"/>
                  <a:gd name="T13" fmla="*/ 171 h 173"/>
                  <a:gd name="T14" fmla="*/ 90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0" y="173"/>
                    </a:moveTo>
                    <a:cubicBezTo>
                      <a:pt x="53" y="173"/>
                      <a:pt x="19" y="147"/>
                      <a:pt x="10" y="110"/>
                    </a:cubicBezTo>
                    <a:cubicBezTo>
                      <a:pt x="0" y="65"/>
                      <a:pt x="27" y="21"/>
                      <a:pt x="71" y="11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117" y="0"/>
                      <a:pt x="162" y="27"/>
                      <a:pt x="172" y="72"/>
                    </a:cubicBezTo>
                    <a:cubicBezTo>
                      <a:pt x="183" y="116"/>
                      <a:pt x="155" y="160"/>
                      <a:pt x="111" y="171"/>
                    </a:cubicBezTo>
                    <a:cubicBezTo>
                      <a:pt x="109" y="171"/>
                      <a:pt x="109" y="171"/>
                      <a:pt x="109" y="171"/>
                    </a:cubicBezTo>
                    <a:cubicBezTo>
                      <a:pt x="103" y="172"/>
                      <a:pt x="96" y="173"/>
                      <a:pt x="90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137">
                <a:extLst>
                  <a:ext uri="{FF2B5EF4-FFF2-40B4-BE49-F238E27FC236}">
                    <a16:creationId xmlns:a16="http://schemas.microsoft.com/office/drawing/2014/main" id="{DAF502A8-0238-414D-B2B2-6E5C9E463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626"/>
                <a:ext cx="43" cy="42"/>
              </a:xfrm>
              <a:custGeom>
                <a:avLst/>
                <a:gdLst>
                  <a:gd name="T0" fmla="*/ 79 w 156"/>
                  <a:gd name="T1" fmla="*/ 150 h 150"/>
                  <a:gd name="T2" fmla="*/ 69 w 156"/>
                  <a:gd name="T3" fmla="*/ 150 h 150"/>
                  <a:gd name="T4" fmla="*/ 68 w 156"/>
                  <a:gd name="T5" fmla="*/ 149 h 150"/>
                  <a:gd name="T6" fmla="*/ 6 w 156"/>
                  <a:gd name="T7" fmla="*/ 68 h 150"/>
                  <a:gd name="T8" fmla="*/ 88 w 156"/>
                  <a:gd name="T9" fmla="*/ 6 h 150"/>
                  <a:gd name="T10" fmla="*/ 89 w 156"/>
                  <a:gd name="T11" fmla="*/ 6 h 150"/>
                  <a:gd name="T12" fmla="*/ 151 w 156"/>
                  <a:gd name="T13" fmla="*/ 88 h 150"/>
                  <a:gd name="T14" fmla="*/ 79 w 156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50">
                    <a:moveTo>
                      <a:pt x="79" y="150"/>
                    </a:moveTo>
                    <a:cubicBezTo>
                      <a:pt x="76" y="150"/>
                      <a:pt x="73" y="150"/>
                      <a:pt x="69" y="150"/>
                    </a:cubicBezTo>
                    <a:cubicBezTo>
                      <a:pt x="68" y="149"/>
                      <a:pt x="68" y="149"/>
                      <a:pt x="68" y="149"/>
                    </a:cubicBezTo>
                    <a:cubicBezTo>
                      <a:pt x="28" y="144"/>
                      <a:pt x="0" y="107"/>
                      <a:pt x="6" y="68"/>
                    </a:cubicBezTo>
                    <a:cubicBezTo>
                      <a:pt x="11" y="28"/>
                      <a:pt x="48" y="0"/>
                      <a:pt x="88" y="6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129" y="12"/>
                      <a:pt x="156" y="48"/>
                      <a:pt x="151" y="88"/>
                    </a:cubicBezTo>
                    <a:cubicBezTo>
                      <a:pt x="146" y="124"/>
                      <a:pt x="115" y="150"/>
                      <a:pt x="79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138">
                <a:extLst>
                  <a:ext uri="{FF2B5EF4-FFF2-40B4-BE49-F238E27FC236}">
                    <a16:creationId xmlns:a16="http://schemas.microsoft.com/office/drawing/2014/main" id="{2CFD9331-4CA2-4E8B-AC39-916F9B154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2610"/>
                <a:ext cx="40" cy="39"/>
              </a:xfrm>
              <a:custGeom>
                <a:avLst/>
                <a:gdLst>
                  <a:gd name="T0" fmla="*/ 74 w 146"/>
                  <a:gd name="T1" fmla="*/ 141 h 141"/>
                  <a:gd name="T2" fmla="*/ 64 w 146"/>
                  <a:gd name="T3" fmla="*/ 140 h 141"/>
                  <a:gd name="T4" fmla="*/ 63 w 146"/>
                  <a:gd name="T5" fmla="*/ 140 h 141"/>
                  <a:gd name="T6" fmla="*/ 5 w 146"/>
                  <a:gd name="T7" fmla="*/ 63 h 141"/>
                  <a:gd name="T8" fmla="*/ 82 w 146"/>
                  <a:gd name="T9" fmla="*/ 5 h 141"/>
                  <a:gd name="T10" fmla="*/ 83 w 146"/>
                  <a:gd name="T11" fmla="*/ 6 h 141"/>
                  <a:gd name="T12" fmla="*/ 141 w 146"/>
                  <a:gd name="T13" fmla="*/ 82 h 141"/>
                  <a:gd name="T14" fmla="*/ 74 w 146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1">
                    <a:moveTo>
                      <a:pt x="74" y="141"/>
                    </a:moveTo>
                    <a:cubicBezTo>
                      <a:pt x="71" y="141"/>
                      <a:pt x="68" y="141"/>
                      <a:pt x="64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26" y="135"/>
                      <a:pt x="0" y="101"/>
                      <a:pt x="5" y="63"/>
                    </a:cubicBezTo>
                    <a:cubicBezTo>
                      <a:pt x="10" y="26"/>
                      <a:pt x="44" y="0"/>
                      <a:pt x="82" y="5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120" y="11"/>
                      <a:pt x="146" y="45"/>
                      <a:pt x="141" y="82"/>
                    </a:cubicBezTo>
                    <a:cubicBezTo>
                      <a:pt x="136" y="116"/>
                      <a:pt x="107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139">
                <a:extLst>
                  <a:ext uri="{FF2B5EF4-FFF2-40B4-BE49-F238E27FC236}">
                    <a16:creationId xmlns:a16="http://schemas.microsoft.com/office/drawing/2014/main" id="{15C3EAA6-A562-4281-A50A-2DCAEDA91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607"/>
                <a:ext cx="36" cy="34"/>
              </a:xfrm>
              <a:custGeom>
                <a:avLst/>
                <a:gdLst>
                  <a:gd name="T0" fmla="*/ 64 w 130"/>
                  <a:gd name="T1" fmla="*/ 123 h 123"/>
                  <a:gd name="T2" fmla="*/ 8 w 130"/>
                  <a:gd name="T3" fmla="*/ 78 h 123"/>
                  <a:gd name="T4" fmla="*/ 51 w 130"/>
                  <a:gd name="T5" fmla="*/ 8 h 123"/>
                  <a:gd name="T6" fmla="*/ 52 w 130"/>
                  <a:gd name="T7" fmla="*/ 7 h 123"/>
                  <a:gd name="T8" fmla="*/ 122 w 130"/>
                  <a:gd name="T9" fmla="*/ 51 h 123"/>
                  <a:gd name="T10" fmla="*/ 79 w 130"/>
                  <a:gd name="T11" fmla="*/ 121 h 123"/>
                  <a:gd name="T12" fmla="*/ 78 w 130"/>
                  <a:gd name="T13" fmla="*/ 121 h 123"/>
                  <a:gd name="T14" fmla="*/ 64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4" y="123"/>
                    </a:moveTo>
                    <a:cubicBezTo>
                      <a:pt x="38" y="123"/>
                      <a:pt x="14" y="104"/>
                      <a:pt x="8" y="78"/>
                    </a:cubicBezTo>
                    <a:cubicBezTo>
                      <a:pt x="0" y="46"/>
                      <a:pt x="20" y="15"/>
                      <a:pt x="51" y="8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84" y="0"/>
                      <a:pt x="115" y="19"/>
                      <a:pt x="122" y="51"/>
                    </a:cubicBezTo>
                    <a:cubicBezTo>
                      <a:pt x="130" y="82"/>
                      <a:pt x="110" y="113"/>
                      <a:pt x="79" y="121"/>
                    </a:cubicBezTo>
                    <a:cubicBezTo>
                      <a:pt x="78" y="121"/>
                      <a:pt x="78" y="121"/>
                      <a:pt x="78" y="121"/>
                    </a:cubicBezTo>
                    <a:cubicBezTo>
                      <a:pt x="73" y="122"/>
                      <a:pt x="69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140">
                <a:extLst>
                  <a:ext uri="{FF2B5EF4-FFF2-40B4-BE49-F238E27FC236}">
                    <a16:creationId xmlns:a16="http://schemas.microsoft.com/office/drawing/2014/main" id="{7114FD8E-C50E-40A1-8532-4A69AB911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573"/>
                <a:ext cx="36" cy="34"/>
              </a:xfrm>
              <a:custGeom>
                <a:avLst/>
                <a:gdLst>
                  <a:gd name="T0" fmla="*/ 65 w 130"/>
                  <a:gd name="T1" fmla="*/ 123 h 123"/>
                  <a:gd name="T2" fmla="*/ 17 w 130"/>
                  <a:gd name="T3" fmla="*/ 98 h 123"/>
                  <a:gd name="T4" fmla="*/ 32 w 130"/>
                  <a:gd name="T5" fmla="*/ 19 h 123"/>
                  <a:gd name="T6" fmla="*/ 33 w 130"/>
                  <a:gd name="T7" fmla="*/ 18 h 123"/>
                  <a:gd name="T8" fmla="*/ 112 w 130"/>
                  <a:gd name="T9" fmla="*/ 33 h 123"/>
                  <a:gd name="T10" fmla="*/ 98 w 130"/>
                  <a:gd name="T11" fmla="*/ 112 h 123"/>
                  <a:gd name="T12" fmla="*/ 97 w 130"/>
                  <a:gd name="T13" fmla="*/ 113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6" y="123"/>
                      <a:pt x="29" y="114"/>
                      <a:pt x="17" y="98"/>
                    </a:cubicBezTo>
                    <a:cubicBezTo>
                      <a:pt x="0" y="72"/>
                      <a:pt x="6" y="36"/>
                      <a:pt x="32" y="19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59" y="0"/>
                      <a:pt x="95" y="7"/>
                      <a:pt x="112" y="33"/>
                    </a:cubicBezTo>
                    <a:cubicBezTo>
                      <a:pt x="130" y="59"/>
                      <a:pt x="124" y="94"/>
                      <a:pt x="98" y="112"/>
                    </a:cubicBezTo>
                    <a:cubicBezTo>
                      <a:pt x="97" y="113"/>
                      <a:pt x="97" y="113"/>
                      <a:pt x="97" y="113"/>
                    </a:cubicBezTo>
                    <a:cubicBezTo>
                      <a:pt x="87" y="119"/>
                      <a:pt x="76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141">
                <a:extLst>
                  <a:ext uri="{FF2B5EF4-FFF2-40B4-BE49-F238E27FC236}">
                    <a16:creationId xmlns:a16="http://schemas.microsoft.com/office/drawing/2014/main" id="{5CB26D65-DBCC-4D44-AB92-63B9A234F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559"/>
                <a:ext cx="37" cy="35"/>
              </a:xfrm>
              <a:custGeom>
                <a:avLst/>
                <a:gdLst>
                  <a:gd name="T0" fmla="*/ 67 w 133"/>
                  <a:gd name="T1" fmla="*/ 124 h 124"/>
                  <a:gd name="T2" fmla="*/ 39 w 133"/>
                  <a:gd name="T3" fmla="*/ 117 h 124"/>
                  <a:gd name="T4" fmla="*/ 38 w 133"/>
                  <a:gd name="T5" fmla="*/ 117 h 124"/>
                  <a:gd name="T6" fmla="*/ 16 w 133"/>
                  <a:gd name="T7" fmla="*/ 38 h 124"/>
                  <a:gd name="T8" fmla="*/ 94 w 133"/>
                  <a:gd name="T9" fmla="*/ 16 h 124"/>
                  <a:gd name="T10" fmla="*/ 96 w 133"/>
                  <a:gd name="T11" fmla="*/ 16 h 124"/>
                  <a:gd name="T12" fmla="*/ 118 w 133"/>
                  <a:gd name="T13" fmla="*/ 95 h 124"/>
                  <a:gd name="T14" fmla="*/ 67 w 133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4">
                    <a:moveTo>
                      <a:pt x="67" y="124"/>
                    </a:moveTo>
                    <a:cubicBezTo>
                      <a:pt x="58" y="124"/>
                      <a:pt x="48" y="122"/>
                      <a:pt x="39" y="117"/>
                    </a:cubicBezTo>
                    <a:cubicBezTo>
                      <a:pt x="38" y="117"/>
                      <a:pt x="38" y="117"/>
                      <a:pt x="38" y="117"/>
                    </a:cubicBezTo>
                    <a:cubicBezTo>
                      <a:pt x="10" y="101"/>
                      <a:pt x="0" y="66"/>
                      <a:pt x="16" y="38"/>
                    </a:cubicBezTo>
                    <a:cubicBezTo>
                      <a:pt x="31" y="10"/>
                      <a:pt x="66" y="0"/>
                      <a:pt x="94" y="16"/>
                    </a:cubicBezTo>
                    <a:cubicBezTo>
                      <a:pt x="96" y="16"/>
                      <a:pt x="96" y="16"/>
                      <a:pt x="96" y="16"/>
                    </a:cubicBezTo>
                    <a:cubicBezTo>
                      <a:pt x="123" y="32"/>
                      <a:pt x="133" y="67"/>
                      <a:pt x="118" y="95"/>
                    </a:cubicBezTo>
                    <a:cubicBezTo>
                      <a:pt x="107" y="114"/>
                      <a:pt x="88" y="124"/>
                      <a:pt x="67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142">
                <a:extLst>
                  <a:ext uri="{FF2B5EF4-FFF2-40B4-BE49-F238E27FC236}">
                    <a16:creationId xmlns:a16="http://schemas.microsoft.com/office/drawing/2014/main" id="{50CA4D97-E21F-47D0-85D3-93E989762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2495"/>
                <a:ext cx="52" cy="49"/>
              </a:xfrm>
              <a:custGeom>
                <a:avLst/>
                <a:gdLst>
                  <a:gd name="T0" fmla="*/ 94 w 189"/>
                  <a:gd name="T1" fmla="*/ 177 h 177"/>
                  <a:gd name="T2" fmla="*/ 25 w 189"/>
                  <a:gd name="T3" fmla="*/ 142 h 177"/>
                  <a:gd name="T4" fmla="*/ 47 w 189"/>
                  <a:gd name="T5" fmla="*/ 27 h 177"/>
                  <a:gd name="T6" fmla="*/ 48 w 189"/>
                  <a:gd name="T7" fmla="*/ 26 h 177"/>
                  <a:gd name="T8" fmla="*/ 163 w 189"/>
                  <a:gd name="T9" fmla="*/ 47 h 177"/>
                  <a:gd name="T10" fmla="*/ 142 w 189"/>
                  <a:gd name="T11" fmla="*/ 162 h 177"/>
                  <a:gd name="T12" fmla="*/ 140 w 189"/>
                  <a:gd name="T13" fmla="*/ 163 h 177"/>
                  <a:gd name="T14" fmla="*/ 94 w 189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9" h="177">
                    <a:moveTo>
                      <a:pt x="94" y="177"/>
                    </a:moveTo>
                    <a:cubicBezTo>
                      <a:pt x="67" y="177"/>
                      <a:pt x="41" y="165"/>
                      <a:pt x="25" y="142"/>
                    </a:cubicBezTo>
                    <a:cubicBezTo>
                      <a:pt x="0" y="104"/>
                      <a:pt x="9" y="53"/>
                      <a:pt x="47" y="27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86" y="0"/>
                      <a:pt x="137" y="9"/>
                      <a:pt x="163" y="47"/>
                    </a:cubicBezTo>
                    <a:cubicBezTo>
                      <a:pt x="189" y="85"/>
                      <a:pt x="180" y="136"/>
                      <a:pt x="142" y="162"/>
                    </a:cubicBezTo>
                    <a:cubicBezTo>
                      <a:pt x="140" y="163"/>
                      <a:pt x="140" y="163"/>
                      <a:pt x="140" y="163"/>
                    </a:cubicBezTo>
                    <a:cubicBezTo>
                      <a:pt x="126" y="173"/>
                      <a:pt x="110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143">
                <a:extLst>
                  <a:ext uri="{FF2B5EF4-FFF2-40B4-BE49-F238E27FC236}">
                    <a16:creationId xmlns:a16="http://schemas.microsoft.com/office/drawing/2014/main" id="{79AB4CAA-3ACF-4F4C-B8EE-E807C0C5D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496"/>
                <a:ext cx="43" cy="40"/>
              </a:xfrm>
              <a:custGeom>
                <a:avLst/>
                <a:gdLst>
                  <a:gd name="T0" fmla="*/ 78 w 155"/>
                  <a:gd name="T1" fmla="*/ 145 h 145"/>
                  <a:gd name="T2" fmla="*/ 46 w 155"/>
                  <a:gd name="T3" fmla="*/ 137 h 145"/>
                  <a:gd name="T4" fmla="*/ 44 w 155"/>
                  <a:gd name="T5" fmla="*/ 136 h 145"/>
                  <a:gd name="T6" fmla="*/ 18 w 155"/>
                  <a:gd name="T7" fmla="*/ 44 h 145"/>
                  <a:gd name="T8" fmla="*/ 110 w 155"/>
                  <a:gd name="T9" fmla="*/ 18 h 145"/>
                  <a:gd name="T10" fmla="*/ 111 w 155"/>
                  <a:gd name="T11" fmla="*/ 19 h 145"/>
                  <a:gd name="T12" fmla="*/ 137 w 155"/>
                  <a:gd name="T13" fmla="*/ 111 h 145"/>
                  <a:gd name="T14" fmla="*/ 78 w 155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5">
                    <a:moveTo>
                      <a:pt x="78" y="145"/>
                    </a:moveTo>
                    <a:cubicBezTo>
                      <a:pt x="67" y="145"/>
                      <a:pt x="56" y="142"/>
                      <a:pt x="46" y="137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12" y="118"/>
                      <a:pt x="0" y="77"/>
                      <a:pt x="18" y="44"/>
                    </a:cubicBezTo>
                    <a:cubicBezTo>
                      <a:pt x="36" y="12"/>
                      <a:pt x="77" y="0"/>
                      <a:pt x="110" y="18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44" y="37"/>
                      <a:pt x="155" y="78"/>
                      <a:pt x="137" y="111"/>
                    </a:cubicBezTo>
                    <a:cubicBezTo>
                      <a:pt x="125" y="133"/>
                      <a:pt x="102" y="145"/>
                      <a:pt x="78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144">
                <a:extLst>
                  <a:ext uri="{FF2B5EF4-FFF2-40B4-BE49-F238E27FC236}">
                    <a16:creationId xmlns:a16="http://schemas.microsoft.com/office/drawing/2014/main" id="{44DD4E10-A928-4E8C-99DD-CE85779F3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433"/>
                <a:ext cx="36" cy="34"/>
              </a:xfrm>
              <a:custGeom>
                <a:avLst/>
                <a:gdLst>
                  <a:gd name="T0" fmla="*/ 65 w 132"/>
                  <a:gd name="T1" fmla="*/ 125 h 125"/>
                  <a:gd name="T2" fmla="*/ 18 w 132"/>
                  <a:gd name="T3" fmla="*/ 99 h 125"/>
                  <a:gd name="T4" fmla="*/ 32 w 132"/>
                  <a:gd name="T5" fmla="*/ 19 h 125"/>
                  <a:gd name="T6" fmla="*/ 34 w 132"/>
                  <a:gd name="T7" fmla="*/ 18 h 125"/>
                  <a:gd name="T8" fmla="*/ 114 w 132"/>
                  <a:gd name="T9" fmla="*/ 33 h 125"/>
                  <a:gd name="T10" fmla="*/ 99 w 132"/>
                  <a:gd name="T11" fmla="*/ 114 h 125"/>
                  <a:gd name="T12" fmla="*/ 98 w 132"/>
                  <a:gd name="T13" fmla="*/ 114 h 125"/>
                  <a:gd name="T14" fmla="*/ 65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5" y="125"/>
                    </a:moveTo>
                    <a:cubicBezTo>
                      <a:pt x="47" y="125"/>
                      <a:pt x="29" y="116"/>
                      <a:pt x="18" y="99"/>
                    </a:cubicBezTo>
                    <a:cubicBezTo>
                      <a:pt x="0" y="73"/>
                      <a:pt x="6" y="37"/>
                      <a:pt x="32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60" y="0"/>
                      <a:pt x="96" y="7"/>
                      <a:pt x="114" y="33"/>
                    </a:cubicBezTo>
                    <a:cubicBezTo>
                      <a:pt x="132" y="60"/>
                      <a:pt x="125" y="96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88" y="121"/>
                      <a:pt x="76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145">
                <a:extLst>
                  <a:ext uri="{FF2B5EF4-FFF2-40B4-BE49-F238E27FC236}">
                    <a16:creationId xmlns:a16="http://schemas.microsoft.com/office/drawing/2014/main" id="{7C7D2E31-0FAF-4C89-808A-0198BEAF8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421"/>
                <a:ext cx="52" cy="49"/>
              </a:xfrm>
              <a:custGeom>
                <a:avLst/>
                <a:gdLst>
                  <a:gd name="T0" fmla="*/ 96 w 190"/>
                  <a:gd name="T1" fmla="*/ 180 h 180"/>
                  <a:gd name="T2" fmla="*/ 31 w 190"/>
                  <a:gd name="T3" fmla="*/ 150 h 180"/>
                  <a:gd name="T4" fmla="*/ 30 w 190"/>
                  <a:gd name="T5" fmla="*/ 148 h 180"/>
                  <a:gd name="T6" fmla="*/ 40 w 190"/>
                  <a:gd name="T7" fmla="*/ 30 h 180"/>
                  <a:gd name="T8" fmla="*/ 159 w 190"/>
                  <a:gd name="T9" fmla="*/ 41 h 180"/>
                  <a:gd name="T10" fmla="*/ 160 w 190"/>
                  <a:gd name="T11" fmla="*/ 42 h 180"/>
                  <a:gd name="T12" fmla="*/ 149 w 190"/>
                  <a:gd name="T13" fmla="*/ 161 h 180"/>
                  <a:gd name="T14" fmla="*/ 96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6" y="180"/>
                    </a:moveTo>
                    <a:cubicBezTo>
                      <a:pt x="71" y="180"/>
                      <a:pt x="47" y="170"/>
                      <a:pt x="31" y="150"/>
                    </a:cubicBezTo>
                    <a:cubicBezTo>
                      <a:pt x="30" y="148"/>
                      <a:pt x="30" y="148"/>
                      <a:pt x="30" y="148"/>
                    </a:cubicBezTo>
                    <a:cubicBezTo>
                      <a:pt x="0" y="113"/>
                      <a:pt x="5" y="60"/>
                      <a:pt x="40" y="30"/>
                    </a:cubicBezTo>
                    <a:cubicBezTo>
                      <a:pt x="76" y="0"/>
                      <a:pt x="129" y="5"/>
                      <a:pt x="159" y="41"/>
                    </a:cubicBezTo>
                    <a:cubicBezTo>
                      <a:pt x="160" y="42"/>
                      <a:pt x="160" y="42"/>
                      <a:pt x="160" y="42"/>
                    </a:cubicBezTo>
                    <a:cubicBezTo>
                      <a:pt x="190" y="78"/>
                      <a:pt x="185" y="131"/>
                      <a:pt x="149" y="161"/>
                    </a:cubicBezTo>
                    <a:cubicBezTo>
                      <a:pt x="134" y="174"/>
                      <a:pt x="114" y="180"/>
                      <a:pt x="96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146">
                <a:extLst>
                  <a:ext uri="{FF2B5EF4-FFF2-40B4-BE49-F238E27FC236}">
                    <a16:creationId xmlns:a16="http://schemas.microsoft.com/office/drawing/2014/main" id="{02A887FC-8F81-45DF-AC4F-E2C366D87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336"/>
                <a:ext cx="52" cy="49"/>
              </a:xfrm>
              <a:custGeom>
                <a:avLst/>
                <a:gdLst>
                  <a:gd name="T0" fmla="*/ 93 w 188"/>
                  <a:gd name="T1" fmla="*/ 177 h 177"/>
                  <a:gd name="T2" fmla="*/ 47 w 188"/>
                  <a:gd name="T3" fmla="*/ 163 h 177"/>
                  <a:gd name="T4" fmla="*/ 25 w 188"/>
                  <a:gd name="T5" fmla="*/ 48 h 177"/>
                  <a:gd name="T6" fmla="*/ 27 w 188"/>
                  <a:gd name="T7" fmla="*/ 47 h 177"/>
                  <a:gd name="T8" fmla="*/ 141 w 188"/>
                  <a:gd name="T9" fmla="*/ 26 h 177"/>
                  <a:gd name="T10" fmla="*/ 162 w 188"/>
                  <a:gd name="T11" fmla="*/ 140 h 177"/>
                  <a:gd name="T12" fmla="*/ 161 w 188"/>
                  <a:gd name="T13" fmla="*/ 141 h 177"/>
                  <a:gd name="T14" fmla="*/ 93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3" y="177"/>
                    </a:moveTo>
                    <a:cubicBezTo>
                      <a:pt x="77" y="177"/>
                      <a:pt x="61" y="172"/>
                      <a:pt x="47" y="163"/>
                    </a:cubicBezTo>
                    <a:cubicBezTo>
                      <a:pt x="9" y="137"/>
                      <a:pt x="0" y="86"/>
                      <a:pt x="25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52" y="9"/>
                      <a:pt x="103" y="0"/>
                      <a:pt x="141" y="26"/>
                    </a:cubicBezTo>
                    <a:cubicBezTo>
                      <a:pt x="178" y="51"/>
                      <a:pt x="188" y="102"/>
                      <a:pt x="162" y="140"/>
                    </a:cubicBezTo>
                    <a:cubicBezTo>
                      <a:pt x="161" y="141"/>
                      <a:pt x="161" y="141"/>
                      <a:pt x="161" y="141"/>
                    </a:cubicBezTo>
                    <a:cubicBezTo>
                      <a:pt x="145" y="165"/>
                      <a:pt x="119" y="177"/>
                      <a:pt x="93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Freeform 147">
                <a:extLst>
                  <a:ext uri="{FF2B5EF4-FFF2-40B4-BE49-F238E27FC236}">
                    <a16:creationId xmlns:a16="http://schemas.microsoft.com/office/drawing/2014/main" id="{5B93303F-48E4-4323-B244-B2D80A429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2329"/>
                <a:ext cx="44" cy="43"/>
              </a:xfrm>
              <a:custGeom>
                <a:avLst/>
                <a:gdLst>
                  <a:gd name="T0" fmla="*/ 81 w 161"/>
                  <a:gd name="T1" fmla="*/ 153 h 153"/>
                  <a:gd name="T2" fmla="*/ 26 w 161"/>
                  <a:gd name="T3" fmla="*/ 127 h 153"/>
                  <a:gd name="T4" fmla="*/ 25 w 161"/>
                  <a:gd name="T5" fmla="*/ 126 h 153"/>
                  <a:gd name="T6" fmla="*/ 35 w 161"/>
                  <a:gd name="T7" fmla="*/ 25 h 153"/>
                  <a:gd name="T8" fmla="*/ 135 w 161"/>
                  <a:gd name="T9" fmla="*/ 35 h 153"/>
                  <a:gd name="T10" fmla="*/ 136 w 161"/>
                  <a:gd name="T11" fmla="*/ 36 h 153"/>
                  <a:gd name="T12" fmla="*/ 127 w 161"/>
                  <a:gd name="T13" fmla="*/ 13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61" y="153"/>
                      <a:pt x="41" y="144"/>
                      <a:pt x="26" y="127"/>
                    </a:cubicBezTo>
                    <a:cubicBezTo>
                      <a:pt x="25" y="126"/>
                      <a:pt x="25" y="126"/>
                      <a:pt x="25" y="126"/>
                    </a:cubicBezTo>
                    <a:cubicBezTo>
                      <a:pt x="0" y="95"/>
                      <a:pt x="5" y="50"/>
                      <a:pt x="35" y="25"/>
                    </a:cubicBezTo>
                    <a:cubicBezTo>
                      <a:pt x="65" y="0"/>
                      <a:pt x="110" y="4"/>
                      <a:pt x="135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61" y="66"/>
                      <a:pt x="157" y="111"/>
                      <a:pt x="127" y="136"/>
                    </a:cubicBezTo>
                    <a:cubicBezTo>
                      <a:pt x="114" y="147"/>
                      <a:pt x="97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148">
                <a:extLst>
                  <a:ext uri="{FF2B5EF4-FFF2-40B4-BE49-F238E27FC236}">
                    <a16:creationId xmlns:a16="http://schemas.microsoft.com/office/drawing/2014/main" id="{4B5A980C-A262-402A-9208-CAD8C205B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235"/>
                <a:ext cx="50" cy="47"/>
              </a:xfrm>
              <a:custGeom>
                <a:avLst/>
                <a:gdLst>
                  <a:gd name="T0" fmla="*/ 89 w 180"/>
                  <a:gd name="T1" fmla="*/ 169 h 169"/>
                  <a:gd name="T2" fmla="*/ 45 w 180"/>
                  <a:gd name="T3" fmla="*/ 156 h 169"/>
                  <a:gd name="T4" fmla="*/ 24 w 180"/>
                  <a:gd name="T5" fmla="*/ 46 h 169"/>
                  <a:gd name="T6" fmla="*/ 25 w 180"/>
                  <a:gd name="T7" fmla="*/ 45 h 169"/>
                  <a:gd name="T8" fmla="*/ 135 w 180"/>
                  <a:gd name="T9" fmla="*/ 24 h 169"/>
                  <a:gd name="T10" fmla="*/ 155 w 180"/>
                  <a:gd name="T11" fmla="*/ 134 h 169"/>
                  <a:gd name="T12" fmla="*/ 154 w 180"/>
                  <a:gd name="T13" fmla="*/ 135 h 169"/>
                  <a:gd name="T14" fmla="*/ 89 w 180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69">
                    <a:moveTo>
                      <a:pt x="89" y="169"/>
                    </a:moveTo>
                    <a:cubicBezTo>
                      <a:pt x="74" y="169"/>
                      <a:pt x="58" y="165"/>
                      <a:pt x="45" y="156"/>
                    </a:cubicBezTo>
                    <a:cubicBezTo>
                      <a:pt x="9" y="131"/>
                      <a:pt x="0" y="82"/>
                      <a:pt x="24" y="46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50" y="9"/>
                      <a:pt x="99" y="0"/>
                      <a:pt x="135" y="24"/>
                    </a:cubicBezTo>
                    <a:cubicBezTo>
                      <a:pt x="171" y="49"/>
                      <a:pt x="180" y="98"/>
                      <a:pt x="155" y="134"/>
                    </a:cubicBezTo>
                    <a:cubicBezTo>
                      <a:pt x="154" y="135"/>
                      <a:pt x="154" y="135"/>
                      <a:pt x="154" y="135"/>
                    </a:cubicBezTo>
                    <a:cubicBezTo>
                      <a:pt x="139" y="157"/>
                      <a:pt x="114" y="169"/>
                      <a:pt x="89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149">
                <a:extLst>
                  <a:ext uri="{FF2B5EF4-FFF2-40B4-BE49-F238E27FC236}">
                    <a16:creationId xmlns:a16="http://schemas.microsoft.com/office/drawing/2014/main" id="{B1FEE222-D254-4262-A503-124182310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2238"/>
                <a:ext cx="38" cy="35"/>
              </a:xfrm>
              <a:custGeom>
                <a:avLst/>
                <a:gdLst>
                  <a:gd name="T0" fmla="*/ 67 w 134"/>
                  <a:gd name="T1" fmla="*/ 127 h 127"/>
                  <a:gd name="T2" fmla="*/ 22 w 134"/>
                  <a:gd name="T3" fmla="*/ 106 h 127"/>
                  <a:gd name="T4" fmla="*/ 21 w 134"/>
                  <a:gd name="T5" fmla="*/ 104 h 127"/>
                  <a:gd name="T6" fmla="*/ 29 w 134"/>
                  <a:gd name="T7" fmla="*/ 21 h 127"/>
                  <a:gd name="T8" fmla="*/ 112 w 134"/>
                  <a:gd name="T9" fmla="*/ 29 h 127"/>
                  <a:gd name="T10" fmla="*/ 113 w 134"/>
                  <a:gd name="T11" fmla="*/ 30 h 127"/>
                  <a:gd name="T12" fmla="*/ 105 w 134"/>
                  <a:gd name="T13" fmla="*/ 113 h 127"/>
                  <a:gd name="T14" fmla="*/ 67 w 134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7">
                    <a:moveTo>
                      <a:pt x="67" y="127"/>
                    </a:moveTo>
                    <a:cubicBezTo>
                      <a:pt x="50" y="127"/>
                      <a:pt x="34" y="120"/>
                      <a:pt x="22" y="106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0" y="79"/>
                      <a:pt x="4" y="42"/>
                      <a:pt x="29" y="21"/>
                    </a:cubicBezTo>
                    <a:cubicBezTo>
                      <a:pt x="54" y="0"/>
                      <a:pt x="91" y="4"/>
                      <a:pt x="112" y="29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34" y="55"/>
                      <a:pt x="130" y="92"/>
                      <a:pt x="105" y="113"/>
                    </a:cubicBezTo>
                    <a:cubicBezTo>
                      <a:pt x="94" y="122"/>
                      <a:pt x="81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150">
                <a:extLst>
                  <a:ext uri="{FF2B5EF4-FFF2-40B4-BE49-F238E27FC236}">
                    <a16:creationId xmlns:a16="http://schemas.microsoft.com/office/drawing/2014/main" id="{0451D992-9A2A-413A-BA85-2FDCCA596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136"/>
                <a:ext cx="41" cy="40"/>
              </a:xfrm>
              <a:custGeom>
                <a:avLst/>
                <a:gdLst>
                  <a:gd name="T0" fmla="*/ 74 w 148"/>
                  <a:gd name="T1" fmla="*/ 143 h 143"/>
                  <a:gd name="T2" fmla="*/ 59 w 148"/>
                  <a:gd name="T3" fmla="*/ 141 h 143"/>
                  <a:gd name="T4" fmla="*/ 9 w 148"/>
                  <a:gd name="T5" fmla="*/ 60 h 143"/>
                  <a:gd name="T6" fmla="*/ 9 w 148"/>
                  <a:gd name="T7" fmla="*/ 59 h 143"/>
                  <a:gd name="T8" fmla="*/ 90 w 148"/>
                  <a:gd name="T9" fmla="*/ 9 h 143"/>
                  <a:gd name="T10" fmla="*/ 140 w 148"/>
                  <a:gd name="T11" fmla="*/ 89 h 143"/>
                  <a:gd name="T12" fmla="*/ 139 w 148"/>
                  <a:gd name="T13" fmla="*/ 91 h 143"/>
                  <a:gd name="T14" fmla="*/ 74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4" y="143"/>
                    </a:moveTo>
                    <a:cubicBezTo>
                      <a:pt x="69" y="143"/>
                      <a:pt x="64" y="142"/>
                      <a:pt x="59" y="141"/>
                    </a:cubicBezTo>
                    <a:cubicBezTo>
                      <a:pt x="22" y="132"/>
                      <a:pt x="0" y="96"/>
                      <a:pt x="9" y="60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17" y="23"/>
                      <a:pt x="54" y="0"/>
                      <a:pt x="90" y="9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9" y="91"/>
                      <a:pt x="139" y="91"/>
                      <a:pt x="139" y="91"/>
                    </a:cubicBezTo>
                    <a:cubicBezTo>
                      <a:pt x="132" y="122"/>
                      <a:pt x="105" y="143"/>
                      <a:pt x="74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151">
                <a:extLst>
                  <a:ext uri="{FF2B5EF4-FFF2-40B4-BE49-F238E27FC236}">
                    <a16:creationId xmlns:a16="http://schemas.microsoft.com/office/drawing/2014/main" id="{A849AB5B-46F5-4CCA-9B28-4F8A40877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121"/>
                <a:ext cx="47" cy="44"/>
              </a:xfrm>
              <a:custGeom>
                <a:avLst/>
                <a:gdLst>
                  <a:gd name="T0" fmla="*/ 85 w 170"/>
                  <a:gd name="T1" fmla="*/ 162 h 162"/>
                  <a:gd name="T2" fmla="*/ 14 w 170"/>
                  <a:gd name="T3" fmla="*/ 110 h 162"/>
                  <a:gd name="T4" fmla="*/ 14 w 170"/>
                  <a:gd name="T5" fmla="*/ 109 h 162"/>
                  <a:gd name="T6" fmla="*/ 61 w 170"/>
                  <a:gd name="T7" fmla="*/ 14 h 162"/>
                  <a:gd name="T8" fmla="*/ 156 w 170"/>
                  <a:gd name="T9" fmla="*/ 61 h 162"/>
                  <a:gd name="T10" fmla="*/ 157 w 170"/>
                  <a:gd name="T11" fmla="*/ 62 h 162"/>
                  <a:gd name="T12" fmla="*/ 109 w 170"/>
                  <a:gd name="T13" fmla="*/ 158 h 162"/>
                  <a:gd name="T14" fmla="*/ 85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5" y="162"/>
                    </a:moveTo>
                    <a:cubicBezTo>
                      <a:pt x="54" y="162"/>
                      <a:pt x="25" y="142"/>
                      <a:pt x="14" y="110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0" y="69"/>
                      <a:pt x="22" y="27"/>
                      <a:pt x="61" y="14"/>
                    </a:cubicBezTo>
                    <a:cubicBezTo>
                      <a:pt x="100" y="0"/>
                      <a:pt x="143" y="21"/>
                      <a:pt x="156" y="61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70" y="102"/>
                      <a:pt x="149" y="144"/>
                      <a:pt x="109" y="158"/>
                    </a:cubicBezTo>
                    <a:cubicBezTo>
                      <a:pt x="101" y="160"/>
                      <a:pt x="93" y="162"/>
                      <a:pt x="85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152">
                <a:extLst>
                  <a:ext uri="{FF2B5EF4-FFF2-40B4-BE49-F238E27FC236}">
                    <a16:creationId xmlns:a16="http://schemas.microsoft.com/office/drawing/2014/main" id="{4917E01E-4478-4091-AF35-E6E2BA415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2023"/>
                <a:ext cx="26" cy="26"/>
              </a:xfrm>
              <a:custGeom>
                <a:avLst/>
                <a:gdLst>
                  <a:gd name="T0" fmla="*/ 48 w 95"/>
                  <a:gd name="T1" fmla="*/ 92 h 92"/>
                  <a:gd name="T2" fmla="*/ 38 w 95"/>
                  <a:gd name="T3" fmla="*/ 91 h 92"/>
                  <a:gd name="T4" fmla="*/ 6 w 95"/>
                  <a:gd name="T5" fmla="*/ 39 h 92"/>
                  <a:gd name="T6" fmla="*/ 6 w 95"/>
                  <a:gd name="T7" fmla="*/ 38 h 92"/>
                  <a:gd name="T8" fmla="*/ 58 w 95"/>
                  <a:gd name="T9" fmla="*/ 6 h 92"/>
                  <a:gd name="T10" fmla="*/ 90 w 95"/>
                  <a:gd name="T11" fmla="*/ 57 h 92"/>
                  <a:gd name="T12" fmla="*/ 90 w 95"/>
                  <a:gd name="T13" fmla="*/ 58 h 92"/>
                  <a:gd name="T14" fmla="*/ 48 w 95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92">
                    <a:moveTo>
                      <a:pt x="48" y="92"/>
                    </a:moveTo>
                    <a:cubicBezTo>
                      <a:pt x="44" y="92"/>
                      <a:pt x="41" y="91"/>
                      <a:pt x="38" y="91"/>
                    </a:cubicBezTo>
                    <a:cubicBezTo>
                      <a:pt x="15" y="85"/>
                      <a:pt x="0" y="62"/>
                      <a:pt x="6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11" y="14"/>
                      <a:pt x="35" y="0"/>
                      <a:pt x="58" y="6"/>
                    </a:cubicBezTo>
                    <a:cubicBezTo>
                      <a:pt x="81" y="11"/>
                      <a:pt x="95" y="34"/>
                      <a:pt x="90" y="57"/>
                    </a:cubicBezTo>
                    <a:cubicBezTo>
                      <a:pt x="90" y="58"/>
                      <a:pt x="90" y="58"/>
                      <a:pt x="90" y="58"/>
                    </a:cubicBezTo>
                    <a:cubicBezTo>
                      <a:pt x="85" y="78"/>
                      <a:pt x="67" y="92"/>
                      <a:pt x="48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153">
                <a:extLst>
                  <a:ext uri="{FF2B5EF4-FFF2-40B4-BE49-F238E27FC236}">
                    <a16:creationId xmlns:a16="http://schemas.microsoft.com/office/drawing/2014/main" id="{E9EDBF26-4619-49D1-A98D-3E581A112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2008"/>
                <a:ext cx="38" cy="36"/>
              </a:xfrm>
              <a:custGeom>
                <a:avLst/>
                <a:gdLst>
                  <a:gd name="T0" fmla="*/ 68 w 136"/>
                  <a:gd name="T1" fmla="*/ 129 h 129"/>
                  <a:gd name="T2" fmla="*/ 11 w 136"/>
                  <a:gd name="T3" fmla="*/ 88 h 129"/>
                  <a:gd name="T4" fmla="*/ 10 w 136"/>
                  <a:gd name="T5" fmla="*/ 87 h 129"/>
                  <a:gd name="T6" fmla="*/ 48 w 136"/>
                  <a:gd name="T7" fmla="*/ 10 h 129"/>
                  <a:gd name="T8" fmla="*/ 125 w 136"/>
                  <a:gd name="T9" fmla="*/ 48 h 129"/>
                  <a:gd name="T10" fmla="*/ 125 w 136"/>
                  <a:gd name="T11" fmla="*/ 50 h 129"/>
                  <a:gd name="T12" fmla="*/ 87 w 136"/>
                  <a:gd name="T13" fmla="*/ 126 h 129"/>
                  <a:gd name="T14" fmla="*/ 68 w 136"/>
                  <a:gd name="T15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29">
                    <a:moveTo>
                      <a:pt x="68" y="129"/>
                    </a:moveTo>
                    <a:cubicBezTo>
                      <a:pt x="43" y="129"/>
                      <a:pt x="19" y="113"/>
                      <a:pt x="11" y="88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0" y="55"/>
                      <a:pt x="17" y="21"/>
                      <a:pt x="48" y="10"/>
                    </a:cubicBezTo>
                    <a:cubicBezTo>
                      <a:pt x="80" y="0"/>
                      <a:pt x="114" y="17"/>
                      <a:pt x="125" y="48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36" y="81"/>
                      <a:pt x="119" y="115"/>
                      <a:pt x="87" y="126"/>
                    </a:cubicBezTo>
                    <a:cubicBezTo>
                      <a:pt x="81" y="128"/>
                      <a:pt x="74" y="129"/>
                      <a:pt x="68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154">
                <a:extLst>
                  <a:ext uri="{FF2B5EF4-FFF2-40B4-BE49-F238E27FC236}">
                    <a16:creationId xmlns:a16="http://schemas.microsoft.com/office/drawing/2014/main" id="{979125E1-1A32-4AF1-B780-EF7B1C30A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1900"/>
                <a:ext cx="32" cy="31"/>
              </a:xfrm>
              <a:custGeom>
                <a:avLst/>
                <a:gdLst>
                  <a:gd name="T0" fmla="*/ 58 w 116"/>
                  <a:gd name="T1" fmla="*/ 111 h 111"/>
                  <a:gd name="T2" fmla="*/ 46 w 116"/>
                  <a:gd name="T3" fmla="*/ 110 h 111"/>
                  <a:gd name="T4" fmla="*/ 7 w 116"/>
                  <a:gd name="T5" fmla="*/ 47 h 111"/>
                  <a:gd name="T6" fmla="*/ 7 w 116"/>
                  <a:gd name="T7" fmla="*/ 46 h 111"/>
                  <a:gd name="T8" fmla="*/ 70 w 116"/>
                  <a:gd name="T9" fmla="*/ 7 h 111"/>
                  <a:gd name="T10" fmla="*/ 110 w 116"/>
                  <a:gd name="T11" fmla="*/ 70 h 111"/>
                  <a:gd name="T12" fmla="*/ 109 w 116"/>
                  <a:gd name="T13" fmla="*/ 71 h 111"/>
                  <a:gd name="T14" fmla="*/ 58 w 116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1">
                    <a:moveTo>
                      <a:pt x="58" y="111"/>
                    </a:moveTo>
                    <a:cubicBezTo>
                      <a:pt x="54" y="111"/>
                      <a:pt x="50" y="111"/>
                      <a:pt x="46" y="110"/>
                    </a:cubicBezTo>
                    <a:cubicBezTo>
                      <a:pt x="18" y="103"/>
                      <a:pt x="0" y="75"/>
                      <a:pt x="7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14" y="17"/>
                      <a:pt x="42" y="0"/>
                      <a:pt x="70" y="7"/>
                    </a:cubicBezTo>
                    <a:cubicBezTo>
                      <a:pt x="99" y="13"/>
                      <a:pt x="116" y="42"/>
                      <a:pt x="110" y="70"/>
                    </a:cubicBezTo>
                    <a:cubicBezTo>
                      <a:pt x="109" y="71"/>
                      <a:pt x="109" y="71"/>
                      <a:pt x="109" y="71"/>
                    </a:cubicBezTo>
                    <a:cubicBezTo>
                      <a:pt x="104" y="95"/>
                      <a:pt x="82" y="111"/>
                      <a:pt x="58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155">
                <a:extLst>
                  <a:ext uri="{FF2B5EF4-FFF2-40B4-BE49-F238E27FC236}">
                    <a16:creationId xmlns:a16="http://schemas.microsoft.com/office/drawing/2014/main" id="{F2370ED9-DA31-4344-B3E4-DABB04758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1888"/>
                <a:ext cx="39" cy="39"/>
              </a:xfrm>
              <a:custGeom>
                <a:avLst/>
                <a:gdLst>
                  <a:gd name="T0" fmla="*/ 70 w 140"/>
                  <a:gd name="T1" fmla="*/ 140 h 140"/>
                  <a:gd name="T2" fmla="*/ 67 w 140"/>
                  <a:gd name="T3" fmla="*/ 140 h 140"/>
                  <a:gd name="T4" fmla="*/ 2 w 140"/>
                  <a:gd name="T5" fmla="*/ 69 h 140"/>
                  <a:gd name="T6" fmla="*/ 2 w 140"/>
                  <a:gd name="T7" fmla="*/ 67 h 140"/>
                  <a:gd name="T8" fmla="*/ 74 w 140"/>
                  <a:gd name="T9" fmla="*/ 2 h 140"/>
                  <a:gd name="T10" fmla="*/ 139 w 140"/>
                  <a:gd name="T11" fmla="*/ 74 h 140"/>
                  <a:gd name="T12" fmla="*/ 139 w 140"/>
                  <a:gd name="T13" fmla="*/ 75 h 140"/>
                  <a:gd name="T14" fmla="*/ 70 w 14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0">
                    <a:moveTo>
                      <a:pt x="70" y="140"/>
                    </a:moveTo>
                    <a:cubicBezTo>
                      <a:pt x="69" y="140"/>
                      <a:pt x="68" y="140"/>
                      <a:pt x="67" y="140"/>
                    </a:cubicBezTo>
                    <a:cubicBezTo>
                      <a:pt x="29" y="139"/>
                      <a:pt x="0" y="107"/>
                      <a:pt x="2" y="69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4" y="30"/>
                      <a:pt x="36" y="0"/>
                      <a:pt x="74" y="2"/>
                    </a:cubicBezTo>
                    <a:cubicBezTo>
                      <a:pt x="111" y="4"/>
                      <a:pt x="140" y="36"/>
                      <a:pt x="139" y="74"/>
                    </a:cubicBezTo>
                    <a:cubicBezTo>
                      <a:pt x="139" y="75"/>
                      <a:pt x="139" y="75"/>
                      <a:pt x="139" y="75"/>
                    </a:cubicBezTo>
                    <a:cubicBezTo>
                      <a:pt x="137" y="112"/>
                      <a:pt x="107" y="140"/>
                      <a:pt x="70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156">
                <a:extLst>
                  <a:ext uri="{FF2B5EF4-FFF2-40B4-BE49-F238E27FC236}">
                    <a16:creationId xmlns:a16="http://schemas.microsoft.com/office/drawing/2014/main" id="{6C96E5AC-E857-4F76-BC3A-572AAC052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771"/>
                <a:ext cx="47" cy="45"/>
              </a:xfrm>
              <a:custGeom>
                <a:avLst/>
                <a:gdLst>
                  <a:gd name="T0" fmla="*/ 84 w 168"/>
                  <a:gd name="T1" fmla="*/ 164 h 164"/>
                  <a:gd name="T2" fmla="*/ 6 w 168"/>
                  <a:gd name="T3" fmla="*/ 96 h 164"/>
                  <a:gd name="T4" fmla="*/ 6 w 168"/>
                  <a:gd name="T5" fmla="*/ 94 h 164"/>
                  <a:gd name="T6" fmla="*/ 73 w 168"/>
                  <a:gd name="T7" fmla="*/ 6 h 164"/>
                  <a:gd name="T8" fmla="*/ 162 w 168"/>
                  <a:gd name="T9" fmla="*/ 73 h 164"/>
                  <a:gd name="T10" fmla="*/ 162 w 168"/>
                  <a:gd name="T11" fmla="*/ 75 h 164"/>
                  <a:gd name="T12" fmla="*/ 95 w 168"/>
                  <a:gd name="T13" fmla="*/ 163 h 164"/>
                  <a:gd name="T14" fmla="*/ 84 w 168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4">
                    <a:moveTo>
                      <a:pt x="84" y="164"/>
                    </a:moveTo>
                    <a:cubicBezTo>
                      <a:pt x="46" y="164"/>
                      <a:pt x="12" y="135"/>
                      <a:pt x="6" y="96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0" y="51"/>
                      <a:pt x="30" y="12"/>
                      <a:pt x="73" y="6"/>
                    </a:cubicBezTo>
                    <a:cubicBezTo>
                      <a:pt x="116" y="0"/>
                      <a:pt x="156" y="30"/>
                      <a:pt x="162" y="73"/>
                    </a:cubicBezTo>
                    <a:cubicBezTo>
                      <a:pt x="162" y="75"/>
                      <a:pt x="162" y="75"/>
                      <a:pt x="162" y="75"/>
                    </a:cubicBezTo>
                    <a:cubicBezTo>
                      <a:pt x="168" y="118"/>
                      <a:pt x="138" y="157"/>
                      <a:pt x="95" y="163"/>
                    </a:cubicBezTo>
                    <a:cubicBezTo>
                      <a:pt x="91" y="164"/>
                      <a:pt x="88" y="164"/>
                      <a:pt x="84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157">
                <a:extLst>
                  <a:ext uri="{FF2B5EF4-FFF2-40B4-BE49-F238E27FC236}">
                    <a16:creationId xmlns:a16="http://schemas.microsoft.com/office/drawing/2014/main" id="{95538177-B9CE-431A-8C7C-9A79EDE9C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1769"/>
                <a:ext cx="29" cy="30"/>
              </a:xfrm>
              <a:custGeom>
                <a:avLst/>
                <a:gdLst>
                  <a:gd name="T0" fmla="*/ 53 w 107"/>
                  <a:gd name="T1" fmla="*/ 107 h 107"/>
                  <a:gd name="T2" fmla="*/ 51 w 107"/>
                  <a:gd name="T3" fmla="*/ 107 h 107"/>
                  <a:gd name="T4" fmla="*/ 1 w 107"/>
                  <a:gd name="T5" fmla="*/ 52 h 107"/>
                  <a:gd name="T6" fmla="*/ 1 w 107"/>
                  <a:gd name="T7" fmla="*/ 51 h 107"/>
                  <a:gd name="T8" fmla="*/ 55 w 107"/>
                  <a:gd name="T9" fmla="*/ 1 h 107"/>
                  <a:gd name="T10" fmla="*/ 105 w 107"/>
                  <a:gd name="T11" fmla="*/ 56 h 107"/>
                  <a:gd name="T12" fmla="*/ 105 w 107"/>
                  <a:gd name="T13" fmla="*/ 57 h 107"/>
                  <a:gd name="T14" fmla="*/ 53 w 107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7">
                    <a:moveTo>
                      <a:pt x="53" y="107"/>
                    </a:moveTo>
                    <a:cubicBezTo>
                      <a:pt x="52" y="107"/>
                      <a:pt x="51" y="107"/>
                      <a:pt x="51" y="107"/>
                    </a:cubicBezTo>
                    <a:cubicBezTo>
                      <a:pt x="22" y="105"/>
                      <a:pt x="0" y="81"/>
                      <a:pt x="1" y="52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2" y="22"/>
                      <a:pt x="27" y="0"/>
                      <a:pt x="55" y="1"/>
                    </a:cubicBezTo>
                    <a:cubicBezTo>
                      <a:pt x="84" y="3"/>
                      <a:pt x="107" y="27"/>
                      <a:pt x="105" y="56"/>
                    </a:cubicBezTo>
                    <a:cubicBezTo>
                      <a:pt x="105" y="57"/>
                      <a:pt x="105" y="57"/>
                      <a:pt x="105" y="57"/>
                    </a:cubicBezTo>
                    <a:cubicBezTo>
                      <a:pt x="104" y="85"/>
                      <a:pt x="81" y="107"/>
                      <a:pt x="53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158">
                <a:extLst>
                  <a:ext uri="{FF2B5EF4-FFF2-40B4-BE49-F238E27FC236}">
                    <a16:creationId xmlns:a16="http://schemas.microsoft.com/office/drawing/2014/main" id="{7FBBA147-4C84-43CF-9476-A5444F994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659"/>
                <a:ext cx="26" cy="25"/>
              </a:xfrm>
              <a:custGeom>
                <a:avLst/>
                <a:gdLst>
                  <a:gd name="T0" fmla="*/ 46 w 93"/>
                  <a:gd name="T1" fmla="*/ 91 h 91"/>
                  <a:gd name="T2" fmla="*/ 4 w 93"/>
                  <a:gd name="T3" fmla="*/ 54 h 91"/>
                  <a:gd name="T4" fmla="*/ 3 w 93"/>
                  <a:gd name="T5" fmla="*/ 53 h 91"/>
                  <a:gd name="T6" fmla="*/ 40 w 93"/>
                  <a:gd name="T7" fmla="*/ 4 h 91"/>
                  <a:gd name="T8" fmla="*/ 89 w 93"/>
                  <a:gd name="T9" fmla="*/ 41 h 91"/>
                  <a:gd name="T10" fmla="*/ 89 w 93"/>
                  <a:gd name="T11" fmla="*/ 42 h 91"/>
                  <a:gd name="T12" fmla="*/ 52 w 93"/>
                  <a:gd name="T13" fmla="*/ 91 h 91"/>
                  <a:gd name="T14" fmla="*/ 46 w 93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91">
                    <a:moveTo>
                      <a:pt x="46" y="91"/>
                    </a:moveTo>
                    <a:cubicBezTo>
                      <a:pt x="25" y="91"/>
                      <a:pt x="7" y="75"/>
                      <a:pt x="4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0" y="29"/>
                      <a:pt x="17" y="7"/>
                      <a:pt x="40" y="4"/>
                    </a:cubicBezTo>
                    <a:cubicBezTo>
                      <a:pt x="64" y="0"/>
                      <a:pt x="86" y="17"/>
                      <a:pt x="89" y="41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93" y="65"/>
                      <a:pt x="76" y="87"/>
                      <a:pt x="52" y="91"/>
                    </a:cubicBezTo>
                    <a:cubicBezTo>
                      <a:pt x="50" y="91"/>
                      <a:pt x="48" y="91"/>
                      <a:pt x="46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159">
                <a:extLst>
                  <a:ext uri="{FF2B5EF4-FFF2-40B4-BE49-F238E27FC236}">
                    <a16:creationId xmlns:a16="http://schemas.microsoft.com/office/drawing/2014/main" id="{74117CD7-FB53-4161-9D56-51397981D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1640"/>
                <a:ext cx="42" cy="41"/>
              </a:xfrm>
              <a:custGeom>
                <a:avLst/>
                <a:gdLst>
                  <a:gd name="T0" fmla="*/ 75 w 150"/>
                  <a:gd name="T1" fmla="*/ 150 h 150"/>
                  <a:gd name="T2" fmla="*/ 71 w 150"/>
                  <a:gd name="T3" fmla="*/ 150 h 150"/>
                  <a:gd name="T4" fmla="*/ 2 w 150"/>
                  <a:gd name="T5" fmla="*/ 73 h 150"/>
                  <a:gd name="T6" fmla="*/ 2 w 150"/>
                  <a:gd name="T7" fmla="*/ 72 h 150"/>
                  <a:gd name="T8" fmla="*/ 78 w 150"/>
                  <a:gd name="T9" fmla="*/ 2 h 150"/>
                  <a:gd name="T10" fmla="*/ 148 w 150"/>
                  <a:gd name="T11" fmla="*/ 78 h 150"/>
                  <a:gd name="T12" fmla="*/ 148 w 150"/>
                  <a:gd name="T13" fmla="*/ 80 h 150"/>
                  <a:gd name="T14" fmla="*/ 75 w 150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50">
                    <a:moveTo>
                      <a:pt x="75" y="150"/>
                    </a:moveTo>
                    <a:cubicBezTo>
                      <a:pt x="74" y="150"/>
                      <a:pt x="72" y="150"/>
                      <a:pt x="71" y="150"/>
                    </a:cubicBezTo>
                    <a:cubicBezTo>
                      <a:pt x="31" y="148"/>
                      <a:pt x="0" y="114"/>
                      <a:pt x="2" y="73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4" y="31"/>
                      <a:pt x="38" y="0"/>
                      <a:pt x="78" y="2"/>
                    </a:cubicBezTo>
                    <a:cubicBezTo>
                      <a:pt x="119" y="4"/>
                      <a:pt x="150" y="38"/>
                      <a:pt x="148" y="78"/>
                    </a:cubicBezTo>
                    <a:cubicBezTo>
                      <a:pt x="148" y="80"/>
                      <a:pt x="148" y="80"/>
                      <a:pt x="148" y="80"/>
                    </a:cubicBezTo>
                    <a:cubicBezTo>
                      <a:pt x="146" y="119"/>
                      <a:pt x="114" y="150"/>
                      <a:pt x="75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160">
                <a:extLst>
                  <a:ext uri="{FF2B5EF4-FFF2-40B4-BE49-F238E27FC236}">
                    <a16:creationId xmlns:a16="http://schemas.microsoft.com/office/drawing/2014/main" id="{BF27FF5D-1D19-464C-8432-67BA37CA5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1531"/>
                <a:ext cx="28" cy="25"/>
              </a:xfrm>
              <a:custGeom>
                <a:avLst/>
                <a:gdLst>
                  <a:gd name="T0" fmla="*/ 50 w 99"/>
                  <a:gd name="T1" fmla="*/ 93 h 93"/>
                  <a:gd name="T2" fmla="*/ 32 w 99"/>
                  <a:gd name="T3" fmla="*/ 89 h 93"/>
                  <a:gd name="T4" fmla="*/ 10 w 99"/>
                  <a:gd name="T5" fmla="*/ 32 h 93"/>
                  <a:gd name="T6" fmla="*/ 10 w 99"/>
                  <a:gd name="T7" fmla="*/ 31 h 93"/>
                  <a:gd name="T8" fmla="*/ 67 w 99"/>
                  <a:gd name="T9" fmla="*/ 9 h 93"/>
                  <a:gd name="T10" fmla="*/ 90 w 99"/>
                  <a:gd name="T11" fmla="*/ 66 h 93"/>
                  <a:gd name="T12" fmla="*/ 89 w 99"/>
                  <a:gd name="T13" fmla="*/ 67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4" y="93"/>
                      <a:pt x="38" y="92"/>
                      <a:pt x="32" y="89"/>
                    </a:cubicBezTo>
                    <a:cubicBezTo>
                      <a:pt x="10" y="80"/>
                      <a:pt x="0" y="54"/>
                      <a:pt x="10" y="32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20" y="10"/>
                      <a:pt x="46" y="0"/>
                      <a:pt x="67" y="9"/>
                    </a:cubicBezTo>
                    <a:cubicBezTo>
                      <a:pt x="89" y="19"/>
                      <a:pt x="99" y="45"/>
                      <a:pt x="90" y="66"/>
                    </a:cubicBezTo>
                    <a:cubicBezTo>
                      <a:pt x="89" y="67"/>
                      <a:pt x="89" y="67"/>
                      <a:pt x="89" y="67"/>
                    </a:cubicBezTo>
                    <a:cubicBezTo>
                      <a:pt x="82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161">
                <a:extLst>
                  <a:ext uri="{FF2B5EF4-FFF2-40B4-BE49-F238E27FC236}">
                    <a16:creationId xmlns:a16="http://schemas.microsoft.com/office/drawing/2014/main" id="{A64A096D-1F6D-413D-A0C6-4016369D9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1423"/>
                <a:ext cx="35" cy="34"/>
              </a:xfrm>
              <a:custGeom>
                <a:avLst/>
                <a:gdLst>
                  <a:gd name="T0" fmla="*/ 65 w 130"/>
                  <a:gd name="T1" fmla="*/ 123 h 123"/>
                  <a:gd name="T2" fmla="*/ 16 w 130"/>
                  <a:gd name="T3" fmla="*/ 94 h 123"/>
                  <a:gd name="T4" fmla="*/ 15 w 130"/>
                  <a:gd name="T5" fmla="*/ 93 h 123"/>
                  <a:gd name="T6" fmla="*/ 37 w 130"/>
                  <a:gd name="T7" fmla="*/ 16 h 123"/>
                  <a:gd name="T8" fmla="*/ 114 w 130"/>
                  <a:gd name="T9" fmla="*/ 38 h 123"/>
                  <a:gd name="T10" fmla="*/ 115 w 130"/>
                  <a:gd name="T11" fmla="*/ 39 h 123"/>
                  <a:gd name="T12" fmla="*/ 93 w 130"/>
                  <a:gd name="T13" fmla="*/ 116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5" y="123"/>
                      <a:pt x="26" y="112"/>
                      <a:pt x="16" y="94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0" y="65"/>
                      <a:pt x="10" y="31"/>
                      <a:pt x="37" y="16"/>
                    </a:cubicBezTo>
                    <a:cubicBezTo>
                      <a:pt x="64" y="0"/>
                      <a:pt x="99" y="10"/>
                      <a:pt x="114" y="38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30" y="66"/>
                      <a:pt x="120" y="100"/>
                      <a:pt x="93" y="116"/>
                    </a:cubicBezTo>
                    <a:cubicBezTo>
                      <a:pt x="84" y="120"/>
                      <a:pt x="75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162">
                <a:extLst>
                  <a:ext uri="{FF2B5EF4-FFF2-40B4-BE49-F238E27FC236}">
                    <a16:creationId xmlns:a16="http://schemas.microsoft.com/office/drawing/2014/main" id="{B99A9ABD-F9CF-4DC1-BB1B-EED4A362A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528"/>
                <a:ext cx="43" cy="40"/>
              </a:xfrm>
              <a:custGeom>
                <a:avLst/>
                <a:gdLst>
                  <a:gd name="T0" fmla="*/ 78 w 155"/>
                  <a:gd name="T1" fmla="*/ 146 h 146"/>
                  <a:gd name="T2" fmla="*/ 19 w 155"/>
                  <a:gd name="T3" fmla="*/ 111 h 146"/>
                  <a:gd name="T4" fmla="*/ 19 w 155"/>
                  <a:gd name="T5" fmla="*/ 110 h 146"/>
                  <a:gd name="T6" fmla="*/ 45 w 155"/>
                  <a:gd name="T7" fmla="*/ 18 h 146"/>
                  <a:gd name="T8" fmla="*/ 136 w 155"/>
                  <a:gd name="T9" fmla="*/ 44 h 146"/>
                  <a:gd name="T10" fmla="*/ 137 w 155"/>
                  <a:gd name="T11" fmla="*/ 46 h 146"/>
                  <a:gd name="T12" fmla="*/ 111 w 155"/>
                  <a:gd name="T13" fmla="*/ 137 h 146"/>
                  <a:gd name="T14" fmla="*/ 78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8" y="146"/>
                    </a:moveTo>
                    <a:cubicBezTo>
                      <a:pt x="55" y="146"/>
                      <a:pt x="32" y="133"/>
                      <a:pt x="19" y="111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0" y="77"/>
                      <a:pt x="12" y="36"/>
                      <a:pt x="45" y="18"/>
                    </a:cubicBezTo>
                    <a:cubicBezTo>
                      <a:pt x="77" y="0"/>
                      <a:pt x="118" y="12"/>
                      <a:pt x="136" y="44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55" y="78"/>
                      <a:pt x="144" y="119"/>
                      <a:pt x="111" y="137"/>
                    </a:cubicBezTo>
                    <a:cubicBezTo>
                      <a:pt x="100" y="143"/>
                      <a:pt x="89" y="146"/>
                      <a:pt x="78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163">
                <a:extLst>
                  <a:ext uri="{FF2B5EF4-FFF2-40B4-BE49-F238E27FC236}">
                    <a16:creationId xmlns:a16="http://schemas.microsoft.com/office/drawing/2014/main" id="{EF9B5FE7-E718-4B7F-93C6-ED42087B3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1415"/>
                <a:ext cx="32" cy="30"/>
              </a:xfrm>
              <a:custGeom>
                <a:avLst/>
                <a:gdLst>
                  <a:gd name="T0" fmla="*/ 56 w 113"/>
                  <a:gd name="T1" fmla="*/ 107 h 107"/>
                  <a:gd name="T2" fmla="*/ 36 w 113"/>
                  <a:gd name="T3" fmla="*/ 103 h 107"/>
                  <a:gd name="T4" fmla="*/ 11 w 113"/>
                  <a:gd name="T5" fmla="*/ 37 h 107"/>
                  <a:gd name="T6" fmla="*/ 12 w 113"/>
                  <a:gd name="T7" fmla="*/ 36 h 107"/>
                  <a:gd name="T8" fmla="*/ 77 w 113"/>
                  <a:gd name="T9" fmla="*/ 11 h 107"/>
                  <a:gd name="T10" fmla="*/ 102 w 113"/>
                  <a:gd name="T11" fmla="*/ 76 h 107"/>
                  <a:gd name="T12" fmla="*/ 102 w 113"/>
                  <a:gd name="T13" fmla="*/ 77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50" y="107"/>
                      <a:pt x="43" y="105"/>
                      <a:pt x="36" y="103"/>
                    </a:cubicBezTo>
                    <a:cubicBezTo>
                      <a:pt x="12" y="92"/>
                      <a:pt x="0" y="62"/>
                      <a:pt x="11" y="37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23" y="12"/>
                      <a:pt x="52" y="0"/>
                      <a:pt x="77" y="11"/>
                    </a:cubicBezTo>
                    <a:cubicBezTo>
                      <a:pt x="102" y="22"/>
                      <a:pt x="113" y="51"/>
                      <a:pt x="102" y="76"/>
                    </a:cubicBezTo>
                    <a:cubicBezTo>
                      <a:pt x="102" y="77"/>
                      <a:pt x="102" y="77"/>
                      <a:pt x="102" y="77"/>
                    </a:cubicBezTo>
                    <a:cubicBezTo>
                      <a:pt x="93" y="96"/>
                      <a:pt x="75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164">
                <a:extLst>
                  <a:ext uri="{FF2B5EF4-FFF2-40B4-BE49-F238E27FC236}">
                    <a16:creationId xmlns:a16="http://schemas.microsoft.com/office/drawing/2014/main" id="{2FD46C61-C86C-4FEF-8D0B-52D310857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314"/>
                <a:ext cx="37" cy="35"/>
              </a:xfrm>
              <a:custGeom>
                <a:avLst/>
                <a:gdLst>
                  <a:gd name="T0" fmla="*/ 68 w 134"/>
                  <a:gd name="T1" fmla="*/ 126 h 126"/>
                  <a:gd name="T2" fmla="*/ 17 w 134"/>
                  <a:gd name="T3" fmla="*/ 96 h 126"/>
                  <a:gd name="T4" fmla="*/ 16 w 134"/>
                  <a:gd name="T5" fmla="*/ 95 h 126"/>
                  <a:gd name="T6" fmla="*/ 39 w 134"/>
                  <a:gd name="T7" fmla="*/ 16 h 126"/>
                  <a:gd name="T8" fmla="*/ 118 w 134"/>
                  <a:gd name="T9" fmla="*/ 39 h 126"/>
                  <a:gd name="T10" fmla="*/ 119 w 134"/>
                  <a:gd name="T11" fmla="*/ 40 h 126"/>
                  <a:gd name="T12" fmla="*/ 96 w 134"/>
                  <a:gd name="T13" fmla="*/ 119 h 126"/>
                  <a:gd name="T14" fmla="*/ 68 w 134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6">
                    <a:moveTo>
                      <a:pt x="68" y="126"/>
                    </a:moveTo>
                    <a:cubicBezTo>
                      <a:pt x="47" y="126"/>
                      <a:pt x="27" y="116"/>
                      <a:pt x="17" y="96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0" y="67"/>
                      <a:pt x="10" y="32"/>
                      <a:pt x="39" y="16"/>
                    </a:cubicBezTo>
                    <a:cubicBezTo>
                      <a:pt x="67" y="0"/>
                      <a:pt x="102" y="10"/>
                      <a:pt x="118" y="39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34" y="68"/>
                      <a:pt x="124" y="103"/>
                      <a:pt x="96" y="119"/>
                    </a:cubicBezTo>
                    <a:cubicBezTo>
                      <a:pt x="87" y="124"/>
                      <a:pt x="77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165">
                <a:extLst>
                  <a:ext uri="{FF2B5EF4-FFF2-40B4-BE49-F238E27FC236}">
                    <a16:creationId xmlns:a16="http://schemas.microsoft.com/office/drawing/2014/main" id="{A8188FF2-C836-4775-A50A-FD55E7730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308"/>
                <a:ext cx="29" cy="28"/>
              </a:xfrm>
              <a:custGeom>
                <a:avLst/>
                <a:gdLst>
                  <a:gd name="T0" fmla="*/ 53 w 107"/>
                  <a:gd name="T1" fmla="*/ 103 h 103"/>
                  <a:gd name="T2" fmla="*/ 19 w 107"/>
                  <a:gd name="T3" fmla="*/ 89 h 103"/>
                  <a:gd name="T4" fmla="*/ 19 w 107"/>
                  <a:gd name="T5" fmla="*/ 20 h 103"/>
                  <a:gd name="T6" fmla="*/ 20 w 107"/>
                  <a:gd name="T7" fmla="*/ 19 h 103"/>
                  <a:gd name="T8" fmla="*/ 88 w 107"/>
                  <a:gd name="T9" fmla="*/ 19 h 103"/>
                  <a:gd name="T10" fmla="*/ 88 w 107"/>
                  <a:gd name="T11" fmla="*/ 88 h 103"/>
                  <a:gd name="T12" fmla="*/ 87 w 107"/>
                  <a:gd name="T13" fmla="*/ 89 h 103"/>
                  <a:gd name="T14" fmla="*/ 53 w 107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3">
                    <a:moveTo>
                      <a:pt x="53" y="103"/>
                    </a:moveTo>
                    <a:cubicBezTo>
                      <a:pt x="41" y="103"/>
                      <a:pt x="28" y="98"/>
                      <a:pt x="19" y="89"/>
                    </a:cubicBezTo>
                    <a:cubicBezTo>
                      <a:pt x="0" y="70"/>
                      <a:pt x="0" y="39"/>
                      <a:pt x="19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39" y="1"/>
                      <a:pt x="69" y="0"/>
                      <a:pt x="88" y="19"/>
                    </a:cubicBezTo>
                    <a:cubicBezTo>
                      <a:pt x="107" y="38"/>
                      <a:pt x="107" y="69"/>
                      <a:pt x="88" y="88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78" y="98"/>
                      <a:pt x="66" y="103"/>
                      <a:pt x="53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166">
                <a:extLst>
                  <a:ext uri="{FF2B5EF4-FFF2-40B4-BE49-F238E27FC236}">
                    <a16:creationId xmlns:a16="http://schemas.microsoft.com/office/drawing/2014/main" id="{884865A9-4A6E-4D46-87AB-A8A71D275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224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24 w 106"/>
                  <a:gd name="T3" fmla="*/ 89 h 100"/>
                  <a:gd name="T4" fmla="*/ 23 w 106"/>
                  <a:gd name="T5" fmla="*/ 88 h 100"/>
                  <a:gd name="T6" fmla="*/ 17 w 106"/>
                  <a:gd name="T7" fmla="*/ 22 h 100"/>
                  <a:gd name="T8" fmla="*/ 83 w 106"/>
                  <a:gd name="T9" fmla="*/ 16 h 100"/>
                  <a:gd name="T10" fmla="*/ 83 w 106"/>
                  <a:gd name="T11" fmla="*/ 17 h 100"/>
                  <a:gd name="T12" fmla="*/ 90 w 106"/>
                  <a:gd name="T13" fmla="*/ 83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3" y="100"/>
                      <a:pt x="32" y="96"/>
                      <a:pt x="24" y="89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3" y="72"/>
                      <a:pt x="0" y="42"/>
                      <a:pt x="17" y="22"/>
                    </a:cubicBezTo>
                    <a:cubicBezTo>
                      <a:pt x="33" y="3"/>
                      <a:pt x="63" y="0"/>
                      <a:pt x="83" y="16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103" y="34"/>
                      <a:pt x="106" y="63"/>
                      <a:pt x="90" y="83"/>
                    </a:cubicBezTo>
                    <a:cubicBezTo>
                      <a:pt x="80" y="94"/>
                      <a:pt x="67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167">
                <a:extLst>
                  <a:ext uri="{FF2B5EF4-FFF2-40B4-BE49-F238E27FC236}">
                    <a16:creationId xmlns:a16="http://schemas.microsoft.com/office/drawing/2014/main" id="{02C1D471-EC09-49F0-923E-CEDA0D21C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1216"/>
                <a:ext cx="38" cy="37"/>
              </a:xfrm>
              <a:custGeom>
                <a:avLst/>
                <a:gdLst>
                  <a:gd name="T0" fmla="*/ 69 w 139"/>
                  <a:gd name="T1" fmla="*/ 133 h 133"/>
                  <a:gd name="T2" fmla="*/ 24 w 139"/>
                  <a:gd name="T3" fmla="*/ 114 h 133"/>
                  <a:gd name="T4" fmla="*/ 24 w 139"/>
                  <a:gd name="T5" fmla="*/ 26 h 133"/>
                  <a:gd name="T6" fmla="*/ 25 w 139"/>
                  <a:gd name="T7" fmla="*/ 24 h 133"/>
                  <a:gd name="T8" fmla="*/ 114 w 139"/>
                  <a:gd name="T9" fmla="*/ 25 h 133"/>
                  <a:gd name="T10" fmla="*/ 114 w 139"/>
                  <a:gd name="T11" fmla="*/ 113 h 133"/>
                  <a:gd name="T12" fmla="*/ 113 w 139"/>
                  <a:gd name="T13" fmla="*/ 115 h 133"/>
                  <a:gd name="T14" fmla="*/ 69 w 139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3">
                    <a:moveTo>
                      <a:pt x="69" y="133"/>
                    </a:moveTo>
                    <a:cubicBezTo>
                      <a:pt x="53" y="133"/>
                      <a:pt x="36" y="127"/>
                      <a:pt x="24" y="114"/>
                    </a:cubicBezTo>
                    <a:cubicBezTo>
                      <a:pt x="0" y="90"/>
                      <a:pt x="0" y="50"/>
                      <a:pt x="24" y="26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50" y="0"/>
                      <a:pt x="90" y="0"/>
                      <a:pt x="114" y="25"/>
                    </a:cubicBezTo>
                    <a:cubicBezTo>
                      <a:pt x="139" y="49"/>
                      <a:pt x="139" y="89"/>
                      <a:pt x="114" y="113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01" y="127"/>
                      <a:pt x="85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168">
                <a:extLst>
                  <a:ext uri="{FF2B5EF4-FFF2-40B4-BE49-F238E27FC236}">
                    <a16:creationId xmlns:a16="http://schemas.microsoft.com/office/drawing/2014/main" id="{DB64F6D3-C961-44A3-8BD2-80254D340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138"/>
                <a:ext cx="43" cy="40"/>
              </a:xfrm>
              <a:custGeom>
                <a:avLst/>
                <a:gdLst>
                  <a:gd name="T0" fmla="*/ 78 w 156"/>
                  <a:gd name="T1" fmla="*/ 147 h 147"/>
                  <a:gd name="T2" fmla="*/ 34 w 156"/>
                  <a:gd name="T3" fmla="*/ 131 h 147"/>
                  <a:gd name="T4" fmla="*/ 33 w 156"/>
                  <a:gd name="T5" fmla="*/ 130 h 147"/>
                  <a:gd name="T6" fmla="*/ 24 w 156"/>
                  <a:gd name="T7" fmla="*/ 33 h 147"/>
                  <a:gd name="T8" fmla="*/ 121 w 156"/>
                  <a:gd name="T9" fmla="*/ 24 h 147"/>
                  <a:gd name="T10" fmla="*/ 122 w 156"/>
                  <a:gd name="T11" fmla="*/ 25 h 147"/>
                  <a:gd name="T12" fmla="*/ 131 w 156"/>
                  <a:gd name="T13" fmla="*/ 122 h 147"/>
                  <a:gd name="T14" fmla="*/ 78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8" y="147"/>
                    </a:moveTo>
                    <a:cubicBezTo>
                      <a:pt x="63" y="147"/>
                      <a:pt x="47" y="142"/>
                      <a:pt x="34" y="131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4" y="106"/>
                      <a:pt x="0" y="62"/>
                      <a:pt x="24" y="33"/>
                    </a:cubicBezTo>
                    <a:cubicBezTo>
                      <a:pt x="49" y="4"/>
                      <a:pt x="92" y="0"/>
                      <a:pt x="121" y="24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52" y="50"/>
                      <a:pt x="156" y="93"/>
                      <a:pt x="131" y="122"/>
                    </a:cubicBezTo>
                    <a:cubicBezTo>
                      <a:pt x="118" y="139"/>
                      <a:pt x="98" y="147"/>
                      <a:pt x="78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169">
                <a:extLst>
                  <a:ext uri="{FF2B5EF4-FFF2-40B4-BE49-F238E27FC236}">
                    <a16:creationId xmlns:a16="http://schemas.microsoft.com/office/drawing/2014/main" id="{11F6AE42-FB46-4093-99E9-BD01EC0AC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1132"/>
                <a:ext cx="31" cy="30"/>
              </a:xfrm>
              <a:custGeom>
                <a:avLst/>
                <a:gdLst>
                  <a:gd name="T0" fmla="*/ 57 w 115"/>
                  <a:gd name="T1" fmla="*/ 109 h 109"/>
                  <a:gd name="T2" fmla="*/ 21 w 115"/>
                  <a:gd name="T3" fmla="*/ 94 h 109"/>
                  <a:gd name="T4" fmla="*/ 21 w 115"/>
                  <a:gd name="T5" fmla="*/ 21 h 109"/>
                  <a:gd name="T6" fmla="*/ 22 w 115"/>
                  <a:gd name="T7" fmla="*/ 20 h 109"/>
                  <a:gd name="T8" fmla="*/ 95 w 115"/>
                  <a:gd name="T9" fmla="*/ 20 h 109"/>
                  <a:gd name="T10" fmla="*/ 95 w 115"/>
                  <a:gd name="T11" fmla="*/ 93 h 109"/>
                  <a:gd name="T12" fmla="*/ 94 w 115"/>
                  <a:gd name="T13" fmla="*/ 94 h 109"/>
                  <a:gd name="T14" fmla="*/ 57 w 115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5" h="109">
                    <a:moveTo>
                      <a:pt x="57" y="109"/>
                    </a:moveTo>
                    <a:cubicBezTo>
                      <a:pt x="44" y="109"/>
                      <a:pt x="31" y="104"/>
                      <a:pt x="21" y="94"/>
                    </a:cubicBezTo>
                    <a:cubicBezTo>
                      <a:pt x="1" y="74"/>
                      <a:pt x="0" y="41"/>
                      <a:pt x="21" y="21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0"/>
                      <a:pt x="75" y="0"/>
                      <a:pt x="95" y="20"/>
                    </a:cubicBezTo>
                    <a:cubicBezTo>
                      <a:pt x="115" y="40"/>
                      <a:pt x="115" y="73"/>
                      <a:pt x="95" y="93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84" y="104"/>
                      <a:pt x="7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170">
                <a:extLst>
                  <a:ext uri="{FF2B5EF4-FFF2-40B4-BE49-F238E27FC236}">
                    <a16:creationId xmlns:a16="http://schemas.microsoft.com/office/drawing/2014/main" id="{3162DA7D-CFF1-4E3C-80D9-7F0852B65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1059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18 w 181"/>
                  <a:gd name="T3" fmla="*/ 123 h 170"/>
                  <a:gd name="T4" fmla="*/ 58 w 181"/>
                  <a:gd name="T5" fmla="*/ 19 h 170"/>
                  <a:gd name="T6" fmla="*/ 60 w 181"/>
                  <a:gd name="T7" fmla="*/ 18 h 170"/>
                  <a:gd name="T8" fmla="*/ 164 w 181"/>
                  <a:gd name="T9" fmla="*/ 58 h 170"/>
                  <a:gd name="T10" fmla="*/ 123 w 181"/>
                  <a:gd name="T11" fmla="*/ 162 h 170"/>
                  <a:gd name="T12" fmla="*/ 122 w 181"/>
                  <a:gd name="T13" fmla="*/ 16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0" y="170"/>
                      <a:pt x="31" y="152"/>
                      <a:pt x="18" y="123"/>
                    </a:cubicBezTo>
                    <a:cubicBezTo>
                      <a:pt x="0" y="83"/>
                      <a:pt x="18" y="36"/>
                      <a:pt x="58" y="19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99" y="0"/>
                      <a:pt x="146" y="18"/>
                      <a:pt x="164" y="58"/>
                    </a:cubicBezTo>
                    <a:cubicBezTo>
                      <a:pt x="181" y="98"/>
                      <a:pt x="163" y="145"/>
                      <a:pt x="123" y="162"/>
                    </a:cubicBezTo>
                    <a:cubicBezTo>
                      <a:pt x="122" y="163"/>
                      <a:pt x="122" y="163"/>
                      <a:pt x="122" y="163"/>
                    </a:cubicBezTo>
                    <a:cubicBezTo>
                      <a:pt x="111" y="168"/>
                      <a:pt x="101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171">
                <a:extLst>
                  <a:ext uri="{FF2B5EF4-FFF2-40B4-BE49-F238E27FC236}">
                    <a16:creationId xmlns:a16="http://schemas.microsoft.com/office/drawing/2014/main" id="{66A9B323-57AE-43E7-B20E-CCCC97B79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1055"/>
                <a:ext cx="50" cy="48"/>
              </a:xfrm>
              <a:custGeom>
                <a:avLst/>
                <a:gdLst>
                  <a:gd name="T0" fmla="*/ 92 w 182"/>
                  <a:gd name="T1" fmla="*/ 172 h 172"/>
                  <a:gd name="T2" fmla="*/ 41 w 182"/>
                  <a:gd name="T3" fmla="*/ 153 h 172"/>
                  <a:gd name="T4" fmla="*/ 39 w 182"/>
                  <a:gd name="T5" fmla="*/ 152 h 172"/>
                  <a:gd name="T6" fmla="*/ 29 w 182"/>
                  <a:gd name="T7" fmla="*/ 39 h 172"/>
                  <a:gd name="T8" fmla="*/ 142 w 182"/>
                  <a:gd name="T9" fmla="*/ 28 h 172"/>
                  <a:gd name="T10" fmla="*/ 143 w 182"/>
                  <a:gd name="T11" fmla="*/ 29 h 172"/>
                  <a:gd name="T12" fmla="*/ 154 w 182"/>
                  <a:gd name="T13" fmla="*/ 143 h 172"/>
                  <a:gd name="T14" fmla="*/ 92 w 182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172">
                    <a:moveTo>
                      <a:pt x="92" y="172"/>
                    </a:moveTo>
                    <a:cubicBezTo>
                      <a:pt x="74" y="172"/>
                      <a:pt x="56" y="166"/>
                      <a:pt x="41" y="153"/>
                    </a:cubicBezTo>
                    <a:cubicBezTo>
                      <a:pt x="39" y="152"/>
                      <a:pt x="39" y="152"/>
                      <a:pt x="39" y="152"/>
                    </a:cubicBezTo>
                    <a:cubicBezTo>
                      <a:pt x="5" y="124"/>
                      <a:pt x="0" y="73"/>
                      <a:pt x="29" y="39"/>
                    </a:cubicBezTo>
                    <a:cubicBezTo>
                      <a:pt x="57" y="4"/>
                      <a:pt x="108" y="0"/>
                      <a:pt x="142" y="28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78" y="58"/>
                      <a:pt x="182" y="108"/>
                      <a:pt x="154" y="143"/>
                    </a:cubicBezTo>
                    <a:cubicBezTo>
                      <a:pt x="138" y="162"/>
                      <a:pt x="115" y="172"/>
                      <a:pt x="92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172">
                <a:extLst>
                  <a:ext uri="{FF2B5EF4-FFF2-40B4-BE49-F238E27FC236}">
                    <a16:creationId xmlns:a16="http://schemas.microsoft.com/office/drawing/2014/main" id="{00FDCF4C-7592-4AF0-ABB9-430E63735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019"/>
                <a:ext cx="39" cy="37"/>
              </a:xfrm>
              <a:custGeom>
                <a:avLst/>
                <a:gdLst>
                  <a:gd name="T0" fmla="*/ 70 w 140"/>
                  <a:gd name="T1" fmla="*/ 132 h 132"/>
                  <a:gd name="T2" fmla="*/ 51 w 140"/>
                  <a:gd name="T3" fmla="*/ 128 h 132"/>
                  <a:gd name="T4" fmla="*/ 50 w 140"/>
                  <a:gd name="T5" fmla="*/ 128 h 132"/>
                  <a:gd name="T6" fmla="*/ 11 w 140"/>
                  <a:gd name="T7" fmla="*/ 50 h 132"/>
                  <a:gd name="T8" fmla="*/ 89 w 140"/>
                  <a:gd name="T9" fmla="*/ 11 h 132"/>
                  <a:gd name="T10" fmla="*/ 90 w 140"/>
                  <a:gd name="T11" fmla="*/ 11 h 132"/>
                  <a:gd name="T12" fmla="*/ 129 w 140"/>
                  <a:gd name="T13" fmla="*/ 89 h 132"/>
                  <a:gd name="T14" fmla="*/ 70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0" y="132"/>
                    </a:moveTo>
                    <a:cubicBezTo>
                      <a:pt x="64" y="132"/>
                      <a:pt x="57" y="131"/>
                      <a:pt x="51" y="128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17" y="117"/>
                      <a:pt x="0" y="82"/>
                      <a:pt x="11" y="50"/>
                    </a:cubicBezTo>
                    <a:cubicBezTo>
                      <a:pt x="21" y="18"/>
                      <a:pt x="56" y="0"/>
                      <a:pt x="89" y="11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122" y="22"/>
                      <a:pt x="140" y="57"/>
                      <a:pt x="129" y="89"/>
                    </a:cubicBezTo>
                    <a:cubicBezTo>
                      <a:pt x="120" y="115"/>
                      <a:pt x="9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173">
                <a:extLst>
                  <a:ext uri="{FF2B5EF4-FFF2-40B4-BE49-F238E27FC236}">
                    <a16:creationId xmlns:a16="http://schemas.microsoft.com/office/drawing/2014/main" id="{A03BD6AD-6625-4E8C-9887-1B3342436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1019"/>
                <a:ext cx="31" cy="29"/>
              </a:xfrm>
              <a:custGeom>
                <a:avLst/>
                <a:gdLst>
                  <a:gd name="T0" fmla="*/ 56 w 112"/>
                  <a:gd name="T1" fmla="*/ 105 h 105"/>
                  <a:gd name="T2" fmla="*/ 11 w 112"/>
                  <a:gd name="T3" fmla="*/ 76 h 105"/>
                  <a:gd name="T4" fmla="*/ 36 w 112"/>
                  <a:gd name="T5" fmla="*/ 11 h 105"/>
                  <a:gd name="T6" fmla="*/ 37 w 112"/>
                  <a:gd name="T7" fmla="*/ 11 h 105"/>
                  <a:gd name="T8" fmla="*/ 101 w 112"/>
                  <a:gd name="T9" fmla="*/ 36 h 105"/>
                  <a:gd name="T10" fmla="*/ 76 w 112"/>
                  <a:gd name="T11" fmla="*/ 100 h 105"/>
                  <a:gd name="T12" fmla="*/ 75 w 112"/>
                  <a:gd name="T13" fmla="*/ 101 h 105"/>
                  <a:gd name="T14" fmla="*/ 56 w 112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05">
                    <a:moveTo>
                      <a:pt x="56" y="105"/>
                    </a:moveTo>
                    <a:cubicBezTo>
                      <a:pt x="37" y="105"/>
                      <a:pt x="19" y="94"/>
                      <a:pt x="11" y="76"/>
                    </a:cubicBezTo>
                    <a:cubicBezTo>
                      <a:pt x="0" y="51"/>
                      <a:pt x="11" y="22"/>
                      <a:pt x="36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62" y="0"/>
                      <a:pt x="90" y="11"/>
                      <a:pt x="101" y="36"/>
                    </a:cubicBezTo>
                    <a:cubicBezTo>
                      <a:pt x="112" y="61"/>
                      <a:pt x="101" y="89"/>
                      <a:pt x="76" y="100"/>
                    </a:cubicBezTo>
                    <a:cubicBezTo>
                      <a:pt x="75" y="101"/>
                      <a:pt x="75" y="101"/>
                      <a:pt x="75" y="101"/>
                    </a:cubicBezTo>
                    <a:cubicBezTo>
                      <a:pt x="69" y="103"/>
                      <a:pt x="62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Freeform 174">
                <a:extLst>
                  <a:ext uri="{FF2B5EF4-FFF2-40B4-BE49-F238E27FC236}">
                    <a16:creationId xmlns:a16="http://schemas.microsoft.com/office/drawing/2014/main" id="{66DD3937-785C-4550-BA9F-052B25414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980"/>
                <a:ext cx="38" cy="36"/>
              </a:xfrm>
              <a:custGeom>
                <a:avLst/>
                <a:gdLst>
                  <a:gd name="T0" fmla="*/ 69 w 137"/>
                  <a:gd name="T1" fmla="*/ 128 h 128"/>
                  <a:gd name="T2" fmla="*/ 50 w 137"/>
                  <a:gd name="T3" fmla="*/ 124 h 128"/>
                  <a:gd name="T4" fmla="*/ 49 w 137"/>
                  <a:gd name="T5" fmla="*/ 124 h 128"/>
                  <a:gd name="T6" fmla="*/ 11 w 137"/>
                  <a:gd name="T7" fmla="*/ 48 h 128"/>
                  <a:gd name="T8" fmla="*/ 87 w 137"/>
                  <a:gd name="T9" fmla="*/ 10 h 128"/>
                  <a:gd name="T10" fmla="*/ 88 w 137"/>
                  <a:gd name="T11" fmla="*/ 11 h 128"/>
                  <a:gd name="T12" fmla="*/ 126 w 137"/>
                  <a:gd name="T13" fmla="*/ 87 h 128"/>
                  <a:gd name="T14" fmla="*/ 69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9" y="128"/>
                    </a:moveTo>
                    <a:cubicBezTo>
                      <a:pt x="63" y="128"/>
                      <a:pt x="56" y="127"/>
                      <a:pt x="50" y="124"/>
                    </a:cubicBezTo>
                    <a:cubicBezTo>
                      <a:pt x="49" y="124"/>
                      <a:pt x="49" y="124"/>
                      <a:pt x="49" y="124"/>
                    </a:cubicBezTo>
                    <a:cubicBezTo>
                      <a:pt x="17" y="113"/>
                      <a:pt x="0" y="79"/>
                      <a:pt x="11" y="48"/>
                    </a:cubicBezTo>
                    <a:cubicBezTo>
                      <a:pt x="21" y="17"/>
                      <a:pt x="55" y="0"/>
                      <a:pt x="87" y="10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120" y="21"/>
                      <a:pt x="137" y="55"/>
                      <a:pt x="126" y="87"/>
                    </a:cubicBezTo>
                    <a:cubicBezTo>
                      <a:pt x="117" y="112"/>
                      <a:pt x="94" y="128"/>
                      <a:pt x="69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175">
                <a:extLst>
                  <a:ext uri="{FF2B5EF4-FFF2-40B4-BE49-F238E27FC236}">
                    <a16:creationId xmlns:a16="http://schemas.microsoft.com/office/drawing/2014/main" id="{A035046D-41B5-4127-9B9E-1B27AE4AB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975"/>
                <a:ext cx="29" cy="29"/>
              </a:xfrm>
              <a:custGeom>
                <a:avLst/>
                <a:gdLst>
                  <a:gd name="T0" fmla="*/ 53 w 107"/>
                  <a:gd name="T1" fmla="*/ 105 h 105"/>
                  <a:gd name="T2" fmla="*/ 1 w 107"/>
                  <a:gd name="T3" fmla="*/ 55 h 105"/>
                  <a:gd name="T4" fmla="*/ 50 w 107"/>
                  <a:gd name="T5" fmla="*/ 1 h 105"/>
                  <a:gd name="T6" fmla="*/ 51 w 107"/>
                  <a:gd name="T7" fmla="*/ 1 h 105"/>
                  <a:gd name="T8" fmla="*/ 106 w 107"/>
                  <a:gd name="T9" fmla="*/ 51 h 105"/>
                  <a:gd name="T10" fmla="*/ 56 w 107"/>
                  <a:gd name="T11" fmla="*/ 105 h 105"/>
                  <a:gd name="T12" fmla="*/ 55 w 107"/>
                  <a:gd name="T13" fmla="*/ 105 h 105"/>
                  <a:gd name="T14" fmla="*/ 53 w 107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5">
                    <a:moveTo>
                      <a:pt x="53" y="105"/>
                    </a:moveTo>
                    <a:cubicBezTo>
                      <a:pt x="25" y="105"/>
                      <a:pt x="2" y="83"/>
                      <a:pt x="1" y="55"/>
                    </a:cubicBezTo>
                    <a:cubicBezTo>
                      <a:pt x="0" y="27"/>
                      <a:pt x="22" y="3"/>
                      <a:pt x="50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80" y="0"/>
                      <a:pt x="104" y="22"/>
                      <a:pt x="106" y="51"/>
                    </a:cubicBezTo>
                    <a:cubicBezTo>
                      <a:pt x="107" y="79"/>
                      <a:pt x="85" y="103"/>
                      <a:pt x="56" y="105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4" y="105"/>
                      <a:pt x="53" y="105"/>
                      <a:pt x="53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176">
                <a:extLst>
                  <a:ext uri="{FF2B5EF4-FFF2-40B4-BE49-F238E27FC236}">
                    <a16:creationId xmlns:a16="http://schemas.microsoft.com/office/drawing/2014/main" id="{678449D5-95D9-40F2-BD2A-6AABB997E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963"/>
                <a:ext cx="42" cy="41"/>
              </a:xfrm>
              <a:custGeom>
                <a:avLst/>
                <a:gdLst>
                  <a:gd name="T0" fmla="*/ 75 w 151"/>
                  <a:gd name="T1" fmla="*/ 147 h 147"/>
                  <a:gd name="T2" fmla="*/ 2 w 151"/>
                  <a:gd name="T3" fmla="*/ 78 h 147"/>
                  <a:gd name="T4" fmla="*/ 71 w 151"/>
                  <a:gd name="T5" fmla="*/ 2 h 147"/>
                  <a:gd name="T6" fmla="*/ 73 w 151"/>
                  <a:gd name="T7" fmla="*/ 2 h 147"/>
                  <a:gd name="T8" fmla="*/ 149 w 151"/>
                  <a:gd name="T9" fmla="*/ 71 h 147"/>
                  <a:gd name="T10" fmla="*/ 80 w 151"/>
                  <a:gd name="T11" fmla="*/ 147 h 147"/>
                  <a:gd name="T12" fmla="*/ 78 w 151"/>
                  <a:gd name="T13" fmla="*/ 147 h 147"/>
                  <a:gd name="T14" fmla="*/ 75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5" y="147"/>
                    </a:moveTo>
                    <a:cubicBezTo>
                      <a:pt x="36" y="147"/>
                      <a:pt x="4" y="117"/>
                      <a:pt x="2" y="78"/>
                    </a:cubicBezTo>
                    <a:cubicBezTo>
                      <a:pt x="0" y="38"/>
                      <a:pt x="31" y="4"/>
                      <a:pt x="71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113" y="0"/>
                      <a:pt x="147" y="31"/>
                      <a:pt x="149" y="71"/>
                    </a:cubicBezTo>
                    <a:cubicBezTo>
                      <a:pt x="151" y="111"/>
                      <a:pt x="120" y="145"/>
                      <a:pt x="80" y="147"/>
                    </a:cubicBezTo>
                    <a:cubicBezTo>
                      <a:pt x="78" y="147"/>
                      <a:pt x="78" y="147"/>
                      <a:pt x="78" y="147"/>
                    </a:cubicBezTo>
                    <a:cubicBezTo>
                      <a:pt x="77" y="147"/>
                      <a:pt x="76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177">
                <a:extLst>
                  <a:ext uri="{FF2B5EF4-FFF2-40B4-BE49-F238E27FC236}">
                    <a16:creationId xmlns:a16="http://schemas.microsoft.com/office/drawing/2014/main" id="{EE673361-3024-48A6-AC73-AA49F712B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965"/>
                <a:ext cx="27" cy="27"/>
              </a:xfrm>
              <a:custGeom>
                <a:avLst/>
                <a:gdLst>
                  <a:gd name="T0" fmla="*/ 49 w 99"/>
                  <a:gd name="T1" fmla="*/ 96 h 96"/>
                  <a:gd name="T2" fmla="*/ 1 w 99"/>
                  <a:gd name="T3" fmla="*/ 50 h 96"/>
                  <a:gd name="T4" fmla="*/ 47 w 99"/>
                  <a:gd name="T5" fmla="*/ 0 h 96"/>
                  <a:gd name="T6" fmla="*/ 48 w 99"/>
                  <a:gd name="T7" fmla="*/ 0 h 96"/>
                  <a:gd name="T8" fmla="*/ 50 w 99"/>
                  <a:gd name="T9" fmla="*/ 0 h 96"/>
                  <a:gd name="T10" fmla="*/ 98 w 99"/>
                  <a:gd name="T11" fmla="*/ 46 h 96"/>
                  <a:gd name="T12" fmla="*/ 52 w 99"/>
                  <a:gd name="T13" fmla="*/ 96 h 96"/>
                  <a:gd name="T14" fmla="*/ 51 w 99"/>
                  <a:gd name="T15" fmla="*/ 96 h 96"/>
                  <a:gd name="T16" fmla="*/ 49 w 99"/>
                  <a:gd name="T17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96">
                    <a:moveTo>
                      <a:pt x="49" y="96"/>
                    </a:moveTo>
                    <a:cubicBezTo>
                      <a:pt x="24" y="96"/>
                      <a:pt x="2" y="76"/>
                      <a:pt x="1" y="50"/>
                    </a:cubicBezTo>
                    <a:cubicBezTo>
                      <a:pt x="0" y="24"/>
                      <a:pt x="20" y="1"/>
                      <a:pt x="47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0"/>
                      <a:pt x="49" y="0"/>
                      <a:pt x="50" y="0"/>
                    </a:cubicBezTo>
                    <a:cubicBezTo>
                      <a:pt x="76" y="0"/>
                      <a:pt x="97" y="20"/>
                      <a:pt x="98" y="46"/>
                    </a:cubicBezTo>
                    <a:cubicBezTo>
                      <a:pt x="99" y="72"/>
                      <a:pt x="79" y="95"/>
                      <a:pt x="52" y="96"/>
                    </a:cubicBezTo>
                    <a:cubicBezTo>
                      <a:pt x="51" y="96"/>
                      <a:pt x="51" y="96"/>
                      <a:pt x="51" y="96"/>
                    </a:cubicBezTo>
                    <a:cubicBezTo>
                      <a:pt x="50" y="96"/>
                      <a:pt x="50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178">
                <a:extLst>
                  <a:ext uri="{FF2B5EF4-FFF2-40B4-BE49-F238E27FC236}">
                    <a16:creationId xmlns:a16="http://schemas.microsoft.com/office/drawing/2014/main" id="{7711A5F2-9D60-435D-AB7E-8F852BAB4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2684"/>
                <a:ext cx="43" cy="41"/>
              </a:xfrm>
              <a:custGeom>
                <a:avLst/>
                <a:gdLst>
                  <a:gd name="T0" fmla="*/ 76 w 154"/>
                  <a:gd name="T1" fmla="*/ 151 h 151"/>
                  <a:gd name="T2" fmla="*/ 0 w 154"/>
                  <a:gd name="T3" fmla="*/ 77 h 151"/>
                  <a:gd name="T4" fmla="*/ 75 w 154"/>
                  <a:gd name="T5" fmla="*/ 0 h 151"/>
                  <a:gd name="T6" fmla="*/ 76 w 154"/>
                  <a:gd name="T7" fmla="*/ 0 h 151"/>
                  <a:gd name="T8" fmla="*/ 78 w 154"/>
                  <a:gd name="T9" fmla="*/ 0 h 151"/>
                  <a:gd name="T10" fmla="*/ 153 w 154"/>
                  <a:gd name="T11" fmla="*/ 75 h 151"/>
                  <a:gd name="T12" fmla="*/ 79 w 154"/>
                  <a:gd name="T13" fmla="*/ 151 h 151"/>
                  <a:gd name="T14" fmla="*/ 77 w 154"/>
                  <a:gd name="T15" fmla="*/ 151 h 151"/>
                  <a:gd name="T16" fmla="*/ 76 w 154"/>
                  <a:gd name="T1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4" h="151">
                    <a:moveTo>
                      <a:pt x="76" y="151"/>
                    </a:moveTo>
                    <a:cubicBezTo>
                      <a:pt x="35" y="151"/>
                      <a:pt x="1" y="118"/>
                      <a:pt x="0" y="77"/>
                    </a:cubicBezTo>
                    <a:cubicBezTo>
                      <a:pt x="0" y="35"/>
                      <a:pt x="33" y="1"/>
                      <a:pt x="75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7" y="0"/>
                      <a:pt x="77" y="0"/>
                      <a:pt x="78" y="0"/>
                    </a:cubicBezTo>
                    <a:cubicBezTo>
                      <a:pt x="119" y="0"/>
                      <a:pt x="152" y="33"/>
                      <a:pt x="153" y="75"/>
                    </a:cubicBezTo>
                    <a:cubicBezTo>
                      <a:pt x="154" y="116"/>
                      <a:pt x="120" y="151"/>
                      <a:pt x="79" y="151"/>
                    </a:cubicBezTo>
                    <a:cubicBezTo>
                      <a:pt x="77" y="151"/>
                      <a:pt x="77" y="151"/>
                      <a:pt x="77" y="151"/>
                    </a:cubicBezTo>
                    <a:cubicBezTo>
                      <a:pt x="77" y="151"/>
                      <a:pt x="76" y="151"/>
                      <a:pt x="76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179">
                <a:extLst>
                  <a:ext uri="{FF2B5EF4-FFF2-40B4-BE49-F238E27FC236}">
                    <a16:creationId xmlns:a16="http://schemas.microsoft.com/office/drawing/2014/main" id="{1DB6E645-DAF4-45BF-9CB5-D5FD4B4A4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2683"/>
                <a:ext cx="39" cy="39"/>
              </a:xfrm>
              <a:custGeom>
                <a:avLst/>
                <a:gdLst>
                  <a:gd name="T0" fmla="*/ 71 w 144"/>
                  <a:gd name="T1" fmla="*/ 141 h 141"/>
                  <a:gd name="T2" fmla="*/ 1 w 144"/>
                  <a:gd name="T3" fmla="*/ 72 h 141"/>
                  <a:gd name="T4" fmla="*/ 70 w 144"/>
                  <a:gd name="T5" fmla="*/ 0 h 141"/>
                  <a:gd name="T6" fmla="*/ 72 w 144"/>
                  <a:gd name="T7" fmla="*/ 0 h 141"/>
                  <a:gd name="T8" fmla="*/ 143 w 144"/>
                  <a:gd name="T9" fmla="*/ 70 h 141"/>
                  <a:gd name="T10" fmla="*/ 74 w 144"/>
                  <a:gd name="T11" fmla="*/ 141 h 141"/>
                  <a:gd name="T12" fmla="*/ 72 w 144"/>
                  <a:gd name="T13" fmla="*/ 141 h 141"/>
                  <a:gd name="T14" fmla="*/ 71 w 144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1">
                    <a:moveTo>
                      <a:pt x="71" y="141"/>
                    </a:moveTo>
                    <a:cubicBezTo>
                      <a:pt x="33" y="141"/>
                      <a:pt x="1" y="110"/>
                      <a:pt x="1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4" y="108"/>
                      <a:pt x="113" y="140"/>
                      <a:pt x="74" y="141"/>
                    </a:cubicBezTo>
                    <a:cubicBezTo>
                      <a:pt x="72" y="141"/>
                      <a:pt x="72" y="141"/>
                      <a:pt x="72" y="141"/>
                    </a:cubicBezTo>
                    <a:cubicBezTo>
                      <a:pt x="72" y="141"/>
                      <a:pt x="71" y="141"/>
                      <a:pt x="71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180">
                <a:extLst>
                  <a:ext uri="{FF2B5EF4-FFF2-40B4-BE49-F238E27FC236}">
                    <a16:creationId xmlns:a16="http://schemas.microsoft.com/office/drawing/2014/main" id="{D5A68FD9-EC40-489B-8308-7C7D39F59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668"/>
                <a:ext cx="49" cy="46"/>
              </a:xfrm>
              <a:custGeom>
                <a:avLst/>
                <a:gdLst>
                  <a:gd name="T0" fmla="*/ 90 w 179"/>
                  <a:gd name="T1" fmla="*/ 167 h 167"/>
                  <a:gd name="T2" fmla="*/ 63 w 179"/>
                  <a:gd name="T3" fmla="*/ 162 h 167"/>
                  <a:gd name="T4" fmla="*/ 61 w 179"/>
                  <a:gd name="T5" fmla="*/ 162 h 167"/>
                  <a:gd name="T6" fmla="*/ 15 w 179"/>
                  <a:gd name="T7" fmla="*/ 61 h 167"/>
                  <a:gd name="T8" fmla="*/ 116 w 179"/>
                  <a:gd name="T9" fmla="*/ 15 h 167"/>
                  <a:gd name="T10" fmla="*/ 117 w 179"/>
                  <a:gd name="T11" fmla="*/ 15 h 167"/>
                  <a:gd name="T12" fmla="*/ 164 w 179"/>
                  <a:gd name="T13" fmla="*/ 116 h 167"/>
                  <a:gd name="T14" fmla="*/ 90 w 179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7">
                    <a:moveTo>
                      <a:pt x="90" y="167"/>
                    </a:moveTo>
                    <a:cubicBezTo>
                      <a:pt x="81" y="167"/>
                      <a:pt x="72" y="166"/>
                      <a:pt x="63" y="162"/>
                    </a:cubicBezTo>
                    <a:cubicBezTo>
                      <a:pt x="61" y="162"/>
                      <a:pt x="61" y="162"/>
                      <a:pt x="61" y="162"/>
                    </a:cubicBezTo>
                    <a:cubicBezTo>
                      <a:pt x="21" y="147"/>
                      <a:pt x="0" y="102"/>
                      <a:pt x="15" y="61"/>
                    </a:cubicBezTo>
                    <a:cubicBezTo>
                      <a:pt x="30" y="20"/>
                      <a:pt x="75" y="0"/>
                      <a:pt x="116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58" y="30"/>
                      <a:pt x="179" y="75"/>
                      <a:pt x="164" y="116"/>
                    </a:cubicBezTo>
                    <a:cubicBezTo>
                      <a:pt x="152" y="148"/>
                      <a:pt x="122" y="167"/>
                      <a:pt x="90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181">
                <a:extLst>
                  <a:ext uri="{FF2B5EF4-FFF2-40B4-BE49-F238E27FC236}">
                    <a16:creationId xmlns:a16="http://schemas.microsoft.com/office/drawing/2014/main" id="{103A1E05-58D6-4B51-9E64-88E26D362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674"/>
                <a:ext cx="36" cy="35"/>
              </a:xfrm>
              <a:custGeom>
                <a:avLst/>
                <a:gdLst>
                  <a:gd name="T0" fmla="*/ 65 w 132"/>
                  <a:gd name="T1" fmla="*/ 124 h 124"/>
                  <a:gd name="T2" fmla="*/ 12 w 132"/>
                  <a:gd name="T3" fmla="*/ 88 h 124"/>
                  <a:gd name="T4" fmla="*/ 44 w 132"/>
                  <a:gd name="T5" fmla="*/ 12 h 124"/>
                  <a:gd name="T6" fmla="*/ 45 w 132"/>
                  <a:gd name="T7" fmla="*/ 12 h 124"/>
                  <a:gd name="T8" fmla="*/ 120 w 132"/>
                  <a:gd name="T9" fmla="*/ 44 h 124"/>
                  <a:gd name="T10" fmla="*/ 88 w 132"/>
                  <a:gd name="T11" fmla="*/ 119 h 124"/>
                  <a:gd name="T12" fmla="*/ 87 w 132"/>
                  <a:gd name="T13" fmla="*/ 119 h 124"/>
                  <a:gd name="T14" fmla="*/ 65 w 132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4">
                    <a:moveTo>
                      <a:pt x="65" y="124"/>
                    </a:moveTo>
                    <a:cubicBezTo>
                      <a:pt x="43" y="124"/>
                      <a:pt x="21" y="110"/>
                      <a:pt x="12" y="88"/>
                    </a:cubicBezTo>
                    <a:cubicBezTo>
                      <a:pt x="0" y="58"/>
                      <a:pt x="14" y="24"/>
                      <a:pt x="44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75" y="0"/>
                      <a:pt x="108" y="14"/>
                      <a:pt x="120" y="44"/>
                    </a:cubicBezTo>
                    <a:cubicBezTo>
                      <a:pt x="132" y="73"/>
                      <a:pt x="118" y="107"/>
                      <a:pt x="88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0" y="122"/>
                      <a:pt x="73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182">
                <a:extLst>
                  <a:ext uri="{FF2B5EF4-FFF2-40B4-BE49-F238E27FC236}">
                    <a16:creationId xmlns:a16="http://schemas.microsoft.com/office/drawing/2014/main" id="{BD949D36-11C6-4DB4-A145-67BBAF7A9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621"/>
                <a:ext cx="54" cy="50"/>
              </a:xfrm>
              <a:custGeom>
                <a:avLst/>
                <a:gdLst>
                  <a:gd name="T0" fmla="*/ 98 w 194"/>
                  <a:gd name="T1" fmla="*/ 181 h 181"/>
                  <a:gd name="T2" fmla="*/ 69 w 194"/>
                  <a:gd name="T3" fmla="*/ 176 h 181"/>
                  <a:gd name="T4" fmla="*/ 67 w 194"/>
                  <a:gd name="T5" fmla="*/ 175 h 181"/>
                  <a:gd name="T6" fmla="*/ 17 w 194"/>
                  <a:gd name="T7" fmla="*/ 66 h 181"/>
                  <a:gd name="T8" fmla="*/ 126 w 194"/>
                  <a:gd name="T9" fmla="*/ 16 h 181"/>
                  <a:gd name="T10" fmla="*/ 128 w 194"/>
                  <a:gd name="T11" fmla="*/ 17 h 181"/>
                  <a:gd name="T12" fmla="*/ 178 w 194"/>
                  <a:gd name="T13" fmla="*/ 126 h 181"/>
                  <a:gd name="T14" fmla="*/ 98 w 194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181">
                    <a:moveTo>
                      <a:pt x="98" y="181"/>
                    </a:moveTo>
                    <a:cubicBezTo>
                      <a:pt x="88" y="181"/>
                      <a:pt x="78" y="180"/>
                      <a:pt x="69" y="176"/>
                    </a:cubicBezTo>
                    <a:cubicBezTo>
                      <a:pt x="67" y="175"/>
                      <a:pt x="67" y="175"/>
                      <a:pt x="67" y="175"/>
                    </a:cubicBezTo>
                    <a:cubicBezTo>
                      <a:pt x="23" y="159"/>
                      <a:pt x="0" y="110"/>
                      <a:pt x="17" y="66"/>
                    </a:cubicBezTo>
                    <a:cubicBezTo>
                      <a:pt x="33" y="22"/>
                      <a:pt x="82" y="0"/>
                      <a:pt x="126" y="16"/>
                    </a:cubicBezTo>
                    <a:cubicBezTo>
                      <a:pt x="128" y="17"/>
                      <a:pt x="128" y="17"/>
                      <a:pt x="128" y="17"/>
                    </a:cubicBezTo>
                    <a:cubicBezTo>
                      <a:pt x="172" y="33"/>
                      <a:pt x="194" y="82"/>
                      <a:pt x="178" y="126"/>
                    </a:cubicBezTo>
                    <a:cubicBezTo>
                      <a:pt x="165" y="160"/>
                      <a:pt x="133" y="181"/>
                      <a:pt x="98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183">
                <a:extLst>
                  <a:ext uri="{FF2B5EF4-FFF2-40B4-BE49-F238E27FC236}">
                    <a16:creationId xmlns:a16="http://schemas.microsoft.com/office/drawing/2014/main" id="{1B8C7CFD-468B-4EE8-B8EC-D1F576DC5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2624"/>
                <a:ext cx="39" cy="36"/>
              </a:xfrm>
              <a:custGeom>
                <a:avLst/>
                <a:gdLst>
                  <a:gd name="T0" fmla="*/ 69 w 140"/>
                  <a:gd name="T1" fmla="*/ 131 h 131"/>
                  <a:gd name="T2" fmla="*/ 12 w 140"/>
                  <a:gd name="T3" fmla="*/ 93 h 131"/>
                  <a:gd name="T4" fmla="*/ 46 w 140"/>
                  <a:gd name="T5" fmla="*/ 13 h 131"/>
                  <a:gd name="T6" fmla="*/ 48 w 140"/>
                  <a:gd name="T7" fmla="*/ 13 h 131"/>
                  <a:gd name="T8" fmla="*/ 127 w 140"/>
                  <a:gd name="T9" fmla="*/ 47 h 131"/>
                  <a:gd name="T10" fmla="*/ 93 w 140"/>
                  <a:gd name="T11" fmla="*/ 126 h 131"/>
                  <a:gd name="T12" fmla="*/ 92 w 140"/>
                  <a:gd name="T13" fmla="*/ 127 h 131"/>
                  <a:gd name="T14" fmla="*/ 69 w 140"/>
                  <a:gd name="T15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1">
                    <a:moveTo>
                      <a:pt x="69" y="131"/>
                    </a:moveTo>
                    <a:cubicBezTo>
                      <a:pt x="45" y="131"/>
                      <a:pt x="22" y="117"/>
                      <a:pt x="12" y="93"/>
                    </a:cubicBezTo>
                    <a:cubicBezTo>
                      <a:pt x="0" y="62"/>
                      <a:pt x="15" y="26"/>
                      <a:pt x="46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79" y="0"/>
                      <a:pt x="114" y="15"/>
                      <a:pt x="127" y="47"/>
                    </a:cubicBezTo>
                    <a:cubicBezTo>
                      <a:pt x="140" y="78"/>
                      <a:pt x="125" y="113"/>
                      <a:pt x="93" y="126"/>
                    </a:cubicBezTo>
                    <a:cubicBezTo>
                      <a:pt x="92" y="127"/>
                      <a:pt x="92" y="127"/>
                      <a:pt x="92" y="127"/>
                    </a:cubicBezTo>
                    <a:cubicBezTo>
                      <a:pt x="85" y="130"/>
                      <a:pt x="77" y="131"/>
                      <a:pt x="69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Freeform 184">
                <a:extLst>
                  <a:ext uri="{FF2B5EF4-FFF2-40B4-BE49-F238E27FC236}">
                    <a16:creationId xmlns:a16="http://schemas.microsoft.com/office/drawing/2014/main" id="{854136BD-8361-4DF6-921C-B4B1C5627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579"/>
                <a:ext cx="48" cy="44"/>
              </a:xfrm>
              <a:custGeom>
                <a:avLst/>
                <a:gdLst>
                  <a:gd name="T0" fmla="*/ 87 w 172"/>
                  <a:gd name="T1" fmla="*/ 161 h 161"/>
                  <a:gd name="T2" fmla="*/ 61 w 172"/>
                  <a:gd name="T3" fmla="*/ 156 h 161"/>
                  <a:gd name="T4" fmla="*/ 59 w 172"/>
                  <a:gd name="T5" fmla="*/ 156 h 161"/>
                  <a:gd name="T6" fmla="*/ 15 w 172"/>
                  <a:gd name="T7" fmla="*/ 59 h 161"/>
                  <a:gd name="T8" fmla="*/ 112 w 172"/>
                  <a:gd name="T9" fmla="*/ 15 h 161"/>
                  <a:gd name="T10" fmla="*/ 113 w 172"/>
                  <a:gd name="T11" fmla="*/ 15 h 161"/>
                  <a:gd name="T12" fmla="*/ 158 w 172"/>
                  <a:gd name="T13" fmla="*/ 112 h 161"/>
                  <a:gd name="T14" fmla="*/ 87 w 172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161">
                    <a:moveTo>
                      <a:pt x="87" y="161"/>
                    </a:moveTo>
                    <a:cubicBezTo>
                      <a:pt x="78" y="161"/>
                      <a:pt x="70" y="160"/>
                      <a:pt x="61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20" y="141"/>
                      <a:pt x="0" y="98"/>
                      <a:pt x="15" y="59"/>
                    </a:cubicBezTo>
                    <a:cubicBezTo>
                      <a:pt x="29" y="20"/>
                      <a:pt x="73" y="0"/>
                      <a:pt x="112" y="15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52" y="30"/>
                      <a:pt x="172" y="73"/>
                      <a:pt x="158" y="112"/>
                    </a:cubicBezTo>
                    <a:cubicBezTo>
                      <a:pt x="147" y="142"/>
                      <a:pt x="118" y="161"/>
                      <a:pt x="8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Freeform 185">
                <a:extLst>
                  <a:ext uri="{FF2B5EF4-FFF2-40B4-BE49-F238E27FC236}">
                    <a16:creationId xmlns:a16="http://schemas.microsoft.com/office/drawing/2014/main" id="{FE8FD7A2-91C0-4786-BF15-91D9B6F7D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569"/>
                <a:ext cx="51" cy="48"/>
              </a:xfrm>
              <a:custGeom>
                <a:avLst/>
                <a:gdLst>
                  <a:gd name="T0" fmla="*/ 92 w 186"/>
                  <a:gd name="T1" fmla="*/ 174 h 174"/>
                  <a:gd name="T2" fmla="*/ 16 w 186"/>
                  <a:gd name="T3" fmla="*/ 124 h 174"/>
                  <a:gd name="T4" fmla="*/ 61 w 186"/>
                  <a:gd name="T5" fmla="*/ 18 h 174"/>
                  <a:gd name="T6" fmla="*/ 63 w 186"/>
                  <a:gd name="T7" fmla="*/ 17 h 174"/>
                  <a:gd name="T8" fmla="*/ 169 w 186"/>
                  <a:gd name="T9" fmla="*/ 62 h 174"/>
                  <a:gd name="T10" fmla="*/ 124 w 186"/>
                  <a:gd name="T11" fmla="*/ 168 h 174"/>
                  <a:gd name="T12" fmla="*/ 122 w 186"/>
                  <a:gd name="T13" fmla="*/ 168 h 174"/>
                  <a:gd name="T14" fmla="*/ 92 w 186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4">
                    <a:moveTo>
                      <a:pt x="92" y="174"/>
                    </a:moveTo>
                    <a:cubicBezTo>
                      <a:pt x="60" y="174"/>
                      <a:pt x="29" y="155"/>
                      <a:pt x="16" y="124"/>
                    </a:cubicBezTo>
                    <a:cubicBezTo>
                      <a:pt x="0" y="82"/>
                      <a:pt x="20" y="35"/>
                      <a:pt x="61" y="18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104" y="0"/>
                      <a:pt x="152" y="20"/>
                      <a:pt x="169" y="62"/>
                    </a:cubicBezTo>
                    <a:cubicBezTo>
                      <a:pt x="186" y="104"/>
                      <a:pt x="166" y="151"/>
                      <a:pt x="124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12" y="173"/>
                      <a:pt x="102" y="174"/>
                      <a:pt x="92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Freeform 186">
                <a:extLst>
                  <a:ext uri="{FF2B5EF4-FFF2-40B4-BE49-F238E27FC236}">
                    <a16:creationId xmlns:a16="http://schemas.microsoft.com/office/drawing/2014/main" id="{D5CA7BC7-36D6-427D-A493-54F21F496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501"/>
                <a:ext cx="50" cy="47"/>
              </a:xfrm>
              <a:custGeom>
                <a:avLst/>
                <a:gdLst>
                  <a:gd name="T0" fmla="*/ 90 w 179"/>
                  <a:gd name="T1" fmla="*/ 169 h 169"/>
                  <a:gd name="T2" fmla="*/ 37 w 179"/>
                  <a:gd name="T3" fmla="*/ 150 h 169"/>
                  <a:gd name="T4" fmla="*/ 36 w 179"/>
                  <a:gd name="T5" fmla="*/ 148 h 169"/>
                  <a:gd name="T6" fmla="*/ 29 w 179"/>
                  <a:gd name="T7" fmla="*/ 36 h 169"/>
                  <a:gd name="T8" fmla="*/ 142 w 179"/>
                  <a:gd name="T9" fmla="*/ 29 h 169"/>
                  <a:gd name="T10" fmla="*/ 143 w 179"/>
                  <a:gd name="T11" fmla="*/ 30 h 169"/>
                  <a:gd name="T12" fmla="*/ 150 w 179"/>
                  <a:gd name="T13" fmla="*/ 143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71" y="169"/>
                      <a:pt x="53" y="163"/>
                      <a:pt x="37" y="150"/>
                    </a:cubicBezTo>
                    <a:cubicBezTo>
                      <a:pt x="36" y="148"/>
                      <a:pt x="36" y="148"/>
                      <a:pt x="36" y="148"/>
                    </a:cubicBezTo>
                    <a:cubicBezTo>
                      <a:pt x="3" y="119"/>
                      <a:pt x="0" y="69"/>
                      <a:pt x="29" y="36"/>
                    </a:cubicBezTo>
                    <a:cubicBezTo>
                      <a:pt x="58" y="3"/>
                      <a:pt x="109" y="0"/>
                      <a:pt x="142" y="29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76" y="59"/>
                      <a:pt x="179" y="109"/>
                      <a:pt x="150" y="143"/>
                    </a:cubicBezTo>
                    <a:cubicBezTo>
                      <a:pt x="134" y="160"/>
                      <a:pt x="112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187">
                <a:extLst>
                  <a:ext uri="{FF2B5EF4-FFF2-40B4-BE49-F238E27FC236}">
                    <a16:creationId xmlns:a16="http://schemas.microsoft.com/office/drawing/2014/main" id="{4B11E1BA-E010-488D-A6A0-CFCA6DF9E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496"/>
                <a:ext cx="47" cy="45"/>
              </a:xfrm>
              <a:custGeom>
                <a:avLst/>
                <a:gdLst>
                  <a:gd name="T0" fmla="*/ 84 w 170"/>
                  <a:gd name="T1" fmla="*/ 162 h 162"/>
                  <a:gd name="T2" fmla="*/ 29 w 170"/>
                  <a:gd name="T3" fmla="*/ 138 h 162"/>
                  <a:gd name="T4" fmla="*/ 32 w 170"/>
                  <a:gd name="T5" fmla="*/ 30 h 162"/>
                  <a:gd name="T6" fmla="*/ 33 w 170"/>
                  <a:gd name="T7" fmla="*/ 29 h 162"/>
                  <a:gd name="T8" fmla="*/ 141 w 170"/>
                  <a:gd name="T9" fmla="*/ 32 h 162"/>
                  <a:gd name="T10" fmla="*/ 138 w 170"/>
                  <a:gd name="T11" fmla="*/ 140 h 162"/>
                  <a:gd name="T12" fmla="*/ 137 w 170"/>
                  <a:gd name="T13" fmla="*/ 141 h 162"/>
                  <a:gd name="T14" fmla="*/ 84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4" y="162"/>
                    </a:moveTo>
                    <a:cubicBezTo>
                      <a:pt x="64" y="162"/>
                      <a:pt x="44" y="154"/>
                      <a:pt x="29" y="138"/>
                    </a:cubicBezTo>
                    <a:cubicBezTo>
                      <a:pt x="0" y="107"/>
                      <a:pt x="1" y="59"/>
                      <a:pt x="32" y="30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64" y="0"/>
                      <a:pt x="112" y="1"/>
                      <a:pt x="141" y="32"/>
                    </a:cubicBezTo>
                    <a:cubicBezTo>
                      <a:pt x="170" y="62"/>
                      <a:pt x="169" y="111"/>
                      <a:pt x="138" y="140"/>
                    </a:cubicBezTo>
                    <a:cubicBezTo>
                      <a:pt x="137" y="141"/>
                      <a:pt x="137" y="141"/>
                      <a:pt x="137" y="141"/>
                    </a:cubicBezTo>
                    <a:cubicBezTo>
                      <a:pt x="122" y="155"/>
                      <a:pt x="103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188">
                <a:extLst>
                  <a:ext uri="{FF2B5EF4-FFF2-40B4-BE49-F238E27FC236}">
                    <a16:creationId xmlns:a16="http://schemas.microsoft.com/office/drawing/2014/main" id="{DAD86CD8-317C-481F-B386-48B70E0E7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417"/>
                <a:ext cx="45" cy="43"/>
              </a:xfrm>
              <a:custGeom>
                <a:avLst/>
                <a:gdLst>
                  <a:gd name="T0" fmla="*/ 83 w 164"/>
                  <a:gd name="T1" fmla="*/ 156 h 156"/>
                  <a:gd name="T2" fmla="*/ 35 w 164"/>
                  <a:gd name="T3" fmla="*/ 137 h 156"/>
                  <a:gd name="T4" fmla="*/ 33 w 164"/>
                  <a:gd name="T5" fmla="*/ 136 h 156"/>
                  <a:gd name="T6" fmla="*/ 27 w 164"/>
                  <a:gd name="T7" fmla="*/ 33 h 156"/>
                  <a:gd name="T8" fmla="*/ 130 w 164"/>
                  <a:gd name="T9" fmla="*/ 27 h 156"/>
                  <a:gd name="T10" fmla="*/ 132 w 164"/>
                  <a:gd name="T11" fmla="*/ 28 h 156"/>
                  <a:gd name="T12" fmla="*/ 138 w 164"/>
                  <a:gd name="T13" fmla="*/ 131 h 156"/>
                  <a:gd name="T14" fmla="*/ 83 w 164"/>
                  <a:gd name="T15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6">
                    <a:moveTo>
                      <a:pt x="83" y="156"/>
                    </a:moveTo>
                    <a:cubicBezTo>
                      <a:pt x="66" y="156"/>
                      <a:pt x="49" y="149"/>
                      <a:pt x="35" y="137"/>
                    </a:cubicBezTo>
                    <a:cubicBezTo>
                      <a:pt x="33" y="136"/>
                      <a:pt x="33" y="136"/>
                      <a:pt x="33" y="136"/>
                    </a:cubicBezTo>
                    <a:cubicBezTo>
                      <a:pt x="3" y="109"/>
                      <a:pt x="0" y="63"/>
                      <a:pt x="27" y="33"/>
                    </a:cubicBezTo>
                    <a:cubicBezTo>
                      <a:pt x="54" y="3"/>
                      <a:pt x="100" y="0"/>
                      <a:pt x="130" y="27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62" y="55"/>
                      <a:pt x="164" y="101"/>
                      <a:pt x="138" y="131"/>
                    </a:cubicBezTo>
                    <a:cubicBezTo>
                      <a:pt x="123" y="147"/>
                      <a:pt x="103" y="156"/>
                      <a:pt x="83" y="1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189">
                <a:extLst>
                  <a:ext uri="{FF2B5EF4-FFF2-40B4-BE49-F238E27FC236}">
                    <a16:creationId xmlns:a16="http://schemas.microsoft.com/office/drawing/2014/main" id="{CA965E01-7169-486D-9BCD-F57B03E42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406"/>
                <a:ext cx="48" cy="46"/>
              </a:xfrm>
              <a:custGeom>
                <a:avLst/>
                <a:gdLst>
                  <a:gd name="T0" fmla="*/ 87 w 175"/>
                  <a:gd name="T1" fmla="*/ 167 h 167"/>
                  <a:gd name="T2" fmla="*/ 29 w 175"/>
                  <a:gd name="T3" fmla="*/ 143 h 167"/>
                  <a:gd name="T4" fmla="*/ 33 w 175"/>
                  <a:gd name="T5" fmla="*/ 31 h 167"/>
                  <a:gd name="T6" fmla="*/ 34 w 175"/>
                  <a:gd name="T7" fmla="*/ 30 h 167"/>
                  <a:gd name="T8" fmla="*/ 145 w 175"/>
                  <a:gd name="T9" fmla="*/ 34 h 167"/>
                  <a:gd name="T10" fmla="*/ 142 w 175"/>
                  <a:gd name="T11" fmla="*/ 145 h 167"/>
                  <a:gd name="T12" fmla="*/ 141 w 175"/>
                  <a:gd name="T13" fmla="*/ 146 h 167"/>
                  <a:gd name="T14" fmla="*/ 87 w 175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7">
                    <a:moveTo>
                      <a:pt x="87" y="167"/>
                    </a:moveTo>
                    <a:cubicBezTo>
                      <a:pt x="66" y="167"/>
                      <a:pt x="45" y="159"/>
                      <a:pt x="29" y="143"/>
                    </a:cubicBezTo>
                    <a:cubicBezTo>
                      <a:pt x="0" y="111"/>
                      <a:pt x="1" y="61"/>
                      <a:pt x="33" y="31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66" y="0"/>
                      <a:pt x="116" y="2"/>
                      <a:pt x="145" y="34"/>
                    </a:cubicBezTo>
                    <a:cubicBezTo>
                      <a:pt x="175" y="65"/>
                      <a:pt x="174" y="115"/>
                      <a:pt x="142" y="145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25" y="160"/>
                      <a:pt x="106" y="167"/>
                      <a:pt x="87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190">
                <a:extLst>
                  <a:ext uri="{FF2B5EF4-FFF2-40B4-BE49-F238E27FC236}">
                    <a16:creationId xmlns:a16="http://schemas.microsoft.com/office/drawing/2014/main" id="{BE4925AE-3DD6-40E5-835B-102D55C37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2319"/>
                <a:ext cx="54" cy="51"/>
              </a:xfrm>
              <a:custGeom>
                <a:avLst/>
                <a:gdLst>
                  <a:gd name="T0" fmla="*/ 98 w 196"/>
                  <a:gd name="T1" fmla="*/ 185 h 185"/>
                  <a:gd name="T2" fmla="*/ 22 w 196"/>
                  <a:gd name="T3" fmla="*/ 139 h 185"/>
                  <a:gd name="T4" fmla="*/ 21 w 196"/>
                  <a:gd name="T5" fmla="*/ 137 h 185"/>
                  <a:gd name="T6" fmla="*/ 58 w 196"/>
                  <a:gd name="T7" fmla="*/ 22 h 185"/>
                  <a:gd name="T8" fmla="*/ 173 w 196"/>
                  <a:gd name="T9" fmla="*/ 59 h 185"/>
                  <a:gd name="T10" fmla="*/ 174 w 196"/>
                  <a:gd name="T11" fmla="*/ 60 h 185"/>
                  <a:gd name="T12" fmla="*/ 138 w 196"/>
                  <a:gd name="T13" fmla="*/ 176 h 185"/>
                  <a:gd name="T14" fmla="*/ 98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8" y="185"/>
                    </a:moveTo>
                    <a:cubicBezTo>
                      <a:pt x="67" y="185"/>
                      <a:pt x="37" y="168"/>
                      <a:pt x="22" y="139"/>
                    </a:cubicBezTo>
                    <a:cubicBezTo>
                      <a:pt x="21" y="137"/>
                      <a:pt x="21" y="137"/>
                      <a:pt x="21" y="137"/>
                    </a:cubicBezTo>
                    <a:cubicBezTo>
                      <a:pt x="0" y="95"/>
                      <a:pt x="16" y="43"/>
                      <a:pt x="58" y="22"/>
                    </a:cubicBezTo>
                    <a:cubicBezTo>
                      <a:pt x="100" y="0"/>
                      <a:pt x="152" y="17"/>
                      <a:pt x="173" y="59"/>
                    </a:cubicBezTo>
                    <a:cubicBezTo>
                      <a:pt x="174" y="60"/>
                      <a:pt x="174" y="60"/>
                      <a:pt x="174" y="60"/>
                    </a:cubicBezTo>
                    <a:cubicBezTo>
                      <a:pt x="196" y="102"/>
                      <a:pt x="180" y="154"/>
                      <a:pt x="138" y="176"/>
                    </a:cubicBezTo>
                    <a:cubicBezTo>
                      <a:pt x="125" y="182"/>
                      <a:pt x="112" y="185"/>
                      <a:pt x="98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191">
                <a:extLst>
                  <a:ext uri="{FF2B5EF4-FFF2-40B4-BE49-F238E27FC236}">
                    <a16:creationId xmlns:a16="http://schemas.microsoft.com/office/drawing/2014/main" id="{CE5C7DF8-5A9E-4059-BF46-CA8387987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316"/>
                <a:ext cx="45" cy="41"/>
              </a:xfrm>
              <a:custGeom>
                <a:avLst/>
                <a:gdLst>
                  <a:gd name="T0" fmla="*/ 80 w 161"/>
                  <a:gd name="T1" fmla="*/ 151 h 151"/>
                  <a:gd name="T2" fmla="*/ 50 w 161"/>
                  <a:gd name="T3" fmla="*/ 145 h 151"/>
                  <a:gd name="T4" fmla="*/ 17 w 161"/>
                  <a:gd name="T5" fmla="*/ 51 h 151"/>
                  <a:gd name="T6" fmla="*/ 17 w 161"/>
                  <a:gd name="T7" fmla="*/ 49 h 151"/>
                  <a:gd name="T8" fmla="*/ 111 w 161"/>
                  <a:gd name="T9" fmla="*/ 16 h 151"/>
                  <a:gd name="T10" fmla="*/ 144 w 161"/>
                  <a:gd name="T11" fmla="*/ 110 h 151"/>
                  <a:gd name="T12" fmla="*/ 143 w 161"/>
                  <a:gd name="T13" fmla="*/ 112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70" y="151"/>
                      <a:pt x="59" y="149"/>
                      <a:pt x="50" y="145"/>
                    </a:cubicBezTo>
                    <a:cubicBezTo>
                      <a:pt x="15" y="128"/>
                      <a:pt x="0" y="86"/>
                      <a:pt x="17" y="51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34" y="14"/>
                      <a:pt x="76" y="0"/>
                      <a:pt x="111" y="16"/>
                    </a:cubicBezTo>
                    <a:cubicBezTo>
                      <a:pt x="146" y="33"/>
                      <a:pt x="161" y="75"/>
                      <a:pt x="144" y="110"/>
                    </a:cubicBezTo>
                    <a:cubicBezTo>
                      <a:pt x="143" y="112"/>
                      <a:pt x="143" y="112"/>
                      <a:pt x="143" y="112"/>
                    </a:cubicBezTo>
                    <a:cubicBezTo>
                      <a:pt x="131" y="137"/>
                      <a:pt x="10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192">
                <a:extLst>
                  <a:ext uri="{FF2B5EF4-FFF2-40B4-BE49-F238E27FC236}">
                    <a16:creationId xmlns:a16="http://schemas.microsoft.com/office/drawing/2014/main" id="{EFA3BBCF-879C-4DA5-988D-0792721AB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" y="2206"/>
                <a:ext cx="48" cy="45"/>
              </a:xfrm>
              <a:custGeom>
                <a:avLst/>
                <a:gdLst>
                  <a:gd name="T0" fmla="*/ 86 w 171"/>
                  <a:gd name="T1" fmla="*/ 162 h 162"/>
                  <a:gd name="T2" fmla="*/ 19 w 171"/>
                  <a:gd name="T3" fmla="*/ 121 h 162"/>
                  <a:gd name="T4" fmla="*/ 19 w 171"/>
                  <a:gd name="T5" fmla="*/ 120 h 162"/>
                  <a:gd name="T6" fmla="*/ 51 w 171"/>
                  <a:gd name="T7" fmla="*/ 19 h 162"/>
                  <a:gd name="T8" fmla="*/ 151 w 171"/>
                  <a:gd name="T9" fmla="*/ 51 h 162"/>
                  <a:gd name="T10" fmla="*/ 152 w 171"/>
                  <a:gd name="T11" fmla="*/ 53 h 162"/>
                  <a:gd name="T12" fmla="*/ 120 w 171"/>
                  <a:gd name="T13" fmla="*/ 153 h 162"/>
                  <a:gd name="T14" fmla="*/ 86 w 171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2">
                    <a:moveTo>
                      <a:pt x="86" y="162"/>
                    </a:moveTo>
                    <a:cubicBezTo>
                      <a:pt x="59" y="162"/>
                      <a:pt x="33" y="147"/>
                      <a:pt x="19" y="121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0" y="83"/>
                      <a:pt x="14" y="38"/>
                      <a:pt x="51" y="19"/>
                    </a:cubicBezTo>
                    <a:cubicBezTo>
                      <a:pt x="87" y="0"/>
                      <a:pt x="132" y="15"/>
                      <a:pt x="151" y="51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71" y="89"/>
                      <a:pt x="157" y="134"/>
                      <a:pt x="120" y="153"/>
                    </a:cubicBezTo>
                    <a:cubicBezTo>
                      <a:pt x="109" y="159"/>
                      <a:pt x="97" y="162"/>
                      <a:pt x="86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193">
                <a:extLst>
                  <a:ext uri="{FF2B5EF4-FFF2-40B4-BE49-F238E27FC236}">
                    <a16:creationId xmlns:a16="http://schemas.microsoft.com/office/drawing/2014/main" id="{F2E2F896-2BED-4E45-8959-4EF265772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194"/>
                <a:ext cx="52" cy="49"/>
              </a:xfrm>
              <a:custGeom>
                <a:avLst/>
                <a:gdLst>
                  <a:gd name="T0" fmla="*/ 94 w 188"/>
                  <a:gd name="T1" fmla="*/ 177 h 177"/>
                  <a:gd name="T2" fmla="*/ 58 w 188"/>
                  <a:gd name="T3" fmla="*/ 169 h 177"/>
                  <a:gd name="T4" fmla="*/ 20 w 188"/>
                  <a:gd name="T5" fmla="*/ 60 h 177"/>
                  <a:gd name="T6" fmla="*/ 21 w 188"/>
                  <a:gd name="T7" fmla="*/ 58 h 177"/>
                  <a:gd name="T8" fmla="*/ 130 w 188"/>
                  <a:gd name="T9" fmla="*/ 20 h 177"/>
                  <a:gd name="T10" fmla="*/ 168 w 188"/>
                  <a:gd name="T11" fmla="*/ 129 h 177"/>
                  <a:gd name="T12" fmla="*/ 167 w 188"/>
                  <a:gd name="T13" fmla="*/ 131 h 177"/>
                  <a:gd name="T14" fmla="*/ 94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4" y="177"/>
                    </a:moveTo>
                    <a:cubicBezTo>
                      <a:pt x="82" y="177"/>
                      <a:pt x="70" y="174"/>
                      <a:pt x="58" y="169"/>
                    </a:cubicBezTo>
                    <a:cubicBezTo>
                      <a:pt x="18" y="150"/>
                      <a:pt x="0" y="101"/>
                      <a:pt x="20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40" y="18"/>
                      <a:pt x="89" y="0"/>
                      <a:pt x="130" y="20"/>
                    </a:cubicBezTo>
                    <a:cubicBezTo>
                      <a:pt x="170" y="39"/>
                      <a:pt x="188" y="88"/>
                      <a:pt x="168" y="129"/>
                    </a:cubicBezTo>
                    <a:cubicBezTo>
                      <a:pt x="167" y="131"/>
                      <a:pt x="167" y="131"/>
                      <a:pt x="167" y="131"/>
                    </a:cubicBezTo>
                    <a:cubicBezTo>
                      <a:pt x="153" y="160"/>
                      <a:pt x="124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194">
                <a:extLst>
                  <a:ext uri="{FF2B5EF4-FFF2-40B4-BE49-F238E27FC236}">
                    <a16:creationId xmlns:a16="http://schemas.microsoft.com/office/drawing/2014/main" id="{87FC9157-2C8C-41B3-B8C3-8957B6904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091"/>
                <a:ext cx="47" cy="44"/>
              </a:xfrm>
              <a:custGeom>
                <a:avLst/>
                <a:gdLst>
                  <a:gd name="T0" fmla="*/ 85 w 170"/>
                  <a:gd name="T1" fmla="*/ 161 h 161"/>
                  <a:gd name="T2" fmla="*/ 19 w 170"/>
                  <a:gd name="T3" fmla="*/ 120 h 161"/>
                  <a:gd name="T4" fmla="*/ 19 w 170"/>
                  <a:gd name="T5" fmla="*/ 119 h 161"/>
                  <a:gd name="T6" fmla="*/ 51 w 170"/>
                  <a:gd name="T7" fmla="*/ 19 h 161"/>
                  <a:gd name="T8" fmla="*/ 150 w 170"/>
                  <a:gd name="T9" fmla="*/ 51 h 161"/>
                  <a:gd name="T10" fmla="*/ 151 w 170"/>
                  <a:gd name="T11" fmla="*/ 52 h 161"/>
                  <a:gd name="T12" fmla="*/ 119 w 170"/>
                  <a:gd name="T13" fmla="*/ 152 h 161"/>
                  <a:gd name="T14" fmla="*/ 85 w 170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1">
                    <a:moveTo>
                      <a:pt x="85" y="161"/>
                    </a:moveTo>
                    <a:cubicBezTo>
                      <a:pt x="59" y="161"/>
                      <a:pt x="33" y="146"/>
                      <a:pt x="19" y="120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0" y="82"/>
                      <a:pt x="14" y="38"/>
                      <a:pt x="51" y="19"/>
                    </a:cubicBezTo>
                    <a:cubicBezTo>
                      <a:pt x="87" y="0"/>
                      <a:pt x="132" y="14"/>
                      <a:pt x="150" y="51"/>
                    </a:cubicBezTo>
                    <a:cubicBezTo>
                      <a:pt x="151" y="52"/>
                      <a:pt x="151" y="52"/>
                      <a:pt x="151" y="52"/>
                    </a:cubicBezTo>
                    <a:cubicBezTo>
                      <a:pt x="170" y="89"/>
                      <a:pt x="156" y="133"/>
                      <a:pt x="119" y="152"/>
                    </a:cubicBezTo>
                    <a:cubicBezTo>
                      <a:pt x="108" y="158"/>
                      <a:pt x="97" y="161"/>
                      <a:pt x="85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195">
                <a:extLst>
                  <a:ext uri="{FF2B5EF4-FFF2-40B4-BE49-F238E27FC236}">
                    <a16:creationId xmlns:a16="http://schemas.microsoft.com/office/drawing/2014/main" id="{0CD3877E-972E-4F33-9A85-3F8E20B86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2075"/>
                <a:ext cx="56" cy="53"/>
              </a:xfrm>
              <a:custGeom>
                <a:avLst/>
                <a:gdLst>
                  <a:gd name="T0" fmla="*/ 101 w 203"/>
                  <a:gd name="T1" fmla="*/ 191 h 191"/>
                  <a:gd name="T2" fmla="*/ 63 w 203"/>
                  <a:gd name="T3" fmla="*/ 182 h 191"/>
                  <a:gd name="T4" fmla="*/ 21 w 203"/>
                  <a:gd name="T5" fmla="*/ 64 h 191"/>
                  <a:gd name="T6" fmla="*/ 22 w 203"/>
                  <a:gd name="T7" fmla="*/ 62 h 191"/>
                  <a:gd name="T8" fmla="*/ 140 w 203"/>
                  <a:gd name="T9" fmla="*/ 21 h 191"/>
                  <a:gd name="T10" fmla="*/ 182 w 203"/>
                  <a:gd name="T11" fmla="*/ 139 h 191"/>
                  <a:gd name="T12" fmla="*/ 181 w 203"/>
                  <a:gd name="T13" fmla="*/ 141 h 191"/>
                  <a:gd name="T14" fmla="*/ 101 w 203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1">
                    <a:moveTo>
                      <a:pt x="101" y="191"/>
                    </a:moveTo>
                    <a:cubicBezTo>
                      <a:pt x="88" y="191"/>
                      <a:pt x="75" y="188"/>
                      <a:pt x="63" y="182"/>
                    </a:cubicBezTo>
                    <a:cubicBezTo>
                      <a:pt x="19" y="161"/>
                      <a:pt x="0" y="108"/>
                      <a:pt x="21" y="6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43" y="18"/>
                      <a:pt x="96" y="0"/>
                      <a:pt x="140" y="21"/>
                    </a:cubicBezTo>
                    <a:cubicBezTo>
                      <a:pt x="184" y="42"/>
                      <a:pt x="203" y="95"/>
                      <a:pt x="182" y="139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66" y="172"/>
                      <a:pt x="134" y="191"/>
                      <a:pt x="101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196">
                <a:extLst>
                  <a:ext uri="{FF2B5EF4-FFF2-40B4-BE49-F238E27FC236}">
                    <a16:creationId xmlns:a16="http://schemas.microsoft.com/office/drawing/2014/main" id="{9810782A-D2DC-48F9-BF93-0B6E87F01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968"/>
                <a:ext cx="41" cy="41"/>
              </a:xfrm>
              <a:custGeom>
                <a:avLst/>
                <a:gdLst>
                  <a:gd name="T0" fmla="*/ 75 w 149"/>
                  <a:gd name="T1" fmla="*/ 147 h 147"/>
                  <a:gd name="T2" fmla="*/ 5 w 149"/>
                  <a:gd name="T3" fmla="*/ 84 h 147"/>
                  <a:gd name="T4" fmla="*/ 4 w 149"/>
                  <a:gd name="T5" fmla="*/ 82 h 147"/>
                  <a:gd name="T6" fmla="*/ 67 w 149"/>
                  <a:gd name="T7" fmla="*/ 5 h 147"/>
                  <a:gd name="T8" fmla="*/ 145 w 149"/>
                  <a:gd name="T9" fmla="*/ 67 h 147"/>
                  <a:gd name="T10" fmla="*/ 145 w 149"/>
                  <a:gd name="T11" fmla="*/ 69 h 147"/>
                  <a:gd name="T12" fmla="*/ 82 w 149"/>
                  <a:gd name="T13" fmla="*/ 147 h 147"/>
                  <a:gd name="T14" fmla="*/ 75 w 149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7">
                    <a:moveTo>
                      <a:pt x="75" y="147"/>
                    </a:moveTo>
                    <a:cubicBezTo>
                      <a:pt x="39" y="147"/>
                      <a:pt x="8" y="120"/>
                      <a:pt x="5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4"/>
                      <a:pt x="28" y="9"/>
                      <a:pt x="67" y="5"/>
                    </a:cubicBezTo>
                    <a:cubicBezTo>
                      <a:pt x="106" y="0"/>
                      <a:pt x="141" y="29"/>
                      <a:pt x="145" y="67"/>
                    </a:cubicBezTo>
                    <a:cubicBezTo>
                      <a:pt x="145" y="69"/>
                      <a:pt x="145" y="69"/>
                      <a:pt x="145" y="69"/>
                    </a:cubicBezTo>
                    <a:cubicBezTo>
                      <a:pt x="149" y="108"/>
                      <a:pt x="121" y="143"/>
                      <a:pt x="82" y="147"/>
                    </a:cubicBezTo>
                    <a:cubicBezTo>
                      <a:pt x="80" y="147"/>
                      <a:pt x="77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197">
                <a:extLst>
                  <a:ext uri="{FF2B5EF4-FFF2-40B4-BE49-F238E27FC236}">
                    <a16:creationId xmlns:a16="http://schemas.microsoft.com/office/drawing/2014/main" id="{50F12F6D-8A7E-4F86-9A4E-A609BE769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954"/>
                <a:ext cx="48" cy="47"/>
              </a:xfrm>
              <a:custGeom>
                <a:avLst/>
                <a:gdLst>
                  <a:gd name="T0" fmla="*/ 87 w 174"/>
                  <a:gd name="T1" fmla="*/ 173 h 173"/>
                  <a:gd name="T2" fmla="*/ 81 w 174"/>
                  <a:gd name="T3" fmla="*/ 173 h 173"/>
                  <a:gd name="T4" fmla="*/ 3 w 174"/>
                  <a:gd name="T5" fmla="*/ 83 h 173"/>
                  <a:gd name="T6" fmla="*/ 3 w 174"/>
                  <a:gd name="T7" fmla="*/ 81 h 173"/>
                  <a:gd name="T8" fmla="*/ 93 w 174"/>
                  <a:gd name="T9" fmla="*/ 3 h 173"/>
                  <a:gd name="T10" fmla="*/ 171 w 174"/>
                  <a:gd name="T11" fmla="*/ 94 h 173"/>
                  <a:gd name="T12" fmla="*/ 171 w 174"/>
                  <a:gd name="T13" fmla="*/ 96 h 173"/>
                  <a:gd name="T14" fmla="*/ 87 w 174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73">
                    <a:moveTo>
                      <a:pt x="87" y="173"/>
                    </a:moveTo>
                    <a:cubicBezTo>
                      <a:pt x="85" y="173"/>
                      <a:pt x="83" y="173"/>
                      <a:pt x="81" y="173"/>
                    </a:cubicBezTo>
                    <a:cubicBezTo>
                      <a:pt x="34" y="169"/>
                      <a:pt x="0" y="129"/>
                      <a:pt x="3" y="83"/>
                    </a:cubicBezTo>
                    <a:cubicBezTo>
                      <a:pt x="3" y="81"/>
                      <a:pt x="3" y="81"/>
                      <a:pt x="3" y="81"/>
                    </a:cubicBezTo>
                    <a:cubicBezTo>
                      <a:pt x="7" y="35"/>
                      <a:pt x="47" y="0"/>
                      <a:pt x="93" y="3"/>
                    </a:cubicBezTo>
                    <a:cubicBezTo>
                      <a:pt x="140" y="7"/>
                      <a:pt x="174" y="47"/>
                      <a:pt x="171" y="94"/>
                    </a:cubicBezTo>
                    <a:cubicBezTo>
                      <a:pt x="171" y="96"/>
                      <a:pt x="171" y="96"/>
                      <a:pt x="171" y="96"/>
                    </a:cubicBezTo>
                    <a:cubicBezTo>
                      <a:pt x="167" y="140"/>
                      <a:pt x="130" y="173"/>
                      <a:pt x="87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198">
                <a:extLst>
                  <a:ext uri="{FF2B5EF4-FFF2-40B4-BE49-F238E27FC236}">
                    <a16:creationId xmlns:a16="http://schemas.microsoft.com/office/drawing/2014/main" id="{211B611F-D27E-4DC7-B26D-B7BE2B881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839"/>
                <a:ext cx="41" cy="40"/>
              </a:xfrm>
              <a:custGeom>
                <a:avLst/>
                <a:gdLst>
                  <a:gd name="T0" fmla="*/ 74 w 148"/>
                  <a:gd name="T1" fmla="*/ 147 h 147"/>
                  <a:gd name="T2" fmla="*/ 4 w 148"/>
                  <a:gd name="T3" fmla="*/ 84 h 147"/>
                  <a:gd name="T4" fmla="*/ 4 w 148"/>
                  <a:gd name="T5" fmla="*/ 82 h 147"/>
                  <a:gd name="T6" fmla="*/ 67 w 148"/>
                  <a:gd name="T7" fmla="*/ 4 h 147"/>
                  <a:gd name="T8" fmla="*/ 144 w 148"/>
                  <a:gd name="T9" fmla="*/ 67 h 147"/>
                  <a:gd name="T10" fmla="*/ 144 w 148"/>
                  <a:gd name="T11" fmla="*/ 69 h 147"/>
                  <a:gd name="T12" fmla="*/ 82 w 148"/>
                  <a:gd name="T13" fmla="*/ 146 h 147"/>
                  <a:gd name="T14" fmla="*/ 74 w 148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7">
                    <a:moveTo>
                      <a:pt x="74" y="147"/>
                    </a:moveTo>
                    <a:cubicBezTo>
                      <a:pt x="39" y="147"/>
                      <a:pt x="8" y="120"/>
                      <a:pt x="4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3"/>
                      <a:pt x="28" y="8"/>
                      <a:pt x="67" y="4"/>
                    </a:cubicBezTo>
                    <a:cubicBezTo>
                      <a:pt x="105" y="0"/>
                      <a:pt x="140" y="28"/>
                      <a:pt x="144" y="67"/>
                    </a:cubicBezTo>
                    <a:cubicBezTo>
                      <a:pt x="144" y="69"/>
                      <a:pt x="144" y="69"/>
                      <a:pt x="144" y="69"/>
                    </a:cubicBezTo>
                    <a:cubicBezTo>
                      <a:pt x="148" y="107"/>
                      <a:pt x="120" y="142"/>
                      <a:pt x="82" y="146"/>
                    </a:cubicBezTo>
                    <a:cubicBezTo>
                      <a:pt x="79" y="146"/>
                      <a:pt x="77" y="147"/>
                      <a:pt x="74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199">
                <a:extLst>
                  <a:ext uri="{FF2B5EF4-FFF2-40B4-BE49-F238E27FC236}">
                    <a16:creationId xmlns:a16="http://schemas.microsoft.com/office/drawing/2014/main" id="{916243B6-3CB6-44A3-8B27-27A8E3E24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1828"/>
                <a:ext cx="40" cy="39"/>
              </a:xfrm>
              <a:custGeom>
                <a:avLst/>
                <a:gdLst>
                  <a:gd name="T0" fmla="*/ 71 w 143"/>
                  <a:gd name="T1" fmla="*/ 142 h 142"/>
                  <a:gd name="T2" fmla="*/ 66 w 143"/>
                  <a:gd name="T3" fmla="*/ 142 h 142"/>
                  <a:gd name="T4" fmla="*/ 3 w 143"/>
                  <a:gd name="T5" fmla="*/ 68 h 142"/>
                  <a:gd name="T6" fmla="*/ 3 w 143"/>
                  <a:gd name="T7" fmla="*/ 66 h 142"/>
                  <a:gd name="T8" fmla="*/ 77 w 143"/>
                  <a:gd name="T9" fmla="*/ 3 h 142"/>
                  <a:gd name="T10" fmla="*/ 140 w 143"/>
                  <a:gd name="T11" fmla="*/ 77 h 142"/>
                  <a:gd name="T12" fmla="*/ 140 w 143"/>
                  <a:gd name="T13" fmla="*/ 79 h 142"/>
                  <a:gd name="T14" fmla="*/ 71 w 14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2">
                    <a:moveTo>
                      <a:pt x="71" y="142"/>
                    </a:moveTo>
                    <a:cubicBezTo>
                      <a:pt x="70" y="142"/>
                      <a:pt x="68" y="142"/>
                      <a:pt x="66" y="142"/>
                    </a:cubicBezTo>
                    <a:cubicBezTo>
                      <a:pt x="28" y="139"/>
                      <a:pt x="0" y="106"/>
                      <a:pt x="3" y="68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6" y="28"/>
                      <a:pt x="39" y="0"/>
                      <a:pt x="77" y="3"/>
                    </a:cubicBezTo>
                    <a:cubicBezTo>
                      <a:pt x="115" y="6"/>
                      <a:pt x="143" y="39"/>
                      <a:pt x="140" y="77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7" y="115"/>
                      <a:pt x="107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200">
                <a:extLst>
                  <a:ext uri="{FF2B5EF4-FFF2-40B4-BE49-F238E27FC236}">
                    <a16:creationId xmlns:a16="http://schemas.microsoft.com/office/drawing/2014/main" id="{9F3C2477-E2BD-41AE-BB53-231C1BBBE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715"/>
                <a:ext cx="31" cy="30"/>
              </a:xfrm>
              <a:custGeom>
                <a:avLst/>
                <a:gdLst>
                  <a:gd name="T0" fmla="*/ 56 w 113"/>
                  <a:gd name="T1" fmla="*/ 109 h 109"/>
                  <a:gd name="T2" fmla="*/ 43 w 113"/>
                  <a:gd name="T3" fmla="*/ 107 h 109"/>
                  <a:gd name="T4" fmla="*/ 7 w 113"/>
                  <a:gd name="T5" fmla="*/ 45 h 109"/>
                  <a:gd name="T6" fmla="*/ 7 w 113"/>
                  <a:gd name="T7" fmla="*/ 43 h 109"/>
                  <a:gd name="T8" fmla="*/ 70 w 113"/>
                  <a:gd name="T9" fmla="*/ 7 h 109"/>
                  <a:gd name="T10" fmla="*/ 106 w 113"/>
                  <a:gd name="T11" fmla="*/ 70 h 109"/>
                  <a:gd name="T12" fmla="*/ 105 w 113"/>
                  <a:gd name="T13" fmla="*/ 71 h 109"/>
                  <a:gd name="T14" fmla="*/ 56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6" y="109"/>
                    </a:moveTo>
                    <a:cubicBezTo>
                      <a:pt x="52" y="109"/>
                      <a:pt x="47" y="108"/>
                      <a:pt x="43" y="107"/>
                    </a:cubicBezTo>
                    <a:cubicBezTo>
                      <a:pt x="16" y="100"/>
                      <a:pt x="0" y="72"/>
                      <a:pt x="7" y="45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4" y="16"/>
                      <a:pt x="42" y="0"/>
                      <a:pt x="70" y="7"/>
                    </a:cubicBezTo>
                    <a:cubicBezTo>
                      <a:pt x="97" y="15"/>
                      <a:pt x="113" y="43"/>
                      <a:pt x="106" y="70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99" y="94"/>
                      <a:pt x="79" y="109"/>
                      <a:pt x="56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201">
                <a:extLst>
                  <a:ext uri="{FF2B5EF4-FFF2-40B4-BE49-F238E27FC236}">
                    <a16:creationId xmlns:a16="http://schemas.microsoft.com/office/drawing/2014/main" id="{802023B0-CDB3-4F6D-A900-E1003E653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698"/>
                <a:ext cx="39" cy="39"/>
              </a:xfrm>
              <a:custGeom>
                <a:avLst/>
                <a:gdLst>
                  <a:gd name="T0" fmla="*/ 72 w 144"/>
                  <a:gd name="T1" fmla="*/ 138 h 138"/>
                  <a:gd name="T2" fmla="*/ 10 w 144"/>
                  <a:gd name="T3" fmla="*/ 92 h 138"/>
                  <a:gd name="T4" fmla="*/ 10 w 144"/>
                  <a:gd name="T5" fmla="*/ 91 h 138"/>
                  <a:gd name="T6" fmla="*/ 53 w 144"/>
                  <a:gd name="T7" fmla="*/ 10 h 138"/>
                  <a:gd name="T8" fmla="*/ 133 w 144"/>
                  <a:gd name="T9" fmla="*/ 53 h 138"/>
                  <a:gd name="T10" fmla="*/ 133 w 144"/>
                  <a:gd name="T11" fmla="*/ 55 h 138"/>
                  <a:gd name="T12" fmla="*/ 90 w 144"/>
                  <a:gd name="T13" fmla="*/ 135 h 138"/>
                  <a:gd name="T14" fmla="*/ 72 w 144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8">
                    <a:moveTo>
                      <a:pt x="72" y="138"/>
                    </a:moveTo>
                    <a:cubicBezTo>
                      <a:pt x="44" y="138"/>
                      <a:pt x="19" y="120"/>
                      <a:pt x="10" y="92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87" y="0"/>
                      <a:pt x="123" y="19"/>
                      <a:pt x="133" y="53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44" y="89"/>
                      <a:pt x="124" y="125"/>
                      <a:pt x="90" y="135"/>
                    </a:cubicBezTo>
                    <a:cubicBezTo>
                      <a:pt x="84" y="137"/>
                      <a:pt x="78" y="138"/>
                      <a:pt x="72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202">
                <a:extLst>
                  <a:ext uri="{FF2B5EF4-FFF2-40B4-BE49-F238E27FC236}">
                    <a16:creationId xmlns:a16="http://schemas.microsoft.com/office/drawing/2014/main" id="{8F754B46-3B93-4041-8C2F-920F0DAB5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581"/>
                <a:ext cx="46" cy="45"/>
              </a:xfrm>
              <a:custGeom>
                <a:avLst/>
                <a:gdLst>
                  <a:gd name="T0" fmla="*/ 84 w 169"/>
                  <a:gd name="T1" fmla="*/ 162 h 162"/>
                  <a:gd name="T2" fmla="*/ 64 w 169"/>
                  <a:gd name="T3" fmla="*/ 159 h 162"/>
                  <a:gd name="T4" fmla="*/ 11 w 169"/>
                  <a:gd name="T5" fmla="*/ 66 h 162"/>
                  <a:gd name="T6" fmla="*/ 11 w 169"/>
                  <a:gd name="T7" fmla="*/ 65 h 162"/>
                  <a:gd name="T8" fmla="*/ 104 w 169"/>
                  <a:gd name="T9" fmla="*/ 11 h 162"/>
                  <a:gd name="T10" fmla="*/ 158 w 169"/>
                  <a:gd name="T11" fmla="*/ 104 h 162"/>
                  <a:gd name="T12" fmla="*/ 157 w 169"/>
                  <a:gd name="T13" fmla="*/ 105 h 162"/>
                  <a:gd name="T14" fmla="*/ 84 w 169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9" h="162">
                    <a:moveTo>
                      <a:pt x="84" y="162"/>
                    </a:moveTo>
                    <a:cubicBezTo>
                      <a:pt x="78" y="162"/>
                      <a:pt x="71" y="161"/>
                      <a:pt x="64" y="159"/>
                    </a:cubicBezTo>
                    <a:cubicBezTo>
                      <a:pt x="24" y="148"/>
                      <a:pt x="0" y="107"/>
                      <a:pt x="11" y="66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22" y="24"/>
                      <a:pt x="64" y="0"/>
                      <a:pt x="104" y="11"/>
                    </a:cubicBezTo>
                    <a:cubicBezTo>
                      <a:pt x="145" y="22"/>
                      <a:pt x="169" y="63"/>
                      <a:pt x="158" y="104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48" y="139"/>
                      <a:pt x="11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203">
                <a:extLst>
                  <a:ext uri="{FF2B5EF4-FFF2-40B4-BE49-F238E27FC236}">
                    <a16:creationId xmlns:a16="http://schemas.microsoft.com/office/drawing/2014/main" id="{323FBDE0-70AC-4CE6-8D1B-31C6D3F71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1573"/>
                <a:ext cx="42" cy="39"/>
              </a:xfrm>
              <a:custGeom>
                <a:avLst/>
                <a:gdLst>
                  <a:gd name="T0" fmla="*/ 75 w 150"/>
                  <a:gd name="T1" fmla="*/ 143 h 143"/>
                  <a:gd name="T2" fmla="*/ 11 w 150"/>
                  <a:gd name="T3" fmla="*/ 96 h 143"/>
                  <a:gd name="T4" fmla="*/ 10 w 150"/>
                  <a:gd name="T5" fmla="*/ 94 h 143"/>
                  <a:gd name="T6" fmla="*/ 55 w 150"/>
                  <a:gd name="T7" fmla="*/ 10 h 143"/>
                  <a:gd name="T8" fmla="*/ 139 w 150"/>
                  <a:gd name="T9" fmla="*/ 55 h 143"/>
                  <a:gd name="T10" fmla="*/ 139 w 150"/>
                  <a:gd name="T11" fmla="*/ 57 h 143"/>
                  <a:gd name="T12" fmla="*/ 95 w 150"/>
                  <a:gd name="T13" fmla="*/ 141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6" y="143"/>
                      <a:pt x="20" y="125"/>
                      <a:pt x="11" y="96"/>
                    </a:cubicBezTo>
                    <a:cubicBezTo>
                      <a:pt x="10" y="94"/>
                      <a:pt x="10" y="94"/>
                      <a:pt x="10" y="94"/>
                    </a:cubicBezTo>
                    <a:cubicBezTo>
                      <a:pt x="0" y="59"/>
                      <a:pt x="20" y="21"/>
                      <a:pt x="55" y="10"/>
                    </a:cubicBezTo>
                    <a:cubicBezTo>
                      <a:pt x="91" y="0"/>
                      <a:pt x="128" y="20"/>
                      <a:pt x="139" y="55"/>
                    </a:cubicBezTo>
                    <a:cubicBezTo>
                      <a:pt x="139" y="57"/>
                      <a:pt x="139" y="57"/>
                      <a:pt x="139" y="57"/>
                    </a:cubicBezTo>
                    <a:cubicBezTo>
                      <a:pt x="150" y="92"/>
                      <a:pt x="130" y="130"/>
                      <a:pt x="95" y="141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204">
                <a:extLst>
                  <a:ext uri="{FF2B5EF4-FFF2-40B4-BE49-F238E27FC236}">
                    <a16:creationId xmlns:a16="http://schemas.microsoft.com/office/drawing/2014/main" id="{F026C493-1F68-4AA6-B1D4-4AB1DFF55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1465"/>
                <a:ext cx="27" cy="26"/>
              </a:xfrm>
              <a:custGeom>
                <a:avLst/>
                <a:gdLst>
                  <a:gd name="T0" fmla="*/ 50 w 100"/>
                  <a:gd name="T1" fmla="*/ 95 h 95"/>
                  <a:gd name="T2" fmla="*/ 39 w 100"/>
                  <a:gd name="T3" fmla="*/ 94 h 95"/>
                  <a:gd name="T4" fmla="*/ 7 w 100"/>
                  <a:gd name="T5" fmla="*/ 39 h 95"/>
                  <a:gd name="T6" fmla="*/ 7 w 100"/>
                  <a:gd name="T7" fmla="*/ 38 h 95"/>
                  <a:gd name="T8" fmla="*/ 62 w 100"/>
                  <a:gd name="T9" fmla="*/ 6 h 95"/>
                  <a:gd name="T10" fmla="*/ 94 w 100"/>
                  <a:gd name="T11" fmla="*/ 61 h 95"/>
                  <a:gd name="T12" fmla="*/ 93 w 100"/>
                  <a:gd name="T13" fmla="*/ 62 h 95"/>
                  <a:gd name="T14" fmla="*/ 50 w 100"/>
                  <a:gd name="T15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5">
                    <a:moveTo>
                      <a:pt x="50" y="95"/>
                    </a:moveTo>
                    <a:cubicBezTo>
                      <a:pt x="46" y="95"/>
                      <a:pt x="42" y="95"/>
                      <a:pt x="39" y="94"/>
                    </a:cubicBezTo>
                    <a:cubicBezTo>
                      <a:pt x="15" y="87"/>
                      <a:pt x="0" y="63"/>
                      <a:pt x="7" y="39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13" y="14"/>
                      <a:pt x="38" y="0"/>
                      <a:pt x="62" y="6"/>
                    </a:cubicBezTo>
                    <a:cubicBezTo>
                      <a:pt x="86" y="12"/>
                      <a:pt x="100" y="37"/>
                      <a:pt x="94" y="61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88" y="82"/>
                      <a:pt x="70" y="95"/>
                      <a:pt x="50" y="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58" name="Group 406">
              <a:extLst>
                <a:ext uri="{FF2B5EF4-FFF2-40B4-BE49-F238E27FC236}">
                  <a16:creationId xmlns:a16="http://schemas.microsoft.com/office/drawing/2014/main" id="{6437DFB8-04A8-43B8-8AF7-803673D527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" y="711"/>
              <a:ext cx="2226" cy="2288"/>
              <a:chOff x="702" y="711"/>
              <a:chExt cx="2226" cy="2288"/>
            </a:xfrm>
            <a:grpFill/>
          </p:grpSpPr>
          <p:sp>
            <p:nvSpPr>
              <p:cNvPr id="818" name="Freeform 206">
                <a:extLst>
                  <a:ext uri="{FF2B5EF4-FFF2-40B4-BE49-F238E27FC236}">
                    <a16:creationId xmlns:a16="http://schemas.microsoft.com/office/drawing/2014/main" id="{8AF093CF-5C6D-4381-A0C6-62F5DA890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455"/>
                <a:ext cx="28" cy="27"/>
              </a:xfrm>
              <a:custGeom>
                <a:avLst/>
                <a:gdLst>
                  <a:gd name="T0" fmla="*/ 50 w 101"/>
                  <a:gd name="T1" fmla="*/ 97 h 97"/>
                  <a:gd name="T2" fmla="*/ 7 w 101"/>
                  <a:gd name="T3" fmla="*/ 65 h 97"/>
                  <a:gd name="T4" fmla="*/ 7 w 101"/>
                  <a:gd name="T5" fmla="*/ 64 h 97"/>
                  <a:gd name="T6" fmla="*/ 37 w 101"/>
                  <a:gd name="T7" fmla="*/ 8 h 97"/>
                  <a:gd name="T8" fmla="*/ 93 w 101"/>
                  <a:gd name="T9" fmla="*/ 38 h 97"/>
                  <a:gd name="T10" fmla="*/ 93 w 101"/>
                  <a:gd name="T11" fmla="*/ 39 h 97"/>
                  <a:gd name="T12" fmla="*/ 63 w 101"/>
                  <a:gd name="T13" fmla="*/ 95 h 97"/>
                  <a:gd name="T14" fmla="*/ 50 w 101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97">
                    <a:moveTo>
                      <a:pt x="50" y="97"/>
                    </a:moveTo>
                    <a:cubicBezTo>
                      <a:pt x="31" y="97"/>
                      <a:pt x="13" y="84"/>
                      <a:pt x="7" y="65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0" y="40"/>
                      <a:pt x="13" y="15"/>
                      <a:pt x="37" y="8"/>
                    </a:cubicBezTo>
                    <a:cubicBezTo>
                      <a:pt x="61" y="0"/>
                      <a:pt x="86" y="14"/>
                      <a:pt x="93" y="38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101" y="63"/>
                      <a:pt x="87" y="88"/>
                      <a:pt x="63" y="95"/>
                    </a:cubicBezTo>
                    <a:cubicBezTo>
                      <a:pt x="59" y="96"/>
                      <a:pt x="55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207">
                <a:extLst>
                  <a:ext uri="{FF2B5EF4-FFF2-40B4-BE49-F238E27FC236}">
                    <a16:creationId xmlns:a16="http://schemas.microsoft.com/office/drawing/2014/main" id="{E2248555-D859-4267-8FBB-886D7EF92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134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8 w 161"/>
                  <a:gd name="T3" fmla="*/ 139 h 153"/>
                  <a:gd name="T4" fmla="*/ 23 w 161"/>
                  <a:gd name="T5" fmla="*/ 40 h 153"/>
                  <a:gd name="T6" fmla="*/ 24 w 161"/>
                  <a:gd name="T7" fmla="*/ 39 h 153"/>
                  <a:gd name="T8" fmla="*/ 123 w 161"/>
                  <a:gd name="T9" fmla="*/ 23 h 153"/>
                  <a:gd name="T10" fmla="*/ 138 w 161"/>
                  <a:gd name="T11" fmla="*/ 122 h 153"/>
                  <a:gd name="T12" fmla="*/ 137 w 161"/>
                  <a:gd name="T13" fmla="*/ 124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6" y="153"/>
                      <a:pt x="51" y="148"/>
                      <a:pt x="38" y="139"/>
                    </a:cubicBezTo>
                    <a:cubicBezTo>
                      <a:pt x="7" y="116"/>
                      <a:pt x="0" y="72"/>
                      <a:pt x="23" y="40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47" y="7"/>
                      <a:pt x="91" y="0"/>
                      <a:pt x="123" y="23"/>
                    </a:cubicBezTo>
                    <a:cubicBezTo>
                      <a:pt x="155" y="46"/>
                      <a:pt x="161" y="91"/>
                      <a:pt x="138" y="122"/>
                    </a:cubicBezTo>
                    <a:cubicBezTo>
                      <a:pt x="137" y="124"/>
                      <a:pt x="137" y="124"/>
                      <a:pt x="137" y="124"/>
                    </a:cubicBezTo>
                    <a:cubicBezTo>
                      <a:pt x="123" y="143"/>
                      <a:pt x="102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208">
                <a:extLst>
                  <a:ext uri="{FF2B5EF4-FFF2-40B4-BE49-F238E27FC236}">
                    <a16:creationId xmlns:a16="http://schemas.microsoft.com/office/drawing/2014/main" id="{3EB6263B-D397-4B58-ABA7-E487B520C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1331"/>
                <a:ext cx="49" cy="47"/>
              </a:xfrm>
              <a:custGeom>
                <a:avLst/>
                <a:gdLst>
                  <a:gd name="T0" fmla="*/ 91 w 180"/>
                  <a:gd name="T1" fmla="*/ 170 h 170"/>
                  <a:gd name="T2" fmla="*/ 28 w 180"/>
                  <a:gd name="T3" fmla="*/ 140 h 170"/>
                  <a:gd name="T4" fmla="*/ 27 w 180"/>
                  <a:gd name="T5" fmla="*/ 138 h 170"/>
                  <a:gd name="T6" fmla="*/ 41 w 180"/>
                  <a:gd name="T7" fmla="*/ 27 h 170"/>
                  <a:gd name="T8" fmla="*/ 152 w 180"/>
                  <a:gd name="T9" fmla="*/ 41 h 170"/>
                  <a:gd name="T10" fmla="*/ 153 w 180"/>
                  <a:gd name="T11" fmla="*/ 42 h 170"/>
                  <a:gd name="T12" fmla="*/ 139 w 180"/>
                  <a:gd name="T13" fmla="*/ 153 h 170"/>
                  <a:gd name="T14" fmla="*/ 91 w 180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0">
                    <a:moveTo>
                      <a:pt x="91" y="170"/>
                    </a:moveTo>
                    <a:cubicBezTo>
                      <a:pt x="67" y="170"/>
                      <a:pt x="44" y="160"/>
                      <a:pt x="28" y="140"/>
                    </a:cubicBezTo>
                    <a:cubicBezTo>
                      <a:pt x="27" y="138"/>
                      <a:pt x="27" y="138"/>
                      <a:pt x="27" y="138"/>
                    </a:cubicBezTo>
                    <a:cubicBezTo>
                      <a:pt x="0" y="104"/>
                      <a:pt x="6" y="54"/>
                      <a:pt x="41" y="27"/>
                    </a:cubicBezTo>
                    <a:cubicBezTo>
                      <a:pt x="75" y="0"/>
                      <a:pt x="125" y="6"/>
                      <a:pt x="152" y="41"/>
                    </a:cubicBezTo>
                    <a:cubicBezTo>
                      <a:pt x="153" y="42"/>
                      <a:pt x="153" y="42"/>
                      <a:pt x="153" y="42"/>
                    </a:cubicBezTo>
                    <a:cubicBezTo>
                      <a:pt x="180" y="77"/>
                      <a:pt x="174" y="126"/>
                      <a:pt x="139" y="153"/>
                    </a:cubicBezTo>
                    <a:cubicBezTo>
                      <a:pt x="125" y="165"/>
                      <a:pt x="108" y="170"/>
                      <a:pt x="91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209">
                <a:extLst>
                  <a:ext uri="{FF2B5EF4-FFF2-40B4-BE49-F238E27FC236}">
                    <a16:creationId xmlns:a16="http://schemas.microsoft.com/office/drawing/2014/main" id="{05CE0BA4-C4EF-4538-A528-44280013C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123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46 w 196"/>
                  <a:gd name="T3" fmla="*/ 168 h 185"/>
                  <a:gd name="T4" fmla="*/ 28 w 196"/>
                  <a:gd name="T5" fmla="*/ 48 h 185"/>
                  <a:gd name="T6" fmla="*/ 29 w 196"/>
                  <a:gd name="T7" fmla="*/ 46 h 185"/>
                  <a:gd name="T8" fmla="*/ 149 w 196"/>
                  <a:gd name="T9" fmla="*/ 28 h 185"/>
                  <a:gd name="T10" fmla="*/ 168 w 196"/>
                  <a:gd name="T11" fmla="*/ 148 h 185"/>
                  <a:gd name="T12" fmla="*/ 167 w 196"/>
                  <a:gd name="T13" fmla="*/ 150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79" y="185"/>
                      <a:pt x="62" y="179"/>
                      <a:pt x="46" y="168"/>
                    </a:cubicBezTo>
                    <a:cubicBezTo>
                      <a:pt x="8" y="140"/>
                      <a:pt x="0" y="86"/>
                      <a:pt x="28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57" y="8"/>
                      <a:pt x="111" y="0"/>
                      <a:pt x="149" y="28"/>
                    </a:cubicBezTo>
                    <a:cubicBezTo>
                      <a:pt x="188" y="56"/>
                      <a:pt x="196" y="110"/>
                      <a:pt x="168" y="148"/>
                    </a:cubicBezTo>
                    <a:cubicBezTo>
                      <a:pt x="167" y="150"/>
                      <a:pt x="167" y="150"/>
                      <a:pt x="167" y="150"/>
                    </a:cubicBezTo>
                    <a:cubicBezTo>
                      <a:pt x="150" y="173"/>
                      <a:pt x="124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210">
                <a:extLst>
                  <a:ext uri="{FF2B5EF4-FFF2-40B4-BE49-F238E27FC236}">
                    <a16:creationId xmlns:a16="http://schemas.microsoft.com/office/drawing/2014/main" id="{94BF3BF9-CEB8-465E-A120-01B3CD02B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1232"/>
                <a:ext cx="41" cy="39"/>
              </a:xfrm>
              <a:custGeom>
                <a:avLst/>
                <a:gdLst>
                  <a:gd name="T0" fmla="*/ 75 w 149"/>
                  <a:gd name="T1" fmla="*/ 140 h 140"/>
                  <a:gd name="T2" fmla="*/ 23 w 149"/>
                  <a:gd name="T3" fmla="*/ 115 h 140"/>
                  <a:gd name="T4" fmla="*/ 22 w 149"/>
                  <a:gd name="T5" fmla="*/ 114 h 140"/>
                  <a:gd name="T6" fmla="*/ 34 w 149"/>
                  <a:gd name="T7" fmla="*/ 22 h 140"/>
                  <a:gd name="T8" fmla="*/ 125 w 149"/>
                  <a:gd name="T9" fmla="*/ 34 h 140"/>
                  <a:gd name="T10" fmla="*/ 126 w 149"/>
                  <a:gd name="T11" fmla="*/ 35 h 140"/>
                  <a:gd name="T12" fmla="*/ 115 w 149"/>
                  <a:gd name="T13" fmla="*/ 127 h 140"/>
                  <a:gd name="T14" fmla="*/ 75 w 149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0">
                    <a:moveTo>
                      <a:pt x="75" y="140"/>
                    </a:moveTo>
                    <a:cubicBezTo>
                      <a:pt x="55" y="140"/>
                      <a:pt x="36" y="132"/>
                      <a:pt x="23" y="115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0" y="86"/>
                      <a:pt x="5" y="44"/>
                      <a:pt x="34" y="22"/>
                    </a:cubicBezTo>
                    <a:cubicBezTo>
                      <a:pt x="62" y="0"/>
                      <a:pt x="103" y="5"/>
                      <a:pt x="125" y="34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49" y="63"/>
                      <a:pt x="143" y="104"/>
                      <a:pt x="115" y="127"/>
                    </a:cubicBezTo>
                    <a:cubicBezTo>
                      <a:pt x="103" y="136"/>
                      <a:pt x="89" y="140"/>
                      <a:pt x="75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211">
                <a:extLst>
                  <a:ext uri="{FF2B5EF4-FFF2-40B4-BE49-F238E27FC236}">
                    <a16:creationId xmlns:a16="http://schemas.microsoft.com/office/drawing/2014/main" id="{CBCB3995-6F72-4D44-8ACC-7528264E5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137"/>
                <a:ext cx="46" cy="43"/>
              </a:xfrm>
              <a:custGeom>
                <a:avLst/>
                <a:gdLst>
                  <a:gd name="T0" fmla="*/ 82 w 166"/>
                  <a:gd name="T1" fmla="*/ 155 h 155"/>
                  <a:gd name="T2" fmla="*/ 21 w 166"/>
                  <a:gd name="T3" fmla="*/ 122 h 155"/>
                  <a:gd name="T4" fmla="*/ 43 w 166"/>
                  <a:gd name="T5" fmla="*/ 22 h 155"/>
                  <a:gd name="T6" fmla="*/ 45 w 166"/>
                  <a:gd name="T7" fmla="*/ 21 h 155"/>
                  <a:gd name="T8" fmla="*/ 145 w 166"/>
                  <a:gd name="T9" fmla="*/ 43 h 155"/>
                  <a:gd name="T10" fmla="*/ 123 w 166"/>
                  <a:gd name="T11" fmla="*/ 143 h 155"/>
                  <a:gd name="T12" fmla="*/ 121 w 166"/>
                  <a:gd name="T13" fmla="*/ 144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9" y="155"/>
                      <a:pt x="35" y="144"/>
                      <a:pt x="21" y="122"/>
                    </a:cubicBezTo>
                    <a:cubicBezTo>
                      <a:pt x="0" y="88"/>
                      <a:pt x="10" y="44"/>
                      <a:pt x="43" y="22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78" y="0"/>
                      <a:pt x="123" y="9"/>
                      <a:pt x="145" y="43"/>
                    </a:cubicBezTo>
                    <a:cubicBezTo>
                      <a:pt x="166" y="77"/>
                      <a:pt x="156" y="121"/>
                      <a:pt x="123" y="143"/>
                    </a:cubicBezTo>
                    <a:cubicBezTo>
                      <a:pt x="121" y="144"/>
                      <a:pt x="121" y="144"/>
                      <a:pt x="121" y="144"/>
                    </a:cubicBezTo>
                    <a:cubicBezTo>
                      <a:pt x="109" y="152"/>
                      <a:pt x="96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212">
                <a:extLst>
                  <a:ext uri="{FF2B5EF4-FFF2-40B4-BE49-F238E27FC236}">
                    <a16:creationId xmlns:a16="http://schemas.microsoft.com/office/drawing/2014/main" id="{80A7C53F-7DA9-4939-AFB7-B4C906A01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122"/>
                <a:ext cx="56" cy="53"/>
              </a:xfrm>
              <a:custGeom>
                <a:avLst/>
                <a:gdLst>
                  <a:gd name="T0" fmla="*/ 102 w 203"/>
                  <a:gd name="T1" fmla="*/ 192 h 192"/>
                  <a:gd name="T2" fmla="*/ 32 w 203"/>
                  <a:gd name="T3" fmla="*/ 157 h 192"/>
                  <a:gd name="T4" fmla="*/ 31 w 203"/>
                  <a:gd name="T5" fmla="*/ 156 h 192"/>
                  <a:gd name="T6" fmla="*/ 46 w 203"/>
                  <a:gd name="T7" fmla="*/ 30 h 192"/>
                  <a:gd name="T8" fmla="*/ 172 w 203"/>
                  <a:gd name="T9" fmla="*/ 46 h 192"/>
                  <a:gd name="T10" fmla="*/ 173 w 203"/>
                  <a:gd name="T11" fmla="*/ 48 h 192"/>
                  <a:gd name="T12" fmla="*/ 157 w 203"/>
                  <a:gd name="T13" fmla="*/ 173 h 192"/>
                  <a:gd name="T14" fmla="*/ 102 w 203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2">
                    <a:moveTo>
                      <a:pt x="102" y="192"/>
                    </a:moveTo>
                    <a:cubicBezTo>
                      <a:pt x="76" y="192"/>
                      <a:pt x="50" y="180"/>
                      <a:pt x="32" y="157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0" y="117"/>
                      <a:pt x="7" y="61"/>
                      <a:pt x="46" y="30"/>
                    </a:cubicBezTo>
                    <a:cubicBezTo>
                      <a:pt x="85" y="0"/>
                      <a:pt x="141" y="7"/>
                      <a:pt x="172" y="46"/>
                    </a:cubicBezTo>
                    <a:cubicBezTo>
                      <a:pt x="173" y="48"/>
                      <a:pt x="173" y="48"/>
                      <a:pt x="173" y="48"/>
                    </a:cubicBezTo>
                    <a:cubicBezTo>
                      <a:pt x="203" y="87"/>
                      <a:pt x="196" y="143"/>
                      <a:pt x="157" y="173"/>
                    </a:cubicBezTo>
                    <a:cubicBezTo>
                      <a:pt x="141" y="186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213">
                <a:extLst>
                  <a:ext uri="{FF2B5EF4-FFF2-40B4-BE49-F238E27FC236}">
                    <a16:creationId xmlns:a16="http://schemas.microsoft.com/office/drawing/2014/main" id="{1963718F-4350-4BAB-89E3-9FB6DDD46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1070"/>
                <a:ext cx="41" cy="37"/>
              </a:xfrm>
              <a:custGeom>
                <a:avLst/>
                <a:gdLst>
                  <a:gd name="T0" fmla="*/ 72 w 146"/>
                  <a:gd name="T1" fmla="*/ 136 h 136"/>
                  <a:gd name="T2" fmla="*/ 19 w 146"/>
                  <a:gd name="T3" fmla="*/ 107 h 136"/>
                  <a:gd name="T4" fmla="*/ 38 w 146"/>
                  <a:gd name="T5" fmla="*/ 20 h 136"/>
                  <a:gd name="T6" fmla="*/ 39 w 146"/>
                  <a:gd name="T7" fmla="*/ 19 h 136"/>
                  <a:gd name="T8" fmla="*/ 127 w 146"/>
                  <a:gd name="T9" fmla="*/ 38 h 136"/>
                  <a:gd name="T10" fmla="*/ 107 w 146"/>
                  <a:gd name="T11" fmla="*/ 125 h 136"/>
                  <a:gd name="T12" fmla="*/ 106 w 146"/>
                  <a:gd name="T13" fmla="*/ 126 h 136"/>
                  <a:gd name="T14" fmla="*/ 72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2" y="136"/>
                    </a:moveTo>
                    <a:cubicBezTo>
                      <a:pt x="52" y="136"/>
                      <a:pt x="31" y="126"/>
                      <a:pt x="19" y="107"/>
                    </a:cubicBezTo>
                    <a:cubicBezTo>
                      <a:pt x="0" y="77"/>
                      <a:pt x="9" y="38"/>
                      <a:pt x="38" y="2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69" y="0"/>
                      <a:pt x="108" y="9"/>
                      <a:pt x="127" y="38"/>
                    </a:cubicBezTo>
                    <a:cubicBezTo>
                      <a:pt x="146" y="67"/>
                      <a:pt x="137" y="107"/>
                      <a:pt x="107" y="125"/>
                    </a:cubicBezTo>
                    <a:cubicBezTo>
                      <a:pt x="106" y="126"/>
                      <a:pt x="106" y="126"/>
                      <a:pt x="106" y="126"/>
                    </a:cubicBezTo>
                    <a:cubicBezTo>
                      <a:pt x="96" y="133"/>
                      <a:pt x="84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214">
                <a:extLst>
                  <a:ext uri="{FF2B5EF4-FFF2-40B4-BE49-F238E27FC236}">
                    <a16:creationId xmlns:a16="http://schemas.microsoft.com/office/drawing/2014/main" id="{9F799187-0628-4E87-82EF-20153E766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065"/>
                <a:ext cx="37" cy="34"/>
              </a:xfrm>
              <a:custGeom>
                <a:avLst/>
                <a:gdLst>
                  <a:gd name="T0" fmla="*/ 67 w 133"/>
                  <a:gd name="T1" fmla="*/ 123 h 123"/>
                  <a:gd name="T2" fmla="*/ 38 w 133"/>
                  <a:gd name="T3" fmla="*/ 115 h 123"/>
                  <a:gd name="T4" fmla="*/ 36 w 133"/>
                  <a:gd name="T5" fmla="*/ 115 h 123"/>
                  <a:gd name="T6" fmla="*/ 17 w 133"/>
                  <a:gd name="T7" fmla="*/ 36 h 123"/>
                  <a:gd name="T8" fmla="*/ 95 w 133"/>
                  <a:gd name="T9" fmla="*/ 16 h 123"/>
                  <a:gd name="T10" fmla="*/ 96 w 133"/>
                  <a:gd name="T11" fmla="*/ 17 h 123"/>
                  <a:gd name="T12" fmla="*/ 116 w 133"/>
                  <a:gd name="T13" fmla="*/ 95 h 123"/>
                  <a:gd name="T14" fmla="*/ 67 w 133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3">
                    <a:moveTo>
                      <a:pt x="67" y="123"/>
                    </a:moveTo>
                    <a:cubicBezTo>
                      <a:pt x="57" y="123"/>
                      <a:pt x="47" y="121"/>
                      <a:pt x="38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9" y="98"/>
                      <a:pt x="0" y="63"/>
                      <a:pt x="17" y="36"/>
                    </a:cubicBezTo>
                    <a:cubicBezTo>
                      <a:pt x="33" y="9"/>
                      <a:pt x="68" y="0"/>
                      <a:pt x="95" y="16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124" y="33"/>
                      <a:pt x="133" y="68"/>
                      <a:pt x="116" y="95"/>
                    </a:cubicBezTo>
                    <a:cubicBezTo>
                      <a:pt x="106" y="113"/>
                      <a:pt x="86" y="123"/>
                      <a:pt x="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215">
                <a:extLst>
                  <a:ext uri="{FF2B5EF4-FFF2-40B4-BE49-F238E27FC236}">
                    <a16:creationId xmlns:a16="http://schemas.microsoft.com/office/drawing/2014/main" id="{24AF9477-8732-4785-AE48-7D699D4F0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6" y="1001"/>
                <a:ext cx="38" cy="35"/>
              </a:xfrm>
              <a:custGeom>
                <a:avLst/>
                <a:gdLst>
                  <a:gd name="T0" fmla="*/ 68 w 137"/>
                  <a:gd name="T1" fmla="*/ 128 h 128"/>
                  <a:gd name="T2" fmla="*/ 18 w 137"/>
                  <a:gd name="T3" fmla="*/ 101 h 128"/>
                  <a:gd name="T4" fmla="*/ 36 w 137"/>
                  <a:gd name="T5" fmla="*/ 19 h 128"/>
                  <a:gd name="T6" fmla="*/ 37 w 137"/>
                  <a:gd name="T7" fmla="*/ 18 h 128"/>
                  <a:gd name="T8" fmla="*/ 119 w 137"/>
                  <a:gd name="T9" fmla="*/ 36 h 128"/>
                  <a:gd name="T10" fmla="*/ 101 w 137"/>
                  <a:gd name="T11" fmla="*/ 118 h 128"/>
                  <a:gd name="T12" fmla="*/ 100 w 137"/>
                  <a:gd name="T13" fmla="*/ 119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9" y="128"/>
                      <a:pt x="29" y="119"/>
                      <a:pt x="18" y="101"/>
                    </a:cubicBezTo>
                    <a:cubicBezTo>
                      <a:pt x="0" y="73"/>
                      <a:pt x="8" y="36"/>
                      <a:pt x="36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65" y="0"/>
                      <a:pt x="102" y="8"/>
                      <a:pt x="119" y="36"/>
                    </a:cubicBezTo>
                    <a:cubicBezTo>
                      <a:pt x="137" y="64"/>
                      <a:pt x="129" y="100"/>
                      <a:pt x="101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0" y="125"/>
                      <a:pt x="79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216">
                <a:extLst>
                  <a:ext uri="{FF2B5EF4-FFF2-40B4-BE49-F238E27FC236}">
                    <a16:creationId xmlns:a16="http://schemas.microsoft.com/office/drawing/2014/main" id="{3310F903-B7ED-444D-AE39-E0948CA8D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000"/>
                <a:ext cx="34" cy="31"/>
              </a:xfrm>
              <a:custGeom>
                <a:avLst/>
                <a:gdLst>
                  <a:gd name="T0" fmla="*/ 61 w 120"/>
                  <a:gd name="T1" fmla="*/ 112 h 112"/>
                  <a:gd name="T2" fmla="*/ 34 w 120"/>
                  <a:gd name="T3" fmla="*/ 104 h 112"/>
                  <a:gd name="T4" fmla="*/ 33 w 120"/>
                  <a:gd name="T5" fmla="*/ 104 h 112"/>
                  <a:gd name="T6" fmla="*/ 15 w 120"/>
                  <a:gd name="T7" fmla="*/ 33 h 112"/>
                  <a:gd name="T8" fmla="*/ 86 w 120"/>
                  <a:gd name="T9" fmla="*/ 15 h 112"/>
                  <a:gd name="T10" fmla="*/ 87 w 120"/>
                  <a:gd name="T11" fmla="*/ 16 h 112"/>
                  <a:gd name="T12" fmla="*/ 105 w 120"/>
                  <a:gd name="T13" fmla="*/ 87 h 112"/>
                  <a:gd name="T14" fmla="*/ 61 w 120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2">
                    <a:moveTo>
                      <a:pt x="61" y="112"/>
                    </a:moveTo>
                    <a:cubicBezTo>
                      <a:pt x="51" y="112"/>
                      <a:pt x="42" y="110"/>
                      <a:pt x="34" y="104"/>
                    </a:cubicBezTo>
                    <a:cubicBezTo>
                      <a:pt x="33" y="104"/>
                      <a:pt x="33" y="104"/>
                      <a:pt x="33" y="104"/>
                    </a:cubicBezTo>
                    <a:cubicBezTo>
                      <a:pt x="8" y="89"/>
                      <a:pt x="0" y="57"/>
                      <a:pt x="15" y="33"/>
                    </a:cubicBezTo>
                    <a:cubicBezTo>
                      <a:pt x="30" y="8"/>
                      <a:pt x="62" y="0"/>
                      <a:pt x="86" y="15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112" y="30"/>
                      <a:pt x="120" y="62"/>
                      <a:pt x="105" y="87"/>
                    </a:cubicBezTo>
                    <a:cubicBezTo>
                      <a:pt x="95" y="103"/>
                      <a:pt x="78" y="112"/>
                      <a:pt x="61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217">
                <a:extLst>
                  <a:ext uri="{FF2B5EF4-FFF2-40B4-BE49-F238E27FC236}">
                    <a16:creationId xmlns:a16="http://schemas.microsoft.com/office/drawing/2014/main" id="{05C7377E-19E3-40CF-8591-77A552C75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955"/>
                <a:ext cx="41" cy="40"/>
              </a:xfrm>
              <a:custGeom>
                <a:avLst/>
                <a:gdLst>
                  <a:gd name="T0" fmla="*/ 75 w 151"/>
                  <a:gd name="T1" fmla="*/ 144 h 144"/>
                  <a:gd name="T2" fmla="*/ 8 w 151"/>
                  <a:gd name="T3" fmla="*/ 89 h 144"/>
                  <a:gd name="T4" fmla="*/ 61 w 151"/>
                  <a:gd name="T5" fmla="*/ 8 h 144"/>
                  <a:gd name="T6" fmla="*/ 63 w 151"/>
                  <a:gd name="T7" fmla="*/ 7 h 144"/>
                  <a:gd name="T8" fmla="*/ 144 w 151"/>
                  <a:gd name="T9" fmla="*/ 61 h 144"/>
                  <a:gd name="T10" fmla="*/ 90 w 151"/>
                  <a:gd name="T11" fmla="*/ 142 h 144"/>
                  <a:gd name="T12" fmla="*/ 89 w 151"/>
                  <a:gd name="T13" fmla="*/ 142 h 144"/>
                  <a:gd name="T14" fmla="*/ 75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5" y="144"/>
                    </a:moveTo>
                    <a:cubicBezTo>
                      <a:pt x="43" y="144"/>
                      <a:pt x="14" y="121"/>
                      <a:pt x="8" y="89"/>
                    </a:cubicBezTo>
                    <a:cubicBezTo>
                      <a:pt x="0" y="51"/>
                      <a:pt x="24" y="15"/>
                      <a:pt x="61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100" y="0"/>
                      <a:pt x="136" y="24"/>
                      <a:pt x="144" y="61"/>
                    </a:cubicBezTo>
                    <a:cubicBezTo>
                      <a:pt x="151" y="98"/>
                      <a:pt x="127" y="134"/>
                      <a:pt x="90" y="142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4" y="143"/>
                      <a:pt x="80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218">
                <a:extLst>
                  <a:ext uri="{FF2B5EF4-FFF2-40B4-BE49-F238E27FC236}">
                    <a16:creationId xmlns:a16="http://schemas.microsoft.com/office/drawing/2014/main" id="{E65BDEF5-A219-4267-8968-4E2DE8875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945"/>
                <a:ext cx="53" cy="50"/>
              </a:xfrm>
              <a:custGeom>
                <a:avLst/>
                <a:gdLst>
                  <a:gd name="T0" fmla="*/ 97 w 191"/>
                  <a:gd name="T1" fmla="*/ 182 h 182"/>
                  <a:gd name="T2" fmla="*/ 82 w 191"/>
                  <a:gd name="T3" fmla="*/ 180 h 182"/>
                  <a:gd name="T4" fmla="*/ 80 w 191"/>
                  <a:gd name="T5" fmla="*/ 180 h 182"/>
                  <a:gd name="T6" fmla="*/ 8 w 191"/>
                  <a:gd name="T7" fmla="*/ 79 h 182"/>
                  <a:gd name="T8" fmla="*/ 109 w 191"/>
                  <a:gd name="T9" fmla="*/ 8 h 182"/>
                  <a:gd name="T10" fmla="*/ 111 w 191"/>
                  <a:gd name="T11" fmla="*/ 8 h 182"/>
                  <a:gd name="T12" fmla="*/ 183 w 191"/>
                  <a:gd name="T13" fmla="*/ 109 h 182"/>
                  <a:gd name="T14" fmla="*/ 97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7" y="182"/>
                    </a:moveTo>
                    <a:cubicBezTo>
                      <a:pt x="92" y="182"/>
                      <a:pt x="87" y="181"/>
                      <a:pt x="82" y="180"/>
                    </a:cubicBezTo>
                    <a:cubicBezTo>
                      <a:pt x="80" y="180"/>
                      <a:pt x="80" y="180"/>
                      <a:pt x="80" y="180"/>
                    </a:cubicBezTo>
                    <a:cubicBezTo>
                      <a:pt x="32" y="172"/>
                      <a:pt x="0" y="127"/>
                      <a:pt x="8" y="79"/>
                    </a:cubicBezTo>
                    <a:cubicBezTo>
                      <a:pt x="17" y="32"/>
                      <a:pt x="62" y="0"/>
                      <a:pt x="109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59" y="16"/>
                      <a:pt x="191" y="61"/>
                      <a:pt x="183" y="109"/>
                    </a:cubicBezTo>
                    <a:cubicBezTo>
                      <a:pt x="175" y="151"/>
                      <a:pt x="138" y="182"/>
                      <a:pt x="97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219">
                <a:extLst>
                  <a:ext uri="{FF2B5EF4-FFF2-40B4-BE49-F238E27FC236}">
                    <a16:creationId xmlns:a16="http://schemas.microsoft.com/office/drawing/2014/main" id="{1E2607BC-ED67-4CF5-9242-679F5296E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932"/>
                <a:ext cx="35" cy="34"/>
              </a:xfrm>
              <a:custGeom>
                <a:avLst/>
                <a:gdLst>
                  <a:gd name="T0" fmla="*/ 63 w 128"/>
                  <a:gd name="T1" fmla="*/ 122 h 122"/>
                  <a:gd name="T2" fmla="*/ 6 w 128"/>
                  <a:gd name="T3" fmla="*/ 75 h 122"/>
                  <a:gd name="T4" fmla="*/ 51 w 128"/>
                  <a:gd name="T5" fmla="*/ 6 h 122"/>
                  <a:gd name="T6" fmla="*/ 53 w 128"/>
                  <a:gd name="T7" fmla="*/ 6 h 122"/>
                  <a:gd name="T8" fmla="*/ 121 w 128"/>
                  <a:gd name="T9" fmla="*/ 51 h 122"/>
                  <a:gd name="T10" fmla="*/ 76 w 128"/>
                  <a:gd name="T11" fmla="*/ 120 h 122"/>
                  <a:gd name="T12" fmla="*/ 75 w 128"/>
                  <a:gd name="T13" fmla="*/ 120 h 122"/>
                  <a:gd name="T14" fmla="*/ 63 w 128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122">
                    <a:moveTo>
                      <a:pt x="63" y="122"/>
                    </a:moveTo>
                    <a:cubicBezTo>
                      <a:pt x="36" y="122"/>
                      <a:pt x="12" y="102"/>
                      <a:pt x="6" y="75"/>
                    </a:cubicBezTo>
                    <a:cubicBezTo>
                      <a:pt x="0" y="43"/>
                      <a:pt x="20" y="13"/>
                      <a:pt x="51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84" y="0"/>
                      <a:pt x="115" y="20"/>
                      <a:pt x="121" y="51"/>
                    </a:cubicBezTo>
                    <a:cubicBezTo>
                      <a:pt x="128" y="83"/>
                      <a:pt x="107" y="114"/>
                      <a:pt x="76" y="120"/>
                    </a:cubicBezTo>
                    <a:cubicBezTo>
                      <a:pt x="75" y="120"/>
                      <a:pt x="75" y="120"/>
                      <a:pt x="75" y="120"/>
                    </a:cubicBezTo>
                    <a:cubicBezTo>
                      <a:pt x="71" y="121"/>
                      <a:pt x="67" y="122"/>
                      <a:pt x="63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220">
                <a:extLst>
                  <a:ext uri="{FF2B5EF4-FFF2-40B4-BE49-F238E27FC236}">
                    <a16:creationId xmlns:a16="http://schemas.microsoft.com/office/drawing/2014/main" id="{4FBBEA27-81FE-4EE2-8E95-A3D58F3AF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924"/>
                <a:ext cx="50" cy="47"/>
              </a:xfrm>
              <a:custGeom>
                <a:avLst/>
                <a:gdLst>
                  <a:gd name="T0" fmla="*/ 90 w 178"/>
                  <a:gd name="T1" fmla="*/ 170 h 170"/>
                  <a:gd name="T2" fmla="*/ 76 w 178"/>
                  <a:gd name="T3" fmla="*/ 169 h 170"/>
                  <a:gd name="T4" fmla="*/ 74 w 178"/>
                  <a:gd name="T5" fmla="*/ 169 h 170"/>
                  <a:gd name="T6" fmla="*/ 8 w 178"/>
                  <a:gd name="T7" fmla="*/ 75 h 170"/>
                  <a:gd name="T8" fmla="*/ 102 w 178"/>
                  <a:gd name="T9" fmla="*/ 8 h 170"/>
                  <a:gd name="T10" fmla="*/ 104 w 178"/>
                  <a:gd name="T11" fmla="*/ 8 h 170"/>
                  <a:gd name="T12" fmla="*/ 170 w 178"/>
                  <a:gd name="T13" fmla="*/ 102 h 170"/>
                  <a:gd name="T14" fmla="*/ 90 w 178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70">
                    <a:moveTo>
                      <a:pt x="90" y="170"/>
                    </a:moveTo>
                    <a:cubicBezTo>
                      <a:pt x="86" y="170"/>
                      <a:pt x="81" y="170"/>
                      <a:pt x="76" y="169"/>
                    </a:cubicBezTo>
                    <a:cubicBezTo>
                      <a:pt x="74" y="169"/>
                      <a:pt x="74" y="169"/>
                      <a:pt x="74" y="169"/>
                    </a:cubicBezTo>
                    <a:cubicBezTo>
                      <a:pt x="30" y="161"/>
                      <a:pt x="0" y="119"/>
                      <a:pt x="8" y="75"/>
                    </a:cubicBezTo>
                    <a:cubicBezTo>
                      <a:pt x="15" y="30"/>
                      <a:pt x="58" y="0"/>
                      <a:pt x="102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48" y="16"/>
                      <a:pt x="178" y="58"/>
                      <a:pt x="170" y="102"/>
                    </a:cubicBezTo>
                    <a:cubicBezTo>
                      <a:pt x="164" y="142"/>
                      <a:pt x="129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221">
                <a:extLst>
                  <a:ext uri="{FF2B5EF4-FFF2-40B4-BE49-F238E27FC236}">
                    <a16:creationId xmlns:a16="http://schemas.microsoft.com/office/drawing/2014/main" id="{4B572A77-D673-4401-917F-AEFF4F0BF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900"/>
                <a:ext cx="53" cy="51"/>
              </a:xfrm>
              <a:custGeom>
                <a:avLst/>
                <a:gdLst>
                  <a:gd name="T0" fmla="*/ 97 w 191"/>
                  <a:gd name="T1" fmla="*/ 183 h 183"/>
                  <a:gd name="T2" fmla="*/ 82 w 191"/>
                  <a:gd name="T3" fmla="*/ 182 h 183"/>
                  <a:gd name="T4" fmla="*/ 80 w 191"/>
                  <a:gd name="T5" fmla="*/ 181 h 183"/>
                  <a:gd name="T6" fmla="*/ 8 w 191"/>
                  <a:gd name="T7" fmla="*/ 80 h 183"/>
                  <a:gd name="T8" fmla="*/ 109 w 191"/>
                  <a:gd name="T9" fmla="*/ 8 h 183"/>
                  <a:gd name="T10" fmla="*/ 111 w 191"/>
                  <a:gd name="T11" fmla="*/ 9 h 183"/>
                  <a:gd name="T12" fmla="*/ 183 w 191"/>
                  <a:gd name="T13" fmla="*/ 110 h 183"/>
                  <a:gd name="T14" fmla="*/ 97 w 191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3">
                    <a:moveTo>
                      <a:pt x="97" y="183"/>
                    </a:moveTo>
                    <a:cubicBezTo>
                      <a:pt x="92" y="183"/>
                      <a:pt x="87" y="182"/>
                      <a:pt x="82" y="182"/>
                    </a:cubicBezTo>
                    <a:cubicBezTo>
                      <a:pt x="80" y="181"/>
                      <a:pt x="80" y="181"/>
                      <a:pt x="80" y="181"/>
                    </a:cubicBezTo>
                    <a:cubicBezTo>
                      <a:pt x="32" y="173"/>
                      <a:pt x="0" y="128"/>
                      <a:pt x="8" y="80"/>
                    </a:cubicBezTo>
                    <a:cubicBezTo>
                      <a:pt x="16" y="32"/>
                      <a:pt x="62" y="0"/>
                      <a:pt x="109" y="8"/>
                    </a:cubicBezTo>
                    <a:cubicBezTo>
                      <a:pt x="111" y="9"/>
                      <a:pt x="111" y="9"/>
                      <a:pt x="111" y="9"/>
                    </a:cubicBezTo>
                    <a:cubicBezTo>
                      <a:pt x="159" y="17"/>
                      <a:pt x="191" y="62"/>
                      <a:pt x="183" y="110"/>
                    </a:cubicBezTo>
                    <a:cubicBezTo>
                      <a:pt x="176" y="153"/>
                      <a:pt x="139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222">
                <a:extLst>
                  <a:ext uri="{FF2B5EF4-FFF2-40B4-BE49-F238E27FC236}">
                    <a16:creationId xmlns:a16="http://schemas.microsoft.com/office/drawing/2014/main" id="{2C4CE89C-4791-4191-982A-625399A1E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746"/>
                <a:ext cx="35" cy="34"/>
              </a:xfrm>
              <a:custGeom>
                <a:avLst/>
                <a:gdLst>
                  <a:gd name="T0" fmla="*/ 64 w 129"/>
                  <a:gd name="T1" fmla="*/ 123 h 123"/>
                  <a:gd name="T2" fmla="*/ 6 w 129"/>
                  <a:gd name="T3" fmla="*/ 74 h 123"/>
                  <a:gd name="T4" fmla="*/ 54 w 129"/>
                  <a:gd name="T5" fmla="*/ 6 h 123"/>
                  <a:gd name="T6" fmla="*/ 55 w 129"/>
                  <a:gd name="T7" fmla="*/ 5 h 123"/>
                  <a:gd name="T8" fmla="*/ 123 w 129"/>
                  <a:gd name="T9" fmla="*/ 54 h 123"/>
                  <a:gd name="T10" fmla="*/ 75 w 129"/>
                  <a:gd name="T11" fmla="*/ 121 h 123"/>
                  <a:gd name="T12" fmla="*/ 74 w 129"/>
                  <a:gd name="T13" fmla="*/ 122 h 123"/>
                  <a:gd name="T14" fmla="*/ 64 w 129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3">
                    <a:moveTo>
                      <a:pt x="64" y="123"/>
                    </a:moveTo>
                    <a:cubicBezTo>
                      <a:pt x="35" y="123"/>
                      <a:pt x="10" y="102"/>
                      <a:pt x="6" y="74"/>
                    </a:cubicBezTo>
                    <a:cubicBezTo>
                      <a:pt x="0" y="42"/>
                      <a:pt x="22" y="11"/>
                      <a:pt x="54" y="6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87" y="0"/>
                      <a:pt x="118" y="21"/>
                      <a:pt x="123" y="54"/>
                    </a:cubicBezTo>
                    <a:cubicBezTo>
                      <a:pt x="129" y="86"/>
                      <a:pt x="107" y="116"/>
                      <a:pt x="75" y="121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70" y="122"/>
                      <a:pt x="67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223">
                <a:extLst>
                  <a:ext uri="{FF2B5EF4-FFF2-40B4-BE49-F238E27FC236}">
                    <a16:creationId xmlns:a16="http://schemas.microsoft.com/office/drawing/2014/main" id="{982A4867-3777-4B7E-8AC4-B5FEC03A1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2728"/>
                <a:ext cx="40" cy="39"/>
              </a:xfrm>
              <a:custGeom>
                <a:avLst/>
                <a:gdLst>
                  <a:gd name="T0" fmla="*/ 74 w 147"/>
                  <a:gd name="T1" fmla="*/ 141 h 141"/>
                  <a:gd name="T2" fmla="*/ 61 w 147"/>
                  <a:gd name="T3" fmla="*/ 139 h 141"/>
                  <a:gd name="T4" fmla="*/ 60 w 147"/>
                  <a:gd name="T5" fmla="*/ 139 h 141"/>
                  <a:gd name="T6" fmla="*/ 7 w 147"/>
                  <a:gd name="T7" fmla="*/ 60 h 141"/>
                  <a:gd name="T8" fmla="*/ 86 w 147"/>
                  <a:gd name="T9" fmla="*/ 8 h 141"/>
                  <a:gd name="T10" fmla="*/ 88 w 147"/>
                  <a:gd name="T11" fmla="*/ 8 h 141"/>
                  <a:gd name="T12" fmla="*/ 140 w 147"/>
                  <a:gd name="T13" fmla="*/ 87 h 141"/>
                  <a:gd name="T14" fmla="*/ 74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4" y="141"/>
                    </a:moveTo>
                    <a:cubicBezTo>
                      <a:pt x="70" y="141"/>
                      <a:pt x="65" y="140"/>
                      <a:pt x="61" y="139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23" y="132"/>
                      <a:pt x="0" y="96"/>
                      <a:pt x="7" y="60"/>
                    </a:cubicBezTo>
                    <a:cubicBezTo>
                      <a:pt x="15" y="24"/>
                      <a:pt x="50" y="0"/>
                      <a:pt x="86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124" y="15"/>
                      <a:pt x="147" y="51"/>
                      <a:pt x="140" y="87"/>
                    </a:cubicBezTo>
                    <a:cubicBezTo>
                      <a:pt x="133" y="119"/>
                      <a:pt x="10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224">
                <a:extLst>
                  <a:ext uri="{FF2B5EF4-FFF2-40B4-BE49-F238E27FC236}">
                    <a16:creationId xmlns:a16="http://schemas.microsoft.com/office/drawing/2014/main" id="{188FCEFA-67C3-4EA5-9876-F021B4464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720"/>
                <a:ext cx="41" cy="39"/>
              </a:xfrm>
              <a:custGeom>
                <a:avLst/>
                <a:gdLst>
                  <a:gd name="T0" fmla="*/ 73 w 148"/>
                  <a:gd name="T1" fmla="*/ 141 h 141"/>
                  <a:gd name="T2" fmla="*/ 6 w 148"/>
                  <a:gd name="T3" fmla="*/ 85 h 141"/>
                  <a:gd name="T4" fmla="*/ 62 w 148"/>
                  <a:gd name="T5" fmla="*/ 6 h 141"/>
                  <a:gd name="T6" fmla="*/ 64 w 148"/>
                  <a:gd name="T7" fmla="*/ 6 h 141"/>
                  <a:gd name="T8" fmla="*/ 142 w 148"/>
                  <a:gd name="T9" fmla="*/ 61 h 141"/>
                  <a:gd name="T10" fmla="*/ 86 w 148"/>
                  <a:gd name="T11" fmla="*/ 140 h 141"/>
                  <a:gd name="T12" fmla="*/ 85 w 148"/>
                  <a:gd name="T13" fmla="*/ 140 h 141"/>
                  <a:gd name="T14" fmla="*/ 73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3" y="141"/>
                    </a:moveTo>
                    <a:cubicBezTo>
                      <a:pt x="41" y="141"/>
                      <a:pt x="12" y="118"/>
                      <a:pt x="6" y="85"/>
                    </a:cubicBezTo>
                    <a:cubicBezTo>
                      <a:pt x="0" y="48"/>
                      <a:pt x="25" y="12"/>
                      <a:pt x="62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101" y="0"/>
                      <a:pt x="136" y="24"/>
                      <a:pt x="142" y="61"/>
                    </a:cubicBezTo>
                    <a:cubicBezTo>
                      <a:pt x="148" y="98"/>
                      <a:pt x="123" y="134"/>
                      <a:pt x="86" y="140"/>
                    </a:cubicBezTo>
                    <a:cubicBezTo>
                      <a:pt x="85" y="140"/>
                      <a:pt x="85" y="140"/>
                      <a:pt x="85" y="140"/>
                    </a:cubicBezTo>
                    <a:cubicBezTo>
                      <a:pt x="81" y="141"/>
                      <a:pt x="77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225">
                <a:extLst>
                  <a:ext uri="{FF2B5EF4-FFF2-40B4-BE49-F238E27FC236}">
                    <a16:creationId xmlns:a16="http://schemas.microsoft.com/office/drawing/2014/main" id="{F5E63DC9-86A0-4843-B6B0-34BADCE75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693"/>
                <a:ext cx="55" cy="53"/>
              </a:xfrm>
              <a:custGeom>
                <a:avLst/>
                <a:gdLst>
                  <a:gd name="T0" fmla="*/ 102 w 201"/>
                  <a:gd name="T1" fmla="*/ 191 h 191"/>
                  <a:gd name="T2" fmla="*/ 83 w 201"/>
                  <a:gd name="T3" fmla="*/ 190 h 191"/>
                  <a:gd name="T4" fmla="*/ 81 w 201"/>
                  <a:gd name="T5" fmla="*/ 189 h 191"/>
                  <a:gd name="T6" fmla="*/ 10 w 201"/>
                  <a:gd name="T7" fmla="*/ 81 h 191"/>
                  <a:gd name="T8" fmla="*/ 118 w 201"/>
                  <a:gd name="T9" fmla="*/ 10 h 191"/>
                  <a:gd name="T10" fmla="*/ 120 w 201"/>
                  <a:gd name="T11" fmla="*/ 10 h 191"/>
                  <a:gd name="T12" fmla="*/ 191 w 201"/>
                  <a:gd name="T13" fmla="*/ 118 h 191"/>
                  <a:gd name="T14" fmla="*/ 102 w 201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191">
                    <a:moveTo>
                      <a:pt x="102" y="191"/>
                    </a:moveTo>
                    <a:cubicBezTo>
                      <a:pt x="96" y="191"/>
                      <a:pt x="89" y="191"/>
                      <a:pt x="83" y="190"/>
                    </a:cubicBezTo>
                    <a:cubicBezTo>
                      <a:pt x="81" y="189"/>
                      <a:pt x="81" y="189"/>
                      <a:pt x="81" y="189"/>
                    </a:cubicBezTo>
                    <a:cubicBezTo>
                      <a:pt x="32" y="179"/>
                      <a:pt x="0" y="131"/>
                      <a:pt x="10" y="81"/>
                    </a:cubicBezTo>
                    <a:cubicBezTo>
                      <a:pt x="20" y="32"/>
                      <a:pt x="68" y="0"/>
                      <a:pt x="118" y="10"/>
                    </a:cubicBezTo>
                    <a:cubicBezTo>
                      <a:pt x="120" y="10"/>
                      <a:pt x="120" y="10"/>
                      <a:pt x="120" y="10"/>
                    </a:cubicBezTo>
                    <a:cubicBezTo>
                      <a:pt x="169" y="20"/>
                      <a:pt x="201" y="69"/>
                      <a:pt x="191" y="118"/>
                    </a:cubicBezTo>
                    <a:cubicBezTo>
                      <a:pt x="182" y="161"/>
                      <a:pt x="144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226">
                <a:extLst>
                  <a:ext uri="{FF2B5EF4-FFF2-40B4-BE49-F238E27FC236}">
                    <a16:creationId xmlns:a16="http://schemas.microsoft.com/office/drawing/2014/main" id="{C44629DC-3963-474B-AB22-73D651F80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2693"/>
                <a:ext cx="50" cy="47"/>
              </a:xfrm>
              <a:custGeom>
                <a:avLst/>
                <a:gdLst>
                  <a:gd name="T0" fmla="*/ 89 w 181"/>
                  <a:gd name="T1" fmla="*/ 173 h 173"/>
                  <a:gd name="T2" fmla="*/ 7 w 181"/>
                  <a:gd name="T3" fmla="*/ 104 h 173"/>
                  <a:gd name="T4" fmla="*/ 75 w 181"/>
                  <a:gd name="T5" fmla="*/ 8 h 173"/>
                  <a:gd name="T6" fmla="*/ 77 w 181"/>
                  <a:gd name="T7" fmla="*/ 7 h 173"/>
                  <a:gd name="T8" fmla="*/ 173 w 181"/>
                  <a:gd name="T9" fmla="*/ 75 h 173"/>
                  <a:gd name="T10" fmla="*/ 105 w 181"/>
                  <a:gd name="T11" fmla="*/ 171 h 173"/>
                  <a:gd name="T12" fmla="*/ 103 w 181"/>
                  <a:gd name="T13" fmla="*/ 172 h 173"/>
                  <a:gd name="T14" fmla="*/ 89 w 181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3">
                    <a:moveTo>
                      <a:pt x="89" y="173"/>
                    </a:moveTo>
                    <a:cubicBezTo>
                      <a:pt x="49" y="173"/>
                      <a:pt x="14" y="144"/>
                      <a:pt x="7" y="104"/>
                    </a:cubicBezTo>
                    <a:cubicBezTo>
                      <a:pt x="0" y="58"/>
                      <a:pt x="30" y="15"/>
                      <a:pt x="75" y="8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122" y="0"/>
                      <a:pt x="165" y="30"/>
                      <a:pt x="173" y="75"/>
                    </a:cubicBezTo>
                    <a:cubicBezTo>
                      <a:pt x="181" y="121"/>
                      <a:pt x="150" y="164"/>
                      <a:pt x="105" y="171"/>
                    </a:cubicBezTo>
                    <a:cubicBezTo>
                      <a:pt x="103" y="172"/>
                      <a:pt x="103" y="172"/>
                      <a:pt x="103" y="172"/>
                    </a:cubicBezTo>
                    <a:cubicBezTo>
                      <a:pt x="99" y="172"/>
                      <a:pt x="94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227">
                <a:extLst>
                  <a:ext uri="{FF2B5EF4-FFF2-40B4-BE49-F238E27FC236}">
                    <a16:creationId xmlns:a16="http://schemas.microsoft.com/office/drawing/2014/main" id="{FB20F91D-B59C-40DC-A5DF-B856538C3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652"/>
                <a:ext cx="60" cy="57"/>
              </a:xfrm>
              <a:custGeom>
                <a:avLst/>
                <a:gdLst>
                  <a:gd name="T0" fmla="*/ 109 w 217"/>
                  <a:gd name="T1" fmla="*/ 203 h 203"/>
                  <a:gd name="T2" fmla="*/ 59 w 217"/>
                  <a:gd name="T3" fmla="*/ 188 h 203"/>
                  <a:gd name="T4" fmla="*/ 57 w 217"/>
                  <a:gd name="T5" fmla="*/ 187 h 203"/>
                  <a:gd name="T6" fmla="*/ 28 w 217"/>
                  <a:gd name="T7" fmla="*/ 57 h 203"/>
                  <a:gd name="T8" fmla="*/ 158 w 217"/>
                  <a:gd name="T9" fmla="*/ 28 h 203"/>
                  <a:gd name="T10" fmla="*/ 160 w 217"/>
                  <a:gd name="T11" fmla="*/ 29 h 203"/>
                  <a:gd name="T12" fmla="*/ 189 w 217"/>
                  <a:gd name="T13" fmla="*/ 160 h 203"/>
                  <a:gd name="T14" fmla="*/ 109 w 217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3">
                    <a:moveTo>
                      <a:pt x="109" y="203"/>
                    </a:moveTo>
                    <a:cubicBezTo>
                      <a:pt x="92" y="203"/>
                      <a:pt x="74" y="198"/>
                      <a:pt x="59" y="188"/>
                    </a:cubicBezTo>
                    <a:cubicBezTo>
                      <a:pt x="57" y="187"/>
                      <a:pt x="57" y="187"/>
                      <a:pt x="57" y="187"/>
                    </a:cubicBezTo>
                    <a:cubicBezTo>
                      <a:pt x="13" y="159"/>
                      <a:pt x="0" y="100"/>
                      <a:pt x="28" y="57"/>
                    </a:cubicBezTo>
                    <a:cubicBezTo>
                      <a:pt x="56" y="13"/>
                      <a:pt x="115" y="0"/>
                      <a:pt x="158" y="28"/>
                    </a:cubicBezTo>
                    <a:cubicBezTo>
                      <a:pt x="160" y="29"/>
                      <a:pt x="160" y="29"/>
                      <a:pt x="160" y="29"/>
                    </a:cubicBezTo>
                    <a:cubicBezTo>
                      <a:pt x="204" y="57"/>
                      <a:pt x="217" y="116"/>
                      <a:pt x="189" y="160"/>
                    </a:cubicBezTo>
                    <a:cubicBezTo>
                      <a:pt x="171" y="188"/>
                      <a:pt x="140" y="203"/>
                      <a:pt x="109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228">
                <a:extLst>
                  <a:ext uri="{FF2B5EF4-FFF2-40B4-BE49-F238E27FC236}">
                    <a16:creationId xmlns:a16="http://schemas.microsoft.com/office/drawing/2014/main" id="{C2D03A1E-B06A-417E-B5BA-990B8BDDB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633"/>
                <a:ext cx="57" cy="53"/>
              </a:xfrm>
              <a:custGeom>
                <a:avLst/>
                <a:gdLst>
                  <a:gd name="T0" fmla="*/ 102 w 205"/>
                  <a:gd name="T1" fmla="*/ 191 h 191"/>
                  <a:gd name="T2" fmla="*/ 26 w 205"/>
                  <a:gd name="T3" fmla="*/ 148 h 191"/>
                  <a:gd name="T4" fmla="*/ 56 w 205"/>
                  <a:gd name="T5" fmla="*/ 26 h 191"/>
                  <a:gd name="T6" fmla="*/ 58 w 205"/>
                  <a:gd name="T7" fmla="*/ 25 h 191"/>
                  <a:gd name="T8" fmla="*/ 180 w 205"/>
                  <a:gd name="T9" fmla="*/ 55 h 191"/>
                  <a:gd name="T10" fmla="*/ 149 w 205"/>
                  <a:gd name="T11" fmla="*/ 177 h 191"/>
                  <a:gd name="T12" fmla="*/ 147 w 205"/>
                  <a:gd name="T13" fmla="*/ 178 h 191"/>
                  <a:gd name="T14" fmla="*/ 102 w 205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1">
                    <a:moveTo>
                      <a:pt x="102" y="191"/>
                    </a:moveTo>
                    <a:cubicBezTo>
                      <a:pt x="72" y="191"/>
                      <a:pt x="42" y="175"/>
                      <a:pt x="26" y="148"/>
                    </a:cubicBezTo>
                    <a:cubicBezTo>
                      <a:pt x="0" y="105"/>
                      <a:pt x="14" y="51"/>
                      <a:pt x="56" y="26"/>
                    </a:cubicBezTo>
                    <a:cubicBezTo>
                      <a:pt x="58" y="25"/>
                      <a:pt x="58" y="25"/>
                      <a:pt x="58" y="25"/>
                    </a:cubicBezTo>
                    <a:cubicBezTo>
                      <a:pt x="100" y="0"/>
                      <a:pt x="154" y="13"/>
                      <a:pt x="180" y="55"/>
                    </a:cubicBezTo>
                    <a:cubicBezTo>
                      <a:pt x="205" y="97"/>
                      <a:pt x="191" y="152"/>
                      <a:pt x="149" y="177"/>
                    </a:cubicBezTo>
                    <a:cubicBezTo>
                      <a:pt x="147" y="178"/>
                      <a:pt x="147" y="178"/>
                      <a:pt x="147" y="178"/>
                    </a:cubicBezTo>
                    <a:cubicBezTo>
                      <a:pt x="133" y="187"/>
                      <a:pt x="117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229">
                <a:extLst>
                  <a:ext uri="{FF2B5EF4-FFF2-40B4-BE49-F238E27FC236}">
                    <a16:creationId xmlns:a16="http://schemas.microsoft.com/office/drawing/2014/main" id="{016B403F-27E3-4C30-B8DD-A34A0AF01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588"/>
                <a:ext cx="41" cy="38"/>
              </a:xfrm>
              <a:custGeom>
                <a:avLst/>
                <a:gdLst>
                  <a:gd name="T0" fmla="*/ 76 w 150"/>
                  <a:gd name="T1" fmla="*/ 140 h 140"/>
                  <a:gd name="T2" fmla="*/ 40 w 150"/>
                  <a:gd name="T3" fmla="*/ 130 h 140"/>
                  <a:gd name="T4" fmla="*/ 39 w 150"/>
                  <a:gd name="T5" fmla="*/ 129 h 140"/>
                  <a:gd name="T6" fmla="*/ 20 w 150"/>
                  <a:gd name="T7" fmla="*/ 39 h 140"/>
                  <a:gd name="T8" fmla="*/ 110 w 150"/>
                  <a:gd name="T9" fmla="*/ 19 h 140"/>
                  <a:gd name="T10" fmla="*/ 111 w 150"/>
                  <a:gd name="T11" fmla="*/ 20 h 140"/>
                  <a:gd name="T12" fmla="*/ 130 w 150"/>
                  <a:gd name="T13" fmla="*/ 110 h 140"/>
                  <a:gd name="T14" fmla="*/ 76 w 15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0">
                    <a:moveTo>
                      <a:pt x="76" y="140"/>
                    </a:moveTo>
                    <a:cubicBezTo>
                      <a:pt x="64" y="140"/>
                      <a:pt x="51" y="137"/>
                      <a:pt x="40" y="130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9" y="109"/>
                      <a:pt x="0" y="69"/>
                      <a:pt x="20" y="39"/>
                    </a:cubicBezTo>
                    <a:cubicBezTo>
                      <a:pt x="39" y="9"/>
                      <a:pt x="79" y="0"/>
                      <a:pt x="110" y="19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41" y="39"/>
                      <a:pt x="150" y="80"/>
                      <a:pt x="130" y="110"/>
                    </a:cubicBezTo>
                    <a:cubicBezTo>
                      <a:pt x="118" y="129"/>
                      <a:pt x="97" y="140"/>
                      <a:pt x="76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230">
                <a:extLst>
                  <a:ext uri="{FF2B5EF4-FFF2-40B4-BE49-F238E27FC236}">
                    <a16:creationId xmlns:a16="http://schemas.microsoft.com/office/drawing/2014/main" id="{B11B604E-AD5A-48A7-A486-15FBC1DA7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2570"/>
                <a:ext cx="42" cy="38"/>
              </a:xfrm>
              <a:custGeom>
                <a:avLst/>
                <a:gdLst>
                  <a:gd name="T0" fmla="*/ 74 w 149"/>
                  <a:gd name="T1" fmla="*/ 139 h 139"/>
                  <a:gd name="T2" fmla="*/ 18 w 149"/>
                  <a:gd name="T3" fmla="*/ 108 h 139"/>
                  <a:gd name="T4" fmla="*/ 40 w 149"/>
                  <a:gd name="T5" fmla="*/ 19 h 139"/>
                  <a:gd name="T6" fmla="*/ 42 w 149"/>
                  <a:gd name="T7" fmla="*/ 18 h 139"/>
                  <a:gd name="T8" fmla="*/ 130 w 149"/>
                  <a:gd name="T9" fmla="*/ 40 h 139"/>
                  <a:gd name="T10" fmla="*/ 108 w 149"/>
                  <a:gd name="T11" fmla="*/ 129 h 139"/>
                  <a:gd name="T12" fmla="*/ 107 w 149"/>
                  <a:gd name="T13" fmla="*/ 130 h 139"/>
                  <a:gd name="T14" fmla="*/ 74 w 149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39">
                    <a:moveTo>
                      <a:pt x="74" y="139"/>
                    </a:moveTo>
                    <a:cubicBezTo>
                      <a:pt x="52" y="139"/>
                      <a:pt x="30" y="128"/>
                      <a:pt x="18" y="108"/>
                    </a:cubicBezTo>
                    <a:cubicBezTo>
                      <a:pt x="0" y="77"/>
                      <a:pt x="10" y="37"/>
                      <a:pt x="40" y="19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72" y="0"/>
                      <a:pt x="112" y="10"/>
                      <a:pt x="130" y="40"/>
                    </a:cubicBezTo>
                    <a:cubicBezTo>
                      <a:pt x="149" y="71"/>
                      <a:pt x="139" y="111"/>
                      <a:pt x="108" y="129"/>
                    </a:cubicBezTo>
                    <a:cubicBezTo>
                      <a:pt x="107" y="130"/>
                      <a:pt x="107" y="130"/>
                      <a:pt x="107" y="130"/>
                    </a:cubicBezTo>
                    <a:cubicBezTo>
                      <a:pt x="96" y="136"/>
                      <a:pt x="85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231">
                <a:extLst>
                  <a:ext uri="{FF2B5EF4-FFF2-40B4-BE49-F238E27FC236}">
                    <a16:creationId xmlns:a16="http://schemas.microsoft.com/office/drawing/2014/main" id="{049F5287-111A-4963-BDA6-557E20304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511"/>
                <a:ext cx="48" cy="44"/>
              </a:xfrm>
              <a:custGeom>
                <a:avLst/>
                <a:gdLst>
                  <a:gd name="T0" fmla="*/ 86 w 171"/>
                  <a:gd name="T1" fmla="*/ 161 h 161"/>
                  <a:gd name="T2" fmla="*/ 46 w 171"/>
                  <a:gd name="T3" fmla="*/ 149 h 161"/>
                  <a:gd name="T4" fmla="*/ 44 w 171"/>
                  <a:gd name="T5" fmla="*/ 148 h 161"/>
                  <a:gd name="T6" fmla="*/ 22 w 171"/>
                  <a:gd name="T7" fmla="*/ 45 h 161"/>
                  <a:gd name="T8" fmla="*/ 125 w 171"/>
                  <a:gd name="T9" fmla="*/ 22 h 161"/>
                  <a:gd name="T10" fmla="*/ 126 w 171"/>
                  <a:gd name="T11" fmla="*/ 23 h 161"/>
                  <a:gd name="T12" fmla="*/ 149 w 171"/>
                  <a:gd name="T13" fmla="*/ 127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72" y="161"/>
                      <a:pt x="58" y="157"/>
                      <a:pt x="46" y="149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10" y="126"/>
                      <a:pt x="0" y="80"/>
                      <a:pt x="22" y="45"/>
                    </a:cubicBezTo>
                    <a:cubicBezTo>
                      <a:pt x="44" y="10"/>
                      <a:pt x="90" y="0"/>
                      <a:pt x="125" y="22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61" y="46"/>
                      <a:pt x="171" y="92"/>
                      <a:pt x="149" y="127"/>
                    </a:cubicBezTo>
                    <a:cubicBezTo>
                      <a:pt x="135" y="149"/>
                      <a:pt x="111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232">
                <a:extLst>
                  <a:ext uri="{FF2B5EF4-FFF2-40B4-BE49-F238E27FC236}">
                    <a16:creationId xmlns:a16="http://schemas.microsoft.com/office/drawing/2014/main" id="{7766B598-8579-436A-8E6D-9094BD41C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2490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8 w 168"/>
                  <a:gd name="T3" fmla="*/ 144 h 159"/>
                  <a:gd name="T4" fmla="*/ 25 w 168"/>
                  <a:gd name="T5" fmla="*/ 39 h 159"/>
                  <a:gd name="T6" fmla="*/ 26 w 168"/>
                  <a:gd name="T7" fmla="*/ 38 h 159"/>
                  <a:gd name="T8" fmla="*/ 130 w 168"/>
                  <a:gd name="T9" fmla="*/ 25 h 159"/>
                  <a:gd name="T10" fmla="*/ 143 w 168"/>
                  <a:gd name="T11" fmla="*/ 129 h 159"/>
                  <a:gd name="T12" fmla="*/ 142 w 168"/>
                  <a:gd name="T13" fmla="*/ 131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7" y="159"/>
                      <a:pt x="51" y="154"/>
                      <a:pt x="38" y="144"/>
                    </a:cubicBezTo>
                    <a:cubicBezTo>
                      <a:pt x="5" y="119"/>
                      <a:pt x="0" y="72"/>
                      <a:pt x="25" y="39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51" y="6"/>
                      <a:pt x="98" y="0"/>
                      <a:pt x="130" y="25"/>
                    </a:cubicBezTo>
                    <a:cubicBezTo>
                      <a:pt x="162" y="50"/>
                      <a:pt x="168" y="97"/>
                      <a:pt x="143" y="129"/>
                    </a:cubicBezTo>
                    <a:cubicBezTo>
                      <a:pt x="142" y="131"/>
                      <a:pt x="142" y="131"/>
                      <a:pt x="142" y="131"/>
                    </a:cubicBezTo>
                    <a:cubicBezTo>
                      <a:pt x="127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233">
                <a:extLst>
                  <a:ext uri="{FF2B5EF4-FFF2-40B4-BE49-F238E27FC236}">
                    <a16:creationId xmlns:a16="http://schemas.microsoft.com/office/drawing/2014/main" id="{7435A5C9-BFEF-44DD-A9AA-228D4C8B1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2410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27 w 178"/>
                  <a:gd name="T3" fmla="*/ 136 h 168"/>
                  <a:gd name="T4" fmla="*/ 26 w 178"/>
                  <a:gd name="T5" fmla="*/ 134 h 168"/>
                  <a:gd name="T6" fmla="*/ 43 w 178"/>
                  <a:gd name="T7" fmla="*/ 26 h 168"/>
                  <a:gd name="T8" fmla="*/ 152 w 178"/>
                  <a:gd name="T9" fmla="*/ 43 h 168"/>
                  <a:gd name="T10" fmla="*/ 153 w 178"/>
                  <a:gd name="T11" fmla="*/ 44 h 168"/>
                  <a:gd name="T12" fmla="*/ 136 w 178"/>
                  <a:gd name="T13" fmla="*/ 153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66" y="168"/>
                      <a:pt x="42" y="157"/>
                      <a:pt x="27" y="136"/>
                    </a:cubicBezTo>
                    <a:cubicBezTo>
                      <a:pt x="26" y="134"/>
                      <a:pt x="26" y="134"/>
                      <a:pt x="26" y="134"/>
                    </a:cubicBezTo>
                    <a:cubicBezTo>
                      <a:pt x="0" y="100"/>
                      <a:pt x="8" y="51"/>
                      <a:pt x="43" y="26"/>
                    </a:cubicBezTo>
                    <a:cubicBezTo>
                      <a:pt x="77" y="0"/>
                      <a:pt x="126" y="8"/>
                      <a:pt x="152" y="43"/>
                    </a:cubicBezTo>
                    <a:cubicBezTo>
                      <a:pt x="153" y="44"/>
                      <a:pt x="153" y="44"/>
                      <a:pt x="153" y="44"/>
                    </a:cubicBezTo>
                    <a:cubicBezTo>
                      <a:pt x="178" y="79"/>
                      <a:pt x="170" y="127"/>
                      <a:pt x="136" y="153"/>
                    </a:cubicBezTo>
                    <a:cubicBezTo>
                      <a:pt x="122" y="163"/>
                      <a:pt x="106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234">
                <a:extLst>
                  <a:ext uri="{FF2B5EF4-FFF2-40B4-BE49-F238E27FC236}">
                    <a16:creationId xmlns:a16="http://schemas.microsoft.com/office/drawing/2014/main" id="{D5F19AB3-5627-41D3-B156-118C2A512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376"/>
                <a:ext cx="60" cy="55"/>
              </a:xfrm>
              <a:custGeom>
                <a:avLst/>
                <a:gdLst>
                  <a:gd name="T0" fmla="*/ 106 w 214"/>
                  <a:gd name="T1" fmla="*/ 202 h 202"/>
                  <a:gd name="T2" fmla="*/ 48 w 214"/>
                  <a:gd name="T3" fmla="*/ 182 h 202"/>
                  <a:gd name="T4" fmla="*/ 32 w 214"/>
                  <a:gd name="T5" fmla="*/ 50 h 202"/>
                  <a:gd name="T6" fmla="*/ 34 w 214"/>
                  <a:gd name="T7" fmla="*/ 49 h 202"/>
                  <a:gd name="T8" fmla="*/ 166 w 214"/>
                  <a:gd name="T9" fmla="*/ 32 h 202"/>
                  <a:gd name="T10" fmla="*/ 182 w 214"/>
                  <a:gd name="T11" fmla="*/ 164 h 202"/>
                  <a:gd name="T12" fmla="*/ 180 w 214"/>
                  <a:gd name="T13" fmla="*/ 166 h 202"/>
                  <a:gd name="T14" fmla="*/ 106 w 214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02">
                    <a:moveTo>
                      <a:pt x="106" y="202"/>
                    </a:moveTo>
                    <a:cubicBezTo>
                      <a:pt x="86" y="202"/>
                      <a:pt x="66" y="196"/>
                      <a:pt x="48" y="182"/>
                    </a:cubicBezTo>
                    <a:cubicBezTo>
                      <a:pt x="7" y="150"/>
                      <a:pt x="0" y="91"/>
                      <a:pt x="32" y="50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66" y="8"/>
                      <a:pt x="125" y="0"/>
                      <a:pt x="166" y="32"/>
                    </a:cubicBezTo>
                    <a:cubicBezTo>
                      <a:pt x="206" y="64"/>
                      <a:pt x="214" y="124"/>
                      <a:pt x="182" y="164"/>
                    </a:cubicBezTo>
                    <a:cubicBezTo>
                      <a:pt x="180" y="166"/>
                      <a:pt x="180" y="166"/>
                      <a:pt x="180" y="166"/>
                    </a:cubicBezTo>
                    <a:cubicBezTo>
                      <a:pt x="162" y="190"/>
                      <a:pt x="134" y="202"/>
                      <a:pt x="106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235">
                <a:extLst>
                  <a:ext uri="{FF2B5EF4-FFF2-40B4-BE49-F238E27FC236}">
                    <a16:creationId xmlns:a16="http://schemas.microsoft.com/office/drawing/2014/main" id="{3FEC755E-4512-4ED1-AC72-268415CB0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2295"/>
                <a:ext cx="58" cy="54"/>
              </a:xfrm>
              <a:custGeom>
                <a:avLst/>
                <a:gdLst>
                  <a:gd name="T0" fmla="*/ 104 w 207"/>
                  <a:gd name="T1" fmla="*/ 195 h 195"/>
                  <a:gd name="T2" fmla="*/ 31 w 207"/>
                  <a:gd name="T3" fmla="*/ 158 h 195"/>
                  <a:gd name="T4" fmla="*/ 30 w 207"/>
                  <a:gd name="T5" fmla="*/ 156 h 195"/>
                  <a:gd name="T6" fmla="*/ 49 w 207"/>
                  <a:gd name="T7" fmla="*/ 30 h 195"/>
                  <a:gd name="T8" fmla="*/ 176 w 207"/>
                  <a:gd name="T9" fmla="*/ 49 h 195"/>
                  <a:gd name="T10" fmla="*/ 177 w 207"/>
                  <a:gd name="T11" fmla="*/ 51 h 195"/>
                  <a:gd name="T12" fmla="*/ 158 w 207"/>
                  <a:gd name="T13" fmla="*/ 178 h 195"/>
                  <a:gd name="T14" fmla="*/ 104 w 207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5">
                    <a:moveTo>
                      <a:pt x="104" y="195"/>
                    </a:moveTo>
                    <a:cubicBezTo>
                      <a:pt x="76" y="195"/>
                      <a:pt x="49" y="182"/>
                      <a:pt x="31" y="158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0" y="116"/>
                      <a:pt x="9" y="59"/>
                      <a:pt x="49" y="30"/>
                    </a:cubicBezTo>
                    <a:cubicBezTo>
                      <a:pt x="90" y="0"/>
                      <a:pt x="146" y="9"/>
                      <a:pt x="176" y="49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207" y="91"/>
                      <a:pt x="198" y="148"/>
                      <a:pt x="158" y="178"/>
                    </a:cubicBezTo>
                    <a:cubicBezTo>
                      <a:pt x="141" y="189"/>
                      <a:pt x="123" y="195"/>
                      <a:pt x="104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236">
                <a:extLst>
                  <a:ext uri="{FF2B5EF4-FFF2-40B4-BE49-F238E27FC236}">
                    <a16:creationId xmlns:a16="http://schemas.microsoft.com/office/drawing/2014/main" id="{0F72A796-F255-4DC7-A080-0678C7DDB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276"/>
                <a:ext cx="42" cy="40"/>
              </a:xfrm>
              <a:custGeom>
                <a:avLst/>
                <a:gdLst>
                  <a:gd name="T0" fmla="*/ 75 w 152"/>
                  <a:gd name="T1" fmla="*/ 144 h 144"/>
                  <a:gd name="T2" fmla="*/ 34 w 152"/>
                  <a:gd name="T3" fmla="*/ 130 h 144"/>
                  <a:gd name="T4" fmla="*/ 23 w 152"/>
                  <a:gd name="T5" fmla="*/ 36 h 144"/>
                  <a:gd name="T6" fmla="*/ 24 w 152"/>
                  <a:gd name="T7" fmla="*/ 34 h 144"/>
                  <a:gd name="T8" fmla="*/ 118 w 152"/>
                  <a:gd name="T9" fmla="*/ 23 h 144"/>
                  <a:gd name="T10" fmla="*/ 129 w 152"/>
                  <a:gd name="T11" fmla="*/ 117 h 144"/>
                  <a:gd name="T12" fmla="*/ 128 w 152"/>
                  <a:gd name="T13" fmla="*/ 118 h 144"/>
                  <a:gd name="T14" fmla="*/ 75 w 152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4">
                    <a:moveTo>
                      <a:pt x="75" y="144"/>
                    </a:moveTo>
                    <a:cubicBezTo>
                      <a:pt x="61" y="144"/>
                      <a:pt x="47" y="139"/>
                      <a:pt x="34" y="130"/>
                    </a:cubicBezTo>
                    <a:cubicBezTo>
                      <a:pt x="5" y="107"/>
                      <a:pt x="0" y="65"/>
                      <a:pt x="23" y="36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46" y="5"/>
                      <a:pt x="89" y="0"/>
                      <a:pt x="118" y="23"/>
                    </a:cubicBezTo>
                    <a:cubicBezTo>
                      <a:pt x="147" y="45"/>
                      <a:pt x="152" y="88"/>
                      <a:pt x="129" y="117"/>
                    </a:cubicBezTo>
                    <a:cubicBezTo>
                      <a:pt x="128" y="118"/>
                      <a:pt x="128" y="118"/>
                      <a:pt x="128" y="118"/>
                    </a:cubicBezTo>
                    <a:cubicBezTo>
                      <a:pt x="115" y="135"/>
                      <a:pt x="95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237">
                <a:extLst>
                  <a:ext uri="{FF2B5EF4-FFF2-40B4-BE49-F238E27FC236}">
                    <a16:creationId xmlns:a16="http://schemas.microsoft.com/office/drawing/2014/main" id="{4017523E-101C-4CD8-873E-669AE4179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2190"/>
                <a:ext cx="38" cy="36"/>
              </a:xfrm>
              <a:custGeom>
                <a:avLst/>
                <a:gdLst>
                  <a:gd name="T0" fmla="*/ 68 w 135"/>
                  <a:gd name="T1" fmla="*/ 130 h 130"/>
                  <a:gd name="T2" fmla="*/ 10 w 135"/>
                  <a:gd name="T3" fmla="*/ 85 h 130"/>
                  <a:gd name="T4" fmla="*/ 9 w 135"/>
                  <a:gd name="T5" fmla="*/ 83 h 130"/>
                  <a:gd name="T6" fmla="*/ 52 w 135"/>
                  <a:gd name="T7" fmla="*/ 9 h 130"/>
                  <a:gd name="T8" fmla="*/ 126 w 135"/>
                  <a:gd name="T9" fmla="*/ 52 h 130"/>
                  <a:gd name="T10" fmla="*/ 127 w 135"/>
                  <a:gd name="T11" fmla="*/ 53 h 130"/>
                  <a:gd name="T12" fmla="*/ 84 w 135"/>
                  <a:gd name="T13" fmla="*/ 128 h 130"/>
                  <a:gd name="T14" fmla="*/ 68 w 135"/>
                  <a:gd name="T15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0">
                    <a:moveTo>
                      <a:pt x="68" y="130"/>
                    </a:moveTo>
                    <a:cubicBezTo>
                      <a:pt x="41" y="130"/>
                      <a:pt x="17" y="112"/>
                      <a:pt x="10" y="85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0" y="51"/>
                      <a:pt x="20" y="18"/>
                      <a:pt x="52" y="9"/>
                    </a:cubicBezTo>
                    <a:cubicBezTo>
                      <a:pt x="84" y="0"/>
                      <a:pt x="118" y="20"/>
                      <a:pt x="126" y="5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35" y="86"/>
                      <a:pt x="116" y="119"/>
                      <a:pt x="84" y="128"/>
                    </a:cubicBezTo>
                    <a:cubicBezTo>
                      <a:pt x="79" y="129"/>
                      <a:pt x="73" y="130"/>
                      <a:pt x="68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238">
                <a:extLst>
                  <a:ext uri="{FF2B5EF4-FFF2-40B4-BE49-F238E27FC236}">
                    <a16:creationId xmlns:a16="http://schemas.microsoft.com/office/drawing/2014/main" id="{17184792-2F0F-4C8C-984C-A9A23FA0F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154"/>
                <a:ext cx="41" cy="39"/>
              </a:xfrm>
              <a:custGeom>
                <a:avLst/>
                <a:gdLst>
                  <a:gd name="T0" fmla="*/ 73 w 147"/>
                  <a:gd name="T1" fmla="*/ 141 h 141"/>
                  <a:gd name="T2" fmla="*/ 54 w 147"/>
                  <a:gd name="T3" fmla="*/ 138 h 141"/>
                  <a:gd name="T4" fmla="*/ 10 w 147"/>
                  <a:gd name="T5" fmla="*/ 56 h 141"/>
                  <a:gd name="T6" fmla="*/ 11 w 147"/>
                  <a:gd name="T7" fmla="*/ 54 h 141"/>
                  <a:gd name="T8" fmla="*/ 93 w 147"/>
                  <a:gd name="T9" fmla="*/ 10 h 141"/>
                  <a:gd name="T10" fmla="*/ 137 w 147"/>
                  <a:gd name="T11" fmla="*/ 92 h 141"/>
                  <a:gd name="T12" fmla="*/ 136 w 147"/>
                  <a:gd name="T13" fmla="*/ 94 h 141"/>
                  <a:gd name="T14" fmla="*/ 73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3" y="141"/>
                    </a:moveTo>
                    <a:cubicBezTo>
                      <a:pt x="67" y="141"/>
                      <a:pt x="60" y="140"/>
                      <a:pt x="54" y="138"/>
                    </a:cubicBezTo>
                    <a:cubicBezTo>
                      <a:pt x="19" y="127"/>
                      <a:pt x="0" y="90"/>
                      <a:pt x="10" y="56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21" y="19"/>
                      <a:pt x="58" y="0"/>
                      <a:pt x="93" y="10"/>
                    </a:cubicBezTo>
                    <a:cubicBezTo>
                      <a:pt x="128" y="21"/>
                      <a:pt x="147" y="58"/>
                      <a:pt x="137" y="92"/>
                    </a:cubicBezTo>
                    <a:cubicBezTo>
                      <a:pt x="136" y="94"/>
                      <a:pt x="136" y="94"/>
                      <a:pt x="136" y="94"/>
                    </a:cubicBezTo>
                    <a:cubicBezTo>
                      <a:pt x="128" y="122"/>
                      <a:pt x="101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239">
                <a:extLst>
                  <a:ext uri="{FF2B5EF4-FFF2-40B4-BE49-F238E27FC236}">
                    <a16:creationId xmlns:a16="http://schemas.microsoft.com/office/drawing/2014/main" id="{CAED25CF-8DAC-405F-8D12-71ACB3A0D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048"/>
                <a:ext cx="56" cy="54"/>
              </a:xfrm>
              <a:custGeom>
                <a:avLst/>
                <a:gdLst>
                  <a:gd name="T0" fmla="*/ 102 w 203"/>
                  <a:gd name="T1" fmla="*/ 195 h 195"/>
                  <a:gd name="T2" fmla="*/ 14 w 203"/>
                  <a:gd name="T3" fmla="*/ 127 h 195"/>
                  <a:gd name="T4" fmla="*/ 13 w 203"/>
                  <a:gd name="T5" fmla="*/ 125 h 195"/>
                  <a:gd name="T6" fmla="*/ 78 w 203"/>
                  <a:gd name="T7" fmla="*/ 13 h 195"/>
                  <a:gd name="T8" fmla="*/ 190 w 203"/>
                  <a:gd name="T9" fmla="*/ 78 h 195"/>
                  <a:gd name="T10" fmla="*/ 190 w 203"/>
                  <a:gd name="T11" fmla="*/ 80 h 195"/>
                  <a:gd name="T12" fmla="*/ 125 w 203"/>
                  <a:gd name="T13" fmla="*/ 191 h 195"/>
                  <a:gd name="T14" fmla="*/ 102 w 203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5">
                    <a:moveTo>
                      <a:pt x="102" y="195"/>
                    </a:moveTo>
                    <a:cubicBezTo>
                      <a:pt x="61" y="195"/>
                      <a:pt x="25" y="168"/>
                      <a:pt x="14" y="127"/>
                    </a:cubicBezTo>
                    <a:cubicBezTo>
                      <a:pt x="13" y="125"/>
                      <a:pt x="13" y="125"/>
                      <a:pt x="13" y="125"/>
                    </a:cubicBezTo>
                    <a:cubicBezTo>
                      <a:pt x="0" y="76"/>
                      <a:pt x="29" y="26"/>
                      <a:pt x="78" y="13"/>
                    </a:cubicBezTo>
                    <a:cubicBezTo>
                      <a:pt x="127" y="0"/>
                      <a:pt x="177" y="29"/>
                      <a:pt x="190" y="78"/>
                    </a:cubicBezTo>
                    <a:cubicBezTo>
                      <a:pt x="190" y="80"/>
                      <a:pt x="190" y="80"/>
                      <a:pt x="190" y="80"/>
                    </a:cubicBezTo>
                    <a:cubicBezTo>
                      <a:pt x="203" y="129"/>
                      <a:pt x="174" y="179"/>
                      <a:pt x="125" y="191"/>
                    </a:cubicBezTo>
                    <a:cubicBezTo>
                      <a:pt x="117" y="194"/>
                      <a:pt x="110" y="195"/>
                      <a:pt x="10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240">
                <a:extLst>
                  <a:ext uri="{FF2B5EF4-FFF2-40B4-BE49-F238E27FC236}">
                    <a16:creationId xmlns:a16="http://schemas.microsoft.com/office/drawing/2014/main" id="{3CCDAFD1-705F-4A93-9F21-EBEFF6C7C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014"/>
                <a:ext cx="57" cy="54"/>
              </a:xfrm>
              <a:custGeom>
                <a:avLst/>
                <a:gdLst>
                  <a:gd name="T0" fmla="*/ 102 w 205"/>
                  <a:gd name="T1" fmla="*/ 196 h 196"/>
                  <a:gd name="T2" fmla="*/ 76 w 205"/>
                  <a:gd name="T3" fmla="*/ 192 h 196"/>
                  <a:gd name="T4" fmla="*/ 15 w 205"/>
                  <a:gd name="T5" fmla="*/ 78 h 196"/>
                  <a:gd name="T6" fmla="*/ 15 w 205"/>
                  <a:gd name="T7" fmla="*/ 75 h 196"/>
                  <a:gd name="T8" fmla="*/ 130 w 205"/>
                  <a:gd name="T9" fmla="*/ 14 h 196"/>
                  <a:gd name="T10" fmla="*/ 191 w 205"/>
                  <a:gd name="T11" fmla="*/ 129 h 196"/>
                  <a:gd name="T12" fmla="*/ 190 w 205"/>
                  <a:gd name="T13" fmla="*/ 131 h 196"/>
                  <a:gd name="T14" fmla="*/ 102 w 205"/>
                  <a:gd name="T15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6">
                    <a:moveTo>
                      <a:pt x="102" y="196"/>
                    </a:moveTo>
                    <a:cubicBezTo>
                      <a:pt x="94" y="196"/>
                      <a:pt x="85" y="194"/>
                      <a:pt x="76" y="192"/>
                    </a:cubicBezTo>
                    <a:cubicBezTo>
                      <a:pt x="27" y="177"/>
                      <a:pt x="0" y="126"/>
                      <a:pt x="15" y="78"/>
                    </a:cubicBezTo>
                    <a:cubicBezTo>
                      <a:pt x="15" y="75"/>
                      <a:pt x="15" y="75"/>
                      <a:pt x="15" y="75"/>
                    </a:cubicBezTo>
                    <a:cubicBezTo>
                      <a:pt x="30" y="27"/>
                      <a:pt x="81" y="0"/>
                      <a:pt x="130" y="14"/>
                    </a:cubicBezTo>
                    <a:cubicBezTo>
                      <a:pt x="178" y="29"/>
                      <a:pt x="205" y="80"/>
                      <a:pt x="191" y="129"/>
                    </a:cubicBezTo>
                    <a:cubicBezTo>
                      <a:pt x="190" y="131"/>
                      <a:pt x="190" y="131"/>
                      <a:pt x="190" y="131"/>
                    </a:cubicBezTo>
                    <a:cubicBezTo>
                      <a:pt x="178" y="170"/>
                      <a:pt x="142" y="196"/>
                      <a:pt x="102" y="1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241">
                <a:extLst>
                  <a:ext uri="{FF2B5EF4-FFF2-40B4-BE49-F238E27FC236}">
                    <a16:creationId xmlns:a16="http://schemas.microsoft.com/office/drawing/2014/main" id="{DC02171F-1601-41DE-A731-8AC5EAD23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926"/>
                <a:ext cx="35" cy="34"/>
              </a:xfrm>
              <a:custGeom>
                <a:avLst/>
                <a:gdLst>
                  <a:gd name="T0" fmla="*/ 64 w 129"/>
                  <a:gd name="T1" fmla="*/ 124 h 124"/>
                  <a:gd name="T2" fmla="*/ 8 w 129"/>
                  <a:gd name="T3" fmla="*/ 81 h 124"/>
                  <a:gd name="T4" fmla="*/ 8 w 129"/>
                  <a:gd name="T5" fmla="*/ 80 h 124"/>
                  <a:gd name="T6" fmla="*/ 49 w 129"/>
                  <a:gd name="T7" fmla="*/ 8 h 124"/>
                  <a:gd name="T8" fmla="*/ 120 w 129"/>
                  <a:gd name="T9" fmla="*/ 49 h 124"/>
                  <a:gd name="T10" fmla="*/ 121 w 129"/>
                  <a:gd name="T11" fmla="*/ 51 h 124"/>
                  <a:gd name="T12" fmla="*/ 80 w 129"/>
                  <a:gd name="T13" fmla="*/ 122 h 124"/>
                  <a:gd name="T14" fmla="*/ 64 w 129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4">
                    <a:moveTo>
                      <a:pt x="64" y="124"/>
                    </a:moveTo>
                    <a:cubicBezTo>
                      <a:pt x="39" y="124"/>
                      <a:pt x="15" y="107"/>
                      <a:pt x="8" y="81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0" y="49"/>
                      <a:pt x="18" y="17"/>
                      <a:pt x="49" y="8"/>
                    </a:cubicBezTo>
                    <a:cubicBezTo>
                      <a:pt x="80" y="0"/>
                      <a:pt x="112" y="18"/>
                      <a:pt x="120" y="49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9" y="82"/>
                      <a:pt x="111" y="114"/>
                      <a:pt x="80" y="122"/>
                    </a:cubicBezTo>
                    <a:cubicBezTo>
                      <a:pt x="75" y="123"/>
                      <a:pt x="69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242">
                <a:extLst>
                  <a:ext uri="{FF2B5EF4-FFF2-40B4-BE49-F238E27FC236}">
                    <a16:creationId xmlns:a16="http://schemas.microsoft.com/office/drawing/2014/main" id="{AAC26A92-733E-45F1-BE7B-818C7ACAC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1893"/>
                <a:ext cx="36" cy="35"/>
              </a:xfrm>
              <a:custGeom>
                <a:avLst/>
                <a:gdLst>
                  <a:gd name="T0" fmla="*/ 64 w 127"/>
                  <a:gd name="T1" fmla="*/ 126 h 126"/>
                  <a:gd name="T2" fmla="*/ 3 w 127"/>
                  <a:gd name="T3" fmla="*/ 69 h 126"/>
                  <a:gd name="T4" fmla="*/ 3 w 127"/>
                  <a:gd name="T5" fmla="*/ 68 h 126"/>
                  <a:gd name="T6" fmla="*/ 59 w 127"/>
                  <a:gd name="T7" fmla="*/ 2 h 126"/>
                  <a:gd name="T8" fmla="*/ 125 w 127"/>
                  <a:gd name="T9" fmla="*/ 59 h 126"/>
                  <a:gd name="T10" fmla="*/ 125 w 127"/>
                  <a:gd name="T11" fmla="*/ 60 h 126"/>
                  <a:gd name="T12" fmla="*/ 68 w 127"/>
                  <a:gd name="T13" fmla="*/ 126 h 126"/>
                  <a:gd name="T14" fmla="*/ 64 w 127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6">
                    <a:moveTo>
                      <a:pt x="64" y="126"/>
                    </a:moveTo>
                    <a:cubicBezTo>
                      <a:pt x="32" y="126"/>
                      <a:pt x="5" y="101"/>
                      <a:pt x="3" y="69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0" y="34"/>
                      <a:pt x="25" y="5"/>
                      <a:pt x="59" y="2"/>
                    </a:cubicBezTo>
                    <a:cubicBezTo>
                      <a:pt x="93" y="0"/>
                      <a:pt x="122" y="25"/>
                      <a:pt x="125" y="59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7" y="94"/>
                      <a:pt x="102" y="123"/>
                      <a:pt x="68" y="126"/>
                    </a:cubicBezTo>
                    <a:cubicBezTo>
                      <a:pt x="67" y="126"/>
                      <a:pt x="65" y="126"/>
                      <a:pt x="6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243">
                <a:extLst>
                  <a:ext uri="{FF2B5EF4-FFF2-40B4-BE49-F238E27FC236}">
                    <a16:creationId xmlns:a16="http://schemas.microsoft.com/office/drawing/2014/main" id="{BC456755-649C-49A0-B239-F4B447DA9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1792"/>
                <a:ext cx="33" cy="32"/>
              </a:xfrm>
              <a:custGeom>
                <a:avLst/>
                <a:gdLst>
                  <a:gd name="T0" fmla="*/ 59 w 118"/>
                  <a:gd name="T1" fmla="*/ 116 h 116"/>
                  <a:gd name="T2" fmla="*/ 53 w 118"/>
                  <a:gd name="T3" fmla="*/ 116 h 116"/>
                  <a:gd name="T4" fmla="*/ 3 w 118"/>
                  <a:gd name="T5" fmla="*/ 54 h 116"/>
                  <a:gd name="T6" fmla="*/ 3 w 118"/>
                  <a:gd name="T7" fmla="*/ 53 h 116"/>
                  <a:gd name="T8" fmla="*/ 65 w 118"/>
                  <a:gd name="T9" fmla="*/ 4 h 116"/>
                  <a:gd name="T10" fmla="*/ 114 w 118"/>
                  <a:gd name="T11" fmla="*/ 65 h 116"/>
                  <a:gd name="T12" fmla="*/ 114 w 118"/>
                  <a:gd name="T13" fmla="*/ 67 h 116"/>
                  <a:gd name="T14" fmla="*/ 59 w 118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6">
                    <a:moveTo>
                      <a:pt x="59" y="116"/>
                    </a:moveTo>
                    <a:cubicBezTo>
                      <a:pt x="57" y="116"/>
                      <a:pt x="55" y="116"/>
                      <a:pt x="53" y="116"/>
                    </a:cubicBezTo>
                    <a:cubicBezTo>
                      <a:pt x="22" y="113"/>
                      <a:pt x="0" y="85"/>
                      <a:pt x="3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7" y="23"/>
                      <a:pt x="34" y="0"/>
                      <a:pt x="65" y="4"/>
                    </a:cubicBezTo>
                    <a:cubicBezTo>
                      <a:pt x="96" y="7"/>
                      <a:pt x="118" y="35"/>
                      <a:pt x="114" y="65"/>
                    </a:cubicBezTo>
                    <a:cubicBezTo>
                      <a:pt x="114" y="67"/>
                      <a:pt x="114" y="67"/>
                      <a:pt x="114" y="67"/>
                    </a:cubicBezTo>
                    <a:cubicBezTo>
                      <a:pt x="111" y="95"/>
                      <a:pt x="87" y="116"/>
                      <a:pt x="59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244">
                <a:extLst>
                  <a:ext uri="{FF2B5EF4-FFF2-40B4-BE49-F238E27FC236}">
                    <a16:creationId xmlns:a16="http://schemas.microsoft.com/office/drawing/2014/main" id="{0D748EA1-6C18-4B96-9B5F-917C00DAF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1751"/>
                <a:ext cx="45" cy="45"/>
              </a:xfrm>
              <a:custGeom>
                <a:avLst/>
                <a:gdLst>
                  <a:gd name="T0" fmla="*/ 83 w 165"/>
                  <a:gd name="T1" fmla="*/ 163 h 163"/>
                  <a:gd name="T2" fmla="*/ 4 w 165"/>
                  <a:gd name="T3" fmla="*/ 90 h 163"/>
                  <a:gd name="T4" fmla="*/ 4 w 165"/>
                  <a:gd name="T5" fmla="*/ 88 h 163"/>
                  <a:gd name="T6" fmla="*/ 77 w 165"/>
                  <a:gd name="T7" fmla="*/ 3 h 163"/>
                  <a:gd name="T8" fmla="*/ 162 w 165"/>
                  <a:gd name="T9" fmla="*/ 76 h 163"/>
                  <a:gd name="T10" fmla="*/ 162 w 165"/>
                  <a:gd name="T11" fmla="*/ 78 h 163"/>
                  <a:gd name="T12" fmla="*/ 89 w 165"/>
                  <a:gd name="T13" fmla="*/ 163 h 163"/>
                  <a:gd name="T14" fmla="*/ 83 w 165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63">
                    <a:moveTo>
                      <a:pt x="83" y="163"/>
                    </a:moveTo>
                    <a:cubicBezTo>
                      <a:pt x="42" y="163"/>
                      <a:pt x="7" y="132"/>
                      <a:pt x="4" y="90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0" y="45"/>
                      <a:pt x="33" y="7"/>
                      <a:pt x="77" y="3"/>
                    </a:cubicBezTo>
                    <a:cubicBezTo>
                      <a:pt x="120" y="0"/>
                      <a:pt x="158" y="33"/>
                      <a:pt x="162" y="76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5" y="122"/>
                      <a:pt x="132" y="160"/>
                      <a:pt x="89" y="163"/>
                    </a:cubicBezTo>
                    <a:cubicBezTo>
                      <a:pt x="87" y="163"/>
                      <a:pt x="85" y="163"/>
                      <a:pt x="83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245">
                <a:extLst>
                  <a:ext uri="{FF2B5EF4-FFF2-40B4-BE49-F238E27FC236}">
                    <a16:creationId xmlns:a16="http://schemas.microsoft.com/office/drawing/2014/main" id="{B694D110-6113-4032-A507-39C4E92E1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" y="1647"/>
                <a:ext cx="51" cy="50"/>
              </a:xfrm>
              <a:custGeom>
                <a:avLst/>
                <a:gdLst>
                  <a:gd name="T0" fmla="*/ 91 w 183"/>
                  <a:gd name="T1" fmla="*/ 179 h 179"/>
                  <a:gd name="T2" fmla="*/ 82 w 183"/>
                  <a:gd name="T3" fmla="*/ 179 h 179"/>
                  <a:gd name="T4" fmla="*/ 5 w 183"/>
                  <a:gd name="T5" fmla="*/ 83 h 179"/>
                  <a:gd name="T6" fmla="*/ 5 w 183"/>
                  <a:gd name="T7" fmla="*/ 81 h 179"/>
                  <a:gd name="T8" fmla="*/ 101 w 183"/>
                  <a:gd name="T9" fmla="*/ 5 h 179"/>
                  <a:gd name="T10" fmla="*/ 177 w 183"/>
                  <a:gd name="T11" fmla="*/ 100 h 179"/>
                  <a:gd name="T12" fmla="*/ 177 w 183"/>
                  <a:gd name="T13" fmla="*/ 102 h 179"/>
                  <a:gd name="T14" fmla="*/ 91 w 183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9">
                    <a:moveTo>
                      <a:pt x="91" y="179"/>
                    </a:moveTo>
                    <a:cubicBezTo>
                      <a:pt x="88" y="179"/>
                      <a:pt x="85" y="179"/>
                      <a:pt x="82" y="179"/>
                    </a:cubicBezTo>
                    <a:cubicBezTo>
                      <a:pt x="34" y="174"/>
                      <a:pt x="0" y="131"/>
                      <a:pt x="5" y="83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11" y="34"/>
                      <a:pt x="53" y="0"/>
                      <a:pt x="101" y="5"/>
                    </a:cubicBezTo>
                    <a:cubicBezTo>
                      <a:pt x="148" y="10"/>
                      <a:pt x="183" y="53"/>
                      <a:pt x="177" y="100"/>
                    </a:cubicBezTo>
                    <a:cubicBezTo>
                      <a:pt x="177" y="102"/>
                      <a:pt x="177" y="102"/>
                      <a:pt x="177" y="102"/>
                    </a:cubicBezTo>
                    <a:cubicBezTo>
                      <a:pt x="172" y="147"/>
                      <a:pt x="135" y="179"/>
                      <a:pt x="91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246">
                <a:extLst>
                  <a:ext uri="{FF2B5EF4-FFF2-40B4-BE49-F238E27FC236}">
                    <a16:creationId xmlns:a16="http://schemas.microsoft.com/office/drawing/2014/main" id="{BCD9E3AD-3697-429F-A006-F65822C89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1615"/>
                <a:ext cx="44" cy="44"/>
              </a:xfrm>
              <a:custGeom>
                <a:avLst/>
                <a:gdLst>
                  <a:gd name="T0" fmla="*/ 80 w 159"/>
                  <a:gd name="T1" fmla="*/ 157 h 157"/>
                  <a:gd name="T2" fmla="*/ 3 w 159"/>
                  <a:gd name="T3" fmla="*/ 86 h 157"/>
                  <a:gd name="T4" fmla="*/ 3 w 159"/>
                  <a:gd name="T5" fmla="*/ 85 h 157"/>
                  <a:gd name="T6" fmla="*/ 74 w 159"/>
                  <a:gd name="T7" fmla="*/ 3 h 157"/>
                  <a:gd name="T8" fmla="*/ 156 w 159"/>
                  <a:gd name="T9" fmla="*/ 73 h 157"/>
                  <a:gd name="T10" fmla="*/ 156 w 159"/>
                  <a:gd name="T11" fmla="*/ 75 h 157"/>
                  <a:gd name="T12" fmla="*/ 85 w 159"/>
                  <a:gd name="T13" fmla="*/ 157 h 157"/>
                  <a:gd name="T14" fmla="*/ 80 w 159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7">
                    <a:moveTo>
                      <a:pt x="80" y="157"/>
                    </a:moveTo>
                    <a:cubicBezTo>
                      <a:pt x="40" y="157"/>
                      <a:pt x="7" y="127"/>
                      <a:pt x="3" y="86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43"/>
                      <a:pt x="32" y="6"/>
                      <a:pt x="74" y="3"/>
                    </a:cubicBezTo>
                    <a:cubicBezTo>
                      <a:pt x="116" y="0"/>
                      <a:pt x="153" y="31"/>
                      <a:pt x="156" y="73"/>
                    </a:cubicBezTo>
                    <a:cubicBezTo>
                      <a:pt x="156" y="75"/>
                      <a:pt x="156" y="75"/>
                      <a:pt x="156" y="75"/>
                    </a:cubicBezTo>
                    <a:cubicBezTo>
                      <a:pt x="159" y="117"/>
                      <a:pt x="127" y="154"/>
                      <a:pt x="85" y="157"/>
                    </a:cubicBezTo>
                    <a:cubicBezTo>
                      <a:pt x="83" y="157"/>
                      <a:pt x="81" y="157"/>
                      <a:pt x="80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247">
                <a:extLst>
                  <a:ext uri="{FF2B5EF4-FFF2-40B4-BE49-F238E27FC236}">
                    <a16:creationId xmlns:a16="http://schemas.microsoft.com/office/drawing/2014/main" id="{05E5DEF4-FDCE-487F-A150-1B5BB040A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1514"/>
                <a:ext cx="48" cy="45"/>
              </a:xfrm>
              <a:custGeom>
                <a:avLst/>
                <a:gdLst>
                  <a:gd name="T0" fmla="*/ 87 w 175"/>
                  <a:gd name="T1" fmla="*/ 165 h 165"/>
                  <a:gd name="T2" fmla="*/ 52 w 175"/>
                  <a:gd name="T3" fmla="*/ 156 h 165"/>
                  <a:gd name="T4" fmla="*/ 19 w 175"/>
                  <a:gd name="T5" fmla="*/ 54 h 165"/>
                  <a:gd name="T6" fmla="*/ 20 w 175"/>
                  <a:gd name="T7" fmla="*/ 52 h 165"/>
                  <a:gd name="T8" fmla="*/ 123 w 175"/>
                  <a:gd name="T9" fmla="*/ 19 h 165"/>
                  <a:gd name="T10" fmla="*/ 156 w 175"/>
                  <a:gd name="T11" fmla="*/ 122 h 165"/>
                  <a:gd name="T12" fmla="*/ 155 w 175"/>
                  <a:gd name="T13" fmla="*/ 124 h 165"/>
                  <a:gd name="T14" fmla="*/ 87 w 175"/>
                  <a:gd name="T15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5">
                    <a:moveTo>
                      <a:pt x="87" y="165"/>
                    </a:moveTo>
                    <a:cubicBezTo>
                      <a:pt x="75" y="165"/>
                      <a:pt x="63" y="162"/>
                      <a:pt x="52" y="156"/>
                    </a:cubicBezTo>
                    <a:cubicBezTo>
                      <a:pt x="15" y="137"/>
                      <a:pt x="0" y="91"/>
                      <a:pt x="19" y="54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40" y="15"/>
                      <a:pt x="86" y="0"/>
                      <a:pt x="123" y="19"/>
                    </a:cubicBezTo>
                    <a:cubicBezTo>
                      <a:pt x="160" y="39"/>
                      <a:pt x="175" y="85"/>
                      <a:pt x="156" y="122"/>
                    </a:cubicBez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50"/>
                      <a:pt x="115" y="165"/>
                      <a:pt x="87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248">
                <a:extLst>
                  <a:ext uri="{FF2B5EF4-FFF2-40B4-BE49-F238E27FC236}">
                    <a16:creationId xmlns:a16="http://schemas.microsoft.com/office/drawing/2014/main" id="{97F22BA0-A869-41D2-AAAF-BC5AEEC2A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1486"/>
                <a:ext cx="43" cy="41"/>
              </a:xfrm>
              <a:custGeom>
                <a:avLst/>
                <a:gdLst>
                  <a:gd name="T0" fmla="*/ 79 w 156"/>
                  <a:gd name="T1" fmla="*/ 148 h 148"/>
                  <a:gd name="T2" fmla="*/ 17 w 156"/>
                  <a:gd name="T3" fmla="*/ 109 h 148"/>
                  <a:gd name="T4" fmla="*/ 16 w 156"/>
                  <a:gd name="T5" fmla="*/ 108 h 148"/>
                  <a:gd name="T6" fmla="*/ 48 w 156"/>
                  <a:gd name="T7" fmla="*/ 17 h 148"/>
                  <a:gd name="T8" fmla="*/ 139 w 156"/>
                  <a:gd name="T9" fmla="*/ 49 h 148"/>
                  <a:gd name="T10" fmla="*/ 140 w 156"/>
                  <a:gd name="T11" fmla="*/ 50 h 148"/>
                  <a:gd name="T12" fmla="*/ 108 w 156"/>
                  <a:gd name="T13" fmla="*/ 141 h 148"/>
                  <a:gd name="T14" fmla="*/ 79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0" y="74"/>
                      <a:pt x="14" y="33"/>
                      <a:pt x="48" y="17"/>
                    </a:cubicBezTo>
                    <a:cubicBezTo>
                      <a:pt x="82" y="0"/>
                      <a:pt x="123" y="15"/>
                      <a:pt x="139" y="49"/>
                    </a:cubicBezTo>
                    <a:cubicBezTo>
                      <a:pt x="140" y="50"/>
                      <a:pt x="140" y="50"/>
                      <a:pt x="140" y="50"/>
                    </a:cubicBezTo>
                    <a:cubicBezTo>
                      <a:pt x="156" y="84"/>
                      <a:pt x="142" y="125"/>
                      <a:pt x="108" y="141"/>
                    </a:cubicBezTo>
                    <a:cubicBezTo>
                      <a:pt x="98" y="146"/>
                      <a:pt x="88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249">
                <a:extLst>
                  <a:ext uri="{FF2B5EF4-FFF2-40B4-BE49-F238E27FC236}">
                    <a16:creationId xmlns:a16="http://schemas.microsoft.com/office/drawing/2014/main" id="{B2D9A123-2A9C-423E-821D-19C042BC5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1399"/>
                <a:ext cx="35" cy="32"/>
              </a:xfrm>
              <a:custGeom>
                <a:avLst/>
                <a:gdLst>
                  <a:gd name="T0" fmla="*/ 62 w 125"/>
                  <a:gd name="T1" fmla="*/ 117 h 117"/>
                  <a:gd name="T2" fmla="*/ 37 w 125"/>
                  <a:gd name="T3" fmla="*/ 111 h 117"/>
                  <a:gd name="T4" fmla="*/ 14 w 125"/>
                  <a:gd name="T5" fmla="*/ 38 h 117"/>
                  <a:gd name="T6" fmla="*/ 15 w 125"/>
                  <a:gd name="T7" fmla="*/ 37 h 117"/>
                  <a:gd name="T8" fmla="*/ 88 w 125"/>
                  <a:gd name="T9" fmla="*/ 14 h 117"/>
                  <a:gd name="T10" fmla="*/ 111 w 125"/>
                  <a:gd name="T11" fmla="*/ 87 h 117"/>
                  <a:gd name="T12" fmla="*/ 110 w 125"/>
                  <a:gd name="T13" fmla="*/ 88 h 117"/>
                  <a:gd name="T14" fmla="*/ 62 w 125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17">
                    <a:moveTo>
                      <a:pt x="62" y="117"/>
                    </a:moveTo>
                    <a:cubicBezTo>
                      <a:pt x="54" y="117"/>
                      <a:pt x="45" y="115"/>
                      <a:pt x="37" y="111"/>
                    </a:cubicBezTo>
                    <a:cubicBezTo>
                      <a:pt x="11" y="97"/>
                      <a:pt x="0" y="65"/>
                      <a:pt x="14" y="38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28" y="10"/>
                      <a:pt x="61" y="0"/>
                      <a:pt x="88" y="14"/>
                    </a:cubicBezTo>
                    <a:cubicBezTo>
                      <a:pt x="114" y="27"/>
                      <a:pt x="125" y="60"/>
                      <a:pt x="111" y="87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1" y="106"/>
                      <a:pt x="82" y="117"/>
                      <a:pt x="62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250">
                <a:extLst>
                  <a:ext uri="{FF2B5EF4-FFF2-40B4-BE49-F238E27FC236}">
                    <a16:creationId xmlns:a16="http://schemas.microsoft.com/office/drawing/2014/main" id="{29EF2600-04BE-447E-828B-727127C8A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368"/>
                <a:ext cx="33" cy="31"/>
              </a:xfrm>
              <a:custGeom>
                <a:avLst/>
                <a:gdLst>
                  <a:gd name="T0" fmla="*/ 59 w 118"/>
                  <a:gd name="T1" fmla="*/ 110 h 110"/>
                  <a:gd name="T2" fmla="*/ 13 w 118"/>
                  <a:gd name="T3" fmla="*/ 81 h 110"/>
                  <a:gd name="T4" fmla="*/ 13 w 118"/>
                  <a:gd name="T5" fmla="*/ 80 h 110"/>
                  <a:gd name="T6" fmla="*/ 37 w 118"/>
                  <a:gd name="T7" fmla="*/ 12 h 110"/>
                  <a:gd name="T8" fmla="*/ 105 w 118"/>
                  <a:gd name="T9" fmla="*/ 36 h 110"/>
                  <a:gd name="T10" fmla="*/ 105 w 118"/>
                  <a:gd name="T11" fmla="*/ 37 h 110"/>
                  <a:gd name="T12" fmla="*/ 81 w 118"/>
                  <a:gd name="T13" fmla="*/ 105 h 110"/>
                  <a:gd name="T14" fmla="*/ 59 w 118"/>
                  <a:gd name="T15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0">
                    <a:moveTo>
                      <a:pt x="59" y="110"/>
                    </a:moveTo>
                    <a:cubicBezTo>
                      <a:pt x="40" y="110"/>
                      <a:pt x="22" y="100"/>
                      <a:pt x="13" y="81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0" y="55"/>
                      <a:pt x="11" y="24"/>
                      <a:pt x="37" y="12"/>
                    </a:cubicBezTo>
                    <a:cubicBezTo>
                      <a:pt x="62" y="0"/>
                      <a:pt x="93" y="10"/>
                      <a:pt x="105" y="36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18" y="62"/>
                      <a:pt x="107" y="93"/>
                      <a:pt x="81" y="105"/>
                    </a:cubicBezTo>
                    <a:cubicBezTo>
                      <a:pt x="74" y="109"/>
                      <a:pt x="67" y="110"/>
                      <a:pt x="59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251">
                <a:extLst>
                  <a:ext uri="{FF2B5EF4-FFF2-40B4-BE49-F238E27FC236}">
                    <a16:creationId xmlns:a16="http://schemas.microsoft.com/office/drawing/2014/main" id="{1AEC19B2-4E4A-4F82-80D8-5B3EC6A96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1277"/>
                <a:ext cx="34" cy="32"/>
              </a:xfrm>
              <a:custGeom>
                <a:avLst/>
                <a:gdLst>
                  <a:gd name="T0" fmla="*/ 61 w 123"/>
                  <a:gd name="T1" fmla="*/ 116 h 116"/>
                  <a:gd name="T2" fmla="*/ 36 w 123"/>
                  <a:gd name="T3" fmla="*/ 110 h 116"/>
                  <a:gd name="T4" fmla="*/ 13 w 123"/>
                  <a:gd name="T5" fmla="*/ 38 h 116"/>
                  <a:gd name="T6" fmla="*/ 14 w 123"/>
                  <a:gd name="T7" fmla="*/ 36 h 116"/>
                  <a:gd name="T8" fmla="*/ 87 w 123"/>
                  <a:gd name="T9" fmla="*/ 13 h 116"/>
                  <a:gd name="T10" fmla="*/ 110 w 123"/>
                  <a:gd name="T11" fmla="*/ 86 h 116"/>
                  <a:gd name="T12" fmla="*/ 109 w 123"/>
                  <a:gd name="T13" fmla="*/ 87 h 116"/>
                  <a:gd name="T14" fmla="*/ 61 w 123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3" h="116">
                    <a:moveTo>
                      <a:pt x="61" y="116"/>
                    </a:moveTo>
                    <a:cubicBezTo>
                      <a:pt x="53" y="116"/>
                      <a:pt x="44" y="114"/>
                      <a:pt x="36" y="110"/>
                    </a:cubicBezTo>
                    <a:cubicBezTo>
                      <a:pt x="10" y="97"/>
                      <a:pt x="0" y="64"/>
                      <a:pt x="13" y="38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28" y="10"/>
                      <a:pt x="60" y="0"/>
                      <a:pt x="87" y="13"/>
                    </a:cubicBezTo>
                    <a:cubicBezTo>
                      <a:pt x="113" y="27"/>
                      <a:pt x="123" y="60"/>
                      <a:pt x="110" y="86"/>
                    </a:cubicBezTo>
                    <a:cubicBezTo>
                      <a:pt x="109" y="87"/>
                      <a:pt x="109" y="87"/>
                      <a:pt x="109" y="87"/>
                    </a:cubicBezTo>
                    <a:cubicBezTo>
                      <a:pt x="100" y="106"/>
                      <a:pt x="81" y="116"/>
                      <a:pt x="61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252">
                <a:extLst>
                  <a:ext uri="{FF2B5EF4-FFF2-40B4-BE49-F238E27FC236}">
                    <a16:creationId xmlns:a16="http://schemas.microsoft.com/office/drawing/2014/main" id="{7AEF8892-25FE-4AF3-B12F-24260C0D4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242"/>
                <a:ext cx="41" cy="39"/>
              </a:xfrm>
              <a:custGeom>
                <a:avLst/>
                <a:gdLst>
                  <a:gd name="T0" fmla="*/ 75 w 149"/>
                  <a:gd name="T1" fmla="*/ 142 h 142"/>
                  <a:gd name="T2" fmla="*/ 29 w 149"/>
                  <a:gd name="T3" fmla="*/ 123 h 142"/>
                  <a:gd name="T4" fmla="*/ 28 w 149"/>
                  <a:gd name="T5" fmla="*/ 122 h 142"/>
                  <a:gd name="T6" fmla="*/ 25 w 149"/>
                  <a:gd name="T7" fmla="*/ 28 h 142"/>
                  <a:gd name="T8" fmla="*/ 119 w 149"/>
                  <a:gd name="T9" fmla="*/ 25 h 142"/>
                  <a:gd name="T10" fmla="*/ 121 w 149"/>
                  <a:gd name="T11" fmla="*/ 26 h 142"/>
                  <a:gd name="T12" fmla="*/ 124 w 149"/>
                  <a:gd name="T13" fmla="*/ 121 h 142"/>
                  <a:gd name="T14" fmla="*/ 75 w 149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2">
                    <a:moveTo>
                      <a:pt x="75" y="142"/>
                    </a:moveTo>
                    <a:cubicBezTo>
                      <a:pt x="58" y="142"/>
                      <a:pt x="42" y="136"/>
                      <a:pt x="29" y="123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1" y="97"/>
                      <a:pt x="0" y="55"/>
                      <a:pt x="25" y="28"/>
                    </a:cubicBezTo>
                    <a:cubicBezTo>
                      <a:pt x="50" y="1"/>
                      <a:pt x="93" y="0"/>
                      <a:pt x="119" y="25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47" y="51"/>
                      <a:pt x="149" y="94"/>
                      <a:pt x="124" y="121"/>
                    </a:cubicBezTo>
                    <a:cubicBezTo>
                      <a:pt x="110" y="134"/>
                      <a:pt x="93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253">
                <a:extLst>
                  <a:ext uri="{FF2B5EF4-FFF2-40B4-BE49-F238E27FC236}">
                    <a16:creationId xmlns:a16="http://schemas.microsoft.com/office/drawing/2014/main" id="{EE52533C-6852-4785-BE4F-768E5AD95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1165"/>
                <a:ext cx="52" cy="49"/>
              </a:xfrm>
              <a:custGeom>
                <a:avLst/>
                <a:gdLst>
                  <a:gd name="T0" fmla="*/ 94 w 190"/>
                  <a:gd name="T1" fmla="*/ 180 h 180"/>
                  <a:gd name="T2" fmla="*/ 31 w 190"/>
                  <a:gd name="T3" fmla="*/ 151 h 180"/>
                  <a:gd name="T4" fmla="*/ 38 w 190"/>
                  <a:gd name="T5" fmla="*/ 32 h 180"/>
                  <a:gd name="T6" fmla="*/ 40 w 190"/>
                  <a:gd name="T7" fmla="*/ 30 h 180"/>
                  <a:gd name="T8" fmla="*/ 159 w 190"/>
                  <a:gd name="T9" fmla="*/ 38 h 180"/>
                  <a:gd name="T10" fmla="*/ 152 w 190"/>
                  <a:gd name="T11" fmla="*/ 157 h 180"/>
                  <a:gd name="T12" fmla="*/ 150 w 190"/>
                  <a:gd name="T13" fmla="*/ 158 h 180"/>
                  <a:gd name="T14" fmla="*/ 94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4" y="180"/>
                    </a:moveTo>
                    <a:cubicBezTo>
                      <a:pt x="71" y="180"/>
                      <a:pt x="48" y="170"/>
                      <a:pt x="31" y="151"/>
                    </a:cubicBezTo>
                    <a:cubicBezTo>
                      <a:pt x="0" y="116"/>
                      <a:pt x="3" y="63"/>
                      <a:pt x="38" y="32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75" y="0"/>
                      <a:pt x="128" y="3"/>
                      <a:pt x="159" y="38"/>
                    </a:cubicBezTo>
                    <a:cubicBezTo>
                      <a:pt x="190" y="73"/>
                      <a:pt x="187" y="126"/>
                      <a:pt x="152" y="157"/>
                    </a:cubicBezTo>
                    <a:cubicBezTo>
                      <a:pt x="150" y="158"/>
                      <a:pt x="150" y="158"/>
                      <a:pt x="150" y="158"/>
                    </a:cubicBezTo>
                    <a:cubicBezTo>
                      <a:pt x="134" y="173"/>
                      <a:pt x="114" y="180"/>
                      <a:pt x="94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254">
                <a:extLst>
                  <a:ext uri="{FF2B5EF4-FFF2-40B4-BE49-F238E27FC236}">
                    <a16:creationId xmlns:a16="http://schemas.microsoft.com/office/drawing/2014/main" id="{CFEB33A7-F4BC-49CE-82EF-2F48B56DD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1154"/>
                <a:ext cx="29" cy="28"/>
              </a:xfrm>
              <a:custGeom>
                <a:avLst/>
                <a:gdLst>
                  <a:gd name="T0" fmla="*/ 53 w 106"/>
                  <a:gd name="T1" fmla="*/ 102 h 102"/>
                  <a:gd name="T2" fmla="*/ 21 w 106"/>
                  <a:gd name="T3" fmla="*/ 89 h 102"/>
                  <a:gd name="T4" fmla="*/ 20 w 106"/>
                  <a:gd name="T5" fmla="*/ 88 h 102"/>
                  <a:gd name="T6" fmla="*/ 18 w 106"/>
                  <a:gd name="T7" fmla="*/ 20 h 102"/>
                  <a:gd name="T8" fmla="*/ 86 w 106"/>
                  <a:gd name="T9" fmla="*/ 18 h 102"/>
                  <a:gd name="T10" fmla="*/ 86 w 106"/>
                  <a:gd name="T11" fmla="*/ 19 h 102"/>
                  <a:gd name="T12" fmla="*/ 88 w 106"/>
                  <a:gd name="T13" fmla="*/ 87 h 102"/>
                  <a:gd name="T14" fmla="*/ 53 w 106"/>
                  <a:gd name="T1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2">
                    <a:moveTo>
                      <a:pt x="53" y="102"/>
                    </a:moveTo>
                    <a:cubicBezTo>
                      <a:pt x="42" y="102"/>
                      <a:pt x="30" y="98"/>
                      <a:pt x="21" y="89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0" y="70"/>
                      <a:pt x="0" y="39"/>
                      <a:pt x="18" y="20"/>
                    </a:cubicBezTo>
                    <a:cubicBezTo>
                      <a:pt x="36" y="1"/>
                      <a:pt x="66" y="0"/>
                      <a:pt x="86" y="18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106" y="37"/>
                      <a:pt x="106" y="68"/>
                      <a:pt x="88" y="87"/>
                    </a:cubicBezTo>
                    <a:cubicBezTo>
                      <a:pt x="79" y="97"/>
                      <a:pt x="66" y="102"/>
                      <a:pt x="53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255">
                <a:extLst>
                  <a:ext uri="{FF2B5EF4-FFF2-40B4-BE49-F238E27FC236}">
                    <a16:creationId xmlns:a16="http://schemas.microsoft.com/office/drawing/2014/main" id="{340194A0-5549-4958-B63E-2A4652A8D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1073"/>
                <a:ext cx="53" cy="51"/>
              </a:xfrm>
              <a:custGeom>
                <a:avLst/>
                <a:gdLst>
                  <a:gd name="T0" fmla="*/ 96 w 193"/>
                  <a:gd name="T1" fmla="*/ 183 h 183"/>
                  <a:gd name="T2" fmla="*/ 32 w 193"/>
                  <a:gd name="T3" fmla="*/ 154 h 183"/>
                  <a:gd name="T4" fmla="*/ 39 w 193"/>
                  <a:gd name="T5" fmla="*/ 32 h 183"/>
                  <a:gd name="T6" fmla="*/ 41 w 193"/>
                  <a:gd name="T7" fmla="*/ 31 h 183"/>
                  <a:gd name="T8" fmla="*/ 162 w 193"/>
                  <a:gd name="T9" fmla="*/ 39 h 183"/>
                  <a:gd name="T10" fmla="*/ 154 w 193"/>
                  <a:gd name="T11" fmla="*/ 160 h 183"/>
                  <a:gd name="T12" fmla="*/ 153 w 193"/>
                  <a:gd name="T13" fmla="*/ 161 h 183"/>
                  <a:gd name="T14" fmla="*/ 96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6" y="183"/>
                    </a:moveTo>
                    <a:cubicBezTo>
                      <a:pt x="72" y="183"/>
                      <a:pt x="49" y="173"/>
                      <a:pt x="32" y="154"/>
                    </a:cubicBezTo>
                    <a:cubicBezTo>
                      <a:pt x="0" y="118"/>
                      <a:pt x="4" y="64"/>
                      <a:pt x="39" y="32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76" y="0"/>
                      <a:pt x="130" y="3"/>
                      <a:pt x="162" y="39"/>
                    </a:cubicBezTo>
                    <a:cubicBezTo>
                      <a:pt x="193" y="74"/>
                      <a:pt x="190" y="128"/>
                      <a:pt x="154" y="160"/>
                    </a:cubicBezTo>
                    <a:cubicBezTo>
                      <a:pt x="153" y="161"/>
                      <a:pt x="153" y="161"/>
                      <a:pt x="153" y="161"/>
                    </a:cubicBezTo>
                    <a:cubicBezTo>
                      <a:pt x="137" y="175"/>
                      <a:pt x="116" y="183"/>
                      <a:pt x="96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256">
                <a:extLst>
                  <a:ext uri="{FF2B5EF4-FFF2-40B4-BE49-F238E27FC236}">
                    <a16:creationId xmlns:a16="http://schemas.microsoft.com/office/drawing/2014/main" id="{4A1E926A-C696-4F86-8C6E-4F5F20745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1052"/>
                <a:ext cx="43" cy="42"/>
              </a:xfrm>
              <a:custGeom>
                <a:avLst/>
                <a:gdLst>
                  <a:gd name="T0" fmla="*/ 80 w 159"/>
                  <a:gd name="T1" fmla="*/ 152 h 152"/>
                  <a:gd name="T2" fmla="*/ 31 w 159"/>
                  <a:gd name="T3" fmla="*/ 132 h 152"/>
                  <a:gd name="T4" fmla="*/ 30 w 159"/>
                  <a:gd name="T5" fmla="*/ 131 h 152"/>
                  <a:gd name="T6" fmla="*/ 27 w 159"/>
                  <a:gd name="T7" fmla="*/ 30 h 152"/>
                  <a:gd name="T8" fmla="*/ 128 w 159"/>
                  <a:gd name="T9" fmla="*/ 27 h 152"/>
                  <a:gd name="T10" fmla="*/ 129 w 159"/>
                  <a:gd name="T11" fmla="*/ 28 h 152"/>
                  <a:gd name="T12" fmla="*/ 132 w 159"/>
                  <a:gd name="T13" fmla="*/ 129 h 152"/>
                  <a:gd name="T14" fmla="*/ 80 w 159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2">
                    <a:moveTo>
                      <a:pt x="80" y="152"/>
                    </a:moveTo>
                    <a:cubicBezTo>
                      <a:pt x="63" y="152"/>
                      <a:pt x="45" y="145"/>
                      <a:pt x="31" y="132"/>
                    </a:cubicBezTo>
                    <a:cubicBezTo>
                      <a:pt x="30" y="131"/>
                      <a:pt x="30" y="131"/>
                      <a:pt x="30" y="131"/>
                    </a:cubicBezTo>
                    <a:cubicBezTo>
                      <a:pt x="2" y="104"/>
                      <a:pt x="0" y="59"/>
                      <a:pt x="27" y="30"/>
                    </a:cubicBezTo>
                    <a:cubicBezTo>
                      <a:pt x="54" y="2"/>
                      <a:pt x="99" y="0"/>
                      <a:pt x="128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58" y="55"/>
                      <a:pt x="159" y="101"/>
                      <a:pt x="132" y="129"/>
                    </a:cubicBezTo>
                    <a:cubicBezTo>
                      <a:pt x="118" y="144"/>
                      <a:pt x="99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257">
                <a:extLst>
                  <a:ext uri="{FF2B5EF4-FFF2-40B4-BE49-F238E27FC236}">
                    <a16:creationId xmlns:a16="http://schemas.microsoft.com/office/drawing/2014/main" id="{F2108B56-1A39-422B-A7BB-705D0ABA0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997"/>
                <a:ext cx="30" cy="28"/>
              </a:xfrm>
              <a:custGeom>
                <a:avLst/>
                <a:gdLst>
                  <a:gd name="T0" fmla="*/ 54 w 108"/>
                  <a:gd name="T1" fmla="*/ 100 h 100"/>
                  <a:gd name="T2" fmla="*/ 9 w 108"/>
                  <a:gd name="T3" fmla="*/ 70 h 100"/>
                  <a:gd name="T4" fmla="*/ 37 w 108"/>
                  <a:gd name="T5" fmla="*/ 9 h 100"/>
                  <a:gd name="T6" fmla="*/ 38 w 108"/>
                  <a:gd name="T7" fmla="*/ 9 h 100"/>
                  <a:gd name="T8" fmla="*/ 99 w 108"/>
                  <a:gd name="T9" fmla="*/ 36 h 100"/>
                  <a:gd name="T10" fmla="*/ 71 w 108"/>
                  <a:gd name="T11" fmla="*/ 97 h 100"/>
                  <a:gd name="T12" fmla="*/ 70 w 108"/>
                  <a:gd name="T13" fmla="*/ 97 h 100"/>
                  <a:gd name="T14" fmla="*/ 54 w 108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0">
                    <a:moveTo>
                      <a:pt x="54" y="100"/>
                    </a:moveTo>
                    <a:cubicBezTo>
                      <a:pt x="34" y="100"/>
                      <a:pt x="16" y="89"/>
                      <a:pt x="9" y="70"/>
                    </a:cubicBezTo>
                    <a:cubicBezTo>
                      <a:pt x="0" y="45"/>
                      <a:pt x="13" y="18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63" y="0"/>
                      <a:pt x="90" y="12"/>
                      <a:pt x="99" y="36"/>
                    </a:cubicBezTo>
                    <a:cubicBezTo>
                      <a:pt x="108" y="61"/>
                      <a:pt x="95" y="88"/>
                      <a:pt x="71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65" y="99"/>
                      <a:pt x="59" y="100"/>
                      <a:pt x="54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258">
                <a:extLst>
                  <a:ext uri="{FF2B5EF4-FFF2-40B4-BE49-F238E27FC236}">
                    <a16:creationId xmlns:a16="http://schemas.microsoft.com/office/drawing/2014/main" id="{2B18D652-E155-48BA-A9E2-47BDA528A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979"/>
                <a:ext cx="47" cy="45"/>
              </a:xfrm>
              <a:custGeom>
                <a:avLst/>
                <a:gdLst>
                  <a:gd name="T0" fmla="*/ 86 w 171"/>
                  <a:gd name="T1" fmla="*/ 160 h 160"/>
                  <a:gd name="T2" fmla="*/ 58 w 171"/>
                  <a:gd name="T3" fmla="*/ 154 h 160"/>
                  <a:gd name="T4" fmla="*/ 57 w 171"/>
                  <a:gd name="T5" fmla="*/ 154 h 160"/>
                  <a:gd name="T6" fmla="*/ 16 w 171"/>
                  <a:gd name="T7" fmla="*/ 57 h 160"/>
                  <a:gd name="T8" fmla="*/ 113 w 171"/>
                  <a:gd name="T9" fmla="*/ 16 h 160"/>
                  <a:gd name="T10" fmla="*/ 114 w 171"/>
                  <a:gd name="T11" fmla="*/ 16 h 160"/>
                  <a:gd name="T12" fmla="*/ 155 w 171"/>
                  <a:gd name="T13" fmla="*/ 113 h 160"/>
                  <a:gd name="T14" fmla="*/ 86 w 171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0">
                    <a:moveTo>
                      <a:pt x="86" y="160"/>
                    </a:moveTo>
                    <a:cubicBezTo>
                      <a:pt x="77" y="160"/>
                      <a:pt x="67" y="158"/>
                      <a:pt x="58" y="154"/>
                    </a:cubicBezTo>
                    <a:cubicBezTo>
                      <a:pt x="57" y="154"/>
                      <a:pt x="57" y="154"/>
                      <a:pt x="57" y="154"/>
                    </a:cubicBezTo>
                    <a:cubicBezTo>
                      <a:pt x="19" y="138"/>
                      <a:pt x="0" y="95"/>
                      <a:pt x="16" y="57"/>
                    </a:cubicBezTo>
                    <a:cubicBezTo>
                      <a:pt x="31" y="19"/>
                      <a:pt x="75" y="0"/>
                      <a:pt x="113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52" y="32"/>
                      <a:pt x="171" y="75"/>
                      <a:pt x="155" y="113"/>
                    </a:cubicBezTo>
                    <a:cubicBezTo>
                      <a:pt x="143" y="142"/>
                      <a:pt x="116" y="160"/>
                      <a:pt x="86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259">
                <a:extLst>
                  <a:ext uri="{FF2B5EF4-FFF2-40B4-BE49-F238E27FC236}">
                    <a16:creationId xmlns:a16="http://schemas.microsoft.com/office/drawing/2014/main" id="{11A3572A-7A3E-4B99-B97A-71B4BEE4F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948"/>
                <a:ext cx="33" cy="31"/>
              </a:xfrm>
              <a:custGeom>
                <a:avLst/>
                <a:gdLst>
                  <a:gd name="T0" fmla="*/ 60 w 120"/>
                  <a:gd name="T1" fmla="*/ 113 h 113"/>
                  <a:gd name="T2" fmla="*/ 10 w 120"/>
                  <a:gd name="T3" fmla="*/ 79 h 113"/>
                  <a:gd name="T4" fmla="*/ 42 w 120"/>
                  <a:gd name="T5" fmla="*/ 11 h 113"/>
                  <a:gd name="T6" fmla="*/ 43 w 120"/>
                  <a:gd name="T7" fmla="*/ 10 h 113"/>
                  <a:gd name="T8" fmla="*/ 110 w 120"/>
                  <a:gd name="T9" fmla="*/ 42 h 113"/>
                  <a:gd name="T10" fmla="*/ 79 w 120"/>
                  <a:gd name="T11" fmla="*/ 109 h 113"/>
                  <a:gd name="T12" fmla="*/ 78 w 120"/>
                  <a:gd name="T13" fmla="*/ 110 h 113"/>
                  <a:gd name="T14" fmla="*/ 60 w 120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3">
                    <a:moveTo>
                      <a:pt x="60" y="113"/>
                    </a:moveTo>
                    <a:cubicBezTo>
                      <a:pt x="38" y="113"/>
                      <a:pt x="18" y="100"/>
                      <a:pt x="10" y="79"/>
                    </a:cubicBezTo>
                    <a:cubicBezTo>
                      <a:pt x="0" y="51"/>
                      <a:pt x="14" y="21"/>
                      <a:pt x="42" y="11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70" y="0"/>
                      <a:pt x="100" y="14"/>
                      <a:pt x="110" y="42"/>
                    </a:cubicBezTo>
                    <a:cubicBezTo>
                      <a:pt x="120" y="69"/>
                      <a:pt x="107" y="99"/>
                      <a:pt x="79" y="109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2" y="112"/>
                      <a:pt x="66" y="113"/>
                      <a:pt x="60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260">
                <a:extLst>
                  <a:ext uri="{FF2B5EF4-FFF2-40B4-BE49-F238E27FC236}">
                    <a16:creationId xmlns:a16="http://schemas.microsoft.com/office/drawing/2014/main" id="{44F649AF-6C08-4FDE-8176-14234D7E6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932"/>
                <a:ext cx="40" cy="37"/>
              </a:xfrm>
              <a:custGeom>
                <a:avLst/>
                <a:gdLst>
                  <a:gd name="T0" fmla="*/ 72 w 144"/>
                  <a:gd name="T1" fmla="*/ 135 h 135"/>
                  <a:gd name="T2" fmla="*/ 49 w 144"/>
                  <a:gd name="T3" fmla="*/ 130 h 135"/>
                  <a:gd name="T4" fmla="*/ 48 w 144"/>
                  <a:gd name="T5" fmla="*/ 129 h 135"/>
                  <a:gd name="T6" fmla="*/ 13 w 144"/>
                  <a:gd name="T7" fmla="*/ 48 h 135"/>
                  <a:gd name="T8" fmla="*/ 95 w 144"/>
                  <a:gd name="T9" fmla="*/ 13 h 135"/>
                  <a:gd name="T10" fmla="*/ 96 w 144"/>
                  <a:gd name="T11" fmla="*/ 14 h 135"/>
                  <a:gd name="T12" fmla="*/ 131 w 144"/>
                  <a:gd name="T13" fmla="*/ 95 h 135"/>
                  <a:gd name="T14" fmla="*/ 72 w 144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5">
                    <a:moveTo>
                      <a:pt x="72" y="135"/>
                    </a:moveTo>
                    <a:cubicBezTo>
                      <a:pt x="65" y="135"/>
                      <a:pt x="57" y="133"/>
                      <a:pt x="49" y="130"/>
                    </a:cubicBezTo>
                    <a:cubicBezTo>
                      <a:pt x="48" y="129"/>
                      <a:pt x="48" y="129"/>
                      <a:pt x="48" y="129"/>
                    </a:cubicBezTo>
                    <a:cubicBezTo>
                      <a:pt x="15" y="116"/>
                      <a:pt x="0" y="80"/>
                      <a:pt x="13" y="48"/>
                    </a:cubicBezTo>
                    <a:cubicBezTo>
                      <a:pt x="26" y="16"/>
                      <a:pt x="63" y="0"/>
                      <a:pt x="95" y="13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128" y="27"/>
                      <a:pt x="144" y="63"/>
                      <a:pt x="131" y="95"/>
                    </a:cubicBezTo>
                    <a:cubicBezTo>
                      <a:pt x="121" y="120"/>
                      <a:pt x="97" y="135"/>
                      <a:pt x="72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261">
                <a:extLst>
                  <a:ext uri="{FF2B5EF4-FFF2-40B4-BE49-F238E27FC236}">
                    <a16:creationId xmlns:a16="http://schemas.microsoft.com/office/drawing/2014/main" id="{F01D9C8B-FDFC-4251-BD38-D2B23182B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888"/>
                <a:ext cx="58" cy="54"/>
              </a:xfrm>
              <a:custGeom>
                <a:avLst/>
                <a:gdLst>
                  <a:gd name="T0" fmla="*/ 104 w 210"/>
                  <a:gd name="T1" fmla="*/ 197 h 197"/>
                  <a:gd name="T2" fmla="*/ 17 w 210"/>
                  <a:gd name="T3" fmla="*/ 136 h 197"/>
                  <a:gd name="T4" fmla="*/ 72 w 210"/>
                  <a:gd name="T5" fmla="*/ 18 h 197"/>
                  <a:gd name="T6" fmla="*/ 74 w 210"/>
                  <a:gd name="T7" fmla="*/ 17 h 197"/>
                  <a:gd name="T8" fmla="*/ 192 w 210"/>
                  <a:gd name="T9" fmla="*/ 72 h 197"/>
                  <a:gd name="T10" fmla="*/ 138 w 210"/>
                  <a:gd name="T11" fmla="*/ 190 h 197"/>
                  <a:gd name="T12" fmla="*/ 136 w 210"/>
                  <a:gd name="T13" fmla="*/ 191 h 197"/>
                  <a:gd name="T14" fmla="*/ 104 w 210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197">
                    <a:moveTo>
                      <a:pt x="104" y="197"/>
                    </a:moveTo>
                    <a:cubicBezTo>
                      <a:pt x="66" y="197"/>
                      <a:pt x="31" y="174"/>
                      <a:pt x="17" y="136"/>
                    </a:cubicBezTo>
                    <a:cubicBezTo>
                      <a:pt x="0" y="89"/>
                      <a:pt x="24" y="36"/>
                      <a:pt x="72" y="1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121" y="0"/>
                      <a:pt x="174" y="24"/>
                      <a:pt x="192" y="72"/>
                    </a:cubicBezTo>
                    <a:cubicBezTo>
                      <a:pt x="210" y="119"/>
                      <a:pt x="185" y="172"/>
                      <a:pt x="138" y="190"/>
                    </a:cubicBezTo>
                    <a:cubicBezTo>
                      <a:pt x="136" y="191"/>
                      <a:pt x="136" y="191"/>
                      <a:pt x="136" y="191"/>
                    </a:cubicBezTo>
                    <a:cubicBezTo>
                      <a:pt x="125" y="195"/>
                      <a:pt x="114" y="197"/>
                      <a:pt x="104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262">
                <a:extLst>
                  <a:ext uri="{FF2B5EF4-FFF2-40B4-BE49-F238E27FC236}">
                    <a16:creationId xmlns:a16="http://schemas.microsoft.com/office/drawing/2014/main" id="{51B3A61A-89E6-453B-A440-A1792F6F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881"/>
                <a:ext cx="37" cy="35"/>
              </a:xfrm>
              <a:custGeom>
                <a:avLst/>
                <a:gdLst>
                  <a:gd name="T0" fmla="*/ 68 w 134"/>
                  <a:gd name="T1" fmla="*/ 125 h 125"/>
                  <a:gd name="T2" fmla="*/ 46 w 134"/>
                  <a:gd name="T3" fmla="*/ 120 h 125"/>
                  <a:gd name="T4" fmla="*/ 45 w 134"/>
                  <a:gd name="T5" fmla="*/ 120 h 125"/>
                  <a:gd name="T6" fmla="*/ 12 w 134"/>
                  <a:gd name="T7" fmla="*/ 44 h 125"/>
                  <a:gd name="T8" fmla="*/ 88 w 134"/>
                  <a:gd name="T9" fmla="*/ 12 h 125"/>
                  <a:gd name="T10" fmla="*/ 90 w 134"/>
                  <a:gd name="T11" fmla="*/ 12 h 125"/>
                  <a:gd name="T12" fmla="*/ 122 w 134"/>
                  <a:gd name="T13" fmla="*/ 88 h 125"/>
                  <a:gd name="T14" fmla="*/ 68 w 134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5">
                    <a:moveTo>
                      <a:pt x="68" y="125"/>
                    </a:moveTo>
                    <a:cubicBezTo>
                      <a:pt x="60" y="125"/>
                      <a:pt x="53" y="123"/>
                      <a:pt x="46" y="120"/>
                    </a:cubicBezTo>
                    <a:cubicBezTo>
                      <a:pt x="45" y="120"/>
                      <a:pt x="45" y="120"/>
                      <a:pt x="45" y="120"/>
                    </a:cubicBezTo>
                    <a:cubicBezTo>
                      <a:pt x="15" y="108"/>
                      <a:pt x="0" y="74"/>
                      <a:pt x="12" y="44"/>
                    </a:cubicBezTo>
                    <a:cubicBezTo>
                      <a:pt x="25" y="14"/>
                      <a:pt x="59" y="0"/>
                      <a:pt x="88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120" y="24"/>
                      <a:pt x="134" y="58"/>
                      <a:pt x="122" y="88"/>
                    </a:cubicBezTo>
                    <a:cubicBezTo>
                      <a:pt x="113" y="111"/>
                      <a:pt x="91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263">
                <a:extLst>
                  <a:ext uri="{FF2B5EF4-FFF2-40B4-BE49-F238E27FC236}">
                    <a16:creationId xmlns:a16="http://schemas.microsoft.com/office/drawing/2014/main" id="{53634102-1F96-4EA6-A487-7F1024355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882"/>
                <a:ext cx="31" cy="31"/>
              </a:xfrm>
              <a:custGeom>
                <a:avLst/>
                <a:gdLst>
                  <a:gd name="T0" fmla="*/ 57 w 113"/>
                  <a:gd name="T1" fmla="*/ 112 h 112"/>
                  <a:gd name="T2" fmla="*/ 56 w 113"/>
                  <a:gd name="T3" fmla="*/ 112 h 112"/>
                  <a:gd name="T4" fmla="*/ 55 w 113"/>
                  <a:gd name="T5" fmla="*/ 112 h 112"/>
                  <a:gd name="T6" fmla="*/ 0 w 113"/>
                  <a:gd name="T7" fmla="*/ 55 h 112"/>
                  <a:gd name="T8" fmla="*/ 56 w 113"/>
                  <a:gd name="T9" fmla="*/ 1 h 112"/>
                  <a:gd name="T10" fmla="*/ 58 w 113"/>
                  <a:gd name="T11" fmla="*/ 1 h 112"/>
                  <a:gd name="T12" fmla="*/ 112 w 113"/>
                  <a:gd name="T13" fmla="*/ 57 h 112"/>
                  <a:gd name="T14" fmla="*/ 57 w 113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12">
                    <a:moveTo>
                      <a:pt x="57" y="112"/>
                    </a:moveTo>
                    <a:cubicBezTo>
                      <a:pt x="57" y="112"/>
                      <a:pt x="56" y="112"/>
                      <a:pt x="56" y="11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24" y="111"/>
                      <a:pt x="0" y="86"/>
                      <a:pt x="0" y="55"/>
                    </a:cubicBezTo>
                    <a:cubicBezTo>
                      <a:pt x="0" y="25"/>
                      <a:pt x="26" y="0"/>
                      <a:pt x="56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88" y="1"/>
                      <a:pt x="113" y="26"/>
                      <a:pt x="112" y="57"/>
                    </a:cubicBezTo>
                    <a:cubicBezTo>
                      <a:pt x="112" y="87"/>
                      <a:pt x="87" y="112"/>
                      <a:pt x="57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264">
                <a:extLst>
                  <a:ext uri="{FF2B5EF4-FFF2-40B4-BE49-F238E27FC236}">
                    <a16:creationId xmlns:a16="http://schemas.microsoft.com/office/drawing/2014/main" id="{8B853877-BA2F-458D-888A-75C2C65D6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871"/>
                <a:ext cx="50" cy="49"/>
              </a:xfrm>
              <a:custGeom>
                <a:avLst/>
                <a:gdLst>
                  <a:gd name="T0" fmla="*/ 91 w 181"/>
                  <a:gd name="T1" fmla="*/ 178 h 178"/>
                  <a:gd name="T2" fmla="*/ 90 w 181"/>
                  <a:gd name="T3" fmla="*/ 178 h 178"/>
                  <a:gd name="T4" fmla="*/ 88 w 181"/>
                  <a:gd name="T5" fmla="*/ 178 h 178"/>
                  <a:gd name="T6" fmla="*/ 0 w 181"/>
                  <a:gd name="T7" fmla="*/ 88 h 178"/>
                  <a:gd name="T8" fmla="*/ 91 w 181"/>
                  <a:gd name="T9" fmla="*/ 1 h 178"/>
                  <a:gd name="T10" fmla="*/ 93 w 181"/>
                  <a:gd name="T11" fmla="*/ 1 h 178"/>
                  <a:gd name="T12" fmla="*/ 180 w 181"/>
                  <a:gd name="T13" fmla="*/ 91 h 178"/>
                  <a:gd name="T14" fmla="*/ 91 w 181"/>
                  <a:gd name="T15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8">
                    <a:moveTo>
                      <a:pt x="91" y="178"/>
                    </a:moveTo>
                    <a:cubicBezTo>
                      <a:pt x="91" y="178"/>
                      <a:pt x="90" y="178"/>
                      <a:pt x="90" y="178"/>
                    </a:cubicBezTo>
                    <a:cubicBezTo>
                      <a:pt x="88" y="178"/>
                      <a:pt x="88" y="178"/>
                      <a:pt x="88" y="178"/>
                    </a:cubicBezTo>
                    <a:cubicBezTo>
                      <a:pt x="39" y="177"/>
                      <a:pt x="0" y="137"/>
                      <a:pt x="0" y="88"/>
                    </a:cubicBezTo>
                    <a:cubicBezTo>
                      <a:pt x="1" y="39"/>
                      <a:pt x="41" y="0"/>
                      <a:pt x="91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142" y="2"/>
                      <a:pt x="181" y="42"/>
                      <a:pt x="180" y="91"/>
                    </a:cubicBezTo>
                    <a:cubicBezTo>
                      <a:pt x="179" y="139"/>
                      <a:pt x="140" y="178"/>
                      <a:pt x="91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265">
                <a:extLst>
                  <a:ext uri="{FF2B5EF4-FFF2-40B4-BE49-F238E27FC236}">
                    <a16:creationId xmlns:a16="http://schemas.microsoft.com/office/drawing/2014/main" id="{2050F083-1C62-4A9A-BDF4-727815A52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794"/>
                <a:ext cx="33" cy="32"/>
              </a:xfrm>
              <a:custGeom>
                <a:avLst/>
                <a:gdLst>
                  <a:gd name="T0" fmla="*/ 60 w 119"/>
                  <a:gd name="T1" fmla="*/ 117 h 117"/>
                  <a:gd name="T2" fmla="*/ 57 w 119"/>
                  <a:gd name="T3" fmla="*/ 117 h 117"/>
                  <a:gd name="T4" fmla="*/ 56 w 119"/>
                  <a:gd name="T5" fmla="*/ 117 h 117"/>
                  <a:gd name="T6" fmla="*/ 1 w 119"/>
                  <a:gd name="T7" fmla="*/ 57 h 117"/>
                  <a:gd name="T8" fmla="*/ 61 w 119"/>
                  <a:gd name="T9" fmla="*/ 2 h 117"/>
                  <a:gd name="T10" fmla="*/ 62 w 119"/>
                  <a:gd name="T11" fmla="*/ 2 h 117"/>
                  <a:gd name="T12" fmla="*/ 117 w 119"/>
                  <a:gd name="T13" fmla="*/ 62 h 117"/>
                  <a:gd name="T14" fmla="*/ 60 w 119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7">
                    <a:moveTo>
                      <a:pt x="60" y="117"/>
                    </a:moveTo>
                    <a:cubicBezTo>
                      <a:pt x="59" y="117"/>
                      <a:pt x="58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24" y="115"/>
                      <a:pt x="0" y="88"/>
                      <a:pt x="1" y="57"/>
                    </a:cubicBezTo>
                    <a:cubicBezTo>
                      <a:pt x="2" y="25"/>
                      <a:pt x="29" y="0"/>
                      <a:pt x="61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94" y="3"/>
                      <a:pt x="119" y="30"/>
                      <a:pt x="117" y="62"/>
                    </a:cubicBezTo>
                    <a:cubicBezTo>
                      <a:pt x="116" y="93"/>
                      <a:pt x="90" y="117"/>
                      <a:pt x="60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266">
                <a:extLst>
                  <a:ext uri="{FF2B5EF4-FFF2-40B4-BE49-F238E27FC236}">
                    <a16:creationId xmlns:a16="http://schemas.microsoft.com/office/drawing/2014/main" id="{A7C8804A-E050-4A6E-A51F-5464428B7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2779"/>
                <a:ext cx="50" cy="49"/>
              </a:xfrm>
              <a:custGeom>
                <a:avLst/>
                <a:gdLst>
                  <a:gd name="T0" fmla="*/ 92 w 181"/>
                  <a:gd name="T1" fmla="*/ 176 h 176"/>
                  <a:gd name="T2" fmla="*/ 87 w 181"/>
                  <a:gd name="T3" fmla="*/ 176 h 176"/>
                  <a:gd name="T4" fmla="*/ 86 w 181"/>
                  <a:gd name="T5" fmla="*/ 176 h 176"/>
                  <a:gd name="T6" fmla="*/ 2 w 181"/>
                  <a:gd name="T7" fmla="*/ 85 h 176"/>
                  <a:gd name="T8" fmla="*/ 94 w 181"/>
                  <a:gd name="T9" fmla="*/ 2 h 176"/>
                  <a:gd name="T10" fmla="*/ 96 w 181"/>
                  <a:gd name="T11" fmla="*/ 2 h 176"/>
                  <a:gd name="T12" fmla="*/ 179 w 181"/>
                  <a:gd name="T13" fmla="*/ 93 h 176"/>
                  <a:gd name="T14" fmla="*/ 92 w 181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6">
                    <a:moveTo>
                      <a:pt x="92" y="176"/>
                    </a:moveTo>
                    <a:cubicBezTo>
                      <a:pt x="90" y="176"/>
                      <a:pt x="89" y="176"/>
                      <a:pt x="87" y="176"/>
                    </a:cubicBezTo>
                    <a:cubicBezTo>
                      <a:pt x="86" y="176"/>
                      <a:pt x="86" y="176"/>
                      <a:pt x="86" y="176"/>
                    </a:cubicBezTo>
                    <a:cubicBezTo>
                      <a:pt x="37" y="174"/>
                      <a:pt x="0" y="133"/>
                      <a:pt x="2" y="85"/>
                    </a:cubicBezTo>
                    <a:cubicBezTo>
                      <a:pt x="5" y="37"/>
                      <a:pt x="46" y="0"/>
                      <a:pt x="94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144" y="4"/>
                      <a:pt x="181" y="45"/>
                      <a:pt x="179" y="93"/>
                    </a:cubicBezTo>
                    <a:cubicBezTo>
                      <a:pt x="177" y="140"/>
                      <a:pt x="138" y="176"/>
                      <a:pt x="92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267">
                <a:extLst>
                  <a:ext uri="{FF2B5EF4-FFF2-40B4-BE49-F238E27FC236}">
                    <a16:creationId xmlns:a16="http://schemas.microsoft.com/office/drawing/2014/main" id="{2A7ECEAB-4657-483F-9736-EB1B0A32A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777"/>
                <a:ext cx="41" cy="40"/>
              </a:xfrm>
              <a:custGeom>
                <a:avLst/>
                <a:gdLst>
                  <a:gd name="T0" fmla="*/ 75 w 148"/>
                  <a:gd name="T1" fmla="*/ 144 h 144"/>
                  <a:gd name="T2" fmla="*/ 72 w 148"/>
                  <a:gd name="T3" fmla="*/ 144 h 144"/>
                  <a:gd name="T4" fmla="*/ 70 w 148"/>
                  <a:gd name="T5" fmla="*/ 144 h 144"/>
                  <a:gd name="T6" fmla="*/ 2 w 148"/>
                  <a:gd name="T7" fmla="*/ 69 h 144"/>
                  <a:gd name="T8" fmla="*/ 77 w 148"/>
                  <a:gd name="T9" fmla="*/ 1 h 144"/>
                  <a:gd name="T10" fmla="*/ 78 w 148"/>
                  <a:gd name="T11" fmla="*/ 2 h 144"/>
                  <a:gd name="T12" fmla="*/ 146 w 148"/>
                  <a:gd name="T13" fmla="*/ 76 h 144"/>
                  <a:gd name="T14" fmla="*/ 75 w 148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4">
                    <a:moveTo>
                      <a:pt x="75" y="144"/>
                    </a:moveTo>
                    <a:cubicBezTo>
                      <a:pt x="74" y="144"/>
                      <a:pt x="73" y="144"/>
                      <a:pt x="72" y="144"/>
                    </a:cubicBezTo>
                    <a:cubicBezTo>
                      <a:pt x="70" y="144"/>
                      <a:pt x="70" y="144"/>
                      <a:pt x="70" y="144"/>
                    </a:cubicBezTo>
                    <a:cubicBezTo>
                      <a:pt x="30" y="142"/>
                      <a:pt x="0" y="109"/>
                      <a:pt x="2" y="69"/>
                    </a:cubicBezTo>
                    <a:cubicBezTo>
                      <a:pt x="4" y="30"/>
                      <a:pt x="37" y="0"/>
                      <a:pt x="77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118" y="3"/>
                      <a:pt x="148" y="37"/>
                      <a:pt x="146" y="76"/>
                    </a:cubicBezTo>
                    <a:cubicBezTo>
                      <a:pt x="144" y="114"/>
                      <a:pt x="113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268">
                <a:extLst>
                  <a:ext uri="{FF2B5EF4-FFF2-40B4-BE49-F238E27FC236}">
                    <a16:creationId xmlns:a16="http://schemas.microsoft.com/office/drawing/2014/main" id="{87A22976-DF62-4E6B-B909-D6C87C228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756"/>
                <a:ext cx="42" cy="40"/>
              </a:xfrm>
              <a:custGeom>
                <a:avLst/>
                <a:gdLst>
                  <a:gd name="T0" fmla="*/ 76 w 153"/>
                  <a:gd name="T1" fmla="*/ 144 h 144"/>
                  <a:gd name="T2" fmla="*/ 12 w 153"/>
                  <a:gd name="T3" fmla="*/ 98 h 144"/>
                  <a:gd name="T4" fmla="*/ 54 w 153"/>
                  <a:gd name="T5" fmla="*/ 13 h 144"/>
                  <a:gd name="T6" fmla="*/ 56 w 153"/>
                  <a:gd name="T7" fmla="*/ 12 h 144"/>
                  <a:gd name="T8" fmla="*/ 141 w 153"/>
                  <a:gd name="T9" fmla="*/ 55 h 144"/>
                  <a:gd name="T10" fmla="*/ 99 w 153"/>
                  <a:gd name="T11" fmla="*/ 140 h 144"/>
                  <a:gd name="T12" fmla="*/ 97 w 153"/>
                  <a:gd name="T13" fmla="*/ 141 h 144"/>
                  <a:gd name="T14" fmla="*/ 76 w 15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4">
                    <a:moveTo>
                      <a:pt x="76" y="144"/>
                    </a:moveTo>
                    <a:cubicBezTo>
                      <a:pt x="48" y="144"/>
                      <a:pt x="21" y="126"/>
                      <a:pt x="12" y="98"/>
                    </a:cubicBezTo>
                    <a:cubicBezTo>
                      <a:pt x="0" y="63"/>
                      <a:pt x="19" y="24"/>
                      <a:pt x="54" y="13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91" y="0"/>
                      <a:pt x="129" y="19"/>
                      <a:pt x="141" y="55"/>
                    </a:cubicBezTo>
                    <a:cubicBezTo>
                      <a:pt x="153" y="90"/>
                      <a:pt x="134" y="128"/>
                      <a:pt x="99" y="140"/>
                    </a:cubicBezTo>
                    <a:cubicBezTo>
                      <a:pt x="97" y="141"/>
                      <a:pt x="97" y="141"/>
                      <a:pt x="97" y="141"/>
                    </a:cubicBezTo>
                    <a:cubicBezTo>
                      <a:pt x="90" y="143"/>
                      <a:pt x="8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269">
                <a:extLst>
                  <a:ext uri="{FF2B5EF4-FFF2-40B4-BE49-F238E27FC236}">
                    <a16:creationId xmlns:a16="http://schemas.microsoft.com/office/drawing/2014/main" id="{EF341CCE-5BBC-4C26-8AED-522B96181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2723"/>
                <a:ext cx="61" cy="57"/>
              </a:xfrm>
              <a:custGeom>
                <a:avLst/>
                <a:gdLst>
                  <a:gd name="T0" fmla="*/ 112 w 221"/>
                  <a:gd name="T1" fmla="*/ 206 h 206"/>
                  <a:gd name="T2" fmla="*/ 73 w 221"/>
                  <a:gd name="T3" fmla="*/ 198 h 206"/>
                  <a:gd name="T4" fmla="*/ 71 w 221"/>
                  <a:gd name="T5" fmla="*/ 197 h 206"/>
                  <a:gd name="T6" fmla="*/ 22 w 221"/>
                  <a:gd name="T7" fmla="*/ 70 h 206"/>
                  <a:gd name="T8" fmla="*/ 148 w 221"/>
                  <a:gd name="T9" fmla="*/ 21 h 206"/>
                  <a:gd name="T10" fmla="*/ 150 w 221"/>
                  <a:gd name="T11" fmla="*/ 22 h 206"/>
                  <a:gd name="T12" fmla="*/ 200 w 221"/>
                  <a:gd name="T13" fmla="*/ 149 h 206"/>
                  <a:gd name="T14" fmla="*/ 112 w 221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6">
                    <a:moveTo>
                      <a:pt x="112" y="206"/>
                    </a:moveTo>
                    <a:cubicBezTo>
                      <a:pt x="99" y="206"/>
                      <a:pt x="85" y="204"/>
                      <a:pt x="73" y="198"/>
                    </a:cubicBezTo>
                    <a:cubicBezTo>
                      <a:pt x="71" y="197"/>
                      <a:pt x="71" y="197"/>
                      <a:pt x="71" y="197"/>
                    </a:cubicBezTo>
                    <a:cubicBezTo>
                      <a:pt x="22" y="176"/>
                      <a:pt x="0" y="119"/>
                      <a:pt x="22" y="70"/>
                    </a:cubicBezTo>
                    <a:cubicBezTo>
                      <a:pt x="43" y="22"/>
                      <a:pt x="100" y="0"/>
                      <a:pt x="148" y="21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99" y="43"/>
                      <a:pt x="221" y="100"/>
                      <a:pt x="200" y="149"/>
                    </a:cubicBezTo>
                    <a:cubicBezTo>
                      <a:pt x="184" y="185"/>
                      <a:pt x="148" y="206"/>
                      <a:pt x="112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270">
                <a:extLst>
                  <a:ext uri="{FF2B5EF4-FFF2-40B4-BE49-F238E27FC236}">
                    <a16:creationId xmlns:a16="http://schemas.microsoft.com/office/drawing/2014/main" id="{1FB92488-9076-42A6-A41B-4A1E22935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2708"/>
                <a:ext cx="46" cy="44"/>
              </a:xfrm>
              <a:custGeom>
                <a:avLst/>
                <a:gdLst>
                  <a:gd name="T0" fmla="*/ 83 w 167"/>
                  <a:gd name="T1" fmla="*/ 158 h 158"/>
                  <a:gd name="T2" fmla="*/ 13 w 167"/>
                  <a:gd name="T3" fmla="*/ 107 h 158"/>
                  <a:gd name="T4" fmla="*/ 59 w 167"/>
                  <a:gd name="T5" fmla="*/ 14 h 158"/>
                  <a:gd name="T6" fmla="*/ 61 w 167"/>
                  <a:gd name="T7" fmla="*/ 13 h 158"/>
                  <a:gd name="T8" fmla="*/ 154 w 167"/>
                  <a:gd name="T9" fmla="*/ 60 h 158"/>
                  <a:gd name="T10" fmla="*/ 108 w 167"/>
                  <a:gd name="T11" fmla="*/ 153 h 158"/>
                  <a:gd name="T12" fmla="*/ 106 w 167"/>
                  <a:gd name="T13" fmla="*/ 154 h 158"/>
                  <a:gd name="T14" fmla="*/ 83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3" y="158"/>
                    </a:moveTo>
                    <a:cubicBezTo>
                      <a:pt x="52" y="158"/>
                      <a:pt x="23" y="138"/>
                      <a:pt x="13" y="107"/>
                    </a:cubicBezTo>
                    <a:cubicBezTo>
                      <a:pt x="0" y="69"/>
                      <a:pt x="21" y="27"/>
                      <a:pt x="59" y="14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100" y="0"/>
                      <a:pt x="141" y="21"/>
                      <a:pt x="154" y="60"/>
                    </a:cubicBezTo>
                    <a:cubicBezTo>
                      <a:pt x="167" y="98"/>
                      <a:pt x="146" y="140"/>
                      <a:pt x="108" y="153"/>
                    </a:cubicBezTo>
                    <a:cubicBezTo>
                      <a:pt x="106" y="154"/>
                      <a:pt x="106" y="154"/>
                      <a:pt x="106" y="154"/>
                    </a:cubicBezTo>
                    <a:cubicBezTo>
                      <a:pt x="98" y="156"/>
                      <a:pt x="90" y="158"/>
                      <a:pt x="83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271">
                <a:extLst>
                  <a:ext uri="{FF2B5EF4-FFF2-40B4-BE49-F238E27FC236}">
                    <a16:creationId xmlns:a16="http://schemas.microsoft.com/office/drawing/2014/main" id="{CE597551-7E6F-46A7-B27D-F14998F95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671"/>
                <a:ext cx="48" cy="46"/>
              </a:xfrm>
              <a:custGeom>
                <a:avLst/>
                <a:gdLst>
                  <a:gd name="T0" fmla="*/ 89 w 176"/>
                  <a:gd name="T1" fmla="*/ 164 h 164"/>
                  <a:gd name="T2" fmla="*/ 58 w 176"/>
                  <a:gd name="T3" fmla="*/ 158 h 164"/>
                  <a:gd name="T4" fmla="*/ 56 w 176"/>
                  <a:gd name="T5" fmla="*/ 157 h 164"/>
                  <a:gd name="T6" fmla="*/ 17 w 176"/>
                  <a:gd name="T7" fmla="*/ 56 h 164"/>
                  <a:gd name="T8" fmla="*/ 118 w 176"/>
                  <a:gd name="T9" fmla="*/ 17 h 164"/>
                  <a:gd name="T10" fmla="*/ 120 w 176"/>
                  <a:gd name="T11" fmla="*/ 18 h 164"/>
                  <a:gd name="T12" fmla="*/ 159 w 176"/>
                  <a:gd name="T13" fmla="*/ 119 h 164"/>
                  <a:gd name="T14" fmla="*/ 89 w 176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6" h="164">
                    <a:moveTo>
                      <a:pt x="89" y="164"/>
                    </a:moveTo>
                    <a:cubicBezTo>
                      <a:pt x="78" y="164"/>
                      <a:pt x="68" y="162"/>
                      <a:pt x="58" y="158"/>
                    </a:cubicBezTo>
                    <a:cubicBezTo>
                      <a:pt x="56" y="157"/>
                      <a:pt x="56" y="157"/>
                      <a:pt x="56" y="157"/>
                    </a:cubicBezTo>
                    <a:cubicBezTo>
                      <a:pt x="18" y="140"/>
                      <a:pt x="0" y="95"/>
                      <a:pt x="17" y="56"/>
                    </a:cubicBezTo>
                    <a:cubicBezTo>
                      <a:pt x="34" y="18"/>
                      <a:pt x="79" y="0"/>
                      <a:pt x="118" y="17"/>
                    </a:cubicBezTo>
                    <a:cubicBezTo>
                      <a:pt x="120" y="18"/>
                      <a:pt x="120" y="18"/>
                      <a:pt x="120" y="18"/>
                    </a:cubicBezTo>
                    <a:cubicBezTo>
                      <a:pt x="158" y="35"/>
                      <a:pt x="176" y="80"/>
                      <a:pt x="159" y="119"/>
                    </a:cubicBezTo>
                    <a:cubicBezTo>
                      <a:pt x="146" y="147"/>
                      <a:pt x="118" y="164"/>
                      <a:pt x="89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272">
                <a:extLst>
                  <a:ext uri="{FF2B5EF4-FFF2-40B4-BE49-F238E27FC236}">
                    <a16:creationId xmlns:a16="http://schemas.microsoft.com/office/drawing/2014/main" id="{C811F740-00E5-434B-90B0-6C4097894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653"/>
                <a:ext cx="43" cy="41"/>
              </a:xfrm>
              <a:custGeom>
                <a:avLst/>
                <a:gdLst>
                  <a:gd name="T0" fmla="*/ 77 w 156"/>
                  <a:gd name="T1" fmla="*/ 147 h 147"/>
                  <a:gd name="T2" fmla="*/ 24 w 156"/>
                  <a:gd name="T3" fmla="*/ 122 h 147"/>
                  <a:gd name="T4" fmla="*/ 33 w 156"/>
                  <a:gd name="T5" fmla="*/ 25 h 147"/>
                  <a:gd name="T6" fmla="*/ 34 w 156"/>
                  <a:gd name="T7" fmla="*/ 24 h 147"/>
                  <a:gd name="T8" fmla="*/ 131 w 156"/>
                  <a:gd name="T9" fmla="*/ 33 h 147"/>
                  <a:gd name="T10" fmla="*/ 122 w 156"/>
                  <a:gd name="T11" fmla="*/ 130 h 147"/>
                  <a:gd name="T12" fmla="*/ 121 w 156"/>
                  <a:gd name="T13" fmla="*/ 131 h 147"/>
                  <a:gd name="T14" fmla="*/ 77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7" y="147"/>
                    </a:moveTo>
                    <a:cubicBezTo>
                      <a:pt x="57" y="147"/>
                      <a:pt x="38" y="138"/>
                      <a:pt x="24" y="122"/>
                    </a:cubicBezTo>
                    <a:cubicBezTo>
                      <a:pt x="0" y="93"/>
                      <a:pt x="4" y="49"/>
                      <a:pt x="33" y="25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64" y="0"/>
                      <a:pt x="107" y="4"/>
                      <a:pt x="131" y="33"/>
                    </a:cubicBezTo>
                    <a:cubicBezTo>
                      <a:pt x="156" y="62"/>
                      <a:pt x="152" y="106"/>
                      <a:pt x="122" y="130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08" y="142"/>
                      <a:pt x="93" y="147"/>
                      <a:pt x="77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273">
                <a:extLst>
                  <a:ext uri="{FF2B5EF4-FFF2-40B4-BE49-F238E27FC236}">
                    <a16:creationId xmlns:a16="http://schemas.microsoft.com/office/drawing/2014/main" id="{03D789E3-DC00-4CAA-BBF2-C429CB392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603"/>
                <a:ext cx="53" cy="50"/>
              </a:xfrm>
              <a:custGeom>
                <a:avLst/>
                <a:gdLst>
                  <a:gd name="T0" fmla="*/ 96 w 191"/>
                  <a:gd name="T1" fmla="*/ 182 h 182"/>
                  <a:gd name="T2" fmla="*/ 36 w 191"/>
                  <a:gd name="T3" fmla="*/ 157 h 182"/>
                  <a:gd name="T4" fmla="*/ 34 w 191"/>
                  <a:gd name="T5" fmla="*/ 156 h 182"/>
                  <a:gd name="T6" fmla="*/ 34 w 191"/>
                  <a:gd name="T7" fmla="*/ 34 h 182"/>
                  <a:gd name="T8" fmla="*/ 156 w 191"/>
                  <a:gd name="T9" fmla="*/ 34 h 182"/>
                  <a:gd name="T10" fmla="*/ 157 w 191"/>
                  <a:gd name="T11" fmla="*/ 35 h 182"/>
                  <a:gd name="T12" fmla="*/ 157 w 191"/>
                  <a:gd name="T13" fmla="*/ 157 h 182"/>
                  <a:gd name="T14" fmla="*/ 96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6" y="182"/>
                    </a:moveTo>
                    <a:cubicBezTo>
                      <a:pt x="74" y="182"/>
                      <a:pt x="52" y="174"/>
                      <a:pt x="36" y="157"/>
                    </a:cubicBezTo>
                    <a:cubicBezTo>
                      <a:pt x="34" y="156"/>
                      <a:pt x="34" y="156"/>
                      <a:pt x="34" y="156"/>
                    </a:cubicBezTo>
                    <a:cubicBezTo>
                      <a:pt x="0" y="122"/>
                      <a:pt x="0" y="68"/>
                      <a:pt x="34" y="34"/>
                    </a:cubicBezTo>
                    <a:cubicBezTo>
                      <a:pt x="68" y="0"/>
                      <a:pt x="122" y="0"/>
                      <a:pt x="156" y="34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91" y="69"/>
                      <a:pt x="191" y="123"/>
                      <a:pt x="157" y="157"/>
                    </a:cubicBezTo>
                    <a:cubicBezTo>
                      <a:pt x="140" y="174"/>
                      <a:pt x="118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274">
                <a:extLst>
                  <a:ext uri="{FF2B5EF4-FFF2-40B4-BE49-F238E27FC236}">
                    <a16:creationId xmlns:a16="http://schemas.microsoft.com/office/drawing/2014/main" id="{8A1609A2-0A22-4F5A-8F46-56C98B7AD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564"/>
                <a:ext cx="37" cy="34"/>
              </a:xfrm>
              <a:custGeom>
                <a:avLst/>
                <a:gdLst>
                  <a:gd name="T0" fmla="*/ 66 w 133"/>
                  <a:gd name="T1" fmla="*/ 126 h 126"/>
                  <a:gd name="T2" fmla="*/ 21 w 133"/>
                  <a:gd name="T3" fmla="*/ 105 h 126"/>
                  <a:gd name="T4" fmla="*/ 28 w 133"/>
                  <a:gd name="T5" fmla="*/ 22 h 126"/>
                  <a:gd name="T6" fmla="*/ 29 w 133"/>
                  <a:gd name="T7" fmla="*/ 21 h 126"/>
                  <a:gd name="T8" fmla="*/ 112 w 133"/>
                  <a:gd name="T9" fmla="*/ 29 h 126"/>
                  <a:gd name="T10" fmla="*/ 105 w 133"/>
                  <a:gd name="T11" fmla="*/ 112 h 126"/>
                  <a:gd name="T12" fmla="*/ 104 w 133"/>
                  <a:gd name="T13" fmla="*/ 113 h 126"/>
                  <a:gd name="T14" fmla="*/ 66 w 133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6">
                    <a:moveTo>
                      <a:pt x="66" y="126"/>
                    </a:moveTo>
                    <a:cubicBezTo>
                      <a:pt x="49" y="126"/>
                      <a:pt x="32" y="119"/>
                      <a:pt x="21" y="105"/>
                    </a:cubicBezTo>
                    <a:cubicBezTo>
                      <a:pt x="0" y="80"/>
                      <a:pt x="3" y="43"/>
                      <a:pt x="28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54" y="0"/>
                      <a:pt x="92" y="4"/>
                      <a:pt x="112" y="29"/>
                    </a:cubicBezTo>
                    <a:cubicBezTo>
                      <a:pt x="133" y="54"/>
                      <a:pt x="130" y="91"/>
                      <a:pt x="105" y="112"/>
                    </a:cubicBezTo>
                    <a:cubicBezTo>
                      <a:pt x="104" y="113"/>
                      <a:pt x="104" y="113"/>
                      <a:pt x="104" y="113"/>
                    </a:cubicBezTo>
                    <a:cubicBezTo>
                      <a:pt x="93" y="122"/>
                      <a:pt x="79" y="126"/>
                      <a:pt x="66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275">
                <a:extLst>
                  <a:ext uri="{FF2B5EF4-FFF2-40B4-BE49-F238E27FC236}">
                    <a16:creationId xmlns:a16="http://schemas.microsoft.com/office/drawing/2014/main" id="{0BC066C5-4D0A-432A-BA84-55835B9D8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2498"/>
                <a:ext cx="59" cy="56"/>
              </a:xfrm>
              <a:custGeom>
                <a:avLst/>
                <a:gdLst>
                  <a:gd name="T0" fmla="*/ 107 w 213"/>
                  <a:gd name="T1" fmla="*/ 203 h 203"/>
                  <a:gd name="T2" fmla="*/ 39 w 213"/>
                  <a:gd name="T3" fmla="*/ 175 h 203"/>
                  <a:gd name="T4" fmla="*/ 38 w 213"/>
                  <a:gd name="T5" fmla="*/ 173 h 203"/>
                  <a:gd name="T6" fmla="*/ 38 w 213"/>
                  <a:gd name="T7" fmla="*/ 37 h 203"/>
                  <a:gd name="T8" fmla="*/ 174 w 213"/>
                  <a:gd name="T9" fmla="*/ 37 h 203"/>
                  <a:gd name="T10" fmla="*/ 175 w 213"/>
                  <a:gd name="T11" fmla="*/ 39 h 203"/>
                  <a:gd name="T12" fmla="*/ 175 w 213"/>
                  <a:gd name="T13" fmla="*/ 175 h 203"/>
                  <a:gd name="T14" fmla="*/ 107 w 213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3" h="203">
                    <a:moveTo>
                      <a:pt x="107" y="203"/>
                    </a:moveTo>
                    <a:cubicBezTo>
                      <a:pt x="83" y="203"/>
                      <a:pt x="58" y="194"/>
                      <a:pt x="39" y="175"/>
                    </a:cubicBezTo>
                    <a:cubicBezTo>
                      <a:pt x="38" y="173"/>
                      <a:pt x="38" y="173"/>
                      <a:pt x="38" y="173"/>
                    </a:cubicBezTo>
                    <a:cubicBezTo>
                      <a:pt x="0" y="136"/>
                      <a:pt x="0" y="75"/>
                      <a:pt x="38" y="37"/>
                    </a:cubicBezTo>
                    <a:cubicBezTo>
                      <a:pt x="75" y="0"/>
                      <a:pt x="136" y="0"/>
                      <a:pt x="174" y="37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213" y="77"/>
                      <a:pt x="213" y="138"/>
                      <a:pt x="175" y="175"/>
                    </a:cubicBezTo>
                    <a:cubicBezTo>
                      <a:pt x="157" y="194"/>
                      <a:pt x="132" y="203"/>
                      <a:pt x="107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276">
                <a:extLst>
                  <a:ext uri="{FF2B5EF4-FFF2-40B4-BE49-F238E27FC236}">
                    <a16:creationId xmlns:a16="http://schemas.microsoft.com/office/drawing/2014/main" id="{D57B02BB-6CAE-4DDA-9125-1361D4A9B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462"/>
                <a:ext cx="57" cy="53"/>
              </a:xfrm>
              <a:custGeom>
                <a:avLst/>
                <a:gdLst>
                  <a:gd name="T0" fmla="*/ 102 w 204"/>
                  <a:gd name="T1" fmla="*/ 192 h 192"/>
                  <a:gd name="T2" fmla="*/ 32 w 204"/>
                  <a:gd name="T3" fmla="*/ 160 h 192"/>
                  <a:gd name="T4" fmla="*/ 44 w 204"/>
                  <a:gd name="T5" fmla="*/ 33 h 192"/>
                  <a:gd name="T6" fmla="*/ 46 w 204"/>
                  <a:gd name="T7" fmla="*/ 32 h 192"/>
                  <a:gd name="T8" fmla="*/ 172 w 204"/>
                  <a:gd name="T9" fmla="*/ 43 h 192"/>
                  <a:gd name="T10" fmla="*/ 160 w 204"/>
                  <a:gd name="T11" fmla="*/ 170 h 192"/>
                  <a:gd name="T12" fmla="*/ 159 w 204"/>
                  <a:gd name="T13" fmla="*/ 171 h 192"/>
                  <a:gd name="T14" fmla="*/ 102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2" y="192"/>
                    </a:moveTo>
                    <a:cubicBezTo>
                      <a:pt x="76" y="192"/>
                      <a:pt x="50" y="181"/>
                      <a:pt x="32" y="160"/>
                    </a:cubicBezTo>
                    <a:cubicBezTo>
                      <a:pt x="0" y="121"/>
                      <a:pt x="6" y="65"/>
                      <a:pt x="44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84" y="0"/>
                      <a:pt x="141" y="5"/>
                      <a:pt x="172" y="43"/>
                    </a:cubicBezTo>
                    <a:cubicBezTo>
                      <a:pt x="204" y="82"/>
                      <a:pt x="199" y="138"/>
                      <a:pt x="160" y="170"/>
                    </a:cubicBezTo>
                    <a:cubicBezTo>
                      <a:pt x="159" y="171"/>
                      <a:pt x="159" y="171"/>
                      <a:pt x="159" y="171"/>
                    </a:cubicBezTo>
                    <a:cubicBezTo>
                      <a:pt x="142" y="185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277">
                <a:extLst>
                  <a:ext uri="{FF2B5EF4-FFF2-40B4-BE49-F238E27FC236}">
                    <a16:creationId xmlns:a16="http://schemas.microsoft.com/office/drawing/2014/main" id="{E8314D1D-B16C-49F9-83C4-BD4A40297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2404"/>
                <a:ext cx="42" cy="40"/>
              </a:xfrm>
              <a:custGeom>
                <a:avLst/>
                <a:gdLst>
                  <a:gd name="T0" fmla="*/ 76 w 151"/>
                  <a:gd name="T1" fmla="*/ 144 h 144"/>
                  <a:gd name="T2" fmla="*/ 28 w 151"/>
                  <a:gd name="T3" fmla="*/ 124 h 144"/>
                  <a:gd name="T4" fmla="*/ 27 w 151"/>
                  <a:gd name="T5" fmla="*/ 123 h 144"/>
                  <a:gd name="T6" fmla="*/ 27 w 151"/>
                  <a:gd name="T7" fmla="*/ 26 h 144"/>
                  <a:gd name="T8" fmla="*/ 123 w 151"/>
                  <a:gd name="T9" fmla="*/ 26 h 144"/>
                  <a:gd name="T10" fmla="*/ 124 w 151"/>
                  <a:gd name="T11" fmla="*/ 27 h 144"/>
                  <a:gd name="T12" fmla="*/ 124 w 151"/>
                  <a:gd name="T13" fmla="*/ 124 h 144"/>
                  <a:gd name="T14" fmla="*/ 76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6" y="144"/>
                    </a:moveTo>
                    <a:cubicBezTo>
                      <a:pt x="59" y="144"/>
                      <a:pt x="41" y="137"/>
                      <a:pt x="28" y="124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0" y="96"/>
                      <a:pt x="0" y="53"/>
                      <a:pt x="27" y="26"/>
                    </a:cubicBezTo>
                    <a:cubicBezTo>
                      <a:pt x="53" y="0"/>
                      <a:pt x="96" y="0"/>
                      <a:pt x="123" y="26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11" y="137"/>
                      <a:pt x="9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278">
                <a:extLst>
                  <a:ext uri="{FF2B5EF4-FFF2-40B4-BE49-F238E27FC236}">
                    <a16:creationId xmlns:a16="http://schemas.microsoft.com/office/drawing/2014/main" id="{A3072D29-BD12-4113-BBAC-F4A0EDC93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2353"/>
                <a:ext cx="40" cy="39"/>
              </a:xfrm>
              <a:custGeom>
                <a:avLst/>
                <a:gdLst>
                  <a:gd name="T0" fmla="*/ 73 w 146"/>
                  <a:gd name="T1" fmla="*/ 138 h 138"/>
                  <a:gd name="T2" fmla="*/ 42 w 146"/>
                  <a:gd name="T3" fmla="*/ 130 h 138"/>
                  <a:gd name="T4" fmla="*/ 17 w 146"/>
                  <a:gd name="T5" fmla="*/ 43 h 138"/>
                  <a:gd name="T6" fmla="*/ 18 w 146"/>
                  <a:gd name="T7" fmla="*/ 42 h 138"/>
                  <a:gd name="T8" fmla="*/ 104 w 146"/>
                  <a:gd name="T9" fmla="*/ 17 h 138"/>
                  <a:gd name="T10" fmla="*/ 129 w 146"/>
                  <a:gd name="T11" fmla="*/ 104 h 138"/>
                  <a:gd name="T12" fmla="*/ 128 w 146"/>
                  <a:gd name="T13" fmla="*/ 105 h 138"/>
                  <a:gd name="T14" fmla="*/ 73 w 146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8">
                    <a:moveTo>
                      <a:pt x="73" y="138"/>
                    </a:moveTo>
                    <a:cubicBezTo>
                      <a:pt x="62" y="138"/>
                      <a:pt x="51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4" y="17"/>
                    </a:cubicBezTo>
                    <a:cubicBezTo>
                      <a:pt x="135" y="34"/>
                      <a:pt x="146" y="73"/>
                      <a:pt x="129" y="104"/>
                    </a:cubicBezTo>
                    <a:cubicBezTo>
                      <a:pt x="128" y="105"/>
                      <a:pt x="128" y="105"/>
                      <a:pt x="128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279">
                <a:extLst>
                  <a:ext uri="{FF2B5EF4-FFF2-40B4-BE49-F238E27FC236}">
                    <a16:creationId xmlns:a16="http://schemas.microsoft.com/office/drawing/2014/main" id="{19B281AA-EDD7-4F0E-AAB0-06CD13C7B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28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3 w 126"/>
                  <a:gd name="T3" fmla="*/ 86 h 119"/>
                  <a:gd name="T4" fmla="*/ 12 w 126"/>
                  <a:gd name="T5" fmla="*/ 85 h 119"/>
                  <a:gd name="T6" fmla="*/ 40 w 126"/>
                  <a:gd name="T7" fmla="*/ 12 h 119"/>
                  <a:gd name="T8" fmla="*/ 113 w 126"/>
                  <a:gd name="T9" fmla="*/ 41 h 119"/>
                  <a:gd name="T10" fmla="*/ 114 w 126"/>
                  <a:gd name="T11" fmla="*/ 42 h 119"/>
                  <a:gd name="T12" fmla="*/ 85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2" y="119"/>
                      <a:pt x="22" y="107"/>
                      <a:pt x="13" y="86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57"/>
                      <a:pt x="12" y="25"/>
                      <a:pt x="40" y="12"/>
                    </a:cubicBezTo>
                    <a:cubicBezTo>
                      <a:pt x="68" y="0"/>
                      <a:pt x="101" y="13"/>
                      <a:pt x="113" y="41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26" y="70"/>
                      <a:pt x="113" y="102"/>
                      <a:pt x="85" y="115"/>
                    </a:cubicBezTo>
                    <a:cubicBezTo>
                      <a:pt x="78" y="118"/>
                      <a:pt x="7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280">
                <a:extLst>
                  <a:ext uri="{FF2B5EF4-FFF2-40B4-BE49-F238E27FC236}">
                    <a16:creationId xmlns:a16="http://schemas.microsoft.com/office/drawing/2014/main" id="{8F9CBB66-8C08-439A-BB08-4321921A9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224"/>
                <a:ext cx="48" cy="45"/>
              </a:xfrm>
              <a:custGeom>
                <a:avLst/>
                <a:gdLst>
                  <a:gd name="T0" fmla="*/ 87 w 174"/>
                  <a:gd name="T1" fmla="*/ 164 h 164"/>
                  <a:gd name="T2" fmla="*/ 50 w 174"/>
                  <a:gd name="T3" fmla="*/ 154 h 164"/>
                  <a:gd name="T4" fmla="*/ 21 w 174"/>
                  <a:gd name="T5" fmla="*/ 51 h 164"/>
                  <a:gd name="T6" fmla="*/ 21 w 174"/>
                  <a:gd name="T7" fmla="*/ 50 h 164"/>
                  <a:gd name="T8" fmla="*/ 124 w 174"/>
                  <a:gd name="T9" fmla="*/ 21 h 164"/>
                  <a:gd name="T10" fmla="*/ 154 w 174"/>
                  <a:gd name="T11" fmla="*/ 124 h 164"/>
                  <a:gd name="T12" fmla="*/ 153 w 174"/>
                  <a:gd name="T13" fmla="*/ 125 h 164"/>
                  <a:gd name="T14" fmla="*/ 87 w 174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4">
                    <a:moveTo>
                      <a:pt x="87" y="164"/>
                    </a:moveTo>
                    <a:cubicBezTo>
                      <a:pt x="74" y="164"/>
                      <a:pt x="62" y="161"/>
                      <a:pt x="50" y="154"/>
                    </a:cubicBezTo>
                    <a:cubicBezTo>
                      <a:pt x="13" y="134"/>
                      <a:pt x="0" y="88"/>
                      <a:pt x="21" y="51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42" y="13"/>
                      <a:pt x="88" y="0"/>
                      <a:pt x="124" y="21"/>
                    </a:cubicBezTo>
                    <a:cubicBezTo>
                      <a:pt x="161" y="41"/>
                      <a:pt x="174" y="87"/>
                      <a:pt x="154" y="124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39" y="150"/>
                      <a:pt x="113" y="164"/>
                      <a:pt x="87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281">
                <a:extLst>
                  <a:ext uri="{FF2B5EF4-FFF2-40B4-BE49-F238E27FC236}">
                    <a16:creationId xmlns:a16="http://schemas.microsoft.com/office/drawing/2014/main" id="{429B08E5-0D08-438C-B418-E998D3921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141"/>
                <a:ext cx="61" cy="57"/>
              </a:xfrm>
              <a:custGeom>
                <a:avLst/>
                <a:gdLst>
                  <a:gd name="T0" fmla="*/ 111 w 220"/>
                  <a:gd name="T1" fmla="*/ 208 h 208"/>
                  <a:gd name="T2" fmla="*/ 22 w 220"/>
                  <a:gd name="T3" fmla="*/ 151 h 208"/>
                  <a:gd name="T4" fmla="*/ 21 w 220"/>
                  <a:gd name="T5" fmla="*/ 149 h 208"/>
                  <a:gd name="T6" fmla="*/ 71 w 220"/>
                  <a:gd name="T7" fmla="*/ 21 h 208"/>
                  <a:gd name="T8" fmla="*/ 198 w 220"/>
                  <a:gd name="T9" fmla="*/ 71 h 208"/>
                  <a:gd name="T10" fmla="*/ 199 w 220"/>
                  <a:gd name="T11" fmla="*/ 73 h 208"/>
                  <a:gd name="T12" fmla="*/ 149 w 220"/>
                  <a:gd name="T13" fmla="*/ 200 h 208"/>
                  <a:gd name="T14" fmla="*/ 111 w 220"/>
                  <a:gd name="T15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8">
                    <a:moveTo>
                      <a:pt x="111" y="208"/>
                    </a:moveTo>
                    <a:cubicBezTo>
                      <a:pt x="73" y="208"/>
                      <a:pt x="38" y="187"/>
                      <a:pt x="22" y="151"/>
                    </a:cubicBezTo>
                    <a:cubicBezTo>
                      <a:pt x="21" y="149"/>
                      <a:pt x="21" y="149"/>
                      <a:pt x="21" y="149"/>
                    </a:cubicBezTo>
                    <a:cubicBezTo>
                      <a:pt x="0" y="100"/>
                      <a:pt x="22" y="43"/>
                      <a:pt x="71" y="21"/>
                    </a:cubicBezTo>
                    <a:cubicBezTo>
                      <a:pt x="119" y="0"/>
                      <a:pt x="176" y="22"/>
                      <a:pt x="198" y="71"/>
                    </a:cubicBezTo>
                    <a:cubicBezTo>
                      <a:pt x="199" y="73"/>
                      <a:pt x="199" y="73"/>
                      <a:pt x="199" y="73"/>
                    </a:cubicBezTo>
                    <a:cubicBezTo>
                      <a:pt x="220" y="122"/>
                      <a:pt x="198" y="179"/>
                      <a:pt x="149" y="200"/>
                    </a:cubicBezTo>
                    <a:cubicBezTo>
                      <a:pt x="137" y="206"/>
                      <a:pt x="124" y="208"/>
                      <a:pt x="111" y="2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282">
                <a:extLst>
                  <a:ext uri="{FF2B5EF4-FFF2-40B4-BE49-F238E27FC236}">
                    <a16:creationId xmlns:a16="http://schemas.microsoft.com/office/drawing/2014/main" id="{65A92E07-03D9-443A-8EDA-C24E8A159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094"/>
                <a:ext cx="49" cy="48"/>
              </a:xfrm>
              <a:custGeom>
                <a:avLst/>
                <a:gdLst>
                  <a:gd name="T0" fmla="*/ 89 w 179"/>
                  <a:gd name="T1" fmla="*/ 176 h 176"/>
                  <a:gd name="T2" fmla="*/ 78 w 179"/>
                  <a:gd name="T3" fmla="*/ 175 h 176"/>
                  <a:gd name="T4" fmla="*/ 6 w 179"/>
                  <a:gd name="T5" fmla="*/ 80 h 176"/>
                  <a:gd name="T6" fmla="*/ 6 w 179"/>
                  <a:gd name="T7" fmla="*/ 78 h 176"/>
                  <a:gd name="T8" fmla="*/ 101 w 179"/>
                  <a:gd name="T9" fmla="*/ 7 h 176"/>
                  <a:gd name="T10" fmla="*/ 173 w 179"/>
                  <a:gd name="T11" fmla="*/ 101 h 176"/>
                  <a:gd name="T12" fmla="*/ 172 w 179"/>
                  <a:gd name="T13" fmla="*/ 103 h 176"/>
                  <a:gd name="T14" fmla="*/ 89 w 179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6">
                    <a:moveTo>
                      <a:pt x="89" y="176"/>
                    </a:moveTo>
                    <a:cubicBezTo>
                      <a:pt x="86" y="176"/>
                      <a:pt x="82" y="175"/>
                      <a:pt x="78" y="175"/>
                    </a:cubicBezTo>
                    <a:cubicBezTo>
                      <a:pt x="32" y="168"/>
                      <a:pt x="0" y="126"/>
                      <a:pt x="6" y="80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13" y="32"/>
                      <a:pt x="55" y="0"/>
                      <a:pt x="101" y="7"/>
                    </a:cubicBezTo>
                    <a:cubicBezTo>
                      <a:pt x="147" y="13"/>
                      <a:pt x="179" y="55"/>
                      <a:pt x="173" y="101"/>
                    </a:cubicBezTo>
                    <a:cubicBezTo>
                      <a:pt x="172" y="103"/>
                      <a:pt x="172" y="103"/>
                      <a:pt x="172" y="103"/>
                    </a:cubicBezTo>
                    <a:cubicBezTo>
                      <a:pt x="166" y="145"/>
                      <a:pt x="131" y="176"/>
                      <a:pt x="89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283">
                <a:extLst>
                  <a:ext uri="{FF2B5EF4-FFF2-40B4-BE49-F238E27FC236}">
                    <a16:creationId xmlns:a16="http://schemas.microsoft.com/office/drawing/2014/main" id="{E435D74E-AFA4-45B8-9052-AE183BEBC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013"/>
                <a:ext cx="50" cy="50"/>
              </a:xfrm>
              <a:custGeom>
                <a:avLst/>
                <a:gdLst>
                  <a:gd name="T0" fmla="*/ 90 w 181"/>
                  <a:gd name="T1" fmla="*/ 180 h 180"/>
                  <a:gd name="T2" fmla="*/ 3 w 181"/>
                  <a:gd name="T3" fmla="*/ 96 h 180"/>
                  <a:gd name="T4" fmla="*/ 3 w 181"/>
                  <a:gd name="T5" fmla="*/ 94 h 180"/>
                  <a:gd name="T6" fmla="*/ 86 w 181"/>
                  <a:gd name="T7" fmla="*/ 2 h 180"/>
                  <a:gd name="T8" fmla="*/ 178 w 181"/>
                  <a:gd name="T9" fmla="*/ 86 h 180"/>
                  <a:gd name="T10" fmla="*/ 178 w 181"/>
                  <a:gd name="T11" fmla="*/ 88 h 180"/>
                  <a:gd name="T12" fmla="*/ 95 w 181"/>
                  <a:gd name="T13" fmla="*/ 180 h 180"/>
                  <a:gd name="T14" fmla="*/ 90 w 181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80">
                    <a:moveTo>
                      <a:pt x="90" y="180"/>
                    </a:moveTo>
                    <a:cubicBezTo>
                      <a:pt x="44" y="180"/>
                      <a:pt x="5" y="143"/>
                      <a:pt x="3" y="96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0" y="46"/>
                      <a:pt x="38" y="4"/>
                      <a:pt x="86" y="2"/>
                    </a:cubicBezTo>
                    <a:cubicBezTo>
                      <a:pt x="135" y="0"/>
                      <a:pt x="176" y="37"/>
                      <a:pt x="178" y="86"/>
                    </a:cubicBezTo>
                    <a:cubicBezTo>
                      <a:pt x="178" y="88"/>
                      <a:pt x="178" y="88"/>
                      <a:pt x="178" y="88"/>
                    </a:cubicBezTo>
                    <a:cubicBezTo>
                      <a:pt x="181" y="136"/>
                      <a:pt x="143" y="177"/>
                      <a:pt x="95" y="180"/>
                    </a:cubicBezTo>
                    <a:cubicBezTo>
                      <a:pt x="93" y="180"/>
                      <a:pt x="92" y="180"/>
                      <a:pt x="90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284">
                <a:extLst>
                  <a:ext uri="{FF2B5EF4-FFF2-40B4-BE49-F238E27FC236}">
                    <a16:creationId xmlns:a16="http://schemas.microsoft.com/office/drawing/2014/main" id="{C0AB447B-904F-479A-9A20-B66491311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955"/>
                <a:ext cx="41" cy="40"/>
              </a:xfrm>
              <a:custGeom>
                <a:avLst/>
                <a:gdLst>
                  <a:gd name="T0" fmla="*/ 76 w 151"/>
                  <a:gd name="T1" fmla="*/ 147 h 147"/>
                  <a:gd name="T2" fmla="*/ 66 w 151"/>
                  <a:gd name="T3" fmla="*/ 146 h 147"/>
                  <a:gd name="T4" fmla="*/ 6 w 151"/>
                  <a:gd name="T5" fmla="*/ 67 h 147"/>
                  <a:gd name="T6" fmla="*/ 6 w 151"/>
                  <a:gd name="T7" fmla="*/ 65 h 147"/>
                  <a:gd name="T8" fmla="*/ 85 w 151"/>
                  <a:gd name="T9" fmla="*/ 5 h 147"/>
                  <a:gd name="T10" fmla="*/ 146 w 151"/>
                  <a:gd name="T11" fmla="*/ 85 h 147"/>
                  <a:gd name="T12" fmla="*/ 145 w 151"/>
                  <a:gd name="T13" fmla="*/ 86 h 147"/>
                  <a:gd name="T14" fmla="*/ 76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6" y="147"/>
                    </a:moveTo>
                    <a:cubicBezTo>
                      <a:pt x="72" y="147"/>
                      <a:pt x="69" y="147"/>
                      <a:pt x="66" y="146"/>
                    </a:cubicBezTo>
                    <a:cubicBezTo>
                      <a:pt x="27" y="141"/>
                      <a:pt x="0" y="105"/>
                      <a:pt x="6" y="67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11" y="27"/>
                      <a:pt x="47" y="0"/>
                      <a:pt x="85" y="5"/>
                    </a:cubicBezTo>
                    <a:cubicBezTo>
                      <a:pt x="124" y="10"/>
                      <a:pt x="151" y="46"/>
                      <a:pt x="146" y="85"/>
                    </a:cubicBezTo>
                    <a:cubicBezTo>
                      <a:pt x="145" y="86"/>
                      <a:pt x="145" y="86"/>
                      <a:pt x="145" y="86"/>
                    </a:cubicBezTo>
                    <a:cubicBezTo>
                      <a:pt x="140" y="121"/>
                      <a:pt x="11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285">
                <a:extLst>
                  <a:ext uri="{FF2B5EF4-FFF2-40B4-BE49-F238E27FC236}">
                    <a16:creationId xmlns:a16="http://schemas.microsoft.com/office/drawing/2014/main" id="{0C4A5D5F-F22A-4016-83C2-A8A976A81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1873"/>
                <a:ext cx="41" cy="41"/>
              </a:xfrm>
              <a:custGeom>
                <a:avLst/>
                <a:gdLst>
                  <a:gd name="T0" fmla="*/ 73 w 147"/>
                  <a:gd name="T1" fmla="*/ 147 h 147"/>
                  <a:gd name="T2" fmla="*/ 2 w 147"/>
                  <a:gd name="T3" fmla="*/ 79 h 147"/>
                  <a:gd name="T4" fmla="*/ 2 w 147"/>
                  <a:gd name="T5" fmla="*/ 77 h 147"/>
                  <a:gd name="T6" fmla="*/ 70 w 147"/>
                  <a:gd name="T7" fmla="*/ 2 h 147"/>
                  <a:gd name="T8" fmla="*/ 145 w 147"/>
                  <a:gd name="T9" fmla="*/ 70 h 147"/>
                  <a:gd name="T10" fmla="*/ 145 w 147"/>
                  <a:gd name="T11" fmla="*/ 72 h 147"/>
                  <a:gd name="T12" fmla="*/ 77 w 147"/>
                  <a:gd name="T13" fmla="*/ 147 h 147"/>
                  <a:gd name="T14" fmla="*/ 73 w 14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7">
                    <a:moveTo>
                      <a:pt x="73" y="147"/>
                    </a:moveTo>
                    <a:cubicBezTo>
                      <a:pt x="35" y="147"/>
                      <a:pt x="4" y="117"/>
                      <a:pt x="2" y="79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0" y="37"/>
                      <a:pt x="30" y="4"/>
                      <a:pt x="70" y="2"/>
                    </a:cubicBezTo>
                    <a:cubicBezTo>
                      <a:pt x="109" y="0"/>
                      <a:pt x="143" y="30"/>
                      <a:pt x="145" y="70"/>
                    </a:cubicBezTo>
                    <a:cubicBezTo>
                      <a:pt x="145" y="72"/>
                      <a:pt x="145" y="72"/>
                      <a:pt x="145" y="72"/>
                    </a:cubicBezTo>
                    <a:cubicBezTo>
                      <a:pt x="147" y="111"/>
                      <a:pt x="116" y="145"/>
                      <a:pt x="77" y="147"/>
                    </a:cubicBezTo>
                    <a:cubicBezTo>
                      <a:pt x="76" y="147"/>
                      <a:pt x="75" y="147"/>
                      <a:pt x="73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286">
                <a:extLst>
                  <a:ext uri="{FF2B5EF4-FFF2-40B4-BE49-F238E27FC236}">
                    <a16:creationId xmlns:a16="http://schemas.microsoft.com/office/drawing/2014/main" id="{37B19986-7065-4AEB-88E6-91FBE2672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816"/>
                <a:ext cx="32" cy="32"/>
              </a:xfrm>
              <a:custGeom>
                <a:avLst/>
                <a:gdLst>
                  <a:gd name="T0" fmla="*/ 58 w 116"/>
                  <a:gd name="T1" fmla="*/ 113 h 113"/>
                  <a:gd name="T2" fmla="*/ 50 w 116"/>
                  <a:gd name="T3" fmla="*/ 113 h 113"/>
                  <a:gd name="T4" fmla="*/ 4 w 116"/>
                  <a:gd name="T5" fmla="*/ 52 h 113"/>
                  <a:gd name="T6" fmla="*/ 4 w 116"/>
                  <a:gd name="T7" fmla="*/ 50 h 113"/>
                  <a:gd name="T8" fmla="*/ 65 w 116"/>
                  <a:gd name="T9" fmla="*/ 4 h 113"/>
                  <a:gd name="T10" fmla="*/ 112 w 116"/>
                  <a:gd name="T11" fmla="*/ 65 h 113"/>
                  <a:gd name="T12" fmla="*/ 111 w 116"/>
                  <a:gd name="T13" fmla="*/ 67 h 113"/>
                  <a:gd name="T14" fmla="*/ 58 w 116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3">
                    <a:moveTo>
                      <a:pt x="58" y="113"/>
                    </a:moveTo>
                    <a:cubicBezTo>
                      <a:pt x="55" y="113"/>
                      <a:pt x="53" y="113"/>
                      <a:pt x="50" y="113"/>
                    </a:cubicBezTo>
                    <a:cubicBezTo>
                      <a:pt x="21" y="109"/>
                      <a:pt x="0" y="81"/>
                      <a:pt x="4" y="52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8" y="21"/>
                      <a:pt x="36" y="0"/>
                      <a:pt x="65" y="4"/>
                    </a:cubicBezTo>
                    <a:cubicBezTo>
                      <a:pt x="95" y="8"/>
                      <a:pt x="116" y="36"/>
                      <a:pt x="112" y="65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108" y="94"/>
                      <a:pt x="84" y="113"/>
                      <a:pt x="58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287">
                <a:extLst>
                  <a:ext uri="{FF2B5EF4-FFF2-40B4-BE49-F238E27FC236}">
                    <a16:creationId xmlns:a16="http://schemas.microsoft.com/office/drawing/2014/main" id="{A0DBB931-E703-4740-BA9E-C33B19E45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721"/>
                <a:ext cx="56" cy="56"/>
              </a:xfrm>
              <a:custGeom>
                <a:avLst/>
                <a:gdLst>
                  <a:gd name="T0" fmla="*/ 100 w 201"/>
                  <a:gd name="T1" fmla="*/ 201 h 201"/>
                  <a:gd name="T2" fmla="*/ 2 w 201"/>
                  <a:gd name="T3" fmla="*/ 108 h 201"/>
                  <a:gd name="T4" fmla="*/ 2 w 201"/>
                  <a:gd name="T5" fmla="*/ 105 h 201"/>
                  <a:gd name="T6" fmla="*/ 96 w 201"/>
                  <a:gd name="T7" fmla="*/ 2 h 201"/>
                  <a:gd name="T8" fmla="*/ 199 w 201"/>
                  <a:gd name="T9" fmla="*/ 96 h 201"/>
                  <a:gd name="T10" fmla="*/ 199 w 201"/>
                  <a:gd name="T11" fmla="*/ 98 h 201"/>
                  <a:gd name="T12" fmla="*/ 105 w 201"/>
                  <a:gd name="T13" fmla="*/ 201 h 201"/>
                  <a:gd name="T14" fmla="*/ 100 w 201"/>
                  <a:gd name="T15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201">
                    <a:moveTo>
                      <a:pt x="100" y="201"/>
                    </a:moveTo>
                    <a:cubicBezTo>
                      <a:pt x="48" y="201"/>
                      <a:pt x="5" y="160"/>
                      <a:pt x="2" y="108"/>
                    </a:cubicBezTo>
                    <a:cubicBezTo>
                      <a:pt x="2" y="105"/>
                      <a:pt x="2" y="105"/>
                      <a:pt x="2" y="105"/>
                    </a:cubicBezTo>
                    <a:cubicBezTo>
                      <a:pt x="0" y="51"/>
                      <a:pt x="41" y="5"/>
                      <a:pt x="96" y="2"/>
                    </a:cubicBezTo>
                    <a:cubicBezTo>
                      <a:pt x="150" y="0"/>
                      <a:pt x="196" y="42"/>
                      <a:pt x="199" y="96"/>
                    </a:cubicBezTo>
                    <a:cubicBezTo>
                      <a:pt x="199" y="98"/>
                      <a:pt x="199" y="98"/>
                      <a:pt x="199" y="98"/>
                    </a:cubicBezTo>
                    <a:cubicBezTo>
                      <a:pt x="201" y="152"/>
                      <a:pt x="159" y="199"/>
                      <a:pt x="105" y="201"/>
                    </a:cubicBezTo>
                    <a:cubicBezTo>
                      <a:pt x="104" y="201"/>
                      <a:pt x="102" y="201"/>
                      <a:pt x="100" y="2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288">
                <a:extLst>
                  <a:ext uri="{FF2B5EF4-FFF2-40B4-BE49-F238E27FC236}">
                    <a16:creationId xmlns:a16="http://schemas.microsoft.com/office/drawing/2014/main" id="{B4B8CD6F-8C36-4D42-B96A-409204A72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662"/>
                <a:ext cx="58" cy="56"/>
              </a:xfrm>
              <a:custGeom>
                <a:avLst/>
                <a:gdLst>
                  <a:gd name="T0" fmla="*/ 105 w 211"/>
                  <a:gd name="T1" fmla="*/ 203 h 203"/>
                  <a:gd name="T2" fmla="*/ 12 w 211"/>
                  <a:gd name="T3" fmla="*/ 129 h 203"/>
                  <a:gd name="T4" fmla="*/ 12 w 211"/>
                  <a:gd name="T5" fmla="*/ 127 h 203"/>
                  <a:gd name="T6" fmla="*/ 83 w 211"/>
                  <a:gd name="T7" fmla="*/ 12 h 203"/>
                  <a:gd name="T8" fmla="*/ 198 w 211"/>
                  <a:gd name="T9" fmla="*/ 83 h 203"/>
                  <a:gd name="T10" fmla="*/ 199 w 211"/>
                  <a:gd name="T11" fmla="*/ 85 h 203"/>
                  <a:gd name="T12" fmla="*/ 127 w 211"/>
                  <a:gd name="T13" fmla="*/ 200 h 203"/>
                  <a:gd name="T14" fmla="*/ 105 w 211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203">
                    <a:moveTo>
                      <a:pt x="105" y="203"/>
                    </a:moveTo>
                    <a:cubicBezTo>
                      <a:pt x="62" y="203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5" y="0"/>
                      <a:pt x="186" y="32"/>
                      <a:pt x="198" y="83"/>
                    </a:cubicBezTo>
                    <a:cubicBezTo>
                      <a:pt x="199" y="85"/>
                      <a:pt x="199" y="85"/>
                      <a:pt x="199" y="85"/>
                    </a:cubicBezTo>
                    <a:cubicBezTo>
                      <a:pt x="211" y="137"/>
                      <a:pt x="179" y="188"/>
                      <a:pt x="127" y="200"/>
                    </a:cubicBezTo>
                    <a:cubicBezTo>
                      <a:pt x="120" y="202"/>
                      <a:pt x="113" y="203"/>
                      <a:pt x="105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289">
                <a:extLst>
                  <a:ext uri="{FF2B5EF4-FFF2-40B4-BE49-F238E27FC236}">
                    <a16:creationId xmlns:a16="http://schemas.microsoft.com/office/drawing/2014/main" id="{6F46CDB6-2044-4EDC-AEB5-DC1E0948C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581"/>
                <a:ext cx="58" cy="54"/>
              </a:xfrm>
              <a:custGeom>
                <a:avLst/>
                <a:gdLst>
                  <a:gd name="T0" fmla="*/ 104 w 208"/>
                  <a:gd name="T1" fmla="*/ 198 h 198"/>
                  <a:gd name="T2" fmla="*/ 75 w 208"/>
                  <a:gd name="T3" fmla="*/ 193 h 198"/>
                  <a:gd name="T4" fmla="*/ 17 w 208"/>
                  <a:gd name="T5" fmla="*/ 76 h 198"/>
                  <a:gd name="T6" fmla="*/ 17 w 208"/>
                  <a:gd name="T7" fmla="*/ 74 h 198"/>
                  <a:gd name="T8" fmla="*/ 134 w 208"/>
                  <a:gd name="T9" fmla="*/ 16 h 198"/>
                  <a:gd name="T10" fmla="*/ 192 w 208"/>
                  <a:gd name="T11" fmla="*/ 133 h 198"/>
                  <a:gd name="T12" fmla="*/ 191 w 208"/>
                  <a:gd name="T13" fmla="*/ 135 h 198"/>
                  <a:gd name="T14" fmla="*/ 104 w 208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8">
                    <a:moveTo>
                      <a:pt x="104" y="198"/>
                    </a:moveTo>
                    <a:cubicBezTo>
                      <a:pt x="94" y="198"/>
                      <a:pt x="84" y="197"/>
                      <a:pt x="75" y="193"/>
                    </a:cubicBezTo>
                    <a:cubicBezTo>
                      <a:pt x="26" y="177"/>
                      <a:pt x="0" y="125"/>
                      <a:pt x="17" y="76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34" y="26"/>
                      <a:pt x="86" y="0"/>
                      <a:pt x="134" y="16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91" y="135"/>
                      <a:pt x="191" y="135"/>
                      <a:pt x="191" y="135"/>
                    </a:cubicBezTo>
                    <a:cubicBezTo>
                      <a:pt x="179" y="174"/>
                      <a:pt x="143" y="198"/>
                      <a:pt x="104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290">
                <a:extLst>
                  <a:ext uri="{FF2B5EF4-FFF2-40B4-BE49-F238E27FC236}">
                    <a16:creationId xmlns:a16="http://schemas.microsoft.com/office/drawing/2014/main" id="{AB45BEDA-3AF9-44F7-BFFE-EC8469CE9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521"/>
                <a:ext cx="58" cy="56"/>
              </a:xfrm>
              <a:custGeom>
                <a:avLst/>
                <a:gdLst>
                  <a:gd name="T0" fmla="*/ 105 w 210"/>
                  <a:gd name="T1" fmla="*/ 202 h 202"/>
                  <a:gd name="T2" fmla="*/ 12 w 210"/>
                  <a:gd name="T3" fmla="*/ 129 h 202"/>
                  <a:gd name="T4" fmla="*/ 12 w 210"/>
                  <a:gd name="T5" fmla="*/ 127 h 202"/>
                  <a:gd name="T6" fmla="*/ 83 w 210"/>
                  <a:gd name="T7" fmla="*/ 12 h 202"/>
                  <a:gd name="T8" fmla="*/ 197 w 210"/>
                  <a:gd name="T9" fmla="*/ 83 h 202"/>
                  <a:gd name="T10" fmla="*/ 198 w 210"/>
                  <a:gd name="T11" fmla="*/ 85 h 202"/>
                  <a:gd name="T12" fmla="*/ 127 w 210"/>
                  <a:gd name="T13" fmla="*/ 200 h 202"/>
                  <a:gd name="T14" fmla="*/ 105 w 210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202">
                    <a:moveTo>
                      <a:pt x="105" y="202"/>
                    </a:moveTo>
                    <a:cubicBezTo>
                      <a:pt x="62" y="202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4" y="0"/>
                      <a:pt x="185" y="32"/>
                      <a:pt x="197" y="83"/>
                    </a:cubicBezTo>
                    <a:cubicBezTo>
                      <a:pt x="198" y="85"/>
                      <a:pt x="198" y="85"/>
                      <a:pt x="198" y="85"/>
                    </a:cubicBezTo>
                    <a:cubicBezTo>
                      <a:pt x="210" y="136"/>
                      <a:pt x="178" y="188"/>
                      <a:pt x="127" y="200"/>
                    </a:cubicBezTo>
                    <a:cubicBezTo>
                      <a:pt x="120" y="201"/>
                      <a:pt x="112" y="202"/>
                      <a:pt x="105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291">
                <a:extLst>
                  <a:ext uri="{FF2B5EF4-FFF2-40B4-BE49-F238E27FC236}">
                    <a16:creationId xmlns:a16="http://schemas.microsoft.com/office/drawing/2014/main" id="{87371A43-891D-43D3-A66D-3285A22BD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1448"/>
                <a:ext cx="50" cy="47"/>
              </a:xfrm>
              <a:custGeom>
                <a:avLst/>
                <a:gdLst>
                  <a:gd name="T0" fmla="*/ 90 w 181"/>
                  <a:gd name="T1" fmla="*/ 172 h 172"/>
                  <a:gd name="T2" fmla="*/ 65 w 181"/>
                  <a:gd name="T3" fmla="*/ 168 h 172"/>
                  <a:gd name="T4" fmla="*/ 14 w 181"/>
                  <a:gd name="T5" fmla="*/ 66 h 172"/>
                  <a:gd name="T6" fmla="*/ 15 w 181"/>
                  <a:gd name="T7" fmla="*/ 65 h 172"/>
                  <a:gd name="T8" fmla="*/ 116 w 181"/>
                  <a:gd name="T9" fmla="*/ 14 h 172"/>
                  <a:gd name="T10" fmla="*/ 167 w 181"/>
                  <a:gd name="T11" fmla="*/ 115 h 172"/>
                  <a:gd name="T12" fmla="*/ 166 w 181"/>
                  <a:gd name="T13" fmla="*/ 117 h 172"/>
                  <a:gd name="T14" fmla="*/ 90 w 181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2">
                    <a:moveTo>
                      <a:pt x="90" y="172"/>
                    </a:moveTo>
                    <a:cubicBezTo>
                      <a:pt x="82" y="172"/>
                      <a:pt x="73" y="170"/>
                      <a:pt x="65" y="168"/>
                    </a:cubicBezTo>
                    <a:cubicBezTo>
                      <a:pt x="23" y="154"/>
                      <a:pt x="0" y="108"/>
                      <a:pt x="14" y="66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29" y="23"/>
                      <a:pt x="74" y="0"/>
                      <a:pt x="116" y="14"/>
                    </a:cubicBezTo>
                    <a:cubicBezTo>
                      <a:pt x="158" y="28"/>
                      <a:pt x="181" y="73"/>
                      <a:pt x="167" y="115"/>
                    </a:cubicBezTo>
                    <a:cubicBezTo>
                      <a:pt x="166" y="117"/>
                      <a:pt x="166" y="117"/>
                      <a:pt x="166" y="117"/>
                    </a:cubicBezTo>
                    <a:cubicBezTo>
                      <a:pt x="155" y="150"/>
                      <a:pt x="124" y="172"/>
                      <a:pt x="90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292">
                <a:extLst>
                  <a:ext uri="{FF2B5EF4-FFF2-40B4-BE49-F238E27FC236}">
                    <a16:creationId xmlns:a16="http://schemas.microsoft.com/office/drawing/2014/main" id="{697BDDA1-B57B-46FB-A3C6-572D44F2C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393"/>
                <a:ext cx="39" cy="37"/>
              </a:xfrm>
              <a:custGeom>
                <a:avLst/>
                <a:gdLst>
                  <a:gd name="T0" fmla="*/ 71 w 142"/>
                  <a:gd name="T1" fmla="*/ 133 h 133"/>
                  <a:gd name="T2" fmla="*/ 20 w 142"/>
                  <a:gd name="T3" fmla="*/ 106 h 133"/>
                  <a:gd name="T4" fmla="*/ 19 w 142"/>
                  <a:gd name="T5" fmla="*/ 105 h 133"/>
                  <a:gd name="T6" fmla="*/ 36 w 142"/>
                  <a:gd name="T7" fmla="*/ 19 h 133"/>
                  <a:gd name="T8" fmla="*/ 122 w 142"/>
                  <a:gd name="T9" fmla="*/ 35 h 133"/>
                  <a:gd name="T10" fmla="*/ 123 w 142"/>
                  <a:gd name="T11" fmla="*/ 36 h 133"/>
                  <a:gd name="T12" fmla="*/ 106 w 142"/>
                  <a:gd name="T13" fmla="*/ 122 h 133"/>
                  <a:gd name="T14" fmla="*/ 71 w 142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3">
                    <a:moveTo>
                      <a:pt x="71" y="133"/>
                    </a:moveTo>
                    <a:cubicBezTo>
                      <a:pt x="52" y="133"/>
                      <a:pt x="32" y="124"/>
                      <a:pt x="20" y="106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0" y="77"/>
                      <a:pt x="7" y="38"/>
                      <a:pt x="36" y="19"/>
                    </a:cubicBezTo>
                    <a:cubicBezTo>
                      <a:pt x="64" y="0"/>
                      <a:pt x="102" y="7"/>
                      <a:pt x="122" y="35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42" y="65"/>
                      <a:pt x="135" y="103"/>
                      <a:pt x="106" y="122"/>
                    </a:cubicBezTo>
                    <a:cubicBezTo>
                      <a:pt x="96" y="130"/>
                      <a:pt x="83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293">
                <a:extLst>
                  <a:ext uri="{FF2B5EF4-FFF2-40B4-BE49-F238E27FC236}">
                    <a16:creationId xmlns:a16="http://schemas.microsoft.com/office/drawing/2014/main" id="{CE2C92EE-F47A-43CC-8C24-DFF006885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309"/>
                <a:ext cx="56" cy="53"/>
              </a:xfrm>
              <a:custGeom>
                <a:avLst/>
                <a:gdLst>
                  <a:gd name="T0" fmla="*/ 101 w 203"/>
                  <a:gd name="T1" fmla="*/ 193 h 193"/>
                  <a:gd name="T2" fmla="*/ 43 w 203"/>
                  <a:gd name="T3" fmla="*/ 173 h 193"/>
                  <a:gd name="T4" fmla="*/ 32 w 203"/>
                  <a:gd name="T5" fmla="*/ 46 h 193"/>
                  <a:gd name="T6" fmla="*/ 33 w 203"/>
                  <a:gd name="T7" fmla="*/ 44 h 193"/>
                  <a:gd name="T8" fmla="*/ 160 w 203"/>
                  <a:gd name="T9" fmla="*/ 32 h 193"/>
                  <a:gd name="T10" fmla="*/ 171 w 203"/>
                  <a:gd name="T11" fmla="*/ 159 h 193"/>
                  <a:gd name="T12" fmla="*/ 170 w 203"/>
                  <a:gd name="T13" fmla="*/ 161 h 193"/>
                  <a:gd name="T14" fmla="*/ 101 w 203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3">
                    <a:moveTo>
                      <a:pt x="101" y="193"/>
                    </a:moveTo>
                    <a:cubicBezTo>
                      <a:pt x="80" y="193"/>
                      <a:pt x="60" y="187"/>
                      <a:pt x="43" y="173"/>
                    </a:cubicBezTo>
                    <a:cubicBezTo>
                      <a:pt x="5" y="141"/>
                      <a:pt x="0" y="84"/>
                      <a:pt x="32" y="46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65" y="6"/>
                      <a:pt x="122" y="0"/>
                      <a:pt x="160" y="32"/>
                    </a:cubicBezTo>
                    <a:cubicBezTo>
                      <a:pt x="198" y="64"/>
                      <a:pt x="203" y="121"/>
                      <a:pt x="171" y="159"/>
                    </a:cubicBezTo>
                    <a:cubicBezTo>
                      <a:pt x="170" y="161"/>
                      <a:pt x="170" y="161"/>
                      <a:pt x="170" y="161"/>
                    </a:cubicBezTo>
                    <a:cubicBezTo>
                      <a:pt x="152" y="182"/>
                      <a:pt x="127" y="193"/>
                      <a:pt x="101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294">
                <a:extLst>
                  <a:ext uri="{FF2B5EF4-FFF2-40B4-BE49-F238E27FC236}">
                    <a16:creationId xmlns:a16="http://schemas.microsoft.com/office/drawing/2014/main" id="{5680DCC6-D17A-4B12-8FA6-37D07F61D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265"/>
                <a:ext cx="57" cy="54"/>
              </a:xfrm>
              <a:custGeom>
                <a:avLst/>
                <a:gdLst>
                  <a:gd name="T0" fmla="*/ 104 w 206"/>
                  <a:gd name="T1" fmla="*/ 194 h 194"/>
                  <a:gd name="T2" fmla="*/ 29 w 206"/>
                  <a:gd name="T3" fmla="*/ 154 h 194"/>
                  <a:gd name="T4" fmla="*/ 28 w 206"/>
                  <a:gd name="T5" fmla="*/ 153 h 194"/>
                  <a:gd name="T6" fmla="*/ 52 w 206"/>
                  <a:gd name="T7" fmla="*/ 28 h 194"/>
                  <a:gd name="T8" fmla="*/ 176 w 206"/>
                  <a:gd name="T9" fmla="*/ 51 h 194"/>
                  <a:gd name="T10" fmla="*/ 178 w 206"/>
                  <a:gd name="T11" fmla="*/ 53 h 194"/>
                  <a:gd name="T12" fmla="*/ 154 w 206"/>
                  <a:gd name="T13" fmla="*/ 178 h 194"/>
                  <a:gd name="T14" fmla="*/ 104 w 206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4">
                    <a:moveTo>
                      <a:pt x="104" y="194"/>
                    </a:moveTo>
                    <a:cubicBezTo>
                      <a:pt x="75" y="194"/>
                      <a:pt x="47" y="180"/>
                      <a:pt x="29" y="154"/>
                    </a:cubicBezTo>
                    <a:cubicBezTo>
                      <a:pt x="28" y="153"/>
                      <a:pt x="28" y="153"/>
                      <a:pt x="28" y="153"/>
                    </a:cubicBezTo>
                    <a:cubicBezTo>
                      <a:pt x="0" y="112"/>
                      <a:pt x="11" y="56"/>
                      <a:pt x="52" y="28"/>
                    </a:cubicBezTo>
                    <a:cubicBezTo>
                      <a:pt x="93" y="0"/>
                      <a:pt x="148" y="10"/>
                      <a:pt x="176" y="51"/>
                    </a:cubicBezTo>
                    <a:cubicBezTo>
                      <a:pt x="178" y="53"/>
                      <a:pt x="178" y="53"/>
                      <a:pt x="178" y="53"/>
                    </a:cubicBezTo>
                    <a:cubicBezTo>
                      <a:pt x="206" y="94"/>
                      <a:pt x="195" y="150"/>
                      <a:pt x="154" y="178"/>
                    </a:cubicBezTo>
                    <a:cubicBezTo>
                      <a:pt x="139" y="188"/>
                      <a:pt x="121" y="194"/>
                      <a:pt x="104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295">
                <a:extLst>
                  <a:ext uri="{FF2B5EF4-FFF2-40B4-BE49-F238E27FC236}">
                    <a16:creationId xmlns:a16="http://schemas.microsoft.com/office/drawing/2014/main" id="{035C931A-B1B9-4779-818A-9D0E49644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195"/>
                <a:ext cx="62" cy="59"/>
              </a:xfrm>
              <a:custGeom>
                <a:avLst/>
                <a:gdLst>
                  <a:gd name="T0" fmla="*/ 111 w 224"/>
                  <a:gd name="T1" fmla="*/ 212 h 212"/>
                  <a:gd name="T2" fmla="*/ 48 w 224"/>
                  <a:gd name="T3" fmla="*/ 189 h 212"/>
                  <a:gd name="T4" fmla="*/ 35 w 224"/>
                  <a:gd name="T5" fmla="*/ 49 h 212"/>
                  <a:gd name="T6" fmla="*/ 37 w 224"/>
                  <a:gd name="T7" fmla="*/ 47 h 212"/>
                  <a:gd name="T8" fmla="*/ 176 w 224"/>
                  <a:gd name="T9" fmla="*/ 35 h 212"/>
                  <a:gd name="T10" fmla="*/ 189 w 224"/>
                  <a:gd name="T11" fmla="*/ 174 h 212"/>
                  <a:gd name="T12" fmla="*/ 188 w 224"/>
                  <a:gd name="T13" fmla="*/ 176 h 212"/>
                  <a:gd name="T14" fmla="*/ 111 w 224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4" h="212">
                    <a:moveTo>
                      <a:pt x="111" y="212"/>
                    </a:moveTo>
                    <a:cubicBezTo>
                      <a:pt x="89" y="212"/>
                      <a:pt x="66" y="204"/>
                      <a:pt x="48" y="189"/>
                    </a:cubicBezTo>
                    <a:cubicBezTo>
                      <a:pt x="6" y="154"/>
                      <a:pt x="0" y="91"/>
                      <a:pt x="35" y="49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72" y="5"/>
                      <a:pt x="134" y="0"/>
                      <a:pt x="176" y="35"/>
                    </a:cubicBezTo>
                    <a:cubicBezTo>
                      <a:pt x="218" y="70"/>
                      <a:pt x="224" y="132"/>
                      <a:pt x="189" y="174"/>
                    </a:cubicBezTo>
                    <a:cubicBezTo>
                      <a:pt x="188" y="176"/>
                      <a:pt x="188" y="176"/>
                      <a:pt x="188" y="176"/>
                    </a:cubicBezTo>
                    <a:cubicBezTo>
                      <a:pt x="168" y="200"/>
                      <a:pt x="140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296">
                <a:extLst>
                  <a:ext uri="{FF2B5EF4-FFF2-40B4-BE49-F238E27FC236}">
                    <a16:creationId xmlns:a16="http://schemas.microsoft.com/office/drawing/2014/main" id="{D911A10F-63A9-4D57-94FE-5ECBE144A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147"/>
                <a:ext cx="54" cy="51"/>
              </a:xfrm>
              <a:custGeom>
                <a:avLst/>
                <a:gdLst>
                  <a:gd name="T0" fmla="*/ 99 w 196"/>
                  <a:gd name="T1" fmla="*/ 184 h 184"/>
                  <a:gd name="T2" fmla="*/ 28 w 196"/>
                  <a:gd name="T3" fmla="*/ 147 h 184"/>
                  <a:gd name="T4" fmla="*/ 27 w 196"/>
                  <a:gd name="T5" fmla="*/ 146 h 184"/>
                  <a:gd name="T6" fmla="*/ 49 w 196"/>
                  <a:gd name="T7" fmla="*/ 27 h 184"/>
                  <a:gd name="T8" fmla="*/ 168 w 196"/>
                  <a:gd name="T9" fmla="*/ 49 h 184"/>
                  <a:gd name="T10" fmla="*/ 169 w 196"/>
                  <a:gd name="T11" fmla="*/ 50 h 184"/>
                  <a:gd name="T12" fmla="*/ 147 w 196"/>
                  <a:gd name="T13" fmla="*/ 169 h 184"/>
                  <a:gd name="T14" fmla="*/ 99 w 196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4">
                    <a:moveTo>
                      <a:pt x="99" y="184"/>
                    </a:moveTo>
                    <a:cubicBezTo>
                      <a:pt x="71" y="184"/>
                      <a:pt x="45" y="171"/>
                      <a:pt x="28" y="147"/>
                    </a:cubicBezTo>
                    <a:cubicBezTo>
                      <a:pt x="27" y="146"/>
                      <a:pt x="27" y="146"/>
                      <a:pt x="27" y="146"/>
                    </a:cubicBezTo>
                    <a:cubicBezTo>
                      <a:pt x="0" y="107"/>
                      <a:pt x="10" y="53"/>
                      <a:pt x="49" y="27"/>
                    </a:cubicBezTo>
                    <a:cubicBezTo>
                      <a:pt x="88" y="0"/>
                      <a:pt x="141" y="10"/>
                      <a:pt x="168" y="49"/>
                    </a:cubicBezTo>
                    <a:cubicBezTo>
                      <a:pt x="169" y="50"/>
                      <a:pt x="169" y="50"/>
                      <a:pt x="169" y="50"/>
                    </a:cubicBezTo>
                    <a:cubicBezTo>
                      <a:pt x="196" y="89"/>
                      <a:pt x="186" y="143"/>
                      <a:pt x="147" y="169"/>
                    </a:cubicBezTo>
                    <a:cubicBezTo>
                      <a:pt x="132" y="180"/>
                      <a:pt x="115" y="184"/>
                      <a:pt x="99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297">
                <a:extLst>
                  <a:ext uri="{FF2B5EF4-FFF2-40B4-BE49-F238E27FC236}">
                    <a16:creationId xmlns:a16="http://schemas.microsoft.com/office/drawing/2014/main" id="{401B2582-E8E6-4B9A-A856-E72A1DC20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092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6 w 168"/>
                  <a:gd name="T3" fmla="*/ 142 h 159"/>
                  <a:gd name="T4" fmla="*/ 26 w 168"/>
                  <a:gd name="T5" fmla="*/ 37 h 159"/>
                  <a:gd name="T6" fmla="*/ 27 w 168"/>
                  <a:gd name="T7" fmla="*/ 36 h 159"/>
                  <a:gd name="T8" fmla="*/ 132 w 168"/>
                  <a:gd name="T9" fmla="*/ 26 h 159"/>
                  <a:gd name="T10" fmla="*/ 142 w 168"/>
                  <a:gd name="T11" fmla="*/ 131 h 159"/>
                  <a:gd name="T12" fmla="*/ 141 w 168"/>
                  <a:gd name="T13" fmla="*/ 132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6" y="159"/>
                      <a:pt x="50" y="154"/>
                      <a:pt x="36" y="142"/>
                    </a:cubicBezTo>
                    <a:cubicBezTo>
                      <a:pt x="4" y="116"/>
                      <a:pt x="0" y="69"/>
                      <a:pt x="26" y="37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53" y="4"/>
                      <a:pt x="100" y="0"/>
                      <a:pt x="132" y="26"/>
                    </a:cubicBezTo>
                    <a:cubicBezTo>
                      <a:pt x="164" y="52"/>
                      <a:pt x="168" y="99"/>
                      <a:pt x="142" y="131"/>
                    </a:cubicBezTo>
                    <a:cubicBezTo>
                      <a:pt x="141" y="132"/>
                      <a:pt x="141" y="132"/>
                      <a:pt x="141" y="132"/>
                    </a:cubicBezTo>
                    <a:cubicBezTo>
                      <a:pt x="126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298">
                <a:extLst>
                  <a:ext uri="{FF2B5EF4-FFF2-40B4-BE49-F238E27FC236}">
                    <a16:creationId xmlns:a16="http://schemas.microsoft.com/office/drawing/2014/main" id="{16F8240D-D566-4FB1-8167-7C71FE13C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049"/>
                <a:ext cx="57" cy="53"/>
              </a:xfrm>
              <a:custGeom>
                <a:avLst/>
                <a:gdLst>
                  <a:gd name="T0" fmla="*/ 104 w 207"/>
                  <a:gd name="T1" fmla="*/ 193 h 193"/>
                  <a:gd name="T2" fmla="*/ 53 w 207"/>
                  <a:gd name="T3" fmla="*/ 178 h 193"/>
                  <a:gd name="T4" fmla="*/ 52 w 207"/>
                  <a:gd name="T5" fmla="*/ 177 h 193"/>
                  <a:gd name="T6" fmla="*/ 28 w 207"/>
                  <a:gd name="T7" fmla="*/ 51 h 193"/>
                  <a:gd name="T8" fmla="*/ 153 w 207"/>
                  <a:gd name="T9" fmla="*/ 28 h 193"/>
                  <a:gd name="T10" fmla="*/ 155 w 207"/>
                  <a:gd name="T11" fmla="*/ 29 h 193"/>
                  <a:gd name="T12" fmla="*/ 178 w 207"/>
                  <a:gd name="T13" fmla="*/ 154 h 193"/>
                  <a:gd name="T14" fmla="*/ 104 w 207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3">
                    <a:moveTo>
                      <a:pt x="104" y="193"/>
                    </a:moveTo>
                    <a:cubicBezTo>
                      <a:pt x="87" y="193"/>
                      <a:pt x="69" y="188"/>
                      <a:pt x="53" y="178"/>
                    </a:cubicBezTo>
                    <a:cubicBezTo>
                      <a:pt x="52" y="177"/>
                      <a:pt x="52" y="177"/>
                      <a:pt x="52" y="177"/>
                    </a:cubicBezTo>
                    <a:cubicBezTo>
                      <a:pt x="11" y="148"/>
                      <a:pt x="0" y="92"/>
                      <a:pt x="28" y="51"/>
                    </a:cubicBezTo>
                    <a:cubicBezTo>
                      <a:pt x="56" y="10"/>
                      <a:pt x="112" y="0"/>
                      <a:pt x="153" y="28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96" y="57"/>
                      <a:pt x="207" y="113"/>
                      <a:pt x="178" y="154"/>
                    </a:cubicBezTo>
                    <a:cubicBezTo>
                      <a:pt x="161" y="180"/>
                      <a:pt x="133" y="193"/>
                      <a:pt x="104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299">
                <a:extLst>
                  <a:ext uri="{FF2B5EF4-FFF2-40B4-BE49-F238E27FC236}">
                    <a16:creationId xmlns:a16="http://schemas.microsoft.com/office/drawing/2014/main" id="{5732CAE0-62DE-4956-9E29-3A1A05BF0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1006"/>
                <a:ext cx="39" cy="37"/>
              </a:xfrm>
              <a:custGeom>
                <a:avLst/>
                <a:gdLst>
                  <a:gd name="T0" fmla="*/ 71 w 143"/>
                  <a:gd name="T1" fmla="*/ 133 h 133"/>
                  <a:gd name="T2" fmla="*/ 17 w 143"/>
                  <a:gd name="T3" fmla="*/ 101 h 133"/>
                  <a:gd name="T4" fmla="*/ 41 w 143"/>
                  <a:gd name="T5" fmla="*/ 17 h 133"/>
                  <a:gd name="T6" fmla="*/ 42 w 143"/>
                  <a:gd name="T7" fmla="*/ 16 h 133"/>
                  <a:gd name="T8" fmla="*/ 126 w 143"/>
                  <a:gd name="T9" fmla="*/ 40 h 133"/>
                  <a:gd name="T10" fmla="*/ 102 w 143"/>
                  <a:gd name="T11" fmla="*/ 125 h 133"/>
                  <a:gd name="T12" fmla="*/ 101 w 143"/>
                  <a:gd name="T13" fmla="*/ 125 h 133"/>
                  <a:gd name="T14" fmla="*/ 71 w 143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3">
                    <a:moveTo>
                      <a:pt x="71" y="133"/>
                    </a:moveTo>
                    <a:cubicBezTo>
                      <a:pt x="49" y="133"/>
                      <a:pt x="28" y="122"/>
                      <a:pt x="17" y="101"/>
                    </a:cubicBezTo>
                    <a:cubicBezTo>
                      <a:pt x="0" y="71"/>
                      <a:pt x="11" y="34"/>
                      <a:pt x="41" y="17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72" y="0"/>
                      <a:pt x="109" y="11"/>
                      <a:pt x="126" y="40"/>
                    </a:cubicBezTo>
                    <a:cubicBezTo>
                      <a:pt x="143" y="70"/>
                      <a:pt x="132" y="108"/>
                      <a:pt x="102" y="125"/>
                    </a:cubicBezTo>
                    <a:cubicBezTo>
                      <a:pt x="101" y="125"/>
                      <a:pt x="101" y="125"/>
                      <a:pt x="101" y="125"/>
                    </a:cubicBezTo>
                    <a:cubicBezTo>
                      <a:pt x="91" y="131"/>
                      <a:pt x="81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300">
                <a:extLst>
                  <a:ext uri="{FF2B5EF4-FFF2-40B4-BE49-F238E27FC236}">
                    <a16:creationId xmlns:a16="http://schemas.microsoft.com/office/drawing/2014/main" id="{43EF5867-9170-42C6-91F2-E73DA71D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972"/>
                <a:ext cx="46" cy="44"/>
              </a:xfrm>
              <a:custGeom>
                <a:avLst/>
                <a:gdLst>
                  <a:gd name="T0" fmla="*/ 84 w 168"/>
                  <a:gd name="T1" fmla="*/ 157 h 157"/>
                  <a:gd name="T2" fmla="*/ 43 w 168"/>
                  <a:gd name="T3" fmla="*/ 145 h 157"/>
                  <a:gd name="T4" fmla="*/ 42 w 168"/>
                  <a:gd name="T5" fmla="*/ 144 h 157"/>
                  <a:gd name="T6" fmla="*/ 23 w 168"/>
                  <a:gd name="T7" fmla="*/ 42 h 157"/>
                  <a:gd name="T8" fmla="*/ 124 w 168"/>
                  <a:gd name="T9" fmla="*/ 23 h 157"/>
                  <a:gd name="T10" fmla="*/ 126 w 168"/>
                  <a:gd name="T11" fmla="*/ 24 h 157"/>
                  <a:gd name="T12" fmla="*/ 145 w 168"/>
                  <a:gd name="T13" fmla="*/ 126 h 157"/>
                  <a:gd name="T14" fmla="*/ 84 w 168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7">
                    <a:moveTo>
                      <a:pt x="84" y="157"/>
                    </a:moveTo>
                    <a:cubicBezTo>
                      <a:pt x="70" y="157"/>
                      <a:pt x="56" y="153"/>
                      <a:pt x="43" y="145"/>
                    </a:cubicBezTo>
                    <a:cubicBezTo>
                      <a:pt x="42" y="144"/>
                      <a:pt x="42" y="144"/>
                      <a:pt x="42" y="144"/>
                    </a:cubicBezTo>
                    <a:cubicBezTo>
                      <a:pt x="8" y="121"/>
                      <a:pt x="0" y="75"/>
                      <a:pt x="23" y="42"/>
                    </a:cubicBezTo>
                    <a:cubicBezTo>
                      <a:pt x="45" y="9"/>
                      <a:pt x="91" y="0"/>
                      <a:pt x="124" y="23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59" y="47"/>
                      <a:pt x="168" y="92"/>
                      <a:pt x="145" y="126"/>
                    </a:cubicBezTo>
                    <a:cubicBezTo>
                      <a:pt x="131" y="146"/>
                      <a:pt x="108" y="157"/>
                      <a:pt x="84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301">
                <a:extLst>
                  <a:ext uri="{FF2B5EF4-FFF2-40B4-BE49-F238E27FC236}">
                    <a16:creationId xmlns:a16="http://schemas.microsoft.com/office/drawing/2014/main" id="{678D7571-6B8B-455A-B980-80E51874D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" y="925"/>
                <a:ext cx="61" cy="57"/>
              </a:xfrm>
              <a:custGeom>
                <a:avLst/>
                <a:gdLst>
                  <a:gd name="T0" fmla="*/ 110 w 221"/>
                  <a:gd name="T1" fmla="*/ 207 h 207"/>
                  <a:gd name="T2" fmla="*/ 26 w 221"/>
                  <a:gd name="T3" fmla="*/ 157 h 207"/>
                  <a:gd name="T4" fmla="*/ 63 w 221"/>
                  <a:gd name="T5" fmla="*/ 26 h 207"/>
                  <a:gd name="T6" fmla="*/ 65 w 221"/>
                  <a:gd name="T7" fmla="*/ 25 h 207"/>
                  <a:gd name="T8" fmla="*/ 196 w 221"/>
                  <a:gd name="T9" fmla="*/ 63 h 207"/>
                  <a:gd name="T10" fmla="*/ 158 w 221"/>
                  <a:gd name="T11" fmla="*/ 193 h 207"/>
                  <a:gd name="T12" fmla="*/ 156 w 221"/>
                  <a:gd name="T13" fmla="*/ 194 h 207"/>
                  <a:gd name="T14" fmla="*/ 110 w 221"/>
                  <a:gd name="T15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7">
                    <a:moveTo>
                      <a:pt x="110" y="207"/>
                    </a:moveTo>
                    <a:cubicBezTo>
                      <a:pt x="76" y="207"/>
                      <a:pt x="43" y="189"/>
                      <a:pt x="26" y="157"/>
                    </a:cubicBezTo>
                    <a:cubicBezTo>
                      <a:pt x="0" y="111"/>
                      <a:pt x="16" y="52"/>
                      <a:pt x="63" y="26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111" y="0"/>
                      <a:pt x="170" y="16"/>
                      <a:pt x="196" y="63"/>
                    </a:cubicBezTo>
                    <a:cubicBezTo>
                      <a:pt x="221" y="109"/>
                      <a:pt x="205" y="167"/>
                      <a:pt x="158" y="193"/>
                    </a:cubicBezTo>
                    <a:cubicBezTo>
                      <a:pt x="156" y="194"/>
                      <a:pt x="156" y="194"/>
                      <a:pt x="156" y="194"/>
                    </a:cubicBezTo>
                    <a:cubicBezTo>
                      <a:pt x="142" y="203"/>
                      <a:pt x="126" y="207"/>
                      <a:pt x="110" y="2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302">
                <a:extLst>
                  <a:ext uri="{FF2B5EF4-FFF2-40B4-BE49-F238E27FC236}">
                    <a16:creationId xmlns:a16="http://schemas.microsoft.com/office/drawing/2014/main" id="{42C58A71-B4D1-4786-88FA-FBEF2E939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899"/>
                <a:ext cx="36" cy="34"/>
              </a:xfrm>
              <a:custGeom>
                <a:avLst/>
                <a:gdLst>
                  <a:gd name="T0" fmla="*/ 65 w 129"/>
                  <a:gd name="T1" fmla="*/ 122 h 122"/>
                  <a:gd name="T2" fmla="*/ 52 w 129"/>
                  <a:gd name="T3" fmla="*/ 120 h 122"/>
                  <a:gd name="T4" fmla="*/ 51 w 129"/>
                  <a:gd name="T5" fmla="*/ 120 h 122"/>
                  <a:gd name="T6" fmla="*/ 7 w 129"/>
                  <a:gd name="T7" fmla="*/ 50 h 122"/>
                  <a:gd name="T8" fmla="*/ 77 w 129"/>
                  <a:gd name="T9" fmla="*/ 7 h 122"/>
                  <a:gd name="T10" fmla="*/ 78 w 129"/>
                  <a:gd name="T11" fmla="*/ 7 h 122"/>
                  <a:gd name="T12" fmla="*/ 122 w 129"/>
                  <a:gd name="T13" fmla="*/ 77 h 122"/>
                  <a:gd name="T14" fmla="*/ 65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5" y="122"/>
                    </a:moveTo>
                    <a:cubicBezTo>
                      <a:pt x="61" y="122"/>
                      <a:pt x="56" y="121"/>
                      <a:pt x="52" y="120"/>
                    </a:cubicBezTo>
                    <a:cubicBezTo>
                      <a:pt x="51" y="120"/>
                      <a:pt x="51" y="120"/>
                      <a:pt x="51" y="120"/>
                    </a:cubicBezTo>
                    <a:cubicBezTo>
                      <a:pt x="19" y="113"/>
                      <a:pt x="0" y="81"/>
                      <a:pt x="7" y="50"/>
                    </a:cubicBezTo>
                    <a:cubicBezTo>
                      <a:pt x="15" y="19"/>
                      <a:pt x="46" y="0"/>
                      <a:pt x="77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110" y="15"/>
                      <a:pt x="129" y="46"/>
                      <a:pt x="122" y="77"/>
                    </a:cubicBezTo>
                    <a:cubicBezTo>
                      <a:pt x="115" y="104"/>
                      <a:pt x="91" y="122"/>
                      <a:pt x="65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303">
                <a:extLst>
                  <a:ext uri="{FF2B5EF4-FFF2-40B4-BE49-F238E27FC236}">
                    <a16:creationId xmlns:a16="http://schemas.microsoft.com/office/drawing/2014/main" id="{35594021-1526-479E-997E-03A1CF05C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868"/>
                <a:ext cx="33" cy="30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09 h 111"/>
                  <a:gd name="T4" fmla="*/ 46 w 117"/>
                  <a:gd name="T5" fmla="*/ 109 h 111"/>
                  <a:gd name="T6" fmla="*/ 6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6" y="46"/>
                    </a:cubicBezTo>
                    <a:cubicBezTo>
                      <a:pt x="13" y="18"/>
                      <a:pt x="41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304">
                <a:extLst>
                  <a:ext uri="{FF2B5EF4-FFF2-40B4-BE49-F238E27FC236}">
                    <a16:creationId xmlns:a16="http://schemas.microsoft.com/office/drawing/2014/main" id="{8A8D634F-4692-4F75-926B-DB5C09C22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840"/>
                <a:ext cx="51" cy="49"/>
              </a:xfrm>
              <a:custGeom>
                <a:avLst/>
                <a:gdLst>
                  <a:gd name="T0" fmla="*/ 92 w 186"/>
                  <a:gd name="T1" fmla="*/ 179 h 179"/>
                  <a:gd name="T2" fmla="*/ 6 w 186"/>
                  <a:gd name="T3" fmla="*/ 104 h 179"/>
                  <a:gd name="T4" fmla="*/ 80 w 186"/>
                  <a:gd name="T5" fmla="*/ 7 h 179"/>
                  <a:gd name="T6" fmla="*/ 82 w 186"/>
                  <a:gd name="T7" fmla="*/ 6 h 179"/>
                  <a:gd name="T8" fmla="*/ 180 w 186"/>
                  <a:gd name="T9" fmla="*/ 80 h 179"/>
                  <a:gd name="T10" fmla="*/ 106 w 186"/>
                  <a:gd name="T11" fmla="*/ 178 h 179"/>
                  <a:gd name="T12" fmla="*/ 104 w 186"/>
                  <a:gd name="T13" fmla="*/ 178 h 179"/>
                  <a:gd name="T14" fmla="*/ 92 w 186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9">
                    <a:moveTo>
                      <a:pt x="92" y="179"/>
                    </a:moveTo>
                    <a:cubicBezTo>
                      <a:pt x="49" y="179"/>
                      <a:pt x="12" y="147"/>
                      <a:pt x="6" y="104"/>
                    </a:cubicBezTo>
                    <a:cubicBezTo>
                      <a:pt x="0" y="57"/>
                      <a:pt x="33" y="13"/>
                      <a:pt x="80" y="7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129" y="0"/>
                      <a:pt x="173" y="33"/>
                      <a:pt x="180" y="80"/>
                    </a:cubicBezTo>
                    <a:cubicBezTo>
                      <a:pt x="186" y="127"/>
                      <a:pt x="153" y="171"/>
                      <a:pt x="106" y="178"/>
                    </a:cubicBezTo>
                    <a:cubicBezTo>
                      <a:pt x="104" y="178"/>
                      <a:pt x="104" y="178"/>
                      <a:pt x="104" y="178"/>
                    </a:cubicBezTo>
                    <a:cubicBezTo>
                      <a:pt x="100" y="178"/>
                      <a:pt x="96" y="179"/>
                      <a:pt x="92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305">
                <a:extLst>
                  <a:ext uri="{FF2B5EF4-FFF2-40B4-BE49-F238E27FC236}">
                    <a16:creationId xmlns:a16="http://schemas.microsoft.com/office/drawing/2014/main" id="{BE27F745-6CB6-4287-B6EB-0A7B7950B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830"/>
                <a:ext cx="40" cy="39"/>
              </a:xfrm>
              <a:custGeom>
                <a:avLst/>
                <a:gdLst>
                  <a:gd name="T0" fmla="*/ 75 w 148"/>
                  <a:gd name="T1" fmla="*/ 141 h 141"/>
                  <a:gd name="T2" fmla="*/ 59 w 148"/>
                  <a:gd name="T3" fmla="*/ 139 h 141"/>
                  <a:gd name="T4" fmla="*/ 58 w 148"/>
                  <a:gd name="T5" fmla="*/ 138 h 141"/>
                  <a:gd name="T6" fmla="*/ 8 w 148"/>
                  <a:gd name="T7" fmla="*/ 58 h 141"/>
                  <a:gd name="T8" fmla="*/ 89 w 148"/>
                  <a:gd name="T9" fmla="*/ 8 h 141"/>
                  <a:gd name="T10" fmla="*/ 90 w 148"/>
                  <a:gd name="T11" fmla="*/ 8 h 141"/>
                  <a:gd name="T12" fmla="*/ 140 w 148"/>
                  <a:gd name="T13" fmla="*/ 89 h 141"/>
                  <a:gd name="T14" fmla="*/ 75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5" y="141"/>
                    </a:moveTo>
                    <a:cubicBezTo>
                      <a:pt x="70" y="141"/>
                      <a:pt x="65" y="140"/>
                      <a:pt x="59" y="139"/>
                    </a:cubicBezTo>
                    <a:cubicBezTo>
                      <a:pt x="58" y="138"/>
                      <a:pt x="58" y="138"/>
                      <a:pt x="58" y="138"/>
                    </a:cubicBezTo>
                    <a:cubicBezTo>
                      <a:pt x="22" y="130"/>
                      <a:pt x="0" y="94"/>
                      <a:pt x="8" y="58"/>
                    </a:cubicBezTo>
                    <a:cubicBezTo>
                      <a:pt x="17" y="22"/>
                      <a:pt x="53" y="0"/>
                      <a:pt x="89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3" y="120"/>
                      <a:pt x="105" y="141"/>
                      <a:pt x="7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306">
                <a:extLst>
                  <a:ext uri="{FF2B5EF4-FFF2-40B4-BE49-F238E27FC236}">
                    <a16:creationId xmlns:a16="http://schemas.microsoft.com/office/drawing/2014/main" id="{F79F39E9-AF0A-490F-B4E8-5292540FF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818"/>
                <a:ext cx="56" cy="54"/>
              </a:xfrm>
              <a:custGeom>
                <a:avLst/>
                <a:gdLst>
                  <a:gd name="T0" fmla="*/ 100 w 202"/>
                  <a:gd name="T1" fmla="*/ 194 h 194"/>
                  <a:gd name="T2" fmla="*/ 7 w 202"/>
                  <a:gd name="T3" fmla="*/ 113 h 194"/>
                  <a:gd name="T4" fmla="*/ 87 w 202"/>
                  <a:gd name="T5" fmla="*/ 7 h 194"/>
                  <a:gd name="T6" fmla="*/ 89 w 202"/>
                  <a:gd name="T7" fmla="*/ 7 h 194"/>
                  <a:gd name="T8" fmla="*/ 195 w 202"/>
                  <a:gd name="T9" fmla="*/ 87 h 194"/>
                  <a:gd name="T10" fmla="*/ 115 w 202"/>
                  <a:gd name="T11" fmla="*/ 193 h 194"/>
                  <a:gd name="T12" fmla="*/ 113 w 202"/>
                  <a:gd name="T13" fmla="*/ 193 h 194"/>
                  <a:gd name="T14" fmla="*/ 100 w 202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4">
                    <a:moveTo>
                      <a:pt x="100" y="194"/>
                    </a:moveTo>
                    <a:cubicBezTo>
                      <a:pt x="54" y="194"/>
                      <a:pt x="14" y="160"/>
                      <a:pt x="7" y="113"/>
                    </a:cubicBezTo>
                    <a:cubicBezTo>
                      <a:pt x="0" y="62"/>
                      <a:pt x="36" y="14"/>
                      <a:pt x="87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141" y="0"/>
                      <a:pt x="188" y="36"/>
                      <a:pt x="195" y="87"/>
                    </a:cubicBezTo>
                    <a:cubicBezTo>
                      <a:pt x="202" y="138"/>
                      <a:pt x="166" y="186"/>
                      <a:pt x="115" y="193"/>
                    </a:cubicBezTo>
                    <a:cubicBezTo>
                      <a:pt x="113" y="193"/>
                      <a:pt x="113" y="193"/>
                      <a:pt x="113" y="193"/>
                    </a:cubicBezTo>
                    <a:cubicBezTo>
                      <a:pt x="109" y="194"/>
                      <a:pt x="104" y="194"/>
                      <a:pt x="100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307">
                <a:extLst>
                  <a:ext uri="{FF2B5EF4-FFF2-40B4-BE49-F238E27FC236}">
                    <a16:creationId xmlns:a16="http://schemas.microsoft.com/office/drawing/2014/main" id="{068C09DC-C328-4239-8BA9-58A4B9166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2841"/>
                <a:ext cx="49" cy="47"/>
              </a:xfrm>
              <a:custGeom>
                <a:avLst/>
                <a:gdLst>
                  <a:gd name="T0" fmla="*/ 90 w 179"/>
                  <a:gd name="T1" fmla="*/ 169 h 169"/>
                  <a:gd name="T2" fmla="*/ 69 w 179"/>
                  <a:gd name="T3" fmla="*/ 166 h 169"/>
                  <a:gd name="T4" fmla="*/ 68 w 179"/>
                  <a:gd name="T5" fmla="*/ 166 h 169"/>
                  <a:gd name="T6" fmla="*/ 11 w 179"/>
                  <a:gd name="T7" fmla="*/ 68 h 169"/>
                  <a:gd name="T8" fmla="*/ 109 w 179"/>
                  <a:gd name="T9" fmla="*/ 11 h 169"/>
                  <a:gd name="T10" fmla="*/ 111 w 179"/>
                  <a:gd name="T11" fmla="*/ 12 h 169"/>
                  <a:gd name="T12" fmla="*/ 167 w 179"/>
                  <a:gd name="T13" fmla="*/ 110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83" y="169"/>
                      <a:pt x="76" y="168"/>
                      <a:pt x="69" y="166"/>
                    </a:cubicBezTo>
                    <a:cubicBezTo>
                      <a:pt x="68" y="166"/>
                      <a:pt x="68" y="166"/>
                      <a:pt x="68" y="166"/>
                    </a:cubicBezTo>
                    <a:cubicBezTo>
                      <a:pt x="25" y="154"/>
                      <a:pt x="0" y="110"/>
                      <a:pt x="11" y="68"/>
                    </a:cubicBezTo>
                    <a:cubicBezTo>
                      <a:pt x="22" y="25"/>
                      <a:pt x="66" y="0"/>
                      <a:pt x="109" y="11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54" y="23"/>
                      <a:pt x="179" y="67"/>
                      <a:pt x="167" y="110"/>
                    </a:cubicBezTo>
                    <a:cubicBezTo>
                      <a:pt x="158" y="145"/>
                      <a:pt x="125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308">
                <a:extLst>
                  <a:ext uri="{FF2B5EF4-FFF2-40B4-BE49-F238E27FC236}">
                    <a16:creationId xmlns:a16="http://schemas.microsoft.com/office/drawing/2014/main" id="{D48CF631-BB96-4864-B736-B7297E37C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843"/>
                <a:ext cx="32" cy="31"/>
              </a:xfrm>
              <a:custGeom>
                <a:avLst/>
                <a:gdLst>
                  <a:gd name="T0" fmla="*/ 58 w 117"/>
                  <a:gd name="T1" fmla="*/ 112 h 112"/>
                  <a:gd name="T2" fmla="*/ 4 w 117"/>
                  <a:gd name="T3" fmla="*/ 63 h 112"/>
                  <a:gd name="T4" fmla="*/ 52 w 117"/>
                  <a:gd name="T5" fmla="*/ 3 h 112"/>
                  <a:gd name="T6" fmla="*/ 54 w 117"/>
                  <a:gd name="T7" fmla="*/ 3 h 112"/>
                  <a:gd name="T8" fmla="*/ 114 w 117"/>
                  <a:gd name="T9" fmla="*/ 52 h 112"/>
                  <a:gd name="T10" fmla="*/ 65 w 117"/>
                  <a:gd name="T11" fmla="*/ 112 h 112"/>
                  <a:gd name="T12" fmla="*/ 64 w 117"/>
                  <a:gd name="T13" fmla="*/ 112 h 112"/>
                  <a:gd name="T14" fmla="*/ 58 w 117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2">
                    <a:moveTo>
                      <a:pt x="58" y="112"/>
                    </a:moveTo>
                    <a:cubicBezTo>
                      <a:pt x="30" y="112"/>
                      <a:pt x="7" y="92"/>
                      <a:pt x="4" y="63"/>
                    </a:cubicBezTo>
                    <a:cubicBezTo>
                      <a:pt x="0" y="33"/>
                      <a:pt x="22" y="6"/>
                      <a:pt x="52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84" y="0"/>
                      <a:pt x="111" y="21"/>
                      <a:pt x="114" y="52"/>
                    </a:cubicBezTo>
                    <a:cubicBezTo>
                      <a:pt x="117" y="82"/>
                      <a:pt x="95" y="109"/>
                      <a:pt x="65" y="112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2" y="112"/>
                      <a:pt x="60" y="112"/>
                      <a:pt x="58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309">
                <a:extLst>
                  <a:ext uri="{FF2B5EF4-FFF2-40B4-BE49-F238E27FC236}">
                    <a16:creationId xmlns:a16="http://schemas.microsoft.com/office/drawing/2014/main" id="{E5C5A38D-79FE-4E37-A9D7-D7FA22AD1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2817"/>
                <a:ext cx="52" cy="51"/>
              </a:xfrm>
              <a:custGeom>
                <a:avLst/>
                <a:gdLst>
                  <a:gd name="T0" fmla="*/ 94 w 191"/>
                  <a:gd name="T1" fmla="*/ 184 h 184"/>
                  <a:gd name="T2" fmla="*/ 5 w 191"/>
                  <a:gd name="T3" fmla="*/ 104 h 184"/>
                  <a:gd name="T4" fmla="*/ 85 w 191"/>
                  <a:gd name="T5" fmla="*/ 6 h 184"/>
                  <a:gd name="T6" fmla="*/ 87 w 191"/>
                  <a:gd name="T7" fmla="*/ 5 h 184"/>
                  <a:gd name="T8" fmla="*/ 185 w 191"/>
                  <a:gd name="T9" fmla="*/ 85 h 184"/>
                  <a:gd name="T10" fmla="*/ 106 w 191"/>
                  <a:gd name="T11" fmla="*/ 183 h 184"/>
                  <a:gd name="T12" fmla="*/ 104 w 191"/>
                  <a:gd name="T13" fmla="*/ 184 h 184"/>
                  <a:gd name="T14" fmla="*/ 94 w 191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4">
                    <a:moveTo>
                      <a:pt x="94" y="184"/>
                    </a:moveTo>
                    <a:cubicBezTo>
                      <a:pt x="49" y="184"/>
                      <a:pt x="10" y="150"/>
                      <a:pt x="5" y="104"/>
                    </a:cubicBezTo>
                    <a:cubicBezTo>
                      <a:pt x="0" y="55"/>
                      <a:pt x="35" y="11"/>
                      <a:pt x="85" y="6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136" y="0"/>
                      <a:pt x="180" y="36"/>
                      <a:pt x="185" y="85"/>
                    </a:cubicBezTo>
                    <a:cubicBezTo>
                      <a:pt x="191" y="134"/>
                      <a:pt x="155" y="178"/>
                      <a:pt x="106" y="183"/>
                    </a:cubicBezTo>
                    <a:cubicBezTo>
                      <a:pt x="104" y="184"/>
                      <a:pt x="104" y="184"/>
                      <a:pt x="104" y="184"/>
                    </a:cubicBezTo>
                    <a:cubicBezTo>
                      <a:pt x="101" y="184"/>
                      <a:pt x="97" y="184"/>
                      <a:pt x="94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310">
                <a:extLst>
                  <a:ext uri="{FF2B5EF4-FFF2-40B4-BE49-F238E27FC236}">
                    <a16:creationId xmlns:a16="http://schemas.microsoft.com/office/drawing/2014/main" id="{74C338A9-B787-4241-9522-53BDA6B74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2795"/>
                <a:ext cx="64" cy="60"/>
              </a:xfrm>
              <a:custGeom>
                <a:avLst/>
                <a:gdLst>
                  <a:gd name="T0" fmla="*/ 117 w 231"/>
                  <a:gd name="T1" fmla="*/ 218 h 218"/>
                  <a:gd name="T2" fmla="*/ 90 w 231"/>
                  <a:gd name="T3" fmla="*/ 214 h 218"/>
                  <a:gd name="T4" fmla="*/ 87 w 231"/>
                  <a:gd name="T5" fmla="*/ 213 h 218"/>
                  <a:gd name="T6" fmla="*/ 15 w 231"/>
                  <a:gd name="T7" fmla="*/ 87 h 218"/>
                  <a:gd name="T8" fmla="*/ 141 w 231"/>
                  <a:gd name="T9" fmla="*/ 15 h 218"/>
                  <a:gd name="T10" fmla="*/ 143 w 231"/>
                  <a:gd name="T11" fmla="*/ 15 h 218"/>
                  <a:gd name="T12" fmla="*/ 216 w 231"/>
                  <a:gd name="T13" fmla="*/ 141 h 218"/>
                  <a:gd name="T14" fmla="*/ 117 w 231"/>
                  <a:gd name="T15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8">
                    <a:moveTo>
                      <a:pt x="117" y="218"/>
                    </a:moveTo>
                    <a:cubicBezTo>
                      <a:pt x="108" y="218"/>
                      <a:pt x="99" y="216"/>
                      <a:pt x="90" y="214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33" y="199"/>
                      <a:pt x="0" y="142"/>
                      <a:pt x="15" y="87"/>
                    </a:cubicBezTo>
                    <a:cubicBezTo>
                      <a:pt x="30" y="33"/>
                      <a:pt x="86" y="0"/>
                      <a:pt x="141" y="15"/>
                    </a:cubicBezTo>
                    <a:cubicBezTo>
                      <a:pt x="143" y="15"/>
                      <a:pt x="143" y="15"/>
                      <a:pt x="143" y="15"/>
                    </a:cubicBezTo>
                    <a:cubicBezTo>
                      <a:pt x="198" y="30"/>
                      <a:pt x="231" y="86"/>
                      <a:pt x="216" y="141"/>
                    </a:cubicBezTo>
                    <a:cubicBezTo>
                      <a:pt x="204" y="187"/>
                      <a:pt x="162" y="218"/>
                      <a:pt x="117" y="2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311">
                <a:extLst>
                  <a:ext uri="{FF2B5EF4-FFF2-40B4-BE49-F238E27FC236}">
                    <a16:creationId xmlns:a16="http://schemas.microsoft.com/office/drawing/2014/main" id="{6CC6C1D8-8C8D-4FE1-9E6B-D4FDED3A6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782"/>
                <a:ext cx="58" cy="54"/>
              </a:xfrm>
              <a:custGeom>
                <a:avLst/>
                <a:gdLst>
                  <a:gd name="T0" fmla="*/ 105 w 211"/>
                  <a:gd name="T1" fmla="*/ 197 h 197"/>
                  <a:gd name="T2" fmla="*/ 23 w 211"/>
                  <a:gd name="T3" fmla="*/ 147 h 197"/>
                  <a:gd name="T4" fmla="*/ 63 w 211"/>
                  <a:gd name="T5" fmla="*/ 24 h 197"/>
                  <a:gd name="T6" fmla="*/ 65 w 211"/>
                  <a:gd name="T7" fmla="*/ 23 h 197"/>
                  <a:gd name="T8" fmla="*/ 188 w 211"/>
                  <a:gd name="T9" fmla="*/ 62 h 197"/>
                  <a:gd name="T10" fmla="*/ 149 w 211"/>
                  <a:gd name="T11" fmla="*/ 186 h 197"/>
                  <a:gd name="T12" fmla="*/ 147 w 211"/>
                  <a:gd name="T13" fmla="*/ 187 h 197"/>
                  <a:gd name="T14" fmla="*/ 105 w 211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197">
                    <a:moveTo>
                      <a:pt x="105" y="197"/>
                    </a:moveTo>
                    <a:cubicBezTo>
                      <a:pt x="72" y="197"/>
                      <a:pt x="39" y="179"/>
                      <a:pt x="23" y="147"/>
                    </a:cubicBezTo>
                    <a:cubicBezTo>
                      <a:pt x="0" y="102"/>
                      <a:pt x="18" y="47"/>
                      <a:pt x="63" y="24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110" y="0"/>
                      <a:pt x="165" y="17"/>
                      <a:pt x="188" y="62"/>
                    </a:cubicBezTo>
                    <a:cubicBezTo>
                      <a:pt x="211" y="107"/>
                      <a:pt x="194" y="163"/>
                      <a:pt x="149" y="186"/>
                    </a:cubicBezTo>
                    <a:cubicBezTo>
                      <a:pt x="147" y="187"/>
                      <a:pt x="147" y="187"/>
                      <a:pt x="147" y="187"/>
                    </a:cubicBezTo>
                    <a:cubicBezTo>
                      <a:pt x="133" y="194"/>
                      <a:pt x="119" y="197"/>
                      <a:pt x="105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312">
                <a:extLst>
                  <a:ext uri="{FF2B5EF4-FFF2-40B4-BE49-F238E27FC236}">
                    <a16:creationId xmlns:a16="http://schemas.microsoft.com/office/drawing/2014/main" id="{CD448B55-3DB7-447D-927B-AD4F00A04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2761"/>
                <a:ext cx="53" cy="50"/>
              </a:xfrm>
              <a:custGeom>
                <a:avLst/>
                <a:gdLst>
                  <a:gd name="T0" fmla="*/ 97 w 191"/>
                  <a:gd name="T1" fmla="*/ 181 h 181"/>
                  <a:gd name="T2" fmla="*/ 74 w 191"/>
                  <a:gd name="T3" fmla="*/ 178 h 181"/>
                  <a:gd name="T4" fmla="*/ 73 w 191"/>
                  <a:gd name="T5" fmla="*/ 177 h 181"/>
                  <a:gd name="T6" fmla="*/ 12 w 191"/>
                  <a:gd name="T7" fmla="*/ 73 h 181"/>
                  <a:gd name="T8" fmla="*/ 117 w 191"/>
                  <a:gd name="T9" fmla="*/ 13 h 181"/>
                  <a:gd name="T10" fmla="*/ 118 w 191"/>
                  <a:gd name="T11" fmla="*/ 13 h 181"/>
                  <a:gd name="T12" fmla="*/ 179 w 191"/>
                  <a:gd name="T13" fmla="*/ 117 h 181"/>
                  <a:gd name="T14" fmla="*/ 97 w 191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1">
                    <a:moveTo>
                      <a:pt x="97" y="181"/>
                    </a:moveTo>
                    <a:cubicBezTo>
                      <a:pt x="89" y="181"/>
                      <a:pt x="82" y="180"/>
                      <a:pt x="74" y="178"/>
                    </a:cubicBezTo>
                    <a:cubicBezTo>
                      <a:pt x="73" y="177"/>
                      <a:pt x="73" y="177"/>
                      <a:pt x="73" y="177"/>
                    </a:cubicBezTo>
                    <a:cubicBezTo>
                      <a:pt x="27" y="165"/>
                      <a:pt x="0" y="118"/>
                      <a:pt x="12" y="73"/>
                    </a:cubicBezTo>
                    <a:cubicBezTo>
                      <a:pt x="24" y="27"/>
                      <a:pt x="71" y="0"/>
                      <a:pt x="117" y="13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64" y="25"/>
                      <a:pt x="191" y="72"/>
                      <a:pt x="179" y="117"/>
                    </a:cubicBezTo>
                    <a:cubicBezTo>
                      <a:pt x="169" y="155"/>
                      <a:pt x="134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313">
                <a:extLst>
                  <a:ext uri="{FF2B5EF4-FFF2-40B4-BE49-F238E27FC236}">
                    <a16:creationId xmlns:a16="http://schemas.microsoft.com/office/drawing/2014/main" id="{7779DAB4-7879-49C8-B0BF-EFA222DC3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2721"/>
                <a:ext cx="40" cy="37"/>
              </a:xfrm>
              <a:custGeom>
                <a:avLst/>
                <a:gdLst>
                  <a:gd name="T0" fmla="*/ 71 w 143"/>
                  <a:gd name="T1" fmla="*/ 134 h 134"/>
                  <a:gd name="T2" fmla="*/ 16 w 143"/>
                  <a:gd name="T3" fmla="*/ 100 h 134"/>
                  <a:gd name="T4" fmla="*/ 43 w 143"/>
                  <a:gd name="T5" fmla="*/ 16 h 134"/>
                  <a:gd name="T6" fmla="*/ 44 w 143"/>
                  <a:gd name="T7" fmla="*/ 16 h 134"/>
                  <a:gd name="T8" fmla="*/ 128 w 143"/>
                  <a:gd name="T9" fmla="*/ 42 h 134"/>
                  <a:gd name="T10" fmla="*/ 101 w 143"/>
                  <a:gd name="T11" fmla="*/ 126 h 134"/>
                  <a:gd name="T12" fmla="*/ 100 w 143"/>
                  <a:gd name="T13" fmla="*/ 127 h 134"/>
                  <a:gd name="T14" fmla="*/ 71 w 143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4">
                    <a:moveTo>
                      <a:pt x="71" y="134"/>
                    </a:moveTo>
                    <a:cubicBezTo>
                      <a:pt x="49" y="134"/>
                      <a:pt x="27" y="122"/>
                      <a:pt x="16" y="100"/>
                    </a:cubicBezTo>
                    <a:cubicBezTo>
                      <a:pt x="0" y="70"/>
                      <a:pt x="12" y="32"/>
                      <a:pt x="43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74" y="0"/>
                      <a:pt x="112" y="12"/>
                      <a:pt x="128" y="42"/>
                    </a:cubicBezTo>
                    <a:cubicBezTo>
                      <a:pt x="143" y="73"/>
                      <a:pt x="131" y="110"/>
                      <a:pt x="101" y="126"/>
                    </a:cubicBezTo>
                    <a:cubicBezTo>
                      <a:pt x="100" y="127"/>
                      <a:pt x="100" y="127"/>
                      <a:pt x="100" y="127"/>
                    </a:cubicBezTo>
                    <a:cubicBezTo>
                      <a:pt x="91" y="132"/>
                      <a:pt x="8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314">
                <a:extLst>
                  <a:ext uri="{FF2B5EF4-FFF2-40B4-BE49-F238E27FC236}">
                    <a16:creationId xmlns:a16="http://schemas.microsoft.com/office/drawing/2014/main" id="{4F725899-96C4-45D6-83D5-5EC958D10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691"/>
                <a:ext cx="48" cy="45"/>
              </a:xfrm>
              <a:custGeom>
                <a:avLst/>
                <a:gdLst>
                  <a:gd name="T0" fmla="*/ 88 w 174"/>
                  <a:gd name="T1" fmla="*/ 163 h 163"/>
                  <a:gd name="T2" fmla="*/ 43 w 174"/>
                  <a:gd name="T3" fmla="*/ 149 h 163"/>
                  <a:gd name="T4" fmla="*/ 42 w 174"/>
                  <a:gd name="T5" fmla="*/ 147 h 163"/>
                  <a:gd name="T6" fmla="*/ 25 w 174"/>
                  <a:gd name="T7" fmla="*/ 41 h 163"/>
                  <a:gd name="T8" fmla="*/ 131 w 174"/>
                  <a:gd name="T9" fmla="*/ 25 h 163"/>
                  <a:gd name="T10" fmla="*/ 133 w 174"/>
                  <a:gd name="T11" fmla="*/ 26 h 163"/>
                  <a:gd name="T12" fmla="*/ 149 w 174"/>
                  <a:gd name="T13" fmla="*/ 132 h 163"/>
                  <a:gd name="T14" fmla="*/ 88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8" y="163"/>
                    </a:moveTo>
                    <a:cubicBezTo>
                      <a:pt x="72" y="163"/>
                      <a:pt x="57" y="158"/>
                      <a:pt x="43" y="149"/>
                    </a:cubicBezTo>
                    <a:cubicBezTo>
                      <a:pt x="42" y="147"/>
                      <a:pt x="42" y="147"/>
                      <a:pt x="42" y="147"/>
                    </a:cubicBezTo>
                    <a:cubicBezTo>
                      <a:pt x="8" y="123"/>
                      <a:pt x="0" y="75"/>
                      <a:pt x="25" y="41"/>
                    </a:cubicBezTo>
                    <a:cubicBezTo>
                      <a:pt x="50" y="7"/>
                      <a:pt x="97" y="0"/>
                      <a:pt x="131" y="25"/>
                    </a:cubicBezTo>
                    <a:cubicBezTo>
                      <a:pt x="133" y="26"/>
                      <a:pt x="133" y="26"/>
                      <a:pt x="133" y="26"/>
                    </a:cubicBezTo>
                    <a:cubicBezTo>
                      <a:pt x="167" y="51"/>
                      <a:pt x="174" y="98"/>
                      <a:pt x="149" y="132"/>
                    </a:cubicBezTo>
                    <a:cubicBezTo>
                      <a:pt x="134" y="152"/>
                      <a:pt x="111" y="163"/>
                      <a:pt x="88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315">
                <a:extLst>
                  <a:ext uri="{FF2B5EF4-FFF2-40B4-BE49-F238E27FC236}">
                    <a16:creationId xmlns:a16="http://schemas.microsoft.com/office/drawing/2014/main" id="{BE85F558-D30B-4983-BADA-720F6983B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643"/>
                <a:ext cx="58" cy="53"/>
              </a:xfrm>
              <a:custGeom>
                <a:avLst/>
                <a:gdLst>
                  <a:gd name="T0" fmla="*/ 103 w 208"/>
                  <a:gd name="T1" fmla="*/ 193 h 193"/>
                  <a:gd name="T2" fmla="*/ 23 w 208"/>
                  <a:gd name="T3" fmla="*/ 145 h 193"/>
                  <a:gd name="T4" fmla="*/ 62 w 208"/>
                  <a:gd name="T5" fmla="*/ 23 h 193"/>
                  <a:gd name="T6" fmla="*/ 64 w 208"/>
                  <a:gd name="T7" fmla="*/ 23 h 193"/>
                  <a:gd name="T8" fmla="*/ 185 w 208"/>
                  <a:gd name="T9" fmla="*/ 61 h 193"/>
                  <a:gd name="T10" fmla="*/ 146 w 208"/>
                  <a:gd name="T11" fmla="*/ 182 h 193"/>
                  <a:gd name="T12" fmla="*/ 144 w 208"/>
                  <a:gd name="T13" fmla="*/ 183 h 193"/>
                  <a:gd name="T14" fmla="*/ 103 w 208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3">
                    <a:moveTo>
                      <a:pt x="103" y="193"/>
                    </a:moveTo>
                    <a:cubicBezTo>
                      <a:pt x="71" y="193"/>
                      <a:pt x="39" y="176"/>
                      <a:pt x="23" y="145"/>
                    </a:cubicBezTo>
                    <a:cubicBezTo>
                      <a:pt x="0" y="101"/>
                      <a:pt x="18" y="46"/>
                      <a:pt x="62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108" y="0"/>
                      <a:pt x="162" y="17"/>
                      <a:pt x="185" y="61"/>
                    </a:cubicBezTo>
                    <a:cubicBezTo>
                      <a:pt x="208" y="105"/>
                      <a:pt x="190" y="160"/>
                      <a:pt x="146" y="182"/>
                    </a:cubicBezTo>
                    <a:cubicBezTo>
                      <a:pt x="144" y="183"/>
                      <a:pt x="144" y="183"/>
                      <a:pt x="144" y="183"/>
                    </a:cubicBezTo>
                    <a:cubicBezTo>
                      <a:pt x="131" y="190"/>
                      <a:pt x="117" y="193"/>
                      <a:pt x="103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316">
                <a:extLst>
                  <a:ext uri="{FF2B5EF4-FFF2-40B4-BE49-F238E27FC236}">
                    <a16:creationId xmlns:a16="http://schemas.microsoft.com/office/drawing/2014/main" id="{DFC7FB51-ECB9-43D4-A0A1-D652607D4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605"/>
                <a:ext cx="41" cy="38"/>
              </a:xfrm>
              <a:custGeom>
                <a:avLst/>
                <a:gdLst>
                  <a:gd name="T0" fmla="*/ 74 w 148"/>
                  <a:gd name="T1" fmla="*/ 139 h 139"/>
                  <a:gd name="T2" fmla="*/ 36 w 148"/>
                  <a:gd name="T3" fmla="*/ 127 h 139"/>
                  <a:gd name="T4" fmla="*/ 35 w 148"/>
                  <a:gd name="T5" fmla="*/ 126 h 139"/>
                  <a:gd name="T6" fmla="*/ 21 w 148"/>
                  <a:gd name="T7" fmla="*/ 35 h 139"/>
                  <a:gd name="T8" fmla="*/ 111 w 148"/>
                  <a:gd name="T9" fmla="*/ 21 h 139"/>
                  <a:gd name="T10" fmla="*/ 112 w 148"/>
                  <a:gd name="T11" fmla="*/ 22 h 139"/>
                  <a:gd name="T12" fmla="*/ 126 w 148"/>
                  <a:gd name="T13" fmla="*/ 113 h 139"/>
                  <a:gd name="T14" fmla="*/ 74 w 148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39">
                    <a:moveTo>
                      <a:pt x="74" y="139"/>
                    </a:moveTo>
                    <a:cubicBezTo>
                      <a:pt x="61" y="139"/>
                      <a:pt x="47" y="135"/>
                      <a:pt x="36" y="127"/>
                    </a:cubicBezTo>
                    <a:cubicBezTo>
                      <a:pt x="35" y="126"/>
                      <a:pt x="35" y="126"/>
                      <a:pt x="35" y="126"/>
                    </a:cubicBezTo>
                    <a:cubicBezTo>
                      <a:pt x="6" y="105"/>
                      <a:pt x="0" y="64"/>
                      <a:pt x="21" y="35"/>
                    </a:cubicBezTo>
                    <a:cubicBezTo>
                      <a:pt x="42" y="7"/>
                      <a:pt x="82" y="0"/>
                      <a:pt x="111" y="21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41" y="43"/>
                      <a:pt x="148" y="84"/>
                      <a:pt x="126" y="113"/>
                    </a:cubicBezTo>
                    <a:cubicBezTo>
                      <a:pt x="114" y="130"/>
                      <a:pt x="94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317">
                <a:extLst>
                  <a:ext uri="{FF2B5EF4-FFF2-40B4-BE49-F238E27FC236}">
                    <a16:creationId xmlns:a16="http://schemas.microsoft.com/office/drawing/2014/main" id="{143F95F3-0435-4C52-A01C-4F531425C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2542"/>
                <a:ext cx="51" cy="48"/>
              </a:xfrm>
              <a:custGeom>
                <a:avLst/>
                <a:gdLst>
                  <a:gd name="T0" fmla="*/ 91 w 183"/>
                  <a:gd name="T1" fmla="*/ 174 h 174"/>
                  <a:gd name="T2" fmla="*/ 37 w 183"/>
                  <a:gd name="T3" fmla="*/ 154 h 174"/>
                  <a:gd name="T4" fmla="*/ 30 w 183"/>
                  <a:gd name="T5" fmla="*/ 38 h 174"/>
                  <a:gd name="T6" fmla="*/ 31 w 183"/>
                  <a:gd name="T7" fmla="*/ 37 h 174"/>
                  <a:gd name="T8" fmla="*/ 146 w 183"/>
                  <a:gd name="T9" fmla="*/ 30 h 174"/>
                  <a:gd name="T10" fmla="*/ 153 w 183"/>
                  <a:gd name="T11" fmla="*/ 145 h 174"/>
                  <a:gd name="T12" fmla="*/ 152 w 183"/>
                  <a:gd name="T13" fmla="*/ 147 h 174"/>
                  <a:gd name="T14" fmla="*/ 91 w 183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4">
                    <a:moveTo>
                      <a:pt x="91" y="174"/>
                    </a:moveTo>
                    <a:cubicBezTo>
                      <a:pt x="71" y="174"/>
                      <a:pt x="52" y="167"/>
                      <a:pt x="37" y="154"/>
                    </a:cubicBezTo>
                    <a:cubicBezTo>
                      <a:pt x="3" y="124"/>
                      <a:pt x="0" y="72"/>
                      <a:pt x="30" y="3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61" y="3"/>
                      <a:pt x="112" y="0"/>
                      <a:pt x="146" y="30"/>
                    </a:cubicBezTo>
                    <a:cubicBezTo>
                      <a:pt x="180" y="60"/>
                      <a:pt x="183" y="112"/>
                      <a:pt x="153" y="145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36" y="165"/>
                      <a:pt x="113" y="174"/>
                      <a:pt x="91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318">
                <a:extLst>
                  <a:ext uri="{FF2B5EF4-FFF2-40B4-BE49-F238E27FC236}">
                    <a16:creationId xmlns:a16="http://schemas.microsoft.com/office/drawing/2014/main" id="{C251C45A-C301-49B4-BF5D-242784E2D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2511"/>
                <a:ext cx="40" cy="38"/>
              </a:xfrm>
              <a:custGeom>
                <a:avLst/>
                <a:gdLst>
                  <a:gd name="T0" fmla="*/ 74 w 147"/>
                  <a:gd name="T1" fmla="*/ 138 h 138"/>
                  <a:gd name="T2" fmla="*/ 20 w 147"/>
                  <a:gd name="T3" fmla="*/ 108 h 138"/>
                  <a:gd name="T4" fmla="*/ 19 w 147"/>
                  <a:gd name="T5" fmla="*/ 107 h 138"/>
                  <a:gd name="T6" fmla="*/ 39 w 147"/>
                  <a:gd name="T7" fmla="*/ 19 h 138"/>
                  <a:gd name="T8" fmla="*/ 127 w 147"/>
                  <a:gd name="T9" fmla="*/ 38 h 138"/>
                  <a:gd name="T10" fmla="*/ 128 w 147"/>
                  <a:gd name="T11" fmla="*/ 39 h 138"/>
                  <a:gd name="T12" fmla="*/ 108 w 147"/>
                  <a:gd name="T13" fmla="*/ 128 h 138"/>
                  <a:gd name="T14" fmla="*/ 74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4" y="138"/>
                    </a:moveTo>
                    <a:cubicBezTo>
                      <a:pt x="53" y="138"/>
                      <a:pt x="32" y="127"/>
                      <a:pt x="20" y="108"/>
                    </a:cubicBezTo>
                    <a:cubicBezTo>
                      <a:pt x="19" y="107"/>
                      <a:pt x="19" y="107"/>
                      <a:pt x="19" y="107"/>
                    </a:cubicBezTo>
                    <a:cubicBezTo>
                      <a:pt x="0" y="77"/>
                      <a:pt x="9" y="38"/>
                      <a:pt x="39" y="19"/>
                    </a:cubicBezTo>
                    <a:cubicBezTo>
                      <a:pt x="68" y="0"/>
                      <a:pt x="108" y="9"/>
                      <a:pt x="127" y="38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47" y="69"/>
                      <a:pt x="138" y="109"/>
                      <a:pt x="108" y="128"/>
                    </a:cubicBezTo>
                    <a:cubicBezTo>
                      <a:pt x="98" y="134"/>
                      <a:pt x="86" y="138"/>
                      <a:pt x="74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319">
                <a:extLst>
                  <a:ext uri="{FF2B5EF4-FFF2-40B4-BE49-F238E27FC236}">
                    <a16:creationId xmlns:a16="http://schemas.microsoft.com/office/drawing/2014/main" id="{E0997212-1879-4029-8C48-958B33989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432"/>
                <a:ext cx="44" cy="42"/>
              </a:xfrm>
              <a:custGeom>
                <a:avLst/>
                <a:gdLst>
                  <a:gd name="T0" fmla="*/ 80 w 160"/>
                  <a:gd name="T1" fmla="*/ 152 h 152"/>
                  <a:gd name="T2" fmla="*/ 33 w 160"/>
                  <a:gd name="T3" fmla="*/ 134 h 152"/>
                  <a:gd name="T4" fmla="*/ 26 w 160"/>
                  <a:gd name="T5" fmla="*/ 34 h 152"/>
                  <a:gd name="T6" fmla="*/ 28 w 160"/>
                  <a:gd name="T7" fmla="*/ 32 h 152"/>
                  <a:gd name="T8" fmla="*/ 128 w 160"/>
                  <a:gd name="T9" fmla="*/ 26 h 152"/>
                  <a:gd name="T10" fmla="*/ 134 w 160"/>
                  <a:gd name="T11" fmla="*/ 127 h 152"/>
                  <a:gd name="T12" fmla="*/ 133 w 160"/>
                  <a:gd name="T13" fmla="*/ 128 h 152"/>
                  <a:gd name="T14" fmla="*/ 80 w 160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2">
                    <a:moveTo>
                      <a:pt x="80" y="152"/>
                    </a:moveTo>
                    <a:cubicBezTo>
                      <a:pt x="63" y="152"/>
                      <a:pt x="46" y="146"/>
                      <a:pt x="33" y="134"/>
                    </a:cubicBezTo>
                    <a:cubicBezTo>
                      <a:pt x="3" y="108"/>
                      <a:pt x="0" y="63"/>
                      <a:pt x="26" y="34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53" y="3"/>
                      <a:pt x="99" y="0"/>
                      <a:pt x="128" y="26"/>
                    </a:cubicBezTo>
                    <a:cubicBezTo>
                      <a:pt x="158" y="52"/>
                      <a:pt x="160" y="97"/>
                      <a:pt x="134" y="127"/>
                    </a:cubicBezTo>
                    <a:cubicBezTo>
                      <a:pt x="133" y="128"/>
                      <a:pt x="133" y="128"/>
                      <a:pt x="133" y="128"/>
                    </a:cubicBezTo>
                    <a:cubicBezTo>
                      <a:pt x="119" y="144"/>
                      <a:pt x="100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320">
                <a:extLst>
                  <a:ext uri="{FF2B5EF4-FFF2-40B4-BE49-F238E27FC236}">
                    <a16:creationId xmlns:a16="http://schemas.microsoft.com/office/drawing/2014/main" id="{989EF7A0-B836-40BC-A0EA-ADBBC4F30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2373"/>
                <a:ext cx="60" cy="56"/>
              </a:xfrm>
              <a:custGeom>
                <a:avLst/>
                <a:gdLst>
                  <a:gd name="T0" fmla="*/ 109 w 217"/>
                  <a:gd name="T1" fmla="*/ 204 h 204"/>
                  <a:gd name="T2" fmla="*/ 29 w 217"/>
                  <a:gd name="T3" fmla="*/ 160 h 204"/>
                  <a:gd name="T4" fmla="*/ 28 w 217"/>
                  <a:gd name="T5" fmla="*/ 158 h 204"/>
                  <a:gd name="T6" fmla="*/ 57 w 217"/>
                  <a:gd name="T7" fmla="*/ 28 h 204"/>
                  <a:gd name="T8" fmla="*/ 187 w 217"/>
                  <a:gd name="T9" fmla="*/ 56 h 204"/>
                  <a:gd name="T10" fmla="*/ 188 w 217"/>
                  <a:gd name="T11" fmla="*/ 58 h 204"/>
                  <a:gd name="T12" fmla="*/ 160 w 217"/>
                  <a:gd name="T13" fmla="*/ 189 h 204"/>
                  <a:gd name="T14" fmla="*/ 109 w 217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4">
                    <a:moveTo>
                      <a:pt x="109" y="204"/>
                    </a:moveTo>
                    <a:cubicBezTo>
                      <a:pt x="78" y="204"/>
                      <a:pt x="47" y="189"/>
                      <a:pt x="29" y="160"/>
                    </a:cubicBezTo>
                    <a:cubicBezTo>
                      <a:pt x="28" y="158"/>
                      <a:pt x="28" y="158"/>
                      <a:pt x="28" y="158"/>
                    </a:cubicBezTo>
                    <a:cubicBezTo>
                      <a:pt x="0" y="115"/>
                      <a:pt x="13" y="56"/>
                      <a:pt x="57" y="28"/>
                    </a:cubicBezTo>
                    <a:cubicBezTo>
                      <a:pt x="100" y="0"/>
                      <a:pt x="159" y="13"/>
                      <a:pt x="187" y="56"/>
                    </a:cubicBezTo>
                    <a:cubicBezTo>
                      <a:pt x="188" y="58"/>
                      <a:pt x="188" y="58"/>
                      <a:pt x="188" y="58"/>
                    </a:cubicBezTo>
                    <a:cubicBezTo>
                      <a:pt x="217" y="102"/>
                      <a:pt x="204" y="161"/>
                      <a:pt x="160" y="189"/>
                    </a:cubicBezTo>
                    <a:cubicBezTo>
                      <a:pt x="144" y="199"/>
                      <a:pt x="126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321">
                <a:extLst>
                  <a:ext uri="{FF2B5EF4-FFF2-40B4-BE49-F238E27FC236}">
                    <a16:creationId xmlns:a16="http://schemas.microsoft.com/office/drawing/2014/main" id="{C97EF3E7-7812-4627-AE90-3E19124A5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311"/>
                <a:ext cx="45" cy="42"/>
              </a:xfrm>
              <a:custGeom>
                <a:avLst/>
                <a:gdLst>
                  <a:gd name="T0" fmla="*/ 81 w 161"/>
                  <a:gd name="T1" fmla="*/ 153 h 153"/>
                  <a:gd name="T2" fmla="*/ 56 w 161"/>
                  <a:gd name="T3" fmla="*/ 149 h 153"/>
                  <a:gd name="T4" fmla="*/ 14 w 161"/>
                  <a:gd name="T5" fmla="*/ 57 h 153"/>
                  <a:gd name="T6" fmla="*/ 14 w 161"/>
                  <a:gd name="T7" fmla="*/ 56 h 153"/>
                  <a:gd name="T8" fmla="*/ 106 w 161"/>
                  <a:gd name="T9" fmla="*/ 14 h 153"/>
                  <a:gd name="T10" fmla="*/ 148 w 161"/>
                  <a:gd name="T11" fmla="*/ 105 h 153"/>
                  <a:gd name="T12" fmla="*/ 147 w 161"/>
                  <a:gd name="T13" fmla="*/ 10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72" y="153"/>
                      <a:pt x="64" y="152"/>
                      <a:pt x="56" y="149"/>
                    </a:cubicBezTo>
                    <a:cubicBezTo>
                      <a:pt x="19" y="135"/>
                      <a:pt x="0" y="94"/>
                      <a:pt x="14" y="57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28" y="19"/>
                      <a:pt x="69" y="0"/>
                      <a:pt x="106" y="14"/>
                    </a:cubicBezTo>
                    <a:cubicBezTo>
                      <a:pt x="143" y="27"/>
                      <a:pt x="161" y="68"/>
                      <a:pt x="148" y="105"/>
                    </a:cubicBezTo>
                    <a:cubicBezTo>
                      <a:pt x="147" y="106"/>
                      <a:pt x="147" y="106"/>
                      <a:pt x="147" y="106"/>
                    </a:cubicBezTo>
                    <a:cubicBezTo>
                      <a:pt x="137" y="135"/>
                      <a:pt x="110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322">
                <a:extLst>
                  <a:ext uri="{FF2B5EF4-FFF2-40B4-BE49-F238E27FC236}">
                    <a16:creationId xmlns:a16="http://schemas.microsoft.com/office/drawing/2014/main" id="{B73E4DE6-8E5C-4123-A30B-FD7461D8B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247"/>
                <a:ext cx="55" cy="52"/>
              </a:xfrm>
              <a:custGeom>
                <a:avLst/>
                <a:gdLst>
                  <a:gd name="T0" fmla="*/ 100 w 199"/>
                  <a:gd name="T1" fmla="*/ 187 h 187"/>
                  <a:gd name="T2" fmla="*/ 27 w 199"/>
                  <a:gd name="T3" fmla="*/ 147 h 187"/>
                  <a:gd name="T4" fmla="*/ 26 w 199"/>
                  <a:gd name="T5" fmla="*/ 145 h 187"/>
                  <a:gd name="T6" fmla="*/ 52 w 199"/>
                  <a:gd name="T7" fmla="*/ 25 h 187"/>
                  <a:gd name="T8" fmla="*/ 173 w 199"/>
                  <a:gd name="T9" fmla="*/ 52 h 187"/>
                  <a:gd name="T10" fmla="*/ 174 w 199"/>
                  <a:gd name="T11" fmla="*/ 54 h 187"/>
                  <a:gd name="T12" fmla="*/ 147 w 199"/>
                  <a:gd name="T13" fmla="*/ 174 h 187"/>
                  <a:gd name="T14" fmla="*/ 100 w 199"/>
                  <a:gd name="T15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9" h="187">
                    <a:moveTo>
                      <a:pt x="100" y="187"/>
                    </a:moveTo>
                    <a:cubicBezTo>
                      <a:pt x="72" y="187"/>
                      <a:pt x="44" y="173"/>
                      <a:pt x="27" y="147"/>
                    </a:cubicBezTo>
                    <a:cubicBezTo>
                      <a:pt x="26" y="145"/>
                      <a:pt x="26" y="145"/>
                      <a:pt x="26" y="145"/>
                    </a:cubicBezTo>
                    <a:cubicBezTo>
                      <a:pt x="0" y="105"/>
                      <a:pt x="12" y="51"/>
                      <a:pt x="52" y="25"/>
                    </a:cubicBezTo>
                    <a:cubicBezTo>
                      <a:pt x="93" y="0"/>
                      <a:pt x="147" y="12"/>
                      <a:pt x="173" y="52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99" y="94"/>
                      <a:pt x="188" y="148"/>
                      <a:pt x="147" y="174"/>
                    </a:cubicBezTo>
                    <a:cubicBezTo>
                      <a:pt x="133" y="183"/>
                      <a:pt x="116" y="187"/>
                      <a:pt x="100" y="1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323">
                <a:extLst>
                  <a:ext uri="{FF2B5EF4-FFF2-40B4-BE49-F238E27FC236}">
                    <a16:creationId xmlns:a16="http://schemas.microsoft.com/office/drawing/2014/main" id="{A69EC3C0-98F5-4866-9A53-EC5BD2E58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172"/>
                <a:ext cx="38" cy="36"/>
              </a:xfrm>
              <a:custGeom>
                <a:avLst/>
                <a:gdLst>
                  <a:gd name="T0" fmla="*/ 69 w 139"/>
                  <a:gd name="T1" fmla="*/ 132 h 132"/>
                  <a:gd name="T2" fmla="*/ 48 w 139"/>
                  <a:gd name="T3" fmla="*/ 128 h 132"/>
                  <a:gd name="T4" fmla="*/ 12 w 139"/>
                  <a:gd name="T5" fmla="*/ 49 h 132"/>
                  <a:gd name="T6" fmla="*/ 12 w 139"/>
                  <a:gd name="T7" fmla="*/ 48 h 132"/>
                  <a:gd name="T8" fmla="*/ 91 w 139"/>
                  <a:gd name="T9" fmla="*/ 12 h 132"/>
                  <a:gd name="T10" fmla="*/ 127 w 139"/>
                  <a:gd name="T11" fmla="*/ 90 h 132"/>
                  <a:gd name="T12" fmla="*/ 127 w 139"/>
                  <a:gd name="T13" fmla="*/ 92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62" y="132"/>
                      <a:pt x="55" y="130"/>
                      <a:pt x="48" y="128"/>
                    </a:cubicBezTo>
                    <a:cubicBezTo>
                      <a:pt x="16" y="116"/>
                      <a:pt x="0" y="81"/>
                      <a:pt x="12" y="49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24" y="16"/>
                      <a:pt x="59" y="0"/>
                      <a:pt x="91" y="12"/>
                    </a:cubicBezTo>
                    <a:cubicBezTo>
                      <a:pt x="123" y="23"/>
                      <a:pt x="139" y="59"/>
                      <a:pt x="127" y="90"/>
                    </a:cubicBezTo>
                    <a:cubicBezTo>
                      <a:pt x="127" y="92"/>
                      <a:pt x="127" y="92"/>
                      <a:pt x="127" y="92"/>
                    </a:cubicBezTo>
                    <a:cubicBezTo>
                      <a:pt x="118" y="116"/>
                      <a:pt x="94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324">
                <a:extLst>
                  <a:ext uri="{FF2B5EF4-FFF2-40B4-BE49-F238E27FC236}">
                    <a16:creationId xmlns:a16="http://schemas.microsoft.com/office/drawing/2014/main" id="{E8D8B3D9-378D-4762-A7D3-588E37144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2118"/>
                <a:ext cx="32" cy="31"/>
              </a:xfrm>
              <a:custGeom>
                <a:avLst/>
                <a:gdLst>
                  <a:gd name="T0" fmla="*/ 59 w 117"/>
                  <a:gd name="T1" fmla="*/ 113 h 113"/>
                  <a:gd name="T2" fmla="*/ 6 w 117"/>
                  <a:gd name="T3" fmla="*/ 70 h 113"/>
                  <a:gd name="T4" fmla="*/ 6 w 117"/>
                  <a:gd name="T5" fmla="*/ 69 h 113"/>
                  <a:gd name="T6" fmla="*/ 48 w 117"/>
                  <a:gd name="T7" fmla="*/ 6 h 113"/>
                  <a:gd name="T8" fmla="*/ 111 w 117"/>
                  <a:gd name="T9" fmla="*/ 48 h 113"/>
                  <a:gd name="T10" fmla="*/ 111 w 117"/>
                  <a:gd name="T11" fmla="*/ 49 h 113"/>
                  <a:gd name="T12" fmla="*/ 69 w 117"/>
                  <a:gd name="T13" fmla="*/ 112 h 113"/>
                  <a:gd name="T14" fmla="*/ 59 w 117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3">
                    <a:moveTo>
                      <a:pt x="59" y="113"/>
                    </a:moveTo>
                    <a:cubicBezTo>
                      <a:pt x="34" y="113"/>
                      <a:pt x="11" y="96"/>
                      <a:pt x="6" y="70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0" y="40"/>
                      <a:pt x="19" y="12"/>
                      <a:pt x="48" y="6"/>
                    </a:cubicBezTo>
                    <a:cubicBezTo>
                      <a:pt x="77" y="0"/>
                      <a:pt x="105" y="19"/>
                      <a:pt x="111" y="48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17" y="78"/>
                      <a:pt x="99" y="106"/>
                      <a:pt x="69" y="112"/>
                    </a:cubicBezTo>
                    <a:cubicBezTo>
                      <a:pt x="66" y="113"/>
                      <a:pt x="62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325">
                <a:extLst>
                  <a:ext uri="{FF2B5EF4-FFF2-40B4-BE49-F238E27FC236}">
                    <a16:creationId xmlns:a16="http://schemas.microsoft.com/office/drawing/2014/main" id="{76686489-9371-43B6-87F5-589D2D979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018"/>
                <a:ext cx="60" cy="57"/>
              </a:xfrm>
              <a:custGeom>
                <a:avLst/>
                <a:gdLst>
                  <a:gd name="T0" fmla="*/ 108 w 217"/>
                  <a:gd name="T1" fmla="*/ 206 h 206"/>
                  <a:gd name="T2" fmla="*/ 75 w 217"/>
                  <a:gd name="T3" fmla="*/ 200 h 206"/>
                  <a:gd name="T4" fmla="*/ 18 w 217"/>
                  <a:gd name="T5" fmla="*/ 77 h 206"/>
                  <a:gd name="T6" fmla="*/ 19 w 217"/>
                  <a:gd name="T7" fmla="*/ 75 h 206"/>
                  <a:gd name="T8" fmla="*/ 142 w 217"/>
                  <a:gd name="T9" fmla="*/ 18 h 206"/>
                  <a:gd name="T10" fmla="*/ 198 w 217"/>
                  <a:gd name="T11" fmla="*/ 141 h 206"/>
                  <a:gd name="T12" fmla="*/ 198 w 217"/>
                  <a:gd name="T13" fmla="*/ 144 h 206"/>
                  <a:gd name="T14" fmla="*/ 108 w 217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6">
                    <a:moveTo>
                      <a:pt x="108" y="206"/>
                    </a:moveTo>
                    <a:cubicBezTo>
                      <a:pt x="97" y="206"/>
                      <a:pt x="86" y="204"/>
                      <a:pt x="75" y="200"/>
                    </a:cubicBezTo>
                    <a:cubicBezTo>
                      <a:pt x="25" y="182"/>
                      <a:pt x="0" y="126"/>
                      <a:pt x="18" y="77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37" y="25"/>
                      <a:pt x="92" y="0"/>
                      <a:pt x="142" y="18"/>
                    </a:cubicBezTo>
                    <a:cubicBezTo>
                      <a:pt x="191" y="37"/>
                      <a:pt x="217" y="92"/>
                      <a:pt x="198" y="141"/>
                    </a:cubicBezTo>
                    <a:cubicBezTo>
                      <a:pt x="198" y="144"/>
                      <a:pt x="198" y="144"/>
                      <a:pt x="198" y="144"/>
                    </a:cubicBezTo>
                    <a:cubicBezTo>
                      <a:pt x="183" y="182"/>
                      <a:pt x="147" y="206"/>
                      <a:pt x="108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326">
                <a:extLst>
                  <a:ext uri="{FF2B5EF4-FFF2-40B4-BE49-F238E27FC236}">
                    <a16:creationId xmlns:a16="http://schemas.microsoft.com/office/drawing/2014/main" id="{BDCAE20E-0276-4B6A-80D2-C239C5997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1967"/>
                <a:ext cx="37" cy="35"/>
              </a:xfrm>
              <a:custGeom>
                <a:avLst/>
                <a:gdLst>
                  <a:gd name="T0" fmla="*/ 66 w 131"/>
                  <a:gd name="T1" fmla="*/ 127 h 127"/>
                  <a:gd name="T2" fmla="*/ 7 w 131"/>
                  <a:gd name="T3" fmla="*/ 79 h 127"/>
                  <a:gd name="T4" fmla="*/ 7 w 131"/>
                  <a:gd name="T5" fmla="*/ 78 h 127"/>
                  <a:gd name="T6" fmla="*/ 53 w 131"/>
                  <a:gd name="T7" fmla="*/ 7 h 127"/>
                  <a:gd name="T8" fmla="*/ 124 w 131"/>
                  <a:gd name="T9" fmla="*/ 54 h 127"/>
                  <a:gd name="T10" fmla="*/ 124 w 131"/>
                  <a:gd name="T11" fmla="*/ 55 h 127"/>
                  <a:gd name="T12" fmla="*/ 78 w 131"/>
                  <a:gd name="T13" fmla="*/ 126 h 127"/>
                  <a:gd name="T14" fmla="*/ 66 w 131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7">
                    <a:moveTo>
                      <a:pt x="66" y="127"/>
                    </a:moveTo>
                    <a:cubicBezTo>
                      <a:pt x="38" y="127"/>
                      <a:pt x="13" y="107"/>
                      <a:pt x="7" y="79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0" y="45"/>
                      <a:pt x="21" y="14"/>
                      <a:pt x="53" y="7"/>
                    </a:cubicBezTo>
                    <a:cubicBezTo>
                      <a:pt x="86" y="0"/>
                      <a:pt x="117" y="21"/>
                      <a:pt x="124" y="54"/>
                    </a:cubicBezTo>
                    <a:cubicBezTo>
                      <a:pt x="124" y="55"/>
                      <a:pt x="124" y="55"/>
                      <a:pt x="124" y="55"/>
                    </a:cubicBezTo>
                    <a:cubicBezTo>
                      <a:pt x="131" y="88"/>
                      <a:pt x="110" y="119"/>
                      <a:pt x="78" y="126"/>
                    </a:cubicBezTo>
                    <a:cubicBezTo>
                      <a:pt x="74" y="127"/>
                      <a:pt x="70" y="127"/>
                      <a:pt x="66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327">
                <a:extLst>
                  <a:ext uri="{FF2B5EF4-FFF2-40B4-BE49-F238E27FC236}">
                    <a16:creationId xmlns:a16="http://schemas.microsoft.com/office/drawing/2014/main" id="{F7840689-C5FC-4D74-A4AE-3DFEEB01D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1880"/>
                <a:ext cx="37" cy="38"/>
              </a:xfrm>
              <a:custGeom>
                <a:avLst/>
                <a:gdLst>
                  <a:gd name="T0" fmla="*/ 68 w 135"/>
                  <a:gd name="T1" fmla="*/ 135 h 135"/>
                  <a:gd name="T2" fmla="*/ 1 w 135"/>
                  <a:gd name="T3" fmla="*/ 70 h 135"/>
                  <a:gd name="T4" fmla="*/ 1 w 135"/>
                  <a:gd name="T5" fmla="*/ 68 h 135"/>
                  <a:gd name="T6" fmla="*/ 67 w 135"/>
                  <a:gd name="T7" fmla="*/ 0 h 135"/>
                  <a:gd name="T8" fmla="*/ 135 w 135"/>
                  <a:gd name="T9" fmla="*/ 66 h 135"/>
                  <a:gd name="T10" fmla="*/ 135 w 135"/>
                  <a:gd name="T11" fmla="*/ 67 h 135"/>
                  <a:gd name="T12" fmla="*/ 69 w 135"/>
                  <a:gd name="T13" fmla="*/ 135 h 135"/>
                  <a:gd name="T14" fmla="*/ 68 w 135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5">
                    <a:moveTo>
                      <a:pt x="68" y="135"/>
                    </a:moveTo>
                    <a:cubicBezTo>
                      <a:pt x="31" y="135"/>
                      <a:pt x="1" y="106"/>
                      <a:pt x="1" y="70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0" y="31"/>
                      <a:pt x="30" y="1"/>
                      <a:pt x="67" y="0"/>
                    </a:cubicBezTo>
                    <a:cubicBezTo>
                      <a:pt x="104" y="0"/>
                      <a:pt x="134" y="29"/>
                      <a:pt x="135" y="66"/>
                    </a:cubicBezTo>
                    <a:cubicBezTo>
                      <a:pt x="135" y="67"/>
                      <a:pt x="135" y="67"/>
                      <a:pt x="135" y="67"/>
                    </a:cubicBezTo>
                    <a:cubicBezTo>
                      <a:pt x="135" y="104"/>
                      <a:pt x="106" y="135"/>
                      <a:pt x="69" y="135"/>
                    </a:cubicBezTo>
                    <a:cubicBezTo>
                      <a:pt x="68" y="135"/>
                      <a:pt x="68" y="135"/>
                      <a:pt x="68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328">
                <a:extLst>
                  <a:ext uri="{FF2B5EF4-FFF2-40B4-BE49-F238E27FC236}">
                    <a16:creationId xmlns:a16="http://schemas.microsoft.com/office/drawing/2014/main" id="{5E9F307B-79F7-4DD4-8232-6B4C13B5C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816"/>
                <a:ext cx="42" cy="40"/>
              </a:xfrm>
              <a:custGeom>
                <a:avLst/>
                <a:gdLst>
                  <a:gd name="T0" fmla="*/ 75 w 151"/>
                  <a:gd name="T1" fmla="*/ 146 h 146"/>
                  <a:gd name="T2" fmla="*/ 63 w 151"/>
                  <a:gd name="T3" fmla="*/ 145 h 146"/>
                  <a:gd name="T4" fmla="*/ 7 w 151"/>
                  <a:gd name="T5" fmla="*/ 65 h 146"/>
                  <a:gd name="T6" fmla="*/ 7 w 151"/>
                  <a:gd name="T7" fmla="*/ 63 h 146"/>
                  <a:gd name="T8" fmla="*/ 87 w 151"/>
                  <a:gd name="T9" fmla="*/ 6 h 146"/>
                  <a:gd name="T10" fmla="*/ 144 w 151"/>
                  <a:gd name="T11" fmla="*/ 87 h 146"/>
                  <a:gd name="T12" fmla="*/ 144 w 151"/>
                  <a:gd name="T13" fmla="*/ 88 h 146"/>
                  <a:gd name="T14" fmla="*/ 75 w 151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6">
                    <a:moveTo>
                      <a:pt x="75" y="146"/>
                    </a:moveTo>
                    <a:cubicBezTo>
                      <a:pt x="71" y="146"/>
                      <a:pt x="68" y="146"/>
                      <a:pt x="63" y="145"/>
                    </a:cubicBezTo>
                    <a:cubicBezTo>
                      <a:pt x="26" y="139"/>
                      <a:pt x="0" y="103"/>
                      <a:pt x="7" y="65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13" y="25"/>
                      <a:pt x="49" y="0"/>
                      <a:pt x="87" y="6"/>
                    </a:cubicBezTo>
                    <a:cubicBezTo>
                      <a:pt x="125" y="13"/>
                      <a:pt x="151" y="49"/>
                      <a:pt x="144" y="87"/>
                    </a:cubicBezTo>
                    <a:cubicBezTo>
                      <a:pt x="144" y="88"/>
                      <a:pt x="144" y="88"/>
                      <a:pt x="144" y="88"/>
                    </a:cubicBezTo>
                    <a:cubicBezTo>
                      <a:pt x="138" y="122"/>
                      <a:pt x="109" y="146"/>
                      <a:pt x="75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329">
                <a:extLst>
                  <a:ext uri="{FF2B5EF4-FFF2-40B4-BE49-F238E27FC236}">
                    <a16:creationId xmlns:a16="http://schemas.microsoft.com/office/drawing/2014/main" id="{0BB3722A-040A-4928-A81D-53AFE543F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727"/>
                <a:ext cx="39" cy="40"/>
              </a:xfrm>
              <a:custGeom>
                <a:avLst/>
                <a:gdLst>
                  <a:gd name="T0" fmla="*/ 71 w 143"/>
                  <a:gd name="T1" fmla="*/ 144 h 144"/>
                  <a:gd name="T2" fmla="*/ 0 w 143"/>
                  <a:gd name="T3" fmla="*/ 74 h 144"/>
                  <a:gd name="T4" fmla="*/ 0 w 143"/>
                  <a:gd name="T5" fmla="*/ 72 h 144"/>
                  <a:gd name="T6" fmla="*/ 70 w 143"/>
                  <a:gd name="T7" fmla="*/ 0 h 144"/>
                  <a:gd name="T8" fmla="*/ 71 w 143"/>
                  <a:gd name="T9" fmla="*/ 0 h 144"/>
                  <a:gd name="T10" fmla="*/ 143 w 143"/>
                  <a:gd name="T11" fmla="*/ 70 h 144"/>
                  <a:gd name="T12" fmla="*/ 143 w 143"/>
                  <a:gd name="T13" fmla="*/ 72 h 144"/>
                  <a:gd name="T14" fmla="*/ 72 w 143"/>
                  <a:gd name="T15" fmla="*/ 144 h 144"/>
                  <a:gd name="T16" fmla="*/ 71 w 143"/>
                  <a:gd name="T17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144">
                    <a:moveTo>
                      <a:pt x="71" y="144"/>
                    </a:moveTo>
                    <a:cubicBezTo>
                      <a:pt x="33" y="144"/>
                      <a:pt x="1" y="113"/>
                      <a:pt x="0" y="74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3" y="72"/>
                      <a:pt x="143" y="72"/>
                      <a:pt x="143" y="72"/>
                    </a:cubicBezTo>
                    <a:cubicBezTo>
                      <a:pt x="143" y="111"/>
                      <a:pt x="112" y="144"/>
                      <a:pt x="72" y="144"/>
                    </a:cubicBezTo>
                    <a:cubicBezTo>
                      <a:pt x="72" y="144"/>
                      <a:pt x="72" y="144"/>
                      <a:pt x="71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330">
                <a:extLst>
                  <a:ext uri="{FF2B5EF4-FFF2-40B4-BE49-F238E27FC236}">
                    <a16:creationId xmlns:a16="http://schemas.microsoft.com/office/drawing/2014/main" id="{51A43C31-C87E-44B4-8BEC-F948F7E1A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664"/>
                <a:ext cx="45" cy="44"/>
              </a:xfrm>
              <a:custGeom>
                <a:avLst/>
                <a:gdLst>
                  <a:gd name="T0" fmla="*/ 82 w 164"/>
                  <a:gd name="T1" fmla="*/ 160 h 160"/>
                  <a:gd name="T2" fmla="*/ 69 w 164"/>
                  <a:gd name="T3" fmla="*/ 159 h 160"/>
                  <a:gd name="T4" fmla="*/ 7 w 164"/>
                  <a:gd name="T5" fmla="*/ 71 h 160"/>
                  <a:gd name="T6" fmla="*/ 7 w 164"/>
                  <a:gd name="T7" fmla="*/ 69 h 160"/>
                  <a:gd name="T8" fmla="*/ 95 w 164"/>
                  <a:gd name="T9" fmla="*/ 7 h 160"/>
                  <a:gd name="T10" fmla="*/ 157 w 164"/>
                  <a:gd name="T11" fmla="*/ 95 h 160"/>
                  <a:gd name="T12" fmla="*/ 157 w 164"/>
                  <a:gd name="T13" fmla="*/ 97 h 160"/>
                  <a:gd name="T14" fmla="*/ 82 w 164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60">
                    <a:moveTo>
                      <a:pt x="82" y="160"/>
                    </a:moveTo>
                    <a:cubicBezTo>
                      <a:pt x="78" y="160"/>
                      <a:pt x="73" y="160"/>
                      <a:pt x="69" y="159"/>
                    </a:cubicBezTo>
                    <a:cubicBezTo>
                      <a:pt x="28" y="152"/>
                      <a:pt x="0" y="112"/>
                      <a:pt x="7" y="7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4" y="28"/>
                      <a:pt x="54" y="0"/>
                      <a:pt x="95" y="7"/>
                    </a:cubicBezTo>
                    <a:cubicBezTo>
                      <a:pt x="137" y="14"/>
                      <a:pt x="164" y="53"/>
                      <a:pt x="157" y="95"/>
                    </a:cubicBezTo>
                    <a:cubicBezTo>
                      <a:pt x="157" y="97"/>
                      <a:pt x="157" y="97"/>
                      <a:pt x="157" y="97"/>
                    </a:cubicBezTo>
                    <a:cubicBezTo>
                      <a:pt x="151" y="134"/>
                      <a:pt x="119" y="160"/>
                      <a:pt x="82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331">
                <a:extLst>
                  <a:ext uri="{FF2B5EF4-FFF2-40B4-BE49-F238E27FC236}">
                    <a16:creationId xmlns:a16="http://schemas.microsoft.com/office/drawing/2014/main" id="{6BF725D0-D183-4F41-B2EA-D91F10F0C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573"/>
                <a:ext cx="47" cy="45"/>
              </a:xfrm>
              <a:custGeom>
                <a:avLst/>
                <a:gdLst>
                  <a:gd name="T0" fmla="*/ 86 w 171"/>
                  <a:gd name="T1" fmla="*/ 161 h 161"/>
                  <a:gd name="T2" fmla="*/ 16 w 171"/>
                  <a:gd name="T3" fmla="*/ 115 h 161"/>
                  <a:gd name="T4" fmla="*/ 16 w 171"/>
                  <a:gd name="T5" fmla="*/ 113 h 161"/>
                  <a:gd name="T6" fmla="*/ 57 w 171"/>
                  <a:gd name="T7" fmla="*/ 15 h 161"/>
                  <a:gd name="T8" fmla="*/ 154 w 171"/>
                  <a:gd name="T9" fmla="*/ 57 h 161"/>
                  <a:gd name="T10" fmla="*/ 155 w 171"/>
                  <a:gd name="T11" fmla="*/ 58 h 161"/>
                  <a:gd name="T12" fmla="*/ 114 w 171"/>
                  <a:gd name="T13" fmla="*/ 156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56" y="161"/>
                      <a:pt x="28" y="144"/>
                      <a:pt x="16" y="115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0" y="75"/>
                      <a:pt x="18" y="31"/>
                      <a:pt x="57" y="15"/>
                    </a:cubicBezTo>
                    <a:cubicBezTo>
                      <a:pt x="95" y="0"/>
                      <a:pt x="139" y="18"/>
                      <a:pt x="154" y="57"/>
                    </a:cubicBezTo>
                    <a:cubicBezTo>
                      <a:pt x="155" y="58"/>
                      <a:pt x="155" y="58"/>
                      <a:pt x="155" y="58"/>
                    </a:cubicBezTo>
                    <a:cubicBezTo>
                      <a:pt x="171" y="97"/>
                      <a:pt x="152" y="140"/>
                      <a:pt x="114" y="156"/>
                    </a:cubicBezTo>
                    <a:cubicBezTo>
                      <a:pt x="105" y="160"/>
                      <a:pt x="95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332">
                <a:extLst>
                  <a:ext uri="{FF2B5EF4-FFF2-40B4-BE49-F238E27FC236}">
                    <a16:creationId xmlns:a16="http://schemas.microsoft.com/office/drawing/2014/main" id="{BE075374-55A7-44B7-95AA-D0A7EF7AB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1515"/>
                <a:ext cx="44" cy="42"/>
              </a:xfrm>
              <a:custGeom>
                <a:avLst/>
                <a:gdLst>
                  <a:gd name="T0" fmla="*/ 79 w 158"/>
                  <a:gd name="T1" fmla="*/ 154 h 154"/>
                  <a:gd name="T2" fmla="*/ 66 w 158"/>
                  <a:gd name="T3" fmla="*/ 153 h 154"/>
                  <a:gd name="T4" fmla="*/ 7 w 158"/>
                  <a:gd name="T5" fmla="*/ 69 h 154"/>
                  <a:gd name="T6" fmla="*/ 7 w 158"/>
                  <a:gd name="T7" fmla="*/ 67 h 154"/>
                  <a:gd name="T8" fmla="*/ 91 w 158"/>
                  <a:gd name="T9" fmla="*/ 7 h 154"/>
                  <a:gd name="T10" fmla="*/ 151 w 158"/>
                  <a:gd name="T11" fmla="*/ 92 h 154"/>
                  <a:gd name="T12" fmla="*/ 151 w 158"/>
                  <a:gd name="T13" fmla="*/ 93 h 154"/>
                  <a:gd name="T14" fmla="*/ 79 w 158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4">
                    <a:moveTo>
                      <a:pt x="79" y="154"/>
                    </a:moveTo>
                    <a:cubicBezTo>
                      <a:pt x="75" y="154"/>
                      <a:pt x="71" y="154"/>
                      <a:pt x="66" y="153"/>
                    </a:cubicBezTo>
                    <a:cubicBezTo>
                      <a:pt x="26" y="146"/>
                      <a:pt x="0" y="109"/>
                      <a:pt x="7" y="69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14" y="27"/>
                      <a:pt x="52" y="0"/>
                      <a:pt x="91" y="7"/>
                    </a:cubicBezTo>
                    <a:cubicBezTo>
                      <a:pt x="131" y="14"/>
                      <a:pt x="158" y="52"/>
                      <a:pt x="151" y="92"/>
                    </a:cubicBezTo>
                    <a:cubicBezTo>
                      <a:pt x="151" y="93"/>
                      <a:pt x="151" y="93"/>
                      <a:pt x="151" y="93"/>
                    </a:cubicBezTo>
                    <a:cubicBezTo>
                      <a:pt x="145" y="129"/>
                      <a:pt x="114" y="154"/>
                      <a:pt x="79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333">
                <a:extLst>
                  <a:ext uri="{FF2B5EF4-FFF2-40B4-BE49-F238E27FC236}">
                    <a16:creationId xmlns:a16="http://schemas.microsoft.com/office/drawing/2014/main" id="{DD5D4796-AE1A-4315-9D03-BE5CBF705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430"/>
                <a:ext cx="53" cy="50"/>
              </a:xfrm>
              <a:custGeom>
                <a:avLst/>
                <a:gdLst>
                  <a:gd name="T0" fmla="*/ 96 w 192"/>
                  <a:gd name="T1" fmla="*/ 181 h 181"/>
                  <a:gd name="T2" fmla="*/ 19 w 192"/>
                  <a:gd name="T3" fmla="*/ 129 h 181"/>
                  <a:gd name="T4" fmla="*/ 18 w 192"/>
                  <a:gd name="T5" fmla="*/ 127 h 181"/>
                  <a:gd name="T6" fmla="*/ 64 w 192"/>
                  <a:gd name="T7" fmla="*/ 18 h 181"/>
                  <a:gd name="T8" fmla="*/ 173 w 192"/>
                  <a:gd name="T9" fmla="*/ 64 h 181"/>
                  <a:gd name="T10" fmla="*/ 174 w 192"/>
                  <a:gd name="T11" fmla="*/ 66 h 181"/>
                  <a:gd name="T12" fmla="*/ 128 w 192"/>
                  <a:gd name="T13" fmla="*/ 175 h 181"/>
                  <a:gd name="T14" fmla="*/ 96 w 192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181">
                    <a:moveTo>
                      <a:pt x="96" y="181"/>
                    </a:moveTo>
                    <a:cubicBezTo>
                      <a:pt x="63" y="181"/>
                      <a:pt x="32" y="161"/>
                      <a:pt x="19" y="129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0" y="84"/>
                      <a:pt x="21" y="35"/>
                      <a:pt x="64" y="18"/>
                    </a:cubicBezTo>
                    <a:cubicBezTo>
                      <a:pt x="107" y="0"/>
                      <a:pt x="156" y="21"/>
                      <a:pt x="173" y="64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92" y="109"/>
                      <a:pt x="171" y="158"/>
                      <a:pt x="128" y="175"/>
                    </a:cubicBezTo>
                    <a:cubicBezTo>
                      <a:pt x="118" y="179"/>
                      <a:pt x="107" y="181"/>
                      <a:pt x="96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334">
                <a:extLst>
                  <a:ext uri="{FF2B5EF4-FFF2-40B4-BE49-F238E27FC236}">
                    <a16:creationId xmlns:a16="http://schemas.microsoft.com/office/drawing/2014/main" id="{EB73B6D4-1494-478F-A51A-07E5FFBBE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1380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35 w 126"/>
                  <a:gd name="T3" fmla="*/ 111 h 119"/>
                  <a:gd name="T4" fmla="*/ 16 w 126"/>
                  <a:gd name="T5" fmla="*/ 36 h 119"/>
                  <a:gd name="T6" fmla="*/ 16 w 126"/>
                  <a:gd name="T7" fmla="*/ 35 h 119"/>
                  <a:gd name="T8" fmla="*/ 92 w 126"/>
                  <a:gd name="T9" fmla="*/ 16 h 119"/>
                  <a:gd name="T10" fmla="*/ 111 w 126"/>
                  <a:gd name="T11" fmla="*/ 91 h 119"/>
                  <a:gd name="T12" fmla="*/ 110 w 126"/>
                  <a:gd name="T13" fmla="*/ 92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53" y="119"/>
                      <a:pt x="43" y="117"/>
                      <a:pt x="35" y="111"/>
                    </a:cubicBezTo>
                    <a:cubicBezTo>
                      <a:pt x="9" y="96"/>
                      <a:pt x="0" y="62"/>
                      <a:pt x="16" y="36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32" y="9"/>
                      <a:pt x="66" y="0"/>
                      <a:pt x="92" y="16"/>
                    </a:cubicBezTo>
                    <a:cubicBezTo>
                      <a:pt x="118" y="32"/>
                      <a:pt x="126" y="65"/>
                      <a:pt x="111" y="91"/>
                    </a:cubicBezTo>
                    <a:cubicBezTo>
                      <a:pt x="110" y="92"/>
                      <a:pt x="110" y="92"/>
                      <a:pt x="110" y="92"/>
                    </a:cubicBezTo>
                    <a:cubicBezTo>
                      <a:pt x="100" y="110"/>
                      <a:pt x="8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335">
                <a:extLst>
                  <a:ext uri="{FF2B5EF4-FFF2-40B4-BE49-F238E27FC236}">
                    <a16:creationId xmlns:a16="http://schemas.microsoft.com/office/drawing/2014/main" id="{DDB75998-9F9D-4CBC-BA31-505598BDB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1286"/>
                <a:ext cx="58" cy="55"/>
              </a:xfrm>
              <a:custGeom>
                <a:avLst/>
                <a:gdLst>
                  <a:gd name="T0" fmla="*/ 105 w 209"/>
                  <a:gd name="T1" fmla="*/ 198 h 198"/>
                  <a:gd name="T2" fmla="*/ 20 w 209"/>
                  <a:gd name="T3" fmla="*/ 140 h 198"/>
                  <a:gd name="T4" fmla="*/ 19 w 209"/>
                  <a:gd name="T5" fmla="*/ 138 h 198"/>
                  <a:gd name="T6" fmla="*/ 70 w 209"/>
                  <a:gd name="T7" fmla="*/ 19 h 198"/>
                  <a:gd name="T8" fmla="*/ 189 w 209"/>
                  <a:gd name="T9" fmla="*/ 69 h 198"/>
                  <a:gd name="T10" fmla="*/ 190 w 209"/>
                  <a:gd name="T11" fmla="*/ 71 h 198"/>
                  <a:gd name="T12" fmla="*/ 140 w 209"/>
                  <a:gd name="T13" fmla="*/ 191 h 198"/>
                  <a:gd name="T14" fmla="*/ 105 w 209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9" h="198">
                    <a:moveTo>
                      <a:pt x="105" y="198"/>
                    </a:moveTo>
                    <a:cubicBezTo>
                      <a:pt x="69" y="198"/>
                      <a:pt x="34" y="176"/>
                      <a:pt x="20" y="140"/>
                    </a:cubicBezTo>
                    <a:cubicBezTo>
                      <a:pt x="19" y="138"/>
                      <a:pt x="19" y="138"/>
                      <a:pt x="19" y="138"/>
                    </a:cubicBezTo>
                    <a:cubicBezTo>
                      <a:pt x="0" y="91"/>
                      <a:pt x="23" y="38"/>
                      <a:pt x="70" y="19"/>
                    </a:cubicBezTo>
                    <a:cubicBezTo>
                      <a:pt x="117" y="0"/>
                      <a:pt x="170" y="22"/>
                      <a:pt x="189" y="69"/>
                    </a:cubicBezTo>
                    <a:cubicBezTo>
                      <a:pt x="190" y="71"/>
                      <a:pt x="190" y="71"/>
                      <a:pt x="190" y="71"/>
                    </a:cubicBezTo>
                    <a:cubicBezTo>
                      <a:pt x="209" y="118"/>
                      <a:pt x="187" y="172"/>
                      <a:pt x="140" y="191"/>
                    </a:cubicBezTo>
                    <a:cubicBezTo>
                      <a:pt x="128" y="196"/>
                      <a:pt x="117" y="198"/>
                      <a:pt x="105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336">
                <a:extLst>
                  <a:ext uri="{FF2B5EF4-FFF2-40B4-BE49-F238E27FC236}">
                    <a16:creationId xmlns:a16="http://schemas.microsoft.com/office/drawing/2014/main" id="{AED5E31C-7365-4526-B252-49F855630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1240"/>
                <a:ext cx="53" cy="50"/>
              </a:xfrm>
              <a:custGeom>
                <a:avLst/>
                <a:gdLst>
                  <a:gd name="T0" fmla="*/ 96 w 193"/>
                  <a:gd name="T1" fmla="*/ 182 h 182"/>
                  <a:gd name="T2" fmla="*/ 53 w 193"/>
                  <a:gd name="T3" fmla="*/ 170 h 182"/>
                  <a:gd name="T4" fmla="*/ 24 w 193"/>
                  <a:gd name="T5" fmla="*/ 55 h 182"/>
                  <a:gd name="T6" fmla="*/ 25 w 193"/>
                  <a:gd name="T7" fmla="*/ 53 h 182"/>
                  <a:gd name="T8" fmla="*/ 140 w 193"/>
                  <a:gd name="T9" fmla="*/ 24 h 182"/>
                  <a:gd name="T10" fmla="*/ 169 w 193"/>
                  <a:gd name="T11" fmla="*/ 139 h 182"/>
                  <a:gd name="T12" fmla="*/ 168 w 193"/>
                  <a:gd name="T13" fmla="*/ 141 h 182"/>
                  <a:gd name="T14" fmla="*/ 96 w 193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2">
                    <a:moveTo>
                      <a:pt x="96" y="182"/>
                    </a:moveTo>
                    <a:cubicBezTo>
                      <a:pt x="81" y="182"/>
                      <a:pt x="66" y="178"/>
                      <a:pt x="53" y="170"/>
                    </a:cubicBezTo>
                    <a:cubicBezTo>
                      <a:pt x="13" y="146"/>
                      <a:pt x="0" y="95"/>
                      <a:pt x="24" y="55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49" y="13"/>
                      <a:pt x="100" y="0"/>
                      <a:pt x="140" y="24"/>
                    </a:cubicBezTo>
                    <a:cubicBezTo>
                      <a:pt x="180" y="48"/>
                      <a:pt x="193" y="99"/>
                      <a:pt x="169" y="139"/>
                    </a:cubicBezTo>
                    <a:cubicBezTo>
                      <a:pt x="168" y="141"/>
                      <a:pt x="168" y="141"/>
                      <a:pt x="168" y="141"/>
                    </a:cubicBezTo>
                    <a:cubicBezTo>
                      <a:pt x="152" y="167"/>
                      <a:pt x="124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337">
                <a:extLst>
                  <a:ext uri="{FF2B5EF4-FFF2-40B4-BE49-F238E27FC236}">
                    <a16:creationId xmlns:a16="http://schemas.microsoft.com/office/drawing/2014/main" id="{5175F7AC-3051-4674-BDD8-ADD98FBC8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164"/>
                <a:ext cx="59" cy="57"/>
              </a:xfrm>
              <a:custGeom>
                <a:avLst/>
                <a:gdLst>
                  <a:gd name="T0" fmla="*/ 108 w 215"/>
                  <a:gd name="T1" fmla="*/ 205 h 205"/>
                  <a:gd name="T2" fmla="*/ 38 w 215"/>
                  <a:gd name="T3" fmla="*/ 175 h 205"/>
                  <a:gd name="T4" fmla="*/ 36 w 215"/>
                  <a:gd name="T5" fmla="*/ 173 h 205"/>
                  <a:gd name="T6" fmla="*/ 40 w 215"/>
                  <a:gd name="T7" fmla="*/ 37 h 205"/>
                  <a:gd name="T8" fmla="*/ 177 w 215"/>
                  <a:gd name="T9" fmla="*/ 41 h 205"/>
                  <a:gd name="T10" fmla="*/ 179 w 215"/>
                  <a:gd name="T11" fmla="*/ 42 h 205"/>
                  <a:gd name="T12" fmla="*/ 175 w 215"/>
                  <a:gd name="T13" fmla="*/ 179 h 205"/>
                  <a:gd name="T14" fmla="*/ 108 w 215"/>
                  <a:gd name="T15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5" h="205">
                    <a:moveTo>
                      <a:pt x="108" y="205"/>
                    </a:moveTo>
                    <a:cubicBezTo>
                      <a:pt x="83" y="205"/>
                      <a:pt x="57" y="195"/>
                      <a:pt x="38" y="175"/>
                    </a:cubicBezTo>
                    <a:cubicBezTo>
                      <a:pt x="36" y="173"/>
                      <a:pt x="36" y="173"/>
                      <a:pt x="36" y="173"/>
                    </a:cubicBezTo>
                    <a:cubicBezTo>
                      <a:pt x="0" y="134"/>
                      <a:pt x="2" y="73"/>
                      <a:pt x="40" y="37"/>
                    </a:cubicBezTo>
                    <a:cubicBezTo>
                      <a:pt x="79" y="0"/>
                      <a:pt x="141" y="2"/>
                      <a:pt x="177" y="41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215" y="81"/>
                      <a:pt x="214" y="142"/>
                      <a:pt x="175" y="179"/>
                    </a:cubicBezTo>
                    <a:cubicBezTo>
                      <a:pt x="156" y="197"/>
                      <a:pt x="132" y="205"/>
                      <a:pt x="108" y="2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338">
                <a:extLst>
                  <a:ext uri="{FF2B5EF4-FFF2-40B4-BE49-F238E27FC236}">
                    <a16:creationId xmlns:a16="http://schemas.microsoft.com/office/drawing/2014/main" id="{43EB7752-D60F-4989-B8AA-F2D8A2795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114"/>
                <a:ext cx="45" cy="43"/>
              </a:xfrm>
              <a:custGeom>
                <a:avLst/>
                <a:gdLst>
                  <a:gd name="T0" fmla="*/ 82 w 165"/>
                  <a:gd name="T1" fmla="*/ 155 h 155"/>
                  <a:gd name="T2" fmla="*/ 25 w 165"/>
                  <a:gd name="T3" fmla="*/ 128 h 155"/>
                  <a:gd name="T4" fmla="*/ 38 w 165"/>
                  <a:gd name="T5" fmla="*/ 26 h 155"/>
                  <a:gd name="T6" fmla="*/ 39 w 165"/>
                  <a:gd name="T7" fmla="*/ 25 h 155"/>
                  <a:gd name="T8" fmla="*/ 140 w 165"/>
                  <a:gd name="T9" fmla="*/ 38 h 155"/>
                  <a:gd name="T10" fmla="*/ 128 w 165"/>
                  <a:gd name="T11" fmla="*/ 139 h 155"/>
                  <a:gd name="T12" fmla="*/ 126 w 165"/>
                  <a:gd name="T13" fmla="*/ 140 h 155"/>
                  <a:gd name="T14" fmla="*/ 82 w 165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5">
                    <a:moveTo>
                      <a:pt x="82" y="155"/>
                    </a:moveTo>
                    <a:cubicBezTo>
                      <a:pt x="61" y="155"/>
                      <a:pt x="39" y="146"/>
                      <a:pt x="25" y="128"/>
                    </a:cubicBezTo>
                    <a:cubicBezTo>
                      <a:pt x="0" y="96"/>
                      <a:pt x="6" y="51"/>
                      <a:pt x="38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70" y="0"/>
                      <a:pt x="116" y="6"/>
                      <a:pt x="140" y="38"/>
                    </a:cubicBezTo>
                    <a:cubicBezTo>
                      <a:pt x="165" y="69"/>
                      <a:pt x="159" y="115"/>
                      <a:pt x="128" y="139"/>
                    </a:cubicBezTo>
                    <a:cubicBezTo>
                      <a:pt x="126" y="140"/>
                      <a:pt x="126" y="140"/>
                      <a:pt x="126" y="140"/>
                    </a:cubicBezTo>
                    <a:cubicBezTo>
                      <a:pt x="113" y="150"/>
                      <a:pt x="98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339">
                <a:extLst>
                  <a:ext uri="{FF2B5EF4-FFF2-40B4-BE49-F238E27FC236}">
                    <a16:creationId xmlns:a16="http://schemas.microsoft.com/office/drawing/2014/main" id="{A852C25C-788A-44B0-BB8D-0D86CCA7A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056"/>
                <a:ext cx="55" cy="52"/>
              </a:xfrm>
              <a:custGeom>
                <a:avLst/>
                <a:gdLst>
                  <a:gd name="T0" fmla="*/ 100 w 198"/>
                  <a:gd name="T1" fmla="*/ 189 h 189"/>
                  <a:gd name="T2" fmla="*/ 35 w 198"/>
                  <a:gd name="T3" fmla="*/ 161 h 189"/>
                  <a:gd name="T4" fmla="*/ 34 w 198"/>
                  <a:gd name="T5" fmla="*/ 159 h 189"/>
                  <a:gd name="T6" fmla="*/ 38 w 198"/>
                  <a:gd name="T7" fmla="*/ 34 h 189"/>
                  <a:gd name="T8" fmla="*/ 163 w 198"/>
                  <a:gd name="T9" fmla="*/ 38 h 189"/>
                  <a:gd name="T10" fmla="*/ 164 w 198"/>
                  <a:gd name="T11" fmla="*/ 39 h 189"/>
                  <a:gd name="T12" fmla="*/ 161 w 198"/>
                  <a:gd name="T13" fmla="*/ 165 h 189"/>
                  <a:gd name="T14" fmla="*/ 100 w 198"/>
                  <a:gd name="T15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89">
                    <a:moveTo>
                      <a:pt x="100" y="189"/>
                    </a:moveTo>
                    <a:cubicBezTo>
                      <a:pt x="76" y="189"/>
                      <a:pt x="53" y="179"/>
                      <a:pt x="35" y="161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0" y="124"/>
                      <a:pt x="2" y="68"/>
                      <a:pt x="38" y="34"/>
                    </a:cubicBezTo>
                    <a:cubicBezTo>
                      <a:pt x="73" y="0"/>
                      <a:pt x="129" y="2"/>
                      <a:pt x="163" y="38"/>
                    </a:cubicBezTo>
                    <a:cubicBezTo>
                      <a:pt x="164" y="39"/>
                      <a:pt x="164" y="39"/>
                      <a:pt x="164" y="39"/>
                    </a:cubicBezTo>
                    <a:cubicBezTo>
                      <a:pt x="198" y="75"/>
                      <a:pt x="196" y="131"/>
                      <a:pt x="161" y="165"/>
                    </a:cubicBezTo>
                    <a:cubicBezTo>
                      <a:pt x="143" y="181"/>
                      <a:pt x="122" y="189"/>
                      <a:pt x="100" y="1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340">
                <a:extLst>
                  <a:ext uri="{FF2B5EF4-FFF2-40B4-BE49-F238E27FC236}">
                    <a16:creationId xmlns:a16="http://schemas.microsoft.com/office/drawing/2014/main" id="{85DDFF57-1A03-4312-BF4E-92052ED29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1018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27 w 181"/>
                  <a:gd name="T3" fmla="*/ 139 h 170"/>
                  <a:gd name="T4" fmla="*/ 41 w 181"/>
                  <a:gd name="T5" fmla="*/ 28 h 170"/>
                  <a:gd name="T6" fmla="*/ 42 w 181"/>
                  <a:gd name="T7" fmla="*/ 27 h 170"/>
                  <a:gd name="T8" fmla="*/ 154 w 181"/>
                  <a:gd name="T9" fmla="*/ 40 h 170"/>
                  <a:gd name="T10" fmla="*/ 140 w 181"/>
                  <a:gd name="T11" fmla="*/ 152 h 170"/>
                  <a:gd name="T12" fmla="*/ 138 w 181"/>
                  <a:gd name="T13" fmla="*/ 15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6" y="170"/>
                      <a:pt x="43" y="159"/>
                      <a:pt x="27" y="139"/>
                    </a:cubicBezTo>
                    <a:cubicBezTo>
                      <a:pt x="0" y="105"/>
                      <a:pt x="6" y="55"/>
                      <a:pt x="41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77" y="0"/>
                      <a:pt x="127" y="6"/>
                      <a:pt x="154" y="40"/>
                    </a:cubicBezTo>
                    <a:cubicBezTo>
                      <a:pt x="181" y="75"/>
                      <a:pt x="174" y="125"/>
                      <a:pt x="140" y="152"/>
                    </a:cubicBezTo>
                    <a:cubicBezTo>
                      <a:pt x="138" y="153"/>
                      <a:pt x="138" y="153"/>
                      <a:pt x="138" y="153"/>
                    </a:cubicBezTo>
                    <a:cubicBezTo>
                      <a:pt x="124" y="164"/>
                      <a:pt x="107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341">
                <a:extLst>
                  <a:ext uri="{FF2B5EF4-FFF2-40B4-BE49-F238E27FC236}">
                    <a16:creationId xmlns:a16="http://schemas.microsoft.com/office/drawing/2014/main" id="{987F4B29-0491-4965-BF19-188224D8F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946"/>
                <a:ext cx="63" cy="59"/>
              </a:xfrm>
              <a:custGeom>
                <a:avLst/>
                <a:gdLst>
                  <a:gd name="T0" fmla="*/ 115 w 227"/>
                  <a:gd name="T1" fmla="*/ 212 h 212"/>
                  <a:gd name="T2" fmla="*/ 72 w 227"/>
                  <a:gd name="T3" fmla="*/ 202 h 212"/>
                  <a:gd name="T4" fmla="*/ 70 w 227"/>
                  <a:gd name="T5" fmla="*/ 201 h 212"/>
                  <a:gd name="T6" fmla="*/ 24 w 227"/>
                  <a:gd name="T7" fmla="*/ 70 h 212"/>
                  <a:gd name="T8" fmla="*/ 155 w 227"/>
                  <a:gd name="T9" fmla="*/ 23 h 212"/>
                  <a:gd name="T10" fmla="*/ 158 w 227"/>
                  <a:gd name="T11" fmla="*/ 24 h 212"/>
                  <a:gd name="T12" fmla="*/ 204 w 227"/>
                  <a:gd name="T13" fmla="*/ 156 h 212"/>
                  <a:gd name="T14" fmla="*/ 115 w 22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7" h="212">
                    <a:moveTo>
                      <a:pt x="115" y="212"/>
                    </a:moveTo>
                    <a:cubicBezTo>
                      <a:pt x="101" y="212"/>
                      <a:pt x="86" y="209"/>
                      <a:pt x="72" y="202"/>
                    </a:cubicBezTo>
                    <a:cubicBezTo>
                      <a:pt x="70" y="201"/>
                      <a:pt x="70" y="201"/>
                      <a:pt x="70" y="201"/>
                    </a:cubicBezTo>
                    <a:cubicBezTo>
                      <a:pt x="21" y="178"/>
                      <a:pt x="0" y="119"/>
                      <a:pt x="24" y="70"/>
                    </a:cubicBezTo>
                    <a:cubicBezTo>
                      <a:pt x="47" y="21"/>
                      <a:pt x="106" y="0"/>
                      <a:pt x="155" y="23"/>
                    </a:cubicBezTo>
                    <a:cubicBezTo>
                      <a:pt x="158" y="24"/>
                      <a:pt x="158" y="24"/>
                      <a:pt x="158" y="24"/>
                    </a:cubicBezTo>
                    <a:cubicBezTo>
                      <a:pt x="207" y="48"/>
                      <a:pt x="227" y="107"/>
                      <a:pt x="204" y="156"/>
                    </a:cubicBezTo>
                    <a:cubicBezTo>
                      <a:pt x="187" y="192"/>
                      <a:pt x="152" y="212"/>
                      <a:pt x="115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342">
                <a:extLst>
                  <a:ext uri="{FF2B5EF4-FFF2-40B4-BE49-F238E27FC236}">
                    <a16:creationId xmlns:a16="http://schemas.microsoft.com/office/drawing/2014/main" id="{C79B0B03-2ADC-47DE-A4CA-6A9A52B2A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932"/>
                <a:ext cx="36" cy="34"/>
              </a:xfrm>
              <a:custGeom>
                <a:avLst/>
                <a:gdLst>
                  <a:gd name="T0" fmla="*/ 64 w 129"/>
                  <a:gd name="T1" fmla="*/ 122 h 122"/>
                  <a:gd name="T2" fmla="*/ 19 w 129"/>
                  <a:gd name="T3" fmla="*/ 100 h 122"/>
                  <a:gd name="T4" fmla="*/ 29 w 129"/>
                  <a:gd name="T5" fmla="*/ 20 h 122"/>
                  <a:gd name="T6" fmla="*/ 30 w 129"/>
                  <a:gd name="T7" fmla="*/ 20 h 122"/>
                  <a:gd name="T8" fmla="*/ 110 w 129"/>
                  <a:gd name="T9" fmla="*/ 30 h 122"/>
                  <a:gd name="T10" fmla="*/ 100 w 129"/>
                  <a:gd name="T11" fmla="*/ 109 h 122"/>
                  <a:gd name="T12" fmla="*/ 99 w 129"/>
                  <a:gd name="T13" fmla="*/ 110 h 122"/>
                  <a:gd name="T14" fmla="*/ 64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4" y="122"/>
                    </a:moveTo>
                    <a:cubicBezTo>
                      <a:pt x="47" y="122"/>
                      <a:pt x="31" y="115"/>
                      <a:pt x="19" y="100"/>
                    </a:cubicBezTo>
                    <a:cubicBezTo>
                      <a:pt x="0" y="75"/>
                      <a:pt x="4" y="40"/>
                      <a:pt x="29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55" y="0"/>
                      <a:pt x="91" y="5"/>
                      <a:pt x="110" y="30"/>
                    </a:cubicBezTo>
                    <a:cubicBezTo>
                      <a:pt x="129" y="54"/>
                      <a:pt x="125" y="90"/>
                      <a:pt x="100" y="109"/>
                    </a:cubicBezTo>
                    <a:cubicBezTo>
                      <a:pt x="99" y="110"/>
                      <a:pt x="99" y="110"/>
                      <a:pt x="99" y="110"/>
                    </a:cubicBezTo>
                    <a:cubicBezTo>
                      <a:pt x="89" y="118"/>
                      <a:pt x="76" y="122"/>
                      <a:pt x="64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343">
                <a:extLst>
                  <a:ext uri="{FF2B5EF4-FFF2-40B4-BE49-F238E27FC236}">
                    <a16:creationId xmlns:a16="http://schemas.microsoft.com/office/drawing/2014/main" id="{B3F500E5-0975-4C77-BC6C-39C6C4C21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894"/>
                <a:ext cx="35" cy="34"/>
              </a:xfrm>
              <a:custGeom>
                <a:avLst/>
                <a:gdLst>
                  <a:gd name="T0" fmla="*/ 65 w 129"/>
                  <a:gd name="T1" fmla="*/ 121 h 121"/>
                  <a:gd name="T2" fmla="*/ 41 w 129"/>
                  <a:gd name="T3" fmla="*/ 115 h 121"/>
                  <a:gd name="T4" fmla="*/ 39 w 129"/>
                  <a:gd name="T5" fmla="*/ 115 h 121"/>
                  <a:gd name="T6" fmla="*/ 13 w 129"/>
                  <a:gd name="T7" fmla="*/ 40 h 121"/>
                  <a:gd name="T8" fmla="*/ 88 w 129"/>
                  <a:gd name="T9" fmla="*/ 14 h 121"/>
                  <a:gd name="T10" fmla="*/ 89 w 129"/>
                  <a:gd name="T11" fmla="*/ 14 h 121"/>
                  <a:gd name="T12" fmla="*/ 115 w 129"/>
                  <a:gd name="T13" fmla="*/ 89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7" y="121"/>
                      <a:pt x="48" y="119"/>
                      <a:pt x="41" y="115"/>
                    </a:cubicBezTo>
                    <a:cubicBezTo>
                      <a:pt x="39" y="115"/>
                      <a:pt x="39" y="115"/>
                      <a:pt x="39" y="115"/>
                    </a:cubicBezTo>
                    <a:cubicBezTo>
                      <a:pt x="12" y="101"/>
                      <a:pt x="0" y="68"/>
                      <a:pt x="13" y="40"/>
                    </a:cubicBezTo>
                    <a:cubicBezTo>
                      <a:pt x="26" y="12"/>
                      <a:pt x="60" y="0"/>
                      <a:pt x="88" y="14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117" y="28"/>
                      <a:pt x="129" y="61"/>
                      <a:pt x="115" y="89"/>
                    </a:cubicBezTo>
                    <a:cubicBezTo>
                      <a:pt x="106" y="109"/>
                      <a:pt x="86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344">
                <a:extLst>
                  <a:ext uri="{FF2B5EF4-FFF2-40B4-BE49-F238E27FC236}">
                    <a16:creationId xmlns:a16="http://schemas.microsoft.com/office/drawing/2014/main" id="{B9532381-027E-4565-9CCD-D1A14612D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6" y="848"/>
                <a:ext cx="65" cy="61"/>
              </a:xfrm>
              <a:custGeom>
                <a:avLst/>
                <a:gdLst>
                  <a:gd name="T0" fmla="*/ 116 w 234"/>
                  <a:gd name="T1" fmla="*/ 220 h 220"/>
                  <a:gd name="T2" fmla="*/ 17 w 234"/>
                  <a:gd name="T3" fmla="*/ 146 h 220"/>
                  <a:gd name="T4" fmla="*/ 86 w 234"/>
                  <a:gd name="T5" fmla="*/ 17 h 220"/>
                  <a:gd name="T6" fmla="*/ 88 w 234"/>
                  <a:gd name="T7" fmla="*/ 16 h 220"/>
                  <a:gd name="T8" fmla="*/ 217 w 234"/>
                  <a:gd name="T9" fmla="*/ 85 h 220"/>
                  <a:gd name="T10" fmla="*/ 148 w 234"/>
                  <a:gd name="T11" fmla="*/ 214 h 220"/>
                  <a:gd name="T12" fmla="*/ 146 w 234"/>
                  <a:gd name="T13" fmla="*/ 215 h 220"/>
                  <a:gd name="T14" fmla="*/ 116 w 234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4" h="220">
                    <a:moveTo>
                      <a:pt x="116" y="220"/>
                    </a:moveTo>
                    <a:cubicBezTo>
                      <a:pt x="71" y="220"/>
                      <a:pt x="30" y="191"/>
                      <a:pt x="17" y="146"/>
                    </a:cubicBezTo>
                    <a:cubicBezTo>
                      <a:pt x="0" y="91"/>
                      <a:pt x="31" y="33"/>
                      <a:pt x="86" y="17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143" y="0"/>
                      <a:pt x="201" y="31"/>
                      <a:pt x="217" y="85"/>
                    </a:cubicBezTo>
                    <a:cubicBezTo>
                      <a:pt x="234" y="140"/>
                      <a:pt x="203" y="198"/>
                      <a:pt x="148" y="214"/>
                    </a:cubicBezTo>
                    <a:cubicBezTo>
                      <a:pt x="146" y="215"/>
                      <a:pt x="146" y="215"/>
                      <a:pt x="146" y="215"/>
                    </a:cubicBezTo>
                    <a:cubicBezTo>
                      <a:pt x="136" y="218"/>
                      <a:pt x="126" y="220"/>
                      <a:pt x="116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345">
                <a:extLst>
                  <a:ext uri="{FF2B5EF4-FFF2-40B4-BE49-F238E27FC236}">
                    <a16:creationId xmlns:a16="http://schemas.microsoft.com/office/drawing/2014/main" id="{572262D3-E6C9-42EE-B505-DCEFB5D2E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813"/>
                <a:ext cx="66" cy="62"/>
              </a:xfrm>
              <a:custGeom>
                <a:avLst/>
                <a:gdLst>
                  <a:gd name="T0" fmla="*/ 121 w 239"/>
                  <a:gd name="T1" fmla="*/ 224 h 224"/>
                  <a:gd name="T2" fmla="*/ 76 w 239"/>
                  <a:gd name="T3" fmla="*/ 213 h 224"/>
                  <a:gd name="T4" fmla="*/ 73 w 239"/>
                  <a:gd name="T5" fmla="*/ 212 h 224"/>
                  <a:gd name="T6" fmla="*/ 25 w 239"/>
                  <a:gd name="T7" fmla="*/ 73 h 224"/>
                  <a:gd name="T8" fmla="*/ 163 w 239"/>
                  <a:gd name="T9" fmla="*/ 25 h 224"/>
                  <a:gd name="T10" fmla="*/ 166 w 239"/>
                  <a:gd name="T11" fmla="*/ 26 h 224"/>
                  <a:gd name="T12" fmla="*/ 215 w 239"/>
                  <a:gd name="T13" fmla="*/ 164 h 224"/>
                  <a:gd name="T14" fmla="*/ 121 w 239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9" h="224">
                    <a:moveTo>
                      <a:pt x="121" y="224"/>
                    </a:moveTo>
                    <a:cubicBezTo>
                      <a:pt x="105" y="224"/>
                      <a:pt x="90" y="220"/>
                      <a:pt x="76" y="213"/>
                    </a:cubicBezTo>
                    <a:cubicBezTo>
                      <a:pt x="73" y="212"/>
                      <a:pt x="73" y="212"/>
                      <a:pt x="73" y="212"/>
                    </a:cubicBezTo>
                    <a:cubicBezTo>
                      <a:pt x="22" y="188"/>
                      <a:pt x="0" y="125"/>
                      <a:pt x="25" y="73"/>
                    </a:cubicBezTo>
                    <a:cubicBezTo>
                      <a:pt x="49" y="22"/>
                      <a:pt x="112" y="0"/>
                      <a:pt x="163" y="25"/>
                    </a:cubicBezTo>
                    <a:cubicBezTo>
                      <a:pt x="166" y="26"/>
                      <a:pt x="166" y="26"/>
                      <a:pt x="166" y="26"/>
                    </a:cubicBezTo>
                    <a:cubicBezTo>
                      <a:pt x="217" y="50"/>
                      <a:pt x="239" y="113"/>
                      <a:pt x="215" y="164"/>
                    </a:cubicBezTo>
                    <a:cubicBezTo>
                      <a:pt x="197" y="202"/>
                      <a:pt x="159" y="224"/>
                      <a:pt x="121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346">
                <a:extLst>
                  <a:ext uri="{FF2B5EF4-FFF2-40B4-BE49-F238E27FC236}">
                    <a16:creationId xmlns:a16="http://schemas.microsoft.com/office/drawing/2014/main" id="{47721C0D-2F48-43C3-9587-739BD5967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815"/>
                <a:ext cx="42" cy="40"/>
              </a:xfrm>
              <a:custGeom>
                <a:avLst/>
                <a:gdLst>
                  <a:gd name="T0" fmla="*/ 75 w 153"/>
                  <a:gd name="T1" fmla="*/ 143 h 143"/>
                  <a:gd name="T2" fmla="*/ 11 w 153"/>
                  <a:gd name="T3" fmla="*/ 95 h 143"/>
                  <a:gd name="T4" fmla="*/ 56 w 153"/>
                  <a:gd name="T5" fmla="*/ 11 h 143"/>
                  <a:gd name="T6" fmla="*/ 58 w 153"/>
                  <a:gd name="T7" fmla="*/ 10 h 143"/>
                  <a:gd name="T8" fmla="*/ 142 w 153"/>
                  <a:gd name="T9" fmla="*/ 56 h 143"/>
                  <a:gd name="T10" fmla="*/ 96 w 153"/>
                  <a:gd name="T11" fmla="*/ 140 h 143"/>
                  <a:gd name="T12" fmla="*/ 95 w 153"/>
                  <a:gd name="T13" fmla="*/ 140 h 143"/>
                  <a:gd name="T14" fmla="*/ 75 w 153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3">
                    <a:moveTo>
                      <a:pt x="75" y="143"/>
                    </a:moveTo>
                    <a:cubicBezTo>
                      <a:pt x="46" y="143"/>
                      <a:pt x="20" y="124"/>
                      <a:pt x="11" y="95"/>
                    </a:cubicBezTo>
                    <a:cubicBezTo>
                      <a:pt x="0" y="59"/>
                      <a:pt x="20" y="22"/>
                      <a:pt x="56" y="11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93" y="0"/>
                      <a:pt x="131" y="20"/>
                      <a:pt x="142" y="56"/>
                    </a:cubicBezTo>
                    <a:cubicBezTo>
                      <a:pt x="153" y="91"/>
                      <a:pt x="132" y="129"/>
                      <a:pt x="96" y="140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347">
                <a:extLst>
                  <a:ext uri="{FF2B5EF4-FFF2-40B4-BE49-F238E27FC236}">
                    <a16:creationId xmlns:a16="http://schemas.microsoft.com/office/drawing/2014/main" id="{8EA16FB0-4726-418F-B6A0-8669770E8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788"/>
                <a:ext cx="50" cy="48"/>
              </a:xfrm>
              <a:custGeom>
                <a:avLst/>
                <a:gdLst>
                  <a:gd name="T0" fmla="*/ 90 w 179"/>
                  <a:gd name="T1" fmla="*/ 174 h 174"/>
                  <a:gd name="T2" fmla="*/ 84 w 179"/>
                  <a:gd name="T3" fmla="*/ 174 h 174"/>
                  <a:gd name="T4" fmla="*/ 82 w 179"/>
                  <a:gd name="T5" fmla="*/ 174 h 174"/>
                  <a:gd name="T6" fmla="*/ 3 w 179"/>
                  <a:gd name="T7" fmla="*/ 82 h 174"/>
                  <a:gd name="T8" fmla="*/ 95 w 179"/>
                  <a:gd name="T9" fmla="*/ 4 h 174"/>
                  <a:gd name="T10" fmla="*/ 97 w 179"/>
                  <a:gd name="T11" fmla="*/ 4 h 174"/>
                  <a:gd name="T12" fmla="*/ 175 w 179"/>
                  <a:gd name="T13" fmla="*/ 96 h 174"/>
                  <a:gd name="T14" fmla="*/ 90 w 179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4">
                    <a:moveTo>
                      <a:pt x="90" y="174"/>
                    </a:moveTo>
                    <a:cubicBezTo>
                      <a:pt x="88" y="174"/>
                      <a:pt x="86" y="174"/>
                      <a:pt x="84" y="174"/>
                    </a:cubicBezTo>
                    <a:cubicBezTo>
                      <a:pt x="82" y="174"/>
                      <a:pt x="82" y="174"/>
                      <a:pt x="82" y="174"/>
                    </a:cubicBezTo>
                    <a:cubicBezTo>
                      <a:pt x="35" y="170"/>
                      <a:pt x="0" y="129"/>
                      <a:pt x="3" y="82"/>
                    </a:cubicBezTo>
                    <a:cubicBezTo>
                      <a:pt x="7" y="35"/>
                      <a:pt x="48" y="0"/>
                      <a:pt x="95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144" y="8"/>
                      <a:pt x="179" y="49"/>
                      <a:pt x="175" y="96"/>
                    </a:cubicBezTo>
                    <a:cubicBezTo>
                      <a:pt x="172" y="140"/>
                      <a:pt x="134" y="174"/>
                      <a:pt x="90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348">
                <a:extLst>
                  <a:ext uri="{FF2B5EF4-FFF2-40B4-BE49-F238E27FC236}">
                    <a16:creationId xmlns:a16="http://schemas.microsoft.com/office/drawing/2014/main" id="{806BF3B9-6580-41D7-83AD-3F3EFAC3F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774"/>
                <a:ext cx="53" cy="52"/>
              </a:xfrm>
              <a:custGeom>
                <a:avLst/>
                <a:gdLst>
                  <a:gd name="T0" fmla="*/ 96 w 191"/>
                  <a:gd name="T1" fmla="*/ 186 h 186"/>
                  <a:gd name="T2" fmla="*/ 89 w 191"/>
                  <a:gd name="T3" fmla="*/ 185 h 186"/>
                  <a:gd name="T4" fmla="*/ 87 w 191"/>
                  <a:gd name="T5" fmla="*/ 185 h 186"/>
                  <a:gd name="T6" fmla="*/ 3 w 191"/>
                  <a:gd name="T7" fmla="*/ 87 h 186"/>
                  <a:gd name="T8" fmla="*/ 101 w 191"/>
                  <a:gd name="T9" fmla="*/ 4 h 186"/>
                  <a:gd name="T10" fmla="*/ 103 w 191"/>
                  <a:gd name="T11" fmla="*/ 4 h 186"/>
                  <a:gd name="T12" fmla="*/ 187 w 191"/>
                  <a:gd name="T13" fmla="*/ 102 h 186"/>
                  <a:gd name="T14" fmla="*/ 96 w 191"/>
                  <a:gd name="T15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6">
                    <a:moveTo>
                      <a:pt x="96" y="186"/>
                    </a:moveTo>
                    <a:cubicBezTo>
                      <a:pt x="94" y="186"/>
                      <a:pt x="92" y="186"/>
                      <a:pt x="89" y="185"/>
                    </a:cubicBezTo>
                    <a:cubicBezTo>
                      <a:pt x="87" y="185"/>
                      <a:pt x="87" y="185"/>
                      <a:pt x="87" y="185"/>
                    </a:cubicBezTo>
                    <a:cubicBezTo>
                      <a:pt x="37" y="181"/>
                      <a:pt x="0" y="138"/>
                      <a:pt x="3" y="87"/>
                    </a:cubicBezTo>
                    <a:cubicBezTo>
                      <a:pt x="7" y="37"/>
                      <a:pt x="51" y="0"/>
                      <a:pt x="101" y="4"/>
                    </a:cubicBezTo>
                    <a:cubicBezTo>
                      <a:pt x="103" y="4"/>
                      <a:pt x="103" y="4"/>
                      <a:pt x="103" y="4"/>
                    </a:cubicBezTo>
                    <a:cubicBezTo>
                      <a:pt x="153" y="8"/>
                      <a:pt x="191" y="52"/>
                      <a:pt x="187" y="102"/>
                    </a:cubicBezTo>
                    <a:cubicBezTo>
                      <a:pt x="183" y="149"/>
                      <a:pt x="143" y="186"/>
                      <a:pt x="96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349">
                <a:extLst>
                  <a:ext uri="{FF2B5EF4-FFF2-40B4-BE49-F238E27FC236}">
                    <a16:creationId xmlns:a16="http://schemas.microsoft.com/office/drawing/2014/main" id="{0006ABF0-15E0-4C6A-8AE9-F2A8818BE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" y="774"/>
                <a:ext cx="37" cy="35"/>
              </a:xfrm>
              <a:custGeom>
                <a:avLst/>
                <a:gdLst>
                  <a:gd name="T0" fmla="*/ 67 w 135"/>
                  <a:gd name="T1" fmla="*/ 127 h 127"/>
                  <a:gd name="T2" fmla="*/ 10 w 135"/>
                  <a:gd name="T3" fmla="*/ 84 h 127"/>
                  <a:gd name="T4" fmla="*/ 50 w 135"/>
                  <a:gd name="T5" fmla="*/ 10 h 127"/>
                  <a:gd name="T6" fmla="*/ 51 w 135"/>
                  <a:gd name="T7" fmla="*/ 10 h 127"/>
                  <a:gd name="T8" fmla="*/ 125 w 135"/>
                  <a:gd name="T9" fmla="*/ 49 h 127"/>
                  <a:gd name="T10" fmla="*/ 85 w 135"/>
                  <a:gd name="T11" fmla="*/ 124 h 127"/>
                  <a:gd name="T12" fmla="*/ 84 w 135"/>
                  <a:gd name="T13" fmla="*/ 124 h 127"/>
                  <a:gd name="T14" fmla="*/ 67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7" y="127"/>
                    </a:moveTo>
                    <a:cubicBezTo>
                      <a:pt x="41" y="127"/>
                      <a:pt x="18" y="110"/>
                      <a:pt x="10" y="84"/>
                    </a:cubicBezTo>
                    <a:cubicBezTo>
                      <a:pt x="0" y="53"/>
                      <a:pt x="18" y="19"/>
                      <a:pt x="50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83" y="0"/>
                      <a:pt x="116" y="18"/>
                      <a:pt x="125" y="49"/>
                    </a:cubicBezTo>
                    <a:cubicBezTo>
                      <a:pt x="135" y="81"/>
                      <a:pt x="117" y="114"/>
                      <a:pt x="85" y="124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78" y="126"/>
                      <a:pt x="73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350">
                <a:extLst>
                  <a:ext uri="{FF2B5EF4-FFF2-40B4-BE49-F238E27FC236}">
                    <a16:creationId xmlns:a16="http://schemas.microsoft.com/office/drawing/2014/main" id="{AE7FDA13-821F-4018-8FB6-4AACC8FA0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887"/>
                <a:ext cx="60" cy="58"/>
              </a:xfrm>
              <a:custGeom>
                <a:avLst/>
                <a:gdLst>
                  <a:gd name="T0" fmla="*/ 111 w 220"/>
                  <a:gd name="T1" fmla="*/ 212 h 212"/>
                  <a:gd name="T2" fmla="*/ 100 w 220"/>
                  <a:gd name="T3" fmla="*/ 211 h 212"/>
                  <a:gd name="T4" fmla="*/ 98 w 220"/>
                  <a:gd name="T5" fmla="*/ 211 h 212"/>
                  <a:gd name="T6" fmla="*/ 6 w 220"/>
                  <a:gd name="T7" fmla="*/ 97 h 212"/>
                  <a:gd name="T8" fmla="*/ 120 w 220"/>
                  <a:gd name="T9" fmla="*/ 6 h 212"/>
                  <a:gd name="T10" fmla="*/ 123 w 220"/>
                  <a:gd name="T11" fmla="*/ 6 h 212"/>
                  <a:gd name="T12" fmla="*/ 214 w 220"/>
                  <a:gd name="T13" fmla="*/ 120 h 212"/>
                  <a:gd name="T14" fmla="*/ 111 w 220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12">
                    <a:moveTo>
                      <a:pt x="111" y="212"/>
                    </a:moveTo>
                    <a:cubicBezTo>
                      <a:pt x="108" y="212"/>
                      <a:pt x="104" y="212"/>
                      <a:pt x="100" y="211"/>
                    </a:cubicBezTo>
                    <a:cubicBezTo>
                      <a:pt x="98" y="211"/>
                      <a:pt x="98" y="211"/>
                      <a:pt x="98" y="211"/>
                    </a:cubicBezTo>
                    <a:cubicBezTo>
                      <a:pt x="41" y="205"/>
                      <a:pt x="0" y="154"/>
                      <a:pt x="6" y="97"/>
                    </a:cubicBezTo>
                    <a:cubicBezTo>
                      <a:pt x="12" y="41"/>
                      <a:pt x="63" y="0"/>
                      <a:pt x="120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79" y="12"/>
                      <a:pt x="220" y="63"/>
                      <a:pt x="214" y="120"/>
                    </a:cubicBezTo>
                    <a:cubicBezTo>
                      <a:pt x="208" y="173"/>
                      <a:pt x="164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351">
                <a:extLst>
                  <a:ext uri="{FF2B5EF4-FFF2-40B4-BE49-F238E27FC236}">
                    <a16:creationId xmlns:a16="http://schemas.microsoft.com/office/drawing/2014/main" id="{301C74FB-1B33-4C62-8075-A05D00B4C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896"/>
                <a:ext cx="35" cy="33"/>
              </a:xfrm>
              <a:custGeom>
                <a:avLst/>
                <a:gdLst>
                  <a:gd name="T0" fmla="*/ 63 w 127"/>
                  <a:gd name="T1" fmla="*/ 119 h 119"/>
                  <a:gd name="T2" fmla="*/ 8 w 127"/>
                  <a:gd name="T3" fmla="*/ 77 h 119"/>
                  <a:gd name="T4" fmla="*/ 48 w 127"/>
                  <a:gd name="T5" fmla="*/ 8 h 119"/>
                  <a:gd name="T6" fmla="*/ 50 w 127"/>
                  <a:gd name="T7" fmla="*/ 8 h 119"/>
                  <a:gd name="T8" fmla="*/ 119 w 127"/>
                  <a:gd name="T9" fmla="*/ 48 h 119"/>
                  <a:gd name="T10" fmla="*/ 79 w 127"/>
                  <a:gd name="T11" fmla="*/ 117 h 119"/>
                  <a:gd name="T12" fmla="*/ 77 w 127"/>
                  <a:gd name="T13" fmla="*/ 117 h 119"/>
                  <a:gd name="T14" fmla="*/ 63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3" y="119"/>
                    </a:moveTo>
                    <a:cubicBezTo>
                      <a:pt x="38" y="119"/>
                      <a:pt x="15" y="102"/>
                      <a:pt x="8" y="77"/>
                    </a:cubicBezTo>
                    <a:cubicBezTo>
                      <a:pt x="0" y="47"/>
                      <a:pt x="18" y="16"/>
                      <a:pt x="48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80" y="0"/>
                      <a:pt x="111" y="17"/>
                      <a:pt x="119" y="48"/>
                    </a:cubicBezTo>
                    <a:cubicBezTo>
                      <a:pt x="127" y="78"/>
                      <a:pt x="109" y="109"/>
                      <a:pt x="79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3" y="118"/>
                      <a:pt x="68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352">
                <a:extLst>
                  <a:ext uri="{FF2B5EF4-FFF2-40B4-BE49-F238E27FC236}">
                    <a16:creationId xmlns:a16="http://schemas.microsoft.com/office/drawing/2014/main" id="{F7B6B026-5264-44E4-A42A-92484E29F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879"/>
                <a:ext cx="40" cy="39"/>
              </a:xfrm>
              <a:custGeom>
                <a:avLst/>
                <a:gdLst>
                  <a:gd name="T0" fmla="*/ 73 w 144"/>
                  <a:gd name="T1" fmla="*/ 140 h 140"/>
                  <a:gd name="T2" fmla="*/ 65 w 144"/>
                  <a:gd name="T3" fmla="*/ 140 h 140"/>
                  <a:gd name="T4" fmla="*/ 64 w 144"/>
                  <a:gd name="T5" fmla="*/ 140 h 140"/>
                  <a:gd name="T6" fmla="*/ 4 w 144"/>
                  <a:gd name="T7" fmla="*/ 65 h 140"/>
                  <a:gd name="T8" fmla="*/ 79 w 144"/>
                  <a:gd name="T9" fmla="*/ 4 h 140"/>
                  <a:gd name="T10" fmla="*/ 80 w 144"/>
                  <a:gd name="T11" fmla="*/ 5 h 140"/>
                  <a:gd name="T12" fmla="*/ 140 w 144"/>
                  <a:gd name="T13" fmla="*/ 80 h 140"/>
                  <a:gd name="T14" fmla="*/ 73 w 144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0">
                    <a:moveTo>
                      <a:pt x="73" y="140"/>
                    </a:moveTo>
                    <a:cubicBezTo>
                      <a:pt x="70" y="140"/>
                      <a:pt x="68" y="140"/>
                      <a:pt x="65" y="140"/>
                    </a:cubicBezTo>
                    <a:cubicBezTo>
                      <a:pt x="64" y="140"/>
                      <a:pt x="64" y="140"/>
                      <a:pt x="64" y="140"/>
                    </a:cubicBezTo>
                    <a:cubicBezTo>
                      <a:pt x="27" y="136"/>
                      <a:pt x="0" y="102"/>
                      <a:pt x="4" y="65"/>
                    </a:cubicBezTo>
                    <a:cubicBezTo>
                      <a:pt x="8" y="27"/>
                      <a:pt x="41" y="0"/>
                      <a:pt x="79" y="4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117" y="9"/>
                      <a:pt x="144" y="42"/>
                      <a:pt x="140" y="80"/>
                    </a:cubicBezTo>
                    <a:cubicBezTo>
                      <a:pt x="137" y="114"/>
                      <a:pt x="107" y="140"/>
                      <a:pt x="73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353">
                <a:extLst>
                  <a:ext uri="{FF2B5EF4-FFF2-40B4-BE49-F238E27FC236}">
                    <a16:creationId xmlns:a16="http://schemas.microsoft.com/office/drawing/2014/main" id="{0017DEEF-28CA-46E3-BE37-DE262836C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855"/>
                <a:ext cx="43" cy="39"/>
              </a:xfrm>
              <a:custGeom>
                <a:avLst/>
                <a:gdLst>
                  <a:gd name="T0" fmla="*/ 77 w 153"/>
                  <a:gd name="T1" fmla="*/ 142 h 142"/>
                  <a:gd name="T2" fmla="*/ 46 w 153"/>
                  <a:gd name="T3" fmla="*/ 135 h 142"/>
                  <a:gd name="T4" fmla="*/ 45 w 153"/>
                  <a:gd name="T5" fmla="*/ 134 h 142"/>
                  <a:gd name="T6" fmla="*/ 17 w 153"/>
                  <a:gd name="T7" fmla="*/ 45 h 142"/>
                  <a:gd name="T8" fmla="*/ 106 w 153"/>
                  <a:gd name="T9" fmla="*/ 16 h 142"/>
                  <a:gd name="T10" fmla="*/ 107 w 153"/>
                  <a:gd name="T11" fmla="*/ 17 h 142"/>
                  <a:gd name="T12" fmla="*/ 136 w 153"/>
                  <a:gd name="T13" fmla="*/ 106 h 142"/>
                  <a:gd name="T14" fmla="*/ 77 w 15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2">
                    <a:moveTo>
                      <a:pt x="77" y="142"/>
                    </a:moveTo>
                    <a:cubicBezTo>
                      <a:pt x="67" y="142"/>
                      <a:pt x="56" y="140"/>
                      <a:pt x="46" y="135"/>
                    </a:cubicBezTo>
                    <a:cubicBezTo>
                      <a:pt x="45" y="134"/>
                      <a:pt x="45" y="134"/>
                      <a:pt x="45" y="134"/>
                    </a:cubicBezTo>
                    <a:cubicBezTo>
                      <a:pt x="12" y="117"/>
                      <a:pt x="0" y="77"/>
                      <a:pt x="17" y="45"/>
                    </a:cubicBezTo>
                    <a:cubicBezTo>
                      <a:pt x="33" y="12"/>
                      <a:pt x="73" y="0"/>
                      <a:pt x="106" y="16"/>
                    </a:cubicBezTo>
                    <a:cubicBezTo>
                      <a:pt x="107" y="17"/>
                      <a:pt x="107" y="17"/>
                      <a:pt x="107" y="17"/>
                    </a:cubicBezTo>
                    <a:cubicBezTo>
                      <a:pt x="140" y="34"/>
                      <a:pt x="153" y="74"/>
                      <a:pt x="136" y="106"/>
                    </a:cubicBezTo>
                    <a:cubicBezTo>
                      <a:pt x="124" y="129"/>
                      <a:pt x="101" y="142"/>
                      <a:pt x="77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354">
                <a:extLst>
                  <a:ext uri="{FF2B5EF4-FFF2-40B4-BE49-F238E27FC236}">
                    <a16:creationId xmlns:a16="http://schemas.microsoft.com/office/drawing/2014/main" id="{AFD7C847-2782-43E1-96BB-8042C3647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2840"/>
                <a:ext cx="64" cy="61"/>
              </a:xfrm>
              <a:custGeom>
                <a:avLst/>
                <a:gdLst>
                  <a:gd name="T0" fmla="*/ 115 w 233"/>
                  <a:gd name="T1" fmla="*/ 220 h 220"/>
                  <a:gd name="T2" fmla="*/ 14 w 233"/>
                  <a:gd name="T3" fmla="*/ 143 h 220"/>
                  <a:gd name="T4" fmla="*/ 88 w 233"/>
                  <a:gd name="T5" fmla="*/ 15 h 220"/>
                  <a:gd name="T6" fmla="*/ 91 w 233"/>
                  <a:gd name="T7" fmla="*/ 14 h 220"/>
                  <a:gd name="T8" fmla="*/ 218 w 233"/>
                  <a:gd name="T9" fmla="*/ 88 h 220"/>
                  <a:gd name="T10" fmla="*/ 145 w 233"/>
                  <a:gd name="T11" fmla="*/ 216 h 220"/>
                  <a:gd name="T12" fmla="*/ 142 w 233"/>
                  <a:gd name="T13" fmla="*/ 217 h 220"/>
                  <a:gd name="T14" fmla="*/ 115 w 233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20">
                    <a:moveTo>
                      <a:pt x="115" y="220"/>
                    </a:moveTo>
                    <a:cubicBezTo>
                      <a:pt x="69" y="220"/>
                      <a:pt x="27" y="190"/>
                      <a:pt x="14" y="143"/>
                    </a:cubicBezTo>
                    <a:cubicBezTo>
                      <a:pt x="0" y="87"/>
                      <a:pt x="33" y="30"/>
                      <a:pt x="88" y="15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146" y="0"/>
                      <a:pt x="203" y="33"/>
                      <a:pt x="218" y="88"/>
                    </a:cubicBezTo>
                    <a:cubicBezTo>
                      <a:pt x="233" y="144"/>
                      <a:pt x="200" y="201"/>
                      <a:pt x="145" y="216"/>
                    </a:cubicBezTo>
                    <a:cubicBezTo>
                      <a:pt x="142" y="217"/>
                      <a:pt x="142" y="217"/>
                      <a:pt x="142" y="217"/>
                    </a:cubicBezTo>
                    <a:cubicBezTo>
                      <a:pt x="133" y="219"/>
                      <a:pt x="124" y="220"/>
                      <a:pt x="115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355">
                <a:extLst>
                  <a:ext uri="{FF2B5EF4-FFF2-40B4-BE49-F238E27FC236}">
                    <a16:creationId xmlns:a16="http://schemas.microsoft.com/office/drawing/2014/main" id="{7A56D4E4-20AD-4AEF-9437-5A0DF0F23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280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13 w 196"/>
                  <a:gd name="T3" fmla="*/ 120 h 185"/>
                  <a:gd name="T4" fmla="*/ 75 w 196"/>
                  <a:gd name="T5" fmla="*/ 13 h 185"/>
                  <a:gd name="T6" fmla="*/ 77 w 196"/>
                  <a:gd name="T7" fmla="*/ 12 h 185"/>
                  <a:gd name="T8" fmla="*/ 184 w 196"/>
                  <a:gd name="T9" fmla="*/ 74 h 185"/>
                  <a:gd name="T10" fmla="*/ 122 w 196"/>
                  <a:gd name="T11" fmla="*/ 181 h 185"/>
                  <a:gd name="T12" fmla="*/ 120 w 196"/>
                  <a:gd name="T13" fmla="*/ 182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59" y="185"/>
                      <a:pt x="23" y="159"/>
                      <a:pt x="13" y="120"/>
                    </a:cubicBezTo>
                    <a:cubicBezTo>
                      <a:pt x="0" y="73"/>
                      <a:pt x="28" y="25"/>
                      <a:pt x="75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123" y="0"/>
                      <a:pt x="171" y="28"/>
                      <a:pt x="184" y="74"/>
                    </a:cubicBezTo>
                    <a:cubicBezTo>
                      <a:pt x="196" y="121"/>
                      <a:pt x="168" y="169"/>
                      <a:pt x="122" y="181"/>
                    </a:cubicBezTo>
                    <a:cubicBezTo>
                      <a:pt x="120" y="182"/>
                      <a:pt x="120" y="182"/>
                      <a:pt x="120" y="182"/>
                    </a:cubicBezTo>
                    <a:cubicBezTo>
                      <a:pt x="112" y="184"/>
                      <a:pt x="105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356">
                <a:extLst>
                  <a:ext uri="{FF2B5EF4-FFF2-40B4-BE49-F238E27FC236}">
                    <a16:creationId xmlns:a16="http://schemas.microsoft.com/office/drawing/2014/main" id="{0F036221-54AA-4C4F-9CC4-288490E3C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775"/>
                <a:ext cx="53" cy="50"/>
              </a:xfrm>
              <a:custGeom>
                <a:avLst/>
                <a:gdLst>
                  <a:gd name="T0" fmla="*/ 97 w 193"/>
                  <a:gd name="T1" fmla="*/ 181 h 181"/>
                  <a:gd name="T2" fmla="*/ 59 w 193"/>
                  <a:gd name="T3" fmla="*/ 172 h 181"/>
                  <a:gd name="T4" fmla="*/ 57 w 193"/>
                  <a:gd name="T5" fmla="*/ 171 h 181"/>
                  <a:gd name="T6" fmla="*/ 21 w 193"/>
                  <a:gd name="T7" fmla="*/ 58 h 181"/>
                  <a:gd name="T8" fmla="*/ 134 w 193"/>
                  <a:gd name="T9" fmla="*/ 22 h 181"/>
                  <a:gd name="T10" fmla="*/ 136 w 193"/>
                  <a:gd name="T11" fmla="*/ 23 h 181"/>
                  <a:gd name="T12" fmla="*/ 172 w 193"/>
                  <a:gd name="T13" fmla="*/ 136 h 181"/>
                  <a:gd name="T14" fmla="*/ 97 w 193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1">
                    <a:moveTo>
                      <a:pt x="97" y="181"/>
                    </a:moveTo>
                    <a:cubicBezTo>
                      <a:pt x="84" y="181"/>
                      <a:pt x="71" y="178"/>
                      <a:pt x="59" y="172"/>
                    </a:cubicBezTo>
                    <a:cubicBezTo>
                      <a:pt x="57" y="171"/>
                      <a:pt x="57" y="171"/>
                      <a:pt x="57" y="171"/>
                    </a:cubicBezTo>
                    <a:cubicBezTo>
                      <a:pt x="16" y="150"/>
                      <a:pt x="0" y="99"/>
                      <a:pt x="21" y="58"/>
                    </a:cubicBezTo>
                    <a:cubicBezTo>
                      <a:pt x="42" y="16"/>
                      <a:pt x="93" y="0"/>
                      <a:pt x="134" y="22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77" y="44"/>
                      <a:pt x="193" y="95"/>
                      <a:pt x="172" y="136"/>
                    </a:cubicBezTo>
                    <a:cubicBezTo>
                      <a:pt x="157" y="165"/>
                      <a:pt x="128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357">
                <a:extLst>
                  <a:ext uri="{FF2B5EF4-FFF2-40B4-BE49-F238E27FC236}">
                    <a16:creationId xmlns:a16="http://schemas.microsoft.com/office/drawing/2014/main" id="{8E2EFC36-FBC1-4CEF-AC3F-C8B764E89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725"/>
                <a:ext cx="42" cy="39"/>
              </a:xfrm>
              <a:custGeom>
                <a:avLst/>
                <a:gdLst>
                  <a:gd name="T0" fmla="*/ 75 w 151"/>
                  <a:gd name="T1" fmla="*/ 142 h 142"/>
                  <a:gd name="T2" fmla="*/ 22 w 151"/>
                  <a:gd name="T3" fmla="*/ 115 h 142"/>
                  <a:gd name="T4" fmla="*/ 36 w 151"/>
                  <a:gd name="T5" fmla="*/ 23 h 142"/>
                  <a:gd name="T6" fmla="*/ 37 w 151"/>
                  <a:gd name="T7" fmla="*/ 22 h 142"/>
                  <a:gd name="T8" fmla="*/ 130 w 151"/>
                  <a:gd name="T9" fmla="*/ 36 h 142"/>
                  <a:gd name="T10" fmla="*/ 115 w 151"/>
                  <a:gd name="T11" fmla="*/ 129 h 142"/>
                  <a:gd name="T12" fmla="*/ 114 w 151"/>
                  <a:gd name="T13" fmla="*/ 130 h 142"/>
                  <a:gd name="T14" fmla="*/ 75 w 151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2">
                    <a:moveTo>
                      <a:pt x="75" y="142"/>
                    </a:moveTo>
                    <a:cubicBezTo>
                      <a:pt x="55" y="142"/>
                      <a:pt x="35" y="133"/>
                      <a:pt x="22" y="115"/>
                    </a:cubicBezTo>
                    <a:cubicBezTo>
                      <a:pt x="0" y="86"/>
                      <a:pt x="6" y="44"/>
                      <a:pt x="36" y="23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67" y="0"/>
                      <a:pt x="108" y="7"/>
                      <a:pt x="130" y="36"/>
                    </a:cubicBezTo>
                    <a:cubicBezTo>
                      <a:pt x="151" y="66"/>
                      <a:pt x="145" y="107"/>
                      <a:pt x="115" y="129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02" y="138"/>
                      <a:pt x="89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358">
                <a:extLst>
                  <a:ext uri="{FF2B5EF4-FFF2-40B4-BE49-F238E27FC236}">
                    <a16:creationId xmlns:a16="http://schemas.microsoft.com/office/drawing/2014/main" id="{A0446A41-C887-415A-9264-9E3B4C1D8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2710"/>
                <a:ext cx="36" cy="34"/>
              </a:xfrm>
              <a:custGeom>
                <a:avLst/>
                <a:gdLst>
                  <a:gd name="T0" fmla="*/ 65 w 129"/>
                  <a:gd name="T1" fmla="*/ 121 h 121"/>
                  <a:gd name="T2" fmla="*/ 39 w 129"/>
                  <a:gd name="T3" fmla="*/ 115 h 121"/>
                  <a:gd name="T4" fmla="*/ 38 w 129"/>
                  <a:gd name="T5" fmla="*/ 114 h 121"/>
                  <a:gd name="T6" fmla="*/ 14 w 129"/>
                  <a:gd name="T7" fmla="*/ 39 h 121"/>
                  <a:gd name="T8" fmla="*/ 90 w 129"/>
                  <a:gd name="T9" fmla="*/ 15 h 121"/>
                  <a:gd name="T10" fmla="*/ 91 w 129"/>
                  <a:gd name="T11" fmla="*/ 15 h 121"/>
                  <a:gd name="T12" fmla="*/ 115 w 129"/>
                  <a:gd name="T13" fmla="*/ 91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6" y="121"/>
                      <a:pt x="48" y="119"/>
                      <a:pt x="39" y="115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11" y="100"/>
                      <a:pt x="0" y="66"/>
                      <a:pt x="14" y="39"/>
                    </a:cubicBezTo>
                    <a:cubicBezTo>
                      <a:pt x="28" y="11"/>
                      <a:pt x="62" y="0"/>
                      <a:pt x="90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118" y="30"/>
                      <a:pt x="129" y="63"/>
                      <a:pt x="115" y="91"/>
                    </a:cubicBezTo>
                    <a:cubicBezTo>
                      <a:pt x="105" y="110"/>
                      <a:pt x="85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359">
                <a:extLst>
                  <a:ext uri="{FF2B5EF4-FFF2-40B4-BE49-F238E27FC236}">
                    <a16:creationId xmlns:a16="http://schemas.microsoft.com/office/drawing/2014/main" id="{38AA83F6-BA34-49B1-B789-38DC525DC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619"/>
                <a:ext cx="64" cy="61"/>
              </a:xfrm>
              <a:custGeom>
                <a:avLst/>
                <a:gdLst>
                  <a:gd name="T0" fmla="*/ 116 w 233"/>
                  <a:gd name="T1" fmla="*/ 219 h 219"/>
                  <a:gd name="T2" fmla="*/ 33 w 233"/>
                  <a:gd name="T3" fmla="*/ 177 h 219"/>
                  <a:gd name="T4" fmla="*/ 56 w 233"/>
                  <a:gd name="T5" fmla="*/ 35 h 219"/>
                  <a:gd name="T6" fmla="*/ 57 w 233"/>
                  <a:gd name="T7" fmla="*/ 33 h 219"/>
                  <a:gd name="T8" fmla="*/ 200 w 233"/>
                  <a:gd name="T9" fmla="*/ 55 h 219"/>
                  <a:gd name="T10" fmla="*/ 178 w 233"/>
                  <a:gd name="T11" fmla="*/ 198 h 219"/>
                  <a:gd name="T12" fmla="*/ 176 w 233"/>
                  <a:gd name="T13" fmla="*/ 199 h 219"/>
                  <a:gd name="T14" fmla="*/ 116 w 233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19">
                    <a:moveTo>
                      <a:pt x="116" y="219"/>
                    </a:moveTo>
                    <a:cubicBezTo>
                      <a:pt x="84" y="219"/>
                      <a:pt x="53" y="204"/>
                      <a:pt x="33" y="177"/>
                    </a:cubicBezTo>
                    <a:cubicBezTo>
                      <a:pt x="0" y="132"/>
                      <a:pt x="10" y="68"/>
                      <a:pt x="56" y="35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103" y="0"/>
                      <a:pt x="167" y="10"/>
                      <a:pt x="200" y="55"/>
                    </a:cubicBezTo>
                    <a:cubicBezTo>
                      <a:pt x="233" y="101"/>
                      <a:pt x="223" y="165"/>
                      <a:pt x="178" y="198"/>
                    </a:cubicBezTo>
                    <a:cubicBezTo>
                      <a:pt x="176" y="199"/>
                      <a:pt x="176" y="199"/>
                      <a:pt x="176" y="199"/>
                    </a:cubicBezTo>
                    <a:cubicBezTo>
                      <a:pt x="158" y="212"/>
                      <a:pt x="137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360">
                <a:extLst>
                  <a:ext uri="{FF2B5EF4-FFF2-40B4-BE49-F238E27FC236}">
                    <a16:creationId xmlns:a16="http://schemas.microsoft.com/office/drawing/2014/main" id="{3D82E2AB-612F-400E-A942-AEF2DA653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2595"/>
                <a:ext cx="65" cy="62"/>
              </a:xfrm>
              <a:custGeom>
                <a:avLst/>
                <a:gdLst>
                  <a:gd name="T0" fmla="*/ 119 w 236"/>
                  <a:gd name="T1" fmla="*/ 224 h 224"/>
                  <a:gd name="T2" fmla="*/ 40 w 236"/>
                  <a:gd name="T3" fmla="*/ 188 h 224"/>
                  <a:gd name="T4" fmla="*/ 38 w 236"/>
                  <a:gd name="T5" fmla="*/ 187 h 224"/>
                  <a:gd name="T6" fmla="*/ 48 w 236"/>
                  <a:gd name="T7" fmla="*/ 38 h 224"/>
                  <a:gd name="T8" fmla="*/ 196 w 236"/>
                  <a:gd name="T9" fmla="*/ 48 h 224"/>
                  <a:gd name="T10" fmla="*/ 198 w 236"/>
                  <a:gd name="T11" fmla="*/ 49 h 224"/>
                  <a:gd name="T12" fmla="*/ 188 w 236"/>
                  <a:gd name="T13" fmla="*/ 198 h 224"/>
                  <a:gd name="T14" fmla="*/ 119 w 236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6" h="224">
                    <a:moveTo>
                      <a:pt x="119" y="224"/>
                    </a:moveTo>
                    <a:cubicBezTo>
                      <a:pt x="90" y="224"/>
                      <a:pt x="61" y="212"/>
                      <a:pt x="40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0" y="143"/>
                      <a:pt x="4" y="77"/>
                      <a:pt x="48" y="38"/>
                    </a:cubicBezTo>
                    <a:cubicBezTo>
                      <a:pt x="91" y="0"/>
                      <a:pt x="157" y="4"/>
                      <a:pt x="196" y="48"/>
                    </a:cubicBezTo>
                    <a:cubicBezTo>
                      <a:pt x="198" y="49"/>
                      <a:pt x="198" y="49"/>
                      <a:pt x="198" y="49"/>
                    </a:cubicBezTo>
                    <a:cubicBezTo>
                      <a:pt x="236" y="93"/>
                      <a:pt x="232" y="159"/>
                      <a:pt x="188" y="198"/>
                    </a:cubicBezTo>
                    <a:cubicBezTo>
                      <a:pt x="168" y="215"/>
                      <a:pt x="143" y="224"/>
                      <a:pt x="119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361">
                <a:extLst>
                  <a:ext uri="{FF2B5EF4-FFF2-40B4-BE49-F238E27FC236}">
                    <a16:creationId xmlns:a16="http://schemas.microsoft.com/office/drawing/2014/main" id="{A92AA515-6CB6-4713-BB38-778C08558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522"/>
                <a:ext cx="45" cy="42"/>
              </a:xfrm>
              <a:custGeom>
                <a:avLst/>
                <a:gdLst>
                  <a:gd name="T0" fmla="*/ 80 w 161"/>
                  <a:gd name="T1" fmla="*/ 152 h 152"/>
                  <a:gd name="T2" fmla="*/ 42 w 161"/>
                  <a:gd name="T3" fmla="*/ 141 h 152"/>
                  <a:gd name="T4" fmla="*/ 21 w 161"/>
                  <a:gd name="T5" fmla="*/ 44 h 152"/>
                  <a:gd name="T6" fmla="*/ 21 w 161"/>
                  <a:gd name="T7" fmla="*/ 43 h 152"/>
                  <a:gd name="T8" fmla="*/ 119 w 161"/>
                  <a:gd name="T9" fmla="*/ 21 h 152"/>
                  <a:gd name="T10" fmla="*/ 140 w 161"/>
                  <a:gd name="T11" fmla="*/ 118 h 152"/>
                  <a:gd name="T12" fmla="*/ 139 w 161"/>
                  <a:gd name="T13" fmla="*/ 120 h 152"/>
                  <a:gd name="T14" fmla="*/ 80 w 161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2">
                    <a:moveTo>
                      <a:pt x="80" y="152"/>
                    </a:moveTo>
                    <a:cubicBezTo>
                      <a:pt x="67" y="152"/>
                      <a:pt x="54" y="149"/>
                      <a:pt x="42" y="141"/>
                    </a:cubicBezTo>
                    <a:cubicBezTo>
                      <a:pt x="9" y="120"/>
                      <a:pt x="0" y="77"/>
                      <a:pt x="21" y="44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42" y="10"/>
                      <a:pt x="86" y="0"/>
                      <a:pt x="119" y="21"/>
                    </a:cubicBezTo>
                    <a:cubicBezTo>
                      <a:pt x="152" y="42"/>
                      <a:pt x="161" y="86"/>
                      <a:pt x="140" y="118"/>
                    </a:cubicBezTo>
                    <a:cubicBezTo>
                      <a:pt x="139" y="120"/>
                      <a:pt x="139" y="120"/>
                      <a:pt x="139" y="120"/>
                    </a:cubicBezTo>
                    <a:cubicBezTo>
                      <a:pt x="126" y="141"/>
                      <a:pt x="103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362">
                <a:extLst>
                  <a:ext uri="{FF2B5EF4-FFF2-40B4-BE49-F238E27FC236}">
                    <a16:creationId xmlns:a16="http://schemas.microsoft.com/office/drawing/2014/main" id="{5FA2E057-2D92-4654-AA63-D4C96E20A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2487"/>
                <a:ext cx="42" cy="39"/>
              </a:xfrm>
              <a:custGeom>
                <a:avLst/>
                <a:gdLst>
                  <a:gd name="T0" fmla="*/ 75 w 150"/>
                  <a:gd name="T1" fmla="*/ 142 h 142"/>
                  <a:gd name="T2" fmla="*/ 25 w 150"/>
                  <a:gd name="T3" fmla="*/ 119 h 142"/>
                  <a:gd name="T4" fmla="*/ 24 w 150"/>
                  <a:gd name="T5" fmla="*/ 118 h 142"/>
                  <a:gd name="T6" fmla="*/ 30 w 150"/>
                  <a:gd name="T7" fmla="*/ 24 h 142"/>
                  <a:gd name="T8" fmla="*/ 124 w 150"/>
                  <a:gd name="T9" fmla="*/ 30 h 142"/>
                  <a:gd name="T10" fmla="*/ 125 w 150"/>
                  <a:gd name="T11" fmla="*/ 31 h 142"/>
                  <a:gd name="T12" fmla="*/ 119 w 150"/>
                  <a:gd name="T13" fmla="*/ 125 h 142"/>
                  <a:gd name="T14" fmla="*/ 75 w 150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2">
                    <a:moveTo>
                      <a:pt x="75" y="142"/>
                    </a:moveTo>
                    <a:cubicBezTo>
                      <a:pt x="57" y="142"/>
                      <a:pt x="39" y="134"/>
                      <a:pt x="25" y="119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0" y="90"/>
                      <a:pt x="3" y="48"/>
                      <a:pt x="30" y="24"/>
                    </a:cubicBezTo>
                    <a:cubicBezTo>
                      <a:pt x="58" y="0"/>
                      <a:pt x="100" y="2"/>
                      <a:pt x="124" y="30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50" y="59"/>
                      <a:pt x="147" y="101"/>
                      <a:pt x="119" y="125"/>
                    </a:cubicBezTo>
                    <a:cubicBezTo>
                      <a:pt x="107" y="136"/>
                      <a:pt x="91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363">
                <a:extLst>
                  <a:ext uri="{FF2B5EF4-FFF2-40B4-BE49-F238E27FC236}">
                    <a16:creationId xmlns:a16="http://schemas.microsoft.com/office/drawing/2014/main" id="{189C46D4-B02E-49C4-897B-BDEDB8F8B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389"/>
                <a:ext cx="41" cy="39"/>
              </a:xfrm>
              <a:custGeom>
                <a:avLst/>
                <a:gdLst>
                  <a:gd name="T0" fmla="*/ 74 w 149"/>
                  <a:gd name="T1" fmla="*/ 141 h 141"/>
                  <a:gd name="T2" fmla="*/ 39 w 149"/>
                  <a:gd name="T3" fmla="*/ 131 h 141"/>
                  <a:gd name="T4" fmla="*/ 19 w 149"/>
                  <a:gd name="T5" fmla="*/ 41 h 141"/>
                  <a:gd name="T6" fmla="*/ 20 w 149"/>
                  <a:gd name="T7" fmla="*/ 39 h 141"/>
                  <a:gd name="T8" fmla="*/ 110 w 149"/>
                  <a:gd name="T9" fmla="*/ 19 h 141"/>
                  <a:gd name="T10" fmla="*/ 130 w 149"/>
                  <a:gd name="T11" fmla="*/ 110 h 141"/>
                  <a:gd name="T12" fmla="*/ 129 w 149"/>
                  <a:gd name="T13" fmla="*/ 111 h 141"/>
                  <a:gd name="T14" fmla="*/ 74 w 149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1">
                    <a:moveTo>
                      <a:pt x="74" y="141"/>
                    </a:moveTo>
                    <a:cubicBezTo>
                      <a:pt x="62" y="141"/>
                      <a:pt x="50" y="138"/>
                      <a:pt x="39" y="131"/>
                    </a:cubicBezTo>
                    <a:cubicBezTo>
                      <a:pt x="8" y="111"/>
                      <a:pt x="0" y="71"/>
                      <a:pt x="19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39" y="9"/>
                      <a:pt x="80" y="0"/>
                      <a:pt x="110" y="19"/>
                    </a:cubicBezTo>
                    <a:cubicBezTo>
                      <a:pt x="141" y="39"/>
                      <a:pt x="149" y="79"/>
                      <a:pt x="130" y="110"/>
                    </a:cubicBezTo>
                    <a:cubicBezTo>
                      <a:pt x="129" y="111"/>
                      <a:pt x="129" y="111"/>
                      <a:pt x="129" y="111"/>
                    </a:cubicBezTo>
                    <a:cubicBezTo>
                      <a:pt x="117" y="130"/>
                      <a:pt x="9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364">
                <a:extLst>
                  <a:ext uri="{FF2B5EF4-FFF2-40B4-BE49-F238E27FC236}">
                    <a16:creationId xmlns:a16="http://schemas.microsoft.com/office/drawing/2014/main" id="{61E6A6C7-A5D7-4DBB-AE7D-AD074CFF5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" y="2364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14 w 155"/>
                  <a:gd name="T3" fmla="*/ 103 h 148"/>
                  <a:gd name="T4" fmla="*/ 13 w 155"/>
                  <a:gd name="T5" fmla="*/ 101 h 148"/>
                  <a:gd name="T6" fmla="*/ 54 w 155"/>
                  <a:gd name="T7" fmla="*/ 13 h 148"/>
                  <a:gd name="T8" fmla="*/ 142 w 155"/>
                  <a:gd name="T9" fmla="*/ 54 h 148"/>
                  <a:gd name="T10" fmla="*/ 142 w 155"/>
                  <a:gd name="T11" fmla="*/ 55 h 148"/>
                  <a:gd name="T12" fmla="*/ 102 w 155"/>
                  <a:gd name="T13" fmla="*/ 143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50" y="148"/>
                      <a:pt x="24" y="131"/>
                      <a:pt x="14" y="103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0" y="66"/>
                      <a:pt x="18" y="26"/>
                      <a:pt x="54" y="13"/>
                    </a:cubicBezTo>
                    <a:cubicBezTo>
                      <a:pt x="89" y="0"/>
                      <a:pt x="129" y="18"/>
                      <a:pt x="142" y="54"/>
                    </a:cubicBezTo>
                    <a:cubicBezTo>
                      <a:pt x="142" y="55"/>
                      <a:pt x="142" y="55"/>
                      <a:pt x="142" y="55"/>
                    </a:cubicBezTo>
                    <a:cubicBezTo>
                      <a:pt x="155" y="91"/>
                      <a:pt x="137" y="130"/>
                      <a:pt x="102" y="143"/>
                    </a:cubicBezTo>
                    <a:cubicBezTo>
                      <a:pt x="94" y="146"/>
                      <a:pt x="86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365">
                <a:extLst>
                  <a:ext uri="{FF2B5EF4-FFF2-40B4-BE49-F238E27FC236}">
                    <a16:creationId xmlns:a16="http://schemas.microsoft.com/office/drawing/2014/main" id="{C0588DA5-4ED7-4917-98F5-51AF871FC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247"/>
                <a:ext cx="56" cy="53"/>
              </a:xfrm>
              <a:custGeom>
                <a:avLst/>
                <a:gdLst>
                  <a:gd name="T0" fmla="*/ 101 w 204"/>
                  <a:gd name="T1" fmla="*/ 192 h 192"/>
                  <a:gd name="T2" fmla="*/ 53 w 204"/>
                  <a:gd name="T3" fmla="*/ 178 h 192"/>
                  <a:gd name="T4" fmla="*/ 26 w 204"/>
                  <a:gd name="T5" fmla="*/ 55 h 192"/>
                  <a:gd name="T6" fmla="*/ 27 w 204"/>
                  <a:gd name="T7" fmla="*/ 53 h 192"/>
                  <a:gd name="T8" fmla="*/ 150 w 204"/>
                  <a:gd name="T9" fmla="*/ 26 h 192"/>
                  <a:gd name="T10" fmla="*/ 177 w 204"/>
                  <a:gd name="T11" fmla="*/ 149 h 192"/>
                  <a:gd name="T12" fmla="*/ 176 w 204"/>
                  <a:gd name="T13" fmla="*/ 151 h 192"/>
                  <a:gd name="T14" fmla="*/ 101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1" y="192"/>
                    </a:moveTo>
                    <a:cubicBezTo>
                      <a:pt x="85" y="192"/>
                      <a:pt x="68" y="187"/>
                      <a:pt x="53" y="178"/>
                    </a:cubicBezTo>
                    <a:cubicBezTo>
                      <a:pt x="12" y="151"/>
                      <a:pt x="0" y="96"/>
                      <a:pt x="26" y="55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54" y="12"/>
                      <a:pt x="109" y="0"/>
                      <a:pt x="150" y="26"/>
                    </a:cubicBezTo>
                    <a:cubicBezTo>
                      <a:pt x="192" y="53"/>
                      <a:pt x="204" y="108"/>
                      <a:pt x="177" y="149"/>
                    </a:cubicBezTo>
                    <a:cubicBezTo>
                      <a:pt x="176" y="151"/>
                      <a:pt x="176" y="151"/>
                      <a:pt x="176" y="151"/>
                    </a:cubicBezTo>
                    <a:cubicBezTo>
                      <a:pt x="159" y="177"/>
                      <a:pt x="130" y="192"/>
                      <a:pt x="101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366">
                <a:extLst>
                  <a:ext uri="{FF2B5EF4-FFF2-40B4-BE49-F238E27FC236}">
                    <a16:creationId xmlns:a16="http://schemas.microsoft.com/office/drawing/2014/main" id="{96A4BA3F-0F32-49E5-AA82-D1B161A91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211"/>
                <a:ext cx="51" cy="47"/>
              </a:xfrm>
              <a:custGeom>
                <a:avLst/>
                <a:gdLst>
                  <a:gd name="T0" fmla="*/ 91 w 183"/>
                  <a:gd name="T1" fmla="*/ 173 h 173"/>
                  <a:gd name="T2" fmla="*/ 16 w 183"/>
                  <a:gd name="T3" fmla="*/ 121 h 173"/>
                  <a:gd name="T4" fmla="*/ 15 w 183"/>
                  <a:gd name="T5" fmla="*/ 119 h 173"/>
                  <a:gd name="T6" fmla="*/ 63 w 183"/>
                  <a:gd name="T7" fmla="*/ 15 h 173"/>
                  <a:gd name="T8" fmla="*/ 166 w 183"/>
                  <a:gd name="T9" fmla="*/ 63 h 173"/>
                  <a:gd name="T10" fmla="*/ 167 w 183"/>
                  <a:gd name="T11" fmla="*/ 65 h 173"/>
                  <a:gd name="T12" fmla="*/ 119 w 183"/>
                  <a:gd name="T13" fmla="*/ 168 h 173"/>
                  <a:gd name="T14" fmla="*/ 91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1" y="173"/>
                    </a:moveTo>
                    <a:cubicBezTo>
                      <a:pt x="59" y="173"/>
                      <a:pt x="28" y="153"/>
                      <a:pt x="16" y="121"/>
                    </a:cubicBezTo>
                    <a:cubicBezTo>
                      <a:pt x="15" y="119"/>
                      <a:pt x="15" y="119"/>
                      <a:pt x="15" y="119"/>
                    </a:cubicBezTo>
                    <a:cubicBezTo>
                      <a:pt x="0" y="77"/>
                      <a:pt x="21" y="31"/>
                      <a:pt x="63" y="15"/>
                    </a:cubicBezTo>
                    <a:cubicBezTo>
                      <a:pt x="105" y="0"/>
                      <a:pt x="151" y="21"/>
                      <a:pt x="166" y="63"/>
                    </a:cubicBezTo>
                    <a:cubicBezTo>
                      <a:pt x="167" y="65"/>
                      <a:pt x="167" y="65"/>
                      <a:pt x="167" y="65"/>
                    </a:cubicBezTo>
                    <a:cubicBezTo>
                      <a:pt x="183" y="106"/>
                      <a:pt x="161" y="153"/>
                      <a:pt x="119" y="168"/>
                    </a:cubicBezTo>
                    <a:cubicBezTo>
                      <a:pt x="110" y="172"/>
                      <a:pt x="101" y="173"/>
                      <a:pt x="91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367">
                <a:extLst>
                  <a:ext uri="{FF2B5EF4-FFF2-40B4-BE49-F238E27FC236}">
                    <a16:creationId xmlns:a16="http://schemas.microsoft.com/office/drawing/2014/main" id="{8FA3A840-60EA-4FCC-AC95-E5FBD3A6A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099"/>
                <a:ext cx="49" cy="48"/>
              </a:xfrm>
              <a:custGeom>
                <a:avLst/>
                <a:gdLst>
                  <a:gd name="T0" fmla="*/ 89 w 179"/>
                  <a:gd name="T1" fmla="*/ 173 h 173"/>
                  <a:gd name="T2" fmla="*/ 73 w 179"/>
                  <a:gd name="T3" fmla="*/ 171 h 173"/>
                  <a:gd name="T4" fmla="*/ 9 w 179"/>
                  <a:gd name="T5" fmla="*/ 74 h 173"/>
                  <a:gd name="T6" fmla="*/ 10 w 179"/>
                  <a:gd name="T7" fmla="*/ 73 h 173"/>
                  <a:gd name="T8" fmla="*/ 106 w 179"/>
                  <a:gd name="T9" fmla="*/ 9 h 173"/>
                  <a:gd name="T10" fmla="*/ 170 w 179"/>
                  <a:gd name="T11" fmla="*/ 105 h 173"/>
                  <a:gd name="T12" fmla="*/ 169 w 179"/>
                  <a:gd name="T13" fmla="*/ 107 h 173"/>
                  <a:gd name="T14" fmla="*/ 89 w 179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3">
                    <a:moveTo>
                      <a:pt x="89" y="173"/>
                    </a:moveTo>
                    <a:cubicBezTo>
                      <a:pt x="84" y="173"/>
                      <a:pt x="78" y="172"/>
                      <a:pt x="73" y="171"/>
                    </a:cubicBezTo>
                    <a:cubicBezTo>
                      <a:pt x="29" y="162"/>
                      <a:pt x="0" y="119"/>
                      <a:pt x="9" y="74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9" y="28"/>
                      <a:pt x="62" y="0"/>
                      <a:pt x="106" y="9"/>
                    </a:cubicBezTo>
                    <a:cubicBezTo>
                      <a:pt x="150" y="18"/>
                      <a:pt x="179" y="61"/>
                      <a:pt x="170" y="105"/>
                    </a:cubicBezTo>
                    <a:cubicBezTo>
                      <a:pt x="169" y="107"/>
                      <a:pt x="169" y="107"/>
                      <a:pt x="169" y="107"/>
                    </a:cubicBezTo>
                    <a:cubicBezTo>
                      <a:pt x="161" y="146"/>
                      <a:pt x="127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368">
                <a:extLst>
                  <a:ext uri="{FF2B5EF4-FFF2-40B4-BE49-F238E27FC236}">
                    <a16:creationId xmlns:a16="http://schemas.microsoft.com/office/drawing/2014/main" id="{1DFEF622-963F-4CE7-8FF8-8246B57C3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2059"/>
                <a:ext cx="54" cy="51"/>
              </a:xfrm>
              <a:custGeom>
                <a:avLst/>
                <a:gdLst>
                  <a:gd name="T0" fmla="*/ 97 w 193"/>
                  <a:gd name="T1" fmla="*/ 183 h 183"/>
                  <a:gd name="T2" fmla="*/ 17 w 193"/>
                  <a:gd name="T3" fmla="*/ 127 h 183"/>
                  <a:gd name="T4" fmla="*/ 17 w 193"/>
                  <a:gd name="T5" fmla="*/ 126 h 183"/>
                  <a:gd name="T6" fmla="*/ 67 w 193"/>
                  <a:gd name="T7" fmla="*/ 16 h 183"/>
                  <a:gd name="T8" fmla="*/ 176 w 193"/>
                  <a:gd name="T9" fmla="*/ 67 h 183"/>
                  <a:gd name="T10" fmla="*/ 177 w 193"/>
                  <a:gd name="T11" fmla="*/ 69 h 183"/>
                  <a:gd name="T12" fmla="*/ 126 w 193"/>
                  <a:gd name="T13" fmla="*/ 178 h 183"/>
                  <a:gd name="T14" fmla="*/ 97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7" y="183"/>
                    </a:moveTo>
                    <a:cubicBezTo>
                      <a:pt x="62" y="183"/>
                      <a:pt x="30" y="162"/>
                      <a:pt x="17" y="127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0" y="81"/>
                      <a:pt x="23" y="33"/>
                      <a:pt x="67" y="16"/>
                    </a:cubicBezTo>
                    <a:cubicBezTo>
                      <a:pt x="111" y="0"/>
                      <a:pt x="160" y="23"/>
                      <a:pt x="176" y="67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93" y="113"/>
                      <a:pt x="170" y="162"/>
                      <a:pt x="126" y="178"/>
                    </a:cubicBezTo>
                    <a:cubicBezTo>
                      <a:pt x="117" y="181"/>
                      <a:pt x="107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369">
                <a:extLst>
                  <a:ext uri="{FF2B5EF4-FFF2-40B4-BE49-F238E27FC236}">
                    <a16:creationId xmlns:a16="http://schemas.microsoft.com/office/drawing/2014/main" id="{5D5365B7-6C1B-48C7-BC12-1346E6880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936"/>
                <a:ext cx="61" cy="60"/>
              </a:xfrm>
              <a:custGeom>
                <a:avLst/>
                <a:gdLst>
                  <a:gd name="T0" fmla="*/ 111 w 223"/>
                  <a:gd name="T1" fmla="*/ 217 h 217"/>
                  <a:gd name="T2" fmla="*/ 91 w 223"/>
                  <a:gd name="T3" fmla="*/ 214 h 217"/>
                  <a:gd name="T4" fmla="*/ 11 w 223"/>
                  <a:gd name="T5" fmla="*/ 94 h 217"/>
                  <a:gd name="T6" fmla="*/ 12 w 223"/>
                  <a:gd name="T7" fmla="*/ 92 h 217"/>
                  <a:gd name="T8" fmla="*/ 132 w 223"/>
                  <a:gd name="T9" fmla="*/ 12 h 217"/>
                  <a:gd name="T10" fmla="*/ 212 w 223"/>
                  <a:gd name="T11" fmla="*/ 132 h 217"/>
                  <a:gd name="T12" fmla="*/ 212 w 223"/>
                  <a:gd name="T13" fmla="*/ 135 h 217"/>
                  <a:gd name="T14" fmla="*/ 111 w 223"/>
                  <a:gd name="T15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7">
                    <a:moveTo>
                      <a:pt x="111" y="217"/>
                    </a:moveTo>
                    <a:cubicBezTo>
                      <a:pt x="105" y="217"/>
                      <a:pt x="98" y="216"/>
                      <a:pt x="91" y="214"/>
                    </a:cubicBezTo>
                    <a:cubicBezTo>
                      <a:pt x="36" y="203"/>
                      <a:pt x="0" y="149"/>
                      <a:pt x="11" y="94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23" y="36"/>
                      <a:pt x="77" y="0"/>
                      <a:pt x="132" y="12"/>
                    </a:cubicBezTo>
                    <a:cubicBezTo>
                      <a:pt x="188" y="23"/>
                      <a:pt x="223" y="77"/>
                      <a:pt x="212" y="132"/>
                    </a:cubicBezTo>
                    <a:cubicBezTo>
                      <a:pt x="212" y="135"/>
                      <a:pt x="212" y="135"/>
                      <a:pt x="212" y="135"/>
                    </a:cubicBezTo>
                    <a:cubicBezTo>
                      <a:pt x="202" y="183"/>
                      <a:pt x="159" y="217"/>
                      <a:pt x="111" y="2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370">
                <a:extLst>
                  <a:ext uri="{FF2B5EF4-FFF2-40B4-BE49-F238E27FC236}">
                    <a16:creationId xmlns:a16="http://schemas.microsoft.com/office/drawing/2014/main" id="{CBCAA81D-72D5-495F-83A8-6EFAAC77F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1902"/>
                <a:ext cx="57" cy="57"/>
              </a:xfrm>
              <a:custGeom>
                <a:avLst/>
                <a:gdLst>
                  <a:gd name="T0" fmla="*/ 103 w 207"/>
                  <a:gd name="T1" fmla="*/ 209 h 209"/>
                  <a:gd name="T2" fmla="*/ 102 w 207"/>
                  <a:gd name="T3" fmla="*/ 209 h 209"/>
                  <a:gd name="T4" fmla="*/ 0 w 207"/>
                  <a:gd name="T5" fmla="*/ 104 h 209"/>
                  <a:gd name="T6" fmla="*/ 0 w 207"/>
                  <a:gd name="T7" fmla="*/ 102 h 209"/>
                  <a:gd name="T8" fmla="*/ 103 w 207"/>
                  <a:gd name="T9" fmla="*/ 0 h 209"/>
                  <a:gd name="T10" fmla="*/ 105 w 207"/>
                  <a:gd name="T11" fmla="*/ 0 h 209"/>
                  <a:gd name="T12" fmla="*/ 206 w 207"/>
                  <a:gd name="T13" fmla="*/ 105 h 209"/>
                  <a:gd name="T14" fmla="*/ 206 w 207"/>
                  <a:gd name="T15" fmla="*/ 107 h 209"/>
                  <a:gd name="T16" fmla="*/ 103 w 207"/>
                  <a:gd name="T17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7" h="209">
                    <a:moveTo>
                      <a:pt x="103" y="209"/>
                    </a:moveTo>
                    <a:cubicBezTo>
                      <a:pt x="103" y="209"/>
                      <a:pt x="102" y="209"/>
                      <a:pt x="102" y="209"/>
                    </a:cubicBezTo>
                    <a:cubicBezTo>
                      <a:pt x="45" y="208"/>
                      <a:pt x="0" y="161"/>
                      <a:pt x="0" y="104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45"/>
                      <a:pt x="47" y="0"/>
                      <a:pt x="103" y="0"/>
                    </a:cubicBezTo>
                    <a:cubicBezTo>
                      <a:pt x="104" y="0"/>
                      <a:pt x="104" y="0"/>
                      <a:pt x="105" y="0"/>
                    </a:cubicBezTo>
                    <a:cubicBezTo>
                      <a:pt x="162" y="1"/>
                      <a:pt x="207" y="48"/>
                      <a:pt x="206" y="105"/>
                    </a:cubicBezTo>
                    <a:cubicBezTo>
                      <a:pt x="206" y="107"/>
                      <a:pt x="206" y="107"/>
                      <a:pt x="206" y="107"/>
                    </a:cubicBezTo>
                    <a:cubicBezTo>
                      <a:pt x="205" y="163"/>
                      <a:pt x="159" y="209"/>
                      <a:pt x="103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371">
                <a:extLst>
                  <a:ext uri="{FF2B5EF4-FFF2-40B4-BE49-F238E27FC236}">
                    <a16:creationId xmlns:a16="http://schemas.microsoft.com/office/drawing/2014/main" id="{48DDD6D0-323C-4259-BCA8-B06291593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789"/>
                <a:ext cx="42" cy="41"/>
              </a:xfrm>
              <a:custGeom>
                <a:avLst/>
                <a:gdLst>
                  <a:gd name="T0" fmla="*/ 76 w 152"/>
                  <a:gd name="T1" fmla="*/ 147 h 147"/>
                  <a:gd name="T2" fmla="*/ 7 w 152"/>
                  <a:gd name="T3" fmla="*/ 89 h 147"/>
                  <a:gd name="T4" fmla="*/ 7 w 152"/>
                  <a:gd name="T5" fmla="*/ 87 h 147"/>
                  <a:gd name="T6" fmla="*/ 64 w 152"/>
                  <a:gd name="T7" fmla="*/ 7 h 147"/>
                  <a:gd name="T8" fmla="*/ 145 w 152"/>
                  <a:gd name="T9" fmla="*/ 64 h 147"/>
                  <a:gd name="T10" fmla="*/ 145 w 152"/>
                  <a:gd name="T11" fmla="*/ 65 h 147"/>
                  <a:gd name="T12" fmla="*/ 88 w 152"/>
                  <a:gd name="T13" fmla="*/ 146 h 147"/>
                  <a:gd name="T14" fmla="*/ 76 w 152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7">
                    <a:moveTo>
                      <a:pt x="76" y="147"/>
                    </a:moveTo>
                    <a:cubicBezTo>
                      <a:pt x="43" y="147"/>
                      <a:pt x="13" y="123"/>
                      <a:pt x="7" y="89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0" y="49"/>
                      <a:pt x="26" y="13"/>
                      <a:pt x="64" y="7"/>
                    </a:cubicBezTo>
                    <a:cubicBezTo>
                      <a:pt x="102" y="0"/>
                      <a:pt x="138" y="26"/>
                      <a:pt x="145" y="64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52" y="103"/>
                      <a:pt x="126" y="139"/>
                      <a:pt x="88" y="146"/>
                    </a:cubicBezTo>
                    <a:cubicBezTo>
                      <a:pt x="84" y="147"/>
                      <a:pt x="8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372">
                <a:extLst>
                  <a:ext uri="{FF2B5EF4-FFF2-40B4-BE49-F238E27FC236}">
                    <a16:creationId xmlns:a16="http://schemas.microsoft.com/office/drawing/2014/main" id="{4DFDC4F2-D6D0-4F53-A077-EE63C5A1A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742"/>
                <a:ext cx="56" cy="56"/>
              </a:xfrm>
              <a:custGeom>
                <a:avLst/>
                <a:gdLst>
                  <a:gd name="T0" fmla="*/ 101 w 202"/>
                  <a:gd name="T1" fmla="*/ 203 h 203"/>
                  <a:gd name="T2" fmla="*/ 100 w 202"/>
                  <a:gd name="T3" fmla="*/ 203 h 203"/>
                  <a:gd name="T4" fmla="*/ 1 w 202"/>
                  <a:gd name="T5" fmla="*/ 102 h 203"/>
                  <a:gd name="T6" fmla="*/ 1 w 202"/>
                  <a:gd name="T7" fmla="*/ 99 h 203"/>
                  <a:gd name="T8" fmla="*/ 103 w 202"/>
                  <a:gd name="T9" fmla="*/ 1 h 203"/>
                  <a:gd name="T10" fmla="*/ 201 w 202"/>
                  <a:gd name="T11" fmla="*/ 102 h 203"/>
                  <a:gd name="T12" fmla="*/ 201 w 202"/>
                  <a:gd name="T13" fmla="*/ 105 h 203"/>
                  <a:gd name="T14" fmla="*/ 101 w 202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03">
                    <a:moveTo>
                      <a:pt x="101" y="203"/>
                    </a:moveTo>
                    <a:cubicBezTo>
                      <a:pt x="101" y="203"/>
                      <a:pt x="100" y="203"/>
                      <a:pt x="100" y="203"/>
                    </a:cubicBezTo>
                    <a:cubicBezTo>
                      <a:pt x="45" y="203"/>
                      <a:pt x="0" y="157"/>
                      <a:pt x="1" y="102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2" y="44"/>
                      <a:pt x="48" y="0"/>
                      <a:pt x="103" y="1"/>
                    </a:cubicBezTo>
                    <a:cubicBezTo>
                      <a:pt x="158" y="2"/>
                      <a:pt x="202" y="47"/>
                      <a:pt x="201" y="102"/>
                    </a:cubicBezTo>
                    <a:cubicBezTo>
                      <a:pt x="201" y="105"/>
                      <a:pt x="201" y="105"/>
                      <a:pt x="201" y="105"/>
                    </a:cubicBezTo>
                    <a:cubicBezTo>
                      <a:pt x="201" y="159"/>
                      <a:pt x="156" y="203"/>
                      <a:pt x="101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373">
                <a:extLst>
                  <a:ext uri="{FF2B5EF4-FFF2-40B4-BE49-F238E27FC236}">
                    <a16:creationId xmlns:a16="http://schemas.microsoft.com/office/drawing/2014/main" id="{1AED9CF1-C2FB-49AD-A30E-6087CB13B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631"/>
                <a:ext cx="43" cy="41"/>
              </a:xfrm>
              <a:custGeom>
                <a:avLst/>
                <a:gdLst>
                  <a:gd name="T0" fmla="*/ 77 w 153"/>
                  <a:gd name="T1" fmla="*/ 148 h 148"/>
                  <a:gd name="T2" fmla="*/ 7 w 153"/>
                  <a:gd name="T3" fmla="*/ 90 h 148"/>
                  <a:gd name="T4" fmla="*/ 7 w 153"/>
                  <a:gd name="T5" fmla="*/ 88 h 148"/>
                  <a:gd name="T6" fmla="*/ 64 w 153"/>
                  <a:gd name="T7" fmla="*/ 7 h 148"/>
                  <a:gd name="T8" fmla="*/ 146 w 153"/>
                  <a:gd name="T9" fmla="*/ 64 h 148"/>
                  <a:gd name="T10" fmla="*/ 146 w 153"/>
                  <a:gd name="T11" fmla="*/ 66 h 148"/>
                  <a:gd name="T12" fmla="*/ 89 w 153"/>
                  <a:gd name="T13" fmla="*/ 147 h 148"/>
                  <a:gd name="T14" fmla="*/ 77 w 153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8">
                    <a:moveTo>
                      <a:pt x="77" y="148"/>
                    </a:moveTo>
                    <a:cubicBezTo>
                      <a:pt x="43" y="148"/>
                      <a:pt x="13" y="124"/>
                      <a:pt x="7" y="90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0" y="50"/>
                      <a:pt x="26" y="13"/>
                      <a:pt x="64" y="7"/>
                    </a:cubicBezTo>
                    <a:cubicBezTo>
                      <a:pt x="103" y="0"/>
                      <a:pt x="139" y="26"/>
                      <a:pt x="146" y="64"/>
                    </a:cubicBezTo>
                    <a:cubicBezTo>
                      <a:pt x="146" y="66"/>
                      <a:pt x="146" y="66"/>
                      <a:pt x="146" y="66"/>
                    </a:cubicBezTo>
                    <a:cubicBezTo>
                      <a:pt x="153" y="104"/>
                      <a:pt x="127" y="141"/>
                      <a:pt x="89" y="147"/>
                    </a:cubicBezTo>
                    <a:cubicBezTo>
                      <a:pt x="85" y="148"/>
                      <a:pt x="81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374">
                <a:extLst>
                  <a:ext uri="{FF2B5EF4-FFF2-40B4-BE49-F238E27FC236}">
                    <a16:creationId xmlns:a16="http://schemas.microsoft.com/office/drawing/2014/main" id="{CA3D4E32-F959-413C-9B80-81F2BB25D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580"/>
                <a:ext cx="61" cy="58"/>
              </a:xfrm>
              <a:custGeom>
                <a:avLst/>
                <a:gdLst>
                  <a:gd name="T0" fmla="*/ 111 w 223"/>
                  <a:gd name="T1" fmla="*/ 210 h 210"/>
                  <a:gd name="T2" fmla="*/ 74 w 223"/>
                  <a:gd name="T3" fmla="*/ 203 h 210"/>
                  <a:gd name="T4" fmla="*/ 21 w 223"/>
                  <a:gd name="T5" fmla="*/ 76 h 210"/>
                  <a:gd name="T6" fmla="*/ 22 w 223"/>
                  <a:gd name="T7" fmla="*/ 74 h 210"/>
                  <a:gd name="T8" fmla="*/ 149 w 223"/>
                  <a:gd name="T9" fmla="*/ 20 h 210"/>
                  <a:gd name="T10" fmla="*/ 202 w 223"/>
                  <a:gd name="T11" fmla="*/ 147 h 210"/>
                  <a:gd name="T12" fmla="*/ 202 w 223"/>
                  <a:gd name="T13" fmla="*/ 149 h 210"/>
                  <a:gd name="T14" fmla="*/ 111 w 223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0">
                    <a:moveTo>
                      <a:pt x="111" y="210"/>
                    </a:moveTo>
                    <a:cubicBezTo>
                      <a:pt x="99" y="210"/>
                      <a:pt x="86" y="208"/>
                      <a:pt x="74" y="203"/>
                    </a:cubicBezTo>
                    <a:cubicBezTo>
                      <a:pt x="24" y="183"/>
                      <a:pt x="0" y="126"/>
                      <a:pt x="21" y="76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42" y="24"/>
                      <a:pt x="99" y="0"/>
                      <a:pt x="149" y="20"/>
                    </a:cubicBezTo>
                    <a:cubicBezTo>
                      <a:pt x="199" y="40"/>
                      <a:pt x="223" y="97"/>
                      <a:pt x="202" y="147"/>
                    </a:cubicBezTo>
                    <a:cubicBezTo>
                      <a:pt x="202" y="149"/>
                      <a:pt x="202" y="149"/>
                      <a:pt x="202" y="149"/>
                    </a:cubicBezTo>
                    <a:cubicBezTo>
                      <a:pt x="186" y="187"/>
                      <a:pt x="150" y="210"/>
                      <a:pt x="11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375">
                <a:extLst>
                  <a:ext uri="{FF2B5EF4-FFF2-40B4-BE49-F238E27FC236}">
                    <a16:creationId xmlns:a16="http://schemas.microsoft.com/office/drawing/2014/main" id="{020286FB-F734-4330-92E4-7C8912903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475"/>
                <a:ext cx="39" cy="38"/>
              </a:xfrm>
              <a:custGeom>
                <a:avLst/>
                <a:gdLst>
                  <a:gd name="T0" fmla="*/ 71 w 142"/>
                  <a:gd name="T1" fmla="*/ 138 h 138"/>
                  <a:gd name="T2" fmla="*/ 7 w 142"/>
                  <a:gd name="T3" fmla="*/ 84 h 138"/>
                  <a:gd name="T4" fmla="*/ 6 w 142"/>
                  <a:gd name="T5" fmla="*/ 82 h 138"/>
                  <a:gd name="T6" fmla="*/ 60 w 142"/>
                  <a:gd name="T7" fmla="*/ 6 h 138"/>
                  <a:gd name="T8" fmla="*/ 136 w 142"/>
                  <a:gd name="T9" fmla="*/ 60 h 138"/>
                  <a:gd name="T10" fmla="*/ 136 w 142"/>
                  <a:gd name="T11" fmla="*/ 61 h 138"/>
                  <a:gd name="T12" fmla="*/ 82 w 142"/>
                  <a:gd name="T13" fmla="*/ 137 h 138"/>
                  <a:gd name="T14" fmla="*/ 71 w 142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8">
                    <a:moveTo>
                      <a:pt x="71" y="138"/>
                    </a:moveTo>
                    <a:cubicBezTo>
                      <a:pt x="40" y="138"/>
                      <a:pt x="12" y="116"/>
                      <a:pt x="7" y="84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0" y="46"/>
                      <a:pt x="24" y="13"/>
                      <a:pt x="60" y="6"/>
                    </a:cubicBezTo>
                    <a:cubicBezTo>
                      <a:pt x="96" y="0"/>
                      <a:pt x="130" y="24"/>
                      <a:pt x="136" y="60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42" y="97"/>
                      <a:pt x="118" y="131"/>
                      <a:pt x="82" y="137"/>
                    </a:cubicBezTo>
                    <a:cubicBezTo>
                      <a:pt x="79" y="138"/>
                      <a:pt x="75" y="138"/>
                      <a:pt x="71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376">
                <a:extLst>
                  <a:ext uri="{FF2B5EF4-FFF2-40B4-BE49-F238E27FC236}">
                    <a16:creationId xmlns:a16="http://schemas.microsoft.com/office/drawing/2014/main" id="{0CC7B2BC-1B59-43BA-9BCF-709F1C569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1431"/>
                <a:ext cx="61" cy="59"/>
              </a:xfrm>
              <a:custGeom>
                <a:avLst/>
                <a:gdLst>
                  <a:gd name="T0" fmla="*/ 110 w 221"/>
                  <a:gd name="T1" fmla="*/ 210 h 210"/>
                  <a:gd name="T2" fmla="*/ 74 w 221"/>
                  <a:gd name="T3" fmla="*/ 203 h 210"/>
                  <a:gd name="T4" fmla="*/ 20 w 221"/>
                  <a:gd name="T5" fmla="*/ 76 h 210"/>
                  <a:gd name="T6" fmla="*/ 21 w 221"/>
                  <a:gd name="T7" fmla="*/ 74 h 210"/>
                  <a:gd name="T8" fmla="*/ 148 w 221"/>
                  <a:gd name="T9" fmla="*/ 20 h 210"/>
                  <a:gd name="T10" fmla="*/ 201 w 221"/>
                  <a:gd name="T11" fmla="*/ 147 h 210"/>
                  <a:gd name="T12" fmla="*/ 200 w 221"/>
                  <a:gd name="T13" fmla="*/ 149 h 210"/>
                  <a:gd name="T14" fmla="*/ 110 w 221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10">
                    <a:moveTo>
                      <a:pt x="110" y="210"/>
                    </a:moveTo>
                    <a:cubicBezTo>
                      <a:pt x="98" y="210"/>
                      <a:pt x="86" y="207"/>
                      <a:pt x="74" y="203"/>
                    </a:cubicBezTo>
                    <a:cubicBezTo>
                      <a:pt x="24" y="182"/>
                      <a:pt x="0" y="126"/>
                      <a:pt x="20" y="76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41" y="24"/>
                      <a:pt x="98" y="0"/>
                      <a:pt x="148" y="20"/>
                    </a:cubicBezTo>
                    <a:cubicBezTo>
                      <a:pt x="197" y="40"/>
                      <a:pt x="221" y="97"/>
                      <a:pt x="201" y="147"/>
                    </a:cubicBezTo>
                    <a:cubicBezTo>
                      <a:pt x="200" y="149"/>
                      <a:pt x="200" y="149"/>
                      <a:pt x="200" y="149"/>
                    </a:cubicBezTo>
                    <a:cubicBezTo>
                      <a:pt x="185" y="187"/>
                      <a:pt x="149" y="210"/>
                      <a:pt x="110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377">
                <a:extLst>
                  <a:ext uri="{FF2B5EF4-FFF2-40B4-BE49-F238E27FC236}">
                    <a16:creationId xmlns:a16="http://schemas.microsoft.com/office/drawing/2014/main" id="{D7FFFD92-F6C5-4703-AA4E-EFEEBF47F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1329"/>
                <a:ext cx="46" cy="42"/>
              </a:xfrm>
              <a:custGeom>
                <a:avLst/>
                <a:gdLst>
                  <a:gd name="T0" fmla="*/ 83 w 164"/>
                  <a:gd name="T1" fmla="*/ 155 h 155"/>
                  <a:gd name="T2" fmla="*/ 21 w 164"/>
                  <a:gd name="T3" fmla="*/ 120 h 155"/>
                  <a:gd name="T4" fmla="*/ 20 w 164"/>
                  <a:gd name="T5" fmla="*/ 119 h 155"/>
                  <a:gd name="T6" fmla="*/ 45 w 164"/>
                  <a:gd name="T7" fmla="*/ 20 h 155"/>
                  <a:gd name="T8" fmla="*/ 143 w 164"/>
                  <a:gd name="T9" fmla="*/ 45 h 155"/>
                  <a:gd name="T10" fmla="*/ 144 w 164"/>
                  <a:gd name="T11" fmla="*/ 46 h 155"/>
                  <a:gd name="T12" fmla="*/ 119 w 164"/>
                  <a:gd name="T13" fmla="*/ 145 h 155"/>
                  <a:gd name="T14" fmla="*/ 83 w 164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5">
                    <a:moveTo>
                      <a:pt x="83" y="155"/>
                    </a:moveTo>
                    <a:cubicBezTo>
                      <a:pt x="58" y="155"/>
                      <a:pt x="34" y="142"/>
                      <a:pt x="21" y="120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0" y="85"/>
                      <a:pt x="11" y="41"/>
                      <a:pt x="45" y="20"/>
                    </a:cubicBezTo>
                    <a:cubicBezTo>
                      <a:pt x="79" y="0"/>
                      <a:pt x="123" y="11"/>
                      <a:pt x="143" y="45"/>
                    </a:cubicBezTo>
                    <a:cubicBezTo>
                      <a:pt x="144" y="46"/>
                      <a:pt x="144" y="46"/>
                      <a:pt x="144" y="46"/>
                    </a:cubicBezTo>
                    <a:cubicBezTo>
                      <a:pt x="164" y="80"/>
                      <a:pt x="153" y="124"/>
                      <a:pt x="119" y="145"/>
                    </a:cubicBezTo>
                    <a:cubicBezTo>
                      <a:pt x="108" y="152"/>
                      <a:pt x="95" y="155"/>
                      <a:pt x="83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378">
                <a:extLst>
                  <a:ext uri="{FF2B5EF4-FFF2-40B4-BE49-F238E27FC236}">
                    <a16:creationId xmlns:a16="http://schemas.microsoft.com/office/drawing/2014/main" id="{05283B6F-E113-4F98-AE8B-B1655A305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1291"/>
                <a:ext cx="46" cy="44"/>
              </a:xfrm>
              <a:custGeom>
                <a:avLst/>
                <a:gdLst>
                  <a:gd name="T0" fmla="*/ 83 w 167"/>
                  <a:gd name="T1" fmla="*/ 159 h 159"/>
                  <a:gd name="T2" fmla="*/ 55 w 167"/>
                  <a:gd name="T3" fmla="*/ 153 h 159"/>
                  <a:gd name="T4" fmla="*/ 15 w 167"/>
                  <a:gd name="T5" fmla="*/ 58 h 159"/>
                  <a:gd name="T6" fmla="*/ 16 w 167"/>
                  <a:gd name="T7" fmla="*/ 56 h 159"/>
                  <a:gd name="T8" fmla="*/ 111 w 167"/>
                  <a:gd name="T9" fmla="*/ 16 h 159"/>
                  <a:gd name="T10" fmla="*/ 152 w 167"/>
                  <a:gd name="T11" fmla="*/ 111 h 159"/>
                  <a:gd name="T12" fmla="*/ 151 w 167"/>
                  <a:gd name="T13" fmla="*/ 113 h 159"/>
                  <a:gd name="T14" fmla="*/ 83 w 167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9">
                    <a:moveTo>
                      <a:pt x="83" y="159"/>
                    </a:moveTo>
                    <a:cubicBezTo>
                      <a:pt x="74" y="159"/>
                      <a:pt x="64" y="157"/>
                      <a:pt x="55" y="153"/>
                    </a:cubicBezTo>
                    <a:cubicBezTo>
                      <a:pt x="18" y="138"/>
                      <a:pt x="0" y="95"/>
                      <a:pt x="15" y="58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31" y="18"/>
                      <a:pt x="74" y="0"/>
                      <a:pt x="111" y="16"/>
                    </a:cubicBezTo>
                    <a:cubicBezTo>
                      <a:pt x="149" y="31"/>
                      <a:pt x="167" y="74"/>
                      <a:pt x="152" y="111"/>
                    </a:cubicBezTo>
                    <a:cubicBezTo>
                      <a:pt x="151" y="113"/>
                      <a:pt x="151" y="113"/>
                      <a:pt x="151" y="113"/>
                    </a:cubicBezTo>
                    <a:cubicBezTo>
                      <a:pt x="139" y="141"/>
                      <a:pt x="112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379">
                <a:extLst>
                  <a:ext uri="{FF2B5EF4-FFF2-40B4-BE49-F238E27FC236}">
                    <a16:creationId xmlns:a16="http://schemas.microsoft.com/office/drawing/2014/main" id="{507D247D-1725-4978-933F-946448521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193"/>
                <a:ext cx="43" cy="40"/>
              </a:xfrm>
              <a:custGeom>
                <a:avLst/>
                <a:gdLst>
                  <a:gd name="T0" fmla="*/ 79 w 156"/>
                  <a:gd name="T1" fmla="*/ 147 h 147"/>
                  <a:gd name="T2" fmla="*/ 20 w 156"/>
                  <a:gd name="T3" fmla="*/ 113 h 147"/>
                  <a:gd name="T4" fmla="*/ 20 w 156"/>
                  <a:gd name="T5" fmla="*/ 112 h 147"/>
                  <a:gd name="T6" fmla="*/ 43 w 156"/>
                  <a:gd name="T7" fmla="*/ 19 h 147"/>
                  <a:gd name="T8" fmla="*/ 136 w 156"/>
                  <a:gd name="T9" fmla="*/ 42 h 147"/>
                  <a:gd name="T10" fmla="*/ 137 w 156"/>
                  <a:gd name="T11" fmla="*/ 44 h 147"/>
                  <a:gd name="T12" fmla="*/ 114 w 156"/>
                  <a:gd name="T13" fmla="*/ 137 h 147"/>
                  <a:gd name="T14" fmla="*/ 79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9" y="147"/>
                    </a:moveTo>
                    <a:cubicBezTo>
                      <a:pt x="56" y="147"/>
                      <a:pt x="33" y="135"/>
                      <a:pt x="20" y="113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0" y="80"/>
                      <a:pt x="11" y="38"/>
                      <a:pt x="43" y="19"/>
                    </a:cubicBezTo>
                    <a:cubicBezTo>
                      <a:pt x="75" y="0"/>
                      <a:pt x="117" y="10"/>
                      <a:pt x="136" y="42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56" y="76"/>
                      <a:pt x="146" y="118"/>
                      <a:pt x="114" y="137"/>
                    </a:cubicBezTo>
                    <a:cubicBezTo>
                      <a:pt x="103" y="143"/>
                      <a:pt x="91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380">
                <a:extLst>
                  <a:ext uri="{FF2B5EF4-FFF2-40B4-BE49-F238E27FC236}">
                    <a16:creationId xmlns:a16="http://schemas.microsoft.com/office/drawing/2014/main" id="{262CB267-4345-4742-A975-BE73CB884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159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8 h 147"/>
                  <a:gd name="T4" fmla="*/ 26 w 154"/>
                  <a:gd name="T5" fmla="*/ 30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5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8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1"/>
                      <a:pt x="97" y="0"/>
                      <a:pt x="125" y="26"/>
                    </a:cubicBezTo>
                    <a:cubicBezTo>
                      <a:pt x="153" y="52"/>
                      <a:pt x="154" y="96"/>
                      <a:pt x="128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381">
                <a:extLst>
                  <a:ext uri="{FF2B5EF4-FFF2-40B4-BE49-F238E27FC236}">
                    <a16:creationId xmlns:a16="http://schemas.microsoft.com/office/drawing/2014/main" id="{3B9243F2-DB83-4547-8828-C351AB234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057"/>
                <a:ext cx="53" cy="50"/>
              </a:xfrm>
              <a:custGeom>
                <a:avLst/>
                <a:gdLst>
                  <a:gd name="T0" fmla="*/ 96 w 191"/>
                  <a:gd name="T1" fmla="*/ 179 h 179"/>
                  <a:gd name="T2" fmla="*/ 45 w 191"/>
                  <a:gd name="T3" fmla="*/ 162 h 179"/>
                  <a:gd name="T4" fmla="*/ 43 w 191"/>
                  <a:gd name="T5" fmla="*/ 160 h 179"/>
                  <a:gd name="T6" fmla="*/ 29 w 191"/>
                  <a:gd name="T7" fmla="*/ 43 h 179"/>
                  <a:gd name="T8" fmla="*/ 146 w 191"/>
                  <a:gd name="T9" fmla="*/ 29 h 179"/>
                  <a:gd name="T10" fmla="*/ 148 w 191"/>
                  <a:gd name="T11" fmla="*/ 30 h 179"/>
                  <a:gd name="T12" fmla="*/ 162 w 191"/>
                  <a:gd name="T13" fmla="*/ 147 h 179"/>
                  <a:gd name="T14" fmla="*/ 96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6" y="179"/>
                    </a:moveTo>
                    <a:cubicBezTo>
                      <a:pt x="78" y="179"/>
                      <a:pt x="60" y="174"/>
                      <a:pt x="45" y="162"/>
                    </a:cubicBezTo>
                    <a:cubicBezTo>
                      <a:pt x="43" y="160"/>
                      <a:pt x="43" y="160"/>
                      <a:pt x="43" y="160"/>
                    </a:cubicBezTo>
                    <a:cubicBezTo>
                      <a:pt x="7" y="132"/>
                      <a:pt x="0" y="80"/>
                      <a:pt x="29" y="43"/>
                    </a:cubicBezTo>
                    <a:cubicBezTo>
                      <a:pt x="57" y="7"/>
                      <a:pt x="110" y="0"/>
                      <a:pt x="146" y="29"/>
                    </a:cubicBezTo>
                    <a:cubicBezTo>
                      <a:pt x="148" y="30"/>
                      <a:pt x="148" y="30"/>
                      <a:pt x="148" y="30"/>
                    </a:cubicBezTo>
                    <a:cubicBezTo>
                      <a:pt x="184" y="58"/>
                      <a:pt x="191" y="111"/>
                      <a:pt x="162" y="147"/>
                    </a:cubicBezTo>
                    <a:cubicBezTo>
                      <a:pt x="146" y="168"/>
                      <a:pt x="121" y="179"/>
                      <a:pt x="96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382">
                <a:extLst>
                  <a:ext uri="{FF2B5EF4-FFF2-40B4-BE49-F238E27FC236}">
                    <a16:creationId xmlns:a16="http://schemas.microsoft.com/office/drawing/2014/main" id="{3A6C3EAF-D31D-4347-8606-AB842D349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" y="1043"/>
                <a:ext cx="43" cy="40"/>
              </a:xfrm>
              <a:custGeom>
                <a:avLst/>
                <a:gdLst>
                  <a:gd name="T0" fmla="*/ 76 w 153"/>
                  <a:gd name="T1" fmla="*/ 146 h 146"/>
                  <a:gd name="T2" fmla="*/ 29 w 153"/>
                  <a:gd name="T3" fmla="*/ 127 h 146"/>
                  <a:gd name="T4" fmla="*/ 26 w 153"/>
                  <a:gd name="T5" fmla="*/ 30 h 146"/>
                  <a:gd name="T6" fmla="*/ 27 w 153"/>
                  <a:gd name="T7" fmla="*/ 29 h 146"/>
                  <a:gd name="T8" fmla="*/ 124 w 153"/>
                  <a:gd name="T9" fmla="*/ 26 h 146"/>
                  <a:gd name="T10" fmla="*/ 127 w 153"/>
                  <a:gd name="T11" fmla="*/ 123 h 146"/>
                  <a:gd name="T12" fmla="*/ 126 w 153"/>
                  <a:gd name="T13" fmla="*/ 124 h 146"/>
                  <a:gd name="T14" fmla="*/ 76 w 153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6">
                    <a:moveTo>
                      <a:pt x="76" y="146"/>
                    </a:moveTo>
                    <a:cubicBezTo>
                      <a:pt x="59" y="146"/>
                      <a:pt x="42" y="140"/>
                      <a:pt x="29" y="127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6" y="0"/>
                      <a:pt x="124" y="26"/>
                    </a:cubicBezTo>
                    <a:cubicBezTo>
                      <a:pt x="152" y="52"/>
                      <a:pt x="153" y="96"/>
                      <a:pt x="127" y="123"/>
                    </a:cubicBezTo>
                    <a:cubicBezTo>
                      <a:pt x="126" y="124"/>
                      <a:pt x="126" y="124"/>
                      <a:pt x="126" y="124"/>
                    </a:cubicBezTo>
                    <a:cubicBezTo>
                      <a:pt x="112" y="139"/>
                      <a:pt x="94" y="146"/>
                      <a:pt x="7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383">
                <a:extLst>
                  <a:ext uri="{FF2B5EF4-FFF2-40B4-BE49-F238E27FC236}">
                    <a16:creationId xmlns:a16="http://schemas.microsoft.com/office/drawing/2014/main" id="{FF203FB9-B61A-4A90-AA1C-2CBEA58B4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957"/>
                <a:ext cx="56" cy="53"/>
              </a:xfrm>
              <a:custGeom>
                <a:avLst/>
                <a:gdLst>
                  <a:gd name="T0" fmla="*/ 102 w 202"/>
                  <a:gd name="T1" fmla="*/ 191 h 191"/>
                  <a:gd name="T2" fmla="*/ 48 w 202"/>
                  <a:gd name="T3" fmla="*/ 172 h 191"/>
                  <a:gd name="T4" fmla="*/ 46 w 202"/>
                  <a:gd name="T5" fmla="*/ 171 h 191"/>
                  <a:gd name="T6" fmla="*/ 31 w 202"/>
                  <a:gd name="T7" fmla="*/ 46 h 191"/>
                  <a:gd name="T8" fmla="*/ 155 w 202"/>
                  <a:gd name="T9" fmla="*/ 31 h 191"/>
                  <a:gd name="T10" fmla="*/ 157 w 202"/>
                  <a:gd name="T11" fmla="*/ 32 h 191"/>
                  <a:gd name="T12" fmla="*/ 172 w 202"/>
                  <a:gd name="T13" fmla="*/ 157 h 191"/>
                  <a:gd name="T14" fmla="*/ 102 w 202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1">
                    <a:moveTo>
                      <a:pt x="102" y="191"/>
                    </a:moveTo>
                    <a:cubicBezTo>
                      <a:pt x="83" y="191"/>
                      <a:pt x="64" y="185"/>
                      <a:pt x="48" y="172"/>
                    </a:cubicBezTo>
                    <a:cubicBezTo>
                      <a:pt x="46" y="171"/>
                      <a:pt x="46" y="171"/>
                      <a:pt x="46" y="171"/>
                    </a:cubicBezTo>
                    <a:cubicBezTo>
                      <a:pt x="7" y="140"/>
                      <a:pt x="0" y="85"/>
                      <a:pt x="31" y="46"/>
                    </a:cubicBezTo>
                    <a:cubicBezTo>
                      <a:pt x="61" y="7"/>
                      <a:pt x="116" y="0"/>
                      <a:pt x="155" y="31"/>
                    </a:cubicBezTo>
                    <a:cubicBezTo>
                      <a:pt x="157" y="32"/>
                      <a:pt x="157" y="32"/>
                      <a:pt x="157" y="32"/>
                    </a:cubicBezTo>
                    <a:cubicBezTo>
                      <a:pt x="195" y="62"/>
                      <a:pt x="202" y="118"/>
                      <a:pt x="172" y="157"/>
                    </a:cubicBezTo>
                    <a:cubicBezTo>
                      <a:pt x="155" y="179"/>
                      <a:pt x="129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384">
                <a:extLst>
                  <a:ext uri="{FF2B5EF4-FFF2-40B4-BE49-F238E27FC236}">
                    <a16:creationId xmlns:a16="http://schemas.microsoft.com/office/drawing/2014/main" id="{066B5244-41DE-4AED-AE67-34122D9BC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926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9 h 147"/>
                  <a:gd name="T4" fmla="*/ 26 w 154"/>
                  <a:gd name="T5" fmla="*/ 31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6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9"/>
                    </a:cubicBezTo>
                    <a:cubicBezTo>
                      <a:pt x="1" y="102"/>
                      <a:pt x="0" y="59"/>
                      <a:pt x="26" y="31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7" y="0"/>
                      <a:pt x="125" y="26"/>
                    </a:cubicBezTo>
                    <a:cubicBezTo>
                      <a:pt x="153" y="53"/>
                      <a:pt x="154" y="97"/>
                      <a:pt x="128" y="124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385">
                <a:extLst>
                  <a:ext uri="{FF2B5EF4-FFF2-40B4-BE49-F238E27FC236}">
                    <a16:creationId xmlns:a16="http://schemas.microsoft.com/office/drawing/2014/main" id="{DFCB8989-69C9-44DD-9143-C45A4C273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854"/>
                <a:ext cx="66" cy="62"/>
              </a:xfrm>
              <a:custGeom>
                <a:avLst/>
                <a:gdLst>
                  <a:gd name="T0" fmla="*/ 122 w 242"/>
                  <a:gd name="T1" fmla="*/ 227 h 227"/>
                  <a:gd name="T2" fmla="*/ 57 w 242"/>
                  <a:gd name="T3" fmla="*/ 205 h 227"/>
                  <a:gd name="T4" fmla="*/ 55 w 242"/>
                  <a:gd name="T5" fmla="*/ 203 h 227"/>
                  <a:gd name="T6" fmla="*/ 36 w 242"/>
                  <a:gd name="T7" fmla="*/ 55 h 227"/>
                  <a:gd name="T8" fmla="*/ 185 w 242"/>
                  <a:gd name="T9" fmla="*/ 36 h 227"/>
                  <a:gd name="T10" fmla="*/ 187 w 242"/>
                  <a:gd name="T11" fmla="*/ 37 h 227"/>
                  <a:gd name="T12" fmla="*/ 206 w 242"/>
                  <a:gd name="T13" fmla="*/ 186 h 227"/>
                  <a:gd name="T14" fmla="*/ 122 w 242"/>
                  <a:gd name="T15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2" h="227">
                    <a:moveTo>
                      <a:pt x="122" y="227"/>
                    </a:moveTo>
                    <a:cubicBezTo>
                      <a:pt x="99" y="227"/>
                      <a:pt x="76" y="220"/>
                      <a:pt x="57" y="205"/>
                    </a:cubicBezTo>
                    <a:cubicBezTo>
                      <a:pt x="55" y="203"/>
                      <a:pt x="55" y="203"/>
                      <a:pt x="55" y="203"/>
                    </a:cubicBezTo>
                    <a:cubicBezTo>
                      <a:pt x="9" y="167"/>
                      <a:pt x="0" y="101"/>
                      <a:pt x="36" y="55"/>
                    </a:cubicBezTo>
                    <a:cubicBezTo>
                      <a:pt x="72" y="8"/>
                      <a:pt x="139" y="0"/>
                      <a:pt x="185" y="36"/>
                    </a:cubicBezTo>
                    <a:cubicBezTo>
                      <a:pt x="187" y="37"/>
                      <a:pt x="187" y="37"/>
                      <a:pt x="187" y="37"/>
                    </a:cubicBezTo>
                    <a:cubicBezTo>
                      <a:pt x="234" y="73"/>
                      <a:pt x="242" y="140"/>
                      <a:pt x="206" y="186"/>
                    </a:cubicBezTo>
                    <a:cubicBezTo>
                      <a:pt x="185" y="213"/>
                      <a:pt x="154" y="227"/>
                      <a:pt x="122" y="2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386">
                <a:extLst>
                  <a:ext uri="{FF2B5EF4-FFF2-40B4-BE49-F238E27FC236}">
                    <a16:creationId xmlns:a16="http://schemas.microsoft.com/office/drawing/2014/main" id="{A5CCBC6C-0EC4-403E-AE08-33F0A9F34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842"/>
                <a:ext cx="68" cy="64"/>
              </a:xfrm>
              <a:custGeom>
                <a:avLst/>
                <a:gdLst>
                  <a:gd name="T0" fmla="*/ 121 w 244"/>
                  <a:gd name="T1" fmla="*/ 229 h 229"/>
                  <a:gd name="T2" fmla="*/ 25 w 244"/>
                  <a:gd name="T3" fmla="*/ 168 h 229"/>
                  <a:gd name="T4" fmla="*/ 76 w 244"/>
                  <a:gd name="T5" fmla="*/ 27 h 229"/>
                  <a:gd name="T6" fmla="*/ 78 w 244"/>
                  <a:gd name="T7" fmla="*/ 26 h 229"/>
                  <a:gd name="T8" fmla="*/ 219 w 244"/>
                  <a:gd name="T9" fmla="*/ 76 h 229"/>
                  <a:gd name="T10" fmla="*/ 169 w 244"/>
                  <a:gd name="T11" fmla="*/ 217 h 229"/>
                  <a:gd name="T12" fmla="*/ 167 w 244"/>
                  <a:gd name="T13" fmla="*/ 218 h 229"/>
                  <a:gd name="T14" fmla="*/ 121 w 244"/>
                  <a:gd name="T15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4" h="229">
                    <a:moveTo>
                      <a:pt x="121" y="229"/>
                    </a:moveTo>
                    <a:cubicBezTo>
                      <a:pt x="82" y="229"/>
                      <a:pt x="44" y="206"/>
                      <a:pt x="25" y="168"/>
                    </a:cubicBezTo>
                    <a:cubicBezTo>
                      <a:pt x="0" y="115"/>
                      <a:pt x="23" y="52"/>
                      <a:pt x="76" y="27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131" y="0"/>
                      <a:pt x="194" y="23"/>
                      <a:pt x="219" y="76"/>
                    </a:cubicBezTo>
                    <a:cubicBezTo>
                      <a:pt x="244" y="128"/>
                      <a:pt x="222" y="192"/>
                      <a:pt x="169" y="217"/>
                    </a:cubicBezTo>
                    <a:cubicBezTo>
                      <a:pt x="167" y="218"/>
                      <a:pt x="167" y="218"/>
                      <a:pt x="167" y="218"/>
                    </a:cubicBezTo>
                    <a:cubicBezTo>
                      <a:pt x="152" y="225"/>
                      <a:pt x="137" y="229"/>
                      <a:pt x="121" y="2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387">
                <a:extLst>
                  <a:ext uri="{FF2B5EF4-FFF2-40B4-BE49-F238E27FC236}">
                    <a16:creationId xmlns:a16="http://schemas.microsoft.com/office/drawing/2014/main" id="{D161E59D-4C93-4FCA-BFE6-642E80859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792"/>
                <a:ext cx="59" cy="57"/>
              </a:xfrm>
              <a:custGeom>
                <a:avLst/>
                <a:gdLst>
                  <a:gd name="T0" fmla="*/ 109 w 216"/>
                  <a:gd name="T1" fmla="*/ 204 h 204"/>
                  <a:gd name="T2" fmla="*/ 81 w 216"/>
                  <a:gd name="T3" fmla="*/ 200 h 204"/>
                  <a:gd name="T4" fmla="*/ 79 w 216"/>
                  <a:gd name="T5" fmla="*/ 199 h 204"/>
                  <a:gd name="T6" fmla="*/ 15 w 216"/>
                  <a:gd name="T7" fmla="*/ 80 h 204"/>
                  <a:gd name="T8" fmla="*/ 134 w 216"/>
                  <a:gd name="T9" fmla="*/ 16 h 204"/>
                  <a:gd name="T10" fmla="*/ 137 w 216"/>
                  <a:gd name="T11" fmla="*/ 16 h 204"/>
                  <a:gd name="T12" fmla="*/ 200 w 216"/>
                  <a:gd name="T13" fmla="*/ 136 h 204"/>
                  <a:gd name="T14" fmla="*/ 109 w 216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6" h="204">
                    <a:moveTo>
                      <a:pt x="109" y="204"/>
                    </a:moveTo>
                    <a:cubicBezTo>
                      <a:pt x="100" y="204"/>
                      <a:pt x="91" y="202"/>
                      <a:pt x="81" y="200"/>
                    </a:cubicBezTo>
                    <a:cubicBezTo>
                      <a:pt x="79" y="199"/>
                      <a:pt x="79" y="199"/>
                      <a:pt x="79" y="199"/>
                    </a:cubicBezTo>
                    <a:cubicBezTo>
                      <a:pt x="29" y="184"/>
                      <a:pt x="0" y="130"/>
                      <a:pt x="15" y="80"/>
                    </a:cubicBezTo>
                    <a:cubicBezTo>
                      <a:pt x="30" y="29"/>
                      <a:pt x="84" y="0"/>
                      <a:pt x="134" y="16"/>
                    </a:cubicBezTo>
                    <a:cubicBezTo>
                      <a:pt x="137" y="16"/>
                      <a:pt x="137" y="16"/>
                      <a:pt x="137" y="16"/>
                    </a:cubicBezTo>
                    <a:cubicBezTo>
                      <a:pt x="187" y="32"/>
                      <a:pt x="216" y="85"/>
                      <a:pt x="200" y="136"/>
                    </a:cubicBezTo>
                    <a:cubicBezTo>
                      <a:pt x="188" y="177"/>
                      <a:pt x="150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388">
                <a:extLst>
                  <a:ext uri="{FF2B5EF4-FFF2-40B4-BE49-F238E27FC236}">
                    <a16:creationId xmlns:a16="http://schemas.microsoft.com/office/drawing/2014/main" id="{F047A155-1CCF-4811-A050-99628AE73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788"/>
                <a:ext cx="37" cy="35"/>
              </a:xfrm>
              <a:custGeom>
                <a:avLst/>
                <a:gdLst>
                  <a:gd name="T0" fmla="*/ 68 w 137"/>
                  <a:gd name="T1" fmla="*/ 128 h 128"/>
                  <a:gd name="T2" fmla="*/ 14 w 137"/>
                  <a:gd name="T3" fmla="*/ 94 h 128"/>
                  <a:gd name="T4" fmla="*/ 42 w 137"/>
                  <a:gd name="T5" fmla="*/ 15 h 128"/>
                  <a:gd name="T6" fmla="*/ 43 w 137"/>
                  <a:gd name="T7" fmla="*/ 14 h 128"/>
                  <a:gd name="T8" fmla="*/ 122 w 137"/>
                  <a:gd name="T9" fmla="*/ 42 h 128"/>
                  <a:gd name="T10" fmla="*/ 95 w 137"/>
                  <a:gd name="T11" fmla="*/ 121 h 128"/>
                  <a:gd name="T12" fmla="*/ 93 w 137"/>
                  <a:gd name="T13" fmla="*/ 122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5" y="128"/>
                      <a:pt x="24" y="115"/>
                      <a:pt x="14" y="94"/>
                    </a:cubicBezTo>
                    <a:cubicBezTo>
                      <a:pt x="0" y="64"/>
                      <a:pt x="12" y="29"/>
                      <a:pt x="42" y="15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73" y="0"/>
                      <a:pt x="108" y="13"/>
                      <a:pt x="122" y="42"/>
                    </a:cubicBezTo>
                    <a:cubicBezTo>
                      <a:pt x="137" y="72"/>
                      <a:pt x="124" y="107"/>
                      <a:pt x="95" y="121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5" y="126"/>
                      <a:pt x="76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389">
                <a:extLst>
                  <a:ext uri="{FF2B5EF4-FFF2-40B4-BE49-F238E27FC236}">
                    <a16:creationId xmlns:a16="http://schemas.microsoft.com/office/drawing/2014/main" id="{B23C92D7-F6E5-4331-9BF3-2FC70A6EF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751"/>
                <a:ext cx="51" cy="48"/>
              </a:xfrm>
              <a:custGeom>
                <a:avLst/>
                <a:gdLst>
                  <a:gd name="T0" fmla="*/ 93 w 184"/>
                  <a:gd name="T1" fmla="*/ 174 h 174"/>
                  <a:gd name="T2" fmla="*/ 69 w 184"/>
                  <a:gd name="T3" fmla="*/ 170 h 174"/>
                  <a:gd name="T4" fmla="*/ 67 w 184"/>
                  <a:gd name="T5" fmla="*/ 169 h 174"/>
                  <a:gd name="T6" fmla="*/ 13 w 184"/>
                  <a:gd name="T7" fmla="*/ 68 h 174"/>
                  <a:gd name="T8" fmla="*/ 115 w 184"/>
                  <a:gd name="T9" fmla="*/ 13 h 174"/>
                  <a:gd name="T10" fmla="*/ 116 w 184"/>
                  <a:gd name="T11" fmla="*/ 14 h 174"/>
                  <a:gd name="T12" fmla="*/ 171 w 184"/>
                  <a:gd name="T13" fmla="*/ 115 h 174"/>
                  <a:gd name="T14" fmla="*/ 93 w 184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4" h="174">
                    <a:moveTo>
                      <a:pt x="93" y="174"/>
                    </a:moveTo>
                    <a:cubicBezTo>
                      <a:pt x="85" y="174"/>
                      <a:pt x="77" y="172"/>
                      <a:pt x="69" y="170"/>
                    </a:cubicBezTo>
                    <a:cubicBezTo>
                      <a:pt x="67" y="169"/>
                      <a:pt x="67" y="169"/>
                      <a:pt x="67" y="169"/>
                    </a:cubicBezTo>
                    <a:cubicBezTo>
                      <a:pt x="24" y="157"/>
                      <a:pt x="0" y="111"/>
                      <a:pt x="13" y="68"/>
                    </a:cubicBezTo>
                    <a:cubicBezTo>
                      <a:pt x="26" y="25"/>
                      <a:pt x="71" y="0"/>
                      <a:pt x="115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60" y="27"/>
                      <a:pt x="184" y="72"/>
                      <a:pt x="171" y="115"/>
                    </a:cubicBezTo>
                    <a:cubicBezTo>
                      <a:pt x="160" y="151"/>
                      <a:pt x="128" y="174"/>
                      <a:pt x="93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390">
                <a:extLst>
                  <a:ext uri="{FF2B5EF4-FFF2-40B4-BE49-F238E27FC236}">
                    <a16:creationId xmlns:a16="http://schemas.microsoft.com/office/drawing/2014/main" id="{0A74AC98-EB92-4ED6-A94B-797524B2E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731"/>
                <a:ext cx="62" cy="59"/>
              </a:xfrm>
              <a:custGeom>
                <a:avLst/>
                <a:gdLst>
                  <a:gd name="T0" fmla="*/ 109 w 222"/>
                  <a:gd name="T1" fmla="*/ 216 h 216"/>
                  <a:gd name="T2" fmla="*/ 4 w 222"/>
                  <a:gd name="T3" fmla="*/ 118 h 216"/>
                  <a:gd name="T4" fmla="*/ 101 w 222"/>
                  <a:gd name="T5" fmla="*/ 5 h 216"/>
                  <a:gd name="T6" fmla="*/ 104 w 222"/>
                  <a:gd name="T7" fmla="*/ 5 h 216"/>
                  <a:gd name="T8" fmla="*/ 217 w 222"/>
                  <a:gd name="T9" fmla="*/ 102 h 216"/>
                  <a:gd name="T10" fmla="*/ 120 w 222"/>
                  <a:gd name="T11" fmla="*/ 215 h 216"/>
                  <a:gd name="T12" fmla="*/ 118 w 222"/>
                  <a:gd name="T13" fmla="*/ 216 h 216"/>
                  <a:gd name="T14" fmla="*/ 109 w 222"/>
                  <a:gd name="T15" fmla="*/ 21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216">
                    <a:moveTo>
                      <a:pt x="109" y="216"/>
                    </a:moveTo>
                    <a:cubicBezTo>
                      <a:pt x="55" y="216"/>
                      <a:pt x="8" y="174"/>
                      <a:pt x="4" y="118"/>
                    </a:cubicBezTo>
                    <a:cubicBezTo>
                      <a:pt x="0" y="60"/>
                      <a:pt x="43" y="9"/>
                      <a:pt x="101" y="5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62" y="0"/>
                      <a:pt x="213" y="44"/>
                      <a:pt x="217" y="102"/>
                    </a:cubicBezTo>
                    <a:cubicBezTo>
                      <a:pt x="222" y="160"/>
                      <a:pt x="178" y="211"/>
                      <a:pt x="120" y="215"/>
                    </a:cubicBezTo>
                    <a:cubicBezTo>
                      <a:pt x="118" y="216"/>
                      <a:pt x="118" y="216"/>
                      <a:pt x="118" y="216"/>
                    </a:cubicBezTo>
                    <a:cubicBezTo>
                      <a:pt x="115" y="216"/>
                      <a:pt x="112" y="216"/>
                      <a:pt x="109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391">
                <a:extLst>
                  <a:ext uri="{FF2B5EF4-FFF2-40B4-BE49-F238E27FC236}">
                    <a16:creationId xmlns:a16="http://schemas.microsoft.com/office/drawing/2014/main" id="{89D1B458-B166-46F2-9AD1-6AD56717C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731"/>
                <a:ext cx="36" cy="35"/>
              </a:xfrm>
              <a:custGeom>
                <a:avLst/>
                <a:gdLst>
                  <a:gd name="T0" fmla="*/ 65 w 131"/>
                  <a:gd name="T1" fmla="*/ 128 h 128"/>
                  <a:gd name="T2" fmla="*/ 2 w 131"/>
                  <a:gd name="T3" fmla="*/ 71 h 128"/>
                  <a:gd name="T4" fmla="*/ 60 w 131"/>
                  <a:gd name="T5" fmla="*/ 3 h 128"/>
                  <a:gd name="T6" fmla="*/ 61 w 131"/>
                  <a:gd name="T7" fmla="*/ 3 h 128"/>
                  <a:gd name="T8" fmla="*/ 129 w 131"/>
                  <a:gd name="T9" fmla="*/ 61 h 128"/>
                  <a:gd name="T10" fmla="*/ 71 w 131"/>
                  <a:gd name="T11" fmla="*/ 128 h 128"/>
                  <a:gd name="T12" fmla="*/ 70 w 131"/>
                  <a:gd name="T13" fmla="*/ 128 h 128"/>
                  <a:gd name="T14" fmla="*/ 65 w 131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8">
                    <a:moveTo>
                      <a:pt x="65" y="128"/>
                    </a:moveTo>
                    <a:cubicBezTo>
                      <a:pt x="32" y="128"/>
                      <a:pt x="5" y="103"/>
                      <a:pt x="2" y="71"/>
                    </a:cubicBezTo>
                    <a:cubicBezTo>
                      <a:pt x="0" y="36"/>
                      <a:pt x="25" y="6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96" y="0"/>
                      <a:pt x="126" y="26"/>
                      <a:pt x="129" y="61"/>
                    </a:cubicBezTo>
                    <a:cubicBezTo>
                      <a:pt x="131" y="95"/>
                      <a:pt x="106" y="126"/>
                      <a:pt x="71" y="128"/>
                    </a:cubicBezTo>
                    <a:cubicBezTo>
                      <a:pt x="70" y="128"/>
                      <a:pt x="70" y="128"/>
                      <a:pt x="70" y="128"/>
                    </a:cubicBezTo>
                    <a:cubicBezTo>
                      <a:pt x="68" y="128"/>
                      <a:pt x="66" y="128"/>
                      <a:pt x="65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392">
                <a:extLst>
                  <a:ext uri="{FF2B5EF4-FFF2-40B4-BE49-F238E27FC236}">
                    <a16:creationId xmlns:a16="http://schemas.microsoft.com/office/drawing/2014/main" id="{97193558-C1F7-4DC0-8B24-8FB23D371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711"/>
                <a:ext cx="52" cy="50"/>
              </a:xfrm>
              <a:custGeom>
                <a:avLst/>
                <a:gdLst>
                  <a:gd name="T0" fmla="*/ 93 w 188"/>
                  <a:gd name="T1" fmla="*/ 183 h 183"/>
                  <a:gd name="T2" fmla="*/ 4 w 188"/>
                  <a:gd name="T3" fmla="*/ 100 h 183"/>
                  <a:gd name="T4" fmla="*/ 86 w 188"/>
                  <a:gd name="T5" fmla="*/ 4 h 183"/>
                  <a:gd name="T6" fmla="*/ 89 w 188"/>
                  <a:gd name="T7" fmla="*/ 4 h 183"/>
                  <a:gd name="T8" fmla="*/ 185 w 188"/>
                  <a:gd name="T9" fmla="*/ 86 h 183"/>
                  <a:gd name="T10" fmla="*/ 102 w 188"/>
                  <a:gd name="T11" fmla="*/ 182 h 183"/>
                  <a:gd name="T12" fmla="*/ 100 w 188"/>
                  <a:gd name="T13" fmla="*/ 183 h 183"/>
                  <a:gd name="T14" fmla="*/ 93 w 188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83">
                    <a:moveTo>
                      <a:pt x="93" y="183"/>
                    </a:moveTo>
                    <a:cubicBezTo>
                      <a:pt x="47" y="183"/>
                      <a:pt x="8" y="147"/>
                      <a:pt x="4" y="100"/>
                    </a:cubicBezTo>
                    <a:cubicBezTo>
                      <a:pt x="0" y="51"/>
                      <a:pt x="37" y="8"/>
                      <a:pt x="86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138" y="0"/>
                      <a:pt x="181" y="37"/>
                      <a:pt x="185" y="86"/>
                    </a:cubicBezTo>
                    <a:cubicBezTo>
                      <a:pt x="188" y="136"/>
                      <a:pt x="152" y="179"/>
                      <a:pt x="102" y="182"/>
                    </a:cubicBezTo>
                    <a:cubicBezTo>
                      <a:pt x="100" y="183"/>
                      <a:pt x="100" y="183"/>
                      <a:pt x="100" y="183"/>
                    </a:cubicBezTo>
                    <a:cubicBezTo>
                      <a:pt x="98" y="183"/>
                      <a:pt x="96" y="183"/>
                      <a:pt x="93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393">
                <a:extLst>
                  <a:ext uri="{FF2B5EF4-FFF2-40B4-BE49-F238E27FC236}">
                    <a16:creationId xmlns:a16="http://schemas.microsoft.com/office/drawing/2014/main" id="{73377730-E284-4C7A-808F-3BAB3FA1E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2947"/>
                <a:ext cx="54" cy="52"/>
              </a:xfrm>
              <a:custGeom>
                <a:avLst/>
                <a:gdLst>
                  <a:gd name="T0" fmla="*/ 96 w 195"/>
                  <a:gd name="T1" fmla="*/ 190 h 190"/>
                  <a:gd name="T2" fmla="*/ 2 w 195"/>
                  <a:gd name="T3" fmla="*/ 100 h 190"/>
                  <a:gd name="T4" fmla="*/ 92 w 195"/>
                  <a:gd name="T5" fmla="*/ 2 h 190"/>
                  <a:gd name="T6" fmla="*/ 94 w 195"/>
                  <a:gd name="T7" fmla="*/ 2 h 190"/>
                  <a:gd name="T8" fmla="*/ 192 w 195"/>
                  <a:gd name="T9" fmla="*/ 92 h 190"/>
                  <a:gd name="T10" fmla="*/ 103 w 195"/>
                  <a:gd name="T11" fmla="*/ 190 h 190"/>
                  <a:gd name="T12" fmla="*/ 100 w 195"/>
                  <a:gd name="T13" fmla="*/ 190 h 190"/>
                  <a:gd name="T14" fmla="*/ 96 w 195"/>
                  <a:gd name="T15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190">
                    <a:moveTo>
                      <a:pt x="96" y="190"/>
                    </a:moveTo>
                    <a:cubicBezTo>
                      <a:pt x="46" y="190"/>
                      <a:pt x="5" y="151"/>
                      <a:pt x="2" y="100"/>
                    </a:cubicBezTo>
                    <a:cubicBezTo>
                      <a:pt x="0" y="49"/>
                      <a:pt x="40" y="5"/>
                      <a:pt x="92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146" y="0"/>
                      <a:pt x="190" y="40"/>
                      <a:pt x="192" y="92"/>
                    </a:cubicBezTo>
                    <a:cubicBezTo>
                      <a:pt x="195" y="144"/>
                      <a:pt x="155" y="188"/>
                      <a:pt x="103" y="190"/>
                    </a:cubicBezTo>
                    <a:cubicBezTo>
                      <a:pt x="100" y="190"/>
                      <a:pt x="100" y="190"/>
                      <a:pt x="100" y="190"/>
                    </a:cubicBezTo>
                    <a:cubicBezTo>
                      <a:pt x="99" y="190"/>
                      <a:pt x="98" y="190"/>
                      <a:pt x="96" y="1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394">
                <a:extLst>
                  <a:ext uri="{FF2B5EF4-FFF2-40B4-BE49-F238E27FC236}">
                    <a16:creationId xmlns:a16="http://schemas.microsoft.com/office/drawing/2014/main" id="{672BE0D5-0327-4A29-8300-D31722538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936"/>
                <a:ext cx="60" cy="58"/>
              </a:xfrm>
              <a:custGeom>
                <a:avLst/>
                <a:gdLst>
                  <a:gd name="T0" fmla="*/ 107 w 217"/>
                  <a:gd name="T1" fmla="*/ 212 h 212"/>
                  <a:gd name="T2" fmla="*/ 3 w 217"/>
                  <a:gd name="T3" fmla="*/ 112 h 212"/>
                  <a:gd name="T4" fmla="*/ 102 w 217"/>
                  <a:gd name="T5" fmla="*/ 2 h 212"/>
                  <a:gd name="T6" fmla="*/ 105 w 217"/>
                  <a:gd name="T7" fmla="*/ 2 h 212"/>
                  <a:gd name="T8" fmla="*/ 214 w 217"/>
                  <a:gd name="T9" fmla="*/ 102 h 212"/>
                  <a:gd name="T10" fmla="*/ 115 w 217"/>
                  <a:gd name="T11" fmla="*/ 212 h 212"/>
                  <a:gd name="T12" fmla="*/ 112 w 217"/>
                  <a:gd name="T13" fmla="*/ 212 h 212"/>
                  <a:gd name="T14" fmla="*/ 107 w 21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12">
                    <a:moveTo>
                      <a:pt x="107" y="212"/>
                    </a:moveTo>
                    <a:cubicBezTo>
                      <a:pt x="52" y="212"/>
                      <a:pt x="5" y="168"/>
                      <a:pt x="3" y="112"/>
                    </a:cubicBezTo>
                    <a:cubicBezTo>
                      <a:pt x="0" y="54"/>
                      <a:pt x="45" y="5"/>
                      <a:pt x="102" y="2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63" y="0"/>
                      <a:pt x="212" y="44"/>
                      <a:pt x="214" y="102"/>
                    </a:cubicBezTo>
                    <a:cubicBezTo>
                      <a:pt x="217" y="160"/>
                      <a:pt x="172" y="209"/>
                      <a:pt x="115" y="212"/>
                    </a:cubicBezTo>
                    <a:cubicBezTo>
                      <a:pt x="112" y="212"/>
                      <a:pt x="112" y="212"/>
                      <a:pt x="112" y="212"/>
                    </a:cubicBezTo>
                    <a:cubicBezTo>
                      <a:pt x="110" y="212"/>
                      <a:pt x="109" y="212"/>
                      <a:pt x="107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395">
                <a:extLst>
                  <a:ext uri="{FF2B5EF4-FFF2-40B4-BE49-F238E27FC236}">
                    <a16:creationId xmlns:a16="http://schemas.microsoft.com/office/drawing/2014/main" id="{BC6533E0-EB99-4B21-B3CD-CD197018E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928"/>
                <a:ext cx="60" cy="58"/>
              </a:xfrm>
              <a:custGeom>
                <a:avLst/>
                <a:gdLst>
                  <a:gd name="T0" fmla="*/ 106 w 214"/>
                  <a:gd name="T1" fmla="*/ 210 h 210"/>
                  <a:gd name="T2" fmla="*/ 2 w 214"/>
                  <a:gd name="T3" fmla="*/ 111 h 210"/>
                  <a:gd name="T4" fmla="*/ 101 w 214"/>
                  <a:gd name="T5" fmla="*/ 3 h 210"/>
                  <a:gd name="T6" fmla="*/ 103 w 214"/>
                  <a:gd name="T7" fmla="*/ 3 h 210"/>
                  <a:gd name="T8" fmla="*/ 211 w 214"/>
                  <a:gd name="T9" fmla="*/ 101 h 210"/>
                  <a:gd name="T10" fmla="*/ 113 w 214"/>
                  <a:gd name="T11" fmla="*/ 209 h 210"/>
                  <a:gd name="T12" fmla="*/ 110 w 214"/>
                  <a:gd name="T13" fmla="*/ 209 h 210"/>
                  <a:gd name="T14" fmla="*/ 106 w 214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10">
                    <a:moveTo>
                      <a:pt x="106" y="210"/>
                    </a:moveTo>
                    <a:cubicBezTo>
                      <a:pt x="51" y="210"/>
                      <a:pt x="5" y="166"/>
                      <a:pt x="2" y="111"/>
                    </a:cubicBezTo>
                    <a:cubicBezTo>
                      <a:pt x="0" y="54"/>
                      <a:pt x="44" y="5"/>
                      <a:pt x="101" y="3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61" y="0"/>
                      <a:pt x="209" y="44"/>
                      <a:pt x="211" y="101"/>
                    </a:cubicBezTo>
                    <a:cubicBezTo>
                      <a:pt x="214" y="158"/>
                      <a:pt x="170" y="207"/>
                      <a:pt x="113" y="209"/>
                    </a:cubicBezTo>
                    <a:cubicBezTo>
                      <a:pt x="110" y="209"/>
                      <a:pt x="110" y="209"/>
                      <a:pt x="110" y="209"/>
                    </a:cubicBezTo>
                    <a:cubicBezTo>
                      <a:pt x="109" y="209"/>
                      <a:pt x="107" y="210"/>
                      <a:pt x="106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396">
                <a:extLst>
                  <a:ext uri="{FF2B5EF4-FFF2-40B4-BE49-F238E27FC236}">
                    <a16:creationId xmlns:a16="http://schemas.microsoft.com/office/drawing/2014/main" id="{369096BF-F6A6-4264-8A31-0AA150678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2916"/>
                <a:ext cx="57" cy="54"/>
              </a:xfrm>
              <a:custGeom>
                <a:avLst/>
                <a:gdLst>
                  <a:gd name="T0" fmla="*/ 105 w 208"/>
                  <a:gd name="T1" fmla="*/ 195 h 195"/>
                  <a:gd name="T2" fmla="*/ 76 w 208"/>
                  <a:gd name="T3" fmla="*/ 191 h 195"/>
                  <a:gd name="T4" fmla="*/ 74 w 208"/>
                  <a:gd name="T5" fmla="*/ 190 h 195"/>
                  <a:gd name="T6" fmla="*/ 16 w 208"/>
                  <a:gd name="T7" fmla="*/ 74 h 195"/>
                  <a:gd name="T8" fmla="*/ 132 w 208"/>
                  <a:gd name="T9" fmla="*/ 16 h 195"/>
                  <a:gd name="T10" fmla="*/ 134 w 208"/>
                  <a:gd name="T11" fmla="*/ 17 h 195"/>
                  <a:gd name="T12" fmla="*/ 192 w 208"/>
                  <a:gd name="T13" fmla="*/ 133 h 195"/>
                  <a:gd name="T14" fmla="*/ 105 w 208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5">
                    <a:moveTo>
                      <a:pt x="105" y="195"/>
                    </a:moveTo>
                    <a:cubicBezTo>
                      <a:pt x="96" y="195"/>
                      <a:pt x="86" y="194"/>
                      <a:pt x="76" y="191"/>
                    </a:cubicBezTo>
                    <a:cubicBezTo>
                      <a:pt x="74" y="190"/>
                      <a:pt x="74" y="190"/>
                      <a:pt x="74" y="190"/>
                    </a:cubicBezTo>
                    <a:cubicBezTo>
                      <a:pt x="26" y="174"/>
                      <a:pt x="0" y="122"/>
                      <a:pt x="16" y="74"/>
                    </a:cubicBezTo>
                    <a:cubicBezTo>
                      <a:pt x="32" y="26"/>
                      <a:pt x="84" y="0"/>
                      <a:pt x="132" y="16"/>
                    </a:cubicBezTo>
                    <a:cubicBezTo>
                      <a:pt x="134" y="17"/>
                      <a:pt x="134" y="17"/>
                      <a:pt x="134" y="17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79" y="171"/>
                      <a:pt x="143" y="195"/>
                      <a:pt x="105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397">
                <a:extLst>
                  <a:ext uri="{FF2B5EF4-FFF2-40B4-BE49-F238E27FC236}">
                    <a16:creationId xmlns:a16="http://schemas.microsoft.com/office/drawing/2014/main" id="{F3FAC46E-EA50-4D16-ABC1-EE0C76F4D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2861"/>
                <a:ext cx="73" cy="68"/>
              </a:xfrm>
              <a:custGeom>
                <a:avLst/>
                <a:gdLst>
                  <a:gd name="T0" fmla="*/ 130 w 262"/>
                  <a:gd name="T1" fmla="*/ 246 h 246"/>
                  <a:gd name="T2" fmla="*/ 25 w 262"/>
                  <a:gd name="T3" fmla="*/ 178 h 246"/>
                  <a:gd name="T4" fmla="*/ 84 w 262"/>
                  <a:gd name="T5" fmla="*/ 27 h 246"/>
                  <a:gd name="T6" fmla="*/ 86 w 262"/>
                  <a:gd name="T7" fmla="*/ 26 h 246"/>
                  <a:gd name="T8" fmla="*/ 237 w 262"/>
                  <a:gd name="T9" fmla="*/ 84 h 246"/>
                  <a:gd name="T10" fmla="*/ 178 w 262"/>
                  <a:gd name="T11" fmla="*/ 235 h 246"/>
                  <a:gd name="T12" fmla="*/ 176 w 262"/>
                  <a:gd name="T13" fmla="*/ 236 h 246"/>
                  <a:gd name="T14" fmla="*/ 130 w 262"/>
                  <a:gd name="T15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2" h="246">
                    <a:moveTo>
                      <a:pt x="130" y="246"/>
                    </a:moveTo>
                    <a:cubicBezTo>
                      <a:pt x="86" y="246"/>
                      <a:pt x="44" y="221"/>
                      <a:pt x="25" y="178"/>
                    </a:cubicBezTo>
                    <a:cubicBezTo>
                      <a:pt x="0" y="120"/>
                      <a:pt x="26" y="52"/>
                      <a:pt x="84" y="27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144" y="0"/>
                      <a:pt x="211" y="27"/>
                      <a:pt x="237" y="84"/>
                    </a:cubicBezTo>
                    <a:cubicBezTo>
                      <a:pt x="262" y="142"/>
                      <a:pt x="236" y="210"/>
                      <a:pt x="178" y="235"/>
                    </a:cubicBezTo>
                    <a:cubicBezTo>
                      <a:pt x="176" y="236"/>
                      <a:pt x="176" y="236"/>
                      <a:pt x="176" y="236"/>
                    </a:cubicBezTo>
                    <a:cubicBezTo>
                      <a:pt x="161" y="243"/>
                      <a:pt x="145" y="246"/>
                      <a:pt x="130" y="2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398">
                <a:extLst>
                  <a:ext uri="{FF2B5EF4-FFF2-40B4-BE49-F238E27FC236}">
                    <a16:creationId xmlns:a16="http://schemas.microsoft.com/office/drawing/2014/main" id="{07AEA0B7-767D-4005-B776-FDA7DAE84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7" y="2865"/>
                <a:ext cx="52" cy="50"/>
              </a:xfrm>
              <a:custGeom>
                <a:avLst/>
                <a:gdLst>
                  <a:gd name="T0" fmla="*/ 97 w 191"/>
                  <a:gd name="T1" fmla="*/ 179 h 179"/>
                  <a:gd name="T2" fmla="*/ 70 w 191"/>
                  <a:gd name="T3" fmla="*/ 175 h 179"/>
                  <a:gd name="T4" fmla="*/ 68 w 191"/>
                  <a:gd name="T5" fmla="*/ 174 h 179"/>
                  <a:gd name="T6" fmla="*/ 15 w 191"/>
                  <a:gd name="T7" fmla="*/ 68 h 179"/>
                  <a:gd name="T8" fmla="*/ 122 w 191"/>
                  <a:gd name="T9" fmla="*/ 15 h 179"/>
                  <a:gd name="T10" fmla="*/ 124 w 191"/>
                  <a:gd name="T11" fmla="*/ 15 h 179"/>
                  <a:gd name="T12" fmla="*/ 177 w 191"/>
                  <a:gd name="T13" fmla="*/ 122 h 179"/>
                  <a:gd name="T14" fmla="*/ 97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7" y="179"/>
                    </a:moveTo>
                    <a:cubicBezTo>
                      <a:pt x="88" y="179"/>
                      <a:pt x="79" y="178"/>
                      <a:pt x="70" y="175"/>
                    </a:cubicBezTo>
                    <a:cubicBezTo>
                      <a:pt x="68" y="174"/>
                      <a:pt x="68" y="174"/>
                      <a:pt x="68" y="174"/>
                    </a:cubicBezTo>
                    <a:cubicBezTo>
                      <a:pt x="24" y="160"/>
                      <a:pt x="0" y="112"/>
                      <a:pt x="15" y="68"/>
                    </a:cubicBezTo>
                    <a:cubicBezTo>
                      <a:pt x="30" y="24"/>
                      <a:pt x="78" y="0"/>
                      <a:pt x="122" y="15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68" y="30"/>
                      <a:pt x="191" y="78"/>
                      <a:pt x="177" y="122"/>
                    </a:cubicBezTo>
                    <a:cubicBezTo>
                      <a:pt x="165" y="157"/>
                      <a:pt x="132" y="179"/>
                      <a:pt x="97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399">
                <a:extLst>
                  <a:ext uri="{FF2B5EF4-FFF2-40B4-BE49-F238E27FC236}">
                    <a16:creationId xmlns:a16="http://schemas.microsoft.com/office/drawing/2014/main" id="{10229691-D8D0-4B5E-BB6C-6A41F6807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804"/>
                <a:ext cx="61" cy="58"/>
              </a:xfrm>
              <a:custGeom>
                <a:avLst/>
                <a:gdLst>
                  <a:gd name="T0" fmla="*/ 111 w 220"/>
                  <a:gd name="T1" fmla="*/ 209 h 209"/>
                  <a:gd name="T2" fmla="*/ 48 w 220"/>
                  <a:gd name="T3" fmla="*/ 186 h 209"/>
                  <a:gd name="T4" fmla="*/ 47 w 220"/>
                  <a:gd name="T5" fmla="*/ 185 h 209"/>
                  <a:gd name="T6" fmla="*/ 34 w 220"/>
                  <a:gd name="T7" fmla="*/ 47 h 209"/>
                  <a:gd name="T8" fmla="*/ 171 w 220"/>
                  <a:gd name="T9" fmla="*/ 35 h 209"/>
                  <a:gd name="T10" fmla="*/ 173 w 220"/>
                  <a:gd name="T11" fmla="*/ 36 h 209"/>
                  <a:gd name="T12" fmla="*/ 186 w 220"/>
                  <a:gd name="T13" fmla="*/ 174 h 209"/>
                  <a:gd name="T14" fmla="*/ 111 w 220"/>
                  <a:gd name="T15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9">
                    <a:moveTo>
                      <a:pt x="111" y="209"/>
                    </a:moveTo>
                    <a:cubicBezTo>
                      <a:pt x="89" y="209"/>
                      <a:pt x="67" y="201"/>
                      <a:pt x="48" y="186"/>
                    </a:cubicBezTo>
                    <a:cubicBezTo>
                      <a:pt x="47" y="185"/>
                      <a:pt x="47" y="185"/>
                      <a:pt x="47" y="185"/>
                    </a:cubicBezTo>
                    <a:cubicBezTo>
                      <a:pt x="5" y="150"/>
                      <a:pt x="0" y="89"/>
                      <a:pt x="34" y="47"/>
                    </a:cubicBezTo>
                    <a:cubicBezTo>
                      <a:pt x="68" y="6"/>
                      <a:pt x="130" y="0"/>
                      <a:pt x="171" y="35"/>
                    </a:cubicBezTo>
                    <a:cubicBezTo>
                      <a:pt x="173" y="36"/>
                      <a:pt x="173" y="36"/>
                      <a:pt x="173" y="36"/>
                    </a:cubicBezTo>
                    <a:cubicBezTo>
                      <a:pt x="215" y="71"/>
                      <a:pt x="220" y="132"/>
                      <a:pt x="186" y="174"/>
                    </a:cubicBezTo>
                    <a:cubicBezTo>
                      <a:pt x="167" y="197"/>
                      <a:pt x="139" y="209"/>
                      <a:pt x="111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400">
                <a:extLst>
                  <a:ext uri="{FF2B5EF4-FFF2-40B4-BE49-F238E27FC236}">
                    <a16:creationId xmlns:a16="http://schemas.microsoft.com/office/drawing/2014/main" id="{8226064D-5588-401D-85C4-599101765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2809"/>
                <a:ext cx="41" cy="38"/>
              </a:xfrm>
              <a:custGeom>
                <a:avLst/>
                <a:gdLst>
                  <a:gd name="T0" fmla="*/ 73 w 146"/>
                  <a:gd name="T1" fmla="*/ 136 h 136"/>
                  <a:gd name="T2" fmla="*/ 14 w 146"/>
                  <a:gd name="T3" fmla="*/ 98 h 136"/>
                  <a:gd name="T4" fmla="*/ 47 w 146"/>
                  <a:gd name="T5" fmla="*/ 14 h 136"/>
                  <a:gd name="T6" fmla="*/ 48 w 146"/>
                  <a:gd name="T7" fmla="*/ 14 h 136"/>
                  <a:gd name="T8" fmla="*/ 132 w 146"/>
                  <a:gd name="T9" fmla="*/ 46 h 136"/>
                  <a:gd name="T10" fmla="*/ 100 w 146"/>
                  <a:gd name="T11" fmla="*/ 130 h 136"/>
                  <a:gd name="T12" fmla="*/ 98 w 146"/>
                  <a:gd name="T13" fmla="*/ 131 h 136"/>
                  <a:gd name="T14" fmla="*/ 73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3" y="136"/>
                    </a:moveTo>
                    <a:cubicBezTo>
                      <a:pt x="48" y="136"/>
                      <a:pt x="25" y="122"/>
                      <a:pt x="14" y="98"/>
                    </a:cubicBezTo>
                    <a:cubicBezTo>
                      <a:pt x="0" y="66"/>
                      <a:pt x="15" y="28"/>
                      <a:pt x="47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80" y="0"/>
                      <a:pt x="118" y="14"/>
                      <a:pt x="132" y="46"/>
                    </a:cubicBezTo>
                    <a:cubicBezTo>
                      <a:pt x="146" y="78"/>
                      <a:pt x="132" y="116"/>
                      <a:pt x="100" y="130"/>
                    </a:cubicBezTo>
                    <a:cubicBezTo>
                      <a:pt x="98" y="131"/>
                      <a:pt x="98" y="131"/>
                      <a:pt x="98" y="131"/>
                    </a:cubicBezTo>
                    <a:cubicBezTo>
                      <a:pt x="90" y="134"/>
                      <a:pt x="81" y="136"/>
                      <a:pt x="73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401">
                <a:extLst>
                  <a:ext uri="{FF2B5EF4-FFF2-40B4-BE49-F238E27FC236}">
                    <a16:creationId xmlns:a16="http://schemas.microsoft.com/office/drawing/2014/main" id="{F0373056-AA11-4B4D-9C1A-A6AD87E37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710"/>
                <a:ext cx="65" cy="62"/>
              </a:xfrm>
              <a:custGeom>
                <a:avLst/>
                <a:gdLst>
                  <a:gd name="T0" fmla="*/ 117 w 235"/>
                  <a:gd name="T1" fmla="*/ 224 h 224"/>
                  <a:gd name="T2" fmla="*/ 42 w 235"/>
                  <a:gd name="T3" fmla="*/ 193 h 224"/>
                  <a:gd name="T4" fmla="*/ 42 w 235"/>
                  <a:gd name="T5" fmla="*/ 43 h 224"/>
                  <a:gd name="T6" fmla="*/ 44 w 235"/>
                  <a:gd name="T7" fmla="*/ 41 h 224"/>
                  <a:gd name="T8" fmla="*/ 194 w 235"/>
                  <a:gd name="T9" fmla="*/ 41 h 224"/>
                  <a:gd name="T10" fmla="*/ 194 w 235"/>
                  <a:gd name="T11" fmla="*/ 192 h 224"/>
                  <a:gd name="T12" fmla="*/ 192 w 235"/>
                  <a:gd name="T13" fmla="*/ 193 h 224"/>
                  <a:gd name="T14" fmla="*/ 117 w 235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5" h="224">
                    <a:moveTo>
                      <a:pt x="117" y="224"/>
                    </a:moveTo>
                    <a:cubicBezTo>
                      <a:pt x="90" y="224"/>
                      <a:pt x="63" y="214"/>
                      <a:pt x="42" y="193"/>
                    </a:cubicBezTo>
                    <a:cubicBezTo>
                      <a:pt x="0" y="152"/>
                      <a:pt x="1" y="85"/>
                      <a:pt x="42" y="43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85" y="0"/>
                      <a:pt x="152" y="0"/>
                      <a:pt x="194" y="41"/>
                    </a:cubicBezTo>
                    <a:cubicBezTo>
                      <a:pt x="235" y="83"/>
                      <a:pt x="235" y="150"/>
                      <a:pt x="194" y="192"/>
                    </a:cubicBezTo>
                    <a:cubicBezTo>
                      <a:pt x="192" y="193"/>
                      <a:pt x="192" y="193"/>
                      <a:pt x="192" y="193"/>
                    </a:cubicBezTo>
                    <a:cubicBezTo>
                      <a:pt x="171" y="214"/>
                      <a:pt x="144" y="224"/>
                      <a:pt x="117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402">
                <a:extLst>
                  <a:ext uri="{FF2B5EF4-FFF2-40B4-BE49-F238E27FC236}">
                    <a16:creationId xmlns:a16="http://schemas.microsoft.com/office/drawing/2014/main" id="{16C25E93-0CE0-4AF6-80D3-CCED69358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2695"/>
                <a:ext cx="64" cy="61"/>
              </a:xfrm>
              <a:custGeom>
                <a:avLst/>
                <a:gdLst>
                  <a:gd name="T0" fmla="*/ 116 w 231"/>
                  <a:gd name="T1" fmla="*/ 219 h 219"/>
                  <a:gd name="T2" fmla="*/ 51 w 231"/>
                  <a:gd name="T3" fmla="*/ 195 h 219"/>
                  <a:gd name="T4" fmla="*/ 49 w 231"/>
                  <a:gd name="T5" fmla="*/ 193 h 219"/>
                  <a:gd name="T6" fmla="*/ 36 w 231"/>
                  <a:gd name="T7" fmla="*/ 49 h 219"/>
                  <a:gd name="T8" fmla="*/ 180 w 231"/>
                  <a:gd name="T9" fmla="*/ 36 h 219"/>
                  <a:gd name="T10" fmla="*/ 182 w 231"/>
                  <a:gd name="T11" fmla="*/ 37 h 219"/>
                  <a:gd name="T12" fmla="*/ 195 w 231"/>
                  <a:gd name="T13" fmla="*/ 182 h 219"/>
                  <a:gd name="T14" fmla="*/ 116 w 231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9">
                    <a:moveTo>
                      <a:pt x="116" y="219"/>
                    </a:moveTo>
                    <a:cubicBezTo>
                      <a:pt x="93" y="219"/>
                      <a:pt x="70" y="211"/>
                      <a:pt x="51" y="195"/>
                    </a:cubicBezTo>
                    <a:cubicBezTo>
                      <a:pt x="49" y="193"/>
                      <a:pt x="49" y="193"/>
                      <a:pt x="49" y="193"/>
                    </a:cubicBezTo>
                    <a:cubicBezTo>
                      <a:pt x="6" y="157"/>
                      <a:pt x="0" y="93"/>
                      <a:pt x="36" y="49"/>
                    </a:cubicBezTo>
                    <a:cubicBezTo>
                      <a:pt x="72" y="6"/>
                      <a:pt x="136" y="0"/>
                      <a:pt x="180" y="36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225" y="73"/>
                      <a:pt x="231" y="138"/>
                      <a:pt x="195" y="182"/>
                    </a:cubicBezTo>
                    <a:cubicBezTo>
                      <a:pt x="175" y="206"/>
                      <a:pt x="146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403">
                <a:extLst>
                  <a:ext uri="{FF2B5EF4-FFF2-40B4-BE49-F238E27FC236}">
                    <a16:creationId xmlns:a16="http://schemas.microsoft.com/office/drawing/2014/main" id="{D320B0C7-985A-4C4F-8F89-EFBCB37CC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603"/>
                <a:ext cx="42" cy="40"/>
              </a:xfrm>
              <a:custGeom>
                <a:avLst/>
                <a:gdLst>
                  <a:gd name="T0" fmla="*/ 75 w 151"/>
                  <a:gd name="T1" fmla="*/ 145 h 145"/>
                  <a:gd name="T2" fmla="*/ 27 w 151"/>
                  <a:gd name="T3" fmla="*/ 125 h 145"/>
                  <a:gd name="T4" fmla="*/ 27 w 151"/>
                  <a:gd name="T5" fmla="*/ 28 h 145"/>
                  <a:gd name="T6" fmla="*/ 28 w 151"/>
                  <a:gd name="T7" fmla="*/ 27 h 145"/>
                  <a:gd name="T8" fmla="*/ 124 w 151"/>
                  <a:gd name="T9" fmla="*/ 27 h 145"/>
                  <a:gd name="T10" fmla="*/ 124 w 151"/>
                  <a:gd name="T11" fmla="*/ 124 h 145"/>
                  <a:gd name="T12" fmla="*/ 123 w 151"/>
                  <a:gd name="T13" fmla="*/ 125 h 145"/>
                  <a:gd name="T14" fmla="*/ 75 w 151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5">
                    <a:moveTo>
                      <a:pt x="75" y="145"/>
                    </a:moveTo>
                    <a:cubicBezTo>
                      <a:pt x="58" y="145"/>
                      <a:pt x="40" y="138"/>
                      <a:pt x="27" y="125"/>
                    </a:cubicBezTo>
                    <a:cubicBezTo>
                      <a:pt x="0" y="98"/>
                      <a:pt x="0" y="55"/>
                      <a:pt x="27" y="28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54" y="0"/>
                      <a:pt x="98" y="0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23" y="125"/>
                      <a:pt x="123" y="125"/>
                      <a:pt x="123" y="125"/>
                    </a:cubicBezTo>
                    <a:cubicBezTo>
                      <a:pt x="110" y="138"/>
                      <a:pt x="92" y="145"/>
                      <a:pt x="75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404">
                <a:extLst>
                  <a:ext uri="{FF2B5EF4-FFF2-40B4-BE49-F238E27FC236}">
                    <a16:creationId xmlns:a16="http://schemas.microsoft.com/office/drawing/2014/main" id="{644D1C14-355C-404B-BF47-D6BF708CF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2601"/>
                <a:ext cx="37" cy="35"/>
              </a:xfrm>
              <a:custGeom>
                <a:avLst/>
                <a:gdLst>
                  <a:gd name="T0" fmla="*/ 67 w 132"/>
                  <a:gd name="T1" fmla="*/ 125 h 125"/>
                  <a:gd name="T2" fmla="*/ 29 w 132"/>
                  <a:gd name="T3" fmla="*/ 112 h 125"/>
                  <a:gd name="T4" fmla="*/ 28 w 132"/>
                  <a:gd name="T5" fmla="*/ 111 h 125"/>
                  <a:gd name="T6" fmla="*/ 20 w 132"/>
                  <a:gd name="T7" fmla="*/ 28 h 125"/>
                  <a:gd name="T8" fmla="*/ 103 w 132"/>
                  <a:gd name="T9" fmla="*/ 21 h 125"/>
                  <a:gd name="T10" fmla="*/ 104 w 132"/>
                  <a:gd name="T11" fmla="*/ 21 h 125"/>
                  <a:gd name="T12" fmla="*/ 112 w 132"/>
                  <a:gd name="T13" fmla="*/ 104 h 125"/>
                  <a:gd name="T14" fmla="*/ 67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7" y="125"/>
                    </a:moveTo>
                    <a:cubicBezTo>
                      <a:pt x="53" y="125"/>
                      <a:pt x="40" y="121"/>
                      <a:pt x="29" y="112"/>
                    </a:cubicBezTo>
                    <a:cubicBezTo>
                      <a:pt x="28" y="111"/>
                      <a:pt x="28" y="111"/>
                      <a:pt x="28" y="111"/>
                    </a:cubicBezTo>
                    <a:cubicBezTo>
                      <a:pt x="3" y="90"/>
                      <a:pt x="0" y="53"/>
                      <a:pt x="20" y="28"/>
                    </a:cubicBezTo>
                    <a:cubicBezTo>
                      <a:pt x="41" y="3"/>
                      <a:pt x="78" y="0"/>
                      <a:pt x="103" y="21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29" y="42"/>
                      <a:pt x="132" y="79"/>
                      <a:pt x="112" y="104"/>
                    </a:cubicBezTo>
                    <a:cubicBezTo>
                      <a:pt x="100" y="118"/>
                      <a:pt x="83" y="125"/>
                      <a:pt x="67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405">
                <a:extLst>
                  <a:ext uri="{FF2B5EF4-FFF2-40B4-BE49-F238E27FC236}">
                    <a16:creationId xmlns:a16="http://schemas.microsoft.com/office/drawing/2014/main" id="{C0DCC1DC-5A0D-484F-9E97-AD7D79FF8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2476"/>
                <a:ext cx="57" cy="55"/>
              </a:xfrm>
              <a:custGeom>
                <a:avLst/>
                <a:gdLst>
                  <a:gd name="T0" fmla="*/ 102 w 206"/>
                  <a:gd name="T1" fmla="*/ 197 h 197"/>
                  <a:gd name="T2" fmla="*/ 36 w 206"/>
                  <a:gd name="T3" fmla="*/ 170 h 197"/>
                  <a:gd name="T4" fmla="*/ 36 w 206"/>
                  <a:gd name="T5" fmla="*/ 38 h 197"/>
                  <a:gd name="T6" fmla="*/ 38 w 206"/>
                  <a:gd name="T7" fmla="*/ 36 h 197"/>
                  <a:gd name="T8" fmla="*/ 170 w 206"/>
                  <a:gd name="T9" fmla="*/ 37 h 197"/>
                  <a:gd name="T10" fmla="*/ 170 w 206"/>
                  <a:gd name="T11" fmla="*/ 169 h 197"/>
                  <a:gd name="T12" fmla="*/ 168 w 206"/>
                  <a:gd name="T13" fmla="*/ 170 h 197"/>
                  <a:gd name="T14" fmla="*/ 102 w 206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7">
                    <a:moveTo>
                      <a:pt x="102" y="197"/>
                    </a:moveTo>
                    <a:cubicBezTo>
                      <a:pt x="79" y="197"/>
                      <a:pt x="55" y="188"/>
                      <a:pt x="36" y="170"/>
                    </a:cubicBezTo>
                    <a:cubicBezTo>
                      <a:pt x="0" y="134"/>
                      <a:pt x="0" y="74"/>
                      <a:pt x="36" y="38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74" y="0"/>
                      <a:pt x="134" y="0"/>
                      <a:pt x="170" y="37"/>
                    </a:cubicBezTo>
                    <a:cubicBezTo>
                      <a:pt x="206" y="73"/>
                      <a:pt x="206" y="132"/>
                      <a:pt x="170" y="169"/>
                    </a:cubicBezTo>
                    <a:cubicBezTo>
                      <a:pt x="168" y="170"/>
                      <a:pt x="168" y="170"/>
                      <a:pt x="168" y="170"/>
                    </a:cubicBezTo>
                    <a:cubicBezTo>
                      <a:pt x="150" y="188"/>
                      <a:pt x="126" y="197"/>
                      <a:pt x="102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59" name="Freeform 407">
              <a:extLst>
                <a:ext uri="{FF2B5EF4-FFF2-40B4-BE49-F238E27FC236}">
                  <a16:creationId xmlns:a16="http://schemas.microsoft.com/office/drawing/2014/main" id="{74B62B73-701B-4392-8244-C5A125287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456"/>
              <a:ext cx="69" cy="65"/>
            </a:xfrm>
            <a:custGeom>
              <a:avLst/>
              <a:gdLst>
                <a:gd name="T0" fmla="*/ 126 w 250"/>
                <a:gd name="T1" fmla="*/ 235 h 235"/>
                <a:gd name="T2" fmla="*/ 30 w 250"/>
                <a:gd name="T3" fmla="*/ 179 h 235"/>
                <a:gd name="T4" fmla="*/ 29 w 250"/>
                <a:gd name="T5" fmla="*/ 177 h 235"/>
                <a:gd name="T6" fmla="*/ 71 w 250"/>
                <a:gd name="T7" fmla="*/ 29 h 235"/>
                <a:gd name="T8" fmla="*/ 220 w 250"/>
                <a:gd name="T9" fmla="*/ 71 h 235"/>
                <a:gd name="T10" fmla="*/ 221 w 250"/>
                <a:gd name="T11" fmla="*/ 73 h 235"/>
                <a:gd name="T12" fmla="*/ 179 w 250"/>
                <a:gd name="T13" fmla="*/ 221 h 235"/>
                <a:gd name="T14" fmla="*/ 126 w 250"/>
                <a:gd name="T15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5">
                  <a:moveTo>
                    <a:pt x="126" y="235"/>
                  </a:moveTo>
                  <a:cubicBezTo>
                    <a:pt x="87" y="235"/>
                    <a:pt x="50" y="215"/>
                    <a:pt x="30" y="179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0" y="125"/>
                    <a:pt x="19" y="58"/>
                    <a:pt x="71" y="29"/>
                  </a:cubicBezTo>
                  <a:cubicBezTo>
                    <a:pt x="124" y="0"/>
                    <a:pt x="190" y="19"/>
                    <a:pt x="220" y="71"/>
                  </a:cubicBezTo>
                  <a:cubicBezTo>
                    <a:pt x="221" y="73"/>
                    <a:pt x="221" y="73"/>
                    <a:pt x="221" y="73"/>
                  </a:cubicBezTo>
                  <a:cubicBezTo>
                    <a:pt x="250" y="126"/>
                    <a:pt x="231" y="192"/>
                    <a:pt x="179" y="221"/>
                  </a:cubicBezTo>
                  <a:cubicBezTo>
                    <a:pt x="162" y="231"/>
                    <a:pt x="144" y="235"/>
                    <a:pt x="126" y="2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408">
              <a:extLst>
                <a:ext uri="{FF2B5EF4-FFF2-40B4-BE49-F238E27FC236}">
                  <a16:creationId xmlns:a16="http://schemas.microsoft.com/office/drawing/2014/main" id="{4A5D3A84-5423-4E8B-A101-6326D4CF0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323"/>
              <a:ext cx="68" cy="64"/>
            </a:xfrm>
            <a:custGeom>
              <a:avLst/>
              <a:gdLst>
                <a:gd name="T0" fmla="*/ 122 w 244"/>
                <a:gd name="T1" fmla="*/ 229 h 229"/>
                <a:gd name="T2" fmla="*/ 79 w 244"/>
                <a:gd name="T3" fmla="*/ 220 h 229"/>
                <a:gd name="T4" fmla="*/ 24 w 244"/>
                <a:gd name="T5" fmla="*/ 80 h 229"/>
                <a:gd name="T6" fmla="*/ 25 w 244"/>
                <a:gd name="T7" fmla="*/ 78 h 229"/>
                <a:gd name="T8" fmla="*/ 165 w 244"/>
                <a:gd name="T9" fmla="*/ 23 h 229"/>
                <a:gd name="T10" fmla="*/ 220 w 244"/>
                <a:gd name="T11" fmla="*/ 164 h 229"/>
                <a:gd name="T12" fmla="*/ 219 w 244"/>
                <a:gd name="T13" fmla="*/ 166 h 229"/>
                <a:gd name="T14" fmla="*/ 122 w 244"/>
                <a:gd name="T15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29">
                  <a:moveTo>
                    <a:pt x="122" y="229"/>
                  </a:moveTo>
                  <a:cubicBezTo>
                    <a:pt x="107" y="229"/>
                    <a:pt x="93" y="226"/>
                    <a:pt x="79" y="220"/>
                  </a:cubicBezTo>
                  <a:cubicBezTo>
                    <a:pt x="25" y="197"/>
                    <a:pt x="0" y="134"/>
                    <a:pt x="24" y="80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49" y="24"/>
                    <a:pt x="112" y="0"/>
                    <a:pt x="165" y="23"/>
                  </a:cubicBezTo>
                  <a:cubicBezTo>
                    <a:pt x="219" y="47"/>
                    <a:pt x="244" y="110"/>
                    <a:pt x="220" y="164"/>
                  </a:cubicBezTo>
                  <a:cubicBezTo>
                    <a:pt x="219" y="166"/>
                    <a:pt x="219" y="166"/>
                    <a:pt x="219" y="166"/>
                  </a:cubicBezTo>
                  <a:cubicBezTo>
                    <a:pt x="201" y="206"/>
                    <a:pt x="162" y="229"/>
                    <a:pt x="122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409">
              <a:extLst>
                <a:ext uri="{FF2B5EF4-FFF2-40B4-BE49-F238E27FC236}">
                  <a16:creationId xmlns:a16="http://schemas.microsoft.com/office/drawing/2014/main" id="{09A97A4B-768C-475D-8AF4-1876EEDAB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323"/>
              <a:ext cx="41" cy="39"/>
            </a:xfrm>
            <a:custGeom>
              <a:avLst/>
              <a:gdLst>
                <a:gd name="T0" fmla="*/ 76 w 151"/>
                <a:gd name="T1" fmla="*/ 143 h 143"/>
                <a:gd name="T2" fmla="*/ 19 w 151"/>
                <a:gd name="T3" fmla="*/ 109 h 143"/>
                <a:gd name="T4" fmla="*/ 18 w 151"/>
                <a:gd name="T5" fmla="*/ 107 h 143"/>
                <a:gd name="T6" fmla="*/ 44 w 151"/>
                <a:gd name="T7" fmla="*/ 18 h 143"/>
                <a:gd name="T8" fmla="*/ 133 w 151"/>
                <a:gd name="T9" fmla="*/ 44 h 143"/>
                <a:gd name="T10" fmla="*/ 134 w 151"/>
                <a:gd name="T11" fmla="*/ 45 h 143"/>
                <a:gd name="T12" fmla="*/ 108 w 151"/>
                <a:gd name="T13" fmla="*/ 134 h 143"/>
                <a:gd name="T14" fmla="*/ 76 w 151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3">
                  <a:moveTo>
                    <a:pt x="76" y="143"/>
                  </a:moveTo>
                  <a:cubicBezTo>
                    <a:pt x="53" y="143"/>
                    <a:pt x="31" y="130"/>
                    <a:pt x="19" y="109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0" y="76"/>
                    <a:pt x="12" y="36"/>
                    <a:pt x="44" y="18"/>
                  </a:cubicBezTo>
                  <a:cubicBezTo>
                    <a:pt x="75" y="0"/>
                    <a:pt x="115" y="12"/>
                    <a:pt x="133" y="44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51" y="77"/>
                    <a:pt x="140" y="117"/>
                    <a:pt x="108" y="134"/>
                  </a:cubicBezTo>
                  <a:cubicBezTo>
                    <a:pt x="98" y="140"/>
                    <a:pt x="87" y="143"/>
                    <a:pt x="76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410">
              <a:extLst>
                <a:ext uri="{FF2B5EF4-FFF2-40B4-BE49-F238E27FC236}">
                  <a16:creationId xmlns:a16="http://schemas.microsoft.com/office/drawing/2014/main" id="{A5409D29-1996-4AFA-9BCC-5F8662E82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168"/>
              <a:ext cx="70" cy="66"/>
            </a:xfrm>
            <a:custGeom>
              <a:avLst/>
              <a:gdLst>
                <a:gd name="T0" fmla="*/ 127 w 254"/>
                <a:gd name="T1" fmla="*/ 240 h 240"/>
                <a:gd name="T2" fmla="*/ 82 w 254"/>
                <a:gd name="T3" fmla="*/ 231 h 240"/>
                <a:gd name="T4" fmla="*/ 25 w 254"/>
                <a:gd name="T5" fmla="*/ 84 h 240"/>
                <a:gd name="T6" fmla="*/ 26 w 254"/>
                <a:gd name="T7" fmla="*/ 81 h 240"/>
                <a:gd name="T8" fmla="*/ 173 w 254"/>
                <a:gd name="T9" fmla="*/ 25 h 240"/>
                <a:gd name="T10" fmla="*/ 229 w 254"/>
                <a:gd name="T11" fmla="*/ 172 h 240"/>
                <a:gd name="T12" fmla="*/ 228 w 254"/>
                <a:gd name="T13" fmla="*/ 174 h 240"/>
                <a:gd name="T14" fmla="*/ 127 w 254"/>
                <a:gd name="T15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4" h="240">
                  <a:moveTo>
                    <a:pt x="127" y="240"/>
                  </a:moveTo>
                  <a:cubicBezTo>
                    <a:pt x="112" y="240"/>
                    <a:pt x="96" y="237"/>
                    <a:pt x="82" y="231"/>
                  </a:cubicBezTo>
                  <a:cubicBezTo>
                    <a:pt x="25" y="206"/>
                    <a:pt x="0" y="140"/>
                    <a:pt x="25" y="84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51" y="25"/>
                    <a:pt x="117" y="0"/>
                    <a:pt x="173" y="25"/>
                  </a:cubicBezTo>
                  <a:cubicBezTo>
                    <a:pt x="229" y="50"/>
                    <a:pt x="254" y="115"/>
                    <a:pt x="229" y="172"/>
                  </a:cubicBezTo>
                  <a:cubicBezTo>
                    <a:pt x="228" y="174"/>
                    <a:pt x="228" y="174"/>
                    <a:pt x="228" y="174"/>
                  </a:cubicBezTo>
                  <a:cubicBezTo>
                    <a:pt x="210" y="215"/>
                    <a:pt x="169" y="240"/>
                    <a:pt x="127" y="2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411">
              <a:extLst>
                <a:ext uri="{FF2B5EF4-FFF2-40B4-BE49-F238E27FC236}">
                  <a16:creationId xmlns:a16="http://schemas.microsoft.com/office/drawing/2014/main" id="{D20A330A-E489-4001-B15A-515730034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163"/>
              <a:ext cx="66" cy="65"/>
            </a:xfrm>
            <a:custGeom>
              <a:avLst/>
              <a:gdLst>
                <a:gd name="T0" fmla="*/ 119 w 238"/>
                <a:gd name="T1" fmla="*/ 233 h 233"/>
                <a:gd name="T2" fmla="*/ 9 w 238"/>
                <a:gd name="T3" fmla="*/ 137 h 233"/>
                <a:gd name="T4" fmla="*/ 8 w 238"/>
                <a:gd name="T5" fmla="*/ 134 h 233"/>
                <a:gd name="T6" fmla="*/ 103 w 238"/>
                <a:gd name="T7" fmla="*/ 8 h 233"/>
                <a:gd name="T8" fmla="*/ 229 w 238"/>
                <a:gd name="T9" fmla="*/ 103 h 233"/>
                <a:gd name="T10" fmla="*/ 229 w 238"/>
                <a:gd name="T11" fmla="*/ 106 h 233"/>
                <a:gd name="T12" fmla="*/ 134 w 238"/>
                <a:gd name="T13" fmla="*/ 232 h 233"/>
                <a:gd name="T14" fmla="*/ 119 w 238"/>
                <a:gd name="T15" fmla="*/ 23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233">
                  <a:moveTo>
                    <a:pt x="119" y="233"/>
                  </a:moveTo>
                  <a:cubicBezTo>
                    <a:pt x="64" y="233"/>
                    <a:pt x="17" y="192"/>
                    <a:pt x="9" y="137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0" y="73"/>
                    <a:pt x="42" y="17"/>
                    <a:pt x="103" y="8"/>
                  </a:cubicBezTo>
                  <a:cubicBezTo>
                    <a:pt x="164" y="0"/>
                    <a:pt x="220" y="42"/>
                    <a:pt x="229" y="103"/>
                  </a:cubicBezTo>
                  <a:cubicBezTo>
                    <a:pt x="229" y="106"/>
                    <a:pt x="229" y="106"/>
                    <a:pt x="229" y="106"/>
                  </a:cubicBezTo>
                  <a:cubicBezTo>
                    <a:pt x="238" y="167"/>
                    <a:pt x="195" y="223"/>
                    <a:pt x="134" y="232"/>
                  </a:cubicBezTo>
                  <a:cubicBezTo>
                    <a:pt x="129" y="232"/>
                    <a:pt x="124" y="233"/>
                    <a:pt x="119" y="2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412">
              <a:extLst>
                <a:ext uri="{FF2B5EF4-FFF2-40B4-BE49-F238E27FC236}">
                  <a16:creationId xmlns:a16="http://schemas.microsoft.com/office/drawing/2014/main" id="{ECF47EB7-4D4F-4E82-A62A-86E991B9F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022"/>
              <a:ext cx="45" cy="45"/>
            </a:xfrm>
            <a:custGeom>
              <a:avLst/>
              <a:gdLst>
                <a:gd name="T0" fmla="*/ 80 w 161"/>
                <a:gd name="T1" fmla="*/ 161 h 161"/>
                <a:gd name="T2" fmla="*/ 77 w 161"/>
                <a:gd name="T3" fmla="*/ 161 h 161"/>
                <a:gd name="T4" fmla="*/ 2 w 161"/>
                <a:gd name="T5" fmla="*/ 79 h 161"/>
                <a:gd name="T6" fmla="*/ 2 w 161"/>
                <a:gd name="T7" fmla="*/ 77 h 161"/>
                <a:gd name="T8" fmla="*/ 84 w 161"/>
                <a:gd name="T9" fmla="*/ 2 h 161"/>
                <a:gd name="T10" fmla="*/ 159 w 161"/>
                <a:gd name="T11" fmla="*/ 84 h 161"/>
                <a:gd name="T12" fmla="*/ 159 w 161"/>
                <a:gd name="T13" fmla="*/ 86 h 161"/>
                <a:gd name="T14" fmla="*/ 80 w 161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61">
                  <a:moveTo>
                    <a:pt x="80" y="161"/>
                  </a:moveTo>
                  <a:cubicBezTo>
                    <a:pt x="79" y="161"/>
                    <a:pt x="78" y="161"/>
                    <a:pt x="77" y="161"/>
                  </a:cubicBezTo>
                  <a:cubicBezTo>
                    <a:pt x="33" y="159"/>
                    <a:pt x="0" y="122"/>
                    <a:pt x="2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4" y="34"/>
                    <a:pt x="41" y="0"/>
                    <a:pt x="84" y="2"/>
                  </a:cubicBezTo>
                  <a:cubicBezTo>
                    <a:pt x="127" y="4"/>
                    <a:pt x="161" y="41"/>
                    <a:pt x="159" y="84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7" y="128"/>
                    <a:pt x="122" y="161"/>
                    <a:pt x="80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413">
              <a:extLst>
                <a:ext uri="{FF2B5EF4-FFF2-40B4-BE49-F238E27FC236}">
                  <a16:creationId xmlns:a16="http://schemas.microsoft.com/office/drawing/2014/main" id="{46AB4DCE-754B-40CE-89F7-17C182A57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2002"/>
              <a:ext cx="55" cy="54"/>
            </a:xfrm>
            <a:custGeom>
              <a:avLst/>
              <a:gdLst>
                <a:gd name="T0" fmla="*/ 100 w 199"/>
                <a:gd name="T1" fmla="*/ 195 h 195"/>
                <a:gd name="T2" fmla="*/ 8 w 199"/>
                <a:gd name="T3" fmla="*/ 115 h 195"/>
                <a:gd name="T4" fmla="*/ 7 w 199"/>
                <a:gd name="T5" fmla="*/ 113 h 195"/>
                <a:gd name="T6" fmla="*/ 87 w 199"/>
                <a:gd name="T7" fmla="*/ 8 h 195"/>
                <a:gd name="T8" fmla="*/ 192 w 199"/>
                <a:gd name="T9" fmla="*/ 87 h 195"/>
                <a:gd name="T10" fmla="*/ 192 w 199"/>
                <a:gd name="T11" fmla="*/ 89 h 195"/>
                <a:gd name="T12" fmla="*/ 113 w 199"/>
                <a:gd name="T13" fmla="*/ 194 h 195"/>
                <a:gd name="T14" fmla="*/ 100 w 199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195">
                  <a:moveTo>
                    <a:pt x="100" y="195"/>
                  </a:moveTo>
                  <a:cubicBezTo>
                    <a:pt x="54" y="195"/>
                    <a:pt x="14" y="161"/>
                    <a:pt x="8" y="115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0" y="62"/>
                    <a:pt x="36" y="15"/>
                    <a:pt x="87" y="8"/>
                  </a:cubicBezTo>
                  <a:cubicBezTo>
                    <a:pt x="138" y="0"/>
                    <a:pt x="185" y="36"/>
                    <a:pt x="192" y="87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9" y="140"/>
                    <a:pt x="164" y="187"/>
                    <a:pt x="113" y="194"/>
                  </a:cubicBezTo>
                  <a:cubicBezTo>
                    <a:pt x="108" y="195"/>
                    <a:pt x="104" y="195"/>
                    <a:pt x="100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414">
              <a:extLst>
                <a:ext uri="{FF2B5EF4-FFF2-40B4-BE49-F238E27FC236}">
                  <a16:creationId xmlns:a16="http://schemas.microsoft.com/office/drawing/2014/main" id="{03DD5301-3D9D-4931-B37A-6CE05205C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853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4 h 164"/>
                <a:gd name="T4" fmla="*/ 2 w 164"/>
                <a:gd name="T5" fmla="*/ 80 h 164"/>
                <a:gd name="T6" fmla="*/ 2 w 164"/>
                <a:gd name="T7" fmla="*/ 79 h 164"/>
                <a:gd name="T8" fmla="*/ 86 w 164"/>
                <a:gd name="T9" fmla="*/ 2 h 164"/>
                <a:gd name="T10" fmla="*/ 162 w 164"/>
                <a:gd name="T11" fmla="*/ 86 h 164"/>
                <a:gd name="T12" fmla="*/ 162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0" y="164"/>
                    <a:pt x="79" y="164"/>
                    <a:pt x="78" y="164"/>
                  </a:cubicBezTo>
                  <a:cubicBezTo>
                    <a:pt x="34" y="162"/>
                    <a:pt x="0" y="125"/>
                    <a:pt x="2" y="80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4" y="34"/>
                    <a:pt x="41" y="0"/>
                    <a:pt x="86" y="2"/>
                  </a:cubicBezTo>
                  <a:cubicBezTo>
                    <a:pt x="130" y="4"/>
                    <a:pt x="164" y="42"/>
                    <a:pt x="162" y="86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60" y="131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415">
              <a:extLst>
                <a:ext uri="{FF2B5EF4-FFF2-40B4-BE49-F238E27FC236}">
                  <a16:creationId xmlns:a16="http://schemas.microsoft.com/office/drawing/2014/main" id="{D2A0AB15-E69F-4072-B9AB-CE16EE45F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1842"/>
              <a:ext cx="42" cy="41"/>
            </a:xfrm>
            <a:custGeom>
              <a:avLst/>
              <a:gdLst>
                <a:gd name="T0" fmla="*/ 77 w 153"/>
                <a:gd name="T1" fmla="*/ 149 h 149"/>
                <a:gd name="T2" fmla="*/ 6 w 153"/>
                <a:gd name="T3" fmla="*/ 87 h 149"/>
                <a:gd name="T4" fmla="*/ 6 w 153"/>
                <a:gd name="T5" fmla="*/ 86 h 149"/>
                <a:gd name="T6" fmla="*/ 67 w 153"/>
                <a:gd name="T7" fmla="*/ 5 h 149"/>
                <a:gd name="T8" fmla="*/ 148 w 153"/>
                <a:gd name="T9" fmla="*/ 66 h 149"/>
                <a:gd name="T10" fmla="*/ 148 w 153"/>
                <a:gd name="T11" fmla="*/ 68 h 149"/>
                <a:gd name="T12" fmla="*/ 87 w 153"/>
                <a:gd name="T13" fmla="*/ 148 h 149"/>
                <a:gd name="T14" fmla="*/ 77 w 153"/>
                <a:gd name="T15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9">
                  <a:moveTo>
                    <a:pt x="77" y="149"/>
                  </a:moveTo>
                  <a:cubicBezTo>
                    <a:pt x="42" y="149"/>
                    <a:pt x="11" y="123"/>
                    <a:pt x="6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0" y="47"/>
                    <a:pt x="28" y="10"/>
                    <a:pt x="67" y="5"/>
                  </a:cubicBezTo>
                  <a:cubicBezTo>
                    <a:pt x="106" y="0"/>
                    <a:pt x="142" y="27"/>
                    <a:pt x="148" y="66"/>
                  </a:cubicBezTo>
                  <a:cubicBezTo>
                    <a:pt x="148" y="68"/>
                    <a:pt x="148" y="68"/>
                    <a:pt x="148" y="68"/>
                  </a:cubicBezTo>
                  <a:cubicBezTo>
                    <a:pt x="153" y="107"/>
                    <a:pt x="126" y="143"/>
                    <a:pt x="87" y="148"/>
                  </a:cubicBezTo>
                  <a:cubicBezTo>
                    <a:pt x="83" y="149"/>
                    <a:pt x="80" y="149"/>
                    <a:pt x="77" y="1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416">
              <a:extLst>
                <a:ext uri="{FF2B5EF4-FFF2-40B4-BE49-F238E27FC236}">
                  <a16:creationId xmlns:a16="http://schemas.microsoft.com/office/drawing/2014/main" id="{C0DD1DF6-1CEB-4611-90B7-BE0C7FACA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685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3 h 164"/>
                <a:gd name="T4" fmla="*/ 2 w 164"/>
                <a:gd name="T5" fmla="*/ 80 h 164"/>
                <a:gd name="T6" fmla="*/ 2 w 164"/>
                <a:gd name="T7" fmla="*/ 78 h 164"/>
                <a:gd name="T8" fmla="*/ 86 w 164"/>
                <a:gd name="T9" fmla="*/ 3 h 164"/>
                <a:gd name="T10" fmla="*/ 162 w 164"/>
                <a:gd name="T11" fmla="*/ 86 h 164"/>
                <a:gd name="T12" fmla="*/ 161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1" y="164"/>
                    <a:pt x="79" y="164"/>
                    <a:pt x="78" y="163"/>
                  </a:cubicBezTo>
                  <a:cubicBezTo>
                    <a:pt x="34" y="161"/>
                    <a:pt x="0" y="124"/>
                    <a:pt x="2" y="80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4" y="34"/>
                    <a:pt x="42" y="0"/>
                    <a:pt x="86" y="3"/>
                  </a:cubicBezTo>
                  <a:cubicBezTo>
                    <a:pt x="129" y="4"/>
                    <a:pt x="164" y="42"/>
                    <a:pt x="162" y="86"/>
                  </a:cubicBezTo>
                  <a:cubicBezTo>
                    <a:pt x="161" y="88"/>
                    <a:pt x="161" y="88"/>
                    <a:pt x="161" y="88"/>
                  </a:cubicBezTo>
                  <a:cubicBezTo>
                    <a:pt x="159" y="130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417">
              <a:extLst>
                <a:ext uri="{FF2B5EF4-FFF2-40B4-BE49-F238E27FC236}">
                  <a16:creationId xmlns:a16="http://schemas.microsoft.com/office/drawing/2014/main" id="{EB43A97D-CBC2-4262-9AF8-CC32A7DFE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1664"/>
              <a:ext cx="67" cy="64"/>
            </a:xfrm>
            <a:custGeom>
              <a:avLst/>
              <a:gdLst>
                <a:gd name="T0" fmla="*/ 121 w 243"/>
                <a:gd name="T1" fmla="*/ 234 h 234"/>
                <a:gd name="T2" fmla="*/ 96 w 243"/>
                <a:gd name="T3" fmla="*/ 231 h 234"/>
                <a:gd name="T4" fmla="*/ 13 w 243"/>
                <a:gd name="T5" fmla="*/ 98 h 234"/>
                <a:gd name="T6" fmla="*/ 14 w 243"/>
                <a:gd name="T7" fmla="*/ 96 h 234"/>
                <a:gd name="T8" fmla="*/ 147 w 243"/>
                <a:gd name="T9" fmla="*/ 14 h 234"/>
                <a:gd name="T10" fmla="*/ 229 w 243"/>
                <a:gd name="T11" fmla="*/ 146 h 234"/>
                <a:gd name="T12" fmla="*/ 228 w 243"/>
                <a:gd name="T13" fmla="*/ 149 h 234"/>
                <a:gd name="T14" fmla="*/ 121 w 243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4">
                  <a:moveTo>
                    <a:pt x="121" y="234"/>
                  </a:moveTo>
                  <a:cubicBezTo>
                    <a:pt x="113" y="234"/>
                    <a:pt x="104" y="233"/>
                    <a:pt x="96" y="231"/>
                  </a:cubicBezTo>
                  <a:cubicBezTo>
                    <a:pt x="36" y="217"/>
                    <a:pt x="0" y="158"/>
                    <a:pt x="13" y="98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28" y="37"/>
                    <a:pt x="87" y="0"/>
                    <a:pt x="147" y="14"/>
                  </a:cubicBezTo>
                  <a:cubicBezTo>
                    <a:pt x="206" y="28"/>
                    <a:pt x="243" y="87"/>
                    <a:pt x="229" y="146"/>
                  </a:cubicBezTo>
                  <a:cubicBezTo>
                    <a:pt x="228" y="149"/>
                    <a:pt x="228" y="149"/>
                    <a:pt x="228" y="149"/>
                  </a:cubicBezTo>
                  <a:cubicBezTo>
                    <a:pt x="216" y="200"/>
                    <a:pt x="171" y="234"/>
                    <a:pt x="121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418">
              <a:extLst>
                <a:ext uri="{FF2B5EF4-FFF2-40B4-BE49-F238E27FC236}">
                  <a16:creationId xmlns:a16="http://schemas.microsoft.com/office/drawing/2014/main" id="{B26CF93C-29C8-4C20-84F0-E619EE6A6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1512"/>
              <a:ext cx="69" cy="66"/>
            </a:xfrm>
            <a:custGeom>
              <a:avLst/>
              <a:gdLst>
                <a:gd name="T0" fmla="*/ 125 w 250"/>
                <a:gd name="T1" fmla="*/ 238 h 238"/>
                <a:gd name="T2" fmla="*/ 20 w 250"/>
                <a:gd name="T3" fmla="*/ 163 h 238"/>
                <a:gd name="T4" fmla="*/ 19 w 250"/>
                <a:gd name="T5" fmla="*/ 160 h 238"/>
                <a:gd name="T6" fmla="*/ 89 w 250"/>
                <a:gd name="T7" fmla="*/ 20 h 238"/>
                <a:gd name="T8" fmla="*/ 230 w 250"/>
                <a:gd name="T9" fmla="*/ 90 h 238"/>
                <a:gd name="T10" fmla="*/ 230 w 250"/>
                <a:gd name="T11" fmla="*/ 92 h 238"/>
                <a:gd name="T12" fmla="*/ 161 w 250"/>
                <a:gd name="T13" fmla="*/ 233 h 238"/>
                <a:gd name="T14" fmla="*/ 125 w 25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8">
                  <a:moveTo>
                    <a:pt x="125" y="238"/>
                  </a:moveTo>
                  <a:cubicBezTo>
                    <a:pt x="79" y="238"/>
                    <a:pt x="36" y="209"/>
                    <a:pt x="20" y="163"/>
                  </a:cubicBezTo>
                  <a:cubicBezTo>
                    <a:pt x="19" y="160"/>
                    <a:pt x="19" y="160"/>
                    <a:pt x="19" y="160"/>
                  </a:cubicBezTo>
                  <a:cubicBezTo>
                    <a:pt x="0" y="102"/>
                    <a:pt x="31" y="39"/>
                    <a:pt x="89" y="20"/>
                  </a:cubicBezTo>
                  <a:cubicBezTo>
                    <a:pt x="147" y="0"/>
                    <a:pt x="210" y="32"/>
                    <a:pt x="230" y="90"/>
                  </a:cubicBezTo>
                  <a:cubicBezTo>
                    <a:pt x="230" y="92"/>
                    <a:pt x="230" y="92"/>
                    <a:pt x="230" y="92"/>
                  </a:cubicBezTo>
                  <a:cubicBezTo>
                    <a:pt x="250" y="150"/>
                    <a:pt x="219" y="213"/>
                    <a:pt x="161" y="233"/>
                  </a:cubicBezTo>
                  <a:cubicBezTo>
                    <a:pt x="149" y="237"/>
                    <a:pt x="137" y="238"/>
                    <a:pt x="125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419">
              <a:extLst>
                <a:ext uri="{FF2B5EF4-FFF2-40B4-BE49-F238E27FC236}">
                  <a16:creationId xmlns:a16="http://schemas.microsoft.com/office/drawing/2014/main" id="{8862CFCB-DAE0-4823-8AAB-79C894407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" y="1511"/>
              <a:ext cx="46" cy="43"/>
            </a:xfrm>
            <a:custGeom>
              <a:avLst/>
              <a:gdLst>
                <a:gd name="T0" fmla="*/ 83 w 165"/>
                <a:gd name="T1" fmla="*/ 158 h 158"/>
                <a:gd name="T2" fmla="*/ 65 w 165"/>
                <a:gd name="T3" fmla="*/ 156 h 158"/>
                <a:gd name="T4" fmla="*/ 10 w 165"/>
                <a:gd name="T5" fmla="*/ 66 h 158"/>
                <a:gd name="T6" fmla="*/ 10 w 165"/>
                <a:gd name="T7" fmla="*/ 65 h 158"/>
                <a:gd name="T8" fmla="*/ 100 w 165"/>
                <a:gd name="T9" fmla="*/ 9 h 158"/>
                <a:gd name="T10" fmla="*/ 156 w 165"/>
                <a:gd name="T11" fmla="*/ 99 h 158"/>
                <a:gd name="T12" fmla="*/ 155 w 165"/>
                <a:gd name="T13" fmla="*/ 101 h 158"/>
                <a:gd name="T14" fmla="*/ 83 w 165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158">
                  <a:moveTo>
                    <a:pt x="83" y="158"/>
                  </a:moveTo>
                  <a:cubicBezTo>
                    <a:pt x="77" y="158"/>
                    <a:pt x="71" y="157"/>
                    <a:pt x="65" y="156"/>
                  </a:cubicBezTo>
                  <a:cubicBezTo>
                    <a:pt x="25" y="147"/>
                    <a:pt x="0" y="106"/>
                    <a:pt x="10" y="66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20" y="25"/>
                    <a:pt x="60" y="0"/>
                    <a:pt x="100" y="9"/>
                  </a:cubicBezTo>
                  <a:cubicBezTo>
                    <a:pt x="140" y="19"/>
                    <a:pt x="165" y="59"/>
                    <a:pt x="156" y="99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47" y="135"/>
                    <a:pt x="116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420">
              <a:extLst>
                <a:ext uri="{FF2B5EF4-FFF2-40B4-BE49-F238E27FC236}">
                  <a16:creationId xmlns:a16="http://schemas.microsoft.com/office/drawing/2014/main" id="{FF0DB502-1585-48F2-AB84-025FC05DF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358"/>
              <a:ext cx="58" cy="55"/>
            </a:xfrm>
            <a:custGeom>
              <a:avLst/>
              <a:gdLst>
                <a:gd name="T0" fmla="*/ 105 w 209"/>
                <a:gd name="T1" fmla="*/ 198 h 198"/>
                <a:gd name="T2" fmla="*/ 17 w 209"/>
                <a:gd name="T3" fmla="*/ 135 h 198"/>
                <a:gd name="T4" fmla="*/ 16 w 209"/>
                <a:gd name="T5" fmla="*/ 133 h 198"/>
                <a:gd name="T6" fmla="*/ 75 w 209"/>
                <a:gd name="T7" fmla="*/ 16 h 198"/>
                <a:gd name="T8" fmla="*/ 192 w 209"/>
                <a:gd name="T9" fmla="*/ 74 h 198"/>
                <a:gd name="T10" fmla="*/ 193 w 209"/>
                <a:gd name="T11" fmla="*/ 76 h 198"/>
                <a:gd name="T12" fmla="*/ 134 w 209"/>
                <a:gd name="T13" fmla="*/ 194 h 198"/>
                <a:gd name="T14" fmla="*/ 105 w 209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8">
                  <a:moveTo>
                    <a:pt x="105" y="198"/>
                  </a:moveTo>
                  <a:cubicBezTo>
                    <a:pt x="66" y="198"/>
                    <a:pt x="30" y="174"/>
                    <a:pt x="17" y="135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0" y="85"/>
                    <a:pt x="26" y="32"/>
                    <a:pt x="75" y="16"/>
                  </a:cubicBezTo>
                  <a:cubicBezTo>
                    <a:pt x="123" y="0"/>
                    <a:pt x="176" y="26"/>
                    <a:pt x="192" y="74"/>
                  </a:cubicBezTo>
                  <a:cubicBezTo>
                    <a:pt x="193" y="76"/>
                    <a:pt x="193" y="76"/>
                    <a:pt x="193" y="76"/>
                  </a:cubicBezTo>
                  <a:cubicBezTo>
                    <a:pt x="209" y="125"/>
                    <a:pt x="183" y="177"/>
                    <a:pt x="134" y="194"/>
                  </a:cubicBezTo>
                  <a:cubicBezTo>
                    <a:pt x="125" y="197"/>
                    <a:pt x="115" y="198"/>
                    <a:pt x="105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421">
              <a:extLst>
                <a:ext uri="{FF2B5EF4-FFF2-40B4-BE49-F238E27FC236}">
                  <a16:creationId xmlns:a16="http://schemas.microsoft.com/office/drawing/2014/main" id="{9BE0A819-E430-464C-8CEC-37BA458B7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1343"/>
              <a:ext cx="53" cy="51"/>
            </a:xfrm>
            <a:custGeom>
              <a:avLst/>
              <a:gdLst>
                <a:gd name="T0" fmla="*/ 95 w 190"/>
                <a:gd name="T1" fmla="*/ 183 h 183"/>
                <a:gd name="T2" fmla="*/ 75 w 190"/>
                <a:gd name="T3" fmla="*/ 181 h 183"/>
                <a:gd name="T4" fmla="*/ 11 w 190"/>
                <a:gd name="T5" fmla="*/ 77 h 183"/>
                <a:gd name="T6" fmla="*/ 12 w 190"/>
                <a:gd name="T7" fmla="*/ 75 h 183"/>
                <a:gd name="T8" fmla="*/ 115 w 190"/>
                <a:gd name="T9" fmla="*/ 11 h 183"/>
                <a:gd name="T10" fmla="*/ 179 w 190"/>
                <a:gd name="T11" fmla="*/ 115 h 183"/>
                <a:gd name="T12" fmla="*/ 179 w 190"/>
                <a:gd name="T13" fmla="*/ 117 h 183"/>
                <a:gd name="T14" fmla="*/ 95 w 190"/>
                <a:gd name="T15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3">
                  <a:moveTo>
                    <a:pt x="95" y="183"/>
                  </a:moveTo>
                  <a:cubicBezTo>
                    <a:pt x="89" y="183"/>
                    <a:pt x="82" y="182"/>
                    <a:pt x="75" y="181"/>
                  </a:cubicBezTo>
                  <a:cubicBezTo>
                    <a:pt x="29" y="170"/>
                    <a:pt x="0" y="123"/>
                    <a:pt x="11" y="77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23" y="29"/>
                    <a:pt x="69" y="0"/>
                    <a:pt x="115" y="11"/>
                  </a:cubicBezTo>
                  <a:cubicBezTo>
                    <a:pt x="161" y="22"/>
                    <a:pt x="190" y="68"/>
                    <a:pt x="179" y="115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69" y="156"/>
                    <a:pt x="134" y="183"/>
                    <a:pt x="95" y="1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422">
              <a:extLst>
                <a:ext uri="{FF2B5EF4-FFF2-40B4-BE49-F238E27FC236}">
                  <a16:creationId xmlns:a16="http://schemas.microsoft.com/office/drawing/2014/main" id="{99A2B03C-9496-4518-91F9-FDE7CE22A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206"/>
              <a:ext cx="57" cy="53"/>
            </a:xfrm>
            <a:custGeom>
              <a:avLst/>
              <a:gdLst>
                <a:gd name="T0" fmla="*/ 103 w 205"/>
                <a:gd name="T1" fmla="*/ 194 h 194"/>
                <a:gd name="T2" fmla="*/ 33 w 205"/>
                <a:gd name="T3" fmla="*/ 161 h 194"/>
                <a:gd name="T4" fmla="*/ 32 w 205"/>
                <a:gd name="T5" fmla="*/ 160 h 194"/>
                <a:gd name="T6" fmla="*/ 44 w 205"/>
                <a:gd name="T7" fmla="*/ 32 h 194"/>
                <a:gd name="T8" fmla="*/ 171 w 205"/>
                <a:gd name="T9" fmla="*/ 44 h 194"/>
                <a:gd name="T10" fmla="*/ 173 w 205"/>
                <a:gd name="T11" fmla="*/ 46 h 194"/>
                <a:gd name="T12" fmla="*/ 161 w 205"/>
                <a:gd name="T13" fmla="*/ 173 h 194"/>
                <a:gd name="T14" fmla="*/ 103 w 205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4">
                  <a:moveTo>
                    <a:pt x="103" y="194"/>
                  </a:moveTo>
                  <a:cubicBezTo>
                    <a:pt x="77" y="194"/>
                    <a:pt x="51" y="183"/>
                    <a:pt x="33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0" y="121"/>
                    <a:pt x="5" y="64"/>
                    <a:pt x="44" y="32"/>
                  </a:cubicBezTo>
                  <a:cubicBezTo>
                    <a:pt x="82" y="0"/>
                    <a:pt x="140" y="6"/>
                    <a:pt x="171" y="44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205" y="84"/>
                    <a:pt x="199" y="142"/>
                    <a:pt x="161" y="173"/>
                  </a:cubicBezTo>
                  <a:cubicBezTo>
                    <a:pt x="144" y="188"/>
                    <a:pt x="123" y="194"/>
                    <a:pt x="103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423">
              <a:extLst>
                <a:ext uri="{FF2B5EF4-FFF2-40B4-BE49-F238E27FC236}">
                  <a16:creationId xmlns:a16="http://schemas.microsoft.com/office/drawing/2014/main" id="{97BB59D6-A46F-40E4-9D07-C0ABD1C8F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210"/>
              <a:ext cx="39" cy="36"/>
            </a:xfrm>
            <a:custGeom>
              <a:avLst/>
              <a:gdLst>
                <a:gd name="T0" fmla="*/ 70 w 141"/>
                <a:gd name="T1" fmla="*/ 132 h 132"/>
                <a:gd name="T2" fmla="*/ 36 w 141"/>
                <a:gd name="T3" fmla="*/ 122 h 132"/>
                <a:gd name="T4" fmla="*/ 20 w 141"/>
                <a:gd name="T5" fmla="*/ 36 h 132"/>
                <a:gd name="T6" fmla="*/ 20 w 141"/>
                <a:gd name="T7" fmla="*/ 35 h 132"/>
                <a:gd name="T8" fmla="*/ 106 w 141"/>
                <a:gd name="T9" fmla="*/ 19 h 132"/>
                <a:gd name="T10" fmla="*/ 122 w 141"/>
                <a:gd name="T11" fmla="*/ 105 h 132"/>
                <a:gd name="T12" fmla="*/ 121 w 141"/>
                <a:gd name="T13" fmla="*/ 106 h 132"/>
                <a:gd name="T14" fmla="*/ 70 w 141"/>
                <a:gd name="T1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132">
                  <a:moveTo>
                    <a:pt x="70" y="132"/>
                  </a:moveTo>
                  <a:cubicBezTo>
                    <a:pt x="58" y="132"/>
                    <a:pt x="46" y="129"/>
                    <a:pt x="36" y="122"/>
                  </a:cubicBezTo>
                  <a:cubicBezTo>
                    <a:pt x="8" y="103"/>
                    <a:pt x="0" y="64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39" y="7"/>
                    <a:pt x="78" y="0"/>
                    <a:pt x="106" y="19"/>
                  </a:cubicBezTo>
                  <a:cubicBezTo>
                    <a:pt x="134" y="38"/>
                    <a:pt x="141" y="76"/>
                    <a:pt x="122" y="105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09" y="123"/>
                    <a:pt x="90" y="132"/>
                    <a:pt x="7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424">
              <a:extLst>
                <a:ext uri="{FF2B5EF4-FFF2-40B4-BE49-F238E27FC236}">
                  <a16:creationId xmlns:a16="http://schemas.microsoft.com/office/drawing/2014/main" id="{004D4050-6412-406A-9292-4BDDEB2D6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084"/>
              <a:ext cx="42" cy="39"/>
            </a:xfrm>
            <a:custGeom>
              <a:avLst/>
              <a:gdLst>
                <a:gd name="T0" fmla="*/ 76 w 151"/>
                <a:gd name="T1" fmla="*/ 144 h 144"/>
                <a:gd name="T2" fmla="*/ 24 w 151"/>
                <a:gd name="T3" fmla="*/ 120 h 144"/>
                <a:gd name="T4" fmla="*/ 23 w 151"/>
                <a:gd name="T5" fmla="*/ 118 h 144"/>
                <a:gd name="T6" fmla="*/ 32 w 151"/>
                <a:gd name="T7" fmla="*/ 24 h 144"/>
                <a:gd name="T8" fmla="*/ 126 w 151"/>
                <a:gd name="T9" fmla="*/ 33 h 144"/>
                <a:gd name="T10" fmla="*/ 127 w 151"/>
                <a:gd name="T11" fmla="*/ 34 h 144"/>
                <a:gd name="T12" fmla="*/ 119 w 151"/>
                <a:gd name="T13" fmla="*/ 129 h 144"/>
                <a:gd name="T14" fmla="*/ 76 w 151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4">
                  <a:moveTo>
                    <a:pt x="76" y="144"/>
                  </a:moveTo>
                  <a:cubicBezTo>
                    <a:pt x="57" y="144"/>
                    <a:pt x="37" y="136"/>
                    <a:pt x="24" y="120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0" y="90"/>
                    <a:pt x="4" y="48"/>
                    <a:pt x="32" y="24"/>
                  </a:cubicBezTo>
                  <a:cubicBezTo>
                    <a:pt x="61" y="0"/>
                    <a:pt x="103" y="4"/>
                    <a:pt x="126" y="33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51" y="63"/>
                    <a:pt x="147" y="105"/>
                    <a:pt x="119" y="129"/>
                  </a:cubicBezTo>
                  <a:cubicBezTo>
                    <a:pt x="106" y="139"/>
                    <a:pt x="91" y="144"/>
                    <a:pt x="7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425">
              <a:extLst>
                <a:ext uri="{FF2B5EF4-FFF2-40B4-BE49-F238E27FC236}">
                  <a16:creationId xmlns:a16="http://schemas.microsoft.com/office/drawing/2014/main" id="{55F08D4E-5451-40F2-A604-F74F8D219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060"/>
              <a:ext cx="59" cy="57"/>
            </a:xfrm>
            <a:custGeom>
              <a:avLst/>
              <a:gdLst>
                <a:gd name="T0" fmla="*/ 106 w 214"/>
                <a:gd name="T1" fmla="*/ 203 h 203"/>
                <a:gd name="T2" fmla="*/ 53 w 214"/>
                <a:gd name="T3" fmla="*/ 186 h 203"/>
                <a:gd name="T4" fmla="*/ 29 w 214"/>
                <a:gd name="T5" fmla="*/ 56 h 203"/>
                <a:gd name="T6" fmla="*/ 30 w 214"/>
                <a:gd name="T7" fmla="*/ 54 h 203"/>
                <a:gd name="T8" fmla="*/ 161 w 214"/>
                <a:gd name="T9" fmla="*/ 30 h 203"/>
                <a:gd name="T10" fmla="*/ 185 w 214"/>
                <a:gd name="T11" fmla="*/ 160 h 203"/>
                <a:gd name="T12" fmla="*/ 184 w 214"/>
                <a:gd name="T13" fmla="*/ 162 h 203"/>
                <a:gd name="T14" fmla="*/ 106 w 214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03">
                  <a:moveTo>
                    <a:pt x="106" y="203"/>
                  </a:moveTo>
                  <a:cubicBezTo>
                    <a:pt x="88" y="203"/>
                    <a:pt x="70" y="197"/>
                    <a:pt x="53" y="186"/>
                  </a:cubicBezTo>
                  <a:cubicBezTo>
                    <a:pt x="11" y="157"/>
                    <a:pt x="0" y="99"/>
                    <a:pt x="29" y="56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59" y="11"/>
                    <a:pt x="118" y="0"/>
                    <a:pt x="161" y="30"/>
                  </a:cubicBezTo>
                  <a:cubicBezTo>
                    <a:pt x="203" y="59"/>
                    <a:pt x="214" y="117"/>
                    <a:pt x="185" y="160"/>
                  </a:cubicBezTo>
                  <a:cubicBezTo>
                    <a:pt x="184" y="162"/>
                    <a:pt x="184" y="162"/>
                    <a:pt x="184" y="162"/>
                  </a:cubicBezTo>
                  <a:cubicBezTo>
                    <a:pt x="166" y="188"/>
                    <a:pt x="136" y="203"/>
                    <a:pt x="106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426">
              <a:extLst>
                <a:ext uri="{FF2B5EF4-FFF2-40B4-BE49-F238E27FC236}">
                  <a16:creationId xmlns:a16="http://schemas.microsoft.com/office/drawing/2014/main" id="{953667C4-D1A2-4B22-8ADE-B20F2E65B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946"/>
              <a:ext cx="58" cy="55"/>
            </a:xfrm>
            <a:custGeom>
              <a:avLst/>
              <a:gdLst>
                <a:gd name="T0" fmla="*/ 106 w 211"/>
                <a:gd name="T1" fmla="*/ 200 h 200"/>
                <a:gd name="T2" fmla="*/ 34 w 211"/>
                <a:gd name="T3" fmla="*/ 166 h 200"/>
                <a:gd name="T4" fmla="*/ 33 w 211"/>
                <a:gd name="T5" fmla="*/ 164 h 200"/>
                <a:gd name="T6" fmla="*/ 45 w 211"/>
                <a:gd name="T7" fmla="*/ 33 h 200"/>
                <a:gd name="T8" fmla="*/ 177 w 211"/>
                <a:gd name="T9" fmla="*/ 45 h 200"/>
                <a:gd name="T10" fmla="*/ 178 w 211"/>
                <a:gd name="T11" fmla="*/ 47 h 200"/>
                <a:gd name="T12" fmla="*/ 166 w 211"/>
                <a:gd name="T13" fmla="*/ 178 h 200"/>
                <a:gd name="T14" fmla="*/ 106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6" y="200"/>
                  </a:moveTo>
                  <a:cubicBezTo>
                    <a:pt x="79" y="200"/>
                    <a:pt x="53" y="188"/>
                    <a:pt x="34" y="166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0" y="125"/>
                    <a:pt x="5" y="66"/>
                    <a:pt x="45" y="33"/>
                  </a:cubicBezTo>
                  <a:cubicBezTo>
                    <a:pt x="85" y="0"/>
                    <a:pt x="144" y="6"/>
                    <a:pt x="177" y="45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211" y="87"/>
                    <a:pt x="205" y="146"/>
                    <a:pt x="166" y="178"/>
                  </a:cubicBezTo>
                  <a:cubicBezTo>
                    <a:pt x="148" y="193"/>
                    <a:pt x="127" y="200"/>
                    <a:pt x="106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427">
              <a:extLst>
                <a:ext uri="{FF2B5EF4-FFF2-40B4-BE49-F238E27FC236}">
                  <a16:creationId xmlns:a16="http://schemas.microsoft.com/office/drawing/2014/main" id="{F30DFC16-D6D5-437A-B8C8-2AADF3053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947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22 w 161"/>
                <a:gd name="T3" fmla="*/ 121 h 152"/>
                <a:gd name="T4" fmla="*/ 40 w 161"/>
                <a:gd name="T5" fmla="*/ 23 h 152"/>
                <a:gd name="T6" fmla="*/ 41 w 161"/>
                <a:gd name="T7" fmla="*/ 22 h 152"/>
                <a:gd name="T8" fmla="*/ 139 w 161"/>
                <a:gd name="T9" fmla="*/ 41 h 152"/>
                <a:gd name="T10" fmla="*/ 121 w 161"/>
                <a:gd name="T11" fmla="*/ 139 h 152"/>
                <a:gd name="T12" fmla="*/ 120 w 161"/>
                <a:gd name="T13" fmla="*/ 140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57" y="152"/>
                    <a:pt x="35" y="141"/>
                    <a:pt x="22" y="121"/>
                  </a:cubicBezTo>
                  <a:cubicBezTo>
                    <a:pt x="0" y="89"/>
                    <a:pt x="8" y="45"/>
                    <a:pt x="40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73" y="0"/>
                    <a:pt x="117" y="9"/>
                    <a:pt x="139" y="41"/>
                  </a:cubicBezTo>
                  <a:cubicBezTo>
                    <a:pt x="161" y="73"/>
                    <a:pt x="153" y="117"/>
                    <a:pt x="121" y="139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07" y="148"/>
                    <a:pt x="94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428">
              <a:extLst>
                <a:ext uri="{FF2B5EF4-FFF2-40B4-BE49-F238E27FC236}">
                  <a16:creationId xmlns:a16="http://schemas.microsoft.com/office/drawing/2014/main" id="{15E8EBA7-3CA8-4D28-AAF9-9BA177864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850"/>
              <a:ext cx="59" cy="55"/>
            </a:xfrm>
            <a:custGeom>
              <a:avLst/>
              <a:gdLst>
                <a:gd name="T0" fmla="*/ 107 w 213"/>
                <a:gd name="T1" fmla="*/ 200 h 200"/>
                <a:gd name="T2" fmla="*/ 63 w 213"/>
                <a:gd name="T3" fmla="*/ 188 h 200"/>
                <a:gd name="T4" fmla="*/ 61 w 213"/>
                <a:gd name="T5" fmla="*/ 187 h 200"/>
                <a:gd name="T6" fmla="*/ 25 w 213"/>
                <a:gd name="T7" fmla="*/ 61 h 200"/>
                <a:gd name="T8" fmla="*/ 151 w 213"/>
                <a:gd name="T9" fmla="*/ 25 h 200"/>
                <a:gd name="T10" fmla="*/ 153 w 213"/>
                <a:gd name="T11" fmla="*/ 26 h 200"/>
                <a:gd name="T12" fmla="*/ 189 w 213"/>
                <a:gd name="T13" fmla="*/ 152 h 200"/>
                <a:gd name="T14" fmla="*/ 107 w 213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00">
                  <a:moveTo>
                    <a:pt x="107" y="200"/>
                  </a:moveTo>
                  <a:cubicBezTo>
                    <a:pt x="92" y="200"/>
                    <a:pt x="77" y="196"/>
                    <a:pt x="63" y="188"/>
                  </a:cubicBezTo>
                  <a:cubicBezTo>
                    <a:pt x="61" y="187"/>
                    <a:pt x="61" y="187"/>
                    <a:pt x="61" y="187"/>
                  </a:cubicBezTo>
                  <a:cubicBezTo>
                    <a:pt x="16" y="162"/>
                    <a:pt x="0" y="106"/>
                    <a:pt x="25" y="61"/>
                  </a:cubicBezTo>
                  <a:cubicBezTo>
                    <a:pt x="50" y="16"/>
                    <a:pt x="106" y="0"/>
                    <a:pt x="151" y="25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197" y="51"/>
                    <a:pt x="213" y="107"/>
                    <a:pt x="189" y="152"/>
                  </a:cubicBezTo>
                  <a:cubicBezTo>
                    <a:pt x="172" y="182"/>
                    <a:pt x="140" y="200"/>
                    <a:pt x="107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429">
              <a:extLst>
                <a:ext uri="{FF2B5EF4-FFF2-40B4-BE49-F238E27FC236}">
                  <a16:creationId xmlns:a16="http://schemas.microsoft.com/office/drawing/2014/main" id="{19AEE55C-399F-4E85-8E96-6D0A081FB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848"/>
              <a:ext cx="53" cy="49"/>
            </a:xfrm>
            <a:custGeom>
              <a:avLst/>
              <a:gdLst>
                <a:gd name="T0" fmla="*/ 95 w 192"/>
                <a:gd name="T1" fmla="*/ 180 h 180"/>
                <a:gd name="T2" fmla="*/ 26 w 192"/>
                <a:gd name="T3" fmla="*/ 144 h 180"/>
                <a:gd name="T4" fmla="*/ 48 w 192"/>
                <a:gd name="T5" fmla="*/ 27 h 180"/>
                <a:gd name="T6" fmla="*/ 49 w 192"/>
                <a:gd name="T7" fmla="*/ 26 h 180"/>
                <a:gd name="T8" fmla="*/ 166 w 192"/>
                <a:gd name="T9" fmla="*/ 48 h 180"/>
                <a:gd name="T10" fmla="*/ 144 w 192"/>
                <a:gd name="T11" fmla="*/ 165 h 180"/>
                <a:gd name="T12" fmla="*/ 142 w 192"/>
                <a:gd name="T13" fmla="*/ 166 h 180"/>
                <a:gd name="T14" fmla="*/ 95 w 192"/>
                <a:gd name="T15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0">
                  <a:moveTo>
                    <a:pt x="95" y="180"/>
                  </a:moveTo>
                  <a:cubicBezTo>
                    <a:pt x="69" y="180"/>
                    <a:pt x="42" y="168"/>
                    <a:pt x="26" y="144"/>
                  </a:cubicBezTo>
                  <a:cubicBezTo>
                    <a:pt x="0" y="106"/>
                    <a:pt x="10" y="53"/>
                    <a:pt x="48" y="27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88" y="0"/>
                    <a:pt x="140" y="10"/>
                    <a:pt x="166" y="48"/>
                  </a:cubicBezTo>
                  <a:cubicBezTo>
                    <a:pt x="192" y="86"/>
                    <a:pt x="182" y="139"/>
                    <a:pt x="144" y="165"/>
                  </a:cubicBezTo>
                  <a:cubicBezTo>
                    <a:pt x="142" y="166"/>
                    <a:pt x="142" y="166"/>
                    <a:pt x="142" y="166"/>
                  </a:cubicBezTo>
                  <a:cubicBezTo>
                    <a:pt x="128" y="176"/>
                    <a:pt x="111" y="180"/>
                    <a:pt x="95" y="1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430">
              <a:extLst>
                <a:ext uri="{FF2B5EF4-FFF2-40B4-BE49-F238E27FC236}">
                  <a16:creationId xmlns:a16="http://schemas.microsoft.com/office/drawing/2014/main" id="{C1A08402-AED1-4129-BFFC-7BB94916A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778"/>
              <a:ext cx="39" cy="36"/>
            </a:xfrm>
            <a:custGeom>
              <a:avLst/>
              <a:gdLst>
                <a:gd name="T0" fmla="*/ 70 w 139"/>
                <a:gd name="T1" fmla="*/ 129 h 129"/>
                <a:gd name="T2" fmla="*/ 41 w 139"/>
                <a:gd name="T3" fmla="*/ 122 h 129"/>
                <a:gd name="T4" fmla="*/ 40 w 139"/>
                <a:gd name="T5" fmla="*/ 121 h 129"/>
                <a:gd name="T6" fmla="*/ 17 w 139"/>
                <a:gd name="T7" fmla="*/ 39 h 129"/>
                <a:gd name="T8" fmla="*/ 98 w 139"/>
                <a:gd name="T9" fmla="*/ 16 h 129"/>
                <a:gd name="T10" fmla="*/ 100 w 139"/>
                <a:gd name="T11" fmla="*/ 17 h 129"/>
                <a:gd name="T12" fmla="*/ 123 w 139"/>
                <a:gd name="T13" fmla="*/ 99 h 129"/>
                <a:gd name="T14" fmla="*/ 70 w 139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29">
                  <a:moveTo>
                    <a:pt x="70" y="129"/>
                  </a:moveTo>
                  <a:cubicBezTo>
                    <a:pt x="60" y="129"/>
                    <a:pt x="50" y="127"/>
                    <a:pt x="41" y="122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11" y="105"/>
                    <a:pt x="0" y="68"/>
                    <a:pt x="17" y="39"/>
                  </a:cubicBezTo>
                  <a:cubicBezTo>
                    <a:pt x="33" y="10"/>
                    <a:pt x="69" y="0"/>
                    <a:pt x="98" y="16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29" y="33"/>
                    <a:pt x="139" y="70"/>
                    <a:pt x="123" y="99"/>
                  </a:cubicBezTo>
                  <a:cubicBezTo>
                    <a:pt x="112" y="118"/>
                    <a:pt x="91" y="129"/>
                    <a:pt x="70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431">
              <a:extLst>
                <a:ext uri="{FF2B5EF4-FFF2-40B4-BE49-F238E27FC236}">
                  <a16:creationId xmlns:a16="http://schemas.microsoft.com/office/drawing/2014/main" id="{D29696DB-02C1-46F6-8683-F0576C200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747"/>
              <a:ext cx="66" cy="61"/>
            </a:xfrm>
            <a:custGeom>
              <a:avLst/>
              <a:gdLst>
                <a:gd name="T0" fmla="*/ 118 w 237"/>
                <a:gd name="T1" fmla="*/ 222 h 222"/>
                <a:gd name="T2" fmla="*/ 32 w 237"/>
                <a:gd name="T3" fmla="*/ 177 h 222"/>
                <a:gd name="T4" fmla="*/ 59 w 237"/>
                <a:gd name="T5" fmla="*/ 33 h 222"/>
                <a:gd name="T6" fmla="*/ 61 w 237"/>
                <a:gd name="T7" fmla="*/ 32 h 222"/>
                <a:gd name="T8" fmla="*/ 205 w 237"/>
                <a:gd name="T9" fmla="*/ 59 h 222"/>
                <a:gd name="T10" fmla="*/ 178 w 237"/>
                <a:gd name="T11" fmla="*/ 203 h 222"/>
                <a:gd name="T12" fmla="*/ 176 w 237"/>
                <a:gd name="T13" fmla="*/ 204 h 222"/>
                <a:gd name="T14" fmla="*/ 118 w 237"/>
                <a:gd name="T15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7" h="222">
                  <a:moveTo>
                    <a:pt x="118" y="222"/>
                  </a:moveTo>
                  <a:cubicBezTo>
                    <a:pt x="84" y="222"/>
                    <a:pt x="52" y="206"/>
                    <a:pt x="32" y="177"/>
                  </a:cubicBezTo>
                  <a:cubicBezTo>
                    <a:pt x="0" y="130"/>
                    <a:pt x="12" y="65"/>
                    <a:pt x="59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108" y="0"/>
                    <a:pt x="173" y="12"/>
                    <a:pt x="205" y="59"/>
                  </a:cubicBezTo>
                  <a:cubicBezTo>
                    <a:pt x="237" y="106"/>
                    <a:pt x="225" y="170"/>
                    <a:pt x="178" y="203"/>
                  </a:cubicBezTo>
                  <a:cubicBezTo>
                    <a:pt x="176" y="204"/>
                    <a:pt x="176" y="204"/>
                    <a:pt x="176" y="204"/>
                  </a:cubicBezTo>
                  <a:cubicBezTo>
                    <a:pt x="158" y="216"/>
                    <a:pt x="138" y="222"/>
                    <a:pt x="118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432">
              <a:extLst>
                <a:ext uri="{FF2B5EF4-FFF2-40B4-BE49-F238E27FC236}">
                  <a16:creationId xmlns:a16="http://schemas.microsoft.com/office/drawing/2014/main" id="{E7D7F8B7-99E1-4490-86F1-D44797639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709"/>
              <a:ext cx="50" cy="47"/>
            </a:xfrm>
            <a:custGeom>
              <a:avLst/>
              <a:gdLst>
                <a:gd name="T0" fmla="*/ 89 w 180"/>
                <a:gd name="T1" fmla="*/ 171 h 171"/>
                <a:gd name="T2" fmla="*/ 10 w 180"/>
                <a:gd name="T3" fmla="*/ 109 h 171"/>
                <a:gd name="T4" fmla="*/ 70 w 180"/>
                <a:gd name="T5" fmla="*/ 11 h 171"/>
                <a:gd name="T6" fmla="*/ 72 w 180"/>
                <a:gd name="T7" fmla="*/ 11 h 171"/>
                <a:gd name="T8" fmla="*/ 170 w 180"/>
                <a:gd name="T9" fmla="*/ 71 h 171"/>
                <a:gd name="T10" fmla="*/ 109 w 180"/>
                <a:gd name="T11" fmla="*/ 169 h 171"/>
                <a:gd name="T12" fmla="*/ 107 w 180"/>
                <a:gd name="T13" fmla="*/ 169 h 171"/>
                <a:gd name="T14" fmla="*/ 89 w 180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1">
                  <a:moveTo>
                    <a:pt x="89" y="171"/>
                  </a:moveTo>
                  <a:cubicBezTo>
                    <a:pt x="52" y="171"/>
                    <a:pt x="19" y="146"/>
                    <a:pt x="10" y="109"/>
                  </a:cubicBezTo>
                  <a:cubicBezTo>
                    <a:pt x="0" y="65"/>
                    <a:pt x="27" y="21"/>
                    <a:pt x="70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116" y="0"/>
                    <a:pt x="159" y="27"/>
                    <a:pt x="170" y="71"/>
                  </a:cubicBezTo>
                  <a:cubicBezTo>
                    <a:pt x="180" y="115"/>
                    <a:pt x="153" y="158"/>
                    <a:pt x="109" y="169"/>
                  </a:cubicBezTo>
                  <a:cubicBezTo>
                    <a:pt x="107" y="169"/>
                    <a:pt x="107" y="169"/>
                    <a:pt x="107" y="169"/>
                  </a:cubicBezTo>
                  <a:cubicBezTo>
                    <a:pt x="101" y="170"/>
                    <a:pt x="95" y="171"/>
                    <a:pt x="8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433">
              <a:extLst>
                <a:ext uri="{FF2B5EF4-FFF2-40B4-BE49-F238E27FC236}">
                  <a16:creationId xmlns:a16="http://schemas.microsoft.com/office/drawing/2014/main" id="{89D9FDFA-CFA1-491E-BDA4-CD9F72C71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695"/>
              <a:ext cx="61" cy="59"/>
            </a:xfrm>
            <a:custGeom>
              <a:avLst/>
              <a:gdLst>
                <a:gd name="T0" fmla="*/ 112 w 221"/>
                <a:gd name="T1" fmla="*/ 213 h 213"/>
                <a:gd name="T2" fmla="*/ 97 w 221"/>
                <a:gd name="T3" fmla="*/ 212 h 213"/>
                <a:gd name="T4" fmla="*/ 95 w 221"/>
                <a:gd name="T5" fmla="*/ 211 h 213"/>
                <a:gd name="T6" fmla="*/ 8 w 221"/>
                <a:gd name="T7" fmla="*/ 95 h 213"/>
                <a:gd name="T8" fmla="*/ 123 w 221"/>
                <a:gd name="T9" fmla="*/ 8 h 213"/>
                <a:gd name="T10" fmla="*/ 126 w 221"/>
                <a:gd name="T11" fmla="*/ 8 h 213"/>
                <a:gd name="T12" fmla="*/ 213 w 221"/>
                <a:gd name="T13" fmla="*/ 124 h 213"/>
                <a:gd name="T14" fmla="*/ 112 w 221"/>
                <a:gd name="T15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13">
                  <a:moveTo>
                    <a:pt x="112" y="213"/>
                  </a:moveTo>
                  <a:cubicBezTo>
                    <a:pt x="107" y="213"/>
                    <a:pt x="102" y="212"/>
                    <a:pt x="97" y="212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39" y="203"/>
                    <a:pt x="0" y="152"/>
                    <a:pt x="8" y="95"/>
                  </a:cubicBezTo>
                  <a:cubicBezTo>
                    <a:pt x="15" y="39"/>
                    <a:pt x="67" y="0"/>
                    <a:pt x="123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82" y="16"/>
                    <a:pt x="221" y="68"/>
                    <a:pt x="213" y="124"/>
                  </a:cubicBezTo>
                  <a:cubicBezTo>
                    <a:pt x="206" y="175"/>
                    <a:pt x="162" y="213"/>
                    <a:pt x="112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434">
              <a:extLst>
                <a:ext uri="{FF2B5EF4-FFF2-40B4-BE49-F238E27FC236}">
                  <a16:creationId xmlns:a16="http://schemas.microsoft.com/office/drawing/2014/main" id="{941FF63B-6041-49B4-9EFF-2B6E3296B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684"/>
              <a:ext cx="37" cy="35"/>
            </a:xfrm>
            <a:custGeom>
              <a:avLst/>
              <a:gdLst>
                <a:gd name="T0" fmla="*/ 68 w 134"/>
                <a:gd name="T1" fmla="*/ 129 h 129"/>
                <a:gd name="T2" fmla="*/ 59 w 134"/>
                <a:gd name="T3" fmla="*/ 128 h 129"/>
                <a:gd name="T4" fmla="*/ 58 w 134"/>
                <a:gd name="T5" fmla="*/ 128 h 129"/>
                <a:gd name="T6" fmla="*/ 5 w 134"/>
                <a:gd name="T7" fmla="*/ 58 h 129"/>
                <a:gd name="T8" fmla="*/ 75 w 134"/>
                <a:gd name="T9" fmla="*/ 5 h 129"/>
                <a:gd name="T10" fmla="*/ 76 w 134"/>
                <a:gd name="T11" fmla="*/ 5 h 129"/>
                <a:gd name="T12" fmla="*/ 129 w 134"/>
                <a:gd name="T13" fmla="*/ 75 h 129"/>
                <a:gd name="T14" fmla="*/ 68 w 134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29">
                  <a:moveTo>
                    <a:pt x="68" y="129"/>
                  </a:moveTo>
                  <a:cubicBezTo>
                    <a:pt x="65" y="129"/>
                    <a:pt x="62" y="129"/>
                    <a:pt x="59" y="128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24" y="123"/>
                    <a:pt x="0" y="92"/>
                    <a:pt x="5" y="58"/>
                  </a:cubicBezTo>
                  <a:cubicBezTo>
                    <a:pt x="10" y="24"/>
                    <a:pt x="41" y="0"/>
                    <a:pt x="75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110" y="10"/>
                    <a:pt x="134" y="41"/>
                    <a:pt x="129" y="75"/>
                  </a:cubicBezTo>
                  <a:cubicBezTo>
                    <a:pt x="125" y="106"/>
                    <a:pt x="98" y="129"/>
                    <a:pt x="68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435">
              <a:extLst>
                <a:ext uri="{FF2B5EF4-FFF2-40B4-BE49-F238E27FC236}">
                  <a16:creationId xmlns:a16="http://schemas.microsoft.com/office/drawing/2014/main" id="{1386E323-3E75-4373-BBBE-935A03370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665"/>
              <a:ext cx="61" cy="58"/>
            </a:xfrm>
            <a:custGeom>
              <a:avLst/>
              <a:gdLst>
                <a:gd name="T0" fmla="*/ 109 w 221"/>
                <a:gd name="T1" fmla="*/ 209 h 209"/>
                <a:gd name="T2" fmla="*/ 13 w 221"/>
                <a:gd name="T3" fmla="*/ 132 h 209"/>
                <a:gd name="T4" fmla="*/ 87 w 221"/>
                <a:gd name="T5" fmla="*/ 13 h 209"/>
                <a:gd name="T6" fmla="*/ 89 w 221"/>
                <a:gd name="T7" fmla="*/ 13 h 209"/>
                <a:gd name="T8" fmla="*/ 208 w 221"/>
                <a:gd name="T9" fmla="*/ 87 h 209"/>
                <a:gd name="T10" fmla="*/ 134 w 221"/>
                <a:gd name="T11" fmla="*/ 206 h 209"/>
                <a:gd name="T12" fmla="*/ 132 w 221"/>
                <a:gd name="T13" fmla="*/ 206 h 209"/>
                <a:gd name="T14" fmla="*/ 109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09" y="209"/>
                  </a:moveTo>
                  <a:cubicBezTo>
                    <a:pt x="64" y="209"/>
                    <a:pt x="24" y="178"/>
                    <a:pt x="13" y="132"/>
                  </a:cubicBezTo>
                  <a:cubicBezTo>
                    <a:pt x="0" y="79"/>
                    <a:pt x="33" y="26"/>
                    <a:pt x="87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142" y="0"/>
                    <a:pt x="196" y="33"/>
                    <a:pt x="208" y="87"/>
                  </a:cubicBezTo>
                  <a:cubicBezTo>
                    <a:pt x="221" y="140"/>
                    <a:pt x="188" y="193"/>
                    <a:pt x="134" y="206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25" y="208"/>
                    <a:pt x="117" y="209"/>
                    <a:pt x="109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436">
              <a:extLst>
                <a:ext uri="{FF2B5EF4-FFF2-40B4-BE49-F238E27FC236}">
                  <a16:creationId xmlns:a16="http://schemas.microsoft.com/office/drawing/2014/main" id="{37D73C80-CC26-42DA-8992-BEA1E52FA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654"/>
              <a:ext cx="50" cy="48"/>
            </a:xfrm>
            <a:custGeom>
              <a:avLst/>
              <a:gdLst>
                <a:gd name="T0" fmla="*/ 91 w 180"/>
                <a:gd name="T1" fmla="*/ 173 h 173"/>
                <a:gd name="T2" fmla="*/ 79 w 180"/>
                <a:gd name="T3" fmla="*/ 172 h 173"/>
                <a:gd name="T4" fmla="*/ 78 w 180"/>
                <a:gd name="T5" fmla="*/ 172 h 173"/>
                <a:gd name="T6" fmla="*/ 6 w 180"/>
                <a:gd name="T7" fmla="*/ 78 h 173"/>
                <a:gd name="T8" fmla="*/ 101 w 180"/>
                <a:gd name="T9" fmla="*/ 6 h 173"/>
                <a:gd name="T10" fmla="*/ 103 w 180"/>
                <a:gd name="T11" fmla="*/ 7 h 173"/>
                <a:gd name="T12" fmla="*/ 174 w 180"/>
                <a:gd name="T13" fmla="*/ 101 h 173"/>
                <a:gd name="T14" fmla="*/ 91 w 180"/>
                <a:gd name="T15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3">
                  <a:moveTo>
                    <a:pt x="91" y="173"/>
                  </a:moveTo>
                  <a:cubicBezTo>
                    <a:pt x="87" y="173"/>
                    <a:pt x="83" y="173"/>
                    <a:pt x="79" y="172"/>
                  </a:cubicBezTo>
                  <a:cubicBezTo>
                    <a:pt x="78" y="172"/>
                    <a:pt x="78" y="172"/>
                    <a:pt x="78" y="172"/>
                  </a:cubicBezTo>
                  <a:cubicBezTo>
                    <a:pt x="32" y="166"/>
                    <a:pt x="0" y="123"/>
                    <a:pt x="6" y="78"/>
                  </a:cubicBezTo>
                  <a:cubicBezTo>
                    <a:pt x="13" y="32"/>
                    <a:pt x="55" y="0"/>
                    <a:pt x="101" y="6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48" y="13"/>
                    <a:pt x="180" y="55"/>
                    <a:pt x="174" y="101"/>
                  </a:cubicBezTo>
                  <a:cubicBezTo>
                    <a:pt x="168" y="143"/>
                    <a:pt x="132" y="173"/>
                    <a:pt x="91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437">
              <a:extLst>
                <a:ext uri="{FF2B5EF4-FFF2-40B4-BE49-F238E27FC236}">
                  <a16:creationId xmlns:a16="http://schemas.microsoft.com/office/drawing/2014/main" id="{3862F923-038F-47EC-BC25-A090BBF08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3014"/>
              <a:ext cx="60" cy="57"/>
            </a:xfrm>
            <a:custGeom>
              <a:avLst/>
              <a:gdLst>
                <a:gd name="T0" fmla="*/ 110 w 217"/>
                <a:gd name="T1" fmla="*/ 207 h 207"/>
                <a:gd name="T2" fmla="*/ 93 w 217"/>
                <a:gd name="T3" fmla="*/ 206 h 207"/>
                <a:gd name="T4" fmla="*/ 91 w 217"/>
                <a:gd name="T5" fmla="*/ 205 h 207"/>
                <a:gd name="T6" fmla="*/ 9 w 217"/>
                <a:gd name="T7" fmla="*/ 90 h 207"/>
                <a:gd name="T8" fmla="*/ 124 w 217"/>
                <a:gd name="T9" fmla="*/ 9 h 207"/>
                <a:gd name="T10" fmla="*/ 126 w 217"/>
                <a:gd name="T11" fmla="*/ 9 h 207"/>
                <a:gd name="T12" fmla="*/ 208 w 217"/>
                <a:gd name="T13" fmla="*/ 124 h 207"/>
                <a:gd name="T14" fmla="*/ 110 w 217"/>
                <a:gd name="T15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7">
                  <a:moveTo>
                    <a:pt x="110" y="207"/>
                  </a:moveTo>
                  <a:cubicBezTo>
                    <a:pt x="104" y="207"/>
                    <a:pt x="99" y="207"/>
                    <a:pt x="93" y="206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36" y="196"/>
                    <a:pt x="0" y="145"/>
                    <a:pt x="9" y="90"/>
                  </a:cubicBezTo>
                  <a:cubicBezTo>
                    <a:pt x="18" y="36"/>
                    <a:pt x="70" y="0"/>
                    <a:pt x="124" y="9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81" y="19"/>
                    <a:pt x="217" y="70"/>
                    <a:pt x="208" y="124"/>
                  </a:cubicBezTo>
                  <a:cubicBezTo>
                    <a:pt x="200" y="173"/>
                    <a:pt x="157" y="207"/>
                    <a:pt x="110" y="2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438">
              <a:extLst>
                <a:ext uri="{FF2B5EF4-FFF2-40B4-BE49-F238E27FC236}">
                  <a16:creationId xmlns:a16="http://schemas.microsoft.com/office/drawing/2014/main" id="{3C718034-54C6-4260-8F5E-15FD336DC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978"/>
              <a:ext cx="71" cy="68"/>
            </a:xfrm>
            <a:custGeom>
              <a:avLst/>
              <a:gdLst>
                <a:gd name="T0" fmla="*/ 131 w 259"/>
                <a:gd name="T1" fmla="*/ 247 h 247"/>
                <a:gd name="T2" fmla="*/ 111 w 259"/>
                <a:gd name="T3" fmla="*/ 245 h 247"/>
                <a:gd name="T4" fmla="*/ 108 w 259"/>
                <a:gd name="T5" fmla="*/ 245 h 247"/>
                <a:gd name="T6" fmla="*/ 11 w 259"/>
                <a:gd name="T7" fmla="*/ 108 h 247"/>
                <a:gd name="T8" fmla="*/ 148 w 259"/>
                <a:gd name="T9" fmla="*/ 11 h 247"/>
                <a:gd name="T10" fmla="*/ 151 w 259"/>
                <a:gd name="T11" fmla="*/ 12 h 247"/>
                <a:gd name="T12" fmla="*/ 248 w 259"/>
                <a:gd name="T13" fmla="*/ 148 h 247"/>
                <a:gd name="T14" fmla="*/ 131 w 259"/>
                <a:gd name="T15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7">
                  <a:moveTo>
                    <a:pt x="131" y="247"/>
                  </a:moveTo>
                  <a:cubicBezTo>
                    <a:pt x="125" y="247"/>
                    <a:pt x="118" y="246"/>
                    <a:pt x="111" y="245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44" y="234"/>
                    <a:pt x="0" y="172"/>
                    <a:pt x="11" y="108"/>
                  </a:cubicBezTo>
                  <a:cubicBezTo>
                    <a:pt x="23" y="43"/>
                    <a:pt x="84" y="0"/>
                    <a:pt x="148" y="11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216" y="23"/>
                    <a:pt x="259" y="84"/>
                    <a:pt x="248" y="148"/>
                  </a:cubicBezTo>
                  <a:cubicBezTo>
                    <a:pt x="238" y="206"/>
                    <a:pt x="188" y="247"/>
                    <a:pt x="131" y="2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439">
              <a:extLst>
                <a:ext uri="{FF2B5EF4-FFF2-40B4-BE49-F238E27FC236}">
                  <a16:creationId xmlns:a16="http://schemas.microsoft.com/office/drawing/2014/main" id="{84D9424F-19F1-4A71-95BB-E2B9EC0E8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976"/>
              <a:ext cx="74" cy="70"/>
            </a:xfrm>
            <a:custGeom>
              <a:avLst/>
              <a:gdLst>
                <a:gd name="T0" fmla="*/ 131 w 266"/>
                <a:gd name="T1" fmla="*/ 252 h 252"/>
                <a:gd name="T2" fmla="*/ 13 w 266"/>
                <a:gd name="T3" fmla="*/ 155 h 252"/>
                <a:gd name="T4" fmla="*/ 108 w 266"/>
                <a:gd name="T5" fmla="*/ 13 h 252"/>
                <a:gd name="T6" fmla="*/ 110 w 266"/>
                <a:gd name="T7" fmla="*/ 13 h 252"/>
                <a:gd name="T8" fmla="*/ 252 w 266"/>
                <a:gd name="T9" fmla="*/ 107 h 252"/>
                <a:gd name="T10" fmla="*/ 158 w 266"/>
                <a:gd name="T11" fmla="*/ 249 h 252"/>
                <a:gd name="T12" fmla="*/ 155 w 266"/>
                <a:gd name="T13" fmla="*/ 250 h 252"/>
                <a:gd name="T14" fmla="*/ 131 w 266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2">
                  <a:moveTo>
                    <a:pt x="131" y="252"/>
                  </a:moveTo>
                  <a:cubicBezTo>
                    <a:pt x="75" y="252"/>
                    <a:pt x="25" y="212"/>
                    <a:pt x="13" y="155"/>
                  </a:cubicBezTo>
                  <a:cubicBezTo>
                    <a:pt x="0" y="90"/>
                    <a:pt x="42" y="26"/>
                    <a:pt x="108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76" y="0"/>
                    <a:pt x="239" y="42"/>
                    <a:pt x="252" y="107"/>
                  </a:cubicBezTo>
                  <a:cubicBezTo>
                    <a:pt x="266" y="172"/>
                    <a:pt x="223" y="236"/>
                    <a:pt x="158" y="249"/>
                  </a:cubicBezTo>
                  <a:cubicBezTo>
                    <a:pt x="155" y="250"/>
                    <a:pt x="155" y="250"/>
                    <a:pt x="155" y="250"/>
                  </a:cubicBezTo>
                  <a:cubicBezTo>
                    <a:pt x="147" y="251"/>
                    <a:pt x="139" y="252"/>
                    <a:pt x="131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440">
              <a:extLst>
                <a:ext uri="{FF2B5EF4-FFF2-40B4-BE49-F238E27FC236}">
                  <a16:creationId xmlns:a16="http://schemas.microsoft.com/office/drawing/2014/main" id="{0E2B8ECF-7D84-4B81-8D78-DBC6E890C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960"/>
              <a:ext cx="48" cy="46"/>
            </a:xfrm>
            <a:custGeom>
              <a:avLst/>
              <a:gdLst>
                <a:gd name="T0" fmla="*/ 89 w 176"/>
                <a:gd name="T1" fmla="*/ 168 h 168"/>
                <a:gd name="T2" fmla="*/ 75 w 176"/>
                <a:gd name="T3" fmla="*/ 166 h 168"/>
                <a:gd name="T4" fmla="*/ 73 w 176"/>
                <a:gd name="T5" fmla="*/ 166 h 168"/>
                <a:gd name="T6" fmla="*/ 8 w 176"/>
                <a:gd name="T7" fmla="*/ 73 h 168"/>
                <a:gd name="T8" fmla="*/ 100 w 176"/>
                <a:gd name="T9" fmla="*/ 7 h 168"/>
                <a:gd name="T10" fmla="*/ 102 w 176"/>
                <a:gd name="T11" fmla="*/ 8 h 168"/>
                <a:gd name="T12" fmla="*/ 168 w 176"/>
                <a:gd name="T13" fmla="*/ 101 h 168"/>
                <a:gd name="T14" fmla="*/ 89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9" y="168"/>
                  </a:moveTo>
                  <a:cubicBezTo>
                    <a:pt x="84" y="168"/>
                    <a:pt x="80" y="167"/>
                    <a:pt x="75" y="166"/>
                  </a:cubicBezTo>
                  <a:cubicBezTo>
                    <a:pt x="73" y="166"/>
                    <a:pt x="73" y="166"/>
                    <a:pt x="73" y="166"/>
                  </a:cubicBezTo>
                  <a:cubicBezTo>
                    <a:pt x="30" y="159"/>
                    <a:pt x="0" y="117"/>
                    <a:pt x="8" y="73"/>
                  </a:cubicBezTo>
                  <a:cubicBezTo>
                    <a:pt x="15" y="29"/>
                    <a:pt x="57" y="0"/>
                    <a:pt x="100" y="7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46" y="15"/>
                    <a:pt x="176" y="57"/>
                    <a:pt x="168" y="101"/>
                  </a:cubicBezTo>
                  <a:cubicBezTo>
                    <a:pt x="161" y="140"/>
                    <a:pt x="127" y="168"/>
                    <a:pt x="89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441">
              <a:extLst>
                <a:ext uri="{FF2B5EF4-FFF2-40B4-BE49-F238E27FC236}">
                  <a16:creationId xmlns:a16="http://schemas.microsoft.com/office/drawing/2014/main" id="{58D281E5-FFF2-4714-95C1-213D4F473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955"/>
              <a:ext cx="45" cy="43"/>
            </a:xfrm>
            <a:custGeom>
              <a:avLst/>
              <a:gdLst>
                <a:gd name="T0" fmla="*/ 81 w 164"/>
                <a:gd name="T1" fmla="*/ 155 h 155"/>
                <a:gd name="T2" fmla="*/ 9 w 164"/>
                <a:gd name="T3" fmla="*/ 96 h 155"/>
                <a:gd name="T4" fmla="*/ 67 w 164"/>
                <a:gd name="T5" fmla="*/ 8 h 155"/>
                <a:gd name="T6" fmla="*/ 68 w 164"/>
                <a:gd name="T7" fmla="*/ 8 h 155"/>
                <a:gd name="T8" fmla="*/ 156 w 164"/>
                <a:gd name="T9" fmla="*/ 66 h 155"/>
                <a:gd name="T10" fmla="*/ 98 w 164"/>
                <a:gd name="T11" fmla="*/ 153 h 155"/>
                <a:gd name="T12" fmla="*/ 96 w 164"/>
                <a:gd name="T13" fmla="*/ 154 h 155"/>
                <a:gd name="T14" fmla="*/ 81 w 164"/>
                <a:gd name="T15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55">
                  <a:moveTo>
                    <a:pt x="81" y="155"/>
                  </a:moveTo>
                  <a:cubicBezTo>
                    <a:pt x="47" y="155"/>
                    <a:pt x="16" y="131"/>
                    <a:pt x="9" y="96"/>
                  </a:cubicBezTo>
                  <a:cubicBezTo>
                    <a:pt x="0" y="56"/>
                    <a:pt x="26" y="16"/>
                    <a:pt x="67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108" y="0"/>
                    <a:pt x="148" y="26"/>
                    <a:pt x="156" y="66"/>
                  </a:cubicBezTo>
                  <a:cubicBezTo>
                    <a:pt x="164" y="106"/>
                    <a:pt x="138" y="145"/>
                    <a:pt x="98" y="153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91" y="155"/>
                    <a:pt x="86" y="155"/>
                    <a:pt x="81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442">
              <a:extLst>
                <a:ext uri="{FF2B5EF4-FFF2-40B4-BE49-F238E27FC236}">
                  <a16:creationId xmlns:a16="http://schemas.microsoft.com/office/drawing/2014/main" id="{8F24ABA3-3029-41BE-A476-324C54F1C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893"/>
              <a:ext cx="57" cy="54"/>
            </a:xfrm>
            <a:custGeom>
              <a:avLst/>
              <a:gdLst>
                <a:gd name="T0" fmla="*/ 105 w 208"/>
                <a:gd name="T1" fmla="*/ 195 h 195"/>
                <a:gd name="T2" fmla="*/ 59 w 208"/>
                <a:gd name="T3" fmla="*/ 182 h 195"/>
                <a:gd name="T4" fmla="*/ 57 w 208"/>
                <a:gd name="T5" fmla="*/ 181 h 195"/>
                <a:gd name="T6" fmla="*/ 26 w 208"/>
                <a:gd name="T7" fmla="*/ 57 h 195"/>
                <a:gd name="T8" fmla="*/ 150 w 208"/>
                <a:gd name="T9" fmla="*/ 25 h 195"/>
                <a:gd name="T10" fmla="*/ 152 w 208"/>
                <a:gd name="T11" fmla="*/ 27 h 195"/>
                <a:gd name="T12" fmla="*/ 183 w 208"/>
                <a:gd name="T13" fmla="*/ 151 h 195"/>
                <a:gd name="T14" fmla="*/ 105 w 208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5">
                  <a:moveTo>
                    <a:pt x="105" y="195"/>
                  </a:moveTo>
                  <a:cubicBezTo>
                    <a:pt x="89" y="195"/>
                    <a:pt x="73" y="190"/>
                    <a:pt x="59" y="182"/>
                  </a:cubicBezTo>
                  <a:cubicBezTo>
                    <a:pt x="57" y="181"/>
                    <a:pt x="57" y="181"/>
                    <a:pt x="57" y="181"/>
                  </a:cubicBezTo>
                  <a:cubicBezTo>
                    <a:pt x="14" y="155"/>
                    <a:pt x="0" y="99"/>
                    <a:pt x="26" y="57"/>
                  </a:cubicBezTo>
                  <a:cubicBezTo>
                    <a:pt x="52" y="14"/>
                    <a:pt x="107" y="0"/>
                    <a:pt x="150" y="25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94" y="52"/>
                    <a:pt x="208" y="108"/>
                    <a:pt x="183" y="151"/>
                  </a:cubicBezTo>
                  <a:cubicBezTo>
                    <a:pt x="166" y="179"/>
                    <a:pt x="136" y="195"/>
                    <a:pt x="105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443">
              <a:extLst>
                <a:ext uri="{FF2B5EF4-FFF2-40B4-BE49-F238E27FC236}">
                  <a16:creationId xmlns:a16="http://schemas.microsoft.com/office/drawing/2014/main" id="{C1BEA7B0-1E94-4A25-8CE2-ED0B24C39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886"/>
              <a:ext cx="63" cy="59"/>
            </a:xfrm>
            <a:custGeom>
              <a:avLst/>
              <a:gdLst>
                <a:gd name="T0" fmla="*/ 113 w 228"/>
                <a:gd name="T1" fmla="*/ 214 h 214"/>
                <a:gd name="T2" fmla="*/ 30 w 228"/>
                <a:gd name="T3" fmla="*/ 168 h 214"/>
                <a:gd name="T4" fmla="*/ 60 w 228"/>
                <a:gd name="T5" fmla="*/ 31 h 214"/>
                <a:gd name="T6" fmla="*/ 62 w 228"/>
                <a:gd name="T7" fmla="*/ 30 h 214"/>
                <a:gd name="T8" fmla="*/ 199 w 228"/>
                <a:gd name="T9" fmla="*/ 60 h 214"/>
                <a:gd name="T10" fmla="*/ 168 w 228"/>
                <a:gd name="T11" fmla="*/ 197 h 214"/>
                <a:gd name="T12" fmla="*/ 167 w 228"/>
                <a:gd name="T13" fmla="*/ 198 h 214"/>
                <a:gd name="T14" fmla="*/ 113 w 228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8" h="214">
                  <a:moveTo>
                    <a:pt x="113" y="214"/>
                  </a:moveTo>
                  <a:cubicBezTo>
                    <a:pt x="80" y="214"/>
                    <a:pt x="48" y="197"/>
                    <a:pt x="30" y="168"/>
                  </a:cubicBezTo>
                  <a:cubicBezTo>
                    <a:pt x="0" y="122"/>
                    <a:pt x="14" y="60"/>
                    <a:pt x="60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108" y="0"/>
                    <a:pt x="169" y="14"/>
                    <a:pt x="199" y="60"/>
                  </a:cubicBezTo>
                  <a:cubicBezTo>
                    <a:pt x="228" y="106"/>
                    <a:pt x="215" y="167"/>
                    <a:pt x="168" y="197"/>
                  </a:cubicBezTo>
                  <a:cubicBezTo>
                    <a:pt x="167" y="198"/>
                    <a:pt x="167" y="198"/>
                    <a:pt x="167" y="198"/>
                  </a:cubicBezTo>
                  <a:cubicBezTo>
                    <a:pt x="150" y="209"/>
                    <a:pt x="131" y="214"/>
                    <a:pt x="113" y="2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444">
              <a:extLst>
                <a:ext uri="{FF2B5EF4-FFF2-40B4-BE49-F238E27FC236}">
                  <a16:creationId xmlns:a16="http://schemas.microsoft.com/office/drawing/2014/main" id="{C6DA079E-E5CF-4AC5-ADE3-0E933B1C8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793"/>
              <a:ext cx="75" cy="70"/>
            </a:xfrm>
            <a:custGeom>
              <a:avLst/>
              <a:gdLst>
                <a:gd name="T0" fmla="*/ 135 w 269"/>
                <a:gd name="T1" fmla="*/ 252 h 252"/>
                <a:gd name="T2" fmla="*/ 75 w 269"/>
                <a:gd name="T3" fmla="*/ 235 h 252"/>
                <a:gd name="T4" fmla="*/ 73 w 269"/>
                <a:gd name="T5" fmla="*/ 234 h 252"/>
                <a:gd name="T6" fmla="*/ 33 w 269"/>
                <a:gd name="T7" fmla="*/ 74 h 252"/>
                <a:gd name="T8" fmla="*/ 193 w 269"/>
                <a:gd name="T9" fmla="*/ 33 h 252"/>
                <a:gd name="T10" fmla="*/ 196 w 269"/>
                <a:gd name="T11" fmla="*/ 35 h 252"/>
                <a:gd name="T12" fmla="*/ 236 w 269"/>
                <a:gd name="T13" fmla="*/ 195 h 252"/>
                <a:gd name="T14" fmla="*/ 135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5" y="252"/>
                  </a:moveTo>
                  <a:cubicBezTo>
                    <a:pt x="115" y="252"/>
                    <a:pt x="94" y="247"/>
                    <a:pt x="75" y="235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18" y="201"/>
                    <a:pt x="0" y="129"/>
                    <a:pt x="33" y="74"/>
                  </a:cubicBezTo>
                  <a:cubicBezTo>
                    <a:pt x="66" y="18"/>
                    <a:pt x="138" y="0"/>
                    <a:pt x="193" y="33"/>
                  </a:cubicBezTo>
                  <a:cubicBezTo>
                    <a:pt x="196" y="35"/>
                    <a:pt x="196" y="35"/>
                    <a:pt x="196" y="35"/>
                  </a:cubicBezTo>
                  <a:cubicBezTo>
                    <a:pt x="251" y="68"/>
                    <a:pt x="269" y="140"/>
                    <a:pt x="236" y="195"/>
                  </a:cubicBezTo>
                  <a:cubicBezTo>
                    <a:pt x="214" y="232"/>
                    <a:pt x="175" y="252"/>
                    <a:pt x="135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445">
              <a:extLst>
                <a:ext uri="{FF2B5EF4-FFF2-40B4-BE49-F238E27FC236}">
                  <a16:creationId xmlns:a16="http://schemas.microsoft.com/office/drawing/2014/main" id="{527E1F26-BA5F-41EC-9810-3EB4C480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801"/>
              <a:ext cx="41" cy="38"/>
            </a:xfrm>
            <a:custGeom>
              <a:avLst/>
              <a:gdLst>
                <a:gd name="T0" fmla="*/ 73 w 148"/>
                <a:gd name="T1" fmla="*/ 139 h 139"/>
                <a:gd name="T2" fmla="*/ 19 w 148"/>
                <a:gd name="T3" fmla="*/ 109 h 139"/>
                <a:gd name="T4" fmla="*/ 38 w 148"/>
                <a:gd name="T5" fmla="*/ 20 h 139"/>
                <a:gd name="T6" fmla="*/ 40 w 148"/>
                <a:gd name="T7" fmla="*/ 19 h 139"/>
                <a:gd name="T8" fmla="*/ 129 w 148"/>
                <a:gd name="T9" fmla="*/ 39 h 139"/>
                <a:gd name="T10" fmla="*/ 109 w 148"/>
                <a:gd name="T11" fmla="*/ 128 h 139"/>
                <a:gd name="T12" fmla="*/ 108 w 148"/>
                <a:gd name="T13" fmla="*/ 129 h 139"/>
                <a:gd name="T14" fmla="*/ 73 w 148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39">
                  <a:moveTo>
                    <a:pt x="73" y="139"/>
                  </a:moveTo>
                  <a:cubicBezTo>
                    <a:pt x="52" y="139"/>
                    <a:pt x="31" y="128"/>
                    <a:pt x="19" y="109"/>
                  </a:cubicBezTo>
                  <a:cubicBezTo>
                    <a:pt x="0" y="79"/>
                    <a:pt x="9" y="39"/>
                    <a:pt x="38" y="20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70" y="0"/>
                    <a:pt x="110" y="9"/>
                    <a:pt x="129" y="39"/>
                  </a:cubicBezTo>
                  <a:cubicBezTo>
                    <a:pt x="148" y="69"/>
                    <a:pt x="139" y="109"/>
                    <a:pt x="109" y="128"/>
                  </a:cubicBezTo>
                  <a:cubicBezTo>
                    <a:pt x="108" y="129"/>
                    <a:pt x="108" y="129"/>
                    <a:pt x="108" y="129"/>
                  </a:cubicBezTo>
                  <a:cubicBezTo>
                    <a:pt x="97" y="136"/>
                    <a:pt x="85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446">
              <a:extLst>
                <a:ext uri="{FF2B5EF4-FFF2-40B4-BE49-F238E27FC236}">
                  <a16:creationId xmlns:a16="http://schemas.microsoft.com/office/drawing/2014/main" id="{C21668A4-99D4-4BD1-91E7-5884E4335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706"/>
              <a:ext cx="67" cy="63"/>
            </a:xfrm>
            <a:custGeom>
              <a:avLst/>
              <a:gdLst>
                <a:gd name="T0" fmla="*/ 122 w 243"/>
                <a:gd name="T1" fmla="*/ 230 h 230"/>
                <a:gd name="T2" fmla="*/ 38 w 243"/>
                <a:gd name="T3" fmla="*/ 189 h 230"/>
                <a:gd name="T4" fmla="*/ 36 w 243"/>
                <a:gd name="T5" fmla="*/ 187 h 230"/>
                <a:gd name="T6" fmla="*/ 55 w 243"/>
                <a:gd name="T7" fmla="*/ 37 h 230"/>
                <a:gd name="T8" fmla="*/ 205 w 243"/>
                <a:gd name="T9" fmla="*/ 55 h 230"/>
                <a:gd name="T10" fmla="*/ 207 w 243"/>
                <a:gd name="T11" fmla="*/ 57 h 230"/>
                <a:gd name="T12" fmla="*/ 188 w 243"/>
                <a:gd name="T13" fmla="*/ 208 h 230"/>
                <a:gd name="T14" fmla="*/ 122 w 243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0">
                  <a:moveTo>
                    <a:pt x="122" y="230"/>
                  </a:moveTo>
                  <a:cubicBezTo>
                    <a:pt x="90" y="230"/>
                    <a:pt x="59" y="216"/>
                    <a:pt x="38" y="189"/>
                  </a:cubicBezTo>
                  <a:cubicBezTo>
                    <a:pt x="36" y="187"/>
                    <a:pt x="36" y="187"/>
                    <a:pt x="36" y="187"/>
                  </a:cubicBezTo>
                  <a:cubicBezTo>
                    <a:pt x="0" y="140"/>
                    <a:pt x="8" y="73"/>
                    <a:pt x="55" y="37"/>
                  </a:cubicBezTo>
                  <a:cubicBezTo>
                    <a:pt x="101" y="0"/>
                    <a:pt x="169" y="9"/>
                    <a:pt x="205" y="55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243" y="104"/>
                    <a:pt x="235" y="171"/>
                    <a:pt x="188" y="208"/>
                  </a:cubicBezTo>
                  <a:cubicBezTo>
                    <a:pt x="168" y="223"/>
                    <a:pt x="145" y="230"/>
                    <a:pt x="122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447">
              <a:extLst>
                <a:ext uri="{FF2B5EF4-FFF2-40B4-BE49-F238E27FC236}">
                  <a16:creationId xmlns:a16="http://schemas.microsoft.com/office/drawing/2014/main" id="{B19CD16C-0952-471E-9237-B2D136F5F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697"/>
              <a:ext cx="57" cy="54"/>
            </a:xfrm>
            <a:custGeom>
              <a:avLst/>
              <a:gdLst>
                <a:gd name="T0" fmla="*/ 102 w 206"/>
                <a:gd name="T1" fmla="*/ 193 h 193"/>
                <a:gd name="T2" fmla="*/ 26 w 206"/>
                <a:gd name="T3" fmla="*/ 151 h 193"/>
                <a:gd name="T4" fmla="*/ 54 w 206"/>
                <a:gd name="T5" fmla="*/ 27 h 193"/>
                <a:gd name="T6" fmla="*/ 55 w 206"/>
                <a:gd name="T7" fmla="*/ 26 h 193"/>
                <a:gd name="T8" fmla="*/ 179 w 206"/>
                <a:gd name="T9" fmla="*/ 53 h 193"/>
                <a:gd name="T10" fmla="*/ 152 w 206"/>
                <a:gd name="T11" fmla="*/ 177 h 193"/>
                <a:gd name="T12" fmla="*/ 150 w 206"/>
                <a:gd name="T13" fmla="*/ 178 h 193"/>
                <a:gd name="T14" fmla="*/ 102 w 206"/>
                <a:gd name="T15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3">
                  <a:moveTo>
                    <a:pt x="102" y="193"/>
                  </a:moveTo>
                  <a:cubicBezTo>
                    <a:pt x="72" y="193"/>
                    <a:pt x="43" y="178"/>
                    <a:pt x="26" y="151"/>
                  </a:cubicBezTo>
                  <a:cubicBezTo>
                    <a:pt x="0" y="109"/>
                    <a:pt x="12" y="54"/>
                    <a:pt x="54" y="27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97" y="0"/>
                    <a:pt x="152" y="12"/>
                    <a:pt x="179" y="53"/>
                  </a:cubicBezTo>
                  <a:cubicBezTo>
                    <a:pt x="206" y="95"/>
                    <a:pt x="194" y="151"/>
                    <a:pt x="152" y="177"/>
                  </a:cubicBezTo>
                  <a:cubicBezTo>
                    <a:pt x="150" y="178"/>
                    <a:pt x="150" y="178"/>
                    <a:pt x="150" y="178"/>
                  </a:cubicBezTo>
                  <a:cubicBezTo>
                    <a:pt x="135" y="188"/>
                    <a:pt x="118" y="193"/>
                    <a:pt x="102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448">
              <a:extLst>
                <a:ext uri="{FF2B5EF4-FFF2-40B4-BE49-F238E27FC236}">
                  <a16:creationId xmlns:a16="http://schemas.microsoft.com/office/drawing/2014/main" id="{D4BB6899-CAC9-429D-B158-C974EB269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2577"/>
              <a:ext cx="44" cy="42"/>
            </a:xfrm>
            <a:custGeom>
              <a:avLst/>
              <a:gdLst>
                <a:gd name="T0" fmla="*/ 80 w 159"/>
                <a:gd name="T1" fmla="*/ 150 h 150"/>
                <a:gd name="T2" fmla="*/ 25 w 159"/>
                <a:gd name="T3" fmla="*/ 123 h 150"/>
                <a:gd name="T4" fmla="*/ 24 w 159"/>
                <a:gd name="T5" fmla="*/ 122 h 150"/>
                <a:gd name="T6" fmla="*/ 36 w 159"/>
                <a:gd name="T7" fmla="*/ 24 h 150"/>
                <a:gd name="T8" fmla="*/ 134 w 159"/>
                <a:gd name="T9" fmla="*/ 36 h 150"/>
                <a:gd name="T10" fmla="*/ 135 w 159"/>
                <a:gd name="T11" fmla="*/ 37 h 150"/>
                <a:gd name="T12" fmla="*/ 123 w 159"/>
                <a:gd name="T13" fmla="*/ 135 h 150"/>
                <a:gd name="T14" fmla="*/ 80 w 159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50">
                  <a:moveTo>
                    <a:pt x="80" y="150"/>
                  </a:moveTo>
                  <a:cubicBezTo>
                    <a:pt x="59" y="150"/>
                    <a:pt x="39" y="141"/>
                    <a:pt x="25" y="123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0" y="91"/>
                    <a:pt x="6" y="48"/>
                    <a:pt x="36" y="24"/>
                  </a:cubicBezTo>
                  <a:cubicBezTo>
                    <a:pt x="66" y="0"/>
                    <a:pt x="110" y="6"/>
                    <a:pt x="134" y="36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59" y="68"/>
                    <a:pt x="153" y="111"/>
                    <a:pt x="123" y="135"/>
                  </a:cubicBezTo>
                  <a:cubicBezTo>
                    <a:pt x="110" y="145"/>
                    <a:pt x="95" y="150"/>
                    <a:pt x="80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449">
              <a:extLst>
                <a:ext uri="{FF2B5EF4-FFF2-40B4-BE49-F238E27FC236}">
                  <a16:creationId xmlns:a16="http://schemas.microsoft.com/office/drawing/2014/main" id="{7BE503A2-8A2B-46B4-A707-2B9DD1164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566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38 w 161"/>
                <a:gd name="T3" fmla="*/ 138 h 152"/>
                <a:gd name="T4" fmla="*/ 23 w 161"/>
                <a:gd name="T5" fmla="*/ 39 h 152"/>
                <a:gd name="T6" fmla="*/ 24 w 161"/>
                <a:gd name="T7" fmla="*/ 38 h 152"/>
                <a:gd name="T8" fmla="*/ 123 w 161"/>
                <a:gd name="T9" fmla="*/ 23 h 152"/>
                <a:gd name="T10" fmla="*/ 138 w 161"/>
                <a:gd name="T11" fmla="*/ 122 h 152"/>
                <a:gd name="T12" fmla="*/ 137 w 161"/>
                <a:gd name="T13" fmla="*/ 123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65" y="152"/>
                    <a:pt x="51" y="147"/>
                    <a:pt x="38" y="138"/>
                  </a:cubicBezTo>
                  <a:cubicBezTo>
                    <a:pt x="7" y="115"/>
                    <a:pt x="0" y="71"/>
                    <a:pt x="23" y="39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47" y="6"/>
                    <a:pt x="91" y="0"/>
                    <a:pt x="123" y="23"/>
                  </a:cubicBezTo>
                  <a:cubicBezTo>
                    <a:pt x="154" y="46"/>
                    <a:pt x="161" y="90"/>
                    <a:pt x="138" y="122"/>
                  </a:cubicBezTo>
                  <a:cubicBezTo>
                    <a:pt x="137" y="123"/>
                    <a:pt x="137" y="123"/>
                    <a:pt x="137" y="123"/>
                  </a:cubicBezTo>
                  <a:cubicBezTo>
                    <a:pt x="123" y="142"/>
                    <a:pt x="102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450">
              <a:extLst>
                <a:ext uri="{FF2B5EF4-FFF2-40B4-BE49-F238E27FC236}">
                  <a16:creationId xmlns:a16="http://schemas.microsoft.com/office/drawing/2014/main" id="{EA00EECC-7826-4732-ACD0-7CC726C02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2433"/>
              <a:ext cx="53" cy="50"/>
            </a:xfrm>
            <a:custGeom>
              <a:avLst/>
              <a:gdLst>
                <a:gd name="T0" fmla="*/ 97 w 192"/>
                <a:gd name="T1" fmla="*/ 181 h 181"/>
                <a:gd name="T2" fmla="*/ 30 w 192"/>
                <a:gd name="T3" fmla="*/ 149 h 181"/>
                <a:gd name="T4" fmla="*/ 29 w 192"/>
                <a:gd name="T5" fmla="*/ 147 h 181"/>
                <a:gd name="T6" fmla="*/ 44 w 192"/>
                <a:gd name="T7" fmla="*/ 28 h 181"/>
                <a:gd name="T8" fmla="*/ 162 w 192"/>
                <a:gd name="T9" fmla="*/ 43 h 181"/>
                <a:gd name="T10" fmla="*/ 164 w 192"/>
                <a:gd name="T11" fmla="*/ 45 h 181"/>
                <a:gd name="T12" fmla="*/ 149 w 192"/>
                <a:gd name="T13" fmla="*/ 163 h 181"/>
                <a:gd name="T14" fmla="*/ 97 w 192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1">
                  <a:moveTo>
                    <a:pt x="97" y="181"/>
                  </a:moveTo>
                  <a:cubicBezTo>
                    <a:pt x="72" y="181"/>
                    <a:pt x="47" y="170"/>
                    <a:pt x="30" y="149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0" y="110"/>
                    <a:pt x="7" y="57"/>
                    <a:pt x="44" y="28"/>
                  </a:cubicBezTo>
                  <a:cubicBezTo>
                    <a:pt x="81" y="0"/>
                    <a:pt x="134" y="6"/>
                    <a:pt x="162" y="43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92" y="82"/>
                    <a:pt x="186" y="135"/>
                    <a:pt x="149" y="163"/>
                  </a:cubicBezTo>
                  <a:cubicBezTo>
                    <a:pt x="133" y="175"/>
                    <a:pt x="115" y="181"/>
                    <a:pt x="97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451">
              <a:extLst>
                <a:ext uri="{FF2B5EF4-FFF2-40B4-BE49-F238E27FC236}">
                  <a16:creationId xmlns:a16="http://schemas.microsoft.com/office/drawing/2014/main" id="{4F124324-B282-4165-B5F9-BAAE071B8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412"/>
              <a:ext cx="66" cy="63"/>
            </a:xfrm>
            <a:custGeom>
              <a:avLst/>
              <a:gdLst>
                <a:gd name="T0" fmla="*/ 119 w 239"/>
                <a:gd name="T1" fmla="*/ 226 h 226"/>
                <a:gd name="T2" fmla="*/ 57 w 239"/>
                <a:gd name="T3" fmla="*/ 206 h 226"/>
                <a:gd name="T4" fmla="*/ 35 w 239"/>
                <a:gd name="T5" fmla="*/ 59 h 226"/>
                <a:gd name="T6" fmla="*/ 36 w 239"/>
                <a:gd name="T7" fmla="*/ 57 h 226"/>
                <a:gd name="T8" fmla="*/ 183 w 239"/>
                <a:gd name="T9" fmla="*/ 34 h 226"/>
                <a:gd name="T10" fmla="*/ 205 w 239"/>
                <a:gd name="T11" fmla="*/ 181 h 226"/>
                <a:gd name="T12" fmla="*/ 204 w 239"/>
                <a:gd name="T13" fmla="*/ 183 h 226"/>
                <a:gd name="T14" fmla="*/ 119 w 239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9" h="226">
                  <a:moveTo>
                    <a:pt x="119" y="226"/>
                  </a:moveTo>
                  <a:cubicBezTo>
                    <a:pt x="97" y="226"/>
                    <a:pt x="76" y="219"/>
                    <a:pt x="57" y="206"/>
                  </a:cubicBezTo>
                  <a:cubicBezTo>
                    <a:pt x="10" y="171"/>
                    <a:pt x="0" y="106"/>
                    <a:pt x="35" y="59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70" y="10"/>
                    <a:pt x="136" y="0"/>
                    <a:pt x="183" y="34"/>
                  </a:cubicBezTo>
                  <a:cubicBezTo>
                    <a:pt x="229" y="69"/>
                    <a:pt x="239" y="134"/>
                    <a:pt x="205" y="181"/>
                  </a:cubicBezTo>
                  <a:cubicBezTo>
                    <a:pt x="204" y="183"/>
                    <a:pt x="204" y="183"/>
                    <a:pt x="204" y="183"/>
                  </a:cubicBezTo>
                  <a:cubicBezTo>
                    <a:pt x="183" y="211"/>
                    <a:pt x="151" y="226"/>
                    <a:pt x="119" y="2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452">
              <a:extLst>
                <a:ext uri="{FF2B5EF4-FFF2-40B4-BE49-F238E27FC236}">
                  <a16:creationId xmlns:a16="http://schemas.microsoft.com/office/drawing/2014/main" id="{7098E572-79FC-4EE5-B8C7-FFE2F945B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282"/>
              <a:ext cx="46" cy="45"/>
            </a:xfrm>
            <a:custGeom>
              <a:avLst/>
              <a:gdLst>
                <a:gd name="T0" fmla="*/ 84 w 168"/>
                <a:gd name="T1" fmla="*/ 161 h 161"/>
                <a:gd name="T2" fmla="*/ 12 w 168"/>
                <a:gd name="T3" fmla="*/ 108 h 161"/>
                <a:gd name="T4" fmla="*/ 12 w 168"/>
                <a:gd name="T5" fmla="*/ 106 h 161"/>
                <a:gd name="T6" fmla="*/ 62 w 168"/>
                <a:gd name="T7" fmla="*/ 13 h 161"/>
                <a:gd name="T8" fmla="*/ 156 w 168"/>
                <a:gd name="T9" fmla="*/ 63 h 161"/>
                <a:gd name="T10" fmla="*/ 156 w 168"/>
                <a:gd name="T11" fmla="*/ 64 h 161"/>
                <a:gd name="T12" fmla="*/ 106 w 168"/>
                <a:gd name="T13" fmla="*/ 158 h 161"/>
                <a:gd name="T14" fmla="*/ 84 w 168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61">
                  <a:moveTo>
                    <a:pt x="84" y="161"/>
                  </a:moveTo>
                  <a:cubicBezTo>
                    <a:pt x="52" y="161"/>
                    <a:pt x="22" y="140"/>
                    <a:pt x="12" y="108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0" y="66"/>
                    <a:pt x="22" y="25"/>
                    <a:pt x="62" y="13"/>
                  </a:cubicBezTo>
                  <a:cubicBezTo>
                    <a:pt x="102" y="0"/>
                    <a:pt x="144" y="23"/>
                    <a:pt x="156" y="63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68" y="104"/>
                    <a:pt x="146" y="146"/>
                    <a:pt x="106" y="158"/>
                  </a:cubicBezTo>
                  <a:cubicBezTo>
                    <a:pt x="99" y="160"/>
                    <a:pt x="91" y="161"/>
                    <a:pt x="84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453">
              <a:extLst>
                <a:ext uri="{FF2B5EF4-FFF2-40B4-BE49-F238E27FC236}">
                  <a16:creationId xmlns:a16="http://schemas.microsoft.com/office/drawing/2014/main" id="{459F11E7-86DC-4629-9744-26967B324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273"/>
              <a:ext cx="38" cy="37"/>
            </a:xfrm>
            <a:custGeom>
              <a:avLst/>
              <a:gdLst>
                <a:gd name="T0" fmla="*/ 68 w 137"/>
                <a:gd name="T1" fmla="*/ 131 h 131"/>
                <a:gd name="T2" fmla="*/ 52 w 137"/>
                <a:gd name="T3" fmla="*/ 129 h 131"/>
                <a:gd name="T4" fmla="*/ 9 w 137"/>
                <a:gd name="T5" fmla="*/ 54 h 131"/>
                <a:gd name="T6" fmla="*/ 9 w 137"/>
                <a:gd name="T7" fmla="*/ 52 h 131"/>
                <a:gd name="T8" fmla="*/ 85 w 137"/>
                <a:gd name="T9" fmla="*/ 9 h 131"/>
                <a:gd name="T10" fmla="*/ 128 w 137"/>
                <a:gd name="T11" fmla="*/ 84 h 131"/>
                <a:gd name="T12" fmla="*/ 128 w 137"/>
                <a:gd name="T13" fmla="*/ 85 h 131"/>
                <a:gd name="T14" fmla="*/ 68 w 137"/>
                <a:gd name="T15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31">
                  <a:moveTo>
                    <a:pt x="68" y="131"/>
                  </a:moveTo>
                  <a:cubicBezTo>
                    <a:pt x="63" y="131"/>
                    <a:pt x="58" y="130"/>
                    <a:pt x="52" y="129"/>
                  </a:cubicBezTo>
                  <a:cubicBezTo>
                    <a:pt x="20" y="120"/>
                    <a:pt x="0" y="86"/>
                    <a:pt x="9" y="54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8" y="19"/>
                    <a:pt x="52" y="0"/>
                    <a:pt x="85" y="9"/>
                  </a:cubicBezTo>
                  <a:cubicBezTo>
                    <a:pt x="118" y="18"/>
                    <a:pt x="137" y="51"/>
                    <a:pt x="128" y="84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0" y="113"/>
                    <a:pt x="96" y="131"/>
                    <a:pt x="68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454">
              <a:extLst>
                <a:ext uri="{FF2B5EF4-FFF2-40B4-BE49-F238E27FC236}">
                  <a16:creationId xmlns:a16="http://schemas.microsoft.com/office/drawing/2014/main" id="{612BF34D-0598-4F73-8671-6FFE9AABA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2104"/>
              <a:ext cx="64" cy="61"/>
            </a:xfrm>
            <a:custGeom>
              <a:avLst/>
              <a:gdLst>
                <a:gd name="T0" fmla="*/ 115 w 230"/>
                <a:gd name="T1" fmla="*/ 220 h 220"/>
                <a:gd name="T2" fmla="*/ 17 w 230"/>
                <a:gd name="T3" fmla="*/ 147 h 220"/>
                <a:gd name="T4" fmla="*/ 16 w 230"/>
                <a:gd name="T5" fmla="*/ 145 h 220"/>
                <a:gd name="T6" fmla="*/ 85 w 230"/>
                <a:gd name="T7" fmla="*/ 17 h 220"/>
                <a:gd name="T8" fmla="*/ 213 w 230"/>
                <a:gd name="T9" fmla="*/ 86 h 220"/>
                <a:gd name="T10" fmla="*/ 214 w 230"/>
                <a:gd name="T11" fmla="*/ 88 h 220"/>
                <a:gd name="T12" fmla="*/ 145 w 230"/>
                <a:gd name="T13" fmla="*/ 216 h 220"/>
                <a:gd name="T14" fmla="*/ 115 w 230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20">
                  <a:moveTo>
                    <a:pt x="115" y="220"/>
                  </a:moveTo>
                  <a:cubicBezTo>
                    <a:pt x="71" y="220"/>
                    <a:pt x="30" y="192"/>
                    <a:pt x="17" y="147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0" y="91"/>
                    <a:pt x="31" y="33"/>
                    <a:pt x="85" y="17"/>
                  </a:cubicBezTo>
                  <a:cubicBezTo>
                    <a:pt x="140" y="0"/>
                    <a:pt x="197" y="31"/>
                    <a:pt x="213" y="86"/>
                  </a:cubicBezTo>
                  <a:cubicBezTo>
                    <a:pt x="214" y="88"/>
                    <a:pt x="214" y="88"/>
                    <a:pt x="214" y="88"/>
                  </a:cubicBezTo>
                  <a:cubicBezTo>
                    <a:pt x="230" y="142"/>
                    <a:pt x="200" y="200"/>
                    <a:pt x="145" y="216"/>
                  </a:cubicBezTo>
                  <a:cubicBezTo>
                    <a:pt x="135" y="219"/>
                    <a:pt x="125" y="220"/>
                    <a:pt x="115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455">
              <a:extLst>
                <a:ext uri="{FF2B5EF4-FFF2-40B4-BE49-F238E27FC236}">
                  <a16:creationId xmlns:a16="http://schemas.microsoft.com/office/drawing/2014/main" id="{3A774D5F-DFF6-4487-9034-10F2CC474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095"/>
              <a:ext cx="51" cy="49"/>
            </a:xfrm>
            <a:custGeom>
              <a:avLst/>
              <a:gdLst>
                <a:gd name="T0" fmla="*/ 93 w 187"/>
                <a:gd name="T1" fmla="*/ 178 h 178"/>
                <a:gd name="T2" fmla="*/ 72 w 187"/>
                <a:gd name="T3" fmla="*/ 175 h 178"/>
                <a:gd name="T4" fmla="*/ 12 w 187"/>
                <a:gd name="T5" fmla="*/ 73 h 178"/>
                <a:gd name="T6" fmla="*/ 13 w 187"/>
                <a:gd name="T7" fmla="*/ 71 h 178"/>
                <a:gd name="T8" fmla="*/ 116 w 187"/>
                <a:gd name="T9" fmla="*/ 12 h 178"/>
                <a:gd name="T10" fmla="*/ 175 w 187"/>
                <a:gd name="T11" fmla="*/ 114 h 178"/>
                <a:gd name="T12" fmla="*/ 174 w 187"/>
                <a:gd name="T13" fmla="*/ 116 h 178"/>
                <a:gd name="T14" fmla="*/ 93 w 187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8">
                  <a:moveTo>
                    <a:pt x="93" y="178"/>
                  </a:moveTo>
                  <a:cubicBezTo>
                    <a:pt x="86" y="178"/>
                    <a:pt x="79" y="177"/>
                    <a:pt x="72" y="175"/>
                  </a:cubicBezTo>
                  <a:cubicBezTo>
                    <a:pt x="27" y="164"/>
                    <a:pt x="0" y="118"/>
                    <a:pt x="12" y="73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25" y="26"/>
                    <a:pt x="71" y="0"/>
                    <a:pt x="116" y="12"/>
                  </a:cubicBezTo>
                  <a:cubicBezTo>
                    <a:pt x="160" y="24"/>
                    <a:pt x="187" y="70"/>
                    <a:pt x="175" y="114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64" y="154"/>
                    <a:pt x="130" y="178"/>
                    <a:pt x="93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456">
              <a:extLst>
                <a:ext uri="{FF2B5EF4-FFF2-40B4-BE49-F238E27FC236}">
                  <a16:creationId xmlns:a16="http://schemas.microsoft.com/office/drawing/2014/main" id="{A9981325-498E-4F14-A734-94C67329D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1937"/>
              <a:ext cx="58" cy="55"/>
            </a:xfrm>
            <a:custGeom>
              <a:avLst/>
              <a:gdLst>
                <a:gd name="T0" fmla="*/ 104 w 207"/>
                <a:gd name="T1" fmla="*/ 198 h 198"/>
                <a:gd name="T2" fmla="*/ 15 w 207"/>
                <a:gd name="T3" fmla="*/ 132 h 198"/>
                <a:gd name="T4" fmla="*/ 15 w 207"/>
                <a:gd name="T5" fmla="*/ 130 h 198"/>
                <a:gd name="T6" fmla="*/ 76 w 207"/>
                <a:gd name="T7" fmla="*/ 15 h 198"/>
                <a:gd name="T8" fmla="*/ 192 w 207"/>
                <a:gd name="T9" fmla="*/ 77 h 198"/>
                <a:gd name="T10" fmla="*/ 192 w 207"/>
                <a:gd name="T11" fmla="*/ 79 h 198"/>
                <a:gd name="T12" fmla="*/ 130 w 207"/>
                <a:gd name="T13" fmla="*/ 194 h 198"/>
                <a:gd name="T14" fmla="*/ 104 w 207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98">
                  <a:moveTo>
                    <a:pt x="104" y="198"/>
                  </a:moveTo>
                  <a:cubicBezTo>
                    <a:pt x="64" y="198"/>
                    <a:pt x="27" y="172"/>
                    <a:pt x="15" y="132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0" y="81"/>
                    <a:pt x="28" y="30"/>
                    <a:pt x="76" y="15"/>
                  </a:cubicBezTo>
                  <a:cubicBezTo>
                    <a:pt x="125" y="0"/>
                    <a:pt x="177" y="28"/>
                    <a:pt x="192" y="77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207" y="128"/>
                    <a:pt x="179" y="180"/>
                    <a:pt x="130" y="194"/>
                  </a:cubicBezTo>
                  <a:cubicBezTo>
                    <a:pt x="122" y="197"/>
                    <a:pt x="113" y="198"/>
                    <a:pt x="104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457">
              <a:extLst>
                <a:ext uri="{FF2B5EF4-FFF2-40B4-BE49-F238E27FC236}">
                  <a16:creationId xmlns:a16="http://schemas.microsoft.com/office/drawing/2014/main" id="{C821210A-A36A-4DD6-B0C5-580944A43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912"/>
              <a:ext cx="75" cy="72"/>
            </a:xfrm>
            <a:custGeom>
              <a:avLst/>
              <a:gdLst>
                <a:gd name="T0" fmla="*/ 135 w 271"/>
                <a:gd name="T1" fmla="*/ 260 h 260"/>
                <a:gd name="T2" fmla="*/ 104 w 271"/>
                <a:gd name="T3" fmla="*/ 256 h 260"/>
                <a:gd name="T4" fmla="*/ 18 w 271"/>
                <a:gd name="T5" fmla="*/ 106 h 260"/>
                <a:gd name="T6" fmla="*/ 18 w 271"/>
                <a:gd name="T7" fmla="*/ 104 h 260"/>
                <a:gd name="T8" fmla="*/ 168 w 271"/>
                <a:gd name="T9" fmla="*/ 17 h 260"/>
                <a:gd name="T10" fmla="*/ 254 w 271"/>
                <a:gd name="T11" fmla="*/ 167 h 260"/>
                <a:gd name="T12" fmla="*/ 253 w 271"/>
                <a:gd name="T13" fmla="*/ 170 h 260"/>
                <a:gd name="T14" fmla="*/ 135 w 271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0">
                  <a:moveTo>
                    <a:pt x="135" y="260"/>
                  </a:moveTo>
                  <a:cubicBezTo>
                    <a:pt x="125" y="260"/>
                    <a:pt x="114" y="258"/>
                    <a:pt x="104" y="256"/>
                  </a:cubicBezTo>
                  <a:cubicBezTo>
                    <a:pt x="39" y="238"/>
                    <a:pt x="0" y="171"/>
                    <a:pt x="18" y="106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36" y="39"/>
                    <a:pt x="103" y="0"/>
                    <a:pt x="168" y="17"/>
                  </a:cubicBezTo>
                  <a:cubicBezTo>
                    <a:pt x="233" y="35"/>
                    <a:pt x="271" y="102"/>
                    <a:pt x="254" y="167"/>
                  </a:cubicBezTo>
                  <a:cubicBezTo>
                    <a:pt x="253" y="170"/>
                    <a:pt x="253" y="170"/>
                    <a:pt x="253" y="170"/>
                  </a:cubicBezTo>
                  <a:cubicBezTo>
                    <a:pt x="238" y="224"/>
                    <a:pt x="189" y="260"/>
                    <a:pt x="135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458">
              <a:extLst>
                <a:ext uri="{FF2B5EF4-FFF2-40B4-BE49-F238E27FC236}">
                  <a16:creationId xmlns:a16="http://schemas.microsoft.com/office/drawing/2014/main" id="{E8F45408-E54A-4CE7-9B5E-F13ABF6BE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1767"/>
              <a:ext cx="46" cy="45"/>
            </a:xfrm>
            <a:custGeom>
              <a:avLst/>
              <a:gdLst>
                <a:gd name="T0" fmla="*/ 83 w 166"/>
                <a:gd name="T1" fmla="*/ 165 h 165"/>
                <a:gd name="T2" fmla="*/ 77 w 166"/>
                <a:gd name="T3" fmla="*/ 164 h 165"/>
                <a:gd name="T4" fmla="*/ 4 w 166"/>
                <a:gd name="T5" fmla="*/ 79 h 165"/>
                <a:gd name="T6" fmla="*/ 4 w 166"/>
                <a:gd name="T7" fmla="*/ 77 h 165"/>
                <a:gd name="T8" fmla="*/ 90 w 166"/>
                <a:gd name="T9" fmla="*/ 4 h 165"/>
                <a:gd name="T10" fmla="*/ 163 w 166"/>
                <a:gd name="T11" fmla="*/ 89 h 165"/>
                <a:gd name="T12" fmla="*/ 163 w 166"/>
                <a:gd name="T13" fmla="*/ 91 h 165"/>
                <a:gd name="T14" fmla="*/ 83 w 166"/>
                <a:gd name="T15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5">
                  <a:moveTo>
                    <a:pt x="83" y="165"/>
                  </a:moveTo>
                  <a:cubicBezTo>
                    <a:pt x="81" y="165"/>
                    <a:pt x="79" y="165"/>
                    <a:pt x="77" y="164"/>
                  </a:cubicBezTo>
                  <a:cubicBezTo>
                    <a:pt x="33" y="161"/>
                    <a:pt x="0" y="123"/>
                    <a:pt x="4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7" y="33"/>
                    <a:pt x="46" y="0"/>
                    <a:pt x="90" y="4"/>
                  </a:cubicBezTo>
                  <a:cubicBezTo>
                    <a:pt x="133" y="7"/>
                    <a:pt x="166" y="45"/>
                    <a:pt x="163" y="89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0" y="133"/>
                    <a:pt x="125" y="165"/>
                    <a:pt x="83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459">
              <a:extLst>
                <a:ext uri="{FF2B5EF4-FFF2-40B4-BE49-F238E27FC236}">
                  <a16:creationId xmlns:a16="http://schemas.microsoft.com/office/drawing/2014/main" id="{F50D1695-4BBB-46E5-A2E4-D3A97B454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746"/>
              <a:ext cx="58" cy="56"/>
            </a:xfrm>
            <a:custGeom>
              <a:avLst/>
              <a:gdLst>
                <a:gd name="T0" fmla="*/ 104 w 207"/>
                <a:gd name="T1" fmla="*/ 203 h 203"/>
                <a:gd name="T2" fmla="*/ 6 w 207"/>
                <a:gd name="T3" fmla="*/ 116 h 203"/>
                <a:gd name="T4" fmla="*/ 6 w 207"/>
                <a:gd name="T5" fmla="*/ 114 h 203"/>
                <a:gd name="T6" fmla="*/ 93 w 207"/>
                <a:gd name="T7" fmla="*/ 6 h 203"/>
                <a:gd name="T8" fmla="*/ 201 w 207"/>
                <a:gd name="T9" fmla="*/ 93 h 203"/>
                <a:gd name="T10" fmla="*/ 201 w 207"/>
                <a:gd name="T11" fmla="*/ 95 h 203"/>
                <a:gd name="T12" fmla="*/ 114 w 207"/>
                <a:gd name="T13" fmla="*/ 203 h 203"/>
                <a:gd name="T14" fmla="*/ 104 w 207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203">
                  <a:moveTo>
                    <a:pt x="104" y="203"/>
                  </a:moveTo>
                  <a:cubicBezTo>
                    <a:pt x="54" y="203"/>
                    <a:pt x="12" y="166"/>
                    <a:pt x="6" y="116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0" y="60"/>
                    <a:pt x="39" y="12"/>
                    <a:pt x="93" y="6"/>
                  </a:cubicBezTo>
                  <a:cubicBezTo>
                    <a:pt x="147" y="0"/>
                    <a:pt x="195" y="39"/>
                    <a:pt x="201" y="93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7" y="149"/>
                    <a:pt x="168" y="197"/>
                    <a:pt x="114" y="203"/>
                  </a:cubicBezTo>
                  <a:cubicBezTo>
                    <a:pt x="111" y="203"/>
                    <a:pt x="107" y="203"/>
                    <a:pt x="104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460">
              <a:extLst>
                <a:ext uri="{FF2B5EF4-FFF2-40B4-BE49-F238E27FC236}">
                  <a16:creationId xmlns:a16="http://schemas.microsoft.com/office/drawing/2014/main" id="{345E1924-DA1F-4434-A5D1-9BF196434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1594"/>
              <a:ext cx="39" cy="38"/>
            </a:xfrm>
            <a:custGeom>
              <a:avLst/>
              <a:gdLst>
                <a:gd name="T0" fmla="*/ 70 w 139"/>
                <a:gd name="T1" fmla="*/ 137 h 137"/>
                <a:gd name="T2" fmla="*/ 65 w 139"/>
                <a:gd name="T3" fmla="*/ 137 h 137"/>
                <a:gd name="T4" fmla="*/ 3 w 139"/>
                <a:gd name="T5" fmla="*/ 66 h 137"/>
                <a:gd name="T6" fmla="*/ 3 w 139"/>
                <a:gd name="T7" fmla="*/ 64 h 137"/>
                <a:gd name="T8" fmla="*/ 75 w 139"/>
                <a:gd name="T9" fmla="*/ 2 h 137"/>
                <a:gd name="T10" fmla="*/ 136 w 139"/>
                <a:gd name="T11" fmla="*/ 74 h 137"/>
                <a:gd name="T12" fmla="*/ 136 w 139"/>
                <a:gd name="T13" fmla="*/ 76 h 137"/>
                <a:gd name="T14" fmla="*/ 70 w 139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37">
                  <a:moveTo>
                    <a:pt x="70" y="137"/>
                  </a:moveTo>
                  <a:cubicBezTo>
                    <a:pt x="68" y="137"/>
                    <a:pt x="66" y="137"/>
                    <a:pt x="65" y="137"/>
                  </a:cubicBezTo>
                  <a:cubicBezTo>
                    <a:pt x="28" y="134"/>
                    <a:pt x="0" y="102"/>
                    <a:pt x="3" y="66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6" y="27"/>
                    <a:pt x="38" y="0"/>
                    <a:pt x="75" y="2"/>
                  </a:cubicBezTo>
                  <a:cubicBezTo>
                    <a:pt x="112" y="5"/>
                    <a:pt x="139" y="37"/>
                    <a:pt x="136" y="74"/>
                  </a:cubicBezTo>
                  <a:cubicBezTo>
                    <a:pt x="136" y="76"/>
                    <a:pt x="136" y="76"/>
                    <a:pt x="136" y="76"/>
                  </a:cubicBezTo>
                  <a:cubicBezTo>
                    <a:pt x="134" y="111"/>
                    <a:pt x="104" y="137"/>
                    <a:pt x="70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461">
              <a:extLst>
                <a:ext uri="{FF2B5EF4-FFF2-40B4-BE49-F238E27FC236}">
                  <a16:creationId xmlns:a16="http://schemas.microsoft.com/office/drawing/2014/main" id="{0937D59D-266F-4736-BF36-7A461AE16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1574"/>
              <a:ext cx="48" cy="47"/>
            </a:xfrm>
            <a:custGeom>
              <a:avLst/>
              <a:gdLst>
                <a:gd name="T0" fmla="*/ 87 w 174"/>
                <a:gd name="T1" fmla="*/ 172 h 172"/>
                <a:gd name="T2" fmla="*/ 5 w 174"/>
                <a:gd name="T3" fmla="*/ 98 h 172"/>
                <a:gd name="T4" fmla="*/ 4 w 174"/>
                <a:gd name="T5" fmla="*/ 96 h 172"/>
                <a:gd name="T6" fmla="*/ 78 w 174"/>
                <a:gd name="T7" fmla="*/ 5 h 172"/>
                <a:gd name="T8" fmla="*/ 169 w 174"/>
                <a:gd name="T9" fmla="*/ 78 h 172"/>
                <a:gd name="T10" fmla="*/ 169 w 174"/>
                <a:gd name="T11" fmla="*/ 80 h 172"/>
                <a:gd name="T12" fmla="*/ 96 w 174"/>
                <a:gd name="T13" fmla="*/ 171 h 172"/>
                <a:gd name="T14" fmla="*/ 87 w 174"/>
                <a:gd name="T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72">
                  <a:moveTo>
                    <a:pt x="87" y="172"/>
                  </a:moveTo>
                  <a:cubicBezTo>
                    <a:pt x="45" y="172"/>
                    <a:pt x="9" y="140"/>
                    <a:pt x="5" y="98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0" y="51"/>
                    <a:pt x="32" y="10"/>
                    <a:pt x="78" y="5"/>
                  </a:cubicBezTo>
                  <a:cubicBezTo>
                    <a:pt x="123" y="0"/>
                    <a:pt x="164" y="33"/>
                    <a:pt x="169" y="78"/>
                  </a:cubicBezTo>
                  <a:cubicBezTo>
                    <a:pt x="169" y="80"/>
                    <a:pt x="169" y="80"/>
                    <a:pt x="169" y="80"/>
                  </a:cubicBezTo>
                  <a:cubicBezTo>
                    <a:pt x="174" y="125"/>
                    <a:pt x="141" y="166"/>
                    <a:pt x="96" y="171"/>
                  </a:cubicBezTo>
                  <a:cubicBezTo>
                    <a:pt x="93" y="172"/>
                    <a:pt x="90" y="172"/>
                    <a:pt x="87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462">
              <a:extLst>
                <a:ext uri="{FF2B5EF4-FFF2-40B4-BE49-F238E27FC236}">
                  <a16:creationId xmlns:a16="http://schemas.microsoft.com/office/drawing/2014/main" id="{97401D67-F428-48F9-8BA5-412BCE60D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1414"/>
              <a:ext cx="58" cy="55"/>
            </a:xfrm>
            <a:custGeom>
              <a:avLst/>
              <a:gdLst>
                <a:gd name="T0" fmla="*/ 105 w 210"/>
                <a:gd name="T1" fmla="*/ 199 h 199"/>
                <a:gd name="T2" fmla="*/ 65 w 210"/>
                <a:gd name="T3" fmla="*/ 190 h 199"/>
                <a:gd name="T4" fmla="*/ 22 w 210"/>
                <a:gd name="T5" fmla="*/ 67 h 199"/>
                <a:gd name="T6" fmla="*/ 23 w 210"/>
                <a:gd name="T7" fmla="*/ 65 h 199"/>
                <a:gd name="T8" fmla="*/ 145 w 210"/>
                <a:gd name="T9" fmla="*/ 22 h 199"/>
                <a:gd name="T10" fmla="*/ 188 w 210"/>
                <a:gd name="T11" fmla="*/ 145 h 199"/>
                <a:gd name="T12" fmla="*/ 187 w 210"/>
                <a:gd name="T13" fmla="*/ 146 h 199"/>
                <a:gd name="T14" fmla="*/ 105 w 210"/>
                <a:gd name="T15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9">
                  <a:moveTo>
                    <a:pt x="105" y="199"/>
                  </a:moveTo>
                  <a:cubicBezTo>
                    <a:pt x="91" y="199"/>
                    <a:pt x="78" y="196"/>
                    <a:pt x="65" y="190"/>
                  </a:cubicBezTo>
                  <a:cubicBezTo>
                    <a:pt x="19" y="168"/>
                    <a:pt x="0" y="113"/>
                    <a:pt x="22" y="67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45" y="20"/>
                    <a:pt x="99" y="0"/>
                    <a:pt x="145" y="22"/>
                  </a:cubicBezTo>
                  <a:cubicBezTo>
                    <a:pt x="191" y="44"/>
                    <a:pt x="210" y="99"/>
                    <a:pt x="188" y="145"/>
                  </a:cubicBezTo>
                  <a:cubicBezTo>
                    <a:pt x="187" y="146"/>
                    <a:pt x="187" y="146"/>
                    <a:pt x="187" y="146"/>
                  </a:cubicBezTo>
                  <a:cubicBezTo>
                    <a:pt x="172" y="179"/>
                    <a:pt x="139" y="199"/>
                    <a:pt x="105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463">
              <a:extLst>
                <a:ext uri="{FF2B5EF4-FFF2-40B4-BE49-F238E27FC236}">
                  <a16:creationId xmlns:a16="http://schemas.microsoft.com/office/drawing/2014/main" id="{A82EC5BB-5829-4601-BB7D-439CAF67C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390"/>
              <a:ext cx="75" cy="71"/>
            </a:xfrm>
            <a:custGeom>
              <a:avLst/>
              <a:gdLst>
                <a:gd name="T0" fmla="*/ 136 w 272"/>
                <a:gd name="T1" fmla="*/ 257 h 257"/>
                <a:gd name="T2" fmla="*/ 31 w 272"/>
                <a:gd name="T3" fmla="*/ 192 h 257"/>
                <a:gd name="T4" fmla="*/ 30 w 272"/>
                <a:gd name="T5" fmla="*/ 190 h 257"/>
                <a:gd name="T6" fmla="*/ 81 w 272"/>
                <a:gd name="T7" fmla="*/ 30 h 257"/>
                <a:gd name="T8" fmla="*/ 240 w 272"/>
                <a:gd name="T9" fmla="*/ 81 h 257"/>
                <a:gd name="T10" fmla="*/ 242 w 272"/>
                <a:gd name="T11" fmla="*/ 83 h 257"/>
                <a:gd name="T12" fmla="*/ 191 w 272"/>
                <a:gd name="T13" fmla="*/ 243 h 257"/>
                <a:gd name="T14" fmla="*/ 136 w 272"/>
                <a:gd name="T15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2" h="257">
                  <a:moveTo>
                    <a:pt x="136" y="257"/>
                  </a:moveTo>
                  <a:cubicBezTo>
                    <a:pt x="93" y="257"/>
                    <a:pt x="52" y="233"/>
                    <a:pt x="31" y="192"/>
                  </a:cubicBezTo>
                  <a:cubicBezTo>
                    <a:pt x="30" y="190"/>
                    <a:pt x="30" y="190"/>
                    <a:pt x="30" y="190"/>
                  </a:cubicBezTo>
                  <a:cubicBezTo>
                    <a:pt x="0" y="132"/>
                    <a:pt x="22" y="60"/>
                    <a:pt x="81" y="30"/>
                  </a:cubicBezTo>
                  <a:cubicBezTo>
                    <a:pt x="139" y="0"/>
                    <a:pt x="210" y="23"/>
                    <a:pt x="240" y="81"/>
                  </a:cubicBezTo>
                  <a:cubicBezTo>
                    <a:pt x="242" y="83"/>
                    <a:pt x="242" y="83"/>
                    <a:pt x="242" y="83"/>
                  </a:cubicBezTo>
                  <a:cubicBezTo>
                    <a:pt x="272" y="142"/>
                    <a:pt x="249" y="213"/>
                    <a:pt x="191" y="243"/>
                  </a:cubicBezTo>
                  <a:cubicBezTo>
                    <a:pt x="173" y="252"/>
                    <a:pt x="155" y="257"/>
                    <a:pt x="136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464">
              <a:extLst>
                <a:ext uri="{FF2B5EF4-FFF2-40B4-BE49-F238E27FC236}">
                  <a16:creationId xmlns:a16="http://schemas.microsoft.com/office/drawing/2014/main" id="{A8FC88F9-8BBC-4185-9F8A-D0ABCF10E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1259"/>
              <a:ext cx="49" cy="46"/>
            </a:xfrm>
            <a:custGeom>
              <a:avLst/>
              <a:gdLst>
                <a:gd name="T0" fmla="*/ 88 w 177"/>
                <a:gd name="T1" fmla="*/ 167 h 167"/>
                <a:gd name="T2" fmla="*/ 54 w 177"/>
                <a:gd name="T3" fmla="*/ 159 h 167"/>
                <a:gd name="T4" fmla="*/ 18 w 177"/>
                <a:gd name="T5" fmla="*/ 56 h 167"/>
                <a:gd name="T6" fmla="*/ 19 w 177"/>
                <a:gd name="T7" fmla="*/ 55 h 167"/>
                <a:gd name="T8" fmla="*/ 122 w 177"/>
                <a:gd name="T9" fmla="*/ 18 h 167"/>
                <a:gd name="T10" fmla="*/ 158 w 177"/>
                <a:gd name="T11" fmla="*/ 121 h 167"/>
                <a:gd name="T12" fmla="*/ 157 w 177"/>
                <a:gd name="T13" fmla="*/ 123 h 167"/>
                <a:gd name="T14" fmla="*/ 88 w 177"/>
                <a:gd name="T1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7" h="167">
                  <a:moveTo>
                    <a:pt x="88" y="167"/>
                  </a:moveTo>
                  <a:cubicBezTo>
                    <a:pt x="76" y="167"/>
                    <a:pt x="65" y="165"/>
                    <a:pt x="54" y="159"/>
                  </a:cubicBezTo>
                  <a:cubicBezTo>
                    <a:pt x="16" y="141"/>
                    <a:pt x="0" y="95"/>
                    <a:pt x="18" y="5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37" y="16"/>
                    <a:pt x="83" y="0"/>
                    <a:pt x="122" y="18"/>
                  </a:cubicBezTo>
                  <a:cubicBezTo>
                    <a:pt x="160" y="37"/>
                    <a:pt x="177" y="83"/>
                    <a:pt x="158" y="121"/>
                  </a:cubicBezTo>
                  <a:cubicBezTo>
                    <a:pt x="157" y="123"/>
                    <a:pt x="157" y="123"/>
                    <a:pt x="157" y="123"/>
                  </a:cubicBezTo>
                  <a:cubicBezTo>
                    <a:pt x="144" y="151"/>
                    <a:pt x="116" y="167"/>
                    <a:pt x="88" y="1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465">
              <a:extLst>
                <a:ext uri="{FF2B5EF4-FFF2-40B4-BE49-F238E27FC236}">
                  <a16:creationId xmlns:a16="http://schemas.microsoft.com/office/drawing/2014/main" id="{B03BA1C6-1E1C-47F6-BA9A-A53755231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250"/>
              <a:ext cx="40" cy="38"/>
            </a:xfrm>
            <a:custGeom>
              <a:avLst/>
              <a:gdLst>
                <a:gd name="T0" fmla="*/ 73 w 145"/>
                <a:gd name="T1" fmla="*/ 137 h 137"/>
                <a:gd name="T2" fmla="*/ 16 w 145"/>
                <a:gd name="T3" fmla="*/ 103 h 137"/>
                <a:gd name="T4" fmla="*/ 16 w 145"/>
                <a:gd name="T5" fmla="*/ 102 h 137"/>
                <a:gd name="T6" fmla="*/ 43 w 145"/>
                <a:gd name="T7" fmla="*/ 16 h 137"/>
                <a:gd name="T8" fmla="*/ 128 w 145"/>
                <a:gd name="T9" fmla="*/ 44 h 137"/>
                <a:gd name="T10" fmla="*/ 129 w 145"/>
                <a:gd name="T11" fmla="*/ 45 h 137"/>
                <a:gd name="T12" fmla="*/ 102 w 145"/>
                <a:gd name="T13" fmla="*/ 130 h 137"/>
                <a:gd name="T14" fmla="*/ 73 w 145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7">
                  <a:moveTo>
                    <a:pt x="73" y="137"/>
                  </a:moveTo>
                  <a:cubicBezTo>
                    <a:pt x="50" y="137"/>
                    <a:pt x="28" y="125"/>
                    <a:pt x="16" y="103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0" y="71"/>
                    <a:pt x="12" y="32"/>
                    <a:pt x="43" y="16"/>
                  </a:cubicBezTo>
                  <a:cubicBezTo>
                    <a:pt x="74" y="0"/>
                    <a:pt x="112" y="13"/>
                    <a:pt x="128" y="44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45" y="76"/>
                    <a:pt x="133" y="114"/>
                    <a:pt x="102" y="130"/>
                  </a:cubicBezTo>
                  <a:cubicBezTo>
                    <a:pt x="92" y="135"/>
                    <a:pt x="82" y="137"/>
                    <a:pt x="73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466">
              <a:extLst>
                <a:ext uri="{FF2B5EF4-FFF2-40B4-BE49-F238E27FC236}">
                  <a16:creationId xmlns:a16="http://schemas.microsoft.com/office/drawing/2014/main" id="{E7C12434-9DFF-4E44-BF9D-D203D6775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1090"/>
              <a:ext cx="67" cy="63"/>
            </a:xfrm>
            <a:custGeom>
              <a:avLst/>
              <a:gdLst>
                <a:gd name="T0" fmla="*/ 121 w 242"/>
                <a:gd name="T1" fmla="*/ 228 h 228"/>
                <a:gd name="T2" fmla="*/ 75 w 242"/>
                <a:gd name="T3" fmla="*/ 218 h 228"/>
                <a:gd name="T4" fmla="*/ 25 w 242"/>
                <a:gd name="T5" fmla="*/ 77 h 228"/>
                <a:gd name="T6" fmla="*/ 26 w 242"/>
                <a:gd name="T7" fmla="*/ 75 h 228"/>
                <a:gd name="T8" fmla="*/ 167 w 242"/>
                <a:gd name="T9" fmla="*/ 25 h 228"/>
                <a:gd name="T10" fmla="*/ 217 w 242"/>
                <a:gd name="T11" fmla="*/ 166 h 228"/>
                <a:gd name="T12" fmla="*/ 216 w 242"/>
                <a:gd name="T13" fmla="*/ 168 h 228"/>
                <a:gd name="T14" fmla="*/ 121 w 242"/>
                <a:gd name="T15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2" h="228">
                  <a:moveTo>
                    <a:pt x="121" y="228"/>
                  </a:moveTo>
                  <a:cubicBezTo>
                    <a:pt x="105" y="228"/>
                    <a:pt x="90" y="225"/>
                    <a:pt x="75" y="218"/>
                  </a:cubicBezTo>
                  <a:cubicBezTo>
                    <a:pt x="22" y="193"/>
                    <a:pt x="0" y="130"/>
                    <a:pt x="25" y="77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52" y="22"/>
                    <a:pt x="115" y="0"/>
                    <a:pt x="167" y="25"/>
                  </a:cubicBezTo>
                  <a:cubicBezTo>
                    <a:pt x="220" y="51"/>
                    <a:pt x="242" y="114"/>
                    <a:pt x="217" y="166"/>
                  </a:cubicBezTo>
                  <a:cubicBezTo>
                    <a:pt x="216" y="168"/>
                    <a:pt x="216" y="168"/>
                    <a:pt x="216" y="168"/>
                  </a:cubicBezTo>
                  <a:cubicBezTo>
                    <a:pt x="198" y="206"/>
                    <a:pt x="160" y="228"/>
                    <a:pt x="121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467">
              <a:extLst>
                <a:ext uri="{FF2B5EF4-FFF2-40B4-BE49-F238E27FC236}">
                  <a16:creationId xmlns:a16="http://schemas.microsoft.com/office/drawing/2014/main" id="{C7EC3408-4921-4C15-B90A-95B7532F4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082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5 w 218"/>
                <a:gd name="T3" fmla="*/ 155 h 206"/>
                <a:gd name="T4" fmla="*/ 24 w 218"/>
                <a:gd name="T5" fmla="*/ 153 h 206"/>
                <a:gd name="T6" fmla="*/ 65 w 218"/>
                <a:gd name="T7" fmla="*/ 24 h 206"/>
                <a:gd name="T8" fmla="*/ 193 w 218"/>
                <a:gd name="T9" fmla="*/ 65 h 206"/>
                <a:gd name="T10" fmla="*/ 194 w 218"/>
                <a:gd name="T11" fmla="*/ 67 h 206"/>
                <a:gd name="T12" fmla="*/ 153 w 218"/>
                <a:gd name="T13" fmla="*/ 195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5" y="206"/>
                    <a:pt x="42" y="187"/>
                    <a:pt x="25" y="155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0" y="106"/>
                    <a:pt x="18" y="48"/>
                    <a:pt x="65" y="24"/>
                  </a:cubicBezTo>
                  <a:cubicBezTo>
                    <a:pt x="111" y="0"/>
                    <a:pt x="169" y="19"/>
                    <a:pt x="193" y="65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218" y="114"/>
                    <a:pt x="200" y="171"/>
                    <a:pt x="153" y="195"/>
                  </a:cubicBezTo>
                  <a:cubicBezTo>
                    <a:pt x="139" y="203"/>
                    <a:pt x="124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468">
              <a:extLst>
                <a:ext uri="{FF2B5EF4-FFF2-40B4-BE49-F238E27FC236}">
                  <a16:creationId xmlns:a16="http://schemas.microsoft.com/office/drawing/2014/main" id="{3B4D371D-7A34-4F24-A027-73F35D32E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976"/>
              <a:ext cx="44" cy="42"/>
            </a:xfrm>
            <a:custGeom>
              <a:avLst/>
              <a:gdLst>
                <a:gd name="T0" fmla="*/ 79 w 160"/>
                <a:gd name="T1" fmla="*/ 152 h 152"/>
                <a:gd name="T2" fmla="*/ 27 w 160"/>
                <a:gd name="T3" fmla="*/ 129 h 152"/>
                <a:gd name="T4" fmla="*/ 30 w 160"/>
                <a:gd name="T5" fmla="*/ 28 h 152"/>
                <a:gd name="T6" fmla="*/ 32 w 160"/>
                <a:gd name="T7" fmla="*/ 27 h 152"/>
                <a:gd name="T8" fmla="*/ 133 w 160"/>
                <a:gd name="T9" fmla="*/ 30 h 152"/>
                <a:gd name="T10" fmla="*/ 130 w 160"/>
                <a:gd name="T11" fmla="*/ 131 h 152"/>
                <a:gd name="T12" fmla="*/ 129 w 160"/>
                <a:gd name="T13" fmla="*/ 132 h 152"/>
                <a:gd name="T14" fmla="*/ 79 w 160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52">
                  <a:moveTo>
                    <a:pt x="79" y="152"/>
                  </a:moveTo>
                  <a:cubicBezTo>
                    <a:pt x="60" y="152"/>
                    <a:pt x="41" y="144"/>
                    <a:pt x="27" y="129"/>
                  </a:cubicBezTo>
                  <a:cubicBezTo>
                    <a:pt x="0" y="100"/>
                    <a:pt x="1" y="55"/>
                    <a:pt x="30" y="28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60" y="0"/>
                    <a:pt x="106" y="1"/>
                    <a:pt x="133" y="30"/>
                  </a:cubicBezTo>
                  <a:cubicBezTo>
                    <a:pt x="160" y="59"/>
                    <a:pt x="159" y="104"/>
                    <a:pt x="130" y="131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15" y="145"/>
                    <a:pt x="97" y="152"/>
                    <a:pt x="79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469">
              <a:extLst>
                <a:ext uri="{FF2B5EF4-FFF2-40B4-BE49-F238E27FC236}">
                  <a16:creationId xmlns:a16="http://schemas.microsoft.com/office/drawing/2014/main" id="{601B4F5A-536F-454B-AEDF-659E66E2B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954"/>
              <a:ext cx="64" cy="60"/>
            </a:xfrm>
            <a:custGeom>
              <a:avLst/>
              <a:gdLst>
                <a:gd name="T0" fmla="*/ 116 w 231"/>
                <a:gd name="T1" fmla="*/ 219 h 219"/>
                <a:gd name="T2" fmla="*/ 49 w 231"/>
                <a:gd name="T3" fmla="*/ 193 h 219"/>
                <a:gd name="T4" fmla="*/ 47 w 231"/>
                <a:gd name="T5" fmla="*/ 191 h 219"/>
                <a:gd name="T6" fmla="*/ 38 w 231"/>
                <a:gd name="T7" fmla="*/ 46 h 219"/>
                <a:gd name="T8" fmla="*/ 183 w 231"/>
                <a:gd name="T9" fmla="*/ 37 h 219"/>
                <a:gd name="T10" fmla="*/ 184 w 231"/>
                <a:gd name="T11" fmla="*/ 39 h 219"/>
                <a:gd name="T12" fmla="*/ 193 w 231"/>
                <a:gd name="T13" fmla="*/ 184 h 219"/>
                <a:gd name="T14" fmla="*/ 116 w 231"/>
                <a:gd name="T15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9">
                  <a:moveTo>
                    <a:pt x="116" y="219"/>
                  </a:moveTo>
                  <a:cubicBezTo>
                    <a:pt x="92" y="219"/>
                    <a:pt x="68" y="210"/>
                    <a:pt x="49" y="193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" y="154"/>
                    <a:pt x="0" y="89"/>
                    <a:pt x="38" y="46"/>
                  </a:cubicBezTo>
                  <a:cubicBezTo>
                    <a:pt x="75" y="4"/>
                    <a:pt x="140" y="0"/>
                    <a:pt x="183" y="37"/>
                  </a:cubicBezTo>
                  <a:cubicBezTo>
                    <a:pt x="184" y="39"/>
                    <a:pt x="184" y="39"/>
                    <a:pt x="184" y="39"/>
                  </a:cubicBezTo>
                  <a:cubicBezTo>
                    <a:pt x="227" y="76"/>
                    <a:pt x="231" y="141"/>
                    <a:pt x="193" y="184"/>
                  </a:cubicBezTo>
                  <a:cubicBezTo>
                    <a:pt x="173" y="207"/>
                    <a:pt x="145" y="219"/>
                    <a:pt x="116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470">
              <a:extLst>
                <a:ext uri="{FF2B5EF4-FFF2-40B4-BE49-F238E27FC236}">
                  <a16:creationId xmlns:a16="http://schemas.microsoft.com/office/drawing/2014/main" id="{F52426C8-09D0-4A77-8C69-685AE5040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845"/>
              <a:ext cx="63" cy="60"/>
            </a:xfrm>
            <a:custGeom>
              <a:avLst/>
              <a:gdLst>
                <a:gd name="T0" fmla="*/ 114 w 230"/>
                <a:gd name="T1" fmla="*/ 218 h 218"/>
                <a:gd name="T2" fmla="*/ 39 w 230"/>
                <a:gd name="T3" fmla="*/ 186 h 218"/>
                <a:gd name="T4" fmla="*/ 44 w 230"/>
                <a:gd name="T5" fmla="*/ 40 h 218"/>
                <a:gd name="T6" fmla="*/ 45 w 230"/>
                <a:gd name="T7" fmla="*/ 39 h 218"/>
                <a:gd name="T8" fmla="*/ 191 w 230"/>
                <a:gd name="T9" fmla="*/ 43 h 218"/>
                <a:gd name="T10" fmla="*/ 187 w 230"/>
                <a:gd name="T11" fmla="*/ 189 h 218"/>
                <a:gd name="T12" fmla="*/ 185 w 230"/>
                <a:gd name="T13" fmla="*/ 190 h 218"/>
                <a:gd name="T14" fmla="*/ 114 w 230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18">
                  <a:moveTo>
                    <a:pt x="114" y="218"/>
                  </a:moveTo>
                  <a:cubicBezTo>
                    <a:pt x="87" y="218"/>
                    <a:pt x="59" y="207"/>
                    <a:pt x="39" y="186"/>
                  </a:cubicBezTo>
                  <a:cubicBezTo>
                    <a:pt x="0" y="144"/>
                    <a:pt x="2" y="79"/>
                    <a:pt x="44" y="40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87" y="0"/>
                    <a:pt x="152" y="2"/>
                    <a:pt x="191" y="43"/>
                  </a:cubicBezTo>
                  <a:cubicBezTo>
                    <a:pt x="230" y="85"/>
                    <a:pt x="228" y="150"/>
                    <a:pt x="187" y="189"/>
                  </a:cubicBezTo>
                  <a:cubicBezTo>
                    <a:pt x="185" y="190"/>
                    <a:pt x="185" y="190"/>
                    <a:pt x="185" y="190"/>
                  </a:cubicBezTo>
                  <a:cubicBezTo>
                    <a:pt x="165" y="209"/>
                    <a:pt x="140" y="218"/>
                    <a:pt x="114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471">
              <a:extLst>
                <a:ext uri="{FF2B5EF4-FFF2-40B4-BE49-F238E27FC236}">
                  <a16:creationId xmlns:a16="http://schemas.microsoft.com/office/drawing/2014/main" id="{A9C55D56-CD1B-46A5-A347-4BF5EFF52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843"/>
              <a:ext cx="51" cy="48"/>
            </a:xfrm>
            <a:custGeom>
              <a:avLst/>
              <a:gdLst>
                <a:gd name="T0" fmla="*/ 93 w 185"/>
                <a:gd name="T1" fmla="*/ 176 h 176"/>
                <a:gd name="T2" fmla="*/ 38 w 185"/>
                <a:gd name="T3" fmla="*/ 155 h 176"/>
                <a:gd name="T4" fmla="*/ 37 w 185"/>
                <a:gd name="T5" fmla="*/ 154 h 176"/>
                <a:gd name="T6" fmla="*/ 30 w 185"/>
                <a:gd name="T7" fmla="*/ 37 h 176"/>
                <a:gd name="T8" fmla="*/ 146 w 185"/>
                <a:gd name="T9" fmla="*/ 30 h 176"/>
                <a:gd name="T10" fmla="*/ 148 w 185"/>
                <a:gd name="T11" fmla="*/ 31 h 176"/>
                <a:gd name="T12" fmla="*/ 155 w 185"/>
                <a:gd name="T13" fmla="*/ 148 h 176"/>
                <a:gd name="T14" fmla="*/ 93 w 185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176">
                  <a:moveTo>
                    <a:pt x="93" y="176"/>
                  </a:moveTo>
                  <a:cubicBezTo>
                    <a:pt x="74" y="176"/>
                    <a:pt x="54" y="169"/>
                    <a:pt x="38" y="155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" y="123"/>
                    <a:pt x="0" y="71"/>
                    <a:pt x="30" y="37"/>
                  </a:cubicBezTo>
                  <a:cubicBezTo>
                    <a:pt x="60" y="3"/>
                    <a:pt x="112" y="0"/>
                    <a:pt x="146" y="30"/>
                  </a:cubicBezTo>
                  <a:cubicBezTo>
                    <a:pt x="148" y="31"/>
                    <a:pt x="148" y="31"/>
                    <a:pt x="148" y="31"/>
                  </a:cubicBezTo>
                  <a:cubicBezTo>
                    <a:pt x="182" y="62"/>
                    <a:pt x="185" y="114"/>
                    <a:pt x="155" y="148"/>
                  </a:cubicBezTo>
                  <a:cubicBezTo>
                    <a:pt x="139" y="166"/>
                    <a:pt x="116" y="176"/>
                    <a:pt x="93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472">
              <a:extLst>
                <a:ext uri="{FF2B5EF4-FFF2-40B4-BE49-F238E27FC236}">
                  <a16:creationId xmlns:a16="http://schemas.microsoft.com/office/drawing/2014/main" id="{5FB71B47-DD04-4179-B074-FA0EC5C2B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745"/>
              <a:ext cx="60" cy="55"/>
            </a:xfrm>
            <a:custGeom>
              <a:avLst/>
              <a:gdLst>
                <a:gd name="T0" fmla="*/ 107 w 216"/>
                <a:gd name="T1" fmla="*/ 202 h 202"/>
                <a:gd name="T2" fmla="*/ 20 w 216"/>
                <a:gd name="T3" fmla="*/ 144 h 202"/>
                <a:gd name="T4" fmla="*/ 72 w 216"/>
                <a:gd name="T5" fmla="*/ 21 h 202"/>
                <a:gd name="T6" fmla="*/ 74 w 216"/>
                <a:gd name="T7" fmla="*/ 20 h 202"/>
                <a:gd name="T8" fmla="*/ 197 w 216"/>
                <a:gd name="T9" fmla="*/ 72 h 202"/>
                <a:gd name="T10" fmla="*/ 145 w 216"/>
                <a:gd name="T11" fmla="*/ 195 h 202"/>
                <a:gd name="T12" fmla="*/ 143 w 216"/>
                <a:gd name="T13" fmla="*/ 196 h 202"/>
                <a:gd name="T14" fmla="*/ 107 w 216"/>
                <a:gd name="T1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202">
                  <a:moveTo>
                    <a:pt x="107" y="202"/>
                  </a:moveTo>
                  <a:cubicBezTo>
                    <a:pt x="70" y="202"/>
                    <a:pt x="35" y="180"/>
                    <a:pt x="20" y="144"/>
                  </a:cubicBezTo>
                  <a:cubicBezTo>
                    <a:pt x="0" y="95"/>
                    <a:pt x="24" y="40"/>
                    <a:pt x="72" y="21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122" y="0"/>
                    <a:pt x="177" y="24"/>
                    <a:pt x="197" y="72"/>
                  </a:cubicBezTo>
                  <a:cubicBezTo>
                    <a:pt x="216" y="120"/>
                    <a:pt x="193" y="175"/>
                    <a:pt x="145" y="195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31" y="200"/>
                    <a:pt x="119" y="202"/>
                    <a:pt x="107" y="2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473">
              <a:extLst>
                <a:ext uri="{FF2B5EF4-FFF2-40B4-BE49-F238E27FC236}">
                  <a16:creationId xmlns:a16="http://schemas.microsoft.com/office/drawing/2014/main" id="{447013C8-DA53-4B99-BAAF-35CDE2BFF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743"/>
              <a:ext cx="42" cy="40"/>
            </a:xfrm>
            <a:custGeom>
              <a:avLst/>
              <a:gdLst>
                <a:gd name="T0" fmla="*/ 77 w 153"/>
                <a:gd name="T1" fmla="*/ 144 h 144"/>
                <a:gd name="T2" fmla="*/ 54 w 153"/>
                <a:gd name="T3" fmla="*/ 139 h 144"/>
                <a:gd name="T4" fmla="*/ 53 w 153"/>
                <a:gd name="T5" fmla="*/ 139 h 144"/>
                <a:gd name="T6" fmla="*/ 13 w 153"/>
                <a:gd name="T7" fmla="*/ 53 h 144"/>
                <a:gd name="T8" fmla="*/ 99 w 153"/>
                <a:gd name="T9" fmla="*/ 13 h 144"/>
                <a:gd name="T10" fmla="*/ 101 w 153"/>
                <a:gd name="T11" fmla="*/ 14 h 144"/>
                <a:gd name="T12" fmla="*/ 140 w 153"/>
                <a:gd name="T13" fmla="*/ 100 h 144"/>
                <a:gd name="T14" fmla="*/ 77 w 153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4">
                  <a:moveTo>
                    <a:pt x="77" y="144"/>
                  </a:moveTo>
                  <a:cubicBezTo>
                    <a:pt x="70" y="144"/>
                    <a:pt x="62" y="142"/>
                    <a:pt x="54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18" y="126"/>
                    <a:pt x="0" y="87"/>
                    <a:pt x="13" y="53"/>
                  </a:cubicBezTo>
                  <a:cubicBezTo>
                    <a:pt x="26" y="18"/>
                    <a:pt x="65" y="0"/>
                    <a:pt x="99" y="13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36" y="26"/>
                    <a:pt x="153" y="65"/>
                    <a:pt x="140" y="100"/>
                  </a:cubicBezTo>
                  <a:cubicBezTo>
                    <a:pt x="130" y="127"/>
                    <a:pt x="105" y="144"/>
                    <a:pt x="77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474">
              <a:extLst>
                <a:ext uri="{FF2B5EF4-FFF2-40B4-BE49-F238E27FC236}">
                  <a16:creationId xmlns:a16="http://schemas.microsoft.com/office/drawing/2014/main" id="{11BE043A-FB33-415D-BCAE-2F12699B9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680"/>
              <a:ext cx="57" cy="53"/>
            </a:xfrm>
            <a:custGeom>
              <a:avLst/>
              <a:gdLst>
                <a:gd name="T0" fmla="*/ 102 w 206"/>
                <a:gd name="T1" fmla="*/ 192 h 192"/>
                <a:gd name="T2" fmla="*/ 19 w 206"/>
                <a:gd name="T3" fmla="*/ 136 h 192"/>
                <a:gd name="T4" fmla="*/ 69 w 206"/>
                <a:gd name="T5" fmla="*/ 19 h 192"/>
                <a:gd name="T6" fmla="*/ 71 w 206"/>
                <a:gd name="T7" fmla="*/ 18 h 192"/>
                <a:gd name="T8" fmla="*/ 188 w 206"/>
                <a:gd name="T9" fmla="*/ 68 h 192"/>
                <a:gd name="T10" fmla="*/ 138 w 206"/>
                <a:gd name="T11" fmla="*/ 185 h 192"/>
                <a:gd name="T12" fmla="*/ 136 w 206"/>
                <a:gd name="T13" fmla="*/ 186 h 192"/>
                <a:gd name="T14" fmla="*/ 102 w 206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2">
                  <a:moveTo>
                    <a:pt x="102" y="192"/>
                  </a:moveTo>
                  <a:cubicBezTo>
                    <a:pt x="67" y="192"/>
                    <a:pt x="33" y="171"/>
                    <a:pt x="19" y="136"/>
                  </a:cubicBezTo>
                  <a:cubicBezTo>
                    <a:pt x="0" y="90"/>
                    <a:pt x="23" y="38"/>
                    <a:pt x="69" y="19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117" y="0"/>
                    <a:pt x="169" y="22"/>
                    <a:pt x="188" y="68"/>
                  </a:cubicBezTo>
                  <a:cubicBezTo>
                    <a:pt x="206" y="114"/>
                    <a:pt x="184" y="166"/>
                    <a:pt x="138" y="185"/>
                  </a:cubicBezTo>
                  <a:cubicBezTo>
                    <a:pt x="136" y="186"/>
                    <a:pt x="136" y="186"/>
                    <a:pt x="136" y="186"/>
                  </a:cubicBezTo>
                  <a:cubicBezTo>
                    <a:pt x="125" y="190"/>
                    <a:pt x="114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475">
              <a:extLst>
                <a:ext uri="{FF2B5EF4-FFF2-40B4-BE49-F238E27FC236}">
                  <a16:creationId xmlns:a16="http://schemas.microsoft.com/office/drawing/2014/main" id="{59DC1EC1-0B9B-4BA7-9CDB-EBFA6615A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679"/>
              <a:ext cx="48" cy="44"/>
            </a:xfrm>
            <a:custGeom>
              <a:avLst/>
              <a:gdLst>
                <a:gd name="T0" fmla="*/ 86 w 171"/>
                <a:gd name="T1" fmla="*/ 160 h 160"/>
                <a:gd name="T2" fmla="*/ 60 w 171"/>
                <a:gd name="T3" fmla="*/ 156 h 160"/>
                <a:gd name="T4" fmla="*/ 59 w 171"/>
                <a:gd name="T5" fmla="*/ 155 h 160"/>
                <a:gd name="T6" fmla="*/ 14 w 171"/>
                <a:gd name="T7" fmla="*/ 58 h 160"/>
                <a:gd name="T8" fmla="*/ 111 w 171"/>
                <a:gd name="T9" fmla="*/ 14 h 160"/>
                <a:gd name="T10" fmla="*/ 112 w 171"/>
                <a:gd name="T11" fmla="*/ 15 h 160"/>
                <a:gd name="T12" fmla="*/ 157 w 171"/>
                <a:gd name="T13" fmla="*/ 111 h 160"/>
                <a:gd name="T14" fmla="*/ 86 w 171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160">
                  <a:moveTo>
                    <a:pt x="86" y="160"/>
                  </a:moveTo>
                  <a:cubicBezTo>
                    <a:pt x="78" y="160"/>
                    <a:pt x="69" y="159"/>
                    <a:pt x="60" y="156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20" y="141"/>
                    <a:pt x="0" y="97"/>
                    <a:pt x="14" y="58"/>
                  </a:cubicBezTo>
                  <a:cubicBezTo>
                    <a:pt x="29" y="19"/>
                    <a:pt x="72" y="0"/>
                    <a:pt x="111" y="14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51" y="29"/>
                    <a:pt x="171" y="72"/>
                    <a:pt x="157" y="111"/>
                  </a:cubicBezTo>
                  <a:cubicBezTo>
                    <a:pt x="146" y="142"/>
                    <a:pt x="117" y="160"/>
                    <a:pt x="86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476">
              <a:extLst>
                <a:ext uri="{FF2B5EF4-FFF2-40B4-BE49-F238E27FC236}">
                  <a16:creationId xmlns:a16="http://schemas.microsoft.com/office/drawing/2014/main" id="{07A2E6B0-1762-4235-BBAB-AF8962D5C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604"/>
              <a:ext cx="74" cy="70"/>
            </a:xfrm>
            <a:custGeom>
              <a:avLst/>
              <a:gdLst>
                <a:gd name="T0" fmla="*/ 133 w 269"/>
                <a:gd name="T1" fmla="*/ 252 h 252"/>
                <a:gd name="T2" fmla="*/ 24 w 269"/>
                <a:gd name="T3" fmla="*/ 178 h 252"/>
                <a:gd name="T4" fmla="*/ 89 w 269"/>
                <a:gd name="T5" fmla="*/ 25 h 252"/>
                <a:gd name="T6" fmla="*/ 92 w 269"/>
                <a:gd name="T7" fmla="*/ 24 h 252"/>
                <a:gd name="T8" fmla="*/ 245 w 269"/>
                <a:gd name="T9" fmla="*/ 89 h 252"/>
                <a:gd name="T10" fmla="*/ 180 w 269"/>
                <a:gd name="T11" fmla="*/ 242 h 252"/>
                <a:gd name="T12" fmla="*/ 177 w 269"/>
                <a:gd name="T13" fmla="*/ 243 h 252"/>
                <a:gd name="T14" fmla="*/ 133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3" y="252"/>
                  </a:moveTo>
                  <a:cubicBezTo>
                    <a:pt x="87" y="252"/>
                    <a:pt x="43" y="224"/>
                    <a:pt x="24" y="178"/>
                  </a:cubicBezTo>
                  <a:cubicBezTo>
                    <a:pt x="0" y="118"/>
                    <a:pt x="29" y="49"/>
                    <a:pt x="89" y="25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152" y="0"/>
                    <a:pt x="220" y="29"/>
                    <a:pt x="245" y="89"/>
                  </a:cubicBezTo>
                  <a:cubicBezTo>
                    <a:pt x="269" y="149"/>
                    <a:pt x="240" y="218"/>
                    <a:pt x="180" y="242"/>
                  </a:cubicBezTo>
                  <a:cubicBezTo>
                    <a:pt x="177" y="243"/>
                    <a:pt x="177" y="243"/>
                    <a:pt x="177" y="243"/>
                  </a:cubicBezTo>
                  <a:cubicBezTo>
                    <a:pt x="163" y="249"/>
                    <a:pt x="148" y="252"/>
                    <a:pt x="133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477">
              <a:extLst>
                <a:ext uri="{FF2B5EF4-FFF2-40B4-BE49-F238E27FC236}">
                  <a16:creationId xmlns:a16="http://schemas.microsoft.com/office/drawing/2014/main" id="{96C6A129-6A42-478E-B3AD-7ECFCD404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615"/>
              <a:ext cx="52" cy="49"/>
            </a:xfrm>
            <a:custGeom>
              <a:avLst/>
              <a:gdLst>
                <a:gd name="T0" fmla="*/ 95 w 188"/>
                <a:gd name="T1" fmla="*/ 176 h 176"/>
                <a:gd name="T2" fmla="*/ 67 w 188"/>
                <a:gd name="T3" fmla="*/ 171 h 176"/>
                <a:gd name="T4" fmla="*/ 65 w 188"/>
                <a:gd name="T5" fmla="*/ 170 h 176"/>
                <a:gd name="T6" fmla="*/ 16 w 188"/>
                <a:gd name="T7" fmla="*/ 64 h 176"/>
                <a:gd name="T8" fmla="*/ 122 w 188"/>
                <a:gd name="T9" fmla="*/ 16 h 176"/>
                <a:gd name="T10" fmla="*/ 124 w 188"/>
                <a:gd name="T11" fmla="*/ 16 h 176"/>
                <a:gd name="T12" fmla="*/ 173 w 188"/>
                <a:gd name="T13" fmla="*/ 122 h 176"/>
                <a:gd name="T14" fmla="*/ 95 w 188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6">
                  <a:moveTo>
                    <a:pt x="95" y="176"/>
                  </a:moveTo>
                  <a:cubicBezTo>
                    <a:pt x="86" y="176"/>
                    <a:pt x="76" y="175"/>
                    <a:pt x="67" y="171"/>
                  </a:cubicBezTo>
                  <a:cubicBezTo>
                    <a:pt x="65" y="170"/>
                    <a:pt x="65" y="170"/>
                    <a:pt x="65" y="170"/>
                  </a:cubicBezTo>
                  <a:cubicBezTo>
                    <a:pt x="22" y="155"/>
                    <a:pt x="0" y="107"/>
                    <a:pt x="16" y="64"/>
                  </a:cubicBezTo>
                  <a:cubicBezTo>
                    <a:pt x="32" y="22"/>
                    <a:pt x="79" y="0"/>
                    <a:pt x="122" y="16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67" y="32"/>
                    <a:pt x="188" y="80"/>
                    <a:pt x="173" y="122"/>
                  </a:cubicBezTo>
                  <a:cubicBezTo>
                    <a:pt x="160" y="156"/>
                    <a:pt x="129" y="176"/>
                    <a:pt x="95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478">
              <a:extLst>
                <a:ext uri="{FF2B5EF4-FFF2-40B4-BE49-F238E27FC236}">
                  <a16:creationId xmlns:a16="http://schemas.microsoft.com/office/drawing/2014/main" id="{F563785D-A32E-43D7-B7F1-CA2A88B7E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610"/>
              <a:ext cx="34" cy="34"/>
            </a:xfrm>
            <a:custGeom>
              <a:avLst/>
              <a:gdLst>
                <a:gd name="T0" fmla="*/ 62 w 126"/>
                <a:gd name="T1" fmla="*/ 123 h 123"/>
                <a:gd name="T2" fmla="*/ 1 w 126"/>
                <a:gd name="T3" fmla="*/ 62 h 123"/>
                <a:gd name="T4" fmla="*/ 62 w 126"/>
                <a:gd name="T5" fmla="*/ 0 h 123"/>
                <a:gd name="T6" fmla="*/ 63 w 126"/>
                <a:gd name="T7" fmla="*/ 0 h 123"/>
                <a:gd name="T8" fmla="*/ 64 w 126"/>
                <a:gd name="T9" fmla="*/ 0 h 123"/>
                <a:gd name="T10" fmla="*/ 126 w 126"/>
                <a:gd name="T11" fmla="*/ 60 h 123"/>
                <a:gd name="T12" fmla="*/ 65 w 126"/>
                <a:gd name="T13" fmla="*/ 123 h 123"/>
                <a:gd name="T14" fmla="*/ 63 w 126"/>
                <a:gd name="T15" fmla="*/ 123 h 123"/>
                <a:gd name="T16" fmla="*/ 62 w 126"/>
                <a:gd name="T17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123">
                  <a:moveTo>
                    <a:pt x="62" y="123"/>
                  </a:moveTo>
                  <a:cubicBezTo>
                    <a:pt x="29" y="123"/>
                    <a:pt x="1" y="96"/>
                    <a:pt x="1" y="62"/>
                  </a:cubicBezTo>
                  <a:cubicBezTo>
                    <a:pt x="0" y="28"/>
                    <a:pt x="28" y="0"/>
                    <a:pt x="6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4" y="0"/>
                    <a:pt x="64" y="0"/>
                  </a:cubicBezTo>
                  <a:cubicBezTo>
                    <a:pt x="98" y="0"/>
                    <a:pt x="125" y="27"/>
                    <a:pt x="126" y="60"/>
                  </a:cubicBezTo>
                  <a:cubicBezTo>
                    <a:pt x="126" y="94"/>
                    <a:pt x="99" y="122"/>
                    <a:pt x="65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3" y="123"/>
                    <a:pt x="62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479">
              <a:extLst>
                <a:ext uri="{FF2B5EF4-FFF2-40B4-BE49-F238E27FC236}">
                  <a16:creationId xmlns:a16="http://schemas.microsoft.com/office/drawing/2014/main" id="{28B491DB-6B8D-4DE1-B361-8C82EC6F8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603"/>
              <a:ext cx="44" cy="43"/>
            </a:xfrm>
            <a:custGeom>
              <a:avLst/>
              <a:gdLst>
                <a:gd name="T0" fmla="*/ 79 w 161"/>
                <a:gd name="T1" fmla="*/ 157 h 157"/>
                <a:gd name="T2" fmla="*/ 0 w 161"/>
                <a:gd name="T3" fmla="*/ 80 h 157"/>
                <a:gd name="T4" fmla="*/ 78 w 161"/>
                <a:gd name="T5" fmla="*/ 0 h 157"/>
                <a:gd name="T6" fmla="*/ 80 w 161"/>
                <a:gd name="T7" fmla="*/ 0 h 157"/>
                <a:gd name="T8" fmla="*/ 81 w 161"/>
                <a:gd name="T9" fmla="*/ 0 h 157"/>
                <a:gd name="T10" fmla="*/ 160 w 161"/>
                <a:gd name="T11" fmla="*/ 77 h 157"/>
                <a:gd name="T12" fmla="*/ 82 w 161"/>
                <a:gd name="T13" fmla="*/ 157 h 157"/>
                <a:gd name="T14" fmla="*/ 80 w 161"/>
                <a:gd name="T15" fmla="*/ 157 h 157"/>
                <a:gd name="T16" fmla="*/ 79 w 161"/>
                <a:gd name="T17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" h="157">
                  <a:moveTo>
                    <a:pt x="79" y="157"/>
                  </a:moveTo>
                  <a:cubicBezTo>
                    <a:pt x="36" y="157"/>
                    <a:pt x="1" y="123"/>
                    <a:pt x="0" y="80"/>
                  </a:cubicBezTo>
                  <a:cubicBezTo>
                    <a:pt x="0" y="36"/>
                    <a:pt x="35" y="0"/>
                    <a:pt x="7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1" y="0"/>
                    <a:pt x="81" y="0"/>
                  </a:cubicBezTo>
                  <a:cubicBezTo>
                    <a:pt x="124" y="0"/>
                    <a:pt x="159" y="34"/>
                    <a:pt x="160" y="77"/>
                  </a:cubicBezTo>
                  <a:cubicBezTo>
                    <a:pt x="161" y="121"/>
                    <a:pt x="126" y="157"/>
                    <a:pt x="82" y="157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80" y="157"/>
                    <a:pt x="80" y="157"/>
                    <a:pt x="79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480">
              <a:extLst>
                <a:ext uri="{FF2B5EF4-FFF2-40B4-BE49-F238E27FC236}">
                  <a16:creationId xmlns:a16="http://schemas.microsoft.com/office/drawing/2014/main" id="{E45B98C1-9248-48F4-8639-01AD458BE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3062"/>
              <a:ext cx="49" cy="48"/>
            </a:xfrm>
            <a:custGeom>
              <a:avLst/>
              <a:gdLst>
                <a:gd name="T0" fmla="*/ 90 w 177"/>
                <a:gd name="T1" fmla="*/ 173 h 173"/>
                <a:gd name="T2" fmla="*/ 88 w 177"/>
                <a:gd name="T3" fmla="*/ 173 h 173"/>
                <a:gd name="T4" fmla="*/ 86 w 177"/>
                <a:gd name="T5" fmla="*/ 173 h 173"/>
                <a:gd name="T6" fmla="*/ 1 w 177"/>
                <a:gd name="T7" fmla="*/ 85 h 173"/>
                <a:gd name="T8" fmla="*/ 88 w 177"/>
                <a:gd name="T9" fmla="*/ 0 h 173"/>
                <a:gd name="T10" fmla="*/ 89 w 177"/>
                <a:gd name="T11" fmla="*/ 0 h 173"/>
                <a:gd name="T12" fmla="*/ 91 w 177"/>
                <a:gd name="T13" fmla="*/ 0 h 173"/>
                <a:gd name="T14" fmla="*/ 177 w 177"/>
                <a:gd name="T15" fmla="*/ 88 h 173"/>
                <a:gd name="T16" fmla="*/ 90 w 177"/>
                <a:gd name="T17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7" h="173">
                  <a:moveTo>
                    <a:pt x="90" y="173"/>
                  </a:moveTo>
                  <a:cubicBezTo>
                    <a:pt x="89" y="173"/>
                    <a:pt x="89" y="173"/>
                    <a:pt x="88" y="173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39" y="172"/>
                    <a:pt x="0" y="133"/>
                    <a:pt x="1" y="85"/>
                  </a:cubicBezTo>
                  <a:cubicBezTo>
                    <a:pt x="2" y="38"/>
                    <a:pt x="41" y="0"/>
                    <a:pt x="88" y="0"/>
                  </a:cubicBezTo>
                  <a:cubicBezTo>
                    <a:pt x="88" y="0"/>
                    <a:pt x="89" y="0"/>
                    <a:pt x="89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139" y="0"/>
                    <a:pt x="177" y="40"/>
                    <a:pt x="177" y="88"/>
                  </a:cubicBezTo>
                  <a:cubicBezTo>
                    <a:pt x="176" y="135"/>
                    <a:pt x="137" y="173"/>
                    <a:pt x="90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481">
              <a:extLst>
                <a:ext uri="{FF2B5EF4-FFF2-40B4-BE49-F238E27FC236}">
                  <a16:creationId xmlns:a16="http://schemas.microsoft.com/office/drawing/2014/main" id="{0AE15789-CEAE-4687-B963-D0BB9EDF5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3048"/>
              <a:ext cx="72" cy="70"/>
            </a:xfrm>
            <a:custGeom>
              <a:avLst/>
              <a:gdLst>
                <a:gd name="T0" fmla="*/ 132 w 260"/>
                <a:gd name="T1" fmla="*/ 255 h 255"/>
                <a:gd name="T2" fmla="*/ 130 w 260"/>
                <a:gd name="T3" fmla="*/ 255 h 255"/>
                <a:gd name="T4" fmla="*/ 127 w 260"/>
                <a:gd name="T5" fmla="*/ 255 h 255"/>
                <a:gd name="T6" fmla="*/ 1 w 260"/>
                <a:gd name="T7" fmla="*/ 126 h 255"/>
                <a:gd name="T8" fmla="*/ 129 w 260"/>
                <a:gd name="T9" fmla="*/ 0 h 255"/>
                <a:gd name="T10" fmla="*/ 131 w 260"/>
                <a:gd name="T11" fmla="*/ 0 h 255"/>
                <a:gd name="T12" fmla="*/ 134 w 260"/>
                <a:gd name="T13" fmla="*/ 0 h 255"/>
                <a:gd name="T14" fmla="*/ 259 w 260"/>
                <a:gd name="T15" fmla="*/ 130 h 255"/>
                <a:gd name="T16" fmla="*/ 132 w 260"/>
                <a:gd name="T17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55">
                  <a:moveTo>
                    <a:pt x="132" y="255"/>
                  </a:moveTo>
                  <a:cubicBezTo>
                    <a:pt x="131" y="255"/>
                    <a:pt x="130" y="255"/>
                    <a:pt x="130" y="255"/>
                  </a:cubicBezTo>
                  <a:cubicBezTo>
                    <a:pt x="127" y="255"/>
                    <a:pt x="127" y="255"/>
                    <a:pt x="127" y="255"/>
                  </a:cubicBezTo>
                  <a:cubicBezTo>
                    <a:pt x="56" y="254"/>
                    <a:pt x="0" y="196"/>
                    <a:pt x="1" y="126"/>
                  </a:cubicBezTo>
                  <a:cubicBezTo>
                    <a:pt x="2" y="56"/>
                    <a:pt x="59" y="0"/>
                    <a:pt x="129" y="0"/>
                  </a:cubicBezTo>
                  <a:cubicBezTo>
                    <a:pt x="129" y="0"/>
                    <a:pt x="130" y="0"/>
                    <a:pt x="131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204" y="1"/>
                    <a:pt x="260" y="59"/>
                    <a:pt x="259" y="130"/>
                  </a:cubicBezTo>
                  <a:cubicBezTo>
                    <a:pt x="258" y="200"/>
                    <a:pt x="201" y="255"/>
                    <a:pt x="132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482">
              <a:extLst>
                <a:ext uri="{FF2B5EF4-FFF2-40B4-BE49-F238E27FC236}">
                  <a16:creationId xmlns:a16="http://schemas.microsoft.com/office/drawing/2014/main" id="{7CE02842-0102-4162-B23D-A2BEEF4DF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3051"/>
              <a:ext cx="58" cy="54"/>
            </a:xfrm>
            <a:custGeom>
              <a:avLst/>
              <a:gdLst>
                <a:gd name="T0" fmla="*/ 105 w 209"/>
                <a:gd name="T1" fmla="*/ 194 h 194"/>
                <a:gd name="T2" fmla="*/ 71 w 209"/>
                <a:gd name="T3" fmla="*/ 188 h 194"/>
                <a:gd name="T4" fmla="*/ 69 w 209"/>
                <a:gd name="T5" fmla="*/ 187 h 194"/>
                <a:gd name="T6" fmla="*/ 19 w 209"/>
                <a:gd name="T7" fmla="*/ 68 h 194"/>
                <a:gd name="T8" fmla="*/ 138 w 209"/>
                <a:gd name="T9" fmla="*/ 18 h 194"/>
                <a:gd name="T10" fmla="*/ 140 w 209"/>
                <a:gd name="T11" fmla="*/ 19 h 194"/>
                <a:gd name="T12" fmla="*/ 190 w 209"/>
                <a:gd name="T13" fmla="*/ 138 h 194"/>
                <a:gd name="T14" fmla="*/ 105 w 209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4">
                  <a:moveTo>
                    <a:pt x="105" y="194"/>
                  </a:moveTo>
                  <a:cubicBezTo>
                    <a:pt x="94" y="194"/>
                    <a:pt x="83" y="192"/>
                    <a:pt x="71" y="188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23" y="168"/>
                    <a:pt x="0" y="115"/>
                    <a:pt x="19" y="68"/>
                  </a:cubicBezTo>
                  <a:cubicBezTo>
                    <a:pt x="38" y="22"/>
                    <a:pt x="91" y="0"/>
                    <a:pt x="138" y="18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86" y="38"/>
                    <a:pt x="209" y="91"/>
                    <a:pt x="190" y="138"/>
                  </a:cubicBezTo>
                  <a:cubicBezTo>
                    <a:pt x="175" y="173"/>
                    <a:pt x="141" y="194"/>
                    <a:pt x="105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483">
              <a:extLst>
                <a:ext uri="{FF2B5EF4-FFF2-40B4-BE49-F238E27FC236}">
                  <a16:creationId xmlns:a16="http://schemas.microsoft.com/office/drawing/2014/main" id="{67E3DC17-DB22-4EA0-A2DF-1D90A94F2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3033"/>
              <a:ext cx="48" cy="45"/>
            </a:xfrm>
            <a:custGeom>
              <a:avLst/>
              <a:gdLst>
                <a:gd name="T0" fmla="*/ 86 w 174"/>
                <a:gd name="T1" fmla="*/ 163 h 163"/>
                <a:gd name="T2" fmla="*/ 14 w 174"/>
                <a:gd name="T3" fmla="*/ 113 h 163"/>
                <a:gd name="T4" fmla="*/ 60 w 174"/>
                <a:gd name="T5" fmla="*/ 15 h 163"/>
                <a:gd name="T6" fmla="*/ 61 w 174"/>
                <a:gd name="T7" fmla="*/ 14 h 163"/>
                <a:gd name="T8" fmla="*/ 159 w 174"/>
                <a:gd name="T9" fmla="*/ 59 h 163"/>
                <a:gd name="T10" fmla="*/ 114 w 174"/>
                <a:gd name="T11" fmla="*/ 157 h 163"/>
                <a:gd name="T12" fmla="*/ 112 w 174"/>
                <a:gd name="T13" fmla="*/ 158 h 163"/>
                <a:gd name="T14" fmla="*/ 86 w 174"/>
                <a:gd name="T15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63">
                  <a:moveTo>
                    <a:pt x="86" y="163"/>
                  </a:moveTo>
                  <a:cubicBezTo>
                    <a:pt x="55" y="163"/>
                    <a:pt x="26" y="144"/>
                    <a:pt x="14" y="113"/>
                  </a:cubicBezTo>
                  <a:cubicBezTo>
                    <a:pt x="0" y="73"/>
                    <a:pt x="20" y="29"/>
                    <a:pt x="60" y="15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101" y="0"/>
                    <a:pt x="145" y="20"/>
                    <a:pt x="159" y="59"/>
                  </a:cubicBezTo>
                  <a:cubicBezTo>
                    <a:pt x="174" y="99"/>
                    <a:pt x="154" y="143"/>
                    <a:pt x="114" y="157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04" y="161"/>
                    <a:pt x="95" y="163"/>
                    <a:pt x="86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484">
              <a:extLst>
                <a:ext uri="{FF2B5EF4-FFF2-40B4-BE49-F238E27FC236}">
                  <a16:creationId xmlns:a16="http://schemas.microsoft.com/office/drawing/2014/main" id="{6E96021A-EA1C-4D38-A21D-F0BBB0D20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973"/>
              <a:ext cx="73" cy="69"/>
            </a:xfrm>
            <a:custGeom>
              <a:avLst/>
              <a:gdLst>
                <a:gd name="T0" fmla="*/ 133 w 265"/>
                <a:gd name="T1" fmla="*/ 248 h 248"/>
                <a:gd name="T2" fmla="*/ 90 w 265"/>
                <a:gd name="T3" fmla="*/ 239 h 248"/>
                <a:gd name="T4" fmla="*/ 87 w 265"/>
                <a:gd name="T5" fmla="*/ 238 h 248"/>
                <a:gd name="T6" fmla="*/ 24 w 265"/>
                <a:gd name="T7" fmla="*/ 88 h 248"/>
                <a:gd name="T8" fmla="*/ 175 w 265"/>
                <a:gd name="T9" fmla="*/ 24 h 248"/>
                <a:gd name="T10" fmla="*/ 177 w 265"/>
                <a:gd name="T11" fmla="*/ 25 h 248"/>
                <a:gd name="T12" fmla="*/ 241 w 265"/>
                <a:gd name="T13" fmla="*/ 176 h 248"/>
                <a:gd name="T14" fmla="*/ 133 w 265"/>
                <a:gd name="T15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8">
                  <a:moveTo>
                    <a:pt x="133" y="248"/>
                  </a:moveTo>
                  <a:cubicBezTo>
                    <a:pt x="119" y="248"/>
                    <a:pt x="104" y="245"/>
                    <a:pt x="90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28" y="214"/>
                    <a:pt x="0" y="147"/>
                    <a:pt x="24" y="88"/>
                  </a:cubicBezTo>
                  <a:cubicBezTo>
                    <a:pt x="48" y="28"/>
                    <a:pt x="115" y="0"/>
                    <a:pt x="175" y="24"/>
                  </a:cubicBezTo>
                  <a:cubicBezTo>
                    <a:pt x="177" y="25"/>
                    <a:pt x="177" y="25"/>
                    <a:pt x="177" y="25"/>
                  </a:cubicBezTo>
                  <a:cubicBezTo>
                    <a:pt x="236" y="49"/>
                    <a:pt x="265" y="116"/>
                    <a:pt x="241" y="176"/>
                  </a:cubicBezTo>
                  <a:cubicBezTo>
                    <a:pt x="222" y="221"/>
                    <a:pt x="179" y="248"/>
                    <a:pt x="133" y="2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485">
              <a:extLst>
                <a:ext uri="{FF2B5EF4-FFF2-40B4-BE49-F238E27FC236}">
                  <a16:creationId xmlns:a16="http://schemas.microsoft.com/office/drawing/2014/main" id="{6D08E1B7-9E47-48DE-A4BD-D03F0FC4D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964"/>
              <a:ext cx="56" cy="53"/>
            </a:xfrm>
            <a:custGeom>
              <a:avLst/>
              <a:gdLst>
                <a:gd name="T0" fmla="*/ 101 w 204"/>
                <a:gd name="T1" fmla="*/ 191 h 191"/>
                <a:gd name="T2" fmla="*/ 17 w 204"/>
                <a:gd name="T3" fmla="*/ 133 h 191"/>
                <a:gd name="T4" fmla="*/ 70 w 204"/>
                <a:gd name="T5" fmla="*/ 18 h 191"/>
                <a:gd name="T6" fmla="*/ 72 w 204"/>
                <a:gd name="T7" fmla="*/ 17 h 191"/>
                <a:gd name="T8" fmla="*/ 186 w 204"/>
                <a:gd name="T9" fmla="*/ 70 h 191"/>
                <a:gd name="T10" fmla="*/ 134 w 204"/>
                <a:gd name="T11" fmla="*/ 185 h 191"/>
                <a:gd name="T12" fmla="*/ 132 w 204"/>
                <a:gd name="T13" fmla="*/ 185 h 191"/>
                <a:gd name="T14" fmla="*/ 101 w 204"/>
                <a:gd name="T15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1">
                  <a:moveTo>
                    <a:pt x="101" y="191"/>
                  </a:moveTo>
                  <a:cubicBezTo>
                    <a:pt x="65" y="191"/>
                    <a:pt x="30" y="168"/>
                    <a:pt x="17" y="133"/>
                  </a:cubicBezTo>
                  <a:cubicBezTo>
                    <a:pt x="0" y="86"/>
                    <a:pt x="24" y="35"/>
                    <a:pt x="70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118" y="0"/>
                    <a:pt x="169" y="24"/>
                    <a:pt x="186" y="70"/>
                  </a:cubicBezTo>
                  <a:cubicBezTo>
                    <a:pt x="204" y="116"/>
                    <a:pt x="180" y="167"/>
                    <a:pt x="134" y="185"/>
                  </a:cubicBezTo>
                  <a:cubicBezTo>
                    <a:pt x="132" y="185"/>
                    <a:pt x="132" y="185"/>
                    <a:pt x="132" y="185"/>
                  </a:cubicBezTo>
                  <a:cubicBezTo>
                    <a:pt x="122" y="189"/>
                    <a:pt x="111" y="191"/>
                    <a:pt x="101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486">
              <a:extLst>
                <a:ext uri="{FF2B5EF4-FFF2-40B4-BE49-F238E27FC236}">
                  <a16:creationId xmlns:a16="http://schemas.microsoft.com/office/drawing/2014/main" id="{19A91C00-3D7B-4BE9-A5C1-8ABE0F6E1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911"/>
              <a:ext cx="58" cy="54"/>
            </a:xfrm>
            <a:custGeom>
              <a:avLst/>
              <a:gdLst>
                <a:gd name="T0" fmla="*/ 106 w 210"/>
                <a:gd name="T1" fmla="*/ 197 h 197"/>
                <a:gd name="T2" fmla="*/ 71 w 210"/>
                <a:gd name="T3" fmla="*/ 190 h 197"/>
                <a:gd name="T4" fmla="*/ 69 w 210"/>
                <a:gd name="T5" fmla="*/ 190 h 197"/>
                <a:gd name="T6" fmla="*/ 19 w 210"/>
                <a:gd name="T7" fmla="*/ 70 h 197"/>
                <a:gd name="T8" fmla="*/ 138 w 210"/>
                <a:gd name="T9" fmla="*/ 20 h 197"/>
                <a:gd name="T10" fmla="*/ 140 w 210"/>
                <a:gd name="T11" fmla="*/ 20 h 197"/>
                <a:gd name="T12" fmla="*/ 191 w 210"/>
                <a:gd name="T13" fmla="*/ 140 h 197"/>
                <a:gd name="T14" fmla="*/ 106 w 210"/>
                <a:gd name="T15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7">
                  <a:moveTo>
                    <a:pt x="106" y="197"/>
                  </a:moveTo>
                  <a:cubicBezTo>
                    <a:pt x="94" y="197"/>
                    <a:pt x="83" y="195"/>
                    <a:pt x="71" y="190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22" y="171"/>
                    <a:pt x="0" y="117"/>
                    <a:pt x="19" y="70"/>
                  </a:cubicBezTo>
                  <a:cubicBezTo>
                    <a:pt x="38" y="23"/>
                    <a:pt x="91" y="0"/>
                    <a:pt x="138" y="20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87" y="39"/>
                    <a:pt x="210" y="93"/>
                    <a:pt x="191" y="140"/>
                  </a:cubicBezTo>
                  <a:cubicBezTo>
                    <a:pt x="176" y="176"/>
                    <a:pt x="142" y="197"/>
                    <a:pt x="106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487">
              <a:extLst>
                <a:ext uri="{FF2B5EF4-FFF2-40B4-BE49-F238E27FC236}">
                  <a16:creationId xmlns:a16="http://schemas.microsoft.com/office/drawing/2014/main" id="{1FA5C95B-DF9B-4F30-81D3-BB5EDE92E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897"/>
              <a:ext cx="61" cy="57"/>
            </a:xfrm>
            <a:custGeom>
              <a:avLst/>
              <a:gdLst>
                <a:gd name="T0" fmla="*/ 109 w 220"/>
                <a:gd name="T1" fmla="*/ 206 h 206"/>
                <a:gd name="T2" fmla="*/ 18 w 220"/>
                <a:gd name="T3" fmla="*/ 143 h 206"/>
                <a:gd name="T4" fmla="*/ 75 w 220"/>
                <a:gd name="T5" fmla="*/ 19 h 206"/>
                <a:gd name="T6" fmla="*/ 77 w 220"/>
                <a:gd name="T7" fmla="*/ 18 h 206"/>
                <a:gd name="T8" fmla="*/ 201 w 220"/>
                <a:gd name="T9" fmla="*/ 76 h 206"/>
                <a:gd name="T10" fmla="*/ 144 w 220"/>
                <a:gd name="T11" fmla="*/ 199 h 206"/>
                <a:gd name="T12" fmla="*/ 142 w 220"/>
                <a:gd name="T13" fmla="*/ 200 h 206"/>
                <a:gd name="T14" fmla="*/ 109 w 220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0" h="206">
                  <a:moveTo>
                    <a:pt x="109" y="206"/>
                  </a:moveTo>
                  <a:cubicBezTo>
                    <a:pt x="69" y="206"/>
                    <a:pt x="33" y="182"/>
                    <a:pt x="18" y="143"/>
                  </a:cubicBezTo>
                  <a:cubicBezTo>
                    <a:pt x="0" y="93"/>
                    <a:pt x="25" y="38"/>
                    <a:pt x="75" y="19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127" y="0"/>
                    <a:pt x="183" y="25"/>
                    <a:pt x="201" y="76"/>
                  </a:cubicBezTo>
                  <a:cubicBezTo>
                    <a:pt x="220" y="125"/>
                    <a:pt x="194" y="181"/>
                    <a:pt x="144" y="19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31" y="204"/>
                    <a:pt x="120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488">
              <a:extLst>
                <a:ext uri="{FF2B5EF4-FFF2-40B4-BE49-F238E27FC236}">
                  <a16:creationId xmlns:a16="http://schemas.microsoft.com/office/drawing/2014/main" id="{BE0AB509-5D21-4E69-ADEC-1F2A8D0C4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814"/>
              <a:ext cx="56" cy="54"/>
            </a:xfrm>
            <a:custGeom>
              <a:avLst/>
              <a:gdLst>
                <a:gd name="T0" fmla="*/ 102 w 204"/>
                <a:gd name="T1" fmla="*/ 194 h 194"/>
                <a:gd name="T2" fmla="*/ 40 w 204"/>
                <a:gd name="T3" fmla="*/ 169 h 194"/>
                <a:gd name="T4" fmla="*/ 38 w 204"/>
                <a:gd name="T5" fmla="*/ 168 h 194"/>
                <a:gd name="T6" fmla="*/ 34 w 204"/>
                <a:gd name="T7" fmla="*/ 39 h 194"/>
                <a:gd name="T8" fmla="*/ 163 w 204"/>
                <a:gd name="T9" fmla="*/ 35 h 194"/>
                <a:gd name="T10" fmla="*/ 165 w 204"/>
                <a:gd name="T11" fmla="*/ 36 h 194"/>
                <a:gd name="T12" fmla="*/ 169 w 204"/>
                <a:gd name="T13" fmla="*/ 165 h 194"/>
                <a:gd name="T14" fmla="*/ 102 w 204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4">
                  <a:moveTo>
                    <a:pt x="102" y="194"/>
                  </a:moveTo>
                  <a:cubicBezTo>
                    <a:pt x="80" y="194"/>
                    <a:pt x="58" y="186"/>
                    <a:pt x="40" y="169"/>
                  </a:cubicBezTo>
                  <a:cubicBezTo>
                    <a:pt x="38" y="168"/>
                    <a:pt x="38" y="168"/>
                    <a:pt x="38" y="168"/>
                  </a:cubicBezTo>
                  <a:cubicBezTo>
                    <a:pt x="2" y="133"/>
                    <a:pt x="0" y="75"/>
                    <a:pt x="34" y="39"/>
                  </a:cubicBezTo>
                  <a:cubicBezTo>
                    <a:pt x="69" y="2"/>
                    <a:pt x="127" y="0"/>
                    <a:pt x="163" y="35"/>
                  </a:cubicBezTo>
                  <a:cubicBezTo>
                    <a:pt x="165" y="36"/>
                    <a:pt x="165" y="36"/>
                    <a:pt x="165" y="36"/>
                  </a:cubicBezTo>
                  <a:cubicBezTo>
                    <a:pt x="202" y="71"/>
                    <a:pt x="204" y="128"/>
                    <a:pt x="169" y="165"/>
                  </a:cubicBezTo>
                  <a:cubicBezTo>
                    <a:pt x="151" y="184"/>
                    <a:pt x="127" y="194"/>
                    <a:pt x="102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489">
              <a:extLst>
                <a:ext uri="{FF2B5EF4-FFF2-40B4-BE49-F238E27FC236}">
                  <a16:creationId xmlns:a16="http://schemas.microsoft.com/office/drawing/2014/main" id="{89B3BF80-AE40-43FE-AB04-91352B719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771"/>
              <a:ext cx="73" cy="69"/>
            </a:xfrm>
            <a:custGeom>
              <a:avLst/>
              <a:gdLst>
                <a:gd name="T0" fmla="*/ 132 w 266"/>
                <a:gd name="T1" fmla="*/ 251 h 251"/>
                <a:gd name="T2" fmla="*/ 43 w 266"/>
                <a:gd name="T3" fmla="*/ 211 h 251"/>
                <a:gd name="T4" fmla="*/ 54 w 266"/>
                <a:gd name="T5" fmla="*/ 45 h 251"/>
                <a:gd name="T6" fmla="*/ 56 w 266"/>
                <a:gd name="T7" fmla="*/ 43 h 251"/>
                <a:gd name="T8" fmla="*/ 223 w 266"/>
                <a:gd name="T9" fmla="*/ 53 h 251"/>
                <a:gd name="T10" fmla="*/ 212 w 266"/>
                <a:gd name="T11" fmla="*/ 220 h 251"/>
                <a:gd name="T12" fmla="*/ 210 w 266"/>
                <a:gd name="T13" fmla="*/ 222 h 251"/>
                <a:gd name="T14" fmla="*/ 132 w 266"/>
                <a:gd name="T15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1">
                  <a:moveTo>
                    <a:pt x="132" y="251"/>
                  </a:moveTo>
                  <a:cubicBezTo>
                    <a:pt x="99" y="251"/>
                    <a:pt x="67" y="238"/>
                    <a:pt x="43" y="211"/>
                  </a:cubicBezTo>
                  <a:cubicBezTo>
                    <a:pt x="0" y="162"/>
                    <a:pt x="5" y="88"/>
                    <a:pt x="54" y="45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105" y="0"/>
                    <a:pt x="179" y="4"/>
                    <a:pt x="223" y="53"/>
                  </a:cubicBezTo>
                  <a:cubicBezTo>
                    <a:pt x="266" y="102"/>
                    <a:pt x="261" y="177"/>
                    <a:pt x="212" y="220"/>
                  </a:cubicBezTo>
                  <a:cubicBezTo>
                    <a:pt x="210" y="222"/>
                    <a:pt x="210" y="222"/>
                    <a:pt x="210" y="222"/>
                  </a:cubicBezTo>
                  <a:cubicBezTo>
                    <a:pt x="188" y="242"/>
                    <a:pt x="160" y="251"/>
                    <a:pt x="132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490">
              <a:extLst>
                <a:ext uri="{FF2B5EF4-FFF2-40B4-BE49-F238E27FC236}">
                  <a16:creationId xmlns:a16="http://schemas.microsoft.com/office/drawing/2014/main" id="{88107015-7AB5-44E7-8B46-6DF371D40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683"/>
              <a:ext cx="64" cy="60"/>
            </a:xfrm>
            <a:custGeom>
              <a:avLst/>
              <a:gdLst>
                <a:gd name="T0" fmla="*/ 116 w 231"/>
                <a:gd name="T1" fmla="*/ 220 h 220"/>
                <a:gd name="T2" fmla="*/ 45 w 231"/>
                <a:gd name="T3" fmla="*/ 192 h 220"/>
                <a:gd name="T4" fmla="*/ 43 w 231"/>
                <a:gd name="T5" fmla="*/ 190 h 220"/>
                <a:gd name="T6" fmla="*/ 39 w 231"/>
                <a:gd name="T7" fmla="*/ 44 h 220"/>
                <a:gd name="T8" fmla="*/ 185 w 231"/>
                <a:gd name="T9" fmla="*/ 39 h 220"/>
                <a:gd name="T10" fmla="*/ 187 w 231"/>
                <a:gd name="T11" fmla="*/ 41 h 220"/>
                <a:gd name="T12" fmla="*/ 192 w 231"/>
                <a:gd name="T13" fmla="*/ 187 h 220"/>
                <a:gd name="T14" fmla="*/ 116 w 231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20">
                  <a:moveTo>
                    <a:pt x="116" y="220"/>
                  </a:moveTo>
                  <a:cubicBezTo>
                    <a:pt x="91" y="220"/>
                    <a:pt x="65" y="211"/>
                    <a:pt x="45" y="192"/>
                  </a:cubicBezTo>
                  <a:cubicBezTo>
                    <a:pt x="43" y="190"/>
                    <a:pt x="43" y="190"/>
                    <a:pt x="43" y="190"/>
                  </a:cubicBezTo>
                  <a:cubicBezTo>
                    <a:pt x="2" y="151"/>
                    <a:pt x="0" y="86"/>
                    <a:pt x="39" y="44"/>
                  </a:cubicBezTo>
                  <a:cubicBezTo>
                    <a:pt x="78" y="2"/>
                    <a:pt x="144" y="0"/>
                    <a:pt x="185" y="39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229" y="80"/>
                    <a:pt x="231" y="146"/>
                    <a:pt x="192" y="187"/>
                  </a:cubicBezTo>
                  <a:cubicBezTo>
                    <a:pt x="171" y="209"/>
                    <a:pt x="144" y="220"/>
                    <a:pt x="116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491">
              <a:extLst>
                <a:ext uri="{FF2B5EF4-FFF2-40B4-BE49-F238E27FC236}">
                  <a16:creationId xmlns:a16="http://schemas.microsoft.com/office/drawing/2014/main" id="{855B6A1A-5327-47DA-8E25-0B7747802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657"/>
              <a:ext cx="54" cy="52"/>
            </a:xfrm>
            <a:custGeom>
              <a:avLst/>
              <a:gdLst>
                <a:gd name="T0" fmla="*/ 98 w 197"/>
                <a:gd name="T1" fmla="*/ 187 h 187"/>
                <a:gd name="T2" fmla="*/ 32 w 197"/>
                <a:gd name="T3" fmla="*/ 157 h 187"/>
                <a:gd name="T4" fmla="*/ 40 w 197"/>
                <a:gd name="T5" fmla="*/ 33 h 187"/>
                <a:gd name="T6" fmla="*/ 41 w 197"/>
                <a:gd name="T7" fmla="*/ 32 h 187"/>
                <a:gd name="T8" fmla="*/ 165 w 197"/>
                <a:gd name="T9" fmla="*/ 40 h 187"/>
                <a:gd name="T10" fmla="*/ 158 w 197"/>
                <a:gd name="T11" fmla="*/ 164 h 187"/>
                <a:gd name="T12" fmla="*/ 156 w 197"/>
                <a:gd name="T13" fmla="*/ 165 h 187"/>
                <a:gd name="T14" fmla="*/ 98 w 197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87">
                  <a:moveTo>
                    <a:pt x="98" y="187"/>
                  </a:moveTo>
                  <a:cubicBezTo>
                    <a:pt x="74" y="187"/>
                    <a:pt x="50" y="177"/>
                    <a:pt x="32" y="157"/>
                  </a:cubicBezTo>
                  <a:cubicBezTo>
                    <a:pt x="0" y="121"/>
                    <a:pt x="4" y="65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78" y="0"/>
                    <a:pt x="133" y="3"/>
                    <a:pt x="165" y="40"/>
                  </a:cubicBezTo>
                  <a:cubicBezTo>
                    <a:pt x="197" y="76"/>
                    <a:pt x="194" y="132"/>
                    <a:pt x="158" y="164"/>
                  </a:cubicBezTo>
                  <a:cubicBezTo>
                    <a:pt x="156" y="165"/>
                    <a:pt x="156" y="165"/>
                    <a:pt x="156" y="165"/>
                  </a:cubicBezTo>
                  <a:cubicBezTo>
                    <a:pt x="139" y="180"/>
                    <a:pt x="119" y="187"/>
                    <a:pt x="98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492">
              <a:extLst>
                <a:ext uri="{FF2B5EF4-FFF2-40B4-BE49-F238E27FC236}">
                  <a16:creationId xmlns:a16="http://schemas.microsoft.com/office/drawing/2014/main" id="{C6D312EB-A156-4C36-BD69-7BB2E6C06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550"/>
              <a:ext cx="73" cy="70"/>
            </a:xfrm>
            <a:custGeom>
              <a:avLst/>
              <a:gdLst>
                <a:gd name="T0" fmla="*/ 133 w 263"/>
                <a:gd name="T1" fmla="*/ 250 h 250"/>
                <a:gd name="T2" fmla="*/ 52 w 263"/>
                <a:gd name="T3" fmla="*/ 218 h 250"/>
                <a:gd name="T4" fmla="*/ 50 w 263"/>
                <a:gd name="T5" fmla="*/ 216 h 250"/>
                <a:gd name="T6" fmla="*/ 45 w 263"/>
                <a:gd name="T7" fmla="*/ 50 h 250"/>
                <a:gd name="T8" fmla="*/ 211 w 263"/>
                <a:gd name="T9" fmla="*/ 45 h 250"/>
                <a:gd name="T10" fmla="*/ 213 w 263"/>
                <a:gd name="T11" fmla="*/ 47 h 250"/>
                <a:gd name="T12" fmla="*/ 218 w 263"/>
                <a:gd name="T13" fmla="*/ 213 h 250"/>
                <a:gd name="T14" fmla="*/ 133 w 263"/>
                <a:gd name="T15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0">
                  <a:moveTo>
                    <a:pt x="133" y="250"/>
                  </a:moveTo>
                  <a:cubicBezTo>
                    <a:pt x="104" y="250"/>
                    <a:pt x="75" y="239"/>
                    <a:pt x="52" y="218"/>
                  </a:cubicBezTo>
                  <a:cubicBezTo>
                    <a:pt x="50" y="216"/>
                    <a:pt x="50" y="216"/>
                    <a:pt x="50" y="216"/>
                  </a:cubicBezTo>
                  <a:cubicBezTo>
                    <a:pt x="3" y="172"/>
                    <a:pt x="0" y="97"/>
                    <a:pt x="45" y="50"/>
                  </a:cubicBezTo>
                  <a:cubicBezTo>
                    <a:pt x="89" y="2"/>
                    <a:pt x="164" y="0"/>
                    <a:pt x="211" y="45"/>
                  </a:cubicBezTo>
                  <a:cubicBezTo>
                    <a:pt x="213" y="47"/>
                    <a:pt x="213" y="47"/>
                    <a:pt x="213" y="47"/>
                  </a:cubicBezTo>
                  <a:cubicBezTo>
                    <a:pt x="261" y="91"/>
                    <a:pt x="263" y="166"/>
                    <a:pt x="218" y="213"/>
                  </a:cubicBezTo>
                  <a:cubicBezTo>
                    <a:pt x="195" y="238"/>
                    <a:pt x="164" y="250"/>
                    <a:pt x="133" y="2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493">
              <a:extLst>
                <a:ext uri="{FF2B5EF4-FFF2-40B4-BE49-F238E27FC236}">
                  <a16:creationId xmlns:a16="http://schemas.microsoft.com/office/drawing/2014/main" id="{025E56F5-8E42-4121-AC61-ECFDB98B9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517"/>
              <a:ext cx="52" cy="49"/>
            </a:xfrm>
            <a:custGeom>
              <a:avLst/>
              <a:gdLst>
                <a:gd name="T0" fmla="*/ 94 w 188"/>
                <a:gd name="T1" fmla="*/ 178 h 178"/>
                <a:gd name="T2" fmla="*/ 56 w 188"/>
                <a:gd name="T3" fmla="*/ 169 h 178"/>
                <a:gd name="T4" fmla="*/ 21 w 188"/>
                <a:gd name="T5" fmla="*/ 58 h 178"/>
                <a:gd name="T6" fmla="*/ 22 w 188"/>
                <a:gd name="T7" fmla="*/ 56 h 178"/>
                <a:gd name="T8" fmla="*/ 132 w 188"/>
                <a:gd name="T9" fmla="*/ 21 h 178"/>
                <a:gd name="T10" fmla="*/ 168 w 188"/>
                <a:gd name="T11" fmla="*/ 132 h 178"/>
                <a:gd name="T12" fmla="*/ 167 w 188"/>
                <a:gd name="T13" fmla="*/ 134 h 178"/>
                <a:gd name="T14" fmla="*/ 94 w 188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8">
                  <a:moveTo>
                    <a:pt x="94" y="178"/>
                  </a:moveTo>
                  <a:cubicBezTo>
                    <a:pt x="81" y="178"/>
                    <a:pt x="68" y="175"/>
                    <a:pt x="56" y="169"/>
                  </a:cubicBezTo>
                  <a:cubicBezTo>
                    <a:pt x="16" y="148"/>
                    <a:pt x="0" y="98"/>
                    <a:pt x="21" y="58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42" y="16"/>
                    <a:pt x="92" y="0"/>
                    <a:pt x="132" y="21"/>
                  </a:cubicBezTo>
                  <a:cubicBezTo>
                    <a:pt x="173" y="42"/>
                    <a:pt x="188" y="92"/>
                    <a:pt x="168" y="132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152" y="162"/>
                    <a:pt x="123" y="178"/>
                    <a:pt x="94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494">
              <a:extLst>
                <a:ext uri="{FF2B5EF4-FFF2-40B4-BE49-F238E27FC236}">
                  <a16:creationId xmlns:a16="http://schemas.microsoft.com/office/drawing/2014/main" id="{383A4C25-E15C-44B3-819B-2174B1C0C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392"/>
              <a:ext cx="58" cy="54"/>
            </a:xfrm>
            <a:custGeom>
              <a:avLst/>
              <a:gdLst>
                <a:gd name="T0" fmla="*/ 104 w 208"/>
                <a:gd name="T1" fmla="*/ 196 h 196"/>
                <a:gd name="T2" fmla="*/ 22 w 208"/>
                <a:gd name="T3" fmla="*/ 144 h 196"/>
                <a:gd name="T4" fmla="*/ 22 w 208"/>
                <a:gd name="T5" fmla="*/ 142 h 196"/>
                <a:gd name="T6" fmla="*/ 64 w 208"/>
                <a:gd name="T7" fmla="*/ 21 h 196"/>
                <a:gd name="T8" fmla="*/ 185 w 208"/>
                <a:gd name="T9" fmla="*/ 64 h 196"/>
                <a:gd name="T10" fmla="*/ 186 w 208"/>
                <a:gd name="T11" fmla="*/ 66 h 196"/>
                <a:gd name="T12" fmla="*/ 143 w 208"/>
                <a:gd name="T13" fmla="*/ 187 h 196"/>
                <a:gd name="T14" fmla="*/ 104 w 208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6">
                  <a:moveTo>
                    <a:pt x="104" y="196"/>
                  </a:moveTo>
                  <a:cubicBezTo>
                    <a:pt x="71" y="196"/>
                    <a:pt x="38" y="177"/>
                    <a:pt x="22" y="144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0" y="97"/>
                    <a:pt x="19" y="43"/>
                    <a:pt x="64" y="21"/>
                  </a:cubicBezTo>
                  <a:cubicBezTo>
                    <a:pt x="109" y="0"/>
                    <a:pt x="164" y="19"/>
                    <a:pt x="185" y="64"/>
                  </a:cubicBezTo>
                  <a:cubicBezTo>
                    <a:pt x="186" y="66"/>
                    <a:pt x="186" y="66"/>
                    <a:pt x="186" y="66"/>
                  </a:cubicBezTo>
                  <a:cubicBezTo>
                    <a:pt x="208" y="111"/>
                    <a:pt x="189" y="165"/>
                    <a:pt x="143" y="187"/>
                  </a:cubicBezTo>
                  <a:cubicBezTo>
                    <a:pt x="131" y="193"/>
                    <a:pt x="117" y="196"/>
                    <a:pt x="104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495">
              <a:extLst>
                <a:ext uri="{FF2B5EF4-FFF2-40B4-BE49-F238E27FC236}">
                  <a16:creationId xmlns:a16="http://schemas.microsoft.com/office/drawing/2014/main" id="{48F328C5-CCB8-47F2-AA8E-D47BE349F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2354"/>
              <a:ext cx="46" cy="44"/>
            </a:xfrm>
            <a:custGeom>
              <a:avLst/>
              <a:gdLst>
                <a:gd name="T0" fmla="*/ 83 w 167"/>
                <a:gd name="T1" fmla="*/ 158 h 158"/>
                <a:gd name="T2" fmla="*/ 49 w 167"/>
                <a:gd name="T3" fmla="*/ 149 h 158"/>
                <a:gd name="T4" fmla="*/ 18 w 167"/>
                <a:gd name="T5" fmla="*/ 51 h 158"/>
                <a:gd name="T6" fmla="*/ 19 w 167"/>
                <a:gd name="T7" fmla="*/ 50 h 158"/>
                <a:gd name="T8" fmla="*/ 117 w 167"/>
                <a:gd name="T9" fmla="*/ 18 h 158"/>
                <a:gd name="T10" fmla="*/ 148 w 167"/>
                <a:gd name="T11" fmla="*/ 117 h 158"/>
                <a:gd name="T12" fmla="*/ 148 w 167"/>
                <a:gd name="T13" fmla="*/ 118 h 158"/>
                <a:gd name="T14" fmla="*/ 83 w 167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58">
                  <a:moveTo>
                    <a:pt x="83" y="158"/>
                  </a:moveTo>
                  <a:cubicBezTo>
                    <a:pt x="72" y="158"/>
                    <a:pt x="60" y="155"/>
                    <a:pt x="49" y="149"/>
                  </a:cubicBezTo>
                  <a:cubicBezTo>
                    <a:pt x="13" y="131"/>
                    <a:pt x="0" y="87"/>
                    <a:pt x="18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37" y="14"/>
                    <a:pt x="81" y="0"/>
                    <a:pt x="117" y="18"/>
                  </a:cubicBezTo>
                  <a:cubicBezTo>
                    <a:pt x="153" y="37"/>
                    <a:pt x="167" y="81"/>
                    <a:pt x="148" y="117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35" y="143"/>
                    <a:pt x="109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496">
              <a:extLst>
                <a:ext uri="{FF2B5EF4-FFF2-40B4-BE49-F238E27FC236}">
                  <a16:creationId xmlns:a16="http://schemas.microsoft.com/office/drawing/2014/main" id="{1E3AE737-B8AF-4C87-AB39-53C00815E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222"/>
              <a:ext cx="62" cy="58"/>
            </a:xfrm>
            <a:custGeom>
              <a:avLst/>
              <a:gdLst>
                <a:gd name="T0" fmla="*/ 112 w 223"/>
                <a:gd name="T1" fmla="*/ 210 h 210"/>
                <a:gd name="T2" fmla="*/ 24 w 223"/>
                <a:gd name="T3" fmla="*/ 154 h 210"/>
                <a:gd name="T4" fmla="*/ 23 w 223"/>
                <a:gd name="T5" fmla="*/ 152 h 210"/>
                <a:gd name="T6" fmla="*/ 69 w 223"/>
                <a:gd name="T7" fmla="*/ 23 h 210"/>
                <a:gd name="T8" fmla="*/ 199 w 223"/>
                <a:gd name="T9" fmla="*/ 69 h 210"/>
                <a:gd name="T10" fmla="*/ 199 w 223"/>
                <a:gd name="T11" fmla="*/ 71 h 210"/>
                <a:gd name="T12" fmla="*/ 154 w 223"/>
                <a:gd name="T13" fmla="*/ 200 h 210"/>
                <a:gd name="T14" fmla="*/ 112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2" y="210"/>
                  </a:moveTo>
                  <a:cubicBezTo>
                    <a:pt x="76" y="210"/>
                    <a:pt x="41" y="189"/>
                    <a:pt x="24" y="154"/>
                  </a:cubicBezTo>
                  <a:cubicBezTo>
                    <a:pt x="23" y="152"/>
                    <a:pt x="23" y="152"/>
                    <a:pt x="23" y="152"/>
                  </a:cubicBezTo>
                  <a:cubicBezTo>
                    <a:pt x="0" y="104"/>
                    <a:pt x="21" y="46"/>
                    <a:pt x="69" y="23"/>
                  </a:cubicBezTo>
                  <a:cubicBezTo>
                    <a:pt x="117" y="0"/>
                    <a:pt x="175" y="20"/>
                    <a:pt x="199" y="69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223" y="119"/>
                    <a:pt x="202" y="177"/>
                    <a:pt x="154" y="200"/>
                  </a:cubicBezTo>
                  <a:cubicBezTo>
                    <a:pt x="140" y="207"/>
                    <a:pt x="126" y="210"/>
                    <a:pt x="112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497">
              <a:extLst>
                <a:ext uri="{FF2B5EF4-FFF2-40B4-BE49-F238E27FC236}">
                  <a16:creationId xmlns:a16="http://schemas.microsoft.com/office/drawing/2014/main" id="{CA9C91BE-6ECB-4AA0-B62D-6883B2A19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184"/>
              <a:ext cx="54" cy="52"/>
            </a:xfrm>
            <a:custGeom>
              <a:avLst/>
              <a:gdLst>
                <a:gd name="T0" fmla="*/ 99 w 198"/>
                <a:gd name="T1" fmla="*/ 187 h 187"/>
                <a:gd name="T2" fmla="*/ 59 w 198"/>
                <a:gd name="T3" fmla="*/ 177 h 187"/>
                <a:gd name="T4" fmla="*/ 22 w 198"/>
                <a:gd name="T5" fmla="*/ 61 h 187"/>
                <a:gd name="T6" fmla="*/ 23 w 198"/>
                <a:gd name="T7" fmla="*/ 59 h 187"/>
                <a:gd name="T8" fmla="*/ 140 w 198"/>
                <a:gd name="T9" fmla="*/ 22 h 187"/>
                <a:gd name="T10" fmla="*/ 176 w 198"/>
                <a:gd name="T11" fmla="*/ 138 h 187"/>
                <a:gd name="T12" fmla="*/ 176 w 198"/>
                <a:gd name="T13" fmla="*/ 140 h 187"/>
                <a:gd name="T14" fmla="*/ 99 w 198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87">
                  <a:moveTo>
                    <a:pt x="99" y="187"/>
                  </a:moveTo>
                  <a:cubicBezTo>
                    <a:pt x="85" y="187"/>
                    <a:pt x="72" y="184"/>
                    <a:pt x="59" y="177"/>
                  </a:cubicBezTo>
                  <a:cubicBezTo>
                    <a:pt x="17" y="155"/>
                    <a:pt x="0" y="103"/>
                    <a:pt x="22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45" y="17"/>
                    <a:pt x="97" y="0"/>
                    <a:pt x="140" y="22"/>
                  </a:cubicBezTo>
                  <a:cubicBezTo>
                    <a:pt x="182" y="44"/>
                    <a:pt x="198" y="96"/>
                    <a:pt x="176" y="138"/>
                  </a:cubicBezTo>
                  <a:cubicBezTo>
                    <a:pt x="176" y="140"/>
                    <a:pt x="176" y="140"/>
                    <a:pt x="176" y="140"/>
                  </a:cubicBezTo>
                  <a:cubicBezTo>
                    <a:pt x="160" y="170"/>
                    <a:pt x="130" y="187"/>
                    <a:pt x="99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498">
              <a:extLst>
                <a:ext uri="{FF2B5EF4-FFF2-40B4-BE49-F238E27FC236}">
                  <a16:creationId xmlns:a16="http://schemas.microsoft.com/office/drawing/2014/main" id="{199E691D-4561-4FEF-A757-B974B93C0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2043"/>
              <a:ext cx="66" cy="66"/>
            </a:xfrm>
            <a:custGeom>
              <a:avLst/>
              <a:gdLst>
                <a:gd name="T0" fmla="*/ 120 w 240"/>
                <a:gd name="T1" fmla="*/ 238 h 238"/>
                <a:gd name="T2" fmla="*/ 5 w 240"/>
                <a:gd name="T3" fmla="*/ 132 h 238"/>
                <a:gd name="T4" fmla="*/ 5 w 240"/>
                <a:gd name="T5" fmla="*/ 129 h 238"/>
                <a:gd name="T6" fmla="*/ 111 w 240"/>
                <a:gd name="T7" fmla="*/ 5 h 238"/>
                <a:gd name="T8" fmla="*/ 235 w 240"/>
                <a:gd name="T9" fmla="*/ 111 h 238"/>
                <a:gd name="T10" fmla="*/ 235 w 240"/>
                <a:gd name="T11" fmla="*/ 114 h 238"/>
                <a:gd name="T12" fmla="*/ 129 w 240"/>
                <a:gd name="T13" fmla="*/ 238 h 238"/>
                <a:gd name="T14" fmla="*/ 120 w 24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8">
                  <a:moveTo>
                    <a:pt x="120" y="238"/>
                  </a:moveTo>
                  <a:cubicBezTo>
                    <a:pt x="60" y="238"/>
                    <a:pt x="10" y="192"/>
                    <a:pt x="5" y="132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0" y="65"/>
                    <a:pt x="48" y="10"/>
                    <a:pt x="111" y="5"/>
                  </a:cubicBezTo>
                  <a:cubicBezTo>
                    <a:pt x="175" y="0"/>
                    <a:pt x="230" y="48"/>
                    <a:pt x="235" y="111"/>
                  </a:cubicBezTo>
                  <a:cubicBezTo>
                    <a:pt x="235" y="114"/>
                    <a:pt x="235" y="114"/>
                    <a:pt x="235" y="114"/>
                  </a:cubicBezTo>
                  <a:cubicBezTo>
                    <a:pt x="240" y="177"/>
                    <a:pt x="193" y="233"/>
                    <a:pt x="129" y="238"/>
                  </a:cubicBezTo>
                  <a:cubicBezTo>
                    <a:pt x="126" y="238"/>
                    <a:pt x="123" y="238"/>
                    <a:pt x="12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499">
              <a:extLst>
                <a:ext uri="{FF2B5EF4-FFF2-40B4-BE49-F238E27FC236}">
                  <a16:creationId xmlns:a16="http://schemas.microsoft.com/office/drawing/2014/main" id="{CC69FD59-821D-4F88-97B0-18458256F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003"/>
              <a:ext cx="52" cy="50"/>
            </a:xfrm>
            <a:custGeom>
              <a:avLst/>
              <a:gdLst>
                <a:gd name="T0" fmla="*/ 94 w 188"/>
                <a:gd name="T1" fmla="*/ 184 h 184"/>
                <a:gd name="T2" fmla="*/ 85 w 188"/>
                <a:gd name="T3" fmla="*/ 184 h 184"/>
                <a:gd name="T4" fmla="*/ 6 w 188"/>
                <a:gd name="T5" fmla="*/ 86 h 184"/>
                <a:gd name="T6" fmla="*/ 6 w 188"/>
                <a:gd name="T7" fmla="*/ 84 h 184"/>
                <a:gd name="T8" fmla="*/ 104 w 188"/>
                <a:gd name="T9" fmla="*/ 5 h 184"/>
                <a:gd name="T10" fmla="*/ 183 w 188"/>
                <a:gd name="T11" fmla="*/ 103 h 184"/>
                <a:gd name="T12" fmla="*/ 183 w 188"/>
                <a:gd name="T13" fmla="*/ 105 h 184"/>
                <a:gd name="T14" fmla="*/ 94 w 188"/>
                <a:gd name="T15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84">
                  <a:moveTo>
                    <a:pt x="94" y="184"/>
                  </a:moveTo>
                  <a:cubicBezTo>
                    <a:pt x="91" y="184"/>
                    <a:pt x="88" y="184"/>
                    <a:pt x="85" y="184"/>
                  </a:cubicBezTo>
                  <a:cubicBezTo>
                    <a:pt x="36" y="179"/>
                    <a:pt x="0" y="135"/>
                    <a:pt x="6" y="86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11" y="35"/>
                    <a:pt x="55" y="0"/>
                    <a:pt x="104" y="5"/>
                  </a:cubicBezTo>
                  <a:cubicBezTo>
                    <a:pt x="153" y="10"/>
                    <a:pt x="188" y="54"/>
                    <a:pt x="183" y="103"/>
                  </a:cubicBezTo>
                  <a:cubicBezTo>
                    <a:pt x="183" y="105"/>
                    <a:pt x="183" y="105"/>
                    <a:pt x="183" y="105"/>
                  </a:cubicBezTo>
                  <a:cubicBezTo>
                    <a:pt x="178" y="150"/>
                    <a:pt x="139" y="184"/>
                    <a:pt x="94" y="1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500">
              <a:extLst>
                <a:ext uri="{FF2B5EF4-FFF2-40B4-BE49-F238E27FC236}">
                  <a16:creationId xmlns:a16="http://schemas.microsoft.com/office/drawing/2014/main" id="{A5897CFA-C255-4303-9C40-68F5DE5CA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861"/>
              <a:ext cx="59" cy="58"/>
            </a:xfrm>
            <a:custGeom>
              <a:avLst/>
              <a:gdLst>
                <a:gd name="T0" fmla="*/ 106 w 212"/>
                <a:gd name="T1" fmla="*/ 210 h 210"/>
                <a:gd name="T2" fmla="*/ 5 w 212"/>
                <a:gd name="T3" fmla="*/ 116 h 210"/>
                <a:gd name="T4" fmla="*/ 5 w 212"/>
                <a:gd name="T5" fmla="*/ 113 h 210"/>
                <a:gd name="T6" fmla="*/ 98 w 212"/>
                <a:gd name="T7" fmla="*/ 4 h 210"/>
                <a:gd name="T8" fmla="*/ 208 w 212"/>
                <a:gd name="T9" fmla="*/ 98 h 210"/>
                <a:gd name="T10" fmla="*/ 208 w 212"/>
                <a:gd name="T11" fmla="*/ 100 h 210"/>
                <a:gd name="T12" fmla="*/ 114 w 212"/>
                <a:gd name="T13" fmla="*/ 209 h 210"/>
                <a:gd name="T14" fmla="*/ 106 w 212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2" h="210">
                  <a:moveTo>
                    <a:pt x="106" y="210"/>
                  </a:moveTo>
                  <a:cubicBezTo>
                    <a:pt x="54" y="210"/>
                    <a:pt x="9" y="169"/>
                    <a:pt x="5" y="116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0" y="57"/>
                    <a:pt x="42" y="8"/>
                    <a:pt x="98" y="4"/>
                  </a:cubicBezTo>
                  <a:cubicBezTo>
                    <a:pt x="155" y="0"/>
                    <a:pt x="203" y="41"/>
                    <a:pt x="208" y="98"/>
                  </a:cubicBezTo>
                  <a:cubicBezTo>
                    <a:pt x="208" y="100"/>
                    <a:pt x="208" y="100"/>
                    <a:pt x="208" y="100"/>
                  </a:cubicBezTo>
                  <a:cubicBezTo>
                    <a:pt x="212" y="156"/>
                    <a:pt x="170" y="205"/>
                    <a:pt x="114" y="209"/>
                  </a:cubicBezTo>
                  <a:cubicBezTo>
                    <a:pt x="112" y="210"/>
                    <a:pt x="109" y="210"/>
                    <a:pt x="106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501">
              <a:extLst>
                <a:ext uri="{FF2B5EF4-FFF2-40B4-BE49-F238E27FC236}">
                  <a16:creationId xmlns:a16="http://schemas.microsoft.com/office/drawing/2014/main" id="{CAE65038-54D0-4C31-8D07-1DF5C6A64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12"/>
              <a:ext cx="62" cy="61"/>
            </a:xfrm>
            <a:custGeom>
              <a:avLst/>
              <a:gdLst>
                <a:gd name="T0" fmla="*/ 111 w 222"/>
                <a:gd name="T1" fmla="*/ 218 h 218"/>
                <a:gd name="T2" fmla="*/ 100 w 222"/>
                <a:gd name="T3" fmla="*/ 217 h 218"/>
                <a:gd name="T4" fmla="*/ 7 w 222"/>
                <a:gd name="T5" fmla="*/ 101 h 218"/>
                <a:gd name="T6" fmla="*/ 7 w 222"/>
                <a:gd name="T7" fmla="*/ 99 h 218"/>
                <a:gd name="T8" fmla="*/ 122 w 222"/>
                <a:gd name="T9" fmla="*/ 6 h 218"/>
                <a:gd name="T10" fmla="*/ 215 w 222"/>
                <a:gd name="T11" fmla="*/ 121 h 218"/>
                <a:gd name="T12" fmla="*/ 215 w 222"/>
                <a:gd name="T13" fmla="*/ 124 h 218"/>
                <a:gd name="T14" fmla="*/ 111 w 222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2" h="218">
                  <a:moveTo>
                    <a:pt x="111" y="218"/>
                  </a:moveTo>
                  <a:cubicBezTo>
                    <a:pt x="107" y="218"/>
                    <a:pt x="104" y="217"/>
                    <a:pt x="100" y="217"/>
                  </a:cubicBezTo>
                  <a:cubicBezTo>
                    <a:pt x="42" y="211"/>
                    <a:pt x="0" y="159"/>
                    <a:pt x="7" y="101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13" y="41"/>
                    <a:pt x="65" y="0"/>
                    <a:pt x="122" y="6"/>
                  </a:cubicBezTo>
                  <a:cubicBezTo>
                    <a:pt x="180" y="12"/>
                    <a:pt x="222" y="64"/>
                    <a:pt x="215" y="121"/>
                  </a:cubicBezTo>
                  <a:cubicBezTo>
                    <a:pt x="215" y="124"/>
                    <a:pt x="215" y="124"/>
                    <a:pt x="215" y="124"/>
                  </a:cubicBezTo>
                  <a:cubicBezTo>
                    <a:pt x="209" y="178"/>
                    <a:pt x="164" y="218"/>
                    <a:pt x="111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502">
              <a:extLst>
                <a:ext uri="{FF2B5EF4-FFF2-40B4-BE49-F238E27FC236}">
                  <a16:creationId xmlns:a16="http://schemas.microsoft.com/office/drawing/2014/main" id="{80EB2E98-BBA7-44E1-A861-915FA1330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" y="1675"/>
              <a:ext cx="59" cy="58"/>
            </a:xfrm>
            <a:custGeom>
              <a:avLst/>
              <a:gdLst>
                <a:gd name="T0" fmla="*/ 107 w 213"/>
                <a:gd name="T1" fmla="*/ 212 h 212"/>
                <a:gd name="T2" fmla="*/ 4 w 213"/>
                <a:gd name="T3" fmla="*/ 117 h 212"/>
                <a:gd name="T4" fmla="*/ 4 w 213"/>
                <a:gd name="T5" fmla="*/ 114 h 212"/>
                <a:gd name="T6" fmla="*/ 99 w 213"/>
                <a:gd name="T7" fmla="*/ 4 h 212"/>
                <a:gd name="T8" fmla="*/ 209 w 213"/>
                <a:gd name="T9" fmla="*/ 99 h 212"/>
                <a:gd name="T10" fmla="*/ 209 w 213"/>
                <a:gd name="T11" fmla="*/ 101 h 212"/>
                <a:gd name="T12" fmla="*/ 114 w 213"/>
                <a:gd name="T13" fmla="*/ 211 h 212"/>
                <a:gd name="T14" fmla="*/ 107 w 213"/>
                <a:gd name="T15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12">
                  <a:moveTo>
                    <a:pt x="107" y="212"/>
                  </a:moveTo>
                  <a:cubicBezTo>
                    <a:pt x="53" y="212"/>
                    <a:pt x="8" y="171"/>
                    <a:pt x="4" y="117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0" y="58"/>
                    <a:pt x="42" y="9"/>
                    <a:pt x="99" y="4"/>
                  </a:cubicBezTo>
                  <a:cubicBezTo>
                    <a:pt x="155" y="0"/>
                    <a:pt x="205" y="42"/>
                    <a:pt x="209" y="99"/>
                  </a:cubicBezTo>
                  <a:cubicBezTo>
                    <a:pt x="209" y="101"/>
                    <a:pt x="209" y="101"/>
                    <a:pt x="209" y="101"/>
                  </a:cubicBezTo>
                  <a:cubicBezTo>
                    <a:pt x="213" y="158"/>
                    <a:pt x="171" y="207"/>
                    <a:pt x="114" y="211"/>
                  </a:cubicBezTo>
                  <a:cubicBezTo>
                    <a:pt x="112" y="212"/>
                    <a:pt x="109" y="212"/>
                    <a:pt x="107" y="2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503">
              <a:extLst>
                <a:ext uri="{FF2B5EF4-FFF2-40B4-BE49-F238E27FC236}">
                  <a16:creationId xmlns:a16="http://schemas.microsoft.com/office/drawing/2014/main" id="{EBC682D3-1207-46B4-A05F-346498F1D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639"/>
              <a:ext cx="40" cy="39"/>
            </a:xfrm>
            <a:custGeom>
              <a:avLst/>
              <a:gdLst>
                <a:gd name="T0" fmla="*/ 73 w 145"/>
                <a:gd name="T1" fmla="*/ 139 h 139"/>
                <a:gd name="T2" fmla="*/ 10 w 145"/>
                <a:gd name="T3" fmla="*/ 91 h 139"/>
                <a:gd name="T4" fmla="*/ 9 w 145"/>
                <a:gd name="T5" fmla="*/ 89 h 139"/>
                <a:gd name="T6" fmla="*/ 56 w 145"/>
                <a:gd name="T7" fmla="*/ 10 h 139"/>
                <a:gd name="T8" fmla="*/ 136 w 145"/>
                <a:gd name="T9" fmla="*/ 56 h 139"/>
                <a:gd name="T10" fmla="*/ 136 w 145"/>
                <a:gd name="T11" fmla="*/ 57 h 139"/>
                <a:gd name="T12" fmla="*/ 90 w 145"/>
                <a:gd name="T13" fmla="*/ 137 h 139"/>
                <a:gd name="T14" fmla="*/ 73 w 145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9">
                  <a:moveTo>
                    <a:pt x="73" y="139"/>
                  </a:moveTo>
                  <a:cubicBezTo>
                    <a:pt x="44" y="139"/>
                    <a:pt x="18" y="120"/>
                    <a:pt x="10" y="91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0" y="55"/>
                    <a:pt x="21" y="19"/>
                    <a:pt x="56" y="10"/>
                  </a:cubicBezTo>
                  <a:cubicBezTo>
                    <a:pt x="91" y="0"/>
                    <a:pt x="126" y="21"/>
                    <a:pt x="136" y="56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45" y="92"/>
                    <a:pt x="125" y="128"/>
                    <a:pt x="90" y="137"/>
                  </a:cubicBezTo>
                  <a:cubicBezTo>
                    <a:pt x="84" y="139"/>
                    <a:pt x="78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504">
              <a:extLst>
                <a:ext uri="{FF2B5EF4-FFF2-40B4-BE49-F238E27FC236}">
                  <a16:creationId xmlns:a16="http://schemas.microsoft.com/office/drawing/2014/main" id="{EB64D1ED-D7D7-4D21-9B1F-3104C7105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1505"/>
              <a:ext cx="41" cy="38"/>
            </a:xfrm>
            <a:custGeom>
              <a:avLst/>
              <a:gdLst>
                <a:gd name="T0" fmla="*/ 73 w 147"/>
                <a:gd name="T1" fmla="*/ 140 h 140"/>
                <a:gd name="T2" fmla="*/ 54 w 147"/>
                <a:gd name="T3" fmla="*/ 137 h 140"/>
                <a:gd name="T4" fmla="*/ 11 w 147"/>
                <a:gd name="T5" fmla="*/ 56 h 140"/>
                <a:gd name="T6" fmla="*/ 11 w 147"/>
                <a:gd name="T7" fmla="*/ 54 h 140"/>
                <a:gd name="T8" fmla="*/ 93 w 147"/>
                <a:gd name="T9" fmla="*/ 10 h 140"/>
                <a:gd name="T10" fmla="*/ 136 w 147"/>
                <a:gd name="T11" fmla="*/ 92 h 140"/>
                <a:gd name="T12" fmla="*/ 136 w 147"/>
                <a:gd name="T13" fmla="*/ 93 h 140"/>
                <a:gd name="T14" fmla="*/ 73 w 147"/>
                <a:gd name="T1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40">
                  <a:moveTo>
                    <a:pt x="73" y="140"/>
                  </a:moveTo>
                  <a:cubicBezTo>
                    <a:pt x="67" y="140"/>
                    <a:pt x="61" y="139"/>
                    <a:pt x="54" y="137"/>
                  </a:cubicBezTo>
                  <a:cubicBezTo>
                    <a:pt x="20" y="127"/>
                    <a:pt x="0" y="90"/>
                    <a:pt x="11" y="56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22" y="20"/>
                    <a:pt x="58" y="0"/>
                    <a:pt x="93" y="10"/>
                  </a:cubicBezTo>
                  <a:cubicBezTo>
                    <a:pt x="127" y="21"/>
                    <a:pt x="147" y="57"/>
                    <a:pt x="136" y="92"/>
                  </a:cubicBezTo>
                  <a:cubicBezTo>
                    <a:pt x="136" y="93"/>
                    <a:pt x="136" y="93"/>
                    <a:pt x="136" y="93"/>
                  </a:cubicBezTo>
                  <a:cubicBezTo>
                    <a:pt x="127" y="122"/>
                    <a:pt x="101" y="140"/>
                    <a:pt x="73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505">
              <a:extLst>
                <a:ext uri="{FF2B5EF4-FFF2-40B4-BE49-F238E27FC236}">
                  <a16:creationId xmlns:a16="http://schemas.microsoft.com/office/drawing/2014/main" id="{37FA7F22-5245-4ECC-A19D-84345CDA6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443"/>
              <a:ext cx="72" cy="69"/>
            </a:xfrm>
            <a:custGeom>
              <a:avLst/>
              <a:gdLst>
                <a:gd name="T0" fmla="*/ 132 w 263"/>
                <a:gd name="T1" fmla="*/ 252 h 252"/>
                <a:gd name="T2" fmla="*/ 17 w 263"/>
                <a:gd name="T3" fmla="*/ 165 h 252"/>
                <a:gd name="T4" fmla="*/ 16 w 263"/>
                <a:gd name="T5" fmla="*/ 162 h 252"/>
                <a:gd name="T6" fmla="*/ 100 w 263"/>
                <a:gd name="T7" fmla="*/ 17 h 252"/>
                <a:gd name="T8" fmla="*/ 245 w 263"/>
                <a:gd name="T9" fmla="*/ 101 h 252"/>
                <a:gd name="T10" fmla="*/ 246 w 263"/>
                <a:gd name="T11" fmla="*/ 103 h 252"/>
                <a:gd name="T12" fmla="*/ 162 w 263"/>
                <a:gd name="T13" fmla="*/ 248 h 252"/>
                <a:gd name="T14" fmla="*/ 132 w 263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2">
                  <a:moveTo>
                    <a:pt x="132" y="252"/>
                  </a:moveTo>
                  <a:cubicBezTo>
                    <a:pt x="79" y="252"/>
                    <a:pt x="31" y="217"/>
                    <a:pt x="17" y="165"/>
                  </a:cubicBezTo>
                  <a:cubicBezTo>
                    <a:pt x="16" y="162"/>
                    <a:pt x="16" y="162"/>
                    <a:pt x="16" y="162"/>
                  </a:cubicBezTo>
                  <a:cubicBezTo>
                    <a:pt x="0" y="99"/>
                    <a:pt x="37" y="34"/>
                    <a:pt x="100" y="17"/>
                  </a:cubicBezTo>
                  <a:cubicBezTo>
                    <a:pt x="163" y="0"/>
                    <a:pt x="228" y="37"/>
                    <a:pt x="245" y="101"/>
                  </a:cubicBezTo>
                  <a:cubicBezTo>
                    <a:pt x="246" y="103"/>
                    <a:pt x="246" y="103"/>
                    <a:pt x="246" y="103"/>
                  </a:cubicBezTo>
                  <a:cubicBezTo>
                    <a:pt x="263" y="166"/>
                    <a:pt x="225" y="231"/>
                    <a:pt x="162" y="248"/>
                  </a:cubicBezTo>
                  <a:cubicBezTo>
                    <a:pt x="152" y="251"/>
                    <a:pt x="142" y="252"/>
                    <a:pt x="132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506">
              <a:extLst>
                <a:ext uri="{FF2B5EF4-FFF2-40B4-BE49-F238E27FC236}">
                  <a16:creationId xmlns:a16="http://schemas.microsoft.com/office/drawing/2014/main" id="{BABB1EE9-ADD6-4032-A2A7-7C42F8706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322"/>
              <a:ext cx="48" cy="46"/>
            </a:xfrm>
            <a:custGeom>
              <a:avLst/>
              <a:gdLst>
                <a:gd name="T0" fmla="*/ 88 w 176"/>
                <a:gd name="T1" fmla="*/ 168 h 168"/>
                <a:gd name="T2" fmla="*/ 65 w 176"/>
                <a:gd name="T3" fmla="*/ 165 h 168"/>
                <a:gd name="T4" fmla="*/ 13 w 176"/>
                <a:gd name="T5" fmla="*/ 67 h 168"/>
                <a:gd name="T6" fmla="*/ 14 w 176"/>
                <a:gd name="T7" fmla="*/ 65 h 168"/>
                <a:gd name="T8" fmla="*/ 111 w 176"/>
                <a:gd name="T9" fmla="*/ 13 h 168"/>
                <a:gd name="T10" fmla="*/ 164 w 176"/>
                <a:gd name="T11" fmla="*/ 110 h 168"/>
                <a:gd name="T12" fmla="*/ 163 w 176"/>
                <a:gd name="T13" fmla="*/ 112 h 168"/>
                <a:gd name="T14" fmla="*/ 88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8" y="168"/>
                  </a:moveTo>
                  <a:cubicBezTo>
                    <a:pt x="81" y="168"/>
                    <a:pt x="73" y="167"/>
                    <a:pt x="65" y="165"/>
                  </a:cubicBezTo>
                  <a:cubicBezTo>
                    <a:pt x="24" y="152"/>
                    <a:pt x="0" y="108"/>
                    <a:pt x="13" y="67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26" y="24"/>
                    <a:pt x="70" y="0"/>
                    <a:pt x="111" y="13"/>
                  </a:cubicBezTo>
                  <a:cubicBezTo>
                    <a:pt x="153" y="25"/>
                    <a:pt x="176" y="69"/>
                    <a:pt x="164" y="110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53" y="146"/>
                    <a:pt x="122" y="168"/>
                    <a:pt x="88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507">
              <a:extLst>
                <a:ext uri="{FF2B5EF4-FFF2-40B4-BE49-F238E27FC236}">
                  <a16:creationId xmlns:a16="http://schemas.microsoft.com/office/drawing/2014/main" id="{4ECF421E-B6A0-41CF-B2C4-054FF6E99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264"/>
              <a:ext cx="69" cy="66"/>
            </a:xfrm>
            <a:custGeom>
              <a:avLst/>
              <a:gdLst>
                <a:gd name="T0" fmla="*/ 125 w 249"/>
                <a:gd name="T1" fmla="*/ 239 h 239"/>
                <a:gd name="T2" fmla="*/ 17 w 249"/>
                <a:gd name="T3" fmla="*/ 156 h 239"/>
                <a:gd name="T4" fmla="*/ 16 w 249"/>
                <a:gd name="T5" fmla="*/ 153 h 239"/>
                <a:gd name="T6" fmla="*/ 95 w 249"/>
                <a:gd name="T7" fmla="*/ 16 h 239"/>
                <a:gd name="T8" fmla="*/ 233 w 249"/>
                <a:gd name="T9" fmla="*/ 96 h 239"/>
                <a:gd name="T10" fmla="*/ 233 w 249"/>
                <a:gd name="T11" fmla="*/ 98 h 239"/>
                <a:gd name="T12" fmla="*/ 154 w 249"/>
                <a:gd name="T13" fmla="*/ 235 h 239"/>
                <a:gd name="T14" fmla="*/ 125 w 249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9" h="239">
                  <a:moveTo>
                    <a:pt x="125" y="239"/>
                  </a:moveTo>
                  <a:cubicBezTo>
                    <a:pt x="76" y="239"/>
                    <a:pt x="30" y="206"/>
                    <a:pt x="17" y="156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0" y="94"/>
                    <a:pt x="36" y="32"/>
                    <a:pt x="95" y="16"/>
                  </a:cubicBezTo>
                  <a:cubicBezTo>
                    <a:pt x="155" y="0"/>
                    <a:pt x="217" y="36"/>
                    <a:pt x="233" y="96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49" y="158"/>
                    <a:pt x="214" y="219"/>
                    <a:pt x="154" y="235"/>
                  </a:cubicBezTo>
                  <a:cubicBezTo>
                    <a:pt x="144" y="238"/>
                    <a:pt x="135" y="239"/>
                    <a:pt x="125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508">
              <a:extLst>
                <a:ext uri="{FF2B5EF4-FFF2-40B4-BE49-F238E27FC236}">
                  <a16:creationId xmlns:a16="http://schemas.microsoft.com/office/drawing/2014/main" id="{6290E0CA-5589-4CD7-8080-2294D67E9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1149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9 w 218"/>
                <a:gd name="T3" fmla="*/ 186 h 206"/>
                <a:gd name="T4" fmla="*/ 33 w 218"/>
                <a:gd name="T5" fmla="*/ 51 h 206"/>
                <a:gd name="T6" fmla="*/ 34 w 218"/>
                <a:gd name="T7" fmla="*/ 49 h 206"/>
                <a:gd name="T8" fmla="*/ 169 w 218"/>
                <a:gd name="T9" fmla="*/ 32 h 206"/>
                <a:gd name="T10" fmla="*/ 185 w 218"/>
                <a:gd name="T11" fmla="*/ 167 h 206"/>
                <a:gd name="T12" fmla="*/ 184 w 218"/>
                <a:gd name="T13" fmla="*/ 169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8" y="206"/>
                    <a:pt x="67" y="199"/>
                    <a:pt x="49" y="186"/>
                  </a:cubicBezTo>
                  <a:cubicBezTo>
                    <a:pt x="8" y="153"/>
                    <a:pt x="0" y="93"/>
                    <a:pt x="33" y="51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67" y="7"/>
                    <a:pt x="127" y="0"/>
                    <a:pt x="169" y="32"/>
                  </a:cubicBezTo>
                  <a:cubicBezTo>
                    <a:pt x="211" y="65"/>
                    <a:pt x="218" y="125"/>
                    <a:pt x="185" y="167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65" y="193"/>
                    <a:pt x="137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509">
              <a:extLst>
                <a:ext uri="{FF2B5EF4-FFF2-40B4-BE49-F238E27FC236}">
                  <a16:creationId xmlns:a16="http://schemas.microsoft.com/office/drawing/2014/main" id="{CBF3AE83-E9D5-47A4-85B7-9A34BCB6F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108"/>
              <a:ext cx="69" cy="66"/>
            </a:xfrm>
            <a:custGeom>
              <a:avLst/>
              <a:gdLst>
                <a:gd name="T0" fmla="*/ 126 w 250"/>
                <a:gd name="T1" fmla="*/ 236 h 236"/>
                <a:gd name="T2" fmla="*/ 37 w 250"/>
                <a:gd name="T3" fmla="*/ 191 h 236"/>
                <a:gd name="T4" fmla="*/ 36 w 250"/>
                <a:gd name="T5" fmla="*/ 189 h 236"/>
                <a:gd name="T6" fmla="*/ 60 w 250"/>
                <a:gd name="T7" fmla="*/ 35 h 236"/>
                <a:gd name="T8" fmla="*/ 213 w 250"/>
                <a:gd name="T9" fmla="*/ 59 h 236"/>
                <a:gd name="T10" fmla="*/ 215 w 250"/>
                <a:gd name="T11" fmla="*/ 61 h 236"/>
                <a:gd name="T12" fmla="*/ 191 w 250"/>
                <a:gd name="T13" fmla="*/ 215 h 236"/>
                <a:gd name="T14" fmla="*/ 126 w 250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6">
                  <a:moveTo>
                    <a:pt x="126" y="236"/>
                  </a:moveTo>
                  <a:cubicBezTo>
                    <a:pt x="92" y="236"/>
                    <a:pt x="59" y="220"/>
                    <a:pt x="37" y="191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0" y="140"/>
                    <a:pt x="11" y="71"/>
                    <a:pt x="60" y="35"/>
                  </a:cubicBezTo>
                  <a:cubicBezTo>
                    <a:pt x="109" y="0"/>
                    <a:pt x="177" y="10"/>
                    <a:pt x="213" y="59"/>
                  </a:cubicBezTo>
                  <a:cubicBezTo>
                    <a:pt x="215" y="61"/>
                    <a:pt x="215" y="61"/>
                    <a:pt x="215" y="61"/>
                  </a:cubicBezTo>
                  <a:cubicBezTo>
                    <a:pt x="250" y="110"/>
                    <a:pt x="240" y="179"/>
                    <a:pt x="191" y="215"/>
                  </a:cubicBezTo>
                  <a:cubicBezTo>
                    <a:pt x="171" y="229"/>
                    <a:pt x="149" y="236"/>
                    <a:pt x="126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510">
              <a:extLst>
                <a:ext uri="{FF2B5EF4-FFF2-40B4-BE49-F238E27FC236}">
                  <a16:creationId xmlns:a16="http://schemas.microsoft.com/office/drawing/2014/main" id="{D99DB0F2-0CBA-4822-AE22-D87A2113F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994"/>
              <a:ext cx="75" cy="71"/>
            </a:xfrm>
            <a:custGeom>
              <a:avLst/>
              <a:gdLst>
                <a:gd name="T0" fmla="*/ 134 w 271"/>
                <a:gd name="T1" fmla="*/ 256 h 256"/>
                <a:gd name="T2" fmla="*/ 61 w 271"/>
                <a:gd name="T3" fmla="*/ 231 h 256"/>
                <a:gd name="T4" fmla="*/ 40 w 271"/>
                <a:gd name="T5" fmla="*/ 63 h 256"/>
                <a:gd name="T6" fmla="*/ 42 w 271"/>
                <a:gd name="T7" fmla="*/ 61 h 256"/>
                <a:gd name="T8" fmla="*/ 209 w 271"/>
                <a:gd name="T9" fmla="*/ 41 h 256"/>
                <a:gd name="T10" fmla="*/ 230 w 271"/>
                <a:gd name="T11" fmla="*/ 208 h 256"/>
                <a:gd name="T12" fmla="*/ 228 w 271"/>
                <a:gd name="T13" fmla="*/ 211 h 256"/>
                <a:gd name="T14" fmla="*/ 134 w 271"/>
                <a:gd name="T15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56">
                  <a:moveTo>
                    <a:pt x="134" y="256"/>
                  </a:moveTo>
                  <a:cubicBezTo>
                    <a:pt x="108" y="256"/>
                    <a:pt x="82" y="248"/>
                    <a:pt x="61" y="231"/>
                  </a:cubicBezTo>
                  <a:cubicBezTo>
                    <a:pt x="9" y="191"/>
                    <a:pt x="0" y="115"/>
                    <a:pt x="40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82" y="9"/>
                    <a:pt x="157" y="0"/>
                    <a:pt x="209" y="41"/>
                  </a:cubicBezTo>
                  <a:cubicBezTo>
                    <a:pt x="261" y="81"/>
                    <a:pt x="271" y="156"/>
                    <a:pt x="230" y="208"/>
                  </a:cubicBezTo>
                  <a:cubicBezTo>
                    <a:pt x="228" y="211"/>
                    <a:pt x="228" y="211"/>
                    <a:pt x="228" y="211"/>
                  </a:cubicBezTo>
                  <a:cubicBezTo>
                    <a:pt x="205" y="241"/>
                    <a:pt x="170" y="256"/>
                    <a:pt x="134" y="2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511">
              <a:extLst>
                <a:ext uri="{FF2B5EF4-FFF2-40B4-BE49-F238E27FC236}">
                  <a16:creationId xmlns:a16="http://schemas.microsoft.com/office/drawing/2014/main" id="{522EB3C8-C5D9-44DB-96F6-FC4346512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957"/>
              <a:ext cx="71" cy="67"/>
            </a:xfrm>
            <a:custGeom>
              <a:avLst/>
              <a:gdLst>
                <a:gd name="T0" fmla="*/ 130 w 259"/>
                <a:gd name="T1" fmla="*/ 244 h 244"/>
                <a:gd name="T2" fmla="*/ 38 w 259"/>
                <a:gd name="T3" fmla="*/ 197 h 244"/>
                <a:gd name="T4" fmla="*/ 37 w 259"/>
                <a:gd name="T5" fmla="*/ 195 h 244"/>
                <a:gd name="T6" fmla="*/ 61 w 259"/>
                <a:gd name="T7" fmla="*/ 36 h 244"/>
                <a:gd name="T8" fmla="*/ 220 w 259"/>
                <a:gd name="T9" fmla="*/ 61 h 244"/>
                <a:gd name="T10" fmla="*/ 222 w 259"/>
                <a:gd name="T11" fmla="*/ 63 h 244"/>
                <a:gd name="T12" fmla="*/ 197 w 259"/>
                <a:gd name="T13" fmla="*/ 222 h 244"/>
                <a:gd name="T14" fmla="*/ 130 w 259"/>
                <a:gd name="T15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4">
                  <a:moveTo>
                    <a:pt x="130" y="244"/>
                  </a:moveTo>
                  <a:cubicBezTo>
                    <a:pt x="95" y="244"/>
                    <a:pt x="60" y="228"/>
                    <a:pt x="38" y="197"/>
                  </a:cubicBezTo>
                  <a:cubicBezTo>
                    <a:pt x="37" y="195"/>
                    <a:pt x="37" y="195"/>
                    <a:pt x="37" y="195"/>
                  </a:cubicBezTo>
                  <a:cubicBezTo>
                    <a:pt x="0" y="144"/>
                    <a:pt x="11" y="73"/>
                    <a:pt x="61" y="36"/>
                  </a:cubicBezTo>
                  <a:cubicBezTo>
                    <a:pt x="112" y="0"/>
                    <a:pt x="183" y="11"/>
                    <a:pt x="220" y="61"/>
                  </a:cubicBezTo>
                  <a:cubicBezTo>
                    <a:pt x="222" y="63"/>
                    <a:pt x="222" y="63"/>
                    <a:pt x="222" y="63"/>
                  </a:cubicBezTo>
                  <a:cubicBezTo>
                    <a:pt x="259" y="114"/>
                    <a:pt x="247" y="185"/>
                    <a:pt x="197" y="222"/>
                  </a:cubicBezTo>
                  <a:cubicBezTo>
                    <a:pt x="177" y="237"/>
                    <a:pt x="153" y="244"/>
                    <a:pt x="130" y="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512">
              <a:extLst>
                <a:ext uri="{FF2B5EF4-FFF2-40B4-BE49-F238E27FC236}">
                  <a16:creationId xmlns:a16="http://schemas.microsoft.com/office/drawing/2014/main" id="{08D553FF-D446-47CB-93CB-F5584533C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864"/>
              <a:ext cx="42" cy="39"/>
            </a:xfrm>
            <a:custGeom>
              <a:avLst/>
              <a:gdLst>
                <a:gd name="T0" fmla="*/ 74 w 150"/>
                <a:gd name="T1" fmla="*/ 141 h 141"/>
                <a:gd name="T2" fmla="*/ 34 w 150"/>
                <a:gd name="T3" fmla="*/ 127 h 141"/>
                <a:gd name="T4" fmla="*/ 23 w 150"/>
                <a:gd name="T5" fmla="*/ 35 h 141"/>
                <a:gd name="T6" fmla="*/ 24 w 150"/>
                <a:gd name="T7" fmla="*/ 34 h 141"/>
                <a:gd name="T8" fmla="*/ 116 w 150"/>
                <a:gd name="T9" fmla="*/ 22 h 141"/>
                <a:gd name="T10" fmla="*/ 127 w 150"/>
                <a:gd name="T11" fmla="*/ 115 h 141"/>
                <a:gd name="T12" fmla="*/ 126 w 150"/>
                <a:gd name="T13" fmla="*/ 116 h 141"/>
                <a:gd name="T14" fmla="*/ 74 w 150"/>
                <a:gd name="T1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0" h="141">
                  <a:moveTo>
                    <a:pt x="74" y="141"/>
                  </a:moveTo>
                  <a:cubicBezTo>
                    <a:pt x="60" y="141"/>
                    <a:pt x="46" y="137"/>
                    <a:pt x="34" y="127"/>
                  </a:cubicBezTo>
                  <a:cubicBezTo>
                    <a:pt x="5" y="105"/>
                    <a:pt x="0" y="64"/>
                    <a:pt x="23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46" y="5"/>
                    <a:pt x="87" y="0"/>
                    <a:pt x="116" y="22"/>
                  </a:cubicBezTo>
                  <a:cubicBezTo>
                    <a:pt x="145" y="45"/>
                    <a:pt x="150" y="86"/>
                    <a:pt x="127" y="115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13" y="133"/>
                    <a:pt x="94" y="141"/>
                    <a:pt x="74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513">
              <a:extLst>
                <a:ext uri="{FF2B5EF4-FFF2-40B4-BE49-F238E27FC236}">
                  <a16:creationId xmlns:a16="http://schemas.microsoft.com/office/drawing/2014/main" id="{7436959A-DCAD-42A9-919F-4922D427C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830"/>
              <a:ext cx="54" cy="50"/>
            </a:xfrm>
            <a:custGeom>
              <a:avLst/>
              <a:gdLst>
                <a:gd name="T0" fmla="*/ 98 w 194"/>
                <a:gd name="T1" fmla="*/ 181 h 181"/>
                <a:gd name="T2" fmla="*/ 53 w 194"/>
                <a:gd name="T3" fmla="*/ 168 h 181"/>
                <a:gd name="T4" fmla="*/ 51 w 194"/>
                <a:gd name="T5" fmla="*/ 167 h 181"/>
                <a:gd name="T6" fmla="*/ 25 w 194"/>
                <a:gd name="T7" fmla="*/ 50 h 181"/>
                <a:gd name="T8" fmla="*/ 142 w 194"/>
                <a:gd name="T9" fmla="*/ 25 h 181"/>
                <a:gd name="T10" fmla="*/ 143 w 194"/>
                <a:gd name="T11" fmla="*/ 26 h 181"/>
                <a:gd name="T12" fmla="*/ 169 w 194"/>
                <a:gd name="T13" fmla="*/ 142 h 181"/>
                <a:gd name="T14" fmla="*/ 98 w 194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181">
                  <a:moveTo>
                    <a:pt x="98" y="181"/>
                  </a:moveTo>
                  <a:cubicBezTo>
                    <a:pt x="82" y="181"/>
                    <a:pt x="67" y="177"/>
                    <a:pt x="53" y="168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12" y="142"/>
                    <a:pt x="0" y="90"/>
                    <a:pt x="25" y="50"/>
                  </a:cubicBezTo>
                  <a:cubicBezTo>
                    <a:pt x="50" y="11"/>
                    <a:pt x="103" y="0"/>
                    <a:pt x="142" y="25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83" y="51"/>
                    <a:pt x="194" y="103"/>
                    <a:pt x="169" y="142"/>
                  </a:cubicBezTo>
                  <a:cubicBezTo>
                    <a:pt x="153" y="168"/>
                    <a:pt x="126" y="181"/>
                    <a:pt x="98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514">
              <a:extLst>
                <a:ext uri="{FF2B5EF4-FFF2-40B4-BE49-F238E27FC236}">
                  <a16:creationId xmlns:a16="http://schemas.microsoft.com/office/drawing/2014/main" id="{676E4F18-FA91-42B7-8C9C-6A8C62879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741"/>
              <a:ext cx="78" cy="73"/>
            </a:xfrm>
            <a:custGeom>
              <a:avLst/>
              <a:gdLst>
                <a:gd name="T0" fmla="*/ 140 w 283"/>
                <a:gd name="T1" fmla="*/ 265 h 265"/>
                <a:gd name="T2" fmla="*/ 35 w 283"/>
                <a:gd name="T3" fmla="*/ 205 h 265"/>
                <a:gd name="T4" fmla="*/ 77 w 283"/>
                <a:gd name="T5" fmla="*/ 36 h 265"/>
                <a:gd name="T6" fmla="*/ 80 w 283"/>
                <a:gd name="T7" fmla="*/ 35 h 265"/>
                <a:gd name="T8" fmla="*/ 248 w 283"/>
                <a:gd name="T9" fmla="*/ 77 h 265"/>
                <a:gd name="T10" fmla="*/ 206 w 283"/>
                <a:gd name="T11" fmla="*/ 246 h 265"/>
                <a:gd name="T12" fmla="*/ 203 w 283"/>
                <a:gd name="T13" fmla="*/ 247 h 265"/>
                <a:gd name="T14" fmla="*/ 140 w 283"/>
                <a:gd name="T15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5">
                  <a:moveTo>
                    <a:pt x="140" y="265"/>
                  </a:moveTo>
                  <a:cubicBezTo>
                    <a:pt x="98" y="265"/>
                    <a:pt x="58" y="243"/>
                    <a:pt x="35" y="205"/>
                  </a:cubicBezTo>
                  <a:cubicBezTo>
                    <a:pt x="0" y="147"/>
                    <a:pt x="19" y="71"/>
                    <a:pt x="77" y="36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138" y="0"/>
                    <a:pt x="213" y="19"/>
                    <a:pt x="248" y="77"/>
                  </a:cubicBezTo>
                  <a:cubicBezTo>
                    <a:pt x="283" y="136"/>
                    <a:pt x="264" y="211"/>
                    <a:pt x="206" y="246"/>
                  </a:cubicBezTo>
                  <a:cubicBezTo>
                    <a:pt x="203" y="247"/>
                    <a:pt x="203" y="247"/>
                    <a:pt x="203" y="247"/>
                  </a:cubicBezTo>
                  <a:cubicBezTo>
                    <a:pt x="183" y="259"/>
                    <a:pt x="162" y="265"/>
                    <a:pt x="140" y="2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515">
              <a:extLst>
                <a:ext uri="{FF2B5EF4-FFF2-40B4-BE49-F238E27FC236}">
                  <a16:creationId xmlns:a16="http://schemas.microsoft.com/office/drawing/2014/main" id="{30689CB3-A21A-4627-ADA3-38F6A2E31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717"/>
              <a:ext cx="77" cy="72"/>
            </a:xfrm>
            <a:custGeom>
              <a:avLst/>
              <a:gdLst>
                <a:gd name="T0" fmla="*/ 140 w 278"/>
                <a:gd name="T1" fmla="*/ 260 h 260"/>
                <a:gd name="T2" fmla="*/ 75 w 278"/>
                <a:gd name="T3" fmla="*/ 241 h 260"/>
                <a:gd name="T4" fmla="*/ 73 w 278"/>
                <a:gd name="T5" fmla="*/ 239 h 260"/>
                <a:gd name="T6" fmla="*/ 36 w 278"/>
                <a:gd name="T7" fmla="*/ 72 h 260"/>
                <a:gd name="T8" fmla="*/ 203 w 278"/>
                <a:gd name="T9" fmla="*/ 36 h 260"/>
                <a:gd name="T10" fmla="*/ 205 w 278"/>
                <a:gd name="T11" fmla="*/ 37 h 260"/>
                <a:gd name="T12" fmla="*/ 242 w 278"/>
                <a:gd name="T13" fmla="*/ 204 h 260"/>
                <a:gd name="T14" fmla="*/ 140 w 278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260">
                  <a:moveTo>
                    <a:pt x="140" y="260"/>
                  </a:moveTo>
                  <a:cubicBezTo>
                    <a:pt x="118" y="260"/>
                    <a:pt x="95" y="254"/>
                    <a:pt x="75" y="241"/>
                  </a:cubicBezTo>
                  <a:cubicBezTo>
                    <a:pt x="73" y="239"/>
                    <a:pt x="73" y="239"/>
                    <a:pt x="73" y="239"/>
                  </a:cubicBezTo>
                  <a:cubicBezTo>
                    <a:pt x="17" y="203"/>
                    <a:pt x="0" y="129"/>
                    <a:pt x="36" y="72"/>
                  </a:cubicBezTo>
                  <a:cubicBezTo>
                    <a:pt x="72" y="16"/>
                    <a:pt x="147" y="0"/>
                    <a:pt x="203" y="36"/>
                  </a:cubicBezTo>
                  <a:cubicBezTo>
                    <a:pt x="205" y="37"/>
                    <a:pt x="205" y="37"/>
                    <a:pt x="205" y="37"/>
                  </a:cubicBezTo>
                  <a:cubicBezTo>
                    <a:pt x="262" y="73"/>
                    <a:pt x="278" y="148"/>
                    <a:pt x="242" y="204"/>
                  </a:cubicBezTo>
                  <a:cubicBezTo>
                    <a:pt x="219" y="240"/>
                    <a:pt x="180" y="260"/>
                    <a:pt x="140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516">
              <a:extLst>
                <a:ext uri="{FF2B5EF4-FFF2-40B4-BE49-F238E27FC236}">
                  <a16:creationId xmlns:a16="http://schemas.microsoft.com/office/drawing/2014/main" id="{DE6D2646-8C80-42BA-8A78-0EA652E95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652"/>
              <a:ext cx="64" cy="60"/>
            </a:xfrm>
            <a:custGeom>
              <a:avLst/>
              <a:gdLst>
                <a:gd name="T0" fmla="*/ 115 w 231"/>
                <a:gd name="T1" fmla="*/ 217 h 217"/>
                <a:gd name="T2" fmla="*/ 28 w 231"/>
                <a:gd name="T3" fmla="*/ 168 h 217"/>
                <a:gd name="T4" fmla="*/ 63 w 231"/>
                <a:gd name="T5" fmla="*/ 30 h 217"/>
                <a:gd name="T6" fmla="*/ 65 w 231"/>
                <a:gd name="T7" fmla="*/ 29 h 217"/>
                <a:gd name="T8" fmla="*/ 203 w 231"/>
                <a:gd name="T9" fmla="*/ 64 h 217"/>
                <a:gd name="T10" fmla="*/ 168 w 231"/>
                <a:gd name="T11" fmla="*/ 202 h 217"/>
                <a:gd name="T12" fmla="*/ 166 w 231"/>
                <a:gd name="T13" fmla="*/ 203 h 217"/>
                <a:gd name="T14" fmla="*/ 115 w 231"/>
                <a:gd name="T15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7">
                  <a:moveTo>
                    <a:pt x="115" y="217"/>
                  </a:moveTo>
                  <a:cubicBezTo>
                    <a:pt x="80" y="217"/>
                    <a:pt x="47" y="200"/>
                    <a:pt x="28" y="168"/>
                  </a:cubicBezTo>
                  <a:cubicBezTo>
                    <a:pt x="0" y="120"/>
                    <a:pt x="15" y="59"/>
                    <a:pt x="63" y="30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113" y="0"/>
                    <a:pt x="174" y="16"/>
                    <a:pt x="203" y="64"/>
                  </a:cubicBezTo>
                  <a:cubicBezTo>
                    <a:pt x="231" y="111"/>
                    <a:pt x="216" y="173"/>
                    <a:pt x="168" y="202"/>
                  </a:cubicBezTo>
                  <a:cubicBezTo>
                    <a:pt x="166" y="203"/>
                    <a:pt x="166" y="203"/>
                    <a:pt x="166" y="203"/>
                  </a:cubicBezTo>
                  <a:cubicBezTo>
                    <a:pt x="150" y="212"/>
                    <a:pt x="132" y="217"/>
                    <a:pt x="115" y="2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517">
              <a:extLst>
                <a:ext uri="{FF2B5EF4-FFF2-40B4-BE49-F238E27FC236}">
                  <a16:creationId xmlns:a16="http://schemas.microsoft.com/office/drawing/2014/main" id="{455DB423-D56B-41D8-820C-8B47B9AC5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618"/>
              <a:ext cx="74" cy="70"/>
            </a:xfrm>
            <a:custGeom>
              <a:avLst/>
              <a:gdLst>
                <a:gd name="T0" fmla="*/ 136 w 270"/>
                <a:gd name="T1" fmla="*/ 253 h 253"/>
                <a:gd name="T2" fmla="*/ 73 w 270"/>
                <a:gd name="T3" fmla="*/ 235 h 253"/>
                <a:gd name="T4" fmla="*/ 70 w 270"/>
                <a:gd name="T5" fmla="*/ 233 h 253"/>
                <a:gd name="T6" fmla="*/ 35 w 270"/>
                <a:gd name="T7" fmla="*/ 71 h 253"/>
                <a:gd name="T8" fmla="*/ 197 w 270"/>
                <a:gd name="T9" fmla="*/ 36 h 253"/>
                <a:gd name="T10" fmla="*/ 200 w 270"/>
                <a:gd name="T11" fmla="*/ 37 h 253"/>
                <a:gd name="T12" fmla="*/ 235 w 270"/>
                <a:gd name="T13" fmla="*/ 199 h 253"/>
                <a:gd name="T14" fmla="*/ 136 w 270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53">
                  <a:moveTo>
                    <a:pt x="136" y="253"/>
                  </a:moveTo>
                  <a:cubicBezTo>
                    <a:pt x="114" y="253"/>
                    <a:pt x="92" y="247"/>
                    <a:pt x="73" y="235"/>
                  </a:cubicBezTo>
                  <a:cubicBezTo>
                    <a:pt x="70" y="233"/>
                    <a:pt x="70" y="233"/>
                    <a:pt x="70" y="233"/>
                  </a:cubicBezTo>
                  <a:cubicBezTo>
                    <a:pt x="16" y="198"/>
                    <a:pt x="0" y="126"/>
                    <a:pt x="35" y="71"/>
                  </a:cubicBezTo>
                  <a:cubicBezTo>
                    <a:pt x="70" y="16"/>
                    <a:pt x="143" y="0"/>
                    <a:pt x="197" y="36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254" y="72"/>
                    <a:pt x="270" y="145"/>
                    <a:pt x="235" y="199"/>
                  </a:cubicBezTo>
                  <a:cubicBezTo>
                    <a:pt x="213" y="234"/>
                    <a:pt x="175" y="253"/>
                    <a:pt x="136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518">
              <a:extLst>
                <a:ext uri="{FF2B5EF4-FFF2-40B4-BE49-F238E27FC236}">
                  <a16:creationId xmlns:a16="http://schemas.microsoft.com/office/drawing/2014/main" id="{BB7164D1-9D05-421F-BD5F-8ADD71234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574"/>
              <a:ext cx="66" cy="64"/>
            </a:xfrm>
            <a:custGeom>
              <a:avLst/>
              <a:gdLst>
                <a:gd name="T0" fmla="*/ 119 w 240"/>
                <a:gd name="T1" fmla="*/ 230 h 230"/>
                <a:gd name="T2" fmla="*/ 10 w 240"/>
                <a:gd name="T3" fmla="*/ 138 h 230"/>
                <a:gd name="T4" fmla="*/ 100 w 240"/>
                <a:gd name="T5" fmla="*/ 11 h 230"/>
                <a:gd name="T6" fmla="*/ 103 w 240"/>
                <a:gd name="T7" fmla="*/ 10 h 230"/>
                <a:gd name="T8" fmla="*/ 230 w 240"/>
                <a:gd name="T9" fmla="*/ 100 h 230"/>
                <a:gd name="T10" fmla="*/ 140 w 240"/>
                <a:gd name="T11" fmla="*/ 228 h 230"/>
                <a:gd name="T12" fmla="*/ 137 w 240"/>
                <a:gd name="T13" fmla="*/ 228 h 230"/>
                <a:gd name="T14" fmla="*/ 119 w 240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0">
                  <a:moveTo>
                    <a:pt x="119" y="230"/>
                  </a:moveTo>
                  <a:cubicBezTo>
                    <a:pt x="66" y="230"/>
                    <a:pt x="19" y="192"/>
                    <a:pt x="10" y="138"/>
                  </a:cubicBezTo>
                  <a:cubicBezTo>
                    <a:pt x="0" y="78"/>
                    <a:pt x="40" y="21"/>
                    <a:pt x="100" y="11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63" y="0"/>
                    <a:pt x="220" y="40"/>
                    <a:pt x="230" y="100"/>
                  </a:cubicBezTo>
                  <a:cubicBezTo>
                    <a:pt x="240" y="160"/>
                    <a:pt x="200" y="218"/>
                    <a:pt x="140" y="228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1" y="229"/>
                    <a:pt x="125" y="230"/>
                    <a:pt x="119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519">
              <a:extLst>
                <a:ext uri="{FF2B5EF4-FFF2-40B4-BE49-F238E27FC236}">
                  <a16:creationId xmlns:a16="http://schemas.microsoft.com/office/drawing/2014/main" id="{E9EBAD92-C6AE-4E38-AC35-DD34444A9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568"/>
              <a:ext cx="71" cy="67"/>
            </a:xfrm>
            <a:custGeom>
              <a:avLst/>
              <a:gdLst>
                <a:gd name="T0" fmla="*/ 130 w 257"/>
                <a:gd name="T1" fmla="*/ 245 h 245"/>
                <a:gd name="T2" fmla="*/ 107 w 257"/>
                <a:gd name="T3" fmla="*/ 242 h 245"/>
                <a:gd name="T4" fmla="*/ 104 w 257"/>
                <a:gd name="T5" fmla="*/ 242 h 245"/>
                <a:gd name="T6" fmla="*/ 13 w 257"/>
                <a:gd name="T7" fmla="*/ 104 h 245"/>
                <a:gd name="T8" fmla="*/ 151 w 257"/>
                <a:gd name="T9" fmla="*/ 13 h 245"/>
                <a:gd name="T10" fmla="*/ 153 w 257"/>
                <a:gd name="T11" fmla="*/ 13 h 245"/>
                <a:gd name="T12" fmla="*/ 245 w 257"/>
                <a:gd name="T13" fmla="*/ 151 h 245"/>
                <a:gd name="T14" fmla="*/ 130 w 257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5">
                  <a:moveTo>
                    <a:pt x="130" y="245"/>
                  </a:moveTo>
                  <a:cubicBezTo>
                    <a:pt x="123" y="245"/>
                    <a:pt x="115" y="244"/>
                    <a:pt x="107" y="242"/>
                  </a:cubicBezTo>
                  <a:cubicBezTo>
                    <a:pt x="104" y="242"/>
                    <a:pt x="104" y="242"/>
                    <a:pt x="104" y="242"/>
                  </a:cubicBezTo>
                  <a:cubicBezTo>
                    <a:pt x="41" y="229"/>
                    <a:pt x="0" y="167"/>
                    <a:pt x="13" y="104"/>
                  </a:cubicBezTo>
                  <a:cubicBezTo>
                    <a:pt x="26" y="41"/>
                    <a:pt x="87" y="0"/>
                    <a:pt x="151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217" y="26"/>
                    <a:pt x="257" y="88"/>
                    <a:pt x="245" y="151"/>
                  </a:cubicBezTo>
                  <a:cubicBezTo>
                    <a:pt x="233" y="206"/>
                    <a:pt x="185" y="245"/>
                    <a:pt x="130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520">
              <a:extLst>
                <a:ext uri="{FF2B5EF4-FFF2-40B4-BE49-F238E27FC236}">
                  <a16:creationId xmlns:a16="http://schemas.microsoft.com/office/drawing/2014/main" id="{2CB9D794-6106-40F3-827F-C9B0B5813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544"/>
              <a:ext cx="65" cy="62"/>
            </a:xfrm>
            <a:custGeom>
              <a:avLst/>
              <a:gdLst>
                <a:gd name="T0" fmla="*/ 116 w 234"/>
                <a:gd name="T1" fmla="*/ 223 h 223"/>
                <a:gd name="T2" fmla="*/ 10 w 234"/>
                <a:gd name="T3" fmla="*/ 134 h 223"/>
                <a:gd name="T4" fmla="*/ 98 w 234"/>
                <a:gd name="T5" fmla="*/ 10 h 223"/>
                <a:gd name="T6" fmla="*/ 100 w 234"/>
                <a:gd name="T7" fmla="*/ 10 h 223"/>
                <a:gd name="T8" fmla="*/ 224 w 234"/>
                <a:gd name="T9" fmla="*/ 97 h 223"/>
                <a:gd name="T10" fmla="*/ 137 w 234"/>
                <a:gd name="T11" fmla="*/ 221 h 223"/>
                <a:gd name="T12" fmla="*/ 134 w 234"/>
                <a:gd name="T13" fmla="*/ 222 h 223"/>
                <a:gd name="T14" fmla="*/ 116 w 234"/>
                <a:gd name="T15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4" h="223">
                  <a:moveTo>
                    <a:pt x="116" y="223"/>
                  </a:moveTo>
                  <a:cubicBezTo>
                    <a:pt x="64" y="223"/>
                    <a:pt x="19" y="186"/>
                    <a:pt x="10" y="134"/>
                  </a:cubicBezTo>
                  <a:cubicBezTo>
                    <a:pt x="0" y="75"/>
                    <a:pt x="39" y="20"/>
                    <a:pt x="98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59" y="0"/>
                    <a:pt x="214" y="39"/>
                    <a:pt x="224" y="97"/>
                  </a:cubicBezTo>
                  <a:cubicBezTo>
                    <a:pt x="234" y="156"/>
                    <a:pt x="195" y="211"/>
                    <a:pt x="137" y="221"/>
                  </a:cubicBezTo>
                  <a:cubicBezTo>
                    <a:pt x="134" y="222"/>
                    <a:pt x="134" y="222"/>
                    <a:pt x="134" y="222"/>
                  </a:cubicBezTo>
                  <a:cubicBezTo>
                    <a:pt x="128" y="223"/>
                    <a:pt x="122" y="223"/>
                    <a:pt x="116" y="2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521">
              <a:extLst>
                <a:ext uri="{FF2B5EF4-FFF2-40B4-BE49-F238E27FC236}">
                  <a16:creationId xmlns:a16="http://schemas.microsoft.com/office/drawing/2014/main" id="{9062F846-2A3D-4AAC-AFB1-6B9BC4B5A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543"/>
              <a:ext cx="47" cy="44"/>
            </a:xfrm>
            <a:custGeom>
              <a:avLst/>
              <a:gdLst>
                <a:gd name="T0" fmla="*/ 84 w 167"/>
                <a:gd name="T1" fmla="*/ 160 h 160"/>
                <a:gd name="T2" fmla="*/ 69 w 167"/>
                <a:gd name="T3" fmla="*/ 158 h 160"/>
                <a:gd name="T4" fmla="*/ 67 w 167"/>
                <a:gd name="T5" fmla="*/ 158 h 160"/>
                <a:gd name="T6" fmla="*/ 8 w 167"/>
                <a:gd name="T7" fmla="*/ 68 h 160"/>
                <a:gd name="T8" fmla="*/ 98 w 167"/>
                <a:gd name="T9" fmla="*/ 8 h 160"/>
                <a:gd name="T10" fmla="*/ 99 w 167"/>
                <a:gd name="T11" fmla="*/ 9 h 160"/>
                <a:gd name="T12" fmla="*/ 159 w 167"/>
                <a:gd name="T13" fmla="*/ 99 h 160"/>
                <a:gd name="T14" fmla="*/ 84 w 167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60">
                  <a:moveTo>
                    <a:pt x="84" y="160"/>
                  </a:moveTo>
                  <a:cubicBezTo>
                    <a:pt x="79" y="160"/>
                    <a:pt x="74" y="159"/>
                    <a:pt x="69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26" y="149"/>
                    <a:pt x="0" y="109"/>
                    <a:pt x="8" y="68"/>
                  </a:cubicBezTo>
                  <a:cubicBezTo>
                    <a:pt x="16" y="27"/>
                    <a:pt x="57" y="0"/>
                    <a:pt x="98" y="8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41" y="17"/>
                    <a:pt x="167" y="57"/>
                    <a:pt x="159" y="99"/>
                  </a:cubicBezTo>
                  <a:cubicBezTo>
                    <a:pt x="152" y="135"/>
                    <a:pt x="120" y="160"/>
                    <a:pt x="84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522">
              <a:extLst>
                <a:ext uri="{FF2B5EF4-FFF2-40B4-BE49-F238E27FC236}">
                  <a16:creationId xmlns:a16="http://schemas.microsoft.com/office/drawing/2014/main" id="{21B21D6A-6D62-4FDF-887D-9197B35E9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520"/>
              <a:ext cx="49" cy="47"/>
            </a:xfrm>
            <a:custGeom>
              <a:avLst/>
              <a:gdLst>
                <a:gd name="T0" fmla="*/ 88 w 179"/>
                <a:gd name="T1" fmla="*/ 171 h 171"/>
                <a:gd name="T2" fmla="*/ 7 w 179"/>
                <a:gd name="T3" fmla="*/ 103 h 171"/>
                <a:gd name="T4" fmla="*/ 74 w 179"/>
                <a:gd name="T5" fmla="*/ 8 h 171"/>
                <a:gd name="T6" fmla="*/ 76 w 179"/>
                <a:gd name="T7" fmla="*/ 8 h 171"/>
                <a:gd name="T8" fmla="*/ 171 w 179"/>
                <a:gd name="T9" fmla="*/ 75 h 171"/>
                <a:gd name="T10" fmla="*/ 104 w 179"/>
                <a:gd name="T11" fmla="*/ 170 h 171"/>
                <a:gd name="T12" fmla="*/ 102 w 179"/>
                <a:gd name="T13" fmla="*/ 170 h 171"/>
                <a:gd name="T14" fmla="*/ 88 w 179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71">
                  <a:moveTo>
                    <a:pt x="88" y="171"/>
                  </a:moveTo>
                  <a:cubicBezTo>
                    <a:pt x="49" y="171"/>
                    <a:pt x="14" y="143"/>
                    <a:pt x="7" y="103"/>
                  </a:cubicBezTo>
                  <a:cubicBezTo>
                    <a:pt x="0" y="58"/>
                    <a:pt x="30" y="16"/>
                    <a:pt x="74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121" y="0"/>
                    <a:pt x="164" y="30"/>
                    <a:pt x="171" y="75"/>
                  </a:cubicBezTo>
                  <a:cubicBezTo>
                    <a:pt x="179" y="120"/>
                    <a:pt x="149" y="162"/>
                    <a:pt x="104" y="170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98" y="171"/>
                    <a:pt x="93" y="171"/>
                    <a:pt x="88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523">
              <a:extLst>
                <a:ext uri="{FF2B5EF4-FFF2-40B4-BE49-F238E27FC236}">
                  <a16:creationId xmlns:a16="http://schemas.microsoft.com/office/drawing/2014/main" id="{492FC902-22DB-4668-8CC2-EAAB7C2EF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3131"/>
              <a:ext cx="45" cy="44"/>
            </a:xfrm>
            <a:custGeom>
              <a:avLst/>
              <a:gdLst>
                <a:gd name="T0" fmla="*/ 80 w 163"/>
                <a:gd name="T1" fmla="*/ 157 h 157"/>
                <a:gd name="T2" fmla="*/ 6 w 163"/>
                <a:gd name="T3" fmla="*/ 91 h 157"/>
                <a:gd name="T4" fmla="*/ 70 w 163"/>
                <a:gd name="T5" fmla="*/ 6 h 157"/>
                <a:gd name="T6" fmla="*/ 72 w 163"/>
                <a:gd name="T7" fmla="*/ 6 h 157"/>
                <a:gd name="T8" fmla="*/ 157 w 163"/>
                <a:gd name="T9" fmla="*/ 70 h 157"/>
                <a:gd name="T10" fmla="*/ 93 w 163"/>
                <a:gd name="T11" fmla="*/ 156 h 157"/>
                <a:gd name="T12" fmla="*/ 91 w 163"/>
                <a:gd name="T13" fmla="*/ 156 h 157"/>
                <a:gd name="T14" fmla="*/ 80 w 163"/>
                <a:gd name="T15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3" h="157">
                  <a:moveTo>
                    <a:pt x="80" y="157"/>
                  </a:moveTo>
                  <a:cubicBezTo>
                    <a:pt x="43" y="157"/>
                    <a:pt x="11" y="129"/>
                    <a:pt x="6" y="91"/>
                  </a:cubicBezTo>
                  <a:cubicBezTo>
                    <a:pt x="0" y="50"/>
                    <a:pt x="29" y="12"/>
                    <a:pt x="70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113" y="0"/>
                    <a:pt x="151" y="29"/>
                    <a:pt x="157" y="70"/>
                  </a:cubicBezTo>
                  <a:cubicBezTo>
                    <a:pt x="163" y="112"/>
                    <a:pt x="134" y="150"/>
                    <a:pt x="93" y="156"/>
                  </a:cubicBezTo>
                  <a:cubicBezTo>
                    <a:pt x="91" y="156"/>
                    <a:pt x="91" y="156"/>
                    <a:pt x="91" y="156"/>
                  </a:cubicBezTo>
                  <a:cubicBezTo>
                    <a:pt x="87" y="156"/>
                    <a:pt x="84" y="157"/>
                    <a:pt x="8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524">
              <a:extLst>
                <a:ext uri="{FF2B5EF4-FFF2-40B4-BE49-F238E27FC236}">
                  <a16:creationId xmlns:a16="http://schemas.microsoft.com/office/drawing/2014/main" id="{CD3E14C2-F83B-49C3-BF35-8C90A7E92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3116"/>
              <a:ext cx="61" cy="58"/>
            </a:xfrm>
            <a:custGeom>
              <a:avLst/>
              <a:gdLst>
                <a:gd name="T0" fmla="*/ 112 w 221"/>
                <a:gd name="T1" fmla="*/ 209 h 209"/>
                <a:gd name="T2" fmla="*/ 89 w 221"/>
                <a:gd name="T3" fmla="*/ 207 h 209"/>
                <a:gd name="T4" fmla="*/ 87 w 221"/>
                <a:gd name="T5" fmla="*/ 206 h 209"/>
                <a:gd name="T6" fmla="*/ 13 w 221"/>
                <a:gd name="T7" fmla="*/ 87 h 209"/>
                <a:gd name="T8" fmla="*/ 132 w 221"/>
                <a:gd name="T9" fmla="*/ 13 h 209"/>
                <a:gd name="T10" fmla="*/ 134 w 221"/>
                <a:gd name="T11" fmla="*/ 13 h 209"/>
                <a:gd name="T12" fmla="*/ 208 w 221"/>
                <a:gd name="T13" fmla="*/ 133 h 209"/>
                <a:gd name="T14" fmla="*/ 112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12" y="209"/>
                  </a:moveTo>
                  <a:cubicBezTo>
                    <a:pt x="104" y="209"/>
                    <a:pt x="97" y="209"/>
                    <a:pt x="89" y="207"/>
                  </a:cubicBezTo>
                  <a:cubicBezTo>
                    <a:pt x="87" y="206"/>
                    <a:pt x="87" y="206"/>
                    <a:pt x="87" y="206"/>
                  </a:cubicBezTo>
                  <a:cubicBezTo>
                    <a:pt x="33" y="194"/>
                    <a:pt x="0" y="140"/>
                    <a:pt x="13" y="87"/>
                  </a:cubicBezTo>
                  <a:cubicBezTo>
                    <a:pt x="25" y="33"/>
                    <a:pt x="79" y="0"/>
                    <a:pt x="132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88" y="26"/>
                    <a:pt x="221" y="79"/>
                    <a:pt x="208" y="133"/>
                  </a:cubicBezTo>
                  <a:cubicBezTo>
                    <a:pt x="198" y="179"/>
                    <a:pt x="157" y="209"/>
                    <a:pt x="112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525">
              <a:extLst>
                <a:ext uri="{FF2B5EF4-FFF2-40B4-BE49-F238E27FC236}">
                  <a16:creationId xmlns:a16="http://schemas.microsoft.com/office/drawing/2014/main" id="{605596EC-E44B-447D-94F3-C17B8269A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3093"/>
              <a:ext cx="67" cy="65"/>
            </a:xfrm>
            <a:custGeom>
              <a:avLst/>
              <a:gdLst>
                <a:gd name="T0" fmla="*/ 120 w 244"/>
                <a:gd name="T1" fmla="*/ 234 h 234"/>
                <a:gd name="T2" fmla="*/ 8 w 244"/>
                <a:gd name="T3" fmla="*/ 137 h 234"/>
                <a:gd name="T4" fmla="*/ 105 w 244"/>
                <a:gd name="T5" fmla="*/ 9 h 234"/>
                <a:gd name="T6" fmla="*/ 108 w 244"/>
                <a:gd name="T7" fmla="*/ 9 h 234"/>
                <a:gd name="T8" fmla="*/ 235 w 244"/>
                <a:gd name="T9" fmla="*/ 105 h 234"/>
                <a:gd name="T10" fmla="*/ 139 w 244"/>
                <a:gd name="T11" fmla="*/ 233 h 234"/>
                <a:gd name="T12" fmla="*/ 136 w 244"/>
                <a:gd name="T13" fmla="*/ 233 h 234"/>
                <a:gd name="T14" fmla="*/ 120 w 244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4">
                  <a:moveTo>
                    <a:pt x="120" y="234"/>
                  </a:moveTo>
                  <a:cubicBezTo>
                    <a:pt x="65" y="234"/>
                    <a:pt x="16" y="193"/>
                    <a:pt x="8" y="137"/>
                  </a:cubicBezTo>
                  <a:cubicBezTo>
                    <a:pt x="0" y="75"/>
                    <a:pt x="43" y="18"/>
                    <a:pt x="105" y="9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169" y="0"/>
                    <a:pt x="227" y="43"/>
                    <a:pt x="235" y="105"/>
                  </a:cubicBezTo>
                  <a:cubicBezTo>
                    <a:pt x="244" y="167"/>
                    <a:pt x="201" y="224"/>
                    <a:pt x="139" y="233"/>
                  </a:cubicBezTo>
                  <a:cubicBezTo>
                    <a:pt x="136" y="233"/>
                    <a:pt x="136" y="233"/>
                    <a:pt x="136" y="233"/>
                  </a:cubicBezTo>
                  <a:cubicBezTo>
                    <a:pt x="131" y="234"/>
                    <a:pt x="126" y="234"/>
                    <a:pt x="120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526">
              <a:extLst>
                <a:ext uri="{FF2B5EF4-FFF2-40B4-BE49-F238E27FC236}">
                  <a16:creationId xmlns:a16="http://schemas.microsoft.com/office/drawing/2014/main" id="{DBAF5665-1581-45C5-8743-E8802B502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3078"/>
              <a:ext cx="48" cy="45"/>
            </a:xfrm>
            <a:custGeom>
              <a:avLst/>
              <a:gdLst>
                <a:gd name="T0" fmla="*/ 87 w 173"/>
                <a:gd name="T1" fmla="*/ 164 h 164"/>
                <a:gd name="T2" fmla="*/ 69 w 173"/>
                <a:gd name="T3" fmla="*/ 162 h 164"/>
                <a:gd name="T4" fmla="*/ 68 w 173"/>
                <a:gd name="T5" fmla="*/ 162 h 164"/>
                <a:gd name="T6" fmla="*/ 9 w 173"/>
                <a:gd name="T7" fmla="*/ 68 h 164"/>
                <a:gd name="T8" fmla="*/ 103 w 173"/>
                <a:gd name="T9" fmla="*/ 10 h 164"/>
                <a:gd name="T10" fmla="*/ 105 w 173"/>
                <a:gd name="T11" fmla="*/ 10 h 164"/>
                <a:gd name="T12" fmla="*/ 163 w 173"/>
                <a:gd name="T13" fmla="*/ 104 h 164"/>
                <a:gd name="T14" fmla="*/ 87 w 173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164">
                  <a:moveTo>
                    <a:pt x="87" y="164"/>
                  </a:moveTo>
                  <a:cubicBezTo>
                    <a:pt x="81" y="164"/>
                    <a:pt x="75" y="164"/>
                    <a:pt x="69" y="162"/>
                  </a:cubicBezTo>
                  <a:cubicBezTo>
                    <a:pt x="68" y="162"/>
                    <a:pt x="68" y="162"/>
                    <a:pt x="68" y="162"/>
                  </a:cubicBezTo>
                  <a:cubicBezTo>
                    <a:pt x="26" y="152"/>
                    <a:pt x="0" y="110"/>
                    <a:pt x="9" y="68"/>
                  </a:cubicBezTo>
                  <a:cubicBezTo>
                    <a:pt x="19" y="26"/>
                    <a:pt x="61" y="0"/>
                    <a:pt x="103" y="10"/>
                  </a:cubicBezTo>
                  <a:cubicBezTo>
                    <a:pt x="105" y="10"/>
                    <a:pt x="105" y="10"/>
                    <a:pt x="105" y="10"/>
                  </a:cubicBezTo>
                  <a:cubicBezTo>
                    <a:pt x="147" y="20"/>
                    <a:pt x="173" y="62"/>
                    <a:pt x="163" y="104"/>
                  </a:cubicBezTo>
                  <a:cubicBezTo>
                    <a:pt x="155" y="140"/>
                    <a:pt x="123" y="164"/>
                    <a:pt x="87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527">
              <a:extLst>
                <a:ext uri="{FF2B5EF4-FFF2-40B4-BE49-F238E27FC236}">
                  <a16:creationId xmlns:a16="http://schemas.microsoft.com/office/drawing/2014/main" id="{959EFFB1-968C-414F-83F0-36E0207F6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3074"/>
              <a:ext cx="52" cy="49"/>
            </a:xfrm>
            <a:custGeom>
              <a:avLst/>
              <a:gdLst>
                <a:gd name="T0" fmla="*/ 92 w 187"/>
                <a:gd name="T1" fmla="*/ 179 h 179"/>
                <a:gd name="T2" fmla="*/ 7 w 187"/>
                <a:gd name="T3" fmla="*/ 105 h 179"/>
                <a:gd name="T4" fmla="*/ 80 w 187"/>
                <a:gd name="T5" fmla="*/ 7 h 179"/>
                <a:gd name="T6" fmla="*/ 82 w 187"/>
                <a:gd name="T7" fmla="*/ 7 h 179"/>
                <a:gd name="T8" fmla="*/ 180 w 187"/>
                <a:gd name="T9" fmla="*/ 81 h 179"/>
                <a:gd name="T10" fmla="*/ 106 w 187"/>
                <a:gd name="T11" fmla="*/ 178 h 179"/>
                <a:gd name="T12" fmla="*/ 104 w 187"/>
                <a:gd name="T13" fmla="*/ 179 h 179"/>
                <a:gd name="T14" fmla="*/ 92 w 187"/>
                <a:gd name="T1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9">
                  <a:moveTo>
                    <a:pt x="92" y="179"/>
                  </a:moveTo>
                  <a:cubicBezTo>
                    <a:pt x="50" y="179"/>
                    <a:pt x="13" y="148"/>
                    <a:pt x="7" y="105"/>
                  </a:cubicBezTo>
                  <a:cubicBezTo>
                    <a:pt x="0" y="58"/>
                    <a:pt x="33" y="14"/>
                    <a:pt x="80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130" y="0"/>
                    <a:pt x="173" y="33"/>
                    <a:pt x="180" y="81"/>
                  </a:cubicBezTo>
                  <a:cubicBezTo>
                    <a:pt x="187" y="128"/>
                    <a:pt x="154" y="172"/>
                    <a:pt x="106" y="178"/>
                  </a:cubicBezTo>
                  <a:cubicBezTo>
                    <a:pt x="104" y="179"/>
                    <a:pt x="104" y="179"/>
                    <a:pt x="104" y="179"/>
                  </a:cubicBezTo>
                  <a:cubicBezTo>
                    <a:pt x="100" y="179"/>
                    <a:pt x="96" y="179"/>
                    <a:pt x="92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528">
              <a:extLst>
                <a:ext uri="{FF2B5EF4-FFF2-40B4-BE49-F238E27FC236}">
                  <a16:creationId xmlns:a16="http://schemas.microsoft.com/office/drawing/2014/main" id="{7EBE69B4-5BC8-4F1F-A382-DF4D0C3B6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017"/>
              <a:ext cx="82" cy="76"/>
            </a:xfrm>
            <a:custGeom>
              <a:avLst/>
              <a:gdLst>
                <a:gd name="T0" fmla="*/ 148 w 294"/>
                <a:gd name="T1" fmla="*/ 278 h 278"/>
                <a:gd name="T2" fmla="*/ 118 w 294"/>
                <a:gd name="T3" fmla="*/ 274 h 278"/>
                <a:gd name="T4" fmla="*/ 115 w 294"/>
                <a:gd name="T5" fmla="*/ 273 h 278"/>
                <a:gd name="T6" fmla="*/ 17 w 294"/>
                <a:gd name="T7" fmla="*/ 115 h 278"/>
                <a:gd name="T8" fmla="*/ 176 w 294"/>
                <a:gd name="T9" fmla="*/ 17 h 278"/>
                <a:gd name="T10" fmla="*/ 179 w 294"/>
                <a:gd name="T11" fmla="*/ 17 h 278"/>
                <a:gd name="T12" fmla="*/ 277 w 294"/>
                <a:gd name="T13" fmla="*/ 176 h 278"/>
                <a:gd name="T14" fmla="*/ 148 w 294"/>
                <a:gd name="T15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278">
                  <a:moveTo>
                    <a:pt x="148" y="278"/>
                  </a:moveTo>
                  <a:cubicBezTo>
                    <a:pt x="138" y="278"/>
                    <a:pt x="128" y="277"/>
                    <a:pt x="118" y="274"/>
                  </a:cubicBezTo>
                  <a:cubicBezTo>
                    <a:pt x="115" y="273"/>
                    <a:pt x="115" y="273"/>
                    <a:pt x="115" y="273"/>
                  </a:cubicBezTo>
                  <a:cubicBezTo>
                    <a:pt x="44" y="257"/>
                    <a:pt x="0" y="186"/>
                    <a:pt x="17" y="115"/>
                  </a:cubicBezTo>
                  <a:cubicBezTo>
                    <a:pt x="34" y="44"/>
                    <a:pt x="105" y="0"/>
                    <a:pt x="176" y="17"/>
                  </a:cubicBezTo>
                  <a:cubicBezTo>
                    <a:pt x="179" y="17"/>
                    <a:pt x="179" y="17"/>
                    <a:pt x="179" y="17"/>
                  </a:cubicBezTo>
                  <a:cubicBezTo>
                    <a:pt x="250" y="34"/>
                    <a:pt x="294" y="105"/>
                    <a:pt x="277" y="176"/>
                  </a:cubicBezTo>
                  <a:cubicBezTo>
                    <a:pt x="262" y="237"/>
                    <a:pt x="208" y="278"/>
                    <a:pt x="148" y="2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529">
              <a:extLst>
                <a:ext uri="{FF2B5EF4-FFF2-40B4-BE49-F238E27FC236}">
                  <a16:creationId xmlns:a16="http://schemas.microsoft.com/office/drawing/2014/main" id="{A4E1E841-BEDA-4F78-9BAD-46F9E651F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980"/>
              <a:ext cx="48" cy="45"/>
            </a:xfrm>
            <a:custGeom>
              <a:avLst/>
              <a:gdLst>
                <a:gd name="T0" fmla="*/ 85 w 172"/>
                <a:gd name="T1" fmla="*/ 160 h 160"/>
                <a:gd name="T2" fmla="*/ 20 w 172"/>
                <a:gd name="T3" fmla="*/ 122 h 160"/>
                <a:gd name="T4" fmla="*/ 49 w 172"/>
                <a:gd name="T5" fmla="*/ 21 h 160"/>
                <a:gd name="T6" fmla="*/ 51 w 172"/>
                <a:gd name="T7" fmla="*/ 20 h 160"/>
                <a:gd name="T8" fmla="*/ 152 w 172"/>
                <a:gd name="T9" fmla="*/ 49 h 160"/>
                <a:gd name="T10" fmla="*/ 123 w 172"/>
                <a:gd name="T11" fmla="*/ 150 h 160"/>
                <a:gd name="T12" fmla="*/ 121 w 172"/>
                <a:gd name="T13" fmla="*/ 151 h 160"/>
                <a:gd name="T14" fmla="*/ 85 w 172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0">
                  <a:moveTo>
                    <a:pt x="85" y="160"/>
                  </a:moveTo>
                  <a:cubicBezTo>
                    <a:pt x="59" y="160"/>
                    <a:pt x="34" y="147"/>
                    <a:pt x="20" y="122"/>
                  </a:cubicBezTo>
                  <a:cubicBezTo>
                    <a:pt x="0" y="86"/>
                    <a:pt x="13" y="41"/>
                    <a:pt x="49" y="21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87" y="0"/>
                    <a:pt x="132" y="13"/>
                    <a:pt x="152" y="49"/>
                  </a:cubicBezTo>
                  <a:cubicBezTo>
                    <a:pt x="172" y="85"/>
                    <a:pt x="159" y="130"/>
                    <a:pt x="123" y="150"/>
                  </a:cubicBezTo>
                  <a:cubicBezTo>
                    <a:pt x="121" y="151"/>
                    <a:pt x="121" y="151"/>
                    <a:pt x="121" y="151"/>
                  </a:cubicBezTo>
                  <a:cubicBezTo>
                    <a:pt x="110" y="157"/>
                    <a:pt x="98" y="160"/>
                    <a:pt x="85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530">
              <a:extLst>
                <a:ext uri="{FF2B5EF4-FFF2-40B4-BE49-F238E27FC236}">
                  <a16:creationId xmlns:a16="http://schemas.microsoft.com/office/drawing/2014/main" id="{EB5D564B-1CCC-4294-9BFD-70C4FB725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926"/>
              <a:ext cx="47" cy="44"/>
            </a:xfrm>
            <a:custGeom>
              <a:avLst/>
              <a:gdLst>
                <a:gd name="T0" fmla="*/ 87 w 172"/>
                <a:gd name="T1" fmla="*/ 161 h 161"/>
                <a:gd name="T2" fmla="*/ 44 w 172"/>
                <a:gd name="T3" fmla="*/ 148 h 161"/>
                <a:gd name="T4" fmla="*/ 43 w 172"/>
                <a:gd name="T5" fmla="*/ 147 h 161"/>
                <a:gd name="T6" fmla="*/ 23 w 172"/>
                <a:gd name="T7" fmla="*/ 43 h 161"/>
                <a:gd name="T8" fmla="*/ 127 w 172"/>
                <a:gd name="T9" fmla="*/ 23 h 161"/>
                <a:gd name="T10" fmla="*/ 129 w 172"/>
                <a:gd name="T11" fmla="*/ 24 h 161"/>
                <a:gd name="T12" fmla="*/ 148 w 172"/>
                <a:gd name="T13" fmla="*/ 128 h 161"/>
                <a:gd name="T14" fmla="*/ 87 w 172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1">
                  <a:moveTo>
                    <a:pt x="87" y="161"/>
                  </a:moveTo>
                  <a:cubicBezTo>
                    <a:pt x="72" y="161"/>
                    <a:pt x="57" y="157"/>
                    <a:pt x="44" y="148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9" y="123"/>
                    <a:pt x="0" y="77"/>
                    <a:pt x="23" y="43"/>
                  </a:cubicBezTo>
                  <a:cubicBezTo>
                    <a:pt x="47" y="9"/>
                    <a:pt x="93" y="0"/>
                    <a:pt x="127" y="23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63" y="48"/>
                    <a:pt x="172" y="94"/>
                    <a:pt x="148" y="128"/>
                  </a:cubicBezTo>
                  <a:cubicBezTo>
                    <a:pt x="134" y="149"/>
                    <a:pt x="110" y="161"/>
                    <a:pt x="87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531">
              <a:extLst>
                <a:ext uri="{FF2B5EF4-FFF2-40B4-BE49-F238E27FC236}">
                  <a16:creationId xmlns:a16="http://schemas.microsoft.com/office/drawing/2014/main" id="{1D2FD494-D4E9-4E70-AAA0-792F5C626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877"/>
              <a:ext cx="64" cy="59"/>
            </a:xfrm>
            <a:custGeom>
              <a:avLst/>
              <a:gdLst>
                <a:gd name="T0" fmla="*/ 115 w 231"/>
                <a:gd name="T1" fmla="*/ 216 h 216"/>
                <a:gd name="T2" fmla="*/ 27 w 231"/>
                <a:gd name="T3" fmla="*/ 165 h 216"/>
                <a:gd name="T4" fmla="*/ 66 w 231"/>
                <a:gd name="T5" fmla="*/ 28 h 216"/>
                <a:gd name="T6" fmla="*/ 68 w 231"/>
                <a:gd name="T7" fmla="*/ 27 h 216"/>
                <a:gd name="T8" fmla="*/ 204 w 231"/>
                <a:gd name="T9" fmla="*/ 66 h 216"/>
                <a:gd name="T10" fmla="*/ 165 w 231"/>
                <a:gd name="T11" fmla="*/ 202 h 216"/>
                <a:gd name="T12" fmla="*/ 163 w 231"/>
                <a:gd name="T13" fmla="*/ 203 h 216"/>
                <a:gd name="T14" fmla="*/ 115 w 231"/>
                <a:gd name="T15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6">
                  <a:moveTo>
                    <a:pt x="115" y="216"/>
                  </a:moveTo>
                  <a:cubicBezTo>
                    <a:pt x="79" y="216"/>
                    <a:pt x="45" y="197"/>
                    <a:pt x="27" y="165"/>
                  </a:cubicBezTo>
                  <a:cubicBezTo>
                    <a:pt x="0" y="116"/>
                    <a:pt x="17" y="55"/>
                    <a:pt x="66" y="28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116" y="0"/>
                    <a:pt x="177" y="17"/>
                    <a:pt x="204" y="66"/>
                  </a:cubicBezTo>
                  <a:cubicBezTo>
                    <a:pt x="231" y="114"/>
                    <a:pt x="214" y="175"/>
                    <a:pt x="165" y="202"/>
                  </a:cubicBezTo>
                  <a:cubicBezTo>
                    <a:pt x="163" y="203"/>
                    <a:pt x="163" y="203"/>
                    <a:pt x="163" y="203"/>
                  </a:cubicBezTo>
                  <a:cubicBezTo>
                    <a:pt x="148" y="212"/>
                    <a:pt x="131" y="216"/>
                    <a:pt x="115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532">
              <a:extLst>
                <a:ext uri="{FF2B5EF4-FFF2-40B4-BE49-F238E27FC236}">
                  <a16:creationId xmlns:a16="http://schemas.microsoft.com/office/drawing/2014/main" id="{9C32FFF8-499E-42B1-9DB1-899EAB0FA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2796"/>
              <a:ext cx="85" cy="80"/>
            </a:xfrm>
            <a:custGeom>
              <a:avLst/>
              <a:gdLst>
                <a:gd name="T0" fmla="*/ 154 w 306"/>
                <a:gd name="T1" fmla="*/ 288 h 288"/>
                <a:gd name="T2" fmla="*/ 79 w 306"/>
                <a:gd name="T3" fmla="*/ 264 h 288"/>
                <a:gd name="T4" fmla="*/ 76 w 306"/>
                <a:gd name="T5" fmla="*/ 263 h 288"/>
                <a:gd name="T6" fmla="*/ 41 w 306"/>
                <a:gd name="T7" fmla="*/ 77 h 288"/>
                <a:gd name="T8" fmla="*/ 227 w 306"/>
                <a:gd name="T9" fmla="*/ 42 h 288"/>
                <a:gd name="T10" fmla="*/ 230 w 306"/>
                <a:gd name="T11" fmla="*/ 44 h 288"/>
                <a:gd name="T12" fmla="*/ 265 w 306"/>
                <a:gd name="T13" fmla="*/ 229 h 288"/>
                <a:gd name="T14" fmla="*/ 154 w 306"/>
                <a:gd name="T1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6" h="288">
                  <a:moveTo>
                    <a:pt x="154" y="288"/>
                  </a:moveTo>
                  <a:cubicBezTo>
                    <a:pt x="128" y="288"/>
                    <a:pt x="102" y="280"/>
                    <a:pt x="79" y="264"/>
                  </a:cubicBezTo>
                  <a:cubicBezTo>
                    <a:pt x="76" y="263"/>
                    <a:pt x="76" y="263"/>
                    <a:pt x="76" y="263"/>
                  </a:cubicBezTo>
                  <a:cubicBezTo>
                    <a:pt x="15" y="221"/>
                    <a:pt x="0" y="138"/>
                    <a:pt x="41" y="77"/>
                  </a:cubicBezTo>
                  <a:cubicBezTo>
                    <a:pt x="83" y="16"/>
                    <a:pt x="166" y="0"/>
                    <a:pt x="227" y="42"/>
                  </a:cubicBezTo>
                  <a:cubicBezTo>
                    <a:pt x="230" y="44"/>
                    <a:pt x="230" y="44"/>
                    <a:pt x="230" y="44"/>
                  </a:cubicBezTo>
                  <a:cubicBezTo>
                    <a:pt x="291" y="85"/>
                    <a:pt x="306" y="169"/>
                    <a:pt x="265" y="229"/>
                  </a:cubicBezTo>
                  <a:cubicBezTo>
                    <a:pt x="239" y="267"/>
                    <a:pt x="197" y="288"/>
                    <a:pt x="154" y="2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533">
              <a:extLst>
                <a:ext uri="{FF2B5EF4-FFF2-40B4-BE49-F238E27FC236}">
                  <a16:creationId xmlns:a16="http://schemas.microsoft.com/office/drawing/2014/main" id="{BBB8AD72-68ED-421A-80FE-8DFDE7805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757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7 w 218"/>
                <a:gd name="T3" fmla="*/ 184 h 206"/>
                <a:gd name="T4" fmla="*/ 34 w 218"/>
                <a:gd name="T5" fmla="*/ 49 h 206"/>
                <a:gd name="T6" fmla="*/ 35 w 218"/>
                <a:gd name="T7" fmla="*/ 47 h 206"/>
                <a:gd name="T8" fmla="*/ 171 w 218"/>
                <a:gd name="T9" fmla="*/ 34 h 206"/>
                <a:gd name="T10" fmla="*/ 184 w 218"/>
                <a:gd name="T11" fmla="*/ 170 h 206"/>
                <a:gd name="T12" fmla="*/ 182 w 218"/>
                <a:gd name="T13" fmla="*/ 172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6" y="206"/>
                    <a:pt x="65" y="199"/>
                    <a:pt x="47" y="184"/>
                  </a:cubicBezTo>
                  <a:cubicBezTo>
                    <a:pt x="6" y="150"/>
                    <a:pt x="0" y="90"/>
                    <a:pt x="34" y="4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70" y="6"/>
                    <a:pt x="130" y="0"/>
                    <a:pt x="171" y="34"/>
                  </a:cubicBezTo>
                  <a:cubicBezTo>
                    <a:pt x="212" y="68"/>
                    <a:pt x="218" y="129"/>
                    <a:pt x="184" y="170"/>
                  </a:cubicBezTo>
                  <a:cubicBezTo>
                    <a:pt x="182" y="172"/>
                    <a:pt x="182" y="172"/>
                    <a:pt x="182" y="172"/>
                  </a:cubicBezTo>
                  <a:cubicBezTo>
                    <a:pt x="163" y="195"/>
                    <a:pt x="136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534">
              <a:extLst>
                <a:ext uri="{FF2B5EF4-FFF2-40B4-BE49-F238E27FC236}">
                  <a16:creationId xmlns:a16="http://schemas.microsoft.com/office/drawing/2014/main" id="{4578DC50-F701-45CA-B59F-B3BA620EB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2668"/>
              <a:ext cx="75" cy="72"/>
            </a:xfrm>
            <a:custGeom>
              <a:avLst/>
              <a:gdLst>
                <a:gd name="T0" fmla="*/ 138 w 274"/>
                <a:gd name="T1" fmla="*/ 258 h 258"/>
                <a:gd name="T2" fmla="*/ 39 w 274"/>
                <a:gd name="T3" fmla="*/ 206 h 258"/>
                <a:gd name="T4" fmla="*/ 38 w 274"/>
                <a:gd name="T5" fmla="*/ 204 h 258"/>
                <a:gd name="T6" fmla="*/ 69 w 274"/>
                <a:gd name="T7" fmla="*/ 37 h 258"/>
                <a:gd name="T8" fmla="*/ 235 w 274"/>
                <a:gd name="T9" fmla="*/ 69 h 258"/>
                <a:gd name="T10" fmla="*/ 237 w 274"/>
                <a:gd name="T11" fmla="*/ 71 h 258"/>
                <a:gd name="T12" fmla="*/ 206 w 274"/>
                <a:gd name="T13" fmla="*/ 237 h 258"/>
                <a:gd name="T14" fmla="*/ 138 w 274"/>
                <a:gd name="T15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4" h="258">
                  <a:moveTo>
                    <a:pt x="138" y="258"/>
                  </a:moveTo>
                  <a:cubicBezTo>
                    <a:pt x="100" y="258"/>
                    <a:pt x="62" y="240"/>
                    <a:pt x="39" y="206"/>
                  </a:cubicBezTo>
                  <a:cubicBezTo>
                    <a:pt x="38" y="204"/>
                    <a:pt x="38" y="204"/>
                    <a:pt x="38" y="204"/>
                  </a:cubicBezTo>
                  <a:cubicBezTo>
                    <a:pt x="0" y="149"/>
                    <a:pt x="14" y="75"/>
                    <a:pt x="69" y="37"/>
                  </a:cubicBezTo>
                  <a:cubicBezTo>
                    <a:pt x="124" y="0"/>
                    <a:pt x="198" y="14"/>
                    <a:pt x="235" y="69"/>
                  </a:cubicBezTo>
                  <a:cubicBezTo>
                    <a:pt x="237" y="71"/>
                    <a:pt x="237" y="71"/>
                    <a:pt x="237" y="71"/>
                  </a:cubicBezTo>
                  <a:cubicBezTo>
                    <a:pt x="274" y="126"/>
                    <a:pt x="260" y="200"/>
                    <a:pt x="206" y="237"/>
                  </a:cubicBezTo>
                  <a:cubicBezTo>
                    <a:pt x="185" y="252"/>
                    <a:pt x="161" y="258"/>
                    <a:pt x="138" y="2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535">
              <a:extLst>
                <a:ext uri="{FF2B5EF4-FFF2-40B4-BE49-F238E27FC236}">
                  <a16:creationId xmlns:a16="http://schemas.microsoft.com/office/drawing/2014/main" id="{128B9C0E-9AD5-4B80-9EDD-2900D1AE0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600"/>
              <a:ext cx="72" cy="68"/>
            </a:xfrm>
            <a:custGeom>
              <a:avLst/>
              <a:gdLst>
                <a:gd name="T0" fmla="*/ 129 w 259"/>
                <a:gd name="T1" fmla="*/ 245 h 245"/>
                <a:gd name="T2" fmla="*/ 56 w 259"/>
                <a:gd name="T3" fmla="*/ 219 h 245"/>
                <a:gd name="T4" fmla="*/ 41 w 259"/>
                <a:gd name="T5" fmla="*/ 58 h 245"/>
                <a:gd name="T6" fmla="*/ 43 w 259"/>
                <a:gd name="T7" fmla="*/ 56 h 245"/>
                <a:gd name="T8" fmla="*/ 204 w 259"/>
                <a:gd name="T9" fmla="*/ 41 h 245"/>
                <a:gd name="T10" fmla="*/ 219 w 259"/>
                <a:gd name="T11" fmla="*/ 202 h 245"/>
                <a:gd name="T12" fmla="*/ 217 w 259"/>
                <a:gd name="T13" fmla="*/ 204 h 245"/>
                <a:gd name="T14" fmla="*/ 129 w 259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5">
                  <a:moveTo>
                    <a:pt x="129" y="245"/>
                  </a:moveTo>
                  <a:cubicBezTo>
                    <a:pt x="103" y="245"/>
                    <a:pt x="77" y="237"/>
                    <a:pt x="56" y="219"/>
                  </a:cubicBezTo>
                  <a:cubicBezTo>
                    <a:pt x="7" y="179"/>
                    <a:pt x="0" y="107"/>
                    <a:pt x="41" y="58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83" y="7"/>
                    <a:pt x="155" y="0"/>
                    <a:pt x="204" y="41"/>
                  </a:cubicBezTo>
                  <a:cubicBezTo>
                    <a:pt x="252" y="81"/>
                    <a:pt x="259" y="153"/>
                    <a:pt x="219" y="202"/>
                  </a:cubicBezTo>
                  <a:cubicBezTo>
                    <a:pt x="217" y="204"/>
                    <a:pt x="217" y="204"/>
                    <a:pt x="217" y="204"/>
                  </a:cubicBezTo>
                  <a:cubicBezTo>
                    <a:pt x="194" y="231"/>
                    <a:pt x="162" y="245"/>
                    <a:pt x="129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536">
              <a:extLst>
                <a:ext uri="{FF2B5EF4-FFF2-40B4-BE49-F238E27FC236}">
                  <a16:creationId xmlns:a16="http://schemas.microsoft.com/office/drawing/2014/main" id="{53493F5E-0739-4ACA-8FC9-9F2A8DACA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2505"/>
              <a:ext cx="78" cy="74"/>
            </a:xfrm>
            <a:custGeom>
              <a:avLst/>
              <a:gdLst>
                <a:gd name="T0" fmla="*/ 143 w 284"/>
                <a:gd name="T1" fmla="*/ 267 h 267"/>
                <a:gd name="T2" fmla="*/ 41 w 284"/>
                <a:gd name="T3" fmla="*/ 213 h 267"/>
                <a:gd name="T4" fmla="*/ 39 w 284"/>
                <a:gd name="T5" fmla="*/ 211 h 267"/>
                <a:gd name="T6" fmla="*/ 71 w 284"/>
                <a:gd name="T7" fmla="*/ 39 h 267"/>
                <a:gd name="T8" fmla="*/ 243 w 284"/>
                <a:gd name="T9" fmla="*/ 71 h 267"/>
                <a:gd name="T10" fmla="*/ 245 w 284"/>
                <a:gd name="T11" fmla="*/ 74 h 267"/>
                <a:gd name="T12" fmla="*/ 213 w 284"/>
                <a:gd name="T13" fmla="*/ 246 h 267"/>
                <a:gd name="T14" fmla="*/ 143 w 284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4" h="267">
                  <a:moveTo>
                    <a:pt x="143" y="267"/>
                  </a:moveTo>
                  <a:cubicBezTo>
                    <a:pt x="104" y="267"/>
                    <a:pt x="65" y="248"/>
                    <a:pt x="41" y="213"/>
                  </a:cubicBezTo>
                  <a:cubicBezTo>
                    <a:pt x="39" y="211"/>
                    <a:pt x="39" y="211"/>
                    <a:pt x="39" y="211"/>
                  </a:cubicBezTo>
                  <a:cubicBezTo>
                    <a:pt x="0" y="155"/>
                    <a:pt x="15" y="78"/>
                    <a:pt x="71" y="39"/>
                  </a:cubicBezTo>
                  <a:cubicBezTo>
                    <a:pt x="128" y="0"/>
                    <a:pt x="205" y="15"/>
                    <a:pt x="243" y="71"/>
                  </a:cubicBezTo>
                  <a:cubicBezTo>
                    <a:pt x="245" y="74"/>
                    <a:pt x="245" y="74"/>
                    <a:pt x="245" y="74"/>
                  </a:cubicBezTo>
                  <a:cubicBezTo>
                    <a:pt x="284" y="130"/>
                    <a:pt x="269" y="207"/>
                    <a:pt x="213" y="246"/>
                  </a:cubicBezTo>
                  <a:cubicBezTo>
                    <a:pt x="191" y="260"/>
                    <a:pt x="167" y="267"/>
                    <a:pt x="143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537">
              <a:extLst>
                <a:ext uri="{FF2B5EF4-FFF2-40B4-BE49-F238E27FC236}">
                  <a16:creationId xmlns:a16="http://schemas.microsoft.com/office/drawing/2014/main" id="{E3319293-1289-4370-86E1-5EFF140CE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453"/>
              <a:ext cx="63" cy="60"/>
            </a:xfrm>
            <a:custGeom>
              <a:avLst/>
              <a:gdLst>
                <a:gd name="T0" fmla="*/ 113 w 227"/>
                <a:gd name="T1" fmla="*/ 215 h 215"/>
                <a:gd name="T2" fmla="*/ 49 w 227"/>
                <a:gd name="T3" fmla="*/ 192 h 215"/>
                <a:gd name="T4" fmla="*/ 36 w 227"/>
                <a:gd name="T5" fmla="*/ 50 h 215"/>
                <a:gd name="T6" fmla="*/ 37 w 227"/>
                <a:gd name="T7" fmla="*/ 49 h 215"/>
                <a:gd name="T8" fmla="*/ 179 w 227"/>
                <a:gd name="T9" fmla="*/ 36 h 215"/>
                <a:gd name="T10" fmla="*/ 192 w 227"/>
                <a:gd name="T11" fmla="*/ 177 h 215"/>
                <a:gd name="T12" fmla="*/ 190 w 227"/>
                <a:gd name="T13" fmla="*/ 179 h 215"/>
                <a:gd name="T14" fmla="*/ 113 w 227"/>
                <a:gd name="T15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7" h="215">
                  <a:moveTo>
                    <a:pt x="113" y="215"/>
                  </a:moveTo>
                  <a:cubicBezTo>
                    <a:pt x="90" y="215"/>
                    <a:pt x="67" y="207"/>
                    <a:pt x="49" y="192"/>
                  </a:cubicBezTo>
                  <a:cubicBezTo>
                    <a:pt x="6" y="156"/>
                    <a:pt x="0" y="93"/>
                    <a:pt x="36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73" y="6"/>
                    <a:pt x="136" y="0"/>
                    <a:pt x="179" y="36"/>
                  </a:cubicBezTo>
                  <a:cubicBezTo>
                    <a:pt x="221" y="71"/>
                    <a:pt x="227" y="134"/>
                    <a:pt x="192" y="177"/>
                  </a:cubicBezTo>
                  <a:cubicBezTo>
                    <a:pt x="190" y="179"/>
                    <a:pt x="190" y="179"/>
                    <a:pt x="190" y="179"/>
                  </a:cubicBezTo>
                  <a:cubicBezTo>
                    <a:pt x="170" y="203"/>
                    <a:pt x="142" y="215"/>
                    <a:pt x="113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538">
              <a:extLst>
                <a:ext uri="{FF2B5EF4-FFF2-40B4-BE49-F238E27FC236}">
                  <a16:creationId xmlns:a16="http://schemas.microsoft.com/office/drawing/2014/main" id="{780A5B40-5D41-4EF7-B70E-B42F4FDB9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2342"/>
              <a:ext cx="81" cy="76"/>
            </a:xfrm>
            <a:custGeom>
              <a:avLst/>
              <a:gdLst>
                <a:gd name="T0" fmla="*/ 148 w 293"/>
                <a:gd name="T1" fmla="*/ 277 h 277"/>
                <a:gd name="T2" fmla="*/ 42 w 293"/>
                <a:gd name="T3" fmla="*/ 221 h 277"/>
                <a:gd name="T4" fmla="*/ 40 w 293"/>
                <a:gd name="T5" fmla="*/ 218 h 277"/>
                <a:gd name="T6" fmla="*/ 73 w 293"/>
                <a:gd name="T7" fmla="*/ 40 h 277"/>
                <a:gd name="T8" fmla="*/ 252 w 293"/>
                <a:gd name="T9" fmla="*/ 74 h 277"/>
                <a:gd name="T10" fmla="*/ 253 w 293"/>
                <a:gd name="T11" fmla="*/ 76 h 277"/>
                <a:gd name="T12" fmla="*/ 220 w 293"/>
                <a:gd name="T13" fmla="*/ 254 h 277"/>
                <a:gd name="T14" fmla="*/ 148 w 293"/>
                <a:gd name="T15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3" h="277">
                  <a:moveTo>
                    <a:pt x="148" y="277"/>
                  </a:moveTo>
                  <a:cubicBezTo>
                    <a:pt x="107" y="277"/>
                    <a:pt x="67" y="257"/>
                    <a:pt x="42" y="221"/>
                  </a:cubicBezTo>
                  <a:cubicBezTo>
                    <a:pt x="40" y="218"/>
                    <a:pt x="40" y="218"/>
                    <a:pt x="40" y="218"/>
                  </a:cubicBezTo>
                  <a:cubicBezTo>
                    <a:pt x="0" y="160"/>
                    <a:pt x="15" y="80"/>
                    <a:pt x="73" y="40"/>
                  </a:cubicBezTo>
                  <a:cubicBezTo>
                    <a:pt x="132" y="0"/>
                    <a:pt x="212" y="15"/>
                    <a:pt x="252" y="74"/>
                  </a:cubicBezTo>
                  <a:cubicBezTo>
                    <a:pt x="253" y="76"/>
                    <a:pt x="253" y="76"/>
                    <a:pt x="253" y="76"/>
                  </a:cubicBezTo>
                  <a:cubicBezTo>
                    <a:pt x="293" y="134"/>
                    <a:pt x="278" y="214"/>
                    <a:pt x="220" y="254"/>
                  </a:cubicBezTo>
                  <a:cubicBezTo>
                    <a:pt x="198" y="269"/>
                    <a:pt x="173" y="277"/>
                    <a:pt x="148" y="2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539">
              <a:extLst>
                <a:ext uri="{FF2B5EF4-FFF2-40B4-BE49-F238E27FC236}">
                  <a16:creationId xmlns:a16="http://schemas.microsoft.com/office/drawing/2014/main" id="{3FA7DD27-1330-4F27-B488-4C01E33F9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2271"/>
              <a:ext cx="59" cy="56"/>
            </a:xfrm>
            <a:custGeom>
              <a:avLst/>
              <a:gdLst>
                <a:gd name="T0" fmla="*/ 105 w 211"/>
                <a:gd name="T1" fmla="*/ 200 h 200"/>
                <a:gd name="T2" fmla="*/ 75 w 211"/>
                <a:gd name="T3" fmla="*/ 196 h 200"/>
                <a:gd name="T4" fmla="*/ 16 w 211"/>
                <a:gd name="T5" fmla="*/ 77 h 200"/>
                <a:gd name="T6" fmla="*/ 17 w 211"/>
                <a:gd name="T7" fmla="*/ 75 h 200"/>
                <a:gd name="T8" fmla="*/ 135 w 211"/>
                <a:gd name="T9" fmla="*/ 16 h 200"/>
                <a:gd name="T10" fmla="*/ 194 w 211"/>
                <a:gd name="T11" fmla="*/ 135 h 200"/>
                <a:gd name="T12" fmla="*/ 194 w 211"/>
                <a:gd name="T13" fmla="*/ 137 h 200"/>
                <a:gd name="T14" fmla="*/ 105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5" y="200"/>
                  </a:moveTo>
                  <a:cubicBezTo>
                    <a:pt x="95" y="200"/>
                    <a:pt x="85" y="199"/>
                    <a:pt x="75" y="196"/>
                  </a:cubicBezTo>
                  <a:cubicBezTo>
                    <a:pt x="26" y="179"/>
                    <a:pt x="0" y="126"/>
                    <a:pt x="16" y="77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33" y="26"/>
                    <a:pt x="86" y="0"/>
                    <a:pt x="135" y="16"/>
                  </a:cubicBezTo>
                  <a:cubicBezTo>
                    <a:pt x="184" y="33"/>
                    <a:pt x="211" y="86"/>
                    <a:pt x="194" y="135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80" y="176"/>
                    <a:pt x="144" y="200"/>
                    <a:pt x="105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540">
              <a:extLst>
                <a:ext uri="{FF2B5EF4-FFF2-40B4-BE49-F238E27FC236}">
                  <a16:creationId xmlns:a16="http://schemas.microsoft.com/office/drawing/2014/main" id="{896A8D97-9CBF-468F-985A-0185D9DB2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2157"/>
              <a:ext cx="75" cy="72"/>
            </a:xfrm>
            <a:custGeom>
              <a:avLst/>
              <a:gdLst>
                <a:gd name="T0" fmla="*/ 136 w 271"/>
                <a:gd name="T1" fmla="*/ 262 h 262"/>
                <a:gd name="T2" fmla="*/ 16 w 271"/>
                <a:gd name="T3" fmla="*/ 167 h 262"/>
                <a:gd name="T4" fmla="*/ 15 w 271"/>
                <a:gd name="T5" fmla="*/ 164 h 262"/>
                <a:gd name="T6" fmla="*/ 107 w 271"/>
                <a:gd name="T7" fmla="*/ 16 h 262"/>
                <a:gd name="T8" fmla="*/ 255 w 271"/>
                <a:gd name="T9" fmla="*/ 107 h 262"/>
                <a:gd name="T10" fmla="*/ 255 w 271"/>
                <a:gd name="T11" fmla="*/ 110 h 262"/>
                <a:gd name="T12" fmla="*/ 164 w 271"/>
                <a:gd name="T13" fmla="*/ 258 h 262"/>
                <a:gd name="T14" fmla="*/ 136 w 271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2">
                  <a:moveTo>
                    <a:pt x="136" y="262"/>
                  </a:moveTo>
                  <a:cubicBezTo>
                    <a:pt x="80" y="262"/>
                    <a:pt x="29" y="223"/>
                    <a:pt x="16" y="167"/>
                  </a:cubicBezTo>
                  <a:cubicBezTo>
                    <a:pt x="15" y="164"/>
                    <a:pt x="15" y="164"/>
                    <a:pt x="15" y="164"/>
                  </a:cubicBezTo>
                  <a:cubicBezTo>
                    <a:pt x="0" y="98"/>
                    <a:pt x="41" y="32"/>
                    <a:pt x="107" y="16"/>
                  </a:cubicBezTo>
                  <a:cubicBezTo>
                    <a:pt x="173" y="0"/>
                    <a:pt x="239" y="41"/>
                    <a:pt x="255" y="107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71" y="176"/>
                    <a:pt x="230" y="243"/>
                    <a:pt x="164" y="258"/>
                  </a:cubicBezTo>
                  <a:cubicBezTo>
                    <a:pt x="154" y="261"/>
                    <a:pt x="145" y="262"/>
                    <a:pt x="136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541">
              <a:extLst>
                <a:ext uri="{FF2B5EF4-FFF2-40B4-BE49-F238E27FC236}">
                  <a16:creationId xmlns:a16="http://schemas.microsoft.com/office/drawing/2014/main" id="{A0A363E9-211B-4D89-8D9A-10728A5CE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076"/>
              <a:ext cx="76" cy="73"/>
            </a:xfrm>
            <a:custGeom>
              <a:avLst/>
              <a:gdLst>
                <a:gd name="T0" fmla="*/ 138 w 276"/>
                <a:gd name="T1" fmla="*/ 262 h 262"/>
                <a:gd name="T2" fmla="*/ 99 w 276"/>
                <a:gd name="T3" fmla="*/ 256 h 262"/>
                <a:gd name="T4" fmla="*/ 22 w 276"/>
                <a:gd name="T5" fmla="*/ 101 h 262"/>
                <a:gd name="T6" fmla="*/ 23 w 276"/>
                <a:gd name="T7" fmla="*/ 98 h 262"/>
                <a:gd name="T8" fmla="*/ 177 w 276"/>
                <a:gd name="T9" fmla="*/ 21 h 262"/>
                <a:gd name="T10" fmla="*/ 254 w 276"/>
                <a:gd name="T11" fmla="*/ 176 h 262"/>
                <a:gd name="T12" fmla="*/ 253 w 276"/>
                <a:gd name="T13" fmla="*/ 179 h 262"/>
                <a:gd name="T14" fmla="*/ 138 w 276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262">
                  <a:moveTo>
                    <a:pt x="138" y="262"/>
                  </a:moveTo>
                  <a:cubicBezTo>
                    <a:pt x="125" y="262"/>
                    <a:pt x="112" y="260"/>
                    <a:pt x="99" y="256"/>
                  </a:cubicBezTo>
                  <a:cubicBezTo>
                    <a:pt x="35" y="234"/>
                    <a:pt x="0" y="165"/>
                    <a:pt x="22" y="101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44" y="34"/>
                    <a:pt x="113" y="0"/>
                    <a:pt x="177" y="21"/>
                  </a:cubicBezTo>
                  <a:cubicBezTo>
                    <a:pt x="241" y="43"/>
                    <a:pt x="276" y="112"/>
                    <a:pt x="254" y="176"/>
                  </a:cubicBezTo>
                  <a:cubicBezTo>
                    <a:pt x="253" y="179"/>
                    <a:pt x="253" y="179"/>
                    <a:pt x="253" y="179"/>
                  </a:cubicBezTo>
                  <a:cubicBezTo>
                    <a:pt x="236" y="230"/>
                    <a:pt x="189" y="262"/>
                    <a:pt x="138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542">
              <a:extLst>
                <a:ext uri="{FF2B5EF4-FFF2-40B4-BE49-F238E27FC236}">
                  <a16:creationId xmlns:a16="http://schemas.microsoft.com/office/drawing/2014/main" id="{87A81DC2-D1F9-4801-9E3C-4E57D4A0A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1975"/>
              <a:ext cx="56" cy="54"/>
            </a:xfrm>
            <a:custGeom>
              <a:avLst/>
              <a:gdLst>
                <a:gd name="T0" fmla="*/ 102 w 203"/>
                <a:gd name="T1" fmla="*/ 196 h 196"/>
                <a:gd name="T2" fmla="*/ 13 w 203"/>
                <a:gd name="T3" fmla="*/ 125 h 196"/>
                <a:gd name="T4" fmla="*/ 12 w 203"/>
                <a:gd name="T5" fmla="*/ 123 h 196"/>
                <a:gd name="T6" fmla="*/ 81 w 203"/>
                <a:gd name="T7" fmla="*/ 12 h 196"/>
                <a:gd name="T8" fmla="*/ 191 w 203"/>
                <a:gd name="T9" fmla="*/ 81 h 196"/>
                <a:gd name="T10" fmla="*/ 192 w 203"/>
                <a:gd name="T11" fmla="*/ 83 h 196"/>
                <a:gd name="T12" fmla="*/ 123 w 203"/>
                <a:gd name="T13" fmla="*/ 193 h 196"/>
                <a:gd name="T14" fmla="*/ 102 w 203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3" h="196">
                  <a:moveTo>
                    <a:pt x="102" y="196"/>
                  </a:moveTo>
                  <a:cubicBezTo>
                    <a:pt x="60" y="196"/>
                    <a:pt x="23" y="167"/>
                    <a:pt x="13" y="125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0" y="73"/>
                    <a:pt x="31" y="24"/>
                    <a:pt x="81" y="12"/>
                  </a:cubicBezTo>
                  <a:cubicBezTo>
                    <a:pt x="130" y="0"/>
                    <a:pt x="180" y="31"/>
                    <a:pt x="191" y="81"/>
                  </a:cubicBezTo>
                  <a:cubicBezTo>
                    <a:pt x="192" y="83"/>
                    <a:pt x="192" y="83"/>
                    <a:pt x="192" y="83"/>
                  </a:cubicBezTo>
                  <a:cubicBezTo>
                    <a:pt x="203" y="132"/>
                    <a:pt x="173" y="182"/>
                    <a:pt x="123" y="193"/>
                  </a:cubicBezTo>
                  <a:cubicBezTo>
                    <a:pt x="116" y="195"/>
                    <a:pt x="109" y="196"/>
                    <a:pt x="102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543">
              <a:extLst>
                <a:ext uri="{FF2B5EF4-FFF2-40B4-BE49-F238E27FC236}">
                  <a16:creationId xmlns:a16="http://schemas.microsoft.com/office/drawing/2014/main" id="{797C2BBF-E5A5-4C87-941E-AF3CA34FF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892"/>
              <a:ext cx="64" cy="64"/>
            </a:xfrm>
            <a:custGeom>
              <a:avLst/>
              <a:gdLst>
                <a:gd name="T0" fmla="*/ 117 w 233"/>
                <a:gd name="T1" fmla="*/ 232 h 232"/>
                <a:gd name="T2" fmla="*/ 4 w 233"/>
                <a:gd name="T3" fmla="*/ 124 h 232"/>
                <a:gd name="T4" fmla="*/ 3 w 233"/>
                <a:gd name="T5" fmla="*/ 121 h 232"/>
                <a:gd name="T6" fmla="*/ 111 w 233"/>
                <a:gd name="T7" fmla="*/ 3 h 232"/>
                <a:gd name="T8" fmla="*/ 230 w 233"/>
                <a:gd name="T9" fmla="*/ 111 h 232"/>
                <a:gd name="T10" fmla="*/ 230 w 233"/>
                <a:gd name="T11" fmla="*/ 113 h 232"/>
                <a:gd name="T12" fmla="*/ 122 w 233"/>
                <a:gd name="T13" fmla="*/ 232 h 232"/>
                <a:gd name="T14" fmla="*/ 117 w 233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32">
                  <a:moveTo>
                    <a:pt x="117" y="232"/>
                  </a:moveTo>
                  <a:cubicBezTo>
                    <a:pt x="56" y="232"/>
                    <a:pt x="6" y="184"/>
                    <a:pt x="4" y="124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0" y="59"/>
                    <a:pt x="49" y="6"/>
                    <a:pt x="111" y="3"/>
                  </a:cubicBezTo>
                  <a:cubicBezTo>
                    <a:pt x="174" y="0"/>
                    <a:pt x="227" y="48"/>
                    <a:pt x="230" y="11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233" y="176"/>
                    <a:pt x="185" y="229"/>
                    <a:pt x="122" y="232"/>
                  </a:cubicBezTo>
                  <a:cubicBezTo>
                    <a:pt x="120" y="232"/>
                    <a:pt x="118" y="232"/>
                    <a:pt x="117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544">
              <a:extLst>
                <a:ext uri="{FF2B5EF4-FFF2-40B4-BE49-F238E27FC236}">
                  <a16:creationId xmlns:a16="http://schemas.microsoft.com/office/drawing/2014/main" id="{E4AE5125-49DE-4495-9A87-BEF91488C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1775"/>
              <a:ext cx="71" cy="70"/>
            </a:xfrm>
            <a:custGeom>
              <a:avLst/>
              <a:gdLst>
                <a:gd name="T0" fmla="*/ 129 w 257"/>
                <a:gd name="T1" fmla="*/ 252 h 252"/>
                <a:gd name="T2" fmla="*/ 112 w 257"/>
                <a:gd name="T3" fmla="*/ 250 h 252"/>
                <a:gd name="T4" fmla="*/ 10 w 257"/>
                <a:gd name="T5" fmla="*/ 115 h 252"/>
                <a:gd name="T6" fmla="*/ 10 w 257"/>
                <a:gd name="T7" fmla="*/ 112 h 252"/>
                <a:gd name="T8" fmla="*/ 146 w 257"/>
                <a:gd name="T9" fmla="*/ 10 h 252"/>
                <a:gd name="T10" fmla="*/ 248 w 257"/>
                <a:gd name="T11" fmla="*/ 145 h 252"/>
                <a:gd name="T12" fmla="*/ 248 w 257"/>
                <a:gd name="T13" fmla="*/ 148 h 252"/>
                <a:gd name="T14" fmla="*/ 129 w 257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52">
                  <a:moveTo>
                    <a:pt x="129" y="252"/>
                  </a:moveTo>
                  <a:cubicBezTo>
                    <a:pt x="123" y="252"/>
                    <a:pt x="118" y="251"/>
                    <a:pt x="112" y="250"/>
                  </a:cubicBezTo>
                  <a:cubicBezTo>
                    <a:pt x="46" y="241"/>
                    <a:pt x="0" y="180"/>
                    <a:pt x="10" y="115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9" y="46"/>
                    <a:pt x="80" y="0"/>
                    <a:pt x="146" y="10"/>
                  </a:cubicBezTo>
                  <a:cubicBezTo>
                    <a:pt x="211" y="19"/>
                    <a:pt x="257" y="80"/>
                    <a:pt x="248" y="145"/>
                  </a:cubicBezTo>
                  <a:cubicBezTo>
                    <a:pt x="248" y="148"/>
                    <a:pt x="248" y="148"/>
                    <a:pt x="248" y="148"/>
                  </a:cubicBezTo>
                  <a:cubicBezTo>
                    <a:pt x="239" y="208"/>
                    <a:pt x="188" y="252"/>
                    <a:pt x="129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545">
              <a:extLst>
                <a:ext uri="{FF2B5EF4-FFF2-40B4-BE49-F238E27FC236}">
                  <a16:creationId xmlns:a16="http://schemas.microsoft.com/office/drawing/2014/main" id="{EB464A63-28F7-4F6A-B353-5A8EF627F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708"/>
              <a:ext cx="40" cy="39"/>
            </a:xfrm>
            <a:custGeom>
              <a:avLst/>
              <a:gdLst>
                <a:gd name="T0" fmla="*/ 72 w 144"/>
                <a:gd name="T1" fmla="*/ 143 h 143"/>
                <a:gd name="T2" fmla="*/ 2 w 144"/>
                <a:gd name="T3" fmla="*/ 77 h 143"/>
                <a:gd name="T4" fmla="*/ 2 w 144"/>
                <a:gd name="T5" fmla="*/ 75 h 143"/>
                <a:gd name="T6" fmla="*/ 69 w 144"/>
                <a:gd name="T7" fmla="*/ 2 h 143"/>
                <a:gd name="T8" fmla="*/ 142 w 144"/>
                <a:gd name="T9" fmla="*/ 69 h 143"/>
                <a:gd name="T10" fmla="*/ 142 w 144"/>
                <a:gd name="T11" fmla="*/ 70 h 143"/>
                <a:gd name="T12" fmla="*/ 75 w 144"/>
                <a:gd name="T13" fmla="*/ 143 h 143"/>
                <a:gd name="T14" fmla="*/ 72 w 144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143">
                  <a:moveTo>
                    <a:pt x="72" y="143"/>
                  </a:moveTo>
                  <a:cubicBezTo>
                    <a:pt x="35" y="143"/>
                    <a:pt x="4" y="114"/>
                    <a:pt x="2" y="77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37"/>
                    <a:pt x="30" y="4"/>
                    <a:pt x="69" y="2"/>
                  </a:cubicBezTo>
                  <a:cubicBezTo>
                    <a:pt x="107" y="0"/>
                    <a:pt x="140" y="30"/>
                    <a:pt x="142" y="69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4" y="109"/>
                    <a:pt x="114" y="141"/>
                    <a:pt x="75" y="143"/>
                  </a:cubicBezTo>
                  <a:cubicBezTo>
                    <a:pt x="74" y="143"/>
                    <a:pt x="73" y="143"/>
                    <a:pt x="72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546">
              <a:extLst>
                <a:ext uri="{FF2B5EF4-FFF2-40B4-BE49-F238E27FC236}">
                  <a16:creationId xmlns:a16="http://schemas.microsoft.com/office/drawing/2014/main" id="{03A43048-A3FA-4C80-BAB5-C02D373B3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1583"/>
              <a:ext cx="65" cy="64"/>
            </a:xfrm>
            <a:custGeom>
              <a:avLst/>
              <a:gdLst>
                <a:gd name="T0" fmla="*/ 118 w 236"/>
                <a:gd name="T1" fmla="*/ 232 h 232"/>
                <a:gd name="T2" fmla="*/ 102 w 236"/>
                <a:gd name="T3" fmla="*/ 231 h 232"/>
                <a:gd name="T4" fmla="*/ 8 w 236"/>
                <a:gd name="T5" fmla="*/ 105 h 232"/>
                <a:gd name="T6" fmla="*/ 8 w 236"/>
                <a:gd name="T7" fmla="*/ 103 h 232"/>
                <a:gd name="T8" fmla="*/ 134 w 236"/>
                <a:gd name="T9" fmla="*/ 9 h 232"/>
                <a:gd name="T10" fmla="*/ 228 w 236"/>
                <a:gd name="T11" fmla="*/ 134 h 232"/>
                <a:gd name="T12" fmla="*/ 228 w 236"/>
                <a:gd name="T13" fmla="*/ 136 h 232"/>
                <a:gd name="T14" fmla="*/ 118 w 236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6" h="232">
                  <a:moveTo>
                    <a:pt x="118" y="232"/>
                  </a:moveTo>
                  <a:cubicBezTo>
                    <a:pt x="113" y="232"/>
                    <a:pt x="108" y="231"/>
                    <a:pt x="102" y="231"/>
                  </a:cubicBezTo>
                  <a:cubicBezTo>
                    <a:pt x="42" y="222"/>
                    <a:pt x="0" y="166"/>
                    <a:pt x="8" y="105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17" y="42"/>
                    <a:pt x="73" y="0"/>
                    <a:pt x="134" y="9"/>
                  </a:cubicBezTo>
                  <a:cubicBezTo>
                    <a:pt x="194" y="17"/>
                    <a:pt x="236" y="73"/>
                    <a:pt x="228" y="134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0" y="192"/>
                    <a:pt x="172" y="232"/>
                    <a:pt x="11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547">
              <a:extLst>
                <a:ext uri="{FF2B5EF4-FFF2-40B4-BE49-F238E27FC236}">
                  <a16:creationId xmlns:a16="http://schemas.microsoft.com/office/drawing/2014/main" id="{E6762FA0-6F86-4DC0-96F7-F456F72C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508"/>
              <a:ext cx="46" cy="46"/>
            </a:xfrm>
            <a:custGeom>
              <a:avLst/>
              <a:gdLst>
                <a:gd name="T0" fmla="*/ 83 w 166"/>
                <a:gd name="T1" fmla="*/ 166 h 166"/>
                <a:gd name="T2" fmla="*/ 2 w 166"/>
                <a:gd name="T3" fmla="*/ 89 h 166"/>
                <a:gd name="T4" fmla="*/ 2 w 166"/>
                <a:gd name="T5" fmla="*/ 87 h 166"/>
                <a:gd name="T6" fmla="*/ 80 w 166"/>
                <a:gd name="T7" fmla="*/ 2 h 166"/>
                <a:gd name="T8" fmla="*/ 164 w 166"/>
                <a:gd name="T9" fmla="*/ 80 h 166"/>
                <a:gd name="T10" fmla="*/ 164 w 166"/>
                <a:gd name="T11" fmla="*/ 81 h 166"/>
                <a:gd name="T12" fmla="*/ 87 w 166"/>
                <a:gd name="T13" fmla="*/ 166 h 166"/>
                <a:gd name="T14" fmla="*/ 83 w 166"/>
                <a:gd name="T15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6">
                  <a:moveTo>
                    <a:pt x="83" y="166"/>
                  </a:moveTo>
                  <a:cubicBezTo>
                    <a:pt x="40" y="166"/>
                    <a:pt x="4" y="132"/>
                    <a:pt x="2" y="89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0" y="42"/>
                    <a:pt x="35" y="4"/>
                    <a:pt x="80" y="2"/>
                  </a:cubicBezTo>
                  <a:cubicBezTo>
                    <a:pt x="124" y="0"/>
                    <a:pt x="162" y="35"/>
                    <a:pt x="164" y="80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6" y="126"/>
                    <a:pt x="132" y="164"/>
                    <a:pt x="87" y="166"/>
                  </a:cubicBezTo>
                  <a:cubicBezTo>
                    <a:pt x="86" y="166"/>
                    <a:pt x="85" y="166"/>
                    <a:pt x="83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548">
              <a:extLst>
                <a:ext uri="{FF2B5EF4-FFF2-40B4-BE49-F238E27FC236}">
                  <a16:creationId xmlns:a16="http://schemas.microsoft.com/office/drawing/2014/main" id="{2AED1620-E81F-4C34-8EDE-F0B7974AB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1384"/>
              <a:ext cx="75" cy="73"/>
            </a:xfrm>
            <a:custGeom>
              <a:avLst/>
              <a:gdLst>
                <a:gd name="T0" fmla="*/ 135 w 270"/>
                <a:gd name="T1" fmla="*/ 264 h 264"/>
                <a:gd name="T2" fmla="*/ 118 w 270"/>
                <a:gd name="T3" fmla="*/ 263 h 264"/>
                <a:gd name="T4" fmla="*/ 10 w 270"/>
                <a:gd name="T5" fmla="*/ 120 h 264"/>
                <a:gd name="T6" fmla="*/ 10 w 270"/>
                <a:gd name="T7" fmla="*/ 117 h 264"/>
                <a:gd name="T8" fmla="*/ 153 w 270"/>
                <a:gd name="T9" fmla="*/ 9 h 264"/>
                <a:gd name="T10" fmla="*/ 261 w 270"/>
                <a:gd name="T11" fmla="*/ 152 h 264"/>
                <a:gd name="T12" fmla="*/ 260 w 270"/>
                <a:gd name="T13" fmla="*/ 155 h 264"/>
                <a:gd name="T14" fmla="*/ 135 w 270"/>
                <a:gd name="T15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64">
                  <a:moveTo>
                    <a:pt x="135" y="264"/>
                  </a:moveTo>
                  <a:cubicBezTo>
                    <a:pt x="129" y="264"/>
                    <a:pt x="124" y="264"/>
                    <a:pt x="118" y="263"/>
                  </a:cubicBezTo>
                  <a:cubicBezTo>
                    <a:pt x="48" y="253"/>
                    <a:pt x="0" y="189"/>
                    <a:pt x="10" y="120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20" y="48"/>
                    <a:pt x="84" y="0"/>
                    <a:pt x="153" y="9"/>
                  </a:cubicBezTo>
                  <a:cubicBezTo>
                    <a:pt x="222" y="19"/>
                    <a:pt x="270" y="83"/>
                    <a:pt x="261" y="152"/>
                  </a:cubicBezTo>
                  <a:cubicBezTo>
                    <a:pt x="260" y="155"/>
                    <a:pt x="260" y="155"/>
                    <a:pt x="260" y="155"/>
                  </a:cubicBezTo>
                  <a:cubicBezTo>
                    <a:pt x="252" y="218"/>
                    <a:pt x="197" y="264"/>
                    <a:pt x="135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549">
              <a:extLst>
                <a:ext uri="{FF2B5EF4-FFF2-40B4-BE49-F238E27FC236}">
                  <a16:creationId xmlns:a16="http://schemas.microsoft.com/office/drawing/2014/main" id="{29DF26A9-91C4-4A75-8AAB-68BB59BC1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328"/>
              <a:ext cx="43" cy="41"/>
            </a:xfrm>
            <a:custGeom>
              <a:avLst/>
              <a:gdLst>
                <a:gd name="T0" fmla="*/ 78 w 156"/>
                <a:gd name="T1" fmla="*/ 147 h 147"/>
                <a:gd name="T2" fmla="*/ 16 w 156"/>
                <a:gd name="T3" fmla="*/ 107 h 147"/>
                <a:gd name="T4" fmla="*/ 15 w 156"/>
                <a:gd name="T5" fmla="*/ 105 h 147"/>
                <a:gd name="T6" fmla="*/ 50 w 156"/>
                <a:gd name="T7" fmla="*/ 15 h 147"/>
                <a:gd name="T8" fmla="*/ 140 w 156"/>
                <a:gd name="T9" fmla="*/ 50 h 147"/>
                <a:gd name="T10" fmla="*/ 140 w 156"/>
                <a:gd name="T11" fmla="*/ 51 h 147"/>
                <a:gd name="T12" fmla="*/ 106 w 156"/>
                <a:gd name="T13" fmla="*/ 141 h 147"/>
                <a:gd name="T14" fmla="*/ 78 w 156"/>
                <a:gd name="T1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47">
                  <a:moveTo>
                    <a:pt x="78" y="147"/>
                  </a:moveTo>
                  <a:cubicBezTo>
                    <a:pt x="52" y="147"/>
                    <a:pt x="27" y="132"/>
                    <a:pt x="16" y="107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0" y="71"/>
                    <a:pt x="15" y="30"/>
                    <a:pt x="50" y="15"/>
                  </a:cubicBezTo>
                  <a:cubicBezTo>
                    <a:pt x="84" y="0"/>
                    <a:pt x="125" y="15"/>
                    <a:pt x="140" y="50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56" y="86"/>
                    <a:pt x="140" y="126"/>
                    <a:pt x="106" y="141"/>
                  </a:cubicBezTo>
                  <a:cubicBezTo>
                    <a:pt x="97" y="145"/>
                    <a:pt x="87" y="147"/>
                    <a:pt x="78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550">
              <a:extLst>
                <a:ext uri="{FF2B5EF4-FFF2-40B4-BE49-F238E27FC236}">
                  <a16:creationId xmlns:a16="http://schemas.microsoft.com/office/drawing/2014/main" id="{C3297FC7-7F81-4408-90FC-4A0904601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207"/>
              <a:ext cx="78" cy="74"/>
            </a:xfrm>
            <a:custGeom>
              <a:avLst/>
              <a:gdLst>
                <a:gd name="T0" fmla="*/ 141 w 283"/>
                <a:gd name="T1" fmla="*/ 267 h 267"/>
                <a:gd name="T2" fmla="*/ 81 w 283"/>
                <a:gd name="T3" fmla="*/ 251 h 267"/>
                <a:gd name="T4" fmla="*/ 33 w 283"/>
                <a:gd name="T5" fmla="*/ 83 h 267"/>
                <a:gd name="T6" fmla="*/ 35 w 283"/>
                <a:gd name="T7" fmla="*/ 81 h 267"/>
                <a:gd name="T8" fmla="*/ 202 w 283"/>
                <a:gd name="T9" fmla="*/ 33 h 267"/>
                <a:gd name="T10" fmla="*/ 250 w 283"/>
                <a:gd name="T11" fmla="*/ 201 h 267"/>
                <a:gd name="T12" fmla="*/ 248 w 283"/>
                <a:gd name="T13" fmla="*/ 203 h 267"/>
                <a:gd name="T14" fmla="*/ 141 w 283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7">
                  <a:moveTo>
                    <a:pt x="141" y="267"/>
                  </a:moveTo>
                  <a:cubicBezTo>
                    <a:pt x="120" y="267"/>
                    <a:pt x="100" y="262"/>
                    <a:pt x="81" y="251"/>
                  </a:cubicBezTo>
                  <a:cubicBezTo>
                    <a:pt x="22" y="218"/>
                    <a:pt x="0" y="143"/>
                    <a:pt x="33" y="83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68" y="21"/>
                    <a:pt x="143" y="0"/>
                    <a:pt x="202" y="33"/>
                  </a:cubicBezTo>
                  <a:cubicBezTo>
                    <a:pt x="262" y="66"/>
                    <a:pt x="283" y="141"/>
                    <a:pt x="250" y="201"/>
                  </a:cubicBezTo>
                  <a:cubicBezTo>
                    <a:pt x="248" y="203"/>
                    <a:pt x="248" y="203"/>
                    <a:pt x="248" y="203"/>
                  </a:cubicBezTo>
                  <a:cubicBezTo>
                    <a:pt x="226" y="244"/>
                    <a:pt x="184" y="267"/>
                    <a:pt x="141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551">
              <a:extLst>
                <a:ext uri="{FF2B5EF4-FFF2-40B4-BE49-F238E27FC236}">
                  <a16:creationId xmlns:a16="http://schemas.microsoft.com/office/drawing/2014/main" id="{D41E966C-487C-4CC3-9FCA-347E68526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140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2 w 218"/>
                <a:gd name="T3" fmla="*/ 149 h 206"/>
                <a:gd name="T4" fmla="*/ 21 w 218"/>
                <a:gd name="T5" fmla="*/ 147 h 206"/>
                <a:gd name="T6" fmla="*/ 70 w 218"/>
                <a:gd name="T7" fmla="*/ 21 h 206"/>
                <a:gd name="T8" fmla="*/ 196 w 218"/>
                <a:gd name="T9" fmla="*/ 70 h 206"/>
                <a:gd name="T10" fmla="*/ 196 w 218"/>
                <a:gd name="T11" fmla="*/ 72 h 206"/>
                <a:gd name="T12" fmla="*/ 148 w 218"/>
                <a:gd name="T13" fmla="*/ 197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3" y="206"/>
                    <a:pt x="38" y="184"/>
                    <a:pt x="22" y="149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0" y="99"/>
                    <a:pt x="22" y="43"/>
                    <a:pt x="70" y="21"/>
                  </a:cubicBezTo>
                  <a:cubicBezTo>
                    <a:pt x="118" y="0"/>
                    <a:pt x="174" y="22"/>
                    <a:pt x="196" y="70"/>
                  </a:cubicBezTo>
                  <a:cubicBezTo>
                    <a:pt x="196" y="72"/>
                    <a:pt x="196" y="72"/>
                    <a:pt x="196" y="72"/>
                  </a:cubicBezTo>
                  <a:cubicBezTo>
                    <a:pt x="218" y="120"/>
                    <a:pt x="196" y="176"/>
                    <a:pt x="148" y="197"/>
                  </a:cubicBezTo>
                  <a:cubicBezTo>
                    <a:pt x="135" y="203"/>
                    <a:pt x="122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552">
              <a:extLst>
                <a:ext uri="{FF2B5EF4-FFF2-40B4-BE49-F238E27FC236}">
                  <a16:creationId xmlns:a16="http://schemas.microsoft.com/office/drawing/2014/main" id="{C1B01A81-8025-4309-AC97-1EDDB0C40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039"/>
              <a:ext cx="71" cy="67"/>
            </a:xfrm>
            <a:custGeom>
              <a:avLst/>
              <a:gdLst>
                <a:gd name="T0" fmla="*/ 128 w 257"/>
                <a:gd name="T1" fmla="*/ 243 h 243"/>
                <a:gd name="T2" fmla="*/ 73 w 257"/>
                <a:gd name="T3" fmla="*/ 229 h 243"/>
                <a:gd name="T4" fmla="*/ 30 w 257"/>
                <a:gd name="T5" fmla="*/ 76 h 243"/>
                <a:gd name="T6" fmla="*/ 31 w 257"/>
                <a:gd name="T7" fmla="*/ 74 h 243"/>
                <a:gd name="T8" fmla="*/ 184 w 257"/>
                <a:gd name="T9" fmla="*/ 31 h 243"/>
                <a:gd name="T10" fmla="*/ 227 w 257"/>
                <a:gd name="T11" fmla="*/ 183 h 243"/>
                <a:gd name="T12" fmla="*/ 226 w 257"/>
                <a:gd name="T13" fmla="*/ 185 h 243"/>
                <a:gd name="T14" fmla="*/ 128 w 257"/>
                <a:gd name="T15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3">
                  <a:moveTo>
                    <a:pt x="128" y="243"/>
                  </a:moveTo>
                  <a:cubicBezTo>
                    <a:pt x="109" y="243"/>
                    <a:pt x="90" y="238"/>
                    <a:pt x="73" y="229"/>
                  </a:cubicBezTo>
                  <a:cubicBezTo>
                    <a:pt x="19" y="199"/>
                    <a:pt x="0" y="130"/>
                    <a:pt x="30" y="7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61" y="20"/>
                    <a:pt x="130" y="0"/>
                    <a:pt x="184" y="31"/>
                  </a:cubicBezTo>
                  <a:cubicBezTo>
                    <a:pt x="238" y="61"/>
                    <a:pt x="257" y="129"/>
                    <a:pt x="227" y="183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05" y="222"/>
                    <a:pt x="167" y="243"/>
                    <a:pt x="128" y="2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553">
              <a:extLst>
                <a:ext uri="{FF2B5EF4-FFF2-40B4-BE49-F238E27FC236}">
                  <a16:creationId xmlns:a16="http://schemas.microsoft.com/office/drawing/2014/main" id="{5203E0C2-7B1F-4F3C-9494-B1A013B7E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983"/>
              <a:ext cx="43" cy="42"/>
            </a:xfrm>
            <a:custGeom>
              <a:avLst/>
              <a:gdLst>
                <a:gd name="T0" fmla="*/ 79 w 157"/>
                <a:gd name="T1" fmla="*/ 150 h 150"/>
                <a:gd name="T2" fmla="*/ 29 w 157"/>
                <a:gd name="T3" fmla="*/ 130 h 150"/>
                <a:gd name="T4" fmla="*/ 27 w 157"/>
                <a:gd name="T5" fmla="*/ 128 h 150"/>
                <a:gd name="T6" fmla="*/ 27 w 157"/>
                <a:gd name="T7" fmla="*/ 28 h 150"/>
                <a:gd name="T8" fmla="*/ 128 w 157"/>
                <a:gd name="T9" fmla="*/ 27 h 150"/>
                <a:gd name="T10" fmla="*/ 129 w 157"/>
                <a:gd name="T11" fmla="*/ 29 h 150"/>
                <a:gd name="T12" fmla="*/ 129 w 157"/>
                <a:gd name="T13" fmla="*/ 129 h 150"/>
                <a:gd name="T14" fmla="*/ 79 w 157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50">
                  <a:moveTo>
                    <a:pt x="79" y="150"/>
                  </a:moveTo>
                  <a:cubicBezTo>
                    <a:pt x="61" y="150"/>
                    <a:pt x="43" y="143"/>
                    <a:pt x="29" y="130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0" y="101"/>
                    <a:pt x="0" y="55"/>
                    <a:pt x="27" y="28"/>
                  </a:cubicBezTo>
                  <a:cubicBezTo>
                    <a:pt x="55" y="0"/>
                    <a:pt x="100" y="0"/>
                    <a:pt x="128" y="27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57" y="56"/>
                    <a:pt x="157" y="102"/>
                    <a:pt x="129" y="129"/>
                  </a:cubicBezTo>
                  <a:cubicBezTo>
                    <a:pt x="116" y="143"/>
                    <a:pt x="97" y="150"/>
                    <a:pt x="79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554">
              <a:extLst>
                <a:ext uri="{FF2B5EF4-FFF2-40B4-BE49-F238E27FC236}">
                  <a16:creationId xmlns:a16="http://schemas.microsoft.com/office/drawing/2014/main" id="{2ECBA79E-E7C5-4C41-9245-A9A233783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876"/>
              <a:ext cx="81" cy="77"/>
            </a:xfrm>
            <a:custGeom>
              <a:avLst/>
              <a:gdLst>
                <a:gd name="T0" fmla="*/ 144 w 291"/>
                <a:gd name="T1" fmla="*/ 275 h 275"/>
                <a:gd name="T2" fmla="*/ 45 w 291"/>
                <a:gd name="T3" fmla="*/ 229 h 275"/>
                <a:gd name="T4" fmla="*/ 62 w 291"/>
                <a:gd name="T5" fmla="*/ 47 h 275"/>
                <a:gd name="T6" fmla="*/ 64 w 291"/>
                <a:gd name="T7" fmla="*/ 45 h 275"/>
                <a:gd name="T8" fmla="*/ 246 w 291"/>
                <a:gd name="T9" fmla="*/ 62 h 275"/>
                <a:gd name="T10" fmla="*/ 229 w 291"/>
                <a:gd name="T11" fmla="*/ 244 h 275"/>
                <a:gd name="T12" fmla="*/ 227 w 291"/>
                <a:gd name="T13" fmla="*/ 245 h 275"/>
                <a:gd name="T14" fmla="*/ 144 w 291"/>
                <a:gd name="T15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1" h="275">
                  <a:moveTo>
                    <a:pt x="144" y="275"/>
                  </a:moveTo>
                  <a:cubicBezTo>
                    <a:pt x="107" y="275"/>
                    <a:pt x="71" y="259"/>
                    <a:pt x="45" y="229"/>
                  </a:cubicBezTo>
                  <a:cubicBezTo>
                    <a:pt x="0" y="174"/>
                    <a:pt x="7" y="93"/>
                    <a:pt x="62" y="47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119" y="0"/>
                    <a:pt x="200" y="8"/>
                    <a:pt x="246" y="62"/>
                  </a:cubicBezTo>
                  <a:cubicBezTo>
                    <a:pt x="291" y="117"/>
                    <a:pt x="283" y="198"/>
                    <a:pt x="229" y="244"/>
                  </a:cubicBezTo>
                  <a:cubicBezTo>
                    <a:pt x="227" y="245"/>
                    <a:pt x="227" y="245"/>
                    <a:pt x="227" y="245"/>
                  </a:cubicBezTo>
                  <a:cubicBezTo>
                    <a:pt x="202" y="265"/>
                    <a:pt x="173" y="275"/>
                    <a:pt x="144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555">
              <a:extLst>
                <a:ext uri="{FF2B5EF4-FFF2-40B4-BE49-F238E27FC236}">
                  <a16:creationId xmlns:a16="http://schemas.microsoft.com/office/drawing/2014/main" id="{8232EF6E-FA0A-4309-A6ED-0C9D22BE9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831"/>
              <a:ext cx="70" cy="67"/>
            </a:xfrm>
            <a:custGeom>
              <a:avLst/>
              <a:gdLst>
                <a:gd name="T0" fmla="*/ 127 w 253"/>
                <a:gd name="T1" fmla="*/ 242 h 242"/>
                <a:gd name="T2" fmla="*/ 46 w 253"/>
                <a:gd name="T3" fmla="*/ 208 h 242"/>
                <a:gd name="T4" fmla="*/ 44 w 253"/>
                <a:gd name="T5" fmla="*/ 206 h 242"/>
                <a:gd name="T6" fmla="*/ 44 w 253"/>
                <a:gd name="T7" fmla="*/ 44 h 242"/>
                <a:gd name="T8" fmla="*/ 206 w 253"/>
                <a:gd name="T9" fmla="*/ 44 h 242"/>
                <a:gd name="T10" fmla="*/ 208 w 253"/>
                <a:gd name="T11" fmla="*/ 46 h 242"/>
                <a:gd name="T12" fmla="*/ 208 w 253"/>
                <a:gd name="T13" fmla="*/ 208 h 242"/>
                <a:gd name="T14" fmla="*/ 127 w 253"/>
                <a:gd name="T15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3" h="242">
                  <a:moveTo>
                    <a:pt x="127" y="242"/>
                  </a:moveTo>
                  <a:cubicBezTo>
                    <a:pt x="98" y="242"/>
                    <a:pt x="69" y="230"/>
                    <a:pt x="46" y="208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0" y="161"/>
                    <a:pt x="0" y="89"/>
                    <a:pt x="44" y="44"/>
                  </a:cubicBezTo>
                  <a:cubicBezTo>
                    <a:pt x="89" y="0"/>
                    <a:pt x="162" y="0"/>
                    <a:pt x="206" y="44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53" y="91"/>
                    <a:pt x="253" y="163"/>
                    <a:pt x="208" y="208"/>
                  </a:cubicBezTo>
                  <a:cubicBezTo>
                    <a:pt x="186" y="230"/>
                    <a:pt x="156" y="242"/>
                    <a:pt x="127" y="2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556">
              <a:extLst>
                <a:ext uri="{FF2B5EF4-FFF2-40B4-BE49-F238E27FC236}">
                  <a16:creationId xmlns:a16="http://schemas.microsoft.com/office/drawing/2014/main" id="{CD8EC145-F49A-419E-BC9E-EECF59567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754"/>
              <a:ext cx="74" cy="70"/>
            </a:xfrm>
            <a:custGeom>
              <a:avLst/>
              <a:gdLst>
                <a:gd name="T0" fmla="*/ 133 w 267"/>
                <a:gd name="T1" fmla="*/ 253 h 253"/>
                <a:gd name="T2" fmla="*/ 42 w 267"/>
                <a:gd name="T3" fmla="*/ 210 h 253"/>
                <a:gd name="T4" fmla="*/ 58 w 267"/>
                <a:gd name="T5" fmla="*/ 44 h 253"/>
                <a:gd name="T6" fmla="*/ 60 w 267"/>
                <a:gd name="T7" fmla="*/ 42 h 253"/>
                <a:gd name="T8" fmla="*/ 226 w 267"/>
                <a:gd name="T9" fmla="*/ 58 h 253"/>
                <a:gd name="T10" fmla="*/ 210 w 267"/>
                <a:gd name="T11" fmla="*/ 224 h 253"/>
                <a:gd name="T12" fmla="*/ 208 w 267"/>
                <a:gd name="T13" fmla="*/ 226 h 253"/>
                <a:gd name="T14" fmla="*/ 133 w 267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253">
                  <a:moveTo>
                    <a:pt x="133" y="253"/>
                  </a:moveTo>
                  <a:cubicBezTo>
                    <a:pt x="99" y="253"/>
                    <a:pt x="65" y="238"/>
                    <a:pt x="42" y="210"/>
                  </a:cubicBezTo>
                  <a:cubicBezTo>
                    <a:pt x="0" y="160"/>
                    <a:pt x="7" y="85"/>
                    <a:pt x="58" y="44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110" y="0"/>
                    <a:pt x="184" y="7"/>
                    <a:pt x="226" y="58"/>
                  </a:cubicBezTo>
                  <a:cubicBezTo>
                    <a:pt x="267" y="108"/>
                    <a:pt x="260" y="182"/>
                    <a:pt x="210" y="224"/>
                  </a:cubicBezTo>
                  <a:cubicBezTo>
                    <a:pt x="208" y="226"/>
                    <a:pt x="208" y="226"/>
                    <a:pt x="208" y="226"/>
                  </a:cubicBezTo>
                  <a:cubicBezTo>
                    <a:pt x="186" y="244"/>
                    <a:pt x="159" y="253"/>
                    <a:pt x="133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557">
              <a:extLst>
                <a:ext uri="{FF2B5EF4-FFF2-40B4-BE49-F238E27FC236}">
                  <a16:creationId xmlns:a16="http://schemas.microsoft.com/office/drawing/2014/main" id="{7B122E77-76C1-44AA-86AF-9170A827B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697"/>
              <a:ext cx="60" cy="58"/>
            </a:xfrm>
            <a:custGeom>
              <a:avLst/>
              <a:gdLst>
                <a:gd name="T0" fmla="*/ 109 w 217"/>
                <a:gd name="T1" fmla="*/ 208 h 208"/>
                <a:gd name="T2" fmla="*/ 39 w 217"/>
                <a:gd name="T3" fmla="*/ 179 h 208"/>
                <a:gd name="T4" fmla="*/ 38 w 217"/>
                <a:gd name="T5" fmla="*/ 177 h 208"/>
                <a:gd name="T6" fmla="*/ 38 w 217"/>
                <a:gd name="T7" fmla="*/ 39 h 208"/>
                <a:gd name="T8" fmla="*/ 177 w 217"/>
                <a:gd name="T9" fmla="*/ 39 h 208"/>
                <a:gd name="T10" fmla="*/ 178 w 217"/>
                <a:gd name="T11" fmla="*/ 40 h 208"/>
                <a:gd name="T12" fmla="*/ 178 w 217"/>
                <a:gd name="T13" fmla="*/ 179 h 208"/>
                <a:gd name="T14" fmla="*/ 109 w 217"/>
                <a:gd name="T15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8">
                  <a:moveTo>
                    <a:pt x="109" y="208"/>
                  </a:moveTo>
                  <a:cubicBezTo>
                    <a:pt x="84" y="208"/>
                    <a:pt x="59" y="198"/>
                    <a:pt x="39" y="179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0" y="139"/>
                    <a:pt x="0" y="77"/>
                    <a:pt x="38" y="39"/>
                  </a:cubicBezTo>
                  <a:cubicBezTo>
                    <a:pt x="76" y="0"/>
                    <a:pt x="138" y="0"/>
                    <a:pt x="177" y="39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217" y="79"/>
                    <a:pt x="217" y="141"/>
                    <a:pt x="178" y="179"/>
                  </a:cubicBezTo>
                  <a:cubicBezTo>
                    <a:pt x="159" y="198"/>
                    <a:pt x="134" y="208"/>
                    <a:pt x="109" y="2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558">
              <a:extLst>
                <a:ext uri="{FF2B5EF4-FFF2-40B4-BE49-F238E27FC236}">
                  <a16:creationId xmlns:a16="http://schemas.microsoft.com/office/drawing/2014/main" id="{2E8EAB04-8D75-4A99-8B25-5ED811B17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635"/>
              <a:ext cx="61" cy="58"/>
            </a:xfrm>
            <a:custGeom>
              <a:avLst/>
              <a:gdLst>
                <a:gd name="T0" fmla="*/ 111 w 223"/>
                <a:gd name="T1" fmla="*/ 210 h 210"/>
                <a:gd name="T2" fmla="*/ 35 w 223"/>
                <a:gd name="T3" fmla="*/ 175 h 210"/>
                <a:gd name="T4" fmla="*/ 48 w 223"/>
                <a:gd name="T5" fmla="*/ 36 h 210"/>
                <a:gd name="T6" fmla="*/ 49 w 223"/>
                <a:gd name="T7" fmla="*/ 35 h 210"/>
                <a:gd name="T8" fmla="*/ 188 w 223"/>
                <a:gd name="T9" fmla="*/ 48 h 210"/>
                <a:gd name="T10" fmla="*/ 175 w 223"/>
                <a:gd name="T11" fmla="*/ 186 h 210"/>
                <a:gd name="T12" fmla="*/ 173 w 223"/>
                <a:gd name="T13" fmla="*/ 188 h 210"/>
                <a:gd name="T14" fmla="*/ 111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1" y="210"/>
                  </a:moveTo>
                  <a:cubicBezTo>
                    <a:pt x="82" y="210"/>
                    <a:pt x="54" y="198"/>
                    <a:pt x="35" y="175"/>
                  </a:cubicBezTo>
                  <a:cubicBezTo>
                    <a:pt x="0" y="133"/>
                    <a:pt x="6" y="71"/>
                    <a:pt x="48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91" y="0"/>
                    <a:pt x="153" y="6"/>
                    <a:pt x="188" y="48"/>
                  </a:cubicBezTo>
                  <a:cubicBezTo>
                    <a:pt x="223" y="89"/>
                    <a:pt x="217" y="151"/>
                    <a:pt x="175" y="186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155" y="203"/>
                    <a:pt x="133" y="210"/>
                    <a:pt x="111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559">
              <a:extLst>
                <a:ext uri="{FF2B5EF4-FFF2-40B4-BE49-F238E27FC236}">
                  <a16:creationId xmlns:a16="http://schemas.microsoft.com/office/drawing/2014/main" id="{616A2947-7867-408D-A590-3C9139CD7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615"/>
              <a:ext cx="43" cy="41"/>
            </a:xfrm>
            <a:custGeom>
              <a:avLst/>
              <a:gdLst>
                <a:gd name="T0" fmla="*/ 79 w 157"/>
                <a:gd name="T1" fmla="*/ 148 h 148"/>
                <a:gd name="T2" fmla="*/ 52 w 157"/>
                <a:gd name="T3" fmla="*/ 142 h 148"/>
                <a:gd name="T4" fmla="*/ 50 w 157"/>
                <a:gd name="T5" fmla="*/ 141 h 148"/>
                <a:gd name="T6" fmla="*/ 15 w 157"/>
                <a:gd name="T7" fmla="*/ 51 h 148"/>
                <a:gd name="T8" fmla="*/ 106 w 157"/>
                <a:gd name="T9" fmla="*/ 15 h 148"/>
                <a:gd name="T10" fmla="*/ 107 w 157"/>
                <a:gd name="T11" fmla="*/ 16 h 148"/>
                <a:gd name="T12" fmla="*/ 142 w 157"/>
                <a:gd name="T13" fmla="*/ 107 h 148"/>
                <a:gd name="T14" fmla="*/ 79 w 157"/>
                <a:gd name="T15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48">
                  <a:moveTo>
                    <a:pt x="79" y="148"/>
                  </a:moveTo>
                  <a:cubicBezTo>
                    <a:pt x="70" y="148"/>
                    <a:pt x="61" y="146"/>
                    <a:pt x="52" y="142"/>
                  </a:cubicBezTo>
                  <a:cubicBezTo>
                    <a:pt x="50" y="141"/>
                    <a:pt x="50" y="141"/>
                    <a:pt x="50" y="141"/>
                  </a:cubicBezTo>
                  <a:cubicBezTo>
                    <a:pt x="15" y="126"/>
                    <a:pt x="0" y="85"/>
                    <a:pt x="15" y="51"/>
                  </a:cubicBezTo>
                  <a:cubicBezTo>
                    <a:pt x="30" y="16"/>
                    <a:pt x="71" y="0"/>
                    <a:pt x="106" y="15"/>
                  </a:cubicBezTo>
                  <a:cubicBezTo>
                    <a:pt x="107" y="16"/>
                    <a:pt x="107" y="16"/>
                    <a:pt x="107" y="16"/>
                  </a:cubicBezTo>
                  <a:cubicBezTo>
                    <a:pt x="142" y="31"/>
                    <a:pt x="157" y="72"/>
                    <a:pt x="142" y="107"/>
                  </a:cubicBezTo>
                  <a:cubicBezTo>
                    <a:pt x="131" y="132"/>
                    <a:pt x="106" y="148"/>
                    <a:pt x="79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560">
              <a:extLst>
                <a:ext uri="{FF2B5EF4-FFF2-40B4-BE49-F238E27FC236}">
                  <a16:creationId xmlns:a16="http://schemas.microsoft.com/office/drawing/2014/main" id="{60907DC8-0D34-4B35-ADAC-B4755F25F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67"/>
              <a:ext cx="43" cy="41"/>
            </a:xfrm>
            <a:custGeom>
              <a:avLst/>
              <a:gdLst>
                <a:gd name="T0" fmla="*/ 76 w 155"/>
                <a:gd name="T1" fmla="*/ 146 h 146"/>
                <a:gd name="T2" fmla="*/ 12 w 155"/>
                <a:gd name="T3" fmla="*/ 99 h 146"/>
                <a:gd name="T4" fmla="*/ 55 w 155"/>
                <a:gd name="T5" fmla="*/ 13 h 146"/>
                <a:gd name="T6" fmla="*/ 56 w 155"/>
                <a:gd name="T7" fmla="*/ 12 h 146"/>
                <a:gd name="T8" fmla="*/ 143 w 155"/>
                <a:gd name="T9" fmla="*/ 55 h 146"/>
                <a:gd name="T10" fmla="*/ 100 w 155"/>
                <a:gd name="T11" fmla="*/ 142 h 146"/>
                <a:gd name="T12" fmla="*/ 98 w 155"/>
                <a:gd name="T13" fmla="*/ 142 h 146"/>
                <a:gd name="T14" fmla="*/ 76 w 155"/>
                <a:gd name="T15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5" h="146">
                  <a:moveTo>
                    <a:pt x="76" y="146"/>
                  </a:moveTo>
                  <a:cubicBezTo>
                    <a:pt x="48" y="146"/>
                    <a:pt x="21" y="128"/>
                    <a:pt x="12" y="99"/>
                  </a:cubicBezTo>
                  <a:cubicBezTo>
                    <a:pt x="0" y="63"/>
                    <a:pt x="19" y="25"/>
                    <a:pt x="55" y="13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92" y="0"/>
                    <a:pt x="131" y="19"/>
                    <a:pt x="143" y="55"/>
                  </a:cubicBezTo>
                  <a:cubicBezTo>
                    <a:pt x="155" y="91"/>
                    <a:pt x="135" y="130"/>
                    <a:pt x="100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1" y="145"/>
                    <a:pt x="84" y="146"/>
                    <a:pt x="7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561">
              <a:extLst>
                <a:ext uri="{FF2B5EF4-FFF2-40B4-BE49-F238E27FC236}">
                  <a16:creationId xmlns:a16="http://schemas.microsoft.com/office/drawing/2014/main" id="{4B512E38-47D9-43F8-B5A1-86C6A9351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522"/>
              <a:ext cx="72" cy="67"/>
            </a:xfrm>
            <a:custGeom>
              <a:avLst/>
              <a:gdLst>
                <a:gd name="T0" fmla="*/ 132 w 262"/>
                <a:gd name="T1" fmla="*/ 245 h 245"/>
                <a:gd name="T2" fmla="*/ 86 w 262"/>
                <a:gd name="T3" fmla="*/ 235 h 245"/>
                <a:gd name="T4" fmla="*/ 84 w 262"/>
                <a:gd name="T5" fmla="*/ 234 h 245"/>
                <a:gd name="T6" fmla="*/ 25 w 262"/>
                <a:gd name="T7" fmla="*/ 84 h 245"/>
                <a:gd name="T8" fmla="*/ 176 w 262"/>
                <a:gd name="T9" fmla="*/ 26 h 245"/>
                <a:gd name="T10" fmla="*/ 178 w 262"/>
                <a:gd name="T11" fmla="*/ 27 h 245"/>
                <a:gd name="T12" fmla="*/ 237 w 262"/>
                <a:gd name="T13" fmla="*/ 177 h 245"/>
                <a:gd name="T14" fmla="*/ 132 w 262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245">
                  <a:moveTo>
                    <a:pt x="132" y="245"/>
                  </a:moveTo>
                  <a:cubicBezTo>
                    <a:pt x="117" y="245"/>
                    <a:pt x="101" y="242"/>
                    <a:pt x="86" y="235"/>
                  </a:cubicBezTo>
                  <a:cubicBezTo>
                    <a:pt x="84" y="234"/>
                    <a:pt x="84" y="234"/>
                    <a:pt x="84" y="234"/>
                  </a:cubicBezTo>
                  <a:cubicBezTo>
                    <a:pt x="26" y="209"/>
                    <a:pt x="0" y="142"/>
                    <a:pt x="25" y="84"/>
                  </a:cubicBezTo>
                  <a:cubicBezTo>
                    <a:pt x="51" y="26"/>
                    <a:pt x="118" y="0"/>
                    <a:pt x="176" y="26"/>
                  </a:cubicBezTo>
                  <a:cubicBezTo>
                    <a:pt x="178" y="27"/>
                    <a:pt x="178" y="27"/>
                    <a:pt x="178" y="27"/>
                  </a:cubicBezTo>
                  <a:cubicBezTo>
                    <a:pt x="236" y="52"/>
                    <a:pt x="262" y="120"/>
                    <a:pt x="237" y="177"/>
                  </a:cubicBezTo>
                  <a:cubicBezTo>
                    <a:pt x="218" y="220"/>
                    <a:pt x="176" y="245"/>
                    <a:pt x="132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562">
              <a:extLst>
                <a:ext uri="{FF2B5EF4-FFF2-40B4-BE49-F238E27FC236}">
                  <a16:creationId xmlns:a16="http://schemas.microsoft.com/office/drawing/2014/main" id="{FBCBA444-7252-4116-AD94-21D3E9EA8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498"/>
              <a:ext cx="57" cy="53"/>
            </a:xfrm>
            <a:custGeom>
              <a:avLst/>
              <a:gdLst>
                <a:gd name="T0" fmla="*/ 102 w 205"/>
                <a:gd name="T1" fmla="*/ 192 h 192"/>
                <a:gd name="T2" fmla="*/ 16 w 205"/>
                <a:gd name="T3" fmla="*/ 131 h 192"/>
                <a:gd name="T4" fmla="*/ 73 w 205"/>
                <a:gd name="T5" fmla="*/ 16 h 192"/>
                <a:gd name="T6" fmla="*/ 75 w 205"/>
                <a:gd name="T7" fmla="*/ 16 h 192"/>
                <a:gd name="T8" fmla="*/ 189 w 205"/>
                <a:gd name="T9" fmla="*/ 73 h 192"/>
                <a:gd name="T10" fmla="*/ 132 w 205"/>
                <a:gd name="T11" fmla="*/ 187 h 192"/>
                <a:gd name="T12" fmla="*/ 130 w 205"/>
                <a:gd name="T13" fmla="*/ 188 h 192"/>
                <a:gd name="T14" fmla="*/ 102 w 205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2">
                  <a:moveTo>
                    <a:pt x="102" y="192"/>
                  </a:moveTo>
                  <a:cubicBezTo>
                    <a:pt x="64" y="192"/>
                    <a:pt x="29" y="168"/>
                    <a:pt x="16" y="131"/>
                  </a:cubicBezTo>
                  <a:cubicBezTo>
                    <a:pt x="0" y="83"/>
                    <a:pt x="26" y="32"/>
                    <a:pt x="73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122" y="0"/>
                    <a:pt x="173" y="25"/>
                    <a:pt x="189" y="73"/>
                  </a:cubicBezTo>
                  <a:cubicBezTo>
                    <a:pt x="205" y="120"/>
                    <a:pt x="180" y="171"/>
                    <a:pt x="132" y="187"/>
                  </a:cubicBezTo>
                  <a:cubicBezTo>
                    <a:pt x="130" y="188"/>
                    <a:pt x="130" y="188"/>
                    <a:pt x="130" y="188"/>
                  </a:cubicBezTo>
                  <a:cubicBezTo>
                    <a:pt x="121" y="191"/>
                    <a:pt x="111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563">
              <a:extLst>
                <a:ext uri="{FF2B5EF4-FFF2-40B4-BE49-F238E27FC236}">
                  <a16:creationId xmlns:a16="http://schemas.microsoft.com/office/drawing/2014/main" id="{F4692E9E-B066-4FC0-B080-4D3E3EE7E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473"/>
              <a:ext cx="53" cy="51"/>
            </a:xfrm>
            <a:custGeom>
              <a:avLst/>
              <a:gdLst>
                <a:gd name="T0" fmla="*/ 97 w 191"/>
                <a:gd name="T1" fmla="*/ 186 h 186"/>
                <a:gd name="T2" fmla="*/ 93 w 191"/>
                <a:gd name="T3" fmla="*/ 186 h 186"/>
                <a:gd name="T4" fmla="*/ 90 w 191"/>
                <a:gd name="T5" fmla="*/ 186 h 186"/>
                <a:gd name="T6" fmla="*/ 3 w 191"/>
                <a:gd name="T7" fmla="*/ 90 h 186"/>
                <a:gd name="T8" fmla="*/ 99 w 191"/>
                <a:gd name="T9" fmla="*/ 2 h 186"/>
                <a:gd name="T10" fmla="*/ 101 w 191"/>
                <a:gd name="T11" fmla="*/ 2 h 186"/>
                <a:gd name="T12" fmla="*/ 189 w 191"/>
                <a:gd name="T13" fmla="*/ 98 h 186"/>
                <a:gd name="T14" fmla="*/ 97 w 191"/>
                <a:gd name="T15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1" h="186">
                  <a:moveTo>
                    <a:pt x="97" y="186"/>
                  </a:moveTo>
                  <a:cubicBezTo>
                    <a:pt x="95" y="186"/>
                    <a:pt x="94" y="186"/>
                    <a:pt x="93" y="186"/>
                  </a:cubicBezTo>
                  <a:cubicBezTo>
                    <a:pt x="90" y="186"/>
                    <a:pt x="90" y="186"/>
                    <a:pt x="90" y="186"/>
                  </a:cubicBezTo>
                  <a:cubicBezTo>
                    <a:pt x="40" y="184"/>
                    <a:pt x="0" y="140"/>
                    <a:pt x="3" y="90"/>
                  </a:cubicBezTo>
                  <a:cubicBezTo>
                    <a:pt x="5" y="39"/>
                    <a:pt x="48" y="0"/>
                    <a:pt x="99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52" y="4"/>
                    <a:pt x="191" y="48"/>
                    <a:pt x="189" y="98"/>
                  </a:cubicBezTo>
                  <a:cubicBezTo>
                    <a:pt x="186" y="148"/>
                    <a:pt x="146" y="186"/>
                    <a:pt x="97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564">
              <a:extLst>
                <a:ext uri="{FF2B5EF4-FFF2-40B4-BE49-F238E27FC236}">
                  <a16:creationId xmlns:a16="http://schemas.microsoft.com/office/drawing/2014/main" id="{F79E6151-3A34-429A-A440-D55815647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456"/>
              <a:ext cx="68" cy="67"/>
            </a:xfrm>
            <a:custGeom>
              <a:avLst/>
              <a:gdLst>
                <a:gd name="T0" fmla="*/ 124 w 244"/>
                <a:gd name="T1" fmla="*/ 239 h 239"/>
                <a:gd name="T2" fmla="*/ 118 w 244"/>
                <a:gd name="T3" fmla="*/ 239 h 239"/>
                <a:gd name="T4" fmla="*/ 115 w 244"/>
                <a:gd name="T5" fmla="*/ 239 h 239"/>
                <a:gd name="T6" fmla="*/ 3 w 244"/>
                <a:gd name="T7" fmla="*/ 116 h 239"/>
                <a:gd name="T8" fmla="*/ 126 w 244"/>
                <a:gd name="T9" fmla="*/ 3 h 239"/>
                <a:gd name="T10" fmla="*/ 129 w 244"/>
                <a:gd name="T11" fmla="*/ 3 h 239"/>
                <a:gd name="T12" fmla="*/ 241 w 244"/>
                <a:gd name="T13" fmla="*/ 127 h 239"/>
                <a:gd name="T14" fmla="*/ 124 w 244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9">
                  <a:moveTo>
                    <a:pt x="124" y="239"/>
                  </a:moveTo>
                  <a:cubicBezTo>
                    <a:pt x="122" y="239"/>
                    <a:pt x="120" y="239"/>
                    <a:pt x="118" y="239"/>
                  </a:cubicBezTo>
                  <a:cubicBezTo>
                    <a:pt x="115" y="239"/>
                    <a:pt x="115" y="239"/>
                    <a:pt x="115" y="239"/>
                  </a:cubicBezTo>
                  <a:cubicBezTo>
                    <a:pt x="50" y="236"/>
                    <a:pt x="0" y="181"/>
                    <a:pt x="3" y="116"/>
                  </a:cubicBezTo>
                  <a:cubicBezTo>
                    <a:pt x="6" y="50"/>
                    <a:pt x="61" y="0"/>
                    <a:pt x="126" y="3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94" y="6"/>
                    <a:pt x="244" y="62"/>
                    <a:pt x="241" y="127"/>
                  </a:cubicBezTo>
                  <a:cubicBezTo>
                    <a:pt x="238" y="190"/>
                    <a:pt x="186" y="239"/>
                    <a:pt x="124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565">
              <a:extLst>
                <a:ext uri="{FF2B5EF4-FFF2-40B4-BE49-F238E27FC236}">
                  <a16:creationId xmlns:a16="http://schemas.microsoft.com/office/drawing/2014/main" id="{667658F8-008F-408E-B6C2-F12A4E69E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453"/>
              <a:ext cx="57" cy="55"/>
            </a:xfrm>
            <a:custGeom>
              <a:avLst/>
              <a:gdLst>
                <a:gd name="T0" fmla="*/ 104 w 205"/>
                <a:gd name="T1" fmla="*/ 200 h 200"/>
                <a:gd name="T2" fmla="*/ 99 w 205"/>
                <a:gd name="T3" fmla="*/ 200 h 200"/>
                <a:gd name="T4" fmla="*/ 97 w 205"/>
                <a:gd name="T5" fmla="*/ 200 h 200"/>
                <a:gd name="T6" fmla="*/ 3 w 205"/>
                <a:gd name="T7" fmla="*/ 96 h 200"/>
                <a:gd name="T8" fmla="*/ 106 w 205"/>
                <a:gd name="T9" fmla="*/ 2 h 200"/>
                <a:gd name="T10" fmla="*/ 108 w 205"/>
                <a:gd name="T11" fmla="*/ 2 h 200"/>
                <a:gd name="T12" fmla="*/ 203 w 205"/>
                <a:gd name="T13" fmla="*/ 106 h 200"/>
                <a:gd name="T14" fmla="*/ 104 w 205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200">
                  <a:moveTo>
                    <a:pt x="104" y="200"/>
                  </a:moveTo>
                  <a:cubicBezTo>
                    <a:pt x="102" y="200"/>
                    <a:pt x="101" y="200"/>
                    <a:pt x="99" y="200"/>
                  </a:cubicBezTo>
                  <a:cubicBezTo>
                    <a:pt x="97" y="200"/>
                    <a:pt x="97" y="200"/>
                    <a:pt x="97" y="200"/>
                  </a:cubicBezTo>
                  <a:cubicBezTo>
                    <a:pt x="42" y="197"/>
                    <a:pt x="0" y="151"/>
                    <a:pt x="3" y="96"/>
                  </a:cubicBezTo>
                  <a:cubicBezTo>
                    <a:pt x="5" y="42"/>
                    <a:pt x="52" y="0"/>
                    <a:pt x="106" y="2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63" y="5"/>
                    <a:pt x="205" y="51"/>
                    <a:pt x="203" y="106"/>
                  </a:cubicBezTo>
                  <a:cubicBezTo>
                    <a:pt x="200" y="159"/>
                    <a:pt x="156" y="200"/>
                    <a:pt x="104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18" name="组合 1217">
            <a:extLst>
              <a:ext uri="{FF2B5EF4-FFF2-40B4-BE49-F238E27FC236}">
                <a16:creationId xmlns:a16="http://schemas.microsoft.com/office/drawing/2014/main" id="{3A525545-65E9-4C9D-95DF-CC2E1DAC7E5C}"/>
              </a:ext>
            </a:extLst>
          </p:cNvPr>
          <p:cNvGrpSpPr/>
          <p:nvPr/>
        </p:nvGrpSpPr>
        <p:grpSpPr>
          <a:xfrm rot="20623564">
            <a:off x="10156404" y="659731"/>
            <a:ext cx="1132332" cy="1118916"/>
            <a:chOff x="1472067" y="1409169"/>
            <a:chExt cx="1318845" cy="1303218"/>
          </a:xfrm>
          <a:gradFill>
            <a:gsLst>
              <a:gs pos="0">
                <a:srgbClr val="00F2F2">
                  <a:alpha val="0"/>
                </a:srgbClr>
              </a:gs>
              <a:gs pos="100000">
                <a:srgbClr val="313BD0"/>
              </a:gs>
            </a:gsLst>
            <a:lin ang="5400000" scaled="1"/>
          </a:gradFill>
          <a:effectLst>
            <a:outerShdw blurRad="203200" dist="254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219" name="任意多边形: 形状 1218">
              <a:extLst>
                <a:ext uri="{FF2B5EF4-FFF2-40B4-BE49-F238E27FC236}">
                  <a16:creationId xmlns:a16="http://schemas.microsoft.com/office/drawing/2014/main" id="{6408F27C-1EB9-42FC-A706-2C2C84F3FFC6}"/>
                </a:ext>
              </a:extLst>
            </p:cNvPr>
            <p:cNvSpPr/>
            <p:nvPr/>
          </p:nvSpPr>
          <p:spPr>
            <a:xfrm>
              <a:off x="2077271" y="1422199"/>
              <a:ext cx="110643" cy="30705"/>
            </a:xfrm>
            <a:custGeom>
              <a:avLst/>
              <a:gdLst>
                <a:gd name="connsiteX0" fmla="*/ 104995 w 110643"/>
                <a:gd name="connsiteY0" fmla="*/ 8685 h 30705"/>
                <a:gd name="connsiteX1" fmla="*/ 79658 w 110643"/>
                <a:gd name="connsiteY1" fmla="*/ 29164 h 30705"/>
                <a:gd name="connsiteX2" fmla="*/ 5649 w 110643"/>
                <a:gd name="connsiteY2" fmla="*/ 22020 h 30705"/>
                <a:gd name="connsiteX3" fmla="*/ 30985 w 110643"/>
                <a:gd name="connsiteY3" fmla="*/ 1542 h 30705"/>
                <a:gd name="connsiteX4" fmla="*/ 104995 w 110643"/>
                <a:gd name="connsiteY4" fmla="*/ 8685 h 30705"/>
                <a:gd name="connsiteX5" fmla="*/ 55274 w 110643"/>
                <a:gd name="connsiteY5" fmla="*/ 13162 h 30705"/>
                <a:gd name="connsiteX6" fmla="*/ 104995 w 110643"/>
                <a:gd name="connsiteY6" fmla="*/ 8685 h 3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643" h="30705">
                  <a:moveTo>
                    <a:pt x="104995" y="8685"/>
                  </a:moveTo>
                  <a:cubicBezTo>
                    <a:pt x="118425" y="16305"/>
                    <a:pt x="107090" y="25545"/>
                    <a:pt x="79658" y="29164"/>
                  </a:cubicBezTo>
                  <a:cubicBezTo>
                    <a:pt x="52226" y="32879"/>
                    <a:pt x="19079" y="29640"/>
                    <a:pt x="5649" y="22020"/>
                  </a:cubicBezTo>
                  <a:cubicBezTo>
                    <a:pt x="-7781" y="14400"/>
                    <a:pt x="3553" y="5161"/>
                    <a:pt x="30985" y="1542"/>
                  </a:cubicBezTo>
                  <a:cubicBezTo>
                    <a:pt x="58417" y="-2173"/>
                    <a:pt x="91564" y="1065"/>
                    <a:pt x="104995" y="8685"/>
                  </a:cubicBezTo>
                  <a:cubicBezTo>
                    <a:pt x="88612" y="9447"/>
                    <a:pt x="72038" y="10971"/>
                    <a:pt x="55274" y="13162"/>
                  </a:cubicBezTo>
                  <a:cubicBezTo>
                    <a:pt x="72038" y="10971"/>
                    <a:pt x="88612" y="9447"/>
                    <a:pt x="104995" y="8685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0" name="任意多边形: 形状 1219">
              <a:extLst>
                <a:ext uri="{FF2B5EF4-FFF2-40B4-BE49-F238E27FC236}">
                  <a16:creationId xmlns:a16="http://schemas.microsoft.com/office/drawing/2014/main" id="{56D61C46-2400-4F56-BC1F-5354F3CF737F}"/>
                </a:ext>
              </a:extLst>
            </p:cNvPr>
            <p:cNvSpPr/>
            <p:nvPr/>
          </p:nvSpPr>
          <p:spPr>
            <a:xfrm>
              <a:off x="1893810" y="1409169"/>
              <a:ext cx="477465" cy="135096"/>
            </a:xfrm>
            <a:custGeom>
              <a:avLst/>
              <a:gdLst>
                <a:gd name="connsiteX0" fmla="*/ 453048 w 477466"/>
                <a:gd name="connsiteY0" fmla="*/ 40005 h 135096"/>
                <a:gd name="connsiteX1" fmla="*/ 343796 w 477466"/>
                <a:gd name="connsiteY1" fmla="*/ 128492 h 135096"/>
                <a:gd name="connsiteX2" fmla="*/ 24423 w 477466"/>
                <a:gd name="connsiteY2" fmla="*/ 97631 h 135096"/>
                <a:gd name="connsiteX3" fmla="*/ 96146 w 477466"/>
                <a:gd name="connsiteY3" fmla="*/ 15335 h 135096"/>
                <a:gd name="connsiteX4" fmla="*/ 149391 w 477466"/>
                <a:gd name="connsiteY4" fmla="*/ 5810 h 135096"/>
                <a:gd name="connsiteX5" fmla="*/ 183395 w 477466"/>
                <a:gd name="connsiteY5" fmla="*/ 2096 h 135096"/>
                <a:gd name="connsiteX6" fmla="*/ 213875 w 477466"/>
                <a:gd name="connsiteY6" fmla="*/ 286 h 135096"/>
                <a:gd name="connsiteX7" fmla="*/ 242640 w 477466"/>
                <a:gd name="connsiteY7" fmla="*/ 0 h 135096"/>
                <a:gd name="connsiteX8" fmla="*/ 271311 w 477466"/>
                <a:gd name="connsiteY8" fmla="*/ 857 h 135096"/>
                <a:gd name="connsiteX9" fmla="*/ 301219 w 477466"/>
                <a:gd name="connsiteY9" fmla="*/ 3048 h 135096"/>
                <a:gd name="connsiteX10" fmla="*/ 333985 w 477466"/>
                <a:gd name="connsiteY10" fmla="*/ 7049 h 135096"/>
                <a:gd name="connsiteX11" fmla="*/ 371799 w 477466"/>
                <a:gd name="connsiteY11" fmla="*/ 13716 h 135096"/>
                <a:gd name="connsiteX12" fmla="*/ 395898 w 477466"/>
                <a:gd name="connsiteY12" fmla="*/ 19145 h 135096"/>
                <a:gd name="connsiteX13" fmla="*/ 453048 w 477466"/>
                <a:gd name="connsiteY13" fmla="*/ 40005 h 135096"/>
                <a:gd name="connsiteX14" fmla="*/ 385706 w 477466"/>
                <a:gd name="connsiteY14" fmla="*/ 26003 h 135096"/>
                <a:gd name="connsiteX15" fmla="*/ 166726 w 477466"/>
                <a:gd name="connsiteY15" fmla="*/ 4858 h 135096"/>
                <a:gd name="connsiteX16" fmla="*/ 91860 w 477466"/>
                <a:gd name="connsiteY16" fmla="*/ 65532 h 135096"/>
                <a:gd name="connsiteX17" fmla="*/ 310840 w 477466"/>
                <a:gd name="connsiteY17" fmla="*/ 86678 h 135096"/>
                <a:gd name="connsiteX18" fmla="*/ 385706 w 477466"/>
                <a:gd name="connsiteY18" fmla="*/ 26003 h 135096"/>
                <a:gd name="connsiteX19" fmla="*/ 453048 w 477466"/>
                <a:gd name="connsiteY19" fmla="*/ 40005 h 1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7466" h="135096">
                  <a:moveTo>
                    <a:pt x="453048" y="40005"/>
                  </a:moveTo>
                  <a:cubicBezTo>
                    <a:pt x="511055" y="72962"/>
                    <a:pt x="462192" y="112586"/>
                    <a:pt x="343796" y="128492"/>
                  </a:cubicBezTo>
                  <a:cubicBezTo>
                    <a:pt x="225400" y="144399"/>
                    <a:pt x="82430" y="130588"/>
                    <a:pt x="24423" y="97631"/>
                  </a:cubicBezTo>
                  <a:cubicBezTo>
                    <a:pt x="-27012" y="68390"/>
                    <a:pt x="5563" y="33909"/>
                    <a:pt x="96146" y="15335"/>
                  </a:cubicBezTo>
                  <a:cubicBezTo>
                    <a:pt x="125197" y="9430"/>
                    <a:pt x="128245" y="8858"/>
                    <a:pt x="149391" y="5810"/>
                  </a:cubicBezTo>
                  <a:cubicBezTo>
                    <a:pt x="172155" y="3048"/>
                    <a:pt x="172155" y="3048"/>
                    <a:pt x="183395" y="2096"/>
                  </a:cubicBezTo>
                  <a:cubicBezTo>
                    <a:pt x="203778" y="667"/>
                    <a:pt x="203778" y="667"/>
                    <a:pt x="213875" y="286"/>
                  </a:cubicBezTo>
                  <a:cubicBezTo>
                    <a:pt x="233115" y="0"/>
                    <a:pt x="233115" y="0"/>
                    <a:pt x="242640" y="0"/>
                  </a:cubicBezTo>
                  <a:cubicBezTo>
                    <a:pt x="260643" y="381"/>
                    <a:pt x="261786" y="381"/>
                    <a:pt x="271311" y="857"/>
                  </a:cubicBezTo>
                  <a:cubicBezTo>
                    <a:pt x="291218" y="2096"/>
                    <a:pt x="291218" y="2096"/>
                    <a:pt x="301219" y="3048"/>
                  </a:cubicBezTo>
                  <a:cubicBezTo>
                    <a:pt x="322460" y="5334"/>
                    <a:pt x="322936" y="5429"/>
                    <a:pt x="333985" y="7049"/>
                  </a:cubicBezTo>
                  <a:cubicBezTo>
                    <a:pt x="357893" y="10954"/>
                    <a:pt x="358845" y="11049"/>
                    <a:pt x="371799" y="13716"/>
                  </a:cubicBezTo>
                  <a:cubicBezTo>
                    <a:pt x="379039" y="15335"/>
                    <a:pt x="388754" y="17431"/>
                    <a:pt x="395898" y="19145"/>
                  </a:cubicBezTo>
                  <a:cubicBezTo>
                    <a:pt x="419139" y="24955"/>
                    <a:pt x="438665" y="31909"/>
                    <a:pt x="453048" y="40005"/>
                  </a:cubicBezTo>
                  <a:cubicBezTo>
                    <a:pt x="431236" y="33909"/>
                    <a:pt x="408757" y="29242"/>
                    <a:pt x="385706" y="26003"/>
                  </a:cubicBezTo>
                  <a:cubicBezTo>
                    <a:pt x="345891" y="3429"/>
                    <a:pt x="247879" y="-6001"/>
                    <a:pt x="166726" y="4858"/>
                  </a:cubicBezTo>
                  <a:cubicBezTo>
                    <a:pt x="85573" y="15716"/>
                    <a:pt x="52045" y="42958"/>
                    <a:pt x="91860" y="65532"/>
                  </a:cubicBezTo>
                  <a:cubicBezTo>
                    <a:pt x="131674" y="88106"/>
                    <a:pt x="229686" y="97631"/>
                    <a:pt x="310840" y="86678"/>
                  </a:cubicBezTo>
                  <a:cubicBezTo>
                    <a:pt x="391993" y="75724"/>
                    <a:pt x="425520" y="48578"/>
                    <a:pt x="385706" y="26003"/>
                  </a:cubicBezTo>
                  <a:cubicBezTo>
                    <a:pt x="408661" y="29242"/>
                    <a:pt x="431140" y="33909"/>
                    <a:pt x="453048" y="40005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221" name="图形 1">
              <a:extLst>
                <a:ext uri="{FF2B5EF4-FFF2-40B4-BE49-F238E27FC236}">
                  <a16:creationId xmlns:a16="http://schemas.microsoft.com/office/drawing/2014/main" id="{CC163B98-EB47-4EF3-99F2-99B4211D43A1}"/>
                </a:ext>
              </a:extLst>
            </p:cNvPr>
            <p:cNvGrpSpPr/>
            <p:nvPr/>
          </p:nvGrpSpPr>
          <p:grpSpPr>
            <a:xfrm>
              <a:off x="1733494" y="1474985"/>
              <a:ext cx="797684" cy="199535"/>
              <a:chOff x="1733495" y="1474988"/>
              <a:chExt cx="797684" cy="199535"/>
            </a:xfrm>
            <a:grpFill/>
          </p:grpSpPr>
          <p:sp>
            <p:nvSpPr>
              <p:cNvPr id="1229" name="任意多边形: 形状 1228">
                <a:extLst>
                  <a:ext uri="{FF2B5EF4-FFF2-40B4-BE49-F238E27FC236}">
                    <a16:creationId xmlns:a16="http://schemas.microsoft.com/office/drawing/2014/main" id="{5BE00277-8E2B-4083-9ADD-262CC561934B}"/>
                  </a:ext>
                </a:extLst>
              </p:cNvPr>
              <p:cNvSpPr/>
              <p:nvPr/>
            </p:nvSpPr>
            <p:spPr>
              <a:xfrm>
                <a:off x="2421725" y="1476417"/>
                <a:ext cx="36004" cy="18954"/>
              </a:xfrm>
              <a:custGeom>
                <a:avLst/>
                <a:gdLst>
                  <a:gd name="connsiteX0" fmla="*/ 36005 w 36004"/>
                  <a:gd name="connsiteY0" fmla="*/ 18955 h 18954"/>
                  <a:gd name="connsiteX1" fmla="*/ 10954 w 36004"/>
                  <a:gd name="connsiteY1" fmla="*/ 5715 h 18954"/>
                  <a:gd name="connsiteX2" fmla="*/ 0 w 36004"/>
                  <a:gd name="connsiteY2" fmla="*/ 0 h 18954"/>
                  <a:gd name="connsiteX3" fmla="*/ 36005 w 36004"/>
                  <a:gd name="connsiteY3" fmla="*/ 18955 h 18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04" h="18954">
                    <a:moveTo>
                      <a:pt x="36005" y="18955"/>
                    </a:moveTo>
                    <a:cubicBezTo>
                      <a:pt x="27813" y="14288"/>
                      <a:pt x="19431" y="9906"/>
                      <a:pt x="10954" y="5715"/>
                    </a:cubicBezTo>
                    <a:cubicBezTo>
                      <a:pt x="7525" y="3715"/>
                      <a:pt x="3905" y="1810"/>
                      <a:pt x="0" y="0"/>
                    </a:cubicBezTo>
                    <a:cubicBezTo>
                      <a:pt x="10858" y="5620"/>
                      <a:pt x="25432" y="12954"/>
                      <a:pt x="36005" y="18955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0" name="任意多边形: 形状 1229">
                <a:extLst>
                  <a:ext uri="{FF2B5EF4-FFF2-40B4-BE49-F238E27FC236}">
                    <a16:creationId xmlns:a16="http://schemas.microsoft.com/office/drawing/2014/main" id="{C3FFCD80-D3C3-483E-B452-D5C78427331D}"/>
                  </a:ext>
                </a:extLst>
              </p:cNvPr>
              <p:cNvSpPr/>
              <p:nvPr/>
            </p:nvSpPr>
            <p:spPr>
              <a:xfrm>
                <a:off x="1733495" y="1474988"/>
                <a:ext cx="797684" cy="199535"/>
              </a:xfrm>
              <a:custGeom>
                <a:avLst/>
                <a:gdLst>
                  <a:gd name="connsiteX0" fmla="*/ 724235 w 797684"/>
                  <a:gd name="connsiteY0" fmla="*/ 20384 h 199535"/>
                  <a:gd name="connsiteX1" fmla="*/ 765859 w 797684"/>
                  <a:gd name="connsiteY1" fmla="*/ 46101 h 199535"/>
                  <a:gd name="connsiteX2" fmla="*/ 574407 w 797684"/>
                  <a:gd name="connsiteY2" fmla="*/ 188500 h 199535"/>
                  <a:gd name="connsiteX3" fmla="*/ 40816 w 797684"/>
                  <a:gd name="connsiteY3" fmla="*/ 136874 h 199535"/>
                  <a:gd name="connsiteX4" fmla="*/ 30815 w 797684"/>
                  <a:gd name="connsiteY4" fmla="*/ 45434 h 199535"/>
                  <a:gd name="connsiteX5" fmla="*/ 39959 w 797684"/>
                  <a:gd name="connsiteY5" fmla="*/ 39434 h 199535"/>
                  <a:gd name="connsiteX6" fmla="*/ 110253 w 797684"/>
                  <a:gd name="connsiteY6" fmla="*/ 0 h 199535"/>
                  <a:gd name="connsiteX7" fmla="*/ 98633 w 797684"/>
                  <a:gd name="connsiteY7" fmla="*/ 87820 h 199535"/>
                  <a:gd name="connsiteX8" fmla="*/ 546117 w 797684"/>
                  <a:gd name="connsiteY8" fmla="*/ 131064 h 199535"/>
                  <a:gd name="connsiteX9" fmla="*/ 699184 w 797684"/>
                  <a:gd name="connsiteY9" fmla="*/ 7049 h 199535"/>
                  <a:gd name="connsiteX10" fmla="*/ 724235 w 797684"/>
                  <a:gd name="connsiteY10" fmla="*/ 20384 h 19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97684" h="199535">
                    <a:moveTo>
                      <a:pt x="724235" y="20384"/>
                    </a:moveTo>
                    <a:cubicBezTo>
                      <a:pt x="736713" y="28099"/>
                      <a:pt x="753667" y="38005"/>
                      <a:pt x="765859" y="46101"/>
                    </a:cubicBezTo>
                    <a:cubicBezTo>
                      <a:pt x="848346" y="100013"/>
                      <a:pt x="765573" y="162782"/>
                      <a:pt x="574407" y="188500"/>
                    </a:cubicBezTo>
                    <a:cubicBezTo>
                      <a:pt x="376668" y="215075"/>
                      <a:pt x="137781" y="192024"/>
                      <a:pt x="40816" y="136874"/>
                    </a:cubicBezTo>
                    <a:cubicBezTo>
                      <a:pt x="-11857" y="106966"/>
                      <a:pt x="-11762" y="73819"/>
                      <a:pt x="30815" y="45434"/>
                    </a:cubicBezTo>
                    <a:lnTo>
                      <a:pt x="39959" y="39434"/>
                    </a:lnTo>
                    <a:cubicBezTo>
                      <a:pt x="84155" y="12764"/>
                      <a:pt x="85012" y="12287"/>
                      <a:pt x="110253" y="0"/>
                    </a:cubicBezTo>
                    <a:cubicBezTo>
                      <a:pt x="55675" y="25908"/>
                      <a:pt x="47388" y="58674"/>
                      <a:pt x="98633" y="87820"/>
                    </a:cubicBezTo>
                    <a:cubicBezTo>
                      <a:pt x="179976" y="134017"/>
                      <a:pt x="380287" y="153353"/>
                      <a:pt x="546117" y="131064"/>
                    </a:cubicBezTo>
                    <a:cubicBezTo>
                      <a:pt x="711948" y="108776"/>
                      <a:pt x="780432" y="53245"/>
                      <a:pt x="699184" y="7049"/>
                    </a:cubicBezTo>
                    <a:cubicBezTo>
                      <a:pt x="707661" y="11335"/>
                      <a:pt x="716043" y="15716"/>
                      <a:pt x="724235" y="20384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222" name="任意多边形: 形状 1221">
              <a:extLst>
                <a:ext uri="{FF2B5EF4-FFF2-40B4-BE49-F238E27FC236}">
                  <a16:creationId xmlns:a16="http://schemas.microsoft.com/office/drawing/2014/main" id="{93B05269-84A7-4C32-893D-92CDD3A63EB5}"/>
                </a:ext>
              </a:extLst>
            </p:cNvPr>
            <p:cNvSpPr/>
            <p:nvPr/>
          </p:nvSpPr>
          <p:spPr>
            <a:xfrm>
              <a:off x="1604598" y="1593287"/>
              <a:ext cx="1054990" cy="240420"/>
            </a:xfrm>
            <a:custGeom>
              <a:avLst/>
              <a:gdLst>
                <a:gd name="connsiteX0" fmla="*/ 1042201 w 1054991"/>
                <a:gd name="connsiteY0" fmla="*/ 62675 h 240420"/>
                <a:gd name="connsiteX1" fmla="*/ 759690 w 1054991"/>
                <a:gd name="connsiteY1" fmla="*/ 225838 h 240420"/>
                <a:gd name="connsiteX2" fmla="*/ 53983 w 1054991"/>
                <a:gd name="connsiteY2" fmla="*/ 157639 h 240420"/>
                <a:gd name="connsiteX3" fmla="*/ 13025 w 1054991"/>
                <a:gd name="connsiteY3" fmla="*/ 60865 h 240420"/>
                <a:gd name="connsiteX4" fmla="*/ 69223 w 1054991"/>
                <a:gd name="connsiteY4" fmla="*/ 0 h 240420"/>
                <a:gd name="connsiteX5" fmla="*/ 99036 w 1054991"/>
                <a:gd name="connsiteY5" fmla="*/ 95441 h 240420"/>
                <a:gd name="connsiteX6" fmla="*/ 737782 w 1054991"/>
                <a:gd name="connsiteY6" fmla="*/ 157163 h 240420"/>
                <a:gd name="connsiteX7" fmla="*/ 986385 w 1054991"/>
                <a:gd name="connsiteY7" fmla="*/ 1810 h 240420"/>
                <a:gd name="connsiteX8" fmla="*/ 1042201 w 1054991"/>
                <a:gd name="connsiteY8" fmla="*/ 62675 h 24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4991" h="240420">
                  <a:moveTo>
                    <a:pt x="1042201" y="62675"/>
                  </a:moveTo>
                  <a:cubicBezTo>
                    <a:pt x="1094589" y="127349"/>
                    <a:pt x="983242" y="195739"/>
                    <a:pt x="759690" y="225838"/>
                  </a:cubicBezTo>
                  <a:cubicBezTo>
                    <a:pt x="498133" y="260985"/>
                    <a:pt x="182189" y="230410"/>
                    <a:pt x="53983" y="157639"/>
                  </a:cubicBezTo>
                  <a:cubicBezTo>
                    <a:pt x="-1167" y="126302"/>
                    <a:pt x="-12597" y="92297"/>
                    <a:pt x="13025" y="60865"/>
                  </a:cubicBezTo>
                  <a:cubicBezTo>
                    <a:pt x="29408" y="42196"/>
                    <a:pt x="51697" y="17621"/>
                    <a:pt x="69223" y="0"/>
                  </a:cubicBezTo>
                  <a:cubicBezTo>
                    <a:pt x="37123" y="30575"/>
                    <a:pt x="44553" y="64484"/>
                    <a:pt x="99036" y="95441"/>
                  </a:cubicBezTo>
                  <a:cubicBezTo>
                    <a:pt x="215146" y="161354"/>
                    <a:pt x="501086" y="189071"/>
                    <a:pt x="737782" y="157163"/>
                  </a:cubicBezTo>
                  <a:cubicBezTo>
                    <a:pt x="949047" y="128778"/>
                    <a:pt x="1049631" y="62579"/>
                    <a:pt x="986385" y="1810"/>
                  </a:cubicBezTo>
                  <a:cubicBezTo>
                    <a:pt x="1003530" y="19526"/>
                    <a:pt x="1026390" y="43625"/>
                    <a:pt x="1042201" y="62675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3" name="任意多边形: 形状 1222">
              <a:extLst>
                <a:ext uri="{FF2B5EF4-FFF2-40B4-BE49-F238E27FC236}">
                  <a16:creationId xmlns:a16="http://schemas.microsoft.com/office/drawing/2014/main" id="{9565C7FD-8714-45AC-B2B3-36B3B224E98B}"/>
                </a:ext>
              </a:extLst>
            </p:cNvPr>
            <p:cNvSpPr/>
            <p:nvPr/>
          </p:nvSpPr>
          <p:spPr>
            <a:xfrm>
              <a:off x="1514754" y="1746639"/>
              <a:ext cx="1234037" cy="265498"/>
            </a:xfrm>
            <a:custGeom>
              <a:avLst/>
              <a:gdLst>
                <a:gd name="connsiteX0" fmla="*/ 1198531 w 1234038"/>
                <a:gd name="connsiteY0" fmla="*/ 8953 h 265498"/>
                <a:gd name="connsiteX1" fmla="*/ 1230154 w 1234038"/>
                <a:gd name="connsiteY1" fmla="*/ 75914 h 265498"/>
                <a:gd name="connsiteX2" fmla="*/ 888587 w 1234038"/>
                <a:gd name="connsiteY2" fmla="*/ 248412 h 265498"/>
                <a:gd name="connsiteX3" fmla="*/ 63151 w 1234038"/>
                <a:gd name="connsiteY3" fmla="*/ 168593 h 265498"/>
                <a:gd name="connsiteX4" fmla="*/ 4000 w 1234038"/>
                <a:gd name="connsiteY4" fmla="*/ 73723 h 265498"/>
                <a:gd name="connsiteX5" fmla="*/ 35909 w 1234038"/>
                <a:gd name="connsiteY5" fmla="*/ 6763 h 265498"/>
                <a:gd name="connsiteX6" fmla="*/ 39624 w 1234038"/>
                <a:gd name="connsiteY6" fmla="*/ 0 h 265498"/>
                <a:gd name="connsiteX7" fmla="*/ 92393 w 1234038"/>
                <a:gd name="connsiteY7" fmla="*/ 96583 h 265498"/>
                <a:gd name="connsiteX8" fmla="*/ 874395 w 1234038"/>
                <a:gd name="connsiteY8" fmla="*/ 172212 h 265498"/>
                <a:gd name="connsiteX9" fmla="*/ 1194721 w 1234038"/>
                <a:gd name="connsiteY9" fmla="*/ 2096 h 265498"/>
                <a:gd name="connsiteX10" fmla="*/ 1198531 w 1234038"/>
                <a:gd name="connsiteY10" fmla="*/ 8953 h 26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4038" h="265498">
                  <a:moveTo>
                    <a:pt x="1198531" y="8953"/>
                  </a:moveTo>
                  <a:cubicBezTo>
                    <a:pt x="1208342" y="28861"/>
                    <a:pt x="1221486" y="55531"/>
                    <a:pt x="1230154" y="75914"/>
                  </a:cubicBezTo>
                  <a:cubicBezTo>
                    <a:pt x="1258634" y="145923"/>
                    <a:pt x="1129094" y="216122"/>
                    <a:pt x="888587" y="248412"/>
                  </a:cubicBezTo>
                  <a:cubicBezTo>
                    <a:pt x="582740" y="289560"/>
                    <a:pt x="213170" y="253841"/>
                    <a:pt x="63151" y="168593"/>
                  </a:cubicBezTo>
                  <a:cubicBezTo>
                    <a:pt x="9239" y="138017"/>
                    <a:pt x="-8954" y="105156"/>
                    <a:pt x="4000" y="73723"/>
                  </a:cubicBezTo>
                  <a:cubicBezTo>
                    <a:pt x="13240" y="53530"/>
                    <a:pt x="25622" y="26479"/>
                    <a:pt x="35909" y="6763"/>
                  </a:cubicBezTo>
                  <a:lnTo>
                    <a:pt x="39624" y="0"/>
                  </a:lnTo>
                  <a:cubicBezTo>
                    <a:pt x="21717" y="31718"/>
                    <a:pt x="37528" y="65342"/>
                    <a:pt x="92393" y="96583"/>
                  </a:cubicBezTo>
                  <a:cubicBezTo>
                    <a:pt x="234506" y="177355"/>
                    <a:pt x="584549" y="211169"/>
                    <a:pt x="874395" y="172212"/>
                  </a:cubicBezTo>
                  <a:cubicBezTo>
                    <a:pt x="1109853" y="140589"/>
                    <a:pt x="1233011" y="70580"/>
                    <a:pt x="1194721" y="2096"/>
                  </a:cubicBezTo>
                  <a:lnTo>
                    <a:pt x="1198531" y="8953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4" name="任意多边形: 形状 1223">
              <a:extLst>
                <a:ext uri="{FF2B5EF4-FFF2-40B4-BE49-F238E27FC236}">
                  <a16:creationId xmlns:a16="http://schemas.microsoft.com/office/drawing/2014/main" id="{E7336404-EEDA-4634-BF79-423AED097F4C}"/>
                </a:ext>
              </a:extLst>
            </p:cNvPr>
            <p:cNvSpPr/>
            <p:nvPr/>
          </p:nvSpPr>
          <p:spPr>
            <a:xfrm>
              <a:off x="1472067" y="1928281"/>
              <a:ext cx="1318845" cy="272019"/>
            </a:xfrm>
            <a:custGeom>
              <a:avLst/>
              <a:gdLst>
                <a:gd name="connsiteX0" fmla="*/ 1311894 w 1318846"/>
                <a:gd name="connsiteY0" fmla="*/ 32290 h 272019"/>
                <a:gd name="connsiteX1" fmla="*/ 1318657 w 1318846"/>
                <a:gd name="connsiteY1" fmla="*/ 85439 h 272019"/>
                <a:gd name="connsiteX2" fmla="*/ 949658 w 1318846"/>
                <a:gd name="connsiteY2" fmla="*/ 253746 h 272019"/>
                <a:gd name="connsiteX3" fmla="*/ 67453 w 1318846"/>
                <a:gd name="connsiteY3" fmla="*/ 168402 h 272019"/>
                <a:gd name="connsiteX4" fmla="*/ 206 w 1318846"/>
                <a:gd name="connsiteY4" fmla="*/ 83249 h 272019"/>
                <a:gd name="connsiteX5" fmla="*/ 7159 w 1318846"/>
                <a:gd name="connsiteY5" fmla="*/ 30099 h 272019"/>
                <a:gd name="connsiteX6" fmla="*/ 13065 w 1318846"/>
                <a:gd name="connsiteY6" fmla="*/ 0 h 272019"/>
                <a:gd name="connsiteX7" fmla="*/ 78121 w 1318846"/>
                <a:gd name="connsiteY7" fmla="*/ 90202 h 272019"/>
                <a:gd name="connsiteX8" fmla="*/ 944705 w 1318846"/>
                <a:gd name="connsiteY8" fmla="*/ 174022 h 272019"/>
                <a:gd name="connsiteX9" fmla="*/ 1306179 w 1318846"/>
                <a:gd name="connsiteY9" fmla="*/ 2191 h 272019"/>
                <a:gd name="connsiteX10" fmla="*/ 1311894 w 1318846"/>
                <a:gd name="connsiteY10" fmla="*/ 32290 h 27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8846" h="272019">
                  <a:moveTo>
                    <a:pt x="1311894" y="32290"/>
                  </a:moveTo>
                  <a:cubicBezTo>
                    <a:pt x="1313894" y="48197"/>
                    <a:pt x="1317228" y="69437"/>
                    <a:pt x="1318657" y="85439"/>
                  </a:cubicBezTo>
                  <a:cubicBezTo>
                    <a:pt x="1324658" y="154686"/>
                    <a:pt x="1188260" y="221647"/>
                    <a:pt x="949658" y="253746"/>
                  </a:cubicBezTo>
                  <a:cubicBezTo>
                    <a:pt x="622760" y="297752"/>
                    <a:pt x="227758" y="259556"/>
                    <a:pt x="67453" y="168402"/>
                  </a:cubicBezTo>
                  <a:cubicBezTo>
                    <a:pt x="19066" y="140970"/>
                    <a:pt x="-2366" y="111728"/>
                    <a:pt x="206" y="83249"/>
                  </a:cubicBezTo>
                  <a:cubicBezTo>
                    <a:pt x="2302" y="67342"/>
                    <a:pt x="4397" y="46006"/>
                    <a:pt x="7159" y="30099"/>
                  </a:cubicBezTo>
                  <a:lnTo>
                    <a:pt x="13065" y="0"/>
                  </a:lnTo>
                  <a:cubicBezTo>
                    <a:pt x="6397" y="30099"/>
                    <a:pt x="26971" y="61055"/>
                    <a:pt x="78121" y="90202"/>
                  </a:cubicBezTo>
                  <a:cubicBezTo>
                    <a:pt x="235569" y="179642"/>
                    <a:pt x="623522" y="217170"/>
                    <a:pt x="944705" y="174022"/>
                  </a:cubicBezTo>
                  <a:cubicBezTo>
                    <a:pt x="1186450" y="141542"/>
                    <a:pt x="1321419" y="72485"/>
                    <a:pt x="1306179" y="2191"/>
                  </a:cubicBezTo>
                  <a:lnTo>
                    <a:pt x="1311894" y="32290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5" name="任意多边形: 形状 1224">
              <a:extLst>
                <a:ext uri="{FF2B5EF4-FFF2-40B4-BE49-F238E27FC236}">
                  <a16:creationId xmlns:a16="http://schemas.microsoft.com/office/drawing/2014/main" id="{2939E50A-9382-4E83-A2A6-56F06C329BDD}"/>
                </a:ext>
              </a:extLst>
            </p:cNvPr>
            <p:cNvSpPr/>
            <p:nvPr/>
          </p:nvSpPr>
          <p:spPr>
            <a:xfrm>
              <a:off x="1472083" y="2128401"/>
              <a:ext cx="1318449" cy="253089"/>
            </a:xfrm>
            <a:custGeom>
              <a:avLst/>
              <a:gdLst>
                <a:gd name="connsiteX0" fmla="*/ 1310259 w 1318450"/>
                <a:gd name="connsiteY0" fmla="*/ 62008 h 253089"/>
                <a:gd name="connsiteX1" fmla="*/ 1305592 w 1318450"/>
                <a:gd name="connsiteY1" fmla="*/ 85153 h 253089"/>
                <a:gd name="connsiteX2" fmla="*/ 944118 w 1318450"/>
                <a:gd name="connsiteY2" fmla="*/ 235172 h 253089"/>
                <a:gd name="connsiteX3" fmla="*/ 77534 w 1318450"/>
                <a:gd name="connsiteY3" fmla="*/ 151352 h 253089"/>
                <a:gd name="connsiteX4" fmla="*/ 12383 w 1318450"/>
                <a:gd name="connsiteY4" fmla="*/ 82867 h 253089"/>
                <a:gd name="connsiteX5" fmla="*/ 0 w 1318450"/>
                <a:gd name="connsiteY5" fmla="*/ 0 h 253089"/>
                <a:gd name="connsiteX6" fmla="*/ 67247 w 1318450"/>
                <a:gd name="connsiteY6" fmla="*/ 76200 h 253089"/>
                <a:gd name="connsiteX7" fmla="*/ 949452 w 1318450"/>
                <a:gd name="connsiteY7" fmla="*/ 161544 h 253089"/>
                <a:gd name="connsiteX8" fmla="*/ 1318451 w 1318450"/>
                <a:gd name="connsiteY8" fmla="*/ 2191 h 253089"/>
                <a:gd name="connsiteX9" fmla="*/ 1310259 w 1318450"/>
                <a:gd name="connsiteY9" fmla="*/ 62008 h 25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8450" h="253089">
                  <a:moveTo>
                    <a:pt x="1310259" y="62008"/>
                  </a:moveTo>
                  <a:lnTo>
                    <a:pt x="1305592" y="85153"/>
                  </a:lnTo>
                  <a:cubicBezTo>
                    <a:pt x="1291781" y="147542"/>
                    <a:pt x="1160907" y="206026"/>
                    <a:pt x="944118" y="235172"/>
                  </a:cubicBezTo>
                  <a:cubicBezTo>
                    <a:pt x="622935" y="278321"/>
                    <a:pt x="234982" y="240887"/>
                    <a:pt x="77534" y="151352"/>
                  </a:cubicBezTo>
                  <a:cubicBezTo>
                    <a:pt x="38576" y="129254"/>
                    <a:pt x="17431" y="106013"/>
                    <a:pt x="12383" y="82867"/>
                  </a:cubicBezTo>
                  <a:cubicBezTo>
                    <a:pt x="8096" y="58198"/>
                    <a:pt x="2762" y="25051"/>
                    <a:pt x="0" y="0"/>
                  </a:cubicBezTo>
                  <a:cubicBezTo>
                    <a:pt x="2191" y="25622"/>
                    <a:pt x="24003" y="51625"/>
                    <a:pt x="67247" y="76200"/>
                  </a:cubicBezTo>
                  <a:cubicBezTo>
                    <a:pt x="227552" y="167259"/>
                    <a:pt x="622554" y="205454"/>
                    <a:pt x="949452" y="161544"/>
                  </a:cubicBezTo>
                  <a:cubicBezTo>
                    <a:pt x="1177766" y="130873"/>
                    <a:pt x="1312450" y="68199"/>
                    <a:pt x="1318451" y="2191"/>
                  </a:cubicBezTo>
                  <a:cubicBezTo>
                    <a:pt x="1316069" y="20098"/>
                    <a:pt x="1313688" y="44196"/>
                    <a:pt x="1310259" y="62008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6" name="任意多边形: 形状 1225">
              <a:extLst>
                <a:ext uri="{FF2B5EF4-FFF2-40B4-BE49-F238E27FC236}">
                  <a16:creationId xmlns:a16="http://schemas.microsoft.com/office/drawing/2014/main" id="{247F2B03-5072-4042-B8D8-73523F105349}"/>
                </a:ext>
              </a:extLst>
            </p:cNvPr>
            <p:cNvSpPr/>
            <p:nvPr/>
          </p:nvSpPr>
          <p:spPr>
            <a:xfrm>
              <a:off x="1517803" y="2319280"/>
              <a:ext cx="1226343" cy="212295"/>
            </a:xfrm>
            <a:custGeom>
              <a:avLst/>
              <a:gdLst>
                <a:gd name="connsiteX0" fmla="*/ 1191006 w 1226343"/>
                <a:gd name="connsiteY0" fmla="*/ 75057 h 212295"/>
                <a:gd name="connsiteX1" fmla="*/ 1190530 w 1226343"/>
                <a:gd name="connsiteY1" fmla="*/ 75914 h 212295"/>
                <a:gd name="connsiteX2" fmla="*/ 870299 w 1226343"/>
                <a:gd name="connsiteY2" fmla="*/ 196120 h 212295"/>
                <a:gd name="connsiteX3" fmla="*/ 88297 w 1226343"/>
                <a:gd name="connsiteY3" fmla="*/ 120491 h 212295"/>
                <a:gd name="connsiteX4" fmla="*/ 35433 w 1226343"/>
                <a:gd name="connsiteY4" fmla="*/ 73914 h 212295"/>
                <a:gd name="connsiteX5" fmla="*/ 952 w 1226343"/>
                <a:gd name="connsiteY5" fmla="*/ 2476 h 212295"/>
                <a:gd name="connsiteX6" fmla="*/ 0 w 1226343"/>
                <a:gd name="connsiteY6" fmla="*/ 0 h 212295"/>
                <a:gd name="connsiteX7" fmla="*/ 59341 w 1226343"/>
                <a:gd name="connsiteY7" fmla="*/ 56388 h 212295"/>
                <a:gd name="connsiteX8" fmla="*/ 884873 w 1226343"/>
                <a:gd name="connsiteY8" fmla="*/ 136207 h 212295"/>
                <a:gd name="connsiteX9" fmla="*/ 1226344 w 1226343"/>
                <a:gd name="connsiteY9" fmla="*/ 2191 h 212295"/>
                <a:gd name="connsiteX10" fmla="*/ 1191006 w 1226343"/>
                <a:gd name="connsiteY10" fmla="*/ 75057 h 21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26343" h="212295">
                  <a:moveTo>
                    <a:pt x="1191006" y="75057"/>
                  </a:moveTo>
                  <a:lnTo>
                    <a:pt x="1190530" y="75914"/>
                  </a:lnTo>
                  <a:cubicBezTo>
                    <a:pt x="1162050" y="126397"/>
                    <a:pt x="1048226" y="172212"/>
                    <a:pt x="870299" y="196120"/>
                  </a:cubicBezTo>
                  <a:cubicBezTo>
                    <a:pt x="580549" y="235077"/>
                    <a:pt x="230410" y="201263"/>
                    <a:pt x="88297" y="120491"/>
                  </a:cubicBezTo>
                  <a:cubicBezTo>
                    <a:pt x="61722" y="105346"/>
                    <a:pt x="44291" y="89725"/>
                    <a:pt x="35433" y="73914"/>
                  </a:cubicBezTo>
                  <a:cubicBezTo>
                    <a:pt x="24670" y="52673"/>
                    <a:pt x="10477" y="24289"/>
                    <a:pt x="952" y="2476"/>
                  </a:cubicBezTo>
                  <a:lnTo>
                    <a:pt x="0" y="0"/>
                  </a:lnTo>
                  <a:cubicBezTo>
                    <a:pt x="7715" y="19050"/>
                    <a:pt x="27146" y="38100"/>
                    <a:pt x="59341" y="56388"/>
                  </a:cubicBezTo>
                  <a:cubicBezTo>
                    <a:pt x="209360" y="141637"/>
                    <a:pt x="578930" y="177355"/>
                    <a:pt x="884873" y="136207"/>
                  </a:cubicBezTo>
                  <a:cubicBezTo>
                    <a:pt x="1080992" y="109823"/>
                    <a:pt x="1203293" y="58293"/>
                    <a:pt x="1226344" y="2191"/>
                  </a:cubicBezTo>
                  <a:cubicBezTo>
                    <a:pt x="1216152" y="24289"/>
                    <a:pt x="1202722" y="53721"/>
                    <a:pt x="1191006" y="75057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7" name="任意多边形: 形状 1226">
              <a:extLst>
                <a:ext uri="{FF2B5EF4-FFF2-40B4-BE49-F238E27FC236}">
                  <a16:creationId xmlns:a16="http://schemas.microsoft.com/office/drawing/2014/main" id="{E4CEBEE5-DEB3-42AA-9F7C-59CC7611195C}"/>
                </a:ext>
              </a:extLst>
            </p:cNvPr>
            <p:cNvSpPr/>
            <p:nvPr/>
          </p:nvSpPr>
          <p:spPr>
            <a:xfrm>
              <a:off x="1616006" y="2485877"/>
              <a:ext cx="1029271" cy="157700"/>
            </a:xfrm>
            <a:custGeom>
              <a:avLst/>
              <a:gdLst>
                <a:gd name="connsiteX0" fmla="*/ 972979 w 1029271"/>
                <a:gd name="connsiteY0" fmla="*/ 62960 h 157700"/>
                <a:gd name="connsiteX1" fmla="*/ 724757 w 1029271"/>
                <a:gd name="connsiteY1" fmla="*/ 144494 h 157700"/>
                <a:gd name="connsiteX2" fmla="*/ 85915 w 1029271"/>
                <a:gd name="connsiteY2" fmla="*/ 82677 h 157700"/>
                <a:gd name="connsiteX3" fmla="*/ 56102 w 1029271"/>
                <a:gd name="connsiteY3" fmla="*/ 61246 h 157700"/>
                <a:gd name="connsiteX4" fmla="*/ 16002 w 1029271"/>
                <a:gd name="connsiteY4" fmla="*/ 19050 h 157700"/>
                <a:gd name="connsiteX5" fmla="*/ 0 w 1029271"/>
                <a:gd name="connsiteY5" fmla="*/ 0 h 157700"/>
                <a:gd name="connsiteX6" fmla="*/ 41148 w 1029271"/>
                <a:gd name="connsiteY6" fmla="*/ 32385 h 157700"/>
                <a:gd name="connsiteX7" fmla="*/ 746951 w 1029271"/>
                <a:gd name="connsiteY7" fmla="*/ 100679 h 157700"/>
                <a:gd name="connsiteX8" fmla="*/ 1029272 w 1029271"/>
                <a:gd name="connsiteY8" fmla="*/ 1810 h 157700"/>
                <a:gd name="connsiteX9" fmla="*/ 972979 w 1029271"/>
                <a:gd name="connsiteY9" fmla="*/ 62960 h 15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271" h="157700">
                  <a:moveTo>
                    <a:pt x="972979" y="62960"/>
                  </a:moveTo>
                  <a:cubicBezTo>
                    <a:pt x="936689" y="97441"/>
                    <a:pt x="850297" y="127635"/>
                    <a:pt x="724757" y="144494"/>
                  </a:cubicBezTo>
                  <a:cubicBezTo>
                    <a:pt x="487966" y="176308"/>
                    <a:pt x="201930" y="148685"/>
                    <a:pt x="85915" y="82677"/>
                  </a:cubicBezTo>
                  <a:cubicBezTo>
                    <a:pt x="73533" y="75629"/>
                    <a:pt x="63627" y="68485"/>
                    <a:pt x="56102" y="61246"/>
                  </a:cubicBezTo>
                  <a:cubicBezTo>
                    <a:pt x="44006" y="48673"/>
                    <a:pt x="27527" y="32099"/>
                    <a:pt x="16002" y="19050"/>
                  </a:cubicBezTo>
                  <a:lnTo>
                    <a:pt x="0" y="0"/>
                  </a:lnTo>
                  <a:cubicBezTo>
                    <a:pt x="8953" y="10954"/>
                    <a:pt x="22574" y="21812"/>
                    <a:pt x="41148" y="32385"/>
                  </a:cubicBezTo>
                  <a:cubicBezTo>
                    <a:pt x="169355" y="105251"/>
                    <a:pt x="485394" y="135827"/>
                    <a:pt x="746951" y="100679"/>
                  </a:cubicBezTo>
                  <a:cubicBezTo>
                    <a:pt x="896112" y="80581"/>
                    <a:pt x="995363" y="43529"/>
                    <a:pt x="1029272" y="1810"/>
                  </a:cubicBezTo>
                  <a:cubicBezTo>
                    <a:pt x="1012889" y="20669"/>
                    <a:pt x="990791" y="45529"/>
                    <a:pt x="972979" y="62960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8" name="任意多边形: 形状 1227">
              <a:extLst>
                <a:ext uri="{FF2B5EF4-FFF2-40B4-BE49-F238E27FC236}">
                  <a16:creationId xmlns:a16="http://schemas.microsoft.com/office/drawing/2014/main" id="{2FBAB873-BD50-468A-B5F1-F23F4196471F}"/>
                </a:ext>
              </a:extLst>
            </p:cNvPr>
            <p:cNvSpPr/>
            <p:nvPr/>
          </p:nvSpPr>
          <p:spPr>
            <a:xfrm>
              <a:off x="1762881" y="2620465"/>
              <a:ext cx="735520" cy="91922"/>
            </a:xfrm>
            <a:custGeom>
              <a:avLst/>
              <a:gdLst>
                <a:gd name="connsiteX0" fmla="*/ 720471 w 735520"/>
                <a:gd name="connsiteY0" fmla="*/ 10858 h 91922"/>
                <a:gd name="connsiteX1" fmla="*/ 655987 w 735520"/>
                <a:gd name="connsiteY1" fmla="*/ 46577 h 91922"/>
                <a:gd name="connsiteX2" fmla="*/ 514826 w 735520"/>
                <a:gd name="connsiteY2" fmla="*/ 82677 h 91922"/>
                <a:gd name="connsiteX3" fmla="*/ 78200 w 735520"/>
                <a:gd name="connsiteY3" fmla="*/ 45149 h 91922"/>
                <a:gd name="connsiteX4" fmla="*/ 42196 w 735520"/>
                <a:gd name="connsiteY4" fmla="*/ 26099 h 91922"/>
                <a:gd name="connsiteX5" fmla="*/ 0 w 735520"/>
                <a:gd name="connsiteY5" fmla="*/ 0 h 91922"/>
                <a:gd name="connsiteX6" fmla="*/ 9525 w 735520"/>
                <a:gd name="connsiteY6" fmla="*/ 5810 h 91922"/>
                <a:gd name="connsiteX7" fmla="*/ 543211 w 735520"/>
                <a:gd name="connsiteY7" fmla="*/ 57436 h 91922"/>
                <a:gd name="connsiteX8" fmla="*/ 735521 w 735520"/>
                <a:gd name="connsiteY8" fmla="*/ 1048 h 91922"/>
                <a:gd name="connsiteX9" fmla="*/ 720471 w 735520"/>
                <a:gd name="connsiteY9" fmla="*/ 10858 h 9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5520" h="91922">
                  <a:moveTo>
                    <a:pt x="720471" y="10858"/>
                  </a:moveTo>
                  <a:cubicBezTo>
                    <a:pt x="701421" y="22098"/>
                    <a:pt x="675608" y="36481"/>
                    <a:pt x="655987" y="46577"/>
                  </a:cubicBezTo>
                  <a:cubicBezTo>
                    <a:pt x="623888" y="61722"/>
                    <a:pt x="575977" y="74486"/>
                    <a:pt x="514826" y="82677"/>
                  </a:cubicBezTo>
                  <a:cubicBezTo>
                    <a:pt x="355949" y="104013"/>
                    <a:pt x="165449" y="87154"/>
                    <a:pt x="78200" y="45149"/>
                  </a:cubicBezTo>
                  <a:cubicBezTo>
                    <a:pt x="67342" y="39433"/>
                    <a:pt x="52864" y="32099"/>
                    <a:pt x="42196" y="26099"/>
                  </a:cubicBezTo>
                  <a:cubicBezTo>
                    <a:pt x="29528" y="18288"/>
                    <a:pt x="12382" y="8287"/>
                    <a:pt x="0" y="0"/>
                  </a:cubicBezTo>
                  <a:cubicBezTo>
                    <a:pt x="2953" y="2000"/>
                    <a:pt x="6191" y="3905"/>
                    <a:pt x="9525" y="5810"/>
                  </a:cubicBezTo>
                  <a:cubicBezTo>
                    <a:pt x="106489" y="60865"/>
                    <a:pt x="345472" y="84011"/>
                    <a:pt x="543211" y="57436"/>
                  </a:cubicBezTo>
                  <a:cubicBezTo>
                    <a:pt x="633508" y="45339"/>
                    <a:pt x="699516" y="24955"/>
                    <a:pt x="735521" y="1048"/>
                  </a:cubicBezTo>
                  <a:lnTo>
                    <a:pt x="720471" y="10858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231" name="任意多边形: 形状 1230">
            <a:extLst>
              <a:ext uri="{FF2B5EF4-FFF2-40B4-BE49-F238E27FC236}">
                <a16:creationId xmlns:a16="http://schemas.microsoft.com/office/drawing/2014/main" id="{E24D72A4-9786-440C-930F-27FB1FA8B776}"/>
              </a:ext>
            </a:extLst>
          </p:cNvPr>
          <p:cNvSpPr/>
          <p:nvPr/>
        </p:nvSpPr>
        <p:spPr>
          <a:xfrm>
            <a:off x="341648" y="5428517"/>
            <a:ext cx="150158" cy="336312"/>
          </a:xfrm>
          <a:custGeom>
            <a:avLst/>
            <a:gdLst>
              <a:gd name="connsiteX0" fmla="*/ 286636 w 573272"/>
              <a:gd name="connsiteY0" fmla="*/ 0 h 1044151"/>
              <a:gd name="connsiteX1" fmla="*/ 573272 w 573272"/>
              <a:gd name="connsiteY1" fmla="*/ 122150 h 1044151"/>
              <a:gd name="connsiteX2" fmla="*/ 572952 w 573272"/>
              <a:gd name="connsiteY2" fmla="*/ 124853 h 1044151"/>
              <a:gd name="connsiteX3" fmla="*/ 573272 w 573272"/>
              <a:gd name="connsiteY3" fmla="*/ 127556 h 1044151"/>
              <a:gd name="connsiteX4" fmla="*/ 572952 w 573272"/>
              <a:gd name="connsiteY4" fmla="*/ 130259 h 1044151"/>
              <a:gd name="connsiteX5" fmla="*/ 573272 w 573272"/>
              <a:gd name="connsiteY5" fmla="*/ 132961 h 1044151"/>
              <a:gd name="connsiteX6" fmla="*/ 572952 w 573272"/>
              <a:gd name="connsiteY6" fmla="*/ 135664 h 1044151"/>
              <a:gd name="connsiteX7" fmla="*/ 573272 w 573272"/>
              <a:gd name="connsiteY7" fmla="*/ 138367 h 1044151"/>
              <a:gd name="connsiteX8" fmla="*/ 572952 w 573272"/>
              <a:gd name="connsiteY8" fmla="*/ 141070 h 1044151"/>
              <a:gd name="connsiteX9" fmla="*/ 573272 w 573272"/>
              <a:gd name="connsiteY9" fmla="*/ 143772 h 1044151"/>
              <a:gd name="connsiteX10" fmla="*/ 572952 w 573272"/>
              <a:gd name="connsiteY10" fmla="*/ 146475 h 1044151"/>
              <a:gd name="connsiteX11" fmla="*/ 573272 w 573272"/>
              <a:gd name="connsiteY11" fmla="*/ 149178 h 1044151"/>
              <a:gd name="connsiteX12" fmla="*/ 572952 w 573272"/>
              <a:gd name="connsiteY12" fmla="*/ 151881 h 1044151"/>
              <a:gd name="connsiteX13" fmla="*/ 573272 w 573272"/>
              <a:gd name="connsiteY13" fmla="*/ 154583 h 1044151"/>
              <a:gd name="connsiteX14" fmla="*/ 572952 w 573272"/>
              <a:gd name="connsiteY14" fmla="*/ 157286 h 1044151"/>
              <a:gd name="connsiteX15" fmla="*/ 573272 w 573272"/>
              <a:gd name="connsiteY15" fmla="*/ 159989 h 1044151"/>
              <a:gd name="connsiteX16" fmla="*/ 572952 w 573272"/>
              <a:gd name="connsiteY16" fmla="*/ 162691 h 1044151"/>
              <a:gd name="connsiteX17" fmla="*/ 573272 w 573272"/>
              <a:gd name="connsiteY17" fmla="*/ 165394 h 1044151"/>
              <a:gd name="connsiteX18" fmla="*/ 572952 w 573272"/>
              <a:gd name="connsiteY18" fmla="*/ 168097 h 1044151"/>
              <a:gd name="connsiteX19" fmla="*/ 573272 w 573272"/>
              <a:gd name="connsiteY19" fmla="*/ 170800 h 1044151"/>
              <a:gd name="connsiteX20" fmla="*/ 572952 w 573272"/>
              <a:gd name="connsiteY20" fmla="*/ 173502 h 1044151"/>
              <a:gd name="connsiteX21" fmla="*/ 573272 w 573272"/>
              <a:gd name="connsiteY21" fmla="*/ 176205 h 1044151"/>
              <a:gd name="connsiteX22" fmla="*/ 572952 w 573272"/>
              <a:gd name="connsiteY22" fmla="*/ 178908 h 1044151"/>
              <a:gd name="connsiteX23" fmla="*/ 573272 w 573272"/>
              <a:gd name="connsiteY23" fmla="*/ 181611 h 1044151"/>
              <a:gd name="connsiteX24" fmla="*/ 572952 w 573272"/>
              <a:gd name="connsiteY24" fmla="*/ 184313 h 1044151"/>
              <a:gd name="connsiteX25" fmla="*/ 573272 w 573272"/>
              <a:gd name="connsiteY25" fmla="*/ 187016 h 1044151"/>
              <a:gd name="connsiteX26" fmla="*/ 572952 w 573272"/>
              <a:gd name="connsiteY26" fmla="*/ 189719 h 1044151"/>
              <a:gd name="connsiteX27" fmla="*/ 573272 w 573272"/>
              <a:gd name="connsiteY27" fmla="*/ 192421 h 1044151"/>
              <a:gd name="connsiteX28" fmla="*/ 572952 w 573272"/>
              <a:gd name="connsiteY28" fmla="*/ 195124 h 1044151"/>
              <a:gd name="connsiteX29" fmla="*/ 573272 w 573272"/>
              <a:gd name="connsiteY29" fmla="*/ 197827 h 1044151"/>
              <a:gd name="connsiteX30" fmla="*/ 572952 w 573272"/>
              <a:gd name="connsiteY30" fmla="*/ 200530 h 1044151"/>
              <a:gd name="connsiteX31" fmla="*/ 573272 w 573272"/>
              <a:gd name="connsiteY31" fmla="*/ 203233 h 1044151"/>
              <a:gd name="connsiteX32" fmla="*/ 572952 w 573272"/>
              <a:gd name="connsiteY32" fmla="*/ 205935 h 1044151"/>
              <a:gd name="connsiteX33" fmla="*/ 573272 w 573272"/>
              <a:gd name="connsiteY33" fmla="*/ 208638 h 1044151"/>
              <a:gd name="connsiteX34" fmla="*/ 572952 w 573272"/>
              <a:gd name="connsiteY34" fmla="*/ 211341 h 1044151"/>
              <a:gd name="connsiteX35" fmla="*/ 573272 w 573272"/>
              <a:gd name="connsiteY35" fmla="*/ 214043 h 1044151"/>
              <a:gd name="connsiteX36" fmla="*/ 572952 w 573272"/>
              <a:gd name="connsiteY36" fmla="*/ 216746 h 1044151"/>
              <a:gd name="connsiteX37" fmla="*/ 573272 w 573272"/>
              <a:gd name="connsiteY37" fmla="*/ 219449 h 1044151"/>
              <a:gd name="connsiteX38" fmla="*/ 572952 w 573272"/>
              <a:gd name="connsiteY38" fmla="*/ 222152 h 1044151"/>
              <a:gd name="connsiteX39" fmla="*/ 573272 w 573272"/>
              <a:gd name="connsiteY39" fmla="*/ 224855 h 1044151"/>
              <a:gd name="connsiteX40" fmla="*/ 572952 w 573272"/>
              <a:gd name="connsiteY40" fmla="*/ 227557 h 1044151"/>
              <a:gd name="connsiteX41" fmla="*/ 573272 w 573272"/>
              <a:gd name="connsiteY41" fmla="*/ 230260 h 1044151"/>
              <a:gd name="connsiteX42" fmla="*/ 572952 w 573272"/>
              <a:gd name="connsiteY42" fmla="*/ 232963 h 1044151"/>
              <a:gd name="connsiteX43" fmla="*/ 573272 w 573272"/>
              <a:gd name="connsiteY43" fmla="*/ 235666 h 1044151"/>
              <a:gd name="connsiteX44" fmla="*/ 572952 w 573272"/>
              <a:gd name="connsiteY44" fmla="*/ 238368 h 1044151"/>
              <a:gd name="connsiteX45" fmla="*/ 573272 w 573272"/>
              <a:gd name="connsiteY45" fmla="*/ 241071 h 1044151"/>
              <a:gd name="connsiteX46" fmla="*/ 572952 w 573272"/>
              <a:gd name="connsiteY46" fmla="*/ 243774 h 1044151"/>
              <a:gd name="connsiteX47" fmla="*/ 573272 w 573272"/>
              <a:gd name="connsiteY47" fmla="*/ 246476 h 1044151"/>
              <a:gd name="connsiteX48" fmla="*/ 572952 w 573272"/>
              <a:gd name="connsiteY48" fmla="*/ 249179 h 1044151"/>
              <a:gd name="connsiteX49" fmla="*/ 573272 w 573272"/>
              <a:gd name="connsiteY49" fmla="*/ 251882 h 1044151"/>
              <a:gd name="connsiteX50" fmla="*/ 572952 w 573272"/>
              <a:gd name="connsiteY50" fmla="*/ 254585 h 1044151"/>
              <a:gd name="connsiteX51" fmla="*/ 573272 w 573272"/>
              <a:gd name="connsiteY51" fmla="*/ 257288 h 1044151"/>
              <a:gd name="connsiteX52" fmla="*/ 572952 w 573272"/>
              <a:gd name="connsiteY52" fmla="*/ 259990 h 1044151"/>
              <a:gd name="connsiteX53" fmla="*/ 573272 w 573272"/>
              <a:gd name="connsiteY53" fmla="*/ 262693 h 1044151"/>
              <a:gd name="connsiteX54" fmla="*/ 572952 w 573272"/>
              <a:gd name="connsiteY54" fmla="*/ 265396 h 1044151"/>
              <a:gd name="connsiteX55" fmla="*/ 573272 w 573272"/>
              <a:gd name="connsiteY55" fmla="*/ 268098 h 1044151"/>
              <a:gd name="connsiteX56" fmla="*/ 572952 w 573272"/>
              <a:gd name="connsiteY56" fmla="*/ 270801 h 1044151"/>
              <a:gd name="connsiteX57" fmla="*/ 573272 w 573272"/>
              <a:gd name="connsiteY57" fmla="*/ 273504 h 1044151"/>
              <a:gd name="connsiteX58" fmla="*/ 572952 w 573272"/>
              <a:gd name="connsiteY58" fmla="*/ 276207 h 1044151"/>
              <a:gd name="connsiteX59" fmla="*/ 573272 w 573272"/>
              <a:gd name="connsiteY59" fmla="*/ 278909 h 1044151"/>
              <a:gd name="connsiteX60" fmla="*/ 572952 w 573272"/>
              <a:gd name="connsiteY60" fmla="*/ 281612 h 1044151"/>
              <a:gd name="connsiteX61" fmla="*/ 573272 w 573272"/>
              <a:gd name="connsiteY61" fmla="*/ 284315 h 1044151"/>
              <a:gd name="connsiteX62" fmla="*/ 572952 w 573272"/>
              <a:gd name="connsiteY62" fmla="*/ 287018 h 1044151"/>
              <a:gd name="connsiteX63" fmla="*/ 573272 w 573272"/>
              <a:gd name="connsiteY63" fmla="*/ 289720 h 1044151"/>
              <a:gd name="connsiteX64" fmla="*/ 572952 w 573272"/>
              <a:gd name="connsiteY64" fmla="*/ 292423 h 1044151"/>
              <a:gd name="connsiteX65" fmla="*/ 573272 w 573272"/>
              <a:gd name="connsiteY65" fmla="*/ 295126 h 1044151"/>
              <a:gd name="connsiteX66" fmla="*/ 572952 w 573272"/>
              <a:gd name="connsiteY66" fmla="*/ 297829 h 1044151"/>
              <a:gd name="connsiteX67" fmla="*/ 573272 w 573272"/>
              <a:gd name="connsiteY67" fmla="*/ 300531 h 1044151"/>
              <a:gd name="connsiteX68" fmla="*/ 572952 w 573272"/>
              <a:gd name="connsiteY68" fmla="*/ 303234 h 1044151"/>
              <a:gd name="connsiteX69" fmla="*/ 573272 w 573272"/>
              <a:gd name="connsiteY69" fmla="*/ 305937 h 1044151"/>
              <a:gd name="connsiteX70" fmla="*/ 572952 w 573272"/>
              <a:gd name="connsiteY70" fmla="*/ 308639 h 1044151"/>
              <a:gd name="connsiteX71" fmla="*/ 573272 w 573272"/>
              <a:gd name="connsiteY71" fmla="*/ 311342 h 1044151"/>
              <a:gd name="connsiteX72" fmla="*/ 572952 w 573272"/>
              <a:gd name="connsiteY72" fmla="*/ 314045 h 1044151"/>
              <a:gd name="connsiteX73" fmla="*/ 573272 w 573272"/>
              <a:gd name="connsiteY73" fmla="*/ 316748 h 1044151"/>
              <a:gd name="connsiteX74" fmla="*/ 572952 w 573272"/>
              <a:gd name="connsiteY74" fmla="*/ 319450 h 1044151"/>
              <a:gd name="connsiteX75" fmla="*/ 573272 w 573272"/>
              <a:gd name="connsiteY75" fmla="*/ 322153 h 1044151"/>
              <a:gd name="connsiteX76" fmla="*/ 572952 w 573272"/>
              <a:gd name="connsiteY76" fmla="*/ 324856 h 1044151"/>
              <a:gd name="connsiteX77" fmla="*/ 573272 w 573272"/>
              <a:gd name="connsiteY77" fmla="*/ 327559 h 1044151"/>
              <a:gd name="connsiteX78" fmla="*/ 572952 w 573272"/>
              <a:gd name="connsiteY78" fmla="*/ 330261 h 1044151"/>
              <a:gd name="connsiteX79" fmla="*/ 573272 w 573272"/>
              <a:gd name="connsiteY79" fmla="*/ 332964 h 1044151"/>
              <a:gd name="connsiteX80" fmla="*/ 572952 w 573272"/>
              <a:gd name="connsiteY80" fmla="*/ 335667 h 1044151"/>
              <a:gd name="connsiteX81" fmla="*/ 573272 w 573272"/>
              <a:gd name="connsiteY81" fmla="*/ 338370 h 1044151"/>
              <a:gd name="connsiteX82" fmla="*/ 572952 w 573272"/>
              <a:gd name="connsiteY82" fmla="*/ 341072 h 1044151"/>
              <a:gd name="connsiteX83" fmla="*/ 573272 w 573272"/>
              <a:gd name="connsiteY83" fmla="*/ 343775 h 1044151"/>
              <a:gd name="connsiteX84" fmla="*/ 572952 w 573272"/>
              <a:gd name="connsiteY84" fmla="*/ 346478 h 1044151"/>
              <a:gd name="connsiteX85" fmla="*/ 573272 w 573272"/>
              <a:gd name="connsiteY85" fmla="*/ 349180 h 1044151"/>
              <a:gd name="connsiteX86" fmla="*/ 572952 w 573272"/>
              <a:gd name="connsiteY86" fmla="*/ 351883 h 1044151"/>
              <a:gd name="connsiteX87" fmla="*/ 573272 w 573272"/>
              <a:gd name="connsiteY87" fmla="*/ 354586 h 1044151"/>
              <a:gd name="connsiteX88" fmla="*/ 572952 w 573272"/>
              <a:gd name="connsiteY88" fmla="*/ 357289 h 1044151"/>
              <a:gd name="connsiteX89" fmla="*/ 573272 w 573272"/>
              <a:gd name="connsiteY89" fmla="*/ 359991 h 1044151"/>
              <a:gd name="connsiteX90" fmla="*/ 572952 w 573272"/>
              <a:gd name="connsiteY90" fmla="*/ 362694 h 1044151"/>
              <a:gd name="connsiteX91" fmla="*/ 573272 w 573272"/>
              <a:gd name="connsiteY91" fmla="*/ 365397 h 1044151"/>
              <a:gd name="connsiteX92" fmla="*/ 572952 w 573272"/>
              <a:gd name="connsiteY92" fmla="*/ 368100 h 1044151"/>
              <a:gd name="connsiteX93" fmla="*/ 573272 w 573272"/>
              <a:gd name="connsiteY93" fmla="*/ 370802 h 1044151"/>
              <a:gd name="connsiteX94" fmla="*/ 572952 w 573272"/>
              <a:gd name="connsiteY94" fmla="*/ 373505 h 1044151"/>
              <a:gd name="connsiteX95" fmla="*/ 573234 w 573272"/>
              <a:gd name="connsiteY95" fmla="*/ 375887 h 1044151"/>
              <a:gd name="connsiteX96" fmla="*/ 573272 w 573272"/>
              <a:gd name="connsiteY96" fmla="*/ 376048 h 1044151"/>
              <a:gd name="connsiteX97" fmla="*/ 573263 w 573272"/>
              <a:gd name="connsiteY97" fmla="*/ 376128 h 1044151"/>
              <a:gd name="connsiteX98" fmla="*/ 573272 w 573272"/>
              <a:gd name="connsiteY98" fmla="*/ 376208 h 1044151"/>
              <a:gd name="connsiteX99" fmla="*/ 572962 w 573272"/>
              <a:gd name="connsiteY99" fmla="*/ 378830 h 1044151"/>
              <a:gd name="connsiteX100" fmla="*/ 573272 w 573272"/>
              <a:gd name="connsiteY100" fmla="*/ 381453 h 1044151"/>
              <a:gd name="connsiteX101" fmla="*/ 573263 w 573272"/>
              <a:gd name="connsiteY101" fmla="*/ 381533 h 1044151"/>
              <a:gd name="connsiteX102" fmla="*/ 573272 w 573272"/>
              <a:gd name="connsiteY102" fmla="*/ 381613 h 1044151"/>
              <a:gd name="connsiteX103" fmla="*/ 572962 w 573272"/>
              <a:gd name="connsiteY103" fmla="*/ 384236 h 1044151"/>
              <a:gd name="connsiteX104" fmla="*/ 573272 w 573272"/>
              <a:gd name="connsiteY104" fmla="*/ 386859 h 1044151"/>
              <a:gd name="connsiteX105" fmla="*/ 573263 w 573272"/>
              <a:gd name="connsiteY105" fmla="*/ 386939 h 1044151"/>
              <a:gd name="connsiteX106" fmla="*/ 573272 w 573272"/>
              <a:gd name="connsiteY106" fmla="*/ 387019 h 1044151"/>
              <a:gd name="connsiteX107" fmla="*/ 572962 w 573272"/>
              <a:gd name="connsiteY107" fmla="*/ 389641 h 1044151"/>
              <a:gd name="connsiteX108" fmla="*/ 573272 w 573272"/>
              <a:gd name="connsiteY108" fmla="*/ 392264 h 1044151"/>
              <a:gd name="connsiteX109" fmla="*/ 573263 w 573272"/>
              <a:gd name="connsiteY109" fmla="*/ 392344 h 1044151"/>
              <a:gd name="connsiteX110" fmla="*/ 573272 w 573272"/>
              <a:gd name="connsiteY110" fmla="*/ 392425 h 1044151"/>
              <a:gd name="connsiteX111" fmla="*/ 572962 w 573272"/>
              <a:gd name="connsiteY111" fmla="*/ 395047 h 1044151"/>
              <a:gd name="connsiteX112" fmla="*/ 573272 w 573272"/>
              <a:gd name="connsiteY112" fmla="*/ 397669 h 1044151"/>
              <a:gd name="connsiteX113" fmla="*/ 573263 w 573272"/>
              <a:gd name="connsiteY113" fmla="*/ 397750 h 1044151"/>
              <a:gd name="connsiteX114" fmla="*/ 573272 w 573272"/>
              <a:gd name="connsiteY114" fmla="*/ 397830 h 1044151"/>
              <a:gd name="connsiteX115" fmla="*/ 572962 w 573272"/>
              <a:gd name="connsiteY115" fmla="*/ 400452 h 1044151"/>
              <a:gd name="connsiteX116" fmla="*/ 573272 w 573272"/>
              <a:gd name="connsiteY116" fmla="*/ 403075 h 1044151"/>
              <a:gd name="connsiteX117" fmla="*/ 573263 w 573272"/>
              <a:gd name="connsiteY117" fmla="*/ 403155 h 1044151"/>
              <a:gd name="connsiteX118" fmla="*/ 573272 w 573272"/>
              <a:gd name="connsiteY118" fmla="*/ 403235 h 1044151"/>
              <a:gd name="connsiteX119" fmla="*/ 572962 w 573272"/>
              <a:gd name="connsiteY119" fmla="*/ 405858 h 1044151"/>
              <a:gd name="connsiteX120" fmla="*/ 573272 w 573272"/>
              <a:gd name="connsiteY120" fmla="*/ 408480 h 1044151"/>
              <a:gd name="connsiteX121" fmla="*/ 573263 w 573272"/>
              <a:gd name="connsiteY121" fmla="*/ 408561 h 1044151"/>
              <a:gd name="connsiteX122" fmla="*/ 573272 w 573272"/>
              <a:gd name="connsiteY122" fmla="*/ 408641 h 1044151"/>
              <a:gd name="connsiteX123" fmla="*/ 573234 w 573272"/>
              <a:gd name="connsiteY123" fmla="*/ 408802 h 1044151"/>
              <a:gd name="connsiteX124" fmla="*/ 572952 w 573272"/>
              <a:gd name="connsiteY124" fmla="*/ 411183 h 1044151"/>
              <a:gd name="connsiteX125" fmla="*/ 573272 w 573272"/>
              <a:gd name="connsiteY125" fmla="*/ 413886 h 1044151"/>
              <a:gd name="connsiteX126" fmla="*/ 573260 w 573272"/>
              <a:gd name="connsiteY126" fmla="*/ 413993 h 1044151"/>
              <a:gd name="connsiteX127" fmla="*/ 573272 w 573272"/>
              <a:gd name="connsiteY127" fmla="*/ 414046 h 1044151"/>
              <a:gd name="connsiteX128" fmla="*/ 573234 w 573272"/>
              <a:gd name="connsiteY128" fmla="*/ 414207 h 1044151"/>
              <a:gd name="connsiteX129" fmla="*/ 572952 w 573272"/>
              <a:gd name="connsiteY129" fmla="*/ 416589 h 1044151"/>
              <a:gd name="connsiteX130" fmla="*/ 573272 w 573272"/>
              <a:gd name="connsiteY130" fmla="*/ 419291 h 1044151"/>
              <a:gd name="connsiteX131" fmla="*/ 573260 w 573272"/>
              <a:gd name="connsiteY131" fmla="*/ 419398 h 1044151"/>
              <a:gd name="connsiteX132" fmla="*/ 573272 w 573272"/>
              <a:gd name="connsiteY132" fmla="*/ 419452 h 1044151"/>
              <a:gd name="connsiteX133" fmla="*/ 573234 w 573272"/>
              <a:gd name="connsiteY133" fmla="*/ 419613 h 1044151"/>
              <a:gd name="connsiteX134" fmla="*/ 572952 w 573272"/>
              <a:gd name="connsiteY134" fmla="*/ 421994 h 1044151"/>
              <a:gd name="connsiteX135" fmla="*/ 573272 w 573272"/>
              <a:gd name="connsiteY135" fmla="*/ 424697 h 1044151"/>
              <a:gd name="connsiteX136" fmla="*/ 573260 w 573272"/>
              <a:gd name="connsiteY136" fmla="*/ 424804 h 1044151"/>
              <a:gd name="connsiteX137" fmla="*/ 573272 w 573272"/>
              <a:gd name="connsiteY137" fmla="*/ 424857 h 1044151"/>
              <a:gd name="connsiteX138" fmla="*/ 573234 w 573272"/>
              <a:gd name="connsiteY138" fmla="*/ 425018 h 1044151"/>
              <a:gd name="connsiteX139" fmla="*/ 572952 w 573272"/>
              <a:gd name="connsiteY139" fmla="*/ 427400 h 1044151"/>
              <a:gd name="connsiteX140" fmla="*/ 573272 w 573272"/>
              <a:gd name="connsiteY140" fmla="*/ 430102 h 1044151"/>
              <a:gd name="connsiteX141" fmla="*/ 573260 w 573272"/>
              <a:gd name="connsiteY141" fmla="*/ 430209 h 1044151"/>
              <a:gd name="connsiteX142" fmla="*/ 573272 w 573272"/>
              <a:gd name="connsiteY142" fmla="*/ 430263 h 1044151"/>
              <a:gd name="connsiteX143" fmla="*/ 573234 w 573272"/>
              <a:gd name="connsiteY143" fmla="*/ 430424 h 1044151"/>
              <a:gd name="connsiteX144" fmla="*/ 572952 w 573272"/>
              <a:gd name="connsiteY144" fmla="*/ 432805 h 1044151"/>
              <a:gd name="connsiteX145" fmla="*/ 573272 w 573272"/>
              <a:gd name="connsiteY145" fmla="*/ 435508 h 1044151"/>
              <a:gd name="connsiteX146" fmla="*/ 573260 w 573272"/>
              <a:gd name="connsiteY146" fmla="*/ 435615 h 1044151"/>
              <a:gd name="connsiteX147" fmla="*/ 573272 w 573272"/>
              <a:gd name="connsiteY147" fmla="*/ 435668 h 1044151"/>
              <a:gd name="connsiteX148" fmla="*/ 573234 w 573272"/>
              <a:gd name="connsiteY148" fmla="*/ 435829 h 1044151"/>
              <a:gd name="connsiteX149" fmla="*/ 572952 w 573272"/>
              <a:gd name="connsiteY149" fmla="*/ 438210 h 1044151"/>
              <a:gd name="connsiteX150" fmla="*/ 573272 w 573272"/>
              <a:gd name="connsiteY150" fmla="*/ 440913 h 1044151"/>
              <a:gd name="connsiteX151" fmla="*/ 573260 w 573272"/>
              <a:gd name="connsiteY151" fmla="*/ 441020 h 1044151"/>
              <a:gd name="connsiteX152" fmla="*/ 573272 w 573272"/>
              <a:gd name="connsiteY152" fmla="*/ 441074 h 1044151"/>
              <a:gd name="connsiteX153" fmla="*/ 573234 w 573272"/>
              <a:gd name="connsiteY153" fmla="*/ 441234 h 1044151"/>
              <a:gd name="connsiteX154" fmla="*/ 572952 w 573272"/>
              <a:gd name="connsiteY154" fmla="*/ 443616 h 1044151"/>
              <a:gd name="connsiteX155" fmla="*/ 573272 w 573272"/>
              <a:gd name="connsiteY155" fmla="*/ 446319 h 1044151"/>
              <a:gd name="connsiteX156" fmla="*/ 573260 w 573272"/>
              <a:gd name="connsiteY156" fmla="*/ 446426 h 1044151"/>
              <a:gd name="connsiteX157" fmla="*/ 573272 w 573272"/>
              <a:gd name="connsiteY157" fmla="*/ 446479 h 1044151"/>
              <a:gd name="connsiteX158" fmla="*/ 573234 w 573272"/>
              <a:gd name="connsiteY158" fmla="*/ 446640 h 1044151"/>
              <a:gd name="connsiteX159" fmla="*/ 572952 w 573272"/>
              <a:gd name="connsiteY159" fmla="*/ 449021 h 1044151"/>
              <a:gd name="connsiteX160" fmla="*/ 573272 w 573272"/>
              <a:gd name="connsiteY160" fmla="*/ 451724 h 1044151"/>
              <a:gd name="connsiteX161" fmla="*/ 573260 w 573272"/>
              <a:gd name="connsiteY161" fmla="*/ 451831 h 1044151"/>
              <a:gd name="connsiteX162" fmla="*/ 573272 w 573272"/>
              <a:gd name="connsiteY162" fmla="*/ 451885 h 1044151"/>
              <a:gd name="connsiteX163" fmla="*/ 573234 w 573272"/>
              <a:gd name="connsiteY163" fmla="*/ 452045 h 1044151"/>
              <a:gd name="connsiteX164" fmla="*/ 572952 w 573272"/>
              <a:gd name="connsiteY164" fmla="*/ 454427 h 1044151"/>
              <a:gd name="connsiteX165" fmla="*/ 573272 w 573272"/>
              <a:gd name="connsiteY165" fmla="*/ 457130 h 1044151"/>
              <a:gd name="connsiteX166" fmla="*/ 573260 w 573272"/>
              <a:gd name="connsiteY166" fmla="*/ 457237 h 1044151"/>
              <a:gd name="connsiteX167" fmla="*/ 573272 w 573272"/>
              <a:gd name="connsiteY167" fmla="*/ 457290 h 1044151"/>
              <a:gd name="connsiteX168" fmla="*/ 573234 w 573272"/>
              <a:gd name="connsiteY168" fmla="*/ 457450 h 1044151"/>
              <a:gd name="connsiteX169" fmla="*/ 572952 w 573272"/>
              <a:gd name="connsiteY169" fmla="*/ 459833 h 1044151"/>
              <a:gd name="connsiteX170" fmla="*/ 573272 w 573272"/>
              <a:gd name="connsiteY170" fmla="*/ 462535 h 1044151"/>
              <a:gd name="connsiteX171" fmla="*/ 573260 w 573272"/>
              <a:gd name="connsiteY171" fmla="*/ 462642 h 1044151"/>
              <a:gd name="connsiteX172" fmla="*/ 573272 w 573272"/>
              <a:gd name="connsiteY172" fmla="*/ 462696 h 1044151"/>
              <a:gd name="connsiteX173" fmla="*/ 573234 w 573272"/>
              <a:gd name="connsiteY173" fmla="*/ 462856 h 1044151"/>
              <a:gd name="connsiteX174" fmla="*/ 572952 w 573272"/>
              <a:gd name="connsiteY174" fmla="*/ 465238 h 1044151"/>
              <a:gd name="connsiteX175" fmla="*/ 573272 w 573272"/>
              <a:gd name="connsiteY175" fmla="*/ 467940 h 1044151"/>
              <a:gd name="connsiteX176" fmla="*/ 573260 w 573272"/>
              <a:gd name="connsiteY176" fmla="*/ 468048 h 1044151"/>
              <a:gd name="connsiteX177" fmla="*/ 573272 w 573272"/>
              <a:gd name="connsiteY177" fmla="*/ 468101 h 1044151"/>
              <a:gd name="connsiteX178" fmla="*/ 573234 w 573272"/>
              <a:gd name="connsiteY178" fmla="*/ 468262 h 1044151"/>
              <a:gd name="connsiteX179" fmla="*/ 572952 w 573272"/>
              <a:gd name="connsiteY179" fmla="*/ 470643 h 1044151"/>
              <a:gd name="connsiteX180" fmla="*/ 573272 w 573272"/>
              <a:gd name="connsiteY180" fmla="*/ 473346 h 1044151"/>
              <a:gd name="connsiteX181" fmla="*/ 573260 w 573272"/>
              <a:gd name="connsiteY181" fmla="*/ 473453 h 1044151"/>
              <a:gd name="connsiteX182" fmla="*/ 573272 w 573272"/>
              <a:gd name="connsiteY182" fmla="*/ 473506 h 1044151"/>
              <a:gd name="connsiteX183" fmla="*/ 573234 w 573272"/>
              <a:gd name="connsiteY183" fmla="*/ 473667 h 1044151"/>
              <a:gd name="connsiteX184" fmla="*/ 572952 w 573272"/>
              <a:gd name="connsiteY184" fmla="*/ 476049 h 1044151"/>
              <a:gd name="connsiteX185" fmla="*/ 573272 w 573272"/>
              <a:gd name="connsiteY185" fmla="*/ 478752 h 1044151"/>
              <a:gd name="connsiteX186" fmla="*/ 573260 w 573272"/>
              <a:gd name="connsiteY186" fmla="*/ 478859 h 1044151"/>
              <a:gd name="connsiteX187" fmla="*/ 573272 w 573272"/>
              <a:gd name="connsiteY187" fmla="*/ 478912 h 1044151"/>
              <a:gd name="connsiteX188" fmla="*/ 573234 w 573272"/>
              <a:gd name="connsiteY188" fmla="*/ 479072 h 1044151"/>
              <a:gd name="connsiteX189" fmla="*/ 572952 w 573272"/>
              <a:gd name="connsiteY189" fmla="*/ 481454 h 1044151"/>
              <a:gd name="connsiteX190" fmla="*/ 573272 w 573272"/>
              <a:gd name="connsiteY190" fmla="*/ 484157 h 1044151"/>
              <a:gd name="connsiteX191" fmla="*/ 573260 w 573272"/>
              <a:gd name="connsiteY191" fmla="*/ 484264 h 1044151"/>
              <a:gd name="connsiteX192" fmla="*/ 573272 w 573272"/>
              <a:gd name="connsiteY192" fmla="*/ 484317 h 1044151"/>
              <a:gd name="connsiteX193" fmla="*/ 573234 w 573272"/>
              <a:gd name="connsiteY193" fmla="*/ 484478 h 1044151"/>
              <a:gd name="connsiteX194" fmla="*/ 572952 w 573272"/>
              <a:gd name="connsiteY194" fmla="*/ 486860 h 1044151"/>
              <a:gd name="connsiteX195" fmla="*/ 573272 w 573272"/>
              <a:gd name="connsiteY195" fmla="*/ 489563 h 1044151"/>
              <a:gd name="connsiteX196" fmla="*/ 573260 w 573272"/>
              <a:gd name="connsiteY196" fmla="*/ 489669 h 1044151"/>
              <a:gd name="connsiteX197" fmla="*/ 573272 w 573272"/>
              <a:gd name="connsiteY197" fmla="*/ 489723 h 1044151"/>
              <a:gd name="connsiteX198" fmla="*/ 573234 w 573272"/>
              <a:gd name="connsiteY198" fmla="*/ 489883 h 1044151"/>
              <a:gd name="connsiteX199" fmla="*/ 572952 w 573272"/>
              <a:gd name="connsiteY199" fmla="*/ 492265 h 1044151"/>
              <a:gd name="connsiteX200" fmla="*/ 573272 w 573272"/>
              <a:gd name="connsiteY200" fmla="*/ 494968 h 1044151"/>
              <a:gd name="connsiteX201" fmla="*/ 573260 w 573272"/>
              <a:gd name="connsiteY201" fmla="*/ 495075 h 1044151"/>
              <a:gd name="connsiteX202" fmla="*/ 573272 w 573272"/>
              <a:gd name="connsiteY202" fmla="*/ 495128 h 1044151"/>
              <a:gd name="connsiteX203" fmla="*/ 573234 w 573272"/>
              <a:gd name="connsiteY203" fmla="*/ 495289 h 1044151"/>
              <a:gd name="connsiteX204" fmla="*/ 572952 w 573272"/>
              <a:gd name="connsiteY204" fmla="*/ 497671 h 1044151"/>
              <a:gd name="connsiteX205" fmla="*/ 573272 w 573272"/>
              <a:gd name="connsiteY205" fmla="*/ 500374 h 1044151"/>
              <a:gd name="connsiteX206" fmla="*/ 573260 w 573272"/>
              <a:gd name="connsiteY206" fmla="*/ 500480 h 1044151"/>
              <a:gd name="connsiteX207" fmla="*/ 573272 w 573272"/>
              <a:gd name="connsiteY207" fmla="*/ 500534 h 1044151"/>
              <a:gd name="connsiteX208" fmla="*/ 573234 w 573272"/>
              <a:gd name="connsiteY208" fmla="*/ 500694 h 1044151"/>
              <a:gd name="connsiteX209" fmla="*/ 572952 w 573272"/>
              <a:gd name="connsiteY209" fmla="*/ 503076 h 1044151"/>
              <a:gd name="connsiteX210" fmla="*/ 573272 w 573272"/>
              <a:gd name="connsiteY210" fmla="*/ 505779 h 1044151"/>
              <a:gd name="connsiteX211" fmla="*/ 573260 w 573272"/>
              <a:gd name="connsiteY211" fmla="*/ 505886 h 1044151"/>
              <a:gd name="connsiteX212" fmla="*/ 573272 w 573272"/>
              <a:gd name="connsiteY212" fmla="*/ 505939 h 1044151"/>
              <a:gd name="connsiteX213" fmla="*/ 573234 w 573272"/>
              <a:gd name="connsiteY213" fmla="*/ 506100 h 1044151"/>
              <a:gd name="connsiteX214" fmla="*/ 572952 w 573272"/>
              <a:gd name="connsiteY214" fmla="*/ 508482 h 1044151"/>
              <a:gd name="connsiteX215" fmla="*/ 573272 w 573272"/>
              <a:gd name="connsiteY215" fmla="*/ 511185 h 1044151"/>
              <a:gd name="connsiteX216" fmla="*/ 573260 w 573272"/>
              <a:gd name="connsiteY216" fmla="*/ 511291 h 1044151"/>
              <a:gd name="connsiteX217" fmla="*/ 573272 w 573272"/>
              <a:gd name="connsiteY217" fmla="*/ 511345 h 1044151"/>
              <a:gd name="connsiteX218" fmla="*/ 573234 w 573272"/>
              <a:gd name="connsiteY218" fmla="*/ 511505 h 1044151"/>
              <a:gd name="connsiteX219" fmla="*/ 572952 w 573272"/>
              <a:gd name="connsiteY219" fmla="*/ 513887 h 1044151"/>
              <a:gd name="connsiteX220" fmla="*/ 573272 w 573272"/>
              <a:gd name="connsiteY220" fmla="*/ 516590 h 1044151"/>
              <a:gd name="connsiteX221" fmla="*/ 573260 w 573272"/>
              <a:gd name="connsiteY221" fmla="*/ 516697 h 1044151"/>
              <a:gd name="connsiteX222" fmla="*/ 573272 w 573272"/>
              <a:gd name="connsiteY222" fmla="*/ 516750 h 1044151"/>
              <a:gd name="connsiteX223" fmla="*/ 573234 w 573272"/>
              <a:gd name="connsiteY223" fmla="*/ 516911 h 1044151"/>
              <a:gd name="connsiteX224" fmla="*/ 572952 w 573272"/>
              <a:gd name="connsiteY224" fmla="*/ 519293 h 1044151"/>
              <a:gd name="connsiteX225" fmla="*/ 573272 w 573272"/>
              <a:gd name="connsiteY225" fmla="*/ 521995 h 1044151"/>
              <a:gd name="connsiteX226" fmla="*/ 573260 w 573272"/>
              <a:gd name="connsiteY226" fmla="*/ 522102 h 1044151"/>
              <a:gd name="connsiteX227" fmla="*/ 573272 w 573272"/>
              <a:gd name="connsiteY227" fmla="*/ 522156 h 1044151"/>
              <a:gd name="connsiteX228" fmla="*/ 573234 w 573272"/>
              <a:gd name="connsiteY228" fmla="*/ 522316 h 1044151"/>
              <a:gd name="connsiteX229" fmla="*/ 572952 w 573272"/>
              <a:gd name="connsiteY229" fmla="*/ 524698 h 1044151"/>
              <a:gd name="connsiteX230" fmla="*/ 573272 w 573272"/>
              <a:gd name="connsiteY230" fmla="*/ 527401 h 1044151"/>
              <a:gd name="connsiteX231" fmla="*/ 573260 w 573272"/>
              <a:gd name="connsiteY231" fmla="*/ 527508 h 1044151"/>
              <a:gd name="connsiteX232" fmla="*/ 573272 w 573272"/>
              <a:gd name="connsiteY232" fmla="*/ 527561 h 1044151"/>
              <a:gd name="connsiteX233" fmla="*/ 573234 w 573272"/>
              <a:gd name="connsiteY233" fmla="*/ 527721 h 1044151"/>
              <a:gd name="connsiteX234" fmla="*/ 572952 w 573272"/>
              <a:gd name="connsiteY234" fmla="*/ 530104 h 1044151"/>
              <a:gd name="connsiteX235" fmla="*/ 573272 w 573272"/>
              <a:gd name="connsiteY235" fmla="*/ 532806 h 1044151"/>
              <a:gd name="connsiteX236" fmla="*/ 573260 w 573272"/>
              <a:gd name="connsiteY236" fmla="*/ 532913 h 1044151"/>
              <a:gd name="connsiteX237" fmla="*/ 573272 w 573272"/>
              <a:gd name="connsiteY237" fmla="*/ 532967 h 1044151"/>
              <a:gd name="connsiteX238" fmla="*/ 573234 w 573272"/>
              <a:gd name="connsiteY238" fmla="*/ 533127 h 1044151"/>
              <a:gd name="connsiteX239" fmla="*/ 572952 w 573272"/>
              <a:gd name="connsiteY239" fmla="*/ 535509 h 1044151"/>
              <a:gd name="connsiteX240" fmla="*/ 573272 w 573272"/>
              <a:gd name="connsiteY240" fmla="*/ 538212 h 1044151"/>
              <a:gd name="connsiteX241" fmla="*/ 573260 w 573272"/>
              <a:gd name="connsiteY241" fmla="*/ 538319 h 1044151"/>
              <a:gd name="connsiteX242" fmla="*/ 573272 w 573272"/>
              <a:gd name="connsiteY242" fmla="*/ 538372 h 1044151"/>
              <a:gd name="connsiteX243" fmla="*/ 573234 w 573272"/>
              <a:gd name="connsiteY243" fmla="*/ 538533 h 1044151"/>
              <a:gd name="connsiteX244" fmla="*/ 572952 w 573272"/>
              <a:gd name="connsiteY244" fmla="*/ 540915 h 1044151"/>
              <a:gd name="connsiteX245" fmla="*/ 573272 w 573272"/>
              <a:gd name="connsiteY245" fmla="*/ 543617 h 1044151"/>
              <a:gd name="connsiteX246" fmla="*/ 573260 w 573272"/>
              <a:gd name="connsiteY246" fmla="*/ 543724 h 1044151"/>
              <a:gd name="connsiteX247" fmla="*/ 573272 w 573272"/>
              <a:gd name="connsiteY247" fmla="*/ 543778 h 1044151"/>
              <a:gd name="connsiteX248" fmla="*/ 573234 w 573272"/>
              <a:gd name="connsiteY248" fmla="*/ 543938 h 1044151"/>
              <a:gd name="connsiteX249" fmla="*/ 572952 w 573272"/>
              <a:gd name="connsiteY249" fmla="*/ 546320 h 1044151"/>
              <a:gd name="connsiteX250" fmla="*/ 573272 w 573272"/>
              <a:gd name="connsiteY250" fmla="*/ 549023 h 1044151"/>
              <a:gd name="connsiteX251" fmla="*/ 573260 w 573272"/>
              <a:gd name="connsiteY251" fmla="*/ 549130 h 1044151"/>
              <a:gd name="connsiteX252" fmla="*/ 573272 w 573272"/>
              <a:gd name="connsiteY252" fmla="*/ 549183 h 1044151"/>
              <a:gd name="connsiteX253" fmla="*/ 573234 w 573272"/>
              <a:gd name="connsiteY253" fmla="*/ 549344 h 1044151"/>
              <a:gd name="connsiteX254" fmla="*/ 572952 w 573272"/>
              <a:gd name="connsiteY254" fmla="*/ 551726 h 1044151"/>
              <a:gd name="connsiteX255" fmla="*/ 573272 w 573272"/>
              <a:gd name="connsiteY255" fmla="*/ 554428 h 1044151"/>
              <a:gd name="connsiteX256" fmla="*/ 573260 w 573272"/>
              <a:gd name="connsiteY256" fmla="*/ 554535 h 1044151"/>
              <a:gd name="connsiteX257" fmla="*/ 573272 w 573272"/>
              <a:gd name="connsiteY257" fmla="*/ 554588 h 1044151"/>
              <a:gd name="connsiteX258" fmla="*/ 573234 w 573272"/>
              <a:gd name="connsiteY258" fmla="*/ 554749 h 1044151"/>
              <a:gd name="connsiteX259" fmla="*/ 572952 w 573272"/>
              <a:gd name="connsiteY259" fmla="*/ 557131 h 1044151"/>
              <a:gd name="connsiteX260" fmla="*/ 573272 w 573272"/>
              <a:gd name="connsiteY260" fmla="*/ 559834 h 1044151"/>
              <a:gd name="connsiteX261" fmla="*/ 573260 w 573272"/>
              <a:gd name="connsiteY261" fmla="*/ 559940 h 1044151"/>
              <a:gd name="connsiteX262" fmla="*/ 573272 w 573272"/>
              <a:gd name="connsiteY262" fmla="*/ 559994 h 1044151"/>
              <a:gd name="connsiteX263" fmla="*/ 573234 w 573272"/>
              <a:gd name="connsiteY263" fmla="*/ 560154 h 1044151"/>
              <a:gd name="connsiteX264" fmla="*/ 572952 w 573272"/>
              <a:gd name="connsiteY264" fmla="*/ 562536 h 1044151"/>
              <a:gd name="connsiteX265" fmla="*/ 573272 w 573272"/>
              <a:gd name="connsiteY265" fmla="*/ 565239 h 1044151"/>
              <a:gd name="connsiteX266" fmla="*/ 573260 w 573272"/>
              <a:gd name="connsiteY266" fmla="*/ 565346 h 1044151"/>
              <a:gd name="connsiteX267" fmla="*/ 573272 w 573272"/>
              <a:gd name="connsiteY267" fmla="*/ 565399 h 1044151"/>
              <a:gd name="connsiteX268" fmla="*/ 573234 w 573272"/>
              <a:gd name="connsiteY268" fmla="*/ 565560 h 1044151"/>
              <a:gd name="connsiteX269" fmla="*/ 572952 w 573272"/>
              <a:gd name="connsiteY269" fmla="*/ 567942 h 1044151"/>
              <a:gd name="connsiteX270" fmla="*/ 573272 w 573272"/>
              <a:gd name="connsiteY270" fmla="*/ 570645 h 1044151"/>
              <a:gd name="connsiteX271" fmla="*/ 573260 w 573272"/>
              <a:gd name="connsiteY271" fmla="*/ 570751 h 1044151"/>
              <a:gd name="connsiteX272" fmla="*/ 573272 w 573272"/>
              <a:gd name="connsiteY272" fmla="*/ 570805 h 1044151"/>
              <a:gd name="connsiteX273" fmla="*/ 573234 w 573272"/>
              <a:gd name="connsiteY273" fmla="*/ 570965 h 1044151"/>
              <a:gd name="connsiteX274" fmla="*/ 572952 w 573272"/>
              <a:gd name="connsiteY274" fmla="*/ 573347 h 1044151"/>
              <a:gd name="connsiteX275" fmla="*/ 573272 w 573272"/>
              <a:gd name="connsiteY275" fmla="*/ 576050 h 1044151"/>
              <a:gd name="connsiteX276" fmla="*/ 573260 w 573272"/>
              <a:gd name="connsiteY276" fmla="*/ 576157 h 1044151"/>
              <a:gd name="connsiteX277" fmla="*/ 573272 w 573272"/>
              <a:gd name="connsiteY277" fmla="*/ 576210 h 1044151"/>
              <a:gd name="connsiteX278" fmla="*/ 573234 w 573272"/>
              <a:gd name="connsiteY278" fmla="*/ 576371 h 1044151"/>
              <a:gd name="connsiteX279" fmla="*/ 572952 w 573272"/>
              <a:gd name="connsiteY279" fmla="*/ 578753 h 1044151"/>
              <a:gd name="connsiteX280" fmla="*/ 573272 w 573272"/>
              <a:gd name="connsiteY280" fmla="*/ 581456 h 1044151"/>
              <a:gd name="connsiteX281" fmla="*/ 573260 w 573272"/>
              <a:gd name="connsiteY281" fmla="*/ 581563 h 1044151"/>
              <a:gd name="connsiteX282" fmla="*/ 573272 w 573272"/>
              <a:gd name="connsiteY282" fmla="*/ 581616 h 1044151"/>
              <a:gd name="connsiteX283" fmla="*/ 573234 w 573272"/>
              <a:gd name="connsiteY283" fmla="*/ 581777 h 1044151"/>
              <a:gd name="connsiteX284" fmla="*/ 572952 w 573272"/>
              <a:gd name="connsiteY284" fmla="*/ 584158 h 1044151"/>
              <a:gd name="connsiteX285" fmla="*/ 573272 w 573272"/>
              <a:gd name="connsiteY285" fmla="*/ 586861 h 1044151"/>
              <a:gd name="connsiteX286" fmla="*/ 573260 w 573272"/>
              <a:gd name="connsiteY286" fmla="*/ 586968 h 1044151"/>
              <a:gd name="connsiteX287" fmla="*/ 573272 w 573272"/>
              <a:gd name="connsiteY287" fmla="*/ 587021 h 1044151"/>
              <a:gd name="connsiteX288" fmla="*/ 573234 w 573272"/>
              <a:gd name="connsiteY288" fmla="*/ 587182 h 1044151"/>
              <a:gd name="connsiteX289" fmla="*/ 572952 w 573272"/>
              <a:gd name="connsiteY289" fmla="*/ 589564 h 1044151"/>
              <a:gd name="connsiteX290" fmla="*/ 573272 w 573272"/>
              <a:gd name="connsiteY290" fmla="*/ 592267 h 1044151"/>
              <a:gd name="connsiteX291" fmla="*/ 573260 w 573272"/>
              <a:gd name="connsiteY291" fmla="*/ 592374 h 1044151"/>
              <a:gd name="connsiteX292" fmla="*/ 573272 w 573272"/>
              <a:gd name="connsiteY292" fmla="*/ 592427 h 1044151"/>
              <a:gd name="connsiteX293" fmla="*/ 573234 w 573272"/>
              <a:gd name="connsiteY293" fmla="*/ 592588 h 1044151"/>
              <a:gd name="connsiteX294" fmla="*/ 572952 w 573272"/>
              <a:gd name="connsiteY294" fmla="*/ 594969 h 1044151"/>
              <a:gd name="connsiteX295" fmla="*/ 573272 w 573272"/>
              <a:gd name="connsiteY295" fmla="*/ 597672 h 1044151"/>
              <a:gd name="connsiteX296" fmla="*/ 573260 w 573272"/>
              <a:gd name="connsiteY296" fmla="*/ 597779 h 1044151"/>
              <a:gd name="connsiteX297" fmla="*/ 573272 w 573272"/>
              <a:gd name="connsiteY297" fmla="*/ 597833 h 1044151"/>
              <a:gd name="connsiteX298" fmla="*/ 573234 w 573272"/>
              <a:gd name="connsiteY298" fmla="*/ 597993 h 1044151"/>
              <a:gd name="connsiteX299" fmla="*/ 572952 w 573272"/>
              <a:gd name="connsiteY299" fmla="*/ 600375 h 1044151"/>
              <a:gd name="connsiteX300" fmla="*/ 573272 w 573272"/>
              <a:gd name="connsiteY300" fmla="*/ 603077 h 1044151"/>
              <a:gd name="connsiteX301" fmla="*/ 573260 w 573272"/>
              <a:gd name="connsiteY301" fmla="*/ 603184 h 1044151"/>
              <a:gd name="connsiteX302" fmla="*/ 573272 w 573272"/>
              <a:gd name="connsiteY302" fmla="*/ 603238 h 1044151"/>
              <a:gd name="connsiteX303" fmla="*/ 573234 w 573272"/>
              <a:gd name="connsiteY303" fmla="*/ 603399 h 1044151"/>
              <a:gd name="connsiteX304" fmla="*/ 572952 w 573272"/>
              <a:gd name="connsiteY304" fmla="*/ 605780 h 1044151"/>
              <a:gd name="connsiteX305" fmla="*/ 573272 w 573272"/>
              <a:gd name="connsiteY305" fmla="*/ 608483 h 1044151"/>
              <a:gd name="connsiteX306" fmla="*/ 573260 w 573272"/>
              <a:gd name="connsiteY306" fmla="*/ 608590 h 1044151"/>
              <a:gd name="connsiteX307" fmla="*/ 573272 w 573272"/>
              <a:gd name="connsiteY307" fmla="*/ 608643 h 1044151"/>
              <a:gd name="connsiteX308" fmla="*/ 573234 w 573272"/>
              <a:gd name="connsiteY308" fmla="*/ 608804 h 1044151"/>
              <a:gd name="connsiteX309" fmla="*/ 572952 w 573272"/>
              <a:gd name="connsiteY309" fmla="*/ 611186 h 1044151"/>
              <a:gd name="connsiteX310" fmla="*/ 573272 w 573272"/>
              <a:gd name="connsiteY310" fmla="*/ 613888 h 1044151"/>
              <a:gd name="connsiteX311" fmla="*/ 573260 w 573272"/>
              <a:gd name="connsiteY311" fmla="*/ 613995 h 1044151"/>
              <a:gd name="connsiteX312" fmla="*/ 573272 w 573272"/>
              <a:gd name="connsiteY312" fmla="*/ 614049 h 1044151"/>
              <a:gd name="connsiteX313" fmla="*/ 573234 w 573272"/>
              <a:gd name="connsiteY313" fmla="*/ 614210 h 1044151"/>
              <a:gd name="connsiteX314" fmla="*/ 572952 w 573272"/>
              <a:gd name="connsiteY314" fmla="*/ 616591 h 1044151"/>
              <a:gd name="connsiteX315" fmla="*/ 573272 w 573272"/>
              <a:gd name="connsiteY315" fmla="*/ 619294 h 1044151"/>
              <a:gd name="connsiteX316" fmla="*/ 573260 w 573272"/>
              <a:gd name="connsiteY316" fmla="*/ 619401 h 1044151"/>
              <a:gd name="connsiteX317" fmla="*/ 573272 w 573272"/>
              <a:gd name="connsiteY317" fmla="*/ 619454 h 1044151"/>
              <a:gd name="connsiteX318" fmla="*/ 573234 w 573272"/>
              <a:gd name="connsiteY318" fmla="*/ 619615 h 1044151"/>
              <a:gd name="connsiteX319" fmla="*/ 572952 w 573272"/>
              <a:gd name="connsiteY319" fmla="*/ 621997 h 1044151"/>
              <a:gd name="connsiteX320" fmla="*/ 573272 w 573272"/>
              <a:gd name="connsiteY320" fmla="*/ 624699 h 1044151"/>
              <a:gd name="connsiteX321" fmla="*/ 573260 w 573272"/>
              <a:gd name="connsiteY321" fmla="*/ 624806 h 1044151"/>
              <a:gd name="connsiteX322" fmla="*/ 573272 w 573272"/>
              <a:gd name="connsiteY322" fmla="*/ 624860 h 1044151"/>
              <a:gd name="connsiteX323" fmla="*/ 573234 w 573272"/>
              <a:gd name="connsiteY323" fmla="*/ 625021 h 1044151"/>
              <a:gd name="connsiteX324" fmla="*/ 572952 w 573272"/>
              <a:gd name="connsiteY324" fmla="*/ 627402 h 1044151"/>
              <a:gd name="connsiteX325" fmla="*/ 573272 w 573272"/>
              <a:gd name="connsiteY325" fmla="*/ 630105 h 1044151"/>
              <a:gd name="connsiteX326" fmla="*/ 573260 w 573272"/>
              <a:gd name="connsiteY326" fmla="*/ 630212 h 1044151"/>
              <a:gd name="connsiteX327" fmla="*/ 573272 w 573272"/>
              <a:gd name="connsiteY327" fmla="*/ 630265 h 1044151"/>
              <a:gd name="connsiteX328" fmla="*/ 573234 w 573272"/>
              <a:gd name="connsiteY328" fmla="*/ 630426 h 1044151"/>
              <a:gd name="connsiteX329" fmla="*/ 572952 w 573272"/>
              <a:gd name="connsiteY329" fmla="*/ 632808 h 1044151"/>
              <a:gd name="connsiteX330" fmla="*/ 573272 w 573272"/>
              <a:gd name="connsiteY330" fmla="*/ 635510 h 1044151"/>
              <a:gd name="connsiteX331" fmla="*/ 573260 w 573272"/>
              <a:gd name="connsiteY331" fmla="*/ 635617 h 1044151"/>
              <a:gd name="connsiteX332" fmla="*/ 573272 w 573272"/>
              <a:gd name="connsiteY332" fmla="*/ 635671 h 1044151"/>
              <a:gd name="connsiteX333" fmla="*/ 573234 w 573272"/>
              <a:gd name="connsiteY333" fmla="*/ 635832 h 1044151"/>
              <a:gd name="connsiteX334" fmla="*/ 572952 w 573272"/>
              <a:gd name="connsiteY334" fmla="*/ 638213 h 1044151"/>
              <a:gd name="connsiteX335" fmla="*/ 573272 w 573272"/>
              <a:gd name="connsiteY335" fmla="*/ 640916 h 1044151"/>
              <a:gd name="connsiteX336" fmla="*/ 573260 w 573272"/>
              <a:gd name="connsiteY336" fmla="*/ 641023 h 1044151"/>
              <a:gd name="connsiteX337" fmla="*/ 573272 w 573272"/>
              <a:gd name="connsiteY337" fmla="*/ 641076 h 1044151"/>
              <a:gd name="connsiteX338" fmla="*/ 573234 w 573272"/>
              <a:gd name="connsiteY338" fmla="*/ 641237 h 1044151"/>
              <a:gd name="connsiteX339" fmla="*/ 572952 w 573272"/>
              <a:gd name="connsiteY339" fmla="*/ 643618 h 1044151"/>
              <a:gd name="connsiteX340" fmla="*/ 573272 w 573272"/>
              <a:gd name="connsiteY340" fmla="*/ 646322 h 1044151"/>
              <a:gd name="connsiteX341" fmla="*/ 573260 w 573272"/>
              <a:gd name="connsiteY341" fmla="*/ 646428 h 1044151"/>
              <a:gd name="connsiteX342" fmla="*/ 573272 w 573272"/>
              <a:gd name="connsiteY342" fmla="*/ 646482 h 1044151"/>
              <a:gd name="connsiteX343" fmla="*/ 573234 w 573272"/>
              <a:gd name="connsiteY343" fmla="*/ 646642 h 1044151"/>
              <a:gd name="connsiteX344" fmla="*/ 572952 w 573272"/>
              <a:gd name="connsiteY344" fmla="*/ 649024 h 1044151"/>
              <a:gd name="connsiteX345" fmla="*/ 573272 w 573272"/>
              <a:gd name="connsiteY345" fmla="*/ 651727 h 1044151"/>
              <a:gd name="connsiteX346" fmla="*/ 573260 w 573272"/>
              <a:gd name="connsiteY346" fmla="*/ 651834 h 1044151"/>
              <a:gd name="connsiteX347" fmla="*/ 573272 w 573272"/>
              <a:gd name="connsiteY347" fmla="*/ 651887 h 1044151"/>
              <a:gd name="connsiteX348" fmla="*/ 573234 w 573272"/>
              <a:gd name="connsiteY348" fmla="*/ 652048 h 1044151"/>
              <a:gd name="connsiteX349" fmla="*/ 572952 w 573272"/>
              <a:gd name="connsiteY349" fmla="*/ 654429 h 1044151"/>
              <a:gd name="connsiteX350" fmla="*/ 573272 w 573272"/>
              <a:gd name="connsiteY350" fmla="*/ 657132 h 1044151"/>
              <a:gd name="connsiteX351" fmla="*/ 573260 w 573272"/>
              <a:gd name="connsiteY351" fmla="*/ 657239 h 1044151"/>
              <a:gd name="connsiteX352" fmla="*/ 573272 w 573272"/>
              <a:gd name="connsiteY352" fmla="*/ 657293 h 1044151"/>
              <a:gd name="connsiteX353" fmla="*/ 573234 w 573272"/>
              <a:gd name="connsiteY353" fmla="*/ 657453 h 1044151"/>
              <a:gd name="connsiteX354" fmla="*/ 572952 w 573272"/>
              <a:gd name="connsiteY354" fmla="*/ 659835 h 1044151"/>
              <a:gd name="connsiteX355" fmla="*/ 573272 w 573272"/>
              <a:gd name="connsiteY355" fmla="*/ 662538 h 1044151"/>
              <a:gd name="connsiteX356" fmla="*/ 573253 w 573272"/>
              <a:gd name="connsiteY356" fmla="*/ 662618 h 1044151"/>
              <a:gd name="connsiteX357" fmla="*/ 573272 w 573272"/>
              <a:gd name="connsiteY357" fmla="*/ 662698 h 1044151"/>
              <a:gd name="connsiteX358" fmla="*/ 572652 w 573272"/>
              <a:gd name="connsiteY358" fmla="*/ 665321 h 1044151"/>
              <a:gd name="connsiteX359" fmla="*/ 573272 w 573272"/>
              <a:gd name="connsiteY359" fmla="*/ 667943 h 1044151"/>
              <a:gd name="connsiteX360" fmla="*/ 573253 w 573272"/>
              <a:gd name="connsiteY360" fmla="*/ 668023 h 1044151"/>
              <a:gd name="connsiteX361" fmla="*/ 573272 w 573272"/>
              <a:gd name="connsiteY361" fmla="*/ 668104 h 1044151"/>
              <a:gd name="connsiteX362" fmla="*/ 572652 w 573272"/>
              <a:gd name="connsiteY362" fmla="*/ 670726 h 1044151"/>
              <a:gd name="connsiteX363" fmla="*/ 573272 w 573272"/>
              <a:gd name="connsiteY363" fmla="*/ 673349 h 1044151"/>
              <a:gd name="connsiteX364" fmla="*/ 572633 w 573272"/>
              <a:gd name="connsiteY364" fmla="*/ 676052 h 1044151"/>
              <a:gd name="connsiteX365" fmla="*/ 573272 w 573272"/>
              <a:gd name="connsiteY365" fmla="*/ 678754 h 1044151"/>
              <a:gd name="connsiteX366" fmla="*/ 572633 w 573272"/>
              <a:gd name="connsiteY366" fmla="*/ 681457 h 1044151"/>
              <a:gd name="connsiteX367" fmla="*/ 573272 w 573272"/>
              <a:gd name="connsiteY367" fmla="*/ 684160 h 1044151"/>
              <a:gd name="connsiteX368" fmla="*/ 572633 w 573272"/>
              <a:gd name="connsiteY368" fmla="*/ 686863 h 1044151"/>
              <a:gd name="connsiteX369" fmla="*/ 573272 w 573272"/>
              <a:gd name="connsiteY369" fmla="*/ 689565 h 1044151"/>
              <a:gd name="connsiteX370" fmla="*/ 572633 w 573272"/>
              <a:gd name="connsiteY370" fmla="*/ 692268 h 1044151"/>
              <a:gd name="connsiteX371" fmla="*/ 573272 w 573272"/>
              <a:gd name="connsiteY371" fmla="*/ 694971 h 1044151"/>
              <a:gd name="connsiteX372" fmla="*/ 572633 w 573272"/>
              <a:gd name="connsiteY372" fmla="*/ 697673 h 1044151"/>
              <a:gd name="connsiteX373" fmla="*/ 573272 w 573272"/>
              <a:gd name="connsiteY373" fmla="*/ 700376 h 1044151"/>
              <a:gd name="connsiteX374" fmla="*/ 572633 w 573272"/>
              <a:gd name="connsiteY374" fmla="*/ 703079 h 1044151"/>
              <a:gd name="connsiteX375" fmla="*/ 573272 w 573272"/>
              <a:gd name="connsiteY375" fmla="*/ 705782 h 1044151"/>
              <a:gd name="connsiteX376" fmla="*/ 572633 w 573272"/>
              <a:gd name="connsiteY376" fmla="*/ 708484 h 1044151"/>
              <a:gd name="connsiteX377" fmla="*/ 573272 w 573272"/>
              <a:gd name="connsiteY377" fmla="*/ 711187 h 1044151"/>
              <a:gd name="connsiteX378" fmla="*/ 572633 w 573272"/>
              <a:gd name="connsiteY378" fmla="*/ 713890 h 1044151"/>
              <a:gd name="connsiteX379" fmla="*/ 573272 w 573272"/>
              <a:gd name="connsiteY379" fmla="*/ 716593 h 1044151"/>
              <a:gd name="connsiteX380" fmla="*/ 572633 w 573272"/>
              <a:gd name="connsiteY380" fmla="*/ 719295 h 1044151"/>
              <a:gd name="connsiteX381" fmla="*/ 573272 w 573272"/>
              <a:gd name="connsiteY381" fmla="*/ 721998 h 1044151"/>
              <a:gd name="connsiteX382" fmla="*/ 572633 w 573272"/>
              <a:gd name="connsiteY382" fmla="*/ 724701 h 1044151"/>
              <a:gd name="connsiteX383" fmla="*/ 573272 w 573272"/>
              <a:gd name="connsiteY383" fmla="*/ 727403 h 1044151"/>
              <a:gd name="connsiteX384" fmla="*/ 572633 w 573272"/>
              <a:gd name="connsiteY384" fmla="*/ 730106 h 1044151"/>
              <a:gd name="connsiteX385" fmla="*/ 573272 w 573272"/>
              <a:gd name="connsiteY385" fmla="*/ 732809 h 1044151"/>
              <a:gd name="connsiteX386" fmla="*/ 572633 w 573272"/>
              <a:gd name="connsiteY386" fmla="*/ 735512 h 1044151"/>
              <a:gd name="connsiteX387" fmla="*/ 573272 w 573272"/>
              <a:gd name="connsiteY387" fmla="*/ 738214 h 1044151"/>
              <a:gd name="connsiteX388" fmla="*/ 572633 w 573272"/>
              <a:gd name="connsiteY388" fmla="*/ 740917 h 1044151"/>
              <a:gd name="connsiteX389" fmla="*/ 573272 w 573272"/>
              <a:gd name="connsiteY389" fmla="*/ 743620 h 1044151"/>
              <a:gd name="connsiteX390" fmla="*/ 572633 w 573272"/>
              <a:gd name="connsiteY390" fmla="*/ 746323 h 1044151"/>
              <a:gd name="connsiteX391" fmla="*/ 573272 w 573272"/>
              <a:gd name="connsiteY391" fmla="*/ 749025 h 1044151"/>
              <a:gd name="connsiteX392" fmla="*/ 572633 w 573272"/>
              <a:gd name="connsiteY392" fmla="*/ 751728 h 1044151"/>
              <a:gd name="connsiteX393" fmla="*/ 573272 w 573272"/>
              <a:gd name="connsiteY393" fmla="*/ 754431 h 1044151"/>
              <a:gd name="connsiteX394" fmla="*/ 572633 w 573272"/>
              <a:gd name="connsiteY394" fmla="*/ 757134 h 1044151"/>
              <a:gd name="connsiteX395" fmla="*/ 573272 w 573272"/>
              <a:gd name="connsiteY395" fmla="*/ 759836 h 1044151"/>
              <a:gd name="connsiteX396" fmla="*/ 572633 w 573272"/>
              <a:gd name="connsiteY396" fmla="*/ 762539 h 1044151"/>
              <a:gd name="connsiteX397" fmla="*/ 573272 w 573272"/>
              <a:gd name="connsiteY397" fmla="*/ 765242 h 1044151"/>
              <a:gd name="connsiteX398" fmla="*/ 572633 w 573272"/>
              <a:gd name="connsiteY398" fmla="*/ 767944 h 1044151"/>
              <a:gd name="connsiteX399" fmla="*/ 573272 w 573272"/>
              <a:gd name="connsiteY399" fmla="*/ 770647 h 1044151"/>
              <a:gd name="connsiteX400" fmla="*/ 572633 w 573272"/>
              <a:gd name="connsiteY400" fmla="*/ 773350 h 1044151"/>
              <a:gd name="connsiteX401" fmla="*/ 573272 w 573272"/>
              <a:gd name="connsiteY401" fmla="*/ 776053 h 1044151"/>
              <a:gd name="connsiteX402" fmla="*/ 572633 w 573272"/>
              <a:gd name="connsiteY402" fmla="*/ 778755 h 1044151"/>
              <a:gd name="connsiteX403" fmla="*/ 573272 w 573272"/>
              <a:gd name="connsiteY403" fmla="*/ 781458 h 1044151"/>
              <a:gd name="connsiteX404" fmla="*/ 572633 w 573272"/>
              <a:gd name="connsiteY404" fmla="*/ 784161 h 1044151"/>
              <a:gd name="connsiteX405" fmla="*/ 573272 w 573272"/>
              <a:gd name="connsiteY405" fmla="*/ 786864 h 1044151"/>
              <a:gd name="connsiteX406" fmla="*/ 572633 w 573272"/>
              <a:gd name="connsiteY406" fmla="*/ 789566 h 1044151"/>
              <a:gd name="connsiteX407" fmla="*/ 573272 w 573272"/>
              <a:gd name="connsiteY407" fmla="*/ 792269 h 1044151"/>
              <a:gd name="connsiteX408" fmla="*/ 572633 w 573272"/>
              <a:gd name="connsiteY408" fmla="*/ 794972 h 1044151"/>
              <a:gd name="connsiteX409" fmla="*/ 573272 w 573272"/>
              <a:gd name="connsiteY409" fmla="*/ 797675 h 1044151"/>
              <a:gd name="connsiteX410" fmla="*/ 572633 w 573272"/>
              <a:gd name="connsiteY410" fmla="*/ 800377 h 1044151"/>
              <a:gd name="connsiteX411" fmla="*/ 573272 w 573272"/>
              <a:gd name="connsiteY411" fmla="*/ 803080 h 1044151"/>
              <a:gd name="connsiteX412" fmla="*/ 572633 w 573272"/>
              <a:gd name="connsiteY412" fmla="*/ 805783 h 1044151"/>
              <a:gd name="connsiteX413" fmla="*/ 573272 w 573272"/>
              <a:gd name="connsiteY413" fmla="*/ 808485 h 1044151"/>
              <a:gd name="connsiteX414" fmla="*/ 572633 w 573272"/>
              <a:gd name="connsiteY414" fmla="*/ 811188 h 1044151"/>
              <a:gd name="connsiteX415" fmla="*/ 573272 w 573272"/>
              <a:gd name="connsiteY415" fmla="*/ 813891 h 1044151"/>
              <a:gd name="connsiteX416" fmla="*/ 572633 w 573272"/>
              <a:gd name="connsiteY416" fmla="*/ 816594 h 1044151"/>
              <a:gd name="connsiteX417" fmla="*/ 573272 w 573272"/>
              <a:gd name="connsiteY417" fmla="*/ 819296 h 1044151"/>
              <a:gd name="connsiteX418" fmla="*/ 572633 w 573272"/>
              <a:gd name="connsiteY418" fmla="*/ 821999 h 1044151"/>
              <a:gd name="connsiteX419" fmla="*/ 573272 w 573272"/>
              <a:gd name="connsiteY419" fmla="*/ 824702 h 1044151"/>
              <a:gd name="connsiteX420" fmla="*/ 572633 w 573272"/>
              <a:gd name="connsiteY420" fmla="*/ 827405 h 1044151"/>
              <a:gd name="connsiteX421" fmla="*/ 573272 w 573272"/>
              <a:gd name="connsiteY421" fmla="*/ 830107 h 1044151"/>
              <a:gd name="connsiteX422" fmla="*/ 572633 w 573272"/>
              <a:gd name="connsiteY422" fmla="*/ 832810 h 1044151"/>
              <a:gd name="connsiteX423" fmla="*/ 573272 w 573272"/>
              <a:gd name="connsiteY423" fmla="*/ 835513 h 1044151"/>
              <a:gd name="connsiteX424" fmla="*/ 572633 w 573272"/>
              <a:gd name="connsiteY424" fmla="*/ 838216 h 1044151"/>
              <a:gd name="connsiteX425" fmla="*/ 573272 w 573272"/>
              <a:gd name="connsiteY425" fmla="*/ 840918 h 1044151"/>
              <a:gd name="connsiteX426" fmla="*/ 572633 w 573272"/>
              <a:gd name="connsiteY426" fmla="*/ 843621 h 1044151"/>
              <a:gd name="connsiteX427" fmla="*/ 573272 w 573272"/>
              <a:gd name="connsiteY427" fmla="*/ 846324 h 1044151"/>
              <a:gd name="connsiteX428" fmla="*/ 572633 w 573272"/>
              <a:gd name="connsiteY428" fmla="*/ 849027 h 1044151"/>
              <a:gd name="connsiteX429" fmla="*/ 573272 w 573272"/>
              <a:gd name="connsiteY429" fmla="*/ 851730 h 1044151"/>
              <a:gd name="connsiteX430" fmla="*/ 572633 w 573272"/>
              <a:gd name="connsiteY430" fmla="*/ 854432 h 1044151"/>
              <a:gd name="connsiteX431" fmla="*/ 573272 w 573272"/>
              <a:gd name="connsiteY431" fmla="*/ 857135 h 1044151"/>
              <a:gd name="connsiteX432" fmla="*/ 572633 w 573272"/>
              <a:gd name="connsiteY432" fmla="*/ 859838 h 1044151"/>
              <a:gd name="connsiteX433" fmla="*/ 573272 w 573272"/>
              <a:gd name="connsiteY433" fmla="*/ 862540 h 1044151"/>
              <a:gd name="connsiteX434" fmla="*/ 572633 w 573272"/>
              <a:gd name="connsiteY434" fmla="*/ 865243 h 1044151"/>
              <a:gd name="connsiteX435" fmla="*/ 573272 w 573272"/>
              <a:gd name="connsiteY435" fmla="*/ 867946 h 1044151"/>
              <a:gd name="connsiteX436" fmla="*/ 572633 w 573272"/>
              <a:gd name="connsiteY436" fmla="*/ 870649 h 1044151"/>
              <a:gd name="connsiteX437" fmla="*/ 573272 w 573272"/>
              <a:gd name="connsiteY437" fmla="*/ 873351 h 1044151"/>
              <a:gd name="connsiteX438" fmla="*/ 572633 w 573272"/>
              <a:gd name="connsiteY438" fmla="*/ 876054 h 1044151"/>
              <a:gd name="connsiteX439" fmla="*/ 573272 w 573272"/>
              <a:gd name="connsiteY439" fmla="*/ 878757 h 1044151"/>
              <a:gd name="connsiteX440" fmla="*/ 572633 w 573272"/>
              <a:gd name="connsiteY440" fmla="*/ 881460 h 1044151"/>
              <a:gd name="connsiteX441" fmla="*/ 573272 w 573272"/>
              <a:gd name="connsiteY441" fmla="*/ 884162 h 1044151"/>
              <a:gd name="connsiteX442" fmla="*/ 572633 w 573272"/>
              <a:gd name="connsiteY442" fmla="*/ 886865 h 1044151"/>
              <a:gd name="connsiteX443" fmla="*/ 573272 w 573272"/>
              <a:gd name="connsiteY443" fmla="*/ 889568 h 1044151"/>
              <a:gd name="connsiteX444" fmla="*/ 572633 w 573272"/>
              <a:gd name="connsiteY444" fmla="*/ 892271 h 1044151"/>
              <a:gd name="connsiteX445" fmla="*/ 573272 w 573272"/>
              <a:gd name="connsiteY445" fmla="*/ 894973 h 1044151"/>
              <a:gd name="connsiteX446" fmla="*/ 572633 w 573272"/>
              <a:gd name="connsiteY446" fmla="*/ 897676 h 1044151"/>
              <a:gd name="connsiteX447" fmla="*/ 573272 w 573272"/>
              <a:gd name="connsiteY447" fmla="*/ 900379 h 1044151"/>
              <a:gd name="connsiteX448" fmla="*/ 572633 w 573272"/>
              <a:gd name="connsiteY448" fmla="*/ 903081 h 1044151"/>
              <a:gd name="connsiteX449" fmla="*/ 573272 w 573272"/>
              <a:gd name="connsiteY449" fmla="*/ 905784 h 1044151"/>
              <a:gd name="connsiteX450" fmla="*/ 572633 w 573272"/>
              <a:gd name="connsiteY450" fmla="*/ 908487 h 1044151"/>
              <a:gd name="connsiteX451" fmla="*/ 573272 w 573272"/>
              <a:gd name="connsiteY451" fmla="*/ 911190 h 1044151"/>
              <a:gd name="connsiteX452" fmla="*/ 572633 w 573272"/>
              <a:gd name="connsiteY452" fmla="*/ 913892 h 1044151"/>
              <a:gd name="connsiteX453" fmla="*/ 573272 w 573272"/>
              <a:gd name="connsiteY453" fmla="*/ 916595 h 1044151"/>
              <a:gd name="connsiteX454" fmla="*/ 572633 w 573272"/>
              <a:gd name="connsiteY454" fmla="*/ 919298 h 1044151"/>
              <a:gd name="connsiteX455" fmla="*/ 573272 w 573272"/>
              <a:gd name="connsiteY455" fmla="*/ 922001 h 1044151"/>
              <a:gd name="connsiteX456" fmla="*/ 286636 w 573272"/>
              <a:gd name="connsiteY456" fmla="*/ 1044151 h 1044151"/>
              <a:gd name="connsiteX457" fmla="*/ 0 w 573272"/>
              <a:gd name="connsiteY457" fmla="*/ 922001 h 1044151"/>
              <a:gd name="connsiteX458" fmla="*/ 640 w 573272"/>
              <a:gd name="connsiteY458" fmla="*/ 919298 h 1044151"/>
              <a:gd name="connsiteX459" fmla="*/ 0 w 573272"/>
              <a:gd name="connsiteY459" fmla="*/ 916595 h 1044151"/>
              <a:gd name="connsiteX460" fmla="*/ 640 w 573272"/>
              <a:gd name="connsiteY460" fmla="*/ 913892 h 1044151"/>
              <a:gd name="connsiteX461" fmla="*/ 0 w 573272"/>
              <a:gd name="connsiteY461" fmla="*/ 911190 h 1044151"/>
              <a:gd name="connsiteX462" fmla="*/ 640 w 573272"/>
              <a:gd name="connsiteY462" fmla="*/ 908487 h 1044151"/>
              <a:gd name="connsiteX463" fmla="*/ 0 w 573272"/>
              <a:gd name="connsiteY463" fmla="*/ 905784 h 1044151"/>
              <a:gd name="connsiteX464" fmla="*/ 640 w 573272"/>
              <a:gd name="connsiteY464" fmla="*/ 903081 h 1044151"/>
              <a:gd name="connsiteX465" fmla="*/ 0 w 573272"/>
              <a:gd name="connsiteY465" fmla="*/ 900379 h 1044151"/>
              <a:gd name="connsiteX466" fmla="*/ 640 w 573272"/>
              <a:gd name="connsiteY466" fmla="*/ 897676 h 1044151"/>
              <a:gd name="connsiteX467" fmla="*/ 0 w 573272"/>
              <a:gd name="connsiteY467" fmla="*/ 894973 h 1044151"/>
              <a:gd name="connsiteX468" fmla="*/ 640 w 573272"/>
              <a:gd name="connsiteY468" fmla="*/ 892271 h 1044151"/>
              <a:gd name="connsiteX469" fmla="*/ 0 w 573272"/>
              <a:gd name="connsiteY469" fmla="*/ 889568 h 1044151"/>
              <a:gd name="connsiteX470" fmla="*/ 640 w 573272"/>
              <a:gd name="connsiteY470" fmla="*/ 886865 h 1044151"/>
              <a:gd name="connsiteX471" fmla="*/ 0 w 573272"/>
              <a:gd name="connsiteY471" fmla="*/ 884162 h 1044151"/>
              <a:gd name="connsiteX472" fmla="*/ 640 w 573272"/>
              <a:gd name="connsiteY472" fmla="*/ 881460 h 1044151"/>
              <a:gd name="connsiteX473" fmla="*/ 0 w 573272"/>
              <a:gd name="connsiteY473" fmla="*/ 878757 h 1044151"/>
              <a:gd name="connsiteX474" fmla="*/ 640 w 573272"/>
              <a:gd name="connsiteY474" fmla="*/ 876054 h 1044151"/>
              <a:gd name="connsiteX475" fmla="*/ 0 w 573272"/>
              <a:gd name="connsiteY475" fmla="*/ 873351 h 1044151"/>
              <a:gd name="connsiteX476" fmla="*/ 640 w 573272"/>
              <a:gd name="connsiteY476" fmla="*/ 870649 h 1044151"/>
              <a:gd name="connsiteX477" fmla="*/ 0 w 573272"/>
              <a:gd name="connsiteY477" fmla="*/ 867946 h 1044151"/>
              <a:gd name="connsiteX478" fmla="*/ 640 w 573272"/>
              <a:gd name="connsiteY478" fmla="*/ 865243 h 1044151"/>
              <a:gd name="connsiteX479" fmla="*/ 0 w 573272"/>
              <a:gd name="connsiteY479" fmla="*/ 862540 h 1044151"/>
              <a:gd name="connsiteX480" fmla="*/ 640 w 573272"/>
              <a:gd name="connsiteY480" fmla="*/ 859838 h 1044151"/>
              <a:gd name="connsiteX481" fmla="*/ 0 w 573272"/>
              <a:gd name="connsiteY481" fmla="*/ 857135 h 1044151"/>
              <a:gd name="connsiteX482" fmla="*/ 640 w 573272"/>
              <a:gd name="connsiteY482" fmla="*/ 854432 h 1044151"/>
              <a:gd name="connsiteX483" fmla="*/ 0 w 573272"/>
              <a:gd name="connsiteY483" fmla="*/ 851730 h 1044151"/>
              <a:gd name="connsiteX484" fmla="*/ 640 w 573272"/>
              <a:gd name="connsiteY484" fmla="*/ 849027 h 1044151"/>
              <a:gd name="connsiteX485" fmla="*/ 0 w 573272"/>
              <a:gd name="connsiteY485" fmla="*/ 846324 h 1044151"/>
              <a:gd name="connsiteX486" fmla="*/ 640 w 573272"/>
              <a:gd name="connsiteY486" fmla="*/ 843621 h 1044151"/>
              <a:gd name="connsiteX487" fmla="*/ 0 w 573272"/>
              <a:gd name="connsiteY487" fmla="*/ 840918 h 1044151"/>
              <a:gd name="connsiteX488" fmla="*/ 640 w 573272"/>
              <a:gd name="connsiteY488" fmla="*/ 838216 h 1044151"/>
              <a:gd name="connsiteX489" fmla="*/ 0 w 573272"/>
              <a:gd name="connsiteY489" fmla="*/ 835513 h 1044151"/>
              <a:gd name="connsiteX490" fmla="*/ 640 w 573272"/>
              <a:gd name="connsiteY490" fmla="*/ 832810 h 1044151"/>
              <a:gd name="connsiteX491" fmla="*/ 0 w 573272"/>
              <a:gd name="connsiteY491" fmla="*/ 830107 h 1044151"/>
              <a:gd name="connsiteX492" fmla="*/ 640 w 573272"/>
              <a:gd name="connsiteY492" fmla="*/ 827405 h 1044151"/>
              <a:gd name="connsiteX493" fmla="*/ 0 w 573272"/>
              <a:gd name="connsiteY493" fmla="*/ 824702 h 1044151"/>
              <a:gd name="connsiteX494" fmla="*/ 640 w 573272"/>
              <a:gd name="connsiteY494" fmla="*/ 821999 h 1044151"/>
              <a:gd name="connsiteX495" fmla="*/ 0 w 573272"/>
              <a:gd name="connsiteY495" fmla="*/ 819296 h 1044151"/>
              <a:gd name="connsiteX496" fmla="*/ 640 w 573272"/>
              <a:gd name="connsiteY496" fmla="*/ 816594 h 1044151"/>
              <a:gd name="connsiteX497" fmla="*/ 0 w 573272"/>
              <a:gd name="connsiteY497" fmla="*/ 813891 h 1044151"/>
              <a:gd name="connsiteX498" fmla="*/ 640 w 573272"/>
              <a:gd name="connsiteY498" fmla="*/ 811188 h 1044151"/>
              <a:gd name="connsiteX499" fmla="*/ 0 w 573272"/>
              <a:gd name="connsiteY499" fmla="*/ 808485 h 1044151"/>
              <a:gd name="connsiteX500" fmla="*/ 640 w 573272"/>
              <a:gd name="connsiteY500" fmla="*/ 805783 h 1044151"/>
              <a:gd name="connsiteX501" fmla="*/ 0 w 573272"/>
              <a:gd name="connsiteY501" fmla="*/ 803080 h 1044151"/>
              <a:gd name="connsiteX502" fmla="*/ 640 w 573272"/>
              <a:gd name="connsiteY502" fmla="*/ 800377 h 1044151"/>
              <a:gd name="connsiteX503" fmla="*/ 0 w 573272"/>
              <a:gd name="connsiteY503" fmla="*/ 797675 h 1044151"/>
              <a:gd name="connsiteX504" fmla="*/ 640 w 573272"/>
              <a:gd name="connsiteY504" fmla="*/ 794972 h 1044151"/>
              <a:gd name="connsiteX505" fmla="*/ 0 w 573272"/>
              <a:gd name="connsiteY505" fmla="*/ 792269 h 1044151"/>
              <a:gd name="connsiteX506" fmla="*/ 640 w 573272"/>
              <a:gd name="connsiteY506" fmla="*/ 789566 h 1044151"/>
              <a:gd name="connsiteX507" fmla="*/ 0 w 573272"/>
              <a:gd name="connsiteY507" fmla="*/ 786864 h 1044151"/>
              <a:gd name="connsiteX508" fmla="*/ 640 w 573272"/>
              <a:gd name="connsiteY508" fmla="*/ 784161 h 1044151"/>
              <a:gd name="connsiteX509" fmla="*/ 0 w 573272"/>
              <a:gd name="connsiteY509" fmla="*/ 781458 h 1044151"/>
              <a:gd name="connsiteX510" fmla="*/ 640 w 573272"/>
              <a:gd name="connsiteY510" fmla="*/ 778755 h 1044151"/>
              <a:gd name="connsiteX511" fmla="*/ 0 w 573272"/>
              <a:gd name="connsiteY511" fmla="*/ 776053 h 1044151"/>
              <a:gd name="connsiteX512" fmla="*/ 640 w 573272"/>
              <a:gd name="connsiteY512" fmla="*/ 773350 h 1044151"/>
              <a:gd name="connsiteX513" fmla="*/ 0 w 573272"/>
              <a:gd name="connsiteY513" fmla="*/ 770647 h 1044151"/>
              <a:gd name="connsiteX514" fmla="*/ 640 w 573272"/>
              <a:gd name="connsiteY514" fmla="*/ 767944 h 1044151"/>
              <a:gd name="connsiteX515" fmla="*/ 0 w 573272"/>
              <a:gd name="connsiteY515" fmla="*/ 765242 h 1044151"/>
              <a:gd name="connsiteX516" fmla="*/ 640 w 573272"/>
              <a:gd name="connsiteY516" fmla="*/ 762539 h 1044151"/>
              <a:gd name="connsiteX517" fmla="*/ 0 w 573272"/>
              <a:gd name="connsiteY517" fmla="*/ 759836 h 1044151"/>
              <a:gd name="connsiteX518" fmla="*/ 640 w 573272"/>
              <a:gd name="connsiteY518" fmla="*/ 757134 h 1044151"/>
              <a:gd name="connsiteX519" fmla="*/ 0 w 573272"/>
              <a:gd name="connsiteY519" fmla="*/ 754431 h 1044151"/>
              <a:gd name="connsiteX520" fmla="*/ 640 w 573272"/>
              <a:gd name="connsiteY520" fmla="*/ 751728 h 1044151"/>
              <a:gd name="connsiteX521" fmla="*/ 0 w 573272"/>
              <a:gd name="connsiteY521" fmla="*/ 749025 h 1044151"/>
              <a:gd name="connsiteX522" fmla="*/ 640 w 573272"/>
              <a:gd name="connsiteY522" fmla="*/ 746323 h 1044151"/>
              <a:gd name="connsiteX523" fmla="*/ 0 w 573272"/>
              <a:gd name="connsiteY523" fmla="*/ 743620 h 1044151"/>
              <a:gd name="connsiteX524" fmla="*/ 640 w 573272"/>
              <a:gd name="connsiteY524" fmla="*/ 740917 h 1044151"/>
              <a:gd name="connsiteX525" fmla="*/ 0 w 573272"/>
              <a:gd name="connsiteY525" fmla="*/ 738214 h 1044151"/>
              <a:gd name="connsiteX526" fmla="*/ 640 w 573272"/>
              <a:gd name="connsiteY526" fmla="*/ 735512 h 1044151"/>
              <a:gd name="connsiteX527" fmla="*/ 0 w 573272"/>
              <a:gd name="connsiteY527" fmla="*/ 732809 h 1044151"/>
              <a:gd name="connsiteX528" fmla="*/ 640 w 573272"/>
              <a:gd name="connsiteY528" fmla="*/ 730106 h 1044151"/>
              <a:gd name="connsiteX529" fmla="*/ 0 w 573272"/>
              <a:gd name="connsiteY529" fmla="*/ 727403 h 1044151"/>
              <a:gd name="connsiteX530" fmla="*/ 640 w 573272"/>
              <a:gd name="connsiteY530" fmla="*/ 724701 h 1044151"/>
              <a:gd name="connsiteX531" fmla="*/ 0 w 573272"/>
              <a:gd name="connsiteY531" fmla="*/ 721998 h 1044151"/>
              <a:gd name="connsiteX532" fmla="*/ 640 w 573272"/>
              <a:gd name="connsiteY532" fmla="*/ 719295 h 1044151"/>
              <a:gd name="connsiteX533" fmla="*/ 0 w 573272"/>
              <a:gd name="connsiteY533" fmla="*/ 716593 h 1044151"/>
              <a:gd name="connsiteX534" fmla="*/ 640 w 573272"/>
              <a:gd name="connsiteY534" fmla="*/ 713890 h 1044151"/>
              <a:gd name="connsiteX535" fmla="*/ 0 w 573272"/>
              <a:gd name="connsiteY535" fmla="*/ 711187 h 1044151"/>
              <a:gd name="connsiteX536" fmla="*/ 640 w 573272"/>
              <a:gd name="connsiteY536" fmla="*/ 708484 h 1044151"/>
              <a:gd name="connsiteX537" fmla="*/ 0 w 573272"/>
              <a:gd name="connsiteY537" fmla="*/ 705782 h 1044151"/>
              <a:gd name="connsiteX538" fmla="*/ 640 w 573272"/>
              <a:gd name="connsiteY538" fmla="*/ 703079 h 1044151"/>
              <a:gd name="connsiteX539" fmla="*/ 0 w 573272"/>
              <a:gd name="connsiteY539" fmla="*/ 700376 h 1044151"/>
              <a:gd name="connsiteX540" fmla="*/ 640 w 573272"/>
              <a:gd name="connsiteY540" fmla="*/ 697673 h 1044151"/>
              <a:gd name="connsiteX541" fmla="*/ 0 w 573272"/>
              <a:gd name="connsiteY541" fmla="*/ 694971 h 1044151"/>
              <a:gd name="connsiteX542" fmla="*/ 640 w 573272"/>
              <a:gd name="connsiteY542" fmla="*/ 692268 h 1044151"/>
              <a:gd name="connsiteX543" fmla="*/ 0 w 573272"/>
              <a:gd name="connsiteY543" fmla="*/ 689565 h 1044151"/>
              <a:gd name="connsiteX544" fmla="*/ 640 w 573272"/>
              <a:gd name="connsiteY544" fmla="*/ 686863 h 1044151"/>
              <a:gd name="connsiteX545" fmla="*/ 0 w 573272"/>
              <a:gd name="connsiteY545" fmla="*/ 684160 h 1044151"/>
              <a:gd name="connsiteX546" fmla="*/ 640 w 573272"/>
              <a:gd name="connsiteY546" fmla="*/ 681457 h 1044151"/>
              <a:gd name="connsiteX547" fmla="*/ 0 w 573272"/>
              <a:gd name="connsiteY547" fmla="*/ 678754 h 1044151"/>
              <a:gd name="connsiteX548" fmla="*/ 640 w 573272"/>
              <a:gd name="connsiteY548" fmla="*/ 676052 h 1044151"/>
              <a:gd name="connsiteX549" fmla="*/ 0 w 573272"/>
              <a:gd name="connsiteY549" fmla="*/ 673349 h 1044151"/>
              <a:gd name="connsiteX550" fmla="*/ 621 w 573272"/>
              <a:gd name="connsiteY550" fmla="*/ 670726 h 1044151"/>
              <a:gd name="connsiteX551" fmla="*/ 0 w 573272"/>
              <a:gd name="connsiteY551" fmla="*/ 668104 h 1044151"/>
              <a:gd name="connsiteX552" fmla="*/ 19 w 573272"/>
              <a:gd name="connsiteY552" fmla="*/ 668023 h 1044151"/>
              <a:gd name="connsiteX553" fmla="*/ 0 w 573272"/>
              <a:gd name="connsiteY553" fmla="*/ 667943 h 1044151"/>
              <a:gd name="connsiteX554" fmla="*/ 621 w 573272"/>
              <a:gd name="connsiteY554" fmla="*/ 665321 h 1044151"/>
              <a:gd name="connsiteX555" fmla="*/ 0 w 573272"/>
              <a:gd name="connsiteY555" fmla="*/ 662698 h 1044151"/>
              <a:gd name="connsiteX556" fmla="*/ 19 w 573272"/>
              <a:gd name="connsiteY556" fmla="*/ 662618 h 1044151"/>
              <a:gd name="connsiteX557" fmla="*/ 0 w 573272"/>
              <a:gd name="connsiteY557" fmla="*/ 662538 h 1044151"/>
              <a:gd name="connsiteX558" fmla="*/ 320 w 573272"/>
              <a:gd name="connsiteY558" fmla="*/ 659835 h 1044151"/>
              <a:gd name="connsiteX559" fmla="*/ 38 w 573272"/>
              <a:gd name="connsiteY559" fmla="*/ 657453 h 1044151"/>
              <a:gd name="connsiteX560" fmla="*/ 0 w 573272"/>
              <a:gd name="connsiteY560" fmla="*/ 657293 h 1044151"/>
              <a:gd name="connsiteX561" fmla="*/ 13 w 573272"/>
              <a:gd name="connsiteY561" fmla="*/ 657239 h 1044151"/>
              <a:gd name="connsiteX562" fmla="*/ 0 w 573272"/>
              <a:gd name="connsiteY562" fmla="*/ 657132 h 1044151"/>
              <a:gd name="connsiteX563" fmla="*/ 320 w 573272"/>
              <a:gd name="connsiteY563" fmla="*/ 654429 h 1044151"/>
              <a:gd name="connsiteX564" fmla="*/ 38 w 573272"/>
              <a:gd name="connsiteY564" fmla="*/ 652048 h 1044151"/>
              <a:gd name="connsiteX565" fmla="*/ 0 w 573272"/>
              <a:gd name="connsiteY565" fmla="*/ 651887 h 1044151"/>
              <a:gd name="connsiteX566" fmla="*/ 13 w 573272"/>
              <a:gd name="connsiteY566" fmla="*/ 651834 h 1044151"/>
              <a:gd name="connsiteX567" fmla="*/ 0 w 573272"/>
              <a:gd name="connsiteY567" fmla="*/ 651727 h 1044151"/>
              <a:gd name="connsiteX568" fmla="*/ 320 w 573272"/>
              <a:gd name="connsiteY568" fmla="*/ 649024 h 1044151"/>
              <a:gd name="connsiteX569" fmla="*/ 38 w 573272"/>
              <a:gd name="connsiteY569" fmla="*/ 646642 h 1044151"/>
              <a:gd name="connsiteX570" fmla="*/ 0 w 573272"/>
              <a:gd name="connsiteY570" fmla="*/ 646482 h 1044151"/>
              <a:gd name="connsiteX571" fmla="*/ 13 w 573272"/>
              <a:gd name="connsiteY571" fmla="*/ 646428 h 1044151"/>
              <a:gd name="connsiteX572" fmla="*/ 0 w 573272"/>
              <a:gd name="connsiteY572" fmla="*/ 646322 h 1044151"/>
              <a:gd name="connsiteX573" fmla="*/ 320 w 573272"/>
              <a:gd name="connsiteY573" fmla="*/ 643618 h 1044151"/>
              <a:gd name="connsiteX574" fmla="*/ 38 w 573272"/>
              <a:gd name="connsiteY574" fmla="*/ 641237 h 1044151"/>
              <a:gd name="connsiteX575" fmla="*/ 0 w 573272"/>
              <a:gd name="connsiteY575" fmla="*/ 641076 h 1044151"/>
              <a:gd name="connsiteX576" fmla="*/ 13 w 573272"/>
              <a:gd name="connsiteY576" fmla="*/ 641023 h 1044151"/>
              <a:gd name="connsiteX577" fmla="*/ 0 w 573272"/>
              <a:gd name="connsiteY577" fmla="*/ 640916 h 1044151"/>
              <a:gd name="connsiteX578" fmla="*/ 320 w 573272"/>
              <a:gd name="connsiteY578" fmla="*/ 638213 h 1044151"/>
              <a:gd name="connsiteX579" fmla="*/ 38 w 573272"/>
              <a:gd name="connsiteY579" fmla="*/ 635832 h 1044151"/>
              <a:gd name="connsiteX580" fmla="*/ 0 w 573272"/>
              <a:gd name="connsiteY580" fmla="*/ 635671 h 1044151"/>
              <a:gd name="connsiteX581" fmla="*/ 13 w 573272"/>
              <a:gd name="connsiteY581" fmla="*/ 635617 h 1044151"/>
              <a:gd name="connsiteX582" fmla="*/ 0 w 573272"/>
              <a:gd name="connsiteY582" fmla="*/ 635510 h 1044151"/>
              <a:gd name="connsiteX583" fmla="*/ 320 w 573272"/>
              <a:gd name="connsiteY583" fmla="*/ 632808 h 1044151"/>
              <a:gd name="connsiteX584" fmla="*/ 38 w 573272"/>
              <a:gd name="connsiteY584" fmla="*/ 630426 h 1044151"/>
              <a:gd name="connsiteX585" fmla="*/ 0 w 573272"/>
              <a:gd name="connsiteY585" fmla="*/ 630265 h 1044151"/>
              <a:gd name="connsiteX586" fmla="*/ 13 w 573272"/>
              <a:gd name="connsiteY586" fmla="*/ 630212 h 1044151"/>
              <a:gd name="connsiteX587" fmla="*/ 0 w 573272"/>
              <a:gd name="connsiteY587" fmla="*/ 630105 h 1044151"/>
              <a:gd name="connsiteX588" fmla="*/ 320 w 573272"/>
              <a:gd name="connsiteY588" fmla="*/ 627402 h 1044151"/>
              <a:gd name="connsiteX589" fmla="*/ 38 w 573272"/>
              <a:gd name="connsiteY589" fmla="*/ 625021 h 1044151"/>
              <a:gd name="connsiteX590" fmla="*/ 0 w 573272"/>
              <a:gd name="connsiteY590" fmla="*/ 624860 h 1044151"/>
              <a:gd name="connsiteX591" fmla="*/ 13 w 573272"/>
              <a:gd name="connsiteY591" fmla="*/ 624806 h 1044151"/>
              <a:gd name="connsiteX592" fmla="*/ 0 w 573272"/>
              <a:gd name="connsiteY592" fmla="*/ 624699 h 1044151"/>
              <a:gd name="connsiteX593" fmla="*/ 320 w 573272"/>
              <a:gd name="connsiteY593" fmla="*/ 621997 h 1044151"/>
              <a:gd name="connsiteX594" fmla="*/ 38 w 573272"/>
              <a:gd name="connsiteY594" fmla="*/ 619615 h 1044151"/>
              <a:gd name="connsiteX595" fmla="*/ 0 w 573272"/>
              <a:gd name="connsiteY595" fmla="*/ 619454 h 1044151"/>
              <a:gd name="connsiteX596" fmla="*/ 13 w 573272"/>
              <a:gd name="connsiteY596" fmla="*/ 619401 h 1044151"/>
              <a:gd name="connsiteX597" fmla="*/ 0 w 573272"/>
              <a:gd name="connsiteY597" fmla="*/ 619294 h 1044151"/>
              <a:gd name="connsiteX598" fmla="*/ 320 w 573272"/>
              <a:gd name="connsiteY598" fmla="*/ 616591 h 1044151"/>
              <a:gd name="connsiteX599" fmla="*/ 38 w 573272"/>
              <a:gd name="connsiteY599" fmla="*/ 614210 h 1044151"/>
              <a:gd name="connsiteX600" fmla="*/ 0 w 573272"/>
              <a:gd name="connsiteY600" fmla="*/ 614049 h 1044151"/>
              <a:gd name="connsiteX601" fmla="*/ 13 w 573272"/>
              <a:gd name="connsiteY601" fmla="*/ 613995 h 1044151"/>
              <a:gd name="connsiteX602" fmla="*/ 0 w 573272"/>
              <a:gd name="connsiteY602" fmla="*/ 613888 h 1044151"/>
              <a:gd name="connsiteX603" fmla="*/ 320 w 573272"/>
              <a:gd name="connsiteY603" fmla="*/ 611186 h 1044151"/>
              <a:gd name="connsiteX604" fmla="*/ 38 w 573272"/>
              <a:gd name="connsiteY604" fmla="*/ 608804 h 1044151"/>
              <a:gd name="connsiteX605" fmla="*/ 0 w 573272"/>
              <a:gd name="connsiteY605" fmla="*/ 608643 h 1044151"/>
              <a:gd name="connsiteX606" fmla="*/ 13 w 573272"/>
              <a:gd name="connsiteY606" fmla="*/ 608590 h 1044151"/>
              <a:gd name="connsiteX607" fmla="*/ 0 w 573272"/>
              <a:gd name="connsiteY607" fmla="*/ 608483 h 1044151"/>
              <a:gd name="connsiteX608" fmla="*/ 320 w 573272"/>
              <a:gd name="connsiteY608" fmla="*/ 605780 h 1044151"/>
              <a:gd name="connsiteX609" fmla="*/ 38 w 573272"/>
              <a:gd name="connsiteY609" fmla="*/ 603399 h 1044151"/>
              <a:gd name="connsiteX610" fmla="*/ 0 w 573272"/>
              <a:gd name="connsiteY610" fmla="*/ 603238 h 1044151"/>
              <a:gd name="connsiteX611" fmla="*/ 13 w 573272"/>
              <a:gd name="connsiteY611" fmla="*/ 603184 h 1044151"/>
              <a:gd name="connsiteX612" fmla="*/ 0 w 573272"/>
              <a:gd name="connsiteY612" fmla="*/ 603077 h 1044151"/>
              <a:gd name="connsiteX613" fmla="*/ 320 w 573272"/>
              <a:gd name="connsiteY613" fmla="*/ 600375 h 1044151"/>
              <a:gd name="connsiteX614" fmla="*/ 38 w 573272"/>
              <a:gd name="connsiteY614" fmla="*/ 597993 h 1044151"/>
              <a:gd name="connsiteX615" fmla="*/ 0 w 573272"/>
              <a:gd name="connsiteY615" fmla="*/ 597833 h 1044151"/>
              <a:gd name="connsiteX616" fmla="*/ 13 w 573272"/>
              <a:gd name="connsiteY616" fmla="*/ 597779 h 1044151"/>
              <a:gd name="connsiteX617" fmla="*/ 0 w 573272"/>
              <a:gd name="connsiteY617" fmla="*/ 597672 h 1044151"/>
              <a:gd name="connsiteX618" fmla="*/ 320 w 573272"/>
              <a:gd name="connsiteY618" fmla="*/ 594969 h 1044151"/>
              <a:gd name="connsiteX619" fmla="*/ 38 w 573272"/>
              <a:gd name="connsiteY619" fmla="*/ 592588 h 1044151"/>
              <a:gd name="connsiteX620" fmla="*/ 0 w 573272"/>
              <a:gd name="connsiteY620" fmla="*/ 592427 h 1044151"/>
              <a:gd name="connsiteX621" fmla="*/ 13 w 573272"/>
              <a:gd name="connsiteY621" fmla="*/ 592374 h 1044151"/>
              <a:gd name="connsiteX622" fmla="*/ 0 w 573272"/>
              <a:gd name="connsiteY622" fmla="*/ 592267 h 1044151"/>
              <a:gd name="connsiteX623" fmla="*/ 320 w 573272"/>
              <a:gd name="connsiteY623" fmla="*/ 589564 h 1044151"/>
              <a:gd name="connsiteX624" fmla="*/ 38 w 573272"/>
              <a:gd name="connsiteY624" fmla="*/ 587182 h 1044151"/>
              <a:gd name="connsiteX625" fmla="*/ 0 w 573272"/>
              <a:gd name="connsiteY625" fmla="*/ 587021 h 1044151"/>
              <a:gd name="connsiteX626" fmla="*/ 13 w 573272"/>
              <a:gd name="connsiteY626" fmla="*/ 586968 h 1044151"/>
              <a:gd name="connsiteX627" fmla="*/ 0 w 573272"/>
              <a:gd name="connsiteY627" fmla="*/ 586861 h 1044151"/>
              <a:gd name="connsiteX628" fmla="*/ 320 w 573272"/>
              <a:gd name="connsiteY628" fmla="*/ 584158 h 1044151"/>
              <a:gd name="connsiteX629" fmla="*/ 38 w 573272"/>
              <a:gd name="connsiteY629" fmla="*/ 581777 h 1044151"/>
              <a:gd name="connsiteX630" fmla="*/ 0 w 573272"/>
              <a:gd name="connsiteY630" fmla="*/ 581616 h 1044151"/>
              <a:gd name="connsiteX631" fmla="*/ 13 w 573272"/>
              <a:gd name="connsiteY631" fmla="*/ 581563 h 1044151"/>
              <a:gd name="connsiteX632" fmla="*/ 0 w 573272"/>
              <a:gd name="connsiteY632" fmla="*/ 581456 h 1044151"/>
              <a:gd name="connsiteX633" fmla="*/ 320 w 573272"/>
              <a:gd name="connsiteY633" fmla="*/ 578753 h 1044151"/>
              <a:gd name="connsiteX634" fmla="*/ 38 w 573272"/>
              <a:gd name="connsiteY634" fmla="*/ 576371 h 1044151"/>
              <a:gd name="connsiteX635" fmla="*/ 0 w 573272"/>
              <a:gd name="connsiteY635" fmla="*/ 576210 h 1044151"/>
              <a:gd name="connsiteX636" fmla="*/ 13 w 573272"/>
              <a:gd name="connsiteY636" fmla="*/ 576157 h 1044151"/>
              <a:gd name="connsiteX637" fmla="*/ 0 w 573272"/>
              <a:gd name="connsiteY637" fmla="*/ 576050 h 1044151"/>
              <a:gd name="connsiteX638" fmla="*/ 320 w 573272"/>
              <a:gd name="connsiteY638" fmla="*/ 573347 h 1044151"/>
              <a:gd name="connsiteX639" fmla="*/ 38 w 573272"/>
              <a:gd name="connsiteY639" fmla="*/ 570965 h 1044151"/>
              <a:gd name="connsiteX640" fmla="*/ 0 w 573272"/>
              <a:gd name="connsiteY640" fmla="*/ 570805 h 1044151"/>
              <a:gd name="connsiteX641" fmla="*/ 13 w 573272"/>
              <a:gd name="connsiteY641" fmla="*/ 570751 h 1044151"/>
              <a:gd name="connsiteX642" fmla="*/ 0 w 573272"/>
              <a:gd name="connsiteY642" fmla="*/ 570645 h 1044151"/>
              <a:gd name="connsiteX643" fmla="*/ 320 w 573272"/>
              <a:gd name="connsiteY643" fmla="*/ 567942 h 1044151"/>
              <a:gd name="connsiteX644" fmla="*/ 38 w 573272"/>
              <a:gd name="connsiteY644" fmla="*/ 565560 h 1044151"/>
              <a:gd name="connsiteX645" fmla="*/ 0 w 573272"/>
              <a:gd name="connsiteY645" fmla="*/ 565399 h 1044151"/>
              <a:gd name="connsiteX646" fmla="*/ 13 w 573272"/>
              <a:gd name="connsiteY646" fmla="*/ 565346 h 1044151"/>
              <a:gd name="connsiteX647" fmla="*/ 0 w 573272"/>
              <a:gd name="connsiteY647" fmla="*/ 565239 h 1044151"/>
              <a:gd name="connsiteX648" fmla="*/ 320 w 573272"/>
              <a:gd name="connsiteY648" fmla="*/ 562536 h 1044151"/>
              <a:gd name="connsiteX649" fmla="*/ 38 w 573272"/>
              <a:gd name="connsiteY649" fmla="*/ 560154 h 1044151"/>
              <a:gd name="connsiteX650" fmla="*/ 0 w 573272"/>
              <a:gd name="connsiteY650" fmla="*/ 559994 h 1044151"/>
              <a:gd name="connsiteX651" fmla="*/ 13 w 573272"/>
              <a:gd name="connsiteY651" fmla="*/ 559940 h 1044151"/>
              <a:gd name="connsiteX652" fmla="*/ 0 w 573272"/>
              <a:gd name="connsiteY652" fmla="*/ 559834 h 1044151"/>
              <a:gd name="connsiteX653" fmla="*/ 320 w 573272"/>
              <a:gd name="connsiteY653" fmla="*/ 557131 h 1044151"/>
              <a:gd name="connsiteX654" fmla="*/ 38 w 573272"/>
              <a:gd name="connsiteY654" fmla="*/ 554749 h 1044151"/>
              <a:gd name="connsiteX655" fmla="*/ 0 w 573272"/>
              <a:gd name="connsiteY655" fmla="*/ 554588 h 1044151"/>
              <a:gd name="connsiteX656" fmla="*/ 13 w 573272"/>
              <a:gd name="connsiteY656" fmla="*/ 554535 h 1044151"/>
              <a:gd name="connsiteX657" fmla="*/ 0 w 573272"/>
              <a:gd name="connsiteY657" fmla="*/ 554428 h 1044151"/>
              <a:gd name="connsiteX658" fmla="*/ 320 w 573272"/>
              <a:gd name="connsiteY658" fmla="*/ 551726 h 1044151"/>
              <a:gd name="connsiteX659" fmla="*/ 38 w 573272"/>
              <a:gd name="connsiteY659" fmla="*/ 549344 h 1044151"/>
              <a:gd name="connsiteX660" fmla="*/ 0 w 573272"/>
              <a:gd name="connsiteY660" fmla="*/ 549183 h 1044151"/>
              <a:gd name="connsiteX661" fmla="*/ 13 w 573272"/>
              <a:gd name="connsiteY661" fmla="*/ 549130 h 1044151"/>
              <a:gd name="connsiteX662" fmla="*/ 0 w 573272"/>
              <a:gd name="connsiteY662" fmla="*/ 549023 h 1044151"/>
              <a:gd name="connsiteX663" fmla="*/ 320 w 573272"/>
              <a:gd name="connsiteY663" fmla="*/ 546320 h 1044151"/>
              <a:gd name="connsiteX664" fmla="*/ 38 w 573272"/>
              <a:gd name="connsiteY664" fmla="*/ 543938 h 1044151"/>
              <a:gd name="connsiteX665" fmla="*/ 0 w 573272"/>
              <a:gd name="connsiteY665" fmla="*/ 543778 h 1044151"/>
              <a:gd name="connsiteX666" fmla="*/ 13 w 573272"/>
              <a:gd name="connsiteY666" fmla="*/ 543724 h 1044151"/>
              <a:gd name="connsiteX667" fmla="*/ 0 w 573272"/>
              <a:gd name="connsiteY667" fmla="*/ 543617 h 1044151"/>
              <a:gd name="connsiteX668" fmla="*/ 320 w 573272"/>
              <a:gd name="connsiteY668" fmla="*/ 540915 h 1044151"/>
              <a:gd name="connsiteX669" fmla="*/ 38 w 573272"/>
              <a:gd name="connsiteY669" fmla="*/ 538533 h 1044151"/>
              <a:gd name="connsiteX670" fmla="*/ 0 w 573272"/>
              <a:gd name="connsiteY670" fmla="*/ 538372 h 1044151"/>
              <a:gd name="connsiteX671" fmla="*/ 13 w 573272"/>
              <a:gd name="connsiteY671" fmla="*/ 538319 h 1044151"/>
              <a:gd name="connsiteX672" fmla="*/ 0 w 573272"/>
              <a:gd name="connsiteY672" fmla="*/ 538212 h 1044151"/>
              <a:gd name="connsiteX673" fmla="*/ 320 w 573272"/>
              <a:gd name="connsiteY673" fmla="*/ 535509 h 1044151"/>
              <a:gd name="connsiteX674" fmla="*/ 38 w 573272"/>
              <a:gd name="connsiteY674" fmla="*/ 533127 h 1044151"/>
              <a:gd name="connsiteX675" fmla="*/ 0 w 573272"/>
              <a:gd name="connsiteY675" fmla="*/ 532967 h 1044151"/>
              <a:gd name="connsiteX676" fmla="*/ 13 w 573272"/>
              <a:gd name="connsiteY676" fmla="*/ 532913 h 1044151"/>
              <a:gd name="connsiteX677" fmla="*/ 0 w 573272"/>
              <a:gd name="connsiteY677" fmla="*/ 532806 h 1044151"/>
              <a:gd name="connsiteX678" fmla="*/ 320 w 573272"/>
              <a:gd name="connsiteY678" fmla="*/ 530104 h 1044151"/>
              <a:gd name="connsiteX679" fmla="*/ 38 w 573272"/>
              <a:gd name="connsiteY679" fmla="*/ 527721 h 1044151"/>
              <a:gd name="connsiteX680" fmla="*/ 0 w 573272"/>
              <a:gd name="connsiteY680" fmla="*/ 527561 h 1044151"/>
              <a:gd name="connsiteX681" fmla="*/ 13 w 573272"/>
              <a:gd name="connsiteY681" fmla="*/ 527508 h 1044151"/>
              <a:gd name="connsiteX682" fmla="*/ 0 w 573272"/>
              <a:gd name="connsiteY682" fmla="*/ 527401 h 1044151"/>
              <a:gd name="connsiteX683" fmla="*/ 320 w 573272"/>
              <a:gd name="connsiteY683" fmla="*/ 524698 h 1044151"/>
              <a:gd name="connsiteX684" fmla="*/ 38 w 573272"/>
              <a:gd name="connsiteY684" fmla="*/ 522316 h 1044151"/>
              <a:gd name="connsiteX685" fmla="*/ 0 w 573272"/>
              <a:gd name="connsiteY685" fmla="*/ 522156 h 1044151"/>
              <a:gd name="connsiteX686" fmla="*/ 13 w 573272"/>
              <a:gd name="connsiteY686" fmla="*/ 522102 h 1044151"/>
              <a:gd name="connsiteX687" fmla="*/ 0 w 573272"/>
              <a:gd name="connsiteY687" fmla="*/ 521995 h 1044151"/>
              <a:gd name="connsiteX688" fmla="*/ 320 w 573272"/>
              <a:gd name="connsiteY688" fmla="*/ 519293 h 1044151"/>
              <a:gd name="connsiteX689" fmla="*/ 38 w 573272"/>
              <a:gd name="connsiteY689" fmla="*/ 516911 h 1044151"/>
              <a:gd name="connsiteX690" fmla="*/ 0 w 573272"/>
              <a:gd name="connsiteY690" fmla="*/ 516750 h 1044151"/>
              <a:gd name="connsiteX691" fmla="*/ 13 w 573272"/>
              <a:gd name="connsiteY691" fmla="*/ 516697 h 1044151"/>
              <a:gd name="connsiteX692" fmla="*/ 0 w 573272"/>
              <a:gd name="connsiteY692" fmla="*/ 516590 h 1044151"/>
              <a:gd name="connsiteX693" fmla="*/ 320 w 573272"/>
              <a:gd name="connsiteY693" fmla="*/ 513887 h 1044151"/>
              <a:gd name="connsiteX694" fmla="*/ 38 w 573272"/>
              <a:gd name="connsiteY694" fmla="*/ 511505 h 1044151"/>
              <a:gd name="connsiteX695" fmla="*/ 0 w 573272"/>
              <a:gd name="connsiteY695" fmla="*/ 511345 h 1044151"/>
              <a:gd name="connsiteX696" fmla="*/ 13 w 573272"/>
              <a:gd name="connsiteY696" fmla="*/ 511291 h 1044151"/>
              <a:gd name="connsiteX697" fmla="*/ 0 w 573272"/>
              <a:gd name="connsiteY697" fmla="*/ 511185 h 1044151"/>
              <a:gd name="connsiteX698" fmla="*/ 320 w 573272"/>
              <a:gd name="connsiteY698" fmla="*/ 508482 h 1044151"/>
              <a:gd name="connsiteX699" fmla="*/ 38 w 573272"/>
              <a:gd name="connsiteY699" fmla="*/ 506100 h 1044151"/>
              <a:gd name="connsiteX700" fmla="*/ 0 w 573272"/>
              <a:gd name="connsiteY700" fmla="*/ 505939 h 1044151"/>
              <a:gd name="connsiteX701" fmla="*/ 13 w 573272"/>
              <a:gd name="connsiteY701" fmla="*/ 505886 h 1044151"/>
              <a:gd name="connsiteX702" fmla="*/ 0 w 573272"/>
              <a:gd name="connsiteY702" fmla="*/ 505779 h 1044151"/>
              <a:gd name="connsiteX703" fmla="*/ 320 w 573272"/>
              <a:gd name="connsiteY703" fmla="*/ 503076 h 1044151"/>
              <a:gd name="connsiteX704" fmla="*/ 38 w 573272"/>
              <a:gd name="connsiteY704" fmla="*/ 500694 h 1044151"/>
              <a:gd name="connsiteX705" fmla="*/ 0 w 573272"/>
              <a:gd name="connsiteY705" fmla="*/ 500534 h 1044151"/>
              <a:gd name="connsiteX706" fmla="*/ 13 w 573272"/>
              <a:gd name="connsiteY706" fmla="*/ 500480 h 1044151"/>
              <a:gd name="connsiteX707" fmla="*/ 0 w 573272"/>
              <a:gd name="connsiteY707" fmla="*/ 500374 h 1044151"/>
              <a:gd name="connsiteX708" fmla="*/ 320 w 573272"/>
              <a:gd name="connsiteY708" fmla="*/ 497671 h 1044151"/>
              <a:gd name="connsiteX709" fmla="*/ 38 w 573272"/>
              <a:gd name="connsiteY709" fmla="*/ 495289 h 1044151"/>
              <a:gd name="connsiteX710" fmla="*/ 0 w 573272"/>
              <a:gd name="connsiteY710" fmla="*/ 495128 h 1044151"/>
              <a:gd name="connsiteX711" fmla="*/ 13 w 573272"/>
              <a:gd name="connsiteY711" fmla="*/ 495075 h 1044151"/>
              <a:gd name="connsiteX712" fmla="*/ 0 w 573272"/>
              <a:gd name="connsiteY712" fmla="*/ 494968 h 1044151"/>
              <a:gd name="connsiteX713" fmla="*/ 320 w 573272"/>
              <a:gd name="connsiteY713" fmla="*/ 492265 h 1044151"/>
              <a:gd name="connsiteX714" fmla="*/ 38 w 573272"/>
              <a:gd name="connsiteY714" fmla="*/ 489883 h 1044151"/>
              <a:gd name="connsiteX715" fmla="*/ 0 w 573272"/>
              <a:gd name="connsiteY715" fmla="*/ 489723 h 1044151"/>
              <a:gd name="connsiteX716" fmla="*/ 13 w 573272"/>
              <a:gd name="connsiteY716" fmla="*/ 489669 h 1044151"/>
              <a:gd name="connsiteX717" fmla="*/ 0 w 573272"/>
              <a:gd name="connsiteY717" fmla="*/ 489563 h 1044151"/>
              <a:gd name="connsiteX718" fmla="*/ 320 w 573272"/>
              <a:gd name="connsiteY718" fmla="*/ 486860 h 1044151"/>
              <a:gd name="connsiteX719" fmla="*/ 38 w 573272"/>
              <a:gd name="connsiteY719" fmla="*/ 484478 h 1044151"/>
              <a:gd name="connsiteX720" fmla="*/ 0 w 573272"/>
              <a:gd name="connsiteY720" fmla="*/ 484317 h 1044151"/>
              <a:gd name="connsiteX721" fmla="*/ 13 w 573272"/>
              <a:gd name="connsiteY721" fmla="*/ 484264 h 1044151"/>
              <a:gd name="connsiteX722" fmla="*/ 0 w 573272"/>
              <a:gd name="connsiteY722" fmla="*/ 484157 h 1044151"/>
              <a:gd name="connsiteX723" fmla="*/ 320 w 573272"/>
              <a:gd name="connsiteY723" fmla="*/ 481454 h 1044151"/>
              <a:gd name="connsiteX724" fmla="*/ 38 w 573272"/>
              <a:gd name="connsiteY724" fmla="*/ 479072 h 1044151"/>
              <a:gd name="connsiteX725" fmla="*/ 0 w 573272"/>
              <a:gd name="connsiteY725" fmla="*/ 478912 h 1044151"/>
              <a:gd name="connsiteX726" fmla="*/ 13 w 573272"/>
              <a:gd name="connsiteY726" fmla="*/ 478859 h 1044151"/>
              <a:gd name="connsiteX727" fmla="*/ 0 w 573272"/>
              <a:gd name="connsiteY727" fmla="*/ 478752 h 1044151"/>
              <a:gd name="connsiteX728" fmla="*/ 320 w 573272"/>
              <a:gd name="connsiteY728" fmla="*/ 476049 h 1044151"/>
              <a:gd name="connsiteX729" fmla="*/ 38 w 573272"/>
              <a:gd name="connsiteY729" fmla="*/ 473667 h 1044151"/>
              <a:gd name="connsiteX730" fmla="*/ 0 w 573272"/>
              <a:gd name="connsiteY730" fmla="*/ 473506 h 1044151"/>
              <a:gd name="connsiteX731" fmla="*/ 13 w 573272"/>
              <a:gd name="connsiteY731" fmla="*/ 473453 h 1044151"/>
              <a:gd name="connsiteX732" fmla="*/ 0 w 573272"/>
              <a:gd name="connsiteY732" fmla="*/ 473346 h 1044151"/>
              <a:gd name="connsiteX733" fmla="*/ 320 w 573272"/>
              <a:gd name="connsiteY733" fmla="*/ 470643 h 1044151"/>
              <a:gd name="connsiteX734" fmla="*/ 38 w 573272"/>
              <a:gd name="connsiteY734" fmla="*/ 468262 h 1044151"/>
              <a:gd name="connsiteX735" fmla="*/ 0 w 573272"/>
              <a:gd name="connsiteY735" fmla="*/ 468101 h 1044151"/>
              <a:gd name="connsiteX736" fmla="*/ 13 w 573272"/>
              <a:gd name="connsiteY736" fmla="*/ 468048 h 1044151"/>
              <a:gd name="connsiteX737" fmla="*/ 0 w 573272"/>
              <a:gd name="connsiteY737" fmla="*/ 467940 h 1044151"/>
              <a:gd name="connsiteX738" fmla="*/ 320 w 573272"/>
              <a:gd name="connsiteY738" fmla="*/ 465238 h 1044151"/>
              <a:gd name="connsiteX739" fmla="*/ 38 w 573272"/>
              <a:gd name="connsiteY739" fmla="*/ 462856 h 1044151"/>
              <a:gd name="connsiteX740" fmla="*/ 0 w 573272"/>
              <a:gd name="connsiteY740" fmla="*/ 462696 h 1044151"/>
              <a:gd name="connsiteX741" fmla="*/ 13 w 573272"/>
              <a:gd name="connsiteY741" fmla="*/ 462642 h 1044151"/>
              <a:gd name="connsiteX742" fmla="*/ 0 w 573272"/>
              <a:gd name="connsiteY742" fmla="*/ 462535 h 1044151"/>
              <a:gd name="connsiteX743" fmla="*/ 320 w 573272"/>
              <a:gd name="connsiteY743" fmla="*/ 459833 h 1044151"/>
              <a:gd name="connsiteX744" fmla="*/ 38 w 573272"/>
              <a:gd name="connsiteY744" fmla="*/ 457450 h 1044151"/>
              <a:gd name="connsiteX745" fmla="*/ 0 w 573272"/>
              <a:gd name="connsiteY745" fmla="*/ 457290 h 1044151"/>
              <a:gd name="connsiteX746" fmla="*/ 13 w 573272"/>
              <a:gd name="connsiteY746" fmla="*/ 457237 h 1044151"/>
              <a:gd name="connsiteX747" fmla="*/ 0 w 573272"/>
              <a:gd name="connsiteY747" fmla="*/ 457130 h 1044151"/>
              <a:gd name="connsiteX748" fmla="*/ 320 w 573272"/>
              <a:gd name="connsiteY748" fmla="*/ 454427 h 1044151"/>
              <a:gd name="connsiteX749" fmla="*/ 38 w 573272"/>
              <a:gd name="connsiteY749" fmla="*/ 452045 h 1044151"/>
              <a:gd name="connsiteX750" fmla="*/ 0 w 573272"/>
              <a:gd name="connsiteY750" fmla="*/ 451885 h 1044151"/>
              <a:gd name="connsiteX751" fmla="*/ 13 w 573272"/>
              <a:gd name="connsiteY751" fmla="*/ 451831 h 1044151"/>
              <a:gd name="connsiteX752" fmla="*/ 0 w 573272"/>
              <a:gd name="connsiteY752" fmla="*/ 451724 h 1044151"/>
              <a:gd name="connsiteX753" fmla="*/ 320 w 573272"/>
              <a:gd name="connsiteY753" fmla="*/ 449021 h 1044151"/>
              <a:gd name="connsiteX754" fmla="*/ 38 w 573272"/>
              <a:gd name="connsiteY754" fmla="*/ 446640 h 1044151"/>
              <a:gd name="connsiteX755" fmla="*/ 0 w 573272"/>
              <a:gd name="connsiteY755" fmla="*/ 446479 h 1044151"/>
              <a:gd name="connsiteX756" fmla="*/ 13 w 573272"/>
              <a:gd name="connsiteY756" fmla="*/ 446426 h 1044151"/>
              <a:gd name="connsiteX757" fmla="*/ 0 w 573272"/>
              <a:gd name="connsiteY757" fmla="*/ 446319 h 1044151"/>
              <a:gd name="connsiteX758" fmla="*/ 320 w 573272"/>
              <a:gd name="connsiteY758" fmla="*/ 443616 h 1044151"/>
              <a:gd name="connsiteX759" fmla="*/ 38 w 573272"/>
              <a:gd name="connsiteY759" fmla="*/ 441234 h 1044151"/>
              <a:gd name="connsiteX760" fmla="*/ 0 w 573272"/>
              <a:gd name="connsiteY760" fmla="*/ 441074 h 1044151"/>
              <a:gd name="connsiteX761" fmla="*/ 13 w 573272"/>
              <a:gd name="connsiteY761" fmla="*/ 441020 h 1044151"/>
              <a:gd name="connsiteX762" fmla="*/ 0 w 573272"/>
              <a:gd name="connsiteY762" fmla="*/ 440913 h 1044151"/>
              <a:gd name="connsiteX763" fmla="*/ 320 w 573272"/>
              <a:gd name="connsiteY763" fmla="*/ 438210 h 1044151"/>
              <a:gd name="connsiteX764" fmla="*/ 38 w 573272"/>
              <a:gd name="connsiteY764" fmla="*/ 435829 h 1044151"/>
              <a:gd name="connsiteX765" fmla="*/ 0 w 573272"/>
              <a:gd name="connsiteY765" fmla="*/ 435668 h 1044151"/>
              <a:gd name="connsiteX766" fmla="*/ 13 w 573272"/>
              <a:gd name="connsiteY766" fmla="*/ 435615 h 1044151"/>
              <a:gd name="connsiteX767" fmla="*/ 0 w 573272"/>
              <a:gd name="connsiteY767" fmla="*/ 435508 h 1044151"/>
              <a:gd name="connsiteX768" fmla="*/ 320 w 573272"/>
              <a:gd name="connsiteY768" fmla="*/ 432805 h 1044151"/>
              <a:gd name="connsiteX769" fmla="*/ 38 w 573272"/>
              <a:gd name="connsiteY769" fmla="*/ 430424 h 1044151"/>
              <a:gd name="connsiteX770" fmla="*/ 0 w 573272"/>
              <a:gd name="connsiteY770" fmla="*/ 430263 h 1044151"/>
              <a:gd name="connsiteX771" fmla="*/ 13 w 573272"/>
              <a:gd name="connsiteY771" fmla="*/ 430209 h 1044151"/>
              <a:gd name="connsiteX772" fmla="*/ 0 w 573272"/>
              <a:gd name="connsiteY772" fmla="*/ 430102 h 1044151"/>
              <a:gd name="connsiteX773" fmla="*/ 320 w 573272"/>
              <a:gd name="connsiteY773" fmla="*/ 427400 h 1044151"/>
              <a:gd name="connsiteX774" fmla="*/ 38 w 573272"/>
              <a:gd name="connsiteY774" fmla="*/ 425018 h 1044151"/>
              <a:gd name="connsiteX775" fmla="*/ 0 w 573272"/>
              <a:gd name="connsiteY775" fmla="*/ 424857 h 1044151"/>
              <a:gd name="connsiteX776" fmla="*/ 13 w 573272"/>
              <a:gd name="connsiteY776" fmla="*/ 424804 h 1044151"/>
              <a:gd name="connsiteX777" fmla="*/ 0 w 573272"/>
              <a:gd name="connsiteY777" fmla="*/ 424697 h 1044151"/>
              <a:gd name="connsiteX778" fmla="*/ 320 w 573272"/>
              <a:gd name="connsiteY778" fmla="*/ 421994 h 1044151"/>
              <a:gd name="connsiteX779" fmla="*/ 38 w 573272"/>
              <a:gd name="connsiteY779" fmla="*/ 419613 h 1044151"/>
              <a:gd name="connsiteX780" fmla="*/ 0 w 573272"/>
              <a:gd name="connsiteY780" fmla="*/ 419452 h 1044151"/>
              <a:gd name="connsiteX781" fmla="*/ 13 w 573272"/>
              <a:gd name="connsiteY781" fmla="*/ 419398 h 1044151"/>
              <a:gd name="connsiteX782" fmla="*/ 0 w 573272"/>
              <a:gd name="connsiteY782" fmla="*/ 419291 h 1044151"/>
              <a:gd name="connsiteX783" fmla="*/ 320 w 573272"/>
              <a:gd name="connsiteY783" fmla="*/ 416589 h 1044151"/>
              <a:gd name="connsiteX784" fmla="*/ 38 w 573272"/>
              <a:gd name="connsiteY784" fmla="*/ 414207 h 1044151"/>
              <a:gd name="connsiteX785" fmla="*/ 0 w 573272"/>
              <a:gd name="connsiteY785" fmla="*/ 414046 h 1044151"/>
              <a:gd name="connsiteX786" fmla="*/ 13 w 573272"/>
              <a:gd name="connsiteY786" fmla="*/ 413993 h 1044151"/>
              <a:gd name="connsiteX787" fmla="*/ 0 w 573272"/>
              <a:gd name="connsiteY787" fmla="*/ 413886 h 1044151"/>
              <a:gd name="connsiteX788" fmla="*/ 320 w 573272"/>
              <a:gd name="connsiteY788" fmla="*/ 411183 h 1044151"/>
              <a:gd name="connsiteX789" fmla="*/ 38 w 573272"/>
              <a:gd name="connsiteY789" fmla="*/ 408802 h 1044151"/>
              <a:gd name="connsiteX790" fmla="*/ 0 w 573272"/>
              <a:gd name="connsiteY790" fmla="*/ 408641 h 1044151"/>
              <a:gd name="connsiteX791" fmla="*/ 10 w 573272"/>
              <a:gd name="connsiteY791" fmla="*/ 408561 h 1044151"/>
              <a:gd name="connsiteX792" fmla="*/ 0 w 573272"/>
              <a:gd name="connsiteY792" fmla="*/ 408480 h 1044151"/>
              <a:gd name="connsiteX793" fmla="*/ 311 w 573272"/>
              <a:gd name="connsiteY793" fmla="*/ 405858 h 1044151"/>
              <a:gd name="connsiteX794" fmla="*/ 0 w 573272"/>
              <a:gd name="connsiteY794" fmla="*/ 403235 h 1044151"/>
              <a:gd name="connsiteX795" fmla="*/ 10 w 573272"/>
              <a:gd name="connsiteY795" fmla="*/ 403155 h 1044151"/>
              <a:gd name="connsiteX796" fmla="*/ 0 w 573272"/>
              <a:gd name="connsiteY796" fmla="*/ 403075 h 1044151"/>
              <a:gd name="connsiteX797" fmla="*/ 311 w 573272"/>
              <a:gd name="connsiteY797" fmla="*/ 400452 h 1044151"/>
              <a:gd name="connsiteX798" fmla="*/ 0 w 573272"/>
              <a:gd name="connsiteY798" fmla="*/ 397830 h 1044151"/>
              <a:gd name="connsiteX799" fmla="*/ 10 w 573272"/>
              <a:gd name="connsiteY799" fmla="*/ 397750 h 1044151"/>
              <a:gd name="connsiteX800" fmla="*/ 0 w 573272"/>
              <a:gd name="connsiteY800" fmla="*/ 397669 h 1044151"/>
              <a:gd name="connsiteX801" fmla="*/ 311 w 573272"/>
              <a:gd name="connsiteY801" fmla="*/ 395047 h 1044151"/>
              <a:gd name="connsiteX802" fmla="*/ 0 w 573272"/>
              <a:gd name="connsiteY802" fmla="*/ 392425 h 1044151"/>
              <a:gd name="connsiteX803" fmla="*/ 10 w 573272"/>
              <a:gd name="connsiteY803" fmla="*/ 392344 h 1044151"/>
              <a:gd name="connsiteX804" fmla="*/ 0 w 573272"/>
              <a:gd name="connsiteY804" fmla="*/ 392264 h 1044151"/>
              <a:gd name="connsiteX805" fmla="*/ 311 w 573272"/>
              <a:gd name="connsiteY805" fmla="*/ 389641 h 1044151"/>
              <a:gd name="connsiteX806" fmla="*/ 0 w 573272"/>
              <a:gd name="connsiteY806" fmla="*/ 387019 h 1044151"/>
              <a:gd name="connsiteX807" fmla="*/ 10 w 573272"/>
              <a:gd name="connsiteY807" fmla="*/ 386939 h 1044151"/>
              <a:gd name="connsiteX808" fmla="*/ 0 w 573272"/>
              <a:gd name="connsiteY808" fmla="*/ 386859 h 1044151"/>
              <a:gd name="connsiteX809" fmla="*/ 311 w 573272"/>
              <a:gd name="connsiteY809" fmla="*/ 384236 h 1044151"/>
              <a:gd name="connsiteX810" fmla="*/ 0 w 573272"/>
              <a:gd name="connsiteY810" fmla="*/ 381613 h 1044151"/>
              <a:gd name="connsiteX811" fmla="*/ 10 w 573272"/>
              <a:gd name="connsiteY811" fmla="*/ 381533 h 1044151"/>
              <a:gd name="connsiteX812" fmla="*/ 0 w 573272"/>
              <a:gd name="connsiteY812" fmla="*/ 381453 h 1044151"/>
              <a:gd name="connsiteX813" fmla="*/ 311 w 573272"/>
              <a:gd name="connsiteY813" fmla="*/ 378830 h 1044151"/>
              <a:gd name="connsiteX814" fmla="*/ 0 w 573272"/>
              <a:gd name="connsiteY814" fmla="*/ 376208 h 1044151"/>
              <a:gd name="connsiteX815" fmla="*/ 10 w 573272"/>
              <a:gd name="connsiteY815" fmla="*/ 376128 h 1044151"/>
              <a:gd name="connsiteX816" fmla="*/ 0 w 573272"/>
              <a:gd name="connsiteY816" fmla="*/ 376048 h 1044151"/>
              <a:gd name="connsiteX817" fmla="*/ 38 w 573272"/>
              <a:gd name="connsiteY817" fmla="*/ 375887 h 1044151"/>
              <a:gd name="connsiteX818" fmla="*/ 320 w 573272"/>
              <a:gd name="connsiteY818" fmla="*/ 373505 h 1044151"/>
              <a:gd name="connsiteX819" fmla="*/ 0 w 573272"/>
              <a:gd name="connsiteY819" fmla="*/ 370802 h 1044151"/>
              <a:gd name="connsiteX820" fmla="*/ 320 w 573272"/>
              <a:gd name="connsiteY820" fmla="*/ 368100 h 1044151"/>
              <a:gd name="connsiteX821" fmla="*/ 0 w 573272"/>
              <a:gd name="connsiteY821" fmla="*/ 365397 h 1044151"/>
              <a:gd name="connsiteX822" fmla="*/ 320 w 573272"/>
              <a:gd name="connsiteY822" fmla="*/ 362694 h 1044151"/>
              <a:gd name="connsiteX823" fmla="*/ 0 w 573272"/>
              <a:gd name="connsiteY823" fmla="*/ 359991 h 1044151"/>
              <a:gd name="connsiteX824" fmla="*/ 320 w 573272"/>
              <a:gd name="connsiteY824" fmla="*/ 357289 h 1044151"/>
              <a:gd name="connsiteX825" fmla="*/ 0 w 573272"/>
              <a:gd name="connsiteY825" fmla="*/ 354586 h 1044151"/>
              <a:gd name="connsiteX826" fmla="*/ 320 w 573272"/>
              <a:gd name="connsiteY826" fmla="*/ 351883 h 1044151"/>
              <a:gd name="connsiteX827" fmla="*/ 0 w 573272"/>
              <a:gd name="connsiteY827" fmla="*/ 349180 h 1044151"/>
              <a:gd name="connsiteX828" fmla="*/ 320 w 573272"/>
              <a:gd name="connsiteY828" fmla="*/ 346478 h 1044151"/>
              <a:gd name="connsiteX829" fmla="*/ 0 w 573272"/>
              <a:gd name="connsiteY829" fmla="*/ 343775 h 1044151"/>
              <a:gd name="connsiteX830" fmla="*/ 320 w 573272"/>
              <a:gd name="connsiteY830" fmla="*/ 341072 h 1044151"/>
              <a:gd name="connsiteX831" fmla="*/ 0 w 573272"/>
              <a:gd name="connsiteY831" fmla="*/ 338370 h 1044151"/>
              <a:gd name="connsiteX832" fmla="*/ 320 w 573272"/>
              <a:gd name="connsiteY832" fmla="*/ 335667 h 1044151"/>
              <a:gd name="connsiteX833" fmla="*/ 0 w 573272"/>
              <a:gd name="connsiteY833" fmla="*/ 332964 h 1044151"/>
              <a:gd name="connsiteX834" fmla="*/ 320 w 573272"/>
              <a:gd name="connsiteY834" fmla="*/ 330261 h 1044151"/>
              <a:gd name="connsiteX835" fmla="*/ 0 w 573272"/>
              <a:gd name="connsiteY835" fmla="*/ 327559 h 1044151"/>
              <a:gd name="connsiteX836" fmla="*/ 320 w 573272"/>
              <a:gd name="connsiteY836" fmla="*/ 324856 h 1044151"/>
              <a:gd name="connsiteX837" fmla="*/ 0 w 573272"/>
              <a:gd name="connsiteY837" fmla="*/ 322153 h 1044151"/>
              <a:gd name="connsiteX838" fmla="*/ 320 w 573272"/>
              <a:gd name="connsiteY838" fmla="*/ 319450 h 1044151"/>
              <a:gd name="connsiteX839" fmla="*/ 0 w 573272"/>
              <a:gd name="connsiteY839" fmla="*/ 316748 h 1044151"/>
              <a:gd name="connsiteX840" fmla="*/ 320 w 573272"/>
              <a:gd name="connsiteY840" fmla="*/ 314045 h 1044151"/>
              <a:gd name="connsiteX841" fmla="*/ 0 w 573272"/>
              <a:gd name="connsiteY841" fmla="*/ 311342 h 1044151"/>
              <a:gd name="connsiteX842" fmla="*/ 320 w 573272"/>
              <a:gd name="connsiteY842" fmla="*/ 308639 h 1044151"/>
              <a:gd name="connsiteX843" fmla="*/ 0 w 573272"/>
              <a:gd name="connsiteY843" fmla="*/ 305937 h 1044151"/>
              <a:gd name="connsiteX844" fmla="*/ 320 w 573272"/>
              <a:gd name="connsiteY844" fmla="*/ 303234 h 1044151"/>
              <a:gd name="connsiteX845" fmla="*/ 0 w 573272"/>
              <a:gd name="connsiteY845" fmla="*/ 300531 h 1044151"/>
              <a:gd name="connsiteX846" fmla="*/ 320 w 573272"/>
              <a:gd name="connsiteY846" fmla="*/ 297829 h 1044151"/>
              <a:gd name="connsiteX847" fmla="*/ 0 w 573272"/>
              <a:gd name="connsiteY847" fmla="*/ 295126 h 1044151"/>
              <a:gd name="connsiteX848" fmla="*/ 320 w 573272"/>
              <a:gd name="connsiteY848" fmla="*/ 292423 h 1044151"/>
              <a:gd name="connsiteX849" fmla="*/ 0 w 573272"/>
              <a:gd name="connsiteY849" fmla="*/ 289720 h 1044151"/>
              <a:gd name="connsiteX850" fmla="*/ 320 w 573272"/>
              <a:gd name="connsiteY850" fmla="*/ 287018 h 1044151"/>
              <a:gd name="connsiteX851" fmla="*/ 0 w 573272"/>
              <a:gd name="connsiteY851" fmla="*/ 284315 h 1044151"/>
              <a:gd name="connsiteX852" fmla="*/ 320 w 573272"/>
              <a:gd name="connsiteY852" fmla="*/ 281612 h 1044151"/>
              <a:gd name="connsiteX853" fmla="*/ 0 w 573272"/>
              <a:gd name="connsiteY853" fmla="*/ 278909 h 1044151"/>
              <a:gd name="connsiteX854" fmla="*/ 320 w 573272"/>
              <a:gd name="connsiteY854" fmla="*/ 276207 h 1044151"/>
              <a:gd name="connsiteX855" fmla="*/ 0 w 573272"/>
              <a:gd name="connsiteY855" fmla="*/ 273504 h 1044151"/>
              <a:gd name="connsiteX856" fmla="*/ 320 w 573272"/>
              <a:gd name="connsiteY856" fmla="*/ 270801 h 1044151"/>
              <a:gd name="connsiteX857" fmla="*/ 0 w 573272"/>
              <a:gd name="connsiteY857" fmla="*/ 268098 h 1044151"/>
              <a:gd name="connsiteX858" fmla="*/ 320 w 573272"/>
              <a:gd name="connsiteY858" fmla="*/ 265396 h 1044151"/>
              <a:gd name="connsiteX859" fmla="*/ 0 w 573272"/>
              <a:gd name="connsiteY859" fmla="*/ 262693 h 1044151"/>
              <a:gd name="connsiteX860" fmla="*/ 320 w 573272"/>
              <a:gd name="connsiteY860" fmla="*/ 259990 h 1044151"/>
              <a:gd name="connsiteX861" fmla="*/ 0 w 573272"/>
              <a:gd name="connsiteY861" fmla="*/ 257288 h 1044151"/>
              <a:gd name="connsiteX862" fmla="*/ 320 w 573272"/>
              <a:gd name="connsiteY862" fmla="*/ 254585 h 1044151"/>
              <a:gd name="connsiteX863" fmla="*/ 0 w 573272"/>
              <a:gd name="connsiteY863" fmla="*/ 251882 h 1044151"/>
              <a:gd name="connsiteX864" fmla="*/ 320 w 573272"/>
              <a:gd name="connsiteY864" fmla="*/ 249179 h 1044151"/>
              <a:gd name="connsiteX865" fmla="*/ 0 w 573272"/>
              <a:gd name="connsiteY865" fmla="*/ 246476 h 1044151"/>
              <a:gd name="connsiteX866" fmla="*/ 320 w 573272"/>
              <a:gd name="connsiteY866" fmla="*/ 243774 h 1044151"/>
              <a:gd name="connsiteX867" fmla="*/ 0 w 573272"/>
              <a:gd name="connsiteY867" fmla="*/ 241071 h 1044151"/>
              <a:gd name="connsiteX868" fmla="*/ 320 w 573272"/>
              <a:gd name="connsiteY868" fmla="*/ 238368 h 1044151"/>
              <a:gd name="connsiteX869" fmla="*/ 0 w 573272"/>
              <a:gd name="connsiteY869" fmla="*/ 235666 h 1044151"/>
              <a:gd name="connsiteX870" fmla="*/ 320 w 573272"/>
              <a:gd name="connsiteY870" fmla="*/ 232963 h 1044151"/>
              <a:gd name="connsiteX871" fmla="*/ 0 w 573272"/>
              <a:gd name="connsiteY871" fmla="*/ 230260 h 1044151"/>
              <a:gd name="connsiteX872" fmla="*/ 320 w 573272"/>
              <a:gd name="connsiteY872" fmla="*/ 227557 h 1044151"/>
              <a:gd name="connsiteX873" fmla="*/ 0 w 573272"/>
              <a:gd name="connsiteY873" fmla="*/ 224855 h 1044151"/>
              <a:gd name="connsiteX874" fmla="*/ 320 w 573272"/>
              <a:gd name="connsiteY874" fmla="*/ 222152 h 1044151"/>
              <a:gd name="connsiteX875" fmla="*/ 0 w 573272"/>
              <a:gd name="connsiteY875" fmla="*/ 219449 h 1044151"/>
              <a:gd name="connsiteX876" fmla="*/ 320 w 573272"/>
              <a:gd name="connsiteY876" fmla="*/ 216746 h 1044151"/>
              <a:gd name="connsiteX877" fmla="*/ 0 w 573272"/>
              <a:gd name="connsiteY877" fmla="*/ 214043 h 1044151"/>
              <a:gd name="connsiteX878" fmla="*/ 320 w 573272"/>
              <a:gd name="connsiteY878" fmla="*/ 211341 h 1044151"/>
              <a:gd name="connsiteX879" fmla="*/ 0 w 573272"/>
              <a:gd name="connsiteY879" fmla="*/ 208638 h 1044151"/>
              <a:gd name="connsiteX880" fmla="*/ 320 w 573272"/>
              <a:gd name="connsiteY880" fmla="*/ 205935 h 1044151"/>
              <a:gd name="connsiteX881" fmla="*/ 0 w 573272"/>
              <a:gd name="connsiteY881" fmla="*/ 203233 h 1044151"/>
              <a:gd name="connsiteX882" fmla="*/ 320 w 573272"/>
              <a:gd name="connsiteY882" fmla="*/ 200530 h 1044151"/>
              <a:gd name="connsiteX883" fmla="*/ 0 w 573272"/>
              <a:gd name="connsiteY883" fmla="*/ 197827 h 1044151"/>
              <a:gd name="connsiteX884" fmla="*/ 320 w 573272"/>
              <a:gd name="connsiteY884" fmla="*/ 195124 h 1044151"/>
              <a:gd name="connsiteX885" fmla="*/ 0 w 573272"/>
              <a:gd name="connsiteY885" fmla="*/ 192421 h 1044151"/>
              <a:gd name="connsiteX886" fmla="*/ 320 w 573272"/>
              <a:gd name="connsiteY886" fmla="*/ 189719 h 1044151"/>
              <a:gd name="connsiteX887" fmla="*/ 0 w 573272"/>
              <a:gd name="connsiteY887" fmla="*/ 187016 h 1044151"/>
              <a:gd name="connsiteX888" fmla="*/ 320 w 573272"/>
              <a:gd name="connsiteY888" fmla="*/ 184313 h 1044151"/>
              <a:gd name="connsiteX889" fmla="*/ 0 w 573272"/>
              <a:gd name="connsiteY889" fmla="*/ 181611 h 1044151"/>
              <a:gd name="connsiteX890" fmla="*/ 320 w 573272"/>
              <a:gd name="connsiteY890" fmla="*/ 178908 h 1044151"/>
              <a:gd name="connsiteX891" fmla="*/ 0 w 573272"/>
              <a:gd name="connsiteY891" fmla="*/ 176205 h 1044151"/>
              <a:gd name="connsiteX892" fmla="*/ 320 w 573272"/>
              <a:gd name="connsiteY892" fmla="*/ 173502 h 1044151"/>
              <a:gd name="connsiteX893" fmla="*/ 0 w 573272"/>
              <a:gd name="connsiteY893" fmla="*/ 170800 h 1044151"/>
              <a:gd name="connsiteX894" fmla="*/ 320 w 573272"/>
              <a:gd name="connsiteY894" fmla="*/ 168097 h 1044151"/>
              <a:gd name="connsiteX895" fmla="*/ 0 w 573272"/>
              <a:gd name="connsiteY895" fmla="*/ 165394 h 1044151"/>
              <a:gd name="connsiteX896" fmla="*/ 320 w 573272"/>
              <a:gd name="connsiteY896" fmla="*/ 162691 h 1044151"/>
              <a:gd name="connsiteX897" fmla="*/ 0 w 573272"/>
              <a:gd name="connsiteY897" fmla="*/ 159989 h 1044151"/>
              <a:gd name="connsiteX898" fmla="*/ 320 w 573272"/>
              <a:gd name="connsiteY898" fmla="*/ 157286 h 1044151"/>
              <a:gd name="connsiteX899" fmla="*/ 0 w 573272"/>
              <a:gd name="connsiteY899" fmla="*/ 154583 h 1044151"/>
              <a:gd name="connsiteX900" fmla="*/ 320 w 573272"/>
              <a:gd name="connsiteY900" fmla="*/ 151881 h 1044151"/>
              <a:gd name="connsiteX901" fmla="*/ 0 w 573272"/>
              <a:gd name="connsiteY901" fmla="*/ 149178 h 1044151"/>
              <a:gd name="connsiteX902" fmla="*/ 320 w 573272"/>
              <a:gd name="connsiteY902" fmla="*/ 146475 h 1044151"/>
              <a:gd name="connsiteX903" fmla="*/ 0 w 573272"/>
              <a:gd name="connsiteY903" fmla="*/ 143772 h 1044151"/>
              <a:gd name="connsiteX904" fmla="*/ 320 w 573272"/>
              <a:gd name="connsiteY904" fmla="*/ 141070 h 1044151"/>
              <a:gd name="connsiteX905" fmla="*/ 0 w 573272"/>
              <a:gd name="connsiteY905" fmla="*/ 138367 h 1044151"/>
              <a:gd name="connsiteX906" fmla="*/ 320 w 573272"/>
              <a:gd name="connsiteY906" fmla="*/ 135664 h 1044151"/>
              <a:gd name="connsiteX907" fmla="*/ 0 w 573272"/>
              <a:gd name="connsiteY907" fmla="*/ 132961 h 1044151"/>
              <a:gd name="connsiteX908" fmla="*/ 320 w 573272"/>
              <a:gd name="connsiteY908" fmla="*/ 130259 h 1044151"/>
              <a:gd name="connsiteX909" fmla="*/ 0 w 573272"/>
              <a:gd name="connsiteY909" fmla="*/ 127556 h 1044151"/>
              <a:gd name="connsiteX910" fmla="*/ 320 w 573272"/>
              <a:gd name="connsiteY910" fmla="*/ 124853 h 1044151"/>
              <a:gd name="connsiteX911" fmla="*/ 0 w 573272"/>
              <a:gd name="connsiteY911" fmla="*/ 122150 h 1044151"/>
              <a:gd name="connsiteX912" fmla="*/ 286636 w 573272"/>
              <a:gd name="connsiteY912" fmla="*/ 0 h 1044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</a:cxnLst>
            <a:rect l="l" t="t" r="r" b="b"/>
            <a:pathLst>
              <a:path w="573272" h="1044151">
                <a:moveTo>
                  <a:pt x="286636" y="0"/>
                </a:moveTo>
                <a:cubicBezTo>
                  <a:pt x="444941" y="0"/>
                  <a:pt x="573272" y="54689"/>
                  <a:pt x="573272" y="122150"/>
                </a:cubicBezTo>
                <a:lnTo>
                  <a:pt x="572952" y="124853"/>
                </a:lnTo>
                <a:lnTo>
                  <a:pt x="573272" y="127556"/>
                </a:lnTo>
                <a:lnTo>
                  <a:pt x="572952" y="130259"/>
                </a:lnTo>
                <a:lnTo>
                  <a:pt x="573272" y="132961"/>
                </a:lnTo>
                <a:lnTo>
                  <a:pt x="572952" y="135664"/>
                </a:lnTo>
                <a:lnTo>
                  <a:pt x="573272" y="138367"/>
                </a:lnTo>
                <a:lnTo>
                  <a:pt x="572952" y="141070"/>
                </a:lnTo>
                <a:lnTo>
                  <a:pt x="573272" y="143772"/>
                </a:lnTo>
                <a:lnTo>
                  <a:pt x="572952" y="146475"/>
                </a:lnTo>
                <a:lnTo>
                  <a:pt x="573272" y="149178"/>
                </a:lnTo>
                <a:lnTo>
                  <a:pt x="572952" y="151881"/>
                </a:lnTo>
                <a:lnTo>
                  <a:pt x="573272" y="154583"/>
                </a:lnTo>
                <a:lnTo>
                  <a:pt x="572952" y="157286"/>
                </a:lnTo>
                <a:lnTo>
                  <a:pt x="573272" y="159989"/>
                </a:lnTo>
                <a:lnTo>
                  <a:pt x="572952" y="162691"/>
                </a:lnTo>
                <a:lnTo>
                  <a:pt x="573272" y="165394"/>
                </a:lnTo>
                <a:lnTo>
                  <a:pt x="572952" y="168097"/>
                </a:lnTo>
                <a:lnTo>
                  <a:pt x="573272" y="170800"/>
                </a:lnTo>
                <a:lnTo>
                  <a:pt x="572952" y="173502"/>
                </a:lnTo>
                <a:lnTo>
                  <a:pt x="573272" y="176205"/>
                </a:lnTo>
                <a:lnTo>
                  <a:pt x="572952" y="178908"/>
                </a:lnTo>
                <a:lnTo>
                  <a:pt x="573272" y="181611"/>
                </a:lnTo>
                <a:lnTo>
                  <a:pt x="572952" y="184313"/>
                </a:lnTo>
                <a:lnTo>
                  <a:pt x="573272" y="187016"/>
                </a:lnTo>
                <a:lnTo>
                  <a:pt x="572952" y="189719"/>
                </a:lnTo>
                <a:lnTo>
                  <a:pt x="573272" y="192421"/>
                </a:lnTo>
                <a:lnTo>
                  <a:pt x="572952" y="195124"/>
                </a:lnTo>
                <a:lnTo>
                  <a:pt x="573272" y="197827"/>
                </a:lnTo>
                <a:lnTo>
                  <a:pt x="572952" y="200530"/>
                </a:lnTo>
                <a:lnTo>
                  <a:pt x="573272" y="203233"/>
                </a:lnTo>
                <a:lnTo>
                  <a:pt x="572952" y="205935"/>
                </a:lnTo>
                <a:lnTo>
                  <a:pt x="573272" y="208638"/>
                </a:lnTo>
                <a:lnTo>
                  <a:pt x="572952" y="211341"/>
                </a:lnTo>
                <a:lnTo>
                  <a:pt x="573272" y="214043"/>
                </a:lnTo>
                <a:lnTo>
                  <a:pt x="572952" y="216746"/>
                </a:lnTo>
                <a:lnTo>
                  <a:pt x="573272" y="219449"/>
                </a:lnTo>
                <a:lnTo>
                  <a:pt x="572952" y="222152"/>
                </a:lnTo>
                <a:lnTo>
                  <a:pt x="573272" y="224855"/>
                </a:lnTo>
                <a:lnTo>
                  <a:pt x="572952" y="227557"/>
                </a:lnTo>
                <a:lnTo>
                  <a:pt x="573272" y="230260"/>
                </a:lnTo>
                <a:lnTo>
                  <a:pt x="572952" y="232963"/>
                </a:lnTo>
                <a:lnTo>
                  <a:pt x="573272" y="235666"/>
                </a:lnTo>
                <a:lnTo>
                  <a:pt x="572952" y="238368"/>
                </a:lnTo>
                <a:lnTo>
                  <a:pt x="573272" y="241071"/>
                </a:lnTo>
                <a:lnTo>
                  <a:pt x="572952" y="243774"/>
                </a:lnTo>
                <a:lnTo>
                  <a:pt x="573272" y="246476"/>
                </a:lnTo>
                <a:lnTo>
                  <a:pt x="572952" y="249179"/>
                </a:lnTo>
                <a:lnTo>
                  <a:pt x="573272" y="251882"/>
                </a:lnTo>
                <a:lnTo>
                  <a:pt x="572952" y="254585"/>
                </a:lnTo>
                <a:lnTo>
                  <a:pt x="573272" y="257288"/>
                </a:lnTo>
                <a:lnTo>
                  <a:pt x="572952" y="259990"/>
                </a:lnTo>
                <a:lnTo>
                  <a:pt x="573272" y="262693"/>
                </a:lnTo>
                <a:lnTo>
                  <a:pt x="572952" y="265396"/>
                </a:lnTo>
                <a:lnTo>
                  <a:pt x="573272" y="268098"/>
                </a:lnTo>
                <a:lnTo>
                  <a:pt x="572952" y="270801"/>
                </a:lnTo>
                <a:lnTo>
                  <a:pt x="573272" y="273504"/>
                </a:lnTo>
                <a:lnTo>
                  <a:pt x="572952" y="276207"/>
                </a:lnTo>
                <a:lnTo>
                  <a:pt x="573272" y="278909"/>
                </a:lnTo>
                <a:lnTo>
                  <a:pt x="572952" y="281612"/>
                </a:lnTo>
                <a:lnTo>
                  <a:pt x="573272" y="284315"/>
                </a:lnTo>
                <a:lnTo>
                  <a:pt x="572952" y="287018"/>
                </a:lnTo>
                <a:lnTo>
                  <a:pt x="573272" y="289720"/>
                </a:lnTo>
                <a:lnTo>
                  <a:pt x="572952" y="292423"/>
                </a:lnTo>
                <a:lnTo>
                  <a:pt x="573272" y="295126"/>
                </a:lnTo>
                <a:lnTo>
                  <a:pt x="572952" y="297829"/>
                </a:lnTo>
                <a:lnTo>
                  <a:pt x="573272" y="300531"/>
                </a:lnTo>
                <a:lnTo>
                  <a:pt x="572952" y="303234"/>
                </a:lnTo>
                <a:lnTo>
                  <a:pt x="573272" y="305937"/>
                </a:lnTo>
                <a:lnTo>
                  <a:pt x="572952" y="308639"/>
                </a:lnTo>
                <a:lnTo>
                  <a:pt x="573272" y="311342"/>
                </a:lnTo>
                <a:lnTo>
                  <a:pt x="572952" y="314045"/>
                </a:lnTo>
                <a:lnTo>
                  <a:pt x="573272" y="316748"/>
                </a:lnTo>
                <a:lnTo>
                  <a:pt x="572952" y="319450"/>
                </a:lnTo>
                <a:lnTo>
                  <a:pt x="573272" y="322153"/>
                </a:lnTo>
                <a:lnTo>
                  <a:pt x="572952" y="324856"/>
                </a:lnTo>
                <a:lnTo>
                  <a:pt x="573272" y="327559"/>
                </a:lnTo>
                <a:lnTo>
                  <a:pt x="572952" y="330261"/>
                </a:lnTo>
                <a:lnTo>
                  <a:pt x="573272" y="332964"/>
                </a:lnTo>
                <a:lnTo>
                  <a:pt x="572952" y="335667"/>
                </a:lnTo>
                <a:lnTo>
                  <a:pt x="573272" y="338370"/>
                </a:lnTo>
                <a:lnTo>
                  <a:pt x="572952" y="341072"/>
                </a:lnTo>
                <a:lnTo>
                  <a:pt x="573272" y="343775"/>
                </a:lnTo>
                <a:lnTo>
                  <a:pt x="572952" y="346478"/>
                </a:lnTo>
                <a:lnTo>
                  <a:pt x="573272" y="349180"/>
                </a:lnTo>
                <a:lnTo>
                  <a:pt x="572952" y="351883"/>
                </a:lnTo>
                <a:lnTo>
                  <a:pt x="573272" y="354586"/>
                </a:lnTo>
                <a:lnTo>
                  <a:pt x="572952" y="357289"/>
                </a:lnTo>
                <a:lnTo>
                  <a:pt x="573272" y="359991"/>
                </a:lnTo>
                <a:lnTo>
                  <a:pt x="572952" y="362694"/>
                </a:lnTo>
                <a:lnTo>
                  <a:pt x="573272" y="365397"/>
                </a:lnTo>
                <a:lnTo>
                  <a:pt x="572952" y="368100"/>
                </a:lnTo>
                <a:lnTo>
                  <a:pt x="573272" y="370802"/>
                </a:lnTo>
                <a:lnTo>
                  <a:pt x="572952" y="373505"/>
                </a:lnTo>
                <a:lnTo>
                  <a:pt x="573234" y="375887"/>
                </a:lnTo>
                <a:lnTo>
                  <a:pt x="573272" y="376048"/>
                </a:lnTo>
                <a:lnTo>
                  <a:pt x="573263" y="376128"/>
                </a:lnTo>
                <a:lnTo>
                  <a:pt x="573272" y="376208"/>
                </a:lnTo>
                <a:lnTo>
                  <a:pt x="572962" y="378830"/>
                </a:lnTo>
                <a:lnTo>
                  <a:pt x="573272" y="381453"/>
                </a:lnTo>
                <a:lnTo>
                  <a:pt x="573263" y="381533"/>
                </a:lnTo>
                <a:lnTo>
                  <a:pt x="573272" y="381613"/>
                </a:lnTo>
                <a:lnTo>
                  <a:pt x="572962" y="384236"/>
                </a:lnTo>
                <a:lnTo>
                  <a:pt x="573272" y="386859"/>
                </a:lnTo>
                <a:lnTo>
                  <a:pt x="573263" y="386939"/>
                </a:lnTo>
                <a:lnTo>
                  <a:pt x="573272" y="387019"/>
                </a:lnTo>
                <a:lnTo>
                  <a:pt x="572962" y="389641"/>
                </a:lnTo>
                <a:lnTo>
                  <a:pt x="573272" y="392264"/>
                </a:lnTo>
                <a:lnTo>
                  <a:pt x="573263" y="392344"/>
                </a:lnTo>
                <a:lnTo>
                  <a:pt x="573272" y="392425"/>
                </a:lnTo>
                <a:lnTo>
                  <a:pt x="572962" y="395047"/>
                </a:lnTo>
                <a:lnTo>
                  <a:pt x="573272" y="397669"/>
                </a:lnTo>
                <a:lnTo>
                  <a:pt x="573263" y="397750"/>
                </a:lnTo>
                <a:lnTo>
                  <a:pt x="573272" y="397830"/>
                </a:lnTo>
                <a:lnTo>
                  <a:pt x="572962" y="400452"/>
                </a:lnTo>
                <a:lnTo>
                  <a:pt x="573272" y="403075"/>
                </a:lnTo>
                <a:lnTo>
                  <a:pt x="573263" y="403155"/>
                </a:lnTo>
                <a:lnTo>
                  <a:pt x="573272" y="403235"/>
                </a:lnTo>
                <a:lnTo>
                  <a:pt x="572962" y="405858"/>
                </a:lnTo>
                <a:lnTo>
                  <a:pt x="573272" y="408480"/>
                </a:lnTo>
                <a:lnTo>
                  <a:pt x="573263" y="408561"/>
                </a:lnTo>
                <a:lnTo>
                  <a:pt x="573272" y="408641"/>
                </a:lnTo>
                <a:lnTo>
                  <a:pt x="573234" y="408802"/>
                </a:lnTo>
                <a:lnTo>
                  <a:pt x="572952" y="411183"/>
                </a:lnTo>
                <a:lnTo>
                  <a:pt x="573272" y="413886"/>
                </a:lnTo>
                <a:lnTo>
                  <a:pt x="573260" y="413993"/>
                </a:lnTo>
                <a:lnTo>
                  <a:pt x="573272" y="414046"/>
                </a:lnTo>
                <a:lnTo>
                  <a:pt x="573234" y="414207"/>
                </a:lnTo>
                <a:lnTo>
                  <a:pt x="572952" y="416589"/>
                </a:lnTo>
                <a:lnTo>
                  <a:pt x="573272" y="419291"/>
                </a:lnTo>
                <a:lnTo>
                  <a:pt x="573260" y="419398"/>
                </a:lnTo>
                <a:lnTo>
                  <a:pt x="573272" y="419452"/>
                </a:lnTo>
                <a:lnTo>
                  <a:pt x="573234" y="419613"/>
                </a:lnTo>
                <a:lnTo>
                  <a:pt x="572952" y="421994"/>
                </a:lnTo>
                <a:lnTo>
                  <a:pt x="573272" y="424697"/>
                </a:lnTo>
                <a:lnTo>
                  <a:pt x="573260" y="424804"/>
                </a:lnTo>
                <a:lnTo>
                  <a:pt x="573272" y="424857"/>
                </a:lnTo>
                <a:lnTo>
                  <a:pt x="573234" y="425018"/>
                </a:lnTo>
                <a:lnTo>
                  <a:pt x="572952" y="427400"/>
                </a:lnTo>
                <a:lnTo>
                  <a:pt x="573272" y="430102"/>
                </a:lnTo>
                <a:lnTo>
                  <a:pt x="573260" y="430209"/>
                </a:lnTo>
                <a:lnTo>
                  <a:pt x="573272" y="430263"/>
                </a:lnTo>
                <a:lnTo>
                  <a:pt x="573234" y="430424"/>
                </a:lnTo>
                <a:lnTo>
                  <a:pt x="572952" y="432805"/>
                </a:lnTo>
                <a:lnTo>
                  <a:pt x="573272" y="435508"/>
                </a:lnTo>
                <a:lnTo>
                  <a:pt x="573260" y="435615"/>
                </a:lnTo>
                <a:lnTo>
                  <a:pt x="573272" y="435668"/>
                </a:lnTo>
                <a:lnTo>
                  <a:pt x="573234" y="435829"/>
                </a:lnTo>
                <a:lnTo>
                  <a:pt x="572952" y="438210"/>
                </a:lnTo>
                <a:lnTo>
                  <a:pt x="573272" y="440913"/>
                </a:lnTo>
                <a:lnTo>
                  <a:pt x="573260" y="441020"/>
                </a:lnTo>
                <a:lnTo>
                  <a:pt x="573272" y="441074"/>
                </a:lnTo>
                <a:lnTo>
                  <a:pt x="573234" y="441234"/>
                </a:lnTo>
                <a:lnTo>
                  <a:pt x="572952" y="443616"/>
                </a:lnTo>
                <a:lnTo>
                  <a:pt x="573272" y="446319"/>
                </a:lnTo>
                <a:lnTo>
                  <a:pt x="573260" y="446426"/>
                </a:lnTo>
                <a:lnTo>
                  <a:pt x="573272" y="446479"/>
                </a:lnTo>
                <a:lnTo>
                  <a:pt x="573234" y="446640"/>
                </a:lnTo>
                <a:lnTo>
                  <a:pt x="572952" y="449021"/>
                </a:lnTo>
                <a:lnTo>
                  <a:pt x="573272" y="451724"/>
                </a:lnTo>
                <a:lnTo>
                  <a:pt x="573260" y="451831"/>
                </a:lnTo>
                <a:lnTo>
                  <a:pt x="573272" y="451885"/>
                </a:lnTo>
                <a:lnTo>
                  <a:pt x="573234" y="452045"/>
                </a:lnTo>
                <a:lnTo>
                  <a:pt x="572952" y="454427"/>
                </a:lnTo>
                <a:lnTo>
                  <a:pt x="573272" y="457130"/>
                </a:lnTo>
                <a:lnTo>
                  <a:pt x="573260" y="457237"/>
                </a:lnTo>
                <a:lnTo>
                  <a:pt x="573272" y="457290"/>
                </a:lnTo>
                <a:lnTo>
                  <a:pt x="573234" y="457450"/>
                </a:lnTo>
                <a:lnTo>
                  <a:pt x="572952" y="459833"/>
                </a:lnTo>
                <a:lnTo>
                  <a:pt x="573272" y="462535"/>
                </a:lnTo>
                <a:lnTo>
                  <a:pt x="573260" y="462642"/>
                </a:lnTo>
                <a:lnTo>
                  <a:pt x="573272" y="462696"/>
                </a:lnTo>
                <a:lnTo>
                  <a:pt x="573234" y="462856"/>
                </a:lnTo>
                <a:lnTo>
                  <a:pt x="572952" y="465238"/>
                </a:lnTo>
                <a:lnTo>
                  <a:pt x="573272" y="467940"/>
                </a:lnTo>
                <a:lnTo>
                  <a:pt x="573260" y="468048"/>
                </a:lnTo>
                <a:lnTo>
                  <a:pt x="573272" y="468101"/>
                </a:lnTo>
                <a:lnTo>
                  <a:pt x="573234" y="468262"/>
                </a:lnTo>
                <a:lnTo>
                  <a:pt x="572952" y="470643"/>
                </a:lnTo>
                <a:lnTo>
                  <a:pt x="573272" y="473346"/>
                </a:lnTo>
                <a:lnTo>
                  <a:pt x="573260" y="473453"/>
                </a:lnTo>
                <a:lnTo>
                  <a:pt x="573272" y="473506"/>
                </a:lnTo>
                <a:lnTo>
                  <a:pt x="573234" y="473667"/>
                </a:lnTo>
                <a:lnTo>
                  <a:pt x="572952" y="476049"/>
                </a:lnTo>
                <a:lnTo>
                  <a:pt x="573272" y="478752"/>
                </a:lnTo>
                <a:lnTo>
                  <a:pt x="573260" y="478859"/>
                </a:lnTo>
                <a:lnTo>
                  <a:pt x="573272" y="478912"/>
                </a:lnTo>
                <a:lnTo>
                  <a:pt x="573234" y="479072"/>
                </a:lnTo>
                <a:lnTo>
                  <a:pt x="572952" y="481454"/>
                </a:lnTo>
                <a:lnTo>
                  <a:pt x="573272" y="484157"/>
                </a:lnTo>
                <a:lnTo>
                  <a:pt x="573260" y="484264"/>
                </a:lnTo>
                <a:lnTo>
                  <a:pt x="573272" y="484317"/>
                </a:lnTo>
                <a:lnTo>
                  <a:pt x="573234" y="484478"/>
                </a:lnTo>
                <a:lnTo>
                  <a:pt x="572952" y="486860"/>
                </a:lnTo>
                <a:lnTo>
                  <a:pt x="573272" y="489563"/>
                </a:lnTo>
                <a:lnTo>
                  <a:pt x="573260" y="489669"/>
                </a:lnTo>
                <a:lnTo>
                  <a:pt x="573272" y="489723"/>
                </a:lnTo>
                <a:lnTo>
                  <a:pt x="573234" y="489883"/>
                </a:lnTo>
                <a:lnTo>
                  <a:pt x="572952" y="492265"/>
                </a:lnTo>
                <a:lnTo>
                  <a:pt x="573272" y="494968"/>
                </a:lnTo>
                <a:lnTo>
                  <a:pt x="573260" y="495075"/>
                </a:lnTo>
                <a:lnTo>
                  <a:pt x="573272" y="495128"/>
                </a:lnTo>
                <a:lnTo>
                  <a:pt x="573234" y="495289"/>
                </a:lnTo>
                <a:lnTo>
                  <a:pt x="572952" y="497671"/>
                </a:lnTo>
                <a:lnTo>
                  <a:pt x="573272" y="500374"/>
                </a:lnTo>
                <a:lnTo>
                  <a:pt x="573260" y="500480"/>
                </a:lnTo>
                <a:lnTo>
                  <a:pt x="573272" y="500534"/>
                </a:lnTo>
                <a:lnTo>
                  <a:pt x="573234" y="500694"/>
                </a:lnTo>
                <a:lnTo>
                  <a:pt x="572952" y="503076"/>
                </a:lnTo>
                <a:lnTo>
                  <a:pt x="573272" y="505779"/>
                </a:lnTo>
                <a:lnTo>
                  <a:pt x="573260" y="505886"/>
                </a:lnTo>
                <a:lnTo>
                  <a:pt x="573272" y="505939"/>
                </a:lnTo>
                <a:lnTo>
                  <a:pt x="573234" y="506100"/>
                </a:lnTo>
                <a:lnTo>
                  <a:pt x="572952" y="508482"/>
                </a:lnTo>
                <a:lnTo>
                  <a:pt x="573272" y="511185"/>
                </a:lnTo>
                <a:lnTo>
                  <a:pt x="573260" y="511291"/>
                </a:lnTo>
                <a:lnTo>
                  <a:pt x="573272" y="511345"/>
                </a:lnTo>
                <a:lnTo>
                  <a:pt x="573234" y="511505"/>
                </a:lnTo>
                <a:lnTo>
                  <a:pt x="572952" y="513887"/>
                </a:lnTo>
                <a:lnTo>
                  <a:pt x="573272" y="516590"/>
                </a:lnTo>
                <a:lnTo>
                  <a:pt x="573260" y="516697"/>
                </a:lnTo>
                <a:lnTo>
                  <a:pt x="573272" y="516750"/>
                </a:lnTo>
                <a:lnTo>
                  <a:pt x="573234" y="516911"/>
                </a:lnTo>
                <a:lnTo>
                  <a:pt x="572952" y="519293"/>
                </a:lnTo>
                <a:lnTo>
                  <a:pt x="573272" y="521995"/>
                </a:lnTo>
                <a:lnTo>
                  <a:pt x="573260" y="522102"/>
                </a:lnTo>
                <a:lnTo>
                  <a:pt x="573272" y="522156"/>
                </a:lnTo>
                <a:lnTo>
                  <a:pt x="573234" y="522316"/>
                </a:lnTo>
                <a:lnTo>
                  <a:pt x="572952" y="524698"/>
                </a:lnTo>
                <a:lnTo>
                  <a:pt x="573272" y="527401"/>
                </a:lnTo>
                <a:lnTo>
                  <a:pt x="573260" y="527508"/>
                </a:lnTo>
                <a:lnTo>
                  <a:pt x="573272" y="527561"/>
                </a:lnTo>
                <a:lnTo>
                  <a:pt x="573234" y="527721"/>
                </a:lnTo>
                <a:lnTo>
                  <a:pt x="572952" y="530104"/>
                </a:lnTo>
                <a:lnTo>
                  <a:pt x="573272" y="532806"/>
                </a:lnTo>
                <a:lnTo>
                  <a:pt x="573260" y="532913"/>
                </a:lnTo>
                <a:lnTo>
                  <a:pt x="573272" y="532967"/>
                </a:lnTo>
                <a:lnTo>
                  <a:pt x="573234" y="533127"/>
                </a:lnTo>
                <a:lnTo>
                  <a:pt x="572952" y="535509"/>
                </a:lnTo>
                <a:lnTo>
                  <a:pt x="573272" y="538212"/>
                </a:lnTo>
                <a:lnTo>
                  <a:pt x="573260" y="538319"/>
                </a:lnTo>
                <a:lnTo>
                  <a:pt x="573272" y="538372"/>
                </a:lnTo>
                <a:lnTo>
                  <a:pt x="573234" y="538533"/>
                </a:lnTo>
                <a:lnTo>
                  <a:pt x="572952" y="540915"/>
                </a:lnTo>
                <a:lnTo>
                  <a:pt x="573272" y="543617"/>
                </a:lnTo>
                <a:lnTo>
                  <a:pt x="573260" y="543724"/>
                </a:lnTo>
                <a:lnTo>
                  <a:pt x="573272" y="543778"/>
                </a:lnTo>
                <a:lnTo>
                  <a:pt x="573234" y="543938"/>
                </a:lnTo>
                <a:lnTo>
                  <a:pt x="572952" y="546320"/>
                </a:lnTo>
                <a:lnTo>
                  <a:pt x="573272" y="549023"/>
                </a:lnTo>
                <a:lnTo>
                  <a:pt x="573260" y="549130"/>
                </a:lnTo>
                <a:lnTo>
                  <a:pt x="573272" y="549183"/>
                </a:lnTo>
                <a:lnTo>
                  <a:pt x="573234" y="549344"/>
                </a:lnTo>
                <a:lnTo>
                  <a:pt x="572952" y="551726"/>
                </a:lnTo>
                <a:lnTo>
                  <a:pt x="573272" y="554428"/>
                </a:lnTo>
                <a:lnTo>
                  <a:pt x="573260" y="554535"/>
                </a:lnTo>
                <a:lnTo>
                  <a:pt x="573272" y="554588"/>
                </a:lnTo>
                <a:lnTo>
                  <a:pt x="573234" y="554749"/>
                </a:lnTo>
                <a:lnTo>
                  <a:pt x="572952" y="557131"/>
                </a:lnTo>
                <a:lnTo>
                  <a:pt x="573272" y="559834"/>
                </a:lnTo>
                <a:lnTo>
                  <a:pt x="573260" y="559940"/>
                </a:lnTo>
                <a:lnTo>
                  <a:pt x="573272" y="559994"/>
                </a:lnTo>
                <a:lnTo>
                  <a:pt x="573234" y="560154"/>
                </a:lnTo>
                <a:lnTo>
                  <a:pt x="572952" y="562536"/>
                </a:lnTo>
                <a:lnTo>
                  <a:pt x="573272" y="565239"/>
                </a:lnTo>
                <a:lnTo>
                  <a:pt x="573260" y="565346"/>
                </a:lnTo>
                <a:lnTo>
                  <a:pt x="573272" y="565399"/>
                </a:lnTo>
                <a:lnTo>
                  <a:pt x="573234" y="565560"/>
                </a:lnTo>
                <a:lnTo>
                  <a:pt x="572952" y="567942"/>
                </a:lnTo>
                <a:lnTo>
                  <a:pt x="573272" y="570645"/>
                </a:lnTo>
                <a:lnTo>
                  <a:pt x="573260" y="570751"/>
                </a:lnTo>
                <a:lnTo>
                  <a:pt x="573272" y="570805"/>
                </a:lnTo>
                <a:lnTo>
                  <a:pt x="573234" y="570965"/>
                </a:lnTo>
                <a:lnTo>
                  <a:pt x="572952" y="573347"/>
                </a:lnTo>
                <a:lnTo>
                  <a:pt x="573272" y="576050"/>
                </a:lnTo>
                <a:lnTo>
                  <a:pt x="573260" y="576157"/>
                </a:lnTo>
                <a:lnTo>
                  <a:pt x="573272" y="576210"/>
                </a:lnTo>
                <a:lnTo>
                  <a:pt x="573234" y="576371"/>
                </a:lnTo>
                <a:lnTo>
                  <a:pt x="572952" y="578753"/>
                </a:lnTo>
                <a:lnTo>
                  <a:pt x="573272" y="581456"/>
                </a:lnTo>
                <a:lnTo>
                  <a:pt x="573260" y="581563"/>
                </a:lnTo>
                <a:lnTo>
                  <a:pt x="573272" y="581616"/>
                </a:lnTo>
                <a:lnTo>
                  <a:pt x="573234" y="581777"/>
                </a:lnTo>
                <a:lnTo>
                  <a:pt x="572952" y="584158"/>
                </a:lnTo>
                <a:lnTo>
                  <a:pt x="573272" y="586861"/>
                </a:lnTo>
                <a:lnTo>
                  <a:pt x="573260" y="586968"/>
                </a:lnTo>
                <a:lnTo>
                  <a:pt x="573272" y="587021"/>
                </a:lnTo>
                <a:lnTo>
                  <a:pt x="573234" y="587182"/>
                </a:lnTo>
                <a:lnTo>
                  <a:pt x="572952" y="589564"/>
                </a:lnTo>
                <a:lnTo>
                  <a:pt x="573272" y="592267"/>
                </a:lnTo>
                <a:lnTo>
                  <a:pt x="573260" y="592374"/>
                </a:lnTo>
                <a:lnTo>
                  <a:pt x="573272" y="592427"/>
                </a:lnTo>
                <a:lnTo>
                  <a:pt x="573234" y="592588"/>
                </a:lnTo>
                <a:lnTo>
                  <a:pt x="572952" y="594969"/>
                </a:lnTo>
                <a:lnTo>
                  <a:pt x="573272" y="597672"/>
                </a:lnTo>
                <a:lnTo>
                  <a:pt x="573260" y="597779"/>
                </a:lnTo>
                <a:lnTo>
                  <a:pt x="573272" y="597833"/>
                </a:lnTo>
                <a:lnTo>
                  <a:pt x="573234" y="597993"/>
                </a:lnTo>
                <a:lnTo>
                  <a:pt x="572952" y="600375"/>
                </a:lnTo>
                <a:lnTo>
                  <a:pt x="573272" y="603077"/>
                </a:lnTo>
                <a:lnTo>
                  <a:pt x="573260" y="603184"/>
                </a:lnTo>
                <a:lnTo>
                  <a:pt x="573272" y="603238"/>
                </a:lnTo>
                <a:lnTo>
                  <a:pt x="573234" y="603399"/>
                </a:lnTo>
                <a:lnTo>
                  <a:pt x="572952" y="605780"/>
                </a:lnTo>
                <a:lnTo>
                  <a:pt x="573272" y="608483"/>
                </a:lnTo>
                <a:lnTo>
                  <a:pt x="573260" y="608590"/>
                </a:lnTo>
                <a:lnTo>
                  <a:pt x="573272" y="608643"/>
                </a:lnTo>
                <a:lnTo>
                  <a:pt x="573234" y="608804"/>
                </a:lnTo>
                <a:lnTo>
                  <a:pt x="572952" y="611186"/>
                </a:lnTo>
                <a:lnTo>
                  <a:pt x="573272" y="613888"/>
                </a:lnTo>
                <a:lnTo>
                  <a:pt x="573260" y="613995"/>
                </a:lnTo>
                <a:lnTo>
                  <a:pt x="573272" y="614049"/>
                </a:lnTo>
                <a:lnTo>
                  <a:pt x="573234" y="614210"/>
                </a:lnTo>
                <a:lnTo>
                  <a:pt x="572952" y="616591"/>
                </a:lnTo>
                <a:lnTo>
                  <a:pt x="573272" y="619294"/>
                </a:lnTo>
                <a:lnTo>
                  <a:pt x="573260" y="619401"/>
                </a:lnTo>
                <a:lnTo>
                  <a:pt x="573272" y="619454"/>
                </a:lnTo>
                <a:lnTo>
                  <a:pt x="573234" y="619615"/>
                </a:lnTo>
                <a:lnTo>
                  <a:pt x="572952" y="621997"/>
                </a:lnTo>
                <a:lnTo>
                  <a:pt x="573272" y="624699"/>
                </a:lnTo>
                <a:lnTo>
                  <a:pt x="573260" y="624806"/>
                </a:lnTo>
                <a:lnTo>
                  <a:pt x="573272" y="624860"/>
                </a:lnTo>
                <a:lnTo>
                  <a:pt x="573234" y="625021"/>
                </a:lnTo>
                <a:lnTo>
                  <a:pt x="572952" y="627402"/>
                </a:lnTo>
                <a:lnTo>
                  <a:pt x="573272" y="630105"/>
                </a:lnTo>
                <a:lnTo>
                  <a:pt x="573260" y="630212"/>
                </a:lnTo>
                <a:lnTo>
                  <a:pt x="573272" y="630265"/>
                </a:lnTo>
                <a:lnTo>
                  <a:pt x="573234" y="630426"/>
                </a:lnTo>
                <a:lnTo>
                  <a:pt x="572952" y="632808"/>
                </a:lnTo>
                <a:lnTo>
                  <a:pt x="573272" y="635510"/>
                </a:lnTo>
                <a:lnTo>
                  <a:pt x="573260" y="635617"/>
                </a:lnTo>
                <a:lnTo>
                  <a:pt x="573272" y="635671"/>
                </a:lnTo>
                <a:lnTo>
                  <a:pt x="573234" y="635832"/>
                </a:lnTo>
                <a:lnTo>
                  <a:pt x="572952" y="638213"/>
                </a:lnTo>
                <a:lnTo>
                  <a:pt x="573272" y="640916"/>
                </a:lnTo>
                <a:lnTo>
                  <a:pt x="573260" y="641023"/>
                </a:lnTo>
                <a:lnTo>
                  <a:pt x="573272" y="641076"/>
                </a:lnTo>
                <a:lnTo>
                  <a:pt x="573234" y="641237"/>
                </a:lnTo>
                <a:lnTo>
                  <a:pt x="572952" y="643618"/>
                </a:lnTo>
                <a:lnTo>
                  <a:pt x="573272" y="646322"/>
                </a:lnTo>
                <a:lnTo>
                  <a:pt x="573260" y="646428"/>
                </a:lnTo>
                <a:lnTo>
                  <a:pt x="573272" y="646482"/>
                </a:lnTo>
                <a:lnTo>
                  <a:pt x="573234" y="646642"/>
                </a:lnTo>
                <a:lnTo>
                  <a:pt x="572952" y="649024"/>
                </a:lnTo>
                <a:lnTo>
                  <a:pt x="573272" y="651727"/>
                </a:lnTo>
                <a:lnTo>
                  <a:pt x="573260" y="651834"/>
                </a:lnTo>
                <a:lnTo>
                  <a:pt x="573272" y="651887"/>
                </a:lnTo>
                <a:lnTo>
                  <a:pt x="573234" y="652048"/>
                </a:lnTo>
                <a:lnTo>
                  <a:pt x="572952" y="654429"/>
                </a:lnTo>
                <a:lnTo>
                  <a:pt x="573272" y="657132"/>
                </a:lnTo>
                <a:lnTo>
                  <a:pt x="573260" y="657239"/>
                </a:lnTo>
                <a:lnTo>
                  <a:pt x="573272" y="657293"/>
                </a:lnTo>
                <a:lnTo>
                  <a:pt x="573234" y="657453"/>
                </a:lnTo>
                <a:lnTo>
                  <a:pt x="572952" y="659835"/>
                </a:lnTo>
                <a:lnTo>
                  <a:pt x="573272" y="662538"/>
                </a:lnTo>
                <a:lnTo>
                  <a:pt x="573253" y="662618"/>
                </a:lnTo>
                <a:lnTo>
                  <a:pt x="573272" y="662698"/>
                </a:lnTo>
                <a:lnTo>
                  <a:pt x="572652" y="665321"/>
                </a:lnTo>
                <a:lnTo>
                  <a:pt x="573272" y="667943"/>
                </a:lnTo>
                <a:lnTo>
                  <a:pt x="573253" y="668023"/>
                </a:lnTo>
                <a:lnTo>
                  <a:pt x="573272" y="668104"/>
                </a:lnTo>
                <a:lnTo>
                  <a:pt x="572652" y="670726"/>
                </a:lnTo>
                <a:lnTo>
                  <a:pt x="573272" y="673349"/>
                </a:lnTo>
                <a:lnTo>
                  <a:pt x="572633" y="676052"/>
                </a:lnTo>
                <a:lnTo>
                  <a:pt x="573272" y="678754"/>
                </a:lnTo>
                <a:lnTo>
                  <a:pt x="572633" y="681457"/>
                </a:lnTo>
                <a:lnTo>
                  <a:pt x="573272" y="684160"/>
                </a:lnTo>
                <a:lnTo>
                  <a:pt x="572633" y="686863"/>
                </a:lnTo>
                <a:lnTo>
                  <a:pt x="573272" y="689565"/>
                </a:lnTo>
                <a:lnTo>
                  <a:pt x="572633" y="692268"/>
                </a:lnTo>
                <a:lnTo>
                  <a:pt x="573272" y="694971"/>
                </a:lnTo>
                <a:lnTo>
                  <a:pt x="572633" y="697673"/>
                </a:lnTo>
                <a:lnTo>
                  <a:pt x="573272" y="700376"/>
                </a:lnTo>
                <a:lnTo>
                  <a:pt x="572633" y="703079"/>
                </a:lnTo>
                <a:lnTo>
                  <a:pt x="573272" y="705782"/>
                </a:lnTo>
                <a:lnTo>
                  <a:pt x="572633" y="708484"/>
                </a:lnTo>
                <a:lnTo>
                  <a:pt x="573272" y="711187"/>
                </a:lnTo>
                <a:lnTo>
                  <a:pt x="572633" y="713890"/>
                </a:lnTo>
                <a:lnTo>
                  <a:pt x="573272" y="716593"/>
                </a:lnTo>
                <a:lnTo>
                  <a:pt x="572633" y="719295"/>
                </a:lnTo>
                <a:lnTo>
                  <a:pt x="573272" y="721998"/>
                </a:lnTo>
                <a:lnTo>
                  <a:pt x="572633" y="724701"/>
                </a:lnTo>
                <a:lnTo>
                  <a:pt x="573272" y="727403"/>
                </a:lnTo>
                <a:lnTo>
                  <a:pt x="572633" y="730106"/>
                </a:lnTo>
                <a:lnTo>
                  <a:pt x="573272" y="732809"/>
                </a:lnTo>
                <a:lnTo>
                  <a:pt x="572633" y="735512"/>
                </a:lnTo>
                <a:lnTo>
                  <a:pt x="573272" y="738214"/>
                </a:lnTo>
                <a:lnTo>
                  <a:pt x="572633" y="740917"/>
                </a:lnTo>
                <a:lnTo>
                  <a:pt x="573272" y="743620"/>
                </a:lnTo>
                <a:lnTo>
                  <a:pt x="572633" y="746323"/>
                </a:lnTo>
                <a:lnTo>
                  <a:pt x="573272" y="749025"/>
                </a:lnTo>
                <a:lnTo>
                  <a:pt x="572633" y="751728"/>
                </a:lnTo>
                <a:lnTo>
                  <a:pt x="573272" y="754431"/>
                </a:lnTo>
                <a:lnTo>
                  <a:pt x="572633" y="757134"/>
                </a:lnTo>
                <a:lnTo>
                  <a:pt x="573272" y="759836"/>
                </a:lnTo>
                <a:lnTo>
                  <a:pt x="572633" y="762539"/>
                </a:lnTo>
                <a:lnTo>
                  <a:pt x="573272" y="765242"/>
                </a:lnTo>
                <a:lnTo>
                  <a:pt x="572633" y="767944"/>
                </a:lnTo>
                <a:lnTo>
                  <a:pt x="573272" y="770647"/>
                </a:lnTo>
                <a:lnTo>
                  <a:pt x="572633" y="773350"/>
                </a:lnTo>
                <a:lnTo>
                  <a:pt x="573272" y="776053"/>
                </a:lnTo>
                <a:lnTo>
                  <a:pt x="572633" y="778755"/>
                </a:lnTo>
                <a:lnTo>
                  <a:pt x="573272" y="781458"/>
                </a:lnTo>
                <a:lnTo>
                  <a:pt x="572633" y="784161"/>
                </a:lnTo>
                <a:lnTo>
                  <a:pt x="573272" y="786864"/>
                </a:lnTo>
                <a:lnTo>
                  <a:pt x="572633" y="789566"/>
                </a:lnTo>
                <a:lnTo>
                  <a:pt x="573272" y="792269"/>
                </a:lnTo>
                <a:lnTo>
                  <a:pt x="572633" y="794972"/>
                </a:lnTo>
                <a:lnTo>
                  <a:pt x="573272" y="797675"/>
                </a:lnTo>
                <a:lnTo>
                  <a:pt x="572633" y="800377"/>
                </a:lnTo>
                <a:lnTo>
                  <a:pt x="573272" y="803080"/>
                </a:lnTo>
                <a:lnTo>
                  <a:pt x="572633" y="805783"/>
                </a:lnTo>
                <a:lnTo>
                  <a:pt x="573272" y="808485"/>
                </a:lnTo>
                <a:lnTo>
                  <a:pt x="572633" y="811188"/>
                </a:lnTo>
                <a:lnTo>
                  <a:pt x="573272" y="813891"/>
                </a:lnTo>
                <a:lnTo>
                  <a:pt x="572633" y="816594"/>
                </a:lnTo>
                <a:lnTo>
                  <a:pt x="573272" y="819296"/>
                </a:lnTo>
                <a:lnTo>
                  <a:pt x="572633" y="821999"/>
                </a:lnTo>
                <a:lnTo>
                  <a:pt x="573272" y="824702"/>
                </a:lnTo>
                <a:lnTo>
                  <a:pt x="572633" y="827405"/>
                </a:lnTo>
                <a:lnTo>
                  <a:pt x="573272" y="830107"/>
                </a:lnTo>
                <a:lnTo>
                  <a:pt x="572633" y="832810"/>
                </a:lnTo>
                <a:lnTo>
                  <a:pt x="573272" y="835513"/>
                </a:lnTo>
                <a:lnTo>
                  <a:pt x="572633" y="838216"/>
                </a:lnTo>
                <a:lnTo>
                  <a:pt x="573272" y="840918"/>
                </a:lnTo>
                <a:lnTo>
                  <a:pt x="572633" y="843621"/>
                </a:lnTo>
                <a:lnTo>
                  <a:pt x="573272" y="846324"/>
                </a:lnTo>
                <a:lnTo>
                  <a:pt x="572633" y="849027"/>
                </a:lnTo>
                <a:lnTo>
                  <a:pt x="573272" y="851730"/>
                </a:lnTo>
                <a:lnTo>
                  <a:pt x="572633" y="854432"/>
                </a:lnTo>
                <a:lnTo>
                  <a:pt x="573272" y="857135"/>
                </a:lnTo>
                <a:lnTo>
                  <a:pt x="572633" y="859838"/>
                </a:lnTo>
                <a:lnTo>
                  <a:pt x="573272" y="862540"/>
                </a:lnTo>
                <a:lnTo>
                  <a:pt x="572633" y="865243"/>
                </a:lnTo>
                <a:lnTo>
                  <a:pt x="573272" y="867946"/>
                </a:lnTo>
                <a:lnTo>
                  <a:pt x="572633" y="870649"/>
                </a:lnTo>
                <a:lnTo>
                  <a:pt x="573272" y="873351"/>
                </a:lnTo>
                <a:lnTo>
                  <a:pt x="572633" y="876054"/>
                </a:lnTo>
                <a:lnTo>
                  <a:pt x="573272" y="878757"/>
                </a:lnTo>
                <a:lnTo>
                  <a:pt x="572633" y="881460"/>
                </a:lnTo>
                <a:lnTo>
                  <a:pt x="573272" y="884162"/>
                </a:lnTo>
                <a:lnTo>
                  <a:pt x="572633" y="886865"/>
                </a:lnTo>
                <a:lnTo>
                  <a:pt x="573272" y="889568"/>
                </a:lnTo>
                <a:lnTo>
                  <a:pt x="572633" y="892271"/>
                </a:lnTo>
                <a:lnTo>
                  <a:pt x="573272" y="894973"/>
                </a:lnTo>
                <a:lnTo>
                  <a:pt x="572633" y="897676"/>
                </a:lnTo>
                <a:lnTo>
                  <a:pt x="573272" y="900379"/>
                </a:lnTo>
                <a:lnTo>
                  <a:pt x="572633" y="903081"/>
                </a:lnTo>
                <a:lnTo>
                  <a:pt x="573272" y="905784"/>
                </a:lnTo>
                <a:lnTo>
                  <a:pt x="572633" y="908487"/>
                </a:lnTo>
                <a:lnTo>
                  <a:pt x="573272" y="911190"/>
                </a:lnTo>
                <a:lnTo>
                  <a:pt x="572633" y="913892"/>
                </a:lnTo>
                <a:lnTo>
                  <a:pt x="573272" y="916595"/>
                </a:lnTo>
                <a:lnTo>
                  <a:pt x="572633" y="919298"/>
                </a:lnTo>
                <a:lnTo>
                  <a:pt x="573272" y="922001"/>
                </a:lnTo>
                <a:cubicBezTo>
                  <a:pt x="573272" y="989462"/>
                  <a:pt x="444941" y="1044151"/>
                  <a:pt x="286636" y="1044151"/>
                </a:cubicBezTo>
                <a:cubicBezTo>
                  <a:pt x="128332" y="1044151"/>
                  <a:pt x="0" y="989462"/>
                  <a:pt x="0" y="922001"/>
                </a:cubicBezTo>
                <a:lnTo>
                  <a:pt x="640" y="919298"/>
                </a:lnTo>
                <a:lnTo>
                  <a:pt x="0" y="916595"/>
                </a:lnTo>
                <a:lnTo>
                  <a:pt x="640" y="913892"/>
                </a:lnTo>
                <a:lnTo>
                  <a:pt x="0" y="911190"/>
                </a:lnTo>
                <a:lnTo>
                  <a:pt x="640" y="908487"/>
                </a:lnTo>
                <a:lnTo>
                  <a:pt x="0" y="905784"/>
                </a:lnTo>
                <a:lnTo>
                  <a:pt x="640" y="903081"/>
                </a:lnTo>
                <a:lnTo>
                  <a:pt x="0" y="900379"/>
                </a:lnTo>
                <a:lnTo>
                  <a:pt x="640" y="897676"/>
                </a:lnTo>
                <a:lnTo>
                  <a:pt x="0" y="894973"/>
                </a:lnTo>
                <a:lnTo>
                  <a:pt x="640" y="892271"/>
                </a:lnTo>
                <a:lnTo>
                  <a:pt x="0" y="889568"/>
                </a:lnTo>
                <a:lnTo>
                  <a:pt x="640" y="886865"/>
                </a:lnTo>
                <a:lnTo>
                  <a:pt x="0" y="884162"/>
                </a:lnTo>
                <a:lnTo>
                  <a:pt x="640" y="881460"/>
                </a:lnTo>
                <a:lnTo>
                  <a:pt x="0" y="878757"/>
                </a:lnTo>
                <a:lnTo>
                  <a:pt x="640" y="876054"/>
                </a:lnTo>
                <a:lnTo>
                  <a:pt x="0" y="873351"/>
                </a:lnTo>
                <a:lnTo>
                  <a:pt x="640" y="870649"/>
                </a:lnTo>
                <a:lnTo>
                  <a:pt x="0" y="867946"/>
                </a:lnTo>
                <a:lnTo>
                  <a:pt x="640" y="865243"/>
                </a:lnTo>
                <a:lnTo>
                  <a:pt x="0" y="862540"/>
                </a:lnTo>
                <a:lnTo>
                  <a:pt x="640" y="859838"/>
                </a:lnTo>
                <a:lnTo>
                  <a:pt x="0" y="857135"/>
                </a:lnTo>
                <a:lnTo>
                  <a:pt x="640" y="854432"/>
                </a:lnTo>
                <a:lnTo>
                  <a:pt x="0" y="851730"/>
                </a:lnTo>
                <a:lnTo>
                  <a:pt x="640" y="849027"/>
                </a:lnTo>
                <a:lnTo>
                  <a:pt x="0" y="846324"/>
                </a:lnTo>
                <a:lnTo>
                  <a:pt x="640" y="843621"/>
                </a:lnTo>
                <a:lnTo>
                  <a:pt x="0" y="840918"/>
                </a:lnTo>
                <a:lnTo>
                  <a:pt x="640" y="838216"/>
                </a:lnTo>
                <a:lnTo>
                  <a:pt x="0" y="835513"/>
                </a:lnTo>
                <a:lnTo>
                  <a:pt x="640" y="832810"/>
                </a:lnTo>
                <a:lnTo>
                  <a:pt x="0" y="830107"/>
                </a:lnTo>
                <a:lnTo>
                  <a:pt x="640" y="827405"/>
                </a:lnTo>
                <a:lnTo>
                  <a:pt x="0" y="824702"/>
                </a:lnTo>
                <a:lnTo>
                  <a:pt x="640" y="821999"/>
                </a:lnTo>
                <a:lnTo>
                  <a:pt x="0" y="819296"/>
                </a:lnTo>
                <a:lnTo>
                  <a:pt x="640" y="816594"/>
                </a:lnTo>
                <a:lnTo>
                  <a:pt x="0" y="813891"/>
                </a:lnTo>
                <a:lnTo>
                  <a:pt x="640" y="811188"/>
                </a:lnTo>
                <a:lnTo>
                  <a:pt x="0" y="808485"/>
                </a:lnTo>
                <a:lnTo>
                  <a:pt x="640" y="805783"/>
                </a:lnTo>
                <a:lnTo>
                  <a:pt x="0" y="803080"/>
                </a:lnTo>
                <a:lnTo>
                  <a:pt x="640" y="800377"/>
                </a:lnTo>
                <a:lnTo>
                  <a:pt x="0" y="797675"/>
                </a:lnTo>
                <a:lnTo>
                  <a:pt x="640" y="794972"/>
                </a:lnTo>
                <a:lnTo>
                  <a:pt x="0" y="792269"/>
                </a:lnTo>
                <a:lnTo>
                  <a:pt x="640" y="789566"/>
                </a:lnTo>
                <a:lnTo>
                  <a:pt x="0" y="786864"/>
                </a:lnTo>
                <a:lnTo>
                  <a:pt x="640" y="784161"/>
                </a:lnTo>
                <a:lnTo>
                  <a:pt x="0" y="781458"/>
                </a:lnTo>
                <a:lnTo>
                  <a:pt x="640" y="778755"/>
                </a:lnTo>
                <a:lnTo>
                  <a:pt x="0" y="776053"/>
                </a:lnTo>
                <a:lnTo>
                  <a:pt x="640" y="773350"/>
                </a:lnTo>
                <a:lnTo>
                  <a:pt x="0" y="770647"/>
                </a:lnTo>
                <a:lnTo>
                  <a:pt x="640" y="767944"/>
                </a:lnTo>
                <a:lnTo>
                  <a:pt x="0" y="765242"/>
                </a:lnTo>
                <a:lnTo>
                  <a:pt x="640" y="762539"/>
                </a:lnTo>
                <a:lnTo>
                  <a:pt x="0" y="759836"/>
                </a:lnTo>
                <a:lnTo>
                  <a:pt x="640" y="757134"/>
                </a:lnTo>
                <a:lnTo>
                  <a:pt x="0" y="754431"/>
                </a:lnTo>
                <a:lnTo>
                  <a:pt x="640" y="751728"/>
                </a:lnTo>
                <a:lnTo>
                  <a:pt x="0" y="749025"/>
                </a:lnTo>
                <a:lnTo>
                  <a:pt x="640" y="746323"/>
                </a:lnTo>
                <a:lnTo>
                  <a:pt x="0" y="743620"/>
                </a:lnTo>
                <a:lnTo>
                  <a:pt x="640" y="740917"/>
                </a:lnTo>
                <a:lnTo>
                  <a:pt x="0" y="738214"/>
                </a:lnTo>
                <a:lnTo>
                  <a:pt x="640" y="735512"/>
                </a:lnTo>
                <a:lnTo>
                  <a:pt x="0" y="732809"/>
                </a:lnTo>
                <a:lnTo>
                  <a:pt x="640" y="730106"/>
                </a:lnTo>
                <a:lnTo>
                  <a:pt x="0" y="727403"/>
                </a:lnTo>
                <a:lnTo>
                  <a:pt x="640" y="724701"/>
                </a:lnTo>
                <a:lnTo>
                  <a:pt x="0" y="721998"/>
                </a:lnTo>
                <a:lnTo>
                  <a:pt x="640" y="719295"/>
                </a:lnTo>
                <a:lnTo>
                  <a:pt x="0" y="716593"/>
                </a:lnTo>
                <a:lnTo>
                  <a:pt x="640" y="713890"/>
                </a:lnTo>
                <a:lnTo>
                  <a:pt x="0" y="711187"/>
                </a:lnTo>
                <a:lnTo>
                  <a:pt x="640" y="708484"/>
                </a:lnTo>
                <a:lnTo>
                  <a:pt x="0" y="705782"/>
                </a:lnTo>
                <a:lnTo>
                  <a:pt x="640" y="703079"/>
                </a:lnTo>
                <a:lnTo>
                  <a:pt x="0" y="700376"/>
                </a:lnTo>
                <a:lnTo>
                  <a:pt x="640" y="697673"/>
                </a:lnTo>
                <a:lnTo>
                  <a:pt x="0" y="694971"/>
                </a:lnTo>
                <a:lnTo>
                  <a:pt x="640" y="692268"/>
                </a:lnTo>
                <a:lnTo>
                  <a:pt x="0" y="689565"/>
                </a:lnTo>
                <a:lnTo>
                  <a:pt x="640" y="686863"/>
                </a:lnTo>
                <a:lnTo>
                  <a:pt x="0" y="684160"/>
                </a:lnTo>
                <a:lnTo>
                  <a:pt x="640" y="681457"/>
                </a:lnTo>
                <a:lnTo>
                  <a:pt x="0" y="678754"/>
                </a:lnTo>
                <a:lnTo>
                  <a:pt x="640" y="676052"/>
                </a:lnTo>
                <a:lnTo>
                  <a:pt x="0" y="673349"/>
                </a:lnTo>
                <a:lnTo>
                  <a:pt x="621" y="670726"/>
                </a:lnTo>
                <a:lnTo>
                  <a:pt x="0" y="668104"/>
                </a:lnTo>
                <a:lnTo>
                  <a:pt x="19" y="668023"/>
                </a:lnTo>
                <a:lnTo>
                  <a:pt x="0" y="667943"/>
                </a:lnTo>
                <a:lnTo>
                  <a:pt x="621" y="665321"/>
                </a:lnTo>
                <a:lnTo>
                  <a:pt x="0" y="662698"/>
                </a:lnTo>
                <a:lnTo>
                  <a:pt x="19" y="662618"/>
                </a:lnTo>
                <a:lnTo>
                  <a:pt x="0" y="662538"/>
                </a:lnTo>
                <a:lnTo>
                  <a:pt x="320" y="659835"/>
                </a:lnTo>
                <a:lnTo>
                  <a:pt x="38" y="657453"/>
                </a:lnTo>
                <a:lnTo>
                  <a:pt x="0" y="657293"/>
                </a:lnTo>
                <a:lnTo>
                  <a:pt x="13" y="657239"/>
                </a:lnTo>
                <a:lnTo>
                  <a:pt x="0" y="657132"/>
                </a:lnTo>
                <a:lnTo>
                  <a:pt x="320" y="654429"/>
                </a:lnTo>
                <a:lnTo>
                  <a:pt x="38" y="652048"/>
                </a:lnTo>
                <a:lnTo>
                  <a:pt x="0" y="651887"/>
                </a:lnTo>
                <a:lnTo>
                  <a:pt x="13" y="651834"/>
                </a:lnTo>
                <a:lnTo>
                  <a:pt x="0" y="651727"/>
                </a:lnTo>
                <a:lnTo>
                  <a:pt x="320" y="649024"/>
                </a:lnTo>
                <a:lnTo>
                  <a:pt x="38" y="646642"/>
                </a:lnTo>
                <a:lnTo>
                  <a:pt x="0" y="646482"/>
                </a:lnTo>
                <a:lnTo>
                  <a:pt x="13" y="646428"/>
                </a:lnTo>
                <a:lnTo>
                  <a:pt x="0" y="646322"/>
                </a:lnTo>
                <a:lnTo>
                  <a:pt x="320" y="643618"/>
                </a:lnTo>
                <a:lnTo>
                  <a:pt x="38" y="641237"/>
                </a:lnTo>
                <a:lnTo>
                  <a:pt x="0" y="641076"/>
                </a:lnTo>
                <a:lnTo>
                  <a:pt x="13" y="641023"/>
                </a:lnTo>
                <a:lnTo>
                  <a:pt x="0" y="640916"/>
                </a:lnTo>
                <a:lnTo>
                  <a:pt x="320" y="638213"/>
                </a:lnTo>
                <a:lnTo>
                  <a:pt x="38" y="635832"/>
                </a:lnTo>
                <a:lnTo>
                  <a:pt x="0" y="635671"/>
                </a:lnTo>
                <a:lnTo>
                  <a:pt x="13" y="635617"/>
                </a:lnTo>
                <a:lnTo>
                  <a:pt x="0" y="635510"/>
                </a:lnTo>
                <a:lnTo>
                  <a:pt x="320" y="632808"/>
                </a:lnTo>
                <a:lnTo>
                  <a:pt x="38" y="630426"/>
                </a:lnTo>
                <a:lnTo>
                  <a:pt x="0" y="630265"/>
                </a:lnTo>
                <a:lnTo>
                  <a:pt x="13" y="630212"/>
                </a:lnTo>
                <a:lnTo>
                  <a:pt x="0" y="630105"/>
                </a:lnTo>
                <a:lnTo>
                  <a:pt x="320" y="627402"/>
                </a:lnTo>
                <a:lnTo>
                  <a:pt x="38" y="625021"/>
                </a:lnTo>
                <a:lnTo>
                  <a:pt x="0" y="624860"/>
                </a:lnTo>
                <a:lnTo>
                  <a:pt x="13" y="624806"/>
                </a:lnTo>
                <a:lnTo>
                  <a:pt x="0" y="624699"/>
                </a:lnTo>
                <a:lnTo>
                  <a:pt x="320" y="621997"/>
                </a:lnTo>
                <a:lnTo>
                  <a:pt x="38" y="619615"/>
                </a:lnTo>
                <a:lnTo>
                  <a:pt x="0" y="619454"/>
                </a:lnTo>
                <a:lnTo>
                  <a:pt x="13" y="619401"/>
                </a:lnTo>
                <a:lnTo>
                  <a:pt x="0" y="619294"/>
                </a:lnTo>
                <a:lnTo>
                  <a:pt x="320" y="616591"/>
                </a:lnTo>
                <a:lnTo>
                  <a:pt x="38" y="614210"/>
                </a:lnTo>
                <a:lnTo>
                  <a:pt x="0" y="614049"/>
                </a:lnTo>
                <a:lnTo>
                  <a:pt x="13" y="613995"/>
                </a:lnTo>
                <a:lnTo>
                  <a:pt x="0" y="613888"/>
                </a:lnTo>
                <a:lnTo>
                  <a:pt x="320" y="611186"/>
                </a:lnTo>
                <a:lnTo>
                  <a:pt x="38" y="608804"/>
                </a:lnTo>
                <a:lnTo>
                  <a:pt x="0" y="608643"/>
                </a:lnTo>
                <a:lnTo>
                  <a:pt x="13" y="608590"/>
                </a:lnTo>
                <a:lnTo>
                  <a:pt x="0" y="608483"/>
                </a:lnTo>
                <a:lnTo>
                  <a:pt x="320" y="605780"/>
                </a:lnTo>
                <a:lnTo>
                  <a:pt x="38" y="603399"/>
                </a:lnTo>
                <a:lnTo>
                  <a:pt x="0" y="603238"/>
                </a:lnTo>
                <a:lnTo>
                  <a:pt x="13" y="603184"/>
                </a:lnTo>
                <a:lnTo>
                  <a:pt x="0" y="603077"/>
                </a:lnTo>
                <a:lnTo>
                  <a:pt x="320" y="600375"/>
                </a:lnTo>
                <a:lnTo>
                  <a:pt x="38" y="597993"/>
                </a:lnTo>
                <a:lnTo>
                  <a:pt x="0" y="597833"/>
                </a:lnTo>
                <a:lnTo>
                  <a:pt x="13" y="597779"/>
                </a:lnTo>
                <a:lnTo>
                  <a:pt x="0" y="597672"/>
                </a:lnTo>
                <a:lnTo>
                  <a:pt x="320" y="594969"/>
                </a:lnTo>
                <a:lnTo>
                  <a:pt x="38" y="592588"/>
                </a:lnTo>
                <a:lnTo>
                  <a:pt x="0" y="592427"/>
                </a:lnTo>
                <a:lnTo>
                  <a:pt x="13" y="592374"/>
                </a:lnTo>
                <a:lnTo>
                  <a:pt x="0" y="592267"/>
                </a:lnTo>
                <a:lnTo>
                  <a:pt x="320" y="589564"/>
                </a:lnTo>
                <a:lnTo>
                  <a:pt x="38" y="587182"/>
                </a:lnTo>
                <a:lnTo>
                  <a:pt x="0" y="587021"/>
                </a:lnTo>
                <a:lnTo>
                  <a:pt x="13" y="586968"/>
                </a:lnTo>
                <a:lnTo>
                  <a:pt x="0" y="586861"/>
                </a:lnTo>
                <a:lnTo>
                  <a:pt x="320" y="584158"/>
                </a:lnTo>
                <a:lnTo>
                  <a:pt x="38" y="581777"/>
                </a:lnTo>
                <a:lnTo>
                  <a:pt x="0" y="581616"/>
                </a:lnTo>
                <a:lnTo>
                  <a:pt x="13" y="581563"/>
                </a:lnTo>
                <a:lnTo>
                  <a:pt x="0" y="581456"/>
                </a:lnTo>
                <a:lnTo>
                  <a:pt x="320" y="578753"/>
                </a:lnTo>
                <a:lnTo>
                  <a:pt x="38" y="576371"/>
                </a:lnTo>
                <a:lnTo>
                  <a:pt x="0" y="576210"/>
                </a:lnTo>
                <a:lnTo>
                  <a:pt x="13" y="576157"/>
                </a:lnTo>
                <a:lnTo>
                  <a:pt x="0" y="576050"/>
                </a:lnTo>
                <a:lnTo>
                  <a:pt x="320" y="573347"/>
                </a:lnTo>
                <a:lnTo>
                  <a:pt x="38" y="570965"/>
                </a:lnTo>
                <a:lnTo>
                  <a:pt x="0" y="570805"/>
                </a:lnTo>
                <a:lnTo>
                  <a:pt x="13" y="570751"/>
                </a:lnTo>
                <a:lnTo>
                  <a:pt x="0" y="570645"/>
                </a:lnTo>
                <a:lnTo>
                  <a:pt x="320" y="567942"/>
                </a:lnTo>
                <a:lnTo>
                  <a:pt x="38" y="565560"/>
                </a:lnTo>
                <a:lnTo>
                  <a:pt x="0" y="565399"/>
                </a:lnTo>
                <a:lnTo>
                  <a:pt x="13" y="565346"/>
                </a:lnTo>
                <a:lnTo>
                  <a:pt x="0" y="565239"/>
                </a:lnTo>
                <a:lnTo>
                  <a:pt x="320" y="562536"/>
                </a:lnTo>
                <a:lnTo>
                  <a:pt x="38" y="560154"/>
                </a:lnTo>
                <a:lnTo>
                  <a:pt x="0" y="559994"/>
                </a:lnTo>
                <a:lnTo>
                  <a:pt x="13" y="559940"/>
                </a:lnTo>
                <a:lnTo>
                  <a:pt x="0" y="559834"/>
                </a:lnTo>
                <a:lnTo>
                  <a:pt x="320" y="557131"/>
                </a:lnTo>
                <a:lnTo>
                  <a:pt x="38" y="554749"/>
                </a:lnTo>
                <a:lnTo>
                  <a:pt x="0" y="554588"/>
                </a:lnTo>
                <a:lnTo>
                  <a:pt x="13" y="554535"/>
                </a:lnTo>
                <a:lnTo>
                  <a:pt x="0" y="554428"/>
                </a:lnTo>
                <a:lnTo>
                  <a:pt x="320" y="551726"/>
                </a:lnTo>
                <a:lnTo>
                  <a:pt x="38" y="549344"/>
                </a:lnTo>
                <a:lnTo>
                  <a:pt x="0" y="549183"/>
                </a:lnTo>
                <a:lnTo>
                  <a:pt x="13" y="549130"/>
                </a:lnTo>
                <a:lnTo>
                  <a:pt x="0" y="549023"/>
                </a:lnTo>
                <a:lnTo>
                  <a:pt x="320" y="546320"/>
                </a:lnTo>
                <a:lnTo>
                  <a:pt x="38" y="543938"/>
                </a:lnTo>
                <a:lnTo>
                  <a:pt x="0" y="543778"/>
                </a:lnTo>
                <a:lnTo>
                  <a:pt x="13" y="543724"/>
                </a:lnTo>
                <a:lnTo>
                  <a:pt x="0" y="543617"/>
                </a:lnTo>
                <a:lnTo>
                  <a:pt x="320" y="540915"/>
                </a:lnTo>
                <a:lnTo>
                  <a:pt x="38" y="538533"/>
                </a:lnTo>
                <a:lnTo>
                  <a:pt x="0" y="538372"/>
                </a:lnTo>
                <a:lnTo>
                  <a:pt x="13" y="538319"/>
                </a:lnTo>
                <a:lnTo>
                  <a:pt x="0" y="538212"/>
                </a:lnTo>
                <a:lnTo>
                  <a:pt x="320" y="535509"/>
                </a:lnTo>
                <a:lnTo>
                  <a:pt x="38" y="533127"/>
                </a:lnTo>
                <a:lnTo>
                  <a:pt x="0" y="532967"/>
                </a:lnTo>
                <a:lnTo>
                  <a:pt x="13" y="532913"/>
                </a:lnTo>
                <a:lnTo>
                  <a:pt x="0" y="532806"/>
                </a:lnTo>
                <a:lnTo>
                  <a:pt x="320" y="530104"/>
                </a:lnTo>
                <a:lnTo>
                  <a:pt x="38" y="527721"/>
                </a:lnTo>
                <a:lnTo>
                  <a:pt x="0" y="527561"/>
                </a:lnTo>
                <a:lnTo>
                  <a:pt x="13" y="527508"/>
                </a:lnTo>
                <a:lnTo>
                  <a:pt x="0" y="527401"/>
                </a:lnTo>
                <a:lnTo>
                  <a:pt x="320" y="524698"/>
                </a:lnTo>
                <a:lnTo>
                  <a:pt x="38" y="522316"/>
                </a:lnTo>
                <a:lnTo>
                  <a:pt x="0" y="522156"/>
                </a:lnTo>
                <a:lnTo>
                  <a:pt x="13" y="522102"/>
                </a:lnTo>
                <a:lnTo>
                  <a:pt x="0" y="521995"/>
                </a:lnTo>
                <a:lnTo>
                  <a:pt x="320" y="519293"/>
                </a:lnTo>
                <a:lnTo>
                  <a:pt x="38" y="516911"/>
                </a:lnTo>
                <a:lnTo>
                  <a:pt x="0" y="516750"/>
                </a:lnTo>
                <a:lnTo>
                  <a:pt x="13" y="516697"/>
                </a:lnTo>
                <a:lnTo>
                  <a:pt x="0" y="516590"/>
                </a:lnTo>
                <a:lnTo>
                  <a:pt x="320" y="513887"/>
                </a:lnTo>
                <a:lnTo>
                  <a:pt x="38" y="511505"/>
                </a:lnTo>
                <a:lnTo>
                  <a:pt x="0" y="511345"/>
                </a:lnTo>
                <a:lnTo>
                  <a:pt x="13" y="511291"/>
                </a:lnTo>
                <a:lnTo>
                  <a:pt x="0" y="511185"/>
                </a:lnTo>
                <a:lnTo>
                  <a:pt x="320" y="508482"/>
                </a:lnTo>
                <a:lnTo>
                  <a:pt x="38" y="506100"/>
                </a:lnTo>
                <a:lnTo>
                  <a:pt x="0" y="505939"/>
                </a:lnTo>
                <a:lnTo>
                  <a:pt x="13" y="505886"/>
                </a:lnTo>
                <a:lnTo>
                  <a:pt x="0" y="505779"/>
                </a:lnTo>
                <a:lnTo>
                  <a:pt x="320" y="503076"/>
                </a:lnTo>
                <a:lnTo>
                  <a:pt x="38" y="500694"/>
                </a:lnTo>
                <a:lnTo>
                  <a:pt x="0" y="500534"/>
                </a:lnTo>
                <a:lnTo>
                  <a:pt x="13" y="500480"/>
                </a:lnTo>
                <a:lnTo>
                  <a:pt x="0" y="500374"/>
                </a:lnTo>
                <a:lnTo>
                  <a:pt x="320" y="497671"/>
                </a:lnTo>
                <a:lnTo>
                  <a:pt x="38" y="495289"/>
                </a:lnTo>
                <a:lnTo>
                  <a:pt x="0" y="495128"/>
                </a:lnTo>
                <a:lnTo>
                  <a:pt x="13" y="495075"/>
                </a:lnTo>
                <a:lnTo>
                  <a:pt x="0" y="494968"/>
                </a:lnTo>
                <a:lnTo>
                  <a:pt x="320" y="492265"/>
                </a:lnTo>
                <a:lnTo>
                  <a:pt x="38" y="489883"/>
                </a:lnTo>
                <a:lnTo>
                  <a:pt x="0" y="489723"/>
                </a:lnTo>
                <a:lnTo>
                  <a:pt x="13" y="489669"/>
                </a:lnTo>
                <a:lnTo>
                  <a:pt x="0" y="489563"/>
                </a:lnTo>
                <a:lnTo>
                  <a:pt x="320" y="486860"/>
                </a:lnTo>
                <a:lnTo>
                  <a:pt x="38" y="484478"/>
                </a:lnTo>
                <a:lnTo>
                  <a:pt x="0" y="484317"/>
                </a:lnTo>
                <a:lnTo>
                  <a:pt x="13" y="484264"/>
                </a:lnTo>
                <a:lnTo>
                  <a:pt x="0" y="484157"/>
                </a:lnTo>
                <a:lnTo>
                  <a:pt x="320" y="481454"/>
                </a:lnTo>
                <a:lnTo>
                  <a:pt x="38" y="479072"/>
                </a:lnTo>
                <a:lnTo>
                  <a:pt x="0" y="478912"/>
                </a:lnTo>
                <a:lnTo>
                  <a:pt x="13" y="478859"/>
                </a:lnTo>
                <a:lnTo>
                  <a:pt x="0" y="478752"/>
                </a:lnTo>
                <a:lnTo>
                  <a:pt x="320" y="476049"/>
                </a:lnTo>
                <a:lnTo>
                  <a:pt x="38" y="473667"/>
                </a:lnTo>
                <a:lnTo>
                  <a:pt x="0" y="473506"/>
                </a:lnTo>
                <a:lnTo>
                  <a:pt x="13" y="473453"/>
                </a:lnTo>
                <a:lnTo>
                  <a:pt x="0" y="473346"/>
                </a:lnTo>
                <a:lnTo>
                  <a:pt x="320" y="470643"/>
                </a:lnTo>
                <a:lnTo>
                  <a:pt x="38" y="468262"/>
                </a:lnTo>
                <a:lnTo>
                  <a:pt x="0" y="468101"/>
                </a:lnTo>
                <a:lnTo>
                  <a:pt x="13" y="468048"/>
                </a:lnTo>
                <a:lnTo>
                  <a:pt x="0" y="467940"/>
                </a:lnTo>
                <a:lnTo>
                  <a:pt x="320" y="465238"/>
                </a:lnTo>
                <a:lnTo>
                  <a:pt x="38" y="462856"/>
                </a:lnTo>
                <a:lnTo>
                  <a:pt x="0" y="462696"/>
                </a:lnTo>
                <a:lnTo>
                  <a:pt x="13" y="462642"/>
                </a:lnTo>
                <a:lnTo>
                  <a:pt x="0" y="462535"/>
                </a:lnTo>
                <a:lnTo>
                  <a:pt x="320" y="459833"/>
                </a:lnTo>
                <a:lnTo>
                  <a:pt x="38" y="457450"/>
                </a:lnTo>
                <a:lnTo>
                  <a:pt x="0" y="457290"/>
                </a:lnTo>
                <a:lnTo>
                  <a:pt x="13" y="457237"/>
                </a:lnTo>
                <a:lnTo>
                  <a:pt x="0" y="457130"/>
                </a:lnTo>
                <a:lnTo>
                  <a:pt x="320" y="454427"/>
                </a:lnTo>
                <a:lnTo>
                  <a:pt x="38" y="452045"/>
                </a:lnTo>
                <a:lnTo>
                  <a:pt x="0" y="451885"/>
                </a:lnTo>
                <a:lnTo>
                  <a:pt x="13" y="451831"/>
                </a:lnTo>
                <a:lnTo>
                  <a:pt x="0" y="451724"/>
                </a:lnTo>
                <a:lnTo>
                  <a:pt x="320" y="449021"/>
                </a:lnTo>
                <a:lnTo>
                  <a:pt x="38" y="446640"/>
                </a:lnTo>
                <a:lnTo>
                  <a:pt x="0" y="446479"/>
                </a:lnTo>
                <a:lnTo>
                  <a:pt x="13" y="446426"/>
                </a:lnTo>
                <a:lnTo>
                  <a:pt x="0" y="446319"/>
                </a:lnTo>
                <a:lnTo>
                  <a:pt x="320" y="443616"/>
                </a:lnTo>
                <a:lnTo>
                  <a:pt x="38" y="441234"/>
                </a:lnTo>
                <a:lnTo>
                  <a:pt x="0" y="441074"/>
                </a:lnTo>
                <a:lnTo>
                  <a:pt x="13" y="441020"/>
                </a:lnTo>
                <a:lnTo>
                  <a:pt x="0" y="440913"/>
                </a:lnTo>
                <a:lnTo>
                  <a:pt x="320" y="438210"/>
                </a:lnTo>
                <a:lnTo>
                  <a:pt x="38" y="435829"/>
                </a:lnTo>
                <a:lnTo>
                  <a:pt x="0" y="435668"/>
                </a:lnTo>
                <a:lnTo>
                  <a:pt x="13" y="435615"/>
                </a:lnTo>
                <a:lnTo>
                  <a:pt x="0" y="435508"/>
                </a:lnTo>
                <a:lnTo>
                  <a:pt x="320" y="432805"/>
                </a:lnTo>
                <a:lnTo>
                  <a:pt x="38" y="430424"/>
                </a:lnTo>
                <a:lnTo>
                  <a:pt x="0" y="430263"/>
                </a:lnTo>
                <a:lnTo>
                  <a:pt x="13" y="430209"/>
                </a:lnTo>
                <a:lnTo>
                  <a:pt x="0" y="430102"/>
                </a:lnTo>
                <a:lnTo>
                  <a:pt x="320" y="427400"/>
                </a:lnTo>
                <a:lnTo>
                  <a:pt x="38" y="425018"/>
                </a:lnTo>
                <a:lnTo>
                  <a:pt x="0" y="424857"/>
                </a:lnTo>
                <a:lnTo>
                  <a:pt x="13" y="424804"/>
                </a:lnTo>
                <a:lnTo>
                  <a:pt x="0" y="424697"/>
                </a:lnTo>
                <a:lnTo>
                  <a:pt x="320" y="421994"/>
                </a:lnTo>
                <a:lnTo>
                  <a:pt x="38" y="419613"/>
                </a:lnTo>
                <a:lnTo>
                  <a:pt x="0" y="419452"/>
                </a:lnTo>
                <a:lnTo>
                  <a:pt x="13" y="419398"/>
                </a:lnTo>
                <a:lnTo>
                  <a:pt x="0" y="419291"/>
                </a:lnTo>
                <a:lnTo>
                  <a:pt x="320" y="416589"/>
                </a:lnTo>
                <a:lnTo>
                  <a:pt x="38" y="414207"/>
                </a:lnTo>
                <a:lnTo>
                  <a:pt x="0" y="414046"/>
                </a:lnTo>
                <a:lnTo>
                  <a:pt x="13" y="413993"/>
                </a:lnTo>
                <a:lnTo>
                  <a:pt x="0" y="413886"/>
                </a:lnTo>
                <a:lnTo>
                  <a:pt x="320" y="411183"/>
                </a:lnTo>
                <a:lnTo>
                  <a:pt x="38" y="408802"/>
                </a:lnTo>
                <a:lnTo>
                  <a:pt x="0" y="408641"/>
                </a:lnTo>
                <a:lnTo>
                  <a:pt x="10" y="408561"/>
                </a:lnTo>
                <a:lnTo>
                  <a:pt x="0" y="408480"/>
                </a:lnTo>
                <a:lnTo>
                  <a:pt x="311" y="405858"/>
                </a:lnTo>
                <a:lnTo>
                  <a:pt x="0" y="403235"/>
                </a:lnTo>
                <a:lnTo>
                  <a:pt x="10" y="403155"/>
                </a:lnTo>
                <a:lnTo>
                  <a:pt x="0" y="403075"/>
                </a:lnTo>
                <a:lnTo>
                  <a:pt x="311" y="400452"/>
                </a:lnTo>
                <a:lnTo>
                  <a:pt x="0" y="397830"/>
                </a:lnTo>
                <a:lnTo>
                  <a:pt x="10" y="397750"/>
                </a:lnTo>
                <a:lnTo>
                  <a:pt x="0" y="397669"/>
                </a:lnTo>
                <a:lnTo>
                  <a:pt x="311" y="395047"/>
                </a:lnTo>
                <a:lnTo>
                  <a:pt x="0" y="392425"/>
                </a:lnTo>
                <a:lnTo>
                  <a:pt x="10" y="392344"/>
                </a:lnTo>
                <a:lnTo>
                  <a:pt x="0" y="392264"/>
                </a:lnTo>
                <a:lnTo>
                  <a:pt x="311" y="389641"/>
                </a:lnTo>
                <a:lnTo>
                  <a:pt x="0" y="387019"/>
                </a:lnTo>
                <a:lnTo>
                  <a:pt x="10" y="386939"/>
                </a:lnTo>
                <a:lnTo>
                  <a:pt x="0" y="386859"/>
                </a:lnTo>
                <a:lnTo>
                  <a:pt x="311" y="384236"/>
                </a:lnTo>
                <a:lnTo>
                  <a:pt x="0" y="381613"/>
                </a:lnTo>
                <a:lnTo>
                  <a:pt x="10" y="381533"/>
                </a:lnTo>
                <a:lnTo>
                  <a:pt x="0" y="381453"/>
                </a:lnTo>
                <a:lnTo>
                  <a:pt x="311" y="378830"/>
                </a:lnTo>
                <a:lnTo>
                  <a:pt x="0" y="376208"/>
                </a:lnTo>
                <a:lnTo>
                  <a:pt x="10" y="376128"/>
                </a:lnTo>
                <a:lnTo>
                  <a:pt x="0" y="376048"/>
                </a:lnTo>
                <a:lnTo>
                  <a:pt x="38" y="375887"/>
                </a:lnTo>
                <a:lnTo>
                  <a:pt x="320" y="373505"/>
                </a:lnTo>
                <a:lnTo>
                  <a:pt x="0" y="370802"/>
                </a:lnTo>
                <a:lnTo>
                  <a:pt x="320" y="368100"/>
                </a:lnTo>
                <a:lnTo>
                  <a:pt x="0" y="365397"/>
                </a:lnTo>
                <a:lnTo>
                  <a:pt x="320" y="362694"/>
                </a:lnTo>
                <a:lnTo>
                  <a:pt x="0" y="359991"/>
                </a:lnTo>
                <a:lnTo>
                  <a:pt x="320" y="357289"/>
                </a:lnTo>
                <a:lnTo>
                  <a:pt x="0" y="354586"/>
                </a:lnTo>
                <a:lnTo>
                  <a:pt x="320" y="351883"/>
                </a:lnTo>
                <a:lnTo>
                  <a:pt x="0" y="349180"/>
                </a:lnTo>
                <a:lnTo>
                  <a:pt x="320" y="346478"/>
                </a:lnTo>
                <a:lnTo>
                  <a:pt x="0" y="343775"/>
                </a:lnTo>
                <a:lnTo>
                  <a:pt x="320" y="341072"/>
                </a:lnTo>
                <a:lnTo>
                  <a:pt x="0" y="338370"/>
                </a:lnTo>
                <a:lnTo>
                  <a:pt x="320" y="335667"/>
                </a:lnTo>
                <a:lnTo>
                  <a:pt x="0" y="332964"/>
                </a:lnTo>
                <a:lnTo>
                  <a:pt x="320" y="330261"/>
                </a:lnTo>
                <a:lnTo>
                  <a:pt x="0" y="327559"/>
                </a:lnTo>
                <a:lnTo>
                  <a:pt x="320" y="324856"/>
                </a:lnTo>
                <a:lnTo>
                  <a:pt x="0" y="322153"/>
                </a:lnTo>
                <a:lnTo>
                  <a:pt x="320" y="319450"/>
                </a:lnTo>
                <a:lnTo>
                  <a:pt x="0" y="316748"/>
                </a:lnTo>
                <a:lnTo>
                  <a:pt x="320" y="314045"/>
                </a:lnTo>
                <a:lnTo>
                  <a:pt x="0" y="311342"/>
                </a:lnTo>
                <a:lnTo>
                  <a:pt x="320" y="308639"/>
                </a:lnTo>
                <a:lnTo>
                  <a:pt x="0" y="305937"/>
                </a:lnTo>
                <a:lnTo>
                  <a:pt x="320" y="303234"/>
                </a:lnTo>
                <a:lnTo>
                  <a:pt x="0" y="300531"/>
                </a:lnTo>
                <a:lnTo>
                  <a:pt x="320" y="297829"/>
                </a:lnTo>
                <a:lnTo>
                  <a:pt x="0" y="295126"/>
                </a:lnTo>
                <a:lnTo>
                  <a:pt x="320" y="292423"/>
                </a:lnTo>
                <a:lnTo>
                  <a:pt x="0" y="289720"/>
                </a:lnTo>
                <a:lnTo>
                  <a:pt x="320" y="287018"/>
                </a:lnTo>
                <a:lnTo>
                  <a:pt x="0" y="284315"/>
                </a:lnTo>
                <a:lnTo>
                  <a:pt x="320" y="281612"/>
                </a:lnTo>
                <a:lnTo>
                  <a:pt x="0" y="278909"/>
                </a:lnTo>
                <a:lnTo>
                  <a:pt x="320" y="276207"/>
                </a:lnTo>
                <a:lnTo>
                  <a:pt x="0" y="273504"/>
                </a:lnTo>
                <a:lnTo>
                  <a:pt x="320" y="270801"/>
                </a:lnTo>
                <a:lnTo>
                  <a:pt x="0" y="268098"/>
                </a:lnTo>
                <a:lnTo>
                  <a:pt x="320" y="265396"/>
                </a:lnTo>
                <a:lnTo>
                  <a:pt x="0" y="262693"/>
                </a:lnTo>
                <a:lnTo>
                  <a:pt x="320" y="259990"/>
                </a:lnTo>
                <a:lnTo>
                  <a:pt x="0" y="257288"/>
                </a:lnTo>
                <a:lnTo>
                  <a:pt x="320" y="254585"/>
                </a:lnTo>
                <a:lnTo>
                  <a:pt x="0" y="251882"/>
                </a:lnTo>
                <a:lnTo>
                  <a:pt x="320" y="249179"/>
                </a:lnTo>
                <a:lnTo>
                  <a:pt x="0" y="246476"/>
                </a:lnTo>
                <a:lnTo>
                  <a:pt x="320" y="243774"/>
                </a:lnTo>
                <a:lnTo>
                  <a:pt x="0" y="241071"/>
                </a:lnTo>
                <a:lnTo>
                  <a:pt x="320" y="238368"/>
                </a:lnTo>
                <a:lnTo>
                  <a:pt x="0" y="235666"/>
                </a:lnTo>
                <a:lnTo>
                  <a:pt x="320" y="232963"/>
                </a:lnTo>
                <a:lnTo>
                  <a:pt x="0" y="230260"/>
                </a:lnTo>
                <a:lnTo>
                  <a:pt x="320" y="227557"/>
                </a:lnTo>
                <a:lnTo>
                  <a:pt x="0" y="224855"/>
                </a:lnTo>
                <a:lnTo>
                  <a:pt x="320" y="222152"/>
                </a:lnTo>
                <a:lnTo>
                  <a:pt x="0" y="219449"/>
                </a:lnTo>
                <a:lnTo>
                  <a:pt x="320" y="216746"/>
                </a:lnTo>
                <a:lnTo>
                  <a:pt x="0" y="214043"/>
                </a:lnTo>
                <a:lnTo>
                  <a:pt x="320" y="211341"/>
                </a:lnTo>
                <a:lnTo>
                  <a:pt x="0" y="208638"/>
                </a:lnTo>
                <a:lnTo>
                  <a:pt x="320" y="205935"/>
                </a:lnTo>
                <a:lnTo>
                  <a:pt x="0" y="203233"/>
                </a:lnTo>
                <a:lnTo>
                  <a:pt x="320" y="200530"/>
                </a:lnTo>
                <a:lnTo>
                  <a:pt x="0" y="197827"/>
                </a:lnTo>
                <a:lnTo>
                  <a:pt x="320" y="195124"/>
                </a:lnTo>
                <a:lnTo>
                  <a:pt x="0" y="192421"/>
                </a:lnTo>
                <a:lnTo>
                  <a:pt x="320" y="189719"/>
                </a:lnTo>
                <a:lnTo>
                  <a:pt x="0" y="187016"/>
                </a:lnTo>
                <a:lnTo>
                  <a:pt x="320" y="184313"/>
                </a:lnTo>
                <a:lnTo>
                  <a:pt x="0" y="181611"/>
                </a:lnTo>
                <a:lnTo>
                  <a:pt x="320" y="178908"/>
                </a:lnTo>
                <a:lnTo>
                  <a:pt x="0" y="176205"/>
                </a:lnTo>
                <a:lnTo>
                  <a:pt x="320" y="173502"/>
                </a:lnTo>
                <a:lnTo>
                  <a:pt x="0" y="170800"/>
                </a:lnTo>
                <a:lnTo>
                  <a:pt x="320" y="168097"/>
                </a:lnTo>
                <a:lnTo>
                  <a:pt x="0" y="165394"/>
                </a:lnTo>
                <a:lnTo>
                  <a:pt x="320" y="162691"/>
                </a:lnTo>
                <a:lnTo>
                  <a:pt x="0" y="159989"/>
                </a:lnTo>
                <a:lnTo>
                  <a:pt x="320" y="157286"/>
                </a:lnTo>
                <a:lnTo>
                  <a:pt x="0" y="154583"/>
                </a:lnTo>
                <a:lnTo>
                  <a:pt x="320" y="151881"/>
                </a:lnTo>
                <a:lnTo>
                  <a:pt x="0" y="149178"/>
                </a:lnTo>
                <a:lnTo>
                  <a:pt x="320" y="146475"/>
                </a:lnTo>
                <a:lnTo>
                  <a:pt x="0" y="143772"/>
                </a:lnTo>
                <a:lnTo>
                  <a:pt x="320" y="141070"/>
                </a:lnTo>
                <a:lnTo>
                  <a:pt x="0" y="138367"/>
                </a:lnTo>
                <a:lnTo>
                  <a:pt x="320" y="135664"/>
                </a:lnTo>
                <a:lnTo>
                  <a:pt x="0" y="132961"/>
                </a:lnTo>
                <a:lnTo>
                  <a:pt x="320" y="130259"/>
                </a:lnTo>
                <a:lnTo>
                  <a:pt x="0" y="127556"/>
                </a:lnTo>
                <a:lnTo>
                  <a:pt x="320" y="124853"/>
                </a:lnTo>
                <a:lnTo>
                  <a:pt x="0" y="122150"/>
                </a:lnTo>
                <a:cubicBezTo>
                  <a:pt x="0" y="54689"/>
                  <a:pt x="128332" y="0"/>
                  <a:pt x="286636" y="0"/>
                </a:cubicBezTo>
                <a:close/>
              </a:path>
            </a:pathLst>
          </a:custGeom>
          <a:gradFill>
            <a:gsLst>
              <a:gs pos="0">
                <a:srgbClr val="00B0F0"/>
              </a:gs>
              <a:gs pos="100000">
                <a:srgbClr val="00F2F2">
                  <a:alpha val="0"/>
                </a:srgbClr>
              </a:gs>
            </a:gsLst>
            <a:lin ang="16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38" name="组合 1237">
            <a:extLst>
              <a:ext uri="{FF2B5EF4-FFF2-40B4-BE49-F238E27FC236}">
                <a16:creationId xmlns:a16="http://schemas.microsoft.com/office/drawing/2014/main" id="{829625D5-CD8D-4DA8-88AB-07F3124AF298}"/>
              </a:ext>
            </a:extLst>
          </p:cNvPr>
          <p:cNvGrpSpPr/>
          <p:nvPr/>
        </p:nvGrpSpPr>
        <p:grpSpPr>
          <a:xfrm>
            <a:off x="3863592" y="3695378"/>
            <a:ext cx="4486116" cy="1082933"/>
            <a:chOff x="-211967" y="4407574"/>
            <a:chExt cx="4486116" cy="1082933"/>
          </a:xfrm>
        </p:grpSpPr>
        <p:sp>
          <p:nvSpPr>
            <p:cNvPr id="1239" name="文本框 1238">
              <a:extLst>
                <a:ext uri="{FF2B5EF4-FFF2-40B4-BE49-F238E27FC236}">
                  <a16:creationId xmlns:a16="http://schemas.microsoft.com/office/drawing/2014/main" id="{BF8FD3D5-954A-481D-ACD7-783B0745A5F5}"/>
                </a:ext>
              </a:extLst>
            </p:cNvPr>
            <p:cNvSpPr txBox="1"/>
            <p:nvPr/>
          </p:nvSpPr>
          <p:spPr>
            <a:xfrm>
              <a:off x="517743" y="4407574"/>
              <a:ext cx="3026698" cy="560153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14000"/>
                </a:lnSpc>
              </a:pPr>
              <a:r>
                <a:rPr lang="zh-CN" altLang="en-US" sz="2800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  <a:endParaRPr lang="en-US" altLang="zh-CN" sz="28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40" name="文本框 1239">
              <a:extLst>
                <a:ext uri="{FF2B5EF4-FFF2-40B4-BE49-F238E27FC236}">
                  <a16:creationId xmlns:a16="http://schemas.microsoft.com/office/drawing/2014/main" id="{47179E92-EACA-4872-8357-24B6CCE80090}"/>
                </a:ext>
              </a:extLst>
            </p:cNvPr>
            <p:cNvSpPr txBox="1"/>
            <p:nvPr/>
          </p:nvSpPr>
          <p:spPr>
            <a:xfrm>
              <a:off x="-211967" y="5028265"/>
              <a:ext cx="4486116" cy="46224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14000"/>
                </a:lnSpc>
              </a:pPr>
              <a:r>
                <a:rPr lang="en-US" altLang="zh-CN" sz="1100" dirty="0">
                  <a:solidFill>
                    <a:schemeClr val="bg1"/>
                  </a:solidFill>
                  <a:cs typeface="+mn-ea"/>
                  <a:sym typeface="+mn-lt"/>
                </a:rPr>
                <a:t>Your content to play here, or through paste in this box, and select only the text. Your content to play here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476347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4">
            <a:extLst>
              <a:ext uri="{FF2B5EF4-FFF2-40B4-BE49-F238E27FC236}">
                <a16:creationId xmlns:a16="http://schemas.microsoft.com/office/drawing/2014/main" id="{3AE06D3E-7232-4B9B-A1DD-F78136A0B45C}"/>
              </a:ext>
            </a:extLst>
          </p:cNvPr>
          <p:cNvGrpSpPr/>
          <p:nvPr/>
        </p:nvGrpSpPr>
        <p:grpSpPr>
          <a:xfrm>
            <a:off x="4912235" y="2290574"/>
            <a:ext cx="626514" cy="626512"/>
            <a:chOff x="0" y="0"/>
            <a:chExt cx="786356" cy="786356"/>
          </a:xfrm>
        </p:grpSpPr>
        <p:sp>
          <p:nvSpPr>
            <p:cNvPr id="28" name="Freeform: Shape 5">
              <a:extLst>
                <a:ext uri="{FF2B5EF4-FFF2-40B4-BE49-F238E27FC236}">
                  <a16:creationId xmlns:a16="http://schemas.microsoft.com/office/drawing/2014/main" id="{18C2AD56-098B-4046-A6A5-0266DE909166}"/>
                </a:ext>
              </a:extLst>
            </p:cNvPr>
            <p:cNvSpPr/>
            <p:nvPr/>
          </p:nvSpPr>
          <p:spPr>
            <a:xfrm>
              <a:off x="0" y="0"/>
              <a:ext cx="786356" cy="786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9" name="Freeform: Shape 6">
              <a:extLst>
                <a:ext uri="{FF2B5EF4-FFF2-40B4-BE49-F238E27FC236}">
                  <a16:creationId xmlns:a16="http://schemas.microsoft.com/office/drawing/2014/main" id="{572559BB-D342-4426-B03F-8753B855E0D4}"/>
                </a:ext>
              </a:extLst>
            </p:cNvPr>
            <p:cNvSpPr/>
            <p:nvPr/>
          </p:nvSpPr>
          <p:spPr>
            <a:xfrm>
              <a:off x="226287" y="226287"/>
              <a:ext cx="333781" cy="333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214" y="3086"/>
                  </a:moveTo>
                  <a:lnTo>
                    <a:pt x="20057" y="3086"/>
                  </a:lnTo>
                  <a:cubicBezTo>
                    <a:pt x="19840" y="3086"/>
                    <a:pt x="19671" y="2917"/>
                    <a:pt x="19671" y="2700"/>
                  </a:cubicBezTo>
                  <a:cubicBezTo>
                    <a:pt x="19671" y="2483"/>
                    <a:pt x="19840" y="2314"/>
                    <a:pt x="20057" y="2314"/>
                  </a:cubicBezTo>
                  <a:lnTo>
                    <a:pt x="21214" y="2314"/>
                  </a:lnTo>
                  <a:cubicBezTo>
                    <a:pt x="21431" y="2314"/>
                    <a:pt x="21600" y="2483"/>
                    <a:pt x="21600" y="2700"/>
                  </a:cubicBezTo>
                  <a:cubicBezTo>
                    <a:pt x="21600" y="2917"/>
                    <a:pt x="21431" y="3086"/>
                    <a:pt x="21214" y="3086"/>
                  </a:cubicBezTo>
                  <a:close/>
                  <a:moveTo>
                    <a:pt x="20829" y="5014"/>
                  </a:moveTo>
                  <a:cubicBezTo>
                    <a:pt x="20732" y="5014"/>
                    <a:pt x="20636" y="4978"/>
                    <a:pt x="20551" y="4906"/>
                  </a:cubicBezTo>
                  <a:lnTo>
                    <a:pt x="19467" y="3809"/>
                  </a:lnTo>
                  <a:cubicBezTo>
                    <a:pt x="19310" y="3664"/>
                    <a:pt x="19310" y="3411"/>
                    <a:pt x="19467" y="3267"/>
                  </a:cubicBezTo>
                  <a:cubicBezTo>
                    <a:pt x="19611" y="3110"/>
                    <a:pt x="19864" y="3110"/>
                    <a:pt x="20009" y="3267"/>
                  </a:cubicBezTo>
                  <a:lnTo>
                    <a:pt x="21106" y="4351"/>
                  </a:lnTo>
                  <a:cubicBezTo>
                    <a:pt x="21250" y="4508"/>
                    <a:pt x="21250" y="4749"/>
                    <a:pt x="21106" y="4906"/>
                  </a:cubicBezTo>
                  <a:cubicBezTo>
                    <a:pt x="21021" y="4978"/>
                    <a:pt x="20925" y="5014"/>
                    <a:pt x="20829" y="5014"/>
                  </a:cubicBezTo>
                  <a:close/>
                  <a:moveTo>
                    <a:pt x="20009" y="2133"/>
                  </a:moveTo>
                  <a:cubicBezTo>
                    <a:pt x="19937" y="2206"/>
                    <a:pt x="19840" y="2254"/>
                    <a:pt x="19744" y="2254"/>
                  </a:cubicBezTo>
                  <a:cubicBezTo>
                    <a:pt x="19635" y="2254"/>
                    <a:pt x="19539" y="2206"/>
                    <a:pt x="19467" y="2133"/>
                  </a:cubicBezTo>
                  <a:cubicBezTo>
                    <a:pt x="19310" y="1989"/>
                    <a:pt x="19310" y="1736"/>
                    <a:pt x="19467" y="1591"/>
                  </a:cubicBezTo>
                  <a:lnTo>
                    <a:pt x="20551" y="494"/>
                  </a:lnTo>
                  <a:cubicBezTo>
                    <a:pt x="20708" y="350"/>
                    <a:pt x="20949" y="350"/>
                    <a:pt x="21106" y="494"/>
                  </a:cubicBezTo>
                  <a:cubicBezTo>
                    <a:pt x="21250" y="651"/>
                    <a:pt x="21250" y="892"/>
                    <a:pt x="21106" y="1049"/>
                  </a:cubicBezTo>
                  <a:cubicBezTo>
                    <a:pt x="21106" y="1049"/>
                    <a:pt x="20009" y="2133"/>
                    <a:pt x="20009" y="2133"/>
                  </a:cubicBezTo>
                  <a:close/>
                  <a:moveTo>
                    <a:pt x="19286" y="1543"/>
                  </a:moveTo>
                  <a:cubicBezTo>
                    <a:pt x="19286" y="1760"/>
                    <a:pt x="19117" y="1929"/>
                    <a:pt x="18900" y="1929"/>
                  </a:cubicBezTo>
                  <a:cubicBezTo>
                    <a:pt x="18683" y="1929"/>
                    <a:pt x="18514" y="1760"/>
                    <a:pt x="18514" y="1543"/>
                  </a:cubicBezTo>
                  <a:lnTo>
                    <a:pt x="18514" y="386"/>
                  </a:lnTo>
                  <a:cubicBezTo>
                    <a:pt x="18514" y="169"/>
                    <a:pt x="18683" y="0"/>
                    <a:pt x="18900" y="0"/>
                  </a:cubicBezTo>
                  <a:cubicBezTo>
                    <a:pt x="19117" y="0"/>
                    <a:pt x="19286" y="169"/>
                    <a:pt x="19286" y="386"/>
                  </a:cubicBezTo>
                  <a:cubicBezTo>
                    <a:pt x="19286" y="386"/>
                    <a:pt x="19286" y="1543"/>
                    <a:pt x="19286" y="1543"/>
                  </a:cubicBezTo>
                  <a:close/>
                  <a:moveTo>
                    <a:pt x="18068" y="2254"/>
                  </a:moveTo>
                  <a:cubicBezTo>
                    <a:pt x="17960" y="2254"/>
                    <a:pt x="17863" y="2206"/>
                    <a:pt x="17791" y="2133"/>
                  </a:cubicBezTo>
                  <a:lnTo>
                    <a:pt x="16694" y="1049"/>
                  </a:lnTo>
                  <a:cubicBezTo>
                    <a:pt x="16550" y="892"/>
                    <a:pt x="16550" y="651"/>
                    <a:pt x="16694" y="494"/>
                  </a:cubicBezTo>
                  <a:cubicBezTo>
                    <a:pt x="16851" y="350"/>
                    <a:pt x="17092" y="350"/>
                    <a:pt x="17249" y="494"/>
                  </a:cubicBezTo>
                  <a:lnTo>
                    <a:pt x="18333" y="1591"/>
                  </a:lnTo>
                  <a:cubicBezTo>
                    <a:pt x="18490" y="1736"/>
                    <a:pt x="18490" y="1989"/>
                    <a:pt x="18333" y="2133"/>
                  </a:cubicBezTo>
                  <a:cubicBezTo>
                    <a:pt x="18261" y="2206"/>
                    <a:pt x="18165" y="2254"/>
                    <a:pt x="18068" y="2254"/>
                  </a:cubicBezTo>
                  <a:close/>
                  <a:moveTo>
                    <a:pt x="5882" y="6678"/>
                  </a:moveTo>
                  <a:cubicBezTo>
                    <a:pt x="4146" y="7377"/>
                    <a:pt x="2748" y="8775"/>
                    <a:pt x="2049" y="10511"/>
                  </a:cubicBezTo>
                  <a:cubicBezTo>
                    <a:pt x="1892" y="10908"/>
                    <a:pt x="2073" y="11354"/>
                    <a:pt x="2471" y="11511"/>
                  </a:cubicBezTo>
                  <a:cubicBezTo>
                    <a:pt x="2567" y="11547"/>
                    <a:pt x="2664" y="11571"/>
                    <a:pt x="2760" y="11571"/>
                  </a:cubicBezTo>
                  <a:cubicBezTo>
                    <a:pt x="3074" y="11571"/>
                    <a:pt x="3351" y="11391"/>
                    <a:pt x="3483" y="11089"/>
                  </a:cubicBezTo>
                  <a:cubicBezTo>
                    <a:pt x="4026" y="9739"/>
                    <a:pt x="5111" y="8654"/>
                    <a:pt x="6461" y="8112"/>
                  </a:cubicBezTo>
                  <a:cubicBezTo>
                    <a:pt x="6858" y="7943"/>
                    <a:pt x="7051" y="7497"/>
                    <a:pt x="6883" y="7100"/>
                  </a:cubicBezTo>
                  <a:cubicBezTo>
                    <a:pt x="6726" y="6702"/>
                    <a:pt x="6280" y="6521"/>
                    <a:pt x="5882" y="6678"/>
                  </a:cubicBezTo>
                  <a:close/>
                  <a:moveTo>
                    <a:pt x="18792" y="3363"/>
                  </a:moveTo>
                  <a:lnTo>
                    <a:pt x="15850" y="6292"/>
                  </a:lnTo>
                  <a:lnTo>
                    <a:pt x="16670" y="7112"/>
                  </a:lnTo>
                  <a:cubicBezTo>
                    <a:pt x="16971" y="7413"/>
                    <a:pt x="16971" y="7907"/>
                    <a:pt x="16670" y="8208"/>
                  </a:cubicBezTo>
                  <a:lnTo>
                    <a:pt x="15899" y="8980"/>
                  </a:lnTo>
                  <a:cubicBezTo>
                    <a:pt x="16574" y="10197"/>
                    <a:pt x="16971" y="11608"/>
                    <a:pt x="16971" y="13114"/>
                  </a:cubicBezTo>
                  <a:cubicBezTo>
                    <a:pt x="16971" y="17803"/>
                    <a:pt x="13175" y="21600"/>
                    <a:pt x="8486" y="21600"/>
                  </a:cubicBezTo>
                  <a:cubicBezTo>
                    <a:pt x="3797" y="21600"/>
                    <a:pt x="0" y="17803"/>
                    <a:pt x="0" y="13114"/>
                  </a:cubicBezTo>
                  <a:cubicBezTo>
                    <a:pt x="0" y="8425"/>
                    <a:pt x="3797" y="4629"/>
                    <a:pt x="8486" y="4629"/>
                  </a:cubicBezTo>
                  <a:cubicBezTo>
                    <a:pt x="9992" y="4629"/>
                    <a:pt x="11403" y="5026"/>
                    <a:pt x="12620" y="5701"/>
                  </a:cubicBezTo>
                  <a:lnTo>
                    <a:pt x="13392" y="4930"/>
                  </a:lnTo>
                  <a:cubicBezTo>
                    <a:pt x="13693" y="4629"/>
                    <a:pt x="14187" y="4629"/>
                    <a:pt x="14488" y="4930"/>
                  </a:cubicBezTo>
                  <a:lnTo>
                    <a:pt x="15308" y="5750"/>
                  </a:lnTo>
                  <a:lnTo>
                    <a:pt x="18237" y="2808"/>
                  </a:lnTo>
                  <a:cubicBezTo>
                    <a:pt x="18237" y="2808"/>
                    <a:pt x="18792" y="3363"/>
                    <a:pt x="18792" y="3363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7" name="Group 7">
            <a:extLst>
              <a:ext uri="{FF2B5EF4-FFF2-40B4-BE49-F238E27FC236}">
                <a16:creationId xmlns:a16="http://schemas.microsoft.com/office/drawing/2014/main" id="{229B62DB-4D30-4797-8B5F-3EE31E92AF82}"/>
              </a:ext>
            </a:extLst>
          </p:cNvPr>
          <p:cNvGrpSpPr/>
          <p:nvPr/>
        </p:nvGrpSpPr>
        <p:grpSpPr>
          <a:xfrm>
            <a:off x="4912235" y="4102272"/>
            <a:ext cx="626514" cy="626512"/>
            <a:chOff x="0" y="0"/>
            <a:chExt cx="786356" cy="786356"/>
          </a:xfrm>
        </p:grpSpPr>
        <p:sp>
          <p:nvSpPr>
            <p:cNvPr id="26" name="Freeform: Shape 8">
              <a:extLst>
                <a:ext uri="{FF2B5EF4-FFF2-40B4-BE49-F238E27FC236}">
                  <a16:creationId xmlns:a16="http://schemas.microsoft.com/office/drawing/2014/main" id="{451C1626-0F1F-49EE-BCC8-81B54331D11E}"/>
                </a:ext>
              </a:extLst>
            </p:cNvPr>
            <p:cNvSpPr/>
            <p:nvPr/>
          </p:nvSpPr>
          <p:spPr>
            <a:xfrm>
              <a:off x="0" y="0"/>
              <a:ext cx="786356" cy="786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7" name="Freeform: Shape 9">
              <a:extLst>
                <a:ext uri="{FF2B5EF4-FFF2-40B4-BE49-F238E27FC236}">
                  <a16:creationId xmlns:a16="http://schemas.microsoft.com/office/drawing/2014/main" id="{40CE722E-470E-4182-BC42-B10B909C219F}"/>
                </a:ext>
              </a:extLst>
            </p:cNvPr>
            <p:cNvSpPr/>
            <p:nvPr/>
          </p:nvSpPr>
          <p:spPr>
            <a:xfrm>
              <a:off x="218132" y="218134"/>
              <a:ext cx="350092" cy="3500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925" y="10046"/>
                  </a:moveTo>
                  <a:lnTo>
                    <a:pt x="11925" y="4050"/>
                  </a:lnTo>
                  <a:lnTo>
                    <a:pt x="9676" y="4050"/>
                  </a:lnTo>
                  <a:lnTo>
                    <a:pt x="9676" y="11075"/>
                  </a:lnTo>
                  <a:lnTo>
                    <a:pt x="5687" y="13379"/>
                  </a:lnTo>
                  <a:lnTo>
                    <a:pt x="6812" y="15327"/>
                  </a:lnTo>
                  <a:lnTo>
                    <a:pt x="11441" y="12653"/>
                  </a:lnTo>
                  <a:cubicBezTo>
                    <a:pt x="11709" y="12499"/>
                    <a:pt x="11925" y="12121"/>
                    <a:pt x="11925" y="11812"/>
                  </a:cubicBezTo>
                  <a:lnTo>
                    <a:pt x="11925" y="11623"/>
                  </a:lnTo>
                  <a:lnTo>
                    <a:pt x="16695" y="6936"/>
                  </a:lnTo>
                  <a:cubicBezTo>
                    <a:pt x="16473" y="6631"/>
                    <a:pt x="16233" y="6341"/>
                    <a:pt x="15967" y="6074"/>
                  </a:cubicBezTo>
                  <a:cubicBezTo>
                    <a:pt x="15967" y="6074"/>
                    <a:pt x="11925" y="10046"/>
                    <a:pt x="11925" y="10046"/>
                  </a:cubicBezTo>
                  <a:close/>
                  <a:moveTo>
                    <a:pt x="10799" y="19349"/>
                  </a:moveTo>
                  <a:cubicBezTo>
                    <a:pt x="6078" y="19349"/>
                    <a:pt x="2250" y="15522"/>
                    <a:pt x="2250" y="10799"/>
                  </a:cubicBezTo>
                  <a:cubicBezTo>
                    <a:pt x="2250" y="6078"/>
                    <a:pt x="6077" y="2250"/>
                    <a:pt x="10799" y="2250"/>
                  </a:cubicBezTo>
                  <a:cubicBezTo>
                    <a:pt x="15521" y="2250"/>
                    <a:pt x="19350" y="6077"/>
                    <a:pt x="19350" y="10799"/>
                  </a:cubicBezTo>
                  <a:cubicBezTo>
                    <a:pt x="19350" y="15521"/>
                    <a:pt x="15521" y="19349"/>
                    <a:pt x="10799" y="19349"/>
                  </a:cubicBezTo>
                  <a:close/>
                  <a:moveTo>
                    <a:pt x="10800" y="0"/>
                  </a:moveTo>
                  <a:cubicBezTo>
                    <a:pt x="4835" y="0"/>
                    <a:pt x="0" y="4835"/>
                    <a:pt x="0" y="10799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799"/>
                  </a:cubicBezTo>
                  <a:cubicBezTo>
                    <a:pt x="21600" y="4835"/>
                    <a:pt x="16764" y="0"/>
                    <a:pt x="108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" name="Group 10">
            <a:extLst>
              <a:ext uri="{FF2B5EF4-FFF2-40B4-BE49-F238E27FC236}">
                <a16:creationId xmlns:a16="http://schemas.microsoft.com/office/drawing/2014/main" id="{790B80D7-036D-4BB7-B836-B0B3356EBB95}"/>
              </a:ext>
            </a:extLst>
          </p:cNvPr>
          <p:cNvGrpSpPr/>
          <p:nvPr/>
        </p:nvGrpSpPr>
        <p:grpSpPr>
          <a:xfrm>
            <a:off x="8201064" y="2290574"/>
            <a:ext cx="626514" cy="626512"/>
            <a:chOff x="0" y="0"/>
            <a:chExt cx="786356" cy="786356"/>
          </a:xfrm>
        </p:grpSpPr>
        <p:sp>
          <p:nvSpPr>
            <p:cNvPr id="24" name="Freeform: Shape 11">
              <a:extLst>
                <a:ext uri="{FF2B5EF4-FFF2-40B4-BE49-F238E27FC236}">
                  <a16:creationId xmlns:a16="http://schemas.microsoft.com/office/drawing/2014/main" id="{10697675-DF6A-4A2E-B2F2-9D8AD3E3E3A6}"/>
                </a:ext>
              </a:extLst>
            </p:cNvPr>
            <p:cNvSpPr/>
            <p:nvPr/>
          </p:nvSpPr>
          <p:spPr>
            <a:xfrm>
              <a:off x="0" y="0"/>
              <a:ext cx="786356" cy="786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anchor="ctr"/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25" name="Freeform: Shape 12">
              <a:extLst>
                <a:ext uri="{FF2B5EF4-FFF2-40B4-BE49-F238E27FC236}">
                  <a16:creationId xmlns:a16="http://schemas.microsoft.com/office/drawing/2014/main" id="{41285378-4082-43B2-A2BE-4AA76FB90A51}"/>
                </a:ext>
              </a:extLst>
            </p:cNvPr>
            <p:cNvSpPr/>
            <p:nvPr/>
          </p:nvSpPr>
          <p:spPr>
            <a:xfrm>
              <a:off x="273987" y="205716"/>
              <a:ext cx="238382" cy="374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943" y="1064"/>
                  </a:moveTo>
                  <a:cubicBezTo>
                    <a:pt x="8799" y="1064"/>
                    <a:pt x="7615" y="1428"/>
                    <a:pt x="6901" y="1999"/>
                  </a:cubicBezTo>
                  <a:cubicBezTo>
                    <a:pt x="6186" y="2583"/>
                    <a:pt x="5961" y="3349"/>
                    <a:pt x="5961" y="4076"/>
                  </a:cubicBezTo>
                  <a:cubicBezTo>
                    <a:pt x="5961" y="6023"/>
                    <a:pt x="7697" y="9087"/>
                    <a:pt x="11372" y="9087"/>
                  </a:cubicBezTo>
                  <a:cubicBezTo>
                    <a:pt x="12372" y="9087"/>
                    <a:pt x="13597" y="8775"/>
                    <a:pt x="14291" y="8308"/>
                  </a:cubicBezTo>
                  <a:cubicBezTo>
                    <a:pt x="15149" y="7737"/>
                    <a:pt x="15373" y="7010"/>
                    <a:pt x="15373" y="6244"/>
                  </a:cubicBezTo>
                  <a:cubicBezTo>
                    <a:pt x="15373" y="4323"/>
                    <a:pt x="13617" y="1064"/>
                    <a:pt x="9943" y="1064"/>
                  </a:cubicBezTo>
                  <a:close/>
                  <a:moveTo>
                    <a:pt x="13046" y="13656"/>
                  </a:moveTo>
                  <a:cubicBezTo>
                    <a:pt x="12719" y="13630"/>
                    <a:pt x="12392" y="13630"/>
                    <a:pt x="12045" y="13630"/>
                  </a:cubicBezTo>
                  <a:cubicBezTo>
                    <a:pt x="8738" y="13630"/>
                    <a:pt x="3797" y="14305"/>
                    <a:pt x="3797" y="16979"/>
                  </a:cubicBezTo>
                  <a:cubicBezTo>
                    <a:pt x="3797" y="19510"/>
                    <a:pt x="8085" y="20419"/>
                    <a:pt x="11412" y="20419"/>
                  </a:cubicBezTo>
                  <a:cubicBezTo>
                    <a:pt x="14434" y="20419"/>
                    <a:pt x="17762" y="19614"/>
                    <a:pt x="17762" y="17381"/>
                  </a:cubicBezTo>
                  <a:cubicBezTo>
                    <a:pt x="17762" y="15629"/>
                    <a:pt x="15026" y="14564"/>
                    <a:pt x="13046" y="13656"/>
                  </a:cubicBezTo>
                  <a:close/>
                  <a:moveTo>
                    <a:pt x="21600" y="0"/>
                  </a:moveTo>
                  <a:lnTo>
                    <a:pt x="18803" y="1142"/>
                  </a:lnTo>
                  <a:lnTo>
                    <a:pt x="16108" y="1142"/>
                  </a:lnTo>
                  <a:cubicBezTo>
                    <a:pt x="18027" y="2168"/>
                    <a:pt x="19191" y="3310"/>
                    <a:pt x="19191" y="4946"/>
                  </a:cubicBezTo>
                  <a:cubicBezTo>
                    <a:pt x="19191" y="8308"/>
                    <a:pt x="14352" y="8684"/>
                    <a:pt x="14352" y="10333"/>
                  </a:cubicBezTo>
                  <a:cubicBezTo>
                    <a:pt x="14352" y="12046"/>
                    <a:pt x="20661" y="12617"/>
                    <a:pt x="20661" y="16278"/>
                  </a:cubicBezTo>
                  <a:cubicBezTo>
                    <a:pt x="20661" y="17070"/>
                    <a:pt x="20293" y="17849"/>
                    <a:pt x="19660" y="18524"/>
                  </a:cubicBezTo>
                  <a:cubicBezTo>
                    <a:pt x="17578" y="20795"/>
                    <a:pt x="13189" y="21600"/>
                    <a:pt x="9289" y="21600"/>
                  </a:cubicBezTo>
                  <a:cubicBezTo>
                    <a:pt x="6227" y="21600"/>
                    <a:pt x="2450" y="21094"/>
                    <a:pt x="735" y="19276"/>
                  </a:cubicBezTo>
                  <a:cubicBezTo>
                    <a:pt x="245" y="18770"/>
                    <a:pt x="0" y="18173"/>
                    <a:pt x="0" y="17576"/>
                  </a:cubicBezTo>
                  <a:cubicBezTo>
                    <a:pt x="0" y="16109"/>
                    <a:pt x="1429" y="14889"/>
                    <a:pt x="3328" y="14136"/>
                  </a:cubicBezTo>
                  <a:cubicBezTo>
                    <a:pt x="5716" y="13188"/>
                    <a:pt x="8820" y="12955"/>
                    <a:pt x="11576" y="12838"/>
                  </a:cubicBezTo>
                  <a:cubicBezTo>
                    <a:pt x="10841" y="12241"/>
                    <a:pt x="10290" y="11709"/>
                    <a:pt x="10290" y="10930"/>
                  </a:cubicBezTo>
                  <a:cubicBezTo>
                    <a:pt x="10290" y="10514"/>
                    <a:pt x="10453" y="10190"/>
                    <a:pt x="10718" y="9826"/>
                  </a:cubicBezTo>
                  <a:cubicBezTo>
                    <a:pt x="10249" y="9852"/>
                    <a:pt x="9800" y="9878"/>
                    <a:pt x="9330" y="9878"/>
                  </a:cubicBezTo>
                  <a:cubicBezTo>
                    <a:pt x="5349" y="9878"/>
                    <a:pt x="2164" y="8035"/>
                    <a:pt x="2164" y="5452"/>
                  </a:cubicBezTo>
                  <a:cubicBezTo>
                    <a:pt x="2164" y="4024"/>
                    <a:pt x="3205" y="2622"/>
                    <a:pt x="4920" y="1687"/>
                  </a:cubicBezTo>
                  <a:cubicBezTo>
                    <a:pt x="7105" y="480"/>
                    <a:pt x="10249" y="0"/>
                    <a:pt x="13087" y="0"/>
                  </a:cubicBezTo>
                  <a:cubicBezTo>
                    <a:pt x="13087" y="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9" name="Group 13">
            <a:extLst>
              <a:ext uri="{FF2B5EF4-FFF2-40B4-BE49-F238E27FC236}">
                <a16:creationId xmlns:a16="http://schemas.microsoft.com/office/drawing/2014/main" id="{20F9FB34-343D-43BD-82B2-9E80BEB32D1C}"/>
              </a:ext>
            </a:extLst>
          </p:cNvPr>
          <p:cNvGrpSpPr/>
          <p:nvPr/>
        </p:nvGrpSpPr>
        <p:grpSpPr>
          <a:xfrm>
            <a:off x="8201064" y="4102272"/>
            <a:ext cx="626514" cy="626512"/>
            <a:chOff x="0" y="0"/>
            <a:chExt cx="786356" cy="786356"/>
          </a:xfrm>
        </p:grpSpPr>
        <p:sp>
          <p:nvSpPr>
            <p:cNvPr id="22" name="Freeform: Shape 14">
              <a:extLst>
                <a:ext uri="{FF2B5EF4-FFF2-40B4-BE49-F238E27FC236}">
                  <a16:creationId xmlns:a16="http://schemas.microsoft.com/office/drawing/2014/main" id="{98B528B3-2CFF-427A-95DD-83D9A9EE8576}"/>
                </a:ext>
              </a:extLst>
            </p:cNvPr>
            <p:cNvSpPr/>
            <p:nvPr/>
          </p:nvSpPr>
          <p:spPr>
            <a:xfrm>
              <a:off x="0" y="0"/>
              <a:ext cx="786356" cy="786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3" name="Freeform: Shape 15">
              <a:extLst>
                <a:ext uri="{FF2B5EF4-FFF2-40B4-BE49-F238E27FC236}">
                  <a16:creationId xmlns:a16="http://schemas.microsoft.com/office/drawing/2014/main" id="{112232E7-309F-46B8-B3BA-3A58863A871D}"/>
                </a:ext>
              </a:extLst>
            </p:cNvPr>
            <p:cNvSpPr/>
            <p:nvPr/>
          </p:nvSpPr>
          <p:spPr>
            <a:xfrm>
              <a:off x="201869" y="205716"/>
              <a:ext cx="382617" cy="374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92" y="8346"/>
                  </a:moveTo>
                  <a:lnTo>
                    <a:pt x="17992" y="4664"/>
                  </a:lnTo>
                  <a:lnTo>
                    <a:pt x="15587" y="4664"/>
                  </a:lnTo>
                  <a:lnTo>
                    <a:pt x="15587" y="8346"/>
                  </a:lnTo>
                  <a:lnTo>
                    <a:pt x="11979" y="8346"/>
                  </a:lnTo>
                  <a:lnTo>
                    <a:pt x="11979" y="10800"/>
                  </a:lnTo>
                  <a:lnTo>
                    <a:pt x="15587" y="10800"/>
                  </a:lnTo>
                  <a:lnTo>
                    <a:pt x="15587" y="14482"/>
                  </a:lnTo>
                  <a:lnTo>
                    <a:pt x="17992" y="14482"/>
                  </a:lnTo>
                  <a:lnTo>
                    <a:pt x="17992" y="10800"/>
                  </a:lnTo>
                  <a:lnTo>
                    <a:pt x="21600" y="10800"/>
                  </a:lnTo>
                  <a:lnTo>
                    <a:pt x="21600" y="8346"/>
                  </a:lnTo>
                  <a:cubicBezTo>
                    <a:pt x="21600" y="8346"/>
                    <a:pt x="17992" y="8346"/>
                    <a:pt x="17992" y="8346"/>
                  </a:cubicBezTo>
                  <a:close/>
                  <a:moveTo>
                    <a:pt x="8626" y="4205"/>
                  </a:moveTo>
                  <a:cubicBezTo>
                    <a:pt x="9169" y="6154"/>
                    <a:pt x="8350" y="8188"/>
                    <a:pt x="7043" y="8565"/>
                  </a:cubicBezTo>
                  <a:cubicBezTo>
                    <a:pt x="6893" y="8608"/>
                    <a:pt x="6739" y="8629"/>
                    <a:pt x="6582" y="8629"/>
                  </a:cubicBezTo>
                  <a:cubicBezTo>
                    <a:pt x="5387" y="8629"/>
                    <a:pt x="4202" y="7394"/>
                    <a:pt x="3762" y="5692"/>
                  </a:cubicBezTo>
                  <a:cubicBezTo>
                    <a:pt x="3516" y="4740"/>
                    <a:pt x="3537" y="3903"/>
                    <a:pt x="3818" y="3100"/>
                  </a:cubicBezTo>
                  <a:cubicBezTo>
                    <a:pt x="4094" y="2309"/>
                    <a:pt x="4592" y="1777"/>
                    <a:pt x="5217" y="1597"/>
                  </a:cubicBezTo>
                  <a:cubicBezTo>
                    <a:pt x="5367" y="1554"/>
                    <a:pt x="5522" y="1532"/>
                    <a:pt x="5680" y="1532"/>
                  </a:cubicBezTo>
                  <a:cubicBezTo>
                    <a:pt x="7123" y="1532"/>
                    <a:pt x="8052" y="2143"/>
                    <a:pt x="8626" y="4205"/>
                  </a:cubicBezTo>
                  <a:close/>
                  <a:moveTo>
                    <a:pt x="10070" y="16448"/>
                  </a:moveTo>
                  <a:cubicBezTo>
                    <a:pt x="10176" y="18174"/>
                    <a:pt x="8730" y="19447"/>
                    <a:pt x="6556" y="19607"/>
                  </a:cubicBezTo>
                  <a:cubicBezTo>
                    <a:pt x="4350" y="19773"/>
                    <a:pt x="2534" y="18759"/>
                    <a:pt x="2428" y="17035"/>
                  </a:cubicBezTo>
                  <a:cubicBezTo>
                    <a:pt x="2376" y="16205"/>
                    <a:pt x="2733" y="15395"/>
                    <a:pt x="3432" y="14748"/>
                  </a:cubicBezTo>
                  <a:cubicBezTo>
                    <a:pt x="4140" y="14094"/>
                    <a:pt x="5113" y="13689"/>
                    <a:pt x="6172" y="13609"/>
                  </a:cubicBezTo>
                  <a:cubicBezTo>
                    <a:pt x="6297" y="13602"/>
                    <a:pt x="6421" y="13595"/>
                    <a:pt x="6545" y="13595"/>
                  </a:cubicBezTo>
                  <a:cubicBezTo>
                    <a:pt x="8588" y="13596"/>
                    <a:pt x="9971" y="14821"/>
                    <a:pt x="10070" y="16448"/>
                  </a:cubicBezTo>
                  <a:close/>
                  <a:moveTo>
                    <a:pt x="1143" y="5387"/>
                  </a:moveTo>
                  <a:cubicBezTo>
                    <a:pt x="1143" y="7220"/>
                    <a:pt x="1742" y="8543"/>
                    <a:pt x="2925" y="9320"/>
                  </a:cubicBezTo>
                  <a:cubicBezTo>
                    <a:pt x="3894" y="9958"/>
                    <a:pt x="5017" y="10054"/>
                    <a:pt x="5602" y="10054"/>
                  </a:cubicBezTo>
                  <a:cubicBezTo>
                    <a:pt x="5744" y="10054"/>
                    <a:pt x="5858" y="10046"/>
                    <a:pt x="5937" y="10042"/>
                  </a:cubicBezTo>
                  <a:cubicBezTo>
                    <a:pt x="5937" y="10042"/>
                    <a:pt x="5752" y="11274"/>
                    <a:pt x="6647" y="12491"/>
                  </a:cubicBezTo>
                  <a:lnTo>
                    <a:pt x="6606" y="12491"/>
                  </a:lnTo>
                  <a:cubicBezTo>
                    <a:pt x="5056" y="12491"/>
                    <a:pt x="0" y="12822"/>
                    <a:pt x="0" y="17065"/>
                  </a:cubicBezTo>
                  <a:cubicBezTo>
                    <a:pt x="0" y="21380"/>
                    <a:pt x="4643" y="21600"/>
                    <a:pt x="5575" y="21600"/>
                  </a:cubicBezTo>
                  <a:cubicBezTo>
                    <a:pt x="5649" y="21600"/>
                    <a:pt x="5692" y="21598"/>
                    <a:pt x="5692" y="21598"/>
                  </a:cubicBezTo>
                  <a:cubicBezTo>
                    <a:pt x="5702" y="21598"/>
                    <a:pt x="5768" y="21600"/>
                    <a:pt x="5882" y="21600"/>
                  </a:cubicBezTo>
                  <a:cubicBezTo>
                    <a:pt x="6480" y="21600"/>
                    <a:pt x="8025" y="21524"/>
                    <a:pt x="9459" y="20811"/>
                  </a:cubicBezTo>
                  <a:cubicBezTo>
                    <a:pt x="11321" y="19891"/>
                    <a:pt x="12265" y="18284"/>
                    <a:pt x="12265" y="16043"/>
                  </a:cubicBezTo>
                  <a:cubicBezTo>
                    <a:pt x="12265" y="13878"/>
                    <a:pt x="10827" y="12590"/>
                    <a:pt x="9777" y="11647"/>
                  </a:cubicBezTo>
                  <a:cubicBezTo>
                    <a:pt x="9136" y="11071"/>
                    <a:pt x="8582" y="10575"/>
                    <a:pt x="8582" y="10093"/>
                  </a:cubicBezTo>
                  <a:cubicBezTo>
                    <a:pt x="8582" y="9602"/>
                    <a:pt x="8987" y="9233"/>
                    <a:pt x="9498" y="8765"/>
                  </a:cubicBezTo>
                  <a:cubicBezTo>
                    <a:pt x="10327" y="8010"/>
                    <a:pt x="11108" y="6934"/>
                    <a:pt x="11108" y="4899"/>
                  </a:cubicBezTo>
                  <a:cubicBezTo>
                    <a:pt x="11108" y="3111"/>
                    <a:pt x="10881" y="1910"/>
                    <a:pt x="9480" y="1147"/>
                  </a:cubicBezTo>
                  <a:cubicBezTo>
                    <a:pt x="9626" y="1072"/>
                    <a:pt x="10143" y="1016"/>
                    <a:pt x="10398" y="979"/>
                  </a:cubicBezTo>
                  <a:cubicBezTo>
                    <a:pt x="11156" y="874"/>
                    <a:pt x="12267" y="754"/>
                    <a:pt x="12267" y="122"/>
                  </a:cubicBezTo>
                  <a:lnTo>
                    <a:pt x="12267" y="0"/>
                  </a:lnTo>
                  <a:lnTo>
                    <a:pt x="6736" y="0"/>
                  </a:lnTo>
                  <a:cubicBezTo>
                    <a:pt x="6680" y="3"/>
                    <a:pt x="1143" y="211"/>
                    <a:pt x="1143" y="5387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4" name="Group 1">
            <a:extLst>
              <a:ext uri="{FF2B5EF4-FFF2-40B4-BE49-F238E27FC236}">
                <a16:creationId xmlns:a16="http://schemas.microsoft.com/office/drawing/2014/main" id="{CEF85914-86D8-49DD-B43E-23D4139DFD62}"/>
              </a:ext>
            </a:extLst>
          </p:cNvPr>
          <p:cNvGrpSpPr/>
          <p:nvPr/>
        </p:nvGrpSpPr>
        <p:grpSpPr>
          <a:xfrm>
            <a:off x="1317217" y="2255540"/>
            <a:ext cx="3045234" cy="2767484"/>
            <a:chOff x="1149331" y="1805176"/>
            <a:chExt cx="3381005" cy="3072631"/>
          </a:xfrm>
        </p:grpSpPr>
        <p:sp>
          <p:nvSpPr>
            <p:cNvPr id="30" name="Freeform: Shape 3">
              <a:extLst>
                <a:ext uri="{FF2B5EF4-FFF2-40B4-BE49-F238E27FC236}">
                  <a16:creationId xmlns:a16="http://schemas.microsoft.com/office/drawing/2014/main" id="{CEE27FFE-13CE-4466-AE3F-06A39361BDC9}"/>
                </a:ext>
              </a:extLst>
            </p:cNvPr>
            <p:cNvSpPr/>
            <p:nvPr/>
          </p:nvSpPr>
          <p:spPr>
            <a:xfrm>
              <a:off x="1149331" y="1844073"/>
              <a:ext cx="3381005" cy="2707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5" h="21600" extrusionOk="0">
                  <a:moveTo>
                    <a:pt x="20910" y="6750"/>
                  </a:moveTo>
                  <a:lnTo>
                    <a:pt x="624" y="6750"/>
                  </a:lnTo>
                  <a:cubicBezTo>
                    <a:pt x="256" y="6750"/>
                    <a:pt x="-33" y="7147"/>
                    <a:pt x="3" y="7607"/>
                  </a:cubicBezTo>
                  <a:lnTo>
                    <a:pt x="997" y="20660"/>
                  </a:lnTo>
                  <a:cubicBezTo>
                    <a:pt x="1037" y="21192"/>
                    <a:pt x="1395" y="21600"/>
                    <a:pt x="1823" y="21600"/>
                  </a:cubicBezTo>
                  <a:lnTo>
                    <a:pt x="19711" y="21600"/>
                  </a:lnTo>
                  <a:cubicBezTo>
                    <a:pt x="20139" y="21600"/>
                    <a:pt x="20496" y="21192"/>
                    <a:pt x="20537" y="20660"/>
                  </a:cubicBezTo>
                  <a:lnTo>
                    <a:pt x="21531" y="7607"/>
                  </a:lnTo>
                  <a:cubicBezTo>
                    <a:pt x="21567" y="7147"/>
                    <a:pt x="21278" y="6750"/>
                    <a:pt x="20910" y="6750"/>
                  </a:cubicBezTo>
                  <a:close/>
                  <a:moveTo>
                    <a:pt x="19825" y="3779"/>
                  </a:moveTo>
                  <a:cubicBezTo>
                    <a:pt x="19705" y="3185"/>
                    <a:pt x="19119" y="2700"/>
                    <a:pt x="18521" y="2700"/>
                  </a:cubicBezTo>
                  <a:lnTo>
                    <a:pt x="11178" y="2700"/>
                  </a:lnTo>
                  <a:cubicBezTo>
                    <a:pt x="10581" y="2700"/>
                    <a:pt x="9744" y="2271"/>
                    <a:pt x="9322" y="1746"/>
                  </a:cubicBezTo>
                  <a:lnTo>
                    <a:pt x="8680" y="952"/>
                  </a:lnTo>
                  <a:cubicBezTo>
                    <a:pt x="8257" y="427"/>
                    <a:pt x="7422" y="0"/>
                    <a:pt x="6825" y="0"/>
                  </a:cubicBezTo>
                  <a:lnTo>
                    <a:pt x="3317" y="0"/>
                  </a:lnTo>
                  <a:cubicBezTo>
                    <a:pt x="2719" y="0"/>
                    <a:pt x="2176" y="603"/>
                    <a:pt x="2110" y="1342"/>
                  </a:cubicBezTo>
                  <a:lnTo>
                    <a:pt x="1796" y="5400"/>
                  </a:lnTo>
                  <a:lnTo>
                    <a:pt x="20041" y="5400"/>
                  </a:lnTo>
                  <a:cubicBezTo>
                    <a:pt x="20041" y="5400"/>
                    <a:pt x="19825" y="3779"/>
                    <a:pt x="19825" y="3779"/>
                  </a:cubicBezTo>
                  <a:close/>
                </a:path>
              </a:pathLst>
            </a:custGeom>
            <a:solidFill>
              <a:schemeClr val="accent1"/>
            </a:solidFill>
            <a:ln w="12700">
              <a:miter lim="400000"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1" name="Freeform: Shape 16">
              <a:extLst>
                <a:ext uri="{FF2B5EF4-FFF2-40B4-BE49-F238E27FC236}">
                  <a16:creationId xmlns:a16="http://schemas.microsoft.com/office/drawing/2014/main" id="{7E4BFDCC-6D4C-4CF8-9CE2-7314DBF257B0}"/>
                </a:ext>
              </a:extLst>
            </p:cNvPr>
            <p:cNvSpPr/>
            <p:nvPr/>
          </p:nvSpPr>
          <p:spPr>
            <a:xfrm rot="18900000">
              <a:off x="2101761" y="1805176"/>
              <a:ext cx="1975263" cy="30726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200" y="6943"/>
                  </a:moveTo>
                  <a:cubicBezTo>
                    <a:pt x="19200" y="3966"/>
                    <a:pt x="15431" y="1543"/>
                    <a:pt x="10800" y="1543"/>
                  </a:cubicBezTo>
                  <a:cubicBezTo>
                    <a:pt x="6169" y="1543"/>
                    <a:pt x="2400" y="3966"/>
                    <a:pt x="2400" y="6943"/>
                  </a:cubicBezTo>
                  <a:cubicBezTo>
                    <a:pt x="2400" y="9920"/>
                    <a:pt x="6169" y="12343"/>
                    <a:pt x="10800" y="12343"/>
                  </a:cubicBezTo>
                  <a:cubicBezTo>
                    <a:pt x="15431" y="12343"/>
                    <a:pt x="19200" y="9920"/>
                    <a:pt x="19200" y="6943"/>
                  </a:cubicBezTo>
                  <a:close/>
                  <a:moveTo>
                    <a:pt x="12000" y="13837"/>
                  </a:moveTo>
                  <a:lnTo>
                    <a:pt x="12000" y="21214"/>
                  </a:lnTo>
                  <a:cubicBezTo>
                    <a:pt x="12000" y="21431"/>
                    <a:pt x="11738" y="21600"/>
                    <a:pt x="11400" y="21600"/>
                  </a:cubicBezTo>
                  <a:lnTo>
                    <a:pt x="10200" y="21600"/>
                  </a:lnTo>
                  <a:cubicBezTo>
                    <a:pt x="9862" y="21600"/>
                    <a:pt x="9600" y="21431"/>
                    <a:pt x="9600" y="21214"/>
                  </a:cubicBezTo>
                  <a:lnTo>
                    <a:pt x="9600" y="13837"/>
                  </a:lnTo>
                  <a:cubicBezTo>
                    <a:pt x="4200" y="13452"/>
                    <a:pt x="0" y="10511"/>
                    <a:pt x="0" y="6943"/>
                  </a:cubicBezTo>
                  <a:cubicBezTo>
                    <a:pt x="0" y="3110"/>
                    <a:pt x="4837" y="0"/>
                    <a:pt x="10800" y="0"/>
                  </a:cubicBezTo>
                  <a:cubicBezTo>
                    <a:pt x="16763" y="0"/>
                    <a:pt x="21600" y="3110"/>
                    <a:pt x="21600" y="6943"/>
                  </a:cubicBezTo>
                  <a:cubicBezTo>
                    <a:pt x="21600" y="10511"/>
                    <a:pt x="17400" y="13452"/>
                    <a:pt x="12000" y="13837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A5B88E87-C6D5-4FF9-80D3-92B796B00020}"/>
              </a:ext>
            </a:extLst>
          </p:cNvPr>
          <p:cNvGrpSpPr/>
          <p:nvPr/>
        </p:nvGrpSpPr>
        <p:grpSpPr>
          <a:xfrm>
            <a:off x="5579333" y="2230012"/>
            <a:ext cx="2335342" cy="1464147"/>
            <a:chOff x="874713" y="3325188"/>
            <a:chExt cx="2335342" cy="1464147"/>
          </a:xfrm>
        </p:grpSpPr>
        <p:sp>
          <p:nvSpPr>
            <p:cNvPr id="36" name="矩形 35">
              <a:extLst>
                <a:ext uri="{FF2B5EF4-FFF2-40B4-BE49-F238E27FC236}">
                  <a16:creationId xmlns:a16="http://schemas.microsoft.com/office/drawing/2014/main" id="{C8E69E26-0E9F-475B-97E6-29A618E9DB62}"/>
                </a:ext>
              </a:extLst>
            </p:cNvPr>
            <p:cNvSpPr/>
            <p:nvPr/>
          </p:nvSpPr>
          <p:spPr>
            <a:xfrm>
              <a:off x="874713" y="3677812"/>
              <a:ext cx="2335342" cy="111152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</a:p>
          </p:txBody>
        </p:sp>
        <p:sp>
          <p:nvSpPr>
            <p:cNvPr id="37" name="矩形 36">
              <a:extLst>
                <a:ext uri="{FF2B5EF4-FFF2-40B4-BE49-F238E27FC236}">
                  <a16:creationId xmlns:a16="http://schemas.microsoft.com/office/drawing/2014/main" id="{1E2D2A1A-CE41-4721-A814-B6C2EAF7DB38}"/>
                </a:ext>
              </a:extLst>
            </p:cNvPr>
            <p:cNvSpPr/>
            <p:nvPr/>
          </p:nvSpPr>
          <p:spPr>
            <a:xfrm>
              <a:off x="874713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B1848109-16BF-40EE-B53C-9BB30973153A}"/>
              </a:ext>
            </a:extLst>
          </p:cNvPr>
          <p:cNvGrpSpPr/>
          <p:nvPr/>
        </p:nvGrpSpPr>
        <p:grpSpPr>
          <a:xfrm>
            <a:off x="5579333" y="4102272"/>
            <a:ext cx="2335342" cy="1464147"/>
            <a:chOff x="874713" y="3325188"/>
            <a:chExt cx="2335342" cy="1464147"/>
          </a:xfrm>
        </p:grpSpPr>
        <p:sp>
          <p:nvSpPr>
            <p:cNvPr id="39" name="矩形 38">
              <a:extLst>
                <a:ext uri="{FF2B5EF4-FFF2-40B4-BE49-F238E27FC236}">
                  <a16:creationId xmlns:a16="http://schemas.microsoft.com/office/drawing/2014/main" id="{7B006FF9-E2A7-4D6C-9117-14E3D5B447EC}"/>
                </a:ext>
              </a:extLst>
            </p:cNvPr>
            <p:cNvSpPr/>
            <p:nvPr/>
          </p:nvSpPr>
          <p:spPr>
            <a:xfrm>
              <a:off x="874713" y="3677812"/>
              <a:ext cx="2335342" cy="111152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</a:p>
          </p:txBody>
        </p:sp>
        <p:sp>
          <p:nvSpPr>
            <p:cNvPr id="40" name="矩形 39">
              <a:extLst>
                <a:ext uri="{FF2B5EF4-FFF2-40B4-BE49-F238E27FC236}">
                  <a16:creationId xmlns:a16="http://schemas.microsoft.com/office/drawing/2014/main" id="{9DEAA273-6AF6-4CBE-8D27-6D71B41C1AA7}"/>
                </a:ext>
              </a:extLst>
            </p:cNvPr>
            <p:cNvSpPr/>
            <p:nvPr/>
          </p:nvSpPr>
          <p:spPr>
            <a:xfrm>
              <a:off x="874713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0D85D839-03EF-4A68-BBBB-452E7772CC0E}"/>
              </a:ext>
            </a:extLst>
          </p:cNvPr>
          <p:cNvGrpSpPr/>
          <p:nvPr/>
        </p:nvGrpSpPr>
        <p:grpSpPr>
          <a:xfrm>
            <a:off x="8883282" y="2230012"/>
            <a:ext cx="2335342" cy="1464147"/>
            <a:chOff x="874713" y="3325188"/>
            <a:chExt cx="2335342" cy="1464147"/>
          </a:xfrm>
        </p:grpSpPr>
        <p:sp>
          <p:nvSpPr>
            <p:cNvPr id="42" name="矩形 41">
              <a:extLst>
                <a:ext uri="{FF2B5EF4-FFF2-40B4-BE49-F238E27FC236}">
                  <a16:creationId xmlns:a16="http://schemas.microsoft.com/office/drawing/2014/main" id="{D0815B4D-664D-492E-B986-F7218083DE54}"/>
                </a:ext>
              </a:extLst>
            </p:cNvPr>
            <p:cNvSpPr/>
            <p:nvPr/>
          </p:nvSpPr>
          <p:spPr>
            <a:xfrm>
              <a:off x="874713" y="3677812"/>
              <a:ext cx="2335342" cy="111152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</a:p>
          </p:txBody>
        </p:sp>
        <p:sp>
          <p:nvSpPr>
            <p:cNvPr id="43" name="矩形 42">
              <a:extLst>
                <a:ext uri="{FF2B5EF4-FFF2-40B4-BE49-F238E27FC236}">
                  <a16:creationId xmlns:a16="http://schemas.microsoft.com/office/drawing/2014/main" id="{584A18CC-34DF-48D5-B772-7149FFD5C38E}"/>
                </a:ext>
              </a:extLst>
            </p:cNvPr>
            <p:cNvSpPr/>
            <p:nvPr/>
          </p:nvSpPr>
          <p:spPr>
            <a:xfrm>
              <a:off x="874713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82644DCD-42DF-4DA4-B521-E0872A23C5C0}"/>
              </a:ext>
            </a:extLst>
          </p:cNvPr>
          <p:cNvGrpSpPr/>
          <p:nvPr/>
        </p:nvGrpSpPr>
        <p:grpSpPr>
          <a:xfrm>
            <a:off x="8883282" y="4102272"/>
            <a:ext cx="2335342" cy="1464147"/>
            <a:chOff x="874713" y="3325188"/>
            <a:chExt cx="2335342" cy="1464147"/>
          </a:xfrm>
        </p:grpSpPr>
        <p:sp>
          <p:nvSpPr>
            <p:cNvPr id="45" name="矩形 44">
              <a:extLst>
                <a:ext uri="{FF2B5EF4-FFF2-40B4-BE49-F238E27FC236}">
                  <a16:creationId xmlns:a16="http://schemas.microsoft.com/office/drawing/2014/main" id="{4CB39579-0F59-4A2C-8D84-205D05853B02}"/>
                </a:ext>
              </a:extLst>
            </p:cNvPr>
            <p:cNvSpPr/>
            <p:nvPr/>
          </p:nvSpPr>
          <p:spPr>
            <a:xfrm>
              <a:off x="874713" y="3677812"/>
              <a:ext cx="2335342" cy="111152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</a:p>
          </p:txBody>
        </p:sp>
        <p:sp>
          <p:nvSpPr>
            <p:cNvPr id="46" name="矩形 45">
              <a:extLst>
                <a:ext uri="{FF2B5EF4-FFF2-40B4-BE49-F238E27FC236}">
                  <a16:creationId xmlns:a16="http://schemas.microsoft.com/office/drawing/2014/main" id="{E5BC5338-C327-4E49-A463-D18169911AE0}"/>
                </a:ext>
              </a:extLst>
            </p:cNvPr>
            <p:cNvSpPr/>
            <p:nvPr/>
          </p:nvSpPr>
          <p:spPr>
            <a:xfrm>
              <a:off x="874713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5893E67D-D052-4617-B5D2-7BD48A601ABD}"/>
              </a:ext>
            </a:extLst>
          </p:cNvPr>
          <p:cNvGrpSpPr/>
          <p:nvPr/>
        </p:nvGrpSpPr>
        <p:grpSpPr>
          <a:xfrm>
            <a:off x="305468" y="224609"/>
            <a:ext cx="5940145" cy="997929"/>
            <a:chOff x="305468" y="224609"/>
            <a:chExt cx="5940145" cy="997929"/>
          </a:xfrm>
        </p:grpSpPr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E7174F38-7A20-44E4-98BA-106290DE57DA}"/>
                </a:ext>
              </a:extLst>
            </p:cNvPr>
            <p:cNvSpPr/>
            <p:nvPr/>
          </p:nvSpPr>
          <p:spPr>
            <a:xfrm rot="13437157">
              <a:off x="1088682" y="820439"/>
              <a:ext cx="332188" cy="332187"/>
            </a:xfrm>
            <a:custGeom>
              <a:avLst/>
              <a:gdLst>
                <a:gd name="connsiteX0" fmla="*/ 1901372 w 3802744"/>
                <a:gd name="connsiteY0" fmla="*/ 0 h 3802742"/>
                <a:gd name="connsiteX1" fmla="*/ 3802744 w 3802744"/>
                <a:gd name="connsiteY1" fmla="*/ 1901371 h 3802742"/>
                <a:gd name="connsiteX2" fmla="*/ 1901372 w 3802744"/>
                <a:gd name="connsiteY2" fmla="*/ 3802742 h 3802742"/>
                <a:gd name="connsiteX3" fmla="*/ 0 w 3802744"/>
                <a:gd name="connsiteY3" fmla="*/ 1901371 h 3802742"/>
                <a:gd name="connsiteX4" fmla="*/ 1901372 w 3802744"/>
                <a:gd name="connsiteY4" fmla="*/ 0 h 3802742"/>
                <a:gd name="connsiteX5" fmla="*/ 1901372 w 3802744"/>
                <a:gd name="connsiteY5" fmla="*/ 501176 h 3802742"/>
                <a:gd name="connsiteX6" fmla="*/ 501177 w 3802744"/>
                <a:gd name="connsiteY6" fmla="*/ 1901371 h 3802742"/>
                <a:gd name="connsiteX7" fmla="*/ 1901372 w 3802744"/>
                <a:gd name="connsiteY7" fmla="*/ 3301566 h 3802742"/>
                <a:gd name="connsiteX8" fmla="*/ 3301568 w 3802744"/>
                <a:gd name="connsiteY8" fmla="*/ 1901371 h 3802742"/>
                <a:gd name="connsiteX9" fmla="*/ 1901372 w 3802744"/>
                <a:gd name="connsiteY9" fmla="*/ 501176 h 380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2744" h="3802742">
                  <a:moveTo>
                    <a:pt x="1901372" y="0"/>
                  </a:moveTo>
                  <a:cubicBezTo>
                    <a:pt x="2951471" y="0"/>
                    <a:pt x="3802744" y="851273"/>
                    <a:pt x="3802744" y="1901371"/>
                  </a:cubicBezTo>
                  <a:cubicBezTo>
                    <a:pt x="3802744" y="2951469"/>
                    <a:pt x="2951471" y="3802742"/>
                    <a:pt x="1901372" y="3802742"/>
                  </a:cubicBezTo>
                  <a:cubicBezTo>
                    <a:pt x="851273" y="3802742"/>
                    <a:pt x="0" y="2951469"/>
                    <a:pt x="0" y="1901371"/>
                  </a:cubicBezTo>
                  <a:cubicBezTo>
                    <a:pt x="0" y="851273"/>
                    <a:pt x="851273" y="0"/>
                    <a:pt x="1901372" y="0"/>
                  </a:cubicBezTo>
                  <a:close/>
                  <a:moveTo>
                    <a:pt x="1901372" y="501176"/>
                  </a:moveTo>
                  <a:cubicBezTo>
                    <a:pt x="1128065" y="501176"/>
                    <a:pt x="501177" y="1128065"/>
                    <a:pt x="501177" y="1901371"/>
                  </a:cubicBezTo>
                  <a:cubicBezTo>
                    <a:pt x="501177" y="2674677"/>
                    <a:pt x="1128065" y="3301566"/>
                    <a:pt x="1901372" y="3301566"/>
                  </a:cubicBezTo>
                  <a:cubicBezTo>
                    <a:pt x="2674679" y="3301566"/>
                    <a:pt x="3301568" y="2674677"/>
                    <a:pt x="3301568" y="1901371"/>
                  </a:cubicBezTo>
                  <a:cubicBezTo>
                    <a:pt x="3301568" y="1128065"/>
                    <a:pt x="2674679" y="501176"/>
                    <a:pt x="1901372" y="501176"/>
                  </a:cubicBezTo>
                  <a:close/>
                </a:path>
              </a:pathLst>
            </a:custGeom>
            <a:gradFill>
              <a:gsLst>
                <a:gs pos="18000">
                  <a:srgbClr val="313BD0">
                    <a:alpha val="0"/>
                  </a:srgbClr>
                </a:gs>
                <a:gs pos="100000">
                  <a:srgbClr val="00F2F2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49" name="组合 48">
              <a:extLst>
                <a:ext uri="{FF2B5EF4-FFF2-40B4-BE49-F238E27FC236}">
                  <a16:creationId xmlns:a16="http://schemas.microsoft.com/office/drawing/2014/main" id="{37B37458-7A31-4A94-9223-2C427B55A30B}"/>
                </a:ext>
              </a:extLst>
            </p:cNvPr>
            <p:cNvGrpSpPr/>
            <p:nvPr/>
          </p:nvGrpSpPr>
          <p:grpSpPr>
            <a:xfrm>
              <a:off x="1568141" y="345622"/>
              <a:ext cx="4677472" cy="717879"/>
              <a:chOff x="2983480" y="4169076"/>
              <a:chExt cx="11526766" cy="717879"/>
            </a:xfrm>
          </p:grpSpPr>
          <p:sp>
            <p:nvSpPr>
              <p:cNvPr id="53" name="文本框 52">
                <a:extLst>
                  <a:ext uri="{FF2B5EF4-FFF2-40B4-BE49-F238E27FC236}">
                    <a16:creationId xmlns:a16="http://schemas.microsoft.com/office/drawing/2014/main" id="{34EFD61B-0559-4365-AB95-54F2508F9632}"/>
                  </a:ext>
                </a:extLst>
              </p:cNvPr>
              <p:cNvSpPr txBox="1"/>
              <p:nvPr/>
            </p:nvSpPr>
            <p:spPr>
              <a:xfrm>
                <a:off x="2983480" y="4169076"/>
                <a:ext cx="8663108" cy="5601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14000"/>
                  </a:lnSpc>
                </a:pPr>
                <a:r>
                  <a:rPr lang="zh-CN" altLang="en-US" sz="28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添加标题文本此处</a:t>
                </a:r>
                <a:endParaRPr lang="en-US" altLang="zh-CN" sz="2800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4" name="文本框 53">
                <a:extLst>
                  <a:ext uri="{FF2B5EF4-FFF2-40B4-BE49-F238E27FC236}">
                    <a16:creationId xmlns:a16="http://schemas.microsoft.com/office/drawing/2014/main" id="{B7DCF4C8-0170-481B-8F7F-CB8B8AA7592D}"/>
                  </a:ext>
                </a:extLst>
              </p:cNvPr>
              <p:cNvSpPr txBox="1"/>
              <p:nvPr/>
            </p:nvSpPr>
            <p:spPr>
              <a:xfrm>
                <a:off x="2983480" y="4625793"/>
                <a:ext cx="11526766" cy="2611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14000"/>
                  </a:lnSpc>
                </a:pPr>
                <a:r>
                  <a:rPr lang="en-US" altLang="zh-CN" sz="1050" dirty="0">
                    <a:solidFill>
                      <a:schemeClr val="bg1"/>
                    </a:solidFill>
                    <a:cs typeface="+mn-ea"/>
                    <a:sym typeface="+mn-lt"/>
                  </a:rPr>
                  <a:t>The user can demonstrate on a projector or computer,</a:t>
                </a:r>
              </a:p>
            </p:txBody>
          </p:sp>
        </p:grpSp>
        <p:grpSp>
          <p:nvGrpSpPr>
            <p:cNvPr id="50" name="组合 49">
              <a:extLst>
                <a:ext uri="{FF2B5EF4-FFF2-40B4-BE49-F238E27FC236}">
                  <a16:creationId xmlns:a16="http://schemas.microsoft.com/office/drawing/2014/main" id="{E033C42C-A5F8-488B-A703-B3B912833F83}"/>
                </a:ext>
              </a:extLst>
            </p:cNvPr>
            <p:cNvGrpSpPr/>
            <p:nvPr/>
          </p:nvGrpSpPr>
          <p:grpSpPr>
            <a:xfrm>
              <a:off x="305468" y="224609"/>
              <a:ext cx="997929" cy="997929"/>
              <a:chOff x="5093491" y="479541"/>
              <a:chExt cx="997929" cy="997929"/>
            </a:xfrm>
          </p:grpSpPr>
          <p:sp>
            <p:nvSpPr>
              <p:cNvPr id="51" name="椭圆 50">
                <a:extLst>
                  <a:ext uri="{FF2B5EF4-FFF2-40B4-BE49-F238E27FC236}">
                    <a16:creationId xmlns:a16="http://schemas.microsoft.com/office/drawing/2014/main" id="{608021D8-271D-4DD2-8B38-20D4000CBB58}"/>
                  </a:ext>
                </a:extLst>
              </p:cNvPr>
              <p:cNvSpPr/>
              <p:nvPr/>
            </p:nvSpPr>
            <p:spPr>
              <a:xfrm>
                <a:off x="5093491" y="479541"/>
                <a:ext cx="997929" cy="997929"/>
              </a:xfrm>
              <a:prstGeom prst="ellipse">
                <a:avLst/>
              </a:prstGeom>
              <a:gradFill flip="none" rotWithShape="1">
                <a:gsLst>
                  <a:gs pos="0">
                    <a:srgbClr val="00F2F2"/>
                  </a:gs>
                  <a:gs pos="100000">
                    <a:srgbClr val="313BD0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2" name="文本框 51">
                <a:extLst>
                  <a:ext uri="{FF2B5EF4-FFF2-40B4-BE49-F238E27FC236}">
                    <a16:creationId xmlns:a16="http://schemas.microsoft.com/office/drawing/2014/main" id="{74D66C75-C8BC-44AB-B4DE-F4A39BDA2CDA}"/>
                  </a:ext>
                </a:extLst>
              </p:cNvPr>
              <p:cNvSpPr txBox="1"/>
              <p:nvPr/>
            </p:nvSpPr>
            <p:spPr>
              <a:xfrm>
                <a:off x="5165094" y="574774"/>
                <a:ext cx="854721" cy="7694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4400" b="1" dirty="0">
                    <a:solidFill>
                      <a:schemeClr val="bg1"/>
                    </a:solidFill>
                    <a:effectLst/>
                    <a:latin typeface="Arial Rounded MT Bold" panose="020F0704030504030204" pitchFamily="34" charset="0"/>
                    <a:ea typeface="字体圈欣意冠黑体" panose="00000500000000000000" pitchFamily="2" charset="-122"/>
                    <a:cs typeface="+mn-ea"/>
                    <a:sym typeface="+mn-lt"/>
                  </a:rPr>
                  <a:t>02</a:t>
                </a:r>
                <a:endParaRPr lang="zh-CN" altLang="en-US" sz="4400" b="1" dirty="0">
                  <a:solidFill>
                    <a:schemeClr val="bg1"/>
                  </a:solidFill>
                  <a:effectLst/>
                  <a:latin typeface="Arial Rounded MT Bold" panose="020F0704030504030204" pitchFamily="34" charset="0"/>
                  <a:ea typeface="字体圈欣意冠黑体" panose="00000500000000000000" pitchFamily="2" charset="-122"/>
                  <a:cs typeface="+mn-ea"/>
                  <a:sym typeface="+mn-l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293763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5">
            <a:extLst>
              <a:ext uri="{FF2B5EF4-FFF2-40B4-BE49-F238E27FC236}">
                <a16:creationId xmlns:a16="http://schemas.microsoft.com/office/drawing/2014/main" id="{CB3A9D99-FEEE-415B-80B3-82BA1AA423B2}"/>
              </a:ext>
            </a:extLst>
          </p:cNvPr>
          <p:cNvSpPr>
            <a:spLocks/>
          </p:cNvSpPr>
          <p:nvPr/>
        </p:nvSpPr>
        <p:spPr bwMode="auto">
          <a:xfrm>
            <a:off x="4245244" y="3057615"/>
            <a:ext cx="33703" cy="37592"/>
          </a:xfrm>
          <a:custGeom>
            <a:avLst/>
            <a:gdLst>
              <a:gd name="T0" fmla="*/ 5 w 11"/>
              <a:gd name="T1" fmla="*/ 12 h 12"/>
              <a:gd name="T2" fmla="*/ 3 w 11"/>
              <a:gd name="T3" fmla="*/ 11 h 12"/>
              <a:gd name="T4" fmla="*/ 1 w 11"/>
              <a:gd name="T5" fmla="*/ 5 h 12"/>
              <a:gd name="T6" fmla="*/ 3 w 11"/>
              <a:gd name="T7" fmla="*/ 3 h 12"/>
              <a:gd name="T8" fmla="*/ 9 w 11"/>
              <a:gd name="T9" fmla="*/ 2 h 12"/>
              <a:gd name="T10" fmla="*/ 10 w 11"/>
              <a:gd name="T11" fmla="*/ 8 h 12"/>
              <a:gd name="T12" fmla="*/ 9 w 11"/>
              <a:gd name="T13" fmla="*/ 10 h 12"/>
              <a:gd name="T14" fmla="*/ 5 w 11"/>
              <a:gd name="T1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12">
                <a:moveTo>
                  <a:pt x="5" y="12"/>
                </a:moveTo>
                <a:cubicBezTo>
                  <a:pt x="4" y="12"/>
                  <a:pt x="3" y="11"/>
                  <a:pt x="3" y="11"/>
                </a:cubicBezTo>
                <a:cubicBezTo>
                  <a:pt x="1" y="10"/>
                  <a:pt x="0" y="7"/>
                  <a:pt x="1" y="5"/>
                </a:cubicBezTo>
                <a:cubicBezTo>
                  <a:pt x="3" y="3"/>
                  <a:pt x="3" y="3"/>
                  <a:pt x="3" y="3"/>
                </a:cubicBezTo>
                <a:cubicBezTo>
                  <a:pt x="4" y="1"/>
                  <a:pt x="7" y="0"/>
                  <a:pt x="9" y="2"/>
                </a:cubicBezTo>
                <a:cubicBezTo>
                  <a:pt x="11" y="3"/>
                  <a:pt x="11" y="6"/>
                  <a:pt x="10" y="8"/>
                </a:cubicBezTo>
                <a:cubicBezTo>
                  <a:pt x="9" y="10"/>
                  <a:pt x="9" y="10"/>
                  <a:pt x="9" y="10"/>
                </a:cubicBezTo>
                <a:cubicBezTo>
                  <a:pt x="8" y="11"/>
                  <a:pt x="6" y="12"/>
                  <a:pt x="5" y="12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" name="Freeform: Shape 6">
            <a:extLst>
              <a:ext uri="{FF2B5EF4-FFF2-40B4-BE49-F238E27FC236}">
                <a16:creationId xmlns:a16="http://schemas.microsoft.com/office/drawing/2014/main" id="{29C3A171-5E0B-4441-8B78-9A0147B99383}"/>
              </a:ext>
            </a:extLst>
          </p:cNvPr>
          <p:cNvSpPr>
            <a:spLocks/>
          </p:cNvSpPr>
          <p:nvPr/>
        </p:nvSpPr>
        <p:spPr bwMode="auto">
          <a:xfrm>
            <a:off x="3931551" y="3110762"/>
            <a:ext cx="316285" cy="705160"/>
          </a:xfrm>
          <a:custGeom>
            <a:avLst/>
            <a:gdLst>
              <a:gd name="T0" fmla="*/ 4 w 103"/>
              <a:gd name="T1" fmla="*/ 230 h 230"/>
              <a:gd name="T2" fmla="*/ 1 w 103"/>
              <a:gd name="T3" fmla="*/ 221 h 230"/>
              <a:gd name="T4" fmla="*/ 10 w 103"/>
              <a:gd name="T5" fmla="*/ 223 h 230"/>
              <a:gd name="T6" fmla="*/ 5 w 103"/>
              <a:gd name="T7" fmla="*/ 230 h 230"/>
              <a:gd name="T8" fmla="*/ 9 w 103"/>
              <a:gd name="T9" fmla="*/ 209 h 230"/>
              <a:gd name="T10" fmla="*/ 7 w 103"/>
              <a:gd name="T11" fmla="*/ 200 h 230"/>
              <a:gd name="T12" fmla="*/ 15 w 103"/>
              <a:gd name="T13" fmla="*/ 202 h 230"/>
              <a:gd name="T14" fmla="*/ 10 w 103"/>
              <a:gd name="T15" fmla="*/ 209 h 230"/>
              <a:gd name="T16" fmla="*/ 14 w 103"/>
              <a:gd name="T17" fmla="*/ 189 h 230"/>
              <a:gd name="T18" fmla="*/ 13 w 103"/>
              <a:gd name="T19" fmla="*/ 179 h 230"/>
              <a:gd name="T20" fmla="*/ 21 w 103"/>
              <a:gd name="T21" fmla="*/ 181 h 230"/>
              <a:gd name="T22" fmla="*/ 16 w 103"/>
              <a:gd name="T23" fmla="*/ 189 h 230"/>
              <a:gd name="T24" fmla="*/ 21 w 103"/>
              <a:gd name="T25" fmla="*/ 168 h 230"/>
              <a:gd name="T26" fmla="*/ 19 w 103"/>
              <a:gd name="T27" fmla="*/ 158 h 230"/>
              <a:gd name="T28" fmla="*/ 28 w 103"/>
              <a:gd name="T29" fmla="*/ 161 h 230"/>
              <a:gd name="T30" fmla="*/ 22 w 103"/>
              <a:gd name="T31" fmla="*/ 168 h 230"/>
              <a:gd name="T32" fmla="*/ 28 w 103"/>
              <a:gd name="T33" fmla="*/ 148 h 230"/>
              <a:gd name="T34" fmla="*/ 27 w 103"/>
              <a:gd name="T35" fmla="*/ 138 h 230"/>
              <a:gd name="T36" fmla="*/ 35 w 103"/>
              <a:gd name="T37" fmla="*/ 141 h 230"/>
              <a:gd name="T38" fmla="*/ 29 w 103"/>
              <a:gd name="T39" fmla="*/ 148 h 230"/>
              <a:gd name="T40" fmla="*/ 35 w 103"/>
              <a:gd name="T41" fmla="*/ 127 h 230"/>
              <a:gd name="T42" fmla="*/ 34 w 103"/>
              <a:gd name="T43" fmla="*/ 118 h 230"/>
              <a:gd name="T44" fmla="*/ 43 w 103"/>
              <a:gd name="T45" fmla="*/ 121 h 230"/>
              <a:gd name="T46" fmla="*/ 37 w 103"/>
              <a:gd name="T47" fmla="*/ 128 h 230"/>
              <a:gd name="T48" fmla="*/ 43 w 103"/>
              <a:gd name="T49" fmla="*/ 108 h 230"/>
              <a:gd name="T50" fmla="*/ 43 w 103"/>
              <a:gd name="T51" fmla="*/ 98 h 230"/>
              <a:gd name="T52" fmla="*/ 51 w 103"/>
              <a:gd name="T53" fmla="*/ 101 h 230"/>
              <a:gd name="T54" fmla="*/ 45 w 103"/>
              <a:gd name="T55" fmla="*/ 108 h 230"/>
              <a:gd name="T56" fmla="*/ 52 w 103"/>
              <a:gd name="T57" fmla="*/ 88 h 230"/>
              <a:gd name="T58" fmla="*/ 52 w 103"/>
              <a:gd name="T59" fmla="*/ 78 h 230"/>
              <a:gd name="T60" fmla="*/ 60 w 103"/>
              <a:gd name="T61" fmla="*/ 82 h 230"/>
              <a:gd name="T62" fmla="*/ 54 w 103"/>
              <a:gd name="T63" fmla="*/ 88 h 230"/>
              <a:gd name="T64" fmla="*/ 62 w 103"/>
              <a:gd name="T65" fmla="*/ 68 h 230"/>
              <a:gd name="T66" fmla="*/ 62 w 103"/>
              <a:gd name="T67" fmla="*/ 59 h 230"/>
              <a:gd name="T68" fmla="*/ 69 w 103"/>
              <a:gd name="T69" fmla="*/ 63 h 230"/>
              <a:gd name="T70" fmla="*/ 64 w 103"/>
              <a:gd name="T71" fmla="*/ 69 h 230"/>
              <a:gd name="T72" fmla="*/ 71 w 103"/>
              <a:gd name="T73" fmla="*/ 49 h 230"/>
              <a:gd name="T74" fmla="*/ 72 w 103"/>
              <a:gd name="T75" fmla="*/ 40 h 230"/>
              <a:gd name="T76" fmla="*/ 80 w 103"/>
              <a:gd name="T77" fmla="*/ 44 h 230"/>
              <a:gd name="T78" fmla="*/ 74 w 103"/>
              <a:gd name="T79" fmla="*/ 50 h 230"/>
              <a:gd name="T80" fmla="*/ 82 w 103"/>
              <a:gd name="T81" fmla="*/ 31 h 230"/>
              <a:gd name="T82" fmla="*/ 83 w 103"/>
              <a:gd name="T83" fmla="*/ 21 h 230"/>
              <a:gd name="T84" fmla="*/ 90 w 103"/>
              <a:gd name="T85" fmla="*/ 25 h 230"/>
              <a:gd name="T86" fmla="*/ 84 w 103"/>
              <a:gd name="T87" fmla="*/ 31 h 230"/>
              <a:gd name="T88" fmla="*/ 93 w 103"/>
              <a:gd name="T89" fmla="*/ 12 h 230"/>
              <a:gd name="T90" fmla="*/ 94 w 103"/>
              <a:gd name="T91" fmla="*/ 2 h 230"/>
              <a:gd name="T92" fmla="*/ 101 w 103"/>
              <a:gd name="T93" fmla="*/ 7 h 230"/>
              <a:gd name="T94" fmla="*/ 95 w 103"/>
              <a:gd name="T95" fmla="*/ 13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3" h="230">
                <a:moveTo>
                  <a:pt x="5" y="230"/>
                </a:moveTo>
                <a:cubicBezTo>
                  <a:pt x="4" y="230"/>
                  <a:pt x="4" y="230"/>
                  <a:pt x="4" y="230"/>
                </a:cubicBezTo>
                <a:cubicBezTo>
                  <a:pt x="1" y="230"/>
                  <a:pt x="0" y="227"/>
                  <a:pt x="0" y="225"/>
                </a:cubicBezTo>
                <a:cubicBezTo>
                  <a:pt x="1" y="221"/>
                  <a:pt x="1" y="221"/>
                  <a:pt x="1" y="221"/>
                </a:cubicBezTo>
                <a:cubicBezTo>
                  <a:pt x="2" y="218"/>
                  <a:pt x="4" y="217"/>
                  <a:pt x="7" y="217"/>
                </a:cubicBezTo>
                <a:cubicBezTo>
                  <a:pt x="9" y="218"/>
                  <a:pt x="11" y="220"/>
                  <a:pt x="10" y="223"/>
                </a:cubicBezTo>
                <a:cubicBezTo>
                  <a:pt x="9" y="227"/>
                  <a:pt x="9" y="227"/>
                  <a:pt x="9" y="227"/>
                </a:cubicBezTo>
                <a:cubicBezTo>
                  <a:pt x="9" y="229"/>
                  <a:pt x="7" y="230"/>
                  <a:pt x="5" y="230"/>
                </a:cubicBezTo>
                <a:close/>
                <a:moveTo>
                  <a:pt x="10" y="209"/>
                </a:moveTo>
                <a:cubicBezTo>
                  <a:pt x="10" y="209"/>
                  <a:pt x="9" y="209"/>
                  <a:pt x="9" y="209"/>
                </a:cubicBezTo>
                <a:cubicBezTo>
                  <a:pt x="6" y="209"/>
                  <a:pt x="5" y="206"/>
                  <a:pt x="6" y="204"/>
                </a:cubicBezTo>
                <a:cubicBezTo>
                  <a:pt x="7" y="200"/>
                  <a:pt x="7" y="200"/>
                  <a:pt x="7" y="200"/>
                </a:cubicBezTo>
                <a:cubicBezTo>
                  <a:pt x="7" y="197"/>
                  <a:pt x="10" y="196"/>
                  <a:pt x="12" y="197"/>
                </a:cubicBezTo>
                <a:cubicBezTo>
                  <a:pt x="15" y="197"/>
                  <a:pt x="16" y="200"/>
                  <a:pt x="15" y="202"/>
                </a:cubicBezTo>
                <a:cubicBezTo>
                  <a:pt x="14" y="206"/>
                  <a:pt x="14" y="206"/>
                  <a:pt x="14" y="206"/>
                </a:cubicBezTo>
                <a:cubicBezTo>
                  <a:pt x="14" y="208"/>
                  <a:pt x="12" y="209"/>
                  <a:pt x="10" y="209"/>
                </a:cubicBezTo>
                <a:close/>
                <a:moveTo>
                  <a:pt x="16" y="189"/>
                </a:moveTo>
                <a:cubicBezTo>
                  <a:pt x="15" y="189"/>
                  <a:pt x="15" y="189"/>
                  <a:pt x="14" y="189"/>
                </a:cubicBezTo>
                <a:cubicBezTo>
                  <a:pt x="12" y="188"/>
                  <a:pt x="11" y="185"/>
                  <a:pt x="11" y="183"/>
                </a:cubicBezTo>
                <a:cubicBezTo>
                  <a:pt x="13" y="179"/>
                  <a:pt x="13" y="179"/>
                  <a:pt x="13" y="179"/>
                </a:cubicBezTo>
                <a:cubicBezTo>
                  <a:pt x="13" y="177"/>
                  <a:pt x="16" y="175"/>
                  <a:pt x="18" y="176"/>
                </a:cubicBezTo>
                <a:cubicBezTo>
                  <a:pt x="21" y="177"/>
                  <a:pt x="22" y="179"/>
                  <a:pt x="21" y="181"/>
                </a:cubicBezTo>
                <a:cubicBezTo>
                  <a:pt x="20" y="186"/>
                  <a:pt x="20" y="186"/>
                  <a:pt x="20" y="186"/>
                </a:cubicBezTo>
                <a:cubicBezTo>
                  <a:pt x="19" y="187"/>
                  <a:pt x="18" y="189"/>
                  <a:pt x="16" y="189"/>
                </a:cubicBezTo>
                <a:close/>
                <a:moveTo>
                  <a:pt x="22" y="168"/>
                </a:moveTo>
                <a:cubicBezTo>
                  <a:pt x="22" y="168"/>
                  <a:pt x="21" y="168"/>
                  <a:pt x="21" y="168"/>
                </a:cubicBezTo>
                <a:cubicBezTo>
                  <a:pt x="18" y="167"/>
                  <a:pt x="17" y="165"/>
                  <a:pt x="18" y="162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20" y="156"/>
                  <a:pt x="23" y="155"/>
                  <a:pt x="25" y="155"/>
                </a:cubicBezTo>
                <a:cubicBezTo>
                  <a:pt x="27" y="156"/>
                  <a:pt x="29" y="159"/>
                  <a:pt x="28" y="161"/>
                </a:cubicBezTo>
                <a:cubicBezTo>
                  <a:pt x="26" y="165"/>
                  <a:pt x="26" y="165"/>
                  <a:pt x="26" y="165"/>
                </a:cubicBezTo>
                <a:cubicBezTo>
                  <a:pt x="26" y="167"/>
                  <a:pt x="24" y="168"/>
                  <a:pt x="22" y="168"/>
                </a:cubicBezTo>
                <a:close/>
                <a:moveTo>
                  <a:pt x="29" y="148"/>
                </a:moveTo>
                <a:cubicBezTo>
                  <a:pt x="29" y="148"/>
                  <a:pt x="28" y="148"/>
                  <a:pt x="28" y="148"/>
                </a:cubicBezTo>
                <a:cubicBezTo>
                  <a:pt x="25" y="147"/>
                  <a:pt x="24" y="144"/>
                  <a:pt x="25" y="142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7" y="136"/>
                  <a:pt x="30" y="134"/>
                  <a:pt x="32" y="135"/>
                </a:cubicBezTo>
                <a:cubicBezTo>
                  <a:pt x="35" y="136"/>
                  <a:pt x="36" y="139"/>
                  <a:pt x="35" y="141"/>
                </a:cubicBezTo>
                <a:cubicBezTo>
                  <a:pt x="33" y="145"/>
                  <a:pt x="33" y="145"/>
                  <a:pt x="33" y="145"/>
                </a:cubicBezTo>
                <a:cubicBezTo>
                  <a:pt x="33" y="147"/>
                  <a:pt x="31" y="148"/>
                  <a:pt x="29" y="148"/>
                </a:cubicBezTo>
                <a:close/>
                <a:moveTo>
                  <a:pt x="37" y="128"/>
                </a:moveTo>
                <a:cubicBezTo>
                  <a:pt x="36" y="128"/>
                  <a:pt x="36" y="128"/>
                  <a:pt x="35" y="127"/>
                </a:cubicBezTo>
                <a:cubicBezTo>
                  <a:pt x="33" y="127"/>
                  <a:pt x="32" y="124"/>
                  <a:pt x="33" y="122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5" y="115"/>
                  <a:pt x="38" y="114"/>
                  <a:pt x="40" y="115"/>
                </a:cubicBezTo>
                <a:cubicBezTo>
                  <a:pt x="42" y="116"/>
                  <a:pt x="44" y="119"/>
                  <a:pt x="43" y="121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40" y="127"/>
                  <a:pt x="39" y="128"/>
                  <a:pt x="37" y="128"/>
                </a:cubicBezTo>
                <a:close/>
                <a:moveTo>
                  <a:pt x="45" y="108"/>
                </a:moveTo>
                <a:cubicBezTo>
                  <a:pt x="45" y="108"/>
                  <a:pt x="44" y="108"/>
                  <a:pt x="43" y="108"/>
                </a:cubicBezTo>
                <a:cubicBezTo>
                  <a:pt x="41" y="107"/>
                  <a:pt x="40" y="104"/>
                  <a:pt x="41" y="102"/>
                </a:cubicBezTo>
                <a:cubicBezTo>
                  <a:pt x="43" y="98"/>
                  <a:pt x="43" y="98"/>
                  <a:pt x="43" y="98"/>
                </a:cubicBezTo>
                <a:cubicBezTo>
                  <a:pt x="44" y="95"/>
                  <a:pt x="46" y="94"/>
                  <a:pt x="49" y="95"/>
                </a:cubicBezTo>
                <a:cubicBezTo>
                  <a:pt x="51" y="96"/>
                  <a:pt x="52" y="99"/>
                  <a:pt x="51" y="101"/>
                </a:cubicBezTo>
                <a:cubicBezTo>
                  <a:pt x="49" y="105"/>
                  <a:pt x="49" y="105"/>
                  <a:pt x="49" y="105"/>
                </a:cubicBezTo>
                <a:cubicBezTo>
                  <a:pt x="49" y="107"/>
                  <a:pt x="47" y="108"/>
                  <a:pt x="45" y="108"/>
                </a:cubicBezTo>
                <a:close/>
                <a:moveTo>
                  <a:pt x="54" y="88"/>
                </a:moveTo>
                <a:cubicBezTo>
                  <a:pt x="53" y="88"/>
                  <a:pt x="53" y="88"/>
                  <a:pt x="52" y="88"/>
                </a:cubicBezTo>
                <a:cubicBezTo>
                  <a:pt x="50" y="87"/>
                  <a:pt x="49" y="84"/>
                  <a:pt x="50" y="82"/>
                </a:cubicBezTo>
                <a:cubicBezTo>
                  <a:pt x="52" y="78"/>
                  <a:pt x="52" y="78"/>
                  <a:pt x="52" y="78"/>
                </a:cubicBezTo>
                <a:cubicBezTo>
                  <a:pt x="53" y="76"/>
                  <a:pt x="56" y="75"/>
                  <a:pt x="58" y="76"/>
                </a:cubicBezTo>
                <a:cubicBezTo>
                  <a:pt x="60" y="77"/>
                  <a:pt x="61" y="80"/>
                  <a:pt x="60" y="82"/>
                </a:cubicBezTo>
                <a:cubicBezTo>
                  <a:pt x="58" y="86"/>
                  <a:pt x="58" y="86"/>
                  <a:pt x="58" y="86"/>
                </a:cubicBezTo>
                <a:cubicBezTo>
                  <a:pt x="57" y="87"/>
                  <a:pt x="56" y="88"/>
                  <a:pt x="54" y="88"/>
                </a:cubicBezTo>
                <a:close/>
                <a:moveTo>
                  <a:pt x="64" y="69"/>
                </a:moveTo>
                <a:cubicBezTo>
                  <a:pt x="63" y="69"/>
                  <a:pt x="62" y="69"/>
                  <a:pt x="62" y="68"/>
                </a:cubicBezTo>
                <a:cubicBezTo>
                  <a:pt x="59" y="67"/>
                  <a:pt x="58" y="65"/>
                  <a:pt x="60" y="62"/>
                </a:cubicBezTo>
                <a:cubicBezTo>
                  <a:pt x="62" y="59"/>
                  <a:pt x="62" y="59"/>
                  <a:pt x="62" y="59"/>
                </a:cubicBezTo>
                <a:cubicBezTo>
                  <a:pt x="63" y="56"/>
                  <a:pt x="65" y="56"/>
                  <a:pt x="68" y="57"/>
                </a:cubicBezTo>
                <a:cubicBezTo>
                  <a:pt x="70" y="58"/>
                  <a:pt x="71" y="61"/>
                  <a:pt x="69" y="63"/>
                </a:cubicBezTo>
                <a:cubicBezTo>
                  <a:pt x="67" y="66"/>
                  <a:pt x="67" y="66"/>
                  <a:pt x="67" y="66"/>
                </a:cubicBezTo>
                <a:cubicBezTo>
                  <a:pt x="67" y="68"/>
                  <a:pt x="65" y="69"/>
                  <a:pt x="64" y="69"/>
                </a:cubicBezTo>
                <a:close/>
                <a:moveTo>
                  <a:pt x="74" y="50"/>
                </a:moveTo>
                <a:cubicBezTo>
                  <a:pt x="73" y="50"/>
                  <a:pt x="72" y="50"/>
                  <a:pt x="71" y="49"/>
                </a:cubicBezTo>
                <a:cubicBezTo>
                  <a:pt x="69" y="48"/>
                  <a:pt x="69" y="45"/>
                  <a:pt x="70" y="43"/>
                </a:cubicBezTo>
                <a:cubicBezTo>
                  <a:pt x="72" y="40"/>
                  <a:pt x="72" y="40"/>
                  <a:pt x="72" y="40"/>
                </a:cubicBezTo>
                <a:cubicBezTo>
                  <a:pt x="73" y="37"/>
                  <a:pt x="76" y="37"/>
                  <a:pt x="78" y="38"/>
                </a:cubicBezTo>
                <a:cubicBezTo>
                  <a:pt x="80" y="39"/>
                  <a:pt x="81" y="42"/>
                  <a:pt x="80" y="44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9"/>
                  <a:pt x="75" y="50"/>
                  <a:pt x="74" y="50"/>
                </a:cubicBezTo>
                <a:close/>
                <a:moveTo>
                  <a:pt x="84" y="31"/>
                </a:moveTo>
                <a:cubicBezTo>
                  <a:pt x="83" y="31"/>
                  <a:pt x="83" y="31"/>
                  <a:pt x="82" y="31"/>
                </a:cubicBezTo>
                <a:cubicBezTo>
                  <a:pt x="80" y="29"/>
                  <a:pt x="79" y="27"/>
                  <a:pt x="80" y="24"/>
                </a:cubicBezTo>
                <a:cubicBezTo>
                  <a:pt x="83" y="21"/>
                  <a:pt x="83" y="21"/>
                  <a:pt x="83" y="21"/>
                </a:cubicBezTo>
                <a:cubicBezTo>
                  <a:pt x="84" y="19"/>
                  <a:pt x="87" y="18"/>
                  <a:pt x="89" y="19"/>
                </a:cubicBezTo>
                <a:cubicBezTo>
                  <a:pt x="91" y="20"/>
                  <a:pt x="91" y="23"/>
                  <a:pt x="90" y="25"/>
                </a:cubicBezTo>
                <a:cubicBezTo>
                  <a:pt x="88" y="29"/>
                  <a:pt x="88" y="29"/>
                  <a:pt x="88" y="29"/>
                </a:cubicBezTo>
                <a:cubicBezTo>
                  <a:pt x="87" y="30"/>
                  <a:pt x="86" y="31"/>
                  <a:pt x="84" y="31"/>
                </a:cubicBezTo>
                <a:close/>
                <a:moveTo>
                  <a:pt x="95" y="13"/>
                </a:moveTo>
                <a:cubicBezTo>
                  <a:pt x="95" y="13"/>
                  <a:pt x="94" y="12"/>
                  <a:pt x="93" y="12"/>
                </a:cubicBezTo>
                <a:cubicBezTo>
                  <a:pt x="91" y="11"/>
                  <a:pt x="90" y="8"/>
                  <a:pt x="92" y="6"/>
                </a:cubicBezTo>
                <a:cubicBezTo>
                  <a:pt x="94" y="2"/>
                  <a:pt x="94" y="2"/>
                  <a:pt x="94" y="2"/>
                </a:cubicBezTo>
                <a:cubicBezTo>
                  <a:pt x="95" y="0"/>
                  <a:pt x="98" y="0"/>
                  <a:pt x="100" y="1"/>
                </a:cubicBezTo>
                <a:cubicBezTo>
                  <a:pt x="102" y="2"/>
                  <a:pt x="103" y="5"/>
                  <a:pt x="101" y="7"/>
                </a:cubicBezTo>
                <a:cubicBezTo>
                  <a:pt x="99" y="11"/>
                  <a:pt x="99" y="11"/>
                  <a:pt x="99" y="11"/>
                </a:cubicBezTo>
                <a:cubicBezTo>
                  <a:pt x="98" y="12"/>
                  <a:pt x="97" y="13"/>
                  <a:pt x="95" y="13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" name="Freeform: Shape 7">
            <a:extLst>
              <a:ext uri="{FF2B5EF4-FFF2-40B4-BE49-F238E27FC236}">
                <a16:creationId xmlns:a16="http://schemas.microsoft.com/office/drawing/2014/main" id="{1482613F-929F-4917-9F4F-2D6F1DCF96E8}"/>
              </a:ext>
            </a:extLst>
          </p:cNvPr>
          <p:cNvSpPr>
            <a:spLocks/>
          </p:cNvSpPr>
          <p:nvPr/>
        </p:nvSpPr>
        <p:spPr bwMode="auto">
          <a:xfrm>
            <a:off x="3919885" y="3840550"/>
            <a:ext cx="31110" cy="24629"/>
          </a:xfrm>
          <a:custGeom>
            <a:avLst/>
            <a:gdLst>
              <a:gd name="T0" fmla="*/ 9 w 10"/>
              <a:gd name="T1" fmla="*/ 8 h 8"/>
              <a:gd name="T2" fmla="*/ 4 w 10"/>
              <a:gd name="T3" fmla="*/ 7 h 8"/>
              <a:gd name="T4" fmla="*/ 0 w 10"/>
              <a:gd name="T5" fmla="*/ 6 h 8"/>
              <a:gd name="T6" fmla="*/ 1 w 10"/>
              <a:gd name="T7" fmla="*/ 4 h 8"/>
              <a:gd name="T8" fmla="*/ 6 w 10"/>
              <a:gd name="T9" fmla="*/ 1 h 8"/>
              <a:gd name="T10" fmla="*/ 9 w 10"/>
              <a:gd name="T11" fmla="*/ 6 h 8"/>
              <a:gd name="T12" fmla="*/ 9 w 10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8">
                <a:moveTo>
                  <a:pt x="9" y="8"/>
                </a:moveTo>
                <a:cubicBezTo>
                  <a:pt x="4" y="7"/>
                  <a:pt x="4" y="7"/>
                  <a:pt x="4" y="7"/>
                </a:cubicBezTo>
                <a:cubicBezTo>
                  <a:pt x="0" y="6"/>
                  <a:pt x="0" y="6"/>
                  <a:pt x="0" y="6"/>
                </a:cubicBezTo>
                <a:cubicBezTo>
                  <a:pt x="1" y="4"/>
                  <a:pt x="1" y="4"/>
                  <a:pt x="1" y="4"/>
                </a:cubicBezTo>
                <a:cubicBezTo>
                  <a:pt x="1" y="2"/>
                  <a:pt x="3" y="0"/>
                  <a:pt x="6" y="1"/>
                </a:cubicBezTo>
                <a:cubicBezTo>
                  <a:pt x="8" y="1"/>
                  <a:pt x="10" y="3"/>
                  <a:pt x="9" y="6"/>
                </a:cubicBezTo>
                <a:lnTo>
                  <a:pt x="9" y="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" name="Freeform: Shape 8">
            <a:extLst>
              <a:ext uri="{FF2B5EF4-FFF2-40B4-BE49-F238E27FC236}">
                <a16:creationId xmlns:a16="http://schemas.microsoft.com/office/drawing/2014/main" id="{2668E8FD-B5E8-4EC6-8375-2CBEC564E6FB}"/>
              </a:ext>
            </a:extLst>
          </p:cNvPr>
          <p:cNvSpPr>
            <a:spLocks/>
          </p:cNvSpPr>
          <p:nvPr/>
        </p:nvSpPr>
        <p:spPr bwMode="auto">
          <a:xfrm>
            <a:off x="5649083" y="2125611"/>
            <a:ext cx="33703" cy="29814"/>
          </a:xfrm>
          <a:custGeom>
            <a:avLst/>
            <a:gdLst>
              <a:gd name="T0" fmla="*/ 4 w 11"/>
              <a:gd name="T1" fmla="*/ 10 h 10"/>
              <a:gd name="T2" fmla="*/ 0 w 11"/>
              <a:gd name="T3" fmla="*/ 6 h 10"/>
              <a:gd name="T4" fmla="*/ 4 w 11"/>
              <a:gd name="T5" fmla="*/ 1 h 10"/>
              <a:gd name="T6" fmla="*/ 6 w 11"/>
              <a:gd name="T7" fmla="*/ 0 h 10"/>
              <a:gd name="T8" fmla="*/ 11 w 11"/>
              <a:gd name="T9" fmla="*/ 4 h 10"/>
              <a:gd name="T10" fmla="*/ 7 w 11"/>
              <a:gd name="T11" fmla="*/ 9 h 10"/>
              <a:gd name="T12" fmla="*/ 5 w 11"/>
              <a:gd name="T13" fmla="*/ 9 h 10"/>
              <a:gd name="T14" fmla="*/ 4 w 11"/>
              <a:gd name="T1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10">
                <a:moveTo>
                  <a:pt x="4" y="10"/>
                </a:moveTo>
                <a:cubicBezTo>
                  <a:pt x="2" y="10"/>
                  <a:pt x="1" y="8"/>
                  <a:pt x="0" y="6"/>
                </a:cubicBezTo>
                <a:cubicBezTo>
                  <a:pt x="0" y="4"/>
                  <a:pt x="1" y="1"/>
                  <a:pt x="4" y="1"/>
                </a:cubicBezTo>
                <a:cubicBezTo>
                  <a:pt x="6" y="0"/>
                  <a:pt x="6" y="0"/>
                  <a:pt x="6" y="0"/>
                </a:cubicBezTo>
                <a:cubicBezTo>
                  <a:pt x="8" y="0"/>
                  <a:pt x="10" y="1"/>
                  <a:pt x="11" y="4"/>
                </a:cubicBezTo>
                <a:cubicBezTo>
                  <a:pt x="11" y="6"/>
                  <a:pt x="10" y="9"/>
                  <a:pt x="7" y="9"/>
                </a:cubicBezTo>
                <a:cubicBezTo>
                  <a:pt x="5" y="9"/>
                  <a:pt x="5" y="9"/>
                  <a:pt x="5" y="9"/>
                </a:cubicBezTo>
                <a:lnTo>
                  <a:pt x="4" y="1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8" name="Freeform: Shape 9">
            <a:extLst>
              <a:ext uri="{FF2B5EF4-FFF2-40B4-BE49-F238E27FC236}">
                <a16:creationId xmlns:a16="http://schemas.microsoft.com/office/drawing/2014/main" id="{716485A5-5995-47B6-9C38-FED580B99801}"/>
              </a:ext>
            </a:extLst>
          </p:cNvPr>
          <p:cNvSpPr>
            <a:spLocks/>
          </p:cNvSpPr>
          <p:nvPr/>
        </p:nvSpPr>
        <p:spPr bwMode="auto">
          <a:xfrm>
            <a:off x="4898554" y="2137277"/>
            <a:ext cx="727197" cy="316285"/>
          </a:xfrm>
          <a:custGeom>
            <a:avLst/>
            <a:gdLst>
              <a:gd name="T0" fmla="*/ 2 w 237"/>
              <a:gd name="T1" fmla="*/ 101 h 103"/>
              <a:gd name="T2" fmla="*/ 7 w 237"/>
              <a:gd name="T3" fmla="*/ 93 h 103"/>
              <a:gd name="T4" fmla="*/ 11 w 237"/>
              <a:gd name="T5" fmla="*/ 100 h 103"/>
              <a:gd name="T6" fmla="*/ 5 w 237"/>
              <a:gd name="T7" fmla="*/ 103 h 103"/>
              <a:gd name="T8" fmla="*/ 20 w 237"/>
              <a:gd name="T9" fmla="*/ 90 h 103"/>
              <a:gd name="T10" fmla="*/ 26 w 237"/>
              <a:gd name="T11" fmla="*/ 81 h 103"/>
              <a:gd name="T12" fmla="*/ 30 w 237"/>
              <a:gd name="T13" fmla="*/ 89 h 103"/>
              <a:gd name="T14" fmla="*/ 24 w 237"/>
              <a:gd name="T15" fmla="*/ 92 h 103"/>
              <a:gd name="T16" fmla="*/ 39 w 237"/>
              <a:gd name="T17" fmla="*/ 79 h 103"/>
              <a:gd name="T18" fmla="*/ 45 w 237"/>
              <a:gd name="T19" fmla="*/ 70 h 103"/>
              <a:gd name="T20" fmla="*/ 49 w 237"/>
              <a:gd name="T21" fmla="*/ 78 h 103"/>
              <a:gd name="T22" fmla="*/ 43 w 237"/>
              <a:gd name="T23" fmla="*/ 81 h 103"/>
              <a:gd name="T24" fmla="*/ 59 w 237"/>
              <a:gd name="T25" fmla="*/ 68 h 103"/>
              <a:gd name="T26" fmla="*/ 65 w 237"/>
              <a:gd name="T27" fmla="*/ 60 h 103"/>
              <a:gd name="T28" fmla="*/ 69 w 237"/>
              <a:gd name="T29" fmla="*/ 68 h 103"/>
              <a:gd name="T30" fmla="*/ 63 w 237"/>
              <a:gd name="T31" fmla="*/ 71 h 103"/>
              <a:gd name="T32" fmla="*/ 79 w 237"/>
              <a:gd name="T33" fmla="*/ 58 h 103"/>
              <a:gd name="T34" fmla="*/ 85 w 237"/>
              <a:gd name="T35" fmla="*/ 50 h 103"/>
              <a:gd name="T36" fmla="*/ 88 w 237"/>
              <a:gd name="T37" fmla="*/ 58 h 103"/>
              <a:gd name="T38" fmla="*/ 83 w 237"/>
              <a:gd name="T39" fmla="*/ 61 h 103"/>
              <a:gd name="T40" fmla="*/ 99 w 237"/>
              <a:gd name="T41" fmla="*/ 49 h 103"/>
              <a:gd name="T42" fmla="*/ 105 w 237"/>
              <a:gd name="T43" fmla="*/ 41 h 103"/>
              <a:gd name="T44" fmla="*/ 108 w 237"/>
              <a:gd name="T45" fmla="*/ 50 h 103"/>
              <a:gd name="T46" fmla="*/ 103 w 237"/>
              <a:gd name="T47" fmla="*/ 52 h 103"/>
              <a:gd name="T48" fmla="*/ 119 w 237"/>
              <a:gd name="T49" fmla="*/ 40 h 103"/>
              <a:gd name="T50" fmla="*/ 125 w 237"/>
              <a:gd name="T51" fmla="*/ 33 h 103"/>
              <a:gd name="T52" fmla="*/ 129 w 237"/>
              <a:gd name="T53" fmla="*/ 41 h 103"/>
              <a:gd name="T54" fmla="*/ 123 w 237"/>
              <a:gd name="T55" fmla="*/ 43 h 103"/>
              <a:gd name="T56" fmla="*/ 139 w 237"/>
              <a:gd name="T57" fmla="*/ 32 h 103"/>
              <a:gd name="T58" fmla="*/ 146 w 237"/>
              <a:gd name="T59" fmla="*/ 25 h 103"/>
              <a:gd name="T60" fmla="*/ 149 w 237"/>
              <a:gd name="T61" fmla="*/ 33 h 103"/>
              <a:gd name="T62" fmla="*/ 143 w 237"/>
              <a:gd name="T63" fmla="*/ 35 h 103"/>
              <a:gd name="T64" fmla="*/ 160 w 237"/>
              <a:gd name="T65" fmla="*/ 25 h 103"/>
              <a:gd name="T66" fmla="*/ 167 w 237"/>
              <a:gd name="T67" fmla="*/ 18 h 103"/>
              <a:gd name="T68" fmla="*/ 170 w 237"/>
              <a:gd name="T69" fmla="*/ 26 h 103"/>
              <a:gd name="T70" fmla="*/ 164 w 237"/>
              <a:gd name="T71" fmla="*/ 28 h 103"/>
              <a:gd name="T72" fmla="*/ 181 w 237"/>
              <a:gd name="T73" fmla="*/ 18 h 103"/>
              <a:gd name="T74" fmla="*/ 188 w 237"/>
              <a:gd name="T75" fmla="*/ 11 h 103"/>
              <a:gd name="T76" fmla="*/ 191 w 237"/>
              <a:gd name="T77" fmla="*/ 20 h 103"/>
              <a:gd name="T78" fmla="*/ 185 w 237"/>
              <a:gd name="T79" fmla="*/ 21 h 103"/>
              <a:gd name="T80" fmla="*/ 202 w 237"/>
              <a:gd name="T81" fmla="*/ 12 h 103"/>
              <a:gd name="T82" fmla="*/ 210 w 237"/>
              <a:gd name="T83" fmla="*/ 6 h 103"/>
              <a:gd name="T84" fmla="*/ 212 w 237"/>
              <a:gd name="T85" fmla="*/ 14 h 103"/>
              <a:gd name="T86" fmla="*/ 207 w 237"/>
              <a:gd name="T87" fmla="*/ 15 h 103"/>
              <a:gd name="T88" fmla="*/ 224 w 237"/>
              <a:gd name="T89" fmla="*/ 7 h 103"/>
              <a:gd name="T90" fmla="*/ 231 w 237"/>
              <a:gd name="T91" fmla="*/ 0 h 103"/>
              <a:gd name="T92" fmla="*/ 233 w 237"/>
              <a:gd name="T93" fmla="*/ 9 h 103"/>
              <a:gd name="T94" fmla="*/ 228 w 237"/>
              <a:gd name="T95" fmla="*/ 1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37" h="103">
                <a:moveTo>
                  <a:pt x="5" y="103"/>
                </a:moveTo>
                <a:cubicBezTo>
                  <a:pt x="4" y="103"/>
                  <a:pt x="3" y="103"/>
                  <a:pt x="2" y="101"/>
                </a:cubicBezTo>
                <a:cubicBezTo>
                  <a:pt x="0" y="99"/>
                  <a:pt x="1" y="96"/>
                  <a:pt x="3" y="95"/>
                </a:cubicBezTo>
                <a:cubicBezTo>
                  <a:pt x="7" y="93"/>
                  <a:pt x="7" y="93"/>
                  <a:pt x="7" y="93"/>
                </a:cubicBezTo>
                <a:cubicBezTo>
                  <a:pt x="9" y="92"/>
                  <a:pt x="12" y="92"/>
                  <a:pt x="13" y="94"/>
                </a:cubicBezTo>
                <a:cubicBezTo>
                  <a:pt x="14" y="96"/>
                  <a:pt x="14" y="99"/>
                  <a:pt x="11" y="100"/>
                </a:cubicBezTo>
                <a:cubicBezTo>
                  <a:pt x="8" y="103"/>
                  <a:pt x="8" y="103"/>
                  <a:pt x="8" y="103"/>
                </a:cubicBezTo>
                <a:cubicBezTo>
                  <a:pt x="7" y="103"/>
                  <a:pt x="6" y="103"/>
                  <a:pt x="5" y="103"/>
                </a:cubicBezTo>
                <a:close/>
                <a:moveTo>
                  <a:pt x="24" y="92"/>
                </a:moveTo>
                <a:cubicBezTo>
                  <a:pt x="23" y="92"/>
                  <a:pt x="21" y="91"/>
                  <a:pt x="20" y="90"/>
                </a:cubicBezTo>
                <a:cubicBezTo>
                  <a:pt x="19" y="88"/>
                  <a:pt x="20" y="85"/>
                  <a:pt x="22" y="84"/>
                </a:cubicBezTo>
                <a:cubicBezTo>
                  <a:pt x="26" y="81"/>
                  <a:pt x="26" y="81"/>
                  <a:pt x="26" y="81"/>
                </a:cubicBezTo>
                <a:cubicBezTo>
                  <a:pt x="28" y="80"/>
                  <a:pt x="31" y="81"/>
                  <a:pt x="32" y="83"/>
                </a:cubicBezTo>
                <a:cubicBezTo>
                  <a:pt x="33" y="85"/>
                  <a:pt x="32" y="88"/>
                  <a:pt x="30" y="89"/>
                </a:cubicBezTo>
                <a:cubicBezTo>
                  <a:pt x="26" y="91"/>
                  <a:pt x="26" y="91"/>
                  <a:pt x="26" y="91"/>
                </a:cubicBezTo>
                <a:cubicBezTo>
                  <a:pt x="26" y="92"/>
                  <a:pt x="25" y="92"/>
                  <a:pt x="24" y="92"/>
                </a:cubicBezTo>
                <a:close/>
                <a:moveTo>
                  <a:pt x="43" y="81"/>
                </a:moveTo>
                <a:cubicBezTo>
                  <a:pt x="42" y="81"/>
                  <a:pt x="40" y="80"/>
                  <a:pt x="39" y="79"/>
                </a:cubicBezTo>
                <a:cubicBezTo>
                  <a:pt x="38" y="76"/>
                  <a:pt x="39" y="74"/>
                  <a:pt x="41" y="73"/>
                </a:cubicBezTo>
                <a:cubicBezTo>
                  <a:pt x="45" y="70"/>
                  <a:pt x="45" y="70"/>
                  <a:pt x="45" y="70"/>
                </a:cubicBezTo>
                <a:cubicBezTo>
                  <a:pt x="47" y="69"/>
                  <a:pt x="50" y="70"/>
                  <a:pt x="51" y="72"/>
                </a:cubicBezTo>
                <a:cubicBezTo>
                  <a:pt x="52" y="74"/>
                  <a:pt x="51" y="77"/>
                  <a:pt x="49" y="78"/>
                </a:cubicBezTo>
                <a:cubicBezTo>
                  <a:pt x="45" y="80"/>
                  <a:pt x="45" y="80"/>
                  <a:pt x="45" y="80"/>
                </a:cubicBezTo>
                <a:cubicBezTo>
                  <a:pt x="45" y="81"/>
                  <a:pt x="44" y="81"/>
                  <a:pt x="43" y="81"/>
                </a:cubicBezTo>
                <a:close/>
                <a:moveTo>
                  <a:pt x="63" y="71"/>
                </a:moveTo>
                <a:cubicBezTo>
                  <a:pt x="61" y="71"/>
                  <a:pt x="60" y="70"/>
                  <a:pt x="59" y="68"/>
                </a:cubicBezTo>
                <a:cubicBezTo>
                  <a:pt x="58" y="66"/>
                  <a:pt x="59" y="63"/>
                  <a:pt x="61" y="62"/>
                </a:cubicBezTo>
                <a:cubicBezTo>
                  <a:pt x="65" y="60"/>
                  <a:pt x="65" y="60"/>
                  <a:pt x="65" y="60"/>
                </a:cubicBezTo>
                <a:cubicBezTo>
                  <a:pt x="67" y="59"/>
                  <a:pt x="70" y="60"/>
                  <a:pt x="71" y="62"/>
                </a:cubicBezTo>
                <a:cubicBezTo>
                  <a:pt x="72" y="64"/>
                  <a:pt x="71" y="67"/>
                  <a:pt x="69" y="68"/>
                </a:cubicBezTo>
                <a:cubicBezTo>
                  <a:pt x="65" y="70"/>
                  <a:pt x="65" y="70"/>
                  <a:pt x="65" y="70"/>
                </a:cubicBezTo>
                <a:cubicBezTo>
                  <a:pt x="64" y="70"/>
                  <a:pt x="63" y="71"/>
                  <a:pt x="63" y="71"/>
                </a:cubicBezTo>
                <a:close/>
                <a:moveTo>
                  <a:pt x="83" y="61"/>
                </a:moveTo>
                <a:cubicBezTo>
                  <a:pt x="81" y="61"/>
                  <a:pt x="79" y="60"/>
                  <a:pt x="79" y="58"/>
                </a:cubicBezTo>
                <a:cubicBezTo>
                  <a:pt x="77" y="56"/>
                  <a:pt x="78" y="53"/>
                  <a:pt x="81" y="52"/>
                </a:cubicBezTo>
                <a:cubicBezTo>
                  <a:pt x="85" y="50"/>
                  <a:pt x="85" y="50"/>
                  <a:pt x="85" y="50"/>
                </a:cubicBezTo>
                <a:cubicBezTo>
                  <a:pt x="87" y="49"/>
                  <a:pt x="89" y="50"/>
                  <a:pt x="91" y="53"/>
                </a:cubicBezTo>
                <a:cubicBezTo>
                  <a:pt x="92" y="55"/>
                  <a:pt x="91" y="57"/>
                  <a:pt x="88" y="58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1"/>
                  <a:pt x="83" y="61"/>
                  <a:pt x="83" y="61"/>
                </a:cubicBezTo>
                <a:close/>
                <a:moveTo>
                  <a:pt x="103" y="52"/>
                </a:moveTo>
                <a:cubicBezTo>
                  <a:pt x="101" y="52"/>
                  <a:pt x="99" y="51"/>
                  <a:pt x="99" y="49"/>
                </a:cubicBezTo>
                <a:cubicBezTo>
                  <a:pt x="98" y="47"/>
                  <a:pt x="99" y="44"/>
                  <a:pt x="101" y="43"/>
                </a:cubicBezTo>
                <a:cubicBezTo>
                  <a:pt x="105" y="41"/>
                  <a:pt x="105" y="41"/>
                  <a:pt x="105" y="41"/>
                </a:cubicBezTo>
                <a:cubicBezTo>
                  <a:pt x="107" y="40"/>
                  <a:pt x="110" y="41"/>
                  <a:pt x="111" y="44"/>
                </a:cubicBezTo>
                <a:cubicBezTo>
                  <a:pt x="112" y="46"/>
                  <a:pt x="111" y="49"/>
                  <a:pt x="108" y="50"/>
                </a:cubicBezTo>
                <a:cubicBezTo>
                  <a:pt x="104" y="51"/>
                  <a:pt x="104" y="51"/>
                  <a:pt x="104" y="51"/>
                </a:cubicBezTo>
                <a:cubicBezTo>
                  <a:pt x="104" y="52"/>
                  <a:pt x="103" y="52"/>
                  <a:pt x="103" y="52"/>
                </a:cubicBezTo>
                <a:close/>
                <a:moveTo>
                  <a:pt x="123" y="43"/>
                </a:moveTo>
                <a:cubicBezTo>
                  <a:pt x="121" y="43"/>
                  <a:pt x="119" y="42"/>
                  <a:pt x="119" y="40"/>
                </a:cubicBezTo>
                <a:cubicBezTo>
                  <a:pt x="118" y="38"/>
                  <a:pt x="119" y="35"/>
                  <a:pt x="121" y="35"/>
                </a:cubicBezTo>
                <a:cubicBezTo>
                  <a:pt x="125" y="33"/>
                  <a:pt x="125" y="33"/>
                  <a:pt x="125" y="33"/>
                </a:cubicBezTo>
                <a:cubicBezTo>
                  <a:pt x="128" y="32"/>
                  <a:pt x="130" y="33"/>
                  <a:pt x="131" y="35"/>
                </a:cubicBezTo>
                <a:cubicBezTo>
                  <a:pt x="132" y="38"/>
                  <a:pt x="131" y="40"/>
                  <a:pt x="129" y="41"/>
                </a:cubicBezTo>
                <a:cubicBezTo>
                  <a:pt x="125" y="43"/>
                  <a:pt x="125" y="43"/>
                  <a:pt x="125" y="43"/>
                </a:cubicBezTo>
                <a:cubicBezTo>
                  <a:pt x="124" y="43"/>
                  <a:pt x="123" y="43"/>
                  <a:pt x="123" y="43"/>
                </a:cubicBezTo>
                <a:close/>
                <a:moveTo>
                  <a:pt x="143" y="35"/>
                </a:moveTo>
                <a:cubicBezTo>
                  <a:pt x="142" y="35"/>
                  <a:pt x="140" y="34"/>
                  <a:pt x="139" y="32"/>
                </a:cubicBezTo>
                <a:cubicBezTo>
                  <a:pt x="138" y="30"/>
                  <a:pt x="140" y="27"/>
                  <a:pt x="142" y="27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8" y="24"/>
                  <a:pt x="151" y="26"/>
                  <a:pt x="152" y="28"/>
                </a:cubicBezTo>
                <a:cubicBezTo>
                  <a:pt x="153" y="30"/>
                  <a:pt x="151" y="33"/>
                  <a:pt x="149" y="33"/>
                </a:cubicBezTo>
                <a:cubicBezTo>
                  <a:pt x="145" y="35"/>
                  <a:pt x="145" y="35"/>
                  <a:pt x="145" y="35"/>
                </a:cubicBezTo>
                <a:cubicBezTo>
                  <a:pt x="144" y="35"/>
                  <a:pt x="144" y="35"/>
                  <a:pt x="143" y="35"/>
                </a:cubicBezTo>
                <a:close/>
                <a:moveTo>
                  <a:pt x="164" y="28"/>
                </a:moveTo>
                <a:cubicBezTo>
                  <a:pt x="162" y="28"/>
                  <a:pt x="161" y="27"/>
                  <a:pt x="160" y="25"/>
                </a:cubicBezTo>
                <a:cubicBezTo>
                  <a:pt x="159" y="23"/>
                  <a:pt x="161" y="20"/>
                  <a:pt x="163" y="19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69" y="17"/>
                  <a:pt x="172" y="18"/>
                  <a:pt x="173" y="21"/>
                </a:cubicBezTo>
                <a:cubicBezTo>
                  <a:pt x="173" y="23"/>
                  <a:pt x="172" y="26"/>
                  <a:pt x="170" y="26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5" y="28"/>
                  <a:pt x="165" y="28"/>
                  <a:pt x="164" y="28"/>
                </a:cubicBezTo>
                <a:close/>
                <a:moveTo>
                  <a:pt x="185" y="21"/>
                </a:moveTo>
                <a:cubicBezTo>
                  <a:pt x="183" y="21"/>
                  <a:pt x="182" y="20"/>
                  <a:pt x="181" y="18"/>
                </a:cubicBezTo>
                <a:cubicBezTo>
                  <a:pt x="180" y="16"/>
                  <a:pt x="182" y="13"/>
                  <a:pt x="184" y="13"/>
                </a:cubicBezTo>
                <a:cubicBezTo>
                  <a:pt x="188" y="11"/>
                  <a:pt x="188" y="11"/>
                  <a:pt x="188" y="11"/>
                </a:cubicBezTo>
                <a:cubicBezTo>
                  <a:pt x="191" y="11"/>
                  <a:pt x="193" y="12"/>
                  <a:pt x="194" y="14"/>
                </a:cubicBezTo>
                <a:cubicBezTo>
                  <a:pt x="194" y="17"/>
                  <a:pt x="193" y="19"/>
                  <a:pt x="191" y="20"/>
                </a:cubicBezTo>
                <a:cubicBezTo>
                  <a:pt x="187" y="21"/>
                  <a:pt x="187" y="21"/>
                  <a:pt x="187" y="21"/>
                </a:cubicBezTo>
                <a:cubicBezTo>
                  <a:pt x="186" y="21"/>
                  <a:pt x="186" y="21"/>
                  <a:pt x="185" y="21"/>
                </a:cubicBezTo>
                <a:close/>
                <a:moveTo>
                  <a:pt x="207" y="15"/>
                </a:moveTo>
                <a:cubicBezTo>
                  <a:pt x="205" y="15"/>
                  <a:pt x="203" y="14"/>
                  <a:pt x="202" y="12"/>
                </a:cubicBezTo>
                <a:cubicBezTo>
                  <a:pt x="202" y="10"/>
                  <a:pt x="203" y="7"/>
                  <a:pt x="205" y="7"/>
                </a:cubicBezTo>
                <a:cubicBezTo>
                  <a:pt x="210" y="6"/>
                  <a:pt x="210" y="6"/>
                  <a:pt x="210" y="6"/>
                </a:cubicBezTo>
                <a:cubicBezTo>
                  <a:pt x="212" y="5"/>
                  <a:pt x="214" y="6"/>
                  <a:pt x="215" y="9"/>
                </a:cubicBezTo>
                <a:cubicBezTo>
                  <a:pt x="216" y="11"/>
                  <a:pt x="214" y="14"/>
                  <a:pt x="212" y="14"/>
                </a:cubicBezTo>
                <a:cubicBezTo>
                  <a:pt x="208" y="15"/>
                  <a:pt x="208" y="15"/>
                  <a:pt x="208" y="15"/>
                </a:cubicBezTo>
                <a:cubicBezTo>
                  <a:pt x="207" y="15"/>
                  <a:pt x="207" y="15"/>
                  <a:pt x="207" y="15"/>
                </a:cubicBezTo>
                <a:close/>
                <a:moveTo>
                  <a:pt x="228" y="10"/>
                </a:moveTo>
                <a:cubicBezTo>
                  <a:pt x="226" y="10"/>
                  <a:pt x="224" y="9"/>
                  <a:pt x="224" y="7"/>
                </a:cubicBezTo>
                <a:cubicBezTo>
                  <a:pt x="223" y="4"/>
                  <a:pt x="225" y="2"/>
                  <a:pt x="227" y="1"/>
                </a:cubicBezTo>
                <a:cubicBezTo>
                  <a:pt x="231" y="0"/>
                  <a:pt x="231" y="0"/>
                  <a:pt x="231" y="0"/>
                </a:cubicBezTo>
                <a:cubicBezTo>
                  <a:pt x="234" y="0"/>
                  <a:pt x="236" y="1"/>
                  <a:pt x="237" y="4"/>
                </a:cubicBezTo>
                <a:cubicBezTo>
                  <a:pt x="237" y="6"/>
                  <a:pt x="236" y="9"/>
                  <a:pt x="233" y="9"/>
                </a:cubicBezTo>
                <a:cubicBezTo>
                  <a:pt x="229" y="10"/>
                  <a:pt x="229" y="10"/>
                  <a:pt x="229" y="10"/>
                </a:cubicBezTo>
                <a:lnTo>
                  <a:pt x="228" y="1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9" name="Freeform: Shape 10">
            <a:extLst>
              <a:ext uri="{FF2B5EF4-FFF2-40B4-BE49-F238E27FC236}">
                <a16:creationId xmlns:a16="http://schemas.microsoft.com/office/drawing/2014/main" id="{B3801DD7-BDC2-423F-8DBA-97A24900A6DE}"/>
              </a:ext>
            </a:extLst>
          </p:cNvPr>
          <p:cNvSpPr>
            <a:spLocks/>
          </p:cNvSpPr>
          <p:nvPr/>
        </p:nvSpPr>
        <p:spPr bwMode="auto">
          <a:xfrm>
            <a:off x="4849296" y="2453562"/>
            <a:ext cx="36295" cy="33703"/>
          </a:xfrm>
          <a:custGeom>
            <a:avLst/>
            <a:gdLst>
              <a:gd name="T0" fmla="*/ 5 w 12"/>
              <a:gd name="T1" fmla="*/ 11 h 11"/>
              <a:gd name="T2" fmla="*/ 1 w 12"/>
              <a:gd name="T3" fmla="*/ 9 h 11"/>
              <a:gd name="T4" fmla="*/ 2 w 12"/>
              <a:gd name="T5" fmla="*/ 3 h 11"/>
              <a:gd name="T6" fmla="*/ 4 w 12"/>
              <a:gd name="T7" fmla="*/ 2 h 11"/>
              <a:gd name="T8" fmla="*/ 10 w 12"/>
              <a:gd name="T9" fmla="*/ 3 h 11"/>
              <a:gd name="T10" fmla="*/ 9 w 12"/>
              <a:gd name="T11" fmla="*/ 9 h 11"/>
              <a:gd name="T12" fmla="*/ 7 w 12"/>
              <a:gd name="T13" fmla="*/ 10 h 11"/>
              <a:gd name="T14" fmla="*/ 5 w 12"/>
              <a:gd name="T15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11">
                <a:moveTo>
                  <a:pt x="5" y="11"/>
                </a:moveTo>
                <a:cubicBezTo>
                  <a:pt x="3" y="11"/>
                  <a:pt x="2" y="11"/>
                  <a:pt x="1" y="9"/>
                </a:cubicBezTo>
                <a:cubicBezTo>
                  <a:pt x="0" y="7"/>
                  <a:pt x="0" y="4"/>
                  <a:pt x="2" y="3"/>
                </a:cubicBezTo>
                <a:cubicBezTo>
                  <a:pt x="4" y="2"/>
                  <a:pt x="4" y="2"/>
                  <a:pt x="4" y="2"/>
                </a:cubicBezTo>
                <a:cubicBezTo>
                  <a:pt x="6" y="0"/>
                  <a:pt x="9" y="1"/>
                  <a:pt x="10" y="3"/>
                </a:cubicBezTo>
                <a:cubicBezTo>
                  <a:pt x="12" y="5"/>
                  <a:pt x="11" y="8"/>
                  <a:pt x="9" y="9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1"/>
                  <a:pt x="6" y="11"/>
                  <a:pt x="5" y="1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0" name="Freeform: Shape 11">
            <a:extLst>
              <a:ext uri="{FF2B5EF4-FFF2-40B4-BE49-F238E27FC236}">
                <a16:creationId xmlns:a16="http://schemas.microsoft.com/office/drawing/2014/main" id="{20F8976B-E480-49E8-9A37-BBAC9805DA79}"/>
              </a:ext>
            </a:extLst>
          </p:cNvPr>
          <p:cNvSpPr>
            <a:spLocks/>
          </p:cNvSpPr>
          <p:nvPr/>
        </p:nvSpPr>
        <p:spPr bwMode="auto">
          <a:xfrm>
            <a:off x="7305692" y="2453562"/>
            <a:ext cx="37592" cy="33703"/>
          </a:xfrm>
          <a:custGeom>
            <a:avLst/>
            <a:gdLst>
              <a:gd name="T0" fmla="*/ 7 w 12"/>
              <a:gd name="T1" fmla="*/ 11 h 11"/>
              <a:gd name="T2" fmla="*/ 4 w 12"/>
              <a:gd name="T3" fmla="*/ 10 h 11"/>
              <a:gd name="T4" fmla="*/ 2 w 12"/>
              <a:gd name="T5" fmla="*/ 9 h 11"/>
              <a:gd name="T6" fmla="*/ 1 w 12"/>
              <a:gd name="T7" fmla="*/ 2 h 11"/>
              <a:gd name="T8" fmla="*/ 7 w 12"/>
              <a:gd name="T9" fmla="*/ 1 h 11"/>
              <a:gd name="T10" fmla="*/ 9 w 12"/>
              <a:gd name="T11" fmla="*/ 2 h 11"/>
              <a:gd name="T12" fmla="*/ 10 w 12"/>
              <a:gd name="T13" fmla="*/ 9 h 11"/>
              <a:gd name="T14" fmla="*/ 7 w 12"/>
              <a:gd name="T15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11">
                <a:moveTo>
                  <a:pt x="7" y="11"/>
                </a:moveTo>
                <a:cubicBezTo>
                  <a:pt x="6" y="11"/>
                  <a:pt x="5" y="10"/>
                  <a:pt x="4" y="10"/>
                </a:cubicBezTo>
                <a:cubicBezTo>
                  <a:pt x="2" y="9"/>
                  <a:pt x="2" y="9"/>
                  <a:pt x="2" y="9"/>
                </a:cubicBezTo>
                <a:cubicBezTo>
                  <a:pt x="0" y="7"/>
                  <a:pt x="0" y="4"/>
                  <a:pt x="1" y="2"/>
                </a:cubicBezTo>
                <a:cubicBezTo>
                  <a:pt x="2" y="0"/>
                  <a:pt x="5" y="0"/>
                  <a:pt x="7" y="1"/>
                </a:cubicBezTo>
                <a:cubicBezTo>
                  <a:pt x="9" y="2"/>
                  <a:pt x="9" y="2"/>
                  <a:pt x="9" y="2"/>
                </a:cubicBezTo>
                <a:cubicBezTo>
                  <a:pt x="11" y="4"/>
                  <a:pt x="12" y="7"/>
                  <a:pt x="10" y="9"/>
                </a:cubicBezTo>
                <a:cubicBezTo>
                  <a:pt x="9" y="10"/>
                  <a:pt x="8" y="11"/>
                  <a:pt x="7" y="1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1" name="Freeform: Shape 12">
            <a:extLst>
              <a:ext uri="{FF2B5EF4-FFF2-40B4-BE49-F238E27FC236}">
                <a16:creationId xmlns:a16="http://schemas.microsoft.com/office/drawing/2014/main" id="{D94628DF-903C-4341-8267-D44AB0ADFF63}"/>
              </a:ext>
            </a:extLst>
          </p:cNvPr>
          <p:cNvSpPr>
            <a:spLocks/>
          </p:cNvSpPr>
          <p:nvPr/>
        </p:nvSpPr>
        <p:spPr bwMode="auto">
          <a:xfrm>
            <a:off x="6551274" y="2134684"/>
            <a:ext cx="738863" cy="318878"/>
          </a:xfrm>
          <a:custGeom>
            <a:avLst/>
            <a:gdLst>
              <a:gd name="T0" fmla="*/ 233 w 241"/>
              <a:gd name="T1" fmla="*/ 103 h 104"/>
              <a:gd name="T2" fmla="*/ 228 w 241"/>
              <a:gd name="T3" fmla="*/ 94 h 104"/>
              <a:gd name="T4" fmla="*/ 238 w 241"/>
              <a:gd name="T5" fmla="*/ 95 h 104"/>
              <a:gd name="T6" fmla="*/ 236 w 241"/>
              <a:gd name="T7" fmla="*/ 104 h 104"/>
              <a:gd name="T8" fmla="*/ 214 w 241"/>
              <a:gd name="T9" fmla="*/ 91 h 104"/>
              <a:gd name="T10" fmla="*/ 209 w 241"/>
              <a:gd name="T11" fmla="*/ 83 h 104"/>
              <a:gd name="T12" fmla="*/ 219 w 241"/>
              <a:gd name="T13" fmla="*/ 84 h 104"/>
              <a:gd name="T14" fmla="*/ 217 w 241"/>
              <a:gd name="T15" fmla="*/ 92 h 104"/>
              <a:gd name="T16" fmla="*/ 195 w 241"/>
              <a:gd name="T17" fmla="*/ 80 h 104"/>
              <a:gd name="T18" fmla="*/ 189 w 241"/>
              <a:gd name="T19" fmla="*/ 72 h 104"/>
              <a:gd name="T20" fmla="*/ 199 w 241"/>
              <a:gd name="T21" fmla="*/ 73 h 104"/>
              <a:gd name="T22" fmla="*/ 197 w 241"/>
              <a:gd name="T23" fmla="*/ 81 h 104"/>
              <a:gd name="T24" fmla="*/ 175 w 241"/>
              <a:gd name="T25" fmla="*/ 70 h 104"/>
              <a:gd name="T26" fmla="*/ 170 w 241"/>
              <a:gd name="T27" fmla="*/ 62 h 104"/>
              <a:gd name="T28" fmla="*/ 179 w 241"/>
              <a:gd name="T29" fmla="*/ 62 h 104"/>
              <a:gd name="T30" fmla="*/ 177 w 241"/>
              <a:gd name="T31" fmla="*/ 70 h 104"/>
              <a:gd name="T32" fmla="*/ 156 w 241"/>
              <a:gd name="T33" fmla="*/ 60 h 104"/>
              <a:gd name="T34" fmla="*/ 149 w 241"/>
              <a:gd name="T35" fmla="*/ 52 h 104"/>
              <a:gd name="T36" fmla="*/ 159 w 241"/>
              <a:gd name="T37" fmla="*/ 52 h 104"/>
              <a:gd name="T38" fmla="*/ 157 w 241"/>
              <a:gd name="T39" fmla="*/ 61 h 104"/>
              <a:gd name="T40" fmla="*/ 135 w 241"/>
              <a:gd name="T41" fmla="*/ 51 h 104"/>
              <a:gd name="T42" fmla="*/ 129 w 241"/>
              <a:gd name="T43" fmla="*/ 43 h 104"/>
              <a:gd name="T44" fmla="*/ 139 w 241"/>
              <a:gd name="T45" fmla="*/ 43 h 104"/>
              <a:gd name="T46" fmla="*/ 137 w 241"/>
              <a:gd name="T47" fmla="*/ 51 h 104"/>
              <a:gd name="T48" fmla="*/ 115 w 241"/>
              <a:gd name="T49" fmla="*/ 43 h 104"/>
              <a:gd name="T50" fmla="*/ 108 w 241"/>
              <a:gd name="T51" fmla="*/ 35 h 104"/>
              <a:gd name="T52" fmla="*/ 118 w 241"/>
              <a:gd name="T53" fmla="*/ 34 h 104"/>
              <a:gd name="T54" fmla="*/ 116 w 241"/>
              <a:gd name="T55" fmla="*/ 43 h 104"/>
              <a:gd name="T56" fmla="*/ 94 w 241"/>
              <a:gd name="T57" fmla="*/ 35 h 104"/>
              <a:gd name="T58" fmla="*/ 87 w 241"/>
              <a:gd name="T59" fmla="*/ 28 h 104"/>
              <a:gd name="T60" fmla="*/ 97 w 241"/>
              <a:gd name="T61" fmla="*/ 26 h 104"/>
              <a:gd name="T62" fmla="*/ 95 w 241"/>
              <a:gd name="T63" fmla="*/ 35 h 104"/>
              <a:gd name="T64" fmla="*/ 73 w 241"/>
              <a:gd name="T65" fmla="*/ 27 h 104"/>
              <a:gd name="T66" fmla="*/ 66 w 241"/>
              <a:gd name="T67" fmla="*/ 21 h 104"/>
              <a:gd name="T68" fmla="*/ 76 w 241"/>
              <a:gd name="T69" fmla="*/ 19 h 104"/>
              <a:gd name="T70" fmla="*/ 74 w 241"/>
              <a:gd name="T71" fmla="*/ 28 h 104"/>
              <a:gd name="T72" fmla="*/ 52 w 241"/>
              <a:gd name="T73" fmla="*/ 21 h 104"/>
              <a:gd name="T74" fmla="*/ 44 w 241"/>
              <a:gd name="T75" fmla="*/ 14 h 104"/>
              <a:gd name="T76" fmla="*/ 54 w 241"/>
              <a:gd name="T77" fmla="*/ 12 h 104"/>
              <a:gd name="T78" fmla="*/ 53 w 241"/>
              <a:gd name="T79" fmla="*/ 21 h 104"/>
              <a:gd name="T80" fmla="*/ 30 w 241"/>
              <a:gd name="T81" fmla="*/ 15 h 104"/>
              <a:gd name="T82" fmla="*/ 23 w 241"/>
              <a:gd name="T83" fmla="*/ 9 h 104"/>
              <a:gd name="T84" fmla="*/ 32 w 241"/>
              <a:gd name="T85" fmla="*/ 7 h 104"/>
              <a:gd name="T86" fmla="*/ 31 w 241"/>
              <a:gd name="T87" fmla="*/ 15 h 104"/>
              <a:gd name="T88" fmla="*/ 9 w 241"/>
              <a:gd name="T89" fmla="*/ 10 h 104"/>
              <a:gd name="T90" fmla="*/ 1 w 241"/>
              <a:gd name="T91" fmla="*/ 4 h 104"/>
              <a:gd name="T92" fmla="*/ 11 w 241"/>
              <a:gd name="T93" fmla="*/ 1 h 104"/>
              <a:gd name="T94" fmla="*/ 10 w 241"/>
              <a:gd name="T95" fmla="*/ 1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41" h="104">
                <a:moveTo>
                  <a:pt x="236" y="104"/>
                </a:moveTo>
                <a:cubicBezTo>
                  <a:pt x="235" y="104"/>
                  <a:pt x="234" y="103"/>
                  <a:pt x="233" y="103"/>
                </a:cubicBezTo>
                <a:cubicBezTo>
                  <a:pt x="230" y="101"/>
                  <a:pt x="230" y="101"/>
                  <a:pt x="230" y="101"/>
                </a:cubicBezTo>
                <a:cubicBezTo>
                  <a:pt x="228" y="99"/>
                  <a:pt x="227" y="96"/>
                  <a:pt x="228" y="94"/>
                </a:cubicBezTo>
                <a:cubicBezTo>
                  <a:pt x="230" y="92"/>
                  <a:pt x="232" y="92"/>
                  <a:pt x="234" y="93"/>
                </a:cubicBezTo>
                <a:cubicBezTo>
                  <a:pt x="238" y="95"/>
                  <a:pt x="238" y="95"/>
                  <a:pt x="238" y="95"/>
                </a:cubicBezTo>
                <a:cubicBezTo>
                  <a:pt x="240" y="97"/>
                  <a:pt x="241" y="99"/>
                  <a:pt x="240" y="101"/>
                </a:cubicBezTo>
                <a:cubicBezTo>
                  <a:pt x="239" y="103"/>
                  <a:pt x="237" y="104"/>
                  <a:pt x="236" y="104"/>
                </a:cubicBezTo>
                <a:close/>
                <a:moveTo>
                  <a:pt x="217" y="92"/>
                </a:moveTo>
                <a:cubicBezTo>
                  <a:pt x="216" y="92"/>
                  <a:pt x="215" y="92"/>
                  <a:pt x="214" y="91"/>
                </a:cubicBezTo>
                <a:cubicBezTo>
                  <a:pt x="211" y="89"/>
                  <a:pt x="211" y="89"/>
                  <a:pt x="211" y="89"/>
                </a:cubicBezTo>
                <a:cubicBezTo>
                  <a:pt x="209" y="88"/>
                  <a:pt x="208" y="85"/>
                  <a:pt x="209" y="83"/>
                </a:cubicBezTo>
                <a:cubicBezTo>
                  <a:pt x="210" y="81"/>
                  <a:pt x="213" y="80"/>
                  <a:pt x="215" y="81"/>
                </a:cubicBezTo>
                <a:cubicBezTo>
                  <a:pt x="219" y="84"/>
                  <a:pt x="219" y="84"/>
                  <a:pt x="219" y="84"/>
                </a:cubicBezTo>
                <a:cubicBezTo>
                  <a:pt x="221" y="85"/>
                  <a:pt x="222" y="88"/>
                  <a:pt x="221" y="90"/>
                </a:cubicBezTo>
                <a:cubicBezTo>
                  <a:pt x="220" y="91"/>
                  <a:pt x="218" y="92"/>
                  <a:pt x="217" y="92"/>
                </a:cubicBezTo>
                <a:close/>
                <a:moveTo>
                  <a:pt x="197" y="81"/>
                </a:moveTo>
                <a:cubicBezTo>
                  <a:pt x="197" y="81"/>
                  <a:pt x="196" y="81"/>
                  <a:pt x="195" y="80"/>
                </a:cubicBezTo>
                <a:cubicBezTo>
                  <a:pt x="191" y="78"/>
                  <a:pt x="191" y="78"/>
                  <a:pt x="191" y="78"/>
                </a:cubicBezTo>
                <a:cubicBezTo>
                  <a:pt x="189" y="77"/>
                  <a:pt x="188" y="74"/>
                  <a:pt x="189" y="72"/>
                </a:cubicBezTo>
                <a:cubicBezTo>
                  <a:pt x="191" y="70"/>
                  <a:pt x="193" y="69"/>
                  <a:pt x="195" y="70"/>
                </a:cubicBezTo>
                <a:cubicBezTo>
                  <a:pt x="199" y="73"/>
                  <a:pt x="199" y="73"/>
                  <a:pt x="199" y="73"/>
                </a:cubicBezTo>
                <a:cubicBezTo>
                  <a:pt x="202" y="74"/>
                  <a:pt x="202" y="76"/>
                  <a:pt x="201" y="79"/>
                </a:cubicBezTo>
                <a:cubicBezTo>
                  <a:pt x="200" y="80"/>
                  <a:pt x="199" y="81"/>
                  <a:pt x="197" y="81"/>
                </a:cubicBezTo>
                <a:close/>
                <a:moveTo>
                  <a:pt x="177" y="70"/>
                </a:moveTo>
                <a:cubicBezTo>
                  <a:pt x="177" y="70"/>
                  <a:pt x="176" y="70"/>
                  <a:pt x="175" y="70"/>
                </a:cubicBezTo>
                <a:cubicBezTo>
                  <a:pt x="172" y="68"/>
                  <a:pt x="172" y="68"/>
                  <a:pt x="172" y="68"/>
                </a:cubicBezTo>
                <a:cubicBezTo>
                  <a:pt x="169" y="67"/>
                  <a:pt x="168" y="64"/>
                  <a:pt x="170" y="62"/>
                </a:cubicBezTo>
                <a:cubicBezTo>
                  <a:pt x="171" y="60"/>
                  <a:pt x="173" y="59"/>
                  <a:pt x="175" y="60"/>
                </a:cubicBezTo>
                <a:cubicBezTo>
                  <a:pt x="179" y="62"/>
                  <a:pt x="179" y="62"/>
                  <a:pt x="179" y="62"/>
                </a:cubicBezTo>
                <a:cubicBezTo>
                  <a:pt x="182" y="63"/>
                  <a:pt x="183" y="66"/>
                  <a:pt x="181" y="68"/>
                </a:cubicBezTo>
                <a:cubicBezTo>
                  <a:pt x="181" y="70"/>
                  <a:pt x="179" y="70"/>
                  <a:pt x="177" y="70"/>
                </a:cubicBezTo>
                <a:close/>
                <a:moveTo>
                  <a:pt x="157" y="61"/>
                </a:moveTo>
                <a:cubicBezTo>
                  <a:pt x="157" y="61"/>
                  <a:pt x="156" y="60"/>
                  <a:pt x="156" y="60"/>
                </a:cubicBezTo>
                <a:cubicBezTo>
                  <a:pt x="151" y="58"/>
                  <a:pt x="151" y="58"/>
                  <a:pt x="151" y="58"/>
                </a:cubicBezTo>
                <a:cubicBezTo>
                  <a:pt x="149" y="57"/>
                  <a:pt x="148" y="55"/>
                  <a:pt x="149" y="52"/>
                </a:cubicBezTo>
                <a:cubicBezTo>
                  <a:pt x="150" y="50"/>
                  <a:pt x="153" y="49"/>
                  <a:pt x="155" y="50"/>
                </a:cubicBezTo>
                <a:cubicBezTo>
                  <a:pt x="159" y="52"/>
                  <a:pt x="159" y="52"/>
                  <a:pt x="159" y="52"/>
                </a:cubicBezTo>
                <a:cubicBezTo>
                  <a:pt x="161" y="53"/>
                  <a:pt x="162" y="56"/>
                  <a:pt x="161" y="58"/>
                </a:cubicBezTo>
                <a:cubicBezTo>
                  <a:pt x="161" y="60"/>
                  <a:pt x="159" y="61"/>
                  <a:pt x="157" y="61"/>
                </a:cubicBezTo>
                <a:close/>
                <a:moveTo>
                  <a:pt x="137" y="51"/>
                </a:moveTo>
                <a:cubicBezTo>
                  <a:pt x="136" y="51"/>
                  <a:pt x="136" y="51"/>
                  <a:pt x="135" y="51"/>
                </a:cubicBezTo>
                <a:cubicBezTo>
                  <a:pt x="131" y="49"/>
                  <a:pt x="131" y="49"/>
                  <a:pt x="131" y="49"/>
                </a:cubicBezTo>
                <a:cubicBezTo>
                  <a:pt x="129" y="48"/>
                  <a:pt x="128" y="46"/>
                  <a:pt x="129" y="43"/>
                </a:cubicBezTo>
                <a:cubicBezTo>
                  <a:pt x="130" y="41"/>
                  <a:pt x="132" y="40"/>
                  <a:pt x="135" y="41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41" y="44"/>
                  <a:pt x="142" y="46"/>
                  <a:pt x="141" y="49"/>
                </a:cubicBezTo>
                <a:cubicBezTo>
                  <a:pt x="140" y="50"/>
                  <a:pt x="139" y="51"/>
                  <a:pt x="137" y="51"/>
                </a:cubicBezTo>
                <a:close/>
                <a:moveTo>
                  <a:pt x="116" y="43"/>
                </a:moveTo>
                <a:cubicBezTo>
                  <a:pt x="116" y="43"/>
                  <a:pt x="115" y="43"/>
                  <a:pt x="115" y="43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08" y="40"/>
                  <a:pt x="107" y="37"/>
                  <a:pt x="108" y="35"/>
                </a:cubicBezTo>
                <a:cubicBezTo>
                  <a:pt x="109" y="33"/>
                  <a:pt x="112" y="32"/>
                  <a:pt x="114" y="33"/>
                </a:cubicBezTo>
                <a:cubicBezTo>
                  <a:pt x="118" y="34"/>
                  <a:pt x="118" y="34"/>
                  <a:pt x="118" y="34"/>
                </a:cubicBezTo>
                <a:cubicBezTo>
                  <a:pt x="120" y="35"/>
                  <a:pt x="121" y="38"/>
                  <a:pt x="120" y="40"/>
                </a:cubicBezTo>
                <a:cubicBezTo>
                  <a:pt x="120" y="42"/>
                  <a:pt x="118" y="43"/>
                  <a:pt x="116" y="43"/>
                </a:cubicBezTo>
                <a:close/>
                <a:moveTo>
                  <a:pt x="95" y="35"/>
                </a:moveTo>
                <a:cubicBezTo>
                  <a:pt x="95" y="35"/>
                  <a:pt x="94" y="35"/>
                  <a:pt x="94" y="35"/>
                </a:cubicBezTo>
                <a:cubicBezTo>
                  <a:pt x="90" y="33"/>
                  <a:pt x="90" y="33"/>
                  <a:pt x="90" y="33"/>
                </a:cubicBezTo>
                <a:cubicBezTo>
                  <a:pt x="87" y="32"/>
                  <a:pt x="86" y="30"/>
                  <a:pt x="87" y="28"/>
                </a:cubicBezTo>
                <a:cubicBezTo>
                  <a:pt x="88" y="25"/>
                  <a:pt x="90" y="24"/>
                  <a:pt x="93" y="25"/>
                </a:cubicBezTo>
                <a:cubicBezTo>
                  <a:pt x="97" y="26"/>
                  <a:pt x="97" y="26"/>
                  <a:pt x="97" y="26"/>
                </a:cubicBezTo>
                <a:cubicBezTo>
                  <a:pt x="99" y="27"/>
                  <a:pt x="100" y="30"/>
                  <a:pt x="100" y="32"/>
                </a:cubicBezTo>
                <a:cubicBezTo>
                  <a:pt x="99" y="34"/>
                  <a:pt x="97" y="35"/>
                  <a:pt x="95" y="35"/>
                </a:cubicBezTo>
                <a:close/>
                <a:moveTo>
                  <a:pt x="74" y="28"/>
                </a:moveTo>
                <a:cubicBezTo>
                  <a:pt x="74" y="28"/>
                  <a:pt x="73" y="28"/>
                  <a:pt x="73" y="27"/>
                </a:cubicBezTo>
                <a:cubicBezTo>
                  <a:pt x="69" y="26"/>
                  <a:pt x="69" y="26"/>
                  <a:pt x="69" y="26"/>
                </a:cubicBezTo>
                <a:cubicBezTo>
                  <a:pt x="66" y="25"/>
                  <a:pt x="65" y="23"/>
                  <a:pt x="66" y="21"/>
                </a:cubicBezTo>
                <a:cubicBezTo>
                  <a:pt x="67" y="18"/>
                  <a:pt x="69" y="17"/>
                  <a:pt x="71" y="18"/>
                </a:cubicBezTo>
                <a:cubicBezTo>
                  <a:pt x="76" y="19"/>
                  <a:pt x="76" y="19"/>
                  <a:pt x="76" y="19"/>
                </a:cubicBezTo>
                <a:cubicBezTo>
                  <a:pt x="78" y="20"/>
                  <a:pt x="79" y="22"/>
                  <a:pt x="78" y="25"/>
                </a:cubicBezTo>
                <a:cubicBezTo>
                  <a:pt x="78" y="27"/>
                  <a:pt x="76" y="28"/>
                  <a:pt x="74" y="28"/>
                </a:cubicBezTo>
                <a:close/>
                <a:moveTo>
                  <a:pt x="53" y="21"/>
                </a:moveTo>
                <a:cubicBezTo>
                  <a:pt x="52" y="21"/>
                  <a:pt x="52" y="21"/>
                  <a:pt x="52" y="21"/>
                </a:cubicBezTo>
                <a:cubicBezTo>
                  <a:pt x="47" y="20"/>
                  <a:pt x="47" y="20"/>
                  <a:pt x="47" y="20"/>
                </a:cubicBezTo>
                <a:cubicBezTo>
                  <a:pt x="45" y="19"/>
                  <a:pt x="44" y="17"/>
                  <a:pt x="44" y="14"/>
                </a:cubicBezTo>
                <a:cubicBezTo>
                  <a:pt x="45" y="12"/>
                  <a:pt x="47" y="11"/>
                  <a:pt x="50" y="11"/>
                </a:cubicBezTo>
                <a:cubicBezTo>
                  <a:pt x="54" y="12"/>
                  <a:pt x="54" y="12"/>
                  <a:pt x="54" y="12"/>
                </a:cubicBezTo>
                <a:cubicBezTo>
                  <a:pt x="56" y="13"/>
                  <a:pt x="58" y="16"/>
                  <a:pt x="57" y="18"/>
                </a:cubicBezTo>
                <a:cubicBezTo>
                  <a:pt x="57" y="20"/>
                  <a:pt x="55" y="21"/>
                  <a:pt x="53" y="21"/>
                </a:cubicBezTo>
                <a:close/>
                <a:moveTo>
                  <a:pt x="31" y="15"/>
                </a:moveTo>
                <a:cubicBezTo>
                  <a:pt x="31" y="15"/>
                  <a:pt x="31" y="15"/>
                  <a:pt x="30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4" y="13"/>
                  <a:pt x="22" y="11"/>
                  <a:pt x="23" y="9"/>
                </a:cubicBezTo>
                <a:cubicBezTo>
                  <a:pt x="23" y="6"/>
                  <a:pt x="26" y="5"/>
                  <a:pt x="28" y="5"/>
                </a:cubicBezTo>
                <a:cubicBezTo>
                  <a:pt x="32" y="7"/>
                  <a:pt x="32" y="7"/>
                  <a:pt x="32" y="7"/>
                </a:cubicBezTo>
                <a:cubicBezTo>
                  <a:pt x="35" y="7"/>
                  <a:pt x="36" y="10"/>
                  <a:pt x="36" y="12"/>
                </a:cubicBezTo>
                <a:cubicBezTo>
                  <a:pt x="35" y="14"/>
                  <a:pt x="33" y="15"/>
                  <a:pt x="31" y="15"/>
                </a:cubicBezTo>
                <a:close/>
                <a:moveTo>
                  <a:pt x="10" y="10"/>
                </a:moveTo>
                <a:cubicBezTo>
                  <a:pt x="9" y="10"/>
                  <a:pt x="9" y="10"/>
                  <a:pt x="9" y="10"/>
                </a:cubicBezTo>
                <a:cubicBezTo>
                  <a:pt x="4" y="9"/>
                  <a:pt x="4" y="9"/>
                  <a:pt x="4" y="9"/>
                </a:cubicBezTo>
                <a:cubicBezTo>
                  <a:pt x="2" y="8"/>
                  <a:pt x="0" y="6"/>
                  <a:pt x="1" y="4"/>
                </a:cubicBezTo>
                <a:cubicBezTo>
                  <a:pt x="1" y="1"/>
                  <a:pt x="4" y="0"/>
                  <a:pt x="6" y="0"/>
                </a:cubicBezTo>
                <a:cubicBezTo>
                  <a:pt x="11" y="1"/>
                  <a:pt x="11" y="1"/>
                  <a:pt x="11" y="1"/>
                </a:cubicBezTo>
                <a:cubicBezTo>
                  <a:pt x="13" y="2"/>
                  <a:pt x="14" y="4"/>
                  <a:pt x="14" y="7"/>
                </a:cubicBezTo>
                <a:cubicBezTo>
                  <a:pt x="13" y="9"/>
                  <a:pt x="12" y="10"/>
                  <a:pt x="10" y="1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2" name="Freeform: Shape 13">
            <a:extLst>
              <a:ext uri="{FF2B5EF4-FFF2-40B4-BE49-F238E27FC236}">
                <a16:creationId xmlns:a16="http://schemas.microsoft.com/office/drawing/2014/main" id="{68092743-369B-48E9-88AB-34C2314569EF}"/>
              </a:ext>
            </a:extLst>
          </p:cNvPr>
          <p:cNvSpPr>
            <a:spLocks/>
          </p:cNvSpPr>
          <p:nvPr/>
        </p:nvSpPr>
        <p:spPr bwMode="auto">
          <a:xfrm>
            <a:off x="6492942" y="2121722"/>
            <a:ext cx="33703" cy="28518"/>
          </a:xfrm>
          <a:custGeom>
            <a:avLst/>
            <a:gdLst>
              <a:gd name="T0" fmla="*/ 7 w 11"/>
              <a:gd name="T1" fmla="*/ 9 h 9"/>
              <a:gd name="T2" fmla="*/ 6 w 11"/>
              <a:gd name="T3" fmla="*/ 9 h 9"/>
              <a:gd name="T4" fmla="*/ 4 w 11"/>
              <a:gd name="T5" fmla="*/ 9 h 9"/>
              <a:gd name="T6" fmla="*/ 0 w 11"/>
              <a:gd name="T7" fmla="*/ 4 h 9"/>
              <a:gd name="T8" fmla="*/ 5 w 11"/>
              <a:gd name="T9" fmla="*/ 0 h 9"/>
              <a:gd name="T10" fmla="*/ 7 w 11"/>
              <a:gd name="T11" fmla="*/ 1 h 9"/>
              <a:gd name="T12" fmla="*/ 11 w 11"/>
              <a:gd name="T13" fmla="*/ 6 h 9"/>
              <a:gd name="T14" fmla="*/ 7 w 11"/>
              <a:gd name="T15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9">
                <a:moveTo>
                  <a:pt x="7" y="9"/>
                </a:moveTo>
                <a:cubicBezTo>
                  <a:pt x="6" y="9"/>
                  <a:pt x="6" y="9"/>
                  <a:pt x="6" y="9"/>
                </a:cubicBezTo>
                <a:cubicBezTo>
                  <a:pt x="4" y="9"/>
                  <a:pt x="4" y="9"/>
                  <a:pt x="4" y="9"/>
                </a:cubicBezTo>
                <a:cubicBezTo>
                  <a:pt x="1" y="9"/>
                  <a:pt x="0" y="6"/>
                  <a:pt x="0" y="4"/>
                </a:cubicBezTo>
                <a:cubicBezTo>
                  <a:pt x="1" y="1"/>
                  <a:pt x="3" y="0"/>
                  <a:pt x="5" y="0"/>
                </a:cubicBezTo>
                <a:cubicBezTo>
                  <a:pt x="7" y="1"/>
                  <a:pt x="7" y="1"/>
                  <a:pt x="7" y="1"/>
                </a:cubicBezTo>
                <a:cubicBezTo>
                  <a:pt x="10" y="1"/>
                  <a:pt x="11" y="3"/>
                  <a:pt x="11" y="6"/>
                </a:cubicBezTo>
                <a:cubicBezTo>
                  <a:pt x="11" y="8"/>
                  <a:pt x="9" y="9"/>
                  <a:pt x="7" y="9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3" name="Freeform: Shape 14">
            <a:extLst>
              <a:ext uri="{FF2B5EF4-FFF2-40B4-BE49-F238E27FC236}">
                <a16:creationId xmlns:a16="http://schemas.microsoft.com/office/drawing/2014/main" id="{4E667498-FF51-4FEC-9747-650FA67C6463}"/>
              </a:ext>
            </a:extLst>
          </p:cNvPr>
          <p:cNvSpPr>
            <a:spLocks/>
          </p:cNvSpPr>
          <p:nvPr/>
        </p:nvSpPr>
        <p:spPr bwMode="auto">
          <a:xfrm>
            <a:off x="8248066" y="3865180"/>
            <a:ext cx="29814" cy="33703"/>
          </a:xfrm>
          <a:custGeom>
            <a:avLst/>
            <a:gdLst>
              <a:gd name="T0" fmla="*/ 6 w 10"/>
              <a:gd name="T1" fmla="*/ 11 h 11"/>
              <a:gd name="T2" fmla="*/ 1 w 10"/>
              <a:gd name="T3" fmla="*/ 8 h 11"/>
              <a:gd name="T4" fmla="*/ 1 w 10"/>
              <a:gd name="T5" fmla="*/ 5 h 11"/>
              <a:gd name="T6" fmla="*/ 4 w 10"/>
              <a:gd name="T7" fmla="*/ 0 h 11"/>
              <a:gd name="T8" fmla="*/ 9 w 10"/>
              <a:gd name="T9" fmla="*/ 4 h 11"/>
              <a:gd name="T10" fmla="*/ 10 w 10"/>
              <a:gd name="T11" fmla="*/ 6 h 11"/>
              <a:gd name="T12" fmla="*/ 6 w 10"/>
              <a:gd name="T13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11">
                <a:moveTo>
                  <a:pt x="6" y="11"/>
                </a:moveTo>
                <a:cubicBezTo>
                  <a:pt x="3" y="11"/>
                  <a:pt x="2" y="10"/>
                  <a:pt x="1" y="8"/>
                </a:cubicBezTo>
                <a:cubicBezTo>
                  <a:pt x="1" y="5"/>
                  <a:pt x="1" y="5"/>
                  <a:pt x="1" y="5"/>
                </a:cubicBezTo>
                <a:cubicBezTo>
                  <a:pt x="0" y="3"/>
                  <a:pt x="2" y="1"/>
                  <a:pt x="4" y="0"/>
                </a:cubicBezTo>
                <a:cubicBezTo>
                  <a:pt x="7" y="0"/>
                  <a:pt x="9" y="1"/>
                  <a:pt x="9" y="4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8"/>
                  <a:pt x="9" y="11"/>
                  <a:pt x="6" y="1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4" name="Freeform: Shape 15">
            <a:extLst>
              <a:ext uri="{FF2B5EF4-FFF2-40B4-BE49-F238E27FC236}">
                <a16:creationId xmlns:a16="http://schemas.microsoft.com/office/drawing/2014/main" id="{71D6723C-ADCE-4A29-8428-F2CF9AFB6409}"/>
              </a:ext>
            </a:extLst>
          </p:cNvPr>
          <p:cNvSpPr>
            <a:spLocks/>
          </p:cNvSpPr>
          <p:nvPr/>
        </p:nvSpPr>
        <p:spPr bwMode="auto">
          <a:xfrm>
            <a:off x="7934373" y="3091317"/>
            <a:ext cx="331840" cy="746640"/>
          </a:xfrm>
          <a:custGeom>
            <a:avLst/>
            <a:gdLst>
              <a:gd name="T0" fmla="*/ 99 w 108"/>
              <a:gd name="T1" fmla="*/ 240 h 243"/>
              <a:gd name="T2" fmla="*/ 101 w 108"/>
              <a:gd name="T3" fmla="*/ 230 h 243"/>
              <a:gd name="T4" fmla="*/ 108 w 108"/>
              <a:gd name="T5" fmla="*/ 238 h 243"/>
              <a:gd name="T6" fmla="*/ 103 w 108"/>
              <a:gd name="T7" fmla="*/ 243 h 243"/>
              <a:gd name="T8" fmla="*/ 94 w 108"/>
              <a:gd name="T9" fmla="*/ 218 h 243"/>
              <a:gd name="T10" fmla="*/ 96 w 108"/>
              <a:gd name="T11" fmla="*/ 208 h 243"/>
              <a:gd name="T12" fmla="*/ 102 w 108"/>
              <a:gd name="T13" fmla="*/ 216 h 243"/>
              <a:gd name="T14" fmla="*/ 98 w 108"/>
              <a:gd name="T15" fmla="*/ 221 h 243"/>
              <a:gd name="T16" fmla="*/ 88 w 108"/>
              <a:gd name="T17" fmla="*/ 196 h 243"/>
              <a:gd name="T18" fmla="*/ 90 w 108"/>
              <a:gd name="T19" fmla="*/ 186 h 243"/>
              <a:gd name="T20" fmla="*/ 96 w 108"/>
              <a:gd name="T21" fmla="*/ 193 h 243"/>
              <a:gd name="T22" fmla="*/ 92 w 108"/>
              <a:gd name="T23" fmla="*/ 199 h 243"/>
              <a:gd name="T24" fmla="*/ 81 w 108"/>
              <a:gd name="T25" fmla="*/ 174 h 243"/>
              <a:gd name="T26" fmla="*/ 83 w 108"/>
              <a:gd name="T27" fmla="*/ 164 h 243"/>
              <a:gd name="T28" fmla="*/ 90 w 108"/>
              <a:gd name="T29" fmla="*/ 172 h 243"/>
              <a:gd name="T30" fmla="*/ 85 w 108"/>
              <a:gd name="T31" fmla="*/ 177 h 243"/>
              <a:gd name="T32" fmla="*/ 74 w 108"/>
              <a:gd name="T33" fmla="*/ 153 h 243"/>
              <a:gd name="T34" fmla="*/ 75 w 108"/>
              <a:gd name="T35" fmla="*/ 143 h 243"/>
              <a:gd name="T36" fmla="*/ 82 w 108"/>
              <a:gd name="T37" fmla="*/ 150 h 243"/>
              <a:gd name="T38" fmla="*/ 78 w 108"/>
              <a:gd name="T39" fmla="*/ 156 h 243"/>
              <a:gd name="T40" fmla="*/ 66 w 108"/>
              <a:gd name="T41" fmla="*/ 132 h 243"/>
              <a:gd name="T42" fmla="*/ 67 w 108"/>
              <a:gd name="T43" fmla="*/ 122 h 243"/>
              <a:gd name="T44" fmla="*/ 74 w 108"/>
              <a:gd name="T45" fmla="*/ 129 h 243"/>
              <a:gd name="T46" fmla="*/ 70 w 108"/>
              <a:gd name="T47" fmla="*/ 135 h 243"/>
              <a:gd name="T48" fmla="*/ 57 w 108"/>
              <a:gd name="T49" fmla="*/ 111 h 243"/>
              <a:gd name="T50" fmla="*/ 58 w 108"/>
              <a:gd name="T51" fmla="*/ 101 h 243"/>
              <a:gd name="T52" fmla="*/ 65 w 108"/>
              <a:gd name="T53" fmla="*/ 107 h 243"/>
              <a:gd name="T54" fmla="*/ 61 w 108"/>
              <a:gd name="T55" fmla="*/ 114 h 243"/>
              <a:gd name="T56" fmla="*/ 48 w 108"/>
              <a:gd name="T57" fmla="*/ 90 h 243"/>
              <a:gd name="T58" fmla="*/ 48 w 108"/>
              <a:gd name="T59" fmla="*/ 80 h 243"/>
              <a:gd name="T60" fmla="*/ 56 w 108"/>
              <a:gd name="T61" fmla="*/ 87 h 243"/>
              <a:gd name="T62" fmla="*/ 52 w 108"/>
              <a:gd name="T63" fmla="*/ 93 h 243"/>
              <a:gd name="T64" fmla="*/ 38 w 108"/>
              <a:gd name="T65" fmla="*/ 70 h 243"/>
              <a:gd name="T66" fmla="*/ 38 w 108"/>
              <a:gd name="T67" fmla="*/ 60 h 243"/>
              <a:gd name="T68" fmla="*/ 46 w 108"/>
              <a:gd name="T69" fmla="*/ 66 h 243"/>
              <a:gd name="T70" fmla="*/ 42 w 108"/>
              <a:gd name="T71" fmla="*/ 73 h 243"/>
              <a:gd name="T72" fmla="*/ 27 w 108"/>
              <a:gd name="T73" fmla="*/ 50 h 243"/>
              <a:gd name="T74" fmla="*/ 27 w 108"/>
              <a:gd name="T75" fmla="*/ 40 h 243"/>
              <a:gd name="T76" fmla="*/ 35 w 108"/>
              <a:gd name="T77" fmla="*/ 46 h 243"/>
              <a:gd name="T78" fmla="*/ 31 w 108"/>
              <a:gd name="T79" fmla="*/ 53 h 243"/>
              <a:gd name="T80" fmla="*/ 16 w 108"/>
              <a:gd name="T81" fmla="*/ 31 h 243"/>
              <a:gd name="T82" fmla="*/ 15 w 108"/>
              <a:gd name="T83" fmla="*/ 21 h 243"/>
              <a:gd name="T84" fmla="*/ 24 w 108"/>
              <a:gd name="T85" fmla="*/ 26 h 243"/>
              <a:gd name="T86" fmla="*/ 20 w 108"/>
              <a:gd name="T87" fmla="*/ 33 h 243"/>
              <a:gd name="T88" fmla="*/ 4 w 108"/>
              <a:gd name="T89" fmla="*/ 11 h 243"/>
              <a:gd name="T90" fmla="*/ 3 w 108"/>
              <a:gd name="T91" fmla="*/ 1 h 243"/>
              <a:gd name="T92" fmla="*/ 12 w 108"/>
              <a:gd name="T93" fmla="*/ 7 h 243"/>
              <a:gd name="T94" fmla="*/ 8 w 108"/>
              <a:gd name="T95" fmla="*/ 13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8" h="243">
                <a:moveTo>
                  <a:pt x="103" y="243"/>
                </a:moveTo>
                <a:cubicBezTo>
                  <a:pt x="101" y="243"/>
                  <a:pt x="100" y="242"/>
                  <a:pt x="99" y="240"/>
                </a:cubicBezTo>
                <a:cubicBezTo>
                  <a:pt x="98" y="235"/>
                  <a:pt x="98" y="235"/>
                  <a:pt x="98" y="235"/>
                </a:cubicBezTo>
                <a:cubicBezTo>
                  <a:pt x="97" y="233"/>
                  <a:pt x="99" y="231"/>
                  <a:pt x="101" y="230"/>
                </a:cubicBezTo>
                <a:cubicBezTo>
                  <a:pt x="104" y="229"/>
                  <a:pt x="106" y="231"/>
                  <a:pt x="107" y="233"/>
                </a:cubicBezTo>
                <a:cubicBezTo>
                  <a:pt x="108" y="238"/>
                  <a:pt x="108" y="238"/>
                  <a:pt x="108" y="238"/>
                </a:cubicBezTo>
                <a:cubicBezTo>
                  <a:pt x="108" y="240"/>
                  <a:pt x="107" y="243"/>
                  <a:pt x="104" y="243"/>
                </a:cubicBezTo>
                <a:lnTo>
                  <a:pt x="103" y="243"/>
                </a:lnTo>
                <a:close/>
                <a:moveTo>
                  <a:pt x="98" y="221"/>
                </a:moveTo>
                <a:cubicBezTo>
                  <a:pt x="96" y="221"/>
                  <a:pt x="94" y="220"/>
                  <a:pt x="94" y="218"/>
                </a:cubicBezTo>
                <a:cubicBezTo>
                  <a:pt x="93" y="213"/>
                  <a:pt x="93" y="213"/>
                  <a:pt x="93" y="213"/>
                </a:cubicBezTo>
                <a:cubicBezTo>
                  <a:pt x="92" y="211"/>
                  <a:pt x="93" y="209"/>
                  <a:pt x="96" y="208"/>
                </a:cubicBezTo>
                <a:cubicBezTo>
                  <a:pt x="98" y="207"/>
                  <a:pt x="101" y="209"/>
                  <a:pt x="101" y="211"/>
                </a:cubicBezTo>
                <a:cubicBezTo>
                  <a:pt x="102" y="216"/>
                  <a:pt x="102" y="216"/>
                  <a:pt x="102" y="216"/>
                </a:cubicBezTo>
                <a:cubicBezTo>
                  <a:pt x="103" y="218"/>
                  <a:pt x="102" y="220"/>
                  <a:pt x="99" y="221"/>
                </a:cubicBezTo>
                <a:cubicBezTo>
                  <a:pt x="99" y="221"/>
                  <a:pt x="98" y="221"/>
                  <a:pt x="98" y="221"/>
                </a:cubicBezTo>
                <a:close/>
                <a:moveTo>
                  <a:pt x="92" y="199"/>
                </a:moveTo>
                <a:cubicBezTo>
                  <a:pt x="90" y="199"/>
                  <a:pt x="88" y="198"/>
                  <a:pt x="88" y="196"/>
                </a:cubicBezTo>
                <a:cubicBezTo>
                  <a:pt x="87" y="192"/>
                  <a:pt x="87" y="192"/>
                  <a:pt x="87" y="192"/>
                </a:cubicBezTo>
                <a:cubicBezTo>
                  <a:pt x="86" y="189"/>
                  <a:pt x="87" y="187"/>
                  <a:pt x="90" y="186"/>
                </a:cubicBezTo>
                <a:cubicBezTo>
                  <a:pt x="92" y="185"/>
                  <a:pt x="94" y="187"/>
                  <a:pt x="95" y="189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6"/>
                  <a:pt x="96" y="198"/>
                  <a:pt x="93" y="199"/>
                </a:cubicBezTo>
                <a:cubicBezTo>
                  <a:pt x="93" y="199"/>
                  <a:pt x="92" y="199"/>
                  <a:pt x="92" y="199"/>
                </a:cubicBezTo>
                <a:close/>
                <a:moveTo>
                  <a:pt x="85" y="177"/>
                </a:moveTo>
                <a:cubicBezTo>
                  <a:pt x="84" y="177"/>
                  <a:pt x="82" y="176"/>
                  <a:pt x="81" y="174"/>
                </a:cubicBezTo>
                <a:cubicBezTo>
                  <a:pt x="80" y="170"/>
                  <a:pt x="80" y="170"/>
                  <a:pt x="80" y="170"/>
                </a:cubicBezTo>
                <a:cubicBezTo>
                  <a:pt x="79" y="168"/>
                  <a:pt x="80" y="165"/>
                  <a:pt x="83" y="164"/>
                </a:cubicBezTo>
                <a:cubicBezTo>
                  <a:pt x="85" y="164"/>
                  <a:pt x="87" y="165"/>
                  <a:pt x="88" y="167"/>
                </a:cubicBezTo>
                <a:cubicBezTo>
                  <a:pt x="90" y="172"/>
                  <a:pt x="90" y="172"/>
                  <a:pt x="90" y="172"/>
                </a:cubicBezTo>
                <a:cubicBezTo>
                  <a:pt x="90" y="174"/>
                  <a:pt x="89" y="176"/>
                  <a:pt x="87" y="177"/>
                </a:cubicBezTo>
                <a:cubicBezTo>
                  <a:pt x="86" y="177"/>
                  <a:pt x="86" y="177"/>
                  <a:pt x="85" y="177"/>
                </a:cubicBezTo>
                <a:close/>
                <a:moveTo>
                  <a:pt x="78" y="156"/>
                </a:moveTo>
                <a:cubicBezTo>
                  <a:pt x="76" y="156"/>
                  <a:pt x="74" y="155"/>
                  <a:pt x="74" y="153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1" y="146"/>
                  <a:pt x="73" y="144"/>
                  <a:pt x="75" y="143"/>
                </a:cubicBezTo>
                <a:cubicBezTo>
                  <a:pt x="77" y="142"/>
                  <a:pt x="80" y="143"/>
                  <a:pt x="81" y="146"/>
                </a:cubicBezTo>
                <a:cubicBezTo>
                  <a:pt x="82" y="150"/>
                  <a:pt x="82" y="150"/>
                  <a:pt x="82" y="150"/>
                </a:cubicBezTo>
                <a:cubicBezTo>
                  <a:pt x="83" y="152"/>
                  <a:pt x="82" y="155"/>
                  <a:pt x="79" y="156"/>
                </a:cubicBezTo>
                <a:cubicBezTo>
                  <a:pt x="79" y="156"/>
                  <a:pt x="78" y="156"/>
                  <a:pt x="78" y="156"/>
                </a:cubicBezTo>
                <a:close/>
                <a:moveTo>
                  <a:pt x="70" y="135"/>
                </a:moveTo>
                <a:cubicBezTo>
                  <a:pt x="68" y="135"/>
                  <a:pt x="66" y="134"/>
                  <a:pt x="66" y="132"/>
                </a:cubicBezTo>
                <a:cubicBezTo>
                  <a:pt x="64" y="128"/>
                  <a:pt x="64" y="128"/>
                  <a:pt x="64" y="128"/>
                </a:cubicBezTo>
                <a:cubicBezTo>
                  <a:pt x="63" y="125"/>
                  <a:pt x="64" y="123"/>
                  <a:pt x="67" y="122"/>
                </a:cubicBezTo>
                <a:cubicBezTo>
                  <a:pt x="69" y="121"/>
                  <a:pt x="71" y="122"/>
                  <a:pt x="72" y="124"/>
                </a:cubicBezTo>
                <a:cubicBezTo>
                  <a:pt x="74" y="129"/>
                  <a:pt x="74" y="129"/>
                  <a:pt x="74" y="129"/>
                </a:cubicBezTo>
                <a:cubicBezTo>
                  <a:pt x="75" y="131"/>
                  <a:pt x="74" y="133"/>
                  <a:pt x="72" y="134"/>
                </a:cubicBezTo>
                <a:cubicBezTo>
                  <a:pt x="71" y="135"/>
                  <a:pt x="70" y="135"/>
                  <a:pt x="70" y="135"/>
                </a:cubicBezTo>
                <a:close/>
                <a:moveTo>
                  <a:pt x="61" y="114"/>
                </a:moveTo>
                <a:cubicBezTo>
                  <a:pt x="59" y="114"/>
                  <a:pt x="58" y="113"/>
                  <a:pt x="57" y="111"/>
                </a:cubicBezTo>
                <a:cubicBezTo>
                  <a:pt x="55" y="107"/>
                  <a:pt x="55" y="107"/>
                  <a:pt x="55" y="107"/>
                </a:cubicBezTo>
                <a:cubicBezTo>
                  <a:pt x="54" y="105"/>
                  <a:pt x="55" y="102"/>
                  <a:pt x="58" y="101"/>
                </a:cubicBezTo>
                <a:cubicBezTo>
                  <a:pt x="60" y="100"/>
                  <a:pt x="62" y="101"/>
                  <a:pt x="63" y="103"/>
                </a:cubicBezTo>
                <a:cubicBezTo>
                  <a:pt x="65" y="107"/>
                  <a:pt x="65" y="107"/>
                  <a:pt x="65" y="107"/>
                </a:cubicBezTo>
                <a:cubicBezTo>
                  <a:pt x="66" y="110"/>
                  <a:pt x="65" y="112"/>
                  <a:pt x="63" y="113"/>
                </a:cubicBezTo>
                <a:cubicBezTo>
                  <a:pt x="62" y="114"/>
                  <a:pt x="62" y="114"/>
                  <a:pt x="61" y="114"/>
                </a:cubicBezTo>
                <a:close/>
                <a:moveTo>
                  <a:pt x="52" y="93"/>
                </a:moveTo>
                <a:cubicBezTo>
                  <a:pt x="50" y="93"/>
                  <a:pt x="49" y="92"/>
                  <a:pt x="48" y="90"/>
                </a:cubicBezTo>
                <a:cubicBezTo>
                  <a:pt x="46" y="86"/>
                  <a:pt x="46" y="86"/>
                  <a:pt x="46" y="86"/>
                </a:cubicBezTo>
                <a:cubicBezTo>
                  <a:pt x="45" y="84"/>
                  <a:pt x="46" y="81"/>
                  <a:pt x="48" y="80"/>
                </a:cubicBezTo>
                <a:cubicBezTo>
                  <a:pt x="50" y="79"/>
                  <a:pt x="53" y="80"/>
                  <a:pt x="54" y="83"/>
                </a:cubicBezTo>
                <a:cubicBezTo>
                  <a:pt x="56" y="87"/>
                  <a:pt x="56" y="87"/>
                  <a:pt x="56" y="87"/>
                </a:cubicBezTo>
                <a:cubicBezTo>
                  <a:pt x="57" y="89"/>
                  <a:pt x="56" y="91"/>
                  <a:pt x="54" y="93"/>
                </a:cubicBezTo>
                <a:cubicBezTo>
                  <a:pt x="53" y="93"/>
                  <a:pt x="52" y="93"/>
                  <a:pt x="52" y="93"/>
                </a:cubicBezTo>
                <a:close/>
                <a:moveTo>
                  <a:pt x="42" y="73"/>
                </a:moveTo>
                <a:cubicBezTo>
                  <a:pt x="40" y="73"/>
                  <a:pt x="39" y="72"/>
                  <a:pt x="38" y="70"/>
                </a:cubicBezTo>
                <a:cubicBezTo>
                  <a:pt x="36" y="66"/>
                  <a:pt x="36" y="66"/>
                  <a:pt x="36" y="66"/>
                </a:cubicBezTo>
                <a:cubicBezTo>
                  <a:pt x="35" y="64"/>
                  <a:pt x="35" y="61"/>
                  <a:pt x="38" y="60"/>
                </a:cubicBezTo>
                <a:cubicBezTo>
                  <a:pt x="40" y="59"/>
                  <a:pt x="42" y="60"/>
                  <a:pt x="44" y="62"/>
                </a:cubicBezTo>
                <a:cubicBezTo>
                  <a:pt x="46" y="66"/>
                  <a:pt x="46" y="66"/>
                  <a:pt x="46" y="66"/>
                </a:cubicBezTo>
                <a:cubicBezTo>
                  <a:pt x="47" y="68"/>
                  <a:pt x="46" y="71"/>
                  <a:pt x="44" y="72"/>
                </a:cubicBezTo>
                <a:cubicBezTo>
                  <a:pt x="43" y="72"/>
                  <a:pt x="42" y="73"/>
                  <a:pt x="42" y="73"/>
                </a:cubicBezTo>
                <a:close/>
                <a:moveTo>
                  <a:pt x="31" y="53"/>
                </a:moveTo>
                <a:cubicBezTo>
                  <a:pt x="29" y="53"/>
                  <a:pt x="28" y="52"/>
                  <a:pt x="27" y="50"/>
                </a:cubicBezTo>
                <a:cubicBezTo>
                  <a:pt x="25" y="46"/>
                  <a:pt x="25" y="46"/>
                  <a:pt x="25" y="46"/>
                </a:cubicBezTo>
                <a:cubicBezTo>
                  <a:pt x="24" y="44"/>
                  <a:pt x="25" y="41"/>
                  <a:pt x="27" y="40"/>
                </a:cubicBezTo>
                <a:cubicBezTo>
                  <a:pt x="29" y="39"/>
                  <a:pt x="32" y="40"/>
                  <a:pt x="33" y="42"/>
                </a:cubicBezTo>
                <a:cubicBezTo>
                  <a:pt x="35" y="46"/>
                  <a:pt x="35" y="46"/>
                  <a:pt x="35" y="46"/>
                </a:cubicBezTo>
                <a:cubicBezTo>
                  <a:pt x="36" y="48"/>
                  <a:pt x="35" y="51"/>
                  <a:pt x="33" y="52"/>
                </a:cubicBezTo>
                <a:cubicBezTo>
                  <a:pt x="33" y="52"/>
                  <a:pt x="32" y="53"/>
                  <a:pt x="31" y="53"/>
                </a:cubicBezTo>
                <a:close/>
                <a:moveTo>
                  <a:pt x="20" y="33"/>
                </a:moveTo>
                <a:cubicBezTo>
                  <a:pt x="18" y="33"/>
                  <a:pt x="17" y="32"/>
                  <a:pt x="16" y="31"/>
                </a:cubicBezTo>
                <a:cubicBezTo>
                  <a:pt x="14" y="27"/>
                  <a:pt x="14" y="27"/>
                  <a:pt x="14" y="27"/>
                </a:cubicBezTo>
                <a:cubicBezTo>
                  <a:pt x="12" y="25"/>
                  <a:pt x="13" y="22"/>
                  <a:pt x="15" y="21"/>
                </a:cubicBezTo>
                <a:cubicBezTo>
                  <a:pt x="17" y="19"/>
                  <a:pt x="20" y="20"/>
                  <a:pt x="21" y="22"/>
                </a:cubicBezTo>
                <a:cubicBezTo>
                  <a:pt x="24" y="26"/>
                  <a:pt x="24" y="26"/>
                  <a:pt x="24" y="26"/>
                </a:cubicBezTo>
                <a:cubicBezTo>
                  <a:pt x="25" y="28"/>
                  <a:pt x="24" y="31"/>
                  <a:pt x="22" y="32"/>
                </a:cubicBezTo>
                <a:cubicBezTo>
                  <a:pt x="21" y="33"/>
                  <a:pt x="21" y="33"/>
                  <a:pt x="20" y="33"/>
                </a:cubicBezTo>
                <a:close/>
                <a:moveTo>
                  <a:pt x="8" y="13"/>
                </a:moveTo>
                <a:cubicBezTo>
                  <a:pt x="6" y="13"/>
                  <a:pt x="5" y="13"/>
                  <a:pt x="4" y="11"/>
                </a:cubicBezTo>
                <a:cubicBezTo>
                  <a:pt x="2" y="8"/>
                  <a:pt x="2" y="8"/>
                  <a:pt x="2" y="8"/>
                </a:cubicBezTo>
                <a:cubicBezTo>
                  <a:pt x="0" y="6"/>
                  <a:pt x="1" y="3"/>
                  <a:pt x="3" y="1"/>
                </a:cubicBezTo>
                <a:cubicBezTo>
                  <a:pt x="5" y="0"/>
                  <a:pt x="8" y="1"/>
                  <a:pt x="9" y="3"/>
                </a:cubicBezTo>
                <a:cubicBezTo>
                  <a:pt x="12" y="7"/>
                  <a:pt x="12" y="7"/>
                  <a:pt x="12" y="7"/>
                </a:cubicBezTo>
                <a:cubicBezTo>
                  <a:pt x="13" y="9"/>
                  <a:pt x="12" y="11"/>
                  <a:pt x="10" y="13"/>
                </a:cubicBezTo>
                <a:cubicBezTo>
                  <a:pt x="9" y="13"/>
                  <a:pt x="9" y="13"/>
                  <a:pt x="8" y="13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5" name="Freeform: Shape 16">
            <a:extLst>
              <a:ext uri="{FF2B5EF4-FFF2-40B4-BE49-F238E27FC236}">
                <a16:creationId xmlns:a16="http://schemas.microsoft.com/office/drawing/2014/main" id="{F23C31B2-47DF-4B95-B0B6-687282296A2F}"/>
              </a:ext>
            </a:extLst>
          </p:cNvPr>
          <p:cNvSpPr>
            <a:spLocks/>
          </p:cNvSpPr>
          <p:nvPr/>
        </p:nvSpPr>
        <p:spPr bwMode="auto">
          <a:xfrm>
            <a:off x="7900670" y="3039467"/>
            <a:ext cx="33703" cy="37592"/>
          </a:xfrm>
          <a:custGeom>
            <a:avLst/>
            <a:gdLst>
              <a:gd name="T0" fmla="*/ 6 w 11"/>
              <a:gd name="T1" fmla="*/ 12 h 12"/>
              <a:gd name="T2" fmla="*/ 3 w 11"/>
              <a:gd name="T3" fmla="*/ 10 h 12"/>
              <a:gd name="T4" fmla="*/ 1 w 11"/>
              <a:gd name="T5" fmla="*/ 8 h 12"/>
              <a:gd name="T6" fmla="*/ 3 w 11"/>
              <a:gd name="T7" fmla="*/ 2 h 12"/>
              <a:gd name="T8" fmla="*/ 9 w 11"/>
              <a:gd name="T9" fmla="*/ 3 h 12"/>
              <a:gd name="T10" fmla="*/ 10 w 11"/>
              <a:gd name="T11" fmla="*/ 5 h 12"/>
              <a:gd name="T12" fmla="*/ 9 w 11"/>
              <a:gd name="T13" fmla="*/ 11 h 12"/>
              <a:gd name="T14" fmla="*/ 6 w 11"/>
              <a:gd name="T1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12">
                <a:moveTo>
                  <a:pt x="6" y="12"/>
                </a:moveTo>
                <a:cubicBezTo>
                  <a:pt x="5" y="12"/>
                  <a:pt x="3" y="11"/>
                  <a:pt x="3" y="10"/>
                </a:cubicBezTo>
                <a:cubicBezTo>
                  <a:pt x="1" y="8"/>
                  <a:pt x="1" y="8"/>
                  <a:pt x="1" y="8"/>
                </a:cubicBezTo>
                <a:cubicBezTo>
                  <a:pt x="0" y="6"/>
                  <a:pt x="0" y="3"/>
                  <a:pt x="3" y="2"/>
                </a:cubicBezTo>
                <a:cubicBezTo>
                  <a:pt x="5" y="0"/>
                  <a:pt x="7" y="1"/>
                  <a:pt x="9" y="3"/>
                </a:cubicBezTo>
                <a:cubicBezTo>
                  <a:pt x="10" y="5"/>
                  <a:pt x="10" y="5"/>
                  <a:pt x="10" y="5"/>
                </a:cubicBezTo>
                <a:cubicBezTo>
                  <a:pt x="11" y="7"/>
                  <a:pt x="11" y="9"/>
                  <a:pt x="9" y="11"/>
                </a:cubicBezTo>
                <a:cubicBezTo>
                  <a:pt x="8" y="11"/>
                  <a:pt x="7" y="12"/>
                  <a:pt x="6" y="12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6" name="Freeform: Shape 24">
            <a:extLst>
              <a:ext uri="{FF2B5EF4-FFF2-40B4-BE49-F238E27FC236}">
                <a16:creationId xmlns:a16="http://schemas.microsoft.com/office/drawing/2014/main" id="{4FF0D9EE-BA00-4D83-AFFC-A2201E7386A7}"/>
              </a:ext>
            </a:extLst>
          </p:cNvPr>
          <p:cNvSpPr>
            <a:spLocks/>
          </p:cNvSpPr>
          <p:nvPr/>
        </p:nvSpPr>
        <p:spPr bwMode="auto">
          <a:xfrm>
            <a:off x="3499900" y="3911845"/>
            <a:ext cx="779047" cy="779047"/>
          </a:xfrm>
          <a:custGeom>
            <a:avLst/>
            <a:gdLst>
              <a:gd name="T0" fmla="*/ 127 w 254"/>
              <a:gd name="T1" fmla="*/ 251 h 254"/>
              <a:gd name="T2" fmla="*/ 4 w 254"/>
              <a:gd name="T3" fmla="*/ 127 h 254"/>
              <a:gd name="T4" fmla="*/ 127 w 254"/>
              <a:gd name="T5" fmla="*/ 3 h 254"/>
              <a:gd name="T6" fmla="*/ 251 w 254"/>
              <a:gd name="T7" fmla="*/ 127 h 254"/>
              <a:gd name="T8" fmla="*/ 127 w 254"/>
              <a:gd name="T9" fmla="*/ 251 h 254"/>
              <a:gd name="T10" fmla="*/ 127 w 254"/>
              <a:gd name="T11" fmla="*/ 0 h 254"/>
              <a:gd name="T12" fmla="*/ 0 w 254"/>
              <a:gd name="T13" fmla="*/ 127 h 254"/>
              <a:gd name="T14" fmla="*/ 127 w 254"/>
              <a:gd name="T15" fmla="*/ 254 h 254"/>
              <a:gd name="T16" fmla="*/ 254 w 254"/>
              <a:gd name="T17" fmla="*/ 127 h 254"/>
              <a:gd name="T18" fmla="*/ 127 w 254"/>
              <a:gd name="T19" fmla="*/ 0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4" h="254">
                <a:moveTo>
                  <a:pt x="127" y="251"/>
                </a:moveTo>
                <a:cubicBezTo>
                  <a:pt x="59" y="251"/>
                  <a:pt x="4" y="196"/>
                  <a:pt x="4" y="127"/>
                </a:cubicBezTo>
                <a:cubicBezTo>
                  <a:pt x="4" y="59"/>
                  <a:pt x="59" y="3"/>
                  <a:pt x="127" y="3"/>
                </a:cubicBezTo>
                <a:cubicBezTo>
                  <a:pt x="196" y="3"/>
                  <a:pt x="251" y="59"/>
                  <a:pt x="251" y="127"/>
                </a:cubicBezTo>
                <a:cubicBezTo>
                  <a:pt x="251" y="196"/>
                  <a:pt x="196" y="251"/>
                  <a:pt x="127" y="251"/>
                </a:cubicBezTo>
                <a:moveTo>
                  <a:pt x="127" y="0"/>
                </a:moveTo>
                <a:cubicBezTo>
                  <a:pt x="57" y="0"/>
                  <a:pt x="0" y="57"/>
                  <a:pt x="0" y="127"/>
                </a:cubicBezTo>
                <a:cubicBezTo>
                  <a:pt x="0" y="197"/>
                  <a:pt x="57" y="254"/>
                  <a:pt x="127" y="254"/>
                </a:cubicBezTo>
                <a:cubicBezTo>
                  <a:pt x="197" y="254"/>
                  <a:pt x="254" y="197"/>
                  <a:pt x="254" y="127"/>
                </a:cubicBezTo>
                <a:cubicBezTo>
                  <a:pt x="254" y="57"/>
                  <a:pt x="197" y="0"/>
                  <a:pt x="127" y="0"/>
                </a:cubicBezTo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7" name="Oval 25">
            <a:extLst>
              <a:ext uri="{FF2B5EF4-FFF2-40B4-BE49-F238E27FC236}">
                <a16:creationId xmlns:a16="http://schemas.microsoft.com/office/drawing/2014/main" id="{B41C7957-7C79-43A8-907F-AE5BACEFE774}"/>
              </a:ext>
            </a:extLst>
          </p:cNvPr>
          <p:cNvSpPr>
            <a:spLocks/>
          </p:cNvSpPr>
          <p:nvPr/>
        </p:nvSpPr>
        <p:spPr bwMode="auto">
          <a:xfrm>
            <a:off x="3594526" y="4006470"/>
            <a:ext cx="592387" cy="592387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8" name="Freeform: Shape 26">
            <a:extLst>
              <a:ext uri="{FF2B5EF4-FFF2-40B4-BE49-F238E27FC236}">
                <a16:creationId xmlns:a16="http://schemas.microsoft.com/office/drawing/2014/main" id="{DC15A8A2-403C-471E-A85B-1A94CD4EA616}"/>
              </a:ext>
            </a:extLst>
          </p:cNvPr>
          <p:cNvSpPr>
            <a:spLocks/>
          </p:cNvSpPr>
          <p:nvPr/>
        </p:nvSpPr>
        <p:spPr bwMode="auto">
          <a:xfrm>
            <a:off x="7896097" y="3898197"/>
            <a:ext cx="779047" cy="779047"/>
          </a:xfrm>
          <a:custGeom>
            <a:avLst/>
            <a:gdLst>
              <a:gd name="T0" fmla="*/ 127 w 254"/>
              <a:gd name="T1" fmla="*/ 251 h 254"/>
              <a:gd name="T2" fmla="*/ 3 w 254"/>
              <a:gd name="T3" fmla="*/ 127 h 254"/>
              <a:gd name="T4" fmla="*/ 127 w 254"/>
              <a:gd name="T5" fmla="*/ 3 h 254"/>
              <a:gd name="T6" fmla="*/ 250 w 254"/>
              <a:gd name="T7" fmla="*/ 127 h 254"/>
              <a:gd name="T8" fmla="*/ 127 w 254"/>
              <a:gd name="T9" fmla="*/ 251 h 254"/>
              <a:gd name="T10" fmla="*/ 127 w 254"/>
              <a:gd name="T11" fmla="*/ 0 h 254"/>
              <a:gd name="T12" fmla="*/ 0 w 254"/>
              <a:gd name="T13" fmla="*/ 127 h 254"/>
              <a:gd name="T14" fmla="*/ 127 w 254"/>
              <a:gd name="T15" fmla="*/ 254 h 254"/>
              <a:gd name="T16" fmla="*/ 254 w 254"/>
              <a:gd name="T17" fmla="*/ 127 h 254"/>
              <a:gd name="T18" fmla="*/ 127 w 254"/>
              <a:gd name="T19" fmla="*/ 0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4" h="254">
                <a:moveTo>
                  <a:pt x="127" y="251"/>
                </a:moveTo>
                <a:cubicBezTo>
                  <a:pt x="58" y="251"/>
                  <a:pt x="3" y="196"/>
                  <a:pt x="3" y="127"/>
                </a:cubicBezTo>
                <a:cubicBezTo>
                  <a:pt x="3" y="59"/>
                  <a:pt x="58" y="3"/>
                  <a:pt x="127" y="3"/>
                </a:cubicBezTo>
                <a:cubicBezTo>
                  <a:pt x="195" y="3"/>
                  <a:pt x="250" y="59"/>
                  <a:pt x="250" y="127"/>
                </a:cubicBezTo>
                <a:cubicBezTo>
                  <a:pt x="250" y="196"/>
                  <a:pt x="195" y="251"/>
                  <a:pt x="127" y="251"/>
                </a:cubicBezTo>
                <a:moveTo>
                  <a:pt x="127" y="0"/>
                </a:moveTo>
                <a:cubicBezTo>
                  <a:pt x="57" y="0"/>
                  <a:pt x="0" y="57"/>
                  <a:pt x="0" y="127"/>
                </a:cubicBezTo>
                <a:cubicBezTo>
                  <a:pt x="0" y="197"/>
                  <a:pt x="57" y="254"/>
                  <a:pt x="127" y="254"/>
                </a:cubicBezTo>
                <a:cubicBezTo>
                  <a:pt x="197" y="254"/>
                  <a:pt x="254" y="197"/>
                  <a:pt x="254" y="127"/>
                </a:cubicBezTo>
                <a:cubicBezTo>
                  <a:pt x="254" y="57"/>
                  <a:pt x="197" y="0"/>
                  <a:pt x="127" y="0"/>
                </a:cubicBezTo>
              </a:path>
            </a:pathLst>
          </a:custGeom>
          <a:noFill/>
          <a:ln w="9525">
            <a:solidFill>
              <a:schemeClr val="accent6"/>
            </a:solidFill>
            <a:round/>
            <a:headEnd/>
            <a:tailEnd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9" name="Oval 27">
            <a:extLst>
              <a:ext uri="{FF2B5EF4-FFF2-40B4-BE49-F238E27FC236}">
                <a16:creationId xmlns:a16="http://schemas.microsoft.com/office/drawing/2014/main" id="{4E2E5391-80D2-4881-819C-DDDA53F54194}"/>
              </a:ext>
            </a:extLst>
          </p:cNvPr>
          <p:cNvSpPr>
            <a:spLocks/>
          </p:cNvSpPr>
          <p:nvPr/>
        </p:nvSpPr>
        <p:spPr bwMode="auto">
          <a:xfrm>
            <a:off x="8001778" y="4006470"/>
            <a:ext cx="592387" cy="592387"/>
          </a:xfrm>
          <a:prstGeom prst="ellipse">
            <a:avLst/>
          </a:prstGeom>
          <a:solidFill>
            <a:schemeClr val="accent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 dirty="0">
              <a:cs typeface="+mn-ea"/>
              <a:sym typeface="+mn-lt"/>
            </a:endParaRPr>
          </a:p>
        </p:txBody>
      </p:sp>
      <p:sp>
        <p:nvSpPr>
          <p:cNvPr id="20" name="Freeform: Shape 28">
            <a:extLst>
              <a:ext uri="{FF2B5EF4-FFF2-40B4-BE49-F238E27FC236}">
                <a16:creationId xmlns:a16="http://schemas.microsoft.com/office/drawing/2014/main" id="{A26EA0A6-3F41-4D32-9900-2C4F73B5E478}"/>
              </a:ext>
            </a:extLst>
          </p:cNvPr>
          <p:cNvSpPr>
            <a:spLocks/>
          </p:cNvSpPr>
          <p:nvPr/>
        </p:nvSpPr>
        <p:spPr bwMode="auto">
          <a:xfrm>
            <a:off x="5691174" y="1708218"/>
            <a:ext cx="779047" cy="779047"/>
          </a:xfrm>
          <a:custGeom>
            <a:avLst/>
            <a:gdLst>
              <a:gd name="T0" fmla="*/ 127 w 254"/>
              <a:gd name="T1" fmla="*/ 251 h 254"/>
              <a:gd name="T2" fmla="*/ 3 w 254"/>
              <a:gd name="T3" fmla="*/ 127 h 254"/>
              <a:gd name="T4" fmla="*/ 127 w 254"/>
              <a:gd name="T5" fmla="*/ 3 h 254"/>
              <a:gd name="T6" fmla="*/ 251 w 254"/>
              <a:gd name="T7" fmla="*/ 127 h 254"/>
              <a:gd name="T8" fmla="*/ 127 w 254"/>
              <a:gd name="T9" fmla="*/ 251 h 254"/>
              <a:gd name="T10" fmla="*/ 127 w 254"/>
              <a:gd name="T11" fmla="*/ 0 h 254"/>
              <a:gd name="T12" fmla="*/ 0 w 254"/>
              <a:gd name="T13" fmla="*/ 127 h 254"/>
              <a:gd name="T14" fmla="*/ 127 w 254"/>
              <a:gd name="T15" fmla="*/ 254 h 254"/>
              <a:gd name="T16" fmla="*/ 254 w 254"/>
              <a:gd name="T17" fmla="*/ 127 h 254"/>
              <a:gd name="T18" fmla="*/ 127 w 254"/>
              <a:gd name="T19" fmla="*/ 0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4" h="254">
                <a:moveTo>
                  <a:pt x="127" y="251"/>
                </a:moveTo>
                <a:cubicBezTo>
                  <a:pt x="59" y="251"/>
                  <a:pt x="3" y="195"/>
                  <a:pt x="3" y="127"/>
                </a:cubicBezTo>
                <a:cubicBezTo>
                  <a:pt x="3" y="58"/>
                  <a:pt x="59" y="3"/>
                  <a:pt x="127" y="3"/>
                </a:cubicBezTo>
                <a:cubicBezTo>
                  <a:pt x="195" y="3"/>
                  <a:pt x="251" y="58"/>
                  <a:pt x="251" y="127"/>
                </a:cubicBezTo>
                <a:cubicBezTo>
                  <a:pt x="251" y="195"/>
                  <a:pt x="195" y="251"/>
                  <a:pt x="127" y="251"/>
                </a:cubicBezTo>
                <a:moveTo>
                  <a:pt x="127" y="0"/>
                </a:moveTo>
                <a:cubicBezTo>
                  <a:pt x="57" y="0"/>
                  <a:pt x="0" y="57"/>
                  <a:pt x="0" y="127"/>
                </a:cubicBezTo>
                <a:cubicBezTo>
                  <a:pt x="0" y="197"/>
                  <a:pt x="57" y="254"/>
                  <a:pt x="127" y="254"/>
                </a:cubicBezTo>
                <a:cubicBezTo>
                  <a:pt x="197" y="254"/>
                  <a:pt x="254" y="197"/>
                  <a:pt x="254" y="127"/>
                </a:cubicBezTo>
                <a:cubicBezTo>
                  <a:pt x="254" y="57"/>
                  <a:pt x="197" y="0"/>
                  <a:pt x="127" y="0"/>
                </a:cubicBezTo>
              </a:path>
            </a:pathLst>
          </a:custGeom>
          <a:noFill/>
          <a:ln w="9525">
            <a:solidFill>
              <a:schemeClr val="accent4"/>
            </a:solidFill>
            <a:round/>
            <a:headEnd/>
            <a:tailEnd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21" name="Oval 29">
            <a:extLst>
              <a:ext uri="{FF2B5EF4-FFF2-40B4-BE49-F238E27FC236}">
                <a16:creationId xmlns:a16="http://schemas.microsoft.com/office/drawing/2014/main" id="{3E209565-BE7F-46B6-B386-E242ADEE88EB}"/>
              </a:ext>
            </a:extLst>
          </p:cNvPr>
          <p:cNvSpPr>
            <a:spLocks/>
          </p:cNvSpPr>
          <p:nvPr/>
        </p:nvSpPr>
        <p:spPr bwMode="auto">
          <a:xfrm>
            <a:off x="5799449" y="1800252"/>
            <a:ext cx="592387" cy="592387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22" name="Freeform: Shape 30">
            <a:extLst>
              <a:ext uri="{FF2B5EF4-FFF2-40B4-BE49-F238E27FC236}">
                <a16:creationId xmlns:a16="http://schemas.microsoft.com/office/drawing/2014/main" id="{365AB5BD-2244-4D76-B018-2A0401C7D8C2}"/>
              </a:ext>
            </a:extLst>
          </p:cNvPr>
          <p:cNvSpPr>
            <a:spLocks/>
          </p:cNvSpPr>
          <p:nvPr/>
        </p:nvSpPr>
        <p:spPr bwMode="auto">
          <a:xfrm>
            <a:off x="4119508" y="2352454"/>
            <a:ext cx="842563" cy="779047"/>
          </a:xfrm>
          <a:custGeom>
            <a:avLst/>
            <a:gdLst>
              <a:gd name="T0" fmla="*/ 136 w 275"/>
              <a:gd name="T1" fmla="*/ 251 h 254"/>
              <a:gd name="T2" fmla="*/ 48 w 275"/>
              <a:gd name="T3" fmla="*/ 215 h 254"/>
              <a:gd name="T4" fmla="*/ 48 w 275"/>
              <a:gd name="T5" fmla="*/ 40 h 254"/>
              <a:gd name="T6" fmla="*/ 136 w 275"/>
              <a:gd name="T7" fmla="*/ 3 h 254"/>
              <a:gd name="T8" fmla="*/ 223 w 275"/>
              <a:gd name="T9" fmla="*/ 40 h 254"/>
              <a:gd name="T10" fmla="*/ 223 w 275"/>
              <a:gd name="T11" fmla="*/ 215 h 254"/>
              <a:gd name="T12" fmla="*/ 136 w 275"/>
              <a:gd name="T13" fmla="*/ 251 h 254"/>
              <a:gd name="T14" fmla="*/ 136 w 275"/>
              <a:gd name="T15" fmla="*/ 0 h 254"/>
              <a:gd name="T16" fmla="*/ 46 w 275"/>
              <a:gd name="T17" fmla="*/ 37 h 254"/>
              <a:gd name="T18" fmla="*/ 9 w 275"/>
              <a:gd name="T19" fmla="*/ 127 h 254"/>
              <a:gd name="T20" fmla="*/ 46 w 275"/>
              <a:gd name="T21" fmla="*/ 217 h 254"/>
              <a:gd name="T22" fmla="*/ 136 w 275"/>
              <a:gd name="T23" fmla="*/ 254 h 254"/>
              <a:gd name="T24" fmla="*/ 136 w 275"/>
              <a:gd name="T25" fmla="*/ 254 h 254"/>
              <a:gd name="T26" fmla="*/ 226 w 275"/>
              <a:gd name="T27" fmla="*/ 217 h 254"/>
              <a:gd name="T28" fmla="*/ 226 w 275"/>
              <a:gd name="T29" fmla="*/ 37 h 254"/>
              <a:gd name="T30" fmla="*/ 136 w 275"/>
              <a:gd name="T31" fmla="*/ 0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5" h="254">
                <a:moveTo>
                  <a:pt x="136" y="251"/>
                </a:moveTo>
                <a:cubicBezTo>
                  <a:pt x="103" y="251"/>
                  <a:pt x="72" y="238"/>
                  <a:pt x="48" y="215"/>
                </a:cubicBezTo>
                <a:cubicBezTo>
                  <a:pt x="0" y="166"/>
                  <a:pt x="0" y="88"/>
                  <a:pt x="48" y="40"/>
                </a:cubicBezTo>
                <a:cubicBezTo>
                  <a:pt x="72" y="16"/>
                  <a:pt x="103" y="3"/>
                  <a:pt x="136" y="3"/>
                </a:cubicBezTo>
                <a:cubicBezTo>
                  <a:pt x="169" y="3"/>
                  <a:pt x="200" y="16"/>
                  <a:pt x="223" y="40"/>
                </a:cubicBezTo>
                <a:cubicBezTo>
                  <a:pt x="272" y="88"/>
                  <a:pt x="272" y="166"/>
                  <a:pt x="223" y="215"/>
                </a:cubicBezTo>
                <a:cubicBezTo>
                  <a:pt x="200" y="238"/>
                  <a:pt x="169" y="251"/>
                  <a:pt x="136" y="251"/>
                </a:cubicBezTo>
                <a:moveTo>
                  <a:pt x="136" y="0"/>
                </a:moveTo>
                <a:cubicBezTo>
                  <a:pt x="102" y="0"/>
                  <a:pt x="70" y="13"/>
                  <a:pt x="46" y="37"/>
                </a:cubicBezTo>
                <a:cubicBezTo>
                  <a:pt x="22" y="61"/>
                  <a:pt x="9" y="93"/>
                  <a:pt x="9" y="127"/>
                </a:cubicBezTo>
                <a:cubicBezTo>
                  <a:pt x="9" y="161"/>
                  <a:pt x="22" y="193"/>
                  <a:pt x="46" y="217"/>
                </a:cubicBezTo>
                <a:cubicBezTo>
                  <a:pt x="70" y="241"/>
                  <a:pt x="102" y="254"/>
                  <a:pt x="136" y="254"/>
                </a:cubicBezTo>
                <a:cubicBezTo>
                  <a:pt x="136" y="254"/>
                  <a:pt x="136" y="254"/>
                  <a:pt x="136" y="254"/>
                </a:cubicBezTo>
                <a:cubicBezTo>
                  <a:pt x="170" y="254"/>
                  <a:pt x="202" y="241"/>
                  <a:pt x="226" y="217"/>
                </a:cubicBezTo>
                <a:cubicBezTo>
                  <a:pt x="275" y="167"/>
                  <a:pt x="275" y="87"/>
                  <a:pt x="226" y="37"/>
                </a:cubicBezTo>
                <a:cubicBezTo>
                  <a:pt x="202" y="13"/>
                  <a:pt x="170" y="0"/>
                  <a:pt x="136" y="0"/>
                </a:cubicBezTo>
              </a:path>
            </a:pathLst>
          </a:custGeom>
          <a:noFill/>
          <a:ln w="9525">
            <a:solidFill>
              <a:schemeClr val="accent3"/>
            </a:solidFill>
            <a:round/>
            <a:headEnd/>
            <a:tailEnd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23" name="Freeform: Shape 31">
            <a:extLst>
              <a:ext uri="{FF2B5EF4-FFF2-40B4-BE49-F238E27FC236}">
                <a16:creationId xmlns:a16="http://schemas.microsoft.com/office/drawing/2014/main" id="{59A36628-BE94-45F8-9651-276491BB79E0}"/>
              </a:ext>
            </a:extLst>
          </p:cNvPr>
          <p:cNvSpPr>
            <a:spLocks/>
          </p:cNvSpPr>
          <p:nvPr/>
        </p:nvSpPr>
        <p:spPr bwMode="auto">
          <a:xfrm>
            <a:off x="4211541" y="2447081"/>
            <a:ext cx="649422" cy="592387"/>
          </a:xfrm>
          <a:custGeom>
            <a:avLst/>
            <a:gdLst>
              <a:gd name="T0" fmla="*/ 106 w 212"/>
              <a:gd name="T1" fmla="*/ 0 h 193"/>
              <a:gd name="T2" fmla="*/ 38 w 212"/>
              <a:gd name="T3" fmla="*/ 28 h 193"/>
              <a:gd name="T4" fmla="*/ 38 w 212"/>
              <a:gd name="T5" fmla="*/ 164 h 193"/>
              <a:gd name="T6" fmla="*/ 106 w 212"/>
              <a:gd name="T7" fmla="*/ 193 h 193"/>
              <a:gd name="T8" fmla="*/ 174 w 212"/>
              <a:gd name="T9" fmla="*/ 164 h 193"/>
              <a:gd name="T10" fmla="*/ 174 w 212"/>
              <a:gd name="T11" fmla="*/ 28 h 193"/>
              <a:gd name="T12" fmla="*/ 106 w 212"/>
              <a:gd name="T13" fmla="*/ 0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2" h="193">
                <a:moveTo>
                  <a:pt x="106" y="0"/>
                </a:moveTo>
                <a:cubicBezTo>
                  <a:pt x="81" y="0"/>
                  <a:pt x="57" y="9"/>
                  <a:pt x="38" y="28"/>
                </a:cubicBezTo>
                <a:cubicBezTo>
                  <a:pt x="0" y="66"/>
                  <a:pt x="0" y="127"/>
                  <a:pt x="38" y="164"/>
                </a:cubicBezTo>
                <a:cubicBezTo>
                  <a:pt x="57" y="183"/>
                  <a:pt x="81" y="193"/>
                  <a:pt x="106" y="193"/>
                </a:cubicBezTo>
                <a:cubicBezTo>
                  <a:pt x="131" y="193"/>
                  <a:pt x="155" y="183"/>
                  <a:pt x="174" y="164"/>
                </a:cubicBezTo>
                <a:cubicBezTo>
                  <a:pt x="212" y="127"/>
                  <a:pt x="212" y="66"/>
                  <a:pt x="174" y="28"/>
                </a:cubicBezTo>
                <a:cubicBezTo>
                  <a:pt x="155" y="9"/>
                  <a:pt x="131" y="0"/>
                  <a:pt x="106" y="0"/>
                </a:cubicBezTo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24" name="Freeform: Shape 32">
            <a:extLst>
              <a:ext uri="{FF2B5EF4-FFF2-40B4-BE49-F238E27FC236}">
                <a16:creationId xmlns:a16="http://schemas.microsoft.com/office/drawing/2014/main" id="{D8CD7E98-C3BC-453E-A616-E6E676B4BCF7}"/>
              </a:ext>
            </a:extLst>
          </p:cNvPr>
          <p:cNvSpPr>
            <a:spLocks/>
          </p:cNvSpPr>
          <p:nvPr/>
        </p:nvSpPr>
        <p:spPr bwMode="auto">
          <a:xfrm>
            <a:off x="7262915" y="2352454"/>
            <a:ext cx="816638" cy="779047"/>
          </a:xfrm>
          <a:custGeom>
            <a:avLst/>
            <a:gdLst>
              <a:gd name="T0" fmla="*/ 127 w 266"/>
              <a:gd name="T1" fmla="*/ 251 h 254"/>
              <a:gd name="T2" fmla="*/ 40 w 266"/>
              <a:gd name="T3" fmla="*/ 215 h 254"/>
              <a:gd name="T4" fmla="*/ 3 w 266"/>
              <a:gd name="T5" fmla="*/ 127 h 254"/>
              <a:gd name="T6" fmla="*/ 40 w 266"/>
              <a:gd name="T7" fmla="*/ 40 h 254"/>
              <a:gd name="T8" fmla="*/ 127 w 266"/>
              <a:gd name="T9" fmla="*/ 3 h 254"/>
              <a:gd name="T10" fmla="*/ 215 w 266"/>
              <a:gd name="T11" fmla="*/ 40 h 254"/>
              <a:gd name="T12" fmla="*/ 215 w 266"/>
              <a:gd name="T13" fmla="*/ 215 h 254"/>
              <a:gd name="T14" fmla="*/ 127 w 266"/>
              <a:gd name="T15" fmla="*/ 251 h 254"/>
              <a:gd name="T16" fmla="*/ 127 w 266"/>
              <a:gd name="T17" fmla="*/ 0 h 254"/>
              <a:gd name="T18" fmla="*/ 37 w 266"/>
              <a:gd name="T19" fmla="*/ 37 h 254"/>
              <a:gd name="T20" fmla="*/ 0 w 266"/>
              <a:gd name="T21" fmla="*/ 127 h 254"/>
              <a:gd name="T22" fmla="*/ 37 w 266"/>
              <a:gd name="T23" fmla="*/ 217 h 254"/>
              <a:gd name="T24" fmla="*/ 127 w 266"/>
              <a:gd name="T25" fmla="*/ 254 h 254"/>
              <a:gd name="T26" fmla="*/ 217 w 266"/>
              <a:gd name="T27" fmla="*/ 217 h 254"/>
              <a:gd name="T28" fmla="*/ 217 w 266"/>
              <a:gd name="T29" fmla="*/ 37 h 254"/>
              <a:gd name="T30" fmla="*/ 127 w 266"/>
              <a:gd name="T31" fmla="*/ 0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6" h="254">
                <a:moveTo>
                  <a:pt x="127" y="251"/>
                </a:moveTo>
                <a:cubicBezTo>
                  <a:pt x="94" y="251"/>
                  <a:pt x="63" y="238"/>
                  <a:pt x="40" y="215"/>
                </a:cubicBezTo>
                <a:cubicBezTo>
                  <a:pt x="16" y="191"/>
                  <a:pt x="3" y="160"/>
                  <a:pt x="3" y="127"/>
                </a:cubicBezTo>
                <a:cubicBezTo>
                  <a:pt x="3" y="94"/>
                  <a:pt x="16" y="63"/>
                  <a:pt x="40" y="40"/>
                </a:cubicBezTo>
                <a:cubicBezTo>
                  <a:pt x="63" y="16"/>
                  <a:pt x="94" y="3"/>
                  <a:pt x="127" y="3"/>
                </a:cubicBezTo>
                <a:cubicBezTo>
                  <a:pt x="160" y="3"/>
                  <a:pt x="191" y="16"/>
                  <a:pt x="215" y="40"/>
                </a:cubicBezTo>
                <a:cubicBezTo>
                  <a:pt x="263" y="88"/>
                  <a:pt x="263" y="166"/>
                  <a:pt x="215" y="215"/>
                </a:cubicBezTo>
                <a:cubicBezTo>
                  <a:pt x="191" y="238"/>
                  <a:pt x="160" y="251"/>
                  <a:pt x="127" y="251"/>
                </a:cubicBezTo>
                <a:moveTo>
                  <a:pt x="127" y="0"/>
                </a:moveTo>
                <a:cubicBezTo>
                  <a:pt x="93" y="0"/>
                  <a:pt x="61" y="13"/>
                  <a:pt x="37" y="37"/>
                </a:cubicBezTo>
                <a:cubicBezTo>
                  <a:pt x="13" y="61"/>
                  <a:pt x="0" y="93"/>
                  <a:pt x="0" y="127"/>
                </a:cubicBezTo>
                <a:cubicBezTo>
                  <a:pt x="0" y="161"/>
                  <a:pt x="13" y="193"/>
                  <a:pt x="37" y="217"/>
                </a:cubicBezTo>
                <a:cubicBezTo>
                  <a:pt x="61" y="241"/>
                  <a:pt x="93" y="254"/>
                  <a:pt x="127" y="254"/>
                </a:cubicBezTo>
                <a:cubicBezTo>
                  <a:pt x="161" y="254"/>
                  <a:pt x="193" y="241"/>
                  <a:pt x="217" y="217"/>
                </a:cubicBezTo>
                <a:cubicBezTo>
                  <a:pt x="266" y="167"/>
                  <a:pt x="266" y="87"/>
                  <a:pt x="217" y="37"/>
                </a:cubicBezTo>
                <a:cubicBezTo>
                  <a:pt x="193" y="13"/>
                  <a:pt x="161" y="0"/>
                  <a:pt x="127" y="0"/>
                </a:cubicBezTo>
              </a:path>
            </a:pathLst>
          </a:custGeom>
          <a:noFill/>
          <a:ln w="9525">
            <a:solidFill>
              <a:schemeClr val="accent5"/>
            </a:solidFill>
            <a:round/>
            <a:headEnd/>
            <a:tailEnd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25" name="Freeform: Shape 33">
            <a:extLst>
              <a:ext uri="{FF2B5EF4-FFF2-40B4-BE49-F238E27FC236}">
                <a16:creationId xmlns:a16="http://schemas.microsoft.com/office/drawing/2014/main" id="{74296638-C1CD-4F07-BEC4-B605976778C8}"/>
              </a:ext>
            </a:extLst>
          </p:cNvPr>
          <p:cNvSpPr>
            <a:spLocks/>
          </p:cNvSpPr>
          <p:nvPr/>
        </p:nvSpPr>
        <p:spPr bwMode="auto">
          <a:xfrm>
            <a:off x="7327728" y="2447081"/>
            <a:ext cx="649422" cy="592387"/>
          </a:xfrm>
          <a:custGeom>
            <a:avLst/>
            <a:gdLst>
              <a:gd name="T0" fmla="*/ 106 w 212"/>
              <a:gd name="T1" fmla="*/ 0 h 193"/>
              <a:gd name="T2" fmla="*/ 38 w 212"/>
              <a:gd name="T3" fmla="*/ 28 h 193"/>
              <a:gd name="T4" fmla="*/ 38 w 212"/>
              <a:gd name="T5" fmla="*/ 164 h 193"/>
              <a:gd name="T6" fmla="*/ 106 w 212"/>
              <a:gd name="T7" fmla="*/ 193 h 193"/>
              <a:gd name="T8" fmla="*/ 174 w 212"/>
              <a:gd name="T9" fmla="*/ 164 h 193"/>
              <a:gd name="T10" fmla="*/ 174 w 212"/>
              <a:gd name="T11" fmla="*/ 28 h 193"/>
              <a:gd name="T12" fmla="*/ 106 w 212"/>
              <a:gd name="T13" fmla="*/ 0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2" h="193">
                <a:moveTo>
                  <a:pt x="106" y="0"/>
                </a:moveTo>
                <a:cubicBezTo>
                  <a:pt x="81" y="0"/>
                  <a:pt x="57" y="9"/>
                  <a:pt x="38" y="28"/>
                </a:cubicBezTo>
                <a:cubicBezTo>
                  <a:pt x="0" y="66"/>
                  <a:pt x="0" y="127"/>
                  <a:pt x="38" y="164"/>
                </a:cubicBezTo>
                <a:cubicBezTo>
                  <a:pt x="57" y="183"/>
                  <a:pt x="81" y="193"/>
                  <a:pt x="106" y="193"/>
                </a:cubicBezTo>
                <a:cubicBezTo>
                  <a:pt x="131" y="193"/>
                  <a:pt x="155" y="183"/>
                  <a:pt x="174" y="164"/>
                </a:cubicBezTo>
                <a:cubicBezTo>
                  <a:pt x="212" y="127"/>
                  <a:pt x="212" y="66"/>
                  <a:pt x="174" y="28"/>
                </a:cubicBezTo>
                <a:cubicBezTo>
                  <a:pt x="155" y="9"/>
                  <a:pt x="131" y="0"/>
                  <a:pt x="106" y="0"/>
                </a:cubicBezTo>
              </a:path>
            </a:pathLst>
          </a:custGeom>
          <a:solidFill>
            <a:schemeClr val="accent5"/>
          </a:solidFill>
          <a:ln w="9525">
            <a:noFill/>
            <a:round/>
            <a:headEnd/>
            <a:tailEnd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26" name="Freeform: Shape 34">
            <a:extLst>
              <a:ext uri="{FF2B5EF4-FFF2-40B4-BE49-F238E27FC236}">
                <a16:creationId xmlns:a16="http://schemas.microsoft.com/office/drawing/2014/main" id="{1A0DDFA5-13A8-4F8B-A78A-6246DFF32F99}"/>
              </a:ext>
            </a:extLst>
          </p:cNvPr>
          <p:cNvSpPr>
            <a:spLocks/>
          </p:cNvSpPr>
          <p:nvPr/>
        </p:nvSpPr>
        <p:spPr bwMode="auto">
          <a:xfrm>
            <a:off x="3720262" y="4114060"/>
            <a:ext cx="346099" cy="346099"/>
          </a:xfrm>
          <a:custGeom>
            <a:avLst/>
            <a:gdLst>
              <a:gd name="T0" fmla="*/ 2 w 113"/>
              <a:gd name="T1" fmla="*/ 36 h 113"/>
              <a:gd name="T2" fmla="*/ 0 w 113"/>
              <a:gd name="T3" fmla="*/ 41 h 113"/>
              <a:gd name="T4" fmla="*/ 0 w 113"/>
              <a:gd name="T5" fmla="*/ 107 h 113"/>
              <a:gd name="T6" fmla="*/ 6 w 113"/>
              <a:gd name="T7" fmla="*/ 113 h 113"/>
              <a:gd name="T8" fmla="*/ 107 w 113"/>
              <a:gd name="T9" fmla="*/ 113 h 113"/>
              <a:gd name="T10" fmla="*/ 113 w 113"/>
              <a:gd name="T11" fmla="*/ 107 h 113"/>
              <a:gd name="T12" fmla="*/ 113 w 113"/>
              <a:gd name="T13" fmla="*/ 41 h 113"/>
              <a:gd name="T14" fmla="*/ 110 w 113"/>
              <a:gd name="T15" fmla="*/ 36 h 113"/>
              <a:gd name="T16" fmla="*/ 59 w 113"/>
              <a:gd name="T17" fmla="*/ 1 h 113"/>
              <a:gd name="T18" fmla="*/ 54 w 113"/>
              <a:gd name="T19" fmla="*/ 1 h 113"/>
              <a:gd name="T20" fmla="*/ 2 w 113"/>
              <a:gd name="T21" fmla="*/ 36 h 113"/>
              <a:gd name="T22" fmla="*/ 9 w 113"/>
              <a:gd name="T23" fmla="*/ 53 h 113"/>
              <a:gd name="T24" fmla="*/ 39 w 113"/>
              <a:gd name="T25" fmla="*/ 73 h 113"/>
              <a:gd name="T26" fmla="*/ 9 w 113"/>
              <a:gd name="T27" fmla="*/ 94 h 113"/>
              <a:gd name="T28" fmla="*/ 9 w 113"/>
              <a:gd name="T29" fmla="*/ 53 h 113"/>
              <a:gd name="T30" fmla="*/ 46 w 113"/>
              <a:gd name="T31" fmla="*/ 68 h 113"/>
              <a:gd name="T32" fmla="*/ 9 w 113"/>
              <a:gd name="T33" fmla="*/ 42 h 113"/>
              <a:gd name="T34" fmla="*/ 56 w 113"/>
              <a:gd name="T35" fmla="*/ 9 h 113"/>
              <a:gd name="T36" fmla="*/ 104 w 113"/>
              <a:gd name="T37" fmla="*/ 42 h 113"/>
              <a:gd name="T38" fmla="*/ 66 w 113"/>
              <a:gd name="T39" fmla="*/ 68 h 113"/>
              <a:gd name="T40" fmla="*/ 59 w 113"/>
              <a:gd name="T41" fmla="*/ 63 h 113"/>
              <a:gd name="T42" fmla="*/ 54 w 113"/>
              <a:gd name="T43" fmla="*/ 63 h 113"/>
              <a:gd name="T44" fmla="*/ 46 w 113"/>
              <a:gd name="T45" fmla="*/ 68 h 113"/>
              <a:gd name="T46" fmla="*/ 74 w 113"/>
              <a:gd name="T47" fmla="*/ 73 h 113"/>
              <a:gd name="T48" fmla="*/ 104 w 113"/>
              <a:gd name="T49" fmla="*/ 53 h 113"/>
              <a:gd name="T50" fmla="*/ 104 w 113"/>
              <a:gd name="T51" fmla="*/ 94 h 113"/>
              <a:gd name="T52" fmla="*/ 74 w 113"/>
              <a:gd name="T53" fmla="*/ 73 h 113"/>
              <a:gd name="T54" fmla="*/ 104 w 113"/>
              <a:gd name="T55" fmla="*/ 104 h 113"/>
              <a:gd name="T56" fmla="*/ 56 w 113"/>
              <a:gd name="T57" fmla="*/ 72 h 113"/>
              <a:gd name="T58" fmla="*/ 9 w 113"/>
              <a:gd name="T59" fmla="*/ 104 h 113"/>
              <a:gd name="T60" fmla="*/ 104 w 113"/>
              <a:gd name="T61" fmla="*/ 104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3" h="113">
                <a:moveTo>
                  <a:pt x="2" y="36"/>
                </a:moveTo>
                <a:cubicBezTo>
                  <a:pt x="1" y="37"/>
                  <a:pt x="0" y="39"/>
                  <a:pt x="0" y="41"/>
                </a:cubicBezTo>
                <a:cubicBezTo>
                  <a:pt x="0" y="63"/>
                  <a:pt x="0" y="85"/>
                  <a:pt x="0" y="107"/>
                </a:cubicBezTo>
                <a:cubicBezTo>
                  <a:pt x="0" y="111"/>
                  <a:pt x="2" y="113"/>
                  <a:pt x="6" y="113"/>
                </a:cubicBezTo>
                <a:cubicBezTo>
                  <a:pt x="107" y="113"/>
                  <a:pt x="107" y="113"/>
                  <a:pt x="107" y="113"/>
                </a:cubicBezTo>
                <a:cubicBezTo>
                  <a:pt x="110" y="113"/>
                  <a:pt x="113" y="111"/>
                  <a:pt x="113" y="107"/>
                </a:cubicBezTo>
                <a:cubicBezTo>
                  <a:pt x="113" y="85"/>
                  <a:pt x="113" y="63"/>
                  <a:pt x="113" y="41"/>
                </a:cubicBezTo>
                <a:cubicBezTo>
                  <a:pt x="113" y="39"/>
                  <a:pt x="112" y="37"/>
                  <a:pt x="110" y="36"/>
                </a:cubicBezTo>
                <a:cubicBezTo>
                  <a:pt x="59" y="1"/>
                  <a:pt x="59" y="1"/>
                  <a:pt x="59" y="1"/>
                </a:cubicBezTo>
                <a:cubicBezTo>
                  <a:pt x="57" y="0"/>
                  <a:pt x="55" y="0"/>
                  <a:pt x="54" y="1"/>
                </a:cubicBezTo>
                <a:lnTo>
                  <a:pt x="2" y="36"/>
                </a:lnTo>
                <a:close/>
                <a:moveTo>
                  <a:pt x="9" y="53"/>
                </a:moveTo>
                <a:cubicBezTo>
                  <a:pt x="39" y="73"/>
                  <a:pt x="39" y="73"/>
                  <a:pt x="39" y="73"/>
                </a:cubicBezTo>
                <a:cubicBezTo>
                  <a:pt x="9" y="94"/>
                  <a:pt x="9" y="94"/>
                  <a:pt x="9" y="94"/>
                </a:cubicBezTo>
                <a:lnTo>
                  <a:pt x="9" y="53"/>
                </a:lnTo>
                <a:close/>
                <a:moveTo>
                  <a:pt x="46" y="68"/>
                </a:moveTo>
                <a:cubicBezTo>
                  <a:pt x="9" y="42"/>
                  <a:pt x="9" y="42"/>
                  <a:pt x="9" y="42"/>
                </a:cubicBezTo>
                <a:cubicBezTo>
                  <a:pt x="56" y="9"/>
                  <a:pt x="56" y="9"/>
                  <a:pt x="56" y="9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66" y="68"/>
                  <a:pt x="66" y="68"/>
                  <a:pt x="66" y="68"/>
                </a:cubicBezTo>
                <a:cubicBezTo>
                  <a:pt x="59" y="63"/>
                  <a:pt x="59" y="63"/>
                  <a:pt x="59" y="63"/>
                </a:cubicBezTo>
                <a:cubicBezTo>
                  <a:pt x="57" y="62"/>
                  <a:pt x="55" y="62"/>
                  <a:pt x="54" y="63"/>
                </a:cubicBezTo>
                <a:lnTo>
                  <a:pt x="46" y="68"/>
                </a:lnTo>
                <a:close/>
                <a:moveTo>
                  <a:pt x="74" y="73"/>
                </a:moveTo>
                <a:cubicBezTo>
                  <a:pt x="104" y="53"/>
                  <a:pt x="104" y="53"/>
                  <a:pt x="104" y="53"/>
                </a:cubicBezTo>
                <a:cubicBezTo>
                  <a:pt x="104" y="94"/>
                  <a:pt x="104" y="94"/>
                  <a:pt x="104" y="94"/>
                </a:cubicBezTo>
                <a:lnTo>
                  <a:pt x="74" y="73"/>
                </a:lnTo>
                <a:close/>
                <a:moveTo>
                  <a:pt x="104" y="104"/>
                </a:moveTo>
                <a:cubicBezTo>
                  <a:pt x="56" y="72"/>
                  <a:pt x="56" y="72"/>
                  <a:pt x="56" y="72"/>
                </a:cubicBezTo>
                <a:cubicBezTo>
                  <a:pt x="9" y="104"/>
                  <a:pt x="9" y="104"/>
                  <a:pt x="9" y="104"/>
                </a:cubicBezTo>
                <a:lnTo>
                  <a:pt x="104" y="10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27" name="Freeform: Shape 35">
            <a:extLst>
              <a:ext uri="{FF2B5EF4-FFF2-40B4-BE49-F238E27FC236}">
                <a16:creationId xmlns:a16="http://schemas.microsoft.com/office/drawing/2014/main" id="{03785432-2D2E-468F-87D8-05F8FD537258}"/>
              </a:ext>
            </a:extLst>
          </p:cNvPr>
          <p:cNvSpPr>
            <a:spLocks/>
          </p:cNvSpPr>
          <p:nvPr/>
        </p:nvSpPr>
        <p:spPr bwMode="auto">
          <a:xfrm>
            <a:off x="8113257" y="4178872"/>
            <a:ext cx="364246" cy="229437"/>
          </a:xfrm>
          <a:custGeom>
            <a:avLst/>
            <a:gdLst>
              <a:gd name="T0" fmla="*/ 6 w 119"/>
              <a:gd name="T1" fmla="*/ 75 h 75"/>
              <a:gd name="T2" fmla="*/ 0 w 119"/>
              <a:gd name="T3" fmla="*/ 69 h 75"/>
              <a:gd name="T4" fmla="*/ 0 w 119"/>
              <a:gd name="T5" fmla="*/ 7 h 75"/>
              <a:gd name="T6" fmla="*/ 6 w 119"/>
              <a:gd name="T7" fmla="*/ 0 h 75"/>
              <a:gd name="T8" fmla="*/ 113 w 119"/>
              <a:gd name="T9" fmla="*/ 0 h 75"/>
              <a:gd name="T10" fmla="*/ 119 w 119"/>
              <a:gd name="T11" fmla="*/ 7 h 75"/>
              <a:gd name="T12" fmla="*/ 119 w 119"/>
              <a:gd name="T13" fmla="*/ 69 h 75"/>
              <a:gd name="T14" fmla="*/ 113 w 119"/>
              <a:gd name="T15" fmla="*/ 75 h 75"/>
              <a:gd name="T16" fmla="*/ 6 w 119"/>
              <a:gd name="T17" fmla="*/ 75 h 75"/>
              <a:gd name="T18" fmla="*/ 41 w 119"/>
              <a:gd name="T19" fmla="*/ 14 h 75"/>
              <a:gd name="T20" fmla="*/ 89 w 119"/>
              <a:gd name="T21" fmla="*/ 38 h 75"/>
              <a:gd name="T22" fmla="*/ 41 w 119"/>
              <a:gd name="T23" fmla="*/ 62 h 75"/>
              <a:gd name="T24" fmla="*/ 41 w 119"/>
              <a:gd name="T25" fmla="*/ 14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9" h="75">
                <a:moveTo>
                  <a:pt x="6" y="75"/>
                </a:moveTo>
                <a:cubicBezTo>
                  <a:pt x="3" y="75"/>
                  <a:pt x="0" y="73"/>
                  <a:pt x="0" y="69"/>
                </a:cubicBezTo>
                <a:cubicBezTo>
                  <a:pt x="0" y="48"/>
                  <a:pt x="0" y="28"/>
                  <a:pt x="0" y="7"/>
                </a:cubicBezTo>
                <a:cubicBezTo>
                  <a:pt x="0" y="3"/>
                  <a:pt x="3" y="0"/>
                  <a:pt x="6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6" y="0"/>
                  <a:pt x="119" y="3"/>
                  <a:pt x="119" y="7"/>
                </a:cubicBezTo>
                <a:cubicBezTo>
                  <a:pt x="119" y="28"/>
                  <a:pt x="119" y="48"/>
                  <a:pt x="119" y="69"/>
                </a:cubicBezTo>
                <a:cubicBezTo>
                  <a:pt x="119" y="73"/>
                  <a:pt x="116" y="75"/>
                  <a:pt x="113" y="75"/>
                </a:cubicBezTo>
                <a:cubicBezTo>
                  <a:pt x="60" y="75"/>
                  <a:pt x="59" y="75"/>
                  <a:pt x="6" y="75"/>
                </a:cubicBezTo>
                <a:close/>
                <a:moveTo>
                  <a:pt x="41" y="14"/>
                </a:moveTo>
                <a:cubicBezTo>
                  <a:pt x="89" y="38"/>
                  <a:pt x="89" y="38"/>
                  <a:pt x="89" y="38"/>
                </a:cubicBezTo>
                <a:cubicBezTo>
                  <a:pt x="41" y="62"/>
                  <a:pt x="41" y="62"/>
                  <a:pt x="41" y="62"/>
                </a:cubicBezTo>
                <a:lnTo>
                  <a:pt x="41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28" name="Freeform: Shape 36">
            <a:extLst>
              <a:ext uri="{FF2B5EF4-FFF2-40B4-BE49-F238E27FC236}">
                <a16:creationId xmlns:a16="http://schemas.microsoft.com/office/drawing/2014/main" id="{300DCC95-698E-4F29-9B01-EAE72121B3AF}"/>
              </a:ext>
            </a:extLst>
          </p:cNvPr>
          <p:cNvSpPr>
            <a:spLocks/>
          </p:cNvSpPr>
          <p:nvPr/>
        </p:nvSpPr>
        <p:spPr bwMode="auto">
          <a:xfrm>
            <a:off x="7483278" y="2601335"/>
            <a:ext cx="365543" cy="244992"/>
          </a:xfrm>
          <a:custGeom>
            <a:avLst/>
            <a:gdLst>
              <a:gd name="T0" fmla="*/ 116 w 119"/>
              <a:gd name="T1" fmla="*/ 4 h 80"/>
              <a:gd name="T2" fmla="*/ 108 w 119"/>
              <a:gd name="T3" fmla="*/ 4 h 80"/>
              <a:gd name="T4" fmla="*/ 108 w 119"/>
              <a:gd name="T5" fmla="*/ 2 h 80"/>
              <a:gd name="T6" fmla="*/ 106 w 119"/>
              <a:gd name="T7" fmla="*/ 0 h 80"/>
              <a:gd name="T8" fmla="*/ 93 w 119"/>
              <a:gd name="T9" fmla="*/ 0 h 80"/>
              <a:gd name="T10" fmla="*/ 91 w 119"/>
              <a:gd name="T11" fmla="*/ 2 h 80"/>
              <a:gd name="T12" fmla="*/ 91 w 119"/>
              <a:gd name="T13" fmla="*/ 4 h 80"/>
              <a:gd name="T14" fmla="*/ 19 w 119"/>
              <a:gd name="T15" fmla="*/ 4 h 80"/>
              <a:gd name="T16" fmla="*/ 19 w 119"/>
              <a:gd name="T17" fmla="*/ 2 h 80"/>
              <a:gd name="T18" fmla="*/ 17 w 119"/>
              <a:gd name="T19" fmla="*/ 0 h 80"/>
              <a:gd name="T20" fmla="*/ 13 w 119"/>
              <a:gd name="T21" fmla="*/ 0 h 80"/>
              <a:gd name="T22" fmla="*/ 10 w 119"/>
              <a:gd name="T23" fmla="*/ 2 h 80"/>
              <a:gd name="T24" fmla="*/ 10 w 119"/>
              <a:gd name="T25" fmla="*/ 4 h 80"/>
              <a:gd name="T26" fmla="*/ 4 w 119"/>
              <a:gd name="T27" fmla="*/ 4 h 80"/>
              <a:gd name="T28" fmla="*/ 0 w 119"/>
              <a:gd name="T29" fmla="*/ 8 h 80"/>
              <a:gd name="T30" fmla="*/ 0 w 119"/>
              <a:gd name="T31" fmla="*/ 77 h 80"/>
              <a:gd name="T32" fmla="*/ 4 w 119"/>
              <a:gd name="T33" fmla="*/ 80 h 80"/>
              <a:gd name="T34" fmla="*/ 116 w 119"/>
              <a:gd name="T35" fmla="*/ 80 h 80"/>
              <a:gd name="T36" fmla="*/ 119 w 119"/>
              <a:gd name="T37" fmla="*/ 77 h 80"/>
              <a:gd name="T38" fmla="*/ 119 w 119"/>
              <a:gd name="T39" fmla="*/ 8 h 80"/>
              <a:gd name="T40" fmla="*/ 116 w 119"/>
              <a:gd name="T41" fmla="*/ 4 h 80"/>
              <a:gd name="T42" fmla="*/ 15 w 119"/>
              <a:gd name="T43" fmla="*/ 10 h 80"/>
              <a:gd name="T44" fmla="*/ 10 w 119"/>
              <a:gd name="T45" fmla="*/ 15 h 80"/>
              <a:gd name="T46" fmla="*/ 15 w 119"/>
              <a:gd name="T47" fmla="*/ 20 h 80"/>
              <a:gd name="T48" fmla="*/ 20 w 119"/>
              <a:gd name="T49" fmla="*/ 15 h 80"/>
              <a:gd name="T50" fmla="*/ 15 w 119"/>
              <a:gd name="T51" fmla="*/ 10 h 80"/>
              <a:gd name="T52" fmla="*/ 106 w 119"/>
              <a:gd name="T53" fmla="*/ 12 h 80"/>
              <a:gd name="T54" fmla="*/ 93 w 119"/>
              <a:gd name="T55" fmla="*/ 12 h 80"/>
              <a:gd name="T56" fmla="*/ 91 w 119"/>
              <a:gd name="T57" fmla="*/ 14 h 80"/>
              <a:gd name="T58" fmla="*/ 91 w 119"/>
              <a:gd name="T59" fmla="*/ 16 h 80"/>
              <a:gd name="T60" fmla="*/ 93 w 119"/>
              <a:gd name="T61" fmla="*/ 18 h 80"/>
              <a:gd name="T62" fmla="*/ 106 w 119"/>
              <a:gd name="T63" fmla="*/ 18 h 80"/>
              <a:gd name="T64" fmla="*/ 108 w 119"/>
              <a:gd name="T65" fmla="*/ 16 h 80"/>
              <a:gd name="T66" fmla="*/ 108 w 119"/>
              <a:gd name="T67" fmla="*/ 14 h 80"/>
              <a:gd name="T68" fmla="*/ 106 w 119"/>
              <a:gd name="T69" fmla="*/ 12 h 80"/>
              <a:gd name="T70" fmla="*/ 60 w 119"/>
              <a:gd name="T71" fmla="*/ 9 h 80"/>
              <a:gd name="T72" fmla="*/ 93 w 119"/>
              <a:gd name="T73" fmla="*/ 42 h 80"/>
              <a:gd name="T74" fmla="*/ 60 w 119"/>
              <a:gd name="T75" fmla="*/ 76 h 80"/>
              <a:gd name="T76" fmla="*/ 26 w 119"/>
              <a:gd name="T77" fmla="*/ 42 h 80"/>
              <a:gd name="T78" fmla="*/ 60 w 119"/>
              <a:gd name="T79" fmla="*/ 9 h 80"/>
              <a:gd name="T80" fmla="*/ 60 w 119"/>
              <a:gd name="T81" fmla="*/ 16 h 80"/>
              <a:gd name="T82" fmla="*/ 86 w 119"/>
              <a:gd name="T83" fmla="*/ 42 h 80"/>
              <a:gd name="T84" fmla="*/ 60 w 119"/>
              <a:gd name="T85" fmla="*/ 69 h 80"/>
              <a:gd name="T86" fmla="*/ 33 w 119"/>
              <a:gd name="T87" fmla="*/ 42 h 80"/>
              <a:gd name="T88" fmla="*/ 60 w 119"/>
              <a:gd name="T89" fmla="*/ 16 h 80"/>
              <a:gd name="T90" fmla="*/ 60 w 119"/>
              <a:gd name="T91" fmla="*/ 23 h 80"/>
              <a:gd name="T92" fmla="*/ 79 w 119"/>
              <a:gd name="T93" fmla="*/ 42 h 80"/>
              <a:gd name="T94" fmla="*/ 60 w 119"/>
              <a:gd name="T95" fmla="*/ 61 h 80"/>
              <a:gd name="T96" fmla="*/ 41 w 119"/>
              <a:gd name="T97" fmla="*/ 42 h 80"/>
              <a:gd name="T98" fmla="*/ 60 w 119"/>
              <a:gd name="T99" fmla="*/ 23 h 80"/>
              <a:gd name="T100" fmla="*/ 60 w 119"/>
              <a:gd name="T101" fmla="*/ 28 h 80"/>
              <a:gd name="T102" fmla="*/ 71 w 119"/>
              <a:gd name="T103" fmla="*/ 33 h 80"/>
              <a:gd name="T104" fmla="*/ 62 w 119"/>
              <a:gd name="T105" fmla="*/ 31 h 80"/>
              <a:gd name="T106" fmla="*/ 47 w 119"/>
              <a:gd name="T107" fmla="*/ 45 h 80"/>
              <a:gd name="T108" fmla="*/ 49 w 119"/>
              <a:gd name="T109" fmla="*/ 52 h 80"/>
              <a:gd name="T110" fmla="*/ 45 w 119"/>
              <a:gd name="T111" fmla="*/ 42 h 80"/>
              <a:gd name="T112" fmla="*/ 60 w 119"/>
              <a:gd name="T113" fmla="*/ 28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9" h="80">
                <a:moveTo>
                  <a:pt x="116" y="4"/>
                </a:moveTo>
                <a:cubicBezTo>
                  <a:pt x="108" y="4"/>
                  <a:pt x="108" y="4"/>
                  <a:pt x="108" y="4"/>
                </a:cubicBezTo>
                <a:cubicBezTo>
                  <a:pt x="108" y="2"/>
                  <a:pt x="108" y="2"/>
                  <a:pt x="108" y="2"/>
                </a:cubicBezTo>
                <a:cubicBezTo>
                  <a:pt x="108" y="0"/>
                  <a:pt x="108" y="0"/>
                  <a:pt x="106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1" y="0"/>
                  <a:pt x="91" y="0"/>
                  <a:pt x="91" y="2"/>
                </a:cubicBezTo>
                <a:cubicBezTo>
                  <a:pt x="91" y="4"/>
                  <a:pt x="91" y="4"/>
                  <a:pt x="91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0"/>
                  <a:pt x="18" y="0"/>
                  <a:pt x="17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0"/>
                  <a:pt x="10" y="0"/>
                  <a:pt x="10" y="2"/>
                </a:cubicBezTo>
                <a:cubicBezTo>
                  <a:pt x="10" y="4"/>
                  <a:pt x="10" y="4"/>
                  <a:pt x="10" y="4"/>
                </a:cubicBezTo>
                <a:cubicBezTo>
                  <a:pt x="4" y="4"/>
                  <a:pt x="4" y="4"/>
                  <a:pt x="4" y="4"/>
                </a:cubicBezTo>
                <a:cubicBezTo>
                  <a:pt x="2" y="4"/>
                  <a:pt x="0" y="6"/>
                  <a:pt x="0" y="8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79"/>
                  <a:pt x="2" y="80"/>
                  <a:pt x="4" y="80"/>
                </a:cubicBezTo>
                <a:cubicBezTo>
                  <a:pt x="116" y="80"/>
                  <a:pt x="116" y="80"/>
                  <a:pt x="116" y="80"/>
                </a:cubicBezTo>
                <a:cubicBezTo>
                  <a:pt x="117" y="80"/>
                  <a:pt x="119" y="79"/>
                  <a:pt x="119" y="77"/>
                </a:cubicBezTo>
                <a:cubicBezTo>
                  <a:pt x="119" y="8"/>
                  <a:pt x="119" y="8"/>
                  <a:pt x="119" y="8"/>
                </a:cubicBezTo>
                <a:cubicBezTo>
                  <a:pt x="119" y="6"/>
                  <a:pt x="117" y="4"/>
                  <a:pt x="116" y="4"/>
                </a:cubicBezTo>
                <a:close/>
                <a:moveTo>
                  <a:pt x="15" y="10"/>
                </a:moveTo>
                <a:cubicBezTo>
                  <a:pt x="12" y="10"/>
                  <a:pt x="10" y="12"/>
                  <a:pt x="10" y="15"/>
                </a:cubicBezTo>
                <a:cubicBezTo>
                  <a:pt x="10" y="17"/>
                  <a:pt x="12" y="20"/>
                  <a:pt x="15" y="20"/>
                </a:cubicBezTo>
                <a:cubicBezTo>
                  <a:pt x="18" y="20"/>
                  <a:pt x="20" y="17"/>
                  <a:pt x="20" y="15"/>
                </a:cubicBezTo>
                <a:cubicBezTo>
                  <a:pt x="20" y="12"/>
                  <a:pt x="18" y="10"/>
                  <a:pt x="15" y="10"/>
                </a:cubicBezTo>
                <a:close/>
                <a:moveTo>
                  <a:pt x="106" y="12"/>
                </a:moveTo>
                <a:cubicBezTo>
                  <a:pt x="93" y="12"/>
                  <a:pt x="93" y="12"/>
                  <a:pt x="93" y="12"/>
                </a:cubicBezTo>
                <a:cubicBezTo>
                  <a:pt x="91" y="12"/>
                  <a:pt x="91" y="13"/>
                  <a:pt x="91" y="14"/>
                </a:cubicBezTo>
                <a:cubicBezTo>
                  <a:pt x="91" y="16"/>
                  <a:pt x="91" y="16"/>
                  <a:pt x="91" y="16"/>
                </a:cubicBezTo>
                <a:cubicBezTo>
                  <a:pt x="91" y="17"/>
                  <a:pt x="91" y="18"/>
                  <a:pt x="93" y="18"/>
                </a:cubicBezTo>
                <a:cubicBezTo>
                  <a:pt x="106" y="18"/>
                  <a:pt x="106" y="18"/>
                  <a:pt x="106" y="18"/>
                </a:cubicBezTo>
                <a:cubicBezTo>
                  <a:pt x="108" y="18"/>
                  <a:pt x="108" y="17"/>
                  <a:pt x="108" y="16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3"/>
                  <a:pt x="108" y="12"/>
                  <a:pt x="106" y="12"/>
                </a:cubicBezTo>
                <a:close/>
                <a:moveTo>
                  <a:pt x="60" y="9"/>
                </a:moveTo>
                <a:cubicBezTo>
                  <a:pt x="78" y="9"/>
                  <a:pt x="93" y="24"/>
                  <a:pt x="93" y="42"/>
                </a:cubicBezTo>
                <a:cubicBezTo>
                  <a:pt x="93" y="61"/>
                  <a:pt x="78" y="76"/>
                  <a:pt x="60" y="76"/>
                </a:cubicBezTo>
                <a:cubicBezTo>
                  <a:pt x="41" y="76"/>
                  <a:pt x="26" y="61"/>
                  <a:pt x="26" y="42"/>
                </a:cubicBezTo>
                <a:cubicBezTo>
                  <a:pt x="26" y="24"/>
                  <a:pt x="41" y="9"/>
                  <a:pt x="60" y="9"/>
                </a:cubicBezTo>
                <a:close/>
                <a:moveTo>
                  <a:pt x="60" y="16"/>
                </a:moveTo>
                <a:cubicBezTo>
                  <a:pt x="74" y="16"/>
                  <a:pt x="86" y="28"/>
                  <a:pt x="86" y="42"/>
                </a:cubicBezTo>
                <a:cubicBezTo>
                  <a:pt x="86" y="57"/>
                  <a:pt x="74" y="69"/>
                  <a:pt x="60" y="69"/>
                </a:cubicBezTo>
                <a:cubicBezTo>
                  <a:pt x="45" y="69"/>
                  <a:pt x="33" y="57"/>
                  <a:pt x="33" y="42"/>
                </a:cubicBezTo>
                <a:cubicBezTo>
                  <a:pt x="33" y="28"/>
                  <a:pt x="45" y="16"/>
                  <a:pt x="60" y="16"/>
                </a:cubicBezTo>
                <a:close/>
                <a:moveTo>
                  <a:pt x="60" y="23"/>
                </a:moveTo>
                <a:cubicBezTo>
                  <a:pt x="70" y="23"/>
                  <a:pt x="79" y="32"/>
                  <a:pt x="79" y="42"/>
                </a:cubicBezTo>
                <a:cubicBezTo>
                  <a:pt x="79" y="53"/>
                  <a:pt x="70" y="61"/>
                  <a:pt x="60" y="61"/>
                </a:cubicBezTo>
                <a:cubicBezTo>
                  <a:pt x="49" y="61"/>
                  <a:pt x="41" y="53"/>
                  <a:pt x="41" y="42"/>
                </a:cubicBezTo>
                <a:cubicBezTo>
                  <a:pt x="41" y="32"/>
                  <a:pt x="49" y="23"/>
                  <a:pt x="60" y="23"/>
                </a:cubicBezTo>
                <a:close/>
                <a:moveTo>
                  <a:pt x="60" y="28"/>
                </a:moveTo>
                <a:cubicBezTo>
                  <a:pt x="64" y="28"/>
                  <a:pt x="68" y="30"/>
                  <a:pt x="71" y="33"/>
                </a:cubicBezTo>
                <a:cubicBezTo>
                  <a:pt x="68" y="32"/>
                  <a:pt x="65" y="31"/>
                  <a:pt x="62" y="31"/>
                </a:cubicBezTo>
                <a:cubicBezTo>
                  <a:pt x="54" y="31"/>
                  <a:pt x="47" y="37"/>
                  <a:pt x="47" y="45"/>
                </a:cubicBezTo>
                <a:cubicBezTo>
                  <a:pt x="47" y="48"/>
                  <a:pt x="48" y="50"/>
                  <a:pt x="49" y="52"/>
                </a:cubicBezTo>
                <a:cubicBezTo>
                  <a:pt x="47" y="50"/>
                  <a:pt x="45" y="46"/>
                  <a:pt x="45" y="42"/>
                </a:cubicBezTo>
                <a:cubicBezTo>
                  <a:pt x="45" y="34"/>
                  <a:pt x="52" y="28"/>
                  <a:pt x="60" y="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29" name="Freeform: Shape 37">
            <a:extLst>
              <a:ext uri="{FF2B5EF4-FFF2-40B4-BE49-F238E27FC236}">
                <a16:creationId xmlns:a16="http://schemas.microsoft.com/office/drawing/2014/main" id="{EFF54299-D198-47AA-BAC7-C533BA934646}"/>
              </a:ext>
            </a:extLst>
          </p:cNvPr>
          <p:cNvSpPr>
            <a:spLocks/>
          </p:cNvSpPr>
          <p:nvPr/>
        </p:nvSpPr>
        <p:spPr bwMode="auto">
          <a:xfrm>
            <a:off x="6005552" y="1935062"/>
            <a:ext cx="177587" cy="334433"/>
          </a:xfrm>
          <a:custGeom>
            <a:avLst/>
            <a:gdLst>
              <a:gd name="T0" fmla="*/ 58 w 58"/>
              <a:gd name="T1" fmla="*/ 73 h 109"/>
              <a:gd name="T2" fmla="*/ 57 w 58"/>
              <a:gd name="T3" fmla="*/ 81 h 109"/>
              <a:gd name="T4" fmla="*/ 52 w 58"/>
              <a:gd name="T5" fmla="*/ 89 h 109"/>
              <a:gd name="T6" fmla="*/ 44 w 58"/>
              <a:gd name="T7" fmla="*/ 95 h 109"/>
              <a:gd name="T8" fmla="*/ 34 w 58"/>
              <a:gd name="T9" fmla="*/ 99 h 109"/>
              <a:gd name="T10" fmla="*/ 34 w 58"/>
              <a:gd name="T11" fmla="*/ 109 h 109"/>
              <a:gd name="T12" fmla="*/ 26 w 58"/>
              <a:gd name="T13" fmla="*/ 109 h 109"/>
              <a:gd name="T14" fmla="*/ 26 w 58"/>
              <a:gd name="T15" fmla="*/ 100 h 109"/>
              <a:gd name="T16" fmla="*/ 26 w 58"/>
              <a:gd name="T17" fmla="*/ 100 h 109"/>
              <a:gd name="T18" fmla="*/ 25 w 58"/>
              <a:gd name="T19" fmla="*/ 100 h 109"/>
              <a:gd name="T20" fmla="*/ 18 w 58"/>
              <a:gd name="T21" fmla="*/ 100 h 109"/>
              <a:gd name="T22" fmla="*/ 11 w 58"/>
              <a:gd name="T23" fmla="*/ 98 h 109"/>
              <a:gd name="T24" fmla="*/ 5 w 58"/>
              <a:gd name="T25" fmla="*/ 96 h 109"/>
              <a:gd name="T26" fmla="*/ 0 w 58"/>
              <a:gd name="T27" fmla="*/ 94 h 109"/>
              <a:gd name="T28" fmla="*/ 4 w 58"/>
              <a:gd name="T29" fmla="*/ 80 h 109"/>
              <a:gd name="T30" fmla="*/ 8 w 58"/>
              <a:gd name="T31" fmla="*/ 83 h 109"/>
              <a:gd name="T32" fmla="*/ 14 w 58"/>
              <a:gd name="T33" fmla="*/ 85 h 109"/>
              <a:gd name="T34" fmla="*/ 20 w 58"/>
              <a:gd name="T35" fmla="*/ 88 h 109"/>
              <a:gd name="T36" fmla="*/ 26 w 58"/>
              <a:gd name="T37" fmla="*/ 89 h 109"/>
              <a:gd name="T38" fmla="*/ 26 w 58"/>
              <a:gd name="T39" fmla="*/ 61 h 109"/>
              <a:gd name="T40" fmla="*/ 18 w 58"/>
              <a:gd name="T41" fmla="*/ 57 h 109"/>
              <a:gd name="T42" fmla="*/ 10 w 58"/>
              <a:gd name="T43" fmla="*/ 52 h 109"/>
              <a:gd name="T44" fmla="*/ 5 w 58"/>
              <a:gd name="T45" fmla="*/ 45 h 109"/>
              <a:gd name="T46" fmla="*/ 3 w 58"/>
              <a:gd name="T47" fmla="*/ 33 h 109"/>
              <a:gd name="T48" fmla="*/ 4 w 58"/>
              <a:gd name="T49" fmla="*/ 26 h 109"/>
              <a:gd name="T50" fmla="*/ 9 w 58"/>
              <a:gd name="T51" fmla="*/ 19 h 109"/>
              <a:gd name="T52" fmla="*/ 16 w 58"/>
              <a:gd name="T53" fmla="*/ 13 h 109"/>
              <a:gd name="T54" fmla="*/ 26 w 58"/>
              <a:gd name="T55" fmla="*/ 10 h 109"/>
              <a:gd name="T56" fmla="*/ 26 w 58"/>
              <a:gd name="T57" fmla="*/ 0 h 109"/>
              <a:gd name="T58" fmla="*/ 34 w 58"/>
              <a:gd name="T59" fmla="*/ 0 h 109"/>
              <a:gd name="T60" fmla="*/ 34 w 58"/>
              <a:gd name="T61" fmla="*/ 9 h 109"/>
              <a:gd name="T62" fmla="*/ 34 w 58"/>
              <a:gd name="T63" fmla="*/ 9 h 109"/>
              <a:gd name="T64" fmla="*/ 45 w 58"/>
              <a:gd name="T65" fmla="*/ 10 h 109"/>
              <a:gd name="T66" fmla="*/ 54 w 58"/>
              <a:gd name="T67" fmla="*/ 11 h 109"/>
              <a:gd name="T68" fmla="*/ 52 w 58"/>
              <a:gd name="T69" fmla="*/ 24 h 109"/>
              <a:gd name="T70" fmla="*/ 43 w 58"/>
              <a:gd name="T71" fmla="*/ 21 h 109"/>
              <a:gd name="T72" fmla="*/ 34 w 58"/>
              <a:gd name="T73" fmla="*/ 20 h 109"/>
              <a:gd name="T74" fmla="*/ 34 w 58"/>
              <a:gd name="T75" fmla="*/ 44 h 109"/>
              <a:gd name="T76" fmla="*/ 42 w 58"/>
              <a:gd name="T77" fmla="*/ 48 h 109"/>
              <a:gd name="T78" fmla="*/ 50 w 58"/>
              <a:gd name="T79" fmla="*/ 53 h 109"/>
              <a:gd name="T80" fmla="*/ 56 w 58"/>
              <a:gd name="T81" fmla="*/ 61 h 109"/>
              <a:gd name="T82" fmla="*/ 58 w 58"/>
              <a:gd name="T83" fmla="*/ 73 h 109"/>
              <a:gd name="T84" fmla="*/ 18 w 58"/>
              <a:gd name="T85" fmla="*/ 31 h 109"/>
              <a:gd name="T86" fmla="*/ 20 w 58"/>
              <a:gd name="T87" fmla="*/ 37 h 109"/>
              <a:gd name="T88" fmla="*/ 26 w 58"/>
              <a:gd name="T89" fmla="*/ 41 h 109"/>
              <a:gd name="T90" fmla="*/ 26 w 58"/>
              <a:gd name="T91" fmla="*/ 20 h 109"/>
              <a:gd name="T92" fmla="*/ 21 w 58"/>
              <a:gd name="T93" fmla="*/ 22 h 109"/>
              <a:gd name="T94" fmla="*/ 19 w 58"/>
              <a:gd name="T95" fmla="*/ 25 h 109"/>
              <a:gd name="T96" fmla="*/ 18 w 58"/>
              <a:gd name="T97" fmla="*/ 31 h 109"/>
              <a:gd name="T98" fmla="*/ 43 w 58"/>
              <a:gd name="T99" fmla="*/ 75 h 109"/>
              <a:gd name="T100" fmla="*/ 40 w 58"/>
              <a:gd name="T101" fmla="*/ 69 h 109"/>
              <a:gd name="T102" fmla="*/ 34 w 58"/>
              <a:gd name="T103" fmla="*/ 64 h 109"/>
              <a:gd name="T104" fmla="*/ 34 w 58"/>
              <a:gd name="T105" fmla="*/ 88 h 109"/>
              <a:gd name="T106" fmla="*/ 36 w 58"/>
              <a:gd name="T107" fmla="*/ 88 h 109"/>
              <a:gd name="T108" fmla="*/ 39 w 58"/>
              <a:gd name="T109" fmla="*/ 87 h 109"/>
              <a:gd name="T110" fmla="*/ 42 w 58"/>
              <a:gd name="T111" fmla="*/ 83 h 109"/>
              <a:gd name="T112" fmla="*/ 43 w 58"/>
              <a:gd name="T113" fmla="*/ 75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8" h="109">
                <a:moveTo>
                  <a:pt x="58" y="73"/>
                </a:moveTo>
                <a:cubicBezTo>
                  <a:pt x="58" y="75"/>
                  <a:pt x="58" y="78"/>
                  <a:pt x="57" y="81"/>
                </a:cubicBezTo>
                <a:cubicBezTo>
                  <a:pt x="55" y="84"/>
                  <a:pt x="54" y="86"/>
                  <a:pt x="52" y="89"/>
                </a:cubicBezTo>
                <a:cubicBezTo>
                  <a:pt x="50" y="91"/>
                  <a:pt x="47" y="93"/>
                  <a:pt x="44" y="95"/>
                </a:cubicBezTo>
                <a:cubicBezTo>
                  <a:pt x="41" y="97"/>
                  <a:pt x="38" y="98"/>
                  <a:pt x="34" y="99"/>
                </a:cubicBezTo>
                <a:cubicBezTo>
                  <a:pt x="34" y="109"/>
                  <a:pt x="34" y="109"/>
                  <a:pt x="34" y="109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6" y="100"/>
                  <a:pt x="26" y="100"/>
                  <a:pt x="26" y="100"/>
                </a:cubicBezTo>
                <a:cubicBezTo>
                  <a:pt x="26" y="100"/>
                  <a:pt x="26" y="100"/>
                  <a:pt x="26" y="100"/>
                </a:cubicBezTo>
                <a:cubicBezTo>
                  <a:pt x="25" y="100"/>
                  <a:pt x="25" y="100"/>
                  <a:pt x="25" y="100"/>
                </a:cubicBezTo>
                <a:cubicBezTo>
                  <a:pt x="22" y="100"/>
                  <a:pt x="20" y="100"/>
                  <a:pt x="18" y="100"/>
                </a:cubicBezTo>
                <a:cubicBezTo>
                  <a:pt x="15" y="99"/>
                  <a:pt x="13" y="99"/>
                  <a:pt x="11" y="98"/>
                </a:cubicBezTo>
                <a:cubicBezTo>
                  <a:pt x="9" y="98"/>
                  <a:pt x="7" y="97"/>
                  <a:pt x="5" y="96"/>
                </a:cubicBezTo>
                <a:cubicBezTo>
                  <a:pt x="3" y="95"/>
                  <a:pt x="1" y="94"/>
                  <a:pt x="0" y="94"/>
                </a:cubicBezTo>
                <a:cubicBezTo>
                  <a:pt x="4" y="80"/>
                  <a:pt x="4" y="80"/>
                  <a:pt x="4" y="80"/>
                </a:cubicBezTo>
                <a:cubicBezTo>
                  <a:pt x="5" y="81"/>
                  <a:pt x="6" y="82"/>
                  <a:pt x="8" y="83"/>
                </a:cubicBezTo>
                <a:cubicBezTo>
                  <a:pt x="10" y="84"/>
                  <a:pt x="12" y="85"/>
                  <a:pt x="14" y="85"/>
                </a:cubicBezTo>
                <a:cubicBezTo>
                  <a:pt x="16" y="86"/>
                  <a:pt x="18" y="87"/>
                  <a:pt x="20" y="88"/>
                </a:cubicBezTo>
                <a:cubicBezTo>
                  <a:pt x="22" y="88"/>
                  <a:pt x="25" y="88"/>
                  <a:pt x="26" y="89"/>
                </a:cubicBezTo>
                <a:cubicBezTo>
                  <a:pt x="26" y="61"/>
                  <a:pt x="26" y="61"/>
                  <a:pt x="26" y="61"/>
                </a:cubicBezTo>
                <a:cubicBezTo>
                  <a:pt x="24" y="60"/>
                  <a:pt x="21" y="59"/>
                  <a:pt x="18" y="57"/>
                </a:cubicBezTo>
                <a:cubicBezTo>
                  <a:pt x="15" y="56"/>
                  <a:pt x="13" y="54"/>
                  <a:pt x="10" y="52"/>
                </a:cubicBezTo>
                <a:cubicBezTo>
                  <a:pt x="8" y="50"/>
                  <a:pt x="6" y="48"/>
                  <a:pt x="5" y="45"/>
                </a:cubicBezTo>
                <a:cubicBezTo>
                  <a:pt x="3" y="42"/>
                  <a:pt x="3" y="38"/>
                  <a:pt x="3" y="33"/>
                </a:cubicBezTo>
                <a:cubicBezTo>
                  <a:pt x="3" y="31"/>
                  <a:pt x="3" y="29"/>
                  <a:pt x="4" y="26"/>
                </a:cubicBezTo>
                <a:cubicBezTo>
                  <a:pt x="5" y="24"/>
                  <a:pt x="7" y="21"/>
                  <a:pt x="9" y="19"/>
                </a:cubicBezTo>
                <a:cubicBezTo>
                  <a:pt x="11" y="17"/>
                  <a:pt x="13" y="15"/>
                  <a:pt x="16" y="13"/>
                </a:cubicBezTo>
                <a:cubicBezTo>
                  <a:pt x="19" y="12"/>
                  <a:pt x="23" y="10"/>
                  <a:pt x="26" y="10"/>
                </a:cubicBezTo>
                <a:cubicBezTo>
                  <a:pt x="26" y="0"/>
                  <a:pt x="26" y="0"/>
                  <a:pt x="26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8" y="9"/>
                  <a:pt x="41" y="9"/>
                  <a:pt x="45" y="10"/>
                </a:cubicBezTo>
                <a:cubicBezTo>
                  <a:pt x="48" y="10"/>
                  <a:pt x="51" y="10"/>
                  <a:pt x="54" y="11"/>
                </a:cubicBezTo>
                <a:cubicBezTo>
                  <a:pt x="52" y="24"/>
                  <a:pt x="52" y="24"/>
                  <a:pt x="52" y="24"/>
                </a:cubicBezTo>
                <a:cubicBezTo>
                  <a:pt x="49" y="23"/>
                  <a:pt x="46" y="22"/>
                  <a:pt x="43" y="21"/>
                </a:cubicBezTo>
                <a:cubicBezTo>
                  <a:pt x="40" y="21"/>
                  <a:pt x="37" y="20"/>
                  <a:pt x="34" y="20"/>
                </a:cubicBezTo>
                <a:cubicBezTo>
                  <a:pt x="34" y="44"/>
                  <a:pt x="34" y="44"/>
                  <a:pt x="34" y="44"/>
                </a:cubicBezTo>
                <a:cubicBezTo>
                  <a:pt x="37" y="45"/>
                  <a:pt x="39" y="47"/>
                  <a:pt x="42" y="48"/>
                </a:cubicBezTo>
                <a:cubicBezTo>
                  <a:pt x="45" y="49"/>
                  <a:pt x="48" y="51"/>
                  <a:pt x="50" y="53"/>
                </a:cubicBezTo>
                <a:cubicBezTo>
                  <a:pt x="53" y="55"/>
                  <a:pt x="54" y="58"/>
                  <a:pt x="56" y="61"/>
                </a:cubicBezTo>
                <a:cubicBezTo>
                  <a:pt x="57" y="64"/>
                  <a:pt x="58" y="68"/>
                  <a:pt x="58" y="73"/>
                </a:cubicBezTo>
                <a:close/>
                <a:moveTo>
                  <a:pt x="18" y="31"/>
                </a:moveTo>
                <a:cubicBezTo>
                  <a:pt x="18" y="33"/>
                  <a:pt x="19" y="35"/>
                  <a:pt x="20" y="37"/>
                </a:cubicBezTo>
                <a:cubicBezTo>
                  <a:pt x="22" y="39"/>
                  <a:pt x="24" y="40"/>
                  <a:pt x="26" y="41"/>
                </a:cubicBezTo>
                <a:cubicBezTo>
                  <a:pt x="26" y="20"/>
                  <a:pt x="26" y="20"/>
                  <a:pt x="26" y="20"/>
                </a:cubicBezTo>
                <a:cubicBezTo>
                  <a:pt x="24" y="20"/>
                  <a:pt x="22" y="21"/>
                  <a:pt x="21" y="22"/>
                </a:cubicBezTo>
                <a:cubicBezTo>
                  <a:pt x="20" y="22"/>
                  <a:pt x="19" y="24"/>
                  <a:pt x="19" y="25"/>
                </a:cubicBezTo>
                <a:cubicBezTo>
                  <a:pt x="18" y="27"/>
                  <a:pt x="18" y="28"/>
                  <a:pt x="18" y="31"/>
                </a:cubicBezTo>
                <a:close/>
                <a:moveTo>
                  <a:pt x="43" y="75"/>
                </a:moveTo>
                <a:cubicBezTo>
                  <a:pt x="43" y="72"/>
                  <a:pt x="42" y="70"/>
                  <a:pt x="40" y="69"/>
                </a:cubicBezTo>
                <a:cubicBezTo>
                  <a:pt x="39" y="67"/>
                  <a:pt x="37" y="65"/>
                  <a:pt x="34" y="64"/>
                </a:cubicBezTo>
                <a:cubicBezTo>
                  <a:pt x="34" y="88"/>
                  <a:pt x="34" y="88"/>
                  <a:pt x="34" y="88"/>
                </a:cubicBezTo>
                <a:cubicBezTo>
                  <a:pt x="35" y="88"/>
                  <a:pt x="36" y="88"/>
                  <a:pt x="36" y="88"/>
                </a:cubicBezTo>
                <a:cubicBezTo>
                  <a:pt x="37" y="87"/>
                  <a:pt x="38" y="87"/>
                  <a:pt x="39" y="87"/>
                </a:cubicBezTo>
                <a:cubicBezTo>
                  <a:pt x="40" y="86"/>
                  <a:pt x="41" y="85"/>
                  <a:pt x="42" y="83"/>
                </a:cubicBezTo>
                <a:cubicBezTo>
                  <a:pt x="42" y="81"/>
                  <a:pt x="43" y="78"/>
                  <a:pt x="43" y="7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30" name="Freeform: Shape 38">
            <a:extLst>
              <a:ext uri="{FF2B5EF4-FFF2-40B4-BE49-F238E27FC236}">
                <a16:creationId xmlns:a16="http://schemas.microsoft.com/office/drawing/2014/main" id="{09581010-580D-489B-87A8-B22E44676B8B}"/>
              </a:ext>
            </a:extLst>
          </p:cNvPr>
          <p:cNvSpPr>
            <a:spLocks/>
          </p:cNvSpPr>
          <p:nvPr/>
        </p:nvSpPr>
        <p:spPr bwMode="auto">
          <a:xfrm>
            <a:off x="4364499" y="2570225"/>
            <a:ext cx="285175" cy="331840"/>
          </a:xfrm>
          <a:custGeom>
            <a:avLst/>
            <a:gdLst>
              <a:gd name="T0" fmla="*/ 0 w 93"/>
              <a:gd name="T1" fmla="*/ 108 h 108"/>
              <a:gd name="T2" fmla="*/ 93 w 93"/>
              <a:gd name="T3" fmla="*/ 108 h 108"/>
              <a:gd name="T4" fmla="*/ 63 w 93"/>
              <a:gd name="T5" fmla="*/ 49 h 108"/>
              <a:gd name="T6" fmla="*/ 74 w 93"/>
              <a:gd name="T7" fmla="*/ 27 h 108"/>
              <a:gd name="T8" fmla="*/ 47 w 93"/>
              <a:gd name="T9" fmla="*/ 0 h 108"/>
              <a:gd name="T10" fmla="*/ 19 w 93"/>
              <a:gd name="T11" fmla="*/ 28 h 108"/>
              <a:gd name="T12" fmla="*/ 30 w 93"/>
              <a:gd name="T13" fmla="*/ 49 h 108"/>
              <a:gd name="T14" fmla="*/ 0 w 93"/>
              <a:gd name="T15" fmla="*/ 10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108">
                <a:moveTo>
                  <a:pt x="0" y="108"/>
                </a:moveTo>
                <a:cubicBezTo>
                  <a:pt x="93" y="108"/>
                  <a:pt x="93" y="108"/>
                  <a:pt x="93" y="108"/>
                </a:cubicBezTo>
                <a:cubicBezTo>
                  <a:pt x="93" y="84"/>
                  <a:pt x="81" y="58"/>
                  <a:pt x="63" y="49"/>
                </a:cubicBezTo>
                <a:cubicBezTo>
                  <a:pt x="70" y="44"/>
                  <a:pt x="74" y="36"/>
                  <a:pt x="74" y="27"/>
                </a:cubicBezTo>
                <a:cubicBezTo>
                  <a:pt x="74" y="12"/>
                  <a:pt x="62" y="0"/>
                  <a:pt x="47" y="0"/>
                </a:cubicBezTo>
                <a:cubicBezTo>
                  <a:pt x="31" y="0"/>
                  <a:pt x="19" y="12"/>
                  <a:pt x="19" y="28"/>
                </a:cubicBezTo>
                <a:cubicBezTo>
                  <a:pt x="19" y="37"/>
                  <a:pt x="23" y="44"/>
                  <a:pt x="30" y="49"/>
                </a:cubicBezTo>
                <a:cubicBezTo>
                  <a:pt x="12" y="58"/>
                  <a:pt x="0" y="84"/>
                  <a:pt x="0" y="10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31" name="Freeform: Shape 39">
            <a:extLst>
              <a:ext uri="{FF2B5EF4-FFF2-40B4-BE49-F238E27FC236}">
                <a16:creationId xmlns:a16="http://schemas.microsoft.com/office/drawing/2014/main" id="{10D0E3AE-5884-4B31-BB37-BD1858D3C35C}"/>
              </a:ext>
            </a:extLst>
          </p:cNvPr>
          <p:cNvSpPr>
            <a:spLocks/>
          </p:cNvSpPr>
          <p:nvPr/>
        </p:nvSpPr>
        <p:spPr bwMode="auto">
          <a:xfrm>
            <a:off x="4364499" y="2570225"/>
            <a:ext cx="285175" cy="331840"/>
          </a:xfrm>
          <a:custGeom>
            <a:avLst/>
            <a:gdLst>
              <a:gd name="T0" fmla="*/ 0 w 93"/>
              <a:gd name="T1" fmla="*/ 108 h 108"/>
              <a:gd name="T2" fmla="*/ 93 w 93"/>
              <a:gd name="T3" fmla="*/ 108 h 108"/>
              <a:gd name="T4" fmla="*/ 63 w 93"/>
              <a:gd name="T5" fmla="*/ 49 h 108"/>
              <a:gd name="T6" fmla="*/ 74 w 93"/>
              <a:gd name="T7" fmla="*/ 27 h 108"/>
              <a:gd name="T8" fmla="*/ 47 w 93"/>
              <a:gd name="T9" fmla="*/ 0 h 108"/>
              <a:gd name="T10" fmla="*/ 19 w 93"/>
              <a:gd name="T11" fmla="*/ 28 h 108"/>
              <a:gd name="T12" fmla="*/ 30 w 93"/>
              <a:gd name="T13" fmla="*/ 49 h 108"/>
              <a:gd name="T14" fmla="*/ 0 w 93"/>
              <a:gd name="T15" fmla="*/ 10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108">
                <a:moveTo>
                  <a:pt x="0" y="108"/>
                </a:moveTo>
                <a:cubicBezTo>
                  <a:pt x="93" y="108"/>
                  <a:pt x="93" y="108"/>
                  <a:pt x="93" y="108"/>
                </a:cubicBezTo>
                <a:cubicBezTo>
                  <a:pt x="93" y="84"/>
                  <a:pt x="81" y="58"/>
                  <a:pt x="63" y="49"/>
                </a:cubicBezTo>
                <a:cubicBezTo>
                  <a:pt x="70" y="44"/>
                  <a:pt x="74" y="36"/>
                  <a:pt x="74" y="27"/>
                </a:cubicBezTo>
                <a:cubicBezTo>
                  <a:pt x="74" y="12"/>
                  <a:pt x="62" y="0"/>
                  <a:pt x="47" y="0"/>
                </a:cubicBezTo>
                <a:cubicBezTo>
                  <a:pt x="31" y="0"/>
                  <a:pt x="19" y="12"/>
                  <a:pt x="19" y="28"/>
                </a:cubicBezTo>
                <a:cubicBezTo>
                  <a:pt x="19" y="37"/>
                  <a:pt x="23" y="44"/>
                  <a:pt x="30" y="49"/>
                </a:cubicBezTo>
                <a:cubicBezTo>
                  <a:pt x="12" y="58"/>
                  <a:pt x="0" y="84"/>
                  <a:pt x="0" y="10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32" name="Freeform: Shape 40">
            <a:extLst>
              <a:ext uri="{FF2B5EF4-FFF2-40B4-BE49-F238E27FC236}">
                <a16:creationId xmlns:a16="http://schemas.microsoft.com/office/drawing/2014/main" id="{5D77C0C9-3D4E-4DF7-AFBF-D2708E8003AA}"/>
              </a:ext>
            </a:extLst>
          </p:cNvPr>
          <p:cNvSpPr>
            <a:spLocks/>
          </p:cNvSpPr>
          <p:nvPr/>
        </p:nvSpPr>
        <p:spPr bwMode="auto">
          <a:xfrm>
            <a:off x="4564121" y="2570225"/>
            <a:ext cx="168513" cy="331840"/>
          </a:xfrm>
          <a:custGeom>
            <a:avLst/>
            <a:gdLst>
              <a:gd name="T0" fmla="*/ 25 w 55"/>
              <a:gd name="T1" fmla="*/ 49 h 108"/>
              <a:gd name="T2" fmla="*/ 36 w 55"/>
              <a:gd name="T3" fmla="*/ 27 h 108"/>
              <a:gd name="T4" fmla="*/ 8 w 55"/>
              <a:gd name="T5" fmla="*/ 0 h 108"/>
              <a:gd name="T6" fmla="*/ 0 w 55"/>
              <a:gd name="T7" fmla="*/ 1 h 108"/>
              <a:gd name="T8" fmla="*/ 14 w 55"/>
              <a:gd name="T9" fmla="*/ 28 h 108"/>
              <a:gd name="T10" fmla="*/ 6 w 55"/>
              <a:gd name="T11" fmla="*/ 48 h 108"/>
              <a:gd name="T12" fmla="*/ 34 w 55"/>
              <a:gd name="T13" fmla="*/ 108 h 108"/>
              <a:gd name="T14" fmla="*/ 55 w 55"/>
              <a:gd name="T15" fmla="*/ 108 h 108"/>
              <a:gd name="T16" fmla="*/ 25 w 55"/>
              <a:gd name="T17" fmla="*/ 49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5" h="108">
                <a:moveTo>
                  <a:pt x="25" y="49"/>
                </a:moveTo>
                <a:cubicBezTo>
                  <a:pt x="31" y="44"/>
                  <a:pt x="36" y="36"/>
                  <a:pt x="36" y="27"/>
                </a:cubicBezTo>
                <a:cubicBezTo>
                  <a:pt x="36" y="12"/>
                  <a:pt x="23" y="0"/>
                  <a:pt x="8" y="0"/>
                </a:cubicBezTo>
                <a:cubicBezTo>
                  <a:pt x="5" y="0"/>
                  <a:pt x="2" y="0"/>
                  <a:pt x="0" y="1"/>
                </a:cubicBezTo>
                <a:cubicBezTo>
                  <a:pt x="8" y="7"/>
                  <a:pt x="14" y="17"/>
                  <a:pt x="14" y="28"/>
                </a:cubicBezTo>
                <a:cubicBezTo>
                  <a:pt x="14" y="36"/>
                  <a:pt x="11" y="42"/>
                  <a:pt x="6" y="48"/>
                </a:cubicBezTo>
                <a:cubicBezTo>
                  <a:pt x="23" y="60"/>
                  <a:pt x="34" y="84"/>
                  <a:pt x="34" y="108"/>
                </a:cubicBezTo>
                <a:cubicBezTo>
                  <a:pt x="55" y="108"/>
                  <a:pt x="55" y="108"/>
                  <a:pt x="55" y="108"/>
                </a:cubicBezTo>
                <a:cubicBezTo>
                  <a:pt x="55" y="84"/>
                  <a:pt x="42" y="58"/>
                  <a:pt x="25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8" name="Freeform: Shape 17">
            <a:extLst>
              <a:ext uri="{FF2B5EF4-FFF2-40B4-BE49-F238E27FC236}">
                <a16:creationId xmlns:a16="http://schemas.microsoft.com/office/drawing/2014/main" id="{978A58A0-7B81-4CA5-98DA-A4D47489C7CD}"/>
              </a:ext>
            </a:extLst>
          </p:cNvPr>
          <p:cNvSpPr>
            <a:spLocks/>
          </p:cNvSpPr>
          <p:nvPr/>
        </p:nvSpPr>
        <p:spPr bwMode="auto">
          <a:xfrm>
            <a:off x="5291243" y="2941487"/>
            <a:ext cx="1647535" cy="3225072"/>
          </a:xfrm>
          <a:custGeom>
            <a:avLst/>
            <a:gdLst>
              <a:gd name="T0" fmla="*/ 537 w 537"/>
              <a:gd name="T1" fmla="*/ 1006 h 1051"/>
              <a:gd name="T2" fmla="*/ 501 w 537"/>
              <a:gd name="T3" fmla="*/ 1051 h 1051"/>
              <a:gd name="T4" fmla="*/ 35 w 537"/>
              <a:gd name="T5" fmla="*/ 1051 h 1051"/>
              <a:gd name="T6" fmla="*/ 0 w 537"/>
              <a:gd name="T7" fmla="*/ 1006 h 1051"/>
              <a:gd name="T8" fmla="*/ 0 w 537"/>
              <a:gd name="T9" fmla="*/ 45 h 1051"/>
              <a:gd name="T10" fmla="*/ 35 w 537"/>
              <a:gd name="T11" fmla="*/ 0 h 1051"/>
              <a:gd name="T12" fmla="*/ 501 w 537"/>
              <a:gd name="T13" fmla="*/ 0 h 1051"/>
              <a:gd name="T14" fmla="*/ 537 w 537"/>
              <a:gd name="T15" fmla="*/ 45 h 1051"/>
              <a:gd name="T16" fmla="*/ 537 w 537"/>
              <a:gd name="T17" fmla="*/ 100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37" h="1051">
                <a:moveTo>
                  <a:pt x="537" y="1006"/>
                </a:moveTo>
                <a:cubicBezTo>
                  <a:pt x="537" y="1031"/>
                  <a:pt x="521" y="1051"/>
                  <a:pt x="501" y="1051"/>
                </a:cubicBezTo>
                <a:cubicBezTo>
                  <a:pt x="35" y="1051"/>
                  <a:pt x="35" y="1051"/>
                  <a:pt x="35" y="1051"/>
                </a:cubicBezTo>
                <a:cubicBezTo>
                  <a:pt x="16" y="1051"/>
                  <a:pt x="0" y="1031"/>
                  <a:pt x="0" y="1006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1"/>
                  <a:pt x="16" y="0"/>
                  <a:pt x="35" y="0"/>
                </a:cubicBezTo>
                <a:cubicBezTo>
                  <a:pt x="501" y="0"/>
                  <a:pt x="501" y="0"/>
                  <a:pt x="501" y="0"/>
                </a:cubicBezTo>
                <a:cubicBezTo>
                  <a:pt x="521" y="0"/>
                  <a:pt x="537" y="21"/>
                  <a:pt x="537" y="45"/>
                </a:cubicBezTo>
                <a:cubicBezTo>
                  <a:pt x="537" y="1006"/>
                  <a:pt x="537" y="1006"/>
                  <a:pt x="537" y="1006"/>
                </a:cubicBezTo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0" name="Oval 19">
            <a:extLst>
              <a:ext uri="{FF2B5EF4-FFF2-40B4-BE49-F238E27FC236}">
                <a16:creationId xmlns:a16="http://schemas.microsoft.com/office/drawing/2014/main" id="{128C5EB1-F293-4C88-A307-D6C9EF62B7A5}"/>
              </a:ext>
            </a:extLst>
          </p:cNvPr>
          <p:cNvSpPr>
            <a:spLocks/>
          </p:cNvSpPr>
          <p:nvPr/>
        </p:nvSpPr>
        <p:spPr bwMode="auto">
          <a:xfrm>
            <a:off x="5947221" y="5794985"/>
            <a:ext cx="307212" cy="307212"/>
          </a:xfrm>
          <a:prstGeom prst="ellipse">
            <a:avLst/>
          </a:prstGeom>
          <a:solidFill>
            <a:srgbClr val="313BD0"/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1" name="Freeform: Shape 20">
            <a:extLst>
              <a:ext uri="{FF2B5EF4-FFF2-40B4-BE49-F238E27FC236}">
                <a16:creationId xmlns:a16="http://schemas.microsoft.com/office/drawing/2014/main" id="{5C455FBF-4F06-4F8D-A834-D4C22F20F928}"/>
              </a:ext>
            </a:extLst>
          </p:cNvPr>
          <p:cNvSpPr>
            <a:spLocks/>
          </p:cNvSpPr>
          <p:nvPr/>
        </p:nvSpPr>
        <p:spPr bwMode="auto">
          <a:xfrm>
            <a:off x="5969257" y="3055022"/>
            <a:ext cx="263139" cy="31110"/>
          </a:xfrm>
          <a:custGeom>
            <a:avLst/>
            <a:gdLst>
              <a:gd name="T0" fmla="*/ 86 w 86"/>
              <a:gd name="T1" fmla="*/ 5 h 10"/>
              <a:gd name="T2" fmla="*/ 81 w 86"/>
              <a:gd name="T3" fmla="*/ 10 h 10"/>
              <a:gd name="T4" fmla="*/ 5 w 86"/>
              <a:gd name="T5" fmla="*/ 10 h 10"/>
              <a:gd name="T6" fmla="*/ 0 w 86"/>
              <a:gd name="T7" fmla="*/ 5 h 10"/>
              <a:gd name="T8" fmla="*/ 5 w 86"/>
              <a:gd name="T9" fmla="*/ 0 h 10"/>
              <a:gd name="T10" fmla="*/ 81 w 86"/>
              <a:gd name="T11" fmla="*/ 0 h 10"/>
              <a:gd name="T12" fmla="*/ 86 w 86"/>
              <a:gd name="T13" fmla="*/ 5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" h="10">
                <a:moveTo>
                  <a:pt x="86" y="5"/>
                </a:moveTo>
                <a:cubicBezTo>
                  <a:pt x="86" y="8"/>
                  <a:pt x="84" y="10"/>
                  <a:pt x="81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84" y="0"/>
                  <a:pt x="86" y="2"/>
                  <a:pt x="86" y="5"/>
                </a:cubicBez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2" name="Oval 21">
            <a:extLst>
              <a:ext uri="{FF2B5EF4-FFF2-40B4-BE49-F238E27FC236}">
                <a16:creationId xmlns:a16="http://schemas.microsoft.com/office/drawing/2014/main" id="{E76C9DFA-1E6E-4F54-88D5-58545E20462F}"/>
              </a:ext>
            </a:extLst>
          </p:cNvPr>
          <p:cNvSpPr>
            <a:spLocks/>
          </p:cNvSpPr>
          <p:nvPr/>
        </p:nvSpPr>
        <p:spPr bwMode="auto">
          <a:xfrm>
            <a:off x="6084624" y="2999284"/>
            <a:ext cx="33703" cy="33703"/>
          </a:xfrm>
          <a:prstGeom prst="ellipse">
            <a:avLst/>
          </a:pr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3" name="Freeform: Shape 22">
            <a:extLst>
              <a:ext uri="{FF2B5EF4-FFF2-40B4-BE49-F238E27FC236}">
                <a16:creationId xmlns:a16="http://schemas.microsoft.com/office/drawing/2014/main" id="{2E6A01DB-72DC-41C3-9A83-B43D428A7557}"/>
              </a:ext>
            </a:extLst>
          </p:cNvPr>
          <p:cNvSpPr>
            <a:spLocks/>
          </p:cNvSpPr>
          <p:nvPr/>
        </p:nvSpPr>
        <p:spPr bwMode="auto">
          <a:xfrm>
            <a:off x="6496831" y="2913731"/>
            <a:ext cx="130922" cy="62220"/>
          </a:xfrm>
          <a:custGeom>
            <a:avLst/>
            <a:gdLst>
              <a:gd name="T0" fmla="*/ 43 w 43"/>
              <a:gd name="T1" fmla="*/ 10 h 20"/>
              <a:gd name="T2" fmla="*/ 33 w 43"/>
              <a:gd name="T3" fmla="*/ 20 h 20"/>
              <a:gd name="T4" fmla="*/ 10 w 43"/>
              <a:gd name="T5" fmla="*/ 20 h 20"/>
              <a:gd name="T6" fmla="*/ 0 w 43"/>
              <a:gd name="T7" fmla="*/ 10 h 20"/>
              <a:gd name="T8" fmla="*/ 10 w 43"/>
              <a:gd name="T9" fmla="*/ 0 h 20"/>
              <a:gd name="T10" fmla="*/ 33 w 43"/>
              <a:gd name="T11" fmla="*/ 0 h 20"/>
              <a:gd name="T12" fmla="*/ 43 w 43"/>
              <a:gd name="T13" fmla="*/ 1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" h="20">
                <a:moveTo>
                  <a:pt x="43" y="10"/>
                </a:moveTo>
                <a:cubicBezTo>
                  <a:pt x="43" y="16"/>
                  <a:pt x="39" y="20"/>
                  <a:pt x="33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4" y="20"/>
                  <a:pt x="0" y="16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9" y="0"/>
                  <a:pt x="43" y="5"/>
                  <a:pt x="43" y="1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4" name="Freeform: Shape 23">
            <a:extLst>
              <a:ext uri="{FF2B5EF4-FFF2-40B4-BE49-F238E27FC236}">
                <a16:creationId xmlns:a16="http://schemas.microsoft.com/office/drawing/2014/main" id="{3C4D6E60-C2C7-42C5-919C-63C784A023BB}"/>
              </a:ext>
            </a:extLst>
          </p:cNvPr>
          <p:cNvSpPr>
            <a:spLocks/>
          </p:cNvSpPr>
          <p:nvPr/>
        </p:nvSpPr>
        <p:spPr bwMode="auto">
          <a:xfrm>
            <a:off x="5262801" y="3371308"/>
            <a:ext cx="28518" cy="276102"/>
          </a:xfrm>
          <a:custGeom>
            <a:avLst/>
            <a:gdLst>
              <a:gd name="T0" fmla="*/ 9 w 9"/>
              <a:gd name="T1" fmla="*/ 85 h 90"/>
              <a:gd name="T2" fmla="*/ 5 w 9"/>
              <a:gd name="T3" fmla="*/ 90 h 90"/>
              <a:gd name="T4" fmla="*/ 0 w 9"/>
              <a:gd name="T5" fmla="*/ 85 h 90"/>
              <a:gd name="T6" fmla="*/ 0 w 9"/>
              <a:gd name="T7" fmla="*/ 4 h 90"/>
              <a:gd name="T8" fmla="*/ 5 w 9"/>
              <a:gd name="T9" fmla="*/ 0 h 90"/>
              <a:gd name="T10" fmla="*/ 9 w 9"/>
              <a:gd name="T11" fmla="*/ 4 h 90"/>
              <a:gd name="T12" fmla="*/ 9 w 9"/>
              <a:gd name="T13" fmla="*/ 85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90">
                <a:moveTo>
                  <a:pt x="9" y="85"/>
                </a:moveTo>
                <a:cubicBezTo>
                  <a:pt x="9" y="88"/>
                  <a:pt x="7" y="90"/>
                  <a:pt x="5" y="90"/>
                </a:cubicBezTo>
                <a:cubicBezTo>
                  <a:pt x="2" y="90"/>
                  <a:pt x="0" y="88"/>
                  <a:pt x="0" y="85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4"/>
                </a:cubicBezTo>
                <a:lnTo>
                  <a:pt x="9" y="8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6" name="Freeform: Shape 43">
            <a:extLst>
              <a:ext uri="{FF2B5EF4-FFF2-40B4-BE49-F238E27FC236}">
                <a16:creationId xmlns:a16="http://schemas.microsoft.com/office/drawing/2014/main" id="{59240A99-4105-44F7-9D5F-1E2B66F26ECA}"/>
              </a:ext>
            </a:extLst>
          </p:cNvPr>
          <p:cNvSpPr>
            <a:spLocks/>
          </p:cNvSpPr>
          <p:nvPr/>
        </p:nvSpPr>
        <p:spPr bwMode="auto">
          <a:xfrm>
            <a:off x="6802747" y="3957213"/>
            <a:ext cx="0" cy="2593"/>
          </a:xfrm>
          <a:custGeom>
            <a:avLst/>
            <a:gdLst>
              <a:gd name="T0" fmla="*/ 2 h 2"/>
              <a:gd name="T1" fmla="*/ 0 h 2"/>
              <a:gd name="T2" fmla="*/ 2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2">
                <a:moveTo>
                  <a:pt x="0" y="2"/>
                </a:move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8585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8" name="Freeform: Shape 61">
            <a:extLst>
              <a:ext uri="{FF2B5EF4-FFF2-40B4-BE49-F238E27FC236}">
                <a16:creationId xmlns:a16="http://schemas.microsoft.com/office/drawing/2014/main" id="{577AAC6D-4570-4837-B7FB-0E9886844187}"/>
              </a:ext>
            </a:extLst>
          </p:cNvPr>
          <p:cNvSpPr>
            <a:spLocks/>
          </p:cNvSpPr>
          <p:nvPr/>
        </p:nvSpPr>
        <p:spPr bwMode="auto">
          <a:xfrm>
            <a:off x="5404092" y="5362349"/>
            <a:ext cx="0" cy="3889"/>
          </a:xfrm>
          <a:custGeom>
            <a:avLst/>
            <a:gdLst>
              <a:gd name="T0" fmla="*/ 3 h 3"/>
              <a:gd name="T1" fmla="*/ 0 h 3"/>
              <a:gd name="T2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908F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grpSp>
        <p:nvGrpSpPr>
          <p:cNvPr id="71" name="组合 70">
            <a:extLst>
              <a:ext uri="{FF2B5EF4-FFF2-40B4-BE49-F238E27FC236}">
                <a16:creationId xmlns:a16="http://schemas.microsoft.com/office/drawing/2014/main" id="{8EDAE012-4307-4DE7-8841-CB3669AB0DD7}"/>
              </a:ext>
            </a:extLst>
          </p:cNvPr>
          <p:cNvGrpSpPr/>
          <p:nvPr/>
        </p:nvGrpSpPr>
        <p:grpSpPr>
          <a:xfrm>
            <a:off x="8863445" y="3823849"/>
            <a:ext cx="2241974" cy="1205614"/>
            <a:chOff x="874713" y="3325188"/>
            <a:chExt cx="2241974" cy="1205614"/>
          </a:xfrm>
        </p:grpSpPr>
        <p:sp>
          <p:nvSpPr>
            <p:cNvPr id="72" name="矩形 71">
              <a:extLst>
                <a:ext uri="{FF2B5EF4-FFF2-40B4-BE49-F238E27FC236}">
                  <a16:creationId xmlns:a16="http://schemas.microsoft.com/office/drawing/2014/main" id="{F011702D-371B-43CB-A948-AF5D9EA5F81A}"/>
                </a:ext>
              </a:extLst>
            </p:cNvPr>
            <p:cNvSpPr/>
            <p:nvPr/>
          </p:nvSpPr>
          <p:spPr>
            <a:xfrm>
              <a:off x="874713" y="3677812"/>
              <a:ext cx="2241974" cy="85299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……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3" name="矩形 72">
              <a:extLst>
                <a:ext uri="{FF2B5EF4-FFF2-40B4-BE49-F238E27FC236}">
                  <a16:creationId xmlns:a16="http://schemas.microsoft.com/office/drawing/2014/main" id="{0233D6BE-F4B8-4055-B115-7DE59655E2D8}"/>
                </a:ext>
              </a:extLst>
            </p:cNvPr>
            <p:cNvSpPr/>
            <p:nvPr/>
          </p:nvSpPr>
          <p:spPr>
            <a:xfrm>
              <a:off x="874713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pic>
        <p:nvPicPr>
          <p:cNvPr id="3" name="图片占位符 2">
            <a:extLst>
              <a:ext uri="{FF2B5EF4-FFF2-40B4-BE49-F238E27FC236}">
                <a16:creationId xmlns:a16="http://schemas.microsoft.com/office/drawing/2014/main" id="{F9612BB3-BA1A-47F0-A134-FAFA2B9703B6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54013" y="3273328"/>
            <a:ext cx="1514686" cy="2442137"/>
          </a:xfrm>
          <a:effectLst/>
        </p:spPr>
      </p:pic>
      <p:grpSp>
        <p:nvGrpSpPr>
          <p:cNvPr id="46" name="组合 45">
            <a:extLst>
              <a:ext uri="{FF2B5EF4-FFF2-40B4-BE49-F238E27FC236}">
                <a16:creationId xmlns:a16="http://schemas.microsoft.com/office/drawing/2014/main" id="{B96AF7B0-DBD6-4D9B-8EFF-2D48178C571C}"/>
              </a:ext>
            </a:extLst>
          </p:cNvPr>
          <p:cNvGrpSpPr/>
          <p:nvPr/>
        </p:nvGrpSpPr>
        <p:grpSpPr>
          <a:xfrm>
            <a:off x="999629" y="3823849"/>
            <a:ext cx="2241974" cy="1205614"/>
            <a:chOff x="874713" y="3325188"/>
            <a:chExt cx="2241974" cy="1205614"/>
          </a:xfrm>
        </p:grpSpPr>
        <p:sp>
          <p:nvSpPr>
            <p:cNvPr id="47" name="矩形 46">
              <a:extLst>
                <a:ext uri="{FF2B5EF4-FFF2-40B4-BE49-F238E27FC236}">
                  <a16:creationId xmlns:a16="http://schemas.microsoft.com/office/drawing/2014/main" id="{26DFB2D3-DAB3-4336-BE1B-5D60B24F5F33}"/>
                </a:ext>
              </a:extLst>
            </p:cNvPr>
            <p:cNvSpPr/>
            <p:nvPr/>
          </p:nvSpPr>
          <p:spPr>
            <a:xfrm>
              <a:off x="874713" y="3677812"/>
              <a:ext cx="2241974" cy="85299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……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9" name="矩形 48">
              <a:extLst>
                <a:ext uri="{FF2B5EF4-FFF2-40B4-BE49-F238E27FC236}">
                  <a16:creationId xmlns:a16="http://schemas.microsoft.com/office/drawing/2014/main" id="{435FB6F9-7458-4E8D-BE4F-564BE125C08E}"/>
                </a:ext>
              </a:extLst>
            </p:cNvPr>
            <p:cNvSpPr/>
            <p:nvPr/>
          </p:nvSpPr>
          <p:spPr>
            <a:xfrm>
              <a:off x="874713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D00B9656-ED21-4A60-86D1-941634D153D0}"/>
              </a:ext>
            </a:extLst>
          </p:cNvPr>
          <p:cNvGrpSpPr/>
          <p:nvPr/>
        </p:nvGrpSpPr>
        <p:grpSpPr>
          <a:xfrm>
            <a:off x="1690464" y="2242820"/>
            <a:ext cx="2241974" cy="1205614"/>
            <a:chOff x="874713" y="3325188"/>
            <a:chExt cx="2241974" cy="1205614"/>
          </a:xfrm>
        </p:grpSpPr>
        <p:sp>
          <p:nvSpPr>
            <p:cNvPr id="57" name="矩形 56">
              <a:extLst>
                <a:ext uri="{FF2B5EF4-FFF2-40B4-BE49-F238E27FC236}">
                  <a16:creationId xmlns:a16="http://schemas.microsoft.com/office/drawing/2014/main" id="{8C3D891C-E0C6-4523-98AF-81555D66C08C}"/>
                </a:ext>
              </a:extLst>
            </p:cNvPr>
            <p:cNvSpPr/>
            <p:nvPr/>
          </p:nvSpPr>
          <p:spPr>
            <a:xfrm>
              <a:off x="874713" y="3677812"/>
              <a:ext cx="2241974" cy="85299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……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9" name="矩形 58">
              <a:extLst>
                <a:ext uri="{FF2B5EF4-FFF2-40B4-BE49-F238E27FC236}">
                  <a16:creationId xmlns:a16="http://schemas.microsoft.com/office/drawing/2014/main" id="{3A51B928-5C14-419F-91F8-949E355FFFE2}"/>
                </a:ext>
              </a:extLst>
            </p:cNvPr>
            <p:cNvSpPr/>
            <p:nvPr/>
          </p:nvSpPr>
          <p:spPr>
            <a:xfrm>
              <a:off x="874713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60" name="组合 59">
            <a:extLst>
              <a:ext uri="{FF2B5EF4-FFF2-40B4-BE49-F238E27FC236}">
                <a16:creationId xmlns:a16="http://schemas.microsoft.com/office/drawing/2014/main" id="{8A7B0E60-DD0C-4939-9D8D-CD950F0ED7EB}"/>
              </a:ext>
            </a:extLst>
          </p:cNvPr>
          <p:cNvGrpSpPr/>
          <p:nvPr/>
        </p:nvGrpSpPr>
        <p:grpSpPr>
          <a:xfrm>
            <a:off x="8290477" y="2242820"/>
            <a:ext cx="2241974" cy="1205614"/>
            <a:chOff x="874713" y="3325188"/>
            <a:chExt cx="2241974" cy="1205614"/>
          </a:xfrm>
        </p:grpSpPr>
        <p:sp>
          <p:nvSpPr>
            <p:cNvPr id="61" name="矩形 60">
              <a:extLst>
                <a:ext uri="{FF2B5EF4-FFF2-40B4-BE49-F238E27FC236}">
                  <a16:creationId xmlns:a16="http://schemas.microsoft.com/office/drawing/2014/main" id="{4ABFA016-4F67-49F7-9D06-3C4C7E3E8498}"/>
                </a:ext>
              </a:extLst>
            </p:cNvPr>
            <p:cNvSpPr/>
            <p:nvPr/>
          </p:nvSpPr>
          <p:spPr>
            <a:xfrm>
              <a:off x="874713" y="3677812"/>
              <a:ext cx="2241974" cy="85299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……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2" name="矩形 61">
              <a:extLst>
                <a:ext uri="{FF2B5EF4-FFF2-40B4-BE49-F238E27FC236}">
                  <a16:creationId xmlns:a16="http://schemas.microsoft.com/office/drawing/2014/main" id="{22A102B1-D454-4CC8-9F1D-52A27D605BDC}"/>
                </a:ext>
              </a:extLst>
            </p:cNvPr>
            <p:cNvSpPr/>
            <p:nvPr/>
          </p:nvSpPr>
          <p:spPr>
            <a:xfrm>
              <a:off x="874713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63" name="组合 62">
            <a:extLst>
              <a:ext uri="{FF2B5EF4-FFF2-40B4-BE49-F238E27FC236}">
                <a16:creationId xmlns:a16="http://schemas.microsoft.com/office/drawing/2014/main" id="{C6BB5E98-BE1C-4C69-9E29-A44688B2CC95}"/>
              </a:ext>
            </a:extLst>
          </p:cNvPr>
          <p:cNvGrpSpPr/>
          <p:nvPr/>
        </p:nvGrpSpPr>
        <p:grpSpPr>
          <a:xfrm>
            <a:off x="305468" y="224609"/>
            <a:ext cx="5940145" cy="997929"/>
            <a:chOff x="305468" y="224609"/>
            <a:chExt cx="5940145" cy="997929"/>
          </a:xfrm>
        </p:grpSpPr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863CBB80-EA0C-40B2-B0EE-6EBACB6485D8}"/>
                </a:ext>
              </a:extLst>
            </p:cNvPr>
            <p:cNvSpPr/>
            <p:nvPr/>
          </p:nvSpPr>
          <p:spPr>
            <a:xfrm rot="13437157">
              <a:off x="1088682" y="820439"/>
              <a:ext cx="332188" cy="332187"/>
            </a:xfrm>
            <a:custGeom>
              <a:avLst/>
              <a:gdLst>
                <a:gd name="connsiteX0" fmla="*/ 1901372 w 3802744"/>
                <a:gd name="connsiteY0" fmla="*/ 0 h 3802742"/>
                <a:gd name="connsiteX1" fmla="*/ 3802744 w 3802744"/>
                <a:gd name="connsiteY1" fmla="*/ 1901371 h 3802742"/>
                <a:gd name="connsiteX2" fmla="*/ 1901372 w 3802744"/>
                <a:gd name="connsiteY2" fmla="*/ 3802742 h 3802742"/>
                <a:gd name="connsiteX3" fmla="*/ 0 w 3802744"/>
                <a:gd name="connsiteY3" fmla="*/ 1901371 h 3802742"/>
                <a:gd name="connsiteX4" fmla="*/ 1901372 w 3802744"/>
                <a:gd name="connsiteY4" fmla="*/ 0 h 3802742"/>
                <a:gd name="connsiteX5" fmla="*/ 1901372 w 3802744"/>
                <a:gd name="connsiteY5" fmla="*/ 501176 h 3802742"/>
                <a:gd name="connsiteX6" fmla="*/ 501177 w 3802744"/>
                <a:gd name="connsiteY6" fmla="*/ 1901371 h 3802742"/>
                <a:gd name="connsiteX7" fmla="*/ 1901372 w 3802744"/>
                <a:gd name="connsiteY7" fmla="*/ 3301566 h 3802742"/>
                <a:gd name="connsiteX8" fmla="*/ 3301568 w 3802744"/>
                <a:gd name="connsiteY8" fmla="*/ 1901371 h 3802742"/>
                <a:gd name="connsiteX9" fmla="*/ 1901372 w 3802744"/>
                <a:gd name="connsiteY9" fmla="*/ 501176 h 380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2744" h="3802742">
                  <a:moveTo>
                    <a:pt x="1901372" y="0"/>
                  </a:moveTo>
                  <a:cubicBezTo>
                    <a:pt x="2951471" y="0"/>
                    <a:pt x="3802744" y="851273"/>
                    <a:pt x="3802744" y="1901371"/>
                  </a:cubicBezTo>
                  <a:cubicBezTo>
                    <a:pt x="3802744" y="2951469"/>
                    <a:pt x="2951471" y="3802742"/>
                    <a:pt x="1901372" y="3802742"/>
                  </a:cubicBezTo>
                  <a:cubicBezTo>
                    <a:pt x="851273" y="3802742"/>
                    <a:pt x="0" y="2951469"/>
                    <a:pt x="0" y="1901371"/>
                  </a:cubicBezTo>
                  <a:cubicBezTo>
                    <a:pt x="0" y="851273"/>
                    <a:pt x="851273" y="0"/>
                    <a:pt x="1901372" y="0"/>
                  </a:cubicBezTo>
                  <a:close/>
                  <a:moveTo>
                    <a:pt x="1901372" y="501176"/>
                  </a:moveTo>
                  <a:cubicBezTo>
                    <a:pt x="1128065" y="501176"/>
                    <a:pt x="501177" y="1128065"/>
                    <a:pt x="501177" y="1901371"/>
                  </a:cubicBezTo>
                  <a:cubicBezTo>
                    <a:pt x="501177" y="2674677"/>
                    <a:pt x="1128065" y="3301566"/>
                    <a:pt x="1901372" y="3301566"/>
                  </a:cubicBezTo>
                  <a:cubicBezTo>
                    <a:pt x="2674679" y="3301566"/>
                    <a:pt x="3301568" y="2674677"/>
                    <a:pt x="3301568" y="1901371"/>
                  </a:cubicBezTo>
                  <a:cubicBezTo>
                    <a:pt x="3301568" y="1128065"/>
                    <a:pt x="2674679" y="501176"/>
                    <a:pt x="1901372" y="501176"/>
                  </a:cubicBezTo>
                  <a:close/>
                </a:path>
              </a:pathLst>
            </a:custGeom>
            <a:gradFill>
              <a:gsLst>
                <a:gs pos="18000">
                  <a:srgbClr val="313BD0">
                    <a:alpha val="0"/>
                  </a:srgbClr>
                </a:gs>
                <a:gs pos="100000">
                  <a:srgbClr val="00F2F2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65" name="组合 64">
              <a:extLst>
                <a:ext uri="{FF2B5EF4-FFF2-40B4-BE49-F238E27FC236}">
                  <a16:creationId xmlns:a16="http://schemas.microsoft.com/office/drawing/2014/main" id="{26A0FA15-06AE-465F-8225-F98FCF034ADE}"/>
                </a:ext>
              </a:extLst>
            </p:cNvPr>
            <p:cNvGrpSpPr/>
            <p:nvPr/>
          </p:nvGrpSpPr>
          <p:grpSpPr>
            <a:xfrm>
              <a:off x="1568141" y="345622"/>
              <a:ext cx="4677472" cy="717879"/>
              <a:chOff x="2983480" y="4169076"/>
              <a:chExt cx="11526766" cy="717879"/>
            </a:xfrm>
          </p:grpSpPr>
          <p:sp>
            <p:nvSpPr>
              <p:cNvPr id="75" name="文本框 74">
                <a:extLst>
                  <a:ext uri="{FF2B5EF4-FFF2-40B4-BE49-F238E27FC236}">
                    <a16:creationId xmlns:a16="http://schemas.microsoft.com/office/drawing/2014/main" id="{BF980843-51BE-4F66-AEE0-5FFA26E4FF9D}"/>
                  </a:ext>
                </a:extLst>
              </p:cNvPr>
              <p:cNvSpPr txBox="1"/>
              <p:nvPr/>
            </p:nvSpPr>
            <p:spPr>
              <a:xfrm>
                <a:off x="2983480" y="4169076"/>
                <a:ext cx="8663108" cy="5601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14000"/>
                  </a:lnSpc>
                </a:pPr>
                <a:r>
                  <a:rPr lang="zh-CN" altLang="en-US" sz="28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添加标题文本此处</a:t>
                </a:r>
                <a:endParaRPr lang="en-US" altLang="zh-CN" sz="2800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6" name="文本框 75">
                <a:extLst>
                  <a:ext uri="{FF2B5EF4-FFF2-40B4-BE49-F238E27FC236}">
                    <a16:creationId xmlns:a16="http://schemas.microsoft.com/office/drawing/2014/main" id="{0F9B2F60-1B3F-45B5-AB28-F10B187FC23C}"/>
                  </a:ext>
                </a:extLst>
              </p:cNvPr>
              <p:cNvSpPr txBox="1"/>
              <p:nvPr/>
            </p:nvSpPr>
            <p:spPr>
              <a:xfrm>
                <a:off x="2983480" y="4625793"/>
                <a:ext cx="11526766" cy="2611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14000"/>
                  </a:lnSpc>
                </a:pPr>
                <a:r>
                  <a:rPr lang="en-US" altLang="zh-CN" sz="1050" dirty="0">
                    <a:solidFill>
                      <a:schemeClr val="bg1"/>
                    </a:solidFill>
                    <a:cs typeface="+mn-ea"/>
                    <a:sym typeface="+mn-lt"/>
                  </a:rPr>
                  <a:t>The user can demonstrate on a projector or computer,</a:t>
                </a:r>
              </a:p>
            </p:txBody>
          </p:sp>
        </p:grpSp>
        <p:grpSp>
          <p:nvGrpSpPr>
            <p:cNvPr id="66" name="组合 65">
              <a:extLst>
                <a:ext uri="{FF2B5EF4-FFF2-40B4-BE49-F238E27FC236}">
                  <a16:creationId xmlns:a16="http://schemas.microsoft.com/office/drawing/2014/main" id="{CA5DEF61-80C0-4AE8-9417-6C20E11151DE}"/>
                </a:ext>
              </a:extLst>
            </p:cNvPr>
            <p:cNvGrpSpPr/>
            <p:nvPr/>
          </p:nvGrpSpPr>
          <p:grpSpPr>
            <a:xfrm>
              <a:off x="305468" y="224609"/>
              <a:ext cx="997929" cy="997929"/>
              <a:chOff x="5093491" y="479541"/>
              <a:chExt cx="997929" cy="997929"/>
            </a:xfrm>
          </p:grpSpPr>
          <p:sp>
            <p:nvSpPr>
              <p:cNvPr id="67" name="椭圆 66">
                <a:extLst>
                  <a:ext uri="{FF2B5EF4-FFF2-40B4-BE49-F238E27FC236}">
                    <a16:creationId xmlns:a16="http://schemas.microsoft.com/office/drawing/2014/main" id="{399E0AB6-4CAB-49CC-B59A-442C125440B8}"/>
                  </a:ext>
                </a:extLst>
              </p:cNvPr>
              <p:cNvSpPr/>
              <p:nvPr/>
            </p:nvSpPr>
            <p:spPr>
              <a:xfrm>
                <a:off x="5093491" y="479541"/>
                <a:ext cx="997929" cy="997929"/>
              </a:xfrm>
              <a:prstGeom prst="ellipse">
                <a:avLst/>
              </a:prstGeom>
              <a:gradFill flip="none" rotWithShape="1">
                <a:gsLst>
                  <a:gs pos="0">
                    <a:srgbClr val="00F2F2"/>
                  </a:gs>
                  <a:gs pos="100000">
                    <a:srgbClr val="313BD0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4" name="文本框 73">
                <a:extLst>
                  <a:ext uri="{FF2B5EF4-FFF2-40B4-BE49-F238E27FC236}">
                    <a16:creationId xmlns:a16="http://schemas.microsoft.com/office/drawing/2014/main" id="{16C51ABA-E32A-4918-88F2-5B48D83EF147}"/>
                  </a:ext>
                </a:extLst>
              </p:cNvPr>
              <p:cNvSpPr txBox="1"/>
              <p:nvPr/>
            </p:nvSpPr>
            <p:spPr>
              <a:xfrm>
                <a:off x="5165094" y="574774"/>
                <a:ext cx="854721" cy="7694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4400" b="1" dirty="0">
                    <a:solidFill>
                      <a:schemeClr val="bg1"/>
                    </a:solidFill>
                    <a:effectLst/>
                    <a:latin typeface="Arial Rounded MT Bold" panose="020F0704030504030204" pitchFamily="34" charset="0"/>
                    <a:ea typeface="字体圈欣意冠黑体" panose="00000500000000000000" pitchFamily="2" charset="-122"/>
                    <a:cs typeface="+mn-ea"/>
                    <a:sym typeface="+mn-lt"/>
                  </a:rPr>
                  <a:t>02</a:t>
                </a:r>
                <a:endParaRPr lang="zh-CN" altLang="en-US" sz="4400" b="1" dirty="0">
                  <a:solidFill>
                    <a:schemeClr val="bg1"/>
                  </a:solidFill>
                  <a:effectLst/>
                  <a:latin typeface="Arial Rounded MT Bold" panose="020F0704030504030204" pitchFamily="34" charset="0"/>
                  <a:ea typeface="字体圈欣意冠黑体" panose="00000500000000000000" pitchFamily="2" charset="-122"/>
                  <a:cs typeface="+mn-ea"/>
                  <a:sym typeface="+mn-l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554239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7407225B-3067-4436-8E90-5B8CD8714818}"/>
              </a:ext>
            </a:extLst>
          </p:cNvPr>
          <p:cNvGrpSpPr>
            <a:grpSpLocks noChangeAspect="1"/>
          </p:cNvGrpSpPr>
          <p:nvPr/>
        </p:nvGrpSpPr>
        <p:grpSpPr>
          <a:xfrm>
            <a:off x="3522409" y="3789945"/>
            <a:ext cx="5147182" cy="2134197"/>
            <a:chOff x="3962400" y="3409950"/>
            <a:chExt cx="3124200" cy="1295400"/>
          </a:xfrm>
          <a:solidFill>
            <a:schemeClr val="tx1">
              <a:lumMod val="85000"/>
              <a:lumOff val="15000"/>
            </a:schemeClr>
          </a:solidFill>
          <a:effectLst/>
        </p:grpSpPr>
        <p:sp>
          <p:nvSpPr>
            <p:cNvPr id="40" name="Freeform: Shape 4">
              <a:extLst>
                <a:ext uri="{FF2B5EF4-FFF2-40B4-BE49-F238E27FC236}">
                  <a16:creationId xmlns:a16="http://schemas.microsoft.com/office/drawing/2014/main" id="{68AE87F5-9705-4EFB-8698-17425550B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382" y="3824784"/>
              <a:ext cx="3082442" cy="880566"/>
            </a:xfrm>
            <a:custGeom>
              <a:avLst/>
              <a:gdLst/>
              <a:ahLst/>
              <a:cxnLst>
                <a:cxn ang="0">
                  <a:pos x="817" y="22"/>
                </a:cxn>
                <a:cxn ang="0">
                  <a:pos x="817" y="25"/>
                </a:cxn>
                <a:cxn ang="0">
                  <a:pos x="816" y="28"/>
                </a:cxn>
                <a:cxn ang="0">
                  <a:pos x="815" y="31"/>
                </a:cxn>
                <a:cxn ang="0">
                  <a:pos x="813" y="34"/>
                </a:cxn>
                <a:cxn ang="0">
                  <a:pos x="811" y="36"/>
                </a:cxn>
                <a:cxn ang="0">
                  <a:pos x="807" y="40"/>
                </a:cxn>
                <a:cxn ang="0">
                  <a:pos x="803" y="43"/>
                </a:cxn>
                <a:cxn ang="0">
                  <a:pos x="317" y="326"/>
                </a:cxn>
                <a:cxn ang="0">
                  <a:pos x="298" y="336"/>
                </a:cxn>
                <a:cxn ang="0">
                  <a:pos x="292" y="338"/>
                </a:cxn>
                <a:cxn ang="0">
                  <a:pos x="284" y="340"/>
                </a:cxn>
                <a:cxn ang="0">
                  <a:pos x="276" y="341"/>
                </a:cxn>
                <a:cxn ang="0">
                  <a:pos x="271" y="342"/>
                </a:cxn>
                <a:cxn ang="0">
                  <a:pos x="269" y="342"/>
                </a:cxn>
                <a:cxn ang="0">
                  <a:pos x="266" y="342"/>
                </a:cxn>
                <a:cxn ang="0">
                  <a:pos x="265" y="342"/>
                </a:cxn>
                <a:cxn ang="0">
                  <a:pos x="263" y="342"/>
                </a:cxn>
                <a:cxn ang="0">
                  <a:pos x="258" y="341"/>
                </a:cxn>
                <a:cxn ang="0">
                  <a:pos x="253" y="341"/>
                </a:cxn>
                <a:cxn ang="0">
                  <a:pos x="248" y="340"/>
                </a:cxn>
                <a:cxn ang="0">
                  <a:pos x="243" y="339"/>
                </a:cxn>
                <a:cxn ang="0">
                  <a:pos x="234" y="336"/>
                </a:cxn>
                <a:cxn ang="0">
                  <a:pos x="16" y="210"/>
                </a:cxn>
                <a:cxn ang="0">
                  <a:pos x="16" y="217"/>
                </a:cxn>
                <a:cxn ang="0">
                  <a:pos x="234" y="343"/>
                </a:cxn>
                <a:cxn ang="0">
                  <a:pos x="243" y="346"/>
                </a:cxn>
                <a:cxn ang="0">
                  <a:pos x="248" y="347"/>
                </a:cxn>
                <a:cxn ang="0">
                  <a:pos x="253" y="348"/>
                </a:cxn>
                <a:cxn ang="0">
                  <a:pos x="258" y="349"/>
                </a:cxn>
                <a:cxn ang="0">
                  <a:pos x="263" y="349"/>
                </a:cxn>
                <a:cxn ang="0">
                  <a:pos x="265" y="349"/>
                </a:cxn>
                <a:cxn ang="0">
                  <a:pos x="266" y="349"/>
                </a:cxn>
                <a:cxn ang="0">
                  <a:pos x="269" y="349"/>
                </a:cxn>
                <a:cxn ang="0">
                  <a:pos x="271" y="349"/>
                </a:cxn>
                <a:cxn ang="0">
                  <a:pos x="276" y="349"/>
                </a:cxn>
                <a:cxn ang="0">
                  <a:pos x="284" y="347"/>
                </a:cxn>
                <a:cxn ang="0">
                  <a:pos x="292" y="345"/>
                </a:cxn>
                <a:cxn ang="0">
                  <a:pos x="298" y="343"/>
                </a:cxn>
                <a:cxn ang="0">
                  <a:pos x="317" y="333"/>
                </a:cxn>
                <a:cxn ang="0">
                  <a:pos x="803" y="50"/>
                </a:cxn>
                <a:cxn ang="0">
                  <a:pos x="807" y="47"/>
                </a:cxn>
                <a:cxn ang="0">
                  <a:pos x="811" y="43"/>
                </a:cxn>
                <a:cxn ang="0">
                  <a:pos x="813" y="41"/>
                </a:cxn>
                <a:cxn ang="0">
                  <a:pos x="815" y="38"/>
                </a:cxn>
                <a:cxn ang="0">
                  <a:pos x="816" y="35"/>
                </a:cxn>
                <a:cxn ang="0">
                  <a:pos x="817" y="32"/>
                </a:cxn>
                <a:cxn ang="0">
                  <a:pos x="817" y="29"/>
                </a:cxn>
              </a:cxnLst>
              <a:rect l="0" t="0" r="r" b="b"/>
              <a:pathLst>
                <a:path w="817" h="349">
                  <a:moveTo>
                    <a:pt x="817" y="0"/>
                  </a:moveTo>
                  <a:cubicBezTo>
                    <a:pt x="817" y="0"/>
                    <a:pt x="817" y="1"/>
                    <a:pt x="817" y="1"/>
                  </a:cubicBezTo>
                  <a:cubicBezTo>
                    <a:pt x="817" y="8"/>
                    <a:pt x="817" y="15"/>
                    <a:pt x="817" y="22"/>
                  </a:cubicBezTo>
                  <a:cubicBezTo>
                    <a:pt x="817" y="22"/>
                    <a:pt x="817" y="22"/>
                    <a:pt x="817" y="22"/>
                  </a:cubicBezTo>
                  <a:cubicBezTo>
                    <a:pt x="817" y="23"/>
                    <a:pt x="817" y="23"/>
                    <a:pt x="817" y="24"/>
                  </a:cubicBezTo>
                  <a:cubicBezTo>
                    <a:pt x="817" y="24"/>
                    <a:pt x="817" y="25"/>
                    <a:pt x="817" y="25"/>
                  </a:cubicBezTo>
                  <a:cubicBezTo>
                    <a:pt x="817" y="26"/>
                    <a:pt x="817" y="26"/>
                    <a:pt x="817" y="26"/>
                  </a:cubicBezTo>
                  <a:cubicBezTo>
                    <a:pt x="817" y="27"/>
                    <a:pt x="817" y="27"/>
                    <a:pt x="817" y="27"/>
                  </a:cubicBezTo>
                  <a:cubicBezTo>
                    <a:pt x="817" y="27"/>
                    <a:pt x="816" y="28"/>
                    <a:pt x="816" y="28"/>
                  </a:cubicBezTo>
                  <a:cubicBezTo>
                    <a:pt x="816" y="29"/>
                    <a:pt x="816" y="29"/>
                    <a:pt x="816" y="29"/>
                  </a:cubicBezTo>
                  <a:cubicBezTo>
                    <a:pt x="816" y="30"/>
                    <a:pt x="816" y="30"/>
                    <a:pt x="816" y="30"/>
                  </a:cubicBezTo>
                  <a:cubicBezTo>
                    <a:pt x="816" y="30"/>
                    <a:pt x="815" y="31"/>
                    <a:pt x="815" y="31"/>
                  </a:cubicBezTo>
                  <a:cubicBezTo>
                    <a:pt x="815" y="32"/>
                    <a:pt x="815" y="32"/>
                    <a:pt x="815" y="32"/>
                  </a:cubicBezTo>
                  <a:cubicBezTo>
                    <a:pt x="814" y="32"/>
                    <a:pt x="814" y="32"/>
                    <a:pt x="814" y="32"/>
                  </a:cubicBezTo>
                  <a:cubicBezTo>
                    <a:pt x="814" y="33"/>
                    <a:pt x="813" y="34"/>
                    <a:pt x="813" y="34"/>
                  </a:cubicBezTo>
                  <a:cubicBezTo>
                    <a:pt x="813" y="35"/>
                    <a:pt x="813" y="35"/>
                    <a:pt x="813" y="35"/>
                  </a:cubicBezTo>
                  <a:cubicBezTo>
                    <a:pt x="812" y="35"/>
                    <a:pt x="812" y="36"/>
                    <a:pt x="812" y="36"/>
                  </a:cubicBezTo>
                  <a:cubicBezTo>
                    <a:pt x="811" y="36"/>
                    <a:pt x="811" y="36"/>
                    <a:pt x="811" y="36"/>
                  </a:cubicBezTo>
                  <a:cubicBezTo>
                    <a:pt x="811" y="37"/>
                    <a:pt x="810" y="38"/>
                    <a:pt x="809" y="38"/>
                  </a:cubicBezTo>
                  <a:cubicBezTo>
                    <a:pt x="809" y="39"/>
                    <a:pt x="809" y="39"/>
                    <a:pt x="809" y="39"/>
                  </a:cubicBezTo>
                  <a:cubicBezTo>
                    <a:pt x="809" y="39"/>
                    <a:pt x="808" y="39"/>
                    <a:pt x="807" y="40"/>
                  </a:cubicBezTo>
                  <a:cubicBezTo>
                    <a:pt x="807" y="40"/>
                    <a:pt x="806" y="41"/>
                    <a:pt x="806" y="41"/>
                  </a:cubicBezTo>
                  <a:cubicBezTo>
                    <a:pt x="805" y="41"/>
                    <a:pt x="805" y="42"/>
                    <a:pt x="804" y="42"/>
                  </a:cubicBezTo>
                  <a:cubicBezTo>
                    <a:pt x="804" y="43"/>
                    <a:pt x="803" y="43"/>
                    <a:pt x="803" y="43"/>
                  </a:cubicBezTo>
                  <a:cubicBezTo>
                    <a:pt x="802" y="44"/>
                    <a:pt x="802" y="44"/>
                    <a:pt x="802" y="44"/>
                  </a:cubicBezTo>
                  <a:cubicBezTo>
                    <a:pt x="777" y="58"/>
                    <a:pt x="777" y="58"/>
                    <a:pt x="777" y="58"/>
                  </a:cubicBezTo>
                  <a:cubicBezTo>
                    <a:pt x="317" y="326"/>
                    <a:pt x="317" y="326"/>
                    <a:pt x="317" y="326"/>
                  </a:cubicBezTo>
                  <a:cubicBezTo>
                    <a:pt x="304" y="333"/>
                    <a:pt x="304" y="333"/>
                    <a:pt x="304" y="333"/>
                  </a:cubicBezTo>
                  <a:cubicBezTo>
                    <a:pt x="303" y="334"/>
                    <a:pt x="301" y="335"/>
                    <a:pt x="299" y="335"/>
                  </a:cubicBezTo>
                  <a:cubicBezTo>
                    <a:pt x="299" y="336"/>
                    <a:pt x="298" y="336"/>
                    <a:pt x="298" y="336"/>
                  </a:cubicBezTo>
                  <a:cubicBezTo>
                    <a:pt x="296" y="337"/>
                    <a:pt x="295" y="337"/>
                    <a:pt x="293" y="338"/>
                  </a:cubicBezTo>
                  <a:cubicBezTo>
                    <a:pt x="293" y="338"/>
                    <a:pt x="293" y="338"/>
                    <a:pt x="293" y="338"/>
                  </a:cubicBezTo>
                  <a:cubicBezTo>
                    <a:pt x="292" y="338"/>
                    <a:pt x="292" y="338"/>
                    <a:pt x="292" y="338"/>
                  </a:cubicBezTo>
                  <a:cubicBezTo>
                    <a:pt x="291" y="339"/>
                    <a:pt x="290" y="339"/>
                    <a:pt x="289" y="339"/>
                  </a:cubicBezTo>
                  <a:cubicBezTo>
                    <a:pt x="289" y="339"/>
                    <a:pt x="288" y="339"/>
                    <a:pt x="287" y="340"/>
                  </a:cubicBezTo>
                  <a:cubicBezTo>
                    <a:pt x="286" y="340"/>
                    <a:pt x="285" y="340"/>
                    <a:pt x="284" y="340"/>
                  </a:cubicBezTo>
                  <a:cubicBezTo>
                    <a:pt x="284" y="340"/>
                    <a:pt x="283" y="340"/>
                    <a:pt x="283" y="341"/>
                  </a:cubicBezTo>
                  <a:cubicBezTo>
                    <a:pt x="282" y="341"/>
                    <a:pt x="282" y="341"/>
                    <a:pt x="282" y="341"/>
                  </a:cubicBezTo>
                  <a:cubicBezTo>
                    <a:pt x="280" y="341"/>
                    <a:pt x="278" y="341"/>
                    <a:pt x="276" y="341"/>
                  </a:cubicBezTo>
                  <a:cubicBezTo>
                    <a:pt x="276" y="341"/>
                    <a:pt x="276" y="341"/>
                    <a:pt x="276" y="341"/>
                  </a:cubicBezTo>
                  <a:cubicBezTo>
                    <a:pt x="275" y="342"/>
                    <a:pt x="275" y="342"/>
                    <a:pt x="274" y="342"/>
                  </a:cubicBezTo>
                  <a:cubicBezTo>
                    <a:pt x="273" y="342"/>
                    <a:pt x="272" y="342"/>
                    <a:pt x="271" y="342"/>
                  </a:cubicBezTo>
                  <a:cubicBezTo>
                    <a:pt x="270" y="342"/>
                    <a:pt x="270" y="342"/>
                    <a:pt x="270" y="342"/>
                  </a:cubicBezTo>
                  <a:cubicBezTo>
                    <a:pt x="270" y="342"/>
                    <a:pt x="269" y="342"/>
                    <a:pt x="269" y="342"/>
                  </a:cubicBezTo>
                  <a:cubicBezTo>
                    <a:pt x="269" y="342"/>
                    <a:pt x="269" y="342"/>
                    <a:pt x="269" y="342"/>
                  </a:cubicBezTo>
                  <a:cubicBezTo>
                    <a:pt x="269" y="342"/>
                    <a:pt x="269" y="342"/>
                    <a:pt x="269" y="342"/>
                  </a:cubicBezTo>
                  <a:cubicBezTo>
                    <a:pt x="269" y="342"/>
                    <a:pt x="268" y="342"/>
                    <a:pt x="268" y="342"/>
                  </a:cubicBezTo>
                  <a:cubicBezTo>
                    <a:pt x="268" y="342"/>
                    <a:pt x="267" y="342"/>
                    <a:pt x="266" y="342"/>
                  </a:cubicBezTo>
                  <a:cubicBezTo>
                    <a:pt x="266" y="342"/>
                    <a:pt x="266" y="342"/>
                    <a:pt x="265" y="342"/>
                  </a:cubicBezTo>
                  <a:cubicBezTo>
                    <a:pt x="265" y="342"/>
                    <a:pt x="265" y="342"/>
                    <a:pt x="265" y="342"/>
                  </a:cubicBezTo>
                  <a:cubicBezTo>
                    <a:pt x="265" y="342"/>
                    <a:pt x="265" y="342"/>
                    <a:pt x="265" y="342"/>
                  </a:cubicBezTo>
                  <a:cubicBezTo>
                    <a:pt x="265" y="342"/>
                    <a:pt x="265" y="342"/>
                    <a:pt x="264" y="342"/>
                  </a:cubicBezTo>
                  <a:cubicBezTo>
                    <a:pt x="264" y="342"/>
                    <a:pt x="264" y="342"/>
                    <a:pt x="264" y="342"/>
                  </a:cubicBezTo>
                  <a:cubicBezTo>
                    <a:pt x="264" y="342"/>
                    <a:pt x="263" y="342"/>
                    <a:pt x="263" y="342"/>
                  </a:cubicBezTo>
                  <a:cubicBezTo>
                    <a:pt x="262" y="342"/>
                    <a:pt x="261" y="342"/>
                    <a:pt x="260" y="342"/>
                  </a:cubicBezTo>
                  <a:cubicBezTo>
                    <a:pt x="260" y="342"/>
                    <a:pt x="259" y="342"/>
                    <a:pt x="259" y="342"/>
                  </a:cubicBezTo>
                  <a:cubicBezTo>
                    <a:pt x="259" y="342"/>
                    <a:pt x="258" y="342"/>
                    <a:pt x="258" y="341"/>
                  </a:cubicBezTo>
                  <a:cubicBezTo>
                    <a:pt x="257" y="341"/>
                    <a:pt x="256" y="341"/>
                    <a:pt x="255" y="341"/>
                  </a:cubicBezTo>
                  <a:cubicBezTo>
                    <a:pt x="255" y="341"/>
                    <a:pt x="254" y="341"/>
                    <a:pt x="254" y="341"/>
                  </a:cubicBezTo>
                  <a:cubicBezTo>
                    <a:pt x="254" y="341"/>
                    <a:pt x="253" y="341"/>
                    <a:pt x="253" y="341"/>
                  </a:cubicBezTo>
                  <a:cubicBezTo>
                    <a:pt x="252" y="341"/>
                    <a:pt x="251" y="341"/>
                    <a:pt x="250" y="340"/>
                  </a:cubicBezTo>
                  <a:cubicBezTo>
                    <a:pt x="250" y="340"/>
                    <a:pt x="249" y="340"/>
                    <a:pt x="249" y="340"/>
                  </a:cubicBezTo>
                  <a:cubicBezTo>
                    <a:pt x="248" y="340"/>
                    <a:pt x="248" y="340"/>
                    <a:pt x="248" y="340"/>
                  </a:cubicBezTo>
                  <a:cubicBezTo>
                    <a:pt x="247" y="340"/>
                    <a:pt x="246" y="339"/>
                    <a:pt x="244" y="339"/>
                  </a:cubicBezTo>
                  <a:cubicBezTo>
                    <a:pt x="244" y="339"/>
                    <a:pt x="244" y="339"/>
                    <a:pt x="243" y="339"/>
                  </a:cubicBezTo>
                  <a:cubicBezTo>
                    <a:pt x="243" y="339"/>
                    <a:pt x="243" y="339"/>
                    <a:pt x="243" y="339"/>
                  </a:cubicBezTo>
                  <a:cubicBezTo>
                    <a:pt x="241" y="338"/>
                    <a:pt x="239" y="337"/>
                    <a:pt x="237" y="337"/>
                  </a:cubicBezTo>
                  <a:cubicBezTo>
                    <a:pt x="237" y="337"/>
                    <a:pt x="237" y="337"/>
                    <a:pt x="237" y="337"/>
                  </a:cubicBezTo>
                  <a:cubicBezTo>
                    <a:pt x="236" y="336"/>
                    <a:pt x="235" y="336"/>
                    <a:pt x="234" y="336"/>
                  </a:cubicBezTo>
                  <a:cubicBezTo>
                    <a:pt x="234" y="335"/>
                    <a:pt x="233" y="335"/>
                    <a:pt x="233" y="335"/>
                  </a:cubicBezTo>
                  <a:cubicBezTo>
                    <a:pt x="232" y="334"/>
                    <a:pt x="230" y="334"/>
                    <a:pt x="229" y="333"/>
                  </a:cubicBezTo>
                  <a:cubicBezTo>
                    <a:pt x="16" y="210"/>
                    <a:pt x="16" y="210"/>
                    <a:pt x="16" y="210"/>
                  </a:cubicBezTo>
                  <a:cubicBezTo>
                    <a:pt x="6" y="204"/>
                    <a:pt x="1" y="197"/>
                    <a:pt x="1" y="189"/>
                  </a:cubicBezTo>
                  <a:cubicBezTo>
                    <a:pt x="1" y="195"/>
                    <a:pt x="1" y="195"/>
                    <a:pt x="1" y="195"/>
                  </a:cubicBezTo>
                  <a:cubicBezTo>
                    <a:pt x="0" y="203"/>
                    <a:pt x="6" y="211"/>
                    <a:pt x="16" y="217"/>
                  </a:cubicBezTo>
                  <a:cubicBezTo>
                    <a:pt x="229" y="340"/>
                    <a:pt x="229" y="340"/>
                    <a:pt x="229" y="340"/>
                  </a:cubicBezTo>
                  <a:cubicBezTo>
                    <a:pt x="230" y="341"/>
                    <a:pt x="232" y="341"/>
                    <a:pt x="233" y="342"/>
                  </a:cubicBezTo>
                  <a:cubicBezTo>
                    <a:pt x="233" y="342"/>
                    <a:pt x="234" y="342"/>
                    <a:pt x="234" y="343"/>
                  </a:cubicBezTo>
                  <a:cubicBezTo>
                    <a:pt x="235" y="343"/>
                    <a:pt x="236" y="343"/>
                    <a:pt x="237" y="344"/>
                  </a:cubicBezTo>
                  <a:cubicBezTo>
                    <a:pt x="237" y="344"/>
                    <a:pt x="237" y="344"/>
                    <a:pt x="237" y="344"/>
                  </a:cubicBezTo>
                  <a:cubicBezTo>
                    <a:pt x="239" y="345"/>
                    <a:pt x="241" y="345"/>
                    <a:pt x="243" y="346"/>
                  </a:cubicBezTo>
                  <a:cubicBezTo>
                    <a:pt x="243" y="346"/>
                    <a:pt x="243" y="346"/>
                    <a:pt x="243" y="346"/>
                  </a:cubicBezTo>
                  <a:cubicBezTo>
                    <a:pt x="244" y="346"/>
                    <a:pt x="244" y="346"/>
                    <a:pt x="244" y="346"/>
                  </a:cubicBezTo>
                  <a:cubicBezTo>
                    <a:pt x="246" y="346"/>
                    <a:pt x="247" y="347"/>
                    <a:pt x="248" y="347"/>
                  </a:cubicBezTo>
                  <a:cubicBezTo>
                    <a:pt x="249" y="347"/>
                    <a:pt x="249" y="347"/>
                    <a:pt x="249" y="347"/>
                  </a:cubicBezTo>
                  <a:cubicBezTo>
                    <a:pt x="249" y="347"/>
                    <a:pt x="250" y="347"/>
                    <a:pt x="250" y="347"/>
                  </a:cubicBezTo>
                  <a:cubicBezTo>
                    <a:pt x="251" y="348"/>
                    <a:pt x="252" y="348"/>
                    <a:pt x="253" y="348"/>
                  </a:cubicBezTo>
                  <a:cubicBezTo>
                    <a:pt x="253" y="348"/>
                    <a:pt x="254" y="348"/>
                    <a:pt x="254" y="348"/>
                  </a:cubicBezTo>
                  <a:cubicBezTo>
                    <a:pt x="254" y="348"/>
                    <a:pt x="255" y="348"/>
                    <a:pt x="255" y="348"/>
                  </a:cubicBezTo>
                  <a:cubicBezTo>
                    <a:pt x="256" y="348"/>
                    <a:pt x="257" y="348"/>
                    <a:pt x="258" y="349"/>
                  </a:cubicBezTo>
                  <a:cubicBezTo>
                    <a:pt x="258" y="349"/>
                    <a:pt x="259" y="349"/>
                    <a:pt x="259" y="349"/>
                  </a:cubicBezTo>
                  <a:cubicBezTo>
                    <a:pt x="259" y="349"/>
                    <a:pt x="260" y="349"/>
                    <a:pt x="260" y="349"/>
                  </a:cubicBezTo>
                  <a:cubicBezTo>
                    <a:pt x="261" y="349"/>
                    <a:pt x="262" y="349"/>
                    <a:pt x="263" y="349"/>
                  </a:cubicBezTo>
                  <a:cubicBezTo>
                    <a:pt x="263" y="349"/>
                    <a:pt x="264" y="349"/>
                    <a:pt x="264" y="349"/>
                  </a:cubicBezTo>
                  <a:cubicBezTo>
                    <a:pt x="264" y="349"/>
                    <a:pt x="264" y="349"/>
                    <a:pt x="265" y="349"/>
                  </a:cubicBezTo>
                  <a:cubicBezTo>
                    <a:pt x="265" y="349"/>
                    <a:pt x="265" y="349"/>
                    <a:pt x="265" y="349"/>
                  </a:cubicBezTo>
                  <a:cubicBezTo>
                    <a:pt x="265" y="349"/>
                    <a:pt x="265" y="349"/>
                    <a:pt x="265" y="349"/>
                  </a:cubicBezTo>
                  <a:cubicBezTo>
                    <a:pt x="265" y="349"/>
                    <a:pt x="265" y="349"/>
                    <a:pt x="265" y="349"/>
                  </a:cubicBezTo>
                  <a:cubicBezTo>
                    <a:pt x="266" y="349"/>
                    <a:pt x="266" y="349"/>
                    <a:pt x="266" y="349"/>
                  </a:cubicBezTo>
                  <a:cubicBezTo>
                    <a:pt x="267" y="349"/>
                    <a:pt x="268" y="349"/>
                    <a:pt x="268" y="349"/>
                  </a:cubicBezTo>
                  <a:cubicBezTo>
                    <a:pt x="268" y="349"/>
                    <a:pt x="269" y="349"/>
                    <a:pt x="269" y="349"/>
                  </a:cubicBezTo>
                  <a:cubicBezTo>
                    <a:pt x="269" y="349"/>
                    <a:pt x="269" y="349"/>
                    <a:pt x="269" y="349"/>
                  </a:cubicBezTo>
                  <a:cubicBezTo>
                    <a:pt x="269" y="349"/>
                    <a:pt x="269" y="349"/>
                    <a:pt x="269" y="349"/>
                  </a:cubicBezTo>
                  <a:cubicBezTo>
                    <a:pt x="269" y="349"/>
                    <a:pt x="270" y="349"/>
                    <a:pt x="270" y="349"/>
                  </a:cubicBezTo>
                  <a:cubicBezTo>
                    <a:pt x="271" y="349"/>
                    <a:pt x="271" y="349"/>
                    <a:pt x="271" y="349"/>
                  </a:cubicBezTo>
                  <a:cubicBezTo>
                    <a:pt x="272" y="349"/>
                    <a:pt x="273" y="349"/>
                    <a:pt x="274" y="349"/>
                  </a:cubicBezTo>
                  <a:cubicBezTo>
                    <a:pt x="275" y="349"/>
                    <a:pt x="275" y="349"/>
                    <a:pt x="276" y="349"/>
                  </a:cubicBezTo>
                  <a:cubicBezTo>
                    <a:pt x="276" y="349"/>
                    <a:pt x="276" y="349"/>
                    <a:pt x="276" y="349"/>
                  </a:cubicBezTo>
                  <a:cubicBezTo>
                    <a:pt x="278" y="348"/>
                    <a:pt x="280" y="348"/>
                    <a:pt x="282" y="348"/>
                  </a:cubicBezTo>
                  <a:cubicBezTo>
                    <a:pt x="283" y="348"/>
                    <a:pt x="283" y="348"/>
                    <a:pt x="283" y="348"/>
                  </a:cubicBezTo>
                  <a:cubicBezTo>
                    <a:pt x="283" y="348"/>
                    <a:pt x="284" y="347"/>
                    <a:pt x="284" y="347"/>
                  </a:cubicBezTo>
                  <a:cubicBezTo>
                    <a:pt x="285" y="347"/>
                    <a:pt x="286" y="347"/>
                    <a:pt x="287" y="347"/>
                  </a:cubicBezTo>
                  <a:cubicBezTo>
                    <a:pt x="288" y="346"/>
                    <a:pt x="289" y="346"/>
                    <a:pt x="289" y="346"/>
                  </a:cubicBezTo>
                  <a:cubicBezTo>
                    <a:pt x="290" y="346"/>
                    <a:pt x="291" y="346"/>
                    <a:pt x="292" y="345"/>
                  </a:cubicBezTo>
                  <a:cubicBezTo>
                    <a:pt x="293" y="345"/>
                    <a:pt x="293" y="345"/>
                    <a:pt x="293" y="345"/>
                  </a:cubicBezTo>
                  <a:cubicBezTo>
                    <a:pt x="293" y="345"/>
                    <a:pt x="293" y="345"/>
                    <a:pt x="293" y="345"/>
                  </a:cubicBezTo>
                  <a:cubicBezTo>
                    <a:pt x="295" y="344"/>
                    <a:pt x="296" y="344"/>
                    <a:pt x="298" y="343"/>
                  </a:cubicBezTo>
                  <a:cubicBezTo>
                    <a:pt x="298" y="343"/>
                    <a:pt x="299" y="343"/>
                    <a:pt x="299" y="343"/>
                  </a:cubicBezTo>
                  <a:cubicBezTo>
                    <a:pt x="301" y="342"/>
                    <a:pt x="303" y="341"/>
                    <a:pt x="304" y="340"/>
                  </a:cubicBezTo>
                  <a:cubicBezTo>
                    <a:pt x="317" y="333"/>
                    <a:pt x="317" y="333"/>
                    <a:pt x="317" y="333"/>
                  </a:cubicBezTo>
                  <a:cubicBezTo>
                    <a:pt x="777" y="65"/>
                    <a:pt x="777" y="65"/>
                    <a:pt x="777" y="65"/>
                  </a:cubicBezTo>
                  <a:cubicBezTo>
                    <a:pt x="802" y="51"/>
                    <a:pt x="802" y="51"/>
                    <a:pt x="802" y="51"/>
                  </a:cubicBezTo>
                  <a:cubicBezTo>
                    <a:pt x="803" y="50"/>
                    <a:pt x="803" y="50"/>
                    <a:pt x="803" y="50"/>
                  </a:cubicBezTo>
                  <a:cubicBezTo>
                    <a:pt x="803" y="50"/>
                    <a:pt x="804" y="50"/>
                    <a:pt x="804" y="49"/>
                  </a:cubicBezTo>
                  <a:cubicBezTo>
                    <a:pt x="805" y="49"/>
                    <a:pt x="805" y="49"/>
                    <a:pt x="806" y="48"/>
                  </a:cubicBezTo>
                  <a:cubicBezTo>
                    <a:pt x="806" y="48"/>
                    <a:pt x="807" y="47"/>
                    <a:pt x="807" y="47"/>
                  </a:cubicBezTo>
                  <a:cubicBezTo>
                    <a:pt x="808" y="46"/>
                    <a:pt x="809" y="46"/>
                    <a:pt x="809" y="46"/>
                  </a:cubicBezTo>
                  <a:cubicBezTo>
                    <a:pt x="809" y="45"/>
                    <a:pt x="809" y="45"/>
                    <a:pt x="809" y="45"/>
                  </a:cubicBezTo>
                  <a:cubicBezTo>
                    <a:pt x="810" y="45"/>
                    <a:pt x="811" y="44"/>
                    <a:pt x="811" y="43"/>
                  </a:cubicBezTo>
                  <a:cubicBezTo>
                    <a:pt x="812" y="43"/>
                    <a:pt x="812" y="43"/>
                    <a:pt x="812" y="43"/>
                  </a:cubicBezTo>
                  <a:cubicBezTo>
                    <a:pt x="812" y="43"/>
                    <a:pt x="812" y="42"/>
                    <a:pt x="813" y="42"/>
                  </a:cubicBezTo>
                  <a:cubicBezTo>
                    <a:pt x="813" y="41"/>
                    <a:pt x="813" y="41"/>
                    <a:pt x="813" y="41"/>
                  </a:cubicBezTo>
                  <a:cubicBezTo>
                    <a:pt x="813" y="41"/>
                    <a:pt x="814" y="40"/>
                    <a:pt x="814" y="39"/>
                  </a:cubicBezTo>
                  <a:cubicBezTo>
                    <a:pt x="815" y="39"/>
                    <a:pt x="815" y="39"/>
                    <a:pt x="815" y="39"/>
                  </a:cubicBezTo>
                  <a:cubicBezTo>
                    <a:pt x="815" y="38"/>
                    <a:pt x="815" y="38"/>
                    <a:pt x="815" y="38"/>
                  </a:cubicBezTo>
                  <a:cubicBezTo>
                    <a:pt x="815" y="38"/>
                    <a:pt x="816" y="37"/>
                    <a:pt x="816" y="37"/>
                  </a:cubicBezTo>
                  <a:cubicBezTo>
                    <a:pt x="816" y="36"/>
                    <a:pt x="816" y="36"/>
                    <a:pt x="816" y="36"/>
                  </a:cubicBezTo>
                  <a:cubicBezTo>
                    <a:pt x="816" y="35"/>
                    <a:pt x="816" y="35"/>
                    <a:pt x="816" y="35"/>
                  </a:cubicBezTo>
                  <a:cubicBezTo>
                    <a:pt x="816" y="35"/>
                    <a:pt x="817" y="34"/>
                    <a:pt x="817" y="34"/>
                  </a:cubicBezTo>
                  <a:cubicBezTo>
                    <a:pt x="817" y="33"/>
                    <a:pt x="817" y="33"/>
                    <a:pt x="817" y="33"/>
                  </a:cubicBezTo>
                  <a:cubicBezTo>
                    <a:pt x="817" y="32"/>
                    <a:pt x="817" y="32"/>
                    <a:pt x="817" y="32"/>
                  </a:cubicBezTo>
                  <a:cubicBezTo>
                    <a:pt x="817" y="32"/>
                    <a:pt x="817" y="31"/>
                    <a:pt x="817" y="31"/>
                  </a:cubicBezTo>
                  <a:cubicBezTo>
                    <a:pt x="817" y="30"/>
                    <a:pt x="817" y="30"/>
                    <a:pt x="817" y="30"/>
                  </a:cubicBezTo>
                  <a:cubicBezTo>
                    <a:pt x="817" y="29"/>
                    <a:pt x="817" y="29"/>
                    <a:pt x="817" y="29"/>
                  </a:cubicBezTo>
                  <a:cubicBezTo>
                    <a:pt x="817" y="19"/>
                    <a:pt x="817" y="10"/>
                    <a:pt x="817" y="0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1" name="Freeform: Shape 5">
              <a:extLst>
                <a:ext uri="{FF2B5EF4-FFF2-40B4-BE49-F238E27FC236}">
                  <a16:creationId xmlns:a16="http://schemas.microsoft.com/office/drawing/2014/main" id="{82B29432-746F-42D5-A1AE-33E3AD070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156" y="3492328"/>
              <a:ext cx="2729405" cy="1063805"/>
            </a:xfrm>
            <a:custGeom>
              <a:avLst/>
              <a:gdLst/>
              <a:ahLst/>
              <a:cxnLst>
                <a:cxn ang="0">
                  <a:pos x="458" y="0"/>
                </a:cxn>
                <a:cxn ang="0">
                  <a:pos x="0" y="267"/>
                </a:cxn>
                <a:cxn ang="0">
                  <a:pos x="261" y="418"/>
                </a:cxn>
                <a:cxn ang="0">
                  <a:pos x="719" y="151"/>
                </a:cxn>
                <a:cxn ang="0">
                  <a:pos x="458" y="0"/>
                </a:cxn>
              </a:cxnLst>
              <a:rect l="0" t="0" r="r" b="b"/>
              <a:pathLst>
                <a:path w="719" h="418">
                  <a:moveTo>
                    <a:pt x="458" y="0"/>
                  </a:moveTo>
                  <a:lnTo>
                    <a:pt x="0" y="267"/>
                  </a:lnTo>
                  <a:lnTo>
                    <a:pt x="261" y="418"/>
                  </a:lnTo>
                  <a:lnTo>
                    <a:pt x="719" y="151"/>
                  </a:lnTo>
                  <a:lnTo>
                    <a:pt x="45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2" name="Freeform: Shape 6">
              <a:extLst>
                <a:ext uri="{FF2B5EF4-FFF2-40B4-BE49-F238E27FC236}">
                  <a16:creationId xmlns:a16="http://schemas.microsoft.com/office/drawing/2014/main" id="{0DB8DE70-B8D1-4CF4-AA25-49FFFEDAF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273" y="3473758"/>
              <a:ext cx="2729405" cy="1063805"/>
            </a:xfrm>
            <a:custGeom>
              <a:avLst/>
              <a:gdLst/>
              <a:ahLst/>
              <a:cxnLst>
                <a:cxn ang="0">
                  <a:pos x="458" y="0"/>
                </a:cxn>
                <a:cxn ang="0">
                  <a:pos x="0" y="267"/>
                </a:cxn>
                <a:cxn ang="0">
                  <a:pos x="261" y="418"/>
                </a:cxn>
                <a:cxn ang="0">
                  <a:pos x="719" y="151"/>
                </a:cxn>
                <a:cxn ang="0">
                  <a:pos x="458" y="0"/>
                </a:cxn>
              </a:cxnLst>
              <a:rect l="0" t="0" r="r" b="b"/>
              <a:pathLst>
                <a:path w="719" h="418">
                  <a:moveTo>
                    <a:pt x="458" y="0"/>
                  </a:moveTo>
                  <a:lnTo>
                    <a:pt x="0" y="267"/>
                  </a:lnTo>
                  <a:lnTo>
                    <a:pt x="261" y="418"/>
                  </a:lnTo>
                  <a:lnTo>
                    <a:pt x="719" y="151"/>
                  </a:lnTo>
                  <a:lnTo>
                    <a:pt x="458" y="0"/>
                  </a:lnTo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3" name="Freeform: Shape 7">
              <a:extLst>
                <a:ext uri="{FF2B5EF4-FFF2-40B4-BE49-F238E27FC236}">
                  <a16:creationId xmlns:a16="http://schemas.microsoft.com/office/drawing/2014/main" id="{79FE6C84-D194-4527-A45B-25879FA3B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837" y="3488845"/>
              <a:ext cx="2759773" cy="1073985"/>
            </a:xfrm>
            <a:custGeom>
              <a:avLst/>
              <a:gdLst/>
              <a:ahLst/>
              <a:cxnLst>
                <a:cxn ang="0">
                  <a:pos x="462" y="2"/>
                </a:cxn>
                <a:cxn ang="0">
                  <a:pos x="461" y="0"/>
                </a:cxn>
                <a:cxn ang="0">
                  <a:pos x="0" y="269"/>
                </a:cxn>
                <a:cxn ang="0">
                  <a:pos x="265" y="422"/>
                </a:cxn>
                <a:cxn ang="0">
                  <a:pos x="727" y="153"/>
                </a:cxn>
                <a:cxn ang="0">
                  <a:pos x="462" y="0"/>
                </a:cxn>
                <a:cxn ang="0">
                  <a:pos x="461" y="0"/>
                </a:cxn>
                <a:cxn ang="0">
                  <a:pos x="462" y="2"/>
                </a:cxn>
                <a:cxn ang="0">
                  <a:pos x="461" y="4"/>
                </a:cxn>
                <a:cxn ang="0">
                  <a:pos x="719" y="153"/>
                </a:cxn>
                <a:cxn ang="0">
                  <a:pos x="265" y="417"/>
                </a:cxn>
                <a:cxn ang="0">
                  <a:pos x="8" y="269"/>
                </a:cxn>
                <a:cxn ang="0">
                  <a:pos x="463" y="4"/>
                </a:cxn>
                <a:cxn ang="0">
                  <a:pos x="462" y="2"/>
                </a:cxn>
                <a:cxn ang="0">
                  <a:pos x="461" y="4"/>
                </a:cxn>
                <a:cxn ang="0">
                  <a:pos x="462" y="2"/>
                </a:cxn>
              </a:cxnLst>
              <a:rect l="0" t="0" r="r" b="b"/>
              <a:pathLst>
                <a:path w="727" h="422">
                  <a:moveTo>
                    <a:pt x="462" y="2"/>
                  </a:moveTo>
                  <a:lnTo>
                    <a:pt x="461" y="0"/>
                  </a:lnTo>
                  <a:lnTo>
                    <a:pt x="0" y="269"/>
                  </a:lnTo>
                  <a:lnTo>
                    <a:pt x="265" y="422"/>
                  </a:lnTo>
                  <a:lnTo>
                    <a:pt x="727" y="153"/>
                  </a:lnTo>
                  <a:lnTo>
                    <a:pt x="462" y="0"/>
                  </a:lnTo>
                  <a:lnTo>
                    <a:pt x="461" y="0"/>
                  </a:lnTo>
                  <a:lnTo>
                    <a:pt x="462" y="2"/>
                  </a:lnTo>
                  <a:lnTo>
                    <a:pt x="461" y="4"/>
                  </a:lnTo>
                  <a:lnTo>
                    <a:pt x="719" y="153"/>
                  </a:lnTo>
                  <a:lnTo>
                    <a:pt x="265" y="417"/>
                  </a:lnTo>
                  <a:lnTo>
                    <a:pt x="8" y="269"/>
                  </a:lnTo>
                  <a:lnTo>
                    <a:pt x="463" y="4"/>
                  </a:lnTo>
                  <a:lnTo>
                    <a:pt x="462" y="2"/>
                  </a:lnTo>
                  <a:lnTo>
                    <a:pt x="461" y="4"/>
                  </a:lnTo>
                  <a:lnTo>
                    <a:pt x="46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4" name="Freeform: Shape 8">
              <a:extLst>
                <a:ext uri="{FF2B5EF4-FFF2-40B4-BE49-F238E27FC236}">
                  <a16:creationId xmlns:a16="http://schemas.microsoft.com/office/drawing/2014/main" id="{9CB765C2-2CAB-4A05-814E-EA7CACC3A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837" y="3488845"/>
              <a:ext cx="2759773" cy="1073985"/>
            </a:xfrm>
            <a:custGeom>
              <a:avLst/>
              <a:gdLst/>
              <a:ahLst/>
              <a:cxnLst>
                <a:cxn ang="0">
                  <a:pos x="462" y="2"/>
                </a:cxn>
                <a:cxn ang="0">
                  <a:pos x="461" y="0"/>
                </a:cxn>
                <a:cxn ang="0">
                  <a:pos x="0" y="269"/>
                </a:cxn>
                <a:cxn ang="0">
                  <a:pos x="265" y="422"/>
                </a:cxn>
                <a:cxn ang="0">
                  <a:pos x="727" y="153"/>
                </a:cxn>
                <a:cxn ang="0">
                  <a:pos x="462" y="0"/>
                </a:cxn>
                <a:cxn ang="0">
                  <a:pos x="461" y="0"/>
                </a:cxn>
                <a:cxn ang="0">
                  <a:pos x="462" y="2"/>
                </a:cxn>
                <a:cxn ang="0">
                  <a:pos x="461" y="4"/>
                </a:cxn>
                <a:cxn ang="0">
                  <a:pos x="719" y="153"/>
                </a:cxn>
                <a:cxn ang="0">
                  <a:pos x="265" y="417"/>
                </a:cxn>
                <a:cxn ang="0">
                  <a:pos x="8" y="269"/>
                </a:cxn>
                <a:cxn ang="0">
                  <a:pos x="463" y="4"/>
                </a:cxn>
                <a:cxn ang="0">
                  <a:pos x="462" y="2"/>
                </a:cxn>
                <a:cxn ang="0">
                  <a:pos x="461" y="4"/>
                </a:cxn>
                <a:cxn ang="0">
                  <a:pos x="462" y="2"/>
                </a:cxn>
              </a:cxnLst>
              <a:rect l="0" t="0" r="r" b="b"/>
              <a:pathLst>
                <a:path w="727" h="422">
                  <a:moveTo>
                    <a:pt x="462" y="2"/>
                  </a:moveTo>
                  <a:lnTo>
                    <a:pt x="461" y="0"/>
                  </a:lnTo>
                  <a:lnTo>
                    <a:pt x="0" y="269"/>
                  </a:lnTo>
                  <a:lnTo>
                    <a:pt x="265" y="422"/>
                  </a:lnTo>
                  <a:lnTo>
                    <a:pt x="727" y="153"/>
                  </a:lnTo>
                  <a:lnTo>
                    <a:pt x="462" y="0"/>
                  </a:lnTo>
                  <a:lnTo>
                    <a:pt x="461" y="0"/>
                  </a:lnTo>
                  <a:lnTo>
                    <a:pt x="462" y="2"/>
                  </a:lnTo>
                  <a:lnTo>
                    <a:pt x="461" y="4"/>
                  </a:lnTo>
                  <a:lnTo>
                    <a:pt x="719" y="153"/>
                  </a:lnTo>
                  <a:lnTo>
                    <a:pt x="265" y="417"/>
                  </a:lnTo>
                  <a:lnTo>
                    <a:pt x="8" y="269"/>
                  </a:lnTo>
                  <a:lnTo>
                    <a:pt x="463" y="4"/>
                  </a:lnTo>
                  <a:lnTo>
                    <a:pt x="462" y="2"/>
                  </a:lnTo>
                  <a:lnTo>
                    <a:pt x="461" y="4"/>
                  </a:lnTo>
                  <a:lnTo>
                    <a:pt x="462" y="2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5" name="Freeform: Shape 9">
              <a:extLst>
                <a:ext uri="{FF2B5EF4-FFF2-40B4-BE49-F238E27FC236}">
                  <a16:creationId xmlns:a16="http://schemas.microsoft.com/office/drawing/2014/main" id="{A6006528-DD8C-4B23-9AD9-8D399A91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9048" y="3552469"/>
              <a:ext cx="455533" cy="178149"/>
            </a:xfrm>
            <a:custGeom>
              <a:avLst/>
              <a:gdLst/>
              <a:ahLst/>
              <a:cxnLst>
                <a:cxn ang="0">
                  <a:pos x="118" y="61"/>
                </a:cxn>
                <a:cxn ang="0">
                  <a:pos x="118" y="67"/>
                </a:cxn>
                <a:cxn ang="0">
                  <a:pos x="115" y="68"/>
                </a:cxn>
                <a:cxn ang="0">
                  <a:pos x="105" y="68"/>
                </a:cxn>
                <a:cxn ang="0">
                  <a:pos x="3" y="9"/>
                </a:cxn>
                <a:cxn ang="0">
                  <a:pos x="3" y="3"/>
                </a:cxn>
                <a:cxn ang="0">
                  <a:pos x="5" y="2"/>
                </a:cxn>
                <a:cxn ang="0">
                  <a:pos x="15" y="2"/>
                </a:cxn>
                <a:cxn ang="0">
                  <a:pos x="118" y="61"/>
                </a:cxn>
              </a:cxnLst>
              <a:rect l="0" t="0" r="r" b="b"/>
              <a:pathLst>
                <a:path w="121" h="70">
                  <a:moveTo>
                    <a:pt x="118" y="61"/>
                  </a:moveTo>
                  <a:cubicBezTo>
                    <a:pt x="121" y="63"/>
                    <a:pt x="121" y="65"/>
                    <a:pt x="118" y="67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3" y="70"/>
                    <a:pt x="108" y="70"/>
                    <a:pt x="105" y="6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5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8" y="0"/>
                    <a:pt x="12" y="0"/>
                    <a:pt x="15" y="2"/>
                  </a:cubicBezTo>
                  <a:cubicBezTo>
                    <a:pt x="118" y="61"/>
                    <a:pt x="118" y="61"/>
                    <a:pt x="118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6" name="Freeform: Shape 10">
              <a:extLst>
                <a:ext uri="{FF2B5EF4-FFF2-40B4-BE49-F238E27FC236}">
                  <a16:creationId xmlns:a16="http://schemas.microsoft.com/office/drawing/2014/main" id="{F2220123-C092-4933-88B2-F22ADDB36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3561" y="3738254"/>
              <a:ext cx="72127" cy="27996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9"/>
                </a:cxn>
                <a:cxn ang="0">
                  <a:pos x="3" y="9"/>
                </a:cxn>
                <a:cxn ang="0">
                  <a:pos x="3" y="2"/>
                </a:cxn>
                <a:cxn ang="0">
                  <a:pos x="16" y="2"/>
                </a:cxn>
              </a:cxnLst>
              <a:rect l="0" t="0" r="r" b="b"/>
              <a:pathLst>
                <a:path w="19" h="11">
                  <a:moveTo>
                    <a:pt x="16" y="2"/>
                  </a:moveTo>
                  <a:cubicBezTo>
                    <a:pt x="19" y="4"/>
                    <a:pt x="19" y="7"/>
                    <a:pt x="16" y="9"/>
                  </a:cubicBezTo>
                  <a:cubicBezTo>
                    <a:pt x="12" y="11"/>
                    <a:pt x="7" y="11"/>
                    <a:pt x="3" y="9"/>
                  </a:cubicBezTo>
                  <a:cubicBezTo>
                    <a:pt x="0" y="7"/>
                    <a:pt x="0" y="4"/>
                    <a:pt x="3" y="2"/>
                  </a:cubicBezTo>
                  <a:cubicBezTo>
                    <a:pt x="7" y="0"/>
                    <a:pt x="12" y="0"/>
                    <a:pt x="16" y="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7" name="Freeform: Shape 11">
              <a:extLst>
                <a:ext uri="{FF2B5EF4-FFF2-40B4-BE49-F238E27FC236}">
                  <a16:creationId xmlns:a16="http://schemas.microsoft.com/office/drawing/2014/main" id="{77F10BD6-A48B-4C7A-A4C8-A453BBFA4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400" y="3409950"/>
              <a:ext cx="3124200" cy="1213960"/>
            </a:xfrm>
            <a:custGeom>
              <a:avLst/>
              <a:gdLst/>
              <a:ahLst/>
              <a:cxnLst>
                <a:cxn ang="0">
                  <a:pos x="807" y="135"/>
                </a:cxn>
                <a:cxn ang="0">
                  <a:pos x="594" y="12"/>
                </a:cxn>
                <a:cxn ang="0">
                  <a:pos x="519" y="12"/>
                </a:cxn>
                <a:cxn ang="0">
                  <a:pos x="494" y="27"/>
                </a:cxn>
                <a:cxn ang="0">
                  <a:pos x="33" y="295"/>
                </a:cxn>
                <a:cxn ang="0">
                  <a:pos x="21" y="302"/>
                </a:cxn>
                <a:cxn ang="0">
                  <a:pos x="21" y="345"/>
                </a:cxn>
                <a:cxn ang="0">
                  <a:pos x="234" y="468"/>
                </a:cxn>
                <a:cxn ang="0">
                  <a:pos x="309" y="468"/>
                </a:cxn>
                <a:cxn ang="0">
                  <a:pos x="322" y="461"/>
                </a:cxn>
                <a:cxn ang="0">
                  <a:pos x="782" y="193"/>
                </a:cxn>
                <a:cxn ang="0">
                  <a:pos x="807" y="179"/>
                </a:cxn>
                <a:cxn ang="0">
                  <a:pos x="807" y="135"/>
                </a:cxn>
                <a:cxn ang="0">
                  <a:pos x="738" y="132"/>
                </a:cxn>
                <a:cxn ang="0">
                  <a:pos x="751" y="132"/>
                </a:cxn>
                <a:cxn ang="0">
                  <a:pos x="751" y="139"/>
                </a:cxn>
                <a:cxn ang="0">
                  <a:pos x="738" y="139"/>
                </a:cxn>
                <a:cxn ang="0">
                  <a:pos x="738" y="132"/>
                </a:cxn>
                <a:cxn ang="0">
                  <a:pos x="612" y="60"/>
                </a:cxn>
                <a:cxn ang="0">
                  <a:pos x="614" y="59"/>
                </a:cxn>
                <a:cxn ang="0">
                  <a:pos x="624" y="59"/>
                </a:cxn>
                <a:cxn ang="0">
                  <a:pos x="727" y="118"/>
                </a:cxn>
                <a:cxn ang="0">
                  <a:pos x="727" y="124"/>
                </a:cxn>
                <a:cxn ang="0">
                  <a:pos x="724" y="125"/>
                </a:cxn>
                <a:cxn ang="0">
                  <a:pos x="714" y="125"/>
                </a:cxn>
                <a:cxn ang="0">
                  <a:pos x="612" y="66"/>
                </a:cxn>
                <a:cxn ang="0">
                  <a:pos x="612" y="60"/>
                </a:cxn>
                <a:cxn ang="0">
                  <a:pos x="309" y="454"/>
                </a:cxn>
                <a:cxn ang="0">
                  <a:pos x="114" y="341"/>
                </a:cxn>
                <a:cxn ang="0">
                  <a:pos x="46" y="302"/>
                </a:cxn>
                <a:cxn ang="0">
                  <a:pos x="507" y="34"/>
                </a:cxn>
                <a:cxn ang="0">
                  <a:pos x="770" y="186"/>
                </a:cxn>
                <a:cxn ang="0">
                  <a:pos x="309" y="454"/>
                </a:cxn>
              </a:cxnLst>
              <a:rect l="0" t="0" r="r" b="b"/>
              <a:pathLst>
                <a:path w="828" h="480">
                  <a:moveTo>
                    <a:pt x="807" y="135"/>
                  </a:moveTo>
                  <a:cubicBezTo>
                    <a:pt x="594" y="12"/>
                    <a:pt x="594" y="12"/>
                    <a:pt x="594" y="12"/>
                  </a:cubicBezTo>
                  <a:cubicBezTo>
                    <a:pt x="573" y="0"/>
                    <a:pt x="539" y="0"/>
                    <a:pt x="519" y="12"/>
                  </a:cubicBezTo>
                  <a:cubicBezTo>
                    <a:pt x="494" y="27"/>
                    <a:pt x="494" y="27"/>
                    <a:pt x="494" y="27"/>
                  </a:cubicBezTo>
                  <a:cubicBezTo>
                    <a:pt x="33" y="295"/>
                    <a:pt x="33" y="295"/>
                    <a:pt x="33" y="295"/>
                  </a:cubicBezTo>
                  <a:cubicBezTo>
                    <a:pt x="21" y="302"/>
                    <a:pt x="21" y="302"/>
                    <a:pt x="21" y="302"/>
                  </a:cubicBezTo>
                  <a:cubicBezTo>
                    <a:pt x="0" y="314"/>
                    <a:pt x="0" y="333"/>
                    <a:pt x="21" y="345"/>
                  </a:cubicBezTo>
                  <a:cubicBezTo>
                    <a:pt x="234" y="468"/>
                    <a:pt x="234" y="468"/>
                    <a:pt x="234" y="468"/>
                  </a:cubicBezTo>
                  <a:cubicBezTo>
                    <a:pt x="255" y="480"/>
                    <a:pt x="289" y="480"/>
                    <a:pt x="309" y="468"/>
                  </a:cubicBezTo>
                  <a:cubicBezTo>
                    <a:pt x="322" y="461"/>
                    <a:pt x="322" y="461"/>
                    <a:pt x="322" y="461"/>
                  </a:cubicBezTo>
                  <a:cubicBezTo>
                    <a:pt x="782" y="193"/>
                    <a:pt x="782" y="193"/>
                    <a:pt x="782" y="193"/>
                  </a:cubicBezTo>
                  <a:cubicBezTo>
                    <a:pt x="807" y="179"/>
                    <a:pt x="807" y="179"/>
                    <a:pt x="807" y="179"/>
                  </a:cubicBezTo>
                  <a:cubicBezTo>
                    <a:pt x="828" y="167"/>
                    <a:pt x="828" y="147"/>
                    <a:pt x="807" y="135"/>
                  </a:cubicBezTo>
                  <a:moveTo>
                    <a:pt x="738" y="132"/>
                  </a:moveTo>
                  <a:cubicBezTo>
                    <a:pt x="742" y="130"/>
                    <a:pt x="747" y="130"/>
                    <a:pt x="751" y="132"/>
                  </a:cubicBezTo>
                  <a:cubicBezTo>
                    <a:pt x="754" y="134"/>
                    <a:pt x="754" y="137"/>
                    <a:pt x="751" y="139"/>
                  </a:cubicBezTo>
                  <a:cubicBezTo>
                    <a:pt x="747" y="141"/>
                    <a:pt x="742" y="141"/>
                    <a:pt x="738" y="139"/>
                  </a:cubicBezTo>
                  <a:cubicBezTo>
                    <a:pt x="735" y="137"/>
                    <a:pt x="735" y="134"/>
                    <a:pt x="738" y="132"/>
                  </a:cubicBezTo>
                  <a:moveTo>
                    <a:pt x="612" y="60"/>
                  </a:moveTo>
                  <a:cubicBezTo>
                    <a:pt x="614" y="59"/>
                    <a:pt x="614" y="59"/>
                    <a:pt x="614" y="59"/>
                  </a:cubicBezTo>
                  <a:cubicBezTo>
                    <a:pt x="617" y="57"/>
                    <a:pt x="621" y="57"/>
                    <a:pt x="624" y="59"/>
                  </a:cubicBezTo>
                  <a:cubicBezTo>
                    <a:pt x="727" y="118"/>
                    <a:pt x="727" y="118"/>
                    <a:pt x="727" y="118"/>
                  </a:cubicBezTo>
                  <a:cubicBezTo>
                    <a:pt x="730" y="120"/>
                    <a:pt x="730" y="122"/>
                    <a:pt x="727" y="124"/>
                  </a:cubicBezTo>
                  <a:cubicBezTo>
                    <a:pt x="724" y="125"/>
                    <a:pt x="724" y="125"/>
                    <a:pt x="724" y="125"/>
                  </a:cubicBezTo>
                  <a:cubicBezTo>
                    <a:pt x="722" y="127"/>
                    <a:pt x="717" y="127"/>
                    <a:pt x="714" y="125"/>
                  </a:cubicBezTo>
                  <a:cubicBezTo>
                    <a:pt x="612" y="66"/>
                    <a:pt x="612" y="66"/>
                    <a:pt x="612" y="66"/>
                  </a:cubicBezTo>
                  <a:cubicBezTo>
                    <a:pt x="609" y="64"/>
                    <a:pt x="609" y="62"/>
                    <a:pt x="612" y="60"/>
                  </a:cubicBezTo>
                  <a:moveTo>
                    <a:pt x="309" y="454"/>
                  </a:moveTo>
                  <a:cubicBezTo>
                    <a:pt x="114" y="341"/>
                    <a:pt x="114" y="341"/>
                    <a:pt x="114" y="341"/>
                  </a:cubicBezTo>
                  <a:cubicBezTo>
                    <a:pt x="46" y="302"/>
                    <a:pt x="46" y="302"/>
                    <a:pt x="46" y="302"/>
                  </a:cubicBezTo>
                  <a:cubicBezTo>
                    <a:pt x="507" y="34"/>
                    <a:pt x="507" y="34"/>
                    <a:pt x="507" y="34"/>
                  </a:cubicBezTo>
                  <a:cubicBezTo>
                    <a:pt x="770" y="186"/>
                    <a:pt x="770" y="186"/>
                    <a:pt x="770" y="186"/>
                  </a:cubicBezTo>
                  <a:cubicBezTo>
                    <a:pt x="309" y="454"/>
                    <a:pt x="309" y="454"/>
                    <a:pt x="309" y="454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E8F3D760-331D-484C-A5C6-6DF7B985675D}"/>
              </a:ext>
            </a:extLst>
          </p:cNvPr>
          <p:cNvGrpSpPr/>
          <p:nvPr/>
        </p:nvGrpSpPr>
        <p:grpSpPr>
          <a:xfrm>
            <a:off x="7711467" y="2200750"/>
            <a:ext cx="3327636" cy="1220554"/>
            <a:chOff x="874713" y="3325188"/>
            <a:chExt cx="3327636" cy="1220554"/>
          </a:xfrm>
        </p:grpSpPr>
        <p:sp>
          <p:nvSpPr>
            <p:cNvPr id="52" name="矩形 51">
              <a:extLst>
                <a:ext uri="{FF2B5EF4-FFF2-40B4-BE49-F238E27FC236}">
                  <a16:creationId xmlns:a16="http://schemas.microsoft.com/office/drawing/2014/main" id="{13E2FF70-C34A-4876-A4DC-817749216945}"/>
                </a:ext>
              </a:extLst>
            </p:cNvPr>
            <p:cNvSpPr/>
            <p:nvPr/>
          </p:nvSpPr>
          <p:spPr>
            <a:xfrm>
              <a:off x="874713" y="3677812"/>
              <a:ext cx="3327636" cy="86793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……</a:t>
              </a: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制作成胶片以便应用到更广泛的领域中</a:t>
              </a:r>
            </a:p>
          </p:txBody>
        </p:sp>
        <p:sp>
          <p:nvSpPr>
            <p:cNvPr id="53" name="矩形 52">
              <a:extLst>
                <a:ext uri="{FF2B5EF4-FFF2-40B4-BE49-F238E27FC236}">
                  <a16:creationId xmlns:a16="http://schemas.microsoft.com/office/drawing/2014/main" id="{55EC1609-FFEA-4C8F-8E12-D49FEF648724}"/>
                </a:ext>
              </a:extLst>
            </p:cNvPr>
            <p:cNvSpPr/>
            <p:nvPr/>
          </p:nvSpPr>
          <p:spPr>
            <a:xfrm>
              <a:off x="874713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pic>
        <p:nvPicPr>
          <p:cNvPr id="10" name="图片占位符 9">
            <a:extLst>
              <a:ext uri="{FF2B5EF4-FFF2-40B4-BE49-F238E27FC236}">
                <a16:creationId xmlns:a16="http://schemas.microsoft.com/office/drawing/2014/main" id="{7B42888B-CE6A-45DB-BC3D-989D54B989EC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980161" y="3662277"/>
            <a:ext cx="4496750" cy="1752641"/>
          </a:xfrm>
        </p:spPr>
      </p:pic>
      <p:grpSp>
        <p:nvGrpSpPr>
          <p:cNvPr id="23" name="组合 22">
            <a:extLst>
              <a:ext uri="{FF2B5EF4-FFF2-40B4-BE49-F238E27FC236}">
                <a16:creationId xmlns:a16="http://schemas.microsoft.com/office/drawing/2014/main" id="{9F444343-8CCB-473E-AE39-F638BAD5C194}"/>
              </a:ext>
            </a:extLst>
          </p:cNvPr>
          <p:cNvGrpSpPr/>
          <p:nvPr/>
        </p:nvGrpSpPr>
        <p:grpSpPr>
          <a:xfrm>
            <a:off x="1799616" y="2113475"/>
            <a:ext cx="3431664" cy="962022"/>
            <a:chOff x="770685" y="3325188"/>
            <a:chExt cx="3431664" cy="962022"/>
          </a:xfrm>
        </p:grpSpPr>
        <p:sp>
          <p:nvSpPr>
            <p:cNvPr id="24" name="矩形 23">
              <a:extLst>
                <a:ext uri="{FF2B5EF4-FFF2-40B4-BE49-F238E27FC236}">
                  <a16:creationId xmlns:a16="http://schemas.microsoft.com/office/drawing/2014/main" id="{3062EFD8-C0A4-4CF2-9D1A-9AAD1ED1D3C4}"/>
                </a:ext>
              </a:extLst>
            </p:cNvPr>
            <p:cNvSpPr/>
            <p:nvPr/>
          </p:nvSpPr>
          <p:spPr>
            <a:xfrm>
              <a:off x="770685" y="3677812"/>
              <a:ext cx="3431663" cy="6093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……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" name="矩形 24">
              <a:extLst>
                <a:ext uri="{FF2B5EF4-FFF2-40B4-BE49-F238E27FC236}">
                  <a16:creationId xmlns:a16="http://schemas.microsoft.com/office/drawing/2014/main" id="{0794CCE0-A1E1-4871-92C8-1AA659A278D8}"/>
                </a:ext>
              </a:extLst>
            </p:cNvPr>
            <p:cNvSpPr/>
            <p:nvPr/>
          </p:nvSpPr>
          <p:spPr>
            <a:xfrm>
              <a:off x="1960375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67F8B7A4-54AE-4A17-BF20-2434F103459E}"/>
              </a:ext>
            </a:extLst>
          </p:cNvPr>
          <p:cNvGrpSpPr/>
          <p:nvPr/>
        </p:nvGrpSpPr>
        <p:grpSpPr>
          <a:xfrm>
            <a:off x="1322391" y="3511370"/>
            <a:ext cx="2556877" cy="1220554"/>
            <a:chOff x="1645472" y="3325188"/>
            <a:chExt cx="2556877" cy="1220554"/>
          </a:xfrm>
        </p:grpSpPr>
        <p:sp>
          <p:nvSpPr>
            <p:cNvPr id="27" name="矩形 26">
              <a:extLst>
                <a:ext uri="{FF2B5EF4-FFF2-40B4-BE49-F238E27FC236}">
                  <a16:creationId xmlns:a16="http://schemas.microsoft.com/office/drawing/2014/main" id="{1F0AEBBE-5DD5-4408-B02B-39FD28EF3996}"/>
                </a:ext>
              </a:extLst>
            </p:cNvPr>
            <p:cNvSpPr/>
            <p:nvPr/>
          </p:nvSpPr>
          <p:spPr>
            <a:xfrm>
              <a:off x="1645472" y="3677812"/>
              <a:ext cx="2556876" cy="86793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……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" name="矩形 27">
              <a:extLst>
                <a:ext uri="{FF2B5EF4-FFF2-40B4-BE49-F238E27FC236}">
                  <a16:creationId xmlns:a16="http://schemas.microsoft.com/office/drawing/2014/main" id="{A3953411-95B5-4FF0-96E2-584E921BB38C}"/>
                </a:ext>
              </a:extLst>
            </p:cNvPr>
            <p:cNvSpPr/>
            <p:nvPr/>
          </p:nvSpPr>
          <p:spPr>
            <a:xfrm>
              <a:off x="1960375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pic>
        <p:nvPicPr>
          <p:cNvPr id="5" name="图片占位符 4">
            <a:extLst>
              <a:ext uri="{FF2B5EF4-FFF2-40B4-BE49-F238E27FC236}">
                <a16:creationId xmlns:a16="http://schemas.microsoft.com/office/drawing/2014/main" id="{D13465E4-3F50-4BF6-A78B-0E3F1BEB99B1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57739" y="3351144"/>
            <a:ext cx="4496750" cy="1752641"/>
          </a:xfrm>
        </p:spPr>
      </p:pic>
      <p:cxnSp>
        <p:nvCxnSpPr>
          <p:cNvPr id="7" name="Straight Connector 14">
            <a:extLst>
              <a:ext uri="{FF2B5EF4-FFF2-40B4-BE49-F238E27FC236}">
                <a16:creationId xmlns:a16="http://schemas.microsoft.com/office/drawing/2014/main" id="{C61CBB50-E5D8-4360-936B-35AB136E2272}"/>
              </a:ext>
            </a:extLst>
          </p:cNvPr>
          <p:cNvCxnSpPr/>
          <p:nvPr/>
        </p:nvCxnSpPr>
        <p:spPr>
          <a:xfrm flipV="1">
            <a:off x="4368139" y="3541288"/>
            <a:ext cx="0" cy="181617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15">
            <a:extLst>
              <a:ext uri="{FF2B5EF4-FFF2-40B4-BE49-F238E27FC236}">
                <a16:creationId xmlns:a16="http://schemas.microsoft.com/office/drawing/2014/main" id="{F6F1293B-5690-4B94-8DE4-23C2620616C6}"/>
              </a:ext>
            </a:extLst>
          </p:cNvPr>
          <p:cNvCxnSpPr/>
          <p:nvPr/>
        </p:nvCxnSpPr>
        <p:spPr>
          <a:xfrm flipV="1">
            <a:off x="5639464" y="2956398"/>
            <a:ext cx="0" cy="175457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16">
            <a:extLst>
              <a:ext uri="{FF2B5EF4-FFF2-40B4-BE49-F238E27FC236}">
                <a16:creationId xmlns:a16="http://schemas.microsoft.com/office/drawing/2014/main" id="{AFCD0270-0B01-4A3A-83E7-86310C3ACDAE}"/>
              </a:ext>
            </a:extLst>
          </p:cNvPr>
          <p:cNvCxnSpPr/>
          <p:nvPr/>
        </p:nvCxnSpPr>
        <p:spPr>
          <a:xfrm flipV="1">
            <a:off x="6687997" y="3138519"/>
            <a:ext cx="0" cy="68959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9D85EB6F-05B0-496A-9967-74369B91B847}"/>
              </a:ext>
            </a:extLst>
          </p:cNvPr>
          <p:cNvGrpSpPr/>
          <p:nvPr/>
        </p:nvGrpSpPr>
        <p:grpSpPr>
          <a:xfrm>
            <a:off x="305468" y="224609"/>
            <a:ext cx="5940145" cy="997929"/>
            <a:chOff x="305468" y="224609"/>
            <a:chExt cx="5940145" cy="997929"/>
          </a:xfrm>
        </p:grpSpPr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818EA11F-0079-4164-9A53-645055DD1BBE}"/>
                </a:ext>
              </a:extLst>
            </p:cNvPr>
            <p:cNvSpPr/>
            <p:nvPr/>
          </p:nvSpPr>
          <p:spPr>
            <a:xfrm rot="13437157">
              <a:off x="1088682" y="820439"/>
              <a:ext cx="332188" cy="332187"/>
            </a:xfrm>
            <a:custGeom>
              <a:avLst/>
              <a:gdLst>
                <a:gd name="connsiteX0" fmla="*/ 1901372 w 3802744"/>
                <a:gd name="connsiteY0" fmla="*/ 0 h 3802742"/>
                <a:gd name="connsiteX1" fmla="*/ 3802744 w 3802744"/>
                <a:gd name="connsiteY1" fmla="*/ 1901371 h 3802742"/>
                <a:gd name="connsiteX2" fmla="*/ 1901372 w 3802744"/>
                <a:gd name="connsiteY2" fmla="*/ 3802742 h 3802742"/>
                <a:gd name="connsiteX3" fmla="*/ 0 w 3802744"/>
                <a:gd name="connsiteY3" fmla="*/ 1901371 h 3802742"/>
                <a:gd name="connsiteX4" fmla="*/ 1901372 w 3802744"/>
                <a:gd name="connsiteY4" fmla="*/ 0 h 3802742"/>
                <a:gd name="connsiteX5" fmla="*/ 1901372 w 3802744"/>
                <a:gd name="connsiteY5" fmla="*/ 501176 h 3802742"/>
                <a:gd name="connsiteX6" fmla="*/ 501177 w 3802744"/>
                <a:gd name="connsiteY6" fmla="*/ 1901371 h 3802742"/>
                <a:gd name="connsiteX7" fmla="*/ 1901372 w 3802744"/>
                <a:gd name="connsiteY7" fmla="*/ 3301566 h 3802742"/>
                <a:gd name="connsiteX8" fmla="*/ 3301568 w 3802744"/>
                <a:gd name="connsiteY8" fmla="*/ 1901371 h 3802742"/>
                <a:gd name="connsiteX9" fmla="*/ 1901372 w 3802744"/>
                <a:gd name="connsiteY9" fmla="*/ 501176 h 380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2744" h="3802742">
                  <a:moveTo>
                    <a:pt x="1901372" y="0"/>
                  </a:moveTo>
                  <a:cubicBezTo>
                    <a:pt x="2951471" y="0"/>
                    <a:pt x="3802744" y="851273"/>
                    <a:pt x="3802744" y="1901371"/>
                  </a:cubicBezTo>
                  <a:cubicBezTo>
                    <a:pt x="3802744" y="2951469"/>
                    <a:pt x="2951471" y="3802742"/>
                    <a:pt x="1901372" y="3802742"/>
                  </a:cubicBezTo>
                  <a:cubicBezTo>
                    <a:pt x="851273" y="3802742"/>
                    <a:pt x="0" y="2951469"/>
                    <a:pt x="0" y="1901371"/>
                  </a:cubicBezTo>
                  <a:cubicBezTo>
                    <a:pt x="0" y="851273"/>
                    <a:pt x="851273" y="0"/>
                    <a:pt x="1901372" y="0"/>
                  </a:cubicBezTo>
                  <a:close/>
                  <a:moveTo>
                    <a:pt x="1901372" y="501176"/>
                  </a:moveTo>
                  <a:cubicBezTo>
                    <a:pt x="1128065" y="501176"/>
                    <a:pt x="501177" y="1128065"/>
                    <a:pt x="501177" y="1901371"/>
                  </a:cubicBezTo>
                  <a:cubicBezTo>
                    <a:pt x="501177" y="2674677"/>
                    <a:pt x="1128065" y="3301566"/>
                    <a:pt x="1901372" y="3301566"/>
                  </a:cubicBezTo>
                  <a:cubicBezTo>
                    <a:pt x="2674679" y="3301566"/>
                    <a:pt x="3301568" y="2674677"/>
                    <a:pt x="3301568" y="1901371"/>
                  </a:cubicBezTo>
                  <a:cubicBezTo>
                    <a:pt x="3301568" y="1128065"/>
                    <a:pt x="2674679" y="501176"/>
                    <a:pt x="1901372" y="501176"/>
                  </a:cubicBezTo>
                  <a:close/>
                </a:path>
              </a:pathLst>
            </a:custGeom>
            <a:gradFill>
              <a:gsLst>
                <a:gs pos="18000">
                  <a:srgbClr val="313BD0">
                    <a:alpha val="0"/>
                  </a:srgbClr>
                </a:gs>
                <a:gs pos="100000">
                  <a:srgbClr val="00F2F2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1" name="组合 30">
              <a:extLst>
                <a:ext uri="{FF2B5EF4-FFF2-40B4-BE49-F238E27FC236}">
                  <a16:creationId xmlns:a16="http://schemas.microsoft.com/office/drawing/2014/main" id="{413078F7-5F7C-42E3-A77D-B2D188470D33}"/>
                </a:ext>
              </a:extLst>
            </p:cNvPr>
            <p:cNvGrpSpPr/>
            <p:nvPr/>
          </p:nvGrpSpPr>
          <p:grpSpPr>
            <a:xfrm>
              <a:off x="1568141" y="345622"/>
              <a:ext cx="4677472" cy="717879"/>
              <a:chOff x="2983480" y="4169076"/>
              <a:chExt cx="11526766" cy="717879"/>
            </a:xfrm>
          </p:grpSpPr>
          <p:sp>
            <p:nvSpPr>
              <p:cNvPr id="35" name="文本框 34">
                <a:extLst>
                  <a:ext uri="{FF2B5EF4-FFF2-40B4-BE49-F238E27FC236}">
                    <a16:creationId xmlns:a16="http://schemas.microsoft.com/office/drawing/2014/main" id="{88CCF7BE-E27D-4291-A1DE-FEED7B85D8B0}"/>
                  </a:ext>
                </a:extLst>
              </p:cNvPr>
              <p:cNvSpPr txBox="1"/>
              <p:nvPr/>
            </p:nvSpPr>
            <p:spPr>
              <a:xfrm>
                <a:off x="2983480" y="4169076"/>
                <a:ext cx="8663108" cy="5601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14000"/>
                  </a:lnSpc>
                </a:pPr>
                <a:r>
                  <a:rPr lang="zh-CN" altLang="en-US" sz="28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添加标题文本此处</a:t>
                </a:r>
                <a:endParaRPr lang="en-US" altLang="zh-CN" sz="2800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" name="文本框 35">
                <a:extLst>
                  <a:ext uri="{FF2B5EF4-FFF2-40B4-BE49-F238E27FC236}">
                    <a16:creationId xmlns:a16="http://schemas.microsoft.com/office/drawing/2014/main" id="{7FCF2929-8C90-430E-A155-71FD147D02AF}"/>
                  </a:ext>
                </a:extLst>
              </p:cNvPr>
              <p:cNvSpPr txBox="1"/>
              <p:nvPr/>
            </p:nvSpPr>
            <p:spPr>
              <a:xfrm>
                <a:off x="2983480" y="4625793"/>
                <a:ext cx="11526766" cy="2611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14000"/>
                  </a:lnSpc>
                </a:pPr>
                <a:r>
                  <a:rPr lang="en-US" altLang="zh-CN" sz="1050" dirty="0">
                    <a:solidFill>
                      <a:schemeClr val="bg1"/>
                    </a:solidFill>
                    <a:cs typeface="+mn-ea"/>
                    <a:sym typeface="+mn-lt"/>
                  </a:rPr>
                  <a:t>The user can demonstrate on a projector or computer,</a:t>
                </a:r>
              </a:p>
            </p:txBody>
          </p:sp>
        </p:grpSp>
        <p:grpSp>
          <p:nvGrpSpPr>
            <p:cNvPr id="32" name="组合 31">
              <a:extLst>
                <a:ext uri="{FF2B5EF4-FFF2-40B4-BE49-F238E27FC236}">
                  <a16:creationId xmlns:a16="http://schemas.microsoft.com/office/drawing/2014/main" id="{1FC9DCE9-ECA0-471A-9F95-7EBCD35DBB65}"/>
                </a:ext>
              </a:extLst>
            </p:cNvPr>
            <p:cNvGrpSpPr/>
            <p:nvPr/>
          </p:nvGrpSpPr>
          <p:grpSpPr>
            <a:xfrm>
              <a:off x="305468" y="224609"/>
              <a:ext cx="997929" cy="997929"/>
              <a:chOff x="5093491" y="479541"/>
              <a:chExt cx="997929" cy="997929"/>
            </a:xfrm>
          </p:grpSpPr>
          <p:sp>
            <p:nvSpPr>
              <p:cNvPr id="33" name="椭圆 32">
                <a:extLst>
                  <a:ext uri="{FF2B5EF4-FFF2-40B4-BE49-F238E27FC236}">
                    <a16:creationId xmlns:a16="http://schemas.microsoft.com/office/drawing/2014/main" id="{D59B0FBC-C9D8-4AAA-8583-AE7859AFA550}"/>
                  </a:ext>
                </a:extLst>
              </p:cNvPr>
              <p:cNvSpPr/>
              <p:nvPr/>
            </p:nvSpPr>
            <p:spPr>
              <a:xfrm>
                <a:off x="5093491" y="479541"/>
                <a:ext cx="997929" cy="997929"/>
              </a:xfrm>
              <a:prstGeom prst="ellipse">
                <a:avLst/>
              </a:prstGeom>
              <a:gradFill flip="none" rotWithShape="1">
                <a:gsLst>
                  <a:gs pos="0">
                    <a:srgbClr val="00F2F2"/>
                  </a:gs>
                  <a:gs pos="100000">
                    <a:srgbClr val="313BD0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" name="文本框 33">
                <a:extLst>
                  <a:ext uri="{FF2B5EF4-FFF2-40B4-BE49-F238E27FC236}">
                    <a16:creationId xmlns:a16="http://schemas.microsoft.com/office/drawing/2014/main" id="{00072F8C-564D-436B-A8C3-48A27C8575BA}"/>
                  </a:ext>
                </a:extLst>
              </p:cNvPr>
              <p:cNvSpPr txBox="1"/>
              <p:nvPr/>
            </p:nvSpPr>
            <p:spPr>
              <a:xfrm>
                <a:off x="5165094" y="574774"/>
                <a:ext cx="854721" cy="7694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4400" b="1" dirty="0">
                    <a:solidFill>
                      <a:schemeClr val="bg1"/>
                    </a:solidFill>
                    <a:effectLst/>
                    <a:latin typeface="Arial Rounded MT Bold" panose="020F0704030504030204" pitchFamily="34" charset="0"/>
                    <a:ea typeface="字体圈欣意冠黑体" panose="00000500000000000000" pitchFamily="2" charset="-122"/>
                    <a:cs typeface="+mn-ea"/>
                    <a:sym typeface="+mn-lt"/>
                  </a:rPr>
                  <a:t>02</a:t>
                </a:r>
                <a:endParaRPr lang="zh-CN" altLang="en-US" sz="4400" b="1" dirty="0">
                  <a:solidFill>
                    <a:schemeClr val="bg1"/>
                  </a:solidFill>
                  <a:effectLst/>
                  <a:latin typeface="Arial Rounded MT Bold" panose="020F0704030504030204" pitchFamily="34" charset="0"/>
                  <a:ea typeface="字体圈欣意冠黑体" panose="00000500000000000000" pitchFamily="2" charset="-122"/>
                  <a:cs typeface="+mn-ea"/>
                  <a:sym typeface="+mn-l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510840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: Shape 3">
            <a:extLst>
              <a:ext uri="{FF2B5EF4-FFF2-40B4-BE49-F238E27FC236}">
                <a16:creationId xmlns:a16="http://schemas.microsoft.com/office/drawing/2014/main" id="{4E59A8CE-0A1F-4826-B087-EAB91BDF0A32}"/>
              </a:ext>
            </a:extLst>
          </p:cNvPr>
          <p:cNvSpPr>
            <a:spLocks/>
          </p:cNvSpPr>
          <p:nvPr/>
        </p:nvSpPr>
        <p:spPr bwMode="auto">
          <a:xfrm>
            <a:off x="3049101" y="4787038"/>
            <a:ext cx="3069469" cy="135419"/>
          </a:xfrm>
          <a:custGeom>
            <a:avLst/>
            <a:gdLst>
              <a:gd name="T0" fmla="*/ 0 w 885"/>
              <a:gd name="T1" fmla="*/ 16 h 39"/>
              <a:gd name="T2" fmla="*/ 78 w 885"/>
              <a:gd name="T3" fmla="*/ 39 h 39"/>
              <a:gd name="T4" fmla="*/ 885 w 885"/>
              <a:gd name="T5" fmla="*/ 39 h 39"/>
              <a:gd name="T6" fmla="*/ 885 w 885"/>
              <a:gd name="T7" fmla="*/ 0 h 39"/>
              <a:gd name="T8" fmla="*/ 0 w 885"/>
              <a:gd name="T9" fmla="*/ 0 h 39"/>
              <a:gd name="T10" fmla="*/ 0 w 885"/>
              <a:gd name="T11" fmla="*/ 16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85" h="39">
                <a:moveTo>
                  <a:pt x="0" y="16"/>
                </a:moveTo>
                <a:cubicBezTo>
                  <a:pt x="0" y="23"/>
                  <a:pt x="30" y="39"/>
                  <a:pt x="78" y="39"/>
                </a:cubicBezTo>
                <a:cubicBezTo>
                  <a:pt x="126" y="39"/>
                  <a:pt x="885" y="39"/>
                  <a:pt x="885" y="39"/>
                </a:cubicBezTo>
                <a:cubicBezTo>
                  <a:pt x="885" y="0"/>
                  <a:pt x="885" y="0"/>
                  <a:pt x="885" y="0"/>
                </a:cubicBezTo>
                <a:cubicBezTo>
                  <a:pt x="0" y="0"/>
                  <a:pt x="0" y="0"/>
                  <a:pt x="0" y="0"/>
                </a:cubicBezTo>
                <a:lnTo>
                  <a:pt x="0" y="16"/>
                </a:lnTo>
                <a:close/>
              </a:path>
            </a:pathLst>
          </a:custGeom>
          <a:solidFill>
            <a:srgbClr val="B3B4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" name="Freeform: Shape 4">
            <a:extLst>
              <a:ext uri="{FF2B5EF4-FFF2-40B4-BE49-F238E27FC236}">
                <a16:creationId xmlns:a16="http://schemas.microsoft.com/office/drawing/2014/main" id="{65F34ABA-7B7D-4D8A-A2DB-C798C2018CB7}"/>
              </a:ext>
            </a:extLst>
          </p:cNvPr>
          <p:cNvSpPr>
            <a:spLocks/>
          </p:cNvSpPr>
          <p:nvPr/>
        </p:nvSpPr>
        <p:spPr bwMode="auto">
          <a:xfrm>
            <a:off x="6073429" y="4787038"/>
            <a:ext cx="3069469" cy="135419"/>
          </a:xfrm>
          <a:custGeom>
            <a:avLst/>
            <a:gdLst>
              <a:gd name="T0" fmla="*/ 884 w 884"/>
              <a:gd name="T1" fmla="*/ 16 h 39"/>
              <a:gd name="T2" fmla="*/ 806 w 884"/>
              <a:gd name="T3" fmla="*/ 39 h 39"/>
              <a:gd name="T4" fmla="*/ 0 w 884"/>
              <a:gd name="T5" fmla="*/ 39 h 39"/>
              <a:gd name="T6" fmla="*/ 0 w 884"/>
              <a:gd name="T7" fmla="*/ 0 h 39"/>
              <a:gd name="T8" fmla="*/ 884 w 884"/>
              <a:gd name="T9" fmla="*/ 0 h 39"/>
              <a:gd name="T10" fmla="*/ 884 w 884"/>
              <a:gd name="T11" fmla="*/ 16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84" h="39">
                <a:moveTo>
                  <a:pt x="884" y="16"/>
                </a:moveTo>
                <a:cubicBezTo>
                  <a:pt x="884" y="23"/>
                  <a:pt x="854" y="39"/>
                  <a:pt x="806" y="39"/>
                </a:cubicBezTo>
                <a:cubicBezTo>
                  <a:pt x="758" y="39"/>
                  <a:pt x="0" y="39"/>
                  <a:pt x="0" y="39"/>
                </a:cubicBezTo>
                <a:cubicBezTo>
                  <a:pt x="0" y="0"/>
                  <a:pt x="0" y="0"/>
                  <a:pt x="0" y="0"/>
                </a:cubicBezTo>
                <a:cubicBezTo>
                  <a:pt x="884" y="0"/>
                  <a:pt x="884" y="0"/>
                  <a:pt x="884" y="0"/>
                </a:cubicBezTo>
                <a:lnTo>
                  <a:pt x="884" y="16"/>
                </a:lnTo>
                <a:close/>
              </a:path>
            </a:pathLst>
          </a:custGeom>
          <a:solidFill>
            <a:srgbClr val="B3B4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" name="Freeform: Shape 5">
            <a:extLst>
              <a:ext uri="{FF2B5EF4-FFF2-40B4-BE49-F238E27FC236}">
                <a16:creationId xmlns:a16="http://schemas.microsoft.com/office/drawing/2014/main" id="{850FE169-3C9D-4826-9A56-7AC2DBE0CF9D}"/>
              </a:ext>
            </a:extLst>
          </p:cNvPr>
          <p:cNvSpPr>
            <a:spLocks/>
          </p:cNvSpPr>
          <p:nvPr/>
        </p:nvSpPr>
        <p:spPr bwMode="auto">
          <a:xfrm>
            <a:off x="3649799" y="1415485"/>
            <a:ext cx="4937539" cy="3381971"/>
          </a:xfrm>
          <a:custGeom>
            <a:avLst/>
            <a:gdLst>
              <a:gd name="T0" fmla="*/ 1378 w 1423"/>
              <a:gd name="T1" fmla="*/ 0 h 974"/>
              <a:gd name="T2" fmla="*/ 45 w 1423"/>
              <a:gd name="T3" fmla="*/ 0 h 974"/>
              <a:gd name="T4" fmla="*/ 0 w 1423"/>
              <a:gd name="T5" fmla="*/ 45 h 974"/>
              <a:gd name="T6" fmla="*/ 0 w 1423"/>
              <a:gd name="T7" fmla="*/ 218 h 974"/>
              <a:gd name="T8" fmla="*/ 0 w 1423"/>
              <a:gd name="T9" fmla="*/ 929 h 974"/>
              <a:gd name="T10" fmla="*/ 45 w 1423"/>
              <a:gd name="T11" fmla="*/ 974 h 974"/>
              <a:gd name="T12" fmla="*/ 1378 w 1423"/>
              <a:gd name="T13" fmla="*/ 974 h 974"/>
              <a:gd name="T14" fmla="*/ 1423 w 1423"/>
              <a:gd name="T15" fmla="*/ 929 h 974"/>
              <a:gd name="T16" fmla="*/ 1423 w 1423"/>
              <a:gd name="T17" fmla="*/ 45 h 974"/>
              <a:gd name="T18" fmla="*/ 1378 w 1423"/>
              <a:gd name="T19" fmla="*/ 0 h 9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23" h="974">
                <a:moveTo>
                  <a:pt x="1378" y="0"/>
                </a:moveTo>
                <a:cubicBezTo>
                  <a:pt x="45" y="0"/>
                  <a:pt x="45" y="0"/>
                  <a:pt x="45" y="0"/>
                </a:cubicBezTo>
                <a:cubicBezTo>
                  <a:pt x="20" y="0"/>
                  <a:pt x="0" y="20"/>
                  <a:pt x="0" y="45"/>
                </a:cubicBezTo>
                <a:cubicBezTo>
                  <a:pt x="0" y="218"/>
                  <a:pt x="0" y="218"/>
                  <a:pt x="0" y="218"/>
                </a:cubicBezTo>
                <a:cubicBezTo>
                  <a:pt x="0" y="929"/>
                  <a:pt x="0" y="929"/>
                  <a:pt x="0" y="929"/>
                </a:cubicBezTo>
                <a:cubicBezTo>
                  <a:pt x="0" y="954"/>
                  <a:pt x="20" y="974"/>
                  <a:pt x="45" y="974"/>
                </a:cubicBezTo>
                <a:cubicBezTo>
                  <a:pt x="1378" y="974"/>
                  <a:pt x="1378" y="974"/>
                  <a:pt x="1378" y="974"/>
                </a:cubicBezTo>
                <a:cubicBezTo>
                  <a:pt x="1403" y="974"/>
                  <a:pt x="1423" y="954"/>
                  <a:pt x="1423" y="929"/>
                </a:cubicBezTo>
                <a:cubicBezTo>
                  <a:pt x="1423" y="45"/>
                  <a:pt x="1423" y="45"/>
                  <a:pt x="1423" y="45"/>
                </a:cubicBezTo>
                <a:cubicBezTo>
                  <a:pt x="1423" y="20"/>
                  <a:pt x="1403" y="0"/>
                  <a:pt x="1378" y="0"/>
                </a:cubicBezTo>
                <a:close/>
              </a:path>
            </a:pathLst>
          </a:custGeom>
          <a:solidFill>
            <a:srgbClr val="D2D3D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8" name="Freeform: Shape 6">
            <a:extLst>
              <a:ext uri="{FF2B5EF4-FFF2-40B4-BE49-F238E27FC236}">
                <a16:creationId xmlns:a16="http://schemas.microsoft.com/office/drawing/2014/main" id="{AACF25B2-5D86-477C-9664-85341FC43911}"/>
              </a:ext>
            </a:extLst>
          </p:cNvPr>
          <p:cNvSpPr>
            <a:spLocks/>
          </p:cNvSpPr>
          <p:nvPr/>
        </p:nvSpPr>
        <p:spPr bwMode="auto">
          <a:xfrm>
            <a:off x="3667161" y="1432845"/>
            <a:ext cx="4906290" cy="3347249"/>
          </a:xfrm>
          <a:custGeom>
            <a:avLst/>
            <a:gdLst>
              <a:gd name="T0" fmla="*/ 40 w 1414"/>
              <a:gd name="T1" fmla="*/ 964 h 964"/>
              <a:gd name="T2" fmla="*/ 0 w 1414"/>
              <a:gd name="T3" fmla="*/ 924 h 964"/>
              <a:gd name="T4" fmla="*/ 0 w 1414"/>
              <a:gd name="T5" fmla="*/ 40 h 964"/>
              <a:gd name="T6" fmla="*/ 40 w 1414"/>
              <a:gd name="T7" fmla="*/ 0 h 964"/>
              <a:gd name="T8" fmla="*/ 1373 w 1414"/>
              <a:gd name="T9" fmla="*/ 0 h 964"/>
              <a:gd name="T10" fmla="*/ 1414 w 1414"/>
              <a:gd name="T11" fmla="*/ 40 h 964"/>
              <a:gd name="T12" fmla="*/ 1414 w 1414"/>
              <a:gd name="T13" fmla="*/ 924 h 964"/>
              <a:gd name="T14" fmla="*/ 1373 w 1414"/>
              <a:gd name="T15" fmla="*/ 964 h 964"/>
              <a:gd name="T16" fmla="*/ 40 w 1414"/>
              <a:gd name="T17" fmla="*/ 964 h 9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14" h="964">
                <a:moveTo>
                  <a:pt x="40" y="964"/>
                </a:moveTo>
                <a:cubicBezTo>
                  <a:pt x="18" y="964"/>
                  <a:pt x="0" y="946"/>
                  <a:pt x="0" y="924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18"/>
                  <a:pt x="18" y="0"/>
                  <a:pt x="40" y="0"/>
                </a:cubicBezTo>
                <a:cubicBezTo>
                  <a:pt x="1373" y="0"/>
                  <a:pt x="1373" y="0"/>
                  <a:pt x="1373" y="0"/>
                </a:cubicBezTo>
                <a:cubicBezTo>
                  <a:pt x="1396" y="0"/>
                  <a:pt x="1414" y="18"/>
                  <a:pt x="1414" y="40"/>
                </a:cubicBezTo>
                <a:cubicBezTo>
                  <a:pt x="1414" y="924"/>
                  <a:pt x="1414" y="924"/>
                  <a:pt x="1414" y="924"/>
                </a:cubicBezTo>
                <a:cubicBezTo>
                  <a:pt x="1414" y="946"/>
                  <a:pt x="1396" y="964"/>
                  <a:pt x="1373" y="964"/>
                </a:cubicBezTo>
                <a:lnTo>
                  <a:pt x="40" y="964"/>
                </a:lnTo>
                <a:close/>
              </a:path>
            </a:pathLst>
          </a:custGeom>
          <a:solidFill>
            <a:srgbClr val="1818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9" name="Freeform: Shape 7">
            <a:extLst>
              <a:ext uri="{FF2B5EF4-FFF2-40B4-BE49-F238E27FC236}">
                <a16:creationId xmlns:a16="http://schemas.microsoft.com/office/drawing/2014/main" id="{D9887F8D-716E-4FD1-BE5B-0515F27F977E}"/>
              </a:ext>
            </a:extLst>
          </p:cNvPr>
          <p:cNvSpPr>
            <a:spLocks/>
          </p:cNvSpPr>
          <p:nvPr/>
        </p:nvSpPr>
        <p:spPr bwMode="auto">
          <a:xfrm>
            <a:off x="3667161" y="4637733"/>
            <a:ext cx="4906290" cy="142363"/>
          </a:xfrm>
          <a:custGeom>
            <a:avLst/>
            <a:gdLst>
              <a:gd name="T0" fmla="*/ 1414 w 1414"/>
              <a:gd name="T1" fmla="*/ 0 h 41"/>
              <a:gd name="T2" fmla="*/ 1396 w 1414"/>
              <a:gd name="T3" fmla="*/ 9 h 41"/>
              <a:gd name="T4" fmla="*/ 18 w 1414"/>
              <a:gd name="T5" fmla="*/ 9 h 41"/>
              <a:gd name="T6" fmla="*/ 0 w 1414"/>
              <a:gd name="T7" fmla="*/ 0 h 41"/>
              <a:gd name="T8" fmla="*/ 0 w 1414"/>
              <a:gd name="T9" fmla="*/ 1 h 41"/>
              <a:gd name="T10" fmla="*/ 40 w 1414"/>
              <a:gd name="T11" fmla="*/ 41 h 41"/>
              <a:gd name="T12" fmla="*/ 1373 w 1414"/>
              <a:gd name="T13" fmla="*/ 41 h 41"/>
              <a:gd name="T14" fmla="*/ 1414 w 1414"/>
              <a:gd name="T15" fmla="*/ 1 h 41"/>
              <a:gd name="T16" fmla="*/ 1414 w 1414"/>
              <a:gd name="T1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14" h="41">
                <a:moveTo>
                  <a:pt x="1414" y="0"/>
                </a:moveTo>
                <a:cubicBezTo>
                  <a:pt x="1409" y="6"/>
                  <a:pt x="1403" y="9"/>
                  <a:pt x="1396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0" y="9"/>
                  <a:pt x="4" y="6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3"/>
                  <a:pt x="18" y="41"/>
                  <a:pt x="40" y="41"/>
                </a:cubicBezTo>
                <a:cubicBezTo>
                  <a:pt x="1373" y="41"/>
                  <a:pt x="1373" y="41"/>
                  <a:pt x="1373" y="41"/>
                </a:cubicBezTo>
                <a:cubicBezTo>
                  <a:pt x="1396" y="41"/>
                  <a:pt x="1414" y="23"/>
                  <a:pt x="1414" y="1"/>
                </a:cubicBezTo>
                <a:lnTo>
                  <a:pt x="1414" y="0"/>
                </a:lnTo>
                <a:close/>
              </a:path>
            </a:pathLst>
          </a:custGeom>
          <a:solidFill>
            <a:srgbClr val="0C0D1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0" name="Rectangle 8">
            <a:extLst>
              <a:ext uri="{FF2B5EF4-FFF2-40B4-BE49-F238E27FC236}">
                <a16:creationId xmlns:a16="http://schemas.microsoft.com/office/drawing/2014/main" id="{8B8FCD7A-F62D-46ED-B5C8-80D5D06C0FAA}"/>
              </a:ext>
            </a:extLst>
          </p:cNvPr>
          <p:cNvSpPr>
            <a:spLocks/>
          </p:cNvSpPr>
          <p:nvPr/>
        </p:nvSpPr>
        <p:spPr bwMode="auto">
          <a:xfrm>
            <a:off x="3049101" y="4731482"/>
            <a:ext cx="6093799" cy="111112"/>
          </a:xfrm>
          <a:prstGeom prst="rect">
            <a:avLst/>
          </a:prstGeom>
          <a:solidFill>
            <a:srgbClr val="D2D6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1" name="Freeform: Shape 9">
            <a:extLst>
              <a:ext uri="{FF2B5EF4-FFF2-40B4-BE49-F238E27FC236}">
                <a16:creationId xmlns:a16="http://schemas.microsoft.com/office/drawing/2014/main" id="{794CFFB2-AB61-4948-A412-8086ABBCC69B}"/>
              </a:ext>
            </a:extLst>
          </p:cNvPr>
          <p:cNvSpPr>
            <a:spLocks/>
          </p:cNvSpPr>
          <p:nvPr/>
        </p:nvSpPr>
        <p:spPr bwMode="auto">
          <a:xfrm>
            <a:off x="5656759" y="4731482"/>
            <a:ext cx="875007" cy="62500"/>
          </a:xfrm>
          <a:custGeom>
            <a:avLst/>
            <a:gdLst>
              <a:gd name="T0" fmla="*/ 0 w 252"/>
              <a:gd name="T1" fmla="*/ 0 h 18"/>
              <a:gd name="T2" fmla="*/ 22 w 252"/>
              <a:gd name="T3" fmla="*/ 18 h 18"/>
              <a:gd name="T4" fmla="*/ 230 w 252"/>
              <a:gd name="T5" fmla="*/ 18 h 18"/>
              <a:gd name="T6" fmla="*/ 252 w 252"/>
              <a:gd name="T7" fmla="*/ 0 h 18"/>
              <a:gd name="T8" fmla="*/ 0 w 252"/>
              <a:gd name="T9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2" h="18">
                <a:moveTo>
                  <a:pt x="0" y="0"/>
                </a:moveTo>
                <a:cubicBezTo>
                  <a:pt x="2" y="10"/>
                  <a:pt x="11" y="18"/>
                  <a:pt x="22" y="18"/>
                </a:cubicBezTo>
                <a:cubicBezTo>
                  <a:pt x="230" y="18"/>
                  <a:pt x="230" y="18"/>
                  <a:pt x="230" y="18"/>
                </a:cubicBezTo>
                <a:cubicBezTo>
                  <a:pt x="241" y="18"/>
                  <a:pt x="250" y="10"/>
                  <a:pt x="252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3B4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2" name="Rectangle 10">
            <a:extLst>
              <a:ext uri="{FF2B5EF4-FFF2-40B4-BE49-F238E27FC236}">
                <a16:creationId xmlns:a16="http://schemas.microsoft.com/office/drawing/2014/main" id="{E97A0BA8-D98D-444B-B82B-E26981562FFC}"/>
              </a:ext>
            </a:extLst>
          </p:cNvPr>
          <p:cNvSpPr>
            <a:spLocks/>
          </p:cNvSpPr>
          <p:nvPr/>
        </p:nvSpPr>
        <p:spPr bwMode="auto">
          <a:xfrm>
            <a:off x="3830356" y="1644653"/>
            <a:ext cx="4579898" cy="2892385"/>
          </a:xfrm>
          <a:prstGeom prst="rect">
            <a:avLst/>
          </a:prstGeom>
          <a:solidFill>
            <a:srgbClr val="0C0D1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1" name="矩形 40">
            <a:extLst>
              <a:ext uri="{FF2B5EF4-FFF2-40B4-BE49-F238E27FC236}">
                <a16:creationId xmlns:a16="http://schemas.microsoft.com/office/drawing/2014/main" id="{F7258CA7-AF96-4CBC-8301-0D1F632D1D48}"/>
              </a:ext>
            </a:extLst>
          </p:cNvPr>
          <p:cNvSpPr/>
          <p:nvPr/>
        </p:nvSpPr>
        <p:spPr>
          <a:xfrm>
            <a:off x="1007337" y="3580631"/>
            <a:ext cx="2300067" cy="867930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400" dirty="0">
                <a:solidFill>
                  <a:schemeClr val="bg1"/>
                </a:solidFill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1400" dirty="0">
                <a:solidFill>
                  <a:schemeClr val="bg1"/>
                </a:solidFill>
                <a:cs typeface="+mn-ea"/>
                <a:sym typeface="+mn-lt"/>
              </a:rPr>
              <a:t>……</a:t>
            </a:r>
            <a:endParaRPr lang="zh-CN" altLang="en-US" sz="14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pic>
        <p:nvPicPr>
          <p:cNvPr id="3" name="图片占位符 2">
            <a:extLst>
              <a:ext uri="{FF2B5EF4-FFF2-40B4-BE49-F238E27FC236}">
                <a16:creationId xmlns:a16="http://schemas.microsoft.com/office/drawing/2014/main" id="{A6897113-C9EC-4064-8EC4-A0F622C0E17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844246" y="1662014"/>
            <a:ext cx="4548647" cy="2861134"/>
          </a:xfrm>
          <a:effectLst/>
        </p:spPr>
      </p:pic>
      <p:grpSp>
        <p:nvGrpSpPr>
          <p:cNvPr id="20" name="组合 19">
            <a:extLst>
              <a:ext uri="{FF2B5EF4-FFF2-40B4-BE49-F238E27FC236}">
                <a16:creationId xmlns:a16="http://schemas.microsoft.com/office/drawing/2014/main" id="{52A1C257-F728-49F0-A77A-8D012920C387}"/>
              </a:ext>
            </a:extLst>
          </p:cNvPr>
          <p:cNvGrpSpPr/>
          <p:nvPr/>
        </p:nvGrpSpPr>
        <p:grpSpPr>
          <a:xfrm>
            <a:off x="1611257" y="5230338"/>
            <a:ext cx="8959070" cy="1205614"/>
            <a:chOff x="874713" y="3325188"/>
            <a:chExt cx="8959070" cy="1205614"/>
          </a:xfrm>
        </p:grpSpPr>
        <p:sp>
          <p:nvSpPr>
            <p:cNvPr id="21" name="矩形 20">
              <a:extLst>
                <a:ext uri="{FF2B5EF4-FFF2-40B4-BE49-F238E27FC236}">
                  <a16:creationId xmlns:a16="http://schemas.microsoft.com/office/drawing/2014/main" id="{F3B957A6-60E5-4E1C-BD42-9E5C9AC11D6E}"/>
                </a:ext>
              </a:extLst>
            </p:cNvPr>
            <p:cNvSpPr/>
            <p:nvPr/>
          </p:nvSpPr>
          <p:spPr>
            <a:xfrm>
              <a:off x="874713" y="3677812"/>
              <a:ext cx="8959070" cy="85299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200</a:t>
              </a: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字以内，据统计每页幻灯片的最好控制在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5</a:t>
              </a: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分钟之内。此处添加详细文本描述，建议与标题相关并符合整体语言风格，语言描述尽量简洁生动。</a:t>
              </a:r>
            </a:p>
          </p:txBody>
        </p:sp>
        <p:sp>
          <p:nvSpPr>
            <p:cNvPr id="22" name="矩形 21">
              <a:extLst>
                <a:ext uri="{FF2B5EF4-FFF2-40B4-BE49-F238E27FC236}">
                  <a16:creationId xmlns:a16="http://schemas.microsoft.com/office/drawing/2014/main" id="{2C5F794F-0839-4318-91D8-42185D2642D5}"/>
                </a:ext>
              </a:extLst>
            </p:cNvPr>
            <p:cNvSpPr/>
            <p:nvPr/>
          </p:nvSpPr>
          <p:spPr>
            <a:xfrm>
              <a:off x="4215898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sp>
        <p:nvSpPr>
          <p:cNvPr id="23" name="矩形 22">
            <a:extLst>
              <a:ext uri="{FF2B5EF4-FFF2-40B4-BE49-F238E27FC236}">
                <a16:creationId xmlns:a16="http://schemas.microsoft.com/office/drawing/2014/main" id="{166196B6-4E16-4569-946F-41C8020A873F}"/>
              </a:ext>
            </a:extLst>
          </p:cNvPr>
          <p:cNvSpPr/>
          <p:nvPr/>
        </p:nvSpPr>
        <p:spPr>
          <a:xfrm>
            <a:off x="8777988" y="3580631"/>
            <a:ext cx="2300067" cy="867930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400" dirty="0">
                <a:solidFill>
                  <a:schemeClr val="bg1"/>
                </a:solidFill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1400" dirty="0">
                <a:solidFill>
                  <a:schemeClr val="bg1"/>
                </a:solidFill>
                <a:cs typeface="+mn-ea"/>
                <a:sym typeface="+mn-lt"/>
              </a:rPr>
              <a:t>……</a:t>
            </a:r>
            <a:endParaRPr lang="zh-CN" altLang="en-US" sz="14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C677B396-CA16-4C7A-B4B4-C8B7AA36D6C6}"/>
              </a:ext>
            </a:extLst>
          </p:cNvPr>
          <p:cNvGrpSpPr/>
          <p:nvPr/>
        </p:nvGrpSpPr>
        <p:grpSpPr>
          <a:xfrm>
            <a:off x="305468" y="224609"/>
            <a:ext cx="5940145" cy="997929"/>
            <a:chOff x="305468" y="224609"/>
            <a:chExt cx="5940145" cy="997929"/>
          </a:xfrm>
        </p:grpSpPr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A97EC250-3A52-4FC2-BF87-999231D88A25}"/>
                </a:ext>
              </a:extLst>
            </p:cNvPr>
            <p:cNvSpPr/>
            <p:nvPr/>
          </p:nvSpPr>
          <p:spPr>
            <a:xfrm rot="13437157">
              <a:off x="1088682" y="820439"/>
              <a:ext cx="332188" cy="332187"/>
            </a:xfrm>
            <a:custGeom>
              <a:avLst/>
              <a:gdLst>
                <a:gd name="connsiteX0" fmla="*/ 1901372 w 3802744"/>
                <a:gd name="connsiteY0" fmla="*/ 0 h 3802742"/>
                <a:gd name="connsiteX1" fmla="*/ 3802744 w 3802744"/>
                <a:gd name="connsiteY1" fmla="*/ 1901371 h 3802742"/>
                <a:gd name="connsiteX2" fmla="*/ 1901372 w 3802744"/>
                <a:gd name="connsiteY2" fmla="*/ 3802742 h 3802742"/>
                <a:gd name="connsiteX3" fmla="*/ 0 w 3802744"/>
                <a:gd name="connsiteY3" fmla="*/ 1901371 h 3802742"/>
                <a:gd name="connsiteX4" fmla="*/ 1901372 w 3802744"/>
                <a:gd name="connsiteY4" fmla="*/ 0 h 3802742"/>
                <a:gd name="connsiteX5" fmla="*/ 1901372 w 3802744"/>
                <a:gd name="connsiteY5" fmla="*/ 501176 h 3802742"/>
                <a:gd name="connsiteX6" fmla="*/ 501177 w 3802744"/>
                <a:gd name="connsiteY6" fmla="*/ 1901371 h 3802742"/>
                <a:gd name="connsiteX7" fmla="*/ 1901372 w 3802744"/>
                <a:gd name="connsiteY7" fmla="*/ 3301566 h 3802742"/>
                <a:gd name="connsiteX8" fmla="*/ 3301568 w 3802744"/>
                <a:gd name="connsiteY8" fmla="*/ 1901371 h 3802742"/>
                <a:gd name="connsiteX9" fmla="*/ 1901372 w 3802744"/>
                <a:gd name="connsiteY9" fmla="*/ 501176 h 380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2744" h="3802742">
                  <a:moveTo>
                    <a:pt x="1901372" y="0"/>
                  </a:moveTo>
                  <a:cubicBezTo>
                    <a:pt x="2951471" y="0"/>
                    <a:pt x="3802744" y="851273"/>
                    <a:pt x="3802744" y="1901371"/>
                  </a:cubicBezTo>
                  <a:cubicBezTo>
                    <a:pt x="3802744" y="2951469"/>
                    <a:pt x="2951471" y="3802742"/>
                    <a:pt x="1901372" y="3802742"/>
                  </a:cubicBezTo>
                  <a:cubicBezTo>
                    <a:pt x="851273" y="3802742"/>
                    <a:pt x="0" y="2951469"/>
                    <a:pt x="0" y="1901371"/>
                  </a:cubicBezTo>
                  <a:cubicBezTo>
                    <a:pt x="0" y="851273"/>
                    <a:pt x="851273" y="0"/>
                    <a:pt x="1901372" y="0"/>
                  </a:cubicBezTo>
                  <a:close/>
                  <a:moveTo>
                    <a:pt x="1901372" y="501176"/>
                  </a:moveTo>
                  <a:cubicBezTo>
                    <a:pt x="1128065" y="501176"/>
                    <a:pt x="501177" y="1128065"/>
                    <a:pt x="501177" y="1901371"/>
                  </a:cubicBezTo>
                  <a:cubicBezTo>
                    <a:pt x="501177" y="2674677"/>
                    <a:pt x="1128065" y="3301566"/>
                    <a:pt x="1901372" y="3301566"/>
                  </a:cubicBezTo>
                  <a:cubicBezTo>
                    <a:pt x="2674679" y="3301566"/>
                    <a:pt x="3301568" y="2674677"/>
                    <a:pt x="3301568" y="1901371"/>
                  </a:cubicBezTo>
                  <a:cubicBezTo>
                    <a:pt x="3301568" y="1128065"/>
                    <a:pt x="2674679" y="501176"/>
                    <a:pt x="1901372" y="501176"/>
                  </a:cubicBezTo>
                  <a:close/>
                </a:path>
              </a:pathLst>
            </a:custGeom>
            <a:gradFill>
              <a:gsLst>
                <a:gs pos="18000">
                  <a:srgbClr val="313BD0">
                    <a:alpha val="0"/>
                  </a:srgbClr>
                </a:gs>
                <a:gs pos="100000">
                  <a:srgbClr val="00F2F2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88F0F252-25BE-4FBC-BA1F-13D723CB8003}"/>
                </a:ext>
              </a:extLst>
            </p:cNvPr>
            <p:cNvGrpSpPr/>
            <p:nvPr/>
          </p:nvGrpSpPr>
          <p:grpSpPr>
            <a:xfrm>
              <a:off x="1568141" y="345622"/>
              <a:ext cx="4677472" cy="717879"/>
              <a:chOff x="2983480" y="4169076"/>
              <a:chExt cx="11526766" cy="717879"/>
            </a:xfrm>
          </p:grpSpPr>
          <p:sp>
            <p:nvSpPr>
              <p:cNvPr id="33" name="文本框 32">
                <a:extLst>
                  <a:ext uri="{FF2B5EF4-FFF2-40B4-BE49-F238E27FC236}">
                    <a16:creationId xmlns:a16="http://schemas.microsoft.com/office/drawing/2014/main" id="{A7D6BBC9-1725-429A-8F57-886AA5D077C3}"/>
                  </a:ext>
                </a:extLst>
              </p:cNvPr>
              <p:cNvSpPr txBox="1"/>
              <p:nvPr/>
            </p:nvSpPr>
            <p:spPr>
              <a:xfrm>
                <a:off x="2983480" y="4169076"/>
                <a:ext cx="8663108" cy="5601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14000"/>
                  </a:lnSpc>
                </a:pPr>
                <a:r>
                  <a:rPr lang="zh-CN" altLang="en-US" sz="28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添加标题文本此处</a:t>
                </a:r>
                <a:endParaRPr lang="en-US" altLang="zh-CN" sz="2800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" name="文本框 33">
                <a:extLst>
                  <a:ext uri="{FF2B5EF4-FFF2-40B4-BE49-F238E27FC236}">
                    <a16:creationId xmlns:a16="http://schemas.microsoft.com/office/drawing/2014/main" id="{C5EEC86B-832F-4A6E-8A61-24318A032230}"/>
                  </a:ext>
                </a:extLst>
              </p:cNvPr>
              <p:cNvSpPr txBox="1"/>
              <p:nvPr/>
            </p:nvSpPr>
            <p:spPr>
              <a:xfrm>
                <a:off x="2983480" y="4625793"/>
                <a:ext cx="11526766" cy="2611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14000"/>
                  </a:lnSpc>
                </a:pPr>
                <a:r>
                  <a:rPr lang="en-US" altLang="zh-CN" sz="1050" dirty="0">
                    <a:solidFill>
                      <a:schemeClr val="bg1"/>
                    </a:solidFill>
                    <a:cs typeface="+mn-ea"/>
                    <a:sym typeface="+mn-lt"/>
                  </a:rPr>
                  <a:t>The user can demonstrate on a projector or computer,</a:t>
                </a:r>
              </a:p>
            </p:txBody>
          </p:sp>
        </p:grpSp>
        <p:grpSp>
          <p:nvGrpSpPr>
            <p:cNvPr id="30" name="组合 29">
              <a:extLst>
                <a:ext uri="{FF2B5EF4-FFF2-40B4-BE49-F238E27FC236}">
                  <a16:creationId xmlns:a16="http://schemas.microsoft.com/office/drawing/2014/main" id="{2E250409-D628-47E4-A678-3B9A921C25A3}"/>
                </a:ext>
              </a:extLst>
            </p:cNvPr>
            <p:cNvGrpSpPr/>
            <p:nvPr/>
          </p:nvGrpSpPr>
          <p:grpSpPr>
            <a:xfrm>
              <a:off x="305468" y="224609"/>
              <a:ext cx="997929" cy="997929"/>
              <a:chOff x="5093491" y="479541"/>
              <a:chExt cx="997929" cy="997929"/>
            </a:xfrm>
          </p:grpSpPr>
          <p:sp>
            <p:nvSpPr>
              <p:cNvPr id="31" name="椭圆 30">
                <a:extLst>
                  <a:ext uri="{FF2B5EF4-FFF2-40B4-BE49-F238E27FC236}">
                    <a16:creationId xmlns:a16="http://schemas.microsoft.com/office/drawing/2014/main" id="{8D3B16A8-BAE7-4AA2-ABE4-9DB8661D14F2}"/>
                  </a:ext>
                </a:extLst>
              </p:cNvPr>
              <p:cNvSpPr/>
              <p:nvPr/>
            </p:nvSpPr>
            <p:spPr>
              <a:xfrm>
                <a:off x="5093491" y="479541"/>
                <a:ext cx="997929" cy="997929"/>
              </a:xfrm>
              <a:prstGeom prst="ellipse">
                <a:avLst/>
              </a:prstGeom>
              <a:gradFill flip="none" rotWithShape="1">
                <a:gsLst>
                  <a:gs pos="0">
                    <a:srgbClr val="00F2F2"/>
                  </a:gs>
                  <a:gs pos="100000">
                    <a:srgbClr val="313BD0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" name="文本框 31">
                <a:extLst>
                  <a:ext uri="{FF2B5EF4-FFF2-40B4-BE49-F238E27FC236}">
                    <a16:creationId xmlns:a16="http://schemas.microsoft.com/office/drawing/2014/main" id="{4CAA1A33-FD91-494B-A1B5-916771240E3A}"/>
                  </a:ext>
                </a:extLst>
              </p:cNvPr>
              <p:cNvSpPr txBox="1"/>
              <p:nvPr/>
            </p:nvSpPr>
            <p:spPr>
              <a:xfrm>
                <a:off x="5165094" y="574774"/>
                <a:ext cx="854721" cy="7694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4400" b="1" dirty="0">
                    <a:solidFill>
                      <a:schemeClr val="bg1"/>
                    </a:solidFill>
                    <a:effectLst/>
                    <a:latin typeface="Arial Rounded MT Bold" panose="020F0704030504030204" pitchFamily="34" charset="0"/>
                    <a:ea typeface="字体圈欣意冠黑体" panose="00000500000000000000" pitchFamily="2" charset="-122"/>
                    <a:cs typeface="+mn-ea"/>
                    <a:sym typeface="+mn-lt"/>
                  </a:rPr>
                  <a:t>02</a:t>
                </a:r>
                <a:endParaRPr lang="zh-CN" altLang="en-US" sz="4400" b="1" dirty="0">
                  <a:solidFill>
                    <a:schemeClr val="bg1"/>
                  </a:solidFill>
                  <a:effectLst/>
                  <a:latin typeface="Arial Rounded MT Bold" panose="020F0704030504030204" pitchFamily="34" charset="0"/>
                  <a:ea typeface="字体圈欣意冠黑体" panose="00000500000000000000" pitchFamily="2" charset="-122"/>
                  <a:cs typeface="+mn-ea"/>
                  <a:sym typeface="+mn-l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998709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图片 31">
            <a:extLst>
              <a:ext uri="{FF2B5EF4-FFF2-40B4-BE49-F238E27FC236}">
                <a16:creationId xmlns:a16="http://schemas.microsoft.com/office/drawing/2014/main" id="{55CAA717-5F50-4BFC-BC4B-619907EB87C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5131684"/>
            <a:ext cx="2679541" cy="1715063"/>
          </a:xfrm>
          <a:prstGeom prst="rect">
            <a:avLst/>
          </a:prstGeom>
        </p:spPr>
      </p:pic>
      <p:sp>
        <p:nvSpPr>
          <p:cNvPr id="72" name="图形 2">
            <a:extLst>
              <a:ext uri="{FF2B5EF4-FFF2-40B4-BE49-F238E27FC236}">
                <a16:creationId xmlns:a16="http://schemas.microsoft.com/office/drawing/2014/main" id="{579916E3-2CF2-4B45-AE5A-71C52FD063D6}"/>
              </a:ext>
            </a:extLst>
          </p:cNvPr>
          <p:cNvSpPr/>
          <p:nvPr/>
        </p:nvSpPr>
        <p:spPr>
          <a:xfrm flipH="1">
            <a:off x="8349708" y="2524039"/>
            <a:ext cx="12191684" cy="2102199"/>
          </a:xfrm>
          <a:custGeom>
            <a:avLst/>
            <a:gdLst>
              <a:gd name="connsiteX0" fmla="*/ 11335344 w 12191684"/>
              <a:gd name="connsiteY0" fmla="*/ 1826536 h 2102199"/>
              <a:gd name="connsiteX1" fmla="*/ 10618065 w 12191684"/>
              <a:gd name="connsiteY1" fmla="*/ 1256379 h 2102199"/>
              <a:gd name="connsiteX2" fmla="*/ 10362754 w 12191684"/>
              <a:gd name="connsiteY2" fmla="*/ 1029088 h 2102199"/>
              <a:gd name="connsiteX3" fmla="*/ 9825454 w 12191684"/>
              <a:gd name="connsiteY3" fmla="*/ 623729 h 2102199"/>
              <a:gd name="connsiteX4" fmla="*/ 9236528 w 12191684"/>
              <a:gd name="connsiteY4" fmla="*/ 342713 h 2102199"/>
              <a:gd name="connsiteX5" fmla="*/ 9274639 w 12191684"/>
              <a:gd name="connsiteY5" fmla="*/ 314780 h 2102199"/>
              <a:gd name="connsiteX6" fmla="*/ 10399917 w 12191684"/>
              <a:gd name="connsiteY6" fmla="*/ 958242 h 2102199"/>
              <a:gd name="connsiteX7" fmla="*/ 10678820 w 12191684"/>
              <a:gd name="connsiteY7" fmla="*/ 1200107 h 2102199"/>
              <a:gd name="connsiteX8" fmla="*/ 11355274 w 12191684"/>
              <a:gd name="connsiteY8" fmla="*/ 1733462 h 2102199"/>
              <a:gd name="connsiteX9" fmla="*/ 11756301 w 12191684"/>
              <a:gd name="connsiteY9" fmla="*/ 1917703 h 2102199"/>
              <a:gd name="connsiteX10" fmla="*/ 12181775 w 12191684"/>
              <a:gd name="connsiteY10" fmla="*/ 2022630 h 2102199"/>
              <a:gd name="connsiteX11" fmla="*/ 12182110 w 12191684"/>
              <a:gd name="connsiteY11" fmla="*/ 2020808 h 2102199"/>
              <a:gd name="connsiteX12" fmla="*/ 11356240 w 12191684"/>
              <a:gd name="connsiteY12" fmla="*/ 1731880 h 2102199"/>
              <a:gd name="connsiteX13" fmla="*/ 10680047 w 12191684"/>
              <a:gd name="connsiteY13" fmla="*/ 1198719 h 2102199"/>
              <a:gd name="connsiteX14" fmla="*/ 10401089 w 12191684"/>
              <a:gd name="connsiteY14" fmla="*/ 956814 h 2102199"/>
              <a:gd name="connsiteX15" fmla="*/ 9869980 w 12191684"/>
              <a:gd name="connsiteY15" fmla="*/ 571407 h 2102199"/>
              <a:gd name="connsiteX16" fmla="*/ 9276610 w 12191684"/>
              <a:gd name="connsiteY16" fmla="*/ 313380 h 2102199"/>
              <a:gd name="connsiteX17" fmla="*/ 9314573 w 12191684"/>
              <a:gd name="connsiteY17" fmla="*/ 286826 h 2102199"/>
              <a:gd name="connsiteX18" fmla="*/ 9324147 w 12191684"/>
              <a:gd name="connsiteY18" fmla="*/ 288810 h 2102199"/>
              <a:gd name="connsiteX19" fmla="*/ 10438289 w 12191684"/>
              <a:gd name="connsiteY19" fmla="*/ 885989 h 2102199"/>
              <a:gd name="connsiteX20" fmla="*/ 10743963 w 12191684"/>
              <a:gd name="connsiteY20" fmla="*/ 1144093 h 2102199"/>
              <a:gd name="connsiteX21" fmla="*/ 11376132 w 12191684"/>
              <a:gd name="connsiteY21" fmla="*/ 1638798 h 2102199"/>
              <a:gd name="connsiteX22" fmla="*/ 11763812 w 12191684"/>
              <a:gd name="connsiteY22" fmla="*/ 1827298 h 2102199"/>
              <a:gd name="connsiteX23" fmla="*/ 12172126 w 12191684"/>
              <a:gd name="connsiteY23" fmla="*/ 1943079 h 2102199"/>
              <a:gd name="connsiteX24" fmla="*/ 12172535 w 12191684"/>
              <a:gd name="connsiteY24" fmla="*/ 1941276 h 2102199"/>
              <a:gd name="connsiteX25" fmla="*/ 11377136 w 12191684"/>
              <a:gd name="connsiteY25" fmla="*/ 1637229 h 2102199"/>
              <a:gd name="connsiteX26" fmla="*/ 10745190 w 12191684"/>
              <a:gd name="connsiteY26" fmla="*/ 1142685 h 2102199"/>
              <a:gd name="connsiteX27" fmla="*/ 10439442 w 12191684"/>
              <a:gd name="connsiteY27" fmla="*/ 884541 h 2102199"/>
              <a:gd name="connsiteX28" fmla="*/ 9914320 w 12191684"/>
              <a:gd name="connsiteY28" fmla="*/ 519372 h 2102199"/>
              <a:gd name="connsiteX29" fmla="*/ 9324537 w 12191684"/>
              <a:gd name="connsiteY29" fmla="*/ 286992 h 2102199"/>
              <a:gd name="connsiteX30" fmla="*/ 9316730 w 12191684"/>
              <a:gd name="connsiteY30" fmla="*/ 285367 h 2102199"/>
              <a:gd name="connsiteX31" fmla="*/ 9354562 w 12191684"/>
              <a:gd name="connsiteY31" fmla="*/ 260148 h 2102199"/>
              <a:gd name="connsiteX32" fmla="*/ 9377262 w 12191684"/>
              <a:gd name="connsiteY32" fmla="*/ 263798 h 2102199"/>
              <a:gd name="connsiteX33" fmla="*/ 10476661 w 12191684"/>
              <a:gd name="connsiteY33" fmla="*/ 813732 h 2102199"/>
              <a:gd name="connsiteX34" fmla="*/ 10812898 w 12191684"/>
              <a:gd name="connsiteY34" fmla="*/ 1090080 h 2102199"/>
              <a:gd name="connsiteX35" fmla="*/ 11397010 w 12191684"/>
              <a:gd name="connsiteY35" fmla="*/ 1544131 h 2102199"/>
              <a:gd name="connsiteX36" fmla="*/ 12162478 w 12191684"/>
              <a:gd name="connsiteY36" fmla="*/ 1863528 h 2102199"/>
              <a:gd name="connsiteX37" fmla="*/ 12162961 w 12191684"/>
              <a:gd name="connsiteY37" fmla="*/ 1861725 h 2102199"/>
              <a:gd name="connsiteX38" fmla="*/ 11398033 w 12191684"/>
              <a:gd name="connsiteY38" fmla="*/ 1542573 h 2102199"/>
              <a:gd name="connsiteX39" fmla="*/ 10814088 w 12191684"/>
              <a:gd name="connsiteY39" fmla="*/ 1088661 h 2102199"/>
              <a:gd name="connsiteX40" fmla="*/ 10477795 w 12191684"/>
              <a:gd name="connsiteY40" fmla="*/ 812261 h 2102199"/>
              <a:gd name="connsiteX41" fmla="*/ 9958492 w 12191684"/>
              <a:gd name="connsiteY41" fmla="*/ 467633 h 2102199"/>
              <a:gd name="connsiteX42" fmla="*/ 9377578 w 12191684"/>
              <a:gd name="connsiteY42" fmla="*/ 261965 h 2102199"/>
              <a:gd name="connsiteX43" fmla="*/ 9356905 w 12191684"/>
              <a:gd name="connsiteY43" fmla="*/ 258629 h 2102199"/>
              <a:gd name="connsiteX44" fmla="*/ 9394514 w 12191684"/>
              <a:gd name="connsiteY44" fmla="*/ 234818 h 2102199"/>
              <a:gd name="connsiteX45" fmla="*/ 9430376 w 12191684"/>
              <a:gd name="connsiteY45" fmla="*/ 238787 h 2102199"/>
              <a:gd name="connsiteX46" fmla="*/ 10515033 w 12191684"/>
              <a:gd name="connsiteY46" fmla="*/ 741478 h 2102199"/>
              <a:gd name="connsiteX47" fmla="*/ 10886445 w 12191684"/>
              <a:gd name="connsiteY47" fmla="*/ 1038631 h 2102199"/>
              <a:gd name="connsiteX48" fmla="*/ 11417888 w 12191684"/>
              <a:gd name="connsiteY48" fmla="*/ 1449463 h 2102199"/>
              <a:gd name="connsiteX49" fmla="*/ 12152829 w 12191684"/>
              <a:gd name="connsiteY49" fmla="*/ 1783970 h 2102199"/>
              <a:gd name="connsiteX50" fmla="*/ 12153386 w 12191684"/>
              <a:gd name="connsiteY50" fmla="*/ 1782194 h 2102199"/>
              <a:gd name="connsiteX51" fmla="*/ 11418929 w 12191684"/>
              <a:gd name="connsiteY51" fmla="*/ 1447918 h 2102199"/>
              <a:gd name="connsiteX52" fmla="*/ 10887635 w 12191684"/>
              <a:gd name="connsiteY52" fmla="*/ 1037200 h 2102199"/>
              <a:gd name="connsiteX53" fmla="*/ 10516130 w 12191684"/>
              <a:gd name="connsiteY53" fmla="*/ 739985 h 2102199"/>
              <a:gd name="connsiteX54" fmla="*/ 10002553 w 12191684"/>
              <a:gd name="connsiteY54" fmla="*/ 416203 h 2102199"/>
              <a:gd name="connsiteX55" fmla="*/ 9430618 w 12191684"/>
              <a:gd name="connsiteY55" fmla="*/ 236941 h 2102199"/>
              <a:gd name="connsiteX56" fmla="*/ 9397080 w 12191684"/>
              <a:gd name="connsiteY56" fmla="*/ 233232 h 2102199"/>
              <a:gd name="connsiteX57" fmla="*/ 9434540 w 12191684"/>
              <a:gd name="connsiteY57" fmla="*/ 210791 h 2102199"/>
              <a:gd name="connsiteX58" fmla="*/ 9483510 w 12191684"/>
              <a:gd name="connsiteY58" fmla="*/ 213775 h 2102199"/>
              <a:gd name="connsiteX59" fmla="*/ 10553405 w 12191684"/>
              <a:gd name="connsiteY59" fmla="*/ 669224 h 2102199"/>
              <a:gd name="connsiteX60" fmla="*/ 10965717 w 12191684"/>
              <a:gd name="connsiteY60" fmla="*/ 990482 h 2102199"/>
              <a:gd name="connsiteX61" fmla="*/ 11438765 w 12191684"/>
              <a:gd name="connsiteY61" fmla="*/ 1354798 h 2102199"/>
              <a:gd name="connsiteX62" fmla="*/ 12143180 w 12191684"/>
              <a:gd name="connsiteY62" fmla="*/ 1704408 h 2102199"/>
              <a:gd name="connsiteX63" fmla="*/ 12143812 w 12191684"/>
              <a:gd name="connsiteY63" fmla="*/ 1702658 h 2102199"/>
              <a:gd name="connsiteX64" fmla="*/ 11439807 w 12191684"/>
              <a:gd name="connsiteY64" fmla="*/ 1353266 h 2102199"/>
              <a:gd name="connsiteX65" fmla="*/ 10966888 w 12191684"/>
              <a:gd name="connsiteY65" fmla="*/ 989041 h 2102199"/>
              <a:gd name="connsiteX66" fmla="*/ 10554483 w 12191684"/>
              <a:gd name="connsiteY66" fmla="*/ 667708 h 2102199"/>
              <a:gd name="connsiteX67" fmla="*/ 10046502 w 12191684"/>
              <a:gd name="connsiteY67" fmla="*/ 365080 h 2102199"/>
              <a:gd name="connsiteX68" fmla="*/ 9483639 w 12191684"/>
              <a:gd name="connsiteY68" fmla="*/ 211921 h 2102199"/>
              <a:gd name="connsiteX69" fmla="*/ 9437497 w 12191684"/>
              <a:gd name="connsiteY69" fmla="*/ 209058 h 2102199"/>
              <a:gd name="connsiteX70" fmla="*/ 9481018 w 12191684"/>
              <a:gd name="connsiteY70" fmla="*/ 184581 h 2102199"/>
              <a:gd name="connsiteX71" fmla="*/ 9536549 w 12191684"/>
              <a:gd name="connsiteY71" fmla="*/ 188755 h 2102199"/>
              <a:gd name="connsiteX72" fmla="*/ 10591777 w 12191684"/>
              <a:gd name="connsiteY72" fmla="*/ 596969 h 2102199"/>
              <a:gd name="connsiteX73" fmla="*/ 11052221 w 12191684"/>
              <a:gd name="connsiteY73" fmla="*/ 946771 h 2102199"/>
              <a:gd name="connsiteX74" fmla="*/ 11459625 w 12191684"/>
              <a:gd name="connsiteY74" fmla="*/ 1260134 h 2102199"/>
              <a:gd name="connsiteX75" fmla="*/ 12133531 w 12191684"/>
              <a:gd name="connsiteY75" fmla="*/ 1624846 h 2102199"/>
              <a:gd name="connsiteX76" fmla="*/ 12134238 w 12191684"/>
              <a:gd name="connsiteY76" fmla="*/ 1623128 h 2102199"/>
              <a:gd name="connsiteX77" fmla="*/ 11460703 w 12191684"/>
              <a:gd name="connsiteY77" fmla="*/ 1258617 h 2102199"/>
              <a:gd name="connsiteX78" fmla="*/ 11053374 w 12191684"/>
              <a:gd name="connsiteY78" fmla="*/ 945321 h 2102199"/>
              <a:gd name="connsiteX79" fmla="*/ 10592818 w 12191684"/>
              <a:gd name="connsiteY79" fmla="*/ 595432 h 2102199"/>
              <a:gd name="connsiteX80" fmla="*/ 9536736 w 12191684"/>
              <a:gd name="connsiteY80" fmla="*/ 186905 h 2102199"/>
              <a:gd name="connsiteX81" fmla="*/ 9484161 w 12191684"/>
              <a:gd name="connsiteY81" fmla="*/ 182888 h 2102199"/>
              <a:gd name="connsiteX82" fmla="*/ 9523610 w 12191684"/>
              <a:gd name="connsiteY82" fmla="*/ 162194 h 2102199"/>
              <a:gd name="connsiteX83" fmla="*/ 9589683 w 12191684"/>
              <a:gd name="connsiteY83" fmla="*/ 163741 h 2102199"/>
              <a:gd name="connsiteX84" fmla="*/ 10630149 w 12191684"/>
              <a:gd name="connsiteY84" fmla="*/ 524714 h 2102199"/>
              <a:gd name="connsiteX85" fmla="*/ 11147984 w 12191684"/>
              <a:gd name="connsiteY85" fmla="*/ 909141 h 2102199"/>
              <a:gd name="connsiteX86" fmla="*/ 11480503 w 12191684"/>
              <a:gd name="connsiteY86" fmla="*/ 1165461 h 2102199"/>
              <a:gd name="connsiteX87" fmla="*/ 12123864 w 12191684"/>
              <a:gd name="connsiteY87" fmla="*/ 1545274 h 2102199"/>
              <a:gd name="connsiteX88" fmla="*/ 12124682 w 12191684"/>
              <a:gd name="connsiteY88" fmla="*/ 1543597 h 2102199"/>
              <a:gd name="connsiteX89" fmla="*/ 11481599 w 12191684"/>
              <a:gd name="connsiteY89" fmla="*/ 1163963 h 2102199"/>
              <a:gd name="connsiteX90" fmla="*/ 11149155 w 12191684"/>
              <a:gd name="connsiteY90" fmla="*/ 907683 h 2102199"/>
              <a:gd name="connsiteX91" fmla="*/ 10631171 w 12191684"/>
              <a:gd name="connsiteY91" fmla="*/ 523152 h 2102199"/>
              <a:gd name="connsiteX92" fmla="*/ 10134102 w 12191684"/>
              <a:gd name="connsiteY92" fmla="*/ 272935 h 2102199"/>
              <a:gd name="connsiteX93" fmla="*/ 9589775 w 12191684"/>
              <a:gd name="connsiteY93" fmla="*/ 161883 h 2102199"/>
              <a:gd name="connsiteX94" fmla="*/ 9527440 w 12191684"/>
              <a:gd name="connsiteY94" fmla="*/ 160270 h 2102199"/>
              <a:gd name="connsiteX95" fmla="*/ 9555252 w 12191684"/>
              <a:gd name="connsiteY95" fmla="*/ 146533 h 2102199"/>
              <a:gd name="connsiteX96" fmla="*/ 9642853 w 12191684"/>
              <a:gd name="connsiteY96" fmla="*/ 138723 h 2102199"/>
              <a:gd name="connsiteX97" fmla="*/ 10668539 w 12191684"/>
              <a:gd name="connsiteY97" fmla="*/ 452459 h 2102199"/>
              <a:gd name="connsiteX98" fmla="*/ 11256108 w 12191684"/>
              <a:gd name="connsiteY98" fmla="*/ 880323 h 2102199"/>
              <a:gd name="connsiteX99" fmla="*/ 11501380 w 12191684"/>
              <a:gd name="connsiteY99" fmla="*/ 1070794 h 2102199"/>
              <a:gd name="connsiteX100" fmla="*/ 12114215 w 12191684"/>
              <a:gd name="connsiteY100" fmla="*/ 1465703 h 2102199"/>
              <a:gd name="connsiteX101" fmla="*/ 12115108 w 12191684"/>
              <a:gd name="connsiteY101" fmla="*/ 1464072 h 2102199"/>
              <a:gd name="connsiteX102" fmla="*/ 11502496 w 12191684"/>
              <a:gd name="connsiteY102" fmla="*/ 1069312 h 2102199"/>
              <a:gd name="connsiteX103" fmla="*/ 11257243 w 12191684"/>
              <a:gd name="connsiteY103" fmla="*/ 878862 h 2102199"/>
              <a:gd name="connsiteX104" fmla="*/ 10669506 w 12191684"/>
              <a:gd name="connsiteY104" fmla="*/ 450876 h 2102199"/>
              <a:gd name="connsiteX105" fmla="*/ 10178201 w 12191684"/>
              <a:gd name="connsiteY105" fmla="*/ 213438 h 2102199"/>
              <a:gd name="connsiteX106" fmla="*/ 9642742 w 12191684"/>
              <a:gd name="connsiteY106" fmla="*/ 136866 h 2102199"/>
              <a:gd name="connsiteX107" fmla="*/ 9560384 w 12191684"/>
              <a:gd name="connsiteY107" fmla="*/ 144075 h 2102199"/>
              <a:gd name="connsiteX108" fmla="*/ 9595799 w 12191684"/>
              <a:gd name="connsiteY108" fmla="*/ 127702 h 2102199"/>
              <a:gd name="connsiteX109" fmla="*/ 9695968 w 12191684"/>
              <a:gd name="connsiteY109" fmla="*/ 113701 h 2102199"/>
              <a:gd name="connsiteX110" fmla="*/ 10706911 w 12191684"/>
              <a:gd name="connsiteY110" fmla="*/ 380205 h 2102199"/>
              <a:gd name="connsiteX111" fmla="*/ 11381152 w 12191684"/>
              <a:gd name="connsiteY111" fmla="*/ 864913 h 2102199"/>
              <a:gd name="connsiteX112" fmla="*/ 11522258 w 12191684"/>
              <a:gd name="connsiteY112" fmla="*/ 976124 h 2102199"/>
              <a:gd name="connsiteX113" fmla="*/ 12104548 w 12191684"/>
              <a:gd name="connsiteY113" fmla="*/ 1386129 h 2102199"/>
              <a:gd name="connsiteX114" fmla="*/ 12105552 w 12191684"/>
              <a:gd name="connsiteY114" fmla="*/ 1384553 h 2102199"/>
              <a:gd name="connsiteX115" fmla="*/ 11523392 w 12191684"/>
              <a:gd name="connsiteY115" fmla="*/ 974659 h 2102199"/>
              <a:gd name="connsiteX116" fmla="*/ 11382305 w 12191684"/>
              <a:gd name="connsiteY116" fmla="*/ 863453 h 2102199"/>
              <a:gd name="connsiteX117" fmla="*/ 10707841 w 12191684"/>
              <a:gd name="connsiteY117" fmla="*/ 378595 h 2102199"/>
              <a:gd name="connsiteX118" fmla="*/ 10222187 w 12191684"/>
              <a:gd name="connsiteY118" fmla="*/ 163404 h 2102199"/>
              <a:gd name="connsiteX119" fmla="*/ 9695782 w 12191684"/>
              <a:gd name="connsiteY119" fmla="*/ 111851 h 2102199"/>
              <a:gd name="connsiteX120" fmla="*/ 9602734 w 12191684"/>
              <a:gd name="connsiteY120" fmla="*/ 124623 h 2102199"/>
              <a:gd name="connsiteX121" fmla="*/ 9635974 w 12191684"/>
              <a:gd name="connsiteY121" fmla="*/ 110386 h 2102199"/>
              <a:gd name="connsiteX122" fmla="*/ 9749101 w 12191684"/>
              <a:gd name="connsiteY122" fmla="*/ 88679 h 2102199"/>
              <a:gd name="connsiteX123" fmla="*/ 10745302 w 12191684"/>
              <a:gd name="connsiteY123" fmla="*/ 307951 h 2102199"/>
              <a:gd name="connsiteX124" fmla="*/ 11530977 w 12191684"/>
              <a:gd name="connsiteY124" fmla="*/ 871617 h 2102199"/>
              <a:gd name="connsiteX125" fmla="*/ 11543118 w 12191684"/>
              <a:gd name="connsiteY125" fmla="*/ 881455 h 2102199"/>
              <a:gd name="connsiteX126" fmla="*/ 12094899 w 12191684"/>
              <a:gd name="connsiteY126" fmla="*/ 1306547 h 2102199"/>
              <a:gd name="connsiteX127" fmla="*/ 12095977 w 12191684"/>
              <a:gd name="connsiteY127" fmla="*/ 1305035 h 2102199"/>
              <a:gd name="connsiteX128" fmla="*/ 11544289 w 12191684"/>
              <a:gd name="connsiteY128" fmla="*/ 880009 h 2102199"/>
              <a:gd name="connsiteX129" fmla="*/ 11532148 w 12191684"/>
              <a:gd name="connsiteY129" fmla="*/ 870172 h 2102199"/>
              <a:gd name="connsiteX130" fmla="*/ 10746194 w 12191684"/>
              <a:gd name="connsiteY130" fmla="*/ 306319 h 2102199"/>
              <a:gd name="connsiteX131" fmla="*/ 10266267 w 12191684"/>
              <a:gd name="connsiteY131" fmla="*/ 113588 h 2102199"/>
              <a:gd name="connsiteX132" fmla="*/ 9748822 w 12191684"/>
              <a:gd name="connsiteY132" fmla="*/ 86839 h 2102199"/>
              <a:gd name="connsiteX133" fmla="*/ 9647278 w 12191684"/>
              <a:gd name="connsiteY133" fmla="*/ 105774 h 2102199"/>
              <a:gd name="connsiteX134" fmla="*/ 9676670 w 12191684"/>
              <a:gd name="connsiteY134" fmla="*/ 94203 h 2102199"/>
              <a:gd name="connsiteX135" fmla="*/ 9802215 w 12191684"/>
              <a:gd name="connsiteY135" fmla="*/ 63652 h 2102199"/>
              <a:gd name="connsiteX136" fmla="*/ 10783674 w 12191684"/>
              <a:gd name="connsiteY136" fmla="*/ 235695 h 2102199"/>
              <a:gd name="connsiteX137" fmla="*/ 11563995 w 12191684"/>
              <a:gd name="connsiteY137" fmla="*/ 786782 h 2102199"/>
              <a:gd name="connsiteX138" fmla="*/ 11775710 w 12191684"/>
              <a:gd name="connsiteY138" fmla="*/ 966301 h 2102199"/>
              <a:gd name="connsiteX139" fmla="*/ 12085250 w 12191684"/>
              <a:gd name="connsiteY139" fmla="*/ 1226960 h 2102199"/>
              <a:gd name="connsiteX140" fmla="*/ 12086421 w 12191684"/>
              <a:gd name="connsiteY140" fmla="*/ 1225525 h 2102199"/>
              <a:gd name="connsiteX141" fmla="*/ 11776918 w 12191684"/>
              <a:gd name="connsiteY141" fmla="*/ 964888 h 2102199"/>
              <a:gd name="connsiteX142" fmla="*/ 11565184 w 12191684"/>
              <a:gd name="connsiteY142" fmla="*/ 785362 h 2102199"/>
              <a:gd name="connsiteX143" fmla="*/ 10784529 w 12191684"/>
              <a:gd name="connsiteY143" fmla="*/ 234043 h 2102199"/>
              <a:gd name="connsiteX144" fmla="*/ 9801862 w 12191684"/>
              <a:gd name="connsiteY144" fmla="*/ 61834 h 2102199"/>
              <a:gd name="connsiteX145" fmla="*/ 9699389 w 12191684"/>
              <a:gd name="connsiteY145" fmla="*/ 85740 h 2102199"/>
              <a:gd name="connsiteX146" fmla="*/ 9855349 w 12191684"/>
              <a:gd name="connsiteY146" fmla="*/ 38630 h 2102199"/>
              <a:gd name="connsiteX147" fmla="*/ 10162045 w 12191684"/>
              <a:gd name="connsiteY147" fmla="*/ 1757 h 2102199"/>
              <a:gd name="connsiteX148" fmla="*/ 11980657 w 12191684"/>
              <a:gd name="connsiteY148" fmla="*/ 1057391 h 2102199"/>
              <a:gd name="connsiteX149" fmla="*/ 12075583 w 12191684"/>
              <a:gd name="connsiteY149" fmla="*/ 1147376 h 2102199"/>
              <a:gd name="connsiteX150" fmla="*/ 12076865 w 12191684"/>
              <a:gd name="connsiteY150" fmla="*/ 1146022 h 2102199"/>
              <a:gd name="connsiteX151" fmla="*/ 11981939 w 12191684"/>
              <a:gd name="connsiteY151" fmla="*/ 1056043 h 2102199"/>
              <a:gd name="connsiteX152" fmla="*/ 11020393 w 12191684"/>
              <a:gd name="connsiteY152" fmla="*/ 267917 h 2102199"/>
              <a:gd name="connsiteX153" fmla="*/ 9854903 w 12191684"/>
              <a:gd name="connsiteY153" fmla="*/ 36823 h 2102199"/>
              <a:gd name="connsiteX154" fmla="*/ 9675629 w 12191684"/>
              <a:gd name="connsiteY154" fmla="*/ 92388 h 2102199"/>
              <a:gd name="connsiteX155" fmla="*/ 9592936 w 12191684"/>
              <a:gd name="connsiteY155" fmla="*/ 119050 h 2102199"/>
              <a:gd name="connsiteX156" fmla="*/ 9510616 w 12191684"/>
              <a:gd name="connsiteY156" fmla="*/ 143486 h 2102199"/>
              <a:gd name="connsiteX157" fmla="*/ 9434577 w 12191684"/>
              <a:gd name="connsiteY157" fmla="*/ 163865 h 2102199"/>
              <a:gd name="connsiteX158" fmla="*/ 9253073 w 12191684"/>
              <a:gd name="connsiteY158" fmla="*/ 191577 h 2102199"/>
              <a:gd name="connsiteX159" fmla="*/ 9248537 w 12191684"/>
              <a:gd name="connsiteY159" fmla="*/ 192642 h 2102199"/>
              <a:gd name="connsiteX160" fmla="*/ 9195645 w 12191684"/>
              <a:gd name="connsiteY160" fmla="*/ 200940 h 2102199"/>
              <a:gd name="connsiteX161" fmla="*/ 9044854 w 12191684"/>
              <a:gd name="connsiteY161" fmla="*/ 236407 h 2102199"/>
              <a:gd name="connsiteX162" fmla="*/ 9041767 w 12191684"/>
              <a:gd name="connsiteY162" fmla="*/ 236746 h 2102199"/>
              <a:gd name="connsiteX163" fmla="*/ 9007803 w 12191684"/>
              <a:gd name="connsiteY163" fmla="*/ 241070 h 2102199"/>
              <a:gd name="connsiteX164" fmla="*/ 8925053 w 12191684"/>
              <a:gd name="connsiteY164" fmla="*/ 247006 h 2102199"/>
              <a:gd name="connsiteX165" fmla="*/ 8839033 w 12191684"/>
              <a:gd name="connsiteY165" fmla="*/ 249481 h 2102199"/>
              <a:gd name="connsiteX166" fmla="*/ 8747546 w 12191684"/>
              <a:gd name="connsiteY166" fmla="*/ 248174 h 2102199"/>
              <a:gd name="connsiteX167" fmla="*/ 8474872 w 12191684"/>
              <a:gd name="connsiteY167" fmla="*/ 241619 h 2102199"/>
              <a:gd name="connsiteX168" fmla="*/ 7731584 w 12191684"/>
              <a:gd name="connsiteY168" fmla="*/ 356587 h 2102199"/>
              <a:gd name="connsiteX169" fmla="*/ 6377301 w 12191684"/>
              <a:gd name="connsiteY169" fmla="*/ 872868 h 2102199"/>
              <a:gd name="connsiteX170" fmla="*/ 6065715 w 12191684"/>
              <a:gd name="connsiteY170" fmla="*/ 1009382 h 2102199"/>
              <a:gd name="connsiteX171" fmla="*/ 5905647 w 12191684"/>
              <a:gd name="connsiteY171" fmla="*/ 1078081 h 2102199"/>
              <a:gd name="connsiteX172" fmla="*/ 5689972 w 12191684"/>
              <a:gd name="connsiteY172" fmla="*/ 964962 h 2102199"/>
              <a:gd name="connsiteX173" fmla="*/ 4191907 w 12191684"/>
              <a:gd name="connsiteY173" fmla="*/ 291296 h 2102199"/>
              <a:gd name="connsiteX174" fmla="*/ 3399185 w 12191684"/>
              <a:gd name="connsiteY174" fmla="*/ 96623 h 2102199"/>
              <a:gd name="connsiteX175" fmla="*/ 2579822 w 12191684"/>
              <a:gd name="connsiteY175" fmla="*/ 81048 h 2102199"/>
              <a:gd name="connsiteX176" fmla="*/ 2121888 w 12191684"/>
              <a:gd name="connsiteY176" fmla="*/ 170300 h 2102199"/>
              <a:gd name="connsiteX177" fmla="*/ 1754947 w 12191684"/>
              <a:gd name="connsiteY177" fmla="*/ 129265 h 2102199"/>
              <a:gd name="connsiteX178" fmla="*/ 1387159 w 12191684"/>
              <a:gd name="connsiteY178" fmla="*/ 272969 h 2102199"/>
              <a:gd name="connsiteX179" fmla="*/ 1059717 w 12191684"/>
              <a:gd name="connsiteY179" fmla="*/ 502921 h 2102199"/>
              <a:gd name="connsiteX180" fmla="*/ 1007329 w 12191684"/>
              <a:gd name="connsiteY180" fmla="*/ 542738 h 2102199"/>
              <a:gd name="connsiteX181" fmla="*/ 1008452 w 12191684"/>
              <a:gd name="connsiteY181" fmla="*/ 544219 h 2102199"/>
              <a:gd name="connsiteX182" fmla="*/ 1060845 w 12191684"/>
              <a:gd name="connsiteY182" fmla="*/ 504401 h 2102199"/>
              <a:gd name="connsiteX183" fmla="*/ 1755252 w 12191684"/>
              <a:gd name="connsiteY183" fmla="*/ 131100 h 2102199"/>
              <a:gd name="connsiteX184" fmla="*/ 2119229 w 12191684"/>
              <a:gd name="connsiteY184" fmla="*/ 171038 h 2102199"/>
              <a:gd name="connsiteX185" fmla="*/ 2036722 w 12191684"/>
              <a:gd name="connsiteY185" fmla="*/ 194964 h 2102199"/>
              <a:gd name="connsiteX186" fmla="*/ 1682011 w 12191684"/>
              <a:gd name="connsiteY186" fmla="*/ 180627 h 2102199"/>
              <a:gd name="connsiteX187" fmla="*/ 1311207 w 12191684"/>
              <a:gd name="connsiteY187" fmla="*/ 334341 h 2102199"/>
              <a:gd name="connsiteX188" fmla="*/ 978132 w 12191684"/>
              <a:gd name="connsiteY188" fmla="*/ 567676 h 2102199"/>
              <a:gd name="connsiteX189" fmla="*/ 923385 w 12191684"/>
              <a:gd name="connsiteY189" fmla="*/ 608894 h 2102199"/>
              <a:gd name="connsiteX190" fmla="*/ 924501 w 12191684"/>
              <a:gd name="connsiteY190" fmla="*/ 610381 h 2102199"/>
              <a:gd name="connsiteX191" fmla="*/ 979253 w 12191684"/>
              <a:gd name="connsiteY191" fmla="*/ 569159 h 2102199"/>
              <a:gd name="connsiteX192" fmla="*/ 1682384 w 12191684"/>
              <a:gd name="connsiteY192" fmla="*/ 182449 h 2102199"/>
              <a:gd name="connsiteX193" fmla="*/ 2033339 w 12191684"/>
              <a:gd name="connsiteY193" fmla="*/ 195996 h 2102199"/>
              <a:gd name="connsiteX194" fmla="*/ 1951464 w 12191684"/>
              <a:gd name="connsiteY194" fmla="*/ 222081 h 2102199"/>
              <a:gd name="connsiteX195" fmla="*/ 1609074 w 12191684"/>
              <a:gd name="connsiteY195" fmla="*/ 231988 h 2102199"/>
              <a:gd name="connsiteX196" fmla="*/ 1235315 w 12191684"/>
              <a:gd name="connsiteY196" fmla="*/ 395668 h 2102199"/>
              <a:gd name="connsiteX197" fmla="*/ 896672 w 12191684"/>
              <a:gd name="connsiteY197" fmla="*/ 632350 h 2102199"/>
              <a:gd name="connsiteX198" fmla="*/ 839441 w 12191684"/>
              <a:gd name="connsiteY198" fmla="*/ 675052 h 2102199"/>
              <a:gd name="connsiteX199" fmla="*/ 840549 w 12191684"/>
              <a:gd name="connsiteY199" fmla="*/ 676545 h 2102199"/>
              <a:gd name="connsiteX200" fmla="*/ 897783 w 12191684"/>
              <a:gd name="connsiteY200" fmla="*/ 633839 h 2102199"/>
              <a:gd name="connsiteX201" fmla="*/ 1609515 w 12191684"/>
              <a:gd name="connsiteY201" fmla="*/ 233795 h 2102199"/>
              <a:gd name="connsiteX202" fmla="*/ 1946946 w 12191684"/>
              <a:gd name="connsiteY202" fmla="*/ 223585 h 2102199"/>
              <a:gd name="connsiteX203" fmla="*/ 1913891 w 12191684"/>
              <a:gd name="connsiteY203" fmla="*/ 234766 h 2102199"/>
              <a:gd name="connsiteX204" fmla="*/ 1865908 w 12191684"/>
              <a:gd name="connsiteY204" fmla="*/ 251648 h 2102199"/>
              <a:gd name="connsiteX205" fmla="*/ 1536144 w 12191684"/>
              <a:gd name="connsiteY205" fmla="*/ 283348 h 2102199"/>
              <a:gd name="connsiteX206" fmla="*/ 817907 w 12191684"/>
              <a:gd name="connsiteY206" fmla="*/ 695026 h 2102199"/>
              <a:gd name="connsiteX207" fmla="*/ 755499 w 12191684"/>
              <a:gd name="connsiteY207" fmla="*/ 741206 h 2102199"/>
              <a:gd name="connsiteX208" fmla="*/ 756601 w 12191684"/>
              <a:gd name="connsiteY208" fmla="*/ 742705 h 2102199"/>
              <a:gd name="connsiteX209" fmla="*/ 819013 w 12191684"/>
              <a:gd name="connsiteY209" fmla="*/ 696521 h 2102199"/>
              <a:gd name="connsiteX210" fmla="*/ 1536651 w 12191684"/>
              <a:gd name="connsiteY210" fmla="*/ 285138 h 2102199"/>
              <a:gd name="connsiteX211" fmla="*/ 1862506 w 12191684"/>
              <a:gd name="connsiteY211" fmla="*/ 252877 h 2102199"/>
              <a:gd name="connsiteX212" fmla="*/ 1779420 w 12191684"/>
              <a:gd name="connsiteY212" fmla="*/ 283913 h 2102199"/>
              <a:gd name="connsiteX213" fmla="*/ 1463215 w 12191684"/>
              <a:gd name="connsiteY213" fmla="*/ 334715 h 2102199"/>
              <a:gd name="connsiteX214" fmla="*/ 737633 w 12191684"/>
              <a:gd name="connsiteY214" fmla="*/ 758875 h 2102199"/>
              <a:gd name="connsiteX215" fmla="*/ 671555 w 12191684"/>
              <a:gd name="connsiteY215" fmla="*/ 807366 h 2102199"/>
              <a:gd name="connsiteX216" fmla="*/ 672652 w 12191684"/>
              <a:gd name="connsiteY216" fmla="*/ 808868 h 2102199"/>
              <a:gd name="connsiteX217" fmla="*/ 738735 w 12191684"/>
              <a:gd name="connsiteY217" fmla="*/ 760374 h 2102199"/>
              <a:gd name="connsiteX218" fmla="*/ 1463784 w 12191684"/>
              <a:gd name="connsiteY218" fmla="*/ 336485 h 2102199"/>
              <a:gd name="connsiteX219" fmla="*/ 1773200 w 12191684"/>
              <a:gd name="connsiteY219" fmla="*/ 286336 h 2102199"/>
              <a:gd name="connsiteX220" fmla="*/ 1692531 w 12191684"/>
              <a:gd name="connsiteY220" fmla="*/ 318717 h 2102199"/>
              <a:gd name="connsiteX221" fmla="*/ 1390286 w 12191684"/>
              <a:gd name="connsiteY221" fmla="*/ 386078 h 2102199"/>
              <a:gd name="connsiteX222" fmla="*/ 657634 w 12191684"/>
              <a:gd name="connsiteY222" fmla="*/ 822551 h 2102199"/>
              <a:gd name="connsiteX223" fmla="*/ 587611 w 12191684"/>
              <a:gd name="connsiteY223" fmla="*/ 873522 h 2102199"/>
              <a:gd name="connsiteX224" fmla="*/ 588702 w 12191684"/>
              <a:gd name="connsiteY224" fmla="*/ 875030 h 2102199"/>
              <a:gd name="connsiteX225" fmla="*/ 658729 w 12191684"/>
              <a:gd name="connsiteY225" fmla="*/ 824055 h 2102199"/>
              <a:gd name="connsiteX226" fmla="*/ 1390912 w 12191684"/>
              <a:gd name="connsiteY226" fmla="*/ 387828 h 2102199"/>
              <a:gd name="connsiteX227" fmla="*/ 1685591 w 12191684"/>
              <a:gd name="connsiteY227" fmla="*/ 321586 h 2102199"/>
              <a:gd name="connsiteX228" fmla="*/ 1605327 w 12191684"/>
              <a:gd name="connsiteY228" fmla="*/ 355979 h 2102199"/>
              <a:gd name="connsiteX229" fmla="*/ 1317357 w 12191684"/>
              <a:gd name="connsiteY229" fmla="*/ 437444 h 2102199"/>
              <a:gd name="connsiteX230" fmla="*/ 577936 w 12191684"/>
              <a:gd name="connsiteY230" fmla="*/ 886038 h 2102199"/>
              <a:gd name="connsiteX231" fmla="*/ 503666 w 12191684"/>
              <a:gd name="connsiteY231" fmla="*/ 939678 h 2102199"/>
              <a:gd name="connsiteX232" fmla="*/ 504754 w 12191684"/>
              <a:gd name="connsiteY232" fmla="*/ 941190 h 2102199"/>
              <a:gd name="connsiteX233" fmla="*/ 579025 w 12191684"/>
              <a:gd name="connsiteY233" fmla="*/ 887547 h 2102199"/>
              <a:gd name="connsiteX234" fmla="*/ 1318041 w 12191684"/>
              <a:gd name="connsiteY234" fmla="*/ 439172 h 2102199"/>
              <a:gd name="connsiteX235" fmla="*/ 1597758 w 12191684"/>
              <a:gd name="connsiteY235" fmla="*/ 359331 h 2102199"/>
              <a:gd name="connsiteX236" fmla="*/ 1517820 w 12191684"/>
              <a:gd name="connsiteY236" fmla="*/ 395679 h 2102199"/>
              <a:gd name="connsiteX237" fmla="*/ 1244428 w 12191684"/>
              <a:gd name="connsiteY237" fmla="*/ 488811 h 2102199"/>
              <a:gd name="connsiteX238" fmla="*/ 498682 w 12191684"/>
              <a:gd name="connsiteY238" fmla="*/ 949244 h 2102199"/>
              <a:gd name="connsiteX239" fmla="*/ 419722 w 12191684"/>
              <a:gd name="connsiteY239" fmla="*/ 1005838 h 2102199"/>
              <a:gd name="connsiteX240" fmla="*/ 420804 w 12191684"/>
              <a:gd name="connsiteY240" fmla="*/ 1007352 h 2102199"/>
              <a:gd name="connsiteX241" fmla="*/ 499768 w 12191684"/>
              <a:gd name="connsiteY241" fmla="*/ 950751 h 2102199"/>
              <a:gd name="connsiteX242" fmla="*/ 1245170 w 12191684"/>
              <a:gd name="connsiteY242" fmla="*/ 490515 h 2102199"/>
              <a:gd name="connsiteX243" fmla="*/ 1507887 w 12191684"/>
              <a:gd name="connsiteY243" fmla="*/ 400319 h 2102199"/>
              <a:gd name="connsiteX244" fmla="*/ 1430740 w 12191684"/>
              <a:gd name="connsiteY244" fmla="*/ 437364 h 2102199"/>
              <a:gd name="connsiteX245" fmla="*/ 1171501 w 12191684"/>
              <a:gd name="connsiteY245" fmla="*/ 540178 h 2102199"/>
              <a:gd name="connsiteX246" fmla="*/ 420098 w 12191684"/>
              <a:gd name="connsiteY246" fmla="*/ 1012001 h 2102199"/>
              <a:gd name="connsiteX247" fmla="*/ 335776 w 12191684"/>
              <a:gd name="connsiteY247" fmla="*/ 1071998 h 2102199"/>
              <a:gd name="connsiteX248" fmla="*/ 336853 w 12191684"/>
              <a:gd name="connsiteY248" fmla="*/ 1073512 h 2102199"/>
              <a:gd name="connsiteX249" fmla="*/ 421178 w 12191684"/>
              <a:gd name="connsiteY249" fmla="*/ 1013515 h 2102199"/>
              <a:gd name="connsiteX250" fmla="*/ 1172295 w 12191684"/>
              <a:gd name="connsiteY250" fmla="*/ 541858 h 2102199"/>
              <a:gd name="connsiteX251" fmla="*/ 1419052 w 12191684"/>
              <a:gd name="connsiteY251" fmla="*/ 443132 h 2102199"/>
              <a:gd name="connsiteX252" fmla="*/ 1340112 w 12191684"/>
              <a:gd name="connsiteY252" fmla="*/ 482993 h 2102199"/>
              <a:gd name="connsiteX253" fmla="*/ 1098576 w 12191684"/>
              <a:gd name="connsiteY253" fmla="*/ 591543 h 2102199"/>
              <a:gd name="connsiteX254" fmla="*/ 337316 w 12191684"/>
              <a:gd name="connsiteY254" fmla="*/ 1077789 h 2102199"/>
              <a:gd name="connsiteX255" fmla="*/ 251832 w 12191684"/>
              <a:gd name="connsiteY255" fmla="*/ 1138151 h 2102199"/>
              <a:gd name="connsiteX256" fmla="*/ 252903 w 12191684"/>
              <a:gd name="connsiteY256" fmla="*/ 1139671 h 2102199"/>
              <a:gd name="connsiteX257" fmla="*/ 338390 w 12191684"/>
              <a:gd name="connsiteY257" fmla="*/ 1079306 h 2102199"/>
              <a:gd name="connsiteX258" fmla="*/ 1099420 w 12191684"/>
              <a:gd name="connsiteY258" fmla="*/ 593197 h 2102199"/>
              <a:gd name="connsiteX259" fmla="*/ 1323596 w 12191684"/>
              <a:gd name="connsiteY259" fmla="*/ 491540 h 2102199"/>
              <a:gd name="connsiteX260" fmla="*/ 1289976 w 12191684"/>
              <a:gd name="connsiteY260" fmla="*/ 509147 h 2102199"/>
              <a:gd name="connsiteX261" fmla="*/ 1253733 w 12191684"/>
              <a:gd name="connsiteY261" fmla="*/ 528473 h 2102199"/>
              <a:gd name="connsiteX262" fmla="*/ 1025651 w 12191684"/>
              <a:gd name="connsiteY262" fmla="*/ 642906 h 2102199"/>
              <a:gd name="connsiteX263" fmla="*/ 262208 w 12191684"/>
              <a:gd name="connsiteY263" fmla="*/ 1138162 h 2102199"/>
              <a:gd name="connsiteX264" fmla="*/ 167890 w 12191684"/>
              <a:gd name="connsiteY264" fmla="*/ 1204309 h 2102199"/>
              <a:gd name="connsiteX265" fmla="*/ 168953 w 12191684"/>
              <a:gd name="connsiteY265" fmla="*/ 1205831 h 2102199"/>
              <a:gd name="connsiteX266" fmla="*/ 263277 w 12191684"/>
              <a:gd name="connsiteY266" fmla="*/ 1139683 h 2102199"/>
              <a:gd name="connsiteX267" fmla="*/ 1026543 w 12191684"/>
              <a:gd name="connsiteY267" fmla="*/ 644536 h 2102199"/>
              <a:gd name="connsiteX268" fmla="*/ 1227402 w 12191684"/>
              <a:gd name="connsiteY268" fmla="*/ 542747 h 2102199"/>
              <a:gd name="connsiteX269" fmla="*/ 1167411 w 12191684"/>
              <a:gd name="connsiteY269" fmla="*/ 575828 h 2102199"/>
              <a:gd name="connsiteX270" fmla="*/ 952731 w 12191684"/>
              <a:gd name="connsiteY270" fmla="*/ 694271 h 2102199"/>
              <a:gd name="connsiteX271" fmla="*/ 191683 w 12191684"/>
              <a:gd name="connsiteY271" fmla="*/ 1195407 h 2102199"/>
              <a:gd name="connsiteX272" fmla="*/ 83946 w 12191684"/>
              <a:gd name="connsiteY272" fmla="*/ 1270467 h 2102199"/>
              <a:gd name="connsiteX273" fmla="*/ 85008 w 12191684"/>
              <a:gd name="connsiteY273" fmla="*/ 1271991 h 2102199"/>
              <a:gd name="connsiteX274" fmla="*/ 192746 w 12191684"/>
              <a:gd name="connsiteY274" fmla="*/ 1196932 h 2102199"/>
              <a:gd name="connsiteX275" fmla="*/ 953670 w 12191684"/>
              <a:gd name="connsiteY275" fmla="*/ 695878 h 2102199"/>
              <a:gd name="connsiteX276" fmla="*/ 1109104 w 12191684"/>
              <a:gd name="connsiteY276" fmla="*/ 608804 h 2102199"/>
              <a:gd name="connsiteX277" fmla="*/ 131898 w 12191684"/>
              <a:gd name="connsiteY277" fmla="*/ 1245308 h 2102199"/>
              <a:gd name="connsiteX278" fmla="*/ 0 w 12191684"/>
              <a:gd name="connsiteY278" fmla="*/ 1336623 h 2102199"/>
              <a:gd name="connsiteX279" fmla="*/ 1056 w 12191684"/>
              <a:gd name="connsiteY279" fmla="*/ 1338151 h 2102199"/>
              <a:gd name="connsiteX280" fmla="*/ 132958 w 12191684"/>
              <a:gd name="connsiteY280" fmla="*/ 1246836 h 2102199"/>
              <a:gd name="connsiteX281" fmla="*/ 1157584 w 12191684"/>
              <a:gd name="connsiteY281" fmla="*/ 583060 h 2102199"/>
              <a:gd name="connsiteX282" fmla="*/ 1345534 w 12191684"/>
              <a:gd name="connsiteY282" fmla="*/ 489855 h 2102199"/>
              <a:gd name="connsiteX283" fmla="*/ 1519527 w 12191684"/>
              <a:gd name="connsiteY283" fmla="*/ 421139 h 2102199"/>
              <a:gd name="connsiteX284" fmla="*/ 1701892 w 12191684"/>
              <a:gd name="connsiteY284" fmla="*/ 369402 h 2102199"/>
              <a:gd name="connsiteX285" fmla="*/ 1857529 w 12191684"/>
              <a:gd name="connsiteY285" fmla="*/ 343774 h 2102199"/>
              <a:gd name="connsiteX286" fmla="*/ 2017536 w 12191684"/>
              <a:gd name="connsiteY286" fmla="*/ 336422 h 2102199"/>
              <a:gd name="connsiteX287" fmla="*/ 2135496 w 12191684"/>
              <a:gd name="connsiteY287" fmla="*/ 345483 h 2102199"/>
              <a:gd name="connsiteX288" fmla="*/ 2157769 w 12191684"/>
              <a:gd name="connsiteY288" fmla="*/ 347692 h 2102199"/>
              <a:gd name="connsiteX289" fmla="*/ 2196029 w 12191684"/>
              <a:gd name="connsiteY289" fmla="*/ 354920 h 2102199"/>
              <a:gd name="connsiteX290" fmla="*/ 2290081 w 12191684"/>
              <a:gd name="connsiteY290" fmla="*/ 374604 h 2102199"/>
              <a:gd name="connsiteX291" fmla="*/ 2415199 w 12191684"/>
              <a:gd name="connsiteY291" fmla="*/ 416075 h 2102199"/>
              <a:gd name="connsiteX292" fmla="*/ 2533493 w 12191684"/>
              <a:gd name="connsiteY292" fmla="*/ 471151 h 2102199"/>
              <a:gd name="connsiteX293" fmla="*/ 2643459 w 12191684"/>
              <a:gd name="connsiteY293" fmla="*/ 537824 h 2102199"/>
              <a:gd name="connsiteX294" fmla="*/ 2746621 w 12191684"/>
              <a:gd name="connsiteY294" fmla="*/ 615514 h 2102199"/>
              <a:gd name="connsiteX295" fmla="*/ 2835133 w 12191684"/>
              <a:gd name="connsiteY295" fmla="*/ 695831 h 2102199"/>
              <a:gd name="connsiteX296" fmla="*/ 3364178 w 12191684"/>
              <a:gd name="connsiteY296" fmla="*/ 1132655 h 2102199"/>
              <a:gd name="connsiteX297" fmla="*/ 3924196 w 12191684"/>
              <a:gd name="connsiteY297" fmla="*/ 1397425 h 2102199"/>
              <a:gd name="connsiteX298" fmla="*/ 4539503 w 12191684"/>
              <a:gd name="connsiteY298" fmla="*/ 1465026 h 2102199"/>
              <a:gd name="connsiteX299" fmla="*/ 5321293 w 12191684"/>
              <a:gd name="connsiteY299" fmla="*/ 1304390 h 2102199"/>
              <a:gd name="connsiteX300" fmla="*/ 5702707 w 12191684"/>
              <a:gd name="connsiteY300" fmla="*/ 1163931 h 2102199"/>
              <a:gd name="connsiteX301" fmla="*/ 5736561 w 12191684"/>
              <a:gd name="connsiteY301" fmla="*/ 1153336 h 2102199"/>
              <a:gd name="connsiteX302" fmla="*/ 5777183 w 12191684"/>
              <a:gd name="connsiteY302" fmla="*/ 1144063 h 2102199"/>
              <a:gd name="connsiteX303" fmla="*/ 5815982 w 12191684"/>
              <a:gd name="connsiteY303" fmla="*/ 1138428 h 2102199"/>
              <a:gd name="connsiteX304" fmla="*/ 5855414 w 12191684"/>
              <a:gd name="connsiteY304" fmla="*/ 1135931 h 2102199"/>
              <a:gd name="connsiteX305" fmla="*/ 5895366 w 12191684"/>
              <a:gd name="connsiteY305" fmla="*/ 1136595 h 2102199"/>
              <a:gd name="connsiteX306" fmla="*/ 5935857 w 12191684"/>
              <a:gd name="connsiteY306" fmla="*/ 1140424 h 2102199"/>
              <a:gd name="connsiteX307" fmla="*/ 5976943 w 12191684"/>
              <a:gd name="connsiteY307" fmla="*/ 1147418 h 2102199"/>
              <a:gd name="connsiteX308" fmla="*/ 6018476 w 12191684"/>
              <a:gd name="connsiteY308" fmla="*/ 1157541 h 2102199"/>
              <a:gd name="connsiteX309" fmla="*/ 6060528 w 12191684"/>
              <a:gd name="connsiteY309" fmla="*/ 1170761 h 2102199"/>
              <a:gd name="connsiteX310" fmla="*/ 6104310 w 12191684"/>
              <a:gd name="connsiteY310" fmla="*/ 1187516 h 2102199"/>
              <a:gd name="connsiteX311" fmla="*/ 6145360 w 12191684"/>
              <a:gd name="connsiteY311" fmla="*/ 1205936 h 2102199"/>
              <a:gd name="connsiteX312" fmla="*/ 6961989 w 12191684"/>
              <a:gd name="connsiteY312" fmla="*/ 1540275 h 2102199"/>
              <a:gd name="connsiteX313" fmla="*/ 7386423 w 12191684"/>
              <a:gd name="connsiteY313" fmla="*/ 1597940 h 2102199"/>
              <a:gd name="connsiteX314" fmla="*/ 8036700 w 12191684"/>
              <a:gd name="connsiteY314" fmla="*/ 1410138 h 2102199"/>
              <a:gd name="connsiteX315" fmla="*/ 8702351 w 12191684"/>
              <a:gd name="connsiteY315" fmla="*/ 830131 h 2102199"/>
              <a:gd name="connsiteX316" fmla="*/ 9234669 w 12191684"/>
              <a:gd name="connsiteY316" fmla="*/ 344105 h 2102199"/>
              <a:gd name="connsiteX317" fmla="*/ 10361546 w 12191684"/>
              <a:gd name="connsiteY317" fmla="*/ 1030505 h 2102199"/>
              <a:gd name="connsiteX318" fmla="*/ 10616819 w 12191684"/>
              <a:gd name="connsiteY318" fmla="*/ 1257760 h 2102199"/>
              <a:gd name="connsiteX319" fmla="*/ 11334396 w 12191684"/>
              <a:gd name="connsiteY319" fmla="*/ 1828133 h 2102199"/>
              <a:gd name="connsiteX320" fmla="*/ 12191424 w 12191684"/>
              <a:gd name="connsiteY320" fmla="*/ 2102200 h 2102199"/>
              <a:gd name="connsiteX321" fmla="*/ 12191684 w 12191684"/>
              <a:gd name="connsiteY321" fmla="*/ 2100360 h 2102199"/>
              <a:gd name="connsiteX322" fmla="*/ 11335344 w 12191684"/>
              <a:gd name="connsiteY322" fmla="*/ 1826536 h 2102199"/>
              <a:gd name="connsiteX323" fmla="*/ 9233813 w 12191684"/>
              <a:gd name="connsiteY323" fmla="*/ 341867 h 2102199"/>
              <a:gd name="connsiteX324" fmla="*/ 9218457 w 12191684"/>
              <a:gd name="connsiteY324" fmla="*/ 337048 h 2102199"/>
              <a:gd name="connsiteX325" fmla="*/ 9192262 w 12191684"/>
              <a:gd name="connsiteY325" fmla="*/ 329173 h 2102199"/>
              <a:gd name="connsiteX326" fmla="*/ 9230615 w 12191684"/>
              <a:gd name="connsiteY326" fmla="*/ 303726 h 2102199"/>
              <a:gd name="connsiteX327" fmla="*/ 9271033 w 12191684"/>
              <a:gd name="connsiteY327" fmla="*/ 313817 h 2102199"/>
              <a:gd name="connsiteX328" fmla="*/ 9271739 w 12191684"/>
              <a:gd name="connsiteY328" fmla="*/ 314008 h 2102199"/>
              <a:gd name="connsiteX329" fmla="*/ 9233813 w 12191684"/>
              <a:gd name="connsiteY329" fmla="*/ 341867 h 2102199"/>
              <a:gd name="connsiteX330" fmla="*/ 2101326 w 12191684"/>
              <a:gd name="connsiteY330" fmla="*/ 336221 h 2102199"/>
              <a:gd name="connsiteX331" fmla="*/ 2160464 w 12191684"/>
              <a:gd name="connsiteY331" fmla="*/ 337348 h 2102199"/>
              <a:gd name="connsiteX332" fmla="*/ 2214917 w 12191684"/>
              <a:gd name="connsiteY332" fmla="*/ 352140 h 2102199"/>
              <a:gd name="connsiteX333" fmla="*/ 2157769 w 12191684"/>
              <a:gd name="connsiteY333" fmla="*/ 345821 h 2102199"/>
              <a:gd name="connsiteX334" fmla="*/ 2101326 w 12191684"/>
              <a:gd name="connsiteY334" fmla="*/ 336221 h 2102199"/>
              <a:gd name="connsiteX335" fmla="*/ 1538003 w 12191684"/>
              <a:gd name="connsiteY335" fmla="*/ 405510 h 2102199"/>
              <a:gd name="connsiteX336" fmla="*/ 1608600 w 12191684"/>
              <a:gd name="connsiteY336" fmla="*/ 377407 h 2102199"/>
              <a:gd name="connsiteX337" fmla="*/ 1682797 w 12191684"/>
              <a:gd name="connsiteY337" fmla="*/ 364146 h 2102199"/>
              <a:gd name="connsiteX338" fmla="*/ 1612261 w 12191684"/>
              <a:gd name="connsiteY338" fmla="*/ 386800 h 2102199"/>
              <a:gd name="connsiteX339" fmla="*/ 1538003 w 12191684"/>
              <a:gd name="connsiteY339" fmla="*/ 405510 h 2102199"/>
              <a:gd name="connsiteX340" fmla="*/ 1593040 w 12191684"/>
              <a:gd name="connsiteY340" fmla="*/ 393284 h 2102199"/>
              <a:gd name="connsiteX341" fmla="*/ 1518921 w 12191684"/>
              <a:gd name="connsiteY341" fmla="*/ 419382 h 2102199"/>
              <a:gd name="connsiteX342" fmla="*/ 1454341 w 12191684"/>
              <a:gd name="connsiteY342" fmla="*/ 440781 h 2102199"/>
              <a:gd name="connsiteX343" fmla="*/ 1523922 w 12191684"/>
              <a:gd name="connsiteY343" fmla="*/ 411303 h 2102199"/>
              <a:gd name="connsiteX344" fmla="*/ 1593040 w 12191684"/>
              <a:gd name="connsiteY344" fmla="*/ 393284 h 2102199"/>
              <a:gd name="connsiteX345" fmla="*/ 8780620 w 12191684"/>
              <a:gd name="connsiteY345" fmla="*/ 253210 h 2102199"/>
              <a:gd name="connsiteX346" fmla="*/ 8572828 w 12191684"/>
              <a:gd name="connsiteY346" fmla="*/ 278719 h 2102199"/>
              <a:gd name="connsiteX347" fmla="*/ 7841587 w 12191684"/>
              <a:gd name="connsiteY347" fmla="*/ 485433 h 2102199"/>
              <a:gd name="connsiteX348" fmla="*/ 7488487 w 12191684"/>
              <a:gd name="connsiteY348" fmla="*/ 621800 h 2102199"/>
              <a:gd name="connsiteX349" fmla="*/ 6116822 w 12191684"/>
              <a:gd name="connsiteY349" fmla="*/ 1060459 h 2102199"/>
              <a:gd name="connsiteX350" fmla="*/ 5949708 w 12191684"/>
              <a:gd name="connsiteY350" fmla="*/ 1101437 h 2102199"/>
              <a:gd name="connsiteX351" fmla="*/ 5929797 w 12191684"/>
              <a:gd name="connsiteY351" fmla="*/ 1090891 h 2102199"/>
              <a:gd name="connsiteX352" fmla="*/ 6091873 w 12191684"/>
              <a:gd name="connsiteY352" fmla="*/ 1036679 h 2102199"/>
              <a:gd name="connsiteX353" fmla="*/ 7079540 w 12191684"/>
              <a:gd name="connsiteY353" fmla="*/ 677651 h 2102199"/>
              <a:gd name="connsiteX354" fmla="*/ 7434424 w 12191684"/>
              <a:gd name="connsiteY354" fmla="*/ 544864 h 2102199"/>
              <a:gd name="connsiteX355" fmla="*/ 7787153 w 12191684"/>
              <a:gd name="connsiteY355" fmla="*/ 422783 h 2102199"/>
              <a:gd name="connsiteX356" fmla="*/ 8747230 w 12191684"/>
              <a:gd name="connsiteY356" fmla="*/ 250328 h 2102199"/>
              <a:gd name="connsiteX357" fmla="*/ 8780620 w 12191684"/>
              <a:gd name="connsiteY357" fmla="*/ 253210 h 2102199"/>
              <a:gd name="connsiteX358" fmla="*/ 8957011 w 12191684"/>
              <a:gd name="connsiteY358" fmla="*/ 248672 h 2102199"/>
              <a:gd name="connsiteX359" fmla="*/ 8924570 w 12191684"/>
              <a:gd name="connsiteY359" fmla="*/ 254268 h 2102199"/>
              <a:gd name="connsiteX360" fmla="*/ 8889470 w 12191684"/>
              <a:gd name="connsiteY360" fmla="*/ 251868 h 2102199"/>
              <a:gd name="connsiteX361" fmla="*/ 8920368 w 12191684"/>
              <a:gd name="connsiteY361" fmla="*/ 248668 h 2102199"/>
              <a:gd name="connsiteX362" fmla="*/ 8957011 w 12191684"/>
              <a:gd name="connsiteY362" fmla="*/ 248672 h 2102199"/>
              <a:gd name="connsiteX363" fmla="*/ 9504703 w 12191684"/>
              <a:gd name="connsiteY363" fmla="*/ 153510 h 2102199"/>
              <a:gd name="connsiteX364" fmla="*/ 9487581 w 12191684"/>
              <a:gd name="connsiteY364" fmla="*/ 160932 h 2102199"/>
              <a:gd name="connsiteX365" fmla="*/ 9464509 w 12191684"/>
              <a:gd name="connsiteY365" fmla="*/ 161896 h 2102199"/>
              <a:gd name="connsiteX366" fmla="*/ 9472875 w 12191684"/>
              <a:gd name="connsiteY366" fmla="*/ 158835 h 2102199"/>
              <a:gd name="connsiteX367" fmla="*/ 9504703 w 12191684"/>
              <a:gd name="connsiteY367" fmla="*/ 153510 h 2102199"/>
              <a:gd name="connsiteX368" fmla="*/ 9483008 w 12191684"/>
              <a:gd name="connsiteY368" fmla="*/ 155250 h 2102199"/>
              <a:gd name="connsiteX369" fmla="*/ 9516397 w 12191684"/>
              <a:gd name="connsiteY369" fmla="*/ 143904 h 2102199"/>
              <a:gd name="connsiteX370" fmla="*/ 9542313 w 12191684"/>
              <a:gd name="connsiteY370" fmla="*/ 138074 h 2102199"/>
              <a:gd name="connsiteX371" fmla="*/ 9511693 w 12191684"/>
              <a:gd name="connsiteY371" fmla="*/ 150573 h 2102199"/>
              <a:gd name="connsiteX372" fmla="*/ 9483008 w 12191684"/>
              <a:gd name="connsiteY372" fmla="*/ 155250 h 2102199"/>
              <a:gd name="connsiteX373" fmla="*/ 1949753 w 12191684"/>
              <a:gd name="connsiteY373" fmla="*/ 317842 h 2102199"/>
              <a:gd name="connsiteX374" fmla="*/ 1953881 w 12191684"/>
              <a:gd name="connsiteY374" fmla="*/ 317132 h 2102199"/>
              <a:gd name="connsiteX375" fmla="*/ 2019786 w 12191684"/>
              <a:gd name="connsiteY375" fmla="*/ 306721 h 2102199"/>
              <a:gd name="connsiteX376" fmla="*/ 2085115 w 12191684"/>
              <a:gd name="connsiteY376" fmla="*/ 319452 h 2102199"/>
              <a:gd name="connsiteX377" fmla="*/ 2016886 w 12191684"/>
              <a:gd name="connsiteY377" fmla="*/ 324522 h 2102199"/>
              <a:gd name="connsiteX378" fmla="*/ 1949753 w 12191684"/>
              <a:gd name="connsiteY378" fmla="*/ 317842 h 2102199"/>
              <a:gd name="connsiteX379" fmla="*/ 1870481 w 12191684"/>
              <a:gd name="connsiteY379" fmla="*/ 313376 h 2102199"/>
              <a:gd name="connsiteX380" fmla="*/ 1893329 w 12191684"/>
              <a:gd name="connsiteY380" fmla="*/ 307671 h 2102199"/>
              <a:gd name="connsiteX381" fmla="*/ 1944195 w 12191684"/>
              <a:gd name="connsiteY381" fmla="*/ 295557 h 2102199"/>
              <a:gd name="connsiteX382" fmla="*/ 2013985 w 12191684"/>
              <a:gd name="connsiteY382" fmla="*/ 305717 h 2102199"/>
              <a:gd name="connsiteX383" fmla="*/ 1953565 w 12191684"/>
              <a:gd name="connsiteY383" fmla="*/ 315299 h 2102199"/>
              <a:gd name="connsiteX384" fmla="*/ 1942242 w 12191684"/>
              <a:gd name="connsiteY384" fmla="*/ 317245 h 2102199"/>
              <a:gd name="connsiteX385" fmla="*/ 1870481 w 12191684"/>
              <a:gd name="connsiteY385" fmla="*/ 313376 h 2102199"/>
              <a:gd name="connsiteX386" fmla="*/ 1934416 w 12191684"/>
              <a:gd name="connsiteY386" fmla="*/ 318591 h 2102199"/>
              <a:gd name="connsiteX387" fmla="*/ 1862859 w 12191684"/>
              <a:gd name="connsiteY387" fmla="*/ 331752 h 2102199"/>
              <a:gd name="connsiteX388" fmla="*/ 1790181 w 12191684"/>
              <a:gd name="connsiteY388" fmla="*/ 334605 h 2102199"/>
              <a:gd name="connsiteX389" fmla="*/ 1863361 w 12191684"/>
              <a:gd name="connsiteY389" fmla="*/ 315167 h 2102199"/>
              <a:gd name="connsiteX390" fmla="*/ 1934416 w 12191684"/>
              <a:gd name="connsiteY390" fmla="*/ 318591 h 2102199"/>
              <a:gd name="connsiteX391" fmla="*/ 9408867 w 12191684"/>
              <a:gd name="connsiteY391" fmla="*/ 180989 h 2102199"/>
              <a:gd name="connsiteX392" fmla="*/ 9383899 w 12191684"/>
              <a:gd name="connsiteY392" fmla="*/ 181438 h 2102199"/>
              <a:gd name="connsiteX393" fmla="*/ 9427086 w 12191684"/>
              <a:gd name="connsiteY393" fmla="*/ 167755 h 2102199"/>
              <a:gd name="connsiteX394" fmla="*/ 9436734 w 12191684"/>
              <a:gd name="connsiteY394" fmla="*/ 165763 h 2102199"/>
              <a:gd name="connsiteX395" fmla="*/ 9450046 w 12191684"/>
              <a:gd name="connsiteY395" fmla="*/ 164838 h 2102199"/>
              <a:gd name="connsiteX396" fmla="*/ 9410391 w 12191684"/>
              <a:gd name="connsiteY396" fmla="*/ 180354 h 2102199"/>
              <a:gd name="connsiteX397" fmla="*/ 9408867 w 12191684"/>
              <a:gd name="connsiteY397" fmla="*/ 180989 h 2102199"/>
              <a:gd name="connsiteX398" fmla="*/ 9403828 w 12191684"/>
              <a:gd name="connsiteY398" fmla="*/ 183079 h 2102199"/>
              <a:gd name="connsiteX399" fmla="*/ 9347535 w 12191684"/>
              <a:gd name="connsiteY399" fmla="*/ 207511 h 2102199"/>
              <a:gd name="connsiteX400" fmla="*/ 9309088 w 12191684"/>
              <a:gd name="connsiteY400" fmla="*/ 208497 h 2102199"/>
              <a:gd name="connsiteX401" fmla="*/ 9377002 w 12191684"/>
              <a:gd name="connsiteY401" fmla="*/ 183719 h 2102199"/>
              <a:gd name="connsiteX402" fmla="*/ 9403828 w 12191684"/>
              <a:gd name="connsiteY402" fmla="*/ 183079 h 2102199"/>
              <a:gd name="connsiteX403" fmla="*/ 9343407 w 12191684"/>
              <a:gd name="connsiteY403" fmla="*/ 209398 h 2102199"/>
              <a:gd name="connsiteX404" fmla="*/ 9306969 w 12191684"/>
              <a:gd name="connsiteY404" fmla="*/ 226664 h 2102199"/>
              <a:gd name="connsiteX405" fmla="*/ 9267389 w 12191684"/>
              <a:gd name="connsiteY405" fmla="*/ 225428 h 2102199"/>
              <a:gd name="connsiteX406" fmla="*/ 9304013 w 12191684"/>
              <a:gd name="connsiteY406" fmla="*/ 210488 h 2102199"/>
              <a:gd name="connsiteX407" fmla="*/ 9343407 w 12191684"/>
              <a:gd name="connsiteY407" fmla="*/ 209398 h 2102199"/>
              <a:gd name="connsiteX408" fmla="*/ 2177512 w 12191684"/>
              <a:gd name="connsiteY408" fmla="*/ 287083 h 2102199"/>
              <a:gd name="connsiteX409" fmla="*/ 2249441 w 12191684"/>
              <a:gd name="connsiteY409" fmla="*/ 280630 h 2102199"/>
              <a:gd name="connsiteX410" fmla="*/ 2308690 w 12191684"/>
              <a:gd name="connsiteY410" fmla="*/ 312484 h 2102199"/>
              <a:gd name="connsiteX411" fmla="*/ 2239365 w 12191684"/>
              <a:gd name="connsiteY411" fmla="*/ 313062 h 2102199"/>
              <a:gd name="connsiteX412" fmla="*/ 2177512 w 12191684"/>
              <a:gd name="connsiteY412" fmla="*/ 287083 h 2102199"/>
              <a:gd name="connsiteX413" fmla="*/ 2235107 w 12191684"/>
              <a:gd name="connsiteY413" fmla="*/ 313136 h 2102199"/>
              <a:gd name="connsiteX414" fmla="*/ 2165967 w 12191684"/>
              <a:gd name="connsiteY414" fmla="*/ 315213 h 2102199"/>
              <a:gd name="connsiteX415" fmla="*/ 2101977 w 12191684"/>
              <a:gd name="connsiteY415" fmla="*/ 295555 h 2102199"/>
              <a:gd name="connsiteX416" fmla="*/ 2173441 w 12191684"/>
              <a:gd name="connsiteY416" fmla="*/ 287499 h 2102199"/>
              <a:gd name="connsiteX417" fmla="*/ 2235107 w 12191684"/>
              <a:gd name="connsiteY417" fmla="*/ 313136 h 2102199"/>
              <a:gd name="connsiteX418" fmla="*/ 5851658 w 12191684"/>
              <a:gd name="connsiteY418" fmla="*/ 1114549 h 2102199"/>
              <a:gd name="connsiteX419" fmla="*/ 5834573 w 12191684"/>
              <a:gd name="connsiteY419" fmla="*/ 1110305 h 2102199"/>
              <a:gd name="connsiteX420" fmla="*/ 5833867 w 12191684"/>
              <a:gd name="connsiteY420" fmla="*/ 1110134 h 2102199"/>
              <a:gd name="connsiteX421" fmla="*/ 5849576 w 12191684"/>
              <a:gd name="connsiteY421" fmla="*/ 1103562 h 2102199"/>
              <a:gd name="connsiteX422" fmla="*/ 5860154 w 12191684"/>
              <a:gd name="connsiteY422" fmla="*/ 1106961 h 2102199"/>
              <a:gd name="connsiteX423" fmla="*/ 5867609 w 12191684"/>
              <a:gd name="connsiteY423" fmla="*/ 1109355 h 2102199"/>
              <a:gd name="connsiteX424" fmla="*/ 5851658 w 12191684"/>
              <a:gd name="connsiteY424" fmla="*/ 1114549 h 2102199"/>
              <a:gd name="connsiteX425" fmla="*/ 5870640 w 12191684"/>
              <a:gd name="connsiteY425" fmla="*/ 1110326 h 2102199"/>
              <a:gd name="connsiteX426" fmla="*/ 5888580 w 12191684"/>
              <a:gd name="connsiteY426" fmla="*/ 1116087 h 2102199"/>
              <a:gd name="connsiteX427" fmla="*/ 5872852 w 12191684"/>
              <a:gd name="connsiteY427" fmla="*/ 1119814 h 2102199"/>
              <a:gd name="connsiteX428" fmla="*/ 5855060 w 12191684"/>
              <a:gd name="connsiteY428" fmla="*/ 1115395 h 2102199"/>
              <a:gd name="connsiteX429" fmla="*/ 5870640 w 12191684"/>
              <a:gd name="connsiteY429" fmla="*/ 1110326 h 2102199"/>
              <a:gd name="connsiteX430" fmla="*/ 5830985 w 12191684"/>
              <a:gd name="connsiteY430" fmla="*/ 1111333 h 2102199"/>
              <a:gd name="connsiteX431" fmla="*/ 5834127 w 12191684"/>
              <a:gd name="connsiteY431" fmla="*/ 1112108 h 2102199"/>
              <a:gd name="connsiteX432" fmla="*/ 5848312 w 12191684"/>
              <a:gd name="connsiteY432" fmla="*/ 1115635 h 2102199"/>
              <a:gd name="connsiteX433" fmla="*/ 5832658 w 12191684"/>
              <a:gd name="connsiteY433" fmla="*/ 1120705 h 2102199"/>
              <a:gd name="connsiteX434" fmla="*/ 5815610 w 12191684"/>
              <a:gd name="connsiteY434" fmla="*/ 1117740 h 2102199"/>
              <a:gd name="connsiteX435" fmla="*/ 5830985 w 12191684"/>
              <a:gd name="connsiteY435" fmla="*/ 1111333 h 2102199"/>
              <a:gd name="connsiteX436" fmla="*/ 5812654 w 12191684"/>
              <a:gd name="connsiteY436" fmla="*/ 1117227 h 2102199"/>
              <a:gd name="connsiteX437" fmla="*/ 5795718 w 12191684"/>
              <a:gd name="connsiteY437" fmla="*/ 1114280 h 2102199"/>
              <a:gd name="connsiteX438" fmla="*/ 5605494 w 12191684"/>
              <a:gd name="connsiteY438" fmla="*/ 1081530 h 2102199"/>
              <a:gd name="connsiteX439" fmla="*/ 4579418 w 12191684"/>
              <a:gd name="connsiteY439" fmla="*/ 871262 h 2102199"/>
              <a:gd name="connsiteX440" fmla="*/ 3658623 w 12191684"/>
              <a:gd name="connsiteY440" fmla="*/ 629303 h 2102199"/>
              <a:gd name="connsiteX441" fmla="*/ 3231066 w 12191684"/>
              <a:gd name="connsiteY441" fmla="*/ 511406 h 2102199"/>
              <a:gd name="connsiteX442" fmla="*/ 2759114 w 12191684"/>
              <a:gd name="connsiteY442" fmla="*/ 401723 h 2102199"/>
              <a:gd name="connsiteX443" fmla="*/ 2441152 w 12191684"/>
              <a:gd name="connsiteY443" fmla="*/ 354691 h 2102199"/>
              <a:gd name="connsiteX444" fmla="*/ 2387163 w 12191684"/>
              <a:gd name="connsiteY444" fmla="*/ 315367 h 2102199"/>
              <a:gd name="connsiteX445" fmla="*/ 2723047 w 12191684"/>
              <a:gd name="connsiteY445" fmla="*/ 339424 h 2102199"/>
              <a:gd name="connsiteX446" fmla="*/ 3211508 w 12191684"/>
              <a:gd name="connsiteY446" fmla="*/ 424699 h 2102199"/>
              <a:gd name="connsiteX447" fmla="*/ 4160971 w 12191684"/>
              <a:gd name="connsiteY447" fmla="*/ 671914 h 2102199"/>
              <a:gd name="connsiteX448" fmla="*/ 4584642 w 12191684"/>
              <a:gd name="connsiteY448" fmla="*/ 788500 h 2102199"/>
              <a:gd name="connsiteX449" fmla="*/ 4702639 w 12191684"/>
              <a:gd name="connsiteY449" fmla="*/ 820424 h 2102199"/>
              <a:gd name="connsiteX450" fmla="*/ 5621966 w 12191684"/>
              <a:gd name="connsiteY450" fmla="*/ 1060016 h 2102199"/>
              <a:gd name="connsiteX451" fmla="*/ 5828345 w 12191684"/>
              <a:gd name="connsiteY451" fmla="*/ 1110675 h 2102199"/>
              <a:gd name="connsiteX452" fmla="*/ 5812654 w 12191684"/>
              <a:gd name="connsiteY452" fmla="*/ 1117227 h 2102199"/>
              <a:gd name="connsiteX453" fmla="*/ 5831227 w 12191684"/>
              <a:gd name="connsiteY453" fmla="*/ 1109476 h 2102199"/>
              <a:gd name="connsiteX454" fmla="*/ 5622394 w 12191684"/>
              <a:gd name="connsiteY454" fmla="*/ 1058211 h 2102199"/>
              <a:gd name="connsiteX455" fmla="*/ 4703123 w 12191684"/>
              <a:gd name="connsiteY455" fmla="*/ 818634 h 2102199"/>
              <a:gd name="connsiteX456" fmla="*/ 4585126 w 12191684"/>
              <a:gd name="connsiteY456" fmla="*/ 786710 h 2102199"/>
              <a:gd name="connsiteX457" fmla="*/ 4161454 w 12191684"/>
              <a:gd name="connsiteY457" fmla="*/ 670127 h 2102199"/>
              <a:gd name="connsiteX458" fmla="*/ 3211899 w 12191684"/>
              <a:gd name="connsiteY458" fmla="*/ 422889 h 2102199"/>
              <a:gd name="connsiteX459" fmla="*/ 2723252 w 12191684"/>
              <a:gd name="connsiteY459" fmla="*/ 337582 h 2102199"/>
              <a:gd name="connsiteX460" fmla="*/ 2384430 w 12191684"/>
              <a:gd name="connsiteY460" fmla="*/ 313449 h 2102199"/>
              <a:gd name="connsiteX461" fmla="*/ 2327598 w 12191684"/>
              <a:gd name="connsiteY461" fmla="*/ 275438 h 2102199"/>
              <a:gd name="connsiteX462" fmla="*/ 2687297 w 12191684"/>
              <a:gd name="connsiteY462" fmla="*/ 275300 h 2102199"/>
              <a:gd name="connsiteX463" fmla="*/ 3192415 w 12191684"/>
              <a:gd name="connsiteY463" fmla="*/ 336199 h 2102199"/>
              <a:gd name="connsiteX464" fmla="*/ 4590294 w 12191684"/>
              <a:gd name="connsiteY464" fmla="*/ 703937 h 2102199"/>
              <a:gd name="connsiteX465" fmla="*/ 5150535 w 12191684"/>
              <a:gd name="connsiteY465" fmla="*/ 881516 h 2102199"/>
              <a:gd name="connsiteX466" fmla="*/ 5638754 w 12191684"/>
              <a:gd name="connsiteY466" fmla="*/ 1036673 h 2102199"/>
              <a:gd name="connsiteX467" fmla="*/ 5847178 w 12191684"/>
              <a:gd name="connsiteY467" fmla="*/ 1102791 h 2102199"/>
              <a:gd name="connsiteX468" fmla="*/ 5831227 w 12191684"/>
              <a:gd name="connsiteY468" fmla="*/ 1109476 h 2102199"/>
              <a:gd name="connsiteX469" fmla="*/ 2381400 w 12191684"/>
              <a:gd name="connsiteY469" fmla="*/ 313384 h 2102199"/>
              <a:gd name="connsiteX470" fmla="*/ 2312483 w 12191684"/>
              <a:gd name="connsiteY470" fmla="*/ 312493 h 2102199"/>
              <a:gd name="connsiteX471" fmla="*/ 2252973 w 12191684"/>
              <a:gd name="connsiteY471" fmla="*/ 280355 h 2102199"/>
              <a:gd name="connsiteX472" fmla="*/ 2324846 w 12191684"/>
              <a:gd name="connsiteY472" fmla="*/ 275586 h 2102199"/>
              <a:gd name="connsiteX473" fmla="*/ 2381400 w 12191684"/>
              <a:gd name="connsiteY473" fmla="*/ 313384 h 2102199"/>
              <a:gd name="connsiteX474" fmla="*/ 2312000 w 12191684"/>
              <a:gd name="connsiteY474" fmla="*/ 314350 h 2102199"/>
              <a:gd name="connsiteX475" fmla="*/ 2367977 w 12191684"/>
              <a:gd name="connsiteY475" fmla="*/ 347537 h 2102199"/>
              <a:gd name="connsiteX476" fmla="*/ 2302128 w 12191684"/>
              <a:gd name="connsiteY476" fmla="*/ 342371 h 2102199"/>
              <a:gd name="connsiteX477" fmla="*/ 2243399 w 12191684"/>
              <a:gd name="connsiteY477" fmla="*/ 314852 h 2102199"/>
              <a:gd name="connsiteX478" fmla="*/ 2312000 w 12191684"/>
              <a:gd name="connsiteY478" fmla="*/ 314350 h 2102199"/>
              <a:gd name="connsiteX479" fmla="*/ 2315755 w 12191684"/>
              <a:gd name="connsiteY479" fmla="*/ 314358 h 2102199"/>
              <a:gd name="connsiteX480" fmla="*/ 2384152 w 12191684"/>
              <a:gd name="connsiteY480" fmla="*/ 315300 h 2102199"/>
              <a:gd name="connsiteX481" fmla="*/ 2437694 w 12191684"/>
              <a:gd name="connsiteY481" fmla="*/ 354319 h 2102199"/>
              <a:gd name="connsiteX482" fmla="*/ 2372142 w 12191684"/>
              <a:gd name="connsiteY482" fmla="*/ 347909 h 2102199"/>
              <a:gd name="connsiteX483" fmla="*/ 2315755 w 12191684"/>
              <a:gd name="connsiteY483" fmla="*/ 314358 h 2102199"/>
              <a:gd name="connsiteX484" fmla="*/ 2440575 w 12191684"/>
              <a:gd name="connsiteY484" fmla="*/ 356502 h 2102199"/>
              <a:gd name="connsiteX485" fmla="*/ 2491236 w 12191684"/>
              <a:gd name="connsiteY485" fmla="*/ 395948 h 2102199"/>
              <a:gd name="connsiteX486" fmla="*/ 2428993 w 12191684"/>
              <a:gd name="connsiteY486" fmla="*/ 384255 h 2102199"/>
              <a:gd name="connsiteX487" fmla="*/ 2375655 w 12191684"/>
              <a:gd name="connsiteY487" fmla="*/ 350095 h 2102199"/>
              <a:gd name="connsiteX488" fmla="*/ 2440575 w 12191684"/>
              <a:gd name="connsiteY488" fmla="*/ 356502 h 2102199"/>
              <a:gd name="connsiteX489" fmla="*/ 2444015 w 12191684"/>
              <a:gd name="connsiteY489" fmla="*/ 356870 h 2102199"/>
              <a:gd name="connsiteX490" fmla="*/ 2758780 w 12191684"/>
              <a:gd name="connsiteY490" fmla="*/ 403552 h 2102199"/>
              <a:gd name="connsiteX491" fmla="*/ 3230583 w 12191684"/>
              <a:gd name="connsiteY491" fmla="*/ 513202 h 2102199"/>
              <a:gd name="connsiteX492" fmla="*/ 3658121 w 12191684"/>
              <a:gd name="connsiteY492" fmla="*/ 631093 h 2102199"/>
              <a:gd name="connsiteX493" fmla="*/ 4579009 w 12191684"/>
              <a:gd name="connsiteY493" fmla="*/ 873074 h 2102199"/>
              <a:gd name="connsiteX494" fmla="*/ 5605178 w 12191684"/>
              <a:gd name="connsiteY494" fmla="*/ 1083363 h 2102199"/>
              <a:gd name="connsiteX495" fmla="*/ 5795383 w 12191684"/>
              <a:gd name="connsiteY495" fmla="*/ 1116111 h 2102199"/>
              <a:gd name="connsiteX496" fmla="*/ 5809457 w 12191684"/>
              <a:gd name="connsiteY496" fmla="*/ 1118558 h 2102199"/>
              <a:gd name="connsiteX497" fmla="*/ 5794101 w 12191684"/>
              <a:gd name="connsiteY497" fmla="*/ 1124931 h 2102199"/>
              <a:gd name="connsiteX498" fmla="*/ 5728604 w 12191684"/>
              <a:gd name="connsiteY498" fmla="*/ 1118508 h 2102199"/>
              <a:gd name="connsiteX499" fmla="*/ 5588595 w 12191684"/>
              <a:gd name="connsiteY499" fmla="*/ 1104852 h 2102199"/>
              <a:gd name="connsiteX500" fmla="*/ 4573710 w 12191684"/>
              <a:gd name="connsiteY500" fmla="*/ 955815 h 2102199"/>
              <a:gd name="connsiteX501" fmla="*/ 3250233 w 12191684"/>
              <a:gd name="connsiteY501" fmla="*/ 599927 h 2102199"/>
              <a:gd name="connsiteX502" fmla="*/ 2794995 w 12191684"/>
              <a:gd name="connsiteY502" fmla="*/ 465869 h 2102199"/>
              <a:gd name="connsiteX503" fmla="*/ 2495177 w 12191684"/>
              <a:gd name="connsiteY503" fmla="*/ 396727 h 2102199"/>
              <a:gd name="connsiteX504" fmla="*/ 2444015 w 12191684"/>
              <a:gd name="connsiteY504" fmla="*/ 356870 h 2102199"/>
              <a:gd name="connsiteX505" fmla="*/ 2794530 w 12191684"/>
              <a:gd name="connsiteY505" fmla="*/ 467669 h 2102199"/>
              <a:gd name="connsiteX506" fmla="*/ 3249676 w 12191684"/>
              <a:gd name="connsiteY506" fmla="*/ 601701 h 2102199"/>
              <a:gd name="connsiteX507" fmla="*/ 4573357 w 12191684"/>
              <a:gd name="connsiteY507" fmla="*/ 957641 h 2102199"/>
              <a:gd name="connsiteX508" fmla="*/ 5588409 w 12191684"/>
              <a:gd name="connsiteY508" fmla="*/ 1106704 h 2102199"/>
              <a:gd name="connsiteX509" fmla="*/ 5728418 w 12191684"/>
              <a:gd name="connsiteY509" fmla="*/ 1120357 h 2102199"/>
              <a:gd name="connsiteX510" fmla="*/ 5790456 w 12191684"/>
              <a:gd name="connsiteY510" fmla="*/ 1126442 h 2102199"/>
              <a:gd name="connsiteX511" fmla="*/ 5775584 w 12191684"/>
              <a:gd name="connsiteY511" fmla="*/ 1132577 h 2102199"/>
              <a:gd name="connsiteX512" fmla="*/ 5575135 w 12191684"/>
              <a:gd name="connsiteY512" fmla="*/ 1128258 h 2102199"/>
              <a:gd name="connsiteX513" fmla="*/ 5571677 w 12191684"/>
              <a:gd name="connsiteY513" fmla="*/ 1128180 h 2102199"/>
              <a:gd name="connsiteX514" fmla="*/ 4567985 w 12191684"/>
              <a:gd name="connsiteY514" fmla="*/ 1040371 h 2102199"/>
              <a:gd name="connsiteX515" fmla="*/ 3269401 w 12191684"/>
              <a:gd name="connsiteY515" fmla="*/ 688456 h 2102199"/>
              <a:gd name="connsiteX516" fmla="*/ 3154025 w 12191684"/>
              <a:gd name="connsiteY516" fmla="*/ 646126 h 2102199"/>
              <a:gd name="connsiteX517" fmla="*/ 2830857 w 12191684"/>
              <a:gd name="connsiteY517" fmla="*/ 530025 h 2102199"/>
              <a:gd name="connsiteX518" fmla="*/ 2547678 w 12191684"/>
              <a:gd name="connsiteY518" fmla="*/ 439594 h 2102199"/>
              <a:gd name="connsiteX519" fmla="*/ 2499918 w 12191684"/>
              <a:gd name="connsiteY519" fmla="*/ 400516 h 2102199"/>
              <a:gd name="connsiteX520" fmla="*/ 2498319 w 12191684"/>
              <a:gd name="connsiteY520" fmla="*/ 399252 h 2102199"/>
              <a:gd name="connsiteX521" fmla="*/ 2794530 w 12191684"/>
              <a:gd name="connsiteY521" fmla="*/ 467669 h 2102199"/>
              <a:gd name="connsiteX522" fmla="*/ 5793822 w 12191684"/>
              <a:gd name="connsiteY522" fmla="*/ 1126769 h 2102199"/>
              <a:gd name="connsiteX523" fmla="*/ 5809215 w 12191684"/>
              <a:gd name="connsiteY523" fmla="*/ 1128272 h 2102199"/>
              <a:gd name="connsiteX524" fmla="*/ 5794621 w 12191684"/>
              <a:gd name="connsiteY524" fmla="*/ 1132947 h 2102199"/>
              <a:gd name="connsiteX525" fmla="*/ 5779544 w 12191684"/>
              <a:gd name="connsiteY525" fmla="*/ 1132653 h 2102199"/>
              <a:gd name="connsiteX526" fmla="*/ 5793822 w 12191684"/>
              <a:gd name="connsiteY526" fmla="*/ 1126769 h 2102199"/>
              <a:gd name="connsiteX527" fmla="*/ 5797465 w 12191684"/>
              <a:gd name="connsiteY527" fmla="*/ 1125260 h 2102199"/>
              <a:gd name="connsiteX528" fmla="*/ 5812413 w 12191684"/>
              <a:gd name="connsiteY528" fmla="*/ 1119071 h 2102199"/>
              <a:gd name="connsiteX529" fmla="*/ 5828866 w 12191684"/>
              <a:gd name="connsiteY529" fmla="*/ 1121932 h 2102199"/>
              <a:gd name="connsiteX530" fmla="*/ 5813640 w 12191684"/>
              <a:gd name="connsiteY530" fmla="*/ 1126840 h 2102199"/>
              <a:gd name="connsiteX531" fmla="*/ 5797465 w 12191684"/>
              <a:gd name="connsiteY531" fmla="*/ 1125260 h 2102199"/>
              <a:gd name="connsiteX532" fmla="*/ 5832788 w 12191684"/>
              <a:gd name="connsiteY532" fmla="*/ 1122616 h 2102199"/>
              <a:gd name="connsiteX533" fmla="*/ 5849037 w 12191684"/>
              <a:gd name="connsiteY533" fmla="*/ 1125436 h 2102199"/>
              <a:gd name="connsiteX534" fmla="*/ 5834443 w 12191684"/>
              <a:gd name="connsiteY534" fmla="*/ 1128861 h 2102199"/>
              <a:gd name="connsiteX535" fmla="*/ 5818306 w 12191684"/>
              <a:gd name="connsiteY535" fmla="*/ 1127294 h 2102199"/>
              <a:gd name="connsiteX536" fmla="*/ 5832788 w 12191684"/>
              <a:gd name="connsiteY536" fmla="*/ 1122616 h 2102199"/>
              <a:gd name="connsiteX537" fmla="*/ 5836600 w 12191684"/>
              <a:gd name="connsiteY537" fmla="*/ 1121391 h 2102199"/>
              <a:gd name="connsiteX538" fmla="*/ 5851714 w 12191684"/>
              <a:gd name="connsiteY538" fmla="*/ 1116483 h 2102199"/>
              <a:gd name="connsiteX539" fmla="*/ 5868911 w 12191684"/>
              <a:gd name="connsiteY539" fmla="*/ 1120750 h 2102199"/>
              <a:gd name="connsiteX540" fmla="*/ 5853647 w 12191684"/>
              <a:gd name="connsiteY540" fmla="*/ 1124351 h 2102199"/>
              <a:gd name="connsiteX541" fmla="*/ 5836600 w 12191684"/>
              <a:gd name="connsiteY541" fmla="*/ 1121391 h 2102199"/>
              <a:gd name="connsiteX542" fmla="*/ 5872852 w 12191684"/>
              <a:gd name="connsiteY542" fmla="*/ 1121727 h 2102199"/>
              <a:gd name="connsiteX543" fmla="*/ 5888952 w 12191684"/>
              <a:gd name="connsiteY543" fmla="*/ 1125723 h 2102199"/>
              <a:gd name="connsiteX544" fmla="*/ 5874265 w 12191684"/>
              <a:gd name="connsiteY544" fmla="*/ 1127926 h 2102199"/>
              <a:gd name="connsiteX545" fmla="*/ 5858314 w 12191684"/>
              <a:gd name="connsiteY545" fmla="*/ 1125161 h 2102199"/>
              <a:gd name="connsiteX546" fmla="*/ 5872852 w 12191684"/>
              <a:gd name="connsiteY546" fmla="*/ 1121727 h 2102199"/>
              <a:gd name="connsiteX547" fmla="*/ 5876794 w 12191684"/>
              <a:gd name="connsiteY547" fmla="*/ 1120792 h 2102199"/>
              <a:gd name="connsiteX548" fmla="*/ 5892001 w 12191684"/>
              <a:gd name="connsiteY548" fmla="*/ 1117184 h 2102199"/>
              <a:gd name="connsiteX549" fmla="*/ 5909123 w 12191684"/>
              <a:gd name="connsiteY549" fmla="*/ 1122679 h 2102199"/>
              <a:gd name="connsiteX550" fmla="*/ 5893767 w 12191684"/>
              <a:gd name="connsiteY550" fmla="*/ 1125000 h 2102199"/>
              <a:gd name="connsiteX551" fmla="*/ 5876794 w 12191684"/>
              <a:gd name="connsiteY551" fmla="*/ 1120792 h 2102199"/>
              <a:gd name="connsiteX552" fmla="*/ 5895496 w 12191684"/>
              <a:gd name="connsiteY552" fmla="*/ 1116351 h 2102199"/>
              <a:gd name="connsiteX553" fmla="*/ 5911150 w 12191684"/>
              <a:gd name="connsiteY553" fmla="*/ 1112614 h 2102199"/>
              <a:gd name="connsiteX554" fmla="*/ 5929090 w 12191684"/>
              <a:gd name="connsiteY554" fmla="*/ 1119643 h 2102199"/>
              <a:gd name="connsiteX555" fmla="*/ 5913250 w 12191684"/>
              <a:gd name="connsiteY555" fmla="*/ 1122051 h 2102199"/>
              <a:gd name="connsiteX556" fmla="*/ 5895496 w 12191684"/>
              <a:gd name="connsiteY556" fmla="*/ 1116351 h 2102199"/>
              <a:gd name="connsiteX557" fmla="*/ 5913102 w 12191684"/>
              <a:gd name="connsiteY557" fmla="*/ 1123956 h 2102199"/>
              <a:gd name="connsiteX558" fmla="*/ 5929424 w 12191684"/>
              <a:gd name="connsiteY558" fmla="*/ 1129184 h 2102199"/>
              <a:gd name="connsiteX559" fmla="*/ 5914682 w 12191684"/>
              <a:gd name="connsiteY559" fmla="*/ 1130177 h 2102199"/>
              <a:gd name="connsiteX560" fmla="*/ 5898489 w 12191684"/>
              <a:gd name="connsiteY560" fmla="*/ 1126169 h 2102199"/>
              <a:gd name="connsiteX561" fmla="*/ 5913102 w 12191684"/>
              <a:gd name="connsiteY561" fmla="*/ 1123956 h 2102199"/>
              <a:gd name="connsiteX562" fmla="*/ 5917229 w 12191684"/>
              <a:gd name="connsiteY562" fmla="*/ 1123328 h 2102199"/>
              <a:gd name="connsiteX563" fmla="*/ 5932529 w 12191684"/>
              <a:gd name="connsiteY563" fmla="*/ 1120999 h 2102199"/>
              <a:gd name="connsiteX564" fmla="*/ 5949875 w 12191684"/>
              <a:gd name="connsiteY564" fmla="*/ 1127786 h 2102199"/>
              <a:gd name="connsiteX565" fmla="*/ 5934444 w 12191684"/>
              <a:gd name="connsiteY565" fmla="*/ 1128840 h 2102199"/>
              <a:gd name="connsiteX566" fmla="*/ 5917229 w 12191684"/>
              <a:gd name="connsiteY566" fmla="*/ 1123328 h 2102199"/>
              <a:gd name="connsiteX567" fmla="*/ 5936210 w 12191684"/>
              <a:gd name="connsiteY567" fmla="*/ 1120439 h 2102199"/>
              <a:gd name="connsiteX568" fmla="*/ 5952236 w 12191684"/>
              <a:gd name="connsiteY568" fmla="*/ 1117983 h 2102199"/>
              <a:gd name="connsiteX569" fmla="*/ 5970418 w 12191684"/>
              <a:gd name="connsiteY569" fmla="*/ 1126366 h 2102199"/>
              <a:gd name="connsiteX570" fmla="*/ 5954225 w 12191684"/>
              <a:gd name="connsiteY570" fmla="*/ 1127489 h 2102199"/>
              <a:gd name="connsiteX571" fmla="*/ 5936210 w 12191684"/>
              <a:gd name="connsiteY571" fmla="*/ 1120439 h 2102199"/>
              <a:gd name="connsiteX572" fmla="*/ 5953928 w 12191684"/>
              <a:gd name="connsiteY572" fmla="*/ 1129370 h 2102199"/>
              <a:gd name="connsiteX573" fmla="*/ 5970343 w 12191684"/>
              <a:gd name="connsiteY573" fmla="*/ 1135784 h 2102199"/>
              <a:gd name="connsiteX574" fmla="*/ 5955601 w 12191684"/>
              <a:gd name="connsiteY574" fmla="*/ 1135600 h 2102199"/>
              <a:gd name="connsiteX575" fmla="*/ 5939241 w 12191684"/>
              <a:gd name="connsiteY575" fmla="*/ 1130376 h 2102199"/>
              <a:gd name="connsiteX576" fmla="*/ 5953928 w 12191684"/>
              <a:gd name="connsiteY576" fmla="*/ 1129370 h 2102199"/>
              <a:gd name="connsiteX577" fmla="*/ 5958259 w 12191684"/>
              <a:gd name="connsiteY577" fmla="*/ 1129071 h 2102199"/>
              <a:gd name="connsiteX578" fmla="*/ 5973913 w 12191684"/>
              <a:gd name="connsiteY578" fmla="*/ 1127983 h 2102199"/>
              <a:gd name="connsiteX579" fmla="*/ 5991426 w 12191684"/>
              <a:gd name="connsiteY579" fmla="*/ 1136039 h 2102199"/>
              <a:gd name="connsiteX580" fmla="*/ 5975623 w 12191684"/>
              <a:gd name="connsiteY580" fmla="*/ 1135849 h 2102199"/>
              <a:gd name="connsiteX581" fmla="*/ 5958259 w 12191684"/>
              <a:gd name="connsiteY581" fmla="*/ 1129071 h 2102199"/>
              <a:gd name="connsiteX582" fmla="*/ 5977780 w 12191684"/>
              <a:gd name="connsiteY582" fmla="*/ 1127712 h 2102199"/>
              <a:gd name="connsiteX583" fmla="*/ 5993341 w 12191684"/>
              <a:gd name="connsiteY583" fmla="*/ 1126615 h 2102199"/>
              <a:gd name="connsiteX584" fmla="*/ 6011616 w 12191684"/>
              <a:gd name="connsiteY584" fmla="*/ 1136253 h 2102199"/>
              <a:gd name="connsiteX585" fmla="*/ 5995999 w 12191684"/>
              <a:gd name="connsiteY585" fmla="*/ 1136093 h 2102199"/>
              <a:gd name="connsiteX586" fmla="*/ 5977780 w 12191684"/>
              <a:gd name="connsiteY586" fmla="*/ 1127712 h 2102199"/>
              <a:gd name="connsiteX587" fmla="*/ 5995609 w 12191684"/>
              <a:gd name="connsiteY587" fmla="*/ 1137959 h 2102199"/>
              <a:gd name="connsiteX588" fmla="*/ 6012155 w 12191684"/>
              <a:gd name="connsiteY588" fmla="*/ 1145569 h 2102199"/>
              <a:gd name="connsiteX589" fmla="*/ 5997077 w 12191684"/>
              <a:gd name="connsiteY589" fmla="*/ 1144208 h 2102199"/>
              <a:gd name="connsiteX590" fmla="*/ 5980568 w 12191684"/>
              <a:gd name="connsiteY590" fmla="*/ 1137779 h 2102199"/>
              <a:gd name="connsiteX591" fmla="*/ 5995609 w 12191684"/>
              <a:gd name="connsiteY591" fmla="*/ 1137959 h 2102199"/>
              <a:gd name="connsiteX592" fmla="*/ 6000163 w 12191684"/>
              <a:gd name="connsiteY592" fmla="*/ 1138008 h 2102199"/>
              <a:gd name="connsiteX593" fmla="*/ 6015222 w 12191684"/>
              <a:gd name="connsiteY593" fmla="*/ 1138158 h 2102199"/>
              <a:gd name="connsiteX594" fmla="*/ 6032847 w 12191684"/>
              <a:gd name="connsiteY594" fmla="*/ 1147422 h 2102199"/>
              <a:gd name="connsiteX595" fmla="*/ 6017713 w 12191684"/>
              <a:gd name="connsiteY595" fmla="*/ 1146067 h 2102199"/>
              <a:gd name="connsiteX596" fmla="*/ 6000163 w 12191684"/>
              <a:gd name="connsiteY596" fmla="*/ 1138008 h 2102199"/>
              <a:gd name="connsiteX597" fmla="*/ 6019312 w 12191684"/>
              <a:gd name="connsiteY597" fmla="*/ 1138199 h 2102199"/>
              <a:gd name="connsiteX598" fmla="*/ 6193492 w 12191684"/>
              <a:gd name="connsiteY598" fmla="*/ 1138980 h 2102199"/>
              <a:gd name="connsiteX599" fmla="*/ 6922818 w 12191684"/>
              <a:gd name="connsiteY599" fmla="*/ 1084473 h 2102199"/>
              <a:gd name="connsiteX600" fmla="*/ 7653446 w 12191684"/>
              <a:gd name="connsiteY600" fmla="*/ 859512 h 2102199"/>
              <a:gd name="connsiteX601" fmla="*/ 8007456 w 12191684"/>
              <a:gd name="connsiteY601" fmla="*/ 680358 h 2102199"/>
              <a:gd name="connsiteX602" fmla="*/ 8085055 w 12191684"/>
              <a:gd name="connsiteY602" fmla="*/ 639543 h 2102199"/>
              <a:gd name="connsiteX603" fmla="*/ 8923547 w 12191684"/>
              <a:gd name="connsiteY603" fmla="*/ 270968 h 2102199"/>
              <a:gd name="connsiteX604" fmla="*/ 8934516 w 12191684"/>
              <a:gd name="connsiteY604" fmla="*/ 272746 h 2102199"/>
              <a:gd name="connsiteX605" fmla="*/ 8876066 w 12191684"/>
              <a:gd name="connsiteY605" fmla="*/ 295239 h 2102199"/>
              <a:gd name="connsiteX606" fmla="*/ 8271542 w 12191684"/>
              <a:gd name="connsiteY606" fmla="*/ 618327 h 2102199"/>
              <a:gd name="connsiteX607" fmla="*/ 8061593 w 12191684"/>
              <a:gd name="connsiteY607" fmla="*/ 743136 h 2102199"/>
              <a:gd name="connsiteX608" fmla="*/ 7707360 w 12191684"/>
              <a:gd name="connsiteY608" fmla="*/ 936509 h 2102199"/>
              <a:gd name="connsiteX609" fmla="*/ 6219036 w 12191684"/>
              <a:gd name="connsiteY609" fmla="*/ 1162685 h 2102199"/>
              <a:gd name="connsiteX610" fmla="*/ 6037643 w 12191684"/>
              <a:gd name="connsiteY610" fmla="*/ 1147844 h 2102199"/>
              <a:gd name="connsiteX611" fmla="*/ 6019312 w 12191684"/>
              <a:gd name="connsiteY611" fmla="*/ 1138199 h 2102199"/>
              <a:gd name="connsiteX612" fmla="*/ 6037104 w 12191684"/>
              <a:gd name="connsiteY612" fmla="*/ 1149662 h 2102199"/>
              <a:gd name="connsiteX613" fmla="*/ 6053706 w 12191684"/>
              <a:gd name="connsiteY613" fmla="*/ 1158361 h 2102199"/>
              <a:gd name="connsiteX614" fmla="*/ 6039409 w 12191684"/>
              <a:gd name="connsiteY614" fmla="*/ 1156000 h 2102199"/>
              <a:gd name="connsiteX615" fmla="*/ 6022789 w 12191684"/>
              <a:gd name="connsiteY615" fmla="*/ 1148385 h 2102199"/>
              <a:gd name="connsiteX616" fmla="*/ 6037104 w 12191684"/>
              <a:gd name="connsiteY616" fmla="*/ 1149662 h 2102199"/>
              <a:gd name="connsiteX617" fmla="*/ 6041937 w 12191684"/>
              <a:gd name="connsiteY617" fmla="*/ 1150086 h 2102199"/>
              <a:gd name="connsiteX618" fmla="*/ 6218887 w 12191684"/>
              <a:gd name="connsiteY618" fmla="*/ 1164541 h 2102199"/>
              <a:gd name="connsiteX619" fmla="*/ 6963830 w 12191684"/>
              <a:gd name="connsiteY619" fmla="*/ 1156262 h 2102199"/>
              <a:gd name="connsiteX620" fmla="*/ 7708196 w 12191684"/>
              <a:gd name="connsiteY620" fmla="*/ 938171 h 2102199"/>
              <a:gd name="connsiteX621" fmla="*/ 8062522 w 12191684"/>
              <a:gd name="connsiteY621" fmla="*/ 744746 h 2102199"/>
              <a:gd name="connsiteX622" fmla="*/ 8272508 w 12191684"/>
              <a:gd name="connsiteY622" fmla="*/ 619920 h 2102199"/>
              <a:gd name="connsiteX623" fmla="*/ 8939480 w 12191684"/>
              <a:gd name="connsiteY623" fmla="*/ 273549 h 2102199"/>
              <a:gd name="connsiteX624" fmla="*/ 8983169 w 12191684"/>
              <a:gd name="connsiteY624" fmla="*/ 281191 h 2102199"/>
              <a:gd name="connsiteX625" fmla="*/ 8941897 w 12191684"/>
              <a:gd name="connsiteY625" fmla="*/ 299593 h 2102199"/>
              <a:gd name="connsiteX626" fmla="*/ 8360611 w 12191684"/>
              <a:gd name="connsiteY626" fmla="*/ 647117 h 2102199"/>
              <a:gd name="connsiteX627" fmla="*/ 8116604 w 12191684"/>
              <a:gd name="connsiteY627" fmla="*/ 807561 h 2102199"/>
              <a:gd name="connsiteX628" fmla="*/ 7762092 w 12191684"/>
              <a:gd name="connsiteY628" fmla="*/ 1015184 h 2102199"/>
              <a:gd name="connsiteX629" fmla="*/ 6244580 w 12191684"/>
              <a:gd name="connsiteY629" fmla="*/ 1188256 h 2102199"/>
              <a:gd name="connsiteX630" fmla="*/ 6059562 w 12191684"/>
              <a:gd name="connsiteY630" fmla="*/ 1159322 h 2102199"/>
              <a:gd name="connsiteX631" fmla="*/ 6041937 w 12191684"/>
              <a:gd name="connsiteY631" fmla="*/ 1150086 h 2102199"/>
              <a:gd name="connsiteX632" fmla="*/ 9023678 w 12191684"/>
              <a:gd name="connsiteY632" fmla="*/ 264264 h 2102199"/>
              <a:gd name="connsiteX633" fmla="*/ 8980324 w 12191684"/>
              <a:gd name="connsiteY633" fmla="*/ 259263 h 2102199"/>
              <a:gd name="connsiteX634" fmla="*/ 9009103 w 12191684"/>
              <a:gd name="connsiteY634" fmla="*/ 249869 h 2102199"/>
              <a:gd name="connsiteX635" fmla="*/ 9054726 w 12191684"/>
              <a:gd name="connsiteY635" fmla="*/ 252102 h 2102199"/>
              <a:gd name="connsiteX636" fmla="*/ 9023678 w 12191684"/>
              <a:gd name="connsiteY636" fmla="*/ 264264 h 2102199"/>
              <a:gd name="connsiteX637" fmla="*/ 9060768 w 12191684"/>
              <a:gd name="connsiteY637" fmla="*/ 252494 h 2102199"/>
              <a:gd name="connsiteX638" fmla="*/ 9135560 w 12191684"/>
              <a:gd name="connsiteY638" fmla="*/ 258828 h 2102199"/>
              <a:gd name="connsiteX639" fmla="*/ 9098062 w 12191684"/>
              <a:gd name="connsiteY639" fmla="*/ 275116 h 2102199"/>
              <a:gd name="connsiteX640" fmla="*/ 9028791 w 12191684"/>
              <a:gd name="connsiteY640" fmla="*/ 264922 h 2102199"/>
              <a:gd name="connsiteX641" fmla="*/ 9060768 w 12191684"/>
              <a:gd name="connsiteY641" fmla="*/ 252494 h 2102199"/>
              <a:gd name="connsiteX642" fmla="*/ 9019868 w 12191684"/>
              <a:gd name="connsiteY642" fmla="*/ 265809 h 2102199"/>
              <a:gd name="connsiteX643" fmla="*/ 8986367 w 12191684"/>
              <a:gd name="connsiteY643" fmla="*/ 279834 h 2102199"/>
              <a:gd name="connsiteX644" fmla="*/ 8943235 w 12191684"/>
              <a:gd name="connsiteY644" fmla="*/ 272184 h 2102199"/>
              <a:gd name="connsiteX645" fmla="*/ 8975659 w 12191684"/>
              <a:gd name="connsiteY645" fmla="*/ 260842 h 2102199"/>
              <a:gd name="connsiteX646" fmla="*/ 9019868 w 12191684"/>
              <a:gd name="connsiteY646" fmla="*/ 265809 h 2102199"/>
              <a:gd name="connsiteX647" fmla="*/ 6244301 w 12191684"/>
              <a:gd name="connsiteY647" fmla="*/ 1190096 h 2102199"/>
              <a:gd name="connsiteX648" fmla="*/ 7004878 w 12191684"/>
              <a:gd name="connsiteY648" fmla="*/ 1228074 h 2102199"/>
              <a:gd name="connsiteX649" fmla="*/ 7762947 w 12191684"/>
              <a:gd name="connsiteY649" fmla="*/ 1016831 h 2102199"/>
              <a:gd name="connsiteX650" fmla="*/ 8117589 w 12191684"/>
              <a:gd name="connsiteY650" fmla="*/ 809136 h 2102199"/>
              <a:gd name="connsiteX651" fmla="*/ 8361653 w 12191684"/>
              <a:gd name="connsiteY651" fmla="*/ 648664 h 2102199"/>
              <a:gd name="connsiteX652" fmla="*/ 8987594 w 12191684"/>
              <a:gd name="connsiteY652" fmla="*/ 282002 h 2102199"/>
              <a:gd name="connsiteX653" fmla="*/ 9053871 w 12191684"/>
              <a:gd name="connsiteY653" fmla="*/ 295536 h 2102199"/>
              <a:gd name="connsiteX654" fmla="*/ 8983987 w 12191684"/>
              <a:gd name="connsiteY654" fmla="*/ 330370 h 2102199"/>
              <a:gd name="connsiteX655" fmla="*/ 8403594 w 12191684"/>
              <a:gd name="connsiteY655" fmla="*/ 707770 h 2102199"/>
              <a:gd name="connsiteX656" fmla="*/ 8171615 w 12191684"/>
              <a:gd name="connsiteY656" fmla="*/ 871994 h 2102199"/>
              <a:gd name="connsiteX657" fmla="*/ 7816805 w 12191684"/>
              <a:gd name="connsiteY657" fmla="*/ 1093865 h 2102199"/>
              <a:gd name="connsiteX658" fmla="*/ 6270105 w 12191684"/>
              <a:gd name="connsiteY658" fmla="*/ 1213831 h 2102199"/>
              <a:gd name="connsiteX659" fmla="*/ 6081462 w 12191684"/>
              <a:gd name="connsiteY659" fmla="*/ 1170759 h 2102199"/>
              <a:gd name="connsiteX660" fmla="*/ 6064823 w 12191684"/>
              <a:gd name="connsiteY660" fmla="*/ 1162076 h 2102199"/>
              <a:gd name="connsiteX661" fmla="*/ 6244301 w 12191684"/>
              <a:gd name="connsiteY661" fmla="*/ 1190096 h 2102199"/>
              <a:gd name="connsiteX662" fmla="*/ 8990736 w 12191684"/>
              <a:gd name="connsiteY662" fmla="*/ 280652 h 2102199"/>
              <a:gd name="connsiteX663" fmla="*/ 9025036 w 12191684"/>
              <a:gd name="connsiteY663" fmla="*/ 266434 h 2102199"/>
              <a:gd name="connsiteX664" fmla="*/ 9094864 w 12191684"/>
              <a:gd name="connsiteY664" fmla="*/ 276555 h 2102199"/>
              <a:gd name="connsiteX665" fmla="*/ 9056622 w 12191684"/>
              <a:gd name="connsiteY665" fmla="*/ 294226 h 2102199"/>
              <a:gd name="connsiteX666" fmla="*/ 8990736 w 12191684"/>
              <a:gd name="connsiteY666" fmla="*/ 280652 h 2102199"/>
              <a:gd name="connsiteX667" fmla="*/ 9097244 w 12191684"/>
              <a:gd name="connsiteY667" fmla="*/ 276951 h 2102199"/>
              <a:gd name="connsiteX668" fmla="*/ 9138943 w 12191684"/>
              <a:gd name="connsiteY668" fmla="*/ 284278 h 2102199"/>
              <a:gd name="connsiteX669" fmla="*/ 9100720 w 12191684"/>
              <a:gd name="connsiteY669" fmla="*/ 304529 h 2102199"/>
              <a:gd name="connsiteX670" fmla="*/ 9058760 w 12191684"/>
              <a:gd name="connsiteY670" fmla="*/ 294698 h 2102199"/>
              <a:gd name="connsiteX671" fmla="*/ 9097244 w 12191684"/>
              <a:gd name="connsiteY671" fmla="*/ 276951 h 2102199"/>
              <a:gd name="connsiteX672" fmla="*/ 9100423 w 12191684"/>
              <a:gd name="connsiteY672" fmla="*/ 275516 h 2102199"/>
              <a:gd name="connsiteX673" fmla="*/ 9138293 w 12191684"/>
              <a:gd name="connsiteY673" fmla="*/ 259126 h 2102199"/>
              <a:gd name="connsiteX674" fmla="*/ 9179416 w 12191684"/>
              <a:gd name="connsiteY674" fmla="*/ 263961 h 2102199"/>
              <a:gd name="connsiteX675" fmla="*/ 9141713 w 12191684"/>
              <a:gd name="connsiteY675" fmla="*/ 282844 h 2102199"/>
              <a:gd name="connsiteX676" fmla="*/ 9100423 w 12191684"/>
              <a:gd name="connsiteY676" fmla="*/ 275516 h 2102199"/>
              <a:gd name="connsiteX677" fmla="*/ 9141825 w 12191684"/>
              <a:gd name="connsiteY677" fmla="*/ 257646 h 2102199"/>
              <a:gd name="connsiteX678" fmla="*/ 9179490 w 12191684"/>
              <a:gd name="connsiteY678" fmla="*/ 242416 h 2102199"/>
              <a:gd name="connsiteX679" fmla="*/ 9219758 w 12191684"/>
              <a:gd name="connsiteY679" fmla="*/ 244894 h 2102199"/>
              <a:gd name="connsiteX680" fmla="*/ 9182390 w 12191684"/>
              <a:gd name="connsiteY680" fmla="*/ 262506 h 2102199"/>
              <a:gd name="connsiteX681" fmla="*/ 9141825 w 12191684"/>
              <a:gd name="connsiteY681" fmla="*/ 257646 h 2102199"/>
              <a:gd name="connsiteX682" fmla="*/ 9222510 w 12191684"/>
              <a:gd name="connsiteY682" fmla="*/ 245095 h 2102199"/>
              <a:gd name="connsiteX683" fmla="*/ 9263410 w 12191684"/>
              <a:gd name="connsiteY683" fmla="*/ 248642 h 2102199"/>
              <a:gd name="connsiteX684" fmla="*/ 9225930 w 12191684"/>
              <a:gd name="connsiteY684" fmla="*/ 268761 h 2102199"/>
              <a:gd name="connsiteX685" fmla="*/ 9184770 w 12191684"/>
              <a:gd name="connsiteY685" fmla="*/ 262816 h 2102199"/>
              <a:gd name="connsiteX686" fmla="*/ 9222510 w 12191684"/>
              <a:gd name="connsiteY686" fmla="*/ 245095 h 2102199"/>
              <a:gd name="connsiteX687" fmla="*/ 9225838 w 12191684"/>
              <a:gd name="connsiteY687" fmla="*/ 243600 h 2102199"/>
              <a:gd name="connsiteX688" fmla="*/ 9262945 w 12191684"/>
              <a:gd name="connsiteY688" fmla="*/ 227303 h 2102199"/>
              <a:gd name="connsiteX689" fmla="*/ 9303326 w 12191684"/>
              <a:gd name="connsiteY689" fmla="*/ 228439 h 2102199"/>
              <a:gd name="connsiteX690" fmla="*/ 9266385 w 12191684"/>
              <a:gd name="connsiteY690" fmla="*/ 247110 h 2102199"/>
              <a:gd name="connsiteX691" fmla="*/ 9225838 w 12191684"/>
              <a:gd name="connsiteY691" fmla="*/ 243600 h 2102199"/>
              <a:gd name="connsiteX692" fmla="*/ 9264098 w 12191684"/>
              <a:gd name="connsiteY692" fmla="*/ 225351 h 2102199"/>
              <a:gd name="connsiteX693" fmla="*/ 9225522 w 12191684"/>
              <a:gd name="connsiteY693" fmla="*/ 225205 h 2102199"/>
              <a:gd name="connsiteX694" fmla="*/ 9261551 w 12191684"/>
              <a:gd name="connsiteY694" fmla="*/ 212760 h 2102199"/>
              <a:gd name="connsiteX695" fmla="*/ 9299849 w 12191684"/>
              <a:gd name="connsiteY695" fmla="*/ 210650 h 2102199"/>
              <a:gd name="connsiteX696" fmla="*/ 9264098 w 12191684"/>
              <a:gd name="connsiteY696" fmla="*/ 225351 h 2102199"/>
              <a:gd name="connsiteX697" fmla="*/ 9259599 w 12191684"/>
              <a:gd name="connsiteY697" fmla="*/ 227253 h 2102199"/>
              <a:gd name="connsiteX698" fmla="*/ 9223067 w 12191684"/>
              <a:gd name="connsiteY698" fmla="*/ 243385 h 2102199"/>
              <a:gd name="connsiteX699" fmla="*/ 9183283 w 12191684"/>
              <a:gd name="connsiteY699" fmla="*/ 240962 h 2102199"/>
              <a:gd name="connsiteX700" fmla="*/ 9219925 w 12191684"/>
              <a:gd name="connsiteY700" fmla="*/ 227199 h 2102199"/>
              <a:gd name="connsiteX701" fmla="*/ 9259599 w 12191684"/>
              <a:gd name="connsiteY701" fmla="*/ 227253 h 2102199"/>
              <a:gd name="connsiteX702" fmla="*/ 9179918 w 12191684"/>
              <a:gd name="connsiteY702" fmla="*/ 240789 h 2102199"/>
              <a:gd name="connsiteX703" fmla="*/ 9098359 w 12191684"/>
              <a:gd name="connsiteY703" fmla="*/ 238843 h 2102199"/>
              <a:gd name="connsiteX704" fmla="*/ 9120520 w 12191684"/>
              <a:gd name="connsiteY704" fmla="*/ 231295 h 2102199"/>
              <a:gd name="connsiteX705" fmla="*/ 9215762 w 12191684"/>
              <a:gd name="connsiteY705" fmla="*/ 227255 h 2102199"/>
              <a:gd name="connsiteX706" fmla="*/ 9179918 w 12191684"/>
              <a:gd name="connsiteY706" fmla="*/ 240789 h 2102199"/>
              <a:gd name="connsiteX707" fmla="*/ 9176181 w 12191684"/>
              <a:gd name="connsiteY707" fmla="*/ 242271 h 2102199"/>
              <a:gd name="connsiteX708" fmla="*/ 9139036 w 12191684"/>
              <a:gd name="connsiteY708" fmla="*/ 257356 h 2102199"/>
              <a:gd name="connsiteX709" fmla="*/ 9064802 w 12191684"/>
              <a:gd name="connsiteY709" fmla="*/ 250987 h 2102199"/>
              <a:gd name="connsiteX710" fmla="*/ 9094028 w 12191684"/>
              <a:gd name="connsiteY710" fmla="*/ 240341 h 2102199"/>
              <a:gd name="connsiteX711" fmla="*/ 9176181 w 12191684"/>
              <a:gd name="connsiteY711" fmla="*/ 242271 h 2102199"/>
              <a:gd name="connsiteX712" fmla="*/ 9058685 w 12191684"/>
              <a:gd name="connsiteY712" fmla="*/ 250583 h 2102199"/>
              <a:gd name="connsiteX713" fmla="*/ 9015145 w 12191684"/>
              <a:gd name="connsiteY713" fmla="*/ 248393 h 2102199"/>
              <a:gd name="connsiteX714" fmla="*/ 9051063 w 12191684"/>
              <a:gd name="connsiteY714" fmla="*/ 240871 h 2102199"/>
              <a:gd name="connsiteX715" fmla="*/ 9086609 w 12191684"/>
              <a:gd name="connsiteY715" fmla="*/ 240330 h 2102199"/>
              <a:gd name="connsiteX716" fmla="*/ 9058685 w 12191684"/>
              <a:gd name="connsiteY716" fmla="*/ 250583 h 2102199"/>
              <a:gd name="connsiteX717" fmla="*/ 8974339 w 12191684"/>
              <a:gd name="connsiteY717" fmla="*/ 258672 h 2102199"/>
              <a:gd name="connsiteX718" fmla="*/ 8971940 w 12191684"/>
              <a:gd name="connsiteY718" fmla="*/ 258438 h 2102199"/>
              <a:gd name="connsiteX719" fmla="*/ 8982927 w 12191684"/>
              <a:gd name="connsiteY719" fmla="*/ 255776 h 2102199"/>
              <a:gd name="connsiteX720" fmla="*/ 8974339 w 12191684"/>
              <a:gd name="connsiteY720" fmla="*/ 258672 h 2102199"/>
              <a:gd name="connsiteX721" fmla="*/ 8969746 w 12191684"/>
              <a:gd name="connsiteY721" fmla="*/ 260252 h 2102199"/>
              <a:gd name="connsiteX722" fmla="*/ 8938253 w 12191684"/>
              <a:gd name="connsiteY722" fmla="*/ 271360 h 2102199"/>
              <a:gd name="connsiteX723" fmla="*/ 8928195 w 12191684"/>
              <a:gd name="connsiteY723" fmla="*/ 269698 h 2102199"/>
              <a:gd name="connsiteX724" fmla="*/ 8966083 w 12191684"/>
              <a:gd name="connsiteY724" fmla="*/ 259886 h 2102199"/>
              <a:gd name="connsiteX725" fmla="*/ 8969746 w 12191684"/>
              <a:gd name="connsiteY725" fmla="*/ 260252 h 2102199"/>
              <a:gd name="connsiteX726" fmla="*/ 8924886 w 12191684"/>
              <a:gd name="connsiteY726" fmla="*/ 269185 h 2102199"/>
              <a:gd name="connsiteX727" fmla="*/ 8886663 w 12191684"/>
              <a:gd name="connsiteY727" fmla="*/ 263469 h 2102199"/>
              <a:gd name="connsiteX728" fmla="*/ 8924161 w 12191684"/>
              <a:gd name="connsiteY728" fmla="*/ 256289 h 2102199"/>
              <a:gd name="connsiteX729" fmla="*/ 8961920 w 12191684"/>
              <a:gd name="connsiteY729" fmla="*/ 259481 h 2102199"/>
              <a:gd name="connsiteX730" fmla="*/ 8924886 w 12191684"/>
              <a:gd name="connsiteY730" fmla="*/ 269185 h 2102199"/>
              <a:gd name="connsiteX731" fmla="*/ 8920182 w 12191684"/>
              <a:gd name="connsiteY731" fmla="*/ 270457 h 2102199"/>
              <a:gd name="connsiteX732" fmla="*/ 8758162 w 12191684"/>
              <a:gd name="connsiteY732" fmla="*/ 321794 h 2102199"/>
              <a:gd name="connsiteX733" fmla="*/ 8084200 w 12191684"/>
              <a:gd name="connsiteY733" fmla="*/ 637896 h 2102199"/>
              <a:gd name="connsiteX734" fmla="*/ 8006582 w 12191684"/>
              <a:gd name="connsiteY734" fmla="*/ 678712 h 2102199"/>
              <a:gd name="connsiteX735" fmla="*/ 7652646 w 12191684"/>
              <a:gd name="connsiteY735" fmla="*/ 857835 h 2102199"/>
              <a:gd name="connsiteX736" fmla="*/ 6193473 w 12191684"/>
              <a:gd name="connsiteY736" fmla="*/ 1137123 h 2102199"/>
              <a:gd name="connsiteX737" fmla="*/ 6015687 w 12191684"/>
              <a:gd name="connsiteY737" fmla="*/ 1136295 h 2102199"/>
              <a:gd name="connsiteX738" fmla="*/ 5996854 w 12191684"/>
              <a:gd name="connsiteY738" fmla="*/ 1126368 h 2102199"/>
              <a:gd name="connsiteX739" fmla="*/ 6168078 w 12191684"/>
              <a:gd name="connsiteY739" fmla="*/ 1113415 h 2102199"/>
              <a:gd name="connsiteX740" fmla="*/ 7598695 w 12191684"/>
              <a:gd name="connsiteY740" fmla="*/ 780852 h 2102199"/>
              <a:gd name="connsiteX741" fmla="*/ 7925748 w 12191684"/>
              <a:gd name="connsiteY741" fmla="*/ 628569 h 2102199"/>
              <a:gd name="connsiteX742" fmla="*/ 7952370 w 12191684"/>
              <a:gd name="connsiteY742" fmla="*/ 615966 h 2102199"/>
              <a:gd name="connsiteX743" fmla="*/ 8880714 w 12191684"/>
              <a:gd name="connsiteY743" fmla="*/ 264673 h 2102199"/>
              <a:gd name="connsiteX744" fmla="*/ 8920182 w 12191684"/>
              <a:gd name="connsiteY744" fmla="*/ 270457 h 2102199"/>
              <a:gd name="connsiteX745" fmla="*/ 8670021 w 12191684"/>
              <a:gd name="connsiteY745" fmla="*/ 316827 h 2102199"/>
              <a:gd name="connsiteX746" fmla="*/ 7951590 w 12191684"/>
              <a:gd name="connsiteY746" fmla="*/ 614285 h 2102199"/>
              <a:gd name="connsiteX747" fmla="*/ 7924949 w 12191684"/>
              <a:gd name="connsiteY747" fmla="*/ 626888 h 2102199"/>
              <a:gd name="connsiteX748" fmla="*/ 7597932 w 12191684"/>
              <a:gd name="connsiteY748" fmla="*/ 779154 h 2102199"/>
              <a:gd name="connsiteX749" fmla="*/ 6167929 w 12191684"/>
              <a:gd name="connsiteY749" fmla="*/ 1111560 h 2102199"/>
              <a:gd name="connsiteX750" fmla="*/ 5993750 w 12191684"/>
              <a:gd name="connsiteY750" fmla="*/ 1124723 h 2102199"/>
              <a:gd name="connsiteX751" fmla="*/ 5974489 w 12191684"/>
              <a:gd name="connsiteY751" fmla="*/ 1114548 h 2102199"/>
              <a:gd name="connsiteX752" fmla="*/ 6142683 w 12191684"/>
              <a:gd name="connsiteY752" fmla="*/ 1087840 h 2102199"/>
              <a:gd name="connsiteX753" fmla="*/ 6840961 w 12191684"/>
              <a:gd name="connsiteY753" fmla="*/ 941292 h 2102199"/>
              <a:gd name="connsiteX754" fmla="*/ 7543944 w 12191684"/>
              <a:gd name="connsiteY754" fmla="*/ 702187 h 2102199"/>
              <a:gd name="connsiteX755" fmla="*/ 7713122 w 12191684"/>
              <a:gd name="connsiteY755" fmla="*/ 630039 h 2102199"/>
              <a:gd name="connsiteX756" fmla="*/ 7897304 w 12191684"/>
              <a:gd name="connsiteY756" fmla="*/ 551570 h 2102199"/>
              <a:gd name="connsiteX757" fmla="*/ 8834069 w 12191684"/>
              <a:gd name="connsiteY757" fmla="*/ 258769 h 2102199"/>
              <a:gd name="connsiteX758" fmla="*/ 8875062 w 12191684"/>
              <a:gd name="connsiteY758" fmla="*/ 263915 h 2102199"/>
              <a:gd name="connsiteX759" fmla="*/ 8670021 w 12191684"/>
              <a:gd name="connsiteY759" fmla="*/ 316827 h 2102199"/>
              <a:gd name="connsiteX760" fmla="*/ 5990217 w 12191684"/>
              <a:gd name="connsiteY760" fmla="*/ 1124974 h 2102199"/>
              <a:gd name="connsiteX761" fmla="*/ 5974266 w 12191684"/>
              <a:gd name="connsiteY761" fmla="*/ 1126096 h 2102199"/>
              <a:gd name="connsiteX762" fmla="*/ 5955564 w 12191684"/>
              <a:gd name="connsiteY762" fmla="*/ 1117472 h 2102199"/>
              <a:gd name="connsiteX763" fmla="*/ 5971403 w 12191684"/>
              <a:gd name="connsiteY763" fmla="*/ 1115027 h 2102199"/>
              <a:gd name="connsiteX764" fmla="*/ 5990217 w 12191684"/>
              <a:gd name="connsiteY764" fmla="*/ 1124974 h 2102199"/>
              <a:gd name="connsiteX765" fmla="*/ 5952496 w 12191684"/>
              <a:gd name="connsiteY765" fmla="*/ 1116059 h 2102199"/>
              <a:gd name="connsiteX766" fmla="*/ 5933459 w 12191684"/>
              <a:gd name="connsiteY766" fmla="*/ 1107266 h 2102199"/>
              <a:gd name="connsiteX767" fmla="*/ 5949466 w 12191684"/>
              <a:gd name="connsiteY767" fmla="*/ 1103410 h 2102199"/>
              <a:gd name="connsiteX768" fmla="*/ 5968652 w 12191684"/>
              <a:gd name="connsiteY768" fmla="*/ 1113568 h 2102199"/>
              <a:gd name="connsiteX769" fmla="*/ 5952496 w 12191684"/>
              <a:gd name="connsiteY769" fmla="*/ 1116059 h 2102199"/>
              <a:gd name="connsiteX770" fmla="*/ 5949168 w 12191684"/>
              <a:gd name="connsiteY770" fmla="*/ 1116570 h 2102199"/>
              <a:gd name="connsiteX771" fmla="*/ 5932752 w 12191684"/>
              <a:gd name="connsiteY771" fmla="*/ 1119086 h 2102199"/>
              <a:gd name="connsiteX772" fmla="*/ 5914310 w 12191684"/>
              <a:gd name="connsiteY772" fmla="*/ 1111857 h 2102199"/>
              <a:gd name="connsiteX773" fmla="*/ 5930540 w 12191684"/>
              <a:gd name="connsiteY773" fmla="*/ 1107968 h 2102199"/>
              <a:gd name="connsiteX774" fmla="*/ 5949168 w 12191684"/>
              <a:gd name="connsiteY774" fmla="*/ 1116570 h 2102199"/>
              <a:gd name="connsiteX775" fmla="*/ 5911280 w 12191684"/>
              <a:gd name="connsiteY775" fmla="*/ 1110670 h 2102199"/>
              <a:gd name="connsiteX776" fmla="*/ 5892317 w 12191684"/>
              <a:gd name="connsiteY776" fmla="*/ 1103229 h 2102199"/>
              <a:gd name="connsiteX777" fmla="*/ 5908677 w 12191684"/>
              <a:gd name="connsiteY777" fmla="*/ 1097864 h 2102199"/>
              <a:gd name="connsiteX778" fmla="*/ 5927807 w 12191684"/>
              <a:gd name="connsiteY778" fmla="*/ 1106710 h 2102199"/>
              <a:gd name="connsiteX779" fmla="*/ 5911280 w 12191684"/>
              <a:gd name="connsiteY779" fmla="*/ 1110670 h 2102199"/>
              <a:gd name="connsiteX780" fmla="*/ 5908119 w 12191684"/>
              <a:gd name="connsiteY780" fmla="*/ 1111428 h 2102199"/>
              <a:gd name="connsiteX781" fmla="*/ 5892075 w 12191684"/>
              <a:gd name="connsiteY781" fmla="*/ 1115254 h 2102199"/>
              <a:gd name="connsiteX782" fmla="*/ 5873651 w 12191684"/>
              <a:gd name="connsiteY782" fmla="*/ 1109342 h 2102199"/>
              <a:gd name="connsiteX783" fmla="*/ 5889547 w 12191684"/>
              <a:gd name="connsiteY783" fmla="*/ 1104140 h 2102199"/>
              <a:gd name="connsiteX784" fmla="*/ 5908119 w 12191684"/>
              <a:gd name="connsiteY784" fmla="*/ 1111428 h 2102199"/>
              <a:gd name="connsiteX785" fmla="*/ 5870640 w 12191684"/>
              <a:gd name="connsiteY785" fmla="*/ 1108372 h 2102199"/>
              <a:gd name="connsiteX786" fmla="*/ 5860731 w 12191684"/>
              <a:gd name="connsiteY786" fmla="*/ 1105189 h 2102199"/>
              <a:gd name="connsiteX787" fmla="*/ 5852216 w 12191684"/>
              <a:gd name="connsiteY787" fmla="*/ 1102456 h 2102199"/>
              <a:gd name="connsiteX788" fmla="*/ 5868167 w 12191684"/>
              <a:gd name="connsiteY788" fmla="*/ 1095754 h 2102199"/>
              <a:gd name="connsiteX789" fmla="*/ 5879675 w 12191684"/>
              <a:gd name="connsiteY789" fmla="*/ 1100264 h 2102199"/>
              <a:gd name="connsiteX790" fmla="*/ 5886833 w 12191684"/>
              <a:gd name="connsiteY790" fmla="*/ 1103073 h 2102199"/>
              <a:gd name="connsiteX791" fmla="*/ 5870640 w 12191684"/>
              <a:gd name="connsiteY791" fmla="*/ 1108372 h 2102199"/>
              <a:gd name="connsiteX792" fmla="*/ 5849799 w 12191684"/>
              <a:gd name="connsiteY792" fmla="*/ 1101683 h 2102199"/>
              <a:gd name="connsiteX793" fmla="*/ 5639293 w 12191684"/>
              <a:gd name="connsiteY793" fmla="*/ 1034894 h 2102199"/>
              <a:gd name="connsiteX794" fmla="*/ 5151092 w 12191684"/>
              <a:gd name="connsiteY794" fmla="*/ 879745 h 2102199"/>
              <a:gd name="connsiteX795" fmla="*/ 4590833 w 12191684"/>
              <a:gd name="connsiteY795" fmla="*/ 702156 h 2102199"/>
              <a:gd name="connsiteX796" fmla="*/ 3192750 w 12191684"/>
              <a:gd name="connsiteY796" fmla="*/ 334367 h 2102199"/>
              <a:gd name="connsiteX797" fmla="*/ 2687390 w 12191684"/>
              <a:gd name="connsiteY797" fmla="*/ 273443 h 2102199"/>
              <a:gd name="connsiteX798" fmla="*/ 2324902 w 12191684"/>
              <a:gd name="connsiteY798" fmla="*/ 273722 h 2102199"/>
              <a:gd name="connsiteX799" fmla="*/ 2264593 w 12191684"/>
              <a:gd name="connsiteY799" fmla="*/ 237592 h 2102199"/>
              <a:gd name="connsiteX800" fmla="*/ 2651546 w 12191684"/>
              <a:gd name="connsiteY800" fmla="*/ 211168 h 2102199"/>
              <a:gd name="connsiteX801" fmla="*/ 3173322 w 12191684"/>
              <a:gd name="connsiteY801" fmla="*/ 247692 h 2102199"/>
              <a:gd name="connsiteX802" fmla="*/ 4595945 w 12191684"/>
              <a:gd name="connsiteY802" fmla="*/ 619364 h 2102199"/>
              <a:gd name="connsiteX803" fmla="*/ 5416981 w 12191684"/>
              <a:gd name="connsiteY803" fmla="*/ 922448 h 2102199"/>
              <a:gd name="connsiteX804" fmla="*/ 5655523 w 12191684"/>
              <a:gd name="connsiteY804" fmla="*/ 1013323 h 2102199"/>
              <a:gd name="connsiteX805" fmla="*/ 5865955 w 12191684"/>
              <a:gd name="connsiteY805" fmla="*/ 1094886 h 2102199"/>
              <a:gd name="connsiteX806" fmla="*/ 5849799 w 12191684"/>
              <a:gd name="connsiteY806" fmla="*/ 1101683 h 2102199"/>
              <a:gd name="connsiteX807" fmla="*/ 2322132 w 12191684"/>
              <a:gd name="connsiteY807" fmla="*/ 273868 h 2102199"/>
              <a:gd name="connsiteX808" fmla="*/ 2249813 w 12191684"/>
              <a:gd name="connsiteY808" fmla="*/ 278734 h 2102199"/>
              <a:gd name="connsiteX809" fmla="*/ 2186696 w 12191684"/>
              <a:gd name="connsiteY809" fmla="*/ 248705 h 2102199"/>
              <a:gd name="connsiteX810" fmla="*/ 2261971 w 12191684"/>
              <a:gd name="connsiteY810" fmla="*/ 237934 h 2102199"/>
              <a:gd name="connsiteX811" fmla="*/ 2322132 w 12191684"/>
              <a:gd name="connsiteY811" fmla="*/ 273868 h 2102199"/>
              <a:gd name="connsiteX812" fmla="*/ 2246280 w 12191684"/>
              <a:gd name="connsiteY812" fmla="*/ 279022 h 2102199"/>
              <a:gd name="connsiteX813" fmla="*/ 2173738 w 12191684"/>
              <a:gd name="connsiteY813" fmla="*/ 285599 h 2102199"/>
              <a:gd name="connsiteX814" fmla="*/ 2108130 w 12191684"/>
              <a:gd name="connsiteY814" fmla="*/ 261859 h 2102199"/>
              <a:gd name="connsiteX815" fmla="*/ 2183294 w 12191684"/>
              <a:gd name="connsiteY815" fmla="*/ 249230 h 2102199"/>
              <a:gd name="connsiteX816" fmla="*/ 2246280 w 12191684"/>
              <a:gd name="connsiteY816" fmla="*/ 279022 h 2102199"/>
              <a:gd name="connsiteX817" fmla="*/ 2169630 w 12191684"/>
              <a:gd name="connsiteY817" fmla="*/ 286020 h 2102199"/>
              <a:gd name="connsiteX818" fmla="*/ 2097403 w 12191684"/>
              <a:gd name="connsiteY818" fmla="*/ 294246 h 2102199"/>
              <a:gd name="connsiteX819" fmla="*/ 2029546 w 12191684"/>
              <a:gd name="connsiteY819" fmla="*/ 276992 h 2102199"/>
              <a:gd name="connsiteX820" fmla="*/ 2104022 w 12191684"/>
              <a:gd name="connsiteY820" fmla="*/ 262613 h 2102199"/>
              <a:gd name="connsiteX821" fmla="*/ 2169630 w 12191684"/>
              <a:gd name="connsiteY821" fmla="*/ 286020 h 2102199"/>
              <a:gd name="connsiteX822" fmla="*/ 2093685 w 12191684"/>
              <a:gd name="connsiteY822" fmla="*/ 294705 h 2102199"/>
              <a:gd name="connsiteX823" fmla="*/ 2020195 w 12191684"/>
              <a:gd name="connsiteY823" fmla="*/ 304780 h 2102199"/>
              <a:gd name="connsiteX824" fmla="*/ 1950255 w 12191684"/>
              <a:gd name="connsiteY824" fmla="*/ 294179 h 2102199"/>
              <a:gd name="connsiteX825" fmla="*/ 2026293 w 12191684"/>
              <a:gd name="connsiteY825" fmla="*/ 277665 h 2102199"/>
              <a:gd name="connsiteX826" fmla="*/ 2093685 w 12191684"/>
              <a:gd name="connsiteY826" fmla="*/ 294705 h 2102199"/>
              <a:gd name="connsiteX827" fmla="*/ 2025939 w 12191684"/>
              <a:gd name="connsiteY827" fmla="*/ 305813 h 2102199"/>
              <a:gd name="connsiteX828" fmla="*/ 2098351 w 12191684"/>
              <a:gd name="connsiteY828" fmla="*/ 296005 h 2102199"/>
              <a:gd name="connsiteX829" fmla="*/ 2161580 w 12191684"/>
              <a:gd name="connsiteY829" fmla="*/ 315403 h 2102199"/>
              <a:gd name="connsiteX830" fmla="*/ 2091863 w 12191684"/>
              <a:gd name="connsiteY830" fmla="*/ 319030 h 2102199"/>
              <a:gd name="connsiteX831" fmla="*/ 2025939 w 12191684"/>
              <a:gd name="connsiteY831" fmla="*/ 305813 h 2102199"/>
              <a:gd name="connsiteX832" fmla="*/ 2166581 w 12191684"/>
              <a:gd name="connsiteY832" fmla="*/ 317046 h 2102199"/>
              <a:gd name="connsiteX833" fmla="*/ 2226053 w 12191684"/>
              <a:gd name="connsiteY833" fmla="*/ 337955 h 2102199"/>
              <a:gd name="connsiteX834" fmla="*/ 2160501 w 12191684"/>
              <a:gd name="connsiteY834" fmla="*/ 335487 h 2102199"/>
              <a:gd name="connsiteX835" fmla="*/ 2098370 w 12191684"/>
              <a:gd name="connsiteY835" fmla="*/ 320482 h 2102199"/>
              <a:gd name="connsiteX836" fmla="*/ 2166581 w 12191684"/>
              <a:gd name="connsiteY836" fmla="*/ 317046 h 2102199"/>
              <a:gd name="connsiteX837" fmla="*/ 2170987 w 12191684"/>
              <a:gd name="connsiteY837" fmla="*/ 316881 h 2102199"/>
              <a:gd name="connsiteX838" fmla="*/ 2239160 w 12191684"/>
              <a:gd name="connsiteY838" fmla="*/ 314925 h 2102199"/>
              <a:gd name="connsiteX839" fmla="*/ 2297369 w 12191684"/>
              <a:gd name="connsiteY839" fmla="*/ 342055 h 2102199"/>
              <a:gd name="connsiteX840" fmla="*/ 2231686 w 12191684"/>
              <a:gd name="connsiteY840" fmla="*/ 338227 h 2102199"/>
              <a:gd name="connsiteX841" fmla="*/ 2170987 w 12191684"/>
              <a:gd name="connsiteY841" fmla="*/ 316881 h 2102199"/>
              <a:gd name="connsiteX842" fmla="*/ 2301775 w 12191684"/>
              <a:gd name="connsiteY842" fmla="*/ 344213 h 2102199"/>
              <a:gd name="connsiteX843" fmla="*/ 2356395 w 12191684"/>
              <a:gd name="connsiteY843" fmla="*/ 371923 h 2102199"/>
              <a:gd name="connsiteX844" fmla="*/ 2294636 w 12191684"/>
              <a:gd name="connsiteY844" fmla="*/ 362574 h 2102199"/>
              <a:gd name="connsiteX845" fmla="*/ 2237450 w 12191684"/>
              <a:gd name="connsiteY845" fmla="*/ 340369 h 2102199"/>
              <a:gd name="connsiteX846" fmla="*/ 2301775 w 12191684"/>
              <a:gd name="connsiteY846" fmla="*/ 344213 h 2102199"/>
              <a:gd name="connsiteX847" fmla="*/ 2306571 w 12191684"/>
              <a:gd name="connsiteY847" fmla="*/ 344553 h 2102199"/>
              <a:gd name="connsiteX848" fmla="*/ 2371528 w 12191684"/>
              <a:gd name="connsiteY848" fmla="*/ 349725 h 2102199"/>
              <a:gd name="connsiteX849" fmla="*/ 2424345 w 12191684"/>
              <a:gd name="connsiteY849" fmla="*/ 383431 h 2102199"/>
              <a:gd name="connsiteX850" fmla="*/ 2362140 w 12191684"/>
              <a:gd name="connsiteY850" fmla="*/ 372849 h 2102199"/>
              <a:gd name="connsiteX851" fmla="*/ 2306571 w 12191684"/>
              <a:gd name="connsiteY851" fmla="*/ 344553 h 2102199"/>
              <a:gd name="connsiteX852" fmla="*/ 2428287 w 12191684"/>
              <a:gd name="connsiteY852" fmla="*/ 386017 h 2102199"/>
              <a:gd name="connsiteX853" fmla="*/ 2438196 w 12191684"/>
              <a:gd name="connsiteY853" fmla="*/ 392567 h 2102199"/>
              <a:gd name="connsiteX854" fmla="*/ 2478891 w 12191684"/>
              <a:gd name="connsiteY854" fmla="*/ 420035 h 2102199"/>
              <a:gd name="connsiteX855" fmla="*/ 2420460 w 12191684"/>
              <a:gd name="connsiteY855" fmla="*/ 404335 h 2102199"/>
              <a:gd name="connsiteX856" fmla="*/ 2378518 w 12191684"/>
              <a:gd name="connsiteY856" fmla="*/ 381524 h 2102199"/>
              <a:gd name="connsiteX857" fmla="*/ 2367289 w 12191684"/>
              <a:gd name="connsiteY857" fmla="*/ 375558 h 2102199"/>
              <a:gd name="connsiteX858" fmla="*/ 2428287 w 12191684"/>
              <a:gd name="connsiteY858" fmla="*/ 386017 h 2102199"/>
              <a:gd name="connsiteX859" fmla="*/ 2439218 w 12191684"/>
              <a:gd name="connsiteY859" fmla="*/ 391018 h 2102199"/>
              <a:gd name="connsiteX860" fmla="*/ 2432934 w 12191684"/>
              <a:gd name="connsiteY860" fmla="*/ 386859 h 2102199"/>
              <a:gd name="connsiteX861" fmla="*/ 2494378 w 12191684"/>
              <a:gd name="connsiteY861" fmla="*/ 398467 h 2102199"/>
              <a:gd name="connsiteX862" fmla="*/ 2498747 w 12191684"/>
              <a:gd name="connsiteY862" fmla="*/ 401964 h 2102199"/>
              <a:gd name="connsiteX863" fmla="*/ 2543235 w 12191684"/>
              <a:gd name="connsiteY863" fmla="*/ 438301 h 2102199"/>
              <a:gd name="connsiteX864" fmla="*/ 2484450 w 12191684"/>
              <a:gd name="connsiteY864" fmla="*/ 421572 h 2102199"/>
              <a:gd name="connsiteX865" fmla="*/ 2439218 w 12191684"/>
              <a:gd name="connsiteY865" fmla="*/ 391018 h 2102199"/>
              <a:gd name="connsiteX866" fmla="*/ 2546786 w 12191684"/>
              <a:gd name="connsiteY866" fmla="*/ 441270 h 2102199"/>
              <a:gd name="connsiteX867" fmla="*/ 2593710 w 12191684"/>
              <a:gd name="connsiteY867" fmla="*/ 480798 h 2102199"/>
              <a:gd name="connsiteX868" fmla="*/ 2538810 w 12191684"/>
              <a:gd name="connsiteY868" fmla="*/ 459466 h 2102199"/>
              <a:gd name="connsiteX869" fmla="*/ 2489191 w 12191684"/>
              <a:gd name="connsiteY869" fmla="*/ 424809 h 2102199"/>
              <a:gd name="connsiteX870" fmla="*/ 2546786 w 12191684"/>
              <a:gd name="connsiteY870" fmla="*/ 441270 h 2102199"/>
              <a:gd name="connsiteX871" fmla="*/ 2551266 w 12191684"/>
              <a:gd name="connsiteY871" fmla="*/ 442582 h 2102199"/>
              <a:gd name="connsiteX872" fmla="*/ 2830262 w 12191684"/>
              <a:gd name="connsiteY872" fmla="*/ 531782 h 2102199"/>
              <a:gd name="connsiteX873" fmla="*/ 3153374 w 12191684"/>
              <a:gd name="connsiteY873" fmla="*/ 647868 h 2102199"/>
              <a:gd name="connsiteX874" fmla="*/ 3268750 w 12191684"/>
              <a:gd name="connsiteY874" fmla="*/ 690198 h 2102199"/>
              <a:gd name="connsiteX875" fmla="*/ 3907111 w 12191684"/>
              <a:gd name="connsiteY875" fmla="*/ 898193 h 2102199"/>
              <a:gd name="connsiteX876" fmla="*/ 4567706 w 12191684"/>
              <a:gd name="connsiteY876" fmla="*/ 1042208 h 2102199"/>
              <a:gd name="connsiteX877" fmla="*/ 5571640 w 12191684"/>
              <a:gd name="connsiteY877" fmla="*/ 1130038 h 2102199"/>
              <a:gd name="connsiteX878" fmla="*/ 5575098 w 12191684"/>
              <a:gd name="connsiteY878" fmla="*/ 1130116 h 2102199"/>
              <a:gd name="connsiteX879" fmla="*/ 5771252 w 12191684"/>
              <a:gd name="connsiteY879" fmla="*/ 1134356 h 2102199"/>
              <a:gd name="connsiteX880" fmla="*/ 5757086 w 12191684"/>
              <a:gd name="connsiteY880" fmla="*/ 1140172 h 2102199"/>
              <a:gd name="connsiteX881" fmla="*/ 5554760 w 12191684"/>
              <a:gd name="connsiteY881" fmla="*/ 1151514 h 2102199"/>
              <a:gd name="connsiteX882" fmla="*/ 4562277 w 12191684"/>
              <a:gd name="connsiteY882" fmla="*/ 1124927 h 2102199"/>
              <a:gd name="connsiteX883" fmla="*/ 3288568 w 12191684"/>
              <a:gd name="connsiteY883" fmla="*/ 776983 h 2102199"/>
              <a:gd name="connsiteX884" fmla="*/ 3028182 w 12191684"/>
              <a:gd name="connsiteY884" fmla="*/ 664539 h 2102199"/>
              <a:gd name="connsiteX885" fmla="*/ 2866738 w 12191684"/>
              <a:gd name="connsiteY885" fmla="*/ 594183 h 2102199"/>
              <a:gd name="connsiteX886" fmla="*/ 2599045 w 12191684"/>
              <a:gd name="connsiteY886" fmla="*/ 482906 h 2102199"/>
              <a:gd name="connsiteX887" fmla="*/ 2551266 w 12191684"/>
              <a:gd name="connsiteY887" fmla="*/ 442582 h 2102199"/>
              <a:gd name="connsiteX888" fmla="*/ 2865994 w 12191684"/>
              <a:gd name="connsiteY888" fmla="*/ 595889 h 2102199"/>
              <a:gd name="connsiteX889" fmla="*/ 3027438 w 12191684"/>
              <a:gd name="connsiteY889" fmla="*/ 666240 h 2102199"/>
              <a:gd name="connsiteX890" fmla="*/ 3287843 w 12191684"/>
              <a:gd name="connsiteY890" fmla="*/ 778695 h 2102199"/>
              <a:gd name="connsiteX891" fmla="*/ 3910531 w 12191684"/>
              <a:gd name="connsiteY891" fmla="*/ 998038 h 2102199"/>
              <a:gd name="connsiteX892" fmla="*/ 4562072 w 12191684"/>
              <a:gd name="connsiteY892" fmla="*/ 1126773 h 2102199"/>
              <a:gd name="connsiteX893" fmla="*/ 5554871 w 12191684"/>
              <a:gd name="connsiteY893" fmla="*/ 1153368 h 2102199"/>
              <a:gd name="connsiteX894" fmla="*/ 5751769 w 12191684"/>
              <a:gd name="connsiteY894" fmla="*/ 1142349 h 2102199"/>
              <a:gd name="connsiteX895" fmla="*/ 5738718 w 12191684"/>
              <a:gd name="connsiteY895" fmla="*/ 1147679 h 2102199"/>
              <a:gd name="connsiteX896" fmla="*/ 5537860 w 12191684"/>
              <a:gd name="connsiteY896" fmla="*/ 1174849 h 2102199"/>
              <a:gd name="connsiteX897" fmla="*/ 4556551 w 12191684"/>
              <a:gd name="connsiteY897" fmla="*/ 1209485 h 2102199"/>
              <a:gd name="connsiteX898" fmla="*/ 3307735 w 12191684"/>
              <a:gd name="connsiteY898" fmla="*/ 865511 h 2102199"/>
              <a:gd name="connsiteX899" fmla="*/ 2938443 w 12191684"/>
              <a:gd name="connsiteY899" fmla="*/ 677240 h 2102199"/>
              <a:gd name="connsiteX900" fmla="*/ 2887169 w 12191684"/>
              <a:gd name="connsiteY900" fmla="*/ 650210 h 2102199"/>
              <a:gd name="connsiteX901" fmla="*/ 2649483 w 12191684"/>
              <a:gd name="connsiteY901" fmla="*/ 526547 h 2102199"/>
              <a:gd name="connsiteX902" fmla="*/ 2603396 w 12191684"/>
              <a:gd name="connsiteY902" fmla="*/ 486626 h 2102199"/>
              <a:gd name="connsiteX903" fmla="*/ 2865994 w 12191684"/>
              <a:gd name="connsiteY903" fmla="*/ 595889 h 2102199"/>
              <a:gd name="connsiteX904" fmla="*/ 5756621 w 12191684"/>
              <a:gd name="connsiteY904" fmla="*/ 1142060 h 2102199"/>
              <a:gd name="connsiteX905" fmla="*/ 5768296 w 12191684"/>
              <a:gd name="connsiteY905" fmla="*/ 1141356 h 2102199"/>
              <a:gd name="connsiteX906" fmla="*/ 5756137 w 12191684"/>
              <a:gd name="connsiteY906" fmla="*/ 1145200 h 2102199"/>
              <a:gd name="connsiteX907" fmla="*/ 5745094 w 12191684"/>
              <a:gd name="connsiteY907" fmla="*/ 1146773 h 2102199"/>
              <a:gd name="connsiteX908" fmla="*/ 5756621 w 12191684"/>
              <a:gd name="connsiteY908" fmla="*/ 1142060 h 2102199"/>
              <a:gd name="connsiteX909" fmla="*/ 5761975 w 12191684"/>
              <a:gd name="connsiteY909" fmla="*/ 1139876 h 2102199"/>
              <a:gd name="connsiteX910" fmla="*/ 5775212 w 12191684"/>
              <a:gd name="connsiteY910" fmla="*/ 1134433 h 2102199"/>
              <a:gd name="connsiteX911" fmla="*/ 5789118 w 12191684"/>
              <a:gd name="connsiteY911" fmla="*/ 1134704 h 2102199"/>
              <a:gd name="connsiteX912" fmla="*/ 5775491 w 12191684"/>
              <a:gd name="connsiteY912" fmla="*/ 1139058 h 2102199"/>
              <a:gd name="connsiteX913" fmla="*/ 5761975 w 12191684"/>
              <a:gd name="connsiteY913" fmla="*/ 1139876 h 2102199"/>
              <a:gd name="connsiteX914" fmla="*/ 5794863 w 12191684"/>
              <a:gd name="connsiteY914" fmla="*/ 1134819 h 2102199"/>
              <a:gd name="connsiteX915" fmla="*/ 5807821 w 12191684"/>
              <a:gd name="connsiteY915" fmla="*/ 1135068 h 2102199"/>
              <a:gd name="connsiteX916" fmla="*/ 5796034 w 12191684"/>
              <a:gd name="connsiteY916" fmla="*/ 1137803 h 2102199"/>
              <a:gd name="connsiteX917" fmla="*/ 5783039 w 12191684"/>
              <a:gd name="connsiteY917" fmla="*/ 1138599 h 2102199"/>
              <a:gd name="connsiteX918" fmla="*/ 5794863 w 12191684"/>
              <a:gd name="connsiteY918" fmla="*/ 1134819 h 2102199"/>
              <a:gd name="connsiteX919" fmla="*/ 5800384 w 12191684"/>
              <a:gd name="connsiteY919" fmla="*/ 1133061 h 2102199"/>
              <a:gd name="connsiteX920" fmla="*/ 5813863 w 12191684"/>
              <a:gd name="connsiteY920" fmla="*/ 1128727 h 2102199"/>
              <a:gd name="connsiteX921" fmla="*/ 5828791 w 12191684"/>
              <a:gd name="connsiteY921" fmla="*/ 1130181 h 2102199"/>
              <a:gd name="connsiteX922" fmla="*/ 5815276 w 12191684"/>
              <a:gd name="connsiteY922" fmla="*/ 1133339 h 2102199"/>
              <a:gd name="connsiteX923" fmla="*/ 5800384 w 12191684"/>
              <a:gd name="connsiteY923" fmla="*/ 1133061 h 2102199"/>
              <a:gd name="connsiteX924" fmla="*/ 5834573 w 12191684"/>
              <a:gd name="connsiteY924" fmla="*/ 1130740 h 2102199"/>
              <a:gd name="connsiteX925" fmla="*/ 5847159 w 12191684"/>
              <a:gd name="connsiteY925" fmla="*/ 1131962 h 2102199"/>
              <a:gd name="connsiteX926" fmla="*/ 5835317 w 12191684"/>
              <a:gd name="connsiteY926" fmla="*/ 1133708 h 2102199"/>
              <a:gd name="connsiteX927" fmla="*/ 5822861 w 12191684"/>
              <a:gd name="connsiteY927" fmla="*/ 1133477 h 2102199"/>
              <a:gd name="connsiteX928" fmla="*/ 5834573 w 12191684"/>
              <a:gd name="connsiteY928" fmla="*/ 1130740 h 2102199"/>
              <a:gd name="connsiteX929" fmla="*/ 5840206 w 12191684"/>
              <a:gd name="connsiteY929" fmla="*/ 1129420 h 2102199"/>
              <a:gd name="connsiteX930" fmla="*/ 5853703 w 12191684"/>
              <a:gd name="connsiteY930" fmla="*/ 1126249 h 2102199"/>
              <a:gd name="connsiteX931" fmla="*/ 5868428 w 12191684"/>
              <a:gd name="connsiteY931" fmla="*/ 1128800 h 2102199"/>
              <a:gd name="connsiteX932" fmla="*/ 5854782 w 12191684"/>
              <a:gd name="connsiteY932" fmla="*/ 1130832 h 2102199"/>
              <a:gd name="connsiteX933" fmla="*/ 5840206 w 12191684"/>
              <a:gd name="connsiteY933" fmla="*/ 1129420 h 2102199"/>
              <a:gd name="connsiteX934" fmla="*/ 5874246 w 12191684"/>
              <a:gd name="connsiteY934" fmla="*/ 1129807 h 2102199"/>
              <a:gd name="connsiteX935" fmla="*/ 5887000 w 12191684"/>
              <a:gd name="connsiteY935" fmla="*/ 1132012 h 2102199"/>
              <a:gd name="connsiteX936" fmla="*/ 5875120 w 12191684"/>
              <a:gd name="connsiteY936" fmla="*/ 1132791 h 2102199"/>
              <a:gd name="connsiteX937" fmla="*/ 5862441 w 12191684"/>
              <a:gd name="connsiteY937" fmla="*/ 1131570 h 2102199"/>
              <a:gd name="connsiteX938" fmla="*/ 5874246 w 12191684"/>
              <a:gd name="connsiteY938" fmla="*/ 1129807 h 2102199"/>
              <a:gd name="connsiteX939" fmla="*/ 5880084 w 12191684"/>
              <a:gd name="connsiteY939" fmla="*/ 1128933 h 2102199"/>
              <a:gd name="connsiteX940" fmla="*/ 5893674 w 12191684"/>
              <a:gd name="connsiteY940" fmla="*/ 1126892 h 2102199"/>
              <a:gd name="connsiteX941" fmla="*/ 5908584 w 12191684"/>
              <a:gd name="connsiteY941" fmla="*/ 1130584 h 2102199"/>
              <a:gd name="connsiteX942" fmla="*/ 5894920 w 12191684"/>
              <a:gd name="connsiteY942" fmla="*/ 1131493 h 2102199"/>
              <a:gd name="connsiteX943" fmla="*/ 5880084 w 12191684"/>
              <a:gd name="connsiteY943" fmla="*/ 1128933 h 2102199"/>
              <a:gd name="connsiteX944" fmla="*/ 5914514 w 12191684"/>
              <a:gd name="connsiteY944" fmla="*/ 1132051 h 2102199"/>
              <a:gd name="connsiteX945" fmla="*/ 5927305 w 12191684"/>
              <a:gd name="connsiteY945" fmla="*/ 1135208 h 2102199"/>
              <a:gd name="connsiteX946" fmla="*/ 5915481 w 12191684"/>
              <a:gd name="connsiteY946" fmla="*/ 1135035 h 2102199"/>
              <a:gd name="connsiteX947" fmla="*/ 5902709 w 12191684"/>
              <a:gd name="connsiteY947" fmla="*/ 1132836 h 2102199"/>
              <a:gd name="connsiteX948" fmla="*/ 5914514 w 12191684"/>
              <a:gd name="connsiteY948" fmla="*/ 1132051 h 2102199"/>
              <a:gd name="connsiteX949" fmla="*/ 5920612 w 12191684"/>
              <a:gd name="connsiteY949" fmla="*/ 1131640 h 2102199"/>
              <a:gd name="connsiteX950" fmla="*/ 5934221 w 12191684"/>
              <a:gd name="connsiteY950" fmla="*/ 1130720 h 2102199"/>
              <a:gd name="connsiteX951" fmla="*/ 5949206 w 12191684"/>
              <a:gd name="connsiteY951" fmla="*/ 1135513 h 2102199"/>
              <a:gd name="connsiteX952" fmla="*/ 5935522 w 12191684"/>
              <a:gd name="connsiteY952" fmla="*/ 1135323 h 2102199"/>
              <a:gd name="connsiteX953" fmla="*/ 5920612 w 12191684"/>
              <a:gd name="connsiteY953" fmla="*/ 1131640 h 2102199"/>
              <a:gd name="connsiteX954" fmla="*/ 5955322 w 12191684"/>
              <a:gd name="connsiteY954" fmla="*/ 1137467 h 2102199"/>
              <a:gd name="connsiteX955" fmla="*/ 5968150 w 12191684"/>
              <a:gd name="connsiteY955" fmla="*/ 1141560 h 2102199"/>
              <a:gd name="connsiteX956" fmla="*/ 5956456 w 12191684"/>
              <a:gd name="connsiteY956" fmla="*/ 1140475 h 2102199"/>
              <a:gd name="connsiteX957" fmla="*/ 5943554 w 12191684"/>
              <a:gd name="connsiteY957" fmla="*/ 1137305 h 2102199"/>
              <a:gd name="connsiteX958" fmla="*/ 5955322 w 12191684"/>
              <a:gd name="connsiteY958" fmla="*/ 1137467 h 2102199"/>
              <a:gd name="connsiteX959" fmla="*/ 5961699 w 12191684"/>
              <a:gd name="connsiteY959" fmla="*/ 1137550 h 2102199"/>
              <a:gd name="connsiteX960" fmla="*/ 5975289 w 12191684"/>
              <a:gd name="connsiteY960" fmla="*/ 1137714 h 2102199"/>
              <a:gd name="connsiteX961" fmla="*/ 5990366 w 12191684"/>
              <a:gd name="connsiteY961" fmla="*/ 1143594 h 2102199"/>
              <a:gd name="connsiteX962" fmla="*/ 5976776 w 12191684"/>
              <a:gd name="connsiteY962" fmla="*/ 1142352 h 2102199"/>
              <a:gd name="connsiteX963" fmla="*/ 5961699 w 12191684"/>
              <a:gd name="connsiteY963" fmla="*/ 1137550 h 2102199"/>
              <a:gd name="connsiteX964" fmla="*/ 5996650 w 12191684"/>
              <a:gd name="connsiteY964" fmla="*/ 1146033 h 2102199"/>
              <a:gd name="connsiteX965" fmla="*/ 6009422 w 12191684"/>
              <a:gd name="connsiteY965" fmla="*/ 1151001 h 2102199"/>
              <a:gd name="connsiteX966" fmla="*/ 5997877 w 12191684"/>
              <a:gd name="connsiteY966" fmla="*/ 1149064 h 2102199"/>
              <a:gd name="connsiteX967" fmla="*/ 5984993 w 12191684"/>
              <a:gd name="connsiteY967" fmla="*/ 1144970 h 2102199"/>
              <a:gd name="connsiteX968" fmla="*/ 5996650 w 12191684"/>
              <a:gd name="connsiteY968" fmla="*/ 1146033 h 2102199"/>
              <a:gd name="connsiteX969" fmla="*/ 6003342 w 12191684"/>
              <a:gd name="connsiteY969" fmla="*/ 1146643 h 2102199"/>
              <a:gd name="connsiteX970" fmla="*/ 6017230 w 12191684"/>
              <a:gd name="connsiteY970" fmla="*/ 1147889 h 2102199"/>
              <a:gd name="connsiteX971" fmla="*/ 6032400 w 12191684"/>
              <a:gd name="connsiteY971" fmla="*/ 1154836 h 2102199"/>
              <a:gd name="connsiteX972" fmla="*/ 6018457 w 12191684"/>
              <a:gd name="connsiteY972" fmla="*/ 1152520 h 2102199"/>
              <a:gd name="connsiteX973" fmla="*/ 6003342 w 12191684"/>
              <a:gd name="connsiteY973" fmla="*/ 1146643 h 2102199"/>
              <a:gd name="connsiteX974" fmla="*/ 6038870 w 12191684"/>
              <a:gd name="connsiteY974" fmla="*/ 1157794 h 2102199"/>
              <a:gd name="connsiteX975" fmla="*/ 6051698 w 12191684"/>
              <a:gd name="connsiteY975" fmla="*/ 1163643 h 2102199"/>
              <a:gd name="connsiteX976" fmla="*/ 6039800 w 12191684"/>
              <a:gd name="connsiteY976" fmla="*/ 1160776 h 2102199"/>
              <a:gd name="connsiteX977" fmla="*/ 6027009 w 12191684"/>
              <a:gd name="connsiteY977" fmla="*/ 1155822 h 2102199"/>
              <a:gd name="connsiteX978" fmla="*/ 6038870 w 12191684"/>
              <a:gd name="connsiteY978" fmla="*/ 1157794 h 2102199"/>
              <a:gd name="connsiteX979" fmla="*/ 6045916 w 12191684"/>
              <a:gd name="connsiteY979" fmla="*/ 1158967 h 2102199"/>
              <a:gd name="connsiteX980" fmla="*/ 6058948 w 12191684"/>
              <a:gd name="connsiteY980" fmla="*/ 1161109 h 2102199"/>
              <a:gd name="connsiteX981" fmla="*/ 6074044 w 12191684"/>
              <a:gd name="connsiteY981" fmla="*/ 1168992 h 2102199"/>
              <a:gd name="connsiteX982" fmla="*/ 6061123 w 12191684"/>
              <a:gd name="connsiteY982" fmla="*/ 1165904 h 2102199"/>
              <a:gd name="connsiteX983" fmla="*/ 6045916 w 12191684"/>
              <a:gd name="connsiteY983" fmla="*/ 1158967 h 2102199"/>
              <a:gd name="connsiteX984" fmla="*/ 6080774 w 12191684"/>
              <a:gd name="connsiteY984" fmla="*/ 1172505 h 2102199"/>
              <a:gd name="connsiteX985" fmla="*/ 6093267 w 12191684"/>
              <a:gd name="connsiteY985" fmla="*/ 1179014 h 2102199"/>
              <a:gd name="connsiteX986" fmla="*/ 6082931 w 12191684"/>
              <a:gd name="connsiteY986" fmla="*/ 1175800 h 2102199"/>
              <a:gd name="connsiteX987" fmla="*/ 6069991 w 12191684"/>
              <a:gd name="connsiteY987" fmla="*/ 1169932 h 2102199"/>
              <a:gd name="connsiteX988" fmla="*/ 6080774 w 12191684"/>
              <a:gd name="connsiteY988" fmla="*/ 1172505 h 2102199"/>
              <a:gd name="connsiteX989" fmla="*/ 6088211 w 12191684"/>
              <a:gd name="connsiteY989" fmla="*/ 1174269 h 2102199"/>
              <a:gd name="connsiteX990" fmla="*/ 6269715 w 12191684"/>
              <a:gd name="connsiteY990" fmla="*/ 1215649 h 2102199"/>
              <a:gd name="connsiteX991" fmla="*/ 7046114 w 12191684"/>
              <a:gd name="connsiteY991" fmla="*/ 1300257 h 2102199"/>
              <a:gd name="connsiteX992" fmla="*/ 7817697 w 12191684"/>
              <a:gd name="connsiteY992" fmla="*/ 1095494 h 2102199"/>
              <a:gd name="connsiteX993" fmla="*/ 8172656 w 12191684"/>
              <a:gd name="connsiteY993" fmla="*/ 873526 h 2102199"/>
              <a:gd name="connsiteX994" fmla="*/ 8404691 w 12191684"/>
              <a:gd name="connsiteY994" fmla="*/ 709278 h 2102199"/>
              <a:gd name="connsiteX995" fmla="*/ 9056008 w 12191684"/>
              <a:gd name="connsiteY995" fmla="*/ 296014 h 2102199"/>
              <a:gd name="connsiteX996" fmla="*/ 9098285 w 12191684"/>
              <a:gd name="connsiteY996" fmla="*/ 305854 h 2102199"/>
              <a:gd name="connsiteX997" fmla="*/ 9047717 w 12191684"/>
              <a:gd name="connsiteY997" fmla="*/ 334235 h 2102199"/>
              <a:gd name="connsiteX998" fmla="*/ 8486491 w 12191684"/>
              <a:gd name="connsiteY998" fmla="*/ 735681 h 2102199"/>
              <a:gd name="connsiteX999" fmla="*/ 8226607 w 12191684"/>
              <a:gd name="connsiteY999" fmla="*/ 936423 h 2102199"/>
              <a:gd name="connsiteX1000" fmla="*/ 7871518 w 12191684"/>
              <a:gd name="connsiteY1000" fmla="*/ 1172544 h 2102199"/>
              <a:gd name="connsiteX1001" fmla="*/ 6295649 w 12191684"/>
              <a:gd name="connsiteY1001" fmla="*/ 1239409 h 2102199"/>
              <a:gd name="connsiteX1002" fmla="*/ 6103344 w 12191684"/>
              <a:gd name="connsiteY1002" fmla="*/ 1182143 h 2102199"/>
              <a:gd name="connsiteX1003" fmla="*/ 6088211 w 12191684"/>
              <a:gd name="connsiteY1003" fmla="*/ 1174269 h 2102199"/>
              <a:gd name="connsiteX1004" fmla="*/ 6295148 w 12191684"/>
              <a:gd name="connsiteY1004" fmla="*/ 1241193 h 2102199"/>
              <a:gd name="connsiteX1005" fmla="*/ 7087144 w 12191684"/>
              <a:gd name="connsiteY1005" fmla="*/ 1372043 h 2102199"/>
              <a:gd name="connsiteX1006" fmla="*/ 7484435 w 12191684"/>
              <a:gd name="connsiteY1006" fmla="*/ 1328556 h 2102199"/>
              <a:gd name="connsiteX1007" fmla="*/ 7872448 w 12191684"/>
              <a:gd name="connsiteY1007" fmla="*/ 1174152 h 2102199"/>
              <a:gd name="connsiteX1008" fmla="*/ 8227723 w 12191684"/>
              <a:gd name="connsiteY1008" fmla="*/ 937916 h 2102199"/>
              <a:gd name="connsiteX1009" fmla="*/ 8487625 w 12191684"/>
              <a:gd name="connsiteY1009" fmla="*/ 737142 h 2102199"/>
              <a:gd name="connsiteX1010" fmla="*/ 9100162 w 12191684"/>
              <a:gd name="connsiteY1010" fmla="*/ 306315 h 2102199"/>
              <a:gd name="connsiteX1011" fmla="*/ 9142755 w 12191684"/>
              <a:gd name="connsiteY1011" fmla="*/ 317212 h 2102199"/>
              <a:gd name="connsiteX1012" fmla="*/ 9108268 w 12191684"/>
              <a:gd name="connsiteY1012" fmla="*/ 338757 h 2102199"/>
              <a:gd name="connsiteX1013" fmla="*/ 8562658 w 12191684"/>
              <a:gd name="connsiteY1013" fmla="*/ 765267 h 2102199"/>
              <a:gd name="connsiteX1014" fmla="*/ 8281637 w 12191684"/>
              <a:gd name="connsiteY1014" fmla="*/ 1000847 h 2102199"/>
              <a:gd name="connsiteX1015" fmla="*/ 7926250 w 12191684"/>
              <a:gd name="connsiteY1015" fmla="*/ 1251216 h 2102199"/>
              <a:gd name="connsiteX1016" fmla="*/ 6321175 w 12191684"/>
              <a:gd name="connsiteY1016" fmla="*/ 1264984 h 2102199"/>
              <a:gd name="connsiteX1017" fmla="*/ 6125281 w 12191684"/>
              <a:gd name="connsiteY1017" fmla="*/ 1193485 h 2102199"/>
              <a:gd name="connsiteX1018" fmla="*/ 6112639 w 12191684"/>
              <a:gd name="connsiteY1018" fmla="*/ 1186941 h 2102199"/>
              <a:gd name="connsiteX1019" fmla="*/ 6295148 w 12191684"/>
              <a:gd name="connsiteY1019" fmla="*/ 1241193 h 2102199"/>
              <a:gd name="connsiteX1020" fmla="*/ 9102598 w 12191684"/>
              <a:gd name="connsiteY1020" fmla="*/ 304988 h 2102199"/>
              <a:gd name="connsiteX1021" fmla="*/ 9141007 w 12191684"/>
              <a:gd name="connsiteY1021" fmla="*/ 284664 h 2102199"/>
              <a:gd name="connsiteX1022" fmla="*/ 9183078 w 12191684"/>
              <a:gd name="connsiteY1022" fmla="*/ 293066 h 2102199"/>
              <a:gd name="connsiteX1023" fmla="*/ 9144930 w 12191684"/>
              <a:gd name="connsiteY1023" fmla="*/ 315871 h 2102199"/>
              <a:gd name="connsiteX1024" fmla="*/ 9102598 w 12191684"/>
              <a:gd name="connsiteY1024" fmla="*/ 304988 h 2102199"/>
              <a:gd name="connsiteX1025" fmla="*/ 9143759 w 12191684"/>
              <a:gd name="connsiteY1025" fmla="*/ 283238 h 2102199"/>
              <a:gd name="connsiteX1026" fmla="*/ 9181721 w 12191684"/>
              <a:gd name="connsiteY1026" fmla="*/ 264274 h 2102199"/>
              <a:gd name="connsiteX1027" fmla="*/ 9223272 w 12191684"/>
              <a:gd name="connsiteY1027" fmla="*/ 270210 h 2102199"/>
              <a:gd name="connsiteX1028" fmla="*/ 9185514 w 12191684"/>
              <a:gd name="connsiteY1028" fmla="*/ 291641 h 2102199"/>
              <a:gd name="connsiteX1029" fmla="*/ 9143759 w 12191684"/>
              <a:gd name="connsiteY1029" fmla="*/ 283238 h 2102199"/>
              <a:gd name="connsiteX1030" fmla="*/ 9227362 w 12191684"/>
              <a:gd name="connsiteY1030" fmla="*/ 270836 h 2102199"/>
              <a:gd name="connsiteX1031" fmla="*/ 9267277 w 12191684"/>
              <a:gd name="connsiteY1031" fmla="*/ 277611 h 2102199"/>
              <a:gd name="connsiteX1032" fmla="*/ 9229519 w 12191684"/>
              <a:gd name="connsiteY1032" fmla="*/ 301556 h 2102199"/>
              <a:gd name="connsiteX1033" fmla="*/ 9189139 w 12191684"/>
              <a:gd name="connsiteY1033" fmla="*/ 292430 h 2102199"/>
              <a:gd name="connsiteX1034" fmla="*/ 9227362 w 12191684"/>
              <a:gd name="connsiteY1034" fmla="*/ 270836 h 2102199"/>
              <a:gd name="connsiteX1035" fmla="*/ 9229984 w 12191684"/>
              <a:gd name="connsiteY1035" fmla="*/ 269392 h 2102199"/>
              <a:gd name="connsiteX1036" fmla="*/ 9267946 w 12191684"/>
              <a:gd name="connsiteY1036" fmla="*/ 249101 h 2102199"/>
              <a:gd name="connsiteX1037" fmla="*/ 9307192 w 12191684"/>
              <a:gd name="connsiteY1037" fmla="*/ 253532 h 2102199"/>
              <a:gd name="connsiteX1038" fmla="*/ 9269638 w 12191684"/>
              <a:gd name="connsiteY1038" fmla="*/ 276150 h 2102199"/>
              <a:gd name="connsiteX1039" fmla="*/ 9229984 w 12191684"/>
              <a:gd name="connsiteY1039" fmla="*/ 269392 h 2102199"/>
              <a:gd name="connsiteX1040" fmla="*/ 9270847 w 12191684"/>
              <a:gd name="connsiteY1040" fmla="*/ 247583 h 2102199"/>
              <a:gd name="connsiteX1041" fmla="*/ 9308456 w 12191684"/>
              <a:gd name="connsiteY1041" fmla="*/ 228661 h 2102199"/>
              <a:gd name="connsiteX1042" fmla="*/ 9346958 w 12191684"/>
              <a:gd name="connsiteY1042" fmla="*/ 230832 h 2102199"/>
              <a:gd name="connsiteX1043" fmla="*/ 9309795 w 12191684"/>
              <a:gd name="connsiteY1043" fmla="*/ 252000 h 2102199"/>
              <a:gd name="connsiteX1044" fmla="*/ 9270847 w 12191684"/>
              <a:gd name="connsiteY1044" fmla="*/ 247583 h 2102199"/>
              <a:gd name="connsiteX1045" fmla="*/ 9312063 w 12191684"/>
              <a:gd name="connsiteY1045" fmla="*/ 226885 h 2102199"/>
              <a:gd name="connsiteX1046" fmla="*/ 9349282 w 12191684"/>
              <a:gd name="connsiteY1046" fmla="*/ 209350 h 2102199"/>
              <a:gd name="connsiteX1047" fmla="*/ 9386799 w 12191684"/>
              <a:gd name="connsiteY1047" fmla="*/ 209384 h 2102199"/>
              <a:gd name="connsiteX1048" fmla="*/ 9349951 w 12191684"/>
              <a:gd name="connsiteY1048" fmla="*/ 229163 h 2102199"/>
              <a:gd name="connsiteX1049" fmla="*/ 9312063 w 12191684"/>
              <a:gd name="connsiteY1049" fmla="*/ 226885 h 2102199"/>
              <a:gd name="connsiteX1050" fmla="*/ 9353410 w 12191684"/>
              <a:gd name="connsiteY1050" fmla="*/ 207472 h 2102199"/>
              <a:gd name="connsiteX1051" fmla="*/ 9410001 w 12191684"/>
              <a:gd name="connsiteY1051" fmla="*/ 183021 h 2102199"/>
              <a:gd name="connsiteX1052" fmla="*/ 9439244 w 12191684"/>
              <a:gd name="connsiteY1052" fmla="*/ 183152 h 2102199"/>
              <a:gd name="connsiteX1053" fmla="*/ 9390220 w 12191684"/>
              <a:gd name="connsiteY1053" fmla="*/ 207575 h 2102199"/>
              <a:gd name="connsiteX1054" fmla="*/ 9353410 w 12191684"/>
              <a:gd name="connsiteY1054" fmla="*/ 207472 h 2102199"/>
              <a:gd name="connsiteX1055" fmla="*/ 9415057 w 12191684"/>
              <a:gd name="connsiteY1055" fmla="*/ 180995 h 2102199"/>
              <a:gd name="connsiteX1056" fmla="*/ 9458002 w 12191684"/>
              <a:gd name="connsiteY1056" fmla="*/ 164306 h 2102199"/>
              <a:gd name="connsiteX1057" fmla="*/ 9482710 w 12191684"/>
              <a:gd name="connsiteY1057" fmla="*/ 163086 h 2102199"/>
              <a:gd name="connsiteX1058" fmla="*/ 9464751 w 12191684"/>
              <a:gd name="connsiteY1058" fmla="*/ 171172 h 2102199"/>
              <a:gd name="connsiteX1059" fmla="*/ 9443111 w 12191684"/>
              <a:gd name="connsiteY1059" fmla="*/ 181291 h 2102199"/>
              <a:gd name="connsiteX1060" fmla="*/ 9415057 w 12191684"/>
              <a:gd name="connsiteY1060" fmla="*/ 180995 h 2102199"/>
              <a:gd name="connsiteX1061" fmla="*/ 9456720 w 12191684"/>
              <a:gd name="connsiteY1061" fmla="*/ 162359 h 2102199"/>
              <a:gd name="connsiteX1062" fmla="*/ 9452537 w 12191684"/>
              <a:gd name="connsiteY1062" fmla="*/ 162618 h 2102199"/>
              <a:gd name="connsiteX1063" fmla="*/ 9459787 w 12191684"/>
              <a:gd name="connsiteY1063" fmla="*/ 161235 h 2102199"/>
              <a:gd name="connsiteX1064" fmla="*/ 9456720 w 12191684"/>
              <a:gd name="connsiteY1064" fmla="*/ 162359 h 2102199"/>
              <a:gd name="connsiteX1065" fmla="*/ 9378749 w 12191684"/>
              <a:gd name="connsiteY1065" fmla="*/ 181603 h 2102199"/>
              <a:gd name="connsiteX1066" fmla="*/ 9366051 w 12191684"/>
              <a:gd name="connsiteY1066" fmla="*/ 182032 h 2102199"/>
              <a:gd name="connsiteX1067" fmla="*/ 9409071 w 12191684"/>
              <a:gd name="connsiteY1067" fmla="*/ 171696 h 2102199"/>
              <a:gd name="connsiteX1068" fmla="*/ 9378749 w 12191684"/>
              <a:gd name="connsiteY1068" fmla="*/ 181603 h 2102199"/>
              <a:gd name="connsiteX1069" fmla="*/ 9372056 w 12191684"/>
              <a:gd name="connsiteY1069" fmla="*/ 183895 h 2102199"/>
              <a:gd name="connsiteX1070" fmla="*/ 9354990 w 12191684"/>
              <a:gd name="connsiteY1070" fmla="*/ 189850 h 2102199"/>
              <a:gd name="connsiteX1071" fmla="*/ 9304942 w 12191684"/>
              <a:gd name="connsiteY1071" fmla="*/ 208651 h 2102199"/>
              <a:gd name="connsiteX1072" fmla="*/ 9268225 w 12191684"/>
              <a:gd name="connsiteY1072" fmla="*/ 210577 h 2102199"/>
              <a:gd name="connsiteX1073" fmla="*/ 9356068 w 12191684"/>
              <a:gd name="connsiteY1073" fmla="*/ 184628 h 2102199"/>
              <a:gd name="connsiteX1074" fmla="*/ 9372056 w 12191684"/>
              <a:gd name="connsiteY1074" fmla="*/ 183895 h 2102199"/>
              <a:gd name="connsiteX1075" fmla="*/ 9298045 w 12191684"/>
              <a:gd name="connsiteY1075" fmla="*/ 199582 h 2102199"/>
              <a:gd name="connsiteX1076" fmla="*/ 9262462 w 12191684"/>
              <a:gd name="connsiteY1076" fmla="*/ 210966 h 2102199"/>
              <a:gd name="connsiteX1077" fmla="*/ 9144948 w 12191684"/>
              <a:gd name="connsiteY1077" fmla="*/ 223394 h 2102199"/>
              <a:gd name="connsiteX1078" fmla="*/ 9250061 w 12191684"/>
              <a:gd name="connsiteY1078" fmla="*/ 194682 h 2102199"/>
              <a:gd name="connsiteX1079" fmla="*/ 9348557 w 12191684"/>
              <a:gd name="connsiteY1079" fmla="*/ 185039 h 2102199"/>
              <a:gd name="connsiteX1080" fmla="*/ 9298045 w 12191684"/>
              <a:gd name="connsiteY1080" fmla="*/ 199582 h 2102199"/>
              <a:gd name="connsiteX1081" fmla="*/ 9255956 w 12191684"/>
              <a:gd name="connsiteY1081" fmla="*/ 213143 h 2102199"/>
              <a:gd name="connsiteX1082" fmla="*/ 9221264 w 12191684"/>
              <a:gd name="connsiteY1082" fmla="*/ 225234 h 2102199"/>
              <a:gd name="connsiteX1083" fmla="*/ 9127882 w 12191684"/>
              <a:gd name="connsiteY1083" fmla="*/ 228860 h 2102199"/>
              <a:gd name="connsiteX1084" fmla="*/ 9136248 w 12191684"/>
              <a:gd name="connsiteY1084" fmla="*/ 226143 h 2102199"/>
              <a:gd name="connsiteX1085" fmla="*/ 9255956 w 12191684"/>
              <a:gd name="connsiteY1085" fmla="*/ 213143 h 2102199"/>
              <a:gd name="connsiteX1086" fmla="*/ 9117806 w 12191684"/>
              <a:gd name="connsiteY1086" fmla="*/ 229531 h 2102199"/>
              <a:gd name="connsiteX1087" fmla="*/ 9110685 w 12191684"/>
              <a:gd name="connsiteY1087" fmla="*/ 230087 h 2102199"/>
              <a:gd name="connsiteX1088" fmla="*/ 9120985 w 12191684"/>
              <a:gd name="connsiteY1088" fmla="*/ 228478 h 2102199"/>
              <a:gd name="connsiteX1089" fmla="*/ 9117806 w 12191684"/>
              <a:gd name="connsiteY1089" fmla="*/ 229531 h 2102199"/>
              <a:gd name="connsiteX1090" fmla="*/ 9110424 w 12191684"/>
              <a:gd name="connsiteY1090" fmla="*/ 232042 h 2102199"/>
              <a:gd name="connsiteX1091" fmla="*/ 9090755 w 12191684"/>
              <a:gd name="connsiteY1091" fmla="*/ 238856 h 2102199"/>
              <a:gd name="connsiteX1092" fmla="*/ 9059522 w 12191684"/>
              <a:gd name="connsiteY1092" fmla="*/ 239215 h 2102199"/>
              <a:gd name="connsiteX1093" fmla="*/ 9088078 w 12191684"/>
              <a:gd name="connsiteY1093" fmla="*/ 233911 h 2102199"/>
              <a:gd name="connsiteX1094" fmla="*/ 9110424 w 12191684"/>
              <a:gd name="connsiteY1094" fmla="*/ 232042 h 2102199"/>
              <a:gd name="connsiteX1095" fmla="*/ 9050915 w 12191684"/>
              <a:gd name="connsiteY1095" fmla="*/ 239451 h 2102199"/>
              <a:gd name="connsiteX1096" fmla="*/ 9042456 w 12191684"/>
              <a:gd name="connsiteY1096" fmla="*/ 239687 h 2102199"/>
              <a:gd name="connsiteX1097" fmla="*/ 9048572 w 12191684"/>
              <a:gd name="connsiteY1097" fmla="*/ 237915 h 2102199"/>
              <a:gd name="connsiteX1098" fmla="*/ 9071421 w 12191684"/>
              <a:gd name="connsiteY1098" fmla="*/ 235489 h 2102199"/>
              <a:gd name="connsiteX1099" fmla="*/ 9050915 w 12191684"/>
              <a:gd name="connsiteY1099" fmla="*/ 239451 h 2102199"/>
              <a:gd name="connsiteX1100" fmla="*/ 9042865 w 12191684"/>
              <a:gd name="connsiteY1100" fmla="*/ 241066 h 2102199"/>
              <a:gd name="connsiteX1101" fmla="*/ 9026412 w 12191684"/>
              <a:gd name="connsiteY1101" fmla="*/ 244495 h 2102199"/>
              <a:gd name="connsiteX1102" fmla="*/ 9037231 w 12191684"/>
              <a:gd name="connsiteY1102" fmla="*/ 241237 h 2102199"/>
              <a:gd name="connsiteX1103" fmla="*/ 9042865 w 12191684"/>
              <a:gd name="connsiteY1103" fmla="*/ 241066 h 2102199"/>
              <a:gd name="connsiteX1104" fmla="*/ 9006593 w 12191684"/>
              <a:gd name="connsiteY1104" fmla="*/ 248060 h 2102199"/>
              <a:gd name="connsiteX1105" fmla="*/ 8977834 w 12191684"/>
              <a:gd name="connsiteY1105" fmla="*/ 247309 h 2102199"/>
              <a:gd name="connsiteX1106" fmla="*/ 9014402 w 12191684"/>
              <a:gd name="connsiteY1106" fmla="*/ 242106 h 2102199"/>
              <a:gd name="connsiteX1107" fmla="*/ 9027397 w 12191684"/>
              <a:gd name="connsiteY1107" fmla="*/ 241602 h 2102199"/>
              <a:gd name="connsiteX1108" fmla="*/ 9006593 w 12191684"/>
              <a:gd name="connsiteY1108" fmla="*/ 248060 h 2102199"/>
              <a:gd name="connsiteX1109" fmla="*/ 9001630 w 12191684"/>
              <a:gd name="connsiteY1109" fmla="*/ 249635 h 2102199"/>
              <a:gd name="connsiteX1110" fmla="*/ 8997782 w 12191684"/>
              <a:gd name="connsiteY1110" fmla="*/ 250864 h 2102199"/>
              <a:gd name="connsiteX1111" fmla="*/ 8967813 w 12191684"/>
              <a:gd name="connsiteY1111" fmla="*/ 258033 h 2102199"/>
              <a:gd name="connsiteX1112" fmla="*/ 8932211 w 12191684"/>
              <a:gd name="connsiteY1112" fmla="*/ 254842 h 2102199"/>
              <a:gd name="connsiteX1113" fmla="*/ 8968091 w 12191684"/>
              <a:gd name="connsiteY1113" fmla="*/ 248828 h 2102199"/>
              <a:gd name="connsiteX1114" fmla="*/ 9001630 w 12191684"/>
              <a:gd name="connsiteY1114" fmla="*/ 249635 h 2102199"/>
              <a:gd name="connsiteX1115" fmla="*/ 8916650 w 12191684"/>
              <a:gd name="connsiteY1115" fmla="*/ 255733 h 2102199"/>
              <a:gd name="connsiteX1116" fmla="*/ 8881029 w 12191684"/>
              <a:gd name="connsiteY1116" fmla="*/ 262665 h 2102199"/>
              <a:gd name="connsiteX1117" fmla="*/ 8842249 w 12191684"/>
              <a:gd name="connsiteY1117" fmla="*/ 257661 h 2102199"/>
              <a:gd name="connsiteX1118" fmla="*/ 8877070 w 12191684"/>
              <a:gd name="connsiteY1118" fmla="*/ 253255 h 2102199"/>
              <a:gd name="connsiteX1119" fmla="*/ 8916650 w 12191684"/>
              <a:gd name="connsiteY1119" fmla="*/ 255733 h 2102199"/>
              <a:gd name="connsiteX1120" fmla="*/ 8837657 w 12191684"/>
              <a:gd name="connsiteY1120" fmla="*/ 257096 h 2102199"/>
              <a:gd name="connsiteX1121" fmla="*/ 8801888 w 12191684"/>
              <a:gd name="connsiteY1121" fmla="*/ 253145 h 2102199"/>
              <a:gd name="connsiteX1122" fmla="*/ 8832024 w 12191684"/>
              <a:gd name="connsiteY1122" fmla="*/ 251366 h 2102199"/>
              <a:gd name="connsiteX1123" fmla="*/ 8869838 w 12191684"/>
              <a:gd name="connsiteY1123" fmla="*/ 252909 h 2102199"/>
              <a:gd name="connsiteX1124" fmla="*/ 8837657 w 12191684"/>
              <a:gd name="connsiteY1124" fmla="*/ 257096 h 2102199"/>
              <a:gd name="connsiteX1125" fmla="*/ 8829402 w 12191684"/>
              <a:gd name="connsiteY1125" fmla="*/ 258248 h 2102199"/>
              <a:gd name="connsiteX1126" fmla="*/ 8621499 w 12191684"/>
              <a:gd name="connsiteY1126" fmla="*/ 297624 h 2102199"/>
              <a:gd name="connsiteX1127" fmla="*/ 7896579 w 12191684"/>
              <a:gd name="connsiteY1127" fmla="*/ 549860 h 2102199"/>
              <a:gd name="connsiteX1128" fmla="*/ 7712379 w 12191684"/>
              <a:gd name="connsiteY1128" fmla="*/ 628333 h 2102199"/>
              <a:gd name="connsiteX1129" fmla="*/ 7543219 w 12191684"/>
              <a:gd name="connsiteY1129" fmla="*/ 700477 h 2102199"/>
              <a:gd name="connsiteX1130" fmla="*/ 6142385 w 12191684"/>
              <a:gd name="connsiteY1130" fmla="*/ 1086008 h 2102199"/>
              <a:gd name="connsiteX1131" fmla="*/ 5971738 w 12191684"/>
              <a:gd name="connsiteY1131" fmla="*/ 1113094 h 2102199"/>
              <a:gd name="connsiteX1132" fmla="*/ 5952198 w 12191684"/>
              <a:gd name="connsiteY1132" fmla="*/ 1102752 h 2102199"/>
              <a:gd name="connsiteX1133" fmla="*/ 6117268 w 12191684"/>
              <a:gd name="connsiteY1133" fmla="*/ 1062264 h 2102199"/>
              <a:gd name="connsiteX1134" fmla="*/ 7489175 w 12191684"/>
              <a:gd name="connsiteY1134" fmla="*/ 623529 h 2102199"/>
              <a:gd name="connsiteX1135" fmla="*/ 7842238 w 12191684"/>
              <a:gd name="connsiteY1135" fmla="*/ 487178 h 2102199"/>
              <a:gd name="connsiteX1136" fmla="*/ 8789246 w 12191684"/>
              <a:gd name="connsiteY1136" fmla="*/ 254009 h 2102199"/>
              <a:gd name="connsiteX1137" fmla="*/ 8829402 w 12191684"/>
              <a:gd name="connsiteY1137" fmla="*/ 258248 h 2102199"/>
              <a:gd name="connsiteX1138" fmla="*/ 5946975 w 12191684"/>
              <a:gd name="connsiteY1138" fmla="*/ 1102097 h 2102199"/>
              <a:gd name="connsiteX1139" fmla="*/ 5930726 w 12191684"/>
              <a:gd name="connsiteY1139" fmla="*/ 1106009 h 2102199"/>
              <a:gd name="connsiteX1140" fmla="*/ 5911261 w 12191684"/>
              <a:gd name="connsiteY1140" fmla="*/ 1097014 h 2102199"/>
              <a:gd name="connsiteX1141" fmla="*/ 5927361 w 12191684"/>
              <a:gd name="connsiteY1141" fmla="*/ 1091701 h 2102199"/>
              <a:gd name="connsiteX1142" fmla="*/ 5946975 w 12191684"/>
              <a:gd name="connsiteY1142" fmla="*/ 1102097 h 2102199"/>
              <a:gd name="connsiteX1143" fmla="*/ 5908789 w 12191684"/>
              <a:gd name="connsiteY1143" fmla="*/ 1095869 h 2102199"/>
              <a:gd name="connsiteX1144" fmla="*/ 5904587 w 12191684"/>
              <a:gd name="connsiteY1144" fmla="*/ 1093934 h 2102199"/>
              <a:gd name="connsiteX1145" fmla="*/ 5889287 w 12191684"/>
              <a:gd name="connsiteY1145" fmla="*/ 1086858 h 2102199"/>
              <a:gd name="connsiteX1146" fmla="*/ 5905386 w 12191684"/>
              <a:gd name="connsiteY1146" fmla="*/ 1080052 h 2102199"/>
              <a:gd name="connsiteX1147" fmla="*/ 5908826 w 12191684"/>
              <a:gd name="connsiteY1147" fmla="*/ 1081876 h 2102199"/>
              <a:gd name="connsiteX1148" fmla="*/ 5925074 w 12191684"/>
              <a:gd name="connsiteY1148" fmla="*/ 1090495 h 2102199"/>
              <a:gd name="connsiteX1149" fmla="*/ 5908789 w 12191684"/>
              <a:gd name="connsiteY1149" fmla="*/ 1095869 h 2102199"/>
              <a:gd name="connsiteX1150" fmla="*/ 5903806 w 12191684"/>
              <a:gd name="connsiteY1150" fmla="*/ 1095624 h 2102199"/>
              <a:gd name="connsiteX1151" fmla="*/ 5906186 w 12191684"/>
              <a:gd name="connsiteY1151" fmla="*/ 1096721 h 2102199"/>
              <a:gd name="connsiteX1152" fmla="*/ 5889603 w 12191684"/>
              <a:gd name="connsiteY1152" fmla="*/ 1102164 h 2102199"/>
              <a:gd name="connsiteX1153" fmla="*/ 5880344 w 12191684"/>
              <a:gd name="connsiteY1153" fmla="*/ 1098535 h 2102199"/>
              <a:gd name="connsiteX1154" fmla="*/ 5870621 w 12191684"/>
              <a:gd name="connsiteY1154" fmla="*/ 1094720 h 2102199"/>
              <a:gd name="connsiteX1155" fmla="*/ 5886963 w 12191684"/>
              <a:gd name="connsiteY1155" fmla="*/ 1087836 h 2102199"/>
              <a:gd name="connsiteX1156" fmla="*/ 5903806 w 12191684"/>
              <a:gd name="connsiteY1156" fmla="*/ 1095624 h 2102199"/>
              <a:gd name="connsiteX1157" fmla="*/ 5868409 w 12191684"/>
              <a:gd name="connsiteY1157" fmla="*/ 1093850 h 2102199"/>
              <a:gd name="connsiteX1158" fmla="*/ 5656192 w 12191684"/>
              <a:gd name="connsiteY1158" fmla="*/ 1011583 h 2102199"/>
              <a:gd name="connsiteX1159" fmla="*/ 5417651 w 12191684"/>
              <a:gd name="connsiteY1159" fmla="*/ 920710 h 2102199"/>
              <a:gd name="connsiteX1160" fmla="*/ 4596540 w 12191684"/>
              <a:gd name="connsiteY1160" fmla="*/ 617604 h 2102199"/>
              <a:gd name="connsiteX1161" fmla="*/ 3173583 w 12191684"/>
              <a:gd name="connsiteY1161" fmla="*/ 245850 h 2102199"/>
              <a:gd name="connsiteX1162" fmla="*/ 2651528 w 12191684"/>
              <a:gd name="connsiteY1162" fmla="*/ 209307 h 2102199"/>
              <a:gd name="connsiteX1163" fmla="*/ 2261878 w 12191684"/>
              <a:gd name="connsiteY1163" fmla="*/ 236071 h 2102199"/>
              <a:gd name="connsiteX1164" fmla="*/ 2197312 w 12191684"/>
              <a:gd name="connsiteY1164" fmla="*/ 202581 h 2102199"/>
              <a:gd name="connsiteX1165" fmla="*/ 2615796 w 12191684"/>
              <a:gd name="connsiteY1165" fmla="*/ 147031 h 2102199"/>
              <a:gd name="connsiteX1166" fmla="*/ 3154229 w 12191684"/>
              <a:gd name="connsiteY1166" fmla="*/ 159184 h 2102199"/>
              <a:gd name="connsiteX1167" fmla="*/ 4601597 w 12191684"/>
              <a:gd name="connsiteY1167" fmla="*/ 534792 h 2102199"/>
              <a:gd name="connsiteX1168" fmla="*/ 5652028 w 12191684"/>
              <a:gd name="connsiteY1168" fmla="*/ 980876 h 2102199"/>
              <a:gd name="connsiteX1169" fmla="*/ 5672329 w 12191684"/>
              <a:gd name="connsiteY1169" fmla="*/ 989971 h 2102199"/>
              <a:gd name="connsiteX1170" fmla="*/ 5884899 w 12191684"/>
              <a:gd name="connsiteY1170" fmla="*/ 1086882 h 2102199"/>
              <a:gd name="connsiteX1171" fmla="*/ 5868409 w 12191684"/>
              <a:gd name="connsiteY1171" fmla="*/ 1093850 h 2102199"/>
              <a:gd name="connsiteX1172" fmla="*/ 2259276 w 12191684"/>
              <a:gd name="connsiteY1172" fmla="*/ 236413 h 2102199"/>
              <a:gd name="connsiteX1173" fmla="*/ 2183536 w 12191684"/>
              <a:gd name="connsiteY1173" fmla="*/ 247311 h 2102199"/>
              <a:gd name="connsiteX1174" fmla="*/ 2116069 w 12191684"/>
              <a:gd name="connsiteY1174" fmla="*/ 220185 h 2102199"/>
              <a:gd name="connsiteX1175" fmla="*/ 2194765 w 12191684"/>
              <a:gd name="connsiteY1175" fmla="*/ 203105 h 2102199"/>
              <a:gd name="connsiteX1176" fmla="*/ 2259276 w 12191684"/>
              <a:gd name="connsiteY1176" fmla="*/ 236413 h 2102199"/>
              <a:gd name="connsiteX1177" fmla="*/ 2180134 w 12191684"/>
              <a:gd name="connsiteY1177" fmla="*/ 247835 h 2102199"/>
              <a:gd name="connsiteX1178" fmla="*/ 2104431 w 12191684"/>
              <a:gd name="connsiteY1178" fmla="*/ 260646 h 2102199"/>
              <a:gd name="connsiteX1179" fmla="*/ 2034417 w 12191684"/>
              <a:gd name="connsiteY1179" fmla="*/ 240042 h 2102199"/>
              <a:gd name="connsiteX1180" fmla="*/ 2112741 w 12191684"/>
              <a:gd name="connsiteY1180" fmla="*/ 220949 h 2102199"/>
              <a:gd name="connsiteX1181" fmla="*/ 2180134 w 12191684"/>
              <a:gd name="connsiteY1181" fmla="*/ 247835 h 2102199"/>
              <a:gd name="connsiteX1182" fmla="*/ 2100304 w 12191684"/>
              <a:gd name="connsiteY1182" fmla="*/ 261405 h 2102199"/>
              <a:gd name="connsiteX1183" fmla="*/ 2025121 w 12191684"/>
              <a:gd name="connsiteY1183" fmla="*/ 276005 h 2102199"/>
              <a:gd name="connsiteX1184" fmla="*/ 1952672 w 12191684"/>
              <a:gd name="connsiteY1184" fmla="*/ 262089 h 2102199"/>
              <a:gd name="connsiteX1185" fmla="*/ 2030178 w 12191684"/>
              <a:gd name="connsiteY1185" fmla="*/ 241128 h 2102199"/>
              <a:gd name="connsiteX1186" fmla="*/ 2100304 w 12191684"/>
              <a:gd name="connsiteY1186" fmla="*/ 261405 h 2102199"/>
              <a:gd name="connsiteX1187" fmla="*/ 2021849 w 12191684"/>
              <a:gd name="connsiteY1187" fmla="*/ 276679 h 2102199"/>
              <a:gd name="connsiteX1188" fmla="*/ 1944827 w 12191684"/>
              <a:gd name="connsiteY1188" fmla="*/ 293508 h 2102199"/>
              <a:gd name="connsiteX1189" fmla="*/ 1874776 w 12191684"/>
              <a:gd name="connsiteY1189" fmla="*/ 286767 h 2102199"/>
              <a:gd name="connsiteX1190" fmla="*/ 1870202 w 12191684"/>
              <a:gd name="connsiteY1190" fmla="*/ 286475 h 2102199"/>
              <a:gd name="connsiteX1191" fmla="*/ 1949567 w 12191684"/>
              <a:gd name="connsiteY1191" fmla="*/ 262976 h 2102199"/>
              <a:gd name="connsiteX1192" fmla="*/ 2021849 w 12191684"/>
              <a:gd name="connsiteY1192" fmla="*/ 276679 h 2102199"/>
              <a:gd name="connsiteX1193" fmla="*/ 1938710 w 12191684"/>
              <a:gd name="connsiteY1193" fmla="*/ 294917 h 2102199"/>
              <a:gd name="connsiteX1194" fmla="*/ 1892883 w 12191684"/>
              <a:gd name="connsiteY1194" fmla="*/ 305865 h 2102199"/>
              <a:gd name="connsiteX1195" fmla="*/ 1863621 w 12191684"/>
              <a:gd name="connsiteY1195" fmla="*/ 313179 h 2102199"/>
              <a:gd name="connsiteX1196" fmla="*/ 1804977 w 12191684"/>
              <a:gd name="connsiteY1196" fmla="*/ 312748 h 2102199"/>
              <a:gd name="connsiteX1197" fmla="*/ 1787229 w 12191684"/>
              <a:gd name="connsiteY1197" fmla="*/ 313092 h 2102199"/>
              <a:gd name="connsiteX1198" fmla="*/ 1832766 w 12191684"/>
              <a:gd name="connsiteY1198" fmla="*/ 298208 h 2102199"/>
              <a:gd name="connsiteX1199" fmla="*/ 1864160 w 12191684"/>
              <a:gd name="connsiteY1199" fmla="*/ 288338 h 2102199"/>
              <a:gd name="connsiteX1200" fmla="*/ 1938710 w 12191684"/>
              <a:gd name="connsiteY1200" fmla="*/ 294917 h 2102199"/>
              <a:gd name="connsiteX1201" fmla="*/ 1856516 w 12191684"/>
              <a:gd name="connsiteY1201" fmla="*/ 315012 h 2102199"/>
              <a:gd name="connsiteX1202" fmla="*/ 1781157 w 12191684"/>
              <a:gd name="connsiteY1202" fmla="*/ 335159 h 2102199"/>
              <a:gd name="connsiteX1203" fmla="*/ 1735185 w 12191684"/>
              <a:gd name="connsiteY1203" fmla="*/ 338749 h 2102199"/>
              <a:gd name="connsiteX1204" fmla="*/ 1703775 w 12191684"/>
              <a:gd name="connsiteY1204" fmla="*/ 341936 h 2102199"/>
              <a:gd name="connsiteX1205" fmla="*/ 1780357 w 12191684"/>
              <a:gd name="connsiteY1205" fmla="*/ 315369 h 2102199"/>
              <a:gd name="connsiteX1206" fmla="*/ 1856516 w 12191684"/>
              <a:gd name="connsiteY1206" fmla="*/ 315012 h 2102199"/>
              <a:gd name="connsiteX1207" fmla="*/ 1772880 w 12191684"/>
              <a:gd name="connsiteY1207" fmla="*/ 337494 h 2102199"/>
              <a:gd name="connsiteX1208" fmla="*/ 1696990 w 12191684"/>
              <a:gd name="connsiteY1208" fmla="*/ 359752 h 2102199"/>
              <a:gd name="connsiteX1209" fmla="*/ 1665405 w 12191684"/>
              <a:gd name="connsiteY1209" fmla="*/ 364771 h 2102199"/>
              <a:gd name="connsiteX1210" fmla="*/ 1620015 w 12191684"/>
              <a:gd name="connsiteY1210" fmla="*/ 373007 h 2102199"/>
              <a:gd name="connsiteX1211" fmla="*/ 1696144 w 12191684"/>
              <a:gd name="connsiteY1211" fmla="*/ 344656 h 2102199"/>
              <a:gd name="connsiteX1212" fmla="*/ 1772880 w 12191684"/>
              <a:gd name="connsiteY1212" fmla="*/ 337494 h 2102199"/>
              <a:gd name="connsiteX1213" fmla="*/ 1695127 w 12191684"/>
              <a:gd name="connsiteY1213" fmla="*/ 362267 h 2102199"/>
              <a:gd name="connsiteX1214" fmla="*/ 1762043 w 12191684"/>
              <a:gd name="connsiteY1214" fmla="*/ 353118 h 2102199"/>
              <a:gd name="connsiteX1215" fmla="*/ 1701507 w 12191684"/>
              <a:gd name="connsiteY1215" fmla="*/ 367582 h 2102199"/>
              <a:gd name="connsiteX1216" fmla="*/ 1632098 w 12191684"/>
              <a:gd name="connsiteY1216" fmla="*/ 382236 h 2102199"/>
              <a:gd name="connsiteX1217" fmla="*/ 1695127 w 12191684"/>
              <a:gd name="connsiteY1217" fmla="*/ 362267 h 2102199"/>
              <a:gd name="connsiteX1218" fmla="*/ 1709793 w 12191684"/>
              <a:gd name="connsiteY1218" fmla="*/ 357835 h 2102199"/>
              <a:gd name="connsiteX1219" fmla="*/ 1781854 w 12191684"/>
              <a:gd name="connsiteY1219" fmla="*/ 336896 h 2102199"/>
              <a:gd name="connsiteX1220" fmla="*/ 1852994 w 12191684"/>
              <a:gd name="connsiteY1220" fmla="*/ 333711 h 2102199"/>
              <a:gd name="connsiteX1221" fmla="*/ 1781475 w 12191684"/>
              <a:gd name="connsiteY1221" fmla="*/ 348710 h 2102199"/>
              <a:gd name="connsiteX1222" fmla="*/ 1709793 w 12191684"/>
              <a:gd name="connsiteY1222" fmla="*/ 357835 h 2102199"/>
              <a:gd name="connsiteX1223" fmla="*/ 1863751 w 12191684"/>
              <a:gd name="connsiteY1223" fmla="*/ 333471 h 2102199"/>
              <a:gd name="connsiteX1224" fmla="*/ 1926924 w 12191684"/>
              <a:gd name="connsiteY1224" fmla="*/ 333302 h 2102199"/>
              <a:gd name="connsiteX1225" fmla="*/ 1861595 w 12191684"/>
              <a:gd name="connsiteY1225" fmla="*/ 341341 h 2102199"/>
              <a:gd name="connsiteX1226" fmla="*/ 1798424 w 12191684"/>
              <a:gd name="connsiteY1226" fmla="*/ 346931 h 2102199"/>
              <a:gd name="connsiteX1227" fmla="*/ 1863751 w 12191684"/>
              <a:gd name="connsiteY1227" fmla="*/ 333471 h 2102199"/>
              <a:gd name="connsiteX1228" fmla="*/ 1873567 w 12191684"/>
              <a:gd name="connsiteY1228" fmla="*/ 331579 h 2102199"/>
              <a:gd name="connsiteX1229" fmla="*/ 1942131 w 12191684"/>
              <a:gd name="connsiteY1229" fmla="*/ 319149 h 2102199"/>
              <a:gd name="connsiteX1230" fmla="*/ 2007832 w 12191684"/>
              <a:gd name="connsiteY1230" fmla="*/ 325310 h 2102199"/>
              <a:gd name="connsiteX1231" fmla="*/ 1940792 w 12191684"/>
              <a:gd name="connsiteY1231" fmla="*/ 331811 h 2102199"/>
              <a:gd name="connsiteX1232" fmla="*/ 1873567 w 12191684"/>
              <a:gd name="connsiteY1232" fmla="*/ 331579 h 2102199"/>
              <a:gd name="connsiteX1233" fmla="*/ 2014432 w 12191684"/>
              <a:gd name="connsiteY1233" fmla="*/ 326589 h 2102199"/>
              <a:gd name="connsiteX1234" fmla="*/ 2017071 w 12191684"/>
              <a:gd name="connsiteY1234" fmla="*/ 326371 h 2102199"/>
              <a:gd name="connsiteX1235" fmla="*/ 2076117 w 12191684"/>
              <a:gd name="connsiteY1235" fmla="*/ 334187 h 2102199"/>
              <a:gd name="connsiteX1236" fmla="*/ 2074964 w 12191684"/>
              <a:gd name="connsiteY1236" fmla="*/ 334181 h 2102199"/>
              <a:gd name="connsiteX1237" fmla="*/ 2015733 w 12191684"/>
              <a:gd name="connsiteY1237" fmla="*/ 334568 h 2102199"/>
              <a:gd name="connsiteX1238" fmla="*/ 1955089 w 12191684"/>
              <a:gd name="connsiteY1238" fmla="*/ 332144 h 2102199"/>
              <a:gd name="connsiteX1239" fmla="*/ 2014432 w 12191684"/>
              <a:gd name="connsiteY1239" fmla="*/ 326589 h 2102199"/>
              <a:gd name="connsiteX1240" fmla="*/ 2026162 w 12191684"/>
              <a:gd name="connsiteY1240" fmla="*/ 325626 h 2102199"/>
              <a:gd name="connsiteX1241" fmla="*/ 2091733 w 12191684"/>
              <a:gd name="connsiteY1241" fmla="*/ 320898 h 2102199"/>
              <a:gd name="connsiteX1242" fmla="*/ 2152396 w 12191684"/>
              <a:gd name="connsiteY1242" fmla="*/ 335273 h 2102199"/>
              <a:gd name="connsiteX1243" fmla="*/ 2088703 w 12191684"/>
              <a:gd name="connsiteY1243" fmla="*/ 334254 h 2102199"/>
              <a:gd name="connsiteX1244" fmla="*/ 2026162 w 12191684"/>
              <a:gd name="connsiteY1244" fmla="*/ 325626 h 2102199"/>
              <a:gd name="connsiteX1245" fmla="*/ 2168588 w 12191684"/>
              <a:gd name="connsiteY1245" fmla="*/ 337591 h 2102199"/>
              <a:gd name="connsiteX1246" fmla="*/ 2231817 w 12191684"/>
              <a:gd name="connsiteY1246" fmla="*/ 340097 h 2102199"/>
              <a:gd name="connsiteX1247" fmla="*/ 2287050 w 12191684"/>
              <a:gd name="connsiteY1247" fmla="*/ 361501 h 2102199"/>
              <a:gd name="connsiteX1248" fmla="*/ 2226500 w 12191684"/>
              <a:gd name="connsiteY1248" fmla="*/ 353546 h 2102199"/>
              <a:gd name="connsiteX1249" fmla="*/ 2168588 w 12191684"/>
              <a:gd name="connsiteY1249" fmla="*/ 337591 h 2102199"/>
              <a:gd name="connsiteX1250" fmla="*/ 2294227 w 12191684"/>
              <a:gd name="connsiteY1250" fmla="*/ 364392 h 2102199"/>
              <a:gd name="connsiteX1251" fmla="*/ 2317112 w 12191684"/>
              <a:gd name="connsiteY1251" fmla="*/ 373754 h 2102199"/>
              <a:gd name="connsiteX1252" fmla="*/ 2344738 w 12191684"/>
              <a:gd name="connsiteY1252" fmla="*/ 385359 h 2102199"/>
              <a:gd name="connsiteX1253" fmla="*/ 2290564 w 12191684"/>
              <a:gd name="connsiteY1253" fmla="*/ 372801 h 2102199"/>
              <a:gd name="connsiteX1254" fmla="*/ 2257100 w 12191684"/>
              <a:gd name="connsiteY1254" fmla="*/ 362559 h 2102199"/>
              <a:gd name="connsiteX1255" fmla="*/ 2237747 w 12191684"/>
              <a:gd name="connsiteY1255" fmla="*/ 356814 h 2102199"/>
              <a:gd name="connsiteX1256" fmla="*/ 2294227 w 12191684"/>
              <a:gd name="connsiteY1256" fmla="*/ 364392 h 2102199"/>
              <a:gd name="connsiteX1257" fmla="*/ 2317819 w 12191684"/>
              <a:gd name="connsiteY1257" fmla="*/ 372038 h 2102199"/>
              <a:gd name="connsiteX1258" fmla="*/ 2301830 w 12191684"/>
              <a:gd name="connsiteY1258" fmla="*/ 365491 h 2102199"/>
              <a:gd name="connsiteX1259" fmla="*/ 2361563 w 12191684"/>
              <a:gd name="connsiteY1259" fmla="*/ 374637 h 2102199"/>
              <a:gd name="connsiteX1260" fmla="*/ 2377645 w 12191684"/>
              <a:gd name="connsiteY1260" fmla="*/ 383165 h 2102199"/>
              <a:gd name="connsiteX1261" fmla="*/ 2413154 w 12191684"/>
              <a:gd name="connsiteY1261" fmla="*/ 402422 h 2102199"/>
              <a:gd name="connsiteX1262" fmla="*/ 2355856 w 12191684"/>
              <a:gd name="connsiteY1262" fmla="*/ 388038 h 2102199"/>
              <a:gd name="connsiteX1263" fmla="*/ 2317819 w 12191684"/>
              <a:gd name="connsiteY1263" fmla="*/ 372038 h 2102199"/>
              <a:gd name="connsiteX1264" fmla="*/ 2419772 w 12191684"/>
              <a:gd name="connsiteY1264" fmla="*/ 406073 h 2102199"/>
              <a:gd name="connsiteX1265" fmla="*/ 2467532 w 12191684"/>
              <a:gd name="connsiteY1265" fmla="*/ 432814 h 2102199"/>
              <a:gd name="connsiteX1266" fmla="*/ 2415905 w 12191684"/>
              <a:gd name="connsiteY1266" fmla="*/ 414344 h 2102199"/>
              <a:gd name="connsiteX1267" fmla="*/ 2366062 w 12191684"/>
              <a:gd name="connsiteY1267" fmla="*/ 392455 h 2102199"/>
              <a:gd name="connsiteX1268" fmla="*/ 2419772 w 12191684"/>
              <a:gd name="connsiteY1268" fmla="*/ 406073 h 2102199"/>
              <a:gd name="connsiteX1269" fmla="*/ 2427078 w 12191684"/>
              <a:gd name="connsiteY1269" fmla="*/ 407990 h 2102199"/>
              <a:gd name="connsiteX1270" fmla="*/ 2483651 w 12191684"/>
              <a:gd name="connsiteY1270" fmla="*/ 423279 h 2102199"/>
              <a:gd name="connsiteX1271" fmla="*/ 2531746 w 12191684"/>
              <a:gd name="connsiteY1271" fmla="*/ 456765 h 2102199"/>
              <a:gd name="connsiteX1272" fmla="*/ 2477832 w 12191684"/>
              <a:gd name="connsiteY1272" fmla="*/ 436581 h 2102199"/>
              <a:gd name="connsiteX1273" fmla="*/ 2427078 w 12191684"/>
              <a:gd name="connsiteY1273" fmla="*/ 407990 h 2102199"/>
              <a:gd name="connsiteX1274" fmla="*/ 2537918 w 12191684"/>
              <a:gd name="connsiteY1274" fmla="*/ 461117 h 2102199"/>
              <a:gd name="connsiteX1275" fmla="*/ 2582276 w 12191684"/>
              <a:gd name="connsiteY1275" fmla="*/ 492914 h 2102199"/>
              <a:gd name="connsiteX1276" fmla="*/ 2534386 w 12191684"/>
              <a:gd name="connsiteY1276" fmla="*/ 469507 h 2102199"/>
              <a:gd name="connsiteX1277" fmla="*/ 2487555 w 12191684"/>
              <a:gd name="connsiteY1277" fmla="*/ 442158 h 2102199"/>
              <a:gd name="connsiteX1278" fmla="*/ 2537918 w 12191684"/>
              <a:gd name="connsiteY1278" fmla="*/ 461117 h 2102199"/>
              <a:gd name="connsiteX1279" fmla="*/ 2544852 w 12191684"/>
              <a:gd name="connsiteY1279" fmla="*/ 463774 h 2102199"/>
              <a:gd name="connsiteX1280" fmla="*/ 2598060 w 12191684"/>
              <a:gd name="connsiteY1280" fmla="*/ 484518 h 2102199"/>
              <a:gd name="connsiteX1281" fmla="*/ 2642697 w 12191684"/>
              <a:gd name="connsiteY1281" fmla="*/ 523102 h 2102199"/>
              <a:gd name="connsiteX1282" fmla="*/ 2592167 w 12191684"/>
              <a:gd name="connsiteY1282" fmla="*/ 497799 h 2102199"/>
              <a:gd name="connsiteX1283" fmla="*/ 2544852 w 12191684"/>
              <a:gd name="connsiteY1283" fmla="*/ 463774 h 2102199"/>
              <a:gd name="connsiteX1284" fmla="*/ 2648442 w 12191684"/>
              <a:gd name="connsiteY1284" fmla="*/ 528099 h 2102199"/>
              <a:gd name="connsiteX1285" fmla="*/ 2689472 w 12191684"/>
              <a:gd name="connsiteY1285" fmla="*/ 564301 h 2102199"/>
              <a:gd name="connsiteX1286" fmla="*/ 2644519 w 12191684"/>
              <a:gd name="connsiteY1286" fmla="*/ 536286 h 2102199"/>
              <a:gd name="connsiteX1287" fmla="*/ 2600997 w 12191684"/>
              <a:gd name="connsiteY1287" fmla="*/ 504234 h 2102199"/>
              <a:gd name="connsiteX1288" fmla="*/ 2648442 w 12191684"/>
              <a:gd name="connsiteY1288" fmla="*/ 528099 h 2102199"/>
              <a:gd name="connsiteX1289" fmla="*/ 2655116 w 12191684"/>
              <a:gd name="connsiteY1289" fmla="*/ 531488 h 2102199"/>
              <a:gd name="connsiteX1290" fmla="*/ 2886295 w 12191684"/>
              <a:gd name="connsiteY1290" fmla="*/ 651854 h 2102199"/>
              <a:gd name="connsiteX1291" fmla="*/ 2937569 w 12191684"/>
              <a:gd name="connsiteY1291" fmla="*/ 678883 h 2102199"/>
              <a:gd name="connsiteX1292" fmla="*/ 3306936 w 12191684"/>
              <a:gd name="connsiteY1292" fmla="*/ 867186 h 2102199"/>
              <a:gd name="connsiteX1293" fmla="*/ 4556421 w 12191684"/>
              <a:gd name="connsiteY1293" fmla="*/ 1211338 h 2102199"/>
              <a:gd name="connsiteX1294" fmla="*/ 5538083 w 12191684"/>
              <a:gd name="connsiteY1294" fmla="*/ 1176692 h 2102199"/>
              <a:gd name="connsiteX1295" fmla="*/ 5731616 w 12191684"/>
              <a:gd name="connsiteY1295" fmla="*/ 1150558 h 2102199"/>
              <a:gd name="connsiteX1296" fmla="*/ 5720610 w 12191684"/>
              <a:gd name="connsiteY1296" fmla="*/ 1155031 h 2102199"/>
              <a:gd name="connsiteX1297" fmla="*/ 5520942 w 12191684"/>
              <a:gd name="connsiteY1297" fmla="*/ 1198191 h 2102199"/>
              <a:gd name="connsiteX1298" fmla="*/ 4550844 w 12191684"/>
              <a:gd name="connsiteY1298" fmla="*/ 1294044 h 2102199"/>
              <a:gd name="connsiteX1299" fmla="*/ 3326903 w 12191684"/>
              <a:gd name="connsiteY1299" fmla="*/ 954040 h 2102199"/>
              <a:gd name="connsiteX1300" fmla="*/ 2938480 w 12191684"/>
              <a:gd name="connsiteY1300" fmla="*/ 722515 h 2102199"/>
              <a:gd name="connsiteX1301" fmla="*/ 2836211 w 12191684"/>
              <a:gd name="connsiteY1301" fmla="*/ 657429 h 2102199"/>
              <a:gd name="connsiteX1302" fmla="*/ 2698953 w 12191684"/>
              <a:gd name="connsiteY1302" fmla="*/ 570262 h 2102199"/>
              <a:gd name="connsiteX1303" fmla="*/ 2655116 w 12191684"/>
              <a:gd name="connsiteY1303" fmla="*/ 531488 h 2102199"/>
              <a:gd name="connsiteX1304" fmla="*/ 2835226 w 12191684"/>
              <a:gd name="connsiteY1304" fmla="*/ 658998 h 2102199"/>
              <a:gd name="connsiteX1305" fmla="*/ 2937477 w 12191684"/>
              <a:gd name="connsiteY1305" fmla="*/ 724086 h 2102199"/>
              <a:gd name="connsiteX1306" fmla="*/ 3326011 w 12191684"/>
              <a:gd name="connsiteY1306" fmla="*/ 955678 h 2102199"/>
              <a:gd name="connsiteX1307" fmla="*/ 3917354 w 12191684"/>
              <a:gd name="connsiteY1307" fmla="*/ 1197731 h 2102199"/>
              <a:gd name="connsiteX1308" fmla="*/ 4550788 w 12191684"/>
              <a:gd name="connsiteY1308" fmla="*/ 1295903 h 2102199"/>
              <a:gd name="connsiteX1309" fmla="*/ 4646476 w 12191684"/>
              <a:gd name="connsiteY1309" fmla="*/ 1297253 h 2102199"/>
              <a:gd name="connsiteX1310" fmla="*/ 5521314 w 12191684"/>
              <a:gd name="connsiteY1310" fmla="*/ 1200014 h 2102199"/>
              <a:gd name="connsiteX1311" fmla="*/ 5709920 w 12191684"/>
              <a:gd name="connsiteY1311" fmla="*/ 1159341 h 2102199"/>
              <a:gd name="connsiteX1312" fmla="*/ 5705682 w 12191684"/>
              <a:gd name="connsiteY1312" fmla="*/ 1161049 h 2102199"/>
              <a:gd name="connsiteX1313" fmla="*/ 5504025 w 12191684"/>
              <a:gd name="connsiteY1313" fmla="*/ 1221539 h 2102199"/>
              <a:gd name="connsiteX1314" fmla="*/ 4545118 w 12191684"/>
              <a:gd name="connsiteY1314" fmla="*/ 1378603 h 2102199"/>
              <a:gd name="connsiteX1315" fmla="*/ 3346070 w 12191684"/>
              <a:gd name="connsiteY1315" fmla="*/ 1042574 h 2102199"/>
              <a:gd name="connsiteX1316" fmla="*/ 2974342 w 12191684"/>
              <a:gd name="connsiteY1316" fmla="*/ 786687 h 2102199"/>
              <a:gd name="connsiteX1317" fmla="*/ 2824424 w 12191684"/>
              <a:gd name="connsiteY1317" fmla="*/ 672648 h 2102199"/>
              <a:gd name="connsiteX1318" fmla="*/ 2747811 w 12191684"/>
              <a:gd name="connsiteY1318" fmla="*/ 614079 h 2102199"/>
              <a:gd name="connsiteX1319" fmla="*/ 2707338 w 12191684"/>
              <a:gd name="connsiteY1319" fmla="*/ 577737 h 2102199"/>
              <a:gd name="connsiteX1320" fmla="*/ 2835226 w 12191684"/>
              <a:gd name="connsiteY1320" fmla="*/ 658998 h 2102199"/>
              <a:gd name="connsiteX1321" fmla="*/ 5729962 w 12191684"/>
              <a:gd name="connsiteY1321" fmla="*/ 1152916 h 2102199"/>
              <a:gd name="connsiteX1322" fmla="*/ 5738011 w 12191684"/>
              <a:gd name="connsiteY1322" fmla="*/ 1149655 h 2102199"/>
              <a:gd name="connsiteX1323" fmla="*/ 5745318 w 12191684"/>
              <a:gd name="connsiteY1323" fmla="*/ 1148618 h 2102199"/>
              <a:gd name="connsiteX1324" fmla="*/ 5736096 w 12191684"/>
              <a:gd name="connsiteY1324" fmla="*/ 1151531 h 2102199"/>
              <a:gd name="connsiteX1325" fmla="*/ 5729962 w 12191684"/>
              <a:gd name="connsiteY1325" fmla="*/ 1152916 h 2102199"/>
              <a:gd name="connsiteX1326" fmla="*/ 5767422 w 12191684"/>
              <a:gd name="connsiteY1326" fmla="*/ 1143585 h 2102199"/>
              <a:gd name="connsiteX1327" fmla="*/ 5775826 w 12191684"/>
              <a:gd name="connsiteY1327" fmla="*/ 1140900 h 2102199"/>
              <a:gd name="connsiteX1328" fmla="*/ 5785047 w 12191684"/>
              <a:gd name="connsiteY1328" fmla="*/ 1140339 h 2102199"/>
              <a:gd name="connsiteX1329" fmla="*/ 5776830 w 12191684"/>
              <a:gd name="connsiteY1329" fmla="*/ 1142235 h 2102199"/>
              <a:gd name="connsiteX1330" fmla="*/ 5767422 w 12191684"/>
              <a:gd name="connsiteY1330" fmla="*/ 1143585 h 2102199"/>
              <a:gd name="connsiteX1331" fmla="*/ 5807263 w 12191684"/>
              <a:gd name="connsiteY1331" fmla="*/ 1137106 h 2102199"/>
              <a:gd name="connsiteX1332" fmla="*/ 5815443 w 12191684"/>
              <a:gd name="connsiteY1332" fmla="*/ 1135208 h 2102199"/>
              <a:gd name="connsiteX1333" fmla="*/ 5824051 w 12191684"/>
              <a:gd name="connsiteY1333" fmla="*/ 1135366 h 2102199"/>
              <a:gd name="connsiteX1334" fmla="*/ 5815796 w 12191684"/>
              <a:gd name="connsiteY1334" fmla="*/ 1136574 h 2102199"/>
              <a:gd name="connsiteX1335" fmla="*/ 5807263 w 12191684"/>
              <a:gd name="connsiteY1335" fmla="*/ 1137106 h 2102199"/>
              <a:gd name="connsiteX1336" fmla="*/ 5846694 w 12191684"/>
              <a:gd name="connsiteY1336" fmla="*/ 1133912 h 2102199"/>
              <a:gd name="connsiteX1337" fmla="*/ 5854819 w 12191684"/>
              <a:gd name="connsiteY1337" fmla="*/ 1132702 h 2102199"/>
              <a:gd name="connsiteX1338" fmla="*/ 5863538 w 12191684"/>
              <a:gd name="connsiteY1338" fmla="*/ 1133540 h 2102199"/>
              <a:gd name="connsiteX1339" fmla="*/ 5855470 w 12191684"/>
              <a:gd name="connsiteY1339" fmla="*/ 1134061 h 2102199"/>
              <a:gd name="connsiteX1340" fmla="*/ 5846694 w 12191684"/>
              <a:gd name="connsiteY1340" fmla="*/ 1133912 h 2102199"/>
              <a:gd name="connsiteX1341" fmla="*/ 5886684 w 12191684"/>
              <a:gd name="connsiteY1341" fmla="*/ 1133895 h 2102199"/>
              <a:gd name="connsiteX1342" fmla="*/ 5894808 w 12191684"/>
              <a:gd name="connsiteY1342" fmla="*/ 1133362 h 2102199"/>
              <a:gd name="connsiteX1343" fmla="*/ 5903416 w 12191684"/>
              <a:gd name="connsiteY1343" fmla="*/ 1134847 h 2102199"/>
              <a:gd name="connsiteX1344" fmla="*/ 5895347 w 12191684"/>
              <a:gd name="connsiteY1344" fmla="*/ 1134721 h 2102199"/>
              <a:gd name="connsiteX1345" fmla="*/ 5886684 w 12191684"/>
              <a:gd name="connsiteY1345" fmla="*/ 1133895 h 2102199"/>
              <a:gd name="connsiteX1346" fmla="*/ 5927380 w 12191684"/>
              <a:gd name="connsiteY1346" fmla="*/ 1137078 h 2102199"/>
              <a:gd name="connsiteX1347" fmla="*/ 5935337 w 12191684"/>
              <a:gd name="connsiteY1347" fmla="*/ 1137190 h 2102199"/>
              <a:gd name="connsiteX1348" fmla="*/ 5943944 w 12191684"/>
              <a:gd name="connsiteY1348" fmla="*/ 1139313 h 2102199"/>
              <a:gd name="connsiteX1349" fmla="*/ 5936136 w 12191684"/>
              <a:gd name="connsiteY1349" fmla="*/ 1138582 h 2102199"/>
              <a:gd name="connsiteX1350" fmla="*/ 5927380 w 12191684"/>
              <a:gd name="connsiteY1350" fmla="*/ 1137078 h 2102199"/>
              <a:gd name="connsiteX1351" fmla="*/ 5968652 w 12191684"/>
              <a:gd name="connsiteY1351" fmla="*/ 1143472 h 2102199"/>
              <a:gd name="connsiteX1352" fmla="*/ 5976404 w 12191684"/>
              <a:gd name="connsiteY1352" fmla="*/ 1144184 h 2102199"/>
              <a:gd name="connsiteX1353" fmla="*/ 5984807 w 12191684"/>
              <a:gd name="connsiteY1353" fmla="*/ 1146861 h 2102199"/>
              <a:gd name="connsiteX1354" fmla="*/ 5977315 w 12191684"/>
              <a:gd name="connsiteY1354" fmla="*/ 1145589 h 2102199"/>
              <a:gd name="connsiteX1355" fmla="*/ 5968652 w 12191684"/>
              <a:gd name="connsiteY1355" fmla="*/ 1143472 h 2102199"/>
              <a:gd name="connsiteX1356" fmla="*/ 6010556 w 12191684"/>
              <a:gd name="connsiteY1356" fmla="*/ 1153077 h 2102199"/>
              <a:gd name="connsiteX1357" fmla="*/ 6017974 w 12191684"/>
              <a:gd name="connsiteY1357" fmla="*/ 1154323 h 2102199"/>
              <a:gd name="connsiteX1358" fmla="*/ 6026135 w 12191684"/>
              <a:gd name="connsiteY1358" fmla="*/ 1157478 h 2102199"/>
              <a:gd name="connsiteX1359" fmla="*/ 6018996 w 12191684"/>
              <a:gd name="connsiteY1359" fmla="*/ 1155751 h 2102199"/>
              <a:gd name="connsiteX1360" fmla="*/ 6010556 w 12191684"/>
              <a:gd name="connsiteY1360" fmla="*/ 1153077 h 2102199"/>
              <a:gd name="connsiteX1361" fmla="*/ 6052999 w 12191684"/>
              <a:gd name="connsiteY1361" fmla="*/ 1165870 h 2102199"/>
              <a:gd name="connsiteX1362" fmla="*/ 6060510 w 12191684"/>
              <a:gd name="connsiteY1362" fmla="*/ 1167668 h 2102199"/>
              <a:gd name="connsiteX1363" fmla="*/ 6068523 w 12191684"/>
              <a:gd name="connsiteY1363" fmla="*/ 1171313 h 2102199"/>
              <a:gd name="connsiteX1364" fmla="*/ 6061142 w 12191684"/>
              <a:gd name="connsiteY1364" fmla="*/ 1169008 h 2102199"/>
              <a:gd name="connsiteX1365" fmla="*/ 6052999 w 12191684"/>
              <a:gd name="connsiteY1365" fmla="*/ 1165870 h 2102199"/>
              <a:gd name="connsiteX1366" fmla="*/ 6096577 w 12191684"/>
              <a:gd name="connsiteY1366" fmla="*/ 1181985 h 2102199"/>
              <a:gd name="connsiteX1367" fmla="*/ 6102600 w 12191684"/>
              <a:gd name="connsiteY1367" fmla="*/ 1183855 h 2102199"/>
              <a:gd name="connsiteX1368" fmla="*/ 6109925 w 12191684"/>
              <a:gd name="connsiteY1368" fmla="*/ 1187653 h 2102199"/>
              <a:gd name="connsiteX1369" fmla="*/ 6105036 w 12191684"/>
              <a:gd name="connsiteY1369" fmla="*/ 1185796 h 2102199"/>
              <a:gd name="connsiteX1370" fmla="*/ 6096577 w 12191684"/>
              <a:gd name="connsiteY1370" fmla="*/ 1181985 h 2102199"/>
              <a:gd name="connsiteX1371" fmla="*/ 6139671 w 12191684"/>
              <a:gd name="connsiteY1371" fmla="*/ 1200899 h 2102199"/>
              <a:gd name="connsiteX1372" fmla="*/ 6320561 w 12191684"/>
              <a:gd name="connsiteY1372" fmla="*/ 1266739 h 2102199"/>
              <a:gd name="connsiteX1373" fmla="*/ 7128174 w 12191684"/>
              <a:gd name="connsiteY1373" fmla="*/ 1443828 h 2102199"/>
              <a:gd name="connsiteX1374" fmla="*/ 7205327 w 12191684"/>
              <a:gd name="connsiteY1374" fmla="*/ 1445572 h 2102199"/>
              <a:gd name="connsiteX1375" fmla="*/ 7533106 w 12191684"/>
              <a:gd name="connsiteY1375" fmla="*/ 1410653 h 2102199"/>
              <a:gd name="connsiteX1376" fmla="*/ 7927199 w 12191684"/>
              <a:gd name="connsiteY1376" fmla="*/ 1252815 h 2102199"/>
              <a:gd name="connsiteX1377" fmla="*/ 8282789 w 12191684"/>
              <a:gd name="connsiteY1377" fmla="*/ 1002306 h 2102199"/>
              <a:gd name="connsiteX1378" fmla="*/ 8563867 w 12191684"/>
              <a:gd name="connsiteY1378" fmla="*/ 766681 h 2102199"/>
              <a:gd name="connsiteX1379" fmla="*/ 9145989 w 12191684"/>
              <a:gd name="connsiteY1379" fmla="*/ 318089 h 2102199"/>
              <a:gd name="connsiteX1380" fmla="*/ 9187299 w 12191684"/>
              <a:gd name="connsiteY1380" fmla="*/ 329662 h 2102199"/>
              <a:gd name="connsiteX1381" fmla="*/ 9166513 w 12191684"/>
              <a:gd name="connsiteY1381" fmla="*/ 343986 h 2102199"/>
              <a:gd name="connsiteX1382" fmla="*/ 8633788 w 12191684"/>
              <a:gd name="connsiteY1382" fmla="*/ 796356 h 2102199"/>
              <a:gd name="connsiteX1383" fmla="*/ 8336647 w 12191684"/>
              <a:gd name="connsiteY1383" fmla="*/ 1065281 h 2102199"/>
              <a:gd name="connsiteX1384" fmla="*/ 7980964 w 12191684"/>
              <a:gd name="connsiteY1384" fmla="*/ 1329897 h 2102199"/>
              <a:gd name="connsiteX1385" fmla="*/ 6346701 w 12191684"/>
              <a:gd name="connsiteY1385" fmla="*/ 1290569 h 2102199"/>
              <a:gd name="connsiteX1386" fmla="*/ 6146419 w 12191684"/>
              <a:gd name="connsiteY1386" fmla="*/ 1204370 h 2102199"/>
              <a:gd name="connsiteX1387" fmla="*/ 6139671 w 12191684"/>
              <a:gd name="connsiteY1387" fmla="*/ 1200899 h 2102199"/>
              <a:gd name="connsiteX1388" fmla="*/ 9148201 w 12191684"/>
              <a:gd name="connsiteY1388" fmla="*/ 316747 h 2102199"/>
              <a:gd name="connsiteX1389" fmla="*/ 9186722 w 12191684"/>
              <a:gd name="connsiteY1389" fmla="*/ 293830 h 2102199"/>
              <a:gd name="connsiteX1390" fmla="*/ 9227344 w 12191684"/>
              <a:gd name="connsiteY1390" fmla="*/ 302965 h 2102199"/>
              <a:gd name="connsiteX1391" fmla="*/ 9189288 w 12191684"/>
              <a:gd name="connsiteY1391" fmla="*/ 328307 h 2102199"/>
              <a:gd name="connsiteX1392" fmla="*/ 9148201 w 12191684"/>
              <a:gd name="connsiteY1392" fmla="*/ 316747 h 2102199"/>
              <a:gd name="connsiteX1393" fmla="*/ 9273691 w 12191684"/>
              <a:gd name="connsiteY1393" fmla="*/ 312603 h 2102199"/>
              <a:gd name="connsiteX1394" fmla="*/ 9271497 w 12191684"/>
              <a:gd name="connsiteY1394" fmla="*/ 312017 h 2102199"/>
              <a:gd name="connsiteX1395" fmla="*/ 9232735 w 12191684"/>
              <a:gd name="connsiteY1395" fmla="*/ 302339 h 2102199"/>
              <a:gd name="connsiteX1396" fmla="*/ 9270847 w 12191684"/>
              <a:gd name="connsiteY1396" fmla="*/ 278248 h 2102199"/>
              <a:gd name="connsiteX1397" fmla="*/ 9311357 w 12191684"/>
              <a:gd name="connsiteY1397" fmla="*/ 286161 h 2102199"/>
              <a:gd name="connsiteX1398" fmla="*/ 9273691 w 12191684"/>
              <a:gd name="connsiteY1398" fmla="*/ 312603 h 2102199"/>
              <a:gd name="connsiteX1399" fmla="*/ 9313494 w 12191684"/>
              <a:gd name="connsiteY1399" fmla="*/ 284694 h 2102199"/>
              <a:gd name="connsiteX1400" fmla="*/ 9273190 w 12191684"/>
              <a:gd name="connsiteY1400" fmla="*/ 276793 h 2102199"/>
              <a:gd name="connsiteX1401" fmla="*/ 9311078 w 12191684"/>
              <a:gd name="connsiteY1401" fmla="*/ 254043 h 2102199"/>
              <a:gd name="connsiteX1402" fmla="*/ 9351011 w 12191684"/>
              <a:gd name="connsiteY1402" fmla="*/ 259605 h 2102199"/>
              <a:gd name="connsiteX1403" fmla="*/ 9313494 w 12191684"/>
              <a:gd name="connsiteY1403" fmla="*/ 284694 h 2102199"/>
              <a:gd name="connsiteX1404" fmla="*/ 9353335 w 12191684"/>
              <a:gd name="connsiteY1404" fmla="*/ 258081 h 2102199"/>
              <a:gd name="connsiteX1405" fmla="*/ 9313718 w 12191684"/>
              <a:gd name="connsiteY1405" fmla="*/ 252513 h 2102199"/>
              <a:gd name="connsiteX1406" fmla="*/ 9351364 w 12191684"/>
              <a:gd name="connsiteY1406" fmla="*/ 231139 h 2102199"/>
              <a:gd name="connsiteX1407" fmla="*/ 9390592 w 12191684"/>
              <a:gd name="connsiteY1407" fmla="*/ 234433 h 2102199"/>
              <a:gd name="connsiteX1408" fmla="*/ 9353335 w 12191684"/>
              <a:gd name="connsiteY1408" fmla="*/ 258081 h 2102199"/>
              <a:gd name="connsiteX1409" fmla="*/ 9393194 w 12191684"/>
              <a:gd name="connsiteY1409" fmla="*/ 232845 h 2102199"/>
              <a:gd name="connsiteX1410" fmla="*/ 9354414 w 12191684"/>
              <a:gd name="connsiteY1410" fmla="*/ 229471 h 2102199"/>
              <a:gd name="connsiteX1411" fmla="*/ 9391781 w 12191684"/>
              <a:gd name="connsiteY1411" fmla="*/ 209477 h 2102199"/>
              <a:gd name="connsiteX1412" fmla="*/ 9430172 w 12191684"/>
              <a:gd name="connsiteY1412" fmla="*/ 210625 h 2102199"/>
              <a:gd name="connsiteX1413" fmla="*/ 9393194 w 12191684"/>
              <a:gd name="connsiteY1413" fmla="*/ 232845 h 2102199"/>
              <a:gd name="connsiteX1414" fmla="*/ 9433183 w 12191684"/>
              <a:gd name="connsiteY1414" fmla="*/ 208885 h 2102199"/>
              <a:gd name="connsiteX1415" fmla="*/ 9395258 w 12191684"/>
              <a:gd name="connsiteY1415" fmla="*/ 207684 h 2102199"/>
              <a:gd name="connsiteX1416" fmla="*/ 9444338 w 12191684"/>
              <a:gd name="connsiteY1416" fmla="*/ 183256 h 2102199"/>
              <a:gd name="connsiteX1417" fmla="*/ 9476650 w 12191684"/>
              <a:gd name="connsiteY1417" fmla="*/ 184375 h 2102199"/>
              <a:gd name="connsiteX1418" fmla="*/ 9433183 w 12191684"/>
              <a:gd name="connsiteY1418" fmla="*/ 208885 h 2102199"/>
              <a:gd name="connsiteX1419" fmla="*/ 9518331 w 12191684"/>
              <a:gd name="connsiteY1419" fmla="*/ 162354 h 2102199"/>
              <a:gd name="connsiteX1420" fmla="*/ 9479791 w 12191684"/>
              <a:gd name="connsiteY1420" fmla="*/ 182646 h 2102199"/>
              <a:gd name="connsiteX1421" fmla="*/ 9448279 w 12191684"/>
              <a:gd name="connsiteY1421" fmla="*/ 181397 h 2102199"/>
              <a:gd name="connsiteX1422" fmla="*/ 9488715 w 12191684"/>
              <a:gd name="connsiteY1422" fmla="*/ 162899 h 2102199"/>
              <a:gd name="connsiteX1423" fmla="*/ 9518517 w 12191684"/>
              <a:gd name="connsiteY1423" fmla="*/ 162259 h 2102199"/>
              <a:gd name="connsiteX1424" fmla="*/ 9518331 w 12191684"/>
              <a:gd name="connsiteY1424" fmla="*/ 162354 h 2102199"/>
              <a:gd name="connsiteX1425" fmla="*/ 9522420 w 12191684"/>
              <a:gd name="connsiteY1425" fmla="*/ 160301 h 2102199"/>
              <a:gd name="connsiteX1426" fmla="*/ 9493604 w 12191684"/>
              <a:gd name="connsiteY1426" fmla="*/ 160770 h 2102199"/>
              <a:gd name="connsiteX1427" fmla="*/ 9513757 w 12191684"/>
              <a:gd name="connsiteY1427" fmla="*/ 152127 h 2102199"/>
              <a:gd name="connsiteX1428" fmla="*/ 9548522 w 12191684"/>
              <a:gd name="connsiteY1428" fmla="*/ 147373 h 2102199"/>
              <a:gd name="connsiteX1429" fmla="*/ 9522420 w 12191684"/>
              <a:gd name="connsiteY1429" fmla="*/ 160301 h 2102199"/>
              <a:gd name="connsiteX1430" fmla="*/ 9553709 w 12191684"/>
              <a:gd name="connsiteY1430" fmla="*/ 144856 h 2102199"/>
              <a:gd name="connsiteX1431" fmla="*/ 9520487 w 12191684"/>
              <a:gd name="connsiteY1431" fmla="*/ 149299 h 2102199"/>
              <a:gd name="connsiteX1432" fmla="*/ 9555029 w 12191684"/>
              <a:gd name="connsiteY1432" fmla="*/ 135445 h 2102199"/>
              <a:gd name="connsiteX1433" fmla="*/ 9587247 w 12191684"/>
              <a:gd name="connsiteY1433" fmla="*/ 129195 h 2102199"/>
              <a:gd name="connsiteX1434" fmla="*/ 9553709 w 12191684"/>
              <a:gd name="connsiteY1434" fmla="*/ 144856 h 2102199"/>
              <a:gd name="connsiteX1435" fmla="*/ 9594070 w 12191684"/>
              <a:gd name="connsiteY1435" fmla="*/ 126129 h 2102199"/>
              <a:gd name="connsiteX1436" fmla="*/ 9565142 w 12191684"/>
              <a:gd name="connsiteY1436" fmla="*/ 131537 h 2102199"/>
              <a:gd name="connsiteX1437" fmla="*/ 9594833 w 12191684"/>
              <a:gd name="connsiteY1437" fmla="*/ 120663 h 2102199"/>
              <a:gd name="connsiteX1438" fmla="*/ 9622942 w 12191684"/>
              <a:gd name="connsiteY1438" fmla="*/ 113523 h 2102199"/>
              <a:gd name="connsiteX1439" fmla="*/ 9594070 w 12191684"/>
              <a:gd name="connsiteY1439" fmla="*/ 126129 h 2102199"/>
              <a:gd name="connsiteX1440" fmla="*/ 9651945 w 12191684"/>
              <a:gd name="connsiteY1440" fmla="*/ 101626 h 2102199"/>
              <a:gd name="connsiteX1441" fmla="*/ 9634617 w 12191684"/>
              <a:gd name="connsiteY1441" fmla="*/ 108674 h 2102199"/>
              <a:gd name="connsiteX1442" fmla="*/ 9618090 w 12191684"/>
              <a:gd name="connsiteY1442" fmla="*/ 112608 h 2102199"/>
              <a:gd name="connsiteX1443" fmla="*/ 9651945 w 12191684"/>
              <a:gd name="connsiteY1443" fmla="*/ 101626 h 2102199"/>
              <a:gd name="connsiteX1444" fmla="*/ 9568433 w 12191684"/>
              <a:gd name="connsiteY1444" fmla="*/ 127973 h 2102199"/>
              <a:gd name="connsiteX1445" fmla="*/ 9552222 w 12191684"/>
              <a:gd name="connsiteY1445" fmla="*/ 134181 h 2102199"/>
              <a:gd name="connsiteX1446" fmla="*/ 9535861 w 12191684"/>
              <a:gd name="connsiteY1446" fmla="*/ 137689 h 2102199"/>
              <a:gd name="connsiteX1447" fmla="*/ 9568433 w 12191684"/>
              <a:gd name="connsiteY1447" fmla="*/ 127973 h 2102199"/>
              <a:gd name="connsiteX1448" fmla="*/ 9469882 w 12191684"/>
              <a:gd name="connsiteY1448" fmla="*/ 157533 h 2102199"/>
              <a:gd name="connsiteX1449" fmla="*/ 9447220 w 12191684"/>
              <a:gd name="connsiteY1449" fmla="*/ 161856 h 2102199"/>
              <a:gd name="connsiteX1450" fmla="*/ 9491021 w 12191684"/>
              <a:gd name="connsiteY1450" fmla="*/ 150080 h 2102199"/>
              <a:gd name="connsiteX1451" fmla="*/ 9469882 w 12191684"/>
              <a:gd name="connsiteY1451" fmla="*/ 157533 h 2102199"/>
              <a:gd name="connsiteX1452" fmla="*/ 9422773 w 12191684"/>
              <a:gd name="connsiteY1452" fmla="*/ 166946 h 2102199"/>
              <a:gd name="connsiteX1453" fmla="*/ 9358336 w 12191684"/>
              <a:gd name="connsiteY1453" fmla="*/ 182417 h 2102199"/>
              <a:gd name="connsiteX1454" fmla="*/ 9273635 w 12191684"/>
              <a:gd name="connsiteY1454" fmla="*/ 189448 h 2102199"/>
              <a:gd name="connsiteX1455" fmla="*/ 9422773 w 12191684"/>
              <a:gd name="connsiteY1455" fmla="*/ 166946 h 2102199"/>
              <a:gd name="connsiteX1456" fmla="*/ 9224239 w 12191684"/>
              <a:gd name="connsiteY1456" fmla="*/ 198489 h 2102199"/>
              <a:gd name="connsiteX1457" fmla="*/ 9129833 w 12191684"/>
              <a:gd name="connsiteY1457" fmla="*/ 225604 h 2102199"/>
              <a:gd name="connsiteX1458" fmla="*/ 9110387 w 12191684"/>
              <a:gd name="connsiteY1458" fmla="*/ 228644 h 2102199"/>
              <a:gd name="connsiteX1459" fmla="*/ 9093860 w 12191684"/>
              <a:gd name="connsiteY1459" fmla="*/ 231453 h 2102199"/>
              <a:gd name="connsiteX1460" fmla="*/ 9059466 w 12191684"/>
              <a:gd name="connsiteY1460" fmla="*/ 234809 h 2102199"/>
              <a:gd name="connsiteX1461" fmla="*/ 9224239 w 12191684"/>
              <a:gd name="connsiteY1461" fmla="*/ 198489 h 2102199"/>
              <a:gd name="connsiteX1462" fmla="*/ 9033885 w 12191684"/>
              <a:gd name="connsiteY1462" fmla="*/ 239640 h 2102199"/>
              <a:gd name="connsiteX1463" fmla="*/ 9032695 w 12191684"/>
              <a:gd name="connsiteY1463" fmla="*/ 239999 h 2102199"/>
              <a:gd name="connsiteX1464" fmla="*/ 9030093 w 12191684"/>
              <a:gd name="connsiteY1464" fmla="*/ 240105 h 2102199"/>
              <a:gd name="connsiteX1465" fmla="*/ 9033885 w 12191684"/>
              <a:gd name="connsiteY1465" fmla="*/ 239640 h 2102199"/>
              <a:gd name="connsiteX1466" fmla="*/ 8966679 w 12191684"/>
              <a:gd name="connsiteY1466" fmla="*/ 247118 h 2102199"/>
              <a:gd name="connsiteX1467" fmla="*/ 8940001 w 12191684"/>
              <a:gd name="connsiteY1467" fmla="*/ 246924 h 2102199"/>
              <a:gd name="connsiteX1468" fmla="*/ 8992520 w 12191684"/>
              <a:gd name="connsiteY1468" fmla="*/ 243197 h 2102199"/>
              <a:gd name="connsiteX1469" fmla="*/ 8966679 w 12191684"/>
              <a:gd name="connsiteY1469" fmla="*/ 247118 h 2102199"/>
              <a:gd name="connsiteX1470" fmla="*/ 8906500 w 12191684"/>
              <a:gd name="connsiteY1470" fmla="*/ 248832 h 2102199"/>
              <a:gd name="connsiteX1471" fmla="*/ 8882313 w 12191684"/>
              <a:gd name="connsiteY1471" fmla="*/ 251468 h 2102199"/>
              <a:gd name="connsiteX1472" fmla="*/ 8857029 w 12191684"/>
              <a:gd name="connsiteY1472" fmla="*/ 250215 h 2102199"/>
              <a:gd name="connsiteX1473" fmla="*/ 8906500 w 12191684"/>
              <a:gd name="connsiteY1473" fmla="*/ 248832 h 2102199"/>
              <a:gd name="connsiteX1474" fmla="*/ 8814121 w 12191684"/>
              <a:gd name="connsiteY1474" fmla="*/ 250875 h 2102199"/>
              <a:gd name="connsiteX1475" fmla="*/ 8793187 w 12191684"/>
              <a:gd name="connsiteY1475" fmla="*/ 252256 h 2102199"/>
              <a:gd name="connsiteX1476" fmla="*/ 8772607 w 12191684"/>
              <a:gd name="connsiteY1476" fmla="*/ 250312 h 2102199"/>
              <a:gd name="connsiteX1477" fmla="*/ 8814121 w 12191684"/>
              <a:gd name="connsiteY1477" fmla="*/ 250875 h 2102199"/>
              <a:gd name="connsiteX1478" fmla="*/ 6066459 w 12191684"/>
              <a:gd name="connsiteY1478" fmla="*/ 1011090 h 2102199"/>
              <a:gd name="connsiteX1479" fmla="*/ 6378063 w 12191684"/>
              <a:gd name="connsiteY1479" fmla="*/ 874569 h 2102199"/>
              <a:gd name="connsiteX1480" fmla="*/ 7732067 w 12191684"/>
              <a:gd name="connsiteY1480" fmla="*/ 358387 h 2102199"/>
              <a:gd name="connsiteX1481" fmla="*/ 8721668 w 12191684"/>
              <a:gd name="connsiteY1481" fmla="*/ 248477 h 2102199"/>
              <a:gd name="connsiteX1482" fmla="*/ 8523952 w 12191684"/>
              <a:gd name="connsiteY1482" fmla="*/ 260068 h 2102199"/>
              <a:gd name="connsiteX1483" fmla="*/ 7786576 w 12191684"/>
              <a:gd name="connsiteY1483" fmla="*/ 421013 h 2102199"/>
              <a:gd name="connsiteX1484" fmla="*/ 7433774 w 12191684"/>
              <a:gd name="connsiteY1484" fmla="*/ 543122 h 2102199"/>
              <a:gd name="connsiteX1485" fmla="*/ 7078890 w 12191684"/>
              <a:gd name="connsiteY1485" fmla="*/ 675911 h 2102199"/>
              <a:gd name="connsiteX1486" fmla="*/ 6091278 w 12191684"/>
              <a:gd name="connsiteY1486" fmla="*/ 1034919 h 2102199"/>
              <a:gd name="connsiteX1487" fmla="*/ 5927528 w 12191684"/>
              <a:gd name="connsiteY1487" fmla="*/ 1089684 h 2102199"/>
              <a:gd name="connsiteX1488" fmla="*/ 5909700 w 12191684"/>
              <a:gd name="connsiteY1488" fmla="*/ 1080230 h 2102199"/>
              <a:gd name="connsiteX1489" fmla="*/ 5907599 w 12191684"/>
              <a:gd name="connsiteY1489" fmla="*/ 1079115 h 2102199"/>
              <a:gd name="connsiteX1490" fmla="*/ 6066459 w 12191684"/>
              <a:gd name="connsiteY1490" fmla="*/ 1011090 h 2102199"/>
              <a:gd name="connsiteX1491" fmla="*/ 2580045 w 12191684"/>
              <a:gd name="connsiteY1491" fmla="*/ 82896 h 2102199"/>
              <a:gd name="connsiteX1492" fmla="*/ 2916989 w 12191684"/>
              <a:gd name="connsiteY1492" fmla="*/ 63964 h 2102199"/>
              <a:gd name="connsiteX1493" fmla="*/ 5689117 w 12191684"/>
              <a:gd name="connsiteY1493" fmla="*/ 966617 h 2102199"/>
              <a:gd name="connsiteX1494" fmla="*/ 5903434 w 12191684"/>
              <a:gd name="connsiteY1494" fmla="*/ 1079020 h 2102199"/>
              <a:gd name="connsiteX1495" fmla="*/ 5887204 w 12191684"/>
              <a:gd name="connsiteY1495" fmla="*/ 1085903 h 2102199"/>
              <a:gd name="connsiteX1496" fmla="*/ 5673091 w 12191684"/>
              <a:gd name="connsiteY1496" fmla="*/ 988274 h 2102199"/>
              <a:gd name="connsiteX1497" fmla="*/ 5652790 w 12191684"/>
              <a:gd name="connsiteY1497" fmla="*/ 979181 h 2102199"/>
              <a:gd name="connsiteX1498" fmla="*/ 4602248 w 12191684"/>
              <a:gd name="connsiteY1498" fmla="*/ 533054 h 2102199"/>
              <a:gd name="connsiteX1499" fmla="*/ 3887107 w 12191684"/>
              <a:gd name="connsiteY1499" fmla="*/ 297321 h 2102199"/>
              <a:gd name="connsiteX1500" fmla="*/ 3154415 w 12191684"/>
              <a:gd name="connsiteY1500" fmla="*/ 157334 h 2102199"/>
              <a:gd name="connsiteX1501" fmla="*/ 2615684 w 12191684"/>
              <a:gd name="connsiteY1501" fmla="*/ 145176 h 2102199"/>
              <a:gd name="connsiteX1502" fmla="*/ 2194542 w 12191684"/>
              <a:gd name="connsiteY1502" fmla="*/ 201252 h 2102199"/>
              <a:gd name="connsiteX1503" fmla="*/ 2153994 w 12191684"/>
              <a:gd name="connsiteY1503" fmla="*/ 183107 h 2102199"/>
              <a:gd name="connsiteX1504" fmla="*/ 2124676 w 12191684"/>
              <a:gd name="connsiteY1504" fmla="*/ 171357 h 2102199"/>
              <a:gd name="connsiteX1505" fmla="*/ 2580045 w 12191684"/>
              <a:gd name="connsiteY1505" fmla="*/ 82896 h 2102199"/>
              <a:gd name="connsiteX1506" fmla="*/ 2122018 w 12191684"/>
              <a:gd name="connsiteY1506" fmla="*/ 172082 h 2102199"/>
              <a:gd name="connsiteX1507" fmla="*/ 2191976 w 12191684"/>
              <a:gd name="connsiteY1507" fmla="*/ 201778 h 2102199"/>
              <a:gd name="connsiteX1508" fmla="*/ 2112853 w 12191684"/>
              <a:gd name="connsiteY1508" fmla="*/ 219014 h 2102199"/>
              <a:gd name="connsiteX1509" fmla="*/ 2039734 w 12191684"/>
              <a:gd name="connsiteY1509" fmla="*/ 195779 h 2102199"/>
              <a:gd name="connsiteX1510" fmla="*/ 2122018 w 12191684"/>
              <a:gd name="connsiteY1510" fmla="*/ 172082 h 2102199"/>
              <a:gd name="connsiteX1511" fmla="*/ 2036350 w 12191684"/>
              <a:gd name="connsiteY1511" fmla="*/ 196792 h 2102199"/>
              <a:gd name="connsiteX1512" fmla="*/ 2109506 w 12191684"/>
              <a:gd name="connsiteY1512" fmla="*/ 219783 h 2102199"/>
              <a:gd name="connsiteX1513" fmla="*/ 2030643 w 12191684"/>
              <a:gd name="connsiteY1513" fmla="*/ 239081 h 2102199"/>
              <a:gd name="connsiteX1514" fmla="*/ 2014432 w 12191684"/>
              <a:gd name="connsiteY1514" fmla="*/ 235054 h 2102199"/>
              <a:gd name="connsiteX1515" fmla="*/ 1954680 w 12191684"/>
              <a:gd name="connsiteY1515" fmla="*/ 222650 h 2102199"/>
              <a:gd name="connsiteX1516" fmla="*/ 2036350 w 12191684"/>
              <a:gd name="connsiteY1516" fmla="*/ 196792 h 2102199"/>
              <a:gd name="connsiteX1517" fmla="*/ 1950218 w 12191684"/>
              <a:gd name="connsiteY1517" fmla="*/ 224139 h 2102199"/>
              <a:gd name="connsiteX1518" fmla="*/ 2026404 w 12191684"/>
              <a:gd name="connsiteY1518" fmla="*/ 240193 h 2102199"/>
              <a:gd name="connsiteX1519" fmla="*/ 1948322 w 12191684"/>
              <a:gd name="connsiteY1519" fmla="*/ 261401 h 2102199"/>
              <a:gd name="connsiteX1520" fmla="*/ 1944585 w 12191684"/>
              <a:gd name="connsiteY1520" fmla="*/ 260812 h 2102199"/>
              <a:gd name="connsiteX1521" fmla="*/ 1869570 w 12191684"/>
              <a:gd name="connsiteY1521" fmla="*/ 251959 h 2102199"/>
              <a:gd name="connsiteX1522" fmla="*/ 1950218 w 12191684"/>
              <a:gd name="connsiteY1522" fmla="*/ 224139 h 2102199"/>
              <a:gd name="connsiteX1523" fmla="*/ 1866242 w 12191684"/>
              <a:gd name="connsiteY1523" fmla="*/ 253152 h 2102199"/>
              <a:gd name="connsiteX1524" fmla="*/ 1945199 w 12191684"/>
              <a:gd name="connsiteY1524" fmla="*/ 262288 h 2102199"/>
              <a:gd name="connsiteX1525" fmla="*/ 1864960 w 12191684"/>
              <a:gd name="connsiteY1525" fmla="*/ 286142 h 2102199"/>
              <a:gd name="connsiteX1526" fmla="*/ 1783734 w 12191684"/>
              <a:gd name="connsiteY1526" fmla="*/ 283880 h 2102199"/>
              <a:gd name="connsiteX1527" fmla="*/ 1866242 w 12191684"/>
              <a:gd name="connsiteY1527" fmla="*/ 253152 h 2102199"/>
              <a:gd name="connsiteX1528" fmla="*/ 1777559 w 12191684"/>
              <a:gd name="connsiteY1528" fmla="*/ 286257 h 2102199"/>
              <a:gd name="connsiteX1529" fmla="*/ 1858843 w 12191684"/>
              <a:gd name="connsiteY1529" fmla="*/ 288033 h 2102199"/>
              <a:gd name="connsiteX1530" fmla="*/ 1832200 w 12191684"/>
              <a:gd name="connsiteY1530" fmla="*/ 296438 h 2102199"/>
              <a:gd name="connsiteX1531" fmla="*/ 1780805 w 12191684"/>
              <a:gd name="connsiteY1531" fmla="*/ 313265 h 2102199"/>
              <a:gd name="connsiteX1532" fmla="*/ 1697635 w 12191684"/>
              <a:gd name="connsiteY1532" fmla="*/ 318232 h 2102199"/>
              <a:gd name="connsiteX1533" fmla="*/ 1777559 w 12191684"/>
              <a:gd name="connsiteY1533" fmla="*/ 286257 h 2102199"/>
              <a:gd name="connsiteX1534" fmla="*/ 1690788 w 12191684"/>
              <a:gd name="connsiteY1534" fmla="*/ 321073 h 2102199"/>
              <a:gd name="connsiteX1535" fmla="*/ 1773919 w 12191684"/>
              <a:gd name="connsiteY1535" fmla="*/ 315576 h 2102199"/>
              <a:gd name="connsiteX1536" fmla="*/ 1695679 w 12191684"/>
              <a:gd name="connsiteY1536" fmla="*/ 342849 h 2102199"/>
              <a:gd name="connsiteX1537" fmla="*/ 1611551 w 12191684"/>
              <a:gd name="connsiteY1537" fmla="*/ 354890 h 2102199"/>
              <a:gd name="connsiteX1538" fmla="*/ 1690788 w 12191684"/>
              <a:gd name="connsiteY1538" fmla="*/ 321073 h 2102199"/>
              <a:gd name="connsiteX1539" fmla="*/ 1604005 w 12191684"/>
              <a:gd name="connsiteY1539" fmla="*/ 358205 h 2102199"/>
              <a:gd name="connsiteX1540" fmla="*/ 1688016 w 12191684"/>
              <a:gd name="connsiteY1540" fmla="*/ 345641 h 2102199"/>
              <a:gd name="connsiteX1541" fmla="*/ 1609716 w 12191684"/>
              <a:gd name="connsiteY1541" fmla="*/ 374976 h 2102199"/>
              <a:gd name="connsiteX1542" fmla="*/ 1525534 w 12191684"/>
              <a:gd name="connsiteY1542" fmla="*/ 393721 h 2102199"/>
              <a:gd name="connsiteX1543" fmla="*/ 1604005 w 12191684"/>
              <a:gd name="connsiteY1543" fmla="*/ 358205 h 2102199"/>
              <a:gd name="connsiteX1544" fmla="*/ 1515474 w 12191684"/>
              <a:gd name="connsiteY1544" fmla="*/ 398412 h 2102199"/>
              <a:gd name="connsiteX1545" fmla="*/ 1597881 w 12191684"/>
              <a:gd name="connsiteY1545" fmla="*/ 379590 h 2102199"/>
              <a:gd name="connsiteX1546" fmla="*/ 1523320 w 12191684"/>
              <a:gd name="connsiteY1546" fmla="*/ 409538 h 2102199"/>
              <a:gd name="connsiteX1547" fmla="*/ 1440757 w 12191684"/>
              <a:gd name="connsiteY1547" fmla="*/ 434105 h 2102199"/>
              <a:gd name="connsiteX1548" fmla="*/ 1515474 w 12191684"/>
              <a:gd name="connsiteY1548" fmla="*/ 398412 h 2102199"/>
              <a:gd name="connsiteX1549" fmla="*/ 1428862 w 12191684"/>
              <a:gd name="connsiteY1549" fmla="*/ 439929 h 2102199"/>
              <a:gd name="connsiteX1550" fmla="*/ 1508904 w 12191684"/>
              <a:gd name="connsiteY1550" fmla="*/ 415517 h 2102199"/>
              <a:gd name="connsiteX1551" fmla="*/ 1431313 w 12191684"/>
              <a:gd name="connsiteY1551" fmla="*/ 448844 h 2102199"/>
              <a:gd name="connsiteX1552" fmla="*/ 1353717 w 12191684"/>
              <a:gd name="connsiteY1552" fmla="*/ 477650 h 2102199"/>
              <a:gd name="connsiteX1553" fmla="*/ 1428862 w 12191684"/>
              <a:gd name="connsiteY1553" fmla="*/ 439929 h 2102199"/>
              <a:gd name="connsiteX1554" fmla="*/ 1337268 w 12191684"/>
              <a:gd name="connsiteY1554" fmla="*/ 486115 h 2102199"/>
              <a:gd name="connsiteX1555" fmla="*/ 1408020 w 12191684"/>
              <a:gd name="connsiteY1555" fmla="*/ 459208 h 2102199"/>
              <a:gd name="connsiteX1556" fmla="*/ 1344786 w 12191684"/>
              <a:gd name="connsiteY1556" fmla="*/ 488154 h 2102199"/>
              <a:gd name="connsiteX1557" fmla="*/ 1274811 w 12191684"/>
              <a:gd name="connsiteY1557" fmla="*/ 518876 h 2102199"/>
              <a:gd name="connsiteX1558" fmla="*/ 1337268 w 12191684"/>
              <a:gd name="connsiteY1558" fmla="*/ 486115 h 2102199"/>
              <a:gd name="connsiteX1559" fmla="*/ 1210670 w 12191684"/>
              <a:gd name="connsiteY1559" fmla="*/ 553582 h 2102199"/>
              <a:gd name="connsiteX1560" fmla="*/ 1249284 w 12191684"/>
              <a:gd name="connsiteY1560" fmla="*/ 532570 h 2102199"/>
              <a:gd name="connsiteX1561" fmla="*/ 1293986 w 12191684"/>
              <a:gd name="connsiteY1561" fmla="*/ 512306 h 2102199"/>
              <a:gd name="connsiteX1562" fmla="*/ 1210670 w 12191684"/>
              <a:gd name="connsiteY1562" fmla="*/ 553582 h 2102199"/>
              <a:gd name="connsiteX1563" fmla="*/ 1392192 w 12191684"/>
              <a:gd name="connsiteY1563" fmla="*/ 468368 h 2102199"/>
              <a:gd name="connsiteX1564" fmla="*/ 1431993 w 12191684"/>
              <a:gd name="connsiteY1564" fmla="*/ 450576 h 2102199"/>
              <a:gd name="connsiteX1565" fmla="*/ 1474540 w 12191684"/>
              <a:gd name="connsiteY1565" fmla="*/ 435882 h 2102199"/>
              <a:gd name="connsiteX1566" fmla="*/ 1392192 w 12191684"/>
              <a:gd name="connsiteY1566" fmla="*/ 468368 h 2102199"/>
              <a:gd name="connsiteX1567" fmla="*/ 1561020 w 12191684"/>
              <a:gd name="connsiteY1567" fmla="*/ 406283 h 2102199"/>
              <a:gd name="connsiteX1568" fmla="*/ 1612776 w 12191684"/>
              <a:gd name="connsiteY1568" fmla="*/ 388588 h 2102199"/>
              <a:gd name="connsiteX1569" fmla="*/ 1665106 w 12191684"/>
              <a:gd name="connsiteY1569" fmla="*/ 376919 h 2102199"/>
              <a:gd name="connsiteX1570" fmla="*/ 1561020 w 12191684"/>
              <a:gd name="connsiteY1570" fmla="*/ 406283 h 2102199"/>
              <a:gd name="connsiteX1571" fmla="*/ 1736018 w 12191684"/>
              <a:gd name="connsiteY1571" fmla="*/ 361099 h 2102199"/>
              <a:gd name="connsiteX1572" fmla="*/ 1778905 w 12191684"/>
              <a:gd name="connsiteY1572" fmla="*/ 351200 h 2102199"/>
              <a:gd name="connsiteX1573" fmla="*/ 1824784 w 12191684"/>
              <a:gd name="connsiteY1573" fmla="*/ 346530 h 2102199"/>
              <a:gd name="connsiteX1574" fmla="*/ 1736018 w 12191684"/>
              <a:gd name="connsiteY1574" fmla="*/ 361099 h 2102199"/>
              <a:gd name="connsiteX1575" fmla="*/ 1892028 w 12191684"/>
              <a:gd name="connsiteY1575" fmla="*/ 339290 h 2102199"/>
              <a:gd name="connsiteX1576" fmla="*/ 1941927 w 12191684"/>
              <a:gd name="connsiteY1576" fmla="*/ 333557 h 2102199"/>
              <a:gd name="connsiteX1577" fmla="*/ 1990003 w 12191684"/>
              <a:gd name="connsiteY1577" fmla="*/ 335083 h 2102199"/>
              <a:gd name="connsiteX1578" fmla="*/ 1892028 w 12191684"/>
              <a:gd name="connsiteY1578" fmla="*/ 339290 h 2102199"/>
              <a:gd name="connsiteX1579" fmla="*/ 2042430 w 12191684"/>
              <a:gd name="connsiteY1579" fmla="*/ 336126 h 2102199"/>
              <a:gd name="connsiteX1580" fmla="*/ 2074964 w 12191684"/>
              <a:gd name="connsiteY1580" fmla="*/ 336039 h 2102199"/>
              <a:gd name="connsiteX1581" fmla="*/ 2088982 w 12191684"/>
              <a:gd name="connsiteY1581" fmla="*/ 336115 h 2102199"/>
              <a:gd name="connsiteX1582" fmla="*/ 2134121 w 12191684"/>
              <a:gd name="connsiteY1582" fmla="*/ 343481 h 2102199"/>
              <a:gd name="connsiteX1583" fmla="*/ 2042430 w 12191684"/>
              <a:gd name="connsiteY1583" fmla="*/ 336126 h 2102199"/>
              <a:gd name="connsiteX1584" fmla="*/ 2196401 w 12191684"/>
              <a:gd name="connsiteY1584" fmla="*/ 353092 h 2102199"/>
              <a:gd name="connsiteX1585" fmla="*/ 2181230 w 12191684"/>
              <a:gd name="connsiteY1585" fmla="*/ 350173 h 2102199"/>
              <a:gd name="connsiteX1586" fmla="*/ 2226258 w 12191684"/>
              <a:gd name="connsiteY1586" fmla="*/ 355388 h 2102199"/>
              <a:gd name="connsiteX1587" fmla="*/ 2256580 w 12191684"/>
              <a:gd name="connsiteY1587" fmla="*/ 364342 h 2102199"/>
              <a:gd name="connsiteX1588" fmla="*/ 2268199 w 12191684"/>
              <a:gd name="connsiteY1588" fmla="*/ 367870 h 2102199"/>
              <a:gd name="connsiteX1589" fmla="*/ 2196401 w 12191684"/>
              <a:gd name="connsiteY1589" fmla="*/ 353092 h 2102199"/>
              <a:gd name="connsiteX1590" fmla="*/ 2312334 w 12191684"/>
              <a:gd name="connsiteY1590" fmla="*/ 379651 h 2102199"/>
              <a:gd name="connsiteX1591" fmla="*/ 2355261 w 12191684"/>
              <a:gd name="connsiteY1591" fmla="*/ 389808 h 2102199"/>
              <a:gd name="connsiteX1592" fmla="*/ 2395046 w 12191684"/>
              <a:gd name="connsiteY1592" fmla="*/ 407099 h 2102199"/>
              <a:gd name="connsiteX1593" fmla="*/ 2312334 w 12191684"/>
              <a:gd name="connsiteY1593" fmla="*/ 379651 h 2102199"/>
              <a:gd name="connsiteX1594" fmla="*/ 2436058 w 12191684"/>
              <a:gd name="connsiteY1594" fmla="*/ 423439 h 2102199"/>
              <a:gd name="connsiteX1595" fmla="*/ 2477032 w 12191684"/>
              <a:gd name="connsiteY1595" fmla="*/ 438269 h 2102199"/>
              <a:gd name="connsiteX1596" fmla="*/ 2514865 w 12191684"/>
              <a:gd name="connsiteY1596" fmla="*/ 460169 h 2102199"/>
              <a:gd name="connsiteX1597" fmla="*/ 2436058 w 12191684"/>
              <a:gd name="connsiteY1597" fmla="*/ 423439 h 2102199"/>
              <a:gd name="connsiteX1598" fmla="*/ 2553646 w 12191684"/>
              <a:gd name="connsiteY1598" fmla="*/ 480937 h 2102199"/>
              <a:gd name="connsiteX1599" fmla="*/ 2591200 w 12191684"/>
              <a:gd name="connsiteY1599" fmla="*/ 499398 h 2102199"/>
              <a:gd name="connsiteX1600" fmla="*/ 2625668 w 12191684"/>
              <a:gd name="connsiteY1600" fmla="*/ 524656 h 2102199"/>
              <a:gd name="connsiteX1601" fmla="*/ 2553646 w 12191684"/>
              <a:gd name="connsiteY1601" fmla="*/ 480937 h 2102199"/>
              <a:gd name="connsiteX1602" fmla="*/ 2662218 w 12191684"/>
              <a:gd name="connsiteY1602" fmla="*/ 549462 h 2102199"/>
              <a:gd name="connsiteX1603" fmla="*/ 2697819 w 12191684"/>
              <a:gd name="connsiteY1603" fmla="*/ 571751 h 2102199"/>
              <a:gd name="connsiteX1604" fmla="*/ 2729908 w 12191684"/>
              <a:gd name="connsiteY1604" fmla="*/ 600453 h 2102199"/>
              <a:gd name="connsiteX1605" fmla="*/ 2662218 w 12191684"/>
              <a:gd name="connsiteY1605" fmla="*/ 549462 h 2102199"/>
              <a:gd name="connsiteX1606" fmla="*/ 4539410 w 12191684"/>
              <a:gd name="connsiteY1606" fmla="*/ 1463169 h 2102199"/>
              <a:gd name="connsiteX1607" fmla="*/ 3365238 w 12191684"/>
              <a:gd name="connsiteY1607" fmla="*/ 1131114 h 2102199"/>
              <a:gd name="connsiteX1608" fmla="*/ 2836397 w 12191684"/>
              <a:gd name="connsiteY1608" fmla="*/ 694453 h 2102199"/>
              <a:gd name="connsiteX1609" fmla="*/ 2764412 w 12191684"/>
              <a:gd name="connsiteY1609" fmla="*/ 629084 h 2102199"/>
              <a:gd name="connsiteX1610" fmla="*/ 2823290 w 12191684"/>
              <a:gd name="connsiteY1610" fmla="*/ 674126 h 2102199"/>
              <a:gd name="connsiteX1611" fmla="*/ 2973227 w 12191684"/>
              <a:gd name="connsiteY1611" fmla="*/ 788178 h 2102199"/>
              <a:gd name="connsiteX1612" fmla="*/ 3345104 w 12191684"/>
              <a:gd name="connsiteY1612" fmla="*/ 1044166 h 2102199"/>
              <a:gd name="connsiteX1613" fmla="*/ 3920775 w 12191684"/>
              <a:gd name="connsiteY1613" fmla="*/ 1297578 h 2102199"/>
              <a:gd name="connsiteX1614" fmla="*/ 4545155 w 12191684"/>
              <a:gd name="connsiteY1614" fmla="*/ 1380465 h 2102199"/>
              <a:gd name="connsiteX1615" fmla="*/ 5504545 w 12191684"/>
              <a:gd name="connsiteY1615" fmla="*/ 1223331 h 2102199"/>
              <a:gd name="connsiteX1616" fmla="*/ 5684134 w 12191684"/>
              <a:gd name="connsiteY1616" fmla="*/ 1169689 h 2102199"/>
              <a:gd name="connsiteX1617" fmla="*/ 4539410 w 12191684"/>
              <a:gd name="connsiteY1617" fmla="*/ 1463169 h 2102199"/>
              <a:gd name="connsiteX1618" fmla="*/ 9223067 w 12191684"/>
              <a:gd name="connsiteY1618" fmla="*/ 349937 h 2102199"/>
              <a:gd name="connsiteX1619" fmla="*/ 8701050 w 12191684"/>
              <a:gd name="connsiteY1619" fmla="*/ 828816 h 2102199"/>
              <a:gd name="connsiteX1620" fmla="*/ 8035696 w 12191684"/>
              <a:gd name="connsiteY1620" fmla="*/ 1408572 h 2102199"/>
              <a:gd name="connsiteX1621" fmla="*/ 7387631 w 12191684"/>
              <a:gd name="connsiteY1621" fmla="*/ 1595198 h 2102199"/>
              <a:gd name="connsiteX1622" fmla="*/ 6176927 w 12191684"/>
              <a:gd name="connsiteY1622" fmla="*/ 1219957 h 2102199"/>
              <a:gd name="connsiteX1623" fmla="*/ 6345994 w 12191684"/>
              <a:gd name="connsiteY1623" fmla="*/ 1292285 h 2102199"/>
              <a:gd name="connsiteX1624" fmla="*/ 7169205 w 12191684"/>
              <a:gd name="connsiteY1624" fmla="*/ 1515612 h 2102199"/>
              <a:gd name="connsiteX1625" fmla="*/ 7299919 w 12191684"/>
              <a:gd name="connsiteY1625" fmla="*/ 1521061 h 2102199"/>
              <a:gd name="connsiteX1626" fmla="*/ 7581758 w 12191684"/>
              <a:gd name="connsiteY1626" fmla="*/ 1492749 h 2102199"/>
              <a:gd name="connsiteX1627" fmla="*/ 7981949 w 12191684"/>
              <a:gd name="connsiteY1627" fmla="*/ 1331475 h 2102199"/>
              <a:gd name="connsiteX1628" fmla="*/ 8337837 w 12191684"/>
              <a:gd name="connsiteY1628" fmla="*/ 1066694 h 2102199"/>
              <a:gd name="connsiteX1629" fmla="*/ 8635052 w 12191684"/>
              <a:gd name="connsiteY1629" fmla="*/ 797714 h 2102199"/>
              <a:gd name="connsiteX1630" fmla="*/ 9190273 w 12191684"/>
              <a:gd name="connsiteY1630" fmla="*/ 330526 h 2102199"/>
              <a:gd name="connsiteX1631" fmla="*/ 9217918 w 12191684"/>
              <a:gd name="connsiteY1631" fmla="*/ 338822 h 2102199"/>
              <a:gd name="connsiteX1632" fmla="*/ 9231972 w 12191684"/>
              <a:gd name="connsiteY1632" fmla="*/ 343248 h 2102199"/>
              <a:gd name="connsiteX1633" fmla="*/ 9223067 w 12191684"/>
              <a:gd name="connsiteY1633" fmla="*/ 349937 h 2102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</a:cxnLst>
            <a:rect l="l" t="t" r="r" b="b"/>
            <a:pathLst>
              <a:path w="12191684" h="2102199">
                <a:moveTo>
                  <a:pt x="11335344" y="1826536"/>
                </a:moveTo>
                <a:cubicBezTo>
                  <a:pt x="11073136" y="1668908"/>
                  <a:pt x="10841789" y="1459190"/>
                  <a:pt x="10618065" y="1256379"/>
                </a:cubicBezTo>
                <a:cubicBezTo>
                  <a:pt x="10534870" y="1180966"/>
                  <a:pt x="10448849" y="1102984"/>
                  <a:pt x="10362754" y="1029088"/>
                </a:cubicBezTo>
                <a:cubicBezTo>
                  <a:pt x="10164722" y="859131"/>
                  <a:pt x="9993982" y="730325"/>
                  <a:pt x="9825454" y="623729"/>
                </a:cubicBezTo>
                <a:cubicBezTo>
                  <a:pt x="9625284" y="497130"/>
                  <a:pt x="9432440" y="405091"/>
                  <a:pt x="9236528" y="342713"/>
                </a:cubicBezTo>
                <a:cubicBezTo>
                  <a:pt x="9249151" y="333278"/>
                  <a:pt x="9261849" y="323956"/>
                  <a:pt x="9274639" y="314780"/>
                </a:cubicBezTo>
                <a:cubicBezTo>
                  <a:pt x="9728781" y="434463"/>
                  <a:pt x="10114452" y="721403"/>
                  <a:pt x="10399917" y="958242"/>
                </a:cubicBezTo>
                <a:cubicBezTo>
                  <a:pt x="10494062" y="1036421"/>
                  <a:pt x="10587984" y="1119634"/>
                  <a:pt x="10678820" y="1200107"/>
                </a:cubicBezTo>
                <a:cubicBezTo>
                  <a:pt x="10891111" y="1388182"/>
                  <a:pt x="11110615" y="1582657"/>
                  <a:pt x="11355274" y="1733462"/>
                </a:cubicBezTo>
                <a:cubicBezTo>
                  <a:pt x="11476598" y="1808267"/>
                  <a:pt x="11607795" y="1868529"/>
                  <a:pt x="11756301" y="1917703"/>
                </a:cubicBezTo>
                <a:cubicBezTo>
                  <a:pt x="11879522" y="1958491"/>
                  <a:pt x="12014697" y="1991844"/>
                  <a:pt x="12181775" y="2022630"/>
                </a:cubicBezTo>
                <a:lnTo>
                  <a:pt x="12182110" y="2020808"/>
                </a:lnTo>
                <a:cubicBezTo>
                  <a:pt x="11930108" y="1974349"/>
                  <a:pt x="11634920" y="1903685"/>
                  <a:pt x="11356240" y="1731880"/>
                </a:cubicBezTo>
                <a:cubicBezTo>
                  <a:pt x="11111731" y="1581164"/>
                  <a:pt x="10892282" y="1386741"/>
                  <a:pt x="10680047" y="1198719"/>
                </a:cubicBezTo>
                <a:cubicBezTo>
                  <a:pt x="10589211" y="1118234"/>
                  <a:pt x="10495270" y="1035011"/>
                  <a:pt x="10401089" y="956814"/>
                </a:cubicBezTo>
                <a:cubicBezTo>
                  <a:pt x="10203447" y="792822"/>
                  <a:pt x="10034678" y="670358"/>
                  <a:pt x="9869980" y="571407"/>
                </a:cubicBezTo>
                <a:cubicBezTo>
                  <a:pt x="9667616" y="449827"/>
                  <a:pt x="9473471" y="365405"/>
                  <a:pt x="9276610" y="313380"/>
                </a:cubicBezTo>
                <a:cubicBezTo>
                  <a:pt x="9289177" y="304395"/>
                  <a:pt x="9301838" y="295546"/>
                  <a:pt x="9314573" y="286826"/>
                </a:cubicBezTo>
                <a:cubicBezTo>
                  <a:pt x="9317771" y="287494"/>
                  <a:pt x="9320950" y="288124"/>
                  <a:pt x="9324147" y="288810"/>
                </a:cubicBezTo>
                <a:cubicBezTo>
                  <a:pt x="9767431" y="383925"/>
                  <a:pt x="10136110" y="644064"/>
                  <a:pt x="10438289" y="885989"/>
                </a:cubicBezTo>
                <a:cubicBezTo>
                  <a:pt x="10541599" y="968835"/>
                  <a:pt x="10644483" y="1057929"/>
                  <a:pt x="10743963" y="1144093"/>
                </a:cubicBezTo>
                <a:cubicBezTo>
                  <a:pt x="10943612" y="1316989"/>
                  <a:pt x="11150047" y="1495774"/>
                  <a:pt x="11376132" y="1638798"/>
                </a:cubicBezTo>
                <a:cubicBezTo>
                  <a:pt x="11494204" y="1713510"/>
                  <a:pt x="11621014" y="1775167"/>
                  <a:pt x="11763812" y="1827298"/>
                </a:cubicBezTo>
                <a:cubicBezTo>
                  <a:pt x="11883538" y="1871020"/>
                  <a:pt x="12013303" y="1907812"/>
                  <a:pt x="12172126" y="1943079"/>
                </a:cubicBezTo>
                <a:lnTo>
                  <a:pt x="12172535" y="1941276"/>
                </a:lnTo>
                <a:cubicBezTo>
                  <a:pt x="11946636" y="1891099"/>
                  <a:pt x="11652060" y="1811193"/>
                  <a:pt x="11377136" y="1637229"/>
                </a:cubicBezTo>
                <a:cubicBezTo>
                  <a:pt x="11151163" y="1494275"/>
                  <a:pt x="10944765" y="1315539"/>
                  <a:pt x="10745190" y="1142685"/>
                </a:cubicBezTo>
                <a:cubicBezTo>
                  <a:pt x="10645673" y="1056512"/>
                  <a:pt x="10542789" y="967405"/>
                  <a:pt x="10439442" y="884541"/>
                </a:cubicBezTo>
                <a:cubicBezTo>
                  <a:pt x="10242916" y="727202"/>
                  <a:pt x="10076062" y="611167"/>
                  <a:pt x="9914320" y="519372"/>
                </a:cubicBezTo>
                <a:cubicBezTo>
                  <a:pt x="9712588" y="404874"/>
                  <a:pt x="9519669" y="328861"/>
                  <a:pt x="9324537" y="286992"/>
                </a:cubicBezTo>
                <a:cubicBezTo>
                  <a:pt x="9321935" y="286434"/>
                  <a:pt x="9319332" y="285914"/>
                  <a:pt x="9316730" y="285367"/>
                </a:cubicBezTo>
                <a:cubicBezTo>
                  <a:pt x="9329241" y="276824"/>
                  <a:pt x="9341846" y="268418"/>
                  <a:pt x="9354562" y="260148"/>
                </a:cubicBezTo>
                <a:cubicBezTo>
                  <a:pt x="9362129" y="261316"/>
                  <a:pt x="9369695" y="262522"/>
                  <a:pt x="9377262" y="263798"/>
                </a:cubicBezTo>
                <a:cubicBezTo>
                  <a:pt x="9812477" y="337056"/>
                  <a:pt x="10177234" y="582905"/>
                  <a:pt x="10476661" y="813732"/>
                </a:cubicBezTo>
                <a:cubicBezTo>
                  <a:pt x="10590457" y="901669"/>
                  <a:pt x="10703546" y="997450"/>
                  <a:pt x="10812898" y="1090080"/>
                </a:cubicBezTo>
                <a:cubicBezTo>
                  <a:pt x="10998511" y="1247319"/>
                  <a:pt x="11190463" y="1409914"/>
                  <a:pt x="11397010" y="1544131"/>
                </a:cubicBezTo>
                <a:cubicBezTo>
                  <a:pt x="11607647" y="1681055"/>
                  <a:pt x="11843734" y="1779562"/>
                  <a:pt x="12162478" y="1863528"/>
                </a:cubicBezTo>
                <a:lnTo>
                  <a:pt x="12162961" y="1861725"/>
                </a:lnTo>
                <a:cubicBezTo>
                  <a:pt x="11844403" y="1777816"/>
                  <a:pt x="11608483" y="1679386"/>
                  <a:pt x="11398033" y="1542573"/>
                </a:cubicBezTo>
                <a:cubicBezTo>
                  <a:pt x="11191579" y="1408420"/>
                  <a:pt x="10999664" y="1245864"/>
                  <a:pt x="10814088" y="1088661"/>
                </a:cubicBezTo>
                <a:cubicBezTo>
                  <a:pt x="10704717" y="996020"/>
                  <a:pt x="10591628" y="900226"/>
                  <a:pt x="10477795" y="812261"/>
                </a:cubicBezTo>
                <a:cubicBezTo>
                  <a:pt x="10283073" y="662146"/>
                  <a:pt x="10118059" y="552639"/>
                  <a:pt x="9958492" y="467633"/>
                </a:cubicBezTo>
                <a:cubicBezTo>
                  <a:pt x="9759289" y="361507"/>
                  <a:pt x="9569270" y="294231"/>
                  <a:pt x="9377578" y="261965"/>
                </a:cubicBezTo>
                <a:cubicBezTo>
                  <a:pt x="9370681" y="260806"/>
                  <a:pt x="9363802" y="259700"/>
                  <a:pt x="9356905" y="258629"/>
                </a:cubicBezTo>
                <a:cubicBezTo>
                  <a:pt x="9369342" y="250553"/>
                  <a:pt x="9381891" y="242615"/>
                  <a:pt x="9394514" y="234818"/>
                </a:cubicBezTo>
                <a:cubicBezTo>
                  <a:pt x="9406449" y="236002"/>
                  <a:pt x="9418404" y="237318"/>
                  <a:pt x="9430376" y="238787"/>
                </a:cubicBezTo>
                <a:cubicBezTo>
                  <a:pt x="9859011" y="291305"/>
                  <a:pt x="10219213" y="522373"/>
                  <a:pt x="10515033" y="741478"/>
                </a:cubicBezTo>
                <a:cubicBezTo>
                  <a:pt x="10640969" y="835028"/>
                  <a:pt x="10765770" y="938533"/>
                  <a:pt x="10886445" y="1038631"/>
                </a:cubicBezTo>
                <a:cubicBezTo>
                  <a:pt x="11056386" y="1179585"/>
                  <a:pt x="11232108" y="1325340"/>
                  <a:pt x="11417888" y="1449463"/>
                </a:cubicBezTo>
                <a:cubicBezTo>
                  <a:pt x="11624658" y="1587684"/>
                  <a:pt x="11851319" y="1690849"/>
                  <a:pt x="12152829" y="1783970"/>
                </a:cubicBezTo>
                <a:lnTo>
                  <a:pt x="12153386" y="1782194"/>
                </a:lnTo>
                <a:cubicBezTo>
                  <a:pt x="11852045" y="1689126"/>
                  <a:pt x="11625531" y="1586033"/>
                  <a:pt x="11418929" y="1447918"/>
                </a:cubicBezTo>
                <a:cubicBezTo>
                  <a:pt x="11233223" y="1323847"/>
                  <a:pt x="11057538" y="1178125"/>
                  <a:pt x="10887635" y="1037200"/>
                </a:cubicBezTo>
                <a:cubicBezTo>
                  <a:pt x="10766923" y="937085"/>
                  <a:pt x="10642121" y="833565"/>
                  <a:pt x="10516130" y="739985"/>
                </a:cubicBezTo>
                <a:cubicBezTo>
                  <a:pt x="10323824" y="597542"/>
                  <a:pt x="10160632" y="494659"/>
                  <a:pt x="10002553" y="416203"/>
                </a:cubicBezTo>
                <a:cubicBezTo>
                  <a:pt x="9805990" y="318649"/>
                  <a:pt x="9618908" y="260013"/>
                  <a:pt x="9430618" y="236941"/>
                </a:cubicBezTo>
                <a:cubicBezTo>
                  <a:pt x="9419426" y="235571"/>
                  <a:pt x="9408253" y="234364"/>
                  <a:pt x="9397080" y="233232"/>
                </a:cubicBezTo>
                <a:cubicBezTo>
                  <a:pt x="9409480" y="225610"/>
                  <a:pt x="9421973" y="218129"/>
                  <a:pt x="9434540" y="210791"/>
                </a:cubicBezTo>
                <a:cubicBezTo>
                  <a:pt x="9450789" y="211523"/>
                  <a:pt x="9467094" y="212511"/>
                  <a:pt x="9483510" y="213775"/>
                </a:cubicBezTo>
                <a:cubicBezTo>
                  <a:pt x="9909300" y="246586"/>
                  <a:pt x="10278945" y="474412"/>
                  <a:pt x="10553405" y="669224"/>
                </a:cubicBezTo>
                <a:cubicBezTo>
                  <a:pt x="10693525" y="769018"/>
                  <a:pt x="10831899" y="881604"/>
                  <a:pt x="10965717" y="990482"/>
                </a:cubicBezTo>
                <a:cubicBezTo>
                  <a:pt x="11117903" y="1114313"/>
                  <a:pt x="11275276" y="1242363"/>
                  <a:pt x="11438765" y="1354798"/>
                </a:cubicBezTo>
                <a:cubicBezTo>
                  <a:pt x="11639214" y="1492739"/>
                  <a:pt x="11863050" y="1603830"/>
                  <a:pt x="12143180" y="1704408"/>
                </a:cubicBezTo>
                <a:lnTo>
                  <a:pt x="12143812" y="1702658"/>
                </a:lnTo>
                <a:cubicBezTo>
                  <a:pt x="11863831" y="1602138"/>
                  <a:pt x="11640144" y="1491115"/>
                  <a:pt x="11439807" y="1353266"/>
                </a:cubicBezTo>
                <a:cubicBezTo>
                  <a:pt x="11276392" y="1240876"/>
                  <a:pt x="11119056" y="1112850"/>
                  <a:pt x="10966888" y="989041"/>
                </a:cubicBezTo>
                <a:cubicBezTo>
                  <a:pt x="10833051" y="880144"/>
                  <a:pt x="10694659" y="767538"/>
                  <a:pt x="10554483" y="667708"/>
                </a:cubicBezTo>
                <a:cubicBezTo>
                  <a:pt x="10365059" y="533260"/>
                  <a:pt x="10203652" y="437098"/>
                  <a:pt x="10046502" y="365080"/>
                </a:cubicBezTo>
                <a:cubicBezTo>
                  <a:pt x="9852709" y="276272"/>
                  <a:pt x="9668602" y="226173"/>
                  <a:pt x="9483639" y="211921"/>
                </a:cubicBezTo>
                <a:cubicBezTo>
                  <a:pt x="9468247" y="210733"/>
                  <a:pt x="9452853" y="209781"/>
                  <a:pt x="9437497" y="209058"/>
                </a:cubicBezTo>
                <a:cubicBezTo>
                  <a:pt x="9451886" y="200707"/>
                  <a:pt x="9466387" y="192540"/>
                  <a:pt x="9481018" y="184581"/>
                </a:cubicBezTo>
                <a:cubicBezTo>
                  <a:pt x="9499424" y="185535"/>
                  <a:pt x="9517940" y="186918"/>
                  <a:pt x="9536549" y="188755"/>
                </a:cubicBezTo>
                <a:cubicBezTo>
                  <a:pt x="9893572" y="223974"/>
                  <a:pt x="10238733" y="357502"/>
                  <a:pt x="10591777" y="596969"/>
                </a:cubicBezTo>
                <a:cubicBezTo>
                  <a:pt x="10748722" y="703816"/>
                  <a:pt x="10903010" y="827327"/>
                  <a:pt x="11052221" y="946771"/>
                </a:cubicBezTo>
                <a:cubicBezTo>
                  <a:pt x="11184050" y="1052314"/>
                  <a:pt x="11320378" y="1161447"/>
                  <a:pt x="11459625" y="1260134"/>
                </a:cubicBezTo>
                <a:cubicBezTo>
                  <a:pt x="11657080" y="1400147"/>
                  <a:pt x="11871212" y="1516036"/>
                  <a:pt x="12133531" y="1624846"/>
                </a:cubicBezTo>
                <a:lnTo>
                  <a:pt x="12134238" y="1623128"/>
                </a:lnTo>
                <a:cubicBezTo>
                  <a:pt x="11872067" y="1514374"/>
                  <a:pt x="11658047" y="1398546"/>
                  <a:pt x="11460703" y="1258617"/>
                </a:cubicBezTo>
                <a:cubicBezTo>
                  <a:pt x="11321493" y="1159964"/>
                  <a:pt x="11185184" y="1050845"/>
                  <a:pt x="11053374" y="945321"/>
                </a:cubicBezTo>
                <a:cubicBezTo>
                  <a:pt x="10904143" y="825853"/>
                  <a:pt x="10749838" y="702319"/>
                  <a:pt x="10592818" y="595432"/>
                </a:cubicBezTo>
                <a:cubicBezTo>
                  <a:pt x="10239514" y="355784"/>
                  <a:pt x="9894074" y="222156"/>
                  <a:pt x="9536736" y="186905"/>
                </a:cubicBezTo>
                <a:cubicBezTo>
                  <a:pt x="9519167" y="185172"/>
                  <a:pt x="9501654" y="183864"/>
                  <a:pt x="9484161" y="182888"/>
                </a:cubicBezTo>
                <a:cubicBezTo>
                  <a:pt x="9497211" y="175827"/>
                  <a:pt x="9510355" y="168928"/>
                  <a:pt x="9523610" y="162194"/>
                </a:cubicBezTo>
                <a:cubicBezTo>
                  <a:pt x="9545455" y="162099"/>
                  <a:pt x="9567466" y="162601"/>
                  <a:pt x="9589683" y="163741"/>
                </a:cubicBezTo>
                <a:cubicBezTo>
                  <a:pt x="9941871" y="181819"/>
                  <a:pt x="10282218" y="299894"/>
                  <a:pt x="10630149" y="524714"/>
                </a:cubicBezTo>
                <a:cubicBezTo>
                  <a:pt x="10807358" y="639651"/>
                  <a:pt x="10980534" y="776652"/>
                  <a:pt x="11147984" y="909141"/>
                </a:cubicBezTo>
                <a:cubicBezTo>
                  <a:pt x="11256165" y="994723"/>
                  <a:pt x="11368027" y="1083218"/>
                  <a:pt x="11480503" y="1165461"/>
                </a:cubicBezTo>
                <a:cubicBezTo>
                  <a:pt x="11673124" y="1306379"/>
                  <a:pt x="11883556" y="1430616"/>
                  <a:pt x="12123864" y="1545274"/>
                </a:cubicBezTo>
                <a:lnTo>
                  <a:pt x="12124682" y="1543597"/>
                </a:lnTo>
                <a:cubicBezTo>
                  <a:pt x="11884467" y="1428989"/>
                  <a:pt x="11674128" y="1304810"/>
                  <a:pt x="11481599" y="1163963"/>
                </a:cubicBezTo>
                <a:cubicBezTo>
                  <a:pt x="11369143" y="1081738"/>
                  <a:pt x="11257299" y="993254"/>
                  <a:pt x="11149155" y="907683"/>
                </a:cubicBezTo>
                <a:cubicBezTo>
                  <a:pt x="10981649" y="775168"/>
                  <a:pt x="10808455" y="638139"/>
                  <a:pt x="10631171" y="523152"/>
                </a:cubicBezTo>
                <a:cubicBezTo>
                  <a:pt x="10465599" y="416179"/>
                  <a:pt x="10298373" y="331993"/>
                  <a:pt x="10134102" y="272935"/>
                </a:cubicBezTo>
                <a:cubicBezTo>
                  <a:pt x="9955164" y="208603"/>
                  <a:pt x="9772024" y="171238"/>
                  <a:pt x="9589775" y="161883"/>
                </a:cubicBezTo>
                <a:cubicBezTo>
                  <a:pt x="9568917" y="160813"/>
                  <a:pt x="9548151" y="160279"/>
                  <a:pt x="9527440" y="160270"/>
                </a:cubicBezTo>
                <a:cubicBezTo>
                  <a:pt x="9536661" y="155615"/>
                  <a:pt x="9545919" y="151024"/>
                  <a:pt x="9555252" y="146533"/>
                </a:cubicBezTo>
                <a:cubicBezTo>
                  <a:pt x="9584031" y="143088"/>
                  <a:pt x="9613219" y="140459"/>
                  <a:pt x="9642853" y="138723"/>
                </a:cubicBezTo>
                <a:cubicBezTo>
                  <a:pt x="9963047" y="119970"/>
                  <a:pt x="10288947" y="219657"/>
                  <a:pt x="10668539" y="452459"/>
                </a:cubicBezTo>
                <a:cubicBezTo>
                  <a:pt x="10870717" y="576923"/>
                  <a:pt x="11066629" y="731163"/>
                  <a:pt x="11256108" y="880323"/>
                </a:cubicBezTo>
                <a:cubicBezTo>
                  <a:pt x="11336255" y="943423"/>
                  <a:pt x="11419133" y="1008670"/>
                  <a:pt x="11501380" y="1070794"/>
                </a:cubicBezTo>
                <a:cubicBezTo>
                  <a:pt x="11693556" y="1216030"/>
                  <a:pt x="11894004" y="1345207"/>
                  <a:pt x="12114215" y="1465703"/>
                </a:cubicBezTo>
                <a:lnTo>
                  <a:pt x="12115108" y="1464072"/>
                </a:lnTo>
                <a:cubicBezTo>
                  <a:pt x="11894990" y="1343619"/>
                  <a:pt x="11694597" y="1214491"/>
                  <a:pt x="11502496" y="1069312"/>
                </a:cubicBezTo>
                <a:cubicBezTo>
                  <a:pt x="11420268" y="1007199"/>
                  <a:pt x="11337389" y="941956"/>
                  <a:pt x="11257243" y="878862"/>
                </a:cubicBezTo>
                <a:cubicBezTo>
                  <a:pt x="11067744" y="729669"/>
                  <a:pt x="10871776" y="575396"/>
                  <a:pt x="10669506" y="450876"/>
                </a:cubicBezTo>
                <a:cubicBezTo>
                  <a:pt x="10493152" y="342717"/>
                  <a:pt x="10332450" y="265051"/>
                  <a:pt x="10178201" y="213438"/>
                </a:cubicBezTo>
                <a:cubicBezTo>
                  <a:pt x="9993480" y="151627"/>
                  <a:pt x="9818353" y="126581"/>
                  <a:pt x="9642742" y="136866"/>
                </a:cubicBezTo>
                <a:cubicBezTo>
                  <a:pt x="9615097" y="138485"/>
                  <a:pt x="9587675" y="140902"/>
                  <a:pt x="9560384" y="144075"/>
                </a:cubicBezTo>
                <a:cubicBezTo>
                  <a:pt x="9572096" y="138483"/>
                  <a:pt x="9583901" y="133025"/>
                  <a:pt x="9595799" y="127702"/>
                </a:cubicBezTo>
                <a:cubicBezTo>
                  <a:pt x="9628594" y="121957"/>
                  <a:pt x="9661946" y="117239"/>
                  <a:pt x="9695968" y="113701"/>
                </a:cubicBezTo>
                <a:cubicBezTo>
                  <a:pt x="10014915" y="80540"/>
                  <a:pt x="10336132" y="165226"/>
                  <a:pt x="10706911" y="380205"/>
                </a:cubicBezTo>
                <a:cubicBezTo>
                  <a:pt x="10940786" y="516268"/>
                  <a:pt x="11164659" y="693509"/>
                  <a:pt x="11381152" y="864913"/>
                </a:cubicBezTo>
                <a:cubicBezTo>
                  <a:pt x="11427407" y="901522"/>
                  <a:pt x="11475223" y="939379"/>
                  <a:pt x="11522258" y="976124"/>
                </a:cubicBezTo>
                <a:cubicBezTo>
                  <a:pt x="11715214" y="1126985"/>
                  <a:pt x="11911127" y="1264932"/>
                  <a:pt x="12104548" y="1386129"/>
                </a:cubicBezTo>
                <a:lnTo>
                  <a:pt x="12105552" y="1384553"/>
                </a:lnTo>
                <a:cubicBezTo>
                  <a:pt x="11912168" y="1263389"/>
                  <a:pt x="11716311" y="1125481"/>
                  <a:pt x="11523392" y="974659"/>
                </a:cubicBezTo>
                <a:cubicBezTo>
                  <a:pt x="11476375" y="937914"/>
                  <a:pt x="11428559" y="900059"/>
                  <a:pt x="11382305" y="863453"/>
                </a:cubicBezTo>
                <a:cubicBezTo>
                  <a:pt x="11165757" y="692009"/>
                  <a:pt x="10941827" y="514725"/>
                  <a:pt x="10707841" y="378595"/>
                </a:cubicBezTo>
                <a:cubicBezTo>
                  <a:pt x="10535316" y="278565"/>
                  <a:pt x="10376456" y="208175"/>
                  <a:pt x="10222187" y="163404"/>
                </a:cubicBezTo>
                <a:cubicBezTo>
                  <a:pt x="10040739" y="110751"/>
                  <a:pt x="9868548" y="93887"/>
                  <a:pt x="9695782" y="111851"/>
                </a:cubicBezTo>
                <a:cubicBezTo>
                  <a:pt x="9664494" y="115105"/>
                  <a:pt x="9633521" y="119377"/>
                  <a:pt x="9602734" y="124623"/>
                </a:cubicBezTo>
                <a:cubicBezTo>
                  <a:pt x="9613740" y="119760"/>
                  <a:pt x="9624820" y="115010"/>
                  <a:pt x="9635974" y="110386"/>
                </a:cubicBezTo>
                <a:cubicBezTo>
                  <a:pt x="9672952" y="101727"/>
                  <a:pt x="9710617" y="94437"/>
                  <a:pt x="9749101" y="88679"/>
                </a:cubicBezTo>
                <a:cubicBezTo>
                  <a:pt x="10062917" y="41715"/>
                  <a:pt x="10388781" y="113446"/>
                  <a:pt x="10745302" y="307951"/>
                </a:cubicBezTo>
                <a:cubicBezTo>
                  <a:pt x="11021248" y="458918"/>
                  <a:pt x="11280370" y="668722"/>
                  <a:pt x="11530977" y="871617"/>
                </a:cubicBezTo>
                <a:lnTo>
                  <a:pt x="11543118" y="881455"/>
                </a:lnTo>
                <a:cubicBezTo>
                  <a:pt x="11759033" y="1056315"/>
                  <a:pt x="11934347" y="1191392"/>
                  <a:pt x="12094899" y="1306547"/>
                </a:cubicBezTo>
                <a:lnTo>
                  <a:pt x="12095977" y="1305035"/>
                </a:lnTo>
                <a:cubicBezTo>
                  <a:pt x="11935462" y="1189899"/>
                  <a:pt x="11760168" y="1054846"/>
                  <a:pt x="11544289" y="880009"/>
                </a:cubicBezTo>
                <a:lnTo>
                  <a:pt x="11532148" y="870172"/>
                </a:lnTo>
                <a:cubicBezTo>
                  <a:pt x="11281486" y="667223"/>
                  <a:pt x="11022289" y="457366"/>
                  <a:pt x="10746194" y="306319"/>
                </a:cubicBezTo>
                <a:cubicBezTo>
                  <a:pt x="10577536" y="214306"/>
                  <a:pt x="10420553" y="151264"/>
                  <a:pt x="10266267" y="113588"/>
                </a:cubicBezTo>
                <a:cubicBezTo>
                  <a:pt x="10090730" y="70728"/>
                  <a:pt x="9916644" y="61726"/>
                  <a:pt x="9748822" y="86839"/>
                </a:cubicBezTo>
                <a:cubicBezTo>
                  <a:pt x="9714596" y="91961"/>
                  <a:pt x="9680798" y="98278"/>
                  <a:pt x="9647278" y="105774"/>
                </a:cubicBezTo>
                <a:cubicBezTo>
                  <a:pt x="9657020" y="101827"/>
                  <a:pt x="9666798" y="97962"/>
                  <a:pt x="9676670" y="94203"/>
                </a:cubicBezTo>
                <a:cubicBezTo>
                  <a:pt x="9717533" y="82305"/>
                  <a:pt x="9759345" y="72042"/>
                  <a:pt x="9802215" y="63652"/>
                </a:cubicBezTo>
                <a:cubicBezTo>
                  <a:pt x="10115754" y="2302"/>
                  <a:pt x="10436802" y="58577"/>
                  <a:pt x="10783674" y="235695"/>
                </a:cubicBezTo>
                <a:cubicBezTo>
                  <a:pt x="11063097" y="378603"/>
                  <a:pt x="11323836" y="585014"/>
                  <a:pt x="11563995" y="786782"/>
                </a:cubicBezTo>
                <a:cubicBezTo>
                  <a:pt x="11635887" y="847194"/>
                  <a:pt x="11706978" y="907745"/>
                  <a:pt x="11775710" y="966301"/>
                </a:cubicBezTo>
                <a:cubicBezTo>
                  <a:pt x="11883556" y="1058148"/>
                  <a:pt x="11985398" y="1144901"/>
                  <a:pt x="12085250" y="1226960"/>
                </a:cubicBezTo>
                <a:lnTo>
                  <a:pt x="12086421" y="1225525"/>
                </a:lnTo>
                <a:cubicBezTo>
                  <a:pt x="11986587" y="1143477"/>
                  <a:pt x="11884746" y="1056728"/>
                  <a:pt x="11776918" y="964888"/>
                </a:cubicBezTo>
                <a:cubicBezTo>
                  <a:pt x="11708168" y="906330"/>
                  <a:pt x="11637076" y="845779"/>
                  <a:pt x="11565184" y="785362"/>
                </a:cubicBezTo>
                <a:cubicBezTo>
                  <a:pt x="11324952" y="583523"/>
                  <a:pt x="11064101" y="377034"/>
                  <a:pt x="10784529" y="234043"/>
                </a:cubicBezTo>
                <a:cubicBezTo>
                  <a:pt x="10437267" y="56727"/>
                  <a:pt x="10115828" y="396"/>
                  <a:pt x="9801862" y="61834"/>
                </a:cubicBezTo>
                <a:cubicBezTo>
                  <a:pt x="9767283" y="68601"/>
                  <a:pt x="9733187" y="76571"/>
                  <a:pt x="9699389" y="85740"/>
                </a:cubicBezTo>
                <a:cubicBezTo>
                  <a:pt x="9749752" y="67454"/>
                  <a:pt x="9801676" y="51629"/>
                  <a:pt x="9855349" y="38630"/>
                </a:cubicBezTo>
                <a:cubicBezTo>
                  <a:pt x="9959570" y="13389"/>
                  <a:pt x="10061728" y="1757"/>
                  <a:pt x="10162045" y="1757"/>
                </a:cubicBezTo>
                <a:cubicBezTo>
                  <a:pt x="10869062" y="1757"/>
                  <a:pt x="11478681" y="580658"/>
                  <a:pt x="11980657" y="1057391"/>
                </a:cubicBezTo>
                <a:cubicBezTo>
                  <a:pt x="12013452" y="1088541"/>
                  <a:pt x="12044425" y="1117963"/>
                  <a:pt x="12075583" y="1147376"/>
                </a:cubicBezTo>
                <a:lnTo>
                  <a:pt x="12076865" y="1146022"/>
                </a:lnTo>
                <a:cubicBezTo>
                  <a:pt x="12045707" y="1116613"/>
                  <a:pt x="12014734" y="1087189"/>
                  <a:pt x="11981939" y="1056043"/>
                </a:cubicBezTo>
                <a:cubicBezTo>
                  <a:pt x="11697961" y="786360"/>
                  <a:pt x="11376114" y="480694"/>
                  <a:pt x="11020393" y="267917"/>
                </a:cubicBezTo>
                <a:cubicBezTo>
                  <a:pt x="10609327" y="22040"/>
                  <a:pt x="10228081" y="-53553"/>
                  <a:pt x="9854903" y="36823"/>
                </a:cubicBezTo>
                <a:cubicBezTo>
                  <a:pt x="9793831" y="51616"/>
                  <a:pt x="9734377" y="70049"/>
                  <a:pt x="9675629" y="92388"/>
                </a:cubicBezTo>
                <a:cubicBezTo>
                  <a:pt x="9647910" y="100420"/>
                  <a:pt x="9620377" y="109302"/>
                  <a:pt x="9592936" y="119050"/>
                </a:cubicBezTo>
                <a:cubicBezTo>
                  <a:pt x="9565403" y="126345"/>
                  <a:pt x="9538000" y="134477"/>
                  <a:pt x="9510616" y="143486"/>
                </a:cubicBezTo>
                <a:cubicBezTo>
                  <a:pt x="9485257" y="149558"/>
                  <a:pt x="9459936" y="156341"/>
                  <a:pt x="9434577" y="163865"/>
                </a:cubicBezTo>
                <a:cubicBezTo>
                  <a:pt x="9374436" y="168517"/>
                  <a:pt x="9314257" y="177695"/>
                  <a:pt x="9253073" y="191577"/>
                </a:cubicBezTo>
                <a:cubicBezTo>
                  <a:pt x="9251549" y="191921"/>
                  <a:pt x="9250043" y="192293"/>
                  <a:pt x="9248537" y="192642"/>
                </a:cubicBezTo>
                <a:cubicBezTo>
                  <a:pt x="9230988" y="195048"/>
                  <a:pt x="9213363" y="197783"/>
                  <a:pt x="9195645" y="200940"/>
                </a:cubicBezTo>
                <a:cubicBezTo>
                  <a:pt x="9145877" y="209800"/>
                  <a:pt x="9095830" y="221579"/>
                  <a:pt x="9044854" y="236407"/>
                </a:cubicBezTo>
                <a:cubicBezTo>
                  <a:pt x="9043813" y="236526"/>
                  <a:pt x="9042791" y="236625"/>
                  <a:pt x="9041767" y="236746"/>
                </a:cubicBezTo>
                <a:cubicBezTo>
                  <a:pt x="9030465" y="238064"/>
                  <a:pt x="9019142" y="239529"/>
                  <a:pt x="9007803" y="241070"/>
                </a:cubicBezTo>
                <a:cubicBezTo>
                  <a:pt x="8980436" y="242427"/>
                  <a:pt x="8952847" y="244413"/>
                  <a:pt x="8925053" y="247006"/>
                </a:cubicBezTo>
                <a:cubicBezTo>
                  <a:pt x="8896609" y="247224"/>
                  <a:pt x="8867941" y="248040"/>
                  <a:pt x="8839033" y="249481"/>
                </a:cubicBezTo>
                <a:cubicBezTo>
                  <a:pt x="8808804" y="248414"/>
                  <a:pt x="8778333" y="247982"/>
                  <a:pt x="8747546" y="248174"/>
                </a:cubicBezTo>
                <a:cubicBezTo>
                  <a:pt x="8658439" y="241072"/>
                  <a:pt x="8567455" y="238858"/>
                  <a:pt x="8474872" y="241619"/>
                </a:cubicBezTo>
                <a:cubicBezTo>
                  <a:pt x="8241368" y="248581"/>
                  <a:pt x="7991301" y="287263"/>
                  <a:pt x="7731584" y="356587"/>
                </a:cubicBezTo>
                <a:cubicBezTo>
                  <a:pt x="7263777" y="481467"/>
                  <a:pt x="6813131" y="680443"/>
                  <a:pt x="6377301" y="872868"/>
                </a:cubicBezTo>
                <a:cubicBezTo>
                  <a:pt x="6275236" y="917933"/>
                  <a:pt x="6169695" y="964535"/>
                  <a:pt x="6065715" y="1009382"/>
                </a:cubicBezTo>
                <a:cubicBezTo>
                  <a:pt x="6013828" y="1031767"/>
                  <a:pt x="5960397" y="1054807"/>
                  <a:pt x="5905647" y="1078081"/>
                </a:cubicBezTo>
                <a:cubicBezTo>
                  <a:pt x="5830744" y="1038378"/>
                  <a:pt x="5759874" y="1000821"/>
                  <a:pt x="5689972" y="964962"/>
                </a:cubicBezTo>
                <a:cubicBezTo>
                  <a:pt x="5166802" y="696549"/>
                  <a:pt x="4692954" y="460591"/>
                  <a:pt x="4191907" y="291296"/>
                </a:cubicBezTo>
                <a:cubicBezTo>
                  <a:pt x="3911721" y="196626"/>
                  <a:pt x="3652413" y="132948"/>
                  <a:pt x="3399185" y="96623"/>
                </a:cubicBezTo>
                <a:cubicBezTo>
                  <a:pt x="3118033" y="56296"/>
                  <a:pt x="2842365" y="51055"/>
                  <a:pt x="2579822" y="81048"/>
                </a:cubicBezTo>
                <a:cubicBezTo>
                  <a:pt x="2427171" y="98490"/>
                  <a:pt x="2275896" y="127929"/>
                  <a:pt x="2121888" y="170300"/>
                </a:cubicBezTo>
                <a:cubicBezTo>
                  <a:pt x="1996026" y="122692"/>
                  <a:pt x="1875668" y="109256"/>
                  <a:pt x="1754947" y="129265"/>
                </a:cubicBezTo>
                <a:cubicBezTo>
                  <a:pt x="1637943" y="148660"/>
                  <a:pt x="1517638" y="195667"/>
                  <a:pt x="1387159" y="272969"/>
                </a:cubicBezTo>
                <a:cubicBezTo>
                  <a:pt x="1272080" y="341148"/>
                  <a:pt x="1164122" y="423389"/>
                  <a:pt x="1059717" y="502921"/>
                </a:cubicBezTo>
                <a:cubicBezTo>
                  <a:pt x="1042133" y="516318"/>
                  <a:pt x="1024675" y="529616"/>
                  <a:pt x="1007329" y="542738"/>
                </a:cubicBezTo>
                <a:lnTo>
                  <a:pt x="1008452" y="544219"/>
                </a:lnTo>
                <a:cubicBezTo>
                  <a:pt x="1025799" y="531098"/>
                  <a:pt x="1043260" y="517798"/>
                  <a:pt x="1060845" y="504401"/>
                </a:cubicBezTo>
                <a:cubicBezTo>
                  <a:pt x="1263899" y="349720"/>
                  <a:pt x="1494044" y="174397"/>
                  <a:pt x="1755252" y="131100"/>
                </a:cubicBezTo>
                <a:cubicBezTo>
                  <a:pt x="1885447" y="109520"/>
                  <a:pt x="2007404" y="129286"/>
                  <a:pt x="2119229" y="171038"/>
                </a:cubicBezTo>
                <a:cubicBezTo>
                  <a:pt x="2091826" y="178602"/>
                  <a:pt x="2064330" y="186574"/>
                  <a:pt x="2036722" y="194964"/>
                </a:cubicBezTo>
                <a:cubicBezTo>
                  <a:pt x="1926366" y="165109"/>
                  <a:pt x="1807355" y="155064"/>
                  <a:pt x="1682011" y="180627"/>
                </a:cubicBezTo>
                <a:cubicBezTo>
                  <a:pt x="1564560" y="204803"/>
                  <a:pt x="1443270" y="255084"/>
                  <a:pt x="1311207" y="334341"/>
                </a:cubicBezTo>
                <a:cubicBezTo>
                  <a:pt x="1194632" y="404303"/>
                  <a:pt x="1084571" y="487357"/>
                  <a:pt x="978132" y="567676"/>
                </a:cubicBezTo>
                <a:cubicBezTo>
                  <a:pt x="959764" y="581535"/>
                  <a:pt x="941519" y="595304"/>
                  <a:pt x="923385" y="608894"/>
                </a:cubicBezTo>
                <a:lnTo>
                  <a:pt x="924501" y="610381"/>
                </a:lnTo>
                <a:cubicBezTo>
                  <a:pt x="942636" y="596791"/>
                  <a:pt x="960883" y="583021"/>
                  <a:pt x="979253" y="569159"/>
                </a:cubicBezTo>
                <a:cubicBezTo>
                  <a:pt x="1196037" y="405573"/>
                  <a:pt x="1420204" y="236419"/>
                  <a:pt x="1682384" y="182449"/>
                </a:cubicBezTo>
                <a:cubicBezTo>
                  <a:pt x="1806305" y="157174"/>
                  <a:pt x="1924042" y="166810"/>
                  <a:pt x="2033339" y="195996"/>
                </a:cubicBezTo>
                <a:cubicBezTo>
                  <a:pt x="2006158" y="204288"/>
                  <a:pt x="1978886" y="212979"/>
                  <a:pt x="1951464" y="222081"/>
                </a:cubicBezTo>
                <a:cubicBezTo>
                  <a:pt x="1833266" y="201665"/>
                  <a:pt x="1720691" y="204966"/>
                  <a:pt x="1609074" y="231988"/>
                </a:cubicBezTo>
                <a:cubicBezTo>
                  <a:pt x="1491196" y="260929"/>
                  <a:pt x="1368938" y="314469"/>
                  <a:pt x="1235315" y="395668"/>
                </a:cubicBezTo>
                <a:cubicBezTo>
                  <a:pt x="1117264" y="467403"/>
                  <a:pt x="1005122" y="551258"/>
                  <a:pt x="896672" y="632350"/>
                </a:cubicBezTo>
                <a:cubicBezTo>
                  <a:pt x="877478" y="646700"/>
                  <a:pt x="858406" y="660964"/>
                  <a:pt x="839441" y="675052"/>
                </a:cubicBezTo>
                <a:lnTo>
                  <a:pt x="840549" y="676545"/>
                </a:lnTo>
                <a:cubicBezTo>
                  <a:pt x="859516" y="662454"/>
                  <a:pt x="878588" y="648193"/>
                  <a:pt x="897783" y="633839"/>
                </a:cubicBezTo>
                <a:cubicBezTo>
                  <a:pt x="1118336" y="468924"/>
                  <a:pt x="1346398" y="298394"/>
                  <a:pt x="1609515" y="233795"/>
                </a:cubicBezTo>
                <a:cubicBezTo>
                  <a:pt x="1727369" y="205262"/>
                  <a:pt x="1840639" y="205838"/>
                  <a:pt x="1946946" y="223585"/>
                </a:cubicBezTo>
                <a:cubicBezTo>
                  <a:pt x="1935940" y="227253"/>
                  <a:pt x="1924934" y="230968"/>
                  <a:pt x="1913891" y="234766"/>
                </a:cubicBezTo>
                <a:cubicBezTo>
                  <a:pt x="1897922" y="240260"/>
                  <a:pt x="1881933" y="245896"/>
                  <a:pt x="1865908" y="251648"/>
                </a:cubicBezTo>
                <a:cubicBezTo>
                  <a:pt x="1751774" y="242619"/>
                  <a:pt x="1643226" y="253104"/>
                  <a:pt x="1536144" y="283348"/>
                </a:cubicBezTo>
                <a:cubicBezTo>
                  <a:pt x="1272659" y="357772"/>
                  <a:pt x="1041477" y="529222"/>
                  <a:pt x="817907" y="695026"/>
                </a:cubicBezTo>
                <a:cubicBezTo>
                  <a:pt x="797394" y="710241"/>
                  <a:pt x="776183" y="725971"/>
                  <a:pt x="755499" y="741206"/>
                </a:cubicBezTo>
                <a:lnTo>
                  <a:pt x="756601" y="742705"/>
                </a:lnTo>
                <a:cubicBezTo>
                  <a:pt x="777287" y="727467"/>
                  <a:pt x="798500" y="711736"/>
                  <a:pt x="819013" y="696521"/>
                </a:cubicBezTo>
                <a:cubicBezTo>
                  <a:pt x="1042449" y="530815"/>
                  <a:pt x="1273491" y="359469"/>
                  <a:pt x="1536651" y="285138"/>
                </a:cubicBezTo>
                <a:cubicBezTo>
                  <a:pt x="1650241" y="253054"/>
                  <a:pt x="1759089" y="245235"/>
                  <a:pt x="1862506" y="252877"/>
                </a:cubicBezTo>
                <a:cubicBezTo>
                  <a:pt x="1834879" y="262833"/>
                  <a:pt x="1807195" y="273168"/>
                  <a:pt x="1779420" y="283913"/>
                </a:cubicBezTo>
                <a:cubicBezTo>
                  <a:pt x="1669888" y="285043"/>
                  <a:pt x="1565690" y="301835"/>
                  <a:pt x="1463215" y="334715"/>
                </a:cubicBezTo>
                <a:cubicBezTo>
                  <a:pt x="1199198" y="419427"/>
                  <a:pt x="964551" y="591993"/>
                  <a:pt x="737633" y="758875"/>
                </a:cubicBezTo>
                <a:cubicBezTo>
                  <a:pt x="715918" y="774845"/>
                  <a:pt x="693462" y="791359"/>
                  <a:pt x="671555" y="807366"/>
                </a:cubicBezTo>
                <a:lnTo>
                  <a:pt x="672652" y="808868"/>
                </a:lnTo>
                <a:cubicBezTo>
                  <a:pt x="694563" y="792859"/>
                  <a:pt x="717019" y="776343"/>
                  <a:pt x="738735" y="760374"/>
                </a:cubicBezTo>
                <a:cubicBezTo>
                  <a:pt x="965535" y="593578"/>
                  <a:pt x="1200055" y="421104"/>
                  <a:pt x="1463784" y="336485"/>
                </a:cubicBezTo>
                <a:cubicBezTo>
                  <a:pt x="1570095" y="302374"/>
                  <a:pt x="1673974" y="287946"/>
                  <a:pt x="1773200" y="286336"/>
                </a:cubicBezTo>
                <a:cubicBezTo>
                  <a:pt x="1746406" y="296752"/>
                  <a:pt x="1719526" y="307542"/>
                  <a:pt x="1692531" y="318717"/>
                </a:cubicBezTo>
                <a:cubicBezTo>
                  <a:pt x="1587890" y="328671"/>
                  <a:pt x="1488184" y="350930"/>
                  <a:pt x="1390286" y="386078"/>
                </a:cubicBezTo>
                <a:cubicBezTo>
                  <a:pt x="1125825" y="481030"/>
                  <a:pt x="887811" y="654650"/>
                  <a:pt x="657634" y="822551"/>
                </a:cubicBezTo>
                <a:cubicBezTo>
                  <a:pt x="634627" y="839333"/>
                  <a:pt x="610838" y="856688"/>
                  <a:pt x="587611" y="873522"/>
                </a:cubicBezTo>
                <a:lnTo>
                  <a:pt x="588702" y="875030"/>
                </a:lnTo>
                <a:cubicBezTo>
                  <a:pt x="611930" y="858192"/>
                  <a:pt x="635720" y="840837"/>
                  <a:pt x="658729" y="824055"/>
                </a:cubicBezTo>
                <a:cubicBezTo>
                  <a:pt x="888800" y="656227"/>
                  <a:pt x="1126702" y="482689"/>
                  <a:pt x="1390912" y="387828"/>
                </a:cubicBezTo>
                <a:cubicBezTo>
                  <a:pt x="1491780" y="351612"/>
                  <a:pt x="1590643" y="331190"/>
                  <a:pt x="1685591" y="321586"/>
                </a:cubicBezTo>
                <a:cubicBezTo>
                  <a:pt x="1658960" y="332668"/>
                  <a:pt x="1632211" y="344135"/>
                  <a:pt x="1605327" y="355979"/>
                </a:cubicBezTo>
                <a:cubicBezTo>
                  <a:pt x="1505822" y="373446"/>
                  <a:pt x="1410725" y="400379"/>
                  <a:pt x="1317357" y="437444"/>
                </a:cubicBezTo>
                <a:cubicBezTo>
                  <a:pt x="1052550" y="542563"/>
                  <a:pt x="811272" y="717175"/>
                  <a:pt x="577936" y="886038"/>
                </a:cubicBezTo>
                <a:cubicBezTo>
                  <a:pt x="553539" y="903694"/>
                  <a:pt x="528311" y="921952"/>
                  <a:pt x="503666" y="939678"/>
                </a:cubicBezTo>
                <a:lnTo>
                  <a:pt x="504754" y="941190"/>
                </a:lnTo>
                <a:cubicBezTo>
                  <a:pt x="529396" y="923461"/>
                  <a:pt x="554626" y="905205"/>
                  <a:pt x="579025" y="887547"/>
                </a:cubicBezTo>
                <a:cubicBezTo>
                  <a:pt x="812268" y="718750"/>
                  <a:pt x="1053452" y="544208"/>
                  <a:pt x="1318041" y="439172"/>
                </a:cubicBezTo>
                <a:cubicBezTo>
                  <a:pt x="1413694" y="401200"/>
                  <a:pt x="1507439" y="375760"/>
                  <a:pt x="1597758" y="359331"/>
                </a:cubicBezTo>
                <a:cubicBezTo>
                  <a:pt x="1571257" y="371068"/>
                  <a:pt x="1544619" y="383180"/>
                  <a:pt x="1517820" y="395679"/>
                </a:cubicBezTo>
                <a:cubicBezTo>
                  <a:pt x="1423700" y="419384"/>
                  <a:pt x="1333314" y="450175"/>
                  <a:pt x="1244428" y="488811"/>
                </a:cubicBezTo>
                <a:cubicBezTo>
                  <a:pt x="979430" y="604001"/>
                  <a:pt x="735034" y="779511"/>
                  <a:pt x="498682" y="949244"/>
                </a:cubicBezTo>
                <a:cubicBezTo>
                  <a:pt x="472748" y="967868"/>
                  <a:pt x="445930" y="987125"/>
                  <a:pt x="419722" y="1005838"/>
                </a:cubicBezTo>
                <a:lnTo>
                  <a:pt x="420804" y="1007352"/>
                </a:lnTo>
                <a:cubicBezTo>
                  <a:pt x="447016" y="988634"/>
                  <a:pt x="473833" y="969376"/>
                  <a:pt x="499768" y="950751"/>
                </a:cubicBezTo>
                <a:cubicBezTo>
                  <a:pt x="736038" y="781076"/>
                  <a:pt x="980354" y="605625"/>
                  <a:pt x="1245170" y="490515"/>
                </a:cubicBezTo>
                <a:cubicBezTo>
                  <a:pt x="1329934" y="453670"/>
                  <a:pt x="1416975" y="423714"/>
                  <a:pt x="1507887" y="400319"/>
                </a:cubicBezTo>
                <a:cubicBezTo>
                  <a:pt x="1482326" y="412314"/>
                  <a:pt x="1456621" y="424655"/>
                  <a:pt x="1430740" y="437364"/>
                </a:cubicBezTo>
                <a:cubicBezTo>
                  <a:pt x="1341813" y="466215"/>
                  <a:pt x="1255871" y="500343"/>
                  <a:pt x="1171501" y="540178"/>
                </a:cubicBezTo>
                <a:cubicBezTo>
                  <a:pt x="906543" y="665280"/>
                  <a:pt x="659251" y="841544"/>
                  <a:pt x="420098" y="1012001"/>
                </a:cubicBezTo>
                <a:cubicBezTo>
                  <a:pt x="392407" y="1031738"/>
                  <a:pt x="363774" y="1052149"/>
                  <a:pt x="335776" y="1071998"/>
                </a:cubicBezTo>
                <a:lnTo>
                  <a:pt x="336853" y="1073512"/>
                </a:lnTo>
                <a:cubicBezTo>
                  <a:pt x="364855" y="1053660"/>
                  <a:pt x="393487" y="1033253"/>
                  <a:pt x="421178" y="1013515"/>
                </a:cubicBezTo>
                <a:cubicBezTo>
                  <a:pt x="660262" y="843104"/>
                  <a:pt x="907488" y="666888"/>
                  <a:pt x="1172295" y="541858"/>
                </a:cubicBezTo>
                <a:cubicBezTo>
                  <a:pt x="1252708" y="503890"/>
                  <a:pt x="1334550" y="471101"/>
                  <a:pt x="1419052" y="443132"/>
                </a:cubicBezTo>
                <a:cubicBezTo>
                  <a:pt x="1392922" y="456048"/>
                  <a:pt x="1366616" y="469333"/>
                  <a:pt x="1340112" y="482993"/>
                </a:cubicBezTo>
                <a:cubicBezTo>
                  <a:pt x="1257882" y="515392"/>
                  <a:pt x="1177504" y="551509"/>
                  <a:pt x="1098576" y="591543"/>
                </a:cubicBezTo>
                <a:cubicBezTo>
                  <a:pt x="832345" y="727754"/>
                  <a:pt x="580689" y="905700"/>
                  <a:pt x="337316" y="1077789"/>
                </a:cubicBezTo>
                <a:cubicBezTo>
                  <a:pt x="308721" y="1098011"/>
                  <a:pt x="280230" y="1118156"/>
                  <a:pt x="251832" y="1138151"/>
                </a:cubicBezTo>
                <a:lnTo>
                  <a:pt x="252903" y="1139671"/>
                </a:lnTo>
                <a:cubicBezTo>
                  <a:pt x="281301" y="1119673"/>
                  <a:pt x="309794" y="1099526"/>
                  <a:pt x="338390" y="1079306"/>
                </a:cubicBezTo>
                <a:cubicBezTo>
                  <a:pt x="581708" y="907256"/>
                  <a:pt x="833312" y="729347"/>
                  <a:pt x="1099420" y="593197"/>
                </a:cubicBezTo>
                <a:cubicBezTo>
                  <a:pt x="1172786" y="555986"/>
                  <a:pt x="1247399" y="522142"/>
                  <a:pt x="1323596" y="491540"/>
                </a:cubicBezTo>
                <a:cubicBezTo>
                  <a:pt x="1312423" y="497348"/>
                  <a:pt x="1301222" y="503206"/>
                  <a:pt x="1289976" y="509147"/>
                </a:cubicBezTo>
                <a:cubicBezTo>
                  <a:pt x="1277875" y="515541"/>
                  <a:pt x="1265797" y="521986"/>
                  <a:pt x="1253733" y="528473"/>
                </a:cubicBezTo>
                <a:cubicBezTo>
                  <a:pt x="1177153" y="563645"/>
                  <a:pt x="1101229" y="601731"/>
                  <a:pt x="1025651" y="642906"/>
                </a:cubicBezTo>
                <a:cubicBezTo>
                  <a:pt x="760645" y="788154"/>
                  <a:pt x="507255" y="966087"/>
                  <a:pt x="262208" y="1138162"/>
                </a:cubicBezTo>
                <a:cubicBezTo>
                  <a:pt x="230665" y="1160311"/>
                  <a:pt x="199229" y="1182384"/>
                  <a:pt x="167890" y="1204309"/>
                </a:cubicBezTo>
                <a:lnTo>
                  <a:pt x="168953" y="1205831"/>
                </a:lnTo>
                <a:cubicBezTo>
                  <a:pt x="200296" y="1183907"/>
                  <a:pt x="231734" y="1161832"/>
                  <a:pt x="263277" y="1139683"/>
                </a:cubicBezTo>
                <a:cubicBezTo>
                  <a:pt x="508283" y="967636"/>
                  <a:pt x="761628" y="789732"/>
                  <a:pt x="1026543" y="644536"/>
                </a:cubicBezTo>
                <a:cubicBezTo>
                  <a:pt x="1093157" y="608245"/>
                  <a:pt x="1160040" y="574361"/>
                  <a:pt x="1227402" y="542747"/>
                </a:cubicBezTo>
                <a:cubicBezTo>
                  <a:pt x="1207356" y="553656"/>
                  <a:pt x="1187357" y="564681"/>
                  <a:pt x="1167411" y="575828"/>
                </a:cubicBezTo>
                <a:cubicBezTo>
                  <a:pt x="1096360" y="612824"/>
                  <a:pt x="1024879" y="652254"/>
                  <a:pt x="952731" y="694271"/>
                </a:cubicBezTo>
                <a:cubicBezTo>
                  <a:pt x="690499" y="847458"/>
                  <a:pt x="436915" y="1024344"/>
                  <a:pt x="191683" y="1195407"/>
                </a:cubicBezTo>
                <a:cubicBezTo>
                  <a:pt x="155663" y="1220537"/>
                  <a:pt x="119754" y="1245581"/>
                  <a:pt x="83946" y="1270467"/>
                </a:cubicBezTo>
                <a:lnTo>
                  <a:pt x="85008" y="1271991"/>
                </a:lnTo>
                <a:cubicBezTo>
                  <a:pt x="120816" y="1247107"/>
                  <a:pt x="156722" y="1222060"/>
                  <a:pt x="192746" y="1196932"/>
                </a:cubicBezTo>
                <a:cubicBezTo>
                  <a:pt x="437951" y="1025891"/>
                  <a:pt x="691501" y="849025"/>
                  <a:pt x="953670" y="695878"/>
                </a:cubicBezTo>
                <a:cubicBezTo>
                  <a:pt x="1005801" y="665516"/>
                  <a:pt x="1057579" y="636526"/>
                  <a:pt x="1109104" y="608804"/>
                </a:cubicBezTo>
                <a:cubicBezTo>
                  <a:pt x="771015" y="802332"/>
                  <a:pt x="446897" y="1026969"/>
                  <a:pt x="131898" y="1245308"/>
                </a:cubicBezTo>
                <a:cubicBezTo>
                  <a:pt x="88609" y="1275317"/>
                  <a:pt x="43843" y="1306344"/>
                  <a:pt x="0" y="1336623"/>
                </a:cubicBezTo>
                <a:lnTo>
                  <a:pt x="1056" y="1338151"/>
                </a:lnTo>
                <a:cubicBezTo>
                  <a:pt x="44899" y="1307872"/>
                  <a:pt x="89666" y="1276844"/>
                  <a:pt x="132958" y="1246836"/>
                </a:cubicBezTo>
                <a:cubicBezTo>
                  <a:pt x="466059" y="1015946"/>
                  <a:pt x="804194" y="781577"/>
                  <a:pt x="1157584" y="583060"/>
                </a:cubicBezTo>
                <a:cubicBezTo>
                  <a:pt x="1220527" y="550087"/>
                  <a:pt x="1283127" y="519036"/>
                  <a:pt x="1345534" y="489855"/>
                </a:cubicBezTo>
                <a:cubicBezTo>
                  <a:pt x="1403045" y="465354"/>
                  <a:pt x="1461004" y="442478"/>
                  <a:pt x="1519527" y="421139"/>
                </a:cubicBezTo>
                <a:cubicBezTo>
                  <a:pt x="1579201" y="402119"/>
                  <a:pt x="1639936" y="384879"/>
                  <a:pt x="1701892" y="369402"/>
                </a:cubicBezTo>
                <a:cubicBezTo>
                  <a:pt x="1752469" y="359501"/>
                  <a:pt x="1804295" y="350993"/>
                  <a:pt x="1857529" y="343774"/>
                </a:cubicBezTo>
                <a:cubicBezTo>
                  <a:pt x="1909318" y="339766"/>
                  <a:pt x="1962581" y="337308"/>
                  <a:pt x="2017536" y="336422"/>
                </a:cubicBezTo>
                <a:cubicBezTo>
                  <a:pt x="2058790" y="338675"/>
                  <a:pt x="2098203" y="341893"/>
                  <a:pt x="2135496" y="345483"/>
                </a:cubicBezTo>
                <a:cubicBezTo>
                  <a:pt x="2142914" y="346191"/>
                  <a:pt x="2150351" y="346931"/>
                  <a:pt x="2157769" y="347692"/>
                </a:cubicBezTo>
                <a:cubicBezTo>
                  <a:pt x="2170764" y="350058"/>
                  <a:pt x="2183517" y="352473"/>
                  <a:pt x="2196029" y="354920"/>
                </a:cubicBezTo>
                <a:cubicBezTo>
                  <a:pt x="2227094" y="360962"/>
                  <a:pt x="2258365" y="367511"/>
                  <a:pt x="2290081" y="374604"/>
                </a:cubicBezTo>
                <a:cubicBezTo>
                  <a:pt x="2331836" y="387608"/>
                  <a:pt x="2373406" y="401427"/>
                  <a:pt x="2415199" y="416075"/>
                </a:cubicBezTo>
                <a:cubicBezTo>
                  <a:pt x="2454816" y="433815"/>
                  <a:pt x="2494192" y="452194"/>
                  <a:pt x="2533493" y="471151"/>
                </a:cubicBezTo>
                <a:cubicBezTo>
                  <a:pt x="2570248" y="492891"/>
                  <a:pt x="2606835" y="515134"/>
                  <a:pt x="2643459" y="537824"/>
                </a:cubicBezTo>
                <a:cubicBezTo>
                  <a:pt x="2678132" y="563565"/>
                  <a:pt x="2712525" y="589548"/>
                  <a:pt x="2746621" y="615514"/>
                </a:cubicBezTo>
                <a:cubicBezTo>
                  <a:pt x="2776404" y="642374"/>
                  <a:pt x="2805908" y="669225"/>
                  <a:pt x="2835133" y="695831"/>
                </a:cubicBezTo>
                <a:cubicBezTo>
                  <a:pt x="3001523" y="847264"/>
                  <a:pt x="3173583" y="1003857"/>
                  <a:pt x="3364178" y="1132655"/>
                </a:cubicBezTo>
                <a:cubicBezTo>
                  <a:pt x="3541443" y="1252447"/>
                  <a:pt x="3729864" y="1341529"/>
                  <a:pt x="3924196" y="1397425"/>
                </a:cubicBezTo>
                <a:cubicBezTo>
                  <a:pt x="4123678" y="1454812"/>
                  <a:pt x="4330707" y="1477554"/>
                  <a:pt x="4539503" y="1465026"/>
                </a:cubicBezTo>
                <a:cubicBezTo>
                  <a:pt x="4779495" y="1450625"/>
                  <a:pt x="5035214" y="1398081"/>
                  <a:pt x="5321293" y="1304390"/>
                </a:cubicBezTo>
                <a:cubicBezTo>
                  <a:pt x="5449330" y="1262456"/>
                  <a:pt x="5576009" y="1214856"/>
                  <a:pt x="5702707" y="1163931"/>
                </a:cubicBezTo>
                <a:cubicBezTo>
                  <a:pt x="5714010" y="1160410"/>
                  <a:pt x="5725295" y="1156881"/>
                  <a:pt x="5736561" y="1153336"/>
                </a:cubicBezTo>
                <a:cubicBezTo>
                  <a:pt x="5750170" y="1150252"/>
                  <a:pt x="5763704" y="1147160"/>
                  <a:pt x="5777183" y="1144063"/>
                </a:cubicBezTo>
                <a:cubicBezTo>
                  <a:pt x="5790047" y="1142209"/>
                  <a:pt x="5802987" y="1140332"/>
                  <a:pt x="5815982" y="1138428"/>
                </a:cubicBezTo>
                <a:cubicBezTo>
                  <a:pt x="5829200" y="1137602"/>
                  <a:pt x="5842344" y="1136769"/>
                  <a:pt x="5855414" y="1135931"/>
                </a:cubicBezTo>
                <a:cubicBezTo>
                  <a:pt x="5868706" y="1136161"/>
                  <a:pt x="5882036" y="1136383"/>
                  <a:pt x="5895366" y="1136595"/>
                </a:cubicBezTo>
                <a:cubicBezTo>
                  <a:pt x="5908844" y="1137879"/>
                  <a:pt x="5922342" y="1139157"/>
                  <a:pt x="5935857" y="1140424"/>
                </a:cubicBezTo>
                <a:cubicBezTo>
                  <a:pt x="5949521" y="1142763"/>
                  <a:pt x="5963223" y="1145095"/>
                  <a:pt x="5976943" y="1147418"/>
                </a:cubicBezTo>
                <a:cubicBezTo>
                  <a:pt x="5990756" y="1150800"/>
                  <a:pt x="6004607" y="1154176"/>
                  <a:pt x="6018476" y="1157541"/>
                </a:cubicBezTo>
                <a:cubicBezTo>
                  <a:pt x="6032456" y="1161958"/>
                  <a:pt x="6046474" y="1166365"/>
                  <a:pt x="6060528" y="1170761"/>
                </a:cubicBezTo>
                <a:cubicBezTo>
                  <a:pt x="6075085" y="1176359"/>
                  <a:pt x="6089679" y="1181946"/>
                  <a:pt x="6104310" y="1187516"/>
                </a:cubicBezTo>
                <a:cubicBezTo>
                  <a:pt x="6117956" y="1193669"/>
                  <a:pt x="6131639" y="1199814"/>
                  <a:pt x="6145360" y="1205936"/>
                </a:cubicBezTo>
                <a:cubicBezTo>
                  <a:pt x="6405039" y="1339311"/>
                  <a:pt x="6683718" y="1468954"/>
                  <a:pt x="6961989" y="1540275"/>
                </a:cubicBezTo>
                <a:cubicBezTo>
                  <a:pt x="7111851" y="1578682"/>
                  <a:pt x="7253013" y="1597940"/>
                  <a:pt x="7386423" y="1597940"/>
                </a:cubicBezTo>
                <a:cubicBezTo>
                  <a:pt x="7626525" y="1597937"/>
                  <a:pt x="7841512" y="1535551"/>
                  <a:pt x="8036700" y="1410138"/>
                </a:cubicBezTo>
                <a:cubicBezTo>
                  <a:pt x="8282808" y="1251991"/>
                  <a:pt x="8496102" y="1037530"/>
                  <a:pt x="8702351" y="830131"/>
                </a:cubicBezTo>
                <a:cubicBezTo>
                  <a:pt x="8871084" y="660478"/>
                  <a:pt x="9042753" y="487887"/>
                  <a:pt x="9234669" y="344105"/>
                </a:cubicBezTo>
                <a:cubicBezTo>
                  <a:pt x="9694759" y="490443"/>
                  <a:pt x="10078125" y="787265"/>
                  <a:pt x="10361546" y="1030505"/>
                </a:cubicBezTo>
                <a:cubicBezTo>
                  <a:pt x="10447622" y="1104382"/>
                  <a:pt x="10533643" y="1182355"/>
                  <a:pt x="10616819" y="1257760"/>
                </a:cubicBezTo>
                <a:cubicBezTo>
                  <a:pt x="10840618" y="1460633"/>
                  <a:pt x="11072020" y="1670408"/>
                  <a:pt x="11334396" y="1828133"/>
                </a:cubicBezTo>
                <a:cubicBezTo>
                  <a:pt x="11618820" y="1999113"/>
                  <a:pt x="11927227" y="2062620"/>
                  <a:pt x="12191424" y="2102200"/>
                </a:cubicBezTo>
                <a:lnTo>
                  <a:pt x="12191684" y="2100360"/>
                </a:lnTo>
                <a:cubicBezTo>
                  <a:pt x="11927691" y="2060798"/>
                  <a:pt x="11619508" y="1997347"/>
                  <a:pt x="11335344" y="1826536"/>
                </a:cubicBezTo>
                <a:close/>
                <a:moveTo>
                  <a:pt x="9233813" y="341867"/>
                </a:moveTo>
                <a:cubicBezTo>
                  <a:pt x="9228701" y="340246"/>
                  <a:pt x="9223588" y="338628"/>
                  <a:pt x="9218457" y="337048"/>
                </a:cubicBezTo>
                <a:cubicBezTo>
                  <a:pt x="9209757" y="334362"/>
                  <a:pt x="9201019" y="331748"/>
                  <a:pt x="9192262" y="329173"/>
                </a:cubicBezTo>
                <a:cubicBezTo>
                  <a:pt x="9204960" y="320560"/>
                  <a:pt x="9217750" y="312073"/>
                  <a:pt x="9230615" y="303726"/>
                </a:cubicBezTo>
                <a:cubicBezTo>
                  <a:pt x="9244131" y="306946"/>
                  <a:pt x="9257610" y="310309"/>
                  <a:pt x="9271033" y="313817"/>
                </a:cubicBezTo>
                <a:cubicBezTo>
                  <a:pt x="9271274" y="313880"/>
                  <a:pt x="9271497" y="313945"/>
                  <a:pt x="9271739" y="314008"/>
                </a:cubicBezTo>
                <a:cubicBezTo>
                  <a:pt x="9259153" y="323064"/>
                  <a:pt x="9246511" y="332348"/>
                  <a:pt x="9233813" y="341867"/>
                </a:cubicBezTo>
                <a:close/>
                <a:moveTo>
                  <a:pt x="2101326" y="336221"/>
                </a:moveTo>
                <a:cubicBezTo>
                  <a:pt x="2120995" y="336424"/>
                  <a:pt x="2140702" y="336795"/>
                  <a:pt x="2160464" y="337348"/>
                </a:cubicBezTo>
                <a:cubicBezTo>
                  <a:pt x="2179018" y="342142"/>
                  <a:pt x="2197200" y="347099"/>
                  <a:pt x="2214917" y="352140"/>
                </a:cubicBezTo>
                <a:cubicBezTo>
                  <a:pt x="2195806" y="349863"/>
                  <a:pt x="2176768" y="347760"/>
                  <a:pt x="2157769" y="345821"/>
                </a:cubicBezTo>
                <a:cubicBezTo>
                  <a:pt x="2138582" y="342341"/>
                  <a:pt x="2119768" y="339140"/>
                  <a:pt x="2101326" y="336221"/>
                </a:cubicBezTo>
                <a:close/>
                <a:moveTo>
                  <a:pt x="1538003" y="405510"/>
                </a:moveTo>
                <a:cubicBezTo>
                  <a:pt x="1561535" y="395889"/>
                  <a:pt x="1585066" y="386523"/>
                  <a:pt x="1608600" y="377407"/>
                </a:cubicBezTo>
                <a:cubicBezTo>
                  <a:pt x="1633025" y="372557"/>
                  <a:pt x="1657740" y="368129"/>
                  <a:pt x="1682797" y="364146"/>
                </a:cubicBezTo>
                <a:cubicBezTo>
                  <a:pt x="1659183" y="371468"/>
                  <a:pt x="1635667" y="379003"/>
                  <a:pt x="1612261" y="386800"/>
                </a:cubicBezTo>
                <a:cubicBezTo>
                  <a:pt x="1587237" y="392674"/>
                  <a:pt x="1562487" y="398902"/>
                  <a:pt x="1538003" y="405510"/>
                </a:cubicBezTo>
                <a:close/>
                <a:moveTo>
                  <a:pt x="1593040" y="393284"/>
                </a:moveTo>
                <a:cubicBezTo>
                  <a:pt x="1568224" y="401710"/>
                  <a:pt x="1543522" y="410410"/>
                  <a:pt x="1518921" y="419382"/>
                </a:cubicBezTo>
                <a:cubicBezTo>
                  <a:pt x="1497261" y="426287"/>
                  <a:pt x="1475727" y="433402"/>
                  <a:pt x="1454341" y="440781"/>
                </a:cubicBezTo>
                <a:cubicBezTo>
                  <a:pt x="1477545" y="430701"/>
                  <a:pt x="1500735" y="420881"/>
                  <a:pt x="1523922" y="411303"/>
                </a:cubicBezTo>
                <a:cubicBezTo>
                  <a:pt x="1546739" y="404980"/>
                  <a:pt x="1569760" y="398962"/>
                  <a:pt x="1593040" y="393284"/>
                </a:cubicBezTo>
                <a:close/>
                <a:moveTo>
                  <a:pt x="8780620" y="253210"/>
                </a:moveTo>
                <a:cubicBezTo>
                  <a:pt x="8712855" y="258443"/>
                  <a:pt x="8643697" y="266927"/>
                  <a:pt x="8572828" y="278719"/>
                </a:cubicBezTo>
                <a:cubicBezTo>
                  <a:pt x="8358417" y="314402"/>
                  <a:pt x="8132889" y="378155"/>
                  <a:pt x="7841587" y="485433"/>
                </a:cubicBezTo>
                <a:cubicBezTo>
                  <a:pt x="7723738" y="528923"/>
                  <a:pt x="7607321" y="574751"/>
                  <a:pt x="7488487" y="621800"/>
                </a:cubicBezTo>
                <a:cubicBezTo>
                  <a:pt x="7058477" y="793532"/>
                  <a:pt x="6609801" y="937018"/>
                  <a:pt x="6116822" y="1060459"/>
                </a:cubicBezTo>
                <a:cubicBezTo>
                  <a:pt x="6063856" y="1073612"/>
                  <a:pt x="6007879" y="1087395"/>
                  <a:pt x="5949708" y="1101437"/>
                </a:cubicBezTo>
                <a:cubicBezTo>
                  <a:pt x="5943052" y="1097914"/>
                  <a:pt x="5936415" y="1094399"/>
                  <a:pt x="5929797" y="1090891"/>
                </a:cubicBezTo>
                <a:cubicBezTo>
                  <a:pt x="5984826" y="1072716"/>
                  <a:pt x="6038944" y="1054560"/>
                  <a:pt x="6091873" y="1036679"/>
                </a:cubicBezTo>
                <a:cubicBezTo>
                  <a:pt x="6419335" y="925661"/>
                  <a:pt x="6740012" y="805191"/>
                  <a:pt x="7079540" y="677651"/>
                </a:cubicBezTo>
                <a:cubicBezTo>
                  <a:pt x="7195530" y="634077"/>
                  <a:pt x="7315479" y="589018"/>
                  <a:pt x="7434424" y="544864"/>
                </a:cubicBezTo>
                <a:cubicBezTo>
                  <a:pt x="7565157" y="496595"/>
                  <a:pt x="7680533" y="456661"/>
                  <a:pt x="7787153" y="422783"/>
                </a:cubicBezTo>
                <a:cubicBezTo>
                  <a:pt x="8144416" y="309409"/>
                  <a:pt x="8459199" y="252312"/>
                  <a:pt x="8747230" y="250328"/>
                </a:cubicBezTo>
                <a:cubicBezTo>
                  <a:pt x="8758403" y="251204"/>
                  <a:pt x="8769520" y="252182"/>
                  <a:pt x="8780620" y="253210"/>
                </a:cubicBezTo>
                <a:close/>
                <a:moveTo>
                  <a:pt x="8957011" y="248672"/>
                </a:moveTo>
                <a:cubicBezTo>
                  <a:pt x="8946229" y="250438"/>
                  <a:pt x="8935427" y="252301"/>
                  <a:pt x="8924570" y="254268"/>
                </a:cubicBezTo>
                <a:cubicBezTo>
                  <a:pt x="8912914" y="253377"/>
                  <a:pt x="8901201" y="252563"/>
                  <a:pt x="8889470" y="251868"/>
                </a:cubicBezTo>
                <a:cubicBezTo>
                  <a:pt x="8899751" y="250728"/>
                  <a:pt x="8910051" y="249646"/>
                  <a:pt x="8920368" y="248668"/>
                </a:cubicBezTo>
                <a:cubicBezTo>
                  <a:pt x="8932564" y="248562"/>
                  <a:pt x="8944778" y="248551"/>
                  <a:pt x="8957011" y="248672"/>
                </a:cubicBezTo>
                <a:close/>
                <a:moveTo>
                  <a:pt x="9504703" y="153510"/>
                </a:moveTo>
                <a:cubicBezTo>
                  <a:pt x="9498996" y="155944"/>
                  <a:pt x="9493288" y="158418"/>
                  <a:pt x="9487581" y="160932"/>
                </a:cubicBezTo>
                <a:cubicBezTo>
                  <a:pt x="9479884" y="161184"/>
                  <a:pt x="9472206" y="161495"/>
                  <a:pt x="9464509" y="161896"/>
                </a:cubicBezTo>
                <a:cubicBezTo>
                  <a:pt x="9467298" y="160872"/>
                  <a:pt x="9470087" y="159842"/>
                  <a:pt x="9472875" y="158835"/>
                </a:cubicBezTo>
                <a:cubicBezTo>
                  <a:pt x="9483435" y="156949"/>
                  <a:pt x="9494051" y="155170"/>
                  <a:pt x="9504703" y="153510"/>
                </a:cubicBezTo>
                <a:close/>
                <a:moveTo>
                  <a:pt x="9483008" y="155250"/>
                </a:moveTo>
                <a:cubicBezTo>
                  <a:pt x="9494069" y="151348"/>
                  <a:pt x="9505205" y="147561"/>
                  <a:pt x="9516397" y="143904"/>
                </a:cubicBezTo>
                <a:cubicBezTo>
                  <a:pt x="9525005" y="141896"/>
                  <a:pt x="9533631" y="139935"/>
                  <a:pt x="9542313" y="138074"/>
                </a:cubicBezTo>
                <a:cubicBezTo>
                  <a:pt x="9532106" y="142116"/>
                  <a:pt x="9521900" y="146280"/>
                  <a:pt x="9511693" y="150573"/>
                </a:cubicBezTo>
                <a:cubicBezTo>
                  <a:pt x="9502119" y="152023"/>
                  <a:pt x="9492564" y="153603"/>
                  <a:pt x="9483008" y="155250"/>
                </a:cubicBezTo>
                <a:close/>
                <a:moveTo>
                  <a:pt x="1949753" y="317842"/>
                </a:moveTo>
                <a:cubicBezTo>
                  <a:pt x="1951129" y="317609"/>
                  <a:pt x="1952486" y="317364"/>
                  <a:pt x="1953881" y="317132"/>
                </a:cubicBezTo>
                <a:cubicBezTo>
                  <a:pt x="1975892" y="313438"/>
                  <a:pt x="1997867" y="309972"/>
                  <a:pt x="2019786" y="306721"/>
                </a:cubicBezTo>
                <a:cubicBezTo>
                  <a:pt x="2041983" y="310576"/>
                  <a:pt x="2063772" y="314851"/>
                  <a:pt x="2085115" y="319452"/>
                </a:cubicBezTo>
                <a:cubicBezTo>
                  <a:pt x="2062378" y="320913"/>
                  <a:pt x="2039641" y="322599"/>
                  <a:pt x="2016886" y="324522"/>
                </a:cubicBezTo>
                <a:cubicBezTo>
                  <a:pt x="1994056" y="321830"/>
                  <a:pt x="1971691" y="319608"/>
                  <a:pt x="1949753" y="317842"/>
                </a:cubicBezTo>
                <a:close/>
                <a:moveTo>
                  <a:pt x="1870481" y="313376"/>
                </a:moveTo>
                <a:cubicBezTo>
                  <a:pt x="1878085" y="311458"/>
                  <a:pt x="1885689" y="309545"/>
                  <a:pt x="1893329" y="307671"/>
                </a:cubicBezTo>
                <a:cubicBezTo>
                  <a:pt x="1910322" y="303491"/>
                  <a:pt x="1927277" y="299461"/>
                  <a:pt x="1944195" y="295557"/>
                </a:cubicBezTo>
                <a:cubicBezTo>
                  <a:pt x="1967861" y="298410"/>
                  <a:pt x="1991137" y="301835"/>
                  <a:pt x="2013985" y="305717"/>
                </a:cubicBezTo>
                <a:cubicBezTo>
                  <a:pt x="1993870" y="308732"/>
                  <a:pt x="1973754" y="311913"/>
                  <a:pt x="1953565" y="315299"/>
                </a:cubicBezTo>
                <a:cubicBezTo>
                  <a:pt x="1949791" y="315933"/>
                  <a:pt x="1946017" y="316600"/>
                  <a:pt x="1942242" y="317245"/>
                </a:cubicBezTo>
                <a:cubicBezTo>
                  <a:pt x="1917888" y="315393"/>
                  <a:pt x="1894017" y="314112"/>
                  <a:pt x="1870481" y="313376"/>
                </a:cubicBezTo>
                <a:close/>
                <a:moveTo>
                  <a:pt x="1934416" y="318591"/>
                </a:moveTo>
                <a:cubicBezTo>
                  <a:pt x="1910377" y="322752"/>
                  <a:pt x="1886525" y="327130"/>
                  <a:pt x="1862859" y="331752"/>
                </a:cubicBezTo>
                <a:cubicBezTo>
                  <a:pt x="1838259" y="332228"/>
                  <a:pt x="1814078" y="333181"/>
                  <a:pt x="1790181" y="334605"/>
                </a:cubicBezTo>
                <a:cubicBezTo>
                  <a:pt x="1814451" y="327896"/>
                  <a:pt x="1838836" y="321406"/>
                  <a:pt x="1863361" y="315167"/>
                </a:cubicBezTo>
                <a:cubicBezTo>
                  <a:pt x="1887436" y="315780"/>
                  <a:pt x="1911121" y="316957"/>
                  <a:pt x="1934416" y="318591"/>
                </a:cubicBezTo>
                <a:close/>
                <a:moveTo>
                  <a:pt x="9408867" y="180989"/>
                </a:moveTo>
                <a:cubicBezTo>
                  <a:pt x="9400538" y="181043"/>
                  <a:pt x="9392228" y="181211"/>
                  <a:pt x="9383899" y="181438"/>
                </a:cubicBezTo>
                <a:cubicBezTo>
                  <a:pt x="9398177" y="176674"/>
                  <a:pt x="9412585" y="172114"/>
                  <a:pt x="9427086" y="167755"/>
                </a:cubicBezTo>
                <a:cubicBezTo>
                  <a:pt x="9430284" y="167076"/>
                  <a:pt x="9433518" y="166423"/>
                  <a:pt x="9436734" y="165763"/>
                </a:cubicBezTo>
                <a:cubicBezTo>
                  <a:pt x="9441159" y="165419"/>
                  <a:pt x="9445602" y="165131"/>
                  <a:pt x="9450046" y="164838"/>
                </a:cubicBezTo>
                <a:cubicBezTo>
                  <a:pt x="9436846" y="169807"/>
                  <a:pt x="9423628" y="174968"/>
                  <a:pt x="9410391" y="180354"/>
                </a:cubicBezTo>
                <a:cubicBezTo>
                  <a:pt x="9409889" y="180562"/>
                  <a:pt x="9409387" y="180781"/>
                  <a:pt x="9408867" y="180989"/>
                </a:cubicBezTo>
                <a:close/>
                <a:moveTo>
                  <a:pt x="9403828" y="183079"/>
                </a:moveTo>
                <a:cubicBezTo>
                  <a:pt x="9385033" y="190820"/>
                  <a:pt x="9366293" y="198958"/>
                  <a:pt x="9347535" y="207511"/>
                </a:cubicBezTo>
                <a:cubicBezTo>
                  <a:pt x="9334725" y="207669"/>
                  <a:pt x="9321917" y="208013"/>
                  <a:pt x="9309088" y="208497"/>
                </a:cubicBezTo>
                <a:cubicBezTo>
                  <a:pt x="9331491" y="199759"/>
                  <a:pt x="9354097" y="191471"/>
                  <a:pt x="9377002" y="183719"/>
                </a:cubicBezTo>
                <a:cubicBezTo>
                  <a:pt x="9385925" y="183408"/>
                  <a:pt x="9394867" y="183193"/>
                  <a:pt x="9403828" y="183079"/>
                </a:cubicBezTo>
                <a:close/>
                <a:moveTo>
                  <a:pt x="9343407" y="209398"/>
                </a:moveTo>
                <a:cubicBezTo>
                  <a:pt x="9331267" y="214976"/>
                  <a:pt x="9319128" y="220732"/>
                  <a:pt x="9306969" y="226664"/>
                </a:cubicBezTo>
                <a:cubicBezTo>
                  <a:pt x="9293788" y="226084"/>
                  <a:pt x="9280607" y="225677"/>
                  <a:pt x="9267389" y="225428"/>
                </a:cubicBezTo>
                <a:cubicBezTo>
                  <a:pt x="9279528" y="220310"/>
                  <a:pt x="9291724" y="215327"/>
                  <a:pt x="9304013" y="210488"/>
                </a:cubicBezTo>
                <a:cubicBezTo>
                  <a:pt x="9317101" y="209967"/>
                  <a:pt x="9330226" y="209586"/>
                  <a:pt x="9343407" y="209398"/>
                </a:cubicBezTo>
                <a:close/>
                <a:moveTo>
                  <a:pt x="2177512" y="287083"/>
                </a:moveTo>
                <a:cubicBezTo>
                  <a:pt x="2201495" y="284670"/>
                  <a:pt x="2225459" y="282513"/>
                  <a:pt x="2249441" y="280630"/>
                </a:cubicBezTo>
                <a:cubicBezTo>
                  <a:pt x="2269631" y="290907"/>
                  <a:pt x="2289393" y="301571"/>
                  <a:pt x="2308690" y="312484"/>
                </a:cubicBezTo>
                <a:cubicBezTo>
                  <a:pt x="2285545" y="312441"/>
                  <a:pt x="2262436" y="312633"/>
                  <a:pt x="2239365" y="313062"/>
                </a:cubicBezTo>
                <a:cubicBezTo>
                  <a:pt x="2218338" y="303716"/>
                  <a:pt x="2197739" y="295062"/>
                  <a:pt x="2177512" y="287083"/>
                </a:cubicBezTo>
                <a:close/>
                <a:moveTo>
                  <a:pt x="2235107" y="313136"/>
                </a:moveTo>
                <a:cubicBezTo>
                  <a:pt x="2212036" y="313594"/>
                  <a:pt x="2188983" y="314283"/>
                  <a:pt x="2165967" y="315213"/>
                </a:cubicBezTo>
                <a:cubicBezTo>
                  <a:pt x="2144178" y="308039"/>
                  <a:pt x="2122892" y="301498"/>
                  <a:pt x="2101977" y="295555"/>
                </a:cubicBezTo>
                <a:cubicBezTo>
                  <a:pt x="2125829" y="292608"/>
                  <a:pt x="2149644" y="289924"/>
                  <a:pt x="2173441" y="287499"/>
                </a:cubicBezTo>
                <a:cubicBezTo>
                  <a:pt x="2194430" y="295683"/>
                  <a:pt x="2215010" y="304268"/>
                  <a:pt x="2235107" y="313136"/>
                </a:cubicBezTo>
                <a:close/>
                <a:moveTo>
                  <a:pt x="5851658" y="1114549"/>
                </a:moveTo>
                <a:cubicBezTo>
                  <a:pt x="5845951" y="1113135"/>
                  <a:pt x="5840243" y="1111718"/>
                  <a:pt x="5834573" y="1110305"/>
                </a:cubicBezTo>
                <a:cubicBezTo>
                  <a:pt x="5834331" y="1110248"/>
                  <a:pt x="5834108" y="1110192"/>
                  <a:pt x="5833867" y="1110134"/>
                </a:cubicBezTo>
                <a:cubicBezTo>
                  <a:pt x="5839109" y="1107950"/>
                  <a:pt x="5844352" y="1105756"/>
                  <a:pt x="5849576" y="1103562"/>
                </a:cubicBezTo>
                <a:cubicBezTo>
                  <a:pt x="5853109" y="1104696"/>
                  <a:pt x="5856603" y="1105819"/>
                  <a:pt x="5860154" y="1106961"/>
                </a:cubicBezTo>
                <a:cubicBezTo>
                  <a:pt x="5862646" y="1107758"/>
                  <a:pt x="5865137" y="1108558"/>
                  <a:pt x="5867609" y="1109355"/>
                </a:cubicBezTo>
                <a:cubicBezTo>
                  <a:pt x="5862292" y="1111086"/>
                  <a:pt x="5856975" y="1112819"/>
                  <a:pt x="5851658" y="1114549"/>
                </a:cubicBezTo>
                <a:close/>
                <a:moveTo>
                  <a:pt x="5870640" y="1110326"/>
                </a:moveTo>
                <a:cubicBezTo>
                  <a:pt x="5876607" y="1112244"/>
                  <a:pt x="5882594" y="1114163"/>
                  <a:pt x="5888580" y="1116087"/>
                </a:cubicBezTo>
                <a:cubicBezTo>
                  <a:pt x="5883356" y="1117329"/>
                  <a:pt x="5878113" y="1118571"/>
                  <a:pt x="5872852" y="1119814"/>
                </a:cubicBezTo>
                <a:cubicBezTo>
                  <a:pt x="5866922" y="1118340"/>
                  <a:pt x="5860991" y="1116868"/>
                  <a:pt x="5855060" y="1115395"/>
                </a:cubicBezTo>
                <a:cubicBezTo>
                  <a:pt x="5860266" y="1113705"/>
                  <a:pt x="5865453" y="1112016"/>
                  <a:pt x="5870640" y="1110326"/>
                </a:cubicBezTo>
                <a:close/>
                <a:moveTo>
                  <a:pt x="5830985" y="1111333"/>
                </a:moveTo>
                <a:cubicBezTo>
                  <a:pt x="5832045" y="1111594"/>
                  <a:pt x="5833067" y="1111848"/>
                  <a:pt x="5834127" y="1112108"/>
                </a:cubicBezTo>
                <a:cubicBezTo>
                  <a:pt x="5838849" y="1113282"/>
                  <a:pt x="5843590" y="1114458"/>
                  <a:pt x="5848312" y="1115635"/>
                </a:cubicBezTo>
                <a:cubicBezTo>
                  <a:pt x="5843106" y="1117327"/>
                  <a:pt x="5837882" y="1119017"/>
                  <a:pt x="5832658" y="1120705"/>
                </a:cubicBezTo>
                <a:cubicBezTo>
                  <a:pt x="5826969" y="1119716"/>
                  <a:pt x="5821281" y="1118727"/>
                  <a:pt x="5815610" y="1117740"/>
                </a:cubicBezTo>
                <a:cubicBezTo>
                  <a:pt x="5820741" y="1115607"/>
                  <a:pt x="5825854" y="1113475"/>
                  <a:pt x="5830985" y="1111333"/>
                </a:cubicBezTo>
                <a:close/>
                <a:moveTo>
                  <a:pt x="5812654" y="1117227"/>
                </a:moveTo>
                <a:cubicBezTo>
                  <a:pt x="5807003" y="1116243"/>
                  <a:pt x="5801351" y="1115260"/>
                  <a:pt x="5795718" y="1114280"/>
                </a:cubicBezTo>
                <a:cubicBezTo>
                  <a:pt x="5730036" y="1102854"/>
                  <a:pt x="5668016" y="1092060"/>
                  <a:pt x="5605494" y="1081530"/>
                </a:cubicBezTo>
                <a:cubicBezTo>
                  <a:pt x="5306272" y="1031137"/>
                  <a:pt x="4980241" y="964321"/>
                  <a:pt x="4579418" y="871262"/>
                </a:cubicBezTo>
                <a:cubicBezTo>
                  <a:pt x="4271012" y="800485"/>
                  <a:pt x="3959686" y="713461"/>
                  <a:pt x="3658623" y="629303"/>
                </a:cubicBezTo>
                <a:cubicBezTo>
                  <a:pt x="3517982" y="589990"/>
                  <a:pt x="3372562" y="549343"/>
                  <a:pt x="3231066" y="511406"/>
                </a:cubicBezTo>
                <a:cubicBezTo>
                  <a:pt x="3045565" y="461939"/>
                  <a:pt x="2895609" y="427086"/>
                  <a:pt x="2759114" y="401723"/>
                </a:cubicBezTo>
                <a:cubicBezTo>
                  <a:pt x="2649854" y="381414"/>
                  <a:pt x="2544276" y="365786"/>
                  <a:pt x="2441152" y="354691"/>
                </a:cubicBezTo>
                <a:cubicBezTo>
                  <a:pt x="2422821" y="340874"/>
                  <a:pt x="2404862" y="327786"/>
                  <a:pt x="2387163" y="315367"/>
                </a:cubicBezTo>
                <a:cubicBezTo>
                  <a:pt x="2497371" y="318085"/>
                  <a:pt x="2608880" y="326094"/>
                  <a:pt x="2723047" y="339424"/>
                </a:cubicBezTo>
                <a:cubicBezTo>
                  <a:pt x="2870939" y="356688"/>
                  <a:pt x="3030710" y="384582"/>
                  <a:pt x="3211508" y="424699"/>
                </a:cubicBezTo>
                <a:cubicBezTo>
                  <a:pt x="3526124" y="494907"/>
                  <a:pt x="3848865" y="584893"/>
                  <a:pt x="4160971" y="671914"/>
                </a:cubicBezTo>
                <a:cubicBezTo>
                  <a:pt x="4299920" y="710655"/>
                  <a:pt x="4443592" y="750717"/>
                  <a:pt x="4584642" y="788500"/>
                </a:cubicBezTo>
                <a:cubicBezTo>
                  <a:pt x="4624111" y="799164"/>
                  <a:pt x="4663431" y="809813"/>
                  <a:pt x="4702639" y="820424"/>
                </a:cubicBezTo>
                <a:cubicBezTo>
                  <a:pt x="5021866" y="906849"/>
                  <a:pt x="5323394" y="988480"/>
                  <a:pt x="5621966" y="1060016"/>
                </a:cubicBezTo>
                <a:cubicBezTo>
                  <a:pt x="5689563" y="1076211"/>
                  <a:pt x="5757086" y="1092973"/>
                  <a:pt x="5828345" y="1110675"/>
                </a:cubicBezTo>
                <a:cubicBezTo>
                  <a:pt x="5823121" y="1112860"/>
                  <a:pt x="5817897" y="1115044"/>
                  <a:pt x="5812654" y="1117227"/>
                </a:cubicBezTo>
                <a:close/>
                <a:moveTo>
                  <a:pt x="5831227" y="1109476"/>
                </a:moveTo>
                <a:cubicBezTo>
                  <a:pt x="5759056" y="1091549"/>
                  <a:pt x="5690772" y="1074592"/>
                  <a:pt x="5622394" y="1058211"/>
                </a:cubicBezTo>
                <a:cubicBezTo>
                  <a:pt x="5323859" y="986678"/>
                  <a:pt x="5022331" y="905053"/>
                  <a:pt x="4703123" y="818634"/>
                </a:cubicBezTo>
                <a:cubicBezTo>
                  <a:pt x="4663914" y="808020"/>
                  <a:pt x="4624594" y="797373"/>
                  <a:pt x="4585126" y="786710"/>
                </a:cubicBezTo>
                <a:cubicBezTo>
                  <a:pt x="4444075" y="748927"/>
                  <a:pt x="4300404" y="708867"/>
                  <a:pt x="4161454" y="670127"/>
                </a:cubicBezTo>
                <a:cubicBezTo>
                  <a:pt x="3849330" y="583097"/>
                  <a:pt x="3526571" y="493107"/>
                  <a:pt x="3211899" y="422889"/>
                </a:cubicBezTo>
                <a:cubicBezTo>
                  <a:pt x="3031045" y="382756"/>
                  <a:pt x="2871218" y="354853"/>
                  <a:pt x="2723252" y="337582"/>
                </a:cubicBezTo>
                <a:cubicBezTo>
                  <a:pt x="2608062" y="324133"/>
                  <a:pt x="2495586" y="316102"/>
                  <a:pt x="2384430" y="313449"/>
                </a:cubicBezTo>
                <a:cubicBezTo>
                  <a:pt x="2365170" y="299980"/>
                  <a:pt x="2346244" y="287332"/>
                  <a:pt x="2327598" y="275438"/>
                </a:cubicBezTo>
                <a:cubicBezTo>
                  <a:pt x="2446636" y="268936"/>
                  <a:pt x="2565990" y="268908"/>
                  <a:pt x="2687297" y="275300"/>
                </a:cubicBezTo>
                <a:cubicBezTo>
                  <a:pt x="2845488" y="283631"/>
                  <a:pt x="3010706" y="303549"/>
                  <a:pt x="3192415" y="336199"/>
                </a:cubicBezTo>
                <a:cubicBezTo>
                  <a:pt x="3667992" y="422124"/>
                  <a:pt x="4157978" y="571842"/>
                  <a:pt x="4590294" y="703937"/>
                </a:cubicBezTo>
                <a:cubicBezTo>
                  <a:pt x="4779923" y="762251"/>
                  <a:pt x="4968324" y="822882"/>
                  <a:pt x="5150535" y="881516"/>
                </a:cubicBezTo>
                <a:cubicBezTo>
                  <a:pt x="5319063" y="935754"/>
                  <a:pt x="5478257" y="986981"/>
                  <a:pt x="5638754" y="1036673"/>
                </a:cubicBezTo>
                <a:cubicBezTo>
                  <a:pt x="5706853" y="1057759"/>
                  <a:pt x="5775230" y="1079686"/>
                  <a:pt x="5847178" y="1102791"/>
                </a:cubicBezTo>
                <a:cubicBezTo>
                  <a:pt x="5841861" y="1105018"/>
                  <a:pt x="5836562" y="1107247"/>
                  <a:pt x="5831227" y="1109476"/>
                </a:cubicBezTo>
                <a:close/>
                <a:moveTo>
                  <a:pt x="2381400" y="313384"/>
                </a:moveTo>
                <a:cubicBezTo>
                  <a:pt x="2358384" y="312854"/>
                  <a:pt x="2335406" y="312560"/>
                  <a:pt x="2312483" y="312493"/>
                </a:cubicBezTo>
                <a:cubicBezTo>
                  <a:pt x="2293111" y="301485"/>
                  <a:pt x="2273256" y="290730"/>
                  <a:pt x="2252973" y="280355"/>
                </a:cubicBezTo>
                <a:cubicBezTo>
                  <a:pt x="2276918" y="278499"/>
                  <a:pt x="2300882" y="276916"/>
                  <a:pt x="2324846" y="275586"/>
                </a:cubicBezTo>
                <a:cubicBezTo>
                  <a:pt x="2344144" y="287867"/>
                  <a:pt x="2363014" y="300519"/>
                  <a:pt x="2381400" y="313384"/>
                </a:cubicBezTo>
                <a:close/>
                <a:moveTo>
                  <a:pt x="2312000" y="314350"/>
                </a:moveTo>
                <a:cubicBezTo>
                  <a:pt x="2331111" y="325221"/>
                  <a:pt x="2349777" y="336331"/>
                  <a:pt x="2367977" y="347537"/>
                </a:cubicBezTo>
                <a:cubicBezTo>
                  <a:pt x="2345928" y="345606"/>
                  <a:pt x="2323972" y="343882"/>
                  <a:pt x="2302128" y="342371"/>
                </a:cubicBezTo>
                <a:cubicBezTo>
                  <a:pt x="2282143" y="332601"/>
                  <a:pt x="2262585" y="323434"/>
                  <a:pt x="2243399" y="314852"/>
                </a:cubicBezTo>
                <a:cubicBezTo>
                  <a:pt x="2266229" y="314455"/>
                  <a:pt x="2289096" y="314287"/>
                  <a:pt x="2312000" y="314350"/>
                </a:cubicBezTo>
                <a:close/>
                <a:moveTo>
                  <a:pt x="2315755" y="314358"/>
                </a:moveTo>
                <a:cubicBezTo>
                  <a:pt x="2338510" y="314447"/>
                  <a:pt x="2361303" y="314758"/>
                  <a:pt x="2384152" y="315300"/>
                </a:cubicBezTo>
                <a:cubicBezTo>
                  <a:pt x="2402464" y="328149"/>
                  <a:pt x="2420311" y="341203"/>
                  <a:pt x="2437694" y="354319"/>
                </a:cubicBezTo>
                <a:cubicBezTo>
                  <a:pt x="2415738" y="351977"/>
                  <a:pt x="2393875" y="349839"/>
                  <a:pt x="2372142" y="347909"/>
                </a:cubicBezTo>
                <a:cubicBezTo>
                  <a:pt x="2353811" y="336585"/>
                  <a:pt x="2335015" y="325356"/>
                  <a:pt x="2315755" y="314358"/>
                </a:cubicBezTo>
                <a:close/>
                <a:moveTo>
                  <a:pt x="2440575" y="356502"/>
                </a:moveTo>
                <a:cubicBezTo>
                  <a:pt x="2457939" y="369649"/>
                  <a:pt x="2474838" y="382845"/>
                  <a:pt x="2491236" y="395948"/>
                </a:cubicBezTo>
                <a:cubicBezTo>
                  <a:pt x="2470302" y="391847"/>
                  <a:pt x="2449555" y="387952"/>
                  <a:pt x="2428993" y="384255"/>
                </a:cubicBezTo>
                <a:cubicBezTo>
                  <a:pt x="2411703" y="372879"/>
                  <a:pt x="2393930" y="361447"/>
                  <a:pt x="2375655" y="350095"/>
                </a:cubicBezTo>
                <a:cubicBezTo>
                  <a:pt x="2397184" y="352029"/>
                  <a:pt x="2418824" y="354163"/>
                  <a:pt x="2440575" y="356502"/>
                </a:cubicBezTo>
                <a:close/>
                <a:moveTo>
                  <a:pt x="2444015" y="356870"/>
                </a:moveTo>
                <a:cubicBezTo>
                  <a:pt x="2546117" y="367937"/>
                  <a:pt x="2650654" y="383451"/>
                  <a:pt x="2758780" y="403552"/>
                </a:cubicBezTo>
                <a:cubicBezTo>
                  <a:pt x="2895219" y="428905"/>
                  <a:pt x="3045137" y="463748"/>
                  <a:pt x="3230583" y="513202"/>
                </a:cubicBezTo>
                <a:cubicBezTo>
                  <a:pt x="3372079" y="551135"/>
                  <a:pt x="3517480" y="591783"/>
                  <a:pt x="3658121" y="631093"/>
                </a:cubicBezTo>
                <a:cubicBezTo>
                  <a:pt x="3959221" y="715257"/>
                  <a:pt x="4270565" y="802287"/>
                  <a:pt x="4579009" y="873074"/>
                </a:cubicBezTo>
                <a:cubicBezTo>
                  <a:pt x="4979850" y="966143"/>
                  <a:pt x="5305937" y="1032961"/>
                  <a:pt x="5605178" y="1083363"/>
                </a:cubicBezTo>
                <a:cubicBezTo>
                  <a:pt x="5667700" y="1093891"/>
                  <a:pt x="5729720" y="1104685"/>
                  <a:pt x="5795383" y="1116111"/>
                </a:cubicBezTo>
                <a:cubicBezTo>
                  <a:pt x="5800068" y="1116925"/>
                  <a:pt x="5804772" y="1117742"/>
                  <a:pt x="5809457" y="1118558"/>
                </a:cubicBezTo>
                <a:cubicBezTo>
                  <a:pt x="5804344" y="1120683"/>
                  <a:pt x="5799213" y="1122808"/>
                  <a:pt x="5794101" y="1124931"/>
                </a:cubicBezTo>
                <a:cubicBezTo>
                  <a:pt x="5772163" y="1122787"/>
                  <a:pt x="5750337" y="1120642"/>
                  <a:pt x="5728604" y="1118508"/>
                </a:cubicBezTo>
                <a:cubicBezTo>
                  <a:pt x="5682517" y="1113979"/>
                  <a:pt x="5634868" y="1109298"/>
                  <a:pt x="5588595" y="1104852"/>
                </a:cubicBezTo>
                <a:cubicBezTo>
                  <a:pt x="5267193" y="1073980"/>
                  <a:pt x="4925732" y="1023836"/>
                  <a:pt x="4573710" y="955815"/>
                </a:cubicBezTo>
                <a:cubicBezTo>
                  <a:pt x="4116910" y="868832"/>
                  <a:pt x="3669424" y="732307"/>
                  <a:pt x="3250233" y="599927"/>
                </a:cubicBezTo>
                <a:cubicBezTo>
                  <a:pt x="3104740" y="554205"/>
                  <a:pt x="2949728" y="506191"/>
                  <a:pt x="2794995" y="465869"/>
                </a:cubicBezTo>
                <a:cubicBezTo>
                  <a:pt x="2689286" y="438315"/>
                  <a:pt x="2590177" y="415428"/>
                  <a:pt x="2495177" y="396727"/>
                </a:cubicBezTo>
                <a:cubicBezTo>
                  <a:pt x="2477813" y="382829"/>
                  <a:pt x="2460765" y="369547"/>
                  <a:pt x="2444015" y="356870"/>
                </a:cubicBezTo>
                <a:close/>
                <a:moveTo>
                  <a:pt x="2794530" y="467669"/>
                </a:moveTo>
                <a:cubicBezTo>
                  <a:pt x="2949207" y="507982"/>
                  <a:pt x="3104182" y="555986"/>
                  <a:pt x="3249676" y="601701"/>
                </a:cubicBezTo>
                <a:cubicBezTo>
                  <a:pt x="3668903" y="734097"/>
                  <a:pt x="4116464" y="870639"/>
                  <a:pt x="4573357" y="957641"/>
                </a:cubicBezTo>
                <a:cubicBezTo>
                  <a:pt x="4925435" y="1025675"/>
                  <a:pt x="5266952" y="1075824"/>
                  <a:pt x="5588409" y="1106704"/>
                </a:cubicBezTo>
                <a:cubicBezTo>
                  <a:pt x="5634683" y="1111149"/>
                  <a:pt x="5682331" y="1115829"/>
                  <a:pt x="5728418" y="1120357"/>
                </a:cubicBezTo>
                <a:cubicBezTo>
                  <a:pt x="5748999" y="1122380"/>
                  <a:pt x="5769690" y="1124412"/>
                  <a:pt x="5790456" y="1126442"/>
                </a:cubicBezTo>
                <a:cubicBezTo>
                  <a:pt x="5785511" y="1128487"/>
                  <a:pt x="5780548" y="1130532"/>
                  <a:pt x="5775584" y="1132577"/>
                </a:cubicBezTo>
                <a:cubicBezTo>
                  <a:pt x="5708154" y="1131242"/>
                  <a:pt x="5641282" y="1129746"/>
                  <a:pt x="5575135" y="1128258"/>
                </a:cubicBezTo>
                <a:lnTo>
                  <a:pt x="5571677" y="1128180"/>
                </a:lnTo>
                <a:cubicBezTo>
                  <a:pt x="5236370" y="1120646"/>
                  <a:pt x="4898682" y="1091104"/>
                  <a:pt x="4567985" y="1040371"/>
                </a:cubicBezTo>
                <a:cubicBezTo>
                  <a:pt x="4176179" y="981360"/>
                  <a:pt x="3763532" y="869534"/>
                  <a:pt x="3269401" y="688456"/>
                </a:cubicBezTo>
                <a:cubicBezTo>
                  <a:pt x="3230657" y="674321"/>
                  <a:pt x="3191690" y="659987"/>
                  <a:pt x="3154025" y="646126"/>
                </a:cubicBezTo>
                <a:cubicBezTo>
                  <a:pt x="3042683" y="605168"/>
                  <a:pt x="2937532" y="566480"/>
                  <a:pt x="2830857" y="530025"/>
                </a:cubicBezTo>
                <a:cubicBezTo>
                  <a:pt x="2728290" y="494962"/>
                  <a:pt x="2634982" y="465122"/>
                  <a:pt x="2547678" y="439594"/>
                </a:cubicBezTo>
                <a:cubicBezTo>
                  <a:pt x="2531839" y="426430"/>
                  <a:pt x="2515906" y="413387"/>
                  <a:pt x="2499918" y="400516"/>
                </a:cubicBezTo>
                <a:cubicBezTo>
                  <a:pt x="2499379" y="400090"/>
                  <a:pt x="2498858" y="399676"/>
                  <a:pt x="2498319" y="399252"/>
                </a:cubicBezTo>
                <a:cubicBezTo>
                  <a:pt x="2592222" y="417815"/>
                  <a:pt x="2690160" y="440465"/>
                  <a:pt x="2794530" y="467669"/>
                </a:cubicBezTo>
                <a:close/>
                <a:moveTo>
                  <a:pt x="5793822" y="1126769"/>
                </a:moveTo>
                <a:cubicBezTo>
                  <a:pt x="5798934" y="1127271"/>
                  <a:pt x="5804065" y="1127771"/>
                  <a:pt x="5809215" y="1128272"/>
                </a:cubicBezTo>
                <a:cubicBezTo>
                  <a:pt x="5804344" y="1129831"/>
                  <a:pt x="5799492" y="1131389"/>
                  <a:pt x="5794621" y="1132947"/>
                </a:cubicBezTo>
                <a:cubicBezTo>
                  <a:pt x="5789601" y="1132851"/>
                  <a:pt x="5784582" y="1132752"/>
                  <a:pt x="5779544" y="1132653"/>
                </a:cubicBezTo>
                <a:cubicBezTo>
                  <a:pt x="5784303" y="1130696"/>
                  <a:pt x="5789062" y="1128734"/>
                  <a:pt x="5793822" y="1126769"/>
                </a:cubicBezTo>
                <a:close/>
                <a:moveTo>
                  <a:pt x="5797465" y="1125260"/>
                </a:moveTo>
                <a:cubicBezTo>
                  <a:pt x="5802448" y="1123200"/>
                  <a:pt x="5807430" y="1121140"/>
                  <a:pt x="5812413" y="1119071"/>
                </a:cubicBezTo>
                <a:cubicBezTo>
                  <a:pt x="5817878" y="1120024"/>
                  <a:pt x="5823363" y="1120978"/>
                  <a:pt x="5828866" y="1121932"/>
                </a:cubicBezTo>
                <a:cubicBezTo>
                  <a:pt x="5823790" y="1123570"/>
                  <a:pt x="5818734" y="1125206"/>
                  <a:pt x="5813640" y="1126840"/>
                </a:cubicBezTo>
                <a:cubicBezTo>
                  <a:pt x="5808248" y="1126314"/>
                  <a:pt x="5802857" y="1125788"/>
                  <a:pt x="5797465" y="1125260"/>
                </a:cubicBezTo>
                <a:close/>
                <a:moveTo>
                  <a:pt x="5832788" y="1122616"/>
                </a:moveTo>
                <a:cubicBezTo>
                  <a:pt x="5838199" y="1123557"/>
                  <a:pt x="5843608" y="1124496"/>
                  <a:pt x="5849037" y="1125436"/>
                </a:cubicBezTo>
                <a:cubicBezTo>
                  <a:pt x="5844185" y="1126578"/>
                  <a:pt x="5839314" y="1127719"/>
                  <a:pt x="5834443" y="1128861"/>
                </a:cubicBezTo>
                <a:cubicBezTo>
                  <a:pt x="5829051" y="1128338"/>
                  <a:pt x="5823660" y="1127816"/>
                  <a:pt x="5818306" y="1127294"/>
                </a:cubicBezTo>
                <a:cubicBezTo>
                  <a:pt x="5823140" y="1125736"/>
                  <a:pt x="5827973" y="1124178"/>
                  <a:pt x="5832788" y="1122616"/>
                </a:cubicBezTo>
                <a:close/>
                <a:moveTo>
                  <a:pt x="5836600" y="1121391"/>
                </a:moveTo>
                <a:cubicBezTo>
                  <a:pt x="5841656" y="1119755"/>
                  <a:pt x="5846676" y="1118119"/>
                  <a:pt x="5851714" y="1116483"/>
                </a:cubicBezTo>
                <a:cubicBezTo>
                  <a:pt x="5857440" y="1117903"/>
                  <a:pt x="5863166" y="1119326"/>
                  <a:pt x="5868911" y="1120750"/>
                </a:cubicBezTo>
                <a:cubicBezTo>
                  <a:pt x="5863836" y="1121951"/>
                  <a:pt x="5858741" y="1123150"/>
                  <a:pt x="5853647" y="1124351"/>
                </a:cubicBezTo>
                <a:cubicBezTo>
                  <a:pt x="5847959" y="1123363"/>
                  <a:pt x="5842270" y="1122376"/>
                  <a:pt x="5836600" y="1121391"/>
                </a:cubicBezTo>
                <a:close/>
                <a:moveTo>
                  <a:pt x="5872852" y="1121727"/>
                </a:moveTo>
                <a:cubicBezTo>
                  <a:pt x="5878225" y="1123059"/>
                  <a:pt x="5883579" y="1124390"/>
                  <a:pt x="5888952" y="1125723"/>
                </a:cubicBezTo>
                <a:cubicBezTo>
                  <a:pt x="5884044" y="1126461"/>
                  <a:pt x="5879155" y="1127193"/>
                  <a:pt x="5874265" y="1127926"/>
                </a:cubicBezTo>
                <a:cubicBezTo>
                  <a:pt x="5868948" y="1127004"/>
                  <a:pt x="5863631" y="1126083"/>
                  <a:pt x="5858314" y="1125161"/>
                </a:cubicBezTo>
                <a:cubicBezTo>
                  <a:pt x="5863166" y="1124016"/>
                  <a:pt x="5868019" y="1122871"/>
                  <a:pt x="5872852" y="1121727"/>
                </a:cubicBezTo>
                <a:close/>
                <a:moveTo>
                  <a:pt x="5876794" y="1120792"/>
                </a:moveTo>
                <a:cubicBezTo>
                  <a:pt x="5881869" y="1119589"/>
                  <a:pt x="5886944" y="1118387"/>
                  <a:pt x="5892001" y="1117184"/>
                </a:cubicBezTo>
                <a:cubicBezTo>
                  <a:pt x="5897690" y="1119015"/>
                  <a:pt x="5903416" y="1120846"/>
                  <a:pt x="5909123" y="1122679"/>
                </a:cubicBezTo>
                <a:cubicBezTo>
                  <a:pt x="5903992" y="1123456"/>
                  <a:pt x="5898879" y="1124230"/>
                  <a:pt x="5893767" y="1125000"/>
                </a:cubicBezTo>
                <a:cubicBezTo>
                  <a:pt x="5888097" y="1123594"/>
                  <a:pt x="5882445" y="1122194"/>
                  <a:pt x="5876794" y="1120792"/>
                </a:cubicBezTo>
                <a:close/>
                <a:moveTo>
                  <a:pt x="5895496" y="1116351"/>
                </a:moveTo>
                <a:cubicBezTo>
                  <a:pt x="5900720" y="1115103"/>
                  <a:pt x="5905944" y="1113858"/>
                  <a:pt x="5911150" y="1112614"/>
                </a:cubicBezTo>
                <a:cubicBezTo>
                  <a:pt x="5917117" y="1114955"/>
                  <a:pt x="5923104" y="1117299"/>
                  <a:pt x="5929090" y="1119643"/>
                </a:cubicBezTo>
                <a:cubicBezTo>
                  <a:pt x="5923792" y="1120450"/>
                  <a:pt x="5918512" y="1121252"/>
                  <a:pt x="5913250" y="1122051"/>
                </a:cubicBezTo>
                <a:cubicBezTo>
                  <a:pt x="5907320" y="1120149"/>
                  <a:pt x="5901408" y="1118251"/>
                  <a:pt x="5895496" y="1116351"/>
                </a:cubicBezTo>
                <a:close/>
                <a:moveTo>
                  <a:pt x="5913102" y="1123956"/>
                </a:moveTo>
                <a:cubicBezTo>
                  <a:pt x="5918530" y="1125697"/>
                  <a:pt x="5923977" y="1127440"/>
                  <a:pt x="5929424" y="1129184"/>
                </a:cubicBezTo>
                <a:cubicBezTo>
                  <a:pt x="5924517" y="1129517"/>
                  <a:pt x="5919609" y="1129848"/>
                  <a:pt x="5914682" y="1130177"/>
                </a:cubicBezTo>
                <a:cubicBezTo>
                  <a:pt x="5909272" y="1128840"/>
                  <a:pt x="5903880" y="1127504"/>
                  <a:pt x="5898489" y="1126169"/>
                </a:cubicBezTo>
                <a:cubicBezTo>
                  <a:pt x="5903342" y="1125435"/>
                  <a:pt x="5908212" y="1124696"/>
                  <a:pt x="5913102" y="1123956"/>
                </a:cubicBezTo>
                <a:close/>
                <a:moveTo>
                  <a:pt x="5917229" y="1123328"/>
                </a:moveTo>
                <a:cubicBezTo>
                  <a:pt x="5922323" y="1122555"/>
                  <a:pt x="5927417" y="1121780"/>
                  <a:pt x="5932529" y="1120999"/>
                </a:cubicBezTo>
                <a:cubicBezTo>
                  <a:pt x="5938311" y="1123259"/>
                  <a:pt x="5944093" y="1125524"/>
                  <a:pt x="5949875" y="1127786"/>
                </a:cubicBezTo>
                <a:cubicBezTo>
                  <a:pt x="5944743" y="1128139"/>
                  <a:pt x="5939612" y="1128491"/>
                  <a:pt x="5934444" y="1128840"/>
                </a:cubicBezTo>
                <a:cubicBezTo>
                  <a:pt x="5928700" y="1127004"/>
                  <a:pt x="5922973" y="1125165"/>
                  <a:pt x="5917229" y="1123328"/>
                </a:cubicBezTo>
                <a:close/>
                <a:moveTo>
                  <a:pt x="5936210" y="1120439"/>
                </a:moveTo>
                <a:cubicBezTo>
                  <a:pt x="5941527" y="1119625"/>
                  <a:pt x="5946882" y="1118805"/>
                  <a:pt x="5952236" y="1117983"/>
                </a:cubicBezTo>
                <a:cubicBezTo>
                  <a:pt x="5958278" y="1120776"/>
                  <a:pt x="5964338" y="1123570"/>
                  <a:pt x="5970418" y="1126366"/>
                </a:cubicBezTo>
                <a:cubicBezTo>
                  <a:pt x="5965027" y="1126742"/>
                  <a:pt x="5959635" y="1127115"/>
                  <a:pt x="5954225" y="1127489"/>
                </a:cubicBezTo>
                <a:cubicBezTo>
                  <a:pt x="5948202" y="1125137"/>
                  <a:pt x="5942197" y="1122785"/>
                  <a:pt x="5936210" y="1120439"/>
                </a:cubicBezTo>
                <a:close/>
                <a:moveTo>
                  <a:pt x="5953928" y="1129370"/>
                </a:moveTo>
                <a:cubicBezTo>
                  <a:pt x="5959393" y="1131508"/>
                  <a:pt x="5964878" y="1133644"/>
                  <a:pt x="5970343" y="1135784"/>
                </a:cubicBezTo>
                <a:cubicBezTo>
                  <a:pt x="5965435" y="1135723"/>
                  <a:pt x="5960509" y="1135665"/>
                  <a:pt x="5955601" y="1135600"/>
                </a:cubicBezTo>
                <a:cubicBezTo>
                  <a:pt x="5950135" y="1133858"/>
                  <a:pt x="5944688" y="1132116"/>
                  <a:pt x="5939241" y="1130376"/>
                </a:cubicBezTo>
                <a:cubicBezTo>
                  <a:pt x="5944149" y="1130041"/>
                  <a:pt x="5949038" y="1129707"/>
                  <a:pt x="5953928" y="1129370"/>
                </a:cubicBezTo>
                <a:close/>
                <a:moveTo>
                  <a:pt x="5958259" y="1129071"/>
                </a:moveTo>
                <a:cubicBezTo>
                  <a:pt x="5963502" y="1128708"/>
                  <a:pt x="5968707" y="1128348"/>
                  <a:pt x="5973913" y="1127983"/>
                </a:cubicBezTo>
                <a:cubicBezTo>
                  <a:pt x="5979750" y="1130668"/>
                  <a:pt x="5985588" y="1133352"/>
                  <a:pt x="5991426" y="1136039"/>
                </a:cubicBezTo>
                <a:cubicBezTo>
                  <a:pt x="5986146" y="1135979"/>
                  <a:pt x="5980885" y="1135912"/>
                  <a:pt x="5975623" y="1135849"/>
                </a:cubicBezTo>
                <a:cubicBezTo>
                  <a:pt x="5969841" y="1133589"/>
                  <a:pt x="5964041" y="1131328"/>
                  <a:pt x="5958259" y="1129071"/>
                </a:cubicBezTo>
                <a:close/>
                <a:moveTo>
                  <a:pt x="5977780" y="1127712"/>
                </a:moveTo>
                <a:cubicBezTo>
                  <a:pt x="5982985" y="1127348"/>
                  <a:pt x="5988172" y="1126981"/>
                  <a:pt x="5993341" y="1126615"/>
                </a:cubicBezTo>
                <a:cubicBezTo>
                  <a:pt x="5999420" y="1129824"/>
                  <a:pt x="6005499" y="1133036"/>
                  <a:pt x="6011616" y="1136253"/>
                </a:cubicBezTo>
                <a:cubicBezTo>
                  <a:pt x="6006410" y="1136199"/>
                  <a:pt x="6001205" y="1136150"/>
                  <a:pt x="5995999" y="1136093"/>
                </a:cubicBezTo>
                <a:cubicBezTo>
                  <a:pt x="5989920" y="1133297"/>
                  <a:pt x="5983840" y="1130504"/>
                  <a:pt x="5977780" y="1127712"/>
                </a:cubicBezTo>
                <a:close/>
                <a:moveTo>
                  <a:pt x="5995609" y="1137959"/>
                </a:moveTo>
                <a:cubicBezTo>
                  <a:pt x="6001112" y="1140495"/>
                  <a:pt x="6006633" y="1143031"/>
                  <a:pt x="6012155" y="1145569"/>
                </a:cubicBezTo>
                <a:cubicBezTo>
                  <a:pt x="6007135" y="1145117"/>
                  <a:pt x="6002097" y="1144663"/>
                  <a:pt x="5997077" y="1144208"/>
                </a:cubicBezTo>
                <a:cubicBezTo>
                  <a:pt x="5991575" y="1142064"/>
                  <a:pt x="5986072" y="1139921"/>
                  <a:pt x="5980568" y="1137779"/>
                </a:cubicBezTo>
                <a:cubicBezTo>
                  <a:pt x="5985570" y="1137837"/>
                  <a:pt x="5990589" y="1137902"/>
                  <a:pt x="5995609" y="1137959"/>
                </a:cubicBezTo>
                <a:close/>
                <a:moveTo>
                  <a:pt x="6000163" y="1138008"/>
                </a:moveTo>
                <a:cubicBezTo>
                  <a:pt x="6005183" y="1138063"/>
                  <a:pt x="6010203" y="1138108"/>
                  <a:pt x="6015222" y="1138158"/>
                </a:cubicBezTo>
                <a:cubicBezTo>
                  <a:pt x="6021097" y="1141244"/>
                  <a:pt x="6026953" y="1144332"/>
                  <a:pt x="6032847" y="1147422"/>
                </a:cubicBezTo>
                <a:cubicBezTo>
                  <a:pt x="6027790" y="1146974"/>
                  <a:pt x="6022752" y="1146519"/>
                  <a:pt x="6017713" y="1146067"/>
                </a:cubicBezTo>
                <a:cubicBezTo>
                  <a:pt x="6011857" y="1143381"/>
                  <a:pt x="6006001" y="1140694"/>
                  <a:pt x="6000163" y="1138008"/>
                </a:cubicBezTo>
                <a:close/>
                <a:moveTo>
                  <a:pt x="6019312" y="1138199"/>
                </a:moveTo>
                <a:cubicBezTo>
                  <a:pt x="6077205" y="1138770"/>
                  <a:pt x="6135301" y="1139075"/>
                  <a:pt x="6193492" y="1138980"/>
                </a:cubicBezTo>
                <a:cubicBezTo>
                  <a:pt x="6476596" y="1137617"/>
                  <a:pt x="6708352" y="1120296"/>
                  <a:pt x="6922818" y="1084473"/>
                </a:cubicBezTo>
                <a:cubicBezTo>
                  <a:pt x="7190659" y="1039737"/>
                  <a:pt x="7429647" y="966150"/>
                  <a:pt x="7653446" y="859512"/>
                </a:cubicBezTo>
                <a:cubicBezTo>
                  <a:pt x="7777801" y="800257"/>
                  <a:pt x="7897081" y="738390"/>
                  <a:pt x="8007456" y="680358"/>
                </a:cubicBezTo>
                <a:cubicBezTo>
                  <a:pt x="8033372" y="666770"/>
                  <a:pt x="8059232" y="653148"/>
                  <a:pt x="8085055" y="639543"/>
                </a:cubicBezTo>
                <a:cubicBezTo>
                  <a:pt x="8365483" y="491846"/>
                  <a:pt x="8636298" y="349236"/>
                  <a:pt x="8923547" y="270968"/>
                </a:cubicBezTo>
                <a:cubicBezTo>
                  <a:pt x="8927210" y="271543"/>
                  <a:pt x="8930854" y="272152"/>
                  <a:pt x="8934516" y="272746"/>
                </a:cubicBezTo>
                <a:cubicBezTo>
                  <a:pt x="8915238" y="279816"/>
                  <a:pt x="8895772" y="287295"/>
                  <a:pt x="8876066" y="295239"/>
                </a:cubicBezTo>
                <a:cubicBezTo>
                  <a:pt x="8668572" y="378941"/>
                  <a:pt x="8466729" y="500636"/>
                  <a:pt x="8271542" y="618327"/>
                </a:cubicBezTo>
                <a:cubicBezTo>
                  <a:pt x="8202922" y="659710"/>
                  <a:pt x="8131942" y="702501"/>
                  <a:pt x="8061593" y="743136"/>
                </a:cubicBezTo>
                <a:cubicBezTo>
                  <a:pt x="7921510" y="824247"/>
                  <a:pt x="7812269" y="883885"/>
                  <a:pt x="7707360" y="936509"/>
                </a:cubicBezTo>
                <a:cubicBezTo>
                  <a:pt x="7196868" y="1192615"/>
                  <a:pt x="6668530" y="1194562"/>
                  <a:pt x="6219036" y="1162685"/>
                </a:cubicBezTo>
                <a:cubicBezTo>
                  <a:pt x="6158373" y="1158190"/>
                  <a:pt x="6097841" y="1153167"/>
                  <a:pt x="6037643" y="1147844"/>
                </a:cubicBezTo>
                <a:cubicBezTo>
                  <a:pt x="6031527" y="1144628"/>
                  <a:pt x="6025410" y="1141412"/>
                  <a:pt x="6019312" y="1138199"/>
                </a:cubicBezTo>
                <a:close/>
                <a:moveTo>
                  <a:pt x="6037104" y="1149662"/>
                </a:moveTo>
                <a:cubicBezTo>
                  <a:pt x="6042625" y="1152561"/>
                  <a:pt x="6048166" y="1155461"/>
                  <a:pt x="6053706" y="1158361"/>
                </a:cubicBezTo>
                <a:cubicBezTo>
                  <a:pt x="6048928" y="1157575"/>
                  <a:pt x="6044169" y="1156790"/>
                  <a:pt x="6039409" y="1156000"/>
                </a:cubicBezTo>
                <a:cubicBezTo>
                  <a:pt x="6033851" y="1153462"/>
                  <a:pt x="6028329" y="1150923"/>
                  <a:pt x="6022789" y="1148385"/>
                </a:cubicBezTo>
                <a:cubicBezTo>
                  <a:pt x="6027567" y="1148813"/>
                  <a:pt x="6032326" y="1149240"/>
                  <a:pt x="6037104" y="1149662"/>
                </a:cubicBezTo>
                <a:close/>
                <a:moveTo>
                  <a:pt x="6041937" y="1150086"/>
                </a:moveTo>
                <a:cubicBezTo>
                  <a:pt x="6100667" y="1155266"/>
                  <a:pt x="6159712" y="1160155"/>
                  <a:pt x="6218887" y="1164541"/>
                </a:cubicBezTo>
                <a:cubicBezTo>
                  <a:pt x="6510041" y="1185186"/>
                  <a:pt x="6746761" y="1182555"/>
                  <a:pt x="6963830" y="1156262"/>
                </a:cubicBezTo>
                <a:cubicBezTo>
                  <a:pt x="7238512" y="1122988"/>
                  <a:pt x="7481999" y="1051649"/>
                  <a:pt x="7708196" y="938171"/>
                </a:cubicBezTo>
                <a:cubicBezTo>
                  <a:pt x="7813124" y="885532"/>
                  <a:pt x="7922402" y="825877"/>
                  <a:pt x="8062522" y="744746"/>
                </a:cubicBezTo>
                <a:cubicBezTo>
                  <a:pt x="8132889" y="704104"/>
                  <a:pt x="8203870" y="661307"/>
                  <a:pt x="8272508" y="619920"/>
                </a:cubicBezTo>
                <a:cubicBezTo>
                  <a:pt x="8487662" y="490196"/>
                  <a:pt x="8706850" y="358036"/>
                  <a:pt x="8939480" y="273549"/>
                </a:cubicBezTo>
                <a:cubicBezTo>
                  <a:pt x="8954111" y="275956"/>
                  <a:pt x="8968668" y="278501"/>
                  <a:pt x="8983169" y="281191"/>
                </a:cubicBezTo>
                <a:cubicBezTo>
                  <a:pt x="8969505" y="287094"/>
                  <a:pt x="8955748" y="293222"/>
                  <a:pt x="8941897" y="299593"/>
                </a:cubicBezTo>
                <a:cubicBezTo>
                  <a:pt x="8741002" y="391948"/>
                  <a:pt x="8547637" y="521666"/>
                  <a:pt x="8360611" y="647117"/>
                </a:cubicBezTo>
                <a:cubicBezTo>
                  <a:pt x="8281004" y="700522"/>
                  <a:pt x="8198683" y="755742"/>
                  <a:pt x="8116604" y="807561"/>
                </a:cubicBezTo>
                <a:cubicBezTo>
                  <a:pt x="7981800" y="892853"/>
                  <a:pt x="7869157" y="958825"/>
                  <a:pt x="7762092" y="1015184"/>
                </a:cubicBezTo>
                <a:cubicBezTo>
                  <a:pt x="7247491" y="1286044"/>
                  <a:pt x="6706195" y="1254668"/>
                  <a:pt x="6244580" y="1188256"/>
                </a:cubicBezTo>
                <a:cubicBezTo>
                  <a:pt x="6182597" y="1179151"/>
                  <a:pt x="6120838" y="1169397"/>
                  <a:pt x="6059562" y="1159322"/>
                </a:cubicBezTo>
                <a:cubicBezTo>
                  <a:pt x="6053668" y="1156244"/>
                  <a:pt x="6047794" y="1153163"/>
                  <a:pt x="6041937" y="1150086"/>
                </a:cubicBezTo>
                <a:close/>
                <a:moveTo>
                  <a:pt x="9023678" y="264264"/>
                </a:moveTo>
                <a:cubicBezTo>
                  <a:pt x="9009289" y="262446"/>
                  <a:pt x="8994825" y="260773"/>
                  <a:pt x="8980324" y="259263"/>
                </a:cubicBezTo>
                <a:cubicBezTo>
                  <a:pt x="8989881" y="256045"/>
                  <a:pt x="8999473" y="252914"/>
                  <a:pt x="9009103" y="249869"/>
                </a:cubicBezTo>
                <a:cubicBezTo>
                  <a:pt x="9024274" y="250427"/>
                  <a:pt x="9039500" y="251174"/>
                  <a:pt x="9054726" y="252102"/>
                </a:cubicBezTo>
                <a:cubicBezTo>
                  <a:pt x="9044426" y="256030"/>
                  <a:pt x="9034071" y="260070"/>
                  <a:pt x="9023678" y="264264"/>
                </a:cubicBezTo>
                <a:close/>
                <a:moveTo>
                  <a:pt x="9060768" y="252494"/>
                </a:moveTo>
                <a:cubicBezTo>
                  <a:pt x="9085642" y="254091"/>
                  <a:pt x="9110573" y="256199"/>
                  <a:pt x="9135560" y="258828"/>
                </a:cubicBezTo>
                <a:cubicBezTo>
                  <a:pt x="9123103" y="264078"/>
                  <a:pt x="9110611" y="269503"/>
                  <a:pt x="9098062" y="275116"/>
                </a:cubicBezTo>
                <a:cubicBezTo>
                  <a:pt x="9075102" y="271318"/>
                  <a:pt x="9052012" y="267916"/>
                  <a:pt x="9028791" y="264922"/>
                </a:cubicBezTo>
                <a:cubicBezTo>
                  <a:pt x="9039425" y="260671"/>
                  <a:pt x="9050078" y="256529"/>
                  <a:pt x="9060768" y="252494"/>
                </a:cubicBezTo>
                <a:close/>
                <a:moveTo>
                  <a:pt x="9019868" y="265809"/>
                </a:moveTo>
                <a:cubicBezTo>
                  <a:pt x="9008750" y="270325"/>
                  <a:pt x="8997596" y="275008"/>
                  <a:pt x="8986367" y="279834"/>
                </a:cubicBezTo>
                <a:cubicBezTo>
                  <a:pt x="8972051" y="277148"/>
                  <a:pt x="8957662" y="274597"/>
                  <a:pt x="8943235" y="272184"/>
                </a:cubicBezTo>
                <a:cubicBezTo>
                  <a:pt x="8954018" y="268297"/>
                  <a:pt x="8964820" y="264519"/>
                  <a:pt x="8975659" y="260842"/>
                </a:cubicBezTo>
                <a:cubicBezTo>
                  <a:pt x="8990457" y="262340"/>
                  <a:pt x="9005199" y="263993"/>
                  <a:pt x="9019868" y="265809"/>
                </a:cubicBezTo>
                <a:close/>
                <a:moveTo>
                  <a:pt x="6244301" y="1190096"/>
                </a:moveTo>
                <a:cubicBezTo>
                  <a:pt x="6542650" y="1233017"/>
                  <a:pt x="6784315" y="1245088"/>
                  <a:pt x="7004878" y="1228074"/>
                </a:cubicBezTo>
                <a:cubicBezTo>
                  <a:pt x="7286142" y="1206380"/>
                  <a:pt x="7534110" y="1137281"/>
                  <a:pt x="7762947" y="1016831"/>
                </a:cubicBezTo>
                <a:cubicBezTo>
                  <a:pt x="7870068" y="960450"/>
                  <a:pt x="7982749" y="894454"/>
                  <a:pt x="8117589" y="809136"/>
                </a:cubicBezTo>
                <a:cubicBezTo>
                  <a:pt x="8199687" y="757300"/>
                  <a:pt x="8282027" y="702074"/>
                  <a:pt x="8361653" y="648664"/>
                </a:cubicBezTo>
                <a:cubicBezTo>
                  <a:pt x="8562900" y="513669"/>
                  <a:pt x="8767847" y="376216"/>
                  <a:pt x="8987594" y="282002"/>
                </a:cubicBezTo>
                <a:cubicBezTo>
                  <a:pt x="9009829" y="286178"/>
                  <a:pt x="9031934" y="290693"/>
                  <a:pt x="9053871" y="295536"/>
                </a:cubicBezTo>
                <a:cubicBezTo>
                  <a:pt x="9030799" y="306533"/>
                  <a:pt x="9007542" y="318109"/>
                  <a:pt x="8983987" y="330370"/>
                </a:cubicBezTo>
                <a:cubicBezTo>
                  <a:pt x="8782404" y="435330"/>
                  <a:pt x="8589820" y="573831"/>
                  <a:pt x="8403594" y="707770"/>
                </a:cubicBezTo>
                <a:cubicBezTo>
                  <a:pt x="8328021" y="762130"/>
                  <a:pt x="8249864" y="818342"/>
                  <a:pt x="8171615" y="871994"/>
                </a:cubicBezTo>
                <a:cubicBezTo>
                  <a:pt x="8036979" y="964475"/>
                  <a:pt x="7924242" y="1034976"/>
                  <a:pt x="7816805" y="1093865"/>
                </a:cubicBezTo>
                <a:cubicBezTo>
                  <a:pt x="7298468" y="1380485"/>
                  <a:pt x="6744065" y="1315351"/>
                  <a:pt x="6270105" y="1213831"/>
                </a:cubicBezTo>
                <a:cubicBezTo>
                  <a:pt x="6206803" y="1200104"/>
                  <a:pt x="6143854" y="1185604"/>
                  <a:pt x="6081462" y="1170759"/>
                </a:cubicBezTo>
                <a:cubicBezTo>
                  <a:pt x="6075903" y="1167865"/>
                  <a:pt x="6070363" y="1164970"/>
                  <a:pt x="6064823" y="1162076"/>
                </a:cubicBezTo>
                <a:cubicBezTo>
                  <a:pt x="6124296" y="1171825"/>
                  <a:pt x="6184196" y="1181267"/>
                  <a:pt x="6244301" y="1190096"/>
                </a:cubicBezTo>
                <a:close/>
                <a:moveTo>
                  <a:pt x="8990736" y="280652"/>
                </a:moveTo>
                <a:cubicBezTo>
                  <a:pt x="9002114" y="275793"/>
                  <a:pt x="9013547" y="271054"/>
                  <a:pt x="9025036" y="266434"/>
                </a:cubicBezTo>
                <a:cubicBezTo>
                  <a:pt x="9048460" y="269395"/>
                  <a:pt x="9071736" y="272783"/>
                  <a:pt x="9094864" y="276555"/>
                </a:cubicBezTo>
                <a:cubicBezTo>
                  <a:pt x="9082167" y="282259"/>
                  <a:pt x="9069432" y="288146"/>
                  <a:pt x="9056622" y="294226"/>
                </a:cubicBezTo>
                <a:cubicBezTo>
                  <a:pt x="9034815" y="289377"/>
                  <a:pt x="9012841" y="284850"/>
                  <a:pt x="8990736" y="280652"/>
                </a:cubicBezTo>
                <a:close/>
                <a:moveTo>
                  <a:pt x="9097244" y="276951"/>
                </a:moveTo>
                <a:cubicBezTo>
                  <a:pt x="9111205" y="279245"/>
                  <a:pt x="9125111" y="281688"/>
                  <a:pt x="9138943" y="284278"/>
                </a:cubicBezTo>
                <a:cubicBezTo>
                  <a:pt x="9126264" y="290829"/>
                  <a:pt x="9113511" y="297578"/>
                  <a:pt x="9100720" y="304529"/>
                </a:cubicBezTo>
                <a:cubicBezTo>
                  <a:pt x="9086795" y="301117"/>
                  <a:pt x="9072815" y="297838"/>
                  <a:pt x="9058760" y="294698"/>
                </a:cubicBezTo>
                <a:cubicBezTo>
                  <a:pt x="9071532" y="288645"/>
                  <a:pt x="9084360" y="282727"/>
                  <a:pt x="9097244" y="276951"/>
                </a:cubicBezTo>
                <a:close/>
                <a:moveTo>
                  <a:pt x="9100423" y="275516"/>
                </a:moveTo>
                <a:cubicBezTo>
                  <a:pt x="9112990" y="269912"/>
                  <a:pt x="9125613" y="264450"/>
                  <a:pt x="9138293" y="259126"/>
                </a:cubicBezTo>
                <a:cubicBezTo>
                  <a:pt x="9151994" y="260587"/>
                  <a:pt x="9165696" y="262178"/>
                  <a:pt x="9179416" y="263961"/>
                </a:cubicBezTo>
                <a:cubicBezTo>
                  <a:pt x="9166904" y="270065"/>
                  <a:pt x="9154337" y="276354"/>
                  <a:pt x="9141713" y="282844"/>
                </a:cubicBezTo>
                <a:cubicBezTo>
                  <a:pt x="9127993" y="280253"/>
                  <a:pt x="9114236" y="277817"/>
                  <a:pt x="9100423" y="275516"/>
                </a:cubicBezTo>
                <a:close/>
                <a:moveTo>
                  <a:pt x="9141825" y="257646"/>
                </a:moveTo>
                <a:cubicBezTo>
                  <a:pt x="9154318" y="252431"/>
                  <a:pt x="9166867" y="247348"/>
                  <a:pt x="9179490" y="242416"/>
                </a:cubicBezTo>
                <a:cubicBezTo>
                  <a:pt x="9192876" y="243074"/>
                  <a:pt x="9206317" y="243915"/>
                  <a:pt x="9219758" y="244894"/>
                </a:cubicBezTo>
                <a:cubicBezTo>
                  <a:pt x="9207339" y="250579"/>
                  <a:pt x="9194884" y="256445"/>
                  <a:pt x="9182390" y="262506"/>
                </a:cubicBezTo>
                <a:cubicBezTo>
                  <a:pt x="9168912" y="260741"/>
                  <a:pt x="9155396" y="259113"/>
                  <a:pt x="9141825" y="257646"/>
                </a:cubicBezTo>
                <a:close/>
                <a:moveTo>
                  <a:pt x="9222510" y="245095"/>
                </a:moveTo>
                <a:cubicBezTo>
                  <a:pt x="9236118" y="246108"/>
                  <a:pt x="9249746" y="247289"/>
                  <a:pt x="9263410" y="248642"/>
                </a:cubicBezTo>
                <a:cubicBezTo>
                  <a:pt x="9250954" y="255151"/>
                  <a:pt x="9238461" y="261857"/>
                  <a:pt x="9225930" y="268761"/>
                </a:cubicBezTo>
                <a:cubicBezTo>
                  <a:pt x="9212248" y="266625"/>
                  <a:pt x="9198528" y="264638"/>
                  <a:pt x="9184770" y="262816"/>
                </a:cubicBezTo>
                <a:cubicBezTo>
                  <a:pt x="9197282" y="256768"/>
                  <a:pt x="9209868" y="250858"/>
                  <a:pt x="9222510" y="245095"/>
                </a:cubicBezTo>
                <a:close/>
                <a:moveTo>
                  <a:pt x="9225838" y="243600"/>
                </a:moveTo>
                <a:cubicBezTo>
                  <a:pt x="9238126" y="238029"/>
                  <a:pt x="9250508" y="232593"/>
                  <a:pt x="9262945" y="227303"/>
                </a:cubicBezTo>
                <a:cubicBezTo>
                  <a:pt x="9276369" y="227514"/>
                  <a:pt x="9289828" y="227885"/>
                  <a:pt x="9303326" y="228439"/>
                </a:cubicBezTo>
                <a:cubicBezTo>
                  <a:pt x="9291036" y="234476"/>
                  <a:pt x="9278711" y="240700"/>
                  <a:pt x="9266385" y="247110"/>
                </a:cubicBezTo>
                <a:cubicBezTo>
                  <a:pt x="9252906" y="245770"/>
                  <a:pt x="9239391" y="244615"/>
                  <a:pt x="9225838" y="243600"/>
                </a:cubicBezTo>
                <a:close/>
                <a:moveTo>
                  <a:pt x="9264098" y="225351"/>
                </a:moveTo>
                <a:cubicBezTo>
                  <a:pt x="9251271" y="225136"/>
                  <a:pt x="9238405" y="225108"/>
                  <a:pt x="9225522" y="225205"/>
                </a:cubicBezTo>
                <a:cubicBezTo>
                  <a:pt x="9237475" y="220927"/>
                  <a:pt x="9249486" y="216768"/>
                  <a:pt x="9261551" y="212760"/>
                </a:cubicBezTo>
                <a:cubicBezTo>
                  <a:pt x="9274267" y="211905"/>
                  <a:pt x="9287021" y="211194"/>
                  <a:pt x="9299849" y="210650"/>
                </a:cubicBezTo>
                <a:cubicBezTo>
                  <a:pt x="9287932" y="215383"/>
                  <a:pt x="9276034" y="220291"/>
                  <a:pt x="9264098" y="225351"/>
                </a:cubicBezTo>
                <a:close/>
                <a:moveTo>
                  <a:pt x="9259599" y="227253"/>
                </a:moveTo>
                <a:cubicBezTo>
                  <a:pt x="9247441" y="232455"/>
                  <a:pt x="9235263" y="237832"/>
                  <a:pt x="9223067" y="243385"/>
                </a:cubicBezTo>
                <a:cubicBezTo>
                  <a:pt x="9209849" y="242416"/>
                  <a:pt x="9196575" y="241622"/>
                  <a:pt x="9183283" y="240962"/>
                </a:cubicBezTo>
                <a:cubicBezTo>
                  <a:pt x="9195441" y="236244"/>
                  <a:pt x="9207637" y="231644"/>
                  <a:pt x="9219925" y="227199"/>
                </a:cubicBezTo>
                <a:cubicBezTo>
                  <a:pt x="9233107" y="227052"/>
                  <a:pt x="9246325" y="227073"/>
                  <a:pt x="9259599" y="227253"/>
                </a:cubicBezTo>
                <a:close/>
                <a:moveTo>
                  <a:pt x="9179918" y="240789"/>
                </a:moveTo>
                <a:cubicBezTo>
                  <a:pt x="9152905" y="239503"/>
                  <a:pt x="9125725" y="238858"/>
                  <a:pt x="9098359" y="238843"/>
                </a:cubicBezTo>
                <a:cubicBezTo>
                  <a:pt x="9105721" y="236270"/>
                  <a:pt x="9113121" y="233758"/>
                  <a:pt x="9120520" y="231295"/>
                </a:cubicBezTo>
                <a:cubicBezTo>
                  <a:pt x="9152068" y="229055"/>
                  <a:pt x="9183804" y="227690"/>
                  <a:pt x="9215762" y="227255"/>
                </a:cubicBezTo>
                <a:cubicBezTo>
                  <a:pt x="9203844" y="231611"/>
                  <a:pt x="9191890" y="236112"/>
                  <a:pt x="9179918" y="240789"/>
                </a:cubicBezTo>
                <a:close/>
                <a:moveTo>
                  <a:pt x="9176181" y="242271"/>
                </a:moveTo>
                <a:cubicBezTo>
                  <a:pt x="9163836" y="247127"/>
                  <a:pt x="9151455" y="252150"/>
                  <a:pt x="9139036" y="257356"/>
                </a:cubicBezTo>
                <a:cubicBezTo>
                  <a:pt x="9114440" y="254736"/>
                  <a:pt x="9089696" y="252617"/>
                  <a:pt x="9064802" y="250987"/>
                </a:cubicBezTo>
                <a:cubicBezTo>
                  <a:pt x="9074525" y="247354"/>
                  <a:pt x="9084248" y="243786"/>
                  <a:pt x="9094028" y="240341"/>
                </a:cubicBezTo>
                <a:cubicBezTo>
                  <a:pt x="9121300" y="240339"/>
                  <a:pt x="9148685" y="240972"/>
                  <a:pt x="9176181" y="242271"/>
                </a:cubicBezTo>
                <a:close/>
                <a:moveTo>
                  <a:pt x="9058685" y="250583"/>
                </a:moveTo>
                <a:cubicBezTo>
                  <a:pt x="9044222" y="249683"/>
                  <a:pt x="9029702" y="248960"/>
                  <a:pt x="9015145" y="248393"/>
                </a:cubicBezTo>
                <a:cubicBezTo>
                  <a:pt x="9027081" y="245766"/>
                  <a:pt x="9039053" y="243256"/>
                  <a:pt x="9051063" y="240871"/>
                </a:cubicBezTo>
                <a:cubicBezTo>
                  <a:pt x="9062888" y="240585"/>
                  <a:pt x="9074730" y="240382"/>
                  <a:pt x="9086609" y="240330"/>
                </a:cubicBezTo>
                <a:cubicBezTo>
                  <a:pt x="9077333" y="243645"/>
                  <a:pt x="9068018" y="247051"/>
                  <a:pt x="9058685" y="250583"/>
                </a:cubicBezTo>
                <a:close/>
                <a:moveTo>
                  <a:pt x="8974339" y="258672"/>
                </a:moveTo>
                <a:cubicBezTo>
                  <a:pt x="8973539" y="258592"/>
                  <a:pt x="8972739" y="258516"/>
                  <a:pt x="8971940" y="258438"/>
                </a:cubicBezTo>
                <a:cubicBezTo>
                  <a:pt x="8975602" y="257542"/>
                  <a:pt x="8979265" y="256649"/>
                  <a:pt x="8982927" y="255776"/>
                </a:cubicBezTo>
                <a:cubicBezTo>
                  <a:pt x="8980064" y="256729"/>
                  <a:pt x="8977201" y="257696"/>
                  <a:pt x="8974339" y="258672"/>
                </a:cubicBezTo>
                <a:close/>
                <a:moveTo>
                  <a:pt x="8969746" y="260252"/>
                </a:moveTo>
                <a:cubicBezTo>
                  <a:pt x="8959298" y="263839"/>
                  <a:pt x="8948812" y="267516"/>
                  <a:pt x="8938253" y="271360"/>
                </a:cubicBezTo>
                <a:cubicBezTo>
                  <a:pt x="8934906" y="270808"/>
                  <a:pt x="8931560" y="270236"/>
                  <a:pt x="8928195" y="269698"/>
                </a:cubicBezTo>
                <a:cubicBezTo>
                  <a:pt x="8940800" y="266300"/>
                  <a:pt x="8953424" y="263032"/>
                  <a:pt x="8966083" y="259886"/>
                </a:cubicBezTo>
                <a:cubicBezTo>
                  <a:pt x="8967311" y="260005"/>
                  <a:pt x="8968519" y="260133"/>
                  <a:pt x="8969746" y="260252"/>
                </a:cubicBezTo>
                <a:close/>
                <a:moveTo>
                  <a:pt x="8924886" y="269185"/>
                </a:moveTo>
                <a:cubicBezTo>
                  <a:pt x="8912189" y="267174"/>
                  <a:pt x="8899453" y="265270"/>
                  <a:pt x="8886663" y="263469"/>
                </a:cubicBezTo>
                <a:cubicBezTo>
                  <a:pt x="8899138" y="260957"/>
                  <a:pt x="8911630" y="258564"/>
                  <a:pt x="8924161" y="256289"/>
                </a:cubicBezTo>
                <a:cubicBezTo>
                  <a:pt x="8936803" y="257242"/>
                  <a:pt x="8949389" y="258298"/>
                  <a:pt x="8961920" y="259481"/>
                </a:cubicBezTo>
                <a:cubicBezTo>
                  <a:pt x="8949631" y="262565"/>
                  <a:pt x="8937286" y="265815"/>
                  <a:pt x="8924886" y="269185"/>
                </a:cubicBezTo>
                <a:close/>
                <a:moveTo>
                  <a:pt x="8920182" y="270457"/>
                </a:moveTo>
                <a:cubicBezTo>
                  <a:pt x="8867440" y="284928"/>
                  <a:pt x="8813637" y="301972"/>
                  <a:pt x="8758162" y="321794"/>
                </a:cubicBezTo>
                <a:cubicBezTo>
                  <a:pt x="8528581" y="403835"/>
                  <a:pt x="8302663" y="522823"/>
                  <a:pt x="8084200" y="637896"/>
                </a:cubicBezTo>
                <a:cubicBezTo>
                  <a:pt x="8058358" y="651501"/>
                  <a:pt x="8032498" y="665122"/>
                  <a:pt x="8006582" y="678712"/>
                </a:cubicBezTo>
                <a:cubicBezTo>
                  <a:pt x="7896226" y="736735"/>
                  <a:pt x="7776983" y="798591"/>
                  <a:pt x="7652646" y="857835"/>
                </a:cubicBezTo>
                <a:cubicBezTo>
                  <a:pt x="7144014" y="1100195"/>
                  <a:pt x="6629600" y="1135022"/>
                  <a:pt x="6193473" y="1137123"/>
                </a:cubicBezTo>
                <a:cubicBezTo>
                  <a:pt x="6134075" y="1137212"/>
                  <a:pt x="6074769" y="1136890"/>
                  <a:pt x="6015687" y="1136295"/>
                </a:cubicBezTo>
                <a:cubicBezTo>
                  <a:pt x="6009384" y="1132983"/>
                  <a:pt x="6003120" y="1129673"/>
                  <a:pt x="5996854" y="1126368"/>
                </a:cubicBezTo>
                <a:cubicBezTo>
                  <a:pt x="6055230" y="1122218"/>
                  <a:pt x="6112212" y="1117909"/>
                  <a:pt x="6168078" y="1113415"/>
                </a:cubicBezTo>
                <a:cubicBezTo>
                  <a:pt x="6563992" y="1080359"/>
                  <a:pt x="7084392" y="1012684"/>
                  <a:pt x="7598695" y="780852"/>
                </a:cubicBezTo>
                <a:cubicBezTo>
                  <a:pt x="7709163" y="731054"/>
                  <a:pt x="7819277" y="678954"/>
                  <a:pt x="7925748" y="628569"/>
                </a:cubicBezTo>
                <a:lnTo>
                  <a:pt x="7952370" y="615966"/>
                </a:lnTo>
                <a:cubicBezTo>
                  <a:pt x="8251148" y="475012"/>
                  <a:pt x="8556505" y="330956"/>
                  <a:pt x="8880714" y="264673"/>
                </a:cubicBezTo>
                <a:cubicBezTo>
                  <a:pt x="8893932" y="266484"/>
                  <a:pt x="8907076" y="268419"/>
                  <a:pt x="8920182" y="270457"/>
                </a:cubicBezTo>
                <a:close/>
                <a:moveTo>
                  <a:pt x="8670021" y="316827"/>
                </a:moveTo>
                <a:cubicBezTo>
                  <a:pt x="8420697" y="392968"/>
                  <a:pt x="8171466" y="510547"/>
                  <a:pt x="7951590" y="614285"/>
                </a:cubicBezTo>
                <a:lnTo>
                  <a:pt x="7924949" y="626888"/>
                </a:lnTo>
                <a:cubicBezTo>
                  <a:pt x="7818478" y="677268"/>
                  <a:pt x="7708400" y="729366"/>
                  <a:pt x="7597932" y="779154"/>
                </a:cubicBezTo>
                <a:cubicBezTo>
                  <a:pt x="7083890" y="1010871"/>
                  <a:pt x="6563695" y="1078514"/>
                  <a:pt x="6167929" y="1111560"/>
                </a:cubicBezTo>
                <a:cubicBezTo>
                  <a:pt x="6111115" y="1116130"/>
                  <a:pt x="6053148" y="1120510"/>
                  <a:pt x="5993750" y="1124723"/>
                </a:cubicBezTo>
                <a:cubicBezTo>
                  <a:pt x="5987317" y="1121326"/>
                  <a:pt x="5980885" y="1117935"/>
                  <a:pt x="5974489" y="1114548"/>
                </a:cubicBezTo>
                <a:cubicBezTo>
                  <a:pt x="6029147" y="1106085"/>
                  <a:pt x="6085143" y="1097195"/>
                  <a:pt x="6142683" y="1087840"/>
                </a:cubicBezTo>
                <a:cubicBezTo>
                  <a:pt x="6401339" y="1045086"/>
                  <a:pt x="6629749" y="997149"/>
                  <a:pt x="6840961" y="941292"/>
                </a:cubicBezTo>
                <a:cubicBezTo>
                  <a:pt x="7093428" y="874528"/>
                  <a:pt x="7323380" y="796316"/>
                  <a:pt x="7543944" y="702187"/>
                </a:cubicBezTo>
                <a:cubicBezTo>
                  <a:pt x="7600629" y="678255"/>
                  <a:pt x="7657814" y="653743"/>
                  <a:pt x="7713122" y="630039"/>
                </a:cubicBezTo>
                <a:cubicBezTo>
                  <a:pt x="7773525" y="604147"/>
                  <a:pt x="7835991" y="577373"/>
                  <a:pt x="7897304" y="551570"/>
                </a:cubicBezTo>
                <a:cubicBezTo>
                  <a:pt x="8207161" y="421507"/>
                  <a:pt x="8514582" y="303073"/>
                  <a:pt x="8834069" y="258769"/>
                </a:cubicBezTo>
                <a:cubicBezTo>
                  <a:pt x="8847789" y="260362"/>
                  <a:pt x="8861454" y="262084"/>
                  <a:pt x="8875062" y="263915"/>
                </a:cubicBezTo>
                <a:cubicBezTo>
                  <a:pt x="8808673" y="277704"/>
                  <a:pt x="8740704" y="295239"/>
                  <a:pt x="8670021" y="316827"/>
                </a:cubicBezTo>
                <a:close/>
                <a:moveTo>
                  <a:pt x="5990217" y="1124974"/>
                </a:moveTo>
                <a:cubicBezTo>
                  <a:pt x="5984919" y="1125349"/>
                  <a:pt x="5979602" y="1125723"/>
                  <a:pt x="5974266" y="1126096"/>
                </a:cubicBezTo>
                <a:cubicBezTo>
                  <a:pt x="5968019" y="1123220"/>
                  <a:pt x="5961773" y="1120344"/>
                  <a:pt x="5955564" y="1117472"/>
                </a:cubicBezTo>
                <a:cubicBezTo>
                  <a:pt x="5960825" y="1116661"/>
                  <a:pt x="5966104" y="1115845"/>
                  <a:pt x="5971403" y="1115027"/>
                </a:cubicBezTo>
                <a:cubicBezTo>
                  <a:pt x="5977669" y="1118337"/>
                  <a:pt x="5983933" y="1121653"/>
                  <a:pt x="5990217" y="1124974"/>
                </a:cubicBezTo>
                <a:close/>
                <a:moveTo>
                  <a:pt x="5952496" y="1116059"/>
                </a:moveTo>
                <a:cubicBezTo>
                  <a:pt x="5946138" y="1113125"/>
                  <a:pt x="5939798" y="1110194"/>
                  <a:pt x="5933459" y="1107266"/>
                </a:cubicBezTo>
                <a:cubicBezTo>
                  <a:pt x="5938813" y="1105979"/>
                  <a:pt x="5944149" y="1104692"/>
                  <a:pt x="5949466" y="1103410"/>
                </a:cubicBezTo>
                <a:cubicBezTo>
                  <a:pt x="5955843" y="1106790"/>
                  <a:pt x="5962238" y="1110175"/>
                  <a:pt x="5968652" y="1113568"/>
                </a:cubicBezTo>
                <a:cubicBezTo>
                  <a:pt x="5963260" y="1114405"/>
                  <a:pt x="5957869" y="1115234"/>
                  <a:pt x="5952496" y="1116059"/>
                </a:cubicBezTo>
                <a:close/>
                <a:moveTo>
                  <a:pt x="5949168" y="1116570"/>
                </a:moveTo>
                <a:cubicBezTo>
                  <a:pt x="5943684" y="1117413"/>
                  <a:pt x="5938218" y="1118251"/>
                  <a:pt x="5932752" y="1119086"/>
                </a:cubicBezTo>
                <a:cubicBezTo>
                  <a:pt x="5926599" y="1116674"/>
                  <a:pt x="5920445" y="1114265"/>
                  <a:pt x="5914310" y="1111857"/>
                </a:cubicBezTo>
                <a:cubicBezTo>
                  <a:pt x="5919739" y="1110560"/>
                  <a:pt x="5925149" y="1109262"/>
                  <a:pt x="5930540" y="1107968"/>
                </a:cubicBezTo>
                <a:cubicBezTo>
                  <a:pt x="5936731" y="1110831"/>
                  <a:pt x="5942959" y="1113702"/>
                  <a:pt x="5949168" y="1116570"/>
                </a:cubicBezTo>
                <a:close/>
                <a:moveTo>
                  <a:pt x="5911280" y="1110670"/>
                </a:moveTo>
                <a:cubicBezTo>
                  <a:pt x="5904959" y="1108186"/>
                  <a:pt x="5898638" y="1105708"/>
                  <a:pt x="5892317" y="1103229"/>
                </a:cubicBezTo>
                <a:cubicBezTo>
                  <a:pt x="5897782" y="1101441"/>
                  <a:pt x="5903230" y="1099652"/>
                  <a:pt x="5908677" y="1097864"/>
                </a:cubicBezTo>
                <a:cubicBezTo>
                  <a:pt x="5915035" y="1100809"/>
                  <a:pt x="5921412" y="1103757"/>
                  <a:pt x="5927807" y="1106710"/>
                </a:cubicBezTo>
                <a:cubicBezTo>
                  <a:pt x="5922323" y="1108028"/>
                  <a:pt x="5916801" y="1109348"/>
                  <a:pt x="5911280" y="1110670"/>
                </a:cubicBezTo>
                <a:close/>
                <a:moveTo>
                  <a:pt x="5908119" y="1111428"/>
                </a:moveTo>
                <a:cubicBezTo>
                  <a:pt x="5902784" y="1112702"/>
                  <a:pt x="5897429" y="1113979"/>
                  <a:pt x="5892075" y="1115254"/>
                </a:cubicBezTo>
                <a:cubicBezTo>
                  <a:pt x="5885922" y="1113280"/>
                  <a:pt x="5879786" y="1111311"/>
                  <a:pt x="5873651" y="1109342"/>
                </a:cubicBezTo>
                <a:cubicBezTo>
                  <a:pt x="5878969" y="1107609"/>
                  <a:pt x="5884249" y="1105875"/>
                  <a:pt x="5889547" y="1104140"/>
                </a:cubicBezTo>
                <a:cubicBezTo>
                  <a:pt x="5895738" y="1106567"/>
                  <a:pt x="5901910" y="1108994"/>
                  <a:pt x="5908119" y="1111428"/>
                </a:cubicBezTo>
                <a:close/>
                <a:moveTo>
                  <a:pt x="5870640" y="1108372"/>
                </a:moveTo>
                <a:cubicBezTo>
                  <a:pt x="5867331" y="1107312"/>
                  <a:pt x="5864021" y="1106249"/>
                  <a:pt x="5860731" y="1105189"/>
                </a:cubicBezTo>
                <a:cubicBezTo>
                  <a:pt x="5857868" y="1104272"/>
                  <a:pt x="5855060" y="1103369"/>
                  <a:pt x="5852216" y="1102456"/>
                </a:cubicBezTo>
                <a:cubicBezTo>
                  <a:pt x="5857533" y="1100227"/>
                  <a:pt x="5862850" y="1097992"/>
                  <a:pt x="5868167" y="1095754"/>
                </a:cubicBezTo>
                <a:cubicBezTo>
                  <a:pt x="5872016" y="1097260"/>
                  <a:pt x="5875808" y="1098751"/>
                  <a:pt x="5879675" y="1100264"/>
                </a:cubicBezTo>
                <a:cubicBezTo>
                  <a:pt x="5882054" y="1101199"/>
                  <a:pt x="5884453" y="1102138"/>
                  <a:pt x="5886833" y="1103073"/>
                </a:cubicBezTo>
                <a:cubicBezTo>
                  <a:pt x="5881441" y="1104841"/>
                  <a:pt x="5876050" y="1106606"/>
                  <a:pt x="5870640" y="1108372"/>
                </a:cubicBezTo>
                <a:close/>
                <a:moveTo>
                  <a:pt x="5849799" y="1101683"/>
                </a:moveTo>
                <a:cubicBezTo>
                  <a:pt x="5777108" y="1078330"/>
                  <a:pt x="5708061" y="1056185"/>
                  <a:pt x="5639293" y="1034894"/>
                </a:cubicBezTo>
                <a:cubicBezTo>
                  <a:pt x="5478815" y="985204"/>
                  <a:pt x="5319638" y="933978"/>
                  <a:pt x="5151092" y="879745"/>
                </a:cubicBezTo>
                <a:cubicBezTo>
                  <a:pt x="4968882" y="821109"/>
                  <a:pt x="4780480" y="760476"/>
                  <a:pt x="4590833" y="702156"/>
                </a:cubicBezTo>
                <a:cubicBezTo>
                  <a:pt x="4158480" y="570046"/>
                  <a:pt x="3668439" y="420312"/>
                  <a:pt x="3192750" y="334367"/>
                </a:cubicBezTo>
                <a:cubicBezTo>
                  <a:pt x="3010967" y="301707"/>
                  <a:pt x="2845674" y="281777"/>
                  <a:pt x="2687390" y="273443"/>
                </a:cubicBezTo>
                <a:cubicBezTo>
                  <a:pt x="2565154" y="267003"/>
                  <a:pt x="2444851" y="267073"/>
                  <a:pt x="2324902" y="273722"/>
                </a:cubicBezTo>
                <a:cubicBezTo>
                  <a:pt x="2304507" y="260786"/>
                  <a:pt x="2284429" y="248756"/>
                  <a:pt x="2264593" y="237592"/>
                </a:cubicBezTo>
                <a:cubicBezTo>
                  <a:pt x="2393484" y="220802"/>
                  <a:pt x="2521837" y="212061"/>
                  <a:pt x="2651546" y="211168"/>
                </a:cubicBezTo>
                <a:cubicBezTo>
                  <a:pt x="2818568" y="210025"/>
                  <a:pt x="2989271" y="221962"/>
                  <a:pt x="3173322" y="247692"/>
                </a:cubicBezTo>
                <a:cubicBezTo>
                  <a:pt x="3677716" y="318554"/>
                  <a:pt x="4175528" y="475339"/>
                  <a:pt x="4595945" y="619364"/>
                </a:cubicBezTo>
                <a:cubicBezTo>
                  <a:pt x="4875833" y="715645"/>
                  <a:pt x="5150943" y="820778"/>
                  <a:pt x="5416981" y="922448"/>
                </a:cubicBezTo>
                <a:cubicBezTo>
                  <a:pt x="5495435" y="952428"/>
                  <a:pt x="5576567" y="983431"/>
                  <a:pt x="5655523" y="1013323"/>
                </a:cubicBezTo>
                <a:cubicBezTo>
                  <a:pt x="5724105" y="1039278"/>
                  <a:pt x="5793245" y="1066354"/>
                  <a:pt x="5865955" y="1094886"/>
                </a:cubicBezTo>
                <a:cubicBezTo>
                  <a:pt x="5860582" y="1097150"/>
                  <a:pt x="5855209" y="1099414"/>
                  <a:pt x="5849799" y="1101683"/>
                </a:cubicBezTo>
                <a:close/>
                <a:moveTo>
                  <a:pt x="2322132" y="273868"/>
                </a:moveTo>
                <a:cubicBezTo>
                  <a:pt x="2298019" y="275226"/>
                  <a:pt x="2273907" y="276845"/>
                  <a:pt x="2249813" y="278734"/>
                </a:cubicBezTo>
                <a:cubicBezTo>
                  <a:pt x="2229214" y="268269"/>
                  <a:pt x="2208169" y="258215"/>
                  <a:pt x="2186696" y="248705"/>
                </a:cubicBezTo>
                <a:cubicBezTo>
                  <a:pt x="2211813" y="244807"/>
                  <a:pt x="2236910" y="241219"/>
                  <a:pt x="2261971" y="237934"/>
                </a:cubicBezTo>
                <a:cubicBezTo>
                  <a:pt x="2282477" y="249429"/>
                  <a:pt x="2302537" y="261455"/>
                  <a:pt x="2322132" y="273868"/>
                </a:cubicBezTo>
                <a:close/>
                <a:moveTo>
                  <a:pt x="2246280" y="279022"/>
                </a:moveTo>
                <a:cubicBezTo>
                  <a:pt x="2222093" y="280944"/>
                  <a:pt x="2197925" y="283140"/>
                  <a:pt x="2173738" y="285599"/>
                </a:cubicBezTo>
                <a:cubicBezTo>
                  <a:pt x="2151466" y="276893"/>
                  <a:pt x="2129640" y="268994"/>
                  <a:pt x="2108130" y="261859"/>
                </a:cubicBezTo>
                <a:cubicBezTo>
                  <a:pt x="2133228" y="257339"/>
                  <a:pt x="2158271" y="253139"/>
                  <a:pt x="2183294" y="249230"/>
                </a:cubicBezTo>
                <a:cubicBezTo>
                  <a:pt x="2204711" y="258657"/>
                  <a:pt x="2225719" y="268633"/>
                  <a:pt x="2246280" y="279022"/>
                </a:cubicBezTo>
                <a:close/>
                <a:moveTo>
                  <a:pt x="2169630" y="286020"/>
                </a:moveTo>
                <a:cubicBezTo>
                  <a:pt x="2145573" y="288496"/>
                  <a:pt x="2121497" y="291236"/>
                  <a:pt x="2097403" y="294246"/>
                </a:cubicBezTo>
                <a:cubicBezTo>
                  <a:pt x="2074350" y="287771"/>
                  <a:pt x="2051762" y="282034"/>
                  <a:pt x="2029546" y="276992"/>
                </a:cubicBezTo>
                <a:cubicBezTo>
                  <a:pt x="2054421" y="271901"/>
                  <a:pt x="2079259" y="267105"/>
                  <a:pt x="2104022" y="262613"/>
                </a:cubicBezTo>
                <a:cubicBezTo>
                  <a:pt x="2126312" y="269896"/>
                  <a:pt x="2148213" y="277739"/>
                  <a:pt x="2169630" y="286020"/>
                </a:cubicBezTo>
                <a:close/>
                <a:moveTo>
                  <a:pt x="2093685" y="294705"/>
                </a:moveTo>
                <a:cubicBezTo>
                  <a:pt x="2069219" y="297788"/>
                  <a:pt x="2044735" y="301147"/>
                  <a:pt x="2020195" y="304780"/>
                </a:cubicBezTo>
                <a:cubicBezTo>
                  <a:pt x="1996435" y="300602"/>
                  <a:pt x="1973159" y="297079"/>
                  <a:pt x="1950255" y="294179"/>
                </a:cubicBezTo>
                <a:cubicBezTo>
                  <a:pt x="1975669" y="288364"/>
                  <a:pt x="2001009" y="282859"/>
                  <a:pt x="2026293" y="277665"/>
                </a:cubicBezTo>
                <a:cubicBezTo>
                  <a:pt x="2049085" y="282792"/>
                  <a:pt x="2071543" y="288513"/>
                  <a:pt x="2093685" y="294705"/>
                </a:cubicBezTo>
                <a:close/>
                <a:moveTo>
                  <a:pt x="2025939" y="305813"/>
                </a:moveTo>
                <a:cubicBezTo>
                  <a:pt x="2050108" y="302274"/>
                  <a:pt x="2074239" y="299009"/>
                  <a:pt x="2098351" y="296005"/>
                </a:cubicBezTo>
                <a:cubicBezTo>
                  <a:pt x="2119731" y="302064"/>
                  <a:pt x="2140814" y="308569"/>
                  <a:pt x="2161580" y="315403"/>
                </a:cubicBezTo>
                <a:cubicBezTo>
                  <a:pt x="2138322" y="316371"/>
                  <a:pt x="2115102" y="317582"/>
                  <a:pt x="2091863" y="319030"/>
                </a:cubicBezTo>
                <a:cubicBezTo>
                  <a:pt x="2069424" y="314075"/>
                  <a:pt x="2047486" y="309680"/>
                  <a:pt x="2025939" y="305813"/>
                </a:cubicBezTo>
                <a:close/>
                <a:moveTo>
                  <a:pt x="2166581" y="317046"/>
                </a:moveTo>
                <a:cubicBezTo>
                  <a:pt x="2186715" y="323737"/>
                  <a:pt x="2206533" y="330740"/>
                  <a:pt x="2226053" y="337955"/>
                </a:cubicBezTo>
                <a:cubicBezTo>
                  <a:pt x="2204116" y="336922"/>
                  <a:pt x="2182271" y="336094"/>
                  <a:pt x="2160501" y="335487"/>
                </a:cubicBezTo>
                <a:cubicBezTo>
                  <a:pt x="2139326" y="330028"/>
                  <a:pt x="2118653" y="325031"/>
                  <a:pt x="2098370" y="320482"/>
                </a:cubicBezTo>
                <a:cubicBezTo>
                  <a:pt x="2121107" y="319112"/>
                  <a:pt x="2143844" y="317961"/>
                  <a:pt x="2166581" y="317046"/>
                </a:cubicBezTo>
                <a:close/>
                <a:moveTo>
                  <a:pt x="2170987" y="316881"/>
                </a:moveTo>
                <a:cubicBezTo>
                  <a:pt x="2193686" y="315999"/>
                  <a:pt x="2216404" y="315351"/>
                  <a:pt x="2239160" y="314925"/>
                </a:cubicBezTo>
                <a:cubicBezTo>
                  <a:pt x="2259015" y="323748"/>
                  <a:pt x="2278443" y="332832"/>
                  <a:pt x="2297369" y="342055"/>
                </a:cubicBezTo>
                <a:cubicBezTo>
                  <a:pt x="2275394" y="340566"/>
                  <a:pt x="2253494" y="339292"/>
                  <a:pt x="2231686" y="338227"/>
                </a:cubicBezTo>
                <a:cubicBezTo>
                  <a:pt x="2211013" y="330582"/>
                  <a:pt x="2190805" y="323471"/>
                  <a:pt x="2170987" y="316881"/>
                </a:cubicBezTo>
                <a:close/>
                <a:moveTo>
                  <a:pt x="2301775" y="344213"/>
                </a:moveTo>
                <a:cubicBezTo>
                  <a:pt x="2320459" y="353367"/>
                  <a:pt x="2338678" y="362644"/>
                  <a:pt x="2356395" y="371923"/>
                </a:cubicBezTo>
                <a:cubicBezTo>
                  <a:pt x="2335666" y="368606"/>
                  <a:pt x="2315086" y="365489"/>
                  <a:pt x="2294636" y="362574"/>
                </a:cubicBezTo>
                <a:cubicBezTo>
                  <a:pt x="2275152" y="354726"/>
                  <a:pt x="2256115" y="347329"/>
                  <a:pt x="2237450" y="340369"/>
                </a:cubicBezTo>
                <a:cubicBezTo>
                  <a:pt x="2258811" y="341449"/>
                  <a:pt x="2280265" y="342726"/>
                  <a:pt x="2301775" y="344213"/>
                </a:cubicBezTo>
                <a:close/>
                <a:moveTo>
                  <a:pt x="2306571" y="344553"/>
                </a:moveTo>
                <a:cubicBezTo>
                  <a:pt x="2328118" y="346070"/>
                  <a:pt x="2349777" y="347798"/>
                  <a:pt x="2371528" y="349725"/>
                </a:cubicBezTo>
                <a:cubicBezTo>
                  <a:pt x="2389617" y="360917"/>
                  <a:pt x="2407223" y="372196"/>
                  <a:pt x="2424345" y="383431"/>
                </a:cubicBezTo>
                <a:cubicBezTo>
                  <a:pt x="2403449" y="379700"/>
                  <a:pt x="2382720" y="376175"/>
                  <a:pt x="2362140" y="372849"/>
                </a:cubicBezTo>
                <a:cubicBezTo>
                  <a:pt x="2343233" y="362905"/>
                  <a:pt x="2324716" y="353479"/>
                  <a:pt x="2306571" y="344553"/>
                </a:cubicBezTo>
                <a:close/>
                <a:moveTo>
                  <a:pt x="2428287" y="386017"/>
                </a:moveTo>
                <a:cubicBezTo>
                  <a:pt x="2431596" y="388203"/>
                  <a:pt x="2434905" y="390386"/>
                  <a:pt x="2438196" y="392567"/>
                </a:cubicBezTo>
                <a:cubicBezTo>
                  <a:pt x="2451804" y="401604"/>
                  <a:pt x="2465357" y="410782"/>
                  <a:pt x="2478891" y="420035"/>
                </a:cubicBezTo>
                <a:cubicBezTo>
                  <a:pt x="2459148" y="414582"/>
                  <a:pt x="2439683" y="409352"/>
                  <a:pt x="2420460" y="404335"/>
                </a:cubicBezTo>
                <a:cubicBezTo>
                  <a:pt x="2406535" y="396660"/>
                  <a:pt x="2392573" y="389036"/>
                  <a:pt x="2378518" y="381524"/>
                </a:cubicBezTo>
                <a:cubicBezTo>
                  <a:pt x="2374763" y="379512"/>
                  <a:pt x="2371026" y="377530"/>
                  <a:pt x="2367289" y="375558"/>
                </a:cubicBezTo>
                <a:cubicBezTo>
                  <a:pt x="2387461" y="378852"/>
                  <a:pt x="2407799" y="382334"/>
                  <a:pt x="2428287" y="386017"/>
                </a:cubicBezTo>
                <a:close/>
                <a:moveTo>
                  <a:pt x="2439218" y="391018"/>
                </a:moveTo>
                <a:cubicBezTo>
                  <a:pt x="2437136" y="389633"/>
                  <a:pt x="2435035" y="388246"/>
                  <a:pt x="2432934" y="386859"/>
                </a:cubicBezTo>
                <a:cubicBezTo>
                  <a:pt x="2453236" y="390533"/>
                  <a:pt x="2473704" y="394400"/>
                  <a:pt x="2494378" y="398467"/>
                </a:cubicBezTo>
                <a:cubicBezTo>
                  <a:pt x="2495828" y="399633"/>
                  <a:pt x="2497297" y="400801"/>
                  <a:pt x="2498747" y="401964"/>
                </a:cubicBezTo>
                <a:cubicBezTo>
                  <a:pt x="2513638" y="413943"/>
                  <a:pt x="2528474" y="426066"/>
                  <a:pt x="2543235" y="438301"/>
                </a:cubicBezTo>
                <a:cubicBezTo>
                  <a:pt x="2523343" y="432504"/>
                  <a:pt x="2503748" y="426930"/>
                  <a:pt x="2484450" y="421572"/>
                </a:cubicBezTo>
                <a:cubicBezTo>
                  <a:pt x="2469410" y="411264"/>
                  <a:pt x="2454351" y="401063"/>
                  <a:pt x="2439218" y="391018"/>
                </a:cubicBezTo>
                <a:close/>
                <a:moveTo>
                  <a:pt x="2546786" y="441270"/>
                </a:moveTo>
                <a:cubicBezTo>
                  <a:pt x="2562514" y="454326"/>
                  <a:pt x="2578149" y="467513"/>
                  <a:pt x="2593710" y="480798"/>
                </a:cubicBezTo>
                <a:cubicBezTo>
                  <a:pt x="2575286" y="473529"/>
                  <a:pt x="2556992" y="466419"/>
                  <a:pt x="2538810" y="459466"/>
                </a:cubicBezTo>
                <a:cubicBezTo>
                  <a:pt x="2522320" y="447789"/>
                  <a:pt x="2505793" y="436226"/>
                  <a:pt x="2489191" y="424809"/>
                </a:cubicBezTo>
                <a:cubicBezTo>
                  <a:pt x="2508098" y="430085"/>
                  <a:pt x="2527303" y="435573"/>
                  <a:pt x="2546786" y="441270"/>
                </a:cubicBezTo>
                <a:close/>
                <a:moveTo>
                  <a:pt x="2551266" y="442582"/>
                </a:moveTo>
                <a:cubicBezTo>
                  <a:pt x="2637361" y="467834"/>
                  <a:pt x="2729313" y="497275"/>
                  <a:pt x="2830262" y="531782"/>
                </a:cubicBezTo>
                <a:cubicBezTo>
                  <a:pt x="2936900" y="568230"/>
                  <a:pt x="3042051" y="606914"/>
                  <a:pt x="3153374" y="647868"/>
                </a:cubicBezTo>
                <a:cubicBezTo>
                  <a:pt x="3191058" y="661729"/>
                  <a:pt x="3230006" y="676061"/>
                  <a:pt x="3268750" y="690198"/>
                </a:cubicBezTo>
                <a:cubicBezTo>
                  <a:pt x="3498721" y="774465"/>
                  <a:pt x="3707517" y="842501"/>
                  <a:pt x="3907111" y="898193"/>
                </a:cubicBezTo>
                <a:cubicBezTo>
                  <a:pt x="4140428" y="963289"/>
                  <a:pt x="4356512" y="1010397"/>
                  <a:pt x="4567706" y="1042208"/>
                </a:cubicBezTo>
                <a:cubicBezTo>
                  <a:pt x="4898478" y="1092950"/>
                  <a:pt x="5236258" y="1122499"/>
                  <a:pt x="5571640" y="1130038"/>
                </a:cubicBezTo>
                <a:lnTo>
                  <a:pt x="5575098" y="1130116"/>
                </a:lnTo>
                <a:cubicBezTo>
                  <a:pt x="5639832" y="1131571"/>
                  <a:pt x="5705291" y="1133040"/>
                  <a:pt x="5771252" y="1134356"/>
                </a:cubicBezTo>
                <a:cubicBezTo>
                  <a:pt x="5766549" y="1136295"/>
                  <a:pt x="5761826" y="1138233"/>
                  <a:pt x="5757086" y="1140172"/>
                </a:cubicBezTo>
                <a:cubicBezTo>
                  <a:pt x="5691720" y="1144093"/>
                  <a:pt x="5624402" y="1147866"/>
                  <a:pt x="5554760" y="1151514"/>
                </a:cubicBezTo>
                <a:cubicBezTo>
                  <a:pt x="5207219" y="1169715"/>
                  <a:pt x="4882582" y="1161018"/>
                  <a:pt x="4562277" y="1124927"/>
                </a:cubicBezTo>
                <a:cubicBezTo>
                  <a:pt x="4161362" y="1080803"/>
                  <a:pt x="3732838" y="963737"/>
                  <a:pt x="3288568" y="776983"/>
                </a:cubicBezTo>
                <a:cubicBezTo>
                  <a:pt x="3200000" y="739897"/>
                  <a:pt x="3112660" y="701587"/>
                  <a:pt x="3028182" y="664539"/>
                </a:cubicBezTo>
                <a:cubicBezTo>
                  <a:pt x="2975123" y="641268"/>
                  <a:pt x="2920243" y="617204"/>
                  <a:pt x="2866738" y="594183"/>
                </a:cubicBezTo>
                <a:cubicBezTo>
                  <a:pt x="2772351" y="553578"/>
                  <a:pt x="2684155" y="516561"/>
                  <a:pt x="2599045" y="482906"/>
                </a:cubicBezTo>
                <a:cubicBezTo>
                  <a:pt x="2583187" y="469353"/>
                  <a:pt x="2567273" y="455904"/>
                  <a:pt x="2551266" y="442582"/>
                </a:cubicBezTo>
                <a:close/>
                <a:moveTo>
                  <a:pt x="2865994" y="595889"/>
                </a:moveTo>
                <a:cubicBezTo>
                  <a:pt x="2919518" y="618909"/>
                  <a:pt x="2974380" y="642969"/>
                  <a:pt x="3027438" y="666240"/>
                </a:cubicBezTo>
                <a:cubicBezTo>
                  <a:pt x="3111916" y="703292"/>
                  <a:pt x="3199275" y="741604"/>
                  <a:pt x="3287843" y="778695"/>
                </a:cubicBezTo>
                <a:cubicBezTo>
                  <a:pt x="3499669" y="867735"/>
                  <a:pt x="3709172" y="941532"/>
                  <a:pt x="3910531" y="998038"/>
                </a:cubicBezTo>
                <a:cubicBezTo>
                  <a:pt x="4132397" y="1060295"/>
                  <a:pt x="4351603" y="1103609"/>
                  <a:pt x="4562072" y="1126773"/>
                </a:cubicBezTo>
                <a:cubicBezTo>
                  <a:pt x="4882471" y="1162873"/>
                  <a:pt x="5207219" y="1171578"/>
                  <a:pt x="5554871" y="1153368"/>
                </a:cubicBezTo>
                <a:cubicBezTo>
                  <a:pt x="5622580" y="1149820"/>
                  <a:pt x="5688095" y="1146154"/>
                  <a:pt x="5751769" y="1142349"/>
                </a:cubicBezTo>
                <a:cubicBezTo>
                  <a:pt x="5747418" y="1144126"/>
                  <a:pt x="5743068" y="1145903"/>
                  <a:pt x="5738718" y="1147679"/>
                </a:cubicBezTo>
                <a:cubicBezTo>
                  <a:pt x="5670061" y="1157409"/>
                  <a:pt x="5603263" y="1166443"/>
                  <a:pt x="5537860" y="1174849"/>
                </a:cubicBezTo>
                <a:cubicBezTo>
                  <a:pt x="5186062" y="1220061"/>
                  <a:pt x="4865069" y="1231392"/>
                  <a:pt x="4556551" y="1209485"/>
                </a:cubicBezTo>
                <a:cubicBezTo>
                  <a:pt x="4146563" y="1181295"/>
                  <a:pt x="3726387" y="1065566"/>
                  <a:pt x="3307735" y="865511"/>
                </a:cubicBezTo>
                <a:cubicBezTo>
                  <a:pt x="3180424" y="804864"/>
                  <a:pt x="3057407" y="739983"/>
                  <a:pt x="2938443" y="677240"/>
                </a:cubicBezTo>
                <a:lnTo>
                  <a:pt x="2887169" y="650210"/>
                </a:lnTo>
                <a:cubicBezTo>
                  <a:pt x="2806558" y="607726"/>
                  <a:pt x="2727807" y="566250"/>
                  <a:pt x="2649483" y="526547"/>
                </a:cubicBezTo>
                <a:cubicBezTo>
                  <a:pt x="2634201" y="513165"/>
                  <a:pt x="2618826" y="499854"/>
                  <a:pt x="2603396" y="486626"/>
                </a:cubicBezTo>
                <a:cubicBezTo>
                  <a:pt x="2686925" y="519739"/>
                  <a:pt x="2773503" y="556093"/>
                  <a:pt x="2865994" y="595889"/>
                </a:cubicBezTo>
                <a:close/>
                <a:moveTo>
                  <a:pt x="5756621" y="1142060"/>
                </a:moveTo>
                <a:cubicBezTo>
                  <a:pt x="5760525" y="1141826"/>
                  <a:pt x="5764410" y="1141592"/>
                  <a:pt x="5768296" y="1141356"/>
                </a:cubicBezTo>
                <a:cubicBezTo>
                  <a:pt x="5764243" y="1142641"/>
                  <a:pt x="5760191" y="1143918"/>
                  <a:pt x="5756137" y="1145200"/>
                </a:cubicBezTo>
                <a:cubicBezTo>
                  <a:pt x="5752438" y="1145727"/>
                  <a:pt x="5748757" y="1146251"/>
                  <a:pt x="5745094" y="1146773"/>
                </a:cubicBezTo>
                <a:cubicBezTo>
                  <a:pt x="5748924" y="1145206"/>
                  <a:pt x="5752772" y="1143633"/>
                  <a:pt x="5756621" y="1142060"/>
                </a:cubicBezTo>
                <a:close/>
                <a:moveTo>
                  <a:pt x="5761975" y="1139876"/>
                </a:moveTo>
                <a:cubicBezTo>
                  <a:pt x="5766381" y="1138067"/>
                  <a:pt x="5770806" y="1136249"/>
                  <a:pt x="5775212" y="1134433"/>
                </a:cubicBezTo>
                <a:cubicBezTo>
                  <a:pt x="5779841" y="1134526"/>
                  <a:pt x="5784489" y="1134615"/>
                  <a:pt x="5789118" y="1134704"/>
                </a:cubicBezTo>
                <a:cubicBezTo>
                  <a:pt x="5784582" y="1136156"/>
                  <a:pt x="5780027" y="1137608"/>
                  <a:pt x="5775491" y="1139058"/>
                </a:cubicBezTo>
                <a:cubicBezTo>
                  <a:pt x="5770992" y="1139333"/>
                  <a:pt x="5766493" y="1139605"/>
                  <a:pt x="5761975" y="1139876"/>
                </a:cubicBezTo>
                <a:close/>
                <a:moveTo>
                  <a:pt x="5794863" y="1134819"/>
                </a:moveTo>
                <a:cubicBezTo>
                  <a:pt x="5799195" y="1134903"/>
                  <a:pt x="5803507" y="1134987"/>
                  <a:pt x="5807821" y="1135068"/>
                </a:cubicBezTo>
                <a:cubicBezTo>
                  <a:pt x="5803898" y="1135979"/>
                  <a:pt x="5799975" y="1136892"/>
                  <a:pt x="5796034" y="1137803"/>
                </a:cubicBezTo>
                <a:cubicBezTo>
                  <a:pt x="5791702" y="1138069"/>
                  <a:pt x="5787370" y="1138335"/>
                  <a:pt x="5783039" y="1138599"/>
                </a:cubicBezTo>
                <a:cubicBezTo>
                  <a:pt x="5786980" y="1137340"/>
                  <a:pt x="5790940" y="1136080"/>
                  <a:pt x="5794863" y="1134819"/>
                </a:cubicBezTo>
                <a:close/>
                <a:moveTo>
                  <a:pt x="5800384" y="1133061"/>
                </a:moveTo>
                <a:cubicBezTo>
                  <a:pt x="5804883" y="1131618"/>
                  <a:pt x="5809364" y="1130171"/>
                  <a:pt x="5813863" y="1128727"/>
                </a:cubicBezTo>
                <a:cubicBezTo>
                  <a:pt x="5818826" y="1129212"/>
                  <a:pt x="5823809" y="1129696"/>
                  <a:pt x="5828791" y="1130181"/>
                </a:cubicBezTo>
                <a:cubicBezTo>
                  <a:pt x="5824292" y="1131233"/>
                  <a:pt x="5819793" y="1132287"/>
                  <a:pt x="5815276" y="1133339"/>
                </a:cubicBezTo>
                <a:cubicBezTo>
                  <a:pt x="5810293" y="1133246"/>
                  <a:pt x="5805329" y="1133155"/>
                  <a:pt x="5800384" y="1133061"/>
                </a:cubicBezTo>
                <a:close/>
                <a:moveTo>
                  <a:pt x="5834573" y="1130740"/>
                </a:moveTo>
                <a:cubicBezTo>
                  <a:pt x="5838775" y="1131148"/>
                  <a:pt x="5842957" y="1131555"/>
                  <a:pt x="5847159" y="1131962"/>
                </a:cubicBezTo>
                <a:cubicBezTo>
                  <a:pt x="5843199" y="1132547"/>
                  <a:pt x="5839277" y="1133128"/>
                  <a:pt x="5835317" y="1133708"/>
                </a:cubicBezTo>
                <a:cubicBezTo>
                  <a:pt x="5831171" y="1133633"/>
                  <a:pt x="5827007" y="1133555"/>
                  <a:pt x="5822861" y="1133477"/>
                </a:cubicBezTo>
                <a:cubicBezTo>
                  <a:pt x="5826765" y="1132566"/>
                  <a:pt x="5830669" y="1131653"/>
                  <a:pt x="5834573" y="1130740"/>
                </a:cubicBezTo>
                <a:close/>
                <a:moveTo>
                  <a:pt x="5840206" y="1129420"/>
                </a:moveTo>
                <a:cubicBezTo>
                  <a:pt x="5844705" y="1128363"/>
                  <a:pt x="5849223" y="1127305"/>
                  <a:pt x="5853703" y="1126249"/>
                </a:cubicBezTo>
                <a:cubicBezTo>
                  <a:pt x="5858611" y="1127098"/>
                  <a:pt x="5863519" y="1127950"/>
                  <a:pt x="5868428" y="1128800"/>
                </a:cubicBezTo>
                <a:cubicBezTo>
                  <a:pt x="5863872" y="1129480"/>
                  <a:pt x="5859318" y="1130157"/>
                  <a:pt x="5854782" y="1130832"/>
                </a:cubicBezTo>
                <a:cubicBezTo>
                  <a:pt x="5849911" y="1130361"/>
                  <a:pt x="5845059" y="1129891"/>
                  <a:pt x="5840206" y="1129420"/>
                </a:cubicBezTo>
                <a:close/>
                <a:moveTo>
                  <a:pt x="5874246" y="1129807"/>
                </a:moveTo>
                <a:cubicBezTo>
                  <a:pt x="5878485" y="1130542"/>
                  <a:pt x="5882743" y="1131276"/>
                  <a:pt x="5887000" y="1132012"/>
                </a:cubicBezTo>
                <a:cubicBezTo>
                  <a:pt x="5883040" y="1132272"/>
                  <a:pt x="5879099" y="1132533"/>
                  <a:pt x="5875120" y="1132791"/>
                </a:cubicBezTo>
                <a:cubicBezTo>
                  <a:pt x="5870900" y="1132384"/>
                  <a:pt x="5866680" y="1131977"/>
                  <a:pt x="5862441" y="1131570"/>
                </a:cubicBezTo>
                <a:cubicBezTo>
                  <a:pt x="5866382" y="1130986"/>
                  <a:pt x="5870305" y="1130397"/>
                  <a:pt x="5874246" y="1129807"/>
                </a:cubicBezTo>
                <a:close/>
                <a:moveTo>
                  <a:pt x="5880084" y="1128933"/>
                </a:moveTo>
                <a:cubicBezTo>
                  <a:pt x="5884602" y="1128257"/>
                  <a:pt x="5889138" y="1127574"/>
                  <a:pt x="5893674" y="1126892"/>
                </a:cubicBezTo>
                <a:cubicBezTo>
                  <a:pt x="5898638" y="1128123"/>
                  <a:pt x="5903602" y="1129352"/>
                  <a:pt x="5908584" y="1130584"/>
                </a:cubicBezTo>
                <a:cubicBezTo>
                  <a:pt x="5904029" y="1130887"/>
                  <a:pt x="5899475" y="1131190"/>
                  <a:pt x="5894920" y="1131493"/>
                </a:cubicBezTo>
                <a:cubicBezTo>
                  <a:pt x="5889974" y="1130640"/>
                  <a:pt x="5885029" y="1129787"/>
                  <a:pt x="5880084" y="1128933"/>
                </a:cubicBezTo>
                <a:close/>
                <a:moveTo>
                  <a:pt x="5914514" y="1132051"/>
                </a:moveTo>
                <a:cubicBezTo>
                  <a:pt x="5918772" y="1133103"/>
                  <a:pt x="5923048" y="1134156"/>
                  <a:pt x="5927305" y="1135208"/>
                </a:cubicBezTo>
                <a:cubicBezTo>
                  <a:pt x="5923364" y="1135150"/>
                  <a:pt x="5919423" y="1135094"/>
                  <a:pt x="5915481" y="1135035"/>
                </a:cubicBezTo>
                <a:cubicBezTo>
                  <a:pt x="5911224" y="1134302"/>
                  <a:pt x="5906948" y="1133570"/>
                  <a:pt x="5902709" y="1132836"/>
                </a:cubicBezTo>
                <a:cubicBezTo>
                  <a:pt x="5906650" y="1132575"/>
                  <a:pt x="5910592" y="1132313"/>
                  <a:pt x="5914514" y="1132051"/>
                </a:cubicBezTo>
                <a:close/>
                <a:moveTo>
                  <a:pt x="5920612" y="1131640"/>
                </a:moveTo>
                <a:cubicBezTo>
                  <a:pt x="5925149" y="1131333"/>
                  <a:pt x="5929685" y="1131029"/>
                  <a:pt x="5934221" y="1130720"/>
                </a:cubicBezTo>
                <a:cubicBezTo>
                  <a:pt x="5939203" y="1132317"/>
                  <a:pt x="5944205" y="1133914"/>
                  <a:pt x="5949206" y="1135513"/>
                </a:cubicBezTo>
                <a:cubicBezTo>
                  <a:pt x="5944632" y="1135451"/>
                  <a:pt x="5940077" y="1135386"/>
                  <a:pt x="5935522" y="1135323"/>
                </a:cubicBezTo>
                <a:cubicBezTo>
                  <a:pt x="5930540" y="1134094"/>
                  <a:pt x="5925576" y="1132867"/>
                  <a:pt x="5920612" y="1131640"/>
                </a:cubicBezTo>
                <a:close/>
                <a:moveTo>
                  <a:pt x="5955322" y="1137467"/>
                </a:moveTo>
                <a:cubicBezTo>
                  <a:pt x="5959598" y="1138831"/>
                  <a:pt x="5963874" y="1140196"/>
                  <a:pt x="5968150" y="1141560"/>
                </a:cubicBezTo>
                <a:cubicBezTo>
                  <a:pt x="5964245" y="1141200"/>
                  <a:pt x="5960342" y="1140835"/>
                  <a:pt x="5956456" y="1140475"/>
                </a:cubicBezTo>
                <a:cubicBezTo>
                  <a:pt x="5952143" y="1139419"/>
                  <a:pt x="5947848" y="1138363"/>
                  <a:pt x="5943554" y="1137305"/>
                </a:cubicBezTo>
                <a:cubicBezTo>
                  <a:pt x="5947477" y="1137357"/>
                  <a:pt x="5951399" y="1137415"/>
                  <a:pt x="5955322" y="1137467"/>
                </a:cubicBezTo>
                <a:close/>
                <a:moveTo>
                  <a:pt x="5961699" y="1137550"/>
                </a:moveTo>
                <a:cubicBezTo>
                  <a:pt x="5966235" y="1137608"/>
                  <a:pt x="5970771" y="1137658"/>
                  <a:pt x="5975289" y="1137714"/>
                </a:cubicBezTo>
                <a:cubicBezTo>
                  <a:pt x="5980308" y="1139673"/>
                  <a:pt x="5985346" y="1141635"/>
                  <a:pt x="5990366" y="1143594"/>
                </a:cubicBezTo>
                <a:cubicBezTo>
                  <a:pt x="5985830" y="1143181"/>
                  <a:pt x="5981294" y="1142769"/>
                  <a:pt x="5976776" y="1142352"/>
                </a:cubicBezTo>
                <a:cubicBezTo>
                  <a:pt x="5971738" y="1140752"/>
                  <a:pt x="5966718" y="1139151"/>
                  <a:pt x="5961699" y="1137550"/>
                </a:cubicBezTo>
                <a:close/>
                <a:moveTo>
                  <a:pt x="5996650" y="1146033"/>
                </a:moveTo>
                <a:cubicBezTo>
                  <a:pt x="6000889" y="1147690"/>
                  <a:pt x="6005146" y="1149344"/>
                  <a:pt x="6009422" y="1151001"/>
                </a:cubicBezTo>
                <a:cubicBezTo>
                  <a:pt x="6005574" y="1150356"/>
                  <a:pt x="6001725" y="1149711"/>
                  <a:pt x="5997877" y="1149064"/>
                </a:cubicBezTo>
                <a:cubicBezTo>
                  <a:pt x="5993582" y="1147699"/>
                  <a:pt x="5989288" y="1146335"/>
                  <a:pt x="5984993" y="1144970"/>
                </a:cubicBezTo>
                <a:cubicBezTo>
                  <a:pt x="5988878" y="1145325"/>
                  <a:pt x="5992764" y="1145680"/>
                  <a:pt x="5996650" y="1146033"/>
                </a:cubicBezTo>
                <a:close/>
                <a:moveTo>
                  <a:pt x="6003342" y="1146643"/>
                </a:moveTo>
                <a:cubicBezTo>
                  <a:pt x="6007972" y="1147061"/>
                  <a:pt x="6012601" y="1147474"/>
                  <a:pt x="6017230" y="1147889"/>
                </a:cubicBezTo>
                <a:cubicBezTo>
                  <a:pt x="6022287" y="1150205"/>
                  <a:pt x="6027344" y="1152520"/>
                  <a:pt x="6032400" y="1154836"/>
                </a:cubicBezTo>
                <a:cubicBezTo>
                  <a:pt x="6027753" y="1154065"/>
                  <a:pt x="6023105" y="1153295"/>
                  <a:pt x="6018457" y="1152520"/>
                </a:cubicBezTo>
                <a:cubicBezTo>
                  <a:pt x="6013419" y="1150560"/>
                  <a:pt x="6008381" y="1148603"/>
                  <a:pt x="6003342" y="1146643"/>
                </a:cubicBezTo>
                <a:close/>
                <a:moveTo>
                  <a:pt x="6038870" y="1157794"/>
                </a:moveTo>
                <a:cubicBezTo>
                  <a:pt x="6043127" y="1159744"/>
                  <a:pt x="6047422" y="1161694"/>
                  <a:pt x="6051698" y="1163643"/>
                </a:cubicBezTo>
                <a:cubicBezTo>
                  <a:pt x="6047719" y="1162689"/>
                  <a:pt x="6043759" y="1161732"/>
                  <a:pt x="6039800" y="1160776"/>
                </a:cubicBezTo>
                <a:cubicBezTo>
                  <a:pt x="6035524" y="1159125"/>
                  <a:pt x="6031266" y="1157472"/>
                  <a:pt x="6027009" y="1155822"/>
                </a:cubicBezTo>
                <a:cubicBezTo>
                  <a:pt x="6030950" y="1156482"/>
                  <a:pt x="6034910" y="1157140"/>
                  <a:pt x="6038870" y="1157794"/>
                </a:cubicBezTo>
                <a:close/>
                <a:moveTo>
                  <a:pt x="6045916" y="1158967"/>
                </a:moveTo>
                <a:cubicBezTo>
                  <a:pt x="6050248" y="1159685"/>
                  <a:pt x="6054598" y="1160395"/>
                  <a:pt x="6058948" y="1161109"/>
                </a:cubicBezTo>
                <a:cubicBezTo>
                  <a:pt x="6063968" y="1163736"/>
                  <a:pt x="6069006" y="1166365"/>
                  <a:pt x="6074044" y="1168992"/>
                </a:cubicBezTo>
                <a:cubicBezTo>
                  <a:pt x="6069731" y="1167965"/>
                  <a:pt x="6065437" y="1166933"/>
                  <a:pt x="6061123" y="1165904"/>
                </a:cubicBezTo>
                <a:cubicBezTo>
                  <a:pt x="6056048" y="1163591"/>
                  <a:pt x="6050973" y="1161280"/>
                  <a:pt x="6045916" y="1158967"/>
                </a:cubicBezTo>
                <a:close/>
                <a:moveTo>
                  <a:pt x="6080774" y="1172505"/>
                </a:moveTo>
                <a:cubicBezTo>
                  <a:pt x="6084939" y="1174675"/>
                  <a:pt x="6089103" y="1176844"/>
                  <a:pt x="6093267" y="1179014"/>
                </a:cubicBezTo>
                <a:cubicBezTo>
                  <a:pt x="6089828" y="1177943"/>
                  <a:pt x="6086370" y="1176872"/>
                  <a:pt x="6082931" y="1175800"/>
                </a:cubicBezTo>
                <a:cubicBezTo>
                  <a:pt x="6078617" y="1173844"/>
                  <a:pt x="6074286" y="1171890"/>
                  <a:pt x="6069991" y="1169932"/>
                </a:cubicBezTo>
                <a:cubicBezTo>
                  <a:pt x="6073579" y="1170791"/>
                  <a:pt x="6077168" y="1171650"/>
                  <a:pt x="6080774" y="1172505"/>
                </a:cubicBezTo>
                <a:close/>
                <a:moveTo>
                  <a:pt x="6088211" y="1174269"/>
                </a:moveTo>
                <a:cubicBezTo>
                  <a:pt x="6148260" y="1188523"/>
                  <a:pt x="6208829" y="1202444"/>
                  <a:pt x="6269715" y="1215649"/>
                </a:cubicBezTo>
                <a:cubicBezTo>
                  <a:pt x="6575259" y="1281093"/>
                  <a:pt x="6821962" y="1307982"/>
                  <a:pt x="7046114" y="1300257"/>
                </a:cubicBezTo>
                <a:cubicBezTo>
                  <a:pt x="7334070" y="1290337"/>
                  <a:pt x="7586462" y="1223359"/>
                  <a:pt x="7817697" y="1095494"/>
                </a:cubicBezTo>
                <a:cubicBezTo>
                  <a:pt x="7925191" y="1036577"/>
                  <a:pt x="8037983" y="966044"/>
                  <a:pt x="8172656" y="873526"/>
                </a:cubicBezTo>
                <a:cubicBezTo>
                  <a:pt x="8250924" y="819863"/>
                  <a:pt x="8329099" y="763646"/>
                  <a:pt x="8404691" y="709278"/>
                </a:cubicBezTo>
                <a:cubicBezTo>
                  <a:pt x="8620421" y="554117"/>
                  <a:pt x="8829514" y="403768"/>
                  <a:pt x="9056008" y="296014"/>
                </a:cubicBezTo>
                <a:cubicBezTo>
                  <a:pt x="9070156" y="299154"/>
                  <a:pt x="9084267" y="302435"/>
                  <a:pt x="9098285" y="305854"/>
                </a:cubicBezTo>
                <a:cubicBezTo>
                  <a:pt x="9081553" y="314977"/>
                  <a:pt x="9064709" y="324408"/>
                  <a:pt x="9047717" y="334235"/>
                </a:cubicBezTo>
                <a:cubicBezTo>
                  <a:pt x="8851452" y="447802"/>
                  <a:pt x="8665913" y="594153"/>
                  <a:pt x="8486491" y="735681"/>
                </a:cubicBezTo>
                <a:cubicBezTo>
                  <a:pt x="8401994" y="802332"/>
                  <a:pt x="8314617" y="871252"/>
                  <a:pt x="8226607" y="936423"/>
                </a:cubicBezTo>
                <a:cubicBezTo>
                  <a:pt x="8094090" y="1034721"/>
                  <a:pt x="7981261" y="1109751"/>
                  <a:pt x="7871518" y="1172544"/>
                </a:cubicBezTo>
                <a:cubicBezTo>
                  <a:pt x="7346563" y="1475048"/>
                  <a:pt x="6780318" y="1376096"/>
                  <a:pt x="6295649" y="1239409"/>
                </a:cubicBezTo>
                <a:cubicBezTo>
                  <a:pt x="6231009" y="1221039"/>
                  <a:pt x="6166851" y="1201779"/>
                  <a:pt x="6103344" y="1182143"/>
                </a:cubicBezTo>
                <a:cubicBezTo>
                  <a:pt x="6098287" y="1179518"/>
                  <a:pt x="6093249" y="1176893"/>
                  <a:pt x="6088211" y="1174269"/>
                </a:cubicBezTo>
                <a:close/>
                <a:moveTo>
                  <a:pt x="6295148" y="1241193"/>
                </a:moveTo>
                <a:cubicBezTo>
                  <a:pt x="6606789" y="1329090"/>
                  <a:pt x="6858456" y="1370671"/>
                  <a:pt x="7087144" y="1372043"/>
                </a:cubicBezTo>
                <a:cubicBezTo>
                  <a:pt x="7226577" y="1372861"/>
                  <a:pt x="7360228" y="1358248"/>
                  <a:pt x="7484435" y="1328556"/>
                </a:cubicBezTo>
                <a:cubicBezTo>
                  <a:pt x="7620577" y="1296018"/>
                  <a:pt x="7751122" y="1244071"/>
                  <a:pt x="7872448" y="1174152"/>
                </a:cubicBezTo>
                <a:cubicBezTo>
                  <a:pt x="7982247" y="1111326"/>
                  <a:pt x="8095131" y="1036259"/>
                  <a:pt x="8227723" y="937916"/>
                </a:cubicBezTo>
                <a:cubicBezTo>
                  <a:pt x="8315732" y="872728"/>
                  <a:pt x="8403129" y="803798"/>
                  <a:pt x="8487625" y="737142"/>
                </a:cubicBezTo>
                <a:cubicBezTo>
                  <a:pt x="8690007" y="577518"/>
                  <a:pt x="8886291" y="422706"/>
                  <a:pt x="9100162" y="306315"/>
                </a:cubicBezTo>
                <a:cubicBezTo>
                  <a:pt x="9114421" y="309803"/>
                  <a:pt x="9128625" y="313436"/>
                  <a:pt x="9142755" y="317212"/>
                </a:cubicBezTo>
                <a:cubicBezTo>
                  <a:pt x="9131302" y="324230"/>
                  <a:pt x="9119814" y="331391"/>
                  <a:pt x="9108268" y="338757"/>
                </a:cubicBezTo>
                <a:cubicBezTo>
                  <a:pt x="8916185" y="461255"/>
                  <a:pt x="8736466" y="615806"/>
                  <a:pt x="8562658" y="765267"/>
                </a:cubicBezTo>
                <a:cubicBezTo>
                  <a:pt x="8471451" y="843695"/>
                  <a:pt x="8377157" y="924791"/>
                  <a:pt x="8281637" y="1000847"/>
                </a:cubicBezTo>
                <a:cubicBezTo>
                  <a:pt x="8150756" y="1105155"/>
                  <a:pt x="8037834" y="1184712"/>
                  <a:pt x="7926250" y="1251216"/>
                </a:cubicBezTo>
                <a:cubicBezTo>
                  <a:pt x="7394101" y="1569928"/>
                  <a:pt x="6816254" y="1437022"/>
                  <a:pt x="6321175" y="1264984"/>
                </a:cubicBezTo>
                <a:cubicBezTo>
                  <a:pt x="6255214" y="1241956"/>
                  <a:pt x="6189866" y="1217923"/>
                  <a:pt x="6125281" y="1193485"/>
                </a:cubicBezTo>
                <a:cubicBezTo>
                  <a:pt x="6121061" y="1191304"/>
                  <a:pt x="6116841" y="1189124"/>
                  <a:pt x="6112639" y="1186941"/>
                </a:cubicBezTo>
                <a:cubicBezTo>
                  <a:pt x="6172930" y="1205532"/>
                  <a:pt x="6233815" y="1223766"/>
                  <a:pt x="6295148" y="1241193"/>
                </a:cubicBezTo>
                <a:close/>
                <a:moveTo>
                  <a:pt x="9102598" y="304988"/>
                </a:moveTo>
                <a:cubicBezTo>
                  <a:pt x="9115333" y="298076"/>
                  <a:pt x="9128142" y="291298"/>
                  <a:pt x="9141007" y="284664"/>
                </a:cubicBezTo>
                <a:cubicBezTo>
                  <a:pt x="9155080" y="287312"/>
                  <a:pt x="9169116" y="290111"/>
                  <a:pt x="9183078" y="293066"/>
                </a:cubicBezTo>
                <a:cubicBezTo>
                  <a:pt x="9170418" y="300457"/>
                  <a:pt x="9157702" y="308057"/>
                  <a:pt x="9144930" y="315871"/>
                </a:cubicBezTo>
                <a:cubicBezTo>
                  <a:pt x="9130875" y="312103"/>
                  <a:pt x="9116764" y="308474"/>
                  <a:pt x="9102598" y="304988"/>
                </a:cubicBezTo>
                <a:close/>
                <a:moveTo>
                  <a:pt x="9143759" y="283238"/>
                </a:moveTo>
                <a:cubicBezTo>
                  <a:pt x="9156345" y="276776"/>
                  <a:pt x="9169005" y="270451"/>
                  <a:pt x="9181721" y="264274"/>
                </a:cubicBezTo>
                <a:cubicBezTo>
                  <a:pt x="9195553" y="266088"/>
                  <a:pt x="9209404" y="268061"/>
                  <a:pt x="9223272" y="270210"/>
                </a:cubicBezTo>
                <a:cubicBezTo>
                  <a:pt x="9210723" y="277150"/>
                  <a:pt x="9198137" y="284292"/>
                  <a:pt x="9185514" y="291641"/>
                </a:cubicBezTo>
                <a:cubicBezTo>
                  <a:pt x="9171626" y="288687"/>
                  <a:pt x="9157720" y="285893"/>
                  <a:pt x="9143759" y="283238"/>
                </a:cubicBezTo>
                <a:close/>
                <a:moveTo>
                  <a:pt x="9227362" y="270836"/>
                </a:moveTo>
                <a:cubicBezTo>
                  <a:pt x="9240636" y="272926"/>
                  <a:pt x="9253948" y="275205"/>
                  <a:pt x="9267277" y="277611"/>
                </a:cubicBezTo>
                <a:cubicBezTo>
                  <a:pt x="9254728" y="285380"/>
                  <a:pt x="9242142" y="293359"/>
                  <a:pt x="9229519" y="301556"/>
                </a:cubicBezTo>
                <a:cubicBezTo>
                  <a:pt x="9216096" y="298366"/>
                  <a:pt x="9202636" y="295334"/>
                  <a:pt x="9189139" y="292430"/>
                </a:cubicBezTo>
                <a:cubicBezTo>
                  <a:pt x="9201799" y="285097"/>
                  <a:pt x="9214534" y="277897"/>
                  <a:pt x="9227362" y="270836"/>
                </a:cubicBezTo>
                <a:close/>
                <a:moveTo>
                  <a:pt x="9229984" y="269392"/>
                </a:moveTo>
                <a:cubicBezTo>
                  <a:pt x="9242551" y="262489"/>
                  <a:pt x="9255211" y="255724"/>
                  <a:pt x="9267946" y="249101"/>
                </a:cubicBezTo>
                <a:cubicBezTo>
                  <a:pt x="9280997" y="250429"/>
                  <a:pt x="9294085" y="251888"/>
                  <a:pt x="9307192" y="253532"/>
                </a:cubicBezTo>
                <a:cubicBezTo>
                  <a:pt x="9294699" y="260864"/>
                  <a:pt x="9282187" y="268401"/>
                  <a:pt x="9269638" y="276150"/>
                </a:cubicBezTo>
                <a:cubicBezTo>
                  <a:pt x="9256458" y="273751"/>
                  <a:pt x="9243239" y="271494"/>
                  <a:pt x="9229984" y="269392"/>
                </a:cubicBezTo>
                <a:close/>
                <a:moveTo>
                  <a:pt x="9270847" y="247583"/>
                </a:moveTo>
                <a:cubicBezTo>
                  <a:pt x="9283303" y="241133"/>
                  <a:pt x="9295852" y="234825"/>
                  <a:pt x="9308456" y="228661"/>
                </a:cubicBezTo>
                <a:cubicBezTo>
                  <a:pt x="9321266" y="229226"/>
                  <a:pt x="9334093" y="229951"/>
                  <a:pt x="9346958" y="230832"/>
                </a:cubicBezTo>
                <a:cubicBezTo>
                  <a:pt x="9334576" y="237690"/>
                  <a:pt x="9322195" y="244746"/>
                  <a:pt x="9309795" y="252000"/>
                </a:cubicBezTo>
                <a:cubicBezTo>
                  <a:pt x="9296856" y="250369"/>
                  <a:pt x="9283860" y="248912"/>
                  <a:pt x="9270847" y="247583"/>
                </a:cubicBezTo>
                <a:close/>
                <a:moveTo>
                  <a:pt x="9312063" y="226885"/>
                </a:moveTo>
                <a:cubicBezTo>
                  <a:pt x="9324388" y="220897"/>
                  <a:pt x="9336789" y="215054"/>
                  <a:pt x="9349282" y="209350"/>
                </a:cubicBezTo>
                <a:cubicBezTo>
                  <a:pt x="9361738" y="209220"/>
                  <a:pt x="9374231" y="209207"/>
                  <a:pt x="9386799" y="209384"/>
                </a:cubicBezTo>
                <a:cubicBezTo>
                  <a:pt x="9374511" y="215790"/>
                  <a:pt x="9362240" y="222381"/>
                  <a:pt x="9349951" y="229163"/>
                </a:cubicBezTo>
                <a:cubicBezTo>
                  <a:pt x="9337329" y="228263"/>
                  <a:pt x="9324705" y="227482"/>
                  <a:pt x="9312063" y="226885"/>
                </a:cubicBezTo>
                <a:close/>
                <a:moveTo>
                  <a:pt x="9353410" y="207472"/>
                </a:moveTo>
                <a:cubicBezTo>
                  <a:pt x="9372093" y="198993"/>
                  <a:pt x="9390963" y="190826"/>
                  <a:pt x="9410001" y="183021"/>
                </a:cubicBezTo>
                <a:cubicBezTo>
                  <a:pt x="9419724" y="182949"/>
                  <a:pt x="9429465" y="182986"/>
                  <a:pt x="9439244" y="183152"/>
                </a:cubicBezTo>
                <a:cubicBezTo>
                  <a:pt x="9422884" y="190984"/>
                  <a:pt x="9406561" y="199101"/>
                  <a:pt x="9390220" y="207575"/>
                </a:cubicBezTo>
                <a:cubicBezTo>
                  <a:pt x="9377968" y="207378"/>
                  <a:pt x="9365698" y="207368"/>
                  <a:pt x="9353410" y="207472"/>
                </a:cubicBezTo>
                <a:close/>
                <a:moveTo>
                  <a:pt x="9415057" y="180995"/>
                </a:moveTo>
                <a:cubicBezTo>
                  <a:pt x="9429261" y="175232"/>
                  <a:pt x="9443576" y="169671"/>
                  <a:pt x="9458002" y="164306"/>
                </a:cubicBezTo>
                <a:cubicBezTo>
                  <a:pt x="9466219" y="163817"/>
                  <a:pt x="9474456" y="163408"/>
                  <a:pt x="9482710" y="163086"/>
                </a:cubicBezTo>
                <a:cubicBezTo>
                  <a:pt x="9476724" y="165745"/>
                  <a:pt x="9470737" y="168426"/>
                  <a:pt x="9464751" y="171172"/>
                </a:cubicBezTo>
                <a:cubicBezTo>
                  <a:pt x="9457519" y="174479"/>
                  <a:pt x="9450325" y="177864"/>
                  <a:pt x="9443111" y="181291"/>
                </a:cubicBezTo>
                <a:cubicBezTo>
                  <a:pt x="9433760" y="181088"/>
                  <a:pt x="9424409" y="180982"/>
                  <a:pt x="9415057" y="180995"/>
                </a:cubicBezTo>
                <a:close/>
                <a:moveTo>
                  <a:pt x="9456720" y="162359"/>
                </a:moveTo>
                <a:cubicBezTo>
                  <a:pt x="9455325" y="162441"/>
                  <a:pt x="9453931" y="162530"/>
                  <a:pt x="9452537" y="162618"/>
                </a:cubicBezTo>
                <a:cubicBezTo>
                  <a:pt x="9454953" y="162151"/>
                  <a:pt x="9457371" y="161688"/>
                  <a:pt x="9459787" y="161235"/>
                </a:cubicBezTo>
                <a:cubicBezTo>
                  <a:pt x="9458765" y="161612"/>
                  <a:pt x="9457742" y="161980"/>
                  <a:pt x="9456720" y="162359"/>
                </a:cubicBezTo>
                <a:close/>
                <a:moveTo>
                  <a:pt x="9378749" y="181603"/>
                </a:moveTo>
                <a:cubicBezTo>
                  <a:pt x="9374529" y="181737"/>
                  <a:pt x="9370290" y="181854"/>
                  <a:pt x="9366051" y="182032"/>
                </a:cubicBezTo>
                <a:cubicBezTo>
                  <a:pt x="9380310" y="178385"/>
                  <a:pt x="9394644" y="174940"/>
                  <a:pt x="9409071" y="171696"/>
                </a:cubicBezTo>
                <a:cubicBezTo>
                  <a:pt x="9398976" y="174888"/>
                  <a:pt x="9388862" y="178175"/>
                  <a:pt x="9378749" y="181603"/>
                </a:cubicBezTo>
                <a:close/>
                <a:moveTo>
                  <a:pt x="9372056" y="183895"/>
                </a:moveTo>
                <a:cubicBezTo>
                  <a:pt x="9366367" y="185851"/>
                  <a:pt x="9360678" y="187818"/>
                  <a:pt x="9354990" y="189850"/>
                </a:cubicBezTo>
                <a:cubicBezTo>
                  <a:pt x="9338294" y="195799"/>
                  <a:pt x="9321619" y="202083"/>
                  <a:pt x="9304942" y="208651"/>
                </a:cubicBezTo>
                <a:cubicBezTo>
                  <a:pt x="9292728" y="209146"/>
                  <a:pt x="9280495" y="209787"/>
                  <a:pt x="9268225" y="210577"/>
                </a:cubicBezTo>
                <a:cubicBezTo>
                  <a:pt x="9297135" y="201118"/>
                  <a:pt x="9326396" y="192442"/>
                  <a:pt x="9356068" y="184628"/>
                </a:cubicBezTo>
                <a:cubicBezTo>
                  <a:pt x="9361403" y="184351"/>
                  <a:pt x="9366720" y="184102"/>
                  <a:pt x="9372056" y="183895"/>
                </a:cubicBezTo>
                <a:close/>
                <a:moveTo>
                  <a:pt x="9298045" y="199582"/>
                </a:moveTo>
                <a:cubicBezTo>
                  <a:pt x="9286184" y="203221"/>
                  <a:pt x="9274323" y="207026"/>
                  <a:pt x="9262462" y="210966"/>
                </a:cubicBezTo>
                <a:cubicBezTo>
                  <a:pt x="9223588" y="213617"/>
                  <a:pt x="9184491" y="217755"/>
                  <a:pt x="9144948" y="223394"/>
                </a:cubicBezTo>
                <a:cubicBezTo>
                  <a:pt x="9179583" y="212522"/>
                  <a:pt x="9214591" y="202886"/>
                  <a:pt x="9250061" y="194682"/>
                </a:cubicBezTo>
                <a:cubicBezTo>
                  <a:pt x="9282578" y="190216"/>
                  <a:pt x="9315410" y="186965"/>
                  <a:pt x="9348557" y="185039"/>
                </a:cubicBezTo>
                <a:cubicBezTo>
                  <a:pt x="9331769" y="189584"/>
                  <a:pt x="9314945" y="194405"/>
                  <a:pt x="9298045" y="199582"/>
                </a:cubicBezTo>
                <a:close/>
                <a:moveTo>
                  <a:pt x="9255956" y="213143"/>
                </a:moveTo>
                <a:cubicBezTo>
                  <a:pt x="9244392" y="217032"/>
                  <a:pt x="9232847" y="221049"/>
                  <a:pt x="9221264" y="225234"/>
                </a:cubicBezTo>
                <a:cubicBezTo>
                  <a:pt x="9190329" y="225545"/>
                  <a:pt x="9159226" y="226759"/>
                  <a:pt x="9127882" y="228860"/>
                </a:cubicBezTo>
                <a:cubicBezTo>
                  <a:pt x="9130670" y="227947"/>
                  <a:pt x="9133459" y="227039"/>
                  <a:pt x="9136248" y="226143"/>
                </a:cubicBezTo>
                <a:cubicBezTo>
                  <a:pt x="9175716" y="220362"/>
                  <a:pt x="9215613" y="215998"/>
                  <a:pt x="9255956" y="213143"/>
                </a:cubicBezTo>
                <a:close/>
                <a:moveTo>
                  <a:pt x="9117806" y="229531"/>
                </a:moveTo>
                <a:cubicBezTo>
                  <a:pt x="9115444" y="229704"/>
                  <a:pt x="9113046" y="229902"/>
                  <a:pt x="9110685" y="230087"/>
                </a:cubicBezTo>
                <a:cubicBezTo>
                  <a:pt x="9114105" y="229531"/>
                  <a:pt x="9117545" y="229014"/>
                  <a:pt x="9120985" y="228478"/>
                </a:cubicBezTo>
                <a:cubicBezTo>
                  <a:pt x="9119924" y="228828"/>
                  <a:pt x="9118865" y="229177"/>
                  <a:pt x="9117806" y="229531"/>
                </a:cubicBezTo>
                <a:close/>
                <a:moveTo>
                  <a:pt x="9110424" y="232042"/>
                </a:moveTo>
                <a:cubicBezTo>
                  <a:pt x="9103880" y="234260"/>
                  <a:pt x="9097336" y="236532"/>
                  <a:pt x="9090755" y="238856"/>
                </a:cubicBezTo>
                <a:cubicBezTo>
                  <a:pt x="9080381" y="238895"/>
                  <a:pt x="9069971" y="238993"/>
                  <a:pt x="9059522" y="239215"/>
                </a:cubicBezTo>
                <a:cubicBezTo>
                  <a:pt x="9069022" y="237376"/>
                  <a:pt x="9078541" y="235591"/>
                  <a:pt x="9088078" y="233911"/>
                </a:cubicBezTo>
                <a:cubicBezTo>
                  <a:pt x="9095514" y="233241"/>
                  <a:pt x="9102970" y="232617"/>
                  <a:pt x="9110424" y="232042"/>
                </a:cubicBezTo>
                <a:close/>
                <a:moveTo>
                  <a:pt x="9050915" y="239451"/>
                </a:moveTo>
                <a:cubicBezTo>
                  <a:pt x="9048107" y="239523"/>
                  <a:pt x="9045281" y="239600"/>
                  <a:pt x="9042456" y="239687"/>
                </a:cubicBezTo>
                <a:cubicBezTo>
                  <a:pt x="9044501" y="239090"/>
                  <a:pt x="9046527" y="238505"/>
                  <a:pt x="9048572" y="237915"/>
                </a:cubicBezTo>
                <a:cubicBezTo>
                  <a:pt x="9056176" y="237056"/>
                  <a:pt x="9063798" y="236249"/>
                  <a:pt x="9071421" y="235489"/>
                </a:cubicBezTo>
                <a:cubicBezTo>
                  <a:pt x="9064598" y="236764"/>
                  <a:pt x="9057756" y="238088"/>
                  <a:pt x="9050915" y="239451"/>
                </a:cubicBezTo>
                <a:close/>
                <a:moveTo>
                  <a:pt x="9042865" y="241066"/>
                </a:moveTo>
                <a:cubicBezTo>
                  <a:pt x="9037399" y="242184"/>
                  <a:pt x="9031915" y="243320"/>
                  <a:pt x="9026412" y="244495"/>
                </a:cubicBezTo>
                <a:cubicBezTo>
                  <a:pt x="9030018" y="243396"/>
                  <a:pt x="9033625" y="242310"/>
                  <a:pt x="9037231" y="241237"/>
                </a:cubicBezTo>
                <a:cubicBezTo>
                  <a:pt x="9039110" y="241176"/>
                  <a:pt x="9040987" y="241120"/>
                  <a:pt x="9042865" y="241066"/>
                </a:cubicBezTo>
                <a:close/>
                <a:moveTo>
                  <a:pt x="9006593" y="248060"/>
                </a:moveTo>
                <a:cubicBezTo>
                  <a:pt x="8997038" y="247731"/>
                  <a:pt x="8987445" y="247495"/>
                  <a:pt x="8977834" y="247309"/>
                </a:cubicBezTo>
                <a:cubicBezTo>
                  <a:pt x="8989992" y="245454"/>
                  <a:pt x="9002188" y="243719"/>
                  <a:pt x="9014402" y="242106"/>
                </a:cubicBezTo>
                <a:cubicBezTo>
                  <a:pt x="9018734" y="241914"/>
                  <a:pt x="9023066" y="241764"/>
                  <a:pt x="9027397" y="241602"/>
                </a:cubicBezTo>
                <a:cubicBezTo>
                  <a:pt x="9020481" y="243697"/>
                  <a:pt x="9013547" y="245848"/>
                  <a:pt x="9006593" y="248060"/>
                </a:cubicBezTo>
                <a:close/>
                <a:moveTo>
                  <a:pt x="9001630" y="249635"/>
                </a:moveTo>
                <a:cubicBezTo>
                  <a:pt x="9000347" y="250046"/>
                  <a:pt x="8999064" y="250449"/>
                  <a:pt x="8997782" y="250864"/>
                </a:cubicBezTo>
                <a:cubicBezTo>
                  <a:pt x="8987835" y="253158"/>
                  <a:pt x="8977834" y="255551"/>
                  <a:pt x="8967813" y="258033"/>
                </a:cubicBezTo>
                <a:cubicBezTo>
                  <a:pt x="8955989" y="256874"/>
                  <a:pt x="8944109" y="255796"/>
                  <a:pt x="8932211" y="254842"/>
                </a:cubicBezTo>
                <a:cubicBezTo>
                  <a:pt x="8944146" y="252727"/>
                  <a:pt x="8956101" y="250721"/>
                  <a:pt x="8968091" y="248828"/>
                </a:cubicBezTo>
                <a:cubicBezTo>
                  <a:pt x="8979246" y="248999"/>
                  <a:pt x="8990438" y="249267"/>
                  <a:pt x="9001630" y="249635"/>
                </a:cubicBezTo>
                <a:close/>
                <a:moveTo>
                  <a:pt x="8916650" y="255733"/>
                </a:moveTo>
                <a:cubicBezTo>
                  <a:pt x="8904827" y="257930"/>
                  <a:pt x="8892947" y="260224"/>
                  <a:pt x="8881029" y="262665"/>
                </a:cubicBezTo>
                <a:cubicBezTo>
                  <a:pt x="8868146" y="260884"/>
                  <a:pt x="8855225" y="259228"/>
                  <a:pt x="8842249" y="257661"/>
                </a:cubicBezTo>
                <a:cubicBezTo>
                  <a:pt x="8853850" y="256101"/>
                  <a:pt x="8865450" y="254616"/>
                  <a:pt x="8877070" y="253255"/>
                </a:cubicBezTo>
                <a:cubicBezTo>
                  <a:pt x="8890325" y="253954"/>
                  <a:pt x="8903507" y="254788"/>
                  <a:pt x="8916650" y="255733"/>
                </a:cubicBezTo>
                <a:close/>
                <a:moveTo>
                  <a:pt x="8837657" y="257096"/>
                </a:moveTo>
                <a:cubicBezTo>
                  <a:pt x="8825777" y="255683"/>
                  <a:pt x="8813842" y="254378"/>
                  <a:pt x="8801888" y="253145"/>
                </a:cubicBezTo>
                <a:cubicBezTo>
                  <a:pt x="8811909" y="252481"/>
                  <a:pt x="8821966" y="251888"/>
                  <a:pt x="8832024" y="251366"/>
                </a:cubicBezTo>
                <a:cubicBezTo>
                  <a:pt x="8844684" y="251766"/>
                  <a:pt x="8857271" y="252290"/>
                  <a:pt x="8869838" y="252909"/>
                </a:cubicBezTo>
                <a:cubicBezTo>
                  <a:pt x="8859148" y="254205"/>
                  <a:pt x="8848421" y="255621"/>
                  <a:pt x="8837657" y="257096"/>
                </a:cubicBezTo>
                <a:close/>
                <a:moveTo>
                  <a:pt x="8829402" y="258248"/>
                </a:moveTo>
                <a:cubicBezTo>
                  <a:pt x="8761582" y="267828"/>
                  <a:pt x="8692368" y="280926"/>
                  <a:pt x="8621499" y="297624"/>
                </a:cubicBezTo>
                <a:cubicBezTo>
                  <a:pt x="8373086" y="356154"/>
                  <a:pt x="8126290" y="453443"/>
                  <a:pt x="7896579" y="549860"/>
                </a:cubicBezTo>
                <a:cubicBezTo>
                  <a:pt x="7835266" y="575666"/>
                  <a:pt x="7772782" y="602441"/>
                  <a:pt x="7712379" y="628333"/>
                </a:cubicBezTo>
                <a:cubicBezTo>
                  <a:pt x="7657071" y="652036"/>
                  <a:pt x="7599885" y="676545"/>
                  <a:pt x="7543219" y="700477"/>
                </a:cubicBezTo>
                <a:cubicBezTo>
                  <a:pt x="7141449" y="871938"/>
                  <a:pt x="6696323" y="994442"/>
                  <a:pt x="6142385" y="1086008"/>
                </a:cubicBezTo>
                <a:cubicBezTo>
                  <a:pt x="6083972" y="1095503"/>
                  <a:pt x="6027176" y="1104518"/>
                  <a:pt x="5971738" y="1113094"/>
                </a:cubicBezTo>
                <a:cubicBezTo>
                  <a:pt x="5965212" y="1109641"/>
                  <a:pt x="5958687" y="1106193"/>
                  <a:pt x="5952198" y="1102752"/>
                </a:cubicBezTo>
                <a:cubicBezTo>
                  <a:pt x="6009626" y="1088881"/>
                  <a:pt x="6064916" y="1075265"/>
                  <a:pt x="6117268" y="1062264"/>
                </a:cubicBezTo>
                <a:cubicBezTo>
                  <a:pt x="6610340" y="938803"/>
                  <a:pt x="7059090" y="795289"/>
                  <a:pt x="7489175" y="623529"/>
                </a:cubicBezTo>
                <a:cubicBezTo>
                  <a:pt x="7607991" y="576486"/>
                  <a:pt x="7724408" y="530661"/>
                  <a:pt x="7842238" y="487178"/>
                </a:cubicBezTo>
                <a:cubicBezTo>
                  <a:pt x="8142855" y="376467"/>
                  <a:pt x="8459646" y="277787"/>
                  <a:pt x="8789246" y="254009"/>
                </a:cubicBezTo>
                <a:cubicBezTo>
                  <a:pt x="8802688" y="255305"/>
                  <a:pt x="8816072" y="256726"/>
                  <a:pt x="8829402" y="258248"/>
                </a:cubicBezTo>
                <a:close/>
                <a:moveTo>
                  <a:pt x="5946975" y="1102097"/>
                </a:moveTo>
                <a:cubicBezTo>
                  <a:pt x="5941583" y="1103399"/>
                  <a:pt x="5936155" y="1104704"/>
                  <a:pt x="5930726" y="1106009"/>
                </a:cubicBezTo>
                <a:cubicBezTo>
                  <a:pt x="5924219" y="1103004"/>
                  <a:pt x="5917750" y="1100009"/>
                  <a:pt x="5911261" y="1097014"/>
                </a:cubicBezTo>
                <a:cubicBezTo>
                  <a:pt x="5916634" y="1095243"/>
                  <a:pt x="5921988" y="1093473"/>
                  <a:pt x="5927361" y="1091701"/>
                </a:cubicBezTo>
                <a:cubicBezTo>
                  <a:pt x="5933887" y="1095157"/>
                  <a:pt x="5940431" y="1098624"/>
                  <a:pt x="5946975" y="1102097"/>
                </a:cubicBezTo>
                <a:close/>
                <a:moveTo>
                  <a:pt x="5908789" y="1095869"/>
                </a:moveTo>
                <a:cubicBezTo>
                  <a:pt x="5907394" y="1095224"/>
                  <a:pt x="5905981" y="1094577"/>
                  <a:pt x="5904587" y="1093934"/>
                </a:cubicBezTo>
                <a:cubicBezTo>
                  <a:pt x="5899456" y="1091560"/>
                  <a:pt x="5894381" y="1089217"/>
                  <a:pt x="5889287" y="1086858"/>
                </a:cubicBezTo>
                <a:cubicBezTo>
                  <a:pt x="5894641" y="1084592"/>
                  <a:pt x="5900014" y="1082326"/>
                  <a:pt x="5905386" y="1080052"/>
                </a:cubicBezTo>
                <a:cubicBezTo>
                  <a:pt x="5906539" y="1080664"/>
                  <a:pt x="5907673" y="1081264"/>
                  <a:pt x="5908826" y="1081876"/>
                </a:cubicBezTo>
                <a:cubicBezTo>
                  <a:pt x="5914236" y="1084742"/>
                  <a:pt x="5919646" y="1087617"/>
                  <a:pt x="5925074" y="1090495"/>
                </a:cubicBezTo>
                <a:cubicBezTo>
                  <a:pt x="5919664" y="1092287"/>
                  <a:pt x="5914236" y="1094077"/>
                  <a:pt x="5908789" y="1095869"/>
                </a:cubicBezTo>
                <a:close/>
                <a:moveTo>
                  <a:pt x="5903806" y="1095624"/>
                </a:moveTo>
                <a:cubicBezTo>
                  <a:pt x="5904606" y="1095988"/>
                  <a:pt x="5905405" y="1096356"/>
                  <a:pt x="5906186" y="1096721"/>
                </a:cubicBezTo>
                <a:cubicBezTo>
                  <a:pt x="5900664" y="1098535"/>
                  <a:pt x="5895143" y="1100350"/>
                  <a:pt x="5889603" y="1102164"/>
                </a:cubicBezTo>
                <a:cubicBezTo>
                  <a:pt x="5886517" y="1100956"/>
                  <a:pt x="5883430" y="1099742"/>
                  <a:pt x="5880344" y="1098535"/>
                </a:cubicBezTo>
                <a:cubicBezTo>
                  <a:pt x="5877091" y="1097254"/>
                  <a:pt x="5873875" y="1095996"/>
                  <a:pt x="5870621" y="1094720"/>
                </a:cubicBezTo>
                <a:cubicBezTo>
                  <a:pt x="5876068" y="1092430"/>
                  <a:pt x="5881515" y="1090136"/>
                  <a:pt x="5886963" y="1087836"/>
                </a:cubicBezTo>
                <a:cubicBezTo>
                  <a:pt x="5892577" y="1090429"/>
                  <a:pt x="5898155" y="1093010"/>
                  <a:pt x="5903806" y="1095624"/>
                </a:cubicBezTo>
                <a:close/>
                <a:moveTo>
                  <a:pt x="5868409" y="1093850"/>
                </a:moveTo>
                <a:cubicBezTo>
                  <a:pt x="5795030" y="1065058"/>
                  <a:pt x="5725332" y="1037752"/>
                  <a:pt x="5656192" y="1011583"/>
                </a:cubicBezTo>
                <a:cubicBezTo>
                  <a:pt x="5577217" y="981692"/>
                  <a:pt x="5496105" y="950692"/>
                  <a:pt x="5417651" y="920710"/>
                </a:cubicBezTo>
                <a:cubicBezTo>
                  <a:pt x="5151576" y="819036"/>
                  <a:pt x="4876466" y="713900"/>
                  <a:pt x="4596540" y="617604"/>
                </a:cubicBezTo>
                <a:cubicBezTo>
                  <a:pt x="4176030" y="473551"/>
                  <a:pt x="3678143" y="316734"/>
                  <a:pt x="3173583" y="245850"/>
                </a:cubicBezTo>
                <a:cubicBezTo>
                  <a:pt x="2989438" y="220107"/>
                  <a:pt x="2818661" y="208160"/>
                  <a:pt x="2651528" y="209307"/>
                </a:cubicBezTo>
                <a:cubicBezTo>
                  <a:pt x="2520926" y="210205"/>
                  <a:pt x="2391681" y="219060"/>
                  <a:pt x="2261878" y="236071"/>
                </a:cubicBezTo>
                <a:cubicBezTo>
                  <a:pt x="2240127" y="223905"/>
                  <a:pt x="2218654" y="212765"/>
                  <a:pt x="2197312" y="202581"/>
                </a:cubicBezTo>
                <a:cubicBezTo>
                  <a:pt x="2337414" y="174128"/>
                  <a:pt x="2476140" y="155745"/>
                  <a:pt x="2615796" y="147031"/>
                </a:cubicBezTo>
                <a:cubicBezTo>
                  <a:pt x="2788469" y="136256"/>
                  <a:pt x="2969620" y="140346"/>
                  <a:pt x="3154229" y="159184"/>
                </a:cubicBezTo>
                <a:cubicBezTo>
                  <a:pt x="3580689" y="202853"/>
                  <a:pt x="4040594" y="322207"/>
                  <a:pt x="4601597" y="534792"/>
                </a:cubicBezTo>
                <a:cubicBezTo>
                  <a:pt x="4961947" y="671620"/>
                  <a:pt x="5312760" y="828839"/>
                  <a:pt x="5652028" y="980876"/>
                </a:cubicBezTo>
                <a:lnTo>
                  <a:pt x="5672329" y="989971"/>
                </a:lnTo>
                <a:cubicBezTo>
                  <a:pt x="5741469" y="1020704"/>
                  <a:pt x="5811427" y="1052941"/>
                  <a:pt x="5884899" y="1086882"/>
                </a:cubicBezTo>
                <a:cubicBezTo>
                  <a:pt x="5879415" y="1089202"/>
                  <a:pt x="5873912" y="1091525"/>
                  <a:pt x="5868409" y="1093850"/>
                </a:cubicBezTo>
                <a:close/>
                <a:moveTo>
                  <a:pt x="2259276" y="236413"/>
                </a:moveTo>
                <a:cubicBezTo>
                  <a:pt x="2234066" y="239739"/>
                  <a:pt x="2208819" y="243366"/>
                  <a:pt x="2183536" y="247311"/>
                </a:cubicBezTo>
                <a:cubicBezTo>
                  <a:pt x="2161505" y="237627"/>
                  <a:pt x="2138992" y="228536"/>
                  <a:pt x="2116069" y="220185"/>
                </a:cubicBezTo>
                <a:cubicBezTo>
                  <a:pt x="2142356" y="214139"/>
                  <a:pt x="2168570" y="208445"/>
                  <a:pt x="2194765" y="203105"/>
                </a:cubicBezTo>
                <a:cubicBezTo>
                  <a:pt x="2216702" y="213531"/>
                  <a:pt x="2238231" y="224680"/>
                  <a:pt x="2259276" y="236413"/>
                </a:cubicBezTo>
                <a:close/>
                <a:moveTo>
                  <a:pt x="2180134" y="247835"/>
                </a:moveTo>
                <a:cubicBezTo>
                  <a:pt x="2154943" y="251793"/>
                  <a:pt x="2129715" y="256069"/>
                  <a:pt x="2104431" y="260646"/>
                </a:cubicBezTo>
                <a:cubicBezTo>
                  <a:pt x="2080764" y="252879"/>
                  <a:pt x="2057470" y="246023"/>
                  <a:pt x="2034417" y="240042"/>
                </a:cubicBezTo>
                <a:cubicBezTo>
                  <a:pt x="2060593" y="233323"/>
                  <a:pt x="2086695" y="226967"/>
                  <a:pt x="2112741" y="220949"/>
                </a:cubicBezTo>
                <a:cubicBezTo>
                  <a:pt x="2135627" y="229216"/>
                  <a:pt x="2158103" y="238226"/>
                  <a:pt x="2180134" y="247835"/>
                </a:cubicBezTo>
                <a:close/>
                <a:moveTo>
                  <a:pt x="2100304" y="261405"/>
                </a:moveTo>
                <a:cubicBezTo>
                  <a:pt x="2075299" y="265967"/>
                  <a:pt x="2050238" y="270834"/>
                  <a:pt x="2025121" y="276005"/>
                </a:cubicBezTo>
                <a:cubicBezTo>
                  <a:pt x="2000600" y="270533"/>
                  <a:pt x="1976506" y="265908"/>
                  <a:pt x="1952672" y="262089"/>
                </a:cubicBezTo>
                <a:cubicBezTo>
                  <a:pt x="1978588" y="254764"/>
                  <a:pt x="2004430" y="247770"/>
                  <a:pt x="2030178" y="241128"/>
                </a:cubicBezTo>
                <a:cubicBezTo>
                  <a:pt x="2053975" y="247177"/>
                  <a:pt x="2077362" y="253989"/>
                  <a:pt x="2100304" y="261405"/>
                </a:cubicBezTo>
                <a:close/>
                <a:moveTo>
                  <a:pt x="2021849" y="276679"/>
                </a:moveTo>
                <a:cubicBezTo>
                  <a:pt x="1996250" y="281974"/>
                  <a:pt x="1970575" y="287577"/>
                  <a:pt x="1944827" y="293508"/>
                </a:cubicBezTo>
                <a:cubicBezTo>
                  <a:pt x="1921142" y="290604"/>
                  <a:pt x="1897847" y="288360"/>
                  <a:pt x="1874776" y="286767"/>
                </a:cubicBezTo>
                <a:cubicBezTo>
                  <a:pt x="1873251" y="286661"/>
                  <a:pt x="1871727" y="286575"/>
                  <a:pt x="1870202" y="286475"/>
                </a:cubicBezTo>
                <a:cubicBezTo>
                  <a:pt x="1896750" y="278288"/>
                  <a:pt x="1923205" y="270453"/>
                  <a:pt x="1949567" y="262976"/>
                </a:cubicBezTo>
                <a:cubicBezTo>
                  <a:pt x="1973996" y="266817"/>
                  <a:pt x="1998090" y="271424"/>
                  <a:pt x="2021849" y="276679"/>
                </a:cubicBezTo>
                <a:close/>
                <a:moveTo>
                  <a:pt x="1938710" y="294917"/>
                </a:moveTo>
                <a:cubicBezTo>
                  <a:pt x="1923466" y="298457"/>
                  <a:pt x="1908184" y="302101"/>
                  <a:pt x="1892883" y="305865"/>
                </a:cubicBezTo>
                <a:cubicBezTo>
                  <a:pt x="1883104" y="308266"/>
                  <a:pt x="1873344" y="310705"/>
                  <a:pt x="1863621" y="313179"/>
                </a:cubicBezTo>
                <a:cubicBezTo>
                  <a:pt x="1843866" y="312651"/>
                  <a:pt x="1824344" y="312504"/>
                  <a:pt x="1804977" y="312748"/>
                </a:cubicBezTo>
                <a:cubicBezTo>
                  <a:pt x="1799041" y="312822"/>
                  <a:pt x="1793129" y="312945"/>
                  <a:pt x="1787229" y="313092"/>
                </a:cubicBezTo>
                <a:cubicBezTo>
                  <a:pt x="1802397" y="308039"/>
                  <a:pt x="1817573" y="303062"/>
                  <a:pt x="1832766" y="298208"/>
                </a:cubicBezTo>
                <a:cubicBezTo>
                  <a:pt x="1843251" y="294856"/>
                  <a:pt x="1853712" y="291580"/>
                  <a:pt x="1864160" y="288338"/>
                </a:cubicBezTo>
                <a:cubicBezTo>
                  <a:pt x="1889388" y="289834"/>
                  <a:pt x="1914263" y="292067"/>
                  <a:pt x="1938710" y="294917"/>
                </a:cubicBezTo>
                <a:close/>
                <a:moveTo>
                  <a:pt x="1856516" y="315012"/>
                </a:moveTo>
                <a:cubicBezTo>
                  <a:pt x="1831261" y="321484"/>
                  <a:pt x="1806139" y="328188"/>
                  <a:pt x="1781157" y="335159"/>
                </a:cubicBezTo>
                <a:cubicBezTo>
                  <a:pt x="1765732" y="336158"/>
                  <a:pt x="1750420" y="337355"/>
                  <a:pt x="1735185" y="338749"/>
                </a:cubicBezTo>
                <a:cubicBezTo>
                  <a:pt x="1724657" y="339712"/>
                  <a:pt x="1714192" y="340783"/>
                  <a:pt x="1703775" y="341936"/>
                </a:cubicBezTo>
                <a:cubicBezTo>
                  <a:pt x="1729280" y="332798"/>
                  <a:pt x="1754802" y="323936"/>
                  <a:pt x="1780357" y="315369"/>
                </a:cubicBezTo>
                <a:cubicBezTo>
                  <a:pt x="1806115" y="314572"/>
                  <a:pt x="1831514" y="314486"/>
                  <a:pt x="1856516" y="315012"/>
                </a:cubicBezTo>
                <a:close/>
                <a:moveTo>
                  <a:pt x="1772880" y="337494"/>
                </a:moveTo>
                <a:cubicBezTo>
                  <a:pt x="1747453" y="344656"/>
                  <a:pt x="1722154" y="352062"/>
                  <a:pt x="1696990" y="359752"/>
                </a:cubicBezTo>
                <a:cubicBezTo>
                  <a:pt x="1686404" y="361358"/>
                  <a:pt x="1675861" y="363012"/>
                  <a:pt x="1665405" y="364771"/>
                </a:cubicBezTo>
                <a:cubicBezTo>
                  <a:pt x="1650151" y="367339"/>
                  <a:pt x="1635042" y="370112"/>
                  <a:pt x="1620015" y="373007"/>
                </a:cubicBezTo>
                <a:cubicBezTo>
                  <a:pt x="1645381" y="363273"/>
                  <a:pt x="1670752" y="353812"/>
                  <a:pt x="1696144" y="344656"/>
                </a:cubicBezTo>
                <a:cubicBezTo>
                  <a:pt x="1722086" y="341620"/>
                  <a:pt x="1747678" y="339264"/>
                  <a:pt x="1772880" y="337494"/>
                </a:cubicBezTo>
                <a:close/>
                <a:moveTo>
                  <a:pt x="1695127" y="362267"/>
                </a:moveTo>
                <a:cubicBezTo>
                  <a:pt x="1717178" y="358900"/>
                  <a:pt x="1739459" y="355829"/>
                  <a:pt x="1762043" y="353118"/>
                </a:cubicBezTo>
                <a:cubicBezTo>
                  <a:pt x="1741736" y="357762"/>
                  <a:pt x="1721554" y="362576"/>
                  <a:pt x="1701507" y="367582"/>
                </a:cubicBezTo>
                <a:cubicBezTo>
                  <a:pt x="1678109" y="372163"/>
                  <a:pt x="1654994" y="377064"/>
                  <a:pt x="1632098" y="382236"/>
                </a:cubicBezTo>
                <a:cubicBezTo>
                  <a:pt x="1653027" y="375398"/>
                  <a:pt x="1674030" y="368729"/>
                  <a:pt x="1695127" y="362267"/>
                </a:cubicBezTo>
                <a:close/>
                <a:moveTo>
                  <a:pt x="1709793" y="357835"/>
                </a:moveTo>
                <a:cubicBezTo>
                  <a:pt x="1733700" y="350625"/>
                  <a:pt x="1757712" y="343633"/>
                  <a:pt x="1781854" y="336896"/>
                </a:cubicBezTo>
                <a:cubicBezTo>
                  <a:pt x="1805942" y="335330"/>
                  <a:pt x="1829668" y="334293"/>
                  <a:pt x="1852994" y="333711"/>
                </a:cubicBezTo>
                <a:cubicBezTo>
                  <a:pt x="1828977" y="338480"/>
                  <a:pt x="1805124" y="343460"/>
                  <a:pt x="1781475" y="348710"/>
                </a:cubicBezTo>
                <a:cubicBezTo>
                  <a:pt x="1757215" y="351380"/>
                  <a:pt x="1733333" y="354418"/>
                  <a:pt x="1709793" y="357835"/>
                </a:cubicBezTo>
                <a:close/>
                <a:moveTo>
                  <a:pt x="1863751" y="333471"/>
                </a:moveTo>
                <a:cubicBezTo>
                  <a:pt x="1885150" y="333060"/>
                  <a:pt x="1906213" y="333029"/>
                  <a:pt x="1926924" y="333302"/>
                </a:cubicBezTo>
                <a:cubicBezTo>
                  <a:pt x="1904893" y="335765"/>
                  <a:pt x="1883142" y="338454"/>
                  <a:pt x="1861595" y="341341"/>
                </a:cubicBezTo>
                <a:cubicBezTo>
                  <a:pt x="1840224" y="342929"/>
                  <a:pt x="1819196" y="344810"/>
                  <a:pt x="1798424" y="346931"/>
                </a:cubicBezTo>
                <a:cubicBezTo>
                  <a:pt x="1820049" y="342248"/>
                  <a:pt x="1841812" y="337751"/>
                  <a:pt x="1863751" y="333471"/>
                </a:cubicBezTo>
                <a:close/>
                <a:moveTo>
                  <a:pt x="1873567" y="331579"/>
                </a:moveTo>
                <a:cubicBezTo>
                  <a:pt x="1896248" y="327221"/>
                  <a:pt x="1919115" y="323084"/>
                  <a:pt x="1942131" y="319149"/>
                </a:cubicBezTo>
                <a:cubicBezTo>
                  <a:pt x="1964440" y="320816"/>
                  <a:pt x="1986340" y="322897"/>
                  <a:pt x="2007832" y="325310"/>
                </a:cubicBezTo>
                <a:cubicBezTo>
                  <a:pt x="1985225" y="327266"/>
                  <a:pt x="1962897" y="329439"/>
                  <a:pt x="1940792" y="331811"/>
                </a:cubicBezTo>
                <a:cubicBezTo>
                  <a:pt x="1917981" y="331356"/>
                  <a:pt x="1895598" y="331278"/>
                  <a:pt x="1873567" y="331579"/>
                </a:cubicBezTo>
                <a:close/>
                <a:moveTo>
                  <a:pt x="2014432" y="326589"/>
                </a:moveTo>
                <a:cubicBezTo>
                  <a:pt x="2015305" y="326513"/>
                  <a:pt x="2016198" y="326446"/>
                  <a:pt x="2017071" y="326371"/>
                </a:cubicBezTo>
                <a:cubicBezTo>
                  <a:pt x="2037150" y="328723"/>
                  <a:pt x="2056819" y="331350"/>
                  <a:pt x="2076117" y="334187"/>
                </a:cubicBezTo>
                <a:cubicBezTo>
                  <a:pt x="2075726" y="334185"/>
                  <a:pt x="2075354" y="334181"/>
                  <a:pt x="2074964" y="334181"/>
                </a:cubicBezTo>
                <a:cubicBezTo>
                  <a:pt x="2054923" y="334120"/>
                  <a:pt x="2035198" y="334258"/>
                  <a:pt x="2015733" y="334568"/>
                </a:cubicBezTo>
                <a:cubicBezTo>
                  <a:pt x="1995134" y="333477"/>
                  <a:pt x="1974944" y="332672"/>
                  <a:pt x="1955089" y="332144"/>
                </a:cubicBezTo>
                <a:cubicBezTo>
                  <a:pt x="1974665" y="330130"/>
                  <a:pt x="1994446" y="328279"/>
                  <a:pt x="2014432" y="326589"/>
                </a:cubicBezTo>
                <a:close/>
                <a:moveTo>
                  <a:pt x="2026162" y="325626"/>
                </a:moveTo>
                <a:cubicBezTo>
                  <a:pt x="2048026" y="323837"/>
                  <a:pt x="2069870" y="322263"/>
                  <a:pt x="2091733" y="320898"/>
                </a:cubicBezTo>
                <a:cubicBezTo>
                  <a:pt x="2112388" y="325431"/>
                  <a:pt x="2132615" y="330249"/>
                  <a:pt x="2152396" y="335273"/>
                </a:cubicBezTo>
                <a:cubicBezTo>
                  <a:pt x="2131109" y="334730"/>
                  <a:pt x="2109878" y="334393"/>
                  <a:pt x="2088703" y="334254"/>
                </a:cubicBezTo>
                <a:cubicBezTo>
                  <a:pt x="2067416" y="331006"/>
                  <a:pt x="2046575" y="328130"/>
                  <a:pt x="2026162" y="325626"/>
                </a:cubicBezTo>
                <a:close/>
                <a:moveTo>
                  <a:pt x="2168588" y="337591"/>
                </a:moveTo>
                <a:cubicBezTo>
                  <a:pt x="2189596" y="338229"/>
                  <a:pt x="2210679" y="339063"/>
                  <a:pt x="2231817" y="340097"/>
                </a:cubicBezTo>
                <a:cubicBezTo>
                  <a:pt x="2250519" y="347069"/>
                  <a:pt x="2268924" y="354232"/>
                  <a:pt x="2287050" y="361501"/>
                </a:cubicBezTo>
                <a:cubicBezTo>
                  <a:pt x="2266768" y="358655"/>
                  <a:pt x="2246597" y="356007"/>
                  <a:pt x="2226500" y="353546"/>
                </a:cubicBezTo>
                <a:cubicBezTo>
                  <a:pt x="2206774" y="347857"/>
                  <a:pt x="2187496" y="342542"/>
                  <a:pt x="2168588" y="337591"/>
                </a:cubicBezTo>
                <a:close/>
                <a:moveTo>
                  <a:pt x="2294227" y="364392"/>
                </a:moveTo>
                <a:cubicBezTo>
                  <a:pt x="2301905" y="367498"/>
                  <a:pt x="2309527" y="370620"/>
                  <a:pt x="2317112" y="373754"/>
                </a:cubicBezTo>
                <a:cubicBezTo>
                  <a:pt x="2326333" y="377571"/>
                  <a:pt x="2335536" y="381464"/>
                  <a:pt x="2344738" y="385359"/>
                </a:cubicBezTo>
                <a:cubicBezTo>
                  <a:pt x="2326519" y="380988"/>
                  <a:pt x="2308467" y="376807"/>
                  <a:pt x="2290564" y="372801"/>
                </a:cubicBezTo>
                <a:cubicBezTo>
                  <a:pt x="2279428" y="369332"/>
                  <a:pt x="2268274" y="365913"/>
                  <a:pt x="2257100" y="362559"/>
                </a:cubicBezTo>
                <a:cubicBezTo>
                  <a:pt x="2250593" y="360599"/>
                  <a:pt x="2244161" y="358694"/>
                  <a:pt x="2237747" y="356814"/>
                </a:cubicBezTo>
                <a:cubicBezTo>
                  <a:pt x="2256487" y="359175"/>
                  <a:pt x="2275301" y="361698"/>
                  <a:pt x="2294227" y="364392"/>
                </a:cubicBezTo>
                <a:close/>
                <a:moveTo>
                  <a:pt x="2317819" y="372038"/>
                </a:moveTo>
                <a:cubicBezTo>
                  <a:pt x="2312446" y="369819"/>
                  <a:pt x="2307129" y="367643"/>
                  <a:pt x="2301830" y="365491"/>
                </a:cubicBezTo>
                <a:cubicBezTo>
                  <a:pt x="2321630" y="368352"/>
                  <a:pt x="2341522" y="371399"/>
                  <a:pt x="2361563" y="374637"/>
                </a:cubicBezTo>
                <a:cubicBezTo>
                  <a:pt x="2366973" y="377482"/>
                  <a:pt x="2372328" y="380326"/>
                  <a:pt x="2377645" y="383165"/>
                </a:cubicBezTo>
                <a:cubicBezTo>
                  <a:pt x="2389543" y="389518"/>
                  <a:pt x="2401367" y="395952"/>
                  <a:pt x="2413154" y="402422"/>
                </a:cubicBezTo>
                <a:cubicBezTo>
                  <a:pt x="2393819" y="397415"/>
                  <a:pt x="2374744" y="392628"/>
                  <a:pt x="2355856" y="388038"/>
                </a:cubicBezTo>
                <a:cubicBezTo>
                  <a:pt x="2343214" y="382635"/>
                  <a:pt x="2330535" y="377294"/>
                  <a:pt x="2317819" y="372038"/>
                </a:cubicBezTo>
                <a:close/>
                <a:moveTo>
                  <a:pt x="2419772" y="406073"/>
                </a:moveTo>
                <a:cubicBezTo>
                  <a:pt x="2435760" y="414889"/>
                  <a:pt x="2451674" y="423792"/>
                  <a:pt x="2467532" y="432814"/>
                </a:cubicBezTo>
                <a:cubicBezTo>
                  <a:pt x="2450261" y="426516"/>
                  <a:pt x="2433064" y="420358"/>
                  <a:pt x="2415905" y="414344"/>
                </a:cubicBezTo>
                <a:cubicBezTo>
                  <a:pt x="2399340" y="406926"/>
                  <a:pt x="2382720" y="399633"/>
                  <a:pt x="2366062" y="392455"/>
                </a:cubicBezTo>
                <a:cubicBezTo>
                  <a:pt x="2383780" y="396813"/>
                  <a:pt x="2401664" y="401349"/>
                  <a:pt x="2419772" y="406073"/>
                </a:cubicBezTo>
                <a:close/>
                <a:moveTo>
                  <a:pt x="2427078" y="407990"/>
                </a:moveTo>
                <a:cubicBezTo>
                  <a:pt x="2445688" y="412883"/>
                  <a:pt x="2464539" y="417977"/>
                  <a:pt x="2483651" y="423279"/>
                </a:cubicBezTo>
                <a:cubicBezTo>
                  <a:pt x="2499732" y="434311"/>
                  <a:pt x="2515757" y="445482"/>
                  <a:pt x="2531746" y="456765"/>
                </a:cubicBezTo>
                <a:cubicBezTo>
                  <a:pt x="2513675" y="449883"/>
                  <a:pt x="2495716" y="443155"/>
                  <a:pt x="2477832" y="436581"/>
                </a:cubicBezTo>
                <a:cubicBezTo>
                  <a:pt x="2460988" y="426936"/>
                  <a:pt x="2444089" y="417402"/>
                  <a:pt x="2427078" y="407990"/>
                </a:cubicBezTo>
                <a:close/>
                <a:moveTo>
                  <a:pt x="2537918" y="461117"/>
                </a:moveTo>
                <a:cubicBezTo>
                  <a:pt x="2552754" y="471629"/>
                  <a:pt x="2567534" y="482237"/>
                  <a:pt x="2582276" y="492914"/>
                </a:cubicBezTo>
                <a:cubicBezTo>
                  <a:pt x="2566325" y="485033"/>
                  <a:pt x="2550355" y="477213"/>
                  <a:pt x="2534386" y="469507"/>
                </a:cubicBezTo>
                <a:cubicBezTo>
                  <a:pt x="2518825" y="460299"/>
                  <a:pt x="2503208" y="451179"/>
                  <a:pt x="2487555" y="442158"/>
                </a:cubicBezTo>
                <a:cubicBezTo>
                  <a:pt x="2504268" y="448345"/>
                  <a:pt x="2521056" y="454663"/>
                  <a:pt x="2537918" y="461117"/>
                </a:cubicBezTo>
                <a:close/>
                <a:moveTo>
                  <a:pt x="2544852" y="463774"/>
                </a:moveTo>
                <a:cubicBezTo>
                  <a:pt x="2562477" y="470541"/>
                  <a:pt x="2580213" y="477457"/>
                  <a:pt x="2598060" y="484518"/>
                </a:cubicBezTo>
                <a:cubicBezTo>
                  <a:pt x="2613007" y="497301"/>
                  <a:pt x="2627899" y="510168"/>
                  <a:pt x="2642697" y="523102"/>
                </a:cubicBezTo>
                <a:cubicBezTo>
                  <a:pt x="2625854" y="514576"/>
                  <a:pt x="2609010" y="506147"/>
                  <a:pt x="2592167" y="497799"/>
                </a:cubicBezTo>
                <a:cubicBezTo>
                  <a:pt x="2576457" y="486370"/>
                  <a:pt x="2560692" y="475023"/>
                  <a:pt x="2544852" y="463774"/>
                </a:cubicBezTo>
                <a:close/>
                <a:moveTo>
                  <a:pt x="2648442" y="528099"/>
                </a:moveTo>
                <a:cubicBezTo>
                  <a:pt x="2662162" y="540124"/>
                  <a:pt x="2675845" y="552199"/>
                  <a:pt x="2689472" y="564301"/>
                </a:cubicBezTo>
                <a:cubicBezTo>
                  <a:pt x="2674469" y="554889"/>
                  <a:pt x="2659485" y="545556"/>
                  <a:pt x="2644519" y="536286"/>
                </a:cubicBezTo>
                <a:cubicBezTo>
                  <a:pt x="2630055" y="525550"/>
                  <a:pt x="2615554" y="514862"/>
                  <a:pt x="2600997" y="504234"/>
                </a:cubicBezTo>
                <a:cubicBezTo>
                  <a:pt x="2616800" y="512101"/>
                  <a:pt x="2632602" y="520077"/>
                  <a:pt x="2648442" y="528099"/>
                </a:cubicBezTo>
                <a:close/>
                <a:moveTo>
                  <a:pt x="2655116" y="531488"/>
                </a:moveTo>
                <a:cubicBezTo>
                  <a:pt x="2731283" y="570189"/>
                  <a:pt x="2807915" y="610543"/>
                  <a:pt x="2886295" y="651854"/>
                </a:cubicBezTo>
                <a:lnTo>
                  <a:pt x="2937569" y="678883"/>
                </a:lnTo>
                <a:cubicBezTo>
                  <a:pt x="3056552" y="741636"/>
                  <a:pt x="3179606" y="806522"/>
                  <a:pt x="3306936" y="867186"/>
                </a:cubicBezTo>
                <a:cubicBezTo>
                  <a:pt x="3725792" y="1067341"/>
                  <a:pt x="4146191" y="1183132"/>
                  <a:pt x="4556421" y="1211338"/>
                </a:cubicBezTo>
                <a:cubicBezTo>
                  <a:pt x="4865069" y="1233253"/>
                  <a:pt x="5186174" y="1221916"/>
                  <a:pt x="5538083" y="1176692"/>
                </a:cubicBezTo>
                <a:cubicBezTo>
                  <a:pt x="5601163" y="1168584"/>
                  <a:pt x="5665543" y="1159893"/>
                  <a:pt x="5731616" y="1150558"/>
                </a:cubicBezTo>
                <a:cubicBezTo>
                  <a:pt x="5727954" y="1152049"/>
                  <a:pt x="5724291" y="1153542"/>
                  <a:pt x="5720610" y="1155031"/>
                </a:cubicBezTo>
                <a:cubicBezTo>
                  <a:pt x="5655151" y="1169787"/>
                  <a:pt x="5588298" y="1184314"/>
                  <a:pt x="5520942" y="1198191"/>
                </a:cubicBezTo>
                <a:cubicBezTo>
                  <a:pt x="5166709" y="1271153"/>
                  <a:pt x="4849397" y="1302499"/>
                  <a:pt x="4550844" y="1294044"/>
                </a:cubicBezTo>
                <a:cubicBezTo>
                  <a:pt x="4136561" y="1283003"/>
                  <a:pt x="3724770" y="1168608"/>
                  <a:pt x="3326903" y="954040"/>
                </a:cubicBezTo>
                <a:cubicBezTo>
                  <a:pt x="3187303" y="878921"/>
                  <a:pt x="3053206" y="795142"/>
                  <a:pt x="2938480" y="722515"/>
                </a:cubicBezTo>
                <a:cubicBezTo>
                  <a:pt x="2904161" y="700791"/>
                  <a:pt x="2869619" y="678748"/>
                  <a:pt x="2836211" y="657429"/>
                </a:cubicBezTo>
                <a:cubicBezTo>
                  <a:pt x="2789845" y="627836"/>
                  <a:pt x="2744260" y="598747"/>
                  <a:pt x="2698953" y="570262"/>
                </a:cubicBezTo>
                <a:cubicBezTo>
                  <a:pt x="2684397" y="557302"/>
                  <a:pt x="2669784" y="544370"/>
                  <a:pt x="2655116" y="531488"/>
                </a:cubicBezTo>
                <a:close/>
                <a:moveTo>
                  <a:pt x="2835226" y="658998"/>
                </a:moveTo>
                <a:cubicBezTo>
                  <a:pt x="2868615" y="680315"/>
                  <a:pt x="2903157" y="702362"/>
                  <a:pt x="2937477" y="724086"/>
                </a:cubicBezTo>
                <a:cubicBezTo>
                  <a:pt x="3052239" y="796732"/>
                  <a:pt x="3186373" y="880529"/>
                  <a:pt x="3326011" y="955678"/>
                </a:cubicBezTo>
                <a:cubicBezTo>
                  <a:pt x="3518651" y="1059563"/>
                  <a:pt x="3717612" y="1141003"/>
                  <a:pt x="3917354" y="1197731"/>
                </a:cubicBezTo>
                <a:cubicBezTo>
                  <a:pt x="4126968" y="1257256"/>
                  <a:pt x="4340077" y="1290287"/>
                  <a:pt x="4550788" y="1295903"/>
                </a:cubicBezTo>
                <a:cubicBezTo>
                  <a:pt x="4582467" y="1296801"/>
                  <a:pt x="4614332" y="1297253"/>
                  <a:pt x="4646476" y="1297253"/>
                </a:cubicBezTo>
                <a:cubicBezTo>
                  <a:pt x="4917217" y="1297249"/>
                  <a:pt x="5204542" y="1265263"/>
                  <a:pt x="5521314" y="1200014"/>
                </a:cubicBezTo>
                <a:cubicBezTo>
                  <a:pt x="5584896" y="1186919"/>
                  <a:pt x="5647994" y="1173241"/>
                  <a:pt x="5709920" y="1159341"/>
                </a:cubicBezTo>
                <a:cubicBezTo>
                  <a:pt x="5708507" y="1159910"/>
                  <a:pt x="5707095" y="1160481"/>
                  <a:pt x="5705682" y="1161049"/>
                </a:cubicBezTo>
                <a:cubicBezTo>
                  <a:pt x="5639144" y="1181784"/>
                  <a:pt x="5571808" y="1202091"/>
                  <a:pt x="5504025" y="1221539"/>
                </a:cubicBezTo>
                <a:cubicBezTo>
                  <a:pt x="5140737" y="1324245"/>
                  <a:pt x="4836030" y="1374153"/>
                  <a:pt x="4545118" y="1378603"/>
                </a:cubicBezTo>
                <a:cubicBezTo>
                  <a:pt x="4129180" y="1385382"/>
                  <a:pt x="3725736" y="1272311"/>
                  <a:pt x="3346070" y="1042574"/>
                </a:cubicBezTo>
                <a:cubicBezTo>
                  <a:pt x="3207270" y="958682"/>
                  <a:pt x="3080256" y="866145"/>
                  <a:pt x="2974342" y="786687"/>
                </a:cubicBezTo>
                <a:cubicBezTo>
                  <a:pt x="2923924" y="748862"/>
                  <a:pt x="2873337" y="710116"/>
                  <a:pt x="2824424" y="672648"/>
                </a:cubicBezTo>
                <a:cubicBezTo>
                  <a:pt x="2799066" y="653220"/>
                  <a:pt x="2773522" y="633657"/>
                  <a:pt x="2747811" y="614079"/>
                </a:cubicBezTo>
                <a:cubicBezTo>
                  <a:pt x="2734369" y="601959"/>
                  <a:pt x="2720891" y="589840"/>
                  <a:pt x="2707338" y="577737"/>
                </a:cubicBezTo>
                <a:cubicBezTo>
                  <a:pt x="2749558" y="604337"/>
                  <a:pt x="2792039" y="631445"/>
                  <a:pt x="2835226" y="658998"/>
                </a:cubicBezTo>
                <a:close/>
                <a:moveTo>
                  <a:pt x="5729962" y="1152916"/>
                </a:moveTo>
                <a:cubicBezTo>
                  <a:pt x="5732657" y="1151828"/>
                  <a:pt x="5735334" y="1150746"/>
                  <a:pt x="5738011" y="1149655"/>
                </a:cubicBezTo>
                <a:cubicBezTo>
                  <a:pt x="5740447" y="1149311"/>
                  <a:pt x="5742882" y="1148963"/>
                  <a:pt x="5745318" y="1148618"/>
                </a:cubicBezTo>
                <a:cubicBezTo>
                  <a:pt x="5742250" y="1149588"/>
                  <a:pt x="5739183" y="1150562"/>
                  <a:pt x="5736096" y="1151531"/>
                </a:cubicBezTo>
                <a:cubicBezTo>
                  <a:pt x="5734052" y="1151994"/>
                  <a:pt x="5732006" y="1152455"/>
                  <a:pt x="5729962" y="1152916"/>
                </a:cubicBezTo>
                <a:close/>
                <a:moveTo>
                  <a:pt x="5767422" y="1143585"/>
                </a:moveTo>
                <a:cubicBezTo>
                  <a:pt x="5770230" y="1142693"/>
                  <a:pt x="5773018" y="1141795"/>
                  <a:pt x="5775826" y="1140900"/>
                </a:cubicBezTo>
                <a:cubicBezTo>
                  <a:pt x="5778911" y="1140713"/>
                  <a:pt x="5781979" y="1140525"/>
                  <a:pt x="5785047" y="1140339"/>
                </a:cubicBezTo>
                <a:cubicBezTo>
                  <a:pt x="5782295" y="1140971"/>
                  <a:pt x="5779562" y="1141603"/>
                  <a:pt x="5776830" y="1142235"/>
                </a:cubicBezTo>
                <a:cubicBezTo>
                  <a:pt x="5773687" y="1142685"/>
                  <a:pt x="5770546" y="1143137"/>
                  <a:pt x="5767422" y="1143585"/>
                </a:cubicBezTo>
                <a:close/>
                <a:moveTo>
                  <a:pt x="5807263" y="1137106"/>
                </a:moveTo>
                <a:cubicBezTo>
                  <a:pt x="5809996" y="1136474"/>
                  <a:pt x="5812728" y="1135842"/>
                  <a:pt x="5815443" y="1135208"/>
                </a:cubicBezTo>
                <a:cubicBezTo>
                  <a:pt x="5818306" y="1135262"/>
                  <a:pt x="5821187" y="1135314"/>
                  <a:pt x="5824051" y="1135366"/>
                </a:cubicBezTo>
                <a:cubicBezTo>
                  <a:pt x="5821299" y="1135771"/>
                  <a:pt x="5818548" y="1136173"/>
                  <a:pt x="5815796" y="1136574"/>
                </a:cubicBezTo>
                <a:cubicBezTo>
                  <a:pt x="5812952" y="1136753"/>
                  <a:pt x="5810107" y="1136929"/>
                  <a:pt x="5807263" y="1137106"/>
                </a:cubicBezTo>
                <a:close/>
                <a:moveTo>
                  <a:pt x="5846694" y="1133912"/>
                </a:moveTo>
                <a:cubicBezTo>
                  <a:pt x="5849390" y="1133510"/>
                  <a:pt x="5852105" y="1133105"/>
                  <a:pt x="5854819" y="1132702"/>
                </a:cubicBezTo>
                <a:cubicBezTo>
                  <a:pt x="5857719" y="1132983"/>
                  <a:pt x="5860638" y="1133261"/>
                  <a:pt x="5863538" y="1133540"/>
                </a:cubicBezTo>
                <a:cubicBezTo>
                  <a:pt x="5860842" y="1133713"/>
                  <a:pt x="5858165" y="1133888"/>
                  <a:pt x="5855470" y="1134061"/>
                </a:cubicBezTo>
                <a:cubicBezTo>
                  <a:pt x="5852551" y="1134011"/>
                  <a:pt x="5849613" y="1133962"/>
                  <a:pt x="5846694" y="1133912"/>
                </a:cubicBezTo>
                <a:close/>
                <a:moveTo>
                  <a:pt x="5886684" y="1133895"/>
                </a:moveTo>
                <a:cubicBezTo>
                  <a:pt x="5889380" y="1133717"/>
                  <a:pt x="5892113" y="1133540"/>
                  <a:pt x="5894808" y="1133362"/>
                </a:cubicBezTo>
                <a:cubicBezTo>
                  <a:pt x="5897671" y="1133856"/>
                  <a:pt x="5900534" y="1134353"/>
                  <a:pt x="5903416" y="1134847"/>
                </a:cubicBezTo>
                <a:cubicBezTo>
                  <a:pt x="5900720" y="1134806"/>
                  <a:pt x="5898024" y="1134764"/>
                  <a:pt x="5895347" y="1134721"/>
                </a:cubicBezTo>
                <a:cubicBezTo>
                  <a:pt x="5892447" y="1134446"/>
                  <a:pt x="5889565" y="1134172"/>
                  <a:pt x="5886684" y="1133895"/>
                </a:cubicBezTo>
                <a:close/>
                <a:moveTo>
                  <a:pt x="5927380" y="1137078"/>
                </a:moveTo>
                <a:cubicBezTo>
                  <a:pt x="5930019" y="1137117"/>
                  <a:pt x="5932678" y="1137151"/>
                  <a:pt x="5935337" y="1137190"/>
                </a:cubicBezTo>
                <a:cubicBezTo>
                  <a:pt x="5938200" y="1137898"/>
                  <a:pt x="5941062" y="1138604"/>
                  <a:pt x="5943944" y="1139313"/>
                </a:cubicBezTo>
                <a:cubicBezTo>
                  <a:pt x="5941342" y="1139069"/>
                  <a:pt x="5938739" y="1138826"/>
                  <a:pt x="5936136" y="1138582"/>
                </a:cubicBezTo>
                <a:cubicBezTo>
                  <a:pt x="5933217" y="1138080"/>
                  <a:pt x="5930299" y="1137578"/>
                  <a:pt x="5927380" y="1137078"/>
                </a:cubicBezTo>
                <a:close/>
                <a:moveTo>
                  <a:pt x="5968652" y="1143472"/>
                </a:moveTo>
                <a:cubicBezTo>
                  <a:pt x="5971236" y="1143709"/>
                  <a:pt x="5973820" y="1143946"/>
                  <a:pt x="5976404" y="1144184"/>
                </a:cubicBezTo>
                <a:cubicBezTo>
                  <a:pt x="5979211" y="1145076"/>
                  <a:pt x="5982000" y="1145968"/>
                  <a:pt x="5984807" y="1146861"/>
                </a:cubicBezTo>
                <a:cubicBezTo>
                  <a:pt x="5982316" y="1146437"/>
                  <a:pt x="5979806" y="1146013"/>
                  <a:pt x="5977315" y="1145589"/>
                </a:cubicBezTo>
                <a:cubicBezTo>
                  <a:pt x="5974415" y="1144884"/>
                  <a:pt x="5971533" y="1144178"/>
                  <a:pt x="5968652" y="1143472"/>
                </a:cubicBezTo>
                <a:close/>
                <a:moveTo>
                  <a:pt x="6010556" y="1153077"/>
                </a:moveTo>
                <a:cubicBezTo>
                  <a:pt x="6013029" y="1153492"/>
                  <a:pt x="6015501" y="1153910"/>
                  <a:pt x="6017974" y="1154323"/>
                </a:cubicBezTo>
                <a:cubicBezTo>
                  <a:pt x="6020688" y="1155375"/>
                  <a:pt x="6023402" y="1156426"/>
                  <a:pt x="6026135" y="1157478"/>
                </a:cubicBezTo>
                <a:cubicBezTo>
                  <a:pt x="6023755" y="1156902"/>
                  <a:pt x="6021376" y="1156327"/>
                  <a:pt x="6018996" y="1155751"/>
                </a:cubicBezTo>
                <a:cubicBezTo>
                  <a:pt x="6016170" y="1154859"/>
                  <a:pt x="6013363" y="1153968"/>
                  <a:pt x="6010556" y="1153077"/>
                </a:cubicBezTo>
                <a:close/>
                <a:moveTo>
                  <a:pt x="6052999" y="1165870"/>
                </a:moveTo>
                <a:cubicBezTo>
                  <a:pt x="6055509" y="1166471"/>
                  <a:pt x="6058019" y="1167067"/>
                  <a:pt x="6060510" y="1167668"/>
                </a:cubicBezTo>
                <a:cubicBezTo>
                  <a:pt x="6063187" y="1168884"/>
                  <a:pt x="6065846" y="1170098"/>
                  <a:pt x="6068523" y="1171313"/>
                </a:cubicBezTo>
                <a:cubicBezTo>
                  <a:pt x="6066069" y="1170546"/>
                  <a:pt x="6063615" y="1169776"/>
                  <a:pt x="6061142" y="1169008"/>
                </a:cubicBezTo>
                <a:cubicBezTo>
                  <a:pt x="6058428" y="1167962"/>
                  <a:pt x="6055714" y="1166915"/>
                  <a:pt x="6052999" y="1165870"/>
                </a:cubicBezTo>
                <a:close/>
                <a:moveTo>
                  <a:pt x="6096577" y="1181985"/>
                </a:moveTo>
                <a:cubicBezTo>
                  <a:pt x="6098584" y="1182608"/>
                  <a:pt x="6100592" y="1183232"/>
                  <a:pt x="6102600" y="1183855"/>
                </a:cubicBezTo>
                <a:cubicBezTo>
                  <a:pt x="6105036" y="1185121"/>
                  <a:pt x="6107471" y="1186387"/>
                  <a:pt x="6109925" y="1187653"/>
                </a:cubicBezTo>
                <a:cubicBezTo>
                  <a:pt x="6108289" y="1187034"/>
                  <a:pt x="6106653" y="1186415"/>
                  <a:pt x="6105036" y="1185796"/>
                </a:cubicBezTo>
                <a:cubicBezTo>
                  <a:pt x="6102210" y="1184526"/>
                  <a:pt x="6099384" y="1183256"/>
                  <a:pt x="6096577" y="1181985"/>
                </a:cubicBezTo>
                <a:close/>
                <a:moveTo>
                  <a:pt x="6139671" y="1200899"/>
                </a:moveTo>
                <a:cubicBezTo>
                  <a:pt x="6199367" y="1223385"/>
                  <a:pt x="6259694" y="1245494"/>
                  <a:pt x="6320561" y="1266739"/>
                </a:cubicBezTo>
                <a:cubicBezTo>
                  <a:pt x="6638096" y="1377085"/>
                  <a:pt x="6894727" y="1433354"/>
                  <a:pt x="7128174" y="1443828"/>
                </a:cubicBezTo>
                <a:cubicBezTo>
                  <a:pt x="7154109" y="1444990"/>
                  <a:pt x="7179820" y="1445572"/>
                  <a:pt x="7205327" y="1445572"/>
                </a:cubicBezTo>
                <a:cubicBezTo>
                  <a:pt x="7319755" y="1445570"/>
                  <a:pt x="7429739" y="1433875"/>
                  <a:pt x="7533106" y="1410653"/>
                </a:cubicBezTo>
                <a:cubicBezTo>
                  <a:pt x="7671720" y="1379514"/>
                  <a:pt x="7804312" y="1326411"/>
                  <a:pt x="7927199" y="1252815"/>
                </a:cubicBezTo>
                <a:cubicBezTo>
                  <a:pt x="8038856" y="1186268"/>
                  <a:pt x="8151853" y="1106669"/>
                  <a:pt x="8282789" y="1002306"/>
                </a:cubicBezTo>
                <a:cubicBezTo>
                  <a:pt x="8378347" y="926226"/>
                  <a:pt x="8472659" y="845117"/>
                  <a:pt x="8563867" y="766681"/>
                </a:cubicBezTo>
                <a:cubicBezTo>
                  <a:pt x="8748941" y="607525"/>
                  <a:pt x="8937379" y="445492"/>
                  <a:pt x="9145989" y="318089"/>
                </a:cubicBezTo>
                <a:cubicBezTo>
                  <a:pt x="9159821" y="321809"/>
                  <a:pt x="9173597" y="325667"/>
                  <a:pt x="9187299" y="329662"/>
                </a:cubicBezTo>
                <a:cubicBezTo>
                  <a:pt x="9180382" y="334375"/>
                  <a:pt x="9173448" y="339140"/>
                  <a:pt x="9166513" y="343986"/>
                </a:cubicBezTo>
                <a:cubicBezTo>
                  <a:pt x="8977722" y="475685"/>
                  <a:pt x="8802873" y="638704"/>
                  <a:pt x="8633788" y="796356"/>
                </a:cubicBezTo>
                <a:cubicBezTo>
                  <a:pt x="8537542" y="886084"/>
                  <a:pt x="8438024" y="978866"/>
                  <a:pt x="8336647" y="1065281"/>
                </a:cubicBezTo>
                <a:cubicBezTo>
                  <a:pt x="8207161" y="1175708"/>
                  <a:pt x="8094146" y="1259794"/>
                  <a:pt x="7980964" y="1329897"/>
                </a:cubicBezTo>
                <a:cubicBezTo>
                  <a:pt x="7438105" y="1667019"/>
                  <a:pt x="6822426" y="1485967"/>
                  <a:pt x="6346701" y="1290569"/>
                </a:cubicBezTo>
                <a:cubicBezTo>
                  <a:pt x="6279122" y="1262755"/>
                  <a:pt x="6212324" y="1233781"/>
                  <a:pt x="6146419" y="1204370"/>
                </a:cubicBezTo>
                <a:cubicBezTo>
                  <a:pt x="6144169" y="1203212"/>
                  <a:pt x="6141920" y="1202056"/>
                  <a:pt x="6139671" y="1200899"/>
                </a:cubicBezTo>
                <a:close/>
                <a:moveTo>
                  <a:pt x="9148201" y="316747"/>
                </a:moveTo>
                <a:cubicBezTo>
                  <a:pt x="9160973" y="308974"/>
                  <a:pt x="9173801" y="301335"/>
                  <a:pt x="9186722" y="293830"/>
                </a:cubicBezTo>
                <a:cubicBezTo>
                  <a:pt x="9200312" y="296730"/>
                  <a:pt x="9213865" y="299775"/>
                  <a:pt x="9227344" y="302965"/>
                </a:cubicBezTo>
                <a:cubicBezTo>
                  <a:pt x="9214720" y="311194"/>
                  <a:pt x="9202023" y="319638"/>
                  <a:pt x="9189288" y="328307"/>
                </a:cubicBezTo>
                <a:cubicBezTo>
                  <a:pt x="9175660" y="324321"/>
                  <a:pt x="9161977" y="320463"/>
                  <a:pt x="9148201" y="316747"/>
                </a:cubicBezTo>
                <a:close/>
                <a:moveTo>
                  <a:pt x="9273691" y="312603"/>
                </a:moveTo>
                <a:cubicBezTo>
                  <a:pt x="9272966" y="312411"/>
                  <a:pt x="9272241" y="312209"/>
                  <a:pt x="9271497" y="312017"/>
                </a:cubicBezTo>
                <a:cubicBezTo>
                  <a:pt x="9258614" y="308649"/>
                  <a:pt x="9245693" y="305440"/>
                  <a:pt x="9232735" y="302339"/>
                </a:cubicBezTo>
                <a:cubicBezTo>
                  <a:pt x="9245358" y="294175"/>
                  <a:pt x="9258056" y="286140"/>
                  <a:pt x="9270847" y="278248"/>
                </a:cubicBezTo>
                <a:cubicBezTo>
                  <a:pt x="9284325" y="280714"/>
                  <a:pt x="9297841" y="283363"/>
                  <a:pt x="9311357" y="286161"/>
                </a:cubicBezTo>
                <a:cubicBezTo>
                  <a:pt x="9298845" y="294752"/>
                  <a:pt x="9286296" y="303566"/>
                  <a:pt x="9273691" y="312603"/>
                </a:cubicBezTo>
                <a:close/>
                <a:moveTo>
                  <a:pt x="9313494" y="284694"/>
                </a:moveTo>
                <a:cubicBezTo>
                  <a:pt x="9300090" y="281907"/>
                  <a:pt x="9286649" y="279271"/>
                  <a:pt x="9273190" y="276793"/>
                </a:cubicBezTo>
                <a:cubicBezTo>
                  <a:pt x="9285738" y="269072"/>
                  <a:pt x="9298361" y="261485"/>
                  <a:pt x="9311078" y="254043"/>
                </a:cubicBezTo>
                <a:cubicBezTo>
                  <a:pt x="9324370" y="255740"/>
                  <a:pt x="9337663" y="257575"/>
                  <a:pt x="9351011" y="259605"/>
                </a:cubicBezTo>
                <a:cubicBezTo>
                  <a:pt x="9338518" y="267750"/>
                  <a:pt x="9326025" y="276114"/>
                  <a:pt x="9313494" y="284694"/>
                </a:cubicBezTo>
                <a:close/>
                <a:moveTo>
                  <a:pt x="9353335" y="258081"/>
                </a:moveTo>
                <a:cubicBezTo>
                  <a:pt x="9340154" y="256066"/>
                  <a:pt x="9326955" y="254214"/>
                  <a:pt x="9313718" y="252513"/>
                </a:cubicBezTo>
                <a:cubicBezTo>
                  <a:pt x="9326192" y="245248"/>
                  <a:pt x="9338741" y="238122"/>
                  <a:pt x="9351364" y="231139"/>
                </a:cubicBezTo>
                <a:cubicBezTo>
                  <a:pt x="9364415" y="232070"/>
                  <a:pt x="9377485" y="233165"/>
                  <a:pt x="9390592" y="234433"/>
                </a:cubicBezTo>
                <a:cubicBezTo>
                  <a:pt x="9378173" y="242111"/>
                  <a:pt x="9365773" y="249990"/>
                  <a:pt x="9353335" y="258081"/>
                </a:cubicBezTo>
                <a:close/>
                <a:moveTo>
                  <a:pt x="9393194" y="232845"/>
                </a:moveTo>
                <a:cubicBezTo>
                  <a:pt x="9380255" y="231568"/>
                  <a:pt x="9367334" y="230430"/>
                  <a:pt x="9354414" y="229471"/>
                </a:cubicBezTo>
                <a:cubicBezTo>
                  <a:pt x="9366777" y="222665"/>
                  <a:pt x="9379232" y="215998"/>
                  <a:pt x="9391781" y="209477"/>
                </a:cubicBezTo>
                <a:cubicBezTo>
                  <a:pt x="9404535" y="209696"/>
                  <a:pt x="9417325" y="210083"/>
                  <a:pt x="9430172" y="210625"/>
                </a:cubicBezTo>
                <a:cubicBezTo>
                  <a:pt x="9417846" y="217837"/>
                  <a:pt x="9405520" y="225240"/>
                  <a:pt x="9393194" y="232845"/>
                </a:cubicBezTo>
                <a:close/>
                <a:moveTo>
                  <a:pt x="9433183" y="208885"/>
                </a:moveTo>
                <a:cubicBezTo>
                  <a:pt x="9420523" y="208326"/>
                  <a:pt x="9407881" y="207926"/>
                  <a:pt x="9395258" y="207684"/>
                </a:cubicBezTo>
                <a:cubicBezTo>
                  <a:pt x="9411469" y="199302"/>
                  <a:pt x="9427811" y="191136"/>
                  <a:pt x="9444338" y="183256"/>
                </a:cubicBezTo>
                <a:cubicBezTo>
                  <a:pt x="9455065" y="183483"/>
                  <a:pt x="9465848" y="183854"/>
                  <a:pt x="9476650" y="184375"/>
                </a:cubicBezTo>
                <a:cubicBezTo>
                  <a:pt x="9462148" y="192284"/>
                  <a:pt x="9447648" y="200454"/>
                  <a:pt x="9433183" y="208885"/>
                </a:cubicBezTo>
                <a:close/>
                <a:moveTo>
                  <a:pt x="9518331" y="162354"/>
                </a:moveTo>
                <a:cubicBezTo>
                  <a:pt x="9505466" y="168922"/>
                  <a:pt x="9492619" y="175691"/>
                  <a:pt x="9479791" y="182646"/>
                </a:cubicBezTo>
                <a:cubicBezTo>
                  <a:pt x="9469288" y="182097"/>
                  <a:pt x="9458783" y="181672"/>
                  <a:pt x="9448279" y="181397"/>
                </a:cubicBezTo>
                <a:cubicBezTo>
                  <a:pt x="9461646" y="175057"/>
                  <a:pt x="9475144" y="168890"/>
                  <a:pt x="9488715" y="162899"/>
                </a:cubicBezTo>
                <a:cubicBezTo>
                  <a:pt x="9498624" y="162564"/>
                  <a:pt x="9508551" y="162346"/>
                  <a:pt x="9518517" y="162259"/>
                </a:cubicBezTo>
                <a:cubicBezTo>
                  <a:pt x="9518460" y="162292"/>
                  <a:pt x="9518405" y="162322"/>
                  <a:pt x="9518331" y="162354"/>
                </a:cubicBezTo>
                <a:close/>
                <a:moveTo>
                  <a:pt x="9522420" y="160301"/>
                </a:moveTo>
                <a:cubicBezTo>
                  <a:pt x="9512809" y="160337"/>
                  <a:pt x="9503197" y="160504"/>
                  <a:pt x="9493604" y="160770"/>
                </a:cubicBezTo>
                <a:cubicBezTo>
                  <a:pt x="9500297" y="157845"/>
                  <a:pt x="9507008" y="154964"/>
                  <a:pt x="9513757" y="152127"/>
                </a:cubicBezTo>
                <a:cubicBezTo>
                  <a:pt x="9525283" y="150407"/>
                  <a:pt x="9536865" y="148823"/>
                  <a:pt x="9548522" y="147373"/>
                </a:cubicBezTo>
                <a:cubicBezTo>
                  <a:pt x="9539822" y="151595"/>
                  <a:pt x="9531121" y="155893"/>
                  <a:pt x="9522420" y="160301"/>
                </a:cubicBezTo>
                <a:close/>
                <a:moveTo>
                  <a:pt x="9553709" y="144856"/>
                </a:moveTo>
                <a:cubicBezTo>
                  <a:pt x="9542629" y="146200"/>
                  <a:pt x="9531549" y="147695"/>
                  <a:pt x="9520487" y="149299"/>
                </a:cubicBezTo>
                <a:cubicBezTo>
                  <a:pt x="9531921" y="144547"/>
                  <a:pt x="9543447" y="139937"/>
                  <a:pt x="9555029" y="135445"/>
                </a:cubicBezTo>
                <a:cubicBezTo>
                  <a:pt x="9565719" y="133257"/>
                  <a:pt x="9576446" y="131156"/>
                  <a:pt x="9587247" y="129195"/>
                </a:cubicBezTo>
                <a:cubicBezTo>
                  <a:pt x="9576075" y="134265"/>
                  <a:pt x="9564901" y="139483"/>
                  <a:pt x="9553709" y="144856"/>
                </a:cubicBezTo>
                <a:close/>
                <a:moveTo>
                  <a:pt x="9594070" y="126129"/>
                </a:moveTo>
                <a:cubicBezTo>
                  <a:pt x="9584421" y="127838"/>
                  <a:pt x="9574773" y="129628"/>
                  <a:pt x="9565142" y="131537"/>
                </a:cubicBezTo>
                <a:cubicBezTo>
                  <a:pt x="9574977" y="127806"/>
                  <a:pt x="9584886" y="124203"/>
                  <a:pt x="9594833" y="120663"/>
                </a:cubicBezTo>
                <a:cubicBezTo>
                  <a:pt x="9604165" y="118187"/>
                  <a:pt x="9613535" y="115822"/>
                  <a:pt x="9622942" y="113523"/>
                </a:cubicBezTo>
                <a:cubicBezTo>
                  <a:pt x="9613312" y="117603"/>
                  <a:pt x="9603701" y="121825"/>
                  <a:pt x="9594070" y="126129"/>
                </a:cubicBezTo>
                <a:close/>
                <a:moveTo>
                  <a:pt x="9651945" y="101626"/>
                </a:moveTo>
                <a:cubicBezTo>
                  <a:pt x="9646162" y="103937"/>
                  <a:pt x="9640381" y="106285"/>
                  <a:pt x="9634617" y="108674"/>
                </a:cubicBezTo>
                <a:cubicBezTo>
                  <a:pt x="9629096" y="109959"/>
                  <a:pt x="9623593" y="111256"/>
                  <a:pt x="9618090" y="112608"/>
                </a:cubicBezTo>
                <a:cubicBezTo>
                  <a:pt x="9629300" y="108828"/>
                  <a:pt x="9640585" y="105153"/>
                  <a:pt x="9651945" y="101626"/>
                </a:cubicBezTo>
                <a:close/>
                <a:moveTo>
                  <a:pt x="9568433" y="127973"/>
                </a:moveTo>
                <a:cubicBezTo>
                  <a:pt x="9563042" y="130000"/>
                  <a:pt x="9557632" y="132086"/>
                  <a:pt x="9552222" y="134181"/>
                </a:cubicBezTo>
                <a:cubicBezTo>
                  <a:pt x="9546775" y="135315"/>
                  <a:pt x="9541309" y="136490"/>
                  <a:pt x="9535861" y="137689"/>
                </a:cubicBezTo>
                <a:cubicBezTo>
                  <a:pt x="9546663" y="134330"/>
                  <a:pt x="9557521" y="131097"/>
                  <a:pt x="9568433" y="127973"/>
                </a:cubicBezTo>
                <a:close/>
                <a:moveTo>
                  <a:pt x="9469882" y="157533"/>
                </a:moveTo>
                <a:cubicBezTo>
                  <a:pt x="9462334" y="158909"/>
                  <a:pt x="9454768" y="160355"/>
                  <a:pt x="9447220" y="161856"/>
                </a:cubicBezTo>
                <a:cubicBezTo>
                  <a:pt x="9461702" y="157721"/>
                  <a:pt x="9476315" y="153794"/>
                  <a:pt x="9491021" y="150080"/>
                </a:cubicBezTo>
                <a:cubicBezTo>
                  <a:pt x="9483974" y="152506"/>
                  <a:pt x="9476928" y="154990"/>
                  <a:pt x="9469882" y="157533"/>
                </a:cubicBezTo>
                <a:close/>
                <a:moveTo>
                  <a:pt x="9422773" y="166946"/>
                </a:moveTo>
                <a:cubicBezTo>
                  <a:pt x="9401319" y="171592"/>
                  <a:pt x="9379865" y="176747"/>
                  <a:pt x="9358336" y="182417"/>
                </a:cubicBezTo>
                <a:cubicBezTo>
                  <a:pt x="9330226" y="183778"/>
                  <a:pt x="9302024" y="186119"/>
                  <a:pt x="9273635" y="189448"/>
                </a:cubicBezTo>
                <a:cubicBezTo>
                  <a:pt x="9322456" y="179082"/>
                  <a:pt x="9372150" y="171462"/>
                  <a:pt x="9422773" y="166946"/>
                </a:cubicBezTo>
                <a:close/>
                <a:moveTo>
                  <a:pt x="9224239" y="198489"/>
                </a:moveTo>
                <a:cubicBezTo>
                  <a:pt x="9192931" y="206312"/>
                  <a:pt x="9161513" y="215333"/>
                  <a:pt x="9129833" y="225604"/>
                </a:cubicBezTo>
                <a:cubicBezTo>
                  <a:pt x="9123364" y="226586"/>
                  <a:pt x="9116876" y="227582"/>
                  <a:pt x="9110387" y="228644"/>
                </a:cubicBezTo>
                <a:cubicBezTo>
                  <a:pt x="9104884" y="229544"/>
                  <a:pt x="9099363" y="230496"/>
                  <a:pt x="9093860" y="231453"/>
                </a:cubicBezTo>
                <a:cubicBezTo>
                  <a:pt x="9082426" y="232448"/>
                  <a:pt x="9070956" y="233580"/>
                  <a:pt x="9059466" y="234809"/>
                </a:cubicBezTo>
                <a:cubicBezTo>
                  <a:pt x="9113566" y="219586"/>
                  <a:pt x="9168447" y="207281"/>
                  <a:pt x="9224239" y="198489"/>
                </a:cubicBezTo>
                <a:close/>
                <a:moveTo>
                  <a:pt x="9033885" y="239640"/>
                </a:moveTo>
                <a:cubicBezTo>
                  <a:pt x="9033476" y="239758"/>
                  <a:pt x="9033086" y="239880"/>
                  <a:pt x="9032695" y="239999"/>
                </a:cubicBezTo>
                <a:cubicBezTo>
                  <a:pt x="9031822" y="240031"/>
                  <a:pt x="9030967" y="240072"/>
                  <a:pt x="9030093" y="240105"/>
                </a:cubicBezTo>
                <a:cubicBezTo>
                  <a:pt x="9031357" y="239949"/>
                  <a:pt x="9032621" y="239793"/>
                  <a:pt x="9033885" y="239640"/>
                </a:cubicBezTo>
                <a:close/>
                <a:moveTo>
                  <a:pt x="8966679" y="247118"/>
                </a:moveTo>
                <a:cubicBezTo>
                  <a:pt x="8957811" y="246997"/>
                  <a:pt x="8948924" y="246924"/>
                  <a:pt x="8940001" y="246924"/>
                </a:cubicBezTo>
                <a:cubicBezTo>
                  <a:pt x="8957458" y="245448"/>
                  <a:pt x="8974970" y="244188"/>
                  <a:pt x="8992520" y="243197"/>
                </a:cubicBezTo>
                <a:cubicBezTo>
                  <a:pt x="8983913" y="244437"/>
                  <a:pt x="8975305" y="245751"/>
                  <a:pt x="8966679" y="247118"/>
                </a:cubicBezTo>
                <a:close/>
                <a:moveTo>
                  <a:pt x="8906500" y="248832"/>
                </a:moveTo>
                <a:cubicBezTo>
                  <a:pt x="8898449" y="249659"/>
                  <a:pt x="8890381" y="250537"/>
                  <a:pt x="8882313" y="251468"/>
                </a:cubicBezTo>
                <a:cubicBezTo>
                  <a:pt x="8873910" y="251000"/>
                  <a:pt x="8865469" y="250585"/>
                  <a:pt x="8857029" y="250215"/>
                </a:cubicBezTo>
                <a:cubicBezTo>
                  <a:pt x="8873482" y="249557"/>
                  <a:pt x="8889972" y="249090"/>
                  <a:pt x="8906500" y="248832"/>
                </a:cubicBezTo>
                <a:close/>
                <a:moveTo>
                  <a:pt x="8814121" y="250875"/>
                </a:moveTo>
                <a:cubicBezTo>
                  <a:pt x="8807149" y="251304"/>
                  <a:pt x="8800178" y="251756"/>
                  <a:pt x="8793187" y="252256"/>
                </a:cubicBezTo>
                <a:cubicBezTo>
                  <a:pt x="8786346" y="251576"/>
                  <a:pt x="8779486" y="250933"/>
                  <a:pt x="8772607" y="250312"/>
                </a:cubicBezTo>
                <a:cubicBezTo>
                  <a:pt x="8786513" y="250371"/>
                  <a:pt x="8800345" y="250553"/>
                  <a:pt x="8814121" y="250875"/>
                </a:cubicBezTo>
                <a:close/>
                <a:moveTo>
                  <a:pt x="6066459" y="1011090"/>
                </a:moveTo>
                <a:cubicBezTo>
                  <a:pt x="6170439" y="966241"/>
                  <a:pt x="6275980" y="919637"/>
                  <a:pt x="6378063" y="874569"/>
                </a:cubicBezTo>
                <a:cubicBezTo>
                  <a:pt x="6813800" y="682176"/>
                  <a:pt x="7264391" y="483229"/>
                  <a:pt x="7732067" y="358387"/>
                </a:cubicBezTo>
                <a:cubicBezTo>
                  <a:pt x="8084125" y="264407"/>
                  <a:pt x="8415194" y="227763"/>
                  <a:pt x="8721668" y="248477"/>
                </a:cubicBezTo>
                <a:cubicBezTo>
                  <a:pt x="8657138" y="249613"/>
                  <a:pt x="8591307" y="253480"/>
                  <a:pt x="8523952" y="260068"/>
                </a:cubicBezTo>
                <a:cubicBezTo>
                  <a:pt x="8300023" y="281972"/>
                  <a:pt x="8058823" y="334618"/>
                  <a:pt x="7786576" y="421013"/>
                </a:cubicBezTo>
                <a:cubicBezTo>
                  <a:pt x="7679938" y="454899"/>
                  <a:pt x="7564543" y="494841"/>
                  <a:pt x="7433774" y="543122"/>
                </a:cubicBezTo>
                <a:cubicBezTo>
                  <a:pt x="7314829" y="587278"/>
                  <a:pt x="7194879" y="632337"/>
                  <a:pt x="7078890" y="675911"/>
                </a:cubicBezTo>
                <a:cubicBezTo>
                  <a:pt x="6739380" y="803447"/>
                  <a:pt x="6418704" y="923911"/>
                  <a:pt x="6091278" y="1034919"/>
                </a:cubicBezTo>
                <a:cubicBezTo>
                  <a:pt x="6037810" y="1052982"/>
                  <a:pt x="5983116" y="1071325"/>
                  <a:pt x="5927528" y="1089684"/>
                </a:cubicBezTo>
                <a:cubicBezTo>
                  <a:pt x="5921579" y="1086527"/>
                  <a:pt x="5915630" y="1083372"/>
                  <a:pt x="5909700" y="1080230"/>
                </a:cubicBezTo>
                <a:cubicBezTo>
                  <a:pt x="5908993" y="1079857"/>
                  <a:pt x="5908305" y="1079489"/>
                  <a:pt x="5907599" y="1079115"/>
                </a:cubicBezTo>
                <a:cubicBezTo>
                  <a:pt x="5960397" y="1056742"/>
                  <a:pt x="6013307" y="1034015"/>
                  <a:pt x="6066459" y="1011090"/>
                </a:cubicBezTo>
                <a:close/>
                <a:moveTo>
                  <a:pt x="2580045" y="82896"/>
                </a:moveTo>
                <a:cubicBezTo>
                  <a:pt x="2692856" y="70005"/>
                  <a:pt x="2805108" y="63964"/>
                  <a:pt x="2916989" y="63964"/>
                </a:cubicBezTo>
                <a:cubicBezTo>
                  <a:pt x="3929661" y="63964"/>
                  <a:pt x="4896730" y="560081"/>
                  <a:pt x="5689117" y="966617"/>
                </a:cubicBezTo>
                <a:cubicBezTo>
                  <a:pt x="5758592" y="1002256"/>
                  <a:pt x="5829051" y="1039581"/>
                  <a:pt x="5903434" y="1079020"/>
                </a:cubicBezTo>
                <a:cubicBezTo>
                  <a:pt x="5898043" y="1081312"/>
                  <a:pt x="5892633" y="1083607"/>
                  <a:pt x="5887204" y="1085903"/>
                </a:cubicBezTo>
                <a:cubicBezTo>
                  <a:pt x="5813175" y="1051699"/>
                  <a:pt x="5742715" y="1019224"/>
                  <a:pt x="5673091" y="988274"/>
                </a:cubicBezTo>
                <a:lnTo>
                  <a:pt x="5652790" y="979181"/>
                </a:lnTo>
                <a:cubicBezTo>
                  <a:pt x="5313504" y="827130"/>
                  <a:pt x="4962653" y="669904"/>
                  <a:pt x="4602248" y="533054"/>
                </a:cubicBezTo>
                <a:cubicBezTo>
                  <a:pt x="4340021" y="433681"/>
                  <a:pt x="4106090" y="356574"/>
                  <a:pt x="3887107" y="297321"/>
                </a:cubicBezTo>
                <a:cubicBezTo>
                  <a:pt x="3627204" y="226997"/>
                  <a:pt x="3387547" y="181207"/>
                  <a:pt x="3154415" y="157334"/>
                </a:cubicBezTo>
                <a:cubicBezTo>
                  <a:pt x="2969713" y="138485"/>
                  <a:pt x="2788451" y="134398"/>
                  <a:pt x="2615684" y="145176"/>
                </a:cubicBezTo>
                <a:cubicBezTo>
                  <a:pt x="2475136" y="153945"/>
                  <a:pt x="2335536" y="172503"/>
                  <a:pt x="2194542" y="201252"/>
                </a:cubicBezTo>
                <a:cubicBezTo>
                  <a:pt x="2180970" y="194827"/>
                  <a:pt x="2167473" y="188783"/>
                  <a:pt x="2153994" y="183107"/>
                </a:cubicBezTo>
                <a:cubicBezTo>
                  <a:pt x="2144178" y="178978"/>
                  <a:pt x="2134418" y="175078"/>
                  <a:pt x="2124676" y="171357"/>
                </a:cubicBezTo>
                <a:cubicBezTo>
                  <a:pt x="2272754" y="130911"/>
                  <a:pt x="2424345" y="100684"/>
                  <a:pt x="2580045" y="82896"/>
                </a:cubicBezTo>
                <a:close/>
                <a:moveTo>
                  <a:pt x="2122018" y="172082"/>
                </a:moveTo>
                <a:cubicBezTo>
                  <a:pt x="2145796" y="181055"/>
                  <a:pt x="2169128" y="191012"/>
                  <a:pt x="2191976" y="201778"/>
                </a:cubicBezTo>
                <a:cubicBezTo>
                  <a:pt x="2165670" y="207167"/>
                  <a:pt x="2139289" y="212908"/>
                  <a:pt x="2112853" y="219014"/>
                </a:cubicBezTo>
                <a:cubicBezTo>
                  <a:pt x="2088944" y="210391"/>
                  <a:pt x="2064553" y="202585"/>
                  <a:pt x="2039734" y="195779"/>
                </a:cubicBezTo>
                <a:cubicBezTo>
                  <a:pt x="2067044" y="187534"/>
                  <a:pt x="2094466" y="179632"/>
                  <a:pt x="2122018" y="172082"/>
                </a:cubicBezTo>
                <a:close/>
                <a:moveTo>
                  <a:pt x="2036350" y="196792"/>
                </a:moveTo>
                <a:cubicBezTo>
                  <a:pt x="2061169" y="203513"/>
                  <a:pt x="2085561" y="211233"/>
                  <a:pt x="2109506" y="219783"/>
                </a:cubicBezTo>
                <a:cubicBezTo>
                  <a:pt x="2083274" y="225866"/>
                  <a:pt x="2057005" y="232290"/>
                  <a:pt x="2030643" y="239081"/>
                </a:cubicBezTo>
                <a:cubicBezTo>
                  <a:pt x="2025233" y="237696"/>
                  <a:pt x="2019823" y="236344"/>
                  <a:pt x="2014432" y="235054"/>
                </a:cubicBezTo>
                <a:cubicBezTo>
                  <a:pt x="1994335" y="230250"/>
                  <a:pt x="1974442" y="226130"/>
                  <a:pt x="1954680" y="222650"/>
                </a:cubicBezTo>
                <a:cubicBezTo>
                  <a:pt x="1981786" y="213702"/>
                  <a:pt x="2009003" y="205076"/>
                  <a:pt x="2036350" y="196792"/>
                </a:cubicBezTo>
                <a:close/>
                <a:moveTo>
                  <a:pt x="1950218" y="224139"/>
                </a:moveTo>
                <a:cubicBezTo>
                  <a:pt x="1976041" y="228540"/>
                  <a:pt x="2001437" y="233944"/>
                  <a:pt x="2026404" y="240193"/>
                </a:cubicBezTo>
                <a:cubicBezTo>
                  <a:pt x="2000451" y="246913"/>
                  <a:pt x="1974424" y="253987"/>
                  <a:pt x="1948322" y="261401"/>
                </a:cubicBezTo>
                <a:cubicBezTo>
                  <a:pt x="1947076" y="261206"/>
                  <a:pt x="1945831" y="261002"/>
                  <a:pt x="1944585" y="260812"/>
                </a:cubicBezTo>
                <a:cubicBezTo>
                  <a:pt x="1919283" y="256941"/>
                  <a:pt x="1894296" y="254004"/>
                  <a:pt x="1869570" y="251959"/>
                </a:cubicBezTo>
                <a:cubicBezTo>
                  <a:pt x="1896341" y="242371"/>
                  <a:pt x="1923224" y="233095"/>
                  <a:pt x="1950218" y="224139"/>
                </a:cubicBezTo>
                <a:close/>
                <a:moveTo>
                  <a:pt x="1866242" y="253152"/>
                </a:moveTo>
                <a:cubicBezTo>
                  <a:pt x="1892921" y="255223"/>
                  <a:pt x="1919245" y="258317"/>
                  <a:pt x="1945199" y="262288"/>
                </a:cubicBezTo>
                <a:cubicBezTo>
                  <a:pt x="1918558" y="269879"/>
                  <a:pt x="1891805" y="277826"/>
                  <a:pt x="1864960" y="286142"/>
                </a:cubicBezTo>
                <a:cubicBezTo>
                  <a:pt x="1837534" y="284462"/>
                  <a:pt x="1810473" y="283703"/>
                  <a:pt x="1783734" y="283880"/>
                </a:cubicBezTo>
                <a:cubicBezTo>
                  <a:pt x="1811122" y="273320"/>
                  <a:pt x="1838625" y="263073"/>
                  <a:pt x="1866242" y="253152"/>
                </a:cubicBezTo>
                <a:close/>
                <a:moveTo>
                  <a:pt x="1777559" y="286257"/>
                </a:moveTo>
                <a:cubicBezTo>
                  <a:pt x="1805031" y="285915"/>
                  <a:pt x="1832139" y="286562"/>
                  <a:pt x="1858843" y="288033"/>
                </a:cubicBezTo>
                <a:cubicBezTo>
                  <a:pt x="1849973" y="290797"/>
                  <a:pt x="1841094" y="293594"/>
                  <a:pt x="1832200" y="296438"/>
                </a:cubicBezTo>
                <a:cubicBezTo>
                  <a:pt x="1815052" y="301917"/>
                  <a:pt x="1797922" y="307533"/>
                  <a:pt x="1780805" y="313265"/>
                </a:cubicBezTo>
                <a:cubicBezTo>
                  <a:pt x="1752705" y="314090"/>
                  <a:pt x="1724999" y="315737"/>
                  <a:pt x="1697635" y="318232"/>
                </a:cubicBezTo>
                <a:cubicBezTo>
                  <a:pt x="1724170" y="307284"/>
                  <a:pt x="1750811" y="296622"/>
                  <a:pt x="1777559" y="286257"/>
                </a:cubicBezTo>
                <a:close/>
                <a:moveTo>
                  <a:pt x="1690788" y="321073"/>
                </a:moveTo>
                <a:cubicBezTo>
                  <a:pt x="1718860" y="318346"/>
                  <a:pt x="1746590" y="316548"/>
                  <a:pt x="1773919" y="315576"/>
                </a:cubicBezTo>
                <a:cubicBezTo>
                  <a:pt x="1747812" y="324371"/>
                  <a:pt x="1721734" y="333455"/>
                  <a:pt x="1695679" y="342849"/>
                </a:cubicBezTo>
                <a:cubicBezTo>
                  <a:pt x="1667253" y="346141"/>
                  <a:pt x="1639229" y="350149"/>
                  <a:pt x="1611551" y="354890"/>
                </a:cubicBezTo>
                <a:cubicBezTo>
                  <a:pt x="1637861" y="343345"/>
                  <a:pt x="1664273" y="332068"/>
                  <a:pt x="1690788" y="321073"/>
                </a:cubicBezTo>
                <a:close/>
                <a:moveTo>
                  <a:pt x="1604005" y="358205"/>
                </a:moveTo>
                <a:cubicBezTo>
                  <a:pt x="1632369" y="353167"/>
                  <a:pt x="1660386" y="349017"/>
                  <a:pt x="1688016" y="345641"/>
                </a:cubicBezTo>
                <a:cubicBezTo>
                  <a:pt x="1661901" y="355117"/>
                  <a:pt x="1635805" y="364888"/>
                  <a:pt x="1609716" y="374976"/>
                </a:cubicBezTo>
                <a:cubicBezTo>
                  <a:pt x="1581283" y="380616"/>
                  <a:pt x="1553247" y="386870"/>
                  <a:pt x="1525534" y="393721"/>
                </a:cubicBezTo>
                <a:cubicBezTo>
                  <a:pt x="1551595" y="381626"/>
                  <a:pt x="1577750" y="369783"/>
                  <a:pt x="1604005" y="358205"/>
                </a:cubicBezTo>
                <a:close/>
                <a:moveTo>
                  <a:pt x="1515474" y="398412"/>
                </a:moveTo>
                <a:cubicBezTo>
                  <a:pt x="1542582" y="391561"/>
                  <a:pt x="1570037" y="385286"/>
                  <a:pt x="1597881" y="379590"/>
                </a:cubicBezTo>
                <a:cubicBezTo>
                  <a:pt x="1573026" y="389291"/>
                  <a:pt x="1548174" y="399271"/>
                  <a:pt x="1523320" y="409538"/>
                </a:cubicBezTo>
                <a:cubicBezTo>
                  <a:pt x="1495491" y="417248"/>
                  <a:pt x="1467974" y="425419"/>
                  <a:pt x="1440757" y="434105"/>
                </a:cubicBezTo>
                <a:cubicBezTo>
                  <a:pt x="1465578" y="421985"/>
                  <a:pt x="1490482" y="410085"/>
                  <a:pt x="1515474" y="398412"/>
                </a:cubicBezTo>
                <a:close/>
                <a:moveTo>
                  <a:pt x="1428862" y="439929"/>
                </a:moveTo>
                <a:cubicBezTo>
                  <a:pt x="1455267" y="431329"/>
                  <a:pt x="1481934" y="423190"/>
                  <a:pt x="1508904" y="415517"/>
                </a:cubicBezTo>
                <a:cubicBezTo>
                  <a:pt x="1483053" y="426311"/>
                  <a:pt x="1457191" y="437425"/>
                  <a:pt x="1431313" y="448844"/>
                </a:cubicBezTo>
                <a:cubicBezTo>
                  <a:pt x="1405255" y="458085"/>
                  <a:pt x="1379395" y="467687"/>
                  <a:pt x="1353717" y="477650"/>
                </a:cubicBezTo>
                <a:cubicBezTo>
                  <a:pt x="1378683" y="464863"/>
                  <a:pt x="1403729" y="452285"/>
                  <a:pt x="1428862" y="439929"/>
                </a:cubicBezTo>
                <a:close/>
                <a:moveTo>
                  <a:pt x="1337268" y="486115"/>
                </a:moveTo>
                <a:cubicBezTo>
                  <a:pt x="1360700" y="476847"/>
                  <a:pt x="1384275" y="467870"/>
                  <a:pt x="1408020" y="459208"/>
                </a:cubicBezTo>
                <a:cubicBezTo>
                  <a:pt x="1386960" y="468650"/>
                  <a:pt x="1365883" y="478290"/>
                  <a:pt x="1344786" y="488154"/>
                </a:cubicBezTo>
                <a:cubicBezTo>
                  <a:pt x="1321391" y="498121"/>
                  <a:pt x="1298072" y="508374"/>
                  <a:pt x="1274811" y="518876"/>
                </a:cubicBezTo>
                <a:cubicBezTo>
                  <a:pt x="1295572" y="507814"/>
                  <a:pt x="1316392" y="496896"/>
                  <a:pt x="1337268" y="486115"/>
                </a:cubicBezTo>
                <a:close/>
                <a:moveTo>
                  <a:pt x="1210670" y="553582"/>
                </a:moveTo>
                <a:cubicBezTo>
                  <a:pt x="1223521" y="546528"/>
                  <a:pt x="1236393" y="539523"/>
                  <a:pt x="1249284" y="532570"/>
                </a:cubicBezTo>
                <a:cubicBezTo>
                  <a:pt x="1264161" y="525710"/>
                  <a:pt x="1279058" y="518945"/>
                  <a:pt x="1293986" y="512306"/>
                </a:cubicBezTo>
                <a:cubicBezTo>
                  <a:pt x="1266265" y="525693"/>
                  <a:pt x="1238498" y="539449"/>
                  <a:pt x="1210670" y="553582"/>
                </a:cubicBezTo>
                <a:close/>
                <a:moveTo>
                  <a:pt x="1392192" y="468368"/>
                </a:moveTo>
                <a:cubicBezTo>
                  <a:pt x="1405466" y="462350"/>
                  <a:pt x="1418732" y="456429"/>
                  <a:pt x="1431993" y="450576"/>
                </a:cubicBezTo>
                <a:cubicBezTo>
                  <a:pt x="1446115" y="445568"/>
                  <a:pt x="1460302" y="440680"/>
                  <a:pt x="1474540" y="435882"/>
                </a:cubicBezTo>
                <a:cubicBezTo>
                  <a:pt x="1446975" y="446354"/>
                  <a:pt x="1419531" y="457185"/>
                  <a:pt x="1392192" y="468368"/>
                </a:cubicBezTo>
                <a:close/>
                <a:moveTo>
                  <a:pt x="1561020" y="406283"/>
                </a:moveTo>
                <a:cubicBezTo>
                  <a:pt x="1578219" y="400254"/>
                  <a:pt x="1595470" y="394353"/>
                  <a:pt x="1612776" y="388588"/>
                </a:cubicBezTo>
                <a:cubicBezTo>
                  <a:pt x="1630080" y="384526"/>
                  <a:pt x="1647523" y="380637"/>
                  <a:pt x="1665106" y="376919"/>
                </a:cubicBezTo>
                <a:cubicBezTo>
                  <a:pt x="1630038" y="386138"/>
                  <a:pt x="1595343" y="395913"/>
                  <a:pt x="1561020" y="406283"/>
                </a:cubicBezTo>
                <a:close/>
                <a:moveTo>
                  <a:pt x="1736018" y="361099"/>
                </a:moveTo>
                <a:cubicBezTo>
                  <a:pt x="1750251" y="357714"/>
                  <a:pt x="1764540" y="354405"/>
                  <a:pt x="1778905" y="351200"/>
                </a:cubicBezTo>
                <a:cubicBezTo>
                  <a:pt x="1794072" y="349500"/>
                  <a:pt x="1809361" y="347941"/>
                  <a:pt x="1824784" y="346530"/>
                </a:cubicBezTo>
                <a:cubicBezTo>
                  <a:pt x="1794760" y="350954"/>
                  <a:pt x="1765178" y="355805"/>
                  <a:pt x="1736018" y="361099"/>
                </a:cubicBezTo>
                <a:close/>
                <a:moveTo>
                  <a:pt x="1892028" y="339290"/>
                </a:moveTo>
                <a:cubicBezTo>
                  <a:pt x="1908518" y="337253"/>
                  <a:pt x="1925157" y="335351"/>
                  <a:pt x="1941927" y="333557"/>
                </a:cubicBezTo>
                <a:cubicBezTo>
                  <a:pt x="1958194" y="333891"/>
                  <a:pt x="1974219" y="334410"/>
                  <a:pt x="1990003" y="335083"/>
                </a:cubicBezTo>
                <a:cubicBezTo>
                  <a:pt x="1956558" y="335912"/>
                  <a:pt x="1923949" y="337321"/>
                  <a:pt x="1892028" y="339290"/>
                </a:cubicBezTo>
                <a:close/>
                <a:moveTo>
                  <a:pt x="2042430" y="336126"/>
                </a:moveTo>
                <a:cubicBezTo>
                  <a:pt x="2053212" y="336042"/>
                  <a:pt x="2064051" y="336007"/>
                  <a:pt x="2074964" y="336039"/>
                </a:cubicBezTo>
                <a:cubicBezTo>
                  <a:pt x="2079630" y="336050"/>
                  <a:pt x="2084315" y="336085"/>
                  <a:pt x="2088982" y="336115"/>
                </a:cubicBezTo>
                <a:cubicBezTo>
                  <a:pt x="2104282" y="338461"/>
                  <a:pt x="2119341" y="340928"/>
                  <a:pt x="2134121" y="343481"/>
                </a:cubicBezTo>
                <a:cubicBezTo>
                  <a:pt x="2102572" y="340463"/>
                  <a:pt x="2072082" y="338013"/>
                  <a:pt x="2042430" y="336126"/>
                </a:cubicBezTo>
                <a:close/>
                <a:moveTo>
                  <a:pt x="2196401" y="353092"/>
                </a:moveTo>
                <a:cubicBezTo>
                  <a:pt x="2191307" y="352099"/>
                  <a:pt x="2186250" y="351129"/>
                  <a:pt x="2181230" y="350173"/>
                </a:cubicBezTo>
                <a:cubicBezTo>
                  <a:pt x="2196196" y="351808"/>
                  <a:pt x="2211199" y="353544"/>
                  <a:pt x="2226258" y="355388"/>
                </a:cubicBezTo>
                <a:cubicBezTo>
                  <a:pt x="2236501" y="358355"/>
                  <a:pt x="2246615" y="361345"/>
                  <a:pt x="2256580" y="364342"/>
                </a:cubicBezTo>
                <a:cubicBezTo>
                  <a:pt x="2260447" y="365507"/>
                  <a:pt x="2264332" y="366692"/>
                  <a:pt x="2268199" y="367870"/>
                </a:cubicBezTo>
                <a:cubicBezTo>
                  <a:pt x="2244068" y="362637"/>
                  <a:pt x="2220160" y="357718"/>
                  <a:pt x="2196401" y="353092"/>
                </a:cubicBezTo>
                <a:close/>
                <a:moveTo>
                  <a:pt x="2312334" y="379651"/>
                </a:moveTo>
                <a:cubicBezTo>
                  <a:pt x="2326538" y="382925"/>
                  <a:pt x="2340834" y="386303"/>
                  <a:pt x="2355261" y="389808"/>
                </a:cubicBezTo>
                <a:cubicBezTo>
                  <a:pt x="2368554" y="395489"/>
                  <a:pt x="2381809" y="401263"/>
                  <a:pt x="2395046" y="407099"/>
                </a:cubicBezTo>
                <a:cubicBezTo>
                  <a:pt x="2367438" y="397594"/>
                  <a:pt x="2339905" y="388438"/>
                  <a:pt x="2312334" y="379651"/>
                </a:cubicBezTo>
                <a:close/>
                <a:moveTo>
                  <a:pt x="2436058" y="423439"/>
                </a:moveTo>
                <a:cubicBezTo>
                  <a:pt x="2449685" y="428295"/>
                  <a:pt x="2463331" y="433234"/>
                  <a:pt x="2477032" y="438269"/>
                </a:cubicBezTo>
                <a:cubicBezTo>
                  <a:pt x="2489674" y="445510"/>
                  <a:pt x="2502279" y="452805"/>
                  <a:pt x="2514865" y="460169"/>
                </a:cubicBezTo>
                <a:cubicBezTo>
                  <a:pt x="2488652" y="447661"/>
                  <a:pt x="2462401" y="435406"/>
                  <a:pt x="2436058" y="423439"/>
                </a:cubicBezTo>
                <a:close/>
                <a:moveTo>
                  <a:pt x="2553646" y="480937"/>
                </a:moveTo>
                <a:cubicBezTo>
                  <a:pt x="2566158" y="487039"/>
                  <a:pt x="2578688" y="493189"/>
                  <a:pt x="2591200" y="499398"/>
                </a:cubicBezTo>
                <a:cubicBezTo>
                  <a:pt x="2602726" y="507779"/>
                  <a:pt x="2614216" y="516201"/>
                  <a:pt x="2625668" y="524656"/>
                </a:cubicBezTo>
                <a:cubicBezTo>
                  <a:pt x="2601685" y="509887"/>
                  <a:pt x="2577703" y="495299"/>
                  <a:pt x="2553646" y="480937"/>
                </a:cubicBezTo>
                <a:close/>
                <a:moveTo>
                  <a:pt x="2662218" y="549462"/>
                </a:moveTo>
                <a:cubicBezTo>
                  <a:pt x="2674079" y="556844"/>
                  <a:pt x="2685940" y="564281"/>
                  <a:pt x="2697819" y="571751"/>
                </a:cubicBezTo>
                <a:cubicBezTo>
                  <a:pt x="2708547" y="581308"/>
                  <a:pt x="2719255" y="590877"/>
                  <a:pt x="2729908" y="600453"/>
                </a:cubicBezTo>
                <a:cubicBezTo>
                  <a:pt x="2707468" y="583420"/>
                  <a:pt x="2684917" y="566400"/>
                  <a:pt x="2662218" y="549462"/>
                </a:cubicBezTo>
                <a:close/>
                <a:moveTo>
                  <a:pt x="4539410" y="1463169"/>
                </a:moveTo>
                <a:cubicBezTo>
                  <a:pt x="4123305" y="1488125"/>
                  <a:pt x="3728246" y="1376419"/>
                  <a:pt x="3365238" y="1131114"/>
                </a:cubicBezTo>
                <a:cubicBezTo>
                  <a:pt x="3174735" y="1002388"/>
                  <a:pt x="3002731" y="845846"/>
                  <a:pt x="2836397" y="694453"/>
                </a:cubicBezTo>
                <a:cubicBezTo>
                  <a:pt x="2812582" y="672784"/>
                  <a:pt x="2788581" y="650950"/>
                  <a:pt x="2764412" y="629084"/>
                </a:cubicBezTo>
                <a:cubicBezTo>
                  <a:pt x="2784137" y="644141"/>
                  <a:pt x="2803770" y="659175"/>
                  <a:pt x="2823290" y="674126"/>
                </a:cubicBezTo>
                <a:cubicBezTo>
                  <a:pt x="2872203" y="711598"/>
                  <a:pt x="2922790" y="750347"/>
                  <a:pt x="2973227" y="788178"/>
                </a:cubicBezTo>
                <a:cubicBezTo>
                  <a:pt x="3079177" y="867661"/>
                  <a:pt x="3206228" y="960233"/>
                  <a:pt x="3345104" y="1044166"/>
                </a:cubicBezTo>
                <a:cubicBezTo>
                  <a:pt x="3529824" y="1155939"/>
                  <a:pt x="3723505" y="1241199"/>
                  <a:pt x="3920775" y="1297578"/>
                </a:cubicBezTo>
                <a:cubicBezTo>
                  <a:pt x="4125164" y="1355989"/>
                  <a:pt x="4335225" y="1383861"/>
                  <a:pt x="4545155" y="1380465"/>
                </a:cubicBezTo>
                <a:cubicBezTo>
                  <a:pt x="4836216" y="1376010"/>
                  <a:pt x="5141072" y="1326080"/>
                  <a:pt x="5504545" y="1223331"/>
                </a:cubicBezTo>
                <a:cubicBezTo>
                  <a:pt x="5564836" y="1206029"/>
                  <a:pt x="5624792" y="1188045"/>
                  <a:pt x="5684134" y="1169689"/>
                </a:cubicBezTo>
                <a:cubicBezTo>
                  <a:pt x="5332243" y="1310220"/>
                  <a:pt x="4938504" y="1439221"/>
                  <a:pt x="4539410" y="1463169"/>
                </a:cubicBezTo>
                <a:close/>
                <a:moveTo>
                  <a:pt x="9223067" y="349937"/>
                </a:moveTo>
                <a:cubicBezTo>
                  <a:pt x="9036935" y="491080"/>
                  <a:pt x="8866176" y="662776"/>
                  <a:pt x="8701050" y="828816"/>
                </a:cubicBezTo>
                <a:cubicBezTo>
                  <a:pt x="8494857" y="1036145"/>
                  <a:pt x="8281637" y="1250534"/>
                  <a:pt x="8035696" y="1408572"/>
                </a:cubicBezTo>
                <a:cubicBezTo>
                  <a:pt x="7828164" y="1541924"/>
                  <a:pt x="7609589" y="1595198"/>
                  <a:pt x="7387631" y="1595198"/>
                </a:cubicBezTo>
                <a:cubicBezTo>
                  <a:pt x="6978925" y="1595198"/>
                  <a:pt x="6558991" y="1414428"/>
                  <a:pt x="6176927" y="1219957"/>
                </a:cubicBezTo>
                <a:cubicBezTo>
                  <a:pt x="6232682" y="1244601"/>
                  <a:pt x="6289050" y="1268853"/>
                  <a:pt x="6345994" y="1292285"/>
                </a:cubicBezTo>
                <a:cubicBezTo>
                  <a:pt x="6669218" y="1425048"/>
                  <a:pt x="6930793" y="1496011"/>
                  <a:pt x="7169205" y="1515612"/>
                </a:cubicBezTo>
                <a:cubicBezTo>
                  <a:pt x="7213414" y="1519247"/>
                  <a:pt x="7257010" y="1521061"/>
                  <a:pt x="7299919" y="1521061"/>
                </a:cubicBezTo>
                <a:cubicBezTo>
                  <a:pt x="7397930" y="1521059"/>
                  <a:pt x="7492317" y="1511598"/>
                  <a:pt x="7581758" y="1492749"/>
                </a:cubicBezTo>
                <a:cubicBezTo>
                  <a:pt x="7722865" y="1463014"/>
                  <a:pt x="7857501" y="1408751"/>
                  <a:pt x="7981949" y="1331475"/>
                </a:cubicBezTo>
                <a:cubicBezTo>
                  <a:pt x="8095187" y="1261322"/>
                  <a:pt x="8208277" y="1177188"/>
                  <a:pt x="8337837" y="1066694"/>
                </a:cubicBezTo>
                <a:cubicBezTo>
                  <a:pt x="8439251" y="980253"/>
                  <a:pt x="8538787" y="887456"/>
                  <a:pt x="8635052" y="797714"/>
                </a:cubicBezTo>
                <a:cubicBezTo>
                  <a:pt x="8811276" y="633412"/>
                  <a:pt x="8990642" y="466211"/>
                  <a:pt x="9190273" y="330526"/>
                </a:cubicBezTo>
                <a:cubicBezTo>
                  <a:pt x="9199513" y="333237"/>
                  <a:pt x="9208734" y="335987"/>
                  <a:pt x="9217918" y="338822"/>
                </a:cubicBezTo>
                <a:cubicBezTo>
                  <a:pt x="9222622" y="340274"/>
                  <a:pt x="9227287" y="341767"/>
                  <a:pt x="9231972" y="343248"/>
                </a:cubicBezTo>
                <a:cubicBezTo>
                  <a:pt x="9228999" y="345481"/>
                  <a:pt x="9226042" y="347682"/>
                  <a:pt x="9223067" y="349937"/>
                </a:cubicBezTo>
                <a:close/>
              </a:path>
            </a:pathLst>
          </a:custGeom>
          <a:noFill/>
          <a:ln w="1859" cap="flat">
            <a:gradFill flip="none" rotWithShape="1">
              <a:gsLst>
                <a:gs pos="71000">
                  <a:srgbClr val="9A22F8"/>
                </a:gs>
                <a:gs pos="100000">
                  <a:srgbClr val="313BD0">
                    <a:alpha val="0"/>
                  </a:srgb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0" name="图形 2">
            <a:extLst>
              <a:ext uri="{FF2B5EF4-FFF2-40B4-BE49-F238E27FC236}">
                <a16:creationId xmlns:a16="http://schemas.microsoft.com/office/drawing/2014/main" id="{1B25F2A2-22CC-4D67-94FB-0E30AFBE2DDF}"/>
              </a:ext>
            </a:extLst>
          </p:cNvPr>
          <p:cNvSpPr/>
          <p:nvPr/>
        </p:nvSpPr>
        <p:spPr>
          <a:xfrm>
            <a:off x="-8349392" y="2524039"/>
            <a:ext cx="12191684" cy="2102199"/>
          </a:xfrm>
          <a:custGeom>
            <a:avLst/>
            <a:gdLst>
              <a:gd name="connsiteX0" fmla="*/ 11335344 w 12191684"/>
              <a:gd name="connsiteY0" fmla="*/ 1826536 h 2102199"/>
              <a:gd name="connsiteX1" fmla="*/ 10618065 w 12191684"/>
              <a:gd name="connsiteY1" fmla="*/ 1256379 h 2102199"/>
              <a:gd name="connsiteX2" fmla="*/ 10362754 w 12191684"/>
              <a:gd name="connsiteY2" fmla="*/ 1029088 h 2102199"/>
              <a:gd name="connsiteX3" fmla="*/ 9825454 w 12191684"/>
              <a:gd name="connsiteY3" fmla="*/ 623729 h 2102199"/>
              <a:gd name="connsiteX4" fmla="*/ 9236528 w 12191684"/>
              <a:gd name="connsiteY4" fmla="*/ 342713 h 2102199"/>
              <a:gd name="connsiteX5" fmla="*/ 9274639 w 12191684"/>
              <a:gd name="connsiteY5" fmla="*/ 314780 h 2102199"/>
              <a:gd name="connsiteX6" fmla="*/ 10399917 w 12191684"/>
              <a:gd name="connsiteY6" fmla="*/ 958242 h 2102199"/>
              <a:gd name="connsiteX7" fmla="*/ 10678820 w 12191684"/>
              <a:gd name="connsiteY7" fmla="*/ 1200107 h 2102199"/>
              <a:gd name="connsiteX8" fmla="*/ 11355274 w 12191684"/>
              <a:gd name="connsiteY8" fmla="*/ 1733462 h 2102199"/>
              <a:gd name="connsiteX9" fmla="*/ 11756301 w 12191684"/>
              <a:gd name="connsiteY9" fmla="*/ 1917703 h 2102199"/>
              <a:gd name="connsiteX10" fmla="*/ 12181775 w 12191684"/>
              <a:gd name="connsiteY10" fmla="*/ 2022630 h 2102199"/>
              <a:gd name="connsiteX11" fmla="*/ 12182110 w 12191684"/>
              <a:gd name="connsiteY11" fmla="*/ 2020808 h 2102199"/>
              <a:gd name="connsiteX12" fmla="*/ 11356240 w 12191684"/>
              <a:gd name="connsiteY12" fmla="*/ 1731880 h 2102199"/>
              <a:gd name="connsiteX13" fmla="*/ 10680047 w 12191684"/>
              <a:gd name="connsiteY13" fmla="*/ 1198719 h 2102199"/>
              <a:gd name="connsiteX14" fmla="*/ 10401089 w 12191684"/>
              <a:gd name="connsiteY14" fmla="*/ 956814 h 2102199"/>
              <a:gd name="connsiteX15" fmla="*/ 9869980 w 12191684"/>
              <a:gd name="connsiteY15" fmla="*/ 571407 h 2102199"/>
              <a:gd name="connsiteX16" fmla="*/ 9276610 w 12191684"/>
              <a:gd name="connsiteY16" fmla="*/ 313380 h 2102199"/>
              <a:gd name="connsiteX17" fmla="*/ 9314573 w 12191684"/>
              <a:gd name="connsiteY17" fmla="*/ 286826 h 2102199"/>
              <a:gd name="connsiteX18" fmla="*/ 9324147 w 12191684"/>
              <a:gd name="connsiteY18" fmla="*/ 288810 h 2102199"/>
              <a:gd name="connsiteX19" fmla="*/ 10438289 w 12191684"/>
              <a:gd name="connsiteY19" fmla="*/ 885989 h 2102199"/>
              <a:gd name="connsiteX20" fmla="*/ 10743963 w 12191684"/>
              <a:gd name="connsiteY20" fmla="*/ 1144093 h 2102199"/>
              <a:gd name="connsiteX21" fmla="*/ 11376132 w 12191684"/>
              <a:gd name="connsiteY21" fmla="*/ 1638798 h 2102199"/>
              <a:gd name="connsiteX22" fmla="*/ 11763812 w 12191684"/>
              <a:gd name="connsiteY22" fmla="*/ 1827298 h 2102199"/>
              <a:gd name="connsiteX23" fmla="*/ 12172126 w 12191684"/>
              <a:gd name="connsiteY23" fmla="*/ 1943079 h 2102199"/>
              <a:gd name="connsiteX24" fmla="*/ 12172535 w 12191684"/>
              <a:gd name="connsiteY24" fmla="*/ 1941276 h 2102199"/>
              <a:gd name="connsiteX25" fmla="*/ 11377136 w 12191684"/>
              <a:gd name="connsiteY25" fmla="*/ 1637229 h 2102199"/>
              <a:gd name="connsiteX26" fmla="*/ 10745190 w 12191684"/>
              <a:gd name="connsiteY26" fmla="*/ 1142685 h 2102199"/>
              <a:gd name="connsiteX27" fmla="*/ 10439442 w 12191684"/>
              <a:gd name="connsiteY27" fmla="*/ 884541 h 2102199"/>
              <a:gd name="connsiteX28" fmla="*/ 9914320 w 12191684"/>
              <a:gd name="connsiteY28" fmla="*/ 519372 h 2102199"/>
              <a:gd name="connsiteX29" fmla="*/ 9324537 w 12191684"/>
              <a:gd name="connsiteY29" fmla="*/ 286992 h 2102199"/>
              <a:gd name="connsiteX30" fmla="*/ 9316730 w 12191684"/>
              <a:gd name="connsiteY30" fmla="*/ 285367 h 2102199"/>
              <a:gd name="connsiteX31" fmla="*/ 9354562 w 12191684"/>
              <a:gd name="connsiteY31" fmla="*/ 260148 h 2102199"/>
              <a:gd name="connsiteX32" fmla="*/ 9377262 w 12191684"/>
              <a:gd name="connsiteY32" fmla="*/ 263798 h 2102199"/>
              <a:gd name="connsiteX33" fmla="*/ 10476661 w 12191684"/>
              <a:gd name="connsiteY33" fmla="*/ 813732 h 2102199"/>
              <a:gd name="connsiteX34" fmla="*/ 10812898 w 12191684"/>
              <a:gd name="connsiteY34" fmla="*/ 1090080 h 2102199"/>
              <a:gd name="connsiteX35" fmla="*/ 11397010 w 12191684"/>
              <a:gd name="connsiteY35" fmla="*/ 1544131 h 2102199"/>
              <a:gd name="connsiteX36" fmla="*/ 12162478 w 12191684"/>
              <a:gd name="connsiteY36" fmla="*/ 1863528 h 2102199"/>
              <a:gd name="connsiteX37" fmla="*/ 12162961 w 12191684"/>
              <a:gd name="connsiteY37" fmla="*/ 1861725 h 2102199"/>
              <a:gd name="connsiteX38" fmla="*/ 11398033 w 12191684"/>
              <a:gd name="connsiteY38" fmla="*/ 1542573 h 2102199"/>
              <a:gd name="connsiteX39" fmla="*/ 10814088 w 12191684"/>
              <a:gd name="connsiteY39" fmla="*/ 1088661 h 2102199"/>
              <a:gd name="connsiteX40" fmla="*/ 10477795 w 12191684"/>
              <a:gd name="connsiteY40" fmla="*/ 812261 h 2102199"/>
              <a:gd name="connsiteX41" fmla="*/ 9958492 w 12191684"/>
              <a:gd name="connsiteY41" fmla="*/ 467633 h 2102199"/>
              <a:gd name="connsiteX42" fmla="*/ 9377578 w 12191684"/>
              <a:gd name="connsiteY42" fmla="*/ 261965 h 2102199"/>
              <a:gd name="connsiteX43" fmla="*/ 9356905 w 12191684"/>
              <a:gd name="connsiteY43" fmla="*/ 258629 h 2102199"/>
              <a:gd name="connsiteX44" fmla="*/ 9394514 w 12191684"/>
              <a:gd name="connsiteY44" fmla="*/ 234818 h 2102199"/>
              <a:gd name="connsiteX45" fmla="*/ 9430376 w 12191684"/>
              <a:gd name="connsiteY45" fmla="*/ 238787 h 2102199"/>
              <a:gd name="connsiteX46" fmla="*/ 10515033 w 12191684"/>
              <a:gd name="connsiteY46" fmla="*/ 741478 h 2102199"/>
              <a:gd name="connsiteX47" fmla="*/ 10886445 w 12191684"/>
              <a:gd name="connsiteY47" fmla="*/ 1038631 h 2102199"/>
              <a:gd name="connsiteX48" fmla="*/ 11417888 w 12191684"/>
              <a:gd name="connsiteY48" fmla="*/ 1449463 h 2102199"/>
              <a:gd name="connsiteX49" fmla="*/ 12152829 w 12191684"/>
              <a:gd name="connsiteY49" fmla="*/ 1783970 h 2102199"/>
              <a:gd name="connsiteX50" fmla="*/ 12153386 w 12191684"/>
              <a:gd name="connsiteY50" fmla="*/ 1782194 h 2102199"/>
              <a:gd name="connsiteX51" fmla="*/ 11418929 w 12191684"/>
              <a:gd name="connsiteY51" fmla="*/ 1447918 h 2102199"/>
              <a:gd name="connsiteX52" fmla="*/ 10887635 w 12191684"/>
              <a:gd name="connsiteY52" fmla="*/ 1037200 h 2102199"/>
              <a:gd name="connsiteX53" fmla="*/ 10516130 w 12191684"/>
              <a:gd name="connsiteY53" fmla="*/ 739985 h 2102199"/>
              <a:gd name="connsiteX54" fmla="*/ 10002553 w 12191684"/>
              <a:gd name="connsiteY54" fmla="*/ 416203 h 2102199"/>
              <a:gd name="connsiteX55" fmla="*/ 9430618 w 12191684"/>
              <a:gd name="connsiteY55" fmla="*/ 236941 h 2102199"/>
              <a:gd name="connsiteX56" fmla="*/ 9397080 w 12191684"/>
              <a:gd name="connsiteY56" fmla="*/ 233232 h 2102199"/>
              <a:gd name="connsiteX57" fmla="*/ 9434540 w 12191684"/>
              <a:gd name="connsiteY57" fmla="*/ 210791 h 2102199"/>
              <a:gd name="connsiteX58" fmla="*/ 9483510 w 12191684"/>
              <a:gd name="connsiteY58" fmla="*/ 213775 h 2102199"/>
              <a:gd name="connsiteX59" fmla="*/ 10553405 w 12191684"/>
              <a:gd name="connsiteY59" fmla="*/ 669224 h 2102199"/>
              <a:gd name="connsiteX60" fmla="*/ 10965717 w 12191684"/>
              <a:gd name="connsiteY60" fmla="*/ 990482 h 2102199"/>
              <a:gd name="connsiteX61" fmla="*/ 11438765 w 12191684"/>
              <a:gd name="connsiteY61" fmla="*/ 1354798 h 2102199"/>
              <a:gd name="connsiteX62" fmla="*/ 12143180 w 12191684"/>
              <a:gd name="connsiteY62" fmla="*/ 1704408 h 2102199"/>
              <a:gd name="connsiteX63" fmla="*/ 12143812 w 12191684"/>
              <a:gd name="connsiteY63" fmla="*/ 1702658 h 2102199"/>
              <a:gd name="connsiteX64" fmla="*/ 11439807 w 12191684"/>
              <a:gd name="connsiteY64" fmla="*/ 1353266 h 2102199"/>
              <a:gd name="connsiteX65" fmla="*/ 10966888 w 12191684"/>
              <a:gd name="connsiteY65" fmla="*/ 989041 h 2102199"/>
              <a:gd name="connsiteX66" fmla="*/ 10554483 w 12191684"/>
              <a:gd name="connsiteY66" fmla="*/ 667708 h 2102199"/>
              <a:gd name="connsiteX67" fmla="*/ 10046502 w 12191684"/>
              <a:gd name="connsiteY67" fmla="*/ 365080 h 2102199"/>
              <a:gd name="connsiteX68" fmla="*/ 9483639 w 12191684"/>
              <a:gd name="connsiteY68" fmla="*/ 211921 h 2102199"/>
              <a:gd name="connsiteX69" fmla="*/ 9437497 w 12191684"/>
              <a:gd name="connsiteY69" fmla="*/ 209058 h 2102199"/>
              <a:gd name="connsiteX70" fmla="*/ 9481018 w 12191684"/>
              <a:gd name="connsiteY70" fmla="*/ 184581 h 2102199"/>
              <a:gd name="connsiteX71" fmla="*/ 9536549 w 12191684"/>
              <a:gd name="connsiteY71" fmla="*/ 188755 h 2102199"/>
              <a:gd name="connsiteX72" fmla="*/ 10591777 w 12191684"/>
              <a:gd name="connsiteY72" fmla="*/ 596969 h 2102199"/>
              <a:gd name="connsiteX73" fmla="*/ 11052221 w 12191684"/>
              <a:gd name="connsiteY73" fmla="*/ 946771 h 2102199"/>
              <a:gd name="connsiteX74" fmla="*/ 11459625 w 12191684"/>
              <a:gd name="connsiteY74" fmla="*/ 1260134 h 2102199"/>
              <a:gd name="connsiteX75" fmla="*/ 12133531 w 12191684"/>
              <a:gd name="connsiteY75" fmla="*/ 1624846 h 2102199"/>
              <a:gd name="connsiteX76" fmla="*/ 12134238 w 12191684"/>
              <a:gd name="connsiteY76" fmla="*/ 1623128 h 2102199"/>
              <a:gd name="connsiteX77" fmla="*/ 11460703 w 12191684"/>
              <a:gd name="connsiteY77" fmla="*/ 1258617 h 2102199"/>
              <a:gd name="connsiteX78" fmla="*/ 11053374 w 12191684"/>
              <a:gd name="connsiteY78" fmla="*/ 945321 h 2102199"/>
              <a:gd name="connsiteX79" fmla="*/ 10592818 w 12191684"/>
              <a:gd name="connsiteY79" fmla="*/ 595432 h 2102199"/>
              <a:gd name="connsiteX80" fmla="*/ 9536736 w 12191684"/>
              <a:gd name="connsiteY80" fmla="*/ 186905 h 2102199"/>
              <a:gd name="connsiteX81" fmla="*/ 9484161 w 12191684"/>
              <a:gd name="connsiteY81" fmla="*/ 182888 h 2102199"/>
              <a:gd name="connsiteX82" fmla="*/ 9523610 w 12191684"/>
              <a:gd name="connsiteY82" fmla="*/ 162194 h 2102199"/>
              <a:gd name="connsiteX83" fmla="*/ 9589683 w 12191684"/>
              <a:gd name="connsiteY83" fmla="*/ 163741 h 2102199"/>
              <a:gd name="connsiteX84" fmla="*/ 10630149 w 12191684"/>
              <a:gd name="connsiteY84" fmla="*/ 524714 h 2102199"/>
              <a:gd name="connsiteX85" fmla="*/ 11147984 w 12191684"/>
              <a:gd name="connsiteY85" fmla="*/ 909141 h 2102199"/>
              <a:gd name="connsiteX86" fmla="*/ 11480503 w 12191684"/>
              <a:gd name="connsiteY86" fmla="*/ 1165461 h 2102199"/>
              <a:gd name="connsiteX87" fmla="*/ 12123864 w 12191684"/>
              <a:gd name="connsiteY87" fmla="*/ 1545274 h 2102199"/>
              <a:gd name="connsiteX88" fmla="*/ 12124682 w 12191684"/>
              <a:gd name="connsiteY88" fmla="*/ 1543597 h 2102199"/>
              <a:gd name="connsiteX89" fmla="*/ 11481599 w 12191684"/>
              <a:gd name="connsiteY89" fmla="*/ 1163963 h 2102199"/>
              <a:gd name="connsiteX90" fmla="*/ 11149155 w 12191684"/>
              <a:gd name="connsiteY90" fmla="*/ 907683 h 2102199"/>
              <a:gd name="connsiteX91" fmla="*/ 10631171 w 12191684"/>
              <a:gd name="connsiteY91" fmla="*/ 523152 h 2102199"/>
              <a:gd name="connsiteX92" fmla="*/ 10134102 w 12191684"/>
              <a:gd name="connsiteY92" fmla="*/ 272935 h 2102199"/>
              <a:gd name="connsiteX93" fmla="*/ 9589775 w 12191684"/>
              <a:gd name="connsiteY93" fmla="*/ 161883 h 2102199"/>
              <a:gd name="connsiteX94" fmla="*/ 9527440 w 12191684"/>
              <a:gd name="connsiteY94" fmla="*/ 160270 h 2102199"/>
              <a:gd name="connsiteX95" fmla="*/ 9555252 w 12191684"/>
              <a:gd name="connsiteY95" fmla="*/ 146533 h 2102199"/>
              <a:gd name="connsiteX96" fmla="*/ 9642853 w 12191684"/>
              <a:gd name="connsiteY96" fmla="*/ 138723 h 2102199"/>
              <a:gd name="connsiteX97" fmla="*/ 10668539 w 12191684"/>
              <a:gd name="connsiteY97" fmla="*/ 452459 h 2102199"/>
              <a:gd name="connsiteX98" fmla="*/ 11256108 w 12191684"/>
              <a:gd name="connsiteY98" fmla="*/ 880323 h 2102199"/>
              <a:gd name="connsiteX99" fmla="*/ 11501380 w 12191684"/>
              <a:gd name="connsiteY99" fmla="*/ 1070794 h 2102199"/>
              <a:gd name="connsiteX100" fmla="*/ 12114215 w 12191684"/>
              <a:gd name="connsiteY100" fmla="*/ 1465703 h 2102199"/>
              <a:gd name="connsiteX101" fmla="*/ 12115108 w 12191684"/>
              <a:gd name="connsiteY101" fmla="*/ 1464072 h 2102199"/>
              <a:gd name="connsiteX102" fmla="*/ 11502496 w 12191684"/>
              <a:gd name="connsiteY102" fmla="*/ 1069312 h 2102199"/>
              <a:gd name="connsiteX103" fmla="*/ 11257243 w 12191684"/>
              <a:gd name="connsiteY103" fmla="*/ 878862 h 2102199"/>
              <a:gd name="connsiteX104" fmla="*/ 10669506 w 12191684"/>
              <a:gd name="connsiteY104" fmla="*/ 450876 h 2102199"/>
              <a:gd name="connsiteX105" fmla="*/ 10178201 w 12191684"/>
              <a:gd name="connsiteY105" fmla="*/ 213438 h 2102199"/>
              <a:gd name="connsiteX106" fmla="*/ 9642742 w 12191684"/>
              <a:gd name="connsiteY106" fmla="*/ 136866 h 2102199"/>
              <a:gd name="connsiteX107" fmla="*/ 9560384 w 12191684"/>
              <a:gd name="connsiteY107" fmla="*/ 144075 h 2102199"/>
              <a:gd name="connsiteX108" fmla="*/ 9595799 w 12191684"/>
              <a:gd name="connsiteY108" fmla="*/ 127702 h 2102199"/>
              <a:gd name="connsiteX109" fmla="*/ 9695968 w 12191684"/>
              <a:gd name="connsiteY109" fmla="*/ 113701 h 2102199"/>
              <a:gd name="connsiteX110" fmla="*/ 10706911 w 12191684"/>
              <a:gd name="connsiteY110" fmla="*/ 380205 h 2102199"/>
              <a:gd name="connsiteX111" fmla="*/ 11381152 w 12191684"/>
              <a:gd name="connsiteY111" fmla="*/ 864913 h 2102199"/>
              <a:gd name="connsiteX112" fmla="*/ 11522258 w 12191684"/>
              <a:gd name="connsiteY112" fmla="*/ 976124 h 2102199"/>
              <a:gd name="connsiteX113" fmla="*/ 12104548 w 12191684"/>
              <a:gd name="connsiteY113" fmla="*/ 1386129 h 2102199"/>
              <a:gd name="connsiteX114" fmla="*/ 12105552 w 12191684"/>
              <a:gd name="connsiteY114" fmla="*/ 1384553 h 2102199"/>
              <a:gd name="connsiteX115" fmla="*/ 11523392 w 12191684"/>
              <a:gd name="connsiteY115" fmla="*/ 974659 h 2102199"/>
              <a:gd name="connsiteX116" fmla="*/ 11382305 w 12191684"/>
              <a:gd name="connsiteY116" fmla="*/ 863453 h 2102199"/>
              <a:gd name="connsiteX117" fmla="*/ 10707841 w 12191684"/>
              <a:gd name="connsiteY117" fmla="*/ 378595 h 2102199"/>
              <a:gd name="connsiteX118" fmla="*/ 10222187 w 12191684"/>
              <a:gd name="connsiteY118" fmla="*/ 163404 h 2102199"/>
              <a:gd name="connsiteX119" fmla="*/ 9695782 w 12191684"/>
              <a:gd name="connsiteY119" fmla="*/ 111851 h 2102199"/>
              <a:gd name="connsiteX120" fmla="*/ 9602734 w 12191684"/>
              <a:gd name="connsiteY120" fmla="*/ 124623 h 2102199"/>
              <a:gd name="connsiteX121" fmla="*/ 9635974 w 12191684"/>
              <a:gd name="connsiteY121" fmla="*/ 110386 h 2102199"/>
              <a:gd name="connsiteX122" fmla="*/ 9749101 w 12191684"/>
              <a:gd name="connsiteY122" fmla="*/ 88679 h 2102199"/>
              <a:gd name="connsiteX123" fmla="*/ 10745302 w 12191684"/>
              <a:gd name="connsiteY123" fmla="*/ 307951 h 2102199"/>
              <a:gd name="connsiteX124" fmla="*/ 11530977 w 12191684"/>
              <a:gd name="connsiteY124" fmla="*/ 871617 h 2102199"/>
              <a:gd name="connsiteX125" fmla="*/ 11543118 w 12191684"/>
              <a:gd name="connsiteY125" fmla="*/ 881455 h 2102199"/>
              <a:gd name="connsiteX126" fmla="*/ 12094899 w 12191684"/>
              <a:gd name="connsiteY126" fmla="*/ 1306547 h 2102199"/>
              <a:gd name="connsiteX127" fmla="*/ 12095977 w 12191684"/>
              <a:gd name="connsiteY127" fmla="*/ 1305035 h 2102199"/>
              <a:gd name="connsiteX128" fmla="*/ 11544289 w 12191684"/>
              <a:gd name="connsiteY128" fmla="*/ 880009 h 2102199"/>
              <a:gd name="connsiteX129" fmla="*/ 11532148 w 12191684"/>
              <a:gd name="connsiteY129" fmla="*/ 870172 h 2102199"/>
              <a:gd name="connsiteX130" fmla="*/ 10746194 w 12191684"/>
              <a:gd name="connsiteY130" fmla="*/ 306319 h 2102199"/>
              <a:gd name="connsiteX131" fmla="*/ 10266267 w 12191684"/>
              <a:gd name="connsiteY131" fmla="*/ 113588 h 2102199"/>
              <a:gd name="connsiteX132" fmla="*/ 9748822 w 12191684"/>
              <a:gd name="connsiteY132" fmla="*/ 86839 h 2102199"/>
              <a:gd name="connsiteX133" fmla="*/ 9647278 w 12191684"/>
              <a:gd name="connsiteY133" fmla="*/ 105774 h 2102199"/>
              <a:gd name="connsiteX134" fmla="*/ 9676670 w 12191684"/>
              <a:gd name="connsiteY134" fmla="*/ 94203 h 2102199"/>
              <a:gd name="connsiteX135" fmla="*/ 9802215 w 12191684"/>
              <a:gd name="connsiteY135" fmla="*/ 63652 h 2102199"/>
              <a:gd name="connsiteX136" fmla="*/ 10783674 w 12191684"/>
              <a:gd name="connsiteY136" fmla="*/ 235695 h 2102199"/>
              <a:gd name="connsiteX137" fmla="*/ 11563995 w 12191684"/>
              <a:gd name="connsiteY137" fmla="*/ 786782 h 2102199"/>
              <a:gd name="connsiteX138" fmla="*/ 11775710 w 12191684"/>
              <a:gd name="connsiteY138" fmla="*/ 966301 h 2102199"/>
              <a:gd name="connsiteX139" fmla="*/ 12085250 w 12191684"/>
              <a:gd name="connsiteY139" fmla="*/ 1226960 h 2102199"/>
              <a:gd name="connsiteX140" fmla="*/ 12086421 w 12191684"/>
              <a:gd name="connsiteY140" fmla="*/ 1225525 h 2102199"/>
              <a:gd name="connsiteX141" fmla="*/ 11776918 w 12191684"/>
              <a:gd name="connsiteY141" fmla="*/ 964888 h 2102199"/>
              <a:gd name="connsiteX142" fmla="*/ 11565184 w 12191684"/>
              <a:gd name="connsiteY142" fmla="*/ 785362 h 2102199"/>
              <a:gd name="connsiteX143" fmla="*/ 10784529 w 12191684"/>
              <a:gd name="connsiteY143" fmla="*/ 234043 h 2102199"/>
              <a:gd name="connsiteX144" fmla="*/ 9801862 w 12191684"/>
              <a:gd name="connsiteY144" fmla="*/ 61834 h 2102199"/>
              <a:gd name="connsiteX145" fmla="*/ 9699389 w 12191684"/>
              <a:gd name="connsiteY145" fmla="*/ 85740 h 2102199"/>
              <a:gd name="connsiteX146" fmla="*/ 9855349 w 12191684"/>
              <a:gd name="connsiteY146" fmla="*/ 38630 h 2102199"/>
              <a:gd name="connsiteX147" fmla="*/ 10162045 w 12191684"/>
              <a:gd name="connsiteY147" fmla="*/ 1757 h 2102199"/>
              <a:gd name="connsiteX148" fmla="*/ 11980657 w 12191684"/>
              <a:gd name="connsiteY148" fmla="*/ 1057391 h 2102199"/>
              <a:gd name="connsiteX149" fmla="*/ 12075583 w 12191684"/>
              <a:gd name="connsiteY149" fmla="*/ 1147376 h 2102199"/>
              <a:gd name="connsiteX150" fmla="*/ 12076865 w 12191684"/>
              <a:gd name="connsiteY150" fmla="*/ 1146022 h 2102199"/>
              <a:gd name="connsiteX151" fmla="*/ 11981939 w 12191684"/>
              <a:gd name="connsiteY151" fmla="*/ 1056043 h 2102199"/>
              <a:gd name="connsiteX152" fmla="*/ 11020393 w 12191684"/>
              <a:gd name="connsiteY152" fmla="*/ 267917 h 2102199"/>
              <a:gd name="connsiteX153" fmla="*/ 9854903 w 12191684"/>
              <a:gd name="connsiteY153" fmla="*/ 36823 h 2102199"/>
              <a:gd name="connsiteX154" fmla="*/ 9675629 w 12191684"/>
              <a:gd name="connsiteY154" fmla="*/ 92388 h 2102199"/>
              <a:gd name="connsiteX155" fmla="*/ 9592936 w 12191684"/>
              <a:gd name="connsiteY155" fmla="*/ 119050 h 2102199"/>
              <a:gd name="connsiteX156" fmla="*/ 9510616 w 12191684"/>
              <a:gd name="connsiteY156" fmla="*/ 143486 h 2102199"/>
              <a:gd name="connsiteX157" fmla="*/ 9434577 w 12191684"/>
              <a:gd name="connsiteY157" fmla="*/ 163865 h 2102199"/>
              <a:gd name="connsiteX158" fmla="*/ 9253073 w 12191684"/>
              <a:gd name="connsiteY158" fmla="*/ 191577 h 2102199"/>
              <a:gd name="connsiteX159" fmla="*/ 9248537 w 12191684"/>
              <a:gd name="connsiteY159" fmla="*/ 192642 h 2102199"/>
              <a:gd name="connsiteX160" fmla="*/ 9195645 w 12191684"/>
              <a:gd name="connsiteY160" fmla="*/ 200940 h 2102199"/>
              <a:gd name="connsiteX161" fmla="*/ 9044854 w 12191684"/>
              <a:gd name="connsiteY161" fmla="*/ 236407 h 2102199"/>
              <a:gd name="connsiteX162" fmla="*/ 9041767 w 12191684"/>
              <a:gd name="connsiteY162" fmla="*/ 236746 h 2102199"/>
              <a:gd name="connsiteX163" fmla="*/ 9007803 w 12191684"/>
              <a:gd name="connsiteY163" fmla="*/ 241070 h 2102199"/>
              <a:gd name="connsiteX164" fmla="*/ 8925053 w 12191684"/>
              <a:gd name="connsiteY164" fmla="*/ 247006 h 2102199"/>
              <a:gd name="connsiteX165" fmla="*/ 8839033 w 12191684"/>
              <a:gd name="connsiteY165" fmla="*/ 249481 h 2102199"/>
              <a:gd name="connsiteX166" fmla="*/ 8747546 w 12191684"/>
              <a:gd name="connsiteY166" fmla="*/ 248174 h 2102199"/>
              <a:gd name="connsiteX167" fmla="*/ 8474872 w 12191684"/>
              <a:gd name="connsiteY167" fmla="*/ 241619 h 2102199"/>
              <a:gd name="connsiteX168" fmla="*/ 7731584 w 12191684"/>
              <a:gd name="connsiteY168" fmla="*/ 356587 h 2102199"/>
              <a:gd name="connsiteX169" fmla="*/ 6377301 w 12191684"/>
              <a:gd name="connsiteY169" fmla="*/ 872868 h 2102199"/>
              <a:gd name="connsiteX170" fmla="*/ 6065715 w 12191684"/>
              <a:gd name="connsiteY170" fmla="*/ 1009382 h 2102199"/>
              <a:gd name="connsiteX171" fmla="*/ 5905647 w 12191684"/>
              <a:gd name="connsiteY171" fmla="*/ 1078081 h 2102199"/>
              <a:gd name="connsiteX172" fmla="*/ 5689972 w 12191684"/>
              <a:gd name="connsiteY172" fmla="*/ 964962 h 2102199"/>
              <a:gd name="connsiteX173" fmla="*/ 4191907 w 12191684"/>
              <a:gd name="connsiteY173" fmla="*/ 291296 h 2102199"/>
              <a:gd name="connsiteX174" fmla="*/ 3399185 w 12191684"/>
              <a:gd name="connsiteY174" fmla="*/ 96623 h 2102199"/>
              <a:gd name="connsiteX175" fmla="*/ 2579822 w 12191684"/>
              <a:gd name="connsiteY175" fmla="*/ 81048 h 2102199"/>
              <a:gd name="connsiteX176" fmla="*/ 2121888 w 12191684"/>
              <a:gd name="connsiteY176" fmla="*/ 170300 h 2102199"/>
              <a:gd name="connsiteX177" fmla="*/ 1754947 w 12191684"/>
              <a:gd name="connsiteY177" fmla="*/ 129265 h 2102199"/>
              <a:gd name="connsiteX178" fmla="*/ 1387159 w 12191684"/>
              <a:gd name="connsiteY178" fmla="*/ 272969 h 2102199"/>
              <a:gd name="connsiteX179" fmla="*/ 1059717 w 12191684"/>
              <a:gd name="connsiteY179" fmla="*/ 502921 h 2102199"/>
              <a:gd name="connsiteX180" fmla="*/ 1007329 w 12191684"/>
              <a:gd name="connsiteY180" fmla="*/ 542738 h 2102199"/>
              <a:gd name="connsiteX181" fmla="*/ 1008452 w 12191684"/>
              <a:gd name="connsiteY181" fmla="*/ 544219 h 2102199"/>
              <a:gd name="connsiteX182" fmla="*/ 1060845 w 12191684"/>
              <a:gd name="connsiteY182" fmla="*/ 504401 h 2102199"/>
              <a:gd name="connsiteX183" fmla="*/ 1755252 w 12191684"/>
              <a:gd name="connsiteY183" fmla="*/ 131100 h 2102199"/>
              <a:gd name="connsiteX184" fmla="*/ 2119229 w 12191684"/>
              <a:gd name="connsiteY184" fmla="*/ 171038 h 2102199"/>
              <a:gd name="connsiteX185" fmla="*/ 2036722 w 12191684"/>
              <a:gd name="connsiteY185" fmla="*/ 194964 h 2102199"/>
              <a:gd name="connsiteX186" fmla="*/ 1682011 w 12191684"/>
              <a:gd name="connsiteY186" fmla="*/ 180627 h 2102199"/>
              <a:gd name="connsiteX187" fmla="*/ 1311207 w 12191684"/>
              <a:gd name="connsiteY187" fmla="*/ 334341 h 2102199"/>
              <a:gd name="connsiteX188" fmla="*/ 978132 w 12191684"/>
              <a:gd name="connsiteY188" fmla="*/ 567676 h 2102199"/>
              <a:gd name="connsiteX189" fmla="*/ 923385 w 12191684"/>
              <a:gd name="connsiteY189" fmla="*/ 608894 h 2102199"/>
              <a:gd name="connsiteX190" fmla="*/ 924501 w 12191684"/>
              <a:gd name="connsiteY190" fmla="*/ 610381 h 2102199"/>
              <a:gd name="connsiteX191" fmla="*/ 979253 w 12191684"/>
              <a:gd name="connsiteY191" fmla="*/ 569159 h 2102199"/>
              <a:gd name="connsiteX192" fmla="*/ 1682384 w 12191684"/>
              <a:gd name="connsiteY192" fmla="*/ 182449 h 2102199"/>
              <a:gd name="connsiteX193" fmla="*/ 2033339 w 12191684"/>
              <a:gd name="connsiteY193" fmla="*/ 195996 h 2102199"/>
              <a:gd name="connsiteX194" fmla="*/ 1951464 w 12191684"/>
              <a:gd name="connsiteY194" fmla="*/ 222081 h 2102199"/>
              <a:gd name="connsiteX195" fmla="*/ 1609074 w 12191684"/>
              <a:gd name="connsiteY195" fmla="*/ 231988 h 2102199"/>
              <a:gd name="connsiteX196" fmla="*/ 1235315 w 12191684"/>
              <a:gd name="connsiteY196" fmla="*/ 395668 h 2102199"/>
              <a:gd name="connsiteX197" fmla="*/ 896672 w 12191684"/>
              <a:gd name="connsiteY197" fmla="*/ 632350 h 2102199"/>
              <a:gd name="connsiteX198" fmla="*/ 839441 w 12191684"/>
              <a:gd name="connsiteY198" fmla="*/ 675052 h 2102199"/>
              <a:gd name="connsiteX199" fmla="*/ 840549 w 12191684"/>
              <a:gd name="connsiteY199" fmla="*/ 676545 h 2102199"/>
              <a:gd name="connsiteX200" fmla="*/ 897783 w 12191684"/>
              <a:gd name="connsiteY200" fmla="*/ 633839 h 2102199"/>
              <a:gd name="connsiteX201" fmla="*/ 1609515 w 12191684"/>
              <a:gd name="connsiteY201" fmla="*/ 233795 h 2102199"/>
              <a:gd name="connsiteX202" fmla="*/ 1946946 w 12191684"/>
              <a:gd name="connsiteY202" fmla="*/ 223585 h 2102199"/>
              <a:gd name="connsiteX203" fmla="*/ 1913891 w 12191684"/>
              <a:gd name="connsiteY203" fmla="*/ 234766 h 2102199"/>
              <a:gd name="connsiteX204" fmla="*/ 1865908 w 12191684"/>
              <a:gd name="connsiteY204" fmla="*/ 251648 h 2102199"/>
              <a:gd name="connsiteX205" fmla="*/ 1536144 w 12191684"/>
              <a:gd name="connsiteY205" fmla="*/ 283348 h 2102199"/>
              <a:gd name="connsiteX206" fmla="*/ 817907 w 12191684"/>
              <a:gd name="connsiteY206" fmla="*/ 695026 h 2102199"/>
              <a:gd name="connsiteX207" fmla="*/ 755499 w 12191684"/>
              <a:gd name="connsiteY207" fmla="*/ 741206 h 2102199"/>
              <a:gd name="connsiteX208" fmla="*/ 756601 w 12191684"/>
              <a:gd name="connsiteY208" fmla="*/ 742705 h 2102199"/>
              <a:gd name="connsiteX209" fmla="*/ 819013 w 12191684"/>
              <a:gd name="connsiteY209" fmla="*/ 696521 h 2102199"/>
              <a:gd name="connsiteX210" fmla="*/ 1536651 w 12191684"/>
              <a:gd name="connsiteY210" fmla="*/ 285138 h 2102199"/>
              <a:gd name="connsiteX211" fmla="*/ 1862506 w 12191684"/>
              <a:gd name="connsiteY211" fmla="*/ 252877 h 2102199"/>
              <a:gd name="connsiteX212" fmla="*/ 1779420 w 12191684"/>
              <a:gd name="connsiteY212" fmla="*/ 283913 h 2102199"/>
              <a:gd name="connsiteX213" fmla="*/ 1463215 w 12191684"/>
              <a:gd name="connsiteY213" fmla="*/ 334715 h 2102199"/>
              <a:gd name="connsiteX214" fmla="*/ 737633 w 12191684"/>
              <a:gd name="connsiteY214" fmla="*/ 758875 h 2102199"/>
              <a:gd name="connsiteX215" fmla="*/ 671555 w 12191684"/>
              <a:gd name="connsiteY215" fmla="*/ 807366 h 2102199"/>
              <a:gd name="connsiteX216" fmla="*/ 672652 w 12191684"/>
              <a:gd name="connsiteY216" fmla="*/ 808868 h 2102199"/>
              <a:gd name="connsiteX217" fmla="*/ 738735 w 12191684"/>
              <a:gd name="connsiteY217" fmla="*/ 760374 h 2102199"/>
              <a:gd name="connsiteX218" fmla="*/ 1463784 w 12191684"/>
              <a:gd name="connsiteY218" fmla="*/ 336485 h 2102199"/>
              <a:gd name="connsiteX219" fmla="*/ 1773200 w 12191684"/>
              <a:gd name="connsiteY219" fmla="*/ 286336 h 2102199"/>
              <a:gd name="connsiteX220" fmla="*/ 1692531 w 12191684"/>
              <a:gd name="connsiteY220" fmla="*/ 318717 h 2102199"/>
              <a:gd name="connsiteX221" fmla="*/ 1390286 w 12191684"/>
              <a:gd name="connsiteY221" fmla="*/ 386078 h 2102199"/>
              <a:gd name="connsiteX222" fmla="*/ 657634 w 12191684"/>
              <a:gd name="connsiteY222" fmla="*/ 822551 h 2102199"/>
              <a:gd name="connsiteX223" fmla="*/ 587611 w 12191684"/>
              <a:gd name="connsiteY223" fmla="*/ 873522 h 2102199"/>
              <a:gd name="connsiteX224" fmla="*/ 588702 w 12191684"/>
              <a:gd name="connsiteY224" fmla="*/ 875030 h 2102199"/>
              <a:gd name="connsiteX225" fmla="*/ 658729 w 12191684"/>
              <a:gd name="connsiteY225" fmla="*/ 824055 h 2102199"/>
              <a:gd name="connsiteX226" fmla="*/ 1390912 w 12191684"/>
              <a:gd name="connsiteY226" fmla="*/ 387828 h 2102199"/>
              <a:gd name="connsiteX227" fmla="*/ 1685591 w 12191684"/>
              <a:gd name="connsiteY227" fmla="*/ 321586 h 2102199"/>
              <a:gd name="connsiteX228" fmla="*/ 1605327 w 12191684"/>
              <a:gd name="connsiteY228" fmla="*/ 355979 h 2102199"/>
              <a:gd name="connsiteX229" fmla="*/ 1317357 w 12191684"/>
              <a:gd name="connsiteY229" fmla="*/ 437444 h 2102199"/>
              <a:gd name="connsiteX230" fmla="*/ 577936 w 12191684"/>
              <a:gd name="connsiteY230" fmla="*/ 886038 h 2102199"/>
              <a:gd name="connsiteX231" fmla="*/ 503666 w 12191684"/>
              <a:gd name="connsiteY231" fmla="*/ 939678 h 2102199"/>
              <a:gd name="connsiteX232" fmla="*/ 504754 w 12191684"/>
              <a:gd name="connsiteY232" fmla="*/ 941190 h 2102199"/>
              <a:gd name="connsiteX233" fmla="*/ 579025 w 12191684"/>
              <a:gd name="connsiteY233" fmla="*/ 887547 h 2102199"/>
              <a:gd name="connsiteX234" fmla="*/ 1318041 w 12191684"/>
              <a:gd name="connsiteY234" fmla="*/ 439172 h 2102199"/>
              <a:gd name="connsiteX235" fmla="*/ 1597758 w 12191684"/>
              <a:gd name="connsiteY235" fmla="*/ 359331 h 2102199"/>
              <a:gd name="connsiteX236" fmla="*/ 1517820 w 12191684"/>
              <a:gd name="connsiteY236" fmla="*/ 395679 h 2102199"/>
              <a:gd name="connsiteX237" fmla="*/ 1244428 w 12191684"/>
              <a:gd name="connsiteY237" fmla="*/ 488811 h 2102199"/>
              <a:gd name="connsiteX238" fmla="*/ 498682 w 12191684"/>
              <a:gd name="connsiteY238" fmla="*/ 949244 h 2102199"/>
              <a:gd name="connsiteX239" fmla="*/ 419722 w 12191684"/>
              <a:gd name="connsiteY239" fmla="*/ 1005838 h 2102199"/>
              <a:gd name="connsiteX240" fmla="*/ 420804 w 12191684"/>
              <a:gd name="connsiteY240" fmla="*/ 1007352 h 2102199"/>
              <a:gd name="connsiteX241" fmla="*/ 499768 w 12191684"/>
              <a:gd name="connsiteY241" fmla="*/ 950751 h 2102199"/>
              <a:gd name="connsiteX242" fmla="*/ 1245170 w 12191684"/>
              <a:gd name="connsiteY242" fmla="*/ 490515 h 2102199"/>
              <a:gd name="connsiteX243" fmla="*/ 1507887 w 12191684"/>
              <a:gd name="connsiteY243" fmla="*/ 400319 h 2102199"/>
              <a:gd name="connsiteX244" fmla="*/ 1430740 w 12191684"/>
              <a:gd name="connsiteY244" fmla="*/ 437364 h 2102199"/>
              <a:gd name="connsiteX245" fmla="*/ 1171501 w 12191684"/>
              <a:gd name="connsiteY245" fmla="*/ 540178 h 2102199"/>
              <a:gd name="connsiteX246" fmla="*/ 420098 w 12191684"/>
              <a:gd name="connsiteY246" fmla="*/ 1012001 h 2102199"/>
              <a:gd name="connsiteX247" fmla="*/ 335776 w 12191684"/>
              <a:gd name="connsiteY247" fmla="*/ 1071998 h 2102199"/>
              <a:gd name="connsiteX248" fmla="*/ 336853 w 12191684"/>
              <a:gd name="connsiteY248" fmla="*/ 1073512 h 2102199"/>
              <a:gd name="connsiteX249" fmla="*/ 421178 w 12191684"/>
              <a:gd name="connsiteY249" fmla="*/ 1013515 h 2102199"/>
              <a:gd name="connsiteX250" fmla="*/ 1172295 w 12191684"/>
              <a:gd name="connsiteY250" fmla="*/ 541858 h 2102199"/>
              <a:gd name="connsiteX251" fmla="*/ 1419052 w 12191684"/>
              <a:gd name="connsiteY251" fmla="*/ 443132 h 2102199"/>
              <a:gd name="connsiteX252" fmla="*/ 1340112 w 12191684"/>
              <a:gd name="connsiteY252" fmla="*/ 482993 h 2102199"/>
              <a:gd name="connsiteX253" fmla="*/ 1098576 w 12191684"/>
              <a:gd name="connsiteY253" fmla="*/ 591543 h 2102199"/>
              <a:gd name="connsiteX254" fmla="*/ 337316 w 12191684"/>
              <a:gd name="connsiteY254" fmla="*/ 1077789 h 2102199"/>
              <a:gd name="connsiteX255" fmla="*/ 251832 w 12191684"/>
              <a:gd name="connsiteY255" fmla="*/ 1138151 h 2102199"/>
              <a:gd name="connsiteX256" fmla="*/ 252903 w 12191684"/>
              <a:gd name="connsiteY256" fmla="*/ 1139671 h 2102199"/>
              <a:gd name="connsiteX257" fmla="*/ 338390 w 12191684"/>
              <a:gd name="connsiteY257" fmla="*/ 1079306 h 2102199"/>
              <a:gd name="connsiteX258" fmla="*/ 1099420 w 12191684"/>
              <a:gd name="connsiteY258" fmla="*/ 593197 h 2102199"/>
              <a:gd name="connsiteX259" fmla="*/ 1323596 w 12191684"/>
              <a:gd name="connsiteY259" fmla="*/ 491540 h 2102199"/>
              <a:gd name="connsiteX260" fmla="*/ 1289976 w 12191684"/>
              <a:gd name="connsiteY260" fmla="*/ 509147 h 2102199"/>
              <a:gd name="connsiteX261" fmla="*/ 1253733 w 12191684"/>
              <a:gd name="connsiteY261" fmla="*/ 528473 h 2102199"/>
              <a:gd name="connsiteX262" fmla="*/ 1025651 w 12191684"/>
              <a:gd name="connsiteY262" fmla="*/ 642906 h 2102199"/>
              <a:gd name="connsiteX263" fmla="*/ 262208 w 12191684"/>
              <a:gd name="connsiteY263" fmla="*/ 1138162 h 2102199"/>
              <a:gd name="connsiteX264" fmla="*/ 167890 w 12191684"/>
              <a:gd name="connsiteY264" fmla="*/ 1204309 h 2102199"/>
              <a:gd name="connsiteX265" fmla="*/ 168953 w 12191684"/>
              <a:gd name="connsiteY265" fmla="*/ 1205831 h 2102199"/>
              <a:gd name="connsiteX266" fmla="*/ 263277 w 12191684"/>
              <a:gd name="connsiteY266" fmla="*/ 1139683 h 2102199"/>
              <a:gd name="connsiteX267" fmla="*/ 1026543 w 12191684"/>
              <a:gd name="connsiteY267" fmla="*/ 644536 h 2102199"/>
              <a:gd name="connsiteX268" fmla="*/ 1227402 w 12191684"/>
              <a:gd name="connsiteY268" fmla="*/ 542747 h 2102199"/>
              <a:gd name="connsiteX269" fmla="*/ 1167411 w 12191684"/>
              <a:gd name="connsiteY269" fmla="*/ 575828 h 2102199"/>
              <a:gd name="connsiteX270" fmla="*/ 952731 w 12191684"/>
              <a:gd name="connsiteY270" fmla="*/ 694271 h 2102199"/>
              <a:gd name="connsiteX271" fmla="*/ 191683 w 12191684"/>
              <a:gd name="connsiteY271" fmla="*/ 1195407 h 2102199"/>
              <a:gd name="connsiteX272" fmla="*/ 83946 w 12191684"/>
              <a:gd name="connsiteY272" fmla="*/ 1270467 h 2102199"/>
              <a:gd name="connsiteX273" fmla="*/ 85008 w 12191684"/>
              <a:gd name="connsiteY273" fmla="*/ 1271991 h 2102199"/>
              <a:gd name="connsiteX274" fmla="*/ 192746 w 12191684"/>
              <a:gd name="connsiteY274" fmla="*/ 1196932 h 2102199"/>
              <a:gd name="connsiteX275" fmla="*/ 953670 w 12191684"/>
              <a:gd name="connsiteY275" fmla="*/ 695878 h 2102199"/>
              <a:gd name="connsiteX276" fmla="*/ 1109104 w 12191684"/>
              <a:gd name="connsiteY276" fmla="*/ 608804 h 2102199"/>
              <a:gd name="connsiteX277" fmla="*/ 131898 w 12191684"/>
              <a:gd name="connsiteY277" fmla="*/ 1245308 h 2102199"/>
              <a:gd name="connsiteX278" fmla="*/ 0 w 12191684"/>
              <a:gd name="connsiteY278" fmla="*/ 1336623 h 2102199"/>
              <a:gd name="connsiteX279" fmla="*/ 1056 w 12191684"/>
              <a:gd name="connsiteY279" fmla="*/ 1338151 h 2102199"/>
              <a:gd name="connsiteX280" fmla="*/ 132958 w 12191684"/>
              <a:gd name="connsiteY280" fmla="*/ 1246836 h 2102199"/>
              <a:gd name="connsiteX281" fmla="*/ 1157584 w 12191684"/>
              <a:gd name="connsiteY281" fmla="*/ 583060 h 2102199"/>
              <a:gd name="connsiteX282" fmla="*/ 1345534 w 12191684"/>
              <a:gd name="connsiteY282" fmla="*/ 489855 h 2102199"/>
              <a:gd name="connsiteX283" fmla="*/ 1519527 w 12191684"/>
              <a:gd name="connsiteY283" fmla="*/ 421139 h 2102199"/>
              <a:gd name="connsiteX284" fmla="*/ 1701892 w 12191684"/>
              <a:gd name="connsiteY284" fmla="*/ 369402 h 2102199"/>
              <a:gd name="connsiteX285" fmla="*/ 1857529 w 12191684"/>
              <a:gd name="connsiteY285" fmla="*/ 343774 h 2102199"/>
              <a:gd name="connsiteX286" fmla="*/ 2017536 w 12191684"/>
              <a:gd name="connsiteY286" fmla="*/ 336422 h 2102199"/>
              <a:gd name="connsiteX287" fmla="*/ 2135496 w 12191684"/>
              <a:gd name="connsiteY287" fmla="*/ 345483 h 2102199"/>
              <a:gd name="connsiteX288" fmla="*/ 2157769 w 12191684"/>
              <a:gd name="connsiteY288" fmla="*/ 347692 h 2102199"/>
              <a:gd name="connsiteX289" fmla="*/ 2196029 w 12191684"/>
              <a:gd name="connsiteY289" fmla="*/ 354920 h 2102199"/>
              <a:gd name="connsiteX290" fmla="*/ 2290081 w 12191684"/>
              <a:gd name="connsiteY290" fmla="*/ 374604 h 2102199"/>
              <a:gd name="connsiteX291" fmla="*/ 2415199 w 12191684"/>
              <a:gd name="connsiteY291" fmla="*/ 416075 h 2102199"/>
              <a:gd name="connsiteX292" fmla="*/ 2533493 w 12191684"/>
              <a:gd name="connsiteY292" fmla="*/ 471151 h 2102199"/>
              <a:gd name="connsiteX293" fmla="*/ 2643459 w 12191684"/>
              <a:gd name="connsiteY293" fmla="*/ 537824 h 2102199"/>
              <a:gd name="connsiteX294" fmla="*/ 2746621 w 12191684"/>
              <a:gd name="connsiteY294" fmla="*/ 615514 h 2102199"/>
              <a:gd name="connsiteX295" fmla="*/ 2835133 w 12191684"/>
              <a:gd name="connsiteY295" fmla="*/ 695831 h 2102199"/>
              <a:gd name="connsiteX296" fmla="*/ 3364178 w 12191684"/>
              <a:gd name="connsiteY296" fmla="*/ 1132655 h 2102199"/>
              <a:gd name="connsiteX297" fmla="*/ 3924196 w 12191684"/>
              <a:gd name="connsiteY297" fmla="*/ 1397425 h 2102199"/>
              <a:gd name="connsiteX298" fmla="*/ 4539503 w 12191684"/>
              <a:gd name="connsiteY298" fmla="*/ 1465026 h 2102199"/>
              <a:gd name="connsiteX299" fmla="*/ 5321293 w 12191684"/>
              <a:gd name="connsiteY299" fmla="*/ 1304390 h 2102199"/>
              <a:gd name="connsiteX300" fmla="*/ 5702707 w 12191684"/>
              <a:gd name="connsiteY300" fmla="*/ 1163931 h 2102199"/>
              <a:gd name="connsiteX301" fmla="*/ 5736561 w 12191684"/>
              <a:gd name="connsiteY301" fmla="*/ 1153336 h 2102199"/>
              <a:gd name="connsiteX302" fmla="*/ 5777183 w 12191684"/>
              <a:gd name="connsiteY302" fmla="*/ 1144063 h 2102199"/>
              <a:gd name="connsiteX303" fmla="*/ 5815982 w 12191684"/>
              <a:gd name="connsiteY303" fmla="*/ 1138428 h 2102199"/>
              <a:gd name="connsiteX304" fmla="*/ 5855414 w 12191684"/>
              <a:gd name="connsiteY304" fmla="*/ 1135931 h 2102199"/>
              <a:gd name="connsiteX305" fmla="*/ 5895366 w 12191684"/>
              <a:gd name="connsiteY305" fmla="*/ 1136595 h 2102199"/>
              <a:gd name="connsiteX306" fmla="*/ 5935857 w 12191684"/>
              <a:gd name="connsiteY306" fmla="*/ 1140424 h 2102199"/>
              <a:gd name="connsiteX307" fmla="*/ 5976943 w 12191684"/>
              <a:gd name="connsiteY307" fmla="*/ 1147418 h 2102199"/>
              <a:gd name="connsiteX308" fmla="*/ 6018476 w 12191684"/>
              <a:gd name="connsiteY308" fmla="*/ 1157541 h 2102199"/>
              <a:gd name="connsiteX309" fmla="*/ 6060528 w 12191684"/>
              <a:gd name="connsiteY309" fmla="*/ 1170761 h 2102199"/>
              <a:gd name="connsiteX310" fmla="*/ 6104310 w 12191684"/>
              <a:gd name="connsiteY310" fmla="*/ 1187516 h 2102199"/>
              <a:gd name="connsiteX311" fmla="*/ 6145360 w 12191684"/>
              <a:gd name="connsiteY311" fmla="*/ 1205936 h 2102199"/>
              <a:gd name="connsiteX312" fmla="*/ 6961989 w 12191684"/>
              <a:gd name="connsiteY312" fmla="*/ 1540275 h 2102199"/>
              <a:gd name="connsiteX313" fmla="*/ 7386423 w 12191684"/>
              <a:gd name="connsiteY313" fmla="*/ 1597940 h 2102199"/>
              <a:gd name="connsiteX314" fmla="*/ 8036700 w 12191684"/>
              <a:gd name="connsiteY314" fmla="*/ 1410138 h 2102199"/>
              <a:gd name="connsiteX315" fmla="*/ 8702351 w 12191684"/>
              <a:gd name="connsiteY315" fmla="*/ 830131 h 2102199"/>
              <a:gd name="connsiteX316" fmla="*/ 9234669 w 12191684"/>
              <a:gd name="connsiteY316" fmla="*/ 344105 h 2102199"/>
              <a:gd name="connsiteX317" fmla="*/ 10361546 w 12191684"/>
              <a:gd name="connsiteY317" fmla="*/ 1030505 h 2102199"/>
              <a:gd name="connsiteX318" fmla="*/ 10616819 w 12191684"/>
              <a:gd name="connsiteY318" fmla="*/ 1257760 h 2102199"/>
              <a:gd name="connsiteX319" fmla="*/ 11334396 w 12191684"/>
              <a:gd name="connsiteY319" fmla="*/ 1828133 h 2102199"/>
              <a:gd name="connsiteX320" fmla="*/ 12191424 w 12191684"/>
              <a:gd name="connsiteY320" fmla="*/ 2102200 h 2102199"/>
              <a:gd name="connsiteX321" fmla="*/ 12191684 w 12191684"/>
              <a:gd name="connsiteY321" fmla="*/ 2100360 h 2102199"/>
              <a:gd name="connsiteX322" fmla="*/ 11335344 w 12191684"/>
              <a:gd name="connsiteY322" fmla="*/ 1826536 h 2102199"/>
              <a:gd name="connsiteX323" fmla="*/ 9233813 w 12191684"/>
              <a:gd name="connsiteY323" fmla="*/ 341867 h 2102199"/>
              <a:gd name="connsiteX324" fmla="*/ 9218457 w 12191684"/>
              <a:gd name="connsiteY324" fmla="*/ 337048 h 2102199"/>
              <a:gd name="connsiteX325" fmla="*/ 9192262 w 12191684"/>
              <a:gd name="connsiteY325" fmla="*/ 329173 h 2102199"/>
              <a:gd name="connsiteX326" fmla="*/ 9230615 w 12191684"/>
              <a:gd name="connsiteY326" fmla="*/ 303726 h 2102199"/>
              <a:gd name="connsiteX327" fmla="*/ 9271033 w 12191684"/>
              <a:gd name="connsiteY327" fmla="*/ 313817 h 2102199"/>
              <a:gd name="connsiteX328" fmla="*/ 9271739 w 12191684"/>
              <a:gd name="connsiteY328" fmla="*/ 314008 h 2102199"/>
              <a:gd name="connsiteX329" fmla="*/ 9233813 w 12191684"/>
              <a:gd name="connsiteY329" fmla="*/ 341867 h 2102199"/>
              <a:gd name="connsiteX330" fmla="*/ 2101326 w 12191684"/>
              <a:gd name="connsiteY330" fmla="*/ 336221 h 2102199"/>
              <a:gd name="connsiteX331" fmla="*/ 2160464 w 12191684"/>
              <a:gd name="connsiteY331" fmla="*/ 337348 h 2102199"/>
              <a:gd name="connsiteX332" fmla="*/ 2214917 w 12191684"/>
              <a:gd name="connsiteY332" fmla="*/ 352140 h 2102199"/>
              <a:gd name="connsiteX333" fmla="*/ 2157769 w 12191684"/>
              <a:gd name="connsiteY333" fmla="*/ 345821 h 2102199"/>
              <a:gd name="connsiteX334" fmla="*/ 2101326 w 12191684"/>
              <a:gd name="connsiteY334" fmla="*/ 336221 h 2102199"/>
              <a:gd name="connsiteX335" fmla="*/ 1538003 w 12191684"/>
              <a:gd name="connsiteY335" fmla="*/ 405510 h 2102199"/>
              <a:gd name="connsiteX336" fmla="*/ 1608600 w 12191684"/>
              <a:gd name="connsiteY336" fmla="*/ 377407 h 2102199"/>
              <a:gd name="connsiteX337" fmla="*/ 1682797 w 12191684"/>
              <a:gd name="connsiteY337" fmla="*/ 364146 h 2102199"/>
              <a:gd name="connsiteX338" fmla="*/ 1612261 w 12191684"/>
              <a:gd name="connsiteY338" fmla="*/ 386800 h 2102199"/>
              <a:gd name="connsiteX339" fmla="*/ 1538003 w 12191684"/>
              <a:gd name="connsiteY339" fmla="*/ 405510 h 2102199"/>
              <a:gd name="connsiteX340" fmla="*/ 1593040 w 12191684"/>
              <a:gd name="connsiteY340" fmla="*/ 393284 h 2102199"/>
              <a:gd name="connsiteX341" fmla="*/ 1518921 w 12191684"/>
              <a:gd name="connsiteY341" fmla="*/ 419382 h 2102199"/>
              <a:gd name="connsiteX342" fmla="*/ 1454341 w 12191684"/>
              <a:gd name="connsiteY342" fmla="*/ 440781 h 2102199"/>
              <a:gd name="connsiteX343" fmla="*/ 1523922 w 12191684"/>
              <a:gd name="connsiteY343" fmla="*/ 411303 h 2102199"/>
              <a:gd name="connsiteX344" fmla="*/ 1593040 w 12191684"/>
              <a:gd name="connsiteY344" fmla="*/ 393284 h 2102199"/>
              <a:gd name="connsiteX345" fmla="*/ 8780620 w 12191684"/>
              <a:gd name="connsiteY345" fmla="*/ 253210 h 2102199"/>
              <a:gd name="connsiteX346" fmla="*/ 8572828 w 12191684"/>
              <a:gd name="connsiteY346" fmla="*/ 278719 h 2102199"/>
              <a:gd name="connsiteX347" fmla="*/ 7841587 w 12191684"/>
              <a:gd name="connsiteY347" fmla="*/ 485433 h 2102199"/>
              <a:gd name="connsiteX348" fmla="*/ 7488487 w 12191684"/>
              <a:gd name="connsiteY348" fmla="*/ 621800 h 2102199"/>
              <a:gd name="connsiteX349" fmla="*/ 6116822 w 12191684"/>
              <a:gd name="connsiteY349" fmla="*/ 1060459 h 2102199"/>
              <a:gd name="connsiteX350" fmla="*/ 5949708 w 12191684"/>
              <a:gd name="connsiteY350" fmla="*/ 1101437 h 2102199"/>
              <a:gd name="connsiteX351" fmla="*/ 5929797 w 12191684"/>
              <a:gd name="connsiteY351" fmla="*/ 1090891 h 2102199"/>
              <a:gd name="connsiteX352" fmla="*/ 6091873 w 12191684"/>
              <a:gd name="connsiteY352" fmla="*/ 1036679 h 2102199"/>
              <a:gd name="connsiteX353" fmla="*/ 7079540 w 12191684"/>
              <a:gd name="connsiteY353" fmla="*/ 677651 h 2102199"/>
              <a:gd name="connsiteX354" fmla="*/ 7434424 w 12191684"/>
              <a:gd name="connsiteY354" fmla="*/ 544864 h 2102199"/>
              <a:gd name="connsiteX355" fmla="*/ 7787153 w 12191684"/>
              <a:gd name="connsiteY355" fmla="*/ 422783 h 2102199"/>
              <a:gd name="connsiteX356" fmla="*/ 8747230 w 12191684"/>
              <a:gd name="connsiteY356" fmla="*/ 250328 h 2102199"/>
              <a:gd name="connsiteX357" fmla="*/ 8780620 w 12191684"/>
              <a:gd name="connsiteY357" fmla="*/ 253210 h 2102199"/>
              <a:gd name="connsiteX358" fmla="*/ 8957011 w 12191684"/>
              <a:gd name="connsiteY358" fmla="*/ 248672 h 2102199"/>
              <a:gd name="connsiteX359" fmla="*/ 8924570 w 12191684"/>
              <a:gd name="connsiteY359" fmla="*/ 254268 h 2102199"/>
              <a:gd name="connsiteX360" fmla="*/ 8889470 w 12191684"/>
              <a:gd name="connsiteY360" fmla="*/ 251868 h 2102199"/>
              <a:gd name="connsiteX361" fmla="*/ 8920368 w 12191684"/>
              <a:gd name="connsiteY361" fmla="*/ 248668 h 2102199"/>
              <a:gd name="connsiteX362" fmla="*/ 8957011 w 12191684"/>
              <a:gd name="connsiteY362" fmla="*/ 248672 h 2102199"/>
              <a:gd name="connsiteX363" fmla="*/ 9504703 w 12191684"/>
              <a:gd name="connsiteY363" fmla="*/ 153510 h 2102199"/>
              <a:gd name="connsiteX364" fmla="*/ 9487581 w 12191684"/>
              <a:gd name="connsiteY364" fmla="*/ 160932 h 2102199"/>
              <a:gd name="connsiteX365" fmla="*/ 9464509 w 12191684"/>
              <a:gd name="connsiteY365" fmla="*/ 161896 h 2102199"/>
              <a:gd name="connsiteX366" fmla="*/ 9472875 w 12191684"/>
              <a:gd name="connsiteY366" fmla="*/ 158835 h 2102199"/>
              <a:gd name="connsiteX367" fmla="*/ 9504703 w 12191684"/>
              <a:gd name="connsiteY367" fmla="*/ 153510 h 2102199"/>
              <a:gd name="connsiteX368" fmla="*/ 9483008 w 12191684"/>
              <a:gd name="connsiteY368" fmla="*/ 155250 h 2102199"/>
              <a:gd name="connsiteX369" fmla="*/ 9516397 w 12191684"/>
              <a:gd name="connsiteY369" fmla="*/ 143904 h 2102199"/>
              <a:gd name="connsiteX370" fmla="*/ 9542313 w 12191684"/>
              <a:gd name="connsiteY370" fmla="*/ 138074 h 2102199"/>
              <a:gd name="connsiteX371" fmla="*/ 9511693 w 12191684"/>
              <a:gd name="connsiteY371" fmla="*/ 150573 h 2102199"/>
              <a:gd name="connsiteX372" fmla="*/ 9483008 w 12191684"/>
              <a:gd name="connsiteY372" fmla="*/ 155250 h 2102199"/>
              <a:gd name="connsiteX373" fmla="*/ 1949753 w 12191684"/>
              <a:gd name="connsiteY373" fmla="*/ 317842 h 2102199"/>
              <a:gd name="connsiteX374" fmla="*/ 1953881 w 12191684"/>
              <a:gd name="connsiteY374" fmla="*/ 317132 h 2102199"/>
              <a:gd name="connsiteX375" fmla="*/ 2019786 w 12191684"/>
              <a:gd name="connsiteY375" fmla="*/ 306721 h 2102199"/>
              <a:gd name="connsiteX376" fmla="*/ 2085115 w 12191684"/>
              <a:gd name="connsiteY376" fmla="*/ 319452 h 2102199"/>
              <a:gd name="connsiteX377" fmla="*/ 2016886 w 12191684"/>
              <a:gd name="connsiteY377" fmla="*/ 324522 h 2102199"/>
              <a:gd name="connsiteX378" fmla="*/ 1949753 w 12191684"/>
              <a:gd name="connsiteY378" fmla="*/ 317842 h 2102199"/>
              <a:gd name="connsiteX379" fmla="*/ 1870481 w 12191684"/>
              <a:gd name="connsiteY379" fmla="*/ 313376 h 2102199"/>
              <a:gd name="connsiteX380" fmla="*/ 1893329 w 12191684"/>
              <a:gd name="connsiteY380" fmla="*/ 307671 h 2102199"/>
              <a:gd name="connsiteX381" fmla="*/ 1944195 w 12191684"/>
              <a:gd name="connsiteY381" fmla="*/ 295557 h 2102199"/>
              <a:gd name="connsiteX382" fmla="*/ 2013985 w 12191684"/>
              <a:gd name="connsiteY382" fmla="*/ 305717 h 2102199"/>
              <a:gd name="connsiteX383" fmla="*/ 1953565 w 12191684"/>
              <a:gd name="connsiteY383" fmla="*/ 315299 h 2102199"/>
              <a:gd name="connsiteX384" fmla="*/ 1942242 w 12191684"/>
              <a:gd name="connsiteY384" fmla="*/ 317245 h 2102199"/>
              <a:gd name="connsiteX385" fmla="*/ 1870481 w 12191684"/>
              <a:gd name="connsiteY385" fmla="*/ 313376 h 2102199"/>
              <a:gd name="connsiteX386" fmla="*/ 1934416 w 12191684"/>
              <a:gd name="connsiteY386" fmla="*/ 318591 h 2102199"/>
              <a:gd name="connsiteX387" fmla="*/ 1862859 w 12191684"/>
              <a:gd name="connsiteY387" fmla="*/ 331752 h 2102199"/>
              <a:gd name="connsiteX388" fmla="*/ 1790181 w 12191684"/>
              <a:gd name="connsiteY388" fmla="*/ 334605 h 2102199"/>
              <a:gd name="connsiteX389" fmla="*/ 1863361 w 12191684"/>
              <a:gd name="connsiteY389" fmla="*/ 315167 h 2102199"/>
              <a:gd name="connsiteX390" fmla="*/ 1934416 w 12191684"/>
              <a:gd name="connsiteY390" fmla="*/ 318591 h 2102199"/>
              <a:gd name="connsiteX391" fmla="*/ 9408867 w 12191684"/>
              <a:gd name="connsiteY391" fmla="*/ 180989 h 2102199"/>
              <a:gd name="connsiteX392" fmla="*/ 9383899 w 12191684"/>
              <a:gd name="connsiteY392" fmla="*/ 181438 h 2102199"/>
              <a:gd name="connsiteX393" fmla="*/ 9427086 w 12191684"/>
              <a:gd name="connsiteY393" fmla="*/ 167755 h 2102199"/>
              <a:gd name="connsiteX394" fmla="*/ 9436734 w 12191684"/>
              <a:gd name="connsiteY394" fmla="*/ 165763 h 2102199"/>
              <a:gd name="connsiteX395" fmla="*/ 9450046 w 12191684"/>
              <a:gd name="connsiteY395" fmla="*/ 164838 h 2102199"/>
              <a:gd name="connsiteX396" fmla="*/ 9410391 w 12191684"/>
              <a:gd name="connsiteY396" fmla="*/ 180354 h 2102199"/>
              <a:gd name="connsiteX397" fmla="*/ 9408867 w 12191684"/>
              <a:gd name="connsiteY397" fmla="*/ 180989 h 2102199"/>
              <a:gd name="connsiteX398" fmla="*/ 9403828 w 12191684"/>
              <a:gd name="connsiteY398" fmla="*/ 183079 h 2102199"/>
              <a:gd name="connsiteX399" fmla="*/ 9347535 w 12191684"/>
              <a:gd name="connsiteY399" fmla="*/ 207511 h 2102199"/>
              <a:gd name="connsiteX400" fmla="*/ 9309088 w 12191684"/>
              <a:gd name="connsiteY400" fmla="*/ 208497 h 2102199"/>
              <a:gd name="connsiteX401" fmla="*/ 9377002 w 12191684"/>
              <a:gd name="connsiteY401" fmla="*/ 183719 h 2102199"/>
              <a:gd name="connsiteX402" fmla="*/ 9403828 w 12191684"/>
              <a:gd name="connsiteY402" fmla="*/ 183079 h 2102199"/>
              <a:gd name="connsiteX403" fmla="*/ 9343407 w 12191684"/>
              <a:gd name="connsiteY403" fmla="*/ 209398 h 2102199"/>
              <a:gd name="connsiteX404" fmla="*/ 9306969 w 12191684"/>
              <a:gd name="connsiteY404" fmla="*/ 226664 h 2102199"/>
              <a:gd name="connsiteX405" fmla="*/ 9267389 w 12191684"/>
              <a:gd name="connsiteY405" fmla="*/ 225428 h 2102199"/>
              <a:gd name="connsiteX406" fmla="*/ 9304013 w 12191684"/>
              <a:gd name="connsiteY406" fmla="*/ 210488 h 2102199"/>
              <a:gd name="connsiteX407" fmla="*/ 9343407 w 12191684"/>
              <a:gd name="connsiteY407" fmla="*/ 209398 h 2102199"/>
              <a:gd name="connsiteX408" fmla="*/ 2177512 w 12191684"/>
              <a:gd name="connsiteY408" fmla="*/ 287083 h 2102199"/>
              <a:gd name="connsiteX409" fmla="*/ 2249441 w 12191684"/>
              <a:gd name="connsiteY409" fmla="*/ 280630 h 2102199"/>
              <a:gd name="connsiteX410" fmla="*/ 2308690 w 12191684"/>
              <a:gd name="connsiteY410" fmla="*/ 312484 h 2102199"/>
              <a:gd name="connsiteX411" fmla="*/ 2239365 w 12191684"/>
              <a:gd name="connsiteY411" fmla="*/ 313062 h 2102199"/>
              <a:gd name="connsiteX412" fmla="*/ 2177512 w 12191684"/>
              <a:gd name="connsiteY412" fmla="*/ 287083 h 2102199"/>
              <a:gd name="connsiteX413" fmla="*/ 2235107 w 12191684"/>
              <a:gd name="connsiteY413" fmla="*/ 313136 h 2102199"/>
              <a:gd name="connsiteX414" fmla="*/ 2165967 w 12191684"/>
              <a:gd name="connsiteY414" fmla="*/ 315213 h 2102199"/>
              <a:gd name="connsiteX415" fmla="*/ 2101977 w 12191684"/>
              <a:gd name="connsiteY415" fmla="*/ 295555 h 2102199"/>
              <a:gd name="connsiteX416" fmla="*/ 2173441 w 12191684"/>
              <a:gd name="connsiteY416" fmla="*/ 287499 h 2102199"/>
              <a:gd name="connsiteX417" fmla="*/ 2235107 w 12191684"/>
              <a:gd name="connsiteY417" fmla="*/ 313136 h 2102199"/>
              <a:gd name="connsiteX418" fmla="*/ 5851658 w 12191684"/>
              <a:gd name="connsiteY418" fmla="*/ 1114549 h 2102199"/>
              <a:gd name="connsiteX419" fmla="*/ 5834573 w 12191684"/>
              <a:gd name="connsiteY419" fmla="*/ 1110305 h 2102199"/>
              <a:gd name="connsiteX420" fmla="*/ 5833867 w 12191684"/>
              <a:gd name="connsiteY420" fmla="*/ 1110134 h 2102199"/>
              <a:gd name="connsiteX421" fmla="*/ 5849576 w 12191684"/>
              <a:gd name="connsiteY421" fmla="*/ 1103562 h 2102199"/>
              <a:gd name="connsiteX422" fmla="*/ 5860154 w 12191684"/>
              <a:gd name="connsiteY422" fmla="*/ 1106961 h 2102199"/>
              <a:gd name="connsiteX423" fmla="*/ 5867609 w 12191684"/>
              <a:gd name="connsiteY423" fmla="*/ 1109355 h 2102199"/>
              <a:gd name="connsiteX424" fmla="*/ 5851658 w 12191684"/>
              <a:gd name="connsiteY424" fmla="*/ 1114549 h 2102199"/>
              <a:gd name="connsiteX425" fmla="*/ 5870640 w 12191684"/>
              <a:gd name="connsiteY425" fmla="*/ 1110326 h 2102199"/>
              <a:gd name="connsiteX426" fmla="*/ 5888580 w 12191684"/>
              <a:gd name="connsiteY426" fmla="*/ 1116087 h 2102199"/>
              <a:gd name="connsiteX427" fmla="*/ 5872852 w 12191684"/>
              <a:gd name="connsiteY427" fmla="*/ 1119814 h 2102199"/>
              <a:gd name="connsiteX428" fmla="*/ 5855060 w 12191684"/>
              <a:gd name="connsiteY428" fmla="*/ 1115395 h 2102199"/>
              <a:gd name="connsiteX429" fmla="*/ 5870640 w 12191684"/>
              <a:gd name="connsiteY429" fmla="*/ 1110326 h 2102199"/>
              <a:gd name="connsiteX430" fmla="*/ 5830985 w 12191684"/>
              <a:gd name="connsiteY430" fmla="*/ 1111333 h 2102199"/>
              <a:gd name="connsiteX431" fmla="*/ 5834127 w 12191684"/>
              <a:gd name="connsiteY431" fmla="*/ 1112108 h 2102199"/>
              <a:gd name="connsiteX432" fmla="*/ 5848312 w 12191684"/>
              <a:gd name="connsiteY432" fmla="*/ 1115635 h 2102199"/>
              <a:gd name="connsiteX433" fmla="*/ 5832658 w 12191684"/>
              <a:gd name="connsiteY433" fmla="*/ 1120705 h 2102199"/>
              <a:gd name="connsiteX434" fmla="*/ 5815610 w 12191684"/>
              <a:gd name="connsiteY434" fmla="*/ 1117740 h 2102199"/>
              <a:gd name="connsiteX435" fmla="*/ 5830985 w 12191684"/>
              <a:gd name="connsiteY435" fmla="*/ 1111333 h 2102199"/>
              <a:gd name="connsiteX436" fmla="*/ 5812654 w 12191684"/>
              <a:gd name="connsiteY436" fmla="*/ 1117227 h 2102199"/>
              <a:gd name="connsiteX437" fmla="*/ 5795718 w 12191684"/>
              <a:gd name="connsiteY437" fmla="*/ 1114280 h 2102199"/>
              <a:gd name="connsiteX438" fmla="*/ 5605494 w 12191684"/>
              <a:gd name="connsiteY438" fmla="*/ 1081530 h 2102199"/>
              <a:gd name="connsiteX439" fmla="*/ 4579418 w 12191684"/>
              <a:gd name="connsiteY439" fmla="*/ 871262 h 2102199"/>
              <a:gd name="connsiteX440" fmla="*/ 3658623 w 12191684"/>
              <a:gd name="connsiteY440" fmla="*/ 629303 h 2102199"/>
              <a:gd name="connsiteX441" fmla="*/ 3231066 w 12191684"/>
              <a:gd name="connsiteY441" fmla="*/ 511406 h 2102199"/>
              <a:gd name="connsiteX442" fmla="*/ 2759114 w 12191684"/>
              <a:gd name="connsiteY442" fmla="*/ 401723 h 2102199"/>
              <a:gd name="connsiteX443" fmla="*/ 2441152 w 12191684"/>
              <a:gd name="connsiteY443" fmla="*/ 354691 h 2102199"/>
              <a:gd name="connsiteX444" fmla="*/ 2387163 w 12191684"/>
              <a:gd name="connsiteY444" fmla="*/ 315367 h 2102199"/>
              <a:gd name="connsiteX445" fmla="*/ 2723047 w 12191684"/>
              <a:gd name="connsiteY445" fmla="*/ 339424 h 2102199"/>
              <a:gd name="connsiteX446" fmla="*/ 3211508 w 12191684"/>
              <a:gd name="connsiteY446" fmla="*/ 424699 h 2102199"/>
              <a:gd name="connsiteX447" fmla="*/ 4160971 w 12191684"/>
              <a:gd name="connsiteY447" fmla="*/ 671914 h 2102199"/>
              <a:gd name="connsiteX448" fmla="*/ 4584642 w 12191684"/>
              <a:gd name="connsiteY448" fmla="*/ 788500 h 2102199"/>
              <a:gd name="connsiteX449" fmla="*/ 4702639 w 12191684"/>
              <a:gd name="connsiteY449" fmla="*/ 820424 h 2102199"/>
              <a:gd name="connsiteX450" fmla="*/ 5621966 w 12191684"/>
              <a:gd name="connsiteY450" fmla="*/ 1060016 h 2102199"/>
              <a:gd name="connsiteX451" fmla="*/ 5828345 w 12191684"/>
              <a:gd name="connsiteY451" fmla="*/ 1110675 h 2102199"/>
              <a:gd name="connsiteX452" fmla="*/ 5812654 w 12191684"/>
              <a:gd name="connsiteY452" fmla="*/ 1117227 h 2102199"/>
              <a:gd name="connsiteX453" fmla="*/ 5831227 w 12191684"/>
              <a:gd name="connsiteY453" fmla="*/ 1109476 h 2102199"/>
              <a:gd name="connsiteX454" fmla="*/ 5622394 w 12191684"/>
              <a:gd name="connsiteY454" fmla="*/ 1058211 h 2102199"/>
              <a:gd name="connsiteX455" fmla="*/ 4703123 w 12191684"/>
              <a:gd name="connsiteY455" fmla="*/ 818634 h 2102199"/>
              <a:gd name="connsiteX456" fmla="*/ 4585126 w 12191684"/>
              <a:gd name="connsiteY456" fmla="*/ 786710 h 2102199"/>
              <a:gd name="connsiteX457" fmla="*/ 4161454 w 12191684"/>
              <a:gd name="connsiteY457" fmla="*/ 670127 h 2102199"/>
              <a:gd name="connsiteX458" fmla="*/ 3211899 w 12191684"/>
              <a:gd name="connsiteY458" fmla="*/ 422889 h 2102199"/>
              <a:gd name="connsiteX459" fmla="*/ 2723252 w 12191684"/>
              <a:gd name="connsiteY459" fmla="*/ 337582 h 2102199"/>
              <a:gd name="connsiteX460" fmla="*/ 2384430 w 12191684"/>
              <a:gd name="connsiteY460" fmla="*/ 313449 h 2102199"/>
              <a:gd name="connsiteX461" fmla="*/ 2327598 w 12191684"/>
              <a:gd name="connsiteY461" fmla="*/ 275438 h 2102199"/>
              <a:gd name="connsiteX462" fmla="*/ 2687297 w 12191684"/>
              <a:gd name="connsiteY462" fmla="*/ 275300 h 2102199"/>
              <a:gd name="connsiteX463" fmla="*/ 3192415 w 12191684"/>
              <a:gd name="connsiteY463" fmla="*/ 336199 h 2102199"/>
              <a:gd name="connsiteX464" fmla="*/ 4590294 w 12191684"/>
              <a:gd name="connsiteY464" fmla="*/ 703937 h 2102199"/>
              <a:gd name="connsiteX465" fmla="*/ 5150535 w 12191684"/>
              <a:gd name="connsiteY465" fmla="*/ 881516 h 2102199"/>
              <a:gd name="connsiteX466" fmla="*/ 5638754 w 12191684"/>
              <a:gd name="connsiteY466" fmla="*/ 1036673 h 2102199"/>
              <a:gd name="connsiteX467" fmla="*/ 5847178 w 12191684"/>
              <a:gd name="connsiteY467" fmla="*/ 1102791 h 2102199"/>
              <a:gd name="connsiteX468" fmla="*/ 5831227 w 12191684"/>
              <a:gd name="connsiteY468" fmla="*/ 1109476 h 2102199"/>
              <a:gd name="connsiteX469" fmla="*/ 2381400 w 12191684"/>
              <a:gd name="connsiteY469" fmla="*/ 313384 h 2102199"/>
              <a:gd name="connsiteX470" fmla="*/ 2312483 w 12191684"/>
              <a:gd name="connsiteY470" fmla="*/ 312493 h 2102199"/>
              <a:gd name="connsiteX471" fmla="*/ 2252973 w 12191684"/>
              <a:gd name="connsiteY471" fmla="*/ 280355 h 2102199"/>
              <a:gd name="connsiteX472" fmla="*/ 2324846 w 12191684"/>
              <a:gd name="connsiteY472" fmla="*/ 275586 h 2102199"/>
              <a:gd name="connsiteX473" fmla="*/ 2381400 w 12191684"/>
              <a:gd name="connsiteY473" fmla="*/ 313384 h 2102199"/>
              <a:gd name="connsiteX474" fmla="*/ 2312000 w 12191684"/>
              <a:gd name="connsiteY474" fmla="*/ 314350 h 2102199"/>
              <a:gd name="connsiteX475" fmla="*/ 2367977 w 12191684"/>
              <a:gd name="connsiteY475" fmla="*/ 347537 h 2102199"/>
              <a:gd name="connsiteX476" fmla="*/ 2302128 w 12191684"/>
              <a:gd name="connsiteY476" fmla="*/ 342371 h 2102199"/>
              <a:gd name="connsiteX477" fmla="*/ 2243399 w 12191684"/>
              <a:gd name="connsiteY477" fmla="*/ 314852 h 2102199"/>
              <a:gd name="connsiteX478" fmla="*/ 2312000 w 12191684"/>
              <a:gd name="connsiteY478" fmla="*/ 314350 h 2102199"/>
              <a:gd name="connsiteX479" fmla="*/ 2315755 w 12191684"/>
              <a:gd name="connsiteY479" fmla="*/ 314358 h 2102199"/>
              <a:gd name="connsiteX480" fmla="*/ 2384152 w 12191684"/>
              <a:gd name="connsiteY480" fmla="*/ 315300 h 2102199"/>
              <a:gd name="connsiteX481" fmla="*/ 2437694 w 12191684"/>
              <a:gd name="connsiteY481" fmla="*/ 354319 h 2102199"/>
              <a:gd name="connsiteX482" fmla="*/ 2372142 w 12191684"/>
              <a:gd name="connsiteY482" fmla="*/ 347909 h 2102199"/>
              <a:gd name="connsiteX483" fmla="*/ 2315755 w 12191684"/>
              <a:gd name="connsiteY483" fmla="*/ 314358 h 2102199"/>
              <a:gd name="connsiteX484" fmla="*/ 2440575 w 12191684"/>
              <a:gd name="connsiteY484" fmla="*/ 356502 h 2102199"/>
              <a:gd name="connsiteX485" fmla="*/ 2491236 w 12191684"/>
              <a:gd name="connsiteY485" fmla="*/ 395948 h 2102199"/>
              <a:gd name="connsiteX486" fmla="*/ 2428993 w 12191684"/>
              <a:gd name="connsiteY486" fmla="*/ 384255 h 2102199"/>
              <a:gd name="connsiteX487" fmla="*/ 2375655 w 12191684"/>
              <a:gd name="connsiteY487" fmla="*/ 350095 h 2102199"/>
              <a:gd name="connsiteX488" fmla="*/ 2440575 w 12191684"/>
              <a:gd name="connsiteY488" fmla="*/ 356502 h 2102199"/>
              <a:gd name="connsiteX489" fmla="*/ 2444015 w 12191684"/>
              <a:gd name="connsiteY489" fmla="*/ 356870 h 2102199"/>
              <a:gd name="connsiteX490" fmla="*/ 2758780 w 12191684"/>
              <a:gd name="connsiteY490" fmla="*/ 403552 h 2102199"/>
              <a:gd name="connsiteX491" fmla="*/ 3230583 w 12191684"/>
              <a:gd name="connsiteY491" fmla="*/ 513202 h 2102199"/>
              <a:gd name="connsiteX492" fmla="*/ 3658121 w 12191684"/>
              <a:gd name="connsiteY492" fmla="*/ 631093 h 2102199"/>
              <a:gd name="connsiteX493" fmla="*/ 4579009 w 12191684"/>
              <a:gd name="connsiteY493" fmla="*/ 873074 h 2102199"/>
              <a:gd name="connsiteX494" fmla="*/ 5605178 w 12191684"/>
              <a:gd name="connsiteY494" fmla="*/ 1083363 h 2102199"/>
              <a:gd name="connsiteX495" fmla="*/ 5795383 w 12191684"/>
              <a:gd name="connsiteY495" fmla="*/ 1116111 h 2102199"/>
              <a:gd name="connsiteX496" fmla="*/ 5809457 w 12191684"/>
              <a:gd name="connsiteY496" fmla="*/ 1118558 h 2102199"/>
              <a:gd name="connsiteX497" fmla="*/ 5794101 w 12191684"/>
              <a:gd name="connsiteY497" fmla="*/ 1124931 h 2102199"/>
              <a:gd name="connsiteX498" fmla="*/ 5728604 w 12191684"/>
              <a:gd name="connsiteY498" fmla="*/ 1118508 h 2102199"/>
              <a:gd name="connsiteX499" fmla="*/ 5588595 w 12191684"/>
              <a:gd name="connsiteY499" fmla="*/ 1104852 h 2102199"/>
              <a:gd name="connsiteX500" fmla="*/ 4573710 w 12191684"/>
              <a:gd name="connsiteY500" fmla="*/ 955815 h 2102199"/>
              <a:gd name="connsiteX501" fmla="*/ 3250233 w 12191684"/>
              <a:gd name="connsiteY501" fmla="*/ 599927 h 2102199"/>
              <a:gd name="connsiteX502" fmla="*/ 2794995 w 12191684"/>
              <a:gd name="connsiteY502" fmla="*/ 465869 h 2102199"/>
              <a:gd name="connsiteX503" fmla="*/ 2495177 w 12191684"/>
              <a:gd name="connsiteY503" fmla="*/ 396727 h 2102199"/>
              <a:gd name="connsiteX504" fmla="*/ 2444015 w 12191684"/>
              <a:gd name="connsiteY504" fmla="*/ 356870 h 2102199"/>
              <a:gd name="connsiteX505" fmla="*/ 2794530 w 12191684"/>
              <a:gd name="connsiteY505" fmla="*/ 467669 h 2102199"/>
              <a:gd name="connsiteX506" fmla="*/ 3249676 w 12191684"/>
              <a:gd name="connsiteY506" fmla="*/ 601701 h 2102199"/>
              <a:gd name="connsiteX507" fmla="*/ 4573357 w 12191684"/>
              <a:gd name="connsiteY507" fmla="*/ 957641 h 2102199"/>
              <a:gd name="connsiteX508" fmla="*/ 5588409 w 12191684"/>
              <a:gd name="connsiteY508" fmla="*/ 1106704 h 2102199"/>
              <a:gd name="connsiteX509" fmla="*/ 5728418 w 12191684"/>
              <a:gd name="connsiteY509" fmla="*/ 1120357 h 2102199"/>
              <a:gd name="connsiteX510" fmla="*/ 5790456 w 12191684"/>
              <a:gd name="connsiteY510" fmla="*/ 1126442 h 2102199"/>
              <a:gd name="connsiteX511" fmla="*/ 5775584 w 12191684"/>
              <a:gd name="connsiteY511" fmla="*/ 1132577 h 2102199"/>
              <a:gd name="connsiteX512" fmla="*/ 5575135 w 12191684"/>
              <a:gd name="connsiteY512" fmla="*/ 1128258 h 2102199"/>
              <a:gd name="connsiteX513" fmla="*/ 5571677 w 12191684"/>
              <a:gd name="connsiteY513" fmla="*/ 1128180 h 2102199"/>
              <a:gd name="connsiteX514" fmla="*/ 4567985 w 12191684"/>
              <a:gd name="connsiteY514" fmla="*/ 1040371 h 2102199"/>
              <a:gd name="connsiteX515" fmla="*/ 3269401 w 12191684"/>
              <a:gd name="connsiteY515" fmla="*/ 688456 h 2102199"/>
              <a:gd name="connsiteX516" fmla="*/ 3154025 w 12191684"/>
              <a:gd name="connsiteY516" fmla="*/ 646126 h 2102199"/>
              <a:gd name="connsiteX517" fmla="*/ 2830857 w 12191684"/>
              <a:gd name="connsiteY517" fmla="*/ 530025 h 2102199"/>
              <a:gd name="connsiteX518" fmla="*/ 2547678 w 12191684"/>
              <a:gd name="connsiteY518" fmla="*/ 439594 h 2102199"/>
              <a:gd name="connsiteX519" fmla="*/ 2499918 w 12191684"/>
              <a:gd name="connsiteY519" fmla="*/ 400516 h 2102199"/>
              <a:gd name="connsiteX520" fmla="*/ 2498319 w 12191684"/>
              <a:gd name="connsiteY520" fmla="*/ 399252 h 2102199"/>
              <a:gd name="connsiteX521" fmla="*/ 2794530 w 12191684"/>
              <a:gd name="connsiteY521" fmla="*/ 467669 h 2102199"/>
              <a:gd name="connsiteX522" fmla="*/ 5793822 w 12191684"/>
              <a:gd name="connsiteY522" fmla="*/ 1126769 h 2102199"/>
              <a:gd name="connsiteX523" fmla="*/ 5809215 w 12191684"/>
              <a:gd name="connsiteY523" fmla="*/ 1128272 h 2102199"/>
              <a:gd name="connsiteX524" fmla="*/ 5794621 w 12191684"/>
              <a:gd name="connsiteY524" fmla="*/ 1132947 h 2102199"/>
              <a:gd name="connsiteX525" fmla="*/ 5779544 w 12191684"/>
              <a:gd name="connsiteY525" fmla="*/ 1132653 h 2102199"/>
              <a:gd name="connsiteX526" fmla="*/ 5793822 w 12191684"/>
              <a:gd name="connsiteY526" fmla="*/ 1126769 h 2102199"/>
              <a:gd name="connsiteX527" fmla="*/ 5797465 w 12191684"/>
              <a:gd name="connsiteY527" fmla="*/ 1125260 h 2102199"/>
              <a:gd name="connsiteX528" fmla="*/ 5812413 w 12191684"/>
              <a:gd name="connsiteY528" fmla="*/ 1119071 h 2102199"/>
              <a:gd name="connsiteX529" fmla="*/ 5828866 w 12191684"/>
              <a:gd name="connsiteY529" fmla="*/ 1121932 h 2102199"/>
              <a:gd name="connsiteX530" fmla="*/ 5813640 w 12191684"/>
              <a:gd name="connsiteY530" fmla="*/ 1126840 h 2102199"/>
              <a:gd name="connsiteX531" fmla="*/ 5797465 w 12191684"/>
              <a:gd name="connsiteY531" fmla="*/ 1125260 h 2102199"/>
              <a:gd name="connsiteX532" fmla="*/ 5832788 w 12191684"/>
              <a:gd name="connsiteY532" fmla="*/ 1122616 h 2102199"/>
              <a:gd name="connsiteX533" fmla="*/ 5849037 w 12191684"/>
              <a:gd name="connsiteY533" fmla="*/ 1125436 h 2102199"/>
              <a:gd name="connsiteX534" fmla="*/ 5834443 w 12191684"/>
              <a:gd name="connsiteY534" fmla="*/ 1128861 h 2102199"/>
              <a:gd name="connsiteX535" fmla="*/ 5818306 w 12191684"/>
              <a:gd name="connsiteY535" fmla="*/ 1127294 h 2102199"/>
              <a:gd name="connsiteX536" fmla="*/ 5832788 w 12191684"/>
              <a:gd name="connsiteY536" fmla="*/ 1122616 h 2102199"/>
              <a:gd name="connsiteX537" fmla="*/ 5836600 w 12191684"/>
              <a:gd name="connsiteY537" fmla="*/ 1121391 h 2102199"/>
              <a:gd name="connsiteX538" fmla="*/ 5851714 w 12191684"/>
              <a:gd name="connsiteY538" fmla="*/ 1116483 h 2102199"/>
              <a:gd name="connsiteX539" fmla="*/ 5868911 w 12191684"/>
              <a:gd name="connsiteY539" fmla="*/ 1120750 h 2102199"/>
              <a:gd name="connsiteX540" fmla="*/ 5853647 w 12191684"/>
              <a:gd name="connsiteY540" fmla="*/ 1124351 h 2102199"/>
              <a:gd name="connsiteX541" fmla="*/ 5836600 w 12191684"/>
              <a:gd name="connsiteY541" fmla="*/ 1121391 h 2102199"/>
              <a:gd name="connsiteX542" fmla="*/ 5872852 w 12191684"/>
              <a:gd name="connsiteY542" fmla="*/ 1121727 h 2102199"/>
              <a:gd name="connsiteX543" fmla="*/ 5888952 w 12191684"/>
              <a:gd name="connsiteY543" fmla="*/ 1125723 h 2102199"/>
              <a:gd name="connsiteX544" fmla="*/ 5874265 w 12191684"/>
              <a:gd name="connsiteY544" fmla="*/ 1127926 h 2102199"/>
              <a:gd name="connsiteX545" fmla="*/ 5858314 w 12191684"/>
              <a:gd name="connsiteY545" fmla="*/ 1125161 h 2102199"/>
              <a:gd name="connsiteX546" fmla="*/ 5872852 w 12191684"/>
              <a:gd name="connsiteY546" fmla="*/ 1121727 h 2102199"/>
              <a:gd name="connsiteX547" fmla="*/ 5876794 w 12191684"/>
              <a:gd name="connsiteY547" fmla="*/ 1120792 h 2102199"/>
              <a:gd name="connsiteX548" fmla="*/ 5892001 w 12191684"/>
              <a:gd name="connsiteY548" fmla="*/ 1117184 h 2102199"/>
              <a:gd name="connsiteX549" fmla="*/ 5909123 w 12191684"/>
              <a:gd name="connsiteY549" fmla="*/ 1122679 h 2102199"/>
              <a:gd name="connsiteX550" fmla="*/ 5893767 w 12191684"/>
              <a:gd name="connsiteY550" fmla="*/ 1125000 h 2102199"/>
              <a:gd name="connsiteX551" fmla="*/ 5876794 w 12191684"/>
              <a:gd name="connsiteY551" fmla="*/ 1120792 h 2102199"/>
              <a:gd name="connsiteX552" fmla="*/ 5895496 w 12191684"/>
              <a:gd name="connsiteY552" fmla="*/ 1116351 h 2102199"/>
              <a:gd name="connsiteX553" fmla="*/ 5911150 w 12191684"/>
              <a:gd name="connsiteY553" fmla="*/ 1112614 h 2102199"/>
              <a:gd name="connsiteX554" fmla="*/ 5929090 w 12191684"/>
              <a:gd name="connsiteY554" fmla="*/ 1119643 h 2102199"/>
              <a:gd name="connsiteX555" fmla="*/ 5913250 w 12191684"/>
              <a:gd name="connsiteY555" fmla="*/ 1122051 h 2102199"/>
              <a:gd name="connsiteX556" fmla="*/ 5895496 w 12191684"/>
              <a:gd name="connsiteY556" fmla="*/ 1116351 h 2102199"/>
              <a:gd name="connsiteX557" fmla="*/ 5913102 w 12191684"/>
              <a:gd name="connsiteY557" fmla="*/ 1123956 h 2102199"/>
              <a:gd name="connsiteX558" fmla="*/ 5929424 w 12191684"/>
              <a:gd name="connsiteY558" fmla="*/ 1129184 h 2102199"/>
              <a:gd name="connsiteX559" fmla="*/ 5914682 w 12191684"/>
              <a:gd name="connsiteY559" fmla="*/ 1130177 h 2102199"/>
              <a:gd name="connsiteX560" fmla="*/ 5898489 w 12191684"/>
              <a:gd name="connsiteY560" fmla="*/ 1126169 h 2102199"/>
              <a:gd name="connsiteX561" fmla="*/ 5913102 w 12191684"/>
              <a:gd name="connsiteY561" fmla="*/ 1123956 h 2102199"/>
              <a:gd name="connsiteX562" fmla="*/ 5917229 w 12191684"/>
              <a:gd name="connsiteY562" fmla="*/ 1123328 h 2102199"/>
              <a:gd name="connsiteX563" fmla="*/ 5932529 w 12191684"/>
              <a:gd name="connsiteY563" fmla="*/ 1120999 h 2102199"/>
              <a:gd name="connsiteX564" fmla="*/ 5949875 w 12191684"/>
              <a:gd name="connsiteY564" fmla="*/ 1127786 h 2102199"/>
              <a:gd name="connsiteX565" fmla="*/ 5934444 w 12191684"/>
              <a:gd name="connsiteY565" fmla="*/ 1128840 h 2102199"/>
              <a:gd name="connsiteX566" fmla="*/ 5917229 w 12191684"/>
              <a:gd name="connsiteY566" fmla="*/ 1123328 h 2102199"/>
              <a:gd name="connsiteX567" fmla="*/ 5936210 w 12191684"/>
              <a:gd name="connsiteY567" fmla="*/ 1120439 h 2102199"/>
              <a:gd name="connsiteX568" fmla="*/ 5952236 w 12191684"/>
              <a:gd name="connsiteY568" fmla="*/ 1117983 h 2102199"/>
              <a:gd name="connsiteX569" fmla="*/ 5970418 w 12191684"/>
              <a:gd name="connsiteY569" fmla="*/ 1126366 h 2102199"/>
              <a:gd name="connsiteX570" fmla="*/ 5954225 w 12191684"/>
              <a:gd name="connsiteY570" fmla="*/ 1127489 h 2102199"/>
              <a:gd name="connsiteX571" fmla="*/ 5936210 w 12191684"/>
              <a:gd name="connsiteY571" fmla="*/ 1120439 h 2102199"/>
              <a:gd name="connsiteX572" fmla="*/ 5953928 w 12191684"/>
              <a:gd name="connsiteY572" fmla="*/ 1129370 h 2102199"/>
              <a:gd name="connsiteX573" fmla="*/ 5970343 w 12191684"/>
              <a:gd name="connsiteY573" fmla="*/ 1135784 h 2102199"/>
              <a:gd name="connsiteX574" fmla="*/ 5955601 w 12191684"/>
              <a:gd name="connsiteY574" fmla="*/ 1135600 h 2102199"/>
              <a:gd name="connsiteX575" fmla="*/ 5939241 w 12191684"/>
              <a:gd name="connsiteY575" fmla="*/ 1130376 h 2102199"/>
              <a:gd name="connsiteX576" fmla="*/ 5953928 w 12191684"/>
              <a:gd name="connsiteY576" fmla="*/ 1129370 h 2102199"/>
              <a:gd name="connsiteX577" fmla="*/ 5958259 w 12191684"/>
              <a:gd name="connsiteY577" fmla="*/ 1129071 h 2102199"/>
              <a:gd name="connsiteX578" fmla="*/ 5973913 w 12191684"/>
              <a:gd name="connsiteY578" fmla="*/ 1127983 h 2102199"/>
              <a:gd name="connsiteX579" fmla="*/ 5991426 w 12191684"/>
              <a:gd name="connsiteY579" fmla="*/ 1136039 h 2102199"/>
              <a:gd name="connsiteX580" fmla="*/ 5975623 w 12191684"/>
              <a:gd name="connsiteY580" fmla="*/ 1135849 h 2102199"/>
              <a:gd name="connsiteX581" fmla="*/ 5958259 w 12191684"/>
              <a:gd name="connsiteY581" fmla="*/ 1129071 h 2102199"/>
              <a:gd name="connsiteX582" fmla="*/ 5977780 w 12191684"/>
              <a:gd name="connsiteY582" fmla="*/ 1127712 h 2102199"/>
              <a:gd name="connsiteX583" fmla="*/ 5993341 w 12191684"/>
              <a:gd name="connsiteY583" fmla="*/ 1126615 h 2102199"/>
              <a:gd name="connsiteX584" fmla="*/ 6011616 w 12191684"/>
              <a:gd name="connsiteY584" fmla="*/ 1136253 h 2102199"/>
              <a:gd name="connsiteX585" fmla="*/ 5995999 w 12191684"/>
              <a:gd name="connsiteY585" fmla="*/ 1136093 h 2102199"/>
              <a:gd name="connsiteX586" fmla="*/ 5977780 w 12191684"/>
              <a:gd name="connsiteY586" fmla="*/ 1127712 h 2102199"/>
              <a:gd name="connsiteX587" fmla="*/ 5995609 w 12191684"/>
              <a:gd name="connsiteY587" fmla="*/ 1137959 h 2102199"/>
              <a:gd name="connsiteX588" fmla="*/ 6012155 w 12191684"/>
              <a:gd name="connsiteY588" fmla="*/ 1145569 h 2102199"/>
              <a:gd name="connsiteX589" fmla="*/ 5997077 w 12191684"/>
              <a:gd name="connsiteY589" fmla="*/ 1144208 h 2102199"/>
              <a:gd name="connsiteX590" fmla="*/ 5980568 w 12191684"/>
              <a:gd name="connsiteY590" fmla="*/ 1137779 h 2102199"/>
              <a:gd name="connsiteX591" fmla="*/ 5995609 w 12191684"/>
              <a:gd name="connsiteY591" fmla="*/ 1137959 h 2102199"/>
              <a:gd name="connsiteX592" fmla="*/ 6000163 w 12191684"/>
              <a:gd name="connsiteY592" fmla="*/ 1138008 h 2102199"/>
              <a:gd name="connsiteX593" fmla="*/ 6015222 w 12191684"/>
              <a:gd name="connsiteY593" fmla="*/ 1138158 h 2102199"/>
              <a:gd name="connsiteX594" fmla="*/ 6032847 w 12191684"/>
              <a:gd name="connsiteY594" fmla="*/ 1147422 h 2102199"/>
              <a:gd name="connsiteX595" fmla="*/ 6017713 w 12191684"/>
              <a:gd name="connsiteY595" fmla="*/ 1146067 h 2102199"/>
              <a:gd name="connsiteX596" fmla="*/ 6000163 w 12191684"/>
              <a:gd name="connsiteY596" fmla="*/ 1138008 h 2102199"/>
              <a:gd name="connsiteX597" fmla="*/ 6019312 w 12191684"/>
              <a:gd name="connsiteY597" fmla="*/ 1138199 h 2102199"/>
              <a:gd name="connsiteX598" fmla="*/ 6193492 w 12191684"/>
              <a:gd name="connsiteY598" fmla="*/ 1138980 h 2102199"/>
              <a:gd name="connsiteX599" fmla="*/ 6922818 w 12191684"/>
              <a:gd name="connsiteY599" fmla="*/ 1084473 h 2102199"/>
              <a:gd name="connsiteX600" fmla="*/ 7653446 w 12191684"/>
              <a:gd name="connsiteY600" fmla="*/ 859512 h 2102199"/>
              <a:gd name="connsiteX601" fmla="*/ 8007456 w 12191684"/>
              <a:gd name="connsiteY601" fmla="*/ 680358 h 2102199"/>
              <a:gd name="connsiteX602" fmla="*/ 8085055 w 12191684"/>
              <a:gd name="connsiteY602" fmla="*/ 639543 h 2102199"/>
              <a:gd name="connsiteX603" fmla="*/ 8923547 w 12191684"/>
              <a:gd name="connsiteY603" fmla="*/ 270968 h 2102199"/>
              <a:gd name="connsiteX604" fmla="*/ 8934516 w 12191684"/>
              <a:gd name="connsiteY604" fmla="*/ 272746 h 2102199"/>
              <a:gd name="connsiteX605" fmla="*/ 8876066 w 12191684"/>
              <a:gd name="connsiteY605" fmla="*/ 295239 h 2102199"/>
              <a:gd name="connsiteX606" fmla="*/ 8271542 w 12191684"/>
              <a:gd name="connsiteY606" fmla="*/ 618327 h 2102199"/>
              <a:gd name="connsiteX607" fmla="*/ 8061593 w 12191684"/>
              <a:gd name="connsiteY607" fmla="*/ 743136 h 2102199"/>
              <a:gd name="connsiteX608" fmla="*/ 7707360 w 12191684"/>
              <a:gd name="connsiteY608" fmla="*/ 936509 h 2102199"/>
              <a:gd name="connsiteX609" fmla="*/ 6219036 w 12191684"/>
              <a:gd name="connsiteY609" fmla="*/ 1162685 h 2102199"/>
              <a:gd name="connsiteX610" fmla="*/ 6037643 w 12191684"/>
              <a:gd name="connsiteY610" fmla="*/ 1147844 h 2102199"/>
              <a:gd name="connsiteX611" fmla="*/ 6019312 w 12191684"/>
              <a:gd name="connsiteY611" fmla="*/ 1138199 h 2102199"/>
              <a:gd name="connsiteX612" fmla="*/ 6037104 w 12191684"/>
              <a:gd name="connsiteY612" fmla="*/ 1149662 h 2102199"/>
              <a:gd name="connsiteX613" fmla="*/ 6053706 w 12191684"/>
              <a:gd name="connsiteY613" fmla="*/ 1158361 h 2102199"/>
              <a:gd name="connsiteX614" fmla="*/ 6039409 w 12191684"/>
              <a:gd name="connsiteY614" fmla="*/ 1156000 h 2102199"/>
              <a:gd name="connsiteX615" fmla="*/ 6022789 w 12191684"/>
              <a:gd name="connsiteY615" fmla="*/ 1148385 h 2102199"/>
              <a:gd name="connsiteX616" fmla="*/ 6037104 w 12191684"/>
              <a:gd name="connsiteY616" fmla="*/ 1149662 h 2102199"/>
              <a:gd name="connsiteX617" fmla="*/ 6041937 w 12191684"/>
              <a:gd name="connsiteY617" fmla="*/ 1150086 h 2102199"/>
              <a:gd name="connsiteX618" fmla="*/ 6218887 w 12191684"/>
              <a:gd name="connsiteY618" fmla="*/ 1164541 h 2102199"/>
              <a:gd name="connsiteX619" fmla="*/ 6963830 w 12191684"/>
              <a:gd name="connsiteY619" fmla="*/ 1156262 h 2102199"/>
              <a:gd name="connsiteX620" fmla="*/ 7708196 w 12191684"/>
              <a:gd name="connsiteY620" fmla="*/ 938171 h 2102199"/>
              <a:gd name="connsiteX621" fmla="*/ 8062522 w 12191684"/>
              <a:gd name="connsiteY621" fmla="*/ 744746 h 2102199"/>
              <a:gd name="connsiteX622" fmla="*/ 8272508 w 12191684"/>
              <a:gd name="connsiteY622" fmla="*/ 619920 h 2102199"/>
              <a:gd name="connsiteX623" fmla="*/ 8939480 w 12191684"/>
              <a:gd name="connsiteY623" fmla="*/ 273549 h 2102199"/>
              <a:gd name="connsiteX624" fmla="*/ 8983169 w 12191684"/>
              <a:gd name="connsiteY624" fmla="*/ 281191 h 2102199"/>
              <a:gd name="connsiteX625" fmla="*/ 8941897 w 12191684"/>
              <a:gd name="connsiteY625" fmla="*/ 299593 h 2102199"/>
              <a:gd name="connsiteX626" fmla="*/ 8360611 w 12191684"/>
              <a:gd name="connsiteY626" fmla="*/ 647117 h 2102199"/>
              <a:gd name="connsiteX627" fmla="*/ 8116604 w 12191684"/>
              <a:gd name="connsiteY627" fmla="*/ 807561 h 2102199"/>
              <a:gd name="connsiteX628" fmla="*/ 7762092 w 12191684"/>
              <a:gd name="connsiteY628" fmla="*/ 1015184 h 2102199"/>
              <a:gd name="connsiteX629" fmla="*/ 6244580 w 12191684"/>
              <a:gd name="connsiteY629" fmla="*/ 1188256 h 2102199"/>
              <a:gd name="connsiteX630" fmla="*/ 6059562 w 12191684"/>
              <a:gd name="connsiteY630" fmla="*/ 1159322 h 2102199"/>
              <a:gd name="connsiteX631" fmla="*/ 6041937 w 12191684"/>
              <a:gd name="connsiteY631" fmla="*/ 1150086 h 2102199"/>
              <a:gd name="connsiteX632" fmla="*/ 9023678 w 12191684"/>
              <a:gd name="connsiteY632" fmla="*/ 264264 h 2102199"/>
              <a:gd name="connsiteX633" fmla="*/ 8980324 w 12191684"/>
              <a:gd name="connsiteY633" fmla="*/ 259263 h 2102199"/>
              <a:gd name="connsiteX634" fmla="*/ 9009103 w 12191684"/>
              <a:gd name="connsiteY634" fmla="*/ 249869 h 2102199"/>
              <a:gd name="connsiteX635" fmla="*/ 9054726 w 12191684"/>
              <a:gd name="connsiteY635" fmla="*/ 252102 h 2102199"/>
              <a:gd name="connsiteX636" fmla="*/ 9023678 w 12191684"/>
              <a:gd name="connsiteY636" fmla="*/ 264264 h 2102199"/>
              <a:gd name="connsiteX637" fmla="*/ 9060768 w 12191684"/>
              <a:gd name="connsiteY637" fmla="*/ 252494 h 2102199"/>
              <a:gd name="connsiteX638" fmla="*/ 9135560 w 12191684"/>
              <a:gd name="connsiteY638" fmla="*/ 258828 h 2102199"/>
              <a:gd name="connsiteX639" fmla="*/ 9098062 w 12191684"/>
              <a:gd name="connsiteY639" fmla="*/ 275116 h 2102199"/>
              <a:gd name="connsiteX640" fmla="*/ 9028791 w 12191684"/>
              <a:gd name="connsiteY640" fmla="*/ 264922 h 2102199"/>
              <a:gd name="connsiteX641" fmla="*/ 9060768 w 12191684"/>
              <a:gd name="connsiteY641" fmla="*/ 252494 h 2102199"/>
              <a:gd name="connsiteX642" fmla="*/ 9019868 w 12191684"/>
              <a:gd name="connsiteY642" fmla="*/ 265809 h 2102199"/>
              <a:gd name="connsiteX643" fmla="*/ 8986367 w 12191684"/>
              <a:gd name="connsiteY643" fmla="*/ 279834 h 2102199"/>
              <a:gd name="connsiteX644" fmla="*/ 8943235 w 12191684"/>
              <a:gd name="connsiteY644" fmla="*/ 272184 h 2102199"/>
              <a:gd name="connsiteX645" fmla="*/ 8975659 w 12191684"/>
              <a:gd name="connsiteY645" fmla="*/ 260842 h 2102199"/>
              <a:gd name="connsiteX646" fmla="*/ 9019868 w 12191684"/>
              <a:gd name="connsiteY646" fmla="*/ 265809 h 2102199"/>
              <a:gd name="connsiteX647" fmla="*/ 6244301 w 12191684"/>
              <a:gd name="connsiteY647" fmla="*/ 1190096 h 2102199"/>
              <a:gd name="connsiteX648" fmla="*/ 7004878 w 12191684"/>
              <a:gd name="connsiteY648" fmla="*/ 1228074 h 2102199"/>
              <a:gd name="connsiteX649" fmla="*/ 7762947 w 12191684"/>
              <a:gd name="connsiteY649" fmla="*/ 1016831 h 2102199"/>
              <a:gd name="connsiteX650" fmla="*/ 8117589 w 12191684"/>
              <a:gd name="connsiteY650" fmla="*/ 809136 h 2102199"/>
              <a:gd name="connsiteX651" fmla="*/ 8361653 w 12191684"/>
              <a:gd name="connsiteY651" fmla="*/ 648664 h 2102199"/>
              <a:gd name="connsiteX652" fmla="*/ 8987594 w 12191684"/>
              <a:gd name="connsiteY652" fmla="*/ 282002 h 2102199"/>
              <a:gd name="connsiteX653" fmla="*/ 9053871 w 12191684"/>
              <a:gd name="connsiteY653" fmla="*/ 295536 h 2102199"/>
              <a:gd name="connsiteX654" fmla="*/ 8983987 w 12191684"/>
              <a:gd name="connsiteY654" fmla="*/ 330370 h 2102199"/>
              <a:gd name="connsiteX655" fmla="*/ 8403594 w 12191684"/>
              <a:gd name="connsiteY655" fmla="*/ 707770 h 2102199"/>
              <a:gd name="connsiteX656" fmla="*/ 8171615 w 12191684"/>
              <a:gd name="connsiteY656" fmla="*/ 871994 h 2102199"/>
              <a:gd name="connsiteX657" fmla="*/ 7816805 w 12191684"/>
              <a:gd name="connsiteY657" fmla="*/ 1093865 h 2102199"/>
              <a:gd name="connsiteX658" fmla="*/ 6270105 w 12191684"/>
              <a:gd name="connsiteY658" fmla="*/ 1213831 h 2102199"/>
              <a:gd name="connsiteX659" fmla="*/ 6081462 w 12191684"/>
              <a:gd name="connsiteY659" fmla="*/ 1170759 h 2102199"/>
              <a:gd name="connsiteX660" fmla="*/ 6064823 w 12191684"/>
              <a:gd name="connsiteY660" fmla="*/ 1162076 h 2102199"/>
              <a:gd name="connsiteX661" fmla="*/ 6244301 w 12191684"/>
              <a:gd name="connsiteY661" fmla="*/ 1190096 h 2102199"/>
              <a:gd name="connsiteX662" fmla="*/ 8990736 w 12191684"/>
              <a:gd name="connsiteY662" fmla="*/ 280652 h 2102199"/>
              <a:gd name="connsiteX663" fmla="*/ 9025036 w 12191684"/>
              <a:gd name="connsiteY663" fmla="*/ 266434 h 2102199"/>
              <a:gd name="connsiteX664" fmla="*/ 9094864 w 12191684"/>
              <a:gd name="connsiteY664" fmla="*/ 276555 h 2102199"/>
              <a:gd name="connsiteX665" fmla="*/ 9056622 w 12191684"/>
              <a:gd name="connsiteY665" fmla="*/ 294226 h 2102199"/>
              <a:gd name="connsiteX666" fmla="*/ 8990736 w 12191684"/>
              <a:gd name="connsiteY666" fmla="*/ 280652 h 2102199"/>
              <a:gd name="connsiteX667" fmla="*/ 9097244 w 12191684"/>
              <a:gd name="connsiteY667" fmla="*/ 276951 h 2102199"/>
              <a:gd name="connsiteX668" fmla="*/ 9138943 w 12191684"/>
              <a:gd name="connsiteY668" fmla="*/ 284278 h 2102199"/>
              <a:gd name="connsiteX669" fmla="*/ 9100720 w 12191684"/>
              <a:gd name="connsiteY669" fmla="*/ 304529 h 2102199"/>
              <a:gd name="connsiteX670" fmla="*/ 9058760 w 12191684"/>
              <a:gd name="connsiteY670" fmla="*/ 294698 h 2102199"/>
              <a:gd name="connsiteX671" fmla="*/ 9097244 w 12191684"/>
              <a:gd name="connsiteY671" fmla="*/ 276951 h 2102199"/>
              <a:gd name="connsiteX672" fmla="*/ 9100423 w 12191684"/>
              <a:gd name="connsiteY672" fmla="*/ 275516 h 2102199"/>
              <a:gd name="connsiteX673" fmla="*/ 9138293 w 12191684"/>
              <a:gd name="connsiteY673" fmla="*/ 259126 h 2102199"/>
              <a:gd name="connsiteX674" fmla="*/ 9179416 w 12191684"/>
              <a:gd name="connsiteY674" fmla="*/ 263961 h 2102199"/>
              <a:gd name="connsiteX675" fmla="*/ 9141713 w 12191684"/>
              <a:gd name="connsiteY675" fmla="*/ 282844 h 2102199"/>
              <a:gd name="connsiteX676" fmla="*/ 9100423 w 12191684"/>
              <a:gd name="connsiteY676" fmla="*/ 275516 h 2102199"/>
              <a:gd name="connsiteX677" fmla="*/ 9141825 w 12191684"/>
              <a:gd name="connsiteY677" fmla="*/ 257646 h 2102199"/>
              <a:gd name="connsiteX678" fmla="*/ 9179490 w 12191684"/>
              <a:gd name="connsiteY678" fmla="*/ 242416 h 2102199"/>
              <a:gd name="connsiteX679" fmla="*/ 9219758 w 12191684"/>
              <a:gd name="connsiteY679" fmla="*/ 244894 h 2102199"/>
              <a:gd name="connsiteX680" fmla="*/ 9182390 w 12191684"/>
              <a:gd name="connsiteY680" fmla="*/ 262506 h 2102199"/>
              <a:gd name="connsiteX681" fmla="*/ 9141825 w 12191684"/>
              <a:gd name="connsiteY681" fmla="*/ 257646 h 2102199"/>
              <a:gd name="connsiteX682" fmla="*/ 9222510 w 12191684"/>
              <a:gd name="connsiteY682" fmla="*/ 245095 h 2102199"/>
              <a:gd name="connsiteX683" fmla="*/ 9263410 w 12191684"/>
              <a:gd name="connsiteY683" fmla="*/ 248642 h 2102199"/>
              <a:gd name="connsiteX684" fmla="*/ 9225930 w 12191684"/>
              <a:gd name="connsiteY684" fmla="*/ 268761 h 2102199"/>
              <a:gd name="connsiteX685" fmla="*/ 9184770 w 12191684"/>
              <a:gd name="connsiteY685" fmla="*/ 262816 h 2102199"/>
              <a:gd name="connsiteX686" fmla="*/ 9222510 w 12191684"/>
              <a:gd name="connsiteY686" fmla="*/ 245095 h 2102199"/>
              <a:gd name="connsiteX687" fmla="*/ 9225838 w 12191684"/>
              <a:gd name="connsiteY687" fmla="*/ 243600 h 2102199"/>
              <a:gd name="connsiteX688" fmla="*/ 9262945 w 12191684"/>
              <a:gd name="connsiteY688" fmla="*/ 227303 h 2102199"/>
              <a:gd name="connsiteX689" fmla="*/ 9303326 w 12191684"/>
              <a:gd name="connsiteY689" fmla="*/ 228439 h 2102199"/>
              <a:gd name="connsiteX690" fmla="*/ 9266385 w 12191684"/>
              <a:gd name="connsiteY690" fmla="*/ 247110 h 2102199"/>
              <a:gd name="connsiteX691" fmla="*/ 9225838 w 12191684"/>
              <a:gd name="connsiteY691" fmla="*/ 243600 h 2102199"/>
              <a:gd name="connsiteX692" fmla="*/ 9264098 w 12191684"/>
              <a:gd name="connsiteY692" fmla="*/ 225351 h 2102199"/>
              <a:gd name="connsiteX693" fmla="*/ 9225522 w 12191684"/>
              <a:gd name="connsiteY693" fmla="*/ 225205 h 2102199"/>
              <a:gd name="connsiteX694" fmla="*/ 9261551 w 12191684"/>
              <a:gd name="connsiteY694" fmla="*/ 212760 h 2102199"/>
              <a:gd name="connsiteX695" fmla="*/ 9299849 w 12191684"/>
              <a:gd name="connsiteY695" fmla="*/ 210650 h 2102199"/>
              <a:gd name="connsiteX696" fmla="*/ 9264098 w 12191684"/>
              <a:gd name="connsiteY696" fmla="*/ 225351 h 2102199"/>
              <a:gd name="connsiteX697" fmla="*/ 9259599 w 12191684"/>
              <a:gd name="connsiteY697" fmla="*/ 227253 h 2102199"/>
              <a:gd name="connsiteX698" fmla="*/ 9223067 w 12191684"/>
              <a:gd name="connsiteY698" fmla="*/ 243385 h 2102199"/>
              <a:gd name="connsiteX699" fmla="*/ 9183283 w 12191684"/>
              <a:gd name="connsiteY699" fmla="*/ 240962 h 2102199"/>
              <a:gd name="connsiteX700" fmla="*/ 9219925 w 12191684"/>
              <a:gd name="connsiteY700" fmla="*/ 227199 h 2102199"/>
              <a:gd name="connsiteX701" fmla="*/ 9259599 w 12191684"/>
              <a:gd name="connsiteY701" fmla="*/ 227253 h 2102199"/>
              <a:gd name="connsiteX702" fmla="*/ 9179918 w 12191684"/>
              <a:gd name="connsiteY702" fmla="*/ 240789 h 2102199"/>
              <a:gd name="connsiteX703" fmla="*/ 9098359 w 12191684"/>
              <a:gd name="connsiteY703" fmla="*/ 238843 h 2102199"/>
              <a:gd name="connsiteX704" fmla="*/ 9120520 w 12191684"/>
              <a:gd name="connsiteY704" fmla="*/ 231295 h 2102199"/>
              <a:gd name="connsiteX705" fmla="*/ 9215762 w 12191684"/>
              <a:gd name="connsiteY705" fmla="*/ 227255 h 2102199"/>
              <a:gd name="connsiteX706" fmla="*/ 9179918 w 12191684"/>
              <a:gd name="connsiteY706" fmla="*/ 240789 h 2102199"/>
              <a:gd name="connsiteX707" fmla="*/ 9176181 w 12191684"/>
              <a:gd name="connsiteY707" fmla="*/ 242271 h 2102199"/>
              <a:gd name="connsiteX708" fmla="*/ 9139036 w 12191684"/>
              <a:gd name="connsiteY708" fmla="*/ 257356 h 2102199"/>
              <a:gd name="connsiteX709" fmla="*/ 9064802 w 12191684"/>
              <a:gd name="connsiteY709" fmla="*/ 250987 h 2102199"/>
              <a:gd name="connsiteX710" fmla="*/ 9094028 w 12191684"/>
              <a:gd name="connsiteY710" fmla="*/ 240341 h 2102199"/>
              <a:gd name="connsiteX711" fmla="*/ 9176181 w 12191684"/>
              <a:gd name="connsiteY711" fmla="*/ 242271 h 2102199"/>
              <a:gd name="connsiteX712" fmla="*/ 9058685 w 12191684"/>
              <a:gd name="connsiteY712" fmla="*/ 250583 h 2102199"/>
              <a:gd name="connsiteX713" fmla="*/ 9015145 w 12191684"/>
              <a:gd name="connsiteY713" fmla="*/ 248393 h 2102199"/>
              <a:gd name="connsiteX714" fmla="*/ 9051063 w 12191684"/>
              <a:gd name="connsiteY714" fmla="*/ 240871 h 2102199"/>
              <a:gd name="connsiteX715" fmla="*/ 9086609 w 12191684"/>
              <a:gd name="connsiteY715" fmla="*/ 240330 h 2102199"/>
              <a:gd name="connsiteX716" fmla="*/ 9058685 w 12191684"/>
              <a:gd name="connsiteY716" fmla="*/ 250583 h 2102199"/>
              <a:gd name="connsiteX717" fmla="*/ 8974339 w 12191684"/>
              <a:gd name="connsiteY717" fmla="*/ 258672 h 2102199"/>
              <a:gd name="connsiteX718" fmla="*/ 8971940 w 12191684"/>
              <a:gd name="connsiteY718" fmla="*/ 258438 h 2102199"/>
              <a:gd name="connsiteX719" fmla="*/ 8982927 w 12191684"/>
              <a:gd name="connsiteY719" fmla="*/ 255776 h 2102199"/>
              <a:gd name="connsiteX720" fmla="*/ 8974339 w 12191684"/>
              <a:gd name="connsiteY720" fmla="*/ 258672 h 2102199"/>
              <a:gd name="connsiteX721" fmla="*/ 8969746 w 12191684"/>
              <a:gd name="connsiteY721" fmla="*/ 260252 h 2102199"/>
              <a:gd name="connsiteX722" fmla="*/ 8938253 w 12191684"/>
              <a:gd name="connsiteY722" fmla="*/ 271360 h 2102199"/>
              <a:gd name="connsiteX723" fmla="*/ 8928195 w 12191684"/>
              <a:gd name="connsiteY723" fmla="*/ 269698 h 2102199"/>
              <a:gd name="connsiteX724" fmla="*/ 8966083 w 12191684"/>
              <a:gd name="connsiteY724" fmla="*/ 259886 h 2102199"/>
              <a:gd name="connsiteX725" fmla="*/ 8969746 w 12191684"/>
              <a:gd name="connsiteY725" fmla="*/ 260252 h 2102199"/>
              <a:gd name="connsiteX726" fmla="*/ 8924886 w 12191684"/>
              <a:gd name="connsiteY726" fmla="*/ 269185 h 2102199"/>
              <a:gd name="connsiteX727" fmla="*/ 8886663 w 12191684"/>
              <a:gd name="connsiteY727" fmla="*/ 263469 h 2102199"/>
              <a:gd name="connsiteX728" fmla="*/ 8924161 w 12191684"/>
              <a:gd name="connsiteY728" fmla="*/ 256289 h 2102199"/>
              <a:gd name="connsiteX729" fmla="*/ 8961920 w 12191684"/>
              <a:gd name="connsiteY729" fmla="*/ 259481 h 2102199"/>
              <a:gd name="connsiteX730" fmla="*/ 8924886 w 12191684"/>
              <a:gd name="connsiteY730" fmla="*/ 269185 h 2102199"/>
              <a:gd name="connsiteX731" fmla="*/ 8920182 w 12191684"/>
              <a:gd name="connsiteY731" fmla="*/ 270457 h 2102199"/>
              <a:gd name="connsiteX732" fmla="*/ 8758162 w 12191684"/>
              <a:gd name="connsiteY732" fmla="*/ 321794 h 2102199"/>
              <a:gd name="connsiteX733" fmla="*/ 8084200 w 12191684"/>
              <a:gd name="connsiteY733" fmla="*/ 637896 h 2102199"/>
              <a:gd name="connsiteX734" fmla="*/ 8006582 w 12191684"/>
              <a:gd name="connsiteY734" fmla="*/ 678712 h 2102199"/>
              <a:gd name="connsiteX735" fmla="*/ 7652646 w 12191684"/>
              <a:gd name="connsiteY735" fmla="*/ 857835 h 2102199"/>
              <a:gd name="connsiteX736" fmla="*/ 6193473 w 12191684"/>
              <a:gd name="connsiteY736" fmla="*/ 1137123 h 2102199"/>
              <a:gd name="connsiteX737" fmla="*/ 6015687 w 12191684"/>
              <a:gd name="connsiteY737" fmla="*/ 1136295 h 2102199"/>
              <a:gd name="connsiteX738" fmla="*/ 5996854 w 12191684"/>
              <a:gd name="connsiteY738" fmla="*/ 1126368 h 2102199"/>
              <a:gd name="connsiteX739" fmla="*/ 6168078 w 12191684"/>
              <a:gd name="connsiteY739" fmla="*/ 1113415 h 2102199"/>
              <a:gd name="connsiteX740" fmla="*/ 7598695 w 12191684"/>
              <a:gd name="connsiteY740" fmla="*/ 780852 h 2102199"/>
              <a:gd name="connsiteX741" fmla="*/ 7925748 w 12191684"/>
              <a:gd name="connsiteY741" fmla="*/ 628569 h 2102199"/>
              <a:gd name="connsiteX742" fmla="*/ 7952370 w 12191684"/>
              <a:gd name="connsiteY742" fmla="*/ 615966 h 2102199"/>
              <a:gd name="connsiteX743" fmla="*/ 8880714 w 12191684"/>
              <a:gd name="connsiteY743" fmla="*/ 264673 h 2102199"/>
              <a:gd name="connsiteX744" fmla="*/ 8920182 w 12191684"/>
              <a:gd name="connsiteY744" fmla="*/ 270457 h 2102199"/>
              <a:gd name="connsiteX745" fmla="*/ 8670021 w 12191684"/>
              <a:gd name="connsiteY745" fmla="*/ 316827 h 2102199"/>
              <a:gd name="connsiteX746" fmla="*/ 7951590 w 12191684"/>
              <a:gd name="connsiteY746" fmla="*/ 614285 h 2102199"/>
              <a:gd name="connsiteX747" fmla="*/ 7924949 w 12191684"/>
              <a:gd name="connsiteY747" fmla="*/ 626888 h 2102199"/>
              <a:gd name="connsiteX748" fmla="*/ 7597932 w 12191684"/>
              <a:gd name="connsiteY748" fmla="*/ 779154 h 2102199"/>
              <a:gd name="connsiteX749" fmla="*/ 6167929 w 12191684"/>
              <a:gd name="connsiteY749" fmla="*/ 1111560 h 2102199"/>
              <a:gd name="connsiteX750" fmla="*/ 5993750 w 12191684"/>
              <a:gd name="connsiteY750" fmla="*/ 1124723 h 2102199"/>
              <a:gd name="connsiteX751" fmla="*/ 5974489 w 12191684"/>
              <a:gd name="connsiteY751" fmla="*/ 1114548 h 2102199"/>
              <a:gd name="connsiteX752" fmla="*/ 6142683 w 12191684"/>
              <a:gd name="connsiteY752" fmla="*/ 1087840 h 2102199"/>
              <a:gd name="connsiteX753" fmla="*/ 6840961 w 12191684"/>
              <a:gd name="connsiteY753" fmla="*/ 941292 h 2102199"/>
              <a:gd name="connsiteX754" fmla="*/ 7543944 w 12191684"/>
              <a:gd name="connsiteY754" fmla="*/ 702187 h 2102199"/>
              <a:gd name="connsiteX755" fmla="*/ 7713122 w 12191684"/>
              <a:gd name="connsiteY755" fmla="*/ 630039 h 2102199"/>
              <a:gd name="connsiteX756" fmla="*/ 7897304 w 12191684"/>
              <a:gd name="connsiteY756" fmla="*/ 551570 h 2102199"/>
              <a:gd name="connsiteX757" fmla="*/ 8834069 w 12191684"/>
              <a:gd name="connsiteY757" fmla="*/ 258769 h 2102199"/>
              <a:gd name="connsiteX758" fmla="*/ 8875062 w 12191684"/>
              <a:gd name="connsiteY758" fmla="*/ 263915 h 2102199"/>
              <a:gd name="connsiteX759" fmla="*/ 8670021 w 12191684"/>
              <a:gd name="connsiteY759" fmla="*/ 316827 h 2102199"/>
              <a:gd name="connsiteX760" fmla="*/ 5990217 w 12191684"/>
              <a:gd name="connsiteY760" fmla="*/ 1124974 h 2102199"/>
              <a:gd name="connsiteX761" fmla="*/ 5974266 w 12191684"/>
              <a:gd name="connsiteY761" fmla="*/ 1126096 h 2102199"/>
              <a:gd name="connsiteX762" fmla="*/ 5955564 w 12191684"/>
              <a:gd name="connsiteY762" fmla="*/ 1117472 h 2102199"/>
              <a:gd name="connsiteX763" fmla="*/ 5971403 w 12191684"/>
              <a:gd name="connsiteY763" fmla="*/ 1115027 h 2102199"/>
              <a:gd name="connsiteX764" fmla="*/ 5990217 w 12191684"/>
              <a:gd name="connsiteY764" fmla="*/ 1124974 h 2102199"/>
              <a:gd name="connsiteX765" fmla="*/ 5952496 w 12191684"/>
              <a:gd name="connsiteY765" fmla="*/ 1116059 h 2102199"/>
              <a:gd name="connsiteX766" fmla="*/ 5933459 w 12191684"/>
              <a:gd name="connsiteY766" fmla="*/ 1107266 h 2102199"/>
              <a:gd name="connsiteX767" fmla="*/ 5949466 w 12191684"/>
              <a:gd name="connsiteY767" fmla="*/ 1103410 h 2102199"/>
              <a:gd name="connsiteX768" fmla="*/ 5968652 w 12191684"/>
              <a:gd name="connsiteY768" fmla="*/ 1113568 h 2102199"/>
              <a:gd name="connsiteX769" fmla="*/ 5952496 w 12191684"/>
              <a:gd name="connsiteY769" fmla="*/ 1116059 h 2102199"/>
              <a:gd name="connsiteX770" fmla="*/ 5949168 w 12191684"/>
              <a:gd name="connsiteY770" fmla="*/ 1116570 h 2102199"/>
              <a:gd name="connsiteX771" fmla="*/ 5932752 w 12191684"/>
              <a:gd name="connsiteY771" fmla="*/ 1119086 h 2102199"/>
              <a:gd name="connsiteX772" fmla="*/ 5914310 w 12191684"/>
              <a:gd name="connsiteY772" fmla="*/ 1111857 h 2102199"/>
              <a:gd name="connsiteX773" fmla="*/ 5930540 w 12191684"/>
              <a:gd name="connsiteY773" fmla="*/ 1107968 h 2102199"/>
              <a:gd name="connsiteX774" fmla="*/ 5949168 w 12191684"/>
              <a:gd name="connsiteY774" fmla="*/ 1116570 h 2102199"/>
              <a:gd name="connsiteX775" fmla="*/ 5911280 w 12191684"/>
              <a:gd name="connsiteY775" fmla="*/ 1110670 h 2102199"/>
              <a:gd name="connsiteX776" fmla="*/ 5892317 w 12191684"/>
              <a:gd name="connsiteY776" fmla="*/ 1103229 h 2102199"/>
              <a:gd name="connsiteX777" fmla="*/ 5908677 w 12191684"/>
              <a:gd name="connsiteY777" fmla="*/ 1097864 h 2102199"/>
              <a:gd name="connsiteX778" fmla="*/ 5927807 w 12191684"/>
              <a:gd name="connsiteY778" fmla="*/ 1106710 h 2102199"/>
              <a:gd name="connsiteX779" fmla="*/ 5911280 w 12191684"/>
              <a:gd name="connsiteY779" fmla="*/ 1110670 h 2102199"/>
              <a:gd name="connsiteX780" fmla="*/ 5908119 w 12191684"/>
              <a:gd name="connsiteY780" fmla="*/ 1111428 h 2102199"/>
              <a:gd name="connsiteX781" fmla="*/ 5892075 w 12191684"/>
              <a:gd name="connsiteY781" fmla="*/ 1115254 h 2102199"/>
              <a:gd name="connsiteX782" fmla="*/ 5873651 w 12191684"/>
              <a:gd name="connsiteY782" fmla="*/ 1109342 h 2102199"/>
              <a:gd name="connsiteX783" fmla="*/ 5889547 w 12191684"/>
              <a:gd name="connsiteY783" fmla="*/ 1104140 h 2102199"/>
              <a:gd name="connsiteX784" fmla="*/ 5908119 w 12191684"/>
              <a:gd name="connsiteY784" fmla="*/ 1111428 h 2102199"/>
              <a:gd name="connsiteX785" fmla="*/ 5870640 w 12191684"/>
              <a:gd name="connsiteY785" fmla="*/ 1108372 h 2102199"/>
              <a:gd name="connsiteX786" fmla="*/ 5860731 w 12191684"/>
              <a:gd name="connsiteY786" fmla="*/ 1105189 h 2102199"/>
              <a:gd name="connsiteX787" fmla="*/ 5852216 w 12191684"/>
              <a:gd name="connsiteY787" fmla="*/ 1102456 h 2102199"/>
              <a:gd name="connsiteX788" fmla="*/ 5868167 w 12191684"/>
              <a:gd name="connsiteY788" fmla="*/ 1095754 h 2102199"/>
              <a:gd name="connsiteX789" fmla="*/ 5879675 w 12191684"/>
              <a:gd name="connsiteY789" fmla="*/ 1100264 h 2102199"/>
              <a:gd name="connsiteX790" fmla="*/ 5886833 w 12191684"/>
              <a:gd name="connsiteY790" fmla="*/ 1103073 h 2102199"/>
              <a:gd name="connsiteX791" fmla="*/ 5870640 w 12191684"/>
              <a:gd name="connsiteY791" fmla="*/ 1108372 h 2102199"/>
              <a:gd name="connsiteX792" fmla="*/ 5849799 w 12191684"/>
              <a:gd name="connsiteY792" fmla="*/ 1101683 h 2102199"/>
              <a:gd name="connsiteX793" fmla="*/ 5639293 w 12191684"/>
              <a:gd name="connsiteY793" fmla="*/ 1034894 h 2102199"/>
              <a:gd name="connsiteX794" fmla="*/ 5151092 w 12191684"/>
              <a:gd name="connsiteY794" fmla="*/ 879745 h 2102199"/>
              <a:gd name="connsiteX795" fmla="*/ 4590833 w 12191684"/>
              <a:gd name="connsiteY795" fmla="*/ 702156 h 2102199"/>
              <a:gd name="connsiteX796" fmla="*/ 3192750 w 12191684"/>
              <a:gd name="connsiteY796" fmla="*/ 334367 h 2102199"/>
              <a:gd name="connsiteX797" fmla="*/ 2687390 w 12191684"/>
              <a:gd name="connsiteY797" fmla="*/ 273443 h 2102199"/>
              <a:gd name="connsiteX798" fmla="*/ 2324902 w 12191684"/>
              <a:gd name="connsiteY798" fmla="*/ 273722 h 2102199"/>
              <a:gd name="connsiteX799" fmla="*/ 2264593 w 12191684"/>
              <a:gd name="connsiteY799" fmla="*/ 237592 h 2102199"/>
              <a:gd name="connsiteX800" fmla="*/ 2651546 w 12191684"/>
              <a:gd name="connsiteY800" fmla="*/ 211168 h 2102199"/>
              <a:gd name="connsiteX801" fmla="*/ 3173322 w 12191684"/>
              <a:gd name="connsiteY801" fmla="*/ 247692 h 2102199"/>
              <a:gd name="connsiteX802" fmla="*/ 4595945 w 12191684"/>
              <a:gd name="connsiteY802" fmla="*/ 619364 h 2102199"/>
              <a:gd name="connsiteX803" fmla="*/ 5416981 w 12191684"/>
              <a:gd name="connsiteY803" fmla="*/ 922448 h 2102199"/>
              <a:gd name="connsiteX804" fmla="*/ 5655523 w 12191684"/>
              <a:gd name="connsiteY804" fmla="*/ 1013323 h 2102199"/>
              <a:gd name="connsiteX805" fmla="*/ 5865955 w 12191684"/>
              <a:gd name="connsiteY805" fmla="*/ 1094886 h 2102199"/>
              <a:gd name="connsiteX806" fmla="*/ 5849799 w 12191684"/>
              <a:gd name="connsiteY806" fmla="*/ 1101683 h 2102199"/>
              <a:gd name="connsiteX807" fmla="*/ 2322132 w 12191684"/>
              <a:gd name="connsiteY807" fmla="*/ 273868 h 2102199"/>
              <a:gd name="connsiteX808" fmla="*/ 2249813 w 12191684"/>
              <a:gd name="connsiteY808" fmla="*/ 278734 h 2102199"/>
              <a:gd name="connsiteX809" fmla="*/ 2186696 w 12191684"/>
              <a:gd name="connsiteY809" fmla="*/ 248705 h 2102199"/>
              <a:gd name="connsiteX810" fmla="*/ 2261971 w 12191684"/>
              <a:gd name="connsiteY810" fmla="*/ 237934 h 2102199"/>
              <a:gd name="connsiteX811" fmla="*/ 2322132 w 12191684"/>
              <a:gd name="connsiteY811" fmla="*/ 273868 h 2102199"/>
              <a:gd name="connsiteX812" fmla="*/ 2246280 w 12191684"/>
              <a:gd name="connsiteY812" fmla="*/ 279022 h 2102199"/>
              <a:gd name="connsiteX813" fmla="*/ 2173738 w 12191684"/>
              <a:gd name="connsiteY813" fmla="*/ 285599 h 2102199"/>
              <a:gd name="connsiteX814" fmla="*/ 2108130 w 12191684"/>
              <a:gd name="connsiteY814" fmla="*/ 261859 h 2102199"/>
              <a:gd name="connsiteX815" fmla="*/ 2183294 w 12191684"/>
              <a:gd name="connsiteY815" fmla="*/ 249230 h 2102199"/>
              <a:gd name="connsiteX816" fmla="*/ 2246280 w 12191684"/>
              <a:gd name="connsiteY816" fmla="*/ 279022 h 2102199"/>
              <a:gd name="connsiteX817" fmla="*/ 2169630 w 12191684"/>
              <a:gd name="connsiteY817" fmla="*/ 286020 h 2102199"/>
              <a:gd name="connsiteX818" fmla="*/ 2097403 w 12191684"/>
              <a:gd name="connsiteY818" fmla="*/ 294246 h 2102199"/>
              <a:gd name="connsiteX819" fmla="*/ 2029546 w 12191684"/>
              <a:gd name="connsiteY819" fmla="*/ 276992 h 2102199"/>
              <a:gd name="connsiteX820" fmla="*/ 2104022 w 12191684"/>
              <a:gd name="connsiteY820" fmla="*/ 262613 h 2102199"/>
              <a:gd name="connsiteX821" fmla="*/ 2169630 w 12191684"/>
              <a:gd name="connsiteY821" fmla="*/ 286020 h 2102199"/>
              <a:gd name="connsiteX822" fmla="*/ 2093685 w 12191684"/>
              <a:gd name="connsiteY822" fmla="*/ 294705 h 2102199"/>
              <a:gd name="connsiteX823" fmla="*/ 2020195 w 12191684"/>
              <a:gd name="connsiteY823" fmla="*/ 304780 h 2102199"/>
              <a:gd name="connsiteX824" fmla="*/ 1950255 w 12191684"/>
              <a:gd name="connsiteY824" fmla="*/ 294179 h 2102199"/>
              <a:gd name="connsiteX825" fmla="*/ 2026293 w 12191684"/>
              <a:gd name="connsiteY825" fmla="*/ 277665 h 2102199"/>
              <a:gd name="connsiteX826" fmla="*/ 2093685 w 12191684"/>
              <a:gd name="connsiteY826" fmla="*/ 294705 h 2102199"/>
              <a:gd name="connsiteX827" fmla="*/ 2025939 w 12191684"/>
              <a:gd name="connsiteY827" fmla="*/ 305813 h 2102199"/>
              <a:gd name="connsiteX828" fmla="*/ 2098351 w 12191684"/>
              <a:gd name="connsiteY828" fmla="*/ 296005 h 2102199"/>
              <a:gd name="connsiteX829" fmla="*/ 2161580 w 12191684"/>
              <a:gd name="connsiteY829" fmla="*/ 315403 h 2102199"/>
              <a:gd name="connsiteX830" fmla="*/ 2091863 w 12191684"/>
              <a:gd name="connsiteY830" fmla="*/ 319030 h 2102199"/>
              <a:gd name="connsiteX831" fmla="*/ 2025939 w 12191684"/>
              <a:gd name="connsiteY831" fmla="*/ 305813 h 2102199"/>
              <a:gd name="connsiteX832" fmla="*/ 2166581 w 12191684"/>
              <a:gd name="connsiteY832" fmla="*/ 317046 h 2102199"/>
              <a:gd name="connsiteX833" fmla="*/ 2226053 w 12191684"/>
              <a:gd name="connsiteY833" fmla="*/ 337955 h 2102199"/>
              <a:gd name="connsiteX834" fmla="*/ 2160501 w 12191684"/>
              <a:gd name="connsiteY834" fmla="*/ 335487 h 2102199"/>
              <a:gd name="connsiteX835" fmla="*/ 2098370 w 12191684"/>
              <a:gd name="connsiteY835" fmla="*/ 320482 h 2102199"/>
              <a:gd name="connsiteX836" fmla="*/ 2166581 w 12191684"/>
              <a:gd name="connsiteY836" fmla="*/ 317046 h 2102199"/>
              <a:gd name="connsiteX837" fmla="*/ 2170987 w 12191684"/>
              <a:gd name="connsiteY837" fmla="*/ 316881 h 2102199"/>
              <a:gd name="connsiteX838" fmla="*/ 2239160 w 12191684"/>
              <a:gd name="connsiteY838" fmla="*/ 314925 h 2102199"/>
              <a:gd name="connsiteX839" fmla="*/ 2297369 w 12191684"/>
              <a:gd name="connsiteY839" fmla="*/ 342055 h 2102199"/>
              <a:gd name="connsiteX840" fmla="*/ 2231686 w 12191684"/>
              <a:gd name="connsiteY840" fmla="*/ 338227 h 2102199"/>
              <a:gd name="connsiteX841" fmla="*/ 2170987 w 12191684"/>
              <a:gd name="connsiteY841" fmla="*/ 316881 h 2102199"/>
              <a:gd name="connsiteX842" fmla="*/ 2301775 w 12191684"/>
              <a:gd name="connsiteY842" fmla="*/ 344213 h 2102199"/>
              <a:gd name="connsiteX843" fmla="*/ 2356395 w 12191684"/>
              <a:gd name="connsiteY843" fmla="*/ 371923 h 2102199"/>
              <a:gd name="connsiteX844" fmla="*/ 2294636 w 12191684"/>
              <a:gd name="connsiteY844" fmla="*/ 362574 h 2102199"/>
              <a:gd name="connsiteX845" fmla="*/ 2237450 w 12191684"/>
              <a:gd name="connsiteY845" fmla="*/ 340369 h 2102199"/>
              <a:gd name="connsiteX846" fmla="*/ 2301775 w 12191684"/>
              <a:gd name="connsiteY846" fmla="*/ 344213 h 2102199"/>
              <a:gd name="connsiteX847" fmla="*/ 2306571 w 12191684"/>
              <a:gd name="connsiteY847" fmla="*/ 344553 h 2102199"/>
              <a:gd name="connsiteX848" fmla="*/ 2371528 w 12191684"/>
              <a:gd name="connsiteY848" fmla="*/ 349725 h 2102199"/>
              <a:gd name="connsiteX849" fmla="*/ 2424345 w 12191684"/>
              <a:gd name="connsiteY849" fmla="*/ 383431 h 2102199"/>
              <a:gd name="connsiteX850" fmla="*/ 2362140 w 12191684"/>
              <a:gd name="connsiteY850" fmla="*/ 372849 h 2102199"/>
              <a:gd name="connsiteX851" fmla="*/ 2306571 w 12191684"/>
              <a:gd name="connsiteY851" fmla="*/ 344553 h 2102199"/>
              <a:gd name="connsiteX852" fmla="*/ 2428287 w 12191684"/>
              <a:gd name="connsiteY852" fmla="*/ 386017 h 2102199"/>
              <a:gd name="connsiteX853" fmla="*/ 2438196 w 12191684"/>
              <a:gd name="connsiteY853" fmla="*/ 392567 h 2102199"/>
              <a:gd name="connsiteX854" fmla="*/ 2478891 w 12191684"/>
              <a:gd name="connsiteY854" fmla="*/ 420035 h 2102199"/>
              <a:gd name="connsiteX855" fmla="*/ 2420460 w 12191684"/>
              <a:gd name="connsiteY855" fmla="*/ 404335 h 2102199"/>
              <a:gd name="connsiteX856" fmla="*/ 2378518 w 12191684"/>
              <a:gd name="connsiteY856" fmla="*/ 381524 h 2102199"/>
              <a:gd name="connsiteX857" fmla="*/ 2367289 w 12191684"/>
              <a:gd name="connsiteY857" fmla="*/ 375558 h 2102199"/>
              <a:gd name="connsiteX858" fmla="*/ 2428287 w 12191684"/>
              <a:gd name="connsiteY858" fmla="*/ 386017 h 2102199"/>
              <a:gd name="connsiteX859" fmla="*/ 2439218 w 12191684"/>
              <a:gd name="connsiteY859" fmla="*/ 391018 h 2102199"/>
              <a:gd name="connsiteX860" fmla="*/ 2432934 w 12191684"/>
              <a:gd name="connsiteY860" fmla="*/ 386859 h 2102199"/>
              <a:gd name="connsiteX861" fmla="*/ 2494378 w 12191684"/>
              <a:gd name="connsiteY861" fmla="*/ 398467 h 2102199"/>
              <a:gd name="connsiteX862" fmla="*/ 2498747 w 12191684"/>
              <a:gd name="connsiteY862" fmla="*/ 401964 h 2102199"/>
              <a:gd name="connsiteX863" fmla="*/ 2543235 w 12191684"/>
              <a:gd name="connsiteY863" fmla="*/ 438301 h 2102199"/>
              <a:gd name="connsiteX864" fmla="*/ 2484450 w 12191684"/>
              <a:gd name="connsiteY864" fmla="*/ 421572 h 2102199"/>
              <a:gd name="connsiteX865" fmla="*/ 2439218 w 12191684"/>
              <a:gd name="connsiteY865" fmla="*/ 391018 h 2102199"/>
              <a:gd name="connsiteX866" fmla="*/ 2546786 w 12191684"/>
              <a:gd name="connsiteY866" fmla="*/ 441270 h 2102199"/>
              <a:gd name="connsiteX867" fmla="*/ 2593710 w 12191684"/>
              <a:gd name="connsiteY867" fmla="*/ 480798 h 2102199"/>
              <a:gd name="connsiteX868" fmla="*/ 2538810 w 12191684"/>
              <a:gd name="connsiteY868" fmla="*/ 459466 h 2102199"/>
              <a:gd name="connsiteX869" fmla="*/ 2489191 w 12191684"/>
              <a:gd name="connsiteY869" fmla="*/ 424809 h 2102199"/>
              <a:gd name="connsiteX870" fmla="*/ 2546786 w 12191684"/>
              <a:gd name="connsiteY870" fmla="*/ 441270 h 2102199"/>
              <a:gd name="connsiteX871" fmla="*/ 2551266 w 12191684"/>
              <a:gd name="connsiteY871" fmla="*/ 442582 h 2102199"/>
              <a:gd name="connsiteX872" fmla="*/ 2830262 w 12191684"/>
              <a:gd name="connsiteY872" fmla="*/ 531782 h 2102199"/>
              <a:gd name="connsiteX873" fmla="*/ 3153374 w 12191684"/>
              <a:gd name="connsiteY873" fmla="*/ 647868 h 2102199"/>
              <a:gd name="connsiteX874" fmla="*/ 3268750 w 12191684"/>
              <a:gd name="connsiteY874" fmla="*/ 690198 h 2102199"/>
              <a:gd name="connsiteX875" fmla="*/ 3907111 w 12191684"/>
              <a:gd name="connsiteY875" fmla="*/ 898193 h 2102199"/>
              <a:gd name="connsiteX876" fmla="*/ 4567706 w 12191684"/>
              <a:gd name="connsiteY876" fmla="*/ 1042208 h 2102199"/>
              <a:gd name="connsiteX877" fmla="*/ 5571640 w 12191684"/>
              <a:gd name="connsiteY877" fmla="*/ 1130038 h 2102199"/>
              <a:gd name="connsiteX878" fmla="*/ 5575098 w 12191684"/>
              <a:gd name="connsiteY878" fmla="*/ 1130116 h 2102199"/>
              <a:gd name="connsiteX879" fmla="*/ 5771252 w 12191684"/>
              <a:gd name="connsiteY879" fmla="*/ 1134356 h 2102199"/>
              <a:gd name="connsiteX880" fmla="*/ 5757086 w 12191684"/>
              <a:gd name="connsiteY880" fmla="*/ 1140172 h 2102199"/>
              <a:gd name="connsiteX881" fmla="*/ 5554760 w 12191684"/>
              <a:gd name="connsiteY881" fmla="*/ 1151514 h 2102199"/>
              <a:gd name="connsiteX882" fmla="*/ 4562277 w 12191684"/>
              <a:gd name="connsiteY882" fmla="*/ 1124927 h 2102199"/>
              <a:gd name="connsiteX883" fmla="*/ 3288568 w 12191684"/>
              <a:gd name="connsiteY883" fmla="*/ 776983 h 2102199"/>
              <a:gd name="connsiteX884" fmla="*/ 3028182 w 12191684"/>
              <a:gd name="connsiteY884" fmla="*/ 664539 h 2102199"/>
              <a:gd name="connsiteX885" fmla="*/ 2866738 w 12191684"/>
              <a:gd name="connsiteY885" fmla="*/ 594183 h 2102199"/>
              <a:gd name="connsiteX886" fmla="*/ 2599045 w 12191684"/>
              <a:gd name="connsiteY886" fmla="*/ 482906 h 2102199"/>
              <a:gd name="connsiteX887" fmla="*/ 2551266 w 12191684"/>
              <a:gd name="connsiteY887" fmla="*/ 442582 h 2102199"/>
              <a:gd name="connsiteX888" fmla="*/ 2865994 w 12191684"/>
              <a:gd name="connsiteY888" fmla="*/ 595889 h 2102199"/>
              <a:gd name="connsiteX889" fmla="*/ 3027438 w 12191684"/>
              <a:gd name="connsiteY889" fmla="*/ 666240 h 2102199"/>
              <a:gd name="connsiteX890" fmla="*/ 3287843 w 12191684"/>
              <a:gd name="connsiteY890" fmla="*/ 778695 h 2102199"/>
              <a:gd name="connsiteX891" fmla="*/ 3910531 w 12191684"/>
              <a:gd name="connsiteY891" fmla="*/ 998038 h 2102199"/>
              <a:gd name="connsiteX892" fmla="*/ 4562072 w 12191684"/>
              <a:gd name="connsiteY892" fmla="*/ 1126773 h 2102199"/>
              <a:gd name="connsiteX893" fmla="*/ 5554871 w 12191684"/>
              <a:gd name="connsiteY893" fmla="*/ 1153368 h 2102199"/>
              <a:gd name="connsiteX894" fmla="*/ 5751769 w 12191684"/>
              <a:gd name="connsiteY894" fmla="*/ 1142349 h 2102199"/>
              <a:gd name="connsiteX895" fmla="*/ 5738718 w 12191684"/>
              <a:gd name="connsiteY895" fmla="*/ 1147679 h 2102199"/>
              <a:gd name="connsiteX896" fmla="*/ 5537860 w 12191684"/>
              <a:gd name="connsiteY896" fmla="*/ 1174849 h 2102199"/>
              <a:gd name="connsiteX897" fmla="*/ 4556551 w 12191684"/>
              <a:gd name="connsiteY897" fmla="*/ 1209485 h 2102199"/>
              <a:gd name="connsiteX898" fmla="*/ 3307735 w 12191684"/>
              <a:gd name="connsiteY898" fmla="*/ 865511 h 2102199"/>
              <a:gd name="connsiteX899" fmla="*/ 2938443 w 12191684"/>
              <a:gd name="connsiteY899" fmla="*/ 677240 h 2102199"/>
              <a:gd name="connsiteX900" fmla="*/ 2887169 w 12191684"/>
              <a:gd name="connsiteY900" fmla="*/ 650210 h 2102199"/>
              <a:gd name="connsiteX901" fmla="*/ 2649483 w 12191684"/>
              <a:gd name="connsiteY901" fmla="*/ 526547 h 2102199"/>
              <a:gd name="connsiteX902" fmla="*/ 2603396 w 12191684"/>
              <a:gd name="connsiteY902" fmla="*/ 486626 h 2102199"/>
              <a:gd name="connsiteX903" fmla="*/ 2865994 w 12191684"/>
              <a:gd name="connsiteY903" fmla="*/ 595889 h 2102199"/>
              <a:gd name="connsiteX904" fmla="*/ 5756621 w 12191684"/>
              <a:gd name="connsiteY904" fmla="*/ 1142060 h 2102199"/>
              <a:gd name="connsiteX905" fmla="*/ 5768296 w 12191684"/>
              <a:gd name="connsiteY905" fmla="*/ 1141356 h 2102199"/>
              <a:gd name="connsiteX906" fmla="*/ 5756137 w 12191684"/>
              <a:gd name="connsiteY906" fmla="*/ 1145200 h 2102199"/>
              <a:gd name="connsiteX907" fmla="*/ 5745094 w 12191684"/>
              <a:gd name="connsiteY907" fmla="*/ 1146773 h 2102199"/>
              <a:gd name="connsiteX908" fmla="*/ 5756621 w 12191684"/>
              <a:gd name="connsiteY908" fmla="*/ 1142060 h 2102199"/>
              <a:gd name="connsiteX909" fmla="*/ 5761975 w 12191684"/>
              <a:gd name="connsiteY909" fmla="*/ 1139876 h 2102199"/>
              <a:gd name="connsiteX910" fmla="*/ 5775212 w 12191684"/>
              <a:gd name="connsiteY910" fmla="*/ 1134433 h 2102199"/>
              <a:gd name="connsiteX911" fmla="*/ 5789118 w 12191684"/>
              <a:gd name="connsiteY911" fmla="*/ 1134704 h 2102199"/>
              <a:gd name="connsiteX912" fmla="*/ 5775491 w 12191684"/>
              <a:gd name="connsiteY912" fmla="*/ 1139058 h 2102199"/>
              <a:gd name="connsiteX913" fmla="*/ 5761975 w 12191684"/>
              <a:gd name="connsiteY913" fmla="*/ 1139876 h 2102199"/>
              <a:gd name="connsiteX914" fmla="*/ 5794863 w 12191684"/>
              <a:gd name="connsiteY914" fmla="*/ 1134819 h 2102199"/>
              <a:gd name="connsiteX915" fmla="*/ 5807821 w 12191684"/>
              <a:gd name="connsiteY915" fmla="*/ 1135068 h 2102199"/>
              <a:gd name="connsiteX916" fmla="*/ 5796034 w 12191684"/>
              <a:gd name="connsiteY916" fmla="*/ 1137803 h 2102199"/>
              <a:gd name="connsiteX917" fmla="*/ 5783039 w 12191684"/>
              <a:gd name="connsiteY917" fmla="*/ 1138599 h 2102199"/>
              <a:gd name="connsiteX918" fmla="*/ 5794863 w 12191684"/>
              <a:gd name="connsiteY918" fmla="*/ 1134819 h 2102199"/>
              <a:gd name="connsiteX919" fmla="*/ 5800384 w 12191684"/>
              <a:gd name="connsiteY919" fmla="*/ 1133061 h 2102199"/>
              <a:gd name="connsiteX920" fmla="*/ 5813863 w 12191684"/>
              <a:gd name="connsiteY920" fmla="*/ 1128727 h 2102199"/>
              <a:gd name="connsiteX921" fmla="*/ 5828791 w 12191684"/>
              <a:gd name="connsiteY921" fmla="*/ 1130181 h 2102199"/>
              <a:gd name="connsiteX922" fmla="*/ 5815276 w 12191684"/>
              <a:gd name="connsiteY922" fmla="*/ 1133339 h 2102199"/>
              <a:gd name="connsiteX923" fmla="*/ 5800384 w 12191684"/>
              <a:gd name="connsiteY923" fmla="*/ 1133061 h 2102199"/>
              <a:gd name="connsiteX924" fmla="*/ 5834573 w 12191684"/>
              <a:gd name="connsiteY924" fmla="*/ 1130740 h 2102199"/>
              <a:gd name="connsiteX925" fmla="*/ 5847159 w 12191684"/>
              <a:gd name="connsiteY925" fmla="*/ 1131962 h 2102199"/>
              <a:gd name="connsiteX926" fmla="*/ 5835317 w 12191684"/>
              <a:gd name="connsiteY926" fmla="*/ 1133708 h 2102199"/>
              <a:gd name="connsiteX927" fmla="*/ 5822861 w 12191684"/>
              <a:gd name="connsiteY927" fmla="*/ 1133477 h 2102199"/>
              <a:gd name="connsiteX928" fmla="*/ 5834573 w 12191684"/>
              <a:gd name="connsiteY928" fmla="*/ 1130740 h 2102199"/>
              <a:gd name="connsiteX929" fmla="*/ 5840206 w 12191684"/>
              <a:gd name="connsiteY929" fmla="*/ 1129420 h 2102199"/>
              <a:gd name="connsiteX930" fmla="*/ 5853703 w 12191684"/>
              <a:gd name="connsiteY930" fmla="*/ 1126249 h 2102199"/>
              <a:gd name="connsiteX931" fmla="*/ 5868428 w 12191684"/>
              <a:gd name="connsiteY931" fmla="*/ 1128800 h 2102199"/>
              <a:gd name="connsiteX932" fmla="*/ 5854782 w 12191684"/>
              <a:gd name="connsiteY932" fmla="*/ 1130832 h 2102199"/>
              <a:gd name="connsiteX933" fmla="*/ 5840206 w 12191684"/>
              <a:gd name="connsiteY933" fmla="*/ 1129420 h 2102199"/>
              <a:gd name="connsiteX934" fmla="*/ 5874246 w 12191684"/>
              <a:gd name="connsiteY934" fmla="*/ 1129807 h 2102199"/>
              <a:gd name="connsiteX935" fmla="*/ 5887000 w 12191684"/>
              <a:gd name="connsiteY935" fmla="*/ 1132012 h 2102199"/>
              <a:gd name="connsiteX936" fmla="*/ 5875120 w 12191684"/>
              <a:gd name="connsiteY936" fmla="*/ 1132791 h 2102199"/>
              <a:gd name="connsiteX937" fmla="*/ 5862441 w 12191684"/>
              <a:gd name="connsiteY937" fmla="*/ 1131570 h 2102199"/>
              <a:gd name="connsiteX938" fmla="*/ 5874246 w 12191684"/>
              <a:gd name="connsiteY938" fmla="*/ 1129807 h 2102199"/>
              <a:gd name="connsiteX939" fmla="*/ 5880084 w 12191684"/>
              <a:gd name="connsiteY939" fmla="*/ 1128933 h 2102199"/>
              <a:gd name="connsiteX940" fmla="*/ 5893674 w 12191684"/>
              <a:gd name="connsiteY940" fmla="*/ 1126892 h 2102199"/>
              <a:gd name="connsiteX941" fmla="*/ 5908584 w 12191684"/>
              <a:gd name="connsiteY941" fmla="*/ 1130584 h 2102199"/>
              <a:gd name="connsiteX942" fmla="*/ 5894920 w 12191684"/>
              <a:gd name="connsiteY942" fmla="*/ 1131493 h 2102199"/>
              <a:gd name="connsiteX943" fmla="*/ 5880084 w 12191684"/>
              <a:gd name="connsiteY943" fmla="*/ 1128933 h 2102199"/>
              <a:gd name="connsiteX944" fmla="*/ 5914514 w 12191684"/>
              <a:gd name="connsiteY944" fmla="*/ 1132051 h 2102199"/>
              <a:gd name="connsiteX945" fmla="*/ 5927305 w 12191684"/>
              <a:gd name="connsiteY945" fmla="*/ 1135208 h 2102199"/>
              <a:gd name="connsiteX946" fmla="*/ 5915481 w 12191684"/>
              <a:gd name="connsiteY946" fmla="*/ 1135035 h 2102199"/>
              <a:gd name="connsiteX947" fmla="*/ 5902709 w 12191684"/>
              <a:gd name="connsiteY947" fmla="*/ 1132836 h 2102199"/>
              <a:gd name="connsiteX948" fmla="*/ 5914514 w 12191684"/>
              <a:gd name="connsiteY948" fmla="*/ 1132051 h 2102199"/>
              <a:gd name="connsiteX949" fmla="*/ 5920612 w 12191684"/>
              <a:gd name="connsiteY949" fmla="*/ 1131640 h 2102199"/>
              <a:gd name="connsiteX950" fmla="*/ 5934221 w 12191684"/>
              <a:gd name="connsiteY950" fmla="*/ 1130720 h 2102199"/>
              <a:gd name="connsiteX951" fmla="*/ 5949206 w 12191684"/>
              <a:gd name="connsiteY951" fmla="*/ 1135513 h 2102199"/>
              <a:gd name="connsiteX952" fmla="*/ 5935522 w 12191684"/>
              <a:gd name="connsiteY952" fmla="*/ 1135323 h 2102199"/>
              <a:gd name="connsiteX953" fmla="*/ 5920612 w 12191684"/>
              <a:gd name="connsiteY953" fmla="*/ 1131640 h 2102199"/>
              <a:gd name="connsiteX954" fmla="*/ 5955322 w 12191684"/>
              <a:gd name="connsiteY954" fmla="*/ 1137467 h 2102199"/>
              <a:gd name="connsiteX955" fmla="*/ 5968150 w 12191684"/>
              <a:gd name="connsiteY955" fmla="*/ 1141560 h 2102199"/>
              <a:gd name="connsiteX956" fmla="*/ 5956456 w 12191684"/>
              <a:gd name="connsiteY956" fmla="*/ 1140475 h 2102199"/>
              <a:gd name="connsiteX957" fmla="*/ 5943554 w 12191684"/>
              <a:gd name="connsiteY957" fmla="*/ 1137305 h 2102199"/>
              <a:gd name="connsiteX958" fmla="*/ 5955322 w 12191684"/>
              <a:gd name="connsiteY958" fmla="*/ 1137467 h 2102199"/>
              <a:gd name="connsiteX959" fmla="*/ 5961699 w 12191684"/>
              <a:gd name="connsiteY959" fmla="*/ 1137550 h 2102199"/>
              <a:gd name="connsiteX960" fmla="*/ 5975289 w 12191684"/>
              <a:gd name="connsiteY960" fmla="*/ 1137714 h 2102199"/>
              <a:gd name="connsiteX961" fmla="*/ 5990366 w 12191684"/>
              <a:gd name="connsiteY961" fmla="*/ 1143594 h 2102199"/>
              <a:gd name="connsiteX962" fmla="*/ 5976776 w 12191684"/>
              <a:gd name="connsiteY962" fmla="*/ 1142352 h 2102199"/>
              <a:gd name="connsiteX963" fmla="*/ 5961699 w 12191684"/>
              <a:gd name="connsiteY963" fmla="*/ 1137550 h 2102199"/>
              <a:gd name="connsiteX964" fmla="*/ 5996650 w 12191684"/>
              <a:gd name="connsiteY964" fmla="*/ 1146033 h 2102199"/>
              <a:gd name="connsiteX965" fmla="*/ 6009422 w 12191684"/>
              <a:gd name="connsiteY965" fmla="*/ 1151001 h 2102199"/>
              <a:gd name="connsiteX966" fmla="*/ 5997877 w 12191684"/>
              <a:gd name="connsiteY966" fmla="*/ 1149064 h 2102199"/>
              <a:gd name="connsiteX967" fmla="*/ 5984993 w 12191684"/>
              <a:gd name="connsiteY967" fmla="*/ 1144970 h 2102199"/>
              <a:gd name="connsiteX968" fmla="*/ 5996650 w 12191684"/>
              <a:gd name="connsiteY968" fmla="*/ 1146033 h 2102199"/>
              <a:gd name="connsiteX969" fmla="*/ 6003342 w 12191684"/>
              <a:gd name="connsiteY969" fmla="*/ 1146643 h 2102199"/>
              <a:gd name="connsiteX970" fmla="*/ 6017230 w 12191684"/>
              <a:gd name="connsiteY970" fmla="*/ 1147889 h 2102199"/>
              <a:gd name="connsiteX971" fmla="*/ 6032400 w 12191684"/>
              <a:gd name="connsiteY971" fmla="*/ 1154836 h 2102199"/>
              <a:gd name="connsiteX972" fmla="*/ 6018457 w 12191684"/>
              <a:gd name="connsiteY972" fmla="*/ 1152520 h 2102199"/>
              <a:gd name="connsiteX973" fmla="*/ 6003342 w 12191684"/>
              <a:gd name="connsiteY973" fmla="*/ 1146643 h 2102199"/>
              <a:gd name="connsiteX974" fmla="*/ 6038870 w 12191684"/>
              <a:gd name="connsiteY974" fmla="*/ 1157794 h 2102199"/>
              <a:gd name="connsiteX975" fmla="*/ 6051698 w 12191684"/>
              <a:gd name="connsiteY975" fmla="*/ 1163643 h 2102199"/>
              <a:gd name="connsiteX976" fmla="*/ 6039800 w 12191684"/>
              <a:gd name="connsiteY976" fmla="*/ 1160776 h 2102199"/>
              <a:gd name="connsiteX977" fmla="*/ 6027009 w 12191684"/>
              <a:gd name="connsiteY977" fmla="*/ 1155822 h 2102199"/>
              <a:gd name="connsiteX978" fmla="*/ 6038870 w 12191684"/>
              <a:gd name="connsiteY978" fmla="*/ 1157794 h 2102199"/>
              <a:gd name="connsiteX979" fmla="*/ 6045916 w 12191684"/>
              <a:gd name="connsiteY979" fmla="*/ 1158967 h 2102199"/>
              <a:gd name="connsiteX980" fmla="*/ 6058948 w 12191684"/>
              <a:gd name="connsiteY980" fmla="*/ 1161109 h 2102199"/>
              <a:gd name="connsiteX981" fmla="*/ 6074044 w 12191684"/>
              <a:gd name="connsiteY981" fmla="*/ 1168992 h 2102199"/>
              <a:gd name="connsiteX982" fmla="*/ 6061123 w 12191684"/>
              <a:gd name="connsiteY982" fmla="*/ 1165904 h 2102199"/>
              <a:gd name="connsiteX983" fmla="*/ 6045916 w 12191684"/>
              <a:gd name="connsiteY983" fmla="*/ 1158967 h 2102199"/>
              <a:gd name="connsiteX984" fmla="*/ 6080774 w 12191684"/>
              <a:gd name="connsiteY984" fmla="*/ 1172505 h 2102199"/>
              <a:gd name="connsiteX985" fmla="*/ 6093267 w 12191684"/>
              <a:gd name="connsiteY985" fmla="*/ 1179014 h 2102199"/>
              <a:gd name="connsiteX986" fmla="*/ 6082931 w 12191684"/>
              <a:gd name="connsiteY986" fmla="*/ 1175800 h 2102199"/>
              <a:gd name="connsiteX987" fmla="*/ 6069991 w 12191684"/>
              <a:gd name="connsiteY987" fmla="*/ 1169932 h 2102199"/>
              <a:gd name="connsiteX988" fmla="*/ 6080774 w 12191684"/>
              <a:gd name="connsiteY988" fmla="*/ 1172505 h 2102199"/>
              <a:gd name="connsiteX989" fmla="*/ 6088211 w 12191684"/>
              <a:gd name="connsiteY989" fmla="*/ 1174269 h 2102199"/>
              <a:gd name="connsiteX990" fmla="*/ 6269715 w 12191684"/>
              <a:gd name="connsiteY990" fmla="*/ 1215649 h 2102199"/>
              <a:gd name="connsiteX991" fmla="*/ 7046114 w 12191684"/>
              <a:gd name="connsiteY991" fmla="*/ 1300257 h 2102199"/>
              <a:gd name="connsiteX992" fmla="*/ 7817697 w 12191684"/>
              <a:gd name="connsiteY992" fmla="*/ 1095494 h 2102199"/>
              <a:gd name="connsiteX993" fmla="*/ 8172656 w 12191684"/>
              <a:gd name="connsiteY993" fmla="*/ 873526 h 2102199"/>
              <a:gd name="connsiteX994" fmla="*/ 8404691 w 12191684"/>
              <a:gd name="connsiteY994" fmla="*/ 709278 h 2102199"/>
              <a:gd name="connsiteX995" fmla="*/ 9056008 w 12191684"/>
              <a:gd name="connsiteY995" fmla="*/ 296014 h 2102199"/>
              <a:gd name="connsiteX996" fmla="*/ 9098285 w 12191684"/>
              <a:gd name="connsiteY996" fmla="*/ 305854 h 2102199"/>
              <a:gd name="connsiteX997" fmla="*/ 9047717 w 12191684"/>
              <a:gd name="connsiteY997" fmla="*/ 334235 h 2102199"/>
              <a:gd name="connsiteX998" fmla="*/ 8486491 w 12191684"/>
              <a:gd name="connsiteY998" fmla="*/ 735681 h 2102199"/>
              <a:gd name="connsiteX999" fmla="*/ 8226607 w 12191684"/>
              <a:gd name="connsiteY999" fmla="*/ 936423 h 2102199"/>
              <a:gd name="connsiteX1000" fmla="*/ 7871518 w 12191684"/>
              <a:gd name="connsiteY1000" fmla="*/ 1172544 h 2102199"/>
              <a:gd name="connsiteX1001" fmla="*/ 6295649 w 12191684"/>
              <a:gd name="connsiteY1001" fmla="*/ 1239409 h 2102199"/>
              <a:gd name="connsiteX1002" fmla="*/ 6103344 w 12191684"/>
              <a:gd name="connsiteY1002" fmla="*/ 1182143 h 2102199"/>
              <a:gd name="connsiteX1003" fmla="*/ 6088211 w 12191684"/>
              <a:gd name="connsiteY1003" fmla="*/ 1174269 h 2102199"/>
              <a:gd name="connsiteX1004" fmla="*/ 6295148 w 12191684"/>
              <a:gd name="connsiteY1004" fmla="*/ 1241193 h 2102199"/>
              <a:gd name="connsiteX1005" fmla="*/ 7087144 w 12191684"/>
              <a:gd name="connsiteY1005" fmla="*/ 1372043 h 2102199"/>
              <a:gd name="connsiteX1006" fmla="*/ 7484435 w 12191684"/>
              <a:gd name="connsiteY1006" fmla="*/ 1328556 h 2102199"/>
              <a:gd name="connsiteX1007" fmla="*/ 7872448 w 12191684"/>
              <a:gd name="connsiteY1007" fmla="*/ 1174152 h 2102199"/>
              <a:gd name="connsiteX1008" fmla="*/ 8227723 w 12191684"/>
              <a:gd name="connsiteY1008" fmla="*/ 937916 h 2102199"/>
              <a:gd name="connsiteX1009" fmla="*/ 8487625 w 12191684"/>
              <a:gd name="connsiteY1009" fmla="*/ 737142 h 2102199"/>
              <a:gd name="connsiteX1010" fmla="*/ 9100162 w 12191684"/>
              <a:gd name="connsiteY1010" fmla="*/ 306315 h 2102199"/>
              <a:gd name="connsiteX1011" fmla="*/ 9142755 w 12191684"/>
              <a:gd name="connsiteY1011" fmla="*/ 317212 h 2102199"/>
              <a:gd name="connsiteX1012" fmla="*/ 9108268 w 12191684"/>
              <a:gd name="connsiteY1012" fmla="*/ 338757 h 2102199"/>
              <a:gd name="connsiteX1013" fmla="*/ 8562658 w 12191684"/>
              <a:gd name="connsiteY1013" fmla="*/ 765267 h 2102199"/>
              <a:gd name="connsiteX1014" fmla="*/ 8281637 w 12191684"/>
              <a:gd name="connsiteY1014" fmla="*/ 1000847 h 2102199"/>
              <a:gd name="connsiteX1015" fmla="*/ 7926250 w 12191684"/>
              <a:gd name="connsiteY1015" fmla="*/ 1251216 h 2102199"/>
              <a:gd name="connsiteX1016" fmla="*/ 6321175 w 12191684"/>
              <a:gd name="connsiteY1016" fmla="*/ 1264984 h 2102199"/>
              <a:gd name="connsiteX1017" fmla="*/ 6125281 w 12191684"/>
              <a:gd name="connsiteY1017" fmla="*/ 1193485 h 2102199"/>
              <a:gd name="connsiteX1018" fmla="*/ 6112639 w 12191684"/>
              <a:gd name="connsiteY1018" fmla="*/ 1186941 h 2102199"/>
              <a:gd name="connsiteX1019" fmla="*/ 6295148 w 12191684"/>
              <a:gd name="connsiteY1019" fmla="*/ 1241193 h 2102199"/>
              <a:gd name="connsiteX1020" fmla="*/ 9102598 w 12191684"/>
              <a:gd name="connsiteY1020" fmla="*/ 304988 h 2102199"/>
              <a:gd name="connsiteX1021" fmla="*/ 9141007 w 12191684"/>
              <a:gd name="connsiteY1021" fmla="*/ 284664 h 2102199"/>
              <a:gd name="connsiteX1022" fmla="*/ 9183078 w 12191684"/>
              <a:gd name="connsiteY1022" fmla="*/ 293066 h 2102199"/>
              <a:gd name="connsiteX1023" fmla="*/ 9144930 w 12191684"/>
              <a:gd name="connsiteY1023" fmla="*/ 315871 h 2102199"/>
              <a:gd name="connsiteX1024" fmla="*/ 9102598 w 12191684"/>
              <a:gd name="connsiteY1024" fmla="*/ 304988 h 2102199"/>
              <a:gd name="connsiteX1025" fmla="*/ 9143759 w 12191684"/>
              <a:gd name="connsiteY1025" fmla="*/ 283238 h 2102199"/>
              <a:gd name="connsiteX1026" fmla="*/ 9181721 w 12191684"/>
              <a:gd name="connsiteY1026" fmla="*/ 264274 h 2102199"/>
              <a:gd name="connsiteX1027" fmla="*/ 9223272 w 12191684"/>
              <a:gd name="connsiteY1027" fmla="*/ 270210 h 2102199"/>
              <a:gd name="connsiteX1028" fmla="*/ 9185514 w 12191684"/>
              <a:gd name="connsiteY1028" fmla="*/ 291641 h 2102199"/>
              <a:gd name="connsiteX1029" fmla="*/ 9143759 w 12191684"/>
              <a:gd name="connsiteY1029" fmla="*/ 283238 h 2102199"/>
              <a:gd name="connsiteX1030" fmla="*/ 9227362 w 12191684"/>
              <a:gd name="connsiteY1030" fmla="*/ 270836 h 2102199"/>
              <a:gd name="connsiteX1031" fmla="*/ 9267277 w 12191684"/>
              <a:gd name="connsiteY1031" fmla="*/ 277611 h 2102199"/>
              <a:gd name="connsiteX1032" fmla="*/ 9229519 w 12191684"/>
              <a:gd name="connsiteY1032" fmla="*/ 301556 h 2102199"/>
              <a:gd name="connsiteX1033" fmla="*/ 9189139 w 12191684"/>
              <a:gd name="connsiteY1033" fmla="*/ 292430 h 2102199"/>
              <a:gd name="connsiteX1034" fmla="*/ 9227362 w 12191684"/>
              <a:gd name="connsiteY1034" fmla="*/ 270836 h 2102199"/>
              <a:gd name="connsiteX1035" fmla="*/ 9229984 w 12191684"/>
              <a:gd name="connsiteY1035" fmla="*/ 269392 h 2102199"/>
              <a:gd name="connsiteX1036" fmla="*/ 9267946 w 12191684"/>
              <a:gd name="connsiteY1036" fmla="*/ 249101 h 2102199"/>
              <a:gd name="connsiteX1037" fmla="*/ 9307192 w 12191684"/>
              <a:gd name="connsiteY1037" fmla="*/ 253532 h 2102199"/>
              <a:gd name="connsiteX1038" fmla="*/ 9269638 w 12191684"/>
              <a:gd name="connsiteY1038" fmla="*/ 276150 h 2102199"/>
              <a:gd name="connsiteX1039" fmla="*/ 9229984 w 12191684"/>
              <a:gd name="connsiteY1039" fmla="*/ 269392 h 2102199"/>
              <a:gd name="connsiteX1040" fmla="*/ 9270847 w 12191684"/>
              <a:gd name="connsiteY1040" fmla="*/ 247583 h 2102199"/>
              <a:gd name="connsiteX1041" fmla="*/ 9308456 w 12191684"/>
              <a:gd name="connsiteY1041" fmla="*/ 228661 h 2102199"/>
              <a:gd name="connsiteX1042" fmla="*/ 9346958 w 12191684"/>
              <a:gd name="connsiteY1042" fmla="*/ 230832 h 2102199"/>
              <a:gd name="connsiteX1043" fmla="*/ 9309795 w 12191684"/>
              <a:gd name="connsiteY1043" fmla="*/ 252000 h 2102199"/>
              <a:gd name="connsiteX1044" fmla="*/ 9270847 w 12191684"/>
              <a:gd name="connsiteY1044" fmla="*/ 247583 h 2102199"/>
              <a:gd name="connsiteX1045" fmla="*/ 9312063 w 12191684"/>
              <a:gd name="connsiteY1045" fmla="*/ 226885 h 2102199"/>
              <a:gd name="connsiteX1046" fmla="*/ 9349282 w 12191684"/>
              <a:gd name="connsiteY1046" fmla="*/ 209350 h 2102199"/>
              <a:gd name="connsiteX1047" fmla="*/ 9386799 w 12191684"/>
              <a:gd name="connsiteY1047" fmla="*/ 209384 h 2102199"/>
              <a:gd name="connsiteX1048" fmla="*/ 9349951 w 12191684"/>
              <a:gd name="connsiteY1048" fmla="*/ 229163 h 2102199"/>
              <a:gd name="connsiteX1049" fmla="*/ 9312063 w 12191684"/>
              <a:gd name="connsiteY1049" fmla="*/ 226885 h 2102199"/>
              <a:gd name="connsiteX1050" fmla="*/ 9353410 w 12191684"/>
              <a:gd name="connsiteY1050" fmla="*/ 207472 h 2102199"/>
              <a:gd name="connsiteX1051" fmla="*/ 9410001 w 12191684"/>
              <a:gd name="connsiteY1051" fmla="*/ 183021 h 2102199"/>
              <a:gd name="connsiteX1052" fmla="*/ 9439244 w 12191684"/>
              <a:gd name="connsiteY1052" fmla="*/ 183152 h 2102199"/>
              <a:gd name="connsiteX1053" fmla="*/ 9390220 w 12191684"/>
              <a:gd name="connsiteY1053" fmla="*/ 207575 h 2102199"/>
              <a:gd name="connsiteX1054" fmla="*/ 9353410 w 12191684"/>
              <a:gd name="connsiteY1054" fmla="*/ 207472 h 2102199"/>
              <a:gd name="connsiteX1055" fmla="*/ 9415057 w 12191684"/>
              <a:gd name="connsiteY1055" fmla="*/ 180995 h 2102199"/>
              <a:gd name="connsiteX1056" fmla="*/ 9458002 w 12191684"/>
              <a:gd name="connsiteY1056" fmla="*/ 164306 h 2102199"/>
              <a:gd name="connsiteX1057" fmla="*/ 9482710 w 12191684"/>
              <a:gd name="connsiteY1057" fmla="*/ 163086 h 2102199"/>
              <a:gd name="connsiteX1058" fmla="*/ 9464751 w 12191684"/>
              <a:gd name="connsiteY1058" fmla="*/ 171172 h 2102199"/>
              <a:gd name="connsiteX1059" fmla="*/ 9443111 w 12191684"/>
              <a:gd name="connsiteY1059" fmla="*/ 181291 h 2102199"/>
              <a:gd name="connsiteX1060" fmla="*/ 9415057 w 12191684"/>
              <a:gd name="connsiteY1060" fmla="*/ 180995 h 2102199"/>
              <a:gd name="connsiteX1061" fmla="*/ 9456720 w 12191684"/>
              <a:gd name="connsiteY1061" fmla="*/ 162359 h 2102199"/>
              <a:gd name="connsiteX1062" fmla="*/ 9452537 w 12191684"/>
              <a:gd name="connsiteY1062" fmla="*/ 162618 h 2102199"/>
              <a:gd name="connsiteX1063" fmla="*/ 9459787 w 12191684"/>
              <a:gd name="connsiteY1063" fmla="*/ 161235 h 2102199"/>
              <a:gd name="connsiteX1064" fmla="*/ 9456720 w 12191684"/>
              <a:gd name="connsiteY1064" fmla="*/ 162359 h 2102199"/>
              <a:gd name="connsiteX1065" fmla="*/ 9378749 w 12191684"/>
              <a:gd name="connsiteY1065" fmla="*/ 181603 h 2102199"/>
              <a:gd name="connsiteX1066" fmla="*/ 9366051 w 12191684"/>
              <a:gd name="connsiteY1066" fmla="*/ 182032 h 2102199"/>
              <a:gd name="connsiteX1067" fmla="*/ 9409071 w 12191684"/>
              <a:gd name="connsiteY1067" fmla="*/ 171696 h 2102199"/>
              <a:gd name="connsiteX1068" fmla="*/ 9378749 w 12191684"/>
              <a:gd name="connsiteY1068" fmla="*/ 181603 h 2102199"/>
              <a:gd name="connsiteX1069" fmla="*/ 9372056 w 12191684"/>
              <a:gd name="connsiteY1069" fmla="*/ 183895 h 2102199"/>
              <a:gd name="connsiteX1070" fmla="*/ 9354990 w 12191684"/>
              <a:gd name="connsiteY1070" fmla="*/ 189850 h 2102199"/>
              <a:gd name="connsiteX1071" fmla="*/ 9304942 w 12191684"/>
              <a:gd name="connsiteY1071" fmla="*/ 208651 h 2102199"/>
              <a:gd name="connsiteX1072" fmla="*/ 9268225 w 12191684"/>
              <a:gd name="connsiteY1072" fmla="*/ 210577 h 2102199"/>
              <a:gd name="connsiteX1073" fmla="*/ 9356068 w 12191684"/>
              <a:gd name="connsiteY1073" fmla="*/ 184628 h 2102199"/>
              <a:gd name="connsiteX1074" fmla="*/ 9372056 w 12191684"/>
              <a:gd name="connsiteY1074" fmla="*/ 183895 h 2102199"/>
              <a:gd name="connsiteX1075" fmla="*/ 9298045 w 12191684"/>
              <a:gd name="connsiteY1075" fmla="*/ 199582 h 2102199"/>
              <a:gd name="connsiteX1076" fmla="*/ 9262462 w 12191684"/>
              <a:gd name="connsiteY1076" fmla="*/ 210966 h 2102199"/>
              <a:gd name="connsiteX1077" fmla="*/ 9144948 w 12191684"/>
              <a:gd name="connsiteY1077" fmla="*/ 223394 h 2102199"/>
              <a:gd name="connsiteX1078" fmla="*/ 9250061 w 12191684"/>
              <a:gd name="connsiteY1078" fmla="*/ 194682 h 2102199"/>
              <a:gd name="connsiteX1079" fmla="*/ 9348557 w 12191684"/>
              <a:gd name="connsiteY1079" fmla="*/ 185039 h 2102199"/>
              <a:gd name="connsiteX1080" fmla="*/ 9298045 w 12191684"/>
              <a:gd name="connsiteY1080" fmla="*/ 199582 h 2102199"/>
              <a:gd name="connsiteX1081" fmla="*/ 9255956 w 12191684"/>
              <a:gd name="connsiteY1081" fmla="*/ 213143 h 2102199"/>
              <a:gd name="connsiteX1082" fmla="*/ 9221264 w 12191684"/>
              <a:gd name="connsiteY1082" fmla="*/ 225234 h 2102199"/>
              <a:gd name="connsiteX1083" fmla="*/ 9127882 w 12191684"/>
              <a:gd name="connsiteY1083" fmla="*/ 228860 h 2102199"/>
              <a:gd name="connsiteX1084" fmla="*/ 9136248 w 12191684"/>
              <a:gd name="connsiteY1084" fmla="*/ 226143 h 2102199"/>
              <a:gd name="connsiteX1085" fmla="*/ 9255956 w 12191684"/>
              <a:gd name="connsiteY1085" fmla="*/ 213143 h 2102199"/>
              <a:gd name="connsiteX1086" fmla="*/ 9117806 w 12191684"/>
              <a:gd name="connsiteY1086" fmla="*/ 229531 h 2102199"/>
              <a:gd name="connsiteX1087" fmla="*/ 9110685 w 12191684"/>
              <a:gd name="connsiteY1087" fmla="*/ 230087 h 2102199"/>
              <a:gd name="connsiteX1088" fmla="*/ 9120985 w 12191684"/>
              <a:gd name="connsiteY1088" fmla="*/ 228478 h 2102199"/>
              <a:gd name="connsiteX1089" fmla="*/ 9117806 w 12191684"/>
              <a:gd name="connsiteY1089" fmla="*/ 229531 h 2102199"/>
              <a:gd name="connsiteX1090" fmla="*/ 9110424 w 12191684"/>
              <a:gd name="connsiteY1090" fmla="*/ 232042 h 2102199"/>
              <a:gd name="connsiteX1091" fmla="*/ 9090755 w 12191684"/>
              <a:gd name="connsiteY1091" fmla="*/ 238856 h 2102199"/>
              <a:gd name="connsiteX1092" fmla="*/ 9059522 w 12191684"/>
              <a:gd name="connsiteY1092" fmla="*/ 239215 h 2102199"/>
              <a:gd name="connsiteX1093" fmla="*/ 9088078 w 12191684"/>
              <a:gd name="connsiteY1093" fmla="*/ 233911 h 2102199"/>
              <a:gd name="connsiteX1094" fmla="*/ 9110424 w 12191684"/>
              <a:gd name="connsiteY1094" fmla="*/ 232042 h 2102199"/>
              <a:gd name="connsiteX1095" fmla="*/ 9050915 w 12191684"/>
              <a:gd name="connsiteY1095" fmla="*/ 239451 h 2102199"/>
              <a:gd name="connsiteX1096" fmla="*/ 9042456 w 12191684"/>
              <a:gd name="connsiteY1096" fmla="*/ 239687 h 2102199"/>
              <a:gd name="connsiteX1097" fmla="*/ 9048572 w 12191684"/>
              <a:gd name="connsiteY1097" fmla="*/ 237915 h 2102199"/>
              <a:gd name="connsiteX1098" fmla="*/ 9071421 w 12191684"/>
              <a:gd name="connsiteY1098" fmla="*/ 235489 h 2102199"/>
              <a:gd name="connsiteX1099" fmla="*/ 9050915 w 12191684"/>
              <a:gd name="connsiteY1099" fmla="*/ 239451 h 2102199"/>
              <a:gd name="connsiteX1100" fmla="*/ 9042865 w 12191684"/>
              <a:gd name="connsiteY1100" fmla="*/ 241066 h 2102199"/>
              <a:gd name="connsiteX1101" fmla="*/ 9026412 w 12191684"/>
              <a:gd name="connsiteY1101" fmla="*/ 244495 h 2102199"/>
              <a:gd name="connsiteX1102" fmla="*/ 9037231 w 12191684"/>
              <a:gd name="connsiteY1102" fmla="*/ 241237 h 2102199"/>
              <a:gd name="connsiteX1103" fmla="*/ 9042865 w 12191684"/>
              <a:gd name="connsiteY1103" fmla="*/ 241066 h 2102199"/>
              <a:gd name="connsiteX1104" fmla="*/ 9006593 w 12191684"/>
              <a:gd name="connsiteY1104" fmla="*/ 248060 h 2102199"/>
              <a:gd name="connsiteX1105" fmla="*/ 8977834 w 12191684"/>
              <a:gd name="connsiteY1105" fmla="*/ 247309 h 2102199"/>
              <a:gd name="connsiteX1106" fmla="*/ 9014402 w 12191684"/>
              <a:gd name="connsiteY1106" fmla="*/ 242106 h 2102199"/>
              <a:gd name="connsiteX1107" fmla="*/ 9027397 w 12191684"/>
              <a:gd name="connsiteY1107" fmla="*/ 241602 h 2102199"/>
              <a:gd name="connsiteX1108" fmla="*/ 9006593 w 12191684"/>
              <a:gd name="connsiteY1108" fmla="*/ 248060 h 2102199"/>
              <a:gd name="connsiteX1109" fmla="*/ 9001630 w 12191684"/>
              <a:gd name="connsiteY1109" fmla="*/ 249635 h 2102199"/>
              <a:gd name="connsiteX1110" fmla="*/ 8997782 w 12191684"/>
              <a:gd name="connsiteY1110" fmla="*/ 250864 h 2102199"/>
              <a:gd name="connsiteX1111" fmla="*/ 8967813 w 12191684"/>
              <a:gd name="connsiteY1111" fmla="*/ 258033 h 2102199"/>
              <a:gd name="connsiteX1112" fmla="*/ 8932211 w 12191684"/>
              <a:gd name="connsiteY1112" fmla="*/ 254842 h 2102199"/>
              <a:gd name="connsiteX1113" fmla="*/ 8968091 w 12191684"/>
              <a:gd name="connsiteY1113" fmla="*/ 248828 h 2102199"/>
              <a:gd name="connsiteX1114" fmla="*/ 9001630 w 12191684"/>
              <a:gd name="connsiteY1114" fmla="*/ 249635 h 2102199"/>
              <a:gd name="connsiteX1115" fmla="*/ 8916650 w 12191684"/>
              <a:gd name="connsiteY1115" fmla="*/ 255733 h 2102199"/>
              <a:gd name="connsiteX1116" fmla="*/ 8881029 w 12191684"/>
              <a:gd name="connsiteY1116" fmla="*/ 262665 h 2102199"/>
              <a:gd name="connsiteX1117" fmla="*/ 8842249 w 12191684"/>
              <a:gd name="connsiteY1117" fmla="*/ 257661 h 2102199"/>
              <a:gd name="connsiteX1118" fmla="*/ 8877070 w 12191684"/>
              <a:gd name="connsiteY1118" fmla="*/ 253255 h 2102199"/>
              <a:gd name="connsiteX1119" fmla="*/ 8916650 w 12191684"/>
              <a:gd name="connsiteY1119" fmla="*/ 255733 h 2102199"/>
              <a:gd name="connsiteX1120" fmla="*/ 8837657 w 12191684"/>
              <a:gd name="connsiteY1120" fmla="*/ 257096 h 2102199"/>
              <a:gd name="connsiteX1121" fmla="*/ 8801888 w 12191684"/>
              <a:gd name="connsiteY1121" fmla="*/ 253145 h 2102199"/>
              <a:gd name="connsiteX1122" fmla="*/ 8832024 w 12191684"/>
              <a:gd name="connsiteY1122" fmla="*/ 251366 h 2102199"/>
              <a:gd name="connsiteX1123" fmla="*/ 8869838 w 12191684"/>
              <a:gd name="connsiteY1123" fmla="*/ 252909 h 2102199"/>
              <a:gd name="connsiteX1124" fmla="*/ 8837657 w 12191684"/>
              <a:gd name="connsiteY1124" fmla="*/ 257096 h 2102199"/>
              <a:gd name="connsiteX1125" fmla="*/ 8829402 w 12191684"/>
              <a:gd name="connsiteY1125" fmla="*/ 258248 h 2102199"/>
              <a:gd name="connsiteX1126" fmla="*/ 8621499 w 12191684"/>
              <a:gd name="connsiteY1126" fmla="*/ 297624 h 2102199"/>
              <a:gd name="connsiteX1127" fmla="*/ 7896579 w 12191684"/>
              <a:gd name="connsiteY1127" fmla="*/ 549860 h 2102199"/>
              <a:gd name="connsiteX1128" fmla="*/ 7712379 w 12191684"/>
              <a:gd name="connsiteY1128" fmla="*/ 628333 h 2102199"/>
              <a:gd name="connsiteX1129" fmla="*/ 7543219 w 12191684"/>
              <a:gd name="connsiteY1129" fmla="*/ 700477 h 2102199"/>
              <a:gd name="connsiteX1130" fmla="*/ 6142385 w 12191684"/>
              <a:gd name="connsiteY1130" fmla="*/ 1086008 h 2102199"/>
              <a:gd name="connsiteX1131" fmla="*/ 5971738 w 12191684"/>
              <a:gd name="connsiteY1131" fmla="*/ 1113094 h 2102199"/>
              <a:gd name="connsiteX1132" fmla="*/ 5952198 w 12191684"/>
              <a:gd name="connsiteY1132" fmla="*/ 1102752 h 2102199"/>
              <a:gd name="connsiteX1133" fmla="*/ 6117268 w 12191684"/>
              <a:gd name="connsiteY1133" fmla="*/ 1062264 h 2102199"/>
              <a:gd name="connsiteX1134" fmla="*/ 7489175 w 12191684"/>
              <a:gd name="connsiteY1134" fmla="*/ 623529 h 2102199"/>
              <a:gd name="connsiteX1135" fmla="*/ 7842238 w 12191684"/>
              <a:gd name="connsiteY1135" fmla="*/ 487178 h 2102199"/>
              <a:gd name="connsiteX1136" fmla="*/ 8789246 w 12191684"/>
              <a:gd name="connsiteY1136" fmla="*/ 254009 h 2102199"/>
              <a:gd name="connsiteX1137" fmla="*/ 8829402 w 12191684"/>
              <a:gd name="connsiteY1137" fmla="*/ 258248 h 2102199"/>
              <a:gd name="connsiteX1138" fmla="*/ 5946975 w 12191684"/>
              <a:gd name="connsiteY1138" fmla="*/ 1102097 h 2102199"/>
              <a:gd name="connsiteX1139" fmla="*/ 5930726 w 12191684"/>
              <a:gd name="connsiteY1139" fmla="*/ 1106009 h 2102199"/>
              <a:gd name="connsiteX1140" fmla="*/ 5911261 w 12191684"/>
              <a:gd name="connsiteY1140" fmla="*/ 1097014 h 2102199"/>
              <a:gd name="connsiteX1141" fmla="*/ 5927361 w 12191684"/>
              <a:gd name="connsiteY1141" fmla="*/ 1091701 h 2102199"/>
              <a:gd name="connsiteX1142" fmla="*/ 5946975 w 12191684"/>
              <a:gd name="connsiteY1142" fmla="*/ 1102097 h 2102199"/>
              <a:gd name="connsiteX1143" fmla="*/ 5908789 w 12191684"/>
              <a:gd name="connsiteY1143" fmla="*/ 1095869 h 2102199"/>
              <a:gd name="connsiteX1144" fmla="*/ 5904587 w 12191684"/>
              <a:gd name="connsiteY1144" fmla="*/ 1093934 h 2102199"/>
              <a:gd name="connsiteX1145" fmla="*/ 5889287 w 12191684"/>
              <a:gd name="connsiteY1145" fmla="*/ 1086858 h 2102199"/>
              <a:gd name="connsiteX1146" fmla="*/ 5905386 w 12191684"/>
              <a:gd name="connsiteY1146" fmla="*/ 1080052 h 2102199"/>
              <a:gd name="connsiteX1147" fmla="*/ 5908826 w 12191684"/>
              <a:gd name="connsiteY1147" fmla="*/ 1081876 h 2102199"/>
              <a:gd name="connsiteX1148" fmla="*/ 5925074 w 12191684"/>
              <a:gd name="connsiteY1148" fmla="*/ 1090495 h 2102199"/>
              <a:gd name="connsiteX1149" fmla="*/ 5908789 w 12191684"/>
              <a:gd name="connsiteY1149" fmla="*/ 1095869 h 2102199"/>
              <a:gd name="connsiteX1150" fmla="*/ 5903806 w 12191684"/>
              <a:gd name="connsiteY1150" fmla="*/ 1095624 h 2102199"/>
              <a:gd name="connsiteX1151" fmla="*/ 5906186 w 12191684"/>
              <a:gd name="connsiteY1151" fmla="*/ 1096721 h 2102199"/>
              <a:gd name="connsiteX1152" fmla="*/ 5889603 w 12191684"/>
              <a:gd name="connsiteY1152" fmla="*/ 1102164 h 2102199"/>
              <a:gd name="connsiteX1153" fmla="*/ 5880344 w 12191684"/>
              <a:gd name="connsiteY1153" fmla="*/ 1098535 h 2102199"/>
              <a:gd name="connsiteX1154" fmla="*/ 5870621 w 12191684"/>
              <a:gd name="connsiteY1154" fmla="*/ 1094720 h 2102199"/>
              <a:gd name="connsiteX1155" fmla="*/ 5886963 w 12191684"/>
              <a:gd name="connsiteY1155" fmla="*/ 1087836 h 2102199"/>
              <a:gd name="connsiteX1156" fmla="*/ 5903806 w 12191684"/>
              <a:gd name="connsiteY1156" fmla="*/ 1095624 h 2102199"/>
              <a:gd name="connsiteX1157" fmla="*/ 5868409 w 12191684"/>
              <a:gd name="connsiteY1157" fmla="*/ 1093850 h 2102199"/>
              <a:gd name="connsiteX1158" fmla="*/ 5656192 w 12191684"/>
              <a:gd name="connsiteY1158" fmla="*/ 1011583 h 2102199"/>
              <a:gd name="connsiteX1159" fmla="*/ 5417651 w 12191684"/>
              <a:gd name="connsiteY1159" fmla="*/ 920710 h 2102199"/>
              <a:gd name="connsiteX1160" fmla="*/ 4596540 w 12191684"/>
              <a:gd name="connsiteY1160" fmla="*/ 617604 h 2102199"/>
              <a:gd name="connsiteX1161" fmla="*/ 3173583 w 12191684"/>
              <a:gd name="connsiteY1161" fmla="*/ 245850 h 2102199"/>
              <a:gd name="connsiteX1162" fmla="*/ 2651528 w 12191684"/>
              <a:gd name="connsiteY1162" fmla="*/ 209307 h 2102199"/>
              <a:gd name="connsiteX1163" fmla="*/ 2261878 w 12191684"/>
              <a:gd name="connsiteY1163" fmla="*/ 236071 h 2102199"/>
              <a:gd name="connsiteX1164" fmla="*/ 2197312 w 12191684"/>
              <a:gd name="connsiteY1164" fmla="*/ 202581 h 2102199"/>
              <a:gd name="connsiteX1165" fmla="*/ 2615796 w 12191684"/>
              <a:gd name="connsiteY1165" fmla="*/ 147031 h 2102199"/>
              <a:gd name="connsiteX1166" fmla="*/ 3154229 w 12191684"/>
              <a:gd name="connsiteY1166" fmla="*/ 159184 h 2102199"/>
              <a:gd name="connsiteX1167" fmla="*/ 4601597 w 12191684"/>
              <a:gd name="connsiteY1167" fmla="*/ 534792 h 2102199"/>
              <a:gd name="connsiteX1168" fmla="*/ 5652028 w 12191684"/>
              <a:gd name="connsiteY1168" fmla="*/ 980876 h 2102199"/>
              <a:gd name="connsiteX1169" fmla="*/ 5672329 w 12191684"/>
              <a:gd name="connsiteY1169" fmla="*/ 989971 h 2102199"/>
              <a:gd name="connsiteX1170" fmla="*/ 5884899 w 12191684"/>
              <a:gd name="connsiteY1170" fmla="*/ 1086882 h 2102199"/>
              <a:gd name="connsiteX1171" fmla="*/ 5868409 w 12191684"/>
              <a:gd name="connsiteY1171" fmla="*/ 1093850 h 2102199"/>
              <a:gd name="connsiteX1172" fmla="*/ 2259276 w 12191684"/>
              <a:gd name="connsiteY1172" fmla="*/ 236413 h 2102199"/>
              <a:gd name="connsiteX1173" fmla="*/ 2183536 w 12191684"/>
              <a:gd name="connsiteY1173" fmla="*/ 247311 h 2102199"/>
              <a:gd name="connsiteX1174" fmla="*/ 2116069 w 12191684"/>
              <a:gd name="connsiteY1174" fmla="*/ 220185 h 2102199"/>
              <a:gd name="connsiteX1175" fmla="*/ 2194765 w 12191684"/>
              <a:gd name="connsiteY1175" fmla="*/ 203105 h 2102199"/>
              <a:gd name="connsiteX1176" fmla="*/ 2259276 w 12191684"/>
              <a:gd name="connsiteY1176" fmla="*/ 236413 h 2102199"/>
              <a:gd name="connsiteX1177" fmla="*/ 2180134 w 12191684"/>
              <a:gd name="connsiteY1177" fmla="*/ 247835 h 2102199"/>
              <a:gd name="connsiteX1178" fmla="*/ 2104431 w 12191684"/>
              <a:gd name="connsiteY1178" fmla="*/ 260646 h 2102199"/>
              <a:gd name="connsiteX1179" fmla="*/ 2034417 w 12191684"/>
              <a:gd name="connsiteY1179" fmla="*/ 240042 h 2102199"/>
              <a:gd name="connsiteX1180" fmla="*/ 2112741 w 12191684"/>
              <a:gd name="connsiteY1180" fmla="*/ 220949 h 2102199"/>
              <a:gd name="connsiteX1181" fmla="*/ 2180134 w 12191684"/>
              <a:gd name="connsiteY1181" fmla="*/ 247835 h 2102199"/>
              <a:gd name="connsiteX1182" fmla="*/ 2100304 w 12191684"/>
              <a:gd name="connsiteY1182" fmla="*/ 261405 h 2102199"/>
              <a:gd name="connsiteX1183" fmla="*/ 2025121 w 12191684"/>
              <a:gd name="connsiteY1183" fmla="*/ 276005 h 2102199"/>
              <a:gd name="connsiteX1184" fmla="*/ 1952672 w 12191684"/>
              <a:gd name="connsiteY1184" fmla="*/ 262089 h 2102199"/>
              <a:gd name="connsiteX1185" fmla="*/ 2030178 w 12191684"/>
              <a:gd name="connsiteY1185" fmla="*/ 241128 h 2102199"/>
              <a:gd name="connsiteX1186" fmla="*/ 2100304 w 12191684"/>
              <a:gd name="connsiteY1186" fmla="*/ 261405 h 2102199"/>
              <a:gd name="connsiteX1187" fmla="*/ 2021849 w 12191684"/>
              <a:gd name="connsiteY1187" fmla="*/ 276679 h 2102199"/>
              <a:gd name="connsiteX1188" fmla="*/ 1944827 w 12191684"/>
              <a:gd name="connsiteY1188" fmla="*/ 293508 h 2102199"/>
              <a:gd name="connsiteX1189" fmla="*/ 1874776 w 12191684"/>
              <a:gd name="connsiteY1189" fmla="*/ 286767 h 2102199"/>
              <a:gd name="connsiteX1190" fmla="*/ 1870202 w 12191684"/>
              <a:gd name="connsiteY1190" fmla="*/ 286475 h 2102199"/>
              <a:gd name="connsiteX1191" fmla="*/ 1949567 w 12191684"/>
              <a:gd name="connsiteY1191" fmla="*/ 262976 h 2102199"/>
              <a:gd name="connsiteX1192" fmla="*/ 2021849 w 12191684"/>
              <a:gd name="connsiteY1192" fmla="*/ 276679 h 2102199"/>
              <a:gd name="connsiteX1193" fmla="*/ 1938710 w 12191684"/>
              <a:gd name="connsiteY1193" fmla="*/ 294917 h 2102199"/>
              <a:gd name="connsiteX1194" fmla="*/ 1892883 w 12191684"/>
              <a:gd name="connsiteY1194" fmla="*/ 305865 h 2102199"/>
              <a:gd name="connsiteX1195" fmla="*/ 1863621 w 12191684"/>
              <a:gd name="connsiteY1195" fmla="*/ 313179 h 2102199"/>
              <a:gd name="connsiteX1196" fmla="*/ 1804977 w 12191684"/>
              <a:gd name="connsiteY1196" fmla="*/ 312748 h 2102199"/>
              <a:gd name="connsiteX1197" fmla="*/ 1787229 w 12191684"/>
              <a:gd name="connsiteY1197" fmla="*/ 313092 h 2102199"/>
              <a:gd name="connsiteX1198" fmla="*/ 1832766 w 12191684"/>
              <a:gd name="connsiteY1198" fmla="*/ 298208 h 2102199"/>
              <a:gd name="connsiteX1199" fmla="*/ 1864160 w 12191684"/>
              <a:gd name="connsiteY1199" fmla="*/ 288338 h 2102199"/>
              <a:gd name="connsiteX1200" fmla="*/ 1938710 w 12191684"/>
              <a:gd name="connsiteY1200" fmla="*/ 294917 h 2102199"/>
              <a:gd name="connsiteX1201" fmla="*/ 1856516 w 12191684"/>
              <a:gd name="connsiteY1201" fmla="*/ 315012 h 2102199"/>
              <a:gd name="connsiteX1202" fmla="*/ 1781157 w 12191684"/>
              <a:gd name="connsiteY1202" fmla="*/ 335159 h 2102199"/>
              <a:gd name="connsiteX1203" fmla="*/ 1735185 w 12191684"/>
              <a:gd name="connsiteY1203" fmla="*/ 338749 h 2102199"/>
              <a:gd name="connsiteX1204" fmla="*/ 1703775 w 12191684"/>
              <a:gd name="connsiteY1204" fmla="*/ 341936 h 2102199"/>
              <a:gd name="connsiteX1205" fmla="*/ 1780357 w 12191684"/>
              <a:gd name="connsiteY1205" fmla="*/ 315369 h 2102199"/>
              <a:gd name="connsiteX1206" fmla="*/ 1856516 w 12191684"/>
              <a:gd name="connsiteY1206" fmla="*/ 315012 h 2102199"/>
              <a:gd name="connsiteX1207" fmla="*/ 1772880 w 12191684"/>
              <a:gd name="connsiteY1207" fmla="*/ 337494 h 2102199"/>
              <a:gd name="connsiteX1208" fmla="*/ 1696990 w 12191684"/>
              <a:gd name="connsiteY1208" fmla="*/ 359752 h 2102199"/>
              <a:gd name="connsiteX1209" fmla="*/ 1665405 w 12191684"/>
              <a:gd name="connsiteY1209" fmla="*/ 364771 h 2102199"/>
              <a:gd name="connsiteX1210" fmla="*/ 1620015 w 12191684"/>
              <a:gd name="connsiteY1210" fmla="*/ 373007 h 2102199"/>
              <a:gd name="connsiteX1211" fmla="*/ 1696144 w 12191684"/>
              <a:gd name="connsiteY1211" fmla="*/ 344656 h 2102199"/>
              <a:gd name="connsiteX1212" fmla="*/ 1772880 w 12191684"/>
              <a:gd name="connsiteY1212" fmla="*/ 337494 h 2102199"/>
              <a:gd name="connsiteX1213" fmla="*/ 1695127 w 12191684"/>
              <a:gd name="connsiteY1213" fmla="*/ 362267 h 2102199"/>
              <a:gd name="connsiteX1214" fmla="*/ 1762043 w 12191684"/>
              <a:gd name="connsiteY1214" fmla="*/ 353118 h 2102199"/>
              <a:gd name="connsiteX1215" fmla="*/ 1701507 w 12191684"/>
              <a:gd name="connsiteY1215" fmla="*/ 367582 h 2102199"/>
              <a:gd name="connsiteX1216" fmla="*/ 1632098 w 12191684"/>
              <a:gd name="connsiteY1216" fmla="*/ 382236 h 2102199"/>
              <a:gd name="connsiteX1217" fmla="*/ 1695127 w 12191684"/>
              <a:gd name="connsiteY1217" fmla="*/ 362267 h 2102199"/>
              <a:gd name="connsiteX1218" fmla="*/ 1709793 w 12191684"/>
              <a:gd name="connsiteY1218" fmla="*/ 357835 h 2102199"/>
              <a:gd name="connsiteX1219" fmla="*/ 1781854 w 12191684"/>
              <a:gd name="connsiteY1219" fmla="*/ 336896 h 2102199"/>
              <a:gd name="connsiteX1220" fmla="*/ 1852994 w 12191684"/>
              <a:gd name="connsiteY1220" fmla="*/ 333711 h 2102199"/>
              <a:gd name="connsiteX1221" fmla="*/ 1781475 w 12191684"/>
              <a:gd name="connsiteY1221" fmla="*/ 348710 h 2102199"/>
              <a:gd name="connsiteX1222" fmla="*/ 1709793 w 12191684"/>
              <a:gd name="connsiteY1222" fmla="*/ 357835 h 2102199"/>
              <a:gd name="connsiteX1223" fmla="*/ 1863751 w 12191684"/>
              <a:gd name="connsiteY1223" fmla="*/ 333471 h 2102199"/>
              <a:gd name="connsiteX1224" fmla="*/ 1926924 w 12191684"/>
              <a:gd name="connsiteY1224" fmla="*/ 333302 h 2102199"/>
              <a:gd name="connsiteX1225" fmla="*/ 1861595 w 12191684"/>
              <a:gd name="connsiteY1225" fmla="*/ 341341 h 2102199"/>
              <a:gd name="connsiteX1226" fmla="*/ 1798424 w 12191684"/>
              <a:gd name="connsiteY1226" fmla="*/ 346931 h 2102199"/>
              <a:gd name="connsiteX1227" fmla="*/ 1863751 w 12191684"/>
              <a:gd name="connsiteY1227" fmla="*/ 333471 h 2102199"/>
              <a:gd name="connsiteX1228" fmla="*/ 1873567 w 12191684"/>
              <a:gd name="connsiteY1228" fmla="*/ 331579 h 2102199"/>
              <a:gd name="connsiteX1229" fmla="*/ 1942131 w 12191684"/>
              <a:gd name="connsiteY1229" fmla="*/ 319149 h 2102199"/>
              <a:gd name="connsiteX1230" fmla="*/ 2007832 w 12191684"/>
              <a:gd name="connsiteY1230" fmla="*/ 325310 h 2102199"/>
              <a:gd name="connsiteX1231" fmla="*/ 1940792 w 12191684"/>
              <a:gd name="connsiteY1231" fmla="*/ 331811 h 2102199"/>
              <a:gd name="connsiteX1232" fmla="*/ 1873567 w 12191684"/>
              <a:gd name="connsiteY1232" fmla="*/ 331579 h 2102199"/>
              <a:gd name="connsiteX1233" fmla="*/ 2014432 w 12191684"/>
              <a:gd name="connsiteY1233" fmla="*/ 326589 h 2102199"/>
              <a:gd name="connsiteX1234" fmla="*/ 2017071 w 12191684"/>
              <a:gd name="connsiteY1234" fmla="*/ 326371 h 2102199"/>
              <a:gd name="connsiteX1235" fmla="*/ 2076117 w 12191684"/>
              <a:gd name="connsiteY1235" fmla="*/ 334187 h 2102199"/>
              <a:gd name="connsiteX1236" fmla="*/ 2074964 w 12191684"/>
              <a:gd name="connsiteY1236" fmla="*/ 334181 h 2102199"/>
              <a:gd name="connsiteX1237" fmla="*/ 2015733 w 12191684"/>
              <a:gd name="connsiteY1237" fmla="*/ 334568 h 2102199"/>
              <a:gd name="connsiteX1238" fmla="*/ 1955089 w 12191684"/>
              <a:gd name="connsiteY1238" fmla="*/ 332144 h 2102199"/>
              <a:gd name="connsiteX1239" fmla="*/ 2014432 w 12191684"/>
              <a:gd name="connsiteY1239" fmla="*/ 326589 h 2102199"/>
              <a:gd name="connsiteX1240" fmla="*/ 2026162 w 12191684"/>
              <a:gd name="connsiteY1240" fmla="*/ 325626 h 2102199"/>
              <a:gd name="connsiteX1241" fmla="*/ 2091733 w 12191684"/>
              <a:gd name="connsiteY1241" fmla="*/ 320898 h 2102199"/>
              <a:gd name="connsiteX1242" fmla="*/ 2152396 w 12191684"/>
              <a:gd name="connsiteY1242" fmla="*/ 335273 h 2102199"/>
              <a:gd name="connsiteX1243" fmla="*/ 2088703 w 12191684"/>
              <a:gd name="connsiteY1243" fmla="*/ 334254 h 2102199"/>
              <a:gd name="connsiteX1244" fmla="*/ 2026162 w 12191684"/>
              <a:gd name="connsiteY1244" fmla="*/ 325626 h 2102199"/>
              <a:gd name="connsiteX1245" fmla="*/ 2168588 w 12191684"/>
              <a:gd name="connsiteY1245" fmla="*/ 337591 h 2102199"/>
              <a:gd name="connsiteX1246" fmla="*/ 2231817 w 12191684"/>
              <a:gd name="connsiteY1246" fmla="*/ 340097 h 2102199"/>
              <a:gd name="connsiteX1247" fmla="*/ 2287050 w 12191684"/>
              <a:gd name="connsiteY1247" fmla="*/ 361501 h 2102199"/>
              <a:gd name="connsiteX1248" fmla="*/ 2226500 w 12191684"/>
              <a:gd name="connsiteY1248" fmla="*/ 353546 h 2102199"/>
              <a:gd name="connsiteX1249" fmla="*/ 2168588 w 12191684"/>
              <a:gd name="connsiteY1249" fmla="*/ 337591 h 2102199"/>
              <a:gd name="connsiteX1250" fmla="*/ 2294227 w 12191684"/>
              <a:gd name="connsiteY1250" fmla="*/ 364392 h 2102199"/>
              <a:gd name="connsiteX1251" fmla="*/ 2317112 w 12191684"/>
              <a:gd name="connsiteY1251" fmla="*/ 373754 h 2102199"/>
              <a:gd name="connsiteX1252" fmla="*/ 2344738 w 12191684"/>
              <a:gd name="connsiteY1252" fmla="*/ 385359 h 2102199"/>
              <a:gd name="connsiteX1253" fmla="*/ 2290564 w 12191684"/>
              <a:gd name="connsiteY1253" fmla="*/ 372801 h 2102199"/>
              <a:gd name="connsiteX1254" fmla="*/ 2257100 w 12191684"/>
              <a:gd name="connsiteY1254" fmla="*/ 362559 h 2102199"/>
              <a:gd name="connsiteX1255" fmla="*/ 2237747 w 12191684"/>
              <a:gd name="connsiteY1255" fmla="*/ 356814 h 2102199"/>
              <a:gd name="connsiteX1256" fmla="*/ 2294227 w 12191684"/>
              <a:gd name="connsiteY1256" fmla="*/ 364392 h 2102199"/>
              <a:gd name="connsiteX1257" fmla="*/ 2317819 w 12191684"/>
              <a:gd name="connsiteY1257" fmla="*/ 372038 h 2102199"/>
              <a:gd name="connsiteX1258" fmla="*/ 2301830 w 12191684"/>
              <a:gd name="connsiteY1258" fmla="*/ 365491 h 2102199"/>
              <a:gd name="connsiteX1259" fmla="*/ 2361563 w 12191684"/>
              <a:gd name="connsiteY1259" fmla="*/ 374637 h 2102199"/>
              <a:gd name="connsiteX1260" fmla="*/ 2377645 w 12191684"/>
              <a:gd name="connsiteY1260" fmla="*/ 383165 h 2102199"/>
              <a:gd name="connsiteX1261" fmla="*/ 2413154 w 12191684"/>
              <a:gd name="connsiteY1261" fmla="*/ 402422 h 2102199"/>
              <a:gd name="connsiteX1262" fmla="*/ 2355856 w 12191684"/>
              <a:gd name="connsiteY1262" fmla="*/ 388038 h 2102199"/>
              <a:gd name="connsiteX1263" fmla="*/ 2317819 w 12191684"/>
              <a:gd name="connsiteY1263" fmla="*/ 372038 h 2102199"/>
              <a:gd name="connsiteX1264" fmla="*/ 2419772 w 12191684"/>
              <a:gd name="connsiteY1264" fmla="*/ 406073 h 2102199"/>
              <a:gd name="connsiteX1265" fmla="*/ 2467532 w 12191684"/>
              <a:gd name="connsiteY1265" fmla="*/ 432814 h 2102199"/>
              <a:gd name="connsiteX1266" fmla="*/ 2415905 w 12191684"/>
              <a:gd name="connsiteY1266" fmla="*/ 414344 h 2102199"/>
              <a:gd name="connsiteX1267" fmla="*/ 2366062 w 12191684"/>
              <a:gd name="connsiteY1267" fmla="*/ 392455 h 2102199"/>
              <a:gd name="connsiteX1268" fmla="*/ 2419772 w 12191684"/>
              <a:gd name="connsiteY1268" fmla="*/ 406073 h 2102199"/>
              <a:gd name="connsiteX1269" fmla="*/ 2427078 w 12191684"/>
              <a:gd name="connsiteY1269" fmla="*/ 407990 h 2102199"/>
              <a:gd name="connsiteX1270" fmla="*/ 2483651 w 12191684"/>
              <a:gd name="connsiteY1270" fmla="*/ 423279 h 2102199"/>
              <a:gd name="connsiteX1271" fmla="*/ 2531746 w 12191684"/>
              <a:gd name="connsiteY1271" fmla="*/ 456765 h 2102199"/>
              <a:gd name="connsiteX1272" fmla="*/ 2477832 w 12191684"/>
              <a:gd name="connsiteY1272" fmla="*/ 436581 h 2102199"/>
              <a:gd name="connsiteX1273" fmla="*/ 2427078 w 12191684"/>
              <a:gd name="connsiteY1273" fmla="*/ 407990 h 2102199"/>
              <a:gd name="connsiteX1274" fmla="*/ 2537918 w 12191684"/>
              <a:gd name="connsiteY1274" fmla="*/ 461117 h 2102199"/>
              <a:gd name="connsiteX1275" fmla="*/ 2582276 w 12191684"/>
              <a:gd name="connsiteY1275" fmla="*/ 492914 h 2102199"/>
              <a:gd name="connsiteX1276" fmla="*/ 2534386 w 12191684"/>
              <a:gd name="connsiteY1276" fmla="*/ 469507 h 2102199"/>
              <a:gd name="connsiteX1277" fmla="*/ 2487555 w 12191684"/>
              <a:gd name="connsiteY1277" fmla="*/ 442158 h 2102199"/>
              <a:gd name="connsiteX1278" fmla="*/ 2537918 w 12191684"/>
              <a:gd name="connsiteY1278" fmla="*/ 461117 h 2102199"/>
              <a:gd name="connsiteX1279" fmla="*/ 2544852 w 12191684"/>
              <a:gd name="connsiteY1279" fmla="*/ 463774 h 2102199"/>
              <a:gd name="connsiteX1280" fmla="*/ 2598060 w 12191684"/>
              <a:gd name="connsiteY1280" fmla="*/ 484518 h 2102199"/>
              <a:gd name="connsiteX1281" fmla="*/ 2642697 w 12191684"/>
              <a:gd name="connsiteY1281" fmla="*/ 523102 h 2102199"/>
              <a:gd name="connsiteX1282" fmla="*/ 2592167 w 12191684"/>
              <a:gd name="connsiteY1282" fmla="*/ 497799 h 2102199"/>
              <a:gd name="connsiteX1283" fmla="*/ 2544852 w 12191684"/>
              <a:gd name="connsiteY1283" fmla="*/ 463774 h 2102199"/>
              <a:gd name="connsiteX1284" fmla="*/ 2648442 w 12191684"/>
              <a:gd name="connsiteY1284" fmla="*/ 528099 h 2102199"/>
              <a:gd name="connsiteX1285" fmla="*/ 2689472 w 12191684"/>
              <a:gd name="connsiteY1285" fmla="*/ 564301 h 2102199"/>
              <a:gd name="connsiteX1286" fmla="*/ 2644519 w 12191684"/>
              <a:gd name="connsiteY1286" fmla="*/ 536286 h 2102199"/>
              <a:gd name="connsiteX1287" fmla="*/ 2600997 w 12191684"/>
              <a:gd name="connsiteY1287" fmla="*/ 504234 h 2102199"/>
              <a:gd name="connsiteX1288" fmla="*/ 2648442 w 12191684"/>
              <a:gd name="connsiteY1288" fmla="*/ 528099 h 2102199"/>
              <a:gd name="connsiteX1289" fmla="*/ 2655116 w 12191684"/>
              <a:gd name="connsiteY1289" fmla="*/ 531488 h 2102199"/>
              <a:gd name="connsiteX1290" fmla="*/ 2886295 w 12191684"/>
              <a:gd name="connsiteY1290" fmla="*/ 651854 h 2102199"/>
              <a:gd name="connsiteX1291" fmla="*/ 2937569 w 12191684"/>
              <a:gd name="connsiteY1291" fmla="*/ 678883 h 2102199"/>
              <a:gd name="connsiteX1292" fmla="*/ 3306936 w 12191684"/>
              <a:gd name="connsiteY1292" fmla="*/ 867186 h 2102199"/>
              <a:gd name="connsiteX1293" fmla="*/ 4556421 w 12191684"/>
              <a:gd name="connsiteY1293" fmla="*/ 1211338 h 2102199"/>
              <a:gd name="connsiteX1294" fmla="*/ 5538083 w 12191684"/>
              <a:gd name="connsiteY1294" fmla="*/ 1176692 h 2102199"/>
              <a:gd name="connsiteX1295" fmla="*/ 5731616 w 12191684"/>
              <a:gd name="connsiteY1295" fmla="*/ 1150558 h 2102199"/>
              <a:gd name="connsiteX1296" fmla="*/ 5720610 w 12191684"/>
              <a:gd name="connsiteY1296" fmla="*/ 1155031 h 2102199"/>
              <a:gd name="connsiteX1297" fmla="*/ 5520942 w 12191684"/>
              <a:gd name="connsiteY1297" fmla="*/ 1198191 h 2102199"/>
              <a:gd name="connsiteX1298" fmla="*/ 4550844 w 12191684"/>
              <a:gd name="connsiteY1298" fmla="*/ 1294044 h 2102199"/>
              <a:gd name="connsiteX1299" fmla="*/ 3326903 w 12191684"/>
              <a:gd name="connsiteY1299" fmla="*/ 954040 h 2102199"/>
              <a:gd name="connsiteX1300" fmla="*/ 2938480 w 12191684"/>
              <a:gd name="connsiteY1300" fmla="*/ 722515 h 2102199"/>
              <a:gd name="connsiteX1301" fmla="*/ 2836211 w 12191684"/>
              <a:gd name="connsiteY1301" fmla="*/ 657429 h 2102199"/>
              <a:gd name="connsiteX1302" fmla="*/ 2698953 w 12191684"/>
              <a:gd name="connsiteY1302" fmla="*/ 570262 h 2102199"/>
              <a:gd name="connsiteX1303" fmla="*/ 2655116 w 12191684"/>
              <a:gd name="connsiteY1303" fmla="*/ 531488 h 2102199"/>
              <a:gd name="connsiteX1304" fmla="*/ 2835226 w 12191684"/>
              <a:gd name="connsiteY1304" fmla="*/ 658998 h 2102199"/>
              <a:gd name="connsiteX1305" fmla="*/ 2937477 w 12191684"/>
              <a:gd name="connsiteY1305" fmla="*/ 724086 h 2102199"/>
              <a:gd name="connsiteX1306" fmla="*/ 3326011 w 12191684"/>
              <a:gd name="connsiteY1306" fmla="*/ 955678 h 2102199"/>
              <a:gd name="connsiteX1307" fmla="*/ 3917354 w 12191684"/>
              <a:gd name="connsiteY1307" fmla="*/ 1197731 h 2102199"/>
              <a:gd name="connsiteX1308" fmla="*/ 4550788 w 12191684"/>
              <a:gd name="connsiteY1308" fmla="*/ 1295903 h 2102199"/>
              <a:gd name="connsiteX1309" fmla="*/ 4646476 w 12191684"/>
              <a:gd name="connsiteY1309" fmla="*/ 1297253 h 2102199"/>
              <a:gd name="connsiteX1310" fmla="*/ 5521314 w 12191684"/>
              <a:gd name="connsiteY1310" fmla="*/ 1200014 h 2102199"/>
              <a:gd name="connsiteX1311" fmla="*/ 5709920 w 12191684"/>
              <a:gd name="connsiteY1311" fmla="*/ 1159341 h 2102199"/>
              <a:gd name="connsiteX1312" fmla="*/ 5705682 w 12191684"/>
              <a:gd name="connsiteY1312" fmla="*/ 1161049 h 2102199"/>
              <a:gd name="connsiteX1313" fmla="*/ 5504025 w 12191684"/>
              <a:gd name="connsiteY1313" fmla="*/ 1221539 h 2102199"/>
              <a:gd name="connsiteX1314" fmla="*/ 4545118 w 12191684"/>
              <a:gd name="connsiteY1314" fmla="*/ 1378603 h 2102199"/>
              <a:gd name="connsiteX1315" fmla="*/ 3346070 w 12191684"/>
              <a:gd name="connsiteY1315" fmla="*/ 1042574 h 2102199"/>
              <a:gd name="connsiteX1316" fmla="*/ 2974342 w 12191684"/>
              <a:gd name="connsiteY1316" fmla="*/ 786687 h 2102199"/>
              <a:gd name="connsiteX1317" fmla="*/ 2824424 w 12191684"/>
              <a:gd name="connsiteY1317" fmla="*/ 672648 h 2102199"/>
              <a:gd name="connsiteX1318" fmla="*/ 2747811 w 12191684"/>
              <a:gd name="connsiteY1318" fmla="*/ 614079 h 2102199"/>
              <a:gd name="connsiteX1319" fmla="*/ 2707338 w 12191684"/>
              <a:gd name="connsiteY1319" fmla="*/ 577737 h 2102199"/>
              <a:gd name="connsiteX1320" fmla="*/ 2835226 w 12191684"/>
              <a:gd name="connsiteY1320" fmla="*/ 658998 h 2102199"/>
              <a:gd name="connsiteX1321" fmla="*/ 5729962 w 12191684"/>
              <a:gd name="connsiteY1321" fmla="*/ 1152916 h 2102199"/>
              <a:gd name="connsiteX1322" fmla="*/ 5738011 w 12191684"/>
              <a:gd name="connsiteY1322" fmla="*/ 1149655 h 2102199"/>
              <a:gd name="connsiteX1323" fmla="*/ 5745318 w 12191684"/>
              <a:gd name="connsiteY1323" fmla="*/ 1148618 h 2102199"/>
              <a:gd name="connsiteX1324" fmla="*/ 5736096 w 12191684"/>
              <a:gd name="connsiteY1324" fmla="*/ 1151531 h 2102199"/>
              <a:gd name="connsiteX1325" fmla="*/ 5729962 w 12191684"/>
              <a:gd name="connsiteY1325" fmla="*/ 1152916 h 2102199"/>
              <a:gd name="connsiteX1326" fmla="*/ 5767422 w 12191684"/>
              <a:gd name="connsiteY1326" fmla="*/ 1143585 h 2102199"/>
              <a:gd name="connsiteX1327" fmla="*/ 5775826 w 12191684"/>
              <a:gd name="connsiteY1327" fmla="*/ 1140900 h 2102199"/>
              <a:gd name="connsiteX1328" fmla="*/ 5785047 w 12191684"/>
              <a:gd name="connsiteY1328" fmla="*/ 1140339 h 2102199"/>
              <a:gd name="connsiteX1329" fmla="*/ 5776830 w 12191684"/>
              <a:gd name="connsiteY1329" fmla="*/ 1142235 h 2102199"/>
              <a:gd name="connsiteX1330" fmla="*/ 5767422 w 12191684"/>
              <a:gd name="connsiteY1330" fmla="*/ 1143585 h 2102199"/>
              <a:gd name="connsiteX1331" fmla="*/ 5807263 w 12191684"/>
              <a:gd name="connsiteY1331" fmla="*/ 1137106 h 2102199"/>
              <a:gd name="connsiteX1332" fmla="*/ 5815443 w 12191684"/>
              <a:gd name="connsiteY1332" fmla="*/ 1135208 h 2102199"/>
              <a:gd name="connsiteX1333" fmla="*/ 5824051 w 12191684"/>
              <a:gd name="connsiteY1333" fmla="*/ 1135366 h 2102199"/>
              <a:gd name="connsiteX1334" fmla="*/ 5815796 w 12191684"/>
              <a:gd name="connsiteY1334" fmla="*/ 1136574 h 2102199"/>
              <a:gd name="connsiteX1335" fmla="*/ 5807263 w 12191684"/>
              <a:gd name="connsiteY1335" fmla="*/ 1137106 h 2102199"/>
              <a:gd name="connsiteX1336" fmla="*/ 5846694 w 12191684"/>
              <a:gd name="connsiteY1336" fmla="*/ 1133912 h 2102199"/>
              <a:gd name="connsiteX1337" fmla="*/ 5854819 w 12191684"/>
              <a:gd name="connsiteY1337" fmla="*/ 1132702 h 2102199"/>
              <a:gd name="connsiteX1338" fmla="*/ 5863538 w 12191684"/>
              <a:gd name="connsiteY1338" fmla="*/ 1133540 h 2102199"/>
              <a:gd name="connsiteX1339" fmla="*/ 5855470 w 12191684"/>
              <a:gd name="connsiteY1339" fmla="*/ 1134061 h 2102199"/>
              <a:gd name="connsiteX1340" fmla="*/ 5846694 w 12191684"/>
              <a:gd name="connsiteY1340" fmla="*/ 1133912 h 2102199"/>
              <a:gd name="connsiteX1341" fmla="*/ 5886684 w 12191684"/>
              <a:gd name="connsiteY1341" fmla="*/ 1133895 h 2102199"/>
              <a:gd name="connsiteX1342" fmla="*/ 5894808 w 12191684"/>
              <a:gd name="connsiteY1342" fmla="*/ 1133362 h 2102199"/>
              <a:gd name="connsiteX1343" fmla="*/ 5903416 w 12191684"/>
              <a:gd name="connsiteY1343" fmla="*/ 1134847 h 2102199"/>
              <a:gd name="connsiteX1344" fmla="*/ 5895347 w 12191684"/>
              <a:gd name="connsiteY1344" fmla="*/ 1134721 h 2102199"/>
              <a:gd name="connsiteX1345" fmla="*/ 5886684 w 12191684"/>
              <a:gd name="connsiteY1345" fmla="*/ 1133895 h 2102199"/>
              <a:gd name="connsiteX1346" fmla="*/ 5927380 w 12191684"/>
              <a:gd name="connsiteY1346" fmla="*/ 1137078 h 2102199"/>
              <a:gd name="connsiteX1347" fmla="*/ 5935337 w 12191684"/>
              <a:gd name="connsiteY1347" fmla="*/ 1137190 h 2102199"/>
              <a:gd name="connsiteX1348" fmla="*/ 5943944 w 12191684"/>
              <a:gd name="connsiteY1348" fmla="*/ 1139313 h 2102199"/>
              <a:gd name="connsiteX1349" fmla="*/ 5936136 w 12191684"/>
              <a:gd name="connsiteY1349" fmla="*/ 1138582 h 2102199"/>
              <a:gd name="connsiteX1350" fmla="*/ 5927380 w 12191684"/>
              <a:gd name="connsiteY1350" fmla="*/ 1137078 h 2102199"/>
              <a:gd name="connsiteX1351" fmla="*/ 5968652 w 12191684"/>
              <a:gd name="connsiteY1351" fmla="*/ 1143472 h 2102199"/>
              <a:gd name="connsiteX1352" fmla="*/ 5976404 w 12191684"/>
              <a:gd name="connsiteY1352" fmla="*/ 1144184 h 2102199"/>
              <a:gd name="connsiteX1353" fmla="*/ 5984807 w 12191684"/>
              <a:gd name="connsiteY1353" fmla="*/ 1146861 h 2102199"/>
              <a:gd name="connsiteX1354" fmla="*/ 5977315 w 12191684"/>
              <a:gd name="connsiteY1354" fmla="*/ 1145589 h 2102199"/>
              <a:gd name="connsiteX1355" fmla="*/ 5968652 w 12191684"/>
              <a:gd name="connsiteY1355" fmla="*/ 1143472 h 2102199"/>
              <a:gd name="connsiteX1356" fmla="*/ 6010556 w 12191684"/>
              <a:gd name="connsiteY1356" fmla="*/ 1153077 h 2102199"/>
              <a:gd name="connsiteX1357" fmla="*/ 6017974 w 12191684"/>
              <a:gd name="connsiteY1357" fmla="*/ 1154323 h 2102199"/>
              <a:gd name="connsiteX1358" fmla="*/ 6026135 w 12191684"/>
              <a:gd name="connsiteY1358" fmla="*/ 1157478 h 2102199"/>
              <a:gd name="connsiteX1359" fmla="*/ 6018996 w 12191684"/>
              <a:gd name="connsiteY1359" fmla="*/ 1155751 h 2102199"/>
              <a:gd name="connsiteX1360" fmla="*/ 6010556 w 12191684"/>
              <a:gd name="connsiteY1360" fmla="*/ 1153077 h 2102199"/>
              <a:gd name="connsiteX1361" fmla="*/ 6052999 w 12191684"/>
              <a:gd name="connsiteY1361" fmla="*/ 1165870 h 2102199"/>
              <a:gd name="connsiteX1362" fmla="*/ 6060510 w 12191684"/>
              <a:gd name="connsiteY1362" fmla="*/ 1167668 h 2102199"/>
              <a:gd name="connsiteX1363" fmla="*/ 6068523 w 12191684"/>
              <a:gd name="connsiteY1363" fmla="*/ 1171313 h 2102199"/>
              <a:gd name="connsiteX1364" fmla="*/ 6061142 w 12191684"/>
              <a:gd name="connsiteY1364" fmla="*/ 1169008 h 2102199"/>
              <a:gd name="connsiteX1365" fmla="*/ 6052999 w 12191684"/>
              <a:gd name="connsiteY1365" fmla="*/ 1165870 h 2102199"/>
              <a:gd name="connsiteX1366" fmla="*/ 6096577 w 12191684"/>
              <a:gd name="connsiteY1366" fmla="*/ 1181985 h 2102199"/>
              <a:gd name="connsiteX1367" fmla="*/ 6102600 w 12191684"/>
              <a:gd name="connsiteY1367" fmla="*/ 1183855 h 2102199"/>
              <a:gd name="connsiteX1368" fmla="*/ 6109925 w 12191684"/>
              <a:gd name="connsiteY1368" fmla="*/ 1187653 h 2102199"/>
              <a:gd name="connsiteX1369" fmla="*/ 6105036 w 12191684"/>
              <a:gd name="connsiteY1369" fmla="*/ 1185796 h 2102199"/>
              <a:gd name="connsiteX1370" fmla="*/ 6096577 w 12191684"/>
              <a:gd name="connsiteY1370" fmla="*/ 1181985 h 2102199"/>
              <a:gd name="connsiteX1371" fmla="*/ 6139671 w 12191684"/>
              <a:gd name="connsiteY1371" fmla="*/ 1200899 h 2102199"/>
              <a:gd name="connsiteX1372" fmla="*/ 6320561 w 12191684"/>
              <a:gd name="connsiteY1372" fmla="*/ 1266739 h 2102199"/>
              <a:gd name="connsiteX1373" fmla="*/ 7128174 w 12191684"/>
              <a:gd name="connsiteY1373" fmla="*/ 1443828 h 2102199"/>
              <a:gd name="connsiteX1374" fmla="*/ 7205327 w 12191684"/>
              <a:gd name="connsiteY1374" fmla="*/ 1445572 h 2102199"/>
              <a:gd name="connsiteX1375" fmla="*/ 7533106 w 12191684"/>
              <a:gd name="connsiteY1375" fmla="*/ 1410653 h 2102199"/>
              <a:gd name="connsiteX1376" fmla="*/ 7927199 w 12191684"/>
              <a:gd name="connsiteY1376" fmla="*/ 1252815 h 2102199"/>
              <a:gd name="connsiteX1377" fmla="*/ 8282789 w 12191684"/>
              <a:gd name="connsiteY1377" fmla="*/ 1002306 h 2102199"/>
              <a:gd name="connsiteX1378" fmla="*/ 8563867 w 12191684"/>
              <a:gd name="connsiteY1378" fmla="*/ 766681 h 2102199"/>
              <a:gd name="connsiteX1379" fmla="*/ 9145989 w 12191684"/>
              <a:gd name="connsiteY1379" fmla="*/ 318089 h 2102199"/>
              <a:gd name="connsiteX1380" fmla="*/ 9187299 w 12191684"/>
              <a:gd name="connsiteY1380" fmla="*/ 329662 h 2102199"/>
              <a:gd name="connsiteX1381" fmla="*/ 9166513 w 12191684"/>
              <a:gd name="connsiteY1381" fmla="*/ 343986 h 2102199"/>
              <a:gd name="connsiteX1382" fmla="*/ 8633788 w 12191684"/>
              <a:gd name="connsiteY1382" fmla="*/ 796356 h 2102199"/>
              <a:gd name="connsiteX1383" fmla="*/ 8336647 w 12191684"/>
              <a:gd name="connsiteY1383" fmla="*/ 1065281 h 2102199"/>
              <a:gd name="connsiteX1384" fmla="*/ 7980964 w 12191684"/>
              <a:gd name="connsiteY1384" fmla="*/ 1329897 h 2102199"/>
              <a:gd name="connsiteX1385" fmla="*/ 6346701 w 12191684"/>
              <a:gd name="connsiteY1385" fmla="*/ 1290569 h 2102199"/>
              <a:gd name="connsiteX1386" fmla="*/ 6146419 w 12191684"/>
              <a:gd name="connsiteY1386" fmla="*/ 1204370 h 2102199"/>
              <a:gd name="connsiteX1387" fmla="*/ 6139671 w 12191684"/>
              <a:gd name="connsiteY1387" fmla="*/ 1200899 h 2102199"/>
              <a:gd name="connsiteX1388" fmla="*/ 9148201 w 12191684"/>
              <a:gd name="connsiteY1388" fmla="*/ 316747 h 2102199"/>
              <a:gd name="connsiteX1389" fmla="*/ 9186722 w 12191684"/>
              <a:gd name="connsiteY1389" fmla="*/ 293830 h 2102199"/>
              <a:gd name="connsiteX1390" fmla="*/ 9227344 w 12191684"/>
              <a:gd name="connsiteY1390" fmla="*/ 302965 h 2102199"/>
              <a:gd name="connsiteX1391" fmla="*/ 9189288 w 12191684"/>
              <a:gd name="connsiteY1391" fmla="*/ 328307 h 2102199"/>
              <a:gd name="connsiteX1392" fmla="*/ 9148201 w 12191684"/>
              <a:gd name="connsiteY1392" fmla="*/ 316747 h 2102199"/>
              <a:gd name="connsiteX1393" fmla="*/ 9273691 w 12191684"/>
              <a:gd name="connsiteY1393" fmla="*/ 312603 h 2102199"/>
              <a:gd name="connsiteX1394" fmla="*/ 9271497 w 12191684"/>
              <a:gd name="connsiteY1394" fmla="*/ 312017 h 2102199"/>
              <a:gd name="connsiteX1395" fmla="*/ 9232735 w 12191684"/>
              <a:gd name="connsiteY1395" fmla="*/ 302339 h 2102199"/>
              <a:gd name="connsiteX1396" fmla="*/ 9270847 w 12191684"/>
              <a:gd name="connsiteY1396" fmla="*/ 278248 h 2102199"/>
              <a:gd name="connsiteX1397" fmla="*/ 9311357 w 12191684"/>
              <a:gd name="connsiteY1397" fmla="*/ 286161 h 2102199"/>
              <a:gd name="connsiteX1398" fmla="*/ 9273691 w 12191684"/>
              <a:gd name="connsiteY1398" fmla="*/ 312603 h 2102199"/>
              <a:gd name="connsiteX1399" fmla="*/ 9313494 w 12191684"/>
              <a:gd name="connsiteY1399" fmla="*/ 284694 h 2102199"/>
              <a:gd name="connsiteX1400" fmla="*/ 9273190 w 12191684"/>
              <a:gd name="connsiteY1400" fmla="*/ 276793 h 2102199"/>
              <a:gd name="connsiteX1401" fmla="*/ 9311078 w 12191684"/>
              <a:gd name="connsiteY1401" fmla="*/ 254043 h 2102199"/>
              <a:gd name="connsiteX1402" fmla="*/ 9351011 w 12191684"/>
              <a:gd name="connsiteY1402" fmla="*/ 259605 h 2102199"/>
              <a:gd name="connsiteX1403" fmla="*/ 9313494 w 12191684"/>
              <a:gd name="connsiteY1403" fmla="*/ 284694 h 2102199"/>
              <a:gd name="connsiteX1404" fmla="*/ 9353335 w 12191684"/>
              <a:gd name="connsiteY1404" fmla="*/ 258081 h 2102199"/>
              <a:gd name="connsiteX1405" fmla="*/ 9313718 w 12191684"/>
              <a:gd name="connsiteY1405" fmla="*/ 252513 h 2102199"/>
              <a:gd name="connsiteX1406" fmla="*/ 9351364 w 12191684"/>
              <a:gd name="connsiteY1406" fmla="*/ 231139 h 2102199"/>
              <a:gd name="connsiteX1407" fmla="*/ 9390592 w 12191684"/>
              <a:gd name="connsiteY1407" fmla="*/ 234433 h 2102199"/>
              <a:gd name="connsiteX1408" fmla="*/ 9353335 w 12191684"/>
              <a:gd name="connsiteY1408" fmla="*/ 258081 h 2102199"/>
              <a:gd name="connsiteX1409" fmla="*/ 9393194 w 12191684"/>
              <a:gd name="connsiteY1409" fmla="*/ 232845 h 2102199"/>
              <a:gd name="connsiteX1410" fmla="*/ 9354414 w 12191684"/>
              <a:gd name="connsiteY1410" fmla="*/ 229471 h 2102199"/>
              <a:gd name="connsiteX1411" fmla="*/ 9391781 w 12191684"/>
              <a:gd name="connsiteY1411" fmla="*/ 209477 h 2102199"/>
              <a:gd name="connsiteX1412" fmla="*/ 9430172 w 12191684"/>
              <a:gd name="connsiteY1412" fmla="*/ 210625 h 2102199"/>
              <a:gd name="connsiteX1413" fmla="*/ 9393194 w 12191684"/>
              <a:gd name="connsiteY1413" fmla="*/ 232845 h 2102199"/>
              <a:gd name="connsiteX1414" fmla="*/ 9433183 w 12191684"/>
              <a:gd name="connsiteY1414" fmla="*/ 208885 h 2102199"/>
              <a:gd name="connsiteX1415" fmla="*/ 9395258 w 12191684"/>
              <a:gd name="connsiteY1415" fmla="*/ 207684 h 2102199"/>
              <a:gd name="connsiteX1416" fmla="*/ 9444338 w 12191684"/>
              <a:gd name="connsiteY1416" fmla="*/ 183256 h 2102199"/>
              <a:gd name="connsiteX1417" fmla="*/ 9476650 w 12191684"/>
              <a:gd name="connsiteY1417" fmla="*/ 184375 h 2102199"/>
              <a:gd name="connsiteX1418" fmla="*/ 9433183 w 12191684"/>
              <a:gd name="connsiteY1418" fmla="*/ 208885 h 2102199"/>
              <a:gd name="connsiteX1419" fmla="*/ 9518331 w 12191684"/>
              <a:gd name="connsiteY1419" fmla="*/ 162354 h 2102199"/>
              <a:gd name="connsiteX1420" fmla="*/ 9479791 w 12191684"/>
              <a:gd name="connsiteY1420" fmla="*/ 182646 h 2102199"/>
              <a:gd name="connsiteX1421" fmla="*/ 9448279 w 12191684"/>
              <a:gd name="connsiteY1421" fmla="*/ 181397 h 2102199"/>
              <a:gd name="connsiteX1422" fmla="*/ 9488715 w 12191684"/>
              <a:gd name="connsiteY1422" fmla="*/ 162899 h 2102199"/>
              <a:gd name="connsiteX1423" fmla="*/ 9518517 w 12191684"/>
              <a:gd name="connsiteY1423" fmla="*/ 162259 h 2102199"/>
              <a:gd name="connsiteX1424" fmla="*/ 9518331 w 12191684"/>
              <a:gd name="connsiteY1424" fmla="*/ 162354 h 2102199"/>
              <a:gd name="connsiteX1425" fmla="*/ 9522420 w 12191684"/>
              <a:gd name="connsiteY1425" fmla="*/ 160301 h 2102199"/>
              <a:gd name="connsiteX1426" fmla="*/ 9493604 w 12191684"/>
              <a:gd name="connsiteY1426" fmla="*/ 160770 h 2102199"/>
              <a:gd name="connsiteX1427" fmla="*/ 9513757 w 12191684"/>
              <a:gd name="connsiteY1427" fmla="*/ 152127 h 2102199"/>
              <a:gd name="connsiteX1428" fmla="*/ 9548522 w 12191684"/>
              <a:gd name="connsiteY1428" fmla="*/ 147373 h 2102199"/>
              <a:gd name="connsiteX1429" fmla="*/ 9522420 w 12191684"/>
              <a:gd name="connsiteY1429" fmla="*/ 160301 h 2102199"/>
              <a:gd name="connsiteX1430" fmla="*/ 9553709 w 12191684"/>
              <a:gd name="connsiteY1430" fmla="*/ 144856 h 2102199"/>
              <a:gd name="connsiteX1431" fmla="*/ 9520487 w 12191684"/>
              <a:gd name="connsiteY1431" fmla="*/ 149299 h 2102199"/>
              <a:gd name="connsiteX1432" fmla="*/ 9555029 w 12191684"/>
              <a:gd name="connsiteY1432" fmla="*/ 135445 h 2102199"/>
              <a:gd name="connsiteX1433" fmla="*/ 9587247 w 12191684"/>
              <a:gd name="connsiteY1433" fmla="*/ 129195 h 2102199"/>
              <a:gd name="connsiteX1434" fmla="*/ 9553709 w 12191684"/>
              <a:gd name="connsiteY1434" fmla="*/ 144856 h 2102199"/>
              <a:gd name="connsiteX1435" fmla="*/ 9594070 w 12191684"/>
              <a:gd name="connsiteY1435" fmla="*/ 126129 h 2102199"/>
              <a:gd name="connsiteX1436" fmla="*/ 9565142 w 12191684"/>
              <a:gd name="connsiteY1436" fmla="*/ 131537 h 2102199"/>
              <a:gd name="connsiteX1437" fmla="*/ 9594833 w 12191684"/>
              <a:gd name="connsiteY1437" fmla="*/ 120663 h 2102199"/>
              <a:gd name="connsiteX1438" fmla="*/ 9622942 w 12191684"/>
              <a:gd name="connsiteY1438" fmla="*/ 113523 h 2102199"/>
              <a:gd name="connsiteX1439" fmla="*/ 9594070 w 12191684"/>
              <a:gd name="connsiteY1439" fmla="*/ 126129 h 2102199"/>
              <a:gd name="connsiteX1440" fmla="*/ 9651945 w 12191684"/>
              <a:gd name="connsiteY1440" fmla="*/ 101626 h 2102199"/>
              <a:gd name="connsiteX1441" fmla="*/ 9634617 w 12191684"/>
              <a:gd name="connsiteY1441" fmla="*/ 108674 h 2102199"/>
              <a:gd name="connsiteX1442" fmla="*/ 9618090 w 12191684"/>
              <a:gd name="connsiteY1442" fmla="*/ 112608 h 2102199"/>
              <a:gd name="connsiteX1443" fmla="*/ 9651945 w 12191684"/>
              <a:gd name="connsiteY1443" fmla="*/ 101626 h 2102199"/>
              <a:gd name="connsiteX1444" fmla="*/ 9568433 w 12191684"/>
              <a:gd name="connsiteY1444" fmla="*/ 127973 h 2102199"/>
              <a:gd name="connsiteX1445" fmla="*/ 9552222 w 12191684"/>
              <a:gd name="connsiteY1445" fmla="*/ 134181 h 2102199"/>
              <a:gd name="connsiteX1446" fmla="*/ 9535861 w 12191684"/>
              <a:gd name="connsiteY1446" fmla="*/ 137689 h 2102199"/>
              <a:gd name="connsiteX1447" fmla="*/ 9568433 w 12191684"/>
              <a:gd name="connsiteY1447" fmla="*/ 127973 h 2102199"/>
              <a:gd name="connsiteX1448" fmla="*/ 9469882 w 12191684"/>
              <a:gd name="connsiteY1448" fmla="*/ 157533 h 2102199"/>
              <a:gd name="connsiteX1449" fmla="*/ 9447220 w 12191684"/>
              <a:gd name="connsiteY1449" fmla="*/ 161856 h 2102199"/>
              <a:gd name="connsiteX1450" fmla="*/ 9491021 w 12191684"/>
              <a:gd name="connsiteY1450" fmla="*/ 150080 h 2102199"/>
              <a:gd name="connsiteX1451" fmla="*/ 9469882 w 12191684"/>
              <a:gd name="connsiteY1451" fmla="*/ 157533 h 2102199"/>
              <a:gd name="connsiteX1452" fmla="*/ 9422773 w 12191684"/>
              <a:gd name="connsiteY1452" fmla="*/ 166946 h 2102199"/>
              <a:gd name="connsiteX1453" fmla="*/ 9358336 w 12191684"/>
              <a:gd name="connsiteY1453" fmla="*/ 182417 h 2102199"/>
              <a:gd name="connsiteX1454" fmla="*/ 9273635 w 12191684"/>
              <a:gd name="connsiteY1454" fmla="*/ 189448 h 2102199"/>
              <a:gd name="connsiteX1455" fmla="*/ 9422773 w 12191684"/>
              <a:gd name="connsiteY1455" fmla="*/ 166946 h 2102199"/>
              <a:gd name="connsiteX1456" fmla="*/ 9224239 w 12191684"/>
              <a:gd name="connsiteY1456" fmla="*/ 198489 h 2102199"/>
              <a:gd name="connsiteX1457" fmla="*/ 9129833 w 12191684"/>
              <a:gd name="connsiteY1457" fmla="*/ 225604 h 2102199"/>
              <a:gd name="connsiteX1458" fmla="*/ 9110387 w 12191684"/>
              <a:gd name="connsiteY1458" fmla="*/ 228644 h 2102199"/>
              <a:gd name="connsiteX1459" fmla="*/ 9093860 w 12191684"/>
              <a:gd name="connsiteY1459" fmla="*/ 231453 h 2102199"/>
              <a:gd name="connsiteX1460" fmla="*/ 9059466 w 12191684"/>
              <a:gd name="connsiteY1460" fmla="*/ 234809 h 2102199"/>
              <a:gd name="connsiteX1461" fmla="*/ 9224239 w 12191684"/>
              <a:gd name="connsiteY1461" fmla="*/ 198489 h 2102199"/>
              <a:gd name="connsiteX1462" fmla="*/ 9033885 w 12191684"/>
              <a:gd name="connsiteY1462" fmla="*/ 239640 h 2102199"/>
              <a:gd name="connsiteX1463" fmla="*/ 9032695 w 12191684"/>
              <a:gd name="connsiteY1463" fmla="*/ 239999 h 2102199"/>
              <a:gd name="connsiteX1464" fmla="*/ 9030093 w 12191684"/>
              <a:gd name="connsiteY1464" fmla="*/ 240105 h 2102199"/>
              <a:gd name="connsiteX1465" fmla="*/ 9033885 w 12191684"/>
              <a:gd name="connsiteY1465" fmla="*/ 239640 h 2102199"/>
              <a:gd name="connsiteX1466" fmla="*/ 8966679 w 12191684"/>
              <a:gd name="connsiteY1466" fmla="*/ 247118 h 2102199"/>
              <a:gd name="connsiteX1467" fmla="*/ 8940001 w 12191684"/>
              <a:gd name="connsiteY1467" fmla="*/ 246924 h 2102199"/>
              <a:gd name="connsiteX1468" fmla="*/ 8992520 w 12191684"/>
              <a:gd name="connsiteY1468" fmla="*/ 243197 h 2102199"/>
              <a:gd name="connsiteX1469" fmla="*/ 8966679 w 12191684"/>
              <a:gd name="connsiteY1469" fmla="*/ 247118 h 2102199"/>
              <a:gd name="connsiteX1470" fmla="*/ 8906500 w 12191684"/>
              <a:gd name="connsiteY1470" fmla="*/ 248832 h 2102199"/>
              <a:gd name="connsiteX1471" fmla="*/ 8882313 w 12191684"/>
              <a:gd name="connsiteY1471" fmla="*/ 251468 h 2102199"/>
              <a:gd name="connsiteX1472" fmla="*/ 8857029 w 12191684"/>
              <a:gd name="connsiteY1472" fmla="*/ 250215 h 2102199"/>
              <a:gd name="connsiteX1473" fmla="*/ 8906500 w 12191684"/>
              <a:gd name="connsiteY1473" fmla="*/ 248832 h 2102199"/>
              <a:gd name="connsiteX1474" fmla="*/ 8814121 w 12191684"/>
              <a:gd name="connsiteY1474" fmla="*/ 250875 h 2102199"/>
              <a:gd name="connsiteX1475" fmla="*/ 8793187 w 12191684"/>
              <a:gd name="connsiteY1475" fmla="*/ 252256 h 2102199"/>
              <a:gd name="connsiteX1476" fmla="*/ 8772607 w 12191684"/>
              <a:gd name="connsiteY1476" fmla="*/ 250312 h 2102199"/>
              <a:gd name="connsiteX1477" fmla="*/ 8814121 w 12191684"/>
              <a:gd name="connsiteY1477" fmla="*/ 250875 h 2102199"/>
              <a:gd name="connsiteX1478" fmla="*/ 6066459 w 12191684"/>
              <a:gd name="connsiteY1478" fmla="*/ 1011090 h 2102199"/>
              <a:gd name="connsiteX1479" fmla="*/ 6378063 w 12191684"/>
              <a:gd name="connsiteY1479" fmla="*/ 874569 h 2102199"/>
              <a:gd name="connsiteX1480" fmla="*/ 7732067 w 12191684"/>
              <a:gd name="connsiteY1480" fmla="*/ 358387 h 2102199"/>
              <a:gd name="connsiteX1481" fmla="*/ 8721668 w 12191684"/>
              <a:gd name="connsiteY1481" fmla="*/ 248477 h 2102199"/>
              <a:gd name="connsiteX1482" fmla="*/ 8523952 w 12191684"/>
              <a:gd name="connsiteY1482" fmla="*/ 260068 h 2102199"/>
              <a:gd name="connsiteX1483" fmla="*/ 7786576 w 12191684"/>
              <a:gd name="connsiteY1483" fmla="*/ 421013 h 2102199"/>
              <a:gd name="connsiteX1484" fmla="*/ 7433774 w 12191684"/>
              <a:gd name="connsiteY1484" fmla="*/ 543122 h 2102199"/>
              <a:gd name="connsiteX1485" fmla="*/ 7078890 w 12191684"/>
              <a:gd name="connsiteY1485" fmla="*/ 675911 h 2102199"/>
              <a:gd name="connsiteX1486" fmla="*/ 6091278 w 12191684"/>
              <a:gd name="connsiteY1486" fmla="*/ 1034919 h 2102199"/>
              <a:gd name="connsiteX1487" fmla="*/ 5927528 w 12191684"/>
              <a:gd name="connsiteY1487" fmla="*/ 1089684 h 2102199"/>
              <a:gd name="connsiteX1488" fmla="*/ 5909700 w 12191684"/>
              <a:gd name="connsiteY1488" fmla="*/ 1080230 h 2102199"/>
              <a:gd name="connsiteX1489" fmla="*/ 5907599 w 12191684"/>
              <a:gd name="connsiteY1489" fmla="*/ 1079115 h 2102199"/>
              <a:gd name="connsiteX1490" fmla="*/ 6066459 w 12191684"/>
              <a:gd name="connsiteY1490" fmla="*/ 1011090 h 2102199"/>
              <a:gd name="connsiteX1491" fmla="*/ 2580045 w 12191684"/>
              <a:gd name="connsiteY1491" fmla="*/ 82896 h 2102199"/>
              <a:gd name="connsiteX1492" fmla="*/ 2916989 w 12191684"/>
              <a:gd name="connsiteY1492" fmla="*/ 63964 h 2102199"/>
              <a:gd name="connsiteX1493" fmla="*/ 5689117 w 12191684"/>
              <a:gd name="connsiteY1493" fmla="*/ 966617 h 2102199"/>
              <a:gd name="connsiteX1494" fmla="*/ 5903434 w 12191684"/>
              <a:gd name="connsiteY1494" fmla="*/ 1079020 h 2102199"/>
              <a:gd name="connsiteX1495" fmla="*/ 5887204 w 12191684"/>
              <a:gd name="connsiteY1495" fmla="*/ 1085903 h 2102199"/>
              <a:gd name="connsiteX1496" fmla="*/ 5673091 w 12191684"/>
              <a:gd name="connsiteY1496" fmla="*/ 988274 h 2102199"/>
              <a:gd name="connsiteX1497" fmla="*/ 5652790 w 12191684"/>
              <a:gd name="connsiteY1497" fmla="*/ 979181 h 2102199"/>
              <a:gd name="connsiteX1498" fmla="*/ 4602248 w 12191684"/>
              <a:gd name="connsiteY1498" fmla="*/ 533054 h 2102199"/>
              <a:gd name="connsiteX1499" fmla="*/ 3887107 w 12191684"/>
              <a:gd name="connsiteY1499" fmla="*/ 297321 h 2102199"/>
              <a:gd name="connsiteX1500" fmla="*/ 3154415 w 12191684"/>
              <a:gd name="connsiteY1500" fmla="*/ 157334 h 2102199"/>
              <a:gd name="connsiteX1501" fmla="*/ 2615684 w 12191684"/>
              <a:gd name="connsiteY1501" fmla="*/ 145176 h 2102199"/>
              <a:gd name="connsiteX1502" fmla="*/ 2194542 w 12191684"/>
              <a:gd name="connsiteY1502" fmla="*/ 201252 h 2102199"/>
              <a:gd name="connsiteX1503" fmla="*/ 2153994 w 12191684"/>
              <a:gd name="connsiteY1503" fmla="*/ 183107 h 2102199"/>
              <a:gd name="connsiteX1504" fmla="*/ 2124676 w 12191684"/>
              <a:gd name="connsiteY1504" fmla="*/ 171357 h 2102199"/>
              <a:gd name="connsiteX1505" fmla="*/ 2580045 w 12191684"/>
              <a:gd name="connsiteY1505" fmla="*/ 82896 h 2102199"/>
              <a:gd name="connsiteX1506" fmla="*/ 2122018 w 12191684"/>
              <a:gd name="connsiteY1506" fmla="*/ 172082 h 2102199"/>
              <a:gd name="connsiteX1507" fmla="*/ 2191976 w 12191684"/>
              <a:gd name="connsiteY1507" fmla="*/ 201778 h 2102199"/>
              <a:gd name="connsiteX1508" fmla="*/ 2112853 w 12191684"/>
              <a:gd name="connsiteY1508" fmla="*/ 219014 h 2102199"/>
              <a:gd name="connsiteX1509" fmla="*/ 2039734 w 12191684"/>
              <a:gd name="connsiteY1509" fmla="*/ 195779 h 2102199"/>
              <a:gd name="connsiteX1510" fmla="*/ 2122018 w 12191684"/>
              <a:gd name="connsiteY1510" fmla="*/ 172082 h 2102199"/>
              <a:gd name="connsiteX1511" fmla="*/ 2036350 w 12191684"/>
              <a:gd name="connsiteY1511" fmla="*/ 196792 h 2102199"/>
              <a:gd name="connsiteX1512" fmla="*/ 2109506 w 12191684"/>
              <a:gd name="connsiteY1512" fmla="*/ 219783 h 2102199"/>
              <a:gd name="connsiteX1513" fmla="*/ 2030643 w 12191684"/>
              <a:gd name="connsiteY1513" fmla="*/ 239081 h 2102199"/>
              <a:gd name="connsiteX1514" fmla="*/ 2014432 w 12191684"/>
              <a:gd name="connsiteY1514" fmla="*/ 235054 h 2102199"/>
              <a:gd name="connsiteX1515" fmla="*/ 1954680 w 12191684"/>
              <a:gd name="connsiteY1515" fmla="*/ 222650 h 2102199"/>
              <a:gd name="connsiteX1516" fmla="*/ 2036350 w 12191684"/>
              <a:gd name="connsiteY1516" fmla="*/ 196792 h 2102199"/>
              <a:gd name="connsiteX1517" fmla="*/ 1950218 w 12191684"/>
              <a:gd name="connsiteY1517" fmla="*/ 224139 h 2102199"/>
              <a:gd name="connsiteX1518" fmla="*/ 2026404 w 12191684"/>
              <a:gd name="connsiteY1518" fmla="*/ 240193 h 2102199"/>
              <a:gd name="connsiteX1519" fmla="*/ 1948322 w 12191684"/>
              <a:gd name="connsiteY1519" fmla="*/ 261401 h 2102199"/>
              <a:gd name="connsiteX1520" fmla="*/ 1944585 w 12191684"/>
              <a:gd name="connsiteY1520" fmla="*/ 260812 h 2102199"/>
              <a:gd name="connsiteX1521" fmla="*/ 1869570 w 12191684"/>
              <a:gd name="connsiteY1521" fmla="*/ 251959 h 2102199"/>
              <a:gd name="connsiteX1522" fmla="*/ 1950218 w 12191684"/>
              <a:gd name="connsiteY1522" fmla="*/ 224139 h 2102199"/>
              <a:gd name="connsiteX1523" fmla="*/ 1866242 w 12191684"/>
              <a:gd name="connsiteY1523" fmla="*/ 253152 h 2102199"/>
              <a:gd name="connsiteX1524" fmla="*/ 1945199 w 12191684"/>
              <a:gd name="connsiteY1524" fmla="*/ 262288 h 2102199"/>
              <a:gd name="connsiteX1525" fmla="*/ 1864960 w 12191684"/>
              <a:gd name="connsiteY1525" fmla="*/ 286142 h 2102199"/>
              <a:gd name="connsiteX1526" fmla="*/ 1783734 w 12191684"/>
              <a:gd name="connsiteY1526" fmla="*/ 283880 h 2102199"/>
              <a:gd name="connsiteX1527" fmla="*/ 1866242 w 12191684"/>
              <a:gd name="connsiteY1527" fmla="*/ 253152 h 2102199"/>
              <a:gd name="connsiteX1528" fmla="*/ 1777559 w 12191684"/>
              <a:gd name="connsiteY1528" fmla="*/ 286257 h 2102199"/>
              <a:gd name="connsiteX1529" fmla="*/ 1858843 w 12191684"/>
              <a:gd name="connsiteY1529" fmla="*/ 288033 h 2102199"/>
              <a:gd name="connsiteX1530" fmla="*/ 1832200 w 12191684"/>
              <a:gd name="connsiteY1530" fmla="*/ 296438 h 2102199"/>
              <a:gd name="connsiteX1531" fmla="*/ 1780805 w 12191684"/>
              <a:gd name="connsiteY1531" fmla="*/ 313265 h 2102199"/>
              <a:gd name="connsiteX1532" fmla="*/ 1697635 w 12191684"/>
              <a:gd name="connsiteY1532" fmla="*/ 318232 h 2102199"/>
              <a:gd name="connsiteX1533" fmla="*/ 1777559 w 12191684"/>
              <a:gd name="connsiteY1533" fmla="*/ 286257 h 2102199"/>
              <a:gd name="connsiteX1534" fmla="*/ 1690788 w 12191684"/>
              <a:gd name="connsiteY1534" fmla="*/ 321073 h 2102199"/>
              <a:gd name="connsiteX1535" fmla="*/ 1773919 w 12191684"/>
              <a:gd name="connsiteY1535" fmla="*/ 315576 h 2102199"/>
              <a:gd name="connsiteX1536" fmla="*/ 1695679 w 12191684"/>
              <a:gd name="connsiteY1536" fmla="*/ 342849 h 2102199"/>
              <a:gd name="connsiteX1537" fmla="*/ 1611551 w 12191684"/>
              <a:gd name="connsiteY1537" fmla="*/ 354890 h 2102199"/>
              <a:gd name="connsiteX1538" fmla="*/ 1690788 w 12191684"/>
              <a:gd name="connsiteY1538" fmla="*/ 321073 h 2102199"/>
              <a:gd name="connsiteX1539" fmla="*/ 1604005 w 12191684"/>
              <a:gd name="connsiteY1539" fmla="*/ 358205 h 2102199"/>
              <a:gd name="connsiteX1540" fmla="*/ 1688016 w 12191684"/>
              <a:gd name="connsiteY1540" fmla="*/ 345641 h 2102199"/>
              <a:gd name="connsiteX1541" fmla="*/ 1609716 w 12191684"/>
              <a:gd name="connsiteY1541" fmla="*/ 374976 h 2102199"/>
              <a:gd name="connsiteX1542" fmla="*/ 1525534 w 12191684"/>
              <a:gd name="connsiteY1542" fmla="*/ 393721 h 2102199"/>
              <a:gd name="connsiteX1543" fmla="*/ 1604005 w 12191684"/>
              <a:gd name="connsiteY1543" fmla="*/ 358205 h 2102199"/>
              <a:gd name="connsiteX1544" fmla="*/ 1515474 w 12191684"/>
              <a:gd name="connsiteY1544" fmla="*/ 398412 h 2102199"/>
              <a:gd name="connsiteX1545" fmla="*/ 1597881 w 12191684"/>
              <a:gd name="connsiteY1545" fmla="*/ 379590 h 2102199"/>
              <a:gd name="connsiteX1546" fmla="*/ 1523320 w 12191684"/>
              <a:gd name="connsiteY1546" fmla="*/ 409538 h 2102199"/>
              <a:gd name="connsiteX1547" fmla="*/ 1440757 w 12191684"/>
              <a:gd name="connsiteY1547" fmla="*/ 434105 h 2102199"/>
              <a:gd name="connsiteX1548" fmla="*/ 1515474 w 12191684"/>
              <a:gd name="connsiteY1548" fmla="*/ 398412 h 2102199"/>
              <a:gd name="connsiteX1549" fmla="*/ 1428862 w 12191684"/>
              <a:gd name="connsiteY1549" fmla="*/ 439929 h 2102199"/>
              <a:gd name="connsiteX1550" fmla="*/ 1508904 w 12191684"/>
              <a:gd name="connsiteY1550" fmla="*/ 415517 h 2102199"/>
              <a:gd name="connsiteX1551" fmla="*/ 1431313 w 12191684"/>
              <a:gd name="connsiteY1551" fmla="*/ 448844 h 2102199"/>
              <a:gd name="connsiteX1552" fmla="*/ 1353717 w 12191684"/>
              <a:gd name="connsiteY1552" fmla="*/ 477650 h 2102199"/>
              <a:gd name="connsiteX1553" fmla="*/ 1428862 w 12191684"/>
              <a:gd name="connsiteY1553" fmla="*/ 439929 h 2102199"/>
              <a:gd name="connsiteX1554" fmla="*/ 1337268 w 12191684"/>
              <a:gd name="connsiteY1554" fmla="*/ 486115 h 2102199"/>
              <a:gd name="connsiteX1555" fmla="*/ 1408020 w 12191684"/>
              <a:gd name="connsiteY1555" fmla="*/ 459208 h 2102199"/>
              <a:gd name="connsiteX1556" fmla="*/ 1344786 w 12191684"/>
              <a:gd name="connsiteY1556" fmla="*/ 488154 h 2102199"/>
              <a:gd name="connsiteX1557" fmla="*/ 1274811 w 12191684"/>
              <a:gd name="connsiteY1557" fmla="*/ 518876 h 2102199"/>
              <a:gd name="connsiteX1558" fmla="*/ 1337268 w 12191684"/>
              <a:gd name="connsiteY1558" fmla="*/ 486115 h 2102199"/>
              <a:gd name="connsiteX1559" fmla="*/ 1210670 w 12191684"/>
              <a:gd name="connsiteY1559" fmla="*/ 553582 h 2102199"/>
              <a:gd name="connsiteX1560" fmla="*/ 1249284 w 12191684"/>
              <a:gd name="connsiteY1560" fmla="*/ 532570 h 2102199"/>
              <a:gd name="connsiteX1561" fmla="*/ 1293986 w 12191684"/>
              <a:gd name="connsiteY1561" fmla="*/ 512306 h 2102199"/>
              <a:gd name="connsiteX1562" fmla="*/ 1210670 w 12191684"/>
              <a:gd name="connsiteY1562" fmla="*/ 553582 h 2102199"/>
              <a:gd name="connsiteX1563" fmla="*/ 1392192 w 12191684"/>
              <a:gd name="connsiteY1563" fmla="*/ 468368 h 2102199"/>
              <a:gd name="connsiteX1564" fmla="*/ 1431993 w 12191684"/>
              <a:gd name="connsiteY1564" fmla="*/ 450576 h 2102199"/>
              <a:gd name="connsiteX1565" fmla="*/ 1474540 w 12191684"/>
              <a:gd name="connsiteY1565" fmla="*/ 435882 h 2102199"/>
              <a:gd name="connsiteX1566" fmla="*/ 1392192 w 12191684"/>
              <a:gd name="connsiteY1566" fmla="*/ 468368 h 2102199"/>
              <a:gd name="connsiteX1567" fmla="*/ 1561020 w 12191684"/>
              <a:gd name="connsiteY1567" fmla="*/ 406283 h 2102199"/>
              <a:gd name="connsiteX1568" fmla="*/ 1612776 w 12191684"/>
              <a:gd name="connsiteY1568" fmla="*/ 388588 h 2102199"/>
              <a:gd name="connsiteX1569" fmla="*/ 1665106 w 12191684"/>
              <a:gd name="connsiteY1569" fmla="*/ 376919 h 2102199"/>
              <a:gd name="connsiteX1570" fmla="*/ 1561020 w 12191684"/>
              <a:gd name="connsiteY1570" fmla="*/ 406283 h 2102199"/>
              <a:gd name="connsiteX1571" fmla="*/ 1736018 w 12191684"/>
              <a:gd name="connsiteY1571" fmla="*/ 361099 h 2102199"/>
              <a:gd name="connsiteX1572" fmla="*/ 1778905 w 12191684"/>
              <a:gd name="connsiteY1572" fmla="*/ 351200 h 2102199"/>
              <a:gd name="connsiteX1573" fmla="*/ 1824784 w 12191684"/>
              <a:gd name="connsiteY1573" fmla="*/ 346530 h 2102199"/>
              <a:gd name="connsiteX1574" fmla="*/ 1736018 w 12191684"/>
              <a:gd name="connsiteY1574" fmla="*/ 361099 h 2102199"/>
              <a:gd name="connsiteX1575" fmla="*/ 1892028 w 12191684"/>
              <a:gd name="connsiteY1575" fmla="*/ 339290 h 2102199"/>
              <a:gd name="connsiteX1576" fmla="*/ 1941927 w 12191684"/>
              <a:gd name="connsiteY1576" fmla="*/ 333557 h 2102199"/>
              <a:gd name="connsiteX1577" fmla="*/ 1990003 w 12191684"/>
              <a:gd name="connsiteY1577" fmla="*/ 335083 h 2102199"/>
              <a:gd name="connsiteX1578" fmla="*/ 1892028 w 12191684"/>
              <a:gd name="connsiteY1578" fmla="*/ 339290 h 2102199"/>
              <a:gd name="connsiteX1579" fmla="*/ 2042430 w 12191684"/>
              <a:gd name="connsiteY1579" fmla="*/ 336126 h 2102199"/>
              <a:gd name="connsiteX1580" fmla="*/ 2074964 w 12191684"/>
              <a:gd name="connsiteY1580" fmla="*/ 336039 h 2102199"/>
              <a:gd name="connsiteX1581" fmla="*/ 2088982 w 12191684"/>
              <a:gd name="connsiteY1581" fmla="*/ 336115 h 2102199"/>
              <a:gd name="connsiteX1582" fmla="*/ 2134121 w 12191684"/>
              <a:gd name="connsiteY1582" fmla="*/ 343481 h 2102199"/>
              <a:gd name="connsiteX1583" fmla="*/ 2042430 w 12191684"/>
              <a:gd name="connsiteY1583" fmla="*/ 336126 h 2102199"/>
              <a:gd name="connsiteX1584" fmla="*/ 2196401 w 12191684"/>
              <a:gd name="connsiteY1584" fmla="*/ 353092 h 2102199"/>
              <a:gd name="connsiteX1585" fmla="*/ 2181230 w 12191684"/>
              <a:gd name="connsiteY1585" fmla="*/ 350173 h 2102199"/>
              <a:gd name="connsiteX1586" fmla="*/ 2226258 w 12191684"/>
              <a:gd name="connsiteY1586" fmla="*/ 355388 h 2102199"/>
              <a:gd name="connsiteX1587" fmla="*/ 2256580 w 12191684"/>
              <a:gd name="connsiteY1587" fmla="*/ 364342 h 2102199"/>
              <a:gd name="connsiteX1588" fmla="*/ 2268199 w 12191684"/>
              <a:gd name="connsiteY1588" fmla="*/ 367870 h 2102199"/>
              <a:gd name="connsiteX1589" fmla="*/ 2196401 w 12191684"/>
              <a:gd name="connsiteY1589" fmla="*/ 353092 h 2102199"/>
              <a:gd name="connsiteX1590" fmla="*/ 2312334 w 12191684"/>
              <a:gd name="connsiteY1590" fmla="*/ 379651 h 2102199"/>
              <a:gd name="connsiteX1591" fmla="*/ 2355261 w 12191684"/>
              <a:gd name="connsiteY1591" fmla="*/ 389808 h 2102199"/>
              <a:gd name="connsiteX1592" fmla="*/ 2395046 w 12191684"/>
              <a:gd name="connsiteY1592" fmla="*/ 407099 h 2102199"/>
              <a:gd name="connsiteX1593" fmla="*/ 2312334 w 12191684"/>
              <a:gd name="connsiteY1593" fmla="*/ 379651 h 2102199"/>
              <a:gd name="connsiteX1594" fmla="*/ 2436058 w 12191684"/>
              <a:gd name="connsiteY1594" fmla="*/ 423439 h 2102199"/>
              <a:gd name="connsiteX1595" fmla="*/ 2477032 w 12191684"/>
              <a:gd name="connsiteY1595" fmla="*/ 438269 h 2102199"/>
              <a:gd name="connsiteX1596" fmla="*/ 2514865 w 12191684"/>
              <a:gd name="connsiteY1596" fmla="*/ 460169 h 2102199"/>
              <a:gd name="connsiteX1597" fmla="*/ 2436058 w 12191684"/>
              <a:gd name="connsiteY1597" fmla="*/ 423439 h 2102199"/>
              <a:gd name="connsiteX1598" fmla="*/ 2553646 w 12191684"/>
              <a:gd name="connsiteY1598" fmla="*/ 480937 h 2102199"/>
              <a:gd name="connsiteX1599" fmla="*/ 2591200 w 12191684"/>
              <a:gd name="connsiteY1599" fmla="*/ 499398 h 2102199"/>
              <a:gd name="connsiteX1600" fmla="*/ 2625668 w 12191684"/>
              <a:gd name="connsiteY1600" fmla="*/ 524656 h 2102199"/>
              <a:gd name="connsiteX1601" fmla="*/ 2553646 w 12191684"/>
              <a:gd name="connsiteY1601" fmla="*/ 480937 h 2102199"/>
              <a:gd name="connsiteX1602" fmla="*/ 2662218 w 12191684"/>
              <a:gd name="connsiteY1602" fmla="*/ 549462 h 2102199"/>
              <a:gd name="connsiteX1603" fmla="*/ 2697819 w 12191684"/>
              <a:gd name="connsiteY1603" fmla="*/ 571751 h 2102199"/>
              <a:gd name="connsiteX1604" fmla="*/ 2729908 w 12191684"/>
              <a:gd name="connsiteY1604" fmla="*/ 600453 h 2102199"/>
              <a:gd name="connsiteX1605" fmla="*/ 2662218 w 12191684"/>
              <a:gd name="connsiteY1605" fmla="*/ 549462 h 2102199"/>
              <a:gd name="connsiteX1606" fmla="*/ 4539410 w 12191684"/>
              <a:gd name="connsiteY1606" fmla="*/ 1463169 h 2102199"/>
              <a:gd name="connsiteX1607" fmla="*/ 3365238 w 12191684"/>
              <a:gd name="connsiteY1607" fmla="*/ 1131114 h 2102199"/>
              <a:gd name="connsiteX1608" fmla="*/ 2836397 w 12191684"/>
              <a:gd name="connsiteY1608" fmla="*/ 694453 h 2102199"/>
              <a:gd name="connsiteX1609" fmla="*/ 2764412 w 12191684"/>
              <a:gd name="connsiteY1609" fmla="*/ 629084 h 2102199"/>
              <a:gd name="connsiteX1610" fmla="*/ 2823290 w 12191684"/>
              <a:gd name="connsiteY1610" fmla="*/ 674126 h 2102199"/>
              <a:gd name="connsiteX1611" fmla="*/ 2973227 w 12191684"/>
              <a:gd name="connsiteY1611" fmla="*/ 788178 h 2102199"/>
              <a:gd name="connsiteX1612" fmla="*/ 3345104 w 12191684"/>
              <a:gd name="connsiteY1612" fmla="*/ 1044166 h 2102199"/>
              <a:gd name="connsiteX1613" fmla="*/ 3920775 w 12191684"/>
              <a:gd name="connsiteY1613" fmla="*/ 1297578 h 2102199"/>
              <a:gd name="connsiteX1614" fmla="*/ 4545155 w 12191684"/>
              <a:gd name="connsiteY1614" fmla="*/ 1380465 h 2102199"/>
              <a:gd name="connsiteX1615" fmla="*/ 5504545 w 12191684"/>
              <a:gd name="connsiteY1615" fmla="*/ 1223331 h 2102199"/>
              <a:gd name="connsiteX1616" fmla="*/ 5684134 w 12191684"/>
              <a:gd name="connsiteY1616" fmla="*/ 1169689 h 2102199"/>
              <a:gd name="connsiteX1617" fmla="*/ 4539410 w 12191684"/>
              <a:gd name="connsiteY1617" fmla="*/ 1463169 h 2102199"/>
              <a:gd name="connsiteX1618" fmla="*/ 9223067 w 12191684"/>
              <a:gd name="connsiteY1618" fmla="*/ 349937 h 2102199"/>
              <a:gd name="connsiteX1619" fmla="*/ 8701050 w 12191684"/>
              <a:gd name="connsiteY1619" fmla="*/ 828816 h 2102199"/>
              <a:gd name="connsiteX1620" fmla="*/ 8035696 w 12191684"/>
              <a:gd name="connsiteY1620" fmla="*/ 1408572 h 2102199"/>
              <a:gd name="connsiteX1621" fmla="*/ 7387631 w 12191684"/>
              <a:gd name="connsiteY1621" fmla="*/ 1595198 h 2102199"/>
              <a:gd name="connsiteX1622" fmla="*/ 6176927 w 12191684"/>
              <a:gd name="connsiteY1622" fmla="*/ 1219957 h 2102199"/>
              <a:gd name="connsiteX1623" fmla="*/ 6345994 w 12191684"/>
              <a:gd name="connsiteY1623" fmla="*/ 1292285 h 2102199"/>
              <a:gd name="connsiteX1624" fmla="*/ 7169205 w 12191684"/>
              <a:gd name="connsiteY1624" fmla="*/ 1515612 h 2102199"/>
              <a:gd name="connsiteX1625" fmla="*/ 7299919 w 12191684"/>
              <a:gd name="connsiteY1625" fmla="*/ 1521061 h 2102199"/>
              <a:gd name="connsiteX1626" fmla="*/ 7581758 w 12191684"/>
              <a:gd name="connsiteY1626" fmla="*/ 1492749 h 2102199"/>
              <a:gd name="connsiteX1627" fmla="*/ 7981949 w 12191684"/>
              <a:gd name="connsiteY1627" fmla="*/ 1331475 h 2102199"/>
              <a:gd name="connsiteX1628" fmla="*/ 8337837 w 12191684"/>
              <a:gd name="connsiteY1628" fmla="*/ 1066694 h 2102199"/>
              <a:gd name="connsiteX1629" fmla="*/ 8635052 w 12191684"/>
              <a:gd name="connsiteY1629" fmla="*/ 797714 h 2102199"/>
              <a:gd name="connsiteX1630" fmla="*/ 9190273 w 12191684"/>
              <a:gd name="connsiteY1630" fmla="*/ 330526 h 2102199"/>
              <a:gd name="connsiteX1631" fmla="*/ 9217918 w 12191684"/>
              <a:gd name="connsiteY1631" fmla="*/ 338822 h 2102199"/>
              <a:gd name="connsiteX1632" fmla="*/ 9231972 w 12191684"/>
              <a:gd name="connsiteY1632" fmla="*/ 343248 h 2102199"/>
              <a:gd name="connsiteX1633" fmla="*/ 9223067 w 12191684"/>
              <a:gd name="connsiteY1633" fmla="*/ 349937 h 2102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</a:cxnLst>
            <a:rect l="l" t="t" r="r" b="b"/>
            <a:pathLst>
              <a:path w="12191684" h="2102199">
                <a:moveTo>
                  <a:pt x="11335344" y="1826536"/>
                </a:moveTo>
                <a:cubicBezTo>
                  <a:pt x="11073136" y="1668908"/>
                  <a:pt x="10841789" y="1459190"/>
                  <a:pt x="10618065" y="1256379"/>
                </a:cubicBezTo>
                <a:cubicBezTo>
                  <a:pt x="10534870" y="1180966"/>
                  <a:pt x="10448849" y="1102984"/>
                  <a:pt x="10362754" y="1029088"/>
                </a:cubicBezTo>
                <a:cubicBezTo>
                  <a:pt x="10164722" y="859131"/>
                  <a:pt x="9993982" y="730325"/>
                  <a:pt x="9825454" y="623729"/>
                </a:cubicBezTo>
                <a:cubicBezTo>
                  <a:pt x="9625284" y="497130"/>
                  <a:pt x="9432440" y="405091"/>
                  <a:pt x="9236528" y="342713"/>
                </a:cubicBezTo>
                <a:cubicBezTo>
                  <a:pt x="9249151" y="333278"/>
                  <a:pt x="9261849" y="323956"/>
                  <a:pt x="9274639" y="314780"/>
                </a:cubicBezTo>
                <a:cubicBezTo>
                  <a:pt x="9728781" y="434463"/>
                  <a:pt x="10114452" y="721403"/>
                  <a:pt x="10399917" y="958242"/>
                </a:cubicBezTo>
                <a:cubicBezTo>
                  <a:pt x="10494062" y="1036421"/>
                  <a:pt x="10587984" y="1119634"/>
                  <a:pt x="10678820" y="1200107"/>
                </a:cubicBezTo>
                <a:cubicBezTo>
                  <a:pt x="10891111" y="1388182"/>
                  <a:pt x="11110615" y="1582657"/>
                  <a:pt x="11355274" y="1733462"/>
                </a:cubicBezTo>
                <a:cubicBezTo>
                  <a:pt x="11476598" y="1808267"/>
                  <a:pt x="11607795" y="1868529"/>
                  <a:pt x="11756301" y="1917703"/>
                </a:cubicBezTo>
                <a:cubicBezTo>
                  <a:pt x="11879522" y="1958491"/>
                  <a:pt x="12014697" y="1991844"/>
                  <a:pt x="12181775" y="2022630"/>
                </a:cubicBezTo>
                <a:lnTo>
                  <a:pt x="12182110" y="2020808"/>
                </a:lnTo>
                <a:cubicBezTo>
                  <a:pt x="11930108" y="1974349"/>
                  <a:pt x="11634920" y="1903685"/>
                  <a:pt x="11356240" y="1731880"/>
                </a:cubicBezTo>
                <a:cubicBezTo>
                  <a:pt x="11111731" y="1581164"/>
                  <a:pt x="10892282" y="1386741"/>
                  <a:pt x="10680047" y="1198719"/>
                </a:cubicBezTo>
                <a:cubicBezTo>
                  <a:pt x="10589211" y="1118234"/>
                  <a:pt x="10495270" y="1035011"/>
                  <a:pt x="10401089" y="956814"/>
                </a:cubicBezTo>
                <a:cubicBezTo>
                  <a:pt x="10203447" y="792822"/>
                  <a:pt x="10034678" y="670358"/>
                  <a:pt x="9869980" y="571407"/>
                </a:cubicBezTo>
                <a:cubicBezTo>
                  <a:pt x="9667616" y="449827"/>
                  <a:pt x="9473471" y="365405"/>
                  <a:pt x="9276610" y="313380"/>
                </a:cubicBezTo>
                <a:cubicBezTo>
                  <a:pt x="9289177" y="304395"/>
                  <a:pt x="9301838" y="295546"/>
                  <a:pt x="9314573" y="286826"/>
                </a:cubicBezTo>
                <a:cubicBezTo>
                  <a:pt x="9317771" y="287494"/>
                  <a:pt x="9320950" y="288124"/>
                  <a:pt x="9324147" y="288810"/>
                </a:cubicBezTo>
                <a:cubicBezTo>
                  <a:pt x="9767431" y="383925"/>
                  <a:pt x="10136110" y="644064"/>
                  <a:pt x="10438289" y="885989"/>
                </a:cubicBezTo>
                <a:cubicBezTo>
                  <a:pt x="10541599" y="968835"/>
                  <a:pt x="10644483" y="1057929"/>
                  <a:pt x="10743963" y="1144093"/>
                </a:cubicBezTo>
                <a:cubicBezTo>
                  <a:pt x="10943612" y="1316989"/>
                  <a:pt x="11150047" y="1495774"/>
                  <a:pt x="11376132" y="1638798"/>
                </a:cubicBezTo>
                <a:cubicBezTo>
                  <a:pt x="11494204" y="1713510"/>
                  <a:pt x="11621014" y="1775167"/>
                  <a:pt x="11763812" y="1827298"/>
                </a:cubicBezTo>
                <a:cubicBezTo>
                  <a:pt x="11883538" y="1871020"/>
                  <a:pt x="12013303" y="1907812"/>
                  <a:pt x="12172126" y="1943079"/>
                </a:cubicBezTo>
                <a:lnTo>
                  <a:pt x="12172535" y="1941276"/>
                </a:lnTo>
                <a:cubicBezTo>
                  <a:pt x="11946636" y="1891099"/>
                  <a:pt x="11652060" y="1811193"/>
                  <a:pt x="11377136" y="1637229"/>
                </a:cubicBezTo>
                <a:cubicBezTo>
                  <a:pt x="11151163" y="1494275"/>
                  <a:pt x="10944765" y="1315539"/>
                  <a:pt x="10745190" y="1142685"/>
                </a:cubicBezTo>
                <a:cubicBezTo>
                  <a:pt x="10645673" y="1056512"/>
                  <a:pt x="10542789" y="967405"/>
                  <a:pt x="10439442" y="884541"/>
                </a:cubicBezTo>
                <a:cubicBezTo>
                  <a:pt x="10242916" y="727202"/>
                  <a:pt x="10076062" y="611167"/>
                  <a:pt x="9914320" y="519372"/>
                </a:cubicBezTo>
                <a:cubicBezTo>
                  <a:pt x="9712588" y="404874"/>
                  <a:pt x="9519669" y="328861"/>
                  <a:pt x="9324537" y="286992"/>
                </a:cubicBezTo>
                <a:cubicBezTo>
                  <a:pt x="9321935" y="286434"/>
                  <a:pt x="9319332" y="285914"/>
                  <a:pt x="9316730" y="285367"/>
                </a:cubicBezTo>
                <a:cubicBezTo>
                  <a:pt x="9329241" y="276824"/>
                  <a:pt x="9341846" y="268418"/>
                  <a:pt x="9354562" y="260148"/>
                </a:cubicBezTo>
                <a:cubicBezTo>
                  <a:pt x="9362129" y="261316"/>
                  <a:pt x="9369695" y="262522"/>
                  <a:pt x="9377262" y="263798"/>
                </a:cubicBezTo>
                <a:cubicBezTo>
                  <a:pt x="9812477" y="337056"/>
                  <a:pt x="10177234" y="582905"/>
                  <a:pt x="10476661" y="813732"/>
                </a:cubicBezTo>
                <a:cubicBezTo>
                  <a:pt x="10590457" y="901669"/>
                  <a:pt x="10703546" y="997450"/>
                  <a:pt x="10812898" y="1090080"/>
                </a:cubicBezTo>
                <a:cubicBezTo>
                  <a:pt x="10998511" y="1247319"/>
                  <a:pt x="11190463" y="1409914"/>
                  <a:pt x="11397010" y="1544131"/>
                </a:cubicBezTo>
                <a:cubicBezTo>
                  <a:pt x="11607647" y="1681055"/>
                  <a:pt x="11843734" y="1779562"/>
                  <a:pt x="12162478" y="1863528"/>
                </a:cubicBezTo>
                <a:lnTo>
                  <a:pt x="12162961" y="1861725"/>
                </a:lnTo>
                <a:cubicBezTo>
                  <a:pt x="11844403" y="1777816"/>
                  <a:pt x="11608483" y="1679386"/>
                  <a:pt x="11398033" y="1542573"/>
                </a:cubicBezTo>
                <a:cubicBezTo>
                  <a:pt x="11191579" y="1408420"/>
                  <a:pt x="10999664" y="1245864"/>
                  <a:pt x="10814088" y="1088661"/>
                </a:cubicBezTo>
                <a:cubicBezTo>
                  <a:pt x="10704717" y="996020"/>
                  <a:pt x="10591628" y="900226"/>
                  <a:pt x="10477795" y="812261"/>
                </a:cubicBezTo>
                <a:cubicBezTo>
                  <a:pt x="10283073" y="662146"/>
                  <a:pt x="10118059" y="552639"/>
                  <a:pt x="9958492" y="467633"/>
                </a:cubicBezTo>
                <a:cubicBezTo>
                  <a:pt x="9759289" y="361507"/>
                  <a:pt x="9569270" y="294231"/>
                  <a:pt x="9377578" y="261965"/>
                </a:cubicBezTo>
                <a:cubicBezTo>
                  <a:pt x="9370681" y="260806"/>
                  <a:pt x="9363802" y="259700"/>
                  <a:pt x="9356905" y="258629"/>
                </a:cubicBezTo>
                <a:cubicBezTo>
                  <a:pt x="9369342" y="250553"/>
                  <a:pt x="9381891" y="242615"/>
                  <a:pt x="9394514" y="234818"/>
                </a:cubicBezTo>
                <a:cubicBezTo>
                  <a:pt x="9406449" y="236002"/>
                  <a:pt x="9418404" y="237318"/>
                  <a:pt x="9430376" y="238787"/>
                </a:cubicBezTo>
                <a:cubicBezTo>
                  <a:pt x="9859011" y="291305"/>
                  <a:pt x="10219213" y="522373"/>
                  <a:pt x="10515033" y="741478"/>
                </a:cubicBezTo>
                <a:cubicBezTo>
                  <a:pt x="10640969" y="835028"/>
                  <a:pt x="10765770" y="938533"/>
                  <a:pt x="10886445" y="1038631"/>
                </a:cubicBezTo>
                <a:cubicBezTo>
                  <a:pt x="11056386" y="1179585"/>
                  <a:pt x="11232108" y="1325340"/>
                  <a:pt x="11417888" y="1449463"/>
                </a:cubicBezTo>
                <a:cubicBezTo>
                  <a:pt x="11624658" y="1587684"/>
                  <a:pt x="11851319" y="1690849"/>
                  <a:pt x="12152829" y="1783970"/>
                </a:cubicBezTo>
                <a:lnTo>
                  <a:pt x="12153386" y="1782194"/>
                </a:lnTo>
                <a:cubicBezTo>
                  <a:pt x="11852045" y="1689126"/>
                  <a:pt x="11625531" y="1586033"/>
                  <a:pt x="11418929" y="1447918"/>
                </a:cubicBezTo>
                <a:cubicBezTo>
                  <a:pt x="11233223" y="1323847"/>
                  <a:pt x="11057538" y="1178125"/>
                  <a:pt x="10887635" y="1037200"/>
                </a:cubicBezTo>
                <a:cubicBezTo>
                  <a:pt x="10766923" y="937085"/>
                  <a:pt x="10642121" y="833565"/>
                  <a:pt x="10516130" y="739985"/>
                </a:cubicBezTo>
                <a:cubicBezTo>
                  <a:pt x="10323824" y="597542"/>
                  <a:pt x="10160632" y="494659"/>
                  <a:pt x="10002553" y="416203"/>
                </a:cubicBezTo>
                <a:cubicBezTo>
                  <a:pt x="9805990" y="318649"/>
                  <a:pt x="9618908" y="260013"/>
                  <a:pt x="9430618" y="236941"/>
                </a:cubicBezTo>
                <a:cubicBezTo>
                  <a:pt x="9419426" y="235571"/>
                  <a:pt x="9408253" y="234364"/>
                  <a:pt x="9397080" y="233232"/>
                </a:cubicBezTo>
                <a:cubicBezTo>
                  <a:pt x="9409480" y="225610"/>
                  <a:pt x="9421973" y="218129"/>
                  <a:pt x="9434540" y="210791"/>
                </a:cubicBezTo>
                <a:cubicBezTo>
                  <a:pt x="9450789" y="211523"/>
                  <a:pt x="9467094" y="212511"/>
                  <a:pt x="9483510" y="213775"/>
                </a:cubicBezTo>
                <a:cubicBezTo>
                  <a:pt x="9909300" y="246586"/>
                  <a:pt x="10278945" y="474412"/>
                  <a:pt x="10553405" y="669224"/>
                </a:cubicBezTo>
                <a:cubicBezTo>
                  <a:pt x="10693525" y="769018"/>
                  <a:pt x="10831899" y="881604"/>
                  <a:pt x="10965717" y="990482"/>
                </a:cubicBezTo>
                <a:cubicBezTo>
                  <a:pt x="11117903" y="1114313"/>
                  <a:pt x="11275276" y="1242363"/>
                  <a:pt x="11438765" y="1354798"/>
                </a:cubicBezTo>
                <a:cubicBezTo>
                  <a:pt x="11639214" y="1492739"/>
                  <a:pt x="11863050" y="1603830"/>
                  <a:pt x="12143180" y="1704408"/>
                </a:cubicBezTo>
                <a:lnTo>
                  <a:pt x="12143812" y="1702658"/>
                </a:lnTo>
                <a:cubicBezTo>
                  <a:pt x="11863831" y="1602138"/>
                  <a:pt x="11640144" y="1491115"/>
                  <a:pt x="11439807" y="1353266"/>
                </a:cubicBezTo>
                <a:cubicBezTo>
                  <a:pt x="11276392" y="1240876"/>
                  <a:pt x="11119056" y="1112850"/>
                  <a:pt x="10966888" y="989041"/>
                </a:cubicBezTo>
                <a:cubicBezTo>
                  <a:pt x="10833051" y="880144"/>
                  <a:pt x="10694659" y="767538"/>
                  <a:pt x="10554483" y="667708"/>
                </a:cubicBezTo>
                <a:cubicBezTo>
                  <a:pt x="10365059" y="533260"/>
                  <a:pt x="10203652" y="437098"/>
                  <a:pt x="10046502" y="365080"/>
                </a:cubicBezTo>
                <a:cubicBezTo>
                  <a:pt x="9852709" y="276272"/>
                  <a:pt x="9668602" y="226173"/>
                  <a:pt x="9483639" y="211921"/>
                </a:cubicBezTo>
                <a:cubicBezTo>
                  <a:pt x="9468247" y="210733"/>
                  <a:pt x="9452853" y="209781"/>
                  <a:pt x="9437497" y="209058"/>
                </a:cubicBezTo>
                <a:cubicBezTo>
                  <a:pt x="9451886" y="200707"/>
                  <a:pt x="9466387" y="192540"/>
                  <a:pt x="9481018" y="184581"/>
                </a:cubicBezTo>
                <a:cubicBezTo>
                  <a:pt x="9499424" y="185535"/>
                  <a:pt x="9517940" y="186918"/>
                  <a:pt x="9536549" y="188755"/>
                </a:cubicBezTo>
                <a:cubicBezTo>
                  <a:pt x="9893572" y="223974"/>
                  <a:pt x="10238733" y="357502"/>
                  <a:pt x="10591777" y="596969"/>
                </a:cubicBezTo>
                <a:cubicBezTo>
                  <a:pt x="10748722" y="703816"/>
                  <a:pt x="10903010" y="827327"/>
                  <a:pt x="11052221" y="946771"/>
                </a:cubicBezTo>
                <a:cubicBezTo>
                  <a:pt x="11184050" y="1052314"/>
                  <a:pt x="11320378" y="1161447"/>
                  <a:pt x="11459625" y="1260134"/>
                </a:cubicBezTo>
                <a:cubicBezTo>
                  <a:pt x="11657080" y="1400147"/>
                  <a:pt x="11871212" y="1516036"/>
                  <a:pt x="12133531" y="1624846"/>
                </a:cubicBezTo>
                <a:lnTo>
                  <a:pt x="12134238" y="1623128"/>
                </a:lnTo>
                <a:cubicBezTo>
                  <a:pt x="11872067" y="1514374"/>
                  <a:pt x="11658047" y="1398546"/>
                  <a:pt x="11460703" y="1258617"/>
                </a:cubicBezTo>
                <a:cubicBezTo>
                  <a:pt x="11321493" y="1159964"/>
                  <a:pt x="11185184" y="1050845"/>
                  <a:pt x="11053374" y="945321"/>
                </a:cubicBezTo>
                <a:cubicBezTo>
                  <a:pt x="10904143" y="825853"/>
                  <a:pt x="10749838" y="702319"/>
                  <a:pt x="10592818" y="595432"/>
                </a:cubicBezTo>
                <a:cubicBezTo>
                  <a:pt x="10239514" y="355784"/>
                  <a:pt x="9894074" y="222156"/>
                  <a:pt x="9536736" y="186905"/>
                </a:cubicBezTo>
                <a:cubicBezTo>
                  <a:pt x="9519167" y="185172"/>
                  <a:pt x="9501654" y="183864"/>
                  <a:pt x="9484161" y="182888"/>
                </a:cubicBezTo>
                <a:cubicBezTo>
                  <a:pt x="9497211" y="175827"/>
                  <a:pt x="9510355" y="168928"/>
                  <a:pt x="9523610" y="162194"/>
                </a:cubicBezTo>
                <a:cubicBezTo>
                  <a:pt x="9545455" y="162099"/>
                  <a:pt x="9567466" y="162601"/>
                  <a:pt x="9589683" y="163741"/>
                </a:cubicBezTo>
                <a:cubicBezTo>
                  <a:pt x="9941871" y="181819"/>
                  <a:pt x="10282218" y="299894"/>
                  <a:pt x="10630149" y="524714"/>
                </a:cubicBezTo>
                <a:cubicBezTo>
                  <a:pt x="10807358" y="639651"/>
                  <a:pt x="10980534" y="776652"/>
                  <a:pt x="11147984" y="909141"/>
                </a:cubicBezTo>
                <a:cubicBezTo>
                  <a:pt x="11256165" y="994723"/>
                  <a:pt x="11368027" y="1083218"/>
                  <a:pt x="11480503" y="1165461"/>
                </a:cubicBezTo>
                <a:cubicBezTo>
                  <a:pt x="11673124" y="1306379"/>
                  <a:pt x="11883556" y="1430616"/>
                  <a:pt x="12123864" y="1545274"/>
                </a:cubicBezTo>
                <a:lnTo>
                  <a:pt x="12124682" y="1543597"/>
                </a:lnTo>
                <a:cubicBezTo>
                  <a:pt x="11884467" y="1428989"/>
                  <a:pt x="11674128" y="1304810"/>
                  <a:pt x="11481599" y="1163963"/>
                </a:cubicBezTo>
                <a:cubicBezTo>
                  <a:pt x="11369143" y="1081738"/>
                  <a:pt x="11257299" y="993254"/>
                  <a:pt x="11149155" y="907683"/>
                </a:cubicBezTo>
                <a:cubicBezTo>
                  <a:pt x="10981649" y="775168"/>
                  <a:pt x="10808455" y="638139"/>
                  <a:pt x="10631171" y="523152"/>
                </a:cubicBezTo>
                <a:cubicBezTo>
                  <a:pt x="10465599" y="416179"/>
                  <a:pt x="10298373" y="331993"/>
                  <a:pt x="10134102" y="272935"/>
                </a:cubicBezTo>
                <a:cubicBezTo>
                  <a:pt x="9955164" y="208603"/>
                  <a:pt x="9772024" y="171238"/>
                  <a:pt x="9589775" y="161883"/>
                </a:cubicBezTo>
                <a:cubicBezTo>
                  <a:pt x="9568917" y="160813"/>
                  <a:pt x="9548151" y="160279"/>
                  <a:pt x="9527440" y="160270"/>
                </a:cubicBezTo>
                <a:cubicBezTo>
                  <a:pt x="9536661" y="155615"/>
                  <a:pt x="9545919" y="151024"/>
                  <a:pt x="9555252" y="146533"/>
                </a:cubicBezTo>
                <a:cubicBezTo>
                  <a:pt x="9584031" y="143088"/>
                  <a:pt x="9613219" y="140459"/>
                  <a:pt x="9642853" y="138723"/>
                </a:cubicBezTo>
                <a:cubicBezTo>
                  <a:pt x="9963047" y="119970"/>
                  <a:pt x="10288947" y="219657"/>
                  <a:pt x="10668539" y="452459"/>
                </a:cubicBezTo>
                <a:cubicBezTo>
                  <a:pt x="10870717" y="576923"/>
                  <a:pt x="11066629" y="731163"/>
                  <a:pt x="11256108" y="880323"/>
                </a:cubicBezTo>
                <a:cubicBezTo>
                  <a:pt x="11336255" y="943423"/>
                  <a:pt x="11419133" y="1008670"/>
                  <a:pt x="11501380" y="1070794"/>
                </a:cubicBezTo>
                <a:cubicBezTo>
                  <a:pt x="11693556" y="1216030"/>
                  <a:pt x="11894004" y="1345207"/>
                  <a:pt x="12114215" y="1465703"/>
                </a:cubicBezTo>
                <a:lnTo>
                  <a:pt x="12115108" y="1464072"/>
                </a:lnTo>
                <a:cubicBezTo>
                  <a:pt x="11894990" y="1343619"/>
                  <a:pt x="11694597" y="1214491"/>
                  <a:pt x="11502496" y="1069312"/>
                </a:cubicBezTo>
                <a:cubicBezTo>
                  <a:pt x="11420268" y="1007199"/>
                  <a:pt x="11337389" y="941956"/>
                  <a:pt x="11257243" y="878862"/>
                </a:cubicBezTo>
                <a:cubicBezTo>
                  <a:pt x="11067744" y="729669"/>
                  <a:pt x="10871776" y="575396"/>
                  <a:pt x="10669506" y="450876"/>
                </a:cubicBezTo>
                <a:cubicBezTo>
                  <a:pt x="10493152" y="342717"/>
                  <a:pt x="10332450" y="265051"/>
                  <a:pt x="10178201" y="213438"/>
                </a:cubicBezTo>
                <a:cubicBezTo>
                  <a:pt x="9993480" y="151627"/>
                  <a:pt x="9818353" y="126581"/>
                  <a:pt x="9642742" y="136866"/>
                </a:cubicBezTo>
                <a:cubicBezTo>
                  <a:pt x="9615097" y="138485"/>
                  <a:pt x="9587675" y="140902"/>
                  <a:pt x="9560384" y="144075"/>
                </a:cubicBezTo>
                <a:cubicBezTo>
                  <a:pt x="9572096" y="138483"/>
                  <a:pt x="9583901" y="133025"/>
                  <a:pt x="9595799" y="127702"/>
                </a:cubicBezTo>
                <a:cubicBezTo>
                  <a:pt x="9628594" y="121957"/>
                  <a:pt x="9661946" y="117239"/>
                  <a:pt x="9695968" y="113701"/>
                </a:cubicBezTo>
                <a:cubicBezTo>
                  <a:pt x="10014915" y="80540"/>
                  <a:pt x="10336132" y="165226"/>
                  <a:pt x="10706911" y="380205"/>
                </a:cubicBezTo>
                <a:cubicBezTo>
                  <a:pt x="10940786" y="516268"/>
                  <a:pt x="11164659" y="693509"/>
                  <a:pt x="11381152" y="864913"/>
                </a:cubicBezTo>
                <a:cubicBezTo>
                  <a:pt x="11427407" y="901522"/>
                  <a:pt x="11475223" y="939379"/>
                  <a:pt x="11522258" y="976124"/>
                </a:cubicBezTo>
                <a:cubicBezTo>
                  <a:pt x="11715214" y="1126985"/>
                  <a:pt x="11911127" y="1264932"/>
                  <a:pt x="12104548" y="1386129"/>
                </a:cubicBezTo>
                <a:lnTo>
                  <a:pt x="12105552" y="1384553"/>
                </a:lnTo>
                <a:cubicBezTo>
                  <a:pt x="11912168" y="1263389"/>
                  <a:pt x="11716311" y="1125481"/>
                  <a:pt x="11523392" y="974659"/>
                </a:cubicBezTo>
                <a:cubicBezTo>
                  <a:pt x="11476375" y="937914"/>
                  <a:pt x="11428559" y="900059"/>
                  <a:pt x="11382305" y="863453"/>
                </a:cubicBezTo>
                <a:cubicBezTo>
                  <a:pt x="11165757" y="692009"/>
                  <a:pt x="10941827" y="514725"/>
                  <a:pt x="10707841" y="378595"/>
                </a:cubicBezTo>
                <a:cubicBezTo>
                  <a:pt x="10535316" y="278565"/>
                  <a:pt x="10376456" y="208175"/>
                  <a:pt x="10222187" y="163404"/>
                </a:cubicBezTo>
                <a:cubicBezTo>
                  <a:pt x="10040739" y="110751"/>
                  <a:pt x="9868548" y="93887"/>
                  <a:pt x="9695782" y="111851"/>
                </a:cubicBezTo>
                <a:cubicBezTo>
                  <a:pt x="9664494" y="115105"/>
                  <a:pt x="9633521" y="119377"/>
                  <a:pt x="9602734" y="124623"/>
                </a:cubicBezTo>
                <a:cubicBezTo>
                  <a:pt x="9613740" y="119760"/>
                  <a:pt x="9624820" y="115010"/>
                  <a:pt x="9635974" y="110386"/>
                </a:cubicBezTo>
                <a:cubicBezTo>
                  <a:pt x="9672952" y="101727"/>
                  <a:pt x="9710617" y="94437"/>
                  <a:pt x="9749101" y="88679"/>
                </a:cubicBezTo>
                <a:cubicBezTo>
                  <a:pt x="10062917" y="41715"/>
                  <a:pt x="10388781" y="113446"/>
                  <a:pt x="10745302" y="307951"/>
                </a:cubicBezTo>
                <a:cubicBezTo>
                  <a:pt x="11021248" y="458918"/>
                  <a:pt x="11280370" y="668722"/>
                  <a:pt x="11530977" y="871617"/>
                </a:cubicBezTo>
                <a:lnTo>
                  <a:pt x="11543118" y="881455"/>
                </a:lnTo>
                <a:cubicBezTo>
                  <a:pt x="11759033" y="1056315"/>
                  <a:pt x="11934347" y="1191392"/>
                  <a:pt x="12094899" y="1306547"/>
                </a:cubicBezTo>
                <a:lnTo>
                  <a:pt x="12095977" y="1305035"/>
                </a:lnTo>
                <a:cubicBezTo>
                  <a:pt x="11935462" y="1189899"/>
                  <a:pt x="11760168" y="1054846"/>
                  <a:pt x="11544289" y="880009"/>
                </a:cubicBezTo>
                <a:lnTo>
                  <a:pt x="11532148" y="870172"/>
                </a:lnTo>
                <a:cubicBezTo>
                  <a:pt x="11281486" y="667223"/>
                  <a:pt x="11022289" y="457366"/>
                  <a:pt x="10746194" y="306319"/>
                </a:cubicBezTo>
                <a:cubicBezTo>
                  <a:pt x="10577536" y="214306"/>
                  <a:pt x="10420553" y="151264"/>
                  <a:pt x="10266267" y="113588"/>
                </a:cubicBezTo>
                <a:cubicBezTo>
                  <a:pt x="10090730" y="70728"/>
                  <a:pt x="9916644" y="61726"/>
                  <a:pt x="9748822" y="86839"/>
                </a:cubicBezTo>
                <a:cubicBezTo>
                  <a:pt x="9714596" y="91961"/>
                  <a:pt x="9680798" y="98278"/>
                  <a:pt x="9647278" y="105774"/>
                </a:cubicBezTo>
                <a:cubicBezTo>
                  <a:pt x="9657020" y="101827"/>
                  <a:pt x="9666798" y="97962"/>
                  <a:pt x="9676670" y="94203"/>
                </a:cubicBezTo>
                <a:cubicBezTo>
                  <a:pt x="9717533" y="82305"/>
                  <a:pt x="9759345" y="72042"/>
                  <a:pt x="9802215" y="63652"/>
                </a:cubicBezTo>
                <a:cubicBezTo>
                  <a:pt x="10115754" y="2302"/>
                  <a:pt x="10436802" y="58577"/>
                  <a:pt x="10783674" y="235695"/>
                </a:cubicBezTo>
                <a:cubicBezTo>
                  <a:pt x="11063097" y="378603"/>
                  <a:pt x="11323836" y="585014"/>
                  <a:pt x="11563995" y="786782"/>
                </a:cubicBezTo>
                <a:cubicBezTo>
                  <a:pt x="11635887" y="847194"/>
                  <a:pt x="11706978" y="907745"/>
                  <a:pt x="11775710" y="966301"/>
                </a:cubicBezTo>
                <a:cubicBezTo>
                  <a:pt x="11883556" y="1058148"/>
                  <a:pt x="11985398" y="1144901"/>
                  <a:pt x="12085250" y="1226960"/>
                </a:cubicBezTo>
                <a:lnTo>
                  <a:pt x="12086421" y="1225525"/>
                </a:lnTo>
                <a:cubicBezTo>
                  <a:pt x="11986587" y="1143477"/>
                  <a:pt x="11884746" y="1056728"/>
                  <a:pt x="11776918" y="964888"/>
                </a:cubicBezTo>
                <a:cubicBezTo>
                  <a:pt x="11708168" y="906330"/>
                  <a:pt x="11637076" y="845779"/>
                  <a:pt x="11565184" y="785362"/>
                </a:cubicBezTo>
                <a:cubicBezTo>
                  <a:pt x="11324952" y="583523"/>
                  <a:pt x="11064101" y="377034"/>
                  <a:pt x="10784529" y="234043"/>
                </a:cubicBezTo>
                <a:cubicBezTo>
                  <a:pt x="10437267" y="56727"/>
                  <a:pt x="10115828" y="396"/>
                  <a:pt x="9801862" y="61834"/>
                </a:cubicBezTo>
                <a:cubicBezTo>
                  <a:pt x="9767283" y="68601"/>
                  <a:pt x="9733187" y="76571"/>
                  <a:pt x="9699389" y="85740"/>
                </a:cubicBezTo>
                <a:cubicBezTo>
                  <a:pt x="9749752" y="67454"/>
                  <a:pt x="9801676" y="51629"/>
                  <a:pt x="9855349" y="38630"/>
                </a:cubicBezTo>
                <a:cubicBezTo>
                  <a:pt x="9959570" y="13389"/>
                  <a:pt x="10061728" y="1757"/>
                  <a:pt x="10162045" y="1757"/>
                </a:cubicBezTo>
                <a:cubicBezTo>
                  <a:pt x="10869062" y="1757"/>
                  <a:pt x="11478681" y="580658"/>
                  <a:pt x="11980657" y="1057391"/>
                </a:cubicBezTo>
                <a:cubicBezTo>
                  <a:pt x="12013452" y="1088541"/>
                  <a:pt x="12044425" y="1117963"/>
                  <a:pt x="12075583" y="1147376"/>
                </a:cubicBezTo>
                <a:lnTo>
                  <a:pt x="12076865" y="1146022"/>
                </a:lnTo>
                <a:cubicBezTo>
                  <a:pt x="12045707" y="1116613"/>
                  <a:pt x="12014734" y="1087189"/>
                  <a:pt x="11981939" y="1056043"/>
                </a:cubicBezTo>
                <a:cubicBezTo>
                  <a:pt x="11697961" y="786360"/>
                  <a:pt x="11376114" y="480694"/>
                  <a:pt x="11020393" y="267917"/>
                </a:cubicBezTo>
                <a:cubicBezTo>
                  <a:pt x="10609327" y="22040"/>
                  <a:pt x="10228081" y="-53553"/>
                  <a:pt x="9854903" y="36823"/>
                </a:cubicBezTo>
                <a:cubicBezTo>
                  <a:pt x="9793831" y="51616"/>
                  <a:pt x="9734377" y="70049"/>
                  <a:pt x="9675629" y="92388"/>
                </a:cubicBezTo>
                <a:cubicBezTo>
                  <a:pt x="9647910" y="100420"/>
                  <a:pt x="9620377" y="109302"/>
                  <a:pt x="9592936" y="119050"/>
                </a:cubicBezTo>
                <a:cubicBezTo>
                  <a:pt x="9565403" y="126345"/>
                  <a:pt x="9538000" y="134477"/>
                  <a:pt x="9510616" y="143486"/>
                </a:cubicBezTo>
                <a:cubicBezTo>
                  <a:pt x="9485257" y="149558"/>
                  <a:pt x="9459936" y="156341"/>
                  <a:pt x="9434577" y="163865"/>
                </a:cubicBezTo>
                <a:cubicBezTo>
                  <a:pt x="9374436" y="168517"/>
                  <a:pt x="9314257" y="177695"/>
                  <a:pt x="9253073" y="191577"/>
                </a:cubicBezTo>
                <a:cubicBezTo>
                  <a:pt x="9251549" y="191921"/>
                  <a:pt x="9250043" y="192293"/>
                  <a:pt x="9248537" y="192642"/>
                </a:cubicBezTo>
                <a:cubicBezTo>
                  <a:pt x="9230988" y="195048"/>
                  <a:pt x="9213363" y="197783"/>
                  <a:pt x="9195645" y="200940"/>
                </a:cubicBezTo>
                <a:cubicBezTo>
                  <a:pt x="9145877" y="209800"/>
                  <a:pt x="9095830" y="221579"/>
                  <a:pt x="9044854" y="236407"/>
                </a:cubicBezTo>
                <a:cubicBezTo>
                  <a:pt x="9043813" y="236526"/>
                  <a:pt x="9042791" y="236625"/>
                  <a:pt x="9041767" y="236746"/>
                </a:cubicBezTo>
                <a:cubicBezTo>
                  <a:pt x="9030465" y="238064"/>
                  <a:pt x="9019142" y="239529"/>
                  <a:pt x="9007803" y="241070"/>
                </a:cubicBezTo>
                <a:cubicBezTo>
                  <a:pt x="8980436" y="242427"/>
                  <a:pt x="8952847" y="244413"/>
                  <a:pt x="8925053" y="247006"/>
                </a:cubicBezTo>
                <a:cubicBezTo>
                  <a:pt x="8896609" y="247224"/>
                  <a:pt x="8867941" y="248040"/>
                  <a:pt x="8839033" y="249481"/>
                </a:cubicBezTo>
                <a:cubicBezTo>
                  <a:pt x="8808804" y="248414"/>
                  <a:pt x="8778333" y="247982"/>
                  <a:pt x="8747546" y="248174"/>
                </a:cubicBezTo>
                <a:cubicBezTo>
                  <a:pt x="8658439" y="241072"/>
                  <a:pt x="8567455" y="238858"/>
                  <a:pt x="8474872" y="241619"/>
                </a:cubicBezTo>
                <a:cubicBezTo>
                  <a:pt x="8241368" y="248581"/>
                  <a:pt x="7991301" y="287263"/>
                  <a:pt x="7731584" y="356587"/>
                </a:cubicBezTo>
                <a:cubicBezTo>
                  <a:pt x="7263777" y="481467"/>
                  <a:pt x="6813131" y="680443"/>
                  <a:pt x="6377301" y="872868"/>
                </a:cubicBezTo>
                <a:cubicBezTo>
                  <a:pt x="6275236" y="917933"/>
                  <a:pt x="6169695" y="964535"/>
                  <a:pt x="6065715" y="1009382"/>
                </a:cubicBezTo>
                <a:cubicBezTo>
                  <a:pt x="6013828" y="1031767"/>
                  <a:pt x="5960397" y="1054807"/>
                  <a:pt x="5905647" y="1078081"/>
                </a:cubicBezTo>
                <a:cubicBezTo>
                  <a:pt x="5830744" y="1038378"/>
                  <a:pt x="5759874" y="1000821"/>
                  <a:pt x="5689972" y="964962"/>
                </a:cubicBezTo>
                <a:cubicBezTo>
                  <a:pt x="5166802" y="696549"/>
                  <a:pt x="4692954" y="460591"/>
                  <a:pt x="4191907" y="291296"/>
                </a:cubicBezTo>
                <a:cubicBezTo>
                  <a:pt x="3911721" y="196626"/>
                  <a:pt x="3652413" y="132948"/>
                  <a:pt x="3399185" y="96623"/>
                </a:cubicBezTo>
                <a:cubicBezTo>
                  <a:pt x="3118033" y="56296"/>
                  <a:pt x="2842365" y="51055"/>
                  <a:pt x="2579822" y="81048"/>
                </a:cubicBezTo>
                <a:cubicBezTo>
                  <a:pt x="2427171" y="98490"/>
                  <a:pt x="2275896" y="127929"/>
                  <a:pt x="2121888" y="170300"/>
                </a:cubicBezTo>
                <a:cubicBezTo>
                  <a:pt x="1996026" y="122692"/>
                  <a:pt x="1875668" y="109256"/>
                  <a:pt x="1754947" y="129265"/>
                </a:cubicBezTo>
                <a:cubicBezTo>
                  <a:pt x="1637943" y="148660"/>
                  <a:pt x="1517638" y="195667"/>
                  <a:pt x="1387159" y="272969"/>
                </a:cubicBezTo>
                <a:cubicBezTo>
                  <a:pt x="1272080" y="341148"/>
                  <a:pt x="1164122" y="423389"/>
                  <a:pt x="1059717" y="502921"/>
                </a:cubicBezTo>
                <a:cubicBezTo>
                  <a:pt x="1042133" y="516318"/>
                  <a:pt x="1024675" y="529616"/>
                  <a:pt x="1007329" y="542738"/>
                </a:cubicBezTo>
                <a:lnTo>
                  <a:pt x="1008452" y="544219"/>
                </a:lnTo>
                <a:cubicBezTo>
                  <a:pt x="1025799" y="531098"/>
                  <a:pt x="1043260" y="517798"/>
                  <a:pt x="1060845" y="504401"/>
                </a:cubicBezTo>
                <a:cubicBezTo>
                  <a:pt x="1263899" y="349720"/>
                  <a:pt x="1494044" y="174397"/>
                  <a:pt x="1755252" y="131100"/>
                </a:cubicBezTo>
                <a:cubicBezTo>
                  <a:pt x="1885447" y="109520"/>
                  <a:pt x="2007404" y="129286"/>
                  <a:pt x="2119229" y="171038"/>
                </a:cubicBezTo>
                <a:cubicBezTo>
                  <a:pt x="2091826" y="178602"/>
                  <a:pt x="2064330" y="186574"/>
                  <a:pt x="2036722" y="194964"/>
                </a:cubicBezTo>
                <a:cubicBezTo>
                  <a:pt x="1926366" y="165109"/>
                  <a:pt x="1807355" y="155064"/>
                  <a:pt x="1682011" y="180627"/>
                </a:cubicBezTo>
                <a:cubicBezTo>
                  <a:pt x="1564560" y="204803"/>
                  <a:pt x="1443270" y="255084"/>
                  <a:pt x="1311207" y="334341"/>
                </a:cubicBezTo>
                <a:cubicBezTo>
                  <a:pt x="1194632" y="404303"/>
                  <a:pt x="1084571" y="487357"/>
                  <a:pt x="978132" y="567676"/>
                </a:cubicBezTo>
                <a:cubicBezTo>
                  <a:pt x="959764" y="581535"/>
                  <a:pt x="941519" y="595304"/>
                  <a:pt x="923385" y="608894"/>
                </a:cubicBezTo>
                <a:lnTo>
                  <a:pt x="924501" y="610381"/>
                </a:lnTo>
                <a:cubicBezTo>
                  <a:pt x="942636" y="596791"/>
                  <a:pt x="960883" y="583021"/>
                  <a:pt x="979253" y="569159"/>
                </a:cubicBezTo>
                <a:cubicBezTo>
                  <a:pt x="1196037" y="405573"/>
                  <a:pt x="1420204" y="236419"/>
                  <a:pt x="1682384" y="182449"/>
                </a:cubicBezTo>
                <a:cubicBezTo>
                  <a:pt x="1806305" y="157174"/>
                  <a:pt x="1924042" y="166810"/>
                  <a:pt x="2033339" y="195996"/>
                </a:cubicBezTo>
                <a:cubicBezTo>
                  <a:pt x="2006158" y="204288"/>
                  <a:pt x="1978886" y="212979"/>
                  <a:pt x="1951464" y="222081"/>
                </a:cubicBezTo>
                <a:cubicBezTo>
                  <a:pt x="1833266" y="201665"/>
                  <a:pt x="1720691" y="204966"/>
                  <a:pt x="1609074" y="231988"/>
                </a:cubicBezTo>
                <a:cubicBezTo>
                  <a:pt x="1491196" y="260929"/>
                  <a:pt x="1368938" y="314469"/>
                  <a:pt x="1235315" y="395668"/>
                </a:cubicBezTo>
                <a:cubicBezTo>
                  <a:pt x="1117264" y="467403"/>
                  <a:pt x="1005122" y="551258"/>
                  <a:pt x="896672" y="632350"/>
                </a:cubicBezTo>
                <a:cubicBezTo>
                  <a:pt x="877478" y="646700"/>
                  <a:pt x="858406" y="660964"/>
                  <a:pt x="839441" y="675052"/>
                </a:cubicBezTo>
                <a:lnTo>
                  <a:pt x="840549" y="676545"/>
                </a:lnTo>
                <a:cubicBezTo>
                  <a:pt x="859516" y="662454"/>
                  <a:pt x="878588" y="648193"/>
                  <a:pt x="897783" y="633839"/>
                </a:cubicBezTo>
                <a:cubicBezTo>
                  <a:pt x="1118336" y="468924"/>
                  <a:pt x="1346398" y="298394"/>
                  <a:pt x="1609515" y="233795"/>
                </a:cubicBezTo>
                <a:cubicBezTo>
                  <a:pt x="1727369" y="205262"/>
                  <a:pt x="1840639" y="205838"/>
                  <a:pt x="1946946" y="223585"/>
                </a:cubicBezTo>
                <a:cubicBezTo>
                  <a:pt x="1935940" y="227253"/>
                  <a:pt x="1924934" y="230968"/>
                  <a:pt x="1913891" y="234766"/>
                </a:cubicBezTo>
                <a:cubicBezTo>
                  <a:pt x="1897922" y="240260"/>
                  <a:pt x="1881933" y="245896"/>
                  <a:pt x="1865908" y="251648"/>
                </a:cubicBezTo>
                <a:cubicBezTo>
                  <a:pt x="1751774" y="242619"/>
                  <a:pt x="1643226" y="253104"/>
                  <a:pt x="1536144" y="283348"/>
                </a:cubicBezTo>
                <a:cubicBezTo>
                  <a:pt x="1272659" y="357772"/>
                  <a:pt x="1041477" y="529222"/>
                  <a:pt x="817907" y="695026"/>
                </a:cubicBezTo>
                <a:cubicBezTo>
                  <a:pt x="797394" y="710241"/>
                  <a:pt x="776183" y="725971"/>
                  <a:pt x="755499" y="741206"/>
                </a:cubicBezTo>
                <a:lnTo>
                  <a:pt x="756601" y="742705"/>
                </a:lnTo>
                <a:cubicBezTo>
                  <a:pt x="777287" y="727467"/>
                  <a:pt x="798500" y="711736"/>
                  <a:pt x="819013" y="696521"/>
                </a:cubicBezTo>
                <a:cubicBezTo>
                  <a:pt x="1042449" y="530815"/>
                  <a:pt x="1273491" y="359469"/>
                  <a:pt x="1536651" y="285138"/>
                </a:cubicBezTo>
                <a:cubicBezTo>
                  <a:pt x="1650241" y="253054"/>
                  <a:pt x="1759089" y="245235"/>
                  <a:pt x="1862506" y="252877"/>
                </a:cubicBezTo>
                <a:cubicBezTo>
                  <a:pt x="1834879" y="262833"/>
                  <a:pt x="1807195" y="273168"/>
                  <a:pt x="1779420" y="283913"/>
                </a:cubicBezTo>
                <a:cubicBezTo>
                  <a:pt x="1669888" y="285043"/>
                  <a:pt x="1565690" y="301835"/>
                  <a:pt x="1463215" y="334715"/>
                </a:cubicBezTo>
                <a:cubicBezTo>
                  <a:pt x="1199198" y="419427"/>
                  <a:pt x="964551" y="591993"/>
                  <a:pt x="737633" y="758875"/>
                </a:cubicBezTo>
                <a:cubicBezTo>
                  <a:pt x="715918" y="774845"/>
                  <a:pt x="693462" y="791359"/>
                  <a:pt x="671555" y="807366"/>
                </a:cubicBezTo>
                <a:lnTo>
                  <a:pt x="672652" y="808868"/>
                </a:lnTo>
                <a:cubicBezTo>
                  <a:pt x="694563" y="792859"/>
                  <a:pt x="717019" y="776343"/>
                  <a:pt x="738735" y="760374"/>
                </a:cubicBezTo>
                <a:cubicBezTo>
                  <a:pt x="965535" y="593578"/>
                  <a:pt x="1200055" y="421104"/>
                  <a:pt x="1463784" y="336485"/>
                </a:cubicBezTo>
                <a:cubicBezTo>
                  <a:pt x="1570095" y="302374"/>
                  <a:pt x="1673974" y="287946"/>
                  <a:pt x="1773200" y="286336"/>
                </a:cubicBezTo>
                <a:cubicBezTo>
                  <a:pt x="1746406" y="296752"/>
                  <a:pt x="1719526" y="307542"/>
                  <a:pt x="1692531" y="318717"/>
                </a:cubicBezTo>
                <a:cubicBezTo>
                  <a:pt x="1587890" y="328671"/>
                  <a:pt x="1488184" y="350930"/>
                  <a:pt x="1390286" y="386078"/>
                </a:cubicBezTo>
                <a:cubicBezTo>
                  <a:pt x="1125825" y="481030"/>
                  <a:pt x="887811" y="654650"/>
                  <a:pt x="657634" y="822551"/>
                </a:cubicBezTo>
                <a:cubicBezTo>
                  <a:pt x="634627" y="839333"/>
                  <a:pt x="610838" y="856688"/>
                  <a:pt x="587611" y="873522"/>
                </a:cubicBezTo>
                <a:lnTo>
                  <a:pt x="588702" y="875030"/>
                </a:lnTo>
                <a:cubicBezTo>
                  <a:pt x="611930" y="858192"/>
                  <a:pt x="635720" y="840837"/>
                  <a:pt x="658729" y="824055"/>
                </a:cubicBezTo>
                <a:cubicBezTo>
                  <a:pt x="888800" y="656227"/>
                  <a:pt x="1126702" y="482689"/>
                  <a:pt x="1390912" y="387828"/>
                </a:cubicBezTo>
                <a:cubicBezTo>
                  <a:pt x="1491780" y="351612"/>
                  <a:pt x="1590643" y="331190"/>
                  <a:pt x="1685591" y="321586"/>
                </a:cubicBezTo>
                <a:cubicBezTo>
                  <a:pt x="1658960" y="332668"/>
                  <a:pt x="1632211" y="344135"/>
                  <a:pt x="1605327" y="355979"/>
                </a:cubicBezTo>
                <a:cubicBezTo>
                  <a:pt x="1505822" y="373446"/>
                  <a:pt x="1410725" y="400379"/>
                  <a:pt x="1317357" y="437444"/>
                </a:cubicBezTo>
                <a:cubicBezTo>
                  <a:pt x="1052550" y="542563"/>
                  <a:pt x="811272" y="717175"/>
                  <a:pt x="577936" y="886038"/>
                </a:cubicBezTo>
                <a:cubicBezTo>
                  <a:pt x="553539" y="903694"/>
                  <a:pt x="528311" y="921952"/>
                  <a:pt x="503666" y="939678"/>
                </a:cubicBezTo>
                <a:lnTo>
                  <a:pt x="504754" y="941190"/>
                </a:lnTo>
                <a:cubicBezTo>
                  <a:pt x="529396" y="923461"/>
                  <a:pt x="554626" y="905205"/>
                  <a:pt x="579025" y="887547"/>
                </a:cubicBezTo>
                <a:cubicBezTo>
                  <a:pt x="812268" y="718750"/>
                  <a:pt x="1053452" y="544208"/>
                  <a:pt x="1318041" y="439172"/>
                </a:cubicBezTo>
                <a:cubicBezTo>
                  <a:pt x="1413694" y="401200"/>
                  <a:pt x="1507439" y="375760"/>
                  <a:pt x="1597758" y="359331"/>
                </a:cubicBezTo>
                <a:cubicBezTo>
                  <a:pt x="1571257" y="371068"/>
                  <a:pt x="1544619" y="383180"/>
                  <a:pt x="1517820" y="395679"/>
                </a:cubicBezTo>
                <a:cubicBezTo>
                  <a:pt x="1423700" y="419384"/>
                  <a:pt x="1333314" y="450175"/>
                  <a:pt x="1244428" y="488811"/>
                </a:cubicBezTo>
                <a:cubicBezTo>
                  <a:pt x="979430" y="604001"/>
                  <a:pt x="735034" y="779511"/>
                  <a:pt x="498682" y="949244"/>
                </a:cubicBezTo>
                <a:cubicBezTo>
                  <a:pt x="472748" y="967868"/>
                  <a:pt x="445930" y="987125"/>
                  <a:pt x="419722" y="1005838"/>
                </a:cubicBezTo>
                <a:lnTo>
                  <a:pt x="420804" y="1007352"/>
                </a:lnTo>
                <a:cubicBezTo>
                  <a:pt x="447016" y="988634"/>
                  <a:pt x="473833" y="969376"/>
                  <a:pt x="499768" y="950751"/>
                </a:cubicBezTo>
                <a:cubicBezTo>
                  <a:pt x="736038" y="781076"/>
                  <a:pt x="980354" y="605625"/>
                  <a:pt x="1245170" y="490515"/>
                </a:cubicBezTo>
                <a:cubicBezTo>
                  <a:pt x="1329934" y="453670"/>
                  <a:pt x="1416975" y="423714"/>
                  <a:pt x="1507887" y="400319"/>
                </a:cubicBezTo>
                <a:cubicBezTo>
                  <a:pt x="1482326" y="412314"/>
                  <a:pt x="1456621" y="424655"/>
                  <a:pt x="1430740" y="437364"/>
                </a:cubicBezTo>
                <a:cubicBezTo>
                  <a:pt x="1341813" y="466215"/>
                  <a:pt x="1255871" y="500343"/>
                  <a:pt x="1171501" y="540178"/>
                </a:cubicBezTo>
                <a:cubicBezTo>
                  <a:pt x="906543" y="665280"/>
                  <a:pt x="659251" y="841544"/>
                  <a:pt x="420098" y="1012001"/>
                </a:cubicBezTo>
                <a:cubicBezTo>
                  <a:pt x="392407" y="1031738"/>
                  <a:pt x="363774" y="1052149"/>
                  <a:pt x="335776" y="1071998"/>
                </a:cubicBezTo>
                <a:lnTo>
                  <a:pt x="336853" y="1073512"/>
                </a:lnTo>
                <a:cubicBezTo>
                  <a:pt x="364855" y="1053660"/>
                  <a:pt x="393487" y="1033253"/>
                  <a:pt x="421178" y="1013515"/>
                </a:cubicBezTo>
                <a:cubicBezTo>
                  <a:pt x="660262" y="843104"/>
                  <a:pt x="907488" y="666888"/>
                  <a:pt x="1172295" y="541858"/>
                </a:cubicBezTo>
                <a:cubicBezTo>
                  <a:pt x="1252708" y="503890"/>
                  <a:pt x="1334550" y="471101"/>
                  <a:pt x="1419052" y="443132"/>
                </a:cubicBezTo>
                <a:cubicBezTo>
                  <a:pt x="1392922" y="456048"/>
                  <a:pt x="1366616" y="469333"/>
                  <a:pt x="1340112" y="482993"/>
                </a:cubicBezTo>
                <a:cubicBezTo>
                  <a:pt x="1257882" y="515392"/>
                  <a:pt x="1177504" y="551509"/>
                  <a:pt x="1098576" y="591543"/>
                </a:cubicBezTo>
                <a:cubicBezTo>
                  <a:pt x="832345" y="727754"/>
                  <a:pt x="580689" y="905700"/>
                  <a:pt x="337316" y="1077789"/>
                </a:cubicBezTo>
                <a:cubicBezTo>
                  <a:pt x="308721" y="1098011"/>
                  <a:pt x="280230" y="1118156"/>
                  <a:pt x="251832" y="1138151"/>
                </a:cubicBezTo>
                <a:lnTo>
                  <a:pt x="252903" y="1139671"/>
                </a:lnTo>
                <a:cubicBezTo>
                  <a:pt x="281301" y="1119673"/>
                  <a:pt x="309794" y="1099526"/>
                  <a:pt x="338390" y="1079306"/>
                </a:cubicBezTo>
                <a:cubicBezTo>
                  <a:pt x="581708" y="907256"/>
                  <a:pt x="833312" y="729347"/>
                  <a:pt x="1099420" y="593197"/>
                </a:cubicBezTo>
                <a:cubicBezTo>
                  <a:pt x="1172786" y="555986"/>
                  <a:pt x="1247399" y="522142"/>
                  <a:pt x="1323596" y="491540"/>
                </a:cubicBezTo>
                <a:cubicBezTo>
                  <a:pt x="1312423" y="497348"/>
                  <a:pt x="1301222" y="503206"/>
                  <a:pt x="1289976" y="509147"/>
                </a:cubicBezTo>
                <a:cubicBezTo>
                  <a:pt x="1277875" y="515541"/>
                  <a:pt x="1265797" y="521986"/>
                  <a:pt x="1253733" y="528473"/>
                </a:cubicBezTo>
                <a:cubicBezTo>
                  <a:pt x="1177153" y="563645"/>
                  <a:pt x="1101229" y="601731"/>
                  <a:pt x="1025651" y="642906"/>
                </a:cubicBezTo>
                <a:cubicBezTo>
                  <a:pt x="760645" y="788154"/>
                  <a:pt x="507255" y="966087"/>
                  <a:pt x="262208" y="1138162"/>
                </a:cubicBezTo>
                <a:cubicBezTo>
                  <a:pt x="230665" y="1160311"/>
                  <a:pt x="199229" y="1182384"/>
                  <a:pt x="167890" y="1204309"/>
                </a:cubicBezTo>
                <a:lnTo>
                  <a:pt x="168953" y="1205831"/>
                </a:lnTo>
                <a:cubicBezTo>
                  <a:pt x="200296" y="1183907"/>
                  <a:pt x="231734" y="1161832"/>
                  <a:pt x="263277" y="1139683"/>
                </a:cubicBezTo>
                <a:cubicBezTo>
                  <a:pt x="508283" y="967636"/>
                  <a:pt x="761628" y="789732"/>
                  <a:pt x="1026543" y="644536"/>
                </a:cubicBezTo>
                <a:cubicBezTo>
                  <a:pt x="1093157" y="608245"/>
                  <a:pt x="1160040" y="574361"/>
                  <a:pt x="1227402" y="542747"/>
                </a:cubicBezTo>
                <a:cubicBezTo>
                  <a:pt x="1207356" y="553656"/>
                  <a:pt x="1187357" y="564681"/>
                  <a:pt x="1167411" y="575828"/>
                </a:cubicBezTo>
                <a:cubicBezTo>
                  <a:pt x="1096360" y="612824"/>
                  <a:pt x="1024879" y="652254"/>
                  <a:pt x="952731" y="694271"/>
                </a:cubicBezTo>
                <a:cubicBezTo>
                  <a:pt x="690499" y="847458"/>
                  <a:pt x="436915" y="1024344"/>
                  <a:pt x="191683" y="1195407"/>
                </a:cubicBezTo>
                <a:cubicBezTo>
                  <a:pt x="155663" y="1220537"/>
                  <a:pt x="119754" y="1245581"/>
                  <a:pt x="83946" y="1270467"/>
                </a:cubicBezTo>
                <a:lnTo>
                  <a:pt x="85008" y="1271991"/>
                </a:lnTo>
                <a:cubicBezTo>
                  <a:pt x="120816" y="1247107"/>
                  <a:pt x="156722" y="1222060"/>
                  <a:pt x="192746" y="1196932"/>
                </a:cubicBezTo>
                <a:cubicBezTo>
                  <a:pt x="437951" y="1025891"/>
                  <a:pt x="691501" y="849025"/>
                  <a:pt x="953670" y="695878"/>
                </a:cubicBezTo>
                <a:cubicBezTo>
                  <a:pt x="1005801" y="665516"/>
                  <a:pt x="1057579" y="636526"/>
                  <a:pt x="1109104" y="608804"/>
                </a:cubicBezTo>
                <a:cubicBezTo>
                  <a:pt x="771015" y="802332"/>
                  <a:pt x="446897" y="1026969"/>
                  <a:pt x="131898" y="1245308"/>
                </a:cubicBezTo>
                <a:cubicBezTo>
                  <a:pt x="88609" y="1275317"/>
                  <a:pt x="43843" y="1306344"/>
                  <a:pt x="0" y="1336623"/>
                </a:cubicBezTo>
                <a:lnTo>
                  <a:pt x="1056" y="1338151"/>
                </a:lnTo>
                <a:cubicBezTo>
                  <a:pt x="44899" y="1307872"/>
                  <a:pt x="89666" y="1276844"/>
                  <a:pt x="132958" y="1246836"/>
                </a:cubicBezTo>
                <a:cubicBezTo>
                  <a:pt x="466059" y="1015946"/>
                  <a:pt x="804194" y="781577"/>
                  <a:pt x="1157584" y="583060"/>
                </a:cubicBezTo>
                <a:cubicBezTo>
                  <a:pt x="1220527" y="550087"/>
                  <a:pt x="1283127" y="519036"/>
                  <a:pt x="1345534" y="489855"/>
                </a:cubicBezTo>
                <a:cubicBezTo>
                  <a:pt x="1403045" y="465354"/>
                  <a:pt x="1461004" y="442478"/>
                  <a:pt x="1519527" y="421139"/>
                </a:cubicBezTo>
                <a:cubicBezTo>
                  <a:pt x="1579201" y="402119"/>
                  <a:pt x="1639936" y="384879"/>
                  <a:pt x="1701892" y="369402"/>
                </a:cubicBezTo>
                <a:cubicBezTo>
                  <a:pt x="1752469" y="359501"/>
                  <a:pt x="1804295" y="350993"/>
                  <a:pt x="1857529" y="343774"/>
                </a:cubicBezTo>
                <a:cubicBezTo>
                  <a:pt x="1909318" y="339766"/>
                  <a:pt x="1962581" y="337308"/>
                  <a:pt x="2017536" y="336422"/>
                </a:cubicBezTo>
                <a:cubicBezTo>
                  <a:pt x="2058790" y="338675"/>
                  <a:pt x="2098203" y="341893"/>
                  <a:pt x="2135496" y="345483"/>
                </a:cubicBezTo>
                <a:cubicBezTo>
                  <a:pt x="2142914" y="346191"/>
                  <a:pt x="2150351" y="346931"/>
                  <a:pt x="2157769" y="347692"/>
                </a:cubicBezTo>
                <a:cubicBezTo>
                  <a:pt x="2170764" y="350058"/>
                  <a:pt x="2183517" y="352473"/>
                  <a:pt x="2196029" y="354920"/>
                </a:cubicBezTo>
                <a:cubicBezTo>
                  <a:pt x="2227094" y="360962"/>
                  <a:pt x="2258365" y="367511"/>
                  <a:pt x="2290081" y="374604"/>
                </a:cubicBezTo>
                <a:cubicBezTo>
                  <a:pt x="2331836" y="387608"/>
                  <a:pt x="2373406" y="401427"/>
                  <a:pt x="2415199" y="416075"/>
                </a:cubicBezTo>
                <a:cubicBezTo>
                  <a:pt x="2454816" y="433815"/>
                  <a:pt x="2494192" y="452194"/>
                  <a:pt x="2533493" y="471151"/>
                </a:cubicBezTo>
                <a:cubicBezTo>
                  <a:pt x="2570248" y="492891"/>
                  <a:pt x="2606835" y="515134"/>
                  <a:pt x="2643459" y="537824"/>
                </a:cubicBezTo>
                <a:cubicBezTo>
                  <a:pt x="2678132" y="563565"/>
                  <a:pt x="2712525" y="589548"/>
                  <a:pt x="2746621" y="615514"/>
                </a:cubicBezTo>
                <a:cubicBezTo>
                  <a:pt x="2776404" y="642374"/>
                  <a:pt x="2805908" y="669225"/>
                  <a:pt x="2835133" y="695831"/>
                </a:cubicBezTo>
                <a:cubicBezTo>
                  <a:pt x="3001523" y="847264"/>
                  <a:pt x="3173583" y="1003857"/>
                  <a:pt x="3364178" y="1132655"/>
                </a:cubicBezTo>
                <a:cubicBezTo>
                  <a:pt x="3541443" y="1252447"/>
                  <a:pt x="3729864" y="1341529"/>
                  <a:pt x="3924196" y="1397425"/>
                </a:cubicBezTo>
                <a:cubicBezTo>
                  <a:pt x="4123678" y="1454812"/>
                  <a:pt x="4330707" y="1477554"/>
                  <a:pt x="4539503" y="1465026"/>
                </a:cubicBezTo>
                <a:cubicBezTo>
                  <a:pt x="4779495" y="1450625"/>
                  <a:pt x="5035214" y="1398081"/>
                  <a:pt x="5321293" y="1304390"/>
                </a:cubicBezTo>
                <a:cubicBezTo>
                  <a:pt x="5449330" y="1262456"/>
                  <a:pt x="5576009" y="1214856"/>
                  <a:pt x="5702707" y="1163931"/>
                </a:cubicBezTo>
                <a:cubicBezTo>
                  <a:pt x="5714010" y="1160410"/>
                  <a:pt x="5725295" y="1156881"/>
                  <a:pt x="5736561" y="1153336"/>
                </a:cubicBezTo>
                <a:cubicBezTo>
                  <a:pt x="5750170" y="1150252"/>
                  <a:pt x="5763704" y="1147160"/>
                  <a:pt x="5777183" y="1144063"/>
                </a:cubicBezTo>
                <a:cubicBezTo>
                  <a:pt x="5790047" y="1142209"/>
                  <a:pt x="5802987" y="1140332"/>
                  <a:pt x="5815982" y="1138428"/>
                </a:cubicBezTo>
                <a:cubicBezTo>
                  <a:pt x="5829200" y="1137602"/>
                  <a:pt x="5842344" y="1136769"/>
                  <a:pt x="5855414" y="1135931"/>
                </a:cubicBezTo>
                <a:cubicBezTo>
                  <a:pt x="5868706" y="1136161"/>
                  <a:pt x="5882036" y="1136383"/>
                  <a:pt x="5895366" y="1136595"/>
                </a:cubicBezTo>
                <a:cubicBezTo>
                  <a:pt x="5908844" y="1137879"/>
                  <a:pt x="5922342" y="1139157"/>
                  <a:pt x="5935857" y="1140424"/>
                </a:cubicBezTo>
                <a:cubicBezTo>
                  <a:pt x="5949521" y="1142763"/>
                  <a:pt x="5963223" y="1145095"/>
                  <a:pt x="5976943" y="1147418"/>
                </a:cubicBezTo>
                <a:cubicBezTo>
                  <a:pt x="5990756" y="1150800"/>
                  <a:pt x="6004607" y="1154176"/>
                  <a:pt x="6018476" y="1157541"/>
                </a:cubicBezTo>
                <a:cubicBezTo>
                  <a:pt x="6032456" y="1161958"/>
                  <a:pt x="6046474" y="1166365"/>
                  <a:pt x="6060528" y="1170761"/>
                </a:cubicBezTo>
                <a:cubicBezTo>
                  <a:pt x="6075085" y="1176359"/>
                  <a:pt x="6089679" y="1181946"/>
                  <a:pt x="6104310" y="1187516"/>
                </a:cubicBezTo>
                <a:cubicBezTo>
                  <a:pt x="6117956" y="1193669"/>
                  <a:pt x="6131639" y="1199814"/>
                  <a:pt x="6145360" y="1205936"/>
                </a:cubicBezTo>
                <a:cubicBezTo>
                  <a:pt x="6405039" y="1339311"/>
                  <a:pt x="6683718" y="1468954"/>
                  <a:pt x="6961989" y="1540275"/>
                </a:cubicBezTo>
                <a:cubicBezTo>
                  <a:pt x="7111851" y="1578682"/>
                  <a:pt x="7253013" y="1597940"/>
                  <a:pt x="7386423" y="1597940"/>
                </a:cubicBezTo>
                <a:cubicBezTo>
                  <a:pt x="7626525" y="1597937"/>
                  <a:pt x="7841512" y="1535551"/>
                  <a:pt x="8036700" y="1410138"/>
                </a:cubicBezTo>
                <a:cubicBezTo>
                  <a:pt x="8282808" y="1251991"/>
                  <a:pt x="8496102" y="1037530"/>
                  <a:pt x="8702351" y="830131"/>
                </a:cubicBezTo>
                <a:cubicBezTo>
                  <a:pt x="8871084" y="660478"/>
                  <a:pt x="9042753" y="487887"/>
                  <a:pt x="9234669" y="344105"/>
                </a:cubicBezTo>
                <a:cubicBezTo>
                  <a:pt x="9694759" y="490443"/>
                  <a:pt x="10078125" y="787265"/>
                  <a:pt x="10361546" y="1030505"/>
                </a:cubicBezTo>
                <a:cubicBezTo>
                  <a:pt x="10447622" y="1104382"/>
                  <a:pt x="10533643" y="1182355"/>
                  <a:pt x="10616819" y="1257760"/>
                </a:cubicBezTo>
                <a:cubicBezTo>
                  <a:pt x="10840618" y="1460633"/>
                  <a:pt x="11072020" y="1670408"/>
                  <a:pt x="11334396" y="1828133"/>
                </a:cubicBezTo>
                <a:cubicBezTo>
                  <a:pt x="11618820" y="1999113"/>
                  <a:pt x="11927227" y="2062620"/>
                  <a:pt x="12191424" y="2102200"/>
                </a:cubicBezTo>
                <a:lnTo>
                  <a:pt x="12191684" y="2100360"/>
                </a:lnTo>
                <a:cubicBezTo>
                  <a:pt x="11927691" y="2060798"/>
                  <a:pt x="11619508" y="1997347"/>
                  <a:pt x="11335344" y="1826536"/>
                </a:cubicBezTo>
                <a:close/>
                <a:moveTo>
                  <a:pt x="9233813" y="341867"/>
                </a:moveTo>
                <a:cubicBezTo>
                  <a:pt x="9228701" y="340246"/>
                  <a:pt x="9223588" y="338628"/>
                  <a:pt x="9218457" y="337048"/>
                </a:cubicBezTo>
                <a:cubicBezTo>
                  <a:pt x="9209757" y="334362"/>
                  <a:pt x="9201019" y="331748"/>
                  <a:pt x="9192262" y="329173"/>
                </a:cubicBezTo>
                <a:cubicBezTo>
                  <a:pt x="9204960" y="320560"/>
                  <a:pt x="9217750" y="312073"/>
                  <a:pt x="9230615" y="303726"/>
                </a:cubicBezTo>
                <a:cubicBezTo>
                  <a:pt x="9244131" y="306946"/>
                  <a:pt x="9257610" y="310309"/>
                  <a:pt x="9271033" y="313817"/>
                </a:cubicBezTo>
                <a:cubicBezTo>
                  <a:pt x="9271274" y="313880"/>
                  <a:pt x="9271497" y="313945"/>
                  <a:pt x="9271739" y="314008"/>
                </a:cubicBezTo>
                <a:cubicBezTo>
                  <a:pt x="9259153" y="323064"/>
                  <a:pt x="9246511" y="332348"/>
                  <a:pt x="9233813" y="341867"/>
                </a:cubicBezTo>
                <a:close/>
                <a:moveTo>
                  <a:pt x="2101326" y="336221"/>
                </a:moveTo>
                <a:cubicBezTo>
                  <a:pt x="2120995" y="336424"/>
                  <a:pt x="2140702" y="336795"/>
                  <a:pt x="2160464" y="337348"/>
                </a:cubicBezTo>
                <a:cubicBezTo>
                  <a:pt x="2179018" y="342142"/>
                  <a:pt x="2197200" y="347099"/>
                  <a:pt x="2214917" y="352140"/>
                </a:cubicBezTo>
                <a:cubicBezTo>
                  <a:pt x="2195806" y="349863"/>
                  <a:pt x="2176768" y="347760"/>
                  <a:pt x="2157769" y="345821"/>
                </a:cubicBezTo>
                <a:cubicBezTo>
                  <a:pt x="2138582" y="342341"/>
                  <a:pt x="2119768" y="339140"/>
                  <a:pt x="2101326" y="336221"/>
                </a:cubicBezTo>
                <a:close/>
                <a:moveTo>
                  <a:pt x="1538003" y="405510"/>
                </a:moveTo>
                <a:cubicBezTo>
                  <a:pt x="1561535" y="395889"/>
                  <a:pt x="1585066" y="386523"/>
                  <a:pt x="1608600" y="377407"/>
                </a:cubicBezTo>
                <a:cubicBezTo>
                  <a:pt x="1633025" y="372557"/>
                  <a:pt x="1657740" y="368129"/>
                  <a:pt x="1682797" y="364146"/>
                </a:cubicBezTo>
                <a:cubicBezTo>
                  <a:pt x="1659183" y="371468"/>
                  <a:pt x="1635667" y="379003"/>
                  <a:pt x="1612261" y="386800"/>
                </a:cubicBezTo>
                <a:cubicBezTo>
                  <a:pt x="1587237" y="392674"/>
                  <a:pt x="1562487" y="398902"/>
                  <a:pt x="1538003" y="405510"/>
                </a:cubicBezTo>
                <a:close/>
                <a:moveTo>
                  <a:pt x="1593040" y="393284"/>
                </a:moveTo>
                <a:cubicBezTo>
                  <a:pt x="1568224" y="401710"/>
                  <a:pt x="1543522" y="410410"/>
                  <a:pt x="1518921" y="419382"/>
                </a:cubicBezTo>
                <a:cubicBezTo>
                  <a:pt x="1497261" y="426287"/>
                  <a:pt x="1475727" y="433402"/>
                  <a:pt x="1454341" y="440781"/>
                </a:cubicBezTo>
                <a:cubicBezTo>
                  <a:pt x="1477545" y="430701"/>
                  <a:pt x="1500735" y="420881"/>
                  <a:pt x="1523922" y="411303"/>
                </a:cubicBezTo>
                <a:cubicBezTo>
                  <a:pt x="1546739" y="404980"/>
                  <a:pt x="1569760" y="398962"/>
                  <a:pt x="1593040" y="393284"/>
                </a:cubicBezTo>
                <a:close/>
                <a:moveTo>
                  <a:pt x="8780620" y="253210"/>
                </a:moveTo>
                <a:cubicBezTo>
                  <a:pt x="8712855" y="258443"/>
                  <a:pt x="8643697" y="266927"/>
                  <a:pt x="8572828" y="278719"/>
                </a:cubicBezTo>
                <a:cubicBezTo>
                  <a:pt x="8358417" y="314402"/>
                  <a:pt x="8132889" y="378155"/>
                  <a:pt x="7841587" y="485433"/>
                </a:cubicBezTo>
                <a:cubicBezTo>
                  <a:pt x="7723738" y="528923"/>
                  <a:pt x="7607321" y="574751"/>
                  <a:pt x="7488487" y="621800"/>
                </a:cubicBezTo>
                <a:cubicBezTo>
                  <a:pt x="7058477" y="793532"/>
                  <a:pt x="6609801" y="937018"/>
                  <a:pt x="6116822" y="1060459"/>
                </a:cubicBezTo>
                <a:cubicBezTo>
                  <a:pt x="6063856" y="1073612"/>
                  <a:pt x="6007879" y="1087395"/>
                  <a:pt x="5949708" y="1101437"/>
                </a:cubicBezTo>
                <a:cubicBezTo>
                  <a:pt x="5943052" y="1097914"/>
                  <a:pt x="5936415" y="1094399"/>
                  <a:pt x="5929797" y="1090891"/>
                </a:cubicBezTo>
                <a:cubicBezTo>
                  <a:pt x="5984826" y="1072716"/>
                  <a:pt x="6038944" y="1054560"/>
                  <a:pt x="6091873" y="1036679"/>
                </a:cubicBezTo>
                <a:cubicBezTo>
                  <a:pt x="6419335" y="925661"/>
                  <a:pt x="6740012" y="805191"/>
                  <a:pt x="7079540" y="677651"/>
                </a:cubicBezTo>
                <a:cubicBezTo>
                  <a:pt x="7195530" y="634077"/>
                  <a:pt x="7315479" y="589018"/>
                  <a:pt x="7434424" y="544864"/>
                </a:cubicBezTo>
                <a:cubicBezTo>
                  <a:pt x="7565157" y="496595"/>
                  <a:pt x="7680533" y="456661"/>
                  <a:pt x="7787153" y="422783"/>
                </a:cubicBezTo>
                <a:cubicBezTo>
                  <a:pt x="8144416" y="309409"/>
                  <a:pt x="8459199" y="252312"/>
                  <a:pt x="8747230" y="250328"/>
                </a:cubicBezTo>
                <a:cubicBezTo>
                  <a:pt x="8758403" y="251204"/>
                  <a:pt x="8769520" y="252182"/>
                  <a:pt x="8780620" y="253210"/>
                </a:cubicBezTo>
                <a:close/>
                <a:moveTo>
                  <a:pt x="8957011" y="248672"/>
                </a:moveTo>
                <a:cubicBezTo>
                  <a:pt x="8946229" y="250438"/>
                  <a:pt x="8935427" y="252301"/>
                  <a:pt x="8924570" y="254268"/>
                </a:cubicBezTo>
                <a:cubicBezTo>
                  <a:pt x="8912914" y="253377"/>
                  <a:pt x="8901201" y="252563"/>
                  <a:pt x="8889470" y="251868"/>
                </a:cubicBezTo>
                <a:cubicBezTo>
                  <a:pt x="8899751" y="250728"/>
                  <a:pt x="8910051" y="249646"/>
                  <a:pt x="8920368" y="248668"/>
                </a:cubicBezTo>
                <a:cubicBezTo>
                  <a:pt x="8932564" y="248562"/>
                  <a:pt x="8944778" y="248551"/>
                  <a:pt x="8957011" y="248672"/>
                </a:cubicBezTo>
                <a:close/>
                <a:moveTo>
                  <a:pt x="9504703" y="153510"/>
                </a:moveTo>
                <a:cubicBezTo>
                  <a:pt x="9498996" y="155944"/>
                  <a:pt x="9493288" y="158418"/>
                  <a:pt x="9487581" y="160932"/>
                </a:cubicBezTo>
                <a:cubicBezTo>
                  <a:pt x="9479884" y="161184"/>
                  <a:pt x="9472206" y="161495"/>
                  <a:pt x="9464509" y="161896"/>
                </a:cubicBezTo>
                <a:cubicBezTo>
                  <a:pt x="9467298" y="160872"/>
                  <a:pt x="9470087" y="159842"/>
                  <a:pt x="9472875" y="158835"/>
                </a:cubicBezTo>
                <a:cubicBezTo>
                  <a:pt x="9483435" y="156949"/>
                  <a:pt x="9494051" y="155170"/>
                  <a:pt x="9504703" y="153510"/>
                </a:cubicBezTo>
                <a:close/>
                <a:moveTo>
                  <a:pt x="9483008" y="155250"/>
                </a:moveTo>
                <a:cubicBezTo>
                  <a:pt x="9494069" y="151348"/>
                  <a:pt x="9505205" y="147561"/>
                  <a:pt x="9516397" y="143904"/>
                </a:cubicBezTo>
                <a:cubicBezTo>
                  <a:pt x="9525005" y="141896"/>
                  <a:pt x="9533631" y="139935"/>
                  <a:pt x="9542313" y="138074"/>
                </a:cubicBezTo>
                <a:cubicBezTo>
                  <a:pt x="9532106" y="142116"/>
                  <a:pt x="9521900" y="146280"/>
                  <a:pt x="9511693" y="150573"/>
                </a:cubicBezTo>
                <a:cubicBezTo>
                  <a:pt x="9502119" y="152023"/>
                  <a:pt x="9492564" y="153603"/>
                  <a:pt x="9483008" y="155250"/>
                </a:cubicBezTo>
                <a:close/>
                <a:moveTo>
                  <a:pt x="1949753" y="317842"/>
                </a:moveTo>
                <a:cubicBezTo>
                  <a:pt x="1951129" y="317609"/>
                  <a:pt x="1952486" y="317364"/>
                  <a:pt x="1953881" y="317132"/>
                </a:cubicBezTo>
                <a:cubicBezTo>
                  <a:pt x="1975892" y="313438"/>
                  <a:pt x="1997867" y="309972"/>
                  <a:pt x="2019786" y="306721"/>
                </a:cubicBezTo>
                <a:cubicBezTo>
                  <a:pt x="2041983" y="310576"/>
                  <a:pt x="2063772" y="314851"/>
                  <a:pt x="2085115" y="319452"/>
                </a:cubicBezTo>
                <a:cubicBezTo>
                  <a:pt x="2062378" y="320913"/>
                  <a:pt x="2039641" y="322599"/>
                  <a:pt x="2016886" y="324522"/>
                </a:cubicBezTo>
                <a:cubicBezTo>
                  <a:pt x="1994056" y="321830"/>
                  <a:pt x="1971691" y="319608"/>
                  <a:pt x="1949753" y="317842"/>
                </a:cubicBezTo>
                <a:close/>
                <a:moveTo>
                  <a:pt x="1870481" y="313376"/>
                </a:moveTo>
                <a:cubicBezTo>
                  <a:pt x="1878085" y="311458"/>
                  <a:pt x="1885689" y="309545"/>
                  <a:pt x="1893329" y="307671"/>
                </a:cubicBezTo>
                <a:cubicBezTo>
                  <a:pt x="1910322" y="303491"/>
                  <a:pt x="1927277" y="299461"/>
                  <a:pt x="1944195" y="295557"/>
                </a:cubicBezTo>
                <a:cubicBezTo>
                  <a:pt x="1967861" y="298410"/>
                  <a:pt x="1991137" y="301835"/>
                  <a:pt x="2013985" y="305717"/>
                </a:cubicBezTo>
                <a:cubicBezTo>
                  <a:pt x="1993870" y="308732"/>
                  <a:pt x="1973754" y="311913"/>
                  <a:pt x="1953565" y="315299"/>
                </a:cubicBezTo>
                <a:cubicBezTo>
                  <a:pt x="1949791" y="315933"/>
                  <a:pt x="1946017" y="316600"/>
                  <a:pt x="1942242" y="317245"/>
                </a:cubicBezTo>
                <a:cubicBezTo>
                  <a:pt x="1917888" y="315393"/>
                  <a:pt x="1894017" y="314112"/>
                  <a:pt x="1870481" y="313376"/>
                </a:cubicBezTo>
                <a:close/>
                <a:moveTo>
                  <a:pt x="1934416" y="318591"/>
                </a:moveTo>
                <a:cubicBezTo>
                  <a:pt x="1910377" y="322752"/>
                  <a:pt x="1886525" y="327130"/>
                  <a:pt x="1862859" y="331752"/>
                </a:cubicBezTo>
                <a:cubicBezTo>
                  <a:pt x="1838259" y="332228"/>
                  <a:pt x="1814078" y="333181"/>
                  <a:pt x="1790181" y="334605"/>
                </a:cubicBezTo>
                <a:cubicBezTo>
                  <a:pt x="1814451" y="327896"/>
                  <a:pt x="1838836" y="321406"/>
                  <a:pt x="1863361" y="315167"/>
                </a:cubicBezTo>
                <a:cubicBezTo>
                  <a:pt x="1887436" y="315780"/>
                  <a:pt x="1911121" y="316957"/>
                  <a:pt x="1934416" y="318591"/>
                </a:cubicBezTo>
                <a:close/>
                <a:moveTo>
                  <a:pt x="9408867" y="180989"/>
                </a:moveTo>
                <a:cubicBezTo>
                  <a:pt x="9400538" y="181043"/>
                  <a:pt x="9392228" y="181211"/>
                  <a:pt x="9383899" y="181438"/>
                </a:cubicBezTo>
                <a:cubicBezTo>
                  <a:pt x="9398177" y="176674"/>
                  <a:pt x="9412585" y="172114"/>
                  <a:pt x="9427086" y="167755"/>
                </a:cubicBezTo>
                <a:cubicBezTo>
                  <a:pt x="9430284" y="167076"/>
                  <a:pt x="9433518" y="166423"/>
                  <a:pt x="9436734" y="165763"/>
                </a:cubicBezTo>
                <a:cubicBezTo>
                  <a:pt x="9441159" y="165419"/>
                  <a:pt x="9445602" y="165131"/>
                  <a:pt x="9450046" y="164838"/>
                </a:cubicBezTo>
                <a:cubicBezTo>
                  <a:pt x="9436846" y="169807"/>
                  <a:pt x="9423628" y="174968"/>
                  <a:pt x="9410391" y="180354"/>
                </a:cubicBezTo>
                <a:cubicBezTo>
                  <a:pt x="9409889" y="180562"/>
                  <a:pt x="9409387" y="180781"/>
                  <a:pt x="9408867" y="180989"/>
                </a:cubicBezTo>
                <a:close/>
                <a:moveTo>
                  <a:pt x="9403828" y="183079"/>
                </a:moveTo>
                <a:cubicBezTo>
                  <a:pt x="9385033" y="190820"/>
                  <a:pt x="9366293" y="198958"/>
                  <a:pt x="9347535" y="207511"/>
                </a:cubicBezTo>
                <a:cubicBezTo>
                  <a:pt x="9334725" y="207669"/>
                  <a:pt x="9321917" y="208013"/>
                  <a:pt x="9309088" y="208497"/>
                </a:cubicBezTo>
                <a:cubicBezTo>
                  <a:pt x="9331491" y="199759"/>
                  <a:pt x="9354097" y="191471"/>
                  <a:pt x="9377002" y="183719"/>
                </a:cubicBezTo>
                <a:cubicBezTo>
                  <a:pt x="9385925" y="183408"/>
                  <a:pt x="9394867" y="183193"/>
                  <a:pt x="9403828" y="183079"/>
                </a:cubicBezTo>
                <a:close/>
                <a:moveTo>
                  <a:pt x="9343407" y="209398"/>
                </a:moveTo>
                <a:cubicBezTo>
                  <a:pt x="9331267" y="214976"/>
                  <a:pt x="9319128" y="220732"/>
                  <a:pt x="9306969" y="226664"/>
                </a:cubicBezTo>
                <a:cubicBezTo>
                  <a:pt x="9293788" y="226084"/>
                  <a:pt x="9280607" y="225677"/>
                  <a:pt x="9267389" y="225428"/>
                </a:cubicBezTo>
                <a:cubicBezTo>
                  <a:pt x="9279528" y="220310"/>
                  <a:pt x="9291724" y="215327"/>
                  <a:pt x="9304013" y="210488"/>
                </a:cubicBezTo>
                <a:cubicBezTo>
                  <a:pt x="9317101" y="209967"/>
                  <a:pt x="9330226" y="209586"/>
                  <a:pt x="9343407" y="209398"/>
                </a:cubicBezTo>
                <a:close/>
                <a:moveTo>
                  <a:pt x="2177512" y="287083"/>
                </a:moveTo>
                <a:cubicBezTo>
                  <a:pt x="2201495" y="284670"/>
                  <a:pt x="2225459" y="282513"/>
                  <a:pt x="2249441" y="280630"/>
                </a:cubicBezTo>
                <a:cubicBezTo>
                  <a:pt x="2269631" y="290907"/>
                  <a:pt x="2289393" y="301571"/>
                  <a:pt x="2308690" y="312484"/>
                </a:cubicBezTo>
                <a:cubicBezTo>
                  <a:pt x="2285545" y="312441"/>
                  <a:pt x="2262436" y="312633"/>
                  <a:pt x="2239365" y="313062"/>
                </a:cubicBezTo>
                <a:cubicBezTo>
                  <a:pt x="2218338" y="303716"/>
                  <a:pt x="2197739" y="295062"/>
                  <a:pt x="2177512" y="287083"/>
                </a:cubicBezTo>
                <a:close/>
                <a:moveTo>
                  <a:pt x="2235107" y="313136"/>
                </a:moveTo>
                <a:cubicBezTo>
                  <a:pt x="2212036" y="313594"/>
                  <a:pt x="2188983" y="314283"/>
                  <a:pt x="2165967" y="315213"/>
                </a:cubicBezTo>
                <a:cubicBezTo>
                  <a:pt x="2144178" y="308039"/>
                  <a:pt x="2122892" y="301498"/>
                  <a:pt x="2101977" y="295555"/>
                </a:cubicBezTo>
                <a:cubicBezTo>
                  <a:pt x="2125829" y="292608"/>
                  <a:pt x="2149644" y="289924"/>
                  <a:pt x="2173441" y="287499"/>
                </a:cubicBezTo>
                <a:cubicBezTo>
                  <a:pt x="2194430" y="295683"/>
                  <a:pt x="2215010" y="304268"/>
                  <a:pt x="2235107" y="313136"/>
                </a:cubicBezTo>
                <a:close/>
                <a:moveTo>
                  <a:pt x="5851658" y="1114549"/>
                </a:moveTo>
                <a:cubicBezTo>
                  <a:pt x="5845951" y="1113135"/>
                  <a:pt x="5840243" y="1111718"/>
                  <a:pt x="5834573" y="1110305"/>
                </a:cubicBezTo>
                <a:cubicBezTo>
                  <a:pt x="5834331" y="1110248"/>
                  <a:pt x="5834108" y="1110192"/>
                  <a:pt x="5833867" y="1110134"/>
                </a:cubicBezTo>
                <a:cubicBezTo>
                  <a:pt x="5839109" y="1107950"/>
                  <a:pt x="5844352" y="1105756"/>
                  <a:pt x="5849576" y="1103562"/>
                </a:cubicBezTo>
                <a:cubicBezTo>
                  <a:pt x="5853109" y="1104696"/>
                  <a:pt x="5856603" y="1105819"/>
                  <a:pt x="5860154" y="1106961"/>
                </a:cubicBezTo>
                <a:cubicBezTo>
                  <a:pt x="5862646" y="1107758"/>
                  <a:pt x="5865137" y="1108558"/>
                  <a:pt x="5867609" y="1109355"/>
                </a:cubicBezTo>
                <a:cubicBezTo>
                  <a:pt x="5862292" y="1111086"/>
                  <a:pt x="5856975" y="1112819"/>
                  <a:pt x="5851658" y="1114549"/>
                </a:cubicBezTo>
                <a:close/>
                <a:moveTo>
                  <a:pt x="5870640" y="1110326"/>
                </a:moveTo>
                <a:cubicBezTo>
                  <a:pt x="5876607" y="1112244"/>
                  <a:pt x="5882594" y="1114163"/>
                  <a:pt x="5888580" y="1116087"/>
                </a:cubicBezTo>
                <a:cubicBezTo>
                  <a:pt x="5883356" y="1117329"/>
                  <a:pt x="5878113" y="1118571"/>
                  <a:pt x="5872852" y="1119814"/>
                </a:cubicBezTo>
                <a:cubicBezTo>
                  <a:pt x="5866922" y="1118340"/>
                  <a:pt x="5860991" y="1116868"/>
                  <a:pt x="5855060" y="1115395"/>
                </a:cubicBezTo>
                <a:cubicBezTo>
                  <a:pt x="5860266" y="1113705"/>
                  <a:pt x="5865453" y="1112016"/>
                  <a:pt x="5870640" y="1110326"/>
                </a:cubicBezTo>
                <a:close/>
                <a:moveTo>
                  <a:pt x="5830985" y="1111333"/>
                </a:moveTo>
                <a:cubicBezTo>
                  <a:pt x="5832045" y="1111594"/>
                  <a:pt x="5833067" y="1111848"/>
                  <a:pt x="5834127" y="1112108"/>
                </a:cubicBezTo>
                <a:cubicBezTo>
                  <a:pt x="5838849" y="1113282"/>
                  <a:pt x="5843590" y="1114458"/>
                  <a:pt x="5848312" y="1115635"/>
                </a:cubicBezTo>
                <a:cubicBezTo>
                  <a:pt x="5843106" y="1117327"/>
                  <a:pt x="5837882" y="1119017"/>
                  <a:pt x="5832658" y="1120705"/>
                </a:cubicBezTo>
                <a:cubicBezTo>
                  <a:pt x="5826969" y="1119716"/>
                  <a:pt x="5821281" y="1118727"/>
                  <a:pt x="5815610" y="1117740"/>
                </a:cubicBezTo>
                <a:cubicBezTo>
                  <a:pt x="5820741" y="1115607"/>
                  <a:pt x="5825854" y="1113475"/>
                  <a:pt x="5830985" y="1111333"/>
                </a:cubicBezTo>
                <a:close/>
                <a:moveTo>
                  <a:pt x="5812654" y="1117227"/>
                </a:moveTo>
                <a:cubicBezTo>
                  <a:pt x="5807003" y="1116243"/>
                  <a:pt x="5801351" y="1115260"/>
                  <a:pt x="5795718" y="1114280"/>
                </a:cubicBezTo>
                <a:cubicBezTo>
                  <a:pt x="5730036" y="1102854"/>
                  <a:pt x="5668016" y="1092060"/>
                  <a:pt x="5605494" y="1081530"/>
                </a:cubicBezTo>
                <a:cubicBezTo>
                  <a:pt x="5306272" y="1031137"/>
                  <a:pt x="4980241" y="964321"/>
                  <a:pt x="4579418" y="871262"/>
                </a:cubicBezTo>
                <a:cubicBezTo>
                  <a:pt x="4271012" y="800485"/>
                  <a:pt x="3959686" y="713461"/>
                  <a:pt x="3658623" y="629303"/>
                </a:cubicBezTo>
                <a:cubicBezTo>
                  <a:pt x="3517982" y="589990"/>
                  <a:pt x="3372562" y="549343"/>
                  <a:pt x="3231066" y="511406"/>
                </a:cubicBezTo>
                <a:cubicBezTo>
                  <a:pt x="3045565" y="461939"/>
                  <a:pt x="2895609" y="427086"/>
                  <a:pt x="2759114" y="401723"/>
                </a:cubicBezTo>
                <a:cubicBezTo>
                  <a:pt x="2649854" y="381414"/>
                  <a:pt x="2544276" y="365786"/>
                  <a:pt x="2441152" y="354691"/>
                </a:cubicBezTo>
                <a:cubicBezTo>
                  <a:pt x="2422821" y="340874"/>
                  <a:pt x="2404862" y="327786"/>
                  <a:pt x="2387163" y="315367"/>
                </a:cubicBezTo>
                <a:cubicBezTo>
                  <a:pt x="2497371" y="318085"/>
                  <a:pt x="2608880" y="326094"/>
                  <a:pt x="2723047" y="339424"/>
                </a:cubicBezTo>
                <a:cubicBezTo>
                  <a:pt x="2870939" y="356688"/>
                  <a:pt x="3030710" y="384582"/>
                  <a:pt x="3211508" y="424699"/>
                </a:cubicBezTo>
                <a:cubicBezTo>
                  <a:pt x="3526124" y="494907"/>
                  <a:pt x="3848865" y="584893"/>
                  <a:pt x="4160971" y="671914"/>
                </a:cubicBezTo>
                <a:cubicBezTo>
                  <a:pt x="4299920" y="710655"/>
                  <a:pt x="4443592" y="750717"/>
                  <a:pt x="4584642" y="788500"/>
                </a:cubicBezTo>
                <a:cubicBezTo>
                  <a:pt x="4624111" y="799164"/>
                  <a:pt x="4663431" y="809813"/>
                  <a:pt x="4702639" y="820424"/>
                </a:cubicBezTo>
                <a:cubicBezTo>
                  <a:pt x="5021866" y="906849"/>
                  <a:pt x="5323394" y="988480"/>
                  <a:pt x="5621966" y="1060016"/>
                </a:cubicBezTo>
                <a:cubicBezTo>
                  <a:pt x="5689563" y="1076211"/>
                  <a:pt x="5757086" y="1092973"/>
                  <a:pt x="5828345" y="1110675"/>
                </a:cubicBezTo>
                <a:cubicBezTo>
                  <a:pt x="5823121" y="1112860"/>
                  <a:pt x="5817897" y="1115044"/>
                  <a:pt x="5812654" y="1117227"/>
                </a:cubicBezTo>
                <a:close/>
                <a:moveTo>
                  <a:pt x="5831227" y="1109476"/>
                </a:moveTo>
                <a:cubicBezTo>
                  <a:pt x="5759056" y="1091549"/>
                  <a:pt x="5690772" y="1074592"/>
                  <a:pt x="5622394" y="1058211"/>
                </a:cubicBezTo>
                <a:cubicBezTo>
                  <a:pt x="5323859" y="986678"/>
                  <a:pt x="5022331" y="905053"/>
                  <a:pt x="4703123" y="818634"/>
                </a:cubicBezTo>
                <a:cubicBezTo>
                  <a:pt x="4663914" y="808020"/>
                  <a:pt x="4624594" y="797373"/>
                  <a:pt x="4585126" y="786710"/>
                </a:cubicBezTo>
                <a:cubicBezTo>
                  <a:pt x="4444075" y="748927"/>
                  <a:pt x="4300404" y="708867"/>
                  <a:pt x="4161454" y="670127"/>
                </a:cubicBezTo>
                <a:cubicBezTo>
                  <a:pt x="3849330" y="583097"/>
                  <a:pt x="3526571" y="493107"/>
                  <a:pt x="3211899" y="422889"/>
                </a:cubicBezTo>
                <a:cubicBezTo>
                  <a:pt x="3031045" y="382756"/>
                  <a:pt x="2871218" y="354853"/>
                  <a:pt x="2723252" y="337582"/>
                </a:cubicBezTo>
                <a:cubicBezTo>
                  <a:pt x="2608062" y="324133"/>
                  <a:pt x="2495586" y="316102"/>
                  <a:pt x="2384430" y="313449"/>
                </a:cubicBezTo>
                <a:cubicBezTo>
                  <a:pt x="2365170" y="299980"/>
                  <a:pt x="2346244" y="287332"/>
                  <a:pt x="2327598" y="275438"/>
                </a:cubicBezTo>
                <a:cubicBezTo>
                  <a:pt x="2446636" y="268936"/>
                  <a:pt x="2565990" y="268908"/>
                  <a:pt x="2687297" y="275300"/>
                </a:cubicBezTo>
                <a:cubicBezTo>
                  <a:pt x="2845488" y="283631"/>
                  <a:pt x="3010706" y="303549"/>
                  <a:pt x="3192415" y="336199"/>
                </a:cubicBezTo>
                <a:cubicBezTo>
                  <a:pt x="3667992" y="422124"/>
                  <a:pt x="4157978" y="571842"/>
                  <a:pt x="4590294" y="703937"/>
                </a:cubicBezTo>
                <a:cubicBezTo>
                  <a:pt x="4779923" y="762251"/>
                  <a:pt x="4968324" y="822882"/>
                  <a:pt x="5150535" y="881516"/>
                </a:cubicBezTo>
                <a:cubicBezTo>
                  <a:pt x="5319063" y="935754"/>
                  <a:pt x="5478257" y="986981"/>
                  <a:pt x="5638754" y="1036673"/>
                </a:cubicBezTo>
                <a:cubicBezTo>
                  <a:pt x="5706853" y="1057759"/>
                  <a:pt x="5775230" y="1079686"/>
                  <a:pt x="5847178" y="1102791"/>
                </a:cubicBezTo>
                <a:cubicBezTo>
                  <a:pt x="5841861" y="1105018"/>
                  <a:pt x="5836562" y="1107247"/>
                  <a:pt x="5831227" y="1109476"/>
                </a:cubicBezTo>
                <a:close/>
                <a:moveTo>
                  <a:pt x="2381400" y="313384"/>
                </a:moveTo>
                <a:cubicBezTo>
                  <a:pt x="2358384" y="312854"/>
                  <a:pt x="2335406" y="312560"/>
                  <a:pt x="2312483" y="312493"/>
                </a:cubicBezTo>
                <a:cubicBezTo>
                  <a:pt x="2293111" y="301485"/>
                  <a:pt x="2273256" y="290730"/>
                  <a:pt x="2252973" y="280355"/>
                </a:cubicBezTo>
                <a:cubicBezTo>
                  <a:pt x="2276918" y="278499"/>
                  <a:pt x="2300882" y="276916"/>
                  <a:pt x="2324846" y="275586"/>
                </a:cubicBezTo>
                <a:cubicBezTo>
                  <a:pt x="2344144" y="287867"/>
                  <a:pt x="2363014" y="300519"/>
                  <a:pt x="2381400" y="313384"/>
                </a:cubicBezTo>
                <a:close/>
                <a:moveTo>
                  <a:pt x="2312000" y="314350"/>
                </a:moveTo>
                <a:cubicBezTo>
                  <a:pt x="2331111" y="325221"/>
                  <a:pt x="2349777" y="336331"/>
                  <a:pt x="2367977" y="347537"/>
                </a:cubicBezTo>
                <a:cubicBezTo>
                  <a:pt x="2345928" y="345606"/>
                  <a:pt x="2323972" y="343882"/>
                  <a:pt x="2302128" y="342371"/>
                </a:cubicBezTo>
                <a:cubicBezTo>
                  <a:pt x="2282143" y="332601"/>
                  <a:pt x="2262585" y="323434"/>
                  <a:pt x="2243399" y="314852"/>
                </a:cubicBezTo>
                <a:cubicBezTo>
                  <a:pt x="2266229" y="314455"/>
                  <a:pt x="2289096" y="314287"/>
                  <a:pt x="2312000" y="314350"/>
                </a:cubicBezTo>
                <a:close/>
                <a:moveTo>
                  <a:pt x="2315755" y="314358"/>
                </a:moveTo>
                <a:cubicBezTo>
                  <a:pt x="2338510" y="314447"/>
                  <a:pt x="2361303" y="314758"/>
                  <a:pt x="2384152" y="315300"/>
                </a:cubicBezTo>
                <a:cubicBezTo>
                  <a:pt x="2402464" y="328149"/>
                  <a:pt x="2420311" y="341203"/>
                  <a:pt x="2437694" y="354319"/>
                </a:cubicBezTo>
                <a:cubicBezTo>
                  <a:pt x="2415738" y="351977"/>
                  <a:pt x="2393875" y="349839"/>
                  <a:pt x="2372142" y="347909"/>
                </a:cubicBezTo>
                <a:cubicBezTo>
                  <a:pt x="2353811" y="336585"/>
                  <a:pt x="2335015" y="325356"/>
                  <a:pt x="2315755" y="314358"/>
                </a:cubicBezTo>
                <a:close/>
                <a:moveTo>
                  <a:pt x="2440575" y="356502"/>
                </a:moveTo>
                <a:cubicBezTo>
                  <a:pt x="2457939" y="369649"/>
                  <a:pt x="2474838" y="382845"/>
                  <a:pt x="2491236" y="395948"/>
                </a:cubicBezTo>
                <a:cubicBezTo>
                  <a:pt x="2470302" y="391847"/>
                  <a:pt x="2449555" y="387952"/>
                  <a:pt x="2428993" y="384255"/>
                </a:cubicBezTo>
                <a:cubicBezTo>
                  <a:pt x="2411703" y="372879"/>
                  <a:pt x="2393930" y="361447"/>
                  <a:pt x="2375655" y="350095"/>
                </a:cubicBezTo>
                <a:cubicBezTo>
                  <a:pt x="2397184" y="352029"/>
                  <a:pt x="2418824" y="354163"/>
                  <a:pt x="2440575" y="356502"/>
                </a:cubicBezTo>
                <a:close/>
                <a:moveTo>
                  <a:pt x="2444015" y="356870"/>
                </a:moveTo>
                <a:cubicBezTo>
                  <a:pt x="2546117" y="367937"/>
                  <a:pt x="2650654" y="383451"/>
                  <a:pt x="2758780" y="403552"/>
                </a:cubicBezTo>
                <a:cubicBezTo>
                  <a:pt x="2895219" y="428905"/>
                  <a:pt x="3045137" y="463748"/>
                  <a:pt x="3230583" y="513202"/>
                </a:cubicBezTo>
                <a:cubicBezTo>
                  <a:pt x="3372079" y="551135"/>
                  <a:pt x="3517480" y="591783"/>
                  <a:pt x="3658121" y="631093"/>
                </a:cubicBezTo>
                <a:cubicBezTo>
                  <a:pt x="3959221" y="715257"/>
                  <a:pt x="4270565" y="802287"/>
                  <a:pt x="4579009" y="873074"/>
                </a:cubicBezTo>
                <a:cubicBezTo>
                  <a:pt x="4979850" y="966143"/>
                  <a:pt x="5305937" y="1032961"/>
                  <a:pt x="5605178" y="1083363"/>
                </a:cubicBezTo>
                <a:cubicBezTo>
                  <a:pt x="5667700" y="1093891"/>
                  <a:pt x="5729720" y="1104685"/>
                  <a:pt x="5795383" y="1116111"/>
                </a:cubicBezTo>
                <a:cubicBezTo>
                  <a:pt x="5800068" y="1116925"/>
                  <a:pt x="5804772" y="1117742"/>
                  <a:pt x="5809457" y="1118558"/>
                </a:cubicBezTo>
                <a:cubicBezTo>
                  <a:pt x="5804344" y="1120683"/>
                  <a:pt x="5799213" y="1122808"/>
                  <a:pt x="5794101" y="1124931"/>
                </a:cubicBezTo>
                <a:cubicBezTo>
                  <a:pt x="5772163" y="1122787"/>
                  <a:pt x="5750337" y="1120642"/>
                  <a:pt x="5728604" y="1118508"/>
                </a:cubicBezTo>
                <a:cubicBezTo>
                  <a:pt x="5682517" y="1113979"/>
                  <a:pt x="5634868" y="1109298"/>
                  <a:pt x="5588595" y="1104852"/>
                </a:cubicBezTo>
                <a:cubicBezTo>
                  <a:pt x="5267193" y="1073980"/>
                  <a:pt x="4925732" y="1023836"/>
                  <a:pt x="4573710" y="955815"/>
                </a:cubicBezTo>
                <a:cubicBezTo>
                  <a:pt x="4116910" y="868832"/>
                  <a:pt x="3669424" y="732307"/>
                  <a:pt x="3250233" y="599927"/>
                </a:cubicBezTo>
                <a:cubicBezTo>
                  <a:pt x="3104740" y="554205"/>
                  <a:pt x="2949728" y="506191"/>
                  <a:pt x="2794995" y="465869"/>
                </a:cubicBezTo>
                <a:cubicBezTo>
                  <a:pt x="2689286" y="438315"/>
                  <a:pt x="2590177" y="415428"/>
                  <a:pt x="2495177" y="396727"/>
                </a:cubicBezTo>
                <a:cubicBezTo>
                  <a:pt x="2477813" y="382829"/>
                  <a:pt x="2460765" y="369547"/>
                  <a:pt x="2444015" y="356870"/>
                </a:cubicBezTo>
                <a:close/>
                <a:moveTo>
                  <a:pt x="2794530" y="467669"/>
                </a:moveTo>
                <a:cubicBezTo>
                  <a:pt x="2949207" y="507982"/>
                  <a:pt x="3104182" y="555986"/>
                  <a:pt x="3249676" y="601701"/>
                </a:cubicBezTo>
                <a:cubicBezTo>
                  <a:pt x="3668903" y="734097"/>
                  <a:pt x="4116464" y="870639"/>
                  <a:pt x="4573357" y="957641"/>
                </a:cubicBezTo>
                <a:cubicBezTo>
                  <a:pt x="4925435" y="1025675"/>
                  <a:pt x="5266952" y="1075824"/>
                  <a:pt x="5588409" y="1106704"/>
                </a:cubicBezTo>
                <a:cubicBezTo>
                  <a:pt x="5634683" y="1111149"/>
                  <a:pt x="5682331" y="1115829"/>
                  <a:pt x="5728418" y="1120357"/>
                </a:cubicBezTo>
                <a:cubicBezTo>
                  <a:pt x="5748999" y="1122380"/>
                  <a:pt x="5769690" y="1124412"/>
                  <a:pt x="5790456" y="1126442"/>
                </a:cubicBezTo>
                <a:cubicBezTo>
                  <a:pt x="5785511" y="1128487"/>
                  <a:pt x="5780548" y="1130532"/>
                  <a:pt x="5775584" y="1132577"/>
                </a:cubicBezTo>
                <a:cubicBezTo>
                  <a:pt x="5708154" y="1131242"/>
                  <a:pt x="5641282" y="1129746"/>
                  <a:pt x="5575135" y="1128258"/>
                </a:cubicBezTo>
                <a:lnTo>
                  <a:pt x="5571677" y="1128180"/>
                </a:lnTo>
                <a:cubicBezTo>
                  <a:pt x="5236370" y="1120646"/>
                  <a:pt x="4898682" y="1091104"/>
                  <a:pt x="4567985" y="1040371"/>
                </a:cubicBezTo>
                <a:cubicBezTo>
                  <a:pt x="4176179" y="981360"/>
                  <a:pt x="3763532" y="869534"/>
                  <a:pt x="3269401" y="688456"/>
                </a:cubicBezTo>
                <a:cubicBezTo>
                  <a:pt x="3230657" y="674321"/>
                  <a:pt x="3191690" y="659987"/>
                  <a:pt x="3154025" y="646126"/>
                </a:cubicBezTo>
                <a:cubicBezTo>
                  <a:pt x="3042683" y="605168"/>
                  <a:pt x="2937532" y="566480"/>
                  <a:pt x="2830857" y="530025"/>
                </a:cubicBezTo>
                <a:cubicBezTo>
                  <a:pt x="2728290" y="494962"/>
                  <a:pt x="2634982" y="465122"/>
                  <a:pt x="2547678" y="439594"/>
                </a:cubicBezTo>
                <a:cubicBezTo>
                  <a:pt x="2531839" y="426430"/>
                  <a:pt x="2515906" y="413387"/>
                  <a:pt x="2499918" y="400516"/>
                </a:cubicBezTo>
                <a:cubicBezTo>
                  <a:pt x="2499379" y="400090"/>
                  <a:pt x="2498858" y="399676"/>
                  <a:pt x="2498319" y="399252"/>
                </a:cubicBezTo>
                <a:cubicBezTo>
                  <a:pt x="2592222" y="417815"/>
                  <a:pt x="2690160" y="440465"/>
                  <a:pt x="2794530" y="467669"/>
                </a:cubicBezTo>
                <a:close/>
                <a:moveTo>
                  <a:pt x="5793822" y="1126769"/>
                </a:moveTo>
                <a:cubicBezTo>
                  <a:pt x="5798934" y="1127271"/>
                  <a:pt x="5804065" y="1127771"/>
                  <a:pt x="5809215" y="1128272"/>
                </a:cubicBezTo>
                <a:cubicBezTo>
                  <a:pt x="5804344" y="1129831"/>
                  <a:pt x="5799492" y="1131389"/>
                  <a:pt x="5794621" y="1132947"/>
                </a:cubicBezTo>
                <a:cubicBezTo>
                  <a:pt x="5789601" y="1132851"/>
                  <a:pt x="5784582" y="1132752"/>
                  <a:pt x="5779544" y="1132653"/>
                </a:cubicBezTo>
                <a:cubicBezTo>
                  <a:pt x="5784303" y="1130696"/>
                  <a:pt x="5789062" y="1128734"/>
                  <a:pt x="5793822" y="1126769"/>
                </a:cubicBezTo>
                <a:close/>
                <a:moveTo>
                  <a:pt x="5797465" y="1125260"/>
                </a:moveTo>
                <a:cubicBezTo>
                  <a:pt x="5802448" y="1123200"/>
                  <a:pt x="5807430" y="1121140"/>
                  <a:pt x="5812413" y="1119071"/>
                </a:cubicBezTo>
                <a:cubicBezTo>
                  <a:pt x="5817878" y="1120024"/>
                  <a:pt x="5823363" y="1120978"/>
                  <a:pt x="5828866" y="1121932"/>
                </a:cubicBezTo>
                <a:cubicBezTo>
                  <a:pt x="5823790" y="1123570"/>
                  <a:pt x="5818734" y="1125206"/>
                  <a:pt x="5813640" y="1126840"/>
                </a:cubicBezTo>
                <a:cubicBezTo>
                  <a:pt x="5808248" y="1126314"/>
                  <a:pt x="5802857" y="1125788"/>
                  <a:pt x="5797465" y="1125260"/>
                </a:cubicBezTo>
                <a:close/>
                <a:moveTo>
                  <a:pt x="5832788" y="1122616"/>
                </a:moveTo>
                <a:cubicBezTo>
                  <a:pt x="5838199" y="1123557"/>
                  <a:pt x="5843608" y="1124496"/>
                  <a:pt x="5849037" y="1125436"/>
                </a:cubicBezTo>
                <a:cubicBezTo>
                  <a:pt x="5844185" y="1126578"/>
                  <a:pt x="5839314" y="1127719"/>
                  <a:pt x="5834443" y="1128861"/>
                </a:cubicBezTo>
                <a:cubicBezTo>
                  <a:pt x="5829051" y="1128338"/>
                  <a:pt x="5823660" y="1127816"/>
                  <a:pt x="5818306" y="1127294"/>
                </a:cubicBezTo>
                <a:cubicBezTo>
                  <a:pt x="5823140" y="1125736"/>
                  <a:pt x="5827973" y="1124178"/>
                  <a:pt x="5832788" y="1122616"/>
                </a:cubicBezTo>
                <a:close/>
                <a:moveTo>
                  <a:pt x="5836600" y="1121391"/>
                </a:moveTo>
                <a:cubicBezTo>
                  <a:pt x="5841656" y="1119755"/>
                  <a:pt x="5846676" y="1118119"/>
                  <a:pt x="5851714" y="1116483"/>
                </a:cubicBezTo>
                <a:cubicBezTo>
                  <a:pt x="5857440" y="1117903"/>
                  <a:pt x="5863166" y="1119326"/>
                  <a:pt x="5868911" y="1120750"/>
                </a:cubicBezTo>
                <a:cubicBezTo>
                  <a:pt x="5863836" y="1121951"/>
                  <a:pt x="5858741" y="1123150"/>
                  <a:pt x="5853647" y="1124351"/>
                </a:cubicBezTo>
                <a:cubicBezTo>
                  <a:pt x="5847959" y="1123363"/>
                  <a:pt x="5842270" y="1122376"/>
                  <a:pt x="5836600" y="1121391"/>
                </a:cubicBezTo>
                <a:close/>
                <a:moveTo>
                  <a:pt x="5872852" y="1121727"/>
                </a:moveTo>
                <a:cubicBezTo>
                  <a:pt x="5878225" y="1123059"/>
                  <a:pt x="5883579" y="1124390"/>
                  <a:pt x="5888952" y="1125723"/>
                </a:cubicBezTo>
                <a:cubicBezTo>
                  <a:pt x="5884044" y="1126461"/>
                  <a:pt x="5879155" y="1127193"/>
                  <a:pt x="5874265" y="1127926"/>
                </a:cubicBezTo>
                <a:cubicBezTo>
                  <a:pt x="5868948" y="1127004"/>
                  <a:pt x="5863631" y="1126083"/>
                  <a:pt x="5858314" y="1125161"/>
                </a:cubicBezTo>
                <a:cubicBezTo>
                  <a:pt x="5863166" y="1124016"/>
                  <a:pt x="5868019" y="1122871"/>
                  <a:pt x="5872852" y="1121727"/>
                </a:cubicBezTo>
                <a:close/>
                <a:moveTo>
                  <a:pt x="5876794" y="1120792"/>
                </a:moveTo>
                <a:cubicBezTo>
                  <a:pt x="5881869" y="1119589"/>
                  <a:pt x="5886944" y="1118387"/>
                  <a:pt x="5892001" y="1117184"/>
                </a:cubicBezTo>
                <a:cubicBezTo>
                  <a:pt x="5897690" y="1119015"/>
                  <a:pt x="5903416" y="1120846"/>
                  <a:pt x="5909123" y="1122679"/>
                </a:cubicBezTo>
                <a:cubicBezTo>
                  <a:pt x="5903992" y="1123456"/>
                  <a:pt x="5898879" y="1124230"/>
                  <a:pt x="5893767" y="1125000"/>
                </a:cubicBezTo>
                <a:cubicBezTo>
                  <a:pt x="5888097" y="1123594"/>
                  <a:pt x="5882445" y="1122194"/>
                  <a:pt x="5876794" y="1120792"/>
                </a:cubicBezTo>
                <a:close/>
                <a:moveTo>
                  <a:pt x="5895496" y="1116351"/>
                </a:moveTo>
                <a:cubicBezTo>
                  <a:pt x="5900720" y="1115103"/>
                  <a:pt x="5905944" y="1113858"/>
                  <a:pt x="5911150" y="1112614"/>
                </a:cubicBezTo>
                <a:cubicBezTo>
                  <a:pt x="5917117" y="1114955"/>
                  <a:pt x="5923104" y="1117299"/>
                  <a:pt x="5929090" y="1119643"/>
                </a:cubicBezTo>
                <a:cubicBezTo>
                  <a:pt x="5923792" y="1120450"/>
                  <a:pt x="5918512" y="1121252"/>
                  <a:pt x="5913250" y="1122051"/>
                </a:cubicBezTo>
                <a:cubicBezTo>
                  <a:pt x="5907320" y="1120149"/>
                  <a:pt x="5901408" y="1118251"/>
                  <a:pt x="5895496" y="1116351"/>
                </a:cubicBezTo>
                <a:close/>
                <a:moveTo>
                  <a:pt x="5913102" y="1123956"/>
                </a:moveTo>
                <a:cubicBezTo>
                  <a:pt x="5918530" y="1125697"/>
                  <a:pt x="5923977" y="1127440"/>
                  <a:pt x="5929424" y="1129184"/>
                </a:cubicBezTo>
                <a:cubicBezTo>
                  <a:pt x="5924517" y="1129517"/>
                  <a:pt x="5919609" y="1129848"/>
                  <a:pt x="5914682" y="1130177"/>
                </a:cubicBezTo>
                <a:cubicBezTo>
                  <a:pt x="5909272" y="1128840"/>
                  <a:pt x="5903880" y="1127504"/>
                  <a:pt x="5898489" y="1126169"/>
                </a:cubicBezTo>
                <a:cubicBezTo>
                  <a:pt x="5903342" y="1125435"/>
                  <a:pt x="5908212" y="1124696"/>
                  <a:pt x="5913102" y="1123956"/>
                </a:cubicBezTo>
                <a:close/>
                <a:moveTo>
                  <a:pt x="5917229" y="1123328"/>
                </a:moveTo>
                <a:cubicBezTo>
                  <a:pt x="5922323" y="1122555"/>
                  <a:pt x="5927417" y="1121780"/>
                  <a:pt x="5932529" y="1120999"/>
                </a:cubicBezTo>
                <a:cubicBezTo>
                  <a:pt x="5938311" y="1123259"/>
                  <a:pt x="5944093" y="1125524"/>
                  <a:pt x="5949875" y="1127786"/>
                </a:cubicBezTo>
                <a:cubicBezTo>
                  <a:pt x="5944743" y="1128139"/>
                  <a:pt x="5939612" y="1128491"/>
                  <a:pt x="5934444" y="1128840"/>
                </a:cubicBezTo>
                <a:cubicBezTo>
                  <a:pt x="5928700" y="1127004"/>
                  <a:pt x="5922973" y="1125165"/>
                  <a:pt x="5917229" y="1123328"/>
                </a:cubicBezTo>
                <a:close/>
                <a:moveTo>
                  <a:pt x="5936210" y="1120439"/>
                </a:moveTo>
                <a:cubicBezTo>
                  <a:pt x="5941527" y="1119625"/>
                  <a:pt x="5946882" y="1118805"/>
                  <a:pt x="5952236" y="1117983"/>
                </a:cubicBezTo>
                <a:cubicBezTo>
                  <a:pt x="5958278" y="1120776"/>
                  <a:pt x="5964338" y="1123570"/>
                  <a:pt x="5970418" y="1126366"/>
                </a:cubicBezTo>
                <a:cubicBezTo>
                  <a:pt x="5965027" y="1126742"/>
                  <a:pt x="5959635" y="1127115"/>
                  <a:pt x="5954225" y="1127489"/>
                </a:cubicBezTo>
                <a:cubicBezTo>
                  <a:pt x="5948202" y="1125137"/>
                  <a:pt x="5942197" y="1122785"/>
                  <a:pt x="5936210" y="1120439"/>
                </a:cubicBezTo>
                <a:close/>
                <a:moveTo>
                  <a:pt x="5953928" y="1129370"/>
                </a:moveTo>
                <a:cubicBezTo>
                  <a:pt x="5959393" y="1131508"/>
                  <a:pt x="5964878" y="1133644"/>
                  <a:pt x="5970343" y="1135784"/>
                </a:cubicBezTo>
                <a:cubicBezTo>
                  <a:pt x="5965435" y="1135723"/>
                  <a:pt x="5960509" y="1135665"/>
                  <a:pt x="5955601" y="1135600"/>
                </a:cubicBezTo>
                <a:cubicBezTo>
                  <a:pt x="5950135" y="1133858"/>
                  <a:pt x="5944688" y="1132116"/>
                  <a:pt x="5939241" y="1130376"/>
                </a:cubicBezTo>
                <a:cubicBezTo>
                  <a:pt x="5944149" y="1130041"/>
                  <a:pt x="5949038" y="1129707"/>
                  <a:pt x="5953928" y="1129370"/>
                </a:cubicBezTo>
                <a:close/>
                <a:moveTo>
                  <a:pt x="5958259" y="1129071"/>
                </a:moveTo>
                <a:cubicBezTo>
                  <a:pt x="5963502" y="1128708"/>
                  <a:pt x="5968707" y="1128348"/>
                  <a:pt x="5973913" y="1127983"/>
                </a:cubicBezTo>
                <a:cubicBezTo>
                  <a:pt x="5979750" y="1130668"/>
                  <a:pt x="5985588" y="1133352"/>
                  <a:pt x="5991426" y="1136039"/>
                </a:cubicBezTo>
                <a:cubicBezTo>
                  <a:pt x="5986146" y="1135979"/>
                  <a:pt x="5980885" y="1135912"/>
                  <a:pt x="5975623" y="1135849"/>
                </a:cubicBezTo>
                <a:cubicBezTo>
                  <a:pt x="5969841" y="1133589"/>
                  <a:pt x="5964041" y="1131328"/>
                  <a:pt x="5958259" y="1129071"/>
                </a:cubicBezTo>
                <a:close/>
                <a:moveTo>
                  <a:pt x="5977780" y="1127712"/>
                </a:moveTo>
                <a:cubicBezTo>
                  <a:pt x="5982985" y="1127348"/>
                  <a:pt x="5988172" y="1126981"/>
                  <a:pt x="5993341" y="1126615"/>
                </a:cubicBezTo>
                <a:cubicBezTo>
                  <a:pt x="5999420" y="1129824"/>
                  <a:pt x="6005499" y="1133036"/>
                  <a:pt x="6011616" y="1136253"/>
                </a:cubicBezTo>
                <a:cubicBezTo>
                  <a:pt x="6006410" y="1136199"/>
                  <a:pt x="6001205" y="1136150"/>
                  <a:pt x="5995999" y="1136093"/>
                </a:cubicBezTo>
                <a:cubicBezTo>
                  <a:pt x="5989920" y="1133297"/>
                  <a:pt x="5983840" y="1130504"/>
                  <a:pt x="5977780" y="1127712"/>
                </a:cubicBezTo>
                <a:close/>
                <a:moveTo>
                  <a:pt x="5995609" y="1137959"/>
                </a:moveTo>
                <a:cubicBezTo>
                  <a:pt x="6001112" y="1140495"/>
                  <a:pt x="6006633" y="1143031"/>
                  <a:pt x="6012155" y="1145569"/>
                </a:cubicBezTo>
                <a:cubicBezTo>
                  <a:pt x="6007135" y="1145117"/>
                  <a:pt x="6002097" y="1144663"/>
                  <a:pt x="5997077" y="1144208"/>
                </a:cubicBezTo>
                <a:cubicBezTo>
                  <a:pt x="5991575" y="1142064"/>
                  <a:pt x="5986072" y="1139921"/>
                  <a:pt x="5980568" y="1137779"/>
                </a:cubicBezTo>
                <a:cubicBezTo>
                  <a:pt x="5985570" y="1137837"/>
                  <a:pt x="5990589" y="1137902"/>
                  <a:pt x="5995609" y="1137959"/>
                </a:cubicBezTo>
                <a:close/>
                <a:moveTo>
                  <a:pt x="6000163" y="1138008"/>
                </a:moveTo>
                <a:cubicBezTo>
                  <a:pt x="6005183" y="1138063"/>
                  <a:pt x="6010203" y="1138108"/>
                  <a:pt x="6015222" y="1138158"/>
                </a:cubicBezTo>
                <a:cubicBezTo>
                  <a:pt x="6021097" y="1141244"/>
                  <a:pt x="6026953" y="1144332"/>
                  <a:pt x="6032847" y="1147422"/>
                </a:cubicBezTo>
                <a:cubicBezTo>
                  <a:pt x="6027790" y="1146974"/>
                  <a:pt x="6022752" y="1146519"/>
                  <a:pt x="6017713" y="1146067"/>
                </a:cubicBezTo>
                <a:cubicBezTo>
                  <a:pt x="6011857" y="1143381"/>
                  <a:pt x="6006001" y="1140694"/>
                  <a:pt x="6000163" y="1138008"/>
                </a:cubicBezTo>
                <a:close/>
                <a:moveTo>
                  <a:pt x="6019312" y="1138199"/>
                </a:moveTo>
                <a:cubicBezTo>
                  <a:pt x="6077205" y="1138770"/>
                  <a:pt x="6135301" y="1139075"/>
                  <a:pt x="6193492" y="1138980"/>
                </a:cubicBezTo>
                <a:cubicBezTo>
                  <a:pt x="6476596" y="1137617"/>
                  <a:pt x="6708352" y="1120296"/>
                  <a:pt x="6922818" y="1084473"/>
                </a:cubicBezTo>
                <a:cubicBezTo>
                  <a:pt x="7190659" y="1039737"/>
                  <a:pt x="7429647" y="966150"/>
                  <a:pt x="7653446" y="859512"/>
                </a:cubicBezTo>
                <a:cubicBezTo>
                  <a:pt x="7777801" y="800257"/>
                  <a:pt x="7897081" y="738390"/>
                  <a:pt x="8007456" y="680358"/>
                </a:cubicBezTo>
                <a:cubicBezTo>
                  <a:pt x="8033372" y="666770"/>
                  <a:pt x="8059232" y="653148"/>
                  <a:pt x="8085055" y="639543"/>
                </a:cubicBezTo>
                <a:cubicBezTo>
                  <a:pt x="8365483" y="491846"/>
                  <a:pt x="8636298" y="349236"/>
                  <a:pt x="8923547" y="270968"/>
                </a:cubicBezTo>
                <a:cubicBezTo>
                  <a:pt x="8927210" y="271543"/>
                  <a:pt x="8930854" y="272152"/>
                  <a:pt x="8934516" y="272746"/>
                </a:cubicBezTo>
                <a:cubicBezTo>
                  <a:pt x="8915238" y="279816"/>
                  <a:pt x="8895772" y="287295"/>
                  <a:pt x="8876066" y="295239"/>
                </a:cubicBezTo>
                <a:cubicBezTo>
                  <a:pt x="8668572" y="378941"/>
                  <a:pt x="8466729" y="500636"/>
                  <a:pt x="8271542" y="618327"/>
                </a:cubicBezTo>
                <a:cubicBezTo>
                  <a:pt x="8202922" y="659710"/>
                  <a:pt x="8131942" y="702501"/>
                  <a:pt x="8061593" y="743136"/>
                </a:cubicBezTo>
                <a:cubicBezTo>
                  <a:pt x="7921510" y="824247"/>
                  <a:pt x="7812269" y="883885"/>
                  <a:pt x="7707360" y="936509"/>
                </a:cubicBezTo>
                <a:cubicBezTo>
                  <a:pt x="7196868" y="1192615"/>
                  <a:pt x="6668530" y="1194562"/>
                  <a:pt x="6219036" y="1162685"/>
                </a:cubicBezTo>
                <a:cubicBezTo>
                  <a:pt x="6158373" y="1158190"/>
                  <a:pt x="6097841" y="1153167"/>
                  <a:pt x="6037643" y="1147844"/>
                </a:cubicBezTo>
                <a:cubicBezTo>
                  <a:pt x="6031527" y="1144628"/>
                  <a:pt x="6025410" y="1141412"/>
                  <a:pt x="6019312" y="1138199"/>
                </a:cubicBezTo>
                <a:close/>
                <a:moveTo>
                  <a:pt x="6037104" y="1149662"/>
                </a:moveTo>
                <a:cubicBezTo>
                  <a:pt x="6042625" y="1152561"/>
                  <a:pt x="6048166" y="1155461"/>
                  <a:pt x="6053706" y="1158361"/>
                </a:cubicBezTo>
                <a:cubicBezTo>
                  <a:pt x="6048928" y="1157575"/>
                  <a:pt x="6044169" y="1156790"/>
                  <a:pt x="6039409" y="1156000"/>
                </a:cubicBezTo>
                <a:cubicBezTo>
                  <a:pt x="6033851" y="1153462"/>
                  <a:pt x="6028329" y="1150923"/>
                  <a:pt x="6022789" y="1148385"/>
                </a:cubicBezTo>
                <a:cubicBezTo>
                  <a:pt x="6027567" y="1148813"/>
                  <a:pt x="6032326" y="1149240"/>
                  <a:pt x="6037104" y="1149662"/>
                </a:cubicBezTo>
                <a:close/>
                <a:moveTo>
                  <a:pt x="6041937" y="1150086"/>
                </a:moveTo>
                <a:cubicBezTo>
                  <a:pt x="6100667" y="1155266"/>
                  <a:pt x="6159712" y="1160155"/>
                  <a:pt x="6218887" y="1164541"/>
                </a:cubicBezTo>
                <a:cubicBezTo>
                  <a:pt x="6510041" y="1185186"/>
                  <a:pt x="6746761" y="1182555"/>
                  <a:pt x="6963830" y="1156262"/>
                </a:cubicBezTo>
                <a:cubicBezTo>
                  <a:pt x="7238512" y="1122988"/>
                  <a:pt x="7481999" y="1051649"/>
                  <a:pt x="7708196" y="938171"/>
                </a:cubicBezTo>
                <a:cubicBezTo>
                  <a:pt x="7813124" y="885532"/>
                  <a:pt x="7922402" y="825877"/>
                  <a:pt x="8062522" y="744746"/>
                </a:cubicBezTo>
                <a:cubicBezTo>
                  <a:pt x="8132889" y="704104"/>
                  <a:pt x="8203870" y="661307"/>
                  <a:pt x="8272508" y="619920"/>
                </a:cubicBezTo>
                <a:cubicBezTo>
                  <a:pt x="8487662" y="490196"/>
                  <a:pt x="8706850" y="358036"/>
                  <a:pt x="8939480" y="273549"/>
                </a:cubicBezTo>
                <a:cubicBezTo>
                  <a:pt x="8954111" y="275956"/>
                  <a:pt x="8968668" y="278501"/>
                  <a:pt x="8983169" y="281191"/>
                </a:cubicBezTo>
                <a:cubicBezTo>
                  <a:pt x="8969505" y="287094"/>
                  <a:pt x="8955748" y="293222"/>
                  <a:pt x="8941897" y="299593"/>
                </a:cubicBezTo>
                <a:cubicBezTo>
                  <a:pt x="8741002" y="391948"/>
                  <a:pt x="8547637" y="521666"/>
                  <a:pt x="8360611" y="647117"/>
                </a:cubicBezTo>
                <a:cubicBezTo>
                  <a:pt x="8281004" y="700522"/>
                  <a:pt x="8198683" y="755742"/>
                  <a:pt x="8116604" y="807561"/>
                </a:cubicBezTo>
                <a:cubicBezTo>
                  <a:pt x="7981800" y="892853"/>
                  <a:pt x="7869157" y="958825"/>
                  <a:pt x="7762092" y="1015184"/>
                </a:cubicBezTo>
                <a:cubicBezTo>
                  <a:pt x="7247491" y="1286044"/>
                  <a:pt x="6706195" y="1254668"/>
                  <a:pt x="6244580" y="1188256"/>
                </a:cubicBezTo>
                <a:cubicBezTo>
                  <a:pt x="6182597" y="1179151"/>
                  <a:pt x="6120838" y="1169397"/>
                  <a:pt x="6059562" y="1159322"/>
                </a:cubicBezTo>
                <a:cubicBezTo>
                  <a:pt x="6053668" y="1156244"/>
                  <a:pt x="6047794" y="1153163"/>
                  <a:pt x="6041937" y="1150086"/>
                </a:cubicBezTo>
                <a:close/>
                <a:moveTo>
                  <a:pt x="9023678" y="264264"/>
                </a:moveTo>
                <a:cubicBezTo>
                  <a:pt x="9009289" y="262446"/>
                  <a:pt x="8994825" y="260773"/>
                  <a:pt x="8980324" y="259263"/>
                </a:cubicBezTo>
                <a:cubicBezTo>
                  <a:pt x="8989881" y="256045"/>
                  <a:pt x="8999473" y="252914"/>
                  <a:pt x="9009103" y="249869"/>
                </a:cubicBezTo>
                <a:cubicBezTo>
                  <a:pt x="9024274" y="250427"/>
                  <a:pt x="9039500" y="251174"/>
                  <a:pt x="9054726" y="252102"/>
                </a:cubicBezTo>
                <a:cubicBezTo>
                  <a:pt x="9044426" y="256030"/>
                  <a:pt x="9034071" y="260070"/>
                  <a:pt x="9023678" y="264264"/>
                </a:cubicBezTo>
                <a:close/>
                <a:moveTo>
                  <a:pt x="9060768" y="252494"/>
                </a:moveTo>
                <a:cubicBezTo>
                  <a:pt x="9085642" y="254091"/>
                  <a:pt x="9110573" y="256199"/>
                  <a:pt x="9135560" y="258828"/>
                </a:cubicBezTo>
                <a:cubicBezTo>
                  <a:pt x="9123103" y="264078"/>
                  <a:pt x="9110611" y="269503"/>
                  <a:pt x="9098062" y="275116"/>
                </a:cubicBezTo>
                <a:cubicBezTo>
                  <a:pt x="9075102" y="271318"/>
                  <a:pt x="9052012" y="267916"/>
                  <a:pt x="9028791" y="264922"/>
                </a:cubicBezTo>
                <a:cubicBezTo>
                  <a:pt x="9039425" y="260671"/>
                  <a:pt x="9050078" y="256529"/>
                  <a:pt x="9060768" y="252494"/>
                </a:cubicBezTo>
                <a:close/>
                <a:moveTo>
                  <a:pt x="9019868" y="265809"/>
                </a:moveTo>
                <a:cubicBezTo>
                  <a:pt x="9008750" y="270325"/>
                  <a:pt x="8997596" y="275008"/>
                  <a:pt x="8986367" y="279834"/>
                </a:cubicBezTo>
                <a:cubicBezTo>
                  <a:pt x="8972051" y="277148"/>
                  <a:pt x="8957662" y="274597"/>
                  <a:pt x="8943235" y="272184"/>
                </a:cubicBezTo>
                <a:cubicBezTo>
                  <a:pt x="8954018" y="268297"/>
                  <a:pt x="8964820" y="264519"/>
                  <a:pt x="8975659" y="260842"/>
                </a:cubicBezTo>
                <a:cubicBezTo>
                  <a:pt x="8990457" y="262340"/>
                  <a:pt x="9005199" y="263993"/>
                  <a:pt x="9019868" y="265809"/>
                </a:cubicBezTo>
                <a:close/>
                <a:moveTo>
                  <a:pt x="6244301" y="1190096"/>
                </a:moveTo>
                <a:cubicBezTo>
                  <a:pt x="6542650" y="1233017"/>
                  <a:pt x="6784315" y="1245088"/>
                  <a:pt x="7004878" y="1228074"/>
                </a:cubicBezTo>
                <a:cubicBezTo>
                  <a:pt x="7286142" y="1206380"/>
                  <a:pt x="7534110" y="1137281"/>
                  <a:pt x="7762947" y="1016831"/>
                </a:cubicBezTo>
                <a:cubicBezTo>
                  <a:pt x="7870068" y="960450"/>
                  <a:pt x="7982749" y="894454"/>
                  <a:pt x="8117589" y="809136"/>
                </a:cubicBezTo>
                <a:cubicBezTo>
                  <a:pt x="8199687" y="757300"/>
                  <a:pt x="8282027" y="702074"/>
                  <a:pt x="8361653" y="648664"/>
                </a:cubicBezTo>
                <a:cubicBezTo>
                  <a:pt x="8562900" y="513669"/>
                  <a:pt x="8767847" y="376216"/>
                  <a:pt x="8987594" y="282002"/>
                </a:cubicBezTo>
                <a:cubicBezTo>
                  <a:pt x="9009829" y="286178"/>
                  <a:pt x="9031934" y="290693"/>
                  <a:pt x="9053871" y="295536"/>
                </a:cubicBezTo>
                <a:cubicBezTo>
                  <a:pt x="9030799" y="306533"/>
                  <a:pt x="9007542" y="318109"/>
                  <a:pt x="8983987" y="330370"/>
                </a:cubicBezTo>
                <a:cubicBezTo>
                  <a:pt x="8782404" y="435330"/>
                  <a:pt x="8589820" y="573831"/>
                  <a:pt x="8403594" y="707770"/>
                </a:cubicBezTo>
                <a:cubicBezTo>
                  <a:pt x="8328021" y="762130"/>
                  <a:pt x="8249864" y="818342"/>
                  <a:pt x="8171615" y="871994"/>
                </a:cubicBezTo>
                <a:cubicBezTo>
                  <a:pt x="8036979" y="964475"/>
                  <a:pt x="7924242" y="1034976"/>
                  <a:pt x="7816805" y="1093865"/>
                </a:cubicBezTo>
                <a:cubicBezTo>
                  <a:pt x="7298468" y="1380485"/>
                  <a:pt x="6744065" y="1315351"/>
                  <a:pt x="6270105" y="1213831"/>
                </a:cubicBezTo>
                <a:cubicBezTo>
                  <a:pt x="6206803" y="1200104"/>
                  <a:pt x="6143854" y="1185604"/>
                  <a:pt x="6081462" y="1170759"/>
                </a:cubicBezTo>
                <a:cubicBezTo>
                  <a:pt x="6075903" y="1167865"/>
                  <a:pt x="6070363" y="1164970"/>
                  <a:pt x="6064823" y="1162076"/>
                </a:cubicBezTo>
                <a:cubicBezTo>
                  <a:pt x="6124296" y="1171825"/>
                  <a:pt x="6184196" y="1181267"/>
                  <a:pt x="6244301" y="1190096"/>
                </a:cubicBezTo>
                <a:close/>
                <a:moveTo>
                  <a:pt x="8990736" y="280652"/>
                </a:moveTo>
                <a:cubicBezTo>
                  <a:pt x="9002114" y="275793"/>
                  <a:pt x="9013547" y="271054"/>
                  <a:pt x="9025036" y="266434"/>
                </a:cubicBezTo>
                <a:cubicBezTo>
                  <a:pt x="9048460" y="269395"/>
                  <a:pt x="9071736" y="272783"/>
                  <a:pt x="9094864" y="276555"/>
                </a:cubicBezTo>
                <a:cubicBezTo>
                  <a:pt x="9082167" y="282259"/>
                  <a:pt x="9069432" y="288146"/>
                  <a:pt x="9056622" y="294226"/>
                </a:cubicBezTo>
                <a:cubicBezTo>
                  <a:pt x="9034815" y="289377"/>
                  <a:pt x="9012841" y="284850"/>
                  <a:pt x="8990736" y="280652"/>
                </a:cubicBezTo>
                <a:close/>
                <a:moveTo>
                  <a:pt x="9097244" y="276951"/>
                </a:moveTo>
                <a:cubicBezTo>
                  <a:pt x="9111205" y="279245"/>
                  <a:pt x="9125111" y="281688"/>
                  <a:pt x="9138943" y="284278"/>
                </a:cubicBezTo>
                <a:cubicBezTo>
                  <a:pt x="9126264" y="290829"/>
                  <a:pt x="9113511" y="297578"/>
                  <a:pt x="9100720" y="304529"/>
                </a:cubicBezTo>
                <a:cubicBezTo>
                  <a:pt x="9086795" y="301117"/>
                  <a:pt x="9072815" y="297838"/>
                  <a:pt x="9058760" y="294698"/>
                </a:cubicBezTo>
                <a:cubicBezTo>
                  <a:pt x="9071532" y="288645"/>
                  <a:pt x="9084360" y="282727"/>
                  <a:pt x="9097244" y="276951"/>
                </a:cubicBezTo>
                <a:close/>
                <a:moveTo>
                  <a:pt x="9100423" y="275516"/>
                </a:moveTo>
                <a:cubicBezTo>
                  <a:pt x="9112990" y="269912"/>
                  <a:pt x="9125613" y="264450"/>
                  <a:pt x="9138293" y="259126"/>
                </a:cubicBezTo>
                <a:cubicBezTo>
                  <a:pt x="9151994" y="260587"/>
                  <a:pt x="9165696" y="262178"/>
                  <a:pt x="9179416" y="263961"/>
                </a:cubicBezTo>
                <a:cubicBezTo>
                  <a:pt x="9166904" y="270065"/>
                  <a:pt x="9154337" y="276354"/>
                  <a:pt x="9141713" y="282844"/>
                </a:cubicBezTo>
                <a:cubicBezTo>
                  <a:pt x="9127993" y="280253"/>
                  <a:pt x="9114236" y="277817"/>
                  <a:pt x="9100423" y="275516"/>
                </a:cubicBezTo>
                <a:close/>
                <a:moveTo>
                  <a:pt x="9141825" y="257646"/>
                </a:moveTo>
                <a:cubicBezTo>
                  <a:pt x="9154318" y="252431"/>
                  <a:pt x="9166867" y="247348"/>
                  <a:pt x="9179490" y="242416"/>
                </a:cubicBezTo>
                <a:cubicBezTo>
                  <a:pt x="9192876" y="243074"/>
                  <a:pt x="9206317" y="243915"/>
                  <a:pt x="9219758" y="244894"/>
                </a:cubicBezTo>
                <a:cubicBezTo>
                  <a:pt x="9207339" y="250579"/>
                  <a:pt x="9194884" y="256445"/>
                  <a:pt x="9182390" y="262506"/>
                </a:cubicBezTo>
                <a:cubicBezTo>
                  <a:pt x="9168912" y="260741"/>
                  <a:pt x="9155396" y="259113"/>
                  <a:pt x="9141825" y="257646"/>
                </a:cubicBezTo>
                <a:close/>
                <a:moveTo>
                  <a:pt x="9222510" y="245095"/>
                </a:moveTo>
                <a:cubicBezTo>
                  <a:pt x="9236118" y="246108"/>
                  <a:pt x="9249746" y="247289"/>
                  <a:pt x="9263410" y="248642"/>
                </a:cubicBezTo>
                <a:cubicBezTo>
                  <a:pt x="9250954" y="255151"/>
                  <a:pt x="9238461" y="261857"/>
                  <a:pt x="9225930" y="268761"/>
                </a:cubicBezTo>
                <a:cubicBezTo>
                  <a:pt x="9212248" y="266625"/>
                  <a:pt x="9198528" y="264638"/>
                  <a:pt x="9184770" y="262816"/>
                </a:cubicBezTo>
                <a:cubicBezTo>
                  <a:pt x="9197282" y="256768"/>
                  <a:pt x="9209868" y="250858"/>
                  <a:pt x="9222510" y="245095"/>
                </a:cubicBezTo>
                <a:close/>
                <a:moveTo>
                  <a:pt x="9225838" y="243600"/>
                </a:moveTo>
                <a:cubicBezTo>
                  <a:pt x="9238126" y="238029"/>
                  <a:pt x="9250508" y="232593"/>
                  <a:pt x="9262945" y="227303"/>
                </a:cubicBezTo>
                <a:cubicBezTo>
                  <a:pt x="9276369" y="227514"/>
                  <a:pt x="9289828" y="227885"/>
                  <a:pt x="9303326" y="228439"/>
                </a:cubicBezTo>
                <a:cubicBezTo>
                  <a:pt x="9291036" y="234476"/>
                  <a:pt x="9278711" y="240700"/>
                  <a:pt x="9266385" y="247110"/>
                </a:cubicBezTo>
                <a:cubicBezTo>
                  <a:pt x="9252906" y="245770"/>
                  <a:pt x="9239391" y="244615"/>
                  <a:pt x="9225838" y="243600"/>
                </a:cubicBezTo>
                <a:close/>
                <a:moveTo>
                  <a:pt x="9264098" y="225351"/>
                </a:moveTo>
                <a:cubicBezTo>
                  <a:pt x="9251271" y="225136"/>
                  <a:pt x="9238405" y="225108"/>
                  <a:pt x="9225522" y="225205"/>
                </a:cubicBezTo>
                <a:cubicBezTo>
                  <a:pt x="9237475" y="220927"/>
                  <a:pt x="9249486" y="216768"/>
                  <a:pt x="9261551" y="212760"/>
                </a:cubicBezTo>
                <a:cubicBezTo>
                  <a:pt x="9274267" y="211905"/>
                  <a:pt x="9287021" y="211194"/>
                  <a:pt x="9299849" y="210650"/>
                </a:cubicBezTo>
                <a:cubicBezTo>
                  <a:pt x="9287932" y="215383"/>
                  <a:pt x="9276034" y="220291"/>
                  <a:pt x="9264098" y="225351"/>
                </a:cubicBezTo>
                <a:close/>
                <a:moveTo>
                  <a:pt x="9259599" y="227253"/>
                </a:moveTo>
                <a:cubicBezTo>
                  <a:pt x="9247441" y="232455"/>
                  <a:pt x="9235263" y="237832"/>
                  <a:pt x="9223067" y="243385"/>
                </a:cubicBezTo>
                <a:cubicBezTo>
                  <a:pt x="9209849" y="242416"/>
                  <a:pt x="9196575" y="241622"/>
                  <a:pt x="9183283" y="240962"/>
                </a:cubicBezTo>
                <a:cubicBezTo>
                  <a:pt x="9195441" y="236244"/>
                  <a:pt x="9207637" y="231644"/>
                  <a:pt x="9219925" y="227199"/>
                </a:cubicBezTo>
                <a:cubicBezTo>
                  <a:pt x="9233107" y="227052"/>
                  <a:pt x="9246325" y="227073"/>
                  <a:pt x="9259599" y="227253"/>
                </a:cubicBezTo>
                <a:close/>
                <a:moveTo>
                  <a:pt x="9179918" y="240789"/>
                </a:moveTo>
                <a:cubicBezTo>
                  <a:pt x="9152905" y="239503"/>
                  <a:pt x="9125725" y="238858"/>
                  <a:pt x="9098359" y="238843"/>
                </a:cubicBezTo>
                <a:cubicBezTo>
                  <a:pt x="9105721" y="236270"/>
                  <a:pt x="9113121" y="233758"/>
                  <a:pt x="9120520" y="231295"/>
                </a:cubicBezTo>
                <a:cubicBezTo>
                  <a:pt x="9152068" y="229055"/>
                  <a:pt x="9183804" y="227690"/>
                  <a:pt x="9215762" y="227255"/>
                </a:cubicBezTo>
                <a:cubicBezTo>
                  <a:pt x="9203844" y="231611"/>
                  <a:pt x="9191890" y="236112"/>
                  <a:pt x="9179918" y="240789"/>
                </a:cubicBezTo>
                <a:close/>
                <a:moveTo>
                  <a:pt x="9176181" y="242271"/>
                </a:moveTo>
                <a:cubicBezTo>
                  <a:pt x="9163836" y="247127"/>
                  <a:pt x="9151455" y="252150"/>
                  <a:pt x="9139036" y="257356"/>
                </a:cubicBezTo>
                <a:cubicBezTo>
                  <a:pt x="9114440" y="254736"/>
                  <a:pt x="9089696" y="252617"/>
                  <a:pt x="9064802" y="250987"/>
                </a:cubicBezTo>
                <a:cubicBezTo>
                  <a:pt x="9074525" y="247354"/>
                  <a:pt x="9084248" y="243786"/>
                  <a:pt x="9094028" y="240341"/>
                </a:cubicBezTo>
                <a:cubicBezTo>
                  <a:pt x="9121300" y="240339"/>
                  <a:pt x="9148685" y="240972"/>
                  <a:pt x="9176181" y="242271"/>
                </a:cubicBezTo>
                <a:close/>
                <a:moveTo>
                  <a:pt x="9058685" y="250583"/>
                </a:moveTo>
                <a:cubicBezTo>
                  <a:pt x="9044222" y="249683"/>
                  <a:pt x="9029702" y="248960"/>
                  <a:pt x="9015145" y="248393"/>
                </a:cubicBezTo>
                <a:cubicBezTo>
                  <a:pt x="9027081" y="245766"/>
                  <a:pt x="9039053" y="243256"/>
                  <a:pt x="9051063" y="240871"/>
                </a:cubicBezTo>
                <a:cubicBezTo>
                  <a:pt x="9062888" y="240585"/>
                  <a:pt x="9074730" y="240382"/>
                  <a:pt x="9086609" y="240330"/>
                </a:cubicBezTo>
                <a:cubicBezTo>
                  <a:pt x="9077333" y="243645"/>
                  <a:pt x="9068018" y="247051"/>
                  <a:pt x="9058685" y="250583"/>
                </a:cubicBezTo>
                <a:close/>
                <a:moveTo>
                  <a:pt x="8974339" y="258672"/>
                </a:moveTo>
                <a:cubicBezTo>
                  <a:pt x="8973539" y="258592"/>
                  <a:pt x="8972739" y="258516"/>
                  <a:pt x="8971940" y="258438"/>
                </a:cubicBezTo>
                <a:cubicBezTo>
                  <a:pt x="8975602" y="257542"/>
                  <a:pt x="8979265" y="256649"/>
                  <a:pt x="8982927" y="255776"/>
                </a:cubicBezTo>
                <a:cubicBezTo>
                  <a:pt x="8980064" y="256729"/>
                  <a:pt x="8977201" y="257696"/>
                  <a:pt x="8974339" y="258672"/>
                </a:cubicBezTo>
                <a:close/>
                <a:moveTo>
                  <a:pt x="8969746" y="260252"/>
                </a:moveTo>
                <a:cubicBezTo>
                  <a:pt x="8959298" y="263839"/>
                  <a:pt x="8948812" y="267516"/>
                  <a:pt x="8938253" y="271360"/>
                </a:cubicBezTo>
                <a:cubicBezTo>
                  <a:pt x="8934906" y="270808"/>
                  <a:pt x="8931560" y="270236"/>
                  <a:pt x="8928195" y="269698"/>
                </a:cubicBezTo>
                <a:cubicBezTo>
                  <a:pt x="8940800" y="266300"/>
                  <a:pt x="8953424" y="263032"/>
                  <a:pt x="8966083" y="259886"/>
                </a:cubicBezTo>
                <a:cubicBezTo>
                  <a:pt x="8967311" y="260005"/>
                  <a:pt x="8968519" y="260133"/>
                  <a:pt x="8969746" y="260252"/>
                </a:cubicBezTo>
                <a:close/>
                <a:moveTo>
                  <a:pt x="8924886" y="269185"/>
                </a:moveTo>
                <a:cubicBezTo>
                  <a:pt x="8912189" y="267174"/>
                  <a:pt x="8899453" y="265270"/>
                  <a:pt x="8886663" y="263469"/>
                </a:cubicBezTo>
                <a:cubicBezTo>
                  <a:pt x="8899138" y="260957"/>
                  <a:pt x="8911630" y="258564"/>
                  <a:pt x="8924161" y="256289"/>
                </a:cubicBezTo>
                <a:cubicBezTo>
                  <a:pt x="8936803" y="257242"/>
                  <a:pt x="8949389" y="258298"/>
                  <a:pt x="8961920" y="259481"/>
                </a:cubicBezTo>
                <a:cubicBezTo>
                  <a:pt x="8949631" y="262565"/>
                  <a:pt x="8937286" y="265815"/>
                  <a:pt x="8924886" y="269185"/>
                </a:cubicBezTo>
                <a:close/>
                <a:moveTo>
                  <a:pt x="8920182" y="270457"/>
                </a:moveTo>
                <a:cubicBezTo>
                  <a:pt x="8867440" y="284928"/>
                  <a:pt x="8813637" y="301972"/>
                  <a:pt x="8758162" y="321794"/>
                </a:cubicBezTo>
                <a:cubicBezTo>
                  <a:pt x="8528581" y="403835"/>
                  <a:pt x="8302663" y="522823"/>
                  <a:pt x="8084200" y="637896"/>
                </a:cubicBezTo>
                <a:cubicBezTo>
                  <a:pt x="8058358" y="651501"/>
                  <a:pt x="8032498" y="665122"/>
                  <a:pt x="8006582" y="678712"/>
                </a:cubicBezTo>
                <a:cubicBezTo>
                  <a:pt x="7896226" y="736735"/>
                  <a:pt x="7776983" y="798591"/>
                  <a:pt x="7652646" y="857835"/>
                </a:cubicBezTo>
                <a:cubicBezTo>
                  <a:pt x="7144014" y="1100195"/>
                  <a:pt x="6629600" y="1135022"/>
                  <a:pt x="6193473" y="1137123"/>
                </a:cubicBezTo>
                <a:cubicBezTo>
                  <a:pt x="6134075" y="1137212"/>
                  <a:pt x="6074769" y="1136890"/>
                  <a:pt x="6015687" y="1136295"/>
                </a:cubicBezTo>
                <a:cubicBezTo>
                  <a:pt x="6009384" y="1132983"/>
                  <a:pt x="6003120" y="1129673"/>
                  <a:pt x="5996854" y="1126368"/>
                </a:cubicBezTo>
                <a:cubicBezTo>
                  <a:pt x="6055230" y="1122218"/>
                  <a:pt x="6112212" y="1117909"/>
                  <a:pt x="6168078" y="1113415"/>
                </a:cubicBezTo>
                <a:cubicBezTo>
                  <a:pt x="6563992" y="1080359"/>
                  <a:pt x="7084392" y="1012684"/>
                  <a:pt x="7598695" y="780852"/>
                </a:cubicBezTo>
                <a:cubicBezTo>
                  <a:pt x="7709163" y="731054"/>
                  <a:pt x="7819277" y="678954"/>
                  <a:pt x="7925748" y="628569"/>
                </a:cubicBezTo>
                <a:lnTo>
                  <a:pt x="7952370" y="615966"/>
                </a:lnTo>
                <a:cubicBezTo>
                  <a:pt x="8251148" y="475012"/>
                  <a:pt x="8556505" y="330956"/>
                  <a:pt x="8880714" y="264673"/>
                </a:cubicBezTo>
                <a:cubicBezTo>
                  <a:pt x="8893932" y="266484"/>
                  <a:pt x="8907076" y="268419"/>
                  <a:pt x="8920182" y="270457"/>
                </a:cubicBezTo>
                <a:close/>
                <a:moveTo>
                  <a:pt x="8670021" y="316827"/>
                </a:moveTo>
                <a:cubicBezTo>
                  <a:pt x="8420697" y="392968"/>
                  <a:pt x="8171466" y="510547"/>
                  <a:pt x="7951590" y="614285"/>
                </a:cubicBezTo>
                <a:lnTo>
                  <a:pt x="7924949" y="626888"/>
                </a:lnTo>
                <a:cubicBezTo>
                  <a:pt x="7818478" y="677268"/>
                  <a:pt x="7708400" y="729366"/>
                  <a:pt x="7597932" y="779154"/>
                </a:cubicBezTo>
                <a:cubicBezTo>
                  <a:pt x="7083890" y="1010871"/>
                  <a:pt x="6563695" y="1078514"/>
                  <a:pt x="6167929" y="1111560"/>
                </a:cubicBezTo>
                <a:cubicBezTo>
                  <a:pt x="6111115" y="1116130"/>
                  <a:pt x="6053148" y="1120510"/>
                  <a:pt x="5993750" y="1124723"/>
                </a:cubicBezTo>
                <a:cubicBezTo>
                  <a:pt x="5987317" y="1121326"/>
                  <a:pt x="5980885" y="1117935"/>
                  <a:pt x="5974489" y="1114548"/>
                </a:cubicBezTo>
                <a:cubicBezTo>
                  <a:pt x="6029147" y="1106085"/>
                  <a:pt x="6085143" y="1097195"/>
                  <a:pt x="6142683" y="1087840"/>
                </a:cubicBezTo>
                <a:cubicBezTo>
                  <a:pt x="6401339" y="1045086"/>
                  <a:pt x="6629749" y="997149"/>
                  <a:pt x="6840961" y="941292"/>
                </a:cubicBezTo>
                <a:cubicBezTo>
                  <a:pt x="7093428" y="874528"/>
                  <a:pt x="7323380" y="796316"/>
                  <a:pt x="7543944" y="702187"/>
                </a:cubicBezTo>
                <a:cubicBezTo>
                  <a:pt x="7600629" y="678255"/>
                  <a:pt x="7657814" y="653743"/>
                  <a:pt x="7713122" y="630039"/>
                </a:cubicBezTo>
                <a:cubicBezTo>
                  <a:pt x="7773525" y="604147"/>
                  <a:pt x="7835991" y="577373"/>
                  <a:pt x="7897304" y="551570"/>
                </a:cubicBezTo>
                <a:cubicBezTo>
                  <a:pt x="8207161" y="421507"/>
                  <a:pt x="8514582" y="303073"/>
                  <a:pt x="8834069" y="258769"/>
                </a:cubicBezTo>
                <a:cubicBezTo>
                  <a:pt x="8847789" y="260362"/>
                  <a:pt x="8861454" y="262084"/>
                  <a:pt x="8875062" y="263915"/>
                </a:cubicBezTo>
                <a:cubicBezTo>
                  <a:pt x="8808673" y="277704"/>
                  <a:pt x="8740704" y="295239"/>
                  <a:pt x="8670021" y="316827"/>
                </a:cubicBezTo>
                <a:close/>
                <a:moveTo>
                  <a:pt x="5990217" y="1124974"/>
                </a:moveTo>
                <a:cubicBezTo>
                  <a:pt x="5984919" y="1125349"/>
                  <a:pt x="5979602" y="1125723"/>
                  <a:pt x="5974266" y="1126096"/>
                </a:cubicBezTo>
                <a:cubicBezTo>
                  <a:pt x="5968019" y="1123220"/>
                  <a:pt x="5961773" y="1120344"/>
                  <a:pt x="5955564" y="1117472"/>
                </a:cubicBezTo>
                <a:cubicBezTo>
                  <a:pt x="5960825" y="1116661"/>
                  <a:pt x="5966104" y="1115845"/>
                  <a:pt x="5971403" y="1115027"/>
                </a:cubicBezTo>
                <a:cubicBezTo>
                  <a:pt x="5977669" y="1118337"/>
                  <a:pt x="5983933" y="1121653"/>
                  <a:pt x="5990217" y="1124974"/>
                </a:cubicBezTo>
                <a:close/>
                <a:moveTo>
                  <a:pt x="5952496" y="1116059"/>
                </a:moveTo>
                <a:cubicBezTo>
                  <a:pt x="5946138" y="1113125"/>
                  <a:pt x="5939798" y="1110194"/>
                  <a:pt x="5933459" y="1107266"/>
                </a:cubicBezTo>
                <a:cubicBezTo>
                  <a:pt x="5938813" y="1105979"/>
                  <a:pt x="5944149" y="1104692"/>
                  <a:pt x="5949466" y="1103410"/>
                </a:cubicBezTo>
                <a:cubicBezTo>
                  <a:pt x="5955843" y="1106790"/>
                  <a:pt x="5962238" y="1110175"/>
                  <a:pt x="5968652" y="1113568"/>
                </a:cubicBezTo>
                <a:cubicBezTo>
                  <a:pt x="5963260" y="1114405"/>
                  <a:pt x="5957869" y="1115234"/>
                  <a:pt x="5952496" y="1116059"/>
                </a:cubicBezTo>
                <a:close/>
                <a:moveTo>
                  <a:pt x="5949168" y="1116570"/>
                </a:moveTo>
                <a:cubicBezTo>
                  <a:pt x="5943684" y="1117413"/>
                  <a:pt x="5938218" y="1118251"/>
                  <a:pt x="5932752" y="1119086"/>
                </a:cubicBezTo>
                <a:cubicBezTo>
                  <a:pt x="5926599" y="1116674"/>
                  <a:pt x="5920445" y="1114265"/>
                  <a:pt x="5914310" y="1111857"/>
                </a:cubicBezTo>
                <a:cubicBezTo>
                  <a:pt x="5919739" y="1110560"/>
                  <a:pt x="5925149" y="1109262"/>
                  <a:pt x="5930540" y="1107968"/>
                </a:cubicBezTo>
                <a:cubicBezTo>
                  <a:pt x="5936731" y="1110831"/>
                  <a:pt x="5942959" y="1113702"/>
                  <a:pt x="5949168" y="1116570"/>
                </a:cubicBezTo>
                <a:close/>
                <a:moveTo>
                  <a:pt x="5911280" y="1110670"/>
                </a:moveTo>
                <a:cubicBezTo>
                  <a:pt x="5904959" y="1108186"/>
                  <a:pt x="5898638" y="1105708"/>
                  <a:pt x="5892317" y="1103229"/>
                </a:cubicBezTo>
                <a:cubicBezTo>
                  <a:pt x="5897782" y="1101441"/>
                  <a:pt x="5903230" y="1099652"/>
                  <a:pt x="5908677" y="1097864"/>
                </a:cubicBezTo>
                <a:cubicBezTo>
                  <a:pt x="5915035" y="1100809"/>
                  <a:pt x="5921412" y="1103757"/>
                  <a:pt x="5927807" y="1106710"/>
                </a:cubicBezTo>
                <a:cubicBezTo>
                  <a:pt x="5922323" y="1108028"/>
                  <a:pt x="5916801" y="1109348"/>
                  <a:pt x="5911280" y="1110670"/>
                </a:cubicBezTo>
                <a:close/>
                <a:moveTo>
                  <a:pt x="5908119" y="1111428"/>
                </a:moveTo>
                <a:cubicBezTo>
                  <a:pt x="5902784" y="1112702"/>
                  <a:pt x="5897429" y="1113979"/>
                  <a:pt x="5892075" y="1115254"/>
                </a:cubicBezTo>
                <a:cubicBezTo>
                  <a:pt x="5885922" y="1113280"/>
                  <a:pt x="5879786" y="1111311"/>
                  <a:pt x="5873651" y="1109342"/>
                </a:cubicBezTo>
                <a:cubicBezTo>
                  <a:pt x="5878969" y="1107609"/>
                  <a:pt x="5884249" y="1105875"/>
                  <a:pt x="5889547" y="1104140"/>
                </a:cubicBezTo>
                <a:cubicBezTo>
                  <a:pt x="5895738" y="1106567"/>
                  <a:pt x="5901910" y="1108994"/>
                  <a:pt x="5908119" y="1111428"/>
                </a:cubicBezTo>
                <a:close/>
                <a:moveTo>
                  <a:pt x="5870640" y="1108372"/>
                </a:moveTo>
                <a:cubicBezTo>
                  <a:pt x="5867331" y="1107312"/>
                  <a:pt x="5864021" y="1106249"/>
                  <a:pt x="5860731" y="1105189"/>
                </a:cubicBezTo>
                <a:cubicBezTo>
                  <a:pt x="5857868" y="1104272"/>
                  <a:pt x="5855060" y="1103369"/>
                  <a:pt x="5852216" y="1102456"/>
                </a:cubicBezTo>
                <a:cubicBezTo>
                  <a:pt x="5857533" y="1100227"/>
                  <a:pt x="5862850" y="1097992"/>
                  <a:pt x="5868167" y="1095754"/>
                </a:cubicBezTo>
                <a:cubicBezTo>
                  <a:pt x="5872016" y="1097260"/>
                  <a:pt x="5875808" y="1098751"/>
                  <a:pt x="5879675" y="1100264"/>
                </a:cubicBezTo>
                <a:cubicBezTo>
                  <a:pt x="5882054" y="1101199"/>
                  <a:pt x="5884453" y="1102138"/>
                  <a:pt x="5886833" y="1103073"/>
                </a:cubicBezTo>
                <a:cubicBezTo>
                  <a:pt x="5881441" y="1104841"/>
                  <a:pt x="5876050" y="1106606"/>
                  <a:pt x="5870640" y="1108372"/>
                </a:cubicBezTo>
                <a:close/>
                <a:moveTo>
                  <a:pt x="5849799" y="1101683"/>
                </a:moveTo>
                <a:cubicBezTo>
                  <a:pt x="5777108" y="1078330"/>
                  <a:pt x="5708061" y="1056185"/>
                  <a:pt x="5639293" y="1034894"/>
                </a:cubicBezTo>
                <a:cubicBezTo>
                  <a:pt x="5478815" y="985204"/>
                  <a:pt x="5319638" y="933978"/>
                  <a:pt x="5151092" y="879745"/>
                </a:cubicBezTo>
                <a:cubicBezTo>
                  <a:pt x="4968882" y="821109"/>
                  <a:pt x="4780480" y="760476"/>
                  <a:pt x="4590833" y="702156"/>
                </a:cubicBezTo>
                <a:cubicBezTo>
                  <a:pt x="4158480" y="570046"/>
                  <a:pt x="3668439" y="420312"/>
                  <a:pt x="3192750" y="334367"/>
                </a:cubicBezTo>
                <a:cubicBezTo>
                  <a:pt x="3010967" y="301707"/>
                  <a:pt x="2845674" y="281777"/>
                  <a:pt x="2687390" y="273443"/>
                </a:cubicBezTo>
                <a:cubicBezTo>
                  <a:pt x="2565154" y="267003"/>
                  <a:pt x="2444851" y="267073"/>
                  <a:pt x="2324902" y="273722"/>
                </a:cubicBezTo>
                <a:cubicBezTo>
                  <a:pt x="2304507" y="260786"/>
                  <a:pt x="2284429" y="248756"/>
                  <a:pt x="2264593" y="237592"/>
                </a:cubicBezTo>
                <a:cubicBezTo>
                  <a:pt x="2393484" y="220802"/>
                  <a:pt x="2521837" y="212061"/>
                  <a:pt x="2651546" y="211168"/>
                </a:cubicBezTo>
                <a:cubicBezTo>
                  <a:pt x="2818568" y="210025"/>
                  <a:pt x="2989271" y="221962"/>
                  <a:pt x="3173322" y="247692"/>
                </a:cubicBezTo>
                <a:cubicBezTo>
                  <a:pt x="3677716" y="318554"/>
                  <a:pt x="4175528" y="475339"/>
                  <a:pt x="4595945" y="619364"/>
                </a:cubicBezTo>
                <a:cubicBezTo>
                  <a:pt x="4875833" y="715645"/>
                  <a:pt x="5150943" y="820778"/>
                  <a:pt x="5416981" y="922448"/>
                </a:cubicBezTo>
                <a:cubicBezTo>
                  <a:pt x="5495435" y="952428"/>
                  <a:pt x="5576567" y="983431"/>
                  <a:pt x="5655523" y="1013323"/>
                </a:cubicBezTo>
                <a:cubicBezTo>
                  <a:pt x="5724105" y="1039278"/>
                  <a:pt x="5793245" y="1066354"/>
                  <a:pt x="5865955" y="1094886"/>
                </a:cubicBezTo>
                <a:cubicBezTo>
                  <a:pt x="5860582" y="1097150"/>
                  <a:pt x="5855209" y="1099414"/>
                  <a:pt x="5849799" y="1101683"/>
                </a:cubicBezTo>
                <a:close/>
                <a:moveTo>
                  <a:pt x="2322132" y="273868"/>
                </a:moveTo>
                <a:cubicBezTo>
                  <a:pt x="2298019" y="275226"/>
                  <a:pt x="2273907" y="276845"/>
                  <a:pt x="2249813" y="278734"/>
                </a:cubicBezTo>
                <a:cubicBezTo>
                  <a:pt x="2229214" y="268269"/>
                  <a:pt x="2208169" y="258215"/>
                  <a:pt x="2186696" y="248705"/>
                </a:cubicBezTo>
                <a:cubicBezTo>
                  <a:pt x="2211813" y="244807"/>
                  <a:pt x="2236910" y="241219"/>
                  <a:pt x="2261971" y="237934"/>
                </a:cubicBezTo>
                <a:cubicBezTo>
                  <a:pt x="2282477" y="249429"/>
                  <a:pt x="2302537" y="261455"/>
                  <a:pt x="2322132" y="273868"/>
                </a:cubicBezTo>
                <a:close/>
                <a:moveTo>
                  <a:pt x="2246280" y="279022"/>
                </a:moveTo>
                <a:cubicBezTo>
                  <a:pt x="2222093" y="280944"/>
                  <a:pt x="2197925" y="283140"/>
                  <a:pt x="2173738" y="285599"/>
                </a:cubicBezTo>
                <a:cubicBezTo>
                  <a:pt x="2151466" y="276893"/>
                  <a:pt x="2129640" y="268994"/>
                  <a:pt x="2108130" y="261859"/>
                </a:cubicBezTo>
                <a:cubicBezTo>
                  <a:pt x="2133228" y="257339"/>
                  <a:pt x="2158271" y="253139"/>
                  <a:pt x="2183294" y="249230"/>
                </a:cubicBezTo>
                <a:cubicBezTo>
                  <a:pt x="2204711" y="258657"/>
                  <a:pt x="2225719" y="268633"/>
                  <a:pt x="2246280" y="279022"/>
                </a:cubicBezTo>
                <a:close/>
                <a:moveTo>
                  <a:pt x="2169630" y="286020"/>
                </a:moveTo>
                <a:cubicBezTo>
                  <a:pt x="2145573" y="288496"/>
                  <a:pt x="2121497" y="291236"/>
                  <a:pt x="2097403" y="294246"/>
                </a:cubicBezTo>
                <a:cubicBezTo>
                  <a:pt x="2074350" y="287771"/>
                  <a:pt x="2051762" y="282034"/>
                  <a:pt x="2029546" y="276992"/>
                </a:cubicBezTo>
                <a:cubicBezTo>
                  <a:pt x="2054421" y="271901"/>
                  <a:pt x="2079259" y="267105"/>
                  <a:pt x="2104022" y="262613"/>
                </a:cubicBezTo>
                <a:cubicBezTo>
                  <a:pt x="2126312" y="269896"/>
                  <a:pt x="2148213" y="277739"/>
                  <a:pt x="2169630" y="286020"/>
                </a:cubicBezTo>
                <a:close/>
                <a:moveTo>
                  <a:pt x="2093685" y="294705"/>
                </a:moveTo>
                <a:cubicBezTo>
                  <a:pt x="2069219" y="297788"/>
                  <a:pt x="2044735" y="301147"/>
                  <a:pt x="2020195" y="304780"/>
                </a:cubicBezTo>
                <a:cubicBezTo>
                  <a:pt x="1996435" y="300602"/>
                  <a:pt x="1973159" y="297079"/>
                  <a:pt x="1950255" y="294179"/>
                </a:cubicBezTo>
                <a:cubicBezTo>
                  <a:pt x="1975669" y="288364"/>
                  <a:pt x="2001009" y="282859"/>
                  <a:pt x="2026293" y="277665"/>
                </a:cubicBezTo>
                <a:cubicBezTo>
                  <a:pt x="2049085" y="282792"/>
                  <a:pt x="2071543" y="288513"/>
                  <a:pt x="2093685" y="294705"/>
                </a:cubicBezTo>
                <a:close/>
                <a:moveTo>
                  <a:pt x="2025939" y="305813"/>
                </a:moveTo>
                <a:cubicBezTo>
                  <a:pt x="2050108" y="302274"/>
                  <a:pt x="2074239" y="299009"/>
                  <a:pt x="2098351" y="296005"/>
                </a:cubicBezTo>
                <a:cubicBezTo>
                  <a:pt x="2119731" y="302064"/>
                  <a:pt x="2140814" y="308569"/>
                  <a:pt x="2161580" y="315403"/>
                </a:cubicBezTo>
                <a:cubicBezTo>
                  <a:pt x="2138322" y="316371"/>
                  <a:pt x="2115102" y="317582"/>
                  <a:pt x="2091863" y="319030"/>
                </a:cubicBezTo>
                <a:cubicBezTo>
                  <a:pt x="2069424" y="314075"/>
                  <a:pt x="2047486" y="309680"/>
                  <a:pt x="2025939" y="305813"/>
                </a:cubicBezTo>
                <a:close/>
                <a:moveTo>
                  <a:pt x="2166581" y="317046"/>
                </a:moveTo>
                <a:cubicBezTo>
                  <a:pt x="2186715" y="323737"/>
                  <a:pt x="2206533" y="330740"/>
                  <a:pt x="2226053" y="337955"/>
                </a:cubicBezTo>
                <a:cubicBezTo>
                  <a:pt x="2204116" y="336922"/>
                  <a:pt x="2182271" y="336094"/>
                  <a:pt x="2160501" y="335487"/>
                </a:cubicBezTo>
                <a:cubicBezTo>
                  <a:pt x="2139326" y="330028"/>
                  <a:pt x="2118653" y="325031"/>
                  <a:pt x="2098370" y="320482"/>
                </a:cubicBezTo>
                <a:cubicBezTo>
                  <a:pt x="2121107" y="319112"/>
                  <a:pt x="2143844" y="317961"/>
                  <a:pt x="2166581" y="317046"/>
                </a:cubicBezTo>
                <a:close/>
                <a:moveTo>
                  <a:pt x="2170987" y="316881"/>
                </a:moveTo>
                <a:cubicBezTo>
                  <a:pt x="2193686" y="315999"/>
                  <a:pt x="2216404" y="315351"/>
                  <a:pt x="2239160" y="314925"/>
                </a:cubicBezTo>
                <a:cubicBezTo>
                  <a:pt x="2259015" y="323748"/>
                  <a:pt x="2278443" y="332832"/>
                  <a:pt x="2297369" y="342055"/>
                </a:cubicBezTo>
                <a:cubicBezTo>
                  <a:pt x="2275394" y="340566"/>
                  <a:pt x="2253494" y="339292"/>
                  <a:pt x="2231686" y="338227"/>
                </a:cubicBezTo>
                <a:cubicBezTo>
                  <a:pt x="2211013" y="330582"/>
                  <a:pt x="2190805" y="323471"/>
                  <a:pt x="2170987" y="316881"/>
                </a:cubicBezTo>
                <a:close/>
                <a:moveTo>
                  <a:pt x="2301775" y="344213"/>
                </a:moveTo>
                <a:cubicBezTo>
                  <a:pt x="2320459" y="353367"/>
                  <a:pt x="2338678" y="362644"/>
                  <a:pt x="2356395" y="371923"/>
                </a:cubicBezTo>
                <a:cubicBezTo>
                  <a:pt x="2335666" y="368606"/>
                  <a:pt x="2315086" y="365489"/>
                  <a:pt x="2294636" y="362574"/>
                </a:cubicBezTo>
                <a:cubicBezTo>
                  <a:pt x="2275152" y="354726"/>
                  <a:pt x="2256115" y="347329"/>
                  <a:pt x="2237450" y="340369"/>
                </a:cubicBezTo>
                <a:cubicBezTo>
                  <a:pt x="2258811" y="341449"/>
                  <a:pt x="2280265" y="342726"/>
                  <a:pt x="2301775" y="344213"/>
                </a:cubicBezTo>
                <a:close/>
                <a:moveTo>
                  <a:pt x="2306571" y="344553"/>
                </a:moveTo>
                <a:cubicBezTo>
                  <a:pt x="2328118" y="346070"/>
                  <a:pt x="2349777" y="347798"/>
                  <a:pt x="2371528" y="349725"/>
                </a:cubicBezTo>
                <a:cubicBezTo>
                  <a:pt x="2389617" y="360917"/>
                  <a:pt x="2407223" y="372196"/>
                  <a:pt x="2424345" y="383431"/>
                </a:cubicBezTo>
                <a:cubicBezTo>
                  <a:pt x="2403449" y="379700"/>
                  <a:pt x="2382720" y="376175"/>
                  <a:pt x="2362140" y="372849"/>
                </a:cubicBezTo>
                <a:cubicBezTo>
                  <a:pt x="2343233" y="362905"/>
                  <a:pt x="2324716" y="353479"/>
                  <a:pt x="2306571" y="344553"/>
                </a:cubicBezTo>
                <a:close/>
                <a:moveTo>
                  <a:pt x="2428287" y="386017"/>
                </a:moveTo>
                <a:cubicBezTo>
                  <a:pt x="2431596" y="388203"/>
                  <a:pt x="2434905" y="390386"/>
                  <a:pt x="2438196" y="392567"/>
                </a:cubicBezTo>
                <a:cubicBezTo>
                  <a:pt x="2451804" y="401604"/>
                  <a:pt x="2465357" y="410782"/>
                  <a:pt x="2478891" y="420035"/>
                </a:cubicBezTo>
                <a:cubicBezTo>
                  <a:pt x="2459148" y="414582"/>
                  <a:pt x="2439683" y="409352"/>
                  <a:pt x="2420460" y="404335"/>
                </a:cubicBezTo>
                <a:cubicBezTo>
                  <a:pt x="2406535" y="396660"/>
                  <a:pt x="2392573" y="389036"/>
                  <a:pt x="2378518" y="381524"/>
                </a:cubicBezTo>
                <a:cubicBezTo>
                  <a:pt x="2374763" y="379512"/>
                  <a:pt x="2371026" y="377530"/>
                  <a:pt x="2367289" y="375558"/>
                </a:cubicBezTo>
                <a:cubicBezTo>
                  <a:pt x="2387461" y="378852"/>
                  <a:pt x="2407799" y="382334"/>
                  <a:pt x="2428287" y="386017"/>
                </a:cubicBezTo>
                <a:close/>
                <a:moveTo>
                  <a:pt x="2439218" y="391018"/>
                </a:moveTo>
                <a:cubicBezTo>
                  <a:pt x="2437136" y="389633"/>
                  <a:pt x="2435035" y="388246"/>
                  <a:pt x="2432934" y="386859"/>
                </a:cubicBezTo>
                <a:cubicBezTo>
                  <a:pt x="2453236" y="390533"/>
                  <a:pt x="2473704" y="394400"/>
                  <a:pt x="2494378" y="398467"/>
                </a:cubicBezTo>
                <a:cubicBezTo>
                  <a:pt x="2495828" y="399633"/>
                  <a:pt x="2497297" y="400801"/>
                  <a:pt x="2498747" y="401964"/>
                </a:cubicBezTo>
                <a:cubicBezTo>
                  <a:pt x="2513638" y="413943"/>
                  <a:pt x="2528474" y="426066"/>
                  <a:pt x="2543235" y="438301"/>
                </a:cubicBezTo>
                <a:cubicBezTo>
                  <a:pt x="2523343" y="432504"/>
                  <a:pt x="2503748" y="426930"/>
                  <a:pt x="2484450" y="421572"/>
                </a:cubicBezTo>
                <a:cubicBezTo>
                  <a:pt x="2469410" y="411264"/>
                  <a:pt x="2454351" y="401063"/>
                  <a:pt x="2439218" y="391018"/>
                </a:cubicBezTo>
                <a:close/>
                <a:moveTo>
                  <a:pt x="2546786" y="441270"/>
                </a:moveTo>
                <a:cubicBezTo>
                  <a:pt x="2562514" y="454326"/>
                  <a:pt x="2578149" y="467513"/>
                  <a:pt x="2593710" y="480798"/>
                </a:cubicBezTo>
                <a:cubicBezTo>
                  <a:pt x="2575286" y="473529"/>
                  <a:pt x="2556992" y="466419"/>
                  <a:pt x="2538810" y="459466"/>
                </a:cubicBezTo>
                <a:cubicBezTo>
                  <a:pt x="2522320" y="447789"/>
                  <a:pt x="2505793" y="436226"/>
                  <a:pt x="2489191" y="424809"/>
                </a:cubicBezTo>
                <a:cubicBezTo>
                  <a:pt x="2508098" y="430085"/>
                  <a:pt x="2527303" y="435573"/>
                  <a:pt x="2546786" y="441270"/>
                </a:cubicBezTo>
                <a:close/>
                <a:moveTo>
                  <a:pt x="2551266" y="442582"/>
                </a:moveTo>
                <a:cubicBezTo>
                  <a:pt x="2637361" y="467834"/>
                  <a:pt x="2729313" y="497275"/>
                  <a:pt x="2830262" y="531782"/>
                </a:cubicBezTo>
                <a:cubicBezTo>
                  <a:pt x="2936900" y="568230"/>
                  <a:pt x="3042051" y="606914"/>
                  <a:pt x="3153374" y="647868"/>
                </a:cubicBezTo>
                <a:cubicBezTo>
                  <a:pt x="3191058" y="661729"/>
                  <a:pt x="3230006" y="676061"/>
                  <a:pt x="3268750" y="690198"/>
                </a:cubicBezTo>
                <a:cubicBezTo>
                  <a:pt x="3498721" y="774465"/>
                  <a:pt x="3707517" y="842501"/>
                  <a:pt x="3907111" y="898193"/>
                </a:cubicBezTo>
                <a:cubicBezTo>
                  <a:pt x="4140428" y="963289"/>
                  <a:pt x="4356512" y="1010397"/>
                  <a:pt x="4567706" y="1042208"/>
                </a:cubicBezTo>
                <a:cubicBezTo>
                  <a:pt x="4898478" y="1092950"/>
                  <a:pt x="5236258" y="1122499"/>
                  <a:pt x="5571640" y="1130038"/>
                </a:cubicBezTo>
                <a:lnTo>
                  <a:pt x="5575098" y="1130116"/>
                </a:lnTo>
                <a:cubicBezTo>
                  <a:pt x="5639832" y="1131571"/>
                  <a:pt x="5705291" y="1133040"/>
                  <a:pt x="5771252" y="1134356"/>
                </a:cubicBezTo>
                <a:cubicBezTo>
                  <a:pt x="5766549" y="1136295"/>
                  <a:pt x="5761826" y="1138233"/>
                  <a:pt x="5757086" y="1140172"/>
                </a:cubicBezTo>
                <a:cubicBezTo>
                  <a:pt x="5691720" y="1144093"/>
                  <a:pt x="5624402" y="1147866"/>
                  <a:pt x="5554760" y="1151514"/>
                </a:cubicBezTo>
                <a:cubicBezTo>
                  <a:pt x="5207219" y="1169715"/>
                  <a:pt x="4882582" y="1161018"/>
                  <a:pt x="4562277" y="1124927"/>
                </a:cubicBezTo>
                <a:cubicBezTo>
                  <a:pt x="4161362" y="1080803"/>
                  <a:pt x="3732838" y="963737"/>
                  <a:pt x="3288568" y="776983"/>
                </a:cubicBezTo>
                <a:cubicBezTo>
                  <a:pt x="3200000" y="739897"/>
                  <a:pt x="3112660" y="701587"/>
                  <a:pt x="3028182" y="664539"/>
                </a:cubicBezTo>
                <a:cubicBezTo>
                  <a:pt x="2975123" y="641268"/>
                  <a:pt x="2920243" y="617204"/>
                  <a:pt x="2866738" y="594183"/>
                </a:cubicBezTo>
                <a:cubicBezTo>
                  <a:pt x="2772351" y="553578"/>
                  <a:pt x="2684155" y="516561"/>
                  <a:pt x="2599045" y="482906"/>
                </a:cubicBezTo>
                <a:cubicBezTo>
                  <a:pt x="2583187" y="469353"/>
                  <a:pt x="2567273" y="455904"/>
                  <a:pt x="2551266" y="442582"/>
                </a:cubicBezTo>
                <a:close/>
                <a:moveTo>
                  <a:pt x="2865994" y="595889"/>
                </a:moveTo>
                <a:cubicBezTo>
                  <a:pt x="2919518" y="618909"/>
                  <a:pt x="2974380" y="642969"/>
                  <a:pt x="3027438" y="666240"/>
                </a:cubicBezTo>
                <a:cubicBezTo>
                  <a:pt x="3111916" y="703292"/>
                  <a:pt x="3199275" y="741604"/>
                  <a:pt x="3287843" y="778695"/>
                </a:cubicBezTo>
                <a:cubicBezTo>
                  <a:pt x="3499669" y="867735"/>
                  <a:pt x="3709172" y="941532"/>
                  <a:pt x="3910531" y="998038"/>
                </a:cubicBezTo>
                <a:cubicBezTo>
                  <a:pt x="4132397" y="1060295"/>
                  <a:pt x="4351603" y="1103609"/>
                  <a:pt x="4562072" y="1126773"/>
                </a:cubicBezTo>
                <a:cubicBezTo>
                  <a:pt x="4882471" y="1162873"/>
                  <a:pt x="5207219" y="1171578"/>
                  <a:pt x="5554871" y="1153368"/>
                </a:cubicBezTo>
                <a:cubicBezTo>
                  <a:pt x="5622580" y="1149820"/>
                  <a:pt x="5688095" y="1146154"/>
                  <a:pt x="5751769" y="1142349"/>
                </a:cubicBezTo>
                <a:cubicBezTo>
                  <a:pt x="5747418" y="1144126"/>
                  <a:pt x="5743068" y="1145903"/>
                  <a:pt x="5738718" y="1147679"/>
                </a:cubicBezTo>
                <a:cubicBezTo>
                  <a:pt x="5670061" y="1157409"/>
                  <a:pt x="5603263" y="1166443"/>
                  <a:pt x="5537860" y="1174849"/>
                </a:cubicBezTo>
                <a:cubicBezTo>
                  <a:pt x="5186062" y="1220061"/>
                  <a:pt x="4865069" y="1231392"/>
                  <a:pt x="4556551" y="1209485"/>
                </a:cubicBezTo>
                <a:cubicBezTo>
                  <a:pt x="4146563" y="1181295"/>
                  <a:pt x="3726387" y="1065566"/>
                  <a:pt x="3307735" y="865511"/>
                </a:cubicBezTo>
                <a:cubicBezTo>
                  <a:pt x="3180424" y="804864"/>
                  <a:pt x="3057407" y="739983"/>
                  <a:pt x="2938443" y="677240"/>
                </a:cubicBezTo>
                <a:lnTo>
                  <a:pt x="2887169" y="650210"/>
                </a:lnTo>
                <a:cubicBezTo>
                  <a:pt x="2806558" y="607726"/>
                  <a:pt x="2727807" y="566250"/>
                  <a:pt x="2649483" y="526547"/>
                </a:cubicBezTo>
                <a:cubicBezTo>
                  <a:pt x="2634201" y="513165"/>
                  <a:pt x="2618826" y="499854"/>
                  <a:pt x="2603396" y="486626"/>
                </a:cubicBezTo>
                <a:cubicBezTo>
                  <a:pt x="2686925" y="519739"/>
                  <a:pt x="2773503" y="556093"/>
                  <a:pt x="2865994" y="595889"/>
                </a:cubicBezTo>
                <a:close/>
                <a:moveTo>
                  <a:pt x="5756621" y="1142060"/>
                </a:moveTo>
                <a:cubicBezTo>
                  <a:pt x="5760525" y="1141826"/>
                  <a:pt x="5764410" y="1141592"/>
                  <a:pt x="5768296" y="1141356"/>
                </a:cubicBezTo>
                <a:cubicBezTo>
                  <a:pt x="5764243" y="1142641"/>
                  <a:pt x="5760191" y="1143918"/>
                  <a:pt x="5756137" y="1145200"/>
                </a:cubicBezTo>
                <a:cubicBezTo>
                  <a:pt x="5752438" y="1145727"/>
                  <a:pt x="5748757" y="1146251"/>
                  <a:pt x="5745094" y="1146773"/>
                </a:cubicBezTo>
                <a:cubicBezTo>
                  <a:pt x="5748924" y="1145206"/>
                  <a:pt x="5752772" y="1143633"/>
                  <a:pt x="5756621" y="1142060"/>
                </a:cubicBezTo>
                <a:close/>
                <a:moveTo>
                  <a:pt x="5761975" y="1139876"/>
                </a:moveTo>
                <a:cubicBezTo>
                  <a:pt x="5766381" y="1138067"/>
                  <a:pt x="5770806" y="1136249"/>
                  <a:pt x="5775212" y="1134433"/>
                </a:cubicBezTo>
                <a:cubicBezTo>
                  <a:pt x="5779841" y="1134526"/>
                  <a:pt x="5784489" y="1134615"/>
                  <a:pt x="5789118" y="1134704"/>
                </a:cubicBezTo>
                <a:cubicBezTo>
                  <a:pt x="5784582" y="1136156"/>
                  <a:pt x="5780027" y="1137608"/>
                  <a:pt x="5775491" y="1139058"/>
                </a:cubicBezTo>
                <a:cubicBezTo>
                  <a:pt x="5770992" y="1139333"/>
                  <a:pt x="5766493" y="1139605"/>
                  <a:pt x="5761975" y="1139876"/>
                </a:cubicBezTo>
                <a:close/>
                <a:moveTo>
                  <a:pt x="5794863" y="1134819"/>
                </a:moveTo>
                <a:cubicBezTo>
                  <a:pt x="5799195" y="1134903"/>
                  <a:pt x="5803507" y="1134987"/>
                  <a:pt x="5807821" y="1135068"/>
                </a:cubicBezTo>
                <a:cubicBezTo>
                  <a:pt x="5803898" y="1135979"/>
                  <a:pt x="5799975" y="1136892"/>
                  <a:pt x="5796034" y="1137803"/>
                </a:cubicBezTo>
                <a:cubicBezTo>
                  <a:pt x="5791702" y="1138069"/>
                  <a:pt x="5787370" y="1138335"/>
                  <a:pt x="5783039" y="1138599"/>
                </a:cubicBezTo>
                <a:cubicBezTo>
                  <a:pt x="5786980" y="1137340"/>
                  <a:pt x="5790940" y="1136080"/>
                  <a:pt x="5794863" y="1134819"/>
                </a:cubicBezTo>
                <a:close/>
                <a:moveTo>
                  <a:pt x="5800384" y="1133061"/>
                </a:moveTo>
                <a:cubicBezTo>
                  <a:pt x="5804883" y="1131618"/>
                  <a:pt x="5809364" y="1130171"/>
                  <a:pt x="5813863" y="1128727"/>
                </a:cubicBezTo>
                <a:cubicBezTo>
                  <a:pt x="5818826" y="1129212"/>
                  <a:pt x="5823809" y="1129696"/>
                  <a:pt x="5828791" y="1130181"/>
                </a:cubicBezTo>
                <a:cubicBezTo>
                  <a:pt x="5824292" y="1131233"/>
                  <a:pt x="5819793" y="1132287"/>
                  <a:pt x="5815276" y="1133339"/>
                </a:cubicBezTo>
                <a:cubicBezTo>
                  <a:pt x="5810293" y="1133246"/>
                  <a:pt x="5805329" y="1133155"/>
                  <a:pt x="5800384" y="1133061"/>
                </a:cubicBezTo>
                <a:close/>
                <a:moveTo>
                  <a:pt x="5834573" y="1130740"/>
                </a:moveTo>
                <a:cubicBezTo>
                  <a:pt x="5838775" y="1131148"/>
                  <a:pt x="5842957" y="1131555"/>
                  <a:pt x="5847159" y="1131962"/>
                </a:cubicBezTo>
                <a:cubicBezTo>
                  <a:pt x="5843199" y="1132547"/>
                  <a:pt x="5839277" y="1133128"/>
                  <a:pt x="5835317" y="1133708"/>
                </a:cubicBezTo>
                <a:cubicBezTo>
                  <a:pt x="5831171" y="1133633"/>
                  <a:pt x="5827007" y="1133555"/>
                  <a:pt x="5822861" y="1133477"/>
                </a:cubicBezTo>
                <a:cubicBezTo>
                  <a:pt x="5826765" y="1132566"/>
                  <a:pt x="5830669" y="1131653"/>
                  <a:pt x="5834573" y="1130740"/>
                </a:cubicBezTo>
                <a:close/>
                <a:moveTo>
                  <a:pt x="5840206" y="1129420"/>
                </a:moveTo>
                <a:cubicBezTo>
                  <a:pt x="5844705" y="1128363"/>
                  <a:pt x="5849223" y="1127305"/>
                  <a:pt x="5853703" y="1126249"/>
                </a:cubicBezTo>
                <a:cubicBezTo>
                  <a:pt x="5858611" y="1127098"/>
                  <a:pt x="5863519" y="1127950"/>
                  <a:pt x="5868428" y="1128800"/>
                </a:cubicBezTo>
                <a:cubicBezTo>
                  <a:pt x="5863872" y="1129480"/>
                  <a:pt x="5859318" y="1130157"/>
                  <a:pt x="5854782" y="1130832"/>
                </a:cubicBezTo>
                <a:cubicBezTo>
                  <a:pt x="5849911" y="1130361"/>
                  <a:pt x="5845059" y="1129891"/>
                  <a:pt x="5840206" y="1129420"/>
                </a:cubicBezTo>
                <a:close/>
                <a:moveTo>
                  <a:pt x="5874246" y="1129807"/>
                </a:moveTo>
                <a:cubicBezTo>
                  <a:pt x="5878485" y="1130542"/>
                  <a:pt x="5882743" y="1131276"/>
                  <a:pt x="5887000" y="1132012"/>
                </a:cubicBezTo>
                <a:cubicBezTo>
                  <a:pt x="5883040" y="1132272"/>
                  <a:pt x="5879099" y="1132533"/>
                  <a:pt x="5875120" y="1132791"/>
                </a:cubicBezTo>
                <a:cubicBezTo>
                  <a:pt x="5870900" y="1132384"/>
                  <a:pt x="5866680" y="1131977"/>
                  <a:pt x="5862441" y="1131570"/>
                </a:cubicBezTo>
                <a:cubicBezTo>
                  <a:pt x="5866382" y="1130986"/>
                  <a:pt x="5870305" y="1130397"/>
                  <a:pt x="5874246" y="1129807"/>
                </a:cubicBezTo>
                <a:close/>
                <a:moveTo>
                  <a:pt x="5880084" y="1128933"/>
                </a:moveTo>
                <a:cubicBezTo>
                  <a:pt x="5884602" y="1128257"/>
                  <a:pt x="5889138" y="1127574"/>
                  <a:pt x="5893674" y="1126892"/>
                </a:cubicBezTo>
                <a:cubicBezTo>
                  <a:pt x="5898638" y="1128123"/>
                  <a:pt x="5903602" y="1129352"/>
                  <a:pt x="5908584" y="1130584"/>
                </a:cubicBezTo>
                <a:cubicBezTo>
                  <a:pt x="5904029" y="1130887"/>
                  <a:pt x="5899475" y="1131190"/>
                  <a:pt x="5894920" y="1131493"/>
                </a:cubicBezTo>
                <a:cubicBezTo>
                  <a:pt x="5889974" y="1130640"/>
                  <a:pt x="5885029" y="1129787"/>
                  <a:pt x="5880084" y="1128933"/>
                </a:cubicBezTo>
                <a:close/>
                <a:moveTo>
                  <a:pt x="5914514" y="1132051"/>
                </a:moveTo>
                <a:cubicBezTo>
                  <a:pt x="5918772" y="1133103"/>
                  <a:pt x="5923048" y="1134156"/>
                  <a:pt x="5927305" y="1135208"/>
                </a:cubicBezTo>
                <a:cubicBezTo>
                  <a:pt x="5923364" y="1135150"/>
                  <a:pt x="5919423" y="1135094"/>
                  <a:pt x="5915481" y="1135035"/>
                </a:cubicBezTo>
                <a:cubicBezTo>
                  <a:pt x="5911224" y="1134302"/>
                  <a:pt x="5906948" y="1133570"/>
                  <a:pt x="5902709" y="1132836"/>
                </a:cubicBezTo>
                <a:cubicBezTo>
                  <a:pt x="5906650" y="1132575"/>
                  <a:pt x="5910592" y="1132313"/>
                  <a:pt x="5914514" y="1132051"/>
                </a:cubicBezTo>
                <a:close/>
                <a:moveTo>
                  <a:pt x="5920612" y="1131640"/>
                </a:moveTo>
                <a:cubicBezTo>
                  <a:pt x="5925149" y="1131333"/>
                  <a:pt x="5929685" y="1131029"/>
                  <a:pt x="5934221" y="1130720"/>
                </a:cubicBezTo>
                <a:cubicBezTo>
                  <a:pt x="5939203" y="1132317"/>
                  <a:pt x="5944205" y="1133914"/>
                  <a:pt x="5949206" y="1135513"/>
                </a:cubicBezTo>
                <a:cubicBezTo>
                  <a:pt x="5944632" y="1135451"/>
                  <a:pt x="5940077" y="1135386"/>
                  <a:pt x="5935522" y="1135323"/>
                </a:cubicBezTo>
                <a:cubicBezTo>
                  <a:pt x="5930540" y="1134094"/>
                  <a:pt x="5925576" y="1132867"/>
                  <a:pt x="5920612" y="1131640"/>
                </a:cubicBezTo>
                <a:close/>
                <a:moveTo>
                  <a:pt x="5955322" y="1137467"/>
                </a:moveTo>
                <a:cubicBezTo>
                  <a:pt x="5959598" y="1138831"/>
                  <a:pt x="5963874" y="1140196"/>
                  <a:pt x="5968150" y="1141560"/>
                </a:cubicBezTo>
                <a:cubicBezTo>
                  <a:pt x="5964245" y="1141200"/>
                  <a:pt x="5960342" y="1140835"/>
                  <a:pt x="5956456" y="1140475"/>
                </a:cubicBezTo>
                <a:cubicBezTo>
                  <a:pt x="5952143" y="1139419"/>
                  <a:pt x="5947848" y="1138363"/>
                  <a:pt x="5943554" y="1137305"/>
                </a:cubicBezTo>
                <a:cubicBezTo>
                  <a:pt x="5947477" y="1137357"/>
                  <a:pt x="5951399" y="1137415"/>
                  <a:pt x="5955322" y="1137467"/>
                </a:cubicBezTo>
                <a:close/>
                <a:moveTo>
                  <a:pt x="5961699" y="1137550"/>
                </a:moveTo>
                <a:cubicBezTo>
                  <a:pt x="5966235" y="1137608"/>
                  <a:pt x="5970771" y="1137658"/>
                  <a:pt x="5975289" y="1137714"/>
                </a:cubicBezTo>
                <a:cubicBezTo>
                  <a:pt x="5980308" y="1139673"/>
                  <a:pt x="5985346" y="1141635"/>
                  <a:pt x="5990366" y="1143594"/>
                </a:cubicBezTo>
                <a:cubicBezTo>
                  <a:pt x="5985830" y="1143181"/>
                  <a:pt x="5981294" y="1142769"/>
                  <a:pt x="5976776" y="1142352"/>
                </a:cubicBezTo>
                <a:cubicBezTo>
                  <a:pt x="5971738" y="1140752"/>
                  <a:pt x="5966718" y="1139151"/>
                  <a:pt x="5961699" y="1137550"/>
                </a:cubicBezTo>
                <a:close/>
                <a:moveTo>
                  <a:pt x="5996650" y="1146033"/>
                </a:moveTo>
                <a:cubicBezTo>
                  <a:pt x="6000889" y="1147690"/>
                  <a:pt x="6005146" y="1149344"/>
                  <a:pt x="6009422" y="1151001"/>
                </a:cubicBezTo>
                <a:cubicBezTo>
                  <a:pt x="6005574" y="1150356"/>
                  <a:pt x="6001725" y="1149711"/>
                  <a:pt x="5997877" y="1149064"/>
                </a:cubicBezTo>
                <a:cubicBezTo>
                  <a:pt x="5993582" y="1147699"/>
                  <a:pt x="5989288" y="1146335"/>
                  <a:pt x="5984993" y="1144970"/>
                </a:cubicBezTo>
                <a:cubicBezTo>
                  <a:pt x="5988878" y="1145325"/>
                  <a:pt x="5992764" y="1145680"/>
                  <a:pt x="5996650" y="1146033"/>
                </a:cubicBezTo>
                <a:close/>
                <a:moveTo>
                  <a:pt x="6003342" y="1146643"/>
                </a:moveTo>
                <a:cubicBezTo>
                  <a:pt x="6007972" y="1147061"/>
                  <a:pt x="6012601" y="1147474"/>
                  <a:pt x="6017230" y="1147889"/>
                </a:cubicBezTo>
                <a:cubicBezTo>
                  <a:pt x="6022287" y="1150205"/>
                  <a:pt x="6027344" y="1152520"/>
                  <a:pt x="6032400" y="1154836"/>
                </a:cubicBezTo>
                <a:cubicBezTo>
                  <a:pt x="6027753" y="1154065"/>
                  <a:pt x="6023105" y="1153295"/>
                  <a:pt x="6018457" y="1152520"/>
                </a:cubicBezTo>
                <a:cubicBezTo>
                  <a:pt x="6013419" y="1150560"/>
                  <a:pt x="6008381" y="1148603"/>
                  <a:pt x="6003342" y="1146643"/>
                </a:cubicBezTo>
                <a:close/>
                <a:moveTo>
                  <a:pt x="6038870" y="1157794"/>
                </a:moveTo>
                <a:cubicBezTo>
                  <a:pt x="6043127" y="1159744"/>
                  <a:pt x="6047422" y="1161694"/>
                  <a:pt x="6051698" y="1163643"/>
                </a:cubicBezTo>
                <a:cubicBezTo>
                  <a:pt x="6047719" y="1162689"/>
                  <a:pt x="6043759" y="1161732"/>
                  <a:pt x="6039800" y="1160776"/>
                </a:cubicBezTo>
                <a:cubicBezTo>
                  <a:pt x="6035524" y="1159125"/>
                  <a:pt x="6031266" y="1157472"/>
                  <a:pt x="6027009" y="1155822"/>
                </a:cubicBezTo>
                <a:cubicBezTo>
                  <a:pt x="6030950" y="1156482"/>
                  <a:pt x="6034910" y="1157140"/>
                  <a:pt x="6038870" y="1157794"/>
                </a:cubicBezTo>
                <a:close/>
                <a:moveTo>
                  <a:pt x="6045916" y="1158967"/>
                </a:moveTo>
                <a:cubicBezTo>
                  <a:pt x="6050248" y="1159685"/>
                  <a:pt x="6054598" y="1160395"/>
                  <a:pt x="6058948" y="1161109"/>
                </a:cubicBezTo>
                <a:cubicBezTo>
                  <a:pt x="6063968" y="1163736"/>
                  <a:pt x="6069006" y="1166365"/>
                  <a:pt x="6074044" y="1168992"/>
                </a:cubicBezTo>
                <a:cubicBezTo>
                  <a:pt x="6069731" y="1167965"/>
                  <a:pt x="6065437" y="1166933"/>
                  <a:pt x="6061123" y="1165904"/>
                </a:cubicBezTo>
                <a:cubicBezTo>
                  <a:pt x="6056048" y="1163591"/>
                  <a:pt x="6050973" y="1161280"/>
                  <a:pt x="6045916" y="1158967"/>
                </a:cubicBezTo>
                <a:close/>
                <a:moveTo>
                  <a:pt x="6080774" y="1172505"/>
                </a:moveTo>
                <a:cubicBezTo>
                  <a:pt x="6084939" y="1174675"/>
                  <a:pt x="6089103" y="1176844"/>
                  <a:pt x="6093267" y="1179014"/>
                </a:cubicBezTo>
                <a:cubicBezTo>
                  <a:pt x="6089828" y="1177943"/>
                  <a:pt x="6086370" y="1176872"/>
                  <a:pt x="6082931" y="1175800"/>
                </a:cubicBezTo>
                <a:cubicBezTo>
                  <a:pt x="6078617" y="1173844"/>
                  <a:pt x="6074286" y="1171890"/>
                  <a:pt x="6069991" y="1169932"/>
                </a:cubicBezTo>
                <a:cubicBezTo>
                  <a:pt x="6073579" y="1170791"/>
                  <a:pt x="6077168" y="1171650"/>
                  <a:pt x="6080774" y="1172505"/>
                </a:cubicBezTo>
                <a:close/>
                <a:moveTo>
                  <a:pt x="6088211" y="1174269"/>
                </a:moveTo>
                <a:cubicBezTo>
                  <a:pt x="6148260" y="1188523"/>
                  <a:pt x="6208829" y="1202444"/>
                  <a:pt x="6269715" y="1215649"/>
                </a:cubicBezTo>
                <a:cubicBezTo>
                  <a:pt x="6575259" y="1281093"/>
                  <a:pt x="6821962" y="1307982"/>
                  <a:pt x="7046114" y="1300257"/>
                </a:cubicBezTo>
                <a:cubicBezTo>
                  <a:pt x="7334070" y="1290337"/>
                  <a:pt x="7586462" y="1223359"/>
                  <a:pt x="7817697" y="1095494"/>
                </a:cubicBezTo>
                <a:cubicBezTo>
                  <a:pt x="7925191" y="1036577"/>
                  <a:pt x="8037983" y="966044"/>
                  <a:pt x="8172656" y="873526"/>
                </a:cubicBezTo>
                <a:cubicBezTo>
                  <a:pt x="8250924" y="819863"/>
                  <a:pt x="8329099" y="763646"/>
                  <a:pt x="8404691" y="709278"/>
                </a:cubicBezTo>
                <a:cubicBezTo>
                  <a:pt x="8620421" y="554117"/>
                  <a:pt x="8829514" y="403768"/>
                  <a:pt x="9056008" y="296014"/>
                </a:cubicBezTo>
                <a:cubicBezTo>
                  <a:pt x="9070156" y="299154"/>
                  <a:pt x="9084267" y="302435"/>
                  <a:pt x="9098285" y="305854"/>
                </a:cubicBezTo>
                <a:cubicBezTo>
                  <a:pt x="9081553" y="314977"/>
                  <a:pt x="9064709" y="324408"/>
                  <a:pt x="9047717" y="334235"/>
                </a:cubicBezTo>
                <a:cubicBezTo>
                  <a:pt x="8851452" y="447802"/>
                  <a:pt x="8665913" y="594153"/>
                  <a:pt x="8486491" y="735681"/>
                </a:cubicBezTo>
                <a:cubicBezTo>
                  <a:pt x="8401994" y="802332"/>
                  <a:pt x="8314617" y="871252"/>
                  <a:pt x="8226607" y="936423"/>
                </a:cubicBezTo>
                <a:cubicBezTo>
                  <a:pt x="8094090" y="1034721"/>
                  <a:pt x="7981261" y="1109751"/>
                  <a:pt x="7871518" y="1172544"/>
                </a:cubicBezTo>
                <a:cubicBezTo>
                  <a:pt x="7346563" y="1475048"/>
                  <a:pt x="6780318" y="1376096"/>
                  <a:pt x="6295649" y="1239409"/>
                </a:cubicBezTo>
                <a:cubicBezTo>
                  <a:pt x="6231009" y="1221039"/>
                  <a:pt x="6166851" y="1201779"/>
                  <a:pt x="6103344" y="1182143"/>
                </a:cubicBezTo>
                <a:cubicBezTo>
                  <a:pt x="6098287" y="1179518"/>
                  <a:pt x="6093249" y="1176893"/>
                  <a:pt x="6088211" y="1174269"/>
                </a:cubicBezTo>
                <a:close/>
                <a:moveTo>
                  <a:pt x="6295148" y="1241193"/>
                </a:moveTo>
                <a:cubicBezTo>
                  <a:pt x="6606789" y="1329090"/>
                  <a:pt x="6858456" y="1370671"/>
                  <a:pt x="7087144" y="1372043"/>
                </a:cubicBezTo>
                <a:cubicBezTo>
                  <a:pt x="7226577" y="1372861"/>
                  <a:pt x="7360228" y="1358248"/>
                  <a:pt x="7484435" y="1328556"/>
                </a:cubicBezTo>
                <a:cubicBezTo>
                  <a:pt x="7620577" y="1296018"/>
                  <a:pt x="7751122" y="1244071"/>
                  <a:pt x="7872448" y="1174152"/>
                </a:cubicBezTo>
                <a:cubicBezTo>
                  <a:pt x="7982247" y="1111326"/>
                  <a:pt x="8095131" y="1036259"/>
                  <a:pt x="8227723" y="937916"/>
                </a:cubicBezTo>
                <a:cubicBezTo>
                  <a:pt x="8315732" y="872728"/>
                  <a:pt x="8403129" y="803798"/>
                  <a:pt x="8487625" y="737142"/>
                </a:cubicBezTo>
                <a:cubicBezTo>
                  <a:pt x="8690007" y="577518"/>
                  <a:pt x="8886291" y="422706"/>
                  <a:pt x="9100162" y="306315"/>
                </a:cubicBezTo>
                <a:cubicBezTo>
                  <a:pt x="9114421" y="309803"/>
                  <a:pt x="9128625" y="313436"/>
                  <a:pt x="9142755" y="317212"/>
                </a:cubicBezTo>
                <a:cubicBezTo>
                  <a:pt x="9131302" y="324230"/>
                  <a:pt x="9119814" y="331391"/>
                  <a:pt x="9108268" y="338757"/>
                </a:cubicBezTo>
                <a:cubicBezTo>
                  <a:pt x="8916185" y="461255"/>
                  <a:pt x="8736466" y="615806"/>
                  <a:pt x="8562658" y="765267"/>
                </a:cubicBezTo>
                <a:cubicBezTo>
                  <a:pt x="8471451" y="843695"/>
                  <a:pt x="8377157" y="924791"/>
                  <a:pt x="8281637" y="1000847"/>
                </a:cubicBezTo>
                <a:cubicBezTo>
                  <a:pt x="8150756" y="1105155"/>
                  <a:pt x="8037834" y="1184712"/>
                  <a:pt x="7926250" y="1251216"/>
                </a:cubicBezTo>
                <a:cubicBezTo>
                  <a:pt x="7394101" y="1569928"/>
                  <a:pt x="6816254" y="1437022"/>
                  <a:pt x="6321175" y="1264984"/>
                </a:cubicBezTo>
                <a:cubicBezTo>
                  <a:pt x="6255214" y="1241956"/>
                  <a:pt x="6189866" y="1217923"/>
                  <a:pt x="6125281" y="1193485"/>
                </a:cubicBezTo>
                <a:cubicBezTo>
                  <a:pt x="6121061" y="1191304"/>
                  <a:pt x="6116841" y="1189124"/>
                  <a:pt x="6112639" y="1186941"/>
                </a:cubicBezTo>
                <a:cubicBezTo>
                  <a:pt x="6172930" y="1205532"/>
                  <a:pt x="6233815" y="1223766"/>
                  <a:pt x="6295148" y="1241193"/>
                </a:cubicBezTo>
                <a:close/>
                <a:moveTo>
                  <a:pt x="9102598" y="304988"/>
                </a:moveTo>
                <a:cubicBezTo>
                  <a:pt x="9115333" y="298076"/>
                  <a:pt x="9128142" y="291298"/>
                  <a:pt x="9141007" y="284664"/>
                </a:cubicBezTo>
                <a:cubicBezTo>
                  <a:pt x="9155080" y="287312"/>
                  <a:pt x="9169116" y="290111"/>
                  <a:pt x="9183078" y="293066"/>
                </a:cubicBezTo>
                <a:cubicBezTo>
                  <a:pt x="9170418" y="300457"/>
                  <a:pt x="9157702" y="308057"/>
                  <a:pt x="9144930" y="315871"/>
                </a:cubicBezTo>
                <a:cubicBezTo>
                  <a:pt x="9130875" y="312103"/>
                  <a:pt x="9116764" y="308474"/>
                  <a:pt x="9102598" y="304988"/>
                </a:cubicBezTo>
                <a:close/>
                <a:moveTo>
                  <a:pt x="9143759" y="283238"/>
                </a:moveTo>
                <a:cubicBezTo>
                  <a:pt x="9156345" y="276776"/>
                  <a:pt x="9169005" y="270451"/>
                  <a:pt x="9181721" y="264274"/>
                </a:cubicBezTo>
                <a:cubicBezTo>
                  <a:pt x="9195553" y="266088"/>
                  <a:pt x="9209404" y="268061"/>
                  <a:pt x="9223272" y="270210"/>
                </a:cubicBezTo>
                <a:cubicBezTo>
                  <a:pt x="9210723" y="277150"/>
                  <a:pt x="9198137" y="284292"/>
                  <a:pt x="9185514" y="291641"/>
                </a:cubicBezTo>
                <a:cubicBezTo>
                  <a:pt x="9171626" y="288687"/>
                  <a:pt x="9157720" y="285893"/>
                  <a:pt x="9143759" y="283238"/>
                </a:cubicBezTo>
                <a:close/>
                <a:moveTo>
                  <a:pt x="9227362" y="270836"/>
                </a:moveTo>
                <a:cubicBezTo>
                  <a:pt x="9240636" y="272926"/>
                  <a:pt x="9253948" y="275205"/>
                  <a:pt x="9267277" y="277611"/>
                </a:cubicBezTo>
                <a:cubicBezTo>
                  <a:pt x="9254728" y="285380"/>
                  <a:pt x="9242142" y="293359"/>
                  <a:pt x="9229519" y="301556"/>
                </a:cubicBezTo>
                <a:cubicBezTo>
                  <a:pt x="9216096" y="298366"/>
                  <a:pt x="9202636" y="295334"/>
                  <a:pt x="9189139" y="292430"/>
                </a:cubicBezTo>
                <a:cubicBezTo>
                  <a:pt x="9201799" y="285097"/>
                  <a:pt x="9214534" y="277897"/>
                  <a:pt x="9227362" y="270836"/>
                </a:cubicBezTo>
                <a:close/>
                <a:moveTo>
                  <a:pt x="9229984" y="269392"/>
                </a:moveTo>
                <a:cubicBezTo>
                  <a:pt x="9242551" y="262489"/>
                  <a:pt x="9255211" y="255724"/>
                  <a:pt x="9267946" y="249101"/>
                </a:cubicBezTo>
                <a:cubicBezTo>
                  <a:pt x="9280997" y="250429"/>
                  <a:pt x="9294085" y="251888"/>
                  <a:pt x="9307192" y="253532"/>
                </a:cubicBezTo>
                <a:cubicBezTo>
                  <a:pt x="9294699" y="260864"/>
                  <a:pt x="9282187" y="268401"/>
                  <a:pt x="9269638" y="276150"/>
                </a:cubicBezTo>
                <a:cubicBezTo>
                  <a:pt x="9256458" y="273751"/>
                  <a:pt x="9243239" y="271494"/>
                  <a:pt x="9229984" y="269392"/>
                </a:cubicBezTo>
                <a:close/>
                <a:moveTo>
                  <a:pt x="9270847" y="247583"/>
                </a:moveTo>
                <a:cubicBezTo>
                  <a:pt x="9283303" y="241133"/>
                  <a:pt x="9295852" y="234825"/>
                  <a:pt x="9308456" y="228661"/>
                </a:cubicBezTo>
                <a:cubicBezTo>
                  <a:pt x="9321266" y="229226"/>
                  <a:pt x="9334093" y="229951"/>
                  <a:pt x="9346958" y="230832"/>
                </a:cubicBezTo>
                <a:cubicBezTo>
                  <a:pt x="9334576" y="237690"/>
                  <a:pt x="9322195" y="244746"/>
                  <a:pt x="9309795" y="252000"/>
                </a:cubicBezTo>
                <a:cubicBezTo>
                  <a:pt x="9296856" y="250369"/>
                  <a:pt x="9283860" y="248912"/>
                  <a:pt x="9270847" y="247583"/>
                </a:cubicBezTo>
                <a:close/>
                <a:moveTo>
                  <a:pt x="9312063" y="226885"/>
                </a:moveTo>
                <a:cubicBezTo>
                  <a:pt x="9324388" y="220897"/>
                  <a:pt x="9336789" y="215054"/>
                  <a:pt x="9349282" y="209350"/>
                </a:cubicBezTo>
                <a:cubicBezTo>
                  <a:pt x="9361738" y="209220"/>
                  <a:pt x="9374231" y="209207"/>
                  <a:pt x="9386799" y="209384"/>
                </a:cubicBezTo>
                <a:cubicBezTo>
                  <a:pt x="9374511" y="215790"/>
                  <a:pt x="9362240" y="222381"/>
                  <a:pt x="9349951" y="229163"/>
                </a:cubicBezTo>
                <a:cubicBezTo>
                  <a:pt x="9337329" y="228263"/>
                  <a:pt x="9324705" y="227482"/>
                  <a:pt x="9312063" y="226885"/>
                </a:cubicBezTo>
                <a:close/>
                <a:moveTo>
                  <a:pt x="9353410" y="207472"/>
                </a:moveTo>
                <a:cubicBezTo>
                  <a:pt x="9372093" y="198993"/>
                  <a:pt x="9390963" y="190826"/>
                  <a:pt x="9410001" y="183021"/>
                </a:cubicBezTo>
                <a:cubicBezTo>
                  <a:pt x="9419724" y="182949"/>
                  <a:pt x="9429465" y="182986"/>
                  <a:pt x="9439244" y="183152"/>
                </a:cubicBezTo>
                <a:cubicBezTo>
                  <a:pt x="9422884" y="190984"/>
                  <a:pt x="9406561" y="199101"/>
                  <a:pt x="9390220" y="207575"/>
                </a:cubicBezTo>
                <a:cubicBezTo>
                  <a:pt x="9377968" y="207378"/>
                  <a:pt x="9365698" y="207368"/>
                  <a:pt x="9353410" y="207472"/>
                </a:cubicBezTo>
                <a:close/>
                <a:moveTo>
                  <a:pt x="9415057" y="180995"/>
                </a:moveTo>
                <a:cubicBezTo>
                  <a:pt x="9429261" y="175232"/>
                  <a:pt x="9443576" y="169671"/>
                  <a:pt x="9458002" y="164306"/>
                </a:cubicBezTo>
                <a:cubicBezTo>
                  <a:pt x="9466219" y="163817"/>
                  <a:pt x="9474456" y="163408"/>
                  <a:pt x="9482710" y="163086"/>
                </a:cubicBezTo>
                <a:cubicBezTo>
                  <a:pt x="9476724" y="165745"/>
                  <a:pt x="9470737" y="168426"/>
                  <a:pt x="9464751" y="171172"/>
                </a:cubicBezTo>
                <a:cubicBezTo>
                  <a:pt x="9457519" y="174479"/>
                  <a:pt x="9450325" y="177864"/>
                  <a:pt x="9443111" y="181291"/>
                </a:cubicBezTo>
                <a:cubicBezTo>
                  <a:pt x="9433760" y="181088"/>
                  <a:pt x="9424409" y="180982"/>
                  <a:pt x="9415057" y="180995"/>
                </a:cubicBezTo>
                <a:close/>
                <a:moveTo>
                  <a:pt x="9456720" y="162359"/>
                </a:moveTo>
                <a:cubicBezTo>
                  <a:pt x="9455325" y="162441"/>
                  <a:pt x="9453931" y="162530"/>
                  <a:pt x="9452537" y="162618"/>
                </a:cubicBezTo>
                <a:cubicBezTo>
                  <a:pt x="9454953" y="162151"/>
                  <a:pt x="9457371" y="161688"/>
                  <a:pt x="9459787" y="161235"/>
                </a:cubicBezTo>
                <a:cubicBezTo>
                  <a:pt x="9458765" y="161612"/>
                  <a:pt x="9457742" y="161980"/>
                  <a:pt x="9456720" y="162359"/>
                </a:cubicBezTo>
                <a:close/>
                <a:moveTo>
                  <a:pt x="9378749" y="181603"/>
                </a:moveTo>
                <a:cubicBezTo>
                  <a:pt x="9374529" y="181737"/>
                  <a:pt x="9370290" y="181854"/>
                  <a:pt x="9366051" y="182032"/>
                </a:cubicBezTo>
                <a:cubicBezTo>
                  <a:pt x="9380310" y="178385"/>
                  <a:pt x="9394644" y="174940"/>
                  <a:pt x="9409071" y="171696"/>
                </a:cubicBezTo>
                <a:cubicBezTo>
                  <a:pt x="9398976" y="174888"/>
                  <a:pt x="9388862" y="178175"/>
                  <a:pt x="9378749" y="181603"/>
                </a:cubicBezTo>
                <a:close/>
                <a:moveTo>
                  <a:pt x="9372056" y="183895"/>
                </a:moveTo>
                <a:cubicBezTo>
                  <a:pt x="9366367" y="185851"/>
                  <a:pt x="9360678" y="187818"/>
                  <a:pt x="9354990" y="189850"/>
                </a:cubicBezTo>
                <a:cubicBezTo>
                  <a:pt x="9338294" y="195799"/>
                  <a:pt x="9321619" y="202083"/>
                  <a:pt x="9304942" y="208651"/>
                </a:cubicBezTo>
                <a:cubicBezTo>
                  <a:pt x="9292728" y="209146"/>
                  <a:pt x="9280495" y="209787"/>
                  <a:pt x="9268225" y="210577"/>
                </a:cubicBezTo>
                <a:cubicBezTo>
                  <a:pt x="9297135" y="201118"/>
                  <a:pt x="9326396" y="192442"/>
                  <a:pt x="9356068" y="184628"/>
                </a:cubicBezTo>
                <a:cubicBezTo>
                  <a:pt x="9361403" y="184351"/>
                  <a:pt x="9366720" y="184102"/>
                  <a:pt x="9372056" y="183895"/>
                </a:cubicBezTo>
                <a:close/>
                <a:moveTo>
                  <a:pt x="9298045" y="199582"/>
                </a:moveTo>
                <a:cubicBezTo>
                  <a:pt x="9286184" y="203221"/>
                  <a:pt x="9274323" y="207026"/>
                  <a:pt x="9262462" y="210966"/>
                </a:cubicBezTo>
                <a:cubicBezTo>
                  <a:pt x="9223588" y="213617"/>
                  <a:pt x="9184491" y="217755"/>
                  <a:pt x="9144948" y="223394"/>
                </a:cubicBezTo>
                <a:cubicBezTo>
                  <a:pt x="9179583" y="212522"/>
                  <a:pt x="9214591" y="202886"/>
                  <a:pt x="9250061" y="194682"/>
                </a:cubicBezTo>
                <a:cubicBezTo>
                  <a:pt x="9282578" y="190216"/>
                  <a:pt x="9315410" y="186965"/>
                  <a:pt x="9348557" y="185039"/>
                </a:cubicBezTo>
                <a:cubicBezTo>
                  <a:pt x="9331769" y="189584"/>
                  <a:pt x="9314945" y="194405"/>
                  <a:pt x="9298045" y="199582"/>
                </a:cubicBezTo>
                <a:close/>
                <a:moveTo>
                  <a:pt x="9255956" y="213143"/>
                </a:moveTo>
                <a:cubicBezTo>
                  <a:pt x="9244392" y="217032"/>
                  <a:pt x="9232847" y="221049"/>
                  <a:pt x="9221264" y="225234"/>
                </a:cubicBezTo>
                <a:cubicBezTo>
                  <a:pt x="9190329" y="225545"/>
                  <a:pt x="9159226" y="226759"/>
                  <a:pt x="9127882" y="228860"/>
                </a:cubicBezTo>
                <a:cubicBezTo>
                  <a:pt x="9130670" y="227947"/>
                  <a:pt x="9133459" y="227039"/>
                  <a:pt x="9136248" y="226143"/>
                </a:cubicBezTo>
                <a:cubicBezTo>
                  <a:pt x="9175716" y="220362"/>
                  <a:pt x="9215613" y="215998"/>
                  <a:pt x="9255956" y="213143"/>
                </a:cubicBezTo>
                <a:close/>
                <a:moveTo>
                  <a:pt x="9117806" y="229531"/>
                </a:moveTo>
                <a:cubicBezTo>
                  <a:pt x="9115444" y="229704"/>
                  <a:pt x="9113046" y="229902"/>
                  <a:pt x="9110685" y="230087"/>
                </a:cubicBezTo>
                <a:cubicBezTo>
                  <a:pt x="9114105" y="229531"/>
                  <a:pt x="9117545" y="229014"/>
                  <a:pt x="9120985" y="228478"/>
                </a:cubicBezTo>
                <a:cubicBezTo>
                  <a:pt x="9119924" y="228828"/>
                  <a:pt x="9118865" y="229177"/>
                  <a:pt x="9117806" y="229531"/>
                </a:cubicBezTo>
                <a:close/>
                <a:moveTo>
                  <a:pt x="9110424" y="232042"/>
                </a:moveTo>
                <a:cubicBezTo>
                  <a:pt x="9103880" y="234260"/>
                  <a:pt x="9097336" y="236532"/>
                  <a:pt x="9090755" y="238856"/>
                </a:cubicBezTo>
                <a:cubicBezTo>
                  <a:pt x="9080381" y="238895"/>
                  <a:pt x="9069971" y="238993"/>
                  <a:pt x="9059522" y="239215"/>
                </a:cubicBezTo>
                <a:cubicBezTo>
                  <a:pt x="9069022" y="237376"/>
                  <a:pt x="9078541" y="235591"/>
                  <a:pt x="9088078" y="233911"/>
                </a:cubicBezTo>
                <a:cubicBezTo>
                  <a:pt x="9095514" y="233241"/>
                  <a:pt x="9102970" y="232617"/>
                  <a:pt x="9110424" y="232042"/>
                </a:cubicBezTo>
                <a:close/>
                <a:moveTo>
                  <a:pt x="9050915" y="239451"/>
                </a:moveTo>
                <a:cubicBezTo>
                  <a:pt x="9048107" y="239523"/>
                  <a:pt x="9045281" y="239600"/>
                  <a:pt x="9042456" y="239687"/>
                </a:cubicBezTo>
                <a:cubicBezTo>
                  <a:pt x="9044501" y="239090"/>
                  <a:pt x="9046527" y="238505"/>
                  <a:pt x="9048572" y="237915"/>
                </a:cubicBezTo>
                <a:cubicBezTo>
                  <a:pt x="9056176" y="237056"/>
                  <a:pt x="9063798" y="236249"/>
                  <a:pt x="9071421" y="235489"/>
                </a:cubicBezTo>
                <a:cubicBezTo>
                  <a:pt x="9064598" y="236764"/>
                  <a:pt x="9057756" y="238088"/>
                  <a:pt x="9050915" y="239451"/>
                </a:cubicBezTo>
                <a:close/>
                <a:moveTo>
                  <a:pt x="9042865" y="241066"/>
                </a:moveTo>
                <a:cubicBezTo>
                  <a:pt x="9037399" y="242184"/>
                  <a:pt x="9031915" y="243320"/>
                  <a:pt x="9026412" y="244495"/>
                </a:cubicBezTo>
                <a:cubicBezTo>
                  <a:pt x="9030018" y="243396"/>
                  <a:pt x="9033625" y="242310"/>
                  <a:pt x="9037231" y="241237"/>
                </a:cubicBezTo>
                <a:cubicBezTo>
                  <a:pt x="9039110" y="241176"/>
                  <a:pt x="9040987" y="241120"/>
                  <a:pt x="9042865" y="241066"/>
                </a:cubicBezTo>
                <a:close/>
                <a:moveTo>
                  <a:pt x="9006593" y="248060"/>
                </a:moveTo>
                <a:cubicBezTo>
                  <a:pt x="8997038" y="247731"/>
                  <a:pt x="8987445" y="247495"/>
                  <a:pt x="8977834" y="247309"/>
                </a:cubicBezTo>
                <a:cubicBezTo>
                  <a:pt x="8989992" y="245454"/>
                  <a:pt x="9002188" y="243719"/>
                  <a:pt x="9014402" y="242106"/>
                </a:cubicBezTo>
                <a:cubicBezTo>
                  <a:pt x="9018734" y="241914"/>
                  <a:pt x="9023066" y="241764"/>
                  <a:pt x="9027397" y="241602"/>
                </a:cubicBezTo>
                <a:cubicBezTo>
                  <a:pt x="9020481" y="243697"/>
                  <a:pt x="9013547" y="245848"/>
                  <a:pt x="9006593" y="248060"/>
                </a:cubicBezTo>
                <a:close/>
                <a:moveTo>
                  <a:pt x="9001630" y="249635"/>
                </a:moveTo>
                <a:cubicBezTo>
                  <a:pt x="9000347" y="250046"/>
                  <a:pt x="8999064" y="250449"/>
                  <a:pt x="8997782" y="250864"/>
                </a:cubicBezTo>
                <a:cubicBezTo>
                  <a:pt x="8987835" y="253158"/>
                  <a:pt x="8977834" y="255551"/>
                  <a:pt x="8967813" y="258033"/>
                </a:cubicBezTo>
                <a:cubicBezTo>
                  <a:pt x="8955989" y="256874"/>
                  <a:pt x="8944109" y="255796"/>
                  <a:pt x="8932211" y="254842"/>
                </a:cubicBezTo>
                <a:cubicBezTo>
                  <a:pt x="8944146" y="252727"/>
                  <a:pt x="8956101" y="250721"/>
                  <a:pt x="8968091" y="248828"/>
                </a:cubicBezTo>
                <a:cubicBezTo>
                  <a:pt x="8979246" y="248999"/>
                  <a:pt x="8990438" y="249267"/>
                  <a:pt x="9001630" y="249635"/>
                </a:cubicBezTo>
                <a:close/>
                <a:moveTo>
                  <a:pt x="8916650" y="255733"/>
                </a:moveTo>
                <a:cubicBezTo>
                  <a:pt x="8904827" y="257930"/>
                  <a:pt x="8892947" y="260224"/>
                  <a:pt x="8881029" y="262665"/>
                </a:cubicBezTo>
                <a:cubicBezTo>
                  <a:pt x="8868146" y="260884"/>
                  <a:pt x="8855225" y="259228"/>
                  <a:pt x="8842249" y="257661"/>
                </a:cubicBezTo>
                <a:cubicBezTo>
                  <a:pt x="8853850" y="256101"/>
                  <a:pt x="8865450" y="254616"/>
                  <a:pt x="8877070" y="253255"/>
                </a:cubicBezTo>
                <a:cubicBezTo>
                  <a:pt x="8890325" y="253954"/>
                  <a:pt x="8903507" y="254788"/>
                  <a:pt x="8916650" y="255733"/>
                </a:cubicBezTo>
                <a:close/>
                <a:moveTo>
                  <a:pt x="8837657" y="257096"/>
                </a:moveTo>
                <a:cubicBezTo>
                  <a:pt x="8825777" y="255683"/>
                  <a:pt x="8813842" y="254378"/>
                  <a:pt x="8801888" y="253145"/>
                </a:cubicBezTo>
                <a:cubicBezTo>
                  <a:pt x="8811909" y="252481"/>
                  <a:pt x="8821966" y="251888"/>
                  <a:pt x="8832024" y="251366"/>
                </a:cubicBezTo>
                <a:cubicBezTo>
                  <a:pt x="8844684" y="251766"/>
                  <a:pt x="8857271" y="252290"/>
                  <a:pt x="8869838" y="252909"/>
                </a:cubicBezTo>
                <a:cubicBezTo>
                  <a:pt x="8859148" y="254205"/>
                  <a:pt x="8848421" y="255621"/>
                  <a:pt x="8837657" y="257096"/>
                </a:cubicBezTo>
                <a:close/>
                <a:moveTo>
                  <a:pt x="8829402" y="258248"/>
                </a:moveTo>
                <a:cubicBezTo>
                  <a:pt x="8761582" y="267828"/>
                  <a:pt x="8692368" y="280926"/>
                  <a:pt x="8621499" y="297624"/>
                </a:cubicBezTo>
                <a:cubicBezTo>
                  <a:pt x="8373086" y="356154"/>
                  <a:pt x="8126290" y="453443"/>
                  <a:pt x="7896579" y="549860"/>
                </a:cubicBezTo>
                <a:cubicBezTo>
                  <a:pt x="7835266" y="575666"/>
                  <a:pt x="7772782" y="602441"/>
                  <a:pt x="7712379" y="628333"/>
                </a:cubicBezTo>
                <a:cubicBezTo>
                  <a:pt x="7657071" y="652036"/>
                  <a:pt x="7599885" y="676545"/>
                  <a:pt x="7543219" y="700477"/>
                </a:cubicBezTo>
                <a:cubicBezTo>
                  <a:pt x="7141449" y="871938"/>
                  <a:pt x="6696323" y="994442"/>
                  <a:pt x="6142385" y="1086008"/>
                </a:cubicBezTo>
                <a:cubicBezTo>
                  <a:pt x="6083972" y="1095503"/>
                  <a:pt x="6027176" y="1104518"/>
                  <a:pt x="5971738" y="1113094"/>
                </a:cubicBezTo>
                <a:cubicBezTo>
                  <a:pt x="5965212" y="1109641"/>
                  <a:pt x="5958687" y="1106193"/>
                  <a:pt x="5952198" y="1102752"/>
                </a:cubicBezTo>
                <a:cubicBezTo>
                  <a:pt x="6009626" y="1088881"/>
                  <a:pt x="6064916" y="1075265"/>
                  <a:pt x="6117268" y="1062264"/>
                </a:cubicBezTo>
                <a:cubicBezTo>
                  <a:pt x="6610340" y="938803"/>
                  <a:pt x="7059090" y="795289"/>
                  <a:pt x="7489175" y="623529"/>
                </a:cubicBezTo>
                <a:cubicBezTo>
                  <a:pt x="7607991" y="576486"/>
                  <a:pt x="7724408" y="530661"/>
                  <a:pt x="7842238" y="487178"/>
                </a:cubicBezTo>
                <a:cubicBezTo>
                  <a:pt x="8142855" y="376467"/>
                  <a:pt x="8459646" y="277787"/>
                  <a:pt x="8789246" y="254009"/>
                </a:cubicBezTo>
                <a:cubicBezTo>
                  <a:pt x="8802688" y="255305"/>
                  <a:pt x="8816072" y="256726"/>
                  <a:pt x="8829402" y="258248"/>
                </a:cubicBezTo>
                <a:close/>
                <a:moveTo>
                  <a:pt x="5946975" y="1102097"/>
                </a:moveTo>
                <a:cubicBezTo>
                  <a:pt x="5941583" y="1103399"/>
                  <a:pt x="5936155" y="1104704"/>
                  <a:pt x="5930726" y="1106009"/>
                </a:cubicBezTo>
                <a:cubicBezTo>
                  <a:pt x="5924219" y="1103004"/>
                  <a:pt x="5917750" y="1100009"/>
                  <a:pt x="5911261" y="1097014"/>
                </a:cubicBezTo>
                <a:cubicBezTo>
                  <a:pt x="5916634" y="1095243"/>
                  <a:pt x="5921988" y="1093473"/>
                  <a:pt x="5927361" y="1091701"/>
                </a:cubicBezTo>
                <a:cubicBezTo>
                  <a:pt x="5933887" y="1095157"/>
                  <a:pt x="5940431" y="1098624"/>
                  <a:pt x="5946975" y="1102097"/>
                </a:cubicBezTo>
                <a:close/>
                <a:moveTo>
                  <a:pt x="5908789" y="1095869"/>
                </a:moveTo>
                <a:cubicBezTo>
                  <a:pt x="5907394" y="1095224"/>
                  <a:pt x="5905981" y="1094577"/>
                  <a:pt x="5904587" y="1093934"/>
                </a:cubicBezTo>
                <a:cubicBezTo>
                  <a:pt x="5899456" y="1091560"/>
                  <a:pt x="5894381" y="1089217"/>
                  <a:pt x="5889287" y="1086858"/>
                </a:cubicBezTo>
                <a:cubicBezTo>
                  <a:pt x="5894641" y="1084592"/>
                  <a:pt x="5900014" y="1082326"/>
                  <a:pt x="5905386" y="1080052"/>
                </a:cubicBezTo>
                <a:cubicBezTo>
                  <a:pt x="5906539" y="1080664"/>
                  <a:pt x="5907673" y="1081264"/>
                  <a:pt x="5908826" y="1081876"/>
                </a:cubicBezTo>
                <a:cubicBezTo>
                  <a:pt x="5914236" y="1084742"/>
                  <a:pt x="5919646" y="1087617"/>
                  <a:pt x="5925074" y="1090495"/>
                </a:cubicBezTo>
                <a:cubicBezTo>
                  <a:pt x="5919664" y="1092287"/>
                  <a:pt x="5914236" y="1094077"/>
                  <a:pt x="5908789" y="1095869"/>
                </a:cubicBezTo>
                <a:close/>
                <a:moveTo>
                  <a:pt x="5903806" y="1095624"/>
                </a:moveTo>
                <a:cubicBezTo>
                  <a:pt x="5904606" y="1095988"/>
                  <a:pt x="5905405" y="1096356"/>
                  <a:pt x="5906186" y="1096721"/>
                </a:cubicBezTo>
                <a:cubicBezTo>
                  <a:pt x="5900664" y="1098535"/>
                  <a:pt x="5895143" y="1100350"/>
                  <a:pt x="5889603" y="1102164"/>
                </a:cubicBezTo>
                <a:cubicBezTo>
                  <a:pt x="5886517" y="1100956"/>
                  <a:pt x="5883430" y="1099742"/>
                  <a:pt x="5880344" y="1098535"/>
                </a:cubicBezTo>
                <a:cubicBezTo>
                  <a:pt x="5877091" y="1097254"/>
                  <a:pt x="5873875" y="1095996"/>
                  <a:pt x="5870621" y="1094720"/>
                </a:cubicBezTo>
                <a:cubicBezTo>
                  <a:pt x="5876068" y="1092430"/>
                  <a:pt x="5881515" y="1090136"/>
                  <a:pt x="5886963" y="1087836"/>
                </a:cubicBezTo>
                <a:cubicBezTo>
                  <a:pt x="5892577" y="1090429"/>
                  <a:pt x="5898155" y="1093010"/>
                  <a:pt x="5903806" y="1095624"/>
                </a:cubicBezTo>
                <a:close/>
                <a:moveTo>
                  <a:pt x="5868409" y="1093850"/>
                </a:moveTo>
                <a:cubicBezTo>
                  <a:pt x="5795030" y="1065058"/>
                  <a:pt x="5725332" y="1037752"/>
                  <a:pt x="5656192" y="1011583"/>
                </a:cubicBezTo>
                <a:cubicBezTo>
                  <a:pt x="5577217" y="981692"/>
                  <a:pt x="5496105" y="950692"/>
                  <a:pt x="5417651" y="920710"/>
                </a:cubicBezTo>
                <a:cubicBezTo>
                  <a:pt x="5151576" y="819036"/>
                  <a:pt x="4876466" y="713900"/>
                  <a:pt x="4596540" y="617604"/>
                </a:cubicBezTo>
                <a:cubicBezTo>
                  <a:pt x="4176030" y="473551"/>
                  <a:pt x="3678143" y="316734"/>
                  <a:pt x="3173583" y="245850"/>
                </a:cubicBezTo>
                <a:cubicBezTo>
                  <a:pt x="2989438" y="220107"/>
                  <a:pt x="2818661" y="208160"/>
                  <a:pt x="2651528" y="209307"/>
                </a:cubicBezTo>
                <a:cubicBezTo>
                  <a:pt x="2520926" y="210205"/>
                  <a:pt x="2391681" y="219060"/>
                  <a:pt x="2261878" y="236071"/>
                </a:cubicBezTo>
                <a:cubicBezTo>
                  <a:pt x="2240127" y="223905"/>
                  <a:pt x="2218654" y="212765"/>
                  <a:pt x="2197312" y="202581"/>
                </a:cubicBezTo>
                <a:cubicBezTo>
                  <a:pt x="2337414" y="174128"/>
                  <a:pt x="2476140" y="155745"/>
                  <a:pt x="2615796" y="147031"/>
                </a:cubicBezTo>
                <a:cubicBezTo>
                  <a:pt x="2788469" y="136256"/>
                  <a:pt x="2969620" y="140346"/>
                  <a:pt x="3154229" y="159184"/>
                </a:cubicBezTo>
                <a:cubicBezTo>
                  <a:pt x="3580689" y="202853"/>
                  <a:pt x="4040594" y="322207"/>
                  <a:pt x="4601597" y="534792"/>
                </a:cubicBezTo>
                <a:cubicBezTo>
                  <a:pt x="4961947" y="671620"/>
                  <a:pt x="5312760" y="828839"/>
                  <a:pt x="5652028" y="980876"/>
                </a:cubicBezTo>
                <a:lnTo>
                  <a:pt x="5672329" y="989971"/>
                </a:lnTo>
                <a:cubicBezTo>
                  <a:pt x="5741469" y="1020704"/>
                  <a:pt x="5811427" y="1052941"/>
                  <a:pt x="5884899" y="1086882"/>
                </a:cubicBezTo>
                <a:cubicBezTo>
                  <a:pt x="5879415" y="1089202"/>
                  <a:pt x="5873912" y="1091525"/>
                  <a:pt x="5868409" y="1093850"/>
                </a:cubicBezTo>
                <a:close/>
                <a:moveTo>
                  <a:pt x="2259276" y="236413"/>
                </a:moveTo>
                <a:cubicBezTo>
                  <a:pt x="2234066" y="239739"/>
                  <a:pt x="2208819" y="243366"/>
                  <a:pt x="2183536" y="247311"/>
                </a:cubicBezTo>
                <a:cubicBezTo>
                  <a:pt x="2161505" y="237627"/>
                  <a:pt x="2138992" y="228536"/>
                  <a:pt x="2116069" y="220185"/>
                </a:cubicBezTo>
                <a:cubicBezTo>
                  <a:pt x="2142356" y="214139"/>
                  <a:pt x="2168570" y="208445"/>
                  <a:pt x="2194765" y="203105"/>
                </a:cubicBezTo>
                <a:cubicBezTo>
                  <a:pt x="2216702" y="213531"/>
                  <a:pt x="2238231" y="224680"/>
                  <a:pt x="2259276" y="236413"/>
                </a:cubicBezTo>
                <a:close/>
                <a:moveTo>
                  <a:pt x="2180134" y="247835"/>
                </a:moveTo>
                <a:cubicBezTo>
                  <a:pt x="2154943" y="251793"/>
                  <a:pt x="2129715" y="256069"/>
                  <a:pt x="2104431" y="260646"/>
                </a:cubicBezTo>
                <a:cubicBezTo>
                  <a:pt x="2080764" y="252879"/>
                  <a:pt x="2057470" y="246023"/>
                  <a:pt x="2034417" y="240042"/>
                </a:cubicBezTo>
                <a:cubicBezTo>
                  <a:pt x="2060593" y="233323"/>
                  <a:pt x="2086695" y="226967"/>
                  <a:pt x="2112741" y="220949"/>
                </a:cubicBezTo>
                <a:cubicBezTo>
                  <a:pt x="2135627" y="229216"/>
                  <a:pt x="2158103" y="238226"/>
                  <a:pt x="2180134" y="247835"/>
                </a:cubicBezTo>
                <a:close/>
                <a:moveTo>
                  <a:pt x="2100304" y="261405"/>
                </a:moveTo>
                <a:cubicBezTo>
                  <a:pt x="2075299" y="265967"/>
                  <a:pt x="2050238" y="270834"/>
                  <a:pt x="2025121" y="276005"/>
                </a:cubicBezTo>
                <a:cubicBezTo>
                  <a:pt x="2000600" y="270533"/>
                  <a:pt x="1976506" y="265908"/>
                  <a:pt x="1952672" y="262089"/>
                </a:cubicBezTo>
                <a:cubicBezTo>
                  <a:pt x="1978588" y="254764"/>
                  <a:pt x="2004430" y="247770"/>
                  <a:pt x="2030178" y="241128"/>
                </a:cubicBezTo>
                <a:cubicBezTo>
                  <a:pt x="2053975" y="247177"/>
                  <a:pt x="2077362" y="253989"/>
                  <a:pt x="2100304" y="261405"/>
                </a:cubicBezTo>
                <a:close/>
                <a:moveTo>
                  <a:pt x="2021849" y="276679"/>
                </a:moveTo>
                <a:cubicBezTo>
                  <a:pt x="1996250" y="281974"/>
                  <a:pt x="1970575" y="287577"/>
                  <a:pt x="1944827" y="293508"/>
                </a:cubicBezTo>
                <a:cubicBezTo>
                  <a:pt x="1921142" y="290604"/>
                  <a:pt x="1897847" y="288360"/>
                  <a:pt x="1874776" y="286767"/>
                </a:cubicBezTo>
                <a:cubicBezTo>
                  <a:pt x="1873251" y="286661"/>
                  <a:pt x="1871727" y="286575"/>
                  <a:pt x="1870202" y="286475"/>
                </a:cubicBezTo>
                <a:cubicBezTo>
                  <a:pt x="1896750" y="278288"/>
                  <a:pt x="1923205" y="270453"/>
                  <a:pt x="1949567" y="262976"/>
                </a:cubicBezTo>
                <a:cubicBezTo>
                  <a:pt x="1973996" y="266817"/>
                  <a:pt x="1998090" y="271424"/>
                  <a:pt x="2021849" y="276679"/>
                </a:cubicBezTo>
                <a:close/>
                <a:moveTo>
                  <a:pt x="1938710" y="294917"/>
                </a:moveTo>
                <a:cubicBezTo>
                  <a:pt x="1923466" y="298457"/>
                  <a:pt x="1908184" y="302101"/>
                  <a:pt x="1892883" y="305865"/>
                </a:cubicBezTo>
                <a:cubicBezTo>
                  <a:pt x="1883104" y="308266"/>
                  <a:pt x="1873344" y="310705"/>
                  <a:pt x="1863621" y="313179"/>
                </a:cubicBezTo>
                <a:cubicBezTo>
                  <a:pt x="1843866" y="312651"/>
                  <a:pt x="1824344" y="312504"/>
                  <a:pt x="1804977" y="312748"/>
                </a:cubicBezTo>
                <a:cubicBezTo>
                  <a:pt x="1799041" y="312822"/>
                  <a:pt x="1793129" y="312945"/>
                  <a:pt x="1787229" y="313092"/>
                </a:cubicBezTo>
                <a:cubicBezTo>
                  <a:pt x="1802397" y="308039"/>
                  <a:pt x="1817573" y="303062"/>
                  <a:pt x="1832766" y="298208"/>
                </a:cubicBezTo>
                <a:cubicBezTo>
                  <a:pt x="1843251" y="294856"/>
                  <a:pt x="1853712" y="291580"/>
                  <a:pt x="1864160" y="288338"/>
                </a:cubicBezTo>
                <a:cubicBezTo>
                  <a:pt x="1889388" y="289834"/>
                  <a:pt x="1914263" y="292067"/>
                  <a:pt x="1938710" y="294917"/>
                </a:cubicBezTo>
                <a:close/>
                <a:moveTo>
                  <a:pt x="1856516" y="315012"/>
                </a:moveTo>
                <a:cubicBezTo>
                  <a:pt x="1831261" y="321484"/>
                  <a:pt x="1806139" y="328188"/>
                  <a:pt x="1781157" y="335159"/>
                </a:cubicBezTo>
                <a:cubicBezTo>
                  <a:pt x="1765732" y="336158"/>
                  <a:pt x="1750420" y="337355"/>
                  <a:pt x="1735185" y="338749"/>
                </a:cubicBezTo>
                <a:cubicBezTo>
                  <a:pt x="1724657" y="339712"/>
                  <a:pt x="1714192" y="340783"/>
                  <a:pt x="1703775" y="341936"/>
                </a:cubicBezTo>
                <a:cubicBezTo>
                  <a:pt x="1729280" y="332798"/>
                  <a:pt x="1754802" y="323936"/>
                  <a:pt x="1780357" y="315369"/>
                </a:cubicBezTo>
                <a:cubicBezTo>
                  <a:pt x="1806115" y="314572"/>
                  <a:pt x="1831514" y="314486"/>
                  <a:pt x="1856516" y="315012"/>
                </a:cubicBezTo>
                <a:close/>
                <a:moveTo>
                  <a:pt x="1772880" y="337494"/>
                </a:moveTo>
                <a:cubicBezTo>
                  <a:pt x="1747453" y="344656"/>
                  <a:pt x="1722154" y="352062"/>
                  <a:pt x="1696990" y="359752"/>
                </a:cubicBezTo>
                <a:cubicBezTo>
                  <a:pt x="1686404" y="361358"/>
                  <a:pt x="1675861" y="363012"/>
                  <a:pt x="1665405" y="364771"/>
                </a:cubicBezTo>
                <a:cubicBezTo>
                  <a:pt x="1650151" y="367339"/>
                  <a:pt x="1635042" y="370112"/>
                  <a:pt x="1620015" y="373007"/>
                </a:cubicBezTo>
                <a:cubicBezTo>
                  <a:pt x="1645381" y="363273"/>
                  <a:pt x="1670752" y="353812"/>
                  <a:pt x="1696144" y="344656"/>
                </a:cubicBezTo>
                <a:cubicBezTo>
                  <a:pt x="1722086" y="341620"/>
                  <a:pt x="1747678" y="339264"/>
                  <a:pt x="1772880" y="337494"/>
                </a:cubicBezTo>
                <a:close/>
                <a:moveTo>
                  <a:pt x="1695127" y="362267"/>
                </a:moveTo>
                <a:cubicBezTo>
                  <a:pt x="1717178" y="358900"/>
                  <a:pt x="1739459" y="355829"/>
                  <a:pt x="1762043" y="353118"/>
                </a:cubicBezTo>
                <a:cubicBezTo>
                  <a:pt x="1741736" y="357762"/>
                  <a:pt x="1721554" y="362576"/>
                  <a:pt x="1701507" y="367582"/>
                </a:cubicBezTo>
                <a:cubicBezTo>
                  <a:pt x="1678109" y="372163"/>
                  <a:pt x="1654994" y="377064"/>
                  <a:pt x="1632098" y="382236"/>
                </a:cubicBezTo>
                <a:cubicBezTo>
                  <a:pt x="1653027" y="375398"/>
                  <a:pt x="1674030" y="368729"/>
                  <a:pt x="1695127" y="362267"/>
                </a:cubicBezTo>
                <a:close/>
                <a:moveTo>
                  <a:pt x="1709793" y="357835"/>
                </a:moveTo>
                <a:cubicBezTo>
                  <a:pt x="1733700" y="350625"/>
                  <a:pt x="1757712" y="343633"/>
                  <a:pt x="1781854" y="336896"/>
                </a:cubicBezTo>
                <a:cubicBezTo>
                  <a:pt x="1805942" y="335330"/>
                  <a:pt x="1829668" y="334293"/>
                  <a:pt x="1852994" y="333711"/>
                </a:cubicBezTo>
                <a:cubicBezTo>
                  <a:pt x="1828977" y="338480"/>
                  <a:pt x="1805124" y="343460"/>
                  <a:pt x="1781475" y="348710"/>
                </a:cubicBezTo>
                <a:cubicBezTo>
                  <a:pt x="1757215" y="351380"/>
                  <a:pt x="1733333" y="354418"/>
                  <a:pt x="1709793" y="357835"/>
                </a:cubicBezTo>
                <a:close/>
                <a:moveTo>
                  <a:pt x="1863751" y="333471"/>
                </a:moveTo>
                <a:cubicBezTo>
                  <a:pt x="1885150" y="333060"/>
                  <a:pt x="1906213" y="333029"/>
                  <a:pt x="1926924" y="333302"/>
                </a:cubicBezTo>
                <a:cubicBezTo>
                  <a:pt x="1904893" y="335765"/>
                  <a:pt x="1883142" y="338454"/>
                  <a:pt x="1861595" y="341341"/>
                </a:cubicBezTo>
                <a:cubicBezTo>
                  <a:pt x="1840224" y="342929"/>
                  <a:pt x="1819196" y="344810"/>
                  <a:pt x="1798424" y="346931"/>
                </a:cubicBezTo>
                <a:cubicBezTo>
                  <a:pt x="1820049" y="342248"/>
                  <a:pt x="1841812" y="337751"/>
                  <a:pt x="1863751" y="333471"/>
                </a:cubicBezTo>
                <a:close/>
                <a:moveTo>
                  <a:pt x="1873567" y="331579"/>
                </a:moveTo>
                <a:cubicBezTo>
                  <a:pt x="1896248" y="327221"/>
                  <a:pt x="1919115" y="323084"/>
                  <a:pt x="1942131" y="319149"/>
                </a:cubicBezTo>
                <a:cubicBezTo>
                  <a:pt x="1964440" y="320816"/>
                  <a:pt x="1986340" y="322897"/>
                  <a:pt x="2007832" y="325310"/>
                </a:cubicBezTo>
                <a:cubicBezTo>
                  <a:pt x="1985225" y="327266"/>
                  <a:pt x="1962897" y="329439"/>
                  <a:pt x="1940792" y="331811"/>
                </a:cubicBezTo>
                <a:cubicBezTo>
                  <a:pt x="1917981" y="331356"/>
                  <a:pt x="1895598" y="331278"/>
                  <a:pt x="1873567" y="331579"/>
                </a:cubicBezTo>
                <a:close/>
                <a:moveTo>
                  <a:pt x="2014432" y="326589"/>
                </a:moveTo>
                <a:cubicBezTo>
                  <a:pt x="2015305" y="326513"/>
                  <a:pt x="2016198" y="326446"/>
                  <a:pt x="2017071" y="326371"/>
                </a:cubicBezTo>
                <a:cubicBezTo>
                  <a:pt x="2037150" y="328723"/>
                  <a:pt x="2056819" y="331350"/>
                  <a:pt x="2076117" y="334187"/>
                </a:cubicBezTo>
                <a:cubicBezTo>
                  <a:pt x="2075726" y="334185"/>
                  <a:pt x="2075354" y="334181"/>
                  <a:pt x="2074964" y="334181"/>
                </a:cubicBezTo>
                <a:cubicBezTo>
                  <a:pt x="2054923" y="334120"/>
                  <a:pt x="2035198" y="334258"/>
                  <a:pt x="2015733" y="334568"/>
                </a:cubicBezTo>
                <a:cubicBezTo>
                  <a:pt x="1995134" y="333477"/>
                  <a:pt x="1974944" y="332672"/>
                  <a:pt x="1955089" y="332144"/>
                </a:cubicBezTo>
                <a:cubicBezTo>
                  <a:pt x="1974665" y="330130"/>
                  <a:pt x="1994446" y="328279"/>
                  <a:pt x="2014432" y="326589"/>
                </a:cubicBezTo>
                <a:close/>
                <a:moveTo>
                  <a:pt x="2026162" y="325626"/>
                </a:moveTo>
                <a:cubicBezTo>
                  <a:pt x="2048026" y="323837"/>
                  <a:pt x="2069870" y="322263"/>
                  <a:pt x="2091733" y="320898"/>
                </a:cubicBezTo>
                <a:cubicBezTo>
                  <a:pt x="2112388" y="325431"/>
                  <a:pt x="2132615" y="330249"/>
                  <a:pt x="2152396" y="335273"/>
                </a:cubicBezTo>
                <a:cubicBezTo>
                  <a:pt x="2131109" y="334730"/>
                  <a:pt x="2109878" y="334393"/>
                  <a:pt x="2088703" y="334254"/>
                </a:cubicBezTo>
                <a:cubicBezTo>
                  <a:pt x="2067416" y="331006"/>
                  <a:pt x="2046575" y="328130"/>
                  <a:pt x="2026162" y="325626"/>
                </a:cubicBezTo>
                <a:close/>
                <a:moveTo>
                  <a:pt x="2168588" y="337591"/>
                </a:moveTo>
                <a:cubicBezTo>
                  <a:pt x="2189596" y="338229"/>
                  <a:pt x="2210679" y="339063"/>
                  <a:pt x="2231817" y="340097"/>
                </a:cubicBezTo>
                <a:cubicBezTo>
                  <a:pt x="2250519" y="347069"/>
                  <a:pt x="2268924" y="354232"/>
                  <a:pt x="2287050" y="361501"/>
                </a:cubicBezTo>
                <a:cubicBezTo>
                  <a:pt x="2266768" y="358655"/>
                  <a:pt x="2246597" y="356007"/>
                  <a:pt x="2226500" y="353546"/>
                </a:cubicBezTo>
                <a:cubicBezTo>
                  <a:pt x="2206774" y="347857"/>
                  <a:pt x="2187496" y="342542"/>
                  <a:pt x="2168588" y="337591"/>
                </a:cubicBezTo>
                <a:close/>
                <a:moveTo>
                  <a:pt x="2294227" y="364392"/>
                </a:moveTo>
                <a:cubicBezTo>
                  <a:pt x="2301905" y="367498"/>
                  <a:pt x="2309527" y="370620"/>
                  <a:pt x="2317112" y="373754"/>
                </a:cubicBezTo>
                <a:cubicBezTo>
                  <a:pt x="2326333" y="377571"/>
                  <a:pt x="2335536" y="381464"/>
                  <a:pt x="2344738" y="385359"/>
                </a:cubicBezTo>
                <a:cubicBezTo>
                  <a:pt x="2326519" y="380988"/>
                  <a:pt x="2308467" y="376807"/>
                  <a:pt x="2290564" y="372801"/>
                </a:cubicBezTo>
                <a:cubicBezTo>
                  <a:pt x="2279428" y="369332"/>
                  <a:pt x="2268274" y="365913"/>
                  <a:pt x="2257100" y="362559"/>
                </a:cubicBezTo>
                <a:cubicBezTo>
                  <a:pt x="2250593" y="360599"/>
                  <a:pt x="2244161" y="358694"/>
                  <a:pt x="2237747" y="356814"/>
                </a:cubicBezTo>
                <a:cubicBezTo>
                  <a:pt x="2256487" y="359175"/>
                  <a:pt x="2275301" y="361698"/>
                  <a:pt x="2294227" y="364392"/>
                </a:cubicBezTo>
                <a:close/>
                <a:moveTo>
                  <a:pt x="2317819" y="372038"/>
                </a:moveTo>
                <a:cubicBezTo>
                  <a:pt x="2312446" y="369819"/>
                  <a:pt x="2307129" y="367643"/>
                  <a:pt x="2301830" y="365491"/>
                </a:cubicBezTo>
                <a:cubicBezTo>
                  <a:pt x="2321630" y="368352"/>
                  <a:pt x="2341522" y="371399"/>
                  <a:pt x="2361563" y="374637"/>
                </a:cubicBezTo>
                <a:cubicBezTo>
                  <a:pt x="2366973" y="377482"/>
                  <a:pt x="2372328" y="380326"/>
                  <a:pt x="2377645" y="383165"/>
                </a:cubicBezTo>
                <a:cubicBezTo>
                  <a:pt x="2389543" y="389518"/>
                  <a:pt x="2401367" y="395952"/>
                  <a:pt x="2413154" y="402422"/>
                </a:cubicBezTo>
                <a:cubicBezTo>
                  <a:pt x="2393819" y="397415"/>
                  <a:pt x="2374744" y="392628"/>
                  <a:pt x="2355856" y="388038"/>
                </a:cubicBezTo>
                <a:cubicBezTo>
                  <a:pt x="2343214" y="382635"/>
                  <a:pt x="2330535" y="377294"/>
                  <a:pt x="2317819" y="372038"/>
                </a:cubicBezTo>
                <a:close/>
                <a:moveTo>
                  <a:pt x="2419772" y="406073"/>
                </a:moveTo>
                <a:cubicBezTo>
                  <a:pt x="2435760" y="414889"/>
                  <a:pt x="2451674" y="423792"/>
                  <a:pt x="2467532" y="432814"/>
                </a:cubicBezTo>
                <a:cubicBezTo>
                  <a:pt x="2450261" y="426516"/>
                  <a:pt x="2433064" y="420358"/>
                  <a:pt x="2415905" y="414344"/>
                </a:cubicBezTo>
                <a:cubicBezTo>
                  <a:pt x="2399340" y="406926"/>
                  <a:pt x="2382720" y="399633"/>
                  <a:pt x="2366062" y="392455"/>
                </a:cubicBezTo>
                <a:cubicBezTo>
                  <a:pt x="2383780" y="396813"/>
                  <a:pt x="2401664" y="401349"/>
                  <a:pt x="2419772" y="406073"/>
                </a:cubicBezTo>
                <a:close/>
                <a:moveTo>
                  <a:pt x="2427078" y="407990"/>
                </a:moveTo>
                <a:cubicBezTo>
                  <a:pt x="2445688" y="412883"/>
                  <a:pt x="2464539" y="417977"/>
                  <a:pt x="2483651" y="423279"/>
                </a:cubicBezTo>
                <a:cubicBezTo>
                  <a:pt x="2499732" y="434311"/>
                  <a:pt x="2515757" y="445482"/>
                  <a:pt x="2531746" y="456765"/>
                </a:cubicBezTo>
                <a:cubicBezTo>
                  <a:pt x="2513675" y="449883"/>
                  <a:pt x="2495716" y="443155"/>
                  <a:pt x="2477832" y="436581"/>
                </a:cubicBezTo>
                <a:cubicBezTo>
                  <a:pt x="2460988" y="426936"/>
                  <a:pt x="2444089" y="417402"/>
                  <a:pt x="2427078" y="407990"/>
                </a:cubicBezTo>
                <a:close/>
                <a:moveTo>
                  <a:pt x="2537918" y="461117"/>
                </a:moveTo>
                <a:cubicBezTo>
                  <a:pt x="2552754" y="471629"/>
                  <a:pt x="2567534" y="482237"/>
                  <a:pt x="2582276" y="492914"/>
                </a:cubicBezTo>
                <a:cubicBezTo>
                  <a:pt x="2566325" y="485033"/>
                  <a:pt x="2550355" y="477213"/>
                  <a:pt x="2534386" y="469507"/>
                </a:cubicBezTo>
                <a:cubicBezTo>
                  <a:pt x="2518825" y="460299"/>
                  <a:pt x="2503208" y="451179"/>
                  <a:pt x="2487555" y="442158"/>
                </a:cubicBezTo>
                <a:cubicBezTo>
                  <a:pt x="2504268" y="448345"/>
                  <a:pt x="2521056" y="454663"/>
                  <a:pt x="2537918" y="461117"/>
                </a:cubicBezTo>
                <a:close/>
                <a:moveTo>
                  <a:pt x="2544852" y="463774"/>
                </a:moveTo>
                <a:cubicBezTo>
                  <a:pt x="2562477" y="470541"/>
                  <a:pt x="2580213" y="477457"/>
                  <a:pt x="2598060" y="484518"/>
                </a:cubicBezTo>
                <a:cubicBezTo>
                  <a:pt x="2613007" y="497301"/>
                  <a:pt x="2627899" y="510168"/>
                  <a:pt x="2642697" y="523102"/>
                </a:cubicBezTo>
                <a:cubicBezTo>
                  <a:pt x="2625854" y="514576"/>
                  <a:pt x="2609010" y="506147"/>
                  <a:pt x="2592167" y="497799"/>
                </a:cubicBezTo>
                <a:cubicBezTo>
                  <a:pt x="2576457" y="486370"/>
                  <a:pt x="2560692" y="475023"/>
                  <a:pt x="2544852" y="463774"/>
                </a:cubicBezTo>
                <a:close/>
                <a:moveTo>
                  <a:pt x="2648442" y="528099"/>
                </a:moveTo>
                <a:cubicBezTo>
                  <a:pt x="2662162" y="540124"/>
                  <a:pt x="2675845" y="552199"/>
                  <a:pt x="2689472" y="564301"/>
                </a:cubicBezTo>
                <a:cubicBezTo>
                  <a:pt x="2674469" y="554889"/>
                  <a:pt x="2659485" y="545556"/>
                  <a:pt x="2644519" y="536286"/>
                </a:cubicBezTo>
                <a:cubicBezTo>
                  <a:pt x="2630055" y="525550"/>
                  <a:pt x="2615554" y="514862"/>
                  <a:pt x="2600997" y="504234"/>
                </a:cubicBezTo>
                <a:cubicBezTo>
                  <a:pt x="2616800" y="512101"/>
                  <a:pt x="2632602" y="520077"/>
                  <a:pt x="2648442" y="528099"/>
                </a:cubicBezTo>
                <a:close/>
                <a:moveTo>
                  <a:pt x="2655116" y="531488"/>
                </a:moveTo>
                <a:cubicBezTo>
                  <a:pt x="2731283" y="570189"/>
                  <a:pt x="2807915" y="610543"/>
                  <a:pt x="2886295" y="651854"/>
                </a:cubicBezTo>
                <a:lnTo>
                  <a:pt x="2937569" y="678883"/>
                </a:lnTo>
                <a:cubicBezTo>
                  <a:pt x="3056552" y="741636"/>
                  <a:pt x="3179606" y="806522"/>
                  <a:pt x="3306936" y="867186"/>
                </a:cubicBezTo>
                <a:cubicBezTo>
                  <a:pt x="3725792" y="1067341"/>
                  <a:pt x="4146191" y="1183132"/>
                  <a:pt x="4556421" y="1211338"/>
                </a:cubicBezTo>
                <a:cubicBezTo>
                  <a:pt x="4865069" y="1233253"/>
                  <a:pt x="5186174" y="1221916"/>
                  <a:pt x="5538083" y="1176692"/>
                </a:cubicBezTo>
                <a:cubicBezTo>
                  <a:pt x="5601163" y="1168584"/>
                  <a:pt x="5665543" y="1159893"/>
                  <a:pt x="5731616" y="1150558"/>
                </a:cubicBezTo>
                <a:cubicBezTo>
                  <a:pt x="5727954" y="1152049"/>
                  <a:pt x="5724291" y="1153542"/>
                  <a:pt x="5720610" y="1155031"/>
                </a:cubicBezTo>
                <a:cubicBezTo>
                  <a:pt x="5655151" y="1169787"/>
                  <a:pt x="5588298" y="1184314"/>
                  <a:pt x="5520942" y="1198191"/>
                </a:cubicBezTo>
                <a:cubicBezTo>
                  <a:pt x="5166709" y="1271153"/>
                  <a:pt x="4849397" y="1302499"/>
                  <a:pt x="4550844" y="1294044"/>
                </a:cubicBezTo>
                <a:cubicBezTo>
                  <a:pt x="4136561" y="1283003"/>
                  <a:pt x="3724770" y="1168608"/>
                  <a:pt x="3326903" y="954040"/>
                </a:cubicBezTo>
                <a:cubicBezTo>
                  <a:pt x="3187303" y="878921"/>
                  <a:pt x="3053206" y="795142"/>
                  <a:pt x="2938480" y="722515"/>
                </a:cubicBezTo>
                <a:cubicBezTo>
                  <a:pt x="2904161" y="700791"/>
                  <a:pt x="2869619" y="678748"/>
                  <a:pt x="2836211" y="657429"/>
                </a:cubicBezTo>
                <a:cubicBezTo>
                  <a:pt x="2789845" y="627836"/>
                  <a:pt x="2744260" y="598747"/>
                  <a:pt x="2698953" y="570262"/>
                </a:cubicBezTo>
                <a:cubicBezTo>
                  <a:pt x="2684397" y="557302"/>
                  <a:pt x="2669784" y="544370"/>
                  <a:pt x="2655116" y="531488"/>
                </a:cubicBezTo>
                <a:close/>
                <a:moveTo>
                  <a:pt x="2835226" y="658998"/>
                </a:moveTo>
                <a:cubicBezTo>
                  <a:pt x="2868615" y="680315"/>
                  <a:pt x="2903157" y="702362"/>
                  <a:pt x="2937477" y="724086"/>
                </a:cubicBezTo>
                <a:cubicBezTo>
                  <a:pt x="3052239" y="796732"/>
                  <a:pt x="3186373" y="880529"/>
                  <a:pt x="3326011" y="955678"/>
                </a:cubicBezTo>
                <a:cubicBezTo>
                  <a:pt x="3518651" y="1059563"/>
                  <a:pt x="3717612" y="1141003"/>
                  <a:pt x="3917354" y="1197731"/>
                </a:cubicBezTo>
                <a:cubicBezTo>
                  <a:pt x="4126968" y="1257256"/>
                  <a:pt x="4340077" y="1290287"/>
                  <a:pt x="4550788" y="1295903"/>
                </a:cubicBezTo>
                <a:cubicBezTo>
                  <a:pt x="4582467" y="1296801"/>
                  <a:pt x="4614332" y="1297253"/>
                  <a:pt x="4646476" y="1297253"/>
                </a:cubicBezTo>
                <a:cubicBezTo>
                  <a:pt x="4917217" y="1297249"/>
                  <a:pt x="5204542" y="1265263"/>
                  <a:pt x="5521314" y="1200014"/>
                </a:cubicBezTo>
                <a:cubicBezTo>
                  <a:pt x="5584896" y="1186919"/>
                  <a:pt x="5647994" y="1173241"/>
                  <a:pt x="5709920" y="1159341"/>
                </a:cubicBezTo>
                <a:cubicBezTo>
                  <a:pt x="5708507" y="1159910"/>
                  <a:pt x="5707095" y="1160481"/>
                  <a:pt x="5705682" y="1161049"/>
                </a:cubicBezTo>
                <a:cubicBezTo>
                  <a:pt x="5639144" y="1181784"/>
                  <a:pt x="5571808" y="1202091"/>
                  <a:pt x="5504025" y="1221539"/>
                </a:cubicBezTo>
                <a:cubicBezTo>
                  <a:pt x="5140737" y="1324245"/>
                  <a:pt x="4836030" y="1374153"/>
                  <a:pt x="4545118" y="1378603"/>
                </a:cubicBezTo>
                <a:cubicBezTo>
                  <a:pt x="4129180" y="1385382"/>
                  <a:pt x="3725736" y="1272311"/>
                  <a:pt x="3346070" y="1042574"/>
                </a:cubicBezTo>
                <a:cubicBezTo>
                  <a:pt x="3207270" y="958682"/>
                  <a:pt x="3080256" y="866145"/>
                  <a:pt x="2974342" y="786687"/>
                </a:cubicBezTo>
                <a:cubicBezTo>
                  <a:pt x="2923924" y="748862"/>
                  <a:pt x="2873337" y="710116"/>
                  <a:pt x="2824424" y="672648"/>
                </a:cubicBezTo>
                <a:cubicBezTo>
                  <a:pt x="2799066" y="653220"/>
                  <a:pt x="2773522" y="633657"/>
                  <a:pt x="2747811" y="614079"/>
                </a:cubicBezTo>
                <a:cubicBezTo>
                  <a:pt x="2734369" y="601959"/>
                  <a:pt x="2720891" y="589840"/>
                  <a:pt x="2707338" y="577737"/>
                </a:cubicBezTo>
                <a:cubicBezTo>
                  <a:pt x="2749558" y="604337"/>
                  <a:pt x="2792039" y="631445"/>
                  <a:pt x="2835226" y="658998"/>
                </a:cubicBezTo>
                <a:close/>
                <a:moveTo>
                  <a:pt x="5729962" y="1152916"/>
                </a:moveTo>
                <a:cubicBezTo>
                  <a:pt x="5732657" y="1151828"/>
                  <a:pt x="5735334" y="1150746"/>
                  <a:pt x="5738011" y="1149655"/>
                </a:cubicBezTo>
                <a:cubicBezTo>
                  <a:pt x="5740447" y="1149311"/>
                  <a:pt x="5742882" y="1148963"/>
                  <a:pt x="5745318" y="1148618"/>
                </a:cubicBezTo>
                <a:cubicBezTo>
                  <a:pt x="5742250" y="1149588"/>
                  <a:pt x="5739183" y="1150562"/>
                  <a:pt x="5736096" y="1151531"/>
                </a:cubicBezTo>
                <a:cubicBezTo>
                  <a:pt x="5734052" y="1151994"/>
                  <a:pt x="5732006" y="1152455"/>
                  <a:pt x="5729962" y="1152916"/>
                </a:cubicBezTo>
                <a:close/>
                <a:moveTo>
                  <a:pt x="5767422" y="1143585"/>
                </a:moveTo>
                <a:cubicBezTo>
                  <a:pt x="5770230" y="1142693"/>
                  <a:pt x="5773018" y="1141795"/>
                  <a:pt x="5775826" y="1140900"/>
                </a:cubicBezTo>
                <a:cubicBezTo>
                  <a:pt x="5778911" y="1140713"/>
                  <a:pt x="5781979" y="1140525"/>
                  <a:pt x="5785047" y="1140339"/>
                </a:cubicBezTo>
                <a:cubicBezTo>
                  <a:pt x="5782295" y="1140971"/>
                  <a:pt x="5779562" y="1141603"/>
                  <a:pt x="5776830" y="1142235"/>
                </a:cubicBezTo>
                <a:cubicBezTo>
                  <a:pt x="5773687" y="1142685"/>
                  <a:pt x="5770546" y="1143137"/>
                  <a:pt x="5767422" y="1143585"/>
                </a:cubicBezTo>
                <a:close/>
                <a:moveTo>
                  <a:pt x="5807263" y="1137106"/>
                </a:moveTo>
                <a:cubicBezTo>
                  <a:pt x="5809996" y="1136474"/>
                  <a:pt x="5812728" y="1135842"/>
                  <a:pt x="5815443" y="1135208"/>
                </a:cubicBezTo>
                <a:cubicBezTo>
                  <a:pt x="5818306" y="1135262"/>
                  <a:pt x="5821187" y="1135314"/>
                  <a:pt x="5824051" y="1135366"/>
                </a:cubicBezTo>
                <a:cubicBezTo>
                  <a:pt x="5821299" y="1135771"/>
                  <a:pt x="5818548" y="1136173"/>
                  <a:pt x="5815796" y="1136574"/>
                </a:cubicBezTo>
                <a:cubicBezTo>
                  <a:pt x="5812952" y="1136753"/>
                  <a:pt x="5810107" y="1136929"/>
                  <a:pt x="5807263" y="1137106"/>
                </a:cubicBezTo>
                <a:close/>
                <a:moveTo>
                  <a:pt x="5846694" y="1133912"/>
                </a:moveTo>
                <a:cubicBezTo>
                  <a:pt x="5849390" y="1133510"/>
                  <a:pt x="5852105" y="1133105"/>
                  <a:pt x="5854819" y="1132702"/>
                </a:cubicBezTo>
                <a:cubicBezTo>
                  <a:pt x="5857719" y="1132983"/>
                  <a:pt x="5860638" y="1133261"/>
                  <a:pt x="5863538" y="1133540"/>
                </a:cubicBezTo>
                <a:cubicBezTo>
                  <a:pt x="5860842" y="1133713"/>
                  <a:pt x="5858165" y="1133888"/>
                  <a:pt x="5855470" y="1134061"/>
                </a:cubicBezTo>
                <a:cubicBezTo>
                  <a:pt x="5852551" y="1134011"/>
                  <a:pt x="5849613" y="1133962"/>
                  <a:pt x="5846694" y="1133912"/>
                </a:cubicBezTo>
                <a:close/>
                <a:moveTo>
                  <a:pt x="5886684" y="1133895"/>
                </a:moveTo>
                <a:cubicBezTo>
                  <a:pt x="5889380" y="1133717"/>
                  <a:pt x="5892113" y="1133540"/>
                  <a:pt x="5894808" y="1133362"/>
                </a:cubicBezTo>
                <a:cubicBezTo>
                  <a:pt x="5897671" y="1133856"/>
                  <a:pt x="5900534" y="1134353"/>
                  <a:pt x="5903416" y="1134847"/>
                </a:cubicBezTo>
                <a:cubicBezTo>
                  <a:pt x="5900720" y="1134806"/>
                  <a:pt x="5898024" y="1134764"/>
                  <a:pt x="5895347" y="1134721"/>
                </a:cubicBezTo>
                <a:cubicBezTo>
                  <a:pt x="5892447" y="1134446"/>
                  <a:pt x="5889565" y="1134172"/>
                  <a:pt x="5886684" y="1133895"/>
                </a:cubicBezTo>
                <a:close/>
                <a:moveTo>
                  <a:pt x="5927380" y="1137078"/>
                </a:moveTo>
                <a:cubicBezTo>
                  <a:pt x="5930019" y="1137117"/>
                  <a:pt x="5932678" y="1137151"/>
                  <a:pt x="5935337" y="1137190"/>
                </a:cubicBezTo>
                <a:cubicBezTo>
                  <a:pt x="5938200" y="1137898"/>
                  <a:pt x="5941062" y="1138604"/>
                  <a:pt x="5943944" y="1139313"/>
                </a:cubicBezTo>
                <a:cubicBezTo>
                  <a:pt x="5941342" y="1139069"/>
                  <a:pt x="5938739" y="1138826"/>
                  <a:pt x="5936136" y="1138582"/>
                </a:cubicBezTo>
                <a:cubicBezTo>
                  <a:pt x="5933217" y="1138080"/>
                  <a:pt x="5930299" y="1137578"/>
                  <a:pt x="5927380" y="1137078"/>
                </a:cubicBezTo>
                <a:close/>
                <a:moveTo>
                  <a:pt x="5968652" y="1143472"/>
                </a:moveTo>
                <a:cubicBezTo>
                  <a:pt x="5971236" y="1143709"/>
                  <a:pt x="5973820" y="1143946"/>
                  <a:pt x="5976404" y="1144184"/>
                </a:cubicBezTo>
                <a:cubicBezTo>
                  <a:pt x="5979211" y="1145076"/>
                  <a:pt x="5982000" y="1145968"/>
                  <a:pt x="5984807" y="1146861"/>
                </a:cubicBezTo>
                <a:cubicBezTo>
                  <a:pt x="5982316" y="1146437"/>
                  <a:pt x="5979806" y="1146013"/>
                  <a:pt x="5977315" y="1145589"/>
                </a:cubicBezTo>
                <a:cubicBezTo>
                  <a:pt x="5974415" y="1144884"/>
                  <a:pt x="5971533" y="1144178"/>
                  <a:pt x="5968652" y="1143472"/>
                </a:cubicBezTo>
                <a:close/>
                <a:moveTo>
                  <a:pt x="6010556" y="1153077"/>
                </a:moveTo>
                <a:cubicBezTo>
                  <a:pt x="6013029" y="1153492"/>
                  <a:pt x="6015501" y="1153910"/>
                  <a:pt x="6017974" y="1154323"/>
                </a:cubicBezTo>
                <a:cubicBezTo>
                  <a:pt x="6020688" y="1155375"/>
                  <a:pt x="6023402" y="1156426"/>
                  <a:pt x="6026135" y="1157478"/>
                </a:cubicBezTo>
                <a:cubicBezTo>
                  <a:pt x="6023755" y="1156902"/>
                  <a:pt x="6021376" y="1156327"/>
                  <a:pt x="6018996" y="1155751"/>
                </a:cubicBezTo>
                <a:cubicBezTo>
                  <a:pt x="6016170" y="1154859"/>
                  <a:pt x="6013363" y="1153968"/>
                  <a:pt x="6010556" y="1153077"/>
                </a:cubicBezTo>
                <a:close/>
                <a:moveTo>
                  <a:pt x="6052999" y="1165870"/>
                </a:moveTo>
                <a:cubicBezTo>
                  <a:pt x="6055509" y="1166471"/>
                  <a:pt x="6058019" y="1167067"/>
                  <a:pt x="6060510" y="1167668"/>
                </a:cubicBezTo>
                <a:cubicBezTo>
                  <a:pt x="6063187" y="1168884"/>
                  <a:pt x="6065846" y="1170098"/>
                  <a:pt x="6068523" y="1171313"/>
                </a:cubicBezTo>
                <a:cubicBezTo>
                  <a:pt x="6066069" y="1170546"/>
                  <a:pt x="6063615" y="1169776"/>
                  <a:pt x="6061142" y="1169008"/>
                </a:cubicBezTo>
                <a:cubicBezTo>
                  <a:pt x="6058428" y="1167962"/>
                  <a:pt x="6055714" y="1166915"/>
                  <a:pt x="6052999" y="1165870"/>
                </a:cubicBezTo>
                <a:close/>
                <a:moveTo>
                  <a:pt x="6096577" y="1181985"/>
                </a:moveTo>
                <a:cubicBezTo>
                  <a:pt x="6098584" y="1182608"/>
                  <a:pt x="6100592" y="1183232"/>
                  <a:pt x="6102600" y="1183855"/>
                </a:cubicBezTo>
                <a:cubicBezTo>
                  <a:pt x="6105036" y="1185121"/>
                  <a:pt x="6107471" y="1186387"/>
                  <a:pt x="6109925" y="1187653"/>
                </a:cubicBezTo>
                <a:cubicBezTo>
                  <a:pt x="6108289" y="1187034"/>
                  <a:pt x="6106653" y="1186415"/>
                  <a:pt x="6105036" y="1185796"/>
                </a:cubicBezTo>
                <a:cubicBezTo>
                  <a:pt x="6102210" y="1184526"/>
                  <a:pt x="6099384" y="1183256"/>
                  <a:pt x="6096577" y="1181985"/>
                </a:cubicBezTo>
                <a:close/>
                <a:moveTo>
                  <a:pt x="6139671" y="1200899"/>
                </a:moveTo>
                <a:cubicBezTo>
                  <a:pt x="6199367" y="1223385"/>
                  <a:pt x="6259694" y="1245494"/>
                  <a:pt x="6320561" y="1266739"/>
                </a:cubicBezTo>
                <a:cubicBezTo>
                  <a:pt x="6638096" y="1377085"/>
                  <a:pt x="6894727" y="1433354"/>
                  <a:pt x="7128174" y="1443828"/>
                </a:cubicBezTo>
                <a:cubicBezTo>
                  <a:pt x="7154109" y="1444990"/>
                  <a:pt x="7179820" y="1445572"/>
                  <a:pt x="7205327" y="1445572"/>
                </a:cubicBezTo>
                <a:cubicBezTo>
                  <a:pt x="7319755" y="1445570"/>
                  <a:pt x="7429739" y="1433875"/>
                  <a:pt x="7533106" y="1410653"/>
                </a:cubicBezTo>
                <a:cubicBezTo>
                  <a:pt x="7671720" y="1379514"/>
                  <a:pt x="7804312" y="1326411"/>
                  <a:pt x="7927199" y="1252815"/>
                </a:cubicBezTo>
                <a:cubicBezTo>
                  <a:pt x="8038856" y="1186268"/>
                  <a:pt x="8151853" y="1106669"/>
                  <a:pt x="8282789" y="1002306"/>
                </a:cubicBezTo>
                <a:cubicBezTo>
                  <a:pt x="8378347" y="926226"/>
                  <a:pt x="8472659" y="845117"/>
                  <a:pt x="8563867" y="766681"/>
                </a:cubicBezTo>
                <a:cubicBezTo>
                  <a:pt x="8748941" y="607525"/>
                  <a:pt x="8937379" y="445492"/>
                  <a:pt x="9145989" y="318089"/>
                </a:cubicBezTo>
                <a:cubicBezTo>
                  <a:pt x="9159821" y="321809"/>
                  <a:pt x="9173597" y="325667"/>
                  <a:pt x="9187299" y="329662"/>
                </a:cubicBezTo>
                <a:cubicBezTo>
                  <a:pt x="9180382" y="334375"/>
                  <a:pt x="9173448" y="339140"/>
                  <a:pt x="9166513" y="343986"/>
                </a:cubicBezTo>
                <a:cubicBezTo>
                  <a:pt x="8977722" y="475685"/>
                  <a:pt x="8802873" y="638704"/>
                  <a:pt x="8633788" y="796356"/>
                </a:cubicBezTo>
                <a:cubicBezTo>
                  <a:pt x="8537542" y="886084"/>
                  <a:pt x="8438024" y="978866"/>
                  <a:pt x="8336647" y="1065281"/>
                </a:cubicBezTo>
                <a:cubicBezTo>
                  <a:pt x="8207161" y="1175708"/>
                  <a:pt x="8094146" y="1259794"/>
                  <a:pt x="7980964" y="1329897"/>
                </a:cubicBezTo>
                <a:cubicBezTo>
                  <a:pt x="7438105" y="1667019"/>
                  <a:pt x="6822426" y="1485967"/>
                  <a:pt x="6346701" y="1290569"/>
                </a:cubicBezTo>
                <a:cubicBezTo>
                  <a:pt x="6279122" y="1262755"/>
                  <a:pt x="6212324" y="1233781"/>
                  <a:pt x="6146419" y="1204370"/>
                </a:cubicBezTo>
                <a:cubicBezTo>
                  <a:pt x="6144169" y="1203212"/>
                  <a:pt x="6141920" y="1202056"/>
                  <a:pt x="6139671" y="1200899"/>
                </a:cubicBezTo>
                <a:close/>
                <a:moveTo>
                  <a:pt x="9148201" y="316747"/>
                </a:moveTo>
                <a:cubicBezTo>
                  <a:pt x="9160973" y="308974"/>
                  <a:pt x="9173801" y="301335"/>
                  <a:pt x="9186722" y="293830"/>
                </a:cubicBezTo>
                <a:cubicBezTo>
                  <a:pt x="9200312" y="296730"/>
                  <a:pt x="9213865" y="299775"/>
                  <a:pt x="9227344" y="302965"/>
                </a:cubicBezTo>
                <a:cubicBezTo>
                  <a:pt x="9214720" y="311194"/>
                  <a:pt x="9202023" y="319638"/>
                  <a:pt x="9189288" y="328307"/>
                </a:cubicBezTo>
                <a:cubicBezTo>
                  <a:pt x="9175660" y="324321"/>
                  <a:pt x="9161977" y="320463"/>
                  <a:pt x="9148201" y="316747"/>
                </a:cubicBezTo>
                <a:close/>
                <a:moveTo>
                  <a:pt x="9273691" y="312603"/>
                </a:moveTo>
                <a:cubicBezTo>
                  <a:pt x="9272966" y="312411"/>
                  <a:pt x="9272241" y="312209"/>
                  <a:pt x="9271497" y="312017"/>
                </a:cubicBezTo>
                <a:cubicBezTo>
                  <a:pt x="9258614" y="308649"/>
                  <a:pt x="9245693" y="305440"/>
                  <a:pt x="9232735" y="302339"/>
                </a:cubicBezTo>
                <a:cubicBezTo>
                  <a:pt x="9245358" y="294175"/>
                  <a:pt x="9258056" y="286140"/>
                  <a:pt x="9270847" y="278248"/>
                </a:cubicBezTo>
                <a:cubicBezTo>
                  <a:pt x="9284325" y="280714"/>
                  <a:pt x="9297841" y="283363"/>
                  <a:pt x="9311357" y="286161"/>
                </a:cubicBezTo>
                <a:cubicBezTo>
                  <a:pt x="9298845" y="294752"/>
                  <a:pt x="9286296" y="303566"/>
                  <a:pt x="9273691" y="312603"/>
                </a:cubicBezTo>
                <a:close/>
                <a:moveTo>
                  <a:pt x="9313494" y="284694"/>
                </a:moveTo>
                <a:cubicBezTo>
                  <a:pt x="9300090" y="281907"/>
                  <a:pt x="9286649" y="279271"/>
                  <a:pt x="9273190" y="276793"/>
                </a:cubicBezTo>
                <a:cubicBezTo>
                  <a:pt x="9285738" y="269072"/>
                  <a:pt x="9298361" y="261485"/>
                  <a:pt x="9311078" y="254043"/>
                </a:cubicBezTo>
                <a:cubicBezTo>
                  <a:pt x="9324370" y="255740"/>
                  <a:pt x="9337663" y="257575"/>
                  <a:pt x="9351011" y="259605"/>
                </a:cubicBezTo>
                <a:cubicBezTo>
                  <a:pt x="9338518" y="267750"/>
                  <a:pt x="9326025" y="276114"/>
                  <a:pt x="9313494" y="284694"/>
                </a:cubicBezTo>
                <a:close/>
                <a:moveTo>
                  <a:pt x="9353335" y="258081"/>
                </a:moveTo>
                <a:cubicBezTo>
                  <a:pt x="9340154" y="256066"/>
                  <a:pt x="9326955" y="254214"/>
                  <a:pt x="9313718" y="252513"/>
                </a:cubicBezTo>
                <a:cubicBezTo>
                  <a:pt x="9326192" y="245248"/>
                  <a:pt x="9338741" y="238122"/>
                  <a:pt x="9351364" y="231139"/>
                </a:cubicBezTo>
                <a:cubicBezTo>
                  <a:pt x="9364415" y="232070"/>
                  <a:pt x="9377485" y="233165"/>
                  <a:pt x="9390592" y="234433"/>
                </a:cubicBezTo>
                <a:cubicBezTo>
                  <a:pt x="9378173" y="242111"/>
                  <a:pt x="9365773" y="249990"/>
                  <a:pt x="9353335" y="258081"/>
                </a:cubicBezTo>
                <a:close/>
                <a:moveTo>
                  <a:pt x="9393194" y="232845"/>
                </a:moveTo>
                <a:cubicBezTo>
                  <a:pt x="9380255" y="231568"/>
                  <a:pt x="9367334" y="230430"/>
                  <a:pt x="9354414" y="229471"/>
                </a:cubicBezTo>
                <a:cubicBezTo>
                  <a:pt x="9366777" y="222665"/>
                  <a:pt x="9379232" y="215998"/>
                  <a:pt x="9391781" y="209477"/>
                </a:cubicBezTo>
                <a:cubicBezTo>
                  <a:pt x="9404535" y="209696"/>
                  <a:pt x="9417325" y="210083"/>
                  <a:pt x="9430172" y="210625"/>
                </a:cubicBezTo>
                <a:cubicBezTo>
                  <a:pt x="9417846" y="217837"/>
                  <a:pt x="9405520" y="225240"/>
                  <a:pt x="9393194" y="232845"/>
                </a:cubicBezTo>
                <a:close/>
                <a:moveTo>
                  <a:pt x="9433183" y="208885"/>
                </a:moveTo>
                <a:cubicBezTo>
                  <a:pt x="9420523" y="208326"/>
                  <a:pt x="9407881" y="207926"/>
                  <a:pt x="9395258" y="207684"/>
                </a:cubicBezTo>
                <a:cubicBezTo>
                  <a:pt x="9411469" y="199302"/>
                  <a:pt x="9427811" y="191136"/>
                  <a:pt x="9444338" y="183256"/>
                </a:cubicBezTo>
                <a:cubicBezTo>
                  <a:pt x="9455065" y="183483"/>
                  <a:pt x="9465848" y="183854"/>
                  <a:pt x="9476650" y="184375"/>
                </a:cubicBezTo>
                <a:cubicBezTo>
                  <a:pt x="9462148" y="192284"/>
                  <a:pt x="9447648" y="200454"/>
                  <a:pt x="9433183" y="208885"/>
                </a:cubicBezTo>
                <a:close/>
                <a:moveTo>
                  <a:pt x="9518331" y="162354"/>
                </a:moveTo>
                <a:cubicBezTo>
                  <a:pt x="9505466" y="168922"/>
                  <a:pt x="9492619" y="175691"/>
                  <a:pt x="9479791" y="182646"/>
                </a:cubicBezTo>
                <a:cubicBezTo>
                  <a:pt x="9469288" y="182097"/>
                  <a:pt x="9458783" y="181672"/>
                  <a:pt x="9448279" y="181397"/>
                </a:cubicBezTo>
                <a:cubicBezTo>
                  <a:pt x="9461646" y="175057"/>
                  <a:pt x="9475144" y="168890"/>
                  <a:pt x="9488715" y="162899"/>
                </a:cubicBezTo>
                <a:cubicBezTo>
                  <a:pt x="9498624" y="162564"/>
                  <a:pt x="9508551" y="162346"/>
                  <a:pt x="9518517" y="162259"/>
                </a:cubicBezTo>
                <a:cubicBezTo>
                  <a:pt x="9518460" y="162292"/>
                  <a:pt x="9518405" y="162322"/>
                  <a:pt x="9518331" y="162354"/>
                </a:cubicBezTo>
                <a:close/>
                <a:moveTo>
                  <a:pt x="9522420" y="160301"/>
                </a:moveTo>
                <a:cubicBezTo>
                  <a:pt x="9512809" y="160337"/>
                  <a:pt x="9503197" y="160504"/>
                  <a:pt x="9493604" y="160770"/>
                </a:cubicBezTo>
                <a:cubicBezTo>
                  <a:pt x="9500297" y="157845"/>
                  <a:pt x="9507008" y="154964"/>
                  <a:pt x="9513757" y="152127"/>
                </a:cubicBezTo>
                <a:cubicBezTo>
                  <a:pt x="9525283" y="150407"/>
                  <a:pt x="9536865" y="148823"/>
                  <a:pt x="9548522" y="147373"/>
                </a:cubicBezTo>
                <a:cubicBezTo>
                  <a:pt x="9539822" y="151595"/>
                  <a:pt x="9531121" y="155893"/>
                  <a:pt x="9522420" y="160301"/>
                </a:cubicBezTo>
                <a:close/>
                <a:moveTo>
                  <a:pt x="9553709" y="144856"/>
                </a:moveTo>
                <a:cubicBezTo>
                  <a:pt x="9542629" y="146200"/>
                  <a:pt x="9531549" y="147695"/>
                  <a:pt x="9520487" y="149299"/>
                </a:cubicBezTo>
                <a:cubicBezTo>
                  <a:pt x="9531921" y="144547"/>
                  <a:pt x="9543447" y="139937"/>
                  <a:pt x="9555029" y="135445"/>
                </a:cubicBezTo>
                <a:cubicBezTo>
                  <a:pt x="9565719" y="133257"/>
                  <a:pt x="9576446" y="131156"/>
                  <a:pt x="9587247" y="129195"/>
                </a:cubicBezTo>
                <a:cubicBezTo>
                  <a:pt x="9576075" y="134265"/>
                  <a:pt x="9564901" y="139483"/>
                  <a:pt x="9553709" y="144856"/>
                </a:cubicBezTo>
                <a:close/>
                <a:moveTo>
                  <a:pt x="9594070" y="126129"/>
                </a:moveTo>
                <a:cubicBezTo>
                  <a:pt x="9584421" y="127838"/>
                  <a:pt x="9574773" y="129628"/>
                  <a:pt x="9565142" y="131537"/>
                </a:cubicBezTo>
                <a:cubicBezTo>
                  <a:pt x="9574977" y="127806"/>
                  <a:pt x="9584886" y="124203"/>
                  <a:pt x="9594833" y="120663"/>
                </a:cubicBezTo>
                <a:cubicBezTo>
                  <a:pt x="9604165" y="118187"/>
                  <a:pt x="9613535" y="115822"/>
                  <a:pt x="9622942" y="113523"/>
                </a:cubicBezTo>
                <a:cubicBezTo>
                  <a:pt x="9613312" y="117603"/>
                  <a:pt x="9603701" y="121825"/>
                  <a:pt x="9594070" y="126129"/>
                </a:cubicBezTo>
                <a:close/>
                <a:moveTo>
                  <a:pt x="9651945" y="101626"/>
                </a:moveTo>
                <a:cubicBezTo>
                  <a:pt x="9646162" y="103937"/>
                  <a:pt x="9640381" y="106285"/>
                  <a:pt x="9634617" y="108674"/>
                </a:cubicBezTo>
                <a:cubicBezTo>
                  <a:pt x="9629096" y="109959"/>
                  <a:pt x="9623593" y="111256"/>
                  <a:pt x="9618090" y="112608"/>
                </a:cubicBezTo>
                <a:cubicBezTo>
                  <a:pt x="9629300" y="108828"/>
                  <a:pt x="9640585" y="105153"/>
                  <a:pt x="9651945" y="101626"/>
                </a:cubicBezTo>
                <a:close/>
                <a:moveTo>
                  <a:pt x="9568433" y="127973"/>
                </a:moveTo>
                <a:cubicBezTo>
                  <a:pt x="9563042" y="130000"/>
                  <a:pt x="9557632" y="132086"/>
                  <a:pt x="9552222" y="134181"/>
                </a:cubicBezTo>
                <a:cubicBezTo>
                  <a:pt x="9546775" y="135315"/>
                  <a:pt x="9541309" y="136490"/>
                  <a:pt x="9535861" y="137689"/>
                </a:cubicBezTo>
                <a:cubicBezTo>
                  <a:pt x="9546663" y="134330"/>
                  <a:pt x="9557521" y="131097"/>
                  <a:pt x="9568433" y="127973"/>
                </a:cubicBezTo>
                <a:close/>
                <a:moveTo>
                  <a:pt x="9469882" y="157533"/>
                </a:moveTo>
                <a:cubicBezTo>
                  <a:pt x="9462334" y="158909"/>
                  <a:pt x="9454768" y="160355"/>
                  <a:pt x="9447220" y="161856"/>
                </a:cubicBezTo>
                <a:cubicBezTo>
                  <a:pt x="9461702" y="157721"/>
                  <a:pt x="9476315" y="153794"/>
                  <a:pt x="9491021" y="150080"/>
                </a:cubicBezTo>
                <a:cubicBezTo>
                  <a:pt x="9483974" y="152506"/>
                  <a:pt x="9476928" y="154990"/>
                  <a:pt x="9469882" y="157533"/>
                </a:cubicBezTo>
                <a:close/>
                <a:moveTo>
                  <a:pt x="9422773" y="166946"/>
                </a:moveTo>
                <a:cubicBezTo>
                  <a:pt x="9401319" y="171592"/>
                  <a:pt x="9379865" y="176747"/>
                  <a:pt x="9358336" y="182417"/>
                </a:cubicBezTo>
                <a:cubicBezTo>
                  <a:pt x="9330226" y="183778"/>
                  <a:pt x="9302024" y="186119"/>
                  <a:pt x="9273635" y="189448"/>
                </a:cubicBezTo>
                <a:cubicBezTo>
                  <a:pt x="9322456" y="179082"/>
                  <a:pt x="9372150" y="171462"/>
                  <a:pt x="9422773" y="166946"/>
                </a:cubicBezTo>
                <a:close/>
                <a:moveTo>
                  <a:pt x="9224239" y="198489"/>
                </a:moveTo>
                <a:cubicBezTo>
                  <a:pt x="9192931" y="206312"/>
                  <a:pt x="9161513" y="215333"/>
                  <a:pt x="9129833" y="225604"/>
                </a:cubicBezTo>
                <a:cubicBezTo>
                  <a:pt x="9123364" y="226586"/>
                  <a:pt x="9116876" y="227582"/>
                  <a:pt x="9110387" y="228644"/>
                </a:cubicBezTo>
                <a:cubicBezTo>
                  <a:pt x="9104884" y="229544"/>
                  <a:pt x="9099363" y="230496"/>
                  <a:pt x="9093860" y="231453"/>
                </a:cubicBezTo>
                <a:cubicBezTo>
                  <a:pt x="9082426" y="232448"/>
                  <a:pt x="9070956" y="233580"/>
                  <a:pt x="9059466" y="234809"/>
                </a:cubicBezTo>
                <a:cubicBezTo>
                  <a:pt x="9113566" y="219586"/>
                  <a:pt x="9168447" y="207281"/>
                  <a:pt x="9224239" y="198489"/>
                </a:cubicBezTo>
                <a:close/>
                <a:moveTo>
                  <a:pt x="9033885" y="239640"/>
                </a:moveTo>
                <a:cubicBezTo>
                  <a:pt x="9033476" y="239758"/>
                  <a:pt x="9033086" y="239880"/>
                  <a:pt x="9032695" y="239999"/>
                </a:cubicBezTo>
                <a:cubicBezTo>
                  <a:pt x="9031822" y="240031"/>
                  <a:pt x="9030967" y="240072"/>
                  <a:pt x="9030093" y="240105"/>
                </a:cubicBezTo>
                <a:cubicBezTo>
                  <a:pt x="9031357" y="239949"/>
                  <a:pt x="9032621" y="239793"/>
                  <a:pt x="9033885" y="239640"/>
                </a:cubicBezTo>
                <a:close/>
                <a:moveTo>
                  <a:pt x="8966679" y="247118"/>
                </a:moveTo>
                <a:cubicBezTo>
                  <a:pt x="8957811" y="246997"/>
                  <a:pt x="8948924" y="246924"/>
                  <a:pt x="8940001" y="246924"/>
                </a:cubicBezTo>
                <a:cubicBezTo>
                  <a:pt x="8957458" y="245448"/>
                  <a:pt x="8974970" y="244188"/>
                  <a:pt x="8992520" y="243197"/>
                </a:cubicBezTo>
                <a:cubicBezTo>
                  <a:pt x="8983913" y="244437"/>
                  <a:pt x="8975305" y="245751"/>
                  <a:pt x="8966679" y="247118"/>
                </a:cubicBezTo>
                <a:close/>
                <a:moveTo>
                  <a:pt x="8906500" y="248832"/>
                </a:moveTo>
                <a:cubicBezTo>
                  <a:pt x="8898449" y="249659"/>
                  <a:pt x="8890381" y="250537"/>
                  <a:pt x="8882313" y="251468"/>
                </a:cubicBezTo>
                <a:cubicBezTo>
                  <a:pt x="8873910" y="251000"/>
                  <a:pt x="8865469" y="250585"/>
                  <a:pt x="8857029" y="250215"/>
                </a:cubicBezTo>
                <a:cubicBezTo>
                  <a:pt x="8873482" y="249557"/>
                  <a:pt x="8889972" y="249090"/>
                  <a:pt x="8906500" y="248832"/>
                </a:cubicBezTo>
                <a:close/>
                <a:moveTo>
                  <a:pt x="8814121" y="250875"/>
                </a:moveTo>
                <a:cubicBezTo>
                  <a:pt x="8807149" y="251304"/>
                  <a:pt x="8800178" y="251756"/>
                  <a:pt x="8793187" y="252256"/>
                </a:cubicBezTo>
                <a:cubicBezTo>
                  <a:pt x="8786346" y="251576"/>
                  <a:pt x="8779486" y="250933"/>
                  <a:pt x="8772607" y="250312"/>
                </a:cubicBezTo>
                <a:cubicBezTo>
                  <a:pt x="8786513" y="250371"/>
                  <a:pt x="8800345" y="250553"/>
                  <a:pt x="8814121" y="250875"/>
                </a:cubicBezTo>
                <a:close/>
                <a:moveTo>
                  <a:pt x="6066459" y="1011090"/>
                </a:moveTo>
                <a:cubicBezTo>
                  <a:pt x="6170439" y="966241"/>
                  <a:pt x="6275980" y="919637"/>
                  <a:pt x="6378063" y="874569"/>
                </a:cubicBezTo>
                <a:cubicBezTo>
                  <a:pt x="6813800" y="682176"/>
                  <a:pt x="7264391" y="483229"/>
                  <a:pt x="7732067" y="358387"/>
                </a:cubicBezTo>
                <a:cubicBezTo>
                  <a:pt x="8084125" y="264407"/>
                  <a:pt x="8415194" y="227763"/>
                  <a:pt x="8721668" y="248477"/>
                </a:cubicBezTo>
                <a:cubicBezTo>
                  <a:pt x="8657138" y="249613"/>
                  <a:pt x="8591307" y="253480"/>
                  <a:pt x="8523952" y="260068"/>
                </a:cubicBezTo>
                <a:cubicBezTo>
                  <a:pt x="8300023" y="281972"/>
                  <a:pt x="8058823" y="334618"/>
                  <a:pt x="7786576" y="421013"/>
                </a:cubicBezTo>
                <a:cubicBezTo>
                  <a:pt x="7679938" y="454899"/>
                  <a:pt x="7564543" y="494841"/>
                  <a:pt x="7433774" y="543122"/>
                </a:cubicBezTo>
                <a:cubicBezTo>
                  <a:pt x="7314829" y="587278"/>
                  <a:pt x="7194879" y="632337"/>
                  <a:pt x="7078890" y="675911"/>
                </a:cubicBezTo>
                <a:cubicBezTo>
                  <a:pt x="6739380" y="803447"/>
                  <a:pt x="6418704" y="923911"/>
                  <a:pt x="6091278" y="1034919"/>
                </a:cubicBezTo>
                <a:cubicBezTo>
                  <a:pt x="6037810" y="1052982"/>
                  <a:pt x="5983116" y="1071325"/>
                  <a:pt x="5927528" y="1089684"/>
                </a:cubicBezTo>
                <a:cubicBezTo>
                  <a:pt x="5921579" y="1086527"/>
                  <a:pt x="5915630" y="1083372"/>
                  <a:pt x="5909700" y="1080230"/>
                </a:cubicBezTo>
                <a:cubicBezTo>
                  <a:pt x="5908993" y="1079857"/>
                  <a:pt x="5908305" y="1079489"/>
                  <a:pt x="5907599" y="1079115"/>
                </a:cubicBezTo>
                <a:cubicBezTo>
                  <a:pt x="5960397" y="1056742"/>
                  <a:pt x="6013307" y="1034015"/>
                  <a:pt x="6066459" y="1011090"/>
                </a:cubicBezTo>
                <a:close/>
                <a:moveTo>
                  <a:pt x="2580045" y="82896"/>
                </a:moveTo>
                <a:cubicBezTo>
                  <a:pt x="2692856" y="70005"/>
                  <a:pt x="2805108" y="63964"/>
                  <a:pt x="2916989" y="63964"/>
                </a:cubicBezTo>
                <a:cubicBezTo>
                  <a:pt x="3929661" y="63964"/>
                  <a:pt x="4896730" y="560081"/>
                  <a:pt x="5689117" y="966617"/>
                </a:cubicBezTo>
                <a:cubicBezTo>
                  <a:pt x="5758592" y="1002256"/>
                  <a:pt x="5829051" y="1039581"/>
                  <a:pt x="5903434" y="1079020"/>
                </a:cubicBezTo>
                <a:cubicBezTo>
                  <a:pt x="5898043" y="1081312"/>
                  <a:pt x="5892633" y="1083607"/>
                  <a:pt x="5887204" y="1085903"/>
                </a:cubicBezTo>
                <a:cubicBezTo>
                  <a:pt x="5813175" y="1051699"/>
                  <a:pt x="5742715" y="1019224"/>
                  <a:pt x="5673091" y="988274"/>
                </a:cubicBezTo>
                <a:lnTo>
                  <a:pt x="5652790" y="979181"/>
                </a:lnTo>
                <a:cubicBezTo>
                  <a:pt x="5313504" y="827130"/>
                  <a:pt x="4962653" y="669904"/>
                  <a:pt x="4602248" y="533054"/>
                </a:cubicBezTo>
                <a:cubicBezTo>
                  <a:pt x="4340021" y="433681"/>
                  <a:pt x="4106090" y="356574"/>
                  <a:pt x="3887107" y="297321"/>
                </a:cubicBezTo>
                <a:cubicBezTo>
                  <a:pt x="3627204" y="226997"/>
                  <a:pt x="3387547" y="181207"/>
                  <a:pt x="3154415" y="157334"/>
                </a:cubicBezTo>
                <a:cubicBezTo>
                  <a:pt x="2969713" y="138485"/>
                  <a:pt x="2788451" y="134398"/>
                  <a:pt x="2615684" y="145176"/>
                </a:cubicBezTo>
                <a:cubicBezTo>
                  <a:pt x="2475136" y="153945"/>
                  <a:pt x="2335536" y="172503"/>
                  <a:pt x="2194542" y="201252"/>
                </a:cubicBezTo>
                <a:cubicBezTo>
                  <a:pt x="2180970" y="194827"/>
                  <a:pt x="2167473" y="188783"/>
                  <a:pt x="2153994" y="183107"/>
                </a:cubicBezTo>
                <a:cubicBezTo>
                  <a:pt x="2144178" y="178978"/>
                  <a:pt x="2134418" y="175078"/>
                  <a:pt x="2124676" y="171357"/>
                </a:cubicBezTo>
                <a:cubicBezTo>
                  <a:pt x="2272754" y="130911"/>
                  <a:pt x="2424345" y="100684"/>
                  <a:pt x="2580045" y="82896"/>
                </a:cubicBezTo>
                <a:close/>
                <a:moveTo>
                  <a:pt x="2122018" y="172082"/>
                </a:moveTo>
                <a:cubicBezTo>
                  <a:pt x="2145796" y="181055"/>
                  <a:pt x="2169128" y="191012"/>
                  <a:pt x="2191976" y="201778"/>
                </a:cubicBezTo>
                <a:cubicBezTo>
                  <a:pt x="2165670" y="207167"/>
                  <a:pt x="2139289" y="212908"/>
                  <a:pt x="2112853" y="219014"/>
                </a:cubicBezTo>
                <a:cubicBezTo>
                  <a:pt x="2088944" y="210391"/>
                  <a:pt x="2064553" y="202585"/>
                  <a:pt x="2039734" y="195779"/>
                </a:cubicBezTo>
                <a:cubicBezTo>
                  <a:pt x="2067044" y="187534"/>
                  <a:pt x="2094466" y="179632"/>
                  <a:pt x="2122018" y="172082"/>
                </a:cubicBezTo>
                <a:close/>
                <a:moveTo>
                  <a:pt x="2036350" y="196792"/>
                </a:moveTo>
                <a:cubicBezTo>
                  <a:pt x="2061169" y="203513"/>
                  <a:pt x="2085561" y="211233"/>
                  <a:pt x="2109506" y="219783"/>
                </a:cubicBezTo>
                <a:cubicBezTo>
                  <a:pt x="2083274" y="225866"/>
                  <a:pt x="2057005" y="232290"/>
                  <a:pt x="2030643" y="239081"/>
                </a:cubicBezTo>
                <a:cubicBezTo>
                  <a:pt x="2025233" y="237696"/>
                  <a:pt x="2019823" y="236344"/>
                  <a:pt x="2014432" y="235054"/>
                </a:cubicBezTo>
                <a:cubicBezTo>
                  <a:pt x="1994335" y="230250"/>
                  <a:pt x="1974442" y="226130"/>
                  <a:pt x="1954680" y="222650"/>
                </a:cubicBezTo>
                <a:cubicBezTo>
                  <a:pt x="1981786" y="213702"/>
                  <a:pt x="2009003" y="205076"/>
                  <a:pt x="2036350" y="196792"/>
                </a:cubicBezTo>
                <a:close/>
                <a:moveTo>
                  <a:pt x="1950218" y="224139"/>
                </a:moveTo>
                <a:cubicBezTo>
                  <a:pt x="1976041" y="228540"/>
                  <a:pt x="2001437" y="233944"/>
                  <a:pt x="2026404" y="240193"/>
                </a:cubicBezTo>
                <a:cubicBezTo>
                  <a:pt x="2000451" y="246913"/>
                  <a:pt x="1974424" y="253987"/>
                  <a:pt x="1948322" y="261401"/>
                </a:cubicBezTo>
                <a:cubicBezTo>
                  <a:pt x="1947076" y="261206"/>
                  <a:pt x="1945831" y="261002"/>
                  <a:pt x="1944585" y="260812"/>
                </a:cubicBezTo>
                <a:cubicBezTo>
                  <a:pt x="1919283" y="256941"/>
                  <a:pt x="1894296" y="254004"/>
                  <a:pt x="1869570" y="251959"/>
                </a:cubicBezTo>
                <a:cubicBezTo>
                  <a:pt x="1896341" y="242371"/>
                  <a:pt x="1923224" y="233095"/>
                  <a:pt x="1950218" y="224139"/>
                </a:cubicBezTo>
                <a:close/>
                <a:moveTo>
                  <a:pt x="1866242" y="253152"/>
                </a:moveTo>
                <a:cubicBezTo>
                  <a:pt x="1892921" y="255223"/>
                  <a:pt x="1919245" y="258317"/>
                  <a:pt x="1945199" y="262288"/>
                </a:cubicBezTo>
                <a:cubicBezTo>
                  <a:pt x="1918558" y="269879"/>
                  <a:pt x="1891805" y="277826"/>
                  <a:pt x="1864960" y="286142"/>
                </a:cubicBezTo>
                <a:cubicBezTo>
                  <a:pt x="1837534" y="284462"/>
                  <a:pt x="1810473" y="283703"/>
                  <a:pt x="1783734" y="283880"/>
                </a:cubicBezTo>
                <a:cubicBezTo>
                  <a:pt x="1811122" y="273320"/>
                  <a:pt x="1838625" y="263073"/>
                  <a:pt x="1866242" y="253152"/>
                </a:cubicBezTo>
                <a:close/>
                <a:moveTo>
                  <a:pt x="1777559" y="286257"/>
                </a:moveTo>
                <a:cubicBezTo>
                  <a:pt x="1805031" y="285915"/>
                  <a:pt x="1832139" y="286562"/>
                  <a:pt x="1858843" y="288033"/>
                </a:cubicBezTo>
                <a:cubicBezTo>
                  <a:pt x="1849973" y="290797"/>
                  <a:pt x="1841094" y="293594"/>
                  <a:pt x="1832200" y="296438"/>
                </a:cubicBezTo>
                <a:cubicBezTo>
                  <a:pt x="1815052" y="301917"/>
                  <a:pt x="1797922" y="307533"/>
                  <a:pt x="1780805" y="313265"/>
                </a:cubicBezTo>
                <a:cubicBezTo>
                  <a:pt x="1752705" y="314090"/>
                  <a:pt x="1724999" y="315737"/>
                  <a:pt x="1697635" y="318232"/>
                </a:cubicBezTo>
                <a:cubicBezTo>
                  <a:pt x="1724170" y="307284"/>
                  <a:pt x="1750811" y="296622"/>
                  <a:pt x="1777559" y="286257"/>
                </a:cubicBezTo>
                <a:close/>
                <a:moveTo>
                  <a:pt x="1690788" y="321073"/>
                </a:moveTo>
                <a:cubicBezTo>
                  <a:pt x="1718860" y="318346"/>
                  <a:pt x="1746590" y="316548"/>
                  <a:pt x="1773919" y="315576"/>
                </a:cubicBezTo>
                <a:cubicBezTo>
                  <a:pt x="1747812" y="324371"/>
                  <a:pt x="1721734" y="333455"/>
                  <a:pt x="1695679" y="342849"/>
                </a:cubicBezTo>
                <a:cubicBezTo>
                  <a:pt x="1667253" y="346141"/>
                  <a:pt x="1639229" y="350149"/>
                  <a:pt x="1611551" y="354890"/>
                </a:cubicBezTo>
                <a:cubicBezTo>
                  <a:pt x="1637861" y="343345"/>
                  <a:pt x="1664273" y="332068"/>
                  <a:pt x="1690788" y="321073"/>
                </a:cubicBezTo>
                <a:close/>
                <a:moveTo>
                  <a:pt x="1604005" y="358205"/>
                </a:moveTo>
                <a:cubicBezTo>
                  <a:pt x="1632369" y="353167"/>
                  <a:pt x="1660386" y="349017"/>
                  <a:pt x="1688016" y="345641"/>
                </a:cubicBezTo>
                <a:cubicBezTo>
                  <a:pt x="1661901" y="355117"/>
                  <a:pt x="1635805" y="364888"/>
                  <a:pt x="1609716" y="374976"/>
                </a:cubicBezTo>
                <a:cubicBezTo>
                  <a:pt x="1581283" y="380616"/>
                  <a:pt x="1553247" y="386870"/>
                  <a:pt x="1525534" y="393721"/>
                </a:cubicBezTo>
                <a:cubicBezTo>
                  <a:pt x="1551595" y="381626"/>
                  <a:pt x="1577750" y="369783"/>
                  <a:pt x="1604005" y="358205"/>
                </a:cubicBezTo>
                <a:close/>
                <a:moveTo>
                  <a:pt x="1515474" y="398412"/>
                </a:moveTo>
                <a:cubicBezTo>
                  <a:pt x="1542582" y="391561"/>
                  <a:pt x="1570037" y="385286"/>
                  <a:pt x="1597881" y="379590"/>
                </a:cubicBezTo>
                <a:cubicBezTo>
                  <a:pt x="1573026" y="389291"/>
                  <a:pt x="1548174" y="399271"/>
                  <a:pt x="1523320" y="409538"/>
                </a:cubicBezTo>
                <a:cubicBezTo>
                  <a:pt x="1495491" y="417248"/>
                  <a:pt x="1467974" y="425419"/>
                  <a:pt x="1440757" y="434105"/>
                </a:cubicBezTo>
                <a:cubicBezTo>
                  <a:pt x="1465578" y="421985"/>
                  <a:pt x="1490482" y="410085"/>
                  <a:pt x="1515474" y="398412"/>
                </a:cubicBezTo>
                <a:close/>
                <a:moveTo>
                  <a:pt x="1428862" y="439929"/>
                </a:moveTo>
                <a:cubicBezTo>
                  <a:pt x="1455267" y="431329"/>
                  <a:pt x="1481934" y="423190"/>
                  <a:pt x="1508904" y="415517"/>
                </a:cubicBezTo>
                <a:cubicBezTo>
                  <a:pt x="1483053" y="426311"/>
                  <a:pt x="1457191" y="437425"/>
                  <a:pt x="1431313" y="448844"/>
                </a:cubicBezTo>
                <a:cubicBezTo>
                  <a:pt x="1405255" y="458085"/>
                  <a:pt x="1379395" y="467687"/>
                  <a:pt x="1353717" y="477650"/>
                </a:cubicBezTo>
                <a:cubicBezTo>
                  <a:pt x="1378683" y="464863"/>
                  <a:pt x="1403729" y="452285"/>
                  <a:pt x="1428862" y="439929"/>
                </a:cubicBezTo>
                <a:close/>
                <a:moveTo>
                  <a:pt x="1337268" y="486115"/>
                </a:moveTo>
                <a:cubicBezTo>
                  <a:pt x="1360700" y="476847"/>
                  <a:pt x="1384275" y="467870"/>
                  <a:pt x="1408020" y="459208"/>
                </a:cubicBezTo>
                <a:cubicBezTo>
                  <a:pt x="1386960" y="468650"/>
                  <a:pt x="1365883" y="478290"/>
                  <a:pt x="1344786" y="488154"/>
                </a:cubicBezTo>
                <a:cubicBezTo>
                  <a:pt x="1321391" y="498121"/>
                  <a:pt x="1298072" y="508374"/>
                  <a:pt x="1274811" y="518876"/>
                </a:cubicBezTo>
                <a:cubicBezTo>
                  <a:pt x="1295572" y="507814"/>
                  <a:pt x="1316392" y="496896"/>
                  <a:pt x="1337268" y="486115"/>
                </a:cubicBezTo>
                <a:close/>
                <a:moveTo>
                  <a:pt x="1210670" y="553582"/>
                </a:moveTo>
                <a:cubicBezTo>
                  <a:pt x="1223521" y="546528"/>
                  <a:pt x="1236393" y="539523"/>
                  <a:pt x="1249284" y="532570"/>
                </a:cubicBezTo>
                <a:cubicBezTo>
                  <a:pt x="1264161" y="525710"/>
                  <a:pt x="1279058" y="518945"/>
                  <a:pt x="1293986" y="512306"/>
                </a:cubicBezTo>
                <a:cubicBezTo>
                  <a:pt x="1266265" y="525693"/>
                  <a:pt x="1238498" y="539449"/>
                  <a:pt x="1210670" y="553582"/>
                </a:cubicBezTo>
                <a:close/>
                <a:moveTo>
                  <a:pt x="1392192" y="468368"/>
                </a:moveTo>
                <a:cubicBezTo>
                  <a:pt x="1405466" y="462350"/>
                  <a:pt x="1418732" y="456429"/>
                  <a:pt x="1431993" y="450576"/>
                </a:cubicBezTo>
                <a:cubicBezTo>
                  <a:pt x="1446115" y="445568"/>
                  <a:pt x="1460302" y="440680"/>
                  <a:pt x="1474540" y="435882"/>
                </a:cubicBezTo>
                <a:cubicBezTo>
                  <a:pt x="1446975" y="446354"/>
                  <a:pt x="1419531" y="457185"/>
                  <a:pt x="1392192" y="468368"/>
                </a:cubicBezTo>
                <a:close/>
                <a:moveTo>
                  <a:pt x="1561020" y="406283"/>
                </a:moveTo>
                <a:cubicBezTo>
                  <a:pt x="1578219" y="400254"/>
                  <a:pt x="1595470" y="394353"/>
                  <a:pt x="1612776" y="388588"/>
                </a:cubicBezTo>
                <a:cubicBezTo>
                  <a:pt x="1630080" y="384526"/>
                  <a:pt x="1647523" y="380637"/>
                  <a:pt x="1665106" y="376919"/>
                </a:cubicBezTo>
                <a:cubicBezTo>
                  <a:pt x="1630038" y="386138"/>
                  <a:pt x="1595343" y="395913"/>
                  <a:pt x="1561020" y="406283"/>
                </a:cubicBezTo>
                <a:close/>
                <a:moveTo>
                  <a:pt x="1736018" y="361099"/>
                </a:moveTo>
                <a:cubicBezTo>
                  <a:pt x="1750251" y="357714"/>
                  <a:pt x="1764540" y="354405"/>
                  <a:pt x="1778905" y="351200"/>
                </a:cubicBezTo>
                <a:cubicBezTo>
                  <a:pt x="1794072" y="349500"/>
                  <a:pt x="1809361" y="347941"/>
                  <a:pt x="1824784" y="346530"/>
                </a:cubicBezTo>
                <a:cubicBezTo>
                  <a:pt x="1794760" y="350954"/>
                  <a:pt x="1765178" y="355805"/>
                  <a:pt x="1736018" y="361099"/>
                </a:cubicBezTo>
                <a:close/>
                <a:moveTo>
                  <a:pt x="1892028" y="339290"/>
                </a:moveTo>
                <a:cubicBezTo>
                  <a:pt x="1908518" y="337253"/>
                  <a:pt x="1925157" y="335351"/>
                  <a:pt x="1941927" y="333557"/>
                </a:cubicBezTo>
                <a:cubicBezTo>
                  <a:pt x="1958194" y="333891"/>
                  <a:pt x="1974219" y="334410"/>
                  <a:pt x="1990003" y="335083"/>
                </a:cubicBezTo>
                <a:cubicBezTo>
                  <a:pt x="1956558" y="335912"/>
                  <a:pt x="1923949" y="337321"/>
                  <a:pt x="1892028" y="339290"/>
                </a:cubicBezTo>
                <a:close/>
                <a:moveTo>
                  <a:pt x="2042430" y="336126"/>
                </a:moveTo>
                <a:cubicBezTo>
                  <a:pt x="2053212" y="336042"/>
                  <a:pt x="2064051" y="336007"/>
                  <a:pt x="2074964" y="336039"/>
                </a:cubicBezTo>
                <a:cubicBezTo>
                  <a:pt x="2079630" y="336050"/>
                  <a:pt x="2084315" y="336085"/>
                  <a:pt x="2088982" y="336115"/>
                </a:cubicBezTo>
                <a:cubicBezTo>
                  <a:pt x="2104282" y="338461"/>
                  <a:pt x="2119341" y="340928"/>
                  <a:pt x="2134121" y="343481"/>
                </a:cubicBezTo>
                <a:cubicBezTo>
                  <a:pt x="2102572" y="340463"/>
                  <a:pt x="2072082" y="338013"/>
                  <a:pt x="2042430" y="336126"/>
                </a:cubicBezTo>
                <a:close/>
                <a:moveTo>
                  <a:pt x="2196401" y="353092"/>
                </a:moveTo>
                <a:cubicBezTo>
                  <a:pt x="2191307" y="352099"/>
                  <a:pt x="2186250" y="351129"/>
                  <a:pt x="2181230" y="350173"/>
                </a:cubicBezTo>
                <a:cubicBezTo>
                  <a:pt x="2196196" y="351808"/>
                  <a:pt x="2211199" y="353544"/>
                  <a:pt x="2226258" y="355388"/>
                </a:cubicBezTo>
                <a:cubicBezTo>
                  <a:pt x="2236501" y="358355"/>
                  <a:pt x="2246615" y="361345"/>
                  <a:pt x="2256580" y="364342"/>
                </a:cubicBezTo>
                <a:cubicBezTo>
                  <a:pt x="2260447" y="365507"/>
                  <a:pt x="2264332" y="366692"/>
                  <a:pt x="2268199" y="367870"/>
                </a:cubicBezTo>
                <a:cubicBezTo>
                  <a:pt x="2244068" y="362637"/>
                  <a:pt x="2220160" y="357718"/>
                  <a:pt x="2196401" y="353092"/>
                </a:cubicBezTo>
                <a:close/>
                <a:moveTo>
                  <a:pt x="2312334" y="379651"/>
                </a:moveTo>
                <a:cubicBezTo>
                  <a:pt x="2326538" y="382925"/>
                  <a:pt x="2340834" y="386303"/>
                  <a:pt x="2355261" y="389808"/>
                </a:cubicBezTo>
                <a:cubicBezTo>
                  <a:pt x="2368554" y="395489"/>
                  <a:pt x="2381809" y="401263"/>
                  <a:pt x="2395046" y="407099"/>
                </a:cubicBezTo>
                <a:cubicBezTo>
                  <a:pt x="2367438" y="397594"/>
                  <a:pt x="2339905" y="388438"/>
                  <a:pt x="2312334" y="379651"/>
                </a:cubicBezTo>
                <a:close/>
                <a:moveTo>
                  <a:pt x="2436058" y="423439"/>
                </a:moveTo>
                <a:cubicBezTo>
                  <a:pt x="2449685" y="428295"/>
                  <a:pt x="2463331" y="433234"/>
                  <a:pt x="2477032" y="438269"/>
                </a:cubicBezTo>
                <a:cubicBezTo>
                  <a:pt x="2489674" y="445510"/>
                  <a:pt x="2502279" y="452805"/>
                  <a:pt x="2514865" y="460169"/>
                </a:cubicBezTo>
                <a:cubicBezTo>
                  <a:pt x="2488652" y="447661"/>
                  <a:pt x="2462401" y="435406"/>
                  <a:pt x="2436058" y="423439"/>
                </a:cubicBezTo>
                <a:close/>
                <a:moveTo>
                  <a:pt x="2553646" y="480937"/>
                </a:moveTo>
                <a:cubicBezTo>
                  <a:pt x="2566158" y="487039"/>
                  <a:pt x="2578688" y="493189"/>
                  <a:pt x="2591200" y="499398"/>
                </a:cubicBezTo>
                <a:cubicBezTo>
                  <a:pt x="2602726" y="507779"/>
                  <a:pt x="2614216" y="516201"/>
                  <a:pt x="2625668" y="524656"/>
                </a:cubicBezTo>
                <a:cubicBezTo>
                  <a:pt x="2601685" y="509887"/>
                  <a:pt x="2577703" y="495299"/>
                  <a:pt x="2553646" y="480937"/>
                </a:cubicBezTo>
                <a:close/>
                <a:moveTo>
                  <a:pt x="2662218" y="549462"/>
                </a:moveTo>
                <a:cubicBezTo>
                  <a:pt x="2674079" y="556844"/>
                  <a:pt x="2685940" y="564281"/>
                  <a:pt x="2697819" y="571751"/>
                </a:cubicBezTo>
                <a:cubicBezTo>
                  <a:pt x="2708547" y="581308"/>
                  <a:pt x="2719255" y="590877"/>
                  <a:pt x="2729908" y="600453"/>
                </a:cubicBezTo>
                <a:cubicBezTo>
                  <a:pt x="2707468" y="583420"/>
                  <a:pt x="2684917" y="566400"/>
                  <a:pt x="2662218" y="549462"/>
                </a:cubicBezTo>
                <a:close/>
                <a:moveTo>
                  <a:pt x="4539410" y="1463169"/>
                </a:moveTo>
                <a:cubicBezTo>
                  <a:pt x="4123305" y="1488125"/>
                  <a:pt x="3728246" y="1376419"/>
                  <a:pt x="3365238" y="1131114"/>
                </a:cubicBezTo>
                <a:cubicBezTo>
                  <a:pt x="3174735" y="1002388"/>
                  <a:pt x="3002731" y="845846"/>
                  <a:pt x="2836397" y="694453"/>
                </a:cubicBezTo>
                <a:cubicBezTo>
                  <a:pt x="2812582" y="672784"/>
                  <a:pt x="2788581" y="650950"/>
                  <a:pt x="2764412" y="629084"/>
                </a:cubicBezTo>
                <a:cubicBezTo>
                  <a:pt x="2784137" y="644141"/>
                  <a:pt x="2803770" y="659175"/>
                  <a:pt x="2823290" y="674126"/>
                </a:cubicBezTo>
                <a:cubicBezTo>
                  <a:pt x="2872203" y="711598"/>
                  <a:pt x="2922790" y="750347"/>
                  <a:pt x="2973227" y="788178"/>
                </a:cubicBezTo>
                <a:cubicBezTo>
                  <a:pt x="3079177" y="867661"/>
                  <a:pt x="3206228" y="960233"/>
                  <a:pt x="3345104" y="1044166"/>
                </a:cubicBezTo>
                <a:cubicBezTo>
                  <a:pt x="3529824" y="1155939"/>
                  <a:pt x="3723505" y="1241199"/>
                  <a:pt x="3920775" y="1297578"/>
                </a:cubicBezTo>
                <a:cubicBezTo>
                  <a:pt x="4125164" y="1355989"/>
                  <a:pt x="4335225" y="1383861"/>
                  <a:pt x="4545155" y="1380465"/>
                </a:cubicBezTo>
                <a:cubicBezTo>
                  <a:pt x="4836216" y="1376010"/>
                  <a:pt x="5141072" y="1326080"/>
                  <a:pt x="5504545" y="1223331"/>
                </a:cubicBezTo>
                <a:cubicBezTo>
                  <a:pt x="5564836" y="1206029"/>
                  <a:pt x="5624792" y="1188045"/>
                  <a:pt x="5684134" y="1169689"/>
                </a:cubicBezTo>
                <a:cubicBezTo>
                  <a:pt x="5332243" y="1310220"/>
                  <a:pt x="4938504" y="1439221"/>
                  <a:pt x="4539410" y="1463169"/>
                </a:cubicBezTo>
                <a:close/>
                <a:moveTo>
                  <a:pt x="9223067" y="349937"/>
                </a:moveTo>
                <a:cubicBezTo>
                  <a:pt x="9036935" y="491080"/>
                  <a:pt x="8866176" y="662776"/>
                  <a:pt x="8701050" y="828816"/>
                </a:cubicBezTo>
                <a:cubicBezTo>
                  <a:pt x="8494857" y="1036145"/>
                  <a:pt x="8281637" y="1250534"/>
                  <a:pt x="8035696" y="1408572"/>
                </a:cubicBezTo>
                <a:cubicBezTo>
                  <a:pt x="7828164" y="1541924"/>
                  <a:pt x="7609589" y="1595198"/>
                  <a:pt x="7387631" y="1595198"/>
                </a:cubicBezTo>
                <a:cubicBezTo>
                  <a:pt x="6978925" y="1595198"/>
                  <a:pt x="6558991" y="1414428"/>
                  <a:pt x="6176927" y="1219957"/>
                </a:cubicBezTo>
                <a:cubicBezTo>
                  <a:pt x="6232682" y="1244601"/>
                  <a:pt x="6289050" y="1268853"/>
                  <a:pt x="6345994" y="1292285"/>
                </a:cubicBezTo>
                <a:cubicBezTo>
                  <a:pt x="6669218" y="1425048"/>
                  <a:pt x="6930793" y="1496011"/>
                  <a:pt x="7169205" y="1515612"/>
                </a:cubicBezTo>
                <a:cubicBezTo>
                  <a:pt x="7213414" y="1519247"/>
                  <a:pt x="7257010" y="1521061"/>
                  <a:pt x="7299919" y="1521061"/>
                </a:cubicBezTo>
                <a:cubicBezTo>
                  <a:pt x="7397930" y="1521059"/>
                  <a:pt x="7492317" y="1511598"/>
                  <a:pt x="7581758" y="1492749"/>
                </a:cubicBezTo>
                <a:cubicBezTo>
                  <a:pt x="7722865" y="1463014"/>
                  <a:pt x="7857501" y="1408751"/>
                  <a:pt x="7981949" y="1331475"/>
                </a:cubicBezTo>
                <a:cubicBezTo>
                  <a:pt x="8095187" y="1261322"/>
                  <a:pt x="8208277" y="1177188"/>
                  <a:pt x="8337837" y="1066694"/>
                </a:cubicBezTo>
                <a:cubicBezTo>
                  <a:pt x="8439251" y="980253"/>
                  <a:pt x="8538787" y="887456"/>
                  <a:pt x="8635052" y="797714"/>
                </a:cubicBezTo>
                <a:cubicBezTo>
                  <a:pt x="8811276" y="633412"/>
                  <a:pt x="8990642" y="466211"/>
                  <a:pt x="9190273" y="330526"/>
                </a:cubicBezTo>
                <a:cubicBezTo>
                  <a:pt x="9199513" y="333237"/>
                  <a:pt x="9208734" y="335987"/>
                  <a:pt x="9217918" y="338822"/>
                </a:cubicBezTo>
                <a:cubicBezTo>
                  <a:pt x="9222622" y="340274"/>
                  <a:pt x="9227287" y="341767"/>
                  <a:pt x="9231972" y="343248"/>
                </a:cubicBezTo>
                <a:cubicBezTo>
                  <a:pt x="9228999" y="345481"/>
                  <a:pt x="9226042" y="347682"/>
                  <a:pt x="9223067" y="349937"/>
                </a:cubicBezTo>
                <a:close/>
              </a:path>
            </a:pathLst>
          </a:custGeom>
          <a:noFill/>
          <a:ln w="1859" cap="flat">
            <a:gradFill flip="none" rotWithShape="1">
              <a:gsLst>
                <a:gs pos="94000">
                  <a:srgbClr val="9A22F8">
                    <a:alpha val="0"/>
                  </a:srgbClr>
                </a:gs>
                <a:gs pos="81000">
                  <a:srgbClr val="313BD0"/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2EE5735A-4ED5-44F3-9978-BF37409CEA4A}"/>
              </a:ext>
            </a:extLst>
          </p:cNvPr>
          <p:cNvGrpSpPr/>
          <p:nvPr/>
        </p:nvGrpSpPr>
        <p:grpSpPr>
          <a:xfrm>
            <a:off x="4268768" y="1248839"/>
            <a:ext cx="2732684" cy="2005018"/>
            <a:chOff x="2102157" y="-869853"/>
            <a:chExt cx="2732684" cy="2005018"/>
          </a:xfrm>
        </p:grpSpPr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BD597C9F-552B-4697-8E2D-9669C496E84A}"/>
                </a:ext>
              </a:extLst>
            </p:cNvPr>
            <p:cNvGrpSpPr/>
            <p:nvPr/>
          </p:nvGrpSpPr>
          <p:grpSpPr>
            <a:xfrm>
              <a:off x="2829823" y="-869853"/>
              <a:ext cx="2005018" cy="2005018"/>
              <a:chOff x="5093491" y="479541"/>
              <a:chExt cx="2005018" cy="2005018"/>
            </a:xfrm>
          </p:grpSpPr>
          <p:sp>
            <p:nvSpPr>
              <p:cNvPr id="15" name="椭圆 14">
                <a:extLst>
                  <a:ext uri="{FF2B5EF4-FFF2-40B4-BE49-F238E27FC236}">
                    <a16:creationId xmlns:a16="http://schemas.microsoft.com/office/drawing/2014/main" id="{DAC5E1B8-0C86-457E-A5C0-ED9266E51E2A}"/>
                  </a:ext>
                </a:extLst>
              </p:cNvPr>
              <p:cNvSpPr/>
              <p:nvPr/>
            </p:nvSpPr>
            <p:spPr>
              <a:xfrm>
                <a:off x="5093491" y="479541"/>
                <a:ext cx="2005018" cy="2005018"/>
              </a:xfrm>
              <a:prstGeom prst="ellipse">
                <a:avLst/>
              </a:prstGeom>
              <a:gradFill flip="none" rotWithShape="1">
                <a:gsLst>
                  <a:gs pos="0">
                    <a:srgbClr val="00F2F2"/>
                  </a:gs>
                  <a:gs pos="100000">
                    <a:srgbClr val="313BD0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2" name="文本框 441">
                <a:extLst>
                  <a:ext uri="{FF2B5EF4-FFF2-40B4-BE49-F238E27FC236}">
                    <a16:creationId xmlns:a16="http://schemas.microsoft.com/office/drawing/2014/main" id="{1EC31F8E-7C07-40FF-8907-584BF9D7F9A4}"/>
                  </a:ext>
                </a:extLst>
              </p:cNvPr>
              <p:cNvSpPr txBox="1"/>
              <p:nvPr/>
            </p:nvSpPr>
            <p:spPr>
              <a:xfrm>
                <a:off x="5335515" y="737813"/>
                <a:ext cx="1527982" cy="14465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8800" b="1" dirty="0">
                    <a:solidFill>
                      <a:schemeClr val="bg1"/>
                    </a:solidFill>
                    <a:effectLst/>
                    <a:latin typeface="Arial Rounded MT Bold" panose="020F0704030504030204" pitchFamily="34" charset="0"/>
                    <a:ea typeface="字体圈欣意冠黑体" panose="00000500000000000000" pitchFamily="2" charset="-122"/>
                    <a:cs typeface="+mn-ea"/>
                    <a:sym typeface="+mn-lt"/>
                  </a:rPr>
                  <a:t>04</a:t>
                </a:r>
                <a:endParaRPr lang="zh-CN" altLang="en-US" sz="8800" b="1" dirty="0">
                  <a:solidFill>
                    <a:schemeClr val="bg1"/>
                  </a:solidFill>
                  <a:effectLst/>
                  <a:latin typeface="Arial Rounded MT Bold" panose="020F0704030504030204" pitchFamily="34" charset="0"/>
                  <a:ea typeface="字体圈欣意冠黑体" panose="00000500000000000000" pitchFamily="2" charset="-122"/>
                  <a:cs typeface="+mn-ea"/>
                  <a:sym typeface="+mn-lt"/>
                </a:endParaRPr>
              </a:p>
            </p:txBody>
          </p:sp>
        </p:grp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E0DA8193-E1EE-435E-A24B-F130E1F44151}"/>
                </a:ext>
              </a:extLst>
            </p:cNvPr>
            <p:cNvSpPr/>
            <p:nvPr/>
          </p:nvSpPr>
          <p:spPr>
            <a:xfrm rot="19750634">
              <a:off x="2102157" y="145583"/>
              <a:ext cx="812424" cy="812423"/>
            </a:xfrm>
            <a:custGeom>
              <a:avLst/>
              <a:gdLst>
                <a:gd name="connsiteX0" fmla="*/ 1901372 w 3802744"/>
                <a:gd name="connsiteY0" fmla="*/ 0 h 3802742"/>
                <a:gd name="connsiteX1" fmla="*/ 3802744 w 3802744"/>
                <a:gd name="connsiteY1" fmla="*/ 1901371 h 3802742"/>
                <a:gd name="connsiteX2" fmla="*/ 1901372 w 3802744"/>
                <a:gd name="connsiteY2" fmla="*/ 3802742 h 3802742"/>
                <a:gd name="connsiteX3" fmla="*/ 0 w 3802744"/>
                <a:gd name="connsiteY3" fmla="*/ 1901371 h 3802742"/>
                <a:gd name="connsiteX4" fmla="*/ 1901372 w 3802744"/>
                <a:gd name="connsiteY4" fmla="*/ 0 h 3802742"/>
                <a:gd name="connsiteX5" fmla="*/ 1901372 w 3802744"/>
                <a:gd name="connsiteY5" fmla="*/ 501176 h 3802742"/>
                <a:gd name="connsiteX6" fmla="*/ 501177 w 3802744"/>
                <a:gd name="connsiteY6" fmla="*/ 1901371 h 3802742"/>
                <a:gd name="connsiteX7" fmla="*/ 1901372 w 3802744"/>
                <a:gd name="connsiteY7" fmla="*/ 3301566 h 3802742"/>
                <a:gd name="connsiteX8" fmla="*/ 3301568 w 3802744"/>
                <a:gd name="connsiteY8" fmla="*/ 1901371 h 3802742"/>
                <a:gd name="connsiteX9" fmla="*/ 1901372 w 3802744"/>
                <a:gd name="connsiteY9" fmla="*/ 501176 h 380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2744" h="3802742">
                  <a:moveTo>
                    <a:pt x="1901372" y="0"/>
                  </a:moveTo>
                  <a:cubicBezTo>
                    <a:pt x="2951471" y="0"/>
                    <a:pt x="3802744" y="851273"/>
                    <a:pt x="3802744" y="1901371"/>
                  </a:cubicBezTo>
                  <a:cubicBezTo>
                    <a:pt x="3802744" y="2951469"/>
                    <a:pt x="2951471" y="3802742"/>
                    <a:pt x="1901372" y="3802742"/>
                  </a:cubicBezTo>
                  <a:cubicBezTo>
                    <a:pt x="851273" y="3802742"/>
                    <a:pt x="0" y="2951469"/>
                    <a:pt x="0" y="1901371"/>
                  </a:cubicBezTo>
                  <a:cubicBezTo>
                    <a:pt x="0" y="851273"/>
                    <a:pt x="851273" y="0"/>
                    <a:pt x="1901372" y="0"/>
                  </a:cubicBezTo>
                  <a:close/>
                  <a:moveTo>
                    <a:pt x="1901372" y="501176"/>
                  </a:moveTo>
                  <a:cubicBezTo>
                    <a:pt x="1128065" y="501176"/>
                    <a:pt x="501177" y="1128065"/>
                    <a:pt x="501177" y="1901371"/>
                  </a:cubicBezTo>
                  <a:cubicBezTo>
                    <a:pt x="501177" y="2674677"/>
                    <a:pt x="1128065" y="3301566"/>
                    <a:pt x="1901372" y="3301566"/>
                  </a:cubicBezTo>
                  <a:cubicBezTo>
                    <a:pt x="2674679" y="3301566"/>
                    <a:pt x="3301568" y="2674677"/>
                    <a:pt x="3301568" y="1901371"/>
                  </a:cubicBezTo>
                  <a:cubicBezTo>
                    <a:pt x="3301568" y="1128065"/>
                    <a:pt x="2674679" y="501176"/>
                    <a:pt x="1901372" y="501176"/>
                  </a:cubicBezTo>
                  <a:close/>
                </a:path>
              </a:pathLst>
            </a:custGeom>
            <a:gradFill>
              <a:gsLst>
                <a:gs pos="15000">
                  <a:srgbClr val="313BD0">
                    <a:alpha val="0"/>
                  </a:srgbClr>
                </a:gs>
                <a:gs pos="100000">
                  <a:srgbClr val="00F2F2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69" name="任意多边形: 形状 68">
            <a:extLst>
              <a:ext uri="{FF2B5EF4-FFF2-40B4-BE49-F238E27FC236}">
                <a16:creationId xmlns:a16="http://schemas.microsoft.com/office/drawing/2014/main" id="{444043A2-0E25-49BF-A70E-AEAB009693EE}"/>
              </a:ext>
            </a:extLst>
          </p:cNvPr>
          <p:cNvSpPr/>
          <p:nvPr/>
        </p:nvSpPr>
        <p:spPr>
          <a:xfrm>
            <a:off x="733434" y="4540338"/>
            <a:ext cx="365623" cy="818893"/>
          </a:xfrm>
          <a:custGeom>
            <a:avLst/>
            <a:gdLst>
              <a:gd name="connsiteX0" fmla="*/ 286636 w 573272"/>
              <a:gd name="connsiteY0" fmla="*/ 0 h 1044151"/>
              <a:gd name="connsiteX1" fmla="*/ 573272 w 573272"/>
              <a:gd name="connsiteY1" fmla="*/ 122150 h 1044151"/>
              <a:gd name="connsiteX2" fmla="*/ 572952 w 573272"/>
              <a:gd name="connsiteY2" fmla="*/ 124853 h 1044151"/>
              <a:gd name="connsiteX3" fmla="*/ 573272 w 573272"/>
              <a:gd name="connsiteY3" fmla="*/ 127556 h 1044151"/>
              <a:gd name="connsiteX4" fmla="*/ 572952 w 573272"/>
              <a:gd name="connsiteY4" fmla="*/ 130259 h 1044151"/>
              <a:gd name="connsiteX5" fmla="*/ 573272 w 573272"/>
              <a:gd name="connsiteY5" fmla="*/ 132961 h 1044151"/>
              <a:gd name="connsiteX6" fmla="*/ 572952 w 573272"/>
              <a:gd name="connsiteY6" fmla="*/ 135664 h 1044151"/>
              <a:gd name="connsiteX7" fmla="*/ 573272 w 573272"/>
              <a:gd name="connsiteY7" fmla="*/ 138367 h 1044151"/>
              <a:gd name="connsiteX8" fmla="*/ 572952 w 573272"/>
              <a:gd name="connsiteY8" fmla="*/ 141070 h 1044151"/>
              <a:gd name="connsiteX9" fmla="*/ 573272 w 573272"/>
              <a:gd name="connsiteY9" fmla="*/ 143772 h 1044151"/>
              <a:gd name="connsiteX10" fmla="*/ 572952 w 573272"/>
              <a:gd name="connsiteY10" fmla="*/ 146475 h 1044151"/>
              <a:gd name="connsiteX11" fmla="*/ 573272 w 573272"/>
              <a:gd name="connsiteY11" fmla="*/ 149178 h 1044151"/>
              <a:gd name="connsiteX12" fmla="*/ 572952 w 573272"/>
              <a:gd name="connsiteY12" fmla="*/ 151881 h 1044151"/>
              <a:gd name="connsiteX13" fmla="*/ 573272 w 573272"/>
              <a:gd name="connsiteY13" fmla="*/ 154583 h 1044151"/>
              <a:gd name="connsiteX14" fmla="*/ 572952 w 573272"/>
              <a:gd name="connsiteY14" fmla="*/ 157286 h 1044151"/>
              <a:gd name="connsiteX15" fmla="*/ 573272 w 573272"/>
              <a:gd name="connsiteY15" fmla="*/ 159989 h 1044151"/>
              <a:gd name="connsiteX16" fmla="*/ 572952 w 573272"/>
              <a:gd name="connsiteY16" fmla="*/ 162691 h 1044151"/>
              <a:gd name="connsiteX17" fmla="*/ 573272 w 573272"/>
              <a:gd name="connsiteY17" fmla="*/ 165394 h 1044151"/>
              <a:gd name="connsiteX18" fmla="*/ 572952 w 573272"/>
              <a:gd name="connsiteY18" fmla="*/ 168097 h 1044151"/>
              <a:gd name="connsiteX19" fmla="*/ 573272 w 573272"/>
              <a:gd name="connsiteY19" fmla="*/ 170800 h 1044151"/>
              <a:gd name="connsiteX20" fmla="*/ 572952 w 573272"/>
              <a:gd name="connsiteY20" fmla="*/ 173502 h 1044151"/>
              <a:gd name="connsiteX21" fmla="*/ 573272 w 573272"/>
              <a:gd name="connsiteY21" fmla="*/ 176205 h 1044151"/>
              <a:gd name="connsiteX22" fmla="*/ 572952 w 573272"/>
              <a:gd name="connsiteY22" fmla="*/ 178908 h 1044151"/>
              <a:gd name="connsiteX23" fmla="*/ 573272 w 573272"/>
              <a:gd name="connsiteY23" fmla="*/ 181611 h 1044151"/>
              <a:gd name="connsiteX24" fmla="*/ 572952 w 573272"/>
              <a:gd name="connsiteY24" fmla="*/ 184313 h 1044151"/>
              <a:gd name="connsiteX25" fmla="*/ 573272 w 573272"/>
              <a:gd name="connsiteY25" fmla="*/ 187016 h 1044151"/>
              <a:gd name="connsiteX26" fmla="*/ 572952 w 573272"/>
              <a:gd name="connsiteY26" fmla="*/ 189719 h 1044151"/>
              <a:gd name="connsiteX27" fmla="*/ 573272 w 573272"/>
              <a:gd name="connsiteY27" fmla="*/ 192421 h 1044151"/>
              <a:gd name="connsiteX28" fmla="*/ 572952 w 573272"/>
              <a:gd name="connsiteY28" fmla="*/ 195124 h 1044151"/>
              <a:gd name="connsiteX29" fmla="*/ 573272 w 573272"/>
              <a:gd name="connsiteY29" fmla="*/ 197827 h 1044151"/>
              <a:gd name="connsiteX30" fmla="*/ 572952 w 573272"/>
              <a:gd name="connsiteY30" fmla="*/ 200530 h 1044151"/>
              <a:gd name="connsiteX31" fmla="*/ 573272 w 573272"/>
              <a:gd name="connsiteY31" fmla="*/ 203233 h 1044151"/>
              <a:gd name="connsiteX32" fmla="*/ 572952 w 573272"/>
              <a:gd name="connsiteY32" fmla="*/ 205935 h 1044151"/>
              <a:gd name="connsiteX33" fmla="*/ 573272 w 573272"/>
              <a:gd name="connsiteY33" fmla="*/ 208638 h 1044151"/>
              <a:gd name="connsiteX34" fmla="*/ 572952 w 573272"/>
              <a:gd name="connsiteY34" fmla="*/ 211341 h 1044151"/>
              <a:gd name="connsiteX35" fmla="*/ 573272 w 573272"/>
              <a:gd name="connsiteY35" fmla="*/ 214043 h 1044151"/>
              <a:gd name="connsiteX36" fmla="*/ 572952 w 573272"/>
              <a:gd name="connsiteY36" fmla="*/ 216746 h 1044151"/>
              <a:gd name="connsiteX37" fmla="*/ 573272 w 573272"/>
              <a:gd name="connsiteY37" fmla="*/ 219449 h 1044151"/>
              <a:gd name="connsiteX38" fmla="*/ 572952 w 573272"/>
              <a:gd name="connsiteY38" fmla="*/ 222152 h 1044151"/>
              <a:gd name="connsiteX39" fmla="*/ 573272 w 573272"/>
              <a:gd name="connsiteY39" fmla="*/ 224855 h 1044151"/>
              <a:gd name="connsiteX40" fmla="*/ 572952 w 573272"/>
              <a:gd name="connsiteY40" fmla="*/ 227557 h 1044151"/>
              <a:gd name="connsiteX41" fmla="*/ 573272 w 573272"/>
              <a:gd name="connsiteY41" fmla="*/ 230260 h 1044151"/>
              <a:gd name="connsiteX42" fmla="*/ 572952 w 573272"/>
              <a:gd name="connsiteY42" fmla="*/ 232963 h 1044151"/>
              <a:gd name="connsiteX43" fmla="*/ 573272 w 573272"/>
              <a:gd name="connsiteY43" fmla="*/ 235666 h 1044151"/>
              <a:gd name="connsiteX44" fmla="*/ 572952 w 573272"/>
              <a:gd name="connsiteY44" fmla="*/ 238368 h 1044151"/>
              <a:gd name="connsiteX45" fmla="*/ 573272 w 573272"/>
              <a:gd name="connsiteY45" fmla="*/ 241071 h 1044151"/>
              <a:gd name="connsiteX46" fmla="*/ 572952 w 573272"/>
              <a:gd name="connsiteY46" fmla="*/ 243774 h 1044151"/>
              <a:gd name="connsiteX47" fmla="*/ 573272 w 573272"/>
              <a:gd name="connsiteY47" fmla="*/ 246476 h 1044151"/>
              <a:gd name="connsiteX48" fmla="*/ 572952 w 573272"/>
              <a:gd name="connsiteY48" fmla="*/ 249179 h 1044151"/>
              <a:gd name="connsiteX49" fmla="*/ 573272 w 573272"/>
              <a:gd name="connsiteY49" fmla="*/ 251882 h 1044151"/>
              <a:gd name="connsiteX50" fmla="*/ 572952 w 573272"/>
              <a:gd name="connsiteY50" fmla="*/ 254585 h 1044151"/>
              <a:gd name="connsiteX51" fmla="*/ 573272 w 573272"/>
              <a:gd name="connsiteY51" fmla="*/ 257288 h 1044151"/>
              <a:gd name="connsiteX52" fmla="*/ 572952 w 573272"/>
              <a:gd name="connsiteY52" fmla="*/ 259990 h 1044151"/>
              <a:gd name="connsiteX53" fmla="*/ 573272 w 573272"/>
              <a:gd name="connsiteY53" fmla="*/ 262693 h 1044151"/>
              <a:gd name="connsiteX54" fmla="*/ 572952 w 573272"/>
              <a:gd name="connsiteY54" fmla="*/ 265396 h 1044151"/>
              <a:gd name="connsiteX55" fmla="*/ 573272 w 573272"/>
              <a:gd name="connsiteY55" fmla="*/ 268098 h 1044151"/>
              <a:gd name="connsiteX56" fmla="*/ 572952 w 573272"/>
              <a:gd name="connsiteY56" fmla="*/ 270801 h 1044151"/>
              <a:gd name="connsiteX57" fmla="*/ 573272 w 573272"/>
              <a:gd name="connsiteY57" fmla="*/ 273504 h 1044151"/>
              <a:gd name="connsiteX58" fmla="*/ 572952 w 573272"/>
              <a:gd name="connsiteY58" fmla="*/ 276207 h 1044151"/>
              <a:gd name="connsiteX59" fmla="*/ 573272 w 573272"/>
              <a:gd name="connsiteY59" fmla="*/ 278909 h 1044151"/>
              <a:gd name="connsiteX60" fmla="*/ 572952 w 573272"/>
              <a:gd name="connsiteY60" fmla="*/ 281612 h 1044151"/>
              <a:gd name="connsiteX61" fmla="*/ 573272 w 573272"/>
              <a:gd name="connsiteY61" fmla="*/ 284315 h 1044151"/>
              <a:gd name="connsiteX62" fmla="*/ 572952 w 573272"/>
              <a:gd name="connsiteY62" fmla="*/ 287018 h 1044151"/>
              <a:gd name="connsiteX63" fmla="*/ 573272 w 573272"/>
              <a:gd name="connsiteY63" fmla="*/ 289720 h 1044151"/>
              <a:gd name="connsiteX64" fmla="*/ 572952 w 573272"/>
              <a:gd name="connsiteY64" fmla="*/ 292423 h 1044151"/>
              <a:gd name="connsiteX65" fmla="*/ 573272 w 573272"/>
              <a:gd name="connsiteY65" fmla="*/ 295126 h 1044151"/>
              <a:gd name="connsiteX66" fmla="*/ 572952 w 573272"/>
              <a:gd name="connsiteY66" fmla="*/ 297829 h 1044151"/>
              <a:gd name="connsiteX67" fmla="*/ 573272 w 573272"/>
              <a:gd name="connsiteY67" fmla="*/ 300531 h 1044151"/>
              <a:gd name="connsiteX68" fmla="*/ 572952 w 573272"/>
              <a:gd name="connsiteY68" fmla="*/ 303234 h 1044151"/>
              <a:gd name="connsiteX69" fmla="*/ 573272 w 573272"/>
              <a:gd name="connsiteY69" fmla="*/ 305937 h 1044151"/>
              <a:gd name="connsiteX70" fmla="*/ 572952 w 573272"/>
              <a:gd name="connsiteY70" fmla="*/ 308639 h 1044151"/>
              <a:gd name="connsiteX71" fmla="*/ 573272 w 573272"/>
              <a:gd name="connsiteY71" fmla="*/ 311342 h 1044151"/>
              <a:gd name="connsiteX72" fmla="*/ 572952 w 573272"/>
              <a:gd name="connsiteY72" fmla="*/ 314045 h 1044151"/>
              <a:gd name="connsiteX73" fmla="*/ 573272 w 573272"/>
              <a:gd name="connsiteY73" fmla="*/ 316748 h 1044151"/>
              <a:gd name="connsiteX74" fmla="*/ 572952 w 573272"/>
              <a:gd name="connsiteY74" fmla="*/ 319450 h 1044151"/>
              <a:gd name="connsiteX75" fmla="*/ 573272 w 573272"/>
              <a:gd name="connsiteY75" fmla="*/ 322153 h 1044151"/>
              <a:gd name="connsiteX76" fmla="*/ 572952 w 573272"/>
              <a:gd name="connsiteY76" fmla="*/ 324856 h 1044151"/>
              <a:gd name="connsiteX77" fmla="*/ 573272 w 573272"/>
              <a:gd name="connsiteY77" fmla="*/ 327559 h 1044151"/>
              <a:gd name="connsiteX78" fmla="*/ 572952 w 573272"/>
              <a:gd name="connsiteY78" fmla="*/ 330261 h 1044151"/>
              <a:gd name="connsiteX79" fmla="*/ 573272 w 573272"/>
              <a:gd name="connsiteY79" fmla="*/ 332964 h 1044151"/>
              <a:gd name="connsiteX80" fmla="*/ 572952 w 573272"/>
              <a:gd name="connsiteY80" fmla="*/ 335667 h 1044151"/>
              <a:gd name="connsiteX81" fmla="*/ 573272 w 573272"/>
              <a:gd name="connsiteY81" fmla="*/ 338370 h 1044151"/>
              <a:gd name="connsiteX82" fmla="*/ 572952 w 573272"/>
              <a:gd name="connsiteY82" fmla="*/ 341072 h 1044151"/>
              <a:gd name="connsiteX83" fmla="*/ 573272 w 573272"/>
              <a:gd name="connsiteY83" fmla="*/ 343775 h 1044151"/>
              <a:gd name="connsiteX84" fmla="*/ 572952 w 573272"/>
              <a:gd name="connsiteY84" fmla="*/ 346478 h 1044151"/>
              <a:gd name="connsiteX85" fmla="*/ 573272 w 573272"/>
              <a:gd name="connsiteY85" fmla="*/ 349180 h 1044151"/>
              <a:gd name="connsiteX86" fmla="*/ 572952 w 573272"/>
              <a:gd name="connsiteY86" fmla="*/ 351883 h 1044151"/>
              <a:gd name="connsiteX87" fmla="*/ 573272 w 573272"/>
              <a:gd name="connsiteY87" fmla="*/ 354586 h 1044151"/>
              <a:gd name="connsiteX88" fmla="*/ 572952 w 573272"/>
              <a:gd name="connsiteY88" fmla="*/ 357289 h 1044151"/>
              <a:gd name="connsiteX89" fmla="*/ 573272 w 573272"/>
              <a:gd name="connsiteY89" fmla="*/ 359991 h 1044151"/>
              <a:gd name="connsiteX90" fmla="*/ 572952 w 573272"/>
              <a:gd name="connsiteY90" fmla="*/ 362694 h 1044151"/>
              <a:gd name="connsiteX91" fmla="*/ 573272 w 573272"/>
              <a:gd name="connsiteY91" fmla="*/ 365397 h 1044151"/>
              <a:gd name="connsiteX92" fmla="*/ 572952 w 573272"/>
              <a:gd name="connsiteY92" fmla="*/ 368100 h 1044151"/>
              <a:gd name="connsiteX93" fmla="*/ 573272 w 573272"/>
              <a:gd name="connsiteY93" fmla="*/ 370802 h 1044151"/>
              <a:gd name="connsiteX94" fmla="*/ 572952 w 573272"/>
              <a:gd name="connsiteY94" fmla="*/ 373505 h 1044151"/>
              <a:gd name="connsiteX95" fmla="*/ 573234 w 573272"/>
              <a:gd name="connsiteY95" fmla="*/ 375887 h 1044151"/>
              <a:gd name="connsiteX96" fmla="*/ 573272 w 573272"/>
              <a:gd name="connsiteY96" fmla="*/ 376048 h 1044151"/>
              <a:gd name="connsiteX97" fmla="*/ 573263 w 573272"/>
              <a:gd name="connsiteY97" fmla="*/ 376128 h 1044151"/>
              <a:gd name="connsiteX98" fmla="*/ 573272 w 573272"/>
              <a:gd name="connsiteY98" fmla="*/ 376208 h 1044151"/>
              <a:gd name="connsiteX99" fmla="*/ 572962 w 573272"/>
              <a:gd name="connsiteY99" fmla="*/ 378830 h 1044151"/>
              <a:gd name="connsiteX100" fmla="*/ 573272 w 573272"/>
              <a:gd name="connsiteY100" fmla="*/ 381453 h 1044151"/>
              <a:gd name="connsiteX101" fmla="*/ 573263 w 573272"/>
              <a:gd name="connsiteY101" fmla="*/ 381533 h 1044151"/>
              <a:gd name="connsiteX102" fmla="*/ 573272 w 573272"/>
              <a:gd name="connsiteY102" fmla="*/ 381613 h 1044151"/>
              <a:gd name="connsiteX103" fmla="*/ 572962 w 573272"/>
              <a:gd name="connsiteY103" fmla="*/ 384236 h 1044151"/>
              <a:gd name="connsiteX104" fmla="*/ 573272 w 573272"/>
              <a:gd name="connsiteY104" fmla="*/ 386859 h 1044151"/>
              <a:gd name="connsiteX105" fmla="*/ 573263 w 573272"/>
              <a:gd name="connsiteY105" fmla="*/ 386939 h 1044151"/>
              <a:gd name="connsiteX106" fmla="*/ 573272 w 573272"/>
              <a:gd name="connsiteY106" fmla="*/ 387019 h 1044151"/>
              <a:gd name="connsiteX107" fmla="*/ 572962 w 573272"/>
              <a:gd name="connsiteY107" fmla="*/ 389641 h 1044151"/>
              <a:gd name="connsiteX108" fmla="*/ 573272 w 573272"/>
              <a:gd name="connsiteY108" fmla="*/ 392264 h 1044151"/>
              <a:gd name="connsiteX109" fmla="*/ 573263 w 573272"/>
              <a:gd name="connsiteY109" fmla="*/ 392344 h 1044151"/>
              <a:gd name="connsiteX110" fmla="*/ 573272 w 573272"/>
              <a:gd name="connsiteY110" fmla="*/ 392425 h 1044151"/>
              <a:gd name="connsiteX111" fmla="*/ 572962 w 573272"/>
              <a:gd name="connsiteY111" fmla="*/ 395047 h 1044151"/>
              <a:gd name="connsiteX112" fmla="*/ 573272 w 573272"/>
              <a:gd name="connsiteY112" fmla="*/ 397669 h 1044151"/>
              <a:gd name="connsiteX113" fmla="*/ 573263 w 573272"/>
              <a:gd name="connsiteY113" fmla="*/ 397750 h 1044151"/>
              <a:gd name="connsiteX114" fmla="*/ 573272 w 573272"/>
              <a:gd name="connsiteY114" fmla="*/ 397830 h 1044151"/>
              <a:gd name="connsiteX115" fmla="*/ 572962 w 573272"/>
              <a:gd name="connsiteY115" fmla="*/ 400452 h 1044151"/>
              <a:gd name="connsiteX116" fmla="*/ 573272 w 573272"/>
              <a:gd name="connsiteY116" fmla="*/ 403075 h 1044151"/>
              <a:gd name="connsiteX117" fmla="*/ 573263 w 573272"/>
              <a:gd name="connsiteY117" fmla="*/ 403155 h 1044151"/>
              <a:gd name="connsiteX118" fmla="*/ 573272 w 573272"/>
              <a:gd name="connsiteY118" fmla="*/ 403235 h 1044151"/>
              <a:gd name="connsiteX119" fmla="*/ 572962 w 573272"/>
              <a:gd name="connsiteY119" fmla="*/ 405858 h 1044151"/>
              <a:gd name="connsiteX120" fmla="*/ 573272 w 573272"/>
              <a:gd name="connsiteY120" fmla="*/ 408480 h 1044151"/>
              <a:gd name="connsiteX121" fmla="*/ 573263 w 573272"/>
              <a:gd name="connsiteY121" fmla="*/ 408561 h 1044151"/>
              <a:gd name="connsiteX122" fmla="*/ 573272 w 573272"/>
              <a:gd name="connsiteY122" fmla="*/ 408641 h 1044151"/>
              <a:gd name="connsiteX123" fmla="*/ 573234 w 573272"/>
              <a:gd name="connsiteY123" fmla="*/ 408802 h 1044151"/>
              <a:gd name="connsiteX124" fmla="*/ 572952 w 573272"/>
              <a:gd name="connsiteY124" fmla="*/ 411183 h 1044151"/>
              <a:gd name="connsiteX125" fmla="*/ 573272 w 573272"/>
              <a:gd name="connsiteY125" fmla="*/ 413886 h 1044151"/>
              <a:gd name="connsiteX126" fmla="*/ 573260 w 573272"/>
              <a:gd name="connsiteY126" fmla="*/ 413993 h 1044151"/>
              <a:gd name="connsiteX127" fmla="*/ 573272 w 573272"/>
              <a:gd name="connsiteY127" fmla="*/ 414046 h 1044151"/>
              <a:gd name="connsiteX128" fmla="*/ 573234 w 573272"/>
              <a:gd name="connsiteY128" fmla="*/ 414207 h 1044151"/>
              <a:gd name="connsiteX129" fmla="*/ 572952 w 573272"/>
              <a:gd name="connsiteY129" fmla="*/ 416589 h 1044151"/>
              <a:gd name="connsiteX130" fmla="*/ 573272 w 573272"/>
              <a:gd name="connsiteY130" fmla="*/ 419291 h 1044151"/>
              <a:gd name="connsiteX131" fmla="*/ 573260 w 573272"/>
              <a:gd name="connsiteY131" fmla="*/ 419398 h 1044151"/>
              <a:gd name="connsiteX132" fmla="*/ 573272 w 573272"/>
              <a:gd name="connsiteY132" fmla="*/ 419452 h 1044151"/>
              <a:gd name="connsiteX133" fmla="*/ 573234 w 573272"/>
              <a:gd name="connsiteY133" fmla="*/ 419613 h 1044151"/>
              <a:gd name="connsiteX134" fmla="*/ 572952 w 573272"/>
              <a:gd name="connsiteY134" fmla="*/ 421994 h 1044151"/>
              <a:gd name="connsiteX135" fmla="*/ 573272 w 573272"/>
              <a:gd name="connsiteY135" fmla="*/ 424697 h 1044151"/>
              <a:gd name="connsiteX136" fmla="*/ 573260 w 573272"/>
              <a:gd name="connsiteY136" fmla="*/ 424804 h 1044151"/>
              <a:gd name="connsiteX137" fmla="*/ 573272 w 573272"/>
              <a:gd name="connsiteY137" fmla="*/ 424857 h 1044151"/>
              <a:gd name="connsiteX138" fmla="*/ 573234 w 573272"/>
              <a:gd name="connsiteY138" fmla="*/ 425018 h 1044151"/>
              <a:gd name="connsiteX139" fmla="*/ 572952 w 573272"/>
              <a:gd name="connsiteY139" fmla="*/ 427400 h 1044151"/>
              <a:gd name="connsiteX140" fmla="*/ 573272 w 573272"/>
              <a:gd name="connsiteY140" fmla="*/ 430102 h 1044151"/>
              <a:gd name="connsiteX141" fmla="*/ 573260 w 573272"/>
              <a:gd name="connsiteY141" fmla="*/ 430209 h 1044151"/>
              <a:gd name="connsiteX142" fmla="*/ 573272 w 573272"/>
              <a:gd name="connsiteY142" fmla="*/ 430263 h 1044151"/>
              <a:gd name="connsiteX143" fmla="*/ 573234 w 573272"/>
              <a:gd name="connsiteY143" fmla="*/ 430424 h 1044151"/>
              <a:gd name="connsiteX144" fmla="*/ 572952 w 573272"/>
              <a:gd name="connsiteY144" fmla="*/ 432805 h 1044151"/>
              <a:gd name="connsiteX145" fmla="*/ 573272 w 573272"/>
              <a:gd name="connsiteY145" fmla="*/ 435508 h 1044151"/>
              <a:gd name="connsiteX146" fmla="*/ 573260 w 573272"/>
              <a:gd name="connsiteY146" fmla="*/ 435615 h 1044151"/>
              <a:gd name="connsiteX147" fmla="*/ 573272 w 573272"/>
              <a:gd name="connsiteY147" fmla="*/ 435668 h 1044151"/>
              <a:gd name="connsiteX148" fmla="*/ 573234 w 573272"/>
              <a:gd name="connsiteY148" fmla="*/ 435829 h 1044151"/>
              <a:gd name="connsiteX149" fmla="*/ 572952 w 573272"/>
              <a:gd name="connsiteY149" fmla="*/ 438210 h 1044151"/>
              <a:gd name="connsiteX150" fmla="*/ 573272 w 573272"/>
              <a:gd name="connsiteY150" fmla="*/ 440913 h 1044151"/>
              <a:gd name="connsiteX151" fmla="*/ 573260 w 573272"/>
              <a:gd name="connsiteY151" fmla="*/ 441020 h 1044151"/>
              <a:gd name="connsiteX152" fmla="*/ 573272 w 573272"/>
              <a:gd name="connsiteY152" fmla="*/ 441074 h 1044151"/>
              <a:gd name="connsiteX153" fmla="*/ 573234 w 573272"/>
              <a:gd name="connsiteY153" fmla="*/ 441234 h 1044151"/>
              <a:gd name="connsiteX154" fmla="*/ 572952 w 573272"/>
              <a:gd name="connsiteY154" fmla="*/ 443616 h 1044151"/>
              <a:gd name="connsiteX155" fmla="*/ 573272 w 573272"/>
              <a:gd name="connsiteY155" fmla="*/ 446319 h 1044151"/>
              <a:gd name="connsiteX156" fmla="*/ 573260 w 573272"/>
              <a:gd name="connsiteY156" fmla="*/ 446426 h 1044151"/>
              <a:gd name="connsiteX157" fmla="*/ 573272 w 573272"/>
              <a:gd name="connsiteY157" fmla="*/ 446479 h 1044151"/>
              <a:gd name="connsiteX158" fmla="*/ 573234 w 573272"/>
              <a:gd name="connsiteY158" fmla="*/ 446640 h 1044151"/>
              <a:gd name="connsiteX159" fmla="*/ 572952 w 573272"/>
              <a:gd name="connsiteY159" fmla="*/ 449021 h 1044151"/>
              <a:gd name="connsiteX160" fmla="*/ 573272 w 573272"/>
              <a:gd name="connsiteY160" fmla="*/ 451724 h 1044151"/>
              <a:gd name="connsiteX161" fmla="*/ 573260 w 573272"/>
              <a:gd name="connsiteY161" fmla="*/ 451831 h 1044151"/>
              <a:gd name="connsiteX162" fmla="*/ 573272 w 573272"/>
              <a:gd name="connsiteY162" fmla="*/ 451885 h 1044151"/>
              <a:gd name="connsiteX163" fmla="*/ 573234 w 573272"/>
              <a:gd name="connsiteY163" fmla="*/ 452045 h 1044151"/>
              <a:gd name="connsiteX164" fmla="*/ 572952 w 573272"/>
              <a:gd name="connsiteY164" fmla="*/ 454427 h 1044151"/>
              <a:gd name="connsiteX165" fmla="*/ 573272 w 573272"/>
              <a:gd name="connsiteY165" fmla="*/ 457130 h 1044151"/>
              <a:gd name="connsiteX166" fmla="*/ 573260 w 573272"/>
              <a:gd name="connsiteY166" fmla="*/ 457237 h 1044151"/>
              <a:gd name="connsiteX167" fmla="*/ 573272 w 573272"/>
              <a:gd name="connsiteY167" fmla="*/ 457290 h 1044151"/>
              <a:gd name="connsiteX168" fmla="*/ 573234 w 573272"/>
              <a:gd name="connsiteY168" fmla="*/ 457450 h 1044151"/>
              <a:gd name="connsiteX169" fmla="*/ 572952 w 573272"/>
              <a:gd name="connsiteY169" fmla="*/ 459833 h 1044151"/>
              <a:gd name="connsiteX170" fmla="*/ 573272 w 573272"/>
              <a:gd name="connsiteY170" fmla="*/ 462535 h 1044151"/>
              <a:gd name="connsiteX171" fmla="*/ 573260 w 573272"/>
              <a:gd name="connsiteY171" fmla="*/ 462642 h 1044151"/>
              <a:gd name="connsiteX172" fmla="*/ 573272 w 573272"/>
              <a:gd name="connsiteY172" fmla="*/ 462696 h 1044151"/>
              <a:gd name="connsiteX173" fmla="*/ 573234 w 573272"/>
              <a:gd name="connsiteY173" fmla="*/ 462856 h 1044151"/>
              <a:gd name="connsiteX174" fmla="*/ 572952 w 573272"/>
              <a:gd name="connsiteY174" fmla="*/ 465238 h 1044151"/>
              <a:gd name="connsiteX175" fmla="*/ 573272 w 573272"/>
              <a:gd name="connsiteY175" fmla="*/ 467940 h 1044151"/>
              <a:gd name="connsiteX176" fmla="*/ 573260 w 573272"/>
              <a:gd name="connsiteY176" fmla="*/ 468048 h 1044151"/>
              <a:gd name="connsiteX177" fmla="*/ 573272 w 573272"/>
              <a:gd name="connsiteY177" fmla="*/ 468101 h 1044151"/>
              <a:gd name="connsiteX178" fmla="*/ 573234 w 573272"/>
              <a:gd name="connsiteY178" fmla="*/ 468262 h 1044151"/>
              <a:gd name="connsiteX179" fmla="*/ 572952 w 573272"/>
              <a:gd name="connsiteY179" fmla="*/ 470643 h 1044151"/>
              <a:gd name="connsiteX180" fmla="*/ 573272 w 573272"/>
              <a:gd name="connsiteY180" fmla="*/ 473346 h 1044151"/>
              <a:gd name="connsiteX181" fmla="*/ 573260 w 573272"/>
              <a:gd name="connsiteY181" fmla="*/ 473453 h 1044151"/>
              <a:gd name="connsiteX182" fmla="*/ 573272 w 573272"/>
              <a:gd name="connsiteY182" fmla="*/ 473506 h 1044151"/>
              <a:gd name="connsiteX183" fmla="*/ 573234 w 573272"/>
              <a:gd name="connsiteY183" fmla="*/ 473667 h 1044151"/>
              <a:gd name="connsiteX184" fmla="*/ 572952 w 573272"/>
              <a:gd name="connsiteY184" fmla="*/ 476049 h 1044151"/>
              <a:gd name="connsiteX185" fmla="*/ 573272 w 573272"/>
              <a:gd name="connsiteY185" fmla="*/ 478752 h 1044151"/>
              <a:gd name="connsiteX186" fmla="*/ 573260 w 573272"/>
              <a:gd name="connsiteY186" fmla="*/ 478859 h 1044151"/>
              <a:gd name="connsiteX187" fmla="*/ 573272 w 573272"/>
              <a:gd name="connsiteY187" fmla="*/ 478912 h 1044151"/>
              <a:gd name="connsiteX188" fmla="*/ 573234 w 573272"/>
              <a:gd name="connsiteY188" fmla="*/ 479072 h 1044151"/>
              <a:gd name="connsiteX189" fmla="*/ 572952 w 573272"/>
              <a:gd name="connsiteY189" fmla="*/ 481454 h 1044151"/>
              <a:gd name="connsiteX190" fmla="*/ 573272 w 573272"/>
              <a:gd name="connsiteY190" fmla="*/ 484157 h 1044151"/>
              <a:gd name="connsiteX191" fmla="*/ 573260 w 573272"/>
              <a:gd name="connsiteY191" fmla="*/ 484264 h 1044151"/>
              <a:gd name="connsiteX192" fmla="*/ 573272 w 573272"/>
              <a:gd name="connsiteY192" fmla="*/ 484317 h 1044151"/>
              <a:gd name="connsiteX193" fmla="*/ 573234 w 573272"/>
              <a:gd name="connsiteY193" fmla="*/ 484478 h 1044151"/>
              <a:gd name="connsiteX194" fmla="*/ 572952 w 573272"/>
              <a:gd name="connsiteY194" fmla="*/ 486860 h 1044151"/>
              <a:gd name="connsiteX195" fmla="*/ 573272 w 573272"/>
              <a:gd name="connsiteY195" fmla="*/ 489563 h 1044151"/>
              <a:gd name="connsiteX196" fmla="*/ 573260 w 573272"/>
              <a:gd name="connsiteY196" fmla="*/ 489669 h 1044151"/>
              <a:gd name="connsiteX197" fmla="*/ 573272 w 573272"/>
              <a:gd name="connsiteY197" fmla="*/ 489723 h 1044151"/>
              <a:gd name="connsiteX198" fmla="*/ 573234 w 573272"/>
              <a:gd name="connsiteY198" fmla="*/ 489883 h 1044151"/>
              <a:gd name="connsiteX199" fmla="*/ 572952 w 573272"/>
              <a:gd name="connsiteY199" fmla="*/ 492265 h 1044151"/>
              <a:gd name="connsiteX200" fmla="*/ 573272 w 573272"/>
              <a:gd name="connsiteY200" fmla="*/ 494968 h 1044151"/>
              <a:gd name="connsiteX201" fmla="*/ 573260 w 573272"/>
              <a:gd name="connsiteY201" fmla="*/ 495075 h 1044151"/>
              <a:gd name="connsiteX202" fmla="*/ 573272 w 573272"/>
              <a:gd name="connsiteY202" fmla="*/ 495128 h 1044151"/>
              <a:gd name="connsiteX203" fmla="*/ 573234 w 573272"/>
              <a:gd name="connsiteY203" fmla="*/ 495289 h 1044151"/>
              <a:gd name="connsiteX204" fmla="*/ 572952 w 573272"/>
              <a:gd name="connsiteY204" fmla="*/ 497671 h 1044151"/>
              <a:gd name="connsiteX205" fmla="*/ 573272 w 573272"/>
              <a:gd name="connsiteY205" fmla="*/ 500374 h 1044151"/>
              <a:gd name="connsiteX206" fmla="*/ 573260 w 573272"/>
              <a:gd name="connsiteY206" fmla="*/ 500480 h 1044151"/>
              <a:gd name="connsiteX207" fmla="*/ 573272 w 573272"/>
              <a:gd name="connsiteY207" fmla="*/ 500534 h 1044151"/>
              <a:gd name="connsiteX208" fmla="*/ 573234 w 573272"/>
              <a:gd name="connsiteY208" fmla="*/ 500694 h 1044151"/>
              <a:gd name="connsiteX209" fmla="*/ 572952 w 573272"/>
              <a:gd name="connsiteY209" fmla="*/ 503076 h 1044151"/>
              <a:gd name="connsiteX210" fmla="*/ 573272 w 573272"/>
              <a:gd name="connsiteY210" fmla="*/ 505779 h 1044151"/>
              <a:gd name="connsiteX211" fmla="*/ 573260 w 573272"/>
              <a:gd name="connsiteY211" fmla="*/ 505886 h 1044151"/>
              <a:gd name="connsiteX212" fmla="*/ 573272 w 573272"/>
              <a:gd name="connsiteY212" fmla="*/ 505939 h 1044151"/>
              <a:gd name="connsiteX213" fmla="*/ 573234 w 573272"/>
              <a:gd name="connsiteY213" fmla="*/ 506100 h 1044151"/>
              <a:gd name="connsiteX214" fmla="*/ 572952 w 573272"/>
              <a:gd name="connsiteY214" fmla="*/ 508482 h 1044151"/>
              <a:gd name="connsiteX215" fmla="*/ 573272 w 573272"/>
              <a:gd name="connsiteY215" fmla="*/ 511185 h 1044151"/>
              <a:gd name="connsiteX216" fmla="*/ 573260 w 573272"/>
              <a:gd name="connsiteY216" fmla="*/ 511291 h 1044151"/>
              <a:gd name="connsiteX217" fmla="*/ 573272 w 573272"/>
              <a:gd name="connsiteY217" fmla="*/ 511345 h 1044151"/>
              <a:gd name="connsiteX218" fmla="*/ 573234 w 573272"/>
              <a:gd name="connsiteY218" fmla="*/ 511505 h 1044151"/>
              <a:gd name="connsiteX219" fmla="*/ 572952 w 573272"/>
              <a:gd name="connsiteY219" fmla="*/ 513887 h 1044151"/>
              <a:gd name="connsiteX220" fmla="*/ 573272 w 573272"/>
              <a:gd name="connsiteY220" fmla="*/ 516590 h 1044151"/>
              <a:gd name="connsiteX221" fmla="*/ 573260 w 573272"/>
              <a:gd name="connsiteY221" fmla="*/ 516697 h 1044151"/>
              <a:gd name="connsiteX222" fmla="*/ 573272 w 573272"/>
              <a:gd name="connsiteY222" fmla="*/ 516750 h 1044151"/>
              <a:gd name="connsiteX223" fmla="*/ 573234 w 573272"/>
              <a:gd name="connsiteY223" fmla="*/ 516911 h 1044151"/>
              <a:gd name="connsiteX224" fmla="*/ 572952 w 573272"/>
              <a:gd name="connsiteY224" fmla="*/ 519293 h 1044151"/>
              <a:gd name="connsiteX225" fmla="*/ 573272 w 573272"/>
              <a:gd name="connsiteY225" fmla="*/ 521995 h 1044151"/>
              <a:gd name="connsiteX226" fmla="*/ 573260 w 573272"/>
              <a:gd name="connsiteY226" fmla="*/ 522102 h 1044151"/>
              <a:gd name="connsiteX227" fmla="*/ 573272 w 573272"/>
              <a:gd name="connsiteY227" fmla="*/ 522156 h 1044151"/>
              <a:gd name="connsiteX228" fmla="*/ 573234 w 573272"/>
              <a:gd name="connsiteY228" fmla="*/ 522316 h 1044151"/>
              <a:gd name="connsiteX229" fmla="*/ 572952 w 573272"/>
              <a:gd name="connsiteY229" fmla="*/ 524698 h 1044151"/>
              <a:gd name="connsiteX230" fmla="*/ 573272 w 573272"/>
              <a:gd name="connsiteY230" fmla="*/ 527401 h 1044151"/>
              <a:gd name="connsiteX231" fmla="*/ 573260 w 573272"/>
              <a:gd name="connsiteY231" fmla="*/ 527508 h 1044151"/>
              <a:gd name="connsiteX232" fmla="*/ 573272 w 573272"/>
              <a:gd name="connsiteY232" fmla="*/ 527561 h 1044151"/>
              <a:gd name="connsiteX233" fmla="*/ 573234 w 573272"/>
              <a:gd name="connsiteY233" fmla="*/ 527721 h 1044151"/>
              <a:gd name="connsiteX234" fmla="*/ 572952 w 573272"/>
              <a:gd name="connsiteY234" fmla="*/ 530104 h 1044151"/>
              <a:gd name="connsiteX235" fmla="*/ 573272 w 573272"/>
              <a:gd name="connsiteY235" fmla="*/ 532806 h 1044151"/>
              <a:gd name="connsiteX236" fmla="*/ 573260 w 573272"/>
              <a:gd name="connsiteY236" fmla="*/ 532913 h 1044151"/>
              <a:gd name="connsiteX237" fmla="*/ 573272 w 573272"/>
              <a:gd name="connsiteY237" fmla="*/ 532967 h 1044151"/>
              <a:gd name="connsiteX238" fmla="*/ 573234 w 573272"/>
              <a:gd name="connsiteY238" fmla="*/ 533127 h 1044151"/>
              <a:gd name="connsiteX239" fmla="*/ 572952 w 573272"/>
              <a:gd name="connsiteY239" fmla="*/ 535509 h 1044151"/>
              <a:gd name="connsiteX240" fmla="*/ 573272 w 573272"/>
              <a:gd name="connsiteY240" fmla="*/ 538212 h 1044151"/>
              <a:gd name="connsiteX241" fmla="*/ 573260 w 573272"/>
              <a:gd name="connsiteY241" fmla="*/ 538319 h 1044151"/>
              <a:gd name="connsiteX242" fmla="*/ 573272 w 573272"/>
              <a:gd name="connsiteY242" fmla="*/ 538372 h 1044151"/>
              <a:gd name="connsiteX243" fmla="*/ 573234 w 573272"/>
              <a:gd name="connsiteY243" fmla="*/ 538533 h 1044151"/>
              <a:gd name="connsiteX244" fmla="*/ 572952 w 573272"/>
              <a:gd name="connsiteY244" fmla="*/ 540915 h 1044151"/>
              <a:gd name="connsiteX245" fmla="*/ 573272 w 573272"/>
              <a:gd name="connsiteY245" fmla="*/ 543617 h 1044151"/>
              <a:gd name="connsiteX246" fmla="*/ 573260 w 573272"/>
              <a:gd name="connsiteY246" fmla="*/ 543724 h 1044151"/>
              <a:gd name="connsiteX247" fmla="*/ 573272 w 573272"/>
              <a:gd name="connsiteY247" fmla="*/ 543778 h 1044151"/>
              <a:gd name="connsiteX248" fmla="*/ 573234 w 573272"/>
              <a:gd name="connsiteY248" fmla="*/ 543938 h 1044151"/>
              <a:gd name="connsiteX249" fmla="*/ 572952 w 573272"/>
              <a:gd name="connsiteY249" fmla="*/ 546320 h 1044151"/>
              <a:gd name="connsiteX250" fmla="*/ 573272 w 573272"/>
              <a:gd name="connsiteY250" fmla="*/ 549023 h 1044151"/>
              <a:gd name="connsiteX251" fmla="*/ 573260 w 573272"/>
              <a:gd name="connsiteY251" fmla="*/ 549130 h 1044151"/>
              <a:gd name="connsiteX252" fmla="*/ 573272 w 573272"/>
              <a:gd name="connsiteY252" fmla="*/ 549183 h 1044151"/>
              <a:gd name="connsiteX253" fmla="*/ 573234 w 573272"/>
              <a:gd name="connsiteY253" fmla="*/ 549344 h 1044151"/>
              <a:gd name="connsiteX254" fmla="*/ 572952 w 573272"/>
              <a:gd name="connsiteY254" fmla="*/ 551726 h 1044151"/>
              <a:gd name="connsiteX255" fmla="*/ 573272 w 573272"/>
              <a:gd name="connsiteY255" fmla="*/ 554428 h 1044151"/>
              <a:gd name="connsiteX256" fmla="*/ 573260 w 573272"/>
              <a:gd name="connsiteY256" fmla="*/ 554535 h 1044151"/>
              <a:gd name="connsiteX257" fmla="*/ 573272 w 573272"/>
              <a:gd name="connsiteY257" fmla="*/ 554588 h 1044151"/>
              <a:gd name="connsiteX258" fmla="*/ 573234 w 573272"/>
              <a:gd name="connsiteY258" fmla="*/ 554749 h 1044151"/>
              <a:gd name="connsiteX259" fmla="*/ 572952 w 573272"/>
              <a:gd name="connsiteY259" fmla="*/ 557131 h 1044151"/>
              <a:gd name="connsiteX260" fmla="*/ 573272 w 573272"/>
              <a:gd name="connsiteY260" fmla="*/ 559834 h 1044151"/>
              <a:gd name="connsiteX261" fmla="*/ 573260 w 573272"/>
              <a:gd name="connsiteY261" fmla="*/ 559940 h 1044151"/>
              <a:gd name="connsiteX262" fmla="*/ 573272 w 573272"/>
              <a:gd name="connsiteY262" fmla="*/ 559994 h 1044151"/>
              <a:gd name="connsiteX263" fmla="*/ 573234 w 573272"/>
              <a:gd name="connsiteY263" fmla="*/ 560154 h 1044151"/>
              <a:gd name="connsiteX264" fmla="*/ 572952 w 573272"/>
              <a:gd name="connsiteY264" fmla="*/ 562536 h 1044151"/>
              <a:gd name="connsiteX265" fmla="*/ 573272 w 573272"/>
              <a:gd name="connsiteY265" fmla="*/ 565239 h 1044151"/>
              <a:gd name="connsiteX266" fmla="*/ 573260 w 573272"/>
              <a:gd name="connsiteY266" fmla="*/ 565346 h 1044151"/>
              <a:gd name="connsiteX267" fmla="*/ 573272 w 573272"/>
              <a:gd name="connsiteY267" fmla="*/ 565399 h 1044151"/>
              <a:gd name="connsiteX268" fmla="*/ 573234 w 573272"/>
              <a:gd name="connsiteY268" fmla="*/ 565560 h 1044151"/>
              <a:gd name="connsiteX269" fmla="*/ 572952 w 573272"/>
              <a:gd name="connsiteY269" fmla="*/ 567942 h 1044151"/>
              <a:gd name="connsiteX270" fmla="*/ 573272 w 573272"/>
              <a:gd name="connsiteY270" fmla="*/ 570645 h 1044151"/>
              <a:gd name="connsiteX271" fmla="*/ 573260 w 573272"/>
              <a:gd name="connsiteY271" fmla="*/ 570751 h 1044151"/>
              <a:gd name="connsiteX272" fmla="*/ 573272 w 573272"/>
              <a:gd name="connsiteY272" fmla="*/ 570805 h 1044151"/>
              <a:gd name="connsiteX273" fmla="*/ 573234 w 573272"/>
              <a:gd name="connsiteY273" fmla="*/ 570965 h 1044151"/>
              <a:gd name="connsiteX274" fmla="*/ 572952 w 573272"/>
              <a:gd name="connsiteY274" fmla="*/ 573347 h 1044151"/>
              <a:gd name="connsiteX275" fmla="*/ 573272 w 573272"/>
              <a:gd name="connsiteY275" fmla="*/ 576050 h 1044151"/>
              <a:gd name="connsiteX276" fmla="*/ 573260 w 573272"/>
              <a:gd name="connsiteY276" fmla="*/ 576157 h 1044151"/>
              <a:gd name="connsiteX277" fmla="*/ 573272 w 573272"/>
              <a:gd name="connsiteY277" fmla="*/ 576210 h 1044151"/>
              <a:gd name="connsiteX278" fmla="*/ 573234 w 573272"/>
              <a:gd name="connsiteY278" fmla="*/ 576371 h 1044151"/>
              <a:gd name="connsiteX279" fmla="*/ 572952 w 573272"/>
              <a:gd name="connsiteY279" fmla="*/ 578753 h 1044151"/>
              <a:gd name="connsiteX280" fmla="*/ 573272 w 573272"/>
              <a:gd name="connsiteY280" fmla="*/ 581456 h 1044151"/>
              <a:gd name="connsiteX281" fmla="*/ 573260 w 573272"/>
              <a:gd name="connsiteY281" fmla="*/ 581563 h 1044151"/>
              <a:gd name="connsiteX282" fmla="*/ 573272 w 573272"/>
              <a:gd name="connsiteY282" fmla="*/ 581616 h 1044151"/>
              <a:gd name="connsiteX283" fmla="*/ 573234 w 573272"/>
              <a:gd name="connsiteY283" fmla="*/ 581777 h 1044151"/>
              <a:gd name="connsiteX284" fmla="*/ 572952 w 573272"/>
              <a:gd name="connsiteY284" fmla="*/ 584158 h 1044151"/>
              <a:gd name="connsiteX285" fmla="*/ 573272 w 573272"/>
              <a:gd name="connsiteY285" fmla="*/ 586861 h 1044151"/>
              <a:gd name="connsiteX286" fmla="*/ 573260 w 573272"/>
              <a:gd name="connsiteY286" fmla="*/ 586968 h 1044151"/>
              <a:gd name="connsiteX287" fmla="*/ 573272 w 573272"/>
              <a:gd name="connsiteY287" fmla="*/ 587021 h 1044151"/>
              <a:gd name="connsiteX288" fmla="*/ 573234 w 573272"/>
              <a:gd name="connsiteY288" fmla="*/ 587182 h 1044151"/>
              <a:gd name="connsiteX289" fmla="*/ 572952 w 573272"/>
              <a:gd name="connsiteY289" fmla="*/ 589564 h 1044151"/>
              <a:gd name="connsiteX290" fmla="*/ 573272 w 573272"/>
              <a:gd name="connsiteY290" fmla="*/ 592267 h 1044151"/>
              <a:gd name="connsiteX291" fmla="*/ 573260 w 573272"/>
              <a:gd name="connsiteY291" fmla="*/ 592374 h 1044151"/>
              <a:gd name="connsiteX292" fmla="*/ 573272 w 573272"/>
              <a:gd name="connsiteY292" fmla="*/ 592427 h 1044151"/>
              <a:gd name="connsiteX293" fmla="*/ 573234 w 573272"/>
              <a:gd name="connsiteY293" fmla="*/ 592588 h 1044151"/>
              <a:gd name="connsiteX294" fmla="*/ 572952 w 573272"/>
              <a:gd name="connsiteY294" fmla="*/ 594969 h 1044151"/>
              <a:gd name="connsiteX295" fmla="*/ 573272 w 573272"/>
              <a:gd name="connsiteY295" fmla="*/ 597672 h 1044151"/>
              <a:gd name="connsiteX296" fmla="*/ 573260 w 573272"/>
              <a:gd name="connsiteY296" fmla="*/ 597779 h 1044151"/>
              <a:gd name="connsiteX297" fmla="*/ 573272 w 573272"/>
              <a:gd name="connsiteY297" fmla="*/ 597833 h 1044151"/>
              <a:gd name="connsiteX298" fmla="*/ 573234 w 573272"/>
              <a:gd name="connsiteY298" fmla="*/ 597993 h 1044151"/>
              <a:gd name="connsiteX299" fmla="*/ 572952 w 573272"/>
              <a:gd name="connsiteY299" fmla="*/ 600375 h 1044151"/>
              <a:gd name="connsiteX300" fmla="*/ 573272 w 573272"/>
              <a:gd name="connsiteY300" fmla="*/ 603077 h 1044151"/>
              <a:gd name="connsiteX301" fmla="*/ 573260 w 573272"/>
              <a:gd name="connsiteY301" fmla="*/ 603184 h 1044151"/>
              <a:gd name="connsiteX302" fmla="*/ 573272 w 573272"/>
              <a:gd name="connsiteY302" fmla="*/ 603238 h 1044151"/>
              <a:gd name="connsiteX303" fmla="*/ 573234 w 573272"/>
              <a:gd name="connsiteY303" fmla="*/ 603399 h 1044151"/>
              <a:gd name="connsiteX304" fmla="*/ 572952 w 573272"/>
              <a:gd name="connsiteY304" fmla="*/ 605780 h 1044151"/>
              <a:gd name="connsiteX305" fmla="*/ 573272 w 573272"/>
              <a:gd name="connsiteY305" fmla="*/ 608483 h 1044151"/>
              <a:gd name="connsiteX306" fmla="*/ 573260 w 573272"/>
              <a:gd name="connsiteY306" fmla="*/ 608590 h 1044151"/>
              <a:gd name="connsiteX307" fmla="*/ 573272 w 573272"/>
              <a:gd name="connsiteY307" fmla="*/ 608643 h 1044151"/>
              <a:gd name="connsiteX308" fmla="*/ 573234 w 573272"/>
              <a:gd name="connsiteY308" fmla="*/ 608804 h 1044151"/>
              <a:gd name="connsiteX309" fmla="*/ 572952 w 573272"/>
              <a:gd name="connsiteY309" fmla="*/ 611186 h 1044151"/>
              <a:gd name="connsiteX310" fmla="*/ 573272 w 573272"/>
              <a:gd name="connsiteY310" fmla="*/ 613888 h 1044151"/>
              <a:gd name="connsiteX311" fmla="*/ 573260 w 573272"/>
              <a:gd name="connsiteY311" fmla="*/ 613995 h 1044151"/>
              <a:gd name="connsiteX312" fmla="*/ 573272 w 573272"/>
              <a:gd name="connsiteY312" fmla="*/ 614049 h 1044151"/>
              <a:gd name="connsiteX313" fmla="*/ 573234 w 573272"/>
              <a:gd name="connsiteY313" fmla="*/ 614210 h 1044151"/>
              <a:gd name="connsiteX314" fmla="*/ 572952 w 573272"/>
              <a:gd name="connsiteY314" fmla="*/ 616591 h 1044151"/>
              <a:gd name="connsiteX315" fmla="*/ 573272 w 573272"/>
              <a:gd name="connsiteY315" fmla="*/ 619294 h 1044151"/>
              <a:gd name="connsiteX316" fmla="*/ 573260 w 573272"/>
              <a:gd name="connsiteY316" fmla="*/ 619401 h 1044151"/>
              <a:gd name="connsiteX317" fmla="*/ 573272 w 573272"/>
              <a:gd name="connsiteY317" fmla="*/ 619454 h 1044151"/>
              <a:gd name="connsiteX318" fmla="*/ 573234 w 573272"/>
              <a:gd name="connsiteY318" fmla="*/ 619615 h 1044151"/>
              <a:gd name="connsiteX319" fmla="*/ 572952 w 573272"/>
              <a:gd name="connsiteY319" fmla="*/ 621997 h 1044151"/>
              <a:gd name="connsiteX320" fmla="*/ 573272 w 573272"/>
              <a:gd name="connsiteY320" fmla="*/ 624699 h 1044151"/>
              <a:gd name="connsiteX321" fmla="*/ 573260 w 573272"/>
              <a:gd name="connsiteY321" fmla="*/ 624806 h 1044151"/>
              <a:gd name="connsiteX322" fmla="*/ 573272 w 573272"/>
              <a:gd name="connsiteY322" fmla="*/ 624860 h 1044151"/>
              <a:gd name="connsiteX323" fmla="*/ 573234 w 573272"/>
              <a:gd name="connsiteY323" fmla="*/ 625021 h 1044151"/>
              <a:gd name="connsiteX324" fmla="*/ 572952 w 573272"/>
              <a:gd name="connsiteY324" fmla="*/ 627402 h 1044151"/>
              <a:gd name="connsiteX325" fmla="*/ 573272 w 573272"/>
              <a:gd name="connsiteY325" fmla="*/ 630105 h 1044151"/>
              <a:gd name="connsiteX326" fmla="*/ 573260 w 573272"/>
              <a:gd name="connsiteY326" fmla="*/ 630212 h 1044151"/>
              <a:gd name="connsiteX327" fmla="*/ 573272 w 573272"/>
              <a:gd name="connsiteY327" fmla="*/ 630265 h 1044151"/>
              <a:gd name="connsiteX328" fmla="*/ 573234 w 573272"/>
              <a:gd name="connsiteY328" fmla="*/ 630426 h 1044151"/>
              <a:gd name="connsiteX329" fmla="*/ 572952 w 573272"/>
              <a:gd name="connsiteY329" fmla="*/ 632808 h 1044151"/>
              <a:gd name="connsiteX330" fmla="*/ 573272 w 573272"/>
              <a:gd name="connsiteY330" fmla="*/ 635510 h 1044151"/>
              <a:gd name="connsiteX331" fmla="*/ 573260 w 573272"/>
              <a:gd name="connsiteY331" fmla="*/ 635617 h 1044151"/>
              <a:gd name="connsiteX332" fmla="*/ 573272 w 573272"/>
              <a:gd name="connsiteY332" fmla="*/ 635671 h 1044151"/>
              <a:gd name="connsiteX333" fmla="*/ 573234 w 573272"/>
              <a:gd name="connsiteY333" fmla="*/ 635832 h 1044151"/>
              <a:gd name="connsiteX334" fmla="*/ 572952 w 573272"/>
              <a:gd name="connsiteY334" fmla="*/ 638213 h 1044151"/>
              <a:gd name="connsiteX335" fmla="*/ 573272 w 573272"/>
              <a:gd name="connsiteY335" fmla="*/ 640916 h 1044151"/>
              <a:gd name="connsiteX336" fmla="*/ 573260 w 573272"/>
              <a:gd name="connsiteY336" fmla="*/ 641023 h 1044151"/>
              <a:gd name="connsiteX337" fmla="*/ 573272 w 573272"/>
              <a:gd name="connsiteY337" fmla="*/ 641076 h 1044151"/>
              <a:gd name="connsiteX338" fmla="*/ 573234 w 573272"/>
              <a:gd name="connsiteY338" fmla="*/ 641237 h 1044151"/>
              <a:gd name="connsiteX339" fmla="*/ 572952 w 573272"/>
              <a:gd name="connsiteY339" fmla="*/ 643618 h 1044151"/>
              <a:gd name="connsiteX340" fmla="*/ 573272 w 573272"/>
              <a:gd name="connsiteY340" fmla="*/ 646322 h 1044151"/>
              <a:gd name="connsiteX341" fmla="*/ 573260 w 573272"/>
              <a:gd name="connsiteY341" fmla="*/ 646428 h 1044151"/>
              <a:gd name="connsiteX342" fmla="*/ 573272 w 573272"/>
              <a:gd name="connsiteY342" fmla="*/ 646482 h 1044151"/>
              <a:gd name="connsiteX343" fmla="*/ 573234 w 573272"/>
              <a:gd name="connsiteY343" fmla="*/ 646642 h 1044151"/>
              <a:gd name="connsiteX344" fmla="*/ 572952 w 573272"/>
              <a:gd name="connsiteY344" fmla="*/ 649024 h 1044151"/>
              <a:gd name="connsiteX345" fmla="*/ 573272 w 573272"/>
              <a:gd name="connsiteY345" fmla="*/ 651727 h 1044151"/>
              <a:gd name="connsiteX346" fmla="*/ 573260 w 573272"/>
              <a:gd name="connsiteY346" fmla="*/ 651834 h 1044151"/>
              <a:gd name="connsiteX347" fmla="*/ 573272 w 573272"/>
              <a:gd name="connsiteY347" fmla="*/ 651887 h 1044151"/>
              <a:gd name="connsiteX348" fmla="*/ 573234 w 573272"/>
              <a:gd name="connsiteY348" fmla="*/ 652048 h 1044151"/>
              <a:gd name="connsiteX349" fmla="*/ 572952 w 573272"/>
              <a:gd name="connsiteY349" fmla="*/ 654429 h 1044151"/>
              <a:gd name="connsiteX350" fmla="*/ 573272 w 573272"/>
              <a:gd name="connsiteY350" fmla="*/ 657132 h 1044151"/>
              <a:gd name="connsiteX351" fmla="*/ 573260 w 573272"/>
              <a:gd name="connsiteY351" fmla="*/ 657239 h 1044151"/>
              <a:gd name="connsiteX352" fmla="*/ 573272 w 573272"/>
              <a:gd name="connsiteY352" fmla="*/ 657293 h 1044151"/>
              <a:gd name="connsiteX353" fmla="*/ 573234 w 573272"/>
              <a:gd name="connsiteY353" fmla="*/ 657453 h 1044151"/>
              <a:gd name="connsiteX354" fmla="*/ 572952 w 573272"/>
              <a:gd name="connsiteY354" fmla="*/ 659835 h 1044151"/>
              <a:gd name="connsiteX355" fmla="*/ 573272 w 573272"/>
              <a:gd name="connsiteY355" fmla="*/ 662538 h 1044151"/>
              <a:gd name="connsiteX356" fmla="*/ 573253 w 573272"/>
              <a:gd name="connsiteY356" fmla="*/ 662618 h 1044151"/>
              <a:gd name="connsiteX357" fmla="*/ 573272 w 573272"/>
              <a:gd name="connsiteY357" fmla="*/ 662698 h 1044151"/>
              <a:gd name="connsiteX358" fmla="*/ 572652 w 573272"/>
              <a:gd name="connsiteY358" fmla="*/ 665321 h 1044151"/>
              <a:gd name="connsiteX359" fmla="*/ 573272 w 573272"/>
              <a:gd name="connsiteY359" fmla="*/ 667943 h 1044151"/>
              <a:gd name="connsiteX360" fmla="*/ 573253 w 573272"/>
              <a:gd name="connsiteY360" fmla="*/ 668023 h 1044151"/>
              <a:gd name="connsiteX361" fmla="*/ 573272 w 573272"/>
              <a:gd name="connsiteY361" fmla="*/ 668104 h 1044151"/>
              <a:gd name="connsiteX362" fmla="*/ 572652 w 573272"/>
              <a:gd name="connsiteY362" fmla="*/ 670726 h 1044151"/>
              <a:gd name="connsiteX363" fmla="*/ 573272 w 573272"/>
              <a:gd name="connsiteY363" fmla="*/ 673349 h 1044151"/>
              <a:gd name="connsiteX364" fmla="*/ 572633 w 573272"/>
              <a:gd name="connsiteY364" fmla="*/ 676052 h 1044151"/>
              <a:gd name="connsiteX365" fmla="*/ 573272 w 573272"/>
              <a:gd name="connsiteY365" fmla="*/ 678754 h 1044151"/>
              <a:gd name="connsiteX366" fmla="*/ 572633 w 573272"/>
              <a:gd name="connsiteY366" fmla="*/ 681457 h 1044151"/>
              <a:gd name="connsiteX367" fmla="*/ 573272 w 573272"/>
              <a:gd name="connsiteY367" fmla="*/ 684160 h 1044151"/>
              <a:gd name="connsiteX368" fmla="*/ 572633 w 573272"/>
              <a:gd name="connsiteY368" fmla="*/ 686863 h 1044151"/>
              <a:gd name="connsiteX369" fmla="*/ 573272 w 573272"/>
              <a:gd name="connsiteY369" fmla="*/ 689565 h 1044151"/>
              <a:gd name="connsiteX370" fmla="*/ 572633 w 573272"/>
              <a:gd name="connsiteY370" fmla="*/ 692268 h 1044151"/>
              <a:gd name="connsiteX371" fmla="*/ 573272 w 573272"/>
              <a:gd name="connsiteY371" fmla="*/ 694971 h 1044151"/>
              <a:gd name="connsiteX372" fmla="*/ 572633 w 573272"/>
              <a:gd name="connsiteY372" fmla="*/ 697673 h 1044151"/>
              <a:gd name="connsiteX373" fmla="*/ 573272 w 573272"/>
              <a:gd name="connsiteY373" fmla="*/ 700376 h 1044151"/>
              <a:gd name="connsiteX374" fmla="*/ 572633 w 573272"/>
              <a:gd name="connsiteY374" fmla="*/ 703079 h 1044151"/>
              <a:gd name="connsiteX375" fmla="*/ 573272 w 573272"/>
              <a:gd name="connsiteY375" fmla="*/ 705782 h 1044151"/>
              <a:gd name="connsiteX376" fmla="*/ 572633 w 573272"/>
              <a:gd name="connsiteY376" fmla="*/ 708484 h 1044151"/>
              <a:gd name="connsiteX377" fmla="*/ 573272 w 573272"/>
              <a:gd name="connsiteY377" fmla="*/ 711187 h 1044151"/>
              <a:gd name="connsiteX378" fmla="*/ 572633 w 573272"/>
              <a:gd name="connsiteY378" fmla="*/ 713890 h 1044151"/>
              <a:gd name="connsiteX379" fmla="*/ 573272 w 573272"/>
              <a:gd name="connsiteY379" fmla="*/ 716593 h 1044151"/>
              <a:gd name="connsiteX380" fmla="*/ 572633 w 573272"/>
              <a:gd name="connsiteY380" fmla="*/ 719295 h 1044151"/>
              <a:gd name="connsiteX381" fmla="*/ 573272 w 573272"/>
              <a:gd name="connsiteY381" fmla="*/ 721998 h 1044151"/>
              <a:gd name="connsiteX382" fmla="*/ 572633 w 573272"/>
              <a:gd name="connsiteY382" fmla="*/ 724701 h 1044151"/>
              <a:gd name="connsiteX383" fmla="*/ 573272 w 573272"/>
              <a:gd name="connsiteY383" fmla="*/ 727403 h 1044151"/>
              <a:gd name="connsiteX384" fmla="*/ 572633 w 573272"/>
              <a:gd name="connsiteY384" fmla="*/ 730106 h 1044151"/>
              <a:gd name="connsiteX385" fmla="*/ 573272 w 573272"/>
              <a:gd name="connsiteY385" fmla="*/ 732809 h 1044151"/>
              <a:gd name="connsiteX386" fmla="*/ 572633 w 573272"/>
              <a:gd name="connsiteY386" fmla="*/ 735512 h 1044151"/>
              <a:gd name="connsiteX387" fmla="*/ 573272 w 573272"/>
              <a:gd name="connsiteY387" fmla="*/ 738214 h 1044151"/>
              <a:gd name="connsiteX388" fmla="*/ 572633 w 573272"/>
              <a:gd name="connsiteY388" fmla="*/ 740917 h 1044151"/>
              <a:gd name="connsiteX389" fmla="*/ 573272 w 573272"/>
              <a:gd name="connsiteY389" fmla="*/ 743620 h 1044151"/>
              <a:gd name="connsiteX390" fmla="*/ 572633 w 573272"/>
              <a:gd name="connsiteY390" fmla="*/ 746323 h 1044151"/>
              <a:gd name="connsiteX391" fmla="*/ 573272 w 573272"/>
              <a:gd name="connsiteY391" fmla="*/ 749025 h 1044151"/>
              <a:gd name="connsiteX392" fmla="*/ 572633 w 573272"/>
              <a:gd name="connsiteY392" fmla="*/ 751728 h 1044151"/>
              <a:gd name="connsiteX393" fmla="*/ 573272 w 573272"/>
              <a:gd name="connsiteY393" fmla="*/ 754431 h 1044151"/>
              <a:gd name="connsiteX394" fmla="*/ 572633 w 573272"/>
              <a:gd name="connsiteY394" fmla="*/ 757134 h 1044151"/>
              <a:gd name="connsiteX395" fmla="*/ 573272 w 573272"/>
              <a:gd name="connsiteY395" fmla="*/ 759836 h 1044151"/>
              <a:gd name="connsiteX396" fmla="*/ 572633 w 573272"/>
              <a:gd name="connsiteY396" fmla="*/ 762539 h 1044151"/>
              <a:gd name="connsiteX397" fmla="*/ 573272 w 573272"/>
              <a:gd name="connsiteY397" fmla="*/ 765242 h 1044151"/>
              <a:gd name="connsiteX398" fmla="*/ 572633 w 573272"/>
              <a:gd name="connsiteY398" fmla="*/ 767944 h 1044151"/>
              <a:gd name="connsiteX399" fmla="*/ 573272 w 573272"/>
              <a:gd name="connsiteY399" fmla="*/ 770647 h 1044151"/>
              <a:gd name="connsiteX400" fmla="*/ 572633 w 573272"/>
              <a:gd name="connsiteY400" fmla="*/ 773350 h 1044151"/>
              <a:gd name="connsiteX401" fmla="*/ 573272 w 573272"/>
              <a:gd name="connsiteY401" fmla="*/ 776053 h 1044151"/>
              <a:gd name="connsiteX402" fmla="*/ 572633 w 573272"/>
              <a:gd name="connsiteY402" fmla="*/ 778755 h 1044151"/>
              <a:gd name="connsiteX403" fmla="*/ 573272 w 573272"/>
              <a:gd name="connsiteY403" fmla="*/ 781458 h 1044151"/>
              <a:gd name="connsiteX404" fmla="*/ 572633 w 573272"/>
              <a:gd name="connsiteY404" fmla="*/ 784161 h 1044151"/>
              <a:gd name="connsiteX405" fmla="*/ 573272 w 573272"/>
              <a:gd name="connsiteY405" fmla="*/ 786864 h 1044151"/>
              <a:gd name="connsiteX406" fmla="*/ 572633 w 573272"/>
              <a:gd name="connsiteY406" fmla="*/ 789566 h 1044151"/>
              <a:gd name="connsiteX407" fmla="*/ 573272 w 573272"/>
              <a:gd name="connsiteY407" fmla="*/ 792269 h 1044151"/>
              <a:gd name="connsiteX408" fmla="*/ 572633 w 573272"/>
              <a:gd name="connsiteY408" fmla="*/ 794972 h 1044151"/>
              <a:gd name="connsiteX409" fmla="*/ 573272 w 573272"/>
              <a:gd name="connsiteY409" fmla="*/ 797675 h 1044151"/>
              <a:gd name="connsiteX410" fmla="*/ 572633 w 573272"/>
              <a:gd name="connsiteY410" fmla="*/ 800377 h 1044151"/>
              <a:gd name="connsiteX411" fmla="*/ 573272 w 573272"/>
              <a:gd name="connsiteY411" fmla="*/ 803080 h 1044151"/>
              <a:gd name="connsiteX412" fmla="*/ 572633 w 573272"/>
              <a:gd name="connsiteY412" fmla="*/ 805783 h 1044151"/>
              <a:gd name="connsiteX413" fmla="*/ 573272 w 573272"/>
              <a:gd name="connsiteY413" fmla="*/ 808485 h 1044151"/>
              <a:gd name="connsiteX414" fmla="*/ 572633 w 573272"/>
              <a:gd name="connsiteY414" fmla="*/ 811188 h 1044151"/>
              <a:gd name="connsiteX415" fmla="*/ 573272 w 573272"/>
              <a:gd name="connsiteY415" fmla="*/ 813891 h 1044151"/>
              <a:gd name="connsiteX416" fmla="*/ 572633 w 573272"/>
              <a:gd name="connsiteY416" fmla="*/ 816594 h 1044151"/>
              <a:gd name="connsiteX417" fmla="*/ 573272 w 573272"/>
              <a:gd name="connsiteY417" fmla="*/ 819296 h 1044151"/>
              <a:gd name="connsiteX418" fmla="*/ 572633 w 573272"/>
              <a:gd name="connsiteY418" fmla="*/ 821999 h 1044151"/>
              <a:gd name="connsiteX419" fmla="*/ 573272 w 573272"/>
              <a:gd name="connsiteY419" fmla="*/ 824702 h 1044151"/>
              <a:gd name="connsiteX420" fmla="*/ 572633 w 573272"/>
              <a:gd name="connsiteY420" fmla="*/ 827405 h 1044151"/>
              <a:gd name="connsiteX421" fmla="*/ 573272 w 573272"/>
              <a:gd name="connsiteY421" fmla="*/ 830107 h 1044151"/>
              <a:gd name="connsiteX422" fmla="*/ 572633 w 573272"/>
              <a:gd name="connsiteY422" fmla="*/ 832810 h 1044151"/>
              <a:gd name="connsiteX423" fmla="*/ 573272 w 573272"/>
              <a:gd name="connsiteY423" fmla="*/ 835513 h 1044151"/>
              <a:gd name="connsiteX424" fmla="*/ 572633 w 573272"/>
              <a:gd name="connsiteY424" fmla="*/ 838216 h 1044151"/>
              <a:gd name="connsiteX425" fmla="*/ 573272 w 573272"/>
              <a:gd name="connsiteY425" fmla="*/ 840918 h 1044151"/>
              <a:gd name="connsiteX426" fmla="*/ 572633 w 573272"/>
              <a:gd name="connsiteY426" fmla="*/ 843621 h 1044151"/>
              <a:gd name="connsiteX427" fmla="*/ 573272 w 573272"/>
              <a:gd name="connsiteY427" fmla="*/ 846324 h 1044151"/>
              <a:gd name="connsiteX428" fmla="*/ 572633 w 573272"/>
              <a:gd name="connsiteY428" fmla="*/ 849027 h 1044151"/>
              <a:gd name="connsiteX429" fmla="*/ 573272 w 573272"/>
              <a:gd name="connsiteY429" fmla="*/ 851730 h 1044151"/>
              <a:gd name="connsiteX430" fmla="*/ 572633 w 573272"/>
              <a:gd name="connsiteY430" fmla="*/ 854432 h 1044151"/>
              <a:gd name="connsiteX431" fmla="*/ 573272 w 573272"/>
              <a:gd name="connsiteY431" fmla="*/ 857135 h 1044151"/>
              <a:gd name="connsiteX432" fmla="*/ 572633 w 573272"/>
              <a:gd name="connsiteY432" fmla="*/ 859838 h 1044151"/>
              <a:gd name="connsiteX433" fmla="*/ 573272 w 573272"/>
              <a:gd name="connsiteY433" fmla="*/ 862540 h 1044151"/>
              <a:gd name="connsiteX434" fmla="*/ 572633 w 573272"/>
              <a:gd name="connsiteY434" fmla="*/ 865243 h 1044151"/>
              <a:gd name="connsiteX435" fmla="*/ 573272 w 573272"/>
              <a:gd name="connsiteY435" fmla="*/ 867946 h 1044151"/>
              <a:gd name="connsiteX436" fmla="*/ 572633 w 573272"/>
              <a:gd name="connsiteY436" fmla="*/ 870649 h 1044151"/>
              <a:gd name="connsiteX437" fmla="*/ 573272 w 573272"/>
              <a:gd name="connsiteY437" fmla="*/ 873351 h 1044151"/>
              <a:gd name="connsiteX438" fmla="*/ 572633 w 573272"/>
              <a:gd name="connsiteY438" fmla="*/ 876054 h 1044151"/>
              <a:gd name="connsiteX439" fmla="*/ 573272 w 573272"/>
              <a:gd name="connsiteY439" fmla="*/ 878757 h 1044151"/>
              <a:gd name="connsiteX440" fmla="*/ 572633 w 573272"/>
              <a:gd name="connsiteY440" fmla="*/ 881460 h 1044151"/>
              <a:gd name="connsiteX441" fmla="*/ 573272 w 573272"/>
              <a:gd name="connsiteY441" fmla="*/ 884162 h 1044151"/>
              <a:gd name="connsiteX442" fmla="*/ 572633 w 573272"/>
              <a:gd name="connsiteY442" fmla="*/ 886865 h 1044151"/>
              <a:gd name="connsiteX443" fmla="*/ 573272 w 573272"/>
              <a:gd name="connsiteY443" fmla="*/ 889568 h 1044151"/>
              <a:gd name="connsiteX444" fmla="*/ 572633 w 573272"/>
              <a:gd name="connsiteY444" fmla="*/ 892271 h 1044151"/>
              <a:gd name="connsiteX445" fmla="*/ 573272 w 573272"/>
              <a:gd name="connsiteY445" fmla="*/ 894973 h 1044151"/>
              <a:gd name="connsiteX446" fmla="*/ 572633 w 573272"/>
              <a:gd name="connsiteY446" fmla="*/ 897676 h 1044151"/>
              <a:gd name="connsiteX447" fmla="*/ 573272 w 573272"/>
              <a:gd name="connsiteY447" fmla="*/ 900379 h 1044151"/>
              <a:gd name="connsiteX448" fmla="*/ 572633 w 573272"/>
              <a:gd name="connsiteY448" fmla="*/ 903081 h 1044151"/>
              <a:gd name="connsiteX449" fmla="*/ 573272 w 573272"/>
              <a:gd name="connsiteY449" fmla="*/ 905784 h 1044151"/>
              <a:gd name="connsiteX450" fmla="*/ 572633 w 573272"/>
              <a:gd name="connsiteY450" fmla="*/ 908487 h 1044151"/>
              <a:gd name="connsiteX451" fmla="*/ 573272 w 573272"/>
              <a:gd name="connsiteY451" fmla="*/ 911190 h 1044151"/>
              <a:gd name="connsiteX452" fmla="*/ 572633 w 573272"/>
              <a:gd name="connsiteY452" fmla="*/ 913892 h 1044151"/>
              <a:gd name="connsiteX453" fmla="*/ 573272 w 573272"/>
              <a:gd name="connsiteY453" fmla="*/ 916595 h 1044151"/>
              <a:gd name="connsiteX454" fmla="*/ 572633 w 573272"/>
              <a:gd name="connsiteY454" fmla="*/ 919298 h 1044151"/>
              <a:gd name="connsiteX455" fmla="*/ 573272 w 573272"/>
              <a:gd name="connsiteY455" fmla="*/ 922001 h 1044151"/>
              <a:gd name="connsiteX456" fmla="*/ 286636 w 573272"/>
              <a:gd name="connsiteY456" fmla="*/ 1044151 h 1044151"/>
              <a:gd name="connsiteX457" fmla="*/ 0 w 573272"/>
              <a:gd name="connsiteY457" fmla="*/ 922001 h 1044151"/>
              <a:gd name="connsiteX458" fmla="*/ 640 w 573272"/>
              <a:gd name="connsiteY458" fmla="*/ 919298 h 1044151"/>
              <a:gd name="connsiteX459" fmla="*/ 0 w 573272"/>
              <a:gd name="connsiteY459" fmla="*/ 916595 h 1044151"/>
              <a:gd name="connsiteX460" fmla="*/ 640 w 573272"/>
              <a:gd name="connsiteY460" fmla="*/ 913892 h 1044151"/>
              <a:gd name="connsiteX461" fmla="*/ 0 w 573272"/>
              <a:gd name="connsiteY461" fmla="*/ 911190 h 1044151"/>
              <a:gd name="connsiteX462" fmla="*/ 640 w 573272"/>
              <a:gd name="connsiteY462" fmla="*/ 908487 h 1044151"/>
              <a:gd name="connsiteX463" fmla="*/ 0 w 573272"/>
              <a:gd name="connsiteY463" fmla="*/ 905784 h 1044151"/>
              <a:gd name="connsiteX464" fmla="*/ 640 w 573272"/>
              <a:gd name="connsiteY464" fmla="*/ 903081 h 1044151"/>
              <a:gd name="connsiteX465" fmla="*/ 0 w 573272"/>
              <a:gd name="connsiteY465" fmla="*/ 900379 h 1044151"/>
              <a:gd name="connsiteX466" fmla="*/ 640 w 573272"/>
              <a:gd name="connsiteY466" fmla="*/ 897676 h 1044151"/>
              <a:gd name="connsiteX467" fmla="*/ 0 w 573272"/>
              <a:gd name="connsiteY467" fmla="*/ 894973 h 1044151"/>
              <a:gd name="connsiteX468" fmla="*/ 640 w 573272"/>
              <a:gd name="connsiteY468" fmla="*/ 892271 h 1044151"/>
              <a:gd name="connsiteX469" fmla="*/ 0 w 573272"/>
              <a:gd name="connsiteY469" fmla="*/ 889568 h 1044151"/>
              <a:gd name="connsiteX470" fmla="*/ 640 w 573272"/>
              <a:gd name="connsiteY470" fmla="*/ 886865 h 1044151"/>
              <a:gd name="connsiteX471" fmla="*/ 0 w 573272"/>
              <a:gd name="connsiteY471" fmla="*/ 884162 h 1044151"/>
              <a:gd name="connsiteX472" fmla="*/ 640 w 573272"/>
              <a:gd name="connsiteY472" fmla="*/ 881460 h 1044151"/>
              <a:gd name="connsiteX473" fmla="*/ 0 w 573272"/>
              <a:gd name="connsiteY473" fmla="*/ 878757 h 1044151"/>
              <a:gd name="connsiteX474" fmla="*/ 640 w 573272"/>
              <a:gd name="connsiteY474" fmla="*/ 876054 h 1044151"/>
              <a:gd name="connsiteX475" fmla="*/ 0 w 573272"/>
              <a:gd name="connsiteY475" fmla="*/ 873351 h 1044151"/>
              <a:gd name="connsiteX476" fmla="*/ 640 w 573272"/>
              <a:gd name="connsiteY476" fmla="*/ 870649 h 1044151"/>
              <a:gd name="connsiteX477" fmla="*/ 0 w 573272"/>
              <a:gd name="connsiteY477" fmla="*/ 867946 h 1044151"/>
              <a:gd name="connsiteX478" fmla="*/ 640 w 573272"/>
              <a:gd name="connsiteY478" fmla="*/ 865243 h 1044151"/>
              <a:gd name="connsiteX479" fmla="*/ 0 w 573272"/>
              <a:gd name="connsiteY479" fmla="*/ 862540 h 1044151"/>
              <a:gd name="connsiteX480" fmla="*/ 640 w 573272"/>
              <a:gd name="connsiteY480" fmla="*/ 859838 h 1044151"/>
              <a:gd name="connsiteX481" fmla="*/ 0 w 573272"/>
              <a:gd name="connsiteY481" fmla="*/ 857135 h 1044151"/>
              <a:gd name="connsiteX482" fmla="*/ 640 w 573272"/>
              <a:gd name="connsiteY482" fmla="*/ 854432 h 1044151"/>
              <a:gd name="connsiteX483" fmla="*/ 0 w 573272"/>
              <a:gd name="connsiteY483" fmla="*/ 851730 h 1044151"/>
              <a:gd name="connsiteX484" fmla="*/ 640 w 573272"/>
              <a:gd name="connsiteY484" fmla="*/ 849027 h 1044151"/>
              <a:gd name="connsiteX485" fmla="*/ 0 w 573272"/>
              <a:gd name="connsiteY485" fmla="*/ 846324 h 1044151"/>
              <a:gd name="connsiteX486" fmla="*/ 640 w 573272"/>
              <a:gd name="connsiteY486" fmla="*/ 843621 h 1044151"/>
              <a:gd name="connsiteX487" fmla="*/ 0 w 573272"/>
              <a:gd name="connsiteY487" fmla="*/ 840918 h 1044151"/>
              <a:gd name="connsiteX488" fmla="*/ 640 w 573272"/>
              <a:gd name="connsiteY488" fmla="*/ 838216 h 1044151"/>
              <a:gd name="connsiteX489" fmla="*/ 0 w 573272"/>
              <a:gd name="connsiteY489" fmla="*/ 835513 h 1044151"/>
              <a:gd name="connsiteX490" fmla="*/ 640 w 573272"/>
              <a:gd name="connsiteY490" fmla="*/ 832810 h 1044151"/>
              <a:gd name="connsiteX491" fmla="*/ 0 w 573272"/>
              <a:gd name="connsiteY491" fmla="*/ 830107 h 1044151"/>
              <a:gd name="connsiteX492" fmla="*/ 640 w 573272"/>
              <a:gd name="connsiteY492" fmla="*/ 827405 h 1044151"/>
              <a:gd name="connsiteX493" fmla="*/ 0 w 573272"/>
              <a:gd name="connsiteY493" fmla="*/ 824702 h 1044151"/>
              <a:gd name="connsiteX494" fmla="*/ 640 w 573272"/>
              <a:gd name="connsiteY494" fmla="*/ 821999 h 1044151"/>
              <a:gd name="connsiteX495" fmla="*/ 0 w 573272"/>
              <a:gd name="connsiteY495" fmla="*/ 819296 h 1044151"/>
              <a:gd name="connsiteX496" fmla="*/ 640 w 573272"/>
              <a:gd name="connsiteY496" fmla="*/ 816594 h 1044151"/>
              <a:gd name="connsiteX497" fmla="*/ 0 w 573272"/>
              <a:gd name="connsiteY497" fmla="*/ 813891 h 1044151"/>
              <a:gd name="connsiteX498" fmla="*/ 640 w 573272"/>
              <a:gd name="connsiteY498" fmla="*/ 811188 h 1044151"/>
              <a:gd name="connsiteX499" fmla="*/ 0 w 573272"/>
              <a:gd name="connsiteY499" fmla="*/ 808485 h 1044151"/>
              <a:gd name="connsiteX500" fmla="*/ 640 w 573272"/>
              <a:gd name="connsiteY500" fmla="*/ 805783 h 1044151"/>
              <a:gd name="connsiteX501" fmla="*/ 0 w 573272"/>
              <a:gd name="connsiteY501" fmla="*/ 803080 h 1044151"/>
              <a:gd name="connsiteX502" fmla="*/ 640 w 573272"/>
              <a:gd name="connsiteY502" fmla="*/ 800377 h 1044151"/>
              <a:gd name="connsiteX503" fmla="*/ 0 w 573272"/>
              <a:gd name="connsiteY503" fmla="*/ 797675 h 1044151"/>
              <a:gd name="connsiteX504" fmla="*/ 640 w 573272"/>
              <a:gd name="connsiteY504" fmla="*/ 794972 h 1044151"/>
              <a:gd name="connsiteX505" fmla="*/ 0 w 573272"/>
              <a:gd name="connsiteY505" fmla="*/ 792269 h 1044151"/>
              <a:gd name="connsiteX506" fmla="*/ 640 w 573272"/>
              <a:gd name="connsiteY506" fmla="*/ 789566 h 1044151"/>
              <a:gd name="connsiteX507" fmla="*/ 0 w 573272"/>
              <a:gd name="connsiteY507" fmla="*/ 786864 h 1044151"/>
              <a:gd name="connsiteX508" fmla="*/ 640 w 573272"/>
              <a:gd name="connsiteY508" fmla="*/ 784161 h 1044151"/>
              <a:gd name="connsiteX509" fmla="*/ 0 w 573272"/>
              <a:gd name="connsiteY509" fmla="*/ 781458 h 1044151"/>
              <a:gd name="connsiteX510" fmla="*/ 640 w 573272"/>
              <a:gd name="connsiteY510" fmla="*/ 778755 h 1044151"/>
              <a:gd name="connsiteX511" fmla="*/ 0 w 573272"/>
              <a:gd name="connsiteY511" fmla="*/ 776053 h 1044151"/>
              <a:gd name="connsiteX512" fmla="*/ 640 w 573272"/>
              <a:gd name="connsiteY512" fmla="*/ 773350 h 1044151"/>
              <a:gd name="connsiteX513" fmla="*/ 0 w 573272"/>
              <a:gd name="connsiteY513" fmla="*/ 770647 h 1044151"/>
              <a:gd name="connsiteX514" fmla="*/ 640 w 573272"/>
              <a:gd name="connsiteY514" fmla="*/ 767944 h 1044151"/>
              <a:gd name="connsiteX515" fmla="*/ 0 w 573272"/>
              <a:gd name="connsiteY515" fmla="*/ 765242 h 1044151"/>
              <a:gd name="connsiteX516" fmla="*/ 640 w 573272"/>
              <a:gd name="connsiteY516" fmla="*/ 762539 h 1044151"/>
              <a:gd name="connsiteX517" fmla="*/ 0 w 573272"/>
              <a:gd name="connsiteY517" fmla="*/ 759836 h 1044151"/>
              <a:gd name="connsiteX518" fmla="*/ 640 w 573272"/>
              <a:gd name="connsiteY518" fmla="*/ 757134 h 1044151"/>
              <a:gd name="connsiteX519" fmla="*/ 0 w 573272"/>
              <a:gd name="connsiteY519" fmla="*/ 754431 h 1044151"/>
              <a:gd name="connsiteX520" fmla="*/ 640 w 573272"/>
              <a:gd name="connsiteY520" fmla="*/ 751728 h 1044151"/>
              <a:gd name="connsiteX521" fmla="*/ 0 w 573272"/>
              <a:gd name="connsiteY521" fmla="*/ 749025 h 1044151"/>
              <a:gd name="connsiteX522" fmla="*/ 640 w 573272"/>
              <a:gd name="connsiteY522" fmla="*/ 746323 h 1044151"/>
              <a:gd name="connsiteX523" fmla="*/ 0 w 573272"/>
              <a:gd name="connsiteY523" fmla="*/ 743620 h 1044151"/>
              <a:gd name="connsiteX524" fmla="*/ 640 w 573272"/>
              <a:gd name="connsiteY524" fmla="*/ 740917 h 1044151"/>
              <a:gd name="connsiteX525" fmla="*/ 0 w 573272"/>
              <a:gd name="connsiteY525" fmla="*/ 738214 h 1044151"/>
              <a:gd name="connsiteX526" fmla="*/ 640 w 573272"/>
              <a:gd name="connsiteY526" fmla="*/ 735512 h 1044151"/>
              <a:gd name="connsiteX527" fmla="*/ 0 w 573272"/>
              <a:gd name="connsiteY527" fmla="*/ 732809 h 1044151"/>
              <a:gd name="connsiteX528" fmla="*/ 640 w 573272"/>
              <a:gd name="connsiteY528" fmla="*/ 730106 h 1044151"/>
              <a:gd name="connsiteX529" fmla="*/ 0 w 573272"/>
              <a:gd name="connsiteY529" fmla="*/ 727403 h 1044151"/>
              <a:gd name="connsiteX530" fmla="*/ 640 w 573272"/>
              <a:gd name="connsiteY530" fmla="*/ 724701 h 1044151"/>
              <a:gd name="connsiteX531" fmla="*/ 0 w 573272"/>
              <a:gd name="connsiteY531" fmla="*/ 721998 h 1044151"/>
              <a:gd name="connsiteX532" fmla="*/ 640 w 573272"/>
              <a:gd name="connsiteY532" fmla="*/ 719295 h 1044151"/>
              <a:gd name="connsiteX533" fmla="*/ 0 w 573272"/>
              <a:gd name="connsiteY533" fmla="*/ 716593 h 1044151"/>
              <a:gd name="connsiteX534" fmla="*/ 640 w 573272"/>
              <a:gd name="connsiteY534" fmla="*/ 713890 h 1044151"/>
              <a:gd name="connsiteX535" fmla="*/ 0 w 573272"/>
              <a:gd name="connsiteY535" fmla="*/ 711187 h 1044151"/>
              <a:gd name="connsiteX536" fmla="*/ 640 w 573272"/>
              <a:gd name="connsiteY536" fmla="*/ 708484 h 1044151"/>
              <a:gd name="connsiteX537" fmla="*/ 0 w 573272"/>
              <a:gd name="connsiteY537" fmla="*/ 705782 h 1044151"/>
              <a:gd name="connsiteX538" fmla="*/ 640 w 573272"/>
              <a:gd name="connsiteY538" fmla="*/ 703079 h 1044151"/>
              <a:gd name="connsiteX539" fmla="*/ 0 w 573272"/>
              <a:gd name="connsiteY539" fmla="*/ 700376 h 1044151"/>
              <a:gd name="connsiteX540" fmla="*/ 640 w 573272"/>
              <a:gd name="connsiteY540" fmla="*/ 697673 h 1044151"/>
              <a:gd name="connsiteX541" fmla="*/ 0 w 573272"/>
              <a:gd name="connsiteY541" fmla="*/ 694971 h 1044151"/>
              <a:gd name="connsiteX542" fmla="*/ 640 w 573272"/>
              <a:gd name="connsiteY542" fmla="*/ 692268 h 1044151"/>
              <a:gd name="connsiteX543" fmla="*/ 0 w 573272"/>
              <a:gd name="connsiteY543" fmla="*/ 689565 h 1044151"/>
              <a:gd name="connsiteX544" fmla="*/ 640 w 573272"/>
              <a:gd name="connsiteY544" fmla="*/ 686863 h 1044151"/>
              <a:gd name="connsiteX545" fmla="*/ 0 w 573272"/>
              <a:gd name="connsiteY545" fmla="*/ 684160 h 1044151"/>
              <a:gd name="connsiteX546" fmla="*/ 640 w 573272"/>
              <a:gd name="connsiteY546" fmla="*/ 681457 h 1044151"/>
              <a:gd name="connsiteX547" fmla="*/ 0 w 573272"/>
              <a:gd name="connsiteY547" fmla="*/ 678754 h 1044151"/>
              <a:gd name="connsiteX548" fmla="*/ 640 w 573272"/>
              <a:gd name="connsiteY548" fmla="*/ 676052 h 1044151"/>
              <a:gd name="connsiteX549" fmla="*/ 0 w 573272"/>
              <a:gd name="connsiteY549" fmla="*/ 673349 h 1044151"/>
              <a:gd name="connsiteX550" fmla="*/ 621 w 573272"/>
              <a:gd name="connsiteY550" fmla="*/ 670726 h 1044151"/>
              <a:gd name="connsiteX551" fmla="*/ 0 w 573272"/>
              <a:gd name="connsiteY551" fmla="*/ 668104 h 1044151"/>
              <a:gd name="connsiteX552" fmla="*/ 19 w 573272"/>
              <a:gd name="connsiteY552" fmla="*/ 668023 h 1044151"/>
              <a:gd name="connsiteX553" fmla="*/ 0 w 573272"/>
              <a:gd name="connsiteY553" fmla="*/ 667943 h 1044151"/>
              <a:gd name="connsiteX554" fmla="*/ 621 w 573272"/>
              <a:gd name="connsiteY554" fmla="*/ 665321 h 1044151"/>
              <a:gd name="connsiteX555" fmla="*/ 0 w 573272"/>
              <a:gd name="connsiteY555" fmla="*/ 662698 h 1044151"/>
              <a:gd name="connsiteX556" fmla="*/ 19 w 573272"/>
              <a:gd name="connsiteY556" fmla="*/ 662618 h 1044151"/>
              <a:gd name="connsiteX557" fmla="*/ 0 w 573272"/>
              <a:gd name="connsiteY557" fmla="*/ 662538 h 1044151"/>
              <a:gd name="connsiteX558" fmla="*/ 320 w 573272"/>
              <a:gd name="connsiteY558" fmla="*/ 659835 h 1044151"/>
              <a:gd name="connsiteX559" fmla="*/ 38 w 573272"/>
              <a:gd name="connsiteY559" fmla="*/ 657453 h 1044151"/>
              <a:gd name="connsiteX560" fmla="*/ 0 w 573272"/>
              <a:gd name="connsiteY560" fmla="*/ 657293 h 1044151"/>
              <a:gd name="connsiteX561" fmla="*/ 13 w 573272"/>
              <a:gd name="connsiteY561" fmla="*/ 657239 h 1044151"/>
              <a:gd name="connsiteX562" fmla="*/ 0 w 573272"/>
              <a:gd name="connsiteY562" fmla="*/ 657132 h 1044151"/>
              <a:gd name="connsiteX563" fmla="*/ 320 w 573272"/>
              <a:gd name="connsiteY563" fmla="*/ 654429 h 1044151"/>
              <a:gd name="connsiteX564" fmla="*/ 38 w 573272"/>
              <a:gd name="connsiteY564" fmla="*/ 652048 h 1044151"/>
              <a:gd name="connsiteX565" fmla="*/ 0 w 573272"/>
              <a:gd name="connsiteY565" fmla="*/ 651887 h 1044151"/>
              <a:gd name="connsiteX566" fmla="*/ 13 w 573272"/>
              <a:gd name="connsiteY566" fmla="*/ 651834 h 1044151"/>
              <a:gd name="connsiteX567" fmla="*/ 0 w 573272"/>
              <a:gd name="connsiteY567" fmla="*/ 651727 h 1044151"/>
              <a:gd name="connsiteX568" fmla="*/ 320 w 573272"/>
              <a:gd name="connsiteY568" fmla="*/ 649024 h 1044151"/>
              <a:gd name="connsiteX569" fmla="*/ 38 w 573272"/>
              <a:gd name="connsiteY569" fmla="*/ 646642 h 1044151"/>
              <a:gd name="connsiteX570" fmla="*/ 0 w 573272"/>
              <a:gd name="connsiteY570" fmla="*/ 646482 h 1044151"/>
              <a:gd name="connsiteX571" fmla="*/ 13 w 573272"/>
              <a:gd name="connsiteY571" fmla="*/ 646428 h 1044151"/>
              <a:gd name="connsiteX572" fmla="*/ 0 w 573272"/>
              <a:gd name="connsiteY572" fmla="*/ 646322 h 1044151"/>
              <a:gd name="connsiteX573" fmla="*/ 320 w 573272"/>
              <a:gd name="connsiteY573" fmla="*/ 643618 h 1044151"/>
              <a:gd name="connsiteX574" fmla="*/ 38 w 573272"/>
              <a:gd name="connsiteY574" fmla="*/ 641237 h 1044151"/>
              <a:gd name="connsiteX575" fmla="*/ 0 w 573272"/>
              <a:gd name="connsiteY575" fmla="*/ 641076 h 1044151"/>
              <a:gd name="connsiteX576" fmla="*/ 13 w 573272"/>
              <a:gd name="connsiteY576" fmla="*/ 641023 h 1044151"/>
              <a:gd name="connsiteX577" fmla="*/ 0 w 573272"/>
              <a:gd name="connsiteY577" fmla="*/ 640916 h 1044151"/>
              <a:gd name="connsiteX578" fmla="*/ 320 w 573272"/>
              <a:gd name="connsiteY578" fmla="*/ 638213 h 1044151"/>
              <a:gd name="connsiteX579" fmla="*/ 38 w 573272"/>
              <a:gd name="connsiteY579" fmla="*/ 635832 h 1044151"/>
              <a:gd name="connsiteX580" fmla="*/ 0 w 573272"/>
              <a:gd name="connsiteY580" fmla="*/ 635671 h 1044151"/>
              <a:gd name="connsiteX581" fmla="*/ 13 w 573272"/>
              <a:gd name="connsiteY581" fmla="*/ 635617 h 1044151"/>
              <a:gd name="connsiteX582" fmla="*/ 0 w 573272"/>
              <a:gd name="connsiteY582" fmla="*/ 635510 h 1044151"/>
              <a:gd name="connsiteX583" fmla="*/ 320 w 573272"/>
              <a:gd name="connsiteY583" fmla="*/ 632808 h 1044151"/>
              <a:gd name="connsiteX584" fmla="*/ 38 w 573272"/>
              <a:gd name="connsiteY584" fmla="*/ 630426 h 1044151"/>
              <a:gd name="connsiteX585" fmla="*/ 0 w 573272"/>
              <a:gd name="connsiteY585" fmla="*/ 630265 h 1044151"/>
              <a:gd name="connsiteX586" fmla="*/ 13 w 573272"/>
              <a:gd name="connsiteY586" fmla="*/ 630212 h 1044151"/>
              <a:gd name="connsiteX587" fmla="*/ 0 w 573272"/>
              <a:gd name="connsiteY587" fmla="*/ 630105 h 1044151"/>
              <a:gd name="connsiteX588" fmla="*/ 320 w 573272"/>
              <a:gd name="connsiteY588" fmla="*/ 627402 h 1044151"/>
              <a:gd name="connsiteX589" fmla="*/ 38 w 573272"/>
              <a:gd name="connsiteY589" fmla="*/ 625021 h 1044151"/>
              <a:gd name="connsiteX590" fmla="*/ 0 w 573272"/>
              <a:gd name="connsiteY590" fmla="*/ 624860 h 1044151"/>
              <a:gd name="connsiteX591" fmla="*/ 13 w 573272"/>
              <a:gd name="connsiteY591" fmla="*/ 624806 h 1044151"/>
              <a:gd name="connsiteX592" fmla="*/ 0 w 573272"/>
              <a:gd name="connsiteY592" fmla="*/ 624699 h 1044151"/>
              <a:gd name="connsiteX593" fmla="*/ 320 w 573272"/>
              <a:gd name="connsiteY593" fmla="*/ 621997 h 1044151"/>
              <a:gd name="connsiteX594" fmla="*/ 38 w 573272"/>
              <a:gd name="connsiteY594" fmla="*/ 619615 h 1044151"/>
              <a:gd name="connsiteX595" fmla="*/ 0 w 573272"/>
              <a:gd name="connsiteY595" fmla="*/ 619454 h 1044151"/>
              <a:gd name="connsiteX596" fmla="*/ 13 w 573272"/>
              <a:gd name="connsiteY596" fmla="*/ 619401 h 1044151"/>
              <a:gd name="connsiteX597" fmla="*/ 0 w 573272"/>
              <a:gd name="connsiteY597" fmla="*/ 619294 h 1044151"/>
              <a:gd name="connsiteX598" fmla="*/ 320 w 573272"/>
              <a:gd name="connsiteY598" fmla="*/ 616591 h 1044151"/>
              <a:gd name="connsiteX599" fmla="*/ 38 w 573272"/>
              <a:gd name="connsiteY599" fmla="*/ 614210 h 1044151"/>
              <a:gd name="connsiteX600" fmla="*/ 0 w 573272"/>
              <a:gd name="connsiteY600" fmla="*/ 614049 h 1044151"/>
              <a:gd name="connsiteX601" fmla="*/ 13 w 573272"/>
              <a:gd name="connsiteY601" fmla="*/ 613995 h 1044151"/>
              <a:gd name="connsiteX602" fmla="*/ 0 w 573272"/>
              <a:gd name="connsiteY602" fmla="*/ 613888 h 1044151"/>
              <a:gd name="connsiteX603" fmla="*/ 320 w 573272"/>
              <a:gd name="connsiteY603" fmla="*/ 611186 h 1044151"/>
              <a:gd name="connsiteX604" fmla="*/ 38 w 573272"/>
              <a:gd name="connsiteY604" fmla="*/ 608804 h 1044151"/>
              <a:gd name="connsiteX605" fmla="*/ 0 w 573272"/>
              <a:gd name="connsiteY605" fmla="*/ 608643 h 1044151"/>
              <a:gd name="connsiteX606" fmla="*/ 13 w 573272"/>
              <a:gd name="connsiteY606" fmla="*/ 608590 h 1044151"/>
              <a:gd name="connsiteX607" fmla="*/ 0 w 573272"/>
              <a:gd name="connsiteY607" fmla="*/ 608483 h 1044151"/>
              <a:gd name="connsiteX608" fmla="*/ 320 w 573272"/>
              <a:gd name="connsiteY608" fmla="*/ 605780 h 1044151"/>
              <a:gd name="connsiteX609" fmla="*/ 38 w 573272"/>
              <a:gd name="connsiteY609" fmla="*/ 603399 h 1044151"/>
              <a:gd name="connsiteX610" fmla="*/ 0 w 573272"/>
              <a:gd name="connsiteY610" fmla="*/ 603238 h 1044151"/>
              <a:gd name="connsiteX611" fmla="*/ 13 w 573272"/>
              <a:gd name="connsiteY611" fmla="*/ 603184 h 1044151"/>
              <a:gd name="connsiteX612" fmla="*/ 0 w 573272"/>
              <a:gd name="connsiteY612" fmla="*/ 603077 h 1044151"/>
              <a:gd name="connsiteX613" fmla="*/ 320 w 573272"/>
              <a:gd name="connsiteY613" fmla="*/ 600375 h 1044151"/>
              <a:gd name="connsiteX614" fmla="*/ 38 w 573272"/>
              <a:gd name="connsiteY614" fmla="*/ 597993 h 1044151"/>
              <a:gd name="connsiteX615" fmla="*/ 0 w 573272"/>
              <a:gd name="connsiteY615" fmla="*/ 597833 h 1044151"/>
              <a:gd name="connsiteX616" fmla="*/ 13 w 573272"/>
              <a:gd name="connsiteY616" fmla="*/ 597779 h 1044151"/>
              <a:gd name="connsiteX617" fmla="*/ 0 w 573272"/>
              <a:gd name="connsiteY617" fmla="*/ 597672 h 1044151"/>
              <a:gd name="connsiteX618" fmla="*/ 320 w 573272"/>
              <a:gd name="connsiteY618" fmla="*/ 594969 h 1044151"/>
              <a:gd name="connsiteX619" fmla="*/ 38 w 573272"/>
              <a:gd name="connsiteY619" fmla="*/ 592588 h 1044151"/>
              <a:gd name="connsiteX620" fmla="*/ 0 w 573272"/>
              <a:gd name="connsiteY620" fmla="*/ 592427 h 1044151"/>
              <a:gd name="connsiteX621" fmla="*/ 13 w 573272"/>
              <a:gd name="connsiteY621" fmla="*/ 592374 h 1044151"/>
              <a:gd name="connsiteX622" fmla="*/ 0 w 573272"/>
              <a:gd name="connsiteY622" fmla="*/ 592267 h 1044151"/>
              <a:gd name="connsiteX623" fmla="*/ 320 w 573272"/>
              <a:gd name="connsiteY623" fmla="*/ 589564 h 1044151"/>
              <a:gd name="connsiteX624" fmla="*/ 38 w 573272"/>
              <a:gd name="connsiteY624" fmla="*/ 587182 h 1044151"/>
              <a:gd name="connsiteX625" fmla="*/ 0 w 573272"/>
              <a:gd name="connsiteY625" fmla="*/ 587021 h 1044151"/>
              <a:gd name="connsiteX626" fmla="*/ 13 w 573272"/>
              <a:gd name="connsiteY626" fmla="*/ 586968 h 1044151"/>
              <a:gd name="connsiteX627" fmla="*/ 0 w 573272"/>
              <a:gd name="connsiteY627" fmla="*/ 586861 h 1044151"/>
              <a:gd name="connsiteX628" fmla="*/ 320 w 573272"/>
              <a:gd name="connsiteY628" fmla="*/ 584158 h 1044151"/>
              <a:gd name="connsiteX629" fmla="*/ 38 w 573272"/>
              <a:gd name="connsiteY629" fmla="*/ 581777 h 1044151"/>
              <a:gd name="connsiteX630" fmla="*/ 0 w 573272"/>
              <a:gd name="connsiteY630" fmla="*/ 581616 h 1044151"/>
              <a:gd name="connsiteX631" fmla="*/ 13 w 573272"/>
              <a:gd name="connsiteY631" fmla="*/ 581563 h 1044151"/>
              <a:gd name="connsiteX632" fmla="*/ 0 w 573272"/>
              <a:gd name="connsiteY632" fmla="*/ 581456 h 1044151"/>
              <a:gd name="connsiteX633" fmla="*/ 320 w 573272"/>
              <a:gd name="connsiteY633" fmla="*/ 578753 h 1044151"/>
              <a:gd name="connsiteX634" fmla="*/ 38 w 573272"/>
              <a:gd name="connsiteY634" fmla="*/ 576371 h 1044151"/>
              <a:gd name="connsiteX635" fmla="*/ 0 w 573272"/>
              <a:gd name="connsiteY635" fmla="*/ 576210 h 1044151"/>
              <a:gd name="connsiteX636" fmla="*/ 13 w 573272"/>
              <a:gd name="connsiteY636" fmla="*/ 576157 h 1044151"/>
              <a:gd name="connsiteX637" fmla="*/ 0 w 573272"/>
              <a:gd name="connsiteY637" fmla="*/ 576050 h 1044151"/>
              <a:gd name="connsiteX638" fmla="*/ 320 w 573272"/>
              <a:gd name="connsiteY638" fmla="*/ 573347 h 1044151"/>
              <a:gd name="connsiteX639" fmla="*/ 38 w 573272"/>
              <a:gd name="connsiteY639" fmla="*/ 570965 h 1044151"/>
              <a:gd name="connsiteX640" fmla="*/ 0 w 573272"/>
              <a:gd name="connsiteY640" fmla="*/ 570805 h 1044151"/>
              <a:gd name="connsiteX641" fmla="*/ 13 w 573272"/>
              <a:gd name="connsiteY641" fmla="*/ 570751 h 1044151"/>
              <a:gd name="connsiteX642" fmla="*/ 0 w 573272"/>
              <a:gd name="connsiteY642" fmla="*/ 570645 h 1044151"/>
              <a:gd name="connsiteX643" fmla="*/ 320 w 573272"/>
              <a:gd name="connsiteY643" fmla="*/ 567942 h 1044151"/>
              <a:gd name="connsiteX644" fmla="*/ 38 w 573272"/>
              <a:gd name="connsiteY644" fmla="*/ 565560 h 1044151"/>
              <a:gd name="connsiteX645" fmla="*/ 0 w 573272"/>
              <a:gd name="connsiteY645" fmla="*/ 565399 h 1044151"/>
              <a:gd name="connsiteX646" fmla="*/ 13 w 573272"/>
              <a:gd name="connsiteY646" fmla="*/ 565346 h 1044151"/>
              <a:gd name="connsiteX647" fmla="*/ 0 w 573272"/>
              <a:gd name="connsiteY647" fmla="*/ 565239 h 1044151"/>
              <a:gd name="connsiteX648" fmla="*/ 320 w 573272"/>
              <a:gd name="connsiteY648" fmla="*/ 562536 h 1044151"/>
              <a:gd name="connsiteX649" fmla="*/ 38 w 573272"/>
              <a:gd name="connsiteY649" fmla="*/ 560154 h 1044151"/>
              <a:gd name="connsiteX650" fmla="*/ 0 w 573272"/>
              <a:gd name="connsiteY650" fmla="*/ 559994 h 1044151"/>
              <a:gd name="connsiteX651" fmla="*/ 13 w 573272"/>
              <a:gd name="connsiteY651" fmla="*/ 559940 h 1044151"/>
              <a:gd name="connsiteX652" fmla="*/ 0 w 573272"/>
              <a:gd name="connsiteY652" fmla="*/ 559834 h 1044151"/>
              <a:gd name="connsiteX653" fmla="*/ 320 w 573272"/>
              <a:gd name="connsiteY653" fmla="*/ 557131 h 1044151"/>
              <a:gd name="connsiteX654" fmla="*/ 38 w 573272"/>
              <a:gd name="connsiteY654" fmla="*/ 554749 h 1044151"/>
              <a:gd name="connsiteX655" fmla="*/ 0 w 573272"/>
              <a:gd name="connsiteY655" fmla="*/ 554588 h 1044151"/>
              <a:gd name="connsiteX656" fmla="*/ 13 w 573272"/>
              <a:gd name="connsiteY656" fmla="*/ 554535 h 1044151"/>
              <a:gd name="connsiteX657" fmla="*/ 0 w 573272"/>
              <a:gd name="connsiteY657" fmla="*/ 554428 h 1044151"/>
              <a:gd name="connsiteX658" fmla="*/ 320 w 573272"/>
              <a:gd name="connsiteY658" fmla="*/ 551726 h 1044151"/>
              <a:gd name="connsiteX659" fmla="*/ 38 w 573272"/>
              <a:gd name="connsiteY659" fmla="*/ 549344 h 1044151"/>
              <a:gd name="connsiteX660" fmla="*/ 0 w 573272"/>
              <a:gd name="connsiteY660" fmla="*/ 549183 h 1044151"/>
              <a:gd name="connsiteX661" fmla="*/ 13 w 573272"/>
              <a:gd name="connsiteY661" fmla="*/ 549130 h 1044151"/>
              <a:gd name="connsiteX662" fmla="*/ 0 w 573272"/>
              <a:gd name="connsiteY662" fmla="*/ 549023 h 1044151"/>
              <a:gd name="connsiteX663" fmla="*/ 320 w 573272"/>
              <a:gd name="connsiteY663" fmla="*/ 546320 h 1044151"/>
              <a:gd name="connsiteX664" fmla="*/ 38 w 573272"/>
              <a:gd name="connsiteY664" fmla="*/ 543938 h 1044151"/>
              <a:gd name="connsiteX665" fmla="*/ 0 w 573272"/>
              <a:gd name="connsiteY665" fmla="*/ 543778 h 1044151"/>
              <a:gd name="connsiteX666" fmla="*/ 13 w 573272"/>
              <a:gd name="connsiteY666" fmla="*/ 543724 h 1044151"/>
              <a:gd name="connsiteX667" fmla="*/ 0 w 573272"/>
              <a:gd name="connsiteY667" fmla="*/ 543617 h 1044151"/>
              <a:gd name="connsiteX668" fmla="*/ 320 w 573272"/>
              <a:gd name="connsiteY668" fmla="*/ 540915 h 1044151"/>
              <a:gd name="connsiteX669" fmla="*/ 38 w 573272"/>
              <a:gd name="connsiteY669" fmla="*/ 538533 h 1044151"/>
              <a:gd name="connsiteX670" fmla="*/ 0 w 573272"/>
              <a:gd name="connsiteY670" fmla="*/ 538372 h 1044151"/>
              <a:gd name="connsiteX671" fmla="*/ 13 w 573272"/>
              <a:gd name="connsiteY671" fmla="*/ 538319 h 1044151"/>
              <a:gd name="connsiteX672" fmla="*/ 0 w 573272"/>
              <a:gd name="connsiteY672" fmla="*/ 538212 h 1044151"/>
              <a:gd name="connsiteX673" fmla="*/ 320 w 573272"/>
              <a:gd name="connsiteY673" fmla="*/ 535509 h 1044151"/>
              <a:gd name="connsiteX674" fmla="*/ 38 w 573272"/>
              <a:gd name="connsiteY674" fmla="*/ 533127 h 1044151"/>
              <a:gd name="connsiteX675" fmla="*/ 0 w 573272"/>
              <a:gd name="connsiteY675" fmla="*/ 532967 h 1044151"/>
              <a:gd name="connsiteX676" fmla="*/ 13 w 573272"/>
              <a:gd name="connsiteY676" fmla="*/ 532913 h 1044151"/>
              <a:gd name="connsiteX677" fmla="*/ 0 w 573272"/>
              <a:gd name="connsiteY677" fmla="*/ 532806 h 1044151"/>
              <a:gd name="connsiteX678" fmla="*/ 320 w 573272"/>
              <a:gd name="connsiteY678" fmla="*/ 530104 h 1044151"/>
              <a:gd name="connsiteX679" fmla="*/ 38 w 573272"/>
              <a:gd name="connsiteY679" fmla="*/ 527721 h 1044151"/>
              <a:gd name="connsiteX680" fmla="*/ 0 w 573272"/>
              <a:gd name="connsiteY680" fmla="*/ 527561 h 1044151"/>
              <a:gd name="connsiteX681" fmla="*/ 13 w 573272"/>
              <a:gd name="connsiteY681" fmla="*/ 527508 h 1044151"/>
              <a:gd name="connsiteX682" fmla="*/ 0 w 573272"/>
              <a:gd name="connsiteY682" fmla="*/ 527401 h 1044151"/>
              <a:gd name="connsiteX683" fmla="*/ 320 w 573272"/>
              <a:gd name="connsiteY683" fmla="*/ 524698 h 1044151"/>
              <a:gd name="connsiteX684" fmla="*/ 38 w 573272"/>
              <a:gd name="connsiteY684" fmla="*/ 522316 h 1044151"/>
              <a:gd name="connsiteX685" fmla="*/ 0 w 573272"/>
              <a:gd name="connsiteY685" fmla="*/ 522156 h 1044151"/>
              <a:gd name="connsiteX686" fmla="*/ 13 w 573272"/>
              <a:gd name="connsiteY686" fmla="*/ 522102 h 1044151"/>
              <a:gd name="connsiteX687" fmla="*/ 0 w 573272"/>
              <a:gd name="connsiteY687" fmla="*/ 521995 h 1044151"/>
              <a:gd name="connsiteX688" fmla="*/ 320 w 573272"/>
              <a:gd name="connsiteY688" fmla="*/ 519293 h 1044151"/>
              <a:gd name="connsiteX689" fmla="*/ 38 w 573272"/>
              <a:gd name="connsiteY689" fmla="*/ 516911 h 1044151"/>
              <a:gd name="connsiteX690" fmla="*/ 0 w 573272"/>
              <a:gd name="connsiteY690" fmla="*/ 516750 h 1044151"/>
              <a:gd name="connsiteX691" fmla="*/ 13 w 573272"/>
              <a:gd name="connsiteY691" fmla="*/ 516697 h 1044151"/>
              <a:gd name="connsiteX692" fmla="*/ 0 w 573272"/>
              <a:gd name="connsiteY692" fmla="*/ 516590 h 1044151"/>
              <a:gd name="connsiteX693" fmla="*/ 320 w 573272"/>
              <a:gd name="connsiteY693" fmla="*/ 513887 h 1044151"/>
              <a:gd name="connsiteX694" fmla="*/ 38 w 573272"/>
              <a:gd name="connsiteY694" fmla="*/ 511505 h 1044151"/>
              <a:gd name="connsiteX695" fmla="*/ 0 w 573272"/>
              <a:gd name="connsiteY695" fmla="*/ 511345 h 1044151"/>
              <a:gd name="connsiteX696" fmla="*/ 13 w 573272"/>
              <a:gd name="connsiteY696" fmla="*/ 511291 h 1044151"/>
              <a:gd name="connsiteX697" fmla="*/ 0 w 573272"/>
              <a:gd name="connsiteY697" fmla="*/ 511185 h 1044151"/>
              <a:gd name="connsiteX698" fmla="*/ 320 w 573272"/>
              <a:gd name="connsiteY698" fmla="*/ 508482 h 1044151"/>
              <a:gd name="connsiteX699" fmla="*/ 38 w 573272"/>
              <a:gd name="connsiteY699" fmla="*/ 506100 h 1044151"/>
              <a:gd name="connsiteX700" fmla="*/ 0 w 573272"/>
              <a:gd name="connsiteY700" fmla="*/ 505939 h 1044151"/>
              <a:gd name="connsiteX701" fmla="*/ 13 w 573272"/>
              <a:gd name="connsiteY701" fmla="*/ 505886 h 1044151"/>
              <a:gd name="connsiteX702" fmla="*/ 0 w 573272"/>
              <a:gd name="connsiteY702" fmla="*/ 505779 h 1044151"/>
              <a:gd name="connsiteX703" fmla="*/ 320 w 573272"/>
              <a:gd name="connsiteY703" fmla="*/ 503076 h 1044151"/>
              <a:gd name="connsiteX704" fmla="*/ 38 w 573272"/>
              <a:gd name="connsiteY704" fmla="*/ 500694 h 1044151"/>
              <a:gd name="connsiteX705" fmla="*/ 0 w 573272"/>
              <a:gd name="connsiteY705" fmla="*/ 500534 h 1044151"/>
              <a:gd name="connsiteX706" fmla="*/ 13 w 573272"/>
              <a:gd name="connsiteY706" fmla="*/ 500480 h 1044151"/>
              <a:gd name="connsiteX707" fmla="*/ 0 w 573272"/>
              <a:gd name="connsiteY707" fmla="*/ 500374 h 1044151"/>
              <a:gd name="connsiteX708" fmla="*/ 320 w 573272"/>
              <a:gd name="connsiteY708" fmla="*/ 497671 h 1044151"/>
              <a:gd name="connsiteX709" fmla="*/ 38 w 573272"/>
              <a:gd name="connsiteY709" fmla="*/ 495289 h 1044151"/>
              <a:gd name="connsiteX710" fmla="*/ 0 w 573272"/>
              <a:gd name="connsiteY710" fmla="*/ 495128 h 1044151"/>
              <a:gd name="connsiteX711" fmla="*/ 13 w 573272"/>
              <a:gd name="connsiteY711" fmla="*/ 495075 h 1044151"/>
              <a:gd name="connsiteX712" fmla="*/ 0 w 573272"/>
              <a:gd name="connsiteY712" fmla="*/ 494968 h 1044151"/>
              <a:gd name="connsiteX713" fmla="*/ 320 w 573272"/>
              <a:gd name="connsiteY713" fmla="*/ 492265 h 1044151"/>
              <a:gd name="connsiteX714" fmla="*/ 38 w 573272"/>
              <a:gd name="connsiteY714" fmla="*/ 489883 h 1044151"/>
              <a:gd name="connsiteX715" fmla="*/ 0 w 573272"/>
              <a:gd name="connsiteY715" fmla="*/ 489723 h 1044151"/>
              <a:gd name="connsiteX716" fmla="*/ 13 w 573272"/>
              <a:gd name="connsiteY716" fmla="*/ 489669 h 1044151"/>
              <a:gd name="connsiteX717" fmla="*/ 0 w 573272"/>
              <a:gd name="connsiteY717" fmla="*/ 489563 h 1044151"/>
              <a:gd name="connsiteX718" fmla="*/ 320 w 573272"/>
              <a:gd name="connsiteY718" fmla="*/ 486860 h 1044151"/>
              <a:gd name="connsiteX719" fmla="*/ 38 w 573272"/>
              <a:gd name="connsiteY719" fmla="*/ 484478 h 1044151"/>
              <a:gd name="connsiteX720" fmla="*/ 0 w 573272"/>
              <a:gd name="connsiteY720" fmla="*/ 484317 h 1044151"/>
              <a:gd name="connsiteX721" fmla="*/ 13 w 573272"/>
              <a:gd name="connsiteY721" fmla="*/ 484264 h 1044151"/>
              <a:gd name="connsiteX722" fmla="*/ 0 w 573272"/>
              <a:gd name="connsiteY722" fmla="*/ 484157 h 1044151"/>
              <a:gd name="connsiteX723" fmla="*/ 320 w 573272"/>
              <a:gd name="connsiteY723" fmla="*/ 481454 h 1044151"/>
              <a:gd name="connsiteX724" fmla="*/ 38 w 573272"/>
              <a:gd name="connsiteY724" fmla="*/ 479072 h 1044151"/>
              <a:gd name="connsiteX725" fmla="*/ 0 w 573272"/>
              <a:gd name="connsiteY725" fmla="*/ 478912 h 1044151"/>
              <a:gd name="connsiteX726" fmla="*/ 13 w 573272"/>
              <a:gd name="connsiteY726" fmla="*/ 478859 h 1044151"/>
              <a:gd name="connsiteX727" fmla="*/ 0 w 573272"/>
              <a:gd name="connsiteY727" fmla="*/ 478752 h 1044151"/>
              <a:gd name="connsiteX728" fmla="*/ 320 w 573272"/>
              <a:gd name="connsiteY728" fmla="*/ 476049 h 1044151"/>
              <a:gd name="connsiteX729" fmla="*/ 38 w 573272"/>
              <a:gd name="connsiteY729" fmla="*/ 473667 h 1044151"/>
              <a:gd name="connsiteX730" fmla="*/ 0 w 573272"/>
              <a:gd name="connsiteY730" fmla="*/ 473506 h 1044151"/>
              <a:gd name="connsiteX731" fmla="*/ 13 w 573272"/>
              <a:gd name="connsiteY731" fmla="*/ 473453 h 1044151"/>
              <a:gd name="connsiteX732" fmla="*/ 0 w 573272"/>
              <a:gd name="connsiteY732" fmla="*/ 473346 h 1044151"/>
              <a:gd name="connsiteX733" fmla="*/ 320 w 573272"/>
              <a:gd name="connsiteY733" fmla="*/ 470643 h 1044151"/>
              <a:gd name="connsiteX734" fmla="*/ 38 w 573272"/>
              <a:gd name="connsiteY734" fmla="*/ 468262 h 1044151"/>
              <a:gd name="connsiteX735" fmla="*/ 0 w 573272"/>
              <a:gd name="connsiteY735" fmla="*/ 468101 h 1044151"/>
              <a:gd name="connsiteX736" fmla="*/ 13 w 573272"/>
              <a:gd name="connsiteY736" fmla="*/ 468048 h 1044151"/>
              <a:gd name="connsiteX737" fmla="*/ 0 w 573272"/>
              <a:gd name="connsiteY737" fmla="*/ 467940 h 1044151"/>
              <a:gd name="connsiteX738" fmla="*/ 320 w 573272"/>
              <a:gd name="connsiteY738" fmla="*/ 465238 h 1044151"/>
              <a:gd name="connsiteX739" fmla="*/ 38 w 573272"/>
              <a:gd name="connsiteY739" fmla="*/ 462856 h 1044151"/>
              <a:gd name="connsiteX740" fmla="*/ 0 w 573272"/>
              <a:gd name="connsiteY740" fmla="*/ 462696 h 1044151"/>
              <a:gd name="connsiteX741" fmla="*/ 13 w 573272"/>
              <a:gd name="connsiteY741" fmla="*/ 462642 h 1044151"/>
              <a:gd name="connsiteX742" fmla="*/ 0 w 573272"/>
              <a:gd name="connsiteY742" fmla="*/ 462535 h 1044151"/>
              <a:gd name="connsiteX743" fmla="*/ 320 w 573272"/>
              <a:gd name="connsiteY743" fmla="*/ 459833 h 1044151"/>
              <a:gd name="connsiteX744" fmla="*/ 38 w 573272"/>
              <a:gd name="connsiteY744" fmla="*/ 457450 h 1044151"/>
              <a:gd name="connsiteX745" fmla="*/ 0 w 573272"/>
              <a:gd name="connsiteY745" fmla="*/ 457290 h 1044151"/>
              <a:gd name="connsiteX746" fmla="*/ 13 w 573272"/>
              <a:gd name="connsiteY746" fmla="*/ 457237 h 1044151"/>
              <a:gd name="connsiteX747" fmla="*/ 0 w 573272"/>
              <a:gd name="connsiteY747" fmla="*/ 457130 h 1044151"/>
              <a:gd name="connsiteX748" fmla="*/ 320 w 573272"/>
              <a:gd name="connsiteY748" fmla="*/ 454427 h 1044151"/>
              <a:gd name="connsiteX749" fmla="*/ 38 w 573272"/>
              <a:gd name="connsiteY749" fmla="*/ 452045 h 1044151"/>
              <a:gd name="connsiteX750" fmla="*/ 0 w 573272"/>
              <a:gd name="connsiteY750" fmla="*/ 451885 h 1044151"/>
              <a:gd name="connsiteX751" fmla="*/ 13 w 573272"/>
              <a:gd name="connsiteY751" fmla="*/ 451831 h 1044151"/>
              <a:gd name="connsiteX752" fmla="*/ 0 w 573272"/>
              <a:gd name="connsiteY752" fmla="*/ 451724 h 1044151"/>
              <a:gd name="connsiteX753" fmla="*/ 320 w 573272"/>
              <a:gd name="connsiteY753" fmla="*/ 449021 h 1044151"/>
              <a:gd name="connsiteX754" fmla="*/ 38 w 573272"/>
              <a:gd name="connsiteY754" fmla="*/ 446640 h 1044151"/>
              <a:gd name="connsiteX755" fmla="*/ 0 w 573272"/>
              <a:gd name="connsiteY755" fmla="*/ 446479 h 1044151"/>
              <a:gd name="connsiteX756" fmla="*/ 13 w 573272"/>
              <a:gd name="connsiteY756" fmla="*/ 446426 h 1044151"/>
              <a:gd name="connsiteX757" fmla="*/ 0 w 573272"/>
              <a:gd name="connsiteY757" fmla="*/ 446319 h 1044151"/>
              <a:gd name="connsiteX758" fmla="*/ 320 w 573272"/>
              <a:gd name="connsiteY758" fmla="*/ 443616 h 1044151"/>
              <a:gd name="connsiteX759" fmla="*/ 38 w 573272"/>
              <a:gd name="connsiteY759" fmla="*/ 441234 h 1044151"/>
              <a:gd name="connsiteX760" fmla="*/ 0 w 573272"/>
              <a:gd name="connsiteY760" fmla="*/ 441074 h 1044151"/>
              <a:gd name="connsiteX761" fmla="*/ 13 w 573272"/>
              <a:gd name="connsiteY761" fmla="*/ 441020 h 1044151"/>
              <a:gd name="connsiteX762" fmla="*/ 0 w 573272"/>
              <a:gd name="connsiteY762" fmla="*/ 440913 h 1044151"/>
              <a:gd name="connsiteX763" fmla="*/ 320 w 573272"/>
              <a:gd name="connsiteY763" fmla="*/ 438210 h 1044151"/>
              <a:gd name="connsiteX764" fmla="*/ 38 w 573272"/>
              <a:gd name="connsiteY764" fmla="*/ 435829 h 1044151"/>
              <a:gd name="connsiteX765" fmla="*/ 0 w 573272"/>
              <a:gd name="connsiteY765" fmla="*/ 435668 h 1044151"/>
              <a:gd name="connsiteX766" fmla="*/ 13 w 573272"/>
              <a:gd name="connsiteY766" fmla="*/ 435615 h 1044151"/>
              <a:gd name="connsiteX767" fmla="*/ 0 w 573272"/>
              <a:gd name="connsiteY767" fmla="*/ 435508 h 1044151"/>
              <a:gd name="connsiteX768" fmla="*/ 320 w 573272"/>
              <a:gd name="connsiteY768" fmla="*/ 432805 h 1044151"/>
              <a:gd name="connsiteX769" fmla="*/ 38 w 573272"/>
              <a:gd name="connsiteY769" fmla="*/ 430424 h 1044151"/>
              <a:gd name="connsiteX770" fmla="*/ 0 w 573272"/>
              <a:gd name="connsiteY770" fmla="*/ 430263 h 1044151"/>
              <a:gd name="connsiteX771" fmla="*/ 13 w 573272"/>
              <a:gd name="connsiteY771" fmla="*/ 430209 h 1044151"/>
              <a:gd name="connsiteX772" fmla="*/ 0 w 573272"/>
              <a:gd name="connsiteY772" fmla="*/ 430102 h 1044151"/>
              <a:gd name="connsiteX773" fmla="*/ 320 w 573272"/>
              <a:gd name="connsiteY773" fmla="*/ 427400 h 1044151"/>
              <a:gd name="connsiteX774" fmla="*/ 38 w 573272"/>
              <a:gd name="connsiteY774" fmla="*/ 425018 h 1044151"/>
              <a:gd name="connsiteX775" fmla="*/ 0 w 573272"/>
              <a:gd name="connsiteY775" fmla="*/ 424857 h 1044151"/>
              <a:gd name="connsiteX776" fmla="*/ 13 w 573272"/>
              <a:gd name="connsiteY776" fmla="*/ 424804 h 1044151"/>
              <a:gd name="connsiteX777" fmla="*/ 0 w 573272"/>
              <a:gd name="connsiteY777" fmla="*/ 424697 h 1044151"/>
              <a:gd name="connsiteX778" fmla="*/ 320 w 573272"/>
              <a:gd name="connsiteY778" fmla="*/ 421994 h 1044151"/>
              <a:gd name="connsiteX779" fmla="*/ 38 w 573272"/>
              <a:gd name="connsiteY779" fmla="*/ 419613 h 1044151"/>
              <a:gd name="connsiteX780" fmla="*/ 0 w 573272"/>
              <a:gd name="connsiteY780" fmla="*/ 419452 h 1044151"/>
              <a:gd name="connsiteX781" fmla="*/ 13 w 573272"/>
              <a:gd name="connsiteY781" fmla="*/ 419398 h 1044151"/>
              <a:gd name="connsiteX782" fmla="*/ 0 w 573272"/>
              <a:gd name="connsiteY782" fmla="*/ 419291 h 1044151"/>
              <a:gd name="connsiteX783" fmla="*/ 320 w 573272"/>
              <a:gd name="connsiteY783" fmla="*/ 416589 h 1044151"/>
              <a:gd name="connsiteX784" fmla="*/ 38 w 573272"/>
              <a:gd name="connsiteY784" fmla="*/ 414207 h 1044151"/>
              <a:gd name="connsiteX785" fmla="*/ 0 w 573272"/>
              <a:gd name="connsiteY785" fmla="*/ 414046 h 1044151"/>
              <a:gd name="connsiteX786" fmla="*/ 13 w 573272"/>
              <a:gd name="connsiteY786" fmla="*/ 413993 h 1044151"/>
              <a:gd name="connsiteX787" fmla="*/ 0 w 573272"/>
              <a:gd name="connsiteY787" fmla="*/ 413886 h 1044151"/>
              <a:gd name="connsiteX788" fmla="*/ 320 w 573272"/>
              <a:gd name="connsiteY788" fmla="*/ 411183 h 1044151"/>
              <a:gd name="connsiteX789" fmla="*/ 38 w 573272"/>
              <a:gd name="connsiteY789" fmla="*/ 408802 h 1044151"/>
              <a:gd name="connsiteX790" fmla="*/ 0 w 573272"/>
              <a:gd name="connsiteY790" fmla="*/ 408641 h 1044151"/>
              <a:gd name="connsiteX791" fmla="*/ 10 w 573272"/>
              <a:gd name="connsiteY791" fmla="*/ 408561 h 1044151"/>
              <a:gd name="connsiteX792" fmla="*/ 0 w 573272"/>
              <a:gd name="connsiteY792" fmla="*/ 408480 h 1044151"/>
              <a:gd name="connsiteX793" fmla="*/ 311 w 573272"/>
              <a:gd name="connsiteY793" fmla="*/ 405858 h 1044151"/>
              <a:gd name="connsiteX794" fmla="*/ 0 w 573272"/>
              <a:gd name="connsiteY794" fmla="*/ 403235 h 1044151"/>
              <a:gd name="connsiteX795" fmla="*/ 10 w 573272"/>
              <a:gd name="connsiteY795" fmla="*/ 403155 h 1044151"/>
              <a:gd name="connsiteX796" fmla="*/ 0 w 573272"/>
              <a:gd name="connsiteY796" fmla="*/ 403075 h 1044151"/>
              <a:gd name="connsiteX797" fmla="*/ 311 w 573272"/>
              <a:gd name="connsiteY797" fmla="*/ 400452 h 1044151"/>
              <a:gd name="connsiteX798" fmla="*/ 0 w 573272"/>
              <a:gd name="connsiteY798" fmla="*/ 397830 h 1044151"/>
              <a:gd name="connsiteX799" fmla="*/ 10 w 573272"/>
              <a:gd name="connsiteY799" fmla="*/ 397750 h 1044151"/>
              <a:gd name="connsiteX800" fmla="*/ 0 w 573272"/>
              <a:gd name="connsiteY800" fmla="*/ 397669 h 1044151"/>
              <a:gd name="connsiteX801" fmla="*/ 311 w 573272"/>
              <a:gd name="connsiteY801" fmla="*/ 395047 h 1044151"/>
              <a:gd name="connsiteX802" fmla="*/ 0 w 573272"/>
              <a:gd name="connsiteY802" fmla="*/ 392425 h 1044151"/>
              <a:gd name="connsiteX803" fmla="*/ 10 w 573272"/>
              <a:gd name="connsiteY803" fmla="*/ 392344 h 1044151"/>
              <a:gd name="connsiteX804" fmla="*/ 0 w 573272"/>
              <a:gd name="connsiteY804" fmla="*/ 392264 h 1044151"/>
              <a:gd name="connsiteX805" fmla="*/ 311 w 573272"/>
              <a:gd name="connsiteY805" fmla="*/ 389641 h 1044151"/>
              <a:gd name="connsiteX806" fmla="*/ 0 w 573272"/>
              <a:gd name="connsiteY806" fmla="*/ 387019 h 1044151"/>
              <a:gd name="connsiteX807" fmla="*/ 10 w 573272"/>
              <a:gd name="connsiteY807" fmla="*/ 386939 h 1044151"/>
              <a:gd name="connsiteX808" fmla="*/ 0 w 573272"/>
              <a:gd name="connsiteY808" fmla="*/ 386859 h 1044151"/>
              <a:gd name="connsiteX809" fmla="*/ 311 w 573272"/>
              <a:gd name="connsiteY809" fmla="*/ 384236 h 1044151"/>
              <a:gd name="connsiteX810" fmla="*/ 0 w 573272"/>
              <a:gd name="connsiteY810" fmla="*/ 381613 h 1044151"/>
              <a:gd name="connsiteX811" fmla="*/ 10 w 573272"/>
              <a:gd name="connsiteY811" fmla="*/ 381533 h 1044151"/>
              <a:gd name="connsiteX812" fmla="*/ 0 w 573272"/>
              <a:gd name="connsiteY812" fmla="*/ 381453 h 1044151"/>
              <a:gd name="connsiteX813" fmla="*/ 311 w 573272"/>
              <a:gd name="connsiteY813" fmla="*/ 378830 h 1044151"/>
              <a:gd name="connsiteX814" fmla="*/ 0 w 573272"/>
              <a:gd name="connsiteY814" fmla="*/ 376208 h 1044151"/>
              <a:gd name="connsiteX815" fmla="*/ 10 w 573272"/>
              <a:gd name="connsiteY815" fmla="*/ 376128 h 1044151"/>
              <a:gd name="connsiteX816" fmla="*/ 0 w 573272"/>
              <a:gd name="connsiteY816" fmla="*/ 376048 h 1044151"/>
              <a:gd name="connsiteX817" fmla="*/ 38 w 573272"/>
              <a:gd name="connsiteY817" fmla="*/ 375887 h 1044151"/>
              <a:gd name="connsiteX818" fmla="*/ 320 w 573272"/>
              <a:gd name="connsiteY818" fmla="*/ 373505 h 1044151"/>
              <a:gd name="connsiteX819" fmla="*/ 0 w 573272"/>
              <a:gd name="connsiteY819" fmla="*/ 370802 h 1044151"/>
              <a:gd name="connsiteX820" fmla="*/ 320 w 573272"/>
              <a:gd name="connsiteY820" fmla="*/ 368100 h 1044151"/>
              <a:gd name="connsiteX821" fmla="*/ 0 w 573272"/>
              <a:gd name="connsiteY821" fmla="*/ 365397 h 1044151"/>
              <a:gd name="connsiteX822" fmla="*/ 320 w 573272"/>
              <a:gd name="connsiteY822" fmla="*/ 362694 h 1044151"/>
              <a:gd name="connsiteX823" fmla="*/ 0 w 573272"/>
              <a:gd name="connsiteY823" fmla="*/ 359991 h 1044151"/>
              <a:gd name="connsiteX824" fmla="*/ 320 w 573272"/>
              <a:gd name="connsiteY824" fmla="*/ 357289 h 1044151"/>
              <a:gd name="connsiteX825" fmla="*/ 0 w 573272"/>
              <a:gd name="connsiteY825" fmla="*/ 354586 h 1044151"/>
              <a:gd name="connsiteX826" fmla="*/ 320 w 573272"/>
              <a:gd name="connsiteY826" fmla="*/ 351883 h 1044151"/>
              <a:gd name="connsiteX827" fmla="*/ 0 w 573272"/>
              <a:gd name="connsiteY827" fmla="*/ 349180 h 1044151"/>
              <a:gd name="connsiteX828" fmla="*/ 320 w 573272"/>
              <a:gd name="connsiteY828" fmla="*/ 346478 h 1044151"/>
              <a:gd name="connsiteX829" fmla="*/ 0 w 573272"/>
              <a:gd name="connsiteY829" fmla="*/ 343775 h 1044151"/>
              <a:gd name="connsiteX830" fmla="*/ 320 w 573272"/>
              <a:gd name="connsiteY830" fmla="*/ 341072 h 1044151"/>
              <a:gd name="connsiteX831" fmla="*/ 0 w 573272"/>
              <a:gd name="connsiteY831" fmla="*/ 338370 h 1044151"/>
              <a:gd name="connsiteX832" fmla="*/ 320 w 573272"/>
              <a:gd name="connsiteY832" fmla="*/ 335667 h 1044151"/>
              <a:gd name="connsiteX833" fmla="*/ 0 w 573272"/>
              <a:gd name="connsiteY833" fmla="*/ 332964 h 1044151"/>
              <a:gd name="connsiteX834" fmla="*/ 320 w 573272"/>
              <a:gd name="connsiteY834" fmla="*/ 330261 h 1044151"/>
              <a:gd name="connsiteX835" fmla="*/ 0 w 573272"/>
              <a:gd name="connsiteY835" fmla="*/ 327559 h 1044151"/>
              <a:gd name="connsiteX836" fmla="*/ 320 w 573272"/>
              <a:gd name="connsiteY836" fmla="*/ 324856 h 1044151"/>
              <a:gd name="connsiteX837" fmla="*/ 0 w 573272"/>
              <a:gd name="connsiteY837" fmla="*/ 322153 h 1044151"/>
              <a:gd name="connsiteX838" fmla="*/ 320 w 573272"/>
              <a:gd name="connsiteY838" fmla="*/ 319450 h 1044151"/>
              <a:gd name="connsiteX839" fmla="*/ 0 w 573272"/>
              <a:gd name="connsiteY839" fmla="*/ 316748 h 1044151"/>
              <a:gd name="connsiteX840" fmla="*/ 320 w 573272"/>
              <a:gd name="connsiteY840" fmla="*/ 314045 h 1044151"/>
              <a:gd name="connsiteX841" fmla="*/ 0 w 573272"/>
              <a:gd name="connsiteY841" fmla="*/ 311342 h 1044151"/>
              <a:gd name="connsiteX842" fmla="*/ 320 w 573272"/>
              <a:gd name="connsiteY842" fmla="*/ 308639 h 1044151"/>
              <a:gd name="connsiteX843" fmla="*/ 0 w 573272"/>
              <a:gd name="connsiteY843" fmla="*/ 305937 h 1044151"/>
              <a:gd name="connsiteX844" fmla="*/ 320 w 573272"/>
              <a:gd name="connsiteY844" fmla="*/ 303234 h 1044151"/>
              <a:gd name="connsiteX845" fmla="*/ 0 w 573272"/>
              <a:gd name="connsiteY845" fmla="*/ 300531 h 1044151"/>
              <a:gd name="connsiteX846" fmla="*/ 320 w 573272"/>
              <a:gd name="connsiteY846" fmla="*/ 297829 h 1044151"/>
              <a:gd name="connsiteX847" fmla="*/ 0 w 573272"/>
              <a:gd name="connsiteY847" fmla="*/ 295126 h 1044151"/>
              <a:gd name="connsiteX848" fmla="*/ 320 w 573272"/>
              <a:gd name="connsiteY848" fmla="*/ 292423 h 1044151"/>
              <a:gd name="connsiteX849" fmla="*/ 0 w 573272"/>
              <a:gd name="connsiteY849" fmla="*/ 289720 h 1044151"/>
              <a:gd name="connsiteX850" fmla="*/ 320 w 573272"/>
              <a:gd name="connsiteY850" fmla="*/ 287018 h 1044151"/>
              <a:gd name="connsiteX851" fmla="*/ 0 w 573272"/>
              <a:gd name="connsiteY851" fmla="*/ 284315 h 1044151"/>
              <a:gd name="connsiteX852" fmla="*/ 320 w 573272"/>
              <a:gd name="connsiteY852" fmla="*/ 281612 h 1044151"/>
              <a:gd name="connsiteX853" fmla="*/ 0 w 573272"/>
              <a:gd name="connsiteY853" fmla="*/ 278909 h 1044151"/>
              <a:gd name="connsiteX854" fmla="*/ 320 w 573272"/>
              <a:gd name="connsiteY854" fmla="*/ 276207 h 1044151"/>
              <a:gd name="connsiteX855" fmla="*/ 0 w 573272"/>
              <a:gd name="connsiteY855" fmla="*/ 273504 h 1044151"/>
              <a:gd name="connsiteX856" fmla="*/ 320 w 573272"/>
              <a:gd name="connsiteY856" fmla="*/ 270801 h 1044151"/>
              <a:gd name="connsiteX857" fmla="*/ 0 w 573272"/>
              <a:gd name="connsiteY857" fmla="*/ 268098 h 1044151"/>
              <a:gd name="connsiteX858" fmla="*/ 320 w 573272"/>
              <a:gd name="connsiteY858" fmla="*/ 265396 h 1044151"/>
              <a:gd name="connsiteX859" fmla="*/ 0 w 573272"/>
              <a:gd name="connsiteY859" fmla="*/ 262693 h 1044151"/>
              <a:gd name="connsiteX860" fmla="*/ 320 w 573272"/>
              <a:gd name="connsiteY860" fmla="*/ 259990 h 1044151"/>
              <a:gd name="connsiteX861" fmla="*/ 0 w 573272"/>
              <a:gd name="connsiteY861" fmla="*/ 257288 h 1044151"/>
              <a:gd name="connsiteX862" fmla="*/ 320 w 573272"/>
              <a:gd name="connsiteY862" fmla="*/ 254585 h 1044151"/>
              <a:gd name="connsiteX863" fmla="*/ 0 w 573272"/>
              <a:gd name="connsiteY863" fmla="*/ 251882 h 1044151"/>
              <a:gd name="connsiteX864" fmla="*/ 320 w 573272"/>
              <a:gd name="connsiteY864" fmla="*/ 249179 h 1044151"/>
              <a:gd name="connsiteX865" fmla="*/ 0 w 573272"/>
              <a:gd name="connsiteY865" fmla="*/ 246476 h 1044151"/>
              <a:gd name="connsiteX866" fmla="*/ 320 w 573272"/>
              <a:gd name="connsiteY866" fmla="*/ 243774 h 1044151"/>
              <a:gd name="connsiteX867" fmla="*/ 0 w 573272"/>
              <a:gd name="connsiteY867" fmla="*/ 241071 h 1044151"/>
              <a:gd name="connsiteX868" fmla="*/ 320 w 573272"/>
              <a:gd name="connsiteY868" fmla="*/ 238368 h 1044151"/>
              <a:gd name="connsiteX869" fmla="*/ 0 w 573272"/>
              <a:gd name="connsiteY869" fmla="*/ 235666 h 1044151"/>
              <a:gd name="connsiteX870" fmla="*/ 320 w 573272"/>
              <a:gd name="connsiteY870" fmla="*/ 232963 h 1044151"/>
              <a:gd name="connsiteX871" fmla="*/ 0 w 573272"/>
              <a:gd name="connsiteY871" fmla="*/ 230260 h 1044151"/>
              <a:gd name="connsiteX872" fmla="*/ 320 w 573272"/>
              <a:gd name="connsiteY872" fmla="*/ 227557 h 1044151"/>
              <a:gd name="connsiteX873" fmla="*/ 0 w 573272"/>
              <a:gd name="connsiteY873" fmla="*/ 224855 h 1044151"/>
              <a:gd name="connsiteX874" fmla="*/ 320 w 573272"/>
              <a:gd name="connsiteY874" fmla="*/ 222152 h 1044151"/>
              <a:gd name="connsiteX875" fmla="*/ 0 w 573272"/>
              <a:gd name="connsiteY875" fmla="*/ 219449 h 1044151"/>
              <a:gd name="connsiteX876" fmla="*/ 320 w 573272"/>
              <a:gd name="connsiteY876" fmla="*/ 216746 h 1044151"/>
              <a:gd name="connsiteX877" fmla="*/ 0 w 573272"/>
              <a:gd name="connsiteY877" fmla="*/ 214043 h 1044151"/>
              <a:gd name="connsiteX878" fmla="*/ 320 w 573272"/>
              <a:gd name="connsiteY878" fmla="*/ 211341 h 1044151"/>
              <a:gd name="connsiteX879" fmla="*/ 0 w 573272"/>
              <a:gd name="connsiteY879" fmla="*/ 208638 h 1044151"/>
              <a:gd name="connsiteX880" fmla="*/ 320 w 573272"/>
              <a:gd name="connsiteY880" fmla="*/ 205935 h 1044151"/>
              <a:gd name="connsiteX881" fmla="*/ 0 w 573272"/>
              <a:gd name="connsiteY881" fmla="*/ 203233 h 1044151"/>
              <a:gd name="connsiteX882" fmla="*/ 320 w 573272"/>
              <a:gd name="connsiteY882" fmla="*/ 200530 h 1044151"/>
              <a:gd name="connsiteX883" fmla="*/ 0 w 573272"/>
              <a:gd name="connsiteY883" fmla="*/ 197827 h 1044151"/>
              <a:gd name="connsiteX884" fmla="*/ 320 w 573272"/>
              <a:gd name="connsiteY884" fmla="*/ 195124 h 1044151"/>
              <a:gd name="connsiteX885" fmla="*/ 0 w 573272"/>
              <a:gd name="connsiteY885" fmla="*/ 192421 h 1044151"/>
              <a:gd name="connsiteX886" fmla="*/ 320 w 573272"/>
              <a:gd name="connsiteY886" fmla="*/ 189719 h 1044151"/>
              <a:gd name="connsiteX887" fmla="*/ 0 w 573272"/>
              <a:gd name="connsiteY887" fmla="*/ 187016 h 1044151"/>
              <a:gd name="connsiteX888" fmla="*/ 320 w 573272"/>
              <a:gd name="connsiteY888" fmla="*/ 184313 h 1044151"/>
              <a:gd name="connsiteX889" fmla="*/ 0 w 573272"/>
              <a:gd name="connsiteY889" fmla="*/ 181611 h 1044151"/>
              <a:gd name="connsiteX890" fmla="*/ 320 w 573272"/>
              <a:gd name="connsiteY890" fmla="*/ 178908 h 1044151"/>
              <a:gd name="connsiteX891" fmla="*/ 0 w 573272"/>
              <a:gd name="connsiteY891" fmla="*/ 176205 h 1044151"/>
              <a:gd name="connsiteX892" fmla="*/ 320 w 573272"/>
              <a:gd name="connsiteY892" fmla="*/ 173502 h 1044151"/>
              <a:gd name="connsiteX893" fmla="*/ 0 w 573272"/>
              <a:gd name="connsiteY893" fmla="*/ 170800 h 1044151"/>
              <a:gd name="connsiteX894" fmla="*/ 320 w 573272"/>
              <a:gd name="connsiteY894" fmla="*/ 168097 h 1044151"/>
              <a:gd name="connsiteX895" fmla="*/ 0 w 573272"/>
              <a:gd name="connsiteY895" fmla="*/ 165394 h 1044151"/>
              <a:gd name="connsiteX896" fmla="*/ 320 w 573272"/>
              <a:gd name="connsiteY896" fmla="*/ 162691 h 1044151"/>
              <a:gd name="connsiteX897" fmla="*/ 0 w 573272"/>
              <a:gd name="connsiteY897" fmla="*/ 159989 h 1044151"/>
              <a:gd name="connsiteX898" fmla="*/ 320 w 573272"/>
              <a:gd name="connsiteY898" fmla="*/ 157286 h 1044151"/>
              <a:gd name="connsiteX899" fmla="*/ 0 w 573272"/>
              <a:gd name="connsiteY899" fmla="*/ 154583 h 1044151"/>
              <a:gd name="connsiteX900" fmla="*/ 320 w 573272"/>
              <a:gd name="connsiteY900" fmla="*/ 151881 h 1044151"/>
              <a:gd name="connsiteX901" fmla="*/ 0 w 573272"/>
              <a:gd name="connsiteY901" fmla="*/ 149178 h 1044151"/>
              <a:gd name="connsiteX902" fmla="*/ 320 w 573272"/>
              <a:gd name="connsiteY902" fmla="*/ 146475 h 1044151"/>
              <a:gd name="connsiteX903" fmla="*/ 0 w 573272"/>
              <a:gd name="connsiteY903" fmla="*/ 143772 h 1044151"/>
              <a:gd name="connsiteX904" fmla="*/ 320 w 573272"/>
              <a:gd name="connsiteY904" fmla="*/ 141070 h 1044151"/>
              <a:gd name="connsiteX905" fmla="*/ 0 w 573272"/>
              <a:gd name="connsiteY905" fmla="*/ 138367 h 1044151"/>
              <a:gd name="connsiteX906" fmla="*/ 320 w 573272"/>
              <a:gd name="connsiteY906" fmla="*/ 135664 h 1044151"/>
              <a:gd name="connsiteX907" fmla="*/ 0 w 573272"/>
              <a:gd name="connsiteY907" fmla="*/ 132961 h 1044151"/>
              <a:gd name="connsiteX908" fmla="*/ 320 w 573272"/>
              <a:gd name="connsiteY908" fmla="*/ 130259 h 1044151"/>
              <a:gd name="connsiteX909" fmla="*/ 0 w 573272"/>
              <a:gd name="connsiteY909" fmla="*/ 127556 h 1044151"/>
              <a:gd name="connsiteX910" fmla="*/ 320 w 573272"/>
              <a:gd name="connsiteY910" fmla="*/ 124853 h 1044151"/>
              <a:gd name="connsiteX911" fmla="*/ 0 w 573272"/>
              <a:gd name="connsiteY911" fmla="*/ 122150 h 1044151"/>
              <a:gd name="connsiteX912" fmla="*/ 286636 w 573272"/>
              <a:gd name="connsiteY912" fmla="*/ 0 h 1044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</a:cxnLst>
            <a:rect l="l" t="t" r="r" b="b"/>
            <a:pathLst>
              <a:path w="573272" h="1044151">
                <a:moveTo>
                  <a:pt x="286636" y="0"/>
                </a:moveTo>
                <a:cubicBezTo>
                  <a:pt x="444941" y="0"/>
                  <a:pt x="573272" y="54689"/>
                  <a:pt x="573272" y="122150"/>
                </a:cubicBezTo>
                <a:lnTo>
                  <a:pt x="572952" y="124853"/>
                </a:lnTo>
                <a:lnTo>
                  <a:pt x="573272" y="127556"/>
                </a:lnTo>
                <a:lnTo>
                  <a:pt x="572952" y="130259"/>
                </a:lnTo>
                <a:lnTo>
                  <a:pt x="573272" y="132961"/>
                </a:lnTo>
                <a:lnTo>
                  <a:pt x="572952" y="135664"/>
                </a:lnTo>
                <a:lnTo>
                  <a:pt x="573272" y="138367"/>
                </a:lnTo>
                <a:lnTo>
                  <a:pt x="572952" y="141070"/>
                </a:lnTo>
                <a:lnTo>
                  <a:pt x="573272" y="143772"/>
                </a:lnTo>
                <a:lnTo>
                  <a:pt x="572952" y="146475"/>
                </a:lnTo>
                <a:lnTo>
                  <a:pt x="573272" y="149178"/>
                </a:lnTo>
                <a:lnTo>
                  <a:pt x="572952" y="151881"/>
                </a:lnTo>
                <a:lnTo>
                  <a:pt x="573272" y="154583"/>
                </a:lnTo>
                <a:lnTo>
                  <a:pt x="572952" y="157286"/>
                </a:lnTo>
                <a:lnTo>
                  <a:pt x="573272" y="159989"/>
                </a:lnTo>
                <a:lnTo>
                  <a:pt x="572952" y="162691"/>
                </a:lnTo>
                <a:lnTo>
                  <a:pt x="573272" y="165394"/>
                </a:lnTo>
                <a:lnTo>
                  <a:pt x="572952" y="168097"/>
                </a:lnTo>
                <a:lnTo>
                  <a:pt x="573272" y="170800"/>
                </a:lnTo>
                <a:lnTo>
                  <a:pt x="572952" y="173502"/>
                </a:lnTo>
                <a:lnTo>
                  <a:pt x="573272" y="176205"/>
                </a:lnTo>
                <a:lnTo>
                  <a:pt x="572952" y="178908"/>
                </a:lnTo>
                <a:lnTo>
                  <a:pt x="573272" y="181611"/>
                </a:lnTo>
                <a:lnTo>
                  <a:pt x="572952" y="184313"/>
                </a:lnTo>
                <a:lnTo>
                  <a:pt x="573272" y="187016"/>
                </a:lnTo>
                <a:lnTo>
                  <a:pt x="572952" y="189719"/>
                </a:lnTo>
                <a:lnTo>
                  <a:pt x="573272" y="192421"/>
                </a:lnTo>
                <a:lnTo>
                  <a:pt x="572952" y="195124"/>
                </a:lnTo>
                <a:lnTo>
                  <a:pt x="573272" y="197827"/>
                </a:lnTo>
                <a:lnTo>
                  <a:pt x="572952" y="200530"/>
                </a:lnTo>
                <a:lnTo>
                  <a:pt x="573272" y="203233"/>
                </a:lnTo>
                <a:lnTo>
                  <a:pt x="572952" y="205935"/>
                </a:lnTo>
                <a:lnTo>
                  <a:pt x="573272" y="208638"/>
                </a:lnTo>
                <a:lnTo>
                  <a:pt x="572952" y="211341"/>
                </a:lnTo>
                <a:lnTo>
                  <a:pt x="573272" y="214043"/>
                </a:lnTo>
                <a:lnTo>
                  <a:pt x="572952" y="216746"/>
                </a:lnTo>
                <a:lnTo>
                  <a:pt x="573272" y="219449"/>
                </a:lnTo>
                <a:lnTo>
                  <a:pt x="572952" y="222152"/>
                </a:lnTo>
                <a:lnTo>
                  <a:pt x="573272" y="224855"/>
                </a:lnTo>
                <a:lnTo>
                  <a:pt x="572952" y="227557"/>
                </a:lnTo>
                <a:lnTo>
                  <a:pt x="573272" y="230260"/>
                </a:lnTo>
                <a:lnTo>
                  <a:pt x="572952" y="232963"/>
                </a:lnTo>
                <a:lnTo>
                  <a:pt x="573272" y="235666"/>
                </a:lnTo>
                <a:lnTo>
                  <a:pt x="572952" y="238368"/>
                </a:lnTo>
                <a:lnTo>
                  <a:pt x="573272" y="241071"/>
                </a:lnTo>
                <a:lnTo>
                  <a:pt x="572952" y="243774"/>
                </a:lnTo>
                <a:lnTo>
                  <a:pt x="573272" y="246476"/>
                </a:lnTo>
                <a:lnTo>
                  <a:pt x="572952" y="249179"/>
                </a:lnTo>
                <a:lnTo>
                  <a:pt x="573272" y="251882"/>
                </a:lnTo>
                <a:lnTo>
                  <a:pt x="572952" y="254585"/>
                </a:lnTo>
                <a:lnTo>
                  <a:pt x="573272" y="257288"/>
                </a:lnTo>
                <a:lnTo>
                  <a:pt x="572952" y="259990"/>
                </a:lnTo>
                <a:lnTo>
                  <a:pt x="573272" y="262693"/>
                </a:lnTo>
                <a:lnTo>
                  <a:pt x="572952" y="265396"/>
                </a:lnTo>
                <a:lnTo>
                  <a:pt x="573272" y="268098"/>
                </a:lnTo>
                <a:lnTo>
                  <a:pt x="572952" y="270801"/>
                </a:lnTo>
                <a:lnTo>
                  <a:pt x="573272" y="273504"/>
                </a:lnTo>
                <a:lnTo>
                  <a:pt x="572952" y="276207"/>
                </a:lnTo>
                <a:lnTo>
                  <a:pt x="573272" y="278909"/>
                </a:lnTo>
                <a:lnTo>
                  <a:pt x="572952" y="281612"/>
                </a:lnTo>
                <a:lnTo>
                  <a:pt x="573272" y="284315"/>
                </a:lnTo>
                <a:lnTo>
                  <a:pt x="572952" y="287018"/>
                </a:lnTo>
                <a:lnTo>
                  <a:pt x="573272" y="289720"/>
                </a:lnTo>
                <a:lnTo>
                  <a:pt x="572952" y="292423"/>
                </a:lnTo>
                <a:lnTo>
                  <a:pt x="573272" y="295126"/>
                </a:lnTo>
                <a:lnTo>
                  <a:pt x="572952" y="297829"/>
                </a:lnTo>
                <a:lnTo>
                  <a:pt x="573272" y="300531"/>
                </a:lnTo>
                <a:lnTo>
                  <a:pt x="572952" y="303234"/>
                </a:lnTo>
                <a:lnTo>
                  <a:pt x="573272" y="305937"/>
                </a:lnTo>
                <a:lnTo>
                  <a:pt x="572952" y="308639"/>
                </a:lnTo>
                <a:lnTo>
                  <a:pt x="573272" y="311342"/>
                </a:lnTo>
                <a:lnTo>
                  <a:pt x="572952" y="314045"/>
                </a:lnTo>
                <a:lnTo>
                  <a:pt x="573272" y="316748"/>
                </a:lnTo>
                <a:lnTo>
                  <a:pt x="572952" y="319450"/>
                </a:lnTo>
                <a:lnTo>
                  <a:pt x="573272" y="322153"/>
                </a:lnTo>
                <a:lnTo>
                  <a:pt x="572952" y="324856"/>
                </a:lnTo>
                <a:lnTo>
                  <a:pt x="573272" y="327559"/>
                </a:lnTo>
                <a:lnTo>
                  <a:pt x="572952" y="330261"/>
                </a:lnTo>
                <a:lnTo>
                  <a:pt x="573272" y="332964"/>
                </a:lnTo>
                <a:lnTo>
                  <a:pt x="572952" y="335667"/>
                </a:lnTo>
                <a:lnTo>
                  <a:pt x="573272" y="338370"/>
                </a:lnTo>
                <a:lnTo>
                  <a:pt x="572952" y="341072"/>
                </a:lnTo>
                <a:lnTo>
                  <a:pt x="573272" y="343775"/>
                </a:lnTo>
                <a:lnTo>
                  <a:pt x="572952" y="346478"/>
                </a:lnTo>
                <a:lnTo>
                  <a:pt x="573272" y="349180"/>
                </a:lnTo>
                <a:lnTo>
                  <a:pt x="572952" y="351883"/>
                </a:lnTo>
                <a:lnTo>
                  <a:pt x="573272" y="354586"/>
                </a:lnTo>
                <a:lnTo>
                  <a:pt x="572952" y="357289"/>
                </a:lnTo>
                <a:lnTo>
                  <a:pt x="573272" y="359991"/>
                </a:lnTo>
                <a:lnTo>
                  <a:pt x="572952" y="362694"/>
                </a:lnTo>
                <a:lnTo>
                  <a:pt x="573272" y="365397"/>
                </a:lnTo>
                <a:lnTo>
                  <a:pt x="572952" y="368100"/>
                </a:lnTo>
                <a:lnTo>
                  <a:pt x="573272" y="370802"/>
                </a:lnTo>
                <a:lnTo>
                  <a:pt x="572952" y="373505"/>
                </a:lnTo>
                <a:lnTo>
                  <a:pt x="573234" y="375887"/>
                </a:lnTo>
                <a:lnTo>
                  <a:pt x="573272" y="376048"/>
                </a:lnTo>
                <a:lnTo>
                  <a:pt x="573263" y="376128"/>
                </a:lnTo>
                <a:lnTo>
                  <a:pt x="573272" y="376208"/>
                </a:lnTo>
                <a:lnTo>
                  <a:pt x="572962" y="378830"/>
                </a:lnTo>
                <a:lnTo>
                  <a:pt x="573272" y="381453"/>
                </a:lnTo>
                <a:lnTo>
                  <a:pt x="573263" y="381533"/>
                </a:lnTo>
                <a:lnTo>
                  <a:pt x="573272" y="381613"/>
                </a:lnTo>
                <a:lnTo>
                  <a:pt x="572962" y="384236"/>
                </a:lnTo>
                <a:lnTo>
                  <a:pt x="573272" y="386859"/>
                </a:lnTo>
                <a:lnTo>
                  <a:pt x="573263" y="386939"/>
                </a:lnTo>
                <a:lnTo>
                  <a:pt x="573272" y="387019"/>
                </a:lnTo>
                <a:lnTo>
                  <a:pt x="572962" y="389641"/>
                </a:lnTo>
                <a:lnTo>
                  <a:pt x="573272" y="392264"/>
                </a:lnTo>
                <a:lnTo>
                  <a:pt x="573263" y="392344"/>
                </a:lnTo>
                <a:lnTo>
                  <a:pt x="573272" y="392425"/>
                </a:lnTo>
                <a:lnTo>
                  <a:pt x="572962" y="395047"/>
                </a:lnTo>
                <a:lnTo>
                  <a:pt x="573272" y="397669"/>
                </a:lnTo>
                <a:lnTo>
                  <a:pt x="573263" y="397750"/>
                </a:lnTo>
                <a:lnTo>
                  <a:pt x="573272" y="397830"/>
                </a:lnTo>
                <a:lnTo>
                  <a:pt x="572962" y="400452"/>
                </a:lnTo>
                <a:lnTo>
                  <a:pt x="573272" y="403075"/>
                </a:lnTo>
                <a:lnTo>
                  <a:pt x="573263" y="403155"/>
                </a:lnTo>
                <a:lnTo>
                  <a:pt x="573272" y="403235"/>
                </a:lnTo>
                <a:lnTo>
                  <a:pt x="572962" y="405858"/>
                </a:lnTo>
                <a:lnTo>
                  <a:pt x="573272" y="408480"/>
                </a:lnTo>
                <a:lnTo>
                  <a:pt x="573263" y="408561"/>
                </a:lnTo>
                <a:lnTo>
                  <a:pt x="573272" y="408641"/>
                </a:lnTo>
                <a:lnTo>
                  <a:pt x="573234" y="408802"/>
                </a:lnTo>
                <a:lnTo>
                  <a:pt x="572952" y="411183"/>
                </a:lnTo>
                <a:lnTo>
                  <a:pt x="573272" y="413886"/>
                </a:lnTo>
                <a:lnTo>
                  <a:pt x="573260" y="413993"/>
                </a:lnTo>
                <a:lnTo>
                  <a:pt x="573272" y="414046"/>
                </a:lnTo>
                <a:lnTo>
                  <a:pt x="573234" y="414207"/>
                </a:lnTo>
                <a:lnTo>
                  <a:pt x="572952" y="416589"/>
                </a:lnTo>
                <a:lnTo>
                  <a:pt x="573272" y="419291"/>
                </a:lnTo>
                <a:lnTo>
                  <a:pt x="573260" y="419398"/>
                </a:lnTo>
                <a:lnTo>
                  <a:pt x="573272" y="419452"/>
                </a:lnTo>
                <a:lnTo>
                  <a:pt x="573234" y="419613"/>
                </a:lnTo>
                <a:lnTo>
                  <a:pt x="572952" y="421994"/>
                </a:lnTo>
                <a:lnTo>
                  <a:pt x="573272" y="424697"/>
                </a:lnTo>
                <a:lnTo>
                  <a:pt x="573260" y="424804"/>
                </a:lnTo>
                <a:lnTo>
                  <a:pt x="573272" y="424857"/>
                </a:lnTo>
                <a:lnTo>
                  <a:pt x="573234" y="425018"/>
                </a:lnTo>
                <a:lnTo>
                  <a:pt x="572952" y="427400"/>
                </a:lnTo>
                <a:lnTo>
                  <a:pt x="573272" y="430102"/>
                </a:lnTo>
                <a:lnTo>
                  <a:pt x="573260" y="430209"/>
                </a:lnTo>
                <a:lnTo>
                  <a:pt x="573272" y="430263"/>
                </a:lnTo>
                <a:lnTo>
                  <a:pt x="573234" y="430424"/>
                </a:lnTo>
                <a:lnTo>
                  <a:pt x="572952" y="432805"/>
                </a:lnTo>
                <a:lnTo>
                  <a:pt x="573272" y="435508"/>
                </a:lnTo>
                <a:lnTo>
                  <a:pt x="573260" y="435615"/>
                </a:lnTo>
                <a:lnTo>
                  <a:pt x="573272" y="435668"/>
                </a:lnTo>
                <a:lnTo>
                  <a:pt x="573234" y="435829"/>
                </a:lnTo>
                <a:lnTo>
                  <a:pt x="572952" y="438210"/>
                </a:lnTo>
                <a:lnTo>
                  <a:pt x="573272" y="440913"/>
                </a:lnTo>
                <a:lnTo>
                  <a:pt x="573260" y="441020"/>
                </a:lnTo>
                <a:lnTo>
                  <a:pt x="573272" y="441074"/>
                </a:lnTo>
                <a:lnTo>
                  <a:pt x="573234" y="441234"/>
                </a:lnTo>
                <a:lnTo>
                  <a:pt x="572952" y="443616"/>
                </a:lnTo>
                <a:lnTo>
                  <a:pt x="573272" y="446319"/>
                </a:lnTo>
                <a:lnTo>
                  <a:pt x="573260" y="446426"/>
                </a:lnTo>
                <a:lnTo>
                  <a:pt x="573272" y="446479"/>
                </a:lnTo>
                <a:lnTo>
                  <a:pt x="573234" y="446640"/>
                </a:lnTo>
                <a:lnTo>
                  <a:pt x="572952" y="449021"/>
                </a:lnTo>
                <a:lnTo>
                  <a:pt x="573272" y="451724"/>
                </a:lnTo>
                <a:lnTo>
                  <a:pt x="573260" y="451831"/>
                </a:lnTo>
                <a:lnTo>
                  <a:pt x="573272" y="451885"/>
                </a:lnTo>
                <a:lnTo>
                  <a:pt x="573234" y="452045"/>
                </a:lnTo>
                <a:lnTo>
                  <a:pt x="572952" y="454427"/>
                </a:lnTo>
                <a:lnTo>
                  <a:pt x="573272" y="457130"/>
                </a:lnTo>
                <a:lnTo>
                  <a:pt x="573260" y="457237"/>
                </a:lnTo>
                <a:lnTo>
                  <a:pt x="573272" y="457290"/>
                </a:lnTo>
                <a:lnTo>
                  <a:pt x="573234" y="457450"/>
                </a:lnTo>
                <a:lnTo>
                  <a:pt x="572952" y="459833"/>
                </a:lnTo>
                <a:lnTo>
                  <a:pt x="573272" y="462535"/>
                </a:lnTo>
                <a:lnTo>
                  <a:pt x="573260" y="462642"/>
                </a:lnTo>
                <a:lnTo>
                  <a:pt x="573272" y="462696"/>
                </a:lnTo>
                <a:lnTo>
                  <a:pt x="573234" y="462856"/>
                </a:lnTo>
                <a:lnTo>
                  <a:pt x="572952" y="465238"/>
                </a:lnTo>
                <a:lnTo>
                  <a:pt x="573272" y="467940"/>
                </a:lnTo>
                <a:lnTo>
                  <a:pt x="573260" y="468048"/>
                </a:lnTo>
                <a:lnTo>
                  <a:pt x="573272" y="468101"/>
                </a:lnTo>
                <a:lnTo>
                  <a:pt x="573234" y="468262"/>
                </a:lnTo>
                <a:lnTo>
                  <a:pt x="572952" y="470643"/>
                </a:lnTo>
                <a:lnTo>
                  <a:pt x="573272" y="473346"/>
                </a:lnTo>
                <a:lnTo>
                  <a:pt x="573260" y="473453"/>
                </a:lnTo>
                <a:lnTo>
                  <a:pt x="573272" y="473506"/>
                </a:lnTo>
                <a:lnTo>
                  <a:pt x="573234" y="473667"/>
                </a:lnTo>
                <a:lnTo>
                  <a:pt x="572952" y="476049"/>
                </a:lnTo>
                <a:lnTo>
                  <a:pt x="573272" y="478752"/>
                </a:lnTo>
                <a:lnTo>
                  <a:pt x="573260" y="478859"/>
                </a:lnTo>
                <a:lnTo>
                  <a:pt x="573272" y="478912"/>
                </a:lnTo>
                <a:lnTo>
                  <a:pt x="573234" y="479072"/>
                </a:lnTo>
                <a:lnTo>
                  <a:pt x="572952" y="481454"/>
                </a:lnTo>
                <a:lnTo>
                  <a:pt x="573272" y="484157"/>
                </a:lnTo>
                <a:lnTo>
                  <a:pt x="573260" y="484264"/>
                </a:lnTo>
                <a:lnTo>
                  <a:pt x="573272" y="484317"/>
                </a:lnTo>
                <a:lnTo>
                  <a:pt x="573234" y="484478"/>
                </a:lnTo>
                <a:lnTo>
                  <a:pt x="572952" y="486860"/>
                </a:lnTo>
                <a:lnTo>
                  <a:pt x="573272" y="489563"/>
                </a:lnTo>
                <a:lnTo>
                  <a:pt x="573260" y="489669"/>
                </a:lnTo>
                <a:lnTo>
                  <a:pt x="573272" y="489723"/>
                </a:lnTo>
                <a:lnTo>
                  <a:pt x="573234" y="489883"/>
                </a:lnTo>
                <a:lnTo>
                  <a:pt x="572952" y="492265"/>
                </a:lnTo>
                <a:lnTo>
                  <a:pt x="573272" y="494968"/>
                </a:lnTo>
                <a:lnTo>
                  <a:pt x="573260" y="495075"/>
                </a:lnTo>
                <a:lnTo>
                  <a:pt x="573272" y="495128"/>
                </a:lnTo>
                <a:lnTo>
                  <a:pt x="573234" y="495289"/>
                </a:lnTo>
                <a:lnTo>
                  <a:pt x="572952" y="497671"/>
                </a:lnTo>
                <a:lnTo>
                  <a:pt x="573272" y="500374"/>
                </a:lnTo>
                <a:lnTo>
                  <a:pt x="573260" y="500480"/>
                </a:lnTo>
                <a:lnTo>
                  <a:pt x="573272" y="500534"/>
                </a:lnTo>
                <a:lnTo>
                  <a:pt x="573234" y="500694"/>
                </a:lnTo>
                <a:lnTo>
                  <a:pt x="572952" y="503076"/>
                </a:lnTo>
                <a:lnTo>
                  <a:pt x="573272" y="505779"/>
                </a:lnTo>
                <a:lnTo>
                  <a:pt x="573260" y="505886"/>
                </a:lnTo>
                <a:lnTo>
                  <a:pt x="573272" y="505939"/>
                </a:lnTo>
                <a:lnTo>
                  <a:pt x="573234" y="506100"/>
                </a:lnTo>
                <a:lnTo>
                  <a:pt x="572952" y="508482"/>
                </a:lnTo>
                <a:lnTo>
                  <a:pt x="573272" y="511185"/>
                </a:lnTo>
                <a:lnTo>
                  <a:pt x="573260" y="511291"/>
                </a:lnTo>
                <a:lnTo>
                  <a:pt x="573272" y="511345"/>
                </a:lnTo>
                <a:lnTo>
                  <a:pt x="573234" y="511505"/>
                </a:lnTo>
                <a:lnTo>
                  <a:pt x="572952" y="513887"/>
                </a:lnTo>
                <a:lnTo>
                  <a:pt x="573272" y="516590"/>
                </a:lnTo>
                <a:lnTo>
                  <a:pt x="573260" y="516697"/>
                </a:lnTo>
                <a:lnTo>
                  <a:pt x="573272" y="516750"/>
                </a:lnTo>
                <a:lnTo>
                  <a:pt x="573234" y="516911"/>
                </a:lnTo>
                <a:lnTo>
                  <a:pt x="572952" y="519293"/>
                </a:lnTo>
                <a:lnTo>
                  <a:pt x="573272" y="521995"/>
                </a:lnTo>
                <a:lnTo>
                  <a:pt x="573260" y="522102"/>
                </a:lnTo>
                <a:lnTo>
                  <a:pt x="573272" y="522156"/>
                </a:lnTo>
                <a:lnTo>
                  <a:pt x="573234" y="522316"/>
                </a:lnTo>
                <a:lnTo>
                  <a:pt x="572952" y="524698"/>
                </a:lnTo>
                <a:lnTo>
                  <a:pt x="573272" y="527401"/>
                </a:lnTo>
                <a:lnTo>
                  <a:pt x="573260" y="527508"/>
                </a:lnTo>
                <a:lnTo>
                  <a:pt x="573272" y="527561"/>
                </a:lnTo>
                <a:lnTo>
                  <a:pt x="573234" y="527721"/>
                </a:lnTo>
                <a:lnTo>
                  <a:pt x="572952" y="530104"/>
                </a:lnTo>
                <a:lnTo>
                  <a:pt x="573272" y="532806"/>
                </a:lnTo>
                <a:lnTo>
                  <a:pt x="573260" y="532913"/>
                </a:lnTo>
                <a:lnTo>
                  <a:pt x="573272" y="532967"/>
                </a:lnTo>
                <a:lnTo>
                  <a:pt x="573234" y="533127"/>
                </a:lnTo>
                <a:lnTo>
                  <a:pt x="572952" y="535509"/>
                </a:lnTo>
                <a:lnTo>
                  <a:pt x="573272" y="538212"/>
                </a:lnTo>
                <a:lnTo>
                  <a:pt x="573260" y="538319"/>
                </a:lnTo>
                <a:lnTo>
                  <a:pt x="573272" y="538372"/>
                </a:lnTo>
                <a:lnTo>
                  <a:pt x="573234" y="538533"/>
                </a:lnTo>
                <a:lnTo>
                  <a:pt x="572952" y="540915"/>
                </a:lnTo>
                <a:lnTo>
                  <a:pt x="573272" y="543617"/>
                </a:lnTo>
                <a:lnTo>
                  <a:pt x="573260" y="543724"/>
                </a:lnTo>
                <a:lnTo>
                  <a:pt x="573272" y="543778"/>
                </a:lnTo>
                <a:lnTo>
                  <a:pt x="573234" y="543938"/>
                </a:lnTo>
                <a:lnTo>
                  <a:pt x="572952" y="546320"/>
                </a:lnTo>
                <a:lnTo>
                  <a:pt x="573272" y="549023"/>
                </a:lnTo>
                <a:lnTo>
                  <a:pt x="573260" y="549130"/>
                </a:lnTo>
                <a:lnTo>
                  <a:pt x="573272" y="549183"/>
                </a:lnTo>
                <a:lnTo>
                  <a:pt x="573234" y="549344"/>
                </a:lnTo>
                <a:lnTo>
                  <a:pt x="572952" y="551726"/>
                </a:lnTo>
                <a:lnTo>
                  <a:pt x="573272" y="554428"/>
                </a:lnTo>
                <a:lnTo>
                  <a:pt x="573260" y="554535"/>
                </a:lnTo>
                <a:lnTo>
                  <a:pt x="573272" y="554588"/>
                </a:lnTo>
                <a:lnTo>
                  <a:pt x="573234" y="554749"/>
                </a:lnTo>
                <a:lnTo>
                  <a:pt x="572952" y="557131"/>
                </a:lnTo>
                <a:lnTo>
                  <a:pt x="573272" y="559834"/>
                </a:lnTo>
                <a:lnTo>
                  <a:pt x="573260" y="559940"/>
                </a:lnTo>
                <a:lnTo>
                  <a:pt x="573272" y="559994"/>
                </a:lnTo>
                <a:lnTo>
                  <a:pt x="573234" y="560154"/>
                </a:lnTo>
                <a:lnTo>
                  <a:pt x="572952" y="562536"/>
                </a:lnTo>
                <a:lnTo>
                  <a:pt x="573272" y="565239"/>
                </a:lnTo>
                <a:lnTo>
                  <a:pt x="573260" y="565346"/>
                </a:lnTo>
                <a:lnTo>
                  <a:pt x="573272" y="565399"/>
                </a:lnTo>
                <a:lnTo>
                  <a:pt x="573234" y="565560"/>
                </a:lnTo>
                <a:lnTo>
                  <a:pt x="572952" y="567942"/>
                </a:lnTo>
                <a:lnTo>
                  <a:pt x="573272" y="570645"/>
                </a:lnTo>
                <a:lnTo>
                  <a:pt x="573260" y="570751"/>
                </a:lnTo>
                <a:lnTo>
                  <a:pt x="573272" y="570805"/>
                </a:lnTo>
                <a:lnTo>
                  <a:pt x="573234" y="570965"/>
                </a:lnTo>
                <a:lnTo>
                  <a:pt x="572952" y="573347"/>
                </a:lnTo>
                <a:lnTo>
                  <a:pt x="573272" y="576050"/>
                </a:lnTo>
                <a:lnTo>
                  <a:pt x="573260" y="576157"/>
                </a:lnTo>
                <a:lnTo>
                  <a:pt x="573272" y="576210"/>
                </a:lnTo>
                <a:lnTo>
                  <a:pt x="573234" y="576371"/>
                </a:lnTo>
                <a:lnTo>
                  <a:pt x="572952" y="578753"/>
                </a:lnTo>
                <a:lnTo>
                  <a:pt x="573272" y="581456"/>
                </a:lnTo>
                <a:lnTo>
                  <a:pt x="573260" y="581563"/>
                </a:lnTo>
                <a:lnTo>
                  <a:pt x="573272" y="581616"/>
                </a:lnTo>
                <a:lnTo>
                  <a:pt x="573234" y="581777"/>
                </a:lnTo>
                <a:lnTo>
                  <a:pt x="572952" y="584158"/>
                </a:lnTo>
                <a:lnTo>
                  <a:pt x="573272" y="586861"/>
                </a:lnTo>
                <a:lnTo>
                  <a:pt x="573260" y="586968"/>
                </a:lnTo>
                <a:lnTo>
                  <a:pt x="573272" y="587021"/>
                </a:lnTo>
                <a:lnTo>
                  <a:pt x="573234" y="587182"/>
                </a:lnTo>
                <a:lnTo>
                  <a:pt x="572952" y="589564"/>
                </a:lnTo>
                <a:lnTo>
                  <a:pt x="573272" y="592267"/>
                </a:lnTo>
                <a:lnTo>
                  <a:pt x="573260" y="592374"/>
                </a:lnTo>
                <a:lnTo>
                  <a:pt x="573272" y="592427"/>
                </a:lnTo>
                <a:lnTo>
                  <a:pt x="573234" y="592588"/>
                </a:lnTo>
                <a:lnTo>
                  <a:pt x="572952" y="594969"/>
                </a:lnTo>
                <a:lnTo>
                  <a:pt x="573272" y="597672"/>
                </a:lnTo>
                <a:lnTo>
                  <a:pt x="573260" y="597779"/>
                </a:lnTo>
                <a:lnTo>
                  <a:pt x="573272" y="597833"/>
                </a:lnTo>
                <a:lnTo>
                  <a:pt x="573234" y="597993"/>
                </a:lnTo>
                <a:lnTo>
                  <a:pt x="572952" y="600375"/>
                </a:lnTo>
                <a:lnTo>
                  <a:pt x="573272" y="603077"/>
                </a:lnTo>
                <a:lnTo>
                  <a:pt x="573260" y="603184"/>
                </a:lnTo>
                <a:lnTo>
                  <a:pt x="573272" y="603238"/>
                </a:lnTo>
                <a:lnTo>
                  <a:pt x="573234" y="603399"/>
                </a:lnTo>
                <a:lnTo>
                  <a:pt x="572952" y="605780"/>
                </a:lnTo>
                <a:lnTo>
                  <a:pt x="573272" y="608483"/>
                </a:lnTo>
                <a:lnTo>
                  <a:pt x="573260" y="608590"/>
                </a:lnTo>
                <a:lnTo>
                  <a:pt x="573272" y="608643"/>
                </a:lnTo>
                <a:lnTo>
                  <a:pt x="573234" y="608804"/>
                </a:lnTo>
                <a:lnTo>
                  <a:pt x="572952" y="611186"/>
                </a:lnTo>
                <a:lnTo>
                  <a:pt x="573272" y="613888"/>
                </a:lnTo>
                <a:lnTo>
                  <a:pt x="573260" y="613995"/>
                </a:lnTo>
                <a:lnTo>
                  <a:pt x="573272" y="614049"/>
                </a:lnTo>
                <a:lnTo>
                  <a:pt x="573234" y="614210"/>
                </a:lnTo>
                <a:lnTo>
                  <a:pt x="572952" y="616591"/>
                </a:lnTo>
                <a:lnTo>
                  <a:pt x="573272" y="619294"/>
                </a:lnTo>
                <a:lnTo>
                  <a:pt x="573260" y="619401"/>
                </a:lnTo>
                <a:lnTo>
                  <a:pt x="573272" y="619454"/>
                </a:lnTo>
                <a:lnTo>
                  <a:pt x="573234" y="619615"/>
                </a:lnTo>
                <a:lnTo>
                  <a:pt x="572952" y="621997"/>
                </a:lnTo>
                <a:lnTo>
                  <a:pt x="573272" y="624699"/>
                </a:lnTo>
                <a:lnTo>
                  <a:pt x="573260" y="624806"/>
                </a:lnTo>
                <a:lnTo>
                  <a:pt x="573272" y="624860"/>
                </a:lnTo>
                <a:lnTo>
                  <a:pt x="573234" y="625021"/>
                </a:lnTo>
                <a:lnTo>
                  <a:pt x="572952" y="627402"/>
                </a:lnTo>
                <a:lnTo>
                  <a:pt x="573272" y="630105"/>
                </a:lnTo>
                <a:lnTo>
                  <a:pt x="573260" y="630212"/>
                </a:lnTo>
                <a:lnTo>
                  <a:pt x="573272" y="630265"/>
                </a:lnTo>
                <a:lnTo>
                  <a:pt x="573234" y="630426"/>
                </a:lnTo>
                <a:lnTo>
                  <a:pt x="572952" y="632808"/>
                </a:lnTo>
                <a:lnTo>
                  <a:pt x="573272" y="635510"/>
                </a:lnTo>
                <a:lnTo>
                  <a:pt x="573260" y="635617"/>
                </a:lnTo>
                <a:lnTo>
                  <a:pt x="573272" y="635671"/>
                </a:lnTo>
                <a:lnTo>
                  <a:pt x="573234" y="635832"/>
                </a:lnTo>
                <a:lnTo>
                  <a:pt x="572952" y="638213"/>
                </a:lnTo>
                <a:lnTo>
                  <a:pt x="573272" y="640916"/>
                </a:lnTo>
                <a:lnTo>
                  <a:pt x="573260" y="641023"/>
                </a:lnTo>
                <a:lnTo>
                  <a:pt x="573272" y="641076"/>
                </a:lnTo>
                <a:lnTo>
                  <a:pt x="573234" y="641237"/>
                </a:lnTo>
                <a:lnTo>
                  <a:pt x="572952" y="643618"/>
                </a:lnTo>
                <a:lnTo>
                  <a:pt x="573272" y="646322"/>
                </a:lnTo>
                <a:lnTo>
                  <a:pt x="573260" y="646428"/>
                </a:lnTo>
                <a:lnTo>
                  <a:pt x="573272" y="646482"/>
                </a:lnTo>
                <a:lnTo>
                  <a:pt x="573234" y="646642"/>
                </a:lnTo>
                <a:lnTo>
                  <a:pt x="572952" y="649024"/>
                </a:lnTo>
                <a:lnTo>
                  <a:pt x="573272" y="651727"/>
                </a:lnTo>
                <a:lnTo>
                  <a:pt x="573260" y="651834"/>
                </a:lnTo>
                <a:lnTo>
                  <a:pt x="573272" y="651887"/>
                </a:lnTo>
                <a:lnTo>
                  <a:pt x="573234" y="652048"/>
                </a:lnTo>
                <a:lnTo>
                  <a:pt x="572952" y="654429"/>
                </a:lnTo>
                <a:lnTo>
                  <a:pt x="573272" y="657132"/>
                </a:lnTo>
                <a:lnTo>
                  <a:pt x="573260" y="657239"/>
                </a:lnTo>
                <a:lnTo>
                  <a:pt x="573272" y="657293"/>
                </a:lnTo>
                <a:lnTo>
                  <a:pt x="573234" y="657453"/>
                </a:lnTo>
                <a:lnTo>
                  <a:pt x="572952" y="659835"/>
                </a:lnTo>
                <a:lnTo>
                  <a:pt x="573272" y="662538"/>
                </a:lnTo>
                <a:lnTo>
                  <a:pt x="573253" y="662618"/>
                </a:lnTo>
                <a:lnTo>
                  <a:pt x="573272" y="662698"/>
                </a:lnTo>
                <a:lnTo>
                  <a:pt x="572652" y="665321"/>
                </a:lnTo>
                <a:lnTo>
                  <a:pt x="573272" y="667943"/>
                </a:lnTo>
                <a:lnTo>
                  <a:pt x="573253" y="668023"/>
                </a:lnTo>
                <a:lnTo>
                  <a:pt x="573272" y="668104"/>
                </a:lnTo>
                <a:lnTo>
                  <a:pt x="572652" y="670726"/>
                </a:lnTo>
                <a:lnTo>
                  <a:pt x="573272" y="673349"/>
                </a:lnTo>
                <a:lnTo>
                  <a:pt x="572633" y="676052"/>
                </a:lnTo>
                <a:lnTo>
                  <a:pt x="573272" y="678754"/>
                </a:lnTo>
                <a:lnTo>
                  <a:pt x="572633" y="681457"/>
                </a:lnTo>
                <a:lnTo>
                  <a:pt x="573272" y="684160"/>
                </a:lnTo>
                <a:lnTo>
                  <a:pt x="572633" y="686863"/>
                </a:lnTo>
                <a:lnTo>
                  <a:pt x="573272" y="689565"/>
                </a:lnTo>
                <a:lnTo>
                  <a:pt x="572633" y="692268"/>
                </a:lnTo>
                <a:lnTo>
                  <a:pt x="573272" y="694971"/>
                </a:lnTo>
                <a:lnTo>
                  <a:pt x="572633" y="697673"/>
                </a:lnTo>
                <a:lnTo>
                  <a:pt x="573272" y="700376"/>
                </a:lnTo>
                <a:lnTo>
                  <a:pt x="572633" y="703079"/>
                </a:lnTo>
                <a:lnTo>
                  <a:pt x="573272" y="705782"/>
                </a:lnTo>
                <a:lnTo>
                  <a:pt x="572633" y="708484"/>
                </a:lnTo>
                <a:lnTo>
                  <a:pt x="573272" y="711187"/>
                </a:lnTo>
                <a:lnTo>
                  <a:pt x="572633" y="713890"/>
                </a:lnTo>
                <a:lnTo>
                  <a:pt x="573272" y="716593"/>
                </a:lnTo>
                <a:lnTo>
                  <a:pt x="572633" y="719295"/>
                </a:lnTo>
                <a:lnTo>
                  <a:pt x="573272" y="721998"/>
                </a:lnTo>
                <a:lnTo>
                  <a:pt x="572633" y="724701"/>
                </a:lnTo>
                <a:lnTo>
                  <a:pt x="573272" y="727403"/>
                </a:lnTo>
                <a:lnTo>
                  <a:pt x="572633" y="730106"/>
                </a:lnTo>
                <a:lnTo>
                  <a:pt x="573272" y="732809"/>
                </a:lnTo>
                <a:lnTo>
                  <a:pt x="572633" y="735512"/>
                </a:lnTo>
                <a:lnTo>
                  <a:pt x="573272" y="738214"/>
                </a:lnTo>
                <a:lnTo>
                  <a:pt x="572633" y="740917"/>
                </a:lnTo>
                <a:lnTo>
                  <a:pt x="573272" y="743620"/>
                </a:lnTo>
                <a:lnTo>
                  <a:pt x="572633" y="746323"/>
                </a:lnTo>
                <a:lnTo>
                  <a:pt x="573272" y="749025"/>
                </a:lnTo>
                <a:lnTo>
                  <a:pt x="572633" y="751728"/>
                </a:lnTo>
                <a:lnTo>
                  <a:pt x="573272" y="754431"/>
                </a:lnTo>
                <a:lnTo>
                  <a:pt x="572633" y="757134"/>
                </a:lnTo>
                <a:lnTo>
                  <a:pt x="573272" y="759836"/>
                </a:lnTo>
                <a:lnTo>
                  <a:pt x="572633" y="762539"/>
                </a:lnTo>
                <a:lnTo>
                  <a:pt x="573272" y="765242"/>
                </a:lnTo>
                <a:lnTo>
                  <a:pt x="572633" y="767944"/>
                </a:lnTo>
                <a:lnTo>
                  <a:pt x="573272" y="770647"/>
                </a:lnTo>
                <a:lnTo>
                  <a:pt x="572633" y="773350"/>
                </a:lnTo>
                <a:lnTo>
                  <a:pt x="573272" y="776053"/>
                </a:lnTo>
                <a:lnTo>
                  <a:pt x="572633" y="778755"/>
                </a:lnTo>
                <a:lnTo>
                  <a:pt x="573272" y="781458"/>
                </a:lnTo>
                <a:lnTo>
                  <a:pt x="572633" y="784161"/>
                </a:lnTo>
                <a:lnTo>
                  <a:pt x="573272" y="786864"/>
                </a:lnTo>
                <a:lnTo>
                  <a:pt x="572633" y="789566"/>
                </a:lnTo>
                <a:lnTo>
                  <a:pt x="573272" y="792269"/>
                </a:lnTo>
                <a:lnTo>
                  <a:pt x="572633" y="794972"/>
                </a:lnTo>
                <a:lnTo>
                  <a:pt x="573272" y="797675"/>
                </a:lnTo>
                <a:lnTo>
                  <a:pt x="572633" y="800377"/>
                </a:lnTo>
                <a:lnTo>
                  <a:pt x="573272" y="803080"/>
                </a:lnTo>
                <a:lnTo>
                  <a:pt x="572633" y="805783"/>
                </a:lnTo>
                <a:lnTo>
                  <a:pt x="573272" y="808485"/>
                </a:lnTo>
                <a:lnTo>
                  <a:pt x="572633" y="811188"/>
                </a:lnTo>
                <a:lnTo>
                  <a:pt x="573272" y="813891"/>
                </a:lnTo>
                <a:lnTo>
                  <a:pt x="572633" y="816594"/>
                </a:lnTo>
                <a:lnTo>
                  <a:pt x="573272" y="819296"/>
                </a:lnTo>
                <a:lnTo>
                  <a:pt x="572633" y="821999"/>
                </a:lnTo>
                <a:lnTo>
                  <a:pt x="573272" y="824702"/>
                </a:lnTo>
                <a:lnTo>
                  <a:pt x="572633" y="827405"/>
                </a:lnTo>
                <a:lnTo>
                  <a:pt x="573272" y="830107"/>
                </a:lnTo>
                <a:lnTo>
                  <a:pt x="572633" y="832810"/>
                </a:lnTo>
                <a:lnTo>
                  <a:pt x="573272" y="835513"/>
                </a:lnTo>
                <a:lnTo>
                  <a:pt x="572633" y="838216"/>
                </a:lnTo>
                <a:lnTo>
                  <a:pt x="573272" y="840918"/>
                </a:lnTo>
                <a:lnTo>
                  <a:pt x="572633" y="843621"/>
                </a:lnTo>
                <a:lnTo>
                  <a:pt x="573272" y="846324"/>
                </a:lnTo>
                <a:lnTo>
                  <a:pt x="572633" y="849027"/>
                </a:lnTo>
                <a:lnTo>
                  <a:pt x="573272" y="851730"/>
                </a:lnTo>
                <a:lnTo>
                  <a:pt x="572633" y="854432"/>
                </a:lnTo>
                <a:lnTo>
                  <a:pt x="573272" y="857135"/>
                </a:lnTo>
                <a:lnTo>
                  <a:pt x="572633" y="859838"/>
                </a:lnTo>
                <a:lnTo>
                  <a:pt x="573272" y="862540"/>
                </a:lnTo>
                <a:lnTo>
                  <a:pt x="572633" y="865243"/>
                </a:lnTo>
                <a:lnTo>
                  <a:pt x="573272" y="867946"/>
                </a:lnTo>
                <a:lnTo>
                  <a:pt x="572633" y="870649"/>
                </a:lnTo>
                <a:lnTo>
                  <a:pt x="573272" y="873351"/>
                </a:lnTo>
                <a:lnTo>
                  <a:pt x="572633" y="876054"/>
                </a:lnTo>
                <a:lnTo>
                  <a:pt x="573272" y="878757"/>
                </a:lnTo>
                <a:lnTo>
                  <a:pt x="572633" y="881460"/>
                </a:lnTo>
                <a:lnTo>
                  <a:pt x="573272" y="884162"/>
                </a:lnTo>
                <a:lnTo>
                  <a:pt x="572633" y="886865"/>
                </a:lnTo>
                <a:lnTo>
                  <a:pt x="573272" y="889568"/>
                </a:lnTo>
                <a:lnTo>
                  <a:pt x="572633" y="892271"/>
                </a:lnTo>
                <a:lnTo>
                  <a:pt x="573272" y="894973"/>
                </a:lnTo>
                <a:lnTo>
                  <a:pt x="572633" y="897676"/>
                </a:lnTo>
                <a:lnTo>
                  <a:pt x="573272" y="900379"/>
                </a:lnTo>
                <a:lnTo>
                  <a:pt x="572633" y="903081"/>
                </a:lnTo>
                <a:lnTo>
                  <a:pt x="573272" y="905784"/>
                </a:lnTo>
                <a:lnTo>
                  <a:pt x="572633" y="908487"/>
                </a:lnTo>
                <a:lnTo>
                  <a:pt x="573272" y="911190"/>
                </a:lnTo>
                <a:lnTo>
                  <a:pt x="572633" y="913892"/>
                </a:lnTo>
                <a:lnTo>
                  <a:pt x="573272" y="916595"/>
                </a:lnTo>
                <a:lnTo>
                  <a:pt x="572633" y="919298"/>
                </a:lnTo>
                <a:lnTo>
                  <a:pt x="573272" y="922001"/>
                </a:lnTo>
                <a:cubicBezTo>
                  <a:pt x="573272" y="989462"/>
                  <a:pt x="444941" y="1044151"/>
                  <a:pt x="286636" y="1044151"/>
                </a:cubicBezTo>
                <a:cubicBezTo>
                  <a:pt x="128332" y="1044151"/>
                  <a:pt x="0" y="989462"/>
                  <a:pt x="0" y="922001"/>
                </a:cubicBezTo>
                <a:lnTo>
                  <a:pt x="640" y="919298"/>
                </a:lnTo>
                <a:lnTo>
                  <a:pt x="0" y="916595"/>
                </a:lnTo>
                <a:lnTo>
                  <a:pt x="640" y="913892"/>
                </a:lnTo>
                <a:lnTo>
                  <a:pt x="0" y="911190"/>
                </a:lnTo>
                <a:lnTo>
                  <a:pt x="640" y="908487"/>
                </a:lnTo>
                <a:lnTo>
                  <a:pt x="0" y="905784"/>
                </a:lnTo>
                <a:lnTo>
                  <a:pt x="640" y="903081"/>
                </a:lnTo>
                <a:lnTo>
                  <a:pt x="0" y="900379"/>
                </a:lnTo>
                <a:lnTo>
                  <a:pt x="640" y="897676"/>
                </a:lnTo>
                <a:lnTo>
                  <a:pt x="0" y="894973"/>
                </a:lnTo>
                <a:lnTo>
                  <a:pt x="640" y="892271"/>
                </a:lnTo>
                <a:lnTo>
                  <a:pt x="0" y="889568"/>
                </a:lnTo>
                <a:lnTo>
                  <a:pt x="640" y="886865"/>
                </a:lnTo>
                <a:lnTo>
                  <a:pt x="0" y="884162"/>
                </a:lnTo>
                <a:lnTo>
                  <a:pt x="640" y="881460"/>
                </a:lnTo>
                <a:lnTo>
                  <a:pt x="0" y="878757"/>
                </a:lnTo>
                <a:lnTo>
                  <a:pt x="640" y="876054"/>
                </a:lnTo>
                <a:lnTo>
                  <a:pt x="0" y="873351"/>
                </a:lnTo>
                <a:lnTo>
                  <a:pt x="640" y="870649"/>
                </a:lnTo>
                <a:lnTo>
                  <a:pt x="0" y="867946"/>
                </a:lnTo>
                <a:lnTo>
                  <a:pt x="640" y="865243"/>
                </a:lnTo>
                <a:lnTo>
                  <a:pt x="0" y="862540"/>
                </a:lnTo>
                <a:lnTo>
                  <a:pt x="640" y="859838"/>
                </a:lnTo>
                <a:lnTo>
                  <a:pt x="0" y="857135"/>
                </a:lnTo>
                <a:lnTo>
                  <a:pt x="640" y="854432"/>
                </a:lnTo>
                <a:lnTo>
                  <a:pt x="0" y="851730"/>
                </a:lnTo>
                <a:lnTo>
                  <a:pt x="640" y="849027"/>
                </a:lnTo>
                <a:lnTo>
                  <a:pt x="0" y="846324"/>
                </a:lnTo>
                <a:lnTo>
                  <a:pt x="640" y="843621"/>
                </a:lnTo>
                <a:lnTo>
                  <a:pt x="0" y="840918"/>
                </a:lnTo>
                <a:lnTo>
                  <a:pt x="640" y="838216"/>
                </a:lnTo>
                <a:lnTo>
                  <a:pt x="0" y="835513"/>
                </a:lnTo>
                <a:lnTo>
                  <a:pt x="640" y="832810"/>
                </a:lnTo>
                <a:lnTo>
                  <a:pt x="0" y="830107"/>
                </a:lnTo>
                <a:lnTo>
                  <a:pt x="640" y="827405"/>
                </a:lnTo>
                <a:lnTo>
                  <a:pt x="0" y="824702"/>
                </a:lnTo>
                <a:lnTo>
                  <a:pt x="640" y="821999"/>
                </a:lnTo>
                <a:lnTo>
                  <a:pt x="0" y="819296"/>
                </a:lnTo>
                <a:lnTo>
                  <a:pt x="640" y="816594"/>
                </a:lnTo>
                <a:lnTo>
                  <a:pt x="0" y="813891"/>
                </a:lnTo>
                <a:lnTo>
                  <a:pt x="640" y="811188"/>
                </a:lnTo>
                <a:lnTo>
                  <a:pt x="0" y="808485"/>
                </a:lnTo>
                <a:lnTo>
                  <a:pt x="640" y="805783"/>
                </a:lnTo>
                <a:lnTo>
                  <a:pt x="0" y="803080"/>
                </a:lnTo>
                <a:lnTo>
                  <a:pt x="640" y="800377"/>
                </a:lnTo>
                <a:lnTo>
                  <a:pt x="0" y="797675"/>
                </a:lnTo>
                <a:lnTo>
                  <a:pt x="640" y="794972"/>
                </a:lnTo>
                <a:lnTo>
                  <a:pt x="0" y="792269"/>
                </a:lnTo>
                <a:lnTo>
                  <a:pt x="640" y="789566"/>
                </a:lnTo>
                <a:lnTo>
                  <a:pt x="0" y="786864"/>
                </a:lnTo>
                <a:lnTo>
                  <a:pt x="640" y="784161"/>
                </a:lnTo>
                <a:lnTo>
                  <a:pt x="0" y="781458"/>
                </a:lnTo>
                <a:lnTo>
                  <a:pt x="640" y="778755"/>
                </a:lnTo>
                <a:lnTo>
                  <a:pt x="0" y="776053"/>
                </a:lnTo>
                <a:lnTo>
                  <a:pt x="640" y="773350"/>
                </a:lnTo>
                <a:lnTo>
                  <a:pt x="0" y="770647"/>
                </a:lnTo>
                <a:lnTo>
                  <a:pt x="640" y="767944"/>
                </a:lnTo>
                <a:lnTo>
                  <a:pt x="0" y="765242"/>
                </a:lnTo>
                <a:lnTo>
                  <a:pt x="640" y="762539"/>
                </a:lnTo>
                <a:lnTo>
                  <a:pt x="0" y="759836"/>
                </a:lnTo>
                <a:lnTo>
                  <a:pt x="640" y="757134"/>
                </a:lnTo>
                <a:lnTo>
                  <a:pt x="0" y="754431"/>
                </a:lnTo>
                <a:lnTo>
                  <a:pt x="640" y="751728"/>
                </a:lnTo>
                <a:lnTo>
                  <a:pt x="0" y="749025"/>
                </a:lnTo>
                <a:lnTo>
                  <a:pt x="640" y="746323"/>
                </a:lnTo>
                <a:lnTo>
                  <a:pt x="0" y="743620"/>
                </a:lnTo>
                <a:lnTo>
                  <a:pt x="640" y="740917"/>
                </a:lnTo>
                <a:lnTo>
                  <a:pt x="0" y="738214"/>
                </a:lnTo>
                <a:lnTo>
                  <a:pt x="640" y="735512"/>
                </a:lnTo>
                <a:lnTo>
                  <a:pt x="0" y="732809"/>
                </a:lnTo>
                <a:lnTo>
                  <a:pt x="640" y="730106"/>
                </a:lnTo>
                <a:lnTo>
                  <a:pt x="0" y="727403"/>
                </a:lnTo>
                <a:lnTo>
                  <a:pt x="640" y="724701"/>
                </a:lnTo>
                <a:lnTo>
                  <a:pt x="0" y="721998"/>
                </a:lnTo>
                <a:lnTo>
                  <a:pt x="640" y="719295"/>
                </a:lnTo>
                <a:lnTo>
                  <a:pt x="0" y="716593"/>
                </a:lnTo>
                <a:lnTo>
                  <a:pt x="640" y="713890"/>
                </a:lnTo>
                <a:lnTo>
                  <a:pt x="0" y="711187"/>
                </a:lnTo>
                <a:lnTo>
                  <a:pt x="640" y="708484"/>
                </a:lnTo>
                <a:lnTo>
                  <a:pt x="0" y="705782"/>
                </a:lnTo>
                <a:lnTo>
                  <a:pt x="640" y="703079"/>
                </a:lnTo>
                <a:lnTo>
                  <a:pt x="0" y="700376"/>
                </a:lnTo>
                <a:lnTo>
                  <a:pt x="640" y="697673"/>
                </a:lnTo>
                <a:lnTo>
                  <a:pt x="0" y="694971"/>
                </a:lnTo>
                <a:lnTo>
                  <a:pt x="640" y="692268"/>
                </a:lnTo>
                <a:lnTo>
                  <a:pt x="0" y="689565"/>
                </a:lnTo>
                <a:lnTo>
                  <a:pt x="640" y="686863"/>
                </a:lnTo>
                <a:lnTo>
                  <a:pt x="0" y="684160"/>
                </a:lnTo>
                <a:lnTo>
                  <a:pt x="640" y="681457"/>
                </a:lnTo>
                <a:lnTo>
                  <a:pt x="0" y="678754"/>
                </a:lnTo>
                <a:lnTo>
                  <a:pt x="640" y="676052"/>
                </a:lnTo>
                <a:lnTo>
                  <a:pt x="0" y="673349"/>
                </a:lnTo>
                <a:lnTo>
                  <a:pt x="621" y="670726"/>
                </a:lnTo>
                <a:lnTo>
                  <a:pt x="0" y="668104"/>
                </a:lnTo>
                <a:lnTo>
                  <a:pt x="19" y="668023"/>
                </a:lnTo>
                <a:lnTo>
                  <a:pt x="0" y="667943"/>
                </a:lnTo>
                <a:lnTo>
                  <a:pt x="621" y="665321"/>
                </a:lnTo>
                <a:lnTo>
                  <a:pt x="0" y="662698"/>
                </a:lnTo>
                <a:lnTo>
                  <a:pt x="19" y="662618"/>
                </a:lnTo>
                <a:lnTo>
                  <a:pt x="0" y="662538"/>
                </a:lnTo>
                <a:lnTo>
                  <a:pt x="320" y="659835"/>
                </a:lnTo>
                <a:lnTo>
                  <a:pt x="38" y="657453"/>
                </a:lnTo>
                <a:lnTo>
                  <a:pt x="0" y="657293"/>
                </a:lnTo>
                <a:lnTo>
                  <a:pt x="13" y="657239"/>
                </a:lnTo>
                <a:lnTo>
                  <a:pt x="0" y="657132"/>
                </a:lnTo>
                <a:lnTo>
                  <a:pt x="320" y="654429"/>
                </a:lnTo>
                <a:lnTo>
                  <a:pt x="38" y="652048"/>
                </a:lnTo>
                <a:lnTo>
                  <a:pt x="0" y="651887"/>
                </a:lnTo>
                <a:lnTo>
                  <a:pt x="13" y="651834"/>
                </a:lnTo>
                <a:lnTo>
                  <a:pt x="0" y="651727"/>
                </a:lnTo>
                <a:lnTo>
                  <a:pt x="320" y="649024"/>
                </a:lnTo>
                <a:lnTo>
                  <a:pt x="38" y="646642"/>
                </a:lnTo>
                <a:lnTo>
                  <a:pt x="0" y="646482"/>
                </a:lnTo>
                <a:lnTo>
                  <a:pt x="13" y="646428"/>
                </a:lnTo>
                <a:lnTo>
                  <a:pt x="0" y="646322"/>
                </a:lnTo>
                <a:lnTo>
                  <a:pt x="320" y="643618"/>
                </a:lnTo>
                <a:lnTo>
                  <a:pt x="38" y="641237"/>
                </a:lnTo>
                <a:lnTo>
                  <a:pt x="0" y="641076"/>
                </a:lnTo>
                <a:lnTo>
                  <a:pt x="13" y="641023"/>
                </a:lnTo>
                <a:lnTo>
                  <a:pt x="0" y="640916"/>
                </a:lnTo>
                <a:lnTo>
                  <a:pt x="320" y="638213"/>
                </a:lnTo>
                <a:lnTo>
                  <a:pt x="38" y="635832"/>
                </a:lnTo>
                <a:lnTo>
                  <a:pt x="0" y="635671"/>
                </a:lnTo>
                <a:lnTo>
                  <a:pt x="13" y="635617"/>
                </a:lnTo>
                <a:lnTo>
                  <a:pt x="0" y="635510"/>
                </a:lnTo>
                <a:lnTo>
                  <a:pt x="320" y="632808"/>
                </a:lnTo>
                <a:lnTo>
                  <a:pt x="38" y="630426"/>
                </a:lnTo>
                <a:lnTo>
                  <a:pt x="0" y="630265"/>
                </a:lnTo>
                <a:lnTo>
                  <a:pt x="13" y="630212"/>
                </a:lnTo>
                <a:lnTo>
                  <a:pt x="0" y="630105"/>
                </a:lnTo>
                <a:lnTo>
                  <a:pt x="320" y="627402"/>
                </a:lnTo>
                <a:lnTo>
                  <a:pt x="38" y="625021"/>
                </a:lnTo>
                <a:lnTo>
                  <a:pt x="0" y="624860"/>
                </a:lnTo>
                <a:lnTo>
                  <a:pt x="13" y="624806"/>
                </a:lnTo>
                <a:lnTo>
                  <a:pt x="0" y="624699"/>
                </a:lnTo>
                <a:lnTo>
                  <a:pt x="320" y="621997"/>
                </a:lnTo>
                <a:lnTo>
                  <a:pt x="38" y="619615"/>
                </a:lnTo>
                <a:lnTo>
                  <a:pt x="0" y="619454"/>
                </a:lnTo>
                <a:lnTo>
                  <a:pt x="13" y="619401"/>
                </a:lnTo>
                <a:lnTo>
                  <a:pt x="0" y="619294"/>
                </a:lnTo>
                <a:lnTo>
                  <a:pt x="320" y="616591"/>
                </a:lnTo>
                <a:lnTo>
                  <a:pt x="38" y="614210"/>
                </a:lnTo>
                <a:lnTo>
                  <a:pt x="0" y="614049"/>
                </a:lnTo>
                <a:lnTo>
                  <a:pt x="13" y="613995"/>
                </a:lnTo>
                <a:lnTo>
                  <a:pt x="0" y="613888"/>
                </a:lnTo>
                <a:lnTo>
                  <a:pt x="320" y="611186"/>
                </a:lnTo>
                <a:lnTo>
                  <a:pt x="38" y="608804"/>
                </a:lnTo>
                <a:lnTo>
                  <a:pt x="0" y="608643"/>
                </a:lnTo>
                <a:lnTo>
                  <a:pt x="13" y="608590"/>
                </a:lnTo>
                <a:lnTo>
                  <a:pt x="0" y="608483"/>
                </a:lnTo>
                <a:lnTo>
                  <a:pt x="320" y="605780"/>
                </a:lnTo>
                <a:lnTo>
                  <a:pt x="38" y="603399"/>
                </a:lnTo>
                <a:lnTo>
                  <a:pt x="0" y="603238"/>
                </a:lnTo>
                <a:lnTo>
                  <a:pt x="13" y="603184"/>
                </a:lnTo>
                <a:lnTo>
                  <a:pt x="0" y="603077"/>
                </a:lnTo>
                <a:lnTo>
                  <a:pt x="320" y="600375"/>
                </a:lnTo>
                <a:lnTo>
                  <a:pt x="38" y="597993"/>
                </a:lnTo>
                <a:lnTo>
                  <a:pt x="0" y="597833"/>
                </a:lnTo>
                <a:lnTo>
                  <a:pt x="13" y="597779"/>
                </a:lnTo>
                <a:lnTo>
                  <a:pt x="0" y="597672"/>
                </a:lnTo>
                <a:lnTo>
                  <a:pt x="320" y="594969"/>
                </a:lnTo>
                <a:lnTo>
                  <a:pt x="38" y="592588"/>
                </a:lnTo>
                <a:lnTo>
                  <a:pt x="0" y="592427"/>
                </a:lnTo>
                <a:lnTo>
                  <a:pt x="13" y="592374"/>
                </a:lnTo>
                <a:lnTo>
                  <a:pt x="0" y="592267"/>
                </a:lnTo>
                <a:lnTo>
                  <a:pt x="320" y="589564"/>
                </a:lnTo>
                <a:lnTo>
                  <a:pt x="38" y="587182"/>
                </a:lnTo>
                <a:lnTo>
                  <a:pt x="0" y="587021"/>
                </a:lnTo>
                <a:lnTo>
                  <a:pt x="13" y="586968"/>
                </a:lnTo>
                <a:lnTo>
                  <a:pt x="0" y="586861"/>
                </a:lnTo>
                <a:lnTo>
                  <a:pt x="320" y="584158"/>
                </a:lnTo>
                <a:lnTo>
                  <a:pt x="38" y="581777"/>
                </a:lnTo>
                <a:lnTo>
                  <a:pt x="0" y="581616"/>
                </a:lnTo>
                <a:lnTo>
                  <a:pt x="13" y="581563"/>
                </a:lnTo>
                <a:lnTo>
                  <a:pt x="0" y="581456"/>
                </a:lnTo>
                <a:lnTo>
                  <a:pt x="320" y="578753"/>
                </a:lnTo>
                <a:lnTo>
                  <a:pt x="38" y="576371"/>
                </a:lnTo>
                <a:lnTo>
                  <a:pt x="0" y="576210"/>
                </a:lnTo>
                <a:lnTo>
                  <a:pt x="13" y="576157"/>
                </a:lnTo>
                <a:lnTo>
                  <a:pt x="0" y="576050"/>
                </a:lnTo>
                <a:lnTo>
                  <a:pt x="320" y="573347"/>
                </a:lnTo>
                <a:lnTo>
                  <a:pt x="38" y="570965"/>
                </a:lnTo>
                <a:lnTo>
                  <a:pt x="0" y="570805"/>
                </a:lnTo>
                <a:lnTo>
                  <a:pt x="13" y="570751"/>
                </a:lnTo>
                <a:lnTo>
                  <a:pt x="0" y="570645"/>
                </a:lnTo>
                <a:lnTo>
                  <a:pt x="320" y="567942"/>
                </a:lnTo>
                <a:lnTo>
                  <a:pt x="38" y="565560"/>
                </a:lnTo>
                <a:lnTo>
                  <a:pt x="0" y="565399"/>
                </a:lnTo>
                <a:lnTo>
                  <a:pt x="13" y="565346"/>
                </a:lnTo>
                <a:lnTo>
                  <a:pt x="0" y="565239"/>
                </a:lnTo>
                <a:lnTo>
                  <a:pt x="320" y="562536"/>
                </a:lnTo>
                <a:lnTo>
                  <a:pt x="38" y="560154"/>
                </a:lnTo>
                <a:lnTo>
                  <a:pt x="0" y="559994"/>
                </a:lnTo>
                <a:lnTo>
                  <a:pt x="13" y="559940"/>
                </a:lnTo>
                <a:lnTo>
                  <a:pt x="0" y="559834"/>
                </a:lnTo>
                <a:lnTo>
                  <a:pt x="320" y="557131"/>
                </a:lnTo>
                <a:lnTo>
                  <a:pt x="38" y="554749"/>
                </a:lnTo>
                <a:lnTo>
                  <a:pt x="0" y="554588"/>
                </a:lnTo>
                <a:lnTo>
                  <a:pt x="13" y="554535"/>
                </a:lnTo>
                <a:lnTo>
                  <a:pt x="0" y="554428"/>
                </a:lnTo>
                <a:lnTo>
                  <a:pt x="320" y="551726"/>
                </a:lnTo>
                <a:lnTo>
                  <a:pt x="38" y="549344"/>
                </a:lnTo>
                <a:lnTo>
                  <a:pt x="0" y="549183"/>
                </a:lnTo>
                <a:lnTo>
                  <a:pt x="13" y="549130"/>
                </a:lnTo>
                <a:lnTo>
                  <a:pt x="0" y="549023"/>
                </a:lnTo>
                <a:lnTo>
                  <a:pt x="320" y="546320"/>
                </a:lnTo>
                <a:lnTo>
                  <a:pt x="38" y="543938"/>
                </a:lnTo>
                <a:lnTo>
                  <a:pt x="0" y="543778"/>
                </a:lnTo>
                <a:lnTo>
                  <a:pt x="13" y="543724"/>
                </a:lnTo>
                <a:lnTo>
                  <a:pt x="0" y="543617"/>
                </a:lnTo>
                <a:lnTo>
                  <a:pt x="320" y="540915"/>
                </a:lnTo>
                <a:lnTo>
                  <a:pt x="38" y="538533"/>
                </a:lnTo>
                <a:lnTo>
                  <a:pt x="0" y="538372"/>
                </a:lnTo>
                <a:lnTo>
                  <a:pt x="13" y="538319"/>
                </a:lnTo>
                <a:lnTo>
                  <a:pt x="0" y="538212"/>
                </a:lnTo>
                <a:lnTo>
                  <a:pt x="320" y="535509"/>
                </a:lnTo>
                <a:lnTo>
                  <a:pt x="38" y="533127"/>
                </a:lnTo>
                <a:lnTo>
                  <a:pt x="0" y="532967"/>
                </a:lnTo>
                <a:lnTo>
                  <a:pt x="13" y="532913"/>
                </a:lnTo>
                <a:lnTo>
                  <a:pt x="0" y="532806"/>
                </a:lnTo>
                <a:lnTo>
                  <a:pt x="320" y="530104"/>
                </a:lnTo>
                <a:lnTo>
                  <a:pt x="38" y="527721"/>
                </a:lnTo>
                <a:lnTo>
                  <a:pt x="0" y="527561"/>
                </a:lnTo>
                <a:lnTo>
                  <a:pt x="13" y="527508"/>
                </a:lnTo>
                <a:lnTo>
                  <a:pt x="0" y="527401"/>
                </a:lnTo>
                <a:lnTo>
                  <a:pt x="320" y="524698"/>
                </a:lnTo>
                <a:lnTo>
                  <a:pt x="38" y="522316"/>
                </a:lnTo>
                <a:lnTo>
                  <a:pt x="0" y="522156"/>
                </a:lnTo>
                <a:lnTo>
                  <a:pt x="13" y="522102"/>
                </a:lnTo>
                <a:lnTo>
                  <a:pt x="0" y="521995"/>
                </a:lnTo>
                <a:lnTo>
                  <a:pt x="320" y="519293"/>
                </a:lnTo>
                <a:lnTo>
                  <a:pt x="38" y="516911"/>
                </a:lnTo>
                <a:lnTo>
                  <a:pt x="0" y="516750"/>
                </a:lnTo>
                <a:lnTo>
                  <a:pt x="13" y="516697"/>
                </a:lnTo>
                <a:lnTo>
                  <a:pt x="0" y="516590"/>
                </a:lnTo>
                <a:lnTo>
                  <a:pt x="320" y="513887"/>
                </a:lnTo>
                <a:lnTo>
                  <a:pt x="38" y="511505"/>
                </a:lnTo>
                <a:lnTo>
                  <a:pt x="0" y="511345"/>
                </a:lnTo>
                <a:lnTo>
                  <a:pt x="13" y="511291"/>
                </a:lnTo>
                <a:lnTo>
                  <a:pt x="0" y="511185"/>
                </a:lnTo>
                <a:lnTo>
                  <a:pt x="320" y="508482"/>
                </a:lnTo>
                <a:lnTo>
                  <a:pt x="38" y="506100"/>
                </a:lnTo>
                <a:lnTo>
                  <a:pt x="0" y="505939"/>
                </a:lnTo>
                <a:lnTo>
                  <a:pt x="13" y="505886"/>
                </a:lnTo>
                <a:lnTo>
                  <a:pt x="0" y="505779"/>
                </a:lnTo>
                <a:lnTo>
                  <a:pt x="320" y="503076"/>
                </a:lnTo>
                <a:lnTo>
                  <a:pt x="38" y="500694"/>
                </a:lnTo>
                <a:lnTo>
                  <a:pt x="0" y="500534"/>
                </a:lnTo>
                <a:lnTo>
                  <a:pt x="13" y="500480"/>
                </a:lnTo>
                <a:lnTo>
                  <a:pt x="0" y="500374"/>
                </a:lnTo>
                <a:lnTo>
                  <a:pt x="320" y="497671"/>
                </a:lnTo>
                <a:lnTo>
                  <a:pt x="38" y="495289"/>
                </a:lnTo>
                <a:lnTo>
                  <a:pt x="0" y="495128"/>
                </a:lnTo>
                <a:lnTo>
                  <a:pt x="13" y="495075"/>
                </a:lnTo>
                <a:lnTo>
                  <a:pt x="0" y="494968"/>
                </a:lnTo>
                <a:lnTo>
                  <a:pt x="320" y="492265"/>
                </a:lnTo>
                <a:lnTo>
                  <a:pt x="38" y="489883"/>
                </a:lnTo>
                <a:lnTo>
                  <a:pt x="0" y="489723"/>
                </a:lnTo>
                <a:lnTo>
                  <a:pt x="13" y="489669"/>
                </a:lnTo>
                <a:lnTo>
                  <a:pt x="0" y="489563"/>
                </a:lnTo>
                <a:lnTo>
                  <a:pt x="320" y="486860"/>
                </a:lnTo>
                <a:lnTo>
                  <a:pt x="38" y="484478"/>
                </a:lnTo>
                <a:lnTo>
                  <a:pt x="0" y="484317"/>
                </a:lnTo>
                <a:lnTo>
                  <a:pt x="13" y="484264"/>
                </a:lnTo>
                <a:lnTo>
                  <a:pt x="0" y="484157"/>
                </a:lnTo>
                <a:lnTo>
                  <a:pt x="320" y="481454"/>
                </a:lnTo>
                <a:lnTo>
                  <a:pt x="38" y="479072"/>
                </a:lnTo>
                <a:lnTo>
                  <a:pt x="0" y="478912"/>
                </a:lnTo>
                <a:lnTo>
                  <a:pt x="13" y="478859"/>
                </a:lnTo>
                <a:lnTo>
                  <a:pt x="0" y="478752"/>
                </a:lnTo>
                <a:lnTo>
                  <a:pt x="320" y="476049"/>
                </a:lnTo>
                <a:lnTo>
                  <a:pt x="38" y="473667"/>
                </a:lnTo>
                <a:lnTo>
                  <a:pt x="0" y="473506"/>
                </a:lnTo>
                <a:lnTo>
                  <a:pt x="13" y="473453"/>
                </a:lnTo>
                <a:lnTo>
                  <a:pt x="0" y="473346"/>
                </a:lnTo>
                <a:lnTo>
                  <a:pt x="320" y="470643"/>
                </a:lnTo>
                <a:lnTo>
                  <a:pt x="38" y="468262"/>
                </a:lnTo>
                <a:lnTo>
                  <a:pt x="0" y="468101"/>
                </a:lnTo>
                <a:lnTo>
                  <a:pt x="13" y="468048"/>
                </a:lnTo>
                <a:lnTo>
                  <a:pt x="0" y="467940"/>
                </a:lnTo>
                <a:lnTo>
                  <a:pt x="320" y="465238"/>
                </a:lnTo>
                <a:lnTo>
                  <a:pt x="38" y="462856"/>
                </a:lnTo>
                <a:lnTo>
                  <a:pt x="0" y="462696"/>
                </a:lnTo>
                <a:lnTo>
                  <a:pt x="13" y="462642"/>
                </a:lnTo>
                <a:lnTo>
                  <a:pt x="0" y="462535"/>
                </a:lnTo>
                <a:lnTo>
                  <a:pt x="320" y="459833"/>
                </a:lnTo>
                <a:lnTo>
                  <a:pt x="38" y="457450"/>
                </a:lnTo>
                <a:lnTo>
                  <a:pt x="0" y="457290"/>
                </a:lnTo>
                <a:lnTo>
                  <a:pt x="13" y="457237"/>
                </a:lnTo>
                <a:lnTo>
                  <a:pt x="0" y="457130"/>
                </a:lnTo>
                <a:lnTo>
                  <a:pt x="320" y="454427"/>
                </a:lnTo>
                <a:lnTo>
                  <a:pt x="38" y="452045"/>
                </a:lnTo>
                <a:lnTo>
                  <a:pt x="0" y="451885"/>
                </a:lnTo>
                <a:lnTo>
                  <a:pt x="13" y="451831"/>
                </a:lnTo>
                <a:lnTo>
                  <a:pt x="0" y="451724"/>
                </a:lnTo>
                <a:lnTo>
                  <a:pt x="320" y="449021"/>
                </a:lnTo>
                <a:lnTo>
                  <a:pt x="38" y="446640"/>
                </a:lnTo>
                <a:lnTo>
                  <a:pt x="0" y="446479"/>
                </a:lnTo>
                <a:lnTo>
                  <a:pt x="13" y="446426"/>
                </a:lnTo>
                <a:lnTo>
                  <a:pt x="0" y="446319"/>
                </a:lnTo>
                <a:lnTo>
                  <a:pt x="320" y="443616"/>
                </a:lnTo>
                <a:lnTo>
                  <a:pt x="38" y="441234"/>
                </a:lnTo>
                <a:lnTo>
                  <a:pt x="0" y="441074"/>
                </a:lnTo>
                <a:lnTo>
                  <a:pt x="13" y="441020"/>
                </a:lnTo>
                <a:lnTo>
                  <a:pt x="0" y="440913"/>
                </a:lnTo>
                <a:lnTo>
                  <a:pt x="320" y="438210"/>
                </a:lnTo>
                <a:lnTo>
                  <a:pt x="38" y="435829"/>
                </a:lnTo>
                <a:lnTo>
                  <a:pt x="0" y="435668"/>
                </a:lnTo>
                <a:lnTo>
                  <a:pt x="13" y="435615"/>
                </a:lnTo>
                <a:lnTo>
                  <a:pt x="0" y="435508"/>
                </a:lnTo>
                <a:lnTo>
                  <a:pt x="320" y="432805"/>
                </a:lnTo>
                <a:lnTo>
                  <a:pt x="38" y="430424"/>
                </a:lnTo>
                <a:lnTo>
                  <a:pt x="0" y="430263"/>
                </a:lnTo>
                <a:lnTo>
                  <a:pt x="13" y="430209"/>
                </a:lnTo>
                <a:lnTo>
                  <a:pt x="0" y="430102"/>
                </a:lnTo>
                <a:lnTo>
                  <a:pt x="320" y="427400"/>
                </a:lnTo>
                <a:lnTo>
                  <a:pt x="38" y="425018"/>
                </a:lnTo>
                <a:lnTo>
                  <a:pt x="0" y="424857"/>
                </a:lnTo>
                <a:lnTo>
                  <a:pt x="13" y="424804"/>
                </a:lnTo>
                <a:lnTo>
                  <a:pt x="0" y="424697"/>
                </a:lnTo>
                <a:lnTo>
                  <a:pt x="320" y="421994"/>
                </a:lnTo>
                <a:lnTo>
                  <a:pt x="38" y="419613"/>
                </a:lnTo>
                <a:lnTo>
                  <a:pt x="0" y="419452"/>
                </a:lnTo>
                <a:lnTo>
                  <a:pt x="13" y="419398"/>
                </a:lnTo>
                <a:lnTo>
                  <a:pt x="0" y="419291"/>
                </a:lnTo>
                <a:lnTo>
                  <a:pt x="320" y="416589"/>
                </a:lnTo>
                <a:lnTo>
                  <a:pt x="38" y="414207"/>
                </a:lnTo>
                <a:lnTo>
                  <a:pt x="0" y="414046"/>
                </a:lnTo>
                <a:lnTo>
                  <a:pt x="13" y="413993"/>
                </a:lnTo>
                <a:lnTo>
                  <a:pt x="0" y="413886"/>
                </a:lnTo>
                <a:lnTo>
                  <a:pt x="320" y="411183"/>
                </a:lnTo>
                <a:lnTo>
                  <a:pt x="38" y="408802"/>
                </a:lnTo>
                <a:lnTo>
                  <a:pt x="0" y="408641"/>
                </a:lnTo>
                <a:lnTo>
                  <a:pt x="10" y="408561"/>
                </a:lnTo>
                <a:lnTo>
                  <a:pt x="0" y="408480"/>
                </a:lnTo>
                <a:lnTo>
                  <a:pt x="311" y="405858"/>
                </a:lnTo>
                <a:lnTo>
                  <a:pt x="0" y="403235"/>
                </a:lnTo>
                <a:lnTo>
                  <a:pt x="10" y="403155"/>
                </a:lnTo>
                <a:lnTo>
                  <a:pt x="0" y="403075"/>
                </a:lnTo>
                <a:lnTo>
                  <a:pt x="311" y="400452"/>
                </a:lnTo>
                <a:lnTo>
                  <a:pt x="0" y="397830"/>
                </a:lnTo>
                <a:lnTo>
                  <a:pt x="10" y="397750"/>
                </a:lnTo>
                <a:lnTo>
                  <a:pt x="0" y="397669"/>
                </a:lnTo>
                <a:lnTo>
                  <a:pt x="311" y="395047"/>
                </a:lnTo>
                <a:lnTo>
                  <a:pt x="0" y="392425"/>
                </a:lnTo>
                <a:lnTo>
                  <a:pt x="10" y="392344"/>
                </a:lnTo>
                <a:lnTo>
                  <a:pt x="0" y="392264"/>
                </a:lnTo>
                <a:lnTo>
                  <a:pt x="311" y="389641"/>
                </a:lnTo>
                <a:lnTo>
                  <a:pt x="0" y="387019"/>
                </a:lnTo>
                <a:lnTo>
                  <a:pt x="10" y="386939"/>
                </a:lnTo>
                <a:lnTo>
                  <a:pt x="0" y="386859"/>
                </a:lnTo>
                <a:lnTo>
                  <a:pt x="311" y="384236"/>
                </a:lnTo>
                <a:lnTo>
                  <a:pt x="0" y="381613"/>
                </a:lnTo>
                <a:lnTo>
                  <a:pt x="10" y="381533"/>
                </a:lnTo>
                <a:lnTo>
                  <a:pt x="0" y="381453"/>
                </a:lnTo>
                <a:lnTo>
                  <a:pt x="311" y="378830"/>
                </a:lnTo>
                <a:lnTo>
                  <a:pt x="0" y="376208"/>
                </a:lnTo>
                <a:lnTo>
                  <a:pt x="10" y="376128"/>
                </a:lnTo>
                <a:lnTo>
                  <a:pt x="0" y="376048"/>
                </a:lnTo>
                <a:lnTo>
                  <a:pt x="38" y="375887"/>
                </a:lnTo>
                <a:lnTo>
                  <a:pt x="320" y="373505"/>
                </a:lnTo>
                <a:lnTo>
                  <a:pt x="0" y="370802"/>
                </a:lnTo>
                <a:lnTo>
                  <a:pt x="320" y="368100"/>
                </a:lnTo>
                <a:lnTo>
                  <a:pt x="0" y="365397"/>
                </a:lnTo>
                <a:lnTo>
                  <a:pt x="320" y="362694"/>
                </a:lnTo>
                <a:lnTo>
                  <a:pt x="0" y="359991"/>
                </a:lnTo>
                <a:lnTo>
                  <a:pt x="320" y="357289"/>
                </a:lnTo>
                <a:lnTo>
                  <a:pt x="0" y="354586"/>
                </a:lnTo>
                <a:lnTo>
                  <a:pt x="320" y="351883"/>
                </a:lnTo>
                <a:lnTo>
                  <a:pt x="0" y="349180"/>
                </a:lnTo>
                <a:lnTo>
                  <a:pt x="320" y="346478"/>
                </a:lnTo>
                <a:lnTo>
                  <a:pt x="0" y="343775"/>
                </a:lnTo>
                <a:lnTo>
                  <a:pt x="320" y="341072"/>
                </a:lnTo>
                <a:lnTo>
                  <a:pt x="0" y="338370"/>
                </a:lnTo>
                <a:lnTo>
                  <a:pt x="320" y="335667"/>
                </a:lnTo>
                <a:lnTo>
                  <a:pt x="0" y="332964"/>
                </a:lnTo>
                <a:lnTo>
                  <a:pt x="320" y="330261"/>
                </a:lnTo>
                <a:lnTo>
                  <a:pt x="0" y="327559"/>
                </a:lnTo>
                <a:lnTo>
                  <a:pt x="320" y="324856"/>
                </a:lnTo>
                <a:lnTo>
                  <a:pt x="0" y="322153"/>
                </a:lnTo>
                <a:lnTo>
                  <a:pt x="320" y="319450"/>
                </a:lnTo>
                <a:lnTo>
                  <a:pt x="0" y="316748"/>
                </a:lnTo>
                <a:lnTo>
                  <a:pt x="320" y="314045"/>
                </a:lnTo>
                <a:lnTo>
                  <a:pt x="0" y="311342"/>
                </a:lnTo>
                <a:lnTo>
                  <a:pt x="320" y="308639"/>
                </a:lnTo>
                <a:lnTo>
                  <a:pt x="0" y="305937"/>
                </a:lnTo>
                <a:lnTo>
                  <a:pt x="320" y="303234"/>
                </a:lnTo>
                <a:lnTo>
                  <a:pt x="0" y="300531"/>
                </a:lnTo>
                <a:lnTo>
                  <a:pt x="320" y="297829"/>
                </a:lnTo>
                <a:lnTo>
                  <a:pt x="0" y="295126"/>
                </a:lnTo>
                <a:lnTo>
                  <a:pt x="320" y="292423"/>
                </a:lnTo>
                <a:lnTo>
                  <a:pt x="0" y="289720"/>
                </a:lnTo>
                <a:lnTo>
                  <a:pt x="320" y="287018"/>
                </a:lnTo>
                <a:lnTo>
                  <a:pt x="0" y="284315"/>
                </a:lnTo>
                <a:lnTo>
                  <a:pt x="320" y="281612"/>
                </a:lnTo>
                <a:lnTo>
                  <a:pt x="0" y="278909"/>
                </a:lnTo>
                <a:lnTo>
                  <a:pt x="320" y="276207"/>
                </a:lnTo>
                <a:lnTo>
                  <a:pt x="0" y="273504"/>
                </a:lnTo>
                <a:lnTo>
                  <a:pt x="320" y="270801"/>
                </a:lnTo>
                <a:lnTo>
                  <a:pt x="0" y="268098"/>
                </a:lnTo>
                <a:lnTo>
                  <a:pt x="320" y="265396"/>
                </a:lnTo>
                <a:lnTo>
                  <a:pt x="0" y="262693"/>
                </a:lnTo>
                <a:lnTo>
                  <a:pt x="320" y="259990"/>
                </a:lnTo>
                <a:lnTo>
                  <a:pt x="0" y="257288"/>
                </a:lnTo>
                <a:lnTo>
                  <a:pt x="320" y="254585"/>
                </a:lnTo>
                <a:lnTo>
                  <a:pt x="0" y="251882"/>
                </a:lnTo>
                <a:lnTo>
                  <a:pt x="320" y="249179"/>
                </a:lnTo>
                <a:lnTo>
                  <a:pt x="0" y="246476"/>
                </a:lnTo>
                <a:lnTo>
                  <a:pt x="320" y="243774"/>
                </a:lnTo>
                <a:lnTo>
                  <a:pt x="0" y="241071"/>
                </a:lnTo>
                <a:lnTo>
                  <a:pt x="320" y="238368"/>
                </a:lnTo>
                <a:lnTo>
                  <a:pt x="0" y="235666"/>
                </a:lnTo>
                <a:lnTo>
                  <a:pt x="320" y="232963"/>
                </a:lnTo>
                <a:lnTo>
                  <a:pt x="0" y="230260"/>
                </a:lnTo>
                <a:lnTo>
                  <a:pt x="320" y="227557"/>
                </a:lnTo>
                <a:lnTo>
                  <a:pt x="0" y="224855"/>
                </a:lnTo>
                <a:lnTo>
                  <a:pt x="320" y="222152"/>
                </a:lnTo>
                <a:lnTo>
                  <a:pt x="0" y="219449"/>
                </a:lnTo>
                <a:lnTo>
                  <a:pt x="320" y="216746"/>
                </a:lnTo>
                <a:lnTo>
                  <a:pt x="0" y="214043"/>
                </a:lnTo>
                <a:lnTo>
                  <a:pt x="320" y="211341"/>
                </a:lnTo>
                <a:lnTo>
                  <a:pt x="0" y="208638"/>
                </a:lnTo>
                <a:lnTo>
                  <a:pt x="320" y="205935"/>
                </a:lnTo>
                <a:lnTo>
                  <a:pt x="0" y="203233"/>
                </a:lnTo>
                <a:lnTo>
                  <a:pt x="320" y="200530"/>
                </a:lnTo>
                <a:lnTo>
                  <a:pt x="0" y="197827"/>
                </a:lnTo>
                <a:lnTo>
                  <a:pt x="320" y="195124"/>
                </a:lnTo>
                <a:lnTo>
                  <a:pt x="0" y="192421"/>
                </a:lnTo>
                <a:lnTo>
                  <a:pt x="320" y="189719"/>
                </a:lnTo>
                <a:lnTo>
                  <a:pt x="0" y="187016"/>
                </a:lnTo>
                <a:lnTo>
                  <a:pt x="320" y="184313"/>
                </a:lnTo>
                <a:lnTo>
                  <a:pt x="0" y="181611"/>
                </a:lnTo>
                <a:lnTo>
                  <a:pt x="320" y="178908"/>
                </a:lnTo>
                <a:lnTo>
                  <a:pt x="0" y="176205"/>
                </a:lnTo>
                <a:lnTo>
                  <a:pt x="320" y="173502"/>
                </a:lnTo>
                <a:lnTo>
                  <a:pt x="0" y="170800"/>
                </a:lnTo>
                <a:lnTo>
                  <a:pt x="320" y="168097"/>
                </a:lnTo>
                <a:lnTo>
                  <a:pt x="0" y="165394"/>
                </a:lnTo>
                <a:lnTo>
                  <a:pt x="320" y="162691"/>
                </a:lnTo>
                <a:lnTo>
                  <a:pt x="0" y="159989"/>
                </a:lnTo>
                <a:lnTo>
                  <a:pt x="320" y="157286"/>
                </a:lnTo>
                <a:lnTo>
                  <a:pt x="0" y="154583"/>
                </a:lnTo>
                <a:lnTo>
                  <a:pt x="320" y="151881"/>
                </a:lnTo>
                <a:lnTo>
                  <a:pt x="0" y="149178"/>
                </a:lnTo>
                <a:lnTo>
                  <a:pt x="320" y="146475"/>
                </a:lnTo>
                <a:lnTo>
                  <a:pt x="0" y="143772"/>
                </a:lnTo>
                <a:lnTo>
                  <a:pt x="320" y="141070"/>
                </a:lnTo>
                <a:lnTo>
                  <a:pt x="0" y="138367"/>
                </a:lnTo>
                <a:lnTo>
                  <a:pt x="320" y="135664"/>
                </a:lnTo>
                <a:lnTo>
                  <a:pt x="0" y="132961"/>
                </a:lnTo>
                <a:lnTo>
                  <a:pt x="320" y="130259"/>
                </a:lnTo>
                <a:lnTo>
                  <a:pt x="0" y="127556"/>
                </a:lnTo>
                <a:lnTo>
                  <a:pt x="320" y="124853"/>
                </a:lnTo>
                <a:lnTo>
                  <a:pt x="0" y="122150"/>
                </a:lnTo>
                <a:cubicBezTo>
                  <a:pt x="0" y="54689"/>
                  <a:pt x="128332" y="0"/>
                  <a:pt x="286636" y="0"/>
                </a:cubicBezTo>
                <a:close/>
              </a:path>
            </a:pathLst>
          </a:custGeom>
          <a:gradFill>
            <a:gsLst>
              <a:gs pos="0">
                <a:srgbClr val="00B0F0"/>
              </a:gs>
              <a:gs pos="100000">
                <a:srgbClr val="00F2F2">
                  <a:alpha val="0"/>
                </a:srgbClr>
              </a:gs>
            </a:gsLst>
            <a:lin ang="16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3" name="Group 4">
            <a:extLst>
              <a:ext uri="{FF2B5EF4-FFF2-40B4-BE49-F238E27FC236}">
                <a16:creationId xmlns:a16="http://schemas.microsoft.com/office/drawing/2014/main" id="{1E0B184E-D04C-4EB4-8AD5-DFA3D9153A3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009167" y="-1271535"/>
            <a:ext cx="2640099" cy="2621798"/>
            <a:chOff x="443" y="453"/>
            <a:chExt cx="2741" cy="2722"/>
          </a:xfrm>
          <a:gradFill>
            <a:gsLst>
              <a:gs pos="44000">
                <a:srgbClr val="9A22F8">
                  <a:alpha val="0"/>
                </a:srgbClr>
              </a:gs>
              <a:gs pos="73000">
                <a:srgbClr val="313BD0"/>
              </a:gs>
            </a:gsLst>
            <a:lin ang="5400000" scaled="1"/>
          </a:gradFill>
        </p:grpSpPr>
        <p:grpSp>
          <p:nvGrpSpPr>
            <p:cNvPr id="74" name="Group 205">
              <a:extLst>
                <a:ext uri="{FF2B5EF4-FFF2-40B4-BE49-F238E27FC236}">
                  <a16:creationId xmlns:a16="http://schemas.microsoft.com/office/drawing/2014/main" id="{C566A945-BEE2-42C2-A68F-1A196C718A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4" y="863"/>
              <a:ext cx="1811" cy="1862"/>
              <a:chOff x="904" y="863"/>
              <a:chExt cx="1811" cy="1862"/>
            </a:xfrm>
            <a:grpFill/>
          </p:grpSpPr>
          <p:sp>
            <p:nvSpPr>
              <p:cNvPr id="447" name="Freeform 5">
                <a:extLst>
                  <a:ext uri="{FF2B5EF4-FFF2-40B4-BE49-F238E27FC236}">
                    <a16:creationId xmlns:a16="http://schemas.microsoft.com/office/drawing/2014/main" id="{B5E2B5CC-01A1-4353-8D1C-B97CB0CFC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863"/>
                <a:ext cx="45" cy="43"/>
              </a:xfrm>
              <a:custGeom>
                <a:avLst/>
                <a:gdLst>
                  <a:gd name="T0" fmla="*/ 82 w 166"/>
                  <a:gd name="T1" fmla="*/ 155 h 155"/>
                  <a:gd name="T2" fmla="*/ 19 w 166"/>
                  <a:gd name="T3" fmla="*/ 118 h 155"/>
                  <a:gd name="T4" fmla="*/ 47 w 166"/>
                  <a:gd name="T5" fmla="*/ 20 h 155"/>
                  <a:gd name="T6" fmla="*/ 49 w 166"/>
                  <a:gd name="T7" fmla="*/ 19 h 155"/>
                  <a:gd name="T8" fmla="*/ 146 w 166"/>
                  <a:gd name="T9" fmla="*/ 47 h 155"/>
                  <a:gd name="T10" fmla="*/ 119 w 166"/>
                  <a:gd name="T11" fmla="*/ 145 h 155"/>
                  <a:gd name="T12" fmla="*/ 117 w 166"/>
                  <a:gd name="T13" fmla="*/ 146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7" y="155"/>
                      <a:pt x="32" y="141"/>
                      <a:pt x="19" y="118"/>
                    </a:cubicBezTo>
                    <a:cubicBezTo>
                      <a:pt x="0" y="83"/>
                      <a:pt x="12" y="39"/>
                      <a:pt x="47" y="20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83" y="0"/>
                      <a:pt x="127" y="12"/>
                      <a:pt x="146" y="47"/>
                    </a:cubicBezTo>
                    <a:cubicBezTo>
                      <a:pt x="166" y="82"/>
                      <a:pt x="153" y="125"/>
                      <a:pt x="119" y="145"/>
                    </a:cubicBezTo>
                    <a:cubicBezTo>
                      <a:pt x="117" y="146"/>
                      <a:pt x="117" y="146"/>
                      <a:pt x="117" y="146"/>
                    </a:cubicBezTo>
                    <a:cubicBezTo>
                      <a:pt x="106" y="152"/>
                      <a:pt x="94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6">
                <a:extLst>
                  <a:ext uri="{FF2B5EF4-FFF2-40B4-BE49-F238E27FC236}">
                    <a16:creationId xmlns:a16="http://schemas.microsoft.com/office/drawing/2014/main" id="{F4CCEE5C-F4C9-4296-8B3C-63265F148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2495"/>
                <a:ext cx="36" cy="35"/>
              </a:xfrm>
              <a:custGeom>
                <a:avLst/>
                <a:gdLst>
                  <a:gd name="T0" fmla="*/ 65 w 130"/>
                  <a:gd name="T1" fmla="*/ 125 h 125"/>
                  <a:gd name="T2" fmla="*/ 5 w 130"/>
                  <a:gd name="T3" fmla="*/ 73 h 125"/>
                  <a:gd name="T4" fmla="*/ 56 w 130"/>
                  <a:gd name="T5" fmla="*/ 5 h 125"/>
                  <a:gd name="T6" fmla="*/ 58 w 130"/>
                  <a:gd name="T7" fmla="*/ 5 h 125"/>
                  <a:gd name="T8" fmla="*/ 126 w 130"/>
                  <a:gd name="T9" fmla="*/ 56 h 125"/>
                  <a:gd name="T10" fmla="*/ 74 w 130"/>
                  <a:gd name="T11" fmla="*/ 124 h 125"/>
                  <a:gd name="T12" fmla="*/ 73 w 130"/>
                  <a:gd name="T13" fmla="*/ 125 h 125"/>
                  <a:gd name="T14" fmla="*/ 65 w 130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5">
                    <a:moveTo>
                      <a:pt x="65" y="125"/>
                    </a:moveTo>
                    <a:cubicBezTo>
                      <a:pt x="35" y="125"/>
                      <a:pt x="9" y="103"/>
                      <a:pt x="5" y="73"/>
                    </a:cubicBezTo>
                    <a:cubicBezTo>
                      <a:pt x="0" y="40"/>
                      <a:pt x="23" y="9"/>
                      <a:pt x="56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91" y="0"/>
                      <a:pt x="121" y="23"/>
                      <a:pt x="126" y="56"/>
                    </a:cubicBezTo>
                    <a:cubicBezTo>
                      <a:pt x="130" y="89"/>
                      <a:pt x="107" y="120"/>
                      <a:pt x="74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70" y="125"/>
                      <a:pt x="67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7">
                <a:extLst>
                  <a:ext uri="{FF2B5EF4-FFF2-40B4-BE49-F238E27FC236}">
                    <a16:creationId xmlns:a16="http://schemas.microsoft.com/office/drawing/2014/main" id="{746F58D8-11AC-4C3C-9B80-0CDF22CAB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529"/>
                <a:ext cx="28" cy="26"/>
              </a:xfrm>
              <a:custGeom>
                <a:avLst/>
                <a:gdLst>
                  <a:gd name="T0" fmla="*/ 49 w 100"/>
                  <a:gd name="T1" fmla="*/ 96 h 96"/>
                  <a:gd name="T2" fmla="*/ 3 w 100"/>
                  <a:gd name="T3" fmla="*/ 56 h 96"/>
                  <a:gd name="T4" fmla="*/ 43 w 100"/>
                  <a:gd name="T5" fmla="*/ 4 h 96"/>
                  <a:gd name="T6" fmla="*/ 44 w 100"/>
                  <a:gd name="T7" fmla="*/ 3 h 96"/>
                  <a:gd name="T8" fmla="*/ 97 w 100"/>
                  <a:gd name="T9" fmla="*/ 43 h 96"/>
                  <a:gd name="T10" fmla="*/ 57 w 100"/>
                  <a:gd name="T11" fmla="*/ 96 h 96"/>
                  <a:gd name="T12" fmla="*/ 56 w 100"/>
                  <a:gd name="T13" fmla="*/ 96 h 96"/>
                  <a:gd name="T14" fmla="*/ 49 w 100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6">
                    <a:moveTo>
                      <a:pt x="49" y="96"/>
                    </a:moveTo>
                    <a:cubicBezTo>
                      <a:pt x="26" y="96"/>
                      <a:pt x="6" y="80"/>
                      <a:pt x="3" y="56"/>
                    </a:cubicBezTo>
                    <a:cubicBezTo>
                      <a:pt x="0" y="31"/>
                      <a:pt x="18" y="7"/>
                      <a:pt x="43" y="4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70" y="0"/>
                      <a:pt x="93" y="18"/>
                      <a:pt x="97" y="43"/>
                    </a:cubicBezTo>
                    <a:cubicBezTo>
                      <a:pt x="100" y="69"/>
                      <a:pt x="82" y="92"/>
                      <a:pt x="57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4" y="96"/>
                      <a:pt x="52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8">
                <a:extLst>
                  <a:ext uri="{FF2B5EF4-FFF2-40B4-BE49-F238E27FC236}">
                    <a16:creationId xmlns:a16="http://schemas.microsoft.com/office/drawing/2014/main" id="{EFB1A78C-D63D-4E88-85EC-4796D8FF2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2516"/>
                <a:ext cx="45" cy="43"/>
              </a:xfrm>
              <a:custGeom>
                <a:avLst/>
                <a:gdLst>
                  <a:gd name="T0" fmla="*/ 82 w 162"/>
                  <a:gd name="T1" fmla="*/ 153 h 153"/>
                  <a:gd name="T2" fmla="*/ 65 w 162"/>
                  <a:gd name="T3" fmla="*/ 151 h 153"/>
                  <a:gd name="T4" fmla="*/ 63 w 162"/>
                  <a:gd name="T5" fmla="*/ 151 h 153"/>
                  <a:gd name="T6" fmla="*/ 9 w 162"/>
                  <a:gd name="T7" fmla="*/ 63 h 153"/>
                  <a:gd name="T8" fmla="*/ 97 w 162"/>
                  <a:gd name="T9" fmla="*/ 9 h 153"/>
                  <a:gd name="T10" fmla="*/ 99 w 162"/>
                  <a:gd name="T11" fmla="*/ 9 h 153"/>
                  <a:gd name="T12" fmla="*/ 153 w 162"/>
                  <a:gd name="T13" fmla="*/ 97 h 153"/>
                  <a:gd name="T14" fmla="*/ 82 w 162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2" h="153">
                    <a:moveTo>
                      <a:pt x="82" y="153"/>
                    </a:moveTo>
                    <a:cubicBezTo>
                      <a:pt x="76" y="153"/>
                      <a:pt x="71" y="153"/>
                      <a:pt x="65" y="151"/>
                    </a:cubicBezTo>
                    <a:cubicBezTo>
                      <a:pt x="63" y="151"/>
                      <a:pt x="63" y="151"/>
                      <a:pt x="63" y="151"/>
                    </a:cubicBezTo>
                    <a:cubicBezTo>
                      <a:pt x="24" y="142"/>
                      <a:pt x="0" y="102"/>
                      <a:pt x="9" y="63"/>
                    </a:cubicBezTo>
                    <a:cubicBezTo>
                      <a:pt x="19" y="24"/>
                      <a:pt x="58" y="0"/>
                      <a:pt x="97" y="9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138" y="19"/>
                      <a:pt x="162" y="58"/>
                      <a:pt x="153" y="97"/>
                    </a:cubicBezTo>
                    <a:cubicBezTo>
                      <a:pt x="145" y="131"/>
                      <a:pt x="115" y="153"/>
                      <a:pt x="82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9">
                <a:extLst>
                  <a:ext uri="{FF2B5EF4-FFF2-40B4-BE49-F238E27FC236}">
                    <a16:creationId xmlns:a16="http://schemas.microsoft.com/office/drawing/2014/main" id="{0283D8EE-B36B-407E-B3CE-896809321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513"/>
                <a:ext cx="30" cy="29"/>
              </a:xfrm>
              <a:custGeom>
                <a:avLst/>
                <a:gdLst>
                  <a:gd name="T0" fmla="*/ 53 w 108"/>
                  <a:gd name="T1" fmla="*/ 104 h 104"/>
                  <a:gd name="T2" fmla="*/ 4 w 108"/>
                  <a:gd name="T3" fmla="*/ 61 h 104"/>
                  <a:gd name="T4" fmla="*/ 47 w 108"/>
                  <a:gd name="T5" fmla="*/ 4 h 104"/>
                  <a:gd name="T6" fmla="*/ 48 w 108"/>
                  <a:gd name="T7" fmla="*/ 4 h 104"/>
                  <a:gd name="T8" fmla="*/ 104 w 108"/>
                  <a:gd name="T9" fmla="*/ 47 h 104"/>
                  <a:gd name="T10" fmla="*/ 62 w 108"/>
                  <a:gd name="T11" fmla="*/ 103 h 104"/>
                  <a:gd name="T12" fmla="*/ 60 w 108"/>
                  <a:gd name="T13" fmla="*/ 103 h 104"/>
                  <a:gd name="T14" fmla="*/ 53 w 108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4">
                    <a:moveTo>
                      <a:pt x="53" y="104"/>
                    </a:moveTo>
                    <a:cubicBezTo>
                      <a:pt x="29" y="104"/>
                      <a:pt x="8" y="86"/>
                      <a:pt x="4" y="61"/>
                    </a:cubicBezTo>
                    <a:cubicBezTo>
                      <a:pt x="0" y="33"/>
                      <a:pt x="19" y="8"/>
                      <a:pt x="47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75" y="0"/>
                      <a:pt x="100" y="19"/>
                      <a:pt x="104" y="47"/>
                    </a:cubicBezTo>
                    <a:cubicBezTo>
                      <a:pt x="108" y="74"/>
                      <a:pt x="89" y="99"/>
                      <a:pt x="62" y="103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58" y="104"/>
                      <a:pt x="56" y="104"/>
                      <a:pt x="53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0">
                <a:extLst>
                  <a:ext uri="{FF2B5EF4-FFF2-40B4-BE49-F238E27FC236}">
                    <a16:creationId xmlns:a16="http://schemas.microsoft.com/office/drawing/2014/main" id="{90353D61-7B8C-4FD6-ADEA-226DA2E38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498"/>
                <a:ext cx="33" cy="31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10 h 111"/>
                  <a:gd name="T4" fmla="*/ 46 w 117"/>
                  <a:gd name="T5" fmla="*/ 109 h 111"/>
                  <a:gd name="T6" fmla="*/ 7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10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7" y="46"/>
                    </a:cubicBezTo>
                    <a:cubicBezTo>
                      <a:pt x="13" y="18"/>
                      <a:pt x="42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1">
                <a:extLst>
                  <a:ext uri="{FF2B5EF4-FFF2-40B4-BE49-F238E27FC236}">
                    <a16:creationId xmlns:a16="http://schemas.microsoft.com/office/drawing/2014/main" id="{74EF6B93-8777-44C7-AC74-CB5EC0F75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2468"/>
                <a:ext cx="44" cy="42"/>
              </a:xfrm>
              <a:custGeom>
                <a:avLst/>
                <a:gdLst>
                  <a:gd name="T0" fmla="*/ 81 w 159"/>
                  <a:gd name="T1" fmla="*/ 151 h 151"/>
                  <a:gd name="T2" fmla="*/ 64 w 159"/>
                  <a:gd name="T3" fmla="*/ 149 h 151"/>
                  <a:gd name="T4" fmla="*/ 63 w 159"/>
                  <a:gd name="T5" fmla="*/ 149 h 151"/>
                  <a:gd name="T6" fmla="*/ 9 w 159"/>
                  <a:gd name="T7" fmla="*/ 63 h 151"/>
                  <a:gd name="T8" fmla="*/ 95 w 159"/>
                  <a:gd name="T9" fmla="*/ 9 h 151"/>
                  <a:gd name="T10" fmla="*/ 97 w 159"/>
                  <a:gd name="T11" fmla="*/ 10 h 151"/>
                  <a:gd name="T12" fmla="*/ 150 w 159"/>
                  <a:gd name="T13" fmla="*/ 96 h 151"/>
                  <a:gd name="T14" fmla="*/ 81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81" y="151"/>
                    </a:moveTo>
                    <a:cubicBezTo>
                      <a:pt x="75" y="151"/>
                      <a:pt x="70" y="151"/>
                      <a:pt x="64" y="149"/>
                    </a:cubicBezTo>
                    <a:cubicBezTo>
                      <a:pt x="63" y="149"/>
                      <a:pt x="63" y="149"/>
                      <a:pt x="63" y="149"/>
                    </a:cubicBezTo>
                    <a:cubicBezTo>
                      <a:pt x="24" y="140"/>
                      <a:pt x="0" y="101"/>
                      <a:pt x="9" y="63"/>
                    </a:cubicBezTo>
                    <a:cubicBezTo>
                      <a:pt x="18" y="24"/>
                      <a:pt x="57" y="0"/>
                      <a:pt x="95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136" y="19"/>
                      <a:pt x="159" y="57"/>
                      <a:pt x="150" y="96"/>
                    </a:cubicBezTo>
                    <a:cubicBezTo>
                      <a:pt x="143" y="129"/>
                      <a:pt x="113" y="151"/>
                      <a:pt x="81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2">
                <a:extLst>
                  <a:ext uri="{FF2B5EF4-FFF2-40B4-BE49-F238E27FC236}">
                    <a16:creationId xmlns:a16="http://schemas.microsoft.com/office/drawing/2014/main" id="{77137D62-E08D-41FF-8080-036156B54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444"/>
                <a:ext cx="35" cy="32"/>
              </a:xfrm>
              <a:custGeom>
                <a:avLst/>
                <a:gdLst>
                  <a:gd name="T0" fmla="*/ 61 w 124"/>
                  <a:gd name="T1" fmla="*/ 115 h 115"/>
                  <a:gd name="T2" fmla="*/ 14 w 124"/>
                  <a:gd name="T3" fmla="*/ 88 h 115"/>
                  <a:gd name="T4" fmla="*/ 35 w 124"/>
                  <a:gd name="T5" fmla="*/ 15 h 115"/>
                  <a:gd name="T6" fmla="*/ 36 w 124"/>
                  <a:gd name="T7" fmla="*/ 14 h 115"/>
                  <a:gd name="T8" fmla="*/ 109 w 124"/>
                  <a:gd name="T9" fmla="*/ 35 h 115"/>
                  <a:gd name="T10" fmla="*/ 88 w 124"/>
                  <a:gd name="T11" fmla="*/ 108 h 115"/>
                  <a:gd name="T12" fmla="*/ 87 w 124"/>
                  <a:gd name="T13" fmla="*/ 109 h 115"/>
                  <a:gd name="T14" fmla="*/ 61 w 124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5">
                    <a:moveTo>
                      <a:pt x="61" y="115"/>
                    </a:moveTo>
                    <a:cubicBezTo>
                      <a:pt x="42" y="115"/>
                      <a:pt x="24" y="105"/>
                      <a:pt x="14" y="88"/>
                    </a:cubicBezTo>
                    <a:cubicBezTo>
                      <a:pt x="0" y="62"/>
                      <a:pt x="9" y="29"/>
                      <a:pt x="35" y="15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62" y="0"/>
                      <a:pt x="95" y="9"/>
                      <a:pt x="109" y="35"/>
                    </a:cubicBezTo>
                    <a:cubicBezTo>
                      <a:pt x="124" y="61"/>
                      <a:pt x="114" y="94"/>
                      <a:pt x="88" y="108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79" y="113"/>
                      <a:pt x="70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3">
                <a:extLst>
                  <a:ext uri="{FF2B5EF4-FFF2-40B4-BE49-F238E27FC236}">
                    <a16:creationId xmlns:a16="http://schemas.microsoft.com/office/drawing/2014/main" id="{DA10805A-E0B6-4F68-B72D-AFF6CA6D6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420"/>
                <a:ext cx="24" cy="23"/>
              </a:xfrm>
              <a:custGeom>
                <a:avLst/>
                <a:gdLst>
                  <a:gd name="T0" fmla="*/ 44 w 88"/>
                  <a:gd name="T1" fmla="*/ 83 h 83"/>
                  <a:gd name="T2" fmla="*/ 22 w 88"/>
                  <a:gd name="T3" fmla="*/ 76 h 83"/>
                  <a:gd name="T4" fmla="*/ 22 w 88"/>
                  <a:gd name="T5" fmla="*/ 75 h 83"/>
                  <a:gd name="T6" fmla="*/ 12 w 88"/>
                  <a:gd name="T7" fmla="*/ 22 h 83"/>
                  <a:gd name="T8" fmla="*/ 65 w 88"/>
                  <a:gd name="T9" fmla="*/ 12 h 83"/>
                  <a:gd name="T10" fmla="*/ 66 w 88"/>
                  <a:gd name="T11" fmla="*/ 12 h 83"/>
                  <a:gd name="T12" fmla="*/ 76 w 88"/>
                  <a:gd name="T13" fmla="*/ 66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7" y="83"/>
                      <a:pt x="29" y="80"/>
                      <a:pt x="22" y="76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4" y="63"/>
                      <a:pt x="0" y="39"/>
                      <a:pt x="12" y="22"/>
                    </a:cubicBezTo>
                    <a:cubicBezTo>
                      <a:pt x="24" y="4"/>
                      <a:pt x="48" y="0"/>
                      <a:pt x="65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84" y="24"/>
                      <a:pt x="88" y="48"/>
                      <a:pt x="76" y="66"/>
                    </a:cubicBezTo>
                    <a:cubicBezTo>
                      <a:pt x="69" y="77"/>
                      <a:pt x="56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4">
                <a:extLst>
                  <a:ext uri="{FF2B5EF4-FFF2-40B4-BE49-F238E27FC236}">
                    <a16:creationId xmlns:a16="http://schemas.microsoft.com/office/drawing/2014/main" id="{4B862C64-AEA6-45F5-A5DD-E00CB5B44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395"/>
                <a:ext cx="30" cy="28"/>
              </a:xfrm>
              <a:custGeom>
                <a:avLst/>
                <a:gdLst>
                  <a:gd name="T0" fmla="*/ 55 w 110"/>
                  <a:gd name="T1" fmla="*/ 103 h 103"/>
                  <a:gd name="T2" fmla="*/ 13 w 110"/>
                  <a:gd name="T3" fmla="*/ 78 h 103"/>
                  <a:gd name="T4" fmla="*/ 31 w 110"/>
                  <a:gd name="T5" fmla="*/ 13 h 103"/>
                  <a:gd name="T6" fmla="*/ 32 w 110"/>
                  <a:gd name="T7" fmla="*/ 13 h 103"/>
                  <a:gd name="T8" fmla="*/ 97 w 110"/>
                  <a:gd name="T9" fmla="*/ 31 h 103"/>
                  <a:gd name="T10" fmla="*/ 79 w 110"/>
                  <a:gd name="T11" fmla="*/ 96 h 103"/>
                  <a:gd name="T12" fmla="*/ 78 w 110"/>
                  <a:gd name="T13" fmla="*/ 97 h 103"/>
                  <a:gd name="T14" fmla="*/ 55 w 110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3">
                    <a:moveTo>
                      <a:pt x="55" y="103"/>
                    </a:moveTo>
                    <a:cubicBezTo>
                      <a:pt x="38" y="103"/>
                      <a:pt x="21" y="94"/>
                      <a:pt x="13" y="78"/>
                    </a:cubicBezTo>
                    <a:cubicBezTo>
                      <a:pt x="0" y="55"/>
                      <a:pt x="8" y="26"/>
                      <a:pt x="31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55" y="0"/>
                      <a:pt x="84" y="8"/>
                      <a:pt x="97" y="31"/>
                    </a:cubicBezTo>
                    <a:cubicBezTo>
                      <a:pt x="110" y="54"/>
                      <a:pt x="102" y="83"/>
                      <a:pt x="79" y="96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0" y="101"/>
                      <a:pt x="62" y="103"/>
                      <a:pt x="55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5">
                <a:extLst>
                  <a:ext uri="{FF2B5EF4-FFF2-40B4-BE49-F238E27FC236}">
                    <a16:creationId xmlns:a16="http://schemas.microsoft.com/office/drawing/2014/main" id="{56B3DCE9-2F24-4626-80EA-61CA37C55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357"/>
                <a:ext cx="30" cy="28"/>
              </a:xfrm>
              <a:custGeom>
                <a:avLst/>
                <a:gdLst>
                  <a:gd name="T0" fmla="*/ 55 w 108"/>
                  <a:gd name="T1" fmla="*/ 101 h 101"/>
                  <a:gd name="T2" fmla="*/ 28 w 108"/>
                  <a:gd name="T3" fmla="*/ 93 h 101"/>
                  <a:gd name="T4" fmla="*/ 27 w 108"/>
                  <a:gd name="T5" fmla="*/ 92 h 101"/>
                  <a:gd name="T6" fmla="*/ 15 w 108"/>
                  <a:gd name="T7" fmla="*/ 27 h 101"/>
                  <a:gd name="T8" fmla="*/ 80 w 108"/>
                  <a:gd name="T9" fmla="*/ 15 h 101"/>
                  <a:gd name="T10" fmla="*/ 81 w 108"/>
                  <a:gd name="T11" fmla="*/ 15 h 101"/>
                  <a:gd name="T12" fmla="*/ 93 w 108"/>
                  <a:gd name="T13" fmla="*/ 81 h 101"/>
                  <a:gd name="T14" fmla="*/ 55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5" y="101"/>
                    </a:moveTo>
                    <a:cubicBezTo>
                      <a:pt x="46" y="101"/>
                      <a:pt x="36" y="98"/>
                      <a:pt x="28" y="93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6" y="78"/>
                      <a:pt x="0" y="48"/>
                      <a:pt x="15" y="27"/>
                    </a:cubicBezTo>
                    <a:cubicBezTo>
                      <a:pt x="30" y="6"/>
                      <a:pt x="59" y="0"/>
                      <a:pt x="80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103" y="30"/>
                      <a:pt x="108" y="59"/>
                      <a:pt x="93" y="81"/>
                    </a:cubicBezTo>
                    <a:cubicBezTo>
                      <a:pt x="84" y="94"/>
                      <a:pt x="70" y="101"/>
                      <a:pt x="55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6">
                <a:extLst>
                  <a:ext uri="{FF2B5EF4-FFF2-40B4-BE49-F238E27FC236}">
                    <a16:creationId xmlns:a16="http://schemas.microsoft.com/office/drawing/2014/main" id="{9DA4BBE0-5EDB-4428-A110-850E9C08E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330"/>
                <a:ext cx="28" cy="27"/>
              </a:xfrm>
              <a:custGeom>
                <a:avLst/>
                <a:gdLst>
                  <a:gd name="T0" fmla="*/ 51 w 102"/>
                  <a:gd name="T1" fmla="*/ 98 h 98"/>
                  <a:gd name="T2" fmla="*/ 22 w 102"/>
                  <a:gd name="T3" fmla="*/ 87 h 98"/>
                  <a:gd name="T4" fmla="*/ 16 w 102"/>
                  <a:gd name="T5" fmla="*/ 23 h 98"/>
                  <a:gd name="T6" fmla="*/ 16 w 102"/>
                  <a:gd name="T7" fmla="*/ 22 h 98"/>
                  <a:gd name="T8" fmla="*/ 81 w 102"/>
                  <a:gd name="T9" fmla="*/ 16 h 98"/>
                  <a:gd name="T10" fmla="*/ 86 w 102"/>
                  <a:gd name="T11" fmla="*/ 81 h 98"/>
                  <a:gd name="T12" fmla="*/ 86 w 102"/>
                  <a:gd name="T13" fmla="*/ 81 h 98"/>
                  <a:gd name="T14" fmla="*/ 51 w 102"/>
                  <a:gd name="T15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98">
                    <a:moveTo>
                      <a:pt x="51" y="98"/>
                    </a:moveTo>
                    <a:cubicBezTo>
                      <a:pt x="40" y="98"/>
                      <a:pt x="30" y="94"/>
                      <a:pt x="22" y="87"/>
                    </a:cubicBezTo>
                    <a:cubicBezTo>
                      <a:pt x="2" y="71"/>
                      <a:pt x="0" y="43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32" y="3"/>
                      <a:pt x="61" y="0"/>
                      <a:pt x="81" y="16"/>
                    </a:cubicBezTo>
                    <a:cubicBezTo>
                      <a:pt x="100" y="33"/>
                      <a:pt x="102" y="6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77" y="92"/>
                      <a:pt x="64" y="98"/>
                      <a:pt x="51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7">
                <a:extLst>
                  <a:ext uri="{FF2B5EF4-FFF2-40B4-BE49-F238E27FC236}">
                    <a16:creationId xmlns:a16="http://schemas.microsoft.com/office/drawing/2014/main" id="{A84EEFD2-44E4-468C-BAEA-CB9F23189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285"/>
                <a:ext cx="32" cy="29"/>
              </a:xfrm>
              <a:custGeom>
                <a:avLst/>
                <a:gdLst>
                  <a:gd name="T0" fmla="*/ 57 w 114"/>
                  <a:gd name="T1" fmla="*/ 108 h 108"/>
                  <a:gd name="T2" fmla="*/ 16 w 114"/>
                  <a:gd name="T3" fmla="*/ 86 h 108"/>
                  <a:gd name="T4" fmla="*/ 15 w 114"/>
                  <a:gd name="T5" fmla="*/ 85 h 108"/>
                  <a:gd name="T6" fmla="*/ 28 w 114"/>
                  <a:gd name="T7" fmla="*/ 16 h 108"/>
                  <a:gd name="T8" fmla="*/ 98 w 114"/>
                  <a:gd name="T9" fmla="*/ 29 h 108"/>
                  <a:gd name="T10" fmla="*/ 98 w 114"/>
                  <a:gd name="T11" fmla="*/ 30 h 108"/>
                  <a:gd name="T12" fmla="*/ 85 w 114"/>
                  <a:gd name="T13" fmla="*/ 99 h 108"/>
                  <a:gd name="T14" fmla="*/ 57 w 114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08">
                    <a:moveTo>
                      <a:pt x="57" y="108"/>
                    </a:moveTo>
                    <a:cubicBezTo>
                      <a:pt x="41" y="108"/>
                      <a:pt x="26" y="101"/>
                      <a:pt x="16" y="86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0" y="63"/>
                      <a:pt x="6" y="32"/>
                      <a:pt x="28" y="16"/>
                    </a:cubicBezTo>
                    <a:cubicBezTo>
                      <a:pt x="51" y="0"/>
                      <a:pt x="82" y="6"/>
                      <a:pt x="98" y="29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114" y="53"/>
                      <a:pt x="108" y="84"/>
                      <a:pt x="85" y="99"/>
                    </a:cubicBezTo>
                    <a:cubicBezTo>
                      <a:pt x="77" y="105"/>
                      <a:pt x="67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8">
                <a:extLst>
                  <a:ext uri="{FF2B5EF4-FFF2-40B4-BE49-F238E27FC236}">
                    <a16:creationId xmlns:a16="http://schemas.microsoft.com/office/drawing/2014/main" id="{1BC43084-08FB-463C-A680-7316CF7DE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2241"/>
                <a:ext cx="42" cy="40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4 h 143"/>
                  <a:gd name="T6" fmla="*/ 25 w 151"/>
                  <a:gd name="T7" fmla="*/ 32 h 143"/>
                  <a:gd name="T8" fmla="*/ 118 w 151"/>
                  <a:gd name="T9" fmla="*/ 24 h 143"/>
                  <a:gd name="T10" fmla="*/ 127 w 151"/>
                  <a:gd name="T11" fmla="*/ 118 h 143"/>
                  <a:gd name="T12" fmla="*/ 126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4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48" y="4"/>
                      <a:pt x="90" y="0"/>
                      <a:pt x="118" y="24"/>
                    </a:cubicBezTo>
                    <a:cubicBezTo>
                      <a:pt x="147" y="47"/>
                      <a:pt x="151" y="89"/>
                      <a:pt x="127" y="118"/>
                    </a:cubicBezTo>
                    <a:cubicBezTo>
                      <a:pt x="126" y="119"/>
                      <a:pt x="126" y="119"/>
                      <a:pt x="126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9">
                <a:extLst>
                  <a:ext uri="{FF2B5EF4-FFF2-40B4-BE49-F238E27FC236}">
                    <a16:creationId xmlns:a16="http://schemas.microsoft.com/office/drawing/2014/main" id="{38F8B2C2-37D0-4ADF-9A94-FE69468F5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196"/>
                <a:ext cx="34" cy="32"/>
              </a:xfrm>
              <a:custGeom>
                <a:avLst/>
                <a:gdLst>
                  <a:gd name="T0" fmla="*/ 61 w 122"/>
                  <a:gd name="T1" fmla="*/ 115 h 115"/>
                  <a:gd name="T2" fmla="*/ 17 w 122"/>
                  <a:gd name="T3" fmla="*/ 92 h 115"/>
                  <a:gd name="T4" fmla="*/ 17 w 122"/>
                  <a:gd name="T5" fmla="*/ 91 h 115"/>
                  <a:gd name="T6" fmla="*/ 30 w 122"/>
                  <a:gd name="T7" fmla="*/ 16 h 115"/>
                  <a:gd name="T8" fmla="*/ 105 w 122"/>
                  <a:gd name="T9" fmla="*/ 30 h 115"/>
                  <a:gd name="T10" fmla="*/ 106 w 122"/>
                  <a:gd name="T11" fmla="*/ 31 h 115"/>
                  <a:gd name="T12" fmla="*/ 92 w 122"/>
                  <a:gd name="T13" fmla="*/ 106 h 115"/>
                  <a:gd name="T14" fmla="*/ 61 w 122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115">
                    <a:moveTo>
                      <a:pt x="61" y="115"/>
                    </a:moveTo>
                    <a:cubicBezTo>
                      <a:pt x="44" y="115"/>
                      <a:pt x="28" y="107"/>
                      <a:pt x="17" y="92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0" y="66"/>
                      <a:pt x="6" y="33"/>
                      <a:pt x="30" y="16"/>
                    </a:cubicBezTo>
                    <a:cubicBezTo>
                      <a:pt x="55" y="0"/>
                      <a:pt x="88" y="6"/>
                      <a:pt x="105" y="30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22" y="56"/>
                      <a:pt x="116" y="89"/>
                      <a:pt x="92" y="106"/>
                    </a:cubicBezTo>
                    <a:cubicBezTo>
                      <a:pt x="82" y="112"/>
                      <a:pt x="72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20">
                <a:extLst>
                  <a:ext uri="{FF2B5EF4-FFF2-40B4-BE49-F238E27FC236}">
                    <a16:creationId xmlns:a16="http://schemas.microsoft.com/office/drawing/2014/main" id="{BBDAB363-6649-43DA-9976-AF424B469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160"/>
                <a:ext cx="42" cy="39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3 h 143"/>
                  <a:gd name="T6" fmla="*/ 24 w 151"/>
                  <a:gd name="T7" fmla="*/ 32 h 143"/>
                  <a:gd name="T8" fmla="*/ 119 w 151"/>
                  <a:gd name="T9" fmla="*/ 23 h 143"/>
                  <a:gd name="T10" fmla="*/ 128 w 151"/>
                  <a:gd name="T11" fmla="*/ 118 h 143"/>
                  <a:gd name="T12" fmla="*/ 127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48" y="3"/>
                      <a:pt x="90" y="0"/>
                      <a:pt x="119" y="23"/>
                    </a:cubicBezTo>
                    <a:cubicBezTo>
                      <a:pt x="147" y="47"/>
                      <a:pt x="151" y="89"/>
                      <a:pt x="128" y="118"/>
                    </a:cubicBezTo>
                    <a:cubicBezTo>
                      <a:pt x="127" y="119"/>
                      <a:pt x="127" y="119"/>
                      <a:pt x="127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21">
                <a:extLst>
                  <a:ext uri="{FF2B5EF4-FFF2-40B4-BE49-F238E27FC236}">
                    <a16:creationId xmlns:a16="http://schemas.microsoft.com/office/drawing/2014/main" id="{D6336F58-C837-44AD-9B17-72534154F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2106"/>
                <a:ext cx="39" cy="36"/>
              </a:xfrm>
              <a:custGeom>
                <a:avLst/>
                <a:gdLst>
                  <a:gd name="T0" fmla="*/ 71 w 140"/>
                  <a:gd name="T1" fmla="*/ 132 h 132"/>
                  <a:gd name="T2" fmla="*/ 20 w 140"/>
                  <a:gd name="T3" fmla="*/ 106 h 132"/>
                  <a:gd name="T4" fmla="*/ 19 w 140"/>
                  <a:gd name="T5" fmla="*/ 104 h 132"/>
                  <a:gd name="T6" fmla="*/ 35 w 140"/>
                  <a:gd name="T7" fmla="*/ 19 h 132"/>
                  <a:gd name="T8" fmla="*/ 120 w 140"/>
                  <a:gd name="T9" fmla="*/ 35 h 132"/>
                  <a:gd name="T10" fmla="*/ 121 w 140"/>
                  <a:gd name="T11" fmla="*/ 36 h 132"/>
                  <a:gd name="T12" fmla="*/ 105 w 140"/>
                  <a:gd name="T13" fmla="*/ 121 h 132"/>
                  <a:gd name="T14" fmla="*/ 71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1" y="132"/>
                    </a:moveTo>
                    <a:cubicBezTo>
                      <a:pt x="51" y="132"/>
                      <a:pt x="32" y="123"/>
                      <a:pt x="20" y="106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0" y="77"/>
                      <a:pt x="7" y="38"/>
                      <a:pt x="35" y="19"/>
                    </a:cubicBezTo>
                    <a:cubicBezTo>
                      <a:pt x="63" y="0"/>
                      <a:pt x="101" y="7"/>
                      <a:pt x="120" y="35"/>
                    </a:cubicBezTo>
                    <a:cubicBezTo>
                      <a:pt x="121" y="36"/>
                      <a:pt x="121" y="36"/>
                      <a:pt x="121" y="36"/>
                    </a:cubicBezTo>
                    <a:cubicBezTo>
                      <a:pt x="140" y="64"/>
                      <a:pt x="133" y="102"/>
                      <a:pt x="105" y="121"/>
                    </a:cubicBezTo>
                    <a:cubicBezTo>
                      <a:pt x="95" y="129"/>
                      <a:pt x="83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22">
                <a:extLst>
                  <a:ext uri="{FF2B5EF4-FFF2-40B4-BE49-F238E27FC236}">
                    <a16:creationId xmlns:a16="http://schemas.microsoft.com/office/drawing/2014/main" id="{E0FCF6A4-6427-4F7E-AECC-BFEFF4F66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068"/>
                <a:ext cx="27" cy="25"/>
              </a:xfrm>
              <a:custGeom>
                <a:avLst/>
                <a:gdLst>
                  <a:gd name="T0" fmla="*/ 48 w 96"/>
                  <a:gd name="T1" fmla="*/ 91 h 91"/>
                  <a:gd name="T2" fmla="*/ 34 w 96"/>
                  <a:gd name="T3" fmla="*/ 88 h 91"/>
                  <a:gd name="T4" fmla="*/ 8 w 96"/>
                  <a:gd name="T5" fmla="*/ 35 h 91"/>
                  <a:gd name="T6" fmla="*/ 8 w 96"/>
                  <a:gd name="T7" fmla="*/ 34 h 91"/>
                  <a:gd name="T8" fmla="*/ 62 w 96"/>
                  <a:gd name="T9" fmla="*/ 7 h 91"/>
                  <a:gd name="T10" fmla="*/ 88 w 96"/>
                  <a:gd name="T11" fmla="*/ 61 h 91"/>
                  <a:gd name="T12" fmla="*/ 88 w 96"/>
                  <a:gd name="T13" fmla="*/ 62 h 91"/>
                  <a:gd name="T14" fmla="*/ 48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8" y="91"/>
                    </a:moveTo>
                    <a:cubicBezTo>
                      <a:pt x="43" y="91"/>
                      <a:pt x="39" y="90"/>
                      <a:pt x="34" y="88"/>
                    </a:cubicBezTo>
                    <a:cubicBezTo>
                      <a:pt x="12" y="81"/>
                      <a:pt x="0" y="57"/>
                      <a:pt x="8" y="35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5" y="12"/>
                      <a:pt x="39" y="0"/>
                      <a:pt x="62" y="7"/>
                    </a:cubicBezTo>
                    <a:cubicBezTo>
                      <a:pt x="84" y="15"/>
                      <a:pt x="96" y="39"/>
                      <a:pt x="88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82" y="79"/>
                      <a:pt x="66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23">
                <a:extLst>
                  <a:ext uri="{FF2B5EF4-FFF2-40B4-BE49-F238E27FC236}">
                    <a16:creationId xmlns:a16="http://schemas.microsoft.com/office/drawing/2014/main" id="{60386238-2238-4145-BF19-6F239EE6A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2002"/>
                <a:ext cx="44" cy="42"/>
              </a:xfrm>
              <a:custGeom>
                <a:avLst/>
                <a:gdLst>
                  <a:gd name="T0" fmla="*/ 79 w 158"/>
                  <a:gd name="T1" fmla="*/ 152 h 152"/>
                  <a:gd name="T2" fmla="*/ 10 w 158"/>
                  <a:gd name="T3" fmla="*/ 96 h 152"/>
                  <a:gd name="T4" fmla="*/ 9 w 158"/>
                  <a:gd name="T5" fmla="*/ 95 h 152"/>
                  <a:gd name="T6" fmla="*/ 63 w 158"/>
                  <a:gd name="T7" fmla="*/ 9 h 152"/>
                  <a:gd name="T8" fmla="*/ 149 w 158"/>
                  <a:gd name="T9" fmla="*/ 62 h 152"/>
                  <a:gd name="T10" fmla="*/ 149 w 158"/>
                  <a:gd name="T11" fmla="*/ 64 h 152"/>
                  <a:gd name="T12" fmla="*/ 96 w 158"/>
                  <a:gd name="T13" fmla="*/ 150 h 152"/>
                  <a:gd name="T14" fmla="*/ 79 w 158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2">
                    <a:moveTo>
                      <a:pt x="79" y="152"/>
                    </a:moveTo>
                    <a:cubicBezTo>
                      <a:pt x="47" y="152"/>
                      <a:pt x="18" y="130"/>
                      <a:pt x="10" y="96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0" y="56"/>
                      <a:pt x="24" y="18"/>
                      <a:pt x="63" y="9"/>
                    </a:cubicBezTo>
                    <a:cubicBezTo>
                      <a:pt x="101" y="0"/>
                      <a:pt x="140" y="24"/>
                      <a:pt x="149" y="62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58" y="102"/>
                      <a:pt x="134" y="141"/>
                      <a:pt x="96" y="150"/>
                    </a:cubicBezTo>
                    <a:cubicBezTo>
                      <a:pt x="90" y="151"/>
                      <a:pt x="85" y="152"/>
                      <a:pt x="79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24">
                <a:extLst>
                  <a:ext uri="{FF2B5EF4-FFF2-40B4-BE49-F238E27FC236}">
                    <a16:creationId xmlns:a16="http://schemas.microsoft.com/office/drawing/2014/main" id="{DD6C31D4-DBFE-4D43-AA5D-1B5115443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967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35 w 98"/>
                  <a:gd name="T3" fmla="*/ 90 h 92"/>
                  <a:gd name="T4" fmla="*/ 8 w 98"/>
                  <a:gd name="T5" fmla="*/ 36 h 92"/>
                  <a:gd name="T6" fmla="*/ 8 w 98"/>
                  <a:gd name="T7" fmla="*/ 35 h 92"/>
                  <a:gd name="T8" fmla="*/ 63 w 98"/>
                  <a:gd name="T9" fmla="*/ 8 h 92"/>
                  <a:gd name="T10" fmla="*/ 90 w 98"/>
                  <a:gd name="T11" fmla="*/ 62 h 92"/>
                  <a:gd name="T12" fmla="*/ 90 w 98"/>
                  <a:gd name="T13" fmla="*/ 63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44" y="92"/>
                      <a:pt x="40" y="92"/>
                      <a:pt x="35" y="90"/>
                    </a:cubicBezTo>
                    <a:cubicBezTo>
                      <a:pt x="13" y="83"/>
                      <a:pt x="0" y="58"/>
                      <a:pt x="8" y="36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16" y="12"/>
                      <a:pt x="40" y="0"/>
                      <a:pt x="63" y="8"/>
                    </a:cubicBezTo>
                    <a:cubicBezTo>
                      <a:pt x="85" y="15"/>
                      <a:pt x="98" y="39"/>
                      <a:pt x="90" y="62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4" y="81"/>
                      <a:pt x="67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25">
                <a:extLst>
                  <a:ext uri="{FF2B5EF4-FFF2-40B4-BE49-F238E27FC236}">
                    <a16:creationId xmlns:a16="http://schemas.microsoft.com/office/drawing/2014/main" id="{F4517EE8-4903-4C39-9681-0C50C71D1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1900"/>
                <a:ext cx="41" cy="39"/>
              </a:xfrm>
              <a:custGeom>
                <a:avLst/>
                <a:gdLst>
                  <a:gd name="T0" fmla="*/ 75 w 149"/>
                  <a:gd name="T1" fmla="*/ 143 h 143"/>
                  <a:gd name="T2" fmla="*/ 9 w 149"/>
                  <a:gd name="T3" fmla="*/ 91 h 143"/>
                  <a:gd name="T4" fmla="*/ 9 w 149"/>
                  <a:gd name="T5" fmla="*/ 89 h 143"/>
                  <a:gd name="T6" fmla="*/ 59 w 149"/>
                  <a:gd name="T7" fmla="*/ 8 h 143"/>
                  <a:gd name="T8" fmla="*/ 140 w 149"/>
                  <a:gd name="T9" fmla="*/ 59 h 143"/>
                  <a:gd name="T10" fmla="*/ 140 w 149"/>
                  <a:gd name="T11" fmla="*/ 60 h 143"/>
                  <a:gd name="T12" fmla="*/ 90 w 149"/>
                  <a:gd name="T13" fmla="*/ 141 h 143"/>
                  <a:gd name="T14" fmla="*/ 75 w 149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3">
                    <a:moveTo>
                      <a:pt x="75" y="143"/>
                    </a:moveTo>
                    <a:cubicBezTo>
                      <a:pt x="44" y="143"/>
                      <a:pt x="16" y="122"/>
                      <a:pt x="9" y="91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0" y="53"/>
                      <a:pt x="23" y="17"/>
                      <a:pt x="59" y="8"/>
                    </a:cubicBezTo>
                    <a:cubicBezTo>
                      <a:pt x="95" y="0"/>
                      <a:pt x="132" y="22"/>
                      <a:pt x="140" y="59"/>
                    </a:cubicBezTo>
                    <a:cubicBezTo>
                      <a:pt x="140" y="60"/>
                      <a:pt x="140" y="60"/>
                      <a:pt x="140" y="60"/>
                    </a:cubicBezTo>
                    <a:cubicBezTo>
                      <a:pt x="149" y="96"/>
                      <a:pt x="126" y="133"/>
                      <a:pt x="90" y="141"/>
                    </a:cubicBezTo>
                    <a:cubicBezTo>
                      <a:pt x="85" y="142"/>
                      <a:pt x="8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26">
                <a:extLst>
                  <a:ext uri="{FF2B5EF4-FFF2-40B4-BE49-F238E27FC236}">
                    <a16:creationId xmlns:a16="http://schemas.microsoft.com/office/drawing/2014/main" id="{731EF562-AF2B-4361-A6A5-77D2EFAE5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1858"/>
                <a:ext cx="40" cy="39"/>
              </a:xfrm>
              <a:custGeom>
                <a:avLst/>
                <a:gdLst>
                  <a:gd name="T0" fmla="*/ 72 w 143"/>
                  <a:gd name="T1" fmla="*/ 144 h 144"/>
                  <a:gd name="T2" fmla="*/ 2 w 143"/>
                  <a:gd name="T3" fmla="*/ 77 h 144"/>
                  <a:gd name="T4" fmla="*/ 2 w 143"/>
                  <a:gd name="T5" fmla="*/ 75 h 144"/>
                  <a:gd name="T6" fmla="*/ 68 w 143"/>
                  <a:gd name="T7" fmla="*/ 2 h 144"/>
                  <a:gd name="T8" fmla="*/ 142 w 143"/>
                  <a:gd name="T9" fmla="*/ 69 h 144"/>
                  <a:gd name="T10" fmla="*/ 142 w 143"/>
                  <a:gd name="T11" fmla="*/ 70 h 144"/>
                  <a:gd name="T12" fmla="*/ 75 w 143"/>
                  <a:gd name="T13" fmla="*/ 144 h 144"/>
                  <a:gd name="T14" fmla="*/ 72 w 14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4">
                    <a:moveTo>
                      <a:pt x="72" y="144"/>
                    </a:moveTo>
                    <a:cubicBezTo>
                      <a:pt x="35" y="144"/>
                      <a:pt x="4" y="114"/>
                      <a:pt x="2" y="77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0" y="37"/>
                      <a:pt x="30" y="4"/>
                      <a:pt x="68" y="2"/>
                    </a:cubicBezTo>
                    <a:cubicBezTo>
                      <a:pt x="107" y="0"/>
                      <a:pt x="140" y="30"/>
                      <a:pt x="142" y="69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3" y="109"/>
                      <a:pt x="114" y="142"/>
                      <a:pt x="75" y="144"/>
                    </a:cubicBezTo>
                    <a:cubicBezTo>
                      <a:pt x="74" y="144"/>
                      <a:pt x="73" y="144"/>
                      <a:pt x="72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27">
                <a:extLst>
                  <a:ext uri="{FF2B5EF4-FFF2-40B4-BE49-F238E27FC236}">
                    <a16:creationId xmlns:a16="http://schemas.microsoft.com/office/drawing/2014/main" id="{A7952895-F54D-4F61-8D02-59EE6318A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1800"/>
                <a:ext cx="33" cy="32"/>
              </a:xfrm>
              <a:custGeom>
                <a:avLst/>
                <a:gdLst>
                  <a:gd name="T0" fmla="*/ 60 w 119"/>
                  <a:gd name="T1" fmla="*/ 116 h 116"/>
                  <a:gd name="T2" fmla="*/ 52 w 119"/>
                  <a:gd name="T3" fmla="*/ 115 h 116"/>
                  <a:gd name="T4" fmla="*/ 4 w 119"/>
                  <a:gd name="T5" fmla="*/ 53 h 116"/>
                  <a:gd name="T6" fmla="*/ 5 w 119"/>
                  <a:gd name="T7" fmla="*/ 51 h 116"/>
                  <a:gd name="T8" fmla="*/ 68 w 119"/>
                  <a:gd name="T9" fmla="*/ 4 h 116"/>
                  <a:gd name="T10" fmla="*/ 115 w 119"/>
                  <a:gd name="T11" fmla="*/ 67 h 116"/>
                  <a:gd name="T12" fmla="*/ 115 w 119"/>
                  <a:gd name="T13" fmla="*/ 68 h 116"/>
                  <a:gd name="T14" fmla="*/ 60 w 119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6">
                    <a:moveTo>
                      <a:pt x="60" y="116"/>
                    </a:moveTo>
                    <a:cubicBezTo>
                      <a:pt x="57" y="116"/>
                      <a:pt x="54" y="116"/>
                      <a:pt x="52" y="115"/>
                    </a:cubicBezTo>
                    <a:cubicBezTo>
                      <a:pt x="21" y="111"/>
                      <a:pt x="0" y="83"/>
                      <a:pt x="4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21"/>
                      <a:pt x="37" y="0"/>
                      <a:pt x="68" y="4"/>
                    </a:cubicBezTo>
                    <a:cubicBezTo>
                      <a:pt x="98" y="8"/>
                      <a:pt x="119" y="37"/>
                      <a:pt x="115" y="67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1" y="96"/>
                      <a:pt x="87" y="116"/>
                      <a:pt x="60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28">
                <a:extLst>
                  <a:ext uri="{FF2B5EF4-FFF2-40B4-BE49-F238E27FC236}">
                    <a16:creationId xmlns:a16="http://schemas.microsoft.com/office/drawing/2014/main" id="{1263245B-C8FA-4DDC-8EA5-897062FAB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1752"/>
                <a:ext cx="39" cy="39"/>
              </a:xfrm>
              <a:custGeom>
                <a:avLst/>
                <a:gdLst>
                  <a:gd name="T0" fmla="*/ 70 w 140"/>
                  <a:gd name="T1" fmla="*/ 141 h 141"/>
                  <a:gd name="T2" fmla="*/ 2 w 140"/>
                  <a:gd name="T3" fmla="*/ 76 h 141"/>
                  <a:gd name="T4" fmla="*/ 1 w 140"/>
                  <a:gd name="T5" fmla="*/ 74 h 141"/>
                  <a:gd name="T6" fmla="*/ 67 w 140"/>
                  <a:gd name="T7" fmla="*/ 2 h 141"/>
                  <a:gd name="T8" fmla="*/ 138 w 140"/>
                  <a:gd name="T9" fmla="*/ 68 h 141"/>
                  <a:gd name="T10" fmla="*/ 139 w 140"/>
                  <a:gd name="T11" fmla="*/ 69 h 141"/>
                  <a:gd name="T12" fmla="*/ 73 w 140"/>
                  <a:gd name="T13" fmla="*/ 141 h 141"/>
                  <a:gd name="T14" fmla="*/ 70 w 140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1">
                    <a:moveTo>
                      <a:pt x="70" y="141"/>
                    </a:moveTo>
                    <a:cubicBezTo>
                      <a:pt x="34" y="141"/>
                      <a:pt x="3" y="112"/>
                      <a:pt x="2" y="76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36"/>
                      <a:pt x="29" y="4"/>
                      <a:pt x="67" y="2"/>
                    </a:cubicBezTo>
                    <a:cubicBezTo>
                      <a:pt x="105" y="0"/>
                      <a:pt x="137" y="30"/>
                      <a:pt x="138" y="68"/>
                    </a:cubicBezTo>
                    <a:cubicBezTo>
                      <a:pt x="139" y="69"/>
                      <a:pt x="139" y="69"/>
                      <a:pt x="139" y="69"/>
                    </a:cubicBezTo>
                    <a:cubicBezTo>
                      <a:pt x="140" y="107"/>
                      <a:pt x="111" y="139"/>
                      <a:pt x="73" y="141"/>
                    </a:cubicBezTo>
                    <a:cubicBezTo>
                      <a:pt x="72" y="141"/>
                      <a:pt x="71" y="141"/>
                      <a:pt x="70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29">
                <a:extLst>
                  <a:ext uri="{FF2B5EF4-FFF2-40B4-BE49-F238E27FC236}">
                    <a16:creationId xmlns:a16="http://schemas.microsoft.com/office/drawing/2014/main" id="{536964E7-60A2-4DCF-AF45-088D6DC15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694"/>
                <a:ext cx="35" cy="34"/>
              </a:xfrm>
              <a:custGeom>
                <a:avLst/>
                <a:gdLst>
                  <a:gd name="T0" fmla="*/ 64 w 127"/>
                  <a:gd name="T1" fmla="*/ 124 h 124"/>
                  <a:gd name="T2" fmla="*/ 56 w 127"/>
                  <a:gd name="T3" fmla="*/ 123 h 124"/>
                  <a:gd name="T4" fmla="*/ 5 w 127"/>
                  <a:gd name="T5" fmla="*/ 56 h 124"/>
                  <a:gd name="T6" fmla="*/ 5 w 127"/>
                  <a:gd name="T7" fmla="*/ 55 h 124"/>
                  <a:gd name="T8" fmla="*/ 72 w 127"/>
                  <a:gd name="T9" fmla="*/ 4 h 124"/>
                  <a:gd name="T10" fmla="*/ 123 w 127"/>
                  <a:gd name="T11" fmla="*/ 71 h 124"/>
                  <a:gd name="T12" fmla="*/ 122 w 127"/>
                  <a:gd name="T13" fmla="*/ 73 h 124"/>
                  <a:gd name="T14" fmla="*/ 64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4" y="124"/>
                    </a:moveTo>
                    <a:cubicBezTo>
                      <a:pt x="61" y="124"/>
                      <a:pt x="58" y="124"/>
                      <a:pt x="56" y="123"/>
                    </a:cubicBezTo>
                    <a:cubicBezTo>
                      <a:pt x="23" y="119"/>
                      <a:pt x="0" y="89"/>
                      <a:pt x="5" y="56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10" y="22"/>
                      <a:pt x="40" y="0"/>
                      <a:pt x="72" y="4"/>
                    </a:cubicBezTo>
                    <a:cubicBezTo>
                      <a:pt x="104" y="9"/>
                      <a:pt x="127" y="39"/>
                      <a:pt x="123" y="71"/>
                    </a:cubicBezTo>
                    <a:cubicBezTo>
                      <a:pt x="122" y="73"/>
                      <a:pt x="122" y="73"/>
                      <a:pt x="122" y="73"/>
                    </a:cubicBezTo>
                    <a:cubicBezTo>
                      <a:pt x="118" y="102"/>
                      <a:pt x="93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30">
                <a:extLst>
                  <a:ext uri="{FF2B5EF4-FFF2-40B4-BE49-F238E27FC236}">
                    <a16:creationId xmlns:a16="http://schemas.microsoft.com/office/drawing/2014/main" id="{B3BD457D-7DB5-490B-8CFD-C32CEA233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646"/>
                <a:ext cx="39" cy="39"/>
              </a:xfrm>
              <a:custGeom>
                <a:avLst/>
                <a:gdLst>
                  <a:gd name="T0" fmla="*/ 71 w 142"/>
                  <a:gd name="T1" fmla="*/ 142 h 142"/>
                  <a:gd name="T2" fmla="*/ 2 w 142"/>
                  <a:gd name="T3" fmla="*/ 76 h 142"/>
                  <a:gd name="T4" fmla="*/ 2 w 142"/>
                  <a:gd name="T5" fmla="*/ 74 h 142"/>
                  <a:gd name="T6" fmla="*/ 68 w 142"/>
                  <a:gd name="T7" fmla="*/ 2 h 142"/>
                  <a:gd name="T8" fmla="*/ 141 w 142"/>
                  <a:gd name="T9" fmla="*/ 68 h 142"/>
                  <a:gd name="T10" fmla="*/ 141 w 142"/>
                  <a:gd name="T11" fmla="*/ 70 h 142"/>
                  <a:gd name="T12" fmla="*/ 74 w 142"/>
                  <a:gd name="T13" fmla="*/ 142 h 142"/>
                  <a:gd name="T14" fmla="*/ 71 w 142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42">
                    <a:moveTo>
                      <a:pt x="71" y="142"/>
                    </a:moveTo>
                    <a:cubicBezTo>
                      <a:pt x="34" y="142"/>
                      <a:pt x="4" y="113"/>
                      <a:pt x="2" y="76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0" y="36"/>
                      <a:pt x="30" y="4"/>
                      <a:pt x="68" y="2"/>
                    </a:cubicBezTo>
                    <a:cubicBezTo>
                      <a:pt x="107" y="0"/>
                      <a:pt x="139" y="30"/>
                      <a:pt x="141" y="68"/>
                    </a:cubicBezTo>
                    <a:cubicBezTo>
                      <a:pt x="141" y="70"/>
                      <a:pt x="141" y="70"/>
                      <a:pt x="141" y="70"/>
                    </a:cubicBezTo>
                    <a:cubicBezTo>
                      <a:pt x="142" y="108"/>
                      <a:pt x="113" y="141"/>
                      <a:pt x="74" y="142"/>
                    </a:cubicBezTo>
                    <a:cubicBezTo>
                      <a:pt x="73" y="142"/>
                      <a:pt x="72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31">
                <a:extLst>
                  <a:ext uri="{FF2B5EF4-FFF2-40B4-BE49-F238E27FC236}">
                    <a16:creationId xmlns:a16="http://schemas.microsoft.com/office/drawing/2014/main" id="{9A2A91D9-AD65-4496-9458-C4FEEB832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1586"/>
                <a:ext cx="41" cy="40"/>
              </a:xfrm>
              <a:custGeom>
                <a:avLst/>
                <a:gdLst>
                  <a:gd name="T0" fmla="*/ 73 w 146"/>
                  <a:gd name="T1" fmla="*/ 143 h 143"/>
                  <a:gd name="T2" fmla="*/ 63 w 146"/>
                  <a:gd name="T3" fmla="*/ 142 h 143"/>
                  <a:gd name="T4" fmla="*/ 5 w 146"/>
                  <a:gd name="T5" fmla="*/ 65 h 143"/>
                  <a:gd name="T6" fmla="*/ 5 w 146"/>
                  <a:gd name="T7" fmla="*/ 63 h 143"/>
                  <a:gd name="T8" fmla="*/ 82 w 146"/>
                  <a:gd name="T9" fmla="*/ 5 h 143"/>
                  <a:gd name="T10" fmla="*/ 141 w 146"/>
                  <a:gd name="T11" fmla="*/ 82 h 143"/>
                  <a:gd name="T12" fmla="*/ 141 w 146"/>
                  <a:gd name="T13" fmla="*/ 84 h 143"/>
                  <a:gd name="T14" fmla="*/ 73 w 146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3">
                    <a:moveTo>
                      <a:pt x="73" y="143"/>
                    </a:moveTo>
                    <a:cubicBezTo>
                      <a:pt x="70" y="143"/>
                      <a:pt x="66" y="143"/>
                      <a:pt x="63" y="142"/>
                    </a:cubicBezTo>
                    <a:cubicBezTo>
                      <a:pt x="26" y="137"/>
                      <a:pt x="0" y="103"/>
                      <a:pt x="5" y="65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10" y="26"/>
                      <a:pt x="45" y="0"/>
                      <a:pt x="82" y="5"/>
                    </a:cubicBezTo>
                    <a:cubicBezTo>
                      <a:pt x="120" y="10"/>
                      <a:pt x="146" y="45"/>
                      <a:pt x="141" y="82"/>
                    </a:cubicBezTo>
                    <a:cubicBezTo>
                      <a:pt x="141" y="84"/>
                      <a:pt x="141" y="84"/>
                      <a:pt x="141" y="84"/>
                    </a:cubicBezTo>
                    <a:cubicBezTo>
                      <a:pt x="136" y="118"/>
                      <a:pt x="107" y="143"/>
                      <a:pt x="7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32">
                <a:extLst>
                  <a:ext uri="{FF2B5EF4-FFF2-40B4-BE49-F238E27FC236}">
                    <a16:creationId xmlns:a16="http://schemas.microsoft.com/office/drawing/2014/main" id="{B60B4392-4066-4812-AEF7-76A8A7B6E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1545"/>
                <a:ext cx="44" cy="42"/>
              </a:xfrm>
              <a:custGeom>
                <a:avLst/>
                <a:gdLst>
                  <a:gd name="T0" fmla="*/ 81 w 161"/>
                  <a:gd name="T1" fmla="*/ 153 h 153"/>
                  <a:gd name="T2" fmla="*/ 16 w 161"/>
                  <a:gd name="T3" fmla="*/ 111 h 153"/>
                  <a:gd name="T4" fmla="*/ 16 w 161"/>
                  <a:gd name="T5" fmla="*/ 109 h 153"/>
                  <a:gd name="T6" fmla="*/ 52 w 161"/>
                  <a:gd name="T7" fmla="*/ 16 h 153"/>
                  <a:gd name="T8" fmla="*/ 145 w 161"/>
                  <a:gd name="T9" fmla="*/ 52 h 153"/>
                  <a:gd name="T10" fmla="*/ 146 w 161"/>
                  <a:gd name="T11" fmla="*/ 53 h 153"/>
                  <a:gd name="T12" fmla="*/ 110 w 161"/>
                  <a:gd name="T13" fmla="*/ 147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54" y="153"/>
                      <a:pt x="28" y="137"/>
                      <a:pt x="16" y="111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0" y="73"/>
                      <a:pt x="16" y="31"/>
                      <a:pt x="52" y="16"/>
                    </a:cubicBezTo>
                    <a:cubicBezTo>
                      <a:pt x="87" y="0"/>
                      <a:pt x="129" y="16"/>
                      <a:pt x="145" y="52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61" y="89"/>
                      <a:pt x="145" y="131"/>
                      <a:pt x="110" y="147"/>
                    </a:cubicBezTo>
                    <a:cubicBezTo>
                      <a:pt x="100" y="151"/>
                      <a:pt x="91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33">
                <a:extLst>
                  <a:ext uri="{FF2B5EF4-FFF2-40B4-BE49-F238E27FC236}">
                    <a16:creationId xmlns:a16="http://schemas.microsoft.com/office/drawing/2014/main" id="{C7925440-CC89-48EF-B287-15DCFB4E9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1491"/>
                <a:ext cx="41" cy="38"/>
              </a:xfrm>
              <a:custGeom>
                <a:avLst/>
                <a:gdLst>
                  <a:gd name="T0" fmla="*/ 73 w 147"/>
                  <a:gd name="T1" fmla="*/ 138 h 138"/>
                  <a:gd name="T2" fmla="*/ 42 w 147"/>
                  <a:gd name="T3" fmla="*/ 130 h 138"/>
                  <a:gd name="T4" fmla="*/ 17 w 147"/>
                  <a:gd name="T5" fmla="*/ 43 h 138"/>
                  <a:gd name="T6" fmla="*/ 18 w 147"/>
                  <a:gd name="T7" fmla="*/ 42 h 138"/>
                  <a:gd name="T8" fmla="*/ 105 w 147"/>
                  <a:gd name="T9" fmla="*/ 17 h 138"/>
                  <a:gd name="T10" fmla="*/ 129 w 147"/>
                  <a:gd name="T11" fmla="*/ 104 h 138"/>
                  <a:gd name="T12" fmla="*/ 129 w 147"/>
                  <a:gd name="T13" fmla="*/ 105 h 138"/>
                  <a:gd name="T14" fmla="*/ 73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3" y="138"/>
                    </a:moveTo>
                    <a:cubicBezTo>
                      <a:pt x="62" y="138"/>
                      <a:pt x="52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5" y="17"/>
                    </a:cubicBezTo>
                    <a:cubicBezTo>
                      <a:pt x="135" y="34"/>
                      <a:pt x="147" y="73"/>
                      <a:pt x="129" y="104"/>
                    </a:cubicBezTo>
                    <a:cubicBezTo>
                      <a:pt x="129" y="105"/>
                      <a:pt x="129" y="105"/>
                      <a:pt x="129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34">
                <a:extLst>
                  <a:ext uri="{FF2B5EF4-FFF2-40B4-BE49-F238E27FC236}">
                    <a16:creationId xmlns:a16="http://schemas.microsoft.com/office/drawing/2014/main" id="{B311365F-281C-4074-9695-73BFEEDC8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457"/>
                <a:ext cx="28" cy="26"/>
              </a:xfrm>
              <a:custGeom>
                <a:avLst/>
                <a:gdLst>
                  <a:gd name="T0" fmla="*/ 50 w 99"/>
                  <a:gd name="T1" fmla="*/ 94 h 94"/>
                  <a:gd name="T2" fmla="*/ 10 w 99"/>
                  <a:gd name="T3" fmla="*/ 68 h 94"/>
                  <a:gd name="T4" fmla="*/ 10 w 99"/>
                  <a:gd name="T5" fmla="*/ 67 h 94"/>
                  <a:gd name="T6" fmla="*/ 32 w 99"/>
                  <a:gd name="T7" fmla="*/ 10 h 94"/>
                  <a:gd name="T8" fmla="*/ 89 w 99"/>
                  <a:gd name="T9" fmla="*/ 32 h 94"/>
                  <a:gd name="T10" fmla="*/ 90 w 99"/>
                  <a:gd name="T11" fmla="*/ 33 h 94"/>
                  <a:gd name="T12" fmla="*/ 67 w 99"/>
                  <a:gd name="T13" fmla="*/ 90 h 94"/>
                  <a:gd name="T14" fmla="*/ 50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50" y="94"/>
                    </a:moveTo>
                    <a:cubicBezTo>
                      <a:pt x="33" y="94"/>
                      <a:pt x="17" y="84"/>
                      <a:pt x="10" y="68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0" y="45"/>
                      <a:pt x="10" y="20"/>
                      <a:pt x="32" y="10"/>
                    </a:cubicBezTo>
                    <a:cubicBezTo>
                      <a:pt x="54" y="0"/>
                      <a:pt x="80" y="10"/>
                      <a:pt x="89" y="32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9" y="55"/>
                      <a:pt x="89" y="80"/>
                      <a:pt x="67" y="90"/>
                    </a:cubicBezTo>
                    <a:cubicBezTo>
                      <a:pt x="62" y="93"/>
                      <a:pt x="56" y="94"/>
                      <a:pt x="50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35">
                <a:extLst>
                  <a:ext uri="{FF2B5EF4-FFF2-40B4-BE49-F238E27FC236}">
                    <a16:creationId xmlns:a16="http://schemas.microsoft.com/office/drawing/2014/main" id="{0342D44F-844C-46BF-A8C2-B47132E32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1406"/>
                <a:ext cx="25" cy="24"/>
              </a:xfrm>
              <a:custGeom>
                <a:avLst/>
                <a:gdLst>
                  <a:gd name="T0" fmla="*/ 45 w 90"/>
                  <a:gd name="T1" fmla="*/ 85 h 85"/>
                  <a:gd name="T2" fmla="*/ 26 w 90"/>
                  <a:gd name="T3" fmla="*/ 80 h 85"/>
                  <a:gd name="T4" fmla="*/ 10 w 90"/>
                  <a:gd name="T5" fmla="*/ 26 h 85"/>
                  <a:gd name="T6" fmla="*/ 11 w 90"/>
                  <a:gd name="T7" fmla="*/ 26 h 85"/>
                  <a:gd name="T8" fmla="*/ 64 w 90"/>
                  <a:gd name="T9" fmla="*/ 10 h 85"/>
                  <a:gd name="T10" fmla="*/ 80 w 90"/>
                  <a:gd name="T11" fmla="*/ 64 h 85"/>
                  <a:gd name="T12" fmla="*/ 79 w 90"/>
                  <a:gd name="T13" fmla="*/ 65 h 85"/>
                  <a:gd name="T14" fmla="*/ 45 w 90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5">
                    <a:moveTo>
                      <a:pt x="45" y="85"/>
                    </a:moveTo>
                    <a:cubicBezTo>
                      <a:pt x="38" y="85"/>
                      <a:pt x="32" y="83"/>
                      <a:pt x="26" y="80"/>
                    </a:cubicBezTo>
                    <a:cubicBezTo>
                      <a:pt x="7" y="69"/>
                      <a:pt x="0" y="45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22" y="7"/>
                      <a:pt x="45" y="0"/>
                      <a:pt x="64" y="10"/>
                    </a:cubicBezTo>
                    <a:cubicBezTo>
                      <a:pt x="83" y="21"/>
                      <a:pt x="90" y="45"/>
                      <a:pt x="80" y="64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2" y="78"/>
                      <a:pt x="59" y="85"/>
                      <a:pt x="45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36">
                <a:extLst>
                  <a:ext uri="{FF2B5EF4-FFF2-40B4-BE49-F238E27FC236}">
                    <a16:creationId xmlns:a16="http://schemas.microsoft.com/office/drawing/2014/main" id="{D858519A-A925-43E0-9285-FE681F0A8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1370"/>
                <a:ext cx="23" cy="22"/>
              </a:xfrm>
              <a:custGeom>
                <a:avLst/>
                <a:gdLst>
                  <a:gd name="T0" fmla="*/ 42 w 83"/>
                  <a:gd name="T1" fmla="*/ 79 h 79"/>
                  <a:gd name="T2" fmla="*/ 16 w 83"/>
                  <a:gd name="T3" fmla="*/ 68 h 79"/>
                  <a:gd name="T4" fmla="*/ 15 w 83"/>
                  <a:gd name="T5" fmla="*/ 67 h 79"/>
                  <a:gd name="T6" fmla="*/ 15 w 83"/>
                  <a:gd name="T7" fmla="*/ 14 h 79"/>
                  <a:gd name="T8" fmla="*/ 68 w 83"/>
                  <a:gd name="T9" fmla="*/ 14 h 79"/>
                  <a:gd name="T10" fmla="*/ 69 w 83"/>
                  <a:gd name="T11" fmla="*/ 15 h 79"/>
                  <a:gd name="T12" fmla="*/ 69 w 83"/>
                  <a:gd name="T13" fmla="*/ 68 h 79"/>
                  <a:gd name="T14" fmla="*/ 42 w 83"/>
                  <a:gd name="T15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79">
                    <a:moveTo>
                      <a:pt x="42" y="79"/>
                    </a:moveTo>
                    <a:cubicBezTo>
                      <a:pt x="33" y="79"/>
                      <a:pt x="23" y="75"/>
                      <a:pt x="16" y="68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4"/>
                    </a:cubicBezTo>
                    <a:cubicBezTo>
                      <a:pt x="30" y="0"/>
                      <a:pt x="53" y="0"/>
                      <a:pt x="68" y="14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83" y="29"/>
                      <a:pt x="83" y="53"/>
                      <a:pt x="69" y="68"/>
                    </a:cubicBezTo>
                    <a:cubicBezTo>
                      <a:pt x="61" y="75"/>
                      <a:pt x="52" y="79"/>
                      <a:pt x="42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37">
                <a:extLst>
                  <a:ext uri="{FF2B5EF4-FFF2-40B4-BE49-F238E27FC236}">
                    <a16:creationId xmlns:a16="http://schemas.microsoft.com/office/drawing/2014/main" id="{51BB8E9B-64BD-42CE-ACA5-E49051E55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1316"/>
                <a:ext cx="35" cy="33"/>
              </a:xfrm>
              <a:custGeom>
                <a:avLst/>
                <a:gdLst>
                  <a:gd name="T0" fmla="*/ 62 w 126"/>
                  <a:gd name="T1" fmla="*/ 119 h 119"/>
                  <a:gd name="T2" fmla="*/ 20 w 126"/>
                  <a:gd name="T3" fmla="*/ 98 h 119"/>
                  <a:gd name="T4" fmla="*/ 27 w 126"/>
                  <a:gd name="T5" fmla="*/ 20 h 119"/>
                  <a:gd name="T6" fmla="*/ 28 w 126"/>
                  <a:gd name="T7" fmla="*/ 19 h 119"/>
                  <a:gd name="T8" fmla="*/ 106 w 126"/>
                  <a:gd name="T9" fmla="*/ 27 h 119"/>
                  <a:gd name="T10" fmla="*/ 99 w 126"/>
                  <a:gd name="T11" fmla="*/ 105 h 119"/>
                  <a:gd name="T12" fmla="*/ 98 w 126"/>
                  <a:gd name="T13" fmla="*/ 106 h 119"/>
                  <a:gd name="T14" fmla="*/ 62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2" y="119"/>
                    </a:moveTo>
                    <a:cubicBezTo>
                      <a:pt x="46" y="119"/>
                      <a:pt x="31" y="112"/>
                      <a:pt x="20" y="98"/>
                    </a:cubicBezTo>
                    <a:cubicBezTo>
                      <a:pt x="0" y="75"/>
                      <a:pt x="3" y="40"/>
                      <a:pt x="27" y="20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51" y="0"/>
                      <a:pt x="87" y="3"/>
                      <a:pt x="106" y="27"/>
                    </a:cubicBezTo>
                    <a:cubicBezTo>
                      <a:pt x="126" y="50"/>
                      <a:pt x="123" y="85"/>
                      <a:pt x="99" y="105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88" y="114"/>
                      <a:pt x="75" y="119"/>
                      <a:pt x="62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38">
                <a:extLst>
                  <a:ext uri="{FF2B5EF4-FFF2-40B4-BE49-F238E27FC236}">
                    <a16:creationId xmlns:a16="http://schemas.microsoft.com/office/drawing/2014/main" id="{E64A55AF-7FB2-4CA5-8095-2226600C1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290"/>
                <a:ext cx="32" cy="30"/>
              </a:xfrm>
              <a:custGeom>
                <a:avLst/>
                <a:gdLst>
                  <a:gd name="T0" fmla="*/ 57 w 113"/>
                  <a:gd name="T1" fmla="*/ 108 h 108"/>
                  <a:gd name="T2" fmla="*/ 21 w 113"/>
                  <a:gd name="T3" fmla="*/ 93 h 108"/>
                  <a:gd name="T4" fmla="*/ 20 w 113"/>
                  <a:gd name="T5" fmla="*/ 92 h 108"/>
                  <a:gd name="T6" fmla="*/ 20 w 113"/>
                  <a:gd name="T7" fmla="*/ 20 h 108"/>
                  <a:gd name="T8" fmla="*/ 92 w 113"/>
                  <a:gd name="T9" fmla="*/ 20 h 108"/>
                  <a:gd name="T10" fmla="*/ 93 w 113"/>
                  <a:gd name="T11" fmla="*/ 21 h 108"/>
                  <a:gd name="T12" fmla="*/ 93 w 113"/>
                  <a:gd name="T13" fmla="*/ 93 h 108"/>
                  <a:gd name="T14" fmla="*/ 57 w 113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8">
                    <a:moveTo>
                      <a:pt x="57" y="108"/>
                    </a:moveTo>
                    <a:cubicBezTo>
                      <a:pt x="44" y="108"/>
                      <a:pt x="31" y="103"/>
                      <a:pt x="21" y="93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0" y="72"/>
                      <a:pt x="0" y="40"/>
                      <a:pt x="20" y="20"/>
                    </a:cubicBezTo>
                    <a:cubicBezTo>
                      <a:pt x="40" y="0"/>
                      <a:pt x="72" y="0"/>
                      <a:pt x="92" y="20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113" y="41"/>
                      <a:pt x="113" y="73"/>
                      <a:pt x="93" y="93"/>
                    </a:cubicBezTo>
                    <a:cubicBezTo>
                      <a:pt x="83" y="103"/>
                      <a:pt x="70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39">
                <a:extLst>
                  <a:ext uri="{FF2B5EF4-FFF2-40B4-BE49-F238E27FC236}">
                    <a16:creationId xmlns:a16="http://schemas.microsoft.com/office/drawing/2014/main" id="{8CD34829-3475-47E4-AEE9-A9ED5C7FD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1243"/>
                <a:ext cx="45" cy="43"/>
              </a:xfrm>
              <a:custGeom>
                <a:avLst/>
                <a:gdLst>
                  <a:gd name="T0" fmla="*/ 82 w 164"/>
                  <a:gd name="T1" fmla="*/ 154 h 154"/>
                  <a:gd name="T2" fmla="*/ 26 w 164"/>
                  <a:gd name="T3" fmla="*/ 128 h 154"/>
                  <a:gd name="T4" fmla="*/ 35 w 164"/>
                  <a:gd name="T5" fmla="*/ 26 h 154"/>
                  <a:gd name="T6" fmla="*/ 37 w 164"/>
                  <a:gd name="T7" fmla="*/ 25 h 154"/>
                  <a:gd name="T8" fmla="*/ 139 w 164"/>
                  <a:gd name="T9" fmla="*/ 35 h 154"/>
                  <a:gd name="T10" fmla="*/ 129 w 164"/>
                  <a:gd name="T11" fmla="*/ 137 h 154"/>
                  <a:gd name="T12" fmla="*/ 128 w 164"/>
                  <a:gd name="T13" fmla="*/ 138 h 154"/>
                  <a:gd name="T14" fmla="*/ 82 w 164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4">
                    <a:moveTo>
                      <a:pt x="82" y="154"/>
                    </a:moveTo>
                    <a:cubicBezTo>
                      <a:pt x="61" y="154"/>
                      <a:pt x="40" y="145"/>
                      <a:pt x="26" y="128"/>
                    </a:cubicBezTo>
                    <a:cubicBezTo>
                      <a:pt x="0" y="97"/>
                      <a:pt x="5" y="52"/>
                      <a:pt x="35" y="26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67" y="0"/>
                      <a:pt x="113" y="4"/>
                      <a:pt x="139" y="35"/>
                    </a:cubicBezTo>
                    <a:cubicBezTo>
                      <a:pt x="164" y="65"/>
                      <a:pt x="160" y="111"/>
                      <a:pt x="129" y="137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14" y="149"/>
                      <a:pt x="98" y="154"/>
                      <a:pt x="82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40">
                <a:extLst>
                  <a:ext uri="{FF2B5EF4-FFF2-40B4-BE49-F238E27FC236}">
                    <a16:creationId xmlns:a16="http://schemas.microsoft.com/office/drawing/2014/main" id="{A47D9252-361E-4735-BACA-68C32A46A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220"/>
                <a:ext cx="22" cy="21"/>
              </a:xfrm>
              <a:custGeom>
                <a:avLst/>
                <a:gdLst>
                  <a:gd name="T0" fmla="*/ 41 w 82"/>
                  <a:gd name="T1" fmla="*/ 78 h 78"/>
                  <a:gd name="T2" fmla="*/ 15 w 82"/>
                  <a:gd name="T3" fmla="*/ 67 h 78"/>
                  <a:gd name="T4" fmla="*/ 15 w 82"/>
                  <a:gd name="T5" fmla="*/ 67 h 78"/>
                  <a:gd name="T6" fmla="*/ 15 w 82"/>
                  <a:gd name="T7" fmla="*/ 15 h 78"/>
                  <a:gd name="T8" fmla="*/ 67 w 82"/>
                  <a:gd name="T9" fmla="*/ 15 h 78"/>
                  <a:gd name="T10" fmla="*/ 68 w 82"/>
                  <a:gd name="T11" fmla="*/ 15 h 78"/>
                  <a:gd name="T12" fmla="*/ 68 w 82"/>
                  <a:gd name="T13" fmla="*/ 67 h 78"/>
                  <a:gd name="T14" fmla="*/ 41 w 82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2" h="78">
                    <a:moveTo>
                      <a:pt x="41" y="78"/>
                    </a:moveTo>
                    <a:cubicBezTo>
                      <a:pt x="32" y="78"/>
                      <a:pt x="23" y="75"/>
                      <a:pt x="15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5"/>
                    </a:cubicBezTo>
                    <a:cubicBezTo>
                      <a:pt x="29" y="0"/>
                      <a:pt x="53" y="0"/>
                      <a:pt x="67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82" y="30"/>
                      <a:pt x="82" y="53"/>
                      <a:pt x="68" y="67"/>
                    </a:cubicBezTo>
                    <a:cubicBezTo>
                      <a:pt x="60" y="75"/>
                      <a:pt x="51" y="78"/>
                      <a:pt x="41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41">
                <a:extLst>
                  <a:ext uri="{FF2B5EF4-FFF2-40B4-BE49-F238E27FC236}">
                    <a16:creationId xmlns:a16="http://schemas.microsoft.com/office/drawing/2014/main" id="{AA1037E9-18CA-4850-99DE-F7052F6AB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1185"/>
                <a:ext cx="26" cy="25"/>
              </a:xfrm>
              <a:custGeom>
                <a:avLst/>
                <a:gdLst>
                  <a:gd name="T0" fmla="*/ 48 w 97"/>
                  <a:gd name="T1" fmla="*/ 91 h 91"/>
                  <a:gd name="T2" fmla="*/ 15 w 97"/>
                  <a:gd name="T3" fmla="*/ 76 h 91"/>
                  <a:gd name="T4" fmla="*/ 21 w 97"/>
                  <a:gd name="T5" fmla="*/ 16 h 91"/>
                  <a:gd name="T6" fmla="*/ 22 w 97"/>
                  <a:gd name="T7" fmla="*/ 15 h 91"/>
                  <a:gd name="T8" fmla="*/ 82 w 97"/>
                  <a:gd name="T9" fmla="*/ 21 h 91"/>
                  <a:gd name="T10" fmla="*/ 76 w 97"/>
                  <a:gd name="T11" fmla="*/ 81 h 91"/>
                  <a:gd name="T12" fmla="*/ 75 w 97"/>
                  <a:gd name="T13" fmla="*/ 81 h 91"/>
                  <a:gd name="T14" fmla="*/ 48 w 97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48" y="91"/>
                    </a:moveTo>
                    <a:cubicBezTo>
                      <a:pt x="36" y="91"/>
                      <a:pt x="24" y="86"/>
                      <a:pt x="15" y="76"/>
                    </a:cubicBezTo>
                    <a:cubicBezTo>
                      <a:pt x="0" y="58"/>
                      <a:pt x="3" y="31"/>
                      <a:pt x="21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40" y="0"/>
                      <a:pt x="67" y="3"/>
                      <a:pt x="82" y="21"/>
                    </a:cubicBezTo>
                    <a:cubicBezTo>
                      <a:pt x="97" y="39"/>
                      <a:pt x="94" y="66"/>
                      <a:pt x="76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67" y="88"/>
                      <a:pt x="58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42">
                <a:extLst>
                  <a:ext uri="{FF2B5EF4-FFF2-40B4-BE49-F238E27FC236}">
                    <a16:creationId xmlns:a16="http://schemas.microsoft.com/office/drawing/2014/main" id="{DA5D9B4A-5EFF-471C-A035-B442BB05C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164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4 w 135"/>
                  <a:gd name="T3" fmla="*/ 121 h 126"/>
                  <a:gd name="T4" fmla="*/ 43 w 135"/>
                  <a:gd name="T5" fmla="*/ 121 h 126"/>
                  <a:gd name="T6" fmla="*/ 13 w 135"/>
                  <a:gd name="T7" fmla="*/ 43 h 126"/>
                  <a:gd name="T8" fmla="*/ 90 w 135"/>
                  <a:gd name="T9" fmla="*/ 13 h 126"/>
                  <a:gd name="T10" fmla="*/ 92 w 135"/>
                  <a:gd name="T11" fmla="*/ 14 h 126"/>
                  <a:gd name="T12" fmla="*/ 121 w 135"/>
                  <a:gd name="T13" fmla="*/ 91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2" y="125"/>
                      <a:pt x="44" y="121"/>
                    </a:cubicBezTo>
                    <a:cubicBezTo>
                      <a:pt x="43" y="121"/>
                      <a:pt x="43" y="121"/>
                      <a:pt x="43" y="121"/>
                    </a:cubicBezTo>
                    <a:cubicBezTo>
                      <a:pt x="13" y="108"/>
                      <a:pt x="0" y="73"/>
                      <a:pt x="13" y="43"/>
                    </a:cubicBezTo>
                    <a:cubicBezTo>
                      <a:pt x="26" y="14"/>
                      <a:pt x="61" y="0"/>
                      <a:pt x="90" y="13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121" y="27"/>
                      <a:pt x="135" y="62"/>
                      <a:pt x="121" y="91"/>
                    </a:cubicBezTo>
                    <a:cubicBezTo>
                      <a:pt x="112" y="113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43">
                <a:extLst>
                  <a:ext uri="{FF2B5EF4-FFF2-40B4-BE49-F238E27FC236}">
                    <a16:creationId xmlns:a16="http://schemas.microsoft.com/office/drawing/2014/main" id="{E537A05C-9E19-442C-BD69-AC4DFBB49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1144"/>
                <a:ext cx="24" cy="23"/>
              </a:xfrm>
              <a:custGeom>
                <a:avLst/>
                <a:gdLst>
                  <a:gd name="T0" fmla="*/ 43 w 87"/>
                  <a:gd name="T1" fmla="*/ 82 h 82"/>
                  <a:gd name="T2" fmla="*/ 6 w 87"/>
                  <a:gd name="T3" fmla="*/ 56 h 82"/>
                  <a:gd name="T4" fmla="*/ 31 w 87"/>
                  <a:gd name="T5" fmla="*/ 7 h 82"/>
                  <a:gd name="T6" fmla="*/ 32 w 87"/>
                  <a:gd name="T7" fmla="*/ 7 h 82"/>
                  <a:gd name="T8" fmla="*/ 80 w 87"/>
                  <a:gd name="T9" fmla="*/ 31 h 82"/>
                  <a:gd name="T10" fmla="*/ 56 w 87"/>
                  <a:gd name="T11" fmla="*/ 80 h 82"/>
                  <a:gd name="T12" fmla="*/ 55 w 87"/>
                  <a:gd name="T13" fmla="*/ 80 h 82"/>
                  <a:gd name="T14" fmla="*/ 43 w 87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2">
                    <a:moveTo>
                      <a:pt x="43" y="82"/>
                    </a:moveTo>
                    <a:cubicBezTo>
                      <a:pt x="27" y="82"/>
                      <a:pt x="12" y="72"/>
                      <a:pt x="6" y="56"/>
                    </a:cubicBezTo>
                    <a:cubicBezTo>
                      <a:pt x="0" y="36"/>
                      <a:pt x="11" y="14"/>
                      <a:pt x="31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52" y="0"/>
                      <a:pt x="74" y="11"/>
                      <a:pt x="80" y="31"/>
                    </a:cubicBezTo>
                    <a:cubicBezTo>
                      <a:pt x="87" y="51"/>
                      <a:pt x="76" y="73"/>
                      <a:pt x="56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1" y="82"/>
                      <a:pt x="47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44">
                <a:extLst>
                  <a:ext uri="{FF2B5EF4-FFF2-40B4-BE49-F238E27FC236}">
                    <a16:creationId xmlns:a16="http://schemas.microsoft.com/office/drawing/2014/main" id="{409E1C27-F45D-4EBB-BC70-2EB2D3114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1118"/>
                <a:ext cx="44" cy="41"/>
              </a:xfrm>
              <a:custGeom>
                <a:avLst/>
                <a:gdLst>
                  <a:gd name="T0" fmla="*/ 79 w 157"/>
                  <a:gd name="T1" fmla="*/ 147 h 147"/>
                  <a:gd name="T2" fmla="*/ 51 w 157"/>
                  <a:gd name="T3" fmla="*/ 141 h 147"/>
                  <a:gd name="T4" fmla="*/ 50 w 157"/>
                  <a:gd name="T5" fmla="*/ 140 h 147"/>
                  <a:gd name="T6" fmla="*/ 15 w 157"/>
                  <a:gd name="T7" fmla="*/ 50 h 147"/>
                  <a:gd name="T8" fmla="*/ 105 w 157"/>
                  <a:gd name="T9" fmla="*/ 15 h 147"/>
                  <a:gd name="T10" fmla="*/ 107 w 157"/>
                  <a:gd name="T11" fmla="*/ 16 h 147"/>
                  <a:gd name="T12" fmla="*/ 141 w 157"/>
                  <a:gd name="T13" fmla="*/ 106 h 147"/>
                  <a:gd name="T14" fmla="*/ 79 w 15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7" h="147">
                    <a:moveTo>
                      <a:pt x="79" y="147"/>
                    </a:moveTo>
                    <a:cubicBezTo>
                      <a:pt x="70" y="147"/>
                      <a:pt x="60" y="145"/>
                      <a:pt x="51" y="141"/>
                    </a:cubicBezTo>
                    <a:cubicBezTo>
                      <a:pt x="50" y="140"/>
                      <a:pt x="50" y="140"/>
                      <a:pt x="50" y="140"/>
                    </a:cubicBezTo>
                    <a:cubicBezTo>
                      <a:pt x="15" y="125"/>
                      <a:pt x="0" y="85"/>
                      <a:pt x="15" y="50"/>
                    </a:cubicBezTo>
                    <a:cubicBezTo>
                      <a:pt x="30" y="16"/>
                      <a:pt x="71" y="0"/>
                      <a:pt x="105" y="15"/>
                    </a:cubicBezTo>
                    <a:cubicBezTo>
                      <a:pt x="107" y="16"/>
                      <a:pt x="107" y="16"/>
                      <a:pt x="107" y="16"/>
                    </a:cubicBezTo>
                    <a:cubicBezTo>
                      <a:pt x="141" y="31"/>
                      <a:pt x="157" y="72"/>
                      <a:pt x="141" y="106"/>
                    </a:cubicBezTo>
                    <a:cubicBezTo>
                      <a:pt x="130" y="132"/>
                      <a:pt x="105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45">
                <a:extLst>
                  <a:ext uri="{FF2B5EF4-FFF2-40B4-BE49-F238E27FC236}">
                    <a16:creationId xmlns:a16="http://schemas.microsoft.com/office/drawing/2014/main" id="{E424D182-7343-4FF1-8B00-D3A69E297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103"/>
                <a:ext cx="39" cy="37"/>
              </a:xfrm>
              <a:custGeom>
                <a:avLst/>
                <a:gdLst>
                  <a:gd name="T0" fmla="*/ 70 w 141"/>
                  <a:gd name="T1" fmla="*/ 132 h 132"/>
                  <a:gd name="T2" fmla="*/ 11 w 141"/>
                  <a:gd name="T3" fmla="*/ 90 h 132"/>
                  <a:gd name="T4" fmla="*/ 50 w 141"/>
                  <a:gd name="T5" fmla="*/ 11 h 132"/>
                  <a:gd name="T6" fmla="*/ 51 w 141"/>
                  <a:gd name="T7" fmla="*/ 11 h 132"/>
                  <a:gd name="T8" fmla="*/ 130 w 141"/>
                  <a:gd name="T9" fmla="*/ 50 h 132"/>
                  <a:gd name="T10" fmla="*/ 91 w 141"/>
                  <a:gd name="T11" fmla="*/ 128 h 132"/>
                  <a:gd name="T12" fmla="*/ 89 w 141"/>
                  <a:gd name="T13" fmla="*/ 129 h 132"/>
                  <a:gd name="T14" fmla="*/ 70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0" y="132"/>
                    </a:moveTo>
                    <a:cubicBezTo>
                      <a:pt x="44" y="132"/>
                      <a:pt x="20" y="115"/>
                      <a:pt x="11" y="90"/>
                    </a:cubicBezTo>
                    <a:cubicBezTo>
                      <a:pt x="0" y="57"/>
                      <a:pt x="17" y="22"/>
                      <a:pt x="50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84" y="0"/>
                      <a:pt x="119" y="17"/>
                      <a:pt x="130" y="50"/>
                    </a:cubicBezTo>
                    <a:cubicBezTo>
                      <a:pt x="141" y="82"/>
                      <a:pt x="123" y="117"/>
                      <a:pt x="91" y="128"/>
                    </a:cubicBezTo>
                    <a:cubicBezTo>
                      <a:pt x="89" y="129"/>
                      <a:pt x="89" y="129"/>
                      <a:pt x="89" y="129"/>
                    </a:cubicBezTo>
                    <a:cubicBezTo>
                      <a:pt x="83" y="131"/>
                      <a:pt x="7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46">
                <a:extLst>
                  <a:ext uri="{FF2B5EF4-FFF2-40B4-BE49-F238E27FC236}">
                    <a16:creationId xmlns:a16="http://schemas.microsoft.com/office/drawing/2014/main" id="{8F14995C-50AE-4B22-B926-482735DB1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1088"/>
                <a:ext cx="39" cy="39"/>
              </a:xfrm>
              <a:custGeom>
                <a:avLst/>
                <a:gdLst>
                  <a:gd name="T0" fmla="*/ 72 w 142"/>
                  <a:gd name="T1" fmla="*/ 139 h 139"/>
                  <a:gd name="T2" fmla="*/ 68 w 142"/>
                  <a:gd name="T3" fmla="*/ 139 h 139"/>
                  <a:gd name="T4" fmla="*/ 67 w 142"/>
                  <a:gd name="T5" fmla="*/ 139 h 139"/>
                  <a:gd name="T6" fmla="*/ 2 w 142"/>
                  <a:gd name="T7" fmla="*/ 67 h 139"/>
                  <a:gd name="T8" fmla="*/ 73 w 142"/>
                  <a:gd name="T9" fmla="*/ 2 h 139"/>
                  <a:gd name="T10" fmla="*/ 75 w 142"/>
                  <a:gd name="T11" fmla="*/ 2 h 139"/>
                  <a:gd name="T12" fmla="*/ 140 w 142"/>
                  <a:gd name="T13" fmla="*/ 74 h 139"/>
                  <a:gd name="T14" fmla="*/ 72 w 142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9">
                    <a:moveTo>
                      <a:pt x="72" y="139"/>
                    </a:moveTo>
                    <a:cubicBezTo>
                      <a:pt x="70" y="139"/>
                      <a:pt x="69" y="139"/>
                      <a:pt x="68" y="139"/>
                    </a:cubicBezTo>
                    <a:cubicBezTo>
                      <a:pt x="67" y="139"/>
                      <a:pt x="67" y="139"/>
                      <a:pt x="67" y="139"/>
                    </a:cubicBezTo>
                    <a:cubicBezTo>
                      <a:pt x="29" y="137"/>
                      <a:pt x="0" y="105"/>
                      <a:pt x="2" y="67"/>
                    </a:cubicBezTo>
                    <a:cubicBezTo>
                      <a:pt x="3" y="29"/>
                      <a:pt x="35" y="0"/>
                      <a:pt x="73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112" y="4"/>
                      <a:pt x="142" y="36"/>
                      <a:pt x="140" y="74"/>
                    </a:cubicBezTo>
                    <a:cubicBezTo>
                      <a:pt x="138" y="110"/>
                      <a:pt x="108" y="139"/>
                      <a:pt x="72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47">
                <a:extLst>
                  <a:ext uri="{FF2B5EF4-FFF2-40B4-BE49-F238E27FC236}">
                    <a16:creationId xmlns:a16="http://schemas.microsoft.com/office/drawing/2014/main" id="{1A330542-D7B2-476C-B5C3-D9A7F4703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1084"/>
                <a:ext cx="37" cy="37"/>
              </a:xfrm>
              <a:custGeom>
                <a:avLst/>
                <a:gdLst>
                  <a:gd name="T0" fmla="*/ 69 w 136"/>
                  <a:gd name="T1" fmla="*/ 133 h 133"/>
                  <a:gd name="T2" fmla="*/ 66 w 136"/>
                  <a:gd name="T3" fmla="*/ 133 h 133"/>
                  <a:gd name="T4" fmla="*/ 64 w 136"/>
                  <a:gd name="T5" fmla="*/ 133 h 133"/>
                  <a:gd name="T6" fmla="*/ 2 w 136"/>
                  <a:gd name="T7" fmla="*/ 64 h 133"/>
                  <a:gd name="T8" fmla="*/ 71 w 136"/>
                  <a:gd name="T9" fmla="*/ 2 h 133"/>
                  <a:gd name="T10" fmla="*/ 72 w 136"/>
                  <a:gd name="T11" fmla="*/ 2 h 133"/>
                  <a:gd name="T12" fmla="*/ 135 w 136"/>
                  <a:gd name="T13" fmla="*/ 71 h 133"/>
                  <a:gd name="T14" fmla="*/ 69 w 136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33">
                    <a:moveTo>
                      <a:pt x="69" y="133"/>
                    </a:moveTo>
                    <a:cubicBezTo>
                      <a:pt x="68" y="133"/>
                      <a:pt x="67" y="133"/>
                      <a:pt x="66" y="133"/>
                    </a:cubicBezTo>
                    <a:cubicBezTo>
                      <a:pt x="64" y="133"/>
                      <a:pt x="64" y="133"/>
                      <a:pt x="64" y="133"/>
                    </a:cubicBezTo>
                    <a:cubicBezTo>
                      <a:pt x="28" y="131"/>
                      <a:pt x="0" y="101"/>
                      <a:pt x="2" y="64"/>
                    </a:cubicBezTo>
                    <a:cubicBezTo>
                      <a:pt x="4" y="28"/>
                      <a:pt x="34" y="0"/>
                      <a:pt x="71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108" y="4"/>
                      <a:pt x="136" y="34"/>
                      <a:pt x="135" y="71"/>
                    </a:cubicBezTo>
                    <a:cubicBezTo>
                      <a:pt x="133" y="106"/>
                      <a:pt x="104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48">
                <a:extLst>
                  <a:ext uri="{FF2B5EF4-FFF2-40B4-BE49-F238E27FC236}">
                    <a16:creationId xmlns:a16="http://schemas.microsoft.com/office/drawing/2014/main" id="{02057581-1155-46FA-A5F2-3357D72B7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081"/>
                <a:ext cx="35" cy="34"/>
              </a:xfrm>
              <a:custGeom>
                <a:avLst/>
                <a:gdLst>
                  <a:gd name="T0" fmla="*/ 65 w 128"/>
                  <a:gd name="T1" fmla="*/ 124 h 124"/>
                  <a:gd name="T2" fmla="*/ 62 w 128"/>
                  <a:gd name="T3" fmla="*/ 124 h 124"/>
                  <a:gd name="T4" fmla="*/ 60 w 128"/>
                  <a:gd name="T5" fmla="*/ 124 h 124"/>
                  <a:gd name="T6" fmla="*/ 1 w 128"/>
                  <a:gd name="T7" fmla="*/ 59 h 124"/>
                  <a:gd name="T8" fmla="*/ 63 w 128"/>
                  <a:gd name="T9" fmla="*/ 0 h 124"/>
                  <a:gd name="T10" fmla="*/ 66 w 128"/>
                  <a:gd name="T11" fmla="*/ 0 h 124"/>
                  <a:gd name="T12" fmla="*/ 67 w 128"/>
                  <a:gd name="T13" fmla="*/ 0 h 124"/>
                  <a:gd name="T14" fmla="*/ 127 w 128"/>
                  <a:gd name="T15" fmla="*/ 65 h 124"/>
                  <a:gd name="T16" fmla="*/ 65 w 128"/>
                  <a:gd name="T17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124">
                    <a:moveTo>
                      <a:pt x="65" y="124"/>
                    </a:moveTo>
                    <a:cubicBezTo>
                      <a:pt x="64" y="124"/>
                      <a:pt x="63" y="124"/>
                      <a:pt x="62" y="124"/>
                    </a:cubicBezTo>
                    <a:cubicBezTo>
                      <a:pt x="60" y="124"/>
                      <a:pt x="60" y="124"/>
                      <a:pt x="60" y="124"/>
                    </a:cubicBezTo>
                    <a:cubicBezTo>
                      <a:pt x="26" y="122"/>
                      <a:pt x="0" y="93"/>
                      <a:pt x="1" y="59"/>
                    </a:cubicBezTo>
                    <a:cubicBezTo>
                      <a:pt x="3" y="26"/>
                      <a:pt x="30" y="0"/>
                      <a:pt x="63" y="0"/>
                    </a:cubicBezTo>
                    <a:cubicBezTo>
                      <a:pt x="64" y="0"/>
                      <a:pt x="65" y="0"/>
                      <a:pt x="66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2" y="1"/>
                      <a:pt x="128" y="30"/>
                      <a:pt x="127" y="65"/>
                    </a:cubicBezTo>
                    <a:cubicBezTo>
                      <a:pt x="125" y="98"/>
                      <a:pt x="98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49">
                <a:extLst>
                  <a:ext uri="{FF2B5EF4-FFF2-40B4-BE49-F238E27FC236}">
                    <a16:creationId xmlns:a16="http://schemas.microsoft.com/office/drawing/2014/main" id="{FA11C627-6FCF-4AF2-AD5A-5EA0F620C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2562"/>
                <a:ext cx="40" cy="37"/>
              </a:xfrm>
              <a:custGeom>
                <a:avLst/>
                <a:gdLst>
                  <a:gd name="T0" fmla="*/ 71 w 143"/>
                  <a:gd name="T1" fmla="*/ 136 h 136"/>
                  <a:gd name="T2" fmla="*/ 10 w 143"/>
                  <a:gd name="T3" fmla="*/ 90 h 136"/>
                  <a:gd name="T4" fmla="*/ 53 w 143"/>
                  <a:gd name="T5" fmla="*/ 11 h 136"/>
                  <a:gd name="T6" fmla="*/ 54 w 143"/>
                  <a:gd name="T7" fmla="*/ 11 h 136"/>
                  <a:gd name="T8" fmla="*/ 133 w 143"/>
                  <a:gd name="T9" fmla="*/ 53 h 136"/>
                  <a:gd name="T10" fmla="*/ 91 w 143"/>
                  <a:gd name="T11" fmla="*/ 132 h 136"/>
                  <a:gd name="T12" fmla="*/ 89 w 143"/>
                  <a:gd name="T13" fmla="*/ 133 h 136"/>
                  <a:gd name="T14" fmla="*/ 71 w 143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6">
                    <a:moveTo>
                      <a:pt x="71" y="136"/>
                    </a:moveTo>
                    <a:cubicBezTo>
                      <a:pt x="44" y="136"/>
                      <a:pt x="18" y="118"/>
                      <a:pt x="10" y="90"/>
                    </a:cubicBezTo>
                    <a:cubicBezTo>
                      <a:pt x="0" y="57"/>
                      <a:pt x="19" y="21"/>
                      <a:pt x="53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88" y="0"/>
                      <a:pt x="123" y="19"/>
                      <a:pt x="133" y="53"/>
                    </a:cubicBezTo>
                    <a:cubicBezTo>
                      <a:pt x="143" y="87"/>
                      <a:pt x="124" y="122"/>
                      <a:pt x="91" y="132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3" y="135"/>
                      <a:pt x="77" y="136"/>
                      <a:pt x="71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50">
                <a:extLst>
                  <a:ext uri="{FF2B5EF4-FFF2-40B4-BE49-F238E27FC236}">
                    <a16:creationId xmlns:a16="http://schemas.microsoft.com/office/drawing/2014/main" id="{18331004-AC55-404B-B258-999576096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558"/>
                <a:ext cx="35" cy="34"/>
              </a:xfrm>
              <a:custGeom>
                <a:avLst/>
                <a:gdLst>
                  <a:gd name="T0" fmla="*/ 65 w 127"/>
                  <a:gd name="T1" fmla="*/ 124 h 124"/>
                  <a:gd name="T2" fmla="*/ 60 w 127"/>
                  <a:gd name="T3" fmla="*/ 123 h 124"/>
                  <a:gd name="T4" fmla="*/ 58 w 127"/>
                  <a:gd name="T5" fmla="*/ 123 h 124"/>
                  <a:gd name="T6" fmla="*/ 3 w 127"/>
                  <a:gd name="T7" fmla="*/ 58 h 124"/>
                  <a:gd name="T8" fmla="*/ 68 w 127"/>
                  <a:gd name="T9" fmla="*/ 3 h 124"/>
                  <a:gd name="T10" fmla="*/ 69 w 127"/>
                  <a:gd name="T11" fmla="*/ 3 h 124"/>
                  <a:gd name="T12" fmla="*/ 125 w 127"/>
                  <a:gd name="T13" fmla="*/ 68 h 124"/>
                  <a:gd name="T14" fmla="*/ 65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5" y="124"/>
                    </a:moveTo>
                    <a:cubicBezTo>
                      <a:pt x="63" y="124"/>
                      <a:pt x="61" y="123"/>
                      <a:pt x="60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25" y="121"/>
                      <a:pt x="0" y="92"/>
                      <a:pt x="3" y="58"/>
                    </a:cubicBezTo>
                    <a:cubicBezTo>
                      <a:pt x="5" y="25"/>
                      <a:pt x="34" y="0"/>
                      <a:pt x="68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102" y="6"/>
                      <a:pt x="127" y="35"/>
                      <a:pt x="125" y="68"/>
                    </a:cubicBezTo>
                    <a:cubicBezTo>
                      <a:pt x="122" y="99"/>
                      <a:pt x="96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51">
                <a:extLst>
                  <a:ext uri="{FF2B5EF4-FFF2-40B4-BE49-F238E27FC236}">
                    <a16:creationId xmlns:a16="http://schemas.microsoft.com/office/drawing/2014/main" id="{75E95367-5CD4-46E0-9762-21A1C65B8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555"/>
                <a:ext cx="23" cy="23"/>
              </a:xfrm>
              <a:custGeom>
                <a:avLst/>
                <a:gdLst>
                  <a:gd name="T0" fmla="*/ 43 w 84"/>
                  <a:gd name="T1" fmla="*/ 82 h 82"/>
                  <a:gd name="T2" fmla="*/ 39 w 84"/>
                  <a:gd name="T3" fmla="*/ 82 h 82"/>
                  <a:gd name="T4" fmla="*/ 38 w 84"/>
                  <a:gd name="T5" fmla="*/ 82 h 82"/>
                  <a:gd name="T6" fmla="*/ 1 w 84"/>
                  <a:gd name="T7" fmla="*/ 39 h 82"/>
                  <a:gd name="T8" fmla="*/ 45 w 84"/>
                  <a:gd name="T9" fmla="*/ 2 h 82"/>
                  <a:gd name="T10" fmla="*/ 46 w 84"/>
                  <a:gd name="T11" fmla="*/ 2 h 82"/>
                  <a:gd name="T12" fmla="*/ 82 w 84"/>
                  <a:gd name="T13" fmla="*/ 45 h 82"/>
                  <a:gd name="T14" fmla="*/ 43 w 84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82">
                    <a:moveTo>
                      <a:pt x="43" y="82"/>
                    </a:moveTo>
                    <a:cubicBezTo>
                      <a:pt x="41" y="82"/>
                      <a:pt x="40" y="82"/>
                      <a:pt x="39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16" y="80"/>
                      <a:pt x="0" y="61"/>
                      <a:pt x="1" y="39"/>
                    </a:cubicBezTo>
                    <a:cubicBezTo>
                      <a:pt x="3" y="17"/>
                      <a:pt x="23" y="0"/>
                      <a:pt x="45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68" y="4"/>
                      <a:pt x="84" y="23"/>
                      <a:pt x="82" y="45"/>
                    </a:cubicBezTo>
                    <a:cubicBezTo>
                      <a:pt x="81" y="66"/>
                      <a:pt x="63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52">
                <a:extLst>
                  <a:ext uri="{FF2B5EF4-FFF2-40B4-BE49-F238E27FC236}">
                    <a16:creationId xmlns:a16="http://schemas.microsoft.com/office/drawing/2014/main" id="{0D136097-443F-4CC7-B345-E9B7CD6F7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2527"/>
                <a:ext cx="44" cy="42"/>
              </a:xfrm>
              <a:custGeom>
                <a:avLst/>
                <a:gdLst>
                  <a:gd name="T0" fmla="*/ 80 w 161"/>
                  <a:gd name="T1" fmla="*/ 151 h 151"/>
                  <a:gd name="T2" fmla="*/ 12 w 161"/>
                  <a:gd name="T3" fmla="*/ 100 h 151"/>
                  <a:gd name="T4" fmla="*/ 59 w 161"/>
                  <a:gd name="T5" fmla="*/ 12 h 151"/>
                  <a:gd name="T6" fmla="*/ 61 w 161"/>
                  <a:gd name="T7" fmla="*/ 11 h 151"/>
                  <a:gd name="T8" fmla="*/ 149 w 161"/>
                  <a:gd name="T9" fmla="*/ 59 h 151"/>
                  <a:gd name="T10" fmla="*/ 102 w 161"/>
                  <a:gd name="T11" fmla="*/ 147 h 151"/>
                  <a:gd name="T12" fmla="*/ 100 w 161"/>
                  <a:gd name="T13" fmla="*/ 148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49" y="151"/>
                      <a:pt x="21" y="131"/>
                      <a:pt x="12" y="100"/>
                    </a:cubicBezTo>
                    <a:cubicBezTo>
                      <a:pt x="0" y="62"/>
                      <a:pt x="22" y="23"/>
                      <a:pt x="59" y="12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98" y="0"/>
                      <a:pt x="138" y="21"/>
                      <a:pt x="149" y="59"/>
                    </a:cubicBezTo>
                    <a:cubicBezTo>
                      <a:pt x="161" y="96"/>
                      <a:pt x="139" y="136"/>
                      <a:pt x="102" y="147"/>
                    </a:cubicBezTo>
                    <a:cubicBezTo>
                      <a:pt x="100" y="148"/>
                      <a:pt x="100" y="148"/>
                      <a:pt x="100" y="148"/>
                    </a:cubicBezTo>
                    <a:cubicBezTo>
                      <a:pt x="93" y="150"/>
                      <a:pt x="8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53">
                <a:extLst>
                  <a:ext uri="{FF2B5EF4-FFF2-40B4-BE49-F238E27FC236}">
                    <a16:creationId xmlns:a16="http://schemas.microsoft.com/office/drawing/2014/main" id="{4564C42B-2A19-445A-9B47-FCF72F582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2524"/>
                <a:ext cx="35" cy="33"/>
              </a:xfrm>
              <a:custGeom>
                <a:avLst/>
                <a:gdLst>
                  <a:gd name="T0" fmla="*/ 64 w 126"/>
                  <a:gd name="T1" fmla="*/ 118 h 118"/>
                  <a:gd name="T2" fmla="*/ 40 w 126"/>
                  <a:gd name="T3" fmla="*/ 112 h 118"/>
                  <a:gd name="T4" fmla="*/ 39 w 126"/>
                  <a:gd name="T5" fmla="*/ 112 h 118"/>
                  <a:gd name="T6" fmla="*/ 13 w 126"/>
                  <a:gd name="T7" fmla="*/ 39 h 118"/>
                  <a:gd name="T8" fmla="*/ 86 w 126"/>
                  <a:gd name="T9" fmla="*/ 13 h 118"/>
                  <a:gd name="T10" fmla="*/ 87 w 126"/>
                  <a:gd name="T11" fmla="*/ 13 h 118"/>
                  <a:gd name="T12" fmla="*/ 113 w 126"/>
                  <a:gd name="T13" fmla="*/ 86 h 118"/>
                  <a:gd name="T14" fmla="*/ 64 w 126"/>
                  <a:gd name="T15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8">
                    <a:moveTo>
                      <a:pt x="64" y="118"/>
                    </a:moveTo>
                    <a:cubicBezTo>
                      <a:pt x="56" y="118"/>
                      <a:pt x="48" y="116"/>
                      <a:pt x="40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12" y="99"/>
                      <a:pt x="0" y="66"/>
                      <a:pt x="13" y="39"/>
                    </a:cubicBezTo>
                    <a:cubicBezTo>
                      <a:pt x="26" y="11"/>
                      <a:pt x="59" y="0"/>
                      <a:pt x="86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115" y="27"/>
                      <a:pt x="126" y="59"/>
                      <a:pt x="113" y="86"/>
                    </a:cubicBezTo>
                    <a:cubicBezTo>
                      <a:pt x="104" y="106"/>
                      <a:pt x="84" y="118"/>
                      <a:pt x="64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54">
                <a:extLst>
                  <a:ext uri="{FF2B5EF4-FFF2-40B4-BE49-F238E27FC236}">
                    <a16:creationId xmlns:a16="http://schemas.microsoft.com/office/drawing/2014/main" id="{06F7DC18-EC76-4EFA-B868-14FA9BB32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2497"/>
                <a:ext cx="40" cy="38"/>
              </a:xfrm>
              <a:custGeom>
                <a:avLst/>
                <a:gdLst>
                  <a:gd name="T0" fmla="*/ 72 w 145"/>
                  <a:gd name="T1" fmla="*/ 136 h 136"/>
                  <a:gd name="T2" fmla="*/ 10 w 145"/>
                  <a:gd name="T3" fmla="*/ 91 h 136"/>
                  <a:gd name="T4" fmla="*/ 53 w 145"/>
                  <a:gd name="T5" fmla="*/ 10 h 136"/>
                  <a:gd name="T6" fmla="*/ 55 w 145"/>
                  <a:gd name="T7" fmla="*/ 10 h 136"/>
                  <a:gd name="T8" fmla="*/ 135 w 145"/>
                  <a:gd name="T9" fmla="*/ 53 h 136"/>
                  <a:gd name="T10" fmla="*/ 92 w 145"/>
                  <a:gd name="T11" fmla="*/ 133 h 136"/>
                  <a:gd name="T12" fmla="*/ 90 w 145"/>
                  <a:gd name="T13" fmla="*/ 134 h 136"/>
                  <a:gd name="T14" fmla="*/ 72 w 145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136">
                    <a:moveTo>
                      <a:pt x="72" y="136"/>
                    </a:moveTo>
                    <a:cubicBezTo>
                      <a:pt x="44" y="136"/>
                      <a:pt x="18" y="119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89" y="0"/>
                      <a:pt x="125" y="19"/>
                      <a:pt x="135" y="53"/>
                    </a:cubicBezTo>
                    <a:cubicBezTo>
                      <a:pt x="145" y="87"/>
                      <a:pt x="126" y="123"/>
                      <a:pt x="92" y="133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84" y="136"/>
                      <a:pt x="78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55">
                <a:extLst>
                  <a:ext uri="{FF2B5EF4-FFF2-40B4-BE49-F238E27FC236}">
                    <a16:creationId xmlns:a16="http://schemas.microsoft.com/office/drawing/2014/main" id="{CC4D672E-6DC5-4C55-93FF-278C44097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475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3 w 135"/>
                  <a:gd name="T3" fmla="*/ 120 h 126"/>
                  <a:gd name="T4" fmla="*/ 42 w 135"/>
                  <a:gd name="T5" fmla="*/ 120 h 126"/>
                  <a:gd name="T6" fmla="*/ 14 w 135"/>
                  <a:gd name="T7" fmla="*/ 41 h 126"/>
                  <a:gd name="T8" fmla="*/ 93 w 135"/>
                  <a:gd name="T9" fmla="*/ 14 h 126"/>
                  <a:gd name="T10" fmla="*/ 94 w 135"/>
                  <a:gd name="T11" fmla="*/ 14 h 126"/>
                  <a:gd name="T12" fmla="*/ 121 w 135"/>
                  <a:gd name="T13" fmla="*/ 93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1" y="124"/>
                      <a:pt x="43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12" y="106"/>
                      <a:pt x="0" y="71"/>
                      <a:pt x="14" y="41"/>
                    </a:cubicBezTo>
                    <a:cubicBezTo>
                      <a:pt x="28" y="12"/>
                      <a:pt x="63" y="0"/>
                      <a:pt x="93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123" y="28"/>
                      <a:pt x="135" y="63"/>
                      <a:pt x="121" y="93"/>
                    </a:cubicBezTo>
                    <a:cubicBezTo>
                      <a:pt x="111" y="114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56">
                <a:extLst>
                  <a:ext uri="{FF2B5EF4-FFF2-40B4-BE49-F238E27FC236}">
                    <a16:creationId xmlns:a16="http://schemas.microsoft.com/office/drawing/2014/main" id="{DDB9AB97-CC89-44BB-B460-22C1B8D7F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45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3 w 88"/>
                  <a:gd name="T3" fmla="*/ 68 h 83"/>
                  <a:gd name="T4" fmla="*/ 20 w 88"/>
                  <a:gd name="T5" fmla="*/ 13 h 83"/>
                  <a:gd name="T6" fmla="*/ 21 w 88"/>
                  <a:gd name="T7" fmla="*/ 13 h 83"/>
                  <a:gd name="T8" fmla="*/ 75 w 88"/>
                  <a:gd name="T9" fmla="*/ 20 h 83"/>
                  <a:gd name="T10" fmla="*/ 68 w 88"/>
                  <a:gd name="T11" fmla="*/ 74 h 83"/>
                  <a:gd name="T12" fmla="*/ 68 w 88"/>
                  <a:gd name="T13" fmla="*/ 74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2" y="83"/>
                      <a:pt x="21" y="77"/>
                      <a:pt x="13" y="68"/>
                    </a:cubicBezTo>
                    <a:cubicBezTo>
                      <a:pt x="0" y="51"/>
                      <a:pt x="3" y="27"/>
                      <a:pt x="20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38" y="0"/>
                      <a:pt x="62" y="3"/>
                      <a:pt x="75" y="20"/>
                    </a:cubicBezTo>
                    <a:cubicBezTo>
                      <a:pt x="88" y="37"/>
                      <a:pt x="85" y="61"/>
                      <a:pt x="68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0" y="80"/>
                      <a:pt x="52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57">
                <a:extLst>
                  <a:ext uri="{FF2B5EF4-FFF2-40B4-BE49-F238E27FC236}">
                    <a16:creationId xmlns:a16="http://schemas.microsoft.com/office/drawing/2014/main" id="{C71CD357-1A35-4D36-8DE7-7863FABBF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2428"/>
                <a:ext cx="35" cy="32"/>
              </a:xfrm>
              <a:custGeom>
                <a:avLst/>
                <a:gdLst>
                  <a:gd name="T0" fmla="*/ 64 w 127"/>
                  <a:gd name="T1" fmla="*/ 119 h 119"/>
                  <a:gd name="T2" fmla="*/ 40 w 127"/>
                  <a:gd name="T3" fmla="*/ 114 h 119"/>
                  <a:gd name="T4" fmla="*/ 39 w 127"/>
                  <a:gd name="T5" fmla="*/ 113 h 119"/>
                  <a:gd name="T6" fmla="*/ 13 w 127"/>
                  <a:gd name="T7" fmla="*/ 39 h 119"/>
                  <a:gd name="T8" fmla="*/ 87 w 127"/>
                  <a:gd name="T9" fmla="*/ 13 h 119"/>
                  <a:gd name="T10" fmla="*/ 88 w 127"/>
                  <a:gd name="T11" fmla="*/ 14 h 119"/>
                  <a:gd name="T12" fmla="*/ 114 w 127"/>
                  <a:gd name="T13" fmla="*/ 88 h 119"/>
                  <a:gd name="T14" fmla="*/ 64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4" y="119"/>
                    </a:moveTo>
                    <a:cubicBezTo>
                      <a:pt x="56" y="119"/>
                      <a:pt x="48" y="117"/>
                      <a:pt x="40" y="114"/>
                    </a:cubicBezTo>
                    <a:cubicBezTo>
                      <a:pt x="39" y="113"/>
                      <a:pt x="39" y="113"/>
                      <a:pt x="39" y="113"/>
                    </a:cubicBezTo>
                    <a:cubicBezTo>
                      <a:pt x="12" y="100"/>
                      <a:pt x="0" y="67"/>
                      <a:pt x="13" y="39"/>
                    </a:cubicBezTo>
                    <a:cubicBezTo>
                      <a:pt x="26" y="12"/>
                      <a:pt x="59" y="0"/>
                      <a:pt x="87" y="13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115" y="27"/>
                      <a:pt x="127" y="60"/>
                      <a:pt x="114" y="88"/>
                    </a:cubicBezTo>
                    <a:cubicBezTo>
                      <a:pt x="104" y="107"/>
                      <a:pt x="84" y="119"/>
                      <a:pt x="64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58">
                <a:extLst>
                  <a:ext uri="{FF2B5EF4-FFF2-40B4-BE49-F238E27FC236}">
                    <a16:creationId xmlns:a16="http://schemas.microsoft.com/office/drawing/2014/main" id="{6310EB6C-B60D-4EFD-83E9-2DDBEDADD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5" y="2382"/>
                <a:ext cx="31" cy="28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6 h 104"/>
                  <a:gd name="T4" fmla="*/ 25 w 111"/>
                  <a:gd name="T5" fmla="*/ 17 h 104"/>
                  <a:gd name="T6" fmla="*/ 26 w 111"/>
                  <a:gd name="T7" fmla="*/ 17 h 104"/>
                  <a:gd name="T8" fmla="*/ 95 w 111"/>
                  <a:gd name="T9" fmla="*/ 25 h 104"/>
                  <a:gd name="T10" fmla="*/ 86 w 111"/>
                  <a:gd name="T11" fmla="*/ 93 h 104"/>
                  <a:gd name="T12" fmla="*/ 85 w 111"/>
                  <a:gd name="T13" fmla="*/ 9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7" y="98"/>
                      <a:pt x="17" y="86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48" y="0"/>
                      <a:pt x="78" y="4"/>
                      <a:pt x="95" y="25"/>
                    </a:cubicBezTo>
                    <a:cubicBezTo>
                      <a:pt x="111" y="46"/>
                      <a:pt x="107" y="77"/>
                      <a:pt x="86" y="93"/>
                    </a:cubicBezTo>
                    <a:cubicBezTo>
                      <a:pt x="85" y="94"/>
                      <a:pt x="85" y="94"/>
                      <a:pt x="85" y="94"/>
                    </a:cubicBezTo>
                    <a:cubicBezTo>
                      <a:pt x="76" y="101"/>
                      <a:pt x="66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59">
                <a:extLst>
                  <a:ext uri="{FF2B5EF4-FFF2-40B4-BE49-F238E27FC236}">
                    <a16:creationId xmlns:a16="http://schemas.microsoft.com/office/drawing/2014/main" id="{EC75B010-89C5-409E-B0DB-3C3F064C0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346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27 w 155"/>
                  <a:gd name="T3" fmla="*/ 126 h 148"/>
                  <a:gd name="T4" fmla="*/ 26 w 155"/>
                  <a:gd name="T5" fmla="*/ 125 h 148"/>
                  <a:gd name="T6" fmla="*/ 29 w 155"/>
                  <a:gd name="T7" fmla="*/ 27 h 148"/>
                  <a:gd name="T8" fmla="*/ 128 w 155"/>
                  <a:gd name="T9" fmla="*/ 30 h 148"/>
                  <a:gd name="T10" fmla="*/ 129 w 155"/>
                  <a:gd name="T11" fmla="*/ 31 h 148"/>
                  <a:gd name="T12" fmla="*/ 126 w 155"/>
                  <a:gd name="T13" fmla="*/ 129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60" y="148"/>
                      <a:pt x="41" y="141"/>
                      <a:pt x="27" y="126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0" y="97"/>
                      <a:pt x="1" y="53"/>
                      <a:pt x="29" y="27"/>
                    </a:cubicBezTo>
                    <a:cubicBezTo>
                      <a:pt x="57" y="0"/>
                      <a:pt x="101" y="2"/>
                      <a:pt x="128" y="30"/>
                    </a:cubicBezTo>
                    <a:cubicBezTo>
                      <a:pt x="129" y="31"/>
                      <a:pt x="129" y="31"/>
                      <a:pt x="129" y="31"/>
                    </a:cubicBezTo>
                    <a:cubicBezTo>
                      <a:pt x="155" y="59"/>
                      <a:pt x="154" y="103"/>
                      <a:pt x="126" y="129"/>
                    </a:cubicBezTo>
                    <a:cubicBezTo>
                      <a:pt x="112" y="142"/>
                      <a:pt x="95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60">
                <a:extLst>
                  <a:ext uri="{FF2B5EF4-FFF2-40B4-BE49-F238E27FC236}">
                    <a16:creationId xmlns:a16="http://schemas.microsoft.com/office/drawing/2014/main" id="{8C13B421-9603-4E51-B1D5-37BA967A2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313"/>
                <a:ext cx="31" cy="29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5 h 104"/>
                  <a:gd name="T4" fmla="*/ 25 w 111"/>
                  <a:gd name="T5" fmla="*/ 17 h 104"/>
                  <a:gd name="T6" fmla="*/ 26 w 111"/>
                  <a:gd name="T7" fmla="*/ 16 h 104"/>
                  <a:gd name="T8" fmla="*/ 94 w 111"/>
                  <a:gd name="T9" fmla="*/ 25 h 104"/>
                  <a:gd name="T10" fmla="*/ 86 w 111"/>
                  <a:gd name="T11" fmla="*/ 93 h 104"/>
                  <a:gd name="T12" fmla="*/ 85 w 111"/>
                  <a:gd name="T13" fmla="*/ 93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6" y="97"/>
                      <a:pt x="17" y="85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47" y="0"/>
                      <a:pt x="78" y="4"/>
                      <a:pt x="94" y="25"/>
                    </a:cubicBezTo>
                    <a:cubicBezTo>
                      <a:pt x="111" y="46"/>
                      <a:pt x="107" y="76"/>
                      <a:pt x="86" y="93"/>
                    </a:cubicBezTo>
                    <a:cubicBezTo>
                      <a:pt x="85" y="93"/>
                      <a:pt x="85" y="93"/>
                      <a:pt x="85" y="93"/>
                    </a:cubicBezTo>
                    <a:cubicBezTo>
                      <a:pt x="76" y="100"/>
                      <a:pt x="65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61">
                <a:extLst>
                  <a:ext uri="{FF2B5EF4-FFF2-40B4-BE49-F238E27FC236}">
                    <a16:creationId xmlns:a16="http://schemas.microsoft.com/office/drawing/2014/main" id="{6411D3CB-6CE8-4928-8C1F-21C956E4F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274"/>
                <a:ext cx="25" cy="24"/>
              </a:xfrm>
              <a:custGeom>
                <a:avLst/>
                <a:gdLst>
                  <a:gd name="T0" fmla="*/ 46 w 91"/>
                  <a:gd name="T1" fmla="*/ 87 h 87"/>
                  <a:gd name="T2" fmla="*/ 16 w 91"/>
                  <a:gd name="T3" fmla="*/ 74 h 87"/>
                  <a:gd name="T4" fmla="*/ 16 w 91"/>
                  <a:gd name="T5" fmla="*/ 73 h 87"/>
                  <a:gd name="T6" fmla="*/ 18 w 91"/>
                  <a:gd name="T7" fmla="*/ 16 h 87"/>
                  <a:gd name="T8" fmla="*/ 75 w 91"/>
                  <a:gd name="T9" fmla="*/ 17 h 87"/>
                  <a:gd name="T10" fmla="*/ 76 w 91"/>
                  <a:gd name="T11" fmla="*/ 18 h 87"/>
                  <a:gd name="T12" fmla="*/ 74 w 91"/>
                  <a:gd name="T13" fmla="*/ 76 h 87"/>
                  <a:gd name="T14" fmla="*/ 46 w 91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7">
                    <a:moveTo>
                      <a:pt x="46" y="87"/>
                    </a:moveTo>
                    <a:cubicBezTo>
                      <a:pt x="35" y="87"/>
                      <a:pt x="24" y="82"/>
                      <a:pt x="16" y="74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0" y="57"/>
                      <a:pt x="1" y="31"/>
                      <a:pt x="18" y="16"/>
                    </a:cubicBezTo>
                    <a:cubicBezTo>
                      <a:pt x="34" y="0"/>
                      <a:pt x="60" y="1"/>
                      <a:pt x="75" y="17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91" y="34"/>
                      <a:pt x="90" y="60"/>
                      <a:pt x="74" y="76"/>
                    </a:cubicBezTo>
                    <a:cubicBezTo>
                      <a:pt x="66" y="83"/>
                      <a:pt x="56" y="87"/>
                      <a:pt x="46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62">
                <a:extLst>
                  <a:ext uri="{FF2B5EF4-FFF2-40B4-BE49-F238E27FC236}">
                    <a16:creationId xmlns:a16="http://schemas.microsoft.com/office/drawing/2014/main" id="{3FE93A4A-A244-4F8D-89DD-46F2F5960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18"/>
                <a:ext cx="30" cy="27"/>
              </a:xfrm>
              <a:custGeom>
                <a:avLst/>
                <a:gdLst>
                  <a:gd name="T0" fmla="*/ 53 w 106"/>
                  <a:gd name="T1" fmla="*/ 100 h 100"/>
                  <a:gd name="T2" fmla="*/ 29 w 106"/>
                  <a:gd name="T3" fmla="*/ 94 h 100"/>
                  <a:gd name="T4" fmla="*/ 13 w 106"/>
                  <a:gd name="T5" fmla="*/ 30 h 100"/>
                  <a:gd name="T6" fmla="*/ 14 w 106"/>
                  <a:gd name="T7" fmla="*/ 29 h 100"/>
                  <a:gd name="T8" fmla="*/ 77 w 106"/>
                  <a:gd name="T9" fmla="*/ 13 h 100"/>
                  <a:gd name="T10" fmla="*/ 93 w 106"/>
                  <a:gd name="T11" fmla="*/ 77 h 100"/>
                  <a:gd name="T12" fmla="*/ 92 w 106"/>
                  <a:gd name="T13" fmla="*/ 78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5" y="100"/>
                      <a:pt x="37" y="98"/>
                      <a:pt x="29" y="94"/>
                    </a:cubicBezTo>
                    <a:cubicBezTo>
                      <a:pt x="7" y="80"/>
                      <a:pt x="0" y="52"/>
                      <a:pt x="13" y="30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27" y="7"/>
                      <a:pt x="55" y="0"/>
                      <a:pt x="77" y="13"/>
                    </a:cubicBezTo>
                    <a:cubicBezTo>
                      <a:pt x="99" y="26"/>
                      <a:pt x="106" y="55"/>
                      <a:pt x="93" y="77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84" y="92"/>
                      <a:pt x="68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63">
                <a:extLst>
                  <a:ext uri="{FF2B5EF4-FFF2-40B4-BE49-F238E27FC236}">
                    <a16:creationId xmlns:a16="http://schemas.microsoft.com/office/drawing/2014/main" id="{ADD06FEB-A667-4C28-BDB5-B05546AF4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2184"/>
                <a:ext cx="25" cy="24"/>
              </a:xfrm>
              <a:custGeom>
                <a:avLst/>
                <a:gdLst>
                  <a:gd name="T0" fmla="*/ 47 w 92"/>
                  <a:gd name="T1" fmla="*/ 87 h 87"/>
                  <a:gd name="T2" fmla="*/ 9 w 92"/>
                  <a:gd name="T3" fmla="*/ 61 h 87"/>
                  <a:gd name="T4" fmla="*/ 9 w 92"/>
                  <a:gd name="T5" fmla="*/ 61 h 87"/>
                  <a:gd name="T6" fmla="*/ 31 w 92"/>
                  <a:gd name="T7" fmla="*/ 8 h 87"/>
                  <a:gd name="T8" fmla="*/ 84 w 92"/>
                  <a:gd name="T9" fmla="*/ 30 h 87"/>
                  <a:gd name="T10" fmla="*/ 84 w 92"/>
                  <a:gd name="T11" fmla="*/ 31 h 87"/>
                  <a:gd name="T12" fmla="*/ 62 w 92"/>
                  <a:gd name="T13" fmla="*/ 84 h 87"/>
                  <a:gd name="T14" fmla="*/ 47 w 92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87">
                    <a:moveTo>
                      <a:pt x="47" y="87"/>
                    </a:moveTo>
                    <a:cubicBezTo>
                      <a:pt x="31" y="87"/>
                      <a:pt x="15" y="77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0" y="40"/>
                      <a:pt x="10" y="16"/>
                      <a:pt x="31" y="8"/>
                    </a:cubicBezTo>
                    <a:cubicBezTo>
                      <a:pt x="52" y="0"/>
                      <a:pt x="75" y="10"/>
                      <a:pt x="84" y="30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92" y="52"/>
                      <a:pt x="82" y="75"/>
                      <a:pt x="62" y="84"/>
                    </a:cubicBezTo>
                    <a:cubicBezTo>
                      <a:pt x="57" y="86"/>
                      <a:pt x="52" y="87"/>
                      <a:pt x="47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64">
                <a:extLst>
                  <a:ext uri="{FF2B5EF4-FFF2-40B4-BE49-F238E27FC236}">
                    <a16:creationId xmlns:a16="http://schemas.microsoft.com/office/drawing/2014/main" id="{52E6971D-A127-4FA3-9C68-1D5C3FBD6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114"/>
                <a:ext cx="45" cy="42"/>
              </a:xfrm>
              <a:custGeom>
                <a:avLst/>
                <a:gdLst>
                  <a:gd name="T0" fmla="*/ 81 w 163"/>
                  <a:gd name="T1" fmla="*/ 153 h 153"/>
                  <a:gd name="T2" fmla="*/ 45 w 163"/>
                  <a:gd name="T3" fmla="*/ 143 h 153"/>
                  <a:gd name="T4" fmla="*/ 20 w 163"/>
                  <a:gd name="T5" fmla="*/ 46 h 153"/>
                  <a:gd name="T6" fmla="*/ 21 w 163"/>
                  <a:gd name="T7" fmla="*/ 45 h 153"/>
                  <a:gd name="T8" fmla="*/ 118 w 163"/>
                  <a:gd name="T9" fmla="*/ 20 h 153"/>
                  <a:gd name="T10" fmla="*/ 143 w 163"/>
                  <a:gd name="T11" fmla="*/ 117 h 153"/>
                  <a:gd name="T12" fmla="*/ 142 w 163"/>
                  <a:gd name="T13" fmla="*/ 119 h 153"/>
                  <a:gd name="T14" fmla="*/ 81 w 163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53">
                    <a:moveTo>
                      <a:pt x="81" y="153"/>
                    </a:moveTo>
                    <a:cubicBezTo>
                      <a:pt x="69" y="153"/>
                      <a:pt x="56" y="150"/>
                      <a:pt x="45" y="143"/>
                    </a:cubicBezTo>
                    <a:cubicBezTo>
                      <a:pt x="11" y="123"/>
                      <a:pt x="0" y="80"/>
                      <a:pt x="20" y="4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41" y="11"/>
                      <a:pt x="85" y="0"/>
                      <a:pt x="118" y="20"/>
                    </a:cubicBezTo>
                    <a:cubicBezTo>
                      <a:pt x="152" y="40"/>
                      <a:pt x="163" y="84"/>
                      <a:pt x="143" y="117"/>
                    </a:cubicBezTo>
                    <a:cubicBezTo>
                      <a:pt x="142" y="119"/>
                      <a:pt x="142" y="119"/>
                      <a:pt x="142" y="119"/>
                    </a:cubicBezTo>
                    <a:cubicBezTo>
                      <a:pt x="129" y="141"/>
                      <a:pt x="105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65">
                <a:extLst>
                  <a:ext uri="{FF2B5EF4-FFF2-40B4-BE49-F238E27FC236}">
                    <a16:creationId xmlns:a16="http://schemas.microsoft.com/office/drawing/2014/main" id="{67CD2D6D-2BF4-496F-921C-2DF6E31D1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207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2 w 126"/>
                  <a:gd name="T3" fmla="*/ 85 h 119"/>
                  <a:gd name="T4" fmla="*/ 11 w 126"/>
                  <a:gd name="T5" fmla="*/ 84 h 119"/>
                  <a:gd name="T6" fmla="*/ 42 w 126"/>
                  <a:gd name="T7" fmla="*/ 12 h 119"/>
                  <a:gd name="T8" fmla="*/ 114 w 126"/>
                  <a:gd name="T9" fmla="*/ 42 h 119"/>
                  <a:gd name="T10" fmla="*/ 114 w 126"/>
                  <a:gd name="T11" fmla="*/ 43 h 119"/>
                  <a:gd name="T12" fmla="*/ 84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1" y="119"/>
                      <a:pt x="21" y="106"/>
                      <a:pt x="12" y="85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0" y="55"/>
                      <a:pt x="13" y="23"/>
                      <a:pt x="42" y="12"/>
                    </a:cubicBezTo>
                    <a:cubicBezTo>
                      <a:pt x="70" y="0"/>
                      <a:pt x="102" y="14"/>
                      <a:pt x="114" y="42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26" y="71"/>
                      <a:pt x="112" y="104"/>
                      <a:pt x="84" y="115"/>
                    </a:cubicBezTo>
                    <a:cubicBezTo>
                      <a:pt x="77" y="118"/>
                      <a:pt x="70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66">
                <a:extLst>
                  <a:ext uri="{FF2B5EF4-FFF2-40B4-BE49-F238E27FC236}">
                    <a16:creationId xmlns:a16="http://schemas.microsoft.com/office/drawing/2014/main" id="{BCE46B21-E37A-4F6B-B30C-CD5E18CC4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018"/>
                <a:ext cx="31" cy="30"/>
              </a:xfrm>
              <a:custGeom>
                <a:avLst/>
                <a:gdLst>
                  <a:gd name="T0" fmla="*/ 57 w 113"/>
                  <a:gd name="T1" fmla="*/ 109 h 109"/>
                  <a:gd name="T2" fmla="*/ 48 w 113"/>
                  <a:gd name="T3" fmla="*/ 109 h 109"/>
                  <a:gd name="T4" fmla="*/ 5 w 113"/>
                  <a:gd name="T5" fmla="*/ 49 h 109"/>
                  <a:gd name="T6" fmla="*/ 5 w 113"/>
                  <a:gd name="T7" fmla="*/ 48 h 109"/>
                  <a:gd name="T8" fmla="*/ 65 w 113"/>
                  <a:gd name="T9" fmla="*/ 5 h 109"/>
                  <a:gd name="T10" fmla="*/ 108 w 113"/>
                  <a:gd name="T11" fmla="*/ 65 h 109"/>
                  <a:gd name="T12" fmla="*/ 108 w 113"/>
                  <a:gd name="T13" fmla="*/ 66 h 109"/>
                  <a:gd name="T14" fmla="*/ 57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7" y="109"/>
                    </a:moveTo>
                    <a:cubicBezTo>
                      <a:pt x="54" y="109"/>
                      <a:pt x="51" y="109"/>
                      <a:pt x="48" y="109"/>
                    </a:cubicBezTo>
                    <a:cubicBezTo>
                      <a:pt x="19" y="104"/>
                      <a:pt x="0" y="77"/>
                      <a:pt x="5" y="49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10" y="19"/>
                      <a:pt x="37" y="0"/>
                      <a:pt x="65" y="5"/>
                    </a:cubicBezTo>
                    <a:cubicBezTo>
                      <a:pt x="94" y="10"/>
                      <a:pt x="113" y="37"/>
                      <a:pt x="108" y="65"/>
                    </a:cubicBezTo>
                    <a:cubicBezTo>
                      <a:pt x="108" y="66"/>
                      <a:pt x="108" y="66"/>
                      <a:pt x="108" y="66"/>
                    </a:cubicBezTo>
                    <a:cubicBezTo>
                      <a:pt x="103" y="92"/>
                      <a:pt x="8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67">
                <a:extLst>
                  <a:ext uri="{FF2B5EF4-FFF2-40B4-BE49-F238E27FC236}">
                    <a16:creationId xmlns:a16="http://schemas.microsoft.com/office/drawing/2014/main" id="{184FCF74-27B2-4950-BB4D-E246A8673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1969"/>
                <a:ext cx="41" cy="39"/>
              </a:xfrm>
              <a:custGeom>
                <a:avLst/>
                <a:gdLst>
                  <a:gd name="T0" fmla="*/ 75 w 150"/>
                  <a:gd name="T1" fmla="*/ 143 h 143"/>
                  <a:gd name="T2" fmla="*/ 14 w 150"/>
                  <a:gd name="T3" fmla="*/ 101 h 143"/>
                  <a:gd name="T4" fmla="*/ 14 w 150"/>
                  <a:gd name="T5" fmla="*/ 100 h 143"/>
                  <a:gd name="T6" fmla="*/ 50 w 150"/>
                  <a:gd name="T7" fmla="*/ 14 h 143"/>
                  <a:gd name="T8" fmla="*/ 136 w 150"/>
                  <a:gd name="T9" fmla="*/ 51 h 143"/>
                  <a:gd name="T10" fmla="*/ 137 w 150"/>
                  <a:gd name="T11" fmla="*/ 52 h 143"/>
                  <a:gd name="T12" fmla="*/ 100 w 150"/>
                  <a:gd name="T13" fmla="*/ 138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9" y="143"/>
                      <a:pt x="25" y="127"/>
                      <a:pt x="14" y="101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0" y="66"/>
                      <a:pt x="16" y="28"/>
                      <a:pt x="50" y="14"/>
                    </a:cubicBezTo>
                    <a:cubicBezTo>
                      <a:pt x="84" y="0"/>
                      <a:pt x="122" y="17"/>
                      <a:pt x="136" y="51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50" y="86"/>
                      <a:pt x="134" y="124"/>
                      <a:pt x="100" y="138"/>
                    </a:cubicBezTo>
                    <a:cubicBezTo>
                      <a:pt x="92" y="141"/>
                      <a:pt x="8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68">
                <a:extLst>
                  <a:ext uri="{FF2B5EF4-FFF2-40B4-BE49-F238E27FC236}">
                    <a16:creationId xmlns:a16="http://schemas.microsoft.com/office/drawing/2014/main" id="{8CF54F1C-5D01-4523-BF9F-3D121DF99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904"/>
                <a:ext cx="39" cy="39"/>
              </a:xfrm>
              <a:custGeom>
                <a:avLst/>
                <a:gdLst>
                  <a:gd name="T0" fmla="*/ 72 w 143"/>
                  <a:gd name="T1" fmla="*/ 140 h 140"/>
                  <a:gd name="T2" fmla="*/ 60 w 143"/>
                  <a:gd name="T3" fmla="*/ 139 h 140"/>
                  <a:gd name="T4" fmla="*/ 6 w 143"/>
                  <a:gd name="T5" fmla="*/ 62 h 140"/>
                  <a:gd name="T6" fmla="*/ 6 w 143"/>
                  <a:gd name="T7" fmla="*/ 61 h 140"/>
                  <a:gd name="T8" fmla="*/ 83 w 143"/>
                  <a:gd name="T9" fmla="*/ 6 h 140"/>
                  <a:gd name="T10" fmla="*/ 137 w 143"/>
                  <a:gd name="T11" fmla="*/ 83 h 140"/>
                  <a:gd name="T12" fmla="*/ 137 w 143"/>
                  <a:gd name="T13" fmla="*/ 85 h 140"/>
                  <a:gd name="T14" fmla="*/ 72 w 143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0">
                    <a:moveTo>
                      <a:pt x="72" y="140"/>
                    </a:moveTo>
                    <a:cubicBezTo>
                      <a:pt x="68" y="140"/>
                      <a:pt x="64" y="139"/>
                      <a:pt x="60" y="139"/>
                    </a:cubicBezTo>
                    <a:cubicBezTo>
                      <a:pt x="24" y="133"/>
                      <a:pt x="0" y="98"/>
                      <a:pt x="6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3" y="25"/>
                      <a:pt x="47" y="0"/>
                      <a:pt x="83" y="6"/>
                    </a:cubicBezTo>
                    <a:cubicBezTo>
                      <a:pt x="119" y="13"/>
                      <a:pt x="143" y="47"/>
                      <a:pt x="137" y="83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2" y="117"/>
                      <a:pt x="103" y="140"/>
                      <a:pt x="72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69">
                <a:extLst>
                  <a:ext uri="{FF2B5EF4-FFF2-40B4-BE49-F238E27FC236}">
                    <a16:creationId xmlns:a16="http://schemas.microsoft.com/office/drawing/2014/main" id="{045FFFDE-3832-4302-B76C-73E2CB57D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" y="1868"/>
                <a:ext cx="22" cy="23"/>
              </a:xfrm>
              <a:custGeom>
                <a:avLst/>
                <a:gdLst>
                  <a:gd name="T0" fmla="*/ 40 w 81"/>
                  <a:gd name="T1" fmla="*/ 82 h 82"/>
                  <a:gd name="T2" fmla="*/ 0 w 81"/>
                  <a:gd name="T3" fmla="*/ 42 h 82"/>
                  <a:gd name="T4" fmla="*/ 0 w 81"/>
                  <a:gd name="T5" fmla="*/ 41 h 82"/>
                  <a:gd name="T6" fmla="*/ 40 w 81"/>
                  <a:gd name="T7" fmla="*/ 0 h 82"/>
                  <a:gd name="T8" fmla="*/ 40 w 81"/>
                  <a:gd name="T9" fmla="*/ 0 h 82"/>
                  <a:gd name="T10" fmla="*/ 81 w 81"/>
                  <a:gd name="T11" fmla="*/ 40 h 82"/>
                  <a:gd name="T12" fmla="*/ 81 w 81"/>
                  <a:gd name="T13" fmla="*/ 41 h 82"/>
                  <a:gd name="T14" fmla="*/ 41 w 81"/>
                  <a:gd name="T15" fmla="*/ 82 h 82"/>
                  <a:gd name="T16" fmla="*/ 40 w 81"/>
                  <a:gd name="T17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2">
                    <a:moveTo>
                      <a:pt x="40" y="82"/>
                    </a:moveTo>
                    <a:cubicBezTo>
                      <a:pt x="18" y="82"/>
                      <a:pt x="1" y="64"/>
                      <a:pt x="0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19"/>
                      <a:pt x="17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62" y="0"/>
                      <a:pt x="80" y="18"/>
                      <a:pt x="81" y="40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1" y="63"/>
                      <a:pt x="63" y="82"/>
                      <a:pt x="41" y="82"/>
                    </a:cubicBezTo>
                    <a:cubicBezTo>
                      <a:pt x="41" y="82"/>
                      <a:pt x="41" y="82"/>
                      <a:pt x="40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70">
                <a:extLst>
                  <a:ext uri="{FF2B5EF4-FFF2-40B4-BE49-F238E27FC236}">
                    <a16:creationId xmlns:a16="http://schemas.microsoft.com/office/drawing/2014/main" id="{0F1A1047-3B22-439E-8A32-3439D6AB3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1798"/>
                <a:ext cx="31" cy="30"/>
              </a:xfrm>
              <a:custGeom>
                <a:avLst/>
                <a:gdLst>
                  <a:gd name="T0" fmla="*/ 55 w 110"/>
                  <a:gd name="T1" fmla="*/ 107 h 107"/>
                  <a:gd name="T2" fmla="*/ 46 w 110"/>
                  <a:gd name="T3" fmla="*/ 106 h 107"/>
                  <a:gd name="T4" fmla="*/ 5 w 110"/>
                  <a:gd name="T5" fmla="*/ 47 h 107"/>
                  <a:gd name="T6" fmla="*/ 5 w 110"/>
                  <a:gd name="T7" fmla="*/ 46 h 107"/>
                  <a:gd name="T8" fmla="*/ 64 w 110"/>
                  <a:gd name="T9" fmla="*/ 5 h 107"/>
                  <a:gd name="T10" fmla="*/ 105 w 110"/>
                  <a:gd name="T11" fmla="*/ 63 h 107"/>
                  <a:gd name="T12" fmla="*/ 105 w 110"/>
                  <a:gd name="T13" fmla="*/ 65 h 107"/>
                  <a:gd name="T14" fmla="*/ 55 w 110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7">
                    <a:moveTo>
                      <a:pt x="55" y="107"/>
                    </a:moveTo>
                    <a:cubicBezTo>
                      <a:pt x="52" y="107"/>
                      <a:pt x="49" y="107"/>
                      <a:pt x="46" y="106"/>
                    </a:cubicBezTo>
                    <a:cubicBezTo>
                      <a:pt x="19" y="101"/>
                      <a:pt x="0" y="75"/>
                      <a:pt x="5" y="47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10" y="19"/>
                      <a:pt x="36" y="0"/>
                      <a:pt x="64" y="5"/>
                    </a:cubicBezTo>
                    <a:cubicBezTo>
                      <a:pt x="91" y="9"/>
                      <a:pt x="110" y="36"/>
                      <a:pt x="105" y="63"/>
                    </a:cubicBezTo>
                    <a:cubicBezTo>
                      <a:pt x="105" y="65"/>
                      <a:pt x="105" y="65"/>
                      <a:pt x="105" y="65"/>
                    </a:cubicBezTo>
                    <a:cubicBezTo>
                      <a:pt x="101" y="89"/>
                      <a:pt x="79" y="107"/>
                      <a:pt x="55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71">
                <a:extLst>
                  <a:ext uri="{FF2B5EF4-FFF2-40B4-BE49-F238E27FC236}">
                    <a16:creationId xmlns:a16="http://schemas.microsoft.com/office/drawing/2014/main" id="{6B65141C-AC75-401F-85D3-20F46F216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1749"/>
                <a:ext cx="37" cy="37"/>
              </a:xfrm>
              <a:custGeom>
                <a:avLst/>
                <a:gdLst>
                  <a:gd name="T0" fmla="*/ 66 w 133"/>
                  <a:gd name="T1" fmla="*/ 134 h 134"/>
                  <a:gd name="T2" fmla="*/ 0 w 133"/>
                  <a:gd name="T3" fmla="*/ 69 h 134"/>
                  <a:gd name="T4" fmla="*/ 0 w 133"/>
                  <a:gd name="T5" fmla="*/ 67 h 134"/>
                  <a:gd name="T6" fmla="*/ 65 w 133"/>
                  <a:gd name="T7" fmla="*/ 0 h 134"/>
                  <a:gd name="T8" fmla="*/ 66 w 133"/>
                  <a:gd name="T9" fmla="*/ 0 h 134"/>
                  <a:gd name="T10" fmla="*/ 132 w 133"/>
                  <a:gd name="T11" fmla="*/ 66 h 134"/>
                  <a:gd name="T12" fmla="*/ 132 w 133"/>
                  <a:gd name="T13" fmla="*/ 67 h 134"/>
                  <a:gd name="T14" fmla="*/ 67 w 133"/>
                  <a:gd name="T15" fmla="*/ 134 h 134"/>
                  <a:gd name="T16" fmla="*/ 66 w 133"/>
                  <a:gd name="T17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134">
                    <a:moveTo>
                      <a:pt x="66" y="134"/>
                    </a:moveTo>
                    <a:cubicBezTo>
                      <a:pt x="30" y="134"/>
                      <a:pt x="1" y="105"/>
                      <a:pt x="0" y="6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1"/>
                      <a:pt x="29" y="1"/>
                      <a:pt x="65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102" y="0"/>
                      <a:pt x="132" y="29"/>
                      <a:pt x="132" y="66"/>
                    </a:cubicBezTo>
                    <a:cubicBezTo>
                      <a:pt x="132" y="67"/>
                      <a:pt x="132" y="67"/>
                      <a:pt x="132" y="67"/>
                    </a:cubicBezTo>
                    <a:cubicBezTo>
                      <a:pt x="133" y="104"/>
                      <a:pt x="104" y="134"/>
                      <a:pt x="67" y="134"/>
                    </a:cubicBezTo>
                    <a:cubicBezTo>
                      <a:pt x="67" y="134"/>
                      <a:pt x="67" y="134"/>
                      <a:pt x="66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72">
                <a:extLst>
                  <a:ext uri="{FF2B5EF4-FFF2-40B4-BE49-F238E27FC236}">
                    <a16:creationId xmlns:a16="http://schemas.microsoft.com/office/drawing/2014/main" id="{0403ECF5-C5A8-4488-B711-CF41E8CA0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1685"/>
                <a:ext cx="39" cy="37"/>
              </a:xfrm>
              <a:custGeom>
                <a:avLst/>
                <a:gdLst>
                  <a:gd name="T0" fmla="*/ 71 w 141"/>
                  <a:gd name="T1" fmla="*/ 137 h 137"/>
                  <a:gd name="T2" fmla="*/ 8 w 141"/>
                  <a:gd name="T3" fmla="*/ 85 h 137"/>
                  <a:gd name="T4" fmla="*/ 7 w 141"/>
                  <a:gd name="T5" fmla="*/ 83 h 137"/>
                  <a:gd name="T6" fmla="*/ 58 w 141"/>
                  <a:gd name="T7" fmla="*/ 8 h 137"/>
                  <a:gd name="T8" fmla="*/ 134 w 141"/>
                  <a:gd name="T9" fmla="*/ 58 h 137"/>
                  <a:gd name="T10" fmla="*/ 134 w 141"/>
                  <a:gd name="T11" fmla="*/ 59 h 137"/>
                  <a:gd name="T12" fmla="*/ 84 w 141"/>
                  <a:gd name="T13" fmla="*/ 135 h 137"/>
                  <a:gd name="T14" fmla="*/ 71 w 141"/>
                  <a:gd name="T15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7">
                    <a:moveTo>
                      <a:pt x="71" y="137"/>
                    </a:moveTo>
                    <a:cubicBezTo>
                      <a:pt x="41" y="137"/>
                      <a:pt x="14" y="115"/>
                      <a:pt x="8" y="85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0" y="49"/>
                      <a:pt x="23" y="15"/>
                      <a:pt x="58" y="8"/>
                    </a:cubicBezTo>
                    <a:cubicBezTo>
                      <a:pt x="92" y="0"/>
                      <a:pt x="126" y="23"/>
                      <a:pt x="134" y="58"/>
                    </a:cubicBezTo>
                    <a:cubicBezTo>
                      <a:pt x="134" y="59"/>
                      <a:pt x="134" y="59"/>
                      <a:pt x="134" y="59"/>
                    </a:cubicBezTo>
                    <a:cubicBezTo>
                      <a:pt x="141" y="94"/>
                      <a:pt x="118" y="128"/>
                      <a:pt x="84" y="135"/>
                    </a:cubicBezTo>
                    <a:cubicBezTo>
                      <a:pt x="79" y="136"/>
                      <a:pt x="75" y="137"/>
                      <a:pt x="71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73">
                <a:extLst>
                  <a:ext uri="{FF2B5EF4-FFF2-40B4-BE49-F238E27FC236}">
                    <a16:creationId xmlns:a16="http://schemas.microsoft.com/office/drawing/2014/main" id="{B40F0FA2-290E-483D-93D8-B012D42C2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1643"/>
                <a:ext cx="31" cy="29"/>
              </a:xfrm>
              <a:custGeom>
                <a:avLst/>
                <a:gdLst>
                  <a:gd name="T0" fmla="*/ 55 w 111"/>
                  <a:gd name="T1" fmla="*/ 105 h 105"/>
                  <a:gd name="T2" fmla="*/ 38 w 111"/>
                  <a:gd name="T3" fmla="*/ 102 h 105"/>
                  <a:gd name="T4" fmla="*/ 9 w 111"/>
                  <a:gd name="T5" fmla="*/ 39 h 105"/>
                  <a:gd name="T6" fmla="*/ 10 w 111"/>
                  <a:gd name="T7" fmla="*/ 38 h 105"/>
                  <a:gd name="T8" fmla="*/ 72 w 111"/>
                  <a:gd name="T9" fmla="*/ 9 h 105"/>
                  <a:gd name="T10" fmla="*/ 101 w 111"/>
                  <a:gd name="T11" fmla="*/ 72 h 105"/>
                  <a:gd name="T12" fmla="*/ 101 w 111"/>
                  <a:gd name="T13" fmla="*/ 73 h 105"/>
                  <a:gd name="T14" fmla="*/ 55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5" y="105"/>
                    </a:moveTo>
                    <a:cubicBezTo>
                      <a:pt x="49" y="105"/>
                      <a:pt x="44" y="104"/>
                      <a:pt x="38" y="102"/>
                    </a:cubicBezTo>
                    <a:cubicBezTo>
                      <a:pt x="13" y="93"/>
                      <a:pt x="0" y="65"/>
                      <a:pt x="9" y="39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9" y="13"/>
                      <a:pt x="47" y="0"/>
                      <a:pt x="72" y="9"/>
                    </a:cubicBezTo>
                    <a:cubicBezTo>
                      <a:pt x="98" y="19"/>
                      <a:pt x="111" y="47"/>
                      <a:pt x="101" y="72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4" y="93"/>
                      <a:pt x="75" y="105"/>
                      <a:pt x="55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74">
                <a:extLst>
                  <a:ext uri="{FF2B5EF4-FFF2-40B4-BE49-F238E27FC236}">
                    <a16:creationId xmlns:a16="http://schemas.microsoft.com/office/drawing/2014/main" id="{F7E01832-C611-4BE3-90AF-0E9C729D6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582"/>
                <a:ext cx="25" cy="24"/>
              </a:xfrm>
              <a:custGeom>
                <a:avLst/>
                <a:gdLst>
                  <a:gd name="T0" fmla="*/ 44 w 88"/>
                  <a:gd name="T1" fmla="*/ 85 h 85"/>
                  <a:gd name="T2" fmla="*/ 5 w 88"/>
                  <a:gd name="T3" fmla="*/ 53 h 85"/>
                  <a:gd name="T4" fmla="*/ 5 w 88"/>
                  <a:gd name="T5" fmla="*/ 52 h 85"/>
                  <a:gd name="T6" fmla="*/ 36 w 88"/>
                  <a:gd name="T7" fmla="*/ 4 h 85"/>
                  <a:gd name="T8" fmla="*/ 84 w 88"/>
                  <a:gd name="T9" fmla="*/ 36 h 85"/>
                  <a:gd name="T10" fmla="*/ 84 w 88"/>
                  <a:gd name="T11" fmla="*/ 37 h 85"/>
                  <a:gd name="T12" fmla="*/ 52 w 88"/>
                  <a:gd name="T13" fmla="*/ 84 h 85"/>
                  <a:gd name="T14" fmla="*/ 44 w 88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5">
                    <a:moveTo>
                      <a:pt x="44" y="85"/>
                    </a:moveTo>
                    <a:cubicBezTo>
                      <a:pt x="26" y="85"/>
                      <a:pt x="9" y="72"/>
                      <a:pt x="5" y="53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0" y="30"/>
                      <a:pt x="14" y="9"/>
                      <a:pt x="36" y="4"/>
                    </a:cubicBezTo>
                    <a:cubicBezTo>
                      <a:pt x="58" y="0"/>
                      <a:pt x="79" y="14"/>
                      <a:pt x="84" y="36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8" y="59"/>
                      <a:pt x="74" y="80"/>
                      <a:pt x="52" y="84"/>
                    </a:cubicBezTo>
                    <a:cubicBezTo>
                      <a:pt x="50" y="85"/>
                      <a:pt x="47" y="85"/>
                      <a:pt x="4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75">
                <a:extLst>
                  <a:ext uri="{FF2B5EF4-FFF2-40B4-BE49-F238E27FC236}">
                    <a16:creationId xmlns:a16="http://schemas.microsoft.com/office/drawing/2014/main" id="{7EA2D3F1-23ED-4534-A03D-17E4F3D14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1541"/>
                <a:ext cx="24" cy="23"/>
              </a:xfrm>
              <a:custGeom>
                <a:avLst/>
                <a:gdLst>
                  <a:gd name="T0" fmla="*/ 43 w 87"/>
                  <a:gd name="T1" fmla="*/ 83 h 83"/>
                  <a:gd name="T2" fmla="*/ 30 w 87"/>
                  <a:gd name="T3" fmla="*/ 80 h 83"/>
                  <a:gd name="T4" fmla="*/ 7 w 87"/>
                  <a:gd name="T5" fmla="*/ 31 h 83"/>
                  <a:gd name="T6" fmla="*/ 7 w 87"/>
                  <a:gd name="T7" fmla="*/ 30 h 83"/>
                  <a:gd name="T8" fmla="*/ 57 w 87"/>
                  <a:gd name="T9" fmla="*/ 7 h 83"/>
                  <a:gd name="T10" fmla="*/ 80 w 87"/>
                  <a:gd name="T11" fmla="*/ 57 h 83"/>
                  <a:gd name="T12" fmla="*/ 80 w 87"/>
                  <a:gd name="T13" fmla="*/ 58 h 83"/>
                  <a:gd name="T14" fmla="*/ 43 w 87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3">
                    <a:moveTo>
                      <a:pt x="43" y="83"/>
                    </a:moveTo>
                    <a:cubicBezTo>
                      <a:pt x="39" y="83"/>
                      <a:pt x="34" y="82"/>
                      <a:pt x="30" y="80"/>
                    </a:cubicBezTo>
                    <a:cubicBezTo>
                      <a:pt x="10" y="73"/>
                      <a:pt x="0" y="51"/>
                      <a:pt x="7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15" y="10"/>
                      <a:pt x="37" y="0"/>
                      <a:pt x="57" y="7"/>
                    </a:cubicBezTo>
                    <a:cubicBezTo>
                      <a:pt x="77" y="14"/>
                      <a:pt x="87" y="37"/>
                      <a:pt x="80" y="57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74" y="73"/>
                      <a:pt x="59" y="83"/>
                      <a:pt x="43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76">
                <a:extLst>
                  <a:ext uri="{FF2B5EF4-FFF2-40B4-BE49-F238E27FC236}">
                    <a16:creationId xmlns:a16="http://schemas.microsoft.com/office/drawing/2014/main" id="{2A6A8749-907F-427C-95FB-7CF9C2AF8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467"/>
                <a:ext cx="49" cy="46"/>
              </a:xfrm>
              <a:custGeom>
                <a:avLst/>
                <a:gdLst>
                  <a:gd name="T0" fmla="*/ 88 w 175"/>
                  <a:gd name="T1" fmla="*/ 164 h 164"/>
                  <a:gd name="T2" fmla="*/ 24 w 175"/>
                  <a:gd name="T3" fmla="*/ 129 h 164"/>
                  <a:gd name="T4" fmla="*/ 23 w 175"/>
                  <a:gd name="T5" fmla="*/ 128 h 164"/>
                  <a:gd name="T6" fmla="*/ 46 w 175"/>
                  <a:gd name="T7" fmla="*/ 23 h 164"/>
                  <a:gd name="T8" fmla="*/ 151 w 175"/>
                  <a:gd name="T9" fmla="*/ 45 h 164"/>
                  <a:gd name="T10" fmla="*/ 152 w 175"/>
                  <a:gd name="T11" fmla="*/ 47 h 164"/>
                  <a:gd name="T12" fmla="*/ 129 w 175"/>
                  <a:gd name="T13" fmla="*/ 152 h 164"/>
                  <a:gd name="T14" fmla="*/ 88 w 175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4">
                    <a:moveTo>
                      <a:pt x="88" y="164"/>
                    </a:moveTo>
                    <a:cubicBezTo>
                      <a:pt x="63" y="164"/>
                      <a:pt x="39" y="152"/>
                      <a:pt x="24" y="129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0" y="92"/>
                      <a:pt x="10" y="45"/>
                      <a:pt x="46" y="23"/>
                    </a:cubicBezTo>
                    <a:cubicBezTo>
                      <a:pt x="81" y="0"/>
                      <a:pt x="128" y="10"/>
                      <a:pt x="151" y="45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75" y="82"/>
                      <a:pt x="165" y="129"/>
                      <a:pt x="129" y="152"/>
                    </a:cubicBezTo>
                    <a:cubicBezTo>
                      <a:pt x="117" y="160"/>
                      <a:pt x="102" y="164"/>
                      <a:pt x="88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77">
                <a:extLst>
                  <a:ext uri="{FF2B5EF4-FFF2-40B4-BE49-F238E27FC236}">
                    <a16:creationId xmlns:a16="http://schemas.microsoft.com/office/drawing/2014/main" id="{11A32B2D-0AAC-4937-96F6-B90A79991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427"/>
                <a:ext cx="43" cy="41"/>
              </a:xfrm>
              <a:custGeom>
                <a:avLst/>
                <a:gdLst>
                  <a:gd name="T0" fmla="*/ 77 w 156"/>
                  <a:gd name="T1" fmla="*/ 148 h 148"/>
                  <a:gd name="T2" fmla="*/ 54 w 156"/>
                  <a:gd name="T3" fmla="*/ 144 h 148"/>
                  <a:gd name="T4" fmla="*/ 13 w 156"/>
                  <a:gd name="T5" fmla="*/ 56 h 148"/>
                  <a:gd name="T6" fmla="*/ 13 w 156"/>
                  <a:gd name="T7" fmla="*/ 54 h 148"/>
                  <a:gd name="T8" fmla="*/ 102 w 156"/>
                  <a:gd name="T9" fmla="*/ 14 h 148"/>
                  <a:gd name="T10" fmla="*/ 143 w 156"/>
                  <a:gd name="T11" fmla="*/ 102 h 148"/>
                  <a:gd name="T12" fmla="*/ 142 w 156"/>
                  <a:gd name="T13" fmla="*/ 104 h 148"/>
                  <a:gd name="T14" fmla="*/ 77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7" y="148"/>
                    </a:moveTo>
                    <a:cubicBezTo>
                      <a:pt x="70" y="148"/>
                      <a:pt x="61" y="147"/>
                      <a:pt x="54" y="144"/>
                    </a:cubicBezTo>
                    <a:cubicBezTo>
                      <a:pt x="18" y="131"/>
                      <a:pt x="0" y="91"/>
                      <a:pt x="13" y="56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27" y="19"/>
                      <a:pt x="66" y="0"/>
                      <a:pt x="102" y="14"/>
                    </a:cubicBezTo>
                    <a:cubicBezTo>
                      <a:pt x="137" y="27"/>
                      <a:pt x="156" y="66"/>
                      <a:pt x="143" y="102"/>
                    </a:cubicBezTo>
                    <a:cubicBezTo>
                      <a:pt x="142" y="104"/>
                      <a:pt x="142" y="104"/>
                      <a:pt x="142" y="104"/>
                    </a:cubicBezTo>
                    <a:cubicBezTo>
                      <a:pt x="132" y="131"/>
                      <a:pt x="105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78">
                <a:extLst>
                  <a:ext uri="{FF2B5EF4-FFF2-40B4-BE49-F238E27FC236}">
                    <a16:creationId xmlns:a16="http://schemas.microsoft.com/office/drawing/2014/main" id="{62E0EA2A-7ED2-4BF9-84DE-A54EEA1DA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1383"/>
                <a:ext cx="29" cy="27"/>
              </a:xfrm>
              <a:custGeom>
                <a:avLst/>
                <a:gdLst>
                  <a:gd name="T0" fmla="*/ 52 w 103"/>
                  <a:gd name="T1" fmla="*/ 96 h 96"/>
                  <a:gd name="T2" fmla="*/ 14 w 103"/>
                  <a:gd name="T3" fmla="*/ 76 h 96"/>
                  <a:gd name="T4" fmla="*/ 14 w 103"/>
                  <a:gd name="T5" fmla="*/ 75 h 96"/>
                  <a:gd name="T6" fmla="*/ 27 w 103"/>
                  <a:gd name="T7" fmla="*/ 13 h 96"/>
                  <a:gd name="T8" fmla="*/ 89 w 103"/>
                  <a:gd name="T9" fmla="*/ 27 h 96"/>
                  <a:gd name="T10" fmla="*/ 90 w 103"/>
                  <a:gd name="T11" fmla="*/ 27 h 96"/>
                  <a:gd name="T12" fmla="*/ 76 w 103"/>
                  <a:gd name="T13" fmla="*/ 89 h 96"/>
                  <a:gd name="T14" fmla="*/ 52 w 103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96">
                    <a:moveTo>
                      <a:pt x="52" y="96"/>
                    </a:moveTo>
                    <a:cubicBezTo>
                      <a:pt x="37" y="96"/>
                      <a:pt x="23" y="89"/>
                      <a:pt x="14" y="76"/>
                    </a:cubicBezTo>
                    <a:cubicBezTo>
                      <a:pt x="14" y="75"/>
                      <a:pt x="14" y="75"/>
                      <a:pt x="14" y="75"/>
                    </a:cubicBezTo>
                    <a:cubicBezTo>
                      <a:pt x="0" y="54"/>
                      <a:pt x="6" y="26"/>
                      <a:pt x="27" y="13"/>
                    </a:cubicBezTo>
                    <a:cubicBezTo>
                      <a:pt x="48" y="0"/>
                      <a:pt x="76" y="6"/>
                      <a:pt x="89" y="27"/>
                    </a:cubicBezTo>
                    <a:cubicBezTo>
                      <a:pt x="90" y="27"/>
                      <a:pt x="90" y="27"/>
                      <a:pt x="90" y="27"/>
                    </a:cubicBezTo>
                    <a:cubicBezTo>
                      <a:pt x="103" y="48"/>
                      <a:pt x="97" y="76"/>
                      <a:pt x="76" y="89"/>
                    </a:cubicBezTo>
                    <a:cubicBezTo>
                      <a:pt x="69" y="94"/>
                      <a:pt x="60" y="96"/>
                      <a:pt x="52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79">
                <a:extLst>
                  <a:ext uri="{FF2B5EF4-FFF2-40B4-BE49-F238E27FC236}">
                    <a16:creationId xmlns:a16="http://schemas.microsoft.com/office/drawing/2014/main" id="{23F03B5D-ABF2-4BE2-A328-86D7307C5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346"/>
                <a:ext cx="27" cy="26"/>
              </a:xfrm>
              <a:custGeom>
                <a:avLst/>
                <a:gdLst>
                  <a:gd name="T0" fmla="*/ 49 w 99"/>
                  <a:gd name="T1" fmla="*/ 94 h 94"/>
                  <a:gd name="T2" fmla="*/ 20 w 99"/>
                  <a:gd name="T3" fmla="*/ 83 h 94"/>
                  <a:gd name="T4" fmla="*/ 16 w 99"/>
                  <a:gd name="T5" fmla="*/ 21 h 94"/>
                  <a:gd name="T6" fmla="*/ 17 w 99"/>
                  <a:gd name="T7" fmla="*/ 20 h 94"/>
                  <a:gd name="T8" fmla="*/ 79 w 99"/>
                  <a:gd name="T9" fmla="*/ 16 h 94"/>
                  <a:gd name="T10" fmla="*/ 83 w 99"/>
                  <a:gd name="T11" fmla="*/ 78 h 94"/>
                  <a:gd name="T12" fmla="*/ 82 w 99"/>
                  <a:gd name="T13" fmla="*/ 79 h 94"/>
                  <a:gd name="T14" fmla="*/ 49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49" y="94"/>
                    </a:moveTo>
                    <a:cubicBezTo>
                      <a:pt x="39" y="94"/>
                      <a:pt x="28" y="90"/>
                      <a:pt x="20" y="83"/>
                    </a:cubicBezTo>
                    <a:cubicBezTo>
                      <a:pt x="2" y="67"/>
                      <a:pt x="0" y="39"/>
                      <a:pt x="16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33" y="2"/>
                      <a:pt x="61" y="0"/>
                      <a:pt x="79" y="16"/>
                    </a:cubicBezTo>
                    <a:cubicBezTo>
                      <a:pt x="97" y="32"/>
                      <a:pt x="99" y="60"/>
                      <a:pt x="83" y="78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73" y="89"/>
                      <a:pt x="61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80">
                <a:extLst>
                  <a:ext uri="{FF2B5EF4-FFF2-40B4-BE49-F238E27FC236}">
                    <a16:creationId xmlns:a16="http://schemas.microsoft.com/office/drawing/2014/main" id="{1A33329E-3201-4B29-99F3-86DA04E76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85"/>
                <a:ext cx="36" cy="34"/>
              </a:xfrm>
              <a:custGeom>
                <a:avLst/>
                <a:gdLst>
                  <a:gd name="T0" fmla="*/ 66 w 131"/>
                  <a:gd name="T1" fmla="*/ 123 h 123"/>
                  <a:gd name="T2" fmla="*/ 18 w 131"/>
                  <a:gd name="T3" fmla="*/ 97 h 123"/>
                  <a:gd name="T4" fmla="*/ 17 w 131"/>
                  <a:gd name="T5" fmla="*/ 96 h 123"/>
                  <a:gd name="T6" fmla="*/ 35 w 131"/>
                  <a:gd name="T7" fmla="*/ 17 h 123"/>
                  <a:gd name="T8" fmla="*/ 113 w 131"/>
                  <a:gd name="T9" fmla="*/ 35 h 123"/>
                  <a:gd name="T10" fmla="*/ 114 w 131"/>
                  <a:gd name="T11" fmla="*/ 36 h 123"/>
                  <a:gd name="T12" fmla="*/ 97 w 131"/>
                  <a:gd name="T13" fmla="*/ 115 h 123"/>
                  <a:gd name="T14" fmla="*/ 66 w 131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3">
                    <a:moveTo>
                      <a:pt x="66" y="123"/>
                    </a:moveTo>
                    <a:cubicBezTo>
                      <a:pt x="47" y="123"/>
                      <a:pt x="29" y="114"/>
                      <a:pt x="18" y="97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0" y="70"/>
                      <a:pt x="8" y="34"/>
                      <a:pt x="35" y="17"/>
                    </a:cubicBezTo>
                    <a:cubicBezTo>
                      <a:pt x="61" y="0"/>
                      <a:pt x="97" y="8"/>
                      <a:pt x="113" y="35"/>
                    </a:cubicBezTo>
                    <a:cubicBezTo>
                      <a:pt x="114" y="36"/>
                      <a:pt x="114" y="36"/>
                      <a:pt x="114" y="36"/>
                    </a:cubicBezTo>
                    <a:cubicBezTo>
                      <a:pt x="131" y="62"/>
                      <a:pt x="123" y="98"/>
                      <a:pt x="97" y="115"/>
                    </a:cubicBezTo>
                    <a:cubicBezTo>
                      <a:pt x="87" y="121"/>
                      <a:pt x="77" y="123"/>
                      <a:pt x="66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81">
                <a:extLst>
                  <a:ext uri="{FF2B5EF4-FFF2-40B4-BE49-F238E27FC236}">
                    <a16:creationId xmlns:a16="http://schemas.microsoft.com/office/drawing/2014/main" id="{FC25AEB0-3BB5-4376-BE87-8F0307537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126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8 w 88"/>
                  <a:gd name="T3" fmla="*/ 73 h 83"/>
                  <a:gd name="T4" fmla="*/ 14 w 88"/>
                  <a:gd name="T5" fmla="*/ 18 h 83"/>
                  <a:gd name="T6" fmla="*/ 15 w 88"/>
                  <a:gd name="T7" fmla="*/ 17 h 83"/>
                  <a:gd name="T8" fmla="*/ 70 w 88"/>
                  <a:gd name="T9" fmla="*/ 14 h 83"/>
                  <a:gd name="T10" fmla="*/ 74 w 88"/>
                  <a:gd name="T11" fmla="*/ 69 h 83"/>
                  <a:gd name="T12" fmla="*/ 73 w 88"/>
                  <a:gd name="T13" fmla="*/ 70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5" y="83"/>
                      <a:pt x="25" y="80"/>
                      <a:pt x="18" y="73"/>
                    </a:cubicBezTo>
                    <a:cubicBezTo>
                      <a:pt x="2" y="59"/>
                      <a:pt x="0" y="34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29" y="1"/>
                      <a:pt x="54" y="0"/>
                      <a:pt x="70" y="14"/>
                    </a:cubicBezTo>
                    <a:cubicBezTo>
                      <a:pt x="87" y="28"/>
                      <a:pt x="88" y="53"/>
                      <a:pt x="74" y="69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5" y="79"/>
                      <a:pt x="55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82">
                <a:extLst>
                  <a:ext uri="{FF2B5EF4-FFF2-40B4-BE49-F238E27FC236}">
                    <a16:creationId xmlns:a16="http://schemas.microsoft.com/office/drawing/2014/main" id="{C35A5D74-B61B-4179-AE63-186754480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1215"/>
                <a:ext cx="39" cy="36"/>
              </a:xfrm>
              <a:custGeom>
                <a:avLst/>
                <a:gdLst>
                  <a:gd name="T0" fmla="*/ 71 w 141"/>
                  <a:gd name="T1" fmla="*/ 132 h 132"/>
                  <a:gd name="T2" fmla="*/ 35 w 141"/>
                  <a:gd name="T3" fmla="*/ 120 h 132"/>
                  <a:gd name="T4" fmla="*/ 34 w 141"/>
                  <a:gd name="T5" fmla="*/ 119 h 132"/>
                  <a:gd name="T6" fmla="*/ 20 w 141"/>
                  <a:gd name="T7" fmla="*/ 34 h 132"/>
                  <a:gd name="T8" fmla="*/ 106 w 141"/>
                  <a:gd name="T9" fmla="*/ 20 h 132"/>
                  <a:gd name="T10" fmla="*/ 107 w 141"/>
                  <a:gd name="T11" fmla="*/ 21 h 132"/>
                  <a:gd name="T12" fmla="*/ 121 w 141"/>
                  <a:gd name="T13" fmla="*/ 107 h 132"/>
                  <a:gd name="T14" fmla="*/ 71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1" y="132"/>
                    </a:moveTo>
                    <a:cubicBezTo>
                      <a:pt x="59" y="132"/>
                      <a:pt x="46" y="128"/>
                      <a:pt x="35" y="120"/>
                    </a:cubicBezTo>
                    <a:cubicBezTo>
                      <a:pt x="34" y="119"/>
                      <a:pt x="34" y="119"/>
                      <a:pt x="34" y="119"/>
                    </a:cubicBezTo>
                    <a:cubicBezTo>
                      <a:pt x="6" y="99"/>
                      <a:pt x="0" y="61"/>
                      <a:pt x="20" y="34"/>
                    </a:cubicBezTo>
                    <a:cubicBezTo>
                      <a:pt x="40" y="6"/>
                      <a:pt x="79" y="0"/>
                      <a:pt x="106" y="20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35" y="41"/>
                      <a:pt x="141" y="80"/>
                      <a:pt x="121" y="107"/>
                    </a:cubicBezTo>
                    <a:cubicBezTo>
                      <a:pt x="109" y="123"/>
                      <a:pt x="90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83">
                <a:extLst>
                  <a:ext uri="{FF2B5EF4-FFF2-40B4-BE49-F238E27FC236}">
                    <a16:creationId xmlns:a16="http://schemas.microsoft.com/office/drawing/2014/main" id="{C0EDCABD-93DA-47B9-B4A7-E9DA7754E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1176"/>
                <a:ext cx="48" cy="45"/>
              </a:xfrm>
              <a:custGeom>
                <a:avLst/>
                <a:gdLst>
                  <a:gd name="T0" fmla="*/ 87 w 174"/>
                  <a:gd name="T1" fmla="*/ 163 h 163"/>
                  <a:gd name="T2" fmla="*/ 19 w 174"/>
                  <a:gd name="T3" fmla="*/ 122 h 163"/>
                  <a:gd name="T4" fmla="*/ 52 w 174"/>
                  <a:gd name="T5" fmla="*/ 20 h 163"/>
                  <a:gd name="T6" fmla="*/ 53 w 174"/>
                  <a:gd name="T7" fmla="*/ 19 h 163"/>
                  <a:gd name="T8" fmla="*/ 155 w 174"/>
                  <a:gd name="T9" fmla="*/ 52 h 163"/>
                  <a:gd name="T10" fmla="*/ 123 w 174"/>
                  <a:gd name="T11" fmla="*/ 153 h 163"/>
                  <a:gd name="T12" fmla="*/ 121 w 174"/>
                  <a:gd name="T13" fmla="*/ 154 h 163"/>
                  <a:gd name="T14" fmla="*/ 87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7" y="163"/>
                    </a:moveTo>
                    <a:cubicBezTo>
                      <a:pt x="59" y="163"/>
                      <a:pt x="33" y="148"/>
                      <a:pt x="19" y="122"/>
                    </a:cubicBezTo>
                    <a:cubicBezTo>
                      <a:pt x="0" y="85"/>
                      <a:pt x="15" y="39"/>
                      <a:pt x="52" y="20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90" y="0"/>
                      <a:pt x="136" y="15"/>
                      <a:pt x="155" y="52"/>
                    </a:cubicBezTo>
                    <a:cubicBezTo>
                      <a:pt x="174" y="89"/>
                      <a:pt x="160" y="134"/>
                      <a:pt x="123" y="153"/>
                    </a:cubicBezTo>
                    <a:cubicBezTo>
                      <a:pt x="121" y="154"/>
                      <a:pt x="121" y="154"/>
                      <a:pt x="121" y="154"/>
                    </a:cubicBezTo>
                    <a:cubicBezTo>
                      <a:pt x="110" y="160"/>
                      <a:pt x="98" y="163"/>
                      <a:pt x="87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84">
                <a:extLst>
                  <a:ext uri="{FF2B5EF4-FFF2-40B4-BE49-F238E27FC236}">
                    <a16:creationId xmlns:a16="http://schemas.microsoft.com/office/drawing/2014/main" id="{4E912EAF-43C5-44F9-97F6-380E85427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156"/>
                <a:ext cx="25" cy="23"/>
              </a:xfrm>
              <a:custGeom>
                <a:avLst/>
                <a:gdLst>
                  <a:gd name="T0" fmla="*/ 46 w 91"/>
                  <a:gd name="T1" fmla="*/ 86 h 86"/>
                  <a:gd name="T2" fmla="*/ 22 w 91"/>
                  <a:gd name="T3" fmla="*/ 78 h 86"/>
                  <a:gd name="T4" fmla="*/ 21 w 91"/>
                  <a:gd name="T5" fmla="*/ 78 h 86"/>
                  <a:gd name="T6" fmla="*/ 13 w 91"/>
                  <a:gd name="T7" fmla="*/ 22 h 86"/>
                  <a:gd name="T8" fmla="*/ 69 w 91"/>
                  <a:gd name="T9" fmla="*/ 13 h 86"/>
                  <a:gd name="T10" fmla="*/ 70 w 91"/>
                  <a:gd name="T11" fmla="*/ 14 h 86"/>
                  <a:gd name="T12" fmla="*/ 78 w 91"/>
                  <a:gd name="T13" fmla="*/ 70 h 86"/>
                  <a:gd name="T14" fmla="*/ 46 w 91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6">
                    <a:moveTo>
                      <a:pt x="46" y="86"/>
                    </a:moveTo>
                    <a:cubicBezTo>
                      <a:pt x="38" y="86"/>
                      <a:pt x="29" y="84"/>
                      <a:pt x="22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4" y="65"/>
                      <a:pt x="0" y="40"/>
                      <a:pt x="13" y="22"/>
                    </a:cubicBezTo>
                    <a:cubicBezTo>
                      <a:pt x="26" y="4"/>
                      <a:pt x="51" y="0"/>
                      <a:pt x="69" y="1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87" y="27"/>
                      <a:pt x="91" y="52"/>
                      <a:pt x="78" y="70"/>
                    </a:cubicBezTo>
                    <a:cubicBezTo>
                      <a:pt x="70" y="80"/>
                      <a:pt x="58" y="86"/>
                      <a:pt x="46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85">
                <a:extLst>
                  <a:ext uri="{FF2B5EF4-FFF2-40B4-BE49-F238E27FC236}">
                    <a16:creationId xmlns:a16="http://schemas.microsoft.com/office/drawing/2014/main" id="{3F795AC1-9FD0-4678-8448-33B2DFAE8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6" y="1132"/>
                <a:ext cx="35" cy="32"/>
              </a:xfrm>
              <a:custGeom>
                <a:avLst/>
                <a:gdLst>
                  <a:gd name="T0" fmla="*/ 63 w 126"/>
                  <a:gd name="T1" fmla="*/ 117 h 117"/>
                  <a:gd name="T2" fmla="*/ 14 w 126"/>
                  <a:gd name="T3" fmla="*/ 88 h 117"/>
                  <a:gd name="T4" fmla="*/ 37 w 126"/>
                  <a:gd name="T5" fmla="*/ 14 h 117"/>
                  <a:gd name="T6" fmla="*/ 39 w 126"/>
                  <a:gd name="T7" fmla="*/ 14 h 117"/>
                  <a:gd name="T8" fmla="*/ 112 w 126"/>
                  <a:gd name="T9" fmla="*/ 37 h 117"/>
                  <a:gd name="T10" fmla="*/ 89 w 126"/>
                  <a:gd name="T11" fmla="*/ 110 h 117"/>
                  <a:gd name="T12" fmla="*/ 88 w 126"/>
                  <a:gd name="T13" fmla="*/ 111 h 117"/>
                  <a:gd name="T14" fmla="*/ 63 w 126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7">
                    <a:moveTo>
                      <a:pt x="63" y="117"/>
                    </a:moveTo>
                    <a:cubicBezTo>
                      <a:pt x="43" y="117"/>
                      <a:pt x="24" y="106"/>
                      <a:pt x="14" y="88"/>
                    </a:cubicBezTo>
                    <a:cubicBezTo>
                      <a:pt x="0" y="61"/>
                      <a:pt x="11" y="28"/>
                      <a:pt x="37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65" y="0"/>
                      <a:pt x="98" y="10"/>
                      <a:pt x="112" y="37"/>
                    </a:cubicBezTo>
                    <a:cubicBezTo>
                      <a:pt x="126" y="63"/>
                      <a:pt x="115" y="96"/>
                      <a:pt x="89" y="110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80" y="115"/>
                      <a:pt x="71" y="117"/>
                      <a:pt x="63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86">
                <a:extLst>
                  <a:ext uri="{FF2B5EF4-FFF2-40B4-BE49-F238E27FC236}">
                    <a16:creationId xmlns:a16="http://schemas.microsoft.com/office/drawing/2014/main" id="{FACA2081-E6FF-4822-BA18-35E2D0A55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101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41 w 106"/>
                  <a:gd name="T3" fmla="*/ 98 h 100"/>
                  <a:gd name="T4" fmla="*/ 40 w 106"/>
                  <a:gd name="T5" fmla="*/ 98 h 100"/>
                  <a:gd name="T6" fmla="*/ 6 w 106"/>
                  <a:gd name="T7" fmla="*/ 40 h 100"/>
                  <a:gd name="T8" fmla="*/ 65 w 106"/>
                  <a:gd name="T9" fmla="*/ 6 h 100"/>
                  <a:gd name="T10" fmla="*/ 66 w 106"/>
                  <a:gd name="T11" fmla="*/ 7 h 100"/>
                  <a:gd name="T12" fmla="*/ 99 w 106"/>
                  <a:gd name="T13" fmla="*/ 65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9" y="100"/>
                      <a:pt x="45" y="99"/>
                      <a:pt x="41" y="98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15" y="91"/>
                      <a:pt x="0" y="65"/>
                      <a:pt x="6" y="40"/>
                    </a:cubicBezTo>
                    <a:cubicBezTo>
                      <a:pt x="13" y="15"/>
                      <a:pt x="39" y="0"/>
                      <a:pt x="65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91" y="13"/>
                      <a:pt x="106" y="39"/>
                      <a:pt x="99" y="65"/>
                    </a:cubicBezTo>
                    <a:cubicBezTo>
                      <a:pt x="94" y="86"/>
                      <a:pt x="74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87">
                <a:extLst>
                  <a:ext uri="{FF2B5EF4-FFF2-40B4-BE49-F238E27FC236}">
                    <a16:creationId xmlns:a16="http://schemas.microsoft.com/office/drawing/2014/main" id="{2A402270-380C-4638-AAE2-47B8FCF0C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1" y="1076"/>
                <a:ext cx="43" cy="40"/>
              </a:xfrm>
              <a:custGeom>
                <a:avLst/>
                <a:gdLst>
                  <a:gd name="T0" fmla="*/ 76 w 154"/>
                  <a:gd name="T1" fmla="*/ 144 h 144"/>
                  <a:gd name="T2" fmla="*/ 17 w 154"/>
                  <a:gd name="T3" fmla="*/ 108 h 144"/>
                  <a:gd name="T4" fmla="*/ 46 w 154"/>
                  <a:gd name="T5" fmla="*/ 18 h 144"/>
                  <a:gd name="T6" fmla="*/ 47 w 154"/>
                  <a:gd name="T7" fmla="*/ 17 h 144"/>
                  <a:gd name="T8" fmla="*/ 137 w 154"/>
                  <a:gd name="T9" fmla="*/ 46 h 144"/>
                  <a:gd name="T10" fmla="*/ 108 w 154"/>
                  <a:gd name="T11" fmla="*/ 136 h 144"/>
                  <a:gd name="T12" fmla="*/ 107 w 154"/>
                  <a:gd name="T13" fmla="*/ 136 h 144"/>
                  <a:gd name="T14" fmla="*/ 76 w 154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4">
                    <a:moveTo>
                      <a:pt x="76" y="144"/>
                    </a:moveTo>
                    <a:cubicBezTo>
                      <a:pt x="52" y="144"/>
                      <a:pt x="29" y="131"/>
                      <a:pt x="17" y="108"/>
                    </a:cubicBezTo>
                    <a:cubicBezTo>
                      <a:pt x="0" y="75"/>
                      <a:pt x="13" y="35"/>
                      <a:pt x="46" y="18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80" y="0"/>
                      <a:pt x="120" y="13"/>
                      <a:pt x="137" y="46"/>
                    </a:cubicBezTo>
                    <a:cubicBezTo>
                      <a:pt x="154" y="78"/>
                      <a:pt x="141" y="119"/>
                      <a:pt x="108" y="136"/>
                    </a:cubicBezTo>
                    <a:cubicBezTo>
                      <a:pt x="107" y="136"/>
                      <a:pt x="107" y="136"/>
                      <a:pt x="107" y="136"/>
                    </a:cubicBezTo>
                    <a:cubicBezTo>
                      <a:pt x="97" y="141"/>
                      <a:pt x="87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88">
                <a:extLst>
                  <a:ext uri="{FF2B5EF4-FFF2-40B4-BE49-F238E27FC236}">
                    <a16:creationId xmlns:a16="http://schemas.microsoft.com/office/drawing/2014/main" id="{2A8AFDDA-D21C-4D86-8F08-F6EBF1218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1073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9 w 99"/>
                  <a:gd name="T3" fmla="*/ 91 h 93"/>
                  <a:gd name="T4" fmla="*/ 38 w 99"/>
                  <a:gd name="T5" fmla="*/ 91 h 93"/>
                  <a:gd name="T6" fmla="*/ 7 w 99"/>
                  <a:gd name="T7" fmla="*/ 37 h 93"/>
                  <a:gd name="T8" fmla="*/ 61 w 99"/>
                  <a:gd name="T9" fmla="*/ 6 h 93"/>
                  <a:gd name="T10" fmla="*/ 62 w 99"/>
                  <a:gd name="T11" fmla="*/ 6 h 93"/>
                  <a:gd name="T12" fmla="*/ 93 w 99"/>
                  <a:gd name="T13" fmla="*/ 6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6" y="93"/>
                      <a:pt x="43" y="92"/>
                      <a:pt x="39" y="91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14" y="85"/>
                      <a:pt x="0" y="61"/>
                      <a:pt x="7" y="37"/>
                    </a:cubicBezTo>
                    <a:cubicBezTo>
                      <a:pt x="13" y="14"/>
                      <a:pt x="37" y="0"/>
                      <a:pt x="61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85" y="13"/>
                      <a:pt x="99" y="37"/>
                      <a:pt x="93" y="60"/>
                    </a:cubicBezTo>
                    <a:cubicBezTo>
                      <a:pt x="87" y="80"/>
                      <a:pt x="70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89">
                <a:extLst>
                  <a:ext uri="{FF2B5EF4-FFF2-40B4-BE49-F238E27FC236}">
                    <a16:creationId xmlns:a16="http://schemas.microsoft.com/office/drawing/2014/main" id="{1BA865B3-C33A-4E91-868E-60FE17A4B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1052"/>
                <a:ext cx="44" cy="43"/>
              </a:xfrm>
              <a:custGeom>
                <a:avLst/>
                <a:gdLst>
                  <a:gd name="T0" fmla="*/ 78 w 158"/>
                  <a:gd name="T1" fmla="*/ 153 h 153"/>
                  <a:gd name="T2" fmla="*/ 4 w 158"/>
                  <a:gd name="T3" fmla="*/ 87 h 153"/>
                  <a:gd name="T4" fmla="*/ 70 w 158"/>
                  <a:gd name="T5" fmla="*/ 5 h 153"/>
                  <a:gd name="T6" fmla="*/ 72 w 158"/>
                  <a:gd name="T7" fmla="*/ 4 h 153"/>
                  <a:gd name="T8" fmla="*/ 154 w 158"/>
                  <a:gd name="T9" fmla="*/ 70 h 153"/>
                  <a:gd name="T10" fmla="*/ 88 w 158"/>
                  <a:gd name="T11" fmla="*/ 152 h 153"/>
                  <a:gd name="T12" fmla="*/ 86 w 158"/>
                  <a:gd name="T13" fmla="*/ 153 h 153"/>
                  <a:gd name="T14" fmla="*/ 78 w 158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3">
                    <a:moveTo>
                      <a:pt x="78" y="153"/>
                    </a:moveTo>
                    <a:cubicBezTo>
                      <a:pt x="41" y="153"/>
                      <a:pt x="8" y="125"/>
                      <a:pt x="4" y="87"/>
                    </a:cubicBezTo>
                    <a:cubicBezTo>
                      <a:pt x="0" y="46"/>
                      <a:pt x="29" y="9"/>
                      <a:pt x="70" y="5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113" y="0"/>
                      <a:pt x="150" y="30"/>
                      <a:pt x="154" y="70"/>
                    </a:cubicBezTo>
                    <a:cubicBezTo>
                      <a:pt x="158" y="111"/>
                      <a:pt x="129" y="148"/>
                      <a:pt x="88" y="152"/>
                    </a:cubicBezTo>
                    <a:cubicBezTo>
                      <a:pt x="86" y="153"/>
                      <a:pt x="86" y="153"/>
                      <a:pt x="86" y="153"/>
                    </a:cubicBezTo>
                    <a:cubicBezTo>
                      <a:pt x="84" y="153"/>
                      <a:pt x="81" y="153"/>
                      <a:pt x="78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90">
                <a:extLst>
                  <a:ext uri="{FF2B5EF4-FFF2-40B4-BE49-F238E27FC236}">
                    <a16:creationId xmlns:a16="http://schemas.microsoft.com/office/drawing/2014/main" id="{B639BF74-8DB0-468A-9EEF-7BC4DCFA5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050"/>
                <a:ext cx="25" cy="24"/>
              </a:xfrm>
              <a:custGeom>
                <a:avLst/>
                <a:gdLst>
                  <a:gd name="T0" fmla="*/ 44 w 90"/>
                  <a:gd name="T1" fmla="*/ 86 h 86"/>
                  <a:gd name="T2" fmla="*/ 2 w 90"/>
                  <a:gd name="T3" fmla="*/ 49 h 86"/>
                  <a:gd name="T4" fmla="*/ 40 w 90"/>
                  <a:gd name="T5" fmla="*/ 2 h 86"/>
                  <a:gd name="T6" fmla="*/ 41 w 90"/>
                  <a:gd name="T7" fmla="*/ 2 h 86"/>
                  <a:gd name="T8" fmla="*/ 87 w 90"/>
                  <a:gd name="T9" fmla="*/ 40 h 86"/>
                  <a:gd name="T10" fmla="*/ 50 w 90"/>
                  <a:gd name="T11" fmla="*/ 86 h 86"/>
                  <a:gd name="T12" fmla="*/ 49 w 90"/>
                  <a:gd name="T13" fmla="*/ 86 h 86"/>
                  <a:gd name="T14" fmla="*/ 44 w 90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6">
                    <a:moveTo>
                      <a:pt x="44" y="86"/>
                    </a:moveTo>
                    <a:cubicBezTo>
                      <a:pt x="23" y="86"/>
                      <a:pt x="5" y="70"/>
                      <a:pt x="2" y="49"/>
                    </a:cubicBezTo>
                    <a:cubicBezTo>
                      <a:pt x="0" y="26"/>
                      <a:pt x="17" y="5"/>
                      <a:pt x="40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64" y="0"/>
                      <a:pt x="85" y="16"/>
                      <a:pt x="87" y="40"/>
                    </a:cubicBezTo>
                    <a:cubicBezTo>
                      <a:pt x="90" y="63"/>
                      <a:pt x="73" y="84"/>
                      <a:pt x="50" y="86"/>
                    </a:cubicBezTo>
                    <a:cubicBezTo>
                      <a:pt x="49" y="86"/>
                      <a:pt x="49" y="86"/>
                      <a:pt x="49" y="86"/>
                    </a:cubicBezTo>
                    <a:cubicBezTo>
                      <a:pt x="47" y="86"/>
                      <a:pt x="46" y="86"/>
                      <a:pt x="44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91">
                <a:extLst>
                  <a:ext uri="{FF2B5EF4-FFF2-40B4-BE49-F238E27FC236}">
                    <a16:creationId xmlns:a16="http://schemas.microsoft.com/office/drawing/2014/main" id="{867E9136-25BB-48D3-8094-93DB422B6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1034"/>
                <a:ext cx="46" cy="44"/>
              </a:xfrm>
              <a:custGeom>
                <a:avLst/>
                <a:gdLst>
                  <a:gd name="T0" fmla="*/ 84 w 167"/>
                  <a:gd name="T1" fmla="*/ 158 h 158"/>
                  <a:gd name="T2" fmla="*/ 65 w 167"/>
                  <a:gd name="T3" fmla="*/ 156 h 158"/>
                  <a:gd name="T4" fmla="*/ 63 w 167"/>
                  <a:gd name="T5" fmla="*/ 155 h 158"/>
                  <a:gd name="T6" fmla="*/ 10 w 167"/>
                  <a:gd name="T7" fmla="*/ 63 h 158"/>
                  <a:gd name="T8" fmla="*/ 102 w 167"/>
                  <a:gd name="T9" fmla="*/ 10 h 158"/>
                  <a:gd name="T10" fmla="*/ 104 w 167"/>
                  <a:gd name="T11" fmla="*/ 11 h 158"/>
                  <a:gd name="T12" fmla="*/ 157 w 167"/>
                  <a:gd name="T13" fmla="*/ 103 h 158"/>
                  <a:gd name="T14" fmla="*/ 84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4" y="158"/>
                    </a:moveTo>
                    <a:cubicBezTo>
                      <a:pt x="78" y="158"/>
                      <a:pt x="71" y="157"/>
                      <a:pt x="65" y="156"/>
                    </a:cubicBezTo>
                    <a:cubicBezTo>
                      <a:pt x="63" y="155"/>
                      <a:pt x="63" y="155"/>
                      <a:pt x="63" y="155"/>
                    </a:cubicBezTo>
                    <a:cubicBezTo>
                      <a:pt x="23" y="145"/>
                      <a:pt x="0" y="103"/>
                      <a:pt x="10" y="63"/>
                    </a:cubicBezTo>
                    <a:cubicBezTo>
                      <a:pt x="21" y="23"/>
                      <a:pt x="62" y="0"/>
                      <a:pt x="102" y="10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44" y="22"/>
                      <a:pt x="167" y="63"/>
                      <a:pt x="157" y="103"/>
                    </a:cubicBezTo>
                    <a:cubicBezTo>
                      <a:pt x="148" y="136"/>
                      <a:pt x="117" y="158"/>
                      <a:pt x="84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92">
                <a:extLst>
                  <a:ext uri="{FF2B5EF4-FFF2-40B4-BE49-F238E27FC236}">
                    <a16:creationId xmlns:a16="http://schemas.microsoft.com/office/drawing/2014/main" id="{4F9ABF86-5CCD-4E88-8BF3-D2C7F4FFA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602"/>
                <a:ext cx="41" cy="40"/>
              </a:xfrm>
              <a:custGeom>
                <a:avLst/>
                <a:gdLst>
                  <a:gd name="T0" fmla="*/ 74 w 150"/>
                  <a:gd name="T1" fmla="*/ 146 h 146"/>
                  <a:gd name="T2" fmla="*/ 3 w 150"/>
                  <a:gd name="T3" fmla="*/ 80 h 146"/>
                  <a:gd name="T4" fmla="*/ 68 w 150"/>
                  <a:gd name="T5" fmla="*/ 3 h 146"/>
                  <a:gd name="T6" fmla="*/ 70 w 150"/>
                  <a:gd name="T7" fmla="*/ 3 h 146"/>
                  <a:gd name="T8" fmla="*/ 147 w 150"/>
                  <a:gd name="T9" fmla="*/ 69 h 146"/>
                  <a:gd name="T10" fmla="*/ 81 w 150"/>
                  <a:gd name="T11" fmla="*/ 145 h 146"/>
                  <a:gd name="T12" fmla="*/ 79 w 150"/>
                  <a:gd name="T13" fmla="*/ 145 h 146"/>
                  <a:gd name="T14" fmla="*/ 74 w 150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6">
                    <a:moveTo>
                      <a:pt x="74" y="146"/>
                    </a:moveTo>
                    <a:cubicBezTo>
                      <a:pt x="37" y="146"/>
                      <a:pt x="6" y="117"/>
                      <a:pt x="3" y="80"/>
                    </a:cubicBezTo>
                    <a:cubicBezTo>
                      <a:pt x="0" y="40"/>
                      <a:pt x="29" y="6"/>
                      <a:pt x="68" y="3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109" y="0"/>
                      <a:pt x="143" y="29"/>
                      <a:pt x="147" y="69"/>
                    </a:cubicBezTo>
                    <a:cubicBezTo>
                      <a:pt x="150" y="108"/>
                      <a:pt x="120" y="142"/>
                      <a:pt x="81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7" y="145"/>
                      <a:pt x="76" y="146"/>
                      <a:pt x="74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93">
                <a:extLst>
                  <a:ext uri="{FF2B5EF4-FFF2-40B4-BE49-F238E27FC236}">
                    <a16:creationId xmlns:a16="http://schemas.microsoft.com/office/drawing/2014/main" id="{7E7ED82E-BD28-4FA7-A4D4-91E2591FD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597"/>
                <a:ext cx="33" cy="32"/>
              </a:xfrm>
              <a:custGeom>
                <a:avLst/>
                <a:gdLst>
                  <a:gd name="T0" fmla="*/ 59 w 119"/>
                  <a:gd name="T1" fmla="*/ 115 h 115"/>
                  <a:gd name="T2" fmla="*/ 3 w 119"/>
                  <a:gd name="T3" fmla="*/ 63 h 115"/>
                  <a:gd name="T4" fmla="*/ 55 w 119"/>
                  <a:gd name="T5" fmla="*/ 2 h 115"/>
                  <a:gd name="T6" fmla="*/ 56 w 119"/>
                  <a:gd name="T7" fmla="*/ 2 h 115"/>
                  <a:gd name="T8" fmla="*/ 116 w 119"/>
                  <a:gd name="T9" fmla="*/ 54 h 115"/>
                  <a:gd name="T10" fmla="*/ 65 w 119"/>
                  <a:gd name="T11" fmla="*/ 115 h 115"/>
                  <a:gd name="T12" fmla="*/ 63 w 119"/>
                  <a:gd name="T13" fmla="*/ 115 h 115"/>
                  <a:gd name="T14" fmla="*/ 59 w 119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5">
                    <a:moveTo>
                      <a:pt x="59" y="115"/>
                    </a:moveTo>
                    <a:cubicBezTo>
                      <a:pt x="30" y="115"/>
                      <a:pt x="5" y="92"/>
                      <a:pt x="3" y="63"/>
                    </a:cubicBezTo>
                    <a:cubicBezTo>
                      <a:pt x="0" y="32"/>
                      <a:pt x="24" y="5"/>
                      <a:pt x="55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87" y="0"/>
                      <a:pt x="114" y="23"/>
                      <a:pt x="116" y="54"/>
                    </a:cubicBezTo>
                    <a:cubicBezTo>
                      <a:pt x="119" y="85"/>
                      <a:pt x="96" y="112"/>
                      <a:pt x="65" y="115"/>
                    </a:cubicBezTo>
                    <a:cubicBezTo>
                      <a:pt x="63" y="115"/>
                      <a:pt x="63" y="115"/>
                      <a:pt x="63" y="115"/>
                    </a:cubicBezTo>
                    <a:cubicBezTo>
                      <a:pt x="62" y="115"/>
                      <a:pt x="60" y="115"/>
                      <a:pt x="59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94">
                <a:extLst>
                  <a:ext uri="{FF2B5EF4-FFF2-40B4-BE49-F238E27FC236}">
                    <a16:creationId xmlns:a16="http://schemas.microsoft.com/office/drawing/2014/main" id="{C8439A4E-9D25-46B8-9512-8F3A7A867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582"/>
                <a:ext cx="46" cy="44"/>
              </a:xfrm>
              <a:custGeom>
                <a:avLst/>
                <a:gdLst>
                  <a:gd name="T0" fmla="*/ 82 w 166"/>
                  <a:gd name="T1" fmla="*/ 161 h 161"/>
                  <a:gd name="T2" fmla="*/ 3 w 166"/>
                  <a:gd name="T3" fmla="*/ 88 h 161"/>
                  <a:gd name="T4" fmla="*/ 76 w 166"/>
                  <a:gd name="T5" fmla="*/ 3 h 161"/>
                  <a:gd name="T6" fmla="*/ 78 w 166"/>
                  <a:gd name="T7" fmla="*/ 3 h 161"/>
                  <a:gd name="T8" fmla="*/ 162 w 166"/>
                  <a:gd name="T9" fmla="*/ 76 h 161"/>
                  <a:gd name="T10" fmla="*/ 90 w 166"/>
                  <a:gd name="T11" fmla="*/ 160 h 161"/>
                  <a:gd name="T12" fmla="*/ 88 w 166"/>
                  <a:gd name="T13" fmla="*/ 161 h 161"/>
                  <a:gd name="T14" fmla="*/ 82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2" y="161"/>
                    </a:moveTo>
                    <a:cubicBezTo>
                      <a:pt x="41" y="161"/>
                      <a:pt x="6" y="129"/>
                      <a:pt x="3" y="88"/>
                    </a:cubicBezTo>
                    <a:cubicBezTo>
                      <a:pt x="0" y="44"/>
                      <a:pt x="32" y="7"/>
                      <a:pt x="76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121" y="0"/>
                      <a:pt x="159" y="32"/>
                      <a:pt x="162" y="76"/>
                    </a:cubicBezTo>
                    <a:cubicBezTo>
                      <a:pt x="166" y="119"/>
                      <a:pt x="133" y="157"/>
                      <a:pt x="90" y="160"/>
                    </a:cubicBezTo>
                    <a:cubicBezTo>
                      <a:pt x="88" y="161"/>
                      <a:pt x="88" y="161"/>
                      <a:pt x="88" y="161"/>
                    </a:cubicBezTo>
                    <a:cubicBezTo>
                      <a:pt x="86" y="161"/>
                      <a:pt x="84" y="161"/>
                      <a:pt x="82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95">
                <a:extLst>
                  <a:ext uri="{FF2B5EF4-FFF2-40B4-BE49-F238E27FC236}">
                    <a16:creationId xmlns:a16="http://schemas.microsoft.com/office/drawing/2014/main" id="{181F84FF-A903-41C1-BF32-CB65CB244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578"/>
                <a:ext cx="30" cy="29"/>
              </a:xfrm>
              <a:custGeom>
                <a:avLst/>
                <a:gdLst>
                  <a:gd name="T0" fmla="*/ 56 w 111"/>
                  <a:gd name="T1" fmla="*/ 105 h 105"/>
                  <a:gd name="T2" fmla="*/ 42 w 111"/>
                  <a:gd name="T3" fmla="*/ 103 h 105"/>
                  <a:gd name="T4" fmla="*/ 41 w 111"/>
                  <a:gd name="T5" fmla="*/ 102 h 105"/>
                  <a:gd name="T6" fmla="*/ 8 w 111"/>
                  <a:gd name="T7" fmla="*/ 41 h 105"/>
                  <a:gd name="T8" fmla="*/ 69 w 111"/>
                  <a:gd name="T9" fmla="*/ 8 h 105"/>
                  <a:gd name="T10" fmla="*/ 70 w 111"/>
                  <a:gd name="T11" fmla="*/ 9 h 105"/>
                  <a:gd name="T12" fmla="*/ 103 w 111"/>
                  <a:gd name="T13" fmla="*/ 70 h 105"/>
                  <a:gd name="T14" fmla="*/ 56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6" y="105"/>
                    </a:moveTo>
                    <a:cubicBezTo>
                      <a:pt x="51" y="105"/>
                      <a:pt x="47" y="104"/>
                      <a:pt x="42" y="103"/>
                    </a:cubicBezTo>
                    <a:cubicBezTo>
                      <a:pt x="41" y="102"/>
                      <a:pt x="41" y="102"/>
                      <a:pt x="41" y="102"/>
                    </a:cubicBezTo>
                    <a:cubicBezTo>
                      <a:pt x="15" y="95"/>
                      <a:pt x="0" y="67"/>
                      <a:pt x="8" y="41"/>
                    </a:cubicBezTo>
                    <a:cubicBezTo>
                      <a:pt x="16" y="15"/>
                      <a:pt x="43" y="0"/>
                      <a:pt x="69" y="8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96" y="16"/>
                      <a:pt x="111" y="44"/>
                      <a:pt x="103" y="70"/>
                    </a:cubicBezTo>
                    <a:cubicBezTo>
                      <a:pt x="97" y="91"/>
                      <a:pt x="77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96">
                <a:extLst>
                  <a:ext uri="{FF2B5EF4-FFF2-40B4-BE49-F238E27FC236}">
                    <a16:creationId xmlns:a16="http://schemas.microsoft.com/office/drawing/2014/main" id="{B9B8C5B6-1259-41FB-88B2-CC60F2529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556"/>
                <a:ext cx="30" cy="28"/>
              </a:xfrm>
              <a:custGeom>
                <a:avLst/>
                <a:gdLst>
                  <a:gd name="T0" fmla="*/ 53 w 108"/>
                  <a:gd name="T1" fmla="*/ 101 h 101"/>
                  <a:gd name="T2" fmla="*/ 11 w 108"/>
                  <a:gd name="T3" fmla="*/ 74 h 101"/>
                  <a:gd name="T4" fmla="*/ 33 w 108"/>
                  <a:gd name="T5" fmla="*/ 11 h 101"/>
                  <a:gd name="T6" fmla="*/ 34 w 108"/>
                  <a:gd name="T7" fmla="*/ 11 h 101"/>
                  <a:gd name="T8" fmla="*/ 97 w 108"/>
                  <a:gd name="T9" fmla="*/ 33 h 101"/>
                  <a:gd name="T10" fmla="*/ 75 w 108"/>
                  <a:gd name="T11" fmla="*/ 96 h 101"/>
                  <a:gd name="T12" fmla="*/ 74 w 108"/>
                  <a:gd name="T13" fmla="*/ 96 h 101"/>
                  <a:gd name="T14" fmla="*/ 53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3" y="101"/>
                    </a:moveTo>
                    <a:cubicBezTo>
                      <a:pt x="36" y="101"/>
                      <a:pt x="19" y="91"/>
                      <a:pt x="11" y="74"/>
                    </a:cubicBezTo>
                    <a:cubicBezTo>
                      <a:pt x="0" y="51"/>
                      <a:pt x="10" y="23"/>
                      <a:pt x="3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58" y="0"/>
                      <a:pt x="86" y="10"/>
                      <a:pt x="97" y="33"/>
                    </a:cubicBezTo>
                    <a:cubicBezTo>
                      <a:pt x="108" y="56"/>
                      <a:pt x="98" y="84"/>
                      <a:pt x="75" y="96"/>
                    </a:cubicBezTo>
                    <a:cubicBezTo>
                      <a:pt x="74" y="96"/>
                      <a:pt x="74" y="96"/>
                      <a:pt x="74" y="96"/>
                    </a:cubicBezTo>
                    <a:cubicBezTo>
                      <a:pt x="67" y="99"/>
                      <a:pt x="60" y="101"/>
                      <a:pt x="53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97">
                <a:extLst>
                  <a:ext uri="{FF2B5EF4-FFF2-40B4-BE49-F238E27FC236}">
                    <a16:creationId xmlns:a16="http://schemas.microsoft.com/office/drawing/2014/main" id="{A7D178B6-7E25-427F-ADB7-A720417C6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2547"/>
                <a:ext cx="26" cy="24"/>
              </a:xfrm>
              <a:custGeom>
                <a:avLst/>
                <a:gdLst>
                  <a:gd name="T0" fmla="*/ 47 w 93"/>
                  <a:gd name="T1" fmla="*/ 88 h 88"/>
                  <a:gd name="T2" fmla="*/ 35 w 93"/>
                  <a:gd name="T3" fmla="*/ 86 h 88"/>
                  <a:gd name="T4" fmla="*/ 34 w 93"/>
                  <a:gd name="T5" fmla="*/ 86 h 88"/>
                  <a:gd name="T6" fmla="*/ 6 w 93"/>
                  <a:gd name="T7" fmla="*/ 35 h 88"/>
                  <a:gd name="T8" fmla="*/ 58 w 93"/>
                  <a:gd name="T9" fmla="*/ 7 h 88"/>
                  <a:gd name="T10" fmla="*/ 59 w 93"/>
                  <a:gd name="T11" fmla="*/ 7 h 88"/>
                  <a:gd name="T12" fmla="*/ 86 w 93"/>
                  <a:gd name="T13" fmla="*/ 59 h 88"/>
                  <a:gd name="T14" fmla="*/ 47 w 93"/>
                  <a:gd name="T15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88">
                    <a:moveTo>
                      <a:pt x="47" y="88"/>
                    </a:moveTo>
                    <a:cubicBezTo>
                      <a:pt x="43" y="88"/>
                      <a:pt x="39" y="88"/>
                      <a:pt x="35" y="86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12" y="80"/>
                      <a:pt x="0" y="56"/>
                      <a:pt x="6" y="35"/>
                    </a:cubicBezTo>
                    <a:cubicBezTo>
                      <a:pt x="13" y="13"/>
                      <a:pt x="36" y="0"/>
                      <a:pt x="58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81" y="14"/>
                      <a:pt x="93" y="37"/>
                      <a:pt x="86" y="59"/>
                    </a:cubicBezTo>
                    <a:cubicBezTo>
                      <a:pt x="81" y="77"/>
                      <a:pt x="65" y="88"/>
                      <a:pt x="47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98">
                <a:extLst>
                  <a:ext uri="{FF2B5EF4-FFF2-40B4-BE49-F238E27FC236}">
                    <a16:creationId xmlns:a16="http://schemas.microsoft.com/office/drawing/2014/main" id="{8DC1AF99-CC72-4AAF-BE99-C60126BC1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2498"/>
                <a:ext cx="44" cy="41"/>
              </a:xfrm>
              <a:custGeom>
                <a:avLst/>
                <a:gdLst>
                  <a:gd name="T0" fmla="*/ 79 w 159"/>
                  <a:gd name="T1" fmla="*/ 148 h 148"/>
                  <a:gd name="T2" fmla="*/ 17 w 159"/>
                  <a:gd name="T3" fmla="*/ 109 h 148"/>
                  <a:gd name="T4" fmla="*/ 49 w 159"/>
                  <a:gd name="T5" fmla="*/ 17 h 148"/>
                  <a:gd name="T6" fmla="*/ 50 w 159"/>
                  <a:gd name="T7" fmla="*/ 17 h 148"/>
                  <a:gd name="T8" fmla="*/ 142 w 159"/>
                  <a:gd name="T9" fmla="*/ 49 h 148"/>
                  <a:gd name="T10" fmla="*/ 110 w 159"/>
                  <a:gd name="T11" fmla="*/ 141 h 148"/>
                  <a:gd name="T12" fmla="*/ 108 w 159"/>
                  <a:gd name="T13" fmla="*/ 141 h 148"/>
                  <a:gd name="T14" fmla="*/ 79 w 159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0" y="75"/>
                      <a:pt x="15" y="34"/>
                      <a:pt x="49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85" y="0"/>
                      <a:pt x="126" y="15"/>
                      <a:pt x="142" y="49"/>
                    </a:cubicBezTo>
                    <a:cubicBezTo>
                      <a:pt x="159" y="83"/>
                      <a:pt x="144" y="124"/>
                      <a:pt x="110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99" y="146"/>
                      <a:pt x="89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99">
                <a:extLst>
                  <a:ext uri="{FF2B5EF4-FFF2-40B4-BE49-F238E27FC236}">
                    <a16:creationId xmlns:a16="http://schemas.microsoft.com/office/drawing/2014/main" id="{8445F808-6F81-472A-AA03-C7C01925F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495"/>
                <a:ext cx="34" cy="32"/>
              </a:xfrm>
              <a:custGeom>
                <a:avLst/>
                <a:gdLst>
                  <a:gd name="T0" fmla="*/ 61 w 121"/>
                  <a:gd name="T1" fmla="*/ 113 h 113"/>
                  <a:gd name="T2" fmla="*/ 28 w 121"/>
                  <a:gd name="T3" fmla="*/ 102 h 113"/>
                  <a:gd name="T4" fmla="*/ 27 w 121"/>
                  <a:gd name="T5" fmla="*/ 101 h 113"/>
                  <a:gd name="T6" fmla="*/ 18 w 121"/>
                  <a:gd name="T7" fmla="*/ 27 h 113"/>
                  <a:gd name="T8" fmla="*/ 93 w 121"/>
                  <a:gd name="T9" fmla="*/ 18 h 113"/>
                  <a:gd name="T10" fmla="*/ 94 w 121"/>
                  <a:gd name="T11" fmla="*/ 18 h 113"/>
                  <a:gd name="T12" fmla="*/ 103 w 121"/>
                  <a:gd name="T13" fmla="*/ 93 h 113"/>
                  <a:gd name="T14" fmla="*/ 61 w 1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" h="113">
                    <a:moveTo>
                      <a:pt x="61" y="113"/>
                    </a:moveTo>
                    <a:cubicBezTo>
                      <a:pt x="50" y="113"/>
                      <a:pt x="38" y="110"/>
                      <a:pt x="28" y="102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4" y="83"/>
                      <a:pt x="0" y="50"/>
                      <a:pt x="18" y="27"/>
                    </a:cubicBezTo>
                    <a:cubicBezTo>
                      <a:pt x="36" y="4"/>
                      <a:pt x="70" y="0"/>
                      <a:pt x="93" y="18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117" y="36"/>
                      <a:pt x="121" y="70"/>
                      <a:pt x="103" y="93"/>
                    </a:cubicBezTo>
                    <a:cubicBezTo>
                      <a:pt x="92" y="106"/>
                      <a:pt x="77" y="113"/>
                      <a:pt x="61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100">
                <a:extLst>
                  <a:ext uri="{FF2B5EF4-FFF2-40B4-BE49-F238E27FC236}">
                    <a16:creationId xmlns:a16="http://schemas.microsoft.com/office/drawing/2014/main" id="{B0968217-1B96-4BD1-BD08-9783CF614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2445"/>
                <a:ext cx="44" cy="42"/>
              </a:xfrm>
              <a:custGeom>
                <a:avLst/>
                <a:gdLst>
                  <a:gd name="T0" fmla="*/ 79 w 159"/>
                  <a:gd name="T1" fmla="*/ 151 h 151"/>
                  <a:gd name="T2" fmla="*/ 30 w 159"/>
                  <a:gd name="T3" fmla="*/ 132 h 151"/>
                  <a:gd name="T4" fmla="*/ 27 w 159"/>
                  <a:gd name="T5" fmla="*/ 31 h 151"/>
                  <a:gd name="T6" fmla="*/ 28 w 159"/>
                  <a:gd name="T7" fmla="*/ 30 h 151"/>
                  <a:gd name="T8" fmla="*/ 129 w 159"/>
                  <a:gd name="T9" fmla="*/ 27 h 151"/>
                  <a:gd name="T10" fmla="*/ 132 w 159"/>
                  <a:gd name="T11" fmla="*/ 127 h 151"/>
                  <a:gd name="T12" fmla="*/ 131 w 159"/>
                  <a:gd name="T13" fmla="*/ 128 h 151"/>
                  <a:gd name="T14" fmla="*/ 79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79" y="151"/>
                    </a:moveTo>
                    <a:cubicBezTo>
                      <a:pt x="62" y="151"/>
                      <a:pt x="44" y="145"/>
                      <a:pt x="30" y="132"/>
                    </a:cubicBezTo>
                    <a:cubicBezTo>
                      <a:pt x="2" y="105"/>
                      <a:pt x="0" y="60"/>
                      <a:pt x="27" y="31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55" y="1"/>
                      <a:pt x="100" y="0"/>
                      <a:pt x="129" y="27"/>
                    </a:cubicBezTo>
                    <a:cubicBezTo>
                      <a:pt x="158" y="54"/>
                      <a:pt x="159" y="99"/>
                      <a:pt x="132" y="127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17" y="143"/>
                      <a:pt x="98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101">
                <a:extLst>
                  <a:ext uri="{FF2B5EF4-FFF2-40B4-BE49-F238E27FC236}">
                    <a16:creationId xmlns:a16="http://schemas.microsoft.com/office/drawing/2014/main" id="{6AC1AFD3-3F52-4041-B6EF-5C13B0FAF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2426"/>
                <a:ext cx="27" cy="25"/>
              </a:xfrm>
              <a:custGeom>
                <a:avLst/>
                <a:gdLst>
                  <a:gd name="T0" fmla="*/ 49 w 96"/>
                  <a:gd name="T1" fmla="*/ 91 h 91"/>
                  <a:gd name="T2" fmla="*/ 23 w 96"/>
                  <a:gd name="T3" fmla="*/ 82 h 91"/>
                  <a:gd name="T4" fmla="*/ 22 w 96"/>
                  <a:gd name="T5" fmla="*/ 81 h 91"/>
                  <a:gd name="T6" fmla="*/ 15 w 96"/>
                  <a:gd name="T7" fmla="*/ 22 h 91"/>
                  <a:gd name="T8" fmla="*/ 74 w 96"/>
                  <a:gd name="T9" fmla="*/ 15 h 91"/>
                  <a:gd name="T10" fmla="*/ 75 w 96"/>
                  <a:gd name="T11" fmla="*/ 15 h 91"/>
                  <a:gd name="T12" fmla="*/ 82 w 96"/>
                  <a:gd name="T13" fmla="*/ 75 h 91"/>
                  <a:gd name="T14" fmla="*/ 49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9" y="91"/>
                    </a:moveTo>
                    <a:cubicBezTo>
                      <a:pt x="40" y="91"/>
                      <a:pt x="30" y="88"/>
                      <a:pt x="23" y="82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4" y="67"/>
                      <a:pt x="0" y="40"/>
                      <a:pt x="15" y="22"/>
                    </a:cubicBezTo>
                    <a:cubicBezTo>
                      <a:pt x="29" y="4"/>
                      <a:pt x="55" y="0"/>
                      <a:pt x="74" y="15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93" y="30"/>
                      <a:pt x="96" y="56"/>
                      <a:pt x="82" y="75"/>
                    </a:cubicBezTo>
                    <a:cubicBezTo>
                      <a:pt x="74" y="85"/>
                      <a:pt x="61" y="91"/>
                      <a:pt x="49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102">
                <a:extLst>
                  <a:ext uri="{FF2B5EF4-FFF2-40B4-BE49-F238E27FC236}">
                    <a16:creationId xmlns:a16="http://schemas.microsoft.com/office/drawing/2014/main" id="{82385B43-3314-49A2-BC77-5C5C764EF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362"/>
                <a:ext cx="38" cy="37"/>
              </a:xfrm>
              <a:custGeom>
                <a:avLst/>
                <a:gdLst>
                  <a:gd name="T0" fmla="*/ 69 w 139"/>
                  <a:gd name="T1" fmla="*/ 132 h 132"/>
                  <a:gd name="T2" fmla="*/ 26 w 139"/>
                  <a:gd name="T3" fmla="*/ 115 h 132"/>
                  <a:gd name="T4" fmla="*/ 23 w 139"/>
                  <a:gd name="T5" fmla="*/ 27 h 132"/>
                  <a:gd name="T6" fmla="*/ 24 w 139"/>
                  <a:gd name="T7" fmla="*/ 26 h 132"/>
                  <a:gd name="T8" fmla="*/ 112 w 139"/>
                  <a:gd name="T9" fmla="*/ 23 h 132"/>
                  <a:gd name="T10" fmla="*/ 115 w 139"/>
                  <a:gd name="T11" fmla="*/ 111 h 132"/>
                  <a:gd name="T12" fmla="*/ 114 w 139"/>
                  <a:gd name="T13" fmla="*/ 113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53" y="132"/>
                      <a:pt x="38" y="127"/>
                      <a:pt x="26" y="115"/>
                    </a:cubicBezTo>
                    <a:cubicBezTo>
                      <a:pt x="1" y="92"/>
                      <a:pt x="0" y="52"/>
                      <a:pt x="23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48" y="1"/>
                      <a:pt x="87" y="0"/>
                      <a:pt x="112" y="23"/>
                    </a:cubicBezTo>
                    <a:cubicBezTo>
                      <a:pt x="137" y="47"/>
                      <a:pt x="139" y="86"/>
                      <a:pt x="115" y="111"/>
                    </a:cubicBezTo>
                    <a:cubicBezTo>
                      <a:pt x="114" y="113"/>
                      <a:pt x="114" y="113"/>
                      <a:pt x="114" y="113"/>
                    </a:cubicBezTo>
                    <a:cubicBezTo>
                      <a:pt x="102" y="126"/>
                      <a:pt x="85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03">
                <a:extLst>
                  <a:ext uri="{FF2B5EF4-FFF2-40B4-BE49-F238E27FC236}">
                    <a16:creationId xmlns:a16="http://schemas.microsoft.com/office/drawing/2014/main" id="{A3179A74-FDB1-48D9-A0A0-89D41E1DF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343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41 w 178"/>
                  <a:gd name="T3" fmla="*/ 151 h 168"/>
                  <a:gd name="T4" fmla="*/ 40 w 178"/>
                  <a:gd name="T5" fmla="*/ 150 h 168"/>
                  <a:gd name="T6" fmla="*/ 26 w 178"/>
                  <a:gd name="T7" fmla="*/ 40 h 168"/>
                  <a:gd name="T8" fmla="*/ 136 w 178"/>
                  <a:gd name="T9" fmla="*/ 26 h 168"/>
                  <a:gd name="T10" fmla="*/ 138 w 178"/>
                  <a:gd name="T11" fmla="*/ 27 h 168"/>
                  <a:gd name="T12" fmla="*/ 152 w 178"/>
                  <a:gd name="T13" fmla="*/ 138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73" y="168"/>
                      <a:pt x="56" y="162"/>
                      <a:pt x="41" y="151"/>
                    </a:cubicBezTo>
                    <a:cubicBezTo>
                      <a:pt x="40" y="150"/>
                      <a:pt x="40" y="150"/>
                      <a:pt x="40" y="150"/>
                    </a:cubicBezTo>
                    <a:cubicBezTo>
                      <a:pt x="6" y="123"/>
                      <a:pt x="0" y="74"/>
                      <a:pt x="26" y="40"/>
                    </a:cubicBezTo>
                    <a:cubicBezTo>
                      <a:pt x="53" y="6"/>
                      <a:pt x="102" y="0"/>
                      <a:pt x="136" y="26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72" y="54"/>
                      <a:pt x="178" y="103"/>
                      <a:pt x="152" y="138"/>
                    </a:cubicBezTo>
                    <a:cubicBezTo>
                      <a:pt x="136" y="157"/>
                      <a:pt x="113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04">
                <a:extLst>
                  <a:ext uri="{FF2B5EF4-FFF2-40B4-BE49-F238E27FC236}">
                    <a16:creationId xmlns:a16="http://schemas.microsoft.com/office/drawing/2014/main" id="{DDD9C821-8608-49ED-913B-6FA88C5CA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7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1 w 161"/>
                  <a:gd name="T3" fmla="*/ 134 h 153"/>
                  <a:gd name="T4" fmla="*/ 28 w 161"/>
                  <a:gd name="T5" fmla="*/ 32 h 153"/>
                  <a:gd name="T6" fmla="*/ 29 w 161"/>
                  <a:gd name="T7" fmla="*/ 31 h 153"/>
                  <a:gd name="T8" fmla="*/ 130 w 161"/>
                  <a:gd name="T9" fmla="*/ 28 h 153"/>
                  <a:gd name="T10" fmla="*/ 133 w 161"/>
                  <a:gd name="T11" fmla="*/ 129 h 153"/>
                  <a:gd name="T12" fmla="*/ 132 w 161"/>
                  <a:gd name="T13" fmla="*/ 130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2" y="153"/>
                      <a:pt x="45" y="147"/>
                      <a:pt x="31" y="134"/>
                    </a:cubicBezTo>
                    <a:cubicBezTo>
                      <a:pt x="2" y="106"/>
                      <a:pt x="0" y="61"/>
                      <a:pt x="28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56" y="2"/>
                      <a:pt x="101" y="0"/>
                      <a:pt x="130" y="28"/>
                    </a:cubicBezTo>
                    <a:cubicBezTo>
                      <a:pt x="159" y="55"/>
                      <a:pt x="161" y="100"/>
                      <a:pt x="133" y="129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18" y="145"/>
                      <a:pt x="99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105">
                <a:extLst>
                  <a:ext uri="{FF2B5EF4-FFF2-40B4-BE49-F238E27FC236}">
                    <a16:creationId xmlns:a16="http://schemas.microsoft.com/office/drawing/2014/main" id="{28AB9D00-62E7-4C02-A4B4-F0CC4B474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253"/>
                <a:ext cx="38" cy="35"/>
              </a:xfrm>
              <a:custGeom>
                <a:avLst/>
                <a:gdLst>
                  <a:gd name="T0" fmla="*/ 68 w 135"/>
                  <a:gd name="T1" fmla="*/ 127 h 127"/>
                  <a:gd name="T2" fmla="*/ 17 w 135"/>
                  <a:gd name="T3" fmla="*/ 99 h 127"/>
                  <a:gd name="T4" fmla="*/ 16 w 135"/>
                  <a:gd name="T5" fmla="*/ 97 h 127"/>
                  <a:gd name="T6" fmla="*/ 37 w 135"/>
                  <a:gd name="T7" fmla="*/ 17 h 127"/>
                  <a:gd name="T8" fmla="*/ 117 w 135"/>
                  <a:gd name="T9" fmla="*/ 37 h 127"/>
                  <a:gd name="T10" fmla="*/ 118 w 135"/>
                  <a:gd name="T11" fmla="*/ 38 h 127"/>
                  <a:gd name="T12" fmla="*/ 98 w 135"/>
                  <a:gd name="T13" fmla="*/ 119 h 127"/>
                  <a:gd name="T14" fmla="*/ 68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8" y="127"/>
                    </a:moveTo>
                    <a:cubicBezTo>
                      <a:pt x="47" y="127"/>
                      <a:pt x="28" y="117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0" y="70"/>
                      <a:pt x="9" y="33"/>
                      <a:pt x="37" y="17"/>
                    </a:cubicBezTo>
                    <a:cubicBezTo>
                      <a:pt x="65" y="0"/>
                      <a:pt x="101" y="9"/>
                      <a:pt x="117" y="37"/>
                    </a:cubicBezTo>
                    <a:cubicBezTo>
                      <a:pt x="118" y="38"/>
                      <a:pt x="118" y="38"/>
                      <a:pt x="118" y="38"/>
                    </a:cubicBezTo>
                    <a:cubicBezTo>
                      <a:pt x="135" y="66"/>
                      <a:pt x="126" y="102"/>
                      <a:pt x="98" y="119"/>
                    </a:cubicBezTo>
                    <a:cubicBezTo>
                      <a:pt x="88" y="125"/>
                      <a:pt x="78" y="127"/>
                      <a:pt x="68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06">
                <a:extLst>
                  <a:ext uri="{FF2B5EF4-FFF2-40B4-BE49-F238E27FC236}">
                    <a16:creationId xmlns:a16="http://schemas.microsoft.com/office/drawing/2014/main" id="{F90A9AD3-A94E-4954-B148-97C15C670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183"/>
                <a:ext cx="30" cy="28"/>
              </a:xfrm>
              <a:custGeom>
                <a:avLst/>
                <a:gdLst>
                  <a:gd name="T0" fmla="*/ 55 w 111"/>
                  <a:gd name="T1" fmla="*/ 104 h 104"/>
                  <a:gd name="T2" fmla="*/ 37 w 111"/>
                  <a:gd name="T3" fmla="*/ 101 h 104"/>
                  <a:gd name="T4" fmla="*/ 10 w 111"/>
                  <a:gd name="T5" fmla="*/ 38 h 104"/>
                  <a:gd name="T6" fmla="*/ 10 w 111"/>
                  <a:gd name="T7" fmla="*/ 36 h 104"/>
                  <a:gd name="T8" fmla="*/ 74 w 111"/>
                  <a:gd name="T9" fmla="*/ 10 h 104"/>
                  <a:gd name="T10" fmla="*/ 101 w 111"/>
                  <a:gd name="T11" fmla="*/ 73 h 104"/>
                  <a:gd name="T12" fmla="*/ 100 w 111"/>
                  <a:gd name="T13" fmla="*/ 7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9" y="104"/>
                      <a:pt x="43" y="103"/>
                      <a:pt x="37" y="101"/>
                    </a:cubicBezTo>
                    <a:cubicBezTo>
                      <a:pt x="12" y="91"/>
                      <a:pt x="0" y="62"/>
                      <a:pt x="10" y="38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20" y="12"/>
                      <a:pt x="49" y="0"/>
                      <a:pt x="74" y="10"/>
                    </a:cubicBezTo>
                    <a:cubicBezTo>
                      <a:pt x="99" y="20"/>
                      <a:pt x="111" y="48"/>
                      <a:pt x="101" y="73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93" y="93"/>
                      <a:pt x="74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107">
                <a:extLst>
                  <a:ext uri="{FF2B5EF4-FFF2-40B4-BE49-F238E27FC236}">
                    <a16:creationId xmlns:a16="http://schemas.microsoft.com/office/drawing/2014/main" id="{E7B2DAC3-2E27-4230-B21A-74599BB2F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2155"/>
                <a:ext cx="30" cy="29"/>
              </a:xfrm>
              <a:custGeom>
                <a:avLst/>
                <a:gdLst>
                  <a:gd name="T0" fmla="*/ 54 w 108"/>
                  <a:gd name="T1" fmla="*/ 103 h 103"/>
                  <a:gd name="T2" fmla="*/ 14 w 108"/>
                  <a:gd name="T3" fmla="*/ 80 h 103"/>
                  <a:gd name="T4" fmla="*/ 13 w 108"/>
                  <a:gd name="T5" fmla="*/ 79 h 103"/>
                  <a:gd name="T6" fmla="*/ 29 w 108"/>
                  <a:gd name="T7" fmla="*/ 14 h 103"/>
                  <a:gd name="T8" fmla="*/ 94 w 108"/>
                  <a:gd name="T9" fmla="*/ 30 h 103"/>
                  <a:gd name="T10" fmla="*/ 95 w 108"/>
                  <a:gd name="T11" fmla="*/ 31 h 103"/>
                  <a:gd name="T12" fmla="*/ 79 w 108"/>
                  <a:gd name="T13" fmla="*/ 96 h 103"/>
                  <a:gd name="T14" fmla="*/ 54 w 108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3">
                    <a:moveTo>
                      <a:pt x="54" y="103"/>
                    </a:moveTo>
                    <a:cubicBezTo>
                      <a:pt x="38" y="103"/>
                      <a:pt x="23" y="94"/>
                      <a:pt x="14" y="80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0" y="56"/>
                      <a:pt x="7" y="27"/>
                      <a:pt x="29" y="14"/>
                    </a:cubicBezTo>
                    <a:cubicBezTo>
                      <a:pt x="52" y="0"/>
                      <a:pt x="81" y="8"/>
                      <a:pt x="94" y="30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108" y="53"/>
                      <a:pt x="101" y="82"/>
                      <a:pt x="79" y="96"/>
                    </a:cubicBezTo>
                    <a:cubicBezTo>
                      <a:pt x="71" y="100"/>
                      <a:pt x="63" y="103"/>
                      <a:pt x="54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08">
                <a:extLst>
                  <a:ext uri="{FF2B5EF4-FFF2-40B4-BE49-F238E27FC236}">
                    <a16:creationId xmlns:a16="http://schemas.microsoft.com/office/drawing/2014/main" id="{F290A7C0-9E2C-4661-A388-30619A03F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067"/>
                <a:ext cx="44" cy="41"/>
              </a:xfrm>
              <a:custGeom>
                <a:avLst/>
                <a:gdLst>
                  <a:gd name="T0" fmla="*/ 79 w 158"/>
                  <a:gd name="T1" fmla="*/ 149 h 149"/>
                  <a:gd name="T2" fmla="*/ 53 w 158"/>
                  <a:gd name="T3" fmla="*/ 144 h 149"/>
                  <a:gd name="T4" fmla="*/ 14 w 158"/>
                  <a:gd name="T5" fmla="*/ 54 h 149"/>
                  <a:gd name="T6" fmla="*/ 15 w 158"/>
                  <a:gd name="T7" fmla="*/ 52 h 149"/>
                  <a:gd name="T8" fmla="*/ 105 w 158"/>
                  <a:gd name="T9" fmla="*/ 14 h 149"/>
                  <a:gd name="T10" fmla="*/ 144 w 158"/>
                  <a:gd name="T11" fmla="*/ 104 h 149"/>
                  <a:gd name="T12" fmla="*/ 143 w 158"/>
                  <a:gd name="T13" fmla="*/ 106 h 149"/>
                  <a:gd name="T14" fmla="*/ 79 w 158"/>
                  <a:gd name="T1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49">
                    <a:moveTo>
                      <a:pt x="79" y="149"/>
                    </a:moveTo>
                    <a:cubicBezTo>
                      <a:pt x="70" y="149"/>
                      <a:pt x="61" y="148"/>
                      <a:pt x="53" y="144"/>
                    </a:cubicBezTo>
                    <a:cubicBezTo>
                      <a:pt x="17" y="130"/>
                      <a:pt x="0" y="89"/>
                      <a:pt x="14" y="54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29" y="17"/>
                      <a:pt x="70" y="0"/>
                      <a:pt x="105" y="14"/>
                    </a:cubicBezTo>
                    <a:cubicBezTo>
                      <a:pt x="141" y="28"/>
                      <a:pt x="158" y="69"/>
                      <a:pt x="144" y="104"/>
                    </a:cubicBezTo>
                    <a:cubicBezTo>
                      <a:pt x="143" y="106"/>
                      <a:pt x="143" y="106"/>
                      <a:pt x="143" y="106"/>
                    </a:cubicBezTo>
                    <a:cubicBezTo>
                      <a:pt x="132" y="133"/>
                      <a:pt x="106" y="149"/>
                      <a:pt x="79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09">
                <a:extLst>
                  <a:ext uri="{FF2B5EF4-FFF2-40B4-BE49-F238E27FC236}">
                    <a16:creationId xmlns:a16="http://schemas.microsoft.com/office/drawing/2014/main" id="{70E09AA0-0F70-4374-AA95-4EF8FEBF3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2042"/>
                <a:ext cx="46" cy="45"/>
              </a:xfrm>
              <a:custGeom>
                <a:avLst/>
                <a:gdLst>
                  <a:gd name="T0" fmla="*/ 84 w 168"/>
                  <a:gd name="T1" fmla="*/ 162 h 162"/>
                  <a:gd name="T2" fmla="*/ 8 w 168"/>
                  <a:gd name="T3" fmla="*/ 98 h 162"/>
                  <a:gd name="T4" fmla="*/ 8 w 168"/>
                  <a:gd name="T5" fmla="*/ 96 h 162"/>
                  <a:gd name="T6" fmla="*/ 71 w 168"/>
                  <a:gd name="T7" fmla="*/ 7 h 162"/>
                  <a:gd name="T8" fmla="*/ 160 w 168"/>
                  <a:gd name="T9" fmla="*/ 70 h 162"/>
                  <a:gd name="T10" fmla="*/ 160 w 168"/>
                  <a:gd name="T11" fmla="*/ 72 h 162"/>
                  <a:gd name="T12" fmla="*/ 97 w 168"/>
                  <a:gd name="T13" fmla="*/ 161 h 162"/>
                  <a:gd name="T14" fmla="*/ 84 w 168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2">
                    <a:moveTo>
                      <a:pt x="84" y="162"/>
                    </a:moveTo>
                    <a:cubicBezTo>
                      <a:pt x="47" y="162"/>
                      <a:pt x="14" y="136"/>
                      <a:pt x="8" y="98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0" y="54"/>
                      <a:pt x="29" y="14"/>
                      <a:pt x="71" y="7"/>
                    </a:cubicBezTo>
                    <a:cubicBezTo>
                      <a:pt x="113" y="0"/>
                      <a:pt x="153" y="28"/>
                      <a:pt x="160" y="70"/>
                    </a:cubicBezTo>
                    <a:cubicBezTo>
                      <a:pt x="160" y="72"/>
                      <a:pt x="160" y="72"/>
                      <a:pt x="160" y="72"/>
                    </a:cubicBezTo>
                    <a:cubicBezTo>
                      <a:pt x="168" y="114"/>
                      <a:pt x="139" y="154"/>
                      <a:pt x="97" y="161"/>
                    </a:cubicBezTo>
                    <a:cubicBezTo>
                      <a:pt x="93" y="162"/>
                      <a:pt x="8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10">
                <a:extLst>
                  <a:ext uri="{FF2B5EF4-FFF2-40B4-BE49-F238E27FC236}">
                    <a16:creationId xmlns:a16="http://schemas.microsoft.com/office/drawing/2014/main" id="{13D4C44B-485E-40A6-A95A-943E237D2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963"/>
                <a:ext cx="33" cy="32"/>
              </a:xfrm>
              <a:custGeom>
                <a:avLst/>
                <a:gdLst>
                  <a:gd name="T0" fmla="*/ 59 w 118"/>
                  <a:gd name="T1" fmla="*/ 113 h 113"/>
                  <a:gd name="T2" fmla="*/ 39 w 118"/>
                  <a:gd name="T3" fmla="*/ 109 h 113"/>
                  <a:gd name="T4" fmla="*/ 10 w 118"/>
                  <a:gd name="T5" fmla="*/ 41 h 113"/>
                  <a:gd name="T6" fmla="*/ 11 w 118"/>
                  <a:gd name="T7" fmla="*/ 40 h 113"/>
                  <a:gd name="T8" fmla="*/ 79 w 118"/>
                  <a:gd name="T9" fmla="*/ 11 h 113"/>
                  <a:gd name="T10" fmla="*/ 107 w 118"/>
                  <a:gd name="T11" fmla="*/ 79 h 113"/>
                  <a:gd name="T12" fmla="*/ 107 w 118"/>
                  <a:gd name="T13" fmla="*/ 80 h 113"/>
                  <a:gd name="T14" fmla="*/ 59 w 118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3">
                    <a:moveTo>
                      <a:pt x="59" y="113"/>
                    </a:moveTo>
                    <a:cubicBezTo>
                      <a:pt x="52" y="113"/>
                      <a:pt x="46" y="112"/>
                      <a:pt x="39" y="109"/>
                    </a:cubicBezTo>
                    <a:cubicBezTo>
                      <a:pt x="12" y="98"/>
                      <a:pt x="0" y="68"/>
                      <a:pt x="10" y="41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22" y="13"/>
                      <a:pt x="52" y="0"/>
                      <a:pt x="79" y="11"/>
                    </a:cubicBezTo>
                    <a:cubicBezTo>
                      <a:pt x="105" y="22"/>
                      <a:pt x="118" y="52"/>
                      <a:pt x="107" y="79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99" y="100"/>
                      <a:pt x="79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11">
                <a:extLst>
                  <a:ext uri="{FF2B5EF4-FFF2-40B4-BE49-F238E27FC236}">
                    <a16:creationId xmlns:a16="http://schemas.microsoft.com/office/drawing/2014/main" id="{B0AA6E48-8644-45FC-AE39-ADB77128D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1935"/>
                <a:ext cx="27" cy="27"/>
              </a:xfrm>
              <a:custGeom>
                <a:avLst/>
                <a:gdLst>
                  <a:gd name="T0" fmla="*/ 50 w 100"/>
                  <a:gd name="T1" fmla="*/ 97 h 97"/>
                  <a:gd name="T2" fmla="*/ 5 w 100"/>
                  <a:gd name="T3" fmla="*/ 59 h 97"/>
                  <a:gd name="T4" fmla="*/ 5 w 100"/>
                  <a:gd name="T5" fmla="*/ 58 h 97"/>
                  <a:gd name="T6" fmla="*/ 42 w 100"/>
                  <a:gd name="T7" fmla="*/ 5 h 97"/>
                  <a:gd name="T8" fmla="*/ 96 w 100"/>
                  <a:gd name="T9" fmla="*/ 42 h 97"/>
                  <a:gd name="T10" fmla="*/ 96 w 100"/>
                  <a:gd name="T11" fmla="*/ 43 h 97"/>
                  <a:gd name="T12" fmla="*/ 58 w 100"/>
                  <a:gd name="T13" fmla="*/ 97 h 97"/>
                  <a:gd name="T14" fmla="*/ 50 w 100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7">
                    <a:moveTo>
                      <a:pt x="50" y="97"/>
                    </a:moveTo>
                    <a:cubicBezTo>
                      <a:pt x="28" y="97"/>
                      <a:pt x="9" y="82"/>
                      <a:pt x="5" y="59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0" y="33"/>
                      <a:pt x="17" y="9"/>
                      <a:pt x="42" y="5"/>
                    </a:cubicBezTo>
                    <a:cubicBezTo>
                      <a:pt x="68" y="0"/>
                      <a:pt x="92" y="17"/>
                      <a:pt x="96" y="42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0" y="69"/>
                      <a:pt x="83" y="92"/>
                      <a:pt x="58" y="97"/>
                    </a:cubicBezTo>
                    <a:cubicBezTo>
                      <a:pt x="56" y="97"/>
                      <a:pt x="53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12">
                <a:extLst>
                  <a:ext uri="{FF2B5EF4-FFF2-40B4-BE49-F238E27FC236}">
                    <a16:creationId xmlns:a16="http://schemas.microsoft.com/office/drawing/2014/main" id="{6F49CC3D-5A30-4594-BB15-CD1225862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846"/>
                <a:ext cx="33" cy="33"/>
              </a:xfrm>
              <a:custGeom>
                <a:avLst/>
                <a:gdLst>
                  <a:gd name="T0" fmla="*/ 60 w 120"/>
                  <a:gd name="T1" fmla="*/ 120 h 120"/>
                  <a:gd name="T2" fmla="*/ 59 w 120"/>
                  <a:gd name="T3" fmla="*/ 120 h 120"/>
                  <a:gd name="T4" fmla="*/ 0 w 120"/>
                  <a:gd name="T5" fmla="*/ 60 h 120"/>
                  <a:gd name="T6" fmla="*/ 0 w 120"/>
                  <a:gd name="T7" fmla="*/ 58 h 120"/>
                  <a:gd name="T8" fmla="*/ 60 w 120"/>
                  <a:gd name="T9" fmla="*/ 0 h 120"/>
                  <a:gd name="T10" fmla="*/ 61 w 120"/>
                  <a:gd name="T11" fmla="*/ 0 h 120"/>
                  <a:gd name="T12" fmla="*/ 119 w 120"/>
                  <a:gd name="T13" fmla="*/ 60 h 120"/>
                  <a:gd name="T14" fmla="*/ 119 w 120"/>
                  <a:gd name="T15" fmla="*/ 62 h 120"/>
                  <a:gd name="T16" fmla="*/ 60 w 120"/>
                  <a:gd name="T17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" h="120">
                    <a:moveTo>
                      <a:pt x="60" y="120"/>
                    </a:moveTo>
                    <a:cubicBezTo>
                      <a:pt x="59" y="120"/>
                      <a:pt x="59" y="120"/>
                      <a:pt x="59" y="120"/>
                    </a:cubicBezTo>
                    <a:cubicBezTo>
                      <a:pt x="26" y="119"/>
                      <a:pt x="0" y="92"/>
                      <a:pt x="0" y="6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26"/>
                      <a:pt x="27" y="0"/>
                      <a:pt x="60" y="0"/>
                    </a:cubicBezTo>
                    <a:cubicBezTo>
                      <a:pt x="60" y="0"/>
                      <a:pt x="60" y="0"/>
                      <a:pt x="61" y="0"/>
                    </a:cubicBezTo>
                    <a:cubicBezTo>
                      <a:pt x="93" y="0"/>
                      <a:pt x="120" y="27"/>
                      <a:pt x="119" y="60"/>
                    </a:cubicBezTo>
                    <a:cubicBezTo>
                      <a:pt x="119" y="62"/>
                      <a:pt x="119" y="62"/>
                      <a:pt x="119" y="62"/>
                    </a:cubicBezTo>
                    <a:cubicBezTo>
                      <a:pt x="118" y="94"/>
                      <a:pt x="92" y="120"/>
                      <a:pt x="60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113">
                <a:extLst>
                  <a:ext uri="{FF2B5EF4-FFF2-40B4-BE49-F238E27FC236}">
                    <a16:creationId xmlns:a16="http://schemas.microsoft.com/office/drawing/2014/main" id="{66F35062-9793-4BF7-BAEB-2E3B3103A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810"/>
                <a:ext cx="46" cy="45"/>
              </a:xfrm>
              <a:custGeom>
                <a:avLst/>
                <a:gdLst>
                  <a:gd name="T0" fmla="*/ 83 w 166"/>
                  <a:gd name="T1" fmla="*/ 161 h 161"/>
                  <a:gd name="T2" fmla="*/ 7 w 166"/>
                  <a:gd name="T3" fmla="*/ 97 h 161"/>
                  <a:gd name="T4" fmla="*/ 7 w 166"/>
                  <a:gd name="T5" fmla="*/ 95 h 161"/>
                  <a:gd name="T6" fmla="*/ 70 w 166"/>
                  <a:gd name="T7" fmla="*/ 7 h 161"/>
                  <a:gd name="T8" fmla="*/ 158 w 166"/>
                  <a:gd name="T9" fmla="*/ 70 h 161"/>
                  <a:gd name="T10" fmla="*/ 159 w 166"/>
                  <a:gd name="T11" fmla="*/ 72 h 161"/>
                  <a:gd name="T12" fmla="*/ 96 w 166"/>
                  <a:gd name="T13" fmla="*/ 160 h 161"/>
                  <a:gd name="T14" fmla="*/ 83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3" y="161"/>
                    </a:moveTo>
                    <a:cubicBezTo>
                      <a:pt x="46" y="161"/>
                      <a:pt x="13" y="135"/>
                      <a:pt x="7" y="97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0" y="54"/>
                      <a:pt x="28" y="14"/>
                      <a:pt x="70" y="7"/>
                    </a:cubicBezTo>
                    <a:cubicBezTo>
                      <a:pt x="112" y="0"/>
                      <a:pt x="151" y="28"/>
                      <a:pt x="158" y="70"/>
                    </a:cubicBezTo>
                    <a:cubicBezTo>
                      <a:pt x="159" y="72"/>
                      <a:pt x="159" y="72"/>
                      <a:pt x="159" y="72"/>
                    </a:cubicBezTo>
                    <a:cubicBezTo>
                      <a:pt x="166" y="113"/>
                      <a:pt x="138" y="153"/>
                      <a:pt x="96" y="160"/>
                    </a:cubicBezTo>
                    <a:cubicBezTo>
                      <a:pt x="91" y="161"/>
                      <a:pt x="87" y="161"/>
                      <a:pt x="83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114">
                <a:extLst>
                  <a:ext uri="{FF2B5EF4-FFF2-40B4-BE49-F238E27FC236}">
                    <a16:creationId xmlns:a16="http://schemas.microsoft.com/office/drawing/2014/main" id="{6EA9D29D-A7A2-44FD-86BE-EB39FBA41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1722"/>
                <a:ext cx="46" cy="45"/>
              </a:xfrm>
              <a:custGeom>
                <a:avLst/>
                <a:gdLst>
                  <a:gd name="T0" fmla="*/ 81 w 163"/>
                  <a:gd name="T1" fmla="*/ 164 h 164"/>
                  <a:gd name="T2" fmla="*/ 80 w 163"/>
                  <a:gd name="T3" fmla="*/ 164 h 164"/>
                  <a:gd name="T4" fmla="*/ 1 w 163"/>
                  <a:gd name="T5" fmla="*/ 82 h 164"/>
                  <a:gd name="T6" fmla="*/ 1 w 163"/>
                  <a:gd name="T7" fmla="*/ 80 h 164"/>
                  <a:gd name="T8" fmla="*/ 83 w 163"/>
                  <a:gd name="T9" fmla="*/ 1 h 164"/>
                  <a:gd name="T10" fmla="*/ 162 w 163"/>
                  <a:gd name="T11" fmla="*/ 83 h 164"/>
                  <a:gd name="T12" fmla="*/ 162 w 163"/>
                  <a:gd name="T13" fmla="*/ 85 h 164"/>
                  <a:gd name="T14" fmla="*/ 81 w 163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64">
                    <a:moveTo>
                      <a:pt x="81" y="164"/>
                    </a:moveTo>
                    <a:cubicBezTo>
                      <a:pt x="81" y="164"/>
                      <a:pt x="81" y="164"/>
                      <a:pt x="80" y="164"/>
                    </a:cubicBezTo>
                    <a:cubicBezTo>
                      <a:pt x="35" y="163"/>
                      <a:pt x="0" y="127"/>
                      <a:pt x="1" y="82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36"/>
                      <a:pt x="38" y="0"/>
                      <a:pt x="83" y="1"/>
                    </a:cubicBezTo>
                    <a:cubicBezTo>
                      <a:pt x="127" y="2"/>
                      <a:pt x="163" y="38"/>
                      <a:pt x="162" y="83"/>
                    </a:cubicBezTo>
                    <a:cubicBezTo>
                      <a:pt x="162" y="85"/>
                      <a:pt x="162" y="85"/>
                      <a:pt x="162" y="85"/>
                    </a:cubicBezTo>
                    <a:cubicBezTo>
                      <a:pt x="161" y="129"/>
                      <a:pt x="125" y="164"/>
                      <a:pt x="81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15">
                <a:extLst>
                  <a:ext uri="{FF2B5EF4-FFF2-40B4-BE49-F238E27FC236}">
                    <a16:creationId xmlns:a16="http://schemas.microsoft.com/office/drawing/2014/main" id="{56E6A44D-7976-4087-BA1A-6E13BC0CC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705"/>
                <a:ext cx="26" cy="25"/>
              </a:xfrm>
              <a:custGeom>
                <a:avLst/>
                <a:gdLst>
                  <a:gd name="T0" fmla="*/ 47 w 94"/>
                  <a:gd name="T1" fmla="*/ 91 h 91"/>
                  <a:gd name="T2" fmla="*/ 38 w 94"/>
                  <a:gd name="T3" fmla="*/ 90 h 91"/>
                  <a:gd name="T4" fmla="*/ 4 w 94"/>
                  <a:gd name="T5" fmla="*/ 39 h 91"/>
                  <a:gd name="T6" fmla="*/ 5 w 94"/>
                  <a:gd name="T7" fmla="*/ 38 h 91"/>
                  <a:gd name="T8" fmla="*/ 56 w 94"/>
                  <a:gd name="T9" fmla="*/ 4 h 91"/>
                  <a:gd name="T10" fmla="*/ 89 w 94"/>
                  <a:gd name="T11" fmla="*/ 55 h 91"/>
                  <a:gd name="T12" fmla="*/ 89 w 94"/>
                  <a:gd name="T13" fmla="*/ 56 h 91"/>
                  <a:gd name="T14" fmla="*/ 47 w 94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91">
                    <a:moveTo>
                      <a:pt x="47" y="91"/>
                    </a:moveTo>
                    <a:cubicBezTo>
                      <a:pt x="44" y="91"/>
                      <a:pt x="41" y="91"/>
                      <a:pt x="38" y="90"/>
                    </a:cubicBezTo>
                    <a:cubicBezTo>
                      <a:pt x="15" y="85"/>
                      <a:pt x="0" y="62"/>
                      <a:pt x="4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9" y="15"/>
                      <a:pt x="32" y="0"/>
                      <a:pt x="56" y="4"/>
                    </a:cubicBezTo>
                    <a:cubicBezTo>
                      <a:pt x="79" y="9"/>
                      <a:pt x="94" y="32"/>
                      <a:pt x="89" y="55"/>
                    </a:cubicBezTo>
                    <a:cubicBezTo>
                      <a:pt x="89" y="56"/>
                      <a:pt x="89" y="56"/>
                      <a:pt x="89" y="56"/>
                    </a:cubicBezTo>
                    <a:cubicBezTo>
                      <a:pt x="85" y="77"/>
                      <a:pt x="67" y="91"/>
                      <a:pt x="47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116">
                <a:extLst>
                  <a:ext uri="{FF2B5EF4-FFF2-40B4-BE49-F238E27FC236}">
                    <a16:creationId xmlns:a16="http://schemas.microsoft.com/office/drawing/2014/main" id="{BEBCA427-024C-4BD1-A8CC-36A08E3D7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617"/>
                <a:ext cx="27" cy="25"/>
              </a:xfrm>
              <a:custGeom>
                <a:avLst/>
                <a:gdLst>
                  <a:gd name="T0" fmla="*/ 49 w 97"/>
                  <a:gd name="T1" fmla="*/ 92 h 92"/>
                  <a:gd name="T2" fmla="*/ 9 w 97"/>
                  <a:gd name="T3" fmla="*/ 64 h 92"/>
                  <a:gd name="T4" fmla="*/ 9 w 97"/>
                  <a:gd name="T5" fmla="*/ 63 h 92"/>
                  <a:gd name="T6" fmla="*/ 34 w 97"/>
                  <a:gd name="T7" fmla="*/ 8 h 92"/>
                  <a:gd name="T8" fmla="*/ 88 w 97"/>
                  <a:gd name="T9" fmla="*/ 33 h 92"/>
                  <a:gd name="T10" fmla="*/ 89 w 97"/>
                  <a:gd name="T11" fmla="*/ 34 h 92"/>
                  <a:gd name="T12" fmla="*/ 64 w 97"/>
                  <a:gd name="T13" fmla="*/ 89 h 92"/>
                  <a:gd name="T14" fmla="*/ 49 w 97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2">
                    <a:moveTo>
                      <a:pt x="49" y="92"/>
                    </a:moveTo>
                    <a:cubicBezTo>
                      <a:pt x="32" y="92"/>
                      <a:pt x="15" y="81"/>
                      <a:pt x="9" y="64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0" y="41"/>
                      <a:pt x="12" y="17"/>
                      <a:pt x="34" y="8"/>
                    </a:cubicBezTo>
                    <a:cubicBezTo>
                      <a:pt x="56" y="0"/>
                      <a:pt x="80" y="11"/>
                      <a:pt x="88" y="33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97" y="56"/>
                      <a:pt x="86" y="81"/>
                      <a:pt x="64" y="89"/>
                    </a:cubicBezTo>
                    <a:cubicBezTo>
                      <a:pt x="59" y="91"/>
                      <a:pt x="54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17">
                <a:extLst>
                  <a:ext uri="{FF2B5EF4-FFF2-40B4-BE49-F238E27FC236}">
                    <a16:creationId xmlns:a16="http://schemas.microsoft.com/office/drawing/2014/main" id="{8528B035-E270-4BFB-867E-38813D430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1590"/>
                <a:ext cx="25" cy="24"/>
              </a:xfrm>
              <a:custGeom>
                <a:avLst/>
                <a:gdLst>
                  <a:gd name="T0" fmla="*/ 45 w 91"/>
                  <a:gd name="T1" fmla="*/ 89 h 89"/>
                  <a:gd name="T2" fmla="*/ 37 w 91"/>
                  <a:gd name="T3" fmla="*/ 88 h 89"/>
                  <a:gd name="T4" fmla="*/ 4 w 91"/>
                  <a:gd name="T5" fmla="*/ 39 h 89"/>
                  <a:gd name="T6" fmla="*/ 4 w 91"/>
                  <a:gd name="T7" fmla="*/ 38 h 89"/>
                  <a:gd name="T8" fmla="*/ 54 w 91"/>
                  <a:gd name="T9" fmla="*/ 5 h 89"/>
                  <a:gd name="T10" fmla="*/ 87 w 91"/>
                  <a:gd name="T11" fmla="*/ 54 h 89"/>
                  <a:gd name="T12" fmla="*/ 87 w 91"/>
                  <a:gd name="T13" fmla="*/ 55 h 89"/>
                  <a:gd name="T14" fmla="*/ 45 w 91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9">
                    <a:moveTo>
                      <a:pt x="45" y="89"/>
                    </a:moveTo>
                    <a:cubicBezTo>
                      <a:pt x="43" y="89"/>
                      <a:pt x="40" y="89"/>
                      <a:pt x="37" y="88"/>
                    </a:cubicBezTo>
                    <a:cubicBezTo>
                      <a:pt x="14" y="83"/>
                      <a:pt x="0" y="61"/>
                      <a:pt x="4" y="39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9" y="15"/>
                      <a:pt x="31" y="0"/>
                      <a:pt x="54" y="5"/>
                    </a:cubicBezTo>
                    <a:cubicBezTo>
                      <a:pt x="77" y="9"/>
                      <a:pt x="91" y="32"/>
                      <a:pt x="87" y="54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3" y="75"/>
                      <a:pt x="65" y="89"/>
                      <a:pt x="45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18">
                <a:extLst>
                  <a:ext uri="{FF2B5EF4-FFF2-40B4-BE49-F238E27FC236}">
                    <a16:creationId xmlns:a16="http://schemas.microsoft.com/office/drawing/2014/main" id="{3E05D43D-AF0F-4F1D-8B34-6244A2608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1505"/>
                <a:ext cx="30" cy="29"/>
              </a:xfrm>
              <a:custGeom>
                <a:avLst/>
                <a:gdLst>
                  <a:gd name="T0" fmla="*/ 55 w 111"/>
                  <a:gd name="T1" fmla="*/ 106 h 106"/>
                  <a:gd name="T2" fmla="*/ 9 w 111"/>
                  <a:gd name="T3" fmla="*/ 73 h 106"/>
                  <a:gd name="T4" fmla="*/ 9 w 111"/>
                  <a:gd name="T5" fmla="*/ 72 h 106"/>
                  <a:gd name="T6" fmla="*/ 38 w 111"/>
                  <a:gd name="T7" fmla="*/ 9 h 106"/>
                  <a:gd name="T8" fmla="*/ 101 w 111"/>
                  <a:gd name="T9" fmla="*/ 38 h 106"/>
                  <a:gd name="T10" fmla="*/ 102 w 111"/>
                  <a:gd name="T11" fmla="*/ 39 h 106"/>
                  <a:gd name="T12" fmla="*/ 72 w 111"/>
                  <a:gd name="T13" fmla="*/ 102 h 106"/>
                  <a:gd name="T14" fmla="*/ 55 w 111"/>
                  <a:gd name="T15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6">
                    <a:moveTo>
                      <a:pt x="55" y="106"/>
                    </a:moveTo>
                    <a:cubicBezTo>
                      <a:pt x="35" y="106"/>
                      <a:pt x="17" y="93"/>
                      <a:pt x="9" y="73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0" y="47"/>
                      <a:pt x="13" y="19"/>
                      <a:pt x="38" y="9"/>
                    </a:cubicBezTo>
                    <a:cubicBezTo>
                      <a:pt x="64" y="0"/>
                      <a:pt x="92" y="13"/>
                      <a:pt x="101" y="38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11" y="65"/>
                      <a:pt x="98" y="93"/>
                      <a:pt x="72" y="102"/>
                    </a:cubicBezTo>
                    <a:cubicBezTo>
                      <a:pt x="67" y="105"/>
                      <a:pt x="61" y="106"/>
                      <a:pt x="55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119">
                <a:extLst>
                  <a:ext uri="{FF2B5EF4-FFF2-40B4-BE49-F238E27FC236}">
                    <a16:creationId xmlns:a16="http://schemas.microsoft.com/office/drawing/2014/main" id="{4107D410-985F-438B-B45E-8CFB29BF3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1478"/>
                <a:ext cx="26" cy="25"/>
              </a:xfrm>
              <a:custGeom>
                <a:avLst/>
                <a:gdLst>
                  <a:gd name="T0" fmla="*/ 47 w 94"/>
                  <a:gd name="T1" fmla="*/ 89 h 89"/>
                  <a:gd name="T2" fmla="*/ 25 w 94"/>
                  <a:gd name="T3" fmla="*/ 82 h 89"/>
                  <a:gd name="T4" fmla="*/ 13 w 94"/>
                  <a:gd name="T5" fmla="*/ 26 h 89"/>
                  <a:gd name="T6" fmla="*/ 13 w 94"/>
                  <a:gd name="T7" fmla="*/ 25 h 89"/>
                  <a:gd name="T8" fmla="*/ 70 w 94"/>
                  <a:gd name="T9" fmla="*/ 13 h 89"/>
                  <a:gd name="T10" fmla="*/ 82 w 94"/>
                  <a:gd name="T11" fmla="*/ 69 h 89"/>
                  <a:gd name="T12" fmla="*/ 82 w 94"/>
                  <a:gd name="T13" fmla="*/ 70 h 89"/>
                  <a:gd name="T14" fmla="*/ 47 w 94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89">
                    <a:moveTo>
                      <a:pt x="47" y="89"/>
                    </a:moveTo>
                    <a:cubicBezTo>
                      <a:pt x="40" y="89"/>
                      <a:pt x="32" y="87"/>
                      <a:pt x="25" y="82"/>
                    </a:cubicBezTo>
                    <a:cubicBezTo>
                      <a:pt x="6" y="70"/>
                      <a:pt x="0" y="45"/>
                      <a:pt x="13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25" y="6"/>
                      <a:pt x="51" y="0"/>
                      <a:pt x="70" y="13"/>
                    </a:cubicBezTo>
                    <a:cubicBezTo>
                      <a:pt x="89" y="25"/>
                      <a:pt x="94" y="50"/>
                      <a:pt x="82" y="69"/>
                    </a:cubicBezTo>
                    <a:cubicBezTo>
                      <a:pt x="82" y="70"/>
                      <a:pt x="82" y="70"/>
                      <a:pt x="82" y="70"/>
                    </a:cubicBezTo>
                    <a:cubicBezTo>
                      <a:pt x="74" y="82"/>
                      <a:pt x="61" y="89"/>
                      <a:pt x="4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120">
                <a:extLst>
                  <a:ext uri="{FF2B5EF4-FFF2-40B4-BE49-F238E27FC236}">
                    <a16:creationId xmlns:a16="http://schemas.microsoft.com/office/drawing/2014/main" id="{440FC70A-BBB2-411F-B279-B27B286D2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387"/>
                <a:ext cx="46" cy="43"/>
              </a:xfrm>
              <a:custGeom>
                <a:avLst/>
                <a:gdLst>
                  <a:gd name="T0" fmla="*/ 83 w 165"/>
                  <a:gd name="T1" fmla="*/ 157 h 157"/>
                  <a:gd name="T2" fmla="*/ 15 w 165"/>
                  <a:gd name="T3" fmla="*/ 109 h 157"/>
                  <a:gd name="T4" fmla="*/ 14 w 165"/>
                  <a:gd name="T5" fmla="*/ 107 h 157"/>
                  <a:gd name="T6" fmla="*/ 57 w 165"/>
                  <a:gd name="T7" fmla="*/ 14 h 157"/>
                  <a:gd name="T8" fmla="*/ 151 w 165"/>
                  <a:gd name="T9" fmla="*/ 57 h 157"/>
                  <a:gd name="T10" fmla="*/ 151 w 165"/>
                  <a:gd name="T11" fmla="*/ 59 h 157"/>
                  <a:gd name="T12" fmla="*/ 108 w 165"/>
                  <a:gd name="T13" fmla="*/ 152 h 157"/>
                  <a:gd name="T14" fmla="*/ 83 w 165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7">
                    <a:moveTo>
                      <a:pt x="83" y="157"/>
                    </a:moveTo>
                    <a:cubicBezTo>
                      <a:pt x="53" y="157"/>
                      <a:pt x="26" y="138"/>
                      <a:pt x="15" y="109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0" y="70"/>
                      <a:pt x="20" y="28"/>
                      <a:pt x="57" y="14"/>
                    </a:cubicBezTo>
                    <a:cubicBezTo>
                      <a:pt x="95" y="0"/>
                      <a:pt x="137" y="19"/>
                      <a:pt x="151" y="57"/>
                    </a:cubicBezTo>
                    <a:cubicBezTo>
                      <a:pt x="151" y="59"/>
                      <a:pt x="151" y="59"/>
                      <a:pt x="151" y="59"/>
                    </a:cubicBezTo>
                    <a:cubicBezTo>
                      <a:pt x="165" y="96"/>
                      <a:pt x="146" y="138"/>
                      <a:pt x="108" y="152"/>
                    </a:cubicBezTo>
                    <a:cubicBezTo>
                      <a:pt x="100" y="155"/>
                      <a:pt x="92" y="157"/>
                      <a:pt x="83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121">
                <a:extLst>
                  <a:ext uri="{FF2B5EF4-FFF2-40B4-BE49-F238E27FC236}">
                    <a16:creationId xmlns:a16="http://schemas.microsoft.com/office/drawing/2014/main" id="{892433EE-3FB6-401D-9863-B42CB3F0E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1370"/>
                <a:ext cx="44" cy="42"/>
              </a:xfrm>
              <a:custGeom>
                <a:avLst/>
                <a:gdLst>
                  <a:gd name="T0" fmla="*/ 79 w 160"/>
                  <a:gd name="T1" fmla="*/ 151 h 151"/>
                  <a:gd name="T2" fmla="*/ 42 w 160"/>
                  <a:gd name="T3" fmla="*/ 140 h 151"/>
                  <a:gd name="T4" fmla="*/ 20 w 160"/>
                  <a:gd name="T5" fmla="*/ 43 h 151"/>
                  <a:gd name="T6" fmla="*/ 21 w 160"/>
                  <a:gd name="T7" fmla="*/ 42 h 151"/>
                  <a:gd name="T8" fmla="*/ 118 w 160"/>
                  <a:gd name="T9" fmla="*/ 21 h 151"/>
                  <a:gd name="T10" fmla="*/ 139 w 160"/>
                  <a:gd name="T11" fmla="*/ 118 h 151"/>
                  <a:gd name="T12" fmla="*/ 138 w 160"/>
                  <a:gd name="T13" fmla="*/ 119 h 151"/>
                  <a:gd name="T14" fmla="*/ 79 w 160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1">
                    <a:moveTo>
                      <a:pt x="79" y="151"/>
                    </a:moveTo>
                    <a:cubicBezTo>
                      <a:pt x="66" y="151"/>
                      <a:pt x="53" y="148"/>
                      <a:pt x="42" y="140"/>
                    </a:cubicBezTo>
                    <a:cubicBezTo>
                      <a:pt x="9" y="119"/>
                      <a:pt x="0" y="76"/>
                      <a:pt x="20" y="43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42" y="9"/>
                      <a:pt x="86" y="0"/>
                      <a:pt x="118" y="21"/>
                    </a:cubicBezTo>
                    <a:cubicBezTo>
                      <a:pt x="151" y="42"/>
                      <a:pt x="160" y="85"/>
                      <a:pt x="139" y="118"/>
                    </a:cubicBezTo>
                    <a:cubicBezTo>
                      <a:pt x="138" y="119"/>
                      <a:pt x="138" y="119"/>
                      <a:pt x="138" y="119"/>
                    </a:cubicBezTo>
                    <a:cubicBezTo>
                      <a:pt x="125" y="140"/>
                      <a:pt x="102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22">
                <a:extLst>
                  <a:ext uri="{FF2B5EF4-FFF2-40B4-BE49-F238E27FC236}">
                    <a16:creationId xmlns:a16="http://schemas.microsoft.com/office/drawing/2014/main" id="{AA38FAFD-9F21-4607-A122-A28DB36E7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303"/>
                <a:ext cx="35" cy="33"/>
              </a:xfrm>
              <a:custGeom>
                <a:avLst/>
                <a:gdLst>
                  <a:gd name="T0" fmla="*/ 64 w 127"/>
                  <a:gd name="T1" fmla="*/ 120 h 120"/>
                  <a:gd name="T2" fmla="*/ 21 w 127"/>
                  <a:gd name="T3" fmla="*/ 101 h 120"/>
                  <a:gd name="T4" fmla="*/ 21 w 127"/>
                  <a:gd name="T5" fmla="*/ 100 h 120"/>
                  <a:gd name="T6" fmla="*/ 25 w 127"/>
                  <a:gd name="T7" fmla="*/ 21 h 120"/>
                  <a:gd name="T8" fmla="*/ 105 w 127"/>
                  <a:gd name="T9" fmla="*/ 26 h 120"/>
                  <a:gd name="T10" fmla="*/ 106 w 127"/>
                  <a:gd name="T11" fmla="*/ 27 h 120"/>
                  <a:gd name="T12" fmla="*/ 101 w 127"/>
                  <a:gd name="T13" fmla="*/ 106 h 120"/>
                  <a:gd name="T14" fmla="*/ 64 w 127"/>
                  <a:gd name="T15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0">
                    <a:moveTo>
                      <a:pt x="64" y="120"/>
                    </a:moveTo>
                    <a:cubicBezTo>
                      <a:pt x="48" y="120"/>
                      <a:pt x="33" y="114"/>
                      <a:pt x="21" y="101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0" y="77"/>
                      <a:pt x="2" y="41"/>
                      <a:pt x="25" y="21"/>
                    </a:cubicBezTo>
                    <a:cubicBezTo>
                      <a:pt x="49" y="0"/>
                      <a:pt x="85" y="2"/>
                      <a:pt x="105" y="26"/>
                    </a:cubicBezTo>
                    <a:cubicBezTo>
                      <a:pt x="106" y="27"/>
                      <a:pt x="106" y="27"/>
                      <a:pt x="106" y="27"/>
                    </a:cubicBezTo>
                    <a:cubicBezTo>
                      <a:pt x="127" y="50"/>
                      <a:pt x="124" y="86"/>
                      <a:pt x="101" y="106"/>
                    </a:cubicBezTo>
                    <a:cubicBezTo>
                      <a:pt x="90" y="116"/>
                      <a:pt x="77" y="120"/>
                      <a:pt x="64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23">
                <a:extLst>
                  <a:ext uri="{FF2B5EF4-FFF2-40B4-BE49-F238E27FC236}">
                    <a16:creationId xmlns:a16="http://schemas.microsoft.com/office/drawing/2014/main" id="{95E3B1A0-3337-4E04-B316-6187B3A43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273"/>
                <a:ext cx="40" cy="37"/>
              </a:xfrm>
              <a:custGeom>
                <a:avLst/>
                <a:gdLst>
                  <a:gd name="T0" fmla="*/ 71 w 142"/>
                  <a:gd name="T1" fmla="*/ 134 h 134"/>
                  <a:gd name="T2" fmla="*/ 37 w 142"/>
                  <a:gd name="T3" fmla="*/ 124 h 134"/>
                  <a:gd name="T4" fmla="*/ 19 w 142"/>
                  <a:gd name="T5" fmla="*/ 39 h 134"/>
                  <a:gd name="T6" fmla="*/ 20 w 142"/>
                  <a:gd name="T7" fmla="*/ 37 h 134"/>
                  <a:gd name="T8" fmla="*/ 105 w 142"/>
                  <a:gd name="T9" fmla="*/ 19 h 134"/>
                  <a:gd name="T10" fmla="*/ 124 w 142"/>
                  <a:gd name="T11" fmla="*/ 104 h 134"/>
                  <a:gd name="T12" fmla="*/ 123 w 142"/>
                  <a:gd name="T13" fmla="*/ 106 h 134"/>
                  <a:gd name="T14" fmla="*/ 71 w 142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4">
                    <a:moveTo>
                      <a:pt x="71" y="134"/>
                    </a:moveTo>
                    <a:cubicBezTo>
                      <a:pt x="59" y="134"/>
                      <a:pt x="48" y="131"/>
                      <a:pt x="37" y="124"/>
                    </a:cubicBezTo>
                    <a:cubicBezTo>
                      <a:pt x="9" y="106"/>
                      <a:pt x="0" y="67"/>
                      <a:pt x="19" y="39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38" y="9"/>
                      <a:pt x="76" y="0"/>
                      <a:pt x="105" y="19"/>
                    </a:cubicBezTo>
                    <a:cubicBezTo>
                      <a:pt x="134" y="37"/>
                      <a:pt x="142" y="76"/>
                      <a:pt x="124" y="104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11" y="124"/>
                      <a:pt x="9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24">
                <a:extLst>
                  <a:ext uri="{FF2B5EF4-FFF2-40B4-BE49-F238E27FC236}">
                    <a16:creationId xmlns:a16="http://schemas.microsoft.com/office/drawing/2014/main" id="{618EB542-D8DA-4285-94E3-43A273205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207"/>
                <a:ext cx="50" cy="48"/>
              </a:xfrm>
              <a:custGeom>
                <a:avLst/>
                <a:gdLst>
                  <a:gd name="T0" fmla="*/ 90 w 180"/>
                  <a:gd name="T1" fmla="*/ 171 h 171"/>
                  <a:gd name="T2" fmla="*/ 30 w 180"/>
                  <a:gd name="T3" fmla="*/ 144 h 171"/>
                  <a:gd name="T4" fmla="*/ 29 w 180"/>
                  <a:gd name="T5" fmla="*/ 142 h 171"/>
                  <a:gd name="T6" fmla="*/ 36 w 180"/>
                  <a:gd name="T7" fmla="*/ 29 h 171"/>
                  <a:gd name="T8" fmla="*/ 149 w 180"/>
                  <a:gd name="T9" fmla="*/ 36 h 171"/>
                  <a:gd name="T10" fmla="*/ 150 w 180"/>
                  <a:gd name="T11" fmla="*/ 37 h 171"/>
                  <a:gd name="T12" fmla="*/ 144 w 180"/>
                  <a:gd name="T13" fmla="*/ 150 h 171"/>
                  <a:gd name="T14" fmla="*/ 90 w 180"/>
                  <a:gd name="T15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1">
                    <a:moveTo>
                      <a:pt x="90" y="171"/>
                    </a:moveTo>
                    <a:cubicBezTo>
                      <a:pt x="68" y="171"/>
                      <a:pt x="46" y="161"/>
                      <a:pt x="30" y="144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0" y="109"/>
                      <a:pt x="3" y="59"/>
                      <a:pt x="36" y="29"/>
                    </a:cubicBezTo>
                    <a:cubicBezTo>
                      <a:pt x="69" y="0"/>
                      <a:pt x="120" y="3"/>
                      <a:pt x="149" y="36"/>
                    </a:cubicBezTo>
                    <a:cubicBezTo>
                      <a:pt x="150" y="37"/>
                      <a:pt x="150" y="37"/>
                      <a:pt x="150" y="37"/>
                    </a:cubicBezTo>
                    <a:cubicBezTo>
                      <a:pt x="180" y="70"/>
                      <a:pt x="177" y="121"/>
                      <a:pt x="144" y="150"/>
                    </a:cubicBezTo>
                    <a:cubicBezTo>
                      <a:pt x="128" y="164"/>
                      <a:pt x="109" y="171"/>
                      <a:pt x="90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125">
                <a:extLst>
                  <a:ext uri="{FF2B5EF4-FFF2-40B4-BE49-F238E27FC236}">
                    <a16:creationId xmlns:a16="http://schemas.microsoft.com/office/drawing/2014/main" id="{388E9727-13C5-4AD2-9691-64330B43E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201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14 w 98"/>
                  <a:gd name="T3" fmla="*/ 75 h 92"/>
                  <a:gd name="T4" fmla="*/ 23 w 98"/>
                  <a:gd name="T5" fmla="*/ 15 h 92"/>
                  <a:gd name="T6" fmla="*/ 24 w 98"/>
                  <a:gd name="T7" fmla="*/ 14 h 92"/>
                  <a:gd name="T8" fmla="*/ 84 w 98"/>
                  <a:gd name="T9" fmla="*/ 23 h 92"/>
                  <a:gd name="T10" fmla="*/ 75 w 98"/>
                  <a:gd name="T11" fmla="*/ 84 h 92"/>
                  <a:gd name="T12" fmla="*/ 74 w 98"/>
                  <a:gd name="T13" fmla="*/ 84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36" y="92"/>
                      <a:pt x="23" y="86"/>
                      <a:pt x="14" y="75"/>
                    </a:cubicBezTo>
                    <a:cubicBezTo>
                      <a:pt x="0" y="56"/>
                      <a:pt x="4" y="29"/>
                      <a:pt x="23" y="15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43" y="0"/>
                      <a:pt x="70" y="4"/>
                      <a:pt x="84" y="23"/>
                    </a:cubicBezTo>
                    <a:cubicBezTo>
                      <a:pt x="98" y="43"/>
                      <a:pt x="94" y="69"/>
                      <a:pt x="75" y="84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67" y="90"/>
                      <a:pt x="58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26">
                <a:extLst>
                  <a:ext uri="{FF2B5EF4-FFF2-40B4-BE49-F238E27FC236}">
                    <a16:creationId xmlns:a16="http://schemas.microsoft.com/office/drawing/2014/main" id="{0B4B5AD3-E313-4101-8E72-8BDE3F4BC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1144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0 w 99"/>
                  <a:gd name="T3" fmla="*/ 88 h 93"/>
                  <a:gd name="T4" fmla="*/ 29 w 99"/>
                  <a:gd name="T5" fmla="*/ 88 h 93"/>
                  <a:gd name="T6" fmla="*/ 11 w 99"/>
                  <a:gd name="T7" fmla="*/ 30 h 93"/>
                  <a:gd name="T8" fmla="*/ 69 w 99"/>
                  <a:gd name="T9" fmla="*/ 11 h 93"/>
                  <a:gd name="T10" fmla="*/ 70 w 99"/>
                  <a:gd name="T11" fmla="*/ 12 h 93"/>
                  <a:gd name="T12" fmla="*/ 88 w 99"/>
                  <a:gd name="T13" fmla="*/ 7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3" y="93"/>
                      <a:pt x="37" y="91"/>
                      <a:pt x="30" y="88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8" y="77"/>
                      <a:pt x="0" y="51"/>
                      <a:pt x="11" y="30"/>
                    </a:cubicBezTo>
                    <a:cubicBezTo>
                      <a:pt x="22" y="9"/>
                      <a:pt x="48" y="0"/>
                      <a:pt x="69" y="11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91" y="23"/>
                      <a:pt x="99" y="49"/>
                      <a:pt x="88" y="70"/>
                    </a:cubicBezTo>
                    <a:cubicBezTo>
                      <a:pt x="81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27">
                <a:extLst>
                  <a:ext uri="{FF2B5EF4-FFF2-40B4-BE49-F238E27FC236}">
                    <a16:creationId xmlns:a16="http://schemas.microsoft.com/office/drawing/2014/main" id="{97462974-3485-4F58-AA68-D28FFB51C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1124"/>
                <a:ext cx="43" cy="41"/>
              </a:xfrm>
              <a:custGeom>
                <a:avLst/>
                <a:gdLst>
                  <a:gd name="T0" fmla="*/ 77 w 155"/>
                  <a:gd name="T1" fmla="*/ 146 h 146"/>
                  <a:gd name="T2" fmla="*/ 22 w 155"/>
                  <a:gd name="T3" fmla="*/ 118 h 146"/>
                  <a:gd name="T4" fmla="*/ 37 w 155"/>
                  <a:gd name="T5" fmla="*/ 23 h 146"/>
                  <a:gd name="T6" fmla="*/ 38 w 155"/>
                  <a:gd name="T7" fmla="*/ 22 h 146"/>
                  <a:gd name="T8" fmla="*/ 133 w 155"/>
                  <a:gd name="T9" fmla="*/ 37 h 146"/>
                  <a:gd name="T10" fmla="*/ 118 w 155"/>
                  <a:gd name="T11" fmla="*/ 132 h 146"/>
                  <a:gd name="T12" fmla="*/ 117 w 155"/>
                  <a:gd name="T13" fmla="*/ 133 h 146"/>
                  <a:gd name="T14" fmla="*/ 77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7" y="146"/>
                    </a:moveTo>
                    <a:cubicBezTo>
                      <a:pt x="56" y="146"/>
                      <a:pt x="35" y="136"/>
                      <a:pt x="22" y="118"/>
                    </a:cubicBezTo>
                    <a:cubicBezTo>
                      <a:pt x="0" y="87"/>
                      <a:pt x="7" y="45"/>
                      <a:pt x="37" y="23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68" y="0"/>
                      <a:pt x="111" y="6"/>
                      <a:pt x="133" y="37"/>
                    </a:cubicBezTo>
                    <a:cubicBezTo>
                      <a:pt x="155" y="67"/>
                      <a:pt x="149" y="109"/>
                      <a:pt x="118" y="132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05" y="141"/>
                      <a:pt x="91" y="146"/>
                      <a:pt x="77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28">
                <a:extLst>
                  <a:ext uri="{FF2B5EF4-FFF2-40B4-BE49-F238E27FC236}">
                    <a16:creationId xmlns:a16="http://schemas.microsoft.com/office/drawing/2014/main" id="{0821E1FD-2A6A-46D4-A4BE-B834E697E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1083"/>
                <a:ext cx="43" cy="40"/>
              </a:xfrm>
              <a:custGeom>
                <a:avLst/>
                <a:gdLst>
                  <a:gd name="T0" fmla="*/ 79 w 156"/>
                  <a:gd name="T1" fmla="*/ 145 h 145"/>
                  <a:gd name="T2" fmla="*/ 48 w 156"/>
                  <a:gd name="T3" fmla="*/ 138 h 145"/>
                  <a:gd name="T4" fmla="*/ 46 w 156"/>
                  <a:gd name="T5" fmla="*/ 137 h 145"/>
                  <a:gd name="T6" fmla="*/ 17 w 156"/>
                  <a:gd name="T7" fmla="*/ 46 h 145"/>
                  <a:gd name="T8" fmla="*/ 108 w 156"/>
                  <a:gd name="T9" fmla="*/ 17 h 145"/>
                  <a:gd name="T10" fmla="*/ 110 w 156"/>
                  <a:gd name="T11" fmla="*/ 17 h 145"/>
                  <a:gd name="T12" fmla="*/ 139 w 156"/>
                  <a:gd name="T13" fmla="*/ 109 h 145"/>
                  <a:gd name="T14" fmla="*/ 79 w 156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5">
                    <a:moveTo>
                      <a:pt x="79" y="145"/>
                    </a:moveTo>
                    <a:cubicBezTo>
                      <a:pt x="68" y="145"/>
                      <a:pt x="58" y="143"/>
                      <a:pt x="48" y="138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13" y="120"/>
                      <a:pt x="0" y="79"/>
                      <a:pt x="17" y="46"/>
                    </a:cubicBezTo>
                    <a:cubicBezTo>
                      <a:pt x="34" y="13"/>
                      <a:pt x="75" y="0"/>
                      <a:pt x="108" y="17"/>
                    </a:cubicBezTo>
                    <a:cubicBezTo>
                      <a:pt x="110" y="17"/>
                      <a:pt x="110" y="17"/>
                      <a:pt x="110" y="17"/>
                    </a:cubicBezTo>
                    <a:cubicBezTo>
                      <a:pt x="143" y="35"/>
                      <a:pt x="156" y="75"/>
                      <a:pt x="139" y="109"/>
                    </a:cubicBezTo>
                    <a:cubicBezTo>
                      <a:pt x="127" y="132"/>
                      <a:pt x="103" y="145"/>
                      <a:pt x="79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29">
                <a:extLst>
                  <a:ext uri="{FF2B5EF4-FFF2-40B4-BE49-F238E27FC236}">
                    <a16:creationId xmlns:a16="http://schemas.microsoft.com/office/drawing/2014/main" id="{A7568E68-B8A6-4720-830F-A9989FD66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070"/>
                <a:ext cx="27" cy="25"/>
              </a:xfrm>
              <a:custGeom>
                <a:avLst/>
                <a:gdLst>
                  <a:gd name="T0" fmla="*/ 47 w 96"/>
                  <a:gd name="T1" fmla="*/ 90 h 90"/>
                  <a:gd name="T2" fmla="*/ 6 w 96"/>
                  <a:gd name="T3" fmla="*/ 58 h 90"/>
                  <a:gd name="T4" fmla="*/ 36 w 96"/>
                  <a:gd name="T5" fmla="*/ 6 h 90"/>
                  <a:gd name="T6" fmla="*/ 37 w 96"/>
                  <a:gd name="T7" fmla="*/ 6 h 90"/>
                  <a:gd name="T8" fmla="*/ 90 w 96"/>
                  <a:gd name="T9" fmla="*/ 36 h 90"/>
                  <a:gd name="T10" fmla="*/ 60 w 96"/>
                  <a:gd name="T11" fmla="*/ 89 h 90"/>
                  <a:gd name="T12" fmla="*/ 59 w 96"/>
                  <a:gd name="T13" fmla="*/ 89 h 90"/>
                  <a:gd name="T14" fmla="*/ 47 w 96"/>
                  <a:gd name="T1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0">
                    <a:moveTo>
                      <a:pt x="47" y="90"/>
                    </a:moveTo>
                    <a:cubicBezTo>
                      <a:pt x="28" y="90"/>
                      <a:pt x="11" y="78"/>
                      <a:pt x="6" y="58"/>
                    </a:cubicBezTo>
                    <a:cubicBezTo>
                      <a:pt x="0" y="36"/>
                      <a:pt x="13" y="12"/>
                      <a:pt x="36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60" y="0"/>
                      <a:pt x="84" y="13"/>
                      <a:pt x="90" y="36"/>
                    </a:cubicBezTo>
                    <a:cubicBezTo>
                      <a:pt x="96" y="59"/>
                      <a:pt x="82" y="82"/>
                      <a:pt x="60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5" y="90"/>
                      <a:pt x="51" y="90"/>
                      <a:pt x="47" y="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130">
                <a:extLst>
                  <a:ext uri="{FF2B5EF4-FFF2-40B4-BE49-F238E27FC236}">
                    <a16:creationId xmlns:a16="http://schemas.microsoft.com/office/drawing/2014/main" id="{05025154-CE09-4E45-B51C-11A139969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1036"/>
                <a:ext cx="34" cy="32"/>
              </a:xfrm>
              <a:custGeom>
                <a:avLst/>
                <a:gdLst>
                  <a:gd name="T0" fmla="*/ 61 w 124"/>
                  <a:gd name="T1" fmla="*/ 117 h 117"/>
                  <a:gd name="T2" fmla="*/ 8 w 124"/>
                  <a:gd name="T3" fmla="*/ 76 h 117"/>
                  <a:gd name="T4" fmla="*/ 47 w 124"/>
                  <a:gd name="T5" fmla="*/ 8 h 117"/>
                  <a:gd name="T6" fmla="*/ 48 w 124"/>
                  <a:gd name="T7" fmla="*/ 7 h 117"/>
                  <a:gd name="T8" fmla="*/ 116 w 124"/>
                  <a:gd name="T9" fmla="*/ 47 h 117"/>
                  <a:gd name="T10" fmla="*/ 77 w 124"/>
                  <a:gd name="T11" fmla="*/ 115 h 117"/>
                  <a:gd name="T12" fmla="*/ 75 w 124"/>
                  <a:gd name="T13" fmla="*/ 115 h 117"/>
                  <a:gd name="T14" fmla="*/ 61 w 124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7">
                    <a:moveTo>
                      <a:pt x="61" y="117"/>
                    </a:moveTo>
                    <a:cubicBezTo>
                      <a:pt x="37" y="117"/>
                      <a:pt x="14" y="101"/>
                      <a:pt x="8" y="76"/>
                    </a:cubicBezTo>
                    <a:cubicBezTo>
                      <a:pt x="0" y="46"/>
                      <a:pt x="17" y="16"/>
                      <a:pt x="47" y="8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78" y="0"/>
                      <a:pt x="108" y="17"/>
                      <a:pt x="116" y="47"/>
                    </a:cubicBezTo>
                    <a:cubicBezTo>
                      <a:pt x="124" y="76"/>
                      <a:pt x="106" y="107"/>
                      <a:pt x="77" y="115"/>
                    </a:cubicBezTo>
                    <a:cubicBezTo>
                      <a:pt x="75" y="115"/>
                      <a:pt x="75" y="115"/>
                      <a:pt x="75" y="115"/>
                    </a:cubicBezTo>
                    <a:cubicBezTo>
                      <a:pt x="71" y="116"/>
                      <a:pt x="66" y="117"/>
                      <a:pt x="61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31">
                <a:extLst>
                  <a:ext uri="{FF2B5EF4-FFF2-40B4-BE49-F238E27FC236}">
                    <a16:creationId xmlns:a16="http://schemas.microsoft.com/office/drawing/2014/main" id="{DFC6E664-CD67-4CB2-A60D-DDE706542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1032"/>
                <a:ext cx="37" cy="34"/>
              </a:xfrm>
              <a:custGeom>
                <a:avLst/>
                <a:gdLst>
                  <a:gd name="T0" fmla="*/ 68 w 135"/>
                  <a:gd name="T1" fmla="*/ 125 h 125"/>
                  <a:gd name="T2" fmla="*/ 41 w 135"/>
                  <a:gd name="T3" fmla="*/ 119 h 125"/>
                  <a:gd name="T4" fmla="*/ 40 w 135"/>
                  <a:gd name="T5" fmla="*/ 118 h 125"/>
                  <a:gd name="T6" fmla="*/ 15 w 135"/>
                  <a:gd name="T7" fmla="*/ 40 h 125"/>
                  <a:gd name="T8" fmla="*/ 94 w 135"/>
                  <a:gd name="T9" fmla="*/ 15 h 125"/>
                  <a:gd name="T10" fmla="*/ 95 w 135"/>
                  <a:gd name="T11" fmla="*/ 15 h 125"/>
                  <a:gd name="T12" fmla="*/ 120 w 135"/>
                  <a:gd name="T13" fmla="*/ 94 h 125"/>
                  <a:gd name="T14" fmla="*/ 68 w 135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5">
                    <a:moveTo>
                      <a:pt x="68" y="125"/>
                    </a:moveTo>
                    <a:cubicBezTo>
                      <a:pt x="59" y="125"/>
                      <a:pt x="50" y="123"/>
                      <a:pt x="41" y="119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11" y="103"/>
                      <a:pt x="0" y="68"/>
                      <a:pt x="15" y="40"/>
                    </a:cubicBezTo>
                    <a:cubicBezTo>
                      <a:pt x="30" y="11"/>
                      <a:pt x="65" y="0"/>
                      <a:pt x="94" y="15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123" y="30"/>
                      <a:pt x="135" y="65"/>
                      <a:pt x="120" y="94"/>
                    </a:cubicBezTo>
                    <a:cubicBezTo>
                      <a:pt x="109" y="114"/>
                      <a:pt x="89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32">
                <a:extLst>
                  <a:ext uri="{FF2B5EF4-FFF2-40B4-BE49-F238E27FC236}">
                    <a16:creationId xmlns:a16="http://schemas.microsoft.com/office/drawing/2014/main" id="{E4A69BA7-E8CB-4092-9F73-2C218EFE8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1010"/>
                <a:ext cx="46" cy="44"/>
              </a:xfrm>
              <a:custGeom>
                <a:avLst/>
                <a:gdLst>
                  <a:gd name="T0" fmla="*/ 84 w 166"/>
                  <a:gd name="T1" fmla="*/ 160 h 160"/>
                  <a:gd name="T2" fmla="*/ 75 w 166"/>
                  <a:gd name="T3" fmla="*/ 160 h 160"/>
                  <a:gd name="T4" fmla="*/ 74 w 166"/>
                  <a:gd name="T5" fmla="*/ 160 h 160"/>
                  <a:gd name="T6" fmla="*/ 4 w 166"/>
                  <a:gd name="T7" fmla="*/ 74 h 160"/>
                  <a:gd name="T8" fmla="*/ 90 w 166"/>
                  <a:gd name="T9" fmla="*/ 5 h 160"/>
                  <a:gd name="T10" fmla="*/ 92 w 166"/>
                  <a:gd name="T11" fmla="*/ 5 h 160"/>
                  <a:gd name="T12" fmla="*/ 161 w 166"/>
                  <a:gd name="T13" fmla="*/ 91 h 160"/>
                  <a:gd name="T14" fmla="*/ 84 w 166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0">
                    <a:moveTo>
                      <a:pt x="84" y="160"/>
                    </a:moveTo>
                    <a:cubicBezTo>
                      <a:pt x="81" y="160"/>
                      <a:pt x="78" y="160"/>
                      <a:pt x="75" y="160"/>
                    </a:cubicBezTo>
                    <a:cubicBezTo>
                      <a:pt x="74" y="160"/>
                      <a:pt x="74" y="160"/>
                      <a:pt x="74" y="160"/>
                    </a:cubicBezTo>
                    <a:cubicBezTo>
                      <a:pt x="31" y="155"/>
                      <a:pt x="0" y="116"/>
                      <a:pt x="4" y="74"/>
                    </a:cubicBezTo>
                    <a:cubicBezTo>
                      <a:pt x="9" y="31"/>
                      <a:pt x="48" y="0"/>
                      <a:pt x="90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135" y="9"/>
                      <a:pt x="166" y="48"/>
                      <a:pt x="161" y="91"/>
                    </a:cubicBezTo>
                    <a:cubicBezTo>
                      <a:pt x="157" y="131"/>
                      <a:pt x="123" y="160"/>
                      <a:pt x="84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33">
                <a:extLst>
                  <a:ext uri="{FF2B5EF4-FFF2-40B4-BE49-F238E27FC236}">
                    <a16:creationId xmlns:a16="http://schemas.microsoft.com/office/drawing/2014/main" id="{824E2DC3-B27C-4F8A-8819-9C21560BC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1007"/>
                <a:ext cx="31" cy="29"/>
              </a:xfrm>
              <a:custGeom>
                <a:avLst/>
                <a:gdLst>
                  <a:gd name="T0" fmla="*/ 56 w 113"/>
                  <a:gd name="T1" fmla="*/ 107 h 107"/>
                  <a:gd name="T2" fmla="*/ 7 w 113"/>
                  <a:gd name="T3" fmla="*/ 70 h 107"/>
                  <a:gd name="T4" fmla="*/ 43 w 113"/>
                  <a:gd name="T5" fmla="*/ 8 h 107"/>
                  <a:gd name="T6" fmla="*/ 44 w 113"/>
                  <a:gd name="T7" fmla="*/ 7 h 107"/>
                  <a:gd name="T8" fmla="*/ 106 w 113"/>
                  <a:gd name="T9" fmla="*/ 43 h 107"/>
                  <a:gd name="T10" fmla="*/ 70 w 113"/>
                  <a:gd name="T11" fmla="*/ 105 h 107"/>
                  <a:gd name="T12" fmla="*/ 69 w 113"/>
                  <a:gd name="T13" fmla="*/ 105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34" y="107"/>
                      <a:pt x="13" y="92"/>
                      <a:pt x="7" y="70"/>
                    </a:cubicBezTo>
                    <a:cubicBezTo>
                      <a:pt x="0" y="43"/>
                      <a:pt x="16" y="15"/>
                      <a:pt x="43" y="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71" y="0"/>
                      <a:pt x="99" y="16"/>
                      <a:pt x="106" y="43"/>
                    </a:cubicBezTo>
                    <a:cubicBezTo>
                      <a:pt x="113" y="70"/>
                      <a:pt x="97" y="98"/>
                      <a:pt x="70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5" y="106"/>
                      <a:pt x="60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34">
                <a:extLst>
                  <a:ext uri="{FF2B5EF4-FFF2-40B4-BE49-F238E27FC236}">
                    <a16:creationId xmlns:a16="http://schemas.microsoft.com/office/drawing/2014/main" id="{C76B3AC7-7509-4B3A-B271-BB84D4810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1000"/>
                <a:ext cx="41" cy="39"/>
              </a:xfrm>
              <a:custGeom>
                <a:avLst/>
                <a:gdLst>
                  <a:gd name="T0" fmla="*/ 75 w 148"/>
                  <a:gd name="T1" fmla="*/ 143 h 143"/>
                  <a:gd name="T2" fmla="*/ 67 w 148"/>
                  <a:gd name="T3" fmla="*/ 142 h 143"/>
                  <a:gd name="T4" fmla="*/ 66 w 148"/>
                  <a:gd name="T5" fmla="*/ 142 h 143"/>
                  <a:gd name="T6" fmla="*/ 5 w 148"/>
                  <a:gd name="T7" fmla="*/ 66 h 143"/>
                  <a:gd name="T8" fmla="*/ 81 w 148"/>
                  <a:gd name="T9" fmla="*/ 4 h 143"/>
                  <a:gd name="T10" fmla="*/ 82 w 148"/>
                  <a:gd name="T11" fmla="*/ 5 h 143"/>
                  <a:gd name="T12" fmla="*/ 144 w 148"/>
                  <a:gd name="T13" fmla="*/ 81 h 143"/>
                  <a:gd name="T14" fmla="*/ 75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5" y="143"/>
                    </a:moveTo>
                    <a:cubicBezTo>
                      <a:pt x="72" y="143"/>
                      <a:pt x="70" y="142"/>
                      <a:pt x="67" y="142"/>
                    </a:cubicBezTo>
                    <a:cubicBezTo>
                      <a:pt x="66" y="142"/>
                      <a:pt x="66" y="142"/>
                      <a:pt x="66" y="142"/>
                    </a:cubicBezTo>
                    <a:cubicBezTo>
                      <a:pt x="28" y="138"/>
                      <a:pt x="0" y="104"/>
                      <a:pt x="5" y="66"/>
                    </a:cubicBezTo>
                    <a:cubicBezTo>
                      <a:pt x="9" y="28"/>
                      <a:pt x="43" y="0"/>
                      <a:pt x="81" y="4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120" y="9"/>
                      <a:pt x="148" y="43"/>
                      <a:pt x="144" y="81"/>
                    </a:cubicBezTo>
                    <a:cubicBezTo>
                      <a:pt x="140" y="116"/>
                      <a:pt x="11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35">
                <a:extLst>
                  <a:ext uri="{FF2B5EF4-FFF2-40B4-BE49-F238E27FC236}">
                    <a16:creationId xmlns:a16="http://schemas.microsoft.com/office/drawing/2014/main" id="{2F5EAD2A-5958-4A88-AD50-2DB82BA0E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2651"/>
                <a:ext cx="26" cy="26"/>
              </a:xfrm>
              <a:custGeom>
                <a:avLst/>
                <a:gdLst>
                  <a:gd name="T0" fmla="*/ 49 w 97"/>
                  <a:gd name="T1" fmla="*/ 94 h 94"/>
                  <a:gd name="T2" fmla="*/ 43 w 97"/>
                  <a:gd name="T3" fmla="*/ 94 h 94"/>
                  <a:gd name="T4" fmla="*/ 42 w 97"/>
                  <a:gd name="T5" fmla="*/ 94 h 94"/>
                  <a:gd name="T6" fmla="*/ 3 w 97"/>
                  <a:gd name="T7" fmla="*/ 42 h 94"/>
                  <a:gd name="T8" fmla="*/ 54 w 97"/>
                  <a:gd name="T9" fmla="*/ 4 h 94"/>
                  <a:gd name="T10" fmla="*/ 55 w 97"/>
                  <a:gd name="T11" fmla="*/ 4 h 94"/>
                  <a:gd name="T12" fmla="*/ 94 w 97"/>
                  <a:gd name="T13" fmla="*/ 55 h 94"/>
                  <a:gd name="T14" fmla="*/ 49 w 97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4">
                    <a:moveTo>
                      <a:pt x="49" y="94"/>
                    </a:moveTo>
                    <a:cubicBezTo>
                      <a:pt x="47" y="94"/>
                      <a:pt x="45" y="94"/>
                      <a:pt x="43" y="94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17" y="90"/>
                      <a:pt x="0" y="67"/>
                      <a:pt x="3" y="42"/>
                    </a:cubicBezTo>
                    <a:cubicBezTo>
                      <a:pt x="7" y="18"/>
                      <a:pt x="30" y="0"/>
                      <a:pt x="54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80" y="7"/>
                      <a:pt x="97" y="30"/>
                      <a:pt x="94" y="55"/>
                    </a:cubicBezTo>
                    <a:cubicBezTo>
                      <a:pt x="91" y="78"/>
                      <a:pt x="72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136">
                <a:extLst>
                  <a:ext uri="{FF2B5EF4-FFF2-40B4-BE49-F238E27FC236}">
                    <a16:creationId xmlns:a16="http://schemas.microsoft.com/office/drawing/2014/main" id="{3089E161-57A3-4561-9088-C48DEACF9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628"/>
                <a:ext cx="51" cy="47"/>
              </a:xfrm>
              <a:custGeom>
                <a:avLst/>
                <a:gdLst>
                  <a:gd name="T0" fmla="*/ 90 w 183"/>
                  <a:gd name="T1" fmla="*/ 173 h 173"/>
                  <a:gd name="T2" fmla="*/ 10 w 183"/>
                  <a:gd name="T3" fmla="*/ 110 h 173"/>
                  <a:gd name="T4" fmla="*/ 71 w 183"/>
                  <a:gd name="T5" fmla="*/ 11 h 173"/>
                  <a:gd name="T6" fmla="*/ 73 w 183"/>
                  <a:gd name="T7" fmla="*/ 10 h 173"/>
                  <a:gd name="T8" fmla="*/ 172 w 183"/>
                  <a:gd name="T9" fmla="*/ 72 h 173"/>
                  <a:gd name="T10" fmla="*/ 111 w 183"/>
                  <a:gd name="T11" fmla="*/ 171 h 173"/>
                  <a:gd name="T12" fmla="*/ 109 w 183"/>
                  <a:gd name="T13" fmla="*/ 171 h 173"/>
                  <a:gd name="T14" fmla="*/ 90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0" y="173"/>
                    </a:moveTo>
                    <a:cubicBezTo>
                      <a:pt x="53" y="173"/>
                      <a:pt x="19" y="147"/>
                      <a:pt x="10" y="110"/>
                    </a:cubicBezTo>
                    <a:cubicBezTo>
                      <a:pt x="0" y="65"/>
                      <a:pt x="27" y="21"/>
                      <a:pt x="71" y="11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117" y="0"/>
                      <a:pt x="162" y="27"/>
                      <a:pt x="172" y="72"/>
                    </a:cubicBezTo>
                    <a:cubicBezTo>
                      <a:pt x="183" y="116"/>
                      <a:pt x="155" y="160"/>
                      <a:pt x="111" y="171"/>
                    </a:cubicBezTo>
                    <a:cubicBezTo>
                      <a:pt x="109" y="171"/>
                      <a:pt x="109" y="171"/>
                      <a:pt x="109" y="171"/>
                    </a:cubicBezTo>
                    <a:cubicBezTo>
                      <a:pt x="103" y="172"/>
                      <a:pt x="96" y="173"/>
                      <a:pt x="90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137">
                <a:extLst>
                  <a:ext uri="{FF2B5EF4-FFF2-40B4-BE49-F238E27FC236}">
                    <a16:creationId xmlns:a16="http://schemas.microsoft.com/office/drawing/2014/main" id="{5DC0B7FB-9C6E-4B46-A201-F9183A24D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626"/>
                <a:ext cx="43" cy="42"/>
              </a:xfrm>
              <a:custGeom>
                <a:avLst/>
                <a:gdLst>
                  <a:gd name="T0" fmla="*/ 79 w 156"/>
                  <a:gd name="T1" fmla="*/ 150 h 150"/>
                  <a:gd name="T2" fmla="*/ 69 w 156"/>
                  <a:gd name="T3" fmla="*/ 150 h 150"/>
                  <a:gd name="T4" fmla="*/ 68 w 156"/>
                  <a:gd name="T5" fmla="*/ 149 h 150"/>
                  <a:gd name="T6" fmla="*/ 6 w 156"/>
                  <a:gd name="T7" fmla="*/ 68 h 150"/>
                  <a:gd name="T8" fmla="*/ 88 w 156"/>
                  <a:gd name="T9" fmla="*/ 6 h 150"/>
                  <a:gd name="T10" fmla="*/ 89 w 156"/>
                  <a:gd name="T11" fmla="*/ 6 h 150"/>
                  <a:gd name="T12" fmla="*/ 151 w 156"/>
                  <a:gd name="T13" fmla="*/ 88 h 150"/>
                  <a:gd name="T14" fmla="*/ 79 w 156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50">
                    <a:moveTo>
                      <a:pt x="79" y="150"/>
                    </a:moveTo>
                    <a:cubicBezTo>
                      <a:pt x="76" y="150"/>
                      <a:pt x="73" y="150"/>
                      <a:pt x="69" y="150"/>
                    </a:cubicBezTo>
                    <a:cubicBezTo>
                      <a:pt x="68" y="149"/>
                      <a:pt x="68" y="149"/>
                      <a:pt x="68" y="149"/>
                    </a:cubicBezTo>
                    <a:cubicBezTo>
                      <a:pt x="28" y="144"/>
                      <a:pt x="0" y="107"/>
                      <a:pt x="6" y="68"/>
                    </a:cubicBezTo>
                    <a:cubicBezTo>
                      <a:pt x="11" y="28"/>
                      <a:pt x="48" y="0"/>
                      <a:pt x="88" y="6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129" y="12"/>
                      <a:pt x="156" y="48"/>
                      <a:pt x="151" y="88"/>
                    </a:cubicBezTo>
                    <a:cubicBezTo>
                      <a:pt x="146" y="124"/>
                      <a:pt x="115" y="150"/>
                      <a:pt x="79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38">
                <a:extLst>
                  <a:ext uri="{FF2B5EF4-FFF2-40B4-BE49-F238E27FC236}">
                    <a16:creationId xmlns:a16="http://schemas.microsoft.com/office/drawing/2014/main" id="{F10BBE00-1E4F-4190-8A84-B3835FCC4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2610"/>
                <a:ext cx="40" cy="39"/>
              </a:xfrm>
              <a:custGeom>
                <a:avLst/>
                <a:gdLst>
                  <a:gd name="T0" fmla="*/ 74 w 146"/>
                  <a:gd name="T1" fmla="*/ 141 h 141"/>
                  <a:gd name="T2" fmla="*/ 64 w 146"/>
                  <a:gd name="T3" fmla="*/ 140 h 141"/>
                  <a:gd name="T4" fmla="*/ 63 w 146"/>
                  <a:gd name="T5" fmla="*/ 140 h 141"/>
                  <a:gd name="T6" fmla="*/ 5 w 146"/>
                  <a:gd name="T7" fmla="*/ 63 h 141"/>
                  <a:gd name="T8" fmla="*/ 82 w 146"/>
                  <a:gd name="T9" fmla="*/ 5 h 141"/>
                  <a:gd name="T10" fmla="*/ 83 w 146"/>
                  <a:gd name="T11" fmla="*/ 6 h 141"/>
                  <a:gd name="T12" fmla="*/ 141 w 146"/>
                  <a:gd name="T13" fmla="*/ 82 h 141"/>
                  <a:gd name="T14" fmla="*/ 74 w 146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1">
                    <a:moveTo>
                      <a:pt x="74" y="141"/>
                    </a:moveTo>
                    <a:cubicBezTo>
                      <a:pt x="71" y="141"/>
                      <a:pt x="68" y="141"/>
                      <a:pt x="64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26" y="135"/>
                      <a:pt x="0" y="101"/>
                      <a:pt x="5" y="63"/>
                    </a:cubicBezTo>
                    <a:cubicBezTo>
                      <a:pt x="10" y="26"/>
                      <a:pt x="44" y="0"/>
                      <a:pt x="82" y="5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120" y="11"/>
                      <a:pt x="146" y="45"/>
                      <a:pt x="141" y="82"/>
                    </a:cubicBezTo>
                    <a:cubicBezTo>
                      <a:pt x="136" y="116"/>
                      <a:pt x="107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139">
                <a:extLst>
                  <a:ext uri="{FF2B5EF4-FFF2-40B4-BE49-F238E27FC236}">
                    <a16:creationId xmlns:a16="http://schemas.microsoft.com/office/drawing/2014/main" id="{3C5B6F35-6E86-4206-8DA1-578107655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607"/>
                <a:ext cx="36" cy="34"/>
              </a:xfrm>
              <a:custGeom>
                <a:avLst/>
                <a:gdLst>
                  <a:gd name="T0" fmla="*/ 64 w 130"/>
                  <a:gd name="T1" fmla="*/ 123 h 123"/>
                  <a:gd name="T2" fmla="*/ 8 w 130"/>
                  <a:gd name="T3" fmla="*/ 78 h 123"/>
                  <a:gd name="T4" fmla="*/ 51 w 130"/>
                  <a:gd name="T5" fmla="*/ 8 h 123"/>
                  <a:gd name="T6" fmla="*/ 52 w 130"/>
                  <a:gd name="T7" fmla="*/ 7 h 123"/>
                  <a:gd name="T8" fmla="*/ 122 w 130"/>
                  <a:gd name="T9" fmla="*/ 51 h 123"/>
                  <a:gd name="T10" fmla="*/ 79 w 130"/>
                  <a:gd name="T11" fmla="*/ 121 h 123"/>
                  <a:gd name="T12" fmla="*/ 78 w 130"/>
                  <a:gd name="T13" fmla="*/ 121 h 123"/>
                  <a:gd name="T14" fmla="*/ 64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4" y="123"/>
                    </a:moveTo>
                    <a:cubicBezTo>
                      <a:pt x="38" y="123"/>
                      <a:pt x="14" y="104"/>
                      <a:pt x="8" y="78"/>
                    </a:cubicBezTo>
                    <a:cubicBezTo>
                      <a:pt x="0" y="46"/>
                      <a:pt x="20" y="15"/>
                      <a:pt x="51" y="8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84" y="0"/>
                      <a:pt x="115" y="19"/>
                      <a:pt x="122" y="51"/>
                    </a:cubicBezTo>
                    <a:cubicBezTo>
                      <a:pt x="130" y="82"/>
                      <a:pt x="110" y="113"/>
                      <a:pt x="79" y="121"/>
                    </a:cubicBezTo>
                    <a:cubicBezTo>
                      <a:pt x="78" y="121"/>
                      <a:pt x="78" y="121"/>
                      <a:pt x="78" y="121"/>
                    </a:cubicBezTo>
                    <a:cubicBezTo>
                      <a:pt x="73" y="122"/>
                      <a:pt x="69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140">
                <a:extLst>
                  <a:ext uri="{FF2B5EF4-FFF2-40B4-BE49-F238E27FC236}">
                    <a16:creationId xmlns:a16="http://schemas.microsoft.com/office/drawing/2014/main" id="{373754E2-A1B7-4F27-AAA3-BC6BEDA9E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573"/>
                <a:ext cx="36" cy="34"/>
              </a:xfrm>
              <a:custGeom>
                <a:avLst/>
                <a:gdLst>
                  <a:gd name="T0" fmla="*/ 65 w 130"/>
                  <a:gd name="T1" fmla="*/ 123 h 123"/>
                  <a:gd name="T2" fmla="*/ 17 w 130"/>
                  <a:gd name="T3" fmla="*/ 98 h 123"/>
                  <a:gd name="T4" fmla="*/ 32 w 130"/>
                  <a:gd name="T5" fmla="*/ 19 h 123"/>
                  <a:gd name="T6" fmla="*/ 33 w 130"/>
                  <a:gd name="T7" fmla="*/ 18 h 123"/>
                  <a:gd name="T8" fmla="*/ 112 w 130"/>
                  <a:gd name="T9" fmla="*/ 33 h 123"/>
                  <a:gd name="T10" fmla="*/ 98 w 130"/>
                  <a:gd name="T11" fmla="*/ 112 h 123"/>
                  <a:gd name="T12" fmla="*/ 97 w 130"/>
                  <a:gd name="T13" fmla="*/ 113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6" y="123"/>
                      <a:pt x="29" y="114"/>
                      <a:pt x="17" y="98"/>
                    </a:cubicBezTo>
                    <a:cubicBezTo>
                      <a:pt x="0" y="72"/>
                      <a:pt x="6" y="36"/>
                      <a:pt x="32" y="19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59" y="0"/>
                      <a:pt x="95" y="7"/>
                      <a:pt x="112" y="33"/>
                    </a:cubicBezTo>
                    <a:cubicBezTo>
                      <a:pt x="130" y="59"/>
                      <a:pt x="124" y="94"/>
                      <a:pt x="98" y="112"/>
                    </a:cubicBezTo>
                    <a:cubicBezTo>
                      <a:pt x="97" y="113"/>
                      <a:pt x="97" y="113"/>
                      <a:pt x="97" y="113"/>
                    </a:cubicBezTo>
                    <a:cubicBezTo>
                      <a:pt x="87" y="119"/>
                      <a:pt x="76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41">
                <a:extLst>
                  <a:ext uri="{FF2B5EF4-FFF2-40B4-BE49-F238E27FC236}">
                    <a16:creationId xmlns:a16="http://schemas.microsoft.com/office/drawing/2014/main" id="{15483B66-E3F4-4ABB-B641-14D313385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559"/>
                <a:ext cx="37" cy="35"/>
              </a:xfrm>
              <a:custGeom>
                <a:avLst/>
                <a:gdLst>
                  <a:gd name="T0" fmla="*/ 67 w 133"/>
                  <a:gd name="T1" fmla="*/ 124 h 124"/>
                  <a:gd name="T2" fmla="*/ 39 w 133"/>
                  <a:gd name="T3" fmla="*/ 117 h 124"/>
                  <a:gd name="T4" fmla="*/ 38 w 133"/>
                  <a:gd name="T5" fmla="*/ 117 h 124"/>
                  <a:gd name="T6" fmla="*/ 16 w 133"/>
                  <a:gd name="T7" fmla="*/ 38 h 124"/>
                  <a:gd name="T8" fmla="*/ 94 w 133"/>
                  <a:gd name="T9" fmla="*/ 16 h 124"/>
                  <a:gd name="T10" fmla="*/ 96 w 133"/>
                  <a:gd name="T11" fmla="*/ 16 h 124"/>
                  <a:gd name="T12" fmla="*/ 118 w 133"/>
                  <a:gd name="T13" fmla="*/ 95 h 124"/>
                  <a:gd name="T14" fmla="*/ 67 w 133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4">
                    <a:moveTo>
                      <a:pt x="67" y="124"/>
                    </a:moveTo>
                    <a:cubicBezTo>
                      <a:pt x="58" y="124"/>
                      <a:pt x="48" y="122"/>
                      <a:pt x="39" y="117"/>
                    </a:cubicBezTo>
                    <a:cubicBezTo>
                      <a:pt x="38" y="117"/>
                      <a:pt x="38" y="117"/>
                      <a:pt x="38" y="117"/>
                    </a:cubicBezTo>
                    <a:cubicBezTo>
                      <a:pt x="10" y="101"/>
                      <a:pt x="0" y="66"/>
                      <a:pt x="16" y="38"/>
                    </a:cubicBezTo>
                    <a:cubicBezTo>
                      <a:pt x="31" y="10"/>
                      <a:pt x="66" y="0"/>
                      <a:pt x="94" y="16"/>
                    </a:cubicBezTo>
                    <a:cubicBezTo>
                      <a:pt x="96" y="16"/>
                      <a:pt x="96" y="16"/>
                      <a:pt x="96" y="16"/>
                    </a:cubicBezTo>
                    <a:cubicBezTo>
                      <a:pt x="123" y="32"/>
                      <a:pt x="133" y="67"/>
                      <a:pt x="118" y="95"/>
                    </a:cubicBezTo>
                    <a:cubicBezTo>
                      <a:pt x="107" y="114"/>
                      <a:pt x="88" y="124"/>
                      <a:pt x="67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42">
                <a:extLst>
                  <a:ext uri="{FF2B5EF4-FFF2-40B4-BE49-F238E27FC236}">
                    <a16:creationId xmlns:a16="http://schemas.microsoft.com/office/drawing/2014/main" id="{AC3AB8AA-195F-4472-8248-C6708350A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2495"/>
                <a:ext cx="52" cy="49"/>
              </a:xfrm>
              <a:custGeom>
                <a:avLst/>
                <a:gdLst>
                  <a:gd name="T0" fmla="*/ 94 w 189"/>
                  <a:gd name="T1" fmla="*/ 177 h 177"/>
                  <a:gd name="T2" fmla="*/ 25 w 189"/>
                  <a:gd name="T3" fmla="*/ 142 h 177"/>
                  <a:gd name="T4" fmla="*/ 47 w 189"/>
                  <a:gd name="T5" fmla="*/ 27 h 177"/>
                  <a:gd name="T6" fmla="*/ 48 w 189"/>
                  <a:gd name="T7" fmla="*/ 26 h 177"/>
                  <a:gd name="T8" fmla="*/ 163 w 189"/>
                  <a:gd name="T9" fmla="*/ 47 h 177"/>
                  <a:gd name="T10" fmla="*/ 142 w 189"/>
                  <a:gd name="T11" fmla="*/ 162 h 177"/>
                  <a:gd name="T12" fmla="*/ 140 w 189"/>
                  <a:gd name="T13" fmla="*/ 163 h 177"/>
                  <a:gd name="T14" fmla="*/ 94 w 189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9" h="177">
                    <a:moveTo>
                      <a:pt x="94" y="177"/>
                    </a:moveTo>
                    <a:cubicBezTo>
                      <a:pt x="67" y="177"/>
                      <a:pt x="41" y="165"/>
                      <a:pt x="25" y="142"/>
                    </a:cubicBezTo>
                    <a:cubicBezTo>
                      <a:pt x="0" y="104"/>
                      <a:pt x="9" y="53"/>
                      <a:pt x="47" y="27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86" y="0"/>
                      <a:pt x="137" y="9"/>
                      <a:pt x="163" y="47"/>
                    </a:cubicBezTo>
                    <a:cubicBezTo>
                      <a:pt x="189" y="85"/>
                      <a:pt x="180" y="136"/>
                      <a:pt x="142" y="162"/>
                    </a:cubicBezTo>
                    <a:cubicBezTo>
                      <a:pt x="140" y="163"/>
                      <a:pt x="140" y="163"/>
                      <a:pt x="140" y="163"/>
                    </a:cubicBezTo>
                    <a:cubicBezTo>
                      <a:pt x="126" y="173"/>
                      <a:pt x="110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143">
                <a:extLst>
                  <a:ext uri="{FF2B5EF4-FFF2-40B4-BE49-F238E27FC236}">
                    <a16:creationId xmlns:a16="http://schemas.microsoft.com/office/drawing/2014/main" id="{39FC0B03-1446-460C-B660-4B772A000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496"/>
                <a:ext cx="43" cy="40"/>
              </a:xfrm>
              <a:custGeom>
                <a:avLst/>
                <a:gdLst>
                  <a:gd name="T0" fmla="*/ 78 w 155"/>
                  <a:gd name="T1" fmla="*/ 145 h 145"/>
                  <a:gd name="T2" fmla="*/ 46 w 155"/>
                  <a:gd name="T3" fmla="*/ 137 h 145"/>
                  <a:gd name="T4" fmla="*/ 44 w 155"/>
                  <a:gd name="T5" fmla="*/ 136 h 145"/>
                  <a:gd name="T6" fmla="*/ 18 w 155"/>
                  <a:gd name="T7" fmla="*/ 44 h 145"/>
                  <a:gd name="T8" fmla="*/ 110 w 155"/>
                  <a:gd name="T9" fmla="*/ 18 h 145"/>
                  <a:gd name="T10" fmla="*/ 111 w 155"/>
                  <a:gd name="T11" fmla="*/ 19 h 145"/>
                  <a:gd name="T12" fmla="*/ 137 w 155"/>
                  <a:gd name="T13" fmla="*/ 111 h 145"/>
                  <a:gd name="T14" fmla="*/ 78 w 155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5">
                    <a:moveTo>
                      <a:pt x="78" y="145"/>
                    </a:moveTo>
                    <a:cubicBezTo>
                      <a:pt x="67" y="145"/>
                      <a:pt x="56" y="142"/>
                      <a:pt x="46" y="137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12" y="118"/>
                      <a:pt x="0" y="77"/>
                      <a:pt x="18" y="44"/>
                    </a:cubicBezTo>
                    <a:cubicBezTo>
                      <a:pt x="36" y="12"/>
                      <a:pt x="77" y="0"/>
                      <a:pt x="110" y="18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44" y="37"/>
                      <a:pt x="155" y="78"/>
                      <a:pt x="137" y="111"/>
                    </a:cubicBezTo>
                    <a:cubicBezTo>
                      <a:pt x="125" y="133"/>
                      <a:pt x="102" y="145"/>
                      <a:pt x="78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44">
                <a:extLst>
                  <a:ext uri="{FF2B5EF4-FFF2-40B4-BE49-F238E27FC236}">
                    <a16:creationId xmlns:a16="http://schemas.microsoft.com/office/drawing/2014/main" id="{95E64CEE-B4A5-49BD-A9CF-12036B6A7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433"/>
                <a:ext cx="36" cy="34"/>
              </a:xfrm>
              <a:custGeom>
                <a:avLst/>
                <a:gdLst>
                  <a:gd name="T0" fmla="*/ 65 w 132"/>
                  <a:gd name="T1" fmla="*/ 125 h 125"/>
                  <a:gd name="T2" fmla="*/ 18 w 132"/>
                  <a:gd name="T3" fmla="*/ 99 h 125"/>
                  <a:gd name="T4" fmla="*/ 32 w 132"/>
                  <a:gd name="T5" fmla="*/ 19 h 125"/>
                  <a:gd name="T6" fmla="*/ 34 w 132"/>
                  <a:gd name="T7" fmla="*/ 18 h 125"/>
                  <a:gd name="T8" fmla="*/ 114 w 132"/>
                  <a:gd name="T9" fmla="*/ 33 h 125"/>
                  <a:gd name="T10" fmla="*/ 99 w 132"/>
                  <a:gd name="T11" fmla="*/ 114 h 125"/>
                  <a:gd name="T12" fmla="*/ 98 w 132"/>
                  <a:gd name="T13" fmla="*/ 114 h 125"/>
                  <a:gd name="T14" fmla="*/ 65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5" y="125"/>
                    </a:moveTo>
                    <a:cubicBezTo>
                      <a:pt x="47" y="125"/>
                      <a:pt x="29" y="116"/>
                      <a:pt x="18" y="99"/>
                    </a:cubicBezTo>
                    <a:cubicBezTo>
                      <a:pt x="0" y="73"/>
                      <a:pt x="6" y="37"/>
                      <a:pt x="32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60" y="0"/>
                      <a:pt x="96" y="7"/>
                      <a:pt x="114" y="33"/>
                    </a:cubicBezTo>
                    <a:cubicBezTo>
                      <a:pt x="132" y="60"/>
                      <a:pt x="125" y="96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88" y="121"/>
                      <a:pt x="76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145">
                <a:extLst>
                  <a:ext uri="{FF2B5EF4-FFF2-40B4-BE49-F238E27FC236}">
                    <a16:creationId xmlns:a16="http://schemas.microsoft.com/office/drawing/2014/main" id="{639D721D-FE58-4A41-BBD7-3D4A43929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421"/>
                <a:ext cx="52" cy="49"/>
              </a:xfrm>
              <a:custGeom>
                <a:avLst/>
                <a:gdLst>
                  <a:gd name="T0" fmla="*/ 96 w 190"/>
                  <a:gd name="T1" fmla="*/ 180 h 180"/>
                  <a:gd name="T2" fmla="*/ 31 w 190"/>
                  <a:gd name="T3" fmla="*/ 150 h 180"/>
                  <a:gd name="T4" fmla="*/ 30 w 190"/>
                  <a:gd name="T5" fmla="*/ 148 h 180"/>
                  <a:gd name="T6" fmla="*/ 40 w 190"/>
                  <a:gd name="T7" fmla="*/ 30 h 180"/>
                  <a:gd name="T8" fmla="*/ 159 w 190"/>
                  <a:gd name="T9" fmla="*/ 41 h 180"/>
                  <a:gd name="T10" fmla="*/ 160 w 190"/>
                  <a:gd name="T11" fmla="*/ 42 h 180"/>
                  <a:gd name="T12" fmla="*/ 149 w 190"/>
                  <a:gd name="T13" fmla="*/ 161 h 180"/>
                  <a:gd name="T14" fmla="*/ 96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6" y="180"/>
                    </a:moveTo>
                    <a:cubicBezTo>
                      <a:pt x="71" y="180"/>
                      <a:pt x="47" y="170"/>
                      <a:pt x="31" y="150"/>
                    </a:cubicBezTo>
                    <a:cubicBezTo>
                      <a:pt x="30" y="148"/>
                      <a:pt x="30" y="148"/>
                      <a:pt x="30" y="148"/>
                    </a:cubicBezTo>
                    <a:cubicBezTo>
                      <a:pt x="0" y="113"/>
                      <a:pt x="5" y="60"/>
                      <a:pt x="40" y="30"/>
                    </a:cubicBezTo>
                    <a:cubicBezTo>
                      <a:pt x="76" y="0"/>
                      <a:pt x="129" y="5"/>
                      <a:pt x="159" y="41"/>
                    </a:cubicBezTo>
                    <a:cubicBezTo>
                      <a:pt x="160" y="42"/>
                      <a:pt x="160" y="42"/>
                      <a:pt x="160" y="42"/>
                    </a:cubicBezTo>
                    <a:cubicBezTo>
                      <a:pt x="190" y="78"/>
                      <a:pt x="185" y="131"/>
                      <a:pt x="149" y="161"/>
                    </a:cubicBezTo>
                    <a:cubicBezTo>
                      <a:pt x="134" y="174"/>
                      <a:pt x="114" y="180"/>
                      <a:pt x="96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146">
                <a:extLst>
                  <a:ext uri="{FF2B5EF4-FFF2-40B4-BE49-F238E27FC236}">
                    <a16:creationId xmlns:a16="http://schemas.microsoft.com/office/drawing/2014/main" id="{08501C36-48D1-4333-BD88-2BCA1CCC6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336"/>
                <a:ext cx="52" cy="49"/>
              </a:xfrm>
              <a:custGeom>
                <a:avLst/>
                <a:gdLst>
                  <a:gd name="T0" fmla="*/ 93 w 188"/>
                  <a:gd name="T1" fmla="*/ 177 h 177"/>
                  <a:gd name="T2" fmla="*/ 47 w 188"/>
                  <a:gd name="T3" fmla="*/ 163 h 177"/>
                  <a:gd name="T4" fmla="*/ 25 w 188"/>
                  <a:gd name="T5" fmla="*/ 48 h 177"/>
                  <a:gd name="T6" fmla="*/ 27 w 188"/>
                  <a:gd name="T7" fmla="*/ 47 h 177"/>
                  <a:gd name="T8" fmla="*/ 141 w 188"/>
                  <a:gd name="T9" fmla="*/ 26 h 177"/>
                  <a:gd name="T10" fmla="*/ 162 w 188"/>
                  <a:gd name="T11" fmla="*/ 140 h 177"/>
                  <a:gd name="T12" fmla="*/ 161 w 188"/>
                  <a:gd name="T13" fmla="*/ 141 h 177"/>
                  <a:gd name="T14" fmla="*/ 93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3" y="177"/>
                    </a:moveTo>
                    <a:cubicBezTo>
                      <a:pt x="77" y="177"/>
                      <a:pt x="61" y="172"/>
                      <a:pt x="47" y="163"/>
                    </a:cubicBezTo>
                    <a:cubicBezTo>
                      <a:pt x="9" y="137"/>
                      <a:pt x="0" y="86"/>
                      <a:pt x="25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52" y="9"/>
                      <a:pt x="103" y="0"/>
                      <a:pt x="141" y="26"/>
                    </a:cubicBezTo>
                    <a:cubicBezTo>
                      <a:pt x="178" y="51"/>
                      <a:pt x="188" y="102"/>
                      <a:pt x="162" y="140"/>
                    </a:cubicBezTo>
                    <a:cubicBezTo>
                      <a:pt x="161" y="141"/>
                      <a:pt x="161" y="141"/>
                      <a:pt x="161" y="141"/>
                    </a:cubicBezTo>
                    <a:cubicBezTo>
                      <a:pt x="145" y="165"/>
                      <a:pt x="119" y="177"/>
                      <a:pt x="93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147">
                <a:extLst>
                  <a:ext uri="{FF2B5EF4-FFF2-40B4-BE49-F238E27FC236}">
                    <a16:creationId xmlns:a16="http://schemas.microsoft.com/office/drawing/2014/main" id="{E0816885-D8A5-4198-9D4F-3CE9A3A24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2329"/>
                <a:ext cx="44" cy="43"/>
              </a:xfrm>
              <a:custGeom>
                <a:avLst/>
                <a:gdLst>
                  <a:gd name="T0" fmla="*/ 81 w 161"/>
                  <a:gd name="T1" fmla="*/ 153 h 153"/>
                  <a:gd name="T2" fmla="*/ 26 w 161"/>
                  <a:gd name="T3" fmla="*/ 127 h 153"/>
                  <a:gd name="T4" fmla="*/ 25 w 161"/>
                  <a:gd name="T5" fmla="*/ 126 h 153"/>
                  <a:gd name="T6" fmla="*/ 35 w 161"/>
                  <a:gd name="T7" fmla="*/ 25 h 153"/>
                  <a:gd name="T8" fmla="*/ 135 w 161"/>
                  <a:gd name="T9" fmla="*/ 35 h 153"/>
                  <a:gd name="T10" fmla="*/ 136 w 161"/>
                  <a:gd name="T11" fmla="*/ 36 h 153"/>
                  <a:gd name="T12" fmla="*/ 127 w 161"/>
                  <a:gd name="T13" fmla="*/ 13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61" y="153"/>
                      <a:pt x="41" y="144"/>
                      <a:pt x="26" y="127"/>
                    </a:cubicBezTo>
                    <a:cubicBezTo>
                      <a:pt x="25" y="126"/>
                      <a:pt x="25" y="126"/>
                      <a:pt x="25" y="126"/>
                    </a:cubicBezTo>
                    <a:cubicBezTo>
                      <a:pt x="0" y="95"/>
                      <a:pt x="5" y="50"/>
                      <a:pt x="35" y="25"/>
                    </a:cubicBezTo>
                    <a:cubicBezTo>
                      <a:pt x="65" y="0"/>
                      <a:pt x="110" y="4"/>
                      <a:pt x="135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61" y="66"/>
                      <a:pt x="157" y="111"/>
                      <a:pt x="127" y="136"/>
                    </a:cubicBezTo>
                    <a:cubicBezTo>
                      <a:pt x="114" y="147"/>
                      <a:pt x="97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148">
                <a:extLst>
                  <a:ext uri="{FF2B5EF4-FFF2-40B4-BE49-F238E27FC236}">
                    <a16:creationId xmlns:a16="http://schemas.microsoft.com/office/drawing/2014/main" id="{14D7CCD3-A37F-413F-B854-BEA911865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235"/>
                <a:ext cx="50" cy="47"/>
              </a:xfrm>
              <a:custGeom>
                <a:avLst/>
                <a:gdLst>
                  <a:gd name="T0" fmla="*/ 89 w 180"/>
                  <a:gd name="T1" fmla="*/ 169 h 169"/>
                  <a:gd name="T2" fmla="*/ 45 w 180"/>
                  <a:gd name="T3" fmla="*/ 156 h 169"/>
                  <a:gd name="T4" fmla="*/ 24 w 180"/>
                  <a:gd name="T5" fmla="*/ 46 h 169"/>
                  <a:gd name="T6" fmla="*/ 25 w 180"/>
                  <a:gd name="T7" fmla="*/ 45 h 169"/>
                  <a:gd name="T8" fmla="*/ 135 w 180"/>
                  <a:gd name="T9" fmla="*/ 24 h 169"/>
                  <a:gd name="T10" fmla="*/ 155 w 180"/>
                  <a:gd name="T11" fmla="*/ 134 h 169"/>
                  <a:gd name="T12" fmla="*/ 154 w 180"/>
                  <a:gd name="T13" fmla="*/ 135 h 169"/>
                  <a:gd name="T14" fmla="*/ 89 w 180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69">
                    <a:moveTo>
                      <a:pt x="89" y="169"/>
                    </a:moveTo>
                    <a:cubicBezTo>
                      <a:pt x="74" y="169"/>
                      <a:pt x="58" y="165"/>
                      <a:pt x="45" y="156"/>
                    </a:cubicBezTo>
                    <a:cubicBezTo>
                      <a:pt x="9" y="131"/>
                      <a:pt x="0" y="82"/>
                      <a:pt x="24" y="46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50" y="9"/>
                      <a:pt x="99" y="0"/>
                      <a:pt x="135" y="24"/>
                    </a:cubicBezTo>
                    <a:cubicBezTo>
                      <a:pt x="171" y="49"/>
                      <a:pt x="180" y="98"/>
                      <a:pt x="155" y="134"/>
                    </a:cubicBezTo>
                    <a:cubicBezTo>
                      <a:pt x="154" y="135"/>
                      <a:pt x="154" y="135"/>
                      <a:pt x="154" y="135"/>
                    </a:cubicBezTo>
                    <a:cubicBezTo>
                      <a:pt x="139" y="157"/>
                      <a:pt x="114" y="169"/>
                      <a:pt x="89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49">
                <a:extLst>
                  <a:ext uri="{FF2B5EF4-FFF2-40B4-BE49-F238E27FC236}">
                    <a16:creationId xmlns:a16="http://schemas.microsoft.com/office/drawing/2014/main" id="{F70DD43F-D72C-4FDE-B46E-0F4B20EB0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2238"/>
                <a:ext cx="38" cy="35"/>
              </a:xfrm>
              <a:custGeom>
                <a:avLst/>
                <a:gdLst>
                  <a:gd name="T0" fmla="*/ 67 w 134"/>
                  <a:gd name="T1" fmla="*/ 127 h 127"/>
                  <a:gd name="T2" fmla="*/ 22 w 134"/>
                  <a:gd name="T3" fmla="*/ 106 h 127"/>
                  <a:gd name="T4" fmla="*/ 21 w 134"/>
                  <a:gd name="T5" fmla="*/ 104 h 127"/>
                  <a:gd name="T6" fmla="*/ 29 w 134"/>
                  <a:gd name="T7" fmla="*/ 21 h 127"/>
                  <a:gd name="T8" fmla="*/ 112 w 134"/>
                  <a:gd name="T9" fmla="*/ 29 h 127"/>
                  <a:gd name="T10" fmla="*/ 113 w 134"/>
                  <a:gd name="T11" fmla="*/ 30 h 127"/>
                  <a:gd name="T12" fmla="*/ 105 w 134"/>
                  <a:gd name="T13" fmla="*/ 113 h 127"/>
                  <a:gd name="T14" fmla="*/ 67 w 134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7">
                    <a:moveTo>
                      <a:pt x="67" y="127"/>
                    </a:moveTo>
                    <a:cubicBezTo>
                      <a:pt x="50" y="127"/>
                      <a:pt x="34" y="120"/>
                      <a:pt x="22" y="106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0" y="79"/>
                      <a:pt x="4" y="42"/>
                      <a:pt x="29" y="21"/>
                    </a:cubicBezTo>
                    <a:cubicBezTo>
                      <a:pt x="54" y="0"/>
                      <a:pt x="91" y="4"/>
                      <a:pt x="112" y="29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34" y="55"/>
                      <a:pt x="130" y="92"/>
                      <a:pt x="105" y="113"/>
                    </a:cubicBezTo>
                    <a:cubicBezTo>
                      <a:pt x="94" y="122"/>
                      <a:pt x="81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50">
                <a:extLst>
                  <a:ext uri="{FF2B5EF4-FFF2-40B4-BE49-F238E27FC236}">
                    <a16:creationId xmlns:a16="http://schemas.microsoft.com/office/drawing/2014/main" id="{65495B66-39E7-41D9-BCBB-1E23CA28B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136"/>
                <a:ext cx="41" cy="40"/>
              </a:xfrm>
              <a:custGeom>
                <a:avLst/>
                <a:gdLst>
                  <a:gd name="T0" fmla="*/ 74 w 148"/>
                  <a:gd name="T1" fmla="*/ 143 h 143"/>
                  <a:gd name="T2" fmla="*/ 59 w 148"/>
                  <a:gd name="T3" fmla="*/ 141 h 143"/>
                  <a:gd name="T4" fmla="*/ 9 w 148"/>
                  <a:gd name="T5" fmla="*/ 60 h 143"/>
                  <a:gd name="T6" fmla="*/ 9 w 148"/>
                  <a:gd name="T7" fmla="*/ 59 h 143"/>
                  <a:gd name="T8" fmla="*/ 90 w 148"/>
                  <a:gd name="T9" fmla="*/ 9 h 143"/>
                  <a:gd name="T10" fmla="*/ 140 w 148"/>
                  <a:gd name="T11" fmla="*/ 89 h 143"/>
                  <a:gd name="T12" fmla="*/ 139 w 148"/>
                  <a:gd name="T13" fmla="*/ 91 h 143"/>
                  <a:gd name="T14" fmla="*/ 74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4" y="143"/>
                    </a:moveTo>
                    <a:cubicBezTo>
                      <a:pt x="69" y="143"/>
                      <a:pt x="64" y="142"/>
                      <a:pt x="59" y="141"/>
                    </a:cubicBezTo>
                    <a:cubicBezTo>
                      <a:pt x="22" y="132"/>
                      <a:pt x="0" y="96"/>
                      <a:pt x="9" y="60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17" y="23"/>
                      <a:pt x="54" y="0"/>
                      <a:pt x="90" y="9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9" y="91"/>
                      <a:pt x="139" y="91"/>
                      <a:pt x="139" y="91"/>
                    </a:cubicBezTo>
                    <a:cubicBezTo>
                      <a:pt x="132" y="122"/>
                      <a:pt x="105" y="143"/>
                      <a:pt x="74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151">
                <a:extLst>
                  <a:ext uri="{FF2B5EF4-FFF2-40B4-BE49-F238E27FC236}">
                    <a16:creationId xmlns:a16="http://schemas.microsoft.com/office/drawing/2014/main" id="{A1B8C253-15D8-44CA-AD89-1C43E190E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121"/>
                <a:ext cx="47" cy="44"/>
              </a:xfrm>
              <a:custGeom>
                <a:avLst/>
                <a:gdLst>
                  <a:gd name="T0" fmla="*/ 85 w 170"/>
                  <a:gd name="T1" fmla="*/ 162 h 162"/>
                  <a:gd name="T2" fmla="*/ 14 w 170"/>
                  <a:gd name="T3" fmla="*/ 110 h 162"/>
                  <a:gd name="T4" fmla="*/ 14 w 170"/>
                  <a:gd name="T5" fmla="*/ 109 h 162"/>
                  <a:gd name="T6" fmla="*/ 61 w 170"/>
                  <a:gd name="T7" fmla="*/ 14 h 162"/>
                  <a:gd name="T8" fmla="*/ 156 w 170"/>
                  <a:gd name="T9" fmla="*/ 61 h 162"/>
                  <a:gd name="T10" fmla="*/ 157 w 170"/>
                  <a:gd name="T11" fmla="*/ 62 h 162"/>
                  <a:gd name="T12" fmla="*/ 109 w 170"/>
                  <a:gd name="T13" fmla="*/ 158 h 162"/>
                  <a:gd name="T14" fmla="*/ 85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5" y="162"/>
                    </a:moveTo>
                    <a:cubicBezTo>
                      <a:pt x="54" y="162"/>
                      <a:pt x="25" y="142"/>
                      <a:pt x="14" y="110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0" y="69"/>
                      <a:pt x="22" y="27"/>
                      <a:pt x="61" y="14"/>
                    </a:cubicBezTo>
                    <a:cubicBezTo>
                      <a:pt x="100" y="0"/>
                      <a:pt x="143" y="21"/>
                      <a:pt x="156" y="61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70" y="102"/>
                      <a:pt x="149" y="144"/>
                      <a:pt x="109" y="158"/>
                    </a:cubicBezTo>
                    <a:cubicBezTo>
                      <a:pt x="101" y="160"/>
                      <a:pt x="93" y="162"/>
                      <a:pt x="85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152">
                <a:extLst>
                  <a:ext uri="{FF2B5EF4-FFF2-40B4-BE49-F238E27FC236}">
                    <a16:creationId xmlns:a16="http://schemas.microsoft.com/office/drawing/2014/main" id="{F472ED24-8100-4F3C-B8A1-9F469201D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2023"/>
                <a:ext cx="26" cy="26"/>
              </a:xfrm>
              <a:custGeom>
                <a:avLst/>
                <a:gdLst>
                  <a:gd name="T0" fmla="*/ 48 w 95"/>
                  <a:gd name="T1" fmla="*/ 92 h 92"/>
                  <a:gd name="T2" fmla="*/ 38 w 95"/>
                  <a:gd name="T3" fmla="*/ 91 h 92"/>
                  <a:gd name="T4" fmla="*/ 6 w 95"/>
                  <a:gd name="T5" fmla="*/ 39 h 92"/>
                  <a:gd name="T6" fmla="*/ 6 w 95"/>
                  <a:gd name="T7" fmla="*/ 38 h 92"/>
                  <a:gd name="T8" fmla="*/ 58 w 95"/>
                  <a:gd name="T9" fmla="*/ 6 h 92"/>
                  <a:gd name="T10" fmla="*/ 90 w 95"/>
                  <a:gd name="T11" fmla="*/ 57 h 92"/>
                  <a:gd name="T12" fmla="*/ 90 w 95"/>
                  <a:gd name="T13" fmla="*/ 58 h 92"/>
                  <a:gd name="T14" fmla="*/ 48 w 95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92">
                    <a:moveTo>
                      <a:pt x="48" y="92"/>
                    </a:moveTo>
                    <a:cubicBezTo>
                      <a:pt x="44" y="92"/>
                      <a:pt x="41" y="91"/>
                      <a:pt x="38" y="91"/>
                    </a:cubicBezTo>
                    <a:cubicBezTo>
                      <a:pt x="15" y="85"/>
                      <a:pt x="0" y="62"/>
                      <a:pt x="6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11" y="14"/>
                      <a:pt x="35" y="0"/>
                      <a:pt x="58" y="6"/>
                    </a:cubicBezTo>
                    <a:cubicBezTo>
                      <a:pt x="81" y="11"/>
                      <a:pt x="95" y="34"/>
                      <a:pt x="90" y="57"/>
                    </a:cubicBezTo>
                    <a:cubicBezTo>
                      <a:pt x="90" y="58"/>
                      <a:pt x="90" y="58"/>
                      <a:pt x="90" y="58"/>
                    </a:cubicBezTo>
                    <a:cubicBezTo>
                      <a:pt x="85" y="78"/>
                      <a:pt x="67" y="92"/>
                      <a:pt x="48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153">
                <a:extLst>
                  <a:ext uri="{FF2B5EF4-FFF2-40B4-BE49-F238E27FC236}">
                    <a16:creationId xmlns:a16="http://schemas.microsoft.com/office/drawing/2014/main" id="{8EA8A0A9-0E1A-4ED2-97E1-D9906566B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2008"/>
                <a:ext cx="38" cy="36"/>
              </a:xfrm>
              <a:custGeom>
                <a:avLst/>
                <a:gdLst>
                  <a:gd name="T0" fmla="*/ 68 w 136"/>
                  <a:gd name="T1" fmla="*/ 129 h 129"/>
                  <a:gd name="T2" fmla="*/ 11 w 136"/>
                  <a:gd name="T3" fmla="*/ 88 h 129"/>
                  <a:gd name="T4" fmla="*/ 10 w 136"/>
                  <a:gd name="T5" fmla="*/ 87 h 129"/>
                  <a:gd name="T6" fmla="*/ 48 w 136"/>
                  <a:gd name="T7" fmla="*/ 10 h 129"/>
                  <a:gd name="T8" fmla="*/ 125 w 136"/>
                  <a:gd name="T9" fmla="*/ 48 h 129"/>
                  <a:gd name="T10" fmla="*/ 125 w 136"/>
                  <a:gd name="T11" fmla="*/ 50 h 129"/>
                  <a:gd name="T12" fmla="*/ 87 w 136"/>
                  <a:gd name="T13" fmla="*/ 126 h 129"/>
                  <a:gd name="T14" fmla="*/ 68 w 136"/>
                  <a:gd name="T15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29">
                    <a:moveTo>
                      <a:pt x="68" y="129"/>
                    </a:moveTo>
                    <a:cubicBezTo>
                      <a:pt x="43" y="129"/>
                      <a:pt x="19" y="113"/>
                      <a:pt x="11" y="88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0" y="55"/>
                      <a:pt x="17" y="21"/>
                      <a:pt x="48" y="10"/>
                    </a:cubicBezTo>
                    <a:cubicBezTo>
                      <a:pt x="80" y="0"/>
                      <a:pt x="114" y="17"/>
                      <a:pt x="125" y="48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36" y="81"/>
                      <a:pt x="119" y="115"/>
                      <a:pt x="87" y="126"/>
                    </a:cubicBezTo>
                    <a:cubicBezTo>
                      <a:pt x="81" y="128"/>
                      <a:pt x="74" y="129"/>
                      <a:pt x="68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54">
                <a:extLst>
                  <a:ext uri="{FF2B5EF4-FFF2-40B4-BE49-F238E27FC236}">
                    <a16:creationId xmlns:a16="http://schemas.microsoft.com/office/drawing/2014/main" id="{85F43548-6C3B-4392-8A28-BD326799D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1900"/>
                <a:ext cx="32" cy="31"/>
              </a:xfrm>
              <a:custGeom>
                <a:avLst/>
                <a:gdLst>
                  <a:gd name="T0" fmla="*/ 58 w 116"/>
                  <a:gd name="T1" fmla="*/ 111 h 111"/>
                  <a:gd name="T2" fmla="*/ 46 w 116"/>
                  <a:gd name="T3" fmla="*/ 110 h 111"/>
                  <a:gd name="T4" fmla="*/ 7 w 116"/>
                  <a:gd name="T5" fmla="*/ 47 h 111"/>
                  <a:gd name="T6" fmla="*/ 7 w 116"/>
                  <a:gd name="T7" fmla="*/ 46 h 111"/>
                  <a:gd name="T8" fmla="*/ 70 w 116"/>
                  <a:gd name="T9" fmla="*/ 7 h 111"/>
                  <a:gd name="T10" fmla="*/ 110 w 116"/>
                  <a:gd name="T11" fmla="*/ 70 h 111"/>
                  <a:gd name="T12" fmla="*/ 109 w 116"/>
                  <a:gd name="T13" fmla="*/ 71 h 111"/>
                  <a:gd name="T14" fmla="*/ 58 w 116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1">
                    <a:moveTo>
                      <a:pt x="58" y="111"/>
                    </a:moveTo>
                    <a:cubicBezTo>
                      <a:pt x="54" y="111"/>
                      <a:pt x="50" y="111"/>
                      <a:pt x="46" y="110"/>
                    </a:cubicBezTo>
                    <a:cubicBezTo>
                      <a:pt x="18" y="103"/>
                      <a:pt x="0" y="75"/>
                      <a:pt x="7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14" y="17"/>
                      <a:pt x="42" y="0"/>
                      <a:pt x="70" y="7"/>
                    </a:cubicBezTo>
                    <a:cubicBezTo>
                      <a:pt x="99" y="13"/>
                      <a:pt x="116" y="42"/>
                      <a:pt x="110" y="70"/>
                    </a:cubicBezTo>
                    <a:cubicBezTo>
                      <a:pt x="109" y="71"/>
                      <a:pt x="109" y="71"/>
                      <a:pt x="109" y="71"/>
                    </a:cubicBezTo>
                    <a:cubicBezTo>
                      <a:pt x="104" y="95"/>
                      <a:pt x="82" y="111"/>
                      <a:pt x="58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155">
                <a:extLst>
                  <a:ext uri="{FF2B5EF4-FFF2-40B4-BE49-F238E27FC236}">
                    <a16:creationId xmlns:a16="http://schemas.microsoft.com/office/drawing/2014/main" id="{AC4034BA-6460-49DF-901C-043BEB9F2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1888"/>
                <a:ext cx="39" cy="39"/>
              </a:xfrm>
              <a:custGeom>
                <a:avLst/>
                <a:gdLst>
                  <a:gd name="T0" fmla="*/ 70 w 140"/>
                  <a:gd name="T1" fmla="*/ 140 h 140"/>
                  <a:gd name="T2" fmla="*/ 67 w 140"/>
                  <a:gd name="T3" fmla="*/ 140 h 140"/>
                  <a:gd name="T4" fmla="*/ 2 w 140"/>
                  <a:gd name="T5" fmla="*/ 69 h 140"/>
                  <a:gd name="T6" fmla="*/ 2 w 140"/>
                  <a:gd name="T7" fmla="*/ 67 h 140"/>
                  <a:gd name="T8" fmla="*/ 74 w 140"/>
                  <a:gd name="T9" fmla="*/ 2 h 140"/>
                  <a:gd name="T10" fmla="*/ 139 w 140"/>
                  <a:gd name="T11" fmla="*/ 74 h 140"/>
                  <a:gd name="T12" fmla="*/ 139 w 140"/>
                  <a:gd name="T13" fmla="*/ 75 h 140"/>
                  <a:gd name="T14" fmla="*/ 70 w 14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0">
                    <a:moveTo>
                      <a:pt x="70" y="140"/>
                    </a:moveTo>
                    <a:cubicBezTo>
                      <a:pt x="69" y="140"/>
                      <a:pt x="68" y="140"/>
                      <a:pt x="67" y="140"/>
                    </a:cubicBezTo>
                    <a:cubicBezTo>
                      <a:pt x="29" y="139"/>
                      <a:pt x="0" y="107"/>
                      <a:pt x="2" y="69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4" y="30"/>
                      <a:pt x="36" y="0"/>
                      <a:pt x="74" y="2"/>
                    </a:cubicBezTo>
                    <a:cubicBezTo>
                      <a:pt x="111" y="4"/>
                      <a:pt x="140" y="36"/>
                      <a:pt x="139" y="74"/>
                    </a:cubicBezTo>
                    <a:cubicBezTo>
                      <a:pt x="139" y="75"/>
                      <a:pt x="139" y="75"/>
                      <a:pt x="139" y="75"/>
                    </a:cubicBezTo>
                    <a:cubicBezTo>
                      <a:pt x="137" y="112"/>
                      <a:pt x="107" y="140"/>
                      <a:pt x="70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56">
                <a:extLst>
                  <a:ext uri="{FF2B5EF4-FFF2-40B4-BE49-F238E27FC236}">
                    <a16:creationId xmlns:a16="http://schemas.microsoft.com/office/drawing/2014/main" id="{6BDD133E-9EC5-42A3-9A72-2E6152CDC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771"/>
                <a:ext cx="47" cy="45"/>
              </a:xfrm>
              <a:custGeom>
                <a:avLst/>
                <a:gdLst>
                  <a:gd name="T0" fmla="*/ 84 w 168"/>
                  <a:gd name="T1" fmla="*/ 164 h 164"/>
                  <a:gd name="T2" fmla="*/ 6 w 168"/>
                  <a:gd name="T3" fmla="*/ 96 h 164"/>
                  <a:gd name="T4" fmla="*/ 6 w 168"/>
                  <a:gd name="T5" fmla="*/ 94 h 164"/>
                  <a:gd name="T6" fmla="*/ 73 w 168"/>
                  <a:gd name="T7" fmla="*/ 6 h 164"/>
                  <a:gd name="T8" fmla="*/ 162 w 168"/>
                  <a:gd name="T9" fmla="*/ 73 h 164"/>
                  <a:gd name="T10" fmla="*/ 162 w 168"/>
                  <a:gd name="T11" fmla="*/ 75 h 164"/>
                  <a:gd name="T12" fmla="*/ 95 w 168"/>
                  <a:gd name="T13" fmla="*/ 163 h 164"/>
                  <a:gd name="T14" fmla="*/ 84 w 168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4">
                    <a:moveTo>
                      <a:pt x="84" y="164"/>
                    </a:moveTo>
                    <a:cubicBezTo>
                      <a:pt x="46" y="164"/>
                      <a:pt x="12" y="135"/>
                      <a:pt x="6" y="96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0" y="51"/>
                      <a:pt x="30" y="12"/>
                      <a:pt x="73" y="6"/>
                    </a:cubicBezTo>
                    <a:cubicBezTo>
                      <a:pt x="116" y="0"/>
                      <a:pt x="156" y="30"/>
                      <a:pt x="162" y="73"/>
                    </a:cubicBezTo>
                    <a:cubicBezTo>
                      <a:pt x="162" y="75"/>
                      <a:pt x="162" y="75"/>
                      <a:pt x="162" y="75"/>
                    </a:cubicBezTo>
                    <a:cubicBezTo>
                      <a:pt x="168" y="118"/>
                      <a:pt x="138" y="157"/>
                      <a:pt x="95" y="163"/>
                    </a:cubicBezTo>
                    <a:cubicBezTo>
                      <a:pt x="91" y="164"/>
                      <a:pt x="88" y="164"/>
                      <a:pt x="84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157">
                <a:extLst>
                  <a:ext uri="{FF2B5EF4-FFF2-40B4-BE49-F238E27FC236}">
                    <a16:creationId xmlns:a16="http://schemas.microsoft.com/office/drawing/2014/main" id="{19860D8E-AA18-402E-A2E3-505813B80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1769"/>
                <a:ext cx="29" cy="30"/>
              </a:xfrm>
              <a:custGeom>
                <a:avLst/>
                <a:gdLst>
                  <a:gd name="T0" fmla="*/ 53 w 107"/>
                  <a:gd name="T1" fmla="*/ 107 h 107"/>
                  <a:gd name="T2" fmla="*/ 51 w 107"/>
                  <a:gd name="T3" fmla="*/ 107 h 107"/>
                  <a:gd name="T4" fmla="*/ 1 w 107"/>
                  <a:gd name="T5" fmla="*/ 52 h 107"/>
                  <a:gd name="T6" fmla="*/ 1 w 107"/>
                  <a:gd name="T7" fmla="*/ 51 h 107"/>
                  <a:gd name="T8" fmla="*/ 55 w 107"/>
                  <a:gd name="T9" fmla="*/ 1 h 107"/>
                  <a:gd name="T10" fmla="*/ 105 w 107"/>
                  <a:gd name="T11" fmla="*/ 56 h 107"/>
                  <a:gd name="T12" fmla="*/ 105 w 107"/>
                  <a:gd name="T13" fmla="*/ 57 h 107"/>
                  <a:gd name="T14" fmla="*/ 53 w 107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7">
                    <a:moveTo>
                      <a:pt x="53" y="107"/>
                    </a:moveTo>
                    <a:cubicBezTo>
                      <a:pt x="52" y="107"/>
                      <a:pt x="51" y="107"/>
                      <a:pt x="51" y="107"/>
                    </a:cubicBezTo>
                    <a:cubicBezTo>
                      <a:pt x="22" y="105"/>
                      <a:pt x="0" y="81"/>
                      <a:pt x="1" y="52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2" y="22"/>
                      <a:pt x="27" y="0"/>
                      <a:pt x="55" y="1"/>
                    </a:cubicBezTo>
                    <a:cubicBezTo>
                      <a:pt x="84" y="3"/>
                      <a:pt x="107" y="27"/>
                      <a:pt x="105" y="56"/>
                    </a:cubicBezTo>
                    <a:cubicBezTo>
                      <a:pt x="105" y="57"/>
                      <a:pt x="105" y="57"/>
                      <a:pt x="105" y="57"/>
                    </a:cubicBezTo>
                    <a:cubicBezTo>
                      <a:pt x="104" y="85"/>
                      <a:pt x="81" y="107"/>
                      <a:pt x="53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158">
                <a:extLst>
                  <a:ext uri="{FF2B5EF4-FFF2-40B4-BE49-F238E27FC236}">
                    <a16:creationId xmlns:a16="http://schemas.microsoft.com/office/drawing/2014/main" id="{E5EFEEEC-5FC9-48FD-B2F7-5E54D4E39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659"/>
                <a:ext cx="26" cy="25"/>
              </a:xfrm>
              <a:custGeom>
                <a:avLst/>
                <a:gdLst>
                  <a:gd name="T0" fmla="*/ 46 w 93"/>
                  <a:gd name="T1" fmla="*/ 91 h 91"/>
                  <a:gd name="T2" fmla="*/ 4 w 93"/>
                  <a:gd name="T3" fmla="*/ 54 h 91"/>
                  <a:gd name="T4" fmla="*/ 3 w 93"/>
                  <a:gd name="T5" fmla="*/ 53 h 91"/>
                  <a:gd name="T6" fmla="*/ 40 w 93"/>
                  <a:gd name="T7" fmla="*/ 4 h 91"/>
                  <a:gd name="T8" fmla="*/ 89 w 93"/>
                  <a:gd name="T9" fmla="*/ 41 h 91"/>
                  <a:gd name="T10" fmla="*/ 89 w 93"/>
                  <a:gd name="T11" fmla="*/ 42 h 91"/>
                  <a:gd name="T12" fmla="*/ 52 w 93"/>
                  <a:gd name="T13" fmla="*/ 91 h 91"/>
                  <a:gd name="T14" fmla="*/ 46 w 93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91">
                    <a:moveTo>
                      <a:pt x="46" y="91"/>
                    </a:moveTo>
                    <a:cubicBezTo>
                      <a:pt x="25" y="91"/>
                      <a:pt x="7" y="75"/>
                      <a:pt x="4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0" y="29"/>
                      <a:pt x="17" y="7"/>
                      <a:pt x="40" y="4"/>
                    </a:cubicBezTo>
                    <a:cubicBezTo>
                      <a:pt x="64" y="0"/>
                      <a:pt x="86" y="17"/>
                      <a:pt x="89" y="41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93" y="65"/>
                      <a:pt x="76" y="87"/>
                      <a:pt x="52" y="91"/>
                    </a:cubicBezTo>
                    <a:cubicBezTo>
                      <a:pt x="50" y="91"/>
                      <a:pt x="48" y="91"/>
                      <a:pt x="46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159">
                <a:extLst>
                  <a:ext uri="{FF2B5EF4-FFF2-40B4-BE49-F238E27FC236}">
                    <a16:creationId xmlns:a16="http://schemas.microsoft.com/office/drawing/2014/main" id="{56F76B5C-FBDB-496B-8B68-F8CE90358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1640"/>
                <a:ext cx="42" cy="41"/>
              </a:xfrm>
              <a:custGeom>
                <a:avLst/>
                <a:gdLst>
                  <a:gd name="T0" fmla="*/ 75 w 150"/>
                  <a:gd name="T1" fmla="*/ 150 h 150"/>
                  <a:gd name="T2" fmla="*/ 71 w 150"/>
                  <a:gd name="T3" fmla="*/ 150 h 150"/>
                  <a:gd name="T4" fmla="*/ 2 w 150"/>
                  <a:gd name="T5" fmla="*/ 73 h 150"/>
                  <a:gd name="T6" fmla="*/ 2 w 150"/>
                  <a:gd name="T7" fmla="*/ 72 h 150"/>
                  <a:gd name="T8" fmla="*/ 78 w 150"/>
                  <a:gd name="T9" fmla="*/ 2 h 150"/>
                  <a:gd name="T10" fmla="*/ 148 w 150"/>
                  <a:gd name="T11" fmla="*/ 78 h 150"/>
                  <a:gd name="T12" fmla="*/ 148 w 150"/>
                  <a:gd name="T13" fmla="*/ 80 h 150"/>
                  <a:gd name="T14" fmla="*/ 75 w 150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50">
                    <a:moveTo>
                      <a:pt x="75" y="150"/>
                    </a:moveTo>
                    <a:cubicBezTo>
                      <a:pt x="74" y="150"/>
                      <a:pt x="72" y="150"/>
                      <a:pt x="71" y="150"/>
                    </a:cubicBezTo>
                    <a:cubicBezTo>
                      <a:pt x="31" y="148"/>
                      <a:pt x="0" y="114"/>
                      <a:pt x="2" y="73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4" y="31"/>
                      <a:pt x="38" y="0"/>
                      <a:pt x="78" y="2"/>
                    </a:cubicBezTo>
                    <a:cubicBezTo>
                      <a:pt x="119" y="4"/>
                      <a:pt x="150" y="38"/>
                      <a:pt x="148" y="78"/>
                    </a:cubicBezTo>
                    <a:cubicBezTo>
                      <a:pt x="148" y="80"/>
                      <a:pt x="148" y="80"/>
                      <a:pt x="148" y="80"/>
                    </a:cubicBezTo>
                    <a:cubicBezTo>
                      <a:pt x="146" y="119"/>
                      <a:pt x="114" y="150"/>
                      <a:pt x="75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160">
                <a:extLst>
                  <a:ext uri="{FF2B5EF4-FFF2-40B4-BE49-F238E27FC236}">
                    <a16:creationId xmlns:a16="http://schemas.microsoft.com/office/drawing/2014/main" id="{A7EA78E1-C12A-4A07-B004-554E39B1D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1531"/>
                <a:ext cx="28" cy="25"/>
              </a:xfrm>
              <a:custGeom>
                <a:avLst/>
                <a:gdLst>
                  <a:gd name="T0" fmla="*/ 50 w 99"/>
                  <a:gd name="T1" fmla="*/ 93 h 93"/>
                  <a:gd name="T2" fmla="*/ 32 w 99"/>
                  <a:gd name="T3" fmla="*/ 89 h 93"/>
                  <a:gd name="T4" fmla="*/ 10 w 99"/>
                  <a:gd name="T5" fmla="*/ 32 h 93"/>
                  <a:gd name="T6" fmla="*/ 10 w 99"/>
                  <a:gd name="T7" fmla="*/ 31 h 93"/>
                  <a:gd name="T8" fmla="*/ 67 w 99"/>
                  <a:gd name="T9" fmla="*/ 9 h 93"/>
                  <a:gd name="T10" fmla="*/ 90 w 99"/>
                  <a:gd name="T11" fmla="*/ 66 h 93"/>
                  <a:gd name="T12" fmla="*/ 89 w 99"/>
                  <a:gd name="T13" fmla="*/ 67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4" y="93"/>
                      <a:pt x="38" y="92"/>
                      <a:pt x="32" y="89"/>
                    </a:cubicBezTo>
                    <a:cubicBezTo>
                      <a:pt x="10" y="80"/>
                      <a:pt x="0" y="54"/>
                      <a:pt x="10" y="32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20" y="10"/>
                      <a:pt x="46" y="0"/>
                      <a:pt x="67" y="9"/>
                    </a:cubicBezTo>
                    <a:cubicBezTo>
                      <a:pt x="89" y="19"/>
                      <a:pt x="99" y="45"/>
                      <a:pt x="90" y="66"/>
                    </a:cubicBezTo>
                    <a:cubicBezTo>
                      <a:pt x="89" y="67"/>
                      <a:pt x="89" y="67"/>
                      <a:pt x="89" y="67"/>
                    </a:cubicBezTo>
                    <a:cubicBezTo>
                      <a:pt x="82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161">
                <a:extLst>
                  <a:ext uri="{FF2B5EF4-FFF2-40B4-BE49-F238E27FC236}">
                    <a16:creationId xmlns:a16="http://schemas.microsoft.com/office/drawing/2014/main" id="{8B18B6E7-DFBF-4A81-914D-824CEECCD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1423"/>
                <a:ext cx="35" cy="34"/>
              </a:xfrm>
              <a:custGeom>
                <a:avLst/>
                <a:gdLst>
                  <a:gd name="T0" fmla="*/ 65 w 130"/>
                  <a:gd name="T1" fmla="*/ 123 h 123"/>
                  <a:gd name="T2" fmla="*/ 16 w 130"/>
                  <a:gd name="T3" fmla="*/ 94 h 123"/>
                  <a:gd name="T4" fmla="*/ 15 w 130"/>
                  <a:gd name="T5" fmla="*/ 93 h 123"/>
                  <a:gd name="T6" fmla="*/ 37 w 130"/>
                  <a:gd name="T7" fmla="*/ 16 h 123"/>
                  <a:gd name="T8" fmla="*/ 114 w 130"/>
                  <a:gd name="T9" fmla="*/ 38 h 123"/>
                  <a:gd name="T10" fmla="*/ 115 w 130"/>
                  <a:gd name="T11" fmla="*/ 39 h 123"/>
                  <a:gd name="T12" fmla="*/ 93 w 130"/>
                  <a:gd name="T13" fmla="*/ 116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5" y="123"/>
                      <a:pt x="26" y="112"/>
                      <a:pt x="16" y="94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0" y="65"/>
                      <a:pt x="10" y="31"/>
                      <a:pt x="37" y="16"/>
                    </a:cubicBezTo>
                    <a:cubicBezTo>
                      <a:pt x="64" y="0"/>
                      <a:pt x="99" y="10"/>
                      <a:pt x="114" y="38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30" y="66"/>
                      <a:pt x="120" y="100"/>
                      <a:pt x="93" y="116"/>
                    </a:cubicBezTo>
                    <a:cubicBezTo>
                      <a:pt x="84" y="120"/>
                      <a:pt x="75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162">
                <a:extLst>
                  <a:ext uri="{FF2B5EF4-FFF2-40B4-BE49-F238E27FC236}">
                    <a16:creationId xmlns:a16="http://schemas.microsoft.com/office/drawing/2014/main" id="{A606CB9E-E9C3-4100-A885-BBDA971AB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528"/>
                <a:ext cx="43" cy="40"/>
              </a:xfrm>
              <a:custGeom>
                <a:avLst/>
                <a:gdLst>
                  <a:gd name="T0" fmla="*/ 78 w 155"/>
                  <a:gd name="T1" fmla="*/ 146 h 146"/>
                  <a:gd name="T2" fmla="*/ 19 w 155"/>
                  <a:gd name="T3" fmla="*/ 111 h 146"/>
                  <a:gd name="T4" fmla="*/ 19 w 155"/>
                  <a:gd name="T5" fmla="*/ 110 h 146"/>
                  <a:gd name="T6" fmla="*/ 45 w 155"/>
                  <a:gd name="T7" fmla="*/ 18 h 146"/>
                  <a:gd name="T8" fmla="*/ 136 w 155"/>
                  <a:gd name="T9" fmla="*/ 44 h 146"/>
                  <a:gd name="T10" fmla="*/ 137 w 155"/>
                  <a:gd name="T11" fmla="*/ 46 h 146"/>
                  <a:gd name="T12" fmla="*/ 111 w 155"/>
                  <a:gd name="T13" fmla="*/ 137 h 146"/>
                  <a:gd name="T14" fmla="*/ 78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8" y="146"/>
                    </a:moveTo>
                    <a:cubicBezTo>
                      <a:pt x="55" y="146"/>
                      <a:pt x="32" y="133"/>
                      <a:pt x="19" y="111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0" y="77"/>
                      <a:pt x="12" y="36"/>
                      <a:pt x="45" y="18"/>
                    </a:cubicBezTo>
                    <a:cubicBezTo>
                      <a:pt x="77" y="0"/>
                      <a:pt x="118" y="12"/>
                      <a:pt x="136" y="44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55" y="78"/>
                      <a:pt x="144" y="119"/>
                      <a:pt x="111" y="137"/>
                    </a:cubicBezTo>
                    <a:cubicBezTo>
                      <a:pt x="100" y="143"/>
                      <a:pt x="89" y="146"/>
                      <a:pt x="78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63">
                <a:extLst>
                  <a:ext uri="{FF2B5EF4-FFF2-40B4-BE49-F238E27FC236}">
                    <a16:creationId xmlns:a16="http://schemas.microsoft.com/office/drawing/2014/main" id="{6DBDDFD6-4826-415C-B003-5B79E017A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1415"/>
                <a:ext cx="32" cy="30"/>
              </a:xfrm>
              <a:custGeom>
                <a:avLst/>
                <a:gdLst>
                  <a:gd name="T0" fmla="*/ 56 w 113"/>
                  <a:gd name="T1" fmla="*/ 107 h 107"/>
                  <a:gd name="T2" fmla="*/ 36 w 113"/>
                  <a:gd name="T3" fmla="*/ 103 h 107"/>
                  <a:gd name="T4" fmla="*/ 11 w 113"/>
                  <a:gd name="T5" fmla="*/ 37 h 107"/>
                  <a:gd name="T6" fmla="*/ 12 w 113"/>
                  <a:gd name="T7" fmla="*/ 36 h 107"/>
                  <a:gd name="T8" fmla="*/ 77 w 113"/>
                  <a:gd name="T9" fmla="*/ 11 h 107"/>
                  <a:gd name="T10" fmla="*/ 102 w 113"/>
                  <a:gd name="T11" fmla="*/ 76 h 107"/>
                  <a:gd name="T12" fmla="*/ 102 w 113"/>
                  <a:gd name="T13" fmla="*/ 77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50" y="107"/>
                      <a:pt x="43" y="105"/>
                      <a:pt x="36" y="103"/>
                    </a:cubicBezTo>
                    <a:cubicBezTo>
                      <a:pt x="12" y="92"/>
                      <a:pt x="0" y="62"/>
                      <a:pt x="11" y="37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23" y="12"/>
                      <a:pt x="52" y="0"/>
                      <a:pt x="77" y="11"/>
                    </a:cubicBezTo>
                    <a:cubicBezTo>
                      <a:pt x="102" y="22"/>
                      <a:pt x="113" y="51"/>
                      <a:pt x="102" y="76"/>
                    </a:cubicBezTo>
                    <a:cubicBezTo>
                      <a:pt x="102" y="77"/>
                      <a:pt x="102" y="77"/>
                      <a:pt x="102" y="77"/>
                    </a:cubicBezTo>
                    <a:cubicBezTo>
                      <a:pt x="93" y="96"/>
                      <a:pt x="75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64">
                <a:extLst>
                  <a:ext uri="{FF2B5EF4-FFF2-40B4-BE49-F238E27FC236}">
                    <a16:creationId xmlns:a16="http://schemas.microsoft.com/office/drawing/2014/main" id="{FB968FA7-4FD2-4D25-BD1C-563977270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314"/>
                <a:ext cx="37" cy="35"/>
              </a:xfrm>
              <a:custGeom>
                <a:avLst/>
                <a:gdLst>
                  <a:gd name="T0" fmla="*/ 68 w 134"/>
                  <a:gd name="T1" fmla="*/ 126 h 126"/>
                  <a:gd name="T2" fmla="*/ 17 w 134"/>
                  <a:gd name="T3" fmla="*/ 96 h 126"/>
                  <a:gd name="T4" fmla="*/ 16 w 134"/>
                  <a:gd name="T5" fmla="*/ 95 h 126"/>
                  <a:gd name="T6" fmla="*/ 39 w 134"/>
                  <a:gd name="T7" fmla="*/ 16 h 126"/>
                  <a:gd name="T8" fmla="*/ 118 w 134"/>
                  <a:gd name="T9" fmla="*/ 39 h 126"/>
                  <a:gd name="T10" fmla="*/ 119 w 134"/>
                  <a:gd name="T11" fmla="*/ 40 h 126"/>
                  <a:gd name="T12" fmla="*/ 96 w 134"/>
                  <a:gd name="T13" fmla="*/ 119 h 126"/>
                  <a:gd name="T14" fmla="*/ 68 w 134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6">
                    <a:moveTo>
                      <a:pt x="68" y="126"/>
                    </a:moveTo>
                    <a:cubicBezTo>
                      <a:pt x="47" y="126"/>
                      <a:pt x="27" y="116"/>
                      <a:pt x="17" y="96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0" y="67"/>
                      <a:pt x="10" y="32"/>
                      <a:pt x="39" y="16"/>
                    </a:cubicBezTo>
                    <a:cubicBezTo>
                      <a:pt x="67" y="0"/>
                      <a:pt x="102" y="10"/>
                      <a:pt x="118" y="39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34" y="68"/>
                      <a:pt x="124" y="103"/>
                      <a:pt x="96" y="119"/>
                    </a:cubicBezTo>
                    <a:cubicBezTo>
                      <a:pt x="87" y="124"/>
                      <a:pt x="77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165">
                <a:extLst>
                  <a:ext uri="{FF2B5EF4-FFF2-40B4-BE49-F238E27FC236}">
                    <a16:creationId xmlns:a16="http://schemas.microsoft.com/office/drawing/2014/main" id="{98E98264-CA27-4B68-8DCE-6D8CF3D16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308"/>
                <a:ext cx="29" cy="28"/>
              </a:xfrm>
              <a:custGeom>
                <a:avLst/>
                <a:gdLst>
                  <a:gd name="T0" fmla="*/ 53 w 107"/>
                  <a:gd name="T1" fmla="*/ 103 h 103"/>
                  <a:gd name="T2" fmla="*/ 19 w 107"/>
                  <a:gd name="T3" fmla="*/ 89 h 103"/>
                  <a:gd name="T4" fmla="*/ 19 w 107"/>
                  <a:gd name="T5" fmla="*/ 20 h 103"/>
                  <a:gd name="T6" fmla="*/ 20 w 107"/>
                  <a:gd name="T7" fmla="*/ 19 h 103"/>
                  <a:gd name="T8" fmla="*/ 88 w 107"/>
                  <a:gd name="T9" fmla="*/ 19 h 103"/>
                  <a:gd name="T10" fmla="*/ 88 w 107"/>
                  <a:gd name="T11" fmla="*/ 88 h 103"/>
                  <a:gd name="T12" fmla="*/ 87 w 107"/>
                  <a:gd name="T13" fmla="*/ 89 h 103"/>
                  <a:gd name="T14" fmla="*/ 53 w 107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3">
                    <a:moveTo>
                      <a:pt x="53" y="103"/>
                    </a:moveTo>
                    <a:cubicBezTo>
                      <a:pt x="41" y="103"/>
                      <a:pt x="28" y="98"/>
                      <a:pt x="19" y="89"/>
                    </a:cubicBezTo>
                    <a:cubicBezTo>
                      <a:pt x="0" y="70"/>
                      <a:pt x="0" y="39"/>
                      <a:pt x="19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39" y="1"/>
                      <a:pt x="69" y="0"/>
                      <a:pt x="88" y="19"/>
                    </a:cubicBezTo>
                    <a:cubicBezTo>
                      <a:pt x="107" y="38"/>
                      <a:pt x="107" y="69"/>
                      <a:pt x="88" y="88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78" y="98"/>
                      <a:pt x="66" y="103"/>
                      <a:pt x="53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66">
                <a:extLst>
                  <a:ext uri="{FF2B5EF4-FFF2-40B4-BE49-F238E27FC236}">
                    <a16:creationId xmlns:a16="http://schemas.microsoft.com/office/drawing/2014/main" id="{CF28CD22-4F19-4F38-B73A-3F5C282BB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224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24 w 106"/>
                  <a:gd name="T3" fmla="*/ 89 h 100"/>
                  <a:gd name="T4" fmla="*/ 23 w 106"/>
                  <a:gd name="T5" fmla="*/ 88 h 100"/>
                  <a:gd name="T6" fmla="*/ 17 w 106"/>
                  <a:gd name="T7" fmla="*/ 22 h 100"/>
                  <a:gd name="T8" fmla="*/ 83 w 106"/>
                  <a:gd name="T9" fmla="*/ 16 h 100"/>
                  <a:gd name="T10" fmla="*/ 83 w 106"/>
                  <a:gd name="T11" fmla="*/ 17 h 100"/>
                  <a:gd name="T12" fmla="*/ 90 w 106"/>
                  <a:gd name="T13" fmla="*/ 83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3" y="100"/>
                      <a:pt x="32" y="96"/>
                      <a:pt x="24" y="89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3" y="72"/>
                      <a:pt x="0" y="42"/>
                      <a:pt x="17" y="22"/>
                    </a:cubicBezTo>
                    <a:cubicBezTo>
                      <a:pt x="33" y="3"/>
                      <a:pt x="63" y="0"/>
                      <a:pt x="83" y="16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103" y="34"/>
                      <a:pt x="106" y="63"/>
                      <a:pt x="90" y="83"/>
                    </a:cubicBezTo>
                    <a:cubicBezTo>
                      <a:pt x="80" y="94"/>
                      <a:pt x="67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167">
                <a:extLst>
                  <a:ext uri="{FF2B5EF4-FFF2-40B4-BE49-F238E27FC236}">
                    <a16:creationId xmlns:a16="http://schemas.microsoft.com/office/drawing/2014/main" id="{38B691D9-69BA-4639-B5F2-40254BDC1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1216"/>
                <a:ext cx="38" cy="37"/>
              </a:xfrm>
              <a:custGeom>
                <a:avLst/>
                <a:gdLst>
                  <a:gd name="T0" fmla="*/ 69 w 139"/>
                  <a:gd name="T1" fmla="*/ 133 h 133"/>
                  <a:gd name="T2" fmla="*/ 24 w 139"/>
                  <a:gd name="T3" fmla="*/ 114 h 133"/>
                  <a:gd name="T4" fmla="*/ 24 w 139"/>
                  <a:gd name="T5" fmla="*/ 26 h 133"/>
                  <a:gd name="T6" fmla="*/ 25 w 139"/>
                  <a:gd name="T7" fmla="*/ 24 h 133"/>
                  <a:gd name="T8" fmla="*/ 114 w 139"/>
                  <a:gd name="T9" fmla="*/ 25 h 133"/>
                  <a:gd name="T10" fmla="*/ 114 w 139"/>
                  <a:gd name="T11" fmla="*/ 113 h 133"/>
                  <a:gd name="T12" fmla="*/ 113 w 139"/>
                  <a:gd name="T13" fmla="*/ 115 h 133"/>
                  <a:gd name="T14" fmla="*/ 69 w 139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3">
                    <a:moveTo>
                      <a:pt x="69" y="133"/>
                    </a:moveTo>
                    <a:cubicBezTo>
                      <a:pt x="53" y="133"/>
                      <a:pt x="36" y="127"/>
                      <a:pt x="24" y="114"/>
                    </a:cubicBezTo>
                    <a:cubicBezTo>
                      <a:pt x="0" y="90"/>
                      <a:pt x="0" y="50"/>
                      <a:pt x="24" y="26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50" y="0"/>
                      <a:pt x="90" y="0"/>
                      <a:pt x="114" y="25"/>
                    </a:cubicBezTo>
                    <a:cubicBezTo>
                      <a:pt x="139" y="49"/>
                      <a:pt x="139" y="89"/>
                      <a:pt x="114" y="113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01" y="127"/>
                      <a:pt x="85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68">
                <a:extLst>
                  <a:ext uri="{FF2B5EF4-FFF2-40B4-BE49-F238E27FC236}">
                    <a16:creationId xmlns:a16="http://schemas.microsoft.com/office/drawing/2014/main" id="{ED2018CF-1166-489A-9AC3-A06E15839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138"/>
                <a:ext cx="43" cy="40"/>
              </a:xfrm>
              <a:custGeom>
                <a:avLst/>
                <a:gdLst>
                  <a:gd name="T0" fmla="*/ 78 w 156"/>
                  <a:gd name="T1" fmla="*/ 147 h 147"/>
                  <a:gd name="T2" fmla="*/ 34 w 156"/>
                  <a:gd name="T3" fmla="*/ 131 h 147"/>
                  <a:gd name="T4" fmla="*/ 33 w 156"/>
                  <a:gd name="T5" fmla="*/ 130 h 147"/>
                  <a:gd name="T6" fmla="*/ 24 w 156"/>
                  <a:gd name="T7" fmla="*/ 33 h 147"/>
                  <a:gd name="T8" fmla="*/ 121 w 156"/>
                  <a:gd name="T9" fmla="*/ 24 h 147"/>
                  <a:gd name="T10" fmla="*/ 122 w 156"/>
                  <a:gd name="T11" fmla="*/ 25 h 147"/>
                  <a:gd name="T12" fmla="*/ 131 w 156"/>
                  <a:gd name="T13" fmla="*/ 122 h 147"/>
                  <a:gd name="T14" fmla="*/ 78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8" y="147"/>
                    </a:moveTo>
                    <a:cubicBezTo>
                      <a:pt x="63" y="147"/>
                      <a:pt x="47" y="142"/>
                      <a:pt x="34" y="131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4" y="106"/>
                      <a:pt x="0" y="62"/>
                      <a:pt x="24" y="33"/>
                    </a:cubicBezTo>
                    <a:cubicBezTo>
                      <a:pt x="49" y="4"/>
                      <a:pt x="92" y="0"/>
                      <a:pt x="121" y="24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52" y="50"/>
                      <a:pt x="156" y="93"/>
                      <a:pt x="131" y="122"/>
                    </a:cubicBezTo>
                    <a:cubicBezTo>
                      <a:pt x="118" y="139"/>
                      <a:pt x="98" y="147"/>
                      <a:pt x="78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169">
                <a:extLst>
                  <a:ext uri="{FF2B5EF4-FFF2-40B4-BE49-F238E27FC236}">
                    <a16:creationId xmlns:a16="http://schemas.microsoft.com/office/drawing/2014/main" id="{2B9883E5-AD16-4918-BE37-30FEDD7D1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1132"/>
                <a:ext cx="31" cy="30"/>
              </a:xfrm>
              <a:custGeom>
                <a:avLst/>
                <a:gdLst>
                  <a:gd name="T0" fmla="*/ 57 w 115"/>
                  <a:gd name="T1" fmla="*/ 109 h 109"/>
                  <a:gd name="T2" fmla="*/ 21 w 115"/>
                  <a:gd name="T3" fmla="*/ 94 h 109"/>
                  <a:gd name="T4" fmla="*/ 21 w 115"/>
                  <a:gd name="T5" fmla="*/ 21 h 109"/>
                  <a:gd name="T6" fmla="*/ 22 w 115"/>
                  <a:gd name="T7" fmla="*/ 20 h 109"/>
                  <a:gd name="T8" fmla="*/ 95 w 115"/>
                  <a:gd name="T9" fmla="*/ 20 h 109"/>
                  <a:gd name="T10" fmla="*/ 95 w 115"/>
                  <a:gd name="T11" fmla="*/ 93 h 109"/>
                  <a:gd name="T12" fmla="*/ 94 w 115"/>
                  <a:gd name="T13" fmla="*/ 94 h 109"/>
                  <a:gd name="T14" fmla="*/ 57 w 115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5" h="109">
                    <a:moveTo>
                      <a:pt x="57" y="109"/>
                    </a:moveTo>
                    <a:cubicBezTo>
                      <a:pt x="44" y="109"/>
                      <a:pt x="31" y="104"/>
                      <a:pt x="21" y="94"/>
                    </a:cubicBezTo>
                    <a:cubicBezTo>
                      <a:pt x="1" y="74"/>
                      <a:pt x="0" y="41"/>
                      <a:pt x="21" y="21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0"/>
                      <a:pt x="75" y="0"/>
                      <a:pt x="95" y="20"/>
                    </a:cubicBezTo>
                    <a:cubicBezTo>
                      <a:pt x="115" y="40"/>
                      <a:pt x="115" y="73"/>
                      <a:pt x="95" y="93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84" y="104"/>
                      <a:pt x="7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70">
                <a:extLst>
                  <a:ext uri="{FF2B5EF4-FFF2-40B4-BE49-F238E27FC236}">
                    <a16:creationId xmlns:a16="http://schemas.microsoft.com/office/drawing/2014/main" id="{9EDB2559-9696-4A1D-9484-6F6AEE9FC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1059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18 w 181"/>
                  <a:gd name="T3" fmla="*/ 123 h 170"/>
                  <a:gd name="T4" fmla="*/ 58 w 181"/>
                  <a:gd name="T5" fmla="*/ 19 h 170"/>
                  <a:gd name="T6" fmla="*/ 60 w 181"/>
                  <a:gd name="T7" fmla="*/ 18 h 170"/>
                  <a:gd name="T8" fmla="*/ 164 w 181"/>
                  <a:gd name="T9" fmla="*/ 58 h 170"/>
                  <a:gd name="T10" fmla="*/ 123 w 181"/>
                  <a:gd name="T11" fmla="*/ 162 h 170"/>
                  <a:gd name="T12" fmla="*/ 122 w 181"/>
                  <a:gd name="T13" fmla="*/ 16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0" y="170"/>
                      <a:pt x="31" y="152"/>
                      <a:pt x="18" y="123"/>
                    </a:cubicBezTo>
                    <a:cubicBezTo>
                      <a:pt x="0" y="83"/>
                      <a:pt x="18" y="36"/>
                      <a:pt x="58" y="19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99" y="0"/>
                      <a:pt x="146" y="18"/>
                      <a:pt x="164" y="58"/>
                    </a:cubicBezTo>
                    <a:cubicBezTo>
                      <a:pt x="181" y="98"/>
                      <a:pt x="163" y="145"/>
                      <a:pt x="123" y="162"/>
                    </a:cubicBezTo>
                    <a:cubicBezTo>
                      <a:pt x="122" y="163"/>
                      <a:pt x="122" y="163"/>
                      <a:pt x="122" y="163"/>
                    </a:cubicBezTo>
                    <a:cubicBezTo>
                      <a:pt x="111" y="168"/>
                      <a:pt x="101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171">
                <a:extLst>
                  <a:ext uri="{FF2B5EF4-FFF2-40B4-BE49-F238E27FC236}">
                    <a16:creationId xmlns:a16="http://schemas.microsoft.com/office/drawing/2014/main" id="{306858DA-56D1-44B7-9994-52DA42AE6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1055"/>
                <a:ext cx="50" cy="48"/>
              </a:xfrm>
              <a:custGeom>
                <a:avLst/>
                <a:gdLst>
                  <a:gd name="T0" fmla="*/ 92 w 182"/>
                  <a:gd name="T1" fmla="*/ 172 h 172"/>
                  <a:gd name="T2" fmla="*/ 41 w 182"/>
                  <a:gd name="T3" fmla="*/ 153 h 172"/>
                  <a:gd name="T4" fmla="*/ 39 w 182"/>
                  <a:gd name="T5" fmla="*/ 152 h 172"/>
                  <a:gd name="T6" fmla="*/ 29 w 182"/>
                  <a:gd name="T7" fmla="*/ 39 h 172"/>
                  <a:gd name="T8" fmla="*/ 142 w 182"/>
                  <a:gd name="T9" fmla="*/ 28 h 172"/>
                  <a:gd name="T10" fmla="*/ 143 w 182"/>
                  <a:gd name="T11" fmla="*/ 29 h 172"/>
                  <a:gd name="T12" fmla="*/ 154 w 182"/>
                  <a:gd name="T13" fmla="*/ 143 h 172"/>
                  <a:gd name="T14" fmla="*/ 92 w 182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172">
                    <a:moveTo>
                      <a:pt x="92" y="172"/>
                    </a:moveTo>
                    <a:cubicBezTo>
                      <a:pt x="74" y="172"/>
                      <a:pt x="56" y="166"/>
                      <a:pt x="41" y="153"/>
                    </a:cubicBezTo>
                    <a:cubicBezTo>
                      <a:pt x="39" y="152"/>
                      <a:pt x="39" y="152"/>
                      <a:pt x="39" y="152"/>
                    </a:cubicBezTo>
                    <a:cubicBezTo>
                      <a:pt x="5" y="124"/>
                      <a:pt x="0" y="73"/>
                      <a:pt x="29" y="39"/>
                    </a:cubicBezTo>
                    <a:cubicBezTo>
                      <a:pt x="57" y="4"/>
                      <a:pt x="108" y="0"/>
                      <a:pt x="142" y="28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78" y="58"/>
                      <a:pt x="182" y="108"/>
                      <a:pt x="154" y="143"/>
                    </a:cubicBezTo>
                    <a:cubicBezTo>
                      <a:pt x="138" y="162"/>
                      <a:pt x="115" y="172"/>
                      <a:pt x="92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72">
                <a:extLst>
                  <a:ext uri="{FF2B5EF4-FFF2-40B4-BE49-F238E27FC236}">
                    <a16:creationId xmlns:a16="http://schemas.microsoft.com/office/drawing/2014/main" id="{3C7219E0-B001-4E61-94ED-6C60C4325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019"/>
                <a:ext cx="39" cy="37"/>
              </a:xfrm>
              <a:custGeom>
                <a:avLst/>
                <a:gdLst>
                  <a:gd name="T0" fmla="*/ 70 w 140"/>
                  <a:gd name="T1" fmla="*/ 132 h 132"/>
                  <a:gd name="T2" fmla="*/ 51 w 140"/>
                  <a:gd name="T3" fmla="*/ 128 h 132"/>
                  <a:gd name="T4" fmla="*/ 50 w 140"/>
                  <a:gd name="T5" fmla="*/ 128 h 132"/>
                  <a:gd name="T6" fmla="*/ 11 w 140"/>
                  <a:gd name="T7" fmla="*/ 50 h 132"/>
                  <a:gd name="T8" fmla="*/ 89 w 140"/>
                  <a:gd name="T9" fmla="*/ 11 h 132"/>
                  <a:gd name="T10" fmla="*/ 90 w 140"/>
                  <a:gd name="T11" fmla="*/ 11 h 132"/>
                  <a:gd name="T12" fmla="*/ 129 w 140"/>
                  <a:gd name="T13" fmla="*/ 89 h 132"/>
                  <a:gd name="T14" fmla="*/ 70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0" y="132"/>
                    </a:moveTo>
                    <a:cubicBezTo>
                      <a:pt x="64" y="132"/>
                      <a:pt x="57" y="131"/>
                      <a:pt x="51" y="128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17" y="117"/>
                      <a:pt x="0" y="82"/>
                      <a:pt x="11" y="50"/>
                    </a:cubicBezTo>
                    <a:cubicBezTo>
                      <a:pt x="21" y="18"/>
                      <a:pt x="56" y="0"/>
                      <a:pt x="89" y="11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122" y="22"/>
                      <a:pt x="140" y="57"/>
                      <a:pt x="129" y="89"/>
                    </a:cubicBezTo>
                    <a:cubicBezTo>
                      <a:pt x="120" y="115"/>
                      <a:pt x="9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173">
                <a:extLst>
                  <a:ext uri="{FF2B5EF4-FFF2-40B4-BE49-F238E27FC236}">
                    <a16:creationId xmlns:a16="http://schemas.microsoft.com/office/drawing/2014/main" id="{9AAF0283-4FA9-4A45-A4D8-5280E636D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1019"/>
                <a:ext cx="31" cy="29"/>
              </a:xfrm>
              <a:custGeom>
                <a:avLst/>
                <a:gdLst>
                  <a:gd name="T0" fmla="*/ 56 w 112"/>
                  <a:gd name="T1" fmla="*/ 105 h 105"/>
                  <a:gd name="T2" fmla="*/ 11 w 112"/>
                  <a:gd name="T3" fmla="*/ 76 h 105"/>
                  <a:gd name="T4" fmla="*/ 36 w 112"/>
                  <a:gd name="T5" fmla="*/ 11 h 105"/>
                  <a:gd name="T6" fmla="*/ 37 w 112"/>
                  <a:gd name="T7" fmla="*/ 11 h 105"/>
                  <a:gd name="T8" fmla="*/ 101 w 112"/>
                  <a:gd name="T9" fmla="*/ 36 h 105"/>
                  <a:gd name="T10" fmla="*/ 76 w 112"/>
                  <a:gd name="T11" fmla="*/ 100 h 105"/>
                  <a:gd name="T12" fmla="*/ 75 w 112"/>
                  <a:gd name="T13" fmla="*/ 101 h 105"/>
                  <a:gd name="T14" fmla="*/ 56 w 112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05">
                    <a:moveTo>
                      <a:pt x="56" y="105"/>
                    </a:moveTo>
                    <a:cubicBezTo>
                      <a:pt x="37" y="105"/>
                      <a:pt x="19" y="94"/>
                      <a:pt x="11" y="76"/>
                    </a:cubicBezTo>
                    <a:cubicBezTo>
                      <a:pt x="0" y="51"/>
                      <a:pt x="11" y="22"/>
                      <a:pt x="36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62" y="0"/>
                      <a:pt x="90" y="11"/>
                      <a:pt x="101" y="36"/>
                    </a:cubicBezTo>
                    <a:cubicBezTo>
                      <a:pt x="112" y="61"/>
                      <a:pt x="101" y="89"/>
                      <a:pt x="76" y="100"/>
                    </a:cubicBezTo>
                    <a:cubicBezTo>
                      <a:pt x="75" y="101"/>
                      <a:pt x="75" y="101"/>
                      <a:pt x="75" y="101"/>
                    </a:cubicBezTo>
                    <a:cubicBezTo>
                      <a:pt x="69" y="103"/>
                      <a:pt x="62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174">
                <a:extLst>
                  <a:ext uri="{FF2B5EF4-FFF2-40B4-BE49-F238E27FC236}">
                    <a16:creationId xmlns:a16="http://schemas.microsoft.com/office/drawing/2014/main" id="{7343ECB3-4F97-4FB4-AA55-FEE39A7C1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980"/>
                <a:ext cx="38" cy="36"/>
              </a:xfrm>
              <a:custGeom>
                <a:avLst/>
                <a:gdLst>
                  <a:gd name="T0" fmla="*/ 69 w 137"/>
                  <a:gd name="T1" fmla="*/ 128 h 128"/>
                  <a:gd name="T2" fmla="*/ 50 w 137"/>
                  <a:gd name="T3" fmla="*/ 124 h 128"/>
                  <a:gd name="T4" fmla="*/ 49 w 137"/>
                  <a:gd name="T5" fmla="*/ 124 h 128"/>
                  <a:gd name="T6" fmla="*/ 11 w 137"/>
                  <a:gd name="T7" fmla="*/ 48 h 128"/>
                  <a:gd name="T8" fmla="*/ 87 w 137"/>
                  <a:gd name="T9" fmla="*/ 10 h 128"/>
                  <a:gd name="T10" fmla="*/ 88 w 137"/>
                  <a:gd name="T11" fmla="*/ 11 h 128"/>
                  <a:gd name="T12" fmla="*/ 126 w 137"/>
                  <a:gd name="T13" fmla="*/ 87 h 128"/>
                  <a:gd name="T14" fmla="*/ 69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9" y="128"/>
                    </a:moveTo>
                    <a:cubicBezTo>
                      <a:pt x="63" y="128"/>
                      <a:pt x="56" y="127"/>
                      <a:pt x="50" y="124"/>
                    </a:cubicBezTo>
                    <a:cubicBezTo>
                      <a:pt x="49" y="124"/>
                      <a:pt x="49" y="124"/>
                      <a:pt x="49" y="124"/>
                    </a:cubicBezTo>
                    <a:cubicBezTo>
                      <a:pt x="17" y="113"/>
                      <a:pt x="0" y="79"/>
                      <a:pt x="11" y="48"/>
                    </a:cubicBezTo>
                    <a:cubicBezTo>
                      <a:pt x="21" y="17"/>
                      <a:pt x="55" y="0"/>
                      <a:pt x="87" y="10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120" y="21"/>
                      <a:pt x="137" y="55"/>
                      <a:pt x="126" y="87"/>
                    </a:cubicBezTo>
                    <a:cubicBezTo>
                      <a:pt x="117" y="112"/>
                      <a:pt x="94" y="128"/>
                      <a:pt x="69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75">
                <a:extLst>
                  <a:ext uri="{FF2B5EF4-FFF2-40B4-BE49-F238E27FC236}">
                    <a16:creationId xmlns:a16="http://schemas.microsoft.com/office/drawing/2014/main" id="{1A255BCF-0BD4-4BE0-817F-BEC637CC6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975"/>
                <a:ext cx="29" cy="29"/>
              </a:xfrm>
              <a:custGeom>
                <a:avLst/>
                <a:gdLst>
                  <a:gd name="T0" fmla="*/ 53 w 107"/>
                  <a:gd name="T1" fmla="*/ 105 h 105"/>
                  <a:gd name="T2" fmla="*/ 1 w 107"/>
                  <a:gd name="T3" fmla="*/ 55 h 105"/>
                  <a:gd name="T4" fmla="*/ 50 w 107"/>
                  <a:gd name="T5" fmla="*/ 1 h 105"/>
                  <a:gd name="T6" fmla="*/ 51 w 107"/>
                  <a:gd name="T7" fmla="*/ 1 h 105"/>
                  <a:gd name="T8" fmla="*/ 106 w 107"/>
                  <a:gd name="T9" fmla="*/ 51 h 105"/>
                  <a:gd name="T10" fmla="*/ 56 w 107"/>
                  <a:gd name="T11" fmla="*/ 105 h 105"/>
                  <a:gd name="T12" fmla="*/ 55 w 107"/>
                  <a:gd name="T13" fmla="*/ 105 h 105"/>
                  <a:gd name="T14" fmla="*/ 53 w 107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5">
                    <a:moveTo>
                      <a:pt x="53" y="105"/>
                    </a:moveTo>
                    <a:cubicBezTo>
                      <a:pt x="25" y="105"/>
                      <a:pt x="2" y="83"/>
                      <a:pt x="1" y="55"/>
                    </a:cubicBezTo>
                    <a:cubicBezTo>
                      <a:pt x="0" y="27"/>
                      <a:pt x="22" y="3"/>
                      <a:pt x="50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80" y="0"/>
                      <a:pt x="104" y="22"/>
                      <a:pt x="106" y="51"/>
                    </a:cubicBezTo>
                    <a:cubicBezTo>
                      <a:pt x="107" y="79"/>
                      <a:pt x="85" y="103"/>
                      <a:pt x="56" y="105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4" y="105"/>
                      <a:pt x="53" y="105"/>
                      <a:pt x="53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176">
                <a:extLst>
                  <a:ext uri="{FF2B5EF4-FFF2-40B4-BE49-F238E27FC236}">
                    <a16:creationId xmlns:a16="http://schemas.microsoft.com/office/drawing/2014/main" id="{30840A82-2259-4D6B-A27B-8C576702F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963"/>
                <a:ext cx="42" cy="41"/>
              </a:xfrm>
              <a:custGeom>
                <a:avLst/>
                <a:gdLst>
                  <a:gd name="T0" fmla="*/ 75 w 151"/>
                  <a:gd name="T1" fmla="*/ 147 h 147"/>
                  <a:gd name="T2" fmla="*/ 2 w 151"/>
                  <a:gd name="T3" fmla="*/ 78 h 147"/>
                  <a:gd name="T4" fmla="*/ 71 w 151"/>
                  <a:gd name="T5" fmla="*/ 2 h 147"/>
                  <a:gd name="T6" fmla="*/ 73 w 151"/>
                  <a:gd name="T7" fmla="*/ 2 h 147"/>
                  <a:gd name="T8" fmla="*/ 149 w 151"/>
                  <a:gd name="T9" fmla="*/ 71 h 147"/>
                  <a:gd name="T10" fmla="*/ 80 w 151"/>
                  <a:gd name="T11" fmla="*/ 147 h 147"/>
                  <a:gd name="T12" fmla="*/ 78 w 151"/>
                  <a:gd name="T13" fmla="*/ 147 h 147"/>
                  <a:gd name="T14" fmla="*/ 75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5" y="147"/>
                    </a:moveTo>
                    <a:cubicBezTo>
                      <a:pt x="36" y="147"/>
                      <a:pt x="4" y="117"/>
                      <a:pt x="2" y="78"/>
                    </a:cubicBezTo>
                    <a:cubicBezTo>
                      <a:pt x="0" y="38"/>
                      <a:pt x="31" y="4"/>
                      <a:pt x="71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113" y="0"/>
                      <a:pt x="147" y="31"/>
                      <a:pt x="149" y="71"/>
                    </a:cubicBezTo>
                    <a:cubicBezTo>
                      <a:pt x="151" y="111"/>
                      <a:pt x="120" y="145"/>
                      <a:pt x="80" y="147"/>
                    </a:cubicBezTo>
                    <a:cubicBezTo>
                      <a:pt x="78" y="147"/>
                      <a:pt x="78" y="147"/>
                      <a:pt x="78" y="147"/>
                    </a:cubicBezTo>
                    <a:cubicBezTo>
                      <a:pt x="77" y="147"/>
                      <a:pt x="76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77">
                <a:extLst>
                  <a:ext uri="{FF2B5EF4-FFF2-40B4-BE49-F238E27FC236}">
                    <a16:creationId xmlns:a16="http://schemas.microsoft.com/office/drawing/2014/main" id="{35266D15-48AF-46BD-AFEB-4689BAD6C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965"/>
                <a:ext cx="27" cy="27"/>
              </a:xfrm>
              <a:custGeom>
                <a:avLst/>
                <a:gdLst>
                  <a:gd name="T0" fmla="*/ 49 w 99"/>
                  <a:gd name="T1" fmla="*/ 96 h 96"/>
                  <a:gd name="T2" fmla="*/ 1 w 99"/>
                  <a:gd name="T3" fmla="*/ 50 h 96"/>
                  <a:gd name="T4" fmla="*/ 47 w 99"/>
                  <a:gd name="T5" fmla="*/ 0 h 96"/>
                  <a:gd name="T6" fmla="*/ 48 w 99"/>
                  <a:gd name="T7" fmla="*/ 0 h 96"/>
                  <a:gd name="T8" fmla="*/ 50 w 99"/>
                  <a:gd name="T9" fmla="*/ 0 h 96"/>
                  <a:gd name="T10" fmla="*/ 98 w 99"/>
                  <a:gd name="T11" fmla="*/ 46 h 96"/>
                  <a:gd name="T12" fmla="*/ 52 w 99"/>
                  <a:gd name="T13" fmla="*/ 96 h 96"/>
                  <a:gd name="T14" fmla="*/ 51 w 99"/>
                  <a:gd name="T15" fmla="*/ 96 h 96"/>
                  <a:gd name="T16" fmla="*/ 49 w 99"/>
                  <a:gd name="T17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96">
                    <a:moveTo>
                      <a:pt x="49" y="96"/>
                    </a:moveTo>
                    <a:cubicBezTo>
                      <a:pt x="24" y="96"/>
                      <a:pt x="2" y="76"/>
                      <a:pt x="1" y="50"/>
                    </a:cubicBezTo>
                    <a:cubicBezTo>
                      <a:pt x="0" y="24"/>
                      <a:pt x="20" y="1"/>
                      <a:pt x="47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0"/>
                      <a:pt x="49" y="0"/>
                      <a:pt x="50" y="0"/>
                    </a:cubicBezTo>
                    <a:cubicBezTo>
                      <a:pt x="76" y="0"/>
                      <a:pt x="97" y="20"/>
                      <a:pt x="98" y="46"/>
                    </a:cubicBezTo>
                    <a:cubicBezTo>
                      <a:pt x="99" y="72"/>
                      <a:pt x="79" y="95"/>
                      <a:pt x="52" y="96"/>
                    </a:cubicBezTo>
                    <a:cubicBezTo>
                      <a:pt x="51" y="96"/>
                      <a:pt x="51" y="96"/>
                      <a:pt x="51" y="96"/>
                    </a:cubicBezTo>
                    <a:cubicBezTo>
                      <a:pt x="50" y="96"/>
                      <a:pt x="50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78">
                <a:extLst>
                  <a:ext uri="{FF2B5EF4-FFF2-40B4-BE49-F238E27FC236}">
                    <a16:creationId xmlns:a16="http://schemas.microsoft.com/office/drawing/2014/main" id="{2021E60A-A394-40E7-BAAA-9C10C080E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2684"/>
                <a:ext cx="43" cy="41"/>
              </a:xfrm>
              <a:custGeom>
                <a:avLst/>
                <a:gdLst>
                  <a:gd name="T0" fmla="*/ 76 w 154"/>
                  <a:gd name="T1" fmla="*/ 151 h 151"/>
                  <a:gd name="T2" fmla="*/ 0 w 154"/>
                  <a:gd name="T3" fmla="*/ 77 h 151"/>
                  <a:gd name="T4" fmla="*/ 75 w 154"/>
                  <a:gd name="T5" fmla="*/ 0 h 151"/>
                  <a:gd name="T6" fmla="*/ 76 w 154"/>
                  <a:gd name="T7" fmla="*/ 0 h 151"/>
                  <a:gd name="T8" fmla="*/ 78 w 154"/>
                  <a:gd name="T9" fmla="*/ 0 h 151"/>
                  <a:gd name="T10" fmla="*/ 153 w 154"/>
                  <a:gd name="T11" fmla="*/ 75 h 151"/>
                  <a:gd name="T12" fmla="*/ 79 w 154"/>
                  <a:gd name="T13" fmla="*/ 151 h 151"/>
                  <a:gd name="T14" fmla="*/ 77 w 154"/>
                  <a:gd name="T15" fmla="*/ 151 h 151"/>
                  <a:gd name="T16" fmla="*/ 76 w 154"/>
                  <a:gd name="T1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4" h="151">
                    <a:moveTo>
                      <a:pt x="76" y="151"/>
                    </a:moveTo>
                    <a:cubicBezTo>
                      <a:pt x="35" y="151"/>
                      <a:pt x="1" y="118"/>
                      <a:pt x="0" y="77"/>
                    </a:cubicBezTo>
                    <a:cubicBezTo>
                      <a:pt x="0" y="35"/>
                      <a:pt x="33" y="1"/>
                      <a:pt x="75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7" y="0"/>
                      <a:pt x="77" y="0"/>
                      <a:pt x="78" y="0"/>
                    </a:cubicBezTo>
                    <a:cubicBezTo>
                      <a:pt x="119" y="0"/>
                      <a:pt x="152" y="33"/>
                      <a:pt x="153" y="75"/>
                    </a:cubicBezTo>
                    <a:cubicBezTo>
                      <a:pt x="154" y="116"/>
                      <a:pt x="120" y="151"/>
                      <a:pt x="79" y="151"/>
                    </a:cubicBezTo>
                    <a:cubicBezTo>
                      <a:pt x="77" y="151"/>
                      <a:pt x="77" y="151"/>
                      <a:pt x="77" y="151"/>
                    </a:cubicBezTo>
                    <a:cubicBezTo>
                      <a:pt x="77" y="151"/>
                      <a:pt x="76" y="151"/>
                      <a:pt x="76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79">
                <a:extLst>
                  <a:ext uri="{FF2B5EF4-FFF2-40B4-BE49-F238E27FC236}">
                    <a16:creationId xmlns:a16="http://schemas.microsoft.com/office/drawing/2014/main" id="{C779C6D1-979B-4205-9454-9AFB355E4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2683"/>
                <a:ext cx="39" cy="39"/>
              </a:xfrm>
              <a:custGeom>
                <a:avLst/>
                <a:gdLst>
                  <a:gd name="T0" fmla="*/ 71 w 144"/>
                  <a:gd name="T1" fmla="*/ 141 h 141"/>
                  <a:gd name="T2" fmla="*/ 1 w 144"/>
                  <a:gd name="T3" fmla="*/ 72 h 141"/>
                  <a:gd name="T4" fmla="*/ 70 w 144"/>
                  <a:gd name="T5" fmla="*/ 0 h 141"/>
                  <a:gd name="T6" fmla="*/ 72 w 144"/>
                  <a:gd name="T7" fmla="*/ 0 h 141"/>
                  <a:gd name="T8" fmla="*/ 143 w 144"/>
                  <a:gd name="T9" fmla="*/ 70 h 141"/>
                  <a:gd name="T10" fmla="*/ 74 w 144"/>
                  <a:gd name="T11" fmla="*/ 141 h 141"/>
                  <a:gd name="T12" fmla="*/ 72 w 144"/>
                  <a:gd name="T13" fmla="*/ 141 h 141"/>
                  <a:gd name="T14" fmla="*/ 71 w 144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1">
                    <a:moveTo>
                      <a:pt x="71" y="141"/>
                    </a:moveTo>
                    <a:cubicBezTo>
                      <a:pt x="33" y="141"/>
                      <a:pt x="1" y="110"/>
                      <a:pt x="1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4" y="108"/>
                      <a:pt x="113" y="140"/>
                      <a:pt x="74" y="141"/>
                    </a:cubicBezTo>
                    <a:cubicBezTo>
                      <a:pt x="72" y="141"/>
                      <a:pt x="72" y="141"/>
                      <a:pt x="72" y="141"/>
                    </a:cubicBezTo>
                    <a:cubicBezTo>
                      <a:pt x="72" y="141"/>
                      <a:pt x="71" y="141"/>
                      <a:pt x="71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80">
                <a:extLst>
                  <a:ext uri="{FF2B5EF4-FFF2-40B4-BE49-F238E27FC236}">
                    <a16:creationId xmlns:a16="http://schemas.microsoft.com/office/drawing/2014/main" id="{C86C444D-F58C-41EB-970A-F3D2378B4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668"/>
                <a:ext cx="49" cy="46"/>
              </a:xfrm>
              <a:custGeom>
                <a:avLst/>
                <a:gdLst>
                  <a:gd name="T0" fmla="*/ 90 w 179"/>
                  <a:gd name="T1" fmla="*/ 167 h 167"/>
                  <a:gd name="T2" fmla="*/ 63 w 179"/>
                  <a:gd name="T3" fmla="*/ 162 h 167"/>
                  <a:gd name="T4" fmla="*/ 61 w 179"/>
                  <a:gd name="T5" fmla="*/ 162 h 167"/>
                  <a:gd name="T6" fmla="*/ 15 w 179"/>
                  <a:gd name="T7" fmla="*/ 61 h 167"/>
                  <a:gd name="T8" fmla="*/ 116 w 179"/>
                  <a:gd name="T9" fmla="*/ 15 h 167"/>
                  <a:gd name="T10" fmla="*/ 117 w 179"/>
                  <a:gd name="T11" fmla="*/ 15 h 167"/>
                  <a:gd name="T12" fmla="*/ 164 w 179"/>
                  <a:gd name="T13" fmla="*/ 116 h 167"/>
                  <a:gd name="T14" fmla="*/ 90 w 179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7">
                    <a:moveTo>
                      <a:pt x="90" y="167"/>
                    </a:moveTo>
                    <a:cubicBezTo>
                      <a:pt x="81" y="167"/>
                      <a:pt x="72" y="166"/>
                      <a:pt x="63" y="162"/>
                    </a:cubicBezTo>
                    <a:cubicBezTo>
                      <a:pt x="61" y="162"/>
                      <a:pt x="61" y="162"/>
                      <a:pt x="61" y="162"/>
                    </a:cubicBezTo>
                    <a:cubicBezTo>
                      <a:pt x="21" y="147"/>
                      <a:pt x="0" y="102"/>
                      <a:pt x="15" y="61"/>
                    </a:cubicBezTo>
                    <a:cubicBezTo>
                      <a:pt x="30" y="20"/>
                      <a:pt x="75" y="0"/>
                      <a:pt x="116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58" y="30"/>
                      <a:pt x="179" y="75"/>
                      <a:pt x="164" y="116"/>
                    </a:cubicBezTo>
                    <a:cubicBezTo>
                      <a:pt x="152" y="148"/>
                      <a:pt x="122" y="167"/>
                      <a:pt x="90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81">
                <a:extLst>
                  <a:ext uri="{FF2B5EF4-FFF2-40B4-BE49-F238E27FC236}">
                    <a16:creationId xmlns:a16="http://schemas.microsoft.com/office/drawing/2014/main" id="{237CF1FA-E841-4C9E-9E1F-753F7238C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674"/>
                <a:ext cx="36" cy="35"/>
              </a:xfrm>
              <a:custGeom>
                <a:avLst/>
                <a:gdLst>
                  <a:gd name="T0" fmla="*/ 65 w 132"/>
                  <a:gd name="T1" fmla="*/ 124 h 124"/>
                  <a:gd name="T2" fmla="*/ 12 w 132"/>
                  <a:gd name="T3" fmla="*/ 88 h 124"/>
                  <a:gd name="T4" fmla="*/ 44 w 132"/>
                  <a:gd name="T5" fmla="*/ 12 h 124"/>
                  <a:gd name="T6" fmla="*/ 45 w 132"/>
                  <a:gd name="T7" fmla="*/ 12 h 124"/>
                  <a:gd name="T8" fmla="*/ 120 w 132"/>
                  <a:gd name="T9" fmla="*/ 44 h 124"/>
                  <a:gd name="T10" fmla="*/ 88 w 132"/>
                  <a:gd name="T11" fmla="*/ 119 h 124"/>
                  <a:gd name="T12" fmla="*/ 87 w 132"/>
                  <a:gd name="T13" fmla="*/ 119 h 124"/>
                  <a:gd name="T14" fmla="*/ 65 w 132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4">
                    <a:moveTo>
                      <a:pt x="65" y="124"/>
                    </a:moveTo>
                    <a:cubicBezTo>
                      <a:pt x="43" y="124"/>
                      <a:pt x="21" y="110"/>
                      <a:pt x="12" y="88"/>
                    </a:cubicBezTo>
                    <a:cubicBezTo>
                      <a:pt x="0" y="58"/>
                      <a:pt x="14" y="24"/>
                      <a:pt x="44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75" y="0"/>
                      <a:pt x="108" y="14"/>
                      <a:pt x="120" y="44"/>
                    </a:cubicBezTo>
                    <a:cubicBezTo>
                      <a:pt x="132" y="73"/>
                      <a:pt x="118" y="107"/>
                      <a:pt x="88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0" y="122"/>
                      <a:pt x="73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82">
                <a:extLst>
                  <a:ext uri="{FF2B5EF4-FFF2-40B4-BE49-F238E27FC236}">
                    <a16:creationId xmlns:a16="http://schemas.microsoft.com/office/drawing/2014/main" id="{09460C6C-AD89-4158-9CF6-9D158FCA2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621"/>
                <a:ext cx="54" cy="50"/>
              </a:xfrm>
              <a:custGeom>
                <a:avLst/>
                <a:gdLst>
                  <a:gd name="T0" fmla="*/ 98 w 194"/>
                  <a:gd name="T1" fmla="*/ 181 h 181"/>
                  <a:gd name="T2" fmla="*/ 69 w 194"/>
                  <a:gd name="T3" fmla="*/ 176 h 181"/>
                  <a:gd name="T4" fmla="*/ 67 w 194"/>
                  <a:gd name="T5" fmla="*/ 175 h 181"/>
                  <a:gd name="T6" fmla="*/ 17 w 194"/>
                  <a:gd name="T7" fmla="*/ 66 h 181"/>
                  <a:gd name="T8" fmla="*/ 126 w 194"/>
                  <a:gd name="T9" fmla="*/ 16 h 181"/>
                  <a:gd name="T10" fmla="*/ 128 w 194"/>
                  <a:gd name="T11" fmla="*/ 17 h 181"/>
                  <a:gd name="T12" fmla="*/ 178 w 194"/>
                  <a:gd name="T13" fmla="*/ 126 h 181"/>
                  <a:gd name="T14" fmla="*/ 98 w 194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181">
                    <a:moveTo>
                      <a:pt x="98" y="181"/>
                    </a:moveTo>
                    <a:cubicBezTo>
                      <a:pt x="88" y="181"/>
                      <a:pt x="78" y="180"/>
                      <a:pt x="69" y="176"/>
                    </a:cubicBezTo>
                    <a:cubicBezTo>
                      <a:pt x="67" y="175"/>
                      <a:pt x="67" y="175"/>
                      <a:pt x="67" y="175"/>
                    </a:cubicBezTo>
                    <a:cubicBezTo>
                      <a:pt x="23" y="159"/>
                      <a:pt x="0" y="110"/>
                      <a:pt x="17" y="66"/>
                    </a:cubicBezTo>
                    <a:cubicBezTo>
                      <a:pt x="33" y="22"/>
                      <a:pt x="82" y="0"/>
                      <a:pt x="126" y="16"/>
                    </a:cubicBezTo>
                    <a:cubicBezTo>
                      <a:pt x="128" y="17"/>
                      <a:pt x="128" y="17"/>
                      <a:pt x="128" y="17"/>
                    </a:cubicBezTo>
                    <a:cubicBezTo>
                      <a:pt x="172" y="33"/>
                      <a:pt x="194" y="82"/>
                      <a:pt x="178" y="126"/>
                    </a:cubicBezTo>
                    <a:cubicBezTo>
                      <a:pt x="165" y="160"/>
                      <a:pt x="133" y="181"/>
                      <a:pt x="98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183">
                <a:extLst>
                  <a:ext uri="{FF2B5EF4-FFF2-40B4-BE49-F238E27FC236}">
                    <a16:creationId xmlns:a16="http://schemas.microsoft.com/office/drawing/2014/main" id="{E7F2CB52-C5D8-462A-90DD-A92C3D352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2624"/>
                <a:ext cx="39" cy="36"/>
              </a:xfrm>
              <a:custGeom>
                <a:avLst/>
                <a:gdLst>
                  <a:gd name="T0" fmla="*/ 69 w 140"/>
                  <a:gd name="T1" fmla="*/ 131 h 131"/>
                  <a:gd name="T2" fmla="*/ 12 w 140"/>
                  <a:gd name="T3" fmla="*/ 93 h 131"/>
                  <a:gd name="T4" fmla="*/ 46 w 140"/>
                  <a:gd name="T5" fmla="*/ 13 h 131"/>
                  <a:gd name="T6" fmla="*/ 48 w 140"/>
                  <a:gd name="T7" fmla="*/ 13 h 131"/>
                  <a:gd name="T8" fmla="*/ 127 w 140"/>
                  <a:gd name="T9" fmla="*/ 47 h 131"/>
                  <a:gd name="T10" fmla="*/ 93 w 140"/>
                  <a:gd name="T11" fmla="*/ 126 h 131"/>
                  <a:gd name="T12" fmla="*/ 92 w 140"/>
                  <a:gd name="T13" fmla="*/ 127 h 131"/>
                  <a:gd name="T14" fmla="*/ 69 w 140"/>
                  <a:gd name="T15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1">
                    <a:moveTo>
                      <a:pt x="69" y="131"/>
                    </a:moveTo>
                    <a:cubicBezTo>
                      <a:pt x="45" y="131"/>
                      <a:pt x="22" y="117"/>
                      <a:pt x="12" y="93"/>
                    </a:cubicBezTo>
                    <a:cubicBezTo>
                      <a:pt x="0" y="62"/>
                      <a:pt x="15" y="26"/>
                      <a:pt x="46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79" y="0"/>
                      <a:pt x="114" y="15"/>
                      <a:pt x="127" y="47"/>
                    </a:cubicBezTo>
                    <a:cubicBezTo>
                      <a:pt x="140" y="78"/>
                      <a:pt x="125" y="113"/>
                      <a:pt x="93" y="126"/>
                    </a:cubicBezTo>
                    <a:cubicBezTo>
                      <a:pt x="92" y="127"/>
                      <a:pt x="92" y="127"/>
                      <a:pt x="92" y="127"/>
                    </a:cubicBezTo>
                    <a:cubicBezTo>
                      <a:pt x="85" y="130"/>
                      <a:pt x="77" y="131"/>
                      <a:pt x="69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184">
                <a:extLst>
                  <a:ext uri="{FF2B5EF4-FFF2-40B4-BE49-F238E27FC236}">
                    <a16:creationId xmlns:a16="http://schemas.microsoft.com/office/drawing/2014/main" id="{20DD8E8E-7653-4193-9774-77355F10C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579"/>
                <a:ext cx="48" cy="44"/>
              </a:xfrm>
              <a:custGeom>
                <a:avLst/>
                <a:gdLst>
                  <a:gd name="T0" fmla="*/ 87 w 172"/>
                  <a:gd name="T1" fmla="*/ 161 h 161"/>
                  <a:gd name="T2" fmla="*/ 61 w 172"/>
                  <a:gd name="T3" fmla="*/ 156 h 161"/>
                  <a:gd name="T4" fmla="*/ 59 w 172"/>
                  <a:gd name="T5" fmla="*/ 156 h 161"/>
                  <a:gd name="T6" fmla="*/ 15 w 172"/>
                  <a:gd name="T7" fmla="*/ 59 h 161"/>
                  <a:gd name="T8" fmla="*/ 112 w 172"/>
                  <a:gd name="T9" fmla="*/ 15 h 161"/>
                  <a:gd name="T10" fmla="*/ 113 w 172"/>
                  <a:gd name="T11" fmla="*/ 15 h 161"/>
                  <a:gd name="T12" fmla="*/ 158 w 172"/>
                  <a:gd name="T13" fmla="*/ 112 h 161"/>
                  <a:gd name="T14" fmla="*/ 87 w 172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161">
                    <a:moveTo>
                      <a:pt x="87" y="161"/>
                    </a:moveTo>
                    <a:cubicBezTo>
                      <a:pt x="78" y="161"/>
                      <a:pt x="70" y="160"/>
                      <a:pt x="61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20" y="141"/>
                      <a:pt x="0" y="98"/>
                      <a:pt x="15" y="59"/>
                    </a:cubicBezTo>
                    <a:cubicBezTo>
                      <a:pt x="29" y="20"/>
                      <a:pt x="73" y="0"/>
                      <a:pt x="112" y="15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52" y="30"/>
                      <a:pt x="172" y="73"/>
                      <a:pt x="158" y="112"/>
                    </a:cubicBezTo>
                    <a:cubicBezTo>
                      <a:pt x="147" y="142"/>
                      <a:pt x="118" y="161"/>
                      <a:pt x="8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185">
                <a:extLst>
                  <a:ext uri="{FF2B5EF4-FFF2-40B4-BE49-F238E27FC236}">
                    <a16:creationId xmlns:a16="http://schemas.microsoft.com/office/drawing/2014/main" id="{88ADE417-7293-4AAB-8E7A-B2EA55E27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569"/>
                <a:ext cx="51" cy="48"/>
              </a:xfrm>
              <a:custGeom>
                <a:avLst/>
                <a:gdLst>
                  <a:gd name="T0" fmla="*/ 92 w 186"/>
                  <a:gd name="T1" fmla="*/ 174 h 174"/>
                  <a:gd name="T2" fmla="*/ 16 w 186"/>
                  <a:gd name="T3" fmla="*/ 124 h 174"/>
                  <a:gd name="T4" fmla="*/ 61 w 186"/>
                  <a:gd name="T5" fmla="*/ 18 h 174"/>
                  <a:gd name="T6" fmla="*/ 63 w 186"/>
                  <a:gd name="T7" fmla="*/ 17 h 174"/>
                  <a:gd name="T8" fmla="*/ 169 w 186"/>
                  <a:gd name="T9" fmla="*/ 62 h 174"/>
                  <a:gd name="T10" fmla="*/ 124 w 186"/>
                  <a:gd name="T11" fmla="*/ 168 h 174"/>
                  <a:gd name="T12" fmla="*/ 122 w 186"/>
                  <a:gd name="T13" fmla="*/ 168 h 174"/>
                  <a:gd name="T14" fmla="*/ 92 w 186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4">
                    <a:moveTo>
                      <a:pt x="92" y="174"/>
                    </a:moveTo>
                    <a:cubicBezTo>
                      <a:pt x="60" y="174"/>
                      <a:pt x="29" y="155"/>
                      <a:pt x="16" y="124"/>
                    </a:cubicBezTo>
                    <a:cubicBezTo>
                      <a:pt x="0" y="82"/>
                      <a:pt x="20" y="35"/>
                      <a:pt x="61" y="18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104" y="0"/>
                      <a:pt x="152" y="20"/>
                      <a:pt x="169" y="62"/>
                    </a:cubicBezTo>
                    <a:cubicBezTo>
                      <a:pt x="186" y="104"/>
                      <a:pt x="166" y="151"/>
                      <a:pt x="124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12" y="173"/>
                      <a:pt x="102" y="174"/>
                      <a:pt x="92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186">
                <a:extLst>
                  <a:ext uri="{FF2B5EF4-FFF2-40B4-BE49-F238E27FC236}">
                    <a16:creationId xmlns:a16="http://schemas.microsoft.com/office/drawing/2014/main" id="{C9955DAE-E184-4787-BE99-3D9D4D67D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501"/>
                <a:ext cx="50" cy="47"/>
              </a:xfrm>
              <a:custGeom>
                <a:avLst/>
                <a:gdLst>
                  <a:gd name="T0" fmla="*/ 90 w 179"/>
                  <a:gd name="T1" fmla="*/ 169 h 169"/>
                  <a:gd name="T2" fmla="*/ 37 w 179"/>
                  <a:gd name="T3" fmla="*/ 150 h 169"/>
                  <a:gd name="T4" fmla="*/ 36 w 179"/>
                  <a:gd name="T5" fmla="*/ 148 h 169"/>
                  <a:gd name="T6" fmla="*/ 29 w 179"/>
                  <a:gd name="T7" fmla="*/ 36 h 169"/>
                  <a:gd name="T8" fmla="*/ 142 w 179"/>
                  <a:gd name="T9" fmla="*/ 29 h 169"/>
                  <a:gd name="T10" fmla="*/ 143 w 179"/>
                  <a:gd name="T11" fmla="*/ 30 h 169"/>
                  <a:gd name="T12" fmla="*/ 150 w 179"/>
                  <a:gd name="T13" fmla="*/ 143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71" y="169"/>
                      <a:pt x="53" y="163"/>
                      <a:pt x="37" y="150"/>
                    </a:cubicBezTo>
                    <a:cubicBezTo>
                      <a:pt x="36" y="148"/>
                      <a:pt x="36" y="148"/>
                      <a:pt x="36" y="148"/>
                    </a:cubicBezTo>
                    <a:cubicBezTo>
                      <a:pt x="3" y="119"/>
                      <a:pt x="0" y="69"/>
                      <a:pt x="29" y="36"/>
                    </a:cubicBezTo>
                    <a:cubicBezTo>
                      <a:pt x="58" y="3"/>
                      <a:pt x="109" y="0"/>
                      <a:pt x="142" y="29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76" y="59"/>
                      <a:pt x="179" y="109"/>
                      <a:pt x="150" y="143"/>
                    </a:cubicBezTo>
                    <a:cubicBezTo>
                      <a:pt x="134" y="160"/>
                      <a:pt x="112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187">
                <a:extLst>
                  <a:ext uri="{FF2B5EF4-FFF2-40B4-BE49-F238E27FC236}">
                    <a16:creationId xmlns:a16="http://schemas.microsoft.com/office/drawing/2014/main" id="{AC315538-78F3-488B-9F03-59F3006C5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496"/>
                <a:ext cx="47" cy="45"/>
              </a:xfrm>
              <a:custGeom>
                <a:avLst/>
                <a:gdLst>
                  <a:gd name="T0" fmla="*/ 84 w 170"/>
                  <a:gd name="T1" fmla="*/ 162 h 162"/>
                  <a:gd name="T2" fmla="*/ 29 w 170"/>
                  <a:gd name="T3" fmla="*/ 138 h 162"/>
                  <a:gd name="T4" fmla="*/ 32 w 170"/>
                  <a:gd name="T5" fmla="*/ 30 h 162"/>
                  <a:gd name="T6" fmla="*/ 33 w 170"/>
                  <a:gd name="T7" fmla="*/ 29 h 162"/>
                  <a:gd name="T8" fmla="*/ 141 w 170"/>
                  <a:gd name="T9" fmla="*/ 32 h 162"/>
                  <a:gd name="T10" fmla="*/ 138 w 170"/>
                  <a:gd name="T11" fmla="*/ 140 h 162"/>
                  <a:gd name="T12" fmla="*/ 137 w 170"/>
                  <a:gd name="T13" fmla="*/ 141 h 162"/>
                  <a:gd name="T14" fmla="*/ 84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4" y="162"/>
                    </a:moveTo>
                    <a:cubicBezTo>
                      <a:pt x="64" y="162"/>
                      <a:pt x="44" y="154"/>
                      <a:pt x="29" y="138"/>
                    </a:cubicBezTo>
                    <a:cubicBezTo>
                      <a:pt x="0" y="107"/>
                      <a:pt x="1" y="59"/>
                      <a:pt x="32" y="30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64" y="0"/>
                      <a:pt x="112" y="1"/>
                      <a:pt x="141" y="32"/>
                    </a:cubicBezTo>
                    <a:cubicBezTo>
                      <a:pt x="170" y="62"/>
                      <a:pt x="169" y="111"/>
                      <a:pt x="138" y="140"/>
                    </a:cubicBezTo>
                    <a:cubicBezTo>
                      <a:pt x="137" y="141"/>
                      <a:pt x="137" y="141"/>
                      <a:pt x="137" y="141"/>
                    </a:cubicBezTo>
                    <a:cubicBezTo>
                      <a:pt x="122" y="155"/>
                      <a:pt x="103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88">
                <a:extLst>
                  <a:ext uri="{FF2B5EF4-FFF2-40B4-BE49-F238E27FC236}">
                    <a16:creationId xmlns:a16="http://schemas.microsoft.com/office/drawing/2014/main" id="{CBF8B9DF-EB25-4477-8923-19E8D26F1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417"/>
                <a:ext cx="45" cy="43"/>
              </a:xfrm>
              <a:custGeom>
                <a:avLst/>
                <a:gdLst>
                  <a:gd name="T0" fmla="*/ 83 w 164"/>
                  <a:gd name="T1" fmla="*/ 156 h 156"/>
                  <a:gd name="T2" fmla="*/ 35 w 164"/>
                  <a:gd name="T3" fmla="*/ 137 h 156"/>
                  <a:gd name="T4" fmla="*/ 33 w 164"/>
                  <a:gd name="T5" fmla="*/ 136 h 156"/>
                  <a:gd name="T6" fmla="*/ 27 w 164"/>
                  <a:gd name="T7" fmla="*/ 33 h 156"/>
                  <a:gd name="T8" fmla="*/ 130 w 164"/>
                  <a:gd name="T9" fmla="*/ 27 h 156"/>
                  <a:gd name="T10" fmla="*/ 132 w 164"/>
                  <a:gd name="T11" fmla="*/ 28 h 156"/>
                  <a:gd name="T12" fmla="*/ 138 w 164"/>
                  <a:gd name="T13" fmla="*/ 131 h 156"/>
                  <a:gd name="T14" fmla="*/ 83 w 164"/>
                  <a:gd name="T15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6">
                    <a:moveTo>
                      <a:pt x="83" y="156"/>
                    </a:moveTo>
                    <a:cubicBezTo>
                      <a:pt x="66" y="156"/>
                      <a:pt x="49" y="149"/>
                      <a:pt x="35" y="137"/>
                    </a:cubicBezTo>
                    <a:cubicBezTo>
                      <a:pt x="33" y="136"/>
                      <a:pt x="33" y="136"/>
                      <a:pt x="33" y="136"/>
                    </a:cubicBezTo>
                    <a:cubicBezTo>
                      <a:pt x="3" y="109"/>
                      <a:pt x="0" y="63"/>
                      <a:pt x="27" y="33"/>
                    </a:cubicBezTo>
                    <a:cubicBezTo>
                      <a:pt x="54" y="3"/>
                      <a:pt x="100" y="0"/>
                      <a:pt x="130" y="27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62" y="55"/>
                      <a:pt x="164" y="101"/>
                      <a:pt x="138" y="131"/>
                    </a:cubicBezTo>
                    <a:cubicBezTo>
                      <a:pt x="123" y="147"/>
                      <a:pt x="103" y="156"/>
                      <a:pt x="83" y="1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89">
                <a:extLst>
                  <a:ext uri="{FF2B5EF4-FFF2-40B4-BE49-F238E27FC236}">
                    <a16:creationId xmlns:a16="http://schemas.microsoft.com/office/drawing/2014/main" id="{83A71C18-3C72-47EA-8B03-3DE37C6A8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406"/>
                <a:ext cx="48" cy="46"/>
              </a:xfrm>
              <a:custGeom>
                <a:avLst/>
                <a:gdLst>
                  <a:gd name="T0" fmla="*/ 87 w 175"/>
                  <a:gd name="T1" fmla="*/ 167 h 167"/>
                  <a:gd name="T2" fmla="*/ 29 w 175"/>
                  <a:gd name="T3" fmla="*/ 143 h 167"/>
                  <a:gd name="T4" fmla="*/ 33 w 175"/>
                  <a:gd name="T5" fmla="*/ 31 h 167"/>
                  <a:gd name="T6" fmla="*/ 34 w 175"/>
                  <a:gd name="T7" fmla="*/ 30 h 167"/>
                  <a:gd name="T8" fmla="*/ 145 w 175"/>
                  <a:gd name="T9" fmla="*/ 34 h 167"/>
                  <a:gd name="T10" fmla="*/ 142 w 175"/>
                  <a:gd name="T11" fmla="*/ 145 h 167"/>
                  <a:gd name="T12" fmla="*/ 141 w 175"/>
                  <a:gd name="T13" fmla="*/ 146 h 167"/>
                  <a:gd name="T14" fmla="*/ 87 w 175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7">
                    <a:moveTo>
                      <a:pt x="87" y="167"/>
                    </a:moveTo>
                    <a:cubicBezTo>
                      <a:pt x="66" y="167"/>
                      <a:pt x="45" y="159"/>
                      <a:pt x="29" y="143"/>
                    </a:cubicBezTo>
                    <a:cubicBezTo>
                      <a:pt x="0" y="111"/>
                      <a:pt x="1" y="61"/>
                      <a:pt x="33" y="31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66" y="0"/>
                      <a:pt x="116" y="2"/>
                      <a:pt x="145" y="34"/>
                    </a:cubicBezTo>
                    <a:cubicBezTo>
                      <a:pt x="175" y="65"/>
                      <a:pt x="174" y="115"/>
                      <a:pt x="142" y="145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25" y="160"/>
                      <a:pt x="106" y="167"/>
                      <a:pt x="87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90">
                <a:extLst>
                  <a:ext uri="{FF2B5EF4-FFF2-40B4-BE49-F238E27FC236}">
                    <a16:creationId xmlns:a16="http://schemas.microsoft.com/office/drawing/2014/main" id="{371F488E-EFE6-461C-AC8B-60EC88C37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2319"/>
                <a:ext cx="54" cy="51"/>
              </a:xfrm>
              <a:custGeom>
                <a:avLst/>
                <a:gdLst>
                  <a:gd name="T0" fmla="*/ 98 w 196"/>
                  <a:gd name="T1" fmla="*/ 185 h 185"/>
                  <a:gd name="T2" fmla="*/ 22 w 196"/>
                  <a:gd name="T3" fmla="*/ 139 h 185"/>
                  <a:gd name="T4" fmla="*/ 21 w 196"/>
                  <a:gd name="T5" fmla="*/ 137 h 185"/>
                  <a:gd name="T6" fmla="*/ 58 w 196"/>
                  <a:gd name="T7" fmla="*/ 22 h 185"/>
                  <a:gd name="T8" fmla="*/ 173 w 196"/>
                  <a:gd name="T9" fmla="*/ 59 h 185"/>
                  <a:gd name="T10" fmla="*/ 174 w 196"/>
                  <a:gd name="T11" fmla="*/ 60 h 185"/>
                  <a:gd name="T12" fmla="*/ 138 w 196"/>
                  <a:gd name="T13" fmla="*/ 176 h 185"/>
                  <a:gd name="T14" fmla="*/ 98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8" y="185"/>
                    </a:moveTo>
                    <a:cubicBezTo>
                      <a:pt x="67" y="185"/>
                      <a:pt x="37" y="168"/>
                      <a:pt x="22" y="139"/>
                    </a:cubicBezTo>
                    <a:cubicBezTo>
                      <a:pt x="21" y="137"/>
                      <a:pt x="21" y="137"/>
                      <a:pt x="21" y="137"/>
                    </a:cubicBezTo>
                    <a:cubicBezTo>
                      <a:pt x="0" y="95"/>
                      <a:pt x="16" y="43"/>
                      <a:pt x="58" y="22"/>
                    </a:cubicBezTo>
                    <a:cubicBezTo>
                      <a:pt x="100" y="0"/>
                      <a:pt x="152" y="17"/>
                      <a:pt x="173" y="59"/>
                    </a:cubicBezTo>
                    <a:cubicBezTo>
                      <a:pt x="174" y="60"/>
                      <a:pt x="174" y="60"/>
                      <a:pt x="174" y="60"/>
                    </a:cubicBezTo>
                    <a:cubicBezTo>
                      <a:pt x="196" y="102"/>
                      <a:pt x="180" y="154"/>
                      <a:pt x="138" y="176"/>
                    </a:cubicBezTo>
                    <a:cubicBezTo>
                      <a:pt x="125" y="182"/>
                      <a:pt x="112" y="185"/>
                      <a:pt x="98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191">
                <a:extLst>
                  <a:ext uri="{FF2B5EF4-FFF2-40B4-BE49-F238E27FC236}">
                    <a16:creationId xmlns:a16="http://schemas.microsoft.com/office/drawing/2014/main" id="{B7D2F6DE-C391-415F-A78E-ED0078147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316"/>
                <a:ext cx="45" cy="41"/>
              </a:xfrm>
              <a:custGeom>
                <a:avLst/>
                <a:gdLst>
                  <a:gd name="T0" fmla="*/ 80 w 161"/>
                  <a:gd name="T1" fmla="*/ 151 h 151"/>
                  <a:gd name="T2" fmla="*/ 50 w 161"/>
                  <a:gd name="T3" fmla="*/ 145 h 151"/>
                  <a:gd name="T4" fmla="*/ 17 w 161"/>
                  <a:gd name="T5" fmla="*/ 51 h 151"/>
                  <a:gd name="T6" fmla="*/ 17 w 161"/>
                  <a:gd name="T7" fmla="*/ 49 h 151"/>
                  <a:gd name="T8" fmla="*/ 111 w 161"/>
                  <a:gd name="T9" fmla="*/ 16 h 151"/>
                  <a:gd name="T10" fmla="*/ 144 w 161"/>
                  <a:gd name="T11" fmla="*/ 110 h 151"/>
                  <a:gd name="T12" fmla="*/ 143 w 161"/>
                  <a:gd name="T13" fmla="*/ 112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70" y="151"/>
                      <a:pt x="59" y="149"/>
                      <a:pt x="50" y="145"/>
                    </a:cubicBezTo>
                    <a:cubicBezTo>
                      <a:pt x="15" y="128"/>
                      <a:pt x="0" y="86"/>
                      <a:pt x="17" y="51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34" y="14"/>
                      <a:pt x="76" y="0"/>
                      <a:pt x="111" y="16"/>
                    </a:cubicBezTo>
                    <a:cubicBezTo>
                      <a:pt x="146" y="33"/>
                      <a:pt x="161" y="75"/>
                      <a:pt x="144" y="110"/>
                    </a:cubicBezTo>
                    <a:cubicBezTo>
                      <a:pt x="143" y="112"/>
                      <a:pt x="143" y="112"/>
                      <a:pt x="143" y="112"/>
                    </a:cubicBezTo>
                    <a:cubicBezTo>
                      <a:pt x="131" y="137"/>
                      <a:pt x="10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192">
                <a:extLst>
                  <a:ext uri="{FF2B5EF4-FFF2-40B4-BE49-F238E27FC236}">
                    <a16:creationId xmlns:a16="http://schemas.microsoft.com/office/drawing/2014/main" id="{645017C4-A497-4D4D-9DEA-29A6E63EC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" y="2206"/>
                <a:ext cx="48" cy="45"/>
              </a:xfrm>
              <a:custGeom>
                <a:avLst/>
                <a:gdLst>
                  <a:gd name="T0" fmla="*/ 86 w 171"/>
                  <a:gd name="T1" fmla="*/ 162 h 162"/>
                  <a:gd name="T2" fmla="*/ 19 w 171"/>
                  <a:gd name="T3" fmla="*/ 121 h 162"/>
                  <a:gd name="T4" fmla="*/ 19 w 171"/>
                  <a:gd name="T5" fmla="*/ 120 h 162"/>
                  <a:gd name="T6" fmla="*/ 51 w 171"/>
                  <a:gd name="T7" fmla="*/ 19 h 162"/>
                  <a:gd name="T8" fmla="*/ 151 w 171"/>
                  <a:gd name="T9" fmla="*/ 51 h 162"/>
                  <a:gd name="T10" fmla="*/ 152 w 171"/>
                  <a:gd name="T11" fmla="*/ 53 h 162"/>
                  <a:gd name="T12" fmla="*/ 120 w 171"/>
                  <a:gd name="T13" fmla="*/ 153 h 162"/>
                  <a:gd name="T14" fmla="*/ 86 w 171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2">
                    <a:moveTo>
                      <a:pt x="86" y="162"/>
                    </a:moveTo>
                    <a:cubicBezTo>
                      <a:pt x="59" y="162"/>
                      <a:pt x="33" y="147"/>
                      <a:pt x="19" y="121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0" y="83"/>
                      <a:pt x="14" y="38"/>
                      <a:pt x="51" y="19"/>
                    </a:cubicBezTo>
                    <a:cubicBezTo>
                      <a:pt x="87" y="0"/>
                      <a:pt x="132" y="15"/>
                      <a:pt x="151" y="51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71" y="89"/>
                      <a:pt x="157" y="134"/>
                      <a:pt x="120" y="153"/>
                    </a:cubicBezTo>
                    <a:cubicBezTo>
                      <a:pt x="109" y="159"/>
                      <a:pt x="97" y="162"/>
                      <a:pt x="86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193">
                <a:extLst>
                  <a:ext uri="{FF2B5EF4-FFF2-40B4-BE49-F238E27FC236}">
                    <a16:creationId xmlns:a16="http://schemas.microsoft.com/office/drawing/2014/main" id="{2FEFB2BB-7F7E-494D-98A6-14761DF53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194"/>
                <a:ext cx="52" cy="49"/>
              </a:xfrm>
              <a:custGeom>
                <a:avLst/>
                <a:gdLst>
                  <a:gd name="T0" fmla="*/ 94 w 188"/>
                  <a:gd name="T1" fmla="*/ 177 h 177"/>
                  <a:gd name="T2" fmla="*/ 58 w 188"/>
                  <a:gd name="T3" fmla="*/ 169 h 177"/>
                  <a:gd name="T4" fmla="*/ 20 w 188"/>
                  <a:gd name="T5" fmla="*/ 60 h 177"/>
                  <a:gd name="T6" fmla="*/ 21 w 188"/>
                  <a:gd name="T7" fmla="*/ 58 h 177"/>
                  <a:gd name="T8" fmla="*/ 130 w 188"/>
                  <a:gd name="T9" fmla="*/ 20 h 177"/>
                  <a:gd name="T10" fmla="*/ 168 w 188"/>
                  <a:gd name="T11" fmla="*/ 129 h 177"/>
                  <a:gd name="T12" fmla="*/ 167 w 188"/>
                  <a:gd name="T13" fmla="*/ 131 h 177"/>
                  <a:gd name="T14" fmla="*/ 94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4" y="177"/>
                    </a:moveTo>
                    <a:cubicBezTo>
                      <a:pt x="82" y="177"/>
                      <a:pt x="70" y="174"/>
                      <a:pt x="58" y="169"/>
                    </a:cubicBezTo>
                    <a:cubicBezTo>
                      <a:pt x="18" y="150"/>
                      <a:pt x="0" y="101"/>
                      <a:pt x="20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40" y="18"/>
                      <a:pt x="89" y="0"/>
                      <a:pt x="130" y="20"/>
                    </a:cubicBezTo>
                    <a:cubicBezTo>
                      <a:pt x="170" y="39"/>
                      <a:pt x="188" y="88"/>
                      <a:pt x="168" y="129"/>
                    </a:cubicBezTo>
                    <a:cubicBezTo>
                      <a:pt x="167" y="131"/>
                      <a:pt x="167" y="131"/>
                      <a:pt x="167" y="131"/>
                    </a:cubicBezTo>
                    <a:cubicBezTo>
                      <a:pt x="153" y="160"/>
                      <a:pt x="124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94">
                <a:extLst>
                  <a:ext uri="{FF2B5EF4-FFF2-40B4-BE49-F238E27FC236}">
                    <a16:creationId xmlns:a16="http://schemas.microsoft.com/office/drawing/2014/main" id="{51440FE8-B314-4012-AAA6-45AB56B30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091"/>
                <a:ext cx="47" cy="44"/>
              </a:xfrm>
              <a:custGeom>
                <a:avLst/>
                <a:gdLst>
                  <a:gd name="T0" fmla="*/ 85 w 170"/>
                  <a:gd name="T1" fmla="*/ 161 h 161"/>
                  <a:gd name="T2" fmla="*/ 19 w 170"/>
                  <a:gd name="T3" fmla="*/ 120 h 161"/>
                  <a:gd name="T4" fmla="*/ 19 w 170"/>
                  <a:gd name="T5" fmla="*/ 119 h 161"/>
                  <a:gd name="T6" fmla="*/ 51 w 170"/>
                  <a:gd name="T7" fmla="*/ 19 h 161"/>
                  <a:gd name="T8" fmla="*/ 150 w 170"/>
                  <a:gd name="T9" fmla="*/ 51 h 161"/>
                  <a:gd name="T10" fmla="*/ 151 w 170"/>
                  <a:gd name="T11" fmla="*/ 52 h 161"/>
                  <a:gd name="T12" fmla="*/ 119 w 170"/>
                  <a:gd name="T13" fmla="*/ 152 h 161"/>
                  <a:gd name="T14" fmla="*/ 85 w 170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1">
                    <a:moveTo>
                      <a:pt x="85" y="161"/>
                    </a:moveTo>
                    <a:cubicBezTo>
                      <a:pt x="59" y="161"/>
                      <a:pt x="33" y="146"/>
                      <a:pt x="19" y="120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0" y="82"/>
                      <a:pt x="14" y="38"/>
                      <a:pt x="51" y="19"/>
                    </a:cubicBezTo>
                    <a:cubicBezTo>
                      <a:pt x="87" y="0"/>
                      <a:pt x="132" y="14"/>
                      <a:pt x="150" y="51"/>
                    </a:cubicBezTo>
                    <a:cubicBezTo>
                      <a:pt x="151" y="52"/>
                      <a:pt x="151" y="52"/>
                      <a:pt x="151" y="52"/>
                    </a:cubicBezTo>
                    <a:cubicBezTo>
                      <a:pt x="170" y="89"/>
                      <a:pt x="156" y="133"/>
                      <a:pt x="119" y="152"/>
                    </a:cubicBezTo>
                    <a:cubicBezTo>
                      <a:pt x="108" y="158"/>
                      <a:pt x="97" y="161"/>
                      <a:pt x="85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95">
                <a:extLst>
                  <a:ext uri="{FF2B5EF4-FFF2-40B4-BE49-F238E27FC236}">
                    <a16:creationId xmlns:a16="http://schemas.microsoft.com/office/drawing/2014/main" id="{F496AC33-EF5C-497B-9EDD-06D770514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2075"/>
                <a:ext cx="56" cy="53"/>
              </a:xfrm>
              <a:custGeom>
                <a:avLst/>
                <a:gdLst>
                  <a:gd name="T0" fmla="*/ 101 w 203"/>
                  <a:gd name="T1" fmla="*/ 191 h 191"/>
                  <a:gd name="T2" fmla="*/ 63 w 203"/>
                  <a:gd name="T3" fmla="*/ 182 h 191"/>
                  <a:gd name="T4" fmla="*/ 21 w 203"/>
                  <a:gd name="T5" fmla="*/ 64 h 191"/>
                  <a:gd name="T6" fmla="*/ 22 w 203"/>
                  <a:gd name="T7" fmla="*/ 62 h 191"/>
                  <a:gd name="T8" fmla="*/ 140 w 203"/>
                  <a:gd name="T9" fmla="*/ 21 h 191"/>
                  <a:gd name="T10" fmla="*/ 182 w 203"/>
                  <a:gd name="T11" fmla="*/ 139 h 191"/>
                  <a:gd name="T12" fmla="*/ 181 w 203"/>
                  <a:gd name="T13" fmla="*/ 141 h 191"/>
                  <a:gd name="T14" fmla="*/ 101 w 203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1">
                    <a:moveTo>
                      <a:pt x="101" y="191"/>
                    </a:moveTo>
                    <a:cubicBezTo>
                      <a:pt x="88" y="191"/>
                      <a:pt x="75" y="188"/>
                      <a:pt x="63" y="182"/>
                    </a:cubicBezTo>
                    <a:cubicBezTo>
                      <a:pt x="19" y="161"/>
                      <a:pt x="0" y="108"/>
                      <a:pt x="21" y="6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43" y="18"/>
                      <a:pt x="96" y="0"/>
                      <a:pt x="140" y="21"/>
                    </a:cubicBezTo>
                    <a:cubicBezTo>
                      <a:pt x="184" y="42"/>
                      <a:pt x="203" y="95"/>
                      <a:pt x="182" y="139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66" y="172"/>
                      <a:pt x="134" y="191"/>
                      <a:pt x="101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96">
                <a:extLst>
                  <a:ext uri="{FF2B5EF4-FFF2-40B4-BE49-F238E27FC236}">
                    <a16:creationId xmlns:a16="http://schemas.microsoft.com/office/drawing/2014/main" id="{4577F810-5155-4F13-86CB-A9DD7391D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968"/>
                <a:ext cx="41" cy="41"/>
              </a:xfrm>
              <a:custGeom>
                <a:avLst/>
                <a:gdLst>
                  <a:gd name="T0" fmla="*/ 75 w 149"/>
                  <a:gd name="T1" fmla="*/ 147 h 147"/>
                  <a:gd name="T2" fmla="*/ 5 w 149"/>
                  <a:gd name="T3" fmla="*/ 84 h 147"/>
                  <a:gd name="T4" fmla="*/ 4 w 149"/>
                  <a:gd name="T5" fmla="*/ 82 h 147"/>
                  <a:gd name="T6" fmla="*/ 67 w 149"/>
                  <a:gd name="T7" fmla="*/ 5 h 147"/>
                  <a:gd name="T8" fmla="*/ 145 w 149"/>
                  <a:gd name="T9" fmla="*/ 67 h 147"/>
                  <a:gd name="T10" fmla="*/ 145 w 149"/>
                  <a:gd name="T11" fmla="*/ 69 h 147"/>
                  <a:gd name="T12" fmla="*/ 82 w 149"/>
                  <a:gd name="T13" fmla="*/ 147 h 147"/>
                  <a:gd name="T14" fmla="*/ 75 w 149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7">
                    <a:moveTo>
                      <a:pt x="75" y="147"/>
                    </a:moveTo>
                    <a:cubicBezTo>
                      <a:pt x="39" y="147"/>
                      <a:pt x="8" y="120"/>
                      <a:pt x="5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4"/>
                      <a:pt x="28" y="9"/>
                      <a:pt x="67" y="5"/>
                    </a:cubicBezTo>
                    <a:cubicBezTo>
                      <a:pt x="106" y="0"/>
                      <a:pt x="141" y="29"/>
                      <a:pt x="145" y="67"/>
                    </a:cubicBezTo>
                    <a:cubicBezTo>
                      <a:pt x="145" y="69"/>
                      <a:pt x="145" y="69"/>
                      <a:pt x="145" y="69"/>
                    </a:cubicBezTo>
                    <a:cubicBezTo>
                      <a:pt x="149" y="108"/>
                      <a:pt x="121" y="143"/>
                      <a:pt x="82" y="147"/>
                    </a:cubicBezTo>
                    <a:cubicBezTo>
                      <a:pt x="80" y="147"/>
                      <a:pt x="77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97">
                <a:extLst>
                  <a:ext uri="{FF2B5EF4-FFF2-40B4-BE49-F238E27FC236}">
                    <a16:creationId xmlns:a16="http://schemas.microsoft.com/office/drawing/2014/main" id="{E14E1EDA-9066-4FBE-BF23-E725ADC51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954"/>
                <a:ext cx="48" cy="47"/>
              </a:xfrm>
              <a:custGeom>
                <a:avLst/>
                <a:gdLst>
                  <a:gd name="T0" fmla="*/ 87 w 174"/>
                  <a:gd name="T1" fmla="*/ 173 h 173"/>
                  <a:gd name="T2" fmla="*/ 81 w 174"/>
                  <a:gd name="T3" fmla="*/ 173 h 173"/>
                  <a:gd name="T4" fmla="*/ 3 w 174"/>
                  <a:gd name="T5" fmla="*/ 83 h 173"/>
                  <a:gd name="T6" fmla="*/ 3 w 174"/>
                  <a:gd name="T7" fmla="*/ 81 h 173"/>
                  <a:gd name="T8" fmla="*/ 93 w 174"/>
                  <a:gd name="T9" fmla="*/ 3 h 173"/>
                  <a:gd name="T10" fmla="*/ 171 w 174"/>
                  <a:gd name="T11" fmla="*/ 94 h 173"/>
                  <a:gd name="T12" fmla="*/ 171 w 174"/>
                  <a:gd name="T13" fmla="*/ 96 h 173"/>
                  <a:gd name="T14" fmla="*/ 87 w 174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73">
                    <a:moveTo>
                      <a:pt x="87" y="173"/>
                    </a:moveTo>
                    <a:cubicBezTo>
                      <a:pt x="85" y="173"/>
                      <a:pt x="83" y="173"/>
                      <a:pt x="81" y="173"/>
                    </a:cubicBezTo>
                    <a:cubicBezTo>
                      <a:pt x="34" y="169"/>
                      <a:pt x="0" y="129"/>
                      <a:pt x="3" y="83"/>
                    </a:cubicBezTo>
                    <a:cubicBezTo>
                      <a:pt x="3" y="81"/>
                      <a:pt x="3" y="81"/>
                      <a:pt x="3" y="81"/>
                    </a:cubicBezTo>
                    <a:cubicBezTo>
                      <a:pt x="7" y="35"/>
                      <a:pt x="47" y="0"/>
                      <a:pt x="93" y="3"/>
                    </a:cubicBezTo>
                    <a:cubicBezTo>
                      <a:pt x="140" y="7"/>
                      <a:pt x="174" y="47"/>
                      <a:pt x="171" y="94"/>
                    </a:cubicBezTo>
                    <a:cubicBezTo>
                      <a:pt x="171" y="96"/>
                      <a:pt x="171" y="96"/>
                      <a:pt x="171" y="96"/>
                    </a:cubicBezTo>
                    <a:cubicBezTo>
                      <a:pt x="167" y="140"/>
                      <a:pt x="130" y="173"/>
                      <a:pt x="87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98">
                <a:extLst>
                  <a:ext uri="{FF2B5EF4-FFF2-40B4-BE49-F238E27FC236}">
                    <a16:creationId xmlns:a16="http://schemas.microsoft.com/office/drawing/2014/main" id="{F80105B5-F8DB-45CA-B420-6DAEAA8CE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839"/>
                <a:ext cx="41" cy="40"/>
              </a:xfrm>
              <a:custGeom>
                <a:avLst/>
                <a:gdLst>
                  <a:gd name="T0" fmla="*/ 74 w 148"/>
                  <a:gd name="T1" fmla="*/ 147 h 147"/>
                  <a:gd name="T2" fmla="*/ 4 w 148"/>
                  <a:gd name="T3" fmla="*/ 84 h 147"/>
                  <a:gd name="T4" fmla="*/ 4 w 148"/>
                  <a:gd name="T5" fmla="*/ 82 h 147"/>
                  <a:gd name="T6" fmla="*/ 67 w 148"/>
                  <a:gd name="T7" fmla="*/ 4 h 147"/>
                  <a:gd name="T8" fmla="*/ 144 w 148"/>
                  <a:gd name="T9" fmla="*/ 67 h 147"/>
                  <a:gd name="T10" fmla="*/ 144 w 148"/>
                  <a:gd name="T11" fmla="*/ 69 h 147"/>
                  <a:gd name="T12" fmla="*/ 82 w 148"/>
                  <a:gd name="T13" fmla="*/ 146 h 147"/>
                  <a:gd name="T14" fmla="*/ 74 w 148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7">
                    <a:moveTo>
                      <a:pt x="74" y="147"/>
                    </a:moveTo>
                    <a:cubicBezTo>
                      <a:pt x="39" y="147"/>
                      <a:pt x="8" y="120"/>
                      <a:pt x="4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3"/>
                      <a:pt x="28" y="8"/>
                      <a:pt x="67" y="4"/>
                    </a:cubicBezTo>
                    <a:cubicBezTo>
                      <a:pt x="105" y="0"/>
                      <a:pt x="140" y="28"/>
                      <a:pt x="144" y="67"/>
                    </a:cubicBezTo>
                    <a:cubicBezTo>
                      <a:pt x="144" y="69"/>
                      <a:pt x="144" y="69"/>
                      <a:pt x="144" y="69"/>
                    </a:cubicBezTo>
                    <a:cubicBezTo>
                      <a:pt x="148" y="107"/>
                      <a:pt x="120" y="142"/>
                      <a:pt x="82" y="146"/>
                    </a:cubicBezTo>
                    <a:cubicBezTo>
                      <a:pt x="79" y="146"/>
                      <a:pt x="77" y="147"/>
                      <a:pt x="74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99">
                <a:extLst>
                  <a:ext uri="{FF2B5EF4-FFF2-40B4-BE49-F238E27FC236}">
                    <a16:creationId xmlns:a16="http://schemas.microsoft.com/office/drawing/2014/main" id="{C49EB592-ABC0-4177-8AF2-98A377768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1828"/>
                <a:ext cx="40" cy="39"/>
              </a:xfrm>
              <a:custGeom>
                <a:avLst/>
                <a:gdLst>
                  <a:gd name="T0" fmla="*/ 71 w 143"/>
                  <a:gd name="T1" fmla="*/ 142 h 142"/>
                  <a:gd name="T2" fmla="*/ 66 w 143"/>
                  <a:gd name="T3" fmla="*/ 142 h 142"/>
                  <a:gd name="T4" fmla="*/ 3 w 143"/>
                  <a:gd name="T5" fmla="*/ 68 h 142"/>
                  <a:gd name="T6" fmla="*/ 3 w 143"/>
                  <a:gd name="T7" fmla="*/ 66 h 142"/>
                  <a:gd name="T8" fmla="*/ 77 w 143"/>
                  <a:gd name="T9" fmla="*/ 3 h 142"/>
                  <a:gd name="T10" fmla="*/ 140 w 143"/>
                  <a:gd name="T11" fmla="*/ 77 h 142"/>
                  <a:gd name="T12" fmla="*/ 140 w 143"/>
                  <a:gd name="T13" fmla="*/ 79 h 142"/>
                  <a:gd name="T14" fmla="*/ 71 w 14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2">
                    <a:moveTo>
                      <a:pt x="71" y="142"/>
                    </a:moveTo>
                    <a:cubicBezTo>
                      <a:pt x="70" y="142"/>
                      <a:pt x="68" y="142"/>
                      <a:pt x="66" y="142"/>
                    </a:cubicBezTo>
                    <a:cubicBezTo>
                      <a:pt x="28" y="139"/>
                      <a:pt x="0" y="106"/>
                      <a:pt x="3" y="68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6" y="28"/>
                      <a:pt x="39" y="0"/>
                      <a:pt x="77" y="3"/>
                    </a:cubicBezTo>
                    <a:cubicBezTo>
                      <a:pt x="115" y="6"/>
                      <a:pt x="143" y="39"/>
                      <a:pt x="140" y="77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7" y="115"/>
                      <a:pt x="107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200">
                <a:extLst>
                  <a:ext uri="{FF2B5EF4-FFF2-40B4-BE49-F238E27FC236}">
                    <a16:creationId xmlns:a16="http://schemas.microsoft.com/office/drawing/2014/main" id="{DC734F04-4417-4287-8972-BE661C317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715"/>
                <a:ext cx="31" cy="30"/>
              </a:xfrm>
              <a:custGeom>
                <a:avLst/>
                <a:gdLst>
                  <a:gd name="T0" fmla="*/ 56 w 113"/>
                  <a:gd name="T1" fmla="*/ 109 h 109"/>
                  <a:gd name="T2" fmla="*/ 43 w 113"/>
                  <a:gd name="T3" fmla="*/ 107 h 109"/>
                  <a:gd name="T4" fmla="*/ 7 w 113"/>
                  <a:gd name="T5" fmla="*/ 45 h 109"/>
                  <a:gd name="T6" fmla="*/ 7 w 113"/>
                  <a:gd name="T7" fmla="*/ 43 h 109"/>
                  <a:gd name="T8" fmla="*/ 70 w 113"/>
                  <a:gd name="T9" fmla="*/ 7 h 109"/>
                  <a:gd name="T10" fmla="*/ 106 w 113"/>
                  <a:gd name="T11" fmla="*/ 70 h 109"/>
                  <a:gd name="T12" fmla="*/ 105 w 113"/>
                  <a:gd name="T13" fmla="*/ 71 h 109"/>
                  <a:gd name="T14" fmla="*/ 56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6" y="109"/>
                    </a:moveTo>
                    <a:cubicBezTo>
                      <a:pt x="52" y="109"/>
                      <a:pt x="47" y="108"/>
                      <a:pt x="43" y="107"/>
                    </a:cubicBezTo>
                    <a:cubicBezTo>
                      <a:pt x="16" y="100"/>
                      <a:pt x="0" y="72"/>
                      <a:pt x="7" y="45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4" y="16"/>
                      <a:pt x="42" y="0"/>
                      <a:pt x="70" y="7"/>
                    </a:cubicBezTo>
                    <a:cubicBezTo>
                      <a:pt x="97" y="15"/>
                      <a:pt x="113" y="43"/>
                      <a:pt x="106" y="70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99" y="94"/>
                      <a:pt x="79" y="109"/>
                      <a:pt x="56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201">
                <a:extLst>
                  <a:ext uri="{FF2B5EF4-FFF2-40B4-BE49-F238E27FC236}">
                    <a16:creationId xmlns:a16="http://schemas.microsoft.com/office/drawing/2014/main" id="{4886BA02-B741-40CD-A48C-A1085C0AD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698"/>
                <a:ext cx="39" cy="39"/>
              </a:xfrm>
              <a:custGeom>
                <a:avLst/>
                <a:gdLst>
                  <a:gd name="T0" fmla="*/ 72 w 144"/>
                  <a:gd name="T1" fmla="*/ 138 h 138"/>
                  <a:gd name="T2" fmla="*/ 10 w 144"/>
                  <a:gd name="T3" fmla="*/ 92 h 138"/>
                  <a:gd name="T4" fmla="*/ 10 w 144"/>
                  <a:gd name="T5" fmla="*/ 91 h 138"/>
                  <a:gd name="T6" fmla="*/ 53 w 144"/>
                  <a:gd name="T7" fmla="*/ 10 h 138"/>
                  <a:gd name="T8" fmla="*/ 133 w 144"/>
                  <a:gd name="T9" fmla="*/ 53 h 138"/>
                  <a:gd name="T10" fmla="*/ 133 w 144"/>
                  <a:gd name="T11" fmla="*/ 55 h 138"/>
                  <a:gd name="T12" fmla="*/ 90 w 144"/>
                  <a:gd name="T13" fmla="*/ 135 h 138"/>
                  <a:gd name="T14" fmla="*/ 72 w 144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8">
                    <a:moveTo>
                      <a:pt x="72" y="138"/>
                    </a:moveTo>
                    <a:cubicBezTo>
                      <a:pt x="44" y="138"/>
                      <a:pt x="19" y="120"/>
                      <a:pt x="10" y="92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87" y="0"/>
                      <a:pt x="123" y="19"/>
                      <a:pt x="133" y="53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44" y="89"/>
                      <a:pt x="124" y="125"/>
                      <a:pt x="90" y="135"/>
                    </a:cubicBezTo>
                    <a:cubicBezTo>
                      <a:pt x="84" y="137"/>
                      <a:pt x="78" y="138"/>
                      <a:pt x="72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202">
                <a:extLst>
                  <a:ext uri="{FF2B5EF4-FFF2-40B4-BE49-F238E27FC236}">
                    <a16:creationId xmlns:a16="http://schemas.microsoft.com/office/drawing/2014/main" id="{BE9BAC85-055F-4C36-B587-D96EC5929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581"/>
                <a:ext cx="46" cy="45"/>
              </a:xfrm>
              <a:custGeom>
                <a:avLst/>
                <a:gdLst>
                  <a:gd name="T0" fmla="*/ 84 w 169"/>
                  <a:gd name="T1" fmla="*/ 162 h 162"/>
                  <a:gd name="T2" fmla="*/ 64 w 169"/>
                  <a:gd name="T3" fmla="*/ 159 h 162"/>
                  <a:gd name="T4" fmla="*/ 11 w 169"/>
                  <a:gd name="T5" fmla="*/ 66 h 162"/>
                  <a:gd name="T6" fmla="*/ 11 w 169"/>
                  <a:gd name="T7" fmla="*/ 65 h 162"/>
                  <a:gd name="T8" fmla="*/ 104 w 169"/>
                  <a:gd name="T9" fmla="*/ 11 h 162"/>
                  <a:gd name="T10" fmla="*/ 158 w 169"/>
                  <a:gd name="T11" fmla="*/ 104 h 162"/>
                  <a:gd name="T12" fmla="*/ 157 w 169"/>
                  <a:gd name="T13" fmla="*/ 105 h 162"/>
                  <a:gd name="T14" fmla="*/ 84 w 169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9" h="162">
                    <a:moveTo>
                      <a:pt x="84" y="162"/>
                    </a:moveTo>
                    <a:cubicBezTo>
                      <a:pt x="78" y="162"/>
                      <a:pt x="71" y="161"/>
                      <a:pt x="64" y="159"/>
                    </a:cubicBezTo>
                    <a:cubicBezTo>
                      <a:pt x="24" y="148"/>
                      <a:pt x="0" y="107"/>
                      <a:pt x="11" y="66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22" y="24"/>
                      <a:pt x="64" y="0"/>
                      <a:pt x="104" y="11"/>
                    </a:cubicBezTo>
                    <a:cubicBezTo>
                      <a:pt x="145" y="22"/>
                      <a:pt x="169" y="63"/>
                      <a:pt x="158" y="104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48" y="139"/>
                      <a:pt x="11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203">
                <a:extLst>
                  <a:ext uri="{FF2B5EF4-FFF2-40B4-BE49-F238E27FC236}">
                    <a16:creationId xmlns:a16="http://schemas.microsoft.com/office/drawing/2014/main" id="{EDC1EBB3-1CC6-43BB-B93A-E0CAF7C51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1573"/>
                <a:ext cx="42" cy="39"/>
              </a:xfrm>
              <a:custGeom>
                <a:avLst/>
                <a:gdLst>
                  <a:gd name="T0" fmla="*/ 75 w 150"/>
                  <a:gd name="T1" fmla="*/ 143 h 143"/>
                  <a:gd name="T2" fmla="*/ 11 w 150"/>
                  <a:gd name="T3" fmla="*/ 96 h 143"/>
                  <a:gd name="T4" fmla="*/ 10 w 150"/>
                  <a:gd name="T5" fmla="*/ 94 h 143"/>
                  <a:gd name="T6" fmla="*/ 55 w 150"/>
                  <a:gd name="T7" fmla="*/ 10 h 143"/>
                  <a:gd name="T8" fmla="*/ 139 w 150"/>
                  <a:gd name="T9" fmla="*/ 55 h 143"/>
                  <a:gd name="T10" fmla="*/ 139 w 150"/>
                  <a:gd name="T11" fmla="*/ 57 h 143"/>
                  <a:gd name="T12" fmla="*/ 95 w 150"/>
                  <a:gd name="T13" fmla="*/ 141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6" y="143"/>
                      <a:pt x="20" y="125"/>
                      <a:pt x="11" y="96"/>
                    </a:cubicBezTo>
                    <a:cubicBezTo>
                      <a:pt x="10" y="94"/>
                      <a:pt x="10" y="94"/>
                      <a:pt x="10" y="94"/>
                    </a:cubicBezTo>
                    <a:cubicBezTo>
                      <a:pt x="0" y="59"/>
                      <a:pt x="20" y="21"/>
                      <a:pt x="55" y="10"/>
                    </a:cubicBezTo>
                    <a:cubicBezTo>
                      <a:pt x="91" y="0"/>
                      <a:pt x="128" y="20"/>
                      <a:pt x="139" y="55"/>
                    </a:cubicBezTo>
                    <a:cubicBezTo>
                      <a:pt x="139" y="57"/>
                      <a:pt x="139" y="57"/>
                      <a:pt x="139" y="57"/>
                    </a:cubicBezTo>
                    <a:cubicBezTo>
                      <a:pt x="150" y="92"/>
                      <a:pt x="130" y="130"/>
                      <a:pt x="95" y="141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204">
                <a:extLst>
                  <a:ext uri="{FF2B5EF4-FFF2-40B4-BE49-F238E27FC236}">
                    <a16:creationId xmlns:a16="http://schemas.microsoft.com/office/drawing/2014/main" id="{4F3FF777-043B-4181-A3E6-0FF7F6FB6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1465"/>
                <a:ext cx="27" cy="26"/>
              </a:xfrm>
              <a:custGeom>
                <a:avLst/>
                <a:gdLst>
                  <a:gd name="T0" fmla="*/ 50 w 100"/>
                  <a:gd name="T1" fmla="*/ 95 h 95"/>
                  <a:gd name="T2" fmla="*/ 39 w 100"/>
                  <a:gd name="T3" fmla="*/ 94 h 95"/>
                  <a:gd name="T4" fmla="*/ 7 w 100"/>
                  <a:gd name="T5" fmla="*/ 39 h 95"/>
                  <a:gd name="T6" fmla="*/ 7 w 100"/>
                  <a:gd name="T7" fmla="*/ 38 h 95"/>
                  <a:gd name="T8" fmla="*/ 62 w 100"/>
                  <a:gd name="T9" fmla="*/ 6 h 95"/>
                  <a:gd name="T10" fmla="*/ 94 w 100"/>
                  <a:gd name="T11" fmla="*/ 61 h 95"/>
                  <a:gd name="T12" fmla="*/ 93 w 100"/>
                  <a:gd name="T13" fmla="*/ 62 h 95"/>
                  <a:gd name="T14" fmla="*/ 50 w 100"/>
                  <a:gd name="T15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5">
                    <a:moveTo>
                      <a:pt x="50" y="95"/>
                    </a:moveTo>
                    <a:cubicBezTo>
                      <a:pt x="46" y="95"/>
                      <a:pt x="42" y="95"/>
                      <a:pt x="39" y="94"/>
                    </a:cubicBezTo>
                    <a:cubicBezTo>
                      <a:pt x="15" y="87"/>
                      <a:pt x="0" y="63"/>
                      <a:pt x="7" y="39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13" y="14"/>
                      <a:pt x="38" y="0"/>
                      <a:pt x="62" y="6"/>
                    </a:cubicBezTo>
                    <a:cubicBezTo>
                      <a:pt x="86" y="12"/>
                      <a:pt x="100" y="37"/>
                      <a:pt x="94" y="61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88" y="82"/>
                      <a:pt x="70" y="95"/>
                      <a:pt x="50" y="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5" name="Group 406">
              <a:extLst>
                <a:ext uri="{FF2B5EF4-FFF2-40B4-BE49-F238E27FC236}">
                  <a16:creationId xmlns:a16="http://schemas.microsoft.com/office/drawing/2014/main" id="{70514122-B1C5-43F8-9D63-BDE59AD422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" y="711"/>
              <a:ext cx="2226" cy="2288"/>
              <a:chOff x="702" y="711"/>
              <a:chExt cx="2226" cy="2288"/>
            </a:xfrm>
            <a:grpFill/>
          </p:grpSpPr>
          <p:sp>
            <p:nvSpPr>
              <p:cNvPr id="235" name="Freeform 206">
                <a:extLst>
                  <a:ext uri="{FF2B5EF4-FFF2-40B4-BE49-F238E27FC236}">
                    <a16:creationId xmlns:a16="http://schemas.microsoft.com/office/drawing/2014/main" id="{B17E2731-CF8A-47D6-89B9-EE96CE775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455"/>
                <a:ext cx="28" cy="27"/>
              </a:xfrm>
              <a:custGeom>
                <a:avLst/>
                <a:gdLst>
                  <a:gd name="T0" fmla="*/ 50 w 101"/>
                  <a:gd name="T1" fmla="*/ 97 h 97"/>
                  <a:gd name="T2" fmla="*/ 7 w 101"/>
                  <a:gd name="T3" fmla="*/ 65 h 97"/>
                  <a:gd name="T4" fmla="*/ 7 w 101"/>
                  <a:gd name="T5" fmla="*/ 64 h 97"/>
                  <a:gd name="T6" fmla="*/ 37 w 101"/>
                  <a:gd name="T7" fmla="*/ 8 h 97"/>
                  <a:gd name="T8" fmla="*/ 93 w 101"/>
                  <a:gd name="T9" fmla="*/ 38 h 97"/>
                  <a:gd name="T10" fmla="*/ 93 w 101"/>
                  <a:gd name="T11" fmla="*/ 39 h 97"/>
                  <a:gd name="T12" fmla="*/ 63 w 101"/>
                  <a:gd name="T13" fmla="*/ 95 h 97"/>
                  <a:gd name="T14" fmla="*/ 50 w 101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97">
                    <a:moveTo>
                      <a:pt x="50" y="97"/>
                    </a:moveTo>
                    <a:cubicBezTo>
                      <a:pt x="31" y="97"/>
                      <a:pt x="13" y="84"/>
                      <a:pt x="7" y="65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0" y="40"/>
                      <a:pt x="13" y="15"/>
                      <a:pt x="37" y="8"/>
                    </a:cubicBezTo>
                    <a:cubicBezTo>
                      <a:pt x="61" y="0"/>
                      <a:pt x="86" y="14"/>
                      <a:pt x="93" y="38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101" y="63"/>
                      <a:pt x="87" y="88"/>
                      <a:pt x="63" y="95"/>
                    </a:cubicBezTo>
                    <a:cubicBezTo>
                      <a:pt x="59" y="96"/>
                      <a:pt x="55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207">
                <a:extLst>
                  <a:ext uri="{FF2B5EF4-FFF2-40B4-BE49-F238E27FC236}">
                    <a16:creationId xmlns:a16="http://schemas.microsoft.com/office/drawing/2014/main" id="{13A8E2E3-ABF5-4CB1-9C74-7C57BFED7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134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8 w 161"/>
                  <a:gd name="T3" fmla="*/ 139 h 153"/>
                  <a:gd name="T4" fmla="*/ 23 w 161"/>
                  <a:gd name="T5" fmla="*/ 40 h 153"/>
                  <a:gd name="T6" fmla="*/ 24 w 161"/>
                  <a:gd name="T7" fmla="*/ 39 h 153"/>
                  <a:gd name="T8" fmla="*/ 123 w 161"/>
                  <a:gd name="T9" fmla="*/ 23 h 153"/>
                  <a:gd name="T10" fmla="*/ 138 w 161"/>
                  <a:gd name="T11" fmla="*/ 122 h 153"/>
                  <a:gd name="T12" fmla="*/ 137 w 161"/>
                  <a:gd name="T13" fmla="*/ 124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6" y="153"/>
                      <a:pt x="51" y="148"/>
                      <a:pt x="38" y="139"/>
                    </a:cubicBezTo>
                    <a:cubicBezTo>
                      <a:pt x="7" y="116"/>
                      <a:pt x="0" y="72"/>
                      <a:pt x="23" y="40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47" y="7"/>
                      <a:pt x="91" y="0"/>
                      <a:pt x="123" y="23"/>
                    </a:cubicBezTo>
                    <a:cubicBezTo>
                      <a:pt x="155" y="46"/>
                      <a:pt x="161" y="91"/>
                      <a:pt x="138" y="122"/>
                    </a:cubicBezTo>
                    <a:cubicBezTo>
                      <a:pt x="137" y="124"/>
                      <a:pt x="137" y="124"/>
                      <a:pt x="137" y="124"/>
                    </a:cubicBezTo>
                    <a:cubicBezTo>
                      <a:pt x="123" y="143"/>
                      <a:pt x="102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08">
                <a:extLst>
                  <a:ext uri="{FF2B5EF4-FFF2-40B4-BE49-F238E27FC236}">
                    <a16:creationId xmlns:a16="http://schemas.microsoft.com/office/drawing/2014/main" id="{58A3FC28-9AFF-4BF1-AFDA-E2D8C8FB2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1331"/>
                <a:ext cx="49" cy="47"/>
              </a:xfrm>
              <a:custGeom>
                <a:avLst/>
                <a:gdLst>
                  <a:gd name="T0" fmla="*/ 91 w 180"/>
                  <a:gd name="T1" fmla="*/ 170 h 170"/>
                  <a:gd name="T2" fmla="*/ 28 w 180"/>
                  <a:gd name="T3" fmla="*/ 140 h 170"/>
                  <a:gd name="T4" fmla="*/ 27 w 180"/>
                  <a:gd name="T5" fmla="*/ 138 h 170"/>
                  <a:gd name="T6" fmla="*/ 41 w 180"/>
                  <a:gd name="T7" fmla="*/ 27 h 170"/>
                  <a:gd name="T8" fmla="*/ 152 w 180"/>
                  <a:gd name="T9" fmla="*/ 41 h 170"/>
                  <a:gd name="T10" fmla="*/ 153 w 180"/>
                  <a:gd name="T11" fmla="*/ 42 h 170"/>
                  <a:gd name="T12" fmla="*/ 139 w 180"/>
                  <a:gd name="T13" fmla="*/ 153 h 170"/>
                  <a:gd name="T14" fmla="*/ 91 w 180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0">
                    <a:moveTo>
                      <a:pt x="91" y="170"/>
                    </a:moveTo>
                    <a:cubicBezTo>
                      <a:pt x="67" y="170"/>
                      <a:pt x="44" y="160"/>
                      <a:pt x="28" y="140"/>
                    </a:cubicBezTo>
                    <a:cubicBezTo>
                      <a:pt x="27" y="138"/>
                      <a:pt x="27" y="138"/>
                      <a:pt x="27" y="138"/>
                    </a:cubicBezTo>
                    <a:cubicBezTo>
                      <a:pt x="0" y="104"/>
                      <a:pt x="6" y="54"/>
                      <a:pt x="41" y="27"/>
                    </a:cubicBezTo>
                    <a:cubicBezTo>
                      <a:pt x="75" y="0"/>
                      <a:pt x="125" y="6"/>
                      <a:pt x="152" y="41"/>
                    </a:cubicBezTo>
                    <a:cubicBezTo>
                      <a:pt x="153" y="42"/>
                      <a:pt x="153" y="42"/>
                      <a:pt x="153" y="42"/>
                    </a:cubicBezTo>
                    <a:cubicBezTo>
                      <a:pt x="180" y="77"/>
                      <a:pt x="174" y="126"/>
                      <a:pt x="139" y="153"/>
                    </a:cubicBezTo>
                    <a:cubicBezTo>
                      <a:pt x="125" y="165"/>
                      <a:pt x="108" y="170"/>
                      <a:pt x="91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209">
                <a:extLst>
                  <a:ext uri="{FF2B5EF4-FFF2-40B4-BE49-F238E27FC236}">
                    <a16:creationId xmlns:a16="http://schemas.microsoft.com/office/drawing/2014/main" id="{4417F07C-14B8-4125-9F13-BDE03C41F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123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46 w 196"/>
                  <a:gd name="T3" fmla="*/ 168 h 185"/>
                  <a:gd name="T4" fmla="*/ 28 w 196"/>
                  <a:gd name="T5" fmla="*/ 48 h 185"/>
                  <a:gd name="T6" fmla="*/ 29 w 196"/>
                  <a:gd name="T7" fmla="*/ 46 h 185"/>
                  <a:gd name="T8" fmla="*/ 149 w 196"/>
                  <a:gd name="T9" fmla="*/ 28 h 185"/>
                  <a:gd name="T10" fmla="*/ 168 w 196"/>
                  <a:gd name="T11" fmla="*/ 148 h 185"/>
                  <a:gd name="T12" fmla="*/ 167 w 196"/>
                  <a:gd name="T13" fmla="*/ 150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79" y="185"/>
                      <a:pt x="62" y="179"/>
                      <a:pt x="46" y="168"/>
                    </a:cubicBezTo>
                    <a:cubicBezTo>
                      <a:pt x="8" y="140"/>
                      <a:pt x="0" y="86"/>
                      <a:pt x="28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57" y="8"/>
                      <a:pt x="111" y="0"/>
                      <a:pt x="149" y="28"/>
                    </a:cubicBezTo>
                    <a:cubicBezTo>
                      <a:pt x="188" y="56"/>
                      <a:pt x="196" y="110"/>
                      <a:pt x="168" y="148"/>
                    </a:cubicBezTo>
                    <a:cubicBezTo>
                      <a:pt x="167" y="150"/>
                      <a:pt x="167" y="150"/>
                      <a:pt x="167" y="150"/>
                    </a:cubicBezTo>
                    <a:cubicBezTo>
                      <a:pt x="150" y="173"/>
                      <a:pt x="124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210">
                <a:extLst>
                  <a:ext uri="{FF2B5EF4-FFF2-40B4-BE49-F238E27FC236}">
                    <a16:creationId xmlns:a16="http://schemas.microsoft.com/office/drawing/2014/main" id="{2531FDE2-F8F6-4786-8B4D-2871D1256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1232"/>
                <a:ext cx="41" cy="39"/>
              </a:xfrm>
              <a:custGeom>
                <a:avLst/>
                <a:gdLst>
                  <a:gd name="T0" fmla="*/ 75 w 149"/>
                  <a:gd name="T1" fmla="*/ 140 h 140"/>
                  <a:gd name="T2" fmla="*/ 23 w 149"/>
                  <a:gd name="T3" fmla="*/ 115 h 140"/>
                  <a:gd name="T4" fmla="*/ 22 w 149"/>
                  <a:gd name="T5" fmla="*/ 114 h 140"/>
                  <a:gd name="T6" fmla="*/ 34 w 149"/>
                  <a:gd name="T7" fmla="*/ 22 h 140"/>
                  <a:gd name="T8" fmla="*/ 125 w 149"/>
                  <a:gd name="T9" fmla="*/ 34 h 140"/>
                  <a:gd name="T10" fmla="*/ 126 w 149"/>
                  <a:gd name="T11" fmla="*/ 35 h 140"/>
                  <a:gd name="T12" fmla="*/ 115 w 149"/>
                  <a:gd name="T13" fmla="*/ 127 h 140"/>
                  <a:gd name="T14" fmla="*/ 75 w 149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0">
                    <a:moveTo>
                      <a:pt x="75" y="140"/>
                    </a:moveTo>
                    <a:cubicBezTo>
                      <a:pt x="55" y="140"/>
                      <a:pt x="36" y="132"/>
                      <a:pt x="23" y="115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0" y="86"/>
                      <a:pt x="5" y="44"/>
                      <a:pt x="34" y="22"/>
                    </a:cubicBezTo>
                    <a:cubicBezTo>
                      <a:pt x="62" y="0"/>
                      <a:pt x="103" y="5"/>
                      <a:pt x="125" y="34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49" y="63"/>
                      <a:pt x="143" y="104"/>
                      <a:pt x="115" y="127"/>
                    </a:cubicBezTo>
                    <a:cubicBezTo>
                      <a:pt x="103" y="136"/>
                      <a:pt x="89" y="140"/>
                      <a:pt x="75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211">
                <a:extLst>
                  <a:ext uri="{FF2B5EF4-FFF2-40B4-BE49-F238E27FC236}">
                    <a16:creationId xmlns:a16="http://schemas.microsoft.com/office/drawing/2014/main" id="{FFC20971-98E3-4F9A-92F0-AD6A47F05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137"/>
                <a:ext cx="46" cy="43"/>
              </a:xfrm>
              <a:custGeom>
                <a:avLst/>
                <a:gdLst>
                  <a:gd name="T0" fmla="*/ 82 w 166"/>
                  <a:gd name="T1" fmla="*/ 155 h 155"/>
                  <a:gd name="T2" fmla="*/ 21 w 166"/>
                  <a:gd name="T3" fmla="*/ 122 h 155"/>
                  <a:gd name="T4" fmla="*/ 43 w 166"/>
                  <a:gd name="T5" fmla="*/ 22 h 155"/>
                  <a:gd name="T6" fmla="*/ 45 w 166"/>
                  <a:gd name="T7" fmla="*/ 21 h 155"/>
                  <a:gd name="T8" fmla="*/ 145 w 166"/>
                  <a:gd name="T9" fmla="*/ 43 h 155"/>
                  <a:gd name="T10" fmla="*/ 123 w 166"/>
                  <a:gd name="T11" fmla="*/ 143 h 155"/>
                  <a:gd name="T12" fmla="*/ 121 w 166"/>
                  <a:gd name="T13" fmla="*/ 144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9" y="155"/>
                      <a:pt x="35" y="144"/>
                      <a:pt x="21" y="122"/>
                    </a:cubicBezTo>
                    <a:cubicBezTo>
                      <a:pt x="0" y="88"/>
                      <a:pt x="10" y="44"/>
                      <a:pt x="43" y="22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78" y="0"/>
                      <a:pt x="123" y="9"/>
                      <a:pt x="145" y="43"/>
                    </a:cubicBezTo>
                    <a:cubicBezTo>
                      <a:pt x="166" y="77"/>
                      <a:pt x="156" y="121"/>
                      <a:pt x="123" y="143"/>
                    </a:cubicBezTo>
                    <a:cubicBezTo>
                      <a:pt x="121" y="144"/>
                      <a:pt x="121" y="144"/>
                      <a:pt x="121" y="144"/>
                    </a:cubicBezTo>
                    <a:cubicBezTo>
                      <a:pt x="109" y="152"/>
                      <a:pt x="96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212">
                <a:extLst>
                  <a:ext uri="{FF2B5EF4-FFF2-40B4-BE49-F238E27FC236}">
                    <a16:creationId xmlns:a16="http://schemas.microsoft.com/office/drawing/2014/main" id="{B43F8DED-F99C-44EF-B5BD-769CEBDFD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122"/>
                <a:ext cx="56" cy="53"/>
              </a:xfrm>
              <a:custGeom>
                <a:avLst/>
                <a:gdLst>
                  <a:gd name="T0" fmla="*/ 102 w 203"/>
                  <a:gd name="T1" fmla="*/ 192 h 192"/>
                  <a:gd name="T2" fmla="*/ 32 w 203"/>
                  <a:gd name="T3" fmla="*/ 157 h 192"/>
                  <a:gd name="T4" fmla="*/ 31 w 203"/>
                  <a:gd name="T5" fmla="*/ 156 h 192"/>
                  <a:gd name="T6" fmla="*/ 46 w 203"/>
                  <a:gd name="T7" fmla="*/ 30 h 192"/>
                  <a:gd name="T8" fmla="*/ 172 w 203"/>
                  <a:gd name="T9" fmla="*/ 46 h 192"/>
                  <a:gd name="T10" fmla="*/ 173 w 203"/>
                  <a:gd name="T11" fmla="*/ 48 h 192"/>
                  <a:gd name="T12" fmla="*/ 157 w 203"/>
                  <a:gd name="T13" fmla="*/ 173 h 192"/>
                  <a:gd name="T14" fmla="*/ 102 w 203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2">
                    <a:moveTo>
                      <a:pt x="102" y="192"/>
                    </a:moveTo>
                    <a:cubicBezTo>
                      <a:pt x="76" y="192"/>
                      <a:pt x="50" y="180"/>
                      <a:pt x="32" y="157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0" y="117"/>
                      <a:pt x="7" y="61"/>
                      <a:pt x="46" y="30"/>
                    </a:cubicBezTo>
                    <a:cubicBezTo>
                      <a:pt x="85" y="0"/>
                      <a:pt x="141" y="7"/>
                      <a:pt x="172" y="46"/>
                    </a:cubicBezTo>
                    <a:cubicBezTo>
                      <a:pt x="173" y="48"/>
                      <a:pt x="173" y="48"/>
                      <a:pt x="173" y="48"/>
                    </a:cubicBezTo>
                    <a:cubicBezTo>
                      <a:pt x="203" y="87"/>
                      <a:pt x="196" y="143"/>
                      <a:pt x="157" y="173"/>
                    </a:cubicBezTo>
                    <a:cubicBezTo>
                      <a:pt x="141" y="186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213">
                <a:extLst>
                  <a:ext uri="{FF2B5EF4-FFF2-40B4-BE49-F238E27FC236}">
                    <a16:creationId xmlns:a16="http://schemas.microsoft.com/office/drawing/2014/main" id="{FCF1D762-3515-4F17-AA0E-EDB1DAA69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1070"/>
                <a:ext cx="41" cy="37"/>
              </a:xfrm>
              <a:custGeom>
                <a:avLst/>
                <a:gdLst>
                  <a:gd name="T0" fmla="*/ 72 w 146"/>
                  <a:gd name="T1" fmla="*/ 136 h 136"/>
                  <a:gd name="T2" fmla="*/ 19 w 146"/>
                  <a:gd name="T3" fmla="*/ 107 h 136"/>
                  <a:gd name="T4" fmla="*/ 38 w 146"/>
                  <a:gd name="T5" fmla="*/ 20 h 136"/>
                  <a:gd name="T6" fmla="*/ 39 w 146"/>
                  <a:gd name="T7" fmla="*/ 19 h 136"/>
                  <a:gd name="T8" fmla="*/ 127 w 146"/>
                  <a:gd name="T9" fmla="*/ 38 h 136"/>
                  <a:gd name="T10" fmla="*/ 107 w 146"/>
                  <a:gd name="T11" fmla="*/ 125 h 136"/>
                  <a:gd name="T12" fmla="*/ 106 w 146"/>
                  <a:gd name="T13" fmla="*/ 126 h 136"/>
                  <a:gd name="T14" fmla="*/ 72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2" y="136"/>
                    </a:moveTo>
                    <a:cubicBezTo>
                      <a:pt x="52" y="136"/>
                      <a:pt x="31" y="126"/>
                      <a:pt x="19" y="107"/>
                    </a:cubicBezTo>
                    <a:cubicBezTo>
                      <a:pt x="0" y="77"/>
                      <a:pt x="9" y="38"/>
                      <a:pt x="38" y="2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69" y="0"/>
                      <a:pt x="108" y="9"/>
                      <a:pt x="127" y="38"/>
                    </a:cubicBezTo>
                    <a:cubicBezTo>
                      <a:pt x="146" y="67"/>
                      <a:pt x="137" y="107"/>
                      <a:pt x="107" y="125"/>
                    </a:cubicBezTo>
                    <a:cubicBezTo>
                      <a:pt x="106" y="126"/>
                      <a:pt x="106" y="126"/>
                      <a:pt x="106" y="126"/>
                    </a:cubicBezTo>
                    <a:cubicBezTo>
                      <a:pt x="96" y="133"/>
                      <a:pt x="84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214">
                <a:extLst>
                  <a:ext uri="{FF2B5EF4-FFF2-40B4-BE49-F238E27FC236}">
                    <a16:creationId xmlns:a16="http://schemas.microsoft.com/office/drawing/2014/main" id="{40864D18-5DC4-4817-A89B-B853E7DF0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065"/>
                <a:ext cx="37" cy="34"/>
              </a:xfrm>
              <a:custGeom>
                <a:avLst/>
                <a:gdLst>
                  <a:gd name="T0" fmla="*/ 67 w 133"/>
                  <a:gd name="T1" fmla="*/ 123 h 123"/>
                  <a:gd name="T2" fmla="*/ 38 w 133"/>
                  <a:gd name="T3" fmla="*/ 115 h 123"/>
                  <a:gd name="T4" fmla="*/ 36 w 133"/>
                  <a:gd name="T5" fmla="*/ 115 h 123"/>
                  <a:gd name="T6" fmla="*/ 17 w 133"/>
                  <a:gd name="T7" fmla="*/ 36 h 123"/>
                  <a:gd name="T8" fmla="*/ 95 w 133"/>
                  <a:gd name="T9" fmla="*/ 16 h 123"/>
                  <a:gd name="T10" fmla="*/ 96 w 133"/>
                  <a:gd name="T11" fmla="*/ 17 h 123"/>
                  <a:gd name="T12" fmla="*/ 116 w 133"/>
                  <a:gd name="T13" fmla="*/ 95 h 123"/>
                  <a:gd name="T14" fmla="*/ 67 w 133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3">
                    <a:moveTo>
                      <a:pt x="67" y="123"/>
                    </a:moveTo>
                    <a:cubicBezTo>
                      <a:pt x="57" y="123"/>
                      <a:pt x="47" y="121"/>
                      <a:pt x="38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9" y="98"/>
                      <a:pt x="0" y="63"/>
                      <a:pt x="17" y="36"/>
                    </a:cubicBezTo>
                    <a:cubicBezTo>
                      <a:pt x="33" y="9"/>
                      <a:pt x="68" y="0"/>
                      <a:pt x="95" y="16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124" y="33"/>
                      <a:pt x="133" y="68"/>
                      <a:pt x="116" y="95"/>
                    </a:cubicBezTo>
                    <a:cubicBezTo>
                      <a:pt x="106" y="113"/>
                      <a:pt x="86" y="123"/>
                      <a:pt x="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215">
                <a:extLst>
                  <a:ext uri="{FF2B5EF4-FFF2-40B4-BE49-F238E27FC236}">
                    <a16:creationId xmlns:a16="http://schemas.microsoft.com/office/drawing/2014/main" id="{60BCE25D-27C4-476D-A366-AD4FEE691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6" y="1001"/>
                <a:ext cx="38" cy="35"/>
              </a:xfrm>
              <a:custGeom>
                <a:avLst/>
                <a:gdLst>
                  <a:gd name="T0" fmla="*/ 68 w 137"/>
                  <a:gd name="T1" fmla="*/ 128 h 128"/>
                  <a:gd name="T2" fmla="*/ 18 w 137"/>
                  <a:gd name="T3" fmla="*/ 101 h 128"/>
                  <a:gd name="T4" fmla="*/ 36 w 137"/>
                  <a:gd name="T5" fmla="*/ 19 h 128"/>
                  <a:gd name="T6" fmla="*/ 37 w 137"/>
                  <a:gd name="T7" fmla="*/ 18 h 128"/>
                  <a:gd name="T8" fmla="*/ 119 w 137"/>
                  <a:gd name="T9" fmla="*/ 36 h 128"/>
                  <a:gd name="T10" fmla="*/ 101 w 137"/>
                  <a:gd name="T11" fmla="*/ 118 h 128"/>
                  <a:gd name="T12" fmla="*/ 100 w 137"/>
                  <a:gd name="T13" fmla="*/ 119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9" y="128"/>
                      <a:pt x="29" y="119"/>
                      <a:pt x="18" y="101"/>
                    </a:cubicBezTo>
                    <a:cubicBezTo>
                      <a:pt x="0" y="73"/>
                      <a:pt x="8" y="36"/>
                      <a:pt x="36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65" y="0"/>
                      <a:pt x="102" y="8"/>
                      <a:pt x="119" y="36"/>
                    </a:cubicBezTo>
                    <a:cubicBezTo>
                      <a:pt x="137" y="64"/>
                      <a:pt x="129" y="100"/>
                      <a:pt x="101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0" y="125"/>
                      <a:pt x="79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216">
                <a:extLst>
                  <a:ext uri="{FF2B5EF4-FFF2-40B4-BE49-F238E27FC236}">
                    <a16:creationId xmlns:a16="http://schemas.microsoft.com/office/drawing/2014/main" id="{78CF450C-4B12-4010-95DC-E668E176A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000"/>
                <a:ext cx="34" cy="31"/>
              </a:xfrm>
              <a:custGeom>
                <a:avLst/>
                <a:gdLst>
                  <a:gd name="T0" fmla="*/ 61 w 120"/>
                  <a:gd name="T1" fmla="*/ 112 h 112"/>
                  <a:gd name="T2" fmla="*/ 34 w 120"/>
                  <a:gd name="T3" fmla="*/ 104 h 112"/>
                  <a:gd name="T4" fmla="*/ 33 w 120"/>
                  <a:gd name="T5" fmla="*/ 104 h 112"/>
                  <a:gd name="T6" fmla="*/ 15 w 120"/>
                  <a:gd name="T7" fmla="*/ 33 h 112"/>
                  <a:gd name="T8" fmla="*/ 86 w 120"/>
                  <a:gd name="T9" fmla="*/ 15 h 112"/>
                  <a:gd name="T10" fmla="*/ 87 w 120"/>
                  <a:gd name="T11" fmla="*/ 16 h 112"/>
                  <a:gd name="T12" fmla="*/ 105 w 120"/>
                  <a:gd name="T13" fmla="*/ 87 h 112"/>
                  <a:gd name="T14" fmla="*/ 61 w 120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2">
                    <a:moveTo>
                      <a:pt x="61" y="112"/>
                    </a:moveTo>
                    <a:cubicBezTo>
                      <a:pt x="51" y="112"/>
                      <a:pt x="42" y="110"/>
                      <a:pt x="34" y="104"/>
                    </a:cubicBezTo>
                    <a:cubicBezTo>
                      <a:pt x="33" y="104"/>
                      <a:pt x="33" y="104"/>
                      <a:pt x="33" y="104"/>
                    </a:cubicBezTo>
                    <a:cubicBezTo>
                      <a:pt x="8" y="89"/>
                      <a:pt x="0" y="57"/>
                      <a:pt x="15" y="33"/>
                    </a:cubicBezTo>
                    <a:cubicBezTo>
                      <a:pt x="30" y="8"/>
                      <a:pt x="62" y="0"/>
                      <a:pt x="86" y="15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112" y="30"/>
                      <a:pt x="120" y="62"/>
                      <a:pt x="105" y="87"/>
                    </a:cubicBezTo>
                    <a:cubicBezTo>
                      <a:pt x="95" y="103"/>
                      <a:pt x="78" y="112"/>
                      <a:pt x="61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217">
                <a:extLst>
                  <a:ext uri="{FF2B5EF4-FFF2-40B4-BE49-F238E27FC236}">
                    <a16:creationId xmlns:a16="http://schemas.microsoft.com/office/drawing/2014/main" id="{72921314-FB0B-4A80-BD4B-2948C6CF9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955"/>
                <a:ext cx="41" cy="40"/>
              </a:xfrm>
              <a:custGeom>
                <a:avLst/>
                <a:gdLst>
                  <a:gd name="T0" fmla="*/ 75 w 151"/>
                  <a:gd name="T1" fmla="*/ 144 h 144"/>
                  <a:gd name="T2" fmla="*/ 8 w 151"/>
                  <a:gd name="T3" fmla="*/ 89 h 144"/>
                  <a:gd name="T4" fmla="*/ 61 w 151"/>
                  <a:gd name="T5" fmla="*/ 8 h 144"/>
                  <a:gd name="T6" fmla="*/ 63 w 151"/>
                  <a:gd name="T7" fmla="*/ 7 h 144"/>
                  <a:gd name="T8" fmla="*/ 144 w 151"/>
                  <a:gd name="T9" fmla="*/ 61 h 144"/>
                  <a:gd name="T10" fmla="*/ 90 w 151"/>
                  <a:gd name="T11" fmla="*/ 142 h 144"/>
                  <a:gd name="T12" fmla="*/ 89 w 151"/>
                  <a:gd name="T13" fmla="*/ 142 h 144"/>
                  <a:gd name="T14" fmla="*/ 75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5" y="144"/>
                    </a:moveTo>
                    <a:cubicBezTo>
                      <a:pt x="43" y="144"/>
                      <a:pt x="14" y="121"/>
                      <a:pt x="8" y="89"/>
                    </a:cubicBezTo>
                    <a:cubicBezTo>
                      <a:pt x="0" y="51"/>
                      <a:pt x="24" y="15"/>
                      <a:pt x="61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100" y="0"/>
                      <a:pt x="136" y="24"/>
                      <a:pt x="144" y="61"/>
                    </a:cubicBezTo>
                    <a:cubicBezTo>
                      <a:pt x="151" y="98"/>
                      <a:pt x="127" y="134"/>
                      <a:pt x="90" y="142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4" y="143"/>
                      <a:pt x="80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218">
                <a:extLst>
                  <a:ext uri="{FF2B5EF4-FFF2-40B4-BE49-F238E27FC236}">
                    <a16:creationId xmlns:a16="http://schemas.microsoft.com/office/drawing/2014/main" id="{F808FA53-0DF5-4142-B558-2559213B6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945"/>
                <a:ext cx="53" cy="50"/>
              </a:xfrm>
              <a:custGeom>
                <a:avLst/>
                <a:gdLst>
                  <a:gd name="T0" fmla="*/ 97 w 191"/>
                  <a:gd name="T1" fmla="*/ 182 h 182"/>
                  <a:gd name="T2" fmla="*/ 82 w 191"/>
                  <a:gd name="T3" fmla="*/ 180 h 182"/>
                  <a:gd name="T4" fmla="*/ 80 w 191"/>
                  <a:gd name="T5" fmla="*/ 180 h 182"/>
                  <a:gd name="T6" fmla="*/ 8 w 191"/>
                  <a:gd name="T7" fmla="*/ 79 h 182"/>
                  <a:gd name="T8" fmla="*/ 109 w 191"/>
                  <a:gd name="T9" fmla="*/ 8 h 182"/>
                  <a:gd name="T10" fmla="*/ 111 w 191"/>
                  <a:gd name="T11" fmla="*/ 8 h 182"/>
                  <a:gd name="T12" fmla="*/ 183 w 191"/>
                  <a:gd name="T13" fmla="*/ 109 h 182"/>
                  <a:gd name="T14" fmla="*/ 97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7" y="182"/>
                    </a:moveTo>
                    <a:cubicBezTo>
                      <a:pt x="92" y="182"/>
                      <a:pt x="87" y="181"/>
                      <a:pt x="82" y="180"/>
                    </a:cubicBezTo>
                    <a:cubicBezTo>
                      <a:pt x="80" y="180"/>
                      <a:pt x="80" y="180"/>
                      <a:pt x="80" y="180"/>
                    </a:cubicBezTo>
                    <a:cubicBezTo>
                      <a:pt x="32" y="172"/>
                      <a:pt x="0" y="127"/>
                      <a:pt x="8" y="79"/>
                    </a:cubicBezTo>
                    <a:cubicBezTo>
                      <a:pt x="17" y="32"/>
                      <a:pt x="62" y="0"/>
                      <a:pt x="109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59" y="16"/>
                      <a:pt x="191" y="61"/>
                      <a:pt x="183" y="109"/>
                    </a:cubicBezTo>
                    <a:cubicBezTo>
                      <a:pt x="175" y="151"/>
                      <a:pt x="138" y="182"/>
                      <a:pt x="97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219">
                <a:extLst>
                  <a:ext uri="{FF2B5EF4-FFF2-40B4-BE49-F238E27FC236}">
                    <a16:creationId xmlns:a16="http://schemas.microsoft.com/office/drawing/2014/main" id="{F9DD4E4E-D3BC-49DD-AFAE-EA695F35C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932"/>
                <a:ext cx="35" cy="34"/>
              </a:xfrm>
              <a:custGeom>
                <a:avLst/>
                <a:gdLst>
                  <a:gd name="T0" fmla="*/ 63 w 128"/>
                  <a:gd name="T1" fmla="*/ 122 h 122"/>
                  <a:gd name="T2" fmla="*/ 6 w 128"/>
                  <a:gd name="T3" fmla="*/ 75 h 122"/>
                  <a:gd name="T4" fmla="*/ 51 w 128"/>
                  <a:gd name="T5" fmla="*/ 6 h 122"/>
                  <a:gd name="T6" fmla="*/ 53 w 128"/>
                  <a:gd name="T7" fmla="*/ 6 h 122"/>
                  <a:gd name="T8" fmla="*/ 121 w 128"/>
                  <a:gd name="T9" fmla="*/ 51 h 122"/>
                  <a:gd name="T10" fmla="*/ 76 w 128"/>
                  <a:gd name="T11" fmla="*/ 120 h 122"/>
                  <a:gd name="T12" fmla="*/ 75 w 128"/>
                  <a:gd name="T13" fmla="*/ 120 h 122"/>
                  <a:gd name="T14" fmla="*/ 63 w 128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122">
                    <a:moveTo>
                      <a:pt x="63" y="122"/>
                    </a:moveTo>
                    <a:cubicBezTo>
                      <a:pt x="36" y="122"/>
                      <a:pt x="12" y="102"/>
                      <a:pt x="6" y="75"/>
                    </a:cubicBezTo>
                    <a:cubicBezTo>
                      <a:pt x="0" y="43"/>
                      <a:pt x="20" y="13"/>
                      <a:pt x="51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84" y="0"/>
                      <a:pt x="115" y="20"/>
                      <a:pt x="121" y="51"/>
                    </a:cubicBezTo>
                    <a:cubicBezTo>
                      <a:pt x="128" y="83"/>
                      <a:pt x="107" y="114"/>
                      <a:pt x="76" y="120"/>
                    </a:cubicBezTo>
                    <a:cubicBezTo>
                      <a:pt x="75" y="120"/>
                      <a:pt x="75" y="120"/>
                      <a:pt x="75" y="120"/>
                    </a:cubicBezTo>
                    <a:cubicBezTo>
                      <a:pt x="71" y="121"/>
                      <a:pt x="67" y="122"/>
                      <a:pt x="63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220">
                <a:extLst>
                  <a:ext uri="{FF2B5EF4-FFF2-40B4-BE49-F238E27FC236}">
                    <a16:creationId xmlns:a16="http://schemas.microsoft.com/office/drawing/2014/main" id="{7349C6BD-F3BE-4954-9C1C-4D1EEC109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924"/>
                <a:ext cx="50" cy="47"/>
              </a:xfrm>
              <a:custGeom>
                <a:avLst/>
                <a:gdLst>
                  <a:gd name="T0" fmla="*/ 90 w 178"/>
                  <a:gd name="T1" fmla="*/ 170 h 170"/>
                  <a:gd name="T2" fmla="*/ 76 w 178"/>
                  <a:gd name="T3" fmla="*/ 169 h 170"/>
                  <a:gd name="T4" fmla="*/ 74 w 178"/>
                  <a:gd name="T5" fmla="*/ 169 h 170"/>
                  <a:gd name="T6" fmla="*/ 8 w 178"/>
                  <a:gd name="T7" fmla="*/ 75 h 170"/>
                  <a:gd name="T8" fmla="*/ 102 w 178"/>
                  <a:gd name="T9" fmla="*/ 8 h 170"/>
                  <a:gd name="T10" fmla="*/ 104 w 178"/>
                  <a:gd name="T11" fmla="*/ 8 h 170"/>
                  <a:gd name="T12" fmla="*/ 170 w 178"/>
                  <a:gd name="T13" fmla="*/ 102 h 170"/>
                  <a:gd name="T14" fmla="*/ 90 w 178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70">
                    <a:moveTo>
                      <a:pt x="90" y="170"/>
                    </a:moveTo>
                    <a:cubicBezTo>
                      <a:pt x="86" y="170"/>
                      <a:pt x="81" y="170"/>
                      <a:pt x="76" y="169"/>
                    </a:cubicBezTo>
                    <a:cubicBezTo>
                      <a:pt x="74" y="169"/>
                      <a:pt x="74" y="169"/>
                      <a:pt x="74" y="169"/>
                    </a:cubicBezTo>
                    <a:cubicBezTo>
                      <a:pt x="30" y="161"/>
                      <a:pt x="0" y="119"/>
                      <a:pt x="8" y="75"/>
                    </a:cubicBezTo>
                    <a:cubicBezTo>
                      <a:pt x="15" y="30"/>
                      <a:pt x="58" y="0"/>
                      <a:pt x="102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48" y="16"/>
                      <a:pt x="178" y="58"/>
                      <a:pt x="170" y="102"/>
                    </a:cubicBezTo>
                    <a:cubicBezTo>
                      <a:pt x="164" y="142"/>
                      <a:pt x="129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221">
                <a:extLst>
                  <a:ext uri="{FF2B5EF4-FFF2-40B4-BE49-F238E27FC236}">
                    <a16:creationId xmlns:a16="http://schemas.microsoft.com/office/drawing/2014/main" id="{FD5D850C-E51F-4B8D-BA28-E5E197650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900"/>
                <a:ext cx="53" cy="51"/>
              </a:xfrm>
              <a:custGeom>
                <a:avLst/>
                <a:gdLst>
                  <a:gd name="T0" fmla="*/ 97 w 191"/>
                  <a:gd name="T1" fmla="*/ 183 h 183"/>
                  <a:gd name="T2" fmla="*/ 82 w 191"/>
                  <a:gd name="T3" fmla="*/ 182 h 183"/>
                  <a:gd name="T4" fmla="*/ 80 w 191"/>
                  <a:gd name="T5" fmla="*/ 181 h 183"/>
                  <a:gd name="T6" fmla="*/ 8 w 191"/>
                  <a:gd name="T7" fmla="*/ 80 h 183"/>
                  <a:gd name="T8" fmla="*/ 109 w 191"/>
                  <a:gd name="T9" fmla="*/ 8 h 183"/>
                  <a:gd name="T10" fmla="*/ 111 w 191"/>
                  <a:gd name="T11" fmla="*/ 9 h 183"/>
                  <a:gd name="T12" fmla="*/ 183 w 191"/>
                  <a:gd name="T13" fmla="*/ 110 h 183"/>
                  <a:gd name="T14" fmla="*/ 97 w 191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3">
                    <a:moveTo>
                      <a:pt x="97" y="183"/>
                    </a:moveTo>
                    <a:cubicBezTo>
                      <a:pt x="92" y="183"/>
                      <a:pt x="87" y="182"/>
                      <a:pt x="82" y="182"/>
                    </a:cubicBezTo>
                    <a:cubicBezTo>
                      <a:pt x="80" y="181"/>
                      <a:pt x="80" y="181"/>
                      <a:pt x="80" y="181"/>
                    </a:cubicBezTo>
                    <a:cubicBezTo>
                      <a:pt x="32" y="173"/>
                      <a:pt x="0" y="128"/>
                      <a:pt x="8" y="80"/>
                    </a:cubicBezTo>
                    <a:cubicBezTo>
                      <a:pt x="16" y="32"/>
                      <a:pt x="62" y="0"/>
                      <a:pt x="109" y="8"/>
                    </a:cubicBezTo>
                    <a:cubicBezTo>
                      <a:pt x="111" y="9"/>
                      <a:pt x="111" y="9"/>
                      <a:pt x="111" y="9"/>
                    </a:cubicBezTo>
                    <a:cubicBezTo>
                      <a:pt x="159" y="17"/>
                      <a:pt x="191" y="62"/>
                      <a:pt x="183" y="110"/>
                    </a:cubicBezTo>
                    <a:cubicBezTo>
                      <a:pt x="176" y="153"/>
                      <a:pt x="139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222">
                <a:extLst>
                  <a:ext uri="{FF2B5EF4-FFF2-40B4-BE49-F238E27FC236}">
                    <a16:creationId xmlns:a16="http://schemas.microsoft.com/office/drawing/2014/main" id="{782F8261-8735-4E79-B1CF-AC305A98D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746"/>
                <a:ext cx="35" cy="34"/>
              </a:xfrm>
              <a:custGeom>
                <a:avLst/>
                <a:gdLst>
                  <a:gd name="T0" fmla="*/ 64 w 129"/>
                  <a:gd name="T1" fmla="*/ 123 h 123"/>
                  <a:gd name="T2" fmla="*/ 6 w 129"/>
                  <a:gd name="T3" fmla="*/ 74 h 123"/>
                  <a:gd name="T4" fmla="*/ 54 w 129"/>
                  <a:gd name="T5" fmla="*/ 6 h 123"/>
                  <a:gd name="T6" fmla="*/ 55 w 129"/>
                  <a:gd name="T7" fmla="*/ 5 h 123"/>
                  <a:gd name="T8" fmla="*/ 123 w 129"/>
                  <a:gd name="T9" fmla="*/ 54 h 123"/>
                  <a:gd name="T10" fmla="*/ 75 w 129"/>
                  <a:gd name="T11" fmla="*/ 121 h 123"/>
                  <a:gd name="T12" fmla="*/ 74 w 129"/>
                  <a:gd name="T13" fmla="*/ 122 h 123"/>
                  <a:gd name="T14" fmla="*/ 64 w 129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3">
                    <a:moveTo>
                      <a:pt x="64" y="123"/>
                    </a:moveTo>
                    <a:cubicBezTo>
                      <a:pt x="35" y="123"/>
                      <a:pt x="10" y="102"/>
                      <a:pt x="6" y="74"/>
                    </a:cubicBezTo>
                    <a:cubicBezTo>
                      <a:pt x="0" y="42"/>
                      <a:pt x="22" y="11"/>
                      <a:pt x="54" y="6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87" y="0"/>
                      <a:pt x="118" y="21"/>
                      <a:pt x="123" y="54"/>
                    </a:cubicBezTo>
                    <a:cubicBezTo>
                      <a:pt x="129" y="86"/>
                      <a:pt x="107" y="116"/>
                      <a:pt x="75" y="121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70" y="122"/>
                      <a:pt x="67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223">
                <a:extLst>
                  <a:ext uri="{FF2B5EF4-FFF2-40B4-BE49-F238E27FC236}">
                    <a16:creationId xmlns:a16="http://schemas.microsoft.com/office/drawing/2014/main" id="{BF1ACA2A-63B5-4FAA-AB21-4A3CBD588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2728"/>
                <a:ext cx="40" cy="39"/>
              </a:xfrm>
              <a:custGeom>
                <a:avLst/>
                <a:gdLst>
                  <a:gd name="T0" fmla="*/ 74 w 147"/>
                  <a:gd name="T1" fmla="*/ 141 h 141"/>
                  <a:gd name="T2" fmla="*/ 61 w 147"/>
                  <a:gd name="T3" fmla="*/ 139 h 141"/>
                  <a:gd name="T4" fmla="*/ 60 w 147"/>
                  <a:gd name="T5" fmla="*/ 139 h 141"/>
                  <a:gd name="T6" fmla="*/ 7 w 147"/>
                  <a:gd name="T7" fmla="*/ 60 h 141"/>
                  <a:gd name="T8" fmla="*/ 86 w 147"/>
                  <a:gd name="T9" fmla="*/ 8 h 141"/>
                  <a:gd name="T10" fmla="*/ 88 w 147"/>
                  <a:gd name="T11" fmla="*/ 8 h 141"/>
                  <a:gd name="T12" fmla="*/ 140 w 147"/>
                  <a:gd name="T13" fmla="*/ 87 h 141"/>
                  <a:gd name="T14" fmla="*/ 74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4" y="141"/>
                    </a:moveTo>
                    <a:cubicBezTo>
                      <a:pt x="70" y="141"/>
                      <a:pt x="65" y="140"/>
                      <a:pt x="61" y="139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23" y="132"/>
                      <a:pt x="0" y="96"/>
                      <a:pt x="7" y="60"/>
                    </a:cubicBezTo>
                    <a:cubicBezTo>
                      <a:pt x="15" y="24"/>
                      <a:pt x="50" y="0"/>
                      <a:pt x="86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124" y="15"/>
                      <a:pt x="147" y="51"/>
                      <a:pt x="140" y="87"/>
                    </a:cubicBezTo>
                    <a:cubicBezTo>
                      <a:pt x="133" y="119"/>
                      <a:pt x="10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224">
                <a:extLst>
                  <a:ext uri="{FF2B5EF4-FFF2-40B4-BE49-F238E27FC236}">
                    <a16:creationId xmlns:a16="http://schemas.microsoft.com/office/drawing/2014/main" id="{7D81D6D4-A1F8-49F8-979A-5116501F0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720"/>
                <a:ext cx="41" cy="39"/>
              </a:xfrm>
              <a:custGeom>
                <a:avLst/>
                <a:gdLst>
                  <a:gd name="T0" fmla="*/ 73 w 148"/>
                  <a:gd name="T1" fmla="*/ 141 h 141"/>
                  <a:gd name="T2" fmla="*/ 6 w 148"/>
                  <a:gd name="T3" fmla="*/ 85 h 141"/>
                  <a:gd name="T4" fmla="*/ 62 w 148"/>
                  <a:gd name="T5" fmla="*/ 6 h 141"/>
                  <a:gd name="T6" fmla="*/ 64 w 148"/>
                  <a:gd name="T7" fmla="*/ 6 h 141"/>
                  <a:gd name="T8" fmla="*/ 142 w 148"/>
                  <a:gd name="T9" fmla="*/ 61 h 141"/>
                  <a:gd name="T10" fmla="*/ 86 w 148"/>
                  <a:gd name="T11" fmla="*/ 140 h 141"/>
                  <a:gd name="T12" fmla="*/ 85 w 148"/>
                  <a:gd name="T13" fmla="*/ 140 h 141"/>
                  <a:gd name="T14" fmla="*/ 73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3" y="141"/>
                    </a:moveTo>
                    <a:cubicBezTo>
                      <a:pt x="41" y="141"/>
                      <a:pt x="12" y="118"/>
                      <a:pt x="6" y="85"/>
                    </a:cubicBezTo>
                    <a:cubicBezTo>
                      <a:pt x="0" y="48"/>
                      <a:pt x="25" y="12"/>
                      <a:pt x="62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101" y="0"/>
                      <a:pt x="136" y="24"/>
                      <a:pt x="142" y="61"/>
                    </a:cubicBezTo>
                    <a:cubicBezTo>
                      <a:pt x="148" y="98"/>
                      <a:pt x="123" y="134"/>
                      <a:pt x="86" y="140"/>
                    </a:cubicBezTo>
                    <a:cubicBezTo>
                      <a:pt x="85" y="140"/>
                      <a:pt x="85" y="140"/>
                      <a:pt x="85" y="140"/>
                    </a:cubicBezTo>
                    <a:cubicBezTo>
                      <a:pt x="81" y="141"/>
                      <a:pt x="77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225">
                <a:extLst>
                  <a:ext uri="{FF2B5EF4-FFF2-40B4-BE49-F238E27FC236}">
                    <a16:creationId xmlns:a16="http://schemas.microsoft.com/office/drawing/2014/main" id="{9E5FBB1D-2F47-49E8-BFC8-AD1207149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693"/>
                <a:ext cx="55" cy="53"/>
              </a:xfrm>
              <a:custGeom>
                <a:avLst/>
                <a:gdLst>
                  <a:gd name="T0" fmla="*/ 102 w 201"/>
                  <a:gd name="T1" fmla="*/ 191 h 191"/>
                  <a:gd name="T2" fmla="*/ 83 w 201"/>
                  <a:gd name="T3" fmla="*/ 190 h 191"/>
                  <a:gd name="T4" fmla="*/ 81 w 201"/>
                  <a:gd name="T5" fmla="*/ 189 h 191"/>
                  <a:gd name="T6" fmla="*/ 10 w 201"/>
                  <a:gd name="T7" fmla="*/ 81 h 191"/>
                  <a:gd name="T8" fmla="*/ 118 w 201"/>
                  <a:gd name="T9" fmla="*/ 10 h 191"/>
                  <a:gd name="T10" fmla="*/ 120 w 201"/>
                  <a:gd name="T11" fmla="*/ 10 h 191"/>
                  <a:gd name="T12" fmla="*/ 191 w 201"/>
                  <a:gd name="T13" fmla="*/ 118 h 191"/>
                  <a:gd name="T14" fmla="*/ 102 w 201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191">
                    <a:moveTo>
                      <a:pt x="102" y="191"/>
                    </a:moveTo>
                    <a:cubicBezTo>
                      <a:pt x="96" y="191"/>
                      <a:pt x="89" y="191"/>
                      <a:pt x="83" y="190"/>
                    </a:cubicBezTo>
                    <a:cubicBezTo>
                      <a:pt x="81" y="189"/>
                      <a:pt x="81" y="189"/>
                      <a:pt x="81" y="189"/>
                    </a:cubicBezTo>
                    <a:cubicBezTo>
                      <a:pt x="32" y="179"/>
                      <a:pt x="0" y="131"/>
                      <a:pt x="10" y="81"/>
                    </a:cubicBezTo>
                    <a:cubicBezTo>
                      <a:pt x="20" y="32"/>
                      <a:pt x="68" y="0"/>
                      <a:pt x="118" y="10"/>
                    </a:cubicBezTo>
                    <a:cubicBezTo>
                      <a:pt x="120" y="10"/>
                      <a:pt x="120" y="10"/>
                      <a:pt x="120" y="10"/>
                    </a:cubicBezTo>
                    <a:cubicBezTo>
                      <a:pt x="169" y="20"/>
                      <a:pt x="201" y="69"/>
                      <a:pt x="191" y="118"/>
                    </a:cubicBezTo>
                    <a:cubicBezTo>
                      <a:pt x="182" y="161"/>
                      <a:pt x="144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226">
                <a:extLst>
                  <a:ext uri="{FF2B5EF4-FFF2-40B4-BE49-F238E27FC236}">
                    <a16:creationId xmlns:a16="http://schemas.microsoft.com/office/drawing/2014/main" id="{ADE94280-C932-48C4-A401-6F4A16F1C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2693"/>
                <a:ext cx="50" cy="47"/>
              </a:xfrm>
              <a:custGeom>
                <a:avLst/>
                <a:gdLst>
                  <a:gd name="T0" fmla="*/ 89 w 181"/>
                  <a:gd name="T1" fmla="*/ 173 h 173"/>
                  <a:gd name="T2" fmla="*/ 7 w 181"/>
                  <a:gd name="T3" fmla="*/ 104 h 173"/>
                  <a:gd name="T4" fmla="*/ 75 w 181"/>
                  <a:gd name="T5" fmla="*/ 8 h 173"/>
                  <a:gd name="T6" fmla="*/ 77 w 181"/>
                  <a:gd name="T7" fmla="*/ 7 h 173"/>
                  <a:gd name="T8" fmla="*/ 173 w 181"/>
                  <a:gd name="T9" fmla="*/ 75 h 173"/>
                  <a:gd name="T10" fmla="*/ 105 w 181"/>
                  <a:gd name="T11" fmla="*/ 171 h 173"/>
                  <a:gd name="T12" fmla="*/ 103 w 181"/>
                  <a:gd name="T13" fmla="*/ 172 h 173"/>
                  <a:gd name="T14" fmla="*/ 89 w 181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3">
                    <a:moveTo>
                      <a:pt x="89" y="173"/>
                    </a:moveTo>
                    <a:cubicBezTo>
                      <a:pt x="49" y="173"/>
                      <a:pt x="14" y="144"/>
                      <a:pt x="7" y="104"/>
                    </a:cubicBezTo>
                    <a:cubicBezTo>
                      <a:pt x="0" y="58"/>
                      <a:pt x="30" y="15"/>
                      <a:pt x="75" y="8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122" y="0"/>
                      <a:pt x="165" y="30"/>
                      <a:pt x="173" y="75"/>
                    </a:cubicBezTo>
                    <a:cubicBezTo>
                      <a:pt x="181" y="121"/>
                      <a:pt x="150" y="164"/>
                      <a:pt x="105" y="171"/>
                    </a:cubicBezTo>
                    <a:cubicBezTo>
                      <a:pt x="103" y="172"/>
                      <a:pt x="103" y="172"/>
                      <a:pt x="103" y="172"/>
                    </a:cubicBezTo>
                    <a:cubicBezTo>
                      <a:pt x="99" y="172"/>
                      <a:pt x="94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227">
                <a:extLst>
                  <a:ext uri="{FF2B5EF4-FFF2-40B4-BE49-F238E27FC236}">
                    <a16:creationId xmlns:a16="http://schemas.microsoft.com/office/drawing/2014/main" id="{277D7CC7-8AC3-4EC7-A644-C84A556E8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652"/>
                <a:ext cx="60" cy="57"/>
              </a:xfrm>
              <a:custGeom>
                <a:avLst/>
                <a:gdLst>
                  <a:gd name="T0" fmla="*/ 109 w 217"/>
                  <a:gd name="T1" fmla="*/ 203 h 203"/>
                  <a:gd name="T2" fmla="*/ 59 w 217"/>
                  <a:gd name="T3" fmla="*/ 188 h 203"/>
                  <a:gd name="T4" fmla="*/ 57 w 217"/>
                  <a:gd name="T5" fmla="*/ 187 h 203"/>
                  <a:gd name="T6" fmla="*/ 28 w 217"/>
                  <a:gd name="T7" fmla="*/ 57 h 203"/>
                  <a:gd name="T8" fmla="*/ 158 w 217"/>
                  <a:gd name="T9" fmla="*/ 28 h 203"/>
                  <a:gd name="T10" fmla="*/ 160 w 217"/>
                  <a:gd name="T11" fmla="*/ 29 h 203"/>
                  <a:gd name="T12" fmla="*/ 189 w 217"/>
                  <a:gd name="T13" fmla="*/ 160 h 203"/>
                  <a:gd name="T14" fmla="*/ 109 w 217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3">
                    <a:moveTo>
                      <a:pt x="109" y="203"/>
                    </a:moveTo>
                    <a:cubicBezTo>
                      <a:pt x="92" y="203"/>
                      <a:pt x="74" y="198"/>
                      <a:pt x="59" y="188"/>
                    </a:cubicBezTo>
                    <a:cubicBezTo>
                      <a:pt x="57" y="187"/>
                      <a:pt x="57" y="187"/>
                      <a:pt x="57" y="187"/>
                    </a:cubicBezTo>
                    <a:cubicBezTo>
                      <a:pt x="13" y="159"/>
                      <a:pt x="0" y="100"/>
                      <a:pt x="28" y="57"/>
                    </a:cubicBezTo>
                    <a:cubicBezTo>
                      <a:pt x="56" y="13"/>
                      <a:pt x="115" y="0"/>
                      <a:pt x="158" y="28"/>
                    </a:cubicBezTo>
                    <a:cubicBezTo>
                      <a:pt x="160" y="29"/>
                      <a:pt x="160" y="29"/>
                      <a:pt x="160" y="29"/>
                    </a:cubicBezTo>
                    <a:cubicBezTo>
                      <a:pt x="204" y="57"/>
                      <a:pt x="217" y="116"/>
                      <a:pt x="189" y="160"/>
                    </a:cubicBezTo>
                    <a:cubicBezTo>
                      <a:pt x="171" y="188"/>
                      <a:pt x="140" y="203"/>
                      <a:pt x="109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228">
                <a:extLst>
                  <a:ext uri="{FF2B5EF4-FFF2-40B4-BE49-F238E27FC236}">
                    <a16:creationId xmlns:a16="http://schemas.microsoft.com/office/drawing/2014/main" id="{DB7FE1B7-74F3-4D52-81FD-01A1A86FE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633"/>
                <a:ext cx="57" cy="53"/>
              </a:xfrm>
              <a:custGeom>
                <a:avLst/>
                <a:gdLst>
                  <a:gd name="T0" fmla="*/ 102 w 205"/>
                  <a:gd name="T1" fmla="*/ 191 h 191"/>
                  <a:gd name="T2" fmla="*/ 26 w 205"/>
                  <a:gd name="T3" fmla="*/ 148 h 191"/>
                  <a:gd name="T4" fmla="*/ 56 w 205"/>
                  <a:gd name="T5" fmla="*/ 26 h 191"/>
                  <a:gd name="T6" fmla="*/ 58 w 205"/>
                  <a:gd name="T7" fmla="*/ 25 h 191"/>
                  <a:gd name="T8" fmla="*/ 180 w 205"/>
                  <a:gd name="T9" fmla="*/ 55 h 191"/>
                  <a:gd name="T10" fmla="*/ 149 w 205"/>
                  <a:gd name="T11" fmla="*/ 177 h 191"/>
                  <a:gd name="T12" fmla="*/ 147 w 205"/>
                  <a:gd name="T13" fmla="*/ 178 h 191"/>
                  <a:gd name="T14" fmla="*/ 102 w 205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1">
                    <a:moveTo>
                      <a:pt x="102" y="191"/>
                    </a:moveTo>
                    <a:cubicBezTo>
                      <a:pt x="72" y="191"/>
                      <a:pt x="42" y="175"/>
                      <a:pt x="26" y="148"/>
                    </a:cubicBezTo>
                    <a:cubicBezTo>
                      <a:pt x="0" y="105"/>
                      <a:pt x="14" y="51"/>
                      <a:pt x="56" y="26"/>
                    </a:cubicBezTo>
                    <a:cubicBezTo>
                      <a:pt x="58" y="25"/>
                      <a:pt x="58" y="25"/>
                      <a:pt x="58" y="25"/>
                    </a:cubicBezTo>
                    <a:cubicBezTo>
                      <a:pt x="100" y="0"/>
                      <a:pt x="154" y="13"/>
                      <a:pt x="180" y="55"/>
                    </a:cubicBezTo>
                    <a:cubicBezTo>
                      <a:pt x="205" y="97"/>
                      <a:pt x="191" y="152"/>
                      <a:pt x="149" y="177"/>
                    </a:cubicBezTo>
                    <a:cubicBezTo>
                      <a:pt x="147" y="178"/>
                      <a:pt x="147" y="178"/>
                      <a:pt x="147" y="178"/>
                    </a:cubicBezTo>
                    <a:cubicBezTo>
                      <a:pt x="133" y="187"/>
                      <a:pt x="117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229">
                <a:extLst>
                  <a:ext uri="{FF2B5EF4-FFF2-40B4-BE49-F238E27FC236}">
                    <a16:creationId xmlns:a16="http://schemas.microsoft.com/office/drawing/2014/main" id="{E4B84E94-4DBC-47DB-ACA7-C5C363323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588"/>
                <a:ext cx="41" cy="38"/>
              </a:xfrm>
              <a:custGeom>
                <a:avLst/>
                <a:gdLst>
                  <a:gd name="T0" fmla="*/ 76 w 150"/>
                  <a:gd name="T1" fmla="*/ 140 h 140"/>
                  <a:gd name="T2" fmla="*/ 40 w 150"/>
                  <a:gd name="T3" fmla="*/ 130 h 140"/>
                  <a:gd name="T4" fmla="*/ 39 w 150"/>
                  <a:gd name="T5" fmla="*/ 129 h 140"/>
                  <a:gd name="T6" fmla="*/ 20 w 150"/>
                  <a:gd name="T7" fmla="*/ 39 h 140"/>
                  <a:gd name="T8" fmla="*/ 110 w 150"/>
                  <a:gd name="T9" fmla="*/ 19 h 140"/>
                  <a:gd name="T10" fmla="*/ 111 w 150"/>
                  <a:gd name="T11" fmla="*/ 20 h 140"/>
                  <a:gd name="T12" fmla="*/ 130 w 150"/>
                  <a:gd name="T13" fmla="*/ 110 h 140"/>
                  <a:gd name="T14" fmla="*/ 76 w 15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0">
                    <a:moveTo>
                      <a:pt x="76" y="140"/>
                    </a:moveTo>
                    <a:cubicBezTo>
                      <a:pt x="64" y="140"/>
                      <a:pt x="51" y="137"/>
                      <a:pt x="40" y="130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9" y="109"/>
                      <a:pt x="0" y="69"/>
                      <a:pt x="20" y="39"/>
                    </a:cubicBezTo>
                    <a:cubicBezTo>
                      <a:pt x="39" y="9"/>
                      <a:pt x="79" y="0"/>
                      <a:pt x="110" y="19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41" y="39"/>
                      <a:pt x="150" y="80"/>
                      <a:pt x="130" y="110"/>
                    </a:cubicBezTo>
                    <a:cubicBezTo>
                      <a:pt x="118" y="129"/>
                      <a:pt x="97" y="140"/>
                      <a:pt x="76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230">
                <a:extLst>
                  <a:ext uri="{FF2B5EF4-FFF2-40B4-BE49-F238E27FC236}">
                    <a16:creationId xmlns:a16="http://schemas.microsoft.com/office/drawing/2014/main" id="{ED89F37D-E175-4A1E-8DDF-AD8CECEC0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2570"/>
                <a:ext cx="42" cy="38"/>
              </a:xfrm>
              <a:custGeom>
                <a:avLst/>
                <a:gdLst>
                  <a:gd name="T0" fmla="*/ 74 w 149"/>
                  <a:gd name="T1" fmla="*/ 139 h 139"/>
                  <a:gd name="T2" fmla="*/ 18 w 149"/>
                  <a:gd name="T3" fmla="*/ 108 h 139"/>
                  <a:gd name="T4" fmla="*/ 40 w 149"/>
                  <a:gd name="T5" fmla="*/ 19 h 139"/>
                  <a:gd name="T6" fmla="*/ 42 w 149"/>
                  <a:gd name="T7" fmla="*/ 18 h 139"/>
                  <a:gd name="T8" fmla="*/ 130 w 149"/>
                  <a:gd name="T9" fmla="*/ 40 h 139"/>
                  <a:gd name="T10" fmla="*/ 108 w 149"/>
                  <a:gd name="T11" fmla="*/ 129 h 139"/>
                  <a:gd name="T12" fmla="*/ 107 w 149"/>
                  <a:gd name="T13" fmla="*/ 130 h 139"/>
                  <a:gd name="T14" fmla="*/ 74 w 149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39">
                    <a:moveTo>
                      <a:pt x="74" y="139"/>
                    </a:moveTo>
                    <a:cubicBezTo>
                      <a:pt x="52" y="139"/>
                      <a:pt x="30" y="128"/>
                      <a:pt x="18" y="108"/>
                    </a:cubicBezTo>
                    <a:cubicBezTo>
                      <a:pt x="0" y="77"/>
                      <a:pt x="10" y="37"/>
                      <a:pt x="40" y="19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72" y="0"/>
                      <a:pt x="112" y="10"/>
                      <a:pt x="130" y="40"/>
                    </a:cubicBezTo>
                    <a:cubicBezTo>
                      <a:pt x="149" y="71"/>
                      <a:pt x="139" y="111"/>
                      <a:pt x="108" y="129"/>
                    </a:cubicBezTo>
                    <a:cubicBezTo>
                      <a:pt x="107" y="130"/>
                      <a:pt x="107" y="130"/>
                      <a:pt x="107" y="130"/>
                    </a:cubicBezTo>
                    <a:cubicBezTo>
                      <a:pt x="96" y="136"/>
                      <a:pt x="85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31">
                <a:extLst>
                  <a:ext uri="{FF2B5EF4-FFF2-40B4-BE49-F238E27FC236}">
                    <a16:creationId xmlns:a16="http://schemas.microsoft.com/office/drawing/2014/main" id="{EB4B60F9-05FA-47D8-8717-5BE1F3E48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511"/>
                <a:ext cx="48" cy="44"/>
              </a:xfrm>
              <a:custGeom>
                <a:avLst/>
                <a:gdLst>
                  <a:gd name="T0" fmla="*/ 86 w 171"/>
                  <a:gd name="T1" fmla="*/ 161 h 161"/>
                  <a:gd name="T2" fmla="*/ 46 w 171"/>
                  <a:gd name="T3" fmla="*/ 149 h 161"/>
                  <a:gd name="T4" fmla="*/ 44 w 171"/>
                  <a:gd name="T5" fmla="*/ 148 h 161"/>
                  <a:gd name="T6" fmla="*/ 22 w 171"/>
                  <a:gd name="T7" fmla="*/ 45 h 161"/>
                  <a:gd name="T8" fmla="*/ 125 w 171"/>
                  <a:gd name="T9" fmla="*/ 22 h 161"/>
                  <a:gd name="T10" fmla="*/ 126 w 171"/>
                  <a:gd name="T11" fmla="*/ 23 h 161"/>
                  <a:gd name="T12" fmla="*/ 149 w 171"/>
                  <a:gd name="T13" fmla="*/ 127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72" y="161"/>
                      <a:pt x="58" y="157"/>
                      <a:pt x="46" y="149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10" y="126"/>
                      <a:pt x="0" y="80"/>
                      <a:pt x="22" y="45"/>
                    </a:cubicBezTo>
                    <a:cubicBezTo>
                      <a:pt x="44" y="10"/>
                      <a:pt x="90" y="0"/>
                      <a:pt x="125" y="22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61" y="46"/>
                      <a:pt x="171" y="92"/>
                      <a:pt x="149" y="127"/>
                    </a:cubicBezTo>
                    <a:cubicBezTo>
                      <a:pt x="135" y="149"/>
                      <a:pt x="111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32">
                <a:extLst>
                  <a:ext uri="{FF2B5EF4-FFF2-40B4-BE49-F238E27FC236}">
                    <a16:creationId xmlns:a16="http://schemas.microsoft.com/office/drawing/2014/main" id="{50B69D9A-A02A-46BC-98F5-D0EA416C6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2490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8 w 168"/>
                  <a:gd name="T3" fmla="*/ 144 h 159"/>
                  <a:gd name="T4" fmla="*/ 25 w 168"/>
                  <a:gd name="T5" fmla="*/ 39 h 159"/>
                  <a:gd name="T6" fmla="*/ 26 w 168"/>
                  <a:gd name="T7" fmla="*/ 38 h 159"/>
                  <a:gd name="T8" fmla="*/ 130 w 168"/>
                  <a:gd name="T9" fmla="*/ 25 h 159"/>
                  <a:gd name="T10" fmla="*/ 143 w 168"/>
                  <a:gd name="T11" fmla="*/ 129 h 159"/>
                  <a:gd name="T12" fmla="*/ 142 w 168"/>
                  <a:gd name="T13" fmla="*/ 131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7" y="159"/>
                      <a:pt x="51" y="154"/>
                      <a:pt x="38" y="144"/>
                    </a:cubicBezTo>
                    <a:cubicBezTo>
                      <a:pt x="5" y="119"/>
                      <a:pt x="0" y="72"/>
                      <a:pt x="25" y="39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51" y="6"/>
                      <a:pt x="98" y="0"/>
                      <a:pt x="130" y="25"/>
                    </a:cubicBezTo>
                    <a:cubicBezTo>
                      <a:pt x="162" y="50"/>
                      <a:pt x="168" y="97"/>
                      <a:pt x="143" y="129"/>
                    </a:cubicBezTo>
                    <a:cubicBezTo>
                      <a:pt x="142" y="131"/>
                      <a:pt x="142" y="131"/>
                      <a:pt x="142" y="131"/>
                    </a:cubicBezTo>
                    <a:cubicBezTo>
                      <a:pt x="127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233">
                <a:extLst>
                  <a:ext uri="{FF2B5EF4-FFF2-40B4-BE49-F238E27FC236}">
                    <a16:creationId xmlns:a16="http://schemas.microsoft.com/office/drawing/2014/main" id="{AE84FE76-4201-44C0-B4A8-207269804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2410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27 w 178"/>
                  <a:gd name="T3" fmla="*/ 136 h 168"/>
                  <a:gd name="T4" fmla="*/ 26 w 178"/>
                  <a:gd name="T5" fmla="*/ 134 h 168"/>
                  <a:gd name="T6" fmla="*/ 43 w 178"/>
                  <a:gd name="T7" fmla="*/ 26 h 168"/>
                  <a:gd name="T8" fmla="*/ 152 w 178"/>
                  <a:gd name="T9" fmla="*/ 43 h 168"/>
                  <a:gd name="T10" fmla="*/ 153 w 178"/>
                  <a:gd name="T11" fmla="*/ 44 h 168"/>
                  <a:gd name="T12" fmla="*/ 136 w 178"/>
                  <a:gd name="T13" fmla="*/ 153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66" y="168"/>
                      <a:pt x="42" y="157"/>
                      <a:pt x="27" y="136"/>
                    </a:cubicBezTo>
                    <a:cubicBezTo>
                      <a:pt x="26" y="134"/>
                      <a:pt x="26" y="134"/>
                      <a:pt x="26" y="134"/>
                    </a:cubicBezTo>
                    <a:cubicBezTo>
                      <a:pt x="0" y="100"/>
                      <a:pt x="8" y="51"/>
                      <a:pt x="43" y="26"/>
                    </a:cubicBezTo>
                    <a:cubicBezTo>
                      <a:pt x="77" y="0"/>
                      <a:pt x="126" y="8"/>
                      <a:pt x="152" y="43"/>
                    </a:cubicBezTo>
                    <a:cubicBezTo>
                      <a:pt x="153" y="44"/>
                      <a:pt x="153" y="44"/>
                      <a:pt x="153" y="44"/>
                    </a:cubicBezTo>
                    <a:cubicBezTo>
                      <a:pt x="178" y="79"/>
                      <a:pt x="170" y="127"/>
                      <a:pt x="136" y="153"/>
                    </a:cubicBezTo>
                    <a:cubicBezTo>
                      <a:pt x="122" y="163"/>
                      <a:pt x="106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234">
                <a:extLst>
                  <a:ext uri="{FF2B5EF4-FFF2-40B4-BE49-F238E27FC236}">
                    <a16:creationId xmlns:a16="http://schemas.microsoft.com/office/drawing/2014/main" id="{94F532EA-3626-4CC0-8282-664BC38C2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376"/>
                <a:ext cx="60" cy="55"/>
              </a:xfrm>
              <a:custGeom>
                <a:avLst/>
                <a:gdLst>
                  <a:gd name="T0" fmla="*/ 106 w 214"/>
                  <a:gd name="T1" fmla="*/ 202 h 202"/>
                  <a:gd name="T2" fmla="*/ 48 w 214"/>
                  <a:gd name="T3" fmla="*/ 182 h 202"/>
                  <a:gd name="T4" fmla="*/ 32 w 214"/>
                  <a:gd name="T5" fmla="*/ 50 h 202"/>
                  <a:gd name="T6" fmla="*/ 34 w 214"/>
                  <a:gd name="T7" fmla="*/ 49 h 202"/>
                  <a:gd name="T8" fmla="*/ 166 w 214"/>
                  <a:gd name="T9" fmla="*/ 32 h 202"/>
                  <a:gd name="T10" fmla="*/ 182 w 214"/>
                  <a:gd name="T11" fmla="*/ 164 h 202"/>
                  <a:gd name="T12" fmla="*/ 180 w 214"/>
                  <a:gd name="T13" fmla="*/ 166 h 202"/>
                  <a:gd name="T14" fmla="*/ 106 w 214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02">
                    <a:moveTo>
                      <a:pt x="106" y="202"/>
                    </a:moveTo>
                    <a:cubicBezTo>
                      <a:pt x="86" y="202"/>
                      <a:pt x="66" y="196"/>
                      <a:pt x="48" y="182"/>
                    </a:cubicBezTo>
                    <a:cubicBezTo>
                      <a:pt x="7" y="150"/>
                      <a:pt x="0" y="91"/>
                      <a:pt x="32" y="50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66" y="8"/>
                      <a:pt x="125" y="0"/>
                      <a:pt x="166" y="32"/>
                    </a:cubicBezTo>
                    <a:cubicBezTo>
                      <a:pt x="206" y="64"/>
                      <a:pt x="214" y="124"/>
                      <a:pt x="182" y="164"/>
                    </a:cubicBezTo>
                    <a:cubicBezTo>
                      <a:pt x="180" y="166"/>
                      <a:pt x="180" y="166"/>
                      <a:pt x="180" y="166"/>
                    </a:cubicBezTo>
                    <a:cubicBezTo>
                      <a:pt x="162" y="190"/>
                      <a:pt x="134" y="202"/>
                      <a:pt x="106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235">
                <a:extLst>
                  <a:ext uri="{FF2B5EF4-FFF2-40B4-BE49-F238E27FC236}">
                    <a16:creationId xmlns:a16="http://schemas.microsoft.com/office/drawing/2014/main" id="{6414EC78-792A-4AE8-8BA6-AD7B33F87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2295"/>
                <a:ext cx="58" cy="54"/>
              </a:xfrm>
              <a:custGeom>
                <a:avLst/>
                <a:gdLst>
                  <a:gd name="T0" fmla="*/ 104 w 207"/>
                  <a:gd name="T1" fmla="*/ 195 h 195"/>
                  <a:gd name="T2" fmla="*/ 31 w 207"/>
                  <a:gd name="T3" fmla="*/ 158 h 195"/>
                  <a:gd name="T4" fmla="*/ 30 w 207"/>
                  <a:gd name="T5" fmla="*/ 156 h 195"/>
                  <a:gd name="T6" fmla="*/ 49 w 207"/>
                  <a:gd name="T7" fmla="*/ 30 h 195"/>
                  <a:gd name="T8" fmla="*/ 176 w 207"/>
                  <a:gd name="T9" fmla="*/ 49 h 195"/>
                  <a:gd name="T10" fmla="*/ 177 w 207"/>
                  <a:gd name="T11" fmla="*/ 51 h 195"/>
                  <a:gd name="T12" fmla="*/ 158 w 207"/>
                  <a:gd name="T13" fmla="*/ 178 h 195"/>
                  <a:gd name="T14" fmla="*/ 104 w 207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5">
                    <a:moveTo>
                      <a:pt x="104" y="195"/>
                    </a:moveTo>
                    <a:cubicBezTo>
                      <a:pt x="76" y="195"/>
                      <a:pt x="49" y="182"/>
                      <a:pt x="31" y="158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0" y="116"/>
                      <a:pt x="9" y="59"/>
                      <a:pt x="49" y="30"/>
                    </a:cubicBezTo>
                    <a:cubicBezTo>
                      <a:pt x="90" y="0"/>
                      <a:pt x="146" y="9"/>
                      <a:pt x="176" y="49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207" y="91"/>
                      <a:pt x="198" y="148"/>
                      <a:pt x="158" y="178"/>
                    </a:cubicBezTo>
                    <a:cubicBezTo>
                      <a:pt x="141" y="189"/>
                      <a:pt x="123" y="195"/>
                      <a:pt x="104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236">
                <a:extLst>
                  <a:ext uri="{FF2B5EF4-FFF2-40B4-BE49-F238E27FC236}">
                    <a16:creationId xmlns:a16="http://schemas.microsoft.com/office/drawing/2014/main" id="{433B8896-E6C0-42FC-B8B3-CD23982A9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276"/>
                <a:ext cx="42" cy="40"/>
              </a:xfrm>
              <a:custGeom>
                <a:avLst/>
                <a:gdLst>
                  <a:gd name="T0" fmla="*/ 75 w 152"/>
                  <a:gd name="T1" fmla="*/ 144 h 144"/>
                  <a:gd name="T2" fmla="*/ 34 w 152"/>
                  <a:gd name="T3" fmla="*/ 130 h 144"/>
                  <a:gd name="T4" fmla="*/ 23 w 152"/>
                  <a:gd name="T5" fmla="*/ 36 h 144"/>
                  <a:gd name="T6" fmla="*/ 24 w 152"/>
                  <a:gd name="T7" fmla="*/ 34 h 144"/>
                  <a:gd name="T8" fmla="*/ 118 w 152"/>
                  <a:gd name="T9" fmla="*/ 23 h 144"/>
                  <a:gd name="T10" fmla="*/ 129 w 152"/>
                  <a:gd name="T11" fmla="*/ 117 h 144"/>
                  <a:gd name="T12" fmla="*/ 128 w 152"/>
                  <a:gd name="T13" fmla="*/ 118 h 144"/>
                  <a:gd name="T14" fmla="*/ 75 w 152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4">
                    <a:moveTo>
                      <a:pt x="75" y="144"/>
                    </a:moveTo>
                    <a:cubicBezTo>
                      <a:pt x="61" y="144"/>
                      <a:pt x="47" y="139"/>
                      <a:pt x="34" y="130"/>
                    </a:cubicBezTo>
                    <a:cubicBezTo>
                      <a:pt x="5" y="107"/>
                      <a:pt x="0" y="65"/>
                      <a:pt x="23" y="36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46" y="5"/>
                      <a:pt x="89" y="0"/>
                      <a:pt x="118" y="23"/>
                    </a:cubicBezTo>
                    <a:cubicBezTo>
                      <a:pt x="147" y="45"/>
                      <a:pt x="152" y="88"/>
                      <a:pt x="129" y="117"/>
                    </a:cubicBezTo>
                    <a:cubicBezTo>
                      <a:pt x="128" y="118"/>
                      <a:pt x="128" y="118"/>
                      <a:pt x="128" y="118"/>
                    </a:cubicBezTo>
                    <a:cubicBezTo>
                      <a:pt x="115" y="135"/>
                      <a:pt x="95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237">
                <a:extLst>
                  <a:ext uri="{FF2B5EF4-FFF2-40B4-BE49-F238E27FC236}">
                    <a16:creationId xmlns:a16="http://schemas.microsoft.com/office/drawing/2014/main" id="{B2CF96BA-E5F0-4215-80F4-1D2E60204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2190"/>
                <a:ext cx="38" cy="36"/>
              </a:xfrm>
              <a:custGeom>
                <a:avLst/>
                <a:gdLst>
                  <a:gd name="T0" fmla="*/ 68 w 135"/>
                  <a:gd name="T1" fmla="*/ 130 h 130"/>
                  <a:gd name="T2" fmla="*/ 10 w 135"/>
                  <a:gd name="T3" fmla="*/ 85 h 130"/>
                  <a:gd name="T4" fmla="*/ 9 w 135"/>
                  <a:gd name="T5" fmla="*/ 83 h 130"/>
                  <a:gd name="T6" fmla="*/ 52 w 135"/>
                  <a:gd name="T7" fmla="*/ 9 h 130"/>
                  <a:gd name="T8" fmla="*/ 126 w 135"/>
                  <a:gd name="T9" fmla="*/ 52 h 130"/>
                  <a:gd name="T10" fmla="*/ 127 w 135"/>
                  <a:gd name="T11" fmla="*/ 53 h 130"/>
                  <a:gd name="T12" fmla="*/ 84 w 135"/>
                  <a:gd name="T13" fmla="*/ 128 h 130"/>
                  <a:gd name="T14" fmla="*/ 68 w 135"/>
                  <a:gd name="T15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0">
                    <a:moveTo>
                      <a:pt x="68" y="130"/>
                    </a:moveTo>
                    <a:cubicBezTo>
                      <a:pt x="41" y="130"/>
                      <a:pt x="17" y="112"/>
                      <a:pt x="10" y="85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0" y="51"/>
                      <a:pt x="20" y="18"/>
                      <a:pt x="52" y="9"/>
                    </a:cubicBezTo>
                    <a:cubicBezTo>
                      <a:pt x="84" y="0"/>
                      <a:pt x="118" y="20"/>
                      <a:pt x="126" y="5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35" y="86"/>
                      <a:pt x="116" y="119"/>
                      <a:pt x="84" y="128"/>
                    </a:cubicBezTo>
                    <a:cubicBezTo>
                      <a:pt x="79" y="129"/>
                      <a:pt x="73" y="130"/>
                      <a:pt x="68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238">
                <a:extLst>
                  <a:ext uri="{FF2B5EF4-FFF2-40B4-BE49-F238E27FC236}">
                    <a16:creationId xmlns:a16="http://schemas.microsoft.com/office/drawing/2014/main" id="{28AF29E1-9575-4C7B-85E2-A15C6A69B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154"/>
                <a:ext cx="41" cy="39"/>
              </a:xfrm>
              <a:custGeom>
                <a:avLst/>
                <a:gdLst>
                  <a:gd name="T0" fmla="*/ 73 w 147"/>
                  <a:gd name="T1" fmla="*/ 141 h 141"/>
                  <a:gd name="T2" fmla="*/ 54 w 147"/>
                  <a:gd name="T3" fmla="*/ 138 h 141"/>
                  <a:gd name="T4" fmla="*/ 10 w 147"/>
                  <a:gd name="T5" fmla="*/ 56 h 141"/>
                  <a:gd name="T6" fmla="*/ 11 w 147"/>
                  <a:gd name="T7" fmla="*/ 54 h 141"/>
                  <a:gd name="T8" fmla="*/ 93 w 147"/>
                  <a:gd name="T9" fmla="*/ 10 h 141"/>
                  <a:gd name="T10" fmla="*/ 137 w 147"/>
                  <a:gd name="T11" fmla="*/ 92 h 141"/>
                  <a:gd name="T12" fmla="*/ 136 w 147"/>
                  <a:gd name="T13" fmla="*/ 94 h 141"/>
                  <a:gd name="T14" fmla="*/ 73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3" y="141"/>
                    </a:moveTo>
                    <a:cubicBezTo>
                      <a:pt x="67" y="141"/>
                      <a:pt x="60" y="140"/>
                      <a:pt x="54" y="138"/>
                    </a:cubicBezTo>
                    <a:cubicBezTo>
                      <a:pt x="19" y="127"/>
                      <a:pt x="0" y="90"/>
                      <a:pt x="10" y="56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21" y="19"/>
                      <a:pt x="58" y="0"/>
                      <a:pt x="93" y="10"/>
                    </a:cubicBezTo>
                    <a:cubicBezTo>
                      <a:pt x="128" y="21"/>
                      <a:pt x="147" y="58"/>
                      <a:pt x="137" y="92"/>
                    </a:cubicBezTo>
                    <a:cubicBezTo>
                      <a:pt x="136" y="94"/>
                      <a:pt x="136" y="94"/>
                      <a:pt x="136" y="94"/>
                    </a:cubicBezTo>
                    <a:cubicBezTo>
                      <a:pt x="128" y="122"/>
                      <a:pt x="101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239">
                <a:extLst>
                  <a:ext uri="{FF2B5EF4-FFF2-40B4-BE49-F238E27FC236}">
                    <a16:creationId xmlns:a16="http://schemas.microsoft.com/office/drawing/2014/main" id="{EC9FC973-111A-4855-AAA1-EE3938570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048"/>
                <a:ext cx="56" cy="54"/>
              </a:xfrm>
              <a:custGeom>
                <a:avLst/>
                <a:gdLst>
                  <a:gd name="T0" fmla="*/ 102 w 203"/>
                  <a:gd name="T1" fmla="*/ 195 h 195"/>
                  <a:gd name="T2" fmla="*/ 14 w 203"/>
                  <a:gd name="T3" fmla="*/ 127 h 195"/>
                  <a:gd name="T4" fmla="*/ 13 w 203"/>
                  <a:gd name="T5" fmla="*/ 125 h 195"/>
                  <a:gd name="T6" fmla="*/ 78 w 203"/>
                  <a:gd name="T7" fmla="*/ 13 h 195"/>
                  <a:gd name="T8" fmla="*/ 190 w 203"/>
                  <a:gd name="T9" fmla="*/ 78 h 195"/>
                  <a:gd name="T10" fmla="*/ 190 w 203"/>
                  <a:gd name="T11" fmla="*/ 80 h 195"/>
                  <a:gd name="T12" fmla="*/ 125 w 203"/>
                  <a:gd name="T13" fmla="*/ 191 h 195"/>
                  <a:gd name="T14" fmla="*/ 102 w 203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5">
                    <a:moveTo>
                      <a:pt x="102" y="195"/>
                    </a:moveTo>
                    <a:cubicBezTo>
                      <a:pt x="61" y="195"/>
                      <a:pt x="25" y="168"/>
                      <a:pt x="14" y="127"/>
                    </a:cubicBezTo>
                    <a:cubicBezTo>
                      <a:pt x="13" y="125"/>
                      <a:pt x="13" y="125"/>
                      <a:pt x="13" y="125"/>
                    </a:cubicBezTo>
                    <a:cubicBezTo>
                      <a:pt x="0" y="76"/>
                      <a:pt x="29" y="26"/>
                      <a:pt x="78" y="13"/>
                    </a:cubicBezTo>
                    <a:cubicBezTo>
                      <a:pt x="127" y="0"/>
                      <a:pt x="177" y="29"/>
                      <a:pt x="190" y="78"/>
                    </a:cubicBezTo>
                    <a:cubicBezTo>
                      <a:pt x="190" y="80"/>
                      <a:pt x="190" y="80"/>
                      <a:pt x="190" y="80"/>
                    </a:cubicBezTo>
                    <a:cubicBezTo>
                      <a:pt x="203" y="129"/>
                      <a:pt x="174" y="179"/>
                      <a:pt x="125" y="191"/>
                    </a:cubicBezTo>
                    <a:cubicBezTo>
                      <a:pt x="117" y="194"/>
                      <a:pt x="110" y="195"/>
                      <a:pt x="10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240">
                <a:extLst>
                  <a:ext uri="{FF2B5EF4-FFF2-40B4-BE49-F238E27FC236}">
                    <a16:creationId xmlns:a16="http://schemas.microsoft.com/office/drawing/2014/main" id="{F24EBA71-24BB-49C7-9786-89658659F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014"/>
                <a:ext cx="57" cy="54"/>
              </a:xfrm>
              <a:custGeom>
                <a:avLst/>
                <a:gdLst>
                  <a:gd name="T0" fmla="*/ 102 w 205"/>
                  <a:gd name="T1" fmla="*/ 196 h 196"/>
                  <a:gd name="T2" fmla="*/ 76 w 205"/>
                  <a:gd name="T3" fmla="*/ 192 h 196"/>
                  <a:gd name="T4" fmla="*/ 15 w 205"/>
                  <a:gd name="T5" fmla="*/ 78 h 196"/>
                  <a:gd name="T6" fmla="*/ 15 w 205"/>
                  <a:gd name="T7" fmla="*/ 75 h 196"/>
                  <a:gd name="T8" fmla="*/ 130 w 205"/>
                  <a:gd name="T9" fmla="*/ 14 h 196"/>
                  <a:gd name="T10" fmla="*/ 191 w 205"/>
                  <a:gd name="T11" fmla="*/ 129 h 196"/>
                  <a:gd name="T12" fmla="*/ 190 w 205"/>
                  <a:gd name="T13" fmla="*/ 131 h 196"/>
                  <a:gd name="T14" fmla="*/ 102 w 205"/>
                  <a:gd name="T15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6">
                    <a:moveTo>
                      <a:pt x="102" y="196"/>
                    </a:moveTo>
                    <a:cubicBezTo>
                      <a:pt x="94" y="196"/>
                      <a:pt x="85" y="194"/>
                      <a:pt x="76" y="192"/>
                    </a:cubicBezTo>
                    <a:cubicBezTo>
                      <a:pt x="27" y="177"/>
                      <a:pt x="0" y="126"/>
                      <a:pt x="15" y="78"/>
                    </a:cubicBezTo>
                    <a:cubicBezTo>
                      <a:pt x="15" y="75"/>
                      <a:pt x="15" y="75"/>
                      <a:pt x="15" y="75"/>
                    </a:cubicBezTo>
                    <a:cubicBezTo>
                      <a:pt x="30" y="27"/>
                      <a:pt x="81" y="0"/>
                      <a:pt x="130" y="14"/>
                    </a:cubicBezTo>
                    <a:cubicBezTo>
                      <a:pt x="178" y="29"/>
                      <a:pt x="205" y="80"/>
                      <a:pt x="191" y="129"/>
                    </a:cubicBezTo>
                    <a:cubicBezTo>
                      <a:pt x="190" y="131"/>
                      <a:pt x="190" y="131"/>
                      <a:pt x="190" y="131"/>
                    </a:cubicBezTo>
                    <a:cubicBezTo>
                      <a:pt x="178" y="170"/>
                      <a:pt x="142" y="196"/>
                      <a:pt x="102" y="1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241">
                <a:extLst>
                  <a:ext uri="{FF2B5EF4-FFF2-40B4-BE49-F238E27FC236}">
                    <a16:creationId xmlns:a16="http://schemas.microsoft.com/office/drawing/2014/main" id="{18A4AA4C-F13D-464D-AF97-269045E2B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926"/>
                <a:ext cx="35" cy="34"/>
              </a:xfrm>
              <a:custGeom>
                <a:avLst/>
                <a:gdLst>
                  <a:gd name="T0" fmla="*/ 64 w 129"/>
                  <a:gd name="T1" fmla="*/ 124 h 124"/>
                  <a:gd name="T2" fmla="*/ 8 w 129"/>
                  <a:gd name="T3" fmla="*/ 81 h 124"/>
                  <a:gd name="T4" fmla="*/ 8 w 129"/>
                  <a:gd name="T5" fmla="*/ 80 h 124"/>
                  <a:gd name="T6" fmla="*/ 49 w 129"/>
                  <a:gd name="T7" fmla="*/ 8 h 124"/>
                  <a:gd name="T8" fmla="*/ 120 w 129"/>
                  <a:gd name="T9" fmla="*/ 49 h 124"/>
                  <a:gd name="T10" fmla="*/ 121 w 129"/>
                  <a:gd name="T11" fmla="*/ 51 h 124"/>
                  <a:gd name="T12" fmla="*/ 80 w 129"/>
                  <a:gd name="T13" fmla="*/ 122 h 124"/>
                  <a:gd name="T14" fmla="*/ 64 w 129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4">
                    <a:moveTo>
                      <a:pt x="64" y="124"/>
                    </a:moveTo>
                    <a:cubicBezTo>
                      <a:pt x="39" y="124"/>
                      <a:pt x="15" y="107"/>
                      <a:pt x="8" y="81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0" y="49"/>
                      <a:pt x="18" y="17"/>
                      <a:pt x="49" y="8"/>
                    </a:cubicBezTo>
                    <a:cubicBezTo>
                      <a:pt x="80" y="0"/>
                      <a:pt x="112" y="18"/>
                      <a:pt x="120" y="49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9" y="82"/>
                      <a:pt x="111" y="114"/>
                      <a:pt x="80" y="122"/>
                    </a:cubicBezTo>
                    <a:cubicBezTo>
                      <a:pt x="75" y="123"/>
                      <a:pt x="69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242">
                <a:extLst>
                  <a:ext uri="{FF2B5EF4-FFF2-40B4-BE49-F238E27FC236}">
                    <a16:creationId xmlns:a16="http://schemas.microsoft.com/office/drawing/2014/main" id="{7E44B791-6613-4E5B-A2AB-7B1275958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1893"/>
                <a:ext cx="36" cy="35"/>
              </a:xfrm>
              <a:custGeom>
                <a:avLst/>
                <a:gdLst>
                  <a:gd name="T0" fmla="*/ 64 w 127"/>
                  <a:gd name="T1" fmla="*/ 126 h 126"/>
                  <a:gd name="T2" fmla="*/ 3 w 127"/>
                  <a:gd name="T3" fmla="*/ 69 h 126"/>
                  <a:gd name="T4" fmla="*/ 3 w 127"/>
                  <a:gd name="T5" fmla="*/ 68 h 126"/>
                  <a:gd name="T6" fmla="*/ 59 w 127"/>
                  <a:gd name="T7" fmla="*/ 2 h 126"/>
                  <a:gd name="T8" fmla="*/ 125 w 127"/>
                  <a:gd name="T9" fmla="*/ 59 h 126"/>
                  <a:gd name="T10" fmla="*/ 125 w 127"/>
                  <a:gd name="T11" fmla="*/ 60 h 126"/>
                  <a:gd name="T12" fmla="*/ 68 w 127"/>
                  <a:gd name="T13" fmla="*/ 126 h 126"/>
                  <a:gd name="T14" fmla="*/ 64 w 127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6">
                    <a:moveTo>
                      <a:pt x="64" y="126"/>
                    </a:moveTo>
                    <a:cubicBezTo>
                      <a:pt x="32" y="126"/>
                      <a:pt x="5" y="101"/>
                      <a:pt x="3" y="69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0" y="34"/>
                      <a:pt x="25" y="5"/>
                      <a:pt x="59" y="2"/>
                    </a:cubicBezTo>
                    <a:cubicBezTo>
                      <a:pt x="93" y="0"/>
                      <a:pt x="122" y="25"/>
                      <a:pt x="125" y="59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7" y="94"/>
                      <a:pt x="102" y="123"/>
                      <a:pt x="68" y="126"/>
                    </a:cubicBezTo>
                    <a:cubicBezTo>
                      <a:pt x="67" y="126"/>
                      <a:pt x="65" y="126"/>
                      <a:pt x="6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243">
                <a:extLst>
                  <a:ext uri="{FF2B5EF4-FFF2-40B4-BE49-F238E27FC236}">
                    <a16:creationId xmlns:a16="http://schemas.microsoft.com/office/drawing/2014/main" id="{BB77ED72-F175-4C9A-A388-8D3090177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1792"/>
                <a:ext cx="33" cy="32"/>
              </a:xfrm>
              <a:custGeom>
                <a:avLst/>
                <a:gdLst>
                  <a:gd name="T0" fmla="*/ 59 w 118"/>
                  <a:gd name="T1" fmla="*/ 116 h 116"/>
                  <a:gd name="T2" fmla="*/ 53 w 118"/>
                  <a:gd name="T3" fmla="*/ 116 h 116"/>
                  <a:gd name="T4" fmla="*/ 3 w 118"/>
                  <a:gd name="T5" fmla="*/ 54 h 116"/>
                  <a:gd name="T6" fmla="*/ 3 w 118"/>
                  <a:gd name="T7" fmla="*/ 53 h 116"/>
                  <a:gd name="T8" fmla="*/ 65 w 118"/>
                  <a:gd name="T9" fmla="*/ 4 h 116"/>
                  <a:gd name="T10" fmla="*/ 114 w 118"/>
                  <a:gd name="T11" fmla="*/ 65 h 116"/>
                  <a:gd name="T12" fmla="*/ 114 w 118"/>
                  <a:gd name="T13" fmla="*/ 67 h 116"/>
                  <a:gd name="T14" fmla="*/ 59 w 118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6">
                    <a:moveTo>
                      <a:pt x="59" y="116"/>
                    </a:moveTo>
                    <a:cubicBezTo>
                      <a:pt x="57" y="116"/>
                      <a:pt x="55" y="116"/>
                      <a:pt x="53" y="116"/>
                    </a:cubicBezTo>
                    <a:cubicBezTo>
                      <a:pt x="22" y="113"/>
                      <a:pt x="0" y="85"/>
                      <a:pt x="3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7" y="23"/>
                      <a:pt x="34" y="0"/>
                      <a:pt x="65" y="4"/>
                    </a:cubicBezTo>
                    <a:cubicBezTo>
                      <a:pt x="96" y="7"/>
                      <a:pt x="118" y="35"/>
                      <a:pt x="114" y="65"/>
                    </a:cubicBezTo>
                    <a:cubicBezTo>
                      <a:pt x="114" y="67"/>
                      <a:pt x="114" y="67"/>
                      <a:pt x="114" y="67"/>
                    </a:cubicBezTo>
                    <a:cubicBezTo>
                      <a:pt x="111" y="95"/>
                      <a:pt x="87" y="116"/>
                      <a:pt x="59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244">
                <a:extLst>
                  <a:ext uri="{FF2B5EF4-FFF2-40B4-BE49-F238E27FC236}">
                    <a16:creationId xmlns:a16="http://schemas.microsoft.com/office/drawing/2014/main" id="{17FA2B18-AD24-4406-9B49-27F5D857A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1751"/>
                <a:ext cx="45" cy="45"/>
              </a:xfrm>
              <a:custGeom>
                <a:avLst/>
                <a:gdLst>
                  <a:gd name="T0" fmla="*/ 83 w 165"/>
                  <a:gd name="T1" fmla="*/ 163 h 163"/>
                  <a:gd name="T2" fmla="*/ 4 w 165"/>
                  <a:gd name="T3" fmla="*/ 90 h 163"/>
                  <a:gd name="T4" fmla="*/ 4 w 165"/>
                  <a:gd name="T5" fmla="*/ 88 h 163"/>
                  <a:gd name="T6" fmla="*/ 77 w 165"/>
                  <a:gd name="T7" fmla="*/ 3 h 163"/>
                  <a:gd name="T8" fmla="*/ 162 w 165"/>
                  <a:gd name="T9" fmla="*/ 76 h 163"/>
                  <a:gd name="T10" fmla="*/ 162 w 165"/>
                  <a:gd name="T11" fmla="*/ 78 h 163"/>
                  <a:gd name="T12" fmla="*/ 89 w 165"/>
                  <a:gd name="T13" fmla="*/ 163 h 163"/>
                  <a:gd name="T14" fmla="*/ 83 w 165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63">
                    <a:moveTo>
                      <a:pt x="83" y="163"/>
                    </a:moveTo>
                    <a:cubicBezTo>
                      <a:pt x="42" y="163"/>
                      <a:pt x="7" y="132"/>
                      <a:pt x="4" y="90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0" y="45"/>
                      <a:pt x="33" y="7"/>
                      <a:pt x="77" y="3"/>
                    </a:cubicBezTo>
                    <a:cubicBezTo>
                      <a:pt x="120" y="0"/>
                      <a:pt x="158" y="33"/>
                      <a:pt x="162" y="76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5" y="122"/>
                      <a:pt x="132" y="160"/>
                      <a:pt x="89" y="163"/>
                    </a:cubicBezTo>
                    <a:cubicBezTo>
                      <a:pt x="87" y="163"/>
                      <a:pt x="85" y="163"/>
                      <a:pt x="83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45">
                <a:extLst>
                  <a:ext uri="{FF2B5EF4-FFF2-40B4-BE49-F238E27FC236}">
                    <a16:creationId xmlns:a16="http://schemas.microsoft.com/office/drawing/2014/main" id="{DCFE2507-3658-4A01-9025-677A7A4C6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" y="1647"/>
                <a:ext cx="51" cy="50"/>
              </a:xfrm>
              <a:custGeom>
                <a:avLst/>
                <a:gdLst>
                  <a:gd name="T0" fmla="*/ 91 w 183"/>
                  <a:gd name="T1" fmla="*/ 179 h 179"/>
                  <a:gd name="T2" fmla="*/ 82 w 183"/>
                  <a:gd name="T3" fmla="*/ 179 h 179"/>
                  <a:gd name="T4" fmla="*/ 5 w 183"/>
                  <a:gd name="T5" fmla="*/ 83 h 179"/>
                  <a:gd name="T6" fmla="*/ 5 w 183"/>
                  <a:gd name="T7" fmla="*/ 81 h 179"/>
                  <a:gd name="T8" fmla="*/ 101 w 183"/>
                  <a:gd name="T9" fmla="*/ 5 h 179"/>
                  <a:gd name="T10" fmla="*/ 177 w 183"/>
                  <a:gd name="T11" fmla="*/ 100 h 179"/>
                  <a:gd name="T12" fmla="*/ 177 w 183"/>
                  <a:gd name="T13" fmla="*/ 102 h 179"/>
                  <a:gd name="T14" fmla="*/ 91 w 183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9">
                    <a:moveTo>
                      <a:pt x="91" y="179"/>
                    </a:moveTo>
                    <a:cubicBezTo>
                      <a:pt x="88" y="179"/>
                      <a:pt x="85" y="179"/>
                      <a:pt x="82" y="179"/>
                    </a:cubicBezTo>
                    <a:cubicBezTo>
                      <a:pt x="34" y="174"/>
                      <a:pt x="0" y="131"/>
                      <a:pt x="5" y="83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11" y="34"/>
                      <a:pt x="53" y="0"/>
                      <a:pt x="101" y="5"/>
                    </a:cubicBezTo>
                    <a:cubicBezTo>
                      <a:pt x="148" y="10"/>
                      <a:pt x="183" y="53"/>
                      <a:pt x="177" y="100"/>
                    </a:cubicBezTo>
                    <a:cubicBezTo>
                      <a:pt x="177" y="102"/>
                      <a:pt x="177" y="102"/>
                      <a:pt x="177" y="102"/>
                    </a:cubicBezTo>
                    <a:cubicBezTo>
                      <a:pt x="172" y="147"/>
                      <a:pt x="135" y="179"/>
                      <a:pt x="91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46">
                <a:extLst>
                  <a:ext uri="{FF2B5EF4-FFF2-40B4-BE49-F238E27FC236}">
                    <a16:creationId xmlns:a16="http://schemas.microsoft.com/office/drawing/2014/main" id="{383236BB-AB7D-4135-8F7B-9C8658559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1615"/>
                <a:ext cx="44" cy="44"/>
              </a:xfrm>
              <a:custGeom>
                <a:avLst/>
                <a:gdLst>
                  <a:gd name="T0" fmla="*/ 80 w 159"/>
                  <a:gd name="T1" fmla="*/ 157 h 157"/>
                  <a:gd name="T2" fmla="*/ 3 w 159"/>
                  <a:gd name="T3" fmla="*/ 86 h 157"/>
                  <a:gd name="T4" fmla="*/ 3 w 159"/>
                  <a:gd name="T5" fmla="*/ 85 h 157"/>
                  <a:gd name="T6" fmla="*/ 74 w 159"/>
                  <a:gd name="T7" fmla="*/ 3 h 157"/>
                  <a:gd name="T8" fmla="*/ 156 w 159"/>
                  <a:gd name="T9" fmla="*/ 73 h 157"/>
                  <a:gd name="T10" fmla="*/ 156 w 159"/>
                  <a:gd name="T11" fmla="*/ 75 h 157"/>
                  <a:gd name="T12" fmla="*/ 85 w 159"/>
                  <a:gd name="T13" fmla="*/ 157 h 157"/>
                  <a:gd name="T14" fmla="*/ 80 w 159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7">
                    <a:moveTo>
                      <a:pt x="80" y="157"/>
                    </a:moveTo>
                    <a:cubicBezTo>
                      <a:pt x="40" y="157"/>
                      <a:pt x="7" y="127"/>
                      <a:pt x="3" y="86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43"/>
                      <a:pt x="32" y="6"/>
                      <a:pt x="74" y="3"/>
                    </a:cubicBezTo>
                    <a:cubicBezTo>
                      <a:pt x="116" y="0"/>
                      <a:pt x="153" y="31"/>
                      <a:pt x="156" y="73"/>
                    </a:cubicBezTo>
                    <a:cubicBezTo>
                      <a:pt x="156" y="75"/>
                      <a:pt x="156" y="75"/>
                      <a:pt x="156" y="75"/>
                    </a:cubicBezTo>
                    <a:cubicBezTo>
                      <a:pt x="159" y="117"/>
                      <a:pt x="127" y="154"/>
                      <a:pt x="85" y="157"/>
                    </a:cubicBezTo>
                    <a:cubicBezTo>
                      <a:pt x="83" y="157"/>
                      <a:pt x="81" y="157"/>
                      <a:pt x="80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247">
                <a:extLst>
                  <a:ext uri="{FF2B5EF4-FFF2-40B4-BE49-F238E27FC236}">
                    <a16:creationId xmlns:a16="http://schemas.microsoft.com/office/drawing/2014/main" id="{48006083-1A69-4ECD-9EED-5166D3B47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1514"/>
                <a:ext cx="48" cy="45"/>
              </a:xfrm>
              <a:custGeom>
                <a:avLst/>
                <a:gdLst>
                  <a:gd name="T0" fmla="*/ 87 w 175"/>
                  <a:gd name="T1" fmla="*/ 165 h 165"/>
                  <a:gd name="T2" fmla="*/ 52 w 175"/>
                  <a:gd name="T3" fmla="*/ 156 h 165"/>
                  <a:gd name="T4" fmla="*/ 19 w 175"/>
                  <a:gd name="T5" fmla="*/ 54 h 165"/>
                  <a:gd name="T6" fmla="*/ 20 w 175"/>
                  <a:gd name="T7" fmla="*/ 52 h 165"/>
                  <a:gd name="T8" fmla="*/ 123 w 175"/>
                  <a:gd name="T9" fmla="*/ 19 h 165"/>
                  <a:gd name="T10" fmla="*/ 156 w 175"/>
                  <a:gd name="T11" fmla="*/ 122 h 165"/>
                  <a:gd name="T12" fmla="*/ 155 w 175"/>
                  <a:gd name="T13" fmla="*/ 124 h 165"/>
                  <a:gd name="T14" fmla="*/ 87 w 175"/>
                  <a:gd name="T15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5">
                    <a:moveTo>
                      <a:pt x="87" y="165"/>
                    </a:moveTo>
                    <a:cubicBezTo>
                      <a:pt x="75" y="165"/>
                      <a:pt x="63" y="162"/>
                      <a:pt x="52" y="156"/>
                    </a:cubicBezTo>
                    <a:cubicBezTo>
                      <a:pt x="15" y="137"/>
                      <a:pt x="0" y="91"/>
                      <a:pt x="19" y="54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40" y="15"/>
                      <a:pt x="86" y="0"/>
                      <a:pt x="123" y="19"/>
                    </a:cubicBezTo>
                    <a:cubicBezTo>
                      <a:pt x="160" y="39"/>
                      <a:pt x="175" y="85"/>
                      <a:pt x="156" y="122"/>
                    </a:cubicBez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50"/>
                      <a:pt x="115" y="165"/>
                      <a:pt x="87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248">
                <a:extLst>
                  <a:ext uri="{FF2B5EF4-FFF2-40B4-BE49-F238E27FC236}">
                    <a16:creationId xmlns:a16="http://schemas.microsoft.com/office/drawing/2014/main" id="{81FDF35C-90B1-4F43-814C-15F59465B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1486"/>
                <a:ext cx="43" cy="41"/>
              </a:xfrm>
              <a:custGeom>
                <a:avLst/>
                <a:gdLst>
                  <a:gd name="T0" fmla="*/ 79 w 156"/>
                  <a:gd name="T1" fmla="*/ 148 h 148"/>
                  <a:gd name="T2" fmla="*/ 17 w 156"/>
                  <a:gd name="T3" fmla="*/ 109 h 148"/>
                  <a:gd name="T4" fmla="*/ 16 w 156"/>
                  <a:gd name="T5" fmla="*/ 108 h 148"/>
                  <a:gd name="T6" fmla="*/ 48 w 156"/>
                  <a:gd name="T7" fmla="*/ 17 h 148"/>
                  <a:gd name="T8" fmla="*/ 139 w 156"/>
                  <a:gd name="T9" fmla="*/ 49 h 148"/>
                  <a:gd name="T10" fmla="*/ 140 w 156"/>
                  <a:gd name="T11" fmla="*/ 50 h 148"/>
                  <a:gd name="T12" fmla="*/ 108 w 156"/>
                  <a:gd name="T13" fmla="*/ 141 h 148"/>
                  <a:gd name="T14" fmla="*/ 79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0" y="74"/>
                      <a:pt x="14" y="33"/>
                      <a:pt x="48" y="17"/>
                    </a:cubicBezTo>
                    <a:cubicBezTo>
                      <a:pt x="82" y="0"/>
                      <a:pt x="123" y="15"/>
                      <a:pt x="139" y="49"/>
                    </a:cubicBezTo>
                    <a:cubicBezTo>
                      <a:pt x="140" y="50"/>
                      <a:pt x="140" y="50"/>
                      <a:pt x="140" y="50"/>
                    </a:cubicBezTo>
                    <a:cubicBezTo>
                      <a:pt x="156" y="84"/>
                      <a:pt x="142" y="125"/>
                      <a:pt x="108" y="141"/>
                    </a:cubicBezTo>
                    <a:cubicBezTo>
                      <a:pt x="98" y="146"/>
                      <a:pt x="88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249">
                <a:extLst>
                  <a:ext uri="{FF2B5EF4-FFF2-40B4-BE49-F238E27FC236}">
                    <a16:creationId xmlns:a16="http://schemas.microsoft.com/office/drawing/2014/main" id="{9CA67E6B-13AF-4FF0-A919-FE9DCF1EC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1399"/>
                <a:ext cx="35" cy="32"/>
              </a:xfrm>
              <a:custGeom>
                <a:avLst/>
                <a:gdLst>
                  <a:gd name="T0" fmla="*/ 62 w 125"/>
                  <a:gd name="T1" fmla="*/ 117 h 117"/>
                  <a:gd name="T2" fmla="*/ 37 w 125"/>
                  <a:gd name="T3" fmla="*/ 111 h 117"/>
                  <a:gd name="T4" fmla="*/ 14 w 125"/>
                  <a:gd name="T5" fmla="*/ 38 h 117"/>
                  <a:gd name="T6" fmla="*/ 15 w 125"/>
                  <a:gd name="T7" fmla="*/ 37 h 117"/>
                  <a:gd name="T8" fmla="*/ 88 w 125"/>
                  <a:gd name="T9" fmla="*/ 14 h 117"/>
                  <a:gd name="T10" fmla="*/ 111 w 125"/>
                  <a:gd name="T11" fmla="*/ 87 h 117"/>
                  <a:gd name="T12" fmla="*/ 110 w 125"/>
                  <a:gd name="T13" fmla="*/ 88 h 117"/>
                  <a:gd name="T14" fmla="*/ 62 w 125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17">
                    <a:moveTo>
                      <a:pt x="62" y="117"/>
                    </a:moveTo>
                    <a:cubicBezTo>
                      <a:pt x="54" y="117"/>
                      <a:pt x="45" y="115"/>
                      <a:pt x="37" y="111"/>
                    </a:cubicBezTo>
                    <a:cubicBezTo>
                      <a:pt x="11" y="97"/>
                      <a:pt x="0" y="65"/>
                      <a:pt x="14" y="38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28" y="10"/>
                      <a:pt x="61" y="0"/>
                      <a:pt x="88" y="14"/>
                    </a:cubicBezTo>
                    <a:cubicBezTo>
                      <a:pt x="114" y="27"/>
                      <a:pt x="125" y="60"/>
                      <a:pt x="111" y="87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1" y="106"/>
                      <a:pt x="82" y="117"/>
                      <a:pt x="62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250">
                <a:extLst>
                  <a:ext uri="{FF2B5EF4-FFF2-40B4-BE49-F238E27FC236}">
                    <a16:creationId xmlns:a16="http://schemas.microsoft.com/office/drawing/2014/main" id="{F2D67DAD-759E-4580-A727-C2E34BB10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368"/>
                <a:ext cx="33" cy="31"/>
              </a:xfrm>
              <a:custGeom>
                <a:avLst/>
                <a:gdLst>
                  <a:gd name="T0" fmla="*/ 59 w 118"/>
                  <a:gd name="T1" fmla="*/ 110 h 110"/>
                  <a:gd name="T2" fmla="*/ 13 w 118"/>
                  <a:gd name="T3" fmla="*/ 81 h 110"/>
                  <a:gd name="T4" fmla="*/ 13 w 118"/>
                  <a:gd name="T5" fmla="*/ 80 h 110"/>
                  <a:gd name="T6" fmla="*/ 37 w 118"/>
                  <a:gd name="T7" fmla="*/ 12 h 110"/>
                  <a:gd name="T8" fmla="*/ 105 w 118"/>
                  <a:gd name="T9" fmla="*/ 36 h 110"/>
                  <a:gd name="T10" fmla="*/ 105 w 118"/>
                  <a:gd name="T11" fmla="*/ 37 h 110"/>
                  <a:gd name="T12" fmla="*/ 81 w 118"/>
                  <a:gd name="T13" fmla="*/ 105 h 110"/>
                  <a:gd name="T14" fmla="*/ 59 w 118"/>
                  <a:gd name="T15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0">
                    <a:moveTo>
                      <a:pt x="59" y="110"/>
                    </a:moveTo>
                    <a:cubicBezTo>
                      <a:pt x="40" y="110"/>
                      <a:pt x="22" y="100"/>
                      <a:pt x="13" y="81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0" y="55"/>
                      <a:pt x="11" y="24"/>
                      <a:pt x="37" y="12"/>
                    </a:cubicBezTo>
                    <a:cubicBezTo>
                      <a:pt x="62" y="0"/>
                      <a:pt x="93" y="10"/>
                      <a:pt x="105" y="36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18" y="62"/>
                      <a:pt x="107" y="93"/>
                      <a:pt x="81" y="105"/>
                    </a:cubicBezTo>
                    <a:cubicBezTo>
                      <a:pt x="74" y="109"/>
                      <a:pt x="67" y="110"/>
                      <a:pt x="59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251">
                <a:extLst>
                  <a:ext uri="{FF2B5EF4-FFF2-40B4-BE49-F238E27FC236}">
                    <a16:creationId xmlns:a16="http://schemas.microsoft.com/office/drawing/2014/main" id="{D2CDC92D-46CB-42F0-9492-140F136DA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1277"/>
                <a:ext cx="34" cy="32"/>
              </a:xfrm>
              <a:custGeom>
                <a:avLst/>
                <a:gdLst>
                  <a:gd name="T0" fmla="*/ 61 w 123"/>
                  <a:gd name="T1" fmla="*/ 116 h 116"/>
                  <a:gd name="T2" fmla="*/ 36 w 123"/>
                  <a:gd name="T3" fmla="*/ 110 h 116"/>
                  <a:gd name="T4" fmla="*/ 13 w 123"/>
                  <a:gd name="T5" fmla="*/ 38 h 116"/>
                  <a:gd name="T6" fmla="*/ 14 w 123"/>
                  <a:gd name="T7" fmla="*/ 36 h 116"/>
                  <a:gd name="T8" fmla="*/ 87 w 123"/>
                  <a:gd name="T9" fmla="*/ 13 h 116"/>
                  <a:gd name="T10" fmla="*/ 110 w 123"/>
                  <a:gd name="T11" fmla="*/ 86 h 116"/>
                  <a:gd name="T12" fmla="*/ 109 w 123"/>
                  <a:gd name="T13" fmla="*/ 87 h 116"/>
                  <a:gd name="T14" fmla="*/ 61 w 123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3" h="116">
                    <a:moveTo>
                      <a:pt x="61" y="116"/>
                    </a:moveTo>
                    <a:cubicBezTo>
                      <a:pt x="53" y="116"/>
                      <a:pt x="44" y="114"/>
                      <a:pt x="36" y="110"/>
                    </a:cubicBezTo>
                    <a:cubicBezTo>
                      <a:pt x="10" y="97"/>
                      <a:pt x="0" y="64"/>
                      <a:pt x="13" y="38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28" y="10"/>
                      <a:pt x="60" y="0"/>
                      <a:pt x="87" y="13"/>
                    </a:cubicBezTo>
                    <a:cubicBezTo>
                      <a:pt x="113" y="27"/>
                      <a:pt x="123" y="60"/>
                      <a:pt x="110" y="86"/>
                    </a:cubicBezTo>
                    <a:cubicBezTo>
                      <a:pt x="109" y="87"/>
                      <a:pt x="109" y="87"/>
                      <a:pt x="109" y="87"/>
                    </a:cubicBezTo>
                    <a:cubicBezTo>
                      <a:pt x="100" y="106"/>
                      <a:pt x="81" y="116"/>
                      <a:pt x="61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252">
                <a:extLst>
                  <a:ext uri="{FF2B5EF4-FFF2-40B4-BE49-F238E27FC236}">
                    <a16:creationId xmlns:a16="http://schemas.microsoft.com/office/drawing/2014/main" id="{926F2E37-ED38-4A5A-AC5B-2779344C8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242"/>
                <a:ext cx="41" cy="39"/>
              </a:xfrm>
              <a:custGeom>
                <a:avLst/>
                <a:gdLst>
                  <a:gd name="T0" fmla="*/ 75 w 149"/>
                  <a:gd name="T1" fmla="*/ 142 h 142"/>
                  <a:gd name="T2" fmla="*/ 29 w 149"/>
                  <a:gd name="T3" fmla="*/ 123 h 142"/>
                  <a:gd name="T4" fmla="*/ 28 w 149"/>
                  <a:gd name="T5" fmla="*/ 122 h 142"/>
                  <a:gd name="T6" fmla="*/ 25 w 149"/>
                  <a:gd name="T7" fmla="*/ 28 h 142"/>
                  <a:gd name="T8" fmla="*/ 119 w 149"/>
                  <a:gd name="T9" fmla="*/ 25 h 142"/>
                  <a:gd name="T10" fmla="*/ 121 w 149"/>
                  <a:gd name="T11" fmla="*/ 26 h 142"/>
                  <a:gd name="T12" fmla="*/ 124 w 149"/>
                  <a:gd name="T13" fmla="*/ 121 h 142"/>
                  <a:gd name="T14" fmla="*/ 75 w 149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2">
                    <a:moveTo>
                      <a:pt x="75" y="142"/>
                    </a:moveTo>
                    <a:cubicBezTo>
                      <a:pt x="58" y="142"/>
                      <a:pt x="42" y="136"/>
                      <a:pt x="29" y="123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1" y="97"/>
                      <a:pt x="0" y="55"/>
                      <a:pt x="25" y="28"/>
                    </a:cubicBezTo>
                    <a:cubicBezTo>
                      <a:pt x="50" y="1"/>
                      <a:pt x="93" y="0"/>
                      <a:pt x="119" y="25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47" y="51"/>
                      <a:pt x="149" y="94"/>
                      <a:pt x="124" y="121"/>
                    </a:cubicBezTo>
                    <a:cubicBezTo>
                      <a:pt x="110" y="134"/>
                      <a:pt x="93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253">
                <a:extLst>
                  <a:ext uri="{FF2B5EF4-FFF2-40B4-BE49-F238E27FC236}">
                    <a16:creationId xmlns:a16="http://schemas.microsoft.com/office/drawing/2014/main" id="{8889D8F7-CD2E-4BB6-901E-755709D98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1165"/>
                <a:ext cx="52" cy="49"/>
              </a:xfrm>
              <a:custGeom>
                <a:avLst/>
                <a:gdLst>
                  <a:gd name="T0" fmla="*/ 94 w 190"/>
                  <a:gd name="T1" fmla="*/ 180 h 180"/>
                  <a:gd name="T2" fmla="*/ 31 w 190"/>
                  <a:gd name="T3" fmla="*/ 151 h 180"/>
                  <a:gd name="T4" fmla="*/ 38 w 190"/>
                  <a:gd name="T5" fmla="*/ 32 h 180"/>
                  <a:gd name="T6" fmla="*/ 40 w 190"/>
                  <a:gd name="T7" fmla="*/ 30 h 180"/>
                  <a:gd name="T8" fmla="*/ 159 w 190"/>
                  <a:gd name="T9" fmla="*/ 38 h 180"/>
                  <a:gd name="T10" fmla="*/ 152 w 190"/>
                  <a:gd name="T11" fmla="*/ 157 h 180"/>
                  <a:gd name="T12" fmla="*/ 150 w 190"/>
                  <a:gd name="T13" fmla="*/ 158 h 180"/>
                  <a:gd name="T14" fmla="*/ 94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4" y="180"/>
                    </a:moveTo>
                    <a:cubicBezTo>
                      <a:pt x="71" y="180"/>
                      <a:pt x="48" y="170"/>
                      <a:pt x="31" y="151"/>
                    </a:cubicBezTo>
                    <a:cubicBezTo>
                      <a:pt x="0" y="116"/>
                      <a:pt x="3" y="63"/>
                      <a:pt x="38" y="32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75" y="0"/>
                      <a:pt x="128" y="3"/>
                      <a:pt x="159" y="38"/>
                    </a:cubicBezTo>
                    <a:cubicBezTo>
                      <a:pt x="190" y="73"/>
                      <a:pt x="187" y="126"/>
                      <a:pt x="152" y="157"/>
                    </a:cubicBezTo>
                    <a:cubicBezTo>
                      <a:pt x="150" y="158"/>
                      <a:pt x="150" y="158"/>
                      <a:pt x="150" y="158"/>
                    </a:cubicBezTo>
                    <a:cubicBezTo>
                      <a:pt x="134" y="173"/>
                      <a:pt x="114" y="180"/>
                      <a:pt x="94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254">
                <a:extLst>
                  <a:ext uri="{FF2B5EF4-FFF2-40B4-BE49-F238E27FC236}">
                    <a16:creationId xmlns:a16="http://schemas.microsoft.com/office/drawing/2014/main" id="{B5CD3EC8-E391-4B4A-ACE1-6C2CBB1AA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1154"/>
                <a:ext cx="29" cy="28"/>
              </a:xfrm>
              <a:custGeom>
                <a:avLst/>
                <a:gdLst>
                  <a:gd name="T0" fmla="*/ 53 w 106"/>
                  <a:gd name="T1" fmla="*/ 102 h 102"/>
                  <a:gd name="T2" fmla="*/ 21 w 106"/>
                  <a:gd name="T3" fmla="*/ 89 h 102"/>
                  <a:gd name="T4" fmla="*/ 20 w 106"/>
                  <a:gd name="T5" fmla="*/ 88 h 102"/>
                  <a:gd name="T6" fmla="*/ 18 w 106"/>
                  <a:gd name="T7" fmla="*/ 20 h 102"/>
                  <a:gd name="T8" fmla="*/ 86 w 106"/>
                  <a:gd name="T9" fmla="*/ 18 h 102"/>
                  <a:gd name="T10" fmla="*/ 86 w 106"/>
                  <a:gd name="T11" fmla="*/ 19 h 102"/>
                  <a:gd name="T12" fmla="*/ 88 w 106"/>
                  <a:gd name="T13" fmla="*/ 87 h 102"/>
                  <a:gd name="T14" fmla="*/ 53 w 106"/>
                  <a:gd name="T1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2">
                    <a:moveTo>
                      <a:pt x="53" y="102"/>
                    </a:moveTo>
                    <a:cubicBezTo>
                      <a:pt x="42" y="102"/>
                      <a:pt x="30" y="98"/>
                      <a:pt x="21" y="89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0" y="70"/>
                      <a:pt x="0" y="39"/>
                      <a:pt x="18" y="20"/>
                    </a:cubicBezTo>
                    <a:cubicBezTo>
                      <a:pt x="36" y="1"/>
                      <a:pt x="66" y="0"/>
                      <a:pt x="86" y="18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106" y="37"/>
                      <a:pt x="106" y="68"/>
                      <a:pt x="88" y="87"/>
                    </a:cubicBezTo>
                    <a:cubicBezTo>
                      <a:pt x="79" y="97"/>
                      <a:pt x="66" y="102"/>
                      <a:pt x="53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255">
                <a:extLst>
                  <a:ext uri="{FF2B5EF4-FFF2-40B4-BE49-F238E27FC236}">
                    <a16:creationId xmlns:a16="http://schemas.microsoft.com/office/drawing/2014/main" id="{5D361E5E-AC93-448E-A000-F5A3A2E17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1073"/>
                <a:ext cx="53" cy="51"/>
              </a:xfrm>
              <a:custGeom>
                <a:avLst/>
                <a:gdLst>
                  <a:gd name="T0" fmla="*/ 96 w 193"/>
                  <a:gd name="T1" fmla="*/ 183 h 183"/>
                  <a:gd name="T2" fmla="*/ 32 w 193"/>
                  <a:gd name="T3" fmla="*/ 154 h 183"/>
                  <a:gd name="T4" fmla="*/ 39 w 193"/>
                  <a:gd name="T5" fmla="*/ 32 h 183"/>
                  <a:gd name="T6" fmla="*/ 41 w 193"/>
                  <a:gd name="T7" fmla="*/ 31 h 183"/>
                  <a:gd name="T8" fmla="*/ 162 w 193"/>
                  <a:gd name="T9" fmla="*/ 39 h 183"/>
                  <a:gd name="T10" fmla="*/ 154 w 193"/>
                  <a:gd name="T11" fmla="*/ 160 h 183"/>
                  <a:gd name="T12" fmla="*/ 153 w 193"/>
                  <a:gd name="T13" fmla="*/ 161 h 183"/>
                  <a:gd name="T14" fmla="*/ 96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6" y="183"/>
                    </a:moveTo>
                    <a:cubicBezTo>
                      <a:pt x="72" y="183"/>
                      <a:pt x="49" y="173"/>
                      <a:pt x="32" y="154"/>
                    </a:cubicBezTo>
                    <a:cubicBezTo>
                      <a:pt x="0" y="118"/>
                      <a:pt x="4" y="64"/>
                      <a:pt x="39" y="32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76" y="0"/>
                      <a:pt x="130" y="3"/>
                      <a:pt x="162" y="39"/>
                    </a:cubicBezTo>
                    <a:cubicBezTo>
                      <a:pt x="193" y="74"/>
                      <a:pt x="190" y="128"/>
                      <a:pt x="154" y="160"/>
                    </a:cubicBezTo>
                    <a:cubicBezTo>
                      <a:pt x="153" y="161"/>
                      <a:pt x="153" y="161"/>
                      <a:pt x="153" y="161"/>
                    </a:cubicBezTo>
                    <a:cubicBezTo>
                      <a:pt x="137" y="175"/>
                      <a:pt x="116" y="183"/>
                      <a:pt x="96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256">
                <a:extLst>
                  <a:ext uri="{FF2B5EF4-FFF2-40B4-BE49-F238E27FC236}">
                    <a16:creationId xmlns:a16="http://schemas.microsoft.com/office/drawing/2014/main" id="{592EDE32-970F-4F69-9D2A-1C4FBB407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1052"/>
                <a:ext cx="43" cy="42"/>
              </a:xfrm>
              <a:custGeom>
                <a:avLst/>
                <a:gdLst>
                  <a:gd name="T0" fmla="*/ 80 w 159"/>
                  <a:gd name="T1" fmla="*/ 152 h 152"/>
                  <a:gd name="T2" fmla="*/ 31 w 159"/>
                  <a:gd name="T3" fmla="*/ 132 h 152"/>
                  <a:gd name="T4" fmla="*/ 30 w 159"/>
                  <a:gd name="T5" fmla="*/ 131 h 152"/>
                  <a:gd name="T6" fmla="*/ 27 w 159"/>
                  <a:gd name="T7" fmla="*/ 30 h 152"/>
                  <a:gd name="T8" fmla="*/ 128 w 159"/>
                  <a:gd name="T9" fmla="*/ 27 h 152"/>
                  <a:gd name="T10" fmla="*/ 129 w 159"/>
                  <a:gd name="T11" fmla="*/ 28 h 152"/>
                  <a:gd name="T12" fmla="*/ 132 w 159"/>
                  <a:gd name="T13" fmla="*/ 129 h 152"/>
                  <a:gd name="T14" fmla="*/ 80 w 159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2">
                    <a:moveTo>
                      <a:pt x="80" y="152"/>
                    </a:moveTo>
                    <a:cubicBezTo>
                      <a:pt x="63" y="152"/>
                      <a:pt x="45" y="145"/>
                      <a:pt x="31" y="132"/>
                    </a:cubicBezTo>
                    <a:cubicBezTo>
                      <a:pt x="30" y="131"/>
                      <a:pt x="30" y="131"/>
                      <a:pt x="30" y="131"/>
                    </a:cubicBezTo>
                    <a:cubicBezTo>
                      <a:pt x="2" y="104"/>
                      <a:pt x="0" y="59"/>
                      <a:pt x="27" y="30"/>
                    </a:cubicBezTo>
                    <a:cubicBezTo>
                      <a:pt x="54" y="2"/>
                      <a:pt x="99" y="0"/>
                      <a:pt x="128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58" y="55"/>
                      <a:pt x="159" y="101"/>
                      <a:pt x="132" y="129"/>
                    </a:cubicBezTo>
                    <a:cubicBezTo>
                      <a:pt x="118" y="144"/>
                      <a:pt x="99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257">
                <a:extLst>
                  <a:ext uri="{FF2B5EF4-FFF2-40B4-BE49-F238E27FC236}">
                    <a16:creationId xmlns:a16="http://schemas.microsoft.com/office/drawing/2014/main" id="{FA72E674-1B54-40FC-8272-D865F6B97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997"/>
                <a:ext cx="30" cy="28"/>
              </a:xfrm>
              <a:custGeom>
                <a:avLst/>
                <a:gdLst>
                  <a:gd name="T0" fmla="*/ 54 w 108"/>
                  <a:gd name="T1" fmla="*/ 100 h 100"/>
                  <a:gd name="T2" fmla="*/ 9 w 108"/>
                  <a:gd name="T3" fmla="*/ 70 h 100"/>
                  <a:gd name="T4" fmla="*/ 37 w 108"/>
                  <a:gd name="T5" fmla="*/ 9 h 100"/>
                  <a:gd name="T6" fmla="*/ 38 w 108"/>
                  <a:gd name="T7" fmla="*/ 9 h 100"/>
                  <a:gd name="T8" fmla="*/ 99 w 108"/>
                  <a:gd name="T9" fmla="*/ 36 h 100"/>
                  <a:gd name="T10" fmla="*/ 71 w 108"/>
                  <a:gd name="T11" fmla="*/ 97 h 100"/>
                  <a:gd name="T12" fmla="*/ 70 w 108"/>
                  <a:gd name="T13" fmla="*/ 97 h 100"/>
                  <a:gd name="T14" fmla="*/ 54 w 108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0">
                    <a:moveTo>
                      <a:pt x="54" y="100"/>
                    </a:moveTo>
                    <a:cubicBezTo>
                      <a:pt x="34" y="100"/>
                      <a:pt x="16" y="89"/>
                      <a:pt x="9" y="70"/>
                    </a:cubicBezTo>
                    <a:cubicBezTo>
                      <a:pt x="0" y="45"/>
                      <a:pt x="13" y="18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63" y="0"/>
                      <a:pt x="90" y="12"/>
                      <a:pt x="99" y="36"/>
                    </a:cubicBezTo>
                    <a:cubicBezTo>
                      <a:pt x="108" y="61"/>
                      <a:pt x="95" y="88"/>
                      <a:pt x="71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65" y="99"/>
                      <a:pt x="59" y="100"/>
                      <a:pt x="54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258">
                <a:extLst>
                  <a:ext uri="{FF2B5EF4-FFF2-40B4-BE49-F238E27FC236}">
                    <a16:creationId xmlns:a16="http://schemas.microsoft.com/office/drawing/2014/main" id="{B9807154-C198-4D11-8682-70DDFBBA0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979"/>
                <a:ext cx="47" cy="45"/>
              </a:xfrm>
              <a:custGeom>
                <a:avLst/>
                <a:gdLst>
                  <a:gd name="T0" fmla="*/ 86 w 171"/>
                  <a:gd name="T1" fmla="*/ 160 h 160"/>
                  <a:gd name="T2" fmla="*/ 58 w 171"/>
                  <a:gd name="T3" fmla="*/ 154 h 160"/>
                  <a:gd name="T4" fmla="*/ 57 w 171"/>
                  <a:gd name="T5" fmla="*/ 154 h 160"/>
                  <a:gd name="T6" fmla="*/ 16 w 171"/>
                  <a:gd name="T7" fmla="*/ 57 h 160"/>
                  <a:gd name="T8" fmla="*/ 113 w 171"/>
                  <a:gd name="T9" fmla="*/ 16 h 160"/>
                  <a:gd name="T10" fmla="*/ 114 w 171"/>
                  <a:gd name="T11" fmla="*/ 16 h 160"/>
                  <a:gd name="T12" fmla="*/ 155 w 171"/>
                  <a:gd name="T13" fmla="*/ 113 h 160"/>
                  <a:gd name="T14" fmla="*/ 86 w 171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0">
                    <a:moveTo>
                      <a:pt x="86" y="160"/>
                    </a:moveTo>
                    <a:cubicBezTo>
                      <a:pt x="77" y="160"/>
                      <a:pt x="67" y="158"/>
                      <a:pt x="58" y="154"/>
                    </a:cubicBezTo>
                    <a:cubicBezTo>
                      <a:pt x="57" y="154"/>
                      <a:pt x="57" y="154"/>
                      <a:pt x="57" y="154"/>
                    </a:cubicBezTo>
                    <a:cubicBezTo>
                      <a:pt x="19" y="138"/>
                      <a:pt x="0" y="95"/>
                      <a:pt x="16" y="57"/>
                    </a:cubicBezTo>
                    <a:cubicBezTo>
                      <a:pt x="31" y="19"/>
                      <a:pt x="75" y="0"/>
                      <a:pt x="113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52" y="32"/>
                      <a:pt x="171" y="75"/>
                      <a:pt x="155" y="113"/>
                    </a:cubicBezTo>
                    <a:cubicBezTo>
                      <a:pt x="143" y="142"/>
                      <a:pt x="116" y="160"/>
                      <a:pt x="86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259">
                <a:extLst>
                  <a:ext uri="{FF2B5EF4-FFF2-40B4-BE49-F238E27FC236}">
                    <a16:creationId xmlns:a16="http://schemas.microsoft.com/office/drawing/2014/main" id="{329CD3C5-BFAB-4727-B99C-ABAFC9C18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948"/>
                <a:ext cx="33" cy="31"/>
              </a:xfrm>
              <a:custGeom>
                <a:avLst/>
                <a:gdLst>
                  <a:gd name="T0" fmla="*/ 60 w 120"/>
                  <a:gd name="T1" fmla="*/ 113 h 113"/>
                  <a:gd name="T2" fmla="*/ 10 w 120"/>
                  <a:gd name="T3" fmla="*/ 79 h 113"/>
                  <a:gd name="T4" fmla="*/ 42 w 120"/>
                  <a:gd name="T5" fmla="*/ 11 h 113"/>
                  <a:gd name="T6" fmla="*/ 43 w 120"/>
                  <a:gd name="T7" fmla="*/ 10 h 113"/>
                  <a:gd name="T8" fmla="*/ 110 w 120"/>
                  <a:gd name="T9" fmla="*/ 42 h 113"/>
                  <a:gd name="T10" fmla="*/ 79 w 120"/>
                  <a:gd name="T11" fmla="*/ 109 h 113"/>
                  <a:gd name="T12" fmla="*/ 78 w 120"/>
                  <a:gd name="T13" fmla="*/ 110 h 113"/>
                  <a:gd name="T14" fmla="*/ 60 w 120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3">
                    <a:moveTo>
                      <a:pt x="60" y="113"/>
                    </a:moveTo>
                    <a:cubicBezTo>
                      <a:pt x="38" y="113"/>
                      <a:pt x="18" y="100"/>
                      <a:pt x="10" y="79"/>
                    </a:cubicBezTo>
                    <a:cubicBezTo>
                      <a:pt x="0" y="51"/>
                      <a:pt x="14" y="21"/>
                      <a:pt x="42" y="11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70" y="0"/>
                      <a:pt x="100" y="14"/>
                      <a:pt x="110" y="42"/>
                    </a:cubicBezTo>
                    <a:cubicBezTo>
                      <a:pt x="120" y="69"/>
                      <a:pt x="107" y="99"/>
                      <a:pt x="79" y="109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2" y="112"/>
                      <a:pt x="66" y="113"/>
                      <a:pt x="60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260">
                <a:extLst>
                  <a:ext uri="{FF2B5EF4-FFF2-40B4-BE49-F238E27FC236}">
                    <a16:creationId xmlns:a16="http://schemas.microsoft.com/office/drawing/2014/main" id="{436006E8-9B0D-46D7-9FCB-1EB487DD7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932"/>
                <a:ext cx="40" cy="37"/>
              </a:xfrm>
              <a:custGeom>
                <a:avLst/>
                <a:gdLst>
                  <a:gd name="T0" fmla="*/ 72 w 144"/>
                  <a:gd name="T1" fmla="*/ 135 h 135"/>
                  <a:gd name="T2" fmla="*/ 49 w 144"/>
                  <a:gd name="T3" fmla="*/ 130 h 135"/>
                  <a:gd name="T4" fmla="*/ 48 w 144"/>
                  <a:gd name="T5" fmla="*/ 129 h 135"/>
                  <a:gd name="T6" fmla="*/ 13 w 144"/>
                  <a:gd name="T7" fmla="*/ 48 h 135"/>
                  <a:gd name="T8" fmla="*/ 95 w 144"/>
                  <a:gd name="T9" fmla="*/ 13 h 135"/>
                  <a:gd name="T10" fmla="*/ 96 w 144"/>
                  <a:gd name="T11" fmla="*/ 14 h 135"/>
                  <a:gd name="T12" fmla="*/ 131 w 144"/>
                  <a:gd name="T13" fmla="*/ 95 h 135"/>
                  <a:gd name="T14" fmla="*/ 72 w 144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5">
                    <a:moveTo>
                      <a:pt x="72" y="135"/>
                    </a:moveTo>
                    <a:cubicBezTo>
                      <a:pt x="65" y="135"/>
                      <a:pt x="57" y="133"/>
                      <a:pt x="49" y="130"/>
                    </a:cubicBezTo>
                    <a:cubicBezTo>
                      <a:pt x="48" y="129"/>
                      <a:pt x="48" y="129"/>
                      <a:pt x="48" y="129"/>
                    </a:cubicBezTo>
                    <a:cubicBezTo>
                      <a:pt x="15" y="116"/>
                      <a:pt x="0" y="80"/>
                      <a:pt x="13" y="48"/>
                    </a:cubicBezTo>
                    <a:cubicBezTo>
                      <a:pt x="26" y="16"/>
                      <a:pt x="63" y="0"/>
                      <a:pt x="95" y="13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128" y="27"/>
                      <a:pt x="144" y="63"/>
                      <a:pt x="131" y="95"/>
                    </a:cubicBezTo>
                    <a:cubicBezTo>
                      <a:pt x="121" y="120"/>
                      <a:pt x="97" y="135"/>
                      <a:pt x="72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261">
                <a:extLst>
                  <a:ext uri="{FF2B5EF4-FFF2-40B4-BE49-F238E27FC236}">
                    <a16:creationId xmlns:a16="http://schemas.microsoft.com/office/drawing/2014/main" id="{A37B1E91-17A6-49BE-B736-2E30271CA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888"/>
                <a:ext cx="58" cy="54"/>
              </a:xfrm>
              <a:custGeom>
                <a:avLst/>
                <a:gdLst>
                  <a:gd name="T0" fmla="*/ 104 w 210"/>
                  <a:gd name="T1" fmla="*/ 197 h 197"/>
                  <a:gd name="T2" fmla="*/ 17 w 210"/>
                  <a:gd name="T3" fmla="*/ 136 h 197"/>
                  <a:gd name="T4" fmla="*/ 72 w 210"/>
                  <a:gd name="T5" fmla="*/ 18 h 197"/>
                  <a:gd name="T6" fmla="*/ 74 w 210"/>
                  <a:gd name="T7" fmla="*/ 17 h 197"/>
                  <a:gd name="T8" fmla="*/ 192 w 210"/>
                  <a:gd name="T9" fmla="*/ 72 h 197"/>
                  <a:gd name="T10" fmla="*/ 138 w 210"/>
                  <a:gd name="T11" fmla="*/ 190 h 197"/>
                  <a:gd name="T12" fmla="*/ 136 w 210"/>
                  <a:gd name="T13" fmla="*/ 191 h 197"/>
                  <a:gd name="T14" fmla="*/ 104 w 210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197">
                    <a:moveTo>
                      <a:pt x="104" y="197"/>
                    </a:moveTo>
                    <a:cubicBezTo>
                      <a:pt x="66" y="197"/>
                      <a:pt x="31" y="174"/>
                      <a:pt x="17" y="136"/>
                    </a:cubicBezTo>
                    <a:cubicBezTo>
                      <a:pt x="0" y="89"/>
                      <a:pt x="24" y="36"/>
                      <a:pt x="72" y="1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121" y="0"/>
                      <a:pt x="174" y="24"/>
                      <a:pt x="192" y="72"/>
                    </a:cubicBezTo>
                    <a:cubicBezTo>
                      <a:pt x="210" y="119"/>
                      <a:pt x="185" y="172"/>
                      <a:pt x="138" y="190"/>
                    </a:cubicBezTo>
                    <a:cubicBezTo>
                      <a:pt x="136" y="191"/>
                      <a:pt x="136" y="191"/>
                      <a:pt x="136" y="191"/>
                    </a:cubicBezTo>
                    <a:cubicBezTo>
                      <a:pt x="125" y="195"/>
                      <a:pt x="114" y="197"/>
                      <a:pt x="104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262">
                <a:extLst>
                  <a:ext uri="{FF2B5EF4-FFF2-40B4-BE49-F238E27FC236}">
                    <a16:creationId xmlns:a16="http://schemas.microsoft.com/office/drawing/2014/main" id="{40B0AFEC-E4AF-4BAB-BDBC-6284490B9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881"/>
                <a:ext cx="37" cy="35"/>
              </a:xfrm>
              <a:custGeom>
                <a:avLst/>
                <a:gdLst>
                  <a:gd name="T0" fmla="*/ 68 w 134"/>
                  <a:gd name="T1" fmla="*/ 125 h 125"/>
                  <a:gd name="T2" fmla="*/ 46 w 134"/>
                  <a:gd name="T3" fmla="*/ 120 h 125"/>
                  <a:gd name="T4" fmla="*/ 45 w 134"/>
                  <a:gd name="T5" fmla="*/ 120 h 125"/>
                  <a:gd name="T6" fmla="*/ 12 w 134"/>
                  <a:gd name="T7" fmla="*/ 44 h 125"/>
                  <a:gd name="T8" fmla="*/ 88 w 134"/>
                  <a:gd name="T9" fmla="*/ 12 h 125"/>
                  <a:gd name="T10" fmla="*/ 90 w 134"/>
                  <a:gd name="T11" fmla="*/ 12 h 125"/>
                  <a:gd name="T12" fmla="*/ 122 w 134"/>
                  <a:gd name="T13" fmla="*/ 88 h 125"/>
                  <a:gd name="T14" fmla="*/ 68 w 134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5">
                    <a:moveTo>
                      <a:pt x="68" y="125"/>
                    </a:moveTo>
                    <a:cubicBezTo>
                      <a:pt x="60" y="125"/>
                      <a:pt x="53" y="123"/>
                      <a:pt x="46" y="120"/>
                    </a:cubicBezTo>
                    <a:cubicBezTo>
                      <a:pt x="45" y="120"/>
                      <a:pt x="45" y="120"/>
                      <a:pt x="45" y="120"/>
                    </a:cubicBezTo>
                    <a:cubicBezTo>
                      <a:pt x="15" y="108"/>
                      <a:pt x="0" y="74"/>
                      <a:pt x="12" y="44"/>
                    </a:cubicBezTo>
                    <a:cubicBezTo>
                      <a:pt x="25" y="14"/>
                      <a:pt x="59" y="0"/>
                      <a:pt x="88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120" y="24"/>
                      <a:pt x="134" y="58"/>
                      <a:pt x="122" y="88"/>
                    </a:cubicBezTo>
                    <a:cubicBezTo>
                      <a:pt x="113" y="111"/>
                      <a:pt x="91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263">
                <a:extLst>
                  <a:ext uri="{FF2B5EF4-FFF2-40B4-BE49-F238E27FC236}">
                    <a16:creationId xmlns:a16="http://schemas.microsoft.com/office/drawing/2014/main" id="{1F6C8566-2A6B-4F6B-BA8E-561E95BFE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882"/>
                <a:ext cx="31" cy="31"/>
              </a:xfrm>
              <a:custGeom>
                <a:avLst/>
                <a:gdLst>
                  <a:gd name="T0" fmla="*/ 57 w 113"/>
                  <a:gd name="T1" fmla="*/ 112 h 112"/>
                  <a:gd name="T2" fmla="*/ 56 w 113"/>
                  <a:gd name="T3" fmla="*/ 112 h 112"/>
                  <a:gd name="T4" fmla="*/ 55 w 113"/>
                  <a:gd name="T5" fmla="*/ 112 h 112"/>
                  <a:gd name="T6" fmla="*/ 0 w 113"/>
                  <a:gd name="T7" fmla="*/ 55 h 112"/>
                  <a:gd name="T8" fmla="*/ 56 w 113"/>
                  <a:gd name="T9" fmla="*/ 1 h 112"/>
                  <a:gd name="T10" fmla="*/ 58 w 113"/>
                  <a:gd name="T11" fmla="*/ 1 h 112"/>
                  <a:gd name="T12" fmla="*/ 112 w 113"/>
                  <a:gd name="T13" fmla="*/ 57 h 112"/>
                  <a:gd name="T14" fmla="*/ 57 w 113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12">
                    <a:moveTo>
                      <a:pt x="57" y="112"/>
                    </a:moveTo>
                    <a:cubicBezTo>
                      <a:pt x="57" y="112"/>
                      <a:pt x="56" y="112"/>
                      <a:pt x="56" y="11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24" y="111"/>
                      <a:pt x="0" y="86"/>
                      <a:pt x="0" y="55"/>
                    </a:cubicBezTo>
                    <a:cubicBezTo>
                      <a:pt x="0" y="25"/>
                      <a:pt x="26" y="0"/>
                      <a:pt x="56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88" y="1"/>
                      <a:pt x="113" y="26"/>
                      <a:pt x="112" y="57"/>
                    </a:cubicBezTo>
                    <a:cubicBezTo>
                      <a:pt x="112" y="87"/>
                      <a:pt x="87" y="112"/>
                      <a:pt x="57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264">
                <a:extLst>
                  <a:ext uri="{FF2B5EF4-FFF2-40B4-BE49-F238E27FC236}">
                    <a16:creationId xmlns:a16="http://schemas.microsoft.com/office/drawing/2014/main" id="{DCABA5F3-AB74-4A81-9ACC-63E8A9D83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871"/>
                <a:ext cx="50" cy="49"/>
              </a:xfrm>
              <a:custGeom>
                <a:avLst/>
                <a:gdLst>
                  <a:gd name="T0" fmla="*/ 91 w 181"/>
                  <a:gd name="T1" fmla="*/ 178 h 178"/>
                  <a:gd name="T2" fmla="*/ 90 w 181"/>
                  <a:gd name="T3" fmla="*/ 178 h 178"/>
                  <a:gd name="T4" fmla="*/ 88 w 181"/>
                  <a:gd name="T5" fmla="*/ 178 h 178"/>
                  <a:gd name="T6" fmla="*/ 0 w 181"/>
                  <a:gd name="T7" fmla="*/ 88 h 178"/>
                  <a:gd name="T8" fmla="*/ 91 w 181"/>
                  <a:gd name="T9" fmla="*/ 1 h 178"/>
                  <a:gd name="T10" fmla="*/ 93 w 181"/>
                  <a:gd name="T11" fmla="*/ 1 h 178"/>
                  <a:gd name="T12" fmla="*/ 180 w 181"/>
                  <a:gd name="T13" fmla="*/ 91 h 178"/>
                  <a:gd name="T14" fmla="*/ 91 w 181"/>
                  <a:gd name="T15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8">
                    <a:moveTo>
                      <a:pt x="91" y="178"/>
                    </a:moveTo>
                    <a:cubicBezTo>
                      <a:pt x="91" y="178"/>
                      <a:pt x="90" y="178"/>
                      <a:pt x="90" y="178"/>
                    </a:cubicBezTo>
                    <a:cubicBezTo>
                      <a:pt x="88" y="178"/>
                      <a:pt x="88" y="178"/>
                      <a:pt x="88" y="178"/>
                    </a:cubicBezTo>
                    <a:cubicBezTo>
                      <a:pt x="39" y="177"/>
                      <a:pt x="0" y="137"/>
                      <a:pt x="0" y="88"/>
                    </a:cubicBezTo>
                    <a:cubicBezTo>
                      <a:pt x="1" y="39"/>
                      <a:pt x="41" y="0"/>
                      <a:pt x="91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142" y="2"/>
                      <a:pt x="181" y="42"/>
                      <a:pt x="180" y="91"/>
                    </a:cubicBezTo>
                    <a:cubicBezTo>
                      <a:pt x="179" y="139"/>
                      <a:pt x="140" y="178"/>
                      <a:pt x="91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65">
                <a:extLst>
                  <a:ext uri="{FF2B5EF4-FFF2-40B4-BE49-F238E27FC236}">
                    <a16:creationId xmlns:a16="http://schemas.microsoft.com/office/drawing/2014/main" id="{83615F88-AFED-4FB0-9990-21529F5EB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794"/>
                <a:ext cx="33" cy="32"/>
              </a:xfrm>
              <a:custGeom>
                <a:avLst/>
                <a:gdLst>
                  <a:gd name="T0" fmla="*/ 60 w 119"/>
                  <a:gd name="T1" fmla="*/ 117 h 117"/>
                  <a:gd name="T2" fmla="*/ 57 w 119"/>
                  <a:gd name="T3" fmla="*/ 117 h 117"/>
                  <a:gd name="T4" fmla="*/ 56 w 119"/>
                  <a:gd name="T5" fmla="*/ 117 h 117"/>
                  <a:gd name="T6" fmla="*/ 1 w 119"/>
                  <a:gd name="T7" fmla="*/ 57 h 117"/>
                  <a:gd name="T8" fmla="*/ 61 w 119"/>
                  <a:gd name="T9" fmla="*/ 2 h 117"/>
                  <a:gd name="T10" fmla="*/ 62 w 119"/>
                  <a:gd name="T11" fmla="*/ 2 h 117"/>
                  <a:gd name="T12" fmla="*/ 117 w 119"/>
                  <a:gd name="T13" fmla="*/ 62 h 117"/>
                  <a:gd name="T14" fmla="*/ 60 w 119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7">
                    <a:moveTo>
                      <a:pt x="60" y="117"/>
                    </a:moveTo>
                    <a:cubicBezTo>
                      <a:pt x="59" y="117"/>
                      <a:pt x="58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24" y="115"/>
                      <a:pt x="0" y="88"/>
                      <a:pt x="1" y="57"/>
                    </a:cubicBezTo>
                    <a:cubicBezTo>
                      <a:pt x="2" y="25"/>
                      <a:pt x="29" y="0"/>
                      <a:pt x="61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94" y="3"/>
                      <a:pt x="119" y="30"/>
                      <a:pt x="117" y="62"/>
                    </a:cubicBezTo>
                    <a:cubicBezTo>
                      <a:pt x="116" y="93"/>
                      <a:pt x="90" y="117"/>
                      <a:pt x="60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266">
                <a:extLst>
                  <a:ext uri="{FF2B5EF4-FFF2-40B4-BE49-F238E27FC236}">
                    <a16:creationId xmlns:a16="http://schemas.microsoft.com/office/drawing/2014/main" id="{55CFD136-02A7-4D50-BBEF-7FE8A444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2779"/>
                <a:ext cx="50" cy="49"/>
              </a:xfrm>
              <a:custGeom>
                <a:avLst/>
                <a:gdLst>
                  <a:gd name="T0" fmla="*/ 92 w 181"/>
                  <a:gd name="T1" fmla="*/ 176 h 176"/>
                  <a:gd name="T2" fmla="*/ 87 w 181"/>
                  <a:gd name="T3" fmla="*/ 176 h 176"/>
                  <a:gd name="T4" fmla="*/ 86 w 181"/>
                  <a:gd name="T5" fmla="*/ 176 h 176"/>
                  <a:gd name="T6" fmla="*/ 2 w 181"/>
                  <a:gd name="T7" fmla="*/ 85 h 176"/>
                  <a:gd name="T8" fmla="*/ 94 w 181"/>
                  <a:gd name="T9" fmla="*/ 2 h 176"/>
                  <a:gd name="T10" fmla="*/ 96 w 181"/>
                  <a:gd name="T11" fmla="*/ 2 h 176"/>
                  <a:gd name="T12" fmla="*/ 179 w 181"/>
                  <a:gd name="T13" fmla="*/ 93 h 176"/>
                  <a:gd name="T14" fmla="*/ 92 w 181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6">
                    <a:moveTo>
                      <a:pt x="92" y="176"/>
                    </a:moveTo>
                    <a:cubicBezTo>
                      <a:pt x="90" y="176"/>
                      <a:pt x="89" y="176"/>
                      <a:pt x="87" y="176"/>
                    </a:cubicBezTo>
                    <a:cubicBezTo>
                      <a:pt x="86" y="176"/>
                      <a:pt x="86" y="176"/>
                      <a:pt x="86" y="176"/>
                    </a:cubicBezTo>
                    <a:cubicBezTo>
                      <a:pt x="37" y="174"/>
                      <a:pt x="0" y="133"/>
                      <a:pt x="2" y="85"/>
                    </a:cubicBezTo>
                    <a:cubicBezTo>
                      <a:pt x="5" y="37"/>
                      <a:pt x="46" y="0"/>
                      <a:pt x="94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144" y="4"/>
                      <a:pt x="181" y="45"/>
                      <a:pt x="179" y="93"/>
                    </a:cubicBezTo>
                    <a:cubicBezTo>
                      <a:pt x="177" y="140"/>
                      <a:pt x="138" y="176"/>
                      <a:pt x="92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267">
                <a:extLst>
                  <a:ext uri="{FF2B5EF4-FFF2-40B4-BE49-F238E27FC236}">
                    <a16:creationId xmlns:a16="http://schemas.microsoft.com/office/drawing/2014/main" id="{517A837C-9FDE-42DC-BD6D-F2B44488E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777"/>
                <a:ext cx="41" cy="40"/>
              </a:xfrm>
              <a:custGeom>
                <a:avLst/>
                <a:gdLst>
                  <a:gd name="T0" fmla="*/ 75 w 148"/>
                  <a:gd name="T1" fmla="*/ 144 h 144"/>
                  <a:gd name="T2" fmla="*/ 72 w 148"/>
                  <a:gd name="T3" fmla="*/ 144 h 144"/>
                  <a:gd name="T4" fmla="*/ 70 w 148"/>
                  <a:gd name="T5" fmla="*/ 144 h 144"/>
                  <a:gd name="T6" fmla="*/ 2 w 148"/>
                  <a:gd name="T7" fmla="*/ 69 h 144"/>
                  <a:gd name="T8" fmla="*/ 77 w 148"/>
                  <a:gd name="T9" fmla="*/ 1 h 144"/>
                  <a:gd name="T10" fmla="*/ 78 w 148"/>
                  <a:gd name="T11" fmla="*/ 2 h 144"/>
                  <a:gd name="T12" fmla="*/ 146 w 148"/>
                  <a:gd name="T13" fmla="*/ 76 h 144"/>
                  <a:gd name="T14" fmla="*/ 75 w 148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4">
                    <a:moveTo>
                      <a:pt x="75" y="144"/>
                    </a:moveTo>
                    <a:cubicBezTo>
                      <a:pt x="74" y="144"/>
                      <a:pt x="73" y="144"/>
                      <a:pt x="72" y="144"/>
                    </a:cubicBezTo>
                    <a:cubicBezTo>
                      <a:pt x="70" y="144"/>
                      <a:pt x="70" y="144"/>
                      <a:pt x="70" y="144"/>
                    </a:cubicBezTo>
                    <a:cubicBezTo>
                      <a:pt x="30" y="142"/>
                      <a:pt x="0" y="109"/>
                      <a:pt x="2" y="69"/>
                    </a:cubicBezTo>
                    <a:cubicBezTo>
                      <a:pt x="4" y="30"/>
                      <a:pt x="37" y="0"/>
                      <a:pt x="77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118" y="3"/>
                      <a:pt x="148" y="37"/>
                      <a:pt x="146" y="76"/>
                    </a:cubicBezTo>
                    <a:cubicBezTo>
                      <a:pt x="144" y="114"/>
                      <a:pt x="113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268">
                <a:extLst>
                  <a:ext uri="{FF2B5EF4-FFF2-40B4-BE49-F238E27FC236}">
                    <a16:creationId xmlns:a16="http://schemas.microsoft.com/office/drawing/2014/main" id="{149E8C02-4F88-4AF4-A929-EC847ED0D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756"/>
                <a:ext cx="42" cy="40"/>
              </a:xfrm>
              <a:custGeom>
                <a:avLst/>
                <a:gdLst>
                  <a:gd name="T0" fmla="*/ 76 w 153"/>
                  <a:gd name="T1" fmla="*/ 144 h 144"/>
                  <a:gd name="T2" fmla="*/ 12 w 153"/>
                  <a:gd name="T3" fmla="*/ 98 h 144"/>
                  <a:gd name="T4" fmla="*/ 54 w 153"/>
                  <a:gd name="T5" fmla="*/ 13 h 144"/>
                  <a:gd name="T6" fmla="*/ 56 w 153"/>
                  <a:gd name="T7" fmla="*/ 12 h 144"/>
                  <a:gd name="T8" fmla="*/ 141 w 153"/>
                  <a:gd name="T9" fmla="*/ 55 h 144"/>
                  <a:gd name="T10" fmla="*/ 99 w 153"/>
                  <a:gd name="T11" fmla="*/ 140 h 144"/>
                  <a:gd name="T12" fmla="*/ 97 w 153"/>
                  <a:gd name="T13" fmla="*/ 141 h 144"/>
                  <a:gd name="T14" fmla="*/ 76 w 15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4">
                    <a:moveTo>
                      <a:pt x="76" y="144"/>
                    </a:moveTo>
                    <a:cubicBezTo>
                      <a:pt x="48" y="144"/>
                      <a:pt x="21" y="126"/>
                      <a:pt x="12" y="98"/>
                    </a:cubicBezTo>
                    <a:cubicBezTo>
                      <a:pt x="0" y="63"/>
                      <a:pt x="19" y="24"/>
                      <a:pt x="54" y="13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91" y="0"/>
                      <a:pt x="129" y="19"/>
                      <a:pt x="141" y="55"/>
                    </a:cubicBezTo>
                    <a:cubicBezTo>
                      <a:pt x="153" y="90"/>
                      <a:pt x="134" y="128"/>
                      <a:pt x="99" y="140"/>
                    </a:cubicBezTo>
                    <a:cubicBezTo>
                      <a:pt x="97" y="141"/>
                      <a:pt x="97" y="141"/>
                      <a:pt x="97" y="141"/>
                    </a:cubicBezTo>
                    <a:cubicBezTo>
                      <a:pt x="90" y="143"/>
                      <a:pt x="8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269">
                <a:extLst>
                  <a:ext uri="{FF2B5EF4-FFF2-40B4-BE49-F238E27FC236}">
                    <a16:creationId xmlns:a16="http://schemas.microsoft.com/office/drawing/2014/main" id="{8A7C54A7-7AC0-43BA-8FE6-F743E2912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2723"/>
                <a:ext cx="61" cy="57"/>
              </a:xfrm>
              <a:custGeom>
                <a:avLst/>
                <a:gdLst>
                  <a:gd name="T0" fmla="*/ 112 w 221"/>
                  <a:gd name="T1" fmla="*/ 206 h 206"/>
                  <a:gd name="T2" fmla="*/ 73 w 221"/>
                  <a:gd name="T3" fmla="*/ 198 h 206"/>
                  <a:gd name="T4" fmla="*/ 71 w 221"/>
                  <a:gd name="T5" fmla="*/ 197 h 206"/>
                  <a:gd name="T6" fmla="*/ 22 w 221"/>
                  <a:gd name="T7" fmla="*/ 70 h 206"/>
                  <a:gd name="T8" fmla="*/ 148 w 221"/>
                  <a:gd name="T9" fmla="*/ 21 h 206"/>
                  <a:gd name="T10" fmla="*/ 150 w 221"/>
                  <a:gd name="T11" fmla="*/ 22 h 206"/>
                  <a:gd name="T12" fmla="*/ 200 w 221"/>
                  <a:gd name="T13" fmla="*/ 149 h 206"/>
                  <a:gd name="T14" fmla="*/ 112 w 221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6">
                    <a:moveTo>
                      <a:pt x="112" y="206"/>
                    </a:moveTo>
                    <a:cubicBezTo>
                      <a:pt x="99" y="206"/>
                      <a:pt x="85" y="204"/>
                      <a:pt x="73" y="198"/>
                    </a:cubicBezTo>
                    <a:cubicBezTo>
                      <a:pt x="71" y="197"/>
                      <a:pt x="71" y="197"/>
                      <a:pt x="71" y="197"/>
                    </a:cubicBezTo>
                    <a:cubicBezTo>
                      <a:pt x="22" y="176"/>
                      <a:pt x="0" y="119"/>
                      <a:pt x="22" y="70"/>
                    </a:cubicBezTo>
                    <a:cubicBezTo>
                      <a:pt x="43" y="22"/>
                      <a:pt x="100" y="0"/>
                      <a:pt x="148" y="21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99" y="43"/>
                      <a:pt x="221" y="100"/>
                      <a:pt x="200" y="149"/>
                    </a:cubicBezTo>
                    <a:cubicBezTo>
                      <a:pt x="184" y="185"/>
                      <a:pt x="148" y="206"/>
                      <a:pt x="112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270">
                <a:extLst>
                  <a:ext uri="{FF2B5EF4-FFF2-40B4-BE49-F238E27FC236}">
                    <a16:creationId xmlns:a16="http://schemas.microsoft.com/office/drawing/2014/main" id="{789A7F8B-31D4-4F53-B2FC-8E8A21BD5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2708"/>
                <a:ext cx="46" cy="44"/>
              </a:xfrm>
              <a:custGeom>
                <a:avLst/>
                <a:gdLst>
                  <a:gd name="T0" fmla="*/ 83 w 167"/>
                  <a:gd name="T1" fmla="*/ 158 h 158"/>
                  <a:gd name="T2" fmla="*/ 13 w 167"/>
                  <a:gd name="T3" fmla="*/ 107 h 158"/>
                  <a:gd name="T4" fmla="*/ 59 w 167"/>
                  <a:gd name="T5" fmla="*/ 14 h 158"/>
                  <a:gd name="T6" fmla="*/ 61 w 167"/>
                  <a:gd name="T7" fmla="*/ 13 h 158"/>
                  <a:gd name="T8" fmla="*/ 154 w 167"/>
                  <a:gd name="T9" fmla="*/ 60 h 158"/>
                  <a:gd name="T10" fmla="*/ 108 w 167"/>
                  <a:gd name="T11" fmla="*/ 153 h 158"/>
                  <a:gd name="T12" fmla="*/ 106 w 167"/>
                  <a:gd name="T13" fmla="*/ 154 h 158"/>
                  <a:gd name="T14" fmla="*/ 83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3" y="158"/>
                    </a:moveTo>
                    <a:cubicBezTo>
                      <a:pt x="52" y="158"/>
                      <a:pt x="23" y="138"/>
                      <a:pt x="13" y="107"/>
                    </a:cubicBezTo>
                    <a:cubicBezTo>
                      <a:pt x="0" y="69"/>
                      <a:pt x="21" y="27"/>
                      <a:pt x="59" y="14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100" y="0"/>
                      <a:pt x="141" y="21"/>
                      <a:pt x="154" y="60"/>
                    </a:cubicBezTo>
                    <a:cubicBezTo>
                      <a:pt x="167" y="98"/>
                      <a:pt x="146" y="140"/>
                      <a:pt x="108" y="153"/>
                    </a:cubicBezTo>
                    <a:cubicBezTo>
                      <a:pt x="106" y="154"/>
                      <a:pt x="106" y="154"/>
                      <a:pt x="106" y="154"/>
                    </a:cubicBezTo>
                    <a:cubicBezTo>
                      <a:pt x="98" y="156"/>
                      <a:pt x="90" y="158"/>
                      <a:pt x="83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271">
                <a:extLst>
                  <a:ext uri="{FF2B5EF4-FFF2-40B4-BE49-F238E27FC236}">
                    <a16:creationId xmlns:a16="http://schemas.microsoft.com/office/drawing/2014/main" id="{697D9BF0-DDF9-4FF5-8D30-2068FCBAC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671"/>
                <a:ext cx="48" cy="46"/>
              </a:xfrm>
              <a:custGeom>
                <a:avLst/>
                <a:gdLst>
                  <a:gd name="T0" fmla="*/ 89 w 176"/>
                  <a:gd name="T1" fmla="*/ 164 h 164"/>
                  <a:gd name="T2" fmla="*/ 58 w 176"/>
                  <a:gd name="T3" fmla="*/ 158 h 164"/>
                  <a:gd name="T4" fmla="*/ 56 w 176"/>
                  <a:gd name="T5" fmla="*/ 157 h 164"/>
                  <a:gd name="T6" fmla="*/ 17 w 176"/>
                  <a:gd name="T7" fmla="*/ 56 h 164"/>
                  <a:gd name="T8" fmla="*/ 118 w 176"/>
                  <a:gd name="T9" fmla="*/ 17 h 164"/>
                  <a:gd name="T10" fmla="*/ 120 w 176"/>
                  <a:gd name="T11" fmla="*/ 18 h 164"/>
                  <a:gd name="T12" fmla="*/ 159 w 176"/>
                  <a:gd name="T13" fmla="*/ 119 h 164"/>
                  <a:gd name="T14" fmla="*/ 89 w 176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6" h="164">
                    <a:moveTo>
                      <a:pt x="89" y="164"/>
                    </a:moveTo>
                    <a:cubicBezTo>
                      <a:pt x="78" y="164"/>
                      <a:pt x="68" y="162"/>
                      <a:pt x="58" y="158"/>
                    </a:cubicBezTo>
                    <a:cubicBezTo>
                      <a:pt x="56" y="157"/>
                      <a:pt x="56" y="157"/>
                      <a:pt x="56" y="157"/>
                    </a:cubicBezTo>
                    <a:cubicBezTo>
                      <a:pt x="18" y="140"/>
                      <a:pt x="0" y="95"/>
                      <a:pt x="17" y="56"/>
                    </a:cubicBezTo>
                    <a:cubicBezTo>
                      <a:pt x="34" y="18"/>
                      <a:pt x="79" y="0"/>
                      <a:pt x="118" y="17"/>
                    </a:cubicBezTo>
                    <a:cubicBezTo>
                      <a:pt x="120" y="18"/>
                      <a:pt x="120" y="18"/>
                      <a:pt x="120" y="18"/>
                    </a:cubicBezTo>
                    <a:cubicBezTo>
                      <a:pt x="158" y="35"/>
                      <a:pt x="176" y="80"/>
                      <a:pt x="159" y="119"/>
                    </a:cubicBezTo>
                    <a:cubicBezTo>
                      <a:pt x="146" y="147"/>
                      <a:pt x="118" y="164"/>
                      <a:pt x="89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272">
                <a:extLst>
                  <a:ext uri="{FF2B5EF4-FFF2-40B4-BE49-F238E27FC236}">
                    <a16:creationId xmlns:a16="http://schemas.microsoft.com/office/drawing/2014/main" id="{D9094F77-CEB0-4F71-93A1-315E633FB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653"/>
                <a:ext cx="43" cy="41"/>
              </a:xfrm>
              <a:custGeom>
                <a:avLst/>
                <a:gdLst>
                  <a:gd name="T0" fmla="*/ 77 w 156"/>
                  <a:gd name="T1" fmla="*/ 147 h 147"/>
                  <a:gd name="T2" fmla="*/ 24 w 156"/>
                  <a:gd name="T3" fmla="*/ 122 h 147"/>
                  <a:gd name="T4" fmla="*/ 33 w 156"/>
                  <a:gd name="T5" fmla="*/ 25 h 147"/>
                  <a:gd name="T6" fmla="*/ 34 w 156"/>
                  <a:gd name="T7" fmla="*/ 24 h 147"/>
                  <a:gd name="T8" fmla="*/ 131 w 156"/>
                  <a:gd name="T9" fmla="*/ 33 h 147"/>
                  <a:gd name="T10" fmla="*/ 122 w 156"/>
                  <a:gd name="T11" fmla="*/ 130 h 147"/>
                  <a:gd name="T12" fmla="*/ 121 w 156"/>
                  <a:gd name="T13" fmla="*/ 131 h 147"/>
                  <a:gd name="T14" fmla="*/ 77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7" y="147"/>
                    </a:moveTo>
                    <a:cubicBezTo>
                      <a:pt x="57" y="147"/>
                      <a:pt x="38" y="138"/>
                      <a:pt x="24" y="122"/>
                    </a:cubicBezTo>
                    <a:cubicBezTo>
                      <a:pt x="0" y="93"/>
                      <a:pt x="4" y="49"/>
                      <a:pt x="33" y="25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64" y="0"/>
                      <a:pt x="107" y="4"/>
                      <a:pt x="131" y="33"/>
                    </a:cubicBezTo>
                    <a:cubicBezTo>
                      <a:pt x="156" y="62"/>
                      <a:pt x="152" y="106"/>
                      <a:pt x="122" y="130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08" y="142"/>
                      <a:pt x="93" y="147"/>
                      <a:pt x="77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273">
                <a:extLst>
                  <a:ext uri="{FF2B5EF4-FFF2-40B4-BE49-F238E27FC236}">
                    <a16:creationId xmlns:a16="http://schemas.microsoft.com/office/drawing/2014/main" id="{6B679736-1D1D-4C61-A5A5-E7C21A3AD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603"/>
                <a:ext cx="53" cy="50"/>
              </a:xfrm>
              <a:custGeom>
                <a:avLst/>
                <a:gdLst>
                  <a:gd name="T0" fmla="*/ 96 w 191"/>
                  <a:gd name="T1" fmla="*/ 182 h 182"/>
                  <a:gd name="T2" fmla="*/ 36 w 191"/>
                  <a:gd name="T3" fmla="*/ 157 h 182"/>
                  <a:gd name="T4" fmla="*/ 34 w 191"/>
                  <a:gd name="T5" fmla="*/ 156 h 182"/>
                  <a:gd name="T6" fmla="*/ 34 w 191"/>
                  <a:gd name="T7" fmla="*/ 34 h 182"/>
                  <a:gd name="T8" fmla="*/ 156 w 191"/>
                  <a:gd name="T9" fmla="*/ 34 h 182"/>
                  <a:gd name="T10" fmla="*/ 157 w 191"/>
                  <a:gd name="T11" fmla="*/ 35 h 182"/>
                  <a:gd name="T12" fmla="*/ 157 w 191"/>
                  <a:gd name="T13" fmla="*/ 157 h 182"/>
                  <a:gd name="T14" fmla="*/ 96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6" y="182"/>
                    </a:moveTo>
                    <a:cubicBezTo>
                      <a:pt x="74" y="182"/>
                      <a:pt x="52" y="174"/>
                      <a:pt x="36" y="157"/>
                    </a:cubicBezTo>
                    <a:cubicBezTo>
                      <a:pt x="34" y="156"/>
                      <a:pt x="34" y="156"/>
                      <a:pt x="34" y="156"/>
                    </a:cubicBezTo>
                    <a:cubicBezTo>
                      <a:pt x="0" y="122"/>
                      <a:pt x="0" y="68"/>
                      <a:pt x="34" y="34"/>
                    </a:cubicBezTo>
                    <a:cubicBezTo>
                      <a:pt x="68" y="0"/>
                      <a:pt x="122" y="0"/>
                      <a:pt x="156" y="34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91" y="69"/>
                      <a:pt x="191" y="123"/>
                      <a:pt x="157" y="157"/>
                    </a:cubicBezTo>
                    <a:cubicBezTo>
                      <a:pt x="140" y="174"/>
                      <a:pt x="118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274">
                <a:extLst>
                  <a:ext uri="{FF2B5EF4-FFF2-40B4-BE49-F238E27FC236}">
                    <a16:creationId xmlns:a16="http://schemas.microsoft.com/office/drawing/2014/main" id="{F74B3351-8E6E-40FB-B549-857CCEADC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564"/>
                <a:ext cx="37" cy="34"/>
              </a:xfrm>
              <a:custGeom>
                <a:avLst/>
                <a:gdLst>
                  <a:gd name="T0" fmla="*/ 66 w 133"/>
                  <a:gd name="T1" fmla="*/ 126 h 126"/>
                  <a:gd name="T2" fmla="*/ 21 w 133"/>
                  <a:gd name="T3" fmla="*/ 105 h 126"/>
                  <a:gd name="T4" fmla="*/ 28 w 133"/>
                  <a:gd name="T5" fmla="*/ 22 h 126"/>
                  <a:gd name="T6" fmla="*/ 29 w 133"/>
                  <a:gd name="T7" fmla="*/ 21 h 126"/>
                  <a:gd name="T8" fmla="*/ 112 w 133"/>
                  <a:gd name="T9" fmla="*/ 29 h 126"/>
                  <a:gd name="T10" fmla="*/ 105 w 133"/>
                  <a:gd name="T11" fmla="*/ 112 h 126"/>
                  <a:gd name="T12" fmla="*/ 104 w 133"/>
                  <a:gd name="T13" fmla="*/ 113 h 126"/>
                  <a:gd name="T14" fmla="*/ 66 w 133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6">
                    <a:moveTo>
                      <a:pt x="66" y="126"/>
                    </a:moveTo>
                    <a:cubicBezTo>
                      <a:pt x="49" y="126"/>
                      <a:pt x="32" y="119"/>
                      <a:pt x="21" y="105"/>
                    </a:cubicBezTo>
                    <a:cubicBezTo>
                      <a:pt x="0" y="80"/>
                      <a:pt x="3" y="43"/>
                      <a:pt x="28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54" y="0"/>
                      <a:pt x="92" y="4"/>
                      <a:pt x="112" y="29"/>
                    </a:cubicBezTo>
                    <a:cubicBezTo>
                      <a:pt x="133" y="54"/>
                      <a:pt x="130" y="91"/>
                      <a:pt x="105" y="112"/>
                    </a:cubicBezTo>
                    <a:cubicBezTo>
                      <a:pt x="104" y="113"/>
                      <a:pt x="104" y="113"/>
                      <a:pt x="104" y="113"/>
                    </a:cubicBezTo>
                    <a:cubicBezTo>
                      <a:pt x="93" y="122"/>
                      <a:pt x="79" y="126"/>
                      <a:pt x="66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275">
                <a:extLst>
                  <a:ext uri="{FF2B5EF4-FFF2-40B4-BE49-F238E27FC236}">
                    <a16:creationId xmlns:a16="http://schemas.microsoft.com/office/drawing/2014/main" id="{61201EE3-8F19-46C7-8746-C79BF90A2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2498"/>
                <a:ext cx="59" cy="56"/>
              </a:xfrm>
              <a:custGeom>
                <a:avLst/>
                <a:gdLst>
                  <a:gd name="T0" fmla="*/ 107 w 213"/>
                  <a:gd name="T1" fmla="*/ 203 h 203"/>
                  <a:gd name="T2" fmla="*/ 39 w 213"/>
                  <a:gd name="T3" fmla="*/ 175 h 203"/>
                  <a:gd name="T4" fmla="*/ 38 w 213"/>
                  <a:gd name="T5" fmla="*/ 173 h 203"/>
                  <a:gd name="T6" fmla="*/ 38 w 213"/>
                  <a:gd name="T7" fmla="*/ 37 h 203"/>
                  <a:gd name="T8" fmla="*/ 174 w 213"/>
                  <a:gd name="T9" fmla="*/ 37 h 203"/>
                  <a:gd name="T10" fmla="*/ 175 w 213"/>
                  <a:gd name="T11" fmla="*/ 39 h 203"/>
                  <a:gd name="T12" fmla="*/ 175 w 213"/>
                  <a:gd name="T13" fmla="*/ 175 h 203"/>
                  <a:gd name="T14" fmla="*/ 107 w 213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3" h="203">
                    <a:moveTo>
                      <a:pt x="107" y="203"/>
                    </a:moveTo>
                    <a:cubicBezTo>
                      <a:pt x="83" y="203"/>
                      <a:pt x="58" y="194"/>
                      <a:pt x="39" y="175"/>
                    </a:cubicBezTo>
                    <a:cubicBezTo>
                      <a:pt x="38" y="173"/>
                      <a:pt x="38" y="173"/>
                      <a:pt x="38" y="173"/>
                    </a:cubicBezTo>
                    <a:cubicBezTo>
                      <a:pt x="0" y="136"/>
                      <a:pt x="0" y="75"/>
                      <a:pt x="38" y="37"/>
                    </a:cubicBezTo>
                    <a:cubicBezTo>
                      <a:pt x="75" y="0"/>
                      <a:pt x="136" y="0"/>
                      <a:pt x="174" y="37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213" y="77"/>
                      <a:pt x="213" y="138"/>
                      <a:pt x="175" y="175"/>
                    </a:cubicBezTo>
                    <a:cubicBezTo>
                      <a:pt x="157" y="194"/>
                      <a:pt x="132" y="203"/>
                      <a:pt x="107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276">
                <a:extLst>
                  <a:ext uri="{FF2B5EF4-FFF2-40B4-BE49-F238E27FC236}">
                    <a16:creationId xmlns:a16="http://schemas.microsoft.com/office/drawing/2014/main" id="{F3248496-48B1-4A14-A52F-8525981E0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462"/>
                <a:ext cx="57" cy="53"/>
              </a:xfrm>
              <a:custGeom>
                <a:avLst/>
                <a:gdLst>
                  <a:gd name="T0" fmla="*/ 102 w 204"/>
                  <a:gd name="T1" fmla="*/ 192 h 192"/>
                  <a:gd name="T2" fmla="*/ 32 w 204"/>
                  <a:gd name="T3" fmla="*/ 160 h 192"/>
                  <a:gd name="T4" fmla="*/ 44 w 204"/>
                  <a:gd name="T5" fmla="*/ 33 h 192"/>
                  <a:gd name="T6" fmla="*/ 46 w 204"/>
                  <a:gd name="T7" fmla="*/ 32 h 192"/>
                  <a:gd name="T8" fmla="*/ 172 w 204"/>
                  <a:gd name="T9" fmla="*/ 43 h 192"/>
                  <a:gd name="T10" fmla="*/ 160 w 204"/>
                  <a:gd name="T11" fmla="*/ 170 h 192"/>
                  <a:gd name="T12" fmla="*/ 159 w 204"/>
                  <a:gd name="T13" fmla="*/ 171 h 192"/>
                  <a:gd name="T14" fmla="*/ 102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2" y="192"/>
                    </a:moveTo>
                    <a:cubicBezTo>
                      <a:pt x="76" y="192"/>
                      <a:pt x="50" y="181"/>
                      <a:pt x="32" y="160"/>
                    </a:cubicBezTo>
                    <a:cubicBezTo>
                      <a:pt x="0" y="121"/>
                      <a:pt x="6" y="65"/>
                      <a:pt x="44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84" y="0"/>
                      <a:pt x="141" y="5"/>
                      <a:pt x="172" y="43"/>
                    </a:cubicBezTo>
                    <a:cubicBezTo>
                      <a:pt x="204" y="82"/>
                      <a:pt x="199" y="138"/>
                      <a:pt x="160" y="170"/>
                    </a:cubicBezTo>
                    <a:cubicBezTo>
                      <a:pt x="159" y="171"/>
                      <a:pt x="159" y="171"/>
                      <a:pt x="159" y="171"/>
                    </a:cubicBezTo>
                    <a:cubicBezTo>
                      <a:pt x="142" y="185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277">
                <a:extLst>
                  <a:ext uri="{FF2B5EF4-FFF2-40B4-BE49-F238E27FC236}">
                    <a16:creationId xmlns:a16="http://schemas.microsoft.com/office/drawing/2014/main" id="{7F1357B0-62CE-43B1-AF01-91F34FFF7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2404"/>
                <a:ext cx="42" cy="40"/>
              </a:xfrm>
              <a:custGeom>
                <a:avLst/>
                <a:gdLst>
                  <a:gd name="T0" fmla="*/ 76 w 151"/>
                  <a:gd name="T1" fmla="*/ 144 h 144"/>
                  <a:gd name="T2" fmla="*/ 28 w 151"/>
                  <a:gd name="T3" fmla="*/ 124 h 144"/>
                  <a:gd name="T4" fmla="*/ 27 w 151"/>
                  <a:gd name="T5" fmla="*/ 123 h 144"/>
                  <a:gd name="T6" fmla="*/ 27 w 151"/>
                  <a:gd name="T7" fmla="*/ 26 h 144"/>
                  <a:gd name="T8" fmla="*/ 123 w 151"/>
                  <a:gd name="T9" fmla="*/ 26 h 144"/>
                  <a:gd name="T10" fmla="*/ 124 w 151"/>
                  <a:gd name="T11" fmla="*/ 27 h 144"/>
                  <a:gd name="T12" fmla="*/ 124 w 151"/>
                  <a:gd name="T13" fmla="*/ 124 h 144"/>
                  <a:gd name="T14" fmla="*/ 76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6" y="144"/>
                    </a:moveTo>
                    <a:cubicBezTo>
                      <a:pt x="59" y="144"/>
                      <a:pt x="41" y="137"/>
                      <a:pt x="28" y="124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0" y="96"/>
                      <a:pt x="0" y="53"/>
                      <a:pt x="27" y="26"/>
                    </a:cubicBezTo>
                    <a:cubicBezTo>
                      <a:pt x="53" y="0"/>
                      <a:pt x="96" y="0"/>
                      <a:pt x="123" y="26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11" y="137"/>
                      <a:pt x="9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278">
                <a:extLst>
                  <a:ext uri="{FF2B5EF4-FFF2-40B4-BE49-F238E27FC236}">
                    <a16:creationId xmlns:a16="http://schemas.microsoft.com/office/drawing/2014/main" id="{013084EE-1ACB-49FE-80F9-537E6BC3B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2353"/>
                <a:ext cx="40" cy="39"/>
              </a:xfrm>
              <a:custGeom>
                <a:avLst/>
                <a:gdLst>
                  <a:gd name="T0" fmla="*/ 73 w 146"/>
                  <a:gd name="T1" fmla="*/ 138 h 138"/>
                  <a:gd name="T2" fmla="*/ 42 w 146"/>
                  <a:gd name="T3" fmla="*/ 130 h 138"/>
                  <a:gd name="T4" fmla="*/ 17 w 146"/>
                  <a:gd name="T5" fmla="*/ 43 h 138"/>
                  <a:gd name="T6" fmla="*/ 18 w 146"/>
                  <a:gd name="T7" fmla="*/ 42 h 138"/>
                  <a:gd name="T8" fmla="*/ 104 w 146"/>
                  <a:gd name="T9" fmla="*/ 17 h 138"/>
                  <a:gd name="T10" fmla="*/ 129 w 146"/>
                  <a:gd name="T11" fmla="*/ 104 h 138"/>
                  <a:gd name="T12" fmla="*/ 128 w 146"/>
                  <a:gd name="T13" fmla="*/ 105 h 138"/>
                  <a:gd name="T14" fmla="*/ 73 w 146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8">
                    <a:moveTo>
                      <a:pt x="73" y="138"/>
                    </a:moveTo>
                    <a:cubicBezTo>
                      <a:pt x="62" y="138"/>
                      <a:pt x="51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4" y="17"/>
                    </a:cubicBezTo>
                    <a:cubicBezTo>
                      <a:pt x="135" y="34"/>
                      <a:pt x="146" y="73"/>
                      <a:pt x="129" y="104"/>
                    </a:cubicBezTo>
                    <a:cubicBezTo>
                      <a:pt x="128" y="105"/>
                      <a:pt x="128" y="105"/>
                      <a:pt x="128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279">
                <a:extLst>
                  <a:ext uri="{FF2B5EF4-FFF2-40B4-BE49-F238E27FC236}">
                    <a16:creationId xmlns:a16="http://schemas.microsoft.com/office/drawing/2014/main" id="{39184894-EDB9-4F38-8E70-C830C40BD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28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3 w 126"/>
                  <a:gd name="T3" fmla="*/ 86 h 119"/>
                  <a:gd name="T4" fmla="*/ 12 w 126"/>
                  <a:gd name="T5" fmla="*/ 85 h 119"/>
                  <a:gd name="T6" fmla="*/ 40 w 126"/>
                  <a:gd name="T7" fmla="*/ 12 h 119"/>
                  <a:gd name="T8" fmla="*/ 113 w 126"/>
                  <a:gd name="T9" fmla="*/ 41 h 119"/>
                  <a:gd name="T10" fmla="*/ 114 w 126"/>
                  <a:gd name="T11" fmla="*/ 42 h 119"/>
                  <a:gd name="T12" fmla="*/ 85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2" y="119"/>
                      <a:pt x="22" y="107"/>
                      <a:pt x="13" y="86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57"/>
                      <a:pt x="12" y="25"/>
                      <a:pt x="40" y="12"/>
                    </a:cubicBezTo>
                    <a:cubicBezTo>
                      <a:pt x="68" y="0"/>
                      <a:pt x="101" y="13"/>
                      <a:pt x="113" y="41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26" y="70"/>
                      <a:pt x="113" y="102"/>
                      <a:pt x="85" y="115"/>
                    </a:cubicBezTo>
                    <a:cubicBezTo>
                      <a:pt x="78" y="118"/>
                      <a:pt x="7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280">
                <a:extLst>
                  <a:ext uri="{FF2B5EF4-FFF2-40B4-BE49-F238E27FC236}">
                    <a16:creationId xmlns:a16="http://schemas.microsoft.com/office/drawing/2014/main" id="{609B24C3-33DE-4439-80D5-BFCB9CA62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224"/>
                <a:ext cx="48" cy="45"/>
              </a:xfrm>
              <a:custGeom>
                <a:avLst/>
                <a:gdLst>
                  <a:gd name="T0" fmla="*/ 87 w 174"/>
                  <a:gd name="T1" fmla="*/ 164 h 164"/>
                  <a:gd name="T2" fmla="*/ 50 w 174"/>
                  <a:gd name="T3" fmla="*/ 154 h 164"/>
                  <a:gd name="T4" fmla="*/ 21 w 174"/>
                  <a:gd name="T5" fmla="*/ 51 h 164"/>
                  <a:gd name="T6" fmla="*/ 21 w 174"/>
                  <a:gd name="T7" fmla="*/ 50 h 164"/>
                  <a:gd name="T8" fmla="*/ 124 w 174"/>
                  <a:gd name="T9" fmla="*/ 21 h 164"/>
                  <a:gd name="T10" fmla="*/ 154 w 174"/>
                  <a:gd name="T11" fmla="*/ 124 h 164"/>
                  <a:gd name="T12" fmla="*/ 153 w 174"/>
                  <a:gd name="T13" fmla="*/ 125 h 164"/>
                  <a:gd name="T14" fmla="*/ 87 w 174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4">
                    <a:moveTo>
                      <a:pt x="87" y="164"/>
                    </a:moveTo>
                    <a:cubicBezTo>
                      <a:pt x="74" y="164"/>
                      <a:pt x="62" y="161"/>
                      <a:pt x="50" y="154"/>
                    </a:cubicBezTo>
                    <a:cubicBezTo>
                      <a:pt x="13" y="134"/>
                      <a:pt x="0" y="88"/>
                      <a:pt x="21" y="51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42" y="13"/>
                      <a:pt x="88" y="0"/>
                      <a:pt x="124" y="21"/>
                    </a:cubicBezTo>
                    <a:cubicBezTo>
                      <a:pt x="161" y="41"/>
                      <a:pt x="174" y="87"/>
                      <a:pt x="154" y="124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39" y="150"/>
                      <a:pt x="113" y="164"/>
                      <a:pt x="87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281">
                <a:extLst>
                  <a:ext uri="{FF2B5EF4-FFF2-40B4-BE49-F238E27FC236}">
                    <a16:creationId xmlns:a16="http://schemas.microsoft.com/office/drawing/2014/main" id="{D40E2F27-5643-465B-AAD5-8463BBCDD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141"/>
                <a:ext cx="61" cy="57"/>
              </a:xfrm>
              <a:custGeom>
                <a:avLst/>
                <a:gdLst>
                  <a:gd name="T0" fmla="*/ 111 w 220"/>
                  <a:gd name="T1" fmla="*/ 208 h 208"/>
                  <a:gd name="T2" fmla="*/ 22 w 220"/>
                  <a:gd name="T3" fmla="*/ 151 h 208"/>
                  <a:gd name="T4" fmla="*/ 21 w 220"/>
                  <a:gd name="T5" fmla="*/ 149 h 208"/>
                  <a:gd name="T6" fmla="*/ 71 w 220"/>
                  <a:gd name="T7" fmla="*/ 21 h 208"/>
                  <a:gd name="T8" fmla="*/ 198 w 220"/>
                  <a:gd name="T9" fmla="*/ 71 h 208"/>
                  <a:gd name="T10" fmla="*/ 199 w 220"/>
                  <a:gd name="T11" fmla="*/ 73 h 208"/>
                  <a:gd name="T12" fmla="*/ 149 w 220"/>
                  <a:gd name="T13" fmla="*/ 200 h 208"/>
                  <a:gd name="T14" fmla="*/ 111 w 220"/>
                  <a:gd name="T15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8">
                    <a:moveTo>
                      <a:pt x="111" y="208"/>
                    </a:moveTo>
                    <a:cubicBezTo>
                      <a:pt x="73" y="208"/>
                      <a:pt x="38" y="187"/>
                      <a:pt x="22" y="151"/>
                    </a:cubicBezTo>
                    <a:cubicBezTo>
                      <a:pt x="21" y="149"/>
                      <a:pt x="21" y="149"/>
                      <a:pt x="21" y="149"/>
                    </a:cubicBezTo>
                    <a:cubicBezTo>
                      <a:pt x="0" y="100"/>
                      <a:pt x="22" y="43"/>
                      <a:pt x="71" y="21"/>
                    </a:cubicBezTo>
                    <a:cubicBezTo>
                      <a:pt x="119" y="0"/>
                      <a:pt x="176" y="22"/>
                      <a:pt x="198" y="71"/>
                    </a:cubicBezTo>
                    <a:cubicBezTo>
                      <a:pt x="199" y="73"/>
                      <a:pt x="199" y="73"/>
                      <a:pt x="199" y="73"/>
                    </a:cubicBezTo>
                    <a:cubicBezTo>
                      <a:pt x="220" y="122"/>
                      <a:pt x="198" y="179"/>
                      <a:pt x="149" y="200"/>
                    </a:cubicBezTo>
                    <a:cubicBezTo>
                      <a:pt x="137" y="206"/>
                      <a:pt x="124" y="208"/>
                      <a:pt x="111" y="2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82">
                <a:extLst>
                  <a:ext uri="{FF2B5EF4-FFF2-40B4-BE49-F238E27FC236}">
                    <a16:creationId xmlns:a16="http://schemas.microsoft.com/office/drawing/2014/main" id="{9B136968-9266-4C84-92A2-496E17715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094"/>
                <a:ext cx="49" cy="48"/>
              </a:xfrm>
              <a:custGeom>
                <a:avLst/>
                <a:gdLst>
                  <a:gd name="T0" fmla="*/ 89 w 179"/>
                  <a:gd name="T1" fmla="*/ 176 h 176"/>
                  <a:gd name="T2" fmla="*/ 78 w 179"/>
                  <a:gd name="T3" fmla="*/ 175 h 176"/>
                  <a:gd name="T4" fmla="*/ 6 w 179"/>
                  <a:gd name="T5" fmla="*/ 80 h 176"/>
                  <a:gd name="T6" fmla="*/ 6 w 179"/>
                  <a:gd name="T7" fmla="*/ 78 h 176"/>
                  <a:gd name="T8" fmla="*/ 101 w 179"/>
                  <a:gd name="T9" fmla="*/ 7 h 176"/>
                  <a:gd name="T10" fmla="*/ 173 w 179"/>
                  <a:gd name="T11" fmla="*/ 101 h 176"/>
                  <a:gd name="T12" fmla="*/ 172 w 179"/>
                  <a:gd name="T13" fmla="*/ 103 h 176"/>
                  <a:gd name="T14" fmla="*/ 89 w 179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6">
                    <a:moveTo>
                      <a:pt x="89" y="176"/>
                    </a:moveTo>
                    <a:cubicBezTo>
                      <a:pt x="86" y="176"/>
                      <a:pt x="82" y="175"/>
                      <a:pt x="78" y="175"/>
                    </a:cubicBezTo>
                    <a:cubicBezTo>
                      <a:pt x="32" y="168"/>
                      <a:pt x="0" y="126"/>
                      <a:pt x="6" y="80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13" y="32"/>
                      <a:pt x="55" y="0"/>
                      <a:pt x="101" y="7"/>
                    </a:cubicBezTo>
                    <a:cubicBezTo>
                      <a:pt x="147" y="13"/>
                      <a:pt x="179" y="55"/>
                      <a:pt x="173" y="101"/>
                    </a:cubicBezTo>
                    <a:cubicBezTo>
                      <a:pt x="172" y="103"/>
                      <a:pt x="172" y="103"/>
                      <a:pt x="172" y="103"/>
                    </a:cubicBezTo>
                    <a:cubicBezTo>
                      <a:pt x="166" y="145"/>
                      <a:pt x="131" y="176"/>
                      <a:pt x="89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283">
                <a:extLst>
                  <a:ext uri="{FF2B5EF4-FFF2-40B4-BE49-F238E27FC236}">
                    <a16:creationId xmlns:a16="http://schemas.microsoft.com/office/drawing/2014/main" id="{8FE4E4AB-5DBE-467E-87BA-0C45FE505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013"/>
                <a:ext cx="50" cy="50"/>
              </a:xfrm>
              <a:custGeom>
                <a:avLst/>
                <a:gdLst>
                  <a:gd name="T0" fmla="*/ 90 w 181"/>
                  <a:gd name="T1" fmla="*/ 180 h 180"/>
                  <a:gd name="T2" fmla="*/ 3 w 181"/>
                  <a:gd name="T3" fmla="*/ 96 h 180"/>
                  <a:gd name="T4" fmla="*/ 3 w 181"/>
                  <a:gd name="T5" fmla="*/ 94 h 180"/>
                  <a:gd name="T6" fmla="*/ 86 w 181"/>
                  <a:gd name="T7" fmla="*/ 2 h 180"/>
                  <a:gd name="T8" fmla="*/ 178 w 181"/>
                  <a:gd name="T9" fmla="*/ 86 h 180"/>
                  <a:gd name="T10" fmla="*/ 178 w 181"/>
                  <a:gd name="T11" fmla="*/ 88 h 180"/>
                  <a:gd name="T12" fmla="*/ 95 w 181"/>
                  <a:gd name="T13" fmla="*/ 180 h 180"/>
                  <a:gd name="T14" fmla="*/ 90 w 181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80">
                    <a:moveTo>
                      <a:pt x="90" y="180"/>
                    </a:moveTo>
                    <a:cubicBezTo>
                      <a:pt x="44" y="180"/>
                      <a:pt x="5" y="143"/>
                      <a:pt x="3" y="96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0" y="46"/>
                      <a:pt x="38" y="4"/>
                      <a:pt x="86" y="2"/>
                    </a:cubicBezTo>
                    <a:cubicBezTo>
                      <a:pt x="135" y="0"/>
                      <a:pt x="176" y="37"/>
                      <a:pt x="178" y="86"/>
                    </a:cubicBezTo>
                    <a:cubicBezTo>
                      <a:pt x="178" y="88"/>
                      <a:pt x="178" y="88"/>
                      <a:pt x="178" y="88"/>
                    </a:cubicBezTo>
                    <a:cubicBezTo>
                      <a:pt x="181" y="136"/>
                      <a:pt x="143" y="177"/>
                      <a:pt x="95" y="180"/>
                    </a:cubicBezTo>
                    <a:cubicBezTo>
                      <a:pt x="93" y="180"/>
                      <a:pt x="92" y="180"/>
                      <a:pt x="90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284">
                <a:extLst>
                  <a:ext uri="{FF2B5EF4-FFF2-40B4-BE49-F238E27FC236}">
                    <a16:creationId xmlns:a16="http://schemas.microsoft.com/office/drawing/2014/main" id="{9199E0DC-B4AF-4035-887A-073B58729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955"/>
                <a:ext cx="41" cy="40"/>
              </a:xfrm>
              <a:custGeom>
                <a:avLst/>
                <a:gdLst>
                  <a:gd name="T0" fmla="*/ 76 w 151"/>
                  <a:gd name="T1" fmla="*/ 147 h 147"/>
                  <a:gd name="T2" fmla="*/ 66 w 151"/>
                  <a:gd name="T3" fmla="*/ 146 h 147"/>
                  <a:gd name="T4" fmla="*/ 6 w 151"/>
                  <a:gd name="T5" fmla="*/ 67 h 147"/>
                  <a:gd name="T6" fmla="*/ 6 w 151"/>
                  <a:gd name="T7" fmla="*/ 65 h 147"/>
                  <a:gd name="T8" fmla="*/ 85 w 151"/>
                  <a:gd name="T9" fmla="*/ 5 h 147"/>
                  <a:gd name="T10" fmla="*/ 146 w 151"/>
                  <a:gd name="T11" fmla="*/ 85 h 147"/>
                  <a:gd name="T12" fmla="*/ 145 w 151"/>
                  <a:gd name="T13" fmla="*/ 86 h 147"/>
                  <a:gd name="T14" fmla="*/ 76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6" y="147"/>
                    </a:moveTo>
                    <a:cubicBezTo>
                      <a:pt x="72" y="147"/>
                      <a:pt x="69" y="147"/>
                      <a:pt x="66" y="146"/>
                    </a:cubicBezTo>
                    <a:cubicBezTo>
                      <a:pt x="27" y="141"/>
                      <a:pt x="0" y="105"/>
                      <a:pt x="6" y="67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11" y="27"/>
                      <a:pt x="47" y="0"/>
                      <a:pt x="85" y="5"/>
                    </a:cubicBezTo>
                    <a:cubicBezTo>
                      <a:pt x="124" y="10"/>
                      <a:pt x="151" y="46"/>
                      <a:pt x="146" y="85"/>
                    </a:cubicBezTo>
                    <a:cubicBezTo>
                      <a:pt x="145" y="86"/>
                      <a:pt x="145" y="86"/>
                      <a:pt x="145" y="86"/>
                    </a:cubicBezTo>
                    <a:cubicBezTo>
                      <a:pt x="140" y="121"/>
                      <a:pt x="11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85">
                <a:extLst>
                  <a:ext uri="{FF2B5EF4-FFF2-40B4-BE49-F238E27FC236}">
                    <a16:creationId xmlns:a16="http://schemas.microsoft.com/office/drawing/2014/main" id="{C5A6EA86-0FCA-4EAB-802F-BFD7BF691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1873"/>
                <a:ext cx="41" cy="41"/>
              </a:xfrm>
              <a:custGeom>
                <a:avLst/>
                <a:gdLst>
                  <a:gd name="T0" fmla="*/ 73 w 147"/>
                  <a:gd name="T1" fmla="*/ 147 h 147"/>
                  <a:gd name="T2" fmla="*/ 2 w 147"/>
                  <a:gd name="T3" fmla="*/ 79 h 147"/>
                  <a:gd name="T4" fmla="*/ 2 w 147"/>
                  <a:gd name="T5" fmla="*/ 77 h 147"/>
                  <a:gd name="T6" fmla="*/ 70 w 147"/>
                  <a:gd name="T7" fmla="*/ 2 h 147"/>
                  <a:gd name="T8" fmla="*/ 145 w 147"/>
                  <a:gd name="T9" fmla="*/ 70 h 147"/>
                  <a:gd name="T10" fmla="*/ 145 w 147"/>
                  <a:gd name="T11" fmla="*/ 72 h 147"/>
                  <a:gd name="T12" fmla="*/ 77 w 147"/>
                  <a:gd name="T13" fmla="*/ 147 h 147"/>
                  <a:gd name="T14" fmla="*/ 73 w 14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7">
                    <a:moveTo>
                      <a:pt x="73" y="147"/>
                    </a:moveTo>
                    <a:cubicBezTo>
                      <a:pt x="35" y="147"/>
                      <a:pt x="4" y="117"/>
                      <a:pt x="2" y="79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0" y="37"/>
                      <a:pt x="30" y="4"/>
                      <a:pt x="70" y="2"/>
                    </a:cubicBezTo>
                    <a:cubicBezTo>
                      <a:pt x="109" y="0"/>
                      <a:pt x="143" y="30"/>
                      <a:pt x="145" y="70"/>
                    </a:cubicBezTo>
                    <a:cubicBezTo>
                      <a:pt x="145" y="72"/>
                      <a:pt x="145" y="72"/>
                      <a:pt x="145" y="72"/>
                    </a:cubicBezTo>
                    <a:cubicBezTo>
                      <a:pt x="147" y="111"/>
                      <a:pt x="116" y="145"/>
                      <a:pt x="77" y="147"/>
                    </a:cubicBezTo>
                    <a:cubicBezTo>
                      <a:pt x="76" y="147"/>
                      <a:pt x="75" y="147"/>
                      <a:pt x="73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86">
                <a:extLst>
                  <a:ext uri="{FF2B5EF4-FFF2-40B4-BE49-F238E27FC236}">
                    <a16:creationId xmlns:a16="http://schemas.microsoft.com/office/drawing/2014/main" id="{3CA7D935-7201-48B3-AF11-E1D6FF91A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816"/>
                <a:ext cx="32" cy="32"/>
              </a:xfrm>
              <a:custGeom>
                <a:avLst/>
                <a:gdLst>
                  <a:gd name="T0" fmla="*/ 58 w 116"/>
                  <a:gd name="T1" fmla="*/ 113 h 113"/>
                  <a:gd name="T2" fmla="*/ 50 w 116"/>
                  <a:gd name="T3" fmla="*/ 113 h 113"/>
                  <a:gd name="T4" fmla="*/ 4 w 116"/>
                  <a:gd name="T5" fmla="*/ 52 h 113"/>
                  <a:gd name="T6" fmla="*/ 4 w 116"/>
                  <a:gd name="T7" fmla="*/ 50 h 113"/>
                  <a:gd name="T8" fmla="*/ 65 w 116"/>
                  <a:gd name="T9" fmla="*/ 4 h 113"/>
                  <a:gd name="T10" fmla="*/ 112 w 116"/>
                  <a:gd name="T11" fmla="*/ 65 h 113"/>
                  <a:gd name="T12" fmla="*/ 111 w 116"/>
                  <a:gd name="T13" fmla="*/ 67 h 113"/>
                  <a:gd name="T14" fmla="*/ 58 w 116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3">
                    <a:moveTo>
                      <a:pt x="58" y="113"/>
                    </a:moveTo>
                    <a:cubicBezTo>
                      <a:pt x="55" y="113"/>
                      <a:pt x="53" y="113"/>
                      <a:pt x="50" y="113"/>
                    </a:cubicBezTo>
                    <a:cubicBezTo>
                      <a:pt x="21" y="109"/>
                      <a:pt x="0" y="81"/>
                      <a:pt x="4" y="52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8" y="21"/>
                      <a:pt x="36" y="0"/>
                      <a:pt x="65" y="4"/>
                    </a:cubicBezTo>
                    <a:cubicBezTo>
                      <a:pt x="95" y="8"/>
                      <a:pt x="116" y="36"/>
                      <a:pt x="112" y="65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108" y="94"/>
                      <a:pt x="84" y="113"/>
                      <a:pt x="58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87">
                <a:extLst>
                  <a:ext uri="{FF2B5EF4-FFF2-40B4-BE49-F238E27FC236}">
                    <a16:creationId xmlns:a16="http://schemas.microsoft.com/office/drawing/2014/main" id="{1B373FB2-4D8F-4EF9-BF31-A484BC840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721"/>
                <a:ext cx="56" cy="56"/>
              </a:xfrm>
              <a:custGeom>
                <a:avLst/>
                <a:gdLst>
                  <a:gd name="T0" fmla="*/ 100 w 201"/>
                  <a:gd name="T1" fmla="*/ 201 h 201"/>
                  <a:gd name="T2" fmla="*/ 2 w 201"/>
                  <a:gd name="T3" fmla="*/ 108 h 201"/>
                  <a:gd name="T4" fmla="*/ 2 w 201"/>
                  <a:gd name="T5" fmla="*/ 105 h 201"/>
                  <a:gd name="T6" fmla="*/ 96 w 201"/>
                  <a:gd name="T7" fmla="*/ 2 h 201"/>
                  <a:gd name="T8" fmla="*/ 199 w 201"/>
                  <a:gd name="T9" fmla="*/ 96 h 201"/>
                  <a:gd name="T10" fmla="*/ 199 w 201"/>
                  <a:gd name="T11" fmla="*/ 98 h 201"/>
                  <a:gd name="T12" fmla="*/ 105 w 201"/>
                  <a:gd name="T13" fmla="*/ 201 h 201"/>
                  <a:gd name="T14" fmla="*/ 100 w 201"/>
                  <a:gd name="T15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201">
                    <a:moveTo>
                      <a:pt x="100" y="201"/>
                    </a:moveTo>
                    <a:cubicBezTo>
                      <a:pt x="48" y="201"/>
                      <a:pt x="5" y="160"/>
                      <a:pt x="2" y="108"/>
                    </a:cubicBezTo>
                    <a:cubicBezTo>
                      <a:pt x="2" y="105"/>
                      <a:pt x="2" y="105"/>
                      <a:pt x="2" y="105"/>
                    </a:cubicBezTo>
                    <a:cubicBezTo>
                      <a:pt x="0" y="51"/>
                      <a:pt x="41" y="5"/>
                      <a:pt x="96" y="2"/>
                    </a:cubicBezTo>
                    <a:cubicBezTo>
                      <a:pt x="150" y="0"/>
                      <a:pt x="196" y="42"/>
                      <a:pt x="199" y="96"/>
                    </a:cubicBezTo>
                    <a:cubicBezTo>
                      <a:pt x="199" y="98"/>
                      <a:pt x="199" y="98"/>
                      <a:pt x="199" y="98"/>
                    </a:cubicBezTo>
                    <a:cubicBezTo>
                      <a:pt x="201" y="152"/>
                      <a:pt x="159" y="199"/>
                      <a:pt x="105" y="201"/>
                    </a:cubicBezTo>
                    <a:cubicBezTo>
                      <a:pt x="104" y="201"/>
                      <a:pt x="102" y="201"/>
                      <a:pt x="100" y="2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88">
                <a:extLst>
                  <a:ext uri="{FF2B5EF4-FFF2-40B4-BE49-F238E27FC236}">
                    <a16:creationId xmlns:a16="http://schemas.microsoft.com/office/drawing/2014/main" id="{F1A4C6A5-6BFE-40FB-A932-F076ED054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662"/>
                <a:ext cx="58" cy="56"/>
              </a:xfrm>
              <a:custGeom>
                <a:avLst/>
                <a:gdLst>
                  <a:gd name="T0" fmla="*/ 105 w 211"/>
                  <a:gd name="T1" fmla="*/ 203 h 203"/>
                  <a:gd name="T2" fmla="*/ 12 w 211"/>
                  <a:gd name="T3" fmla="*/ 129 h 203"/>
                  <a:gd name="T4" fmla="*/ 12 w 211"/>
                  <a:gd name="T5" fmla="*/ 127 h 203"/>
                  <a:gd name="T6" fmla="*/ 83 w 211"/>
                  <a:gd name="T7" fmla="*/ 12 h 203"/>
                  <a:gd name="T8" fmla="*/ 198 w 211"/>
                  <a:gd name="T9" fmla="*/ 83 h 203"/>
                  <a:gd name="T10" fmla="*/ 199 w 211"/>
                  <a:gd name="T11" fmla="*/ 85 h 203"/>
                  <a:gd name="T12" fmla="*/ 127 w 211"/>
                  <a:gd name="T13" fmla="*/ 200 h 203"/>
                  <a:gd name="T14" fmla="*/ 105 w 211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203">
                    <a:moveTo>
                      <a:pt x="105" y="203"/>
                    </a:moveTo>
                    <a:cubicBezTo>
                      <a:pt x="62" y="203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5" y="0"/>
                      <a:pt x="186" y="32"/>
                      <a:pt x="198" y="83"/>
                    </a:cubicBezTo>
                    <a:cubicBezTo>
                      <a:pt x="199" y="85"/>
                      <a:pt x="199" y="85"/>
                      <a:pt x="199" y="85"/>
                    </a:cubicBezTo>
                    <a:cubicBezTo>
                      <a:pt x="211" y="137"/>
                      <a:pt x="179" y="188"/>
                      <a:pt x="127" y="200"/>
                    </a:cubicBezTo>
                    <a:cubicBezTo>
                      <a:pt x="120" y="202"/>
                      <a:pt x="113" y="203"/>
                      <a:pt x="105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289">
                <a:extLst>
                  <a:ext uri="{FF2B5EF4-FFF2-40B4-BE49-F238E27FC236}">
                    <a16:creationId xmlns:a16="http://schemas.microsoft.com/office/drawing/2014/main" id="{D7E69A7A-6C80-41D8-8190-491EC43D6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581"/>
                <a:ext cx="58" cy="54"/>
              </a:xfrm>
              <a:custGeom>
                <a:avLst/>
                <a:gdLst>
                  <a:gd name="T0" fmla="*/ 104 w 208"/>
                  <a:gd name="T1" fmla="*/ 198 h 198"/>
                  <a:gd name="T2" fmla="*/ 75 w 208"/>
                  <a:gd name="T3" fmla="*/ 193 h 198"/>
                  <a:gd name="T4" fmla="*/ 17 w 208"/>
                  <a:gd name="T5" fmla="*/ 76 h 198"/>
                  <a:gd name="T6" fmla="*/ 17 w 208"/>
                  <a:gd name="T7" fmla="*/ 74 h 198"/>
                  <a:gd name="T8" fmla="*/ 134 w 208"/>
                  <a:gd name="T9" fmla="*/ 16 h 198"/>
                  <a:gd name="T10" fmla="*/ 192 w 208"/>
                  <a:gd name="T11" fmla="*/ 133 h 198"/>
                  <a:gd name="T12" fmla="*/ 191 w 208"/>
                  <a:gd name="T13" fmla="*/ 135 h 198"/>
                  <a:gd name="T14" fmla="*/ 104 w 208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8">
                    <a:moveTo>
                      <a:pt x="104" y="198"/>
                    </a:moveTo>
                    <a:cubicBezTo>
                      <a:pt x="94" y="198"/>
                      <a:pt x="84" y="197"/>
                      <a:pt x="75" y="193"/>
                    </a:cubicBezTo>
                    <a:cubicBezTo>
                      <a:pt x="26" y="177"/>
                      <a:pt x="0" y="125"/>
                      <a:pt x="17" y="76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34" y="26"/>
                      <a:pt x="86" y="0"/>
                      <a:pt x="134" y="16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91" y="135"/>
                      <a:pt x="191" y="135"/>
                      <a:pt x="191" y="135"/>
                    </a:cubicBezTo>
                    <a:cubicBezTo>
                      <a:pt x="179" y="174"/>
                      <a:pt x="143" y="198"/>
                      <a:pt x="104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290">
                <a:extLst>
                  <a:ext uri="{FF2B5EF4-FFF2-40B4-BE49-F238E27FC236}">
                    <a16:creationId xmlns:a16="http://schemas.microsoft.com/office/drawing/2014/main" id="{9FF5B73F-B598-4803-A8A8-1986D74BD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521"/>
                <a:ext cx="58" cy="56"/>
              </a:xfrm>
              <a:custGeom>
                <a:avLst/>
                <a:gdLst>
                  <a:gd name="T0" fmla="*/ 105 w 210"/>
                  <a:gd name="T1" fmla="*/ 202 h 202"/>
                  <a:gd name="T2" fmla="*/ 12 w 210"/>
                  <a:gd name="T3" fmla="*/ 129 h 202"/>
                  <a:gd name="T4" fmla="*/ 12 w 210"/>
                  <a:gd name="T5" fmla="*/ 127 h 202"/>
                  <a:gd name="T6" fmla="*/ 83 w 210"/>
                  <a:gd name="T7" fmla="*/ 12 h 202"/>
                  <a:gd name="T8" fmla="*/ 197 w 210"/>
                  <a:gd name="T9" fmla="*/ 83 h 202"/>
                  <a:gd name="T10" fmla="*/ 198 w 210"/>
                  <a:gd name="T11" fmla="*/ 85 h 202"/>
                  <a:gd name="T12" fmla="*/ 127 w 210"/>
                  <a:gd name="T13" fmla="*/ 200 h 202"/>
                  <a:gd name="T14" fmla="*/ 105 w 210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202">
                    <a:moveTo>
                      <a:pt x="105" y="202"/>
                    </a:moveTo>
                    <a:cubicBezTo>
                      <a:pt x="62" y="202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4" y="0"/>
                      <a:pt x="185" y="32"/>
                      <a:pt x="197" y="83"/>
                    </a:cubicBezTo>
                    <a:cubicBezTo>
                      <a:pt x="198" y="85"/>
                      <a:pt x="198" y="85"/>
                      <a:pt x="198" y="85"/>
                    </a:cubicBezTo>
                    <a:cubicBezTo>
                      <a:pt x="210" y="136"/>
                      <a:pt x="178" y="188"/>
                      <a:pt x="127" y="200"/>
                    </a:cubicBezTo>
                    <a:cubicBezTo>
                      <a:pt x="120" y="201"/>
                      <a:pt x="112" y="202"/>
                      <a:pt x="105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291">
                <a:extLst>
                  <a:ext uri="{FF2B5EF4-FFF2-40B4-BE49-F238E27FC236}">
                    <a16:creationId xmlns:a16="http://schemas.microsoft.com/office/drawing/2014/main" id="{938DE957-631C-4F4F-84FA-8AAE3D2D0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1448"/>
                <a:ext cx="50" cy="47"/>
              </a:xfrm>
              <a:custGeom>
                <a:avLst/>
                <a:gdLst>
                  <a:gd name="T0" fmla="*/ 90 w 181"/>
                  <a:gd name="T1" fmla="*/ 172 h 172"/>
                  <a:gd name="T2" fmla="*/ 65 w 181"/>
                  <a:gd name="T3" fmla="*/ 168 h 172"/>
                  <a:gd name="T4" fmla="*/ 14 w 181"/>
                  <a:gd name="T5" fmla="*/ 66 h 172"/>
                  <a:gd name="T6" fmla="*/ 15 w 181"/>
                  <a:gd name="T7" fmla="*/ 65 h 172"/>
                  <a:gd name="T8" fmla="*/ 116 w 181"/>
                  <a:gd name="T9" fmla="*/ 14 h 172"/>
                  <a:gd name="T10" fmla="*/ 167 w 181"/>
                  <a:gd name="T11" fmla="*/ 115 h 172"/>
                  <a:gd name="T12" fmla="*/ 166 w 181"/>
                  <a:gd name="T13" fmla="*/ 117 h 172"/>
                  <a:gd name="T14" fmla="*/ 90 w 181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2">
                    <a:moveTo>
                      <a:pt x="90" y="172"/>
                    </a:moveTo>
                    <a:cubicBezTo>
                      <a:pt x="82" y="172"/>
                      <a:pt x="73" y="170"/>
                      <a:pt x="65" y="168"/>
                    </a:cubicBezTo>
                    <a:cubicBezTo>
                      <a:pt x="23" y="154"/>
                      <a:pt x="0" y="108"/>
                      <a:pt x="14" y="66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29" y="23"/>
                      <a:pt x="74" y="0"/>
                      <a:pt x="116" y="14"/>
                    </a:cubicBezTo>
                    <a:cubicBezTo>
                      <a:pt x="158" y="28"/>
                      <a:pt x="181" y="73"/>
                      <a:pt x="167" y="115"/>
                    </a:cubicBezTo>
                    <a:cubicBezTo>
                      <a:pt x="166" y="117"/>
                      <a:pt x="166" y="117"/>
                      <a:pt x="166" y="117"/>
                    </a:cubicBezTo>
                    <a:cubicBezTo>
                      <a:pt x="155" y="150"/>
                      <a:pt x="124" y="172"/>
                      <a:pt x="90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292">
                <a:extLst>
                  <a:ext uri="{FF2B5EF4-FFF2-40B4-BE49-F238E27FC236}">
                    <a16:creationId xmlns:a16="http://schemas.microsoft.com/office/drawing/2014/main" id="{F14F84E3-C489-4B23-B4AA-4B818C15B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393"/>
                <a:ext cx="39" cy="37"/>
              </a:xfrm>
              <a:custGeom>
                <a:avLst/>
                <a:gdLst>
                  <a:gd name="T0" fmla="*/ 71 w 142"/>
                  <a:gd name="T1" fmla="*/ 133 h 133"/>
                  <a:gd name="T2" fmla="*/ 20 w 142"/>
                  <a:gd name="T3" fmla="*/ 106 h 133"/>
                  <a:gd name="T4" fmla="*/ 19 w 142"/>
                  <a:gd name="T5" fmla="*/ 105 h 133"/>
                  <a:gd name="T6" fmla="*/ 36 w 142"/>
                  <a:gd name="T7" fmla="*/ 19 h 133"/>
                  <a:gd name="T8" fmla="*/ 122 w 142"/>
                  <a:gd name="T9" fmla="*/ 35 h 133"/>
                  <a:gd name="T10" fmla="*/ 123 w 142"/>
                  <a:gd name="T11" fmla="*/ 36 h 133"/>
                  <a:gd name="T12" fmla="*/ 106 w 142"/>
                  <a:gd name="T13" fmla="*/ 122 h 133"/>
                  <a:gd name="T14" fmla="*/ 71 w 142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3">
                    <a:moveTo>
                      <a:pt x="71" y="133"/>
                    </a:moveTo>
                    <a:cubicBezTo>
                      <a:pt x="52" y="133"/>
                      <a:pt x="32" y="124"/>
                      <a:pt x="20" y="106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0" y="77"/>
                      <a:pt x="7" y="38"/>
                      <a:pt x="36" y="19"/>
                    </a:cubicBezTo>
                    <a:cubicBezTo>
                      <a:pt x="64" y="0"/>
                      <a:pt x="102" y="7"/>
                      <a:pt x="122" y="35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42" y="65"/>
                      <a:pt x="135" y="103"/>
                      <a:pt x="106" y="122"/>
                    </a:cubicBezTo>
                    <a:cubicBezTo>
                      <a:pt x="96" y="130"/>
                      <a:pt x="83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93">
                <a:extLst>
                  <a:ext uri="{FF2B5EF4-FFF2-40B4-BE49-F238E27FC236}">
                    <a16:creationId xmlns:a16="http://schemas.microsoft.com/office/drawing/2014/main" id="{30E8BB8E-A399-47E1-B43B-7E6E3B8C6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309"/>
                <a:ext cx="56" cy="53"/>
              </a:xfrm>
              <a:custGeom>
                <a:avLst/>
                <a:gdLst>
                  <a:gd name="T0" fmla="*/ 101 w 203"/>
                  <a:gd name="T1" fmla="*/ 193 h 193"/>
                  <a:gd name="T2" fmla="*/ 43 w 203"/>
                  <a:gd name="T3" fmla="*/ 173 h 193"/>
                  <a:gd name="T4" fmla="*/ 32 w 203"/>
                  <a:gd name="T5" fmla="*/ 46 h 193"/>
                  <a:gd name="T6" fmla="*/ 33 w 203"/>
                  <a:gd name="T7" fmla="*/ 44 h 193"/>
                  <a:gd name="T8" fmla="*/ 160 w 203"/>
                  <a:gd name="T9" fmla="*/ 32 h 193"/>
                  <a:gd name="T10" fmla="*/ 171 w 203"/>
                  <a:gd name="T11" fmla="*/ 159 h 193"/>
                  <a:gd name="T12" fmla="*/ 170 w 203"/>
                  <a:gd name="T13" fmla="*/ 161 h 193"/>
                  <a:gd name="T14" fmla="*/ 101 w 203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3">
                    <a:moveTo>
                      <a:pt x="101" y="193"/>
                    </a:moveTo>
                    <a:cubicBezTo>
                      <a:pt x="80" y="193"/>
                      <a:pt x="60" y="187"/>
                      <a:pt x="43" y="173"/>
                    </a:cubicBezTo>
                    <a:cubicBezTo>
                      <a:pt x="5" y="141"/>
                      <a:pt x="0" y="84"/>
                      <a:pt x="32" y="46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65" y="6"/>
                      <a:pt x="122" y="0"/>
                      <a:pt x="160" y="32"/>
                    </a:cubicBezTo>
                    <a:cubicBezTo>
                      <a:pt x="198" y="64"/>
                      <a:pt x="203" y="121"/>
                      <a:pt x="171" y="159"/>
                    </a:cubicBezTo>
                    <a:cubicBezTo>
                      <a:pt x="170" y="161"/>
                      <a:pt x="170" y="161"/>
                      <a:pt x="170" y="161"/>
                    </a:cubicBezTo>
                    <a:cubicBezTo>
                      <a:pt x="152" y="182"/>
                      <a:pt x="127" y="193"/>
                      <a:pt x="101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94">
                <a:extLst>
                  <a:ext uri="{FF2B5EF4-FFF2-40B4-BE49-F238E27FC236}">
                    <a16:creationId xmlns:a16="http://schemas.microsoft.com/office/drawing/2014/main" id="{E8B376DD-E298-4050-9EC8-E343BE8D2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265"/>
                <a:ext cx="57" cy="54"/>
              </a:xfrm>
              <a:custGeom>
                <a:avLst/>
                <a:gdLst>
                  <a:gd name="T0" fmla="*/ 104 w 206"/>
                  <a:gd name="T1" fmla="*/ 194 h 194"/>
                  <a:gd name="T2" fmla="*/ 29 w 206"/>
                  <a:gd name="T3" fmla="*/ 154 h 194"/>
                  <a:gd name="T4" fmla="*/ 28 w 206"/>
                  <a:gd name="T5" fmla="*/ 153 h 194"/>
                  <a:gd name="T6" fmla="*/ 52 w 206"/>
                  <a:gd name="T7" fmla="*/ 28 h 194"/>
                  <a:gd name="T8" fmla="*/ 176 w 206"/>
                  <a:gd name="T9" fmla="*/ 51 h 194"/>
                  <a:gd name="T10" fmla="*/ 178 w 206"/>
                  <a:gd name="T11" fmla="*/ 53 h 194"/>
                  <a:gd name="T12" fmla="*/ 154 w 206"/>
                  <a:gd name="T13" fmla="*/ 178 h 194"/>
                  <a:gd name="T14" fmla="*/ 104 w 206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4">
                    <a:moveTo>
                      <a:pt x="104" y="194"/>
                    </a:moveTo>
                    <a:cubicBezTo>
                      <a:pt x="75" y="194"/>
                      <a:pt x="47" y="180"/>
                      <a:pt x="29" y="154"/>
                    </a:cubicBezTo>
                    <a:cubicBezTo>
                      <a:pt x="28" y="153"/>
                      <a:pt x="28" y="153"/>
                      <a:pt x="28" y="153"/>
                    </a:cubicBezTo>
                    <a:cubicBezTo>
                      <a:pt x="0" y="112"/>
                      <a:pt x="11" y="56"/>
                      <a:pt x="52" y="28"/>
                    </a:cubicBezTo>
                    <a:cubicBezTo>
                      <a:pt x="93" y="0"/>
                      <a:pt x="148" y="10"/>
                      <a:pt x="176" y="51"/>
                    </a:cubicBezTo>
                    <a:cubicBezTo>
                      <a:pt x="178" y="53"/>
                      <a:pt x="178" y="53"/>
                      <a:pt x="178" y="53"/>
                    </a:cubicBezTo>
                    <a:cubicBezTo>
                      <a:pt x="206" y="94"/>
                      <a:pt x="195" y="150"/>
                      <a:pt x="154" y="178"/>
                    </a:cubicBezTo>
                    <a:cubicBezTo>
                      <a:pt x="139" y="188"/>
                      <a:pt x="121" y="194"/>
                      <a:pt x="104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295">
                <a:extLst>
                  <a:ext uri="{FF2B5EF4-FFF2-40B4-BE49-F238E27FC236}">
                    <a16:creationId xmlns:a16="http://schemas.microsoft.com/office/drawing/2014/main" id="{37DECDE8-3FF3-48F8-8957-5C7051CAC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195"/>
                <a:ext cx="62" cy="59"/>
              </a:xfrm>
              <a:custGeom>
                <a:avLst/>
                <a:gdLst>
                  <a:gd name="T0" fmla="*/ 111 w 224"/>
                  <a:gd name="T1" fmla="*/ 212 h 212"/>
                  <a:gd name="T2" fmla="*/ 48 w 224"/>
                  <a:gd name="T3" fmla="*/ 189 h 212"/>
                  <a:gd name="T4" fmla="*/ 35 w 224"/>
                  <a:gd name="T5" fmla="*/ 49 h 212"/>
                  <a:gd name="T6" fmla="*/ 37 w 224"/>
                  <a:gd name="T7" fmla="*/ 47 h 212"/>
                  <a:gd name="T8" fmla="*/ 176 w 224"/>
                  <a:gd name="T9" fmla="*/ 35 h 212"/>
                  <a:gd name="T10" fmla="*/ 189 w 224"/>
                  <a:gd name="T11" fmla="*/ 174 h 212"/>
                  <a:gd name="T12" fmla="*/ 188 w 224"/>
                  <a:gd name="T13" fmla="*/ 176 h 212"/>
                  <a:gd name="T14" fmla="*/ 111 w 224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4" h="212">
                    <a:moveTo>
                      <a:pt x="111" y="212"/>
                    </a:moveTo>
                    <a:cubicBezTo>
                      <a:pt x="89" y="212"/>
                      <a:pt x="66" y="204"/>
                      <a:pt x="48" y="189"/>
                    </a:cubicBezTo>
                    <a:cubicBezTo>
                      <a:pt x="6" y="154"/>
                      <a:pt x="0" y="91"/>
                      <a:pt x="35" y="49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72" y="5"/>
                      <a:pt x="134" y="0"/>
                      <a:pt x="176" y="35"/>
                    </a:cubicBezTo>
                    <a:cubicBezTo>
                      <a:pt x="218" y="70"/>
                      <a:pt x="224" y="132"/>
                      <a:pt x="189" y="174"/>
                    </a:cubicBezTo>
                    <a:cubicBezTo>
                      <a:pt x="188" y="176"/>
                      <a:pt x="188" y="176"/>
                      <a:pt x="188" y="176"/>
                    </a:cubicBezTo>
                    <a:cubicBezTo>
                      <a:pt x="168" y="200"/>
                      <a:pt x="140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296">
                <a:extLst>
                  <a:ext uri="{FF2B5EF4-FFF2-40B4-BE49-F238E27FC236}">
                    <a16:creationId xmlns:a16="http://schemas.microsoft.com/office/drawing/2014/main" id="{F9E82F41-2C1E-42CC-914E-D13E4CFAF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147"/>
                <a:ext cx="54" cy="51"/>
              </a:xfrm>
              <a:custGeom>
                <a:avLst/>
                <a:gdLst>
                  <a:gd name="T0" fmla="*/ 99 w 196"/>
                  <a:gd name="T1" fmla="*/ 184 h 184"/>
                  <a:gd name="T2" fmla="*/ 28 w 196"/>
                  <a:gd name="T3" fmla="*/ 147 h 184"/>
                  <a:gd name="T4" fmla="*/ 27 w 196"/>
                  <a:gd name="T5" fmla="*/ 146 h 184"/>
                  <a:gd name="T6" fmla="*/ 49 w 196"/>
                  <a:gd name="T7" fmla="*/ 27 h 184"/>
                  <a:gd name="T8" fmla="*/ 168 w 196"/>
                  <a:gd name="T9" fmla="*/ 49 h 184"/>
                  <a:gd name="T10" fmla="*/ 169 w 196"/>
                  <a:gd name="T11" fmla="*/ 50 h 184"/>
                  <a:gd name="T12" fmla="*/ 147 w 196"/>
                  <a:gd name="T13" fmla="*/ 169 h 184"/>
                  <a:gd name="T14" fmla="*/ 99 w 196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4">
                    <a:moveTo>
                      <a:pt x="99" y="184"/>
                    </a:moveTo>
                    <a:cubicBezTo>
                      <a:pt x="71" y="184"/>
                      <a:pt x="45" y="171"/>
                      <a:pt x="28" y="147"/>
                    </a:cubicBezTo>
                    <a:cubicBezTo>
                      <a:pt x="27" y="146"/>
                      <a:pt x="27" y="146"/>
                      <a:pt x="27" y="146"/>
                    </a:cubicBezTo>
                    <a:cubicBezTo>
                      <a:pt x="0" y="107"/>
                      <a:pt x="10" y="53"/>
                      <a:pt x="49" y="27"/>
                    </a:cubicBezTo>
                    <a:cubicBezTo>
                      <a:pt x="88" y="0"/>
                      <a:pt x="141" y="10"/>
                      <a:pt x="168" y="49"/>
                    </a:cubicBezTo>
                    <a:cubicBezTo>
                      <a:pt x="169" y="50"/>
                      <a:pt x="169" y="50"/>
                      <a:pt x="169" y="50"/>
                    </a:cubicBezTo>
                    <a:cubicBezTo>
                      <a:pt x="196" y="89"/>
                      <a:pt x="186" y="143"/>
                      <a:pt x="147" y="169"/>
                    </a:cubicBezTo>
                    <a:cubicBezTo>
                      <a:pt x="132" y="180"/>
                      <a:pt x="115" y="184"/>
                      <a:pt x="99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297">
                <a:extLst>
                  <a:ext uri="{FF2B5EF4-FFF2-40B4-BE49-F238E27FC236}">
                    <a16:creationId xmlns:a16="http://schemas.microsoft.com/office/drawing/2014/main" id="{55BA7342-C9D4-4DA9-9DBD-6AFC4F416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092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6 w 168"/>
                  <a:gd name="T3" fmla="*/ 142 h 159"/>
                  <a:gd name="T4" fmla="*/ 26 w 168"/>
                  <a:gd name="T5" fmla="*/ 37 h 159"/>
                  <a:gd name="T6" fmla="*/ 27 w 168"/>
                  <a:gd name="T7" fmla="*/ 36 h 159"/>
                  <a:gd name="T8" fmla="*/ 132 w 168"/>
                  <a:gd name="T9" fmla="*/ 26 h 159"/>
                  <a:gd name="T10" fmla="*/ 142 w 168"/>
                  <a:gd name="T11" fmla="*/ 131 h 159"/>
                  <a:gd name="T12" fmla="*/ 141 w 168"/>
                  <a:gd name="T13" fmla="*/ 132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6" y="159"/>
                      <a:pt x="50" y="154"/>
                      <a:pt x="36" y="142"/>
                    </a:cubicBezTo>
                    <a:cubicBezTo>
                      <a:pt x="4" y="116"/>
                      <a:pt x="0" y="69"/>
                      <a:pt x="26" y="37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53" y="4"/>
                      <a:pt x="100" y="0"/>
                      <a:pt x="132" y="26"/>
                    </a:cubicBezTo>
                    <a:cubicBezTo>
                      <a:pt x="164" y="52"/>
                      <a:pt x="168" y="99"/>
                      <a:pt x="142" y="131"/>
                    </a:cubicBezTo>
                    <a:cubicBezTo>
                      <a:pt x="141" y="132"/>
                      <a:pt x="141" y="132"/>
                      <a:pt x="141" y="132"/>
                    </a:cubicBezTo>
                    <a:cubicBezTo>
                      <a:pt x="126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298">
                <a:extLst>
                  <a:ext uri="{FF2B5EF4-FFF2-40B4-BE49-F238E27FC236}">
                    <a16:creationId xmlns:a16="http://schemas.microsoft.com/office/drawing/2014/main" id="{DF70CBC3-4CB7-4E31-87EA-A753C051E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049"/>
                <a:ext cx="57" cy="53"/>
              </a:xfrm>
              <a:custGeom>
                <a:avLst/>
                <a:gdLst>
                  <a:gd name="T0" fmla="*/ 104 w 207"/>
                  <a:gd name="T1" fmla="*/ 193 h 193"/>
                  <a:gd name="T2" fmla="*/ 53 w 207"/>
                  <a:gd name="T3" fmla="*/ 178 h 193"/>
                  <a:gd name="T4" fmla="*/ 52 w 207"/>
                  <a:gd name="T5" fmla="*/ 177 h 193"/>
                  <a:gd name="T6" fmla="*/ 28 w 207"/>
                  <a:gd name="T7" fmla="*/ 51 h 193"/>
                  <a:gd name="T8" fmla="*/ 153 w 207"/>
                  <a:gd name="T9" fmla="*/ 28 h 193"/>
                  <a:gd name="T10" fmla="*/ 155 w 207"/>
                  <a:gd name="T11" fmla="*/ 29 h 193"/>
                  <a:gd name="T12" fmla="*/ 178 w 207"/>
                  <a:gd name="T13" fmla="*/ 154 h 193"/>
                  <a:gd name="T14" fmla="*/ 104 w 207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3">
                    <a:moveTo>
                      <a:pt x="104" y="193"/>
                    </a:moveTo>
                    <a:cubicBezTo>
                      <a:pt x="87" y="193"/>
                      <a:pt x="69" y="188"/>
                      <a:pt x="53" y="178"/>
                    </a:cubicBezTo>
                    <a:cubicBezTo>
                      <a:pt x="52" y="177"/>
                      <a:pt x="52" y="177"/>
                      <a:pt x="52" y="177"/>
                    </a:cubicBezTo>
                    <a:cubicBezTo>
                      <a:pt x="11" y="148"/>
                      <a:pt x="0" y="92"/>
                      <a:pt x="28" y="51"/>
                    </a:cubicBezTo>
                    <a:cubicBezTo>
                      <a:pt x="56" y="10"/>
                      <a:pt x="112" y="0"/>
                      <a:pt x="153" y="28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96" y="57"/>
                      <a:pt x="207" y="113"/>
                      <a:pt x="178" y="154"/>
                    </a:cubicBezTo>
                    <a:cubicBezTo>
                      <a:pt x="161" y="180"/>
                      <a:pt x="133" y="193"/>
                      <a:pt x="104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299">
                <a:extLst>
                  <a:ext uri="{FF2B5EF4-FFF2-40B4-BE49-F238E27FC236}">
                    <a16:creationId xmlns:a16="http://schemas.microsoft.com/office/drawing/2014/main" id="{E5ADA1F5-B5C1-4A34-AE8E-532BDC44B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1006"/>
                <a:ext cx="39" cy="37"/>
              </a:xfrm>
              <a:custGeom>
                <a:avLst/>
                <a:gdLst>
                  <a:gd name="T0" fmla="*/ 71 w 143"/>
                  <a:gd name="T1" fmla="*/ 133 h 133"/>
                  <a:gd name="T2" fmla="*/ 17 w 143"/>
                  <a:gd name="T3" fmla="*/ 101 h 133"/>
                  <a:gd name="T4" fmla="*/ 41 w 143"/>
                  <a:gd name="T5" fmla="*/ 17 h 133"/>
                  <a:gd name="T6" fmla="*/ 42 w 143"/>
                  <a:gd name="T7" fmla="*/ 16 h 133"/>
                  <a:gd name="T8" fmla="*/ 126 w 143"/>
                  <a:gd name="T9" fmla="*/ 40 h 133"/>
                  <a:gd name="T10" fmla="*/ 102 w 143"/>
                  <a:gd name="T11" fmla="*/ 125 h 133"/>
                  <a:gd name="T12" fmla="*/ 101 w 143"/>
                  <a:gd name="T13" fmla="*/ 125 h 133"/>
                  <a:gd name="T14" fmla="*/ 71 w 143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3">
                    <a:moveTo>
                      <a:pt x="71" y="133"/>
                    </a:moveTo>
                    <a:cubicBezTo>
                      <a:pt x="49" y="133"/>
                      <a:pt x="28" y="122"/>
                      <a:pt x="17" y="101"/>
                    </a:cubicBezTo>
                    <a:cubicBezTo>
                      <a:pt x="0" y="71"/>
                      <a:pt x="11" y="34"/>
                      <a:pt x="41" y="17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72" y="0"/>
                      <a:pt x="109" y="11"/>
                      <a:pt x="126" y="40"/>
                    </a:cubicBezTo>
                    <a:cubicBezTo>
                      <a:pt x="143" y="70"/>
                      <a:pt x="132" y="108"/>
                      <a:pt x="102" y="125"/>
                    </a:cubicBezTo>
                    <a:cubicBezTo>
                      <a:pt x="101" y="125"/>
                      <a:pt x="101" y="125"/>
                      <a:pt x="101" y="125"/>
                    </a:cubicBezTo>
                    <a:cubicBezTo>
                      <a:pt x="91" y="131"/>
                      <a:pt x="81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300">
                <a:extLst>
                  <a:ext uri="{FF2B5EF4-FFF2-40B4-BE49-F238E27FC236}">
                    <a16:creationId xmlns:a16="http://schemas.microsoft.com/office/drawing/2014/main" id="{DAE835FE-5C33-4991-97D2-BCB181A4C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972"/>
                <a:ext cx="46" cy="44"/>
              </a:xfrm>
              <a:custGeom>
                <a:avLst/>
                <a:gdLst>
                  <a:gd name="T0" fmla="*/ 84 w 168"/>
                  <a:gd name="T1" fmla="*/ 157 h 157"/>
                  <a:gd name="T2" fmla="*/ 43 w 168"/>
                  <a:gd name="T3" fmla="*/ 145 h 157"/>
                  <a:gd name="T4" fmla="*/ 42 w 168"/>
                  <a:gd name="T5" fmla="*/ 144 h 157"/>
                  <a:gd name="T6" fmla="*/ 23 w 168"/>
                  <a:gd name="T7" fmla="*/ 42 h 157"/>
                  <a:gd name="T8" fmla="*/ 124 w 168"/>
                  <a:gd name="T9" fmla="*/ 23 h 157"/>
                  <a:gd name="T10" fmla="*/ 126 w 168"/>
                  <a:gd name="T11" fmla="*/ 24 h 157"/>
                  <a:gd name="T12" fmla="*/ 145 w 168"/>
                  <a:gd name="T13" fmla="*/ 126 h 157"/>
                  <a:gd name="T14" fmla="*/ 84 w 168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7">
                    <a:moveTo>
                      <a:pt x="84" y="157"/>
                    </a:moveTo>
                    <a:cubicBezTo>
                      <a:pt x="70" y="157"/>
                      <a:pt x="56" y="153"/>
                      <a:pt x="43" y="145"/>
                    </a:cubicBezTo>
                    <a:cubicBezTo>
                      <a:pt x="42" y="144"/>
                      <a:pt x="42" y="144"/>
                      <a:pt x="42" y="144"/>
                    </a:cubicBezTo>
                    <a:cubicBezTo>
                      <a:pt x="8" y="121"/>
                      <a:pt x="0" y="75"/>
                      <a:pt x="23" y="42"/>
                    </a:cubicBezTo>
                    <a:cubicBezTo>
                      <a:pt x="45" y="9"/>
                      <a:pt x="91" y="0"/>
                      <a:pt x="124" y="23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59" y="47"/>
                      <a:pt x="168" y="92"/>
                      <a:pt x="145" y="126"/>
                    </a:cubicBezTo>
                    <a:cubicBezTo>
                      <a:pt x="131" y="146"/>
                      <a:pt x="108" y="157"/>
                      <a:pt x="84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301">
                <a:extLst>
                  <a:ext uri="{FF2B5EF4-FFF2-40B4-BE49-F238E27FC236}">
                    <a16:creationId xmlns:a16="http://schemas.microsoft.com/office/drawing/2014/main" id="{DFE195BE-5C7E-44F9-8797-75D4BF76C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" y="925"/>
                <a:ext cx="61" cy="57"/>
              </a:xfrm>
              <a:custGeom>
                <a:avLst/>
                <a:gdLst>
                  <a:gd name="T0" fmla="*/ 110 w 221"/>
                  <a:gd name="T1" fmla="*/ 207 h 207"/>
                  <a:gd name="T2" fmla="*/ 26 w 221"/>
                  <a:gd name="T3" fmla="*/ 157 h 207"/>
                  <a:gd name="T4" fmla="*/ 63 w 221"/>
                  <a:gd name="T5" fmla="*/ 26 h 207"/>
                  <a:gd name="T6" fmla="*/ 65 w 221"/>
                  <a:gd name="T7" fmla="*/ 25 h 207"/>
                  <a:gd name="T8" fmla="*/ 196 w 221"/>
                  <a:gd name="T9" fmla="*/ 63 h 207"/>
                  <a:gd name="T10" fmla="*/ 158 w 221"/>
                  <a:gd name="T11" fmla="*/ 193 h 207"/>
                  <a:gd name="T12" fmla="*/ 156 w 221"/>
                  <a:gd name="T13" fmla="*/ 194 h 207"/>
                  <a:gd name="T14" fmla="*/ 110 w 221"/>
                  <a:gd name="T15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7">
                    <a:moveTo>
                      <a:pt x="110" y="207"/>
                    </a:moveTo>
                    <a:cubicBezTo>
                      <a:pt x="76" y="207"/>
                      <a:pt x="43" y="189"/>
                      <a:pt x="26" y="157"/>
                    </a:cubicBezTo>
                    <a:cubicBezTo>
                      <a:pt x="0" y="111"/>
                      <a:pt x="16" y="52"/>
                      <a:pt x="63" y="26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111" y="0"/>
                      <a:pt x="170" y="16"/>
                      <a:pt x="196" y="63"/>
                    </a:cubicBezTo>
                    <a:cubicBezTo>
                      <a:pt x="221" y="109"/>
                      <a:pt x="205" y="167"/>
                      <a:pt x="158" y="193"/>
                    </a:cubicBezTo>
                    <a:cubicBezTo>
                      <a:pt x="156" y="194"/>
                      <a:pt x="156" y="194"/>
                      <a:pt x="156" y="194"/>
                    </a:cubicBezTo>
                    <a:cubicBezTo>
                      <a:pt x="142" y="203"/>
                      <a:pt x="126" y="207"/>
                      <a:pt x="110" y="2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302">
                <a:extLst>
                  <a:ext uri="{FF2B5EF4-FFF2-40B4-BE49-F238E27FC236}">
                    <a16:creationId xmlns:a16="http://schemas.microsoft.com/office/drawing/2014/main" id="{963D5C6D-0A3F-4B17-B5E3-1435AA3D0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899"/>
                <a:ext cx="36" cy="34"/>
              </a:xfrm>
              <a:custGeom>
                <a:avLst/>
                <a:gdLst>
                  <a:gd name="T0" fmla="*/ 65 w 129"/>
                  <a:gd name="T1" fmla="*/ 122 h 122"/>
                  <a:gd name="T2" fmla="*/ 52 w 129"/>
                  <a:gd name="T3" fmla="*/ 120 h 122"/>
                  <a:gd name="T4" fmla="*/ 51 w 129"/>
                  <a:gd name="T5" fmla="*/ 120 h 122"/>
                  <a:gd name="T6" fmla="*/ 7 w 129"/>
                  <a:gd name="T7" fmla="*/ 50 h 122"/>
                  <a:gd name="T8" fmla="*/ 77 w 129"/>
                  <a:gd name="T9" fmla="*/ 7 h 122"/>
                  <a:gd name="T10" fmla="*/ 78 w 129"/>
                  <a:gd name="T11" fmla="*/ 7 h 122"/>
                  <a:gd name="T12" fmla="*/ 122 w 129"/>
                  <a:gd name="T13" fmla="*/ 77 h 122"/>
                  <a:gd name="T14" fmla="*/ 65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5" y="122"/>
                    </a:moveTo>
                    <a:cubicBezTo>
                      <a:pt x="61" y="122"/>
                      <a:pt x="56" y="121"/>
                      <a:pt x="52" y="120"/>
                    </a:cubicBezTo>
                    <a:cubicBezTo>
                      <a:pt x="51" y="120"/>
                      <a:pt x="51" y="120"/>
                      <a:pt x="51" y="120"/>
                    </a:cubicBezTo>
                    <a:cubicBezTo>
                      <a:pt x="19" y="113"/>
                      <a:pt x="0" y="81"/>
                      <a:pt x="7" y="50"/>
                    </a:cubicBezTo>
                    <a:cubicBezTo>
                      <a:pt x="15" y="19"/>
                      <a:pt x="46" y="0"/>
                      <a:pt x="77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110" y="15"/>
                      <a:pt x="129" y="46"/>
                      <a:pt x="122" y="77"/>
                    </a:cubicBezTo>
                    <a:cubicBezTo>
                      <a:pt x="115" y="104"/>
                      <a:pt x="91" y="122"/>
                      <a:pt x="65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303">
                <a:extLst>
                  <a:ext uri="{FF2B5EF4-FFF2-40B4-BE49-F238E27FC236}">
                    <a16:creationId xmlns:a16="http://schemas.microsoft.com/office/drawing/2014/main" id="{B4EC0208-1A67-4748-8411-D01602DEC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868"/>
                <a:ext cx="33" cy="30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09 h 111"/>
                  <a:gd name="T4" fmla="*/ 46 w 117"/>
                  <a:gd name="T5" fmla="*/ 109 h 111"/>
                  <a:gd name="T6" fmla="*/ 6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6" y="46"/>
                    </a:cubicBezTo>
                    <a:cubicBezTo>
                      <a:pt x="13" y="18"/>
                      <a:pt x="41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304">
                <a:extLst>
                  <a:ext uri="{FF2B5EF4-FFF2-40B4-BE49-F238E27FC236}">
                    <a16:creationId xmlns:a16="http://schemas.microsoft.com/office/drawing/2014/main" id="{C36CB533-8ED6-4D35-93E1-3902CDF75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840"/>
                <a:ext cx="51" cy="49"/>
              </a:xfrm>
              <a:custGeom>
                <a:avLst/>
                <a:gdLst>
                  <a:gd name="T0" fmla="*/ 92 w 186"/>
                  <a:gd name="T1" fmla="*/ 179 h 179"/>
                  <a:gd name="T2" fmla="*/ 6 w 186"/>
                  <a:gd name="T3" fmla="*/ 104 h 179"/>
                  <a:gd name="T4" fmla="*/ 80 w 186"/>
                  <a:gd name="T5" fmla="*/ 7 h 179"/>
                  <a:gd name="T6" fmla="*/ 82 w 186"/>
                  <a:gd name="T7" fmla="*/ 6 h 179"/>
                  <a:gd name="T8" fmla="*/ 180 w 186"/>
                  <a:gd name="T9" fmla="*/ 80 h 179"/>
                  <a:gd name="T10" fmla="*/ 106 w 186"/>
                  <a:gd name="T11" fmla="*/ 178 h 179"/>
                  <a:gd name="T12" fmla="*/ 104 w 186"/>
                  <a:gd name="T13" fmla="*/ 178 h 179"/>
                  <a:gd name="T14" fmla="*/ 92 w 186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9">
                    <a:moveTo>
                      <a:pt x="92" y="179"/>
                    </a:moveTo>
                    <a:cubicBezTo>
                      <a:pt x="49" y="179"/>
                      <a:pt x="12" y="147"/>
                      <a:pt x="6" y="104"/>
                    </a:cubicBezTo>
                    <a:cubicBezTo>
                      <a:pt x="0" y="57"/>
                      <a:pt x="33" y="13"/>
                      <a:pt x="80" y="7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129" y="0"/>
                      <a:pt x="173" y="33"/>
                      <a:pt x="180" y="80"/>
                    </a:cubicBezTo>
                    <a:cubicBezTo>
                      <a:pt x="186" y="127"/>
                      <a:pt x="153" y="171"/>
                      <a:pt x="106" y="178"/>
                    </a:cubicBezTo>
                    <a:cubicBezTo>
                      <a:pt x="104" y="178"/>
                      <a:pt x="104" y="178"/>
                      <a:pt x="104" y="178"/>
                    </a:cubicBezTo>
                    <a:cubicBezTo>
                      <a:pt x="100" y="178"/>
                      <a:pt x="96" y="179"/>
                      <a:pt x="92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305">
                <a:extLst>
                  <a:ext uri="{FF2B5EF4-FFF2-40B4-BE49-F238E27FC236}">
                    <a16:creationId xmlns:a16="http://schemas.microsoft.com/office/drawing/2014/main" id="{89EEC308-5443-400B-966D-1629D9410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830"/>
                <a:ext cx="40" cy="39"/>
              </a:xfrm>
              <a:custGeom>
                <a:avLst/>
                <a:gdLst>
                  <a:gd name="T0" fmla="*/ 75 w 148"/>
                  <a:gd name="T1" fmla="*/ 141 h 141"/>
                  <a:gd name="T2" fmla="*/ 59 w 148"/>
                  <a:gd name="T3" fmla="*/ 139 h 141"/>
                  <a:gd name="T4" fmla="*/ 58 w 148"/>
                  <a:gd name="T5" fmla="*/ 138 h 141"/>
                  <a:gd name="T6" fmla="*/ 8 w 148"/>
                  <a:gd name="T7" fmla="*/ 58 h 141"/>
                  <a:gd name="T8" fmla="*/ 89 w 148"/>
                  <a:gd name="T9" fmla="*/ 8 h 141"/>
                  <a:gd name="T10" fmla="*/ 90 w 148"/>
                  <a:gd name="T11" fmla="*/ 8 h 141"/>
                  <a:gd name="T12" fmla="*/ 140 w 148"/>
                  <a:gd name="T13" fmla="*/ 89 h 141"/>
                  <a:gd name="T14" fmla="*/ 75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5" y="141"/>
                    </a:moveTo>
                    <a:cubicBezTo>
                      <a:pt x="70" y="141"/>
                      <a:pt x="65" y="140"/>
                      <a:pt x="59" y="139"/>
                    </a:cubicBezTo>
                    <a:cubicBezTo>
                      <a:pt x="58" y="138"/>
                      <a:pt x="58" y="138"/>
                      <a:pt x="58" y="138"/>
                    </a:cubicBezTo>
                    <a:cubicBezTo>
                      <a:pt x="22" y="130"/>
                      <a:pt x="0" y="94"/>
                      <a:pt x="8" y="58"/>
                    </a:cubicBezTo>
                    <a:cubicBezTo>
                      <a:pt x="17" y="22"/>
                      <a:pt x="53" y="0"/>
                      <a:pt x="89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3" y="120"/>
                      <a:pt x="105" y="141"/>
                      <a:pt x="7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306">
                <a:extLst>
                  <a:ext uri="{FF2B5EF4-FFF2-40B4-BE49-F238E27FC236}">
                    <a16:creationId xmlns:a16="http://schemas.microsoft.com/office/drawing/2014/main" id="{B943908F-205B-402E-8BF5-1D24932AB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818"/>
                <a:ext cx="56" cy="54"/>
              </a:xfrm>
              <a:custGeom>
                <a:avLst/>
                <a:gdLst>
                  <a:gd name="T0" fmla="*/ 100 w 202"/>
                  <a:gd name="T1" fmla="*/ 194 h 194"/>
                  <a:gd name="T2" fmla="*/ 7 w 202"/>
                  <a:gd name="T3" fmla="*/ 113 h 194"/>
                  <a:gd name="T4" fmla="*/ 87 w 202"/>
                  <a:gd name="T5" fmla="*/ 7 h 194"/>
                  <a:gd name="T6" fmla="*/ 89 w 202"/>
                  <a:gd name="T7" fmla="*/ 7 h 194"/>
                  <a:gd name="T8" fmla="*/ 195 w 202"/>
                  <a:gd name="T9" fmla="*/ 87 h 194"/>
                  <a:gd name="T10" fmla="*/ 115 w 202"/>
                  <a:gd name="T11" fmla="*/ 193 h 194"/>
                  <a:gd name="T12" fmla="*/ 113 w 202"/>
                  <a:gd name="T13" fmla="*/ 193 h 194"/>
                  <a:gd name="T14" fmla="*/ 100 w 202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4">
                    <a:moveTo>
                      <a:pt x="100" y="194"/>
                    </a:moveTo>
                    <a:cubicBezTo>
                      <a:pt x="54" y="194"/>
                      <a:pt x="14" y="160"/>
                      <a:pt x="7" y="113"/>
                    </a:cubicBezTo>
                    <a:cubicBezTo>
                      <a:pt x="0" y="62"/>
                      <a:pt x="36" y="14"/>
                      <a:pt x="87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141" y="0"/>
                      <a:pt x="188" y="36"/>
                      <a:pt x="195" y="87"/>
                    </a:cubicBezTo>
                    <a:cubicBezTo>
                      <a:pt x="202" y="138"/>
                      <a:pt x="166" y="186"/>
                      <a:pt x="115" y="193"/>
                    </a:cubicBezTo>
                    <a:cubicBezTo>
                      <a:pt x="113" y="193"/>
                      <a:pt x="113" y="193"/>
                      <a:pt x="113" y="193"/>
                    </a:cubicBezTo>
                    <a:cubicBezTo>
                      <a:pt x="109" y="194"/>
                      <a:pt x="104" y="194"/>
                      <a:pt x="100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307">
                <a:extLst>
                  <a:ext uri="{FF2B5EF4-FFF2-40B4-BE49-F238E27FC236}">
                    <a16:creationId xmlns:a16="http://schemas.microsoft.com/office/drawing/2014/main" id="{44B9FD34-BA09-4AF7-8581-BCA680DB3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2841"/>
                <a:ext cx="49" cy="47"/>
              </a:xfrm>
              <a:custGeom>
                <a:avLst/>
                <a:gdLst>
                  <a:gd name="T0" fmla="*/ 90 w 179"/>
                  <a:gd name="T1" fmla="*/ 169 h 169"/>
                  <a:gd name="T2" fmla="*/ 69 w 179"/>
                  <a:gd name="T3" fmla="*/ 166 h 169"/>
                  <a:gd name="T4" fmla="*/ 68 w 179"/>
                  <a:gd name="T5" fmla="*/ 166 h 169"/>
                  <a:gd name="T6" fmla="*/ 11 w 179"/>
                  <a:gd name="T7" fmla="*/ 68 h 169"/>
                  <a:gd name="T8" fmla="*/ 109 w 179"/>
                  <a:gd name="T9" fmla="*/ 11 h 169"/>
                  <a:gd name="T10" fmla="*/ 111 w 179"/>
                  <a:gd name="T11" fmla="*/ 12 h 169"/>
                  <a:gd name="T12" fmla="*/ 167 w 179"/>
                  <a:gd name="T13" fmla="*/ 110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83" y="169"/>
                      <a:pt x="76" y="168"/>
                      <a:pt x="69" y="166"/>
                    </a:cubicBezTo>
                    <a:cubicBezTo>
                      <a:pt x="68" y="166"/>
                      <a:pt x="68" y="166"/>
                      <a:pt x="68" y="166"/>
                    </a:cubicBezTo>
                    <a:cubicBezTo>
                      <a:pt x="25" y="154"/>
                      <a:pt x="0" y="110"/>
                      <a:pt x="11" y="68"/>
                    </a:cubicBezTo>
                    <a:cubicBezTo>
                      <a:pt x="22" y="25"/>
                      <a:pt x="66" y="0"/>
                      <a:pt x="109" y="11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54" y="23"/>
                      <a:pt x="179" y="67"/>
                      <a:pt x="167" y="110"/>
                    </a:cubicBezTo>
                    <a:cubicBezTo>
                      <a:pt x="158" y="145"/>
                      <a:pt x="125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308">
                <a:extLst>
                  <a:ext uri="{FF2B5EF4-FFF2-40B4-BE49-F238E27FC236}">
                    <a16:creationId xmlns:a16="http://schemas.microsoft.com/office/drawing/2014/main" id="{E26AF936-55E7-418B-871E-14154CC1F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843"/>
                <a:ext cx="32" cy="31"/>
              </a:xfrm>
              <a:custGeom>
                <a:avLst/>
                <a:gdLst>
                  <a:gd name="T0" fmla="*/ 58 w 117"/>
                  <a:gd name="T1" fmla="*/ 112 h 112"/>
                  <a:gd name="T2" fmla="*/ 4 w 117"/>
                  <a:gd name="T3" fmla="*/ 63 h 112"/>
                  <a:gd name="T4" fmla="*/ 52 w 117"/>
                  <a:gd name="T5" fmla="*/ 3 h 112"/>
                  <a:gd name="T6" fmla="*/ 54 w 117"/>
                  <a:gd name="T7" fmla="*/ 3 h 112"/>
                  <a:gd name="T8" fmla="*/ 114 w 117"/>
                  <a:gd name="T9" fmla="*/ 52 h 112"/>
                  <a:gd name="T10" fmla="*/ 65 w 117"/>
                  <a:gd name="T11" fmla="*/ 112 h 112"/>
                  <a:gd name="T12" fmla="*/ 64 w 117"/>
                  <a:gd name="T13" fmla="*/ 112 h 112"/>
                  <a:gd name="T14" fmla="*/ 58 w 117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2">
                    <a:moveTo>
                      <a:pt x="58" y="112"/>
                    </a:moveTo>
                    <a:cubicBezTo>
                      <a:pt x="30" y="112"/>
                      <a:pt x="7" y="92"/>
                      <a:pt x="4" y="63"/>
                    </a:cubicBezTo>
                    <a:cubicBezTo>
                      <a:pt x="0" y="33"/>
                      <a:pt x="22" y="6"/>
                      <a:pt x="52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84" y="0"/>
                      <a:pt x="111" y="21"/>
                      <a:pt x="114" y="52"/>
                    </a:cubicBezTo>
                    <a:cubicBezTo>
                      <a:pt x="117" y="82"/>
                      <a:pt x="95" y="109"/>
                      <a:pt x="65" y="112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2" y="112"/>
                      <a:pt x="60" y="112"/>
                      <a:pt x="58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309">
                <a:extLst>
                  <a:ext uri="{FF2B5EF4-FFF2-40B4-BE49-F238E27FC236}">
                    <a16:creationId xmlns:a16="http://schemas.microsoft.com/office/drawing/2014/main" id="{817BA9E1-D801-42CA-A1C6-B49D90220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2817"/>
                <a:ext cx="52" cy="51"/>
              </a:xfrm>
              <a:custGeom>
                <a:avLst/>
                <a:gdLst>
                  <a:gd name="T0" fmla="*/ 94 w 191"/>
                  <a:gd name="T1" fmla="*/ 184 h 184"/>
                  <a:gd name="T2" fmla="*/ 5 w 191"/>
                  <a:gd name="T3" fmla="*/ 104 h 184"/>
                  <a:gd name="T4" fmla="*/ 85 w 191"/>
                  <a:gd name="T5" fmla="*/ 6 h 184"/>
                  <a:gd name="T6" fmla="*/ 87 w 191"/>
                  <a:gd name="T7" fmla="*/ 5 h 184"/>
                  <a:gd name="T8" fmla="*/ 185 w 191"/>
                  <a:gd name="T9" fmla="*/ 85 h 184"/>
                  <a:gd name="T10" fmla="*/ 106 w 191"/>
                  <a:gd name="T11" fmla="*/ 183 h 184"/>
                  <a:gd name="T12" fmla="*/ 104 w 191"/>
                  <a:gd name="T13" fmla="*/ 184 h 184"/>
                  <a:gd name="T14" fmla="*/ 94 w 191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4">
                    <a:moveTo>
                      <a:pt x="94" y="184"/>
                    </a:moveTo>
                    <a:cubicBezTo>
                      <a:pt x="49" y="184"/>
                      <a:pt x="10" y="150"/>
                      <a:pt x="5" y="104"/>
                    </a:cubicBezTo>
                    <a:cubicBezTo>
                      <a:pt x="0" y="55"/>
                      <a:pt x="35" y="11"/>
                      <a:pt x="85" y="6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136" y="0"/>
                      <a:pt x="180" y="36"/>
                      <a:pt x="185" y="85"/>
                    </a:cubicBezTo>
                    <a:cubicBezTo>
                      <a:pt x="191" y="134"/>
                      <a:pt x="155" y="178"/>
                      <a:pt x="106" y="183"/>
                    </a:cubicBezTo>
                    <a:cubicBezTo>
                      <a:pt x="104" y="184"/>
                      <a:pt x="104" y="184"/>
                      <a:pt x="104" y="184"/>
                    </a:cubicBezTo>
                    <a:cubicBezTo>
                      <a:pt x="101" y="184"/>
                      <a:pt x="97" y="184"/>
                      <a:pt x="94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310">
                <a:extLst>
                  <a:ext uri="{FF2B5EF4-FFF2-40B4-BE49-F238E27FC236}">
                    <a16:creationId xmlns:a16="http://schemas.microsoft.com/office/drawing/2014/main" id="{8865C762-07E6-43BA-9F5B-E16940F6F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2795"/>
                <a:ext cx="64" cy="60"/>
              </a:xfrm>
              <a:custGeom>
                <a:avLst/>
                <a:gdLst>
                  <a:gd name="T0" fmla="*/ 117 w 231"/>
                  <a:gd name="T1" fmla="*/ 218 h 218"/>
                  <a:gd name="T2" fmla="*/ 90 w 231"/>
                  <a:gd name="T3" fmla="*/ 214 h 218"/>
                  <a:gd name="T4" fmla="*/ 87 w 231"/>
                  <a:gd name="T5" fmla="*/ 213 h 218"/>
                  <a:gd name="T6" fmla="*/ 15 w 231"/>
                  <a:gd name="T7" fmla="*/ 87 h 218"/>
                  <a:gd name="T8" fmla="*/ 141 w 231"/>
                  <a:gd name="T9" fmla="*/ 15 h 218"/>
                  <a:gd name="T10" fmla="*/ 143 w 231"/>
                  <a:gd name="T11" fmla="*/ 15 h 218"/>
                  <a:gd name="T12" fmla="*/ 216 w 231"/>
                  <a:gd name="T13" fmla="*/ 141 h 218"/>
                  <a:gd name="T14" fmla="*/ 117 w 231"/>
                  <a:gd name="T15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8">
                    <a:moveTo>
                      <a:pt x="117" y="218"/>
                    </a:moveTo>
                    <a:cubicBezTo>
                      <a:pt x="108" y="218"/>
                      <a:pt x="99" y="216"/>
                      <a:pt x="90" y="214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33" y="199"/>
                      <a:pt x="0" y="142"/>
                      <a:pt x="15" y="87"/>
                    </a:cubicBezTo>
                    <a:cubicBezTo>
                      <a:pt x="30" y="33"/>
                      <a:pt x="86" y="0"/>
                      <a:pt x="141" y="15"/>
                    </a:cubicBezTo>
                    <a:cubicBezTo>
                      <a:pt x="143" y="15"/>
                      <a:pt x="143" y="15"/>
                      <a:pt x="143" y="15"/>
                    </a:cubicBezTo>
                    <a:cubicBezTo>
                      <a:pt x="198" y="30"/>
                      <a:pt x="231" y="86"/>
                      <a:pt x="216" y="141"/>
                    </a:cubicBezTo>
                    <a:cubicBezTo>
                      <a:pt x="204" y="187"/>
                      <a:pt x="162" y="218"/>
                      <a:pt x="117" y="2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311">
                <a:extLst>
                  <a:ext uri="{FF2B5EF4-FFF2-40B4-BE49-F238E27FC236}">
                    <a16:creationId xmlns:a16="http://schemas.microsoft.com/office/drawing/2014/main" id="{E7F5C8E3-F1B2-4C03-AAB0-79F9BD68A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782"/>
                <a:ext cx="58" cy="54"/>
              </a:xfrm>
              <a:custGeom>
                <a:avLst/>
                <a:gdLst>
                  <a:gd name="T0" fmla="*/ 105 w 211"/>
                  <a:gd name="T1" fmla="*/ 197 h 197"/>
                  <a:gd name="T2" fmla="*/ 23 w 211"/>
                  <a:gd name="T3" fmla="*/ 147 h 197"/>
                  <a:gd name="T4" fmla="*/ 63 w 211"/>
                  <a:gd name="T5" fmla="*/ 24 h 197"/>
                  <a:gd name="T6" fmla="*/ 65 w 211"/>
                  <a:gd name="T7" fmla="*/ 23 h 197"/>
                  <a:gd name="T8" fmla="*/ 188 w 211"/>
                  <a:gd name="T9" fmla="*/ 62 h 197"/>
                  <a:gd name="T10" fmla="*/ 149 w 211"/>
                  <a:gd name="T11" fmla="*/ 186 h 197"/>
                  <a:gd name="T12" fmla="*/ 147 w 211"/>
                  <a:gd name="T13" fmla="*/ 187 h 197"/>
                  <a:gd name="T14" fmla="*/ 105 w 211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197">
                    <a:moveTo>
                      <a:pt x="105" y="197"/>
                    </a:moveTo>
                    <a:cubicBezTo>
                      <a:pt x="72" y="197"/>
                      <a:pt x="39" y="179"/>
                      <a:pt x="23" y="147"/>
                    </a:cubicBezTo>
                    <a:cubicBezTo>
                      <a:pt x="0" y="102"/>
                      <a:pt x="18" y="47"/>
                      <a:pt x="63" y="24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110" y="0"/>
                      <a:pt x="165" y="17"/>
                      <a:pt x="188" y="62"/>
                    </a:cubicBezTo>
                    <a:cubicBezTo>
                      <a:pt x="211" y="107"/>
                      <a:pt x="194" y="163"/>
                      <a:pt x="149" y="186"/>
                    </a:cubicBezTo>
                    <a:cubicBezTo>
                      <a:pt x="147" y="187"/>
                      <a:pt x="147" y="187"/>
                      <a:pt x="147" y="187"/>
                    </a:cubicBezTo>
                    <a:cubicBezTo>
                      <a:pt x="133" y="194"/>
                      <a:pt x="119" y="197"/>
                      <a:pt x="105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312">
                <a:extLst>
                  <a:ext uri="{FF2B5EF4-FFF2-40B4-BE49-F238E27FC236}">
                    <a16:creationId xmlns:a16="http://schemas.microsoft.com/office/drawing/2014/main" id="{DDBB50E1-DF52-490F-87AC-52B133C6D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2761"/>
                <a:ext cx="53" cy="50"/>
              </a:xfrm>
              <a:custGeom>
                <a:avLst/>
                <a:gdLst>
                  <a:gd name="T0" fmla="*/ 97 w 191"/>
                  <a:gd name="T1" fmla="*/ 181 h 181"/>
                  <a:gd name="T2" fmla="*/ 74 w 191"/>
                  <a:gd name="T3" fmla="*/ 178 h 181"/>
                  <a:gd name="T4" fmla="*/ 73 w 191"/>
                  <a:gd name="T5" fmla="*/ 177 h 181"/>
                  <a:gd name="T6" fmla="*/ 12 w 191"/>
                  <a:gd name="T7" fmla="*/ 73 h 181"/>
                  <a:gd name="T8" fmla="*/ 117 w 191"/>
                  <a:gd name="T9" fmla="*/ 13 h 181"/>
                  <a:gd name="T10" fmla="*/ 118 w 191"/>
                  <a:gd name="T11" fmla="*/ 13 h 181"/>
                  <a:gd name="T12" fmla="*/ 179 w 191"/>
                  <a:gd name="T13" fmla="*/ 117 h 181"/>
                  <a:gd name="T14" fmla="*/ 97 w 191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1">
                    <a:moveTo>
                      <a:pt x="97" y="181"/>
                    </a:moveTo>
                    <a:cubicBezTo>
                      <a:pt x="89" y="181"/>
                      <a:pt x="82" y="180"/>
                      <a:pt x="74" y="178"/>
                    </a:cubicBezTo>
                    <a:cubicBezTo>
                      <a:pt x="73" y="177"/>
                      <a:pt x="73" y="177"/>
                      <a:pt x="73" y="177"/>
                    </a:cubicBezTo>
                    <a:cubicBezTo>
                      <a:pt x="27" y="165"/>
                      <a:pt x="0" y="118"/>
                      <a:pt x="12" y="73"/>
                    </a:cubicBezTo>
                    <a:cubicBezTo>
                      <a:pt x="24" y="27"/>
                      <a:pt x="71" y="0"/>
                      <a:pt x="117" y="13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64" y="25"/>
                      <a:pt x="191" y="72"/>
                      <a:pt x="179" y="117"/>
                    </a:cubicBezTo>
                    <a:cubicBezTo>
                      <a:pt x="169" y="155"/>
                      <a:pt x="134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313">
                <a:extLst>
                  <a:ext uri="{FF2B5EF4-FFF2-40B4-BE49-F238E27FC236}">
                    <a16:creationId xmlns:a16="http://schemas.microsoft.com/office/drawing/2014/main" id="{2E089F0D-C744-4B4E-A2D2-7DA7F16C9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2721"/>
                <a:ext cx="40" cy="37"/>
              </a:xfrm>
              <a:custGeom>
                <a:avLst/>
                <a:gdLst>
                  <a:gd name="T0" fmla="*/ 71 w 143"/>
                  <a:gd name="T1" fmla="*/ 134 h 134"/>
                  <a:gd name="T2" fmla="*/ 16 w 143"/>
                  <a:gd name="T3" fmla="*/ 100 h 134"/>
                  <a:gd name="T4" fmla="*/ 43 w 143"/>
                  <a:gd name="T5" fmla="*/ 16 h 134"/>
                  <a:gd name="T6" fmla="*/ 44 w 143"/>
                  <a:gd name="T7" fmla="*/ 16 h 134"/>
                  <a:gd name="T8" fmla="*/ 128 w 143"/>
                  <a:gd name="T9" fmla="*/ 42 h 134"/>
                  <a:gd name="T10" fmla="*/ 101 w 143"/>
                  <a:gd name="T11" fmla="*/ 126 h 134"/>
                  <a:gd name="T12" fmla="*/ 100 w 143"/>
                  <a:gd name="T13" fmla="*/ 127 h 134"/>
                  <a:gd name="T14" fmla="*/ 71 w 143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4">
                    <a:moveTo>
                      <a:pt x="71" y="134"/>
                    </a:moveTo>
                    <a:cubicBezTo>
                      <a:pt x="49" y="134"/>
                      <a:pt x="27" y="122"/>
                      <a:pt x="16" y="100"/>
                    </a:cubicBezTo>
                    <a:cubicBezTo>
                      <a:pt x="0" y="70"/>
                      <a:pt x="12" y="32"/>
                      <a:pt x="43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74" y="0"/>
                      <a:pt x="112" y="12"/>
                      <a:pt x="128" y="42"/>
                    </a:cubicBezTo>
                    <a:cubicBezTo>
                      <a:pt x="143" y="73"/>
                      <a:pt x="131" y="110"/>
                      <a:pt x="101" y="126"/>
                    </a:cubicBezTo>
                    <a:cubicBezTo>
                      <a:pt x="100" y="127"/>
                      <a:pt x="100" y="127"/>
                      <a:pt x="100" y="127"/>
                    </a:cubicBezTo>
                    <a:cubicBezTo>
                      <a:pt x="91" y="132"/>
                      <a:pt x="8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314">
                <a:extLst>
                  <a:ext uri="{FF2B5EF4-FFF2-40B4-BE49-F238E27FC236}">
                    <a16:creationId xmlns:a16="http://schemas.microsoft.com/office/drawing/2014/main" id="{DEDA349A-8F28-42ED-A3FB-54C340B72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691"/>
                <a:ext cx="48" cy="45"/>
              </a:xfrm>
              <a:custGeom>
                <a:avLst/>
                <a:gdLst>
                  <a:gd name="T0" fmla="*/ 88 w 174"/>
                  <a:gd name="T1" fmla="*/ 163 h 163"/>
                  <a:gd name="T2" fmla="*/ 43 w 174"/>
                  <a:gd name="T3" fmla="*/ 149 h 163"/>
                  <a:gd name="T4" fmla="*/ 42 w 174"/>
                  <a:gd name="T5" fmla="*/ 147 h 163"/>
                  <a:gd name="T6" fmla="*/ 25 w 174"/>
                  <a:gd name="T7" fmla="*/ 41 h 163"/>
                  <a:gd name="T8" fmla="*/ 131 w 174"/>
                  <a:gd name="T9" fmla="*/ 25 h 163"/>
                  <a:gd name="T10" fmla="*/ 133 w 174"/>
                  <a:gd name="T11" fmla="*/ 26 h 163"/>
                  <a:gd name="T12" fmla="*/ 149 w 174"/>
                  <a:gd name="T13" fmla="*/ 132 h 163"/>
                  <a:gd name="T14" fmla="*/ 88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8" y="163"/>
                    </a:moveTo>
                    <a:cubicBezTo>
                      <a:pt x="72" y="163"/>
                      <a:pt x="57" y="158"/>
                      <a:pt x="43" y="149"/>
                    </a:cubicBezTo>
                    <a:cubicBezTo>
                      <a:pt x="42" y="147"/>
                      <a:pt x="42" y="147"/>
                      <a:pt x="42" y="147"/>
                    </a:cubicBezTo>
                    <a:cubicBezTo>
                      <a:pt x="8" y="123"/>
                      <a:pt x="0" y="75"/>
                      <a:pt x="25" y="41"/>
                    </a:cubicBezTo>
                    <a:cubicBezTo>
                      <a:pt x="50" y="7"/>
                      <a:pt x="97" y="0"/>
                      <a:pt x="131" y="25"/>
                    </a:cubicBezTo>
                    <a:cubicBezTo>
                      <a:pt x="133" y="26"/>
                      <a:pt x="133" y="26"/>
                      <a:pt x="133" y="26"/>
                    </a:cubicBezTo>
                    <a:cubicBezTo>
                      <a:pt x="167" y="51"/>
                      <a:pt x="174" y="98"/>
                      <a:pt x="149" y="132"/>
                    </a:cubicBezTo>
                    <a:cubicBezTo>
                      <a:pt x="134" y="152"/>
                      <a:pt x="111" y="163"/>
                      <a:pt x="88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315">
                <a:extLst>
                  <a:ext uri="{FF2B5EF4-FFF2-40B4-BE49-F238E27FC236}">
                    <a16:creationId xmlns:a16="http://schemas.microsoft.com/office/drawing/2014/main" id="{CE3F20D5-AAD4-421B-AE99-836132FEB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643"/>
                <a:ext cx="58" cy="53"/>
              </a:xfrm>
              <a:custGeom>
                <a:avLst/>
                <a:gdLst>
                  <a:gd name="T0" fmla="*/ 103 w 208"/>
                  <a:gd name="T1" fmla="*/ 193 h 193"/>
                  <a:gd name="T2" fmla="*/ 23 w 208"/>
                  <a:gd name="T3" fmla="*/ 145 h 193"/>
                  <a:gd name="T4" fmla="*/ 62 w 208"/>
                  <a:gd name="T5" fmla="*/ 23 h 193"/>
                  <a:gd name="T6" fmla="*/ 64 w 208"/>
                  <a:gd name="T7" fmla="*/ 23 h 193"/>
                  <a:gd name="T8" fmla="*/ 185 w 208"/>
                  <a:gd name="T9" fmla="*/ 61 h 193"/>
                  <a:gd name="T10" fmla="*/ 146 w 208"/>
                  <a:gd name="T11" fmla="*/ 182 h 193"/>
                  <a:gd name="T12" fmla="*/ 144 w 208"/>
                  <a:gd name="T13" fmla="*/ 183 h 193"/>
                  <a:gd name="T14" fmla="*/ 103 w 208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3">
                    <a:moveTo>
                      <a:pt x="103" y="193"/>
                    </a:moveTo>
                    <a:cubicBezTo>
                      <a:pt x="71" y="193"/>
                      <a:pt x="39" y="176"/>
                      <a:pt x="23" y="145"/>
                    </a:cubicBezTo>
                    <a:cubicBezTo>
                      <a:pt x="0" y="101"/>
                      <a:pt x="18" y="46"/>
                      <a:pt x="62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108" y="0"/>
                      <a:pt x="162" y="17"/>
                      <a:pt x="185" y="61"/>
                    </a:cubicBezTo>
                    <a:cubicBezTo>
                      <a:pt x="208" y="105"/>
                      <a:pt x="190" y="160"/>
                      <a:pt x="146" y="182"/>
                    </a:cubicBezTo>
                    <a:cubicBezTo>
                      <a:pt x="144" y="183"/>
                      <a:pt x="144" y="183"/>
                      <a:pt x="144" y="183"/>
                    </a:cubicBezTo>
                    <a:cubicBezTo>
                      <a:pt x="131" y="190"/>
                      <a:pt x="117" y="193"/>
                      <a:pt x="103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316">
                <a:extLst>
                  <a:ext uri="{FF2B5EF4-FFF2-40B4-BE49-F238E27FC236}">
                    <a16:creationId xmlns:a16="http://schemas.microsoft.com/office/drawing/2014/main" id="{850ECF44-2463-42C5-9653-62F776AEB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605"/>
                <a:ext cx="41" cy="38"/>
              </a:xfrm>
              <a:custGeom>
                <a:avLst/>
                <a:gdLst>
                  <a:gd name="T0" fmla="*/ 74 w 148"/>
                  <a:gd name="T1" fmla="*/ 139 h 139"/>
                  <a:gd name="T2" fmla="*/ 36 w 148"/>
                  <a:gd name="T3" fmla="*/ 127 h 139"/>
                  <a:gd name="T4" fmla="*/ 35 w 148"/>
                  <a:gd name="T5" fmla="*/ 126 h 139"/>
                  <a:gd name="T6" fmla="*/ 21 w 148"/>
                  <a:gd name="T7" fmla="*/ 35 h 139"/>
                  <a:gd name="T8" fmla="*/ 111 w 148"/>
                  <a:gd name="T9" fmla="*/ 21 h 139"/>
                  <a:gd name="T10" fmla="*/ 112 w 148"/>
                  <a:gd name="T11" fmla="*/ 22 h 139"/>
                  <a:gd name="T12" fmla="*/ 126 w 148"/>
                  <a:gd name="T13" fmla="*/ 113 h 139"/>
                  <a:gd name="T14" fmla="*/ 74 w 148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39">
                    <a:moveTo>
                      <a:pt x="74" y="139"/>
                    </a:moveTo>
                    <a:cubicBezTo>
                      <a:pt x="61" y="139"/>
                      <a:pt x="47" y="135"/>
                      <a:pt x="36" y="127"/>
                    </a:cubicBezTo>
                    <a:cubicBezTo>
                      <a:pt x="35" y="126"/>
                      <a:pt x="35" y="126"/>
                      <a:pt x="35" y="126"/>
                    </a:cubicBezTo>
                    <a:cubicBezTo>
                      <a:pt x="6" y="105"/>
                      <a:pt x="0" y="64"/>
                      <a:pt x="21" y="35"/>
                    </a:cubicBezTo>
                    <a:cubicBezTo>
                      <a:pt x="42" y="7"/>
                      <a:pt x="82" y="0"/>
                      <a:pt x="111" y="21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41" y="43"/>
                      <a:pt x="148" y="84"/>
                      <a:pt x="126" y="113"/>
                    </a:cubicBezTo>
                    <a:cubicBezTo>
                      <a:pt x="114" y="130"/>
                      <a:pt x="94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317">
                <a:extLst>
                  <a:ext uri="{FF2B5EF4-FFF2-40B4-BE49-F238E27FC236}">
                    <a16:creationId xmlns:a16="http://schemas.microsoft.com/office/drawing/2014/main" id="{1E46B952-0801-48BC-A4D5-0376930CE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2542"/>
                <a:ext cx="51" cy="48"/>
              </a:xfrm>
              <a:custGeom>
                <a:avLst/>
                <a:gdLst>
                  <a:gd name="T0" fmla="*/ 91 w 183"/>
                  <a:gd name="T1" fmla="*/ 174 h 174"/>
                  <a:gd name="T2" fmla="*/ 37 w 183"/>
                  <a:gd name="T3" fmla="*/ 154 h 174"/>
                  <a:gd name="T4" fmla="*/ 30 w 183"/>
                  <a:gd name="T5" fmla="*/ 38 h 174"/>
                  <a:gd name="T6" fmla="*/ 31 w 183"/>
                  <a:gd name="T7" fmla="*/ 37 h 174"/>
                  <a:gd name="T8" fmla="*/ 146 w 183"/>
                  <a:gd name="T9" fmla="*/ 30 h 174"/>
                  <a:gd name="T10" fmla="*/ 153 w 183"/>
                  <a:gd name="T11" fmla="*/ 145 h 174"/>
                  <a:gd name="T12" fmla="*/ 152 w 183"/>
                  <a:gd name="T13" fmla="*/ 147 h 174"/>
                  <a:gd name="T14" fmla="*/ 91 w 183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4">
                    <a:moveTo>
                      <a:pt x="91" y="174"/>
                    </a:moveTo>
                    <a:cubicBezTo>
                      <a:pt x="71" y="174"/>
                      <a:pt x="52" y="167"/>
                      <a:pt x="37" y="154"/>
                    </a:cubicBezTo>
                    <a:cubicBezTo>
                      <a:pt x="3" y="124"/>
                      <a:pt x="0" y="72"/>
                      <a:pt x="30" y="3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61" y="3"/>
                      <a:pt x="112" y="0"/>
                      <a:pt x="146" y="30"/>
                    </a:cubicBezTo>
                    <a:cubicBezTo>
                      <a:pt x="180" y="60"/>
                      <a:pt x="183" y="112"/>
                      <a:pt x="153" y="145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36" y="165"/>
                      <a:pt x="113" y="174"/>
                      <a:pt x="91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318">
                <a:extLst>
                  <a:ext uri="{FF2B5EF4-FFF2-40B4-BE49-F238E27FC236}">
                    <a16:creationId xmlns:a16="http://schemas.microsoft.com/office/drawing/2014/main" id="{2A8C8CF2-03AB-462A-A83A-3C3A934B7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2511"/>
                <a:ext cx="40" cy="38"/>
              </a:xfrm>
              <a:custGeom>
                <a:avLst/>
                <a:gdLst>
                  <a:gd name="T0" fmla="*/ 74 w 147"/>
                  <a:gd name="T1" fmla="*/ 138 h 138"/>
                  <a:gd name="T2" fmla="*/ 20 w 147"/>
                  <a:gd name="T3" fmla="*/ 108 h 138"/>
                  <a:gd name="T4" fmla="*/ 19 w 147"/>
                  <a:gd name="T5" fmla="*/ 107 h 138"/>
                  <a:gd name="T6" fmla="*/ 39 w 147"/>
                  <a:gd name="T7" fmla="*/ 19 h 138"/>
                  <a:gd name="T8" fmla="*/ 127 w 147"/>
                  <a:gd name="T9" fmla="*/ 38 h 138"/>
                  <a:gd name="T10" fmla="*/ 128 w 147"/>
                  <a:gd name="T11" fmla="*/ 39 h 138"/>
                  <a:gd name="T12" fmla="*/ 108 w 147"/>
                  <a:gd name="T13" fmla="*/ 128 h 138"/>
                  <a:gd name="T14" fmla="*/ 74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4" y="138"/>
                    </a:moveTo>
                    <a:cubicBezTo>
                      <a:pt x="53" y="138"/>
                      <a:pt x="32" y="127"/>
                      <a:pt x="20" y="108"/>
                    </a:cubicBezTo>
                    <a:cubicBezTo>
                      <a:pt x="19" y="107"/>
                      <a:pt x="19" y="107"/>
                      <a:pt x="19" y="107"/>
                    </a:cubicBezTo>
                    <a:cubicBezTo>
                      <a:pt x="0" y="77"/>
                      <a:pt x="9" y="38"/>
                      <a:pt x="39" y="19"/>
                    </a:cubicBezTo>
                    <a:cubicBezTo>
                      <a:pt x="68" y="0"/>
                      <a:pt x="108" y="9"/>
                      <a:pt x="127" y="38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47" y="69"/>
                      <a:pt x="138" y="109"/>
                      <a:pt x="108" y="128"/>
                    </a:cubicBezTo>
                    <a:cubicBezTo>
                      <a:pt x="98" y="134"/>
                      <a:pt x="86" y="138"/>
                      <a:pt x="74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319">
                <a:extLst>
                  <a:ext uri="{FF2B5EF4-FFF2-40B4-BE49-F238E27FC236}">
                    <a16:creationId xmlns:a16="http://schemas.microsoft.com/office/drawing/2014/main" id="{3177EA87-9691-4AF1-B3BC-0450DE020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432"/>
                <a:ext cx="44" cy="42"/>
              </a:xfrm>
              <a:custGeom>
                <a:avLst/>
                <a:gdLst>
                  <a:gd name="T0" fmla="*/ 80 w 160"/>
                  <a:gd name="T1" fmla="*/ 152 h 152"/>
                  <a:gd name="T2" fmla="*/ 33 w 160"/>
                  <a:gd name="T3" fmla="*/ 134 h 152"/>
                  <a:gd name="T4" fmla="*/ 26 w 160"/>
                  <a:gd name="T5" fmla="*/ 34 h 152"/>
                  <a:gd name="T6" fmla="*/ 28 w 160"/>
                  <a:gd name="T7" fmla="*/ 32 h 152"/>
                  <a:gd name="T8" fmla="*/ 128 w 160"/>
                  <a:gd name="T9" fmla="*/ 26 h 152"/>
                  <a:gd name="T10" fmla="*/ 134 w 160"/>
                  <a:gd name="T11" fmla="*/ 127 h 152"/>
                  <a:gd name="T12" fmla="*/ 133 w 160"/>
                  <a:gd name="T13" fmla="*/ 128 h 152"/>
                  <a:gd name="T14" fmla="*/ 80 w 160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2">
                    <a:moveTo>
                      <a:pt x="80" y="152"/>
                    </a:moveTo>
                    <a:cubicBezTo>
                      <a:pt x="63" y="152"/>
                      <a:pt x="46" y="146"/>
                      <a:pt x="33" y="134"/>
                    </a:cubicBezTo>
                    <a:cubicBezTo>
                      <a:pt x="3" y="108"/>
                      <a:pt x="0" y="63"/>
                      <a:pt x="26" y="34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53" y="3"/>
                      <a:pt x="99" y="0"/>
                      <a:pt x="128" y="26"/>
                    </a:cubicBezTo>
                    <a:cubicBezTo>
                      <a:pt x="158" y="52"/>
                      <a:pt x="160" y="97"/>
                      <a:pt x="134" y="127"/>
                    </a:cubicBezTo>
                    <a:cubicBezTo>
                      <a:pt x="133" y="128"/>
                      <a:pt x="133" y="128"/>
                      <a:pt x="133" y="128"/>
                    </a:cubicBezTo>
                    <a:cubicBezTo>
                      <a:pt x="119" y="144"/>
                      <a:pt x="100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320">
                <a:extLst>
                  <a:ext uri="{FF2B5EF4-FFF2-40B4-BE49-F238E27FC236}">
                    <a16:creationId xmlns:a16="http://schemas.microsoft.com/office/drawing/2014/main" id="{945EC2A1-129F-4190-8CF3-9676FC044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2373"/>
                <a:ext cx="60" cy="56"/>
              </a:xfrm>
              <a:custGeom>
                <a:avLst/>
                <a:gdLst>
                  <a:gd name="T0" fmla="*/ 109 w 217"/>
                  <a:gd name="T1" fmla="*/ 204 h 204"/>
                  <a:gd name="T2" fmla="*/ 29 w 217"/>
                  <a:gd name="T3" fmla="*/ 160 h 204"/>
                  <a:gd name="T4" fmla="*/ 28 w 217"/>
                  <a:gd name="T5" fmla="*/ 158 h 204"/>
                  <a:gd name="T6" fmla="*/ 57 w 217"/>
                  <a:gd name="T7" fmla="*/ 28 h 204"/>
                  <a:gd name="T8" fmla="*/ 187 w 217"/>
                  <a:gd name="T9" fmla="*/ 56 h 204"/>
                  <a:gd name="T10" fmla="*/ 188 w 217"/>
                  <a:gd name="T11" fmla="*/ 58 h 204"/>
                  <a:gd name="T12" fmla="*/ 160 w 217"/>
                  <a:gd name="T13" fmla="*/ 189 h 204"/>
                  <a:gd name="T14" fmla="*/ 109 w 217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4">
                    <a:moveTo>
                      <a:pt x="109" y="204"/>
                    </a:moveTo>
                    <a:cubicBezTo>
                      <a:pt x="78" y="204"/>
                      <a:pt x="47" y="189"/>
                      <a:pt x="29" y="160"/>
                    </a:cubicBezTo>
                    <a:cubicBezTo>
                      <a:pt x="28" y="158"/>
                      <a:pt x="28" y="158"/>
                      <a:pt x="28" y="158"/>
                    </a:cubicBezTo>
                    <a:cubicBezTo>
                      <a:pt x="0" y="115"/>
                      <a:pt x="13" y="56"/>
                      <a:pt x="57" y="28"/>
                    </a:cubicBezTo>
                    <a:cubicBezTo>
                      <a:pt x="100" y="0"/>
                      <a:pt x="159" y="13"/>
                      <a:pt x="187" y="56"/>
                    </a:cubicBezTo>
                    <a:cubicBezTo>
                      <a:pt x="188" y="58"/>
                      <a:pt x="188" y="58"/>
                      <a:pt x="188" y="58"/>
                    </a:cubicBezTo>
                    <a:cubicBezTo>
                      <a:pt x="217" y="102"/>
                      <a:pt x="204" y="161"/>
                      <a:pt x="160" y="189"/>
                    </a:cubicBezTo>
                    <a:cubicBezTo>
                      <a:pt x="144" y="199"/>
                      <a:pt x="126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321">
                <a:extLst>
                  <a:ext uri="{FF2B5EF4-FFF2-40B4-BE49-F238E27FC236}">
                    <a16:creationId xmlns:a16="http://schemas.microsoft.com/office/drawing/2014/main" id="{F482D6D3-32B6-4DEA-9A8B-D8EFAD2FA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311"/>
                <a:ext cx="45" cy="42"/>
              </a:xfrm>
              <a:custGeom>
                <a:avLst/>
                <a:gdLst>
                  <a:gd name="T0" fmla="*/ 81 w 161"/>
                  <a:gd name="T1" fmla="*/ 153 h 153"/>
                  <a:gd name="T2" fmla="*/ 56 w 161"/>
                  <a:gd name="T3" fmla="*/ 149 h 153"/>
                  <a:gd name="T4" fmla="*/ 14 w 161"/>
                  <a:gd name="T5" fmla="*/ 57 h 153"/>
                  <a:gd name="T6" fmla="*/ 14 w 161"/>
                  <a:gd name="T7" fmla="*/ 56 h 153"/>
                  <a:gd name="T8" fmla="*/ 106 w 161"/>
                  <a:gd name="T9" fmla="*/ 14 h 153"/>
                  <a:gd name="T10" fmla="*/ 148 w 161"/>
                  <a:gd name="T11" fmla="*/ 105 h 153"/>
                  <a:gd name="T12" fmla="*/ 147 w 161"/>
                  <a:gd name="T13" fmla="*/ 10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72" y="153"/>
                      <a:pt x="64" y="152"/>
                      <a:pt x="56" y="149"/>
                    </a:cubicBezTo>
                    <a:cubicBezTo>
                      <a:pt x="19" y="135"/>
                      <a:pt x="0" y="94"/>
                      <a:pt x="14" y="57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28" y="19"/>
                      <a:pt x="69" y="0"/>
                      <a:pt x="106" y="14"/>
                    </a:cubicBezTo>
                    <a:cubicBezTo>
                      <a:pt x="143" y="27"/>
                      <a:pt x="161" y="68"/>
                      <a:pt x="148" y="105"/>
                    </a:cubicBezTo>
                    <a:cubicBezTo>
                      <a:pt x="147" y="106"/>
                      <a:pt x="147" y="106"/>
                      <a:pt x="147" y="106"/>
                    </a:cubicBezTo>
                    <a:cubicBezTo>
                      <a:pt x="137" y="135"/>
                      <a:pt x="110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322">
                <a:extLst>
                  <a:ext uri="{FF2B5EF4-FFF2-40B4-BE49-F238E27FC236}">
                    <a16:creationId xmlns:a16="http://schemas.microsoft.com/office/drawing/2014/main" id="{E2E16527-FE31-4527-A0FB-FFCBBB086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247"/>
                <a:ext cx="55" cy="52"/>
              </a:xfrm>
              <a:custGeom>
                <a:avLst/>
                <a:gdLst>
                  <a:gd name="T0" fmla="*/ 100 w 199"/>
                  <a:gd name="T1" fmla="*/ 187 h 187"/>
                  <a:gd name="T2" fmla="*/ 27 w 199"/>
                  <a:gd name="T3" fmla="*/ 147 h 187"/>
                  <a:gd name="T4" fmla="*/ 26 w 199"/>
                  <a:gd name="T5" fmla="*/ 145 h 187"/>
                  <a:gd name="T6" fmla="*/ 52 w 199"/>
                  <a:gd name="T7" fmla="*/ 25 h 187"/>
                  <a:gd name="T8" fmla="*/ 173 w 199"/>
                  <a:gd name="T9" fmla="*/ 52 h 187"/>
                  <a:gd name="T10" fmla="*/ 174 w 199"/>
                  <a:gd name="T11" fmla="*/ 54 h 187"/>
                  <a:gd name="T12" fmla="*/ 147 w 199"/>
                  <a:gd name="T13" fmla="*/ 174 h 187"/>
                  <a:gd name="T14" fmla="*/ 100 w 199"/>
                  <a:gd name="T15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9" h="187">
                    <a:moveTo>
                      <a:pt x="100" y="187"/>
                    </a:moveTo>
                    <a:cubicBezTo>
                      <a:pt x="72" y="187"/>
                      <a:pt x="44" y="173"/>
                      <a:pt x="27" y="147"/>
                    </a:cubicBezTo>
                    <a:cubicBezTo>
                      <a:pt x="26" y="145"/>
                      <a:pt x="26" y="145"/>
                      <a:pt x="26" y="145"/>
                    </a:cubicBezTo>
                    <a:cubicBezTo>
                      <a:pt x="0" y="105"/>
                      <a:pt x="12" y="51"/>
                      <a:pt x="52" y="25"/>
                    </a:cubicBezTo>
                    <a:cubicBezTo>
                      <a:pt x="93" y="0"/>
                      <a:pt x="147" y="12"/>
                      <a:pt x="173" y="52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99" y="94"/>
                      <a:pt x="188" y="148"/>
                      <a:pt x="147" y="174"/>
                    </a:cubicBezTo>
                    <a:cubicBezTo>
                      <a:pt x="133" y="183"/>
                      <a:pt x="116" y="187"/>
                      <a:pt x="100" y="1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323">
                <a:extLst>
                  <a:ext uri="{FF2B5EF4-FFF2-40B4-BE49-F238E27FC236}">
                    <a16:creationId xmlns:a16="http://schemas.microsoft.com/office/drawing/2014/main" id="{99E57A4E-4B1B-44A8-A8EF-B1E0B0A79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172"/>
                <a:ext cx="38" cy="36"/>
              </a:xfrm>
              <a:custGeom>
                <a:avLst/>
                <a:gdLst>
                  <a:gd name="T0" fmla="*/ 69 w 139"/>
                  <a:gd name="T1" fmla="*/ 132 h 132"/>
                  <a:gd name="T2" fmla="*/ 48 w 139"/>
                  <a:gd name="T3" fmla="*/ 128 h 132"/>
                  <a:gd name="T4" fmla="*/ 12 w 139"/>
                  <a:gd name="T5" fmla="*/ 49 h 132"/>
                  <a:gd name="T6" fmla="*/ 12 w 139"/>
                  <a:gd name="T7" fmla="*/ 48 h 132"/>
                  <a:gd name="T8" fmla="*/ 91 w 139"/>
                  <a:gd name="T9" fmla="*/ 12 h 132"/>
                  <a:gd name="T10" fmla="*/ 127 w 139"/>
                  <a:gd name="T11" fmla="*/ 90 h 132"/>
                  <a:gd name="T12" fmla="*/ 127 w 139"/>
                  <a:gd name="T13" fmla="*/ 92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62" y="132"/>
                      <a:pt x="55" y="130"/>
                      <a:pt x="48" y="128"/>
                    </a:cubicBezTo>
                    <a:cubicBezTo>
                      <a:pt x="16" y="116"/>
                      <a:pt x="0" y="81"/>
                      <a:pt x="12" y="49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24" y="16"/>
                      <a:pt x="59" y="0"/>
                      <a:pt x="91" y="12"/>
                    </a:cubicBezTo>
                    <a:cubicBezTo>
                      <a:pt x="123" y="23"/>
                      <a:pt x="139" y="59"/>
                      <a:pt x="127" y="90"/>
                    </a:cubicBezTo>
                    <a:cubicBezTo>
                      <a:pt x="127" y="92"/>
                      <a:pt x="127" y="92"/>
                      <a:pt x="127" y="92"/>
                    </a:cubicBezTo>
                    <a:cubicBezTo>
                      <a:pt x="118" y="116"/>
                      <a:pt x="94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324">
                <a:extLst>
                  <a:ext uri="{FF2B5EF4-FFF2-40B4-BE49-F238E27FC236}">
                    <a16:creationId xmlns:a16="http://schemas.microsoft.com/office/drawing/2014/main" id="{16283E26-EB60-48D4-AC78-4C8B59185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2118"/>
                <a:ext cx="32" cy="31"/>
              </a:xfrm>
              <a:custGeom>
                <a:avLst/>
                <a:gdLst>
                  <a:gd name="T0" fmla="*/ 59 w 117"/>
                  <a:gd name="T1" fmla="*/ 113 h 113"/>
                  <a:gd name="T2" fmla="*/ 6 w 117"/>
                  <a:gd name="T3" fmla="*/ 70 h 113"/>
                  <a:gd name="T4" fmla="*/ 6 w 117"/>
                  <a:gd name="T5" fmla="*/ 69 h 113"/>
                  <a:gd name="T6" fmla="*/ 48 w 117"/>
                  <a:gd name="T7" fmla="*/ 6 h 113"/>
                  <a:gd name="T8" fmla="*/ 111 w 117"/>
                  <a:gd name="T9" fmla="*/ 48 h 113"/>
                  <a:gd name="T10" fmla="*/ 111 w 117"/>
                  <a:gd name="T11" fmla="*/ 49 h 113"/>
                  <a:gd name="T12" fmla="*/ 69 w 117"/>
                  <a:gd name="T13" fmla="*/ 112 h 113"/>
                  <a:gd name="T14" fmla="*/ 59 w 117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3">
                    <a:moveTo>
                      <a:pt x="59" y="113"/>
                    </a:moveTo>
                    <a:cubicBezTo>
                      <a:pt x="34" y="113"/>
                      <a:pt x="11" y="96"/>
                      <a:pt x="6" y="70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0" y="40"/>
                      <a:pt x="19" y="12"/>
                      <a:pt x="48" y="6"/>
                    </a:cubicBezTo>
                    <a:cubicBezTo>
                      <a:pt x="77" y="0"/>
                      <a:pt x="105" y="19"/>
                      <a:pt x="111" y="48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17" y="78"/>
                      <a:pt x="99" y="106"/>
                      <a:pt x="69" y="112"/>
                    </a:cubicBezTo>
                    <a:cubicBezTo>
                      <a:pt x="66" y="113"/>
                      <a:pt x="62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325">
                <a:extLst>
                  <a:ext uri="{FF2B5EF4-FFF2-40B4-BE49-F238E27FC236}">
                    <a16:creationId xmlns:a16="http://schemas.microsoft.com/office/drawing/2014/main" id="{5FDEBF9F-9A0E-434C-BD3E-E15C63D1C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018"/>
                <a:ext cx="60" cy="57"/>
              </a:xfrm>
              <a:custGeom>
                <a:avLst/>
                <a:gdLst>
                  <a:gd name="T0" fmla="*/ 108 w 217"/>
                  <a:gd name="T1" fmla="*/ 206 h 206"/>
                  <a:gd name="T2" fmla="*/ 75 w 217"/>
                  <a:gd name="T3" fmla="*/ 200 h 206"/>
                  <a:gd name="T4" fmla="*/ 18 w 217"/>
                  <a:gd name="T5" fmla="*/ 77 h 206"/>
                  <a:gd name="T6" fmla="*/ 19 w 217"/>
                  <a:gd name="T7" fmla="*/ 75 h 206"/>
                  <a:gd name="T8" fmla="*/ 142 w 217"/>
                  <a:gd name="T9" fmla="*/ 18 h 206"/>
                  <a:gd name="T10" fmla="*/ 198 w 217"/>
                  <a:gd name="T11" fmla="*/ 141 h 206"/>
                  <a:gd name="T12" fmla="*/ 198 w 217"/>
                  <a:gd name="T13" fmla="*/ 144 h 206"/>
                  <a:gd name="T14" fmla="*/ 108 w 217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6">
                    <a:moveTo>
                      <a:pt x="108" y="206"/>
                    </a:moveTo>
                    <a:cubicBezTo>
                      <a:pt x="97" y="206"/>
                      <a:pt x="86" y="204"/>
                      <a:pt x="75" y="200"/>
                    </a:cubicBezTo>
                    <a:cubicBezTo>
                      <a:pt x="25" y="182"/>
                      <a:pt x="0" y="126"/>
                      <a:pt x="18" y="77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37" y="25"/>
                      <a:pt x="92" y="0"/>
                      <a:pt x="142" y="18"/>
                    </a:cubicBezTo>
                    <a:cubicBezTo>
                      <a:pt x="191" y="37"/>
                      <a:pt x="217" y="92"/>
                      <a:pt x="198" y="141"/>
                    </a:cubicBezTo>
                    <a:cubicBezTo>
                      <a:pt x="198" y="144"/>
                      <a:pt x="198" y="144"/>
                      <a:pt x="198" y="144"/>
                    </a:cubicBezTo>
                    <a:cubicBezTo>
                      <a:pt x="183" y="182"/>
                      <a:pt x="147" y="206"/>
                      <a:pt x="108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326">
                <a:extLst>
                  <a:ext uri="{FF2B5EF4-FFF2-40B4-BE49-F238E27FC236}">
                    <a16:creationId xmlns:a16="http://schemas.microsoft.com/office/drawing/2014/main" id="{A7775AF3-E53F-49BB-8E95-72CF57E00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1967"/>
                <a:ext cx="37" cy="35"/>
              </a:xfrm>
              <a:custGeom>
                <a:avLst/>
                <a:gdLst>
                  <a:gd name="T0" fmla="*/ 66 w 131"/>
                  <a:gd name="T1" fmla="*/ 127 h 127"/>
                  <a:gd name="T2" fmla="*/ 7 w 131"/>
                  <a:gd name="T3" fmla="*/ 79 h 127"/>
                  <a:gd name="T4" fmla="*/ 7 w 131"/>
                  <a:gd name="T5" fmla="*/ 78 h 127"/>
                  <a:gd name="T6" fmla="*/ 53 w 131"/>
                  <a:gd name="T7" fmla="*/ 7 h 127"/>
                  <a:gd name="T8" fmla="*/ 124 w 131"/>
                  <a:gd name="T9" fmla="*/ 54 h 127"/>
                  <a:gd name="T10" fmla="*/ 124 w 131"/>
                  <a:gd name="T11" fmla="*/ 55 h 127"/>
                  <a:gd name="T12" fmla="*/ 78 w 131"/>
                  <a:gd name="T13" fmla="*/ 126 h 127"/>
                  <a:gd name="T14" fmla="*/ 66 w 131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7">
                    <a:moveTo>
                      <a:pt x="66" y="127"/>
                    </a:moveTo>
                    <a:cubicBezTo>
                      <a:pt x="38" y="127"/>
                      <a:pt x="13" y="107"/>
                      <a:pt x="7" y="79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0" y="45"/>
                      <a:pt x="21" y="14"/>
                      <a:pt x="53" y="7"/>
                    </a:cubicBezTo>
                    <a:cubicBezTo>
                      <a:pt x="86" y="0"/>
                      <a:pt x="117" y="21"/>
                      <a:pt x="124" y="54"/>
                    </a:cubicBezTo>
                    <a:cubicBezTo>
                      <a:pt x="124" y="55"/>
                      <a:pt x="124" y="55"/>
                      <a:pt x="124" y="55"/>
                    </a:cubicBezTo>
                    <a:cubicBezTo>
                      <a:pt x="131" y="88"/>
                      <a:pt x="110" y="119"/>
                      <a:pt x="78" y="126"/>
                    </a:cubicBezTo>
                    <a:cubicBezTo>
                      <a:pt x="74" y="127"/>
                      <a:pt x="70" y="127"/>
                      <a:pt x="66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327">
                <a:extLst>
                  <a:ext uri="{FF2B5EF4-FFF2-40B4-BE49-F238E27FC236}">
                    <a16:creationId xmlns:a16="http://schemas.microsoft.com/office/drawing/2014/main" id="{0FE5CDD0-73F4-4C54-BA4A-6B95C99B5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1880"/>
                <a:ext cx="37" cy="38"/>
              </a:xfrm>
              <a:custGeom>
                <a:avLst/>
                <a:gdLst>
                  <a:gd name="T0" fmla="*/ 68 w 135"/>
                  <a:gd name="T1" fmla="*/ 135 h 135"/>
                  <a:gd name="T2" fmla="*/ 1 w 135"/>
                  <a:gd name="T3" fmla="*/ 70 h 135"/>
                  <a:gd name="T4" fmla="*/ 1 w 135"/>
                  <a:gd name="T5" fmla="*/ 68 h 135"/>
                  <a:gd name="T6" fmla="*/ 67 w 135"/>
                  <a:gd name="T7" fmla="*/ 0 h 135"/>
                  <a:gd name="T8" fmla="*/ 135 w 135"/>
                  <a:gd name="T9" fmla="*/ 66 h 135"/>
                  <a:gd name="T10" fmla="*/ 135 w 135"/>
                  <a:gd name="T11" fmla="*/ 67 h 135"/>
                  <a:gd name="T12" fmla="*/ 69 w 135"/>
                  <a:gd name="T13" fmla="*/ 135 h 135"/>
                  <a:gd name="T14" fmla="*/ 68 w 135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5">
                    <a:moveTo>
                      <a:pt x="68" y="135"/>
                    </a:moveTo>
                    <a:cubicBezTo>
                      <a:pt x="31" y="135"/>
                      <a:pt x="1" y="106"/>
                      <a:pt x="1" y="70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0" y="31"/>
                      <a:pt x="30" y="1"/>
                      <a:pt x="67" y="0"/>
                    </a:cubicBezTo>
                    <a:cubicBezTo>
                      <a:pt x="104" y="0"/>
                      <a:pt x="134" y="29"/>
                      <a:pt x="135" y="66"/>
                    </a:cubicBezTo>
                    <a:cubicBezTo>
                      <a:pt x="135" y="67"/>
                      <a:pt x="135" y="67"/>
                      <a:pt x="135" y="67"/>
                    </a:cubicBezTo>
                    <a:cubicBezTo>
                      <a:pt x="135" y="104"/>
                      <a:pt x="106" y="135"/>
                      <a:pt x="69" y="135"/>
                    </a:cubicBezTo>
                    <a:cubicBezTo>
                      <a:pt x="68" y="135"/>
                      <a:pt x="68" y="135"/>
                      <a:pt x="68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328">
                <a:extLst>
                  <a:ext uri="{FF2B5EF4-FFF2-40B4-BE49-F238E27FC236}">
                    <a16:creationId xmlns:a16="http://schemas.microsoft.com/office/drawing/2014/main" id="{A98255BA-1E59-4A70-B266-674AF1BA7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816"/>
                <a:ext cx="42" cy="40"/>
              </a:xfrm>
              <a:custGeom>
                <a:avLst/>
                <a:gdLst>
                  <a:gd name="T0" fmla="*/ 75 w 151"/>
                  <a:gd name="T1" fmla="*/ 146 h 146"/>
                  <a:gd name="T2" fmla="*/ 63 w 151"/>
                  <a:gd name="T3" fmla="*/ 145 h 146"/>
                  <a:gd name="T4" fmla="*/ 7 w 151"/>
                  <a:gd name="T5" fmla="*/ 65 h 146"/>
                  <a:gd name="T6" fmla="*/ 7 w 151"/>
                  <a:gd name="T7" fmla="*/ 63 h 146"/>
                  <a:gd name="T8" fmla="*/ 87 w 151"/>
                  <a:gd name="T9" fmla="*/ 6 h 146"/>
                  <a:gd name="T10" fmla="*/ 144 w 151"/>
                  <a:gd name="T11" fmla="*/ 87 h 146"/>
                  <a:gd name="T12" fmla="*/ 144 w 151"/>
                  <a:gd name="T13" fmla="*/ 88 h 146"/>
                  <a:gd name="T14" fmla="*/ 75 w 151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6">
                    <a:moveTo>
                      <a:pt x="75" y="146"/>
                    </a:moveTo>
                    <a:cubicBezTo>
                      <a:pt x="71" y="146"/>
                      <a:pt x="68" y="146"/>
                      <a:pt x="63" y="145"/>
                    </a:cubicBezTo>
                    <a:cubicBezTo>
                      <a:pt x="26" y="139"/>
                      <a:pt x="0" y="103"/>
                      <a:pt x="7" y="65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13" y="25"/>
                      <a:pt x="49" y="0"/>
                      <a:pt x="87" y="6"/>
                    </a:cubicBezTo>
                    <a:cubicBezTo>
                      <a:pt x="125" y="13"/>
                      <a:pt x="151" y="49"/>
                      <a:pt x="144" y="87"/>
                    </a:cubicBezTo>
                    <a:cubicBezTo>
                      <a:pt x="144" y="88"/>
                      <a:pt x="144" y="88"/>
                      <a:pt x="144" y="88"/>
                    </a:cubicBezTo>
                    <a:cubicBezTo>
                      <a:pt x="138" y="122"/>
                      <a:pt x="109" y="146"/>
                      <a:pt x="75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329">
                <a:extLst>
                  <a:ext uri="{FF2B5EF4-FFF2-40B4-BE49-F238E27FC236}">
                    <a16:creationId xmlns:a16="http://schemas.microsoft.com/office/drawing/2014/main" id="{CB2F9B63-EDC5-47AE-B086-6F7B36A0B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727"/>
                <a:ext cx="39" cy="40"/>
              </a:xfrm>
              <a:custGeom>
                <a:avLst/>
                <a:gdLst>
                  <a:gd name="T0" fmla="*/ 71 w 143"/>
                  <a:gd name="T1" fmla="*/ 144 h 144"/>
                  <a:gd name="T2" fmla="*/ 0 w 143"/>
                  <a:gd name="T3" fmla="*/ 74 h 144"/>
                  <a:gd name="T4" fmla="*/ 0 w 143"/>
                  <a:gd name="T5" fmla="*/ 72 h 144"/>
                  <a:gd name="T6" fmla="*/ 70 w 143"/>
                  <a:gd name="T7" fmla="*/ 0 h 144"/>
                  <a:gd name="T8" fmla="*/ 71 w 143"/>
                  <a:gd name="T9" fmla="*/ 0 h 144"/>
                  <a:gd name="T10" fmla="*/ 143 w 143"/>
                  <a:gd name="T11" fmla="*/ 70 h 144"/>
                  <a:gd name="T12" fmla="*/ 143 w 143"/>
                  <a:gd name="T13" fmla="*/ 72 h 144"/>
                  <a:gd name="T14" fmla="*/ 72 w 143"/>
                  <a:gd name="T15" fmla="*/ 144 h 144"/>
                  <a:gd name="T16" fmla="*/ 71 w 143"/>
                  <a:gd name="T17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144">
                    <a:moveTo>
                      <a:pt x="71" y="144"/>
                    </a:moveTo>
                    <a:cubicBezTo>
                      <a:pt x="33" y="144"/>
                      <a:pt x="1" y="113"/>
                      <a:pt x="0" y="74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3" y="72"/>
                      <a:pt x="143" y="72"/>
                      <a:pt x="143" y="72"/>
                    </a:cubicBezTo>
                    <a:cubicBezTo>
                      <a:pt x="143" y="111"/>
                      <a:pt x="112" y="144"/>
                      <a:pt x="72" y="144"/>
                    </a:cubicBezTo>
                    <a:cubicBezTo>
                      <a:pt x="72" y="144"/>
                      <a:pt x="72" y="144"/>
                      <a:pt x="71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330">
                <a:extLst>
                  <a:ext uri="{FF2B5EF4-FFF2-40B4-BE49-F238E27FC236}">
                    <a16:creationId xmlns:a16="http://schemas.microsoft.com/office/drawing/2014/main" id="{E0A745AA-C084-4611-BF27-3557003D0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664"/>
                <a:ext cx="45" cy="44"/>
              </a:xfrm>
              <a:custGeom>
                <a:avLst/>
                <a:gdLst>
                  <a:gd name="T0" fmla="*/ 82 w 164"/>
                  <a:gd name="T1" fmla="*/ 160 h 160"/>
                  <a:gd name="T2" fmla="*/ 69 w 164"/>
                  <a:gd name="T3" fmla="*/ 159 h 160"/>
                  <a:gd name="T4" fmla="*/ 7 w 164"/>
                  <a:gd name="T5" fmla="*/ 71 h 160"/>
                  <a:gd name="T6" fmla="*/ 7 w 164"/>
                  <a:gd name="T7" fmla="*/ 69 h 160"/>
                  <a:gd name="T8" fmla="*/ 95 w 164"/>
                  <a:gd name="T9" fmla="*/ 7 h 160"/>
                  <a:gd name="T10" fmla="*/ 157 w 164"/>
                  <a:gd name="T11" fmla="*/ 95 h 160"/>
                  <a:gd name="T12" fmla="*/ 157 w 164"/>
                  <a:gd name="T13" fmla="*/ 97 h 160"/>
                  <a:gd name="T14" fmla="*/ 82 w 164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60">
                    <a:moveTo>
                      <a:pt x="82" y="160"/>
                    </a:moveTo>
                    <a:cubicBezTo>
                      <a:pt x="78" y="160"/>
                      <a:pt x="73" y="160"/>
                      <a:pt x="69" y="159"/>
                    </a:cubicBezTo>
                    <a:cubicBezTo>
                      <a:pt x="28" y="152"/>
                      <a:pt x="0" y="112"/>
                      <a:pt x="7" y="7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4" y="28"/>
                      <a:pt x="54" y="0"/>
                      <a:pt x="95" y="7"/>
                    </a:cubicBezTo>
                    <a:cubicBezTo>
                      <a:pt x="137" y="14"/>
                      <a:pt x="164" y="53"/>
                      <a:pt x="157" y="95"/>
                    </a:cubicBezTo>
                    <a:cubicBezTo>
                      <a:pt x="157" y="97"/>
                      <a:pt x="157" y="97"/>
                      <a:pt x="157" y="97"/>
                    </a:cubicBezTo>
                    <a:cubicBezTo>
                      <a:pt x="151" y="134"/>
                      <a:pt x="119" y="160"/>
                      <a:pt x="82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331">
                <a:extLst>
                  <a:ext uri="{FF2B5EF4-FFF2-40B4-BE49-F238E27FC236}">
                    <a16:creationId xmlns:a16="http://schemas.microsoft.com/office/drawing/2014/main" id="{056AAC56-600A-452F-B1AC-C79094BA1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573"/>
                <a:ext cx="47" cy="45"/>
              </a:xfrm>
              <a:custGeom>
                <a:avLst/>
                <a:gdLst>
                  <a:gd name="T0" fmla="*/ 86 w 171"/>
                  <a:gd name="T1" fmla="*/ 161 h 161"/>
                  <a:gd name="T2" fmla="*/ 16 w 171"/>
                  <a:gd name="T3" fmla="*/ 115 h 161"/>
                  <a:gd name="T4" fmla="*/ 16 w 171"/>
                  <a:gd name="T5" fmla="*/ 113 h 161"/>
                  <a:gd name="T6" fmla="*/ 57 w 171"/>
                  <a:gd name="T7" fmla="*/ 15 h 161"/>
                  <a:gd name="T8" fmla="*/ 154 w 171"/>
                  <a:gd name="T9" fmla="*/ 57 h 161"/>
                  <a:gd name="T10" fmla="*/ 155 w 171"/>
                  <a:gd name="T11" fmla="*/ 58 h 161"/>
                  <a:gd name="T12" fmla="*/ 114 w 171"/>
                  <a:gd name="T13" fmla="*/ 156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56" y="161"/>
                      <a:pt x="28" y="144"/>
                      <a:pt x="16" y="115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0" y="75"/>
                      <a:pt x="18" y="31"/>
                      <a:pt x="57" y="15"/>
                    </a:cubicBezTo>
                    <a:cubicBezTo>
                      <a:pt x="95" y="0"/>
                      <a:pt x="139" y="18"/>
                      <a:pt x="154" y="57"/>
                    </a:cubicBezTo>
                    <a:cubicBezTo>
                      <a:pt x="155" y="58"/>
                      <a:pt x="155" y="58"/>
                      <a:pt x="155" y="58"/>
                    </a:cubicBezTo>
                    <a:cubicBezTo>
                      <a:pt x="171" y="97"/>
                      <a:pt x="152" y="140"/>
                      <a:pt x="114" y="156"/>
                    </a:cubicBezTo>
                    <a:cubicBezTo>
                      <a:pt x="105" y="160"/>
                      <a:pt x="95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332">
                <a:extLst>
                  <a:ext uri="{FF2B5EF4-FFF2-40B4-BE49-F238E27FC236}">
                    <a16:creationId xmlns:a16="http://schemas.microsoft.com/office/drawing/2014/main" id="{40BE623F-E673-4D3E-9F98-8A07B5274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1515"/>
                <a:ext cx="44" cy="42"/>
              </a:xfrm>
              <a:custGeom>
                <a:avLst/>
                <a:gdLst>
                  <a:gd name="T0" fmla="*/ 79 w 158"/>
                  <a:gd name="T1" fmla="*/ 154 h 154"/>
                  <a:gd name="T2" fmla="*/ 66 w 158"/>
                  <a:gd name="T3" fmla="*/ 153 h 154"/>
                  <a:gd name="T4" fmla="*/ 7 w 158"/>
                  <a:gd name="T5" fmla="*/ 69 h 154"/>
                  <a:gd name="T6" fmla="*/ 7 w 158"/>
                  <a:gd name="T7" fmla="*/ 67 h 154"/>
                  <a:gd name="T8" fmla="*/ 91 w 158"/>
                  <a:gd name="T9" fmla="*/ 7 h 154"/>
                  <a:gd name="T10" fmla="*/ 151 w 158"/>
                  <a:gd name="T11" fmla="*/ 92 h 154"/>
                  <a:gd name="T12" fmla="*/ 151 w 158"/>
                  <a:gd name="T13" fmla="*/ 93 h 154"/>
                  <a:gd name="T14" fmla="*/ 79 w 158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4">
                    <a:moveTo>
                      <a:pt x="79" y="154"/>
                    </a:moveTo>
                    <a:cubicBezTo>
                      <a:pt x="75" y="154"/>
                      <a:pt x="71" y="154"/>
                      <a:pt x="66" y="153"/>
                    </a:cubicBezTo>
                    <a:cubicBezTo>
                      <a:pt x="26" y="146"/>
                      <a:pt x="0" y="109"/>
                      <a:pt x="7" y="69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14" y="27"/>
                      <a:pt x="52" y="0"/>
                      <a:pt x="91" y="7"/>
                    </a:cubicBezTo>
                    <a:cubicBezTo>
                      <a:pt x="131" y="14"/>
                      <a:pt x="158" y="52"/>
                      <a:pt x="151" y="92"/>
                    </a:cubicBezTo>
                    <a:cubicBezTo>
                      <a:pt x="151" y="93"/>
                      <a:pt x="151" y="93"/>
                      <a:pt x="151" y="93"/>
                    </a:cubicBezTo>
                    <a:cubicBezTo>
                      <a:pt x="145" y="129"/>
                      <a:pt x="114" y="154"/>
                      <a:pt x="79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333">
                <a:extLst>
                  <a:ext uri="{FF2B5EF4-FFF2-40B4-BE49-F238E27FC236}">
                    <a16:creationId xmlns:a16="http://schemas.microsoft.com/office/drawing/2014/main" id="{121E3B1A-62F9-4AD2-9131-2E0982C08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430"/>
                <a:ext cx="53" cy="50"/>
              </a:xfrm>
              <a:custGeom>
                <a:avLst/>
                <a:gdLst>
                  <a:gd name="T0" fmla="*/ 96 w 192"/>
                  <a:gd name="T1" fmla="*/ 181 h 181"/>
                  <a:gd name="T2" fmla="*/ 19 w 192"/>
                  <a:gd name="T3" fmla="*/ 129 h 181"/>
                  <a:gd name="T4" fmla="*/ 18 w 192"/>
                  <a:gd name="T5" fmla="*/ 127 h 181"/>
                  <a:gd name="T6" fmla="*/ 64 w 192"/>
                  <a:gd name="T7" fmla="*/ 18 h 181"/>
                  <a:gd name="T8" fmla="*/ 173 w 192"/>
                  <a:gd name="T9" fmla="*/ 64 h 181"/>
                  <a:gd name="T10" fmla="*/ 174 w 192"/>
                  <a:gd name="T11" fmla="*/ 66 h 181"/>
                  <a:gd name="T12" fmla="*/ 128 w 192"/>
                  <a:gd name="T13" fmla="*/ 175 h 181"/>
                  <a:gd name="T14" fmla="*/ 96 w 192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181">
                    <a:moveTo>
                      <a:pt x="96" y="181"/>
                    </a:moveTo>
                    <a:cubicBezTo>
                      <a:pt x="63" y="181"/>
                      <a:pt x="32" y="161"/>
                      <a:pt x="19" y="129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0" y="84"/>
                      <a:pt x="21" y="35"/>
                      <a:pt x="64" y="18"/>
                    </a:cubicBezTo>
                    <a:cubicBezTo>
                      <a:pt x="107" y="0"/>
                      <a:pt x="156" y="21"/>
                      <a:pt x="173" y="64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92" y="109"/>
                      <a:pt x="171" y="158"/>
                      <a:pt x="128" y="175"/>
                    </a:cubicBezTo>
                    <a:cubicBezTo>
                      <a:pt x="118" y="179"/>
                      <a:pt x="107" y="181"/>
                      <a:pt x="96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334">
                <a:extLst>
                  <a:ext uri="{FF2B5EF4-FFF2-40B4-BE49-F238E27FC236}">
                    <a16:creationId xmlns:a16="http://schemas.microsoft.com/office/drawing/2014/main" id="{54CD5187-737C-48C4-9D47-4C158B4C4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1380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35 w 126"/>
                  <a:gd name="T3" fmla="*/ 111 h 119"/>
                  <a:gd name="T4" fmla="*/ 16 w 126"/>
                  <a:gd name="T5" fmla="*/ 36 h 119"/>
                  <a:gd name="T6" fmla="*/ 16 w 126"/>
                  <a:gd name="T7" fmla="*/ 35 h 119"/>
                  <a:gd name="T8" fmla="*/ 92 w 126"/>
                  <a:gd name="T9" fmla="*/ 16 h 119"/>
                  <a:gd name="T10" fmla="*/ 111 w 126"/>
                  <a:gd name="T11" fmla="*/ 91 h 119"/>
                  <a:gd name="T12" fmla="*/ 110 w 126"/>
                  <a:gd name="T13" fmla="*/ 92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53" y="119"/>
                      <a:pt x="43" y="117"/>
                      <a:pt x="35" y="111"/>
                    </a:cubicBezTo>
                    <a:cubicBezTo>
                      <a:pt x="9" y="96"/>
                      <a:pt x="0" y="62"/>
                      <a:pt x="16" y="36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32" y="9"/>
                      <a:pt x="66" y="0"/>
                      <a:pt x="92" y="16"/>
                    </a:cubicBezTo>
                    <a:cubicBezTo>
                      <a:pt x="118" y="32"/>
                      <a:pt x="126" y="65"/>
                      <a:pt x="111" y="91"/>
                    </a:cubicBezTo>
                    <a:cubicBezTo>
                      <a:pt x="110" y="92"/>
                      <a:pt x="110" y="92"/>
                      <a:pt x="110" y="92"/>
                    </a:cubicBezTo>
                    <a:cubicBezTo>
                      <a:pt x="100" y="110"/>
                      <a:pt x="8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335">
                <a:extLst>
                  <a:ext uri="{FF2B5EF4-FFF2-40B4-BE49-F238E27FC236}">
                    <a16:creationId xmlns:a16="http://schemas.microsoft.com/office/drawing/2014/main" id="{F64DB8D6-0A1E-4846-80E5-49BDC43D4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1286"/>
                <a:ext cx="58" cy="55"/>
              </a:xfrm>
              <a:custGeom>
                <a:avLst/>
                <a:gdLst>
                  <a:gd name="T0" fmla="*/ 105 w 209"/>
                  <a:gd name="T1" fmla="*/ 198 h 198"/>
                  <a:gd name="T2" fmla="*/ 20 w 209"/>
                  <a:gd name="T3" fmla="*/ 140 h 198"/>
                  <a:gd name="T4" fmla="*/ 19 w 209"/>
                  <a:gd name="T5" fmla="*/ 138 h 198"/>
                  <a:gd name="T6" fmla="*/ 70 w 209"/>
                  <a:gd name="T7" fmla="*/ 19 h 198"/>
                  <a:gd name="T8" fmla="*/ 189 w 209"/>
                  <a:gd name="T9" fmla="*/ 69 h 198"/>
                  <a:gd name="T10" fmla="*/ 190 w 209"/>
                  <a:gd name="T11" fmla="*/ 71 h 198"/>
                  <a:gd name="T12" fmla="*/ 140 w 209"/>
                  <a:gd name="T13" fmla="*/ 191 h 198"/>
                  <a:gd name="T14" fmla="*/ 105 w 209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9" h="198">
                    <a:moveTo>
                      <a:pt x="105" y="198"/>
                    </a:moveTo>
                    <a:cubicBezTo>
                      <a:pt x="69" y="198"/>
                      <a:pt x="34" y="176"/>
                      <a:pt x="20" y="140"/>
                    </a:cubicBezTo>
                    <a:cubicBezTo>
                      <a:pt x="19" y="138"/>
                      <a:pt x="19" y="138"/>
                      <a:pt x="19" y="138"/>
                    </a:cubicBezTo>
                    <a:cubicBezTo>
                      <a:pt x="0" y="91"/>
                      <a:pt x="23" y="38"/>
                      <a:pt x="70" y="19"/>
                    </a:cubicBezTo>
                    <a:cubicBezTo>
                      <a:pt x="117" y="0"/>
                      <a:pt x="170" y="22"/>
                      <a:pt x="189" y="69"/>
                    </a:cubicBezTo>
                    <a:cubicBezTo>
                      <a:pt x="190" y="71"/>
                      <a:pt x="190" y="71"/>
                      <a:pt x="190" y="71"/>
                    </a:cubicBezTo>
                    <a:cubicBezTo>
                      <a:pt x="209" y="118"/>
                      <a:pt x="187" y="172"/>
                      <a:pt x="140" y="191"/>
                    </a:cubicBezTo>
                    <a:cubicBezTo>
                      <a:pt x="128" y="196"/>
                      <a:pt x="117" y="198"/>
                      <a:pt x="105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336">
                <a:extLst>
                  <a:ext uri="{FF2B5EF4-FFF2-40B4-BE49-F238E27FC236}">
                    <a16:creationId xmlns:a16="http://schemas.microsoft.com/office/drawing/2014/main" id="{280056C1-E3B5-4503-B77F-14617BEEB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1240"/>
                <a:ext cx="53" cy="50"/>
              </a:xfrm>
              <a:custGeom>
                <a:avLst/>
                <a:gdLst>
                  <a:gd name="T0" fmla="*/ 96 w 193"/>
                  <a:gd name="T1" fmla="*/ 182 h 182"/>
                  <a:gd name="T2" fmla="*/ 53 w 193"/>
                  <a:gd name="T3" fmla="*/ 170 h 182"/>
                  <a:gd name="T4" fmla="*/ 24 w 193"/>
                  <a:gd name="T5" fmla="*/ 55 h 182"/>
                  <a:gd name="T6" fmla="*/ 25 w 193"/>
                  <a:gd name="T7" fmla="*/ 53 h 182"/>
                  <a:gd name="T8" fmla="*/ 140 w 193"/>
                  <a:gd name="T9" fmla="*/ 24 h 182"/>
                  <a:gd name="T10" fmla="*/ 169 w 193"/>
                  <a:gd name="T11" fmla="*/ 139 h 182"/>
                  <a:gd name="T12" fmla="*/ 168 w 193"/>
                  <a:gd name="T13" fmla="*/ 141 h 182"/>
                  <a:gd name="T14" fmla="*/ 96 w 193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2">
                    <a:moveTo>
                      <a:pt x="96" y="182"/>
                    </a:moveTo>
                    <a:cubicBezTo>
                      <a:pt x="81" y="182"/>
                      <a:pt x="66" y="178"/>
                      <a:pt x="53" y="170"/>
                    </a:cubicBezTo>
                    <a:cubicBezTo>
                      <a:pt x="13" y="146"/>
                      <a:pt x="0" y="95"/>
                      <a:pt x="24" y="55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49" y="13"/>
                      <a:pt x="100" y="0"/>
                      <a:pt x="140" y="24"/>
                    </a:cubicBezTo>
                    <a:cubicBezTo>
                      <a:pt x="180" y="48"/>
                      <a:pt x="193" y="99"/>
                      <a:pt x="169" y="139"/>
                    </a:cubicBezTo>
                    <a:cubicBezTo>
                      <a:pt x="168" y="141"/>
                      <a:pt x="168" y="141"/>
                      <a:pt x="168" y="141"/>
                    </a:cubicBezTo>
                    <a:cubicBezTo>
                      <a:pt x="152" y="167"/>
                      <a:pt x="124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337">
                <a:extLst>
                  <a:ext uri="{FF2B5EF4-FFF2-40B4-BE49-F238E27FC236}">
                    <a16:creationId xmlns:a16="http://schemas.microsoft.com/office/drawing/2014/main" id="{9987EDBC-FE2A-4BEC-980D-0D5A5CCB9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164"/>
                <a:ext cx="59" cy="57"/>
              </a:xfrm>
              <a:custGeom>
                <a:avLst/>
                <a:gdLst>
                  <a:gd name="T0" fmla="*/ 108 w 215"/>
                  <a:gd name="T1" fmla="*/ 205 h 205"/>
                  <a:gd name="T2" fmla="*/ 38 w 215"/>
                  <a:gd name="T3" fmla="*/ 175 h 205"/>
                  <a:gd name="T4" fmla="*/ 36 w 215"/>
                  <a:gd name="T5" fmla="*/ 173 h 205"/>
                  <a:gd name="T6" fmla="*/ 40 w 215"/>
                  <a:gd name="T7" fmla="*/ 37 h 205"/>
                  <a:gd name="T8" fmla="*/ 177 w 215"/>
                  <a:gd name="T9" fmla="*/ 41 h 205"/>
                  <a:gd name="T10" fmla="*/ 179 w 215"/>
                  <a:gd name="T11" fmla="*/ 42 h 205"/>
                  <a:gd name="T12" fmla="*/ 175 w 215"/>
                  <a:gd name="T13" fmla="*/ 179 h 205"/>
                  <a:gd name="T14" fmla="*/ 108 w 215"/>
                  <a:gd name="T15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5" h="205">
                    <a:moveTo>
                      <a:pt x="108" y="205"/>
                    </a:moveTo>
                    <a:cubicBezTo>
                      <a:pt x="83" y="205"/>
                      <a:pt x="57" y="195"/>
                      <a:pt x="38" y="175"/>
                    </a:cubicBezTo>
                    <a:cubicBezTo>
                      <a:pt x="36" y="173"/>
                      <a:pt x="36" y="173"/>
                      <a:pt x="36" y="173"/>
                    </a:cubicBezTo>
                    <a:cubicBezTo>
                      <a:pt x="0" y="134"/>
                      <a:pt x="2" y="73"/>
                      <a:pt x="40" y="37"/>
                    </a:cubicBezTo>
                    <a:cubicBezTo>
                      <a:pt x="79" y="0"/>
                      <a:pt x="141" y="2"/>
                      <a:pt x="177" y="41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215" y="81"/>
                      <a:pt x="214" y="142"/>
                      <a:pt x="175" y="179"/>
                    </a:cubicBezTo>
                    <a:cubicBezTo>
                      <a:pt x="156" y="197"/>
                      <a:pt x="132" y="205"/>
                      <a:pt x="108" y="2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338">
                <a:extLst>
                  <a:ext uri="{FF2B5EF4-FFF2-40B4-BE49-F238E27FC236}">
                    <a16:creationId xmlns:a16="http://schemas.microsoft.com/office/drawing/2014/main" id="{72755DAE-877E-4BDB-89BF-05660B8E7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114"/>
                <a:ext cx="45" cy="43"/>
              </a:xfrm>
              <a:custGeom>
                <a:avLst/>
                <a:gdLst>
                  <a:gd name="T0" fmla="*/ 82 w 165"/>
                  <a:gd name="T1" fmla="*/ 155 h 155"/>
                  <a:gd name="T2" fmla="*/ 25 w 165"/>
                  <a:gd name="T3" fmla="*/ 128 h 155"/>
                  <a:gd name="T4" fmla="*/ 38 w 165"/>
                  <a:gd name="T5" fmla="*/ 26 h 155"/>
                  <a:gd name="T6" fmla="*/ 39 w 165"/>
                  <a:gd name="T7" fmla="*/ 25 h 155"/>
                  <a:gd name="T8" fmla="*/ 140 w 165"/>
                  <a:gd name="T9" fmla="*/ 38 h 155"/>
                  <a:gd name="T10" fmla="*/ 128 w 165"/>
                  <a:gd name="T11" fmla="*/ 139 h 155"/>
                  <a:gd name="T12" fmla="*/ 126 w 165"/>
                  <a:gd name="T13" fmla="*/ 140 h 155"/>
                  <a:gd name="T14" fmla="*/ 82 w 165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5">
                    <a:moveTo>
                      <a:pt x="82" y="155"/>
                    </a:moveTo>
                    <a:cubicBezTo>
                      <a:pt x="61" y="155"/>
                      <a:pt x="39" y="146"/>
                      <a:pt x="25" y="128"/>
                    </a:cubicBezTo>
                    <a:cubicBezTo>
                      <a:pt x="0" y="96"/>
                      <a:pt x="6" y="51"/>
                      <a:pt x="38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70" y="0"/>
                      <a:pt x="116" y="6"/>
                      <a:pt x="140" y="38"/>
                    </a:cubicBezTo>
                    <a:cubicBezTo>
                      <a:pt x="165" y="69"/>
                      <a:pt x="159" y="115"/>
                      <a:pt x="128" y="139"/>
                    </a:cubicBezTo>
                    <a:cubicBezTo>
                      <a:pt x="126" y="140"/>
                      <a:pt x="126" y="140"/>
                      <a:pt x="126" y="140"/>
                    </a:cubicBezTo>
                    <a:cubicBezTo>
                      <a:pt x="113" y="150"/>
                      <a:pt x="98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339">
                <a:extLst>
                  <a:ext uri="{FF2B5EF4-FFF2-40B4-BE49-F238E27FC236}">
                    <a16:creationId xmlns:a16="http://schemas.microsoft.com/office/drawing/2014/main" id="{2FDB72AD-4F8D-43F5-ABB3-EB475A7F8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056"/>
                <a:ext cx="55" cy="52"/>
              </a:xfrm>
              <a:custGeom>
                <a:avLst/>
                <a:gdLst>
                  <a:gd name="T0" fmla="*/ 100 w 198"/>
                  <a:gd name="T1" fmla="*/ 189 h 189"/>
                  <a:gd name="T2" fmla="*/ 35 w 198"/>
                  <a:gd name="T3" fmla="*/ 161 h 189"/>
                  <a:gd name="T4" fmla="*/ 34 w 198"/>
                  <a:gd name="T5" fmla="*/ 159 h 189"/>
                  <a:gd name="T6" fmla="*/ 38 w 198"/>
                  <a:gd name="T7" fmla="*/ 34 h 189"/>
                  <a:gd name="T8" fmla="*/ 163 w 198"/>
                  <a:gd name="T9" fmla="*/ 38 h 189"/>
                  <a:gd name="T10" fmla="*/ 164 w 198"/>
                  <a:gd name="T11" fmla="*/ 39 h 189"/>
                  <a:gd name="T12" fmla="*/ 161 w 198"/>
                  <a:gd name="T13" fmla="*/ 165 h 189"/>
                  <a:gd name="T14" fmla="*/ 100 w 198"/>
                  <a:gd name="T15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89">
                    <a:moveTo>
                      <a:pt x="100" y="189"/>
                    </a:moveTo>
                    <a:cubicBezTo>
                      <a:pt x="76" y="189"/>
                      <a:pt x="53" y="179"/>
                      <a:pt x="35" y="161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0" y="124"/>
                      <a:pt x="2" y="68"/>
                      <a:pt x="38" y="34"/>
                    </a:cubicBezTo>
                    <a:cubicBezTo>
                      <a:pt x="73" y="0"/>
                      <a:pt x="129" y="2"/>
                      <a:pt x="163" y="38"/>
                    </a:cubicBezTo>
                    <a:cubicBezTo>
                      <a:pt x="164" y="39"/>
                      <a:pt x="164" y="39"/>
                      <a:pt x="164" y="39"/>
                    </a:cubicBezTo>
                    <a:cubicBezTo>
                      <a:pt x="198" y="75"/>
                      <a:pt x="196" y="131"/>
                      <a:pt x="161" y="165"/>
                    </a:cubicBezTo>
                    <a:cubicBezTo>
                      <a:pt x="143" y="181"/>
                      <a:pt x="122" y="189"/>
                      <a:pt x="100" y="1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340">
                <a:extLst>
                  <a:ext uri="{FF2B5EF4-FFF2-40B4-BE49-F238E27FC236}">
                    <a16:creationId xmlns:a16="http://schemas.microsoft.com/office/drawing/2014/main" id="{55C8ED43-096A-4952-BCD2-4CC388348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1018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27 w 181"/>
                  <a:gd name="T3" fmla="*/ 139 h 170"/>
                  <a:gd name="T4" fmla="*/ 41 w 181"/>
                  <a:gd name="T5" fmla="*/ 28 h 170"/>
                  <a:gd name="T6" fmla="*/ 42 w 181"/>
                  <a:gd name="T7" fmla="*/ 27 h 170"/>
                  <a:gd name="T8" fmla="*/ 154 w 181"/>
                  <a:gd name="T9" fmla="*/ 40 h 170"/>
                  <a:gd name="T10" fmla="*/ 140 w 181"/>
                  <a:gd name="T11" fmla="*/ 152 h 170"/>
                  <a:gd name="T12" fmla="*/ 138 w 181"/>
                  <a:gd name="T13" fmla="*/ 15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6" y="170"/>
                      <a:pt x="43" y="159"/>
                      <a:pt x="27" y="139"/>
                    </a:cubicBezTo>
                    <a:cubicBezTo>
                      <a:pt x="0" y="105"/>
                      <a:pt x="6" y="55"/>
                      <a:pt x="41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77" y="0"/>
                      <a:pt x="127" y="6"/>
                      <a:pt x="154" y="40"/>
                    </a:cubicBezTo>
                    <a:cubicBezTo>
                      <a:pt x="181" y="75"/>
                      <a:pt x="174" y="125"/>
                      <a:pt x="140" y="152"/>
                    </a:cubicBezTo>
                    <a:cubicBezTo>
                      <a:pt x="138" y="153"/>
                      <a:pt x="138" y="153"/>
                      <a:pt x="138" y="153"/>
                    </a:cubicBezTo>
                    <a:cubicBezTo>
                      <a:pt x="124" y="164"/>
                      <a:pt x="107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341">
                <a:extLst>
                  <a:ext uri="{FF2B5EF4-FFF2-40B4-BE49-F238E27FC236}">
                    <a16:creationId xmlns:a16="http://schemas.microsoft.com/office/drawing/2014/main" id="{D0B927EC-7A6A-4496-A4B2-94CD80753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946"/>
                <a:ext cx="63" cy="59"/>
              </a:xfrm>
              <a:custGeom>
                <a:avLst/>
                <a:gdLst>
                  <a:gd name="T0" fmla="*/ 115 w 227"/>
                  <a:gd name="T1" fmla="*/ 212 h 212"/>
                  <a:gd name="T2" fmla="*/ 72 w 227"/>
                  <a:gd name="T3" fmla="*/ 202 h 212"/>
                  <a:gd name="T4" fmla="*/ 70 w 227"/>
                  <a:gd name="T5" fmla="*/ 201 h 212"/>
                  <a:gd name="T6" fmla="*/ 24 w 227"/>
                  <a:gd name="T7" fmla="*/ 70 h 212"/>
                  <a:gd name="T8" fmla="*/ 155 w 227"/>
                  <a:gd name="T9" fmla="*/ 23 h 212"/>
                  <a:gd name="T10" fmla="*/ 158 w 227"/>
                  <a:gd name="T11" fmla="*/ 24 h 212"/>
                  <a:gd name="T12" fmla="*/ 204 w 227"/>
                  <a:gd name="T13" fmla="*/ 156 h 212"/>
                  <a:gd name="T14" fmla="*/ 115 w 22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7" h="212">
                    <a:moveTo>
                      <a:pt x="115" y="212"/>
                    </a:moveTo>
                    <a:cubicBezTo>
                      <a:pt x="101" y="212"/>
                      <a:pt x="86" y="209"/>
                      <a:pt x="72" y="202"/>
                    </a:cubicBezTo>
                    <a:cubicBezTo>
                      <a:pt x="70" y="201"/>
                      <a:pt x="70" y="201"/>
                      <a:pt x="70" y="201"/>
                    </a:cubicBezTo>
                    <a:cubicBezTo>
                      <a:pt x="21" y="178"/>
                      <a:pt x="0" y="119"/>
                      <a:pt x="24" y="70"/>
                    </a:cubicBezTo>
                    <a:cubicBezTo>
                      <a:pt x="47" y="21"/>
                      <a:pt x="106" y="0"/>
                      <a:pt x="155" y="23"/>
                    </a:cubicBezTo>
                    <a:cubicBezTo>
                      <a:pt x="158" y="24"/>
                      <a:pt x="158" y="24"/>
                      <a:pt x="158" y="24"/>
                    </a:cubicBezTo>
                    <a:cubicBezTo>
                      <a:pt x="207" y="48"/>
                      <a:pt x="227" y="107"/>
                      <a:pt x="204" y="156"/>
                    </a:cubicBezTo>
                    <a:cubicBezTo>
                      <a:pt x="187" y="192"/>
                      <a:pt x="152" y="212"/>
                      <a:pt x="115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342">
                <a:extLst>
                  <a:ext uri="{FF2B5EF4-FFF2-40B4-BE49-F238E27FC236}">
                    <a16:creationId xmlns:a16="http://schemas.microsoft.com/office/drawing/2014/main" id="{A9627DC5-9D73-432E-8854-D3ED78D5B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932"/>
                <a:ext cx="36" cy="34"/>
              </a:xfrm>
              <a:custGeom>
                <a:avLst/>
                <a:gdLst>
                  <a:gd name="T0" fmla="*/ 64 w 129"/>
                  <a:gd name="T1" fmla="*/ 122 h 122"/>
                  <a:gd name="T2" fmla="*/ 19 w 129"/>
                  <a:gd name="T3" fmla="*/ 100 h 122"/>
                  <a:gd name="T4" fmla="*/ 29 w 129"/>
                  <a:gd name="T5" fmla="*/ 20 h 122"/>
                  <a:gd name="T6" fmla="*/ 30 w 129"/>
                  <a:gd name="T7" fmla="*/ 20 h 122"/>
                  <a:gd name="T8" fmla="*/ 110 w 129"/>
                  <a:gd name="T9" fmla="*/ 30 h 122"/>
                  <a:gd name="T10" fmla="*/ 100 w 129"/>
                  <a:gd name="T11" fmla="*/ 109 h 122"/>
                  <a:gd name="T12" fmla="*/ 99 w 129"/>
                  <a:gd name="T13" fmla="*/ 110 h 122"/>
                  <a:gd name="T14" fmla="*/ 64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4" y="122"/>
                    </a:moveTo>
                    <a:cubicBezTo>
                      <a:pt x="47" y="122"/>
                      <a:pt x="31" y="115"/>
                      <a:pt x="19" y="100"/>
                    </a:cubicBezTo>
                    <a:cubicBezTo>
                      <a:pt x="0" y="75"/>
                      <a:pt x="4" y="40"/>
                      <a:pt x="29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55" y="0"/>
                      <a:pt x="91" y="5"/>
                      <a:pt x="110" y="30"/>
                    </a:cubicBezTo>
                    <a:cubicBezTo>
                      <a:pt x="129" y="54"/>
                      <a:pt x="125" y="90"/>
                      <a:pt x="100" y="109"/>
                    </a:cubicBezTo>
                    <a:cubicBezTo>
                      <a:pt x="99" y="110"/>
                      <a:pt x="99" y="110"/>
                      <a:pt x="99" y="110"/>
                    </a:cubicBezTo>
                    <a:cubicBezTo>
                      <a:pt x="89" y="118"/>
                      <a:pt x="76" y="122"/>
                      <a:pt x="64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343">
                <a:extLst>
                  <a:ext uri="{FF2B5EF4-FFF2-40B4-BE49-F238E27FC236}">
                    <a16:creationId xmlns:a16="http://schemas.microsoft.com/office/drawing/2014/main" id="{DA91AA94-4E5B-45F5-A0C9-95C4391FA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894"/>
                <a:ext cx="35" cy="34"/>
              </a:xfrm>
              <a:custGeom>
                <a:avLst/>
                <a:gdLst>
                  <a:gd name="T0" fmla="*/ 65 w 129"/>
                  <a:gd name="T1" fmla="*/ 121 h 121"/>
                  <a:gd name="T2" fmla="*/ 41 w 129"/>
                  <a:gd name="T3" fmla="*/ 115 h 121"/>
                  <a:gd name="T4" fmla="*/ 39 w 129"/>
                  <a:gd name="T5" fmla="*/ 115 h 121"/>
                  <a:gd name="T6" fmla="*/ 13 w 129"/>
                  <a:gd name="T7" fmla="*/ 40 h 121"/>
                  <a:gd name="T8" fmla="*/ 88 w 129"/>
                  <a:gd name="T9" fmla="*/ 14 h 121"/>
                  <a:gd name="T10" fmla="*/ 89 w 129"/>
                  <a:gd name="T11" fmla="*/ 14 h 121"/>
                  <a:gd name="T12" fmla="*/ 115 w 129"/>
                  <a:gd name="T13" fmla="*/ 89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7" y="121"/>
                      <a:pt x="48" y="119"/>
                      <a:pt x="41" y="115"/>
                    </a:cubicBezTo>
                    <a:cubicBezTo>
                      <a:pt x="39" y="115"/>
                      <a:pt x="39" y="115"/>
                      <a:pt x="39" y="115"/>
                    </a:cubicBezTo>
                    <a:cubicBezTo>
                      <a:pt x="12" y="101"/>
                      <a:pt x="0" y="68"/>
                      <a:pt x="13" y="40"/>
                    </a:cubicBezTo>
                    <a:cubicBezTo>
                      <a:pt x="26" y="12"/>
                      <a:pt x="60" y="0"/>
                      <a:pt x="88" y="14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117" y="28"/>
                      <a:pt x="129" y="61"/>
                      <a:pt x="115" y="89"/>
                    </a:cubicBezTo>
                    <a:cubicBezTo>
                      <a:pt x="106" y="109"/>
                      <a:pt x="86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344">
                <a:extLst>
                  <a:ext uri="{FF2B5EF4-FFF2-40B4-BE49-F238E27FC236}">
                    <a16:creationId xmlns:a16="http://schemas.microsoft.com/office/drawing/2014/main" id="{3157C0A4-0F1D-4BA2-9ABB-2A5D7DC3F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6" y="848"/>
                <a:ext cx="65" cy="61"/>
              </a:xfrm>
              <a:custGeom>
                <a:avLst/>
                <a:gdLst>
                  <a:gd name="T0" fmla="*/ 116 w 234"/>
                  <a:gd name="T1" fmla="*/ 220 h 220"/>
                  <a:gd name="T2" fmla="*/ 17 w 234"/>
                  <a:gd name="T3" fmla="*/ 146 h 220"/>
                  <a:gd name="T4" fmla="*/ 86 w 234"/>
                  <a:gd name="T5" fmla="*/ 17 h 220"/>
                  <a:gd name="T6" fmla="*/ 88 w 234"/>
                  <a:gd name="T7" fmla="*/ 16 h 220"/>
                  <a:gd name="T8" fmla="*/ 217 w 234"/>
                  <a:gd name="T9" fmla="*/ 85 h 220"/>
                  <a:gd name="T10" fmla="*/ 148 w 234"/>
                  <a:gd name="T11" fmla="*/ 214 h 220"/>
                  <a:gd name="T12" fmla="*/ 146 w 234"/>
                  <a:gd name="T13" fmla="*/ 215 h 220"/>
                  <a:gd name="T14" fmla="*/ 116 w 234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4" h="220">
                    <a:moveTo>
                      <a:pt x="116" y="220"/>
                    </a:moveTo>
                    <a:cubicBezTo>
                      <a:pt x="71" y="220"/>
                      <a:pt x="30" y="191"/>
                      <a:pt x="17" y="146"/>
                    </a:cubicBezTo>
                    <a:cubicBezTo>
                      <a:pt x="0" y="91"/>
                      <a:pt x="31" y="33"/>
                      <a:pt x="86" y="17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143" y="0"/>
                      <a:pt x="201" y="31"/>
                      <a:pt x="217" y="85"/>
                    </a:cubicBezTo>
                    <a:cubicBezTo>
                      <a:pt x="234" y="140"/>
                      <a:pt x="203" y="198"/>
                      <a:pt x="148" y="214"/>
                    </a:cubicBezTo>
                    <a:cubicBezTo>
                      <a:pt x="146" y="215"/>
                      <a:pt x="146" y="215"/>
                      <a:pt x="146" y="215"/>
                    </a:cubicBezTo>
                    <a:cubicBezTo>
                      <a:pt x="136" y="218"/>
                      <a:pt x="126" y="220"/>
                      <a:pt x="116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345">
                <a:extLst>
                  <a:ext uri="{FF2B5EF4-FFF2-40B4-BE49-F238E27FC236}">
                    <a16:creationId xmlns:a16="http://schemas.microsoft.com/office/drawing/2014/main" id="{9A09D5F1-C3C3-4BC0-AC13-EEF042221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813"/>
                <a:ext cx="66" cy="62"/>
              </a:xfrm>
              <a:custGeom>
                <a:avLst/>
                <a:gdLst>
                  <a:gd name="T0" fmla="*/ 121 w 239"/>
                  <a:gd name="T1" fmla="*/ 224 h 224"/>
                  <a:gd name="T2" fmla="*/ 76 w 239"/>
                  <a:gd name="T3" fmla="*/ 213 h 224"/>
                  <a:gd name="T4" fmla="*/ 73 w 239"/>
                  <a:gd name="T5" fmla="*/ 212 h 224"/>
                  <a:gd name="T6" fmla="*/ 25 w 239"/>
                  <a:gd name="T7" fmla="*/ 73 h 224"/>
                  <a:gd name="T8" fmla="*/ 163 w 239"/>
                  <a:gd name="T9" fmla="*/ 25 h 224"/>
                  <a:gd name="T10" fmla="*/ 166 w 239"/>
                  <a:gd name="T11" fmla="*/ 26 h 224"/>
                  <a:gd name="T12" fmla="*/ 215 w 239"/>
                  <a:gd name="T13" fmla="*/ 164 h 224"/>
                  <a:gd name="T14" fmla="*/ 121 w 239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9" h="224">
                    <a:moveTo>
                      <a:pt x="121" y="224"/>
                    </a:moveTo>
                    <a:cubicBezTo>
                      <a:pt x="105" y="224"/>
                      <a:pt x="90" y="220"/>
                      <a:pt x="76" y="213"/>
                    </a:cubicBezTo>
                    <a:cubicBezTo>
                      <a:pt x="73" y="212"/>
                      <a:pt x="73" y="212"/>
                      <a:pt x="73" y="212"/>
                    </a:cubicBezTo>
                    <a:cubicBezTo>
                      <a:pt x="22" y="188"/>
                      <a:pt x="0" y="125"/>
                      <a:pt x="25" y="73"/>
                    </a:cubicBezTo>
                    <a:cubicBezTo>
                      <a:pt x="49" y="22"/>
                      <a:pt x="112" y="0"/>
                      <a:pt x="163" y="25"/>
                    </a:cubicBezTo>
                    <a:cubicBezTo>
                      <a:pt x="166" y="26"/>
                      <a:pt x="166" y="26"/>
                      <a:pt x="166" y="26"/>
                    </a:cubicBezTo>
                    <a:cubicBezTo>
                      <a:pt x="217" y="50"/>
                      <a:pt x="239" y="113"/>
                      <a:pt x="215" y="164"/>
                    </a:cubicBezTo>
                    <a:cubicBezTo>
                      <a:pt x="197" y="202"/>
                      <a:pt x="159" y="224"/>
                      <a:pt x="121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346">
                <a:extLst>
                  <a:ext uri="{FF2B5EF4-FFF2-40B4-BE49-F238E27FC236}">
                    <a16:creationId xmlns:a16="http://schemas.microsoft.com/office/drawing/2014/main" id="{5A705F36-2EA9-4175-9ABD-1E30F7A61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815"/>
                <a:ext cx="42" cy="40"/>
              </a:xfrm>
              <a:custGeom>
                <a:avLst/>
                <a:gdLst>
                  <a:gd name="T0" fmla="*/ 75 w 153"/>
                  <a:gd name="T1" fmla="*/ 143 h 143"/>
                  <a:gd name="T2" fmla="*/ 11 w 153"/>
                  <a:gd name="T3" fmla="*/ 95 h 143"/>
                  <a:gd name="T4" fmla="*/ 56 w 153"/>
                  <a:gd name="T5" fmla="*/ 11 h 143"/>
                  <a:gd name="T6" fmla="*/ 58 w 153"/>
                  <a:gd name="T7" fmla="*/ 10 h 143"/>
                  <a:gd name="T8" fmla="*/ 142 w 153"/>
                  <a:gd name="T9" fmla="*/ 56 h 143"/>
                  <a:gd name="T10" fmla="*/ 96 w 153"/>
                  <a:gd name="T11" fmla="*/ 140 h 143"/>
                  <a:gd name="T12" fmla="*/ 95 w 153"/>
                  <a:gd name="T13" fmla="*/ 140 h 143"/>
                  <a:gd name="T14" fmla="*/ 75 w 153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3">
                    <a:moveTo>
                      <a:pt x="75" y="143"/>
                    </a:moveTo>
                    <a:cubicBezTo>
                      <a:pt x="46" y="143"/>
                      <a:pt x="20" y="124"/>
                      <a:pt x="11" y="95"/>
                    </a:cubicBezTo>
                    <a:cubicBezTo>
                      <a:pt x="0" y="59"/>
                      <a:pt x="20" y="22"/>
                      <a:pt x="56" y="11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93" y="0"/>
                      <a:pt x="131" y="20"/>
                      <a:pt x="142" y="56"/>
                    </a:cubicBezTo>
                    <a:cubicBezTo>
                      <a:pt x="153" y="91"/>
                      <a:pt x="132" y="129"/>
                      <a:pt x="96" y="140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347">
                <a:extLst>
                  <a:ext uri="{FF2B5EF4-FFF2-40B4-BE49-F238E27FC236}">
                    <a16:creationId xmlns:a16="http://schemas.microsoft.com/office/drawing/2014/main" id="{8A35924D-9167-41B9-BD91-4902104E2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788"/>
                <a:ext cx="50" cy="48"/>
              </a:xfrm>
              <a:custGeom>
                <a:avLst/>
                <a:gdLst>
                  <a:gd name="T0" fmla="*/ 90 w 179"/>
                  <a:gd name="T1" fmla="*/ 174 h 174"/>
                  <a:gd name="T2" fmla="*/ 84 w 179"/>
                  <a:gd name="T3" fmla="*/ 174 h 174"/>
                  <a:gd name="T4" fmla="*/ 82 w 179"/>
                  <a:gd name="T5" fmla="*/ 174 h 174"/>
                  <a:gd name="T6" fmla="*/ 3 w 179"/>
                  <a:gd name="T7" fmla="*/ 82 h 174"/>
                  <a:gd name="T8" fmla="*/ 95 w 179"/>
                  <a:gd name="T9" fmla="*/ 4 h 174"/>
                  <a:gd name="T10" fmla="*/ 97 w 179"/>
                  <a:gd name="T11" fmla="*/ 4 h 174"/>
                  <a:gd name="T12" fmla="*/ 175 w 179"/>
                  <a:gd name="T13" fmla="*/ 96 h 174"/>
                  <a:gd name="T14" fmla="*/ 90 w 179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4">
                    <a:moveTo>
                      <a:pt x="90" y="174"/>
                    </a:moveTo>
                    <a:cubicBezTo>
                      <a:pt x="88" y="174"/>
                      <a:pt x="86" y="174"/>
                      <a:pt x="84" y="174"/>
                    </a:cubicBezTo>
                    <a:cubicBezTo>
                      <a:pt x="82" y="174"/>
                      <a:pt x="82" y="174"/>
                      <a:pt x="82" y="174"/>
                    </a:cubicBezTo>
                    <a:cubicBezTo>
                      <a:pt x="35" y="170"/>
                      <a:pt x="0" y="129"/>
                      <a:pt x="3" y="82"/>
                    </a:cubicBezTo>
                    <a:cubicBezTo>
                      <a:pt x="7" y="35"/>
                      <a:pt x="48" y="0"/>
                      <a:pt x="95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144" y="8"/>
                      <a:pt x="179" y="49"/>
                      <a:pt x="175" y="96"/>
                    </a:cubicBezTo>
                    <a:cubicBezTo>
                      <a:pt x="172" y="140"/>
                      <a:pt x="134" y="174"/>
                      <a:pt x="90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348">
                <a:extLst>
                  <a:ext uri="{FF2B5EF4-FFF2-40B4-BE49-F238E27FC236}">
                    <a16:creationId xmlns:a16="http://schemas.microsoft.com/office/drawing/2014/main" id="{345094DA-612E-4B82-A10A-FA541C350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774"/>
                <a:ext cx="53" cy="52"/>
              </a:xfrm>
              <a:custGeom>
                <a:avLst/>
                <a:gdLst>
                  <a:gd name="T0" fmla="*/ 96 w 191"/>
                  <a:gd name="T1" fmla="*/ 186 h 186"/>
                  <a:gd name="T2" fmla="*/ 89 w 191"/>
                  <a:gd name="T3" fmla="*/ 185 h 186"/>
                  <a:gd name="T4" fmla="*/ 87 w 191"/>
                  <a:gd name="T5" fmla="*/ 185 h 186"/>
                  <a:gd name="T6" fmla="*/ 3 w 191"/>
                  <a:gd name="T7" fmla="*/ 87 h 186"/>
                  <a:gd name="T8" fmla="*/ 101 w 191"/>
                  <a:gd name="T9" fmla="*/ 4 h 186"/>
                  <a:gd name="T10" fmla="*/ 103 w 191"/>
                  <a:gd name="T11" fmla="*/ 4 h 186"/>
                  <a:gd name="T12" fmla="*/ 187 w 191"/>
                  <a:gd name="T13" fmla="*/ 102 h 186"/>
                  <a:gd name="T14" fmla="*/ 96 w 191"/>
                  <a:gd name="T15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6">
                    <a:moveTo>
                      <a:pt x="96" y="186"/>
                    </a:moveTo>
                    <a:cubicBezTo>
                      <a:pt x="94" y="186"/>
                      <a:pt x="92" y="186"/>
                      <a:pt x="89" y="185"/>
                    </a:cubicBezTo>
                    <a:cubicBezTo>
                      <a:pt x="87" y="185"/>
                      <a:pt x="87" y="185"/>
                      <a:pt x="87" y="185"/>
                    </a:cubicBezTo>
                    <a:cubicBezTo>
                      <a:pt x="37" y="181"/>
                      <a:pt x="0" y="138"/>
                      <a:pt x="3" y="87"/>
                    </a:cubicBezTo>
                    <a:cubicBezTo>
                      <a:pt x="7" y="37"/>
                      <a:pt x="51" y="0"/>
                      <a:pt x="101" y="4"/>
                    </a:cubicBezTo>
                    <a:cubicBezTo>
                      <a:pt x="103" y="4"/>
                      <a:pt x="103" y="4"/>
                      <a:pt x="103" y="4"/>
                    </a:cubicBezTo>
                    <a:cubicBezTo>
                      <a:pt x="153" y="8"/>
                      <a:pt x="191" y="52"/>
                      <a:pt x="187" y="102"/>
                    </a:cubicBezTo>
                    <a:cubicBezTo>
                      <a:pt x="183" y="149"/>
                      <a:pt x="143" y="186"/>
                      <a:pt x="96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349">
                <a:extLst>
                  <a:ext uri="{FF2B5EF4-FFF2-40B4-BE49-F238E27FC236}">
                    <a16:creationId xmlns:a16="http://schemas.microsoft.com/office/drawing/2014/main" id="{453BDCB1-1056-48C9-83FF-4904E3BBA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" y="774"/>
                <a:ext cx="37" cy="35"/>
              </a:xfrm>
              <a:custGeom>
                <a:avLst/>
                <a:gdLst>
                  <a:gd name="T0" fmla="*/ 67 w 135"/>
                  <a:gd name="T1" fmla="*/ 127 h 127"/>
                  <a:gd name="T2" fmla="*/ 10 w 135"/>
                  <a:gd name="T3" fmla="*/ 84 h 127"/>
                  <a:gd name="T4" fmla="*/ 50 w 135"/>
                  <a:gd name="T5" fmla="*/ 10 h 127"/>
                  <a:gd name="T6" fmla="*/ 51 w 135"/>
                  <a:gd name="T7" fmla="*/ 10 h 127"/>
                  <a:gd name="T8" fmla="*/ 125 w 135"/>
                  <a:gd name="T9" fmla="*/ 49 h 127"/>
                  <a:gd name="T10" fmla="*/ 85 w 135"/>
                  <a:gd name="T11" fmla="*/ 124 h 127"/>
                  <a:gd name="T12" fmla="*/ 84 w 135"/>
                  <a:gd name="T13" fmla="*/ 124 h 127"/>
                  <a:gd name="T14" fmla="*/ 67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7" y="127"/>
                    </a:moveTo>
                    <a:cubicBezTo>
                      <a:pt x="41" y="127"/>
                      <a:pt x="18" y="110"/>
                      <a:pt x="10" y="84"/>
                    </a:cubicBezTo>
                    <a:cubicBezTo>
                      <a:pt x="0" y="53"/>
                      <a:pt x="18" y="19"/>
                      <a:pt x="50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83" y="0"/>
                      <a:pt x="116" y="18"/>
                      <a:pt x="125" y="49"/>
                    </a:cubicBezTo>
                    <a:cubicBezTo>
                      <a:pt x="135" y="81"/>
                      <a:pt x="117" y="114"/>
                      <a:pt x="85" y="124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78" y="126"/>
                      <a:pt x="73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350">
                <a:extLst>
                  <a:ext uri="{FF2B5EF4-FFF2-40B4-BE49-F238E27FC236}">
                    <a16:creationId xmlns:a16="http://schemas.microsoft.com/office/drawing/2014/main" id="{27A34DA9-5443-4569-A4E6-55BB2C80E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887"/>
                <a:ext cx="60" cy="58"/>
              </a:xfrm>
              <a:custGeom>
                <a:avLst/>
                <a:gdLst>
                  <a:gd name="T0" fmla="*/ 111 w 220"/>
                  <a:gd name="T1" fmla="*/ 212 h 212"/>
                  <a:gd name="T2" fmla="*/ 100 w 220"/>
                  <a:gd name="T3" fmla="*/ 211 h 212"/>
                  <a:gd name="T4" fmla="*/ 98 w 220"/>
                  <a:gd name="T5" fmla="*/ 211 h 212"/>
                  <a:gd name="T6" fmla="*/ 6 w 220"/>
                  <a:gd name="T7" fmla="*/ 97 h 212"/>
                  <a:gd name="T8" fmla="*/ 120 w 220"/>
                  <a:gd name="T9" fmla="*/ 6 h 212"/>
                  <a:gd name="T10" fmla="*/ 123 w 220"/>
                  <a:gd name="T11" fmla="*/ 6 h 212"/>
                  <a:gd name="T12" fmla="*/ 214 w 220"/>
                  <a:gd name="T13" fmla="*/ 120 h 212"/>
                  <a:gd name="T14" fmla="*/ 111 w 220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12">
                    <a:moveTo>
                      <a:pt x="111" y="212"/>
                    </a:moveTo>
                    <a:cubicBezTo>
                      <a:pt x="108" y="212"/>
                      <a:pt x="104" y="212"/>
                      <a:pt x="100" y="211"/>
                    </a:cubicBezTo>
                    <a:cubicBezTo>
                      <a:pt x="98" y="211"/>
                      <a:pt x="98" y="211"/>
                      <a:pt x="98" y="211"/>
                    </a:cubicBezTo>
                    <a:cubicBezTo>
                      <a:pt x="41" y="205"/>
                      <a:pt x="0" y="154"/>
                      <a:pt x="6" y="97"/>
                    </a:cubicBezTo>
                    <a:cubicBezTo>
                      <a:pt x="12" y="41"/>
                      <a:pt x="63" y="0"/>
                      <a:pt x="120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79" y="12"/>
                      <a:pt x="220" y="63"/>
                      <a:pt x="214" y="120"/>
                    </a:cubicBezTo>
                    <a:cubicBezTo>
                      <a:pt x="208" y="173"/>
                      <a:pt x="164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51">
                <a:extLst>
                  <a:ext uri="{FF2B5EF4-FFF2-40B4-BE49-F238E27FC236}">
                    <a16:creationId xmlns:a16="http://schemas.microsoft.com/office/drawing/2014/main" id="{C231717E-D11C-4C37-9A78-454FC4593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896"/>
                <a:ext cx="35" cy="33"/>
              </a:xfrm>
              <a:custGeom>
                <a:avLst/>
                <a:gdLst>
                  <a:gd name="T0" fmla="*/ 63 w 127"/>
                  <a:gd name="T1" fmla="*/ 119 h 119"/>
                  <a:gd name="T2" fmla="*/ 8 w 127"/>
                  <a:gd name="T3" fmla="*/ 77 h 119"/>
                  <a:gd name="T4" fmla="*/ 48 w 127"/>
                  <a:gd name="T5" fmla="*/ 8 h 119"/>
                  <a:gd name="T6" fmla="*/ 50 w 127"/>
                  <a:gd name="T7" fmla="*/ 8 h 119"/>
                  <a:gd name="T8" fmla="*/ 119 w 127"/>
                  <a:gd name="T9" fmla="*/ 48 h 119"/>
                  <a:gd name="T10" fmla="*/ 79 w 127"/>
                  <a:gd name="T11" fmla="*/ 117 h 119"/>
                  <a:gd name="T12" fmla="*/ 77 w 127"/>
                  <a:gd name="T13" fmla="*/ 117 h 119"/>
                  <a:gd name="T14" fmla="*/ 63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3" y="119"/>
                    </a:moveTo>
                    <a:cubicBezTo>
                      <a:pt x="38" y="119"/>
                      <a:pt x="15" y="102"/>
                      <a:pt x="8" y="77"/>
                    </a:cubicBezTo>
                    <a:cubicBezTo>
                      <a:pt x="0" y="47"/>
                      <a:pt x="18" y="16"/>
                      <a:pt x="48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80" y="0"/>
                      <a:pt x="111" y="17"/>
                      <a:pt x="119" y="48"/>
                    </a:cubicBezTo>
                    <a:cubicBezTo>
                      <a:pt x="127" y="78"/>
                      <a:pt x="109" y="109"/>
                      <a:pt x="79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3" y="118"/>
                      <a:pt x="68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52">
                <a:extLst>
                  <a:ext uri="{FF2B5EF4-FFF2-40B4-BE49-F238E27FC236}">
                    <a16:creationId xmlns:a16="http://schemas.microsoft.com/office/drawing/2014/main" id="{06ABB0D4-020E-496E-AF57-469AA10A8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879"/>
                <a:ext cx="40" cy="39"/>
              </a:xfrm>
              <a:custGeom>
                <a:avLst/>
                <a:gdLst>
                  <a:gd name="T0" fmla="*/ 73 w 144"/>
                  <a:gd name="T1" fmla="*/ 140 h 140"/>
                  <a:gd name="T2" fmla="*/ 65 w 144"/>
                  <a:gd name="T3" fmla="*/ 140 h 140"/>
                  <a:gd name="T4" fmla="*/ 64 w 144"/>
                  <a:gd name="T5" fmla="*/ 140 h 140"/>
                  <a:gd name="T6" fmla="*/ 4 w 144"/>
                  <a:gd name="T7" fmla="*/ 65 h 140"/>
                  <a:gd name="T8" fmla="*/ 79 w 144"/>
                  <a:gd name="T9" fmla="*/ 4 h 140"/>
                  <a:gd name="T10" fmla="*/ 80 w 144"/>
                  <a:gd name="T11" fmla="*/ 5 h 140"/>
                  <a:gd name="T12" fmla="*/ 140 w 144"/>
                  <a:gd name="T13" fmla="*/ 80 h 140"/>
                  <a:gd name="T14" fmla="*/ 73 w 144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0">
                    <a:moveTo>
                      <a:pt x="73" y="140"/>
                    </a:moveTo>
                    <a:cubicBezTo>
                      <a:pt x="70" y="140"/>
                      <a:pt x="68" y="140"/>
                      <a:pt x="65" y="140"/>
                    </a:cubicBezTo>
                    <a:cubicBezTo>
                      <a:pt x="64" y="140"/>
                      <a:pt x="64" y="140"/>
                      <a:pt x="64" y="140"/>
                    </a:cubicBezTo>
                    <a:cubicBezTo>
                      <a:pt x="27" y="136"/>
                      <a:pt x="0" y="102"/>
                      <a:pt x="4" y="65"/>
                    </a:cubicBezTo>
                    <a:cubicBezTo>
                      <a:pt x="8" y="27"/>
                      <a:pt x="41" y="0"/>
                      <a:pt x="79" y="4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117" y="9"/>
                      <a:pt x="144" y="42"/>
                      <a:pt x="140" y="80"/>
                    </a:cubicBezTo>
                    <a:cubicBezTo>
                      <a:pt x="137" y="114"/>
                      <a:pt x="107" y="140"/>
                      <a:pt x="73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353">
                <a:extLst>
                  <a:ext uri="{FF2B5EF4-FFF2-40B4-BE49-F238E27FC236}">
                    <a16:creationId xmlns:a16="http://schemas.microsoft.com/office/drawing/2014/main" id="{BC3E34BD-1B3B-4FB2-A1E4-0A291A3BA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855"/>
                <a:ext cx="43" cy="39"/>
              </a:xfrm>
              <a:custGeom>
                <a:avLst/>
                <a:gdLst>
                  <a:gd name="T0" fmla="*/ 77 w 153"/>
                  <a:gd name="T1" fmla="*/ 142 h 142"/>
                  <a:gd name="T2" fmla="*/ 46 w 153"/>
                  <a:gd name="T3" fmla="*/ 135 h 142"/>
                  <a:gd name="T4" fmla="*/ 45 w 153"/>
                  <a:gd name="T5" fmla="*/ 134 h 142"/>
                  <a:gd name="T6" fmla="*/ 17 w 153"/>
                  <a:gd name="T7" fmla="*/ 45 h 142"/>
                  <a:gd name="T8" fmla="*/ 106 w 153"/>
                  <a:gd name="T9" fmla="*/ 16 h 142"/>
                  <a:gd name="T10" fmla="*/ 107 w 153"/>
                  <a:gd name="T11" fmla="*/ 17 h 142"/>
                  <a:gd name="T12" fmla="*/ 136 w 153"/>
                  <a:gd name="T13" fmla="*/ 106 h 142"/>
                  <a:gd name="T14" fmla="*/ 77 w 15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2">
                    <a:moveTo>
                      <a:pt x="77" y="142"/>
                    </a:moveTo>
                    <a:cubicBezTo>
                      <a:pt x="67" y="142"/>
                      <a:pt x="56" y="140"/>
                      <a:pt x="46" y="135"/>
                    </a:cubicBezTo>
                    <a:cubicBezTo>
                      <a:pt x="45" y="134"/>
                      <a:pt x="45" y="134"/>
                      <a:pt x="45" y="134"/>
                    </a:cubicBezTo>
                    <a:cubicBezTo>
                      <a:pt x="12" y="117"/>
                      <a:pt x="0" y="77"/>
                      <a:pt x="17" y="45"/>
                    </a:cubicBezTo>
                    <a:cubicBezTo>
                      <a:pt x="33" y="12"/>
                      <a:pt x="73" y="0"/>
                      <a:pt x="106" y="16"/>
                    </a:cubicBezTo>
                    <a:cubicBezTo>
                      <a:pt x="107" y="17"/>
                      <a:pt x="107" y="17"/>
                      <a:pt x="107" y="17"/>
                    </a:cubicBezTo>
                    <a:cubicBezTo>
                      <a:pt x="140" y="34"/>
                      <a:pt x="153" y="74"/>
                      <a:pt x="136" y="106"/>
                    </a:cubicBezTo>
                    <a:cubicBezTo>
                      <a:pt x="124" y="129"/>
                      <a:pt x="101" y="142"/>
                      <a:pt x="77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354">
                <a:extLst>
                  <a:ext uri="{FF2B5EF4-FFF2-40B4-BE49-F238E27FC236}">
                    <a16:creationId xmlns:a16="http://schemas.microsoft.com/office/drawing/2014/main" id="{7D0DAD31-EA40-4965-BB9A-38213D7B7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2840"/>
                <a:ext cx="64" cy="61"/>
              </a:xfrm>
              <a:custGeom>
                <a:avLst/>
                <a:gdLst>
                  <a:gd name="T0" fmla="*/ 115 w 233"/>
                  <a:gd name="T1" fmla="*/ 220 h 220"/>
                  <a:gd name="T2" fmla="*/ 14 w 233"/>
                  <a:gd name="T3" fmla="*/ 143 h 220"/>
                  <a:gd name="T4" fmla="*/ 88 w 233"/>
                  <a:gd name="T5" fmla="*/ 15 h 220"/>
                  <a:gd name="T6" fmla="*/ 91 w 233"/>
                  <a:gd name="T7" fmla="*/ 14 h 220"/>
                  <a:gd name="T8" fmla="*/ 218 w 233"/>
                  <a:gd name="T9" fmla="*/ 88 h 220"/>
                  <a:gd name="T10" fmla="*/ 145 w 233"/>
                  <a:gd name="T11" fmla="*/ 216 h 220"/>
                  <a:gd name="T12" fmla="*/ 142 w 233"/>
                  <a:gd name="T13" fmla="*/ 217 h 220"/>
                  <a:gd name="T14" fmla="*/ 115 w 233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20">
                    <a:moveTo>
                      <a:pt x="115" y="220"/>
                    </a:moveTo>
                    <a:cubicBezTo>
                      <a:pt x="69" y="220"/>
                      <a:pt x="27" y="190"/>
                      <a:pt x="14" y="143"/>
                    </a:cubicBezTo>
                    <a:cubicBezTo>
                      <a:pt x="0" y="87"/>
                      <a:pt x="33" y="30"/>
                      <a:pt x="88" y="15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146" y="0"/>
                      <a:pt x="203" y="33"/>
                      <a:pt x="218" y="88"/>
                    </a:cubicBezTo>
                    <a:cubicBezTo>
                      <a:pt x="233" y="144"/>
                      <a:pt x="200" y="201"/>
                      <a:pt x="145" y="216"/>
                    </a:cubicBezTo>
                    <a:cubicBezTo>
                      <a:pt x="142" y="217"/>
                      <a:pt x="142" y="217"/>
                      <a:pt x="142" y="217"/>
                    </a:cubicBezTo>
                    <a:cubicBezTo>
                      <a:pt x="133" y="219"/>
                      <a:pt x="124" y="220"/>
                      <a:pt x="115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355">
                <a:extLst>
                  <a:ext uri="{FF2B5EF4-FFF2-40B4-BE49-F238E27FC236}">
                    <a16:creationId xmlns:a16="http://schemas.microsoft.com/office/drawing/2014/main" id="{DD49254F-B907-467C-83EB-A937A9F57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280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13 w 196"/>
                  <a:gd name="T3" fmla="*/ 120 h 185"/>
                  <a:gd name="T4" fmla="*/ 75 w 196"/>
                  <a:gd name="T5" fmla="*/ 13 h 185"/>
                  <a:gd name="T6" fmla="*/ 77 w 196"/>
                  <a:gd name="T7" fmla="*/ 12 h 185"/>
                  <a:gd name="T8" fmla="*/ 184 w 196"/>
                  <a:gd name="T9" fmla="*/ 74 h 185"/>
                  <a:gd name="T10" fmla="*/ 122 w 196"/>
                  <a:gd name="T11" fmla="*/ 181 h 185"/>
                  <a:gd name="T12" fmla="*/ 120 w 196"/>
                  <a:gd name="T13" fmla="*/ 182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59" y="185"/>
                      <a:pt x="23" y="159"/>
                      <a:pt x="13" y="120"/>
                    </a:cubicBezTo>
                    <a:cubicBezTo>
                      <a:pt x="0" y="73"/>
                      <a:pt x="28" y="25"/>
                      <a:pt x="75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123" y="0"/>
                      <a:pt x="171" y="28"/>
                      <a:pt x="184" y="74"/>
                    </a:cubicBezTo>
                    <a:cubicBezTo>
                      <a:pt x="196" y="121"/>
                      <a:pt x="168" y="169"/>
                      <a:pt x="122" y="181"/>
                    </a:cubicBezTo>
                    <a:cubicBezTo>
                      <a:pt x="120" y="182"/>
                      <a:pt x="120" y="182"/>
                      <a:pt x="120" y="182"/>
                    </a:cubicBezTo>
                    <a:cubicBezTo>
                      <a:pt x="112" y="184"/>
                      <a:pt x="105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356">
                <a:extLst>
                  <a:ext uri="{FF2B5EF4-FFF2-40B4-BE49-F238E27FC236}">
                    <a16:creationId xmlns:a16="http://schemas.microsoft.com/office/drawing/2014/main" id="{EE03510A-EB9E-457A-BF8D-C9AF277A6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775"/>
                <a:ext cx="53" cy="50"/>
              </a:xfrm>
              <a:custGeom>
                <a:avLst/>
                <a:gdLst>
                  <a:gd name="T0" fmla="*/ 97 w 193"/>
                  <a:gd name="T1" fmla="*/ 181 h 181"/>
                  <a:gd name="T2" fmla="*/ 59 w 193"/>
                  <a:gd name="T3" fmla="*/ 172 h 181"/>
                  <a:gd name="T4" fmla="*/ 57 w 193"/>
                  <a:gd name="T5" fmla="*/ 171 h 181"/>
                  <a:gd name="T6" fmla="*/ 21 w 193"/>
                  <a:gd name="T7" fmla="*/ 58 h 181"/>
                  <a:gd name="T8" fmla="*/ 134 w 193"/>
                  <a:gd name="T9" fmla="*/ 22 h 181"/>
                  <a:gd name="T10" fmla="*/ 136 w 193"/>
                  <a:gd name="T11" fmla="*/ 23 h 181"/>
                  <a:gd name="T12" fmla="*/ 172 w 193"/>
                  <a:gd name="T13" fmla="*/ 136 h 181"/>
                  <a:gd name="T14" fmla="*/ 97 w 193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1">
                    <a:moveTo>
                      <a:pt x="97" y="181"/>
                    </a:moveTo>
                    <a:cubicBezTo>
                      <a:pt x="84" y="181"/>
                      <a:pt x="71" y="178"/>
                      <a:pt x="59" y="172"/>
                    </a:cubicBezTo>
                    <a:cubicBezTo>
                      <a:pt x="57" y="171"/>
                      <a:pt x="57" y="171"/>
                      <a:pt x="57" y="171"/>
                    </a:cubicBezTo>
                    <a:cubicBezTo>
                      <a:pt x="16" y="150"/>
                      <a:pt x="0" y="99"/>
                      <a:pt x="21" y="58"/>
                    </a:cubicBezTo>
                    <a:cubicBezTo>
                      <a:pt x="42" y="16"/>
                      <a:pt x="93" y="0"/>
                      <a:pt x="134" y="22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77" y="44"/>
                      <a:pt x="193" y="95"/>
                      <a:pt x="172" y="136"/>
                    </a:cubicBezTo>
                    <a:cubicBezTo>
                      <a:pt x="157" y="165"/>
                      <a:pt x="128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357">
                <a:extLst>
                  <a:ext uri="{FF2B5EF4-FFF2-40B4-BE49-F238E27FC236}">
                    <a16:creationId xmlns:a16="http://schemas.microsoft.com/office/drawing/2014/main" id="{924B5611-E7C0-4BF1-808A-65D5F6BF9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725"/>
                <a:ext cx="42" cy="39"/>
              </a:xfrm>
              <a:custGeom>
                <a:avLst/>
                <a:gdLst>
                  <a:gd name="T0" fmla="*/ 75 w 151"/>
                  <a:gd name="T1" fmla="*/ 142 h 142"/>
                  <a:gd name="T2" fmla="*/ 22 w 151"/>
                  <a:gd name="T3" fmla="*/ 115 h 142"/>
                  <a:gd name="T4" fmla="*/ 36 w 151"/>
                  <a:gd name="T5" fmla="*/ 23 h 142"/>
                  <a:gd name="T6" fmla="*/ 37 w 151"/>
                  <a:gd name="T7" fmla="*/ 22 h 142"/>
                  <a:gd name="T8" fmla="*/ 130 w 151"/>
                  <a:gd name="T9" fmla="*/ 36 h 142"/>
                  <a:gd name="T10" fmla="*/ 115 w 151"/>
                  <a:gd name="T11" fmla="*/ 129 h 142"/>
                  <a:gd name="T12" fmla="*/ 114 w 151"/>
                  <a:gd name="T13" fmla="*/ 130 h 142"/>
                  <a:gd name="T14" fmla="*/ 75 w 151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2">
                    <a:moveTo>
                      <a:pt x="75" y="142"/>
                    </a:moveTo>
                    <a:cubicBezTo>
                      <a:pt x="55" y="142"/>
                      <a:pt x="35" y="133"/>
                      <a:pt x="22" y="115"/>
                    </a:cubicBezTo>
                    <a:cubicBezTo>
                      <a:pt x="0" y="86"/>
                      <a:pt x="6" y="44"/>
                      <a:pt x="36" y="23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67" y="0"/>
                      <a:pt x="108" y="7"/>
                      <a:pt x="130" y="36"/>
                    </a:cubicBezTo>
                    <a:cubicBezTo>
                      <a:pt x="151" y="66"/>
                      <a:pt x="145" y="107"/>
                      <a:pt x="115" y="129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02" y="138"/>
                      <a:pt x="89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358">
                <a:extLst>
                  <a:ext uri="{FF2B5EF4-FFF2-40B4-BE49-F238E27FC236}">
                    <a16:creationId xmlns:a16="http://schemas.microsoft.com/office/drawing/2014/main" id="{932CD085-A081-4F19-8666-233FCACEB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2710"/>
                <a:ext cx="36" cy="34"/>
              </a:xfrm>
              <a:custGeom>
                <a:avLst/>
                <a:gdLst>
                  <a:gd name="T0" fmla="*/ 65 w 129"/>
                  <a:gd name="T1" fmla="*/ 121 h 121"/>
                  <a:gd name="T2" fmla="*/ 39 w 129"/>
                  <a:gd name="T3" fmla="*/ 115 h 121"/>
                  <a:gd name="T4" fmla="*/ 38 w 129"/>
                  <a:gd name="T5" fmla="*/ 114 h 121"/>
                  <a:gd name="T6" fmla="*/ 14 w 129"/>
                  <a:gd name="T7" fmla="*/ 39 h 121"/>
                  <a:gd name="T8" fmla="*/ 90 w 129"/>
                  <a:gd name="T9" fmla="*/ 15 h 121"/>
                  <a:gd name="T10" fmla="*/ 91 w 129"/>
                  <a:gd name="T11" fmla="*/ 15 h 121"/>
                  <a:gd name="T12" fmla="*/ 115 w 129"/>
                  <a:gd name="T13" fmla="*/ 91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6" y="121"/>
                      <a:pt x="48" y="119"/>
                      <a:pt x="39" y="115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11" y="100"/>
                      <a:pt x="0" y="66"/>
                      <a:pt x="14" y="39"/>
                    </a:cubicBezTo>
                    <a:cubicBezTo>
                      <a:pt x="28" y="11"/>
                      <a:pt x="62" y="0"/>
                      <a:pt x="90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118" y="30"/>
                      <a:pt x="129" y="63"/>
                      <a:pt x="115" y="91"/>
                    </a:cubicBezTo>
                    <a:cubicBezTo>
                      <a:pt x="105" y="110"/>
                      <a:pt x="85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359">
                <a:extLst>
                  <a:ext uri="{FF2B5EF4-FFF2-40B4-BE49-F238E27FC236}">
                    <a16:creationId xmlns:a16="http://schemas.microsoft.com/office/drawing/2014/main" id="{2C863A84-6776-4D2A-8D15-00D4E75F5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619"/>
                <a:ext cx="64" cy="61"/>
              </a:xfrm>
              <a:custGeom>
                <a:avLst/>
                <a:gdLst>
                  <a:gd name="T0" fmla="*/ 116 w 233"/>
                  <a:gd name="T1" fmla="*/ 219 h 219"/>
                  <a:gd name="T2" fmla="*/ 33 w 233"/>
                  <a:gd name="T3" fmla="*/ 177 h 219"/>
                  <a:gd name="T4" fmla="*/ 56 w 233"/>
                  <a:gd name="T5" fmla="*/ 35 h 219"/>
                  <a:gd name="T6" fmla="*/ 57 w 233"/>
                  <a:gd name="T7" fmla="*/ 33 h 219"/>
                  <a:gd name="T8" fmla="*/ 200 w 233"/>
                  <a:gd name="T9" fmla="*/ 55 h 219"/>
                  <a:gd name="T10" fmla="*/ 178 w 233"/>
                  <a:gd name="T11" fmla="*/ 198 h 219"/>
                  <a:gd name="T12" fmla="*/ 176 w 233"/>
                  <a:gd name="T13" fmla="*/ 199 h 219"/>
                  <a:gd name="T14" fmla="*/ 116 w 233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19">
                    <a:moveTo>
                      <a:pt x="116" y="219"/>
                    </a:moveTo>
                    <a:cubicBezTo>
                      <a:pt x="84" y="219"/>
                      <a:pt x="53" y="204"/>
                      <a:pt x="33" y="177"/>
                    </a:cubicBezTo>
                    <a:cubicBezTo>
                      <a:pt x="0" y="132"/>
                      <a:pt x="10" y="68"/>
                      <a:pt x="56" y="35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103" y="0"/>
                      <a:pt x="167" y="10"/>
                      <a:pt x="200" y="55"/>
                    </a:cubicBezTo>
                    <a:cubicBezTo>
                      <a:pt x="233" y="101"/>
                      <a:pt x="223" y="165"/>
                      <a:pt x="178" y="198"/>
                    </a:cubicBezTo>
                    <a:cubicBezTo>
                      <a:pt x="176" y="199"/>
                      <a:pt x="176" y="199"/>
                      <a:pt x="176" y="199"/>
                    </a:cubicBezTo>
                    <a:cubicBezTo>
                      <a:pt x="158" y="212"/>
                      <a:pt x="137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360">
                <a:extLst>
                  <a:ext uri="{FF2B5EF4-FFF2-40B4-BE49-F238E27FC236}">
                    <a16:creationId xmlns:a16="http://schemas.microsoft.com/office/drawing/2014/main" id="{9B52CA06-F872-4D9A-A226-D83D2076B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2595"/>
                <a:ext cx="65" cy="62"/>
              </a:xfrm>
              <a:custGeom>
                <a:avLst/>
                <a:gdLst>
                  <a:gd name="T0" fmla="*/ 119 w 236"/>
                  <a:gd name="T1" fmla="*/ 224 h 224"/>
                  <a:gd name="T2" fmla="*/ 40 w 236"/>
                  <a:gd name="T3" fmla="*/ 188 h 224"/>
                  <a:gd name="T4" fmla="*/ 38 w 236"/>
                  <a:gd name="T5" fmla="*/ 187 h 224"/>
                  <a:gd name="T6" fmla="*/ 48 w 236"/>
                  <a:gd name="T7" fmla="*/ 38 h 224"/>
                  <a:gd name="T8" fmla="*/ 196 w 236"/>
                  <a:gd name="T9" fmla="*/ 48 h 224"/>
                  <a:gd name="T10" fmla="*/ 198 w 236"/>
                  <a:gd name="T11" fmla="*/ 49 h 224"/>
                  <a:gd name="T12" fmla="*/ 188 w 236"/>
                  <a:gd name="T13" fmla="*/ 198 h 224"/>
                  <a:gd name="T14" fmla="*/ 119 w 236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6" h="224">
                    <a:moveTo>
                      <a:pt x="119" y="224"/>
                    </a:moveTo>
                    <a:cubicBezTo>
                      <a:pt x="90" y="224"/>
                      <a:pt x="61" y="212"/>
                      <a:pt x="40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0" y="143"/>
                      <a:pt x="4" y="77"/>
                      <a:pt x="48" y="38"/>
                    </a:cubicBezTo>
                    <a:cubicBezTo>
                      <a:pt x="91" y="0"/>
                      <a:pt x="157" y="4"/>
                      <a:pt x="196" y="48"/>
                    </a:cubicBezTo>
                    <a:cubicBezTo>
                      <a:pt x="198" y="49"/>
                      <a:pt x="198" y="49"/>
                      <a:pt x="198" y="49"/>
                    </a:cubicBezTo>
                    <a:cubicBezTo>
                      <a:pt x="236" y="93"/>
                      <a:pt x="232" y="159"/>
                      <a:pt x="188" y="198"/>
                    </a:cubicBezTo>
                    <a:cubicBezTo>
                      <a:pt x="168" y="215"/>
                      <a:pt x="143" y="224"/>
                      <a:pt x="119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361">
                <a:extLst>
                  <a:ext uri="{FF2B5EF4-FFF2-40B4-BE49-F238E27FC236}">
                    <a16:creationId xmlns:a16="http://schemas.microsoft.com/office/drawing/2014/main" id="{FA359E7A-A41D-4692-A91C-F0887D614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522"/>
                <a:ext cx="45" cy="42"/>
              </a:xfrm>
              <a:custGeom>
                <a:avLst/>
                <a:gdLst>
                  <a:gd name="T0" fmla="*/ 80 w 161"/>
                  <a:gd name="T1" fmla="*/ 152 h 152"/>
                  <a:gd name="T2" fmla="*/ 42 w 161"/>
                  <a:gd name="T3" fmla="*/ 141 h 152"/>
                  <a:gd name="T4" fmla="*/ 21 w 161"/>
                  <a:gd name="T5" fmla="*/ 44 h 152"/>
                  <a:gd name="T6" fmla="*/ 21 w 161"/>
                  <a:gd name="T7" fmla="*/ 43 h 152"/>
                  <a:gd name="T8" fmla="*/ 119 w 161"/>
                  <a:gd name="T9" fmla="*/ 21 h 152"/>
                  <a:gd name="T10" fmla="*/ 140 w 161"/>
                  <a:gd name="T11" fmla="*/ 118 h 152"/>
                  <a:gd name="T12" fmla="*/ 139 w 161"/>
                  <a:gd name="T13" fmla="*/ 120 h 152"/>
                  <a:gd name="T14" fmla="*/ 80 w 161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2">
                    <a:moveTo>
                      <a:pt x="80" y="152"/>
                    </a:moveTo>
                    <a:cubicBezTo>
                      <a:pt x="67" y="152"/>
                      <a:pt x="54" y="149"/>
                      <a:pt x="42" y="141"/>
                    </a:cubicBezTo>
                    <a:cubicBezTo>
                      <a:pt x="9" y="120"/>
                      <a:pt x="0" y="77"/>
                      <a:pt x="21" y="44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42" y="10"/>
                      <a:pt x="86" y="0"/>
                      <a:pt x="119" y="21"/>
                    </a:cubicBezTo>
                    <a:cubicBezTo>
                      <a:pt x="152" y="42"/>
                      <a:pt x="161" y="86"/>
                      <a:pt x="140" y="118"/>
                    </a:cubicBezTo>
                    <a:cubicBezTo>
                      <a:pt x="139" y="120"/>
                      <a:pt x="139" y="120"/>
                      <a:pt x="139" y="120"/>
                    </a:cubicBezTo>
                    <a:cubicBezTo>
                      <a:pt x="126" y="141"/>
                      <a:pt x="103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362">
                <a:extLst>
                  <a:ext uri="{FF2B5EF4-FFF2-40B4-BE49-F238E27FC236}">
                    <a16:creationId xmlns:a16="http://schemas.microsoft.com/office/drawing/2014/main" id="{DC1AD2DE-31AC-4460-B618-BA0635F3B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2487"/>
                <a:ext cx="42" cy="39"/>
              </a:xfrm>
              <a:custGeom>
                <a:avLst/>
                <a:gdLst>
                  <a:gd name="T0" fmla="*/ 75 w 150"/>
                  <a:gd name="T1" fmla="*/ 142 h 142"/>
                  <a:gd name="T2" fmla="*/ 25 w 150"/>
                  <a:gd name="T3" fmla="*/ 119 h 142"/>
                  <a:gd name="T4" fmla="*/ 24 w 150"/>
                  <a:gd name="T5" fmla="*/ 118 h 142"/>
                  <a:gd name="T6" fmla="*/ 30 w 150"/>
                  <a:gd name="T7" fmla="*/ 24 h 142"/>
                  <a:gd name="T8" fmla="*/ 124 w 150"/>
                  <a:gd name="T9" fmla="*/ 30 h 142"/>
                  <a:gd name="T10" fmla="*/ 125 w 150"/>
                  <a:gd name="T11" fmla="*/ 31 h 142"/>
                  <a:gd name="T12" fmla="*/ 119 w 150"/>
                  <a:gd name="T13" fmla="*/ 125 h 142"/>
                  <a:gd name="T14" fmla="*/ 75 w 150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2">
                    <a:moveTo>
                      <a:pt x="75" y="142"/>
                    </a:moveTo>
                    <a:cubicBezTo>
                      <a:pt x="57" y="142"/>
                      <a:pt x="39" y="134"/>
                      <a:pt x="25" y="119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0" y="90"/>
                      <a:pt x="3" y="48"/>
                      <a:pt x="30" y="24"/>
                    </a:cubicBezTo>
                    <a:cubicBezTo>
                      <a:pt x="58" y="0"/>
                      <a:pt x="100" y="2"/>
                      <a:pt x="124" y="30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50" y="59"/>
                      <a:pt x="147" y="101"/>
                      <a:pt x="119" y="125"/>
                    </a:cubicBezTo>
                    <a:cubicBezTo>
                      <a:pt x="107" y="136"/>
                      <a:pt x="91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363">
                <a:extLst>
                  <a:ext uri="{FF2B5EF4-FFF2-40B4-BE49-F238E27FC236}">
                    <a16:creationId xmlns:a16="http://schemas.microsoft.com/office/drawing/2014/main" id="{58D46928-82FF-44B3-A80D-D7A221DF9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389"/>
                <a:ext cx="41" cy="39"/>
              </a:xfrm>
              <a:custGeom>
                <a:avLst/>
                <a:gdLst>
                  <a:gd name="T0" fmla="*/ 74 w 149"/>
                  <a:gd name="T1" fmla="*/ 141 h 141"/>
                  <a:gd name="T2" fmla="*/ 39 w 149"/>
                  <a:gd name="T3" fmla="*/ 131 h 141"/>
                  <a:gd name="T4" fmla="*/ 19 w 149"/>
                  <a:gd name="T5" fmla="*/ 41 h 141"/>
                  <a:gd name="T6" fmla="*/ 20 w 149"/>
                  <a:gd name="T7" fmla="*/ 39 h 141"/>
                  <a:gd name="T8" fmla="*/ 110 w 149"/>
                  <a:gd name="T9" fmla="*/ 19 h 141"/>
                  <a:gd name="T10" fmla="*/ 130 w 149"/>
                  <a:gd name="T11" fmla="*/ 110 h 141"/>
                  <a:gd name="T12" fmla="*/ 129 w 149"/>
                  <a:gd name="T13" fmla="*/ 111 h 141"/>
                  <a:gd name="T14" fmla="*/ 74 w 149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1">
                    <a:moveTo>
                      <a:pt x="74" y="141"/>
                    </a:moveTo>
                    <a:cubicBezTo>
                      <a:pt x="62" y="141"/>
                      <a:pt x="50" y="138"/>
                      <a:pt x="39" y="131"/>
                    </a:cubicBezTo>
                    <a:cubicBezTo>
                      <a:pt x="8" y="111"/>
                      <a:pt x="0" y="71"/>
                      <a:pt x="19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39" y="9"/>
                      <a:pt x="80" y="0"/>
                      <a:pt x="110" y="19"/>
                    </a:cubicBezTo>
                    <a:cubicBezTo>
                      <a:pt x="141" y="39"/>
                      <a:pt x="149" y="79"/>
                      <a:pt x="130" y="110"/>
                    </a:cubicBezTo>
                    <a:cubicBezTo>
                      <a:pt x="129" y="111"/>
                      <a:pt x="129" y="111"/>
                      <a:pt x="129" y="111"/>
                    </a:cubicBezTo>
                    <a:cubicBezTo>
                      <a:pt x="117" y="130"/>
                      <a:pt x="9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364">
                <a:extLst>
                  <a:ext uri="{FF2B5EF4-FFF2-40B4-BE49-F238E27FC236}">
                    <a16:creationId xmlns:a16="http://schemas.microsoft.com/office/drawing/2014/main" id="{1E1D52F2-BE9F-487B-BFD8-812E2C679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" y="2364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14 w 155"/>
                  <a:gd name="T3" fmla="*/ 103 h 148"/>
                  <a:gd name="T4" fmla="*/ 13 w 155"/>
                  <a:gd name="T5" fmla="*/ 101 h 148"/>
                  <a:gd name="T6" fmla="*/ 54 w 155"/>
                  <a:gd name="T7" fmla="*/ 13 h 148"/>
                  <a:gd name="T8" fmla="*/ 142 w 155"/>
                  <a:gd name="T9" fmla="*/ 54 h 148"/>
                  <a:gd name="T10" fmla="*/ 142 w 155"/>
                  <a:gd name="T11" fmla="*/ 55 h 148"/>
                  <a:gd name="T12" fmla="*/ 102 w 155"/>
                  <a:gd name="T13" fmla="*/ 143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50" y="148"/>
                      <a:pt x="24" y="131"/>
                      <a:pt x="14" y="103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0" y="66"/>
                      <a:pt x="18" y="26"/>
                      <a:pt x="54" y="13"/>
                    </a:cubicBezTo>
                    <a:cubicBezTo>
                      <a:pt x="89" y="0"/>
                      <a:pt x="129" y="18"/>
                      <a:pt x="142" y="54"/>
                    </a:cubicBezTo>
                    <a:cubicBezTo>
                      <a:pt x="142" y="55"/>
                      <a:pt x="142" y="55"/>
                      <a:pt x="142" y="55"/>
                    </a:cubicBezTo>
                    <a:cubicBezTo>
                      <a:pt x="155" y="91"/>
                      <a:pt x="137" y="130"/>
                      <a:pt x="102" y="143"/>
                    </a:cubicBezTo>
                    <a:cubicBezTo>
                      <a:pt x="94" y="146"/>
                      <a:pt x="86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365">
                <a:extLst>
                  <a:ext uri="{FF2B5EF4-FFF2-40B4-BE49-F238E27FC236}">
                    <a16:creationId xmlns:a16="http://schemas.microsoft.com/office/drawing/2014/main" id="{C8053918-FACC-4790-9B2B-4CC4D86FE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247"/>
                <a:ext cx="56" cy="53"/>
              </a:xfrm>
              <a:custGeom>
                <a:avLst/>
                <a:gdLst>
                  <a:gd name="T0" fmla="*/ 101 w 204"/>
                  <a:gd name="T1" fmla="*/ 192 h 192"/>
                  <a:gd name="T2" fmla="*/ 53 w 204"/>
                  <a:gd name="T3" fmla="*/ 178 h 192"/>
                  <a:gd name="T4" fmla="*/ 26 w 204"/>
                  <a:gd name="T5" fmla="*/ 55 h 192"/>
                  <a:gd name="T6" fmla="*/ 27 w 204"/>
                  <a:gd name="T7" fmla="*/ 53 h 192"/>
                  <a:gd name="T8" fmla="*/ 150 w 204"/>
                  <a:gd name="T9" fmla="*/ 26 h 192"/>
                  <a:gd name="T10" fmla="*/ 177 w 204"/>
                  <a:gd name="T11" fmla="*/ 149 h 192"/>
                  <a:gd name="T12" fmla="*/ 176 w 204"/>
                  <a:gd name="T13" fmla="*/ 151 h 192"/>
                  <a:gd name="T14" fmla="*/ 101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1" y="192"/>
                    </a:moveTo>
                    <a:cubicBezTo>
                      <a:pt x="85" y="192"/>
                      <a:pt x="68" y="187"/>
                      <a:pt x="53" y="178"/>
                    </a:cubicBezTo>
                    <a:cubicBezTo>
                      <a:pt x="12" y="151"/>
                      <a:pt x="0" y="96"/>
                      <a:pt x="26" y="55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54" y="12"/>
                      <a:pt x="109" y="0"/>
                      <a:pt x="150" y="26"/>
                    </a:cubicBezTo>
                    <a:cubicBezTo>
                      <a:pt x="192" y="53"/>
                      <a:pt x="204" y="108"/>
                      <a:pt x="177" y="149"/>
                    </a:cubicBezTo>
                    <a:cubicBezTo>
                      <a:pt x="176" y="151"/>
                      <a:pt x="176" y="151"/>
                      <a:pt x="176" y="151"/>
                    </a:cubicBezTo>
                    <a:cubicBezTo>
                      <a:pt x="159" y="177"/>
                      <a:pt x="130" y="192"/>
                      <a:pt x="101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366">
                <a:extLst>
                  <a:ext uri="{FF2B5EF4-FFF2-40B4-BE49-F238E27FC236}">
                    <a16:creationId xmlns:a16="http://schemas.microsoft.com/office/drawing/2014/main" id="{3606330D-B3BA-4436-B7E7-090540186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211"/>
                <a:ext cx="51" cy="47"/>
              </a:xfrm>
              <a:custGeom>
                <a:avLst/>
                <a:gdLst>
                  <a:gd name="T0" fmla="*/ 91 w 183"/>
                  <a:gd name="T1" fmla="*/ 173 h 173"/>
                  <a:gd name="T2" fmla="*/ 16 w 183"/>
                  <a:gd name="T3" fmla="*/ 121 h 173"/>
                  <a:gd name="T4" fmla="*/ 15 w 183"/>
                  <a:gd name="T5" fmla="*/ 119 h 173"/>
                  <a:gd name="T6" fmla="*/ 63 w 183"/>
                  <a:gd name="T7" fmla="*/ 15 h 173"/>
                  <a:gd name="T8" fmla="*/ 166 w 183"/>
                  <a:gd name="T9" fmla="*/ 63 h 173"/>
                  <a:gd name="T10" fmla="*/ 167 w 183"/>
                  <a:gd name="T11" fmla="*/ 65 h 173"/>
                  <a:gd name="T12" fmla="*/ 119 w 183"/>
                  <a:gd name="T13" fmla="*/ 168 h 173"/>
                  <a:gd name="T14" fmla="*/ 91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1" y="173"/>
                    </a:moveTo>
                    <a:cubicBezTo>
                      <a:pt x="59" y="173"/>
                      <a:pt x="28" y="153"/>
                      <a:pt x="16" y="121"/>
                    </a:cubicBezTo>
                    <a:cubicBezTo>
                      <a:pt x="15" y="119"/>
                      <a:pt x="15" y="119"/>
                      <a:pt x="15" y="119"/>
                    </a:cubicBezTo>
                    <a:cubicBezTo>
                      <a:pt x="0" y="77"/>
                      <a:pt x="21" y="31"/>
                      <a:pt x="63" y="15"/>
                    </a:cubicBezTo>
                    <a:cubicBezTo>
                      <a:pt x="105" y="0"/>
                      <a:pt x="151" y="21"/>
                      <a:pt x="166" y="63"/>
                    </a:cubicBezTo>
                    <a:cubicBezTo>
                      <a:pt x="167" y="65"/>
                      <a:pt x="167" y="65"/>
                      <a:pt x="167" y="65"/>
                    </a:cubicBezTo>
                    <a:cubicBezTo>
                      <a:pt x="183" y="106"/>
                      <a:pt x="161" y="153"/>
                      <a:pt x="119" y="168"/>
                    </a:cubicBezTo>
                    <a:cubicBezTo>
                      <a:pt x="110" y="172"/>
                      <a:pt x="101" y="173"/>
                      <a:pt x="91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367">
                <a:extLst>
                  <a:ext uri="{FF2B5EF4-FFF2-40B4-BE49-F238E27FC236}">
                    <a16:creationId xmlns:a16="http://schemas.microsoft.com/office/drawing/2014/main" id="{AA8978F7-0AE7-4031-B873-425F45E0A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099"/>
                <a:ext cx="49" cy="48"/>
              </a:xfrm>
              <a:custGeom>
                <a:avLst/>
                <a:gdLst>
                  <a:gd name="T0" fmla="*/ 89 w 179"/>
                  <a:gd name="T1" fmla="*/ 173 h 173"/>
                  <a:gd name="T2" fmla="*/ 73 w 179"/>
                  <a:gd name="T3" fmla="*/ 171 h 173"/>
                  <a:gd name="T4" fmla="*/ 9 w 179"/>
                  <a:gd name="T5" fmla="*/ 74 h 173"/>
                  <a:gd name="T6" fmla="*/ 10 w 179"/>
                  <a:gd name="T7" fmla="*/ 73 h 173"/>
                  <a:gd name="T8" fmla="*/ 106 w 179"/>
                  <a:gd name="T9" fmla="*/ 9 h 173"/>
                  <a:gd name="T10" fmla="*/ 170 w 179"/>
                  <a:gd name="T11" fmla="*/ 105 h 173"/>
                  <a:gd name="T12" fmla="*/ 169 w 179"/>
                  <a:gd name="T13" fmla="*/ 107 h 173"/>
                  <a:gd name="T14" fmla="*/ 89 w 179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3">
                    <a:moveTo>
                      <a:pt x="89" y="173"/>
                    </a:moveTo>
                    <a:cubicBezTo>
                      <a:pt x="84" y="173"/>
                      <a:pt x="78" y="172"/>
                      <a:pt x="73" y="171"/>
                    </a:cubicBezTo>
                    <a:cubicBezTo>
                      <a:pt x="29" y="162"/>
                      <a:pt x="0" y="119"/>
                      <a:pt x="9" y="74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9" y="28"/>
                      <a:pt x="62" y="0"/>
                      <a:pt x="106" y="9"/>
                    </a:cubicBezTo>
                    <a:cubicBezTo>
                      <a:pt x="150" y="18"/>
                      <a:pt x="179" y="61"/>
                      <a:pt x="170" y="105"/>
                    </a:cubicBezTo>
                    <a:cubicBezTo>
                      <a:pt x="169" y="107"/>
                      <a:pt x="169" y="107"/>
                      <a:pt x="169" y="107"/>
                    </a:cubicBezTo>
                    <a:cubicBezTo>
                      <a:pt x="161" y="146"/>
                      <a:pt x="127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368">
                <a:extLst>
                  <a:ext uri="{FF2B5EF4-FFF2-40B4-BE49-F238E27FC236}">
                    <a16:creationId xmlns:a16="http://schemas.microsoft.com/office/drawing/2014/main" id="{6360ED2E-EC86-4EF1-9024-0B9243F60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2059"/>
                <a:ext cx="54" cy="51"/>
              </a:xfrm>
              <a:custGeom>
                <a:avLst/>
                <a:gdLst>
                  <a:gd name="T0" fmla="*/ 97 w 193"/>
                  <a:gd name="T1" fmla="*/ 183 h 183"/>
                  <a:gd name="T2" fmla="*/ 17 w 193"/>
                  <a:gd name="T3" fmla="*/ 127 h 183"/>
                  <a:gd name="T4" fmla="*/ 17 w 193"/>
                  <a:gd name="T5" fmla="*/ 126 h 183"/>
                  <a:gd name="T6" fmla="*/ 67 w 193"/>
                  <a:gd name="T7" fmla="*/ 16 h 183"/>
                  <a:gd name="T8" fmla="*/ 176 w 193"/>
                  <a:gd name="T9" fmla="*/ 67 h 183"/>
                  <a:gd name="T10" fmla="*/ 177 w 193"/>
                  <a:gd name="T11" fmla="*/ 69 h 183"/>
                  <a:gd name="T12" fmla="*/ 126 w 193"/>
                  <a:gd name="T13" fmla="*/ 178 h 183"/>
                  <a:gd name="T14" fmla="*/ 97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7" y="183"/>
                    </a:moveTo>
                    <a:cubicBezTo>
                      <a:pt x="62" y="183"/>
                      <a:pt x="30" y="162"/>
                      <a:pt x="17" y="127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0" y="81"/>
                      <a:pt x="23" y="33"/>
                      <a:pt x="67" y="16"/>
                    </a:cubicBezTo>
                    <a:cubicBezTo>
                      <a:pt x="111" y="0"/>
                      <a:pt x="160" y="23"/>
                      <a:pt x="176" y="67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93" y="113"/>
                      <a:pt x="170" y="162"/>
                      <a:pt x="126" y="178"/>
                    </a:cubicBezTo>
                    <a:cubicBezTo>
                      <a:pt x="117" y="181"/>
                      <a:pt x="107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369">
                <a:extLst>
                  <a:ext uri="{FF2B5EF4-FFF2-40B4-BE49-F238E27FC236}">
                    <a16:creationId xmlns:a16="http://schemas.microsoft.com/office/drawing/2014/main" id="{BD63C9DA-A899-46AE-8210-91F1542A1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936"/>
                <a:ext cx="61" cy="60"/>
              </a:xfrm>
              <a:custGeom>
                <a:avLst/>
                <a:gdLst>
                  <a:gd name="T0" fmla="*/ 111 w 223"/>
                  <a:gd name="T1" fmla="*/ 217 h 217"/>
                  <a:gd name="T2" fmla="*/ 91 w 223"/>
                  <a:gd name="T3" fmla="*/ 214 h 217"/>
                  <a:gd name="T4" fmla="*/ 11 w 223"/>
                  <a:gd name="T5" fmla="*/ 94 h 217"/>
                  <a:gd name="T6" fmla="*/ 12 w 223"/>
                  <a:gd name="T7" fmla="*/ 92 h 217"/>
                  <a:gd name="T8" fmla="*/ 132 w 223"/>
                  <a:gd name="T9" fmla="*/ 12 h 217"/>
                  <a:gd name="T10" fmla="*/ 212 w 223"/>
                  <a:gd name="T11" fmla="*/ 132 h 217"/>
                  <a:gd name="T12" fmla="*/ 212 w 223"/>
                  <a:gd name="T13" fmla="*/ 135 h 217"/>
                  <a:gd name="T14" fmla="*/ 111 w 223"/>
                  <a:gd name="T15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7">
                    <a:moveTo>
                      <a:pt x="111" y="217"/>
                    </a:moveTo>
                    <a:cubicBezTo>
                      <a:pt x="105" y="217"/>
                      <a:pt x="98" y="216"/>
                      <a:pt x="91" y="214"/>
                    </a:cubicBezTo>
                    <a:cubicBezTo>
                      <a:pt x="36" y="203"/>
                      <a:pt x="0" y="149"/>
                      <a:pt x="11" y="94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23" y="36"/>
                      <a:pt x="77" y="0"/>
                      <a:pt x="132" y="12"/>
                    </a:cubicBezTo>
                    <a:cubicBezTo>
                      <a:pt x="188" y="23"/>
                      <a:pt x="223" y="77"/>
                      <a:pt x="212" y="132"/>
                    </a:cubicBezTo>
                    <a:cubicBezTo>
                      <a:pt x="212" y="135"/>
                      <a:pt x="212" y="135"/>
                      <a:pt x="212" y="135"/>
                    </a:cubicBezTo>
                    <a:cubicBezTo>
                      <a:pt x="202" y="183"/>
                      <a:pt x="159" y="217"/>
                      <a:pt x="111" y="2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370">
                <a:extLst>
                  <a:ext uri="{FF2B5EF4-FFF2-40B4-BE49-F238E27FC236}">
                    <a16:creationId xmlns:a16="http://schemas.microsoft.com/office/drawing/2014/main" id="{312357A7-C644-4833-B0B1-D7C999991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1902"/>
                <a:ext cx="57" cy="57"/>
              </a:xfrm>
              <a:custGeom>
                <a:avLst/>
                <a:gdLst>
                  <a:gd name="T0" fmla="*/ 103 w 207"/>
                  <a:gd name="T1" fmla="*/ 209 h 209"/>
                  <a:gd name="T2" fmla="*/ 102 w 207"/>
                  <a:gd name="T3" fmla="*/ 209 h 209"/>
                  <a:gd name="T4" fmla="*/ 0 w 207"/>
                  <a:gd name="T5" fmla="*/ 104 h 209"/>
                  <a:gd name="T6" fmla="*/ 0 w 207"/>
                  <a:gd name="T7" fmla="*/ 102 h 209"/>
                  <a:gd name="T8" fmla="*/ 103 w 207"/>
                  <a:gd name="T9" fmla="*/ 0 h 209"/>
                  <a:gd name="T10" fmla="*/ 105 w 207"/>
                  <a:gd name="T11" fmla="*/ 0 h 209"/>
                  <a:gd name="T12" fmla="*/ 206 w 207"/>
                  <a:gd name="T13" fmla="*/ 105 h 209"/>
                  <a:gd name="T14" fmla="*/ 206 w 207"/>
                  <a:gd name="T15" fmla="*/ 107 h 209"/>
                  <a:gd name="T16" fmla="*/ 103 w 207"/>
                  <a:gd name="T17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7" h="209">
                    <a:moveTo>
                      <a:pt x="103" y="209"/>
                    </a:moveTo>
                    <a:cubicBezTo>
                      <a:pt x="103" y="209"/>
                      <a:pt x="102" y="209"/>
                      <a:pt x="102" y="209"/>
                    </a:cubicBezTo>
                    <a:cubicBezTo>
                      <a:pt x="45" y="208"/>
                      <a:pt x="0" y="161"/>
                      <a:pt x="0" y="104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45"/>
                      <a:pt x="47" y="0"/>
                      <a:pt x="103" y="0"/>
                    </a:cubicBezTo>
                    <a:cubicBezTo>
                      <a:pt x="104" y="0"/>
                      <a:pt x="104" y="0"/>
                      <a:pt x="105" y="0"/>
                    </a:cubicBezTo>
                    <a:cubicBezTo>
                      <a:pt x="162" y="1"/>
                      <a:pt x="207" y="48"/>
                      <a:pt x="206" y="105"/>
                    </a:cubicBezTo>
                    <a:cubicBezTo>
                      <a:pt x="206" y="107"/>
                      <a:pt x="206" y="107"/>
                      <a:pt x="206" y="107"/>
                    </a:cubicBezTo>
                    <a:cubicBezTo>
                      <a:pt x="205" y="163"/>
                      <a:pt x="159" y="209"/>
                      <a:pt x="103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371">
                <a:extLst>
                  <a:ext uri="{FF2B5EF4-FFF2-40B4-BE49-F238E27FC236}">
                    <a16:creationId xmlns:a16="http://schemas.microsoft.com/office/drawing/2014/main" id="{5DA6DA3E-0F89-4E93-A6BA-BDA40CFD9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789"/>
                <a:ext cx="42" cy="41"/>
              </a:xfrm>
              <a:custGeom>
                <a:avLst/>
                <a:gdLst>
                  <a:gd name="T0" fmla="*/ 76 w 152"/>
                  <a:gd name="T1" fmla="*/ 147 h 147"/>
                  <a:gd name="T2" fmla="*/ 7 w 152"/>
                  <a:gd name="T3" fmla="*/ 89 h 147"/>
                  <a:gd name="T4" fmla="*/ 7 w 152"/>
                  <a:gd name="T5" fmla="*/ 87 h 147"/>
                  <a:gd name="T6" fmla="*/ 64 w 152"/>
                  <a:gd name="T7" fmla="*/ 7 h 147"/>
                  <a:gd name="T8" fmla="*/ 145 w 152"/>
                  <a:gd name="T9" fmla="*/ 64 h 147"/>
                  <a:gd name="T10" fmla="*/ 145 w 152"/>
                  <a:gd name="T11" fmla="*/ 65 h 147"/>
                  <a:gd name="T12" fmla="*/ 88 w 152"/>
                  <a:gd name="T13" fmla="*/ 146 h 147"/>
                  <a:gd name="T14" fmla="*/ 76 w 152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7">
                    <a:moveTo>
                      <a:pt x="76" y="147"/>
                    </a:moveTo>
                    <a:cubicBezTo>
                      <a:pt x="43" y="147"/>
                      <a:pt x="13" y="123"/>
                      <a:pt x="7" y="89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0" y="49"/>
                      <a:pt x="26" y="13"/>
                      <a:pt x="64" y="7"/>
                    </a:cubicBezTo>
                    <a:cubicBezTo>
                      <a:pt x="102" y="0"/>
                      <a:pt x="138" y="26"/>
                      <a:pt x="145" y="64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52" y="103"/>
                      <a:pt x="126" y="139"/>
                      <a:pt x="88" y="146"/>
                    </a:cubicBezTo>
                    <a:cubicBezTo>
                      <a:pt x="84" y="147"/>
                      <a:pt x="8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372">
                <a:extLst>
                  <a:ext uri="{FF2B5EF4-FFF2-40B4-BE49-F238E27FC236}">
                    <a16:creationId xmlns:a16="http://schemas.microsoft.com/office/drawing/2014/main" id="{A3F8D62F-5590-4995-B0EE-81A90C11E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742"/>
                <a:ext cx="56" cy="56"/>
              </a:xfrm>
              <a:custGeom>
                <a:avLst/>
                <a:gdLst>
                  <a:gd name="T0" fmla="*/ 101 w 202"/>
                  <a:gd name="T1" fmla="*/ 203 h 203"/>
                  <a:gd name="T2" fmla="*/ 100 w 202"/>
                  <a:gd name="T3" fmla="*/ 203 h 203"/>
                  <a:gd name="T4" fmla="*/ 1 w 202"/>
                  <a:gd name="T5" fmla="*/ 102 h 203"/>
                  <a:gd name="T6" fmla="*/ 1 w 202"/>
                  <a:gd name="T7" fmla="*/ 99 h 203"/>
                  <a:gd name="T8" fmla="*/ 103 w 202"/>
                  <a:gd name="T9" fmla="*/ 1 h 203"/>
                  <a:gd name="T10" fmla="*/ 201 w 202"/>
                  <a:gd name="T11" fmla="*/ 102 h 203"/>
                  <a:gd name="T12" fmla="*/ 201 w 202"/>
                  <a:gd name="T13" fmla="*/ 105 h 203"/>
                  <a:gd name="T14" fmla="*/ 101 w 202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03">
                    <a:moveTo>
                      <a:pt x="101" y="203"/>
                    </a:moveTo>
                    <a:cubicBezTo>
                      <a:pt x="101" y="203"/>
                      <a:pt x="100" y="203"/>
                      <a:pt x="100" y="203"/>
                    </a:cubicBezTo>
                    <a:cubicBezTo>
                      <a:pt x="45" y="203"/>
                      <a:pt x="0" y="157"/>
                      <a:pt x="1" y="102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2" y="44"/>
                      <a:pt x="48" y="0"/>
                      <a:pt x="103" y="1"/>
                    </a:cubicBezTo>
                    <a:cubicBezTo>
                      <a:pt x="158" y="2"/>
                      <a:pt x="202" y="47"/>
                      <a:pt x="201" y="102"/>
                    </a:cubicBezTo>
                    <a:cubicBezTo>
                      <a:pt x="201" y="105"/>
                      <a:pt x="201" y="105"/>
                      <a:pt x="201" y="105"/>
                    </a:cubicBezTo>
                    <a:cubicBezTo>
                      <a:pt x="201" y="159"/>
                      <a:pt x="156" y="203"/>
                      <a:pt x="101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373">
                <a:extLst>
                  <a:ext uri="{FF2B5EF4-FFF2-40B4-BE49-F238E27FC236}">
                    <a16:creationId xmlns:a16="http://schemas.microsoft.com/office/drawing/2014/main" id="{E5686769-39C7-4AD4-B126-FFD1586A3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631"/>
                <a:ext cx="43" cy="41"/>
              </a:xfrm>
              <a:custGeom>
                <a:avLst/>
                <a:gdLst>
                  <a:gd name="T0" fmla="*/ 77 w 153"/>
                  <a:gd name="T1" fmla="*/ 148 h 148"/>
                  <a:gd name="T2" fmla="*/ 7 w 153"/>
                  <a:gd name="T3" fmla="*/ 90 h 148"/>
                  <a:gd name="T4" fmla="*/ 7 w 153"/>
                  <a:gd name="T5" fmla="*/ 88 h 148"/>
                  <a:gd name="T6" fmla="*/ 64 w 153"/>
                  <a:gd name="T7" fmla="*/ 7 h 148"/>
                  <a:gd name="T8" fmla="*/ 146 w 153"/>
                  <a:gd name="T9" fmla="*/ 64 h 148"/>
                  <a:gd name="T10" fmla="*/ 146 w 153"/>
                  <a:gd name="T11" fmla="*/ 66 h 148"/>
                  <a:gd name="T12" fmla="*/ 89 w 153"/>
                  <a:gd name="T13" fmla="*/ 147 h 148"/>
                  <a:gd name="T14" fmla="*/ 77 w 153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8">
                    <a:moveTo>
                      <a:pt x="77" y="148"/>
                    </a:moveTo>
                    <a:cubicBezTo>
                      <a:pt x="43" y="148"/>
                      <a:pt x="13" y="124"/>
                      <a:pt x="7" y="90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0" y="50"/>
                      <a:pt x="26" y="13"/>
                      <a:pt x="64" y="7"/>
                    </a:cubicBezTo>
                    <a:cubicBezTo>
                      <a:pt x="103" y="0"/>
                      <a:pt x="139" y="26"/>
                      <a:pt x="146" y="64"/>
                    </a:cubicBezTo>
                    <a:cubicBezTo>
                      <a:pt x="146" y="66"/>
                      <a:pt x="146" y="66"/>
                      <a:pt x="146" y="66"/>
                    </a:cubicBezTo>
                    <a:cubicBezTo>
                      <a:pt x="153" y="104"/>
                      <a:pt x="127" y="141"/>
                      <a:pt x="89" y="147"/>
                    </a:cubicBezTo>
                    <a:cubicBezTo>
                      <a:pt x="85" y="148"/>
                      <a:pt x="81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374">
                <a:extLst>
                  <a:ext uri="{FF2B5EF4-FFF2-40B4-BE49-F238E27FC236}">
                    <a16:creationId xmlns:a16="http://schemas.microsoft.com/office/drawing/2014/main" id="{1CB15F5D-0CCD-4BF1-9CF6-1C897A84D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580"/>
                <a:ext cx="61" cy="58"/>
              </a:xfrm>
              <a:custGeom>
                <a:avLst/>
                <a:gdLst>
                  <a:gd name="T0" fmla="*/ 111 w 223"/>
                  <a:gd name="T1" fmla="*/ 210 h 210"/>
                  <a:gd name="T2" fmla="*/ 74 w 223"/>
                  <a:gd name="T3" fmla="*/ 203 h 210"/>
                  <a:gd name="T4" fmla="*/ 21 w 223"/>
                  <a:gd name="T5" fmla="*/ 76 h 210"/>
                  <a:gd name="T6" fmla="*/ 22 w 223"/>
                  <a:gd name="T7" fmla="*/ 74 h 210"/>
                  <a:gd name="T8" fmla="*/ 149 w 223"/>
                  <a:gd name="T9" fmla="*/ 20 h 210"/>
                  <a:gd name="T10" fmla="*/ 202 w 223"/>
                  <a:gd name="T11" fmla="*/ 147 h 210"/>
                  <a:gd name="T12" fmla="*/ 202 w 223"/>
                  <a:gd name="T13" fmla="*/ 149 h 210"/>
                  <a:gd name="T14" fmla="*/ 111 w 223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0">
                    <a:moveTo>
                      <a:pt x="111" y="210"/>
                    </a:moveTo>
                    <a:cubicBezTo>
                      <a:pt x="99" y="210"/>
                      <a:pt x="86" y="208"/>
                      <a:pt x="74" y="203"/>
                    </a:cubicBezTo>
                    <a:cubicBezTo>
                      <a:pt x="24" y="183"/>
                      <a:pt x="0" y="126"/>
                      <a:pt x="21" y="76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42" y="24"/>
                      <a:pt x="99" y="0"/>
                      <a:pt x="149" y="20"/>
                    </a:cubicBezTo>
                    <a:cubicBezTo>
                      <a:pt x="199" y="40"/>
                      <a:pt x="223" y="97"/>
                      <a:pt x="202" y="147"/>
                    </a:cubicBezTo>
                    <a:cubicBezTo>
                      <a:pt x="202" y="149"/>
                      <a:pt x="202" y="149"/>
                      <a:pt x="202" y="149"/>
                    </a:cubicBezTo>
                    <a:cubicBezTo>
                      <a:pt x="186" y="187"/>
                      <a:pt x="150" y="210"/>
                      <a:pt x="11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375">
                <a:extLst>
                  <a:ext uri="{FF2B5EF4-FFF2-40B4-BE49-F238E27FC236}">
                    <a16:creationId xmlns:a16="http://schemas.microsoft.com/office/drawing/2014/main" id="{7A1186E4-57B7-4486-A583-8C3C8EC12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475"/>
                <a:ext cx="39" cy="38"/>
              </a:xfrm>
              <a:custGeom>
                <a:avLst/>
                <a:gdLst>
                  <a:gd name="T0" fmla="*/ 71 w 142"/>
                  <a:gd name="T1" fmla="*/ 138 h 138"/>
                  <a:gd name="T2" fmla="*/ 7 w 142"/>
                  <a:gd name="T3" fmla="*/ 84 h 138"/>
                  <a:gd name="T4" fmla="*/ 6 w 142"/>
                  <a:gd name="T5" fmla="*/ 82 h 138"/>
                  <a:gd name="T6" fmla="*/ 60 w 142"/>
                  <a:gd name="T7" fmla="*/ 6 h 138"/>
                  <a:gd name="T8" fmla="*/ 136 w 142"/>
                  <a:gd name="T9" fmla="*/ 60 h 138"/>
                  <a:gd name="T10" fmla="*/ 136 w 142"/>
                  <a:gd name="T11" fmla="*/ 61 h 138"/>
                  <a:gd name="T12" fmla="*/ 82 w 142"/>
                  <a:gd name="T13" fmla="*/ 137 h 138"/>
                  <a:gd name="T14" fmla="*/ 71 w 142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8">
                    <a:moveTo>
                      <a:pt x="71" y="138"/>
                    </a:moveTo>
                    <a:cubicBezTo>
                      <a:pt x="40" y="138"/>
                      <a:pt x="12" y="116"/>
                      <a:pt x="7" y="84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0" y="46"/>
                      <a:pt x="24" y="13"/>
                      <a:pt x="60" y="6"/>
                    </a:cubicBezTo>
                    <a:cubicBezTo>
                      <a:pt x="96" y="0"/>
                      <a:pt x="130" y="24"/>
                      <a:pt x="136" y="60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42" y="97"/>
                      <a:pt x="118" y="131"/>
                      <a:pt x="82" y="137"/>
                    </a:cubicBezTo>
                    <a:cubicBezTo>
                      <a:pt x="79" y="138"/>
                      <a:pt x="75" y="138"/>
                      <a:pt x="71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376">
                <a:extLst>
                  <a:ext uri="{FF2B5EF4-FFF2-40B4-BE49-F238E27FC236}">
                    <a16:creationId xmlns:a16="http://schemas.microsoft.com/office/drawing/2014/main" id="{120EB5CE-49CE-45CC-84AE-9572E1165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1431"/>
                <a:ext cx="61" cy="59"/>
              </a:xfrm>
              <a:custGeom>
                <a:avLst/>
                <a:gdLst>
                  <a:gd name="T0" fmla="*/ 110 w 221"/>
                  <a:gd name="T1" fmla="*/ 210 h 210"/>
                  <a:gd name="T2" fmla="*/ 74 w 221"/>
                  <a:gd name="T3" fmla="*/ 203 h 210"/>
                  <a:gd name="T4" fmla="*/ 20 w 221"/>
                  <a:gd name="T5" fmla="*/ 76 h 210"/>
                  <a:gd name="T6" fmla="*/ 21 w 221"/>
                  <a:gd name="T7" fmla="*/ 74 h 210"/>
                  <a:gd name="T8" fmla="*/ 148 w 221"/>
                  <a:gd name="T9" fmla="*/ 20 h 210"/>
                  <a:gd name="T10" fmla="*/ 201 w 221"/>
                  <a:gd name="T11" fmla="*/ 147 h 210"/>
                  <a:gd name="T12" fmla="*/ 200 w 221"/>
                  <a:gd name="T13" fmla="*/ 149 h 210"/>
                  <a:gd name="T14" fmla="*/ 110 w 221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10">
                    <a:moveTo>
                      <a:pt x="110" y="210"/>
                    </a:moveTo>
                    <a:cubicBezTo>
                      <a:pt x="98" y="210"/>
                      <a:pt x="86" y="207"/>
                      <a:pt x="74" y="203"/>
                    </a:cubicBezTo>
                    <a:cubicBezTo>
                      <a:pt x="24" y="182"/>
                      <a:pt x="0" y="126"/>
                      <a:pt x="20" y="76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41" y="24"/>
                      <a:pt x="98" y="0"/>
                      <a:pt x="148" y="20"/>
                    </a:cubicBezTo>
                    <a:cubicBezTo>
                      <a:pt x="197" y="40"/>
                      <a:pt x="221" y="97"/>
                      <a:pt x="201" y="147"/>
                    </a:cubicBezTo>
                    <a:cubicBezTo>
                      <a:pt x="200" y="149"/>
                      <a:pt x="200" y="149"/>
                      <a:pt x="200" y="149"/>
                    </a:cubicBezTo>
                    <a:cubicBezTo>
                      <a:pt x="185" y="187"/>
                      <a:pt x="149" y="210"/>
                      <a:pt x="110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377">
                <a:extLst>
                  <a:ext uri="{FF2B5EF4-FFF2-40B4-BE49-F238E27FC236}">
                    <a16:creationId xmlns:a16="http://schemas.microsoft.com/office/drawing/2014/main" id="{6EA57BCD-61C3-45DD-AB2E-7F8AF4815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1329"/>
                <a:ext cx="46" cy="42"/>
              </a:xfrm>
              <a:custGeom>
                <a:avLst/>
                <a:gdLst>
                  <a:gd name="T0" fmla="*/ 83 w 164"/>
                  <a:gd name="T1" fmla="*/ 155 h 155"/>
                  <a:gd name="T2" fmla="*/ 21 w 164"/>
                  <a:gd name="T3" fmla="*/ 120 h 155"/>
                  <a:gd name="T4" fmla="*/ 20 w 164"/>
                  <a:gd name="T5" fmla="*/ 119 h 155"/>
                  <a:gd name="T6" fmla="*/ 45 w 164"/>
                  <a:gd name="T7" fmla="*/ 20 h 155"/>
                  <a:gd name="T8" fmla="*/ 143 w 164"/>
                  <a:gd name="T9" fmla="*/ 45 h 155"/>
                  <a:gd name="T10" fmla="*/ 144 w 164"/>
                  <a:gd name="T11" fmla="*/ 46 h 155"/>
                  <a:gd name="T12" fmla="*/ 119 w 164"/>
                  <a:gd name="T13" fmla="*/ 145 h 155"/>
                  <a:gd name="T14" fmla="*/ 83 w 164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5">
                    <a:moveTo>
                      <a:pt x="83" y="155"/>
                    </a:moveTo>
                    <a:cubicBezTo>
                      <a:pt x="58" y="155"/>
                      <a:pt x="34" y="142"/>
                      <a:pt x="21" y="120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0" y="85"/>
                      <a:pt x="11" y="41"/>
                      <a:pt x="45" y="20"/>
                    </a:cubicBezTo>
                    <a:cubicBezTo>
                      <a:pt x="79" y="0"/>
                      <a:pt x="123" y="11"/>
                      <a:pt x="143" y="45"/>
                    </a:cubicBezTo>
                    <a:cubicBezTo>
                      <a:pt x="144" y="46"/>
                      <a:pt x="144" y="46"/>
                      <a:pt x="144" y="46"/>
                    </a:cubicBezTo>
                    <a:cubicBezTo>
                      <a:pt x="164" y="80"/>
                      <a:pt x="153" y="124"/>
                      <a:pt x="119" y="145"/>
                    </a:cubicBezTo>
                    <a:cubicBezTo>
                      <a:pt x="108" y="152"/>
                      <a:pt x="95" y="155"/>
                      <a:pt x="83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378">
                <a:extLst>
                  <a:ext uri="{FF2B5EF4-FFF2-40B4-BE49-F238E27FC236}">
                    <a16:creationId xmlns:a16="http://schemas.microsoft.com/office/drawing/2014/main" id="{C74F479D-43D1-4B45-96DA-B25DB5D51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1291"/>
                <a:ext cx="46" cy="44"/>
              </a:xfrm>
              <a:custGeom>
                <a:avLst/>
                <a:gdLst>
                  <a:gd name="T0" fmla="*/ 83 w 167"/>
                  <a:gd name="T1" fmla="*/ 159 h 159"/>
                  <a:gd name="T2" fmla="*/ 55 w 167"/>
                  <a:gd name="T3" fmla="*/ 153 h 159"/>
                  <a:gd name="T4" fmla="*/ 15 w 167"/>
                  <a:gd name="T5" fmla="*/ 58 h 159"/>
                  <a:gd name="T6" fmla="*/ 16 w 167"/>
                  <a:gd name="T7" fmla="*/ 56 h 159"/>
                  <a:gd name="T8" fmla="*/ 111 w 167"/>
                  <a:gd name="T9" fmla="*/ 16 h 159"/>
                  <a:gd name="T10" fmla="*/ 152 w 167"/>
                  <a:gd name="T11" fmla="*/ 111 h 159"/>
                  <a:gd name="T12" fmla="*/ 151 w 167"/>
                  <a:gd name="T13" fmla="*/ 113 h 159"/>
                  <a:gd name="T14" fmla="*/ 83 w 167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9">
                    <a:moveTo>
                      <a:pt x="83" y="159"/>
                    </a:moveTo>
                    <a:cubicBezTo>
                      <a:pt x="74" y="159"/>
                      <a:pt x="64" y="157"/>
                      <a:pt x="55" y="153"/>
                    </a:cubicBezTo>
                    <a:cubicBezTo>
                      <a:pt x="18" y="138"/>
                      <a:pt x="0" y="95"/>
                      <a:pt x="15" y="58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31" y="18"/>
                      <a:pt x="74" y="0"/>
                      <a:pt x="111" y="16"/>
                    </a:cubicBezTo>
                    <a:cubicBezTo>
                      <a:pt x="149" y="31"/>
                      <a:pt x="167" y="74"/>
                      <a:pt x="152" y="111"/>
                    </a:cubicBezTo>
                    <a:cubicBezTo>
                      <a:pt x="151" y="113"/>
                      <a:pt x="151" y="113"/>
                      <a:pt x="151" y="113"/>
                    </a:cubicBezTo>
                    <a:cubicBezTo>
                      <a:pt x="139" y="141"/>
                      <a:pt x="112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379">
                <a:extLst>
                  <a:ext uri="{FF2B5EF4-FFF2-40B4-BE49-F238E27FC236}">
                    <a16:creationId xmlns:a16="http://schemas.microsoft.com/office/drawing/2014/main" id="{7D03111D-A602-4E87-A2A8-2563C94FB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193"/>
                <a:ext cx="43" cy="40"/>
              </a:xfrm>
              <a:custGeom>
                <a:avLst/>
                <a:gdLst>
                  <a:gd name="T0" fmla="*/ 79 w 156"/>
                  <a:gd name="T1" fmla="*/ 147 h 147"/>
                  <a:gd name="T2" fmla="*/ 20 w 156"/>
                  <a:gd name="T3" fmla="*/ 113 h 147"/>
                  <a:gd name="T4" fmla="*/ 20 w 156"/>
                  <a:gd name="T5" fmla="*/ 112 h 147"/>
                  <a:gd name="T6" fmla="*/ 43 w 156"/>
                  <a:gd name="T7" fmla="*/ 19 h 147"/>
                  <a:gd name="T8" fmla="*/ 136 w 156"/>
                  <a:gd name="T9" fmla="*/ 42 h 147"/>
                  <a:gd name="T10" fmla="*/ 137 w 156"/>
                  <a:gd name="T11" fmla="*/ 44 h 147"/>
                  <a:gd name="T12" fmla="*/ 114 w 156"/>
                  <a:gd name="T13" fmla="*/ 137 h 147"/>
                  <a:gd name="T14" fmla="*/ 79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9" y="147"/>
                    </a:moveTo>
                    <a:cubicBezTo>
                      <a:pt x="56" y="147"/>
                      <a:pt x="33" y="135"/>
                      <a:pt x="20" y="113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0" y="80"/>
                      <a:pt x="11" y="38"/>
                      <a:pt x="43" y="19"/>
                    </a:cubicBezTo>
                    <a:cubicBezTo>
                      <a:pt x="75" y="0"/>
                      <a:pt x="117" y="10"/>
                      <a:pt x="136" y="42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56" y="76"/>
                      <a:pt x="146" y="118"/>
                      <a:pt x="114" y="137"/>
                    </a:cubicBezTo>
                    <a:cubicBezTo>
                      <a:pt x="103" y="143"/>
                      <a:pt x="91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380">
                <a:extLst>
                  <a:ext uri="{FF2B5EF4-FFF2-40B4-BE49-F238E27FC236}">
                    <a16:creationId xmlns:a16="http://schemas.microsoft.com/office/drawing/2014/main" id="{832F3B01-0869-4161-9DB1-EDBD2012C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159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8 h 147"/>
                  <a:gd name="T4" fmla="*/ 26 w 154"/>
                  <a:gd name="T5" fmla="*/ 30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5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8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1"/>
                      <a:pt x="97" y="0"/>
                      <a:pt x="125" y="26"/>
                    </a:cubicBezTo>
                    <a:cubicBezTo>
                      <a:pt x="153" y="52"/>
                      <a:pt x="154" y="96"/>
                      <a:pt x="128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381">
                <a:extLst>
                  <a:ext uri="{FF2B5EF4-FFF2-40B4-BE49-F238E27FC236}">
                    <a16:creationId xmlns:a16="http://schemas.microsoft.com/office/drawing/2014/main" id="{C46CEA7C-CC00-4C7E-8B07-CA24D293F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057"/>
                <a:ext cx="53" cy="50"/>
              </a:xfrm>
              <a:custGeom>
                <a:avLst/>
                <a:gdLst>
                  <a:gd name="T0" fmla="*/ 96 w 191"/>
                  <a:gd name="T1" fmla="*/ 179 h 179"/>
                  <a:gd name="T2" fmla="*/ 45 w 191"/>
                  <a:gd name="T3" fmla="*/ 162 h 179"/>
                  <a:gd name="T4" fmla="*/ 43 w 191"/>
                  <a:gd name="T5" fmla="*/ 160 h 179"/>
                  <a:gd name="T6" fmla="*/ 29 w 191"/>
                  <a:gd name="T7" fmla="*/ 43 h 179"/>
                  <a:gd name="T8" fmla="*/ 146 w 191"/>
                  <a:gd name="T9" fmla="*/ 29 h 179"/>
                  <a:gd name="T10" fmla="*/ 148 w 191"/>
                  <a:gd name="T11" fmla="*/ 30 h 179"/>
                  <a:gd name="T12" fmla="*/ 162 w 191"/>
                  <a:gd name="T13" fmla="*/ 147 h 179"/>
                  <a:gd name="T14" fmla="*/ 96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6" y="179"/>
                    </a:moveTo>
                    <a:cubicBezTo>
                      <a:pt x="78" y="179"/>
                      <a:pt x="60" y="174"/>
                      <a:pt x="45" y="162"/>
                    </a:cubicBezTo>
                    <a:cubicBezTo>
                      <a:pt x="43" y="160"/>
                      <a:pt x="43" y="160"/>
                      <a:pt x="43" y="160"/>
                    </a:cubicBezTo>
                    <a:cubicBezTo>
                      <a:pt x="7" y="132"/>
                      <a:pt x="0" y="80"/>
                      <a:pt x="29" y="43"/>
                    </a:cubicBezTo>
                    <a:cubicBezTo>
                      <a:pt x="57" y="7"/>
                      <a:pt x="110" y="0"/>
                      <a:pt x="146" y="29"/>
                    </a:cubicBezTo>
                    <a:cubicBezTo>
                      <a:pt x="148" y="30"/>
                      <a:pt x="148" y="30"/>
                      <a:pt x="148" y="30"/>
                    </a:cubicBezTo>
                    <a:cubicBezTo>
                      <a:pt x="184" y="58"/>
                      <a:pt x="191" y="111"/>
                      <a:pt x="162" y="147"/>
                    </a:cubicBezTo>
                    <a:cubicBezTo>
                      <a:pt x="146" y="168"/>
                      <a:pt x="121" y="179"/>
                      <a:pt x="96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382">
                <a:extLst>
                  <a:ext uri="{FF2B5EF4-FFF2-40B4-BE49-F238E27FC236}">
                    <a16:creationId xmlns:a16="http://schemas.microsoft.com/office/drawing/2014/main" id="{4DC2AC88-AFB8-4748-8B2B-8C4AFBEC8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" y="1043"/>
                <a:ext cx="43" cy="40"/>
              </a:xfrm>
              <a:custGeom>
                <a:avLst/>
                <a:gdLst>
                  <a:gd name="T0" fmla="*/ 76 w 153"/>
                  <a:gd name="T1" fmla="*/ 146 h 146"/>
                  <a:gd name="T2" fmla="*/ 29 w 153"/>
                  <a:gd name="T3" fmla="*/ 127 h 146"/>
                  <a:gd name="T4" fmla="*/ 26 w 153"/>
                  <a:gd name="T5" fmla="*/ 30 h 146"/>
                  <a:gd name="T6" fmla="*/ 27 w 153"/>
                  <a:gd name="T7" fmla="*/ 29 h 146"/>
                  <a:gd name="T8" fmla="*/ 124 w 153"/>
                  <a:gd name="T9" fmla="*/ 26 h 146"/>
                  <a:gd name="T10" fmla="*/ 127 w 153"/>
                  <a:gd name="T11" fmla="*/ 123 h 146"/>
                  <a:gd name="T12" fmla="*/ 126 w 153"/>
                  <a:gd name="T13" fmla="*/ 124 h 146"/>
                  <a:gd name="T14" fmla="*/ 76 w 153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6">
                    <a:moveTo>
                      <a:pt x="76" y="146"/>
                    </a:moveTo>
                    <a:cubicBezTo>
                      <a:pt x="59" y="146"/>
                      <a:pt x="42" y="140"/>
                      <a:pt x="29" y="127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6" y="0"/>
                      <a:pt x="124" y="26"/>
                    </a:cubicBezTo>
                    <a:cubicBezTo>
                      <a:pt x="152" y="52"/>
                      <a:pt x="153" y="96"/>
                      <a:pt x="127" y="123"/>
                    </a:cubicBezTo>
                    <a:cubicBezTo>
                      <a:pt x="126" y="124"/>
                      <a:pt x="126" y="124"/>
                      <a:pt x="126" y="124"/>
                    </a:cubicBezTo>
                    <a:cubicBezTo>
                      <a:pt x="112" y="139"/>
                      <a:pt x="94" y="146"/>
                      <a:pt x="7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383">
                <a:extLst>
                  <a:ext uri="{FF2B5EF4-FFF2-40B4-BE49-F238E27FC236}">
                    <a16:creationId xmlns:a16="http://schemas.microsoft.com/office/drawing/2014/main" id="{87534A2C-2ECA-4096-A27A-806861F74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957"/>
                <a:ext cx="56" cy="53"/>
              </a:xfrm>
              <a:custGeom>
                <a:avLst/>
                <a:gdLst>
                  <a:gd name="T0" fmla="*/ 102 w 202"/>
                  <a:gd name="T1" fmla="*/ 191 h 191"/>
                  <a:gd name="T2" fmla="*/ 48 w 202"/>
                  <a:gd name="T3" fmla="*/ 172 h 191"/>
                  <a:gd name="T4" fmla="*/ 46 w 202"/>
                  <a:gd name="T5" fmla="*/ 171 h 191"/>
                  <a:gd name="T6" fmla="*/ 31 w 202"/>
                  <a:gd name="T7" fmla="*/ 46 h 191"/>
                  <a:gd name="T8" fmla="*/ 155 w 202"/>
                  <a:gd name="T9" fmla="*/ 31 h 191"/>
                  <a:gd name="T10" fmla="*/ 157 w 202"/>
                  <a:gd name="T11" fmla="*/ 32 h 191"/>
                  <a:gd name="T12" fmla="*/ 172 w 202"/>
                  <a:gd name="T13" fmla="*/ 157 h 191"/>
                  <a:gd name="T14" fmla="*/ 102 w 202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1">
                    <a:moveTo>
                      <a:pt x="102" y="191"/>
                    </a:moveTo>
                    <a:cubicBezTo>
                      <a:pt x="83" y="191"/>
                      <a:pt x="64" y="185"/>
                      <a:pt x="48" y="172"/>
                    </a:cubicBezTo>
                    <a:cubicBezTo>
                      <a:pt x="46" y="171"/>
                      <a:pt x="46" y="171"/>
                      <a:pt x="46" y="171"/>
                    </a:cubicBezTo>
                    <a:cubicBezTo>
                      <a:pt x="7" y="140"/>
                      <a:pt x="0" y="85"/>
                      <a:pt x="31" y="46"/>
                    </a:cubicBezTo>
                    <a:cubicBezTo>
                      <a:pt x="61" y="7"/>
                      <a:pt x="116" y="0"/>
                      <a:pt x="155" y="31"/>
                    </a:cubicBezTo>
                    <a:cubicBezTo>
                      <a:pt x="157" y="32"/>
                      <a:pt x="157" y="32"/>
                      <a:pt x="157" y="32"/>
                    </a:cubicBezTo>
                    <a:cubicBezTo>
                      <a:pt x="195" y="62"/>
                      <a:pt x="202" y="118"/>
                      <a:pt x="172" y="157"/>
                    </a:cubicBezTo>
                    <a:cubicBezTo>
                      <a:pt x="155" y="179"/>
                      <a:pt x="129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384">
                <a:extLst>
                  <a:ext uri="{FF2B5EF4-FFF2-40B4-BE49-F238E27FC236}">
                    <a16:creationId xmlns:a16="http://schemas.microsoft.com/office/drawing/2014/main" id="{9DC45501-E4D8-498D-98B7-41BF1BD4D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926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9 h 147"/>
                  <a:gd name="T4" fmla="*/ 26 w 154"/>
                  <a:gd name="T5" fmla="*/ 31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6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9"/>
                    </a:cubicBezTo>
                    <a:cubicBezTo>
                      <a:pt x="1" y="102"/>
                      <a:pt x="0" y="59"/>
                      <a:pt x="26" y="31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7" y="0"/>
                      <a:pt x="125" y="26"/>
                    </a:cubicBezTo>
                    <a:cubicBezTo>
                      <a:pt x="153" y="53"/>
                      <a:pt x="154" y="97"/>
                      <a:pt x="128" y="124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385">
                <a:extLst>
                  <a:ext uri="{FF2B5EF4-FFF2-40B4-BE49-F238E27FC236}">
                    <a16:creationId xmlns:a16="http://schemas.microsoft.com/office/drawing/2014/main" id="{8B020B54-A36E-4284-A7F8-B01C4310D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854"/>
                <a:ext cx="66" cy="62"/>
              </a:xfrm>
              <a:custGeom>
                <a:avLst/>
                <a:gdLst>
                  <a:gd name="T0" fmla="*/ 122 w 242"/>
                  <a:gd name="T1" fmla="*/ 227 h 227"/>
                  <a:gd name="T2" fmla="*/ 57 w 242"/>
                  <a:gd name="T3" fmla="*/ 205 h 227"/>
                  <a:gd name="T4" fmla="*/ 55 w 242"/>
                  <a:gd name="T5" fmla="*/ 203 h 227"/>
                  <a:gd name="T6" fmla="*/ 36 w 242"/>
                  <a:gd name="T7" fmla="*/ 55 h 227"/>
                  <a:gd name="T8" fmla="*/ 185 w 242"/>
                  <a:gd name="T9" fmla="*/ 36 h 227"/>
                  <a:gd name="T10" fmla="*/ 187 w 242"/>
                  <a:gd name="T11" fmla="*/ 37 h 227"/>
                  <a:gd name="T12" fmla="*/ 206 w 242"/>
                  <a:gd name="T13" fmla="*/ 186 h 227"/>
                  <a:gd name="T14" fmla="*/ 122 w 242"/>
                  <a:gd name="T15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2" h="227">
                    <a:moveTo>
                      <a:pt x="122" y="227"/>
                    </a:moveTo>
                    <a:cubicBezTo>
                      <a:pt x="99" y="227"/>
                      <a:pt x="76" y="220"/>
                      <a:pt x="57" y="205"/>
                    </a:cubicBezTo>
                    <a:cubicBezTo>
                      <a:pt x="55" y="203"/>
                      <a:pt x="55" y="203"/>
                      <a:pt x="55" y="203"/>
                    </a:cubicBezTo>
                    <a:cubicBezTo>
                      <a:pt x="9" y="167"/>
                      <a:pt x="0" y="101"/>
                      <a:pt x="36" y="55"/>
                    </a:cubicBezTo>
                    <a:cubicBezTo>
                      <a:pt x="72" y="8"/>
                      <a:pt x="139" y="0"/>
                      <a:pt x="185" y="36"/>
                    </a:cubicBezTo>
                    <a:cubicBezTo>
                      <a:pt x="187" y="37"/>
                      <a:pt x="187" y="37"/>
                      <a:pt x="187" y="37"/>
                    </a:cubicBezTo>
                    <a:cubicBezTo>
                      <a:pt x="234" y="73"/>
                      <a:pt x="242" y="140"/>
                      <a:pt x="206" y="186"/>
                    </a:cubicBezTo>
                    <a:cubicBezTo>
                      <a:pt x="185" y="213"/>
                      <a:pt x="154" y="227"/>
                      <a:pt x="122" y="2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386">
                <a:extLst>
                  <a:ext uri="{FF2B5EF4-FFF2-40B4-BE49-F238E27FC236}">
                    <a16:creationId xmlns:a16="http://schemas.microsoft.com/office/drawing/2014/main" id="{6B49DDA4-6BD6-46EA-9F9F-70241AE94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842"/>
                <a:ext cx="68" cy="64"/>
              </a:xfrm>
              <a:custGeom>
                <a:avLst/>
                <a:gdLst>
                  <a:gd name="T0" fmla="*/ 121 w 244"/>
                  <a:gd name="T1" fmla="*/ 229 h 229"/>
                  <a:gd name="T2" fmla="*/ 25 w 244"/>
                  <a:gd name="T3" fmla="*/ 168 h 229"/>
                  <a:gd name="T4" fmla="*/ 76 w 244"/>
                  <a:gd name="T5" fmla="*/ 27 h 229"/>
                  <a:gd name="T6" fmla="*/ 78 w 244"/>
                  <a:gd name="T7" fmla="*/ 26 h 229"/>
                  <a:gd name="T8" fmla="*/ 219 w 244"/>
                  <a:gd name="T9" fmla="*/ 76 h 229"/>
                  <a:gd name="T10" fmla="*/ 169 w 244"/>
                  <a:gd name="T11" fmla="*/ 217 h 229"/>
                  <a:gd name="T12" fmla="*/ 167 w 244"/>
                  <a:gd name="T13" fmla="*/ 218 h 229"/>
                  <a:gd name="T14" fmla="*/ 121 w 244"/>
                  <a:gd name="T15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4" h="229">
                    <a:moveTo>
                      <a:pt x="121" y="229"/>
                    </a:moveTo>
                    <a:cubicBezTo>
                      <a:pt x="82" y="229"/>
                      <a:pt x="44" y="206"/>
                      <a:pt x="25" y="168"/>
                    </a:cubicBezTo>
                    <a:cubicBezTo>
                      <a:pt x="0" y="115"/>
                      <a:pt x="23" y="52"/>
                      <a:pt x="76" y="27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131" y="0"/>
                      <a:pt x="194" y="23"/>
                      <a:pt x="219" y="76"/>
                    </a:cubicBezTo>
                    <a:cubicBezTo>
                      <a:pt x="244" y="128"/>
                      <a:pt x="222" y="192"/>
                      <a:pt x="169" y="217"/>
                    </a:cubicBezTo>
                    <a:cubicBezTo>
                      <a:pt x="167" y="218"/>
                      <a:pt x="167" y="218"/>
                      <a:pt x="167" y="218"/>
                    </a:cubicBezTo>
                    <a:cubicBezTo>
                      <a:pt x="152" y="225"/>
                      <a:pt x="137" y="229"/>
                      <a:pt x="121" y="2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387">
                <a:extLst>
                  <a:ext uri="{FF2B5EF4-FFF2-40B4-BE49-F238E27FC236}">
                    <a16:creationId xmlns:a16="http://schemas.microsoft.com/office/drawing/2014/main" id="{F69290BA-D8EE-42FB-BD35-243CAE27E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792"/>
                <a:ext cx="59" cy="57"/>
              </a:xfrm>
              <a:custGeom>
                <a:avLst/>
                <a:gdLst>
                  <a:gd name="T0" fmla="*/ 109 w 216"/>
                  <a:gd name="T1" fmla="*/ 204 h 204"/>
                  <a:gd name="T2" fmla="*/ 81 w 216"/>
                  <a:gd name="T3" fmla="*/ 200 h 204"/>
                  <a:gd name="T4" fmla="*/ 79 w 216"/>
                  <a:gd name="T5" fmla="*/ 199 h 204"/>
                  <a:gd name="T6" fmla="*/ 15 w 216"/>
                  <a:gd name="T7" fmla="*/ 80 h 204"/>
                  <a:gd name="T8" fmla="*/ 134 w 216"/>
                  <a:gd name="T9" fmla="*/ 16 h 204"/>
                  <a:gd name="T10" fmla="*/ 137 w 216"/>
                  <a:gd name="T11" fmla="*/ 16 h 204"/>
                  <a:gd name="T12" fmla="*/ 200 w 216"/>
                  <a:gd name="T13" fmla="*/ 136 h 204"/>
                  <a:gd name="T14" fmla="*/ 109 w 216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6" h="204">
                    <a:moveTo>
                      <a:pt x="109" y="204"/>
                    </a:moveTo>
                    <a:cubicBezTo>
                      <a:pt x="100" y="204"/>
                      <a:pt x="91" y="202"/>
                      <a:pt x="81" y="200"/>
                    </a:cubicBezTo>
                    <a:cubicBezTo>
                      <a:pt x="79" y="199"/>
                      <a:pt x="79" y="199"/>
                      <a:pt x="79" y="199"/>
                    </a:cubicBezTo>
                    <a:cubicBezTo>
                      <a:pt x="29" y="184"/>
                      <a:pt x="0" y="130"/>
                      <a:pt x="15" y="80"/>
                    </a:cubicBezTo>
                    <a:cubicBezTo>
                      <a:pt x="30" y="29"/>
                      <a:pt x="84" y="0"/>
                      <a:pt x="134" y="16"/>
                    </a:cubicBezTo>
                    <a:cubicBezTo>
                      <a:pt x="137" y="16"/>
                      <a:pt x="137" y="16"/>
                      <a:pt x="137" y="16"/>
                    </a:cubicBezTo>
                    <a:cubicBezTo>
                      <a:pt x="187" y="32"/>
                      <a:pt x="216" y="85"/>
                      <a:pt x="200" y="136"/>
                    </a:cubicBezTo>
                    <a:cubicBezTo>
                      <a:pt x="188" y="177"/>
                      <a:pt x="150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388">
                <a:extLst>
                  <a:ext uri="{FF2B5EF4-FFF2-40B4-BE49-F238E27FC236}">
                    <a16:creationId xmlns:a16="http://schemas.microsoft.com/office/drawing/2014/main" id="{DCB47E43-EE85-4CA1-8FD8-99BB16871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788"/>
                <a:ext cx="37" cy="35"/>
              </a:xfrm>
              <a:custGeom>
                <a:avLst/>
                <a:gdLst>
                  <a:gd name="T0" fmla="*/ 68 w 137"/>
                  <a:gd name="T1" fmla="*/ 128 h 128"/>
                  <a:gd name="T2" fmla="*/ 14 w 137"/>
                  <a:gd name="T3" fmla="*/ 94 h 128"/>
                  <a:gd name="T4" fmla="*/ 42 w 137"/>
                  <a:gd name="T5" fmla="*/ 15 h 128"/>
                  <a:gd name="T6" fmla="*/ 43 w 137"/>
                  <a:gd name="T7" fmla="*/ 14 h 128"/>
                  <a:gd name="T8" fmla="*/ 122 w 137"/>
                  <a:gd name="T9" fmla="*/ 42 h 128"/>
                  <a:gd name="T10" fmla="*/ 95 w 137"/>
                  <a:gd name="T11" fmla="*/ 121 h 128"/>
                  <a:gd name="T12" fmla="*/ 93 w 137"/>
                  <a:gd name="T13" fmla="*/ 122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5" y="128"/>
                      <a:pt x="24" y="115"/>
                      <a:pt x="14" y="94"/>
                    </a:cubicBezTo>
                    <a:cubicBezTo>
                      <a:pt x="0" y="64"/>
                      <a:pt x="12" y="29"/>
                      <a:pt x="42" y="15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73" y="0"/>
                      <a:pt x="108" y="13"/>
                      <a:pt x="122" y="42"/>
                    </a:cubicBezTo>
                    <a:cubicBezTo>
                      <a:pt x="137" y="72"/>
                      <a:pt x="124" y="107"/>
                      <a:pt x="95" y="121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5" y="126"/>
                      <a:pt x="76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389">
                <a:extLst>
                  <a:ext uri="{FF2B5EF4-FFF2-40B4-BE49-F238E27FC236}">
                    <a16:creationId xmlns:a16="http://schemas.microsoft.com/office/drawing/2014/main" id="{40303595-1160-4EC1-955F-FC84F9F31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751"/>
                <a:ext cx="51" cy="48"/>
              </a:xfrm>
              <a:custGeom>
                <a:avLst/>
                <a:gdLst>
                  <a:gd name="T0" fmla="*/ 93 w 184"/>
                  <a:gd name="T1" fmla="*/ 174 h 174"/>
                  <a:gd name="T2" fmla="*/ 69 w 184"/>
                  <a:gd name="T3" fmla="*/ 170 h 174"/>
                  <a:gd name="T4" fmla="*/ 67 w 184"/>
                  <a:gd name="T5" fmla="*/ 169 h 174"/>
                  <a:gd name="T6" fmla="*/ 13 w 184"/>
                  <a:gd name="T7" fmla="*/ 68 h 174"/>
                  <a:gd name="T8" fmla="*/ 115 w 184"/>
                  <a:gd name="T9" fmla="*/ 13 h 174"/>
                  <a:gd name="T10" fmla="*/ 116 w 184"/>
                  <a:gd name="T11" fmla="*/ 14 h 174"/>
                  <a:gd name="T12" fmla="*/ 171 w 184"/>
                  <a:gd name="T13" fmla="*/ 115 h 174"/>
                  <a:gd name="T14" fmla="*/ 93 w 184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4" h="174">
                    <a:moveTo>
                      <a:pt x="93" y="174"/>
                    </a:moveTo>
                    <a:cubicBezTo>
                      <a:pt x="85" y="174"/>
                      <a:pt x="77" y="172"/>
                      <a:pt x="69" y="170"/>
                    </a:cubicBezTo>
                    <a:cubicBezTo>
                      <a:pt x="67" y="169"/>
                      <a:pt x="67" y="169"/>
                      <a:pt x="67" y="169"/>
                    </a:cubicBezTo>
                    <a:cubicBezTo>
                      <a:pt x="24" y="157"/>
                      <a:pt x="0" y="111"/>
                      <a:pt x="13" y="68"/>
                    </a:cubicBezTo>
                    <a:cubicBezTo>
                      <a:pt x="26" y="25"/>
                      <a:pt x="71" y="0"/>
                      <a:pt x="115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60" y="27"/>
                      <a:pt x="184" y="72"/>
                      <a:pt x="171" y="115"/>
                    </a:cubicBezTo>
                    <a:cubicBezTo>
                      <a:pt x="160" y="151"/>
                      <a:pt x="128" y="174"/>
                      <a:pt x="93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390">
                <a:extLst>
                  <a:ext uri="{FF2B5EF4-FFF2-40B4-BE49-F238E27FC236}">
                    <a16:creationId xmlns:a16="http://schemas.microsoft.com/office/drawing/2014/main" id="{078B8DFF-62F4-44DA-BF83-0E47B60C3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731"/>
                <a:ext cx="62" cy="59"/>
              </a:xfrm>
              <a:custGeom>
                <a:avLst/>
                <a:gdLst>
                  <a:gd name="T0" fmla="*/ 109 w 222"/>
                  <a:gd name="T1" fmla="*/ 216 h 216"/>
                  <a:gd name="T2" fmla="*/ 4 w 222"/>
                  <a:gd name="T3" fmla="*/ 118 h 216"/>
                  <a:gd name="T4" fmla="*/ 101 w 222"/>
                  <a:gd name="T5" fmla="*/ 5 h 216"/>
                  <a:gd name="T6" fmla="*/ 104 w 222"/>
                  <a:gd name="T7" fmla="*/ 5 h 216"/>
                  <a:gd name="T8" fmla="*/ 217 w 222"/>
                  <a:gd name="T9" fmla="*/ 102 h 216"/>
                  <a:gd name="T10" fmla="*/ 120 w 222"/>
                  <a:gd name="T11" fmla="*/ 215 h 216"/>
                  <a:gd name="T12" fmla="*/ 118 w 222"/>
                  <a:gd name="T13" fmla="*/ 216 h 216"/>
                  <a:gd name="T14" fmla="*/ 109 w 222"/>
                  <a:gd name="T15" fmla="*/ 21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216">
                    <a:moveTo>
                      <a:pt x="109" y="216"/>
                    </a:moveTo>
                    <a:cubicBezTo>
                      <a:pt x="55" y="216"/>
                      <a:pt x="8" y="174"/>
                      <a:pt x="4" y="118"/>
                    </a:cubicBezTo>
                    <a:cubicBezTo>
                      <a:pt x="0" y="60"/>
                      <a:pt x="43" y="9"/>
                      <a:pt x="101" y="5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62" y="0"/>
                      <a:pt x="213" y="44"/>
                      <a:pt x="217" y="102"/>
                    </a:cubicBezTo>
                    <a:cubicBezTo>
                      <a:pt x="222" y="160"/>
                      <a:pt x="178" y="211"/>
                      <a:pt x="120" y="215"/>
                    </a:cubicBezTo>
                    <a:cubicBezTo>
                      <a:pt x="118" y="216"/>
                      <a:pt x="118" y="216"/>
                      <a:pt x="118" y="216"/>
                    </a:cubicBezTo>
                    <a:cubicBezTo>
                      <a:pt x="115" y="216"/>
                      <a:pt x="112" y="216"/>
                      <a:pt x="109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391">
                <a:extLst>
                  <a:ext uri="{FF2B5EF4-FFF2-40B4-BE49-F238E27FC236}">
                    <a16:creationId xmlns:a16="http://schemas.microsoft.com/office/drawing/2014/main" id="{C0A3C98F-CDEF-4D55-B2CF-9DEAC22DC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731"/>
                <a:ext cx="36" cy="35"/>
              </a:xfrm>
              <a:custGeom>
                <a:avLst/>
                <a:gdLst>
                  <a:gd name="T0" fmla="*/ 65 w 131"/>
                  <a:gd name="T1" fmla="*/ 128 h 128"/>
                  <a:gd name="T2" fmla="*/ 2 w 131"/>
                  <a:gd name="T3" fmla="*/ 71 h 128"/>
                  <a:gd name="T4" fmla="*/ 60 w 131"/>
                  <a:gd name="T5" fmla="*/ 3 h 128"/>
                  <a:gd name="T6" fmla="*/ 61 w 131"/>
                  <a:gd name="T7" fmla="*/ 3 h 128"/>
                  <a:gd name="T8" fmla="*/ 129 w 131"/>
                  <a:gd name="T9" fmla="*/ 61 h 128"/>
                  <a:gd name="T10" fmla="*/ 71 w 131"/>
                  <a:gd name="T11" fmla="*/ 128 h 128"/>
                  <a:gd name="T12" fmla="*/ 70 w 131"/>
                  <a:gd name="T13" fmla="*/ 128 h 128"/>
                  <a:gd name="T14" fmla="*/ 65 w 131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8">
                    <a:moveTo>
                      <a:pt x="65" y="128"/>
                    </a:moveTo>
                    <a:cubicBezTo>
                      <a:pt x="32" y="128"/>
                      <a:pt x="5" y="103"/>
                      <a:pt x="2" y="71"/>
                    </a:cubicBezTo>
                    <a:cubicBezTo>
                      <a:pt x="0" y="36"/>
                      <a:pt x="25" y="6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96" y="0"/>
                      <a:pt x="126" y="26"/>
                      <a:pt x="129" y="61"/>
                    </a:cubicBezTo>
                    <a:cubicBezTo>
                      <a:pt x="131" y="95"/>
                      <a:pt x="106" y="126"/>
                      <a:pt x="71" y="128"/>
                    </a:cubicBezTo>
                    <a:cubicBezTo>
                      <a:pt x="70" y="128"/>
                      <a:pt x="70" y="128"/>
                      <a:pt x="70" y="128"/>
                    </a:cubicBezTo>
                    <a:cubicBezTo>
                      <a:pt x="68" y="128"/>
                      <a:pt x="66" y="128"/>
                      <a:pt x="65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392">
                <a:extLst>
                  <a:ext uri="{FF2B5EF4-FFF2-40B4-BE49-F238E27FC236}">
                    <a16:creationId xmlns:a16="http://schemas.microsoft.com/office/drawing/2014/main" id="{18A473D2-1347-4A93-8E55-5C90FBC32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711"/>
                <a:ext cx="52" cy="50"/>
              </a:xfrm>
              <a:custGeom>
                <a:avLst/>
                <a:gdLst>
                  <a:gd name="T0" fmla="*/ 93 w 188"/>
                  <a:gd name="T1" fmla="*/ 183 h 183"/>
                  <a:gd name="T2" fmla="*/ 4 w 188"/>
                  <a:gd name="T3" fmla="*/ 100 h 183"/>
                  <a:gd name="T4" fmla="*/ 86 w 188"/>
                  <a:gd name="T5" fmla="*/ 4 h 183"/>
                  <a:gd name="T6" fmla="*/ 89 w 188"/>
                  <a:gd name="T7" fmla="*/ 4 h 183"/>
                  <a:gd name="T8" fmla="*/ 185 w 188"/>
                  <a:gd name="T9" fmla="*/ 86 h 183"/>
                  <a:gd name="T10" fmla="*/ 102 w 188"/>
                  <a:gd name="T11" fmla="*/ 182 h 183"/>
                  <a:gd name="T12" fmla="*/ 100 w 188"/>
                  <a:gd name="T13" fmla="*/ 183 h 183"/>
                  <a:gd name="T14" fmla="*/ 93 w 188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83">
                    <a:moveTo>
                      <a:pt x="93" y="183"/>
                    </a:moveTo>
                    <a:cubicBezTo>
                      <a:pt x="47" y="183"/>
                      <a:pt x="8" y="147"/>
                      <a:pt x="4" y="100"/>
                    </a:cubicBezTo>
                    <a:cubicBezTo>
                      <a:pt x="0" y="51"/>
                      <a:pt x="37" y="8"/>
                      <a:pt x="86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138" y="0"/>
                      <a:pt x="181" y="37"/>
                      <a:pt x="185" y="86"/>
                    </a:cubicBezTo>
                    <a:cubicBezTo>
                      <a:pt x="188" y="136"/>
                      <a:pt x="152" y="179"/>
                      <a:pt x="102" y="182"/>
                    </a:cubicBezTo>
                    <a:cubicBezTo>
                      <a:pt x="100" y="183"/>
                      <a:pt x="100" y="183"/>
                      <a:pt x="100" y="183"/>
                    </a:cubicBezTo>
                    <a:cubicBezTo>
                      <a:pt x="98" y="183"/>
                      <a:pt x="96" y="183"/>
                      <a:pt x="93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393">
                <a:extLst>
                  <a:ext uri="{FF2B5EF4-FFF2-40B4-BE49-F238E27FC236}">
                    <a16:creationId xmlns:a16="http://schemas.microsoft.com/office/drawing/2014/main" id="{A896D1F4-09DB-4EDA-B24E-C8595C425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2947"/>
                <a:ext cx="54" cy="52"/>
              </a:xfrm>
              <a:custGeom>
                <a:avLst/>
                <a:gdLst>
                  <a:gd name="T0" fmla="*/ 96 w 195"/>
                  <a:gd name="T1" fmla="*/ 190 h 190"/>
                  <a:gd name="T2" fmla="*/ 2 w 195"/>
                  <a:gd name="T3" fmla="*/ 100 h 190"/>
                  <a:gd name="T4" fmla="*/ 92 w 195"/>
                  <a:gd name="T5" fmla="*/ 2 h 190"/>
                  <a:gd name="T6" fmla="*/ 94 w 195"/>
                  <a:gd name="T7" fmla="*/ 2 h 190"/>
                  <a:gd name="T8" fmla="*/ 192 w 195"/>
                  <a:gd name="T9" fmla="*/ 92 h 190"/>
                  <a:gd name="T10" fmla="*/ 103 w 195"/>
                  <a:gd name="T11" fmla="*/ 190 h 190"/>
                  <a:gd name="T12" fmla="*/ 100 w 195"/>
                  <a:gd name="T13" fmla="*/ 190 h 190"/>
                  <a:gd name="T14" fmla="*/ 96 w 195"/>
                  <a:gd name="T15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190">
                    <a:moveTo>
                      <a:pt x="96" y="190"/>
                    </a:moveTo>
                    <a:cubicBezTo>
                      <a:pt x="46" y="190"/>
                      <a:pt x="5" y="151"/>
                      <a:pt x="2" y="100"/>
                    </a:cubicBezTo>
                    <a:cubicBezTo>
                      <a:pt x="0" y="49"/>
                      <a:pt x="40" y="5"/>
                      <a:pt x="92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146" y="0"/>
                      <a:pt x="190" y="40"/>
                      <a:pt x="192" y="92"/>
                    </a:cubicBezTo>
                    <a:cubicBezTo>
                      <a:pt x="195" y="144"/>
                      <a:pt x="155" y="188"/>
                      <a:pt x="103" y="190"/>
                    </a:cubicBezTo>
                    <a:cubicBezTo>
                      <a:pt x="100" y="190"/>
                      <a:pt x="100" y="190"/>
                      <a:pt x="100" y="190"/>
                    </a:cubicBezTo>
                    <a:cubicBezTo>
                      <a:pt x="99" y="190"/>
                      <a:pt x="98" y="190"/>
                      <a:pt x="96" y="1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394">
                <a:extLst>
                  <a:ext uri="{FF2B5EF4-FFF2-40B4-BE49-F238E27FC236}">
                    <a16:creationId xmlns:a16="http://schemas.microsoft.com/office/drawing/2014/main" id="{D5F6FA72-C3DB-4C17-B782-50FA44774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936"/>
                <a:ext cx="60" cy="58"/>
              </a:xfrm>
              <a:custGeom>
                <a:avLst/>
                <a:gdLst>
                  <a:gd name="T0" fmla="*/ 107 w 217"/>
                  <a:gd name="T1" fmla="*/ 212 h 212"/>
                  <a:gd name="T2" fmla="*/ 3 w 217"/>
                  <a:gd name="T3" fmla="*/ 112 h 212"/>
                  <a:gd name="T4" fmla="*/ 102 w 217"/>
                  <a:gd name="T5" fmla="*/ 2 h 212"/>
                  <a:gd name="T6" fmla="*/ 105 w 217"/>
                  <a:gd name="T7" fmla="*/ 2 h 212"/>
                  <a:gd name="T8" fmla="*/ 214 w 217"/>
                  <a:gd name="T9" fmla="*/ 102 h 212"/>
                  <a:gd name="T10" fmla="*/ 115 w 217"/>
                  <a:gd name="T11" fmla="*/ 212 h 212"/>
                  <a:gd name="T12" fmla="*/ 112 w 217"/>
                  <a:gd name="T13" fmla="*/ 212 h 212"/>
                  <a:gd name="T14" fmla="*/ 107 w 21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12">
                    <a:moveTo>
                      <a:pt x="107" y="212"/>
                    </a:moveTo>
                    <a:cubicBezTo>
                      <a:pt x="52" y="212"/>
                      <a:pt x="5" y="168"/>
                      <a:pt x="3" y="112"/>
                    </a:cubicBezTo>
                    <a:cubicBezTo>
                      <a:pt x="0" y="54"/>
                      <a:pt x="45" y="5"/>
                      <a:pt x="102" y="2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63" y="0"/>
                      <a:pt x="212" y="44"/>
                      <a:pt x="214" y="102"/>
                    </a:cubicBezTo>
                    <a:cubicBezTo>
                      <a:pt x="217" y="160"/>
                      <a:pt x="172" y="209"/>
                      <a:pt x="115" y="212"/>
                    </a:cubicBezTo>
                    <a:cubicBezTo>
                      <a:pt x="112" y="212"/>
                      <a:pt x="112" y="212"/>
                      <a:pt x="112" y="212"/>
                    </a:cubicBezTo>
                    <a:cubicBezTo>
                      <a:pt x="110" y="212"/>
                      <a:pt x="109" y="212"/>
                      <a:pt x="107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395">
                <a:extLst>
                  <a:ext uri="{FF2B5EF4-FFF2-40B4-BE49-F238E27FC236}">
                    <a16:creationId xmlns:a16="http://schemas.microsoft.com/office/drawing/2014/main" id="{F8A8D5F2-F81E-4BB9-88C4-35C51480D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928"/>
                <a:ext cx="60" cy="58"/>
              </a:xfrm>
              <a:custGeom>
                <a:avLst/>
                <a:gdLst>
                  <a:gd name="T0" fmla="*/ 106 w 214"/>
                  <a:gd name="T1" fmla="*/ 210 h 210"/>
                  <a:gd name="T2" fmla="*/ 2 w 214"/>
                  <a:gd name="T3" fmla="*/ 111 h 210"/>
                  <a:gd name="T4" fmla="*/ 101 w 214"/>
                  <a:gd name="T5" fmla="*/ 3 h 210"/>
                  <a:gd name="T6" fmla="*/ 103 w 214"/>
                  <a:gd name="T7" fmla="*/ 3 h 210"/>
                  <a:gd name="T8" fmla="*/ 211 w 214"/>
                  <a:gd name="T9" fmla="*/ 101 h 210"/>
                  <a:gd name="T10" fmla="*/ 113 w 214"/>
                  <a:gd name="T11" fmla="*/ 209 h 210"/>
                  <a:gd name="T12" fmla="*/ 110 w 214"/>
                  <a:gd name="T13" fmla="*/ 209 h 210"/>
                  <a:gd name="T14" fmla="*/ 106 w 214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10">
                    <a:moveTo>
                      <a:pt x="106" y="210"/>
                    </a:moveTo>
                    <a:cubicBezTo>
                      <a:pt x="51" y="210"/>
                      <a:pt x="5" y="166"/>
                      <a:pt x="2" y="111"/>
                    </a:cubicBezTo>
                    <a:cubicBezTo>
                      <a:pt x="0" y="54"/>
                      <a:pt x="44" y="5"/>
                      <a:pt x="101" y="3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61" y="0"/>
                      <a:pt x="209" y="44"/>
                      <a:pt x="211" y="101"/>
                    </a:cubicBezTo>
                    <a:cubicBezTo>
                      <a:pt x="214" y="158"/>
                      <a:pt x="170" y="207"/>
                      <a:pt x="113" y="209"/>
                    </a:cubicBezTo>
                    <a:cubicBezTo>
                      <a:pt x="110" y="209"/>
                      <a:pt x="110" y="209"/>
                      <a:pt x="110" y="209"/>
                    </a:cubicBezTo>
                    <a:cubicBezTo>
                      <a:pt x="109" y="209"/>
                      <a:pt x="107" y="210"/>
                      <a:pt x="106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396">
                <a:extLst>
                  <a:ext uri="{FF2B5EF4-FFF2-40B4-BE49-F238E27FC236}">
                    <a16:creationId xmlns:a16="http://schemas.microsoft.com/office/drawing/2014/main" id="{F4517D24-A114-4EB5-98A8-DF619D84B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2916"/>
                <a:ext cx="57" cy="54"/>
              </a:xfrm>
              <a:custGeom>
                <a:avLst/>
                <a:gdLst>
                  <a:gd name="T0" fmla="*/ 105 w 208"/>
                  <a:gd name="T1" fmla="*/ 195 h 195"/>
                  <a:gd name="T2" fmla="*/ 76 w 208"/>
                  <a:gd name="T3" fmla="*/ 191 h 195"/>
                  <a:gd name="T4" fmla="*/ 74 w 208"/>
                  <a:gd name="T5" fmla="*/ 190 h 195"/>
                  <a:gd name="T6" fmla="*/ 16 w 208"/>
                  <a:gd name="T7" fmla="*/ 74 h 195"/>
                  <a:gd name="T8" fmla="*/ 132 w 208"/>
                  <a:gd name="T9" fmla="*/ 16 h 195"/>
                  <a:gd name="T10" fmla="*/ 134 w 208"/>
                  <a:gd name="T11" fmla="*/ 17 h 195"/>
                  <a:gd name="T12" fmla="*/ 192 w 208"/>
                  <a:gd name="T13" fmla="*/ 133 h 195"/>
                  <a:gd name="T14" fmla="*/ 105 w 208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5">
                    <a:moveTo>
                      <a:pt x="105" y="195"/>
                    </a:moveTo>
                    <a:cubicBezTo>
                      <a:pt x="96" y="195"/>
                      <a:pt x="86" y="194"/>
                      <a:pt x="76" y="191"/>
                    </a:cubicBezTo>
                    <a:cubicBezTo>
                      <a:pt x="74" y="190"/>
                      <a:pt x="74" y="190"/>
                      <a:pt x="74" y="190"/>
                    </a:cubicBezTo>
                    <a:cubicBezTo>
                      <a:pt x="26" y="174"/>
                      <a:pt x="0" y="122"/>
                      <a:pt x="16" y="74"/>
                    </a:cubicBezTo>
                    <a:cubicBezTo>
                      <a:pt x="32" y="26"/>
                      <a:pt x="84" y="0"/>
                      <a:pt x="132" y="16"/>
                    </a:cubicBezTo>
                    <a:cubicBezTo>
                      <a:pt x="134" y="17"/>
                      <a:pt x="134" y="17"/>
                      <a:pt x="134" y="17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79" y="171"/>
                      <a:pt x="143" y="195"/>
                      <a:pt x="105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397">
                <a:extLst>
                  <a:ext uri="{FF2B5EF4-FFF2-40B4-BE49-F238E27FC236}">
                    <a16:creationId xmlns:a16="http://schemas.microsoft.com/office/drawing/2014/main" id="{3341EE13-368E-444B-BAD6-37789D1B3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2861"/>
                <a:ext cx="73" cy="68"/>
              </a:xfrm>
              <a:custGeom>
                <a:avLst/>
                <a:gdLst>
                  <a:gd name="T0" fmla="*/ 130 w 262"/>
                  <a:gd name="T1" fmla="*/ 246 h 246"/>
                  <a:gd name="T2" fmla="*/ 25 w 262"/>
                  <a:gd name="T3" fmla="*/ 178 h 246"/>
                  <a:gd name="T4" fmla="*/ 84 w 262"/>
                  <a:gd name="T5" fmla="*/ 27 h 246"/>
                  <a:gd name="T6" fmla="*/ 86 w 262"/>
                  <a:gd name="T7" fmla="*/ 26 h 246"/>
                  <a:gd name="T8" fmla="*/ 237 w 262"/>
                  <a:gd name="T9" fmla="*/ 84 h 246"/>
                  <a:gd name="T10" fmla="*/ 178 w 262"/>
                  <a:gd name="T11" fmla="*/ 235 h 246"/>
                  <a:gd name="T12" fmla="*/ 176 w 262"/>
                  <a:gd name="T13" fmla="*/ 236 h 246"/>
                  <a:gd name="T14" fmla="*/ 130 w 262"/>
                  <a:gd name="T15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2" h="246">
                    <a:moveTo>
                      <a:pt x="130" y="246"/>
                    </a:moveTo>
                    <a:cubicBezTo>
                      <a:pt x="86" y="246"/>
                      <a:pt x="44" y="221"/>
                      <a:pt x="25" y="178"/>
                    </a:cubicBezTo>
                    <a:cubicBezTo>
                      <a:pt x="0" y="120"/>
                      <a:pt x="26" y="52"/>
                      <a:pt x="84" y="27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144" y="0"/>
                      <a:pt x="211" y="27"/>
                      <a:pt x="237" y="84"/>
                    </a:cubicBezTo>
                    <a:cubicBezTo>
                      <a:pt x="262" y="142"/>
                      <a:pt x="236" y="210"/>
                      <a:pt x="178" y="235"/>
                    </a:cubicBezTo>
                    <a:cubicBezTo>
                      <a:pt x="176" y="236"/>
                      <a:pt x="176" y="236"/>
                      <a:pt x="176" y="236"/>
                    </a:cubicBezTo>
                    <a:cubicBezTo>
                      <a:pt x="161" y="243"/>
                      <a:pt x="145" y="246"/>
                      <a:pt x="130" y="2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398">
                <a:extLst>
                  <a:ext uri="{FF2B5EF4-FFF2-40B4-BE49-F238E27FC236}">
                    <a16:creationId xmlns:a16="http://schemas.microsoft.com/office/drawing/2014/main" id="{4E99C407-83A0-4EBC-A5B4-9A2466A78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7" y="2865"/>
                <a:ext cx="52" cy="50"/>
              </a:xfrm>
              <a:custGeom>
                <a:avLst/>
                <a:gdLst>
                  <a:gd name="T0" fmla="*/ 97 w 191"/>
                  <a:gd name="T1" fmla="*/ 179 h 179"/>
                  <a:gd name="T2" fmla="*/ 70 w 191"/>
                  <a:gd name="T3" fmla="*/ 175 h 179"/>
                  <a:gd name="T4" fmla="*/ 68 w 191"/>
                  <a:gd name="T5" fmla="*/ 174 h 179"/>
                  <a:gd name="T6" fmla="*/ 15 w 191"/>
                  <a:gd name="T7" fmla="*/ 68 h 179"/>
                  <a:gd name="T8" fmla="*/ 122 w 191"/>
                  <a:gd name="T9" fmla="*/ 15 h 179"/>
                  <a:gd name="T10" fmla="*/ 124 w 191"/>
                  <a:gd name="T11" fmla="*/ 15 h 179"/>
                  <a:gd name="T12" fmla="*/ 177 w 191"/>
                  <a:gd name="T13" fmla="*/ 122 h 179"/>
                  <a:gd name="T14" fmla="*/ 97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7" y="179"/>
                    </a:moveTo>
                    <a:cubicBezTo>
                      <a:pt x="88" y="179"/>
                      <a:pt x="79" y="178"/>
                      <a:pt x="70" y="175"/>
                    </a:cubicBezTo>
                    <a:cubicBezTo>
                      <a:pt x="68" y="174"/>
                      <a:pt x="68" y="174"/>
                      <a:pt x="68" y="174"/>
                    </a:cubicBezTo>
                    <a:cubicBezTo>
                      <a:pt x="24" y="160"/>
                      <a:pt x="0" y="112"/>
                      <a:pt x="15" y="68"/>
                    </a:cubicBezTo>
                    <a:cubicBezTo>
                      <a:pt x="30" y="24"/>
                      <a:pt x="78" y="0"/>
                      <a:pt x="122" y="15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68" y="30"/>
                      <a:pt x="191" y="78"/>
                      <a:pt x="177" y="122"/>
                    </a:cubicBezTo>
                    <a:cubicBezTo>
                      <a:pt x="165" y="157"/>
                      <a:pt x="132" y="179"/>
                      <a:pt x="97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399">
                <a:extLst>
                  <a:ext uri="{FF2B5EF4-FFF2-40B4-BE49-F238E27FC236}">
                    <a16:creationId xmlns:a16="http://schemas.microsoft.com/office/drawing/2014/main" id="{020877DF-7FE6-44AC-B953-005215223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804"/>
                <a:ext cx="61" cy="58"/>
              </a:xfrm>
              <a:custGeom>
                <a:avLst/>
                <a:gdLst>
                  <a:gd name="T0" fmla="*/ 111 w 220"/>
                  <a:gd name="T1" fmla="*/ 209 h 209"/>
                  <a:gd name="T2" fmla="*/ 48 w 220"/>
                  <a:gd name="T3" fmla="*/ 186 h 209"/>
                  <a:gd name="T4" fmla="*/ 47 w 220"/>
                  <a:gd name="T5" fmla="*/ 185 h 209"/>
                  <a:gd name="T6" fmla="*/ 34 w 220"/>
                  <a:gd name="T7" fmla="*/ 47 h 209"/>
                  <a:gd name="T8" fmla="*/ 171 w 220"/>
                  <a:gd name="T9" fmla="*/ 35 h 209"/>
                  <a:gd name="T10" fmla="*/ 173 w 220"/>
                  <a:gd name="T11" fmla="*/ 36 h 209"/>
                  <a:gd name="T12" fmla="*/ 186 w 220"/>
                  <a:gd name="T13" fmla="*/ 174 h 209"/>
                  <a:gd name="T14" fmla="*/ 111 w 220"/>
                  <a:gd name="T15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9">
                    <a:moveTo>
                      <a:pt x="111" y="209"/>
                    </a:moveTo>
                    <a:cubicBezTo>
                      <a:pt x="89" y="209"/>
                      <a:pt x="67" y="201"/>
                      <a:pt x="48" y="186"/>
                    </a:cubicBezTo>
                    <a:cubicBezTo>
                      <a:pt x="47" y="185"/>
                      <a:pt x="47" y="185"/>
                      <a:pt x="47" y="185"/>
                    </a:cubicBezTo>
                    <a:cubicBezTo>
                      <a:pt x="5" y="150"/>
                      <a:pt x="0" y="89"/>
                      <a:pt x="34" y="47"/>
                    </a:cubicBezTo>
                    <a:cubicBezTo>
                      <a:pt x="68" y="6"/>
                      <a:pt x="130" y="0"/>
                      <a:pt x="171" y="35"/>
                    </a:cubicBezTo>
                    <a:cubicBezTo>
                      <a:pt x="173" y="36"/>
                      <a:pt x="173" y="36"/>
                      <a:pt x="173" y="36"/>
                    </a:cubicBezTo>
                    <a:cubicBezTo>
                      <a:pt x="215" y="71"/>
                      <a:pt x="220" y="132"/>
                      <a:pt x="186" y="174"/>
                    </a:cubicBezTo>
                    <a:cubicBezTo>
                      <a:pt x="167" y="197"/>
                      <a:pt x="139" y="209"/>
                      <a:pt x="111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400">
                <a:extLst>
                  <a:ext uri="{FF2B5EF4-FFF2-40B4-BE49-F238E27FC236}">
                    <a16:creationId xmlns:a16="http://schemas.microsoft.com/office/drawing/2014/main" id="{0EBD5A1A-0321-4C9E-83B6-55E2D7A72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2809"/>
                <a:ext cx="41" cy="38"/>
              </a:xfrm>
              <a:custGeom>
                <a:avLst/>
                <a:gdLst>
                  <a:gd name="T0" fmla="*/ 73 w 146"/>
                  <a:gd name="T1" fmla="*/ 136 h 136"/>
                  <a:gd name="T2" fmla="*/ 14 w 146"/>
                  <a:gd name="T3" fmla="*/ 98 h 136"/>
                  <a:gd name="T4" fmla="*/ 47 w 146"/>
                  <a:gd name="T5" fmla="*/ 14 h 136"/>
                  <a:gd name="T6" fmla="*/ 48 w 146"/>
                  <a:gd name="T7" fmla="*/ 14 h 136"/>
                  <a:gd name="T8" fmla="*/ 132 w 146"/>
                  <a:gd name="T9" fmla="*/ 46 h 136"/>
                  <a:gd name="T10" fmla="*/ 100 w 146"/>
                  <a:gd name="T11" fmla="*/ 130 h 136"/>
                  <a:gd name="T12" fmla="*/ 98 w 146"/>
                  <a:gd name="T13" fmla="*/ 131 h 136"/>
                  <a:gd name="T14" fmla="*/ 73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3" y="136"/>
                    </a:moveTo>
                    <a:cubicBezTo>
                      <a:pt x="48" y="136"/>
                      <a:pt x="25" y="122"/>
                      <a:pt x="14" y="98"/>
                    </a:cubicBezTo>
                    <a:cubicBezTo>
                      <a:pt x="0" y="66"/>
                      <a:pt x="15" y="28"/>
                      <a:pt x="47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80" y="0"/>
                      <a:pt x="118" y="14"/>
                      <a:pt x="132" y="46"/>
                    </a:cubicBezTo>
                    <a:cubicBezTo>
                      <a:pt x="146" y="78"/>
                      <a:pt x="132" y="116"/>
                      <a:pt x="100" y="130"/>
                    </a:cubicBezTo>
                    <a:cubicBezTo>
                      <a:pt x="98" y="131"/>
                      <a:pt x="98" y="131"/>
                      <a:pt x="98" y="131"/>
                    </a:cubicBezTo>
                    <a:cubicBezTo>
                      <a:pt x="90" y="134"/>
                      <a:pt x="81" y="136"/>
                      <a:pt x="73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401">
                <a:extLst>
                  <a:ext uri="{FF2B5EF4-FFF2-40B4-BE49-F238E27FC236}">
                    <a16:creationId xmlns:a16="http://schemas.microsoft.com/office/drawing/2014/main" id="{40666FB9-78E7-44AA-A992-FE1466DEB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710"/>
                <a:ext cx="65" cy="62"/>
              </a:xfrm>
              <a:custGeom>
                <a:avLst/>
                <a:gdLst>
                  <a:gd name="T0" fmla="*/ 117 w 235"/>
                  <a:gd name="T1" fmla="*/ 224 h 224"/>
                  <a:gd name="T2" fmla="*/ 42 w 235"/>
                  <a:gd name="T3" fmla="*/ 193 h 224"/>
                  <a:gd name="T4" fmla="*/ 42 w 235"/>
                  <a:gd name="T5" fmla="*/ 43 h 224"/>
                  <a:gd name="T6" fmla="*/ 44 w 235"/>
                  <a:gd name="T7" fmla="*/ 41 h 224"/>
                  <a:gd name="T8" fmla="*/ 194 w 235"/>
                  <a:gd name="T9" fmla="*/ 41 h 224"/>
                  <a:gd name="T10" fmla="*/ 194 w 235"/>
                  <a:gd name="T11" fmla="*/ 192 h 224"/>
                  <a:gd name="T12" fmla="*/ 192 w 235"/>
                  <a:gd name="T13" fmla="*/ 193 h 224"/>
                  <a:gd name="T14" fmla="*/ 117 w 235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5" h="224">
                    <a:moveTo>
                      <a:pt x="117" y="224"/>
                    </a:moveTo>
                    <a:cubicBezTo>
                      <a:pt x="90" y="224"/>
                      <a:pt x="63" y="214"/>
                      <a:pt x="42" y="193"/>
                    </a:cubicBezTo>
                    <a:cubicBezTo>
                      <a:pt x="0" y="152"/>
                      <a:pt x="1" y="85"/>
                      <a:pt x="42" y="43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85" y="0"/>
                      <a:pt x="152" y="0"/>
                      <a:pt x="194" y="41"/>
                    </a:cubicBezTo>
                    <a:cubicBezTo>
                      <a:pt x="235" y="83"/>
                      <a:pt x="235" y="150"/>
                      <a:pt x="194" y="192"/>
                    </a:cubicBezTo>
                    <a:cubicBezTo>
                      <a:pt x="192" y="193"/>
                      <a:pt x="192" y="193"/>
                      <a:pt x="192" y="193"/>
                    </a:cubicBezTo>
                    <a:cubicBezTo>
                      <a:pt x="171" y="214"/>
                      <a:pt x="144" y="224"/>
                      <a:pt x="117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402">
                <a:extLst>
                  <a:ext uri="{FF2B5EF4-FFF2-40B4-BE49-F238E27FC236}">
                    <a16:creationId xmlns:a16="http://schemas.microsoft.com/office/drawing/2014/main" id="{8FEF5983-469B-4206-A79D-313E3CA41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2695"/>
                <a:ext cx="64" cy="61"/>
              </a:xfrm>
              <a:custGeom>
                <a:avLst/>
                <a:gdLst>
                  <a:gd name="T0" fmla="*/ 116 w 231"/>
                  <a:gd name="T1" fmla="*/ 219 h 219"/>
                  <a:gd name="T2" fmla="*/ 51 w 231"/>
                  <a:gd name="T3" fmla="*/ 195 h 219"/>
                  <a:gd name="T4" fmla="*/ 49 w 231"/>
                  <a:gd name="T5" fmla="*/ 193 h 219"/>
                  <a:gd name="T6" fmla="*/ 36 w 231"/>
                  <a:gd name="T7" fmla="*/ 49 h 219"/>
                  <a:gd name="T8" fmla="*/ 180 w 231"/>
                  <a:gd name="T9" fmla="*/ 36 h 219"/>
                  <a:gd name="T10" fmla="*/ 182 w 231"/>
                  <a:gd name="T11" fmla="*/ 37 h 219"/>
                  <a:gd name="T12" fmla="*/ 195 w 231"/>
                  <a:gd name="T13" fmla="*/ 182 h 219"/>
                  <a:gd name="T14" fmla="*/ 116 w 231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9">
                    <a:moveTo>
                      <a:pt x="116" y="219"/>
                    </a:moveTo>
                    <a:cubicBezTo>
                      <a:pt x="93" y="219"/>
                      <a:pt x="70" y="211"/>
                      <a:pt x="51" y="195"/>
                    </a:cubicBezTo>
                    <a:cubicBezTo>
                      <a:pt x="49" y="193"/>
                      <a:pt x="49" y="193"/>
                      <a:pt x="49" y="193"/>
                    </a:cubicBezTo>
                    <a:cubicBezTo>
                      <a:pt x="6" y="157"/>
                      <a:pt x="0" y="93"/>
                      <a:pt x="36" y="49"/>
                    </a:cubicBezTo>
                    <a:cubicBezTo>
                      <a:pt x="72" y="6"/>
                      <a:pt x="136" y="0"/>
                      <a:pt x="180" y="36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225" y="73"/>
                      <a:pt x="231" y="138"/>
                      <a:pt x="195" y="182"/>
                    </a:cubicBezTo>
                    <a:cubicBezTo>
                      <a:pt x="175" y="206"/>
                      <a:pt x="146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403">
                <a:extLst>
                  <a:ext uri="{FF2B5EF4-FFF2-40B4-BE49-F238E27FC236}">
                    <a16:creationId xmlns:a16="http://schemas.microsoft.com/office/drawing/2014/main" id="{F66CC9E1-4E5B-43B6-B15E-858928DB1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603"/>
                <a:ext cx="42" cy="40"/>
              </a:xfrm>
              <a:custGeom>
                <a:avLst/>
                <a:gdLst>
                  <a:gd name="T0" fmla="*/ 75 w 151"/>
                  <a:gd name="T1" fmla="*/ 145 h 145"/>
                  <a:gd name="T2" fmla="*/ 27 w 151"/>
                  <a:gd name="T3" fmla="*/ 125 h 145"/>
                  <a:gd name="T4" fmla="*/ 27 w 151"/>
                  <a:gd name="T5" fmla="*/ 28 h 145"/>
                  <a:gd name="T6" fmla="*/ 28 w 151"/>
                  <a:gd name="T7" fmla="*/ 27 h 145"/>
                  <a:gd name="T8" fmla="*/ 124 w 151"/>
                  <a:gd name="T9" fmla="*/ 27 h 145"/>
                  <a:gd name="T10" fmla="*/ 124 w 151"/>
                  <a:gd name="T11" fmla="*/ 124 h 145"/>
                  <a:gd name="T12" fmla="*/ 123 w 151"/>
                  <a:gd name="T13" fmla="*/ 125 h 145"/>
                  <a:gd name="T14" fmla="*/ 75 w 151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5">
                    <a:moveTo>
                      <a:pt x="75" y="145"/>
                    </a:moveTo>
                    <a:cubicBezTo>
                      <a:pt x="58" y="145"/>
                      <a:pt x="40" y="138"/>
                      <a:pt x="27" y="125"/>
                    </a:cubicBezTo>
                    <a:cubicBezTo>
                      <a:pt x="0" y="98"/>
                      <a:pt x="0" y="55"/>
                      <a:pt x="27" y="28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54" y="0"/>
                      <a:pt x="98" y="0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23" y="125"/>
                      <a:pt x="123" y="125"/>
                      <a:pt x="123" y="125"/>
                    </a:cubicBezTo>
                    <a:cubicBezTo>
                      <a:pt x="110" y="138"/>
                      <a:pt x="92" y="145"/>
                      <a:pt x="75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404">
                <a:extLst>
                  <a:ext uri="{FF2B5EF4-FFF2-40B4-BE49-F238E27FC236}">
                    <a16:creationId xmlns:a16="http://schemas.microsoft.com/office/drawing/2014/main" id="{43C11849-F4FE-43EA-9DFF-CF9193CDF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2601"/>
                <a:ext cx="37" cy="35"/>
              </a:xfrm>
              <a:custGeom>
                <a:avLst/>
                <a:gdLst>
                  <a:gd name="T0" fmla="*/ 67 w 132"/>
                  <a:gd name="T1" fmla="*/ 125 h 125"/>
                  <a:gd name="T2" fmla="*/ 29 w 132"/>
                  <a:gd name="T3" fmla="*/ 112 h 125"/>
                  <a:gd name="T4" fmla="*/ 28 w 132"/>
                  <a:gd name="T5" fmla="*/ 111 h 125"/>
                  <a:gd name="T6" fmla="*/ 20 w 132"/>
                  <a:gd name="T7" fmla="*/ 28 h 125"/>
                  <a:gd name="T8" fmla="*/ 103 w 132"/>
                  <a:gd name="T9" fmla="*/ 21 h 125"/>
                  <a:gd name="T10" fmla="*/ 104 w 132"/>
                  <a:gd name="T11" fmla="*/ 21 h 125"/>
                  <a:gd name="T12" fmla="*/ 112 w 132"/>
                  <a:gd name="T13" fmla="*/ 104 h 125"/>
                  <a:gd name="T14" fmla="*/ 67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7" y="125"/>
                    </a:moveTo>
                    <a:cubicBezTo>
                      <a:pt x="53" y="125"/>
                      <a:pt x="40" y="121"/>
                      <a:pt x="29" y="112"/>
                    </a:cubicBezTo>
                    <a:cubicBezTo>
                      <a:pt x="28" y="111"/>
                      <a:pt x="28" y="111"/>
                      <a:pt x="28" y="111"/>
                    </a:cubicBezTo>
                    <a:cubicBezTo>
                      <a:pt x="3" y="90"/>
                      <a:pt x="0" y="53"/>
                      <a:pt x="20" y="28"/>
                    </a:cubicBezTo>
                    <a:cubicBezTo>
                      <a:pt x="41" y="3"/>
                      <a:pt x="78" y="0"/>
                      <a:pt x="103" y="21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29" y="42"/>
                      <a:pt x="132" y="79"/>
                      <a:pt x="112" y="104"/>
                    </a:cubicBezTo>
                    <a:cubicBezTo>
                      <a:pt x="100" y="118"/>
                      <a:pt x="83" y="125"/>
                      <a:pt x="67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405">
                <a:extLst>
                  <a:ext uri="{FF2B5EF4-FFF2-40B4-BE49-F238E27FC236}">
                    <a16:creationId xmlns:a16="http://schemas.microsoft.com/office/drawing/2014/main" id="{0EF804F5-04DB-4589-A056-53662CC54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2476"/>
                <a:ext cx="57" cy="55"/>
              </a:xfrm>
              <a:custGeom>
                <a:avLst/>
                <a:gdLst>
                  <a:gd name="T0" fmla="*/ 102 w 206"/>
                  <a:gd name="T1" fmla="*/ 197 h 197"/>
                  <a:gd name="T2" fmla="*/ 36 w 206"/>
                  <a:gd name="T3" fmla="*/ 170 h 197"/>
                  <a:gd name="T4" fmla="*/ 36 w 206"/>
                  <a:gd name="T5" fmla="*/ 38 h 197"/>
                  <a:gd name="T6" fmla="*/ 38 w 206"/>
                  <a:gd name="T7" fmla="*/ 36 h 197"/>
                  <a:gd name="T8" fmla="*/ 170 w 206"/>
                  <a:gd name="T9" fmla="*/ 37 h 197"/>
                  <a:gd name="T10" fmla="*/ 170 w 206"/>
                  <a:gd name="T11" fmla="*/ 169 h 197"/>
                  <a:gd name="T12" fmla="*/ 168 w 206"/>
                  <a:gd name="T13" fmla="*/ 170 h 197"/>
                  <a:gd name="T14" fmla="*/ 102 w 206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7">
                    <a:moveTo>
                      <a:pt x="102" y="197"/>
                    </a:moveTo>
                    <a:cubicBezTo>
                      <a:pt x="79" y="197"/>
                      <a:pt x="55" y="188"/>
                      <a:pt x="36" y="170"/>
                    </a:cubicBezTo>
                    <a:cubicBezTo>
                      <a:pt x="0" y="134"/>
                      <a:pt x="0" y="74"/>
                      <a:pt x="36" y="38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74" y="0"/>
                      <a:pt x="134" y="0"/>
                      <a:pt x="170" y="37"/>
                    </a:cubicBezTo>
                    <a:cubicBezTo>
                      <a:pt x="206" y="73"/>
                      <a:pt x="206" y="132"/>
                      <a:pt x="170" y="169"/>
                    </a:cubicBezTo>
                    <a:cubicBezTo>
                      <a:pt x="168" y="170"/>
                      <a:pt x="168" y="170"/>
                      <a:pt x="168" y="170"/>
                    </a:cubicBezTo>
                    <a:cubicBezTo>
                      <a:pt x="150" y="188"/>
                      <a:pt x="126" y="197"/>
                      <a:pt x="102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6" name="Freeform 407">
              <a:extLst>
                <a:ext uri="{FF2B5EF4-FFF2-40B4-BE49-F238E27FC236}">
                  <a16:creationId xmlns:a16="http://schemas.microsoft.com/office/drawing/2014/main" id="{2AB03E6D-AFA8-439C-AE6A-AD56EF5FD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456"/>
              <a:ext cx="69" cy="65"/>
            </a:xfrm>
            <a:custGeom>
              <a:avLst/>
              <a:gdLst>
                <a:gd name="T0" fmla="*/ 126 w 250"/>
                <a:gd name="T1" fmla="*/ 235 h 235"/>
                <a:gd name="T2" fmla="*/ 30 w 250"/>
                <a:gd name="T3" fmla="*/ 179 h 235"/>
                <a:gd name="T4" fmla="*/ 29 w 250"/>
                <a:gd name="T5" fmla="*/ 177 h 235"/>
                <a:gd name="T6" fmla="*/ 71 w 250"/>
                <a:gd name="T7" fmla="*/ 29 h 235"/>
                <a:gd name="T8" fmla="*/ 220 w 250"/>
                <a:gd name="T9" fmla="*/ 71 h 235"/>
                <a:gd name="T10" fmla="*/ 221 w 250"/>
                <a:gd name="T11" fmla="*/ 73 h 235"/>
                <a:gd name="T12" fmla="*/ 179 w 250"/>
                <a:gd name="T13" fmla="*/ 221 h 235"/>
                <a:gd name="T14" fmla="*/ 126 w 250"/>
                <a:gd name="T15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5">
                  <a:moveTo>
                    <a:pt x="126" y="235"/>
                  </a:moveTo>
                  <a:cubicBezTo>
                    <a:pt x="87" y="235"/>
                    <a:pt x="50" y="215"/>
                    <a:pt x="30" y="179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0" y="125"/>
                    <a:pt x="19" y="58"/>
                    <a:pt x="71" y="29"/>
                  </a:cubicBezTo>
                  <a:cubicBezTo>
                    <a:pt x="124" y="0"/>
                    <a:pt x="190" y="19"/>
                    <a:pt x="220" y="71"/>
                  </a:cubicBezTo>
                  <a:cubicBezTo>
                    <a:pt x="221" y="73"/>
                    <a:pt x="221" y="73"/>
                    <a:pt x="221" y="73"/>
                  </a:cubicBezTo>
                  <a:cubicBezTo>
                    <a:pt x="250" y="126"/>
                    <a:pt x="231" y="192"/>
                    <a:pt x="179" y="221"/>
                  </a:cubicBezTo>
                  <a:cubicBezTo>
                    <a:pt x="162" y="231"/>
                    <a:pt x="144" y="235"/>
                    <a:pt x="126" y="2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408">
              <a:extLst>
                <a:ext uri="{FF2B5EF4-FFF2-40B4-BE49-F238E27FC236}">
                  <a16:creationId xmlns:a16="http://schemas.microsoft.com/office/drawing/2014/main" id="{3C17BD0C-7A16-4A9E-8C24-EF0503B4B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323"/>
              <a:ext cx="68" cy="64"/>
            </a:xfrm>
            <a:custGeom>
              <a:avLst/>
              <a:gdLst>
                <a:gd name="T0" fmla="*/ 122 w 244"/>
                <a:gd name="T1" fmla="*/ 229 h 229"/>
                <a:gd name="T2" fmla="*/ 79 w 244"/>
                <a:gd name="T3" fmla="*/ 220 h 229"/>
                <a:gd name="T4" fmla="*/ 24 w 244"/>
                <a:gd name="T5" fmla="*/ 80 h 229"/>
                <a:gd name="T6" fmla="*/ 25 w 244"/>
                <a:gd name="T7" fmla="*/ 78 h 229"/>
                <a:gd name="T8" fmla="*/ 165 w 244"/>
                <a:gd name="T9" fmla="*/ 23 h 229"/>
                <a:gd name="T10" fmla="*/ 220 w 244"/>
                <a:gd name="T11" fmla="*/ 164 h 229"/>
                <a:gd name="T12" fmla="*/ 219 w 244"/>
                <a:gd name="T13" fmla="*/ 166 h 229"/>
                <a:gd name="T14" fmla="*/ 122 w 244"/>
                <a:gd name="T15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29">
                  <a:moveTo>
                    <a:pt x="122" y="229"/>
                  </a:moveTo>
                  <a:cubicBezTo>
                    <a:pt x="107" y="229"/>
                    <a:pt x="93" y="226"/>
                    <a:pt x="79" y="220"/>
                  </a:cubicBezTo>
                  <a:cubicBezTo>
                    <a:pt x="25" y="197"/>
                    <a:pt x="0" y="134"/>
                    <a:pt x="24" y="80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49" y="24"/>
                    <a:pt x="112" y="0"/>
                    <a:pt x="165" y="23"/>
                  </a:cubicBezTo>
                  <a:cubicBezTo>
                    <a:pt x="219" y="47"/>
                    <a:pt x="244" y="110"/>
                    <a:pt x="220" y="164"/>
                  </a:cubicBezTo>
                  <a:cubicBezTo>
                    <a:pt x="219" y="166"/>
                    <a:pt x="219" y="166"/>
                    <a:pt x="219" y="166"/>
                  </a:cubicBezTo>
                  <a:cubicBezTo>
                    <a:pt x="201" y="206"/>
                    <a:pt x="162" y="229"/>
                    <a:pt x="122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09">
              <a:extLst>
                <a:ext uri="{FF2B5EF4-FFF2-40B4-BE49-F238E27FC236}">
                  <a16:creationId xmlns:a16="http://schemas.microsoft.com/office/drawing/2014/main" id="{631838DF-8D5B-4C33-8962-DF151B52C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323"/>
              <a:ext cx="41" cy="39"/>
            </a:xfrm>
            <a:custGeom>
              <a:avLst/>
              <a:gdLst>
                <a:gd name="T0" fmla="*/ 76 w 151"/>
                <a:gd name="T1" fmla="*/ 143 h 143"/>
                <a:gd name="T2" fmla="*/ 19 w 151"/>
                <a:gd name="T3" fmla="*/ 109 h 143"/>
                <a:gd name="T4" fmla="*/ 18 w 151"/>
                <a:gd name="T5" fmla="*/ 107 h 143"/>
                <a:gd name="T6" fmla="*/ 44 w 151"/>
                <a:gd name="T7" fmla="*/ 18 h 143"/>
                <a:gd name="T8" fmla="*/ 133 w 151"/>
                <a:gd name="T9" fmla="*/ 44 h 143"/>
                <a:gd name="T10" fmla="*/ 134 w 151"/>
                <a:gd name="T11" fmla="*/ 45 h 143"/>
                <a:gd name="T12" fmla="*/ 108 w 151"/>
                <a:gd name="T13" fmla="*/ 134 h 143"/>
                <a:gd name="T14" fmla="*/ 76 w 151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3">
                  <a:moveTo>
                    <a:pt x="76" y="143"/>
                  </a:moveTo>
                  <a:cubicBezTo>
                    <a:pt x="53" y="143"/>
                    <a:pt x="31" y="130"/>
                    <a:pt x="19" y="109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0" y="76"/>
                    <a:pt x="12" y="36"/>
                    <a:pt x="44" y="18"/>
                  </a:cubicBezTo>
                  <a:cubicBezTo>
                    <a:pt x="75" y="0"/>
                    <a:pt x="115" y="12"/>
                    <a:pt x="133" y="44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51" y="77"/>
                    <a:pt x="140" y="117"/>
                    <a:pt x="108" y="134"/>
                  </a:cubicBezTo>
                  <a:cubicBezTo>
                    <a:pt x="98" y="140"/>
                    <a:pt x="87" y="143"/>
                    <a:pt x="76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10">
              <a:extLst>
                <a:ext uri="{FF2B5EF4-FFF2-40B4-BE49-F238E27FC236}">
                  <a16:creationId xmlns:a16="http://schemas.microsoft.com/office/drawing/2014/main" id="{8DAF0C4D-7F5D-4E05-A021-719380CCE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168"/>
              <a:ext cx="70" cy="66"/>
            </a:xfrm>
            <a:custGeom>
              <a:avLst/>
              <a:gdLst>
                <a:gd name="T0" fmla="*/ 127 w 254"/>
                <a:gd name="T1" fmla="*/ 240 h 240"/>
                <a:gd name="T2" fmla="*/ 82 w 254"/>
                <a:gd name="T3" fmla="*/ 231 h 240"/>
                <a:gd name="T4" fmla="*/ 25 w 254"/>
                <a:gd name="T5" fmla="*/ 84 h 240"/>
                <a:gd name="T6" fmla="*/ 26 w 254"/>
                <a:gd name="T7" fmla="*/ 81 h 240"/>
                <a:gd name="T8" fmla="*/ 173 w 254"/>
                <a:gd name="T9" fmla="*/ 25 h 240"/>
                <a:gd name="T10" fmla="*/ 229 w 254"/>
                <a:gd name="T11" fmla="*/ 172 h 240"/>
                <a:gd name="T12" fmla="*/ 228 w 254"/>
                <a:gd name="T13" fmla="*/ 174 h 240"/>
                <a:gd name="T14" fmla="*/ 127 w 254"/>
                <a:gd name="T15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4" h="240">
                  <a:moveTo>
                    <a:pt x="127" y="240"/>
                  </a:moveTo>
                  <a:cubicBezTo>
                    <a:pt x="112" y="240"/>
                    <a:pt x="96" y="237"/>
                    <a:pt x="82" y="231"/>
                  </a:cubicBezTo>
                  <a:cubicBezTo>
                    <a:pt x="25" y="206"/>
                    <a:pt x="0" y="140"/>
                    <a:pt x="25" y="84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51" y="25"/>
                    <a:pt x="117" y="0"/>
                    <a:pt x="173" y="25"/>
                  </a:cubicBezTo>
                  <a:cubicBezTo>
                    <a:pt x="229" y="50"/>
                    <a:pt x="254" y="115"/>
                    <a:pt x="229" y="172"/>
                  </a:cubicBezTo>
                  <a:cubicBezTo>
                    <a:pt x="228" y="174"/>
                    <a:pt x="228" y="174"/>
                    <a:pt x="228" y="174"/>
                  </a:cubicBezTo>
                  <a:cubicBezTo>
                    <a:pt x="210" y="215"/>
                    <a:pt x="169" y="240"/>
                    <a:pt x="127" y="2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11">
              <a:extLst>
                <a:ext uri="{FF2B5EF4-FFF2-40B4-BE49-F238E27FC236}">
                  <a16:creationId xmlns:a16="http://schemas.microsoft.com/office/drawing/2014/main" id="{800A3416-9500-4CE7-975C-0D414578C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163"/>
              <a:ext cx="66" cy="65"/>
            </a:xfrm>
            <a:custGeom>
              <a:avLst/>
              <a:gdLst>
                <a:gd name="T0" fmla="*/ 119 w 238"/>
                <a:gd name="T1" fmla="*/ 233 h 233"/>
                <a:gd name="T2" fmla="*/ 9 w 238"/>
                <a:gd name="T3" fmla="*/ 137 h 233"/>
                <a:gd name="T4" fmla="*/ 8 w 238"/>
                <a:gd name="T5" fmla="*/ 134 h 233"/>
                <a:gd name="T6" fmla="*/ 103 w 238"/>
                <a:gd name="T7" fmla="*/ 8 h 233"/>
                <a:gd name="T8" fmla="*/ 229 w 238"/>
                <a:gd name="T9" fmla="*/ 103 h 233"/>
                <a:gd name="T10" fmla="*/ 229 w 238"/>
                <a:gd name="T11" fmla="*/ 106 h 233"/>
                <a:gd name="T12" fmla="*/ 134 w 238"/>
                <a:gd name="T13" fmla="*/ 232 h 233"/>
                <a:gd name="T14" fmla="*/ 119 w 238"/>
                <a:gd name="T15" fmla="*/ 23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233">
                  <a:moveTo>
                    <a:pt x="119" y="233"/>
                  </a:moveTo>
                  <a:cubicBezTo>
                    <a:pt x="64" y="233"/>
                    <a:pt x="17" y="192"/>
                    <a:pt x="9" y="137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0" y="73"/>
                    <a:pt x="42" y="17"/>
                    <a:pt x="103" y="8"/>
                  </a:cubicBezTo>
                  <a:cubicBezTo>
                    <a:pt x="164" y="0"/>
                    <a:pt x="220" y="42"/>
                    <a:pt x="229" y="103"/>
                  </a:cubicBezTo>
                  <a:cubicBezTo>
                    <a:pt x="229" y="106"/>
                    <a:pt x="229" y="106"/>
                    <a:pt x="229" y="106"/>
                  </a:cubicBezTo>
                  <a:cubicBezTo>
                    <a:pt x="238" y="167"/>
                    <a:pt x="195" y="223"/>
                    <a:pt x="134" y="232"/>
                  </a:cubicBezTo>
                  <a:cubicBezTo>
                    <a:pt x="129" y="232"/>
                    <a:pt x="124" y="233"/>
                    <a:pt x="119" y="2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12">
              <a:extLst>
                <a:ext uri="{FF2B5EF4-FFF2-40B4-BE49-F238E27FC236}">
                  <a16:creationId xmlns:a16="http://schemas.microsoft.com/office/drawing/2014/main" id="{67EB7BAF-F0C1-4F57-AF94-681B3699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022"/>
              <a:ext cx="45" cy="45"/>
            </a:xfrm>
            <a:custGeom>
              <a:avLst/>
              <a:gdLst>
                <a:gd name="T0" fmla="*/ 80 w 161"/>
                <a:gd name="T1" fmla="*/ 161 h 161"/>
                <a:gd name="T2" fmla="*/ 77 w 161"/>
                <a:gd name="T3" fmla="*/ 161 h 161"/>
                <a:gd name="T4" fmla="*/ 2 w 161"/>
                <a:gd name="T5" fmla="*/ 79 h 161"/>
                <a:gd name="T6" fmla="*/ 2 w 161"/>
                <a:gd name="T7" fmla="*/ 77 h 161"/>
                <a:gd name="T8" fmla="*/ 84 w 161"/>
                <a:gd name="T9" fmla="*/ 2 h 161"/>
                <a:gd name="T10" fmla="*/ 159 w 161"/>
                <a:gd name="T11" fmla="*/ 84 h 161"/>
                <a:gd name="T12" fmla="*/ 159 w 161"/>
                <a:gd name="T13" fmla="*/ 86 h 161"/>
                <a:gd name="T14" fmla="*/ 80 w 161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61">
                  <a:moveTo>
                    <a:pt x="80" y="161"/>
                  </a:moveTo>
                  <a:cubicBezTo>
                    <a:pt x="79" y="161"/>
                    <a:pt x="78" y="161"/>
                    <a:pt x="77" y="161"/>
                  </a:cubicBezTo>
                  <a:cubicBezTo>
                    <a:pt x="33" y="159"/>
                    <a:pt x="0" y="122"/>
                    <a:pt x="2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4" y="34"/>
                    <a:pt x="41" y="0"/>
                    <a:pt x="84" y="2"/>
                  </a:cubicBezTo>
                  <a:cubicBezTo>
                    <a:pt x="127" y="4"/>
                    <a:pt x="161" y="41"/>
                    <a:pt x="159" y="84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7" y="128"/>
                    <a:pt x="122" y="161"/>
                    <a:pt x="80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13">
              <a:extLst>
                <a:ext uri="{FF2B5EF4-FFF2-40B4-BE49-F238E27FC236}">
                  <a16:creationId xmlns:a16="http://schemas.microsoft.com/office/drawing/2014/main" id="{E1A54B69-3A47-4EE8-B5FD-05865AB83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2002"/>
              <a:ext cx="55" cy="54"/>
            </a:xfrm>
            <a:custGeom>
              <a:avLst/>
              <a:gdLst>
                <a:gd name="T0" fmla="*/ 100 w 199"/>
                <a:gd name="T1" fmla="*/ 195 h 195"/>
                <a:gd name="T2" fmla="*/ 8 w 199"/>
                <a:gd name="T3" fmla="*/ 115 h 195"/>
                <a:gd name="T4" fmla="*/ 7 w 199"/>
                <a:gd name="T5" fmla="*/ 113 h 195"/>
                <a:gd name="T6" fmla="*/ 87 w 199"/>
                <a:gd name="T7" fmla="*/ 8 h 195"/>
                <a:gd name="T8" fmla="*/ 192 w 199"/>
                <a:gd name="T9" fmla="*/ 87 h 195"/>
                <a:gd name="T10" fmla="*/ 192 w 199"/>
                <a:gd name="T11" fmla="*/ 89 h 195"/>
                <a:gd name="T12" fmla="*/ 113 w 199"/>
                <a:gd name="T13" fmla="*/ 194 h 195"/>
                <a:gd name="T14" fmla="*/ 100 w 199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195">
                  <a:moveTo>
                    <a:pt x="100" y="195"/>
                  </a:moveTo>
                  <a:cubicBezTo>
                    <a:pt x="54" y="195"/>
                    <a:pt x="14" y="161"/>
                    <a:pt x="8" y="115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0" y="62"/>
                    <a:pt x="36" y="15"/>
                    <a:pt x="87" y="8"/>
                  </a:cubicBezTo>
                  <a:cubicBezTo>
                    <a:pt x="138" y="0"/>
                    <a:pt x="185" y="36"/>
                    <a:pt x="192" y="87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9" y="140"/>
                    <a:pt x="164" y="187"/>
                    <a:pt x="113" y="194"/>
                  </a:cubicBezTo>
                  <a:cubicBezTo>
                    <a:pt x="108" y="195"/>
                    <a:pt x="104" y="195"/>
                    <a:pt x="100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14">
              <a:extLst>
                <a:ext uri="{FF2B5EF4-FFF2-40B4-BE49-F238E27FC236}">
                  <a16:creationId xmlns:a16="http://schemas.microsoft.com/office/drawing/2014/main" id="{E1854D47-F4ED-4453-AEC2-42050925C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853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4 h 164"/>
                <a:gd name="T4" fmla="*/ 2 w 164"/>
                <a:gd name="T5" fmla="*/ 80 h 164"/>
                <a:gd name="T6" fmla="*/ 2 w 164"/>
                <a:gd name="T7" fmla="*/ 79 h 164"/>
                <a:gd name="T8" fmla="*/ 86 w 164"/>
                <a:gd name="T9" fmla="*/ 2 h 164"/>
                <a:gd name="T10" fmla="*/ 162 w 164"/>
                <a:gd name="T11" fmla="*/ 86 h 164"/>
                <a:gd name="T12" fmla="*/ 162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0" y="164"/>
                    <a:pt x="79" y="164"/>
                    <a:pt x="78" y="164"/>
                  </a:cubicBezTo>
                  <a:cubicBezTo>
                    <a:pt x="34" y="162"/>
                    <a:pt x="0" y="125"/>
                    <a:pt x="2" y="80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4" y="34"/>
                    <a:pt x="41" y="0"/>
                    <a:pt x="86" y="2"/>
                  </a:cubicBezTo>
                  <a:cubicBezTo>
                    <a:pt x="130" y="4"/>
                    <a:pt x="164" y="42"/>
                    <a:pt x="162" y="86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60" y="131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415">
              <a:extLst>
                <a:ext uri="{FF2B5EF4-FFF2-40B4-BE49-F238E27FC236}">
                  <a16:creationId xmlns:a16="http://schemas.microsoft.com/office/drawing/2014/main" id="{20DB6C3A-84E9-41AF-A0EE-292551681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1842"/>
              <a:ext cx="42" cy="41"/>
            </a:xfrm>
            <a:custGeom>
              <a:avLst/>
              <a:gdLst>
                <a:gd name="T0" fmla="*/ 77 w 153"/>
                <a:gd name="T1" fmla="*/ 149 h 149"/>
                <a:gd name="T2" fmla="*/ 6 w 153"/>
                <a:gd name="T3" fmla="*/ 87 h 149"/>
                <a:gd name="T4" fmla="*/ 6 w 153"/>
                <a:gd name="T5" fmla="*/ 86 h 149"/>
                <a:gd name="T6" fmla="*/ 67 w 153"/>
                <a:gd name="T7" fmla="*/ 5 h 149"/>
                <a:gd name="T8" fmla="*/ 148 w 153"/>
                <a:gd name="T9" fmla="*/ 66 h 149"/>
                <a:gd name="T10" fmla="*/ 148 w 153"/>
                <a:gd name="T11" fmla="*/ 68 h 149"/>
                <a:gd name="T12" fmla="*/ 87 w 153"/>
                <a:gd name="T13" fmla="*/ 148 h 149"/>
                <a:gd name="T14" fmla="*/ 77 w 153"/>
                <a:gd name="T15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9">
                  <a:moveTo>
                    <a:pt x="77" y="149"/>
                  </a:moveTo>
                  <a:cubicBezTo>
                    <a:pt x="42" y="149"/>
                    <a:pt x="11" y="123"/>
                    <a:pt x="6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0" y="47"/>
                    <a:pt x="28" y="10"/>
                    <a:pt x="67" y="5"/>
                  </a:cubicBezTo>
                  <a:cubicBezTo>
                    <a:pt x="106" y="0"/>
                    <a:pt x="142" y="27"/>
                    <a:pt x="148" y="66"/>
                  </a:cubicBezTo>
                  <a:cubicBezTo>
                    <a:pt x="148" y="68"/>
                    <a:pt x="148" y="68"/>
                    <a:pt x="148" y="68"/>
                  </a:cubicBezTo>
                  <a:cubicBezTo>
                    <a:pt x="153" y="107"/>
                    <a:pt x="126" y="143"/>
                    <a:pt x="87" y="148"/>
                  </a:cubicBezTo>
                  <a:cubicBezTo>
                    <a:pt x="83" y="149"/>
                    <a:pt x="80" y="149"/>
                    <a:pt x="77" y="1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416">
              <a:extLst>
                <a:ext uri="{FF2B5EF4-FFF2-40B4-BE49-F238E27FC236}">
                  <a16:creationId xmlns:a16="http://schemas.microsoft.com/office/drawing/2014/main" id="{EC685E1F-D247-4611-B5EA-04D0BCB43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685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3 h 164"/>
                <a:gd name="T4" fmla="*/ 2 w 164"/>
                <a:gd name="T5" fmla="*/ 80 h 164"/>
                <a:gd name="T6" fmla="*/ 2 w 164"/>
                <a:gd name="T7" fmla="*/ 78 h 164"/>
                <a:gd name="T8" fmla="*/ 86 w 164"/>
                <a:gd name="T9" fmla="*/ 3 h 164"/>
                <a:gd name="T10" fmla="*/ 162 w 164"/>
                <a:gd name="T11" fmla="*/ 86 h 164"/>
                <a:gd name="T12" fmla="*/ 161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1" y="164"/>
                    <a:pt x="79" y="164"/>
                    <a:pt x="78" y="163"/>
                  </a:cubicBezTo>
                  <a:cubicBezTo>
                    <a:pt x="34" y="161"/>
                    <a:pt x="0" y="124"/>
                    <a:pt x="2" y="80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4" y="34"/>
                    <a:pt x="42" y="0"/>
                    <a:pt x="86" y="3"/>
                  </a:cubicBezTo>
                  <a:cubicBezTo>
                    <a:pt x="129" y="4"/>
                    <a:pt x="164" y="42"/>
                    <a:pt x="162" y="86"/>
                  </a:cubicBezTo>
                  <a:cubicBezTo>
                    <a:pt x="161" y="88"/>
                    <a:pt x="161" y="88"/>
                    <a:pt x="161" y="88"/>
                  </a:cubicBezTo>
                  <a:cubicBezTo>
                    <a:pt x="159" y="130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417">
              <a:extLst>
                <a:ext uri="{FF2B5EF4-FFF2-40B4-BE49-F238E27FC236}">
                  <a16:creationId xmlns:a16="http://schemas.microsoft.com/office/drawing/2014/main" id="{59E58B56-BEE1-4B25-BE0C-6C4E9DCCA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1664"/>
              <a:ext cx="67" cy="64"/>
            </a:xfrm>
            <a:custGeom>
              <a:avLst/>
              <a:gdLst>
                <a:gd name="T0" fmla="*/ 121 w 243"/>
                <a:gd name="T1" fmla="*/ 234 h 234"/>
                <a:gd name="T2" fmla="*/ 96 w 243"/>
                <a:gd name="T3" fmla="*/ 231 h 234"/>
                <a:gd name="T4" fmla="*/ 13 w 243"/>
                <a:gd name="T5" fmla="*/ 98 h 234"/>
                <a:gd name="T6" fmla="*/ 14 w 243"/>
                <a:gd name="T7" fmla="*/ 96 h 234"/>
                <a:gd name="T8" fmla="*/ 147 w 243"/>
                <a:gd name="T9" fmla="*/ 14 h 234"/>
                <a:gd name="T10" fmla="*/ 229 w 243"/>
                <a:gd name="T11" fmla="*/ 146 h 234"/>
                <a:gd name="T12" fmla="*/ 228 w 243"/>
                <a:gd name="T13" fmla="*/ 149 h 234"/>
                <a:gd name="T14" fmla="*/ 121 w 243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4">
                  <a:moveTo>
                    <a:pt x="121" y="234"/>
                  </a:moveTo>
                  <a:cubicBezTo>
                    <a:pt x="113" y="234"/>
                    <a:pt x="104" y="233"/>
                    <a:pt x="96" y="231"/>
                  </a:cubicBezTo>
                  <a:cubicBezTo>
                    <a:pt x="36" y="217"/>
                    <a:pt x="0" y="158"/>
                    <a:pt x="13" y="98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28" y="37"/>
                    <a:pt x="87" y="0"/>
                    <a:pt x="147" y="14"/>
                  </a:cubicBezTo>
                  <a:cubicBezTo>
                    <a:pt x="206" y="28"/>
                    <a:pt x="243" y="87"/>
                    <a:pt x="229" y="146"/>
                  </a:cubicBezTo>
                  <a:cubicBezTo>
                    <a:pt x="228" y="149"/>
                    <a:pt x="228" y="149"/>
                    <a:pt x="228" y="149"/>
                  </a:cubicBezTo>
                  <a:cubicBezTo>
                    <a:pt x="216" y="200"/>
                    <a:pt x="171" y="234"/>
                    <a:pt x="121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18">
              <a:extLst>
                <a:ext uri="{FF2B5EF4-FFF2-40B4-BE49-F238E27FC236}">
                  <a16:creationId xmlns:a16="http://schemas.microsoft.com/office/drawing/2014/main" id="{F62E1C89-F92D-48E2-9CFC-61CE753E2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1512"/>
              <a:ext cx="69" cy="66"/>
            </a:xfrm>
            <a:custGeom>
              <a:avLst/>
              <a:gdLst>
                <a:gd name="T0" fmla="*/ 125 w 250"/>
                <a:gd name="T1" fmla="*/ 238 h 238"/>
                <a:gd name="T2" fmla="*/ 20 w 250"/>
                <a:gd name="T3" fmla="*/ 163 h 238"/>
                <a:gd name="T4" fmla="*/ 19 w 250"/>
                <a:gd name="T5" fmla="*/ 160 h 238"/>
                <a:gd name="T6" fmla="*/ 89 w 250"/>
                <a:gd name="T7" fmla="*/ 20 h 238"/>
                <a:gd name="T8" fmla="*/ 230 w 250"/>
                <a:gd name="T9" fmla="*/ 90 h 238"/>
                <a:gd name="T10" fmla="*/ 230 w 250"/>
                <a:gd name="T11" fmla="*/ 92 h 238"/>
                <a:gd name="T12" fmla="*/ 161 w 250"/>
                <a:gd name="T13" fmla="*/ 233 h 238"/>
                <a:gd name="T14" fmla="*/ 125 w 25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8">
                  <a:moveTo>
                    <a:pt x="125" y="238"/>
                  </a:moveTo>
                  <a:cubicBezTo>
                    <a:pt x="79" y="238"/>
                    <a:pt x="36" y="209"/>
                    <a:pt x="20" y="163"/>
                  </a:cubicBezTo>
                  <a:cubicBezTo>
                    <a:pt x="19" y="160"/>
                    <a:pt x="19" y="160"/>
                    <a:pt x="19" y="160"/>
                  </a:cubicBezTo>
                  <a:cubicBezTo>
                    <a:pt x="0" y="102"/>
                    <a:pt x="31" y="39"/>
                    <a:pt x="89" y="20"/>
                  </a:cubicBezTo>
                  <a:cubicBezTo>
                    <a:pt x="147" y="0"/>
                    <a:pt x="210" y="32"/>
                    <a:pt x="230" y="90"/>
                  </a:cubicBezTo>
                  <a:cubicBezTo>
                    <a:pt x="230" y="92"/>
                    <a:pt x="230" y="92"/>
                    <a:pt x="230" y="92"/>
                  </a:cubicBezTo>
                  <a:cubicBezTo>
                    <a:pt x="250" y="150"/>
                    <a:pt x="219" y="213"/>
                    <a:pt x="161" y="233"/>
                  </a:cubicBezTo>
                  <a:cubicBezTo>
                    <a:pt x="149" y="237"/>
                    <a:pt x="137" y="238"/>
                    <a:pt x="125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19">
              <a:extLst>
                <a:ext uri="{FF2B5EF4-FFF2-40B4-BE49-F238E27FC236}">
                  <a16:creationId xmlns:a16="http://schemas.microsoft.com/office/drawing/2014/main" id="{3BEAB738-6C1E-4A6C-AFC7-209B6FD05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" y="1511"/>
              <a:ext cx="46" cy="43"/>
            </a:xfrm>
            <a:custGeom>
              <a:avLst/>
              <a:gdLst>
                <a:gd name="T0" fmla="*/ 83 w 165"/>
                <a:gd name="T1" fmla="*/ 158 h 158"/>
                <a:gd name="T2" fmla="*/ 65 w 165"/>
                <a:gd name="T3" fmla="*/ 156 h 158"/>
                <a:gd name="T4" fmla="*/ 10 w 165"/>
                <a:gd name="T5" fmla="*/ 66 h 158"/>
                <a:gd name="T6" fmla="*/ 10 w 165"/>
                <a:gd name="T7" fmla="*/ 65 h 158"/>
                <a:gd name="T8" fmla="*/ 100 w 165"/>
                <a:gd name="T9" fmla="*/ 9 h 158"/>
                <a:gd name="T10" fmla="*/ 156 w 165"/>
                <a:gd name="T11" fmla="*/ 99 h 158"/>
                <a:gd name="T12" fmla="*/ 155 w 165"/>
                <a:gd name="T13" fmla="*/ 101 h 158"/>
                <a:gd name="T14" fmla="*/ 83 w 165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158">
                  <a:moveTo>
                    <a:pt x="83" y="158"/>
                  </a:moveTo>
                  <a:cubicBezTo>
                    <a:pt x="77" y="158"/>
                    <a:pt x="71" y="157"/>
                    <a:pt x="65" y="156"/>
                  </a:cubicBezTo>
                  <a:cubicBezTo>
                    <a:pt x="25" y="147"/>
                    <a:pt x="0" y="106"/>
                    <a:pt x="10" y="66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20" y="25"/>
                    <a:pt x="60" y="0"/>
                    <a:pt x="100" y="9"/>
                  </a:cubicBezTo>
                  <a:cubicBezTo>
                    <a:pt x="140" y="19"/>
                    <a:pt x="165" y="59"/>
                    <a:pt x="156" y="99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47" y="135"/>
                    <a:pt x="116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20">
              <a:extLst>
                <a:ext uri="{FF2B5EF4-FFF2-40B4-BE49-F238E27FC236}">
                  <a16:creationId xmlns:a16="http://schemas.microsoft.com/office/drawing/2014/main" id="{DB11D71C-E3BF-4A8D-9704-F03059AE9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358"/>
              <a:ext cx="58" cy="55"/>
            </a:xfrm>
            <a:custGeom>
              <a:avLst/>
              <a:gdLst>
                <a:gd name="T0" fmla="*/ 105 w 209"/>
                <a:gd name="T1" fmla="*/ 198 h 198"/>
                <a:gd name="T2" fmla="*/ 17 w 209"/>
                <a:gd name="T3" fmla="*/ 135 h 198"/>
                <a:gd name="T4" fmla="*/ 16 w 209"/>
                <a:gd name="T5" fmla="*/ 133 h 198"/>
                <a:gd name="T6" fmla="*/ 75 w 209"/>
                <a:gd name="T7" fmla="*/ 16 h 198"/>
                <a:gd name="T8" fmla="*/ 192 w 209"/>
                <a:gd name="T9" fmla="*/ 74 h 198"/>
                <a:gd name="T10" fmla="*/ 193 w 209"/>
                <a:gd name="T11" fmla="*/ 76 h 198"/>
                <a:gd name="T12" fmla="*/ 134 w 209"/>
                <a:gd name="T13" fmla="*/ 194 h 198"/>
                <a:gd name="T14" fmla="*/ 105 w 209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8">
                  <a:moveTo>
                    <a:pt x="105" y="198"/>
                  </a:moveTo>
                  <a:cubicBezTo>
                    <a:pt x="66" y="198"/>
                    <a:pt x="30" y="174"/>
                    <a:pt x="17" y="135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0" y="85"/>
                    <a:pt x="26" y="32"/>
                    <a:pt x="75" y="16"/>
                  </a:cubicBezTo>
                  <a:cubicBezTo>
                    <a:pt x="123" y="0"/>
                    <a:pt x="176" y="26"/>
                    <a:pt x="192" y="74"/>
                  </a:cubicBezTo>
                  <a:cubicBezTo>
                    <a:pt x="193" y="76"/>
                    <a:pt x="193" y="76"/>
                    <a:pt x="193" y="76"/>
                  </a:cubicBezTo>
                  <a:cubicBezTo>
                    <a:pt x="209" y="125"/>
                    <a:pt x="183" y="177"/>
                    <a:pt x="134" y="194"/>
                  </a:cubicBezTo>
                  <a:cubicBezTo>
                    <a:pt x="125" y="197"/>
                    <a:pt x="115" y="198"/>
                    <a:pt x="105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21">
              <a:extLst>
                <a:ext uri="{FF2B5EF4-FFF2-40B4-BE49-F238E27FC236}">
                  <a16:creationId xmlns:a16="http://schemas.microsoft.com/office/drawing/2014/main" id="{D9C11159-4967-4603-A946-9FD66C74C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1343"/>
              <a:ext cx="53" cy="51"/>
            </a:xfrm>
            <a:custGeom>
              <a:avLst/>
              <a:gdLst>
                <a:gd name="T0" fmla="*/ 95 w 190"/>
                <a:gd name="T1" fmla="*/ 183 h 183"/>
                <a:gd name="T2" fmla="*/ 75 w 190"/>
                <a:gd name="T3" fmla="*/ 181 h 183"/>
                <a:gd name="T4" fmla="*/ 11 w 190"/>
                <a:gd name="T5" fmla="*/ 77 h 183"/>
                <a:gd name="T6" fmla="*/ 12 w 190"/>
                <a:gd name="T7" fmla="*/ 75 h 183"/>
                <a:gd name="T8" fmla="*/ 115 w 190"/>
                <a:gd name="T9" fmla="*/ 11 h 183"/>
                <a:gd name="T10" fmla="*/ 179 w 190"/>
                <a:gd name="T11" fmla="*/ 115 h 183"/>
                <a:gd name="T12" fmla="*/ 179 w 190"/>
                <a:gd name="T13" fmla="*/ 117 h 183"/>
                <a:gd name="T14" fmla="*/ 95 w 190"/>
                <a:gd name="T15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3">
                  <a:moveTo>
                    <a:pt x="95" y="183"/>
                  </a:moveTo>
                  <a:cubicBezTo>
                    <a:pt x="89" y="183"/>
                    <a:pt x="82" y="182"/>
                    <a:pt x="75" y="181"/>
                  </a:cubicBezTo>
                  <a:cubicBezTo>
                    <a:pt x="29" y="170"/>
                    <a:pt x="0" y="123"/>
                    <a:pt x="11" y="77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23" y="29"/>
                    <a:pt x="69" y="0"/>
                    <a:pt x="115" y="11"/>
                  </a:cubicBezTo>
                  <a:cubicBezTo>
                    <a:pt x="161" y="22"/>
                    <a:pt x="190" y="68"/>
                    <a:pt x="179" y="115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69" y="156"/>
                    <a:pt x="134" y="183"/>
                    <a:pt x="95" y="1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22">
              <a:extLst>
                <a:ext uri="{FF2B5EF4-FFF2-40B4-BE49-F238E27FC236}">
                  <a16:creationId xmlns:a16="http://schemas.microsoft.com/office/drawing/2014/main" id="{7FF89829-6D71-4F72-83A5-BFAE165EA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206"/>
              <a:ext cx="57" cy="53"/>
            </a:xfrm>
            <a:custGeom>
              <a:avLst/>
              <a:gdLst>
                <a:gd name="T0" fmla="*/ 103 w 205"/>
                <a:gd name="T1" fmla="*/ 194 h 194"/>
                <a:gd name="T2" fmla="*/ 33 w 205"/>
                <a:gd name="T3" fmla="*/ 161 h 194"/>
                <a:gd name="T4" fmla="*/ 32 w 205"/>
                <a:gd name="T5" fmla="*/ 160 h 194"/>
                <a:gd name="T6" fmla="*/ 44 w 205"/>
                <a:gd name="T7" fmla="*/ 32 h 194"/>
                <a:gd name="T8" fmla="*/ 171 w 205"/>
                <a:gd name="T9" fmla="*/ 44 h 194"/>
                <a:gd name="T10" fmla="*/ 173 w 205"/>
                <a:gd name="T11" fmla="*/ 46 h 194"/>
                <a:gd name="T12" fmla="*/ 161 w 205"/>
                <a:gd name="T13" fmla="*/ 173 h 194"/>
                <a:gd name="T14" fmla="*/ 103 w 205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4">
                  <a:moveTo>
                    <a:pt x="103" y="194"/>
                  </a:moveTo>
                  <a:cubicBezTo>
                    <a:pt x="77" y="194"/>
                    <a:pt x="51" y="183"/>
                    <a:pt x="33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0" y="121"/>
                    <a:pt x="5" y="64"/>
                    <a:pt x="44" y="32"/>
                  </a:cubicBezTo>
                  <a:cubicBezTo>
                    <a:pt x="82" y="0"/>
                    <a:pt x="140" y="6"/>
                    <a:pt x="171" y="44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205" y="84"/>
                    <a:pt x="199" y="142"/>
                    <a:pt x="161" y="173"/>
                  </a:cubicBezTo>
                  <a:cubicBezTo>
                    <a:pt x="144" y="188"/>
                    <a:pt x="123" y="194"/>
                    <a:pt x="103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23">
              <a:extLst>
                <a:ext uri="{FF2B5EF4-FFF2-40B4-BE49-F238E27FC236}">
                  <a16:creationId xmlns:a16="http://schemas.microsoft.com/office/drawing/2014/main" id="{ED99E370-5D54-4FB5-9A89-4B6B4C23D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210"/>
              <a:ext cx="39" cy="36"/>
            </a:xfrm>
            <a:custGeom>
              <a:avLst/>
              <a:gdLst>
                <a:gd name="T0" fmla="*/ 70 w 141"/>
                <a:gd name="T1" fmla="*/ 132 h 132"/>
                <a:gd name="T2" fmla="*/ 36 w 141"/>
                <a:gd name="T3" fmla="*/ 122 h 132"/>
                <a:gd name="T4" fmla="*/ 20 w 141"/>
                <a:gd name="T5" fmla="*/ 36 h 132"/>
                <a:gd name="T6" fmla="*/ 20 w 141"/>
                <a:gd name="T7" fmla="*/ 35 h 132"/>
                <a:gd name="T8" fmla="*/ 106 w 141"/>
                <a:gd name="T9" fmla="*/ 19 h 132"/>
                <a:gd name="T10" fmla="*/ 122 w 141"/>
                <a:gd name="T11" fmla="*/ 105 h 132"/>
                <a:gd name="T12" fmla="*/ 121 w 141"/>
                <a:gd name="T13" fmla="*/ 106 h 132"/>
                <a:gd name="T14" fmla="*/ 70 w 141"/>
                <a:gd name="T1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132">
                  <a:moveTo>
                    <a:pt x="70" y="132"/>
                  </a:moveTo>
                  <a:cubicBezTo>
                    <a:pt x="58" y="132"/>
                    <a:pt x="46" y="129"/>
                    <a:pt x="36" y="122"/>
                  </a:cubicBezTo>
                  <a:cubicBezTo>
                    <a:pt x="8" y="103"/>
                    <a:pt x="0" y="64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39" y="7"/>
                    <a:pt x="78" y="0"/>
                    <a:pt x="106" y="19"/>
                  </a:cubicBezTo>
                  <a:cubicBezTo>
                    <a:pt x="134" y="38"/>
                    <a:pt x="141" y="76"/>
                    <a:pt x="122" y="105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09" y="123"/>
                    <a:pt x="90" y="132"/>
                    <a:pt x="7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24">
              <a:extLst>
                <a:ext uri="{FF2B5EF4-FFF2-40B4-BE49-F238E27FC236}">
                  <a16:creationId xmlns:a16="http://schemas.microsoft.com/office/drawing/2014/main" id="{20FA0CA7-72FC-41FE-B2D3-ABAB88C37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084"/>
              <a:ext cx="42" cy="39"/>
            </a:xfrm>
            <a:custGeom>
              <a:avLst/>
              <a:gdLst>
                <a:gd name="T0" fmla="*/ 76 w 151"/>
                <a:gd name="T1" fmla="*/ 144 h 144"/>
                <a:gd name="T2" fmla="*/ 24 w 151"/>
                <a:gd name="T3" fmla="*/ 120 h 144"/>
                <a:gd name="T4" fmla="*/ 23 w 151"/>
                <a:gd name="T5" fmla="*/ 118 h 144"/>
                <a:gd name="T6" fmla="*/ 32 w 151"/>
                <a:gd name="T7" fmla="*/ 24 h 144"/>
                <a:gd name="T8" fmla="*/ 126 w 151"/>
                <a:gd name="T9" fmla="*/ 33 h 144"/>
                <a:gd name="T10" fmla="*/ 127 w 151"/>
                <a:gd name="T11" fmla="*/ 34 h 144"/>
                <a:gd name="T12" fmla="*/ 119 w 151"/>
                <a:gd name="T13" fmla="*/ 129 h 144"/>
                <a:gd name="T14" fmla="*/ 76 w 151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4">
                  <a:moveTo>
                    <a:pt x="76" y="144"/>
                  </a:moveTo>
                  <a:cubicBezTo>
                    <a:pt x="57" y="144"/>
                    <a:pt x="37" y="136"/>
                    <a:pt x="24" y="120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0" y="90"/>
                    <a:pt x="4" y="48"/>
                    <a:pt x="32" y="24"/>
                  </a:cubicBezTo>
                  <a:cubicBezTo>
                    <a:pt x="61" y="0"/>
                    <a:pt x="103" y="4"/>
                    <a:pt x="126" y="33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51" y="63"/>
                    <a:pt x="147" y="105"/>
                    <a:pt x="119" y="129"/>
                  </a:cubicBezTo>
                  <a:cubicBezTo>
                    <a:pt x="106" y="139"/>
                    <a:pt x="91" y="144"/>
                    <a:pt x="7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425">
              <a:extLst>
                <a:ext uri="{FF2B5EF4-FFF2-40B4-BE49-F238E27FC236}">
                  <a16:creationId xmlns:a16="http://schemas.microsoft.com/office/drawing/2014/main" id="{A9063A7A-4E10-4ECD-909C-3D8CFA551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060"/>
              <a:ext cx="59" cy="57"/>
            </a:xfrm>
            <a:custGeom>
              <a:avLst/>
              <a:gdLst>
                <a:gd name="T0" fmla="*/ 106 w 214"/>
                <a:gd name="T1" fmla="*/ 203 h 203"/>
                <a:gd name="T2" fmla="*/ 53 w 214"/>
                <a:gd name="T3" fmla="*/ 186 h 203"/>
                <a:gd name="T4" fmla="*/ 29 w 214"/>
                <a:gd name="T5" fmla="*/ 56 h 203"/>
                <a:gd name="T6" fmla="*/ 30 w 214"/>
                <a:gd name="T7" fmla="*/ 54 h 203"/>
                <a:gd name="T8" fmla="*/ 161 w 214"/>
                <a:gd name="T9" fmla="*/ 30 h 203"/>
                <a:gd name="T10" fmla="*/ 185 w 214"/>
                <a:gd name="T11" fmla="*/ 160 h 203"/>
                <a:gd name="T12" fmla="*/ 184 w 214"/>
                <a:gd name="T13" fmla="*/ 162 h 203"/>
                <a:gd name="T14" fmla="*/ 106 w 214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03">
                  <a:moveTo>
                    <a:pt x="106" y="203"/>
                  </a:moveTo>
                  <a:cubicBezTo>
                    <a:pt x="88" y="203"/>
                    <a:pt x="70" y="197"/>
                    <a:pt x="53" y="186"/>
                  </a:cubicBezTo>
                  <a:cubicBezTo>
                    <a:pt x="11" y="157"/>
                    <a:pt x="0" y="99"/>
                    <a:pt x="29" y="56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59" y="11"/>
                    <a:pt x="118" y="0"/>
                    <a:pt x="161" y="30"/>
                  </a:cubicBezTo>
                  <a:cubicBezTo>
                    <a:pt x="203" y="59"/>
                    <a:pt x="214" y="117"/>
                    <a:pt x="185" y="160"/>
                  </a:cubicBezTo>
                  <a:cubicBezTo>
                    <a:pt x="184" y="162"/>
                    <a:pt x="184" y="162"/>
                    <a:pt x="184" y="162"/>
                  </a:cubicBezTo>
                  <a:cubicBezTo>
                    <a:pt x="166" y="188"/>
                    <a:pt x="136" y="203"/>
                    <a:pt x="106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26">
              <a:extLst>
                <a:ext uri="{FF2B5EF4-FFF2-40B4-BE49-F238E27FC236}">
                  <a16:creationId xmlns:a16="http://schemas.microsoft.com/office/drawing/2014/main" id="{6261D378-0712-42EB-AAE7-361B644EB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946"/>
              <a:ext cx="58" cy="55"/>
            </a:xfrm>
            <a:custGeom>
              <a:avLst/>
              <a:gdLst>
                <a:gd name="T0" fmla="*/ 106 w 211"/>
                <a:gd name="T1" fmla="*/ 200 h 200"/>
                <a:gd name="T2" fmla="*/ 34 w 211"/>
                <a:gd name="T3" fmla="*/ 166 h 200"/>
                <a:gd name="T4" fmla="*/ 33 w 211"/>
                <a:gd name="T5" fmla="*/ 164 h 200"/>
                <a:gd name="T6" fmla="*/ 45 w 211"/>
                <a:gd name="T7" fmla="*/ 33 h 200"/>
                <a:gd name="T8" fmla="*/ 177 w 211"/>
                <a:gd name="T9" fmla="*/ 45 h 200"/>
                <a:gd name="T10" fmla="*/ 178 w 211"/>
                <a:gd name="T11" fmla="*/ 47 h 200"/>
                <a:gd name="T12" fmla="*/ 166 w 211"/>
                <a:gd name="T13" fmla="*/ 178 h 200"/>
                <a:gd name="T14" fmla="*/ 106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6" y="200"/>
                  </a:moveTo>
                  <a:cubicBezTo>
                    <a:pt x="79" y="200"/>
                    <a:pt x="53" y="188"/>
                    <a:pt x="34" y="166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0" y="125"/>
                    <a:pt x="5" y="66"/>
                    <a:pt x="45" y="33"/>
                  </a:cubicBezTo>
                  <a:cubicBezTo>
                    <a:pt x="85" y="0"/>
                    <a:pt x="144" y="6"/>
                    <a:pt x="177" y="45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211" y="87"/>
                    <a:pt x="205" y="146"/>
                    <a:pt x="166" y="178"/>
                  </a:cubicBezTo>
                  <a:cubicBezTo>
                    <a:pt x="148" y="193"/>
                    <a:pt x="127" y="200"/>
                    <a:pt x="106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27">
              <a:extLst>
                <a:ext uri="{FF2B5EF4-FFF2-40B4-BE49-F238E27FC236}">
                  <a16:creationId xmlns:a16="http://schemas.microsoft.com/office/drawing/2014/main" id="{280F47B9-0857-4318-9D75-729BB384A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947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22 w 161"/>
                <a:gd name="T3" fmla="*/ 121 h 152"/>
                <a:gd name="T4" fmla="*/ 40 w 161"/>
                <a:gd name="T5" fmla="*/ 23 h 152"/>
                <a:gd name="T6" fmla="*/ 41 w 161"/>
                <a:gd name="T7" fmla="*/ 22 h 152"/>
                <a:gd name="T8" fmla="*/ 139 w 161"/>
                <a:gd name="T9" fmla="*/ 41 h 152"/>
                <a:gd name="T10" fmla="*/ 121 w 161"/>
                <a:gd name="T11" fmla="*/ 139 h 152"/>
                <a:gd name="T12" fmla="*/ 120 w 161"/>
                <a:gd name="T13" fmla="*/ 140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57" y="152"/>
                    <a:pt x="35" y="141"/>
                    <a:pt x="22" y="121"/>
                  </a:cubicBezTo>
                  <a:cubicBezTo>
                    <a:pt x="0" y="89"/>
                    <a:pt x="8" y="45"/>
                    <a:pt x="40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73" y="0"/>
                    <a:pt x="117" y="9"/>
                    <a:pt x="139" y="41"/>
                  </a:cubicBezTo>
                  <a:cubicBezTo>
                    <a:pt x="161" y="73"/>
                    <a:pt x="153" y="117"/>
                    <a:pt x="121" y="139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07" y="148"/>
                    <a:pt x="94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28">
              <a:extLst>
                <a:ext uri="{FF2B5EF4-FFF2-40B4-BE49-F238E27FC236}">
                  <a16:creationId xmlns:a16="http://schemas.microsoft.com/office/drawing/2014/main" id="{F2BD423E-EA22-4E62-85BC-81783137E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850"/>
              <a:ext cx="59" cy="55"/>
            </a:xfrm>
            <a:custGeom>
              <a:avLst/>
              <a:gdLst>
                <a:gd name="T0" fmla="*/ 107 w 213"/>
                <a:gd name="T1" fmla="*/ 200 h 200"/>
                <a:gd name="T2" fmla="*/ 63 w 213"/>
                <a:gd name="T3" fmla="*/ 188 h 200"/>
                <a:gd name="T4" fmla="*/ 61 w 213"/>
                <a:gd name="T5" fmla="*/ 187 h 200"/>
                <a:gd name="T6" fmla="*/ 25 w 213"/>
                <a:gd name="T7" fmla="*/ 61 h 200"/>
                <a:gd name="T8" fmla="*/ 151 w 213"/>
                <a:gd name="T9" fmla="*/ 25 h 200"/>
                <a:gd name="T10" fmla="*/ 153 w 213"/>
                <a:gd name="T11" fmla="*/ 26 h 200"/>
                <a:gd name="T12" fmla="*/ 189 w 213"/>
                <a:gd name="T13" fmla="*/ 152 h 200"/>
                <a:gd name="T14" fmla="*/ 107 w 213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00">
                  <a:moveTo>
                    <a:pt x="107" y="200"/>
                  </a:moveTo>
                  <a:cubicBezTo>
                    <a:pt x="92" y="200"/>
                    <a:pt x="77" y="196"/>
                    <a:pt x="63" y="188"/>
                  </a:cubicBezTo>
                  <a:cubicBezTo>
                    <a:pt x="61" y="187"/>
                    <a:pt x="61" y="187"/>
                    <a:pt x="61" y="187"/>
                  </a:cubicBezTo>
                  <a:cubicBezTo>
                    <a:pt x="16" y="162"/>
                    <a:pt x="0" y="106"/>
                    <a:pt x="25" y="61"/>
                  </a:cubicBezTo>
                  <a:cubicBezTo>
                    <a:pt x="50" y="16"/>
                    <a:pt x="106" y="0"/>
                    <a:pt x="151" y="25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197" y="51"/>
                    <a:pt x="213" y="107"/>
                    <a:pt x="189" y="152"/>
                  </a:cubicBezTo>
                  <a:cubicBezTo>
                    <a:pt x="172" y="182"/>
                    <a:pt x="140" y="200"/>
                    <a:pt x="107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29">
              <a:extLst>
                <a:ext uri="{FF2B5EF4-FFF2-40B4-BE49-F238E27FC236}">
                  <a16:creationId xmlns:a16="http://schemas.microsoft.com/office/drawing/2014/main" id="{1AC02778-58B6-45D5-BCAD-74F473574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848"/>
              <a:ext cx="53" cy="49"/>
            </a:xfrm>
            <a:custGeom>
              <a:avLst/>
              <a:gdLst>
                <a:gd name="T0" fmla="*/ 95 w 192"/>
                <a:gd name="T1" fmla="*/ 180 h 180"/>
                <a:gd name="T2" fmla="*/ 26 w 192"/>
                <a:gd name="T3" fmla="*/ 144 h 180"/>
                <a:gd name="T4" fmla="*/ 48 w 192"/>
                <a:gd name="T5" fmla="*/ 27 h 180"/>
                <a:gd name="T6" fmla="*/ 49 w 192"/>
                <a:gd name="T7" fmla="*/ 26 h 180"/>
                <a:gd name="T8" fmla="*/ 166 w 192"/>
                <a:gd name="T9" fmla="*/ 48 h 180"/>
                <a:gd name="T10" fmla="*/ 144 w 192"/>
                <a:gd name="T11" fmla="*/ 165 h 180"/>
                <a:gd name="T12" fmla="*/ 142 w 192"/>
                <a:gd name="T13" fmla="*/ 166 h 180"/>
                <a:gd name="T14" fmla="*/ 95 w 192"/>
                <a:gd name="T15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0">
                  <a:moveTo>
                    <a:pt x="95" y="180"/>
                  </a:moveTo>
                  <a:cubicBezTo>
                    <a:pt x="69" y="180"/>
                    <a:pt x="42" y="168"/>
                    <a:pt x="26" y="144"/>
                  </a:cubicBezTo>
                  <a:cubicBezTo>
                    <a:pt x="0" y="106"/>
                    <a:pt x="10" y="53"/>
                    <a:pt x="48" y="27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88" y="0"/>
                    <a:pt x="140" y="10"/>
                    <a:pt x="166" y="48"/>
                  </a:cubicBezTo>
                  <a:cubicBezTo>
                    <a:pt x="192" y="86"/>
                    <a:pt x="182" y="139"/>
                    <a:pt x="144" y="165"/>
                  </a:cubicBezTo>
                  <a:cubicBezTo>
                    <a:pt x="142" y="166"/>
                    <a:pt x="142" y="166"/>
                    <a:pt x="142" y="166"/>
                  </a:cubicBezTo>
                  <a:cubicBezTo>
                    <a:pt x="128" y="176"/>
                    <a:pt x="111" y="180"/>
                    <a:pt x="95" y="1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30">
              <a:extLst>
                <a:ext uri="{FF2B5EF4-FFF2-40B4-BE49-F238E27FC236}">
                  <a16:creationId xmlns:a16="http://schemas.microsoft.com/office/drawing/2014/main" id="{29BF7D27-5F9A-4C1E-AAA2-C31A33BF5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778"/>
              <a:ext cx="39" cy="36"/>
            </a:xfrm>
            <a:custGeom>
              <a:avLst/>
              <a:gdLst>
                <a:gd name="T0" fmla="*/ 70 w 139"/>
                <a:gd name="T1" fmla="*/ 129 h 129"/>
                <a:gd name="T2" fmla="*/ 41 w 139"/>
                <a:gd name="T3" fmla="*/ 122 h 129"/>
                <a:gd name="T4" fmla="*/ 40 w 139"/>
                <a:gd name="T5" fmla="*/ 121 h 129"/>
                <a:gd name="T6" fmla="*/ 17 w 139"/>
                <a:gd name="T7" fmla="*/ 39 h 129"/>
                <a:gd name="T8" fmla="*/ 98 w 139"/>
                <a:gd name="T9" fmla="*/ 16 h 129"/>
                <a:gd name="T10" fmla="*/ 100 w 139"/>
                <a:gd name="T11" fmla="*/ 17 h 129"/>
                <a:gd name="T12" fmla="*/ 123 w 139"/>
                <a:gd name="T13" fmla="*/ 99 h 129"/>
                <a:gd name="T14" fmla="*/ 70 w 139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29">
                  <a:moveTo>
                    <a:pt x="70" y="129"/>
                  </a:moveTo>
                  <a:cubicBezTo>
                    <a:pt x="60" y="129"/>
                    <a:pt x="50" y="127"/>
                    <a:pt x="41" y="122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11" y="105"/>
                    <a:pt x="0" y="68"/>
                    <a:pt x="17" y="39"/>
                  </a:cubicBezTo>
                  <a:cubicBezTo>
                    <a:pt x="33" y="10"/>
                    <a:pt x="69" y="0"/>
                    <a:pt x="98" y="16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29" y="33"/>
                    <a:pt x="139" y="70"/>
                    <a:pt x="123" y="99"/>
                  </a:cubicBezTo>
                  <a:cubicBezTo>
                    <a:pt x="112" y="118"/>
                    <a:pt x="91" y="129"/>
                    <a:pt x="70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31">
              <a:extLst>
                <a:ext uri="{FF2B5EF4-FFF2-40B4-BE49-F238E27FC236}">
                  <a16:creationId xmlns:a16="http://schemas.microsoft.com/office/drawing/2014/main" id="{EFBCEC0D-7F51-4695-80AC-3B83DCAA1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747"/>
              <a:ext cx="66" cy="61"/>
            </a:xfrm>
            <a:custGeom>
              <a:avLst/>
              <a:gdLst>
                <a:gd name="T0" fmla="*/ 118 w 237"/>
                <a:gd name="T1" fmla="*/ 222 h 222"/>
                <a:gd name="T2" fmla="*/ 32 w 237"/>
                <a:gd name="T3" fmla="*/ 177 h 222"/>
                <a:gd name="T4" fmla="*/ 59 w 237"/>
                <a:gd name="T5" fmla="*/ 33 h 222"/>
                <a:gd name="T6" fmla="*/ 61 w 237"/>
                <a:gd name="T7" fmla="*/ 32 h 222"/>
                <a:gd name="T8" fmla="*/ 205 w 237"/>
                <a:gd name="T9" fmla="*/ 59 h 222"/>
                <a:gd name="T10" fmla="*/ 178 w 237"/>
                <a:gd name="T11" fmla="*/ 203 h 222"/>
                <a:gd name="T12" fmla="*/ 176 w 237"/>
                <a:gd name="T13" fmla="*/ 204 h 222"/>
                <a:gd name="T14" fmla="*/ 118 w 237"/>
                <a:gd name="T15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7" h="222">
                  <a:moveTo>
                    <a:pt x="118" y="222"/>
                  </a:moveTo>
                  <a:cubicBezTo>
                    <a:pt x="84" y="222"/>
                    <a:pt x="52" y="206"/>
                    <a:pt x="32" y="177"/>
                  </a:cubicBezTo>
                  <a:cubicBezTo>
                    <a:pt x="0" y="130"/>
                    <a:pt x="12" y="65"/>
                    <a:pt x="59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108" y="0"/>
                    <a:pt x="173" y="12"/>
                    <a:pt x="205" y="59"/>
                  </a:cubicBezTo>
                  <a:cubicBezTo>
                    <a:pt x="237" y="106"/>
                    <a:pt x="225" y="170"/>
                    <a:pt x="178" y="203"/>
                  </a:cubicBezTo>
                  <a:cubicBezTo>
                    <a:pt x="176" y="204"/>
                    <a:pt x="176" y="204"/>
                    <a:pt x="176" y="204"/>
                  </a:cubicBezTo>
                  <a:cubicBezTo>
                    <a:pt x="158" y="216"/>
                    <a:pt x="138" y="222"/>
                    <a:pt x="118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32">
              <a:extLst>
                <a:ext uri="{FF2B5EF4-FFF2-40B4-BE49-F238E27FC236}">
                  <a16:creationId xmlns:a16="http://schemas.microsoft.com/office/drawing/2014/main" id="{121B75A9-7D4C-4890-A964-6AD9B91F5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709"/>
              <a:ext cx="50" cy="47"/>
            </a:xfrm>
            <a:custGeom>
              <a:avLst/>
              <a:gdLst>
                <a:gd name="T0" fmla="*/ 89 w 180"/>
                <a:gd name="T1" fmla="*/ 171 h 171"/>
                <a:gd name="T2" fmla="*/ 10 w 180"/>
                <a:gd name="T3" fmla="*/ 109 h 171"/>
                <a:gd name="T4" fmla="*/ 70 w 180"/>
                <a:gd name="T5" fmla="*/ 11 h 171"/>
                <a:gd name="T6" fmla="*/ 72 w 180"/>
                <a:gd name="T7" fmla="*/ 11 h 171"/>
                <a:gd name="T8" fmla="*/ 170 w 180"/>
                <a:gd name="T9" fmla="*/ 71 h 171"/>
                <a:gd name="T10" fmla="*/ 109 w 180"/>
                <a:gd name="T11" fmla="*/ 169 h 171"/>
                <a:gd name="T12" fmla="*/ 107 w 180"/>
                <a:gd name="T13" fmla="*/ 169 h 171"/>
                <a:gd name="T14" fmla="*/ 89 w 180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1">
                  <a:moveTo>
                    <a:pt x="89" y="171"/>
                  </a:moveTo>
                  <a:cubicBezTo>
                    <a:pt x="52" y="171"/>
                    <a:pt x="19" y="146"/>
                    <a:pt x="10" y="109"/>
                  </a:cubicBezTo>
                  <a:cubicBezTo>
                    <a:pt x="0" y="65"/>
                    <a:pt x="27" y="21"/>
                    <a:pt x="70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116" y="0"/>
                    <a:pt x="159" y="27"/>
                    <a:pt x="170" y="71"/>
                  </a:cubicBezTo>
                  <a:cubicBezTo>
                    <a:pt x="180" y="115"/>
                    <a:pt x="153" y="158"/>
                    <a:pt x="109" y="169"/>
                  </a:cubicBezTo>
                  <a:cubicBezTo>
                    <a:pt x="107" y="169"/>
                    <a:pt x="107" y="169"/>
                    <a:pt x="107" y="169"/>
                  </a:cubicBezTo>
                  <a:cubicBezTo>
                    <a:pt x="101" y="170"/>
                    <a:pt x="95" y="171"/>
                    <a:pt x="8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33">
              <a:extLst>
                <a:ext uri="{FF2B5EF4-FFF2-40B4-BE49-F238E27FC236}">
                  <a16:creationId xmlns:a16="http://schemas.microsoft.com/office/drawing/2014/main" id="{B3D81096-5E5E-4F41-A7D3-D3CB75AE8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695"/>
              <a:ext cx="61" cy="59"/>
            </a:xfrm>
            <a:custGeom>
              <a:avLst/>
              <a:gdLst>
                <a:gd name="T0" fmla="*/ 112 w 221"/>
                <a:gd name="T1" fmla="*/ 213 h 213"/>
                <a:gd name="T2" fmla="*/ 97 w 221"/>
                <a:gd name="T3" fmla="*/ 212 h 213"/>
                <a:gd name="T4" fmla="*/ 95 w 221"/>
                <a:gd name="T5" fmla="*/ 211 h 213"/>
                <a:gd name="T6" fmla="*/ 8 w 221"/>
                <a:gd name="T7" fmla="*/ 95 h 213"/>
                <a:gd name="T8" fmla="*/ 123 w 221"/>
                <a:gd name="T9" fmla="*/ 8 h 213"/>
                <a:gd name="T10" fmla="*/ 126 w 221"/>
                <a:gd name="T11" fmla="*/ 8 h 213"/>
                <a:gd name="T12" fmla="*/ 213 w 221"/>
                <a:gd name="T13" fmla="*/ 124 h 213"/>
                <a:gd name="T14" fmla="*/ 112 w 221"/>
                <a:gd name="T15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13">
                  <a:moveTo>
                    <a:pt x="112" y="213"/>
                  </a:moveTo>
                  <a:cubicBezTo>
                    <a:pt x="107" y="213"/>
                    <a:pt x="102" y="212"/>
                    <a:pt x="97" y="212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39" y="203"/>
                    <a:pt x="0" y="152"/>
                    <a:pt x="8" y="95"/>
                  </a:cubicBezTo>
                  <a:cubicBezTo>
                    <a:pt x="15" y="39"/>
                    <a:pt x="67" y="0"/>
                    <a:pt x="123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82" y="16"/>
                    <a:pt x="221" y="68"/>
                    <a:pt x="213" y="124"/>
                  </a:cubicBezTo>
                  <a:cubicBezTo>
                    <a:pt x="206" y="175"/>
                    <a:pt x="162" y="213"/>
                    <a:pt x="112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34">
              <a:extLst>
                <a:ext uri="{FF2B5EF4-FFF2-40B4-BE49-F238E27FC236}">
                  <a16:creationId xmlns:a16="http://schemas.microsoft.com/office/drawing/2014/main" id="{326A3304-6906-4AAA-A517-96655382C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684"/>
              <a:ext cx="37" cy="35"/>
            </a:xfrm>
            <a:custGeom>
              <a:avLst/>
              <a:gdLst>
                <a:gd name="T0" fmla="*/ 68 w 134"/>
                <a:gd name="T1" fmla="*/ 129 h 129"/>
                <a:gd name="T2" fmla="*/ 59 w 134"/>
                <a:gd name="T3" fmla="*/ 128 h 129"/>
                <a:gd name="T4" fmla="*/ 58 w 134"/>
                <a:gd name="T5" fmla="*/ 128 h 129"/>
                <a:gd name="T6" fmla="*/ 5 w 134"/>
                <a:gd name="T7" fmla="*/ 58 h 129"/>
                <a:gd name="T8" fmla="*/ 75 w 134"/>
                <a:gd name="T9" fmla="*/ 5 h 129"/>
                <a:gd name="T10" fmla="*/ 76 w 134"/>
                <a:gd name="T11" fmla="*/ 5 h 129"/>
                <a:gd name="T12" fmla="*/ 129 w 134"/>
                <a:gd name="T13" fmla="*/ 75 h 129"/>
                <a:gd name="T14" fmla="*/ 68 w 134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29">
                  <a:moveTo>
                    <a:pt x="68" y="129"/>
                  </a:moveTo>
                  <a:cubicBezTo>
                    <a:pt x="65" y="129"/>
                    <a:pt x="62" y="129"/>
                    <a:pt x="59" y="128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24" y="123"/>
                    <a:pt x="0" y="92"/>
                    <a:pt x="5" y="58"/>
                  </a:cubicBezTo>
                  <a:cubicBezTo>
                    <a:pt x="10" y="24"/>
                    <a:pt x="41" y="0"/>
                    <a:pt x="75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110" y="10"/>
                    <a:pt x="134" y="41"/>
                    <a:pt x="129" y="75"/>
                  </a:cubicBezTo>
                  <a:cubicBezTo>
                    <a:pt x="125" y="106"/>
                    <a:pt x="98" y="129"/>
                    <a:pt x="68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435">
              <a:extLst>
                <a:ext uri="{FF2B5EF4-FFF2-40B4-BE49-F238E27FC236}">
                  <a16:creationId xmlns:a16="http://schemas.microsoft.com/office/drawing/2014/main" id="{AB77F1C6-F630-4780-A1DC-B3EC99643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665"/>
              <a:ext cx="61" cy="58"/>
            </a:xfrm>
            <a:custGeom>
              <a:avLst/>
              <a:gdLst>
                <a:gd name="T0" fmla="*/ 109 w 221"/>
                <a:gd name="T1" fmla="*/ 209 h 209"/>
                <a:gd name="T2" fmla="*/ 13 w 221"/>
                <a:gd name="T3" fmla="*/ 132 h 209"/>
                <a:gd name="T4" fmla="*/ 87 w 221"/>
                <a:gd name="T5" fmla="*/ 13 h 209"/>
                <a:gd name="T6" fmla="*/ 89 w 221"/>
                <a:gd name="T7" fmla="*/ 13 h 209"/>
                <a:gd name="T8" fmla="*/ 208 w 221"/>
                <a:gd name="T9" fmla="*/ 87 h 209"/>
                <a:gd name="T10" fmla="*/ 134 w 221"/>
                <a:gd name="T11" fmla="*/ 206 h 209"/>
                <a:gd name="T12" fmla="*/ 132 w 221"/>
                <a:gd name="T13" fmla="*/ 206 h 209"/>
                <a:gd name="T14" fmla="*/ 109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09" y="209"/>
                  </a:moveTo>
                  <a:cubicBezTo>
                    <a:pt x="64" y="209"/>
                    <a:pt x="24" y="178"/>
                    <a:pt x="13" y="132"/>
                  </a:cubicBezTo>
                  <a:cubicBezTo>
                    <a:pt x="0" y="79"/>
                    <a:pt x="33" y="26"/>
                    <a:pt x="87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142" y="0"/>
                    <a:pt x="196" y="33"/>
                    <a:pt x="208" y="87"/>
                  </a:cubicBezTo>
                  <a:cubicBezTo>
                    <a:pt x="221" y="140"/>
                    <a:pt x="188" y="193"/>
                    <a:pt x="134" y="206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25" y="208"/>
                    <a:pt x="117" y="209"/>
                    <a:pt x="109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436">
              <a:extLst>
                <a:ext uri="{FF2B5EF4-FFF2-40B4-BE49-F238E27FC236}">
                  <a16:creationId xmlns:a16="http://schemas.microsoft.com/office/drawing/2014/main" id="{F7D44D8B-A097-4313-8163-8491EB879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654"/>
              <a:ext cx="50" cy="48"/>
            </a:xfrm>
            <a:custGeom>
              <a:avLst/>
              <a:gdLst>
                <a:gd name="T0" fmla="*/ 91 w 180"/>
                <a:gd name="T1" fmla="*/ 173 h 173"/>
                <a:gd name="T2" fmla="*/ 79 w 180"/>
                <a:gd name="T3" fmla="*/ 172 h 173"/>
                <a:gd name="T4" fmla="*/ 78 w 180"/>
                <a:gd name="T5" fmla="*/ 172 h 173"/>
                <a:gd name="T6" fmla="*/ 6 w 180"/>
                <a:gd name="T7" fmla="*/ 78 h 173"/>
                <a:gd name="T8" fmla="*/ 101 w 180"/>
                <a:gd name="T9" fmla="*/ 6 h 173"/>
                <a:gd name="T10" fmla="*/ 103 w 180"/>
                <a:gd name="T11" fmla="*/ 7 h 173"/>
                <a:gd name="T12" fmla="*/ 174 w 180"/>
                <a:gd name="T13" fmla="*/ 101 h 173"/>
                <a:gd name="T14" fmla="*/ 91 w 180"/>
                <a:gd name="T15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3">
                  <a:moveTo>
                    <a:pt x="91" y="173"/>
                  </a:moveTo>
                  <a:cubicBezTo>
                    <a:pt x="87" y="173"/>
                    <a:pt x="83" y="173"/>
                    <a:pt x="79" y="172"/>
                  </a:cubicBezTo>
                  <a:cubicBezTo>
                    <a:pt x="78" y="172"/>
                    <a:pt x="78" y="172"/>
                    <a:pt x="78" y="172"/>
                  </a:cubicBezTo>
                  <a:cubicBezTo>
                    <a:pt x="32" y="166"/>
                    <a:pt x="0" y="123"/>
                    <a:pt x="6" y="78"/>
                  </a:cubicBezTo>
                  <a:cubicBezTo>
                    <a:pt x="13" y="32"/>
                    <a:pt x="55" y="0"/>
                    <a:pt x="101" y="6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48" y="13"/>
                    <a:pt x="180" y="55"/>
                    <a:pt x="174" y="101"/>
                  </a:cubicBezTo>
                  <a:cubicBezTo>
                    <a:pt x="168" y="143"/>
                    <a:pt x="132" y="173"/>
                    <a:pt x="91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437">
              <a:extLst>
                <a:ext uri="{FF2B5EF4-FFF2-40B4-BE49-F238E27FC236}">
                  <a16:creationId xmlns:a16="http://schemas.microsoft.com/office/drawing/2014/main" id="{48E6A9FA-D52D-4D08-9A5E-6833F539B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3014"/>
              <a:ext cx="60" cy="57"/>
            </a:xfrm>
            <a:custGeom>
              <a:avLst/>
              <a:gdLst>
                <a:gd name="T0" fmla="*/ 110 w 217"/>
                <a:gd name="T1" fmla="*/ 207 h 207"/>
                <a:gd name="T2" fmla="*/ 93 w 217"/>
                <a:gd name="T3" fmla="*/ 206 h 207"/>
                <a:gd name="T4" fmla="*/ 91 w 217"/>
                <a:gd name="T5" fmla="*/ 205 h 207"/>
                <a:gd name="T6" fmla="*/ 9 w 217"/>
                <a:gd name="T7" fmla="*/ 90 h 207"/>
                <a:gd name="T8" fmla="*/ 124 w 217"/>
                <a:gd name="T9" fmla="*/ 9 h 207"/>
                <a:gd name="T10" fmla="*/ 126 w 217"/>
                <a:gd name="T11" fmla="*/ 9 h 207"/>
                <a:gd name="T12" fmla="*/ 208 w 217"/>
                <a:gd name="T13" fmla="*/ 124 h 207"/>
                <a:gd name="T14" fmla="*/ 110 w 217"/>
                <a:gd name="T15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7">
                  <a:moveTo>
                    <a:pt x="110" y="207"/>
                  </a:moveTo>
                  <a:cubicBezTo>
                    <a:pt x="104" y="207"/>
                    <a:pt x="99" y="207"/>
                    <a:pt x="93" y="206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36" y="196"/>
                    <a:pt x="0" y="145"/>
                    <a:pt x="9" y="90"/>
                  </a:cubicBezTo>
                  <a:cubicBezTo>
                    <a:pt x="18" y="36"/>
                    <a:pt x="70" y="0"/>
                    <a:pt x="124" y="9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81" y="19"/>
                    <a:pt x="217" y="70"/>
                    <a:pt x="208" y="124"/>
                  </a:cubicBezTo>
                  <a:cubicBezTo>
                    <a:pt x="200" y="173"/>
                    <a:pt x="157" y="207"/>
                    <a:pt x="110" y="2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438">
              <a:extLst>
                <a:ext uri="{FF2B5EF4-FFF2-40B4-BE49-F238E27FC236}">
                  <a16:creationId xmlns:a16="http://schemas.microsoft.com/office/drawing/2014/main" id="{B8A40CDC-5ABA-478C-8FEB-767B4DBA6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978"/>
              <a:ext cx="71" cy="68"/>
            </a:xfrm>
            <a:custGeom>
              <a:avLst/>
              <a:gdLst>
                <a:gd name="T0" fmla="*/ 131 w 259"/>
                <a:gd name="T1" fmla="*/ 247 h 247"/>
                <a:gd name="T2" fmla="*/ 111 w 259"/>
                <a:gd name="T3" fmla="*/ 245 h 247"/>
                <a:gd name="T4" fmla="*/ 108 w 259"/>
                <a:gd name="T5" fmla="*/ 245 h 247"/>
                <a:gd name="T6" fmla="*/ 11 w 259"/>
                <a:gd name="T7" fmla="*/ 108 h 247"/>
                <a:gd name="T8" fmla="*/ 148 w 259"/>
                <a:gd name="T9" fmla="*/ 11 h 247"/>
                <a:gd name="T10" fmla="*/ 151 w 259"/>
                <a:gd name="T11" fmla="*/ 12 h 247"/>
                <a:gd name="T12" fmla="*/ 248 w 259"/>
                <a:gd name="T13" fmla="*/ 148 h 247"/>
                <a:gd name="T14" fmla="*/ 131 w 259"/>
                <a:gd name="T15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7">
                  <a:moveTo>
                    <a:pt x="131" y="247"/>
                  </a:moveTo>
                  <a:cubicBezTo>
                    <a:pt x="125" y="247"/>
                    <a:pt x="118" y="246"/>
                    <a:pt x="111" y="245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44" y="234"/>
                    <a:pt x="0" y="172"/>
                    <a:pt x="11" y="108"/>
                  </a:cubicBezTo>
                  <a:cubicBezTo>
                    <a:pt x="23" y="43"/>
                    <a:pt x="84" y="0"/>
                    <a:pt x="148" y="11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216" y="23"/>
                    <a:pt x="259" y="84"/>
                    <a:pt x="248" y="148"/>
                  </a:cubicBezTo>
                  <a:cubicBezTo>
                    <a:pt x="238" y="206"/>
                    <a:pt x="188" y="247"/>
                    <a:pt x="131" y="2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439">
              <a:extLst>
                <a:ext uri="{FF2B5EF4-FFF2-40B4-BE49-F238E27FC236}">
                  <a16:creationId xmlns:a16="http://schemas.microsoft.com/office/drawing/2014/main" id="{BE1D799F-C7AB-4349-B48A-2A5C293C4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976"/>
              <a:ext cx="74" cy="70"/>
            </a:xfrm>
            <a:custGeom>
              <a:avLst/>
              <a:gdLst>
                <a:gd name="T0" fmla="*/ 131 w 266"/>
                <a:gd name="T1" fmla="*/ 252 h 252"/>
                <a:gd name="T2" fmla="*/ 13 w 266"/>
                <a:gd name="T3" fmla="*/ 155 h 252"/>
                <a:gd name="T4" fmla="*/ 108 w 266"/>
                <a:gd name="T5" fmla="*/ 13 h 252"/>
                <a:gd name="T6" fmla="*/ 110 w 266"/>
                <a:gd name="T7" fmla="*/ 13 h 252"/>
                <a:gd name="T8" fmla="*/ 252 w 266"/>
                <a:gd name="T9" fmla="*/ 107 h 252"/>
                <a:gd name="T10" fmla="*/ 158 w 266"/>
                <a:gd name="T11" fmla="*/ 249 h 252"/>
                <a:gd name="T12" fmla="*/ 155 w 266"/>
                <a:gd name="T13" fmla="*/ 250 h 252"/>
                <a:gd name="T14" fmla="*/ 131 w 266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2">
                  <a:moveTo>
                    <a:pt x="131" y="252"/>
                  </a:moveTo>
                  <a:cubicBezTo>
                    <a:pt x="75" y="252"/>
                    <a:pt x="25" y="212"/>
                    <a:pt x="13" y="155"/>
                  </a:cubicBezTo>
                  <a:cubicBezTo>
                    <a:pt x="0" y="90"/>
                    <a:pt x="42" y="26"/>
                    <a:pt x="108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76" y="0"/>
                    <a:pt x="239" y="42"/>
                    <a:pt x="252" y="107"/>
                  </a:cubicBezTo>
                  <a:cubicBezTo>
                    <a:pt x="266" y="172"/>
                    <a:pt x="223" y="236"/>
                    <a:pt x="158" y="249"/>
                  </a:cubicBezTo>
                  <a:cubicBezTo>
                    <a:pt x="155" y="250"/>
                    <a:pt x="155" y="250"/>
                    <a:pt x="155" y="250"/>
                  </a:cubicBezTo>
                  <a:cubicBezTo>
                    <a:pt x="147" y="251"/>
                    <a:pt x="139" y="252"/>
                    <a:pt x="131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440">
              <a:extLst>
                <a:ext uri="{FF2B5EF4-FFF2-40B4-BE49-F238E27FC236}">
                  <a16:creationId xmlns:a16="http://schemas.microsoft.com/office/drawing/2014/main" id="{E01FCB34-FF89-459C-946A-985FC39F3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960"/>
              <a:ext cx="48" cy="46"/>
            </a:xfrm>
            <a:custGeom>
              <a:avLst/>
              <a:gdLst>
                <a:gd name="T0" fmla="*/ 89 w 176"/>
                <a:gd name="T1" fmla="*/ 168 h 168"/>
                <a:gd name="T2" fmla="*/ 75 w 176"/>
                <a:gd name="T3" fmla="*/ 166 h 168"/>
                <a:gd name="T4" fmla="*/ 73 w 176"/>
                <a:gd name="T5" fmla="*/ 166 h 168"/>
                <a:gd name="T6" fmla="*/ 8 w 176"/>
                <a:gd name="T7" fmla="*/ 73 h 168"/>
                <a:gd name="T8" fmla="*/ 100 w 176"/>
                <a:gd name="T9" fmla="*/ 7 h 168"/>
                <a:gd name="T10" fmla="*/ 102 w 176"/>
                <a:gd name="T11" fmla="*/ 8 h 168"/>
                <a:gd name="T12" fmla="*/ 168 w 176"/>
                <a:gd name="T13" fmla="*/ 101 h 168"/>
                <a:gd name="T14" fmla="*/ 89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9" y="168"/>
                  </a:moveTo>
                  <a:cubicBezTo>
                    <a:pt x="84" y="168"/>
                    <a:pt x="80" y="167"/>
                    <a:pt x="75" y="166"/>
                  </a:cubicBezTo>
                  <a:cubicBezTo>
                    <a:pt x="73" y="166"/>
                    <a:pt x="73" y="166"/>
                    <a:pt x="73" y="166"/>
                  </a:cubicBezTo>
                  <a:cubicBezTo>
                    <a:pt x="30" y="159"/>
                    <a:pt x="0" y="117"/>
                    <a:pt x="8" y="73"/>
                  </a:cubicBezTo>
                  <a:cubicBezTo>
                    <a:pt x="15" y="29"/>
                    <a:pt x="57" y="0"/>
                    <a:pt x="100" y="7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46" y="15"/>
                    <a:pt x="176" y="57"/>
                    <a:pt x="168" y="101"/>
                  </a:cubicBezTo>
                  <a:cubicBezTo>
                    <a:pt x="161" y="140"/>
                    <a:pt x="127" y="168"/>
                    <a:pt x="89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441">
              <a:extLst>
                <a:ext uri="{FF2B5EF4-FFF2-40B4-BE49-F238E27FC236}">
                  <a16:creationId xmlns:a16="http://schemas.microsoft.com/office/drawing/2014/main" id="{7B5ACC81-C732-4096-ADCA-59396BE42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955"/>
              <a:ext cx="45" cy="43"/>
            </a:xfrm>
            <a:custGeom>
              <a:avLst/>
              <a:gdLst>
                <a:gd name="T0" fmla="*/ 81 w 164"/>
                <a:gd name="T1" fmla="*/ 155 h 155"/>
                <a:gd name="T2" fmla="*/ 9 w 164"/>
                <a:gd name="T3" fmla="*/ 96 h 155"/>
                <a:gd name="T4" fmla="*/ 67 w 164"/>
                <a:gd name="T5" fmla="*/ 8 h 155"/>
                <a:gd name="T6" fmla="*/ 68 w 164"/>
                <a:gd name="T7" fmla="*/ 8 h 155"/>
                <a:gd name="T8" fmla="*/ 156 w 164"/>
                <a:gd name="T9" fmla="*/ 66 h 155"/>
                <a:gd name="T10" fmla="*/ 98 w 164"/>
                <a:gd name="T11" fmla="*/ 153 h 155"/>
                <a:gd name="T12" fmla="*/ 96 w 164"/>
                <a:gd name="T13" fmla="*/ 154 h 155"/>
                <a:gd name="T14" fmla="*/ 81 w 164"/>
                <a:gd name="T15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55">
                  <a:moveTo>
                    <a:pt x="81" y="155"/>
                  </a:moveTo>
                  <a:cubicBezTo>
                    <a:pt x="47" y="155"/>
                    <a:pt x="16" y="131"/>
                    <a:pt x="9" y="96"/>
                  </a:cubicBezTo>
                  <a:cubicBezTo>
                    <a:pt x="0" y="56"/>
                    <a:pt x="26" y="16"/>
                    <a:pt x="67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108" y="0"/>
                    <a:pt x="148" y="26"/>
                    <a:pt x="156" y="66"/>
                  </a:cubicBezTo>
                  <a:cubicBezTo>
                    <a:pt x="164" y="106"/>
                    <a:pt x="138" y="145"/>
                    <a:pt x="98" y="153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91" y="155"/>
                    <a:pt x="86" y="155"/>
                    <a:pt x="81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442">
              <a:extLst>
                <a:ext uri="{FF2B5EF4-FFF2-40B4-BE49-F238E27FC236}">
                  <a16:creationId xmlns:a16="http://schemas.microsoft.com/office/drawing/2014/main" id="{2EA122B7-3D6D-4431-8439-4203F3DAB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893"/>
              <a:ext cx="57" cy="54"/>
            </a:xfrm>
            <a:custGeom>
              <a:avLst/>
              <a:gdLst>
                <a:gd name="T0" fmla="*/ 105 w 208"/>
                <a:gd name="T1" fmla="*/ 195 h 195"/>
                <a:gd name="T2" fmla="*/ 59 w 208"/>
                <a:gd name="T3" fmla="*/ 182 h 195"/>
                <a:gd name="T4" fmla="*/ 57 w 208"/>
                <a:gd name="T5" fmla="*/ 181 h 195"/>
                <a:gd name="T6" fmla="*/ 26 w 208"/>
                <a:gd name="T7" fmla="*/ 57 h 195"/>
                <a:gd name="T8" fmla="*/ 150 w 208"/>
                <a:gd name="T9" fmla="*/ 25 h 195"/>
                <a:gd name="T10" fmla="*/ 152 w 208"/>
                <a:gd name="T11" fmla="*/ 27 h 195"/>
                <a:gd name="T12" fmla="*/ 183 w 208"/>
                <a:gd name="T13" fmla="*/ 151 h 195"/>
                <a:gd name="T14" fmla="*/ 105 w 208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5">
                  <a:moveTo>
                    <a:pt x="105" y="195"/>
                  </a:moveTo>
                  <a:cubicBezTo>
                    <a:pt x="89" y="195"/>
                    <a:pt x="73" y="190"/>
                    <a:pt x="59" y="182"/>
                  </a:cubicBezTo>
                  <a:cubicBezTo>
                    <a:pt x="57" y="181"/>
                    <a:pt x="57" y="181"/>
                    <a:pt x="57" y="181"/>
                  </a:cubicBezTo>
                  <a:cubicBezTo>
                    <a:pt x="14" y="155"/>
                    <a:pt x="0" y="99"/>
                    <a:pt x="26" y="57"/>
                  </a:cubicBezTo>
                  <a:cubicBezTo>
                    <a:pt x="52" y="14"/>
                    <a:pt x="107" y="0"/>
                    <a:pt x="150" y="25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94" y="52"/>
                    <a:pt x="208" y="108"/>
                    <a:pt x="183" y="151"/>
                  </a:cubicBezTo>
                  <a:cubicBezTo>
                    <a:pt x="166" y="179"/>
                    <a:pt x="136" y="195"/>
                    <a:pt x="105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443">
              <a:extLst>
                <a:ext uri="{FF2B5EF4-FFF2-40B4-BE49-F238E27FC236}">
                  <a16:creationId xmlns:a16="http://schemas.microsoft.com/office/drawing/2014/main" id="{52E5A46B-5BEE-4B97-B2C8-28E91ACF9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886"/>
              <a:ext cx="63" cy="59"/>
            </a:xfrm>
            <a:custGeom>
              <a:avLst/>
              <a:gdLst>
                <a:gd name="T0" fmla="*/ 113 w 228"/>
                <a:gd name="T1" fmla="*/ 214 h 214"/>
                <a:gd name="T2" fmla="*/ 30 w 228"/>
                <a:gd name="T3" fmla="*/ 168 h 214"/>
                <a:gd name="T4" fmla="*/ 60 w 228"/>
                <a:gd name="T5" fmla="*/ 31 h 214"/>
                <a:gd name="T6" fmla="*/ 62 w 228"/>
                <a:gd name="T7" fmla="*/ 30 h 214"/>
                <a:gd name="T8" fmla="*/ 199 w 228"/>
                <a:gd name="T9" fmla="*/ 60 h 214"/>
                <a:gd name="T10" fmla="*/ 168 w 228"/>
                <a:gd name="T11" fmla="*/ 197 h 214"/>
                <a:gd name="T12" fmla="*/ 167 w 228"/>
                <a:gd name="T13" fmla="*/ 198 h 214"/>
                <a:gd name="T14" fmla="*/ 113 w 228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8" h="214">
                  <a:moveTo>
                    <a:pt x="113" y="214"/>
                  </a:moveTo>
                  <a:cubicBezTo>
                    <a:pt x="80" y="214"/>
                    <a:pt x="48" y="197"/>
                    <a:pt x="30" y="168"/>
                  </a:cubicBezTo>
                  <a:cubicBezTo>
                    <a:pt x="0" y="122"/>
                    <a:pt x="14" y="60"/>
                    <a:pt x="60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108" y="0"/>
                    <a:pt x="169" y="14"/>
                    <a:pt x="199" y="60"/>
                  </a:cubicBezTo>
                  <a:cubicBezTo>
                    <a:pt x="228" y="106"/>
                    <a:pt x="215" y="167"/>
                    <a:pt x="168" y="197"/>
                  </a:cubicBezTo>
                  <a:cubicBezTo>
                    <a:pt x="167" y="198"/>
                    <a:pt x="167" y="198"/>
                    <a:pt x="167" y="198"/>
                  </a:cubicBezTo>
                  <a:cubicBezTo>
                    <a:pt x="150" y="209"/>
                    <a:pt x="131" y="214"/>
                    <a:pt x="113" y="2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444">
              <a:extLst>
                <a:ext uri="{FF2B5EF4-FFF2-40B4-BE49-F238E27FC236}">
                  <a16:creationId xmlns:a16="http://schemas.microsoft.com/office/drawing/2014/main" id="{8EB396BE-0775-4B27-B843-6192C107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793"/>
              <a:ext cx="75" cy="70"/>
            </a:xfrm>
            <a:custGeom>
              <a:avLst/>
              <a:gdLst>
                <a:gd name="T0" fmla="*/ 135 w 269"/>
                <a:gd name="T1" fmla="*/ 252 h 252"/>
                <a:gd name="T2" fmla="*/ 75 w 269"/>
                <a:gd name="T3" fmla="*/ 235 h 252"/>
                <a:gd name="T4" fmla="*/ 73 w 269"/>
                <a:gd name="T5" fmla="*/ 234 h 252"/>
                <a:gd name="T6" fmla="*/ 33 w 269"/>
                <a:gd name="T7" fmla="*/ 74 h 252"/>
                <a:gd name="T8" fmla="*/ 193 w 269"/>
                <a:gd name="T9" fmla="*/ 33 h 252"/>
                <a:gd name="T10" fmla="*/ 196 w 269"/>
                <a:gd name="T11" fmla="*/ 35 h 252"/>
                <a:gd name="T12" fmla="*/ 236 w 269"/>
                <a:gd name="T13" fmla="*/ 195 h 252"/>
                <a:gd name="T14" fmla="*/ 135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5" y="252"/>
                  </a:moveTo>
                  <a:cubicBezTo>
                    <a:pt x="115" y="252"/>
                    <a:pt x="94" y="247"/>
                    <a:pt x="75" y="235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18" y="201"/>
                    <a:pt x="0" y="129"/>
                    <a:pt x="33" y="74"/>
                  </a:cubicBezTo>
                  <a:cubicBezTo>
                    <a:pt x="66" y="18"/>
                    <a:pt x="138" y="0"/>
                    <a:pt x="193" y="33"/>
                  </a:cubicBezTo>
                  <a:cubicBezTo>
                    <a:pt x="196" y="35"/>
                    <a:pt x="196" y="35"/>
                    <a:pt x="196" y="35"/>
                  </a:cubicBezTo>
                  <a:cubicBezTo>
                    <a:pt x="251" y="68"/>
                    <a:pt x="269" y="140"/>
                    <a:pt x="236" y="195"/>
                  </a:cubicBezTo>
                  <a:cubicBezTo>
                    <a:pt x="214" y="232"/>
                    <a:pt x="175" y="252"/>
                    <a:pt x="135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445">
              <a:extLst>
                <a:ext uri="{FF2B5EF4-FFF2-40B4-BE49-F238E27FC236}">
                  <a16:creationId xmlns:a16="http://schemas.microsoft.com/office/drawing/2014/main" id="{AA71294A-83DF-422D-94E3-4C37F5EE0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801"/>
              <a:ext cx="41" cy="38"/>
            </a:xfrm>
            <a:custGeom>
              <a:avLst/>
              <a:gdLst>
                <a:gd name="T0" fmla="*/ 73 w 148"/>
                <a:gd name="T1" fmla="*/ 139 h 139"/>
                <a:gd name="T2" fmla="*/ 19 w 148"/>
                <a:gd name="T3" fmla="*/ 109 h 139"/>
                <a:gd name="T4" fmla="*/ 38 w 148"/>
                <a:gd name="T5" fmla="*/ 20 h 139"/>
                <a:gd name="T6" fmla="*/ 40 w 148"/>
                <a:gd name="T7" fmla="*/ 19 h 139"/>
                <a:gd name="T8" fmla="*/ 129 w 148"/>
                <a:gd name="T9" fmla="*/ 39 h 139"/>
                <a:gd name="T10" fmla="*/ 109 w 148"/>
                <a:gd name="T11" fmla="*/ 128 h 139"/>
                <a:gd name="T12" fmla="*/ 108 w 148"/>
                <a:gd name="T13" fmla="*/ 129 h 139"/>
                <a:gd name="T14" fmla="*/ 73 w 148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39">
                  <a:moveTo>
                    <a:pt x="73" y="139"/>
                  </a:moveTo>
                  <a:cubicBezTo>
                    <a:pt x="52" y="139"/>
                    <a:pt x="31" y="128"/>
                    <a:pt x="19" y="109"/>
                  </a:cubicBezTo>
                  <a:cubicBezTo>
                    <a:pt x="0" y="79"/>
                    <a:pt x="9" y="39"/>
                    <a:pt x="38" y="20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70" y="0"/>
                    <a:pt x="110" y="9"/>
                    <a:pt x="129" y="39"/>
                  </a:cubicBezTo>
                  <a:cubicBezTo>
                    <a:pt x="148" y="69"/>
                    <a:pt x="139" y="109"/>
                    <a:pt x="109" y="128"/>
                  </a:cubicBezTo>
                  <a:cubicBezTo>
                    <a:pt x="108" y="129"/>
                    <a:pt x="108" y="129"/>
                    <a:pt x="108" y="129"/>
                  </a:cubicBezTo>
                  <a:cubicBezTo>
                    <a:pt x="97" y="136"/>
                    <a:pt x="85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446">
              <a:extLst>
                <a:ext uri="{FF2B5EF4-FFF2-40B4-BE49-F238E27FC236}">
                  <a16:creationId xmlns:a16="http://schemas.microsoft.com/office/drawing/2014/main" id="{8F3D9527-E1F4-4EDB-98DB-8D0A46E1F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706"/>
              <a:ext cx="67" cy="63"/>
            </a:xfrm>
            <a:custGeom>
              <a:avLst/>
              <a:gdLst>
                <a:gd name="T0" fmla="*/ 122 w 243"/>
                <a:gd name="T1" fmla="*/ 230 h 230"/>
                <a:gd name="T2" fmla="*/ 38 w 243"/>
                <a:gd name="T3" fmla="*/ 189 h 230"/>
                <a:gd name="T4" fmla="*/ 36 w 243"/>
                <a:gd name="T5" fmla="*/ 187 h 230"/>
                <a:gd name="T6" fmla="*/ 55 w 243"/>
                <a:gd name="T7" fmla="*/ 37 h 230"/>
                <a:gd name="T8" fmla="*/ 205 w 243"/>
                <a:gd name="T9" fmla="*/ 55 h 230"/>
                <a:gd name="T10" fmla="*/ 207 w 243"/>
                <a:gd name="T11" fmla="*/ 57 h 230"/>
                <a:gd name="T12" fmla="*/ 188 w 243"/>
                <a:gd name="T13" fmla="*/ 208 h 230"/>
                <a:gd name="T14" fmla="*/ 122 w 243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0">
                  <a:moveTo>
                    <a:pt x="122" y="230"/>
                  </a:moveTo>
                  <a:cubicBezTo>
                    <a:pt x="90" y="230"/>
                    <a:pt x="59" y="216"/>
                    <a:pt x="38" y="189"/>
                  </a:cubicBezTo>
                  <a:cubicBezTo>
                    <a:pt x="36" y="187"/>
                    <a:pt x="36" y="187"/>
                    <a:pt x="36" y="187"/>
                  </a:cubicBezTo>
                  <a:cubicBezTo>
                    <a:pt x="0" y="140"/>
                    <a:pt x="8" y="73"/>
                    <a:pt x="55" y="37"/>
                  </a:cubicBezTo>
                  <a:cubicBezTo>
                    <a:pt x="101" y="0"/>
                    <a:pt x="169" y="9"/>
                    <a:pt x="205" y="55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243" y="104"/>
                    <a:pt x="235" y="171"/>
                    <a:pt x="188" y="208"/>
                  </a:cubicBezTo>
                  <a:cubicBezTo>
                    <a:pt x="168" y="223"/>
                    <a:pt x="145" y="230"/>
                    <a:pt x="122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447">
              <a:extLst>
                <a:ext uri="{FF2B5EF4-FFF2-40B4-BE49-F238E27FC236}">
                  <a16:creationId xmlns:a16="http://schemas.microsoft.com/office/drawing/2014/main" id="{3E0D6A5D-4594-4596-8F36-CCBBF8038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697"/>
              <a:ext cx="57" cy="54"/>
            </a:xfrm>
            <a:custGeom>
              <a:avLst/>
              <a:gdLst>
                <a:gd name="T0" fmla="*/ 102 w 206"/>
                <a:gd name="T1" fmla="*/ 193 h 193"/>
                <a:gd name="T2" fmla="*/ 26 w 206"/>
                <a:gd name="T3" fmla="*/ 151 h 193"/>
                <a:gd name="T4" fmla="*/ 54 w 206"/>
                <a:gd name="T5" fmla="*/ 27 h 193"/>
                <a:gd name="T6" fmla="*/ 55 w 206"/>
                <a:gd name="T7" fmla="*/ 26 h 193"/>
                <a:gd name="T8" fmla="*/ 179 w 206"/>
                <a:gd name="T9" fmla="*/ 53 h 193"/>
                <a:gd name="T10" fmla="*/ 152 w 206"/>
                <a:gd name="T11" fmla="*/ 177 h 193"/>
                <a:gd name="T12" fmla="*/ 150 w 206"/>
                <a:gd name="T13" fmla="*/ 178 h 193"/>
                <a:gd name="T14" fmla="*/ 102 w 206"/>
                <a:gd name="T15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3">
                  <a:moveTo>
                    <a:pt x="102" y="193"/>
                  </a:moveTo>
                  <a:cubicBezTo>
                    <a:pt x="72" y="193"/>
                    <a:pt x="43" y="178"/>
                    <a:pt x="26" y="151"/>
                  </a:cubicBezTo>
                  <a:cubicBezTo>
                    <a:pt x="0" y="109"/>
                    <a:pt x="12" y="54"/>
                    <a:pt x="54" y="27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97" y="0"/>
                    <a:pt x="152" y="12"/>
                    <a:pt x="179" y="53"/>
                  </a:cubicBezTo>
                  <a:cubicBezTo>
                    <a:pt x="206" y="95"/>
                    <a:pt x="194" y="151"/>
                    <a:pt x="152" y="177"/>
                  </a:cubicBezTo>
                  <a:cubicBezTo>
                    <a:pt x="150" y="178"/>
                    <a:pt x="150" y="178"/>
                    <a:pt x="150" y="178"/>
                  </a:cubicBezTo>
                  <a:cubicBezTo>
                    <a:pt x="135" y="188"/>
                    <a:pt x="118" y="193"/>
                    <a:pt x="102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448">
              <a:extLst>
                <a:ext uri="{FF2B5EF4-FFF2-40B4-BE49-F238E27FC236}">
                  <a16:creationId xmlns:a16="http://schemas.microsoft.com/office/drawing/2014/main" id="{D15D903C-04FC-4817-9E72-45908C68D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2577"/>
              <a:ext cx="44" cy="42"/>
            </a:xfrm>
            <a:custGeom>
              <a:avLst/>
              <a:gdLst>
                <a:gd name="T0" fmla="*/ 80 w 159"/>
                <a:gd name="T1" fmla="*/ 150 h 150"/>
                <a:gd name="T2" fmla="*/ 25 w 159"/>
                <a:gd name="T3" fmla="*/ 123 h 150"/>
                <a:gd name="T4" fmla="*/ 24 w 159"/>
                <a:gd name="T5" fmla="*/ 122 h 150"/>
                <a:gd name="T6" fmla="*/ 36 w 159"/>
                <a:gd name="T7" fmla="*/ 24 h 150"/>
                <a:gd name="T8" fmla="*/ 134 w 159"/>
                <a:gd name="T9" fmla="*/ 36 h 150"/>
                <a:gd name="T10" fmla="*/ 135 w 159"/>
                <a:gd name="T11" fmla="*/ 37 h 150"/>
                <a:gd name="T12" fmla="*/ 123 w 159"/>
                <a:gd name="T13" fmla="*/ 135 h 150"/>
                <a:gd name="T14" fmla="*/ 80 w 159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50">
                  <a:moveTo>
                    <a:pt x="80" y="150"/>
                  </a:moveTo>
                  <a:cubicBezTo>
                    <a:pt x="59" y="150"/>
                    <a:pt x="39" y="141"/>
                    <a:pt x="25" y="123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0" y="91"/>
                    <a:pt x="6" y="48"/>
                    <a:pt x="36" y="24"/>
                  </a:cubicBezTo>
                  <a:cubicBezTo>
                    <a:pt x="66" y="0"/>
                    <a:pt x="110" y="6"/>
                    <a:pt x="134" y="36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59" y="68"/>
                    <a:pt x="153" y="111"/>
                    <a:pt x="123" y="135"/>
                  </a:cubicBezTo>
                  <a:cubicBezTo>
                    <a:pt x="110" y="145"/>
                    <a:pt x="95" y="150"/>
                    <a:pt x="80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449">
              <a:extLst>
                <a:ext uri="{FF2B5EF4-FFF2-40B4-BE49-F238E27FC236}">
                  <a16:creationId xmlns:a16="http://schemas.microsoft.com/office/drawing/2014/main" id="{C34A9B7A-31CE-42B8-8A2C-AF9984940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566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38 w 161"/>
                <a:gd name="T3" fmla="*/ 138 h 152"/>
                <a:gd name="T4" fmla="*/ 23 w 161"/>
                <a:gd name="T5" fmla="*/ 39 h 152"/>
                <a:gd name="T6" fmla="*/ 24 w 161"/>
                <a:gd name="T7" fmla="*/ 38 h 152"/>
                <a:gd name="T8" fmla="*/ 123 w 161"/>
                <a:gd name="T9" fmla="*/ 23 h 152"/>
                <a:gd name="T10" fmla="*/ 138 w 161"/>
                <a:gd name="T11" fmla="*/ 122 h 152"/>
                <a:gd name="T12" fmla="*/ 137 w 161"/>
                <a:gd name="T13" fmla="*/ 123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65" y="152"/>
                    <a:pt x="51" y="147"/>
                    <a:pt x="38" y="138"/>
                  </a:cubicBezTo>
                  <a:cubicBezTo>
                    <a:pt x="7" y="115"/>
                    <a:pt x="0" y="71"/>
                    <a:pt x="23" y="39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47" y="6"/>
                    <a:pt x="91" y="0"/>
                    <a:pt x="123" y="23"/>
                  </a:cubicBezTo>
                  <a:cubicBezTo>
                    <a:pt x="154" y="46"/>
                    <a:pt x="161" y="90"/>
                    <a:pt x="138" y="122"/>
                  </a:cubicBezTo>
                  <a:cubicBezTo>
                    <a:pt x="137" y="123"/>
                    <a:pt x="137" y="123"/>
                    <a:pt x="137" y="123"/>
                  </a:cubicBezTo>
                  <a:cubicBezTo>
                    <a:pt x="123" y="142"/>
                    <a:pt x="102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450">
              <a:extLst>
                <a:ext uri="{FF2B5EF4-FFF2-40B4-BE49-F238E27FC236}">
                  <a16:creationId xmlns:a16="http://schemas.microsoft.com/office/drawing/2014/main" id="{208ED82A-7B64-47DD-BA03-67A540F1C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2433"/>
              <a:ext cx="53" cy="50"/>
            </a:xfrm>
            <a:custGeom>
              <a:avLst/>
              <a:gdLst>
                <a:gd name="T0" fmla="*/ 97 w 192"/>
                <a:gd name="T1" fmla="*/ 181 h 181"/>
                <a:gd name="T2" fmla="*/ 30 w 192"/>
                <a:gd name="T3" fmla="*/ 149 h 181"/>
                <a:gd name="T4" fmla="*/ 29 w 192"/>
                <a:gd name="T5" fmla="*/ 147 h 181"/>
                <a:gd name="T6" fmla="*/ 44 w 192"/>
                <a:gd name="T7" fmla="*/ 28 h 181"/>
                <a:gd name="T8" fmla="*/ 162 w 192"/>
                <a:gd name="T9" fmla="*/ 43 h 181"/>
                <a:gd name="T10" fmla="*/ 164 w 192"/>
                <a:gd name="T11" fmla="*/ 45 h 181"/>
                <a:gd name="T12" fmla="*/ 149 w 192"/>
                <a:gd name="T13" fmla="*/ 163 h 181"/>
                <a:gd name="T14" fmla="*/ 97 w 192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1">
                  <a:moveTo>
                    <a:pt x="97" y="181"/>
                  </a:moveTo>
                  <a:cubicBezTo>
                    <a:pt x="72" y="181"/>
                    <a:pt x="47" y="170"/>
                    <a:pt x="30" y="149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0" y="110"/>
                    <a:pt x="7" y="57"/>
                    <a:pt x="44" y="28"/>
                  </a:cubicBezTo>
                  <a:cubicBezTo>
                    <a:pt x="81" y="0"/>
                    <a:pt x="134" y="6"/>
                    <a:pt x="162" y="43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92" y="82"/>
                    <a:pt x="186" y="135"/>
                    <a:pt x="149" y="163"/>
                  </a:cubicBezTo>
                  <a:cubicBezTo>
                    <a:pt x="133" y="175"/>
                    <a:pt x="115" y="181"/>
                    <a:pt x="97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451">
              <a:extLst>
                <a:ext uri="{FF2B5EF4-FFF2-40B4-BE49-F238E27FC236}">
                  <a16:creationId xmlns:a16="http://schemas.microsoft.com/office/drawing/2014/main" id="{C9B4D172-72BC-451A-A5C1-65AD40574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412"/>
              <a:ext cx="66" cy="63"/>
            </a:xfrm>
            <a:custGeom>
              <a:avLst/>
              <a:gdLst>
                <a:gd name="T0" fmla="*/ 119 w 239"/>
                <a:gd name="T1" fmla="*/ 226 h 226"/>
                <a:gd name="T2" fmla="*/ 57 w 239"/>
                <a:gd name="T3" fmla="*/ 206 h 226"/>
                <a:gd name="T4" fmla="*/ 35 w 239"/>
                <a:gd name="T5" fmla="*/ 59 h 226"/>
                <a:gd name="T6" fmla="*/ 36 w 239"/>
                <a:gd name="T7" fmla="*/ 57 h 226"/>
                <a:gd name="T8" fmla="*/ 183 w 239"/>
                <a:gd name="T9" fmla="*/ 34 h 226"/>
                <a:gd name="T10" fmla="*/ 205 w 239"/>
                <a:gd name="T11" fmla="*/ 181 h 226"/>
                <a:gd name="T12" fmla="*/ 204 w 239"/>
                <a:gd name="T13" fmla="*/ 183 h 226"/>
                <a:gd name="T14" fmla="*/ 119 w 239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9" h="226">
                  <a:moveTo>
                    <a:pt x="119" y="226"/>
                  </a:moveTo>
                  <a:cubicBezTo>
                    <a:pt x="97" y="226"/>
                    <a:pt x="76" y="219"/>
                    <a:pt x="57" y="206"/>
                  </a:cubicBezTo>
                  <a:cubicBezTo>
                    <a:pt x="10" y="171"/>
                    <a:pt x="0" y="106"/>
                    <a:pt x="35" y="59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70" y="10"/>
                    <a:pt x="136" y="0"/>
                    <a:pt x="183" y="34"/>
                  </a:cubicBezTo>
                  <a:cubicBezTo>
                    <a:pt x="229" y="69"/>
                    <a:pt x="239" y="134"/>
                    <a:pt x="205" y="181"/>
                  </a:cubicBezTo>
                  <a:cubicBezTo>
                    <a:pt x="204" y="183"/>
                    <a:pt x="204" y="183"/>
                    <a:pt x="204" y="183"/>
                  </a:cubicBezTo>
                  <a:cubicBezTo>
                    <a:pt x="183" y="211"/>
                    <a:pt x="151" y="226"/>
                    <a:pt x="119" y="2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452">
              <a:extLst>
                <a:ext uri="{FF2B5EF4-FFF2-40B4-BE49-F238E27FC236}">
                  <a16:creationId xmlns:a16="http://schemas.microsoft.com/office/drawing/2014/main" id="{E32EDDC9-92FE-415D-833F-BD02B9C25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282"/>
              <a:ext cx="46" cy="45"/>
            </a:xfrm>
            <a:custGeom>
              <a:avLst/>
              <a:gdLst>
                <a:gd name="T0" fmla="*/ 84 w 168"/>
                <a:gd name="T1" fmla="*/ 161 h 161"/>
                <a:gd name="T2" fmla="*/ 12 w 168"/>
                <a:gd name="T3" fmla="*/ 108 h 161"/>
                <a:gd name="T4" fmla="*/ 12 w 168"/>
                <a:gd name="T5" fmla="*/ 106 h 161"/>
                <a:gd name="T6" fmla="*/ 62 w 168"/>
                <a:gd name="T7" fmla="*/ 13 h 161"/>
                <a:gd name="T8" fmla="*/ 156 w 168"/>
                <a:gd name="T9" fmla="*/ 63 h 161"/>
                <a:gd name="T10" fmla="*/ 156 w 168"/>
                <a:gd name="T11" fmla="*/ 64 h 161"/>
                <a:gd name="T12" fmla="*/ 106 w 168"/>
                <a:gd name="T13" fmla="*/ 158 h 161"/>
                <a:gd name="T14" fmla="*/ 84 w 168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61">
                  <a:moveTo>
                    <a:pt x="84" y="161"/>
                  </a:moveTo>
                  <a:cubicBezTo>
                    <a:pt x="52" y="161"/>
                    <a:pt x="22" y="140"/>
                    <a:pt x="12" y="108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0" y="66"/>
                    <a:pt x="22" y="25"/>
                    <a:pt x="62" y="13"/>
                  </a:cubicBezTo>
                  <a:cubicBezTo>
                    <a:pt x="102" y="0"/>
                    <a:pt x="144" y="23"/>
                    <a:pt x="156" y="63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68" y="104"/>
                    <a:pt x="146" y="146"/>
                    <a:pt x="106" y="158"/>
                  </a:cubicBezTo>
                  <a:cubicBezTo>
                    <a:pt x="99" y="160"/>
                    <a:pt x="91" y="161"/>
                    <a:pt x="84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453">
              <a:extLst>
                <a:ext uri="{FF2B5EF4-FFF2-40B4-BE49-F238E27FC236}">
                  <a16:creationId xmlns:a16="http://schemas.microsoft.com/office/drawing/2014/main" id="{EC4A2C17-AF5C-4DC8-8AF8-AE39CB5BA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273"/>
              <a:ext cx="38" cy="37"/>
            </a:xfrm>
            <a:custGeom>
              <a:avLst/>
              <a:gdLst>
                <a:gd name="T0" fmla="*/ 68 w 137"/>
                <a:gd name="T1" fmla="*/ 131 h 131"/>
                <a:gd name="T2" fmla="*/ 52 w 137"/>
                <a:gd name="T3" fmla="*/ 129 h 131"/>
                <a:gd name="T4" fmla="*/ 9 w 137"/>
                <a:gd name="T5" fmla="*/ 54 h 131"/>
                <a:gd name="T6" fmla="*/ 9 w 137"/>
                <a:gd name="T7" fmla="*/ 52 h 131"/>
                <a:gd name="T8" fmla="*/ 85 w 137"/>
                <a:gd name="T9" fmla="*/ 9 h 131"/>
                <a:gd name="T10" fmla="*/ 128 w 137"/>
                <a:gd name="T11" fmla="*/ 84 h 131"/>
                <a:gd name="T12" fmla="*/ 128 w 137"/>
                <a:gd name="T13" fmla="*/ 85 h 131"/>
                <a:gd name="T14" fmla="*/ 68 w 137"/>
                <a:gd name="T15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31">
                  <a:moveTo>
                    <a:pt x="68" y="131"/>
                  </a:moveTo>
                  <a:cubicBezTo>
                    <a:pt x="63" y="131"/>
                    <a:pt x="58" y="130"/>
                    <a:pt x="52" y="129"/>
                  </a:cubicBezTo>
                  <a:cubicBezTo>
                    <a:pt x="20" y="120"/>
                    <a:pt x="0" y="86"/>
                    <a:pt x="9" y="54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8" y="19"/>
                    <a:pt x="52" y="0"/>
                    <a:pt x="85" y="9"/>
                  </a:cubicBezTo>
                  <a:cubicBezTo>
                    <a:pt x="118" y="18"/>
                    <a:pt x="137" y="51"/>
                    <a:pt x="128" y="84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0" y="113"/>
                    <a:pt x="96" y="131"/>
                    <a:pt x="68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454">
              <a:extLst>
                <a:ext uri="{FF2B5EF4-FFF2-40B4-BE49-F238E27FC236}">
                  <a16:creationId xmlns:a16="http://schemas.microsoft.com/office/drawing/2014/main" id="{EA1D667F-C098-4EA8-9573-5AE14826A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2104"/>
              <a:ext cx="64" cy="61"/>
            </a:xfrm>
            <a:custGeom>
              <a:avLst/>
              <a:gdLst>
                <a:gd name="T0" fmla="*/ 115 w 230"/>
                <a:gd name="T1" fmla="*/ 220 h 220"/>
                <a:gd name="T2" fmla="*/ 17 w 230"/>
                <a:gd name="T3" fmla="*/ 147 h 220"/>
                <a:gd name="T4" fmla="*/ 16 w 230"/>
                <a:gd name="T5" fmla="*/ 145 h 220"/>
                <a:gd name="T6" fmla="*/ 85 w 230"/>
                <a:gd name="T7" fmla="*/ 17 h 220"/>
                <a:gd name="T8" fmla="*/ 213 w 230"/>
                <a:gd name="T9" fmla="*/ 86 h 220"/>
                <a:gd name="T10" fmla="*/ 214 w 230"/>
                <a:gd name="T11" fmla="*/ 88 h 220"/>
                <a:gd name="T12" fmla="*/ 145 w 230"/>
                <a:gd name="T13" fmla="*/ 216 h 220"/>
                <a:gd name="T14" fmla="*/ 115 w 230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20">
                  <a:moveTo>
                    <a:pt x="115" y="220"/>
                  </a:moveTo>
                  <a:cubicBezTo>
                    <a:pt x="71" y="220"/>
                    <a:pt x="30" y="192"/>
                    <a:pt x="17" y="147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0" y="91"/>
                    <a:pt x="31" y="33"/>
                    <a:pt x="85" y="17"/>
                  </a:cubicBezTo>
                  <a:cubicBezTo>
                    <a:pt x="140" y="0"/>
                    <a:pt x="197" y="31"/>
                    <a:pt x="213" y="86"/>
                  </a:cubicBezTo>
                  <a:cubicBezTo>
                    <a:pt x="214" y="88"/>
                    <a:pt x="214" y="88"/>
                    <a:pt x="214" y="88"/>
                  </a:cubicBezTo>
                  <a:cubicBezTo>
                    <a:pt x="230" y="142"/>
                    <a:pt x="200" y="200"/>
                    <a:pt x="145" y="216"/>
                  </a:cubicBezTo>
                  <a:cubicBezTo>
                    <a:pt x="135" y="219"/>
                    <a:pt x="125" y="220"/>
                    <a:pt x="115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455">
              <a:extLst>
                <a:ext uri="{FF2B5EF4-FFF2-40B4-BE49-F238E27FC236}">
                  <a16:creationId xmlns:a16="http://schemas.microsoft.com/office/drawing/2014/main" id="{2CFF03A2-96DB-4B60-BB64-86A91642A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095"/>
              <a:ext cx="51" cy="49"/>
            </a:xfrm>
            <a:custGeom>
              <a:avLst/>
              <a:gdLst>
                <a:gd name="T0" fmla="*/ 93 w 187"/>
                <a:gd name="T1" fmla="*/ 178 h 178"/>
                <a:gd name="T2" fmla="*/ 72 w 187"/>
                <a:gd name="T3" fmla="*/ 175 h 178"/>
                <a:gd name="T4" fmla="*/ 12 w 187"/>
                <a:gd name="T5" fmla="*/ 73 h 178"/>
                <a:gd name="T6" fmla="*/ 13 w 187"/>
                <a:gd name="T7" fmla="*/ 71 h 178"/>
                <a:gd name="T8" fmla="*/ 116 w 187"/>
                <a:gd name="T9" fmla="*/ 12 h 178"/>
                <a:gd name="T10" fmla="*/ 175 w 187"/>
                <a:gd name="T11" fmla="*/ 114 h 178"/>
                <a:gd name="T12" fmla="*/ 174 w 187"/>
                <a:gd name="T13" fmla="*/ 116 h 178"/>
                <a:gd name="T14" fmla="*/ 93 w 187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8">
                  <a:moveTo>
                    <a:pt x="93" y="178"/>
                  </a:moveTo>
                  <a:cubicBezTo>
                    <a:pt x="86" y="178"/>
                    <a:pt x="79" y="177"/>
                    <a:pt x="72" y="175"/>
                  </a:cubicBezTo>
                  <a:cubicBezTo>
                    <a:pt x="27" y="164"/>
                    <a:pt x="0" y="118"/>
                    <a:pt x="12" y="73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25" y="26"/>
                    <a:pt x="71" y="0"/>
                    <a:pt x="116" y="12"/>
                  </a:cubicBezTo>
                  <a:cubicBezTo>
                    <a:pt x="160" y="24"/>
                    <a:pt x="187" y="70"/>
                    <a:pt x="175" y="114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64" y="154"/>
                    <a:pt x="130" y="178"/>
                    <a:pt x="93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456">
              <a:extLst>
                <a:ext uri="{FF2B5EF4-FFF2-40B4-BE49-F238E27FC236}">
                  <a16:creationId xmlns:a16="http://schemas.microsoft.com/office/drawing/2014/main" id="{3C28BDEF-7E68-4BCC-9677-F64F25388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1937"/>
              <a:ext cx="58" cy="55"/>
            </a:xfrm>
            <a:custGeom>
              <a:avLst/>
              <a:gdLst>
                <a:gd name="T0" fmla="*/ 104 w 207"/>
                <a:gd name="T1" fmla="*/ 198 h 198"/>
                <a:gd name="T2" fmla="*/ 15 w 207"/>
                <a:gd name="T3" fmla="*/ 132 h 198"/>
                <a:gd name="T4" fmla="*/ 15 w 207"/>
                <a:gd name="T5" fmla="*/ 130 h 198"/>
                <a:gd name="T6" fmla="*/ 76 w 207"/>
                <a:gd name="T7" fmla="*/ 15 h 198"/>
                <a:gd name="T8" fmla="*/ 192 w 207"/>
                <a:gd name="T9" fmla="*/ 77 h 198"/>
                <a:gd name="T10" fmla="*/ 192 w 207"/>
                <a:gd name="T11" fmla="*/ 79 h 198"/>
                <a:gd name="T12" fmla="*/ 130 w 207"/>
                <a:gd name="T13" fmla="*/ 194 h 198"/>
                <a:gd name="T14" fmla="*/ 104 w 207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98">
                  <a:moveTo>
                    <a:pt x="104" y="198"/>
                  </a:moveTo>
                  <a:cubicBezTo>
                    <a:pt x="64" y="198"/>
                    <a:pt x="27" y="172"/>
                    <a:pt x="15" y="132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0" y="81"/>
                    <a:pt x="28" y="30"/>
                    <a:pt x="76" y="15"/>
                  </a:cubicBezTo>
                  <a:cubicBezTo>
                    <a:pt x="125" y="0"/>
                    <a:pt x="177" y="28"/>
                    <a:pt x="192" y="77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207" y="128"/>
                    <a:pt x="179" y="180"/>
                    <a:pt x="130" y="194"/>
                  </a:cubicBezTo>
                  <a:cubicBezTo>
                    <a:pt x="122" y="197"/>
                    <a:pt x="113" y="198"/>
                    <a:pt x="104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457">
              <a:extLst>
                <a:ext uri="{FF2B5EF4-FFF2-40B4-BE49-F238E27FC236}">
                  <a16:creationId xmlns:a16="http://schemas.microsoft.com/office/drawing/2014/main" id="{D9A6E473-EC31-4CBE-9400-F2BBBE2CD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912"/>
              <a:ext cx="75" cy="72"/>
            </a:xfrm>
            <a:custGeom>
              <a:avLst/>
              <a:gdLst>
                <a:gd name="T0" fmla="*/ 135 w 271"/>
                <a:gd name="T1" fmla="*/ 260 h 260"/>
                <a:gd name="T2" fmla="*/ 104 w 271"/>
                <a:gd name="T3" fmla="*/ 256 h 260"/>
                <a:gd name="T4" fmla="*/ 18 w 271"/>
                <a:gd name="T5" fmla="*/ 106 h 260"/>
                <a:gd name="T6" fmla="*/ 18 w 271"/>
                <a:gd name="T7" fmla="*/ 104 h 260"/>
                <a:gd name="T8" fmla="*/ 168 w 271"/>
                <a:gd name="T9" fmla="*/ 17 h 260"/>
                <a:gd name="T10" fmla="*/ 254 w 271"/>
                <a:gd name="T11" fmla="*/ 167 h 260"/>
                <a:gd name="T12" fmla="*/ 253 w 271"/>
                <a:gd name="T13" fmla="*/ 170 h 260"/>
                <a:gd name="T14" fmla="*/ 135 w 271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0">
                  <a:moveTo>
                    <a:pt x="135" y="260"/>
                  </a:moveTo>
                  <a:cubicBezTo>
                    <a:pt x="125" y="260"/>
                    <a:pt x="114" y="258"/>
                    <a:pt x="104" y="256"/>
                  </a:cubicBezTo>
                  <a:cubicBezTo>
                    <a:pt x="39" y="238"/>
                    <a:pt x="0" y="171"/>
                    <a:pt x="18" y="106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36" y="39"/>
                    <a:pt x="103" y="0"/>
                    <a:pt x="168" y="17"/>
                  </a:cubicBezTo>
                  <a:cubicBezTo>
                    <a:pt x="233" y="35"/>
                    <a:pt x="271" y="102"/>
                    <a:pt x="254" y="167"/>
                  </a:cubicBezTo>
                  <a:cubicBezTo>
                    <a:pt x="253" y="170"/>
                    <a:pt x="253" y="170"/>
                    <a:pt x="253" y="170"/>
                  </a:cubicBezTo>
                  <a:cubicBezTo>
                    <a:pt x="238" y="224"/>
                    <a:pt x="189" y="260"/>
                    <a:pt x="135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458">
              <a:extLst>
                <a:ext uri="{FF2B5EF4-FFF2-40B4-BE49-F238E27FC236}">
                  <a16:creationId xmlns:a16="http://schemas.microsoft.com/office/drawing/2014/main" id="{3F5DAD94-BCE4-4E34-98F2-05472A3DE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1767"/>
              <a:ext cx="46" cy="45"/>
            </a:xfrm>
            <a:custGeom>
              <a:avLst/>
              <a:gdLst>
                <a:gd name="T0" fmla="*/ 83 w 166"/>
                <a:gd name="T1" fmla="*/ 165 h 165"/>
                <a:gd name="T2" fmla="*/ 77 w 166"/>
                <a:gd name="T3" fmla="*/ 164 h 165"/>
                <a:gd name="T4" fmla="*/ 4 w 166"/>
                <a:gd name="T5" fmla="*/ 79 h 165"/>
                <a:gd name="T6" fmla="*/ 4 w 166"/>
                <a:gd name="T7" fmla="*/ 77 h 165"/>
                <a:gd name="T8" fmla="*/ 90 w 166"/>
                <a:gd name="T9" fmla="*/ 4 h 165"/>
                <a:gd name="T10" fmla="*/ 163 w 166"/>
                <a:gd name="T11" fmla="*/ 89 h 165"/>
                <a:gd name="T12" fmla="*/ 163 w 166"/>
                <a:gd name="T13" fmla="*/ 91 h 165"/>
                <a:gd name="T14" fmla="*/ 83 w 166"/>
                <a:gd name="T15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5">
                  <a:moveTo>
                    <a:pt x="83" y="165"/>
                  </a:moveTo>
                  <a:cubicBezTo>
                    <a:pt x="81" y="165"/>
                    <a:pt x="79" y="165"/>
                    <a:pt x="77" y="164"/>
                  </a:cubicBezTo>
                  <a:cubicBezTo>
                    <a:pt x="33" y="161"/>
                    <a:pt x="0" y="123"/>
                    <a:pt x="4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7" y="33"/>
                    <a:pt x="46" y="0"/>
                    <a:pt x="90" y="4"/>
                  </a:cubicBezTo>
                  <a:cubicBezTo>
                    <a:pt x="133" y="7"/>
                    <a:pt x="166" y="45"/>
                    <a:pt x="163" y="89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0" y="133"/>
                    <a:pt x="125" y="165"/>
                    <a:pt x="83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459">
              <a:extLst>
                <a:ext uri="{FF2B5EF4-FFF2-40B4-BE49-F238E27FC236}">
                  <a16:creationId xmlns:a16="http://schemas.microsoft.com/office/drawing/2014/main" id="{71477186-5942-4E46-97F7-37884C397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746"/>
              <a:ext cx="58" cy="56"/>
            </a:xfrm>
            <a:custGeom>
              <a:avLst/>
              <a:gdLst>
                <a:gd name="T0" fmla="*/ 104 w 207"/>
                <a:gd name="T1" fmla="*/ 203 h 203"/>
                <a:gd name="T2" fmla="*/ 6 w 207"/>
                <a:gd name="T3" fmla="*/ 116 h 203"/>
                <a:gd name="T4" fmla="*/ 6 w 207"/>
                <a:gd name="T5" fmla="*/ 114 h 203"/>
                <a:gd name="T6" fmla="*/ 93 w 207"/>
                <a:gd name="T7" fmla="*/ 6 h 203"/>
                <a:gd name="T8" fmla="*/ 201 w 207"/>
                <a:gd name="T9" fmla="*/ 93 h 203"/>
                <a:gd name="T10" fmla="*/ 201 w 207"/>
                <a:gd name="T11" fmla="*/ 95 h 203"/>
                <a:gd name="T12" fmla="*/ 114 w 207"/>
                <a:gd name="T13" fmla="*/ 203 h 203"/>
                <a:gd name="T14" fmla="*/ 104 w 207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203">
                  <a:moveTo>
                    <a:pt x="104" y="203"/>
                  </a:moveTo>
                  <a:cubicBezTo>
                    <a:pt x="54" y="203"/>
                    <a:pt x="12" y="166"/>
                    <a:pt x="6" y="116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0" y="60"/>
                    <a:pt x="39" y="12"/>
                    <a:pt x="93" y="6"/>
                  </a:cubicBezTo>
                  <a:cubicBezTo>
                    <a:pt x="147" y="0"/>
                    <a:pt x="195" y="39"/>
                    <a:pt x="201" y="93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7" y="149"/>
                    <a:pt x="168" y="197"/>
                    <a:pt x="114" y="203"/>
                  </a:cubicBezTo>
                  <a:cubicBezTo>
                    <a:pt x="111" y="203"/>
                    <a:pt x="107" y="203"/>
                    <a:pt x="104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460">
              <a:extLst>
                <a:ext uri="{FF2B5EF4-FFF2-40B4-BE49-F238E27FC236}">
                  <a16:creationId xmlns:a16="http://schemas.microsoft.com/office/drawing/2014/main" id="{80957513-1D45-4336-9FE0-6C3D27F29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1594"/>
              <a:ext cx="39" cy="38"/>
            </a:xfrm>
            <a:custGeom>
              <a:avLst/>
              <a:gdLst>
                <a:gd name="T0" fmla="*/ 70 w 139"/>
                <a:gd name="T1" fmla="*/ 137 h 137"/>
                <a:gd name="T2" fmla="*/ 65 w 139"/>
                <a:gd name="T3" fmla="*/ 137 h 137"/>
                <a:gd name="T4" fmla="*/ 3 w 139"/>
                <a:gd name="T5" fmla="*/ 66 h 137"/>
                <a:gd name="T6" fmla="*/ 3 w 139"/>
                <a:gd name="T7" fmla="*/ 64 h 137"/>
                <a:gd name="T8" fmla="*/ 75 w 139"/>
                <a:gd name="T9" fmla="*/ 2 h 137"/>
                <a:gd name="T10" fmla="*/ 136 w 139"/>
                <a:gd name="T11" fmla="*/ 74 h 137"/>
                <a:gd name="T12" fmla="*/ 136 w 139"/>
                <a:gd name="T13" fmla="*/ 76 h 137"/>
                <a:gd name="T14" fmla="*/ 70 w 139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37">
                  <a:moveTo>
                    <a:pt x="70" y="137"/>
                  </a:moveTo>
                  <a:cubicBezTo>
                    <a:pt x="68" y="137"/>
                    <a:pt x="66" y="137"/>
                    <a:pt x="65" y="137"/>
                  </a:cubicBezTo>
                  <a:cubicBezTo>
                    <a:pt x="28" y="134"/>
                    <a:pt x="0" y="102"/>
                    <a:pt x="3" y="66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6" y="27"/>
                    <a:pt x="38" y="0"/>
                    <a:pt x="75" y="2"/>
                  </a:cubicBezTo>
                  <a:cubicBezTo>
                    <a:pt x="112" y="5"/>
                    <a:pt x="139" y="37"/>
                    <a:pt x="136" y="74"/>
                  </a:cubicBezTo>
                  <a:cubicBezTo>
                    <a:pt x="136" y="76"/>
                    <a:pt x="136" y="76"/>
                    <a:pt x="136" y="76"/>
                  </a:cubicBezTo>
                  <a:cubicBezTo>
                    <a:pt x="134" y="111"/>
                    <a:pt x="104" y="137"/>
                    <a:pt x="70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461">
              <a:extLst>
                <a:ext uri="{FF2B5EF4-FFF2-40B4-BE49-F238E27FC236}">
                  <a16:creationId xmlns:a16="http://schemas.microsoft.com/office/drawing/2014/main" id="{06A557E6-5498-4346-AE49-A5B414832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1574"/>
              <a:ext cx="48" cy="47"/>
            </a:xfrm>
            <a:custGeom>
              <a:avLst/>
              <a:gdLst>
                <a:gd name="T0" fmla="*/ 87 w 174"/>
                <a:gd name="T1" fmla="*/ 172 h 172"/>
                <a:gd name="T2" fmla="*/ 5 w 174"/>
                <a:gd name="T3" fmla="*/ 98 h 172"/>
                <a:gd name="T4" fmla="*/ 4 w 174"/>
                <a:gd name="T5" fmla="*/ 96 h 172"/>
                <a:gd name="T6" fmla="*/ 78 w 174"/>
                <a:gd name="T7" fmla="*/ 5 h 172"/>
                <a:gd name="T8" fmla="*/ 169 w 174"/>
                <a:gd name="T9" fmla="*/ 78 h 172"/>
                <a:gd name="T10" fmla="*/ 169 w 174"/>
                <a:gd name="T11" fmla="*/ 80 h 172"/>
                <a:gd name="T12" fmla="*/ 96 w 174"/>
                <a:gd name="T13" fmla="*/ 171 h 172"/>
                <a:gd name="T14" fmla="*/ 87 w 174"/>
                <a:gd name="T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72">
                  <a:moveTo>
                    <a:pt x="87" y="172"/>
                  </a:moveTo>
                  <a:cubicBezTo>
                    <a:pt x="45" y="172"/>
                    <a:pt x="9" y="140"/>
                    <a:pt x="5" y="98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0" y="51"/>
                    <a:pt x="32" y="10"/>
                    <a:pt x="78" y="5"/>
                  </a:cubicBezTo>
                  <a:cubicBezTo>
                    <a:pt x="123" y="0"/>
                    <a:pt x="164" y="33"/>
                    <a:pt x="169" y="78"/>
                  </a:cubicBezTo>
                  <a:cubicBezTo>
                    <a:pt x="169" y="80"/>
                    <a:pt x="169" y="80"/>
                    <a:pt x="169" y="80"/>
                  </a:cubicBezTo>
                  <a:cubicBezTo>
                    <a:pt x="174" y="125"/>
                    <a:pt x="141" y="166"/>
                    <a:pt x="96" y="171"/>
                  </a:cubicBezTo>
                  <a:cubicBezTo>
                    <a:pt x="93" y="172"/>
                    <a:pt x="90" y="172"/>
                    <a:pt x="87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462">
              <a:extLst>
                <a:ext uri="{FF2B5EF4-FFF2-40B4-BE49-F238E27FC236}">
                  <a16:creationId xmlns:a16="http://schemas.microsoft.com/office/drawing/2014/main" id="{6D35ECA8-403A-4CBC-8F1E-4DA0B6133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1414"/>
              <a:ext cx="58" cy="55"/>
            </a:xfrm>
            <a:custGeom>
              <a:avLst/>
              <a:gdLst>
                <a:gd name="T0" fmla="*/ 105 w 210"/>
                <a:gd name="T1" fmla="*/ 199 h 199"/>
                <a:gd name="T2" fmla="*/ 65 w 210"/>
                <a:gd name="T3" fmla="*/ 190 h 199"/>
                <a:gd name="T4" fmla="*/ 22 w 210"/>
                <a:gd name="T5" fmla="*/ 67 h 199"/>
                <a:gd name="T6" fmla="*/ 23 w 210"/>
                <a:gd name="T7" fmla="*/ 65 h 199"/>
                <a:gd name="T8" fmla="*/ 145 w 210"/>
                <a:gd name="T9" fmla="*/ 22 h 199"/>
                <a:gd name="T10" fmla="*/ 188 w 210"/>
                <a:gd name="T11" fmla="*/ 145 h 199"/>
                <a:gd name="T12" fmla="*/ 187 w 210"/>
                <a:gd name="T13" fmla="*/ 146 h 199"/>
                <a:gd name="T14" fmla="*/ 105 w 210"/>
                <a:gd name="T15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9">
                  <a:moveTo>
                    <a:pt x="105" y="199"/>
                  </a:moveTo>
                  <a:cubicBezTo>
                    <a:pt x="91" y="199"/>
                    <a:pt x="78" y="196"/>
                    <a:pt x="65" y="190"/>
                  </a:cubicBezTo>
                  <a:cubicBezTo>
                    <a:pt x="19" y="168"/>
                    <a:pt x="0" y="113"/>
                    <a:pt x="22" y="67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45" y="20"/>
                    <a:pt x="99" y="0"/>
                    <a:pt x="145" y="22"/>
                  </a:cubicBezTo>
                  <a:cubicBezTo>
                    <a:pt x="191" y="44"/>
                    <a:pt x="210" y="99"/>
                    <a:pt x="188" y="145"/>
                  </a:cubicBezTo>
                  <a:cubicBezTo>
                    <a:pt x="187" y="146"/>
                    <a:pt x="187" y="146"/>
                    <a:pt x="187" y="146"/>
                  </a:cubicBezTo>
                  <a:cubicBezTo>
                    <a:pt x="172" y="179"/>
                    <a:pt x="139" y="199"/>
                    <a:pt x="105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463">
              <a:extLst>
                <a:ext uri="{FF2B5EF4-FFF2-40B4-BE49-F238E27FC236}">
                  <a16:creationId xmlns:a16="http://schemas.microsoft.com/office/drawing/2014/main" id="{B1E14FDF-1831-4C59-AA68-0F8FA0198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390"/>
              <a:ext cx="75" cy="71"/>
            </a:xfrm>
            <a:custGeom>
              <a:avLst/>
              <a:gdLst>
                <a:gd name="T0" fmla="*/ 136 w 272"/>
                <a:gd name="T1" fmla="*/ 257 h 257"/>
                <a:gd name="T2" fmla="*/ 31 w 272"/>
                <a:gd name="T3" fmla="*/ 192 h 257"/>
                <a:gd name="T4" fmla="*/ 30 w 272"/>
                <a:gd name="T5" fmla="*/ 190 h 257"/>
                <a:gd name="T6" fmla="*/ 81 w 272"/>
                <a:gd name="T7" fmla="*/ 30 h 257"/>
                <a:gd name="T8" fmla="*/ 240 w 272"/>
                <a:gd name="T9" fmla="*/ 81 h 257"/>
                <a:gd name="T10" fmla="*/ 242 w 272"/>
                <a:gd name="T11" fmla="*/ 83 h 257"/>
                <a:gd name="T12" fmla="*/ 191 w 272"/>
                <a:gd name="T13" fmla="*/ 243 h 257"/>
                <a:gd name="T14" fmla="*/ 136 w 272"/>
                <a:gd name="T15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2" h="257">
                  <a:moveTo>
                    <a:pt x="136" y="257"/>
                  </a:moveTo>
                  <a:cubicBezTo>
                    <a:pt x="93" y="257"/>
                    <a:pt x="52" y="233"/>
                    <a:pt x="31" y="192"/>
                  </a:cubicBezTo>
                  <a:cubicBezTo>
                    <a:pt x="30" y="190"/>
                    <a:pt x="30" y="190"/>
                    <a:pt x="30" y="190"/>
                  </a:cubicBezTo>
                  <a:cubicBezTo>
                    <a:pt x="0" y="132"/>
                    <a:pt x="22" y="60"/>
                    <a:pt x="81" y="30"/>
                  </a:cubicBezTo>
                  <a:cubicBezTo>
                    <a:pt x="139" y="0"/>
                    <a:pt x="210" y="23"/>
                    <a:pt x="240" y="81"/>
                  </a:cubicBezTo>
                  <a:cubicBezTo>
                    <a:pt x="242" y="83"/>
                    <a:pt x="242" y="83"/>
                    <a:pt x="242" y="83"/>
                  </a:cubicBezTo>
                  <a:cubicBezTo>
                    <a:pt x="272" y="142"/>
                    <a:pt x="249" y="213"/>
                    <a:pt x="191" y="243"/>
                  </a:cubicBezTo>
                  <a:cubicBezTo>
                    <a:pt x="173" y="252"/>
                    <a:pt x="155" y="257"/>
                    <a:pt x="136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464">
              <a:extLst>
                <a:ext uri="{FF2B5EF4-FFF2-40B4-BE49-F238E27FC236}">
                  <a16:creationId xmlns:a16="http://schemas.microsoft.com/office/drawing/2014/main" id="{672C0519-CE16-4208-B686-CD81778B3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1259"/>
              <a:ext cx="49" cy="46"/>
            </a:xfrm>
            <a:custGeom>
              <a:avLst/>
              <a:gdLst>
                <a:gd name="T0" fmla="*/ 88 w 177"/>
                <a:gd name="T1" fmla="*/ 167 h 167"/>
                <a:gd name="T2" fmla="*/ 54 w 177"/>
                <a:gd name="T3" fmla="*/ 159 h 167"/>
                <a:gd name="T4" fmla="*/ 18 w 177"/>
                <a:gd name="T5" fmla="*/ 56 h 167"/>
                <a:gd name="T6" fmla="*/ 19 w 177"/>
                <a:gd name="T7" fmla="*/ 55 h 167"/>
                <a:gd name="T8" fmla="*/ 122 w 177"/>
                <a:gd name="T9" fmla="*/ 18 h 167"/>
                <a:gd name="T10" fmla="*/ 158 w 177"/>
                <a:gd name="T11" fmla="*/ 121 h 167"/>
                <a:gd name="T12" fmla="*/ 157 w 177"/>
                <a:gd name="T13" fmla="*/ 123 h 167"/>
                <a:gd name="T14" fmla="*/ 88 w 177"/>
                <a:gd name="T1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7" h="167">
                  <a:moveTo>
                    <a:pt x="88" y="167"/>
                  </a:moveTo>
                  <a:cubicBezTo>
                    <a:pt x="76" y="167"/>
                    <a:pt x="65" y="165"/>
                    <a:pt x="54" y="159"/>
                  </a:cubicBezTo>
                  <a:cubicBezTo>
                    <a:pt x="16" y="141"/>
                    <a:pt x="0" y="95"/>
                    <a:pt x="18" y="5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37" y="16"/>
                    <a:pt x="83" y="0"/>
                    <a:pt x="122" y="18"/>
                  </a:cubicBezTo>
                  <a:cubicBezTo>
                    <a:pt x="160" y="37"/>
                    <a:pt x="177" y="83"/>
                    <a:pt x="158" y="121"/>
                  </a:cubicBezTo>
                  <a:cubicBezTo>
                    <a:pt x="157" y="123"/>
                    <a:pt x="157" y="123"/>
                    <a:pt x="157" y="123"/>
                  </a:cubicBezTo>
                  <a:cubicBezTo>
                    <a:pt x="144" y="151"/>
                    <a:pt x="116" y="167"/>
                    <a:pt x="88" y="1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465">
              <a:extLst>
                <a:ext uri="{FF2B5EF4-FFF2-40B4-BE49-F238E27FC236}">
                  <a16:creationId xmlns:a16="http://schemas.microsoft.com/office/drawing/2014/main" id="{885031E6-80AC-4D27-994E-6F3DF7EFA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250"/>
              <a:ext cx="40" cy="38"/>
            </a:xfrm>
            <a:custGeom>
              <a:avLst/>
              <a:gdLst>
                <a:gd name="T0" fmla="*/ 73 w 145"/>
                <a:gd name="T1" fmla="*/ 137 h 137"/>
                <a:gd name="T2" fmla="*/ 16 w 145"/>
                <a:gd name="T3" fmla="*/ 103 h 137"/>
                <a:gd name="T4" fmla="*/ 16 w 145"/>
                <a:gd name="T5" fmla="*/ 102 h 137"/>
                <a:gd name="T6" fmla="*/ 43 w 145"/>
                <a:gd name="T7" fmla="*/ 16 h 137"/>
                <a:gd name="T8" fmla="*/ 128 w 145"/>
                <a:gd name="T9" fmla="*/ 44 h 137"/>
                <a:gd name="T10" fmla="*/ 129 w 145"/>
                <a:gd name="T11" fmla="*/ 45 h 137"/>
                <a:gd name="T12" fmla="*/ 102 w 145"/>
                <a:gd name="T13" fmla="*/ 130 h 137"/>
                <a:gd name="T14" fmla="*/ 73 w 145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7">
                  <a:moveTo>
                    <a:pt x="73" y="137"/>
                  </a:moveTo>
                  <a:cubicBezTo>
                    <a:pt x="50" y="137"/>
                    <a:pt x="28" y="125"/>
                    <a:pt x="16" y="103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0" y="71"/>
                    <a:pt x="12" y="32"/>
                    <a:pt x="43" y="16"/>
                  </a:cubicBezTo>
                  <a:cubicBezTo>
                    <a:pt x="74" y="0"/>
                    <a:pt x="112" y="13"/>
                    <a:pt x="128" y="44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45" y="76"/>
                    <a:pt x="133" y="114"/>
                    <a:pt x="102" y="130"/>
                  </a:cubicBezTo>
                  <a:cubicBezTo>
                    <a:pt x="92" y="135"/>
                    <a:pt x="82" y="137"/>
                    <a:pt x="73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466">
              <a:extLst>
                <a:ext uri="{FF2B5EF4-FFF2-40B4-BE49-F238E27FC236}">
                  <a16:creationId xmlns:a16="http://schemas.microsoft.com/office/drawing/2014/main" id="{CBBE9FBA-1030-4A53-AC8F-6E06BB92F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1090"/>
              <a:ext cx="67" cy="63"/>
            </a:xfrm>
            <a:custGeom>
              <a:avLst/>
              <a:gdLst>
                <a:gd name="T0" fmla="*/ 121 w 242"/>
                <a:gd name="T1" fmla="*/ 228 h 228"/>
                <a:gd name="T2" fmla="*/ 75 w 242"/>
                <a:gd name="T3" fmla="*/ 218 h 228"/>
                <a:gd name="T4" fmla="*/ 25 w 242"/>
                <a:gd name="T5" fmla="*/ 77 h 228"/>
                <a:gd name="T6" fmla="*/ 26 w 242"/>
                <a:gd name="T7" fmla="*/ 75 h 228"/>
                <a:gd name="T8" fmla="*/ 167 w 242"/>
                <a:gd name="T9" fmla="*/ 25 h 228"/>
                <a:gd name="T10" fmla="*/ 217 w 242"/>
                <a:gd name="T11" fmla="*/ 166 h 228"/>
                <a:gd name="T12" fmla="*/ 216 w 242"/>
                <a:gd name="T13" fmla="*/ 168 h 228"/>
                <a:gd name="T14" fmla="*/ 121 w 242"/>
                <a:gd name="T15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2" h="228">
                  <a:moveTo>
                    <a:pt x="121" y="228"/>
                  </a:moveTo>
                  <a:cubicBezTo>
                    <a:pt x="105" y="228"/>
                    <a:pt x="90" y="225"/>
                    <a:pt x="75" y="218"/>
                  </a:cubicBezTo>
                  <a:cubicBezTo>
                    <a:pt x="22" y="193"/>
                    <a:pt x="0" y="130"/>
                    <a:pt x="25" y="77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52" y="22"/>
                    <a:pt x="115" y="0"/>
                    <a:pt x="167" y="25"/>
                  </a:cubicBezTo>
                  <a:cubicBezTo>
                    <a:pt x="220" y="51"/>
                    <a:pt x="242" y="114"/>
                    <a:pt x="217" y="166"/>
                  </a:cubicBezTo>
                  <a:cubicBezTo>
                    <a:pt x="216" y="168"/>
                    <a:pt x="216" y="168"/>
                    <a:pt x="216" y="168"/>
                  </a:cubicBezTo>
                  <a:cubicBezTo>
                    <a:pt x="198" y="206"/>
                    <a:pt x="160" y="228"/>
                    <a:pt x="121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467">
              <a:extLst>
                <a:ext uri="{FF2B5EF4-FFF2-40B4-BE49-F238E27FC236}">
                  <a16:creationId xmlns:a16="http://schemas.microsoft.com/office/drawing/2014/main" id="{48F6BDFF-25A5-43BB-91EC-4E5D5E64E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082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5 w 218"/>
                <a:gd name="T3" fmla="*/ 155 h 206"/>
                <a:gd name="T4" fmla="*/ 24 w 218"/>
                <a:gd name="T5" fmla="*/ 153 h 206"/>
                <a:gd name="T6" fmla="*/ 65 w 218"/>
                <a:gd name="T7" fmla="*/ 24 h 206"/>
                <a:gd name="T8" fmla="*/ 193 w 218"/>
                <a:gd name="T9" fmla="*/ 65 h 206"/>
                <a:gd name="T10" fmla="*/ 194 w 218"/>
                <a:gd name="T11" fmla="*/ 67 h 206"/>
                <a:gd name="T12" fmla="*/ 153 w 218"/>
                <a:gd name="T13" fmla="*/ 195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5" y="206"/>
                    <a:pt x="42" y="187"/>
                    <a:pt x="25" y="155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0" y="106"/>
                    <a:pt x="18" y="48"/>
                    <a:pt x="65" y="24"/>
                  </a:cubicBezTo>
                  <a:cubicBezTo>
                    <a:pt x="111" y="0"/>
                    <a:pt x="169" y="19"/>
                    <a:pt x="193" y="65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218" y="114"/>
                    <a:pt x="200" y="171"/>
                    <a:pt x="153" y="195"/>
                  </a:cubicBezTo>
                  <a:cubicBezTo>
                    <a:pt x="139" y="203"/>
                    <a:pt x="124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468">
              <a:extLst>
                <a:ext uri="{FF2B5EF4-FFF2-40B4-BE49-F238E27FC236}">
                  <a16:creationId xmlns:a16="http://schemas.microsoft.com/office/drawing/2014/main" id="{CBD15E5C-B82C-4156-91F8-830CEBDA7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976"/>
              <a:ext cx="44" cy="42"/>
            </a:xfrm>
            <a:custGeom>
              <a:avLst/>
              <a:gdLst>
                <a:gd name="T0" fmla="*/ 79 w 160"/>
                <a:gd name="T1" fmla="*/ 152 h 152"/>
                <a:gd name="T2" fmla="*/ 27 w 160"/>
                <a:gd name="T3" fmla="*/ 129 h 152"/>
                <a:gd name="T4" fmla="*/ 30 w 160"/>
                <a:gd name="T5" fmla="*/ 28 h 152"/>
                <a:gd name="T6" fmla="*/ 32 w 160"/>
                <a:gd name="T7" fmla="*/ 27 h 152"/>
                <a:gd name="T8" fmla="*/ 133 w 160"/>
                <a:gd name="T9" fmla="*/ 30 h 152"/>
                <a:gd name="T10" fmla="*/ 130 w 160"/>
                <a:gd name="T11" fmla="*/ 131 h 152"/>
                <a:gd name="T12" fmla="*/ 129 w 160"/>
                <a:gd name="T13" fmla="*/ 132 h 152"/>
                <a:gd name="T14" fmla="*/ 79 w 160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52">
                  <a:moveTo>
                    <a:pt x="79" y="152"/>
                  </a:moveTo>
                  <a:cubicBezTo>
                    <a:pt x="60" y="152"/>
                    <a:pt x="41" y="144"/>
                    <a:pt x="27" y="129"/>
                  </a:cubicBezTo>
                  <a:cubicBezTo>
                    <a:pt x="0" y="100"/>
                    <a:pt x="1" y="55"/>
                    <a:pt x="30" y="28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60" y="0"/>
                    <a:pt x="106" y="1"/>
                    <a:pt x="133" y="30"/>
                  </a:cubicBezTo>
                  <a:cubicBezTo>
                    <a:pt x="160" y="59"/>
                    <a:pt x="159" y="104"/>
                    <a:pt x="130" y="131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15" y="145"/>
                    <a:pt x="97" y="152"/>
                    <a:pt x="79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469">
              <a:extLst>
                <a:ext uri="{FF2B5EF4-FFF2-40B4-BE49-F238E27FC236}">
                  <a16:creationId xmlns:a16="http://schemas.microsoft.com/office/drawing/2014/main" id="{8A921451-9EDC-4C9E-BDDD-9A635592C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954"/>
              <a:ext cx="64" cy="60"/>
            </a:xfrm>
            <a:custGeom>
              <a:avLst/>
              <a:gdLst>
                <a:gd name="T0" fmla="*/ 116 w 231"/>
                <a:gd name="T1" fmla="*/ 219 h 219"/>
                <a:gd name="T2" fmla="*/ 49 w 231"/>
                <a:gd name="T3" fmla="*/ 193 h 219"/>
                <a:gd name="T4" fmla="*/ 47 w 231"/>
                <a:gd name="T5" fmla="*/ 191 h 219"/>
                <a:gd name="T6" fmla="*/ 38 w 231"/>
                <a:gd name="T7" fmla="*/ 46 h 219"/>
                <a:gd name="T8" fmla="*/ 183 w 231"/>
                <a:gd name="T9" fmla="*/ 37 h 219"/>
                <a:gd name="T10" fmla="*/ 184 w 231"/>
                <a:gd name="T11" fmla="*/ 39 h 219"/>
                <a:gd name="T12" fmla="*/ 193 w 231"/>
                <a:gd name="T13" fmla="*/ 184 h 219"/>
                <a:gd name="T14" fmla="*/ 116 w 231"/>
                <a:gd name="T15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9">
                  <a:moveTo>
                    <a:pt x="116" y="219"/>
                  </a:moveTo>
                  <a:cubicBezTo>
                    <a:pt x="92" y="219"/>
                    <a:pt x="68" y="210"/>
                    <a:pt x="49" y="193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" y="154"/>
                    <a:pt x="0" y="89"/>
                    <a:pt x="38" y="46"/>
                  </a:cubicBezTo>
                  <a:cubicBezTo>
                    <a:pt x="75" y="4"/>
                    <a:pt x="140" y="0"/>
                    <a:pt x="183" y="37"/>
                  </a:cubicBezTo>
                  <a:cubicBezTo>
                    <a:pt x="184" y="39"/>
                    <a:pt x="184" y="39"/>
                    <a:pt x="184" y="39"/>
                  </a:cubicBezTo>
                  <a:cubicBezTo>
                    <a:pt x="227" y="76"/>
                    <a:pt x="231" y="141"/>
                    <a:pt x="193" y="184"/>
                  </a:cubicBezTo>
                  <a:cubicBezTo>
                    <a:pt x="173" y="207"/>
                    <a:pt x="145" y="219"/>
                    <a:pt x="116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470">
              <a:extLst>
                <a:ext uri="{FF2B5EF4-FFF2-40B4-BE49-F238E27FC236}">
                  <a16:creationId xmlns:a16="http://schemas.microsoft.com/office/drawing/2014/main" id="{51B56742-83D9-4190-B3A2-41F05AD3F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845"/>
              <a:ext cx="63" cy="60"/>
            </a:xfrm>
            <a:custGeom>
              <a:avLst/>
              <a:gdLst>
                <a:gd name="T0" fmla="*/ 114 w 230"/>
                <a:gd name="T1" fmla="*/ 218 h 218"/>
                <a:gd name="T2" fmla="*/ 39 w 230"/>
                <a:gd name="T3" fmla="*/ 186 h 218"/>
                <a:gd name="T4" fmla="*/ 44 w 230"/>
                <a:gd name="T5" fmla="*/ 40 h 218"/>
                <a:gd name="T6" fmla="*/ 45 w 230"/>
                <a:gd name="T7" fmla="*/ 39 h 218"/>
                <a:gd name="T8" fmla="*/ 191 w 230"/>
                <a:gd name="T9" fmla="*/ 43 h 218"/>
                <a:gd name="T10" fmla="*/ 187 w 230"/>
                <a:gd name="T11" fmla="*/ 189 h 218"/>
                <a:gd name="T12" fmla="*/ 185 w 230"/>
                <a:gd name="T13" fmla="*/ 190 h 218"/>
                <a:gd name="T14" fmla="*/ 114 w 230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18">
                  <a:moveTo>
                    <a:pt x="114" y="218"/>
                  </a:moveTo>
                  <a:cubicBezTo>
                    <a:pt x="87" y="218"/>
                    <a:pt x="59" y="207"/>
                    <a:pt x="39" y="186"/>
                  </a:cubicBezTo>
                  <a:cubicBezTo>
                    <a:pt x="0" y="144"/>
                    <a:pt x="2" y="79"/>
                    <a:pt x="44" y="40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87" y="0"/>
                    <a:pt x="152" y="2"/>
                    <a:pt x="191" y="43"/>
                  </a:cubicBezTo>
                  <a:cubicBezTo>
                    <a:pt x="230" y="85"/>
                    <a:pt x="228" y="150"/>
                    <a:pt x="187" y="189"/>
                  </a:cubicBezTo>
                  <a:cubicBezTo>
                    <a:pt x="185" y="190"/>
                    <a:pt x="185" y="190"/>
                    <a:pt x="185" y="190"/>
                  </a:cubicBezTo>
                  <a:cubicBezTo>
                    <a:pt x="165" y="209"/>
                    <a:pt x="140" y="218"/>
                    <a:pt x="114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471">
              <a:extLst>
                <a:ext uri="{FF2B5EF4-FFF2-40B4-BE49-F238E27FC236}">
                  <a16:creationId xmlns:a16="http://schemas.microsoft.com/office/drawing/2014/main" id="{C5DDE6E6-0A2A-4012-A7DD-130D34812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843"/>
              <a:ext cx="51" cy="48"/>
            </a:xfrm>
            <a:custGeom>
              <a:avLst/>
              <a:gdLst>
                <a:gd name="T0" fmla="*/ 93 w 185"/>
                <a:gd name="T1" fmla="*/ 176 h 176"/>
                <a:gd name="T2" fmla="*/ 38 w 185"/>
                <a:gd name="T3" fmla="*/ 155 h 176"/>
                <a:gd name="T4" fmla="*/ 37 w 185"/>
                <a:gd name="T5" fmla="*/ 154 h 176"/>
                <a:gd name="T6" fmla="*/ 30 w 185"/>
                <a:gd name="T7" fmla="*/ 37 h 176"/>
                <a:gd name="T8" fmla="*/ 146 w 185"/>
                <a:gd name="T9" fmla="*/ 30 h 176"/>
                <a:gd name="T10" fmla="*/ 148 w 185"/>
                <a:gd name="T11" fmla="*/ 31 h 176"/>
                <a:gd name="T12" fmla="*/ 155 w 185"/>
                <a:gd name="T13" fmla="*/ 148 h 176"/>
                <a:gd name="T14" fmla="*/ 93 w 185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176">
                  <a:moveTo>
                    <a:pt x="93" y="176"/>
                  </a:moveTo>
                  <a:cubicBezTo>
                    <a:pt x="74" y="176"/>
                    <a:pt x="54" y="169"/>
                    <a:pt x="38" y="155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" y="123"/>
                    <a:pt x="0" y="71"/>
                    <a:pt x="30" y="37"/>
                  </a:cubicBezTo>
                  <a:cubicBezTo>
                    <a:pt x="60" y="3"/>
                    <a:pt x="112" y="0"/>
                    <a:pt x="146" y="30"/>
                  </a:cubicBezTo>
                  <a:cubicBezTo>
                    <a:pt x="148" y="31"/>
                    <a:pt x="148" y="31"/>
                    <a:pt x="148" y="31"/>
                  </a:cubicBezTo>
                  <a:cubicBezTo>
                    <a:pt x="182" y="62"/>
                    <a:pt x="185" y="114"/>
                    <a:pt x="155" y="148"/>
                  </a:cubicBezTo>
                  <a:cubicBezTo>
                    <a:pt x="139" y="166"/>
                    <a:pt x="116" y="176"/>
                    <a:pt x="93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472">
              <a:extLst>
                <a:ext uri="{FF2B5EF4-FFF2-40B4-BE49-F238E27FC236}">
                  <a16:creationId xmlns:a16="http://schemas.microsoft.com/office/drawing/2014/main" id="{558A6E6B-787E-4FE0-823E-51E012F42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745"/>
              <a:ext cx="60" cy="55"/>
            </a:xfrm>
            <a:custGeom>
              <a:avLst/>
              <a:gdLst>
                <a:gd name="T0" fmla="*/ 107 w 216"/>
                <a:gd name="T1" fmla="*/ 202 h 202"/>
                <a:gd name="T2" fmla="*/ 20 w 216"/>
                <a:gd name="T3" fmla="*/ 144 h 202"/>
                <a:gd name="T4" fmla="*/ 72 w 216"/>
                <a:gd name="T5" fmla="*/ 21 h 202"/>
                <a:gd name="T6" fmla="*/ 74 w 216"/>
                <a:gd name="T7" fmla="*/ 20 h 202"/>
                <a:gd name="T8" fmla="*/ 197 w 216"/>
                <a:gd name="T9" fmla="*/ 72 h 202"/>
                <a:gd name="T10" fmla="*/ 145 w 216"/>
                <a:gd name="T11" fmla="*/ 195 h 202"/>
                <a:gd name="T12" fmla="*/ 143 w 216"/>
                <a:gd name="T13" fmla="*/ 196 h 202"/>
                <a:gd name="T14" fmla="*/ 107 w 216"/>
                <a:gd name="T1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202">
                  <a:moveTo>
                    <a:pt x="107" y="202"/>
                  </a:moveTo>
                  <a:cubicBezTo>
                    <a:pt x="70" y="202"/>
                    <a:pt x="35" y="180"/>
                    <a:pt x="20" y="144"/>
                  </a:cubicBezTo>
                  <a:cubicBezTo>
                    <a:pt x="0" y="95"/>
                    <a:pt x="24" y="40"/>
                    <a:pt x="72" y="21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122" y="0"/>
                    <a:pt x="177" y="24"/>
                    <a:pt x="197" y="72"/>
                  </a:cubicBezTo>
                  <a:cubicBezTo>
                    <a:pt x="216" y="120"/>
                    <a:pt x="193" y="175"/>
                    <a:pt x="145" y="195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31" y="200"/>
                    <a:pt x="119" y="202"/>
                    <a:pt x="107" y="2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473">
              <a:extLst>
                <a:ext uri="{FF2B5EF4-FFF2-40B4-BE49-F238E27FC236}">
                  <a16:creationId xmlns:a16="http://schemas.microsoft.com/office/drawing/2014/main" id="{27C4112D-2D69-4438-9DC1-B651B8705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743"/>
              <a:ext cx="42" cy="40"/>
            </a:xfrm>
            <a:custGeom>
              <a:avLst/>
              <a:gdLst>
                <a:gd name="T0" fmla="*/ 77 w 153"/>
                <a:gd name="T1" fmla="*/ 144 h 144"/>
                <a:gd name="T2" fmla="*/ 54 w 153"/>
                <a:gd name="T3" fmla="*/ 139 h 144"/>
                <a:gd name="T4" fmla="*/ 53 w 153"/>
                <a:gd name="T5" fmla="*/ 139 h 144"/>
                <a:gd name="T6" fmla="*/ 13 w 153"/>
                <a:gd name="T7" fmla="*/ 53 h 144"/>
                <a:gd name="T8" fmla="*/ 99 w 153"/>
                <a:gd name="T9" fmla="*/ 13 h 144"/>
                <a:gd name="T10" fmla="*/ 101 w 153"/>
                <a:gd name="T11" fmla="*/ 14 h 144"/>
                <a:gd name="T12" fmla="*/ 140 w 153"/>
                <a:gd name="T13" fmla="*/ 100 h 144"/>
                <a:gd name="T14" fmla="*/ 77 w 153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4">
                  <a:moveTo>
                    <a:pt x="77" y="144"/>
                  </a:moveTo>
                  <a:cubicBezTo>
                    <a:pt x="70" y="144"/>
                    <a:pt x="62" y="142"/>
                    <a:pt x="54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18" y="126"/>
                    <a:pt x="0" y="87"/>
                    <a:pt x="13" y="53"/>
                  </a:cubicBezTo>
                  <a:cubicBezTo>
                    <a:pt x="26" y="18"/>
                    <a:pt x="65" y="0"/>
                    <a:pt x="99" y="13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36" y="26"/>
                    <a:pt x="153" y="65"/>
                    <a:pt x="140" y="100"/>
                  </a:cubicBezTo>
                  <a:cubicBezTo>
                    <a:pt x="130" y="127"/>
                    <a:pt x="105" y="144"/>
                    <a:pt x="77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474">
              <a:extLst>
                <a:ext uri="{FF2B5EF4-FFF2-40B4-BE49-F238E27FC236}">
                  <a16:creationId xmlns:a16="http://schemas.microsoft.com/office/drawing/2014/main" id="{3324C510-AA1C-4BBC-8414-5184B2963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680"/>
              <a:ext cx="57" cy="53"/>
            </a:xfrm>
            <a:custGeom>
              <a:avLst/>
              <a:gdLst>
                <a:gd name="T0" fmla="*/ 102 w 206"/>
                <a:gd name="T1" fmla="*/ 192 h 192"/>
                <a:gd name="T2" fmla="*/ 19 w 206"/>
                <a:gd name="T3" fmla="*/ 136 h 192"/>
                <a:gd name="T4" fmla="*/ 69 w 206"/>
                <a:gd name="T5" fmla="*/ 19 h 192"/>
                <a:gd name="T6" fmla="*/ 71 w 206"/>
                <a:gd name="T7" fmla="*/ 18 h 192"/>
                <a:gd name="T8" fmla="*/ 188 w 206"/>
                <a:gd name="T9" fmla="*/ 68 h 192"/>
                <a:gd name="T10" fmla="*/ 138 w 206"/>
                <a:gd name="T11" fmla="*/ 185 h 192"/>
                <a:gd name="T12" fmla="*/ 136 w 206"/>
                <a:gd name="T13" fmla="*/ 186 h 192"/>
                <a:gd name="T14" fmla="*/ 102 w 206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2">
                  <a:moveTo>
                    <a:pt x="102" y="192"/>
                  </a:moveTo>
                  <a:cubicBezTo>
                    <a:pt x="67" y="192"/>
                    <a:pt x="33" y="171"/>
                    <a:pt x="19" y="136"/>
                  </a:cubicBezTo>
                  <a:cubicBezTo>
                    <a:pt x="0" y="90"/>
                    <a:pt x="23" y="38"/>
                    <a:pt x="69" y="19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117" y="0"/>
                    <a:pt x="169" y="22"/>
                    <a:pt x="188" y="68"/>
                  </a:cubicBezTo>
                  <a:cubicBezTo>
                    <a:pt x="206" y="114"/>
                    <a:pt x="184" y="166"/>
                    <a:pt x="138" y="185"/>
                  </a:cubicBezTo>
                  <a:cubicBezTo>
                    <a:pt x="136" y="186"/>
                    <a:pt x="136" y="186"/>
                    <a:pt x="136" y="186"/>
                  </a:cubicBezTo>
                  <a:cubicBezTo>
                    <a:pt x="125" y="190"/>
                    <a:pt x="114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475">
              <a:extLst>
                <a:ext uri="{FF2B5EF4-FFF2-40B4-BE49-F238E27FC236}">
                  <a16:creationId xmlns:a16="http://schemas.microsoft.com/office/drawing/2014/main" id="{4259ACBA-1A38-45EC-8296-18ABF5D17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679"/>
              <a:ext cx="48" cy="44"/>
            </a:xfrm>
            <a:custGeom>
              <a:avLst/>
              <a:gdLst>
                <a:gd name="T0" fmla="*/ 86 w 171"/>
                <a:gd name="T1" fmla="*/ 160 h 160"/>
                <a:gd name="T2" fmla="*/ 60 w 171"/>
                <a:gd name="T3" fmla="*/ 156 h 160"/>
                <a:gd name="T4" fmla="*/ 59 w 171"/>
                <a:gd name="T5" fmla="*/ 155 h 160"/>
                <a:gd name="T6" fmla="*/ 14 w 171"/>
                <a:gd name="T7" fmla="*/ 58 h 160"/>
                <a:gd name="T8" fmla="*/ 111 w 171"/>
                <a:gd name="T9" fmla="*/ 14 h 160"/>
                <a:gd name="T10" fmla="*/ 112 w 171"/>
                <a:gd name="T11" fmla="*/ 15 h 160"/>
                <a:gd name="T12" fmla="*/ 157 w 171"/>
                <a:gd name="T13" fmla="*/ 111 h 160"/>
                <a:gd name="T14" fmla="*/ 86 w 171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160">
                  <a:moveTo>
                    <a:pt x="86" y="160"/>
                  </a:moveTo>
                  <a:cubicBezTo>
                    <a:pt x="78" y="160"/>
                    <a:pt x="69" y="159"/>
                    <a:pt x="60" y="156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20" y="141"/>
                    <a:pt x="0" y="97"/>
                    <a:pt x="14" y="58"/>
                  </a:cubicBezTo>
                  <a:cubicBezTo>
                    <a:pt x="29" y="19"/>
                    <a:pt x="72" y="0"/>
                    <a:pt x="111" y="14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51" y="29"/>
                    <a:pt x="171" y="72"/>
                    <a:pt x="157" y="111"/>
                  </a:cubicBezTo>
                  <a:cubicBezTo>
                    <a:pt x="146" y="142"/>
                    <a:pt x="117" y="160"/>
                    <a:pt x="86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476">
              <a:extLst>
                <a:ext uri="{FF2B5EF4-FFF2-40B4-BE49-F238E27FC236}">
                  <a16:creationId xmlns:a16="http://schemas.microsoft.com/office/drawing/2014/main" id="{B6A13085-3E7E-414E-9620-4A2701CCF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604"/>
              <a:ext cx="74" cy="70"/>
            </a:xfrm>
            <a:custGeom>
              <a:avLst/>
              <a:gdLst>
                <a:gd name="T0" fmla="*/ 133 w 269"/>
                <a:gd name="T1" fmla="*/ 252 h 252"/>
                <a:gd name="T2" fmla="*/ 24 w 269"/>
                <a:gd name="T3" fmla="*/ 178 h 252"/>
                <a:gd name="T4" fmla="*/ 89 w 269"/>
                <a:gd name="T5" fmla="*/ 25 h 252"/>
                <a:gd name="T6" fmla="*/ 92 w 269"/>
                <a:gd name="T7" fmla="*/ 24 h 252"/>
                <a:gd name="T8" fmla="*/ 245 w 269"/>
                <a:gd name="T9" fmla="*/ 89 h 252"/>
                <a:gd name="T10" fmla="*/ 180 w 269"/>
                <a:gd name="T11" fmla="*/ 242 h 252"/>
                <a:gd name="T12" fmla="*/ 177 w 269"/>
                <a:gd name="T13" fmla="*/ 243 h 252"/>
                <a:gd name="T14" fmla="*/ 133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3" y="252"/>
                  </a:moveTo>
                  <a:cubicBezTo>
                    <a:pt x="87" y="252"/>
                    <a:pt x="43" y="224"/>
                    <a:pt x="24" y="178"/>
                  </a:cubicBezTo>
                  <a:cubicBezTo>
                    <a:pt x="0" y="118"/>
                    <a:pt x="29" y="49"/>
                    <a:pt x="89" y="25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152" y="0"/>
                    <a:pt x="220" y="29"/>
                    <a:pt x="245" y="89"/>
                  </a:cubicBezTo>
                  <a:cubicBezTo>
                    <a:pt x="269" y="149"/>
                    <a:pt x="240" y="218"/>
                    <a:pt x="180" y="242"/>
                  </a:cubicBezTo>
                  <a:cubicBezTo>
                    <a:pt x="177" y="243"/>
                    <a:pt x="177" y="243"/>
                    <a:pt x="177" y="243"/>
                  </a:cubicBezTo>
                  <a:cubicBezTo>
                    <a:pt x="163" y="249"/>
                    <a:pt x="148" y="252"/>
                    <a:pt x="133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477">
              <a:extLst>
                <a:ext uri="{FF2B5EF4-FFF2-40B4-BE49-F238E27FC236}">
                  <a16:creationId xmlns:a16="http://schemas.microsoft.com/office/drawing/2014/main" id="{0B57B632-8914-479B-A56E-4AC80E4B6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615"/>
              <a:ext cx="52" cy="49"/>
            </a:xfrm>
            <a:custGeom>
              <a:avLst/>
              <a:gdLst>
                <a:gd name="T0" fmla="*/ 95 w 188"/>
                <a:gd name="T1" fmla="*/ 176 h 176"/>
                <a:gd name="T2" fmla="*/ 67 w 188"/>
                <a:gd name="T3" fmla="*/ 171 h 176"/>
                <a:gd name="T4" fmla="*/ 65 w 188"/>
                <a:gd name="T5" fmla="*/ 170 h 176"/>
                <a:gd name="T6" fmla="*/ 16 w 188"/>
                <a:gd name="T7" fmla="*/ 64 h 176"/>
                <a:gd name="T8" fmla="*/ 122 w 188"/>
                <a:gd name="T9" fmla="*/ 16 h 176"/>
                <a:gd name="T10" fmla="*/ 124 w 188"/>
                <a:gd name="T11" fmla="*/ 16 h 176"/>
                <a:gd name="T12" fmla="*/ 173 w 188"/>
                <a:gd name="T13" fmla="*/ 122 h 176"/>
                <a:gd name="T14" fmla="*/ 95 w 188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6">
                  <a:moveTo>
                    <a:pt x="95" y="176"/>
                  </a:moveTo>
                  <a:cubicBezTo>
                    <a:pt x="86" y="176"/>
                    <a:pt x="76" y="175"/>
                    <a:pt x="67" y="171"/>
                  </a:cubicBezTo>
                  <a:cubicBezTo>
                    <a:pt x="65" y="170"/>
                    <a:pt x="65" y="170"/>
                    <a:pt x="65" y="170"/>
                  </a:cubicBezTo>
                  <a:cubicBezTo>
                    <a:pt x="22" y="155"/>
                    <a:pt x="0" y="107"/>
                    <a:pt x="16" y="64"/>
                  </a:cubicBezTo>
                  <a:cubicBezTo>
                    <a:pt x="32" y="22"/>
                    <a:pt x="79" y="0"/>
                    <a:pt x="122" y="16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67" y="32"/>
                    <a:pt x="188" y="80"/>
                    <a:pt x="173" y="122"/>
                  </a:cubicBezTo>
                  <a:cubicBezTo>
                    <a:pt x="160" y="156"/>
                    <a:pt x="129" y="176"/>
                    <a:pt x="95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478">
              <a:extLst>
                <a:ext uri="{FF2B5EF4-FFF2-40B4-BE49-F238E27FC236}">
                  <a16:creationId xmlns:a16="http://schemas.microsoft.com/office/drawing/2014/main" id="{0675DF20-6C36-4E81-B662-E5618DEE0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610"/>
              <a:ext cx="34" cy="34"/>
            </a:xfrm>
            <a:custGeom>
              <a:avLst/>
              <a:gdLst>
                <a:gd name="T0" fmla="*/ 62 w 126"/>
                <a:gd name="T1" fmla="*/ 123 h 123"/>
                <a:gd name="T2" fmla="*/ 1 w 126"/>
                <a:gd name="T3" fmla="*/ 62 h 123"/>
                <a:gd name="T4" fmla="*/ 62 w 126"/>
                <a:gd name="T5" fmla="*/ 0 h 123"/>
                <a:gd name="T6" fmla="*/ 63 w 126"/>
                <a:gd name="T7" fmla="*/ 0 h 123"/>
                <a:gd name="T8" fmla="*/ 64 w 126"/>
                <a:gd name="T9" fmla="*/ 0 h 123"/>
                <a:gd name="T10" fmla="*/ 126 w 126"/>
                <a:gd name="T11" fmla="*/ 60 h 123"/>
                <a:gd name="T12" fmla="*/ 65 w 126"/>
                <a:gd name="T13" fmla="*/ 123 h 123"/>
                <a:gd name="T14" fmla="*/ 63 w 126"/>
                <a:gd name="T15" fmla="*/ 123 h 123"/>
                <a:gd name="T16" fmla="*/ 62 w 126"/>
                <a:gd name="T17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123">
                  <a:moveTo>
                    <a:pt x="62" y="123"/>
                  </a:moveTo>
                  <a:cubicBezTo>
                    <a:pt x="29" y="123"/>
                    <a:pt x="1" y="96"/>
                    <a:pt x="1" y="62"/>
                  </a:cubicBezTo>
                  <a:cubicBezTo>
                    <a:pt x="0" y="28"/>
                    <a:pt x="28" y="0"/>
                    <a:pt x="6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4" y="0"/>
                    <a:pt x="64" y="0"/>
                  </a:cubicBezTo>
                  <a:cubicBezTo>
                    <a:pt x="98" y="0"/>
                    <a:pt x="125" y="27"/>
                    <a:pt x="126" y="60"/>
                  </a:cubicBezTo>
                  <a:cubicBezTo>
                    <a:pt x="126" y="94"/>
                    <a:pt x="99" y="122"/>
                    <a:pt x="65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3" y="123"/>
                    <a:pt x="62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479">
              <a:extLst>
                <a:ext uri="{FF2B5EF4-FFF2-40B4-BE49-F238E27FC236}">
                  <a16:creationId xmlns:a16="http://schemas.microsoft.com/office/drawing/2014/main" id="{E56277C9-FFE8-4579-879D-8702E5CDB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603"/>
              <a:ext cx="44" cy="43"/>
            </a:xfrm>
            <a:custGeom>
              <a:avLst/>
              <a:gdLst>
                <a:gd name="T0" fmla="*/ 79 w 161"/>
                <a:gd name="T1" fmla="*/ 157 h 157"/>
                <a:gd name="T2" fmla="*/ 0 w 161"/>
                <a:gd name="T3" fmla="*/ 80 h 157"/>
                <a:gd name="T4" fmla="*/ 78 w 161"/>
                <a:gd name="T5" fmla="*/ 0 h 157"/>
                <a:gd name="T6" fmla="*/ 80 w 161"/>
                <a:gd name="T7" fmla="*/ 0 h 157"/>
                <a:gd name="T8" fmla="*/ 81 w 161"/>
                <a:gd name="T9" fmla="*/ 0 h 157"/>
                <a:gd name="T10" fmla="*/ 160 w 161"/>
                <a:gd name="T11" fmla="*/ 77 h 157"/>
                <a:gd name="T12" fmla="*/ 82 w 161"/>
                <a:gd name="T13" fmla="*/ 157 h 157"/>
                <a:gd name="T14" fmla="*/ 80 w 161"/>
                <a:gd name="T15" fmla="*/ 157 h 157"/>
                <a:gd name="T16" fmla="*/ 79 w 161"/>
                <a:gd name="T17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" h="157">
                  <a:moveTo>
                    <a:pt x="79" y="157"/>
                  </a:moveTo>
                  <a:cubicBezTo>
                    <a:pt x="36" y="157"/>
                    <a:pt x="1" y="123"/>
                    <a:pt x="0" y="80"/>
                  </a:cubicBezTo>
                  <a:cubicBezTo>
                    <a:pt x="0" y="36"/>
                    <a:pt x="35" y="0"/>
                    <a:pt x="7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1" y="0"/>
                    <a:pt x="81" y="0"/>
                  </a:cubicBezTo>
                  <a:cubicBezTo>
                    <a:pt x="124" y="0"/>
                    <a:pt x="159" y="34"/>
                    <a:pt x="160" y="77"/>
                  </a:cubicBezTo>
                  <a:cubicBezTo>
                    <a:pt x="161" y="121"/>
                    <a:pt x="126" y="157"/>
                    <a:pt x="82" y="157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80" y="157"/>
                    <a:pt x="80" y="157"/>
                    <a:pt x="79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480">
              <a:extLst>
                <a:ext uri="{FF2B5EF4-FFF2-40B4-BE49-F238E27FC236}">
                  <a16:creationId xmlns:a16="http://schemas.microsoft.com/office/drawing/2014/main" id="{37C552F1-CF1F-49AF-AAB7-C729E3F68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3062"/>
              <a:ext cx="49" cy="48"/>
            </a:xfrm>
            <a:custGeom>
              <a:avLst/>
              <a:gdLst>
                <a:gd name="T0" fmla="*/ 90 w 177"/>
                <a:gd name="T1" fmla="*/ 173 h 173"/>
                <a:gd name="T2" fmla="*/ 88 w 177"/>
                <a:gd name="T3" fmla="*/ 173 h 173"/>
                <a:gd name="T4" fmla="*/ 86 w 177"/>
                <a:gd name="T5" fmla="*/ 173 h 173"/>
                <a:gd name="T6" fmla="*/ 1 w 177"/>
                <a:gd name="T7" fmla="*/ 85 h 173"/>
                <a:gd name="T8" fmla="*/ 88 w 177"/>
                <a:gd name="T9" fmla="*/ 0 h 173"/>
                <a:gd name="T10" fmla="*/ 89 w 177"/>
                <a:gd name="T11" fmla="*/ 0 h 173"/>
                <a:gd name="T12" fmla="*/ 91 w 177"/>
                <a:gd name="T13" fmla="*/ 0 h 173"/>
                <a:gd name="T14" fmla="*/ 177 w 177"/>
                <a:gd name="T15" fmla="*/ 88 h 173"/>
                <a:gd name="T16" fmla="*/ 90 w 177"/>
                <a:gd name="T17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7" h="173">
                  <a:moveTo>
                    <a:pt x="90" y="173"/>
                  </a:moveTo>
                  <a:cubicBezTo>
                    <a:pt x="89" y="173"/>
                    <a:pt x="89" y="173"/>
                    <a:pt x="88" y="173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39" y="172"/>
                    <a:pt x="0" y="133"/>
                    <a:pt x="1" y="85"/>
                  </a:cubicBezTo>
                  <a:cubicBezTo>
                    <a:pt x="2" y="38"/>
                    <a:pt x="41" y="0"/>
                    <a:pt x="88" y="0"/>
                  </a:cubicBezTo>
                  <a:cubicBezTo>
                    <a:pt x="88" y="0"/>
                    <a:pt x="89" y="0"/>
                    <a:pt x="89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139" y="0"/>
                    <a:pt x="177" y="40"/>
                    <a:pt x="177" y="88"/>
                  </a:cubicBezTo>
                  <a:cubicBezTo>
                    <a:pt x="176" y="135"/>
                    <a:pt x="137" y="173"/>
                    <a:pt x="90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481">
              <a:extLst>
                <a:ext uri="{FF2B5EF4-FFF2-40B4-BE49-F238E27FC236}">
                  <a16:creationId xmlns:a16="http://schemas.microsoft.com/office/drawing/2014/main" id="{4DE2C98E-705D-4EEE-B7D1-1FBAF84E5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3048"/>
              <a:ext cx="72" cy="70"/>
            </a:xfrm>
            <a:custGeom>
              <a:avLst/>
              <a:gdLst>
                <a:gd name="T0" fmla="*/ 132 w 260"/>
                <a:gd name="T1" fmla="*/ 255 h 255"/>
                <a:gd name="T2" fmla="*/ 130 w 260"/>
                <a:gd name="T3" fmla="*/ 255 h 255"/>
                <a:gd name="T4" fmla="*/ 127 w 260"/>
                <a:gd name="T5" fmla="*/ 255 h 255"/>
                <a:gd name="T6" fmla="*/ 1 w 260"/>
                <a:gd name="T7" fmla="*/ 126 h 255"/>
                <a:gd name="T8" fmla="*/ 129 w 260"/>
                <a:gd name="T9" fmla="*/ 0 h 255"/>
                <a:gd name="T10" fmla="*/ 131 w 260"/>
                <a:gd name="T11" fmla="*/ 0 h 255"/>
                <a:gd name="T12" fmla="*/ 134 w 260"/>
                <a:gd name="T13" fmla="*/ 0 h 255"/>
                <a:gd name="T14" fmla="*/ 259 w 260"/>
                <a:gd name="T15" fmla="*/ 130 h 255"/>
                <a:gd name="T16" fmla="*/ 132 w 260"/>
                <a:gd name="T17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55">
                  <a:moveTo>
                    <a:pt x="132" y="255"/>
                  </a:moveTo>
                  <a:cubicBezTo>
                    <a:pt x="131" y="255"/>
                    <a:pt x="130" y="255"/>
                    <a:pt x="130" y="255"/>
                  </a:cubicBezTo>
                  <a:cubicBezTo>
                    <a:pt x="127" y="255"/>
                    <a:pt x="127" y="255"/>
                    <a:pt x="127" y="255"/>
                  </a:cubicBezTo>
                  <a:cubicBezTo>
                    <a:pt x="56" y="254"/>
                    <a:pt x="0" y="196"/>
                    <a:pt x="1" y="126"/>
                  </a:cubicBezTo>
                  <a:cubicBezTo>
                    <a:pt x="2" y="56"/>
                    <a:pt x="59" y="0"/>
                    <a:pt x="129" y="0"/>
                  </a:cubicBezTo>
                  <a:cubicBezTo>
                    <a:pt x="129" y="0"/>
                    <a:pt x="130" y="0"/>
                    <a:pt x="131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204" y="1"/>
                    <a:pt x="260" y="59"/>
                    <a:pt x="259" y="130"/>
                  </a:cubicBezTo>
                  <a:cubicBezTo>
                    <a:pt x="258" y="200"/>
                    <a:pt x="201" y="255"/>
                    <a:pt x="132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482">
              <a:extLst>
                <a:ext uri="{FF2B5EF4-FFF2-40B4-BE49-F238E27FC236}">
                  <a16:creationId xmlns:a16="http://schemas.microsoft.com/office/drawing/2014/main" id="{006D77C7-CFB1-4218-BA7C-9210E01A0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3051"/>
              <a:ext cx="58" cy="54"/>
            </a:xfrm>
            <a:custGeom>
              <a:avLst/>
              <a:gdLst>
                <a:gd name="T0" fmla="*/ 105 w 209"/>
                <a:gd name="T1" fmla="*/ 194 h 194"/>
                <a:gd name="T2" fmla="*/ 71 w 209"/>
                <a:gd name="T3" fmla="*/ 188 h 194"/>
                <a:gd name="T4" fmla="*/ 69 w 209"/>
                <a:gd name="T5" fmla="*/ 187 h 194"/>
                <a:gd name="T6" fmla="*/ 19 w 209"/>
                <a:gd name="T7" fmla="*/ 68 h 194"/>
                <a:gd name="T8" fmla="*/ 138 w 209"/>
                <a:gd name="T9" fmla="*/ 18 h 194"/>
                <a:gd name="T10" fmla="*/ 140 w 209"/>
                <a:gd name="T11" fmla="*/ 19 h 194"/>
                <a:gd name="T12" fmla="*/ 190 w 209"/>
                <a:gd name="T13" fmla="*/ 138 h 194"/>
                <a:gd name="T14" fmla="*/ 105 w 209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4">
                  <a:moveTo>
                    <a:pt x="105" y="194"/>
                  </a:moveTo>
                  <a:cubicBezTo>
                    <a:pt x="94" y="194"/>
                    <a:pt x="83" y="192"/>
                    <a:pt x="71" y="188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23" y="168"/>
                    <a:pt x="0" y="115"/>
                    <a:pt x="19" y="68"/>
                  </a:cubicBezTo>
                  <a:cubicBezTo>
                    <a:pt x="38" y="22"/>
                    <a:pt x="91" y="0"/>
                    <a:pt x="138" y="18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86" y="38"/>
                    <a:pt x="209" y="91"/>
                    <a:pt x="190" y="138"/>
                  </a:cubicBezTo>
                  <a:cubicBezTo>
                    <a:pt x="175" y="173"/>
                    <a:pt x="141" y="194"/>
                    <a:pt x="105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483">
              <a:extLst>
                <a:ext uri="{FF2B5EF4-FFF2-40B4-BE49-F238E27FC236}">
                  <a16:creationId xmlns:a16="http://schemas.microsoft.com/office/drawing/2014/main" id="{44F50C89-EC64-4157-924D-3989034A4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3033"/>
              <a:ext cx="48" cy="45"/>
            </a:xfrm>
            <a:custGeom>
              <a:avLst/>
              <a:gdLst>
                <a:gd name="T0" fmla="*/ 86 w 174"/>
                <a:gd name="T1" fmla="*/ 163 h 163"/>
                <a:gd name="T2" fmla="*/ 14 w 174"/>
                <a:gd name="T3" fmla="*/ 113 h 163"/>
                <a:gd name="T4" fmla="*/ 60 w 174"/>
                <a:gd name="T5" fmla="*/ 15 h 163"/>
                <a:gd name="T6" fmla="*/ 61 w 174"/>
                <a:gd name="T7" fmla="*/ 14 h 163"/>
                <a:gd name="T8" fmla="*/ 159 w 174"/>
                <a:gd name="T9" fmla="*/ 59 h 163"/>
                <a:gd name="T10" fmla="*/ 114 w 174"/>
                <a:gd name="T11" fmla="*/ 157 h 163"/>
                <a:gd name="T12" fmla="*/ 112 w 174"/>
                <a:gd name="T13" fmla="*/ 158 h 163"/>
                <a:gd name="T14" fmla="*/ 86 w 174"/>
                <a:gd name="T15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63">
                  <a:moveTo>
                    <a:pt x="86" y="163"/>
                  </a:moveTo>
                  <a:cubicBezTo>
                    <a:pt x="55" y="163"/>
                    <a:pt x="26" y="144"/>
                    <a:pt x="14" y="113"/>
                  </a:cubicBezTo>
                  <a:cubicBezTo>
                    <a:pt x="0" y="73"/>
                    <a:pt x="20" y="29"/>
                    <a:pt x="60" y="15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101" y="0"/>
                    <a:pt x="145" y="20"/>
                    <a:pt x="159" y="59"/>
                  </a:cubicBezTo>
                  <a:cubicBezTo>
                    <a:pt x="174" y="99"/>
                    <a:pt x="154" y="143"/>
                    <a:pt x="114" y="157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04" y="161"/>
                    <a:pt x="95" y="163"/>
                    <a:pt x="86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484">
              <a:extLst>
                <a:ext uri="{FF2B5EF4-FFF2-40B4-BE49-F238E27FC236}">
                  <a16:creationId xmlns:a16="http://schemas.microsoft.com/office/drawing/2014/main" id="{9F35E1BB-434D-46EA-A332-F537522C5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973"/>
              <a:ext cx="73" cy="69"/>
            </a:xfrm>
            <a:custGeom>
              <a:avLst/>
              <a:gdLst>
                <a:gd name="T0" fmla="*/ 133 w 265"/>
                <a:gd name="T1" fmla="*/ 248 h 248"/>
                <a:gd name="T2" fmla="*/ 90 w 265"/>
                <a:gd name="T3" fmla="*/ 239 h 248"/>
                <a:gd name="T4" fmla="*/ 87 w 265"/>
                <a:gd name="T5" fmla="*/ 238 h 248"/>
                <a:gd name="T6" fmla="*/ 24 w 265"/>
                <a:gd name="T7" fmla="*/ 88 h 248"/>
                <a:gd name="T8" fmla="*/ 175 w 265"/>
                <a:gd name="T9" fmla="*/ 24 h 248"/>
                <a:gd name="T10" fmla="*/ 177 w 265"/>
                <a:gd name="T11" fmla="*/ 25 h 248"/>
                <a:gd name="T12" fmla="*/ 241 w 265"/>
                <a:gd name="T13" fmla="*/ 176 h 248"/>
                <a:gd name="T14" fmla="*/ 133 w 265"/>
                <a:gd name="T15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8">
                  <a:moveTo>
                    <a:pt x="133" y="248"/>
                  </a:moveTo>
                  <a:cubicBezTo>
                    <a:pt x="119" y="248"/>
                    <a:pt x="104" y="245"/>
                    <a:pt x="90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28" y="214"/>
                    <a:pt x="0" y="147"/>
                    <a:pt x="24" y="88"/>
                  </a:cubicBezTo>
                  <a:cubicBezTo>
                    <a:pt x="48" y="28"/>
                    <a:pt x="115" y="0"/>
                    <a:pt x="175" y="24"/>
                  </a:cubicBezTo>
                  <a:cubicBezTo>
                    <a:pt x="177" y="25"/>
                    <a:pt x="177" y="25"/>
                    <a:pt x="177" y="25"/>
                  </a:cubicBezTo>
                  <a:cubicBezTo>
                    <a:pt x="236" y="49"/>
                    <a:pt x="265" y="116"/>
                    <a:pt x="241" y="176"/>
                  </a:cubicBezTo>
                  <a:cubicBezTo>
                    <a:pt x="222" y="221"/>
                    <a:pt x="179" y="248"/>
                    <a:pt x="133" y="2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485">
              <a:extLst>
                <a:ext uri="{FF2B5EF4-FFF2-40B4-BE49-F238E27FC236}">
                  <a16:creationId xmlns:a16="http://schemas.microsoft.com/office/drawing/2014/main" id="{A3A0F8B5-F532-4DE9-B1CE-E913AC8C4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964"/>
              <a:ext cx="56" cy="53"/>
            </a:xfrm>
            <a:custGeom>
              <a:avLst/>
              <a:gdLst>
                <a:gd name="T0" fmla="*/ 101 w 204"/>
                <a:gd name="T1" fmla="*/ 191 h 191"/>
                <a:gd name="T2" fmla="*/ 17 w 204"/>
                <a:gd name="T3" fmla="*/ 133 h 191"/>
                <a:gd name="T4" fmla="*/ 70 w 204"/>
                <a:gd name="T5" fmla="*/ 18 h 191"/>
                <a:gd name="T6" fmla="*/ 72 w 204"/>
                <a:gd name="T7" fmla="*/ 17 h 191"/>
                <a:gd name="T8" fmla="*/ 186 w 204"/>
                <a:gd name="T9" fmla="*/ 70 h 191"/>
                <a:gd name="T10" fmla="*/ 134 w 204"/>
                <a:gd name="T11" fmla="*/ 185 h 191"/>
                <a:gd name="T12" fmla="*/ 132 w 204"/>
                <a:gd name="T13" fmla="*/ 185 h 191"/>
                <a:gd name="T14" fmla="*/ 101 w 204"/>
                <a:gd name="T15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1">
                  <a:moveTo>
                    <a:pt x="101" y="191"/>
                  </a:moveTo>
                  <a:cubicBezTo>
                    <a:pt x="65" y="191"/>
                    <a:pt x="30" y="168"/>
                    <a:pt x="17" y="133"/>
                  </a:cubicBezTo>
                  <a:cubicBezTo>
                    <a:pt x="0" y="86"/>
                    <a:pt x="24" y="35"/>
                    <a:pt x="70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118" y="0"/>
                    <a:pt x="169" y="24"/>
                    <a:pt x="186" y="70"/>
                  </a:cubicBezTo>
                  <a:cubicBezTo>
                    <a:pt x="204" y="116"/>
                    <a:pt x="180" y="167"/>
                    <a:pt x="134" y="185"/>
                  </a:cubicBezTo>
                  <a:cubicBezTo>
                    <a:pt x="132" y="185"/>
                    <a:pt x="132" y="185"/>
                    <a:pt x="132" y="185"/>
                  </a:cubicBezTo>
                  <a:cubicBezTo>
                    <a:pt x="122" y="189"/>
                    <a:pt x="111" y="191"/>
                    <a:pt x="101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486">
              <a:extLst>
                <a:ext uri="{FF2B5EF4-FFF2-40B4-BE49-F238E27FC236}">
                  <a16:creationId xmlns:a16="http://schemas.microsoft.com/office/drawing/2014/main" id="{680622DF-A9E9-465D-AA15-7BC6352C2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911"/>
              <a:ext cx="58" cy="54"/>
            </a:xfrm>
            <a:custGeom>
              <a:avLst/>
              <a:gdLst>
                <a:gd name="T0" fmla="*/ 106 w 210"/>
                <a:gd name="T1" fmla="*/ 197 h 197"/>
                <a:gd name="T2" fmla="*/ 71 w 210"/>
                <a:gd name="T3" fmla="*/ 190 h 197"/>
                <a:gd name="T4" fmla="*/ 69 w 210"/>
                <a:gd name="T5" fmla="*/ 190 h 197"/>
                <a:gd name="T6" fmla="*/ 19 w 210"/>
                <a:gd name="T7" fmla="*/ 70 h 197"/>
                <a:gd name="T8" fmla="*/ 138 w 210"/>
                <a:gd name="T9" fmla="*/ 20 h 197"/>
                <a:gd name="T10" fmla="*/ 140 w 210"/>
                <a:gd name="T11" fmla="*/ 20 h 197"/>
                <a:gd name="T12" fmla="*/ 191 w 210"/>
                <a:gd name="T13" fmla="*/ 140 h 197"/>
                <a:gd name="T14" fmla="*/ 106 w 210"/>
                <a:gd name="T15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7">
                  <a:moveTo>
                    <a:pt x="106" y="197"/>
                  </a:moveTo>
                  <a:cubicBezTo>
                    <a:pt x="94" y="197"/>
                    <a:pt x="83" y="195"/>
                    <a:pt x="71" y="190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22" y="171"/>
                    <a:pt x="0" y="117"/>
                    <a:pt x="19" y="70"/>
                  </a:cubicBezTo>
                  <a:cubicBezTo>
                    <a:pt x="38" y="23"/>
                    <a:pt x="91" y="0"/>
                    <a:pt x="138" y="20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87" y="39"/>
                    <a:pt x="210" y="93"/>
                    <a:pt x="191" y="140"/>
                  </a:cubicBezTo>
                  <a:cubicBezTo>
                    <a:pt x="176" y="176"/>
                    <a:pt x="142" y="197"/>
                    <a:pt x="106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487">
              <a:extLst>
                <a:ext uri="{FF2B5EF4-FFF2-40B4-BE49-F238E27FC236}">
                  <a16:creationId xmlns:a16="http://schemas.microsoft.com/office/drawing/2014/main" id="{824D8F24-C9A5-4B45-80C5-09629B672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897"/>
              <a:ext cx="61" cy="57"/>
            </a:xfrm>
            <a:custGeom>
              <a:avLst/>
              <a:gdLst>
                <a:gd name="T0" fmla="*/ 109 w 220"/>
                <a:gd name="T1" fmla="*/ 206 h 206"/>
                <a:gd name="T2" fmla="*/ 18 w 220"/>
                <a:gd name="T3" fmla="*/ 143 h 206"/>
                <a:gd name="T4" fmla="*/ 75 w 220"/>
                <a:gd name="T5" fmla="*/ 19 h 206"/>
                <a:gd name="T6" fmla="*/ 77 w 220"/>
                <a:gd name="T7" fmla="*/ 18 h 206"/>
                <a:gd name="T8" fmla="*/ 201 w 220"/>
                <a:gd name="T9" fmla="*/ 76 h 206"/>
                <a:gd name="T10" fmla="*/ 144 w 220"/>
                <a:gd name="T11" fmla="*/ 199 h 206"/>
                <a:gd name="T12" fmla="*/ 142 w 220"/>
                <a:gd name="T13" fmla="*/ 200 h 206"/>
                <a:gd name="T14" fmla="*/ 109 w 220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0" h="206">
                  <a:moveTo>
                    <a:pt x="109" y="206"/>
                  </a:moveTo>
                  <a:cubicBezTo>
                    <a:pt x="69" y="206"/>
                    <a:pt x="33" y="182"/>
                    <a:pt x="18" y="143"/>
                  </a:cubicBezTo>
                  <a:cubicBezTo>
                    <a:pt x="0" y="93"/>
                    <a:pt x="25" y="38"/>
                    <a:pt x="75" y="19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127" y="0"/>
                    <a:pt x="183" y="25"/>
                    <a:pt x="201" y="76"/>
                  </a:cubicBezTo>
                  <a:cubicBezTo>
                    <a:pt x="220" y="125"/>
                    <a:pt x="194" y="181"/>
                    <a:pt x="144" y="19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31" y="204"/>
                    <a:pt x="120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488">
              <a:extLst>
                <a:ext uri="{FF2B5EF4-FFF2-40B4-BE49-F238E27FC236}">
                  <a16:creationId xmlns:a16="http://schemas.microsoft.com/office/drawing/2014/main" id="{280111C5-8993-4DD3-B40E-BC4C499A0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814"/>
              <a:ext cx="56" cy="54"/>
            </a:xfrm>
            <a:custGeom>
              <a:avLst/>
              <a:gdLst>
                <a:gd name="T0" fmla="*/ 102 w 204"/>
                <a:gd name="T1" fmla="*/ 194 h 194"/>
                <a:gd name="T2" fmla="*/ 40 w 204"/>
                <a:gd name="T3" fmla="*/ 169 h 194"/>
                <a:gd name="T4" fmla="*/ 38 w 204"/>
                <a:gd name="T5" fmla="*/ 168 h 194"/>
                <a:gd name="T6" fmla="*/ 34 w 204"/>
                <a:gd name="T7" fmla="*/ 39 h 194"/>
                <a:gd name="T8" fmla="*/ 163 w 204"/>
                <a:gd name="T9" fmla="*/ 35 h 194"/>
                <a:gd name="T10" fmla="*/ 165 w 204"/>
                <a:gd name="T11" fmla="*/ 36 h 194"/>
                <a:gd name="T12" fmla="*/ 169 w 204"/>
                <a:gd name="T13" fmla="*/ 165 h 194"/>
                <a:gd name="T14" fmla="*/ 102 w 204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4">
                  <a:moveTo>
                    <a:pt x="102" y="194"/>
                  </a:moveTo>
                  <a:cubicBezTo>
                    <a:pt x="80" y="194"/>
                    <a:pt x="58" y="186"/>
                    <a:pt x="40" y="169"/>
                  </a:cubicBezTo>
                  <a:cubicBezTo>
                    <a:pt x="38" y="168"/>
                    <a:pt x="38" y="168"/>
                    <a:pt x="38" y="168"/>
                  </a:cubicBezTo>
                  <a:cubicBezTo>
                    <a:pt x="2" y="133"/>
                    <a:pt x="0" y="75"/>
                    <a:pt x="34" y="39"/>
                  </a:cubicBezTo>
                  <a:cubicBezTo>
                    <a:pt x="69" y="2"/>
                    <a:pt x="127" y="0"/>
                    <a:pt x="163" y="35"/>
                  </a:cubicBezTo>
                  <a:cubicBezTo>
                    <a:pt x="165" y="36"/>
                    <a:pt x="165" y="36"/>
                    <a:pt x="165" y="36"/>
                  </a:cubicBezTo>
                  <a:cubicBezTo>
                    <a:pt x="202" y="71"/>
                    <a:pt x="204" y="128"/>
                    <a:pt x="169" y="165"/>
                  </a:cubicBezTo>
                  <a:cubicBezTo>
                    <a:pt x="151" y="184"/>
                    <a:pt x="127" y="194"/>
                    <a:pt x="102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489">
              <a:extLst>
                <a:ext uri="{FF2B5EF4-FFF2-40B4-BE49-F238E27FC236}">
                  <a16:creationId xmlns:a16="http://schemas.microsoft.com/office/drawing/2014/main" id="{26E01659-B3E6-4314-BDA5-49E1D4305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771"/>
              <a:ext cx="73" cy="69"/>
            </a:xfrm>
            <a:custGeom>
              <a:avLst/>
              <a:gdLst>
                <a:gd name="T0" fmla="*/ 132 w 266"/>
                <a:gd name="T1" fmla="*/ 251 h 251"/>
                <a:gd name="T2" fmla="*/ 43 w 266"/>
                <a:gd name="T3" fmla="*/ 211 h 251"/>
                <a:gd name="T4" fmla="*/ 54 w 266"/>
                <a:gd name="T5" fmla="*/ 45 h 251"/>
                <a:gd name="T6" fmla="*/ 56 w 266"/>
                <a:gd name="T7" fmla="*/ 43 h 251"/>
                <a:gd name="T8" fmla="*/ 223 w 266"/>
                <a:gd name="T9" fmla="*/ 53 h 251"/>
                <a:gd name="T10" fmla="*/ 212 w 266"/>
                <a:gd name="T11" fmla="*/ 220 h 251"/>
                <a:gd name="T12" fmla="*/ 210 w 266"/>
                <a:gd name="T13" fmla="*/ 222 h 251"/>
                <a:gd name="T14" fmla="*/ 132 w 266"/>
                <a:gd name="T15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1">
                  <a:moveTo>
                    <a:pt x="132" y="251"/>
                  </a:moveTo>
                  <a:cubicBezTo>
                    <a:pt x="99" y="251"/>
                    <a:pt x="67" y="238"/>
                    <a:pt x="43" y="211"/>
                  </a:cubicBezTo>
                  <a:cubicBezTo>
                    <a:pt x="0" y="162"/>
                    <a:pt x="5" y="88"/>
                    <a:pt x="54" y="45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105" y="0"/>
                    <a:pt x="179" y="4"/>
                    <a:pt x="223" y="53"/>
                  </a:cubicBezTo>
                  <a:cubicBezTo>
                    <a:pt x="266" y="102"/>
                    <a:pt x="261" y="177"/>
                    <a:pt x="212" y="220"/>
                  </a:cubicBezTo>
                  <a:cubicBezTo>
                    <a:pt x="210" y="222"/>
                    <a:pt x="210" y="222"/>
                    <a:pt x="210" y="222"/>
                  </a:cubicBezTo>
                  <a:cubicBezTo>
                    <a:pt x="188" y="242"/>
                    <a:pt x="160" y="251"/>
                    <a:pt x="132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490">
              <a:extLst>
                <a:ext uri="{FF2B5EF4-FFF2-40B4-BE49-F238E27FC236}">
                  <a16:creationId xmlns:a16="http://schemas.microsoft.com/office/drawing/2014/main" id="{F263CBDD-10FA-4517-9146-AB562FA51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683"/>
              <a:ext cx="64" cy="60"/>
            </a:xfrm>
            <a:custGeom>
              <a:avLst/>
              <a:gdLst>
                <a:gd name="T0" fmla="*/ 116 w 231"/>
                <a:gd name="T1" fmla="*/ 220 h 220"/>
                <a:gd name="T2" fmla="*/ 45 w 231"/>
                <a:gd name="T3" fmla="*/ 192 h 220"/>
                <a:gd name="T4" fmla="*/ 43 w 231"/>
                <a:gd name="T5" fmla="*/ 190 h 220"/>
                <a:gd name="T6" fmla="*/ 39 w 231"/>
                <a:gd name="T7" fmla="*/ 44 h 220"/>
                <a:gd name="T8" fmla="*/ 185 w 231"/>
                <a:gd name="T9" fmla="*/ 39 h 220"/>
                <a:gd name="T10" fmla="*/ 187 w 231"/>
                <a:gd name="T11" fmla="*/ 41 h 220"/>
                <a:gd name="T12" fmla="*/ 192 w 231"/>
                <a:gd name="T13" fmla="*/ 187 h 220"/>
                <a:gd name="T14" fmla="*/ 116 w 231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20">
                  <a:moveTo>
                    <a:pt x="116" y="220"/>
                  </a:moveTo>
                  <a:cubicBezTo>
                    <a:pt x="91" y="220"/>
                    <a:pt x="65" y="211"/>
                    <a:pt x="45" y="192"/>
                  </a:cubicBezTo>
                  <a:cubicBezTo>
                    <a:pt x="43" y="190"/>
                    <a:pt x="43" y="190"/>
                    <a:pt x="43" y="190"/>
                  </a:cubicBezTo>
                  <a:cubicBezTo>
                    <a:pt x="2" y="151"/>
                    <a:pt x="0" y="86"/>
                    <a:pt x="39" y="44"/>
                  </a:cubicBezTo>
                  <a:cubicBezTo>
                    <a:pt x="78" y="2"/>
                    <a:pt x="144" y="0"/>
                    <a:pt x="185" y="39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229" y="80"/>
                    <a:pt x="231" y="146"/>
                    <a:pt x="192" y="187"/>
                  </a:cubicBezTo>
                  <a:cubicBezTo>
                    <a:pt x="171" y="209"/>
                    <a:pt x="144" y="220"/>
                    <a:pt x="116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491">
              <a:extLst>
                <a:ext uri="{FF2B5EF4-FFF2-40B4-BE49-F238E27FC236}">
                  <a16:creationId xmlns:a16="http://schemas.microsoft.com/office/drawing/2014/main" id="{6A90C214-8112-4D61-9511-B97E2282A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657"/>
              <a:ext cx="54" cy="52"/>
            </a:xfrm>
            <a:custGeom>
              <a:avLst/>
              <a:gdLst>
                <a:gd name="T0" fmla="*/ 98 w 197"/>
                <a:gd name="T1" fmla="*/ 187 h 187"/>
                <a:gd name="T2" fmla="*/ 32 w 197"/>
                <a:gd name="T3" fmla="*/ 157 h 187"/>
                <a:gd name="T4" fmla="*/ 40 w 197"/>
                <a:gd name="T5" fmla="*/ 33 h 187"/>
                <a:gd name="T6" fmla="*/ 41 w 197"/>
                <a:gd name="T7" fmla="*/ 32 h 187"/>
                <a:gd name="T8" fmla="*/ 165 w 197"/>
                <a:gd name="T9" fmla="*/ 40 h 187"/>
                <a:gd name="T10" fmla="*/ 158 w 197"/>
                <a:gd name="T11" fmla="*/ 164 h 187"/>
                <a:gd name="T12" fmla="*/ 156 w 197"/>
                <a:gd name="T13" fmla="*/ 165 h 187"/>
                <a:gd name="T14" fmla="*/ 98 w 197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87">
                  <a:moveTo>
                    <a:pt x="98" y="187"/>
                  </a:moveTo>
                  <a:cubicBezTo>
                    <a:pt x="74" y="187"/>
                    <a:pt x="50" y="177"/>
                    <a:pt x="32" y="157"/>
                  </a:cubicBezTo>
                  <a:cubicBezTo>
                    <a:pt x="0" y="121"/>
                    <a:pt x="4" y="65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78" y="0"/>
                    <a:pt x="133" y="3"/>
                    <a:pt x="165" y="40"/>
                  </a:cubicBezTo>
                  <a:cubicBezTo>
                    <a:pt x="197" y="76"/>
                    <a:pt x="194" y="132"/>
                    <a:pt x="158" y="164"/>
                  </a:cubicBezTo>
                  <a:cubicBezTo>
                    <a:pt x="156" y="165"/>
                    <a:pt x="156" y="165"/>
                    <a:pt x="156" y="165"/>
                  </a:cubicBezTo>
                  <a:cubicBezTo>
                    <a:pt x="139" y="180"/>
                    <a:pt x="119" y="187"/>
                    <a:pt x="98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492">
              <a:extLst>
                <a:ext uri="{FF2B5EF4-FFF2-40B4-BE49-F238E27FC236}">
                  <a16:creationId xmlns:a16="http://schemas.microsoft.com/office/drawing/2014/main" id="{270C9F0F-3711-48F1-8B32-0B0441F71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550"/>
              <a:ext cx="73" cy="70"/>
            </a:xfrm>
            <a:custGeom>
              <a:avLst/>
              <a:gdLst>
                <a:gd name="T0" fmla="*/ 133 w 263"/>
                <a:gd name="T1" fmla="*/ 250 h 250"/>
                <a:gd name="T2" fmla="*/ 52 w 263"/>
                <a:gd name="T3" fmla="*/ 218 h 250"/>
                <a:gd name="T4" fmla="*/ 50 w 263"/>
                <a:gd name="T5" fmla="*/ 216 h 250"/>
                <a:gd name="T6" fmla="*/ 45 w 263"/>
                <a:gd name="T7" fmla="*/ 50 h 250"/>
                <a:gd name="T8" fmla="*/ 211 w 263"/>
                <a:gd name="T9" fmla="*/ 45 h 250"/>
                <a:gd name="T10" fmla="*/ 213 w 263"/>
                <a:gd name="T11" fmla="*/ 47 h 250"/>
                <a:gd name="T12" fmla="*/ 218 w 263"/>
                <a:gd name="T13" fmla="*/ 213 h 250"/>
                <a:gd name="T14" fmla="*/ 133 w 263"/>
                <a:gd name="T15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0">
                  <a:moveTo>
                    <a:pt x="133" y="250"/>
                  </a:moveTo>
                  <a:cubicBezTo>
                    <a:pt x="104" y="250"/>
                    <a:pt x="75" y="239"/>
                    <a:pt x="52" y="218"/>
                  </a:cubicBezTo>
                  <a:cubicBezTo>
                    <a:pt x="50" y="216"/>
                    <a:pt x="50" y="216"/>
                    <a:pt x="50" y="216"/>
                  </a:cubicBezTo>
                  <a:cubicBezTo>
                    <a:pt x="3" y="172"/>
                    <a:pt x="0" y="97"/>
                    <a:pt x="45" y="50"/>
                  </a:cubicBezTo>
                  <a:cubicBezTo>
                    <a:pt x="89" y="2"/>
                    <a:pt x="164" y="0"/>
                    <a:pt x="211" y="45"/>
                  </a:cubicBezTo>
                  <a:cubicBezTo>
                    <a:pt x="213" y="47"/>
                    <a:pt x="213" y="47"/>
                    <a:pt x="213" y="47"/>
                  </a:cubicBezTo>
                  <a:cubicBezTo>
                    <a:pt x="261" y="91"/>
                    <a:pt x="263" y="166"/>
                    <a:pt x="218" y="213"/>
                  </a:cubicBezTo>
                  <a:cubicBezTo>
                    <a:pt x="195" y="238"/>
                    <a:pt x="164" y="250"/>
                    <a:pt x="133" y="2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493">
              <a:extLst>
                <a:ext uri="{FF2B5EF4-FFF2-40B4-BE49-F238E27FC236}">
                  <a16:creationId xmlns:a16="http://schemas.microsoft.com/office/drawing/2014/main" id="{4366FE77-1B05-4520-BD7D-BB010EC8F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517"/>
              <a:ext cx="52" cy="49"/>
            </a:xfrm>
            <a:custGeom>
              <a:avLst/>
              <a:gdLst>
                <a:gd name="T0" fmla="*/ 94 w 188"/>
                <a:gd name="T1" fmla="*/ 178 h 178"/>
                <a:gd name="T2" fmla="*/ 56 w 188"/>
                <a:gd name="T3" fmla="*/ 169 h 178"/>
                <a:gd name="T4" fmla="*/ 21 w 188"/>
                <a:gd name="T5" fmla="*/ 58 h 178"/>
                <a:gd name="T6" fmla="*/ 22 w 188"/>
                <a:gd name="T7" fmla="*/ 56 h 178"/>
                <a:gd name="T8" fmla="*/ 132 w 188"/>
                <a:gd name="T9" fmla="*/ 21 h 178"/>
                <a:gd name="T10" fmla="*/ 168 w 188"/>
                <a:gd name="T11" fmla="*/ 132 h 178"/>
                <a:gd name="T12" fmla="*/ 167 w 188"/>
                <a:gd name="T13" fmla="*/ 134 h 178"/>
                <a:gd name="T14" fmla="*/ 94 w 188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8">
                  <a:moveTo>
                    <a:pt x="94" y="178"/>
                  </a:moveTo>
                  <a:cubicBezTo>
                    <a:pt x="81" y="178"/>
                    <a:pt x="68" y="175"/>
                    <a:pt x="56" y="169"/>
                  </a:cubicBezTo>
                  <a:cubicBezTo>
                    <a:pt x="16" y="148"/>
                    <a:pt x="0" y="98"/>
                    <a:pt x="21" y="58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42" y="16"/>
                    <a:pt x="92" y="0"/>
                    <a:pt x="132" y="21"/>
                  </a:cubicBezTo>
                  <a:cubicBezTo>
                    <a:pt x="173" y="42"/>
                    <a:pt x="188" y="92"/>
                    <a:pt x="168" y="132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152" y="162"/>
                    <a:pt x="123" y="178"/>
                    <a:pt x="94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494">
              <a:extLst>
                <a:ext uri="{FF2B5EF4-FFF2-40B4-BE49-F238E27FC236}">
                  <a16:creationId xmlns:a16="http://schemas.microsoft.com/office/drawing/2014/main" id="{DC657604-731E-4B6E-BE47-D13CEB4B2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392"/>
              <a:ext cx="58" cy="54"/>
            </a:xfrm>
            <a:custGeom>
              <a:avLst/>
              <a:gdLst>
                <a:gd name="T0" fmla="*/ 104 w 208"/>
                <a:gd name="T1" fmla="*/ 196 h 196"/>
                <a:gd name="T2" fmla="*/ 22 w 208"/>
                <a:gd name="T3" fmla="*/ 144 h 196"/>
                <a:gd name="T4" fmla="*/ 22 w 208"/>
                <a:gd name="T5" fmla="*/ 142 h 196"/>
                <a:gd name="T6" fmla="*/ 64 w 208"/>
                <a:gd name="T7" fmla="*/ 21 h 196"/>
                <a:gd name="T8" fmla="*/ 185 w 208"/>
                <a:gd name="T9" fmla="*/ 64 h 196"/>
                <a:gd name="T10" fmla="*/ 186 w 208"/>
                <a:gd name="T11" fmla="*/ 66 h 196"/>
                <a:gd name="T12" fmla="*/ 143 w 208"/>
                <a:gd name="T13" fmla="*/ 187 h 196"/>
                <a:gd name="T14" fmla="*/ 104 w 208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6">
                  <a:moveTo>
                    <a:pt x="104" y="196"/>
                  </a:moveTo>
                  <a:cubicBezTo>
                    <a:pt x="71" y="196"/>
                    <a:pt x="38" y="177"/>
                    <a:pt x="22" y="144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0" y="97"/>
                    <a:pt x="19" y="43"/>
                    <a:pt x="64" y="21"/>
                  </a:cubicBezTo>
                  <a:cubicBezTo>
                    <a:pt x="109" y="0"/>
                    <a:pt x="164" y="19"/>
                    <a:pt x="185" y="64"/>
                  </a:cubicBezTo>
                  <a:cubicBezTo>
                    <a:pt x="186" y="66"/>
                    <a:pt x="186" y="66"/>
                    <a:pt x="186" y="66"/>
                  </a:cubicBezTo>
                  <a:cubicBezTo>
                    <a:pt x="208" y="111"/>
                    <a:pt x="189" y="165"/>
                    <a:pt x="143" y="187"/>
                  </a:cubicBezTo>
                  <a:cubicBezTo>
                    <a:pt x="131" y="193"/>
                    <a:pt x="117" y="196"/>
                    <a:pt x="104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495">
              <a:extLst>
                <a:ext uri="{FF2B5EF4-FFF2-40B4-BE49-F238E27FC236}">
                  <a16:creationId xmlns:a16="http://schemas.microsoft.com/office/drawing/2014/main" id="{36482B88-BD9B-422E-8D49-05E29CDFA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2354"/>
              <a:ext cx="46" cy="44"/>
            </a:xfrm>
            <a:custGeom>
              <a:avLst/>
              <a:gdLst>
                <a:gd name="T0" fmla="*/ 83 w 167"/>
                <a:gd name="T1" fmla="*/ 158 h 158"/>
                <a:gd name="T2" fmla="*/ 49 w 167"/>
                <a:gd name="T3" fmla="*/ 149 h 158"/>
                <a:gd name="T4" fmla="*/ 18 w 167"/>
                <a:gd name="T5" fmla="*/ 51 h 158"/>
                <a:gd name="T6" fmla="*/ 19 w 167"/>
                <a:gd name="T7" fmla="*/ 50 h 158"/>
                <a:gd name="T8" fmla="*/ 117 w 167"/>
                <a:gd name="T9" fmla="*/ 18 h 158"/>
                <a:gd name="T10" fmla="*/ 148 w 167"/>
                <a:gd name="T11" fmla="*/ 117 h 158"/>
                <a:gd name="T12" fmla="*/ 148 w 167"/>
                <a:gd name="T13" fmla="*/ 118 h 158"/>
                <a:gd name="T14" fmla="*/ 83 w 167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58">
                  <a:moveTo>
                    <a:pt x="83" y="158"/>
                  </a:moveTo>
                  <a:cubicBezTo>
                    <a:pt x="72" y="158"/>
                    <a:pt x="60" y="155"/>
                    <a:pt x="49" y="149"/>
                  </a:cubicBezTo>
                  <a:cubicBezTo>
                    <a:pt x="13" y="131"/>
                    <a:pt x="0" y="87"/>
                    <a:pt x="18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37" y="14"/>
                    <a:pt x="81" y="0"/>
                    <a:pt x="117" y="18"/>
                  </a:cubicBezTo>
                  <a:cubicBezTo>
                    <a:pt x="153" y="37"/>
                    <a:pt x="167" y="81"/>
                    <a:pt x="148" y="117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35" y="143"/>
                    <a:pt x="109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496">
              <a:extLst>
                <a:ext uri="{FF2B5EF4-FFF2-40B4-BE49-F238E27FC236}">
                  <a16:creationId xmlns:a16="http://schemas.microsoft.com/office/drawing/2014/main" id="{FFD53B8A-3D53-4EEE-82AD-F83F6881B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222"/>
              <a:ext cx="62" cy="58"/>
            </a:xfrm>
            <a:custGeom>
              <a:avLst/>
              <a:gdLst>
                <a:gd name="T0" fmla="*/ 112 w 223"/>
                <a:gd name="T1" fmla="*/ 210 h 210"/>
                <a:gd name="T2" fmla="*/ 24 w 223"/>
                <a:gd name="T3" fmla="*/ 154 h 210"/>
                <a:gd name="T4" fmla="*/ 23 w 223"/>
                <a:gd name="T5" fmla="*/ 152 h 210"/>
                <a:gd name="T6" fmla="*/ 69 w 223"/>
                <a:gd name="T7" fmla="*/ 23 h 210"/>
                <a:gd name="T8" fmla="*/ 199 w 223"/>
                <a:gd name="T9" fmla="*/ 69 h 210"/>
                <a:gd name="T10" fmla="*/ 199 w 223"/>
                <a:gd name="T11" fmla="*/ 71 h 210"/>
                <a:gd name="T12" fmla="*/ 154 w 223"/>
                <a:gd name="T13" fmla="*/ 200 h 210"/>
                <a:gd name="T14" fmla="*/ 112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2" y="210"/>
                  </a:moveTo>
                  <a:cubicBezTo>
                    <a:pt x="76" y="210"/>
                    <a:pt x="41" y="189"/>
                    <a:pt x="24" y="154"/>
                  </a:cubicBezTo>
                  <a:cubicBezTo>
                    <a:pt x="23" y="152"/>
                    <a:pt x="23" y="152"/>
                    <a:pt x="23" y="152"/>
                  </a:cubicBezTo>
                  <a:cubicBezTo>
                    <a:pt x="0" y="104"/>
                    <a:pt x="21" y="46"/>
                    <a:pt x="69" y="23"/>
                  </a:cubicBezTo>
                  <a:cubicBezTo>
                    <a:pt x="117" y="0"/>
                    <a:pt x="175" y="20"/>
                    <a:pt x="199" y="69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223" y="119"/>
                    <a:pt x="202" y="177"/>
                    <a:pt x="154" y="200"/>
                  </a:cubicBezTo>
                  <a:cubicBezTo>
                    <a:pt x="140" y="207"/>
                    <a:pt x="126" y="210"/>
                    <a:pt x="112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497">
              <a:extLst>
                <a:ext uri="{FF2B5EF4-FFF2-40B4-BE49-F238E27FC236}">
                  <a16:creationId xmlns:a16="http://schemas.microsoft.com/office/drawing/2014/main" id="{34C37CF4-1F87-46DF-892D-0103EA53B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184"/>
              <a:ext cx="54" cy="52"/>
            </a:xfrm>
            <a:custGeom>
              <a:avLst/>
              <a:gdLst>
                <a:gd name="T0" fmla="*/ 99 w 198"/>
                <a:gd name="T1" fmla="*/ 187 h 187"/>
                <a:gd name="T2" fmla="*/ 59 w 198"/>
                <a:gd name="T3" fmla="*/ 177 h 187"/>
                <a:gd name="T4" fmla="*/ 22 w 198"/>
                <a:gd name="T5" fmla="*/ 61 h 187"/>
                <a:gd name="T6" fmla="*/ 23 w 198"/>
                <a:gd name="T7" fmla="*/ 59 h 187"/>
                <a:gd name="T8" fmla="*/ 140 w 198"/>
                <a:gd name="T9" fmla="*/ 22 h 187"/>
                <a:gd name="T10" fmla="*/ 176 w 198"/>
                <a:gd name="T11" fmla="*/ 138 h 187"/>
                <a:gd name="T12" fmla="*/ 176 w 198"/>
                <a:gd name="T13" fmla="*/ 140 h 187"/>
                <a:gd name="T14" fmla="*/ 99 w 198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87">
                  <a:moveTo>
                    <a:pt x="99" y="187"/>
                  </a:moveTo>
                  <a:cubicBezTo>
                    <a:pt x="85" y="187"/>
                    <a:pt x="72" y="184"/>
                    <a:pt x="59" y="177"/>
                  </a:cubicBezTo>
                  <a:cubicBezTo>
                    <a:pt x="17" y="155"/>
                    <a:pt x="0" y="103"/>
                    <a:pt x="22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45" y="17"/>
                    <a:pt x="97" y="0"/>
                    <a:pt x="140" y="22"/>
                  </a:cubicBezTo>
                  <a:cubicBezTo>
                    <a:pt x="182" y="44"/>
                    <a:pt x="198" y="96"/>
                    <a:pt x="176" y="138"/>
                  </a:cubicBezTo>
                  <a:cubicBezTo>
                    <a:pt x="176" y="140"/>
                    <a:pt x="176" y="140"/>
                    <a:pt x="176" y="140"/>
                  </a:cubicBezTo>
                  <a:cubicBezTo>
                    <a:pt x="160" y="170"/>
                    <a:pt x="130" y="187"/>
                    <a:pt x="99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498">
              <a:extLst>
                <a:ext uri="{FF2B5EF4-FFF2-40B4-BE49-F238E27FC236}">
                  <a16:creationId xmlns:a16="http://schemas.microsoft.com/office/drawing/2014/main" id="{3C675C22-EAD6-47D3-9DA7-9AFDC1288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2043"/>
              <a:ext cx="66" cy="66"/>
            </a:xfrm>
            <a:custGeom>
              <a:avLst/>
              <a:gdLst>
                <a:gd name="T0" fmla="*/ 120 w 240"/>
                <a:gd name="T1" fmla="*/ 238 h 238"/>
                <a:gd name="T2" fmla="*/ 5 w 240"/>
                <a:gd name="T3" fmla="*/ 132 h 238"/>
                <a:gd name="T4" fmla="*/ 5 w 240"/>
                <a:gd name="T5" fmla="*/ 129 h 238"/>
                <a:gd name="T6" fmla="*/ 111 w 240"/>
                <a:gd name="T7" fmla="*/ 5 h 238"/>
                <a:gd name="T8" fmla="*/ 235 w 240"/>
                <a:gd name="T9" fmla="*/ 111 h 238"/>
                <a:gd name="T10" fmla="*/ 235 w 240"/>
                <a:gd name="T11" fmla="*/ 114 h 238"/>
                <a:gd name="T12" fmla="*/ 129 w 240"/>
                <a:gd name="T13" fmla="*/ 238 h 238"/>
                <a:gd name="T14" fmla="*/ 120 w 24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8">
                  <a:moveTo>
                    <a:pt x="120" y="238"/>
                  </a:moveTo>
                  <a:cubicBezTo>
                    <a:pt x="60" y="238"/>
                    <a:pt x="10" y="192"/>
                    <a:pt x="5" y="132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0" y="65"/>
                    <a:pt x="48" y="10"/>
                    <a:pt x="111" y="5"/>
                  </a:cubicBezTo>
                  <a:cubicBezTo>
                    <a:pt x="175" y="0"/>
                    <a:pt x="230" y="48"/>
                    <a:pt x="235" y="111"/>
                  </a:cubicBezTo>
                  <a:cubicBezTo>
                    <a:pt x="235" y="114"/>
                    <a:pt x="235" y="114"/>
                    <a:pt x="235" y="114"/>
                  </a:cubicBezTo>
                  <a:cubicBezTo>
                    <a:pt x="240" y="177"/>
                    <a:pt x="193" y="233"/>
                    <a:pt x="129" y="238"/>
                  </a:cubicBezTo>
                  <a:cubicBezTo>
                    <a:pt x="126" y="238"/>
                    <a:pt x="123" y="238"/>
                    <a:pt x="12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499">
              <a:extLst>
                <a:ext uri="{FF2B5EF4-FFF2-40B4-BE49-F238E27FC236}">
                  <a16:creationId xmlns:a16="http://schemas.microsoft.com/office/drawing/2014/main" id="{E0D877EB-2C93-42D9-81BB-B745B4340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003"/>
              <a:ext cx="52" cy="50"/>
            </a:xfrm>
            <a:custGeom>
              <a:avLst/>
              <a:gdLst>
                <a:gd name="T0" fmla="*/ 94 w 188"/>
                <a:gd name="T1" fmla="*/ 184 h 184"/>
                <a:gd name="T2" fmla="*/ 85 w 188"/>
                <a:gd name="T3" fmla="*/ 184 h 184"/>
                <a:gd name="T4" fmla="*/ 6 w 188"/>
                <a:gd name="T5" fmla="*/ 86 h 184"/>
                <a:gd name="T6" fmla="*/ 6 w 188"/>
                <a:gd name="T7" fmla="*/ 84 h 184"/>
                <a:gd name="T8" fmla="*/ 104 w 188"/>
                <a:gd name="T9" fmla="*/ 5 h 184"/>
                <a:gd name="T10" fmla="*/ 183 w 188"/>
                <a:gd name="T11" fmla="*/ 103 h 184"/>
                <a:gd name="T12" fmla="*/ 183 w 188"/>
                <a:gd name="T13" fmla="*/ 105 h 184"/>
                <a:gd name="T14" fmla="*/ 94 w 188"/>
                <a:gd name="T15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84">
                  <a:moveTo>
                    <a:pt x="94" y="184"/>
                  </a:moveTo>
                  <a:cubicBezTo>
                    <a:pt x="91" y="184"/>
                    <a:pt x="88" y="184"/>
                    <a:pt x="85" y="184"/>
                  </a:cubicBezTo>
                  <a:cubicBezTo>
                    <a:pt x="36" y="179"/>
                    <a:pt x="0" y="135"/>
                    <a:pt x="6" y="86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11" y="35"/>
                    <a:pt x="55" y="0"/>
                    <a:pt x="104" y="5"/>
                  </a:cubicBezTo>
                  <a:cubicBezTo>
                    <a:pt x="153" y="10"/>
                    <a:pt x="188" y="54"/>
                    <a:pt x="183" y="103"/>
                  </a:cubicBezTo>
                  <a:cubicBezTo>
                    <a:pt x="183" y="105"/>
                    <a:pt x="183" y="105"/>
                    <a:pt x="183" y="105"/>
                  </a:cubicBezTo>
                  <a:cubicBezTo>
                    <a:pt x="178" y="150"/>
                    <a:pt x="139" y="184"/>
                    <a:pt x="94" y="1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500">
              <a:extLst>
                <a:ext uri="{FF2B5EF4-FFF2-40B4-BE49-F238E27FC236}">
                  <a16:creationId xmlns:a16="http://schemas.microsoft.com/office/drawing/2014/main" id="{CE1C10B9-1B70-4D91-BC7C-D6FF2B81E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861"/>
              <a:ext cx="59" cy="58"/>
            </a:xfrm>
            <a:custGeom>
              <a:avLst/>
              <a:gdLst>
                <a:gd name="T0" fmla="*/ 106 w 212"/>
                <a:gd name="T1" fmla="*/ 210 h 210"/>
                <a:gd name="T2" fmla="*/ 5 w 212"/>
                <a:gd name="T3" fmla="*/ 116 h 210"/>
                <a:gd name="T4" fmla="*/ 5 w 212"/>
                <a:gd name="T5" fmla="*/ 113 h 210"/>
                <a:gd name="T6" fmla="*/ 98 w 212"/>
                <a:gd name="T7" fmla="*/ 4 h 210"/>
                <a:gd name="T8" fmla="*/ 208 w 212"/>
                <a:gd name="T9" fmla="*/ 98 h 210"/>
                <a:gd name="T10" fmla="*/ 208 w 212"/>
                <a:gd name="T11" fmla="*/ 100 h 210"/>
                <a:gd name="T12" fmla="*/ 114 w 212"/>
                <a:gd name="T13" fmla="*/ 209 h 210"/>
                <a:gd name="T14" fmla="*/ 106 w 212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2" h="210">
                  <a:moveTo>
                    <a:pt x="106" y="210"/>
                  </a:moveTo>
                  <a:cubicBezTo>
                    <a:pt x="54" y="210"/>
                    <a:pt x="9" y="169"/>
                    <a:pt x="5" y="116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0" y="57"/>
                    <a:pt x="42" y="8"/>
                    <a:pt x="98" y="4"/>
                  </a:cubicBezTo>
                  <a:cubicBezTo>
                    <a:pt x="155" y="0"/>
                    <a:pt x="203" y="41"/>
                    <a:pt x="208" y="98"/>
                  </a:cubicBezTo>
                  <a:cubicBezTo>
                    <a:pt x="208" y="100"/>
                    <a:pt x="208" y="100"/>
                    <a:pt x="208" y="100"/>
                  </a:cubicBezTo>
                  <a:cubicBezTo>
                    <a:pt x="212" y="156"/>
                    <a:pt x="170" y="205"/>
                    <a:pt x="114" y="209"/>
                  </a:cubicBezTo>
                  <a:cubicBezTo>
                    <a:pt x="112" y="210"/>
                    <a:pt x="109" y="210"/>
                    <a:pt x="106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01">
              <a:extLst>
                <a:ext uri="{FF2B5EF4-FFF2-40B4-BE49-F238E27FC236}">
                  <a16:creationId xmlns:a16="http://schemas.microsoft.com/office/drawing/2014/main" id="{88B297B4-3FD6-4431-834D-BCF14AC22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12"/>
              <a:ext cx="62" cy="61"/>
            </a:xfrm>
            <a:custGeom>
              <a:avLst/>
              <a:gdLst>
                <a:gd name="T0" fmla="*/ 111 w 222"/>
                <a:gd name="T1" fmla="*/ 218 h 218"/>
                <a:gd name="T2" fmla="*/ 100 w 222"/>
                <a:gd name="T3" fmla="*/ 217 h 218"/>
                <a:gd name="T4" fmla="*/ 7 w 222"/>
                <a:gd name="T5" fmla="*/ 101 h 218"/>
                <a:gd name="T6" fmla="*/ 7 w 222"/>
                <a:gd name="T7" fmla="*/ 99 h 218"/>
                <a:gd name="T8" fmla="*/ 122 w 222"/>
                <a:gd name="T9" fmla="*/ 6 h 218"/>
                <a:gd name="T10" fmla="*/ 215 w 222"/>
                <a:gd name="T11" fmla="*/ 121 h 218"/>
                <a:gd name="T12" fmla="*/ 215 w 222"/>
                <a:gd name="T13" fmla="*/ 124 h 218"/>
                <a:gd name="T14" fmla="*/ 111 w 222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2" h="218">
                  <a:moveTo>
                    <a:pt x="111" y="218"/>
                  </a:moveTo>
                  <a:cubicBezTo>
                    <a:pt x="107" y="218"/>
                    <a:pt x="104" y="217"/>
                    <a:pt x="100" y="217"/>
                  </a:cubicBezTo>
                  <a:cubicBezTo>
                    <a:pt x="42" y="211"/>
                    <a:pt x="0" y="159"/>
                    <a:pt x="7" y="101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13" y="41"/>
                    <a:pt x="65" y="0"/>
                    <a:pt x="122" y="6"/>
                  </a:cubicBezTo>
                  <a:cubicBezTo>
                    <a:pt x="180" y="12"/>
                    <a:pt x="222" y="64"/>
                    <a:pt x="215" y="121"/>
                  </a:cubicBezTo>
                  <a:cubicBezTo>
                    <a:pt x="215" y="124"/>
                    <a:pt x="215" y="124"/>
                    <a:pt x="215" y="124"/>
                  </a:cubicBezTo>
                  <a:cubicBezTo>
                    <a:pt x="209" y="178"/>
                    <a:pt x="164" y="218"/>
                    <a:pt x="111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02">
              <a:extLst>
                <a:ext uri="{FF2B5EF4-FFF2-40B4-BE49-F238E27FC236}">
                  <a16:creationId xmlns:a16="http://schemas.microsoft.com/office/drawing/2014/main" id="{19AAF8C1-E311-45DE-BC6F-B902E3295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" y="1675"/>
              <a:ext cx="59" cy="58"/>
            </a:xfrm>
            <a:custGeom>
              <a:avLst/>
              <a:gdLst>
                <a:gd name="T0" fmla="*/ 107 w 213"/>
                <a:gd name="T1" fmla="*/ 212 h 212"/>
                <a:gd name="T2" fmla="*/ 4 w 213"/>
                <a:gd name="T3" fmla="*/ 117 h 212"/>
                <a:gd name="T4" fmla="*/ 4 w 213"/>
                <a:gd name="T5" fmla="*/ 114 h 212"/>
                <a:gd name="T6" fmla="*/ 99 w 213"/>
                <a:gd name="T7" fmla="*/ 4 h 212"/>
                <a:gd name="T8" fmla="*/ 209 w 213"/>
                <a:gd name="T9" fmla="*/ 99 h 212"/>
                <a:gd name="T10" fmla="*/ 209 w 213"/>
                <a:gd name="T11" fmla="*/ 101 h 212"/>
                <a:gd name="T12" fmla="*/ 114 w 213"/>
                <a:gd name="T13" fmla="*/ 211 h 212"/>
                <a:gd name="T14" fmla="*/ 107 w 213"/>
                <a:gd name="T15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12">
                  <a:moveTo>
                    <a:pt x="107" y="212"/>
                  </a:moveTo>
                  <a:cubicBezTo>
                    <a:pt x="53" y="212"/>
                    <a:pt x="8" y="171"/>
                    <a:pt x="4" y="117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0" y="58"/>
                    <a:pt x="42" y="9"/>
                    <a:pt x="99" y="4"/>
                  </a:cubicBezTo>
                  <a:cubicBezTo>
                    <a:pt x="155" y="0"/>
                    <a:pt x="205" y="42"/>
                    <a:pt x="209" y="99"/>
                  </a:cubicBezTo>
                  <a:cubicBezTo>
                    <a:pt x="209" y="101"/>
                    <a:pt x="209" y="101"/>
                    <a:pt x="209" y="101"/>
                  </a:cubicBezTo>
                  <a:cubicBezTo>
                    <a:pt x="213" y="158"/>
                    <a:pt x="171" y="207"/>
                    <a:pt x="114" y="211"/>
                  </a:cubicBezTo>
                  <a:cubicBezTo>
                    <a:pt x="112" y="212"/>
                    <a:pt x="109" y="212"/>
                    <a:pt x="107" y="2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03">
              <a:extLst>
                <a:ext uri="{FF2B5EF4-FFF2-40B4-BE49-F238E27FC236}">
                  <a16:creationId xmlns:a16="http://schemas.microsoft.com/office/drawing/2014/main" id="{492CA7E1-D353-4040-A78D-CAAFA6586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639"/>
              <a:ext cx="40" cy="39"/>
            </a:xfrm>
            <a:custGeom>
              <a:avLst/>
              <a:gdLst>
                <a:gd name="T0" fmla="*/ 73 w 145"/>
                <a:gd name="T1" fmla="*/ 139 h 139"/>
                <a:gd name="T2" fmla="*/ 10 w 145"/>
                <a:gd name="T3" fmla="*/ 91 h 139"/>
                <a:gd name="T4" fmla="*/ 9 w 145"/>
                <a:gd name="T5" fmla="*/ 89 h 139"/>
                <a:gd name="T6" fmla="*/ 56 w 145"/>
                <a:gd name="T7" fmla="*/ 10 h 139"/>
                <a:gd name="T8" fmla="*/ 136 w 145"/>
                <a:gd name="T9" fmla="*/ 56 h 139"/>
                <a:gd name="T10" fmla="*/ 136 w 145"/>
                <a:gd name="T11" fmla="*/ 57 h 139"/>
                <a:gd name="T12" fmla="*/ 90 w 145"/>
                <a:gd name="T13" fmla="*/ 137 h 139"/>
                <a:gd name="T14" fmla="*/ 73 w 145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9">
                  <a:moveTo>
                    <a:pt x="73" y="139"/>
                  </a:moveTo>
                  <a:cubicBezTo>
                    <a:pt x="44" y="139"/>
                    <a:pt x="18" y="120"/>
                    <a:pt x="10" y="91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0" y="55"/>
                    <a:pt x="21" y="19"/>
                    <a:pt x="56" y="10"/>
                  </a:cubicBezTo>
                  <a:cubicBezTo>
                    <a:pt x="91" y="0"/>
                    <a:pt x="126" y="21"/>
                    <a:pt x="136" y="56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45" y="92"/>
                    <a:pt x="125" y="128"/>
                    <a:pt x="90" y="137"/>
                  </a:cubicBezTo>
                  <a:cubicBezTo>
                    <a:pt x="84" y="139"/>
                    <a:pt x="78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04">
              <a:extLst>
                <a:ext uri="{FF2B5EF4-FFF2-40B4-BE49-F238E27FC236}">
                  <a16:creationId xmlns:a16="http://schemas.microsoft.com/office/drawing/2014/main" id="{2341389C-4A69-4086-AD7B-6D5576814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1505"/>
              <a:ext cx="41" cy="38"/>
            </a:xfrm>
            <a:custGeom>
              <a:avLst/>
              <a:gdLst>
                <a:gd name="T0" fmla="*/ 73 w 147"/>
                <a:gd name="T1" fmla="*/ 140 h 140"/>
                <a:gd name="T2" fmla="*/ 54 w 147"/>
                <a:gd name="T3" fmla="*/ 137 h 140"/>
                <a:gd name="T4" fmla="*/ 11 w 147"/>
                <a:gd name="T5" fmla="*/ 56 h 140"/>
                <a:gd name="T6" fmla="*/ 11 w 147"/>
                <a:gd name="T7" fmla="*/ 54 h 140"/>
                <a:gd name="T8" fmla="*/ 93 w 147"/>
                <a:gd name="T9" fmla="*/ 10 h 140"/>
                <a:gd name="T10" fmla="*/ 136 w 147"/>
                <a:gd name="T11" fmla="*/ 92 h 140"/>
                <a:gd name="T12" fmla="*/ 136 w 147"/>
                <a:gd name="T13" fmla="*/ 93 h 140"/>
                <a:gd name="T14" fmla="*/ 73 w 147"/>
                <a:gd name="T1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40">
                  <a:moveTo>
                    <a:pt x="73" y="140"/>
                  </a:moveTo>
                  <a:cubicBezTo>
                    <a:pt x="67" y="140"/>
                    <a:pt x="61" y="139"/>
                    <a:pt x="54" y="137"/>
                  </a:cubicBezTo>
                  <a:cubicBezTo>
                    <a:pt x="20" y="127"/>
                    <a:pt x="0" y="90"/>
                    <a:pt x="11" y="56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22" y="20"/>
                    <a:pt x="58" y="0"/>
                    <a:pt x="93" y="10"/>
                  </a:cubicBezTo>
                  <a:cubicBezTo>
                    <a:pt x="127" y="21"/>
                    <a:pt x="147" y="57"/>
                    <a:pt x="136" y="92"/>
                  </a:cubicBezTo>
                  <a:cubicBezTo>
                    <a:pt x="136" y="93"/>
                    <a:pt x="136" y="93"/>
                    <a:pt x="136" y="93"/>
                  </a:cubicBezTo>
                  <a:cubicBezTo>
                    <a:pt x="127" y="122"/>
                    <a:pt x="101" y="140"/>
                    <a:pt x="73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05">
              <a:extLst>
                <a:ext uri="{FF2B5EF4-FFF2-40B4-BE49-F238E27FC236}">
                  <a16:creationId xmlns:a16="http://schemas.microsoft.com/office/drawing/2014/main" id="{AACEFCCD-B18A-461A-B267-3839FF8CD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443"/>
              <a:ext cx="72" cy="69"/>
            </a:xfrm>
            <a:custGeom>
              <a:avLst/>
              <a:gdLst>
                <a:gd name="T0" fmla="*/ 132 w 263"/>
                <a:gd name="T1" fmla="*/ 252 h 252"/>
                <a:gd name="T2" fmla="*/ 17 w 263"/>
                <a:gd name="T3" fmla="*/ 165 h 252"/>
                <a:gd name="T4" fmla="*/ 16 w 263"/>
                <a:gd name="T5" fmla="*/ 162 h 252"/>
                <a:gd name="T6" fmla="*/ 100 w 263"/>
                <a:gd name="T7" fmla="*/ 17 h 252"/>
                <a:gd name="T8" fmla="*/ 245 w 263"/>
                <a:gd name="T9" fmla="*/ 101 h 252"/>
                <a:gd name="T10" fmla="*/ 246 w 263"/>
                <a:gd name="T11" fmla="*/ 103 h 252"/>
                <a:gd name="T12" fmla="*/ 162 w 263"/>
                <a:gd name="T13" fmla="*/ 248 h 252"/>
                <a:gd name="T14" fmla="*/ 132 w 263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2">
                  <a:moveTo>
                    <a:pt x="132" y="252"/>
                  </a:moveTo>
                  <a:cubicBezTo>
                    <a:pt x="79" y="252"/>
                    <a:pt x="31" y="217"/>
                    <a:pt x="17" y="165"/>
                  </a:cubicBezTo>
                  <a:cubicBezTo>
                    <a:pt x="16" y="162"/>
                    <a:pt x="16" y="162"/>
                    <a:pt x="16" y="162"/>
                  </a:cubicBezTo>
                  <a:cubicBezTo>
                    <a:pt x="0" y="99"/>
                    <a:pt x="37" y="34"/>
                    <a:pt x="100" y="17"/>
                  </a:cubicBezTo>
                  <a:cubicBezTo>
                    <a:pt x="163" y="0"/>
                    <a:pt x="228" y="37"/>
                    <a:pt x="245" y="101"/>
                  </a:cubicBezTo>
                  <a:cubicBezTo>
                    <a:pt x="246" y="103"/>
                    <a:pt x="246" y="103"/>
                    <a:pt x="246" y="103"/>
                  </a:cubicBezTo>
                  <a:cubicBezTo>
                    <a:pt x="263" y="166"/>
                    <a:pt x="225" y="231"/>
                    <a:pt x="162" y="248"/>
                  </a:cubicBezTo>
                  <a:cubicBezTo>
                    <a:pt x="152" y="251"/>
                    <a:pt x="142" y="252"/>
                    <a:pt x="132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06">
              <a:extLst>
                <a:ext uri="{FF2B5EF4-FFF2-40B4-BE49-F238E27FC236}">
                  <a16:creationId xmlns:a16="http://schemas.microsoft.com/office/drawing/2014/main" id="{D653348C-B578-4880-AD67-1350A1519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322"/>
              <a:ext cx="48" cy="46"/>
            </a:xfrm>
            <a:custGeom>
              <a:avLst/>
              <a:gdLst>
                <a:gd name="T0" fmla="*/ 88 w 176"/>
                <a:gd name="T1" fmla="*/ 168 h 168"/>
                <a:gd name="T2" fmla="*/ 65 w 176"/>
                <a:gd name="T3" fmla="*/ 165 h 168"/>
                <a:gd name="T4" fmla="*/ 13 w 176"/>
                <a:gd name="T5" fmla="*/ 67 h 168"/>
                <a:gd name="T6" fmla="*/ 14 w 176"/>
                <a:gd name="T7" fmla="*/ 65 h 168"/>
                <a:gd name="T8" fmla="*/ 111 w 176"/>
                <a:gd name="T9" fmla="*/ 13 h 168"/>
                <a:gd name="T10" fmla="*/ 164 w 176"/>
                <a:gd name="T11" fmla="*/ 110 h 168"/>
                <a:gd name="T12" fmla="*/ 163 w 176"/>
                <a:gd name="T13" fmla="*/ 112 h 168"/>
                <a:gd name="T14" fmla="*/ 88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8" y="168"/>
                  </a:moveTo>
                  <a:cubicBezTo>
                    <a:pt x="81" y="168"/>
                    <a:pt x="73" y="167"/>
                    <a:pt x="65" y="165"/>
                  </a:cubicBezTo>
                  <a:cubicBezTo>
                    <a:pt x="24" y="152"/>
                    <a:pt x="0" y="108"/>
                    <a:pt x="13" y="67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26" y="24"/>
                    <a:pt x="70" y="0"/>
                    <a:pt x="111" y="13"/>
                  </a:cubicBezTo>
                  <a:cubicBezTo>
                    <a:pt x="153" y="25"/>
                    <a:pt x="176" y="69"/>
                    <a:pt x="164" y="110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53" y="146"/>
                    <a:pt x="122" y="168"/>
                    <a:pt x="88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07">
              <a:extLst>
                <a:ext uri="{FF2B5EF4-FFF2-40B4-BE49-F238E27FC236}">
                  <a16:creationId xmlns:a16="http://schemas.microsoft.com/office/drawing/2014/main" id="{D90264F8-E2AF-4B3D-91A0-717C04575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264"/>
              <a:ext cx="69" cy="66"/>
            </a:xfrm>
            <a:custGeom>
              <a:avLst/>
              <a:gdLst>
                <a:gd name="T0" fmla="*/ 125 w 249"/>
                <a:gd name="T1" fmla="*/ 239 h 239"/>
                <a:gd name="T2" fmla="*/ 17 w 249"/>
                <a:gd name="T3" fmla="*/ 156 h 239"/>
                <a:gd name="T4" fmla="*/ 16 w 249"/>
                <a:gd name="T5" fmla="*/ 153 h 239"/>
                <a:gd name="T6" fmla="*/ 95 w 249"/>
                <a:gd name="T7" fmla="*/ 16 h 239"/>
                <a:gd name="T8" fmla="*/ 233 w 249"/>
                <a:gd name="T9" fmla="*/ 96 h 239"/>
                <a:gd name="T10" fmla="*/ 233 w 249"/>
                <a:gd name="T11" fmla="*/ 98 h 239"/>
                <a:gd name="T12" fmla="*/ 154 w 249"/>
                <a:gd name="T13" fmla="*/ 235 h 239"/>
                <a:gd name="T14" fmla="*/ 125 w 249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9" h="239">
                  <a:moveTo>
                    <a:pt x="125" y="239"/>
                  </a:moveTo>
                  <a:cubicBezTo>
                    <a:pt x="76" y="239"/>
                    <a:pt x="30" y="206"/>
                    <a:pt x="17" y="156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0" y="94"/>
                    <a:pt x="36" y="32"/>
                    <a:pt x="95" y="16"/>
                  </a:cubicBezTo>
                  <a:cubicBezTo>
                    <a:pt x="155" y="0"/>
                    <a:pt x="217" y="36"/>
                    <a:pt x="233" y="96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49" y="158"/>
                    <a:pt x="214" y="219"/>
                    <a:pt x="154" y="235"/>
                  </a:cubicBezTo>
                  <a:cubicBezTo>
                    <a:pt x="144" y="238"/>
                    <a:pt x="135" y="239"/>
                    <a:pt x="125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08">
              <a:extLst>
                <a:ext uri="{FF2B5EF4-FFF2-40B4-BE49-F238E27FC236}">
                  <a16:creationId xmlns:a16="http://schemas.microsoft.com/office/drawing/2014/main" id="{FE6F4CDC-747D-4883-BB1F-87AF64377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1149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9 w 218"/>
                <a:gd name="T3" fmla="*/ 186 h 206"/>
                <a:gd name="T4" fmla="*/ 33 w 218"/>
                <a:gd name="T5" fmla="*/ 51 h 206"/>
                <a:gd name="T6" fmla="*/ 34 w 218"/>
                <a:gd name="T7" fmla="*/ 49 h 206"/>
                <a:gd name="T8" fmla="*/ 169 w 218"/>
                <a:gd name="T9" fmla="*/ 32 h 206"/>
                <a:gd name="T10" fmla="*/ 185 w 218"/>
                <a:gd name="T11" fmla="*/ 167 h 206"/>
                <a:gd name="T12" fmla="*/ 184 w 218"/>
                <a:gd name="T13" fmla="*/ 169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8" y="206"/>
                    <a:pt x="67" y="199"/>
                    <a:pt x="49" y="186"/>
                  </a:cubicBezTo>
                  <a:cubicBezTo>
                    <a:pt x="8" y="153"/>
                    <a:pt x="0" y="93"/>
                    <a:pt x="33" y="51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67" y="7"/>
                    <a:pt x="127" y="0"/>
                    <a:pt x="169" y="32"/>
                  </a:cubicBezTo>
                  <a:cubicBezTo>
                    <a:pt x="211" y="65"/>
                    <a:pt x="218" y="125"/>
                    <a:pt x="185" y="167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65" y="193"/>
                    <a:pt x="137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09">
              <a:extLst>
                <a:ext uri="{FF2B5EF4-FFF2-40B4-BE49-F238E27FC236}">
                  <a16:creationId xmlns:a16="http://schemas.microsoft.com/office/drawing/2014/main" id="{14ED1CA8-FE1C-4312-8644-427B3D6E3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108"/>
              <a:ext cx="69" cy="66"/>
            </a:xfrm>
            <a:custGeom>
              <a:avLst/>
              <a:gdLst>
                <a:gd name="T0" fmla="*/ 126 w 250"/>
                <a:gd name="T1" fmla="*/ 236 h 236"/>
                <a:gd name="T2" fmla="*/ 37 w 250"/>
                <a:gd name="T3" fmla="*/ 191 h 236"/>
                <a:gd name="T4" fmla="*/ 36 w 250"/>
                <a:gd name="T5" fmla="*/ 189 h 236"/>
                <a:gd name="T6" fmla="*/ 60 w 250"/>
                <a:gd name="T7" fmla="*/ 35 h 236"/>
                <a:gd name="T8" fmla="*/ 213 w 250"/>
                <a:gd name="T9" fmla="*/ 59 h 236"/>
                <a:gd name="T10" fmla="*/ 215 w 250"/>
                <a:gd name="T11" fmla="*/ 61 h 236"/>
                <a:gd name="T12" fmla="*/ 191 w 250"/>
                <a:gd name="T13" fmla="*/ 215 h 236"/>
                <a:gd name="T14" fmla="*/ 126 w 250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6">
                  <a:moveTo>
                    <a:pt x="126" y="236"/>
                  </a:moveTo>
                  <a:cubicBezTo>
                    <a:pt x="92" y="236"/>
                    <a:pt x="59" y="220"/>
                    <a:pt x="37" y="191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0" y="140"/>
                    <a:pt x="11" y="71"/>
                    <a:pt x="60" y="35"/>
                  </a:cubicBezTo>
                  <a:cubicBezTo>
                    <a:pt x="109" y="0"/>
                    <a:pt x="177" y="10"/>
                    <a:pt x="213" y="59"/>
                  </a:cubicBezTo>
                  <a:cubicBezTo>
                    <a:pt x="215" y="61"/>
                    <a:pt x="215" y="61"/>
                    <a:pt x="215" y="61"/>
                  </a:cubicBezTo>
                  <a:cubicBezTo>
                    <a:pt x="250" y="110"/>
                    <a:pt x="240" y="179"/>
                    <a:pt x="191" y="215"/>
                  </a:cubicBezTo>
                  <a:cubicBezTo>
                    <a:pt x="171" y="229"/>
                    <a:pt x="149" y="236"/>
                    <a:pt x="126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10">
              <a:extLst>
                <a:ext uri="{FF2B5EF4-FFF2-40B4-BE49-F238E27FC236}">
                  <a16:creationId xmlns:a16="http://schemas.microsoft.com/office/drawing/2014/main" id="{2E6009ED-439D-46FF-AE15-F5388CA3B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994"/>
              <a:ext cx="75" cy="71"/>
            </a:xfrm>
            <a:custGeom>
              <a:avLst/>
              <a:gdLst>
                <a:gd name="T0" fmla="*/ 134 w 271"/>
                <a:gd name="T1" fmla="*/ 256 h 256"/>
                <a:gd name="T2" fmla="*/ 61 w 271"/>
                <a:gd name="T3" fmla="*/ 231 h 256"/>
                <a:gd name="T4" fmla="*/ 40 w 271"/>
                <a:gd name="T5" fmla="*/ 63 h 256"/>
                <a:gd name="T6" fmla="*/ 42 w 271"/>
                <a:gd name="T7" fmla="*/ 61 h 256"/>
                <a:gd name="T8" fmla="*/ 209 w 271"/>
                <a:gd name="T9" fmla="*/ 41 h 256"/>
                <a:gd name="T10" fmla="*/ 230 w 271"/>
                <a:gd name="T11" fmla="*/ 208 h 256"/>
                <a:gd name="T12" fmla="*/ 228 w 271"/>
                <a:gd name="T13" fmla="*/ 211 h 256"/>
                <a:gd name="T14" fmla="*/ 134 w 271"/>
                <a:gd name="T15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56">
                  <a:moveTo>
                    <a:pt x="134" y="256"/>
                  </a:moveTo>
                  <a:cubicBezTo>
                    <a:pt x="108" y="256"/>
                    <a:pt x="82" y="248"/>
                    <a:pt x="61" y="231"/>
                  </a:cubicBezTo>
                  <a:cubicBezTo>
                    <a:pt x="9" y="191"/>
                    <a:pt x="0" y="115"/>
                    <a:pt x="40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82" y="9"/>
                    <a:pt x="157" y="0"/>
                    <a:pt x="209" y="41"/>
                  </a:cubicBezTo>
                  <a:cubicBezTo>
                    <a:pt x="261" y="81"/>
                    <a:pt x="271" y="156"/>
                    <a:pt x="230" y="208"/>
                  </a:cubicBezTo>
                  <a:cubicBezTo>
                    <a:pt x="228" y="211"/>
                    <a:pt x="228" y="211"/>
                    <a:pt x="228" y="211"/>
                  </a:cubicBezTo>
                  <a:cubicBezTo>
                    <a:pt x="205" y="241"/>
                    <a:pt x="170" y="256"/>
                    <a:pt x="134" y="2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511">
              <a:extLst>
                <a:ext uri="{FF2B5EF4-FFF2-40B4-BE49-F238E27FC236}">
                  <a16:creationId xmlns:a16="http://schemas.microsoft.com/office/drawing/2014/main" id="{20BB28CA-E7C5-41FE-83A3-701A84325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957"/>
              <a:ext cx="71" cy="67"/>
            </a:xfrm>
            <a:custGeom>
              <a:avLst/>
              <a:gdLst>
                <a:gd name="T0" fmla="*/ 130 w 259"/>
                <a:gd name="T1" fmla="*/ 244 h 244"/>
                <a:gd name="T2" fmla="*/ 38 w 259"/>
                <a:gd name="T3" fmla="*/ 197 h 244"/>
                <a:gd name="T4" fmla="*/ 37 w 259"/>
                <a:gd name="T5" fmla="*/ 195 h 244"/>
                <a:gd name="T6" fmla="*/ 61 w 259"/>
                <a:gd name="T7" fmla="*/ 36 h 244"/>
                <a:gd name="T8" fmla="*/ 220 w 259"/>
                <a:gd name="T9" fmla="*/ 61 h 244"/>
                <a:gd name="T10" fmla="*/ 222 w 259"/>
                <a:gd name="T11" fmla="*/ 63 h 244"/>
                <a:gd name="T12" fmla="*/ 197 w 259"/>
                <a:gd name="T13" fmla="*/ 222 h 244"/>
                <a:gd name="T14" fmla="*/ 130 w 259"/>
                <a:gd name="T15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4">
                  <a:moveTo>
                    <a:pt x="130" y="244"/>
                  </a:moveTo>
                  <a:cubicBezTo>
                    <a:pt x="95" y="244"/>
                    <a:pt x="60" y="228"/>
                    <a:pt x="38" y="197"/>
                  </a:cubicBezTo>
                  <a:cubicBezTo>
                    <a:pt x="37" y="195"/>
                    <a:pt x="37" y="195"/>
                    <a:pt x="37" y="195"/>
                  </a:cubicBezTo>
                  <a:cubicBezTo>
                    <a:pt x="0" y="144"/>
                    <a:pt x="11" y="73"/>
                    <a:pt x="61" y="36"/>
                  </a:cubicBezTo>
                  <a:cubicBezTo>
                    <a:pt x="112" y="0"/>
                    <a:pt x="183" y="11"/>
                    <a:pt x="220" y="61"/>
                  </a:cubicBezTo>
                  <a:cubicBezTo>
                    <a:pt x="222" y="63"/>
                    <a:pt x="222" y="63"/>
                    <a:pt x="222" y="63"/>
                  </a:cubicBezTo>
                  <a:cubicBezTo>
                    <a:pt x="259" y="114"/>
                    <a:pt x="247" y="185"/>
                    <a:pt x="197" y="222"/>
                  </a:cubicBezTo>
                  <a:cubicBezTo>
                    <a:pt x="177" y="237"/>
                    <a:pt x="153" y="244"/>
                    <a:pt x="130" y="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512">
              <a:extLst>
                <a:ext uri="{FF2B5EF4-FFF2-40B4-BE49-F238E27FC236}">
                  <a16:creationId xmlns:a16="http://schemas.microsoft.com/office/drawing/2014/main" id="{544F4F6A-500C-4057-88C2-230044B76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864"/>
              <a:ext cx="42" cy="39"/>
            </a:xfrm>
            <a:custGeom>
              <a:avLst/>
              <a:gdLst>
                <a:gd name="T0" fmla="*/ 74 w 150"/>
                <a:gd name="T1" fmla="*/ 141 h 141"/>
                <a:gd name="T2" fmla="*/ 34 w 150"/>
                <a:gd name="T3" fmla="*/ 127 h 141"/>
                <a:gd name="T4" fmla="*/ 23 w 150"/>
                <a:gd name="T5" fmla="*/ 35 h 141"/>
                <a:gd name="T6" fmla="*/ 24 w 150"/>
                <a:gd name="T7" fmla="*/ 34 h 141"/>
                <a:gd name="T8" fmla="*/ 116 w 150"/>
                <a:gd name="T9" fmla="*/ 22 h 141"/>
                <a:gd name="T10" fmla="*/ 127 w 150"/>
                <a:gd name="T11" fmla="*/ 115 h 141"/>
                <a:gd name="T12" fmla="*/ 126 w 150"/>
                <a:gd name="T13" fmla="*/ 116 h 141"/>
                <a:gd name="T14" fmla="*/ 74 w 150"/>
                <a:gd name="T1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0" h="141">
                  <a:moveTo>
                    <a:pt x="74" y="141"/>
                  </a:moveTo>
                  <a:cubicBezTo>
                    <a:pt x="60" y="141"/>
                    <a:pt x="46" y="137"/>
                    <a:pt x="34" y="127"/>
                  </a:cubicBezTo>
                  <a:cubicBezTo>
                    <a:pt x="5" y="105"/>
                    <a:pt x="0" y="64"/>
                    <a:pt x="23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46" y="5"/>
                    <a:pt x="87" y="0"/>
                    <a:pt x="116" y="22"/>
                  </a:cubicBezTo>
                  <a:cubicBezTo>
                    <a:pt x="145" y="45"/>
                    <a:pt x="150" y="86"/>
                    <a:pt x="127" y="115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13" y="133"/>
                    <a:pt x="94" y="141"/>
                    <a:pt x="74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513">
              <a:extLst>
                <a:ext uri="{FF2B5EF4-FFF2-40B4-BE49-F238E27FC236}">
                  <a16:creationId xmlns:a16="http://schemas.microsoft.com/office/drawing/2014/main" id="{2FD773DB-5D1B-45DA-B560-791902D31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830"/>
              <a:ext cx="54" cy="50"/>
            </a:xfrm>
            <a:custGeom>
              <a:avLst/>
              <a:gdLst>
                <a:gd name="T0" fmla="*/ 98 w 194"/>
                <a:gd name="T1" fmla="*/ 181 h 181"/>
                <a:gd name="T2" fmla="*/ 53 w 194"/>
                <a:gd name="T3" fmla="*/ 168 h 181"/>
                <a:gd name="T4" fmla="*/ 51 w 194"/>
                <a:gd name="T5" fmla="*/ 167 h 181"/>
                <a:gd name="T6" fmla="*/ 25 w 194"/>
                <a:gd name="T7" fmla="*/ 50 h 181"/>
                <a:gd name="T8" fmla="*/ 142 w 194"/>
                <a:gd name="T9" fmla="*/ 25 h 181"/>
                <a:gd name="T10" fmla="*/ 143 w 194"/>
                <a:gd name="T11" fmla="*/ 26 h 181"/>
                <a:gd name="T12" fmla="*/ 169 w 194"/>
                <a:gd name="T13" fmla="*/ 142 h 181"/>
                <a:gd name="T14" fmla="*/ 98 w 194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181">
                  <a:moveTo>
                    <a:pt x="98" y="181"/>
                  </a:moveTo>
                  <a:cubicBezTo>
                    <a:pt x="82" y="181"/>
                    <a:pt x="67" y="177"/>
                    <a:pt x="53" y="168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12" y="142"/>
                    <a:pt x="0" y="90"/>
                    <a:pt x="25" y="50"/>
                  </a:cubicBezTo>
                  <a:cubicBezTo>
                    <a:pt x="50" y="11"/>
                    <a:pt x="103" y="0"/>
                    <a:pt x="142" y="25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83" y="51"/>
                    <a:pt x="194" y="103"/>
                    <a:pt x="169" y="142"/>
                  </a:cubicBezTo>
                  <a:cubicBezTo>
                    <a:pt x="153" y="168"/>
                    <a:pt x="126" y="181"/>
                    <a:pt x="98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514">
              <a:extLst>
                <a:ext uri="{FF2B5EF4-FFF2-40B4-BE49-F238E27FC236}">
                  <a16:creationId xmlns:a16="http://schemas.microsoft.com/office/drawing/2014/main" id="{BC332CA1-0428-400F-AEA8-B488BD92A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741"/>
              <a:ext cx="78" cy="73"/>
            </a:xfrm>
            <a:custGeom>
              <a:avLst/>
              <a:gdLst>
                <a:gd name="T0" fmla="*/ 140 w 283"/>
                <a:gd name="T1" fmla="*/ 265 h 265"/>
                <a:gd name="T2" fmla="*/ 35 w 283"/>
                <a:gd name="T3" fmla="*/ 205 h 265"/>
                <a:gd name="T4" fmla="*/ 77 w 283"/>
                <a:gd name="T5" fmla="*/ 36 h 265"/>
                <a:gd name="T6" fmla="*/ 80 w 283"/>
                <a:gd name="T7" fmla="*/ 35 h 265"/>
                <a:gd name="T8" fmla="*/ 248 w 283"/>
                <a:gd name="T9" fmla="*/ 77 h 265"/>
                <a:gd name="T10" fmla="*/ 206 w 283"/>
                <a:gd name="T11" fmla="*/ 246 h 265"/>
                <a:gd name="T12" fmla="*/ 203 w 283"/>
                <a:gd name="T13" fmla="*/ 247 h 265"/>
                <a:gd name="T14" fmla="*/ 140 w 283"/>
                <a:gd name="T15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5">
                  <a:moveTo>
                    <a:pt x="140" y="265"/>
                  </a:moveTo>
                  <a:cubicBezTo>
                    <a:pt x="98" y="265"/>
                    <a:pt x="58" y="243"/>
                    <a:pt x="35" y="205"/>
                  </a:cubicBezTo>
                  <a:cubicBezTo>
                    <a:pt x="0" y="147"/>
                    <a:pt x="19" y="71"/>
                    <a:pt x="77" y="36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138" y="0"/>
                    <a:pt x="213" y="19"/>
                    <a:pt x="248" y="77"/>
                  </a:cubicBezTo>
                  <a:cubicBezTo>
                    <a:pt x="283" y="136"/>
                    <a:pt x="264" y="211"/>
                    <a:pt x="206" y="246"/>
                  </a:cubicBezTo>
                  <a:cubicBezTo>
                    <a:pt x="203" y="247"/>
                    <a:pt x="203" y="247"/>
                    <a:pt x="203" y="247"/>
                  </a:cubicBezTo>
                  <a:cubicBezTo>
                    <a:pt x="183" y="259"/>
                    <a:pt x="162" y="265"/>
                    <a:pt x="140" y="2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515">
              <a:extLst>
                <a:ext uri="{FF2B5EF4-FFF2-40B4-BE49-F238E27FC236}">
                  <a16:creationId xmlns:a16="http://schemas.microsoft.com/office/drawing/2014/main" id="{08389E81-6B91-46E5-8B2E-1EF987DC0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717"/>
              <a:ext cx="77" cy="72"/>
            </a:xfrm>
            <a:custGeom>
              <a:avLst/>
              <a:gdLst>
                <a:gd name="T0" fmla="*/ 140 w 278"/>
                <a:gd name="T1" fmla="*/ 260 h 260"/>
                <a:gd name="T2" fmla="*/ 75 w 278"/>
                <a:gd name="T3" fmla="*/ 241 h 260"/>
                <a:gd name="T4" fmla="*/ 73 w 278"/>
                <a:gd name="T5" fmla="*/ 239 h 260"/>
                <a:gd name="T6" fmla="*/ 36 w 278"/>
                <a:gd name="T7" fmla="*/ 72 h 260"/>
                <a:gd name="T8" fmla="*/ 203 w 278"/>
                <a:gd name="T9" fmla="*/ 36 h 260"/>
                <a:gd name="T10" fmla="*/ 205 w 278"/>
                <a:gd name="T11" fmla="*/ 37 h 260"/>
                <a:gd name="T12" fmla="*/ 242 w 278"/>
                <a:gd name="T13" fmla="*/ 204 h 260"/>
                <a:gd name="T14" fmla="*/ 140 w 278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260">
                  <a:moveTo>
                    <a:pt x="140" y="260"/>
                  </a:moveTo>
                  <a:cubicBezTo>
                    <a:pt x="118" y="260"/>
                    <a:pt x="95" y="254"/>
                    <a:pt x="75" y="241"/>
                  </a:cubicBezTo>
                  <a:cubicBezTo>
                    <a:pt x="73" y="239"/>
                    <a:pt x="73" y="239"/>
                    <a:pt x="73" y="239"/>
                  </a:cubicBezTo>
                  <a:cubicBezTo>
                    <a:pt x="17" y="203"/>
                    <a:pt x="0" y="129"/>
                    <a:pt x="36" y="72"/>
                  </a:cubicBezTo>
                  <a:cubicBezTo>
                    <a:pt x="72" y="16"/>
                    <a:pt x="147" y="0"/>
                    <a:pt x="203" y="36"/>
                  </a:cubicBezTo>
                  <a:cubicBezTo>
                    <a:pt x="205" y="37"/>
                    <a:pt x="205" y="37"/>
                    <a:pt x="205" y="37"/>
                  </a:cubicBezTo>
                  <a:cubicBezTo>
                    <a:pt x="262" y="73"/>
                    <a:pt x="278" y="148"/>
                    <a:pt x="242" y="204"/>
                  </a:cubicBezTo>
                  <a:cubicBezTo>
                    <a:pt x="219" y="240"/>
                    <a:pt x="180" y="260"/>
                    <a:pt x="140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516">
              <a:extLst>
                <a:ext uri="{FF2B5EF4-FFF2-40B4-BE49-F238E27FC236}">
                  <a16:creationId xmlns:a16="http://schemas.microsoft.com/office/drawing/2014/main" id="{374C84AB-162B-4A50-BB97-0BA91B7E3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652"/>
              <a:ext cx="64" cy="60"/>
            </a:xfrm>
            <a:custGeom>
              <a:avLst/>
              <a:gdLst>
                <a:gd name="T0" fmla="*/ 115 w 231"/>
                <a:gd name="T1" fmla="*/ 217 h 217"/>
                <a:gd name="T2" fmla="*/ 28 w 231"/>
                <a:gd name="T3" fmla="*/ 168 h 217"/>
                <a:gd name="T4" fmla="*/ 63 w 231"/>
                <a:gd name="T5" fmla="*/ 30 h 217"/>
                <a:gd name="T6" fmla="*/ 65 w 231"/>
                <a:gd name="T7" fmla="*/ 29 h 217"/>
                <a:gd name="T8" fmla="*/ 203 w 231"/>
                <a:gd name="T9" fmla="*/ 64 h 217"/>
                <a:gd name="T10" fmla="*/ 168 w 231"/>
                <a:gd name="T11" fmla="*/ 202 h 217"/>
                <a:gd name="T12" fmla="*/ 166 w 231"/>
                <a:gd name="T13" fmla="*/ 203 h 217"/>
                <a:gd name="T14" fmla="*/ 115 w 231"/>
                <a:gd name="T15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7">
                  <a:moveTo>
                    <a:pt x="115" y="217"/>
                  </a:moveTo>
                  <a:cubicBezTo>
                    <a:pt x="80" y="217"/>
                    <a:pt x="47" y="200"/>
                    <a:pt x="28" y="168"/>
                  </a:cubicBezTo>
                  <a:cubicBezTo>
                    <a:pt x="0" y="120"/>
                    <a:pt x="15" y="59"/>
                    <a:pt x="63" y="30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113" y="0"/>
                    <a:pt x="174" y="16"/>
                    <a:pt x="203" y="64"/>
                  </a:cubicBezTo>
                  <a:cubicBezTo>
                    <a:pt x="231" y="111"/>
                    <a:pt x="216" y="173"/>
                    <a:pt x="168" y="202"/>
                  </a:cubicBezTo>
                  <a:cubicBezTo>
                    <a:pt x="166" y="203"/>
                    <a:pt x="166" y="203"/>
                    <a:pt x="166" y="203"/>
                  </a:cubicBezTo>
                  <a:cubicBezTo>
                    <a:pt x="150" y="212"/>
                    <a:pt x="132" y="217"/>
                    <a:pt x="115" y="2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517">
              <a:extLst>
                <a:ext uri="{FF2B5EF4-FFF2-40B4-BE49-F238E27FC236}">
                  <a16:creationId xmlns:a16="http://schemas.microsoft.com/office/drawing/2014/main" id="{0CE9198B-C9AD-4E65-B41A-E17A0CEF0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618"/>
              <a:ext cx="74" cy="70"/>
            </a:xfrm>
            <a:custGeom>
              <a:avLst/>
              <a:gdLst>
                <a:gd name="T0" fmla="*/ 136 w 270"/>
                <a:gd name="T1" fmla="*/ 253 h 253"/>
                <a:gd name="T2" fmla="*/ 73 w 270"/>
                <a:gd name="T3" fmla="*/ 235 h 253"/>
                <a:gd name="T4" fmla="*/ 70 w 270"/>
                <a:gd name="T5" fmla="*/ 233 h 253"/>
                <a:gd name="T6" fmla="*/ 35 w 270"/>
                <a:gd name="T7" fmla="*/ 71 h 253"/>
                <a:gd name="T8" fmla="*/ 197 w 270"/>
                <a:gd name="T9" fmla="*/ 36 h 253"/>
                <a:gd name="T10" fmla="*/ 200 w 270"/>
                <a:gd name="T11" fmla="*/ 37 h 253"/>
                <a:gd name="T12" fmla="*/ 235 w 270"/>
                <a:gd name="T13" fmla="*/ 199 h 253"/>
                <a:gd name="T14" fmla="*/ 136 w 270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53">
                  <a:moveTo>
                    <a:pt x="136" y="253"/>
                  </a:moveTo>
                  <a:cubicBezTo>
                    <a:pt x="114" y="253"/>
                    <a:pt x="92" y="247"/>
                    <a:pt x="73" y="235"/>
                  </a:cubicBezTo>
                  <a:cubicBezTo>
                    <a:pt x="70" y="233"/>
                    <a:pt x="70" y="233"/>
                    <a:pt x="70" y="233"/>
                  </a:cubicBezTo>
                  <a:cubicBezTo>
                    <a:pt x="16" y="198"/>
                    <a:pt x="0" y="126"/>
                    <a:pt x="35" y="71"/>
                  </a:cubicBezTo>
                  <a:cubicBezTo>
                    <a:pt x="70" y="16"/>
                    <a:pt x="143" y="0"/>
                    <a:pt x="197" y="36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254" y="72"/>
                    <a:pt x="270" y="145"/>
                    <a:pt x="235" y="199"/>
                  </a:cubicBezTo>
                  <a:cubicBezTo>
                    <a:pt x="213" y="234"/>
                    <a:pt x="175" y="253"/>
                    <a:pt x="136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518">
              <a:extLst>
                <a:ext uri="{FF2B5EF4-FFF2-40B4-BE49-F238E27FC236}">
                  <a16:creationId xmlns:a16="http://schemas.microsoft.com/office/drawing/2014/main" id="{D46E82C9-062D-4234-BD45-005A6E3CC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574"/>
              <a:ext cx="66" cy="64"/>
            </a:xfrm>
            <a:custGeom>
              <a:avLst/>
              <a:gdLst>
                <a:gd name="T0" fmla="*/ 119 w 240"/>
                <a:gd name="T1" fmla="*/ 230 h 230"/>
                <a:gd name="T2" fmla="*/ 10 w 240"/>
                <a:gd name="T3" fmla="*/ 138 h 230"/>
                <a:gd name="T4" fmla="*/ 100 w 240"/>
                <a:gd name="T5" fmla="*/ 11 h 230"/>
                <a:gd name="T6" fmla="*/ 103 w 240"/>
                <a:gd name="T7" fmla="*/ 10 h 230"/>
                <a:gd name="T8" fmla="*/ 230 w 240"/>
                <a:gd name="T9" fmla="*/ 100 h 230"/>
                <a:gd name="T10" fmla="*/ 140 w 240"/>
                <a:gd name="T11" fmla="*/ 228 h 230"/>
                <a:gd name="T12" fmla="*/ 137 w 240"/>
                <a:gd name="T13" fmla="*/ 228 h 230"/>
                <a:gd name="T14" fmla="*/ 119 w 240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0">
                  <a:moveTo>
                    <a:pt x="119" y="230"/>
                  </a:moveTo>
                  <a:cubicBezTo>
                    <a:pt x="66" y="230"/>
                    <a:pt x="19" y="192"/>
                    <a:pt x="10" y="138"/>
                  </a:cubicBezTo>
                  <a:cubicBezTo>
                    <a:pt x="0" y="78"/>
                    <a:pt x="40" y="21"/>
                    <a:pt x="100" y="11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63" y="0"/>
                    <a:pt x="220" y="40"/>
                    <a:pt x="230" y="100"/>
                  </a:cubicBezTo>
                  <a:cubicBezTo>
                    <a:pt x="240" y="160"/>
                    <a:pt x="200" y="218"/>
                    <a:pt x="140" y="228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1" y="229"/>
                    <a:pt x="125" y="230"/>
                    <a:pt x="119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519">
              <a:extLst>
                <a:ext uri="{FF2B5EF4-FFF2-40B4-BE49-F238E27FC236}">
                  <a16:creationId xmlns:a16="http://schemas.microsoft.com/office/drawing/2014/main" id="{421F9467-6119-4026-BFD0-2B24AB148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568"/>
              <a:ext cx="71" cy="67"/>
            </a:xfrm>
            <a:custGeom>
              <a:avLst/>
              <a:gdLst>
                <a:gd name="T0" fmla="*/ 130 w 257"/>
                <a:gd name="T1" fmla="*/ 245 h 245"/>
                <a:gd name="T2" fmla="*/ 107 w 257"/>
                <a:gd name="T3" fmla="*/ 242 h 245"/>
                <a:gd name="T4" fmla="*/ 104 w 257"/>
                <a:gd name="T5" fmla="*/ 242 h 245"/>
                <a:gd name="T6" fmla="*/ 13 w 257"/>
                <a:gd name="T7" fmla="*/ 104 h 245"/>
                <a:gd name="T8" fmla="*/ 151 w 257"/>
                <a:gd name="T9" fmla="*/ 13 h 245"/>
                <a:gd name="T10" fmla="*/ 153 w 257"/>
                <a:gd name="T11" fmla="*/ 13 h 245"/>
                <a:gd name="T12" fmla="*/ 245 w 257"/>
                <a:gd name="T13" fmla="*/ 151 h 245"/>
                <a:gd name="T14" fmla="*/ 130 w 257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5">
                  <a:moveTo>
                    <a:pt x="130" y="245"/>
                  </a:moveTo>
                  <a:cubicBezTo>
                    <a:pt x="123" y="245"/>
                    <a:pt x="115" y="244"/>
                    <a:pt x="107" y="242"/>
                  </a:cubicBezTo>
                  <a:cubicBezTo>
                    <a:pt x="104" y="242"/>
                    <a:pt x="104" y="242"/>
                    <a:pt x="104" y="242"/>
                  </a:cubicBezTo>
                  <a:cubicBezTo>
                    <a:pt x="41" y="229"/>
                    <a:pt x="0" y="167"/>
                    <a:pt x="13" y="104"/>
                  </a:cubicBezTo>
                  <a:cubicBezTo>
                    <a:pt x="26" y="41"/>
                    <a:pt x="87" y="0"/>
                    <a:pt x="151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217" y="26"/>
                    <a:pt x="257" y="88"/>
                    <a:pt x="245" y="151"/>
                  </a:cubicBezTo>
                  <a:cubicBezTo>
                    <a:pt x="233" y="206"/>
                    <a:pt x="185" y="245"/>
                    <a:pt x="130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520">
              <a:extLst>
                <a:ext uri="{FF2B5EF4-FFF2-40B4-BE49-F238E27FC236}">
                  <a16:creationId xmlns:a16="http://schemas.microsoft.com/office/drawing/2014/main" id="{A4435458-F4E8-4768-9FEA-5A52A8FF5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544"/>
              <a:ext cx="65" cy="62"/>
            </a:xfrm>
            <a:custGeom>
              <a:avLst/>
              <a:gdLst>
                <a:gd name="T0" fmla="*/ 116 w 234"/>
                <a:gd name="T1" fmla="*/ 223 h 223"/>
                <a:gd name="T2" fmla="*/ 10 w 234"/>
                <a:gd name="T3" fmla="*/ 134 h 223"/>
                <a:gd name="T4" fmla="*/ 98 w 234"/>
                <a:gd name="T5" fmla="*/ 10 h 223"/>
                <a:gd name="T6" fmla="*/ 100 w 234"/>
                <a:gd name="T7" fmla="*/ 10 h 223"/>
                <a:gd name="T8" fmla="*/ 224 w 234"/>
                <a:gd name="T9" fmla="*/ 97 h 223"/>
                <a:gd name="T10" fmla="*/ 137 w 234"/>
                <a:gd name="T11" fmla="*/ 221 h 223"/>
                <a:gd name="T12" fmla="*/ 134 w 234"/>
                <a:gd name="T13" fmla="*/ 222 h 223"/>
                <a:gd name="T14" fmla="*/ 116 w 234"/>
                <a:gd name="T15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4" h="223">
                  <a:moveTo>
                    <a:pt x="116" y="223"/>
                  </a:moveTo>
                  <a:cubicBezTo>
                    <a:pt x="64" y="223"/>
                    <a:pt x="19" y="186"/>
                    <a:pt x="10" y="134"/>
                  </a:cubicBezTo>
                  <a:cubicBezTo>
                    <a:pt x="0" y="75"/>
                    <a:pt x="39" y="20"/>
                    <a:pt x="98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59" y="0"/>
                    <a:pt x="214" y="39"/>
                    <a:pt x="224" y="97"/>
                  </a:cubicBezTo>
                  <a:cubicBezTo>
                    <a:pt x="234" y="156"/>
                    <a:pt x="195" y="211"/>
                    <a:pt x="137" y="221"/>
                  </a:cubicBezTo>
                  <a:cubicBezTo>
                    <a:pt x="134" y="222"/>
                    <a:pt x="134" y="222"/>
                    <a:pt x="134" y="222"/>
                  </a:cubicBezTo>
                  <a:cubicBezTo>
                    <a:pt x="128" y="223"/>
                    <a:pt x="122" y="223"/>
                    <a:pt x="116" y="2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521">
              <a:extLst>
                <a:ext uri="{FF2B5EF4-FFF2-40B4-BE49-F238E27FC236}">
                  <a16:creationId xmlns:a16="http://schemas.microsoft.com/office/drawing/2014/main" id="{8DA8A3C9-92D5-4E3E-95FA-09D3E6119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543"/>
              <a:ext cx="47" cy="44"/>
            </a:xfrm>
            <a:custGeom>
              <a:avLst/>
              <a:gdLst>
                <a:gd name="T0" fmla="*/ 84 w 167"/>
                <a:gd name="T1" fmla="*/ 160 h 160"/>
                <a:gd name="T2" fmla="*/ 69 w 167"/>
                <a:gd name="T3" fmla="*/ 158 h 160"/>
                <a:gd name="T4" fmla="*/ 67 w 167"/>
                <a:gd name="T5" fmla="*/ 158 h 160"/>
                <a:gd name="T6" fmla="*/ 8 w 167"/>
                <a:gd name="T7" fmla="*/ 68 h 160"/>
                <a:gd name="T8" fmla="*/ 98 w 167"/>
                <a:gd name="T9" fmla="*/ 8 h 160"/>
                <a:gd name="T10" fmla="*/ 99 w 167"/>
                <a:gd name="T11" fmla="*/ 9 h 160"/>
                <a:gd name="T12" fmla="*/ 159 w 167"/>
                <a:gd name="T13" fmla="*/ 99 h 160"/>
                <a:gd name="T14" fmla="*/ 84 w 167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60">
                  <a:moveTo>
                    <a:pt x="84" y="160"/>
                  </a:moveTo>
                  <a:cubicBezTo>
                    <a:pt x="79" y="160"/>
                    <a:pt x="74" y="159"/>
                    <a:pt x="69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26" y="149"/>
                    <a:pt x="0" y="109"/>
                    <a:pt x="8" y="68"/>
                  </a:cubicBezTo>
                  <a:cubicBezTo>
                    <a:pt x="16" y="27"/>
                    <a:pt x="57" y="0"/>
                    <a:pt x="98" y="8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41" y="17"/>
                    <a:pt x="167" y="57"/>
                    <a:pt x="159" y="99"/>
                  </a:cubicBezTo>
                  <a:cubicBezTo>
                    <a:pt x="152" y="135"/>
                    <a:pt x="120" y="160"/>
                    <a:pt x="84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522">
              <a:extLst>
                <a:ext uri="{FF2B5EF4-FFF2-40B4-BE49-F238E27FC236}">
                  <a16:creationId xmlns:a16="http://schemas.microsoft.com/office/drawing/2014/main" id="{2E05DAA0-7166-47B5-B738-8339B9339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520"/>
              <a:ext cx="49" cy="47"/>
            </a:xfrm>
            <a:custGeom>
              <a:avLst/>
              <a:gdLst>
                <a:gd name="T0" fmla="*/ 88 w 179"/>
                <a:gd name="T1" fmla="*/ 171 h 171"/>
                <a:gd name="T2" fmla="*/ 7 w 179"/>
                <a:gd name="T3" fmla="*/ 103 h 171"/>
                <a:gd name="T4" fmla="*/ 74 w 179"/>
                <a:gd name="T5" fmla="*/ 8 h 171"/>
                <a:gd name="T6" fmla="*/ 76 w 179"/>
                <a:gd name="T7" fmla="*/ 8 h 171"/>
                <a:gd name="T8" fmla="*/ 171 w 179"/>
                <a:gd name="T9" fmla="*/ 75 h 171"/>
                <a:gd name="T10" fmla="*/ 104 w 179"/>
                <a:gd name="T11" fmla="*/ 170 h 171"/>
                <a:gd name="T12" fmla="*/ 102 w 179"/>
                <a:gd name="T13" fmla="*/ 170 h 171"/>
                <a:gd name="T14" fmla="*/ 88 w 179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71">
                  <a:moveTo>
                    <a:pt x="88" y="171"/>
                  </a:moveTo>
                  <a:cubicBezTo>
                    <a:pt x="49" y="171"/>
                    <a:pt x="14" y="143"/>
                    <a:pt x="7" y="103"/>
                  </a:cubicBezTo>
                  <a:cubicBezTo>
                    <a:pt x="0" y="58"/>
                    <a:pt x="30" y="16"/>
                    <a:pt x="74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121" y="0"/>
                    <a:pt x="164" y="30"/>
                    <a:pt x="171" y="75"/>
                  </a:cubicBezTo>
                  <a:cubicBezTo>
                    <a:pt x="179" y="120"/>
                    <a:pt x="149" y="162"/>
                    <a:pt x="104" y="170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98" y="171"/>
                    <a:pt x="93" y="171"/>
                    <a:pt x="88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523">
              <a:extLst>
                <a:ext uri="{FF2B5EF4-FFF2-40B4-BE49-F238E27FC236}">
                  <a16:creationId xmlns:a16="http://schemas.microsoft.com/office/drawing/2014/main" id="{E2B17A8A-36B5-470A-89D4-0F4152A89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3131"/>
              <a:ext cx="45" cy="44"/>
            </a:xfrm>
            <a:custGeom>
              <a:avLst/>
              <a:gdLst>
                <a:gd name="T0" fmla="*/ 80 w 163"/>
                <a:gd name="T1" fmla="*/ 157 h 157"/>
                <a:gd name="T2" fmla="*/ 6 w 163"/>
                <a:gd name="T3" fmla="*/ 91 h 157"/>
                <a:gd name="T4" fmla="*/ 70 w 163"/>
                <a:gd name="T5" fmla="*/ 6 h 157"/>
                <a:gd name="T6" fmla="*/ 72 w 163"/>
                <a:gd name="T7" fmla="*/ 6 h 157"/>
                <a:gd name="T8" fmla="*/ 157 w 163"/>
                <a:gd name="T9" fmla="*/ 70 h 157"/>
                <a:gd name="T10" fmla="*/ 93 w 163"/>
                <a:gd name="T11" fmla="*/ 156 h 157"/>
                <a:gd name="T12" fmla="*/ 91 w 163"/>
                <a:gd name="T13" fmla="*/ 156 h 157"/>
                <a:gd name="T14" fmla="*/ 80 w 163"/>
                <a:gd name="T15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3" h="157">
                  <a:moveTo>
                    <a:pt x="80" y="157"/>
                  </a:moveTo>
                  <a:cubicBezTo>
                    <a:pt x="43" y="157"/>
                    <a:pt x="11" y="129"/>
                    <a:pt x="6" y="91"/>
                  </a:cubicBezTo>
                  <a:cubicBezTo>
                    <a:pt x="0" y="50"/>
                    <a:pt x="29" y="12"/>
                    <a:pt x="70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113" y="0"/>
                    <a:pt x="151" y="29"/>
                    <a:pt x="157" y="70"/>
                  </a:cubicBezTo>
                  <a:cubicBezTo>
                    <a:pt x="163" y="112"/>
                    <a:pt x="134" y="150"/>
                    <a:pt x="93" y="156"/>
                  </a:cubicBezTo>
                  <a:cubicBezTo>
                    <a:pt x="91" y="156"/>
                    <a:pt x="91" y="156"/>
                    <a:pt x="91" y="156"/>
                  </a:cubicBezTo>
                  <a:cubicBezTo>
                    <a:pt x="87" y="156"/>
                    <a:pt x="84" y="157"/>
                    <a:pt x="8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524">
              <a:extLst>
                <a:ext uri="{FF2B5EF4-FFF2-40B4-BE49-F238E27FC236}">
                  <a16:creationId xmlns:a16="http://schemas.microsoft.com/office/drawing/2014/main" id="{5E512892-B367-4E51-99FB-09908B218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3116"/>
              <a:ext cx="61" cy="58"/>
            </a:xfrm>
            <a:custGeom>
              <a:avLst/>
              <a:gdLst>
                <a:gd name="T0" fmla="*/ 112 w 221"/>
                <a:gd name="T1" fmla="*/ 209 h 209"/>
                <a:gd name="T2" fmla="*/ 89 w 221"/>
                <a:gd name="T3" fmla="*/ 207 h 209"/>
                <a:gd name="T4" fmla="*/ 87 w 221"/>
                <a:gd name="T5" fmla="*/ 206 h 209"/>
                <a:gd name="T6" fmla="*/ 13 w 221"/>
                <a:gd name="T7" fmla="*/ 87 h 209"/>
                <a:gd name="T8" fmla="*/ 132 w 221"/>
                <a:gd name="T9" fmla="*/ 13 h 209"/>
                <a:gd name="T10" fmla="*/ 134 w 221"/>
                <a:gd name="T11" fmla="*/ 13 h 209"/>
                <a:gd name="T12" fmla="*/ 208 w 221"/>
                <a:gd name="T13" fmla="*/ 133 h 209"/>
                <a:gd name="T14" fmla="*/ 112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12" y="209"/>
                  </a:moveTo>
                  <a:cubicBezTo>
                    <a:pt x="104" y="209"/>
                    <a:pt x="97" y="209"/>
                    <a:pt x="89" y="207"/>
                  </a:cubicBezTo>
                  <a:cubicBezTo>
                    <a:pt x="87" y="206"/>
                    <a:pt x="87" y="206"/>
                    <a:pt x="87" y="206"/>
                  </a:cubicBezTo>
                  <a:cubicBezTo>
                    <a:pt x="33" y="194"/>
                    <a:pt x="0" y="140"/>
                    <a:pt x="13" y="87"/>
                  </a:cubicBezTo>
                  <a:cubicBezTo>
                    <a:pt x="25" y="33"/>
                    <a:pt x="79" y="0"/>
                    <a:pt x="132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88" y="26"/>
                    <a:pt x="221" y="79"/>
                    <a:pt x="208" y="133"/>
                  </a:cubicBezTo>
                  <a:cubicBezTo>
                    <a:pt x="198" y="179"/>
                    <a:pt x="157" y="209"/>
                    <a:pt x="112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525">
              <a:extLst>
                <a:ext uri="{FF2B5EF4-FFF2-40B4-BE49-F238E27FC236}">
                  <a16:creationId xmlns:a16="http://schemas.microsoft.com/office/drawing/2014/main" id="{4DF2933B-E3F3-4608-B125-39FB7105E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3093"/>
              <a:ext cx="67" cy="65"/>
            </a:xfrm>
            <a:custGeom>
              <a:avLst/>
              <a:gdLst>
                <a:gd name="T0" fmla="*/ 120 w 244"/>
                <a:gd name="T1" fmla="*/ 234 h 234"/>
                <a:gd name="T2" fmla="*/ 8 w 244"/>
                <a:gd name="T3" fmla="*/ 137 h 234"/>
                <a:gd name="T4" fmla="*/ 105 w 244"/>
                <a:gd name="T5" fmla="*/ 9 h 234"/>
                <a:gd name="T6" fmla="*/ 108 w 244"/>
                <a:gd name="T7" fmla="*/ 9 h 234"/>
                <a:gd name="T8" fmla="*/ 235 w 244"/>
                <a:gd name="T9" fmla="*/ 105 h 234"/>
                <a:gd name="T10" fmla="*/ 139 w 244"/>
                <a:gd name="T11" fmla="*/ 233 h 234"/>
                <a:gd name="T12" fmla="*/ 136 w 244"/>
                <a:gd name="T13" fmla="*/ 233 h 234"/>
                <a:gd name="T14" fmla="*/ 120 w 244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4">
                  <a:moveTo>
                    <a:pt x="120" y="234"/>
                  </a:moveTo>
                  <a:cubicBezTo>
                    <a:pt x="65" y="234"/>
                    <a:pt x="16" y="193"/>
                    <a:pt x="8" y="137"/>
                  </a:cubicBezTo>
                  <a:cubicBezTo>
                    <a:pt x="0" y="75"/>
                    <a:pt x="43" y="18"/>
                    <a:pt x="105" y="9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169" y="0"/>
                    <a:pt x="227" y="43"/>
                    <a:pt x="235" y="105"/>
                  </a:cubicBezTo>
                  <a:cubicBezTo>
                    <a:pt x="244" y="167"/>
                    <a:pt x="201" y="224"/>
                    <a:pt x="139" y="233"/>
                  </a:cubicBezTo>
                  <a:cubicBezTo>
                    <a:pt x="136" y="233"/>
                    <a:pt x="136" y="233"/>
                    <a:pt x="136" y="233"/>
                  </a:cubicBezTo>
                  <a:cubicBezTo>
                    <a:pt x="131" y="234"/>
                    <a:pt x="126" y="234"/>
                    <a:pt x="120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526">
              <a:extLst>
                <a:ext uri="{FF2B5EF4-FFF2-40B4-BE49-F238E27FC236}">
                  <a16:creationId xmlns:a16="http://schemas.microsoft.com/office/drawing/2014/main" id="{8B83274A-A8DA-45BE-BD73-3B1EA7D72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3078"/>
              <a:ext cx="48" cy="45"/>
            </a:xfrm>
            <a:custGeom>
              <a:avLst/>
              <a:gdLst>
                <a:gd name="T0" fmla="*/ 87 w 173"/>
                <a:gd name="T1" fmla="*/ 164 h 164"/>
                <a:gd name="T2" fmla="*/ 69 w 173"/>
                <a:gd name="T3" fmla="*/ 162 h 164"/>
                <a:gd name="T4" fmla="*/ 68 w 173"/>
                <a:gd name="T5" fmla="*/ 162 h 164"/>
                <a:gd name="T6" fmla="*/ 9 w 173"/>
                <a:gd name="T7" fmla="*/ 68 h 164"/>
                <a:gd name="T8" fmla="*/ 103 w 173"/>
                <a:gd name="T9" fmla="*/ 10 h 164"/>
                <a:gd name="T10" fmla="*/ 105 w 173"/>
                <a:gd name="T11" fmla="*/ 10 h 164"/>
                <a:gd name="T12" fmla="*/ 163 w 173"/>
                <a:gd name="T13" fmla="*/ 104 h 164"/>
                <a:gd name="T14" fmla="*/ 87 w 173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164">
                  <a:moveTo>
                    <a:pt x="87" y="164"/>
                  </a:moveTo>
                  <a:cubicBezTo>
                    <a:pt x="81" y="164"/>
                    <a:pt x="75" y="164"/>
                    <a:pt x="69" y="162"/>
                  </a:cubicBezTo>
                  <a:cubicBezTo>
                    <a:pt x="68" y="162"/>
                    <a:pt x="68" y="162"/>
                    <a:pt x="68" y="162"/>
                  </a:cubicBezTo>
                  <a:cubicBezTo>
                    <a:pt x="26" y="152"/>
                    <a:pt x="0" y="110"/>
                    <a:pt x="9" y="68"/>
                  </a:cubicBezTo>
                  <a:cubicBezTo>
                    <a:pt x="19" y="26"/>
                    <a:pt x="61" y="0"/>
                    <a:pt x="103" y="10"/>
                  </a:cubicBezTo>
                  <a:cubicBezTo>
                    <a:pt x="105" y="10"/>
                    <a:pt x="105" y="10"/>
                    <a:pt x="105" y="10"/>
                  </a:cubicBezTo>
                  <a:cubicBezTo>
                    <a:pt x="147" y="20"/>
                    <a:pt x="173" y="62"/>
                    <a:pt x="163" y="104"/>
                  </a:cubicBezTo>
                  <a:cubicBezTo>
                    <a:pt x="155" y="140"/>
                    <a:pt x="123" y="164"/>
                    <a:pt x="87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527">
              <a:extLst>
                <a:ext uri="{FF2B5EF4-FFF2-40B4-BE49-F238E27FC236}">
                  <a16:creationId xmlns:a16="http://schemas.microsoft.com/office/drawing/2014/main" id="{26F8CD49-59FA-4CFC-A8DF-9B7A5D77E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3074"/>
              <a:ext cx="52" cy="49"/>
            </a:xfrm>
            <a:custGeom>
              <a:avLst/>
              <a:gdLst>
                <a:gd name="T0" fmla="*/ 92 w 187"/>
                <a:gd name="T1" fmla="*/ 179 h 179"/>
                <a:gd name="T2" fmla="*/ 7 w 187"/>
                <a:gd name="T3" fmla="*/ 105 h 179"/>
                <a:gd name="T4" fmla="*/ 80 w 187"/>
                <a:gd name="T5" fmla="*/ 7 h 179"/>
                <a:gd name="T6" fmla="*/ 82 w 187"/>
                <a:gd name="T7" fmla="*/ 7 h 179"/>
                <a:gd name="T8" fmla="*/ 180 w 187"/>
                <a:gd name="T9" fmla="*/ 81 h 179"/>
                <a:gd name="T10" fmla="*/ 106 w 187"/>
                <a:gd name="T11" fmla="*/ 178 h 179"/>
                <a:gd name="T12" fmla="*/ 104 w 187"/>
                <a:gd name="T13" fmla="*/ 179 h 179"/>
                <a:gd name="T14" fmla="*/ 92 w 187"/>
                <a:gd name="T1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9">
                  <a:moveTo>
                    <a:pt x="92" y="179"/>
                  </a:moveTo>
                  <a:cubicBezTo>
                    <a:pt x="50" y="179"/>
                    <a:pt x="13" y="148"/>
                    <a:pt x="7" y="105"/>
                  </a:cubicBezTo>
                  <a:cubicBezTo>
                    <a:pt x="0" y="58"/>
                    <a:pt x="33" y="14"/>
                    <a:pt x="80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130" y="0"/>
                    <a:pt x="173" y="33"/>
                    <a:pt x="180" y="81"/>
                  </a:cubicBezTo>
                  <a:cubicBezTo>
                    <a:pt x="187" y="128"/>
                    <a:pt x="154" y="172"/>
                    <a:pt x="106" y="178"/>
                  </a:cubicBezTo>
                  <a:cubicBezTo>
                    <a:pt x="104" y="179"/>
                    <a:pt x="104" y="179"/>
                    <a:pt x="104" y="179"/>
                  </a:cubicBezTo>
                  <a:cubicBezTo>
                    <a:pt x="100" y="179"/>
                    <a:pt x="96" y="179"/>
                    <a:pt x="92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528">
              <a:extLst>
                <a:ext uri="{FF2B5EF4-FFF2-40B4-BE49-F238E27FC236}">
                  <a16:creationId xmlns:a16="http://schemas.microsoft.com/office/drawing/2014/main" id="{A312B425-85BA-4CBF-BA5E-10594C6E5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017"/>
              <a:ext cx="82" cy="76"/>
            </a:xfrm>
            <a:custGeom>
              <a:avLst/>
              <a:gdLst>
                <a:gd name="T0" fmla="*/ 148 w 294"/>
                <a:gd name="T1" fmla="*/ 278 h 278"/>
                <a:gd name="T2" fmla="*/ 118 w 294"/>
                <a:gd name="T3" fmla="*/ 274 h 278"/>
                <a:gd name="T4" fmla="*/ 115 w 294"/>
                <a:gd name="T5" fmla="*/ 273 h 278"/>
                <a:gd name="T6" fmla="*/ 17 w 294"/>
                <a:gd name="T7" fmla="*/ 115 h 278"/>
                <a:gd name="T8" fmla="*/ 176 w 294"/>
                <a:gd name="T9" fmla="*/ 17 h 278"/>
                <a:gd name="T10" fmla="*/ 179 w 294"/>
                <a:gd name="T11" fmla="*/ 17 h 278"/>
                <a:gd name="T12" fmla="*/ 277 w 294"/>
                <a:gd name="T13" fmla="*/ 176 h 278"/>
                <a:gd name="T14" fmla="*/ 148 w 294"/>
                <a:gd name="T15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278">
                  <a:moveTo>
                    <a:pt x="148" y="278"/>
                  </a:moveTo>
                  <a:cubicBezTo>
                    <a:pt x="138" y="278"/>
                    <a:pt x="128" y="277"/>
                    <a:pt x="118" y="274"/>
                  </a:cubicBezTo>
                  <a:cubicBezTo>
                    <a:pt x="115" y="273"/>
                    <a:pt x="115" y="273"/>
                    <a:pt x="115" y="273"/>
                  </a:cubicBezTo>
                  <a:cubicBezTo>
                    <a:pt x="44" y="257"/>
                    <a:pt x="0" y="186"/>
                    <a:pt x="17" y="115"/>
                  </a:cubicBezTo>
                  <a:cubicBezTo>
                    <a:pt x="34" y="44"/>
                    <a:pt x="105" y="0"/>
                    <a:pt x="176" y="17"/>
                  </a:cubicBezTo>
                  <a:cubicBezTo>
                    <a:pt x="179" y="17"/>
                    <a:pt x="179" y="17"/>
                    <a:pt x="179" y="17"/>
                  </a:cubicBezTo>
                  <a:cubicBezTo>
                    <a:pt x="250" y="34"/>
                    <a:pt x="294" y="105"/>
                    <a:pt x="277" y="176"/>
                  </a:cubicBezTo>
                  <a:cubicBezTo>
                    <a:pt x="262" y="237"/>
                    <a:pt x="208" y="278"/>
                    <a:pt x="148" y="2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529">
              <a:extLst>
                <a:ext uri="{FF2B5EF4-FFF2-40B4-BE49-F238E27FC236}">
                  <a16:creationId xmlns:a16="http://schemas.microsoft.com/office/drawing/2014/main" id="{E56A8B2E-53C0-4618-BE0B-26DBD39B1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980"/>
              <a:ext cx="48" cy="45"/>
            </a:xfrm>
            <a:custGeom>
              <a:avLst/>
              <a:gdLst>
                <a:gd name="T0" fmla="*/ 85 w 172"/>
                <a:gd name="T1" fmla="*/ 160 h 160"/>
                <a:gd name="T2" fmla="*/ 20 w 172"/>
                <a:gd name="T3" fmla="*/ 122 h 160"/>
                <a:gd name="T4" fmla="*/ 49 w 172"/>
                <a:gd name="T5" fmla="*/ 21 h 160"/>
                <a:gd name="T6" fmla="*/ 51 w 172"/>
                <a:gd name="T7" fmla="*/ 20 h 160"/>
                <a:gd name="T8" fmla="*/ 152 w 172"/>
                <a:gd name="T9" fmla="*/ 49 h 160"/>
                <a:gd name="T10" fmla="*/ 123 w 172"/>
                <a:gd name="T11" fmla="*/ 150 h 160"/>
                <a:gd name="T12" fmla="*/ 121 w 172"/>
                <a:gd name="T13" fmla="*/ 151 h 160"/>
                <a:gd name="T14" fmla="*/ 85 w 172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0">
                  <a:moveTo>
                    <a:pt x="85" y="160"/>
                  </a:moveTo>
                  <a:cubicBezTo>
                    <a:pt x="59" y="160"/>
                    <a:pt x="34" y="147"/>
                    <a:pt x="20" y="122"/>
                  </a:cubicBezTo>
                  <a:cubicBezTo>
                    <a:pt x="0" y="86"/>
                    <a:pt x="13" y="41"/>
                    <a:pt x="49" y="21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87" y="0"/>
                    <a:pt x="132" y="13"/>
                    <a:pt x="152" y="49"/>
                  </a:cubicBezTo>
                  <a:cubicBezTo>
                    <a:pt x="172" y="85"/>
                    <a:pt x="159" y="130"/>
                    <a:pt x="123" y="150"/>
                  </a:cubicBezTo>
                  <a:cubicBezTo>
                    <a:pt x="121" y="151"/>
                    <a:pt x="121" y="151"/>
                    <a:pt x="121" y="151"/>
                  </a:cubicBezTo>
                  <a:cubicBezTo>
                    <a:pt x="110" y="157"/>
                    <a:pt x="98" y="160"/>
                    <a:pt x="85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530">
              <a:extLst>
                <a:ext uri="{FF2B5EF4-FFF2-40B4-BE49-F238E27FC236}">
                  <a16:creationId xmlns:a16="http://schemas.microsoft.com/office/drawing/2014/main" id="{13457819-3D57-4A56-AF97-236B9279D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926"/>
              <a:ext cx="47" cy="44"/>
            </a:xfrm>
            <a:custGeom>
              <a:avLst/>
              <a:gdLst>
                <a:gd name="T0" fmla="*/ 87 w 172"/>
                <a:gd name="T1" fmla="*/ 161 h 161"/>
                <a:gd name="T2" fmla="*/ 44 w 172"/>
                <a:gd name="T3" fmla="*/ 148 h 161"/>
                <a:gd name="T4" fmla="*/ 43 w 172"/>
                <a:gd name="T5" fmla="*/ 147 h 161"/>
                <a:gd name="T6" fmla="*/ 23 w 172"/>
                <a:gd name="T7" fmla="*/ 43 h 161"/>
                <a:gd name="T8" fmla="*/ 127 w 172"/>
                <a:gd name="T9" fmla="*/ 23 h 161"/>
                <a:gd name="T10" fmla="*/ 129 w 172"/>
                <a:gd name="T11" fmla="*/ 24 h 161"/>
                <a:gd name="T12" fmla="*/ 148 w 172"/>
                <a:gd name="T13" fmla="*/ 128 h 161"/>
                <a:gd name="T14" fmla="*/ 87 w 172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1">
                  <a:moveTo>
                    <a:pt x="87" y="161"/>
                  </a:moveTo>
                  <a:cubicBezTo>
                    <a:pt x="72" y="161"/>
                    <a:pt x="57" y="157"/>
                    <a:pt x="44" y="148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9" y="123"/>
                    <a:pt x="0" y="77"/>
                    <a:pt x="23" y="43"/>
                  </a:cubicBezTo>
                  <a:cubicBezTo>
                    <a:pt x="47" y="9"/>
                    <a:pt x="93" y="0"/>
                    <a:pt x="127" y="23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63" y="48"/>
                    <a:pt x="172" y="94"/>
                    <a:pt x="148" y="128"/>
                  </a:cubicBezTo>
                  <a:cubicBezTo>
                    <a:pt x="134" y="149"/>
                    <a:pt x="110" y="161"/>
                    <a:pt x="87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531">
              <a:extLst>
                <a:ext uri="{FF2B5EF4-FFF2-40B4-BE49-F238E27FC236}">
                  <a16:creationId xmlns:a16="http://schemas.microsoft.com/office/drawing/2014/main" id="{3D5B947C-4097-4F53-8B1C-607DAAF72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877"/>
              <a:ext cx="64" cy="59"/>
            </a:xfrm>
            <a:custGeom>
              <a:avLst/>
              <a:gdLst>
                <a:gd name="T0" fmla="*/ 115 w 231"/>
                <a:gd name="T1" fmla="*/ 216 h 216"/>
                <a:gd name="T2" fmla="*/ 27 w 231"/>
                <a:gd name="T3" fmla="*/ 165 h 216"/>
                <a:gd name="T4" fmla="*/ 66 w 231"/>
                <a:gd name="T5" fmla="*/ 28 h 216"/>
                <a:gd name="T6" fmla="*/ 68 w 231"/>
                <a:gd name="T7" fmla="*/ 27 h 216"/>
                <a:gd name="T8" fmla="*/ 204 w 231"/>
                <a:gd name="T9" fmla="*/ 66 h 216"/>
                <a:gd name="T10" fmla="*/ 165 w 231"/>
                <a:gd name="T11" fmla="*/ 202 h 216"/>
                <a:gd name="T12" fmla="*/ 163 w 231"/>
                <a:gd name="T13" fmla="*/ 203 h 216"/>
                <a:gd name="T14" fmla="*/ 115 w 231"/>
                <a:gd name="T15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6">
                  <a:moveTo>
                    <a:pt x="115" y="216"/>
                  </a:moveTo>
                  <a:cubicBezTo>
                    <a:pt x="79" y="216"/>
                    <a:pt x="45" y="197"/>
                    <a:pt x="27" y="165"/>
                  </a:cubicBezTo>
                  <a:cubicBezTo>
                    <a:pt x="0" y="116"/>
                    <a:pt x="17" y="55"/>
                    <a:pt x="66" y="28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116" y="0"/>
                    <a:pt x="177" y="17"/>
                    <a:pt x="204" y="66"/>
                  </a:cubicBezTo>
                  <a:cubicBezTo>
                    <a:pt x="231" y="114"/>
                    <a:pt x="214" y="175"/>
                    <a:pt x="165" y="202"/>
                  </a:cubicBezTo>
                  <a:cubicBezTo>
                    <a:pt x="163" y="203"/>
                    <a:pt x="163" y="203"/>
                    <a:pt x="163" y="203"/>
                  </a:cubicBezTo>
                  <a:cubicBezTo>
                    <a:pt x="148" y="212"/>
                    <a:pt x="131" y="216"/>
                    <a:pt x="115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532">
              <a:extLst>
                <a:ext uri="{FF2B5EF4-FFF2-40B4-BE49-F238E27FC236}">
                  <a16:creationId xmlns:a16="http://schemas.microsoft.com/office/drawing/2014/main" id="{2F3FABC7-1B64-481E-BA14-A70496783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2796"/>
              <a:ext cx="85" cy="80"/>
            </a:xfrm>
            <a:custGeom>
              <a:avLst/>
              <a:gdLst>
                <a:gd name="T0" fmla="*/ 154 w 306"/>
                <a:gd name="T1" fmla="*/ 288 h 288"/>
                <a:gd name="T2" fmla="*/ 79 w 306"/>
                <a:gd name="T3" fmla="*/ 264 h 288"/>
                <a:gd name="T4" fmla="*/ 76 w 306"/>
                <a:gd name="T5" fmla="*/ 263 h 288"/>
                <a:gd name="T6" fmla="*/ 41 w 306"/>
                <a:gd name="T7" fmla="*/ 77 h 288"/>
                <a:gd name="T8" fmla="*/ 227 w 306"/>
                <a:gd name="T9" fmla="*/ 42 h 288"/>
                <a:gd name="T10" fmla="*/ 230 w 306"/>
                <a:gd name="T11" fmla="*/ 44 h 288"/>
                <a:gd name="T12" fmla="*/ 265 w 306"/>
                <a:gd name="T13" fmla="*/ 229 h 288"/>
                <a:gd name="T14" fmla="*/ 154 w 306"/>
                <a:gd name="T1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6" h="288">
                  <a:moveTo>
                    <a:pt x="154" y="288"/>
                  </a:moveTo>
                  <a:cubicBezTo>
                    <a:pt x="128" y="288"/>
                    <a:pt x="102" y="280"/>
                    <a:pt x="79" y="264"/>
                  </a:cubicBezTo>
                  <a:cubicBezTo>
                    <a:pt x="76" y="263"/>
                    <a:pt x="76" y="263"/>
                    <a:pt x="76" y="263"/>
                  </a:cubicBezTo>
                  <a:cubicBezTo>
                    <a:pt x="15" y="221"/>
                    <a:pt x="0" y="138"/>
                    <a:pt x="41" y="77"/>
                  </a:cubicBezTo>
                  <a:cubicBezTo>
                    <a:pt x="83" y="16"/>
                    <a:pt x="166" y="0"/>
                    <a:pt x="227" y="42"/>
                  </a:cubicBezTo>
                  <a:cubicBezTo>
                    <a:pt x="230" y="44"/>
                    <a:pt x="230" y="44"/>
                    <a:pt x="230" y="44"/>
                  </a:cubicBezTo>
                  <a:cubicBezTo>
                    <a:pt x="291" y="85"/>
                    <a:pt x="306" y="169"/>
                    <a:pt x="265" y="229"/>
                  </a:cubicBezTo>
                  <a:cubicBezTo>
                    <a:pt x="239" y="267"/>
                    <a:pt x="197" y="288"/>
                    <a:pt x="154" y="2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533">
              <a:extLst>
                <a:ext uri="{FF2B5EF4-FFF2-40B4-BE49-F238E27FC236}">
                  <a16:creationId xmlns:a16="http://schemas.microsoft.com/office/drawing/2014/main" id="{B0DA5BD0-0425-4AD8-B1C0-40BE5292C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757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7 w 218"/>
                <a:gd name="T3" fmla="*/ 184 h 206"/>
                <a:gd name="T4" fmla="*/ 34 w 218"/>
                <a:gd name="T5" fmla="*/ 49 h 206"/>
                <a:gd name="T6" fmla="*/ 35 w 218"/>
                <a:gd name="T7" fmla="*/ 47 h 206"/>
                <a:gd name="T8" fmla="*/ 171 w 218"/>
                <a:gd name="T9" fmla="*/ 34 h 206"/>
                <a:gd name="T10" fmla="*/ 184 w 218"/>
                <a:gd name="T11" fmla="*/ 170 h 206"/>
                <a:gd name="T12" fmla="*/ 182 w 218"/>
                <a:gd name="T13" fmla="*/ 172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6" y="206"/>
                    <a:pt x="65" y="199"/>
                    <a:pt x="47" y="184"/>
                  </a:cubicBezTo>
                  <a:cubicBezTo>
                    <a:pt x="6" y="150"/>
                    <a:pt x="0" y="90"/>
                    <a:pt x="34" y="4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70" y="6"/>
                    <a:pt x="130" y="0"/>
                    <a:pt x="171" y="34"/>
                  </a:cubicBezTo>
                  <a:cubicBezTo>
                    <a:pt x="212" y="68"/>
                    <a:pt x="218" y="129"/>
                    <a:pt x="184" y="170"/>
                  </a:cubicBezTo>
                  <a:cubicBezTo>
                    <a:pt x="182" y="172"/>
                    <a:pt x="182" y="172"/>
                    <a:pt x="182" y="172"/>
                  </a:cubicBezTo>
                  <a:cubicBezTo>
                    <a:pt x="163" y="195"/>
                    <a:pt x="136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534">
              <a:extLst>
                <a:ext uri="{FF2B5EF4-FFF2-40B4-BE49-F238E27FC236}">
                  <a16:creationId xmlns:a16="http://schemas.microsoft.com/office/drawing/2014/main" id="{DCF3F867-218B-4C35-8B0A-F4CB64379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2668"/>
              <a:ext cx="75" cy="72"/>
            </a:xfrm>
            <a:custGeom>
              <a:avLst/>
              <a:gdLst>
                <a:gd name="T0" fmla="*/ 138 w 274"/>
                <a:gd name="T1" fmla="*/ 258 h 258"/>
                <a:gd name="T2" fmla="*/ 39 w 274"/>
                <a:gd name="T3" fmla="*/ 206 h 258"/>
                <a:gd name="T4" fmla="*/ 38 w 274"/>
                <a:gd name="T5" fmla="*/ 204 h 258"/>
                <a:gd name="T6" fmla="*/ 69 w 274"/>
                <a:gd name="T7" fmla="*/ 37 h 258"/>
                <a:gd name="T8" fmla="*/ 235 w 274"/>
                <a:gd name="T9" fmla="*/ 69 h 258"/>
                <a:gd name="T10" fmla="*/ 237 w 274"/>
                <a:gd name="T11" fmla="*/ 71 h 258"/>
                <a:gd name="T12" fmla="*/ 206 w 274"/>
                <a:gd name="T13" fmla="*/ 237 h 258"/>
                <a:gd name="T14" fmla="*/ 138 w 274"/>
                <a:gd name="T15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4" h="258">
                  <a:moveTo>
                    <a:pt x="138" y="258"/>
                  </a:moveTo>
                  <a:cubicBezTo>
                    <a:pt x="100" y="258"/>
                    <a:pt x="62" y="240"/>
                    <a:pt x="39" y="206"/>
                  </a:cubicBezTo>
                  <a:cubicBezTo>
                    <a:pt x="38" y="204"/>
                    <a:pt x="38" y="204"/>
                    <a:pt x="38" y="204"/>
                  </a:cubicBezTo>
                  <a:cubicBezTo>
                    <a:pt x="0" y="149"/>
                    <a:pt x="14" y="75"/>
                    <a:pt x="69" y="37"/>
                  </a:cubicBezTo>
                  <a:cubicBezTo>
                    <a:pt x="124" y="0"/>
                    <a:pt x="198" y="14"/>
                    <a:pt x="235" y="69"/>
                  </a:cubicBezTo>
                  <a:cubicBezTo>
                    <a:pt x="237" y="71"/>
                    <a:pt x="237" y="71"/>
                    <a:pt x="237" y="71"/>
                  </a:cubicBezTo>
                  <a:cubicBezTo>
                    <a:pt x="274" y="126"/>
                    <a:pt x="260" y="200"/>
                    <a:pt x="206" y="237"/>
                  </a:cubicBezTo>
                  <a:cubicBezTo>
                    <a:pt x="185" y="252"/>
                    <a:pt x="161" y="258"/>
                    <a:pt x="138" y="2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535">
              <a:extLst>
                <a:ext uri="{FF2B5EF4-FFF2-40B4-BE49-F238E27FC236}">
                  <a16:creationId xmlns:a16="http://schemas.microsoft.com/office/drawing/2014/main" id="{BF0ABD51-E027-4D69-BC98-BB8EB040B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600"/>
              <a:ext cx="72" cy="68"/>
            </a:xfrm>
            <a:custGeom>
              <a:avLst/>
              <a:gdLst>
                <a:gd name="T0" fmla="*/ 129 w 259"/>
                <a:gd name="T1" fmla="*/ 245 h 245"/>
                <a:gd name="T2" fmla="*/ 56 w 259"/>
                <a:gd name="T3" fmla="*/ 219 h 245"/>
                <a:gd name="T4" fmla="*/ 41 w 259"/>
                <a:gd name="T5" fmla="*/ 58 h 245"/>
                <a:gd name="T6" fmla="*/ 43 w 259"/>
                <a:gd name="T7" fmla="*/ 56 h 245"/>
                <a:gd name="T8" fmla="*/ 204 w 259"/>
                <a:gd name="T9" fmla="*/ 41 h 245"/>
                <a:gd name="T10" fmla="*/ 219 w 259"/>
                <a:gd name="T11" fmla="*/ 202 h 245"/>
                <a:gd name="T12" fmla="*/ 217 w 259"/>
                <a:gd name="T13" fmla="*/ 204 h 245"/>
                <a:gd name="T14" fmla="*/ 129 w 259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5">
                  <a:moveTo>
                    <a:pt x="129" y="245"/>
                  </a:moveTo>
                  <a:cubicBezTo>
                    <a:pt x="103" y="245"/>
                    <a:pt x="77" y="237"/>
                    <a:pt x="56" y="219"/>
                  </a:cubicBezTo>
                  <a:cubicBezTo>
                    <a:pt x="7" y="179"/>
                    <a:pt x="0" y="107"/>
                    <a:pt x="41" y="58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83" y="7"/>
                    <a:pt x="155" y="0"/>
                    <a:pt x="204" y="41"/>
                  </a:cubicBezTo>
                  <a:cubicBezTo>
                    <a:pt x="252" y="81"/>
                    <a:pt x="259" y="153"/>
                    <a:pt x="219" y="202"/>
                  </a:cubicBezTo>
                  <a:cubicBezTo>
                    <a:pt x="217" y="204"/>
                    <a:pt x="217" y="204"/>
                    <a:pt x="217" y="204"/>
                  </a:cubicBezTo>
                  <a:cubicBezTo>
                    <a:pt x="194" y="231"/>
                    <a:pt x="162" y="245"/>
                    <a:pt x="129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536">
              <a:extLst>
                <a:ext uri="{FF2B5EF4-FFF2-40B4-BE49-F238E27FC236}">
                  <a16:creationId xmlns:a16="http://schemas.microsoft.com/office/drawing/2014/main" id="{785144A1-6D98-4EC6-84CD-4C770E510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2505"/>
              <a:ext cx="78" cy="74"/>
            </a:xfrm>
            <a:custGeom>
              <a:avLst/>
              <a:gdLst>
                <a:gd name="T0" fmla="*/ 143 w 284"/>
                <a:gd name="T1" fmla="*/ 267 h 267"/>
                <a:gd name="T2" fmla="*/ 41 w 284"/>
                <a:gd name="T3" fmla="*/ 213 h 267"/>
                <a:gd name="T4" fmla="*/ 39 w 284"/>
                <a:gd name="T5" fmla="*/ 211 h 267"/>
                <a:gd name="T6" fmla="*/ 71 w 284"/>
                <a:gd name="T7" fmla="*/ 39 h 267"/>
                <a:gd name="T8" fmla="*/ 243 w 284"/>
                <a:gd name="T9" fmla="*/ 71 h 267"/>
                <a:gd name="T10" fmla="*/ 245 w 284"/>
                <a:gd name="T11" fmla="*/ 74 h 267"/>
                <a:gd name="T12" fmla="*/ 213 w 284"/>
                <a:gd name="T13" fmla="*/ 246 h 267"/>
                <a:gd name="T14" fmla="*/ 143 w 284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4" h="267">
                  <a:moveTo>
                    <a:pt x="143" y="267"/>
                  </a:moveTo>
                  <a:cubicBezTo>
                    <a:pt x="104" y="267"/>
                    <a:pt x="65" y="248"/>
                    <a:pt x="41" y="213"/>
                  </a:cubicBezTo>
                  <a:cubicBezTo>
                    <a:pt x="39" y="211"/>
                    <a:pt x="39" y="211"/>
                    <a:pt x="39" y="211"/>
                  </a:cubicBezTo>
                  <a:cubicBezTo>
                    <a:pt x="0" y="155"/>
                    <a:pt x="15" y="78"/>
                    <a:pt x="71" y="39"/>
                  </a:cubicBezTo>
                  <a:cubicBezTo>
                    <a:pt x="128" y="0"/>
                    <a:pt x="205" y="15"/>
                    <a:pt x="243" y="71"/>
                  </a:cubicBezTo>
                  <a:cubicBezTo>
                    <a:pt x="245" y="74"/>
                    <a:pt x="245" y="74"/>
                    <a:pt x="245" y="74"/>
                  </a:cubicBezTo>
                  <a:cubicBezTo>
                    <a:pt x="284" y="130"/>
                    <a:pt x="269" y="207"/>
                    <a:pt x="213" y="246"/>
                  </a:cubicBezTo>
                  <a:cubicBezTo>
                    <a:pt x="191" y="260"/>
                    <a:pt x="167" y="267"/>
                    <a:pt x="143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537">
              <a:extLst>
                <a:ext uri="{FF2B5EF4-FFF2-40B4-BE49-F238E27FC236}">
                  <a16:creationId xmlns:a16="http://schemas.microsoft.com/office/drawing/2014/main" id="{02E29920-20F6-4B3F-80D9-FA2D7E87C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453"/>
              <a:ext cx="63" cy="60"/>
            </a:xfrm>
            <a:custGeom>
              <a:avLst/>
              <a:gdLst>
                <a:gd name="T0" fmla="*/ 113 w 227"/>
                <a:gd name="T1" fmla="*/ 215 h 215"/>
                <a:gd name="T2" fmla="*/ 49 w 227"/>
                <a:gd name="T3" fmla="*/ 192 h 215"/>
                <a:gd name="T4" fmla="*/ 36 w 227"/>
                <a:gd name="T5" fmla="*/ 50 h 215"/>
                <a:gd name="T6" fmla="*/ 37 w 227"/>
                <a:gd name="T7" fmla="*/ 49 h 215"/>
                <a:gd name="T8" fmla="*/ 179 w 227"/>
                <a:gd name="T9" fmla="*/ 36 h 215"/>
                <a:gd name="T10" fmla="*/ 192 w 227"/>
                <a:gd name="T11" fmla="*/ 177 h 215"/>
                <a:gd name="T12" fmla="*/ 190 w 227"/>
                <a:gd name="T13" fmla="*/ 179 h 215"/>
                <a:gd name="T14" fmla="*/ 113 w 227"/>
                <a:gd name="T15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7" h="215">
                  <a:moveTo>
                    <a:pt x="113" y="215"/>
                  </a:moveTo>
                  <a:cubicBezTo>
                    <a:pt x="90" y="215"/>
                    <a:pt x="67" y="207"/>
                    <a:pt x="49" y="192"/>
                  </a:cubicBezTo>
                  <a:cubicBezTo>
                    <a:pt x="6" y="156"/>
                    <a:pt x="0" y="93"/>
                    <a:pt x="36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73" y="6"/>
                    <a:pt x="136" y="0"/>
                    <a:pt x="179" y="36"/>
                  </a:cubicBezTo>
                  <a:cubicBezTo>
                    <a:pt x="221" y="71"/>
                    <a:pt x="227" y="134"/>
                    <a:pt x="192" y="177"/>
                  </a:cubicBezTo>
                  <a:cubicBezTo>
                    <a:pt x="190" y="179"/>
                    <a:pt x="190" y="179"/>
                    <a:pt x="190" y="179"/>
                  </a:cubicBezTo>
                  <a:cubicBezTo>
                    <a:pt x="170" y="203"/>
                    <a:pt x="142" y="215"/>
                    <a:pt x="113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538">
              <a:extLst>
                <a:ext uri="{FF2B5EF4-FFF2-40B4-BE49-F238E27FC236}">
                  <a16:creationId xmlns:a16="http://schemas.microsoft.com/office/drawing/2014/main" id="{69103C90-E293-4BEF-83A8-FED284F51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2342"/>
              <a:ext cx="81" cy="76"/>
            </a:xfrm>
            <a:custGeom>
              <a:avLst/>
              <a:gdLst>
                <a:gd name="T0" fmla="*/ 148 w 293"/>
                <a:gd name="T1" fmla="*/ 277 h 277"/>
                <a:gd name="T2" fmla="*/ 42 w 293"/>
                <a:gd name="T3" fmla="*/ 221 h 277"/>
                <a:gd name="T4" fmla="*/ 40 w 293"/>
                <a:gd name="T5" fmla="*/ 218 h 277"/>
                <a:gd name="T6" fmla="*/ 73 w 293"/>
                <a:gd name="T7" fmla="*/ 40 h 277"/>
                <a:gd name="T8" fmla="*/ 252 w 293"/>
                <a:gd name="T9" fmla="*/ 74 h 277"/>
                <a:gd name="T10" fmla="*/ 253 w 293"/>
                <a:gd name="T11" fmla="*/ 76 h 277"/>
                <a:gd name="T12" fmla="*/ 220 w 293"/>
                <a:gd name="T13" fmla="*/ 254 h 277"/>
                <a:gd name="T14" fmla="*/ 148 w 293"/>
                <a:gd name="T15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3" h="277">
                  <a:moveTo>
                    <a:pt x="148" y="277"/>
                  </a:moveTo>
                  <a:cubicBezTo>
                    <a:pt x="107" y="277"/>
                    <a:pt x="67" y="257"/>
                    <a:pt x="42" y="221"/>
                  </a:cubicBezTo>
                  <a:cubicBezTo>
                    <a:pt x="40" y="218"/>
                    <a:pt x="40" y="218"/>
                    <a:pt x="40" y="218"/>
                  </a:cubicBezTo>
                  <a:cubicBezTo>
                    <a:pt x="0" y="160"/>
                    <a:pt x="15" y="80"/>
                    <a:pt x="73" y="40"/>
                  </a:cubicBezTo>
                  <a:cubicBezTo>
                    <a:pt x="132" y="0"/>
                    <a:pt x="212" y="15"/>
                    <a:pt x="252" y="74"/>
                  </a:cubicBezTo>
                  <a:cubicBezTo>
                    <a:pt x="253" y="76"/>
                    <a:pt x="253" y="76"/>
                    <a:pt x="253" y="76"/>
                  </a:cubicBezTo>
                  <a:cubicBezTo>
                    <a:pt x="293" y="134"/>
                    <a:pt x="278" y="214"/>
                    <a:pt x="220" y="254"/>
                  </a:cubicBezTo>
                  <a:cubicBezTo>
                    <a:pt x="198" y="269"/>
                    <a:pt x="173" y="277"/>
                    <a:pt x="148" y="2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539">
              <a:extLst>
                <a:ext uri="{FF2B5EF4-FFF2-40B4-BE49-F238E27FC236}">
                  <a16:creationId xmlns:a16="http://schemas.microsoft.com/office/drawing/2014/main" id="{5F8154B6-4715-4F07-8C68-29863A0C8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2271"/>
              <a:ext cx="59" cy="56"/>
            </a:xfrm>
            <a:custGeom>
              <a:avLst/>
              <a:gdLst>
                <a:gd name="T0" fmla="*/ 105 w 211"/>
                <a:gd name="T1" fmla="*/ 200 h 200"/>
                <a:gd name="T2" fmla="*/ 75 w 211"/>
                <a:gd name="T3" fmla="*/ 196 h 200"/>
                <a:gd name="T4" fmla="*/ 16 w 211"/>
                <a:gd name="T5" fmla="*/ 77 h 200"/>
                <a:gd name="T6" fmla="*/ 17 w 211"/>
                <a:gd name="T7" fmla="*/ 75 h 200"/>
                <a:gd name="T8" fmla="*/ 135 w 211"/>
                <a:gd name="T9" fmla="*/ 16 h 200"/>
                <a:gd name="T10" fmla="*/ 194 w 211"/>
                <a:gd name="T11" fmla="*/ 135 h 200"/>
                <a:gd name="T12" fmla="*/ 194 w 211"/>
                <a:gd name="T13" fmla="*/ 137 h 200"/>
                <a:gd name="T14" fmla="*/ 105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5" y="200"/>
                  </a:moveTo>
                  <a:cubicBezTo>
                    <a:pt x="95" y="200"/>
                    <a:pt x="85" y="199"/>
                    <a:pt x="75" y="196"/>
                  </a:cubicBezTo>
                  <a:cubicBezTo>
                    <a:pt x="26" y="179"/>
                    <a:pt x="0" y="126"/>
                    <a:pt x="16" y="77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33" y="26"/>
                    <a:pt x="86" y="0"/>
                    <a:pt x="135" y="16"/>
                  </a:cubicBezTo>
                  <a:cubicBezTo>
                    <a:pt x="184" y="33"/>
                    <a:pt x="211" y="86"/>
                    <a:pt x="194" y="135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80" y="176"/>
                    <a:pt x="144" y="200"/>
                    <a:pt x="105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540">
              <a:extLst>
                <a:ext uri="{FF2B5EF4-FFF2-40B4-BE49-F238E27FC236}">
                  <a16:creationId xmlns:a16="http://schemas.microsoft.com/office/drawing/2014/main" id="{C17BE1B2-E804-46F8-8D83-52CAC33DD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2157"/>
              <a:ext cx="75" cy="72"/>
            </a:xfrm>
            <a:custGeom>
              <a:avLst/>
              <a:gdLst>
                <a:gd name="T0" fmla="*/ 136 w 271"/>
                <a:gd name="T1" fmla="*/ 262 h 262"/>
                <a:gd name="T2" fmla="*/ 16 w 271"/>
                <a:gd name="T3" fmla="*/ 167 h 262"/>
                <a:gd name="T4" fmla="*/ 15 w 271"/>
                <a:gd name="T5" fmla="*/ 164 h 262"/>
                <a:gd name="T6" fmla="*/ 107 w 271"/>
                <a:gd name="T7" fmla="*/ 16 h 262"/>
                <a:gd name="T8" fmla="*/ 255 w 271"/>
                <a:gd name="T9" fmla="*/ 107 h 262"/>
                <a:gd name="T10" fmla="*/ 255 w 271"/>
                <a:gd name="T11" fmla="*/ 110 h 262"/>
                <a:gd name="T12" fmla="*/ 164 w 271"/>
                <a:gd name="T13" fmla="*/ 258 h 262"/>
                <a:gd name="T14" fmla="*/ 136 w 271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2">
                  <a:moveTo>
                    <a:pt x="136" y="262"/>
                  </a:moveTo>
                  <a:cubicBezTo>
                    <a:pt x="80" y="262"/>
                    <a:pt x="29" y="223"/>
                    <a:pt x="16" y="167"/>
                  </a:cubicBezTo>
                  <a:cubicBezTo>
                    <a:pt x="15" y="164"/>
                    <a:pt x="15" y="164"/>
                    <a:pt x="15" y="164"/>
                  </a:cubicBezTo>
                  <a:cubicBezTo>
                    <a:pt x="0" y="98"/>
                    <a:pt x="41" y="32"/>
                    <a:pt x="107" y="16"/>
                  </a:cubicBezTo>
                  <a:cubicBezTo>
                    <a:pt x="173" y="0"/>
                    <a:pt x="239" y="41"/>
                    <a:pt x="255" y="107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71" y="176"/>
                    <a:pt x="230" y="243"/>
                    <a:pt x="164" y="258"/>
                  </a:cubicBezTo>
                  <a:cubicBezTo>
                    <a:pt x="154" y="261"/>
                    <a:pt x="145" y="262"/>
                    <a:pt x="136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541">
              <a:extLst>
                <a:ext uri="{FF2B5EF4-FFF2-40B4-BE49-F238E27FC236}">
                  <a16:creationId xmlns:a16="http://schemas.microsoft.com/office/drawing/2014/main" id="{FB416B7F-CF2B-4C7A-9DAC-B030E97E6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076"/>
              <a:ext cx="76" cy="73"/>
            </a:xfrm>
            <a:custGeom>
              <a:avLst/>
              <a:gdLst>
                <a:gd name="T0" fmla="*/ 138 w 276"/>
                <a:gd name="T1" fmla="*/ 262 h 262"/>
                <a:gd name="T2" fmla="*/ 99 w 276"/>
                <a:gd name="T3" fmla="*/ 256 h 262"/>
                <a:gd name="T4" fmla="*/ 22 w 276"/>
                <a:gd name="T5" fmla="*/ 101 h 262"/>
                <a:gd name="T6" fmla="*/ 23 w 276"/>
                <a:gd name="T7" fmla="*/ 98 h 262"/>
                <a:gd name="T8" fmla="*/ 177 w 276"/>
                <a:gd name="T9" fmla="*/ 21 h 262"/>
                <a:gd name="T10" fmla="*/ 254 w 276"/>
                <a:gd name="T11" fmla="*/ 176 h 262"/>
                <a:gd name="T12" fmla="*/ 253 w 276"/>
                <a:gd name="T13" fmla="*/ 179 h 262"/>
                <a:gd name="T14" fmla="*/ 138 w 276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262">
                  <a:moveTo>
                    <a:pt x="138" y="262"/>
                  </a:moveTo>
                  <a:cubicBezTo>
                    <a:pt x="125" y="262"/>
                    <a:pt x="112" y="260"/>
                    <a:pt x="99" y="256"/>
                  </a:cubicBezTo>
                  <a:cubicBezTo>
                    <a:pt x="35" y="234"/>
                    <a:pt x="0" y="165"/>
                    <a:pt x="22" y="101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44" y="34"/>
                    <a:pt x="113" y="0"/>
                    <a:pt x="177" y="21"/>
                  </a:cubicBezTo>
                  <a:cubicBezTo>
                    <a:pt x="241" y="43"/>
                    <a:pt x="276" y="112"/>
                    <a:pt x="254" y="176"/>
                  </a:cubicBezTo>
                  <a:cubicBezTo>
                    <a:pt x="253" y="179"/>
                    <a:pt x="253" y="179"/>
                    <a:pt x="253" y="179"/>
                  </a:cubicBezTo>
                  <a:cubicBezTo>
                    <a:pt x="236" y="230"/>
                    <a:pt x="189" y="262"/>
                    <a:pt x="138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542">
              <a:extLst>
                <a:ext uri="{FF2B5EF4-FFF2-40B4-BE49-F238E27FC236}">
                  <a16:creationId xmlns:a16="http://schemas.microsoft.com/office/drawing/2014/main" id="{FA91F4B9-DBD7-43A0-BC09-E67D2BEB5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1975"/>
              <a:ext cx="56" cy="54"/>
            </a:xfrm>
            <a:custGeom>
              <a:avLst/>
              <a:gdLst>
                <a:gd name="T0" fmla="*/ 102 w 203"/>
                <a:gd name="T1" fmla="*/ 196 h 196"/>
                <a:gd name="T2" fmla="*/ 13 w 203"/>
                <a:gd name="T3" fmla="*/ 125 h 196"/>
                <a:gd name="T4" fmla="*/ 12 w 203"/>
                <a:gd name="T5" fmla="*/ 123 h 196"/>
                <a:gd name="T6" fmla="*/ 81 w 203"/>
                <a:gd name="T7" fmla="*/ 12 h 196"/>
                <a:gd name="T8" fmla="*/ 191 w 203"/>
                <a:gd name="T9" fmla="*/ 81 h 196"/>
                <a:gd name="T10" fmla="*/ 192 w 203"/>
                <a:gd name="T11" fmla="*/ 83 h 196"/>
                <a:gd name="T12" fmla="*/ 123 w 203"/>
                <a:gd name="T13" fmla="*/ 193 h 196"/>
                <a:gd name="T14" fmla="*/ 102 w 203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3" h="196">
                  <a:moveTo>
                    <a:pt x="102" y="196"/>
                  </a:moveTo>
                  <a:cubicBezTo>
                    <a:pt x="60" y="196"/>
                    <a:pt x="23" y="167"/>
                    <a:pt x="13" y="125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0" y="73"/>
                    <a:pt x="31" y="24"/>
                    <a:pt x="81" y="12"/>
                  </a:cubicBezTo>
                  <a:cubicBezTo>
                    <a:pt x="130" y="0"/>
                    <a:pt x="180" y="31"/>
                    <a:pt x="191" y="81"/>
                  </a:cubicBezTo>
                  <a:cubicBezTo>
                    <a:pt x="192" y="83"/>
                    <a:pt x="192" y="83"/>
                    <a:pt x="192" y="83"/>
                  </a:cubicBezTo>
                  <a:cubicBezTo>
                    <a:pt x="203" y="132"/>
                    <a:pt x="173" y="182"/>
                    <a:pt x="123" y="193"/>
                  </a:cubicBezTo>
                  <a:cubicBezTo>
                    <a:pt x="116" y="195"/>
                    <a:pt x="109" y="196"/>
                    <a:pt x="102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543">
              <a:extLst>
                <a:ext uri="{FF2B5EF4-FFF2-40B4-BE49-F238E27FC236}">
                  <a16:creationId xmlns:a16="http://schemas.microsoft.com/office/drawing/2014/main" id="{013A0344-52DD-43F2-89FC-1C1A9631C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892"/>
              <a:ext cx="64" cy="64"/>
            </a:xfrm>
            <a:custGeom>
              <a:avLst/>
              <a:gdLst>
                <a:gd name="T0" fmla="*/ 117 w 233"/>
                <a:gd name="T1" fmla="*/ 232 h 232"/>
                <a:gd name="T2" fmla="*/ 4 w 233"/>
                <a:gd name="T3" fmla="*/ 124 h 232"/>
                <a:gd name="T4" fmla="*/ 3 w 233"/>
                <a:gd name="T5" fmla="*/ 121 h 232"/>
                <a:gd name="T6" fmla="*/ 111 w 233"/>
                <a:gd name="T7" fmla="*/ 3 h 232"/>
                <a:gd name="T8" fmla="*/ 230 w 233"/>
                <a:gd name="T9" fmla="*/ 111 h 232"/>
                <a:gd name="T10" fmla="*/ 230 w 233"/>
                <a:gd name="T11" fmla="*/ 113 h 232"/>
                <a:gd name="T12" fmla="*/ 122 w 233"/>
                <a:gd name="T13" fmla="*/ 232 h 232"/>
                <a:gd name="T14" fmla="*/ 117 w 233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32">
                  <a:moveTo>
                    <a:pt x="117" y="232"/>
                  </a:moveTo>
                  <a:cubicBezTo>
                    <a:pt x="56" y="232"/>
                    <a:pt x="6" y="184"/>
                    <a:pt x="4" y="124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0" y="59"/>
                    <a:pt x="49" y="6"/>
                    <a:pt x="111" y="3"/>
                  </a:cubicBezTo>
                  <a:cubicBezTo>
                    <a:pt x="174" y="0"/>
                    <a:pt x="227" y="48"/>
                    <a:pt x="230" y="11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233" y="176"/>
                    <a:pt x="185" y="229"/>
                    <a:pt x="122" y="232"/>
                  </a:cubicBezTo>
                  <a:cubicBezTo>
                    <a:pt x="120" y="232"/>
                    <a:pt x="118" y="232"/>
                    <a:pt x="117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544">
              <a:extLst>
                <a:ext uri="{FF2B5EF4-FFF2-40B4-BE49-F238E27FC236}">
                  <a16:creationId xmlns:a16="http://schemas.microsoft.com/office/drawing/2014/main" id="{E3ED247A-D05B-4D99-AAF0-477BD76CF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1775"/>
              <a:ext cx="71" cy="70"/>
            </a:xfrm>
            <a:custGeom>
              <a:avLst/>
              <a:gdLst>
                <a:gd name="T0" fmla="*/ 129 w 257"/>
                <a:gd name="T1" fmla="*/ 252 h 252"/>
                <a:gd name="T2" fmla="*/ 112 w 257"/>
                <a:gd name="T3" fmla="*/ 250 h 252"/>
                <a:gd name="T4" fmla="*/ 10 w 257"/>
                <a:gd name="T5" fmla="*/ 115 h 252"/>
                <a:gd name="T6" fmla="*/ 10 w 257"/>
                <a:gd name="T7" fmla="*/ 112 h 252"/>
                <a:gd name="T8" fmla="*/ 146 w 257"/>
                <a:gd name="T9" fmla="*/ 10 h 252"/>
                <a:gd name="T10" fmla="*/ 248 w 257"/>
                <a:gd name="T11" fmla="*/ 145 h 252"/>
                <a:gd name="T12" fmla="*/ 248 w 257"/>
                <a:gd name="T13" fmla="*/ 148 h 252"/>
                <a:gd name="T14" fmla="*/ 129 w 257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52">
                  <a:moveTo>
                    <a:pt x="129" y="252"/>
                  </a:moveTo>
                  <a:cubicBezTo>
                    <a:pt x="123" y="252"/>
                    <a:pt x="118" y="251"/>
                    <a:pt x="112" y="250"/>
                  </a:cubicBezTo>
                  <a:cubicBezTo>
                    <a:pt x="46" y="241"/>
                    <a:pt x="0" y="180"/>
                    <a:pt x="10" y="115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9" y="46"/>
                    <a:pt x="80" y="0"/>
                    <a:pt x="146" y="10"/>
                  </a:cubicBezTo>
                  <a:cubicBezTo>
                    <a:pt x="211" y="19"/>
                    <a:pt x="257" y="80"/>
                    <a:pt x="248" y="145"/>
                  </a:cubicBezTo>
                  <a:cubicBezTo>
                    <a:pt x="248" y="148"/>
                    <a:pt x="248" y="148"/>
                    <a:pt x="248" y="148"/>
                  </a:cubicBezTo>
                  <a:cubicBezTo>
                    <a:pt x="239" y="208"/>
                    <a:pt x="188" y="252"/>
                    <a:pt x="129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545">
              <a:extLst>
                <a:ext uri="{FF2B5EF4-FFF2-40B4-BE49-F238E27FC236}">
                  <a16:creationId xmlns:a16="http://schemas.microsoft.com/office/drawing/2014/main" id="{B9F1E23A-70EC-4DEE-8B7A-F3D5226CE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708"/>
              <a:ext cx="40" cy="39"/>
            </a:xfrm>
            <a:custGeom>
              <a:avLst/>
              <a:gdLst>
                <a:gd name="T0" fmla="*/ 72 w 144"/>
                <a:gd name="T1" fmla="*/ 143 h 143"/>
                <a:gd name="T2" fmla="*/ 2 w 144"/>
                <a:gd name="T3" fmla="*/ 77 h 143"/>
                <a:gd name="T4" fmla="*/ 2 w 144"/>
                <a:gd name="T5" fmla="*/ 75 h 143"/>
                <a:gd name="T6" fmla="*/ 69 w 144"/>
                <a:gd name="T7" fmla="*/ 2 h 143"/>
                <a:gd name="T8" fmla="*/ 142 w 144"/>
                <a:gd name="T9" fmla="*/ 69 h 143"/>
                <a:gd name="T10" fmla="*/ 142 w 144"/>
                <a:gd name="T11" fmla="*/ 70 h 143"/>
                <a:gd name="T12" fmla="*/ 75 w 144"/>
                <a:gd name="T13" fmla="*/ 143 h 143"/>
                <a:gd name="T14" fmla="*/ 72 w 144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143">
                  <a:moveTo>
                    <a:pt x="72" y="143"/>
                  </a:moveTo>
                  <a:cubicBezTo>
                    <a:pt x="35" y="143"/>
                    <a:pt x="4" y="114"/>
                    <a:pt x="2" y="77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37"/>
                    <a:pt x="30" y="4"/>
                    <a:pt x="69" y="2"/>
                  </a:cubicBezTo>
                  <a:cubicBezTo>
                    <a:pt x="107" y="0"/>
                    <a:pt x="140" y="30"/>
                    <a:pt x="142" y="69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4" y="109"/>
                    <a:pt x="114" y="141"/>
                    <a:pt x="75" y="143"/>
                  </a:cubicBezTo>
                  <a:cubicBezTo>
                    <a:pt x="74" y="143"/>
                    <a:pt x="73" y="143"/>
                    <a:pt x="72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546">
              <a:extLst>
                <a:ext uri="{FF2B5EF4-FFF2-40B4-BE49-F238E27FC236}">
                  <a16:creationId xmlns:a16="http://schemas.microsoft.com/office/drawing/2014/main" id="{270DB3ED-08BB-4925-80E3-3CF23F5D4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1583"/>
              <a:ext cx="65" cy="64"/>
            </a:xfrm>
            <a:custGeom>
              <a:avLst/>
              <a:gdLst>
                <a:gd name="T0" fmla="*/ 118 w 236"/>
                <a:gd name="T1" fmla="*/ 232 h 232"/>
                <a:gd name="T2" fmla="*/ 102 w 236"/>
                <a:gd name="T3" fmla="*/ 231 h 232"/>
                <a:gd name="T4" fmla="*/ 8 w 236"/>
                <a:gd name="T5" fmla="*/ 105 h 232"/>
                <a:gd name="T6" fmla="*/ 8 w 236"/>
                <a:gd name="T7" fmla="*/ 103 h 232"/>
                <a:gd name="T8" fmla="*/ 134 w 236"/>
                <a:gd name="T9" fmla="*/ 9 h 232"/>
                <a:gd name="T10" fmla="*/ 228 w 236"/>
                <a:gd name="T11" fmla="*/ 134 h 232"/>
                <a:gd name="T12" fmla="*/ 228 w 236"/>
                <a:gd name="T13" fmla="*/ 136 h 232"/>
                <a:gd name="T14" fmla="*/ 118 w 236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6" h="232">
                  <a:moveTo>
                    <a:pt x="118" y="232"/>
                  </a:moveTo>
                  <a:cubicBezTo>
                    <a:pt x="113" y="232"/>
                    <a:pt x="108" y="231"/>
                    <a:pt x="102" y="231"/>
                  </a:cubicBezTo>
                  <a:cubicBezTo>
                    <a:pt x="42" y="222"/>
                    <a:pt x="0" y="166"/>
                    <a:pt x="8" y="105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17" y="42"/>
                    <a:pt x="73" y="0"/>
                    <a:pt x="134" y="9"/>
                  </a:cubicBezTo>
                  <a:cubicBezTo>
                    <a:pt x="194" y="17"/>
                    <a:pt x="236" y="73"/>
                    <a:pt x="228" y="134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0" y="192"/>
                    <a:pt x="172" y="232"/>
                    <a:pt x="11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547">
              <a:extLst>
                <a:ext uri="{FF2B5EF4-FFF2-40B4-BE49-F238E27FC236}">
                  <a16:creationId xmlns:a16="http://schemas.microsoft.com/office/drawing/2014/main" id="{12510636-C391-48C0-BAAB-89703966C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508"/>
              <a:ext cx="46" cy="46"/>
            </a:xfrm>
            <a:custGeom>
              <a:avLst/>
              <a:gdLst>
                <a:gd name="T0" fmla="*/ 83 w 166"/>
                <a:gd name="T1" fmla="*/ 166 h 166"/>
                <a:gd name="T2" fmla="*/ 2 w 166"/>
                <a:gd name="T3" fmla="*/ 89 h 166"/>
                <a:gd name="T4" fmla="*/ 2 w 166"/>
                <a:gd name="T5" fmla="*/ 87 h 166"/>
                <a:gd name="T6" fmla="*/ 80 w 166"/>
                <a:gd name="T7" fmla="*/ 2 h 166"/>
                <a:gd name="T8" fmla="*/ 164 w 166"/>
                <a:gd name="T9" fmla="*/ 80 h 166"/>
                <a:gd name="T10" fmla="*/ 164 w 166"/>
                <a:gd name="T11" fmla="*/ 81 h 166"/>
                <a:gd name="T12" fmla="*/ 87 w 166"/>
                <a:gd name="T13" fmla="*/ 166 h 166"/>
                <a:gd name="T14" fmla="*/ 83 w 166"/>
                <a:gd name="T15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6">
                  <a:moveTo>
                    <a:pt x="83" y="166"/>
                  </a:moveTo>
                  <a:cubicBezTo>
                    <a:pt x="40" y="166"/>
                    <a:pt x="4" y="132"/>
                    <a:pt x="2" y="89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0" y="42"/>
                    <a:pt x="35" y="4"/>
                    <a:pt x="80" y="2"/>
                  </a:cubicBezTo>
                  <a:cubicBezTo>
                    <a:pt x="124" y="0"/>
                    <a:pt x="162" y="35"/>
                    <a:pt x="164" y="80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6" y="126"/>
                    <a:pt x="132" y="164"/>
                    <a:pt x="87" y="166"/>
                  </a:cubicBezTo>
                  <a:cubicBezTo>
                    <a:pt x="86" y="166"/>
                    <a:pt x="85" y="166"/>
                    <a:pt x="83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548">
              <a:extLst>
                <a:ext uri="{FF2B5EF4-FFF2-40B4-BE49-F238E27FC236}">
                  <a16:creationId xmlns:a16="http://schemas.microsoft.com/office/drawing/2014/main" id="{EBC15EEC-E9D9-4460-907E-614583BCB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1384"/>
              <a:ext cx="75" cy="73"/>
            </a:xfrm>
            <a:custGeom>
              <a:avLst/>
              <a:gdLst>
                <a:gd name="T0" fmla="*/ 135 w 270"/>
                <a:gd name="T1" fmla="*/ 264 h 264"/>
                <a:gd name="T2" fmla="*/ 118 w 270"/>
                <a:gd name="T3" fmla="*/ 263 h 264"/>
                <a:gd name="T4" fmla="*/ 10 w 270"/>
                <a:gd name="T5" fmla="*/ 120 h 264"/>
                <a:gd name="T6" fmla="*/ 10 w 270"/>
                <a:gd name="T7" fmla="*/ 117 h 264"/>
                <a:gd name="T8" fmla="*/ 153 w 270"/>
                <a:gd name="T9" fmla="*/ 9 h 264"/>
                <a:gd name="T10" fmla="*/ 261 w 270"/>
                <a:gd name="T11" fmla="*/ 152 h 264"/>
                <a:gd name="T12" fmla="*/ 260 w 270"/>
                <a:gd name="T13" fmla="*/ 155 h 264"/>
                <a:gd name="T14" fmla="*/ 135 w 270"/>
                <a:gd name="T15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64">
                  <a:moveTo>
                    <a:pt x="135" y="264"/>
                  </a:moveTo>
                  <a:cubicBezTo>
                    <a:pt x="129" y="264"/>
                    <a:pt x="124" y="264"/>
                    <a:pt x="118" y="263"/>
                  </a:cubicBezTo>
                  <a:cubicBezTo>
                    <a:pt x="48" y="253"/>
                    <a:pt x="0" y="189"/>
                    <a:pt x="10" y="120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20" y="48"/>
                    <a:pt x="84" y="0"/>
                    <a:pt x="153" y="9"/>
                  </a:cubicBezTo>
                  <a:cubicBezTo>
                    <a:pt x="222" y="19"/>
                    <a:pt x="270" y="83"/>
                    <a:pt x="261" y="152"/>
                  </a:cubicBezTo>
                  <a:cubicBezTo>
                    <a:pt x="260" y="155"/>
                    <a:pt x="260" y="155"/>
                    <a:pt x="260" y="155"/>
                  </a:cubicBezTo>
                  <a:cubicBezTo>
                    <a:pt x="252" y="218"/>
                    <a:pt x="197" y="264"/>
                    <a:pt x="135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549">
              <a:extLst>
                <a:ext uri="{FF2B5EF4-FFF2-40B4-BE49-F238E27FC236}">
                  <a16:creationId xmlns:a16="http://schemas.microsoft.com/office/drawing/2014/main" id="{70E7FA9E-5274-4F65-830B-48551F19C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328"/>
              <a:ext cx="43" cy="41"/>
            </a:xfrm>
            <a:custGeom>
              <a:avLst/>
              <a:gdLst>
                <a:gd name="T0" fmla="*/ 78 w 156"/>
                <a:gd name="T1" fmla="*/ 147 h 147"/>
                <a:gd name="T2" fmla="*/ 16 w 156"/>
                <a:gd name="T3" fmla="*/ 107 h 147"/>
                <a:gd name="T4" fmla="*/ 15 w 156"/>
                <a:gd name="T5" fmla="*/ 105 h 147"/>
                <a:gd name="T6" fmla="*/ 50 w 156"/>
                <a:gd name="T7" fmla="*/ 15 h 147"/>
                <a:gd name="T8" fmla="*/ 140 w 156"/>
                <a:gd name="T9" fmla="*/ 50 h 147"/>
                <a:gd name="T10" fmla="*/ 140 w 156"/>
                <a:gd name="T11" fmla="*/ 51 h 147"/>
                <a:gd name="T12" fmla="*/ 106 w 156"/>
                <a:gd name="T13" fmla="*/ 141 h 147"/>
                <a:gd name="T14" fmla="*/ 78 w 156"/>
                <a:gd name="T1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47">
                  <a:moveTo>
                    <a:pt x="78" y="147"/>
                  </a:moveTo>
                  <a:cubicBezTo>
                    <a:pt x="52" y="147"/>
                    <a:pt x="27" y="132"/>
                    <a:pt x="16" y="107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0" y="71"/>
                    <a:pt x="15" y="30"/>
                    <a:pt x="50" y="15"/>
                  </a:cubicBezTo>
                  <a:cubicBezTo>
                    <a:pt x="84" y="0"/>
                    <a:pt x="125" y="15"/>
                    <a:pt x="140" y="50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56" y="86"/>
                    <a:pt x="140" y="126"/>
                    <a:pt x="106" y="141"/>
                  </a:cubicBezTo>
                  <a:cubicBezTo>
                    <a:pt x="97" y="145"/>
                    <a:pt x="87" y="147"/>
                    <a:pt x="78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550">
              <a:extLst>
                <a:ext uri="{FF2B5EF4-FFF2-40B4-BE49-F238E27FC236}">
                  <a16:creationId xmlns:a16="http://schemas.microsoft.com/office/drawing/2014/main" id="{D2E2705B-DF1D-4B8A-99F1-454B684D7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207"/>
              <a:ext cx="78" cy="74"/>
            </a:xfrm>
            <a:custGeom>
              <a:avLst/>
              <a:gdLst>
                <a:gd name="T0" fmla="*/ 141 w 283"/>
                <a:gd name="T1" fmla="*/ 267 h 267"/>
                <a:gd name="T2" fmla="*/ 81 w 283"/>
                <a:gd name="T3" fmla="*/ 251 h 267"/>
                <a:gd name="T4" fmla="*/ 33 w 283"/>
                <a:gd name="T5" fmla="*/ 83 h 267"/>
                <a:gd name="T6" fmla="*/ 35 w 283"/>
                <a:gd name="T7" fmla="*/ 81 h 267"/>
                <a:gd name="T8" fmla="*/ 202 w 283"/>
                <a:gd name="T9" fmla="*/ 33 h 267"/>
                <a:gd name="T10" fmla="*/ 250 w 283"/>
                <a:gd name="T11" fmla="*/ 201 h 267"/>
                <a:gd name="T12" fmla="*/ 248 w 283"/>
                <a:gd name="T13" fmla="*/ 203 h 267"/>
                <a:gd name="T14" fmla="*/ 141 w 283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7">
                  <a:moveTo>
                    <a:pt x="141" y="267"/>
                  </a:moveTo>
                  <a:cubicBezTo>
                    <a:pt x="120" y="267"/>
                    <a:pt x="100" y="262"/>
                    <a:pt x="81" y="251"/>
                  </a:cubicBezTo>
                  <a:cubicBezTo>
                    <a:pt x="22" y="218"/>
                    <a:pt x="0" y="143"/>
                    <a:pt x="33" y="83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68" y="21"/>
                    <a:pt x="143" y="0"/>
                    <a:pt x="202" y="33"/>
                  </a:cubicBezTo>
                  <a:cubicBezTo>
                    <a:pt x="262" y="66"/>
                    <a:pt x="283" y="141"/>
                    <a:pt x="250" y="201"/>
                  </a:cubicBezTo>
                  <a:cubicBezTo>
                    <a:pt x="248" y="203"/>
                    <a:pt x="248" y="203"/>
                    <a:pt x="248" y="203"/>
                  </a:cubicBezTo>
                  <a:cubicBezTo>
                    <a:pt x="226" y="244"/>
                    <a:pt x="184" y="267"/>
                    <a:pt x="141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551">
              <a:extLst>
                <a:ext uri="{FF2B5EF4-FFF2-40B4-BE49-F238E27FC236}">
                  <a16:creationId xmlns:a16="http://schemas.microsoft.com/office/drawing/2014/main" id="{F4C85E49-80AF-4723-BC16-0A2AA5DD8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140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2 w 218"/>
                <a:gd name="T3" fmla="*/ 149 h 206"/>
                <a:gd name="T4" fmla="*/ 21 w 218"/>
                <a:gd name="T5" fmla="*/ 147 h 206"/>
                <a:gd name="T6" fmla="*/ 70 w 218"/>
                <a:gd name="T7" fmla="*/ 21 h 206"/>
                <a:gd name="T8" fmla="*/ 196 w 218"/>
                <a:gd name="T9" fmla="*/ 70 h 206"/>
                <a:gd name="T10" fmla="*/ 196 w 218"/>
                <a:gd name="T11" fmla="*/ 72 h 206"/>
                <a:gd name="T12" fmla="*/ 148 w 218"/>
                <a:gd name="T13" fmla="*/ 197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3" y="206"/>
                    <a:pt x="38" y="184"/>
                    <a:pt x="22" y="149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0" y="99"/>
                    <a:pt x="22" y="43"/>
                    <a:pt x="70" y="21"/>
                  </a:cubicBezTo>
                  <a:cubicBezTo>
                    <a:pt x="118" y="0"/>
                    <a:pt x="174" y="22"/>
                    <a:pt x="196" y="70"/>
                  </a:cubicBezTo>
                  <a:cubicBezTo>
                    <a:pt x="196" y="72"/>
                    <a:pt x="196" y="72"/>
                    <a:pt x="196" y="72"/>
                  </a:cubicBezTo>
                  <a:cubicBezTo>
                    <a:pt x="218" y="120"/>
                    <a:pt x="196" y="176"/>
                    <a:pt x="148" y="197"/>
                  </a:cubicBezTo>
                  <a:cubicBezTo>
                    <a:pt x="135" y="203"/>
                    <a:pt x="122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552">
              <a:extLst>
                <a:ext uri="{FF2B5EF4-FFF2-40B4-BE49-F238E27FC236}">
                  <a16:creationId xmlns:a16="http://schemas.microsoft.com/office/drawing/2014/main" id="{55B2A8E1-A564-4BFA-9B87-EABBA9E2F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039"/>
              <a:ext cx="71" cy="67"/>
            </a:xfrm>
            <a:custGeom>
              <a:avLst/>
              <a:gdLst>
                <a:gd name="T0" fmla="*/ 128 w 257"/>
                <a:gd name="T1" fmla="*/ 243 h 243"/>
                <a:gd name="T2" fmla="*/ 73 w 257"/>
                <a:gd name="T3" fmla="*/ 229 h 243"/>
                <a:gd name="T4" fmla="*/ 30 w 257"/>
                <a:gd name="T5" fmla="*/ 76 h 243"/>
                <a:gd name="T6" fmla="*/ 31 w 257"/>
                <a:gd name="T7" fmla="*/ 74 h 243"/>
                <a:gd name="T8" fmla="*/ 184 w 257"/>
                <a:gd name="T9" fmla="*/ 31 h 243"/>
                <a:gd name="T10" fmla="*/ 227 w 257"/>
                <a:gd name="T11" fmla="*/ 183 h 243"/>
                <a:gd name="T12" fmla="*/ 226 w 257"/>
                <a:gd name="T13" fmla="*/ 185 h 243"/>
                <a:gd name="T14" fmla="*/ 128 w 257"/>
                <a:gd name="T15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3">
                  <a:moveTo>
                    <a:pt x="128" y="243"/>
                  </a:moveTo>
                  <a:cubicBezTo>
                    <a:pt x="109" y="243"/>
                    <a:pt x="90" y="238"/>
                    <a:pt x="73" y="229"/>
                  </a:cubicBezTo>
                  <a:cubicBezTo>
                    <a:pt x="19" y="199"/>
                    <a:pt x="0" y="130"/>
                    <a:pt x="30" y="7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61" y="20"/>
                    <a:pt x="130" y="0"/>
                    <a:pt x="184" y="31"/>
                  </a:cubicBezTo>
                  <a:cubicBezTo>
                    <a:pt x="238" y="61"/>
                    <a:pt x="257" y="129"/>
                    <a:pt x="227" y="183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05" y="222"/>
                    <a:pt x="167" y="243"/>
                    <a:pt x="128" y="2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553">
              <a:extLst>
                <a:ext uri="{FF2B5EF4-FFF2-40B4-BE49-F238E27FC236}">
                  <a16:creationId xmlns:a16="http://schemas.microsoft.com/office/drawing/2014/main" id="{7ED87834-0773-4DC9-AF8F-D3958B358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983"/>
              <a:ext cx="43" cy="42"/>
            </a:xfrm>
            <a:custGeom>
              <a:avLst/>
              <a:gdLst>
                <a:gd name="T0" fmla="*/ 79 w 157"/>
                <a:gd name="T1" fmla="*/ 150 h 150"/>
                <a:gd name="T2" fmla="*/ 29 w 157"/>
                <a:gd name="T3" fmla="*/ 130 h 150"/>
                <a:gd name="T4" fmla="*/ 27 w 157"/>
                <a:gd name="T5" fmla="*/ 128 h 150"/>
                <a:gd name="T6" fmla="*/ 27 w 157"/>
                <a:gd name="T7" fmla="*/ 28 h 150"/>
                <a:gd name="T8" fmla="*/ 128 w 157"/>
                <a:gd name="T9" fmla="*/ 27 h 150"/>
                <a:gd name="T10" fmla="*/ 129 w 157"/>
                <a:gd name="T11" fmla="*/ 29 h 150"/>
                <a:gd name="T12" fmla="*/ 129 w 157"/>
                <a:gd name="T13" fmla="*/ 129 h 150"/>
                <a:gd name="T14" fmla="*/ 79 w 157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50">
                  <a:moveTo>
                    <a:pt x="79" y="150"/>
                  </a:moveTo>
                  <a:cubicBezTo>
                    <a:pt x="61" y="150"/>
                    <a:pt x="43" y="143"/>
                    <a:pt x="29" y="130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0" y="101"/>
                    <a:pt x="0" y="55"/>
                    <a:pt x="27" y="28"/>
                  </a:cubicBezTo>
                  <a:cubicBezTo>
                    <a:pt x="55" y="0"/>
                    <a:pt x="100" y="0"/>
                    <a:pt x="128" y="27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57" y="56"/>
                    <a:pt x="157" y="102"/>
                    <a:pt x="129" y="129"/>
                  </a:cubicBezTo>
                  <a:cubicBezTo>
                    <a:pt x="116" y="143"/>
                    <a:pt x="97" y="150"/>
                    <a:pt x="79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554">
              <a:extLst>
                <a:ext uri="{FF2B5EF4-FFF2-40B4-BE49-F238E27FC236}">
                  <a16:creationId xmlns:a16="http://schemas.microsoft.com/office/drawing/2014/main" id="{7A391D11-E6EE-4DE5-B450-28905FC03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876"/>
              <a:ext cx="81" cy="77"/>
            </a:xfrm>
            <a:custGeom>
              <a:avLst/>
              <a:gdLst>
                <a:gd name="T0" fmla="*/ 144 w 291"/>
                <a:gd name="T1" fmla="*/ 275 h 275"/>
                <a:gd name="T2" fmla="*/ 45 w 291"/>
                <a:gd name="T3" fmla="*/ 229 h 275"/>
                <a:gd name="T4" fmla="*/ 62 w 291"/>
                <a:gd name="T5" fmla="*/ 47 h 275"/>
                <a:gd name="T6" fmla="*/ 64 w 291"/>
                <a:gd name="T7" fmla="*/ 45 h 275"/>
                <a:gd name="T8" fmla="*/ 246 w 291"/>
                <a:gd name="T9" fmla="*/ 62 h 275"/>
                <a:gd name="T10" fmla="*/ 229 w 291"/>
                <a:gd name="T11" fmla="*/ 244 h 275"/>
                <a:gd name="T12" fmla="*/ 227 w 291"/>
                <a:gd name="T13" fmla="*/ 245 h 275"/>
                <a:gd name="T14" fmla="*/ 144 w 291"/>
                <a:gd name="T15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1" h="275">
                  <a:moveTo>
                    <a:pt x="144" y="275"/>
                  </a:moveTo>
                  <a:cubicBezTo>
                    <a:pt x="107" y="275"/>
                    <a:pt x="71" y="259"/>
                    <a:pt x="45" y="229"/>
                  </a:cubicBezTo>
                  <a:cubicBezTo>
                    <a:pt x="0" y="174"/>
                    <a:pt x="7" y="93"/>
                    <a:pt x="62" y="47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119" y="0"/>
                    <a:pt x="200" y="8"/>
                    <a:pt x="246" y="62"/>
                  </a:cubicBezTo>
                  <a:cubicBezTo>
                    <a:pt x="291" y="117"/>
                    <a:pt x="283" y="198"/>
                    <a:pt x="229" y="244"/>
                  </a:cubicBezTo>
                  <a:cubicBezTo>
                    <a:pt x="227" y="245"/>
                    <a:pt x="227" y="245"/>
                    <a:pt x="227" y="245"/>
                  </a:cubicBezTo>
                  <a:cubicBezTo>
                    <a:pt x="202" y="265"/>
                    <a:pt x="173" y="275"/>
                    <a:pt x="144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555">
              <a:extLst>
                <a:ext uri="{FF2B5EF4-FFF2-40B4-BE49-F238E27FC236}">
                  <a16:creationId xmlns:a16="http://schemas.microsoft.com/office/drawing/2014/main" id="{22188D2C-2717-4925-9352-FC08FBC13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831"/>
              <a:ext cx="70" cy="67"/>
            </a:xfrm>
            <a:custGeom>
              <a:avLst/>
              <a:gdLst>
                <a:gd name="T0" fmla="*/ 127 w 253"/>
                <a:gd name="T1" fmla="*/ 242 h 242"/>
                <a:gd name="T2" fmla="*/ 46 w 253"/>
                <a:gd name="T3" fmla="*/ 208 h 242"/>
                <a:gd name="T4" fmla="*/ 44 w 253"/>
                <a:gd name="T5" fmla="*/ 206 h 242"/>
                <a:gd name="T6" fmla="*/ 44 w 253"/>
                <a:gd name="T7" fmla="*/ 44 h 242"/>
                <a:gd name="T8" fmla="*/ 206 w 253"/>
                <a:gd name="T9" fmla="*/ 44 h 242"/>
                <a:gd name="T10" fmla="*/ 208 w 253"/>
                <a:gd name="T11" fmla="*/ 46 h 242"/>
                <a:gd name="T12" fmla="*/ 208 w 253"/>
                <a:gd name="T13" fmla="*/ 208 h 242"/>
                <a:gd name="T14" fmla="*/ 127 w 253"/>
                <a:gd name="T15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3" h="242">
                  <a:moveTo>
                    <a:pt x="127" y="242"/>
                  </a:moveTo>
                  <a:cubicBezTo>
                    <a:pt x="98" y="242"/>
                    <a:pt x="69" y="230"/>
                    <a:pt x="46" y="208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0" y="161"/>
                    <a:pt x="0" y="89"/>
                    <a:pt x="44" y="44"/>
                  </a:cubicBezTo>
                  <a:cubicBezTo>
                    <a:pt x="89" y="0"/>
                    <a:pt x="162" y="0"/>
                    <a:pt x="206" y="44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53" y="91"/>
                    <a:pt x="253" y="163"/>
                    <a:pt x="208" y="208"/>
                  </a:cubicBezTo>
                  <a:cubicBezTo>
                    <a:pt x="186" y="230"/>
                    <a:pt x="156" y="242"/>
                    <a:pt x="127" y="2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556">
              <a:extLst>
                <a:ext uri="{FF2B5EF4-FFF2-40B4-BE49-F238E27FC236}">
                  <a16:creationId xmlns:a16="http://schemas.microsoft.com/office/drawing/2014/main" id="{6927CEF9-CAF5-458D-844E-C59AF0020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754"/>
              <a:ext cx="74" cy="70"/>
            </a:xfrm>
            <a:custGeom>
              <a:avLst/>
              <a:gdLst>
                <a:gd name="T0" fmla="*/ 133 w 267"/>
                <a:gd name="T1" fmla="*/ 253 h 253"/>
                <a:gd name="T2" fmla="*/ 42 w 267"/>
                <a:gd name="T3" fmla="*/ 210 h 253"/>
                <a:gd name="T4" fmla="*/ 58 w 267"/>
                <a:gd name="T5" fmla="*/ 44 h 253"/>
                <a:gd name="T6" fmla="*/ 60 w 267"/>
                <a:gd name="T7" fmla="*/ 42 h 253"/>
                <a:gd name="T8" fmla="*/ 226 w 267"/>
                <a:gd name="T9" fmla="*/ 58 h 253"/>
                <a:gd name="T10" fmla="*/ 210 w 267"/>
                <a:gd name="T11" fmla="*/ 224 h 253"/>
                <a:gd name="T12" fmla="*/ 208 w 267"/>
                <a:gd name="T13" fmla="*/ 226 h 253"/>
                <a:gd name="T14" fmla="*/ 133 w 267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253">
                  <a:moveTo>
                    <a:pt x="133" y="253"/>
                  </a:moveTo>
                  <a:cubicBezTo>
                    <a:pt x="99" y="253"/>
                    <a:pt x="65" y="238"/>
                    <a:pt x="42" y="210"/>
                  </a:cubicBezTo>
                  <a:cubicBezTo>
                    <a:pt x="0" y="160"/>
                    <a:pt x="7" y="85"/>
                    <a:pt x="58" y="44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110" y="0"/>
                    <a:pt x="184" y="7"/>
                    <a:pt x="226" y="58"/>
                  </a:cubicBezTo>
                  <a:cubicBezTo>
                    <a:pt x="267" y="108"/>
                    <a:pt x="260" y="182"/>
                    <a:pt x="210" y="224"/>
                  </a:cubicBezTo>
                  <a:cubicBezTo>
                    <a:pt x="208" y="226"/>
                    <a:pt x="208" y="226"/>
                    <a:pt x="208" y="226"/>
                  </a:cubicBezTo>
                  <a:cubicBezTo>
                    <a:pt x="186" y="244"/>
                    <a:pt x="159" y="253"/>
                    <a:pt x="133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557">
              <a:extLst>
                <a:ext uri="{FF2B5EF4-FFF2-40B4-BE49-F238E27FC236}">
                  <a16:creationId xmlns:a16="http://schemas.microsoft.com/office/drawing/2014/main" id="{BC56D85A-A582-4889-A43F-751542586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697"/>
              <a:ext cx="60" cy="58"/>
            </a:xfrm>
            <a:custGeom>
              <a:avLst/>
              <a:gdLst>
                <a:gd name="T0" fmla="*/ 109 w 217"/>
                <a:gd name="T1" fmla="*/ 208 h 208"/>
                <a:gd name="T2" fmla="*/ 39 w 217"/>
                <a:gd name="T3" fmla="*/ 179 h 208"/>
                <a:gd name="T4" fmla="*/ 38 w 217"/>
                <a:gd name="T5" fmla="*/ 177 h 208"/>
                <a:gd name="T6" fmla="*/ 38 w 217"/>
                <a:gd name="T7" fmla="*/ 39 h 208"/>
                <a:gd name="T8" fmla="*/ 177 w 217"/>
                <a:gd name="T9" fmla="*/ 39 h 208"/>
                <a:gd name="T10" fmla="*/ 178 w 217"/>
                <a:gd name="T11" fmla="*/ 40 h 208"/>
                <a:gd name="T12" fmla="*/ 178 w 217"/>
                <a:gd name="T13" fmla="*/ 179 h 208"/>
                <a:gd name="T14" fmla="*/ 109 w 217"/>
                <a:gd name="T15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8">
                  <a:moveTo>
                    <a:pt x="109" y="208"/>
                  </a:moveTo>
                  <a:cubicBezTo>
                    <a:pt x="84" y="208"/>
                    <a:pt x="59" y="198"/>
                    <a:pt x="39" y="179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0" y="139"/>
                    <a:pt x="0" y="77"/>
                    <a:pt x="38" y="39"/>
                  </a:cubicBezTo>
                  <a:cubicBezTo>
                    <a:pt x="76" y="0"/>
                    <a:pt x="138" y="0"/>
                    <a:pt x="177" y="39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217" y="79"/>
                    <a:pt x="217" y="141"/>
                    <a:pt x="178" y="179"/>
                  </a:cubicBezTo>
                  <a:cubicBezTo>
                    <a:pt x="159" y="198"/>
                    <a:pt x="134" y="208"/>
                    <a:pt x="109" y="2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558">
              <a:extLst>
                <a:ext uri="{FF2B5EF4-FFF2-40B4-BE49-F238E27FC236}">
                  <a16:creationId xmlns:a16="http://schemas.microsoft.com/office/drawing/2014/main" id="{A496A780-F14D-4065-A614-117236FA2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635"/>
              <a:ext cx="61" cy="58"/>
            </a:xfrm>
            <a:custGeom>
              <a:avLst/>
              <a:gdLst>
                <a:gd name="T0" fmla="*/ 111 w 223"/>
                <a:gd name="T1" fmla="*/ 210 h 210"/>
                <a:gd name="T2" fmla="*/ 35 w 223"/>
                <a:gd name="T3" fmla="*/ 175 h 210"/>
                <a:gd name="T4" fmla="*/ 48 w 223"/>
                <a:gd name="T5" fmla="*/ 36 h 210"/>
                <a:gd name="T6" fmla="*/ 49 w 223"/>
                <a:gd name="T7" fmla="*/ 35 h 210"/>
                <a:gd name="T8" fmla="*/ 188 w 223"/>
                <a:gd name="T9" fmla="*/ 48 h 210"/>
                <a:gd name="T10" fmla="*/ 175 w 223"/>
                <a:gd name="T11" fmla="*/ 186 h 210"/>
                <a:gd name="T12" fmla="*/ 173 w 223"/>
                <a:gd name="T13" fmla="*/ 188 h 210"/>
                <a:gd name="T14" fmla="*/ 111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1" y="210"/>
                  </a:moveTo>
                  <a:cubicBezTo>
                    <a:pt x="82" y="210"/>
                    <a:pt x="54" y="198"/>
                    <a:pt x="35" y="175"/>
                  </a:cubicBezTo>
                  <a:cubicBezTo>
                    <a:pt x="0" y="133"/>
                    <a:pt x="6" y="71"/>
                    <a:pt x="48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91" y="0"/>
                    <a:pt x="153" y="6"/>
                    <a:pt x="188" y="48"/>
                  </a:cubicBezTo>
                  <a:cubicBezTo>
                    <a:pt x="223" y="89"/>
                    <a:pt x="217" y="151"/>
                    <a:pt x="175" y="186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155" y="203"/>
                    <a:pt x="133" y="210"/>
                    <a:pt x="111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559">
              <a:extLst>
                <a:ext uri="{FF2B5EF4-FFF2-40B4-BE49-F238E27FC236}">
                  <a16:creationId xmlns:a16="http://schemas.microsoft.com/office/drawing/2014/main" id="{B17B4990-A75A-44CD-BD64-71EBC2448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615"/>
              <a:ext cx="43" cy="41"/>
            </a:xfrm>
            <a:custGeom>
              <a:avLst/>
              <a:gdLst>
                <a:gd name="T0" fmla="*/ 79 w 157"/>
                <a:gd name="T1" fmla="*/ 148 h 148"/>
                <a:gd name="T2" fmla="*/ 52 w 157"/>
                <a:gd name="T3" fmla="*/ 142 h 148"/>
                <a:gd name="T4" fmla="*/ 50 w 157"/>
                <a:gd name="T5" fmla="*/ 141 h 148"/>
                <a:gd name="T6" fmla="*/ 15 w 157"/>
                <a:gd name="T7" fmla="*/ 51 h 148"/>
                <a:gd name="T8" fmla="*/ 106 w 157"/>
                <a:gd name="T9" fmla="*/ 15 h 148"/>
                <a:gd name="T10" fmla="*/ 107 w 157"/>
                <a:gd name="T11" fmla="*/ 16 h 148"/>
                <a:gd name="T12" fmla="*/ 142 w 157"/>
                <a:gd name="T13" fmla="*/ 107 h 148"/>
                <a:gd name="T14" fmla="*/ 79 w 157"/>
                <a:gd name="T15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48">
                  <a:moveTo>
                    <a:pt x="79" y="148"/>
                  </a:moveTo>
                  <a:cubicBezTo>
                    <a:pt x="70" y="148"/>
                    <a:pt x="61" y="146"/>
                    <a:pt x="52" y="142"/>
                  </a:cubicBezTo>
                  <a:cubicBezTo>
                    <a:pt x="50" y="141"/>
                    <a:pt x="50" y="141"/>
                    <a:pt x="50" y="141"/>
                  </a:cubicBezTo>
                  <a:cubicBezTo>
                    <a:pt x="15" y="126"/>
                    <a:pt x="0" y="85"/>
                    <a:pt x="15" y="51"/>
                  </a:cubicBezTo>
                  <a:cubicBezTo>
                    <a:pt x="30" y="16"/>
                    <a:pt x="71" y="0"/>
                    <a:pt x="106" y="15"/>
                  </a:cubicBezTo>
                  <a:cubicBezTo>
                    <a:pt x="107" y="16"/>
                    <a:pt x="107" y="16"/>
                    <a:pt x="107" y="16"/>
                  </a:cubicBezTo>
                  <a:cubicBezTo>
                    <a:pt x="142" y="31"/>
                    <a:pt x="157" y="72"/>
                    <a:pt x="142" y="107"/>
                  </a:cubicBezTo>
                  <a:cubicBezTo>
                    <a:pt x="131" y="132"/>
                    <a:pt x="106" y="148"/>
                    <a:pt x="79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560">
              <a:extLst>
                <a:ext uri="{FF2B5EF4-FFF2-40B4-BE49-F238E27FC236}">
                  <a16:creationId xmlns:a16="http://schemas.microsoft.com/office/drawing/2014/main" id="{EE7DE170-716B-4E87-ABC2-14231DA7F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67"/>
              <a:ext cx="43" cy="41"/>
            </a:xfrm>
            <a:custGeom>
              <a:avLst/>
              <a:gdLst>
                <a:gd name="T0" fmla="*/ 76 w 155"/>
                <a:gd name="T1" fmla="*/ 146 h 146"/>
                <a:gd name="T2" fmla="*/ 12 w 155"/>
                <a:gd name="T3" fmla="*/ 99 h 146"/>
                <a:gd name="T4" fmla="*/ 55 w 155"/>
                <a:gd name="T5" fmla="*/ 13 h 146"/>
                <a:gd name="T6" fmla="*/ 56 w 155"/>
                <a:gd name="T7" fmla="*/ 12 h 146"/>
                <a:gd name="T8" fmla="*/ 143 w 155"/>
                <a:gd name="T9" fmla="*/ 55 h 146"/>
                <a:gd name="T10" fmla="*/ 100 w 155"/>
                <a:gd name="T11" fmla="*/ 142 h 146"/>
                <a:gd name="T12" fmla="*/ 98 w 155"/>
                <a:gd name="T13" fmla="*/ 142 h 146"/>
                <a:gd name="T14" fmla="*/ 76 w 155"/>
                <a:gd name="T15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5" h="146">
                  <a:moveTo>
                    <a:pt x="76" y="146"/>
                  </a:moveTo>
                  <a:cubicBezTo>
                    <a:pt x="48" y="146"/>
                    <a:pt x="21" y="128"/>
                    <a:pt x="12" y="99"/>
                  </a:cubicBezTo>
                  <a:cubicBezTo>
                    <a:pt x="0" y="63"/>
                    <a:pt x="19" y="25"/>
                    <a:pt x="55" y="13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92" y="0"/>
                    <a:pt x="131" y="19"/>
                    <a:pt x="143" y="55"/>
                  </a:cubicBezTo>
                  <a:cubicBezTo>
                    <a:pt x="155" y="91"/>
                    <a:pt x="135" y="130"/>
                    <a:pt x="100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1" y="145"/>
                    <a:pt x="84" y="146"/>
                    <a:pt x="7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561">
              <a:extLst>
                <a:ext uri="{FF2B5EF4-FFF2-40B4-BE49-F238E27FC236}">
                  <a16:creationId xmlns:a16="http://schemas.microsoft.com/office/drawing/2014/main" id="{B4675738-9ED8-49F4-84AD-8CC26EDE5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522"/>
              <a:ext cx="72" cy="67"/>
            </a:xfrm>
            <a:custGeom>
              <a:avLst/>
              <a:gdLst>
                <a:gd name="T0" fmla="*/ 132 w 262"/>
                <a:gd name="T1" fmla="*/ 245 h 245"/>
                <a:gd name="T2" fmla="*/ 86 w 262"/>
                <a:gd name="T3" fmla="*/ 235 h 245"/>
                <a:gd name="T4" fmla="*/ 84 w 262"/>
                <a:gd name="T5" fmla="*/ 234 h 245"/>
                <a:gd name="T6" fmla="*/ 25 w 262"/>
                <a:gd name="T7" fmla="*/ 84 h 245"/>
                <a:gd name="T8" fmla="*/ 176 w 262"/>
                <a:gd name="T9" fmla="*/ 26 h 245"/>
                <a:gd name="T10" fmla="*/ 178 w 262"/>
                <a:gd name="T11" fmla="*/ 27 h 245"/>
                <a:gd name="T12" fmla="*/ 237 w 262"/>
                <a:gd name="T13" fmla="*/ 177 h 245"/>
                <a:gd name="T14" fmla="*/ 132 w 262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245">
                  <a:moveTo>
                    <a:pt x="132" y="245"/>
                  </a:moveTo>
                  <a:cubicBezTo>
                    <a:pt x="117" y="245"/>
                    <a:pt x="101" y="242"/>
                    <a:pt x="86" y="235"/>
                  </a:cubicBezTo>
                  <a:cubicBezTo>
                    <a:pt x="84" y="234"/>
                    <a:pt x="84" y="234"/>
                    <a:pt x="84" y="234"/>
                  </a:cubicBezTo>
                  <a:cubicBezTo>
                    <a:pt x="26" y="209"/>
                    <a:pt x="0" y="142"/>
                    <a:pt x="25" y="84"/>
                  </a:cubicBezTo>
                  <a:cubicBezTo>
                    <a:pt x="51" y="26"/>
                    <a:pt x="118" y="0"/>
                    <a:pt x="176" y="26"/>
                  </a:cubicBezTo>
                  <a:cubicBezTo>
                    <a:pt x="178" y="27"/>
                    <a:pt x="178" y="27"/>
                    <a:pt x="178" y="27"/>
                  </a:cubicBezTo>
                  <a:cubicBezTo>
                    <a:pt x="236" y="52"/>
                    <a:pt x="262" y="120"/>
                    <a:pt x="237" y="177"/>
                  </a:cubicBezTo>
                  <a:cubicBezTo>
                    <a:pt x="218" y="220"/>
                    <a:pt x="176" y="245"/>
                    <a:pt x="132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562">
              <a:extLst>
                <a:ext uri="{FF2B5EF4-FFF2-40B4-BE49-F238E27FC236}">
                  <a16:creationId xmlns:a16="http://schemas.microsoft.com/office/drawing/2014/main" id="{3AD71917-FBC7-4A2F-A6B7-80BE7C364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498"/>
              <a:ext cx="57" cy="53"/>
            </a:xfrm>
            <a:custGeom>
              <a:avLst/>
              <a:gdLst>
                <a:gd name="T0" fmla="*/ 102 w 205"/>
                <a:gd name="T1" fmla="*/ 192 h 192"/>
                <a:gd name="T2" fmla="*/ 16 w 205"/>
                <a:gd name="T3" fmla="*/ 131 h 192"/>
                <a:gd name="T4" fmla="*/ 73 w 205"/>
                <a:gd name="T5" fmla="*/ 16 h 192"/>
                <a:gd name="T6" fmla="*/ 75 w 205"/>
                <a:gd name="T7" fmla="*/ 16 h 192"/>
                <a:gd name="T8" fmla="*/ 189 w 205"/>
                <a:gd name="T9" fmla="*/ 73 h 192"/>
                <a:gd name="T10" fmla="*/ 132 w 205"/>
                <a:gd name="T11" fmla="*/ 187 h 192"/>
                <a:gd name="T12" fmla="*/ 130 w 205"/>
                <a:gd name="T13" fmla="*/ 188 h 192"/>
                <a:gd name="T14" fmla="*/ 102 w 205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2">
                  <a:moveTo>
                    <a:pt x="102" y="192"/>
                  </a:moveTo>
                  <a:cubicBezTo>
                    <a:pt x="64" y="192"/>
                    <a:pt x="29" y="168"/>
                    <a:pt x="16" y="131"/>
                  </a:cubicBezTo>
                  <a:cubicBezTo>
                    <a:pt x="0" y="83"/>
                    <a:pt x="26" y="32"/>
                    <a:pt x="73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122" y="0"/>
                    <a:pt x="173" y="25"/>
                    <a:pt x="189" y="73"/>
                  </a:cubicBezTo>
                  <a:cubicBezTo>
                    <a:pt x="205" y="120"/>
                    <a:pt x="180" y="171"/>
                    <a:pt x="132" y="187"/>
                  </a:cubicBezTo>
                  <a:cubicBezTo>
                    <a:pt x="130" y="188"/>
                    <a:pt x="130" y="188"/>
                    <a:pt x="130" y="188"/>
                  </a:cubicBezTo>
                  <a:cubicBezTo>
                    <a:pt x="121" y="191"/>
                    <a:pt x="111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563">
              <a:extLst>
                <a:ext uri="{FF2B5EF4-FFF2-40B4-BE49-F238E27FC236}">
                  <a16:creationId xmlns:a16="http://schemas.microsoft.com/office/drawing/2014/main" id="{6F69D12F-DA6D-4256-80DD-946990A60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473"/>
              <a:ext cx="53" cy="51"/>
            </a:xfrm>
            <a:custGeom>
              <a:avLst/>
              <a:gdLst>
                <a:gd name="T0" fmla="*/ 97 w 191"/>
                <a:gd name="T1" fmla="*/ 186 h 186"/>
                <a:gd name="T2" fmla="*/ 93 w 191"/>
                <a:gd name="T3" fmla="*/ 186 h 186"/>
                <a:gd name="T4" fmla="*/ 90 w 191"/>
                <a:gd name="T5" fmla="*/ 186 h 186"/>
                <a:gd name="T6" fmla="*/ 3 w 191"/>
                <a:gd name="T7" fmla="*/ 90 h 186"/>
                <a:gd name="T8" fmla="*/ 99 w 191"/>
                <a:gd name="T9" fmla="*/ 2 h 186"/>
                <a:gd name="T10" fmla="*/ 101 w 191"/>
                <a:gd name="T11" fmla="*/ 2 h 186"/>
                <a:gd name="T12" fmla="*/ 189 w 191"/>
                <a:gd name="T13" fmla="*/ 98 h 186"/>
                <a:gd name="T14" fmla="*/ 97 w 191"/>
                <a:gd name="T15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1" h="186">
                  <a:moveTo>
                    <a:pt x="97" y="186"/>
                  </a:moveTo>
                  <a:cubicBezTo>
                    <a:pt x="95" y="186"/>
                    <a:pt x="94" y="186"/>
                    <a:pt x="93" y="186"/>
                  </a:cubicBezTo>
                  <a:cubicBezTo>
                    <a:pt x="90" y="186"/>
                    <a:pt x="90" y="186"/>
                    <a:pt x="90" y="186"/>
                  </a:cubicBezTo>
                  <a:cubicBezTo>
                    <a:pt x="40" y="184"/>
                    <a:pt x="0" y="140"/>
                    <a:pt x="3" y="90"/>
                  </a:cubicBezTo>
                  <a:cubicBezTo>
                    <a:pt x="5" y="39"/>
                    <a:pt x="48" y="0"/>
                    <a:pt x="99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52" y="4"/>
                    <a:pt x="191" y="48"/>
                    <a:pt x="189" y="98"/>
                  </a:cubicBezTo>
                  <a:cubicBezTo>
                    <a:pt x="186" y="148"/>
                    <a:pt x="146" y="186"/>
                    <a:pt x="97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564">
              <a:extLst>
                <a:ext uri="{FF2B5EF4-FFF2-40B4-BE49-F238E27FC236}">
                  <a16:creationId xmlns:a16="http://schemas.microsoft.com/office/drawing/2014/main" id="{188041DD-811D-4430-A824-F032318F9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456"/>
              <a:ext cx="68" cy="67"/>
            </a:xfrm>
            <a:custGeom>
              <a:avLst/>
              <a:gdLst>
                <a:gd name="T0" fmla="*/ 124 w 244"/>
                <a:gd name="T1" fmla="*/ 239 h 239"/>
                <a:gd name="T2" fmla="*/ 118 w 244"/>
                <a:gd name="T3" fmla="*/ 239 h 239"/>
                <a:gd name="T4" fmla="*/ 115 w 244"/>
                <a:gd name="T5" fmla="*/ 239 h 239"/>
                <a:gd name="T6" fmla="*/ 3 w 244"/>
                <a:gd name="T7" fmla="*/ 116 h 239"/>
                <a:gd name="T8" fmla="*/ 126 w 244"/>
                <a:gd name="T9" fmla="*/ 3 h 239"/>
                <a:gd name="T10" fmla="*/ 129 w 244"/>
                <a:gd name="T11" fmla="*/ 3 h 239"/>
                <a:gd name="T12" fmla="*/ 241 w 244"/>
                <a:gd name="T13" fmla="*/ 127 h 239"/>
                <a:gd name="T14" fmla="*/ 124 w 244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9">
                  <a:moveTo>
                    <a:pt x="124" y="239"/>
                  </a:moveTo>
                  <a:cubicBezTo>
                    <a:pt x="122" y="239"/>
                    <a:pt x="120" y="239"/>
                    <a:pt x="118" y="239"/>
                  </a:cubicBezTo>
                  <a:cubicBezTo>
                    <a:pt x="115" y="239"/>
                    <a:pt x="115" y="239"/>
                    <a:pt x="115" y="239"/>
                  </a:cubicBezTo>
                  <a:cubicBezTo>
                    <a:pt x="50" y="236"/>
                    <a:pt x="0" y="181"/>
                    <a:pt x="3" y="116"/>
                  </a:cubicBezTo>
                  <a:cubicBezTo>
                    <a:pt x="6" y="50"/>
                    <a:pt x="61" y="0"/>
                    <a:pt x="126" y="3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94" y="6"/>
                    <a:pt x="244" y="62"/>
                    <a:pt x="241" y="127"/>
                  </a:cubicBezTo>
                  <a:cubicBezTo>
                    <a:pt x="238" y="190"/>
                    <a:pt x="186" y="239"/>
                    <a:pt x="124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565">
              <a:extLst>
                <a:ext uri="{FF2B5EF4-FFF2-40B4-BE49-F238E27FC236}">
                  <a16:creationId xmlns:a16="http://schemas.microsoft.com/office/drawing/2014/main" id="{643678D2-4A81-4FFE-9A11-BFD5856EB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453"/>
              <a:ext cx="57" cy="55"/>
            </a:xfrm>
            <a:custGeom>
              <a:avLst/>
              <a:gdLst>
                <a:gd name="T0" fmla="*/ 104 w 205"/>
                <a:gd name="T1" fmla="*/ 200 h 200"/>
                <a:gd name="T2" fmla="*/ 99 w 205"/>
                <a:gd name="T3" fmla="*/ 200 h 200"/>
                <a:gd name="T4" fmla="*/ 97 w 205"/>
                <a:gd name="T5" fmla="*/ 200 h 200"/>
                <a:gd name="T6" fmla="*/ 3 w 205"/>
                <a:gd name="T7" fmla="*/ 96 h 200"/>
                <a:gd name="T8" fmla="*/ 106 w 205"/>
                <a:gd name="T9" fmla="*/ 2 h 200"/>
                <a:gd name="T10" fmla="*/ 108 w 205"/>
                <a:gd name="T11" fmla="*/ 2 h 200"/>
                <a:gd name="T12" fmla="*/ 203 w 205"/>
                <a:gd name="T13" fmla="*/ 106 h 200"/>
                <a:gd name="T14" fmla="*/ 104 w 205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200">
                  <a:moveTo>
                    <a:pt x="104" y="200"/>
                  </a:moveTo>
                  <a:cubicBezTo>
                    <a:pt x="102" y="200"/>
                    <a:pt x="101" y="200"/>
                    <a:pt x="99" y="200"/>
                  </a:cubicBezTo>
                  <a:cubicBezTo>
                    <a:pt x="97" y="200"/>
                    <a:pt x="97" y="200"/>
                    <a:pt x="97" y="200"/>
                  </a:cubicBezTo>
                  <a:cubicBezTo>
                    <a:pt x="42" y="197"/>
                    <a:pt x="0" y="151"/>
                    <a:pt x="3" y="96"/>
                  </a:cubicBezTo>
                  <a:cubicBezTo>
                    <a:pt x="5" y="42"/>
                    <a:pt x="52" y="0"/>
                    <a:pt x="106" y="2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63" y="5"/>
                    <a:pt x="205" y="51"/>
                    <a:pt x="203" y="106"/>
                  </a:cubicBezTo>
                  <a:cubicBezTo>
                    <a:pt x="200" y="159"/>
                    <a:pt x="156" y="200"/>
                    <a:pt x="104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56" name="Group 4">
            <a:extLst>
              <a:ext uri="{FF2B5EF4-FFF2-40B4-BE49-F238E27FC236}">
                <a16:creationId xmlns:a16="http://schemas.microsoft.com/office/drawing/2014/main" id="{7D7BB42C-85F1-4FA3-B813-E0AFDECE31F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384261" y="4515524"/>
            <a:ext cx="3778759" cy="3752565"/>
            <a:chOff x="443" y="453"/>
            <a:chExt cx="2741" cy="2722"/>
          </a:xfrm>
          <a:gradFill>
            <a:gsLst>
              <a:gs pos="0">
                <a:srgbClr val="00F2F2"/>
              </a:gs>
              <a:gs pos="46000">
                <a:srgbClr val="313BD0"/>
              </a:gs>
            </a:gsLst>
            <a:lin ang="5400000" scaled="1"/>
          </a:gradFill>
        </p:grpSpPr>
        <p:grpSp>
          <p:nvGrpSpPr>
            <p:cNvPr id="657" name="Group 205">
              <a:extLst>
                <a:ext uri="{FF2B5EF4-FFF2-40B4-BE49-F238E27FC236}">
                  <a16:creationId xmlns:a16="http://schemas.microsoft.com/office/drawing/2014/main" id="{5B170ADD-C4CD-42C5-A535-AB6D3A1536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4" y="863"/>
              <a:ext cx="1811" cy="1862"/>
              <a:chOff x="904" y="863"/>
              <a:chExt cx="1811" cy="1862"/>
            </a:xfrm>
            <a:grpFill/>
          </p:grpSpPr>
          <p:sp>
            <p:nvSpPr>
              <p:cNvPr id="1018" name="Freeform 5">
                <a:extLst>
                  <a:ext uri="{FF2B5EF4-FFF2-40B4-BE49-F238E27FC236}">
                    <a16:creationId xmlns:a16="http://schemas.microsoft.com/office/drawing/2014/main" id="{C8BB25BE-323A-4563-BC38-35927788E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863"/>
                <a:ext cx="45" cy="43"/>
              </a:xfrm>
              <a:custGeom>
                <a:avLst/>
                <a:gdLst>
                  <a:gd name="T0" fmla="*/ 82 w 166"/>
                  <a:gd name="T1" fmla="*/ 155 h 155"/>
                  <a:gd name="T2" fmla="*/ 19 w 166"/>
                  <a:gd name="T3" fmla="*/ 118 h 155"/>
                  <a:gd name="T4" fmla="*/ 47 w 166"/>
                  <a:gd name="T5" fmla="*/ 20 h 155"/>
                  <a:gd name="T6" fmla="*/ 49 w 166"/>
                  <a:gd name="T7" fmla="*/ 19 h 155"/>
                  <a:gd name="T8" fmla="*/ 146 w 166"/>
                  <a:gd name="T9" fmla="*/ 47 h 155"/>
                  <a:gd name="T10" fmla="*/ 119 w 166"/>
                  <a:gd name="T11" fmla="*/ 145 h 155"/>
                  <a:gd name="T12" fmla="*/ 117 w 166"/>
                  <a:gd name="T13" fmla="*/ 146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7" y="155"/>
                      <a:pt x="32" y="141"/>
                      <a:pt x="19" y="118"/>
                    </a:cubicBezTo>
                    <a:cubicBezTo>
                      <a:pt x="0" y="83"/>
                      <a:pt x="12" y="39"/>
                      <a:pt x="47" y="20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83" y="0"/>
                      <a:pt x="127" y="12"/>
                      <a:pt x="146" y="47"/>
                    </a:cubicBezTo>
                    <a:cubicBezTo>
                      <a:pt x="166" y="82"/>
                      <a:pt x="153" y="125"/>
                      <a:pt x="119" y="145"/>
                    </a:cubicBezTo>
                    <a:cubicBezTo>
                      <a:pt x="117" y="146"/>
                      <a:pt x="117" y="146"/>
                      <a:pt x="117" y="146"/>
                    </a:cubicBezTo>
                    <a:cubicBezTo>
                      <a:pt x="106" y="152"/>
                      <a:pt x="94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6">
                <a:extLst>
                  <a:ext uri="{FF2B5EF4-FFF2-40B4-BE49-F238E27FC236}">
                    <a16:creationId xmlns:a16="http://schemas.microsoft.com/office/drawing/2014/main" id="{1D3FCF48-2805-4F60-8320-D85F4B37A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2495"/>
                <a:ext cx="36" cy="35"/>
              </a:xfrm>
              <a:custGeom>
                <a:avLst/>
                <a:gdLst>
                  <a:gd name="T0" fmla="*/ 65 w 130"/>
                  <a:gd name="T1" fmla="*/ 125 h 125"/>
                  <a:gd name="T2" fmla="*/ 5 w 130"/>
                  <a:gd name="T3" fmla="*/ 73 h 125"/>
                  <a:gd name="T4" fmla="*/ 56 w 130"/>
                  <a:gd name="T5" fmla="*/ 5 h 125"/>
                  <a:gd name="T6" fmla="*/ 58 w 130"/>
                  <a:gd name="T7" fmla="*/ 5 h 125"/>
                  <a:gd name="T8" fmla="*/ 126 w 130"/>
                  <a:gd name="T9" fmla="*/ 56 h 125"/>
                  <a:gd name="T10" fmla="*/ 74 w 130"/>
                  <a:gd name="T11" fmla="*/ 124 h 125"/>
                  <a:gd name="T12" fmla="*/ 73 w 130"/>
                  <a:gd name="T13" fmla="*/ 125 h 125"/>
                  <a:gd name="T14" fmla="*/ 65 w 130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5">
                    <a:moveTo>
                      <a:pt x="65" y="125"/>
                    </a:moveTo>
                    <a:cubicBezTo>
                      <a:pt x="35" y="125"/>
                      <a:pt x="9" y="103"/>
                      <a:pt x="5" y="73"/>
                    </a:cubicBezTo>
                    <a:cubicBezTo>
                      <a:pt x="0" y="40"/>
                      <a:pt x="23" y="9"/>
                      <a:pt x="56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91" y="0"/>
                      <a:pt x="121" y="23"/>
                      <a:pt x="126" y="56"/>
                    </a:cubicBezTo>
                    <a:cubicBezTo>
                      <a:pt x="130" y="89"/>
                      <a:pt x="107" y="120"/>
                      <a:pt x="74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70" y="125"/>
                      <a:pt x="67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7">
                <a:extLst>
                  <a:ext uri="{FF2B5EF4-FFF2-40B4-BE49-F238E27FC236}">
                    <a16:creationId xmlns:a16="http://schemas.microsoft.com/office/drawing/2014/main" id="{A0ADB626-F2C5-435C-9072-1DA5913A1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529"/>
                <a:ext cx="28" cy="26"/>
              </a:xfrm>
              <a:custGeom>
                <a:avLst/>
                <a:gdLst>
                  <a:gd name="T0" fmla="*/ 49 w 100"/>
                  <a:gd name="T1" fmla="*/ 96 h 96"/>
                  <a:gd name="T2" fmla="*/ 3 w 100"/>
                  <a:gd name="T3" fmla="*/ 56 h 96"/>
                  <a:gd name="T4" fmla="*/ 43 w 100"/>
                  <a:gd name="T5" fmla="*/ 4 h 96"/>
                  <a:gd name="T6" fmla="*/ 44 w 100"/>
                  <a:gd name="T7" fmla="*/ 3 h 96"/>
                  <a:gd name="T8" fmla="*/ 97 w 100"/>
                  <a:gd name="T9" fmla="*/ 43 h 96"/>
                  <a:gd name="T10" fmla="*/ 57 w 100"/>
                  <a:gd name="T11" fmla="*/ 96 h 96"/>
                  <a:gd name="T12" fmla="*/ 56 w 100"/>
                  <a:gd name="T13" fmla="*/ 96 h 96"/>
                  <a:gd name="T14" fmla="*/ 49 w 100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6">
                    <a:moveTo>
                      <a:pt x="49" y="96"/>
                    </a:moveTo>
                    <a:cubicBezTo>
                      <a:pt x="26" y="96"/>
                      <a:pt x="6" y="80"/>
                      <a:pt x="3" y="56"/>
                    </a:cubicBezTo>
                    <a:cubicBezTo>
                      <a:pt x="0" y="31"/>
                      <a:pt x="18" y="7"/>
                      <a:pt x="43" y="4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70" y="0"/>
                      <a:pt x="93" y="18"/>
                      <a:pt x="97" y="43"/>
                    </a:cubicBezTo>
                    <a:cubicBezTo>
                      <a:pt x="100" y="69"/>
                      <a:pt x="82" y="92"/>
                      <a:pt x="57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4" y="96"/>
                      <a:pt x="52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8">
                <a:extLst>
                  <a:ext uri="{FF2B5EF4-FFF2-40B4-BE49-F238E27FC236}">
                    <a16:creationId xmlns:a16="http://schemas.microsoft.com/office/drawing/2014/main" id="{023D0163-BFB3-4E07-BE96-B7AD0B45B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2516"/>
                <a:ext cx="45" cy="43"/>
              </a:xfrm>
              <a:custGeom>
                <a:avLst/>
                <a:gdLst>
                  <a:gd name="T0" fmla="*/ 82 w 162"/>
                  <a:gd name="T1" fmla="*/ 153 h 153"/>
                  <a:gd name="T2" fmla="*/ 65 w 162"/>
                  <a:gd name="T3" fmla="*/ 151 h 153"/>
                  <a:gd name="T4" fmla="*/ 63 w 162"/>
                  <a:gd name="T5" fmla="*/ 151 h 153"/>
                  <a:gd name="T6" fmla="*/ 9 w 162"/>
                  <a:gd name="T7" fmla="*/ 63 h 153"/>
                  <a:gd name="T8" fmla="*/ 97 w 162"/>
                  <a:gd name="T9" fmla="*/ 9 h 153"/>
                  <a:gd name="T10" fmla="*/ 99 w 162"/>
                  <a:gd name="T11" fmla="*/ 9 h 153"/>
                  <a:gd name="T12" fmla="*/ 153 w 162"/>
                  <a:gd name="T13" fmla="*/ 97 h 153"/>
                  <a:gd name="T14" fmla="*/ 82 w 162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2" h="153">
                    <a:moveTo>
                      <a:pt x="82" y="153"/>
                    </a:moveTo>
                    <a:cubicBezTo>
                      <a:pt x="76" y="153"/>
                      <a:pt x="71" y="153"/>
                      <a:pt x="65" y="151"/>
                    </a:cubicBezTo>
                    <a:cubicBezTo>
                      <a:pt x="63" y="151"/>
                      <a:pt x="63" y="151"/>
                      <a:pt x="63" y="151"/>
                    </a:cubicBezTo>
                    <a:cubicBezTo>
                      <a:pt x="24" y="142"/>
                      <a:pt x="0" y="102"/>
                      <a:pt x="9" y="63"/>
                    </a:cubicBezTo>
                    <a:cubicBezTo>
                      <a:pt x="19" y="24"/>
                      <a:pt x="58" y="0"/>
                      <a:pt x="97" y="9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138" y="19"/>
                      <a:pt x="162" y="58"/>
                      <a:pt x="153" y="97"/>
                    </a:cubicBezTo>
                    <a:cubicBezTo>
                      <a:pt x="145" y="131"/>
                      <a:pt x="115" y="153"/>
                      <a:pt x="82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9">
                <a:extLst>
                  <a:ext uri="{FF2B5EF4-FFF2-40B4-BE49-F238E27FC236}">
                    <a16:creationId xmlns:a16="http://schemas.microsoft.com/office/drawing/2014/main" id="{2FBE5907-8FEC-4F43-8A73-52AFEE847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513"/>
                <a:ext cx="30" cy="29"/>
              </a:xfrm>
              <a:custGeom>
                <a:avLst/>
                <a:gdLst>
                  <a:gd name="T0" fmla="*/ 53 w 108"/>
                  <a:gd name="T1" fmla="*/ 104 h 104"/>
                  <a:gd name="T2" fmla="*/ 4 w 108"/>
                  <a:gd name="T3" fmla="*/ 61 h 104"/>
                  <a:gd name="T4" fmla="*/ 47 w 108"/>
                  <a:gd name="T5" fmla="*/ 4 h 104"/>
                  <a:gd name="T6" fmla="*/ 48 w 108"/>
                  <a:gd name="T7" fmla="*/ 4 h 104"/>
                  <a:gd name="T8" fmla="*/ 104 w 108"/>
                  <a:gd name="T9" fmla="*/ 47 h 104"/>
                  <a:gd name="T10" fmla="*/ 62 w 108"/>
                  <a:gd name="T11" fmla="*/ 103 h 104"/>
                  <a:gd name="T12" fmla="*/ 60 w 108"/>
                  <a:gd name="T13" fmla="*/ 103 h 104"/>
                  <a:gd name="T14" fmla="*/ 53 w 108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4">
                    <a:moveTo>
                      <a:pt x="53" y="104"/>
                    </a:moveTo>
                    <a:cubicBezTo>
                      <a:pt x="29" y="104"/>
                      <a:pt x="8" y="86"/>
                      <a:pt x="4" y="61"/>
                    </a:cubicBezTo>
                    <a:cubicBezTo>
                      <a:pt x="0" y="33"/>
                      <a:pt x="19" y="8"/>
                      <a:pt x="47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75" y="0"/>
                      <a:pt x="100" y="19"/>
                      <a:pt x="104" y="47"/>
                    </a:cubicBezTo>
                    <a:cubicBezTo>
                      <a:pt x="108" y="74"/>
                      <a:pt x="89" y="99"/>
                      <a:pt x="62" y="103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58" y="104"/>
                      <a:pt x="56" y="104"/>
                      <a:pt x="53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10">
                <a:extLst>
                  <a:ext uri="{FF2B5EF4-FFF2-40B4-BE49-F238E27FC236}">
                    <a16:creationId xmlns:a16="http://schemas.microsoft.com/office/drawing/2014/main" id="{0B007670-A79C-4356-A767-E87FD7EBF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498"/>
                <a:ext cx="33" cy="31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10 h 111"/>
                  <a:gd name="T4" fmla="*/ 46 w 117"/>
                  <a:gd name="T5" fmla="*/ 109 h 111"/>
                  <a:gd name="T6" fmla="*/ 7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10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7" y="46"/>
                    </a:cubicBezTo>
                    <a:cubicBezTo>
                      <a:pt x="13" y="18"/>
                      <a:pt x="42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11">
                <a:extLst>
                  <a:ext uri="{FF2B5EF4-FFF2-40B4-BE49-F238E27FC236}">
                    <a16:creationId xmlns:a16="http://schemas.microsoft.com/office/drawing/2014/main" id="{EA8B7761-0F52-4B23-991C-0A1C4DC35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2468"/>
                <a:ext cx="44" cy="42"/>
              </a:xfrm>
              <a:custGeom>
                <a:avLst/>
                <a:gdLst>
                  <a:gd name="T0" fmla="*/ 81 w 159"/>
                  <a:gd name="T1" fmla="*/ 151 h 151"/>
                  <a:gd name="T2" fmla="*/ 64 w 159"/>
                  <a:gd name="T3" fmla="*/ 149 h 151"/>
                  <a:gd name="T4" fmla="*/ 63 w 159"/>
                  <a:gd name="T5" fmla="*/ 149 h 151"/>
                  <a:gd name="T6" fmla="*/ 9 w 159"/>
                  <a:gd name="T7" fmla="*/ 63 h 151"/>
                  <a:gd name="T8" fmla="*/ 95 w 159"/>
                  <a:gd name="T9" fmla="*/ 9 h 151"/>
                  <a:gd name="T10" fmla="*/ 97 w 159"/>
                  <a:gd name="T11" fmla="*/ 10 h 151"/>
                  <a:gd name="T12" fmla="*/ 150 w 159"/>
                  <a:gd name="T13" fmla="*/ 96 h 151"/>
                  <a:gd name="T14" fmla="*/ 81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81" y="151"/>
                    </a:moveTo>
                    <a:cubicBezTo>
                      <a:pt x="75" y="151"/>
                      <a:pt x="70" y="151"/>
                      <a:pt x="64" y="149"/>
                    </a:cubicBezTo>
                    <a:cubicBezTo>
                      <a:pt x="63" y="149"/>
                      <a:pt x="63" y="149"/>
                      <a:pt x="63" y="149"/>
                    </a:cubicBezTo>
                    <a:cubicBezTo>
                      <a:pt x="24" y="140"/>
                      <a:pt x="0" y="101"/>
                      <a:pt x="9" y="63"/>
                    </a:cubicBezTo>
                    <a:cubicBezTo>
                      <a:pt x="18" y="24"/>
                      <a:pt x="57" y="0"/>
                      <a:pt x="95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136" y="19"/>
                      <a:pt x="159" y="57"/>
                      <a:pt x="150" y="96"/>
                    </a:cubicBezTo>
                    <a:cubicBezTo>
                      <a:pt x="143" y="129"/>
                      <a:pt x="113" y="151"/>
                      <a:pt x="81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12">
                <a:extLst>
                  <a:ext uri="{FF2B5EF4-FFF2-40B4-BE49-F238E27FC236}">
                    <a16:creationId xmlns:a16="http://schemas.microsoft.com/office/drawing/2014/main" id="{654C54EE-1B2D-41C1-A374-3A7CAEDC4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444"/>
                <a:ext cx="35" cy="32"/>
              </a:xfrm>
              <a:custGeom>
                <a:avLst/>
                <a:gdLst>
                  <a:gd name="T0" fmla="*/ 61 w 124"/>
                  <a:gd name="T1" fmla="*/ 115 h 115"/>
                  <a:gd name="T2" fmla="*/ 14 w 124"/>
                  <a:gd name="T3" fmla="*/ 88 h 115"/>
                  <a:gd name="T4" fmla="*/ 35 w 124"/>
                  <a:gd name="T5" fmla="*/ 15 h 115"/>
                  <a:gd name="T6" fmla="*/ 36 w 124"/>
                  <a:gd name="T7" fmla="*/ 14 h 115"/>
                  <a:gd name="T8" fmla="*/ 109 w 124"/>
                  <a:gd name="T9" fmla="*/ 35 h 115"/>
                  <a:gd name="T10" fmla="*/ 88 w 124"/>
                  <a:gd name="T11" fmla="*/ 108 h 115"/>
                  <a:gd name="T12" fmla="*/ 87 w 124"/>
                  <a:gd name="T13" fmla="*/ 109 h 115"/>
                  <a:gd name="T14" fmla="*/ 61 w 124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5">
                    <a:moveTo>
                      <a:pt x="61" y="115"/>
                    </a:moveTo>
                    <a:cubicBezTo>
                      <a:pt x="42" y="115"/>
                      <a:pt x="24" y="105"/>
                      <a:pt x="14" y="88"/>
                    </a:cubicBezTo>
                    <a:cubicBezTo>
                      <a:pt x="0" y="62"/>
                      <a:pt x="9" y="29"/>
                      <a:pt x="35" y="15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62" y="0"/>
                      <a:pt x="95" y="9"/>
                      <a:pt x="109" y="35"/>
                    </a:cubicBezTo>
                    <a:cubicBezTo>
                      <a:pt x="124" y="61"/>
                      <a:pt x="114" y="94"/>
                      <a:pt x="88" y="108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79" y="113"/>
                      <a:pt x="70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13">
                <a:extLst>
                  <a:ext uri="{FF2B5EF4-FFF2-40B4-BE49-F238E27FC236}">
                    <a16:creationId xmlns:a16="http://schemas.microsoft.com/office/drawing/2014/main" id="{27CA0501-C12D-4AAF-9C67-E55D7E5D1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420"/>
                <a:ext cx="24" cy="23"/>
              </a:xfrm>
              <a:custGeom>
                <a:avLst/>
                <a:gdLst>
                  <a:gd name="T0" fmla="*/ 44 w 88"/>
                  <a:gd name="T1" fmla="*/ 83 h 83"/>
                  <a:gd name="T2" fmla="*/ 22 w 88"/>
                  <a:gd name="T3" fmla="*/ 76 h 83"/>
                  <a:gd name="T4" fmla="*/ 22 w 88"/>
                  <a:gd name="T5" fmla="*/ 75 h 83"/>
                  <a:gd name="T6" fmla="*/ 12 w 88"/>
                  <a:gd name="T7" fmla="*/ 22 h 83"/>
                  <a:gd name="T8" fmla="*/ 65 w 88"/>
                  <a:gd name="T9" fmla="*/ 12 h 83"/>
                  <a:gd name="T10" fmla="*/ 66 w 88"/>
                  <a:gd name="T11" fmla="*/ 12 h 83"/>
                  <a:gd name="T12" fmla="*/ 76 w 88"/>
                  <a:gd name="T13" fmla="*/ 66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7" y="83"/>
                      <a:pt x="29" y="80"/>
                      <a:pt x="22" y="76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4" y="63"/>
                      <a:pt x="0" y="39"/>
                      <a:pt x="12" y="22"/>
                    </a:cubicBezTo>
                    <a:cubicBezTo>
                      <a:pt x="24" y="4"/>
                      <a:pt x="48" y="0"/>
                      <a:pt x="65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84" y="24"/>
                      <a:pt x="88" y="48"/>
                      <a:pt x="76" y="66"/>
                    </a:cubicBezTo>
                    <a:cubicBezTo>
                      <a:pt x="69" y="77"/>
                      <a:pt x="56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14">
                <a:extLst>
                  <a:ext uri="{FF2B5EF4-FFF2-40B4-BE49-F238E27FC236}">
                    <a16:creationId xmlns:a16="http://schemas.microsoft.com/office/drawing/2014/main" id="{5354C055-7AE7-4F93-B41A-C7ABE461C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395"/>
                <a:ext cx="30" cy="28"/>
              </a:xfrm>
              <a:custGeom>
                <a:avLst/>
                <a:gdLst>
                  <a:gd name="T0" fmla="*/ 55 w 110"/>
                  <a:gd name="T1" fmla="*/ 103 h 103"/>
                  <a:gd name="T2" fmla="*/ 13 w 110"/>
                  <a:gd name="T3" fmla="*/ 78 h 103"/>
                  <a:gd name="T4" fmla="*/ 31 w 110"/>
                  <a:gd name="T5" fmla="*/ 13 h 103"/>
                  <a:gd name="T6" fmla="*/ 32 w 110"/>
                  <a:gd name="T7" fmla="*/ 13 h 103"/>
                  <a:gd name="T8" fmla="*/ 97 w 110"/>
                  <a:gd name="T9" fmla="*/ 31 h 103"/>
                  <a:gd name="T10" fmla="*/ 79 w 110"/>
                  <a:gd name="T11" fmla="*/ 96 h 103"/>
                  <a:gd name="T12" fmla="*/ 78 w 110"/>
                  <a:gd name="T13" fmla="*/ 97 h 103"/>
                  <a:gd name="T14" fmla="*/ 55 w 110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3">
                    <a:moveTo>
                      <a:pt x="55" y="103"/>
                    </a:moveTo>
                    <a:cubicBezTo>
                      <a:pt x="38" y="103"/>
                      <a:pt x="21" y="94"/>
                      <a:pt x="13" y="78"/>
                    </a:cubicBezTo>
                    <a:cubicBezTo>
                      <a:pt x="0" y="55"/>
                      <a:pt x="8" y="26"/>
                      <a:pt x="31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55" y="0"/>
                      <a:pt x="84" y="8"/>
                      <a:pt x="97" y="31"/>
                    </a:cubicBezTo>
                    <a:cubicBezTo>
                      <a:pt x="110" y="54"/>
                      <a:pt x="102" y="83"/>
                      <a:pt x="79" y="96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0" y="101"/>
                      <a:pt x="62" y="103"/>
                      <a:pt x="55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15">
                <a:extLst>
                  <a:ext uri="{FF2B5EF4-FFF2-40B4-BE49-F238E27FC236}">
                    <a16:creationId xmlns:a16="http://schemas.microsoft.com/office/drawing/2014/main" id="{D00A9459-9FBA-4D58-8715-7F11CCBBC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357"/>
                <a:ext cx="30" cy="28"/>
              </a:xfrm>
              <a:custGeom>
                <a:avLst/>
                <a:gdLst>
                  <a:gd name="T0" fmla="*/ 55 w 108"/>
                  <a:gd name="T1" fmla="*/ 101 h 101"/>
                  <a:gd name="T2" fmla="*/ 28 w 108"/>
                  <a:gd name="T3" fmla="*/ 93 h 101"/>
                  <a:gd name="T4" fmla="*/ 27 w 108"/>
                  <a:gd name="T5" fmla="*/ 92 h 101"/>
                  <a:gd name="T6" fmla="*/ 15 w 108"/>
                  <a:gd name="T7" fmla="*/ 27 h 101"/>
                  <a:gd name="T8" fmla="*/ 80 w 108"/>
                  <a:gd name="T9" fmla="*/ 15 h 101"/>
                  <a:gd name="T10" fmla="*/ 81 w 108"/>
                  <a:gd name="T11" fmla="*/ 15 h 101"/>
                  <a:gd name="T12" fmla="*/ 93 w 108"/>
                  <a:gd name="T13" fmla="*/ 81 h 101"/>
                  <a:gd name="T14" fmla="*/ 55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5" y="101"/>
                    </a:moveTo>
                    <a:cubicBezTo>
                      <a:pt x="46" y="101"/>
                      <a:pt x="36" y="98"/>
                      <a:pt x="28" y="93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6" y="78"/>
                      <a:pt x="0" y="48"/>
                      <a:pt x="15" y="27"/>
                    </a:cubicBezTo>
                    <a:cubicBezTo>
                      <a:pt x="30" y="6"/>
                      <a:pt x="59" y="0"/>
                      <a:pt x="80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103" y="30"/>
                      <a:pt x="108" y="59"/>
                      <a:pt x="93" y="81"/>
                    </a:cubicBezTo>
                    <a:cubicBezTo>
                      <a:pt x="84" y="94"/>
                      <a:pt x="70" y="101"/>
                      <a:pt x="55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16">
                <a:extLst>
                  <a:ext uri="{FF2B5EF4-FFF2-40B4-BE49-F238E27FC236}">
                    <a16:creationId xmlns:a16="http://schemas.microsoft.com/office/drawing/2014/main" id="{A383A363-85F5-402F-B4AD-789345337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330"/>
                <a:ext cx="28" cy="27"/>
              </a:xfrm>
              <a:custGeom>
                <a:avLst/>
                <a:gdLst>
                  <a:gd name="T0" fmla="*/ 51 w 102"/>
                  <a:gd name="T1" fmla="*/ 98 h 98"/>
                  <a:gd name="T2" fmla="*/ 22 w 102"/>
                  <a:gd name="T3" fmla="*/ 87 h 98"/>
                  <a:gd name="T4" fmla="*/ 16 w 102"/>
                  <a:gd name="T5" fmla="*/ 23 h 98"/>
                  <a:gd name="T6" fmla="*/ 16 w 102"/>
                  <a:gd name="T7" fmla="*/ 22 h 98"/>
                  <a:gd name="T8" fmla="*/ 81 w 102"/>
                  <a:gd name="T9" fmla="*/ 16 h 98"/>
                  <a:gd name="T10" fmla="*/ 86 w 102"/>
                  <a:gd name="T11" fmla="*/ 81 h 98"/>
                  <a:gd name="T12" fmla="*/ 86 w 102"/>
                  <a:gd name="T13" fmla="*/ 81 h 98"/>
                  <a:gd name="T14" fmla="*/ 51 w 102"/>
                  <a:gd name="T15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98">
                    <a:moveTo>
                      <a:pt x="51" y="98"/>
                    </a:moveTo>
                    <a:cubicBezTo>
                      <a:pt x="40" y="98"/>
                      <a:pt x="30" y="94"/>
                      <a:pt x="22" y="87"/>
                    </a:cubicBezTo>
                    <a:cubicBezTo>
                      <a:pt x="2" y="71"/>
                      <a:pt x="0" y="43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32" y="3"/>
                      <a:pt x="61" y="0"/>
                      <a:pt x="81" y="16"/>
                    </a:cubicBezTo>
                    <a:cubicBezTo>
                      <a:pt x="100" y="33"/>
                      <a:pt x="102" y="6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77" y="92"/>
                      <a:pt x="64" y="98"/>
                      <a:pt x="51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17">
                <a:extLst>
                  <a:ext uri="{FF2B5EF4-FFF2-40B4-BE49-F238E27FC236}">
                    <a16:creationId xmlns:a16="http://schemas.microsoft.com/office/drawing/2014/main" id="{DB0C3927-018A-422F-B31E-34BD03F21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285"/>
                <a:ext cx="32" cy="29"/>
              </a:xfrm>
              <a:custGeom>
                <a:avLst/>
                <a:gdLst>
                  <a:gd name="T0" fmla="*/ 57 w 114"/>
                  <a:gd name="T1" fmla="*/ 108 h 108"/>
                  <a:gd name="T2" fmla="*/ 16 w 114"/>
                  <a:gd name="T3" fmla="*/ 86 h 108"/>
                  <a:gd name="T4" fmla="*/ 15 w 114"/>
                  <a:gd name="T5" fmla="*/ 85 h 108"/>
                  <a:gd name="T6" fmla="*/ 28 w 114"/>
                  <a:gd name="T7" fmla="*/ 16 h 108"/>
                  <a:gd name="T8" fmla="*/ 98 w 114"/>
                  <a:gd name="T9" fmla="*/ 29 h 108"/>
                  <a:gd name="T10" fmla="*/ 98 w 114"/>
                  <a:gd name="T11" fmla="*/ 30 h 108"/>
                  <a:gd name="T12" fmla="*/ 85 w 114"/>
                  <a:gd name="T13" fmla="*/ 99 h 108"/>
                  <a:gd name="T14" fmla="*/ 57 w 114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08">
                    <a:moveTo>
                      <a:pt x="57" y="108"/>
                    </a:moveTo>
                    <a:cubicBezTo>
                      <a:pt x="41" y="108"/>
                      <a:pt x="26" y="101"/>
                      <a:pt x="16" y="86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0" y="63"/>
                      <a:pt x="6" y="32"/>
                      <a:pt x="28" y="16"/>
                    </a:cubicBezTo>
                    <a:cubicBezTo>
                      <a:pt x="51" y="0"/>
                      <a:pt x="82" y="6"/>
                      <a:pt x="98" y="29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114" y="53"/>
                      <a:pt x="108" y="84"/>
                      <a:pt x="85" y="99"/>
                    </a:cubicBezTo>
                    <a:cubicBezTo>
                      <a:pt x="77" y="105"/>
                      <a:pt x="67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18">
                <a:extLst>
                  <a:ext uri="{FF2B5EF4-FFF2-40B4-BE49-F238E27FC236}">
                    <a16:creationId xmlns:a16="http://schemas.microsoft.com/office/drawing/2014/main" id="{0145FD9D-F17C-487A-9A54-0E11973E5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2241"/>
                <a:ext cx="42" cy="40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4 h 143"/>
                  <a:gd name="T6" fmla="*/ 25 w 151"/>
                  <a:gd name="T7" fmla="*/ 32 h 143"/>
                  <a:gd name="T8" fmla="*/ 118 w 151"/>
                  <a:gd name="T9" fmla="*/ 24 h 143"/>
                  <a:gd name="T10" fmla="*/ 127 w 151"/>
                  <a:gd name="T11" fmla="*/ 118 h 143"/>
                  <a:gd name="T12" fmla="*/ 126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4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48" y="4"/>
                      <a:pt x="90" y="0"/>
                      <a:pt x="118" y="24"/>
                    </a:cubicBezTo>
                    <a:cubicBezTo>
                      <a:pt x="147" y="47"/>
                      <a:pt x="151" y="89"/>
                      <a:pt x="127" y="118"/>
                    </a:cubicBezTo>
                    <a:cubicBezTo>
                      <a:pt x="126" y="119"/>
                      <a:pt x="126" y="119"/>
                      <a:pt x="126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19">
                <a:extLst>
                  <a:ext uri="{FF2B5EF4-FFF2-40B4-BE49-F238E27FC236}">
                    <a16:creationId xmlns:a16="http://schemas.microsoft.com/office/drawing/2014/main" id="{3905A6C7-7BF4-44AB-8899-E3ED270D2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196"/>
                <a:ext cx="34" cy="32"/>
              </a:xfrm>
              <a:custGeom>
                <a:avLst/>
                <a:gdLst>
                  <a:gd name="T0" fmla="*/ 61 w 122"/>
                  <a:gd name="T1" fmla="*/ 115 h 115"/>
                  <a:gd name="T2" fmla="*/ 17 w 122"/>
                  <a:gd name="T3" fmla="*/ 92 h 115"/>
                  <a:gd name="T4" fmla="*/ 17 w 122"/>
                  <a:gd name="T5" fmla="*/ 91 h 115"/>
                  <a:gd name="T6" fmla="*/ 30 w 122"/>
                  <a:gd name="T7" fmla="*/ 16 h 115"/>
                  <a:gd name="T8" fmla="*/ 105 w 122"/>
                  <a:gd name="T9" fmla="*/ 30 h 115"/>
                  <a:gd name="T10" fmla="*/ 106 w 122"/>
                  <a:gd name="T11" fmla="*/ 31 h 115"/>
                  <a:gd name="T12" fmla="*/ 92 w 122"/>
                  <a:gd name="T13" fmla="*/ 106 h 115"/>
                  <a:gd name="T14" fmla="*/ 61 w 122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115">
                    <a:moveTo>
                      <a:pt x="61" y="115"/>
                    </a:moveTo>
                    <a:cubicBezTo>
                      <a:pt x="44" y="115"/>
                      <a:pt x="28" y="107"/>
                      <a:pt x="17" y="92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0" y="66"/>
                      <a:pt x="6" y="33"/>
                      <a:pt x="30" y="16"/>
                    </a:cubicBezTo>
                    <a:cubicBezTo>
                      <a:pt x="55" y="0"/>
                      <a:pt x="88" y="6"/>
                      <a:pt x="105" y="30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22" y="56"/>
                      <a:pt x="116" y="89"/>
                      <a:pt x="92" y="106"/>
                    </a:cubicBezTo>
                    <a:cubicBezTo>
                      <a:pt x="82" y="112"/>
                      <a:pt x="72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20">
                <a:extLst>
                  <a:ext uri="{FF2B5EF4-FFF2-40B4-BE49-F238E27FC236}">
                    <a16:creationId xmlns:a16="http://schemas.microsoft.com/office/drawing/2014/main" id="{8E05D5DB-2997-472F-BE56-24E070E73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160"/>
                <a:ext cx="42" cy="39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3 h 143"/>
                  <a:gd name="T6" fmla="*/ 24 w 151"/>
                  <a:gd name="T7" fmla="*/ 32 h 143"/>
                  <a:gd name="T8" fmla="*/ 119 w 151"/>
                  <a:gd name="T9" fmla="*/ 23 h 143"/>
                  <a:gd name="T10" fmla="*/ 128 w 151"/>
                  <a:gd name="T11" fmla="*/ 118 h 143"/>
                  <a:gd name="T12" fmla="*/ 127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48" y="3"/>
                      <a:pt x="90" y="0"/>
                      <a:pt x="119" y="23"/>
                    </a:cubicBezTo>
                    <a:cubicBezTo>
                      <a:pt x="147" y="47"/>
                      <a:pt x="151" y="89"/>
                      <a:pt x="128" y="118"/>
                    </a:cubicBezTo>
                    <a:cubicBezTo>
                      <a:pt x="127" y="119"/>
                      <a:pt x="127" y="119"/>
                      <a:pt x="127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21">
                <a:extLst>
                  <a:ext uri="{FF2B5EF4-FFF2-40B4-BE49-F238E27FC236}">
                    <a16:creationId xmlns:a16="http://schemas.microsoft.com/office/drawing/2014/main" id="{8318FE4A-D1C8-4CD3-9F50-287591AC5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2106"/>
                <a:ext cx="39" cy="36"/>
              </a:xfrm>
              <a:custGeom>
                <a:avLst/>
                <a:gdLst>
                  <a:gd name="T0" fmla="*/ 71 w 140"/>
                  <a:gd name="T1" fmla="*/ 132 h 132"/>
                  <a:gd name="T2" fmla="*/ 20 w 140"/>
                  <a:gd name="T3" fmla="*/ 106 h 132"/>
                  <a:gd name="T4" fmla="*/ 19 w 140"/>
                  <a:gd name="T5" fmla="*/ 104 h 132"/>
                  <a:gd name="T6" fmla="*/ 35 w 140"/>
                  <a:gd name="T7" fmla="*/ 19 h 132"/>
                  <a:gd name="T8" fmla="*/ 120 w 140"/>
                  <a:gd name="T9" fmla="*/ 35 h 132"/>
                  <a:gd name="T10" fmla="*/ 121 w 140"/>
                  <a:gd name="T11" fmla="*/ 36 h 132"/>
                  <a:gd name="T12" fmla="*/ 105 w 140"/>
                  <a:gd name="T13" fmla="*/ 121 h 132"/>
                  <a:gd name="T14" fmla="*/ 71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1" y="132"/>
                    </a:moveTo>
                    <a:cubicBezTo>
                      <a:pt x="51" y="132"/>
                      <a:pt x="32" y="123"/>
                      <a:pt x="20" y="106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0" y="77"/>
                      <a:pt x="7" y="38"/>
                      <a:pt x="35" y="19"/>
                    </a:cubicBezTo>
                    <a:cubicBezTo>
                      <a:pt x="63" y="0"/>
                      <a:pt x="101" y="7"/>
                      <a:pt x="120" y="35"/>
                    </a:cubicBezTo>
                    <a:cubicBezTo>
                      <a:pt x="121" y="36"/>
                      <a:pt x="121" y="36"/>
                      <a:pt x="121" y="36"/>
                    </a:cubicBezTo>
                    <a:cubicBezTo>
                      <a:pt x="140" y="64"/>
                      <a:pt x="133" y="102"/>
                      <a:pt x="105" y="121"/>
                    </a:cubicBezTo>
                    <a:cubicBezTo>
                      <a:pt x="95" y="129"/>
                      <a:pt x="83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22">
                <a:extLst>
                  <a:ext uri="{FF2B5EF4-FFF2-40B4-BE49-F238E27FC236}">
                    <a16:creationId xmlns:a16="http://schemas.microsoft.com/office/drawing/2014/main" id="{3CA88465-96E2-462E-B642-49F85F890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068"/>
                <a:ext cx="27" cy="25"/>
              </a:xfrm>
              <a:custGeom>
                <a:avLst/>
                <a:gdLst>
                  <a:gd name="T0" fmla="*/ 48 w 96"/>
                  <a:gd name="T1" fmla="*/ 91 h 91"/>
                  <a:gd name="T2" fmla="*/ 34 w 96"/>
                  <a:gd name="T3" fmla="*/ 88 h 91"/>
                  <a:gd name="T4" fmla="*/ 8 w 96"/>
                  <a:gd name="T5" fmla="*/ 35 h 91"/>
                  <a:gd name="T6" fmla="*/ 8 w 96"/>
                  <a:gd name="T7" fmla="*/ 34 h 91"/>
                  <a:gd name="T8" fmla="*/ 62 w 96"/>
                  <a:gd name="T9" fmla="*/ 7 h 91"/>
                  <a:gd name="T10" fmla="*/ 88 w 96"/>
                  <a:gd name="T11" fmla="*/ 61 h 91"/>
                  <a:gd name="T12" fmla="*/ 88 w 96"/>
                  <a:gd name="T13" fmla="*/ 62 h 91"/>
                  <a:gd name="T14" fmla="*/ 48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8" y="91"/>
                    </a:moveTo>
                    <a:cubicBezTo>
                      <a:pt x="43" y="91"/>
                      <a:pt x="39" y="90"/>
                      <a:pt x="34" y="88"/>
                    </a:cubicBezTo>
                    <a:cubicBezTo>
                      <a:pt x="12" y="81"/>
                      <a:pt x="0" y="57"/>
                      <a:pt x="8" y="35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5" y="12"/>
                      <a:pt x="39" y="0"/>
                      <a:pt x="62" y="7"/>
                    </a:cubicBezTo>
                    <a:cubicBezTo>
                      <a:pt x="84" y="15"/>
                      <a:pt x="96" y="39"/>
                      <a:pt x="88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82" y="79"/>
                      <a:pt x="66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23">
                <a:extLst>
                  <a:ext uri="{FF2B5EF4-FFF2-40B4-BE49-F238E27FC236}">
                    <a16:creationId xmlns:a16="http://schemas.microsoft.com/office/drawing/2014/main" id="{7CB74ACD-F964-4B36-AE0E-373866237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2002"/>
                <a:ext cx="44" cy="42"/>
              </a:xfrm>
              <a:custGeom>
                <a:avLst/>
                <a:gdLst>
                  <a:gd name="T0" fmla="*/ 79 w 158"/>
                  <a:gd name="T1" fmla="*/ 152 h 152"/>
                  <a:gd name="T2" fmla="*/ 10 w 158"/>
                  <a:gd name="T3" fmla="*/ 96 h 152"/>
                  <a:gd name="T4" fmla="*/ 9 w 158"/>
                  <a:gd name="T5" fmla="*/ 95 h 152"/>
                  <a:gd name="T6" fmla="*/ 63 w 158"/>
                  <a:gd name="T7" fmla="*/ 9 h 152"/>
                  <a:gd name="T8" fmla="*/ 149 w 158"/>
                  <a:gd name="T9" fmla="*/ 62 h 152"/>
                  <a:gd name="T10" fmla="*/ 149 w 158"/>
                  <a:gd name="T11" fmla="*/ 64 h 152"/>
                  <a:gd name="T12" fmla="*/ 96 w 158"/>
                  <a:gd name="T13" fmla="*/ 150 h 152"/>
                  <a:gd name="T14" fmla="*/ 79 w 158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2">
                    <a:moveTo>
                      <a:pt x="79" y="152"/>
                    </a:moveTo>
                    <a:cubicBezTo>
                      <a:pt x="47" y="152"/>
                      <a:pt x="18" y="130"/>
                      <a:pt x="10" y="96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0" y="56"/>
                      <a:pt x="24" y="18"/>
                      <a:pt x="63" y="9"/>
                    </a:cubicBezTo>
                    <a:cubicBezTo>
                      <a:pt x="101" y="0"/>
                      <a:pt x="140" y="24"/>
                      <a:pt x="149" y="62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58" y="102"/>
                      <a:pt x="134" y="141"/>
                      <a:pt x="96" y="150"/>
                    </a:cubicBezTo>
                    <a:cubicBezTo>
                      <a:pt x="90" y="151"/>
                      <a:pt x="85" y="152"/>
                      <a:pt x="79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24">
                <a:extLst>
                  <a:ext uri="{FF2B5EF4-FFF2-40B4-BE49-F238E27FC236}">
                    <a16:creationId xmlns:a16="http://schemas.microsoft.com/office/drawing/2014/main" id="{06542515-27FD-427D-ADE7-C0D9DD677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967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35 w 98"/>
                  <a:gd name="T3" fmla="*/ 90 h 92"/>
                  <a:gd name="T4" fmla="*/ 8 w 98"/>
                  <a:gd name="T5" fmla="*/ 36 h 92"/>
                  <a:gd name="T6" fmla="*/ 8 w 98"/>
                  <a:gd name="T7" fmla="*/ 35 h 92"/>
                  <a:gd name="T8" fmla="*/ 63 w 98"/>
                  <a:gd name="T9" fmla="*/ 8 h 92"/>
                  <a:gd name="T10" fmla="*/ 90 w 98"/>
                  <a:gd name="T11" fmla="*/ 62 h 92"/>
                  <a:gd name="T12" fmla="*/ 90 w 98"/>
                  <a:gd name="T13" fmla="*/ 63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44" y="92"/>
                      <a:pt x="40" y="92"/>
                      <a:pt x="35" y="90"/>
                    </a:cubicBezTo>
                    <a:cubicBezTo>
                      <a:pt x="13" y="83"/>
                      <a:pt x="0" y="58"/>
                      <a:pt x="8" y="36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16" y="12"/>
                      <a:pt x="40" y="0"/>
                      <a:pt x="63" y="8"/>
                    </a:cubicBezTo>
                    <a:cubicBezTo>
                      <a:pt x="85" y="15"/>
                      <a:pt x="98" y="39"/>
                      <a:pt x="90" y="62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4" y="81"/>
                      <a:pt x="67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25">
                <a:extLst>
                  <a:ext uri="{FF2B5EF4-FFF2-40B4-BE49-F238E27FC236}">
                    <a16:creationId xmlns:a16="http://schemas.microsoft.com/office/drawing/2014/main" id="{82C47AC0-A615-4B20-9822-46103235B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1900"/>
                <a:ext cx="41" cy="39"/>
              </a:xfrm>
              <a:custGeom>
                <a:avLst/>
                <a:gdLst>
                  <a:gd name="T0" fmla="*/ 75 w 149"/>
                  <a:gd name="T1" fmla="*/ 143 h 143"/>
                  <a:gd name="T2" fmla="*/ 9 w 149"/>
                  <a:gd name="T3" fmla="*/ 91 h 143"/>
                  <a:gd name="T4" fmla="*/ 9 w 149"/>
                  <a:gd name="T5" fmla="*/ 89 h 143"/>
                  <a:gd name="T6" fmla="*/ 59 w 149"/>
                  <a:gd name="T7" fmla="*/ 8 h 143"/>
                  <a:gd name="T8" fmla="*/ 140 w 149"/>
                  <a:gd name="T9" fmla="*/ 59 h 143"/>
                  <a:gd name="T10" fmla="*/ 140 w 149"/>
                  <a:gd name="T11" fmla="*/ 60 h 143"/>
                  <a:gd name="T12" fmla="*/ 90 w 149"/>
                  <a:gd name="T13" fmla="*/ 141 h 143"/>
                  <a:gd name="T14" fmla="*/ 75 w 149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3">
                    <a:moveTo>
                      <a:pt x="75" y="143"/>
                    </a:moveTo>
                    <a:cubicBezTo>
                      <a:pt x="44" y="143"/>
                      <a:pt x="16" y="122"/>
                      <a:pt x="9" y="91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0" y="53"/>
                      <a:pt x="23" y="17"/>
                      <a:pt x="59" y="8"/>
                    </a:cubicBezTo>
                    <a:cubicBezTo>
                      <a:pt x="95" y="0"/>
                      <a:pt x="132" y="22"/>
                      <a:pt x="140" y="59"/>
                    </a:cubicBezTo>
                    <a:cubicBezTo>
                      <a:pt x="140" y="60"/>
                      <a:pt x="140" y="60"/>
                      <a:pt x="140" y="60"/>
                    </a:cubicBezTo>
                    <a:cubicBezTo>
                      <a:pt x="149" y="96"/>
                      <a:pt x="126" y="133"/>
                      <a:pt x="90" y="141"/>
                    </a:cubicBezTo>
                    <a:cubicBezTo>
                      <a:pt x="85" y="142"/>
                      <a:pt x="8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26">
                <a:extLst>
                  <a:ext uri="{FF2B5EF4-FFF2-40B4-BE49-F238E27FC236}">
                    <a16:creationId xmlns:a16="http://schemas.microsoft.com/office/drawing/2014/main" id="{B68A10B2-3724-4D6F-BAB1-2E73105AC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1858"/>
                <a:ext cx="40" cy="39"/>
              </a:xfrm>
              <a:custGeom>
                <a:avLst/>
                <a:gdLst>
                  <a:gd name="T0" fmla="*/ 72 w 143"/>
                  <a:gd name="T1" fmla="*/ 144 h 144"/>
                  <a:gd name="T2" fmla="*/ 2 w 143"/>
                  <a:gd name="T3" fmla="*/ 77 h 144"/>
                  <a:gd name="T4" fmla="*/ 2 w 143"/>
                  <a:gd name="T5" fmla="*/ 75 h 144"/>
                  <a:gd name="T6" fmla="*/ 68 w 143"/>
                  <a:gd name="T7" fmla="*/ 2 h 144"/>
                  <a:gd name="T8" fmla="*/ 142 w 143"/>
                  <a:gd name="T9" fmla="*/ 69 h 144"/>
                  <a:gd name="T10" fmla="*/ 142 w 143"/>
                  <a:gd name="T11" fmla="*/ 70 h 144"/>
                  <a:gd name="T12" fmla="*/ 75 w 143"/>
                  <a:gd name="T13" fmla="*/ 144 h 144"/>
                  <a:gd name="T14" fmla="*/ 72 w 14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4">
                    <a:moveTo>
                      <a:pt x="72" y="144"/>
                    </a:moveTo>
                    <a:cubicBezTo>
                      <a:pt x="35" y="144"/>
                      <a:pt x="4" y="114"/>
                      <a:pt x="2" y="77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0" y="37"/>
                      <a:pt x="30" y="4"/>
                      <a:pt x="68" y="2"/>
                    </a:cubicBezTo>
                    <a:cubicBezTo>
                      <a:pt x="107" y="0"/>
                      <a:pt x="140" y="30"/>
                      <a:pt x="142" y="69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3" y="109"/>
                      <a:pt x="114" y="142"/>
                      <a:pt x="75" y="144"/>
                    </a:cubicBezTo>
                    <a:cubicBezTo>
                      <a:pt x="74" y="144"/>
                      <a:pt x="73" y="144"/>
                      <a:pt x="72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27">
                <a:extLst>
                  <a:ext uri="{FF2B5EF4-FFF2-40B4-BE49-F238E27FC236}">
                    <a16:creationId xmlns:a16="http://schemas.microsoft.com/office/drawing/2014/main" id="{43AE7E75-6FC7-45EF-B8DB-EF2E5F446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1800"/>
                <a:ext cx="33" cy="32"/>
              </a:xfrm>
              <a:custGeom>
                <a:avLst/>
                <a:gdLst>
                  <a:gd name="T0" fmla="*/ 60 w 119"/>
                  <a:gd name="T1" fmla="*/ 116 h 116"/>
                  <a:gd name="T2" fmla="*/ 52 w 119"/>
                  <a:gd name="T3" fmla="*/ 115 h 116"/>
                  <a:gd name="T4" fmla="*/ 4 w 119"/>
                  <a:gd name="T5" fmla="*/ 53 h 116"/>
                  <a:gd name="T6" fmla="*/ 5 w 119"/>
                  <a:gd name="T7" fmla="*/ 51 h 116"/>
                  <a:gd name="T8" fmla="*/ 68 w 119"/>
                  <a:gd name="T9" fmla="*/ 4 h 116"/>
                  <a:gd name="T10" fmla="*/ 115 w 119"/>
                  <a:gd name="T11" fmla="*/ 67 h 116"/>
                  <a:gd name="T12" fmla="*/ 115 w 119"/>
                  <a:gd name="T13" fmla="*/ 68 h 116"/>
                  <a:gd name="T14" fmla="*/ 60 w 119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6">
                    <a:moveTo>
                      <a:pt x="60" y="116"/>
                    </a:moveTo>
                    <a:cubicBezTo>
                      <a:pt x="57" y="116"/>
                      <a:pt x="54" y="116"/>
                      <a:pt x="52" y="115"/>
                    </a:cubicBezTo>
                    <a:cubicBezTo>
                      <a:pt x="21" y="111"/>
                      <a:pt x="0" y="83"/>
                      <a:pt x="4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21"/>
                      <a:pt x="37" y="0"/>
                      <a:pt x="68" y="4"/>
                    </a:cubicBezTo>
                    <a:cubicBezTo>
                      <a:pt x="98" y="8"/>
                      <a:pt x="119" y="37"/>
                      <a:pt x="115" y="67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1" y="96"/>
                      <a:pt x="87" y="116"/>
                      <a:pt x="60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28">
                <a:extLst>
                  <a:ext uri="{FF2B5EF4-FFF2-40B4-BE49-F238E27FC236}">
                    <a16:creationId xmlns:a16="http://schemas.microsoft.com/office/drawing/2014/main" id="{E0DC4883-00C6-43C9-93DE-C2E276955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1752"/>
                <a:ext cx="39" cy="39"/>
              </a:xfrm>
              <a:custGeom>
                <a:avLst/>
                <a:gdLst>
                  <a:gd name="T0" fmla="*/ 70 w 140"/>
                  <a:gd name="T1" fmla="*/ 141 h 141"/>
                  <a:gd name="T2" fmla="*/ 2 w 140"/>
                  <a:gd name="T3" fmla="*/ 76 h 141"/>
                  <a:gd name="T4" fmla="*/ 1 w 140"/>
                  <a:gd name="T5" fmla="*/ 74 h 141"/>
                  <a:gd name="T6" fmla="*/ 67 w 140"/>
                  <a:gd name="T7" fmla="*/ 2 h 141"/>
                  <a:gd name="T8" fmla="*/ 138 w 140"/>
                  <a:gd name="T9" fmla="*/ 68 h 141"/>
                  <a:gd name="T10" fmla="*/ 139 w 140"/>
                  <a:gd name="T11" fmla="*/ 69 h 141"/>
                  <a:gd name="T12" fmla="*/ 73 w 140"/>
                  <a:gd name="T13" fmla="*/ 141 h 141"/>
                  <a:gd name="T14" fmla="*/ 70 w 140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1">
                    <a:moveTo>
                      <a:pt x="70" y="141"/>
                    </a:moveTo>
                    <a:cubicBezTo>
                      <a:pt x="34" y="141"/>
                      <a:pt x="3" y="112"/>
                      <a:pt x="2" y="76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36"/>
                      <a:pt x="29" y="4"/>
                      <a:pt x="67" y="2"/>
                    </a:cubicBezTo>
                    <a:cubicBezTo>
                      <a:pt x="105" y="0"/>
                      <a:pt x="137" y="30"/>
                      <a:pt x="138" y="68"/>
                    </a:cubicBezTo>
                    <a:cubicBezTo>
                      <a:pt x="139" y="69"/>
                      <a:pt x="139" y="69"/>
                      <a:pt x="139" y="69"/>
                    </a:cubicBezTo>
                    <a:cubicBezTo>
                      <a:pt x="140" y="107"/>
                      <a:pt x="111" y="139"/>
                      <a:pt x="73" y="141"/>
                    </a:cubicBezTo>
                    <a:cubicBezTo>
                      <a:pt x="72" y="141"/>
                      <a:pt x="71" y="141"/>
                      <a:pt x="70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29">
                <a:extLst>
                  <a:ext uri="{FF2B5EF4-FFF2-40B4-BE49-F238E27FC236}">
                    <a16:creationId xmlns:a16="http://schemas.microsoft.com/office/drawing/2014/main" id="{A4D59A40-E623-4241-83DC-27B74A612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694"/>
                <a:ext cx="35" cy="34"/>
              </a:xfrm>
              <a:custGeom>
                <a:avLst/>
                <a:gdLst>
                  <a:gd name="T0" fmla="*/ 64 w 127"/>
                  <a:gd name="T1" fmla="*/ 124 h 124"/>
                  <a:gd name="T2" fmla="*/ 56 w 127"/>
                  <a:gd name="T3" fmla="*/ 123 h 124"/>
                  <a:gd name="T4" fmla="*/ 5 w 127"/>
                  <a:gd name="T5" fmla="*/ 56 h 124"/>
                  <a:gd name="T6" fmla="*/ 5 w 127"/>
                  <a:gd name="T7" fmla="*/ 55 h 124"/>
                  <a:gd name="T8" fmla="*/ 72 w 127"/>
                  <a:gd name="T9" fmla="*/ 4 h 124"/>
                  <a:gd name="T10" fmla="*/ 123 w 127"/>
                  <a:gd name="T11" fmla="*/ 71 h 124"/>
                  <a:gd name="T12" fmla="*/ 122 w 127"/>
                  <a:gd name="T13" fmla="*/ 73 h 124"/>
                  <a:gd name="T14" fmla="*/ 64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4" y="124"/>
                    </a:moveTo>
                    <a:cubicBezTo>
                      <a:pt x="61" y="124"/>
                      <a:pt x="58" y="124"/>
                      <a:pt x="56" y="123"/>
                    </a:cubicBezTo>
                    <a:cubicBezTo>
                      <a:pt x="23" y="119"/>
                      <a:pt x="0" y="89"/>
                      <a:pt x="5" y="56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10" y="22"/>
                      <a:pt x="40" y="0"/>
                      <a:pt x="72" y="4"/>
                    </a:cubicBezTo>
                    <a:cubicBezTo>
                      <a:pt x="104" y="9"/>
                      <a:pt x="127" y="39"/>
                      <a:pt x="123" y="71"/>
                    </a:cubicBezTo>
                    <a:cubicBezTo>
                      <a:pt x="122" y="73"/>
                      <a:pt x="122" y="73"/>
                      <a:pt x="122" y="73"/>
                    </a:cubicBezTo>
                    <a:cubicBezTo>
                      <a:pt x="118" y="102"/>
                      <a:pt x="93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30">
                <a:extLst>
                  <a:ext uri="{FF2B5EF4-FFF2-40B4-BE49-F238E27FC236}">
                    <a16:creationId xmlns:a16="http://schemas.microsoft.com/office/drawing/2014/main" id="{4A8200AC-1D8D-4B26-A470-5011FBDA1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646"/>
                <a:ext cx="39" cy="39"/>
              </a:xfrm>
              <a:custGeom>
                <a:avLst/>
                <a:gdLst>
                  <a:gd name="T0" fmla="*/ 71 w 142"/>
                  <a:gd name="T1" fmla="*/ 142 h 142"/>
                  <a:gd name="T2" fmla="*/ 2 w 142"/>
                  <a:gd name="T3" fmla="*/ 76 h 142"/>
                  <a:gd name="T4" fmla="*/ 2 w 142"/>
                  <a:gd name="T5" fmla="*/ 74 h 142"/>
                  <a:gd name="T6" fmla="*/ 68 w 142"/>
                  <a:gd name="T7" fmla="*/ 2 h 142"/>
                  <a:gd name="T8" fmla="*/ 141 w 142"/>
                  <a:gd name="T9" fmla="*/ 68 h 142"/>
                  <a:gd name="T10" fmla="*/ 141 w 142"/>
                  <a:gd name="T11" fmla="*/ 70 h 142"/>
                  <a:gd name="T12" fmla="*/ 74 w 142"/>
                  <a:gd name="T13" fmla="*/ 142 h 142"/>
                  <a:gd name="T14" fmla="*/ 71 w 142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42">
                    <a:moveTo>
                      <a:pt x="71" y="142"/>
                    </a:moveTo>
                    <a:cubicBezTo>
                      <a:pt x="34" y="142"/>
                      <a:pt x="4" y="113"/>
                      <a:pt x="2" y="76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0" y="36"/>
                      <a:pt x="30" y="4"/>
                      <a:pt x="68" y="2"/>
                    </a:cubicBezTo>
                    <a:cubicBezTo>
                      <a:pt x="107" y="0"/>
                      <a:pt x="139" y="30"/>
                      <a:pt x="141" y="68"/>
                    </a:cubicBezTo>
                    <a:cubicBezTo>
                      <a:pt x="141" y="70"/>
                      <a:pt x="141" y="70"/>
                      <a:pt x="141" y="70"/>
                    </a:cubicBezTo>
                    <a:cubicBezTo>
                      <a:pt x="142" y="108"/>
                      <a:pt x="113" y="141"/>
                      <a:pt x="74" y="142"/>
                    </a:cubicBezTo>
                    <a:cubicBezTo>
                      <a:pt x="73" y="142"/>
                      <a:pt x="72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31">
                <a:extLst>
                  <a:ext uri="{FF2B5EF4-FFF2-40B4-BE49-F238E27FC236}">
                    <a16:creationId xmlns:a16="http://schemas.microsoft.com/office/drawing/2014/main" id="{A291BC78-7452-44A1-AFC4-8DD7CAF1F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1586"/>
                <a:ext cx="41" cy="40"/>
              </a:xfrm>
              <a:custGeom>
                <a:avLst/>
                <a:gdLst>
                  <a:gd name="T0" fmla="*/ 73 w 146"/>
                  <a:gd name="T1" fmla="*/ 143 h 143"/>
                  <a:gd name="T2" fmla="*/ 63 w 146"/>
                  <a:gd name="T3" fmla="*/ 142 h 143"/>
                  <a:gd name="T4" fmla="*/ 5 w 146"/>
                  <a:gd name="T5" fmla="*/ 65 h 143"/>
                  <a:gd name="T6" fmla="*/ 5 w 146"/>
                  <a:gd name="T7" fmla="*/ 63 h 143"/>
                  <a:gd name="T8" fmla="*/ 82 w 146"/>
                  <a:gd name="T9" fmla="*/ 5 h 143"/>
                  <a:gd name="T10" fmla="*/ 141 w 146"/>
                  <a:gd name="T11" fmla="*/ 82 h 143"/>
                  <a:gd name="T12" fmla="*/ 141 w 146"/>
                  <a:gd name="T13" fmla="*/ 84 h 143"/>
                  <a:gd name="T14" fmla="*/ 73 w 146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3">
                    <a:moveTo>
                      <a:pt x="73" y="143"/>
                    </a:moveTo>
                    <a:cubicBezTo>
                      <a:pt x="70" y="143"/>
                      <a:pt x="66" y="143"/>
                      <a:pt x="63" y="142"/>
                    </a:cubicBezTo>
                    <a:cubicBezTo>
                      <a:pt x="26" y="137"/>
                      <a:pt x="0" y="103"/>
                      <a:pt x="5" y="65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10" y="26"/>
                      <a:pt x="45" y="0"/>
                      <a:pt x="82" y="5"/>
                    </a:cubicBezTo>
                    <a:cubicBezTo>
                      <a:pt x="120" y="10"/>
                      <a:pt x="146" y="45"/>
                      <a:pt x="141" y="82"/>
                    </a:cubicBezTo>
                    <a:cubicBezTo>
                      <a:pt x="141" y="84"/>
                      <a:pt x="141" y="84"/>
                      <a:pt x="141" y="84"/>
                    </a:cubicBezTo>
                    <a:cubicBezTo>
                      <a:pt x="136" y="118"/>
                      <a:pt x="107" y="143"/>
                      <a:pt x="7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32">
                <a:extLst>
                  <a:ext uri="{FF2B5EF4-FFF2-40B4-BE49-F238E27FC236}">
                    <a16:creationId xmlns:a16="http://schemas.microsoft.com/office/drawing/2014/main" id="{33B0CCF7-7FBA-47BF-9A65-06EE17AED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1545"/>
                <a:ext cx="44" cy="42"/>
              </a:xfrm>
              <a:custGeom>
                <a:avLst/>
                <a:gdLst>
                  <a:gd name="T0" fmla="*/ 81 w 161"/>
                  <a:gd name="T1" fmla="*/ 153 h 153"/>
                  <a:gd name="T2" fmla="*/ 16 w 161"/>
                  <a:gd name="T3" fmla="*/ 111 h 153"/>
                  <a:gd name="T4" fmla="*/ 16 w 161"/>
                  <a:gd name="T5" fmla="*/ 109 h 153"/>
                  <a:gd name="T6" fmla="*/ 52 w 161"/>
                  <a:gd name="T7" fmla="*/ 16 h 153"/>
                  <a:gd name="T8" fmla="*/ 145 w 161"/>
                  <a:gd name="T9" fmla="*/ 52 h 153"/>
                  <a:gd name="T10" fmla="*/ 146 w 161"/>
                  <a:gd name="T11" fmla="*/ 53 h 153"/>
                  <a:gd name="T12" fmla="*/ 110 w 161"/>
                  <a:gd name="T13" fmla="*/ 147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54" y="153"/>
                      <a:pt x="28" y="137"/>
                      <a:pt x="16" y="111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0" y="73"/>
                      <a:pt x="16" y="31"/>
                      <a:pt x="52" y="16"/>
                    </a:cubicBezTo>
                    <a:cubicBezTo>
                      <a:pt x="87" y="0"/>
                      <a:pt x="129" y="16"/>
                      <a:pt x="145" y="52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61" y="89"/>
                      <a:pt x="145" y="131"/>
                      <a:pt x="110" y="147"/>
                    </a:cubicBezTo>
                    <a:cubicBezTo>
                      <a:pt x="100" y="151"/>
                      <a:pt x="91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33">
                <a:extLst>
                  <a:ext uri="{FF2B5EF4-FFF2-40B4-BE49-F238E27FC236}">
                    <a16:creationId xmlns:a16="http://schemas.microsoft.com/office/drawing/2014/main" id="{5504ED03-F6C5-4348-A3DD-8224B2E3C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1491"/>
                <a:ext cx="41" cy="38"/>
              </a:xfrm>
              <a:custGeom>
                <a:avLst/>
                <a:gdLst>
                  <a:gd name="T0" fmla="*/ 73 w 147"/>
                  <a:gd name="T1" fmla="*/ 138 h 138"/>
                  <a:gd name="T2" fmla="*/ 42 w 147"/>
                  <a:gd name="T3" fmla="*/ 130 h 138"/>
                  <a:gd name="T4" fmla="*/ 17 w 147"/>
                  <a:gd name="T5" fmla="*/ 43 h 138"/>
                  <a:gd name="T6" fmla="*/ 18 w 147"/>
                  <a:gd name="T7" fmla="*/ 42 h 138"/>
                  <a:gd name="T8" fmla="*/ 105 w 147"/>
                  <a:gd name="T9" fmla="*/ 17 h 138"/>
                  <a:gd name="T10" fmla="*/ 129 w 147"/>
                  <a:gd name="T11" fmla="*/ 104 h 138"/>
                  <a:gd name="T12" fmla="*/ 129 w 147"/>
                  <a:gd name="T13" fmla="*/ 105 h 138"/>
                  <a:gd name="T14" fmla="*/ 73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3" y="138"/>
                    </a:moveTo>
                    <a:cubicBezTo>
                      <a:pt x="62" y="138"/>
                      <a:pt x="52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5" y="17"/>
                    </a:cubicBezTo>
                    <a:cubicBezTo>
                      <a:pt x="135" y="34"/>
                      <a:pt x="147" y="73"/>
                      <a:pt x="129" y="104"/>
                    </a:cubicBezTo>
                    <a:cubicBezTo>
                      <a:pt x="129" y="105"/>
                      <a:pt x="129" y="105"/>
                      <a:pt x="129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34">
                <a:extLst>
                  <a:ext uri="{FF2B5EF4-FFF2-40B4-BE49-F238E27FC236}">
                    <a16:creationId xmlns:a16="http://schemas.microsoft.com/office/drawing/2014/main" id="{8795B109-0407-4A2D-89C3-90ED28799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457"/>
                <a:ext cx="28" cy="26"/>
              </a:xfrm>
              <a:custGeom>
                <a:avLst/>
                <a:gdLst>
                  <a:gd name="T0" fmla="*/ 50 w 99"/>
                  <a:gd name="T1" fmla="*/ 94 h 94"/>
                  <a:gd name="T2" fmla="*/ 10 w 99"/>
                  <a:gd name="T3" fmla="*/ 68 h 94"/>
                  <a:gd name="T4" fmla="*/ 10 w 99"/>
                  <a:gd name="T5" fmla="*/ 67 h 94"/>
                  <a:gd name="T6" fmla="*/ 32 w 99"/>
                  <a:gd name="T7" fmla="*/ 10 h 94"/>
                  <a:gd name="T8" fmla="*/ 89 w 99"/>
                  <a:gd name="T9" fmla="*/ 32 h 94"/>
                  <a:gd name="T10" fmla="*/ 90 w 99"/>
                  <a:gd name="T11" fmla="*/ 33 h 94"/>
                  <a:gd name="T12" fmla="*/ 67 w 99"/>
                  <a:gd name="T13" fmla="*/ 90 h 94"/>
                  <a:gd name="T14" fmla="*/ 50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50" y="94"/>
                    </a:moveTo>
                    <a:cubicBezTo>
                      <a:pt x="33" y="94"/>
                      <a:pt x="17" y="84"/>
                      <a:pt x="10" y="68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0" y="45"/>
                      <a:pt x="10" y="20"/>
                      <a:pt x="32" y="10"/>
                    </a:cubicBezTo>
                    <a:cubicBezTo>
                      <a:pt x="54" y="0"/>
                      <a:pt x="80" y="10"/>
                      <a:pt x="89" y="32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9" y="55"/>
                      <a:pt x="89" y="80"/>
                      <a:pt x="67" y="90"/>
                    </a:cubicBezTo>
                    <a:cubicBezTo>
                      <a:pt x="62" y="93"/>
                      <a:pt x="56" y="94"/>
                      <a:pt x="50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35">
                <a:extLst>
                  <a:ext uri="{FF2B5EF4-FFF2-40B4-BE49-F238E27FC236}">
                    <a16:creationId xmlns:a16="http://schemas.microsoft.com/office/drawing/2014/main" id="{FD416897-88CA-4FE5-A6B2-DD5EF03CE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1406"/>
                <a:ext cx="25" cy="24"/>
              </a:xfrm>
              <a:custGeom>
                <a:avLst/>
                <a:gdLst>
                  <a:gd name="T0" fmla="*/ 45 w 90"/>
                  <a:gd name="T1" fmla="*/ 85 h 85"/>
                  <a:gd name="T2" fmla="*/ 26 w 90"/>
                  <a:gd name="T3" fmla="*/ 80 h 85"/>
                  <a:gd name="T4" fmla="*/ 10 w 90"/>
                  <a:gd name="T5" fmla="*/ 26 h 85"/>
                  <a:gd name="T6" fmla="*/ 11 w 90"/>
                  <a:gd name="T7" fmla="*/ 26 h 85"/>
                  <a:gd name="T8" fmla="*/ 64 w 90"/>
                  <a:gd name="T9" fmla="*/ 10 h 85"/>
                  <a:gd name="T10" fmla="*/ 80 w 90"/>
                  <a:gd name="T11" fmla="*/ 64 h 85"/>
                  <a:gd name="T12" fmla="*/ 79 w 90"/>
                  <a:gd name="T13" fmla="*/ 65 h 85"/>
                  <a:gd name="T14" fmla="*/ 45 w 90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5">
                    <a:moveTo>
                      <a:pt x="45" y="85"/>
                    </a:moveTo>
                    <a:cubicBezTo>
                      <a:pt x="38" y="85"/>
                      <a:pt x="32" y="83"/>
                      <a:pt x="26" y="80"/>
                    </a:cubicBezTo>
                    <a:cubicBezTo>
                      <a:pt x="7" y="69"/>
                      <a:pt x="0" y="45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22" y="7"/>
                      <a:pt x="45" y="0"/>
                      <a:pt x="64" y="10"/>
                    </a:cubicBezTo>
                    <a:cubicBezTo>
                      <a:pt x="83" y="21"/>
                      <a:pt x="90" y="45"/>
                      <a:pt x="80" y="64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2" y="78"/>
                      <a:pt x="59" y="85"/>
                      <a:pt x="45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36">
                <a:extLst>
                  <a:ext uri="{FF2B5EF4-FFF2-40B4-BE49-F238E27FC236}">
                    <a16:creationId xmlns:a16="http://schemas.microsoft.com/office/drawing/2014/main" id="{6F86E910-6179-407B-A494-4AD7CEC90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1370"/>
                <a:ext cx="23" cy="22"/>
              </a:xfrm>
              <a:custGeom>
                <a:avLst/>
                <a:gdLst>
                  <a:gd name="T0" fmla="*/ 42 w 83"/>
                  <a:gd name="T1" fmla="*/ 79 h 79"/>
                  <a:gd name="T2" fmla="*/ 16 w 83"/>
                  <a:gd name="T3" fmla="*/ 68 h 79"/>
                  <a:gd name="T4" fmla="*/ 15 w 83"/>
                  <a:gd name="T5" fmla="*/ 67 h 79"/>
                  <a:gd name="T6" fmla="*/ 15 w 83"/>
                  <a:gd name="T7" fmla="*/ 14 h 79"/>
                  <a:gd name="T8" fmla="*/ 68 w 83"/>
                  <a:gd name="T9" fmla="*/ 14 h 79"/>
                  <a:gd name="T10" fmla="*/ 69 w 83"/>
                  <a:gd name="T11" fmla="*/ 15 h 79"/>
                  <a:gd name="T12" fmla="*/ 69 w 83"/>
                  <a:gd name="T13" fmla="*/ 68 h 79"/>
                  <a:gd name="T14" fmla="*/ 42 w 83"/>
                  <a:gd name="T15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79">
                    <a:moveTo>
                      <a:pt x="42" y="79"/>
                    </a:moveTo>
                    <a:cubicBezTo>
                      <a:pt x="33" y="79"/>
                      <a:pt x="23" y="75"/>
                      <a:pt x="16" y="68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4"/>
                    </a:cubicBezTo>
                    <a:cubicBezTo>
                      <a:pt x="30" y="0"/>
                      <a:pt x="53" y="0"/>
                      <a:pt x="68" y="14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83" y="29"/>
                      <a:pt x="83" y="53"/>
                      <a:pt x="69" y="68"/>
                    </a:cubicBezTo>
                    <a:cubicBezTo>
                      <a:pt x="61" y="75"/>
                      <a:pt x="52" y="79"/>
                      <a:pt x="42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37">
                <a:extLst>
                  <a:ext uri="{FF2B5EF4-FFF2-40B4-BE49-F238E27FC236}">
                    <a16:creationId xmlns:a16="http://schemas.microsoft.com/office/drawing/2014/main" id="{BCC9FC07-C598-49B8-900E-92741E074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1316"/>
                <a:ext cx="35" cy="33"/>
              </a:xfrm>
              <a:custGeom>
                <a:avLst/>
                <a:gdLst>
                  <a:gd name="T0" fmla="*/ 62 w 126"/>
                  <a:gd name="T1" fmla="*/ 119 h 119"/>
                  <a:gd name="T2" fmla="*/ 20 w 126"/>
                  <a:gd name="T3" fmla="*/ 98 h 119"/>
                  <a:gd name="T4" fmla="*/ 27 w 126"/>
                  <a:gd name="T5" fmla="*/ 20 h 119"/>
                  <a:gd name="T6" fmla="*/ 28 w 126"/>
                  <a:gd name="T7" fmla="*/ 19 h 119"/>
                  <a:gd name="T8" fmla="*/ 106 w 126"/>
                  <a:gd name="T9" fmla="*/ 27 h 119"/>
                  <a:gd name="T10" fmla="*/ 99 w 126"/>
                  <a:gd name="T11" fmla="*/ 105 h 119"/>
                  <a:gd name="T12" fmla="*/ 98 w 126"/>
                  <a:gd name="T13" fmla="*/ 106 h 119"/>
                  <a:gd name="T14" fmla="*/ 62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2" y="119"/>
                    </a:moveTo>
                    <a:cubicBezTo>
                      <a:pt x="46" y="119"/>
                      <a:pt x="31" y="112"/>
                      <a:pt x="20" y="98"/>
                    </a:cubicBezTo>
                    <a:cubicBezTo>
                      <a:pt x="0" y="75"/>
                      <a:pt x="3" y="40"/>
                      <a:pt x="27" y="20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51" y="0"/>
                      <a:pt x="87" y="3"/>
                      <a:pt x="106" y="27"/>
                    </a:cubicBezTo>
                    <a:cubicBezTo>
                      <a:pt x="126" y="50"/>
                      <a:pt x="123" y="85"/>
                      <a:pt x="99" y="105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88" y="114"/>
                      <a:pt x="75" y="119"/>
                      <a:pt x="62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38">
                <a:extLst>
                  <a:ext uri="{FF2B5EF4-FFF2-40B4-BE49-F238E27FC236}">
                    <a16:creationId xmlns:a16="http://schemas.microsoft.com/office/drawing/2014/main" id="{BCCC2825-9AEF-4454-BFEA-45D274EDE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290"/>
                <a:ext cx="32" cy="30"/>
              </a:xfrm>
              <a:custGeom>
                <a:avLst/>
                <a:gdLst>
                  <a:gd name="T0" fmla="*/ 57 w 113"/>
                  <a:gd name="T1" fmla="*/ 108 h 108"/>
                  <a:gd name="T2" fmla="*/ 21 w 113"/>
                  <a:gd name="T3" fmla="*/ 93 h 108"/>
                  <a:gd name="T4" fmla="*/ 20 w 113"/>
                  <a:gd name="T5" fmla="*/ 92 h 108"/>
                  <a:gd name="T6" fmla="*/ 20 w 113"/>
                  <a:gd name="T7" fmla="*/ 20 h 108"/>
                  <a:gd name="T8" fmla="*/ 92 w 113"/>
                  <a:gd name="T9" fmla="*/ 20 h 108"/>
                  <a:gd name="T10" fmla="*/ 93 w 113"/>
                  <a:gd name="T11" fmla="*/ 21 h 108"/>
                  <a:gd name="T12" fmla="*/ 93 w 113"/>
                  <a:gd name="T13" fmla="*/ 93 h 108"/>
                  <a:gd name="T14" fmla="*/ 57 w 113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8">
                    <a:moveTo>
                      <a:pt x="57" y="108"/>
                    </a:moveTo>
                    <a:cubicBezTo>
                      <a:pt x="44" y="108"/>
                      <a:pt x="31" y="103"/>
                      <a:pt x="21" y="93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0" y="72"/>
                      <a:pt x="0" y="40"/>
                      <a:pt x="20" y="20"/>
                    </a:cubicBezTo>
                    <a:cubicBezTo>
                      <a:pt x="40" y="0"/>
                      <a:pt x="72" y="0"/>
                      <a:pt x="92" y="20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113" y="41"/>
                      <a:pt x="113" y="73"/>
                      <a:pt x="93" y="93"/>
                    </a:cubicBezTo>
                    <a:cubicBezTo>
                      <a:pt x="83" y="103"/>
                      <a:pt x="70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39">
                <a:extLst>
                  <a:ext uri="{FF2B5EF4-FFF2-40B4-BE49-F238E27FC236}">
                    <a16:creationId xmlns:a16="http://schemas.microsoft.com/office/drawing/2014/main" id="{16271E0A-FE46-4FCC-8791-D210C8C0D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1243"/>
                <a:ext cx="45" cy="43"/>
              </a:xfrm>
              <a:custGeom>
                <a:avLst/>
                <a:gdLst>
                  <a:gd name="T0" fmla="*/ 82 w 164"/>
                  <a:gd name="T1" fmla="*/ 154 h 154"/>
                  <a:gd name="T2" fmla="*/ 26 w 164"/>
                  <a:gd name="T3" fmla="*/ 128 h 154"/>
                  <a:gd name="T4" fmla="*/ 35 w 164"/>
                  <a:gd name="T5" fmla="*/ 26 h 154"/>
                  <a:gd name="T6" fmla="*/ 37 w 164"/>
                  <a:gd name="T7" fmla="*/ 25 h 154"/>
                  <a:gd name="T8" fmla="*/ 139 w 164"/>
                  <a:gd name="T9" fmla="*/ 35 h 154"/>
                  <a:gd name="T10" fmla="*/ 129 w 164"/>
                  <a:gd name="T11" fmla="*/ 137 h 154"/>
                  <a:gd name="T12" fmla="*/ 128 w 164"/>
                  <a:gd name="T13" fmla="*/ 138 h 154"/>
                  <a:gd name="T14" fmla="*/ 82 w 164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4">
                    <a:moveTo>
                      <a:pt x="82" y="154"/>
                    </a:moveTo>
                    <a:cubicBezTo>
                      <a:pt x="61" y="154"/>
                      <a:pt x="40" y="145"/>
                      <a:pt x="26" y="128"/>
                    </a:cubicBezTo>
                    <a:cubicBezTo>
                      <a:pt x="0" y="97"/>
                      <a:pt x="5" y="52"/>
                      <a:pt x="35" y="26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67" y="0"/>
                      <a:pt x="113" y="4"/>
                      <a:pt x="139" y="35"/>
                    </a:cubicBezTo>
                    <a:cubicBezTo>
                      <a:pt x="164" y="65"/>
                      <a:pt x="160" y="111"/>
                      <a:pt x="129" y="137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14" y="149"/>
                      <a:pt x="98" y="154"/>
                      <a:pt x="82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40">
                <a:extLst>
                  <a:ext uri="{FF2B5EF4-FFF2-40B4-BE49-F238E27FC236}">
                    <a16:creationId xmlns:a16="http://schemas.microsoft.com/office/drawing/2014/main" id="{6F288803-F199-4306-B1EE-CBCFA9C24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220"/>
                <a:ext cx="22" cy="21"/>
              </a:xfrm>
              <a:custGeom>
                <a:avLst/>
                <a:gdLst>
                  <a:gd name="T0" fmla="*/ 41 w 82"/>
                  <a:gd name="T1" fmla="*/ 78 h 78"/>
                  <a:gd name="T2" fmla="*/ 15 w 82"/>
                  <a:gd name="T3" fmla="*/ 67 h 78"/>
                  <a:gd name="T4" fmla="*/ 15 w 82"/>
                  <a:gd name="T5" fmla="*/ 67 h 78"/>
                  <a:gd name="T6" fmla="*/ 15 w 82"/>
                  <a:gd name="T7" fmla="*/ 15 h 78"/>
                  <a:gd name="T8" fmla="*/ 67 w 82"/>
                  <a:gd name="T9" fmla="*/ 15 h 78"/>
                  <a:gd name="T10" fmla="*/ 68 w 82"/>
                  <a:gd name="T11" fmla="*/ 15 h 78"/>
                  <a:gd name="T12" fmla="*/ 68 w 82"/>
                  <a:gd name="T13" fmla="*/ 67 h 78"/>
                  <a:gd name="T14" fmla="*/ 41 w 82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2" h="78">
                    <a:moveTo>
                      <a:pt x="41" y="78"/>
                    </a:moveTo>
                    <a:cubicBezTo>
                      <a:pt x="32" y="78"/>
                      <a:pt x="23" y="75"/>
                      <a:pt x="15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5"/>
                    </a:cubicBezTo>
                    <a:cubicBezTo>
                      <a:pt x="29" y="0"/>
                      <a:pt x="53" y="0"/>
                      <a:pt x="67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82" y="30"/>
                      <a:pt x="82" y="53"/>
                      <a:pt x="68" y="67"/>
                    </a:cubicBezTo>
                    <a:cubicBezTo>
                      <a:pt x="60" y="75"/>
                      <a:pt x="51" y="78"/>
                      <a:pt x="41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41">
                <a:extLst>
                  <a:ext uri="{FF2B5EF4-FFF2-40B4-BE49-F238E27FC236}">
                    <a16:creationId xmlns:a16="http://schemas.microsoft.com/office/drawing/2014/main" id="{19148AD7-130C-498B-B5A9-FC5729A0D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1185"/>
                <a:ext cx="26" cy="25"/>
              </a:xfrm>
              <a:custGeom>
                <a:avLst/>
                <a:gdLst>
                  <a:gd name="T0" fmla="*/ 48 w 97"/>
                  <a:gd name="T1" fmla="*/ 91 h 91"/>
                  <a:gd name="T2" fmla="*/ 15 w 97"/>
                  <a:gd name="T3" fmla="*/ 76 h 91"/>
                  <a:gd name="T4" fmla="*/ 21 w 97"/>
                  <a:gd name="T5" fmla="*/ 16 h 91"/>
                  <a:gd name="T6" fmla="*/ 22 w 97"/>
                  <a:gd name="T7" fmla="*/ 15 h 91"/>
                  <a:gd name="T8" fmla="*/ 82 w 97"/>
                  <a:gd name="T9" fmla="*/ 21 h 91"/>
                  <a:gd name="T10" fmla="*/ 76 w 97"/>
                  <a:gd name="T11" fmla="*/ 81 h 91"/>
                  <a:gd name="T12" fmla="*/ 75 w 97"/>
                  <a:gd name="T13" fmla="*/ 81 h 91"/>
                  <a:gd name="T14" fmla="*/ 48 w 97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48" y="91"/>
                    </a:moveTo>
                    <a:cubicBezTo>
                      <a:pt x="36" y="91"/>
                      <a:pt x="24" y="86"/>
                      <a:pt x="15" y="76"/>
                    </a:cubicBezTo>
                    <a:cubicBezTo>
                      <a:pt x="0" y="58"/>
                      <a:pt x="3" y="31"/>
                      <a:pt x="21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40" y="0"/>
                      <a:pt x="67" y="3"/>
                      <a:pt x="82" y="21"/>
                    </a:cubicBezTo>
                    <a:cubicBezTo>
                      <a:pt x="97" y="39"/>
                      <a:pt x="94" y="66"/>
                      <a:pt x="76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67" y="88"/>
                      <a:pt x="58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42">
                <a:extLst>
                  <a:ext uri="{FF2B5EF4-FFF2-40B4-BE49-F238E27FC236}">
                    <a16:creationId xmlns:a16="http://schemas.microsoft.com/office/drawing/2014/main" id="{D39BBEAB-5E13-4198-A486-31E33FB09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164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4 w 135"/>
                  <a:gd name="T3" fmla="*/ 121 h 126"/>
                  <a:gd name="T4" fmla="*/ 43 w 135"/>
                  <a:gd name="T5" fmla="*/ 121 h 126"/>
                  <a:gd name="T6" fmla="*/ 13 w 135"/>
                  <a:gd name="T7" fmla="*/ 43 h 126"/>
                  <a:gd name="T8" fmla="*/ 90 w 135"/>
                  <a:gd name="T9" fmla="*/ 13 h 126"/>
                  <a:gd name="T10" fmla="*/ 92 w 135"/>
                  <a:gd name="T11" fmla="*/ 14 h 126"/>
                  <a:gd name="T12" fmla="*/ 121 w 135"/>
                  <a:gd name="T13" fmla="*/ 91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2" y="125"/>
                      <a:pt x="44" y="121"/>
                    </a:cubicBezTo>
                    <a:cubicBezTo>
                      <a:pt x="43" y="121"/>
                      <a:pt x="43" y="121"/>
                      <a:pt x="43" y="121"/>
                    </a:cubicBezTo>
                    <a:cubicBezTo>
                      <a:pt x="13" y="108"/>
                      <a:pt x="0" y="73"/>
                      <a:pt x="13" y="43"/>
                    </a:cubicBezTo>
                    <a:cubicBezTo>
                      <a:pt x="26" y="14"/>
                      <a:pt x="61" y="0"/>
                      <a:pt x="90" y="13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121" y="27"/>
                      <a:pt x="135" y="62"/>
                      <a:pt x="121" y="91"/>
                    </a:cubicBezTo>
                    <a:cubicBezTo>
                      <a:pt x="112" y="113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43">
                <a:extLst>
                  <a:ext uri="{FF2B5EF4-FFF2-40B4-BE49-F238E27FC236}">
                    <a16:creationId xmlns:a16="http://schemas.microsoft.com/office/drawing/2014/main" id="{B221CBA7-5311-4D0B-B706-C310CA95B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1144"/>
                <a:ext cx="24" cy="23"/>
              </a:xfrm>
              <a:custGeom>
                <a:avLst/>
                <a:gdLst>
                  <a:gd name="T0" fmla="*/ 43 w 87"/>
                  <a:gd name="T1" fmla="*/ 82 h 82"/>
                  <a:gd name="T2" fmla="*/ 6 w 87"/>
                  <a:gd name="T3" fmla="*/ 56 h 82"/>
                  <a:gd name="T4" fmla="*/ 31 w 87"/>
                  <a:gd name="T5" fmla="*/ 7 h 82"/>
                  <a:gd name="T6" fmla="*/ 32 w 87"/>
                  <a:gd name="T7" fmla="*/ 7 h 82"/>
                  <a:gd name="T8" fmla="*/ 80 w 87"/>
                  <a:gd name="T9" fmla="*/ 31 h 82"/>
                  <a:gd name="T10" fmla="*/ 56 w 87"/>
                  <a:gd name="T11" fmla="*/ 80 h 82"/>
                  <a:gd name="T12" fmla="*/ 55 w 87"/>
                  <a:gd name="T13" fmla="*/ 80 h 82"/>
                  <a:gd name="T14" fmla="*/ 43 w 87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2">
                    <a:moveTo>
                      <a:pt x="43" y="82"/>
                    </a:moveTo>
                    <a:cubicBezTo>
                      <a:pt x="27" y="82"/>
                      <a:pt x="12" y="72"/>
                      <a:pt x="6" y="56"/>
                    </a:cubicBezTo>
                    <a:cubicBezTo>
                      <a:pt x="0" y="36"/>
                      <a:pt x="11" y="14"/>
                      <a:pt x="31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52" y="0"/>
                      <a:pt x="74" y="11"/>
                      <a:pt x="80" y="31"/>
                    </a:cubicBezTo>
                    <a:cubicBezTo>
                      <a:pt x="87" y="51"/>
                      <a:pt x="76" y="73"/>
                      <a:pt x="56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1" y="82"/>
                      <a:pt x="47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44">
                <a:extLst>
                  <a:ext uri="{FF2B5EF4-FFF2-40B4-BE49-F238E27FC236}">
                    <a16:creationId xmlns:a16="http://schemas.microsoft.com/office/drawing/2014/main" id="{6817448B-5DB0-47CC-8C14-14F0C7565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1118"/>
                <a:ext cx="44" cy="41"/>
              </a:xfrm>
              <a:custGeom>
                <a:avLst/>
                <a:gdLst>
                  <a:gd name="T0" fmla="*/ 79 w 157"/>
                  <a:gd name="T1" fmla="*/ 147 h 147"/>
                  <a:gd name="T2" fmla="*/ 51 w 157"/>
                  <a:gd name="T3" fmla="*/ 141 h 147"/>
                  <a:gd name="T4" fmla="*/ 50 w 157"/>
                  <a:gd name="T5" fmla="*/ 140 h 147"/>
                  <a:gd name="T6" fmla="*/ 15 w 157"/>
                  <a:gd name="T7" fmla="*/ 50 h 147"/>
                  <a:gd name="T8" fmla="*/ 105 w 157"/>
                  <a:gd name="T9" fmla="*/ 15 h 147"/>
                  <a:gd name="T10" fmla="*/ 107 w 157"/>
                  <a:gd name="T11" fmla="*/ 16 h 147"/>
                  <a:gd name="T12" fmla="*/ 141 w 157"/>
                  <a:gd name="T13" fmla="*/ 106 h 147"/>
                  <a:gd name="T14" fmla="*/ 79 w 15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7" h="147">
                    <a:moveTo>
                      <a:pt x="79" y="147"/>
                    </a:moveTo>
                    <a:cubicBezTo>
                      <a:pt x="70" y="147"/>
                      <a:pt x="60" y="145"/>
                      <a:pt x="51" y="141"/>
                    </a:cubicBezTo>
                    <a:cubicBezTo>
                      <a:pt x="50" y="140"/>
                      <a:pt x="50" y="140"/>
                      <a:pt x="50" y="140"/>
                    </a:cubicBezTo>
                    <a:cubicBezTo>
                      <a:pt x="15" y="125"/>
                      <a:pt x="0" y="85"/>
                      <a:pt x="15" y="50"/>
                    </a:cubicBezTo>
                    <a:cubicBezTo>
                      <a:pt x="30" y="16"/>
                      <a:pt x="71" y="0"/>
                      <a:pt x="105" y="15"/>
                    </a:cubicBezTo>
                    <a:cubicBezTo>
                      <a:pt x="107" y="16"/>
                      <a:pt x="107" y="16"/>
                      <a:pt x="107" y="16"/>
                    </a:cubicBezTo>
                    <a:cubicBezTo>
                      <a:pt x="141" y="31"/>
                      <a:pt x="157" y="72"/>
                      <a:pt x="141" y="106"/>
                    </a:cubicBezTo>
                    <a:cubicBezTo>
                      <a:pt x="130" y="132"/>
                      <a:pt x="105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45">
                <a:extLst>
                  <a:ext uri="{FF2B5EF4-FFF2-40B4-BE49-F238E27FC236}">
                    <a16:creationId xmlns:a16="http://schemas.microsoft.com/office/drawing/2014/main" id="{3064BBEA-F32B-4FA4-891B-9FE1999E3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103"/>
                <a:ext cx="39" cy="37"/>
              </a:xfrm>
              <a:custGeom>
                <a:avLst/>
                <a:gdLst>
                  <a:gd name="T0" fmla="*/ 70 w 141"/>
                  <a:gd name="T1" fmla="*/ 132 h 132"/>
                  <a:gd name="T2" fmla="*/ 11 w 141"/>
                  <a:gd name="T3" fmla="*/ 90 h 132"/>
                  <a:gd name="T4" fmla="*/ 50 w 141"/>
                  <a:gd name="T5" fmla="*/ 11 h 132"/>
                  <a:gd name="T6" fmla="*/ 51 w 141"/>
                  <a:gd name="T7" fmla="*/ 11 h 132"/>
                  <a:gd name="T8" fmla="*/ 130 w 141"/>
                  <a:gd name="T9" fmla="*/ 50 h 132"/>
                  <a:gd name="T10" fmla="*/ 91 w 141"/>
                  <a:gd name="T11" fmla="*/ 128 h 132"/>
                  <a:gd name="T12" fmla="*/ 89 w 141"/>
                  <a:gd name="T13" fmla="*/ 129 h 132"/>
                  <a:gd name="T14" fmla="*/ 70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0" y="132"/>
                    </a:moveTo>
                    <a:cubicBezTo>
                      <a:pt x="44" y="132"/>
                      <a:pt x="20" y="115"/>
                      <a:pt x="11" y="90"/>
                    </a:cubicBezTo>
                    <a:cubicBezTo>
                      <a:pt x="0" y="57"/>
                      <a:pt x="17" y="22"/>
                      <a:pt x="50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84" y="0"/>
                      <a:pt x="119" y="17"/>
                      <a:pt x="130" y="50"/>
                    </a:cubicBezTo>
                    <a:cubicBezTo>
                      <a:pt x="141" y="82"/>
                      <a:pt x="123" y="117"/>
                      <a:pt x="91" y="128"/>
                    </a:cubicBezTo>
                    <a:cubicBezTo>
                      <a:pt x="89" y="129"/>
                      <a:pt x="89" y="129"/>
                      <a:pt x="89" y="129"/>
                    </a:cubicBezTo>
                    <a:cubicBezTo>
                      <a:pt x="83" y="131"/>
                      <a:pt x="7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46">
                <a:extLst>
                  <a:ext uri="{FF2B5EF4-FFF2-40B4-BE49-F238E27FC236}">
                    <a16:creationId xmlns:a16="http://schemas.microsoft.com/office/drawing/2014/main" id="{7F341B37-B0BC-4C42-A5E4-C2D063CD3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1088"/>
                <a:ext cx="39" cy="39"/>
              </a:xfrm>
              <a:custGeom>
                <a:avLst/>
                <a:gdLst>
                  <a:gd name="T0" fmla="*/ 72 w 142"/>
                  <a:gd name="T1" fmla="*/ 139 h 139"/>
                  <a:gd name="T2" fmla="*/ 68 w 142"/>
                  <a:gd name="T3" fmla="*/ 139 h 139"/>
                  <a:gd name="T4" fmla="*/ 67 w 142"/>
                  <a:gd name="T5" fmla="*/ 139 h 139"/>
                  <a:gd name="T6" fmla="*/ 2 w 142"/>
                  <a:gd name="T7" fmla="*/ 67 h 139"/>
                  <a:gd name="T8" fmla="*/ 73 w 142"/>
                  <a:gd name="T9" fmla="*/ 2 h 139"/>
                  <a:gd name="T10" fmla="*/ 75 w 142"/>
                  <a:gd name="T11" fmla="*/ 2 h 139"/>
                  <a:gd name="T12" fmla="*/ 140 w 142"/>
                  <a:gd name="T13" fmla="*/ 74 h 139"/>
                  <a:gd name="T14" fmla="*/ 72 w 142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9">
                    <a:moveTo>
                      <a:pt x="72" y="139"/>
                    </a:moveTo>
                    <a:cubicBezTo>
                      <a:pt x="70" y="139"/>
                      <a:pt x="69" y="139"/>
                      <a:pt x="68" y="139"/>
                    </a:cubicBezTo>
                    <a:cubicBezTo>
                      <a:pt x="67" y="139"/>
                      <a:pt x="67" y="139"/>
                      <a:pt x="67" y="139"/>
                    </a:cubicBezTo>
                    <a:cubicBezTo>
                      <a:pt x="29" y="137"/>
                      <a:pt x="0" y="105"/>
                      <a:pt x="2" y="67"/>
                    </a:cubicBezTo>
                    <a:cubicBezTo>
                      <a:pt x="3" y="29"/>
                      <a:pt x="35" y="0"/>
                      <a:pt x="73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112" y="4"/>
                      <a:pt x="142" y="36"/>
                      <a:pt x="140" y="74"/>
                    </a:cubicBezTo>
                    <a:cubicBezTo>
                      <a:pt x="138" y="110"/>
                      <a:pt x="108" y="139"/>
                      <a:pt x="72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47">
                <a:extLst>
                  <a:ext uri="{FF2B5EF4-FFF2-40B4-BE49-F238E27FC236}">
                    <a16:creationId xmlns:a16="http://schemas.microsoft.com/office/drawing/2014/main" id="{B4822391-CD7C-4066-B8F4-85B7003E8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1084"/>
                <a:ext cx="37" cy="37"/>
              </a:xfrm>
              <a:custGeom>
                <a:avLst/>
                <a:gdLst>
                  <a:gd name="T0" fmla="*/ 69 w 136"/>
                  <a:gd name="T1" fmla="*/ 133 h 133"/>
                  <a:gd name="T2" fmla="*/ 66 w 136"/>
                  <a:gd name="T3" fmla="*/ 133 h 133"/>
                  <a:gd name="T4" fmla="*/ 64 w 136"/>
                  <a:gd name="T5" fmla="*/ 133 h 133"/>
                  <a:gd name="T6" fmla="*/ 2 w 136"/>
                  <a:gd name="T7" fmla="*/ 64 h 133"/>
                  <a:gd name="T8" fmla="*/ 71 w 136"/>
                  <a:gd name="T9" fmla="*/ 2 h 133"/>
                  <a:gd name="T10" fmla="*/ 72 w 136"/>
                  <a:gd name="T11" fmla="*/ 2 h 133"/>
                  <a:gd name="T12" fmla="*/ 135 w 136"/>
                  <a:gd name="T13" fmla="*/ 71 h 133"/>
                  <a:gd name="T14" fmla="*/ 69 w 136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33">
                    <a:moveTo>
                      <a:pt x="69" y="133"/>
                    </a:moveTo>
                    <a:cubicBezTo>
                      <a:pt x="68" y="133"/>
                      <a:pt x="67" y="133"/>
                      <a:pt x="66" y="133"/>
                    </a:cubicBezTo>
                    <a:cubicBezTo>
                      <a:pt x="64" y="133"/>
                      <a:pt x="64" y="133"/>
                      <a:pt x="64" y="133"/>
                    </a:cubicBezTo>
                    <a:cubicBezTo>
                      <a:pt x="28" y="131"/>
                      <a:pt x="0" y="101"/>
                      <a:pt x="2" y="64"/>
                    </a:cubicBezTo>
                    <a:cubicBezTo>
                      <a:pt x="4" y="28"/>
                      <a:pt x="34" y="0"/>
                      <a:pt x="71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108" y="4"/>
                      <a:pt x="136" y="34"/>
                      <a:pt x="135" y="71"/>
                    </a:cubicBezTo>
                    <a:cubicBezTo>
                      <a:pt x="133" y="106"/>
                      <a:pt x="104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48">
                <a:extLst>
                  <a:ext uri="{FF2B5EF4-FFF2-40B4-BE49-F238E27FC236}">
                    <a16:creationId xmlns:a16="http://schemas.microsoft.com/office/drawing/2014/main" id="{731BBFB3-CDA7-4D5E-80E4-C7683A35F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081"/>
                <a:ext cx="35" cy="34"/>
              </a:xfrm>
              <a:custGeom>
                <a:avLst/>
                <a:gdLst>
                  <a:gd name="T0" fmla="*/ 65 w 128"/>
                  <a:gd name="T1" fmla="*/ 124 h 124"/>
                  <a:gd name="T2" fmla="*/ 62 w 128"/>
                  <a:gd name="T3" fmla="*/ 124 h 124"/>
                  <a:gd name="T4" fmla="*/ 60 w 128"/>
                  <a:gd name="T5" fmla="*/ 124 h 124"/>
                  <a:gd name="T6" fmla="*/ 1 w 128"/>
                  <a:gd name="T7" fmla="*/ 59 h 124"/>
                  <a:gd name="T8" fmla="*/ 63 w 128"/>
                  <a:gd name="T9" fmla="*/ 0 h 124"/>
                  <a:gd name="T10" fmla="*/ 66 w 128"/>
                  <a:gd name="T11" fmla="*/ 0 h 124"/>
                  <a:gd name="T12" fmla="*/ 67 w 128"/>
                  <a:gd name="T13" fmla="*/ 0 h 124"/>
                  <a:gd name="T14" fmla="*/ 127 w 128"/>
                  <a:gd name="T15" fmla="*/ 65 h 124"/>
                  <a:gd name="T16" fmla="*/ 65 w 128"/>
                  <a:gd name="T17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124">
                    <a:moveTo>
                      <a:pt x="65" y="124"/>
                    </a:moveTo>
                    <a:cubicBezTo>
                      <a:pt x="64" y="124"/>
                      <a:pt x="63" y="124"/>
                      <a:pt x="62" y="124"/>
                    </a:cubicBezTo>
                    <a:cubicBezTo>
                      <a:pt x="60" y="124"/>
                      <a:pt x="60" y="124"/>
                      <a:pt x="60" y="124"/>
                    </a:cubicBezTo>
                    <a:cubicBezTo>
                      <a:pt x="26" y="122"/>
                      <a:pt x="0" y="93"/>
                      <a:pt x="1" y="59"/>
                    </a:cubicBezTo>
                    <a:cubicBezTo>
                      <a:pt x="3" y="26"/>
                      <a:pt x="30" y="0"/>
                      <a:pt x="63" y="0"/>
                    </a:cubicBezTo>
                    <a:cubicBezTo>
                      <a:pt x="64" y="0"/>
                      <a:pt x="65" y="0"/>
                      <a:pt x="66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2" y="1"/>
                      <a:pt x="128" y="30"/>
                      <a:pt x="127" y="65"/>
                    </a:cubicBezTo>
                    <a:cubicBezTo>
                      <a:pt x="125" y="98"/>
                      <a:pt x="98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49">
                <a:extLst>
                  <a:ext uri="{FF2B5EF4-FFF2-40B4-BE49-F238E27FC236}">
                    <a16:creationId xmlns:a16="http://schemas.microsoft.com/office/drawing/2014/main" id="{37CFA16F-E821-4395-BE87-B1F610E84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2562"/>
                <a:ext cx="40" cy="37"/>
              </a:xfrm>
              <a:custGeom>
                <a:avLst/>
                <a:gdLst>
                  <a:gd name="T0" fmla="*/ 71 w 143"/>
                  <a:gd name="T1" fmla="*/ 136 h 136"/>
                  <a:gd name="T2" fmla="*/ 10 w 143"/>
                  <a:gd name="T3" fmla="*/ 90 h 136"/>
                  <a:gd name="T4" fmla="*/ 53 w 143"/>
                  <a:gd name="T5" fmla="*/ 11 h 136"/>
                  <a:gd name="T6" fmla="*/ 54 w 143"/>
                  <a:gd name="T7" fmla="*/ 11 h 136"/>
                  <a:gd name="T8" fmla="*/ 133 w 143"/>
                  <a:gd name="T9" fmla="*/ 53 h 136"/>
                  <a:gd name="T10" fmla="*/ 91 w 143"/>
                  <a:gd name="T11" fmla="*/ 132 h 136"/>
                  <a:gd name="T12" fmla="*/ 89 w 143"/>
                  <a:gd name="T13" fmla="*/ 133 h 136"/>
                  <a:gd name="T14" fmla="*/ 71 w 143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6">
                    <a:moveTo>
                      <a:pt x="71" y="136"/>
                    </a:moveTo>
                    <a:cubicBezTo>
                      <a:pt x="44" y="136"/>
                      <a:pt x="18" y="118"/>
                      <a:pt x="10" y="90"/>
                    </a:cubicBezTo>
                    <a:cubicBezTo>
                      <a:pt x="0" y="57"/>
                      <a:pt x="19" y="21"/>
                      <a:pt x="53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88" y="0"/>
                      <a:pt x="123" y="19"/>
                      <a:pt x="133" y="53"/>
                    </a:cubicBezTo>
                    <a:cubicBezTo>
                      <a:pt x="143" y="87"/>
                      <a:pt x="124" y="122"/>
                      <a:pt x="91" y="132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3" y="135"/>
                      <a:pt x="77" y="136"/>
                      <a:pt x="71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50">
                <a:extLst>
                  <a:ext uri="{FF2B5EF4-FFF2-40B4-BE49-F238E27FC236}">
                    <a16:creationId xmlns:a16="http://schemas.microsoft.com/office/drawing/2014/main" id="{358C2B69-2593-4032-B897-3B845D428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558"/>
                <a:ext cx="35" cy="34"/>
              </a:xfrm>
              <a:custGeom>
                <a:avLst/>
                <a:gdLst>
                  <a:gd name="T0" fmla="*/ 65 w 127"/>
                  <a:gd name="T1" fmla="*/ 124 h 124"/>
                  <a:gd name="T2" fmla="*/ 60 w 127"/>
                  <a:gd name="T3" fmla="*/ 123 h 124"/>
                  <a:gd name="T4" fmla="*/ 58 w 127"/>
                  <a:gd name="T5" fmla="*/ 123 h 124"/>
                  <a:gd name="T6" fmla="*/ 3 w 127"/>
                  <a:gd name="T7" fmla="*/ 58 h 124"/>
                  <a:gd name="T8" fmla="*/ 68 w 127"/>
                  <a:gd name="T9" fmla="*/ 3 h 124"/>
                  <a:gd name="T10" fmla="*/ 69 w 127"/>
                  <a:gd name="T11" fmla="*/ 3 h 124"/>
                  <a:gd name="T12" fmla="*/ 125 w 127"/>
                  <a:gd name="T13" fmla="*/ 68 h 124"/>
                  <a:gd name="T14" fmla="*/ 65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5" y="124"/>
                    </a:moveTo>
                    <a:cubicBezTo>
                      <a:pt x="63" y="124"/>
                      <a:pt x="61" y="123"/>
                      <a:pt x="60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25" y="121"/>
                      <a:pt x="0" y="92"/>
                      <a:pt x="3" y="58"/>
                    </a:cubicBezTo>
                    <a:cubicBezTo>
                      <a:pt x="5" y="25"/>
                      <a:pt x="34" y="0"/>
                      <a:pt x="68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102" y="6"/>
                      <a:pt x="127" y="35"/>
                      <a:pt x="125" y="68"/>
                    </a:cubicBezTo>
                    <a:cubicBezTo>
                      <a:pt x="122" y="99"/>
                      <a:pt x="96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51">
                <a:extLst>
                  <a:ext uri="{FF2B5EF4-FFF2-40B4-BE49-F238E27FC236}">
                    <a16:creationId xmlns:a16="http://schemas.microsoft.com/office/drawing/2014/main" id="{8CB36AEC-9ED8-4BC5-9C92-96C5B93C4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555"/>
                <a:ext cx="23" cy="23"/>
              </a:xfrm>
              <a:custGeom>
                <a:avLst/>
                <a:gdLst>
                  <a:gd name="T0" fmla="*/ 43 w 84"/>
                  <a:gd name="T1" fmla="*/ 82 h 82"/>
                  <a:gd name="T2" fmla="*/ 39 w 84"/>
                  <a:gd name="T3" fmla="*/ 82 h 82"/>
                  <a:gd name="T4" fmla="*/ 38 w 84"/>
                  <a:gd name="T5" fmla="*/ 82 h 82"/>
                  <a:gd name="T6" fmla="*/ 1 w 84"/>
                  <a:gd name="T7" fmla="*/ 39 h 82"/>
                  <a:gd name="T8" fmla="*/ 45 w 84"/>
                  <a:gd name="T9" fmla="*/ 2 h 82"/>
                  <a:gd name="T10" fmla="*/ 46 w 84"/>
                  <a:gd name="T11" fmla="*/ 2 h 82"/>
                  <a:gd name="T12" fmla="*/ 82 w 84"/>
                  <a:gd name="T13" fmla="*/ 45 h 82"/>
                  <a:gd name="T14" fmla="*/ 43 w 84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82">
                    <a:moveTo>
                      <a:pt x="43" y="82"/>
                    </a:moveTo>
                    <a:cubicBezTo>
                      <a:pt x="41" y="82"/>
                      <a:pt x="40" y="82"/>
                      <a:pt x="39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16" y="80"/>
                      <a:pt x="0" y="61"/>
                      <a:pt x="1" y="39"/>
                    </a:cubicBezTo>
                    <a:cubicBezTo>
                      <a:pt x="3" y="17"/>
                      <a:pt x="23" y="0"/>
                      <a:pt x="45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68" y="4"/>
                      <a:pt x="84" y="23"/>
                      <a:pt x="82" y="45"/>
                    </a:cubicBezTo>
                    <a:cubicBezTo>
                      <a:pt x="81" y="66"/>
                      <a:pt x="63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52">
                <a:extLst>
                  <a:ext uri="{FF2B5EF4-FFF2-40B4-BE49-F238E27FC236}">
                    <a16:creationId xmlns:a16="http://schemas.microsoft.com/office/drawing/2014/main" id="{D90219F4-991D-4B44-97B4-68A32DF75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2527"/>
                <a:ext cx="44" cy="42"/>
              </a:xfrm>
              <a:custGeom>
                <a:avLst/>
                <a:gdLst>
                  <a:gd name="T0" fmla="*/ 80 w 161"/>
                  <a:gd name="T1" fmla="*/ 151 h 151"/>
                  <a:gd name="T2" fmla="*/ 12 w 161"/>
                  <a:gd name="T3" fmla="*/ 100 h 151"/>
                  <a:gd name="T4" fmla="*/ 59 w 161"/>
                  <a:gd name="T5" fmla="*/ 12 h 151"/>
                  <a:gd name="T6" fmla="*/ 61 w 161"/>
                  <a:gd name="T7" fmla="*/ 11 h 151"/>
                  <a:gd name="T8" fmla="*/ 149 w 161"/>
                  <a:gd name="T9" fmla="*/ 59 h 151"/>
                  <a:gd name="T10" fmla="*/ 102 w 161"/>
                  <a:gd name="T11" fmla="*/ 147 h 151"/>
                  <a:gd name="T12" fmla="*/ 100 w 161"/>
                  <a:gd name="T13" fmla="*/ 148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49" y="151"/>
                      <a:pt x="21" y="131"/>
                      <a:pt x="12" y="100"/>
                    </a:cubicBezTo>
                    <a:cubicBezTo>
                      <a:pt x="0" y="62"/>
                      <a:pt x="22" y="23"/>
                      <a:pt x="59" y="12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98" y="0"/>
                      <a:pt x="138" y="21"/>
                      <a:pt x="149" y="59"/>
                    </a:cubicBezTo>
                    <a:cubicBezTo>
                      <a:pt x="161" y="96"/>
                      <a:pt x="139" y="136"/>
                      <a:pt x="102" y="147"/>
                    </a:cubicBezTo>
                    <a:cubicBezTo>
                      <a:pt x="100" y="148"/>
                      <a:pt x="100" y="148"/>
                      <a:pt x="100" y="148"/>
                    </a:cubicBezTo>
                    <a:cubicBezTo>
                      <a:pt x="93" y="150"/>
                      <a:pt x="8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53">
                <a:extLst>
                  <a:ext uri="{FF2B5EF4-FFF2-40B4-BE49-F238E27FC236}">
                    <a16:creationId xmlns:a16="http://schemas.microsoft.com/office/drawing/2014/main" id="{018A9094-50EA-4A22-811F-79B9CAE96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2524"/>
                <a:ext cx="35" cy="33"/>
              </a:xfrm>
              <a:custGeom>
                <a:avLst/>
                <a:gdLst>
                  <a:gd name="T0" fmla="*/ 64 w 126"/>
                  <a:gd name="T1" fmla="*/ 118 h 118"/>
                  <a:gd name="T2" fmla="*/ 40 w 126"/>
                  <a:gd name="T3" fmla="*/ 112 h 118"/>
                  <a:gd name="T4" fmla="*/ 39 w 126"/>
                  <a:gd name="T5" fmla="*/ 112 h 118"/>
                  <a:gd name="T6" fmla="*/ 13 w 126"/>
                  <a:gd name="T7" fmla="*/ 39 h 118"/>
                  <a:gd name="T8" fmla="*/ 86 w 126"/>
                  <a:gd name="T9" fmla="*/ 13 h 118"/>
                  <a:gd name="T10" fmla="*/ 87 w 126"/>
                  <a:gd name="T11" fmla="*/ 13 h 118"/>
                  <a:gd name="T12" fmla="*/ 113 w 126"/>
                  <a:gd name="T13" fmla="*/ 86 h 118"/>
                  <a:gd name="T14" fmla="*/ 64 w 126"/>
                  <a:gd name="T15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8">
                    <a:moveTo>
                      <a:pt x="64" y="118"/>
                    </a:moveTo>
                    <a:cubicBezTo>
                      <a:pt x="56" y="118"/>
                      <a:pt x="48" y="116"/>
                      <a:pt x="40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12" y="99"/>
                      <a:pt x="0" y="66"/>
                      <a:pt x="13" y="39"/>
                    </a:cubicBezTo>
                    <a:cubicBezTo>
                      <a:pt x="26" y="11"/>
                      <a:pt x="59" y="0"/>
                      <a:pt x="86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115" y="27"/>
                      <a:pt x="126" y="59"/>
                      <a:pt x="113" y="86"/>
                    </a:cubicBezTo>
                    <a:cubicBezTo>
                      <a:pt x="104" y="106"/>
                      <a:pt x="84" y="118"/>
                      <a:pt x="64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54">
                <a:extLst>
                  <a:ext uri="{FF2B5EF4-FFF2-40B4-BE49-F238E27FC236}">
                    <a16:creationId xmlns:a16="http://schemas.microsoft.com/office/drawing/2014/main" id="{517D3447-ABBE-4497-A32B-D4E4E223E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2497"/>
                <a:ext cx="40" cy="38"/>
              </a:xfrm>
              <a:custGeom>
                <a:avLst/>
                <a:gdLst>
                  <a:gd name="T0" fmla="*/ 72 w 145"/>
                  <a:gd name="T1" fmla="*/ 136 h 136"/>
                  <a:gd name="T2" fmla="*/ 10 w 145"/>
                  <a:gd name="T3" fmla="*/ 91 h 136"/>
                  <a:gd name="T4" fmla="*/ 53 w 145"/>
                  <a:gd name="T5" fmla="*/ 10 h 136"/>
                  <a:gd name="T6" fmla="*/ 55 w 145"/>
                  <a:gd name="T7" fmla="*/ 10 h 136"/>
                  <a:gd name="T8" fmla="*/ 135 w 145"/>
                  <a:gd name="T9" fmla="*/ 53 h 136"/>
                  <a:gd name="T10" fmla="*/ 92 w 145"/>
                  <a:gd name="T11" fmla="*/ 133 h 136"/>
                  <a:gd name="T12" fmla="*/ 90 w 145"/>
                  <a:gd name="T13" fmla="*/ 134 h 136"/>
                  <a:gd name="T14" fmla="*/ 72 w 145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136">
                    <a:moveTo>
                      <a:pt x="72" y="136"/>
                    </a:moveTo>
                    <a:cubicBezTo>
                      <a:pt x="44" y="136"/>
                      <a:pt x="18" y="119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89" y="0"/>
                      <a:pt x="125" y="19"/>
                      <a:pt x="135" y="53"/>
                    </a:cubicBezTo>
                    <a:cubicBezTo>
                      <a:pt x="145" y="87"/>
                      <a:pt x="126" y="123"/>
                      <a:pt x="92" y="133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84" y="136"/>
                      <a:pt x="78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55">
                <a:extLst>
                  <a:ext uri="{FF2B5EF4-FFF2-40B4-BE49-F238E27FC236}">
                    <a16:creationId xmlns:a16="http://schemas.microsoft.com/office/drawing/2014/main" id="{6168C355-3D76-4DC5-85F1-30BA40D28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475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3 w 135"/>
                  <a:gd name="T3" fmla="*/ 120 h 126"/>
                  <a:gd name="T4" fmla="*/ 42 w 135"/>
                  <a:gd name="T5" fmla="*/ 120 h 126"/>
                  <a:gd name="T6" fmla="*/ 14 w 135"/>
                  <a:gd name="T7" fmla="*/ 41 h 126"/>
                  <a:gd name="T8" fmla="*/ 93 w 135"/>
                  <a:gd name="T9" fmla="*/ 14 h 126"/>
                  <a:gd name="T10" fmla="*/ 94 w 135"/>
                  <a:gd name="T11" fmla="*/ 14 h 126"/>
                  <a:gd name="T12" fmla="*/ 121 w 135"/>
                  <a:gd name="T13" fmla="*/ 93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1" y="124"/>
                      <a:pt x="43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12" y="106"/>
                      <a:pt x="0" y="71"/>
                      <a:pt x="14" y="41"/>
                    </a:cubicBezTo>
                    <a:cubicBezTo>
                      <a:pt x="28" y="12"/>
                      <a:pt x="63" y="0"/>
                      <a:pt x="93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123" y="28"/>
                      <a:pt x="135" y="63"/>
                      <a:pt x="121" y="93"/>
                    </a:cubicBezTo>
                    <a:cubicBezTo>
                      <a:pt x="111" y="114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56">
                <a:extLst>
                  <a:ext uri="{FF2B5EF4-FFF2-40B4-BE49-F238E27FC236}">
                    <a16:creationId xmlns:a16="http://schemas.microsoft.com/office/drawing/2014/main" id="{37291328-6953-4068-A035-B919EDE71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45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3 w 88"/>
                  <a:gd name="T3" fmla="*/ 68 h 83"/>
                  <a:gd name="T4" fmla="*/ 20 w 88"/>
                  <a:gd name="T5" fmla="*/ 13 h 83"/>
                  <a:gd name="T6" fmla="*/ 21 w 88"/>
                  <a:gd name="T7" fmla="*/ 13 h 83"/>
                  <a:gd name="T8" fmla="*/ 75 w 88"/>
                  <a:gd name="T9" fmla="*/ 20 h 83"/>
                  <a:gd name="T10" fmla="*/ 68 w 88"/>
                  <a:gd name="T11" fmla="*/ 74 h 83"/>
                  <a:gd name="T12" fmla="*/ 68 w 88"/>
                  <a:gd name="T13" fmla="*/ 74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2" y="83"/>
                      <a:pt x="21" y="77"/>
                      <a:pt x="13" y="68"/>
                    </a:cubicBezTo>
                    <a:cubicBezTo>
                      <a:pt x="0" y="51"/>
                      <a:pt x="3" y="27"/>
                      <a:pt x="20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38" y="0"/>
                      <a:pt x="62" y="3"/>
                      <a:pt x="75" y="20"/>
                    </a:cubicBezTo>
                    <a:cubicBezTo>
                      <a:pt x="88" y="37"/>
                      <a:pt x="85" y="61"/>
                      <a:pt x="68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0" y="80"/>
                      <a:pt x="52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57">
                <a:extLst>
                  <a:ext uri="{FF2B5EF4-FFF2-40B4-BE49-F238E27FC236}">
                    <a16:creationId xmlns:a16="http://schemas.microsoft.com/office/drawing/2014/main" id="{0C9F411F-BD2F-4303-A31B-5ED087FB8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2428"/>
                <a:ext cx="35" cy="32"/>
              </a:xfrm>
              <a:custGeom>
                <a:avLst/>
                <a:gdLst>
                  <a:gd name="T0" fmla="*/ 64 w 127"/>
                  <a:gd name="T1" fmla="*/ 119 h 119"/>
                  <a:gd name="T2" fmla="*/ 40 w 127"/>
                  <a:gd name="T3" fmla="*/ 114 h 119"/>
                  <a:gd name="T4" fmla="*/ 39 w 127"/>
                  <a:gd name="T5" fmla="*/ 113 h 119"/>
                  <a:gd name="T6" fmla="*/ 13 w 127"/>
                  <a:gd name="T7" fmla="*/ 39 h 119"/>
                  <a:gd name="T8" fmla="*/ 87 w 127"/>
                  <a:gd name="T9" fmla="*/ 13 h 119"/>
                  <a:gd name="T10" fmla="*/ 88 w 127"/>
                  <a:gd name="T11" fmla="*/ 14 h 119"/>
                  <a:gd name="T12" fmla="*/ 114 w 127"/>
                  <a:gd name="T13" fmla="*/ 88 h 119"/>
                  <a:gd name="T14" fmla="*/ 64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4" y="119"/>
                    </a:moveTo>
                    <a:cubicBezTo>
                      <a:pt x="56" y="119"/>
                      <a:pt x="48" y="117"/>
                      <a:pt x="40" y="114"/>
                    </a:cubicBezTo>
                    <a:cubicBezTo>
                      <a:pt x="39" y="113"/>
                      <a:pt x="39" y="113"/>
                      <a:pt x="39" y="113"/>
                    </a:cubicBezTo>
                    <a:cubicBezTo>
                      <a:pt x="12" y="100"/>
                      <a:pt x="0" y="67"/>
                      <a:pt x="13" y="39"/>
                    </a:cubicBezTo>
                    <a:cubicBezTo>
                      <a:pt x="26" y="12"/>
                      <a:pt x="59" y="0"/>
                      <a:pt x="87" y="13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115" y="27"/>
                      <a:pt x="127" y="60"/>
                      <a:pt x="114" y="88"/>
                    </a:cubicBezTo>
                    <a:cubicBezTo>
                      <a:pt x="104" y="107"/>
                      <a:pt x="84" y="119"/>
                      <a:pt x="64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58">
                <a:extLst>
                  <a:ext uri="{FF2B5EF4-FFF2-40B4-BE49-F238E27FC236}">
                    <a16:creationId xmlns:a16="http://schemas.microsoft.com/office/drawing/2014/main" id="{BDC4982A-1713-48DD-98F2-0AE7CB1C0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5" y="2382"/>
                <a:ext cx="31" cy="28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6 h 104"/>
                  <a:gd name="T4" fmla="*/ 25 w 111"/>
                  <a:gd name="T5" fmla="*/ 17 h 104"/>
                  <a:gd name="T6" fmla="*/ 26 w 111"/>
                  <a:gd name="T7" fmla="*/ 17 h 104"/>
                  <a:gd name="T8" fmla="*/ 95 w 111"/>
                  <a:gd name="T9" fmla="*/ 25 h 104"/>
                  <a:gd name="T10" fmla="*/ 86 w 111"/>
                  <a:gd name="T11" fmla="*/ 93 h 104"/>
                  <a:gd name="T12" fmla="*/ 85 w 111"/>
                  <a:gd name="T13" fmla="*/ 9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7" y="98"/>
                      <a:pt x="17" y="86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48" y="0"/>
                      <a:pt x="78" y="4"/>
                      <a:pt x="95" y="25"/>
                    </a:cubicBezTo>
                    <a:cubicBezTo>
                      <a:pt x="111" y="46"/>
                      <a:pt x="107" y="77"/>
                      <a:pt x="86" y="93"/>
                    </a:cubicBezTo>
                    <a:cubicBezTo>
                      <a:pt x="85" y="94"/>
                      <a:pt x="85" y="94"/>
                      <a:pt x="85" y="94"/>
                    </a:cubicBezTo>
                    <a:cubicBezTo>
                      <a:pt x="76" y="101"/>
                      <a:pt x="66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59">
                <a:extLst>
                  <a:ext uri="{FF2B5EF4-FFF2-40B4-BE49-F238E27FC236}">
                    <a16:creationId xmlns:a16="http://schemas.microsoft.com/office/drawing/2014/main" id="{0DC10EFE-844A-476D-A74E-BF3B0EBB3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346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27 w 155"/>
                  <a:gd name="T3" fmla="*/ 126 h 148"/>
                  <a:gd name="T4" fmla="*/ 26 w 155"/>
                  <a:gd name="T5" fmla="*/ 125 h 148"/>
                  <a:gd name="T6" fmla="*/ 29 w 155"/>
                  <a:gd name="T7" fmla="*/ 27 h 148"/>
                  <a:gd name="T8" fmla="*/ 128 w 155"/>
                  <a:gd name="T9" fmla="*/ 30 h 148"/>
                  <a:gd name="T10" fmla="*/ 129 w 155"/>
                  <a:gd name="T11" fmla="*/ 31 h 148"/>
                  <a:gd name="T12" fmla="*/ 126 w 155"/>
                  <a:gd name="T13" fmla="*/ 129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60" y="148"/>
                      <a:pt x="41" y="141"/>
                      <a:pt x="27" y="126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0" y="97"/>
                      <a:pt x="1" y="53"/>
                      <a:pt x="29" y="27"/>
                    </a:cubicBezTo>
                    <a:cubicBezTo>
                      <a:pt x="57" y="0"/>
                      <a:pt x="101" y="2"/>
                      <a:pt x="128" y="30"/>
                    </a:cubicBezTo>
                    <a:cubicBezTo>
                      <a:pt x="129" y="31"/>
                      <a:pt x="129" y="31"/>
                      <a:pt x="129" y="31"/>
                    </a:cubicBezTo>
                    <a:cubicBezTo>
                      <a:pt x="155" y="59"/>
                      <a:pt x="154" y="103"/>
                      <a:pt x="126" y="129"/>
                    </a:cubicBezTo>
                    <a:cubicBezTo>
                      <a:pt x="112" y="142"/>
                      <a:pt x="95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60">
                <a:extLst>
                  <a:ext uri="{FF2B5EF4-FFF2-40B4-BE49-F238E27FC236}">
                    <a16:creationId xmlns:a16="http://schemas.microsoft.com/office/drawing/2014/main" id="{D4C0D42B-5EDA-4E6B-8FA9-F10BF65A5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313"/>
                <a:ext cx="31" cy="29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5 h 104"/>
                  <a:gd name="T4" fmla="*/ 25 w 111"/>
                  <a:gd name="T5" fmla="*/ 17 h 104"/>
                  <a:gd name="T6" fmla="*/ 26 w 111"/>
                  <a:gd name="T7" fmla="*/ 16 h 104"/>
                  <a:gd name="T8" fmla="*/ 94 w 111"/>
                  <a:gd name="T9" fmla="*/ 25 h 104"/>
                  <a:gd name="T10" fmla="*/ 86 w 111"/>
                  <a:gd name="T11" fmla="*/ 93 h 104"/>
                  <a:gd name="T12" fmla="*/ 85 w 111"/>
                  <a:gd name="T13" fmla="*/ 93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6" y="97"/>
                      <a:pt x="17" y="85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47" y="0"/>
                      <a:pt x="78" y="4"/>
                      <a:pt x="94" y="25"/>
                    </a:cubicBezTo>
                    <a:cubicBezTo>
                      <a:pt x="111" y="46"/>
                      <a:pt x="107" y="76"/>
                      <a:pt x="86" y="93"/>
                    </a:cubicBezTo>
                    <a:cubicBezTo>
                      <a:pt x="85" y="93"/>
                      <a:pt x="85" y="93"/>
                      <a:pt x="85" y="93"/>
                    </a:cubicBezTo>
                    <a:cubicBezTo>
                      <a:pt x="76" y="100"/>
                      <a:pt x="65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61">
                <a:extLst>
                  <a:ext uri="{FF2B5EF4-FFF2-40B4-BE49-F238E27FC236}">
                    <a16:creationId xmlns:a16="http://schemas.microsoft.com/office/drawing/2014/main" id="{DB8977C7-2792-4FB2-9614-81774C321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274"/>
                <a:ext cx="25" cy="24"/>
              </a:xfrm>
              <a:custGeom>
                <a:avLst/>
                <a:gdLst>
                  <a:gd name="T0" fmla="*/ 46 w 91"/>
                  <a:gd name="T1" fmla="*/ 87 h 87"/>
                  <a:gd name="T2" fmla="*/ 16 w 91"/>
                  <a:gd name="T3" fmla="*/ 74 h 87"/>
                  <a:gd name="T4" fmla="*/ 16 w 91"/>
                  <a:gd name="T5" fmla="*/ 73 h 87"/>
                  <a:gd name="T6" fmla="*/ 18 w 91"/>
                  <a:gd name="T7" fmla="*/ 16 h 87"/>
                  <a:gd name="T8" fmla="*/ 75 w 91"/>
                  <a:gd name="T9" fmla="*/ 17 h 87"/>
                  <a:gd name="T10" fmla="*/ 76 w 91"/>
                  <a:gd name="T11" fmla="*/ 18 h 87"/>
                  <a:gd name="T12" fmla="*/ 74 w 91"/>
                  <a:gd name="T13" fmla="*/ 76 h 87"/>
                  <a:gd name="T14" fmla="*/ 46 w 91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7">
                    <a:moveTo>
                      <a:pt x="46" y="87"/>
                    </a:moveTo>
                    <a:cubicBezTo>
                      <a:pt x="35" y="87"/>
                      <a:pt x="24" y="82"/>
                      <a:pt x="16" y="74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0" y="57"/>
                      <a:pt x="1" y="31"/>
                      <a:pt x="18" y="16"/>
                    </a:cubicBezTo>
                    <a:cubicBezTo>
                      <a:pt x="34" y="0"/>
                      <a:pt x="60" y="1"/>
                      <a:pt x="75" y="17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91" y="34"/>
                      <a:pt x="90" y="60"/>
                      <a:pt x="74" y="76"/>
                    </a:cubicBezTo>
                    <a:cubicBezTo>
                      <a:pt x="66" y="83"/>
                      <a:pt x="56" y="87"/>
                      <a:pt x="46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62">
                <a:extLst>
                  <a:ext uri="{FF2B5EF4-FFF2-40B4-BE49-F238E27FC236}">
                    <a16:creationId xmlns:a16="http://schemas.microsoft.com/office/drawing/2014/main" id="{1C62D86D-A757-40EE-B931-BBB0C8E43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18"/>
                <a:ext cx="30" cy="27"/>
              </a:xfrm>
              <a:custGeom>
                <a:avLst/>
                <a:gdLst>
                  <a:gd name="T0" fmla="*/ 53 w 106"/>
                  <a:gd name="T1" fmla="*/ 100 h 100"/>
                  <a:gd name="T2" fmla="*/ 29 w 106"/>
                  <a:gd name="T3" fmla="*/ 94 h 100"/>
                  <a:gd name="T4" fmla="*/ 13 w 106"/>
                  <a:gd name="T5" fmla="*/ 30 h 100"/>
                  <a:gd name="T6" fmla="*/ 14 w 106"/>
                  <a:gd name="T7" fmla="*/ 29 h 100"/>
                  <a:gd name="T8" fmla="*/ 77 w 106"/>
                  <a:gd name="T9" fmla="*/ 13 h 100"/>
                  <a:gd name="T10" fmla="*/ 93 w 106"/>
                  <a:gd name="T11" fmla="*/ 77 h 100"/>
                  <a:gd name="T12" fmla="*/ 92 w 106"/>
                  <a:gd name="T13" fmla="*/ 78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5" y="100"/>
                      <a:pt x="37" y="98"/>
                      <a:pt x="29" y="94"/>
                    </a:cubicBezTo>
                    <a:cubicBezTo>
                      <a:pt x="7" y="80"/>
                      <a:pt x="0" y="52"/>
                      <a:pt x="13" y="30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27" y="7"/>
                      <a:pt x="55" y="0"/>
                      <a:pt x="77" y="13"/>
                    </a:cubicBezTo>
                    <a:cubicBezTo>
                      <a:pt x="99" y="26"/>
                      <a:pt x="106" y="55"/>
                      <a:pt x="93" y="77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84" y="92"/>
                      <a:pt x="68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63">
                <a:extLst>
                  <a:ext uri="{FF2B5EF4-FFF2-40B4-BE49-F238E27FC236}">
                    <a16:creationId xmlns:a16="http://schemas.microsoft.com/office/drawing/2014/main" id="{5C67582C-9F1A-4849-8AF9-5197D1746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2184"/>
                <a:ext cx="25" cy="24"/>
              </a:xfrm>
              <a:custGeom>
                <a:avLst/>
                <a:gdLst>
                  <a:gd name="T0" fmla="*/ 47 w 92"/>
                  <a:gd name="T1" fmla="*/ 87 h 87"/>
                  <a:gd name="T2" fmla="*/ 9 w 92"/>
                  <a:gd name="T3" fmla="*/ 61 h 87"/>
                  <a:gd name="T4" fmla="*/ 9 w 92"/>
                  <a:gd name="T5" fmla="*/ 61 h 87"/>
                  <a:gd name="T6" fmla="*/ 31 w 92"/>
                  <a:gd name="T7" fmla="*/ 8 h 87"/>
                  <a:gd name="T8" fmla="*/ 84 w 92"/>
                  <a:gd name="T9" fmla="*/ 30 h 87"/>
                  <a:gd name="T10" fmla="*/ 84 w 92"/>
                  <a:gd name="T11" fmla="*/ 31 h 87"/>
                  <a:gd name="T12" fmla="*/ 62 w 92"/>
                  <a:gd name="T13" fmla="*/ 84 h 87"/>
                  <a:gd name="T14" fmla="*/ 47 w 92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87">
                    <a:moveTo>
                      <a:pt x="47" y="87"/>
                    </a:moveTo>
                    <a:cubicBezTo>
                      <a:pt x="31" y="87"/>
                      <a:pt x="15" y="77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0" y="40"/>
                      <a:pt x="10" y="16"/>
                      <a:pt x="31" y="8"/>
                    </a:cubicBezTo>
                    <a:cubicBezTo>
                      <a:pt x="52" y="0"/>
                      <a:pt x="75" y="10"/>
                      <a:pt x="84" y="30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92" y="52"/>
                      <a:pt x="82" y="75"/>
                      <a:pt x="62" y="84"/>
                    </a:cubicBezTo>
                    <a:cubicBezTo>
                      <a:pt x="57" y="86"/>
                      <a:pt x="52" y="87"/>
                      <a:pt x="47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64">
                <a:extLst>
                  <a:ext uri="{FF2B5EF4-FFF2-40B4-BE49-F238E27FC236}">
                    <a16:creationId xmlns:a16="http://schemas.microsoft.com/office/drawing/2014/main" id="{60E6F5C1-EA51-4A99-ABC2-30762FB7F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114"/>
                <a:ext cx="45" cy="42"/>
              </a:xfrm>
              <a:custGeom>
                <a:avLst/>
                <a:gdLst>
                  <a:gd name="T0" fmla="*/ 81 w 163"/>
                  <a:gd name="T1" fmla="*/ 153 h 153"/>
                  <a:gd name="T2" fmla="*/ 45 w 163"/>
                  <a:gd name="T3" fmla="*/ 143 h 153"/>
                  <a:gd name="T4" fmla="*/ 20 w 163"/>
                  <a:gd name="T5" fmla="*/ 46 h 153"/>
                  <a:gd name="T6" fmla="*/ 21 w 163"/>
                  <a:gd name="T7" fmla="*/ 45 h 153"/>
                  <a:gd name="T8" fmla="*/ 118 w 163"/>
                  <a:gd name="T9" fmla="*/ 20 h 153"/>
                  <a:gd name="T10" fmla="*/ 143 w 163"/>
                  <a:gd name="T11" fmla="*/ 117 h 153"/>
                  <a:gd name="T12" fmla="*/ 142 w 163"/>
                  <a:gd name="T13" fmla="*/ 119 h 153"/>
                  <a:gd name="T14" fmla="*/ 81 w 163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53">
                    <a:moveTo>
                      <a:pt x="81" y="153"/>
                    </a:moveTo>
                    <a:cubicBezTo>
                      <a:pt x="69" y="153"/>
                      <a:pt x="56" y="150"/>
                      <a:pt x="45" y="143"/>
                    </a:cubicBezTo>
                    <a:cubicBezTo>
                      <a:pt x="11" y="123"/>
                      <a:pt x="0" y="80"/>
                      <a:pt x="20" y="4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41" y="11"/>
                      <a:pt x="85" y="0"/>
                      <a:pt x="118" y="20"/>
                    </a:cubicBezTo>
                    <a:cubicBezTo>
                      <a:pt x="152" y="40"/>
                      <a:pt x="163" y="84"/>
                      <a:pt x="143" y="117"/>
                    </a:cubicBezTo>
                    <a:cubicBezTo>
                      <a:pt x="142" y="119"/>
                      <a:pt x="142" y="119"/>
                      <a:pt x="142" y="119"/>
                    </a:cubicBezTo>
                    <a:cubicBezTo>
                      <a:pt x="129" y="141"/>
                      <a:pt x="105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65">
                <a:extLst>
                  <a:ext uri="{FF2B5EF4-FFF2-40B4-BE49-F238E27FC236}">
                    <a16:creationId xmlns:a16="http://schemas.microsoft.com/office/drawing/2014/main" id="{D7772376-0FEC-470A-8F50-39AB259D5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207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2 w 126"/>
                  <a:gd name="T3" fmla="*/ 85 h 119"/>
                  <a:gd name="T4" fmla="*/ 11 w 126"/>
                  <a:gd name="T5" fmla="*/ 84 h 119"/>
                  <a:gd name="T6" fmla="*/ 42 w 126"/>
                  <a:gd name="T7" fmla="*/ 12 h 119"/>
                  <a:gd name="T8" fmla="*/ 114 w 126"/>
                  <a:gd name="T9" fmla="*/ 42 h 119"/>
                  <a:gd name="T10" fmla="*/ 114 w 126"/>
                  <a:gd name="T11" fmla="*/ 43 h 119"/>
                  <a:gd name="T12" fmla="*/ 84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1" y="119"/>
                      <a:pt x="21" y="106"/>
                      <a:pt x="12" y="85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0" y="55"/>
                      <a:pt x="13" y="23"/>
                      <a:pt x="42" y="12"/>
                    </a:cubicBezTo>
                    <a:cubicBezTo>
                      <a:pt x="70" y="0"/>
                      <a:pt x="102" y="14"/>
                      <a:pt x="114" y="42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26" y="71"/>
                      <a:pt x="112" y="104"/>
                      <a:pt x="84" y="115"/>
                    </a:cubicBezTo>
                    <a:cubicBezTo>
                      <a:pt x="77" y="118"/>
                      <a:pt x="70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66">
                <a:extLst>
                  <a:ext uri="{FF2B5EF4-FFF2-40B4-BE49-F238E27FC236}">
                    <a16:creationId xmlns:a16="http://schemas.microsoft.com/office/drawing/2014/main" id="{525DCD33-8956-42AD-A2AF-B443B50B6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018"/>
                <a:ext cx="31" cy="30"/>
              </a:xfrm>
              <a:custGeom>
                <a:avLst/>
                <a:gdLst>
                  <a:gd name="T0" fmla="*/ 57 w 113"/>
                  <a:gd name="T1" fmla="*/ 109 h 109"/>
                  <a:gd name="T2" fmla="*/ 48 w 113"/>
                  <a:gd name="T3" fmla="*/ 109 h 109"/>
                  <a:gd name="T4" fmla="*/ 5 w 113"/>
                  <a:gd name="T5" fmla="*/ 49 h 109"/>
                  <a:gd name="T6" fmla="*/ 5 w 113"/>
                  <a:gd name="T7" fmla="*/ 48 h 109"/>
                  <a:gd name="T8" fmla="*/ 65 w 113"/>
                  <a:gd name="T9" fmla="*/ 5 h 109"/>
                  <a:gd name="T10" fmla="*/ 108 w 113"/>
                  <a:gd name="T11" fmla="*/ 65 h 109"/>
                  <a:gd name="T12" fmla="*/ 108 w 113"/>
                  <a:gd name="T13" fmla="*/ 66 h 109"/>
                  <a:gd name="T14" fmla="*/ 57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7" y="109"/>
                    </a:moveTo>
                    <a:cubicBezTo>
                      <a:pt x="54" y="109"/>
                      <a:pt x="51" y="109"/>
                      <a:pt x="48" y="109"/>
                    </a:cubicBezTo>
                    <a:cubicBezTo>
                      <a:pt x="19" y="104"/>
                      <a:pt x="0" y="77"/>
                      <a:pt x="5" y="49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10" y="19"/>
                      <a:pt x="37" y="0"/>
                      <a:pt x="65" y="5"/>
                    </a:cubicBezTo>
                    <a:cubicBezTo>
                      <a:pt x="94" y="10"/>
                      <a:pt x="113" y="37"/>
                      <a:pt x="108" y="65"/>
                    </a:cubicBezTo>
                    <a:cubicBezTo>
                      <a:pt x="108" y="66"/>
                      <a:pt x="108" y="66"/>
                      <a:pt x="108" y="66"/>
                    </a:cubicBezTo>
                    <a:cubicBezTo>
                      <a:pt x="103" y="92"/>
                      <a:pt x="8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67">
                <a:extLst>
                  <a:ext uri="{FF2B5EF4-FFF2-40B4-BE49-F238E27FC236}">
                    <a16:creationId xmlns:a16="http://schemas.microsoft.com/office/drawing/2014/main" id="{460C8BB4-68DD-4530-82D5-31950E720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1969"/>
                <a:ext cx="41" cy="39"/>
              </a:xfrm>
              <a:custGeom>
                <a:avLst/>
                <a:gdLst>
                  <a:gd name="T0" fmla="*/ 75 w 150"/>
                  <a:gd name="T1" fmla="*/ 143 h 143"/>
                  <a:gd name="T2" fmla="*/ 14 w 150"/>
                  <a:gd name="T3" fmla="*/ 101 h 143"/>
                  <a:gd name="T4" fmla="*/ 14 w 150"/>
                  <a:gd name="T5" fmla="*/ 100 h 143"/>
                  <a:gd name="T6" fmla="*/ 50 w 150"/>
                  <a:gd name="T7" fmla="*/ 14 h 143"/>
                  <a:gd name="T8" fmla="*/ 136 w 150"/>
                  <a:gd name="T9" fmla="*/ 51 h 143"/>
                  <a:gd name="T10" fmla="*/ 137 w 150"/>
                  <a:gd name="T11" fmla="*/ 52 h 143"/>
                  <a:gd name="T12" fmla="*/ 100 w 150"/>
                  <a:gd name="T13" fmla="*/ 138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9" y="143"/>
                      <a:pt x="25" y="127"/>
                      <a:pt x="14" y="101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0" y="66"/>
                      <a:pt x="16" y="28"/>
                      <a:pt x="50" y="14"/>
                    </a:cubicBezTo>
                    <a:cubicBezTo>
                      <a:pt x="84" y="0"/>
                      <a:pt x="122" y="17"/>
                      <a:pt x="136" y="51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50" y="86"/>
                      <a:pt x="134" y="124"/>
                      <a:pt x="100" y="138"/>
                    </a:cubicBezTo>
                    <a:cubicBezTo>
                      <a:pt x="92" y="141"/>
                      <a:pt x="8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68">
                <a:extLst>
                  <a:ext uri="{FF2B5EF4-FFF2-40B4-BE49-F238E27FC236}">
                    <a16:creationId xmlns:a16="http://schemas.microsoft.com/office/drawing/2014/main" id="{D7048C48-7B81-46E7-B71E-A67EC7DA3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904"/>
                <a:ext cx="39" cy="39"/>
              </a:xfrm>
              <a:custGeom>
                <a:avLst/>
                <a:gdLst>
                  <a:gd name="T0" fmla="*/ 72 w 143"/>
                  <a:gd name="T1" fmla="*/ 140 h 140"/>
                  <a:gd name="T2" fmla="*/ 60 w 143"/>
                  <a:gd name="T3" fmla="*/ 139 h 140"/>
                  <a:gd name="T4" fmla="*/ 6 w 143"/>
                  <a:gd name="T5" fmla="*/ 62 h 140"/>
                  <a:gd name="T6" fmla="*/ 6 w 143"/>
                  <a:gd name="T7" fmla="*/ 61 h 140"/>
                  <a:gd name="T8" fmla="*/ 83 w 143"/>
                  <a:gd name="T9" fmla="*/ 6 h 140"/>
                  <a:gd name="T10" fmla="*/ 137 w 143"/>
                  <a:gd name="T11" fmla="*/ 83 h 140"/>
                  <a:gd name="T12" fmla="*/ 137 w 143"/>
                  <a:gd name="T13" fmla="*/ 85 h 140"/>
                  <a:gd name="T14" fmla="*/ 72 w 143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0">
                    <a:moveTo>
                      <a:pt x="72" y="140"/>
                    </a:moveTo>
                    <a:cubicBezTo>
                      <a:pt x="68" y="140"/>
                      <a:pt x="64" y="139"/>
                      <a:pt x="60" y="139"/>
                    </a:cubicBezTo>
                    <a:cubicBezTo>
                      <a:pt x="24" y="133"/>
                      <a:pt x="0" y="98"/>
                      <a:pt x="6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3" y="25"/>
                      <a:pt x="47" y="0"/>
                      <a:pt x="83" y="6"/>
                    </a:cubicBezTo>
                    <a:cubicBezTo>
                      <a:pt x="119" y="13"/>
                      <a:pt x="143" y="47"/>
                      <a:pt x="137" y="83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2" y="117"/>
                      <a:pt x="103" y="140"/>
                      <a:pt x="72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69">
                <a:extLst>
                  <a:ext uri="{FF2B5EF4-FFF2-40B4-BE49-F238E27FC236}">
                    <a16:creationId xmlns:a16="http://schemas.microsoft.com/office/drawing/2014/main" id="{BB1DACCA-D47F-4E90-AB52-ED09497E1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" y="1868"/>
                <a:ext cx="22" cy="23"/>
              </a:xfrm>
              <a:custGeom>
                <a:avLst/>
                <a:gdLst>
                  <a:gd name="T0" fmla="*/ 40 w 81"/>
                  <a:gd name="T1" fmla="*/ 82 h 82"/>
                  <a:gd name="T2" fmla="*/ 0 w 81"/>
                  <a:gd name="T3" fmla="*/ 42 h 82"/>
                  <a:gd name="T4" fmla="*/ 0 w 81"/>
                  <a:gd name="T5" fmla="*/ 41 h 82"/>
                  <a:gd name="T6" fmla="*/ 40 w 81"/>
                  <a:gd name="T7" fmla="*/ 0 h 82"/>
                  <a:gd name="T8" fmla="*/ 40 w 81"/>
                  <a:gd name="T9" fmla="*/ 0 h 82"/>
                  <a:gd name="T10" fmla="*/ 81 w 81"/>
                  <a:gd name="T11" fmla="*/ 40 h 82"/>
                  <a:gd name="T12" fmla="*/ 81 w 81"/>
                  <a:gd name="T13" fmla="*/ 41 h 82"/>
                  <a:gd name="T14" fmla="*/ 41 w 81"/>
                  <a:gd name="T15" fmla="*/ 82 h 82"/>
                  <a:gd name="T16" fmla="*/ 40 w 81"/>
                  <a:gd name="T17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2">
                    <a:moveTo>
                      <a:pt x="40" y="82"/>
                    </a:moveTo>
                    <a:cubicBezTo>
                      <a:pt x="18" y="82"/>
                      <a:pt x="1" y="64"/>
                      <a:pt x="0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19"/>
                      <a:pt x="17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62" y="0"/>
                      <a:pt x="80" y="18"/>
                      <a:pt x="81" y="40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1" y="63"/>
                      <a:pt x="63" y="82"/>
                      <a:pt x="41" y="82"/>
                    </a:cubicBezTo>
                    <a:cubicBezTo>
                      <a:pt x="41" y="82"/>
                      <a:pt x="41" y="82"/>
                      <a:pt x="40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70">
                <a:extLst>
                  <a:ext uri="{FF2B5EF4-FFF2-40B4-BE49-F238E27FC236}">
                    <a16:creationId xmlns:a16="http://schemas.microsoft.com/office/drawing/2014/main" id="{5D7F25EC-D18B-4F47-B748-C19146D44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1798"/>
                <a:ext cx="31" cy="30"/>
              </a:xfrm>
              <a:custGeom>
                <a:avLst/>
                <a:gdLst>
                  <a:gd name="T0" fmla="*/ 55 w 110"/>
                  <a:gd name="T1" fmla="*/ 107 h 107"/>
                  <a:gd name="T2" fmla="*/ 46 w 110"/>
                  <a:gd name="T3" fmla="*/ 106 h 107"/>
                  <a:gd name="T4" fmla="*/ 5 w 110"/>
                  <a:gd name="T5" fmla="*/ 47 h 107"/>
                  <a:gd name="T6" fmla="*/ 5 w 110"/>
                  <a:gd name="T7" fmla="*/ 46 h 107"/>
                  <a:gd name="T8" fmla="*/ 64 w 110"/>
                  <a:gd name="T9" fmla="*/ 5 h 107"/>
                  <a:gd name="T10" fmla="*/ 105 w 110"/>
                  <a:gd name="T11" fmla="*/ 63 h 107"/>
                  <a:gd name="T12" fmla="*/ 105 w 110"/>
                  <a:gd name="T13" fmla="*/ 65 h 107"/>
                  <a:gd name="T14" fmla="*/ 55 w 110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7">
                    <a:moveTo>
                      <a:pt x="55" y="107"/>
                    </a:moveTo>
                    <a:cubicBezTo>
                      <a:pt x="52" y="107"/>
                      <a:pt x="49" y="107"/>
                      <a:pt x="46" y="106"/>
                    </a:cubicBezTo>
                    <a:cubicBezTo>
                      <a:pt x="19" y="101"/>
                      <a:pt x="0" y="75"/>
                      <a:pt x="5" y="47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10" y="19"/>
                      <a:pt x="36" y="0"/>
                      <a:pt x="64" y="5"/>
                    </a:cubicBezTo>
                    <a:cubicBezTo>
                      <a:pt x="91" y="9"/>
                      <a:pt x="110" y="36"/>
                      <a:pt x="105" y="63"/>
                    </a:cubicBezTo>
                    <a:cubicBezTo>
                      <a:pt x="105" y="65"/>
                      <a:pt x="105" y="65"/>
                      <a:pt x="105" y="65"/>
                    </a:cubicBezTo>
                    <a:cubicBezTo>
                      <a:pt x="101" y="89"/>
                      <a:pt x="79" y="107"/>
                      <a:pt x="55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71">
                <a:extLst>
                  <a:ext uri="{FF2B5EF4-FFF2-40B4-BE49-F238E27FC236}">
                    <a16:creationId xmlns:a16="http://schemas.microsoft.com/office/drawing/2014/main" id="{5388F610-FC8C-4874-8901-014935CC4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1749"/>
                <a:ext cx="37" cy="37"/>
              </a:xfrm>
              <a:custGeom>
                <a:avLst/>
                <a:gdLst>
                  <a:gd name="T0" fmla="*/ 66 w 133"/>
                  <a:gd name="T1" fmla="*/ 134 h 134"/>
                  <a:gd name="T2" fmla="*/ 0 w 133"/>
                  <a:gd name="T3" fmla="*/ 69 h 134"/>
                  <a:gd name="T4" fmla="*/ 0 w 133"/>
                  <a:gd name="T5" fmla="*/ 67 h 134"/>
                  <a:gd name="T6" fmla="*/ 65 w 133"/>
                  <a:gd name="T7" fmla="*/ 0 h 134"/>
                  <a:gd name="T8" fmla="*/ 66 w 133"/>
                  <a:gd name="T9" fmla="*/ 0 h 134"/>
                  <a:gd name="T10" fmla="*/ 132 w 133"/>
                  <a:gd name="T11" fmla="*/ 66 h 134"/>
                  <a:gd name="T12" fmla="*/ 132 w 133"/>
                  <a:gd name="T13" fmla="*/ 67 h 134"/>
                  <a:gd name="T14" fmla="*/ 67 w 133"/>
                  <a:gd name="T15" fmla="*/ 134 h 134"/>
                  <a:gd name="T16" fmla="*/ 66 w 133"/>
                  <a:gd name="T17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134">
                    <a:moveTo>
                      <a:pt x="66" y="134"/>
                    </a:moveTo>
                    <a:cubicBezTo>
                      <a:pt x="30" y="134"/>
                      <a:pt x="1" y="105"/>
                      <a:pt x="0" y="6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1"/>
                      <a:pt x="29" y="1"/>
                      <a:pt x="65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102" y="0"/>
                      <a:pt x="132" y="29"/>
                      <a:pt x="132" y="66"/>
                    </a:cubicBezTo>
                    <a:cubicBezTo>
                      <a:pt x="132" y="67"/>
                      <a:pt x="132" y="67"/>
                      <a:pt x="132" y="67"/>
                    </a:cubicBezTo>
                    <a:cubicBezTo>
                      <a:pt x="133" y="104"/>
                      <a:pt x="104" y="134"/>
                      <a:pt x="67" y="134"/>
                    </a:cubicBezTo>
                    <a:cubicBezTo>
                      <a:pt x="67" y="134"/>
                      <a:pt x="67" y="134"/>
                      <a:pt x="66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72">
                <a:extLst>
                  <a:ext uri="{FF2B5EF4-FFF2-40B4-BE49-F238E27FC236}">
                    <a16:creationId xmlns:a16="http://schemas.microsoft.com/office/drawing/2014/main" id="{D28C37D9-288A-409A-A692-099DD2DF1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1685"/>
                <a:ext cx="39" cy="37"/>
              </a:xfrm>
              <a:custGeom>
                <a:avLst/>
                <a:gdLst>
                  <a:gd name="T0" fmla="*/ 71 w 141"/>
                  <a:gd name="T1" fmla="*/ 137 h 137"/>
                  <a:gd name="T2" fmla="*/ 8 w 141"/>
                  <a:gd name="T3" fmla="*/ 85 h 137"/>
                  <a:gd name="T4" fmla="*/ 7 w 141"/>
                  <a:gd name="T5" fmla="*/ 83 h 137"/>
                  <a:gd name="T6" fmla="*/ 58 w 141"/>
                  <a:gd name="T7" fmla="*/ 8 h 137"/>
                  <a:gd name="T8" fmla="*/ 134 w 141"/>
                  <a:gd name="T9" fmla="*/ 58 h 137"/>
                  <a:gd name="T10" fmla="*/ 134 w 141"/>
                  <a:gd name="T11" fmla="*/ 59 h 137"/>
                  <a:gd name="T12" fmla="*/ 84 w 141"/>
                  <a:gd name="T13" fmla="*/ 135 h 137"/>
                  <a:gd name="T14" fmla="*/ 71 w 141"/>
                  <a:gd name="T15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7">
                    <a:moveTo>
                      <a:pt x="71" y="137"/>
                    </a:moveTo>
                    <a:cubicBezTo>
                      <a:pt x="41" y="137"/>
                      <a:pt x="14" y="115"/>
                      <a:pt x="8" y="85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0" y="49"/>
                      <a:pt x="23" y="15"/>
                      <a:pt x="58" y="8"/>
                    </a:cubicBezTo>
                    <a:cubicBezTo>
                      <a:pt x="92" y="0"/>
                      <a:pt x="126" y="23"/>
                      <a:pt x="134" y="58"/>
                    </a:cubicBezTo>
                    <a:cubicBezTo>
                      <a:pt x="134" y="59"/>
                      <a:pt x="134" y="59"/>
                      <a:pt x="134" y="59"/>
                    </a:cubicBezTo>
                    <a:cubicBezTo>
                      <a:pt x="141" y="94"/>
                      <a:pt x="118" y="128"/>
                      <a:pt x="84" y="135"/>
                    </a:cubicBezTo>
                    <a:cubicBezTo>
                      <a:pt x="79" y="136"/>
                      <a:pt x="75" y="137"/>
                      <a:pt x="71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73">
                <a:extLst>
                  <a:ext uri="{FF2B5EF4-FFF2-40B4-BE49-F238E27FC236}">
                    <a16:creationId xmlns:a16="http://schemas.microsoft.com/office/drawing/2014/main" id="{5C08E149-1F5A-4E23-B9A1-226D60C18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1643"/>
                <a:ext cx="31" cy="29"/>
              </a:xfrm>
              <a:custGeom>
                <a:avLst/>
                <a:gdLst>
                  <a:gd name="T0" fmla="*/ 55 w 111"/>
                  <a:gd name="T1" fmla="*/ 105 h 105"/>
                  <a:gd name="T2" fmla="*/ 38 w 111"/>
                  <a:gd name="T3" fmla="*/ 102 h 105"/>
                  <a:gd name="T4" fmla="*/ 9 w 111"/>
                  <a:gd name="T5" fmla="*/ 39 h 105"/>
                  <a:gd name="T6" fmla="*/ 10 w 111"/>
                  <a:gd name="T7" fmla="*/ 38 h 105"/>
                  <a:gd name="T8" fmla="*/ 72 w 111"/>
                  <a:gd name="T9" fmla="*/ 9 h 105"/>
                  <a:gd name="T10" fmla="*/ 101 w 111"/>
                  <a:gd name="T11" fmla="*/ 72 h 105"/>
                  <a:gd name="T12" fmla="*/ 101 w 111"/>
                  <a:gd name="T13" fmla="*/ 73 h 105"/>
                  <a:gd name="T14" fmla="*/ 55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5" y="105"/>
                    </a:moveTo>
                    <a:cubicBezTo>
                      <a:pt x="49" y="105"/>
                      <a:pt x="44" y="104"/>
                      <a:pt x="38" y="102"/>
                    </a:cubicBezTo>
                    <a:cubicBezTo>
                      <a:pt x="13" y="93"/>
                      <a:pt x="0" y="65"/>
                      <a:pt x="9" y="39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9" y="13"/>
                      <a:pt x="47" y="0"/>
                      <a:pt x="72" y="9"/>
                    </a:cubicBezTo>
                    <a:cubicBezTo>
                      <a:pt x="98" y="19"/>
                      <a:pt x="111" y="47"/>
                      <a:pt x="101" y="72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4" y="93"/>
                      <a:pt x="75" y="105"/>
                      <a:pt x="55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74">
                <a:extLst>
                  <a:ext uri="{FF2B5EF4-FFF2-40B4-BE49-F238E27FC236}">
                    <a16:creationId xmlns:a16="http://schemas.microsoft.com/office/drawing/2014/main" id="{63E374E0-F1A9-42D1-90DC-5BBBF4379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582"/>
                <a:ext cx="25" cy="24"/>
              </a:xfrm>
              <a:custGeom>
                <a:avLst/>
                <a:gdLst>
                  <a:gd name="T0" fmla="*/ 44 w 88"/>
                  <a:gd name="T1" fmla="*/ 85 h 85"/>
                  <a:gd name="T2" fmla="*/ 5 w 88"/>
                  <a:gd name="T3" fmla="*/ 53 h 85"/>
                  <a:gd name="T4" fmla="*/ 5 w 88"/>
                  <a:gd name="T5" fmla="*/ 52 h 85"/>
                  <a:gd name="T6" fmla="*/ 36 w 88"/>
                  <a:gd name="T7" fmla="*/ 4 h 85"/>
                  <a:gd name="T8" fmla="*/ 84 w 88"/>
                  <a:gd name="T9" fmla="*/ 36 h 85"/>
                  <a:gd name="T10" fmla="*/ 84 w 88"/>
                  <a:gd name="T11" fmla="*/ 37 h 85"/>
                  <a:gd name="T12" fmla="*/ 52 w 88"/>
                  <a:gd name="T13" fmla="*/ 84 h 85"/>
                  <a:gd name="T14" fmla="*/ 44 w 88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5">
                    <a:moveTo>
                      <a:pt x="44" y="85"/>
                    </a:moveTo>
                    <a:cubicBezTo>
                      <a:pt x="26" y="85"/>
                      <a:pt x="9" y="72"/>
                      <a:pt x="5" y="53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0" y="30"/>
                      <a:pt x="14" y="9"/>
                      <a:pt x="36" y="4"/>
                    </a:cubicBezTo>
                    <a:cubicBezTo>
                      <a:pt x="58" y="0"/>
                      <a:pt x="79" y="14"/>
                      <a:pt x="84" y="36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8" y="59"/>
                      <a:pt x="74" y="80"/>
                      <a:pt x="52" y="84"/>
                    </a:cubicBezTo>
                    <a:cubicBezTo>
                      <a:pt x="50" y="85"/>
                      <a:pt x="47" y="85"/>
                      <a:pt x="4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75">
                <a:extLst>
                  <a:ext uri="{FF2B5EF4-FFF2-40B4-BE49-F238E27FC236}">
                    <a16:creationId xmlns:a16="http://schemas.microsoft.com/office/drawing/2014/main" id="{B2204DFB-5681-4DF9-B8FC-AEF901841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1541"/>
                <a:ext cx="24" cy="23"/>
              </a:xfrm>
              <a:custGeom>
                <a:avLst/>
                <a:gdLst>
                  <a:gd name="T0" fmla="*/ 43 w 87"/>
                  <a:gd name="T1" fmla="*/ 83 h 83"/>
                  <a:gd name="T2" fmla="*/ 30 w 87"/>
                  <a:gd name="T3" fmla="*/ 80 h 83"/>
                  <a:gd name="T4" fmla="*/ 7 w 87"/>
                  <a:gd name="T5" fmla="*/ 31 h 83"/>
                  <a:gd name="T6" fmla="*/ 7 w 87"/>
                  <a:gd name="T7" fmla="*/ 30 h 83"/>
                  <a:gd name="T8" fmla="*/ 57 w 87"/>
                  <a:gd name="T9" fmla="*/ 7 h 83"/>
                  <a:gd name="T10" fmla="*/ 80 w 87"/>
                  <a:gd name="T11" fmla="*/ 57 h 83"/>
                  <a:gd name="T12" fmla="*/ 80 w 87"/>
                  <a:gd name="T13" fmla="*/ 58 h 83"/>
                  <a:gd name="T14" fmla="*/ 43 w 87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3">
                    <a:moveTo>
                      <a:pt x="43" y="83"/>
                    </a:moveTo>
                    <a:cubicBezTo>
                      <a:pt x="39" y="83"/>
                      <a:pt x="34" y="82"/>
                      <a:pt x="30" y="80"/>
                    </a:cubicBezTo>
                    <a:cubicBezTo>
                      <a:pt x="10" y="73"/>
                      <a:pt x="0" y="51"/>
                      <a:pt x="7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15" y="10"/>
                      <a:pt x="37" y="0"/>
                      <a:pt x="57" y="7"/>
                    </a:cubicBezTo>
                    <a:cubicBezTo>
                      <a:pt x="77" y="14"/>
                      <a:pt x="87" y="37"/>
                      <a:pt x="80" y="57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74" y="73"/>
                      <a:pt x="59" y="83"/>
                      <a:pt x="43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76">
                <a:extLst>
                  <a:ext uri="{FF2B5EF4-FFF2-40B4-BE49-F238E27FC236}">
                    <a16:creationId xmlns:a16="http://schemas.microsoft.com/office/drawing/2014/main" id="{1F53F07D-D393-4B3C-91B4-011304B3F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467"/>
                <a:ext cx="49" cy="46"/>
              </a:xfrm>
              <a:custGeom>
                <a:avLst/>
                <a:gdLst>
                  <a:gd name="T0" fmla="*/ 88 w 175"/>
                  <a:gd name="T1" fmla="*/ 164 h 164"/>
                  <a:gd name="T2" fmla="*/ 24 w 175"/>
                  <a:gd name="T3" fmla="*/ 129 h 164"/>
                  <a:gd name="T4" fmla="*/ 23 w 175"/>
                  <a:gd name="T5" fmla="*/ 128 h 164"/>
                  <a:gd name="T6" fmla="*/ 46 w 175"/>
                  <a:gd name="T7" fmla="*/ 23 h 164"/>
                  <a:gd name="T8" fmla="*/ 151 w 175"/>
                  <a:gd name="T9" fmla="*/ 45 h 164"/>
                  <a:gd name="T10" fmla="*/ 152 w 175"/>
                  <a:gd name="T11" fmla="*/ 47 h 164"/>
                  <a:gd name="T12" fmla="*/ 129 w 175"/>
                  <a:gd name="T13" fmla="*/ 152 h 164"/>
                  <a:gd name="T14" fmla="*/ 88 w 175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4">
                    <a:moveTo>
                      <a:pt x="88" y="164"/>
                    </a:moveTo>
                    <a:cubicBezTo>
                      <a:pt x="63" y="164"/>
                      <a:pt x="39" y="152"/>
                      <a:pt x="24" y="129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0" y="92"/>
                      <a:pt x="10" y="45"/>
                      <a:pt x="46" y="23"/>
                    </a:cubicBezTo>
                    <a:cubicBezTo>
                      <a:pt x="81" y="0"/>
                      <a:pt x="128" y="10"/>
                      <a:pt x="151" y="45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75" y="82"/>
                      <a:pt x="165" y="129"/>
                      <a:pt x="129" y="152"/>
                    </a:cubicBezTo>
                    <a:cubicBezTo>
                      <a:pt x="117" y="160"/>
                      <a:pt x="102" y="164"/>
                      <a:pt x="88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77">
                <a:extLst>
                  <a:ext uri="{FF2B5EF4-FFF2-40B4-BE49-F238E27FC236}">
                    <a16:creationId xmlns:a16="http://schemas.microsoft.com/office/drawing/2014/main" id="{441B3F0C-8C59-4680-8D41-51A6F11E3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427"/>
                <a:ext cx="43" cy="41"/>
              </a:xfrm>
              <a:custGeom>
                <a:avLst/>
                <a:gdLst>
                  <a:gd name="T0" fmla="*/ 77 w 156"/>
                  <a:gd name="T1" fmla="*/ 148 h 148"/>
                  <a:gd name="T2" fmla="*/ 54 w 156"/>
                  <a:gd name="T3" fmla="*/ 144 h 148"/>
                  <a:gd name="T4" fmla="*/ 13 w 156"/>
                  <a:gd name="T5" fmla="*/ 56 h 148"/>
                  <a:gd name="T6" fmla="*/ 13 w 156"/>
                  <a:gd name="T7" fmla="*/ 54 h 148"/>
                  <a:gd name="T8" fmla="*/ 102 w 156"/>
                  <a:gd name="T9" fmla="*/ 14 h 148"/>
                  <a:gd name="T10" fmla="*/ 143 w 156"/>
                  <a:gd name="T11" fmla="*/ 102 h 148"/>
                  <a:gd name="T12" fmla="*/ 142 w 156"/>
                  <a:gd name="T13" fmla="*/ 104 h 148"/>
                  <a:gd name="T14" fmla="*/ 77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7" y="148"/>
                    </a:moveTo>
                    <a:cubicBezTo>
                      <a:pt x="70" y="148"/>
                      <a:pt x="61" y="147"/>
                      <a:pt x="54" y="144"/>
                    </a:cubicBezTo>
                    <a:cubicBezTo>
                      <a:pt x="18" y="131"/>
                      <a:pt x="0" y="91"/>
                      <a:pt x="13" y="56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27" y="19"/>
                      <a:pt x="66" y="0"/>
                      <a:pt x="102" y="14"/>
                    </a:cubicBezTo>
                    <a:cubicBezTo>
                      <a:pt x="137" y="27"/>
                      <a:pt x="156" y="66"/>
                      <a:pt x="143" y="102"/>
                    </a:cubicBezTo>
                    <a:cubicBezTo>
                      <a:pt x="142" y="104"/>
                      <a:pt x="142" y="104"/>
                      <a:pt x="142" y="104"/>
                    </a:cubicBezTo>
                    <a:cubicBezTo>
                      <a:pt x="132" y="131"/>
                      <a:pt x="105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78">
                <a:extLst>
                  <a:ext uri="{FF2B5EF4-FFF2-40B4-BE49-F238E27FC236}">
                    <a16:creationId xmlns:a16="http://schemas.microsoft.com/office/drawing/2014/main" id="{3ACE8111-589D-4EC3-8362-544783514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1383"/>
                <a:ext cx="29" cy="27"/>
              </a:xfrm>
              <a:custGeom>
                <a:avLst/>
                <a:gdLst>
                  <a:gd name="T0" fmla="*/ 52 w 103"/>
                  <a:gd name="T1" fmla="*/ 96 h 96"/>
                  <a:gd name="T2" fmla="*/ 14 w 103"/>
                  <a:gd name="T3" fmla="*/ 76 h 96"/>
                  <a:gd name="T4" fmla="*/ 14 w 103"/>
                  <a:gd name="T5" fmla="*/ 75 h 96"/>
                  <a:gd name="T6" fmla="*/ 27 w 103"/>
                  <a:gd name="T7" fmla="*/ 13 h 96"/>
                  <a:gd name="T8" fmla="*/ 89 w 103"/>
                  <a:gd name="T9" fmla="*/ 27 h 96"/>
                  <a:gd name="T10" fmla="*/ 90 w 103"/>
                  <a:gd name="T11" fmla="*/ 27 h 96"/>
                  <a:gd name="T12" fmla="*/ 76 w 103"/>
                  <a:gd name="T13" fmla="*/ 89 h 96"/>
                  <a:gd name="T14" fmla="*/ 52 w 103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96">
                    <a:moveTo>
                      <a:pt x="52" y="96"/>
                    </a:moveTo>
                    <a:cubicBezTo>
                      <a:pt x="37" y="96"/>
                      <a:pt x="23" y="89"/>
                      <a:pt x="14" y="76"/>
                    </a:cubicBezTo>
                    <a:cubicBezTo>
                      <a:pt x="14" y="75"/>
                      <a:pt x="14" y="75"/>
                      <a:pt x="14" y="75"/>
                    </a:cubicBezTo>
                    <a:cubicBezTo>
                      <a:pt x="0" y="54"/>
                      <a:pt x="6" y="26"/>
                      <a:pt x="27" y="13"/>
                    </a:cubicBezTo>
                    <a:cubicBezTo>
                      <a:pt x="48" y="0"/>
                      <a:pt x="76" y="6"/>
                      <a:pt x="89" y="27"/>
                    </a:cubicBezTo>
                    <a:cubicBezTo>
                      <a:pt x="90" y="27"/>
                      <a:pt x="90" y="27"/>
                      <a:pt x="90" y="27"/>
                    </a:cubicBezTo>
                    <a:cubicBezTo>
                      <a:pt x="103" y="48"/>
                      <a:pt x="97" y="76"/>
                      <a:pt x="76" y="89"/>
                    </a:cubicBezTo>
                    <a:cubicBezTo>
                      <a:pt x="69" y="94"/>
                      <a:pt x="60" y="96"/>
                      <a:pt x="52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79">
                <a:extLst>
                  <a:ext uri="{FF2B5EF4-FFF2-40B4-BE49-F238E27FC236}">
                    <a16:creationId xmlns:a16="http://schemas.microsoft.com/office/drawing/2014/main" id="{C7AFE584-4FC3-409F-8C15-053D746DA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346"/>
                <a:ext cx="27" cy="26"/>
              </a:xfrm>
              <a:custGeom>
                <a:avLst/>
                <a:gdLst>
                  <a:gd name="T0" fmla="*/ 49 w 99"/>
                  <a:gd name="T1" fmla="*/ 94 h 94"/>
                  <a:gd name="T2" fmla="*/ 20 w 99"/>
                  <a:gd name="T3" fmla="*/ 83 h 94"/>
                  <a:gd name="T4" fmla="*/ 16 w 99"/>
                  <a:gd name="T5" fmla="*/ 21 h 94"/>
                  <a:gd name="T6" fmla="*/ 17 w 99"/>
                  <a:gd name="T7" fmla="*/ 20 h 94"/>
                  <a:gd name="T8" fmla="*/ 79 w 99"/>
                  <a:gd name="T9" fmla="*/ 16 h 94"/>
                  <a:gd name="T10" fmla="*/ 83 w 99"/>
                  <a:gd name="T11" fmla="*/ 78 h 94"/>
                  <a:gd name="T12" fmla="*/ 82 w 99"/>
                  <a:gd name="T13" fmla="*/ 79 h 94"/>
                  <a:gd name="T14" fmla="*/ 49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49" y="94"/>
                    </a:moveTo>
                    <a:cubicBezTo>
                      <a:pt x="39" y="94"/>
                      <a:pt x="28" y="90"/>
                      <a:pt x="20" y="83"/>
                    </a:cubicBezTo>
                    <a:cubicBezTo>
                      <a:pt x="2" y="67"/>
                      <a:pt x="0" y="39"/>
                      <a:pt x="16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33" y="2"/>
                      <a:pt x="61" y="0"/>
                      <a:pt x="79" y="16"/>
                    </a:cubicBezTo>
                    <a:cubicBezTo>
                      <a:pt x="97" y="32"/>
                      <a:pt x="99" y="60"/>
                      <a:pt x="83" y="78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73" y="89"/>
                      <a:pt x="61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80">
                <a:extLst>
                  <a:ext uri="{FF2B5EF4-FFF2-40B4-BE49-F238E27FC236}">
                    <a16:creationId xmlns:a16="http://schemas.microsoft.com/office/drawing/2014/main" id="{268F6A9B-D9FE-40A1-A178-F3C75C7E2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85"/>
                <a:ext cx="36" cy="34"/>
              </a:xfrm>
              <a:custGeom>
                <a:avLst/>
                <a:gdLst>
                  <a:gd name="T0" fmla="*/ 66 w 131"/>
                  <a:gd name="T1" fmla="*/ 123 h 123"/>
                  <a:gd name="T2" fmla="*/ 18 w 131"/>
                  <a:gd name="T3" fmla="*/ 97 h 123"/>
                  <a:gd name="T4" fmla="*/ 17 w 131"/>
                  <a:gd name="T5" fmla="*/ 96 h 123"/>
                  <a:gd name="T6" fmla="*/ 35 w 131"/>
                  <a:gd name="T7" fmla="*/ 17 h 123"/>
                  <a:gd name="T8" fmla="*/ 113 w 131"/>
                  <a:gd name="T9" fmla="*/ 35 h 123"/>
                  <a:gd name="T10" fmla="*/ 114 w 131"/>
                  <a:gd name="T11" fmla="*/ 36 h 123"/>
                  <a:gd name="T12" fmla="*/ 97 w 131"/>
                  <a:gd name="T13" fmla="*/ 115 h 123"/>
                  <a:gd name="T14" fmla="*/ 66 w 131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3">
                    <a:moveTo>
                      <a:pt x="66" y="123"/>
                    </a:moveTo>
                    <a:cubicBezTo>
                      <a:pt x="47" y="123"/>
                      <a:pt x="29" y="114"/>
                      <a:pt x="18" y="97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0" y="70"/>
                      <a:pt x="8" y="34"/>
                      <a:pt x="35" y="17"/>
                    </a:cubicBezTo>
                    <a:cubicBezTo>
                      <a:pt x="61" y="0"/>
                      <a:pt x="97" y="8"/>
                      <a:pt x="113" y="35"/>
                    </a:cubicBezTo>
                    <a:cubicBezTo>
                      <a:pt x="114" y="36"/>
                      <a:pt x="114" y="36"/>
                      <a:pt x="114" y="36"/>
                    </a:cubicBezTo>
                    <a:cubicBezTo>
                      <a:pt x="131" y="62"/>
                      <a:pt x="123" y="98"/>
                      <a:pt x="97" y="115"/>
                    </a:cubicBezTo>
                    <a:cubicBezTo>
                      <a:pt x="87" y="121"/>
                      <a:pt x="77" y="123"/>
                      <a:pt x="66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81">
                <a:extLst>
                  <a:ext uri="{FF2B5EF4-FFF2-40B4-BE49-F238E27FC236}">
                    <a16:creationId xmlns:a16="http://schemas.microsoft.com/office/drawing/2014/main" id="{23CE050C-2B03-4A0D-B0DB-A780F0439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126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8 w 88"/>
                  <a:gd name="T3" fmla="*/ 73 h 83"/>
                  <a:gd name="T4" fmla="*/ 14 w 88"/>
                  <a:gd name="T5" fmla="*/ 18 h 83"/>
                  <a:gd name="T6" fmla="*/ 15 w 88"/>
                  <a:gd name="T7" fmla="*/ 17 h 83"/>
                  <a:gd name="T8" fmla="*/ 70 w 88"/>
                  <a:gd name="T9" fmla="*/ 14 h 83"/>
                  <a:gd name="T10" fmla="*/ 74 w 88"/>
                  <a:gd name="T11" fmla="*/ 69 h 83"/>
                  <a:gd name="T12" fmla="*/ 73 w 88"/>
                  <a:gd name="T13" fmla="*/ 70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5" y="83"/>
                      <a:pt x="25" y="80"/>
                      <a:pt x="18" y="73"/>
                    </a:cubicBezTo>
                    <a:cubicBezTo>
                      <a:pt x="2" y="59"/>
                      <a:pt x="0" y="34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29" y="1"/>
                      <a:pt x="54" y="0"/>
                      <a:pt x="70" y="14"/>
                    </a:cubicBezTo>
                    <a:cubicBezTo>
                      <a:pt x="87" y="28"/>
                      <a:pt x="88" y="53"/>
                      <a:pt x="74" y="69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5" y="79"/>
                      <a:pt x="55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82">
                <a:extLst>
                  <a:ext uri="{FF2B5EF4-FFF2-40B4-BE49-F238E27FC236}">
                    <a16:creationId xmlns:a16="http://schemas.microsoft.com/office/drawing/2014/main" id="{37973E3E-F628-458D-B84B-8932FB3BF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1215"/>
                <a:ext cx="39" cy="36"/>
              </a:xfrm>
              <a:custGeom>
                <a:avLst/>
                <a:gdLst>
                  <a:gd name="T0" fmla="*/ 71 w 141"/>
                  <a:gd name="T1" fmla="*/ 132 h 132"/>
                  <a:gd name="T2" fmla="*/ 35 w 141"/>
                  <a:gd name="T3" fmla="*/ 120 h 132"/>
                  <a:gd name="T4" fmla="*/ 34 w 141"/>
                  <a:gd name="T5" fmla="*/ 119 h 132"/>
                  <a:gd name="T6" fmla="*/ 20 w 141"/>
                  <a:gd name="T7" fmla="*/ 34 h 132"/>
                  <a:gd name="T8" fmla="*/ 106 w 141"/>
                  <a:gd name="T9" fmla="*/ 20 h 132"/>
                  <a:gd name="T10" fmla="*/ 107 w 141"/>
                  <a:gd name="T11" fmla="*/ 21 h 132"/>
                  <a:gd name="T12" fmla="*/ 121 w 141"/>
                  <a:gd name="T13" fmla="*/ 107 h 132"/>
                  <a:gd name="T14" fmla="*/ 71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1" y="132"/>
                    </a:moveTo>
                    <a:cubicBezTo>
                      <a:pt x="59" y="132"/>
                      <a:pt x="46" y="128"/>
                      <a:pt x="35" y="120"/>
                    </a:cubicBezTo>
                    <a:cubicBezTo>
                      <a:pt x="34" y="119"/>
                      <a:pt x="34" y="119"/>
                      <a:pt x="34" y="119"/>
                    </a:cubicBezTo>
                    <a:cubicBezTo>
                      <a:pt x="6" y="99"/>
                      <a:pt x="0" y="61"/>
                      <a:pt x="20" y="34"/>
                    </a:cubicBezTo>
                    <a:cubicBezTo>
                      <a:pt x="40" y="6"/>
                      <a:pt x="79" y="0"/>
                      <a:pt x="106" y="20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35" y="41"/>
                      <a:pt x="141" y="80"/>
                      <a:pt x="121" y="107"/>
                    </a:cubicBezTo>
                    <a:cubicBezTo>
                      <a:pt x="109" y="123"/>
                      <a:pt x="90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83">
                <a:extLst>
                  <a:ext uri="{FF2B5EF4-FFF2-40B4-BE49-F238E27FC236}">
                    <a16:creationId xmlns:a16="http://schemas.microsoft.com/office/drawing/2014/main" id="{2B64007F-F107-47E2-AD98-747E7BCB5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1176"/>
                <a:ext cx="48" cy="45"/>
              </a:xfrm>
              <a:custGeom>
                <a:avLst/>
                <a:gdLst>
                  <a:gd name="T0" fmla="*/ 87 w 174"/>
                  <a:gd name="T1" fmla="*/ 163 h 163"/>
                  <a:gd name="T2" fmla="*/ 19 w 174"/>
                  <a:gd name="T3" fmla="*/ 122 h 163"/>
                  <a:gd name="T4" fmla="*/ 52 w 174"/>
                  <a:gd name="T5" fmla="*/ 20 h 163"/>
                  <a:gd name="T6" fmla="*/ 53 w 174"/>
                  <a:gd name="T7" fmla="*/ 19 h 163"/>
                  <a:gd name="T8" fmla="*/ 155 w 174"/>
                  <a:gd name="T9" fmla="*/ 52 h 163"/>
                  <a:gd name="T10" fmla="*/ 123 w 174"/>
                  <a:gd name="T11" fmla="*/ 153 h 163"/>
                  <a:gd name="T12" fmla="*/ 121 w 174"/>
                  <a:gd name="T13" fmla="*/ 154 h 163"/>
                  <a:gd name="T14" fmla="*/ 87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7" y="163"/>
                    </a:moveTo>
                    <a:cubicBezTo>
                      <a:pt x="59" y="163"/>
                      <a:pt x="33" y="148"/>
                      <a:pt x="19" y="122"/>
                    </a:cubicBezTo>
                    <a:cubicBezTo>
                      <a:pt x="0" y="85"/>
                      <a:pt x="15" y="39"/>
                      <a:pt x="52" y="20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90" y="0"/>
                      <a:pt x="136" y="15"/>
                      <a:pt x="155" y="52"/>
                    </a:cubicBezTo>
                    <a:cubicBezTo>
                      <a:pt x="174" y="89"/>
                      <a:pt x="160" y="134"/>
                      <a:pt x="123" y="153"/>
                    </a:cubicBezTo>
                    <a:cubicBezTo>
                      <a:pt x="121" y="154"/>
                      <a:pt x="121" y="154"/>
                      <a:pt x="121" y="154"/>
                    </a:cubicBezTo>
                    <a:cubicBezTo>
                      <a:pt x="110" y="160"/>
                      <a:pt x="98" y="163"/>
                      <a:pt x="87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84">
                <a:extLst>
                  <a:ext uri="{FF2B5EF4-FFF2-40B4-BE49-F238E27FC236}">
                    <a16:creationId xmlns:a16="http://schemas.microsoft.com/office/drawing/2014/main" id="{0957BA5C-6ABF-47D8-84FF-D4DA5D884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156"/>
                <a:ext cx="25" cy="23"/>
              </a:xfrm>
              <a:custGeom>
                <a:avLst/>
                <a:gdLst>
                  <a:gd name="T0" fmla="*/ 46 w 91"/>
                  <a:gd name="T1" fmla="*/ 86 h 86"/>
                  <a:gd name="T2" fmla="*/ 22 w 91"/>
                  <a:gd name="T3" fmla="*/ 78 h 86"/>
                  <a:gd name="T4" fmla="*/ 21 w 91"/>
                  <a:gd name="T5" fmla="*/ 78 h 86"/>
                  <a:gd name="T6" fmla="*/ 13 w 91"/>
                  <a:gd name="T7" fmla="*/ 22 h 86"/>
                  <a:gd name="T8" fmla="*/ 69 w 91"/>
                  <a:gd name="T9" fmla="*/ 13 h 86"/>
                  <a:gd name="T10" fmla="*/ 70 w 91"/>
                  <a:gd name="T11" fmla="*/ 14 h 86"/>
                  <a:gd name="T12" fmla="*/ 78 w 91"/>
                  <a:gd name="T13" fmla="*/ 70 h 86"/>
                  <a:gd name="T14" fmla="*/ 46 w 91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6">
                    <a:moveTo>
                      <a:pt x="46" y="86"/>
                    </a:moveTo>
                    <a:cubicBezTo>
                      <a:pt x="38" y="86"/>
                      <a:pt x="29" y="84"/>
                      <a:pt x="22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4" y="65"/>
                      <a:pt x="0" y="40"/>
                      <a:pt x="13" y="22"/>
                    </a:cubicBezTo>
                    <a:cubicBezTo>
                      <a:pt x="26" y="4"/>
                      <a:pt x="51" y="0"/>
                      <a:pt x="69" y="1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87" y="27"/>
                      <a:pt x="91" y="52"/>
                      <a:pt x="78" y="70"/>
                    </a:cubicBezTo>
                    <a:cubicBezTo>
                      <a:pt x="70" y="80"/>
                      <a:pt x="58" y="86"/>
                      <a:pt x="46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85">
                <a:extLst>
                  <a:ext uri="{FF2B5EF4-FFF2-40B4-BE49-F238E27FC236}">
                    <a16:creationId xmlns:a16="http://schemas.microsoft.com/office/drawing/2014/main" id="{DC67CFFA-359E-477B-992F-E5283E75F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6" y="1132"/>
                <a:ext cx="35" cy="32"/>
              </a:xfrm>
              <a:custGeom>
                <a:avLst/>
                <a:gdLst>
                  <a:gd name="T0" fmla="*/ 63 w 126"/>
                  <a:gd name="T1" fmla="*/ 117 h 117"/>
                  <a:gd name="T2" fmla="*/ 14 w 126"/>
                  <a:gd name="T3" fmla="*/ 88 h 117"/>
                  <a:gd name="T4" fmla="*/ 37 w 126"/>
                  <a:gd name="T5" fmla="*/ 14 h 117"/>
                  <a:gd name="T6" fmla="*/ 39 w 126"/>
                  <a:gd name="T7" fmla="*/ 14 h 117"/>
                  <a:gd name="T8" fmla="*/ 112 w 126"/>
                  <a:gd name="T9" fmla="*/ 37 h 117"/>
                  <a:gd name="T10" fmla="*/ 89 w 126"/>
                  <a:gd name="T11" fmla="*/ 110 h 117"/>
                  <a:gd name="T12" fmla="*/ 88 w 126"/>
                  <a:gd name="T13" fmla="*/ 111 h 117"/>
                  <a:gd name="T14" fmla="*/ 63 w 126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7">
                    <a:moveTo>
                      <a:pt x="63" y="117"/>
                    </a:moveTo>
                    <a:cubicBezTo>
                      <a:pt x="43" y="117"/>
                      <a:pt x="24" y="106"/>
                      <a:pt x="14" y="88"/>
                    </a:cubicBezTo>
                    <a:cubicBezTo>
                      <a:pt x="0" y="61"/>
                      <a:pt x="11" y="28"/>
                      <a:pt x="37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65" y="0"/>
                      <a:pt x="98" y="10"/>
                      <a:pt x="112" y="37"/>
                    </a:cubicBezTo>
                    <a:cubicBezTo>
                      <a:pt x="126" y="63"/>
                      <a:pt x="115" y="96"/>
                      <a:pt x="89" y="110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80" y="115"/>
                      <a:pt x="71" y="117"/>
                      <a:pt x="63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86">
                <a:extLst>
                  <a:ext uri="{FF2B5EF4-FFF2-40B4-BE49-F238E27FC236}">
                    <a16:creationId xmlns:a16="http://schemas.microsoft.com/office/drawing/2014/main" id="{1F65CBF4-A272-43CB-BC5B-932E4BC46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101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41 w 106"/>
                  <a:gd name="T3" fmla="*/ 98 h 100"/>
                  <a:gd name="T4" fmla="*/ 40 w 106"/>
                  <a:gd name="T5" fmla="*/ 98 h 100"/>
                  <a:gd name="T6" fmla="*/ 6 w 106"/>
                  <a:gd name="T7" fmla="*/ 40 h 100"/>
                  <a:gd name="T8" fmla="*/ 65 w 106"/>
                  <a:gd name="T9" fmla="*/ 6 h 100"/>
                  <a:gd name="T10" fmla="*/ 66 w 106"/>
                  <a:gd name="T11" fmla="*/ 7 h 100"/>
                  <a:gd name="T12" fmla="*/ 99 w 106"/>
                  <a:gd name="T13" fmla="*/ 65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9" y="100"/>
                      <a:pt x="45" y="99"/>
                      <a:pt x="41" y="98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15" y="91"/>
                      <a:pt x="0" y="65"/>
                      <a:pt x="6" y="40"/>
                    </a:cubicBezTo>
                    <a:cubicBezTo>
                      <a:pt x="13" y="15"/>
                      <a:pt x="39" y="0"/>
                      <a:pt x="65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91" y="13"/>
                      <a:pt x="106" y="39"/>
                      <a:pt x="99" y="65"/>
                    </a:cubicBezTo>
                    <a:cubicBezTo>
                      <a:pt x="94" y="86"/>
                      <a:pt x="74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87">
                <a:extLst>
                  <a:ext uri="{FF2B5EF4-FFF2-40B4-BE49-F238E27FC236}">
                    <a16:creationId xmlns:a16="http://schemas.microsoft.com/office/drawing/2014/main" id="{F3AB10B9-84CD-414E-B3F4-2AA9DCAD1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1" y="1076"/>
                <a:ext cx="43" cy="40"/>
              </a:xfrm>
              <a:custGeom>
                <a:avLst/>
                <a:gdLst>
                  <a:gd name="T0" fmla="*/ 76 w 154"/>
                  <a:gd name="T1" fmla="*/ 144 h 144"/>
                  <a:gd name="T2" fmla="*/ 17 w 154"/>
                  <a:gd name="T3" fmla="*/ 108 h 144"/>
                  <a:gd name="T4" fmla="*/ 46 w 154"/>
                  <a:gd name="T5" fmla="*/ 18 h 144"/>
                  <a:gd name="T6" fmla="*/ 47 w 154"/>
                  <a:gd name="T7" fmla="*/ 17 h 144"/>
                  <a:gd name="T8" fmla="*/ 137 w 154"/>
                  <a:gd name="T9" fmla="*/ 46 h 144"/>
                  <a:gd name="T10" fmla="*/ 108 w 154"/>
                  <a:gd name="T11" fmla="*/ 136 h 144"/>
                  <a:gd name="T12" fmla="*/ 107 w 154"/>
                  <a:gd name="T13" fmla="*/ 136 h 144"/>
                  <a:gd name="T14" fmla="*/ 76 w 154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4">
                    <a:moveTo>
                      <a:pt x="76" y="144"/>
                    </a:moveTo>
                    <a:cubicBezTo>
                      <a:pt x="52" y="144"/>
                      <a:pt x="29" y="131"/>
                      <a:pt x="17" y="108"/>
                    </a:cubicBezTo>
                    <a:cubicBezTo>
                      <a:pt x="0" y="75"/>
                      <a:pt x="13" y="35"/>
                      <a:pt x="46" y="18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80" y="0"/>
                      <a:pt x="120" y="13"/>
                      <a:pt x="137" y="46"/>
                    </a:cubicBezTo>
                    <a:cubicBezTo>
                      <a:pt x="154" y="78"/>
                      <a:pt x="141" y="119"/>
                      <a:pt x="108" y="136"/>
                    </a:cubicBezTo>
                    <a:cubicBezTo>
                      <a:pt x="107" y="136"/>
                      <a:pt x="107" y="136"/>
                      <a:pt x="107" y="136"/>
                    </a:cubicBezTo>
                    <a:cubicBezTo>
                      <a:pt x="97" y="141"/>
                      <a:pt x="87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88">
                <a:extLst>
                  <a:ext uri="{FF2B5EF4-FFF2-40B4-BE49-F238E27FC236}">
                    <a16:creationId xmlns:a16="http://schemas.microsoft.com/office/drawing/2014/main" id="{D89673B0-EF0C-4DD9-A70B-35A28EA22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1073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9 w 99"/>
                  <a:gd name="T3" fmla="*/ 91 h 93"/>
                  <a:gd name="T4" fmla="*/ 38 w 99"/>
                  <a:gd name="T5" fmla="*/ 91 h 93"/>
                  <a:gd name="T6" fmla="*/ 7 w 99"/>
                  <a:gd name="T7" fmla="*/ 37 h 93"/>
                  <a:gd name="T8" fmla="*/ 61 w 99"/>
                  <a:gd name="T9" fmla="*/ 6 h 93"/>
                  <a:gd name="T10" fmla="*/ 62 w 99"/>
                  <a:gd name="T11" fmla="*/ 6 h 93"/>
                  <a:gd name="T12" fmla="*/ 93 w 99"/>
                  <a:gd name="T13" fmla="*/ 6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6" y="93"/>
                      <a:pt x="43" y="92"/>
                      <a:pt x="39" y="91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14" y="85"/>
                      <a:pt x="0" y="61"/>
                      <a:pt x="7" y="37"/>
                    </a:cubicBezTo>
                    <a:cubicBezTo>
                      <a:pt x="13" y="14"/>
                      <a:pt x="37" y="0"/>
                      <a:pt x="61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85" y="13"/>
                      <a:pt x="99" y="37"/>
                      <a:pt x="93" y="60"/>
                    </a:cubicBezTo>
                    <a:cubicBezTo>
                      <a:pt x="87" y="80"/>
                      <a:pt x="70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89">
                <a:extLst>
                  <a:ext uri="{FF2B5EF4-FFF2-40B4-BE49-F238E27FC236}">
                    <a16:creationId xmlns:a16="http://schemas.microsoft.com/office/drawing/2014/main" id="{9330DFEC-641E-4A85-946D-9E711786C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1052"/>
                <a:ext cx="44" cy="43"/>
              </a:xfrm>
              <a:custGeom>
                <a:avLst/>
                <a:gdLst>
                  <a:gd name="T0" fmla="*/ 78 w 158"/>
                  <a:gd name="T1" fmla="*/ 153 h 153"/>
                  <a:gd name="T2" fmla="*/ 4 w 158"/>
                  <a:gd name="T3" fmla="*/ 87 h 153"/>
                  <a:gd name="T4" fmla="*/ 70 w 158"/>
                  <a:gd name="T5" fmla="*/ 5 h 153"/>
                  <a:gd name="T6" fmla="*/ 72 w 158"/>
                  <a:gd name="T7" fmla="*/ 4 h 153"/>
                  <a:gd name="T8" fmla="*/ 154 w 158"/>
                  <a:gd name="T9" fmla="*/ 70 h 153"/>
                  <a:gd name="T10" fmla="*/ 88 w 158"/>
                  <a:gd name="T11" fmla="*/ 152 h 153"/>
                  <a:gd name="T12" fmla="*/ 86 w 158"/>
                  <a:gd name="T13" fmla="*/ 153 h 153"/>
                  <a:gd name="T14" fmla="*/ 78 w 158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3">
                    <a:moveTo>
                      <a:pt x="78" y="153"/>
                    </a:moveTo>
                    <a:cubicBezTo>
                      <a:pt x="41" y="153"/>
                      <a:pt x="8" y="125"/>
                      <a:pt x="4" y="87"/>
                    </a:cubicBezTo>
                    <a:cubicBezTo>
                      <a:pt x="0" y="46"/>
                      <a:pt x="29" y="9"/>
                      <a:pt x="70" y="5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113" y="0"/>
                      <a:pt x="150" y="30"/>
                      <a:pt x="154" y="70"/>
                    </a:cubicBezTo>
                    <a:cubicBezTo>
                      <a:pt x="158" y="111"/>
                      <a:pt x="129" y="148"/>
                      <a:pt x="88" y="152"/>
                    </a:cubicBezTo>
                    <a:cubicBezTo>
                      <a:pt x="86" y="153"/>
                      <a:pt x="86" y="153"/>
                      <a:pt x="86" y="153"/>
                    </a:cubicBezTo>
                    <a:cubicBezTo>
                      <a:pt x="84" y="153"/>
                      <a:pt x="81" y="153"/>
                      <a:pt x="78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90">
                <a:extLst>
                  <a:ext uri="{FF2B5EF4-FFF2-40B4-BE49-F238E27FC236}">
                    <a16:creationId xmlns:a16="http://schemas.microsoft.com/office/drawing/2014/main" id="{790D92B2-1487-4FA1-B528-04CAEFD9F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050"/>
                <a:ext cx="25" cy="24"/>
              </a:xfrm>
              <a:custGeom>
                <a:avLst/>
                <a:gdLst>
                  <a:gd name="T0" fmla="*/ 44 w 90"/>
                  <a:gd name="T1" fmla="*/ 86 h 86"/>
                  <a:gd name="T2" fmla="*/ 2 w 90"/>
                  <a:gd name="T3" fmla="*/ 49 h 86"/>
                  <a:gd name="T4" fmla="*/ 40 w 90"/>
                  <a:gd name="T5" fmla="*/ 2 h 86"/>
                  <a:gd name="T6" fmla="*/ 41 w 90"/>
                  <a:gd name="T7" fmla="*/ 2 h 86"/>
                  <a:gd name="T8" fmla="*/ 87 w 90"/>
                  <a:gd name="T9" fmla="*/ 40 h 86"/>
                  <a:gd name="T10" fmla="*/ 50 w 90"/>
                  <a:gd name="T11" fmla="*/ 86 h 86"/>
                  <a:gd name="T12" fmla="*/ 49 w 90"/>
                  <a:gd name="T13" fmla="*/ 86 h 86"/>
                  <a:gd name="T14" fmla="*/ 44 w 90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6">
                    <a:moveTo>
                      <a:pt x="44" y="86"/>
                    </a:moveTo>
                    <a:cubicBezTo>
                      <a:pt x="23" y="86"/>
                      <a:pt x="5" y="70"/>
                      <a:pt x="2" y="49"/>
                    </a:cubicBezTo>
                    <a:cubicBezTo>
                      <a:pt x="0" y="26"/>
                      <a:pt x="17" y="5"/>
                      <a:pt x="40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64" y="0"/>
                      <a:pt x="85" y="16"/>
                      <a:pt x="87" y="40"/>
                    </a:cubicBezTo>
                    <a:cubicBezTo>
                      <a:pt x="90" y="63"/>
                      <a:pt x="73" y="84"/>
                      <a:pt x="50" y="86"/>
                    </a:cubicBezTo>
                    <a:cubicBezTo>
                      <a:pt x="49" y="86"/>
                      <a:pt x="49" y="86"/>
                      <a:pt x="49" y="86"/>
                    </a:cubicBezTo>
                    <a:cubicBezTo>
                      <a:pt x="47" y="86"/>
                      <a:pt x="46" y="86"/>
                      <a:pt x="44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91">
                <a:extLst>
                  <a:ext uri="{FF2B5EF4-FFF2-40B4-BE49-F238E27FC236}">
                    <a16:creationId xmlns:a16="http://schemas.microsoft.com/office/drawing/2014/main" id="{F3CDE965-2269-4F33-A334-06EDE630E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1034"/>
                <a:ext cx="46" cy="44"/>
              </a:xfrm>
              <a:custGeom>
                <a:avLst/>
                <a:gdLst>
                  <a:gd name="T0" fmla="*/ 84 w 167"/>
                  <a:gd name="T1" fmla="*/ 158 h 158"/>
                  <a:gd name="T2" fmla="*/ 65 w 167"/>
                  <a:gd name="T3" fmla="*/ 156 h 158"/>
                  <a:gd name="T4" fmla="*/ 63 w 167"/>
                  <a:gd name="T5" fmla="*/ 155 h 158"/>
                  <a:gd name="T6" fmla="*/ 10 w 167"/>
                  <a:gd name="T7" fmla="*/ 63 h 158"/>
                  <a:gd name="T8" fmla="*/ 102 w 167"/>
                  <a:gd name="T9" fmla="*/ 10 h 158"/>
                  <a:gd name="T10" fmla="*/ 104 w 167"/>
                  <a:gd name="T11" fmla="*/ 11 h 158"/>
                  <a:gd name="T12" fmla="*/ 157 w 167"/>
                  <a:gd name="T13" fmla="*/ 103 h 158"/>
                  <a:gd name="T14" fmla="*/ 84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4" y="158"/>
                    </a:moveTo>
                    <a:cubicBezTo>
                      <a:pt x="78" y="158"/>
                      <a:pt x="71" y="157"/>
                      <a:pt x="65" y="156"/>
                    </a:cubicBezTo>
                    <a:cubicBezTo>
                      <a:pt x="63" y="155"/>
                      <a:pt x="63" y="155"/>
                      <a:pt x="63" y="155"/>
                    </a:cubicBezTo>
                    <a:cubicBezTo>
                      <a:pt x="23" y="145"/>
                      <a:pt x="0" y="103"/>
                      <a:pt x="10" y="63"/>
                    </a:cubicBezTo>
                    <a:cubicBezTo>
                      <a:pt x="21" y="23"/>
                      <a:pt x="62" y="0"/>
                      <a:pt x="102" y="10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44" y="22"/>
                      <a:pt x="167" y="63"/>
                      <a:pt x="157" y="103"/>
                    </a:cubicBezTo>
                    <a:cubicBezTo>
                      <a:pt x="148" y="136"/>
                      <a:pt x="117" y="158"/>
                      <a:pt x="84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92">
                <a:extLst>
                  <a:ext uri="{FF2B5EF4-FFF2-40B4-BE49-F238E27FC236}">
                    <a16:creationId xmlns:a16="http://schemas.microsoft.com/office/drawing/2014/main" id="{52C8680E-A53E-41EE-8747-E019D407F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602"/>
                <a:ext cx="41" cy="40"/>
              </a:xfrm>
              <a:custGeom>
                <a:avLst/>
                <a:gdLst>
                  <a:gd name="T0" fmla="*/ 74 w 150"/>
                  <a:gd name="T1" fmla="*/ 146 h 146"/>
                  <a:gd name="T2" fmla="*/ 3 w 150"/>
                  <a:gd name="T3" fmla="*/ 80 h 146"/>
                  <a:gd name="T4" fmla="*/ 68 w 150"/>
                  <a:gd name="T5" fmla="*/ 3 h 146"/>
                  <a:gd name="T6" fmla="*/ 70 w 150"/>
                  <a:gd name="T7" fmla="*/ 3 h 146"/>
                  <a:gd name="T8" fmla="*/ 147 w 150"/>
                  <a:gd name="T9" fmla="*/ 69 h 146"/>
                  <a:gd name="T10" fmla="*/ 81 w 150"/>
                  <a:gd name="T11" fmla="*/ 145 h 146"/>
                  <a:gd name="T12" fmla="*/ 79 w 150"/>
                  <a:gd name="T13" fmla="*/ 145 h 146"/>
                  <a:gd name="T14" fmla="*/ 74 w 150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6">
                    <a:moveTo>
                      <a:pt x="74" y="146"/>
                    </a:moveTo>
                    <a:cubicBezTo>
                      <a:pt x="37" y="146"/>
                      <a:pt x="6" y="117"/>
                      <a:pt x="3" y="80"/>
                    </a:cubicBezTo>
                    <a:cubicBezTo>
                      <a:pt x="0" y="40"/>
                      <a:pt x="29" y="6"/>
                      <a:pt x="68" y="3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109" y="0"/>
                      <a:pt x="143" y="29"/>
                      <a:pt x="147" y="69"/>
                    </a:cubicBezTo>
                    <a:cubicBezTo>
                      <a:pt x="150" y="108"/>
                      <a:pt x="120" y="142"/>
                      <a:pt x="81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7" y="145"/>
                      <a:pt x="76" y="146"/>
                      <a:pt x="74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93">
                <a:extLst>
                  <a:ext uri="{FF2B5EF4-FFF2-40B4-BE49-F238E27FC236}">
                    <a16:creationId xmlns:a16="http://schemas.microsoft.com/office/drawing/2014/main" id="{207B5EA8-F13A-49FF-BEE8-36C980525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597"/>
                <a:ext cx="33" cy="32"/>
              </a:xfrm>
              <a:custGeom>
                <a:avLst/>
                <a:gdLst>
                  <a:gd name="T0" fmla="*/ 59 w 119"/>
                  <a:gd name="T1" fmla="*/ 115 h 115"/>
                  <a:gd name="T2" fmla="*/ 3 w 119"/>
                  <a:gd name="T3" fmla="*/ 63 h 115"/>
                  <a:gd name="T4" fmla="*/ 55 w 119"/>
                  <a:gd name="T5" fmla="*/ 2 h 115"/>
                  <a:gd name="T6" fmla="*/ 56 w 119"/>
                  <a:gd name="T7" fmla="*/ 2 h 115"/>
                  <a:gd name="T8" fmla="*/ 116 w 119"/>
                  <a:gd name="T9" fmla="*/ 54 h 115"/>
                  <a:gd name="T10" fmla="*/ 65 w 119"/>
                  <a:gd name="T11" fmla="*/ 115 h 115"/>
                  <a:gd name="T12" fmla="*/ 63 w 119"/>
                  <a:gd name="T13" fmla="*/ 115 h 115"/>
                  <a:gd name="T14" fmla="*/ 59 w 119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5">
                    <a:moveTo>
                      <a:pt x="59" y="115"/>
                    </a:moveTo>
                    <a:cubicBezTo>
                      <a:pt x="30" y="115"/>
                      <a:pt x="5" y="92"/>
                      <a:pt x="3" y="63"/>
                    </a:cubicBezTo>
                    <a:cubicBezTo>
                      <a:pt x="0" y="32"/>
                      <a:pt x="24" y="5"/>
                      <a:pt x="55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87" y="0"/>
                      <a:pt x="114" y="23"/>
                      <a:pt x="116" y="54"/>
                    </a:cubicBezTo>
                    <a:cubicBezTo>
                      <a:pt x="119" y="85"/>
                      <a:pt x="96" y="112"/>
                      <a:pt x="65" y="115"/>
                    </a:cubicBezTo>
                    <a:cubicBezTo>
                      <a:pt x="63" y="115"/>
                      <a:pt x="63" y="115"/>
                      <a:pt x="63" y="115"/>
                    </a:cubicBezTo>
                    <a:cubicBezTo>
                      <a:pt x="62" y="115"/>
                      <a:pt x="60" y="115"/>
                      <a:pt x="59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94">
                <a:extLst>
                  <a:ext uri="{FF2B5EF4-FFF2-40B4-BE49-F238E27FC236}">
                    <a16:creationId xmlns:a16="http://schemas.microsoft.com/office/drawing/2014/main" id="{F0A122D0-A5D9-42CA-A820-BD335FFDF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582"/>
                <a:ext cx="46" cy="44"/>
              </a:xfrm>
              <a:custGeom>
                <a:avLst/>
                <a:gdLst>
                  <a:gd name="T0" fmla="*/ 82 w 166"/>
                  <a:gd name="T1" fmla="*/ 161 h 161"/>
                  <a:gd name="T2" fmla="*/ 3 w 166"/>
                  <a:gd name="T3" fmla="*/ 88 h 161"/>
                  <a:gd name="T4" fmla="*/ 76 w 166"/>
                  <a:gd name="T5" fmla="*/ 3 h 161"/>
                  <a:gd name="T6" fmla="*/ 78 w 166"/>
                  <a:gd name="T7" fmla="*/ 3 h 161"/>
                  <a:gd name="T8" fmla="*/ 162 w 166"/>
                  <a:gd name="T9" fmla="*/ 76 h 161"/>
                  <a:gd name="T10" fmla="*/ 90 w 166"/>
                  <a:gd name="T11" fmla="*/ 160 h 161"/>
                  <a:gd name="T12" fmla="*/ 88 w 166"/>
                  <a:gd name="T13" fmla="*/ 161 h 161"/>
                  <a:gd name="T14" fmla="*/ 82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2" y="161"/>
                    </a:moveTo>
                    <a:cubicBezTo>
                      <a:pt x="41" y="161"/>
                      <a:pt x="6" y="129"/>
                      <a:pt x="3" y="88"/>
                    </a:cubicBezTo>
                    <a:cubicBezTo>
                      <a:pt x="0" y="44"/>
                      <a:pt x="32" y="7"/>
                      <a:pt x="76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121" y="0"/>
                      <a:pt x="159" y="32"/>
                      <a:pt x="162" y="76"/>
                    </a:cubicBezTo>
                    <a:cubicBezTo>
                      <a:pt x="166" y="119"/>
                      <a:pt x="133" y="157"/>
                      <a:pt x="90" y="160"/>
                    </a:cubicBezTo>
                    <a:cubicBezTo>
                      <a:pt x="88" y="161"/>
                      <a:pt x="88" y="161"/>
                      <a:pt x="88" y="161"/>
                    </a:cubicBezTo>
                    <a:cubicBezTo>
                      <a:pt x="86" y="161"/>
                      <a:pt x="84" y="161"/>
                      <a:pt x="82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95">
                <a:extLst>
                  <a:ext uri="{FF2B5EF4-FFF2-40B4-BE49-F238E27FC236}">
                    <a16:creationId xmlns:a16="http://schemas.microsoft.com/office/drawing/2014/main" id="{270E59B3-EEB3-41CB-9899-FF655E66C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578"/>
                <a:ext cx="30" cy="29"/>
              </a:xfrm>
              <a:custGeom>
                <a:avLst/>
                <a:gdLst>
                  <a:gd name="T0" fmla="*/ 56 w 111"/>
                  <a:gd name="T1" fmla="*/ 105 h 105"/>
                  <a:gd name="T2" fmla="*/ 42 w 111"/>
                  <a:gd name="T3" fmla="*/ 103 h 105"/>
                  <a:gd name="T4" fmla="*/ 41 w 111"/>
                  <a:gd name="T5" fmla="*/ 102 h 105"/>
                  <a:gd name="T6" fmla="*/ 8 w 111"/>
                  <a:gd name="T7" fmla="*/ 41 h 105"/>
                  <a:gd name="T8" fmla="*/ 69 w 111"/>
                  <a:gd name="T9" fmla="*/ 8 h 105"/>
                  <a:gd name="T10" fmla="*/ 70 w 111"/>
                  <a:gd name="T11" fmla="*/ 9 h 105"/>
                  <a:gd name="T12" fmla="*/ 103 w 111"/>
                  <a:gd name="T13" fmla="*/ 70 h 105"/>
                  <a:gd name="T14" fmla="*/ 56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6" y="105"/>
                    </a:moveTo>
                    <a:cubicBezTo>
                      <a:pt x="51" y="105"/>
                      <a:pt x="47" y="104"/>
                      <a:pt x="42" y="103"/>
                    </a:cubicBezTo>
                    <a:cubicBezTo>
                      <a:pt x="41" y="102"/>
                      <a:pt x="41" y="102"/>
                      <a:pt x="41" y="102"/>
                    </a:cubicBezTo>
                    <a:cubicBezTo>
                      <a:pt x="15" y="95"/>
                      <a:pt x="0" y="67"/>
                      <a:pt x="8" y="41"/>
                    </a:cubicBezTo>
                    <a:cubicBezTo>
                      <a:pt x="16" y="15"/>
                      <a:pt x="43" y="0"/>
                      <a:pt x="69" y="8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96" y="16"/>
                      <a:pt x="111" y="44"/>
                      <a:pt x="103" y="70"/>
                    </a:cubicBezTo>
                    <a:cubicBezTo>
                      <a:pt x="97" y="91"/>
                      <a:pt x="77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96">
                <a:extLst>
                  <a:ext uri="{FF2B5EF4-FFF2-40B4-BE49-F238E27FC236}">
                    <a16:creationId xmlns:a16="http://schemas.microsoft.com/office/drawing/2014/main" id="{FA1BF572-BB7F-4348-84B3-FFAFDBE1D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556"/>
                <a:ext cx="30" cy="28"/>
              </a:xfrm>
              <a:custGeom>
                <a:avLst/>
                <a:gdLst>
                  <a:gd name="T0" fmla="*/ 53 w 108"/>
                  <a:gd name="T1" fmla="*/ 101 h 101"/>
                  <a:gd name="T2" fmla="*/ 11 w 108"/>
                  <a:gd name="T3" fmla="*/ 74 h 101"/>
                  <a:gd name="T4" fmla="*/ 33 w 108"/>
                  <a:gd name="T5" fmla="*/ 11 h 101"/>
                  <a:gd name="T6" fmla="*/ 34 w 108"/>
                  <a:gd name="T7" fmla="*/ 11 h 101"/>
                  <a:gd name="T8" fmla="*/ 97 w 108"/>
                  <a:gd name="T9" fmla="*/ 33 h 101"/>
                  <a:gd name="T10" fmla="*/ 75 w 108"/>
                  <a:gd name="T11" fmla="*/ 96 h 101"/>
                  <a:gd name="T12" fmla="*/ 74 w 108"/>
                  <a:gd name="T13" fmla="*/ 96 h 101"/>
                  <a:gd name="T14" fmla="*/ 53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3" y="101"/>
                    </a:moveTo>
                    <a:cubicBezTo>
                      <a:pt x="36" y="101"/>
                      <a:pt x="19" y="91"/>
                      <a:pt x="11" y="74"/>
                    </a:cubicBezTo>
                    <a:cubicBezTo>
                      <a:pt x="0" y="51"/>
                      <a:pt x="10" y="23"/>
                      <a:pt x="3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58" y="0"/>
                      <a:pt x="86" y="10"/>
                      <a:pt x="97" y="33"/>
                    </a:cubicBezTo>
                    <a:cubicBezTo>
                      <a:pt x="108" y="56"/>
                      <a:pt x="98" y="84"/>
                      <a:pt x="75" y="96"/>
                    </a:cubicBezTo>
                    <a:cubicBezTo>
                      <a:pt x="74" y="96"/>
                      <a:pt x="74" y="96"/>
                      <a:pt x="74" y="96"/>
                    </a:cubicBezTo>
                    <a:cubicBezTo>
                      <a:pt x="67" y="99"/>
                      <a:pt x="60" y="101"/>
                      <a:pt x="53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97">
                <a:extLst>
                  <a:ext uri="{FF2B5EF4-FFF2-40B4-BE49-F238E27FC236}">
                    <a16:creationId xmlns:a16="http://schemas.microsoft.com/office/drawing/2014/main" id="{365309C9-21F7-4A27-AD3C-0672F27E3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2547"/>
                <a:ext cx="26" cy="24"/>
              </a:xfrm>
              <a:custGeom>
                <a:avLst/>
                <a:gdLst>
                  <a:gd name="T0" fmla="*/ 47 w 93"/>
                  <a:gd name="T1" fmla="*/ 88 h 88"/>
                  <a:gd name="T2" fmla="*/ 35 w 93"/>
                  <a:gd name="T3" fmla="*/ 86 h 88"/>
                  <a:gd name="T4" fmla="*/ 34 w 93"/>
                  <a:gd name="T5" fmla="*/ 86 h 88"/>
                  <a:gd name="T6" fmla="*/ 6 w 93"/>
                  <a:gd name="T7" fmla="*/ 35 h 88"/>
                  <a:gd name="T8" fmla="*/ 58 w 93"/>
                  <a:gd name="T9" fmla="*/ 7 h 88"/>
                  <a:gd name="T10" fmla="*/ 59 w 93"/>
                  <a:gd name="T11" fmla="*/ 7 h 88"/>
                  <a:gd name="T12" fmla="*/ 86 w 93"/>
                  <a:gd name="T13" fmla="*/ 59 h 88"/>
                  <a:gd name="T14" fmla="*/ 47 w 93"/>
                  <a:gd name="T15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88">
                    <a:moveTo>
                      <a:pt x="47" y="88"/>
                    </a:moveTo>
                    <a:cubicBezTo>
                      <a:pt x="43" y="88"/>
                      <a:pt x="39" y="88"/>
                      <a:pt x="35" y="86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12" y="80"/>
                      <a:pt x="0" y="56"/>
                      <a:pt x="6" y="35"/>
                    </a:cubicBezTo>
                    <a:cubicBezTo>
                      <a:pt x="13" y="13"/>
                      <a:pt x="36" y="0"/>
                      <a:pt x="58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81" y="14"/>
                      <a:pt x="93" y="37"/>
                      <a:pt x="86" y="59"/>
                    </a:cubicBezTo>
                    <a:cubicBezTo>
                      <a:pt x="81" y="77"/>
                      <a:pt x="65" y="88"/>
                      <a:pt x="47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98">
                <a:extLst>
                  <a:ext uri="{FF2B5EF4-FFF2-40B4-BE49-F238E27FC236}">
                    <a16:creationId xmlns:a16="http://schemas.microsoft.com/office/drawing/2014/main" id="{9A738EAD-2CF4-492F-BDDA-5BFB791FD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2498"/>
                <a:ext cx="44" cy="41"/>
              </a:xfrm>
              <a:custGeom>
                <a:avLst/>
                <a:gdLst>
                  <a:gd name="T0" fmla="*/ 79 w 159"/>
                  <a:gd name="T1" fmla="*/ 148 h 148"/>
                  <a:gd name="T2" fmla="*/ 17 w 159"/>
                  <a:gd name="T3" fmla="*/ 109 h 148"/>
                  <a:gd name="T4" fmla="*/ 49 w 159"/>
                  <a:gd name="T5" fmla="*/ 17 h 148"/>
                  <a:gd name="T6" fmla="*/ 50 w 159"/>
                  <a:gd name="T7" fmla="*/ 17 h 148"/>
                  <a:gd name="T8" fmla="*/ 142 w 159"/>
                  <a:gd name="T9" fmla="*/ 49 h 148"/>
                  <a:gd name="T10" fmla="*/ 110 w 159"/>
                  <a:gd name="T11" fmla="*/ 141 h 148"/>
                  <a:gd name="T12" fmla="*/ 108 w 159"/>
                  <a:gd name="T13" fmla="*/ 141 h 148"/>
                  <a:gd name="T14" fmla="*/ 79 w 159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0" y="75"/>
                      <a:pt x="15" y="34"/>
                      <a:pt x="49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85" y="0"/>
                      <a:pt x="126" y="15"/>
                      <a:pt x="142" y="49"/>
                    </a:cubicBezTo>
                    <a:cubicBezTo>
                      <a:pt x="159" y="83"/>
                      <a:pt x="144" y="124"/>
                      <a:pt x="110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99" y="146"/>
                      <a:pt x="89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99">
                <a:extLst>
                  <a:ext uri="{FF2B5EF4-FFF2-40B4-BE49-F238E27FC236}">
                    <a16:creationId xmlns:a16="http://schemas.microsoft.com/office/drawing/2014/main" id="{0CF56255-AADE-4C76-9835-B2379CCC7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495"/>
                <a:ext cx="34" cy="32"/>
              </a:xfrm>
              <a:custGeom>
                <a:avLst/>
                <a:gdLst>
                  <a:gd name="T0" fmla="*/ 61 w 121"/>
                  <a:gd name="T1" fmla="*/ 113 h 113"/>
                  <a:gd name="T2" fmla="*/ 28 w 121"/>
                  <a:gd name="T3" fmla="*/ 102 h 113"/>
                  <a:gd name="T4" fmla="*/ 27 w 121"/>
                  <a:gd name="T5" fmla="*/ 101 h 113"/>
                  <a:gd name="T6" fmla="*/ 18 w 121"/>
                  <a:gd name="T7" fmla="*/ 27 h 113"/>
                  <a:gd name="T8" fmla="*/ 93 w 121"/>
                  <a:gd name="T9" fmla="*/ 18 h 113"/>
                  <a:gd name="T10" fmla="*/ 94 w 121"/>
                  <a:gd name="T11" fmla="*/ 18 h 113"/>
                  <a:gd name="T12" fmla="*/ 103 w 121"/>
                  <a:gd name="T13" fmla="*/ 93 h 113"/>
                  <a:gd name="T14" fmla="*/ 61 w 1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" h="113">
                    <a:moveTo>
                      <a:pt x="61" y="113"/>
                    </a:moveTo>
                    <a:cubicBezTo>
                      <a:pt x="50" y="113"/>
                      <a:pt x="38" y="110"/>
                      <a:pt x="28" y="102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4" y="83"/>
                      <a:pt x="0" y="50"/>
                      <a:pt x="18" y="27"/>
                    </a:cubicBezTo>
                    <a:cubicBezTo>
                      <a:pt x="36" y="4"/>
                      <a:pt x="70" y="0"/>
                      <a:pt x="93" y="18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117" y="36"/>
                      <a:pt x="121" y="70"/>
                      <a:pt x="103" y="93"/>
                    </a:cubicBezTo>
                    <a:cubicBezTo>
                      <a:pt x="92" y="106"/>
                      <a:pt x="77" y="113"/>
                      <a:pt x="61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100">
                <a:extLst>
                  <a:ext uri="{FF2B5EF4-FFF2-40B4-BE49-F238E27FC236}">
                    <a16:creationId xmlns:a16="http://schemas.microsoft.com/office/drawing/2014/main" id="{E158D915-86F4-4F4A-969C-35C9ABEB2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2445"/>
                <a:ext cx="44" cy="42"/>
              </a:xfrm>
              <a:custGeom>
                <a:avLst/>
                <a:gdLst>
                  <a:gd name="T0" fmla="*/ 79 w 159"/>
                  <a:gd name="T1" fmla="*/ 151 h 151"/>
                  <a:gd name="T2" fmla="*/ 30 w 159"/>
                  <a:gd name="T3" fmla="*/ 132 h 151"/>
                  <a:gd name="T4" fmla="*/ 27 w 159"/>
                  <a:gd name="T5" fmla="*/ 31 h 151"/>
                  <a:gd name="T6" fmla="*/ 28 w 159"/>
                  <a:gd name="T7" fmla="*/ 30 h 151"/>
                  <a:gd name="T8" fmla="*/ 129 w 159"/>
                  <a:gd name="T9" fmla="*/ 27 h 151"/>
                  <a:gd name="T10" fmla="*/ 132 w 159"/>
                  <a:gd name="T11" fmla="*/ 127 h 151"/>
                  <a:gd name="T12" fmla="*/ 131 w 159"/>
                  <a:gd name="T13" fmla="*/ 128 h 151"/>
                  <a:gd name="T14" fmla="*/ 79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79" y="151"/>
                    </a:moveTo>
                    <a:cubicBezTo>
                      <a:pt x="62" y="151"/>
                      <a:pt x="44" y="145"/>
                      <a:pt x="30" y="132"/>
                    </a:cubicBezTo>
                    <a:cubicBezTo>
                      <a:pt x="2" y="105"/>
                      <a:pt x="0" y="60"/>
                      <a:pt x="27" y="31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55" y="1"/>
                      <a:pt x="100" y="0"/>
                      <a:pt x="129" y="27"/>
                    </a:cubicBezTo>
                    <a:cubicBezTo>
                      <a:pt x="158" y="54"/>
                      <a:pt x="159" y="99"/>
                      <a:pt x="132" y="127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17" y="143"/>
                      <a:pt x="98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101">
                <a:extLst>
                  <a:ext uri="{FF2B5EF4-FFF2-40B4-BE49-F238E27FC236}">
                    <a16:creationId xmlns:a16="http://schemas.microsoft.com/office/drawing/2014/main" id="{2F658D6D-8DB2-4CF2-8BD3-EB677D5C1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2426"/>
                <a:ext cx="27" cy="25"/>
              </a:xfrm>
              <a:custGeom>
                <a:avLst/>
                <a:gdLst>
                  <a:gd name="T0" fmla="*/ 49 w 96"/>
                  <a:gd name="T1" fmla="*/ 91 h 91"/>
                  <a:gd name="T2" fmla="*/ 23 w 96"/>
                  <a:gd name="T3" fmla="*/ 82 h 91"/>
                  <a:gd name="T4" fmla="*/ 22 w 96"/>
                  <a:gd name="T5" fmla="*/ 81 h 91"/>
                  <a:gd name="T6" fmla="*/ 15 w 96"/>
                  <a:gd name="T7" fmla="*/ 22 h 91"/>
                  <a:gd name="T8" fmla="*/ 74 w 96"/>
                  <a:gd name="T9" fmla="*/ 15 h 91"/>
                  <a:gd name="T10" fmla="*/ 75 w 96"/>
                  <a:gd name="T11" fmla="*/ 15 h 91"/>
                  <a:gd name="T12" fmla="*/ 82 w 96"/>
                  <a:gd name="T13" fmla="*/ 75 h 91"/>
                  <a:gd name="T14" fmla="*/ 49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9" y="91"/>
                    </a:moveTo>
                    <a:cubicBezTo>
                      <a:pt x="40" y="91"/>
                      <a:pt x="30" y="88"/>
                      <a:pt x="23" y="82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4" y="67"/>
                      <a:pt x="0" y="40"/>
                      <a:pt x="15" y="22"/>
                    </a:cubicBezTo>
                    <a:cubicBezTo>
                      <a:pt x="29" y="4"/>
                      <a:pt x="55" y="0"/>
                      <a:pt x="74" y="15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93" y="30"/>
                      <a:pt x="96" y="56"/>
                      <a:pt x="82" y="75"/>
                    </a:cubicBezTo>
                    <a:cubicBezTo>
                      <a:pt x="74" y="85"/>
                      <a:pt x="61" y="91"/>
                      <a:pt x="49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102">
                <a:extLst>
                  <a:ext uri="{FF2B5EF4-FFF2-40B4-BE49-F238E27FC236}">
                    <a16:creationId xmlns:a16="http://schemas.microsoft.com/office/drawing/2014/main" id="{45DA5A48-1381-433A-BEA2-B76A03B32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362"/>
                <a:ext cx="38" cy="37"/>
              </a:xfrm>
              <a:custGeom>
                <a:avLst/>
                <a:gdLst>
                  <a:gd name="T0" fmla="*/ 69 w 139"/>
                  <a:gd name="T1" fmla="*/ 132 h 132"/>
                  <a:gd name="T2" fmla="*/ 26 w 139"/>
                  <a:gd name="T3" fmla="*/ 115 h 132"/>
                  <a:gd name="T4" fmla="*/ 23 w 139"/>
                  <a:gd name="T5" fmla="*/ 27 h 132"/>
                  <a:gd name="T6" fmla="*/ 24 w 139"/>
                  <a:gd name="T7" fmla="*/ 26 h 132"/>
                  <a:gd name="T8" fmla="*/ 112 w 139"/>
                  <a:gd name="T9" fmla="*/ 23 h 132"/>
                  <a:gd name="T10" fmla="*/ 115 w 139"/>
                  <a:gd name="T11" fmla="*/ 111 h 132"/>
                  <a:gd name="T12" fmla="*/ 114 w 139"/>
                  <a:gd name="T13" fmla="*/ 113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53" y="132"/>
                      <a:pt x="38" y="127"/>
                      <a:pt x="26" y="115"/>
                    </a:cubicBezTo>
                    <a:cubicBezTo>
                      <a:pt x="1" y="92"/>
                      <a:pt x="0" y="52"/>
                      <a:pt x="23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48" y="1"/>
                      <a:pt x="87" y="0"/>
                      <a:pt x="112" y="23"/>
                    </a:cubicBezTo>
                    <a:cubicBezTo>
                      <a:pt x="137" y="47"/>
                      <a:pt x="139" y="86"/>
                      <a:pt x="115" y="111"/>
                    </a:cubicBezTo>
                    <a:cubicBezTo>
                      <a:pt x="114" y="113"/>
                      <a:pt x="114" y="113"/>
                      <a:pt x="114" y="113"/>
                    </a:cubicBezTo>
                    <a:cubicBezTo>
                      <a:pt x="102" y="126"/>
                      <a:pt x="85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103">
                <a:extLst>
                  <a:ext uri="{FF2B5EF4-FFF2-40B4-BE49-F238E27FC236}">
                    <a16:creationId xmlns:a16="http://schemas.microsoft.com/office/drawing/2014/main" id="{D93A1D96-F9D6-4677-B9E5-5CF8A7B19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343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41 w 178"/>
                  <a:gd name="T3" fmla="*/ 151 h 168"/>
                  <a:gd name="T4" fmla="*/ 40 w 178"/>
                  <a:gd name="T5" fmla="*/ 150 h 168"/>
                  <a:gd name="T6" fmla="*/ 26 w 178"/>
                  <a:gd name="T7" fmla="*/ 40 h 168"/>
                  <a:gd name="T8" fmla="*/ 136 w 178"/>
                  <a:gd name="T9" fmla="*/ 26 h 168"/>
                  <a:gd name="T10" fmla="*/ 138 w 178"/>
                  <a:gd name="T11" fmla="*/ 27 h 168"/>
                  <a:gd name="T12" fmla="*/ 152 w 178"/>
                  <a:gd name="T13" fmla="*/ 138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73" y="168"/>
                      <a:pt x="56" y="162"/>
                      <a:pt x="41" y="151"/>
                    </a:cubicBezTo>
                    <a:cubicBezTo>
                      <a:pt x="40" y="150"/>
                      <a:pt x="40" y="150"/>
                      <a:pt x="40" y="150"/>
                    </a:cubicBezTo>
                    <a:cubicBezTo>
                      <a:pt x="6" y="123"/>
                      <a:pt x="0" y="74"/>
                      <a:pt x="26" y="40"/>
                    </a:cubicBezTo>
                    <a:cubicBezTo>
                      <a:pt x="53" y="6"/>
                      <a:pt x="102" y="0"/>
                      <a:pt x="136" y="26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72" y="54"/>
                      <a:pt x="178" y="103"/>
                      <a:pt x="152" y="138"/>
                    </a:cubicBezTo>
                    <a:cubicBezTo>
                      <a:pt x="136" y="157"/>
                      <a:pt x="113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104">
                <a:extLst>
                  <a:ext uri="{FF2B5EF4-FFF2-40B4-BE49-F238E27FC236}">
                    <a16:creationId xmlns:a16="http://schemas.microsoft.com/office/drawing/2014/main" id="{EC73F1D1-DC85-4EF2-A84D-DC227667F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7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1 w 161"/>
                  <a:gd name="T3" fmla="*/ 134 h 153"/>
                  <a:gd name="T4" fmla="*/ 28 w 161"/>
                  <a:gd name="T5" fmla="*/ 32 h 153"/>
                  <a:gd name="T6" fmla="*/ 29 w 161"/>
                  <a:gd name="T7" fmla="*/ 31 h 153"/>
                  <a:gd name="T8" fmla="*/ 130 w 161"/>
                  <a:gd name="T9" fmla="*/ 28 h 153"/>
                  <a:gd name="T10" fmla="*/ 133 w 161"/>
                  <a:gd name="T11" fmla="*/ 129 h 153"/>
                  <a:gd name="T12" fmla="*/ 132 w 161"/>
                  <a:gd name="T13" fmla="*/ 130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2" y="153"/>
                      <a:pt x="45" y="147"/>
                      <a:pt x="31" y="134"/>
                    </a:cubicBezTo>
                    <a:cubicBezTo>
                      <a:pt x="2" y="106"/>
                      <a:pt x="0" y="61"/>
                      <a:pt x="28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56" y="2"/>
                      <a:pt x="101" y="0"/>
                      <a:pt x="130" y="28"/>
                    </a:cubicBezTo>
                    <a:cubicBezTo>
                      <a:pt x="159" y="55"/>
                      <a:pt x="161" y="100"/>
                      <a:pt x="133" y="129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18" y="145"/>
                      <a:pt x="99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105">
                <a:extLst>
                  <a:ext uri="{FF2B5EF4-FFF2-40B4-BE49-F238E27FC236}">
                    <a16:creationId xmlns:a16="http://schemas.microsoft.com/office/drawing/2014/main" id="{F3B6EC27-62B9-4175-A837-F01E09892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253"/>
                <a:ext cx="38" cy="35"/>
              </a:xfrm>
              <a:custGeom>
                <a:avLst/>
                <a:gdLst>
                  <a:gd name="T0" fmla="*/ 68 w 135"/>
                  <a:gd name="T1" fmla="*/ 127 h 127"/>
                  <a:gd name="T2" fmla="*/ 17 w 135"/>
                  <a:gd name="T3" fmla="*/ 99 h 127"/>
                  <a:gd name="T4" fmla="*/ 16 w 135"/>
                  <a:gd name="T5" fmla="*/ 97 h 127"/>
                  <a:gd name="T6" fmla="*/ 37 w 135"/>
                  <a:gd name="T7" fmla="*/ 17 h 127"/>
                  <a:gd name="T8" fmla="*/ 117 w 135"/>
                  <a:gd name="T9" fmla="*/ 37 h 127"/>
                  <a:gd name="T10" fmla="*/ 118 w 135"/>
                  <a:gd name="T11" fmla="*/ 38 h 127"/>
                  <a:gd name="T12" fmla="*/ 98 w 135"/>
                  <a:gd name="T13" fmla="*/ 119 h 127"/>
                  <a:gd name="T14" fmla="*/ 68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8" y="127"/>
                    </a:moveTo>
                    <a:cubicBezTo>
                      <a:pt x="47" y="127"/>
                      <a:pt x="28" y="117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0" y="70"/>
                      <a:pt x="9" y="33"/>
                      <a:pt x="37" y="17"/>
                    </a:cubicBezTo>
                    <a:cubicBezTo>
                      <a:pt x="65" y="0"/>
                      <a:pt x="101" y="9"/>
                      <a:pt x="117" y="37"/>
                    </a:cubicBezTo>
                    <a:cubicBezTo>
                      <a:pt x="118" y="38"/>
                      <a:pt x="118" y="38"/>
                      <a:pt x="118" y="38"/>
                    </a:cubicBezTo>
                    <a:cubicBezTo>
                      <a:pt x="135" y="66"/>
                      <a:pt x="126" y="102"/>
                      <a:pt x="98" y="119"/>
                    </a:cubicBezTo>
                    <a:cubicBezTo>
                      <a:pt x="88" y="125"/>
                      <a:pt x="78" y="127"/>
                      <a:pt x="68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106">
                <a:extLst>
                  <a:ext uri="{FF2B5EF4-FFF2-40B4-BE49-F238E27FC236}">
                    <a16:creationId xmlns:a16="http://schemas.microsoft.com/office/drawing/2014/main" id="{8AFC5D69-CD11-469C-8922-838ECB699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183"/>
                <a:ext cx="30" cy="28"/>
              </a:xfrm>
              <a:custGeom>
                <a:avLst/>
                <a:gdLst>
                  <a:gd name="T0" fmla="*/ 55 w 111"/>
                  <a:gd name="T1" fmla="*/ 104 h 104"/>
                  <a:gd name="T2" fmla="*/ 37 w 111"/>
                  <a:gd name="T3" fmla="*/ 101 h 104"/>
                  <a:gd name="T4" fmla="*/ 10 w 111"/>
                  <a:gd name="T5" fmla="*/ 38 h 104"/>
                  <a:gd name="T6" fmla="*/ 10 w 111"/>
                  <a:gd name="T7" fmla="*/ 36 h 104"/>
                  <a:gd name="T8" fmla="*/ 74 w 111"/>
                  <a:gd name="T9" fmla="*/ 10 h 104"/>
                  <a:gd name="T10" fmla="*/ 101 w 111"/>
                  <a:gd name="T11" fmla="*/ 73 h 104"/>
                  <a:gd name="T12" fmla="*/ 100 w 111"/>
                  <a:gd name="T13" fmla="*/ 7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9" y="104"/>
                      <a:pt x="43" y="103"/>
                      <a:pt x="37" y="101"/>
                    </a:cubicBezTo>
                    <a:cubicBezTo>
                      <a:pt x="12" y="91"/>
                      <a:pt x="0" y="62"/>
                      <a:pt x="10" y="38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20" y="12"/>
                      <a:pt x="49" y="0"/>
                      <a:pt x="74" y="10"/>
                    </a:cubicBezTo>
                    <a:cubicBezTo>
                      <a:pt x="99" y="20"/>
                      <a:pt x="111" y="48"/>
                      <a:pt x="101" y="73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93" y="93"/>
                      <a:pt x="74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107">
                <a:extLst>
                  <a:ext uri="{FF2B5EF4-FFF2-40B4-BE49-F238E27FC236}">
                    <a16:creationId xmlns:a16="http://schemas.microsoft.com/office/drawing/2014/main" id="{B7431C13-F3F5-4E54-A198-E8BD19D1C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2155"/>
                <a:ext cx="30" cy="29"/>
              </a:xfrm>
              <a:custGeom>
                <a:avLst/>
                <a:gdLst>
                  <a:gd name="T0" fmla="*/ 54 w 108"/>
                  <a:gd name="T1" fmla="*/ 103 h 103"/>
                  <a:gd name="T2" fmla="*/ 14 w 108"/>
                  <a:gd name="T3" fmla="*/ 80 h 103"/>
                  <a:gd name="T4" fmla="*/ 13 w 108"/>
                  <a:gd name="T5" fmla="*/ 79 h 103"/>
                  <a:gd name="T6" fmla="*/ 29 w 108"/>
                  <a:gd name="T7" fmla="*/ 14 h 103"/>
                  <a:gd name="T8" fmla="*/ 94 w 108"/>
                  <a:gd name="T9" fmla="*/ 30 h 103"/>
                  <a:gd name="T10" fmla="*/ 95 w 108"/>
                  <a:gd name="T11" fmla="*/ 31 h 103"/>
                  <a:gd name="T12" fmla="*/ 79 w 108"/>
                  <a:gd name="T13" fmla="*/ 96 h 103"/>
                  <a:gd name="T14" fmla="*/ 54 w 108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3">
                    <a:moveTo>
                      <a:pt x="54" y="103"/>
                    </a:moveTo>
                    <a:cubicBezTo>
                      <a:pt x="38" y="103"/>
                      <a:pt x="23" y="94"/>
                      <a:pt x="14" y="80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0" y="56"/>
                      <a:pt x="7" y="27"/>
                      <a:pt x="29" y="14"/>
                    </a:cubicBezTo>
                    <a:cubicBezTo>
                      <a:pt x="52" y="0"/>
                      <a:pt x="81" y="8"/>
                      <a:pt x="94" y="30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108" y="53"/>
                      <a:pt x="101" y="82"/>
                      <a:pt x="79" y="96"/>
                    </a:cubicBezTo>
                    <a:cubicBezTo>
                      <a:pt x="71" y="100"/>
                      <a:pt x="63" y="103"/>
                      <a:pt x="54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108">
                <a:extLst>
                  <a:ext uri="{FF2B5EF4-FFF2-40B4-BE49-F238E27FC236}">
                    <a16:creationId xmlns:a16="http://schemas.microsoft.com/office/drawing/2014/main" id="{086066CE-5F1D-42E2-B5AC-CD2F3F1FB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067"/>
                <a:ext cx="44" cy="41"/>
              </a:xfrm>
              <a:custGeom>
                <a:avLst/>
                <a:gdLst>
                  <a:gd name="T0" fmla="*/ 79 w 158"/>
                  <a:gd name="T1" fmla="*/ 149 h 149"/>
                  <a:gd name="T2" fmla="*/ 53 w 158"/>
                  <a:gd name="T3" fmla="*/ 144 h 149"/>
                  <a:gd name="T4" fmla="*/ 14 w 158"/>
                  <a:gd name="T5" fmla="*/ 54 h 149"/>
                  <a:gd name="T6" fmla="*/ 15 w 158"/>
                  <a:gd name="T7" fmla="*/ 52 h 149"/>
                  <a:gd name="T8" fmla="*/ 105 w 158"/>
                  <a:gd name="T9" fmla="*/ 14 h 149"/>
                  <a:gd name="T10" fmla="*/ 144 w 158"/>
                  <a:gd name="T11" fmla="*/ 104 h 149"/>
                  <a:gd name="T12" fmla="*/ 143 w 158"/>
                  <a:gd name="T13" fmla="*/ 106 h 149"/>
                  <a:gd name="T14" fmla="*/ 79 w 158"/>
                  <a:gd name="T1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49">
                    <a:moveTo>
                      <a:pt x="79" y="149"/>
                    </a:moveTo>
                    <a:cubicBezTo>
                      <a:pt x="70" y="149"/>
                      <a:pt x="61" y="148"/>
                      <a:pt x="53" y="144"/>
                    </a:cubicBezTo>
                    <a:cubicBezTo>
                      <a:pt x="17" y="130"/>
                      <a:pt x="0" y="89"/>
                      <a:pt x="14" y="54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29" y="17"/>
                      <a:pt x="70" y="0"/>
                      <a:pt x="105" y="14"/>
                    </a:cubicBezTo>
                    <a:cubicBezTo>
                      <a:pt x="141" y="28"/>
                      <a:pt x="158" y="69"/>
                      <a:pt x="144" y="104"/>
                    </a:cubicBezTo>
                    <a:cubicBezTo>
                      <a:pt x="143" y="106"/>
                      <a:pt x="143" y="106"/>
                      <a:pt x="143" y="106"/>
                    </a:cubicBezTo>
                    <a:cubicBezTo>
                      <a:pt x="132" y="133"/>
                      <a:pt x="106" y="149"/>
                      <a:pt x="79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109">
                <a:extLst>
                  <a:ext uri="{FF2B5EF4-FFF2-40B4-BE49-F238E27FC236}">
                    <a16:creationId xmlns:a16="http://schemas.microsoft.com/office/drawing/2014/main" id="{B0B1DDDB-2A8D-449F-BC69-CC76806D1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2042"/>
                <a:ext cx="46" cy="45"/>
              </a:xfrm>
              <a:custGeom>
                <a:avLst/>
                <a:gdLst>
                  <a:gd name="T0" fmla="*/ 84 w 168"/>
                  <a:gd name="T1" fmla="*/ 162 h 162"/>
                  <a:gd name="T2" fmla="*/ 8 w 168"/>
                  <a:gd name="T3" fmla="*/ 98 h 162"/>
                  <a:gd name="T4" fmla="*/ 8 w 168"/>
                  <a:gd name="T5" fmla="*/ 96 h 162"/>
                  <a:gd name="T6" fmla="*/ 71 w 168"/>
                  <a:gd name="T7" fmla="*/ 7 h 162"/>
                  <a:gd name="T8" fmla="*/ 160 w 168"/>
                  <a:gd name="T9" fmla="*/ 70 h 162"/>
                  <a:gd name="T10" fmla="*/ 160 w 168"/>
                  <a:gd name="T11" fmla="*/ 72 h 162"/>
                  <a:gd name="T12" fmla="*/ 97 w 168"/>
                  <a:gd name="T13" fmla="*/ 161 h 162"/>
                  <a:gd name="T14" fmla="*/ 84 w 168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2">
                    <a:moveTo>
                      <a:pt x="84" y="162"/>
                    </a:moveTo>
                    <a:cubicBezTo>
                      <a:pt x="47" y="162"/>
                      <a:pt x="14" y="136"/>
                      <a:pt x="8" y="98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0" y="54"/>
                      <a:pt x="29" y="14"/>
                      <a:pt x="71" y="7"/>
                    </a:cubicBezTo>
                    <a:cubicBezTo>
                      <a:pt x="113" y="0"/>
                      <a:pt x="153" y="28"/>
                      <a:pt x="160" y="70"/>
                    </a:cubicBezTo>
                    <a:cubicBezTo>
                      <a:pt x="160" y="72"/>
                      <a:pt x="160" y="72"/>
                      <a:pt x="160" y="72"/>
                    </a:cubicBezTo>
                    <a:cubicBezTo>
                      <a:pt x="168" y="114"/>
                      <a:pt x="139" y="154"/>
                      <a:pt x="97" y="161"/>
                    </a:cubicBezTo>
                    <a:cubicBezTo>
                      <a:pt x="93" y="162"/>
                      <a:pt x="8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110">
                <a:extLst>
                  <a:ext uri="{FF2B5EF4-FFF2-40B4-BE49-F238E27FC236}">
                    <a16:creationId xmlns:a16="http://schemas.microsoft.com/office/drawing/2014/main" id="{44606488-A062-4143-B609-BBBBA8FE8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963"/>
                <a:ext cx="33" cy="32"/>
              </a:xfrm>
              <a:custGeom>
                <a:avLst/>
                <a:gdLst>
                  <a:gd name="T0" fmla="*/ 59 w 118"/>
                  <a:gd name="T1" fmla="*/ 113 h 113"/>
                  <a:gd name="T2" fmla="*/ 39 w 118"/>
                  <a:gd name="T3" fmla="*/ 109 h 113"/>
                  <a:gd name="T4" fmla="*/ 10 w 118"/>
                  <a:gd name="T5" fmla="*/ 41 h 113"/>
                  <a:gd name="T6" fmla="*/ 11 w 118"/>
                  <a:gd name="T7" fmla="*/ 40 h 113"/>
                  <a:gd name="T8" fmla="*/ 79 w 118"/>
                  <a:gd name="T9" fmla="*/ 11 h 113"/>
                  <a:gd name="T10" fmla="*/ 107 w 118"/>
                  <a:gd name="T11" fmla="*/ 79 h 113"/>
                  <a:gd name="T12" fmla="*/ 107 w 118"/>
                  <a:gd name="T13" fmla="*/ 80 h 113"/>
                  <a:gd name="T14" fmla="*/ 59 w 118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3">
                    <a:moveTo>
                      <a:pt x="59" y="113"/>
                    </a:moveTo>
                    <a:cubicBezTo>
                      <a:pt x="52" y="113"/>
                      <a:pt x="46" y="112"/>
                      <a:pt x="39" y="109"/>
                    </a:cubicBezTo>
                    <a:cubicBezTo>
                      <a:pt x="12" y="98"/>
                      <a:pt x="0" y="68"/>
                      <a:pt x="10" y="41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22" y="13"/>
                      <a:pt x="52" y="0"/>
                      <a:pt x="79" y="11"/>
                    </a:cubicBezTo>
                    <a:cubicBezTo>
                      <a:pt x="105" y="22"/>
                      <a:pt x="118" y="52"/>
                      <a:pt x="107" y="79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99" y="100"/>
                      <a:pt x="79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111">
                <a:extLst>
                  <a:ext uri="{FF2B5EF4-FFF2-40B4-BE49-F238E27FC236}">
                    <a16:creationId xmlns:a16="http://schemas.microsoft.com/office/drawing/2014/main" id="{0A45D25E-D07C-4869-A691-FA662439D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1935"/>
                <a:ext cx="27" cy="27"/>
              </a:xfrm>
              <a:custGeom>
                <a:avLst/>
                <a:gdLst>
                  <a:gd name="T0" fmla="*/ 50 w 100"/>
                  <a:gd name="T1" fmla="*/ 97 h 97"/>
                  <a:gd name="T2" fmla="*/ 5 w 100"/>
                  <a:gd name="T3" fmla="*/ 59 h 97"/>
                  <a:gd name="T4" fmla="*/ 5 w 100"/>
                  <a:gd name="T5" fmla="*/ 58 h 97"/>
                  <a:gd name="T6" fmla="*/ 42 w 100"/>
                  <a:gd name="T7" fmla="*/ 5 h 97"/>
                  <a:gd name="T8" fmla="*/ 96 w 100"/>
                  <a:gd name="T9" fmla="*/ 42 h 97"/>
                  <a:gd name="T10" fmla="*/ 96 w 100"/>
                  <a:gd name="T11" fmla="*/ 43 h 97"/>
                  <a:gd name="T12" fmla="*/ 58 w 100"/>
                  <a:gd name="T13" fmla="*/ 97 h 97"/>
                  <a:gd name="T14" fmla="*/ 50 w 100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7">
                    <a:moveTo>
                      <a:pt x="50" y="97"/>
                    </a:moveTo>
                    <a:cubicBezTo>
                      <a:pt x="28" y="97"/>
                      <a:pt x="9" y="82"/>
                      <a:pt x="5" y="59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0" y="33"/>
                      <a:pt x="17" y="9"/>
                      <a:pt x="42" y="5"/>
                    </a:cubicBezTo>
                    <a:cubicBezTo>
                      <a:pt x="68" y="0"/>
                      <a:pt x="92" y="17"/>
                      <a:pt x="96" y="42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0" y="69"/>
                      <a:pt x="83" y="92"/>
                      <a:pt x="58" y="97"/>
                    </a:cubicBezTo>
                    <a:cubicBezTo>
                      <a:pt x="56" y="97"/>
                      <a:pt x="53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112">
                <a:extLst>
                  <a:ext uri="{FF2B5EF4-FFF2-40B4-BE49-F238E27FC236}">
                    <a16:creationId xmlns:a16="http://schemas.microsoft.com/office/drawing/2014/main" id="{451F2054-C20C-49AB-B72C-6C89660E9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846"/>
                <a:ext cx="33" cy="33"/>
              </a:xfrm>
              <a:custGeom>
                <a:avLst/>
                <a:gdLst>
                  <a:gd name="T0" fmla="*/ 60 w 120"/>
                  <a:gd name="T1" fmla="*/ 120 h 120"/>
                  <a:gd name="T2" fmla="*/ 59 w 120"/>
                  <a:gd name="T3" fmla="*/ 120 h 120"/>
                  <a:gd name="T4" fmla="*/ 0 w 120"/>
                  <a:gd name="T5" fmla="*/ 60 h 120"/>
                  <a:gd name="T6" fmla="*/ 0 w 120"/>
                  <a:gd name="T7" fmla="*/ 58 h 120"/>
                  <a:gd name="T8" fmla="*/ 60 w 120"/>
                  <a:gd name="T9" fmla="*/ 0 h 120"/>
                  <a:gd name="T10" fmla="*/ 61 w 120"/>
                  <a:gd name="T11" fmla="*/ 0 h 120"/>
                  <a:gd name="T12" fmla="*/ 119 w 120"/>
                  <a:gd name="T13" fmla="*/ 60 h 120"/>
                  <a:gd name="T14" fmla="*/ 119 w 120"/>
                  <a:gd name="T15" fmla="*/ 62 h 120"/>
                  <a:gd name="T16" fmla="*/ 60 w 120"/>
                  <a:gd name="T17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" h="120">
                    <a:moveTo>
                      <a:pt x="60" y="120"/>
                    </a:moveTo>
                    <a:cubicBezTo>
                      <a:pt x="59" y="120"/>
                      <a:pt x="59" y="120"/>
                      <a:pt x="59" y="120"/>
                    </a:cubicBezTo>
                    <a:cubicBezTo>
                      <a:pt x="26" y="119"/>
                      <a:pt x="0" y="92"/>
                      <a:pt x="0" y="6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26"/>
                      <a:pt x="27" y="0"/>
                      <a:pt x="60" y="0"/>
                    </a:cubicBezTo>
                    <a:cubicBezTo>
                      <a:pt x="60" y="0"/>
                      <a:pt x="60" y="0"/>
                      <a:pt x="61" y="0"/>
                    </a:cubicBezTo>
                    <a:cubicBezTo>
                      <a:pt x="93" y="0"/>
                      <a:pt x="120" y="27"/>
                      <a:pt x="119" y="60"/>
                    </a:cubicBezTo>
                    <a:cubicBezTo>
                      <a:pt x="119" y="62"/>
                      <a:pt x="119" y="62"/>
                      <a:pt x="119" y="62"/>
                    </a:cubicBezTo>
                    <a:cubicBezTo>
                      <a:pt x="118" y="94"/>
                      <a:pt x="92" y="120"/>
                      <a:pt x="60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113">
                <a:extLst>
                  <a:ext uri="{FF2B5EF4-FFF2-40B4-BE49-F238E27FC236}">
                    <a16:creationId xmlns:a16="http://schemas.microsoft.com/office/drawing/2014/main" id="{43EFC790-CB02-47FD-9C1B-960C903BF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810"/>
                <a:ext cx="46" cy="45"/>
              </a:xfrm>
              <a:custGeom>
                <a:avLst/>
                <a:gdLst>
                  <a:gd name="T0" fmla="*/ 83 w 166"/>
                  <a:gd name="T1" fmla="*/ 161 h 161"/>
                  <a:gd name="T2" fmla="*/ 7 w 166"/>
                  <a:gd name="T3" fmla="*/ 97 h 161"/>
                  <a:gd name="T4" fmla="*/ 7 w 166"/>
                  <a:gd name="T5" fmla="*/ 95 h 161"/>
                  <a:gd name="T6" fmla="*/ 70 w 166"/>
                  <a:gd name="T7" fmla="*/ 7 h 161"/>
                  <a:gd name="T8" fmla="*/ 158 w 166"/>
                  <a:gd name="T9" fmla="*/ 70 h 161"/>
                  <a:gd name="T10" fmla="*/ 159 w 166"/>
                  <a:gd name="T11" fmla="*/ 72 h 161"/>
                  <a:gd name="T12" fmla="*/ 96 w 166"/>
                  <a:gd name="T13" fmla="*/ 160 h 161"/>
                  <a:gd name="T14" fmla="*/ 83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3" y="161"/>
                    </a:moveTo>
                    <a:cubicBezTo>
                      <a:pt x="46" y="161"/>
                      <a:pt x="13" y="135"/>
                      <a:pt x="7" y="97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0" y="54"/>
                      <a:pt x="28" y="14"/>
                      <a:pt x="70" y="7"/>
                    </a:cubicBezTo>
                    <a:cubicBezTo>
                      <a:pt x="112" y="0"/>
                      <a:pt x="151" y="28"/>
                      <a:pt x="158" y="70"/>
                    </a:cubicBezTo>
                    <a:cubicBezTo>
                      <a:pt x="159" y="72"/>
                      <a:pt x="159" y="72"/>
                      <a:pt x="159" y="72"/>
                    </a:cubicBezTo>
                    <a:cubicBezTo>
                      <a:pt x="166" y="113"/>
                      <a:pt x="138" y="153"/>
                      <a:pt x="96" y="160"/>
                    </a:cubicBezTo>
                    <a:cubicBezTo>
                      <a:pt x="91" y="161"/>
                      <a:pt x="87" y="161"/>
                      <a:pt x="83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114">
                <a:extLst>
                  <a:ext uri="{FF2B5EF4-FFF2-40B4-BE49-F238E27FC236}">
                    <a16:creationId xmlns:a16="http://schemas.microsoft.com/office/drawing/2014/main" id="{99FD7116-CD5E-438F-A145-44D0D5C03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1722"/>
                <a:ext cx="46" cy="45"/>
              </a:xfrm>
              <a:custGeom>
                <a:avLst/>
                <a:gdLst>
                  <a:gd name="T0" fmla="*/ 81 w 163"/>
                  <a:gd name="T1" fmla="*/ 164 h 164"/>
                  <a:gd name="T2" fmla="*/ 80 w 163"/>
                  <a:gd name="T3" fmla="*/ 164 h 164"/>
                  <a:gd name="T4" fmla="*/ 1 w 163"/>
                  <a:gd name="T5" fmla="*/ 82 h 164"/>
                  <a:gd name="T6" fmla="*/ 1 w 163"/>
                  <a:gd name="T7" fmla="*/ 80 h 164"/>
                  <a:gd name="T8" fmla="*/ 83 w 163"/>
                  <a:gd name="T9" fmla="*/ 1 h 164"/>
                  <a:gd name="T10" fmla="*/ 162 w 163"/>
                  <a:gd name="T11" fmla="*/ 83 h 164"/>
                  <a:gd name="T12" fmla="*/ 162 w 163"/>
                  <a:gd name="T13" fmla="*/ 85 h 164"/>
                  <a:gd name="T14" fmla="*/ 81 w 163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64">
                    <a:moveTo>
                      <a:pt x="81" y="164"/>
                    </a:moveTo>
                    <a:cubicBezTo>
                      <a:pt x="81" y="164"/>
                      <a:pt x="81" y="164"/>
                      <a:pt x="80" y="164"/>
                    </a:cubicBezTo>
                    <a:cubicBezTo>
                      <a:pt x="35" y="163"/>
                      <a:pt x="0" y="127"/>
                      <a:pt x="1" y="82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36"/>
                      <a:pt x="38" y="0"/>
                      <a:pt x="83" y="1"/>
                    </a:cubicBezTo>
                    <a:cubicBezTo>
                      <a:pt x="127" y="2"/>
                      <a:pt x="163" y="38"/>
                      <a:pt x="162" y="83"/>
                    </a:cubicBezTo>
                    <a:cubicBezTo>
                      <a:pt x="162" y="85"/>
                      <a:pt x="162" y="85"/>
                      <a:pt x="162" y="85"/>
                    </a:cubicBezTo>
                    <a:cubicBezTo>
                      <a:pt x="161" y="129"/>
                      <a:pt x="125" y="164"/>
                      <a:pt x="81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115">
                <a:extLst>
                  <a:ext uri="{FF2B5EF4-FFF2-40B4-BE49-F238E27FC236}">
                    <a16:creationId xmlns:a16="http://schemas.microsoft.com/office/drawing/2014/main" id="{9FD0B8A2-1677-4842-81C9-62E3C5DC6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705"/>
                <a:ext cx="26" cy="25"/>
              </a:xfrm>
              <a:custGeom>
                <a:avLst/>
                <a:gdLst>
                  <a:gd name="T0" fmla="*/ 47 w 94"/>
                  <a:gd name="T1" fmla="*/ 91 h 91"/>
                  <a:gd name="T2" fmla="*/ 38 w 94"/>
                  <a:gd name="T3" fmla="*/ 90 h 91"/>
                  <a:gd name="T4" fmla="*/ 4 w 94"/>
                  <a:gd name="T5" fmla="*/ 39 h 91"/>
                  <a:gd name="T6" fmla="*/ 5 w 94"/>
                  <a:gd name="T7" fmla="*/ 38 h 91"/>
                  <a:gd name="T8" fmla="*/ 56 w 94"/>
                  <a:gd name="T9" fmla="*/ 4 h 91"/>
                  <a:gd name="T10" fmla="*/ 89 w 94"/>
                  <a:gd name="T11" fmla="*/ 55 h 91"/>
                  <a:gd name="T12" fmla="*/ 89 w 94"/>
                  <a:gd name="T13" fmla="*/ 56 h 91"/>
                  <a:gd name="T14" fmla="*/ 47 w 94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91">
                    <a:moveTo>
                      <a:pt x="47" y="91"/>
                    </a:moveTo>
                    <a:cubicBezTo>
                      <a:pt x="44" y="91"/>
                      <a:pt x="41" y="91"/>
                      <a:pt x="38" y="90"/>
                    </a:cubicBezTo>
                    <a:cubicBezTo>
                      <a:pt x="15" y="85"/>
                      <a:pt x="0" y="62"/>
                      <a:pt x="4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9" y="15"/>
                      <a:pt x="32" y="0"/>
                      <a:pt x="56" y="4"/>
                    </a:cubicBezTo>
                    <a:cubicBezTo>
                      <a:pt x="79" y="9"/>
                      <a:pt x="94" y="32"/>
                      <a:pt x="89" y="55"/>
                    </a:cubicBezTo>
                    <a:cubicBezTo>
                      <a:pt x="89" y="56"/>
                      <a:pt x="89" y="56"/>
                      <a:pt x="89" y="56"/>
                    </a:cubicBezTo>
                    <a:cubicBezTo>
                      <a:pt x="85" y="77"/>
                      <a:pt x="67" y="91"/>
                      <a:pt x="47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116">
                <a:extLst>
                  <a:ext uri="{FF2B5EF4-FFF2-40B4-BE49-F238E27FC236}">
                    <a16:creationId xmlns:a16="http://schemas.microsoft.com/office/drawing/2014/main" id="{5A064900-5227-4979-BE96-16DFC4EA2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617"/>
                <a:ext cx="27" cy="25"/>
              </a:xfrm>
              <a:custGeom>
                <a:avLst/>
                <a:gdLst>
                  <a:gd name="T0" fmla="*/ 49 w 97"/>
                  <a:gd name="T1" fmla="*/ 92 h 92"/>
                  <a:gd name="T2" fmla="*/ 9 w 97"/>
                  <a:gd name="T3" fmla="*/ 64 h 92"/>
                  <a:gd name="T4" fmla="*/ 9 w 97"/>
                  <a:gd name="T5" fmla="*/ 63 h 92"/>
                  <a:gd name="T6" fmla="*/ 34 w 97"/>
                  <a:gd name="T7" fmla="*/ 8 h 92"/>
                  <a:gd name="T8" fmla="*/ 88 w 97"/>
                  <a:gd name="T9" fmla="*/ 33 h 92"/>
                  <a:gd name="T10" fmla="*/ 89 w 97"/>
                  <a:gd name="T11" fmla="*/ 34 h 92"/>
                  <a:gd name="T12" fmla="*/ 64 w 97"/>
                  <a:gd name="T13" fmla="*/ 89 h 92"/>
                  <a:gd name="T14" fmla="*/ 49 w 97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2">
                    <a:moveTo>
                      <a:pt x="49" y="92"/>
                    </a:moveTo>
                    <a:cubicBezTo>
                      <a:pt x="32" y="92"/>
                      <a:pt x="15" y="81"/>
                      <a:pt x="9" y="64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0" y="41"/>
                      <a:pt x="12" y="17"/>
                      <a:pt x="34" y="8"/>
                    </a:cubicBezTo>
                    <a:cubicBezTo>
                      <a:pt x="56" y="0"/>
                      <a:pt x="80" y="11"/>
                      <a:pt x="88" y="33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97" y="56"/>
                      <a:pt x="86" y="81"/>
                      <a:pt x="64" y="89"/>
                    </a:cubicBezTo>
                    <a:cubicBezTo>
                      <a:pt x="59" y="91"/>
                      <a:pt x="54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117">
                <a:extLst>
                  <a:ext uri="{FF2B5EF4-FFF2-40B4-BE49-F238E27FC236}">
                    <a16:creationId xmlns:a16="http://schemas.microsoft.com/office/drawing/2014/main" id="{B4A84FCF-670C-4337-8452-4DD7A3AD8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1590"/>
                <a:ext cx="25" cy="24"/>
              </a:xfrm>
              <a:custGeom>
                <a:avLst/>
                <a:gdLst>
                  <a:gd name="T0" fmla="*/ 45 w 91"/>
                  <a:gd name="T1" fmla="*/ 89 h 89"/>
                  <a:gd name="T2" fmla="*/ 37 w 91"/>
                  <a:gd name="T3" fmla="*/ 88 h 89"/>
                  <a:gd name="T4" fmla="*/ 4 w 91"/>
                  <a:gd name="T5" fmla="*/ 39 h 89"/>
                  <a:gd name="T6" fmla="*/ 4 w 91"/>
                  <a:gd name="T7" fmla="*/ 38 h 89"/>
                  <a:gd name="T8" fmla="*/ 54 w 91"/>
                  <a:gd name="T9" fmla="*/ 5 h 89"/>
                  <a:gd name="T10" fmla="*/ 87 w 91"/>
                  <a:gd name="T11" fmla="*/ 54 h 89"/>
                  <a:gd name="T12" fmla="*/ 87 w 91"/>
                  <a:gd name="T13" fmla="*/ 55 h 89"/>
                  <a:gd name="T14" fmla="*/ 45 w 91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9">
                    <a:moveTo>
                      <a:pt x="45" y="89"/>
                    </a:moveTo>
                    <a:cubicBezTo>
                      <a:pt x="43" y="89"/>
                      <a:pt x="40" y="89"/>
                      <a:pt x="37" y="88"/>
                    </a:cubicBezTo>
                    <a:cubicBezTo>
                      <a:pt x="14" y="83"/>
                      <a:pt x="0" y="61"/>
                      <a:pt x="4" y="39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9" y="15"/>
                      <a:pt x="31" y="0"/>
                      <a:pt x="54" y="5"/>
                    </a:cubicBezTo>
                    <a:cubicBezTo>
                      <a:pt x="77" y="9"/>
                      <a:pt x="91" y="32"/>
                      <a:pt x="87" y="54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3" y="75"/>
                      <a:pt x="65" y="89"/>
                      <a:pt x="45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118">
                <a:extLst>
                  <a:ext uri="{FF2B5EF4-FFF2-40B4-BE49-F238E27FC236}">
                    <a16:creationId xmlns:a16="http://schemas.microsoft.com/office/drawing/2014/main" id="{186EE7D8-A219-476C-872E-84EB0ABED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1505"/>
                <a:ext cx="30" cy="29"/>
              </a:xfrm>
              <a:custGeom>
                <a:avLst/>
                <a:gdLst>
                  <a:gd name="T0" fmla="*/ 55 w 111"/>
                  <a:gd name="T1" fmla="*/ 106 h 106"/>
                  <a:gd name="T2" fmla="*/ 9 w 111"/>
                  <a:gd name="T3" fmla="*/ 73 h 106"/>
                  <a:gd name="T4" fmla="*/ 9 w 111"/>
                  <a:gd name="T5" fmla="*/ 72 h 106"/>
                  <a:gd name="T6" fmla="*/ 38 w 111"/>
                  <a:gd name="T7" fmla="*/ 9 h 106"/>
                  <a:gd name="T8" fmla="*/ 101 w 111"/>
                  <a:gd name="T9" fmla="*/ 38 h 106"/>
                  <a:gd name="T10" fmla="*/ 102 w 111"/>
                  <a:gd name="T11" fmla="*/ 39 h 106"/>
                  <a:gd name="T12" fmla="*/ 72 w 111"/>
                  <a:gd name="T13" fmla="*/ 102 h 106"/>
                  <a:gd name="T14" fmla="*/ 55 w 111"/>
                  <a:gd name="T15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6">
                    <a:moveTo>
                      <a:pt x="55" y="106"/>
                    </a:moveTo>
                    <a:cubicBezTo>
                      <a:pt x="35" y="106"/>
                      <a:pt x="17" y="93"/>
                      <a:pt x="9" y="73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0" y="47"/>
                      <a:pt x="13" y="19"/>
                      <a:pt x="38" y="9"/>
                    </a:cubicBezTo>
                    <a:cubicBezTo>
                      <a:pt x="64" y="0"/>
                      <a:pt x="92" y="13"/>
                      <a:pt x="101" y="38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11" y="65"/>
                      <a:pt x="98" y="93"/>
                      <a:pt x="72" y="102"/>
                    </a:cubicBezTo>
                    <a:cubicBezTo>
                      <a:pt x="67" y="105"/>
                      <a:pt x="61" y="106"/>
                      <a:pt x="55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119">
                <a:extLst>
                  <a:ext uri="{FF2B5EF4-FFF2-40B4-BE49-F238E27FC236}">
                    <a16:creationId xmlns:a16="http://schemas.microsoft.com/office/drawing/2014/main" id="{36212501-C055-4845-BB44-2EEDEF496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1478"/>
                <a:ext cx="26" cy="25"/>
              </a:xfrm>
              <a:custGeom>
                <a:avLst/>
                <a:gdLst>
                  <a:gd name="T0" fmla="*/ 47 w 94"/>
                  <a:gd name="T1" fmla="*/ 89 h 89"/>
                  <a:gd name="T2" fmla="*/ 25 w 94"/>
                  <a:gd name="T3" fmla="*/ 82 h 89"/>
                  <a:gd name="T4" fmla="*/ 13 w 94"/>
                  <a:gd name="T5" fmla="*/ 26 h 89"/>
                  <a:gd name="T6" fmla="*/ 13 w 94"/>
                  <a:gd name="T7" fmla="*/ 25 h 89"/>
                  <a:gd name="T8" fmla="*/ 70 w 94"/>
                  <a:gd name="T9" fmla="*/ 13 h 89"/>
                  <a:gd name="T10" fmla="*/ 82 w 94"/>
                  <a:gd name="T11" fmla="*/ 69 h 89"/>
                  <a:gd name="T12" fmla="*/ 82 w 94"/>
                  <a:gd name="T13" fmla="*/ 70 h 89"/>
                  <a:gd name="T14" fmla="*/ 47 w 94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89">
                    <a:moveTo>
                      <a:pt x="47" y="89"/>
                    </a:moveTo>
                    <a:cubicBezTo>
                      <a:pt x="40" y="89"/>
                      <a:pt x="32" y="87"/>
                      <a:pt x="25" y="82"/>
                    </a:cubicBezTo>
                    <a:cubicBezTo>
                      <a:pt x="6" y="70"/>
                      <a:pt x="0" y="45"/>
                      <a:pt x="13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25" y="6"/>
                      <a:pt x="51" y="0"/>
                      <a:pt x="70" y="13"/>
                    </a:cubicBezTo>
                    <a:cubicBezTo>
                      <a:pt x="89" y="25"/>
                      <a:pt x="94" y="50"/>
                      <a:pt x="82" y="69"/>
                    </a:cubicBezTo>
                    <a:cubicBezTo>
                      <a:pt x="82" y="70"/>
                      <a:pt x="82" y="70"/>
                      <a:pt x="82" y="70"/>
                    </a:cubicBezTo>
                    <a:cubicBezTo>
                      <a:pt x="74" y="82"/>
                      <a:pt x="61" y="89"/>
                      <a:pt x="4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120">
                <a:extLst>
                  <a:ext uri="{FF2B5EF4-FFF2-40B4-BE49-F238E27FC236}">
                    <a16:creationId xmlns:a16="http://schemas.microsoft.com/office/drawing/2014/main" id="{8DDE861A-E95D-4075-8D0D-019F8A2AB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387"/>
                <a:ext cx="46" cy="43"/>
              </a:xfrm>
              <a:custGeom>
                <a:avLst/>
                <a:gdLst>
                  <a:gd name="T0" fmla="*/ 83 w 165"/>
                  <a:gd name="T1" fmla="*/ 157 h 157"/>
                  <a:gd name="T2" fmla="*/ 15 w 165"/>
                  <a:gd name="T3" fmla="*/ 109 h 157"/>
                  <a:gd name="T4" fmla="*/ 14 w 165"/>
                  <a:gd name="T5" fmla="*/ 107 h 157"/>
                  <a:gd name="T6" fmla="*/ 57 w 165"/>
                  <a:gd name="T7" fmla="*/ 14 h 157"/>
                  <a:gd name="T8" fmla="*/ 151 w 165"/>
                  <a:gd name="T9" fmla="*/ 57 h 157"/>
                  <a:gd name="T10" fmla="*/ 151 w 165"/>
                  <a:gd name="T11" fmla="*/ 59 h 157"/>
                  <a:gd name="T12" fmla="*/ 108 w 165"/>
                  <a:gd name="T13" fmla="*/ 152 h 157"/>
                  <a:gd name="T14" fmla="*/ 83 w 165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7">
                    <a:moveTo>
                      <a:pt x="83" y="157"/>
                    </a:moveTo>
                    <a:cubicBezTo>
                      <a:pt x="53" y="157"/>
                      <a:pt x="26" y="138"/>
                      <a:pt x="15" y="109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0" y="70"/>
                      <a:pt x="20" y="28"/>
                      <a:pt x="57" y="14"/>
                    </a:cubicBezTo>
                    <a:cubicBezTo>
                      <a:pt x="95" y="0"/>
                      <a:pt x="137" y="19"/>
                      <a:pt x="151" y="57"/>
                    </a:cubicBezTo>
                    <a:cubicBezTo>
                      <a:pt x="151" y="59"/>
                      <a:pt x="151" y="59"/>
                      <a:pt x="151" y="59"/>
                    </a:cubicBezTo>
                    <a:cubicBezTo>
                      <a:pt x="165" y="96"/>
                      <a:pt x="146" y="138"/>
                      <a:pt x="108" y="152"/>
                    </a:cubicBezTo>
                    <a:cubicBezTo>
                      <a:pt x="100" y="155"/>
                      <a:pt x="92" y="157"/>
                      <a:pt x="83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121">
                <a:extLst>
                  <a:ext uri="{FF2B5EF4-FFF2-40B4-BE49-F238E27FC236}">
                    <a16:creationId xmlns:a16="http://schemas.microsoft.com/office/drawing/2014/main" id="{32FC32AF-44D9-4D2E-B335-F57C7102D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1370"/>
                <a:ext cx="44" cy="42"/>
              </a:xfrm>
              <a:custGeom>
                <a:avLst/>
                <a:gdLst>
                  <a:gd name="T0" fmla="*/ 79 w 160"/>
                  <a:gd name="T1" fmla="*/ 151 h 151"/>
                  <a:gd name="T2" fmla="*/ 42 w 160"/>
                  <a:gd name="T3" fmla="*/ 140 h 151"/>
                  <a:gd name="T4" fmla="*/ 20 w 160"/>
                  <a:gd name="T5" fmla="*/ 43 h 151"/>
                  <a:gd name="T6" fmla="*/ 21 w 160"/>
                  <a:gd name="T7" fmla="*/ 42 h 151"/>
                  <a:gd name="T8" fmla="*/ 118 w 160"/>
                  <a:gd name="T9" fmla="*/ 21 h 151"/>
                  <a:gd name="T10" fmla="*/ 139 w 160"/>
                  <a:gd name="T11" fmla="*/ 118 h 151"/>
                  <a:gd name="T12" fmla="*/ 138 w 160"/>
                  <a:gd name="T13" fmla="*/ 119 h 151"/>
                  <a:gd name="T14" fmla="*/ 79 w 160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1">
                    <a:moveTo>
                      <a:pt x="79" y="151"/>
                    </a:moveTo>
                    <a:cubicBezTo>
                      <a:pt x="66" y="151"/>
                      <a:pt x="53" y="148"/>
                      <a:pt x="42" y="140"/>
                    </a:cubicBezTo>
                    <a:cubicBezTo>
                      <a:pt x="9" y="119"/>
                      <a:pt x="0" y="76"/>
                      <a:pt x="20" y="43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42" y="9"/>
                      <a:pt x="86" y="0"/>
                      <a:pt x="118" y="21"/>
                    </a:cubicBezTo>
                    <a:cubicBezTo>
                      <a:pt x="151" y="42"/>
                      <a:pt x="160" y="85"/>
                      <a:pt x="139" y="118"/>
                    </a:cubicBezTo>
                    <a:cubicBezTo>
                      <a:pt x="138" y="119"/>
                      <a:pt x="138" y="119"/>
                      <a:pt x="138" y="119"/>
                    </a:cubicBezTo>
                    <a:cubicBezTo>
                      <a:pt x="125" y="140"/>
                      <a:pt x="102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122">
                <a:extLst>
                  <a:ext uri="{FF2B5EF4-FFF2-40B4-BE49-F238E27FC236}">
                    <a16:creationId xmlns:a16="http://schemas.microsoft.com/office/drawing/2014/main" id="{98D3DFE7-A588-47C5-BDAC-1F2865D03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303"/>
                <a:ext cx="35" cy="33"/>
              </a:xfrm>
              <a:custGeom>
                <a:avLst/>
                <a:gdLst>
                  <a:gd name="T0" fmla="*/ 64 w 127"/>
                  <a:gd name="T1" fmla="*/ 120 h 120"/>
                  <a:gd name="T2" fmla="*/ 21 w 127"/>
                  <a:gd name="T3" fmla="*/ 101 h 120"/>
                  <a:gd name="T4" fmla="*/ 21 w 127"/>
                  <a:gd name="T5" fmla="*/ 100 h 120"/>
                  <a:gd name="T6" fmla="*/ 25 w 127"/>
                  <a:gd name="T7" fmla="*/ 21 h 120"/>
                  <a:gd name="T8" fmla="*/ 105 w 127"/>
                  <a:gd name="T9" fmla="*/ 26 h 120"/>
                  <a:gd name="T10" fmla="*/ 106 w 127"/>
                  <a:gd name="T11" fmla="*/ 27 h 120"/>
                  <a:gd name="T12" fmla="*/ 101 w 127"/>
                  <a:gd name="T13" fmla="*/ 106 h 120"/>
                  <a:gd name="T14" fmla="*/ 64 w 127"/>
                  <a:gd name="T15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0">
                    <a:moveTo>
                      <a:pt x="64" y="120"/>
                    </a:moveTo>
                    <a:cubicBezTo>
                      <a:pt x="48" y="120"/>
                      <a:pt x="33" y="114"/>
                      <a:pt x="21" y="101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0" y="77"/>
                      <a:pt x="2" y="41"/>
                      <a:pt x="25" y="21"/>
                    </a:cubicBezTo>
                    <a:cubicBezTo>
                      <a:pt x="49" y="0"/>
                      <a:pt x="85" y="2"/>
                      <a:pt x="105" y="26"/>
                    </a:cubicBezTo>
                    <a:cubicBezTo>
                      <a:pt x="106" y="27"/>
                      <a:pt x="106" y="27"/>
                      <a:pt x="106" y="27"/>
                    </a:cubicBezTo>
                    <a:cubicBezTo>
                      <a:pt x="127" y="50"/>
                      <a:pt x="124" y="86"/>
                      <a:pt x="101" y="106"/>
                    </a:cubicBezTo>
                    <a:cubicBezTo>
                      <a:pt x="90" y="116"/>
                      <a:pt x="77" y="120"/>
                      <a:pt x="64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123">
                <a:extLst>
                  <a:ext uri="{FF2B5EF4-FFF2-40B4-BE49-F238E27FC236}">
                    <a16:creationId xmlns:a16="http://schemas.microsoft.com/office/drawing/2014/main" id="{531F5A03-A36D-4895-8C8F-AB7A9175B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273"/>
                <a:ext cx="40" cy="37"/>
              </a:xfrm>
              <a:custGeom>
                <a:avLst/>
                <a:gdLst>
                  <a:gd name="T0" fmla="*/ 71 w 142"/>
                  <a:gd name="T1" fmla="*/ 134 h 134"/>
                  <a:gd name="T2" fmla="*/ 37 w 142"/>
                  <a:gd name="T3" fmla="*/ 124 h 134"/>
                  <a:gd name="T4" fmla="*/ 19 w 142"/>
                  <a:gd name="T5" fmla="*/ 39 h 134"/>
                  <a:gd name="T6" fmla="*/ 20 w 142"/>
                  <a:gd name="T7" fmla="*/ 37 h 134"/>
                  <a:gd name="T8" fmla="*/ 105 w 142"/>
                  <a:gd name="T9" fmla="*/ 19 h 134"/>
                  <a:gd name="T10" fmla="*/ 124 w 142"/>
                  <a:gd name="T11" fmla="*/ 104 h 134"/>
                  <a:gd name="T12" fmla="*/ 123 w 142"/>
                  <a:gd name="T13" fmla="*/ 106 h 134"/>
                  <a:gd name="T14" fmla="*/ 71 w 142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4">
                    <a:moveTo>
                      <a:pt x="71" y="134"/>
                    </a:moveTo>
                    <a:cubicBezTo>
                      <a:pt x="59" y="134"/>
                      <a:pt x="48" y="131"/>
                      <a:pt x="37" y="124"/>
                    </a:cubicBezTo>
                    <a:cubicBezTo>
                      <a:pt x="9" y="106"/>
                      <a:pt x="0" y="67"/>
                      <a:pt x="19" y="39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38" y="9"/>
                      <a:pt x="76" y="0"/>
                      <a:pt x="105" y="19"/>
                    </a:cubicBezTo>
                    <a:cubicBezTo>
                      <a:pt x="134" y="37"/>
                      <a:pt x="142" y="76"/>
                      <a:pt x="124" y="104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11" y="124"/>
                      <a:pt x="9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124">
                <a:extLst>
                  <a:ext uri="{FF2B5EF4-FFF2-40B4-BE49-F238E27FC236}">
                    <a16:creationId xmlns:a16="http://schemas.microsoft.com/office/drawing/2014/main" id="{C5915855-5455-4C42-A606-A23D5C937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207"/>
                <a:ext cx="50" cy="48"/>
              </a:xfrm>
              <a:custGeom>
                <a:avLst/>
                <a:gdLst>
                  <a:gd name="T0" fmla="*/ 90 w 180"/>
                  <a:gd name="T1" fmla="*/ 171 h 171"/>
                  <a:gd name="T2" fmla="*/ 30 w 180"/>
                  <a:gd name="T3" fmla="*/ 144 h 171"/>
                  <a:gd name="T4" fmla="*/ 29 w 180"/>
                  <a:gd name="T5" fmla="*/ 142 h 171"/>
                  <a:gd name="T6" fmla="*/ 36 w 180"/>
                  <a:gd name="T7" fmla="*/ 29 h 171"/>
                  <a:gd name="T8" fmla="*/ 149 w 180"/>
                  <a:gd name="T9" fmla="*/ 36 h 171"/>
                  <a:gd name="T10" fmla="*/ 150 w 180"/>
                  <a:gd name="T11" fmla="*/ 37 h 171"/>
                  <a:gd name="T12" fmla="*/ 144 w 180"/>
                  <a:gd name="T13" fmla="*/ 150 h 171"/>
                  <a:gd name="T14" fmla="*/ 90 w 180"/>
                  <a:gd name="T15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1">
                    <a:moveTo>
                      <a:pt x="90" y="171"/>
                    </a:moveTo>
                    <a:cubicBezTo>
                      <a:pt x="68" y="171"/>
                      <a:pt x="46" y="161"/>
                      <a:pt x="30" y="144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0" y="109"/>
                      <a:pt x="3" y="59"/>
                      <a:pt x="36" y="29"/>
                    </a:cubicBezTo>
                    <a:cubicBezTo>
                      <a:pt x="69" y="0"/>
                      <a:pt x="120" y="3"/>
                      <a:pt x="149" y="36"/>
                    </a:cubicBezTo>
                    <a:cubicBezTo>
                      <a:pt x="150" y="37"/>
                      <a:pt x="150" y="37"/>
                      <a:pt x="150" y="37"/>
                    </a:cubicBezTo>
                    <a:cubicBezTo>
                      <a:pt x="180" y="70"/>
                      <a:pt x="177" y="121"/>
                      <a:pt x="144" y="150"/>
                    </a:cubicBezTo>
                    <a:cubicBezTo>
                      <a:pt x="128" y="164"/>
                      <a:pt x="109" y="171"/>
                      <a:pt x="90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125">
                <a:extLst>
                  <a:ext uri="{FF2B5EF4-FFF2-40B4-BE49-F238E27FC236}">
                    <a16:creationId xmlns:a16="http://schemas.microsoft.com/office/drawing/2014/main" id="{2063B641-6DD0-4BFA-A079-665A5893E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201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14 w 98"/>
                  <a:gd name="T3" fmla="*/ 75 h 92"/>
                  <a:gd name="T4" fmla="*/ 23 w 98"/>
                  <a:gd name="T5" fmla="*/ 15 h 92"/>
                  <a:gd name="T6" fmla="*/ 24 w 98"/>
                  <a:gd name="T7" fmla="*/ 14 h 92"/>
                  <a:gd name="T8" fmla="*/ 84 w 98"/>
                  <a:gd name="T9" fmla="*/ 23 h 92"/>
                  <a:gd name="T10" fmla="*/ 75 w 98"/>
                  <a:gd name="T11" fmla="*/ 84 h 92"/>
                  <a:gd name="T12" fmla="*/ 74 w 98"/>
                  <a:gd name="T13" fmla="*/ 84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36" y="92"/>
                      <a:pt x="23" y="86"/>
                      <a:pt x="14" y="75"/>
                    </a:cubicBezTo>
                    <a:cubicBezTo>
                      <a:pt x="0" y="56"/>
                      <a:pt x="4" y="29"/>
                      <a:pt x="23" y="15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43" y="0"/>
                      <a:pt x="70" y="4"/>
                      <a:pt x="84" y="23"/>
                    </a:cubicBezTo>
                    <a:cubicBezTo>
                      <a:pt x="98" y="43"/>
                      <a:pt x="94" y="69"/>
                      <a:pt x="75" y="84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67" y="90"/>
                      <a:pt x="58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126">
                <a:extLst>
                  <a:ext uri="{FF2B5EF4-FFF2-40B4-BE49-F238E27FC236}">
                    <a16:creationId xmlns:a16="http://schemas.microsoft.com/office/drawing/2014/main" id="{13A0212D-8D4D-43BA-90AA-BC42B9873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1144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0 w 99"/>
                  <a:gd name="T3" fmla="*/ 88 h 93"/>
                  <a:gd name="T4" fmla="*/ 29 w 99"/>
                  <a:gd name="T5" fmla="*/ 88 h 93"/>
                  <a:gd name="T6" fmla="*/ 11 w 99"/>
                  <a:gd name="T7" fmla="*/ 30 h 93"/>
                  <a:gd name="T8" fmla="*/ 69 w 99"/>
                  <a:gd name="T9" fmla="*/ 11 h 93"/>
                  <a:gd name="T10" fmla="*/ 70 w 99"/>
                  <a:gd name="T11" fmla="*/ 12 h 93"/>
                  <a:gd name="T12" fmla="*/ 88 w 99"/>
                  <a:gd name="T13" fmla="*/ 7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3" y="93"/>
                      <a:pt x="37" y="91"/>
                      <a:pt x="30" y="88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8" y="77"/>
                      <a:pt x="0" y="51"/>
                      <a:pt x="11" y="30"/>
                    </a:cubicBezTo>
                    <a:cubicBezTo>
                      <a:pt x="22" y="9"/>
                      <a:pt x="48" y="0"/>
                      <a:pt x="69" y="11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91" y="23"/>
                      <a:pt x="99" y="49"/>
                      <a:pt x="88" y="70"/>
                    </a:cubicBezTo>
                    <a:cubicBezTo>
                      <a:pt x="81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127">
                <a:extLst>
                  <a:ext uri="{FF2B5EF4-FFF2-40B4-BE49-F238E27FC236}">
                    <a16:creationId xmlns:a16="http://schemas.microsoft.com/office/drawing/2014/main" id="{E571B52A-53CE-41E2-ACE1-C20582721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1124"/>
                <a:ext cx="43" cy="41"/>
              </a:xfrm>
              <a:custGeom>
                <a:avLst/>
                <a:gdLst>
                  <a:gd name="T0" fmla="*/ 77 w 155"/>
                  <a:gd name="T1" fmla="*/ 146 h 146"/>
                  <a:gd name="T2" fmla="*/ 22 w 155"/>
                  <a:gd name="T3" fmla="*/ 118 h 146"/>
                  <a:gd name="T4" fmla="*/ 37 w 155"/>
                  <a:gd name="T5" fmla="*/ 23 h 146"/>
                  <a:gd name="T6" fmla="*/ 38 w 155"/>
                  <a:gd name="T7" fmla="*/ 22 h 146"/>
                  <a:gd name="T8" fmla="*/ 133 w 155"/>
                  <a:gd name="T9" fmla="*/ 37 h 146"/>
                  <a:gd name="T10" fmla="*/ 118 w 155"/>
                  <a:gd name="T11" fmla="*/ 132 h 146"/>
                  <a:gd name="T12" fmla="*/ 117 w 155"/>
                  <a:gd name="T13" fmla="*/ 133 h 146"/>
                  <a:gd name="T14" fmla="*/ 77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7" y="146"/>
                    </a:moveTo>
                    <a:cubicBezTo>
                      <a:pt x="56" y="146"/>
                      <a:pt x="35" y="136"/>
                      <a:pt x="22" y="118"/>
                    </a:cubicBezTo>
                    <a:cubicBezTo>
                      <a:pt x="0" y="87"/>
                      <a:pt x="7" y="45"/>
                      <a:pt x="37" y="23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68" y="0"/>
                      <a:pt x="111" y="6"/>
                      <a:pt x="133" y="37"/>
                    </a:cubicBezTo>
                    <a:cubicBezTo>
                      <a:pt x="155" y="67"/>
                      <a:pt x="149" y="109"/>
                      <a:pt x="118" y="132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05" y="141"/>
                      <a:pt x="91" y="146"/>
                      <a:pt x="77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128">
                <a:extLst>
                  <a:ext uri="{FF2B5EF4-FFF2-40B4-BE49-F238E27FC236}">
                    <a16:creationId xmlns:a16="http://schemas.microsoft.com/office/drawing/2014/main" id="{47CBFCBF-27FB-4115-8EA8-E6BB63246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1083"/>
                <a:ext cx="43" cy="40"/>
              </a:xfrm>
              <a:custGeom>
                <a:avLst/>
                <a:gdLst>
                  <a:gd name="T0" fmla="*/ 79 w 156"/>
                  <a:gd name="T1" fmla="*/ 145 h 145"/>
                  <a:gd name="T2" fmla="*/ 48 w 156"/>
                  <a:gd name="T3" fmla="*/ 138 h 145"/>
                  <a:gd name="T4" fmla="*/ 46 w 156"/>
                  <a:gd name="T5" fmla="*/ 137 h 145"/>
                  <a:gd name="T6" fmla="*/ 17 w 156"/>
                  <a:gd name="T7" fmla="*/ 46 h 145"/>
                  <a:gd name="T8" fmla="*/ 108 w 156"/>
                  <a:gd name="T9" fmla="*/ 17 h 145"/>
                  <a:gd name="T10" fmla="*/ 110 w 156"/>
                  <a:gd name="T11" fmla="*/ 17 h 145"/>
                  <a:gd name="T12" fmla="*/ 139 w 156"/>
                  <a:gd name="T13" fmla="*/ 109 h 145"/>
                  <a:gd name="T14" fmla="*/ 79 w 156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5">
                    <a:moveTo>
                      <a:pt x="79" y="145"/>
                    </a:moveTo>
                    <a:cubicBezTo>
                      <a:pt x="68" y="145"/>
                      <a:pt x="58" y="143"/>
                      <a:pt x="48" y="138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13" y="120"/>
                      <a:pt x="0" y="79"/>
                      <a:pt x="17" y="46"/>
                    </a:cubicBezTo>
                    <a:cubicBezTo>
                      <a:pt x="34" y="13"/>
                      <a:pt x="75" y="0"/>
                      <a:pt x="108" y="17"/>
                    </a:cubicBezTo>
                    <a:cubicBezTo>
                      <a:pt x="110" y="17"/>
                      <a:pt x="110" y="17"/>
                      <a:pt x="110" y="17"/>
                    </a:cubicBezTo>
                    <a:cubicBezTo>
                      <a:pt x="143" y="35"/>
                      <a:pt x="156" y="75"/>
                      <a:pt x="139" y="109"/>
                    </a:cubicBezTo>
                    <a:cubicBezTo>
                      <a:pt x="127" y="132"/>
                      <a:pt x="103" y="145"/>
                      <a:pt x="79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129">
                <a:extLst>
                  <a:ext uri="{FF2B5EF4-FFF2-40B4-BE49-F238E27FC236}">
                    <a16:creationId xmlns:a16="http://schemas.microsoft.com/office/drawing/2014/main" id="{D40C9FAF-2C4C-4F13-9B86-4BA8F18FE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070"/>
                <a:ext cx="27" cy="25"/>
              </a:xfrm>
              <a:custGeom>
                <a:avLst/>
                <a:gdLst>
                  <a:gd name="T0" fmla="*/ 47 w 96"/>
                  <a:gd name="T1" fmla="*/ 90 h 90"/>
                  <a:gd name="T2" fmla="*/ 6 w 96"/>
                  <a:gd name="T3" fmla="*/ 58 h 90"/>
                  <a:gd name="T4" fmla="*/ 36 w 96"/>
                  <a:gd name="T5" fmla="*/ 6 h 90"/>
                  <a:gd name="T6" fmla="*/ 37 w 96"/>
                  <a:gd name="T7" fmla="*/ 6 h 90"/>
                  <a:gd name="T8" fmla="*/ 90 w 96"/>
                  <a:gd name="T9" fmla="*/ 36 h 90"/>
                  <a:gd name="T10" fmla="*/ 60 w 96"/>
                  <a:gd name="T11" fmla="*/ 89 h 90"/>
                  <a:gd name="T12" fmla="*/ 59 w 96"/>
                  <a:gd name="T13" fmla="*/ 89 h 90"/>
                  <a:gd name="T14" fmla="*/ 47 w 96"/>
                  <a:gd name="T1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0">
                    <a:moveTo>
                      <a:pt x="47" y="90"/>
                    </a:moveTo>
                    <a:cubicBezTo>
                      <a:pt x="28" y="90"/>
                      <a:pt x="11" y="78"/>
                      <a:pt x="6" y="58"/>
                    </a:cubicBezTo>
                    <a:cubicBezTo>
                      <a:pt x="0" y="36"/>
                      <a:pt x="13" y="12"/>
                      <a:pt x="36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60" y="0"/>
                      <a:pt x="84" y="13"/>
                      <a:pt x="90" y="36"/>
                    </a:cubicBezTo>
                    <a:cubicBezTo>
                      <a:pt x="96" y="59"/>
                      <a:pt x="82" y="82"/>
                      <a:pt x="60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5" y="90"/>
                      <a:pt x="51" y="90"/>
                      <a:pt x="47" y="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130">
                <a:extLst>
                  <a:ext uri="{FF2B5EF4-FFF2-40B4-BE49-F238E27FC236}">
                    <a16:creationId xmlns:a16="http://schemas.microsoft.com/office/drawing/2014/main" id="{9F01A650-7024-4815-BEF2-20C0E2F52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1036"/>
                <a:ext cx="34" cy="32"/>
              </a:xfrm>
              <a:custGeom>
                <a:avLst/>
                <a:gdLst>
                  <a:gd name="T0" fmla="*/ 61 w 124"/>
                  <a:gd name="T1" fmla="*/ 117 h 117"/>
                  <a:gd name="T2" fmla="*/ 8 w 124"/>
                  <a:gd name="T3" fmla="*/ 76 h 117"/>
                  <a:gd name="T4" fmla="*/ 47 w 124"/>
                  <a:gd name="T5" fmla="*/ 8 h 117"/>
                  <a:gd name="T6" fmla="*/ 48 w 124"/>
                  <a:gd name="T7" fmla="*/ 7 h 117"/>
                  <a:gd name="T8" fmla="*/ 116 w 124"/>
                  <a:gd name="T9" fmla="*/ 47 h 117"/>
                  <a:gd name="T10" fmla="*/ 77 w 124"/>
                  <a:gd name="T11" fmla="*/ 115 h 117"/>
                  <a:gd name="T12" fmla="*/ 75 w 124"/>
                  <a:gd name="T13" fmla="*/ 115 h 117"/>
                  <a:gd name="T14" fmla="*/ 61 w 124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7">
                    <a:moveTo>
                      <a:pt x="61" y="117"/>
                    </a:moveTo>
                    <a:cubicBezTo>
                      <a:pt x="37" y="117"/>
                      <a:pt x="14" y="101"/>
                      <a:pt x="8" y="76"/>
                    </a:cubicBezTo>
                    <a:cubicBezTo>
                      <a:pt x="0" y="46"/>
                      <a:pt x="17" y="16"/>
                      <a:pt x="47" y="8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78" y="0"/>
                      <a:pt x="108" y="17"/>
                      <a:pt x="116" y="47"/>
                    </a:cubicBezTo>
                    <a:cubicBezTo>
                      <a:pt x="124" y="76"/>
                      <a:pt x="106" y="107"/>
                      <a:pt x="77" y="115"/>
                    </a:cubicBezTo>
                    <a:cubicBezTo>
                      <a:pt x="75" y="115"/>
                      <a:pt x="75" y="115"/>
                      <a:pt x="75" y="115"/>
                    </a:cubicBezTo>
                    <a:cubicBezTo>
                      <a:pt x="71" y="116"/>
                      <a:pt x="66" y="117"/>
                      <a:pt x="61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131">
                <a:extLst>
                  <a:ext uri="{FF2B5EF4-FFF2-40B4-BE49-F238E27FC236}">
                    <a16:creationId xmlns:a16="http://schemas.microsoft.com/office/drawing/2014/main" id="{C094A804-44A2-488D-89C8-ABF21F06E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1032"/>
                <a:ext cx="37" cy="34"/>
              </a:xfrm>
              <a:custGeom>
                <a:avLst/>
                <a:gdLst>
                  <a:gd name="T0" fmla="*/ 68 w 135"/>
                  <a:gd name="T1" fmla="*/ 125 h 125"/>
                  <a:gd name="T2" fmla="*/ 41 w 135"/>
                  <a:gd name="T3" fmla="*/ 119 h 125"/>
                  <a:gd name="T4" fmla="*/ 40 w 135"/>
                  <a:gd name="T5" fmla="*/ 118 h 125"/>
                  <a:gd name="T6" fmla="*/ 15 w 135"/>
                  <a:gd name="T7" fmla="*/ 40 h 125"/>
                  <a:gd name="T8" fmla="*/ 94 w 135"/>
                  <a:gd name="T9" fmla="*/ 15 h 125"/>
                  <a:gd name="T10" fmla="*/ 95 w 135"/>
                  <a:gd name="T11" fmla="*/ 15 h 125"/>
                  <a:gd name="T12" fmla="*/ 120 w 135"/>
                  <a:gd name="T13" fmla="*/ 94 h 125"/>
                  <a:gd name="T14" fmla="*/ 68 w 135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5">
                    <a:moveTo>
                      <a:pt x="68" y="125"/>
                    </a:moveTo>
                    <a:cubicBezTo>
                      <a:pt x="59" y="125"/>
                      <a:pt x="50" y="123"/>
                      <a:pt x="41" y="119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11" y="103"/>
                      <a:pt x="0" y="68"/>
                      <a:pt x="15" y="40"/>
                    </a:cubicBezTo>
                    <a:cubicBezTo>
                      <a:pt x="30" y="11"/>
                      <a:pt x="65" y="0"/>
                      <a:pt x="94" y="15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123" y="30"/>
                      <a:pt x="135" y="65"/>
                      <a:pt x="120" y="94"/>
                    </a:cubicBezTo>
                    <a:cubicBezTo>
                      <a:pt x="109" y="114"/>
                      <a:pt x="89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132">
                <a:extLst>
                  <a:ext uri="{FF2B5EF4-FFF2-40B4-BE49-F238E27FC236}">
                    <a16:creationId xmlns:a16="http://schemas.microsoft.com/office/drawing/2014/main" id="{39691C39-8E49-4238-8B61-5C08C89AF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1010"/>
                <a:ext cx="46" cy="44"/>
              </a:xfrm>
              <a:custGeom>
                <a:avLst/>
                <a:gdLst>
                  <a:gd name="T0" fmla="*/ 84 w 166"/>
                  <a:gd name="T1" fmla="*/ 160 h 160"/>
                  <a:gd name="T2" fmla="*/ 75 w 166"/>
                  <a:gd name="T3" fmla="*/ 160 h 160"/>
                  <a:gd name="T4" fmla="*/ 74 w 166"/>
                  <a:gd name="T5" fmla="*/ 160 h 160"/>
                  <a:gd name="T6" fmla="*/ 4 w 166"/>
                  <a:gd name="T7" fmla="*/ 74 h 160"/>
                  <a:gd name="T8" fmla="*/ 90 w 166"/>
                  <a:gd name="T9" fmla="*/ 5 h 160"/>
                  <a:gd name="T10" fmla="*/ 92 w 166"/>
                  <a:gd name="T11" fmla="*/ 5 h 160"/>
                  <a:gd name="T12" fmla="*/ 161 w 166"/>
                  <a:gd name="T13" fmla="*/ 91 h 160"/>
                  <a:gd name="T14" fmla="*/ 84 w 166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0">
                    <a:moveTo>
                      <a:pt x="84" y="160"/>
                    </a:moveTo>
                    <a:cubicBezTo>
                      <a:pt x="81" y="160"/>
                      <a:pt x="78" y="160"/>
                      <a:pt x="75" y="160"/>
                    </a:cubicBezTo>
                    <a:cubicBezTo>
                      <a:pt x="74" y="160"/>
                      <a:pt x="74" y="160"/>
                      <a:pt x="74" y="160"/>
                    </a:cubicBezTo>
                    <a:cubicBezTo>
                      <a:pt x="31" y="155"/>
                      <a:pt x="0" y="116"/>
                      <a:pt x="4" y="74"/>
                    </a:cubicBezTo>
                    <a:cubicBezTo>
                      <a:pt x="9" y="31"/>
                      <a:pt x="48" y="0"/>
                      <a:pt x="90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135" y="9"/>
                      <a:pt x="166" y="48"/>
                      <a:pt x="161" y="91"/>
                    </a:cubicBezTo>
                    <a:cubicBezTo>
                      <a:pt x="157" y="131"/>
                      <a:pt x="123" y="160"/>
                      <a:pt x="84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133">
                <a:extLst>
                  <a:ext uri="{FF2B5EF4-FFF2-40B4-BE49-F238E27FC236}">
                    <a16:creationId xmlns:a16="http://schemas.microsoft.com/office/drawing/2014/main" id="{76573DDB-AEFF-4A11-84A8-48044E360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1007"/>
                <a:ext cx="31" cy="29"/>
              </a:xfrm>
              <a:custGeom>
                <a:avLst/>
                <a:gdLst>
                  <a:gd name="T0" fmla="*/ 56 w 113"/>
                  <a:gd name="T1" fmla="*/ 107 h 107"/>
                  <a:gd name="T2" fmla="*/ 7 w 113"/>
                  <a:gd name="T3" fmla="*/ 70 h 107"/>
                  <a:gd name="T4" fmla="*/ 43 w 113"/>
                  <a:gd name="T5" fmla="*/ 8 h 107"/>
                  <a:gd name="T6" fmla="*/ 44 w 113"/>
                  <a:gd name="T7" fmla="*/ 7 h 107"/>
                  <a:gd name="T8" fmla="*/ 106 w 113"/>
                  <a:gd name="T9" fmla="*/ 43 h 107"/>
                  <a:gd name="T10" fmla="*/ 70 w 113"/>
                  <a:gd name="T11" fmla="*/ 105 h 107"/>
                  <a:gd name="T12" fmla="*/ 69 w 113"/>
                  <a:gd name="T13" fmla="*/ 105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34" y="107"/>
                      <a:pt x="13" y="92"/>
                      <a:pt x="7" y="70"/>
                    </a:cubicBezTo>
                    <a:cubicBezTo>
                      <a:pt x="0" y="43"/>
                      <a:pt x="16" y="15"/>
                      <a:pt x="43" y="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71" y="0"/>
                      <a:pt x="99" y="16"/>
                      <a:pt x="106" y="43"/>
                    </a:cubicBezTo>
                    <a:cubicBezTo>
                      <a:pt x="113" y="70"/>
                      <a:pt x="97" y="98"/>
                      <a:pt x="70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5" y="106"/>
                      <a:pt x="60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134">
                <a:extLst>
                  <a:ext uri="{FF2B5EF4-FFF2-40B4-BE49-F238E27FC236}">
                    <a16:creationId xmlns:a16="http://schemas.microsoft.com/office/drawing/2014/main" id="{ED23D5E1-74B1-4B3E-B19A-222E7AC81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1000"/>
                <a:ext cx="41" cy="39"/>
              </a:xfrm>
              <a:custGeom>
                <a:avLst/>
                <a:gdLst>
                  <a:gd name="T0" fmla="*/ 75 w 148"/>
                  <a:gd name="T1" fmla="*/ 143 h 143"/>
                  <a:gd name="T2" fmla="*/ 67 w 148"/>
                  <a:gd name="T3" fmla="*/ 142 h 143"/>
                  <a:gd name="T4" fmla="*/ 66 w 148"/>
                  <a:gd name="T5" fmla="*/ 142 h 143"/>
                  <a:gd name="T6" fmla="*/ 5 w 148"/>
                  <a:gd name="T7" fmla="*/ 66 h 143"/>
                  <a:gd name="T8" fmla="*/ 81 w 148"/>
                  <a:gd name="T9" fmla="*/ 4 h 143"/>
                  <a:gd name="T10" fmla="*/ 82 w 148"/>
                  <a:gd name="T11" fmla="*/ 5 h 143"/>
                  <a:gd name="T12" fmla="*/ 144 w 148"/>
                  <a:gd name="T13" fmla="*/ 81 h 143"/>
                  <a:gd name="T14" fmla="*/ 75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5" y="143"/>
                    </a:moveTo>
                    <a:cubicBezTo>
                      <a:pt x="72" y="143"/>
                      <a:pt x="70" y="142"/>
                      <a:pt x="67" y="142"/>
                    </a:cubicBezTo>
                    <a:cubicBezTo>
                      <a:pt x="66" y="142"/>
                      <a:pt x="66" y="142"/>
                      <a:pt x="66" y="142"/>
                    </a:cubicBezTo>
                    <a:cubicBezTo>
                      <a:pt x="28" y="138"/>
                      <a:pt x="0" y="104"/>
                      <a:pt x="5" y="66"/>
                    </a:cubicBezTo>
                    <a:cubicBezTo>
                      <a:pt x="9" y="28"/>
                      <a:pt x="43" y="0"/>
                      <a:pt x="81" y="4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120" y="9"/>
                      <a:pt x="148" y="43"/>
                      <a:pt x="144" y="81"/>
                    </a:cubicBezTo>
                    <a:cubicBezTo>
                      <a:pt x="140" y="116"/>
                      <a:pt x="11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135">
                <a:extLst>
                  <a:ext uri="{FF2B5EF4-FFF2-40B4-BE49-F238E27FC236}">
                    <a16:creationId xmlns:a16="http://schemas.microsoft.com/office/drawing/2014/main" id="{DFE509A8-1E9D-4A5D-BBEA-7BEA107F4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2651"/>
                <a:ext cx="26" cy="26"/>
              </a:xfrm>
              <a:custGeom>
                <a:avLst/>
                <a:gdLst>
                  <a:gd name="T0" fmla="*/ 49 w 97"/>
                  <a:gd name="T1" fmla="*/ 94 h 94"/>
                  <a:gd name="T2" fmla="*/ 43 w 97"/>
                  <a:gd name="T3" fmla="*/ 94 h 94"/>
                  <a:gd name="T4" fmla="*/ 42 w 97"/>
                  <a:gd name="T5" fmla="*/ 94 h 94"/>
                  <a:gd name="T6" fmla="*/ 3 w 97"/>
                  <a:gd name="T7" fmla="*/ 42 h 94"/>
                  <a:gd name="T8" fmla="*/ 54 w 97"/>
                  <a:gd name="T9" fmla="*/ 4 h 94"/>
                  <a:gd name="T10" fmla="*/ 55 w 97"/>
                  <a:gd name="T11" fmla="*/ 4 h 94"/>
                  <a:gd name="T12" fmla="*/ 94 w 97"/>
                  <a:gd name="T13" fmla="*/ 55 h 94"/>
                  <a:gd name="T14" fmla="*/ 49 w 97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4">
                    <a:moveTo>
                      <a:pt x="49" y="94"/>
                    </a:moveTo>
                    <a:cubicBezTo>
                      <a:pt x="47" y="94"/>
                      <a:pt x="45" y="94"/>
                      <a:pt x="43" y="94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17" y="90"/>
                      <a:pt x="0" y="67"/>
                      <a:pt x="3" y="42"/>
                    </a:cubicBezTo>
                    <a:cubicBezTo>
                      <a:pt x="7" y="18"/>
                      <a:pt x="30" y="0"/>
                      <a:pt x="54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80" y="7"/>
                      <a:pt x="97" y="30"/>
                      <a:pt x="94" y="55"/>
                    </a:cubicBezTo>
                    <a:cubicBezTo>
                      <a:pt x="91" y="78"/>
                      <a:pt x="72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136">
                <a:extLst>
                  <a:ext uri="{FF2B5EF4-FFF2-40B4-BE49-F238E27FC236}">
                    <a16:creationId xmlns:a16="http://schemas.microsoft.com/office/drawing/2014/main" id="{B8E3FE46-5EF1-4C34-9B0A-236FC08B7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628"/>
                <a:ext cx="51" cy="47"/>
              </a:xfrm>
              <a:custGeom>
                <a:avLst/>
                <a:gdLst>
                  <a:gd name="T0" fmla="*/ 90 w 183"/>
                  <a:gd name="T1" fmla="*/ 173 h 173"/>
                  <a:gd name="T2" fmla="*/ 10 w 183"/>
                  <a:gd name="T3" fmla="*/ 110 h 173"/>
                  <a:gd name="T4" fmla="*/ 71 w 183"/>
                  <a:gd name="T5" fmla="*/ 11 h 173"/>
                  <a:gd name="T6" fmla="*/ 73 w 183"/>
                  <a:gd name="T7" fmla="*/ 10 h 173"/>
                  <a:gd name="T8" fmla="*/ 172 w 183"/>
                  <a:gd name="T9" fmla="*/ 72 h 173"/>
                  <a:gd name="T10" fmla="*/ 111 w 183"/>
                  <a:gd name="T11" fmla="*/ 171 h 173"/>
                  <a:gd name="T12" fmla="*/ 109 w 183"/>
                  <a:gd name="T13" fmla="*/ 171 h 173"/>
                  <a:gd name="T14" fmla="*/ 90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0" y="173"/>
                    </a:moveTo>
                    <a:cubicBezTo>
                      <a:pt x="53" y="173"/>
                      <a:pt x="19" y="147"/>
                      <a:pt x="10" y="110"/>
                    </a:cubicBezTo>
                    <a:cubicBezTo>
                      <a:pt x="0" y="65"/>
                      <a:pt x="27" y="21"/>
                      <a:pt x="71" y="11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117" y="0"/>
                      <a:pt x="162" y="27"/>
                      <a:pt x="172" y="72"/>
                    </a:cubicBezTo>
                    <a:cubicBezTo>
                      <a:pt x="183" y="116"/>
                      <a:pt x="155" y="160"/>
                      <a:pt x="111" y="171"/>
                    </a:cubicBezTo>
                    <a:cubicBezTo>
                      <a:pt x="109" y="171"/>
                      <a:pt x="109" y="171"/>
                      <a:pt x="109" y="171"/>
                    </a:cubicBezTo>
                    <a:cubicBezTo>
                      <a:pt x="103" y="172"/>
                      <a:pt x="96" y="173"/>
                      <a:pt x="90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137">
                <a:extLst>
                  <a:ext uri="{FF2B5EF4-FFF2-40B4-BE49-F238E27FC236}">
                    <a16:creationId xmlns:a16="http://schemas.microsoft.com/office/drawing/2014/main" id="{DAF502A8-0238-414D-B2B2-6E5C9E463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626"/>
                <a:ext cx="43" cy="42"/>
              </a:xfrm>
              <a:custGeom>
                <a:avLst/>
                <a:gdLst>
                  <a:gd name="T0" fmla="*/ 79 w 156"/>
                  <a:gd name="T1" fmla="*/ 150 h 150"/>
                  <a:gd name="T2" fmla="*/ 69 w 156"/>
                  <a:gd name="T3" fmla="*/ 150 h 150"/>
                  <a:gd name="T4" fmla="*/ 68 w 156"/>
                  <a:gd name="T5" fmla="*/ 149 h 150"/>
                  <a:gd name="T6" fmla="*/ 6 w 156"/>
                  <a:gd name="T7" fmla="*/ 68 h 150"/>
                  <a:gd name="T8" fmla="*/ 88 w 156"/>
                  <a:gd name="T9" fmla="*/ 6 h 150"/>
                  <a:gd name="T10" fmla="*/ 89 w 156"/>
                  <a:gd name="T11" fmla="*/ 6 h 150"/>
                  <a:gd name="T12" fmla="*/ 151 w 156"/>
                  <a:gd name="T13" fmla="*/ 88 h 150"/>
                  <a:gd name="T14" fmla="*/ 79 w 156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50">
                    <a:moveTo>
                      <a:pt x="79" y="150"/>
                    </a:moveTo>
                    <a:cubicBezTo>
                      <a:pt x="76" y="150"/>
                      <a:pt x="73" y="150"/>
                      <a:pt x="69" y="150"/>
                    </a:cubicBezTo>
                    <a:cubicBezTo>
                      <a:pt x="68" y="149"/>
                      <a:pt x="68" y="149"/>
                      <a:pt x="68" y="149"/>
                    </a:cubicBezTo>
                    <a:cubicBezTo>
                      <a:pt x="28" y="144"/>
                      <a:pt x="0" y="107"/>
                      <a:pt x="6" y="68"/>
                    </a:cubicBezTo>
                    <a:cubicBezTo>
                      <a:pt x="11" y="28"/>
                      <a:pt x="48" y="0"/>
                      <a:pt x="88" y="6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129" y="12"/>
                      <a:pt x="156" y="48"/>
                      <a:pt x="151" y="88"/>
                    </a:cubicBezTo>
                    <a:cubicBezTo>
                      <a:pt x="146" y="124"/>
                      <a:pt x="115" y="150"/>
                      <a:pt x="79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138">
                <a:extLst>
                  <a:ext uri="{FF2B5EF4-FFF2-40B4-BE49-F238E27FC236}">
                    <a16:creationId xmlns:a16="http://schemas.microsoft.com/office/drawing/2014/main" id="{2CFD9331-4CA2-4E8B-AC39-916F9B154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2610"/>
                <a:ext cx="40" cy="39"/>
              </a:xfrm>
              <a:custGeom>
                <a:avLst/>
                <a:gdLst>
                  <a:gd name="T0" fmla="*/ 74 w 146"/>
                  <a:gd name="T1" fmla="*/ 141 h 141"/>
                  <a:gd name="T2" fmla="*/ 64 w 146"/>
                  <a:gd name="T3" fmla="*/ 140 h 141"/>
                  <a:gd name="T4" fmla="*/ 63 w 146"/>
                  <a:gd name="T5" fmla="*/ 140 h 141"/>
                  <a:gd name="T6" fmla="*/ 5 w 146"/>
                  <a:gd name="T7" fmla="*/ 63 h 141"/>
                  <a:gd name="T8" fmla="*/ 82 w 146"/>
                  <a:gd name="T9" fmla="*/ 5 h 141"/>
                  <a:gd name="T10" fmla="*/ 83 w 146"/>
                  <a:gd name="T11" fmla="*/ 6 h 141"/>
                  <a:gd name="T12" fmla="*/ 141 w 146"/>
                  <a:gd name="T13" fmla="*/ 82 h 141"/>
                  <a:gd name="T14" fmla="*/ 74 w 146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1">
                    <a:moveTo>
                      <a:pt x="74" y="141"/>
                    </a:moveTo>
                    <a:cubicBezTo>
                      <a:pt x="71" y="141"/>
                      <a:pt x="68" y="141"/>
                      <a:pt x="64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26" y="135"/>
                      <a:pt x="0" y="101"/>
                      <a:pt x="5" y="63"/>
                    </a:cubicBezTo>
                    <a:cubicBezTo>
                      <a:pt x="10" y="26"/>
                      <a:pt x="44" y="0"/>
                      <a:pt x="82" y="5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120" y="11"/>
                      <a:pt x="146" y="45"/>
                      <a:pt x="141" y="82"/>
                    </a:cubicBezTo>
                    <a:cubicBezTo>
                      <a:pt x="136" y="116"/>
                      <a:pt x="107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139">
                <a:extLst>
                  <a:ext uri="{FF2B5EF4-FFF2-40B4-BE49-F238E27FC236}">
                    <a16:creationId xmlns:a16="http://schemas.microsoft.com/office/drawing/2014/main" id="{15C3EAA6-A562-4281-A50A-2DCAEDA91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607"/>
                <a:ext cx="36" cy="34"/>
              </a:xfrm>
              <a:custGeom>
                <a:avLst/>
                <a:gdLst>
                  <a:gd name="T0" fmla="*/ 64 w 130"/>
                  <a:gd name="T1" fmla="*/ 123 h 123"/>
                  <a:gd name="T2" fmla="*/ 8 w 130"/>
                  <a:gd name="T3" fmla="*/ 78 h 123"/>
                  <a:gd name="T4" fmla="*/ 51 w 130"/>
                  <a:gd name="T5" fmla="*/ 8 h 123"/>
                  <a:gd name="T6" fmla="*/ 52 w 130"/>
                  <a:gd name="T7" fmla="*/ 7 h 123"/>
                  <a:gd name="T8" fmla="*/ 122 w 130"/>
                  <a:gd name="T9" fmla="*/ 51 h 123"/>
                  <a:gd name="T10" fmla="*/ 79 w 130"/>
                  <a:gd name="T11" fmla="*/ 121 h 123"/>
                  <a:gd name="T12" fmla="*/ 78 w 130"/>
                  <a:gd name="T13" fmla="*/ 121 h 123"/>
                  <a:gd name="T14" fmla="*/ 64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4" y="123"/>
                    </a:moveTo>
                    <a:cubicBezTo>
                      <a:pt x="38" y="123"/>
                      <a:pt x="14" y="104"/>
                      <a:pt x="8" y="78"/>
                    </a:cubicBezTo>
                    <a:cubicBezTo>
                      <a:pt x="0" y="46"/>
                      <a:pt x="20" y="15"/>
                      <a:pt x="51" y="8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84" y="0"/>
                      <a:pt x="115" y="19"/>
                      <a:pt x="122" y="51"/>
                    </a:cubicBezTo>
                    <a:cubicBezTo>
                      <a:pt x="130" y="82"/>
                      <a:pt x="110" y="113"/>
                      <a:pt x="79" y="121"/>
                    </a:cubicBezTo>
                    <a:cubicBezTo>
                      <a:pt x="78" y="121"/>
                      <a:pt x="78" y="121"/>
                      <a:pt x="78" y="121"/>
                    </a:cubicBezTo>
                    <a:cubicBezTo>
                      <a:pt x="73" y="122"/>
                      <a:pt x="69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140">
                <a:extLst>
                  <a:ext uri="{FF2B5EF4-FFF2-40B4-BE49-F238E27FC236}">
                    <a16:creationId xmlns:a16="http://schemas.microsoft.com/office/drawing/2014/main" id="{7114FD8E-C50E-40A1-8532-4A69AB911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573"/>
                <a:ext cx="36" cy="34"/>
              </a:xfrm>
              <a:custGeom>
                <a:avLst/>
                <a:gdLst>
                  <a:gd name="T0" fmla="*/ 65 w 130"/>
                  <a:gd name="T1" fmla="*/ 123 h 123"/>
                  <a:gd name="T2" fmla="*/ 17 w 130"/>
                  <a:gd name="T3" fmla="*/ 98 h 123"/>
                  <a:gd name="T4" fmla="*/ 32 w 130"/>
                  <a:gd name="T5" fmla="*/ 19 h 123"/>
                  <a:gd name="T6" fmla="*/ 33 w 130"/>
                  <a:gd name="T7" fmla="*/ 18 h 123"/>
                  <a:gd name="T8" fmla="*/ 112 w 130"/>
                  <a:gd name="T9" fmla="*/ 33 h 123"/>
                  <a:gd name="T10" fmla="*/ 98 w 130"/>
                  <a:gd name="T11" fmla="*/ 112 h 123"/>
                  <a:gd name="T12" fmla="*/ 97 w 130"/>
                  <a:gd name="T13" fmla="*/ 113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6" y="123"/>
                      <a:pt x="29" y="114"/>
                      <a:pt x="17" y="98"/>
                    </a:cubicBezTo>
                    <a:cubicBezTo>
                      <a:pt x="0" y="72"/>
                      <a:pt x="6" y="36"/>
                      <a:pt x="32" y="19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59" y="0"/>
                      <a:pt x="95" y="7"/>
                      <a:pt x="112" y="33"/>
                    </a:cubicBezTo>
                    <a:cubicBezTo>
                      <a:pt x="130" y="59"/>
                      <a:pt x="124" y="94"/>
                      <a:pt x="98" y="112"/>
                    </a:cubicBezTo>
                    <a:cubicBezTo>
                      <a:pt x="97" y="113"/>
                      <a:pt x="97" y="113"/>
                      <a:pt x="97" y="113"/>
                    </a:cubicBezTo>
                    <a:cubicBezTo>
                      <a:pt x="87" y="119"/>
                      <a:pt x="76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141">
                <a:extLst>
                  <a:ext uri="{FF2B5EF4-FFF2-40B4-BE49-F238E27FC236}">
                    <a16:creationId xmlns:a16="http://schemas.microsoft.com/office/drawing/2014/main" id="{5CB26D65-DBCC-4D44-AB92-63B9A234F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559"/>
                <a:ext cx="37" cy="35"/>
              </a:xfrm>
              <a:custGeom>
                <a:avLst/>
                <a:gdLst>
                  <a:gd name="T0" fmla="*/ 67 w 133"/>
                  <a:gd name="T1" fmla="*/ 124 h 124"/>
                  <a:gd name="T2" fmla="*/ 39 w 133"/>
                  <a:gd name="T3" fmla="*/ 117 h 124"/>
                  <a:gd name="T4" fmla="*/ 38 w 133"/>
                  <a:gd name="T5" fmla="*/ 117 h 124"/>
                  <a:gd name="T6" fmla="*/ 16 w 133"/>
                  <a:gd name="T7" fmla="*/ 38 h 124"/>
                  <a:gd name="T8" fmla="*/ 94 w 133"/>
                  <a:gd name="T9" fmla="*/ 16 h 124"/>
                  <a:gd name="T10" fmla="*/ 96 w 133"/>
                  <a:gd name="T11" fmla="*/ 16 h 124"/>
                  <a:gd name="T12" fmla="*/ 118 w 133"/>
                  <a:gd name="T13" fmla="*/ 95 h 124"/>
                  <a:gd name="T14" fmla="*/ 67 w 133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4">
                    <a:moveTo>
                      <a:pt x="67" y="124"/>
                    </a:moveTo>
                    <a:cubicBezTo>
                      <a:pt x="58" y="124"/>
                      <a:pt x="48" y="122"/>
                      <a:pt x="39" y="117"/>
                    </a:cubicBezTo>
                    <a:cubicBezTo>
                      <a:pt x="38" y="117"/>
                      <a:pt x="38" y="117"/>
                      <a:pt x="38" y="117"/>
                    </a:cubicBezTo>
                    <a:cubicBezTo>
                      <a:pt x="10" y="101"/>
                      <a:pt x="0" y="66"/>
                      <a:pt x="16" y="38"/>
                    </a:cubicBezTo>
                    <a:cubicBezTo>
                      <a:pt x="31" y="10"/>
                      <a:pt x="66" y="0"/>
                      <a:pt x="94" y="16"/>
                    </a:cubicBezTo>
                    <a:cubicBezTo>
                      <a:pt x="96" y="16"/>
                      <a:pt x="96" y="16"/>
                      <a:pt x="96" y="16"/>
                    </a:cubicBezTo>
                    <a:cubicBezTo>
                      <a:pt x="123" y="32"/>
                      <a:pt x="133" y="67"/>
                      <a:pt x="118" y="95"/>
                    </a:cubicBezTo>
                    <a:cubicBezTo>
                      <a:pt x="107" y="114"/>
                      <a:pt x="88" y="124"/>
                      <a:pt x="67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142">
                <a:extLst>
                  <a:ext uri="{FF2B5EF4-FFF2-40B4-BE49-F238E27FC236}">
                    <a16:creationId xmlns:a16="http://schemas.microsoft.com/office/drawing/2014/main" id="{50CA4D97-E21F-47D0-85D3-93E989762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2495"/>
                <a:ext cx="52" cy="49"/>
              </a:xfrm>
              <a:custGeom>
                <a:avLst/>
                <a:gdLst>
                  <a:gd name="T0" fmla="*/ 94 w 189"/>
                  <a:gd name="T1" fmla="*/ 177 h 177"/>
                  <a:gd name="T2" fmla="*/ 25 w 189"/>
                  <a:gd name="T3" fmla="*/ 142 h 177"/>
                  <a:gd name="T4" fmla="*/ 47 w 189"/>
                  <a:gd name="T5" fmla="*/ 27 h 177"/>
                  <a:gd name="T6" fmla="*/ 48 w 189"/>
                  <a:gd name="T7" fmla="*/ 26 h 177"/>
                  <a:gd name="T8" fmla="*/ 163 w 189"/>
                  <a:gd name="T9" fmla="*/ 47 h 177"/>
                  <a:gd name="T10" fmla="*/ 142 w 189"/>
                  <a:gd name="T11" fmla="*/ 162 h 177"/>
                  <a:gd name="T12" fmla="*/ 140 w 189"/>
                  <a:gd name="T13" fmla="*/ 163 h 177"/>
                  <a:gd name="T14" fmla="*/ 94 w 189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9" h="177">
                    <a:moveTo>
                      <a:pt x="94" y="177"/>
                    </a:moveTo>
                    <a:cubicBezTo>
                      <a:pt x="67" y="177"/>
                      <a:pt x="41" y="165"/>
                      <a:pt x="25" y="142"/>
                    </a:cubicBezTo>
                    <a:cubicBezTo>
                      <a:pt x="0" y="104"/>
                      <a:pt x="9" y="53"/>
                      <a:pt x="47" y="27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86" y="0"/>
                      <a:pt x="137" y="9"/>
                      <a:pt x="163" y="47"/>
                    </a:cubicBezTo>
                    <a:cubicBezTo>
                      <a:pt x="189" y="85"/>
                      <a:pt x="180" y="136"/>
                      <a:pt x="142" y="162"/>
                    </a:cubicBezTo>
                    <a:cubicBezTo>
                      <a:pt x="140" y="163"/>
                      <a:pt x="140" y="163"/>
                      <a:pt x="140" y="163"/>
                    </a:cubicBezTo>
                    <a:cubicBezTo>
                      <a:pt x="126" y="173"/>
                      <a:pt x="110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143">
                <a:extLst>
                  <a:ext uri="{FF2B5EF4-FFF2-40B4-BE49-F238E27FC236}">
                    <a16:creationId xmlns:a16="http://schemas.microsoft.com/office/drawing/2014/main" id="{79AB4CAA-3ACF-4F4C-B8EE-E807C0C5D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496"/>
                <a:ext cx="43" cy="40"/>
              </a:xfrm>
              <a:custGeom>
                <a:avLst/>
                <a:gdLst>
                  <a:gd name="T0" fmla="*/ 78 w 155"/>
                  <a:gd name="T1" fmla="*/ 145 h 145"/>
                  <a:gd name="T2" fmla="*/ 46 w 155"/>
                  <a:gd name="T3" fmla="*/ 137 h 145"/>
                  <a:gd name="T4" fmla="*/ 44 w 155"/>
                  <a:gd name="T5" fmla="*/ 136 h 145"/>
                  <a:gd name="T6" fmla="*/ 18 w 155"/>
                  <a:gd name="T7" fmla="*/ 44 h 145"/>
                  <a:gd name="T8" fmla="*/ 110 w 155"/>
                  <a:gd name="T9" fmla="*/ 18 h 145"/>
                  <a:gd name="T10" fmla="*/ 111 w 155"/>
                  <a:gd name="T11" fmla="*/ 19 h 145"/>
                  <a:gd name="T12" fmla="*/ 137 w 155"/>
                  <a:gd name="T13" fmla="*/ 111 h 145"/>
                  <a:gd name="T14" fmla="*/ 78 w 155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5">
                    <a:moveTo>
                      <a:pt x="78" y="145"/>
                    </a:moveTo>
                    <a:cubicBezTo>
                      <a:pt x="67" y="145"/>
                      <a:pt x="56" y="142"/>
                      <a:pt x="46" y="137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12" y="118"/>
                      <a:pt x="0" y="77"/>
                      <a:pt x="18" y="44"/>
                    </a:cubicBezTo>
                    <a:cubicBezTo>
                      <a:pt x="36" y="12"/>
                      <a:pt x="77" y="0"/>
                      <a:pt x="110" y="18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44" y="37"/>
                      <a:pt x="155" y="78"/>
                      <a:pt x="137" y="111"/>
                    </a:cubicBezTo>
                    <a:cubicBezTo>
                      <a:pt x="125" y="133"/>
                      <a:pt x="102" y="145"/>
                      <a:pt x="78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144">
                <a:extLst>
                  <a:ext uri="{FF2B5EF4-FFF2-40B4-BE49-F238E27FC236}">
                    <a16:creationId xmlns:a16="http://schemas.microsoft.com/office/drawing/2014/main" id="{44DD4E10-A928-4E8C-99DD-CE85779F3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433"/>
                <a:ext cx="36" cy="34"/>
              </a:xfrm>
              <a:custGeom>
                <a:avLst/>
                <a:gdLst>
                  <a:gd name="T0" fmla="*/ 65 w 132"/>
                  <a:gd name="T1" fmla="*/ 125 h 125"/>
                  <a:gd name="T2" fmla="*/ 18 w 132"/>
                  <a:gd name="T3" fmla="*/ 99 h 125"/>
                  <a:gd name="T4" fmla="*/ 32 w 132"/>
                  <a:gd name="T5" fmla="*/ 19 h 125"/>
                  <a:gd name="T6" fmla="*/ 34 w 132"/>
                  <a:gd name="T7" fmla="*/ 18 h 125"/>
                  <a:gd name="T8" fmla="*/ 114 w 132"/>
                  <a:gd name="T9" fmla="*/ 33 h 125"/>
                  <a:gd name="T10" fmla="*/ 99 w 132"/>
                  <a:gd name="T11" fmla="*/ 114 h 125"/>
                  <a:gd name="T12" fmla="*/ 98 w 132"/>
                  <a:gd name="T13" fmla="*/ 114 h 125"/>
                  <a:gd name="T14" fmla="*/ 65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5" y="125"/>
                    </a:moveTo>
                    <a:cubicBezTo>
                      <a:pt x="47" y="125"/>
                      <a:pt x="29" y="116"/>
                      <a:pt x="18" y="99"/>
                    </a:cubicBezTo>
                    <a:cubicBezTo>
                      <a:pt x="0" y="73"/>
                      <a:pt x="6" y="37"/>
                      <a:pt x="32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60" y="0"/>
                      <a:pt x="96" y="7"/>
                      <a:pt x="114" y="33"/>
                    </a:cubicBezTo>
                    <a:cubicBezTo>
                      <a:pt x="132" y="60"/>
                      <a:pt x="125" y="96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88" y="121"/>
                      <a:pt x="76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145">
                <a:extLst>
                  <a:ext uri="{FF2B5EF4-FFF2-40B4-BE49-F238E27FC236}">
                    <a16:creationId xmlns:a16="http://schemas.microsoft.com/office/drawing/2014/main" id="{7C7D2E31-0FAF-4C89-808A-0198BEAF8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421"/>
                <a:ext cx="52" cy="49"/>
              </a:xfrm>
              <a:custGeom>
                <a:avLst/>
                <a:gdLst>
                  <a:gd name="T0" fmla="*/ 96 w 190"/>
                  <a:gd name="T1" fmla="*/ 180 h 180"/>
                  <a:gd name="T2" fmla="*/ 31 w 190"/>
                  <a:gd name="T3" fmla="*/ 150 h 180"/>
                  <a:gd name="T4" fmla="*/ 30 w 190"/>
                  <a:gd name="T5" fmla="*/ 148 h 180"/>
                  <a:gd name="T6" fmla="*/ 40 w 190"/>
                  <a:gd name="T7" fmla="*/ 30 h 180"/>
                  <a:gd name="T8" fmla="*/ 159 w 190"/>
                  <a:gd name="T9" fmla="*/ 41 h 180"/>
                  <a:gd name="T10" fmla="*/ 160 w 190"/>
                  <a:gd name="T11" fmla="*/ 42 h 180"/>
                  <a:gd name="T12" fmla="*/ 149 w 190"/>
                  <a:gd name="T13" fmla="*/ 161 h 180"/>
                  <a:gd name="T14" fmla="*/ 96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6" y="180"/>
                    </a:moveTo>
                    <a:cubicBezTo>
                      <a:pt x="71" y="180"/>
                      <a:pt x="47" y="170"/>
                      <a:pt x="31" y="150"/>
                    </a:cubicBezTo>
                    <a:cubicBezTo>
                      <a:pt x="30" y="148"/>
                      <a:pt x="30" y="148"/>
                      <a:pt x="30" y="148"/>
                    </a:cubicBezTo>
                    <a:cubicBezTo>
                      <a:pt x="0" y="113"/>
                      <a:pt x="5" y="60"/>
                      <a:pt x="40" y="30"/>
                    </a:cubicBezTo>
                    <a:cubicBezTo>
                      <a:pt x="76" y="0"/>
                      <a:pt x="129" y="5"/>
                      <a:pt x="159" y="41"/>
                    </a:cubicBezTo>
                    <a:cubicBezTo>
                      <a:pt x="160" y="42"/>
                      <a:pt x="160" y="42"/>
                      <a:pt x="160" y="42"/>
                    </a:cubicBezTo>
                    <a:cubicBezTo>
                      <a:pt x="190" y="78"/>
                      <a:pt x="185" y="131"/>
                      <a:pt x="149" y="161"/>
                    </a:cubicBezTo>
                    <a:cubicBezTo>
                      <a:pt x="134" y="174"/>
                      <a:pt x="114" y="180"/>
                      <a:pt x="96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146">
                <a:extLst>
                  <a:ext uri="{FF2B5EF4-FFF2-40B4-BE49-F238E27FC236}">
                    <a16:creationId xmlns:a16="http://schemas.microsoft.com/office/drawing/2014/main" id="{02A887FC-8F81-45DF-AC4F-E2C366D87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336"/>
                <a:ext cx="52" cy="49"/>
              </a:xfrm>
              <a:custGeom>
                <a:avLst/>
                <a:gdLst>
                  <a:gd name="T0" fmla="*/ 93 w 188"/>
                  <a:gd name="T1" fmla="*/ 177 h 177"/>
                  <a:gd name="T2" fmla="*/ 47 w 188"/>
                  <a:gd name="T3" fmla="*/ 163 h 177"/>
                  <a:gd name="T4" fmla="*/ 25 w 188"/>
                  <a:gd name="T5" fmla="*/ 48 h 177"/>
                  <a:gd name="T6" fmla="*/ 27 w 188"/>
                  <a:gd name="T7" fmla="*/ 47 h 177"/>
                  <a:gd name="T8" fmla="*/ 141 w 188"/>
                  <a:gd name="T9" fmla="*/ 26 h 177"/>
                  <a:gd name="T10" fmla="*/ 162 w 188"/>
                  <a:gd name="T11" fmla="*/ 140 h 177"/>
                  <a:gd name="T12" fmla="*/ 161 w 188"/>
                  <a:gd name="T13" fmla="*/ 141 h 177"/>
                  <a:gd name="T14" fmla="*/ 93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3" y="177"/>
                    </a:moveTo>
                    <a:cubicBezTo>
                      <a:pt x="77" y="177"/>
                      <a:pt x="61" y="172"/>
                      <a:pt x="47" y="163"/>
                    </a:cubicBezTo>
                    <a:cubicBezTo>
                      <a:pt x="9" y="137"/>
                      <a:pt x="0" y="86"/>
                      <a:pt x="25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52" y="9"/>
                      <a:pt x="103" y="0"/>
                      <a:pt x="141" y="26"/>
                    </a:cubicBezTo>
                    <a:cubicBezTo>
                      <a:pt x="178" y="51"/>
                      <a:pt x="188" y="102"/>
                      <a:pt x="162" y="140"/>
                    </a:cubicBezTo>
                    <a:cubicBezTo>
                      <a:pt x="161" y="141"/>
                      <a:pt x="161" y="141"/>
                      <a:pt x="161" y="141"/>
                    </a:cubicBezTo>
                    <a:cubicBezTo>
                      <a:pt x="145" y="165"/>
                      <a:pt x="119" y="177"/>
                      <a:pt x="93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Freeform 147">
                <a:extLst>
                  <a:ext uri="{FF2B5EF4-FFF2-40B4-BE49-F238E27FC236}">
                    <a16:creationId xmlns:a16="http://schemas.microsoft.com/office/drawing/2014/main" id="{5B93303F-48E4-4323-B244-B2D80A429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2329"/>
                <a:ext cx="44" cy="43"/>
              </a:xfrm>
              <a:custGeom>
                <a:avLst/>
                <a:gdLst>
                  <a:gd name="T0" fmla="*/ 81 w 161"/>
                  <a:gd name="T1" fmla="*/ 153 h 153"/>
                  <a:gd name="T2" fmla="*/ 26 w 161"/>
                  <a:gd name="T3" fmla="*/ 127 h 153"/>
                  <a:gd name="T4" fmla="*/ 25 w 161"/>
                  <a:gd name="T5" fmla="*/ 126 h 153"/>
                  <a:gd name="T6" fmla="*/ 35 w 161"/>
                  <a:gd name="T7" fmla="*/ 25 h 153"/>
                  <a:gd name="T8" fmla="*/ 135 w 161"/>
                  <a:gd name="T9" fmla="*/ 35 h 153"/>
                  <a:gd name="T10" fmla="*/ 136 w 161"/>
                  <a:gd name="T11" fmla="*/ 36 h 153"/>
                  <a:gd name="T12" fmla="*/ 127 w 161"/>
                  <a:gd name="T13" fmla="*/ 13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61" y="153"/>
                      <a:pt x="41" y="144"/>
                      <a:pt x="26" y="127"/>
                    </a:cubicBezTo>
                    <a:cubicBezTo>
                      <a:pt x="25" y="126"/>
                      <a:pt x="25" y="126"/>
                      <a:pt x="25" y="126"/>
                    </a:cubicBezTo>
                    <a:cubicBezTo>
                      <a:pt x="0" y="95"/>
                      <a:pt x="5" y="50"/>
                      <a:pt x="35" y="25"/>
                    </a:cubicBezTo>
                    <a:cubicBezTo>
                      <a:pt x="65" y="0"/>
                      <a:pt x="110" y="4"/>
                      <a:pt x="135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61" y="66"/>
                      <a:pt x="157" y="111"/>
                      <a:pt x="127" y="136"/>
                    </a:cubicBezTo>
                    <a:cubicBezTo>
                      <a:pt x="114" y="147"/>
                      <a:pt x="97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148">
                <a:extLst>
                  <a:ext uri="{FF2B5EF4-FFF2-40B4-BE49-F238E27FC236}">
                    <a16:creationId xmlns:a16="http://schemas.microsoft.com/office/drawing/2014/main" id="{4B5A980C-A262-402A-9208-CAD8C205B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235"/>
                <a:ext cx="50" cy="47"/>
              </a:xfrm>
              <a:custGeom>
                <a:avLst/>
                <a:gdLst>
                  <a:gd name="T0" fmla="*/ 89 w 180"/>
                  <a:gd name="T1" fmla="*/ 169 h 169"/>
                  <a:gd name="T2" fmla="*/ 45 w 180"/>
                  <a:gd name="T3" fmla="*/ 156 h 169"/>
                  <a:gd name="T4" fmla="*/ 24 w 180"/>
                  <a:gd name="T5" fmla="*/ 46 h 169"/>
                  <a:gd name="T6" fmla="*/ 25 w 180"/>
                  <a:gd name="T7" fmla="*/ 45 h 169"/>
                  <a:gd name="T8" fmla="*/ 135 w 180"/>
                  <a:gd name="T9" fmla="*/ 24 h 169"/>
                  <a:gd name="T10" fmla="*/ 155 w 180"/>
                  <a:gd name="T11" fmla="*/ 134 h 169"/>
                  <a:gd name="T12" fmla="*/ 154 w 180"/>
                  <a:gd name="T13" fmla="*/ 135 h 169"/>
                  <a:gd name="T14" fmla="*/ 89 w 180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69">
                    <a:moveTo>
                      <a:pt x="89" y="169"/>
                    </a:moveTo>
                    <a:cubicBezTo>
                      <a:pt x="74" y="169"/>
                      <a:pt x="58" y="165"/>
                      <a:pt x="45" y="156"/>
                    </a:cubicBezTo>
                    <a:cubicBezTo>
                      <a:pt x="9" y="131"/>
                      <a:pt x="0" y="82"/>
                      <a:pt x="24" y="46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50" y="9"/>
                      <a:pt x="99" y="0"/>
                      <a:pt x="135" y="24"/>
                    </a:cubicBezTo>
                    <a:cubicBezTo>
                      <a:pt x="171" y="49"/>
                      <a:pt x="180" y="98"/>
                      <a:pt x="155" y="134"/>
                    </a:cubicBezTo>
                    <a:cubicBezTo>
                      <a:pt x="154" y="135"/>
                      <a:pt x="154" y="135"/>
                      <a:pt x="154" y="135"/>
                    </a:cubicBezTo>
                    <a:cubicBezTo>
                      <a:pt x="139" y="157"/>
                      <a:pt x="114" y="169"/>
                      <a:pt x="89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149">
                <a:extLst>
                  <a:ext uri="{FF2B5EF4-FFF2-40B4-BE49-F238E27FC236}">
                    <a16:creationId xmlns:a16="http://schemas.microsoft.com/office/drawing/2014/main" id="{B1FEE222-D254-4262-A503-124182310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2238"/>
                <a:ext cx="38" cy="35"/>
              </a:xfrm>
              <a:custGeom>
                <a:avLst/>
                <a:gdLst>
                  <a:gd name="T0" fmla="*/ 67 w 134"/>
                  <a:gd name="T1" fmla="*/ 127 h 127"/>
                  <a:gd name="T2" fmla="*/ 22 w 134"/>
                  <a:gd name="T3" fmla="*/ 106 h 127"/>
                  <a:gd name="T4" fmla="*/ 21 w 134"/>
                  <a:gd name="T5" fmla="*/ 104 h 127"/>
                  <a:gd name="T6" fmla="*/ 29 w 134"/>
                  <a:gd name="T7" fmla="*/ 21 h 127"/>
                  <a:gd name="T8" fmla="*/ 112 w 134"/>
                  <a:gd name="T9" fmla="*/ 29 h 127"/>
                  <a:gd name="T10" fmla="*/ 113 w 134"/>
                  <a:gd name="T11" fmla="*/ 30 h 127"/>
                  <a:gd name="T12" fmla="*/ 105 w 134"/>
                  <a:gd name="T13" fmla="*/ 113 h 127"/>
                  <a:gd name="T14" fmla="*/ 67 w 134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7">
                    <a:moveTo>
                      <a:pt x="67" y="127"/>
                    </a:moveTo>
                    <a:cubicBezTo>
                      <a:pt x="50" y="127"/>
                      <a:pt x="34" y="120"/>
                      <a:pt x="22" y="106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0" y="79"/>
                      <a:pt x="4" y="42"/>
                      <a:pt x="29" y="21"/>
                    </a:cubicBezTo>
                    <a:cubicBezTo>
                      <a:pt x="54" y="0"/>
                      <a:pt x="91" y="4"/>
                      <a:pt x="112" y="29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34" y="55"/>
                      <a:pt x="130" y="92"/>
                      <a:pt x="105" y="113"/>
                    </a:cubicBezTo>
                    <a:cubicBezTo>
                      <a:pt x="94" y="122"/>
                      <a:pt x="81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150">
                <a:extLst>
                  <a:ext uri="{FF2B5EF4-FFF2-40B4-BE49-F238E27FC236}">
                    <a16:creationId xmlns:a16="http://schemas.microsoft.com/office/drawing/2014/main" id="{0451D992-9A2A-413A-BA85-2FDCCA596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136"/>
                <a:ext cx="41" cy="40"/>
              </a:xfrm>
              <a:custGeom>
                <a:avLst/>
                <a:gdLst>
                  <a:gd name="T0" fmla="*/ 74 w 148"/>
                  <a:gd name="T1" fmla="*/ 143 h 143"/>
                  <a:gd name="T2" fmla="*/ 59 w 148"/>
                  <a:gd name="T3" fmla="*/ 141 h 143"/>
                  <a:gd name="T4" fmla="*/ 9 w 148"/>
                  <a:gd name="T5" fmla="*/ 60 h 143"/>
                  <a:gd name="T6" fmla="*/ 9 w 148"/>
                  <a:gd name="T7" fmla="*/ 59 h 143"/>
                  <a:gd name="T8" fmla="*/ 90 w 148"/>
                  <a:gd name="T9" fmla="*/ 9 h 143"/>
                  <a:gd name="T10" fmla="*/ 140 w 148"/>
                  <a:gd name="T11" fmla="*/ 89 h 143"/>
                  <a:gd name="T12" fmla="*/ 139 w 148"/>
                  <a:gd name="T13" fmla="*/ 91 h 143"/>
                  <a:gd name="T14" fmla="*/ 74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4" y="143"/>
                    </a:moveTo>
                    <a:cubicBezTo>
                      <a:pt x="69" y="143"/>
                      <a:pt x="64" y="142"/>
                      <a:pt x="59" y="141"/>
                    </a:cubicBezTo>
                    <a:cubicBezTo>
                      <a:pt x="22" y="132"/>
                      <a:pt x="0" y="96"/>
                      <a:pt x="9" y="60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17" y="23"/>
                      <a:pt x="54" y="0"/>
                      <a:pt x="90" y="9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9" y="91"/>
                      <a:pt x="139" y="91"/>
                      <a:pt x="139" y="91"/>
                    </a:cubicBezTo>
                    <a:cubicBezTo>
                      <a:pt x="132" y="122"/>
                      <a:pt x="105" y="143"/>
                      <a:pt x="74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151">
                <a:extLst>
                  <a:ext uri="{FF2B5EF4-FFF2-40B4-BE49-F238E27FC236}">
                    <a16:creationId xmlns:a16="http://schemas.microsoft.com/office/drawing/2014/main" id="{A849AB5B-46F5-4CCA-9B28-4F8A40877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121"/>
                <a:ext cx="47" cy="44"/>
              </a:xfrm>
              <a:custGeom>
                <a:avLst/>
                <a:gdLst>
                  <a:gd name="T0" fmla="*/ 85 w 170"/>
                  <a:gd name="T1" fmla="*/ 162 h 162"/>
                  <a:gd name="T2" fmla="*/ 14 w 170"/>
                  <a:gd name="T3" fmla="*/ 110 h 162"/>
                  <a:gd name="T4" fmla="*/ 14 w 170"/>
                  <a:gd name="T5" fmla="*/ 109 h 162"/>
                  <a:gd name="T6" fmla="*/ 61 w 170"/>
                  <a:gd name="T7" fmla="*/ 14 h 162"/>
                  <a:gd name="T8" fmla="*/ 156 w 170"/>
                  <a:gd name="T9" fmla="*/ 61 h 162"/>
                  <a:gd name="T10" fmla="*/ 157 w 170"/>
                  <a:gd name="T11" fmla="*/ 62 h 162"/>
                  <a:gd name="T12" fmla="*/ 109 w 170"/>
                  <a:gd name="T13" fmla="*/ 158 h 162"/>
                  <a:gd name="T14" fmla="*/ 85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5" y="162"/>
                    </a:moveTo>
                    <a:cubicBezTo>
                      <a:pt x="54" y="162"/>
                      <a:pt x="25" y="142"/>
                      <a:pt x="14" y="110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0" y="69"/>
                      <a:pt x="22" y="27"/>
                      <a:pt x="61" y="14"/>
                    </a:cubicBezTo>
                    <a:cubicBezTo>
                      <a:pt x="100" y="0"/>
                      <a:pt x="143" y="21"/>
                      <a:pt x="156" y="61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70" y="102"/>
                      <a:pt x="149" y="144"/>
                      <a:pt x="109" y="158"/>
                    </a:cubicBezTo>
                    <a:cubicBezTo>
                      <a:pt x="101" y="160"/>
                      <a:pt x="93" y="162"/>
                      <a:pt x="85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152">
                <a:extLst>
                  <a:ext uri="{FF2B5EF4-FFF2-40B4-BE49-F238E27FC236}">
                    <a16:creationId xmlns:a16="http://schemas.microsoft.com/office/drawing/2014/main" id="{4917E01E-4478-4091-AF35-E6E2BA415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2023"/>
                <a:ext cx="26" cy="26"/>
              </a:xfrm>
              <a:custGeom>
                <a:avLst/>
                <a:gdLst>
                  <a:gd name="T0" fmla="*/ 48 w 95"/>
                  <a:gd name="T1" fmla="*/ 92 h 92"/>
                  <a:gd name="T2" fmla="*/ 38 w 95"/>
                  <a:gd name="T3" fmla="*/ 91 h 92"/>
                  <a:gd name="T4" fmla="*/ 6 w 95"/>
                  <a:gd name="T5" fmla="*/ 39 h 92"/>
                  <a:gd name="T6" fmla="*/ 6 w 95"/>
                  <a:gd name="T7" fmla="*/ 38 h 92"/>
                  <a:gd name="T8" fmla="*/ 58 w 95"/>
                  <a:gd name="T9" fmla="*/ 6 h 92"/>
                  <a:gd name="T10" fmla="*/ 90 w 95"/>
                  <a:gd name="T11" fmla="*/ 57 h 92"/>
                  <a:gd name="T12" fmla="*/ 90 w 95"/>
                  <a:gd name="T13" fmla="*/ 58 h 92"/>
                  <a:gd name="T14" fmla="*/ 48 w 95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92">
                    <a:moveTo>
                      <a:pt x="48" y="92"/>
                    </a:moveTo>
                    <a:cubicBezTo>
                      <a:pt x="44" y="92"/>
                      <a:pt x="41" y="91"/>
                      <a:pt x="38" y="91"/>
                    </a:cubicBezTo>
                    <a:cubicBezTo>
                      <a:pt x="15" y="85"/>
                      <a:pt x="0" y="62"/>
                      <a:pt x="6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11" y="14"/>
                      <a:pt x="35" y="0"/>
                      <a:pt x="58" y="6"/>
                    </a:cubicBezTo>
                    <a:cubicBezTo>
                      <a:pt x="81" y="11"/>
                      <a:pt x="95" y="34"/>
                      <a:pt x="90" y="57"/>
                    </a:cubicBezTo>
                    <a:cubicBezTo>
                      <a:pt x="90" y="58"/>
                      <a:pt x="90" y="58"/>
                      <a:pt x="90" y="58"/>
                    </a:cubicBezTo>
                    <a:cubicBezTo>
                      <a:pt x="85" y="78"/>
                      <a:pt x="67" y="92"/>
                      <a:pt x="48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153">
                <a:extLst>
                  <a:ext uri="{FF2B5EF4-FFF2-40B4-BE49-F238E27FC236}">
                    <a16:creationId xmlns:a16="http://schemas.microsoft.com/office/drawing/2014/main" id="{E9EDBF26-4619-49D1-A98D-3E581A112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2008"/>
                <a:ext cx="38" cy="36"/>
              </a:xfrm>
              <a:custGeom>
                <a:avLst/>
                <a:gdLst>
                  <a:gd name="T0" fmla="*/ 68 w 136"/>
                  <a:gd name="T1" fmla="*/ 129 h 129"/>
                  <a:gd name="T2" fmla="*/ 11 w 136"/>
                  <a:gd name="T3" fmla="*/ 88 h 129"/>
                  <a:gd name="T4" fmla="*/ 10 w 136"/>
                  <a:gd name="T5" fmla="*/ 87 h 129"/>
                  <a:gd name="T6" fmla="*/ 48 w 136"/>
                  <a:gd name="T7" fmla="*/ 10 h 129"/>
                  <a:gd name="T8" fmla="*/ 125 w 136"/>
                  <a:gd name="T9" fmla="*/ 48 h 129"/>
                  <a:gd name="T10" fmla="*/ 125 w 136"/>
                  <a:gd name="T11" fmla="*/ 50 h 129"/>
                  <a:gd name="T12" fmla="*/ 87 w 136"/>
                  <a:gd name="T13" fmla="*/ 126 h 129"/>
                  <a:gd name="T14" fmla="*/ 68 w 136"/>
                  <a:gd name="T15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29">
                    <a:moveTo>
                      <a:pt x="68" y="129"/>
                    </a:moveTo>
                    <a:cubicBezTo>
                      <a:pt x="43" y="129"/>
                      <a:pt x="19" y="113"/>
                      <a:pt x="11" y="88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0" y="55"/>
                      <a:pt x="17" y="21"/>
                      <a:pt x="48" y="10"/>
                    </a:cubicBezTo>
                    <a:cubicBezTo>
                      <a:pt x="80" y="0"/>
                      <a:pt x="114" y="17"/>
                      <a:pt x="125" y="48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36" y="81"/>
                      <a:pt x="119" y="115"/>
                      <a:pt x="87" y="126"/>
                    </a:cubicBezTo>
                    <a:cubicBezTo>
                      <a:pt x="81" y="128"/>
                      <a:pt x="74" y="129"/>
                      <a:pt x="68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154">
                <a:extLst>
                  <a:ext uri="{FF2B5EF4-FFF2-40B4-BE49-F238E27FC236}">
                    <a16:creationId xmlns:a16="http://schemas.microsoft.com/office/drawing/2014/main" id="{979125E1-1A32-4AF1-B780-EF7B1C30A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1900"/>
                <a:ext cx="32" cy="31"/>
              </a:xfrm>
              <a:custGeom>
                <a:avLst/>
                <a:gdLst>
                  <a:gd name="T0" fmla="*/ 58 w 116"/>
                  <a:gd name="T1" fmla="*/ 111 h 111"/>
                  <a:gd name="T2" fmla="*/ 46 w 116"/>
                  <a:gd name="T3" fmla="*/ 110 h 111"/>
                  <a:gd name="T4" fmla="*/ 7 w 116"/>
                  <a:gd name="T5" fmla="*/ 47 h 111"/>
                  <a:gd name="T6" fmla="*/ 7 w 116"/>
                  <a:gd name="T7" fmla="*/ 46 h 111"/>
                  <a:gd name="T8" fmla="*/ 70 w 116"/>
                  <a:gd name="T9" fmla="*/ 7 h 111"/>
                  <a:gd name="T10" fmla="*/ 110 w 116"/>
                  <a:gd name="T11" fmla="*/ 70 h 111"/>
                  <a:gd name="T12" fmla="*/ 109 w 116"/>
                  <a:gd name="T13" fmla="*/ 71 h 111"/>
                  <a:gd name="T14" fmla="*/ 58 w 116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1">
                    <a:moveTo>
                      <a:pt x="58" y="111"/>
                    </a:moveTo>
                    <a:cubicBezTo>
                      <a:pt x="54" y="111"/>
                      <a:pt x="50" y="111"/>
                      <a:pt x="46" y="110"/>
                    </a:cubicBezTo>
                    <a:cubicBezTo>
                      <a:pt x="18" y="103"/>
                      <a:pt x="0" y="75"/>
                      <a:pt x="7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14" y="17"/>
                      <a:pt x="42" y="0"/>
                      <a:pt x="70" y="7"/>
                    </a:cubicBezTo>
                    <a:cubicBezTo>
                      <a:pt x="99" y="13"/>
                      <a:pt x="116" y="42"/>
                      <a:pt x="110" y="70"/>
                    </a:cubicBezTo>
                    <a:cubicBezTo>
                      <a:pt x="109" y="71"/>
                      <a:pt x="109" y="71"/>
                      <a:pt x="109" y="71"/>
                    </a:cubicBezTo>
                    <a:cubicBezTo>
                      <a:pt x="104" y="95"/>
                      <a:pt x="82" y="111"/>
                      <a:pt x="58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155">
                <a:extLst>
                  <a:ext uri="{FF2B5EF4-FFF2-40B4-BE49-F238E27FC236}">
                    <a16:creationId xmlns:a16="http://schemas.microsoft.com/office/drawing/2014/main" id="{F2370ED9-DA31-4344-B3E4-DABB04758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1888"/>
                <a:ext cx="39" cy="39"/>
              </a:xfrm>
              <a:custGeom>
                <a:avLst/>
                <a:gdLst>
                  <a:gd name="T0" fmla="*/ 70 w 140"/>
                  <a:gd name="T1" fmla="*/ 140 h 140"/>
                  <a:gd name="T2" fmla="*/ 67 w 140"/>
                  <a:gd name="T3" fmla="*/ 140 h 140"/>
                  <a:gd name="T4" fmla="*/ 2 w 140"/>
                  <a:gd name="T5" fmla="*/ 69 h 140"/>
                  <a:gd name="T6" fmla="*/ 2 w 140"/>
                  <a:gd name="T7" fmla="*/ 67 h 140"/>
                  <a:gd name="T8" fmla="*/ 74 w 140"/>
                  <a:gd name="T9" fmla="*/ 2 h 140"/>
                  <a:gd name="T10" fmla="*/ 139 w 140"/>
                  <a:gd name="T11" fmla="*/ 74 h 140"/>
                  <a:gd name="T12" fmla="*/ 139 w 140"/>
                  <a:gd name="T13" fmla="*/ 75 h 140"/>
                  <a:gd name="T14" fmla="*/ 70 w 14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0">
                    <a:moveTo>
                      <a:pt x="70" y="140"/>
                    </a:moveTo>
                    <a:cubicBezTo>
                      <a:pt x="69" y="140"/>
                      <a:pt x="68" y="140"/>
                      <a:pt x="67" y="140"/>
                    </a:cubicBezTo>
                    <a:cubicBezTo>
                      <a:pt x="29" y="139"/>
                      <a:pt x="0" y="107"/>
                      <a:pt x="2" y="69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4" y="30"/>
                      <a:pt x="36" y="0"/>
                      <a:pt x="74" y="2"/>
                    </a:cubicBezTo>
                    <a:cubicBezTo>
                      <a:pt x="111" y="4"/>
                      <a:pt x="140" y="36"/>
                      <a:pt x="139" y="74"/>
                    </a:cubicBezTo>
                    <a:cubicBezTo>
                      <a:pt x="139" y="75"/>
                      <a:pt x="139" y="75"/>
                      <a:pt x="139" y="75"/>
                    </a:cubicBezTo>
                    <a:cubicBezTo>
                      <a:pt x="137" y="112"/>
                      <a:pt x="107" y="140"/>
                      <a:pt x="70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156">
                <a:extLst>
                  <a:ext uri="{FF2B5EF4-FFF2-40B4-BE49-F238E27FC236}">
                    <a16:creationId xmlns:a16="http://schemas.microsoft.com/office/drawing/2014/main" id="{6C96E5AC-E857-4F76-BC3A-572AAC052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771"/>
                <a:ext cx="47" cy="45"/>
              </a:xfrm>
              <a:custGeom>
                <a:avLst/>
                <a:gdLst>
                  <a:gd name="T0" fmla="*/ 84 w 168"/>
                  <a:gd name="T1" fmla="*/ 164 h 164"/>
                  <a:gd name="T2" fmla="*/ 6 w 168"/>
                  <a:gd name="T3" fmla="*/ 96 h 164"/>
                  <a:gd name="T4" fmla="*/ 6 w 168"/>
                  <a:gd name="T5" fmla="*/ 94 h 164"/>
                  <a:gd name="T6" fmla="*/ 73 w 168"/>
                  <a:gd name="T7" fmla="*/ 6 h 164"/>
                  <a:gd name="T8" fmla="*/ 162 w 168"/>
                  <a:gd name="T9" fmla="*/ 73 h 164"/>
                  <a:gd name="T10" fmla="*/ 162 w 168"/>
                  <a:gd name="T11" fmla="*/ 75 h 164"/>
                  <a:gd name="T12" fmla="*/ 95 w 168"/>
                  <a:gd name="T13" fmla="*/ 163 h 164"/>
                  <a:gd name="T14" fmla="*/ 84 w 168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4">
                    <a:moveTo>
                      <a:pt x="84" y="164"/>
                    </a:moveTo>
                    <a:cubicBezTo>
                      <a:pt x="46" y="164"/>
                      <a:pt x="12" y="135"/>
                      <a:pt x="6" y="96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0" y="51"/>
                      <a:pt x="30" y="12"/>
                      <a:pt x="73" y="6"/>
                    </a:cubicBezTo>
                    <a:cubicBezTo>
                      <a:pt x="116" y="0"/>
                      <a:pt x="156" y="30"/>
                      <a:pt x="162" y="73"/>
                    </a:cubicBezTo>
                    <a:cubicBezTo>
                      <a:pt x="162" y="75"/>
                      <a:pt x="162" y="75"/>
                      <a:pt x="162" y="75"/>
                    </a:cubicBezTo>
                    <a:cubicBezTo>
                      <a:pt x="168" y="118"/>
                      <a:pt x="138" y="157"/>
                      <a:pt x="95" y="163"/>
                    </a:cubicBezTo>
                    <a:cubicBezTo>
                      <a:pt x="91" y="164"/>
                      <a:pt x="88" y="164"/>
                      <a:pt x="84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157">
                <a:extLst>
                  <a:ext uri="{FF2B5EF4-FFF2-40B4-BE49-F238E27FC236}">
                    <a16:creationId xmlns:a16="http://schemas.microsoft.com/office/drawing/2014/main" id="{95538177-B9CE-431A-8C7C-9A79EDE9C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1769"/>
                <a:ext cx="29" cy="30"/>
              </a:xfrm>
              <a:custGeom>
                <a:avLst/>
                <a:gdLst>
                  <a:gd name="T0" fmla="*/ 53 w 107"/>
                  <a:gd name="T1" fmla="*/ 107 h 107"/>
                  <a:gd name="T2" fmla="*/ 51 w 107"/>
                  <a:gd name="T3" fmla="*/ 107 h 107"/>
                  <a:gd name="T4" fmla="*/ 1 w 107"/>
                  <a:gd name="T5" fmla="*/ 52 h 107"/>
                  <a:gd name="T6" fmla="*/ 1 w 107"/>
                  <a:gd name="T7" fmla="*/ 51 h 107"/>
                  <a:gd name="T8" fmla="*/ 55 w 107"/>
                  <a:gd name="T9" fmla="*/ 1 h 107"/>
                  <a:gd name="T10" fmla="*/ 105 w 107"/>
                  <a:gd name="T11" fmla="*/ 56 h 107"/>
                  <a:gd name="T12" fmla="*/ 105 w 107"/>
                  <a:gd name="T13" fmla="*/ 57 h 107"/>
                  <a:gd name="T14" fmla="*/ 53 w 107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7">
                    <a:moveTo>
                      <a:pt x="53" y="107"/>
                    </a:moveTo>
                    <a:cubicBezTo>
                      <a:pt x="52" y="107"/>
                      <a:pt x="51" y="107"/>
                      <a:pt x="51" y="107"/>
                    </a:cubicBezTo>
                    <a:cubicBezTo>
                      <a:pt x="22" y="105"/>
                      <a:pt x="0" y="81"/>
                      <a:pt x="1" y="52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2" y="22"/>
                      <a:pt x="27" y="0"/>
                      <a:pt x="55" y="1"/>
                    </a:cubicBezTo>
                    <a:cubicBezTo>
                      <a:pt x="84" y="3"/>
                      <a:pt x="107" y="27"/>
                      <a:pt x="105" y="56"/>
                    </a:cubicBezTo>
                    <a:cubicBezTo>
                      <a:pt x="105" y="57"/>
                      <a:pt x="105" y="57"/>
                      <a:pt x="105" y="57"/>
                    </a:cubicBezTo>
                    <a:cubicBezTo>
                      <a:pt x="104" y="85"/>
                      <a:pt x="81" y="107"/>
                      <a:pt x="53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158">
                <a:extLst>
                  <a:ext uri="{FF2B5EF4-FFF2-40B4-BE49-F238E27FC236}">
                    <a16:creationId xmlns:a16="http://schemas.microsoft.com/office/drawing/2014/main" id="{7FBBA147-4C84-43CF-9476-A5444F994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659"/>
                <a:ext cx="26" cy="25"/>
              </a:xfrm>
              <a:custGeom>
                <a:avLst/>
                <a:gdLst>
                  <a:gd name="T0" fmla="*/ 46 w 93"/>
                  <a:gd name="T1" fmla="*/ 91 h 91"/>
                  <a:gd name="T2" fmla="*/ 4 w 93"/>
                  <a:gd name="T3" fmla="*/ 54 h 91"/>
                  <a:gd name="T4" fmla="*/ 3 w 93"/>
                  <a:gd name="T5" fmla="*/ 53 h 91"/>
                  <a:gd name="T6" fmla="*/ 40 w 93"/>
                  <a:gd name="T7" fmla="*/ 4 h 91"/>
                  <a:gd name="T8" fmla="*/ 89 w 93"/>
                  <a:gd name="T9" fmla="*/ 41 h 91"/>
                  <a:gd name="T10" fmla="*/ 89 w 93"/>
                  <a:gd name="T11" fmla="*/ 42 h 91"/>
                  <a:gd name="T12" fmla="*/ 52 w 93"/>
                  <a:gd name="T13" fmla="*/ 91 h 91"/>
                  <a:gd name="T14" fmla="*/ 46 w 93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91">
                    <a:moveTo>
                      <a:pt x="46" y="91"/>
                    </a:moveTo>
                    <a:cubicBezTo>
                      <a:pt x="25" y="91"/>
                      <a:pt x="7" y="75"/>
                      <a:pt x="4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0" y="29"/>
                      <a:pt x="17" y="7"/>
                      <a:pt x="40" y="4"/>
                    </a:cubicBezTo>
                    <a:cubicBezTo>
                      <a:pt x="64" y="0"/>
                      <a:pt x="86" y="17"/>
                      <a:pt x="89" y="41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93" y="65"/>
                      <a:pt x="76" y="87"/>
                      <a:pt x="52" y="91"/>
                    </a:cubicBezTo>
                    <a:cubicBezTo>
                      <a:pt x="50" y="91"/>
                      <a:pt x="48" y="91"/>
                      <a:pt x="46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159">
                <a:extLst>
                  <a:ext uri="{FF2B5EF4-FFF2-40B4-BE49-F238E27FC236}">
                    <a16:creationId xmlns:a16="http://schemas.microsoft.com/office/drawing/2014/main" id="{74117CD7-FB53-4161-9D56-51397981D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1640"/>
                <a:ext cx="42" cy="41"/>
              </a:xfrm>
              <a:custGeom>
                <a:avLst/>
                <a:gdLst>
                  <a:gd name="T0" fmla="*/ 75 w 150"/>
                  <a:gd name="T1" fmla="*/ 150 h 150"/>
                  <a:gd name="T2" fmla="*/ 71 w 150"/>
                  <a:gd name="T3" fmla="*/ 150 h 150"/>
                  <a:gd name="T4" fmla="*/ 2 w 150"/>
                  <a:gd name="T5" fmla="*/ 73 h 150"/>
                  <a:gd name="T6" fmla="*/ 2 w 150"/>
                  <a:gd name="T7" fmla="*/ 72 h 150"/>
                  <a:gd name="T8" fmla="*/ 78 w 150"/>
                  <a:gd name="T9" fmla="*/ 2 h 150"/>
                  <a:gd name="T10" fmla="*/ 148 w 150"/>
                  <a:gd name="T11" fmla="*/ 78 h 150"/>
                  <a:gd name="T12" fmla="*/ 148 w 150"/>
                  <a:gd name="T13" fmla="*/ 80 h 150"/>
                  <a:gd name="T14" fmla="*/ 75 w 150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50">
                    <a:moveTo>
                      <a:pt x="75" y="150"/>
                    </a:moveTo>
                    <a:cubicBezTo>
                      <a:pt x="74" y="150"/>
                      <a:pt x="72" y="150"/>
                      <a:pt x="71" y="150"/>
                    </a:cubicBezTo>
                    <a:cubicBezTo>
                      <a:pt x="31" y="148"/>
                      <a:pt x="0" y="114"/>
                      <a:pt x="2" y="73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4" y="31"/>
                      <a:pt x="38" y="0"/>
                      <a:pt x="78" y="2"/>
                    </a:cubicBezTo>
                    <a:cubicBezTo>
                      <a:pt x="119" y="4"/>
                      <a:pt x="150" y="38"/>
                      <a:pt x="148" y="78"/>
                    </a:cubicBezTo>
                    <a:cubicBezTo>
                      <a:pt x="148" y="80"/>
                      <a:pt x="148" y="80"/>
                      <a:pt x="148" y="80"/>
                    </a:cubicBezTo>
                    <a:cubicBezTo>
                      <a:pt x="146" y="119"/>
                      <a:pt x="114" y="150"/>
                      <a:pt x="75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160">
                <a:extLst>
                  <a:ext uri="{FF2B5EF4-FFF2-40B4-BE49-F238E27FC236}">
                    <a16:creationId xmlns:a16="http://schemas.microsoft.com/office/drawing/2014/main" id="{BF27FF5D-1D19-464C-8432-67BA37CA5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1531"/>
                <a:ext cx="28" cy="25"/>
              </a:xfrm>
              <a:custGeom>
                <a:avLst/>
                <a:gdLst>
                  <a:gd name="T0" fmla="*/ 50 w 99"/>
                  <a:gd name="T1" fmla="*/ 93 h 93"/>
                  <a:gd name="T2" fmla="*/ 32 w 99"/>
                  <a:gd name="T3" fmla="*/ 89 h 93"/>
                  <a:gd name="T4" fmla="*/ 10 w 99"/>
                  <a:gd name="T5" fmla="*/ 32 h 93"/>
                  <a:gd name="T6" fmla="*/ 10 w 99"/>
                  <a:gd name="T7" fmla="*/ 31 h 93"/>
                  <a:gd name="T8" fmla="*/ 67 w 99"/>
                  <a:gd name="T9" fmla="*/ 9 h 93"/>
                  <a:gd name="T10" fmla="*/ 90 w 99"/>
                  <a:gd name="T11" fmla="*/ 66 h 93"/>
                  <a:gd name="T12" fmla="*/ 89 w 99"/>
                  <a:gd name="T13" fmla="*/ 67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4" y="93"/>
                      <a:pt x="38" y="92"/>
                      <a:pt x="32" y="89"/>
                    </a:cubicBezTo>
                    <a:cubicBezTo>
                      <a:pt x="10" y="80"/>
                      <a:pt x="0" y="54"/>
                      <a:pt x="10" y="32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20" y="10"/>
                      <a:pt x="46" y="0"/>
                      <a:pt x="67" y="9"/>
                    </a:cubicBezTo>
                    <a:cubicBezTo>
                      <a:pt x="89" y="19"/>
                      <a:pt x="99" y="45"/>
                      <a:pt x="90" y="66"/>
                    </a:cubicBezTo>
                    <a:cubicBezTo>
                      <a:pt x="89" y="67"/>
                      <a:pt x="89" y="67"/>
                      <a:pt x="89" y="67"/>
                    </a:cubicBezTo>
                    <a:cubicBezTo>
                      <a:pt x="82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161">
                <a:extLst>
                  <a:ext uri="{FF2B5EF4-FFF2-40B4-BE49-F238E27FC236}">
                    <a16:creationId xmlns:a16="http://schemas.microsoft.com/office/drawing/2014/main" id="{A64A096D-1F6D-413D-A0C6-4016369D9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1423"/>
                <a:ext cx="35" cy="34"/>
              </a:xfrm>
              <a:custGeom>
                <a:avLst/>
                <a:gdLst>
                  <a:gd name="T0" fmla="*/ 65 w 130"/>
                  <a:gd name="T1" fmla="*/ 123 h 123"/>
                  <a:gd name="T2" fmla="*/ 16 w 130"/>
                  <a:gd name="T3" fmla="*/ 94 h 123"/>
                  <a:gd name="T4" fmla="*/ 15 w 130"/>
                  <a:gd name="T5" fmla="*/ 93 h 123"/>
                  <a:gd name="T6" fmla="*/ 37 w 130"/>
                  <a:gd name="T7" fmla="*/ 16 h 123"/>
                  <a:gd name="T8" fmla="*/ 114 w 130"/>
                  <a:gd name="T9" fmla="*/ 38 h 123"/>
                  <a:gd name="T10" fmla="*/ 115 w 130"/>
                  <a:gd name="T11" fmla="*/ 39 h 123"/>
                  <a:gd name="T12" fmla="*/ 93 w 130"/>
                  <a:gd name="T13" fmla="*/ 116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5" y="123"/>
                      <a:pt x="26" y="112"/>
                      <a:pt x="16" y="94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0" y="65"/>
                      <a:pt x="10" y="31"/>
                      <a:pt x="37" y="16"/>
                    </a:cubicBezTo>
                    <a:cubicBezTo>
                      <a:pt x="64" y="0"/>
                      <a:pt x="99" y="10"/>
                      <a:pt x="114" y="38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30" y="66"/>
                      <a:pt x="120" y="100"/>
                      <a:pt x="93" y="116"/>
                    </a:cubicBezTo>
                    <a:cubicBezTo>
                      <a:pt x="84" y="120"/>
                      <a:pt x="75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162">
                <a:extLst>
                  <a:ext uri="{FF2B5EF4-FFF2-40B4-BE49-F238E27FC236}">
                    <a16:creationId xmlns:a16="http://schemas.microsoft.com/office/drawing/2014/main" id="{B99A9ABD-F9CF-4DC1-BB1B-EED4A362A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528"/>
                <a:ext cx="43" cy="40"/>
              </a:xfrm>
              <a:custGeom>
                <a:avLst/>
                <a:gdLst>
                  <a:gd name="T0" fmla="*/ 78 w 155"/>
                  <a:gd name="T1" fmla="*/ 146 h 146"/>
                  <a:gd name="T2" fmla="*/ 19 w 155"/>
                  <a:gd name="T3" fmla="*/ 111 h 146"/>
                  <a:gd name="T4" fmla="*/ 19 w 155"/>
                  <a:gd name="T5" fmla="*/ 110 h 146"/>
                  <a:gd name="T6" fmla="*/ 45 w 155"/>
                  <a:gd name="T7" fmla="*/ 18 h 146"/>
                  <a:gd name="T8" fmla="*/ 136 w 155"/>
                  <a:gd name="T9" fmla="*/ 44 h 146"/>
                  <a:gd name="T10" fmla="*/ 137 w 155"/>
                  <a:gd name="T11" fmla="*/ 46 h 146"/>
                  <a:gd name="T12" fmla="*/ 111 w 155"/>
                  <a:gd name="T13" fmla="*/ 137 h 146"/>
                  <a:gd name="T14" fmla="*/ 78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8" y="146"/>
                    </a:moveTo>
                    <a:cubicBezTo>
                      <a:pt x="55" y="146"/>
                      <a:pt x="32" y="133"/>
                      <a:pt x="19" y="111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0" y="77"/>
                      <a:pt x="12" y="36"/>
                      <a:pt x="45" y="18"/>
                    </a:cubicBezTo>
                    <a:cubicBezTo>
                      <a:pt x="77" y="0"/>
                      <a:pt x="118" y="12"/>
                      <a:pt x="136" y="44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55" y="78"/>
                      <a:pt x="144" y="119"/>
                      <a:pt x="111" y="137"/>
                    </a:cubicBezTo>
                    <a:cubicBezTo>
                      <a:pt x="100" y="143"/>
                      <a:pt x="89" y="146"/>
                      <a:pt x="78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163">
                <a:extLst>
                  <a:ext uri="{FF2B5EF4-FFF2-40B4-BE49-F238E27FC236}">
                    <a16:creationId xmlns:a16="http://schemas.microsoft.com/office/drawing/2014/main" id="{EF9B5FE7-E718-4B7F-93C6-ED42087B3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1415"/>
                <a:ext cx="32" cy="30"/>
              </a:xfrm>
              <a:custGeom>
                <a:avLst/>
                <a:gdLst>
                  <a:gd name="T0" fmla="*/ 56 w 113"/>
                  <a:gd name="T1" fmla="*/ 107 h 107"/>
                  <a:gd name="T2" fmla="*/ 36 w 113"/>
                  <a:gd name="T3" fmla="*/ 103 h 107"/>
                  <a:gd name="T4" fmla="*/ 11 w 113"/>
                  <a:gd name="T5" fmla="*/ 37 h 107"/>
                  <a:gd name="T6" fmla="*/ 12 w 113"/>
                  <a:gd name="T7" fmla="*/ 36 h 107"/>
                  <a:gd name="T8" fmla="*/ 77 w 113"/>
                  <a:gd name="T9" fmla="*/ 11 h 107"/>
                  <a:gd name="T10" fmla="*/ 102 w 113"/>
                  <a:gd name="T11" fmla="*/ 76 h 107"/>
                  <a:gd name="T12" fmla="*/ 102 w 113"/>
                  <a:gd name="T13" fmla="*/ 77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50" y="107"/>
                      <a:pt x="43" y="105"/>
                      <a:pt x="36" y="103"/>
                    </a:cubicBezTo>
                    <a:cubicBezTo>
                      <a:pt x="12" y="92"/>
                      <a:pt x="0" y="62"/>
                      <a:pt x="11" y="37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23" y="12"/>
                      <a:pt x="52" y="0"/>
                      <a:pt x="77" y="11"/>
                    </a:cubicBezTo>
                    <a:cubicBezTo>
                      <a:pt x="102" y="22"/>
                      <a:pt x="113" y="51"/>
                      <a:pt x="102" y="76"/>
                    </a:cubicBezTo>
                    <a:cubicBezTo>
                      <a:pt x="102" y="77"/>
                      <a:pt x="102" y="77"/>
                      <a:pt x="102" y="77"/>
                    </a:cubicBezTo>
                    <a:cubicBezTo>
                      <a:pt x="93" y="96"/>
                      <a:pt x="75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164">
                <a:extLst>
                  <a:ext uri="{FF2B5EF4-FFF2-40B4-BE49-F238E27FC236}">
                    <a16:creationId xmlns:a16="http://schemas.microsoft.com/office/drawing/2014/main" id="{2FD46C61-C86C-4FEF-8D0B-52D310857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314"/>
                <a:ext cx="37" cy="35"/>
              </a:xfrm>
              <a:custGeom>
                <a:avLst/>
                <a:gdLst>
                  <a:gd name="T0" fmla="*/ 68 w 134"/>
                  <a:gd name="T1" fmla="*/ 126 h 126"/>
                  <a:gd name="T2" fmla="*/ 17 w 134"/>
                  <a:gd name="T3" fmla="*/ 96 h 126"/>
                  <a:gd name="T4" fmla="*/ 16 w 134"/>
                  <a:gd name="T5" fmla="*/ 95 h 126"/>
                  <a:gd name="T6" fmla="*/ 39 w 134"/>
                  <a:gd name="T7" fmla="*/ 16 h 126"/>
                  <a:gd name="T8" fmla="*/ 118 w 134"/>
                  <a:gd name="T9" fmla="*/ 39 h 126"/>
                  <a:gd name="T10" fmla="*/ 119 w 134"/>
                  <a:gd name="T11" fmla="*/ 40 h 126"/>
                  <a:gd name="T12" fmla="*/ 96 w 134"/>
                  <a:gd name="T13" fmla="*/ 119 h 126"/>
                  <a:gd name="T14" fmla="*/ 68 w 134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6">
                    <a:moveTo>
                      <a:pt x="68" y="126"/>
                    </a:moveTo>
                    <a:cubicBezTo>
                      <a:pt x="47" y="126"/>
                      <a:pt x="27" y="116"/>
                      <a:pt x="17" y="96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0" y="67"/>
                      <a:pt x="10" y="32"/>
                      <a:pt x="39" y="16"/>
                    </a:cubicBezTo>
                    <a:cubicBezTo>
                      <a:pt x="67" y="0"/>
                      <a:pt x="102" y="10"/>
                      <a:pt x="118" y="39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34" y="68"/>
                      <a:pt x="124" y="103"/>
                      <a:pt x="96" y="119"/>
                    </a:cubicBezTo>
                    <a:cubicBezTo>
                      <a:pt x="87" y="124"/>
                      <a:pt x="77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165">
                <a:extLst>
                  <a:ext uri="{FF2B5EF4-FFF2-40B4-BE49-F238E27FC236}">
                    <a16:creationId xmlns:a16="http://schemas.microsoft.com/office/drawing/2014/main" id="{A8188FF2-C836-4775-A50A-FD55E7730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308"/>
                <a:ext cx="29" cy="28"/>
              </a:xfrm>
              <a:custGeom>
                <a:avLst/>
                <a:gdLst>
                  <a:gd name="T0" fmla="*/ 53 w 107"/>
                  <a:gd name="T1" fmla="*/ 103 h 103"/>
                  <a:gd name="T2" fmla="*/ 19 w 107"/>
                  <a:gd name="T3" fmla="*/ 89 h 103"/>
                  <a:gd name="T4" fmla="*/ 19 w 107"/>
                  <a:gd name="T5" fmla="*/ 20 h 103"/>
                  <a:gd name="T6" fmla="*/ 20 w 107"/>
                  <a:gd name="T7" fmla="*/ 19 h 103"/>
                  <a:gd name="T8" fmla="*/ 88 w 107"/>
                  <a:gd name="T9" fmla="*/ 19 h 103"/>
                  <a:gd name="T10" fmla="*/ 88 w 107"/>
                  <a:gd name="T11" fmla="*/ 88 h 103"/>
                  <a:gd name="T12" fmla="*/ 87 w 107"/>
                  <a:gd name="T13" fmla="*/ 89 h 103"/>
                  <a:gd name="T14" fmla="*/ 53 w 107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3">
                    <a:moveTo>
                      <a:pt x="53" y="103"/>
                    </a:moveTo>
                    <a:cubicBezTo>
                      <a:pt x="41" y="103"/>
                      <a:pt x="28" y="98"/>
                      <a:pt x="19" y="89"/>
                    </a:cubicBezTo>
                    <a:cubicBezTo>
                      <a:pt x="0" y="70"/>
                      <a:pt x="0" y="39"/>
                      <a:pt x="19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39" y="1"/>
                      <a:pt x="69" y="0"/>
                      <a:pt x="88" y="19"/>
                    </a:cubicBezTo>
                    <a:cubicBezTo>
                      <a:pt x="107" y="38"/>
                      <a:pt x="107" y="69"/>
                      <a:pt x="88" y="88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78" y="98"/>
                      <a:pt x="66" y="103"/>
                      <a:pt x="53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166">
                <a:extLst>
                  <a:ext uri="{FF2B5EF4-FFF2-40B4-BE49-F238E27FC236}">
                    <a16:creationId xmlns:a16="http://schemas.microsoft.com/office/drawing/2014/main" id="{884865A9-4A6E-4D46-87AB-A8A71D275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224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24 w 106"/>
                  <a:gd name="T3" fmla="*/ 89 h 100"/>
                  <a:gd name="T4" fmla="*/ 23 w 106"/>
                  <a:gd name="T5" fmla="*/ 88 h 100"/>
                  <a:gd name="T6" fmla="*/ 17 w 106"/>
                  <a:gd name="T7" fmla="*/ 22 h 100"/>
                  <a:gd name="T8" fmla="*/ 83 w 106"/>
                  <a:gd name="T9" fmla="*/ 16 h 100"/>
                  <a:gd name="T10" fmla="*/ 83 w 106"/>
                  <a:gd name="T11" fmla="*/ 17 h 100"/>
                  <a:gd name="T12" fmla="*/ 90 w 106"/>
                  <a:gd name="T13" fmla="*/ 83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3" y="100"/>
                      <a:pt x="32" y="96"/>
                      <a:pt x="24" y="89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3" y="72"/>
                      <a:pt x="0" y="42"/>
                      <a:pt x="17" y="22"/>
                    </a:cubicBezTo>
                    <a:cubicBezTo>
                      <a:pt x="33" y="3"/>
                      <a:pt x="63" y="0"/>
                      <a:pt x="83" y="16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103" y="34"/>
                      <a:pt x="106" y="63"/>
                      <a:pt x="90" y="83"/>
                    </a:cubicBezTo>
                    <a:cubicBezTo>
                      <a:pt x="80" y="94"/>
                      <a:pt x="67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167">
                <a:extLst>
                  <a:ext uri="{FF2B5EF4-FFF2-40B4-BE49-F238E27FC236}">
                    <a16:creationId xmlns:a16="http://schemas.microsoft.com/office/drawing/2014/main" id="{02C1D471-EC09-49F0-923E-CEDA0D21C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1216"/>
                <a:ext cx="38" cy="37"/>
              </a:xfrm>
              <a:custGeom>
                <a:avLst/>
                <a:gdLst>
                  <a:gd name="T0" fmla="*/ 69 w 139"/>
                  <a:gd name="T1" fmla="*/ 133 h 133"/>
                  <a:gd name="T2" fmla="*/ 24 w 139"/>
                  <a:gd name="T3" fmla="*/ 114 h 133"/>
                  <a:gd name="T4" fmla="*/ 24 w 139"/>
                  <a:gd name="T5" fmla="*/ 26 h 133"/>
                  <a:gd name="T6" fmla="*/ 25 w 139"/>
                  <a:gd name="T7" fmla="*/ 24 h 133"/>
                  <a:gd name="T8" fmla="*/ 114 w 139"/>
                  <a:gd name="T9" fmla="*/ 25 h 133"/>
                  <a:gd name="T10" fmla="*/ 114 w 139"/>
                  <a:gd name="T11" fmla="*/ 113 h 133"/>
                  <a:gd name="T12" fmla="*/ 113 w 139"/>
                  <a:gd name="T13" fmla="*/ 115 h 133"/>
                  <a:gd name="T14" fmla="*/ 69 w 139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3">
                    <a:moveTo>
                      <a:pt x="69" y="133"/>
                    </a:moveTo>
                    <a:cubicBezTo>
                      <a:pt x="53" y="133"/>
                      <a:pt x="36" y="127"/>
                      <a:pt x="24" y="114"/>
                    </a:cubicBezTo>
                    <a:cubicBezTo>
                      <a:pt x="0" y="90"/>
                      <a:pt x="0" y="50"/>
                      <a:pt x="24" y="26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50" y="0"/>
                      <a:pt x="90" y="0"/>
                      <a:pt x="114" y="25"/>
                    </a:cubicBezTo>
                    <a:cubicBezTo>
                      <a:pt x="139" y="49"/>
                      <a:pt x="139" y="89"/>
                      <a:pt x="114" y="113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01" y="127"/>
                      <a:pt x="85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168">
                <a:extLst>
                  <a:ext uri="{FF2B5EF4-FFF2-40B4-BE49-F238E27FC236}">
                    <a16:creationId xmlns:a16="http://schemas.microsoft.com/office/drawing/2014/main" id="{DB64F6D3-C961-44A3-8BD2-80254D340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138"/>
                <a:ext cx="43" cy="40"/>
              </a:xfrm>
              <a:custGeom>
                <a:avLst/>
                <a:gdLst>
                  <a:gd name="T0" fmla="*/ 78 w 156"/>
                  <a:gd name="T1" fmla="*/ 147 h 147"/>
                  <a:gd name="T2" fmla="*/ 34 w 156"/>
                  <a:gd name="T3" fmla="*/ 131 h 147"/>
                  <a:gd name="T4" fmla="*/ 33 w 156"/>
                  <a:gd name="T5" fmla="*/ 130 h 147"/>
                  <a:gd name="T6" fmla="*/ 24 w 156"/>
                  <a:gd name="T7" fmla="*/ 33 h 147"/>
                  <a:gd name="T8" fmla="*/ 121 w 156"/>
                  <a:gd name="T9" fmla="*/ 24 h 147"/>
                  <a:gd name="T10" fmla="*/ 122 w 156"/>
                  <a:gd name="T11" fmla="*/ 25 h 147"/>
                  <a:gd name="T12" fmla="*/ 131 w 156"/>
                  <a:gd name="T13" fmla="*/ 122 h 147"/>
                  <a:gd name="T14" fmla="*/ 78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8" y="147"/>
                    </a:moveTo>
                    <a:cubicBezTo>
                      <a:pt x="63" y="147"/>
                      <a:pt x="47" y="142"/>
                      <a:pt x="34" y="131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4" y="106"/>
                      <a:pt x="0" y="62"/>
                      <a:pt x="24" y="33"/>
                    </a:cubicBezTo>
                    <a:cubicBezTo>
                      <a:pt x="49" y="4"/>
                      <a:pt x="92" y="0"/>
                      <a:pt x="121" y="24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52" y="50"/>
                      <a:pt x="156" y="93"/>
                      <a:pt x="131" y="122"/>
                    </a:cubicBezTo>
                    <a:cubicBezTo>
                      <a:pt x="118" y="139"/>
                      <a:pt x="98" y="147"/>
                      <a:pt x="78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169">
                <a:extLst>
                  <a:ext uri="{FF2B5EF4-FFF2-40B4-BE49-F238E27FC236}">
                    <a16:creationId xmlns:a16="http://schemas.microsoft.com/office/drawing/2014/main" id="{11F6AE42-FB46-4093-99E9-BD01EC0AC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1132"/>
                <a:ext cx="31" cy="30"/>
              </a:xfrm>
              <a:custGeom>
                <a:avLst/>
                <a:gdLst>
                  <a:gd name="T0" fmla="*/ 57 w 115"/>
                  <a:gd name="T1" fmla="*/ 109 h 109"/>
                  <a:gd name="T2" fmla="*/ 21 w 115"/>
                  <a:gd name="T3" fmla="*/ 94 h 109"/>
                  <a:gd name="T4" fmla="*/ 21 w 115"/>
                  <a:gd name="T5" fmla="*/ 21 h 109"/>
                  <a:gd name="T6" fmla="*/ 22 w 115"/>
                  <a:gd name="T7" fmla="*/ 20 h 109"/>
                  <a:gd name="T8" fmla="*/ 95 w 115"/>
                  <a:gd name="T9" fmla="*/ 20 h 109"/>
                  <a:gd name="T10" fmla="*/ 95 w 115"/>
                  <a:gd name="T11" fmla="*/ 93 h 109"/>
                  <a:gd name="T12" fmla="*/ 94 w 115"/>
                  <a:gd name="T13" fmla="*/ 94 h 109"/>
                  <a:gd name="T14" fmla="*/ 57 w 115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5" h="109">
                    <a:moveTo>
                      <a:pt x="57" y="109"/>
                    </a:moveTo>
                    <a:cubicBezTo>
                      <a:pt x="44" y="109"/>
                      <a:pt x="31" y="104"/>
                      <a:pt x="21" y="94"/>
                    </a:cubicBezTo>
                    <a:cubicBezTo>
                      <a:pt x="1" y="74"/>
                      <a:pt x="0" y="41"/>
                      <a:pt x="21" y="21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0"/>
                      <a:pt x="75" y="0"/>
                      <a:pt x="95" y="20"/>
                    </a:cubicBezTo>
                    <a:cubicBezTo>
                      <a:pt x="115" y="40"/>
                      <a:pt x="115" y="73"/>
                      <a:pt x="95" y="93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84" y="104"/>
                      <a:pt x="7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170">
                <a:extLst>
                  <a:ext uri="{FF2B5EF4-FFF2-40B4-BE49-F238E27FC236}">
                    <a16:creationId xmlns:a16="http://schemas.microsoft.com/office/drawing/2014/main" id="{3162DA7D-CFF1-4E3C-80D9-7F0852B65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1059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18 w 181"/>
                  <a:gd name="T3" fmla="*/ 123 h 170"/>
                  <a:gd name="T4" fmla="*/ 58 w 181"/>
                  <a:gd name="T5" fmla="*/ 19 h 170"/>
                  <a:gd name="T6" fmla="*/ 60 w 181"/>
                  <a:gd name="T7" fmla="*/ 18 h 170"/>
                  <a:gd name="T8" fmla="*/ 164 w 181"/>
                  <a:gd name="T9" fmla="*/ 58 h 170"/>
                  <a:gd name="T10" fmla="*/ 123 w 181"/>
                  <a:gd name="T11" fmla="*/ 162 h 170"/>
                  <a:gd name="T12" fmla="*/ 122 w 181"/>
                  <a:gd name="T13" fmla="*/ 16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0" y="170"/>
                      <a:pt x="31" y="152"/>
                      <a:pt x="18" y="123"/>
                    </a:cubicBezTo>
                    <a:cubicBezTo>
                      <a:pt x="0" y="83"/>
                      <a:pt x="18" y="36"/>
                      <a:pt x="58" y="19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99" y="0"/>
                      <a:pt x="146" y="18"/>
                      <a:pt x="164" y="58"/>
                    </a:cubicBezTo>
                    <a:cubicBezTo>
                      <a:pt x="181" y="98"/>
                      <a:pt x="163" y="145"/>
                      <a:pt x="123" y="162"/>
                    </a:cubicBezTo>
                    <a:cubicBezTo>
                      <a:pt x="122" y="163"/>
                      <a:pt x="122" y="163"/>
                      <a:pt x="122" y="163"/>
                    </a:cubicBezTo>
                    <a:cubicBezTo>
                      <a:pt x="111" y="168"/>
                      <a:pt x="101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171">
                <a:extLst>
                  <a:ext uri="{FF2B5EF4-FFF2-40B4-BE49-F238E27FC236}">
                    <a16:creationId xmlns:a16="http://schemas.microsoft.com/office/drawing/2014/main" id="{66A9B323-57AE-43E7-B20E-CCCC97B79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1055"/>
                <a:ext cx="50" cy="48"/>
              </a:xfrm>
              <a:custGeom>
                <a:avLst/>
                <a:gdLst>
                  <a:gd name="T0" fmla="*/ 92 w 182"/>
                  <a:gd name="T1" fmla="*/ 172 h 172"/>
                  <a:gd name="T2" fmla="*/ 41 w 182"/>
                  <a:gd name="T3" fmla="*/ 153 h 172"/>
                  <a:gd name="T4" fmla="*/ 39 w 182"/>
                  <a:gd name="T5" fmla="*/ 152 h 172"/>
                  <a:gd name="T6" fmla="*/ 29 w 182"/>
                  <a:gd name="T7" fmla="*/ 39 h 172"/>
                  <a:gd name="T8" fmla="*/ 142 w 182"/>
                  <a:gd name="T9" fmla="*/ 28 h 172"/>
                  <a:gd name="T10" fmla="*/ 143 w 182"/>
                  <a:gd name="T11" fmla="*/ 29 h 172"/>
                  <a:gd name="T12" fmla="*/ 154 w 182"/>
                  <a:gd name="T13" fmla="*/ 143 h 172"/>
                  <a:gd name="T14" fmla="*/ 92 w 182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172">
                    <a:moveTo>
                      <a:pt x="92" y="172"/>
                    </a:moveTo>
                    <a:cubicBezTo>
                      <a:pt x="74" y="172"/>
                      <a:pt x="56" y="166"/>
                      <a:pt x="41" y="153"/>
                    </a:cubicBezTo>
                    <a:cubicBezTo>
                      <a:pt x="39" y="152"/>
                      <a:pt x="39" y="152"/>
                      <a:pt x="39" y="152"/>
                    </a:cubicBezTo>
                    <a:cubicBezTo>
                      <a:pt x="5" y="124"/>
                      <a:pt x="0" y="73"/>
                      <a:pt x="29" y="39"/>
                    </a:cubicBezTo>
                    <a:cubicBezTo>
                      <a:pt x="57" y="4"/>
                      <a:pt x="108" y="0"/>
                      <a:pt x="142" y="28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78" y="58"/>
                      <a:pt x="182" y="108"/>
                      <a:pt x="154" y="143"/>
                    </a:cubicBezTo>
                    <a:cubicBezTo>
                      <a:pt x="138" y="162"/>
                      <a:pt x="115" y="172"/>
                      <a:pt x="92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172">
                <a:extLst>
                  <a:ext uri="{FF2B5EF4-FFF2-40B4-BE49-F238E27FC236}">
                    <a16:creationId xmlns:a16="http://schemas.microsoft.com/office/drawing/2014/main" id="{00FDCF4C-7592-4AF0-ABB9-430E63735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019"/>
                <a:ext cx="39" cy="37"/>
              </a:xfrm>
              <a:custGeom>
                <a:avLst/>
                <a:gdLst>
                  <a:gd name="T0" fmla="*/ 70 w 140"/>
                  <a:gd name="T1" fmla="*/ 132 h 132"/>
                  <a:gd name="T2" fmla="*/ 51 w 140"/>
                  <a:gd name="T3" fmla="*/ 128 h 132"/>
                  <a:gd name="T4" fmla="*/ 50 w 140"/>
                  <a:gd name="T5" fmla="*/ 128 h 132"/>
                  <a:gd name="T6" fmla="*/ 11 w 140"/>
                  <a:gd name="T7" fmla="*/ 50 h 132"/>
                  <a:gd name="T8" fmla="*/ 89 w 140"/>
                  <a:gd name="T9" fmla="*/ 11 h 132"/>
                  <a:gd name="T10" fmla="*/ 90 w 140"/>
                  <a:gd name="T11" fmla="*/ 11 h 132"/>
                  <a:gd name="T12" fmla="*/ 129 w 140"/>
                  <a:gd name="T13" fmla="*/ 89 h 132"/>
                  <a:gd name="T14" fmla="*/ 70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0" y="132"/>
                    </a:moveTo>
                    <a:cubicBezTo>
                      <a:pt x="64" y="132"/>
                      <a:pt x="57" y="131"/>
                      <a:pt x="51" y="128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17" y="117"/>
                      <a:pt x="0" y="82"/>
                      <a:pt x="11" y="50"/>
                    </a:cubicBezTo>
                    <a:cubicBezTo>
                      <a:pt x="21" y="18"/>
                      <a:pt x="56" y="0"/>
                      <a:pt x="89" y="11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122" y="22"/>
                      <a:pt x="140" y="57"/>
                      <a:pt x="129" y="89"/>
                    </a:cubicBezTo>
                    <a:cubicBezTo>
                      <a:pt x="120" y="115"/>
                      <a:pt x="9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173">
                <a:extLst>
                  <a:ext uri="{FF2B5EF4-FFF2-40B4-BE49-F238E27FC236}">
                    <a16:creationId xmlns:a16="http://schemas.microsoft.com/office/drawing/2014/main" id="{A03BD6AD-6625-4E8C-9887-1B3342436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1019"/>
                <a:ext cx="31" cy="29"/>
              </a:xfrm>
              <a:custGeom>
                <a:avLst/>
                <a:gdLst>
                  <a:gd name="T0" fmla="*/ 56 w 112"/>
                  <a:gd name="T1" fmla="*/ 105 h 105"/>
                  <a:gd name="T2" fmla="*/ 11 w 112"/>
                  <a:gd name="T3" fmla="*/ 76 h 105"/>
                  <a:gd name="T4" fmla="*/ 36 w 112"/>
                  <a:gd name="T5" fmla="*/ 11 h 105"/>
                  <a:gd name="T6" fmla="*/ 37 w 112"/>
                  <a:gd name="T7" fmla="*/ 11 h 105"/>
                  <a:gd name="T8" fmla="*/ 101 w 112"/>
                  <a:gd name="T9" fmla="*/ 36 h 105"/>
                  <a:gd name="T10" fmla="*/ 76 w 112"/>
                  <a:gd name="T11" fmla="*/ 100 h 105"/>
                  <a:gd name="T12" fmla="*/ 75 w 112"/>
                  <a:gd name="T13" fmla="*/ 101 h 105"/>
                  <a:gd name="T14" fmla="*/ 56 w 112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05">
                    <a:moveTo>
                      <a:pt x="56" y="105"/>
                    </a:moveTo>
                    <a:cubicBezTo>
                      <a:pt x="37" y="105"/>
                      <a:pt x="19" y="94"/>
                      <a:pt x="11" y="76"/>
                    </a:cubicBezTo>
                    <a:cubicBezTo>
                      <a:pt x="0" y="51"/>
                      <a:pt x="11" y="22"/>
                      <a:pt x="36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62" y="0"/>
                      <a:pt x="90" y="11"/>
                      <a:pt x="101" y="36"/>
                    </a:cubicBezTo>
                    <a:cubicBezTo>
                      <a:pt x="112" y="61"/>
                      <a:pt x="101" y="89"/>
                      <a:pt x="76" y="100"/>
                    </a:cubicBezTo>
                    <a:cubicBezTo>
                      <a:pt x="75" y="101"/>
                      <a:pt x="75" y="101"/>
                      <a:pt x="75" y="101"/>
                    </a:cubicBezTo>
                    <a:cubicBezTo>
                      <a:pt x="69" y="103"/>
                      <a:pt x="62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Freeform 174">
                <a:extLst>
                  <a:ext uri="{FF2B5EF4-FFF2-40B4-BE49-F238E27FC236}">
                    <a16:creationId xmlns:a16="http://schemas.microsoft.com/office/drawing/2014/main" id="{66DD3937-785C-4550-BA9F-052B25414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980"/>
                <a:ext cx="38" cy="36"/>
              </a:xfrm>
              <a:custGeom>
                <a:avLst/>
                <a:gdLst>
                  <a:gd name="T0" fmla="*/ 69 w 137"/>
                  <a:gd name="T1" fmla="*/ 128 h 128"/>
                  <a:gd name="T2" fmla="*/ 50 w 137"/>
                  <a:gd name="T3" fmla="*/ 124 h 128"/>
                  <a:gd name="T4" fmla="*/ 49 w 137"/>
                  <a:gd name="T5" fmla="*/ 124 h 128"/>
                  <a:gd name="T6" fmla="*/ 11 w 137"/>
                  <a:gd name="T7" fmla="*/ 48 h 128"/>
                  <a:gd name="T8" fmla="*/ 87 w 137"/>
                  <a:gd name="T9" fmla="*/ 10 h 128"/>
                  <a:gd name="T10" fmla="*/ 88 w 137"/>
                  <a:gd name="T11" fmla="*/ 11 h 128"/>
                  <a:gd name="T12" fmla="*/ 126 w 137"/>
                  <a:gd name="T13" fmla="*/ 87 h 128"/>
                  <a:gd name="T14" fmla="*/ 69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9" y="128"/>
                    </a:moveTo>
                    <a:cubicBezTo>
                      <a:pt x="63" y="128"/>
                      <a:pt x="56" y="127"/>
                      <a:pt x="50" y="124"/>
                    </a:cubicBezTo>
                    <a:cubicBezTo>
                      <a:pt x="49" y="124"/>
                      <a:pt x="49" y="124"/>
                      <a:pt x="49" y="124"/>
                    </a:cubicBezTo>
                    <a:cubicBezTo>
                      <a:pt x="17" y="113"/>
                      <a:pt x="0" y="79"/>
                      <a:pt x="11" y="48"/>
                    </a:cubicBezTo>
                    <a:cubicBezTo>
                      <a:pt x="21" y="17"/>
                      <a:pt x="55" y="0"/>
                      <a:pt x="87" y="10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120" y="21"/>
                      <a:pt x="137" y="55"/>
                      <a:pt x="126" y="87"/>
                    </a:cubicBezTo>
                    <a:cubicBezTo>
                      <a:pt x="117" y="112"/>
                      <a:pt x="94" y="128"/>
                      <a:pt x="69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175">
                <a:extLst>
                  <a:ext uri="{FF2B5EF4-FFF2-40B4-BE49-F238E27FC236}">
                    <a16:creationId xmlns:a16="http://schemas.microsoft.com/office/drawing/2014/main" id="{A035046D-41B5-4127-9B9E-1B27AE4AB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975"/>
                <a:ext cx="29" cy="29"/>
              </a:xfrm>
              <a:custGeom>
                <a:avLst/>
                <a:gdLst>
                  <a:gd name="T0" fmla="*/ 53 w 107"/>
                  <a:gd name="T1" fmla="*/ 105 h 105"/>
                  <a:gd name="T2" fmla="*/ 1 w 107"/>
                  <a:gd name="T3" fmla="*/ 55 h 105"/>
                  <a:gd name="T4" fmla="*/ 50 w 107"/>
                  <a:gd name="T5" fmla="*/ 1 h 105"/>
                  <a:gd name="T6" fmla="*/ 51 w 107"/>
                  <a:gd name="T7" fmla="*/ 1 h 105"/>
                  <a:gd name="T8" fmla="*/ 106 w 107"/>
                  <a:gd name="T9" fmla="*/ 51 h 105"/>
                  <a:gd name="T10" fmla="*/ 56 w 107"/>
                  <a:gd name="T11" fmla="*/ 105 h 105"/>
                  <a:gd name="T12" fmla="*/ 55 w 107"/>
                  <a:gd name="T13" fmla="*/ 105 h 105"/>
                  <a:gd name="T14" fmla="*/ 53 w 107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5">
                    <a:moveTo>
                      <a:pt x="53" y="105"/>
                    </a:moveTo>
                    <a:cubicBezTo>
                      <a:pt x="25" y="105"/>
                      <a:pt x="2" y="83"/>
                      <a:pt x="1" y="55"/>
                    </a:cubicBezTo>
                    <a:cubicBezTo>
                      <a:pt x="0" y="27"/>
                      <a:pt x="22" y="3"/>
                      <a:pt x="50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80" y="0"/>
                      <a:pt x="104" y="22"/>
                      <a:pt x="106" y="51"/>
                    </a:cubicBezTo>
                    <a:cubicBezTo>
                      <a:pt x="107" y="79"/>
                      <a:pt x="85" y="103"/>
                      <a:pt x="56" y="105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4" y="105"/>
                      <a:pt x="53" y="105"/>
                      <a:pt x="53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176">
                <a:extLst>
                  <a:ext uri="{FF2B5EF4-FFF2-40B4-BE49-F238E27FC236}">
                    <a16:creationId xmlns:a16="http://schemas.microsoft.com/office/drawing/2014/main" id="{678449D5-95D9-40F2-BD2A-6AABB997E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963"/>
                <a:ext cx="42" cy="41"/>
              </a:xfrm>
              <a:custGeom>
                <a:avLst/>
                <a:gdLst>
                  <a:gd name="T0" fmla="*/ 75 w 151"/>
                  <a:gd name="T1" fmla="*/ 147 h 147"/>
                  <a:gd name="T2" fmla="*/ 2 w 151"/>
                  <a:gd name="T3" fmla="*/ 78 h 147"/>
                  <a:gd name="T4" fmla="*/ 71 w 151"/>
                  <a:gd name="T5" fmla="*/ 2 h 147"/>
                  <a:gd name="T6" fmla="*/ 73 w 151"/>
                  <a:gd name="T7" fmla="*/ 2 h 147"/>
                  <a:gd name="T8" fmla="*/ 149 w 151"/>
                  <a:gd name="T9" fmla="*/ 71 h 147"/>
                  <a:gd name="T10" fmla="*/ 80 w 151"/>
                  <a:gd name="T11" fmla="*/ 147 h 147"/>
                  <a:gd name="T12" fmla="*/ 78 w 151"/>
                  <a:gd name="T13" fmla="*/ 147 h 147"/>
                  <a:gd name="T14" fmla="*/ 75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5" y="147"/>
                    </a:moveTo>
                    <a:cubicBezTo>
                      <a:pt x="36" y="147"/>
                      <a:pt x="4" y="117"/>
                      <a:pt x="2" y="78"/>
                    </a:cubicBezTo>
                    <a:cubicBezTo>
                      <a:pt x="0" y="38"/>
                      <a:pt x="31" y="4"/>
                      <a:pt x="71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113" y="0"/>
                      <a:pt x="147" y="31"/>
                      <a:pt x="149" y="71"/>
                    </a:cubicBezTo>
                    <a:cubicBezTo>
                      <a:pt x="151" y="111"/>
                      <a:pt x="120" y="145"/>
                      <a:pt x="80" y="147"/>
                    </a:cubicBezTo>
                    <a:cubicBezTo>
                      <a:pt x="78" y="147"/>
                      <a:pt x="78" y="147"/>
                      <a:pt x="78" y="147"/>
                    </a:cubicBezTo>
                    <a:cubicBezTo>
                      <a:pt x="77" y="147"/>
                      <a:pt x="76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177">
                <a:extLst>
                  <a:ext uri="{FF2B5EF4-FFF2-40B4-BE49-F238E27FC236}">
                    <a16:creationId xmlns:a16="http://schemas.microsoft.com/office/drawing/2014/main" id="{EE673361-3024-48A6-AC73-AA49F712B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965"/>
                <a:ext cx="27" cy="27"/>
              </a:xfrm>
              <a:custGeom>
                <a:avLst/>
                <a:gdLst>
                  <a:gd name="T0" fmla="*/ 49 w 99"/>
                  <a:gd name="T1" fmla="*/ 96 h 96"/>
                  <a:gd name="T2" fmla="*/ 1 w 99"/>
                  <a:gd name="T3" fmla="*/ 50 h 96"/>
                  <a:gd name="T4" fmla="*/ 47 w 99"/>
                  <a:gd name="T5" fmla="*/ 0 h 96"/>
                  <a:gd name="T6" fmla="*/ 48 w 99"/>
                  <a:gd name="T7" fmla="*/ 0 h 96"/>
                  <a:gd name="T8" fmla="*/ 50 w 99"/>
                  <a:gd name="T9" fmla="*/ 0 h 96"/>
                  <a:gd name="T10" fmla="*/ 98 w 99"/>
                  <a:gd name="T11" fmla="*/ 46 h 96"/>
                  <a:gd name="T12" fmla="*/ 52 w 99"/>
                  <a:gd name="T13" fmla="*/ 96 h 96"/>
                  <a:gd name="T14" fmla="*/ 51 w 99"/>
                  <a:gd name="T15" fmla="*/ 96 h 96"/>
                  <a:gd name="T16" fmla="*/ 49 w 99"/>
                  <a:gd name="T17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96">
                    <a:moveTo>
                      <a:pt x="49" y="96"/>
                    </a:moveTo>
                    <a:cubicBezTo>
                      <a:pt x="24" y="96"/>
                      <a:pt x="2" y="76"/>
                      <a:pt x="1" y="50"/>
                    </a:cubicBezTo>
                    <a:cubicBezTo>
                      <a:pt x="0" y="24"/>
                      <a:pt x="20" y="1"/>
                      <a:pt x="47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0"/>
                      <a:pt x="49" y="0"/>
                      <a:pt x="50" y="0"/>
                    </a:cubicBezTo>
                    <a:cubicBezTo>
                      <a:pt x="76" y="0"/>
                      <a:pt x="97" y="20"/>
                      <a:pt x="98" y="46"/>
                    </a:cubicBezTo>
                    <a:cubicBezTo>
                      <a:pt x="99" y="72"/>
                      <a:pt x="79" y="95"/>
                      <a:pt x="52" y="96"/>
                    </a:cubicBezTo>
                    <a:cubicBezTo>
                      <a:pt x="51" y="96"/>
                      <a:pt x="51" y="96"/>
                      <a:pt x="51" y="96"/>
                    </a:cubicBezTo>
                    <a:cubicBezTo>
                      <a:pt x="50" y="96"/>
                      <a:pt x="50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178">
                <a:extLst>
                  <a:ext uri="{FF2B5EF4-FFF2-40B4-BE49-F238E27FC236}">
                    <a16:creationId xmlns:a16="http://schemas.microsoft.com/office/drawing/2014/main" id="{7711A5F2-9D60-435D-AB7E-8F852BAB4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2684"/>
                <a:ext cx="43" cy="41"/>
              </a:xfrm>
              <a:custGeom>
                <a:avLst/>
                <a:gdLst>
                  <a:gd name="T0" fmla="*/ 76 w 154"/>
                  <a:gd name="T1" fmla="*/ 151 h 151"/>
                  <a:gd name="T2" fmla="*/ 0 w 154"/>
                  <a:gd name="T3" fmla="*/ 77 h 151"/>
                  <a:gd name="T4" fmla="*/ 75 w 154"/>
                  <a:gd name="T5" fmla="*/ 0 h 151"/>
                  <a:gd name="T6" fmla="*/ 76 w 154"/>
                  <a:gd name="T7" fmla="*/ 0 h 151"/>
                  <a:gd name="T8" fmla="*/ 78 w 154"/>
                  <a:gd name="T9" fmla="*/ 0 h 151"/>
                  <a:gd name="T10" fmla="*/ 153 w 154"/>
                  <a:gd name="T11" fmla="*/ 75 h 151"/>
                  <a:gd name="T12" fmla="*/ 79 w 154"/>
                  <a:gd name="T13" fmla="*/ 151 h 151"/>
                  <a:gd name="T14" fmla="*/ 77 w 154"/>
                  <a:gd name="T15" fmla="*/ 151 h 151"/>
                  <a:gd name="T16" fmla="*/ 76 w 154"/>
                  <a:gd name="T1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4" h="151">
                    <a:moveTo>
                      <a:pt x="76" y="151"/>
                    </a:moveTo>
                    <a:cubicBezTo>
                      <a:pt x="35" y="151"/>
                      <a:pt x="1" y="118"/>
                      <a:pt x="0" y="77"/>
                    </a:cubicBezTo>
                    <a:cubicBezTo>
                      <a:pt x="0" y="35"/>
                      <a:pt x="33" y="1"/>
                      <a:pt x="75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7" y="0"/>
                      <a:pt x="77" y="0"/>
                      <a:pt x="78" y="0"/>
                    </a:cubicBezTo>
                    <a:cubicBezTo>
                      <a:pt x="119" y="0"/>
                      <a:pt x="152" y="33"/>
                      <a:pt x="153" y="75"/>
                    </a:cubicBezTo>
                    <a:cubicBezTo>
                      <a:pt x="154" y="116"/>
                      <a:pt x="120" y="151"/>
                      <a:pt x="79" y="151"/>
                    </a:cubicBezTo>
                    <a:cubicBezTo>
                      <a:pt x="77" y="151"/>
                      <a:pt x="77" y="151"/>
                      <a:pt x="77" y="151"/>
                    </a:cubicBezTo>
                    <a:cubicBezTo>
                      <a:pt x="77" y="151"/>
                      <a:pt x="76" y="151"/>
                      <a:pt x="76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179">
                <a:extLst>
                  <a:ext uri="{FF2B5EF4-FFF2-40B4-BE49-F238E27FC236}">
                    <a16:creationId xmlns:a16="http://schemas.microsoft.com/office/drawing/2014/main" id="{1DB6E645-DAF4-45BF-9CB5-D5FD4B4A4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2683"/>
                <a:ext cx="39" cy="39"/>
              </a:xfrm>
              <a:custGeom>
                <a:avLst/>
                <a:gdLst>
                  <a:gd name="T0" fmla="*/ 71 w 144"/>
                  <a:gd name="T1" fmla="*/ 141 h 141"/>
                  <a:gd name="T2" fmla="*/ 1 w 144"/>
                  <a:gd name="T3" fmla="*/ 72 h 141"/>
                  <a:gd name="T4" fmla="*/ 70 w 144"/>
                  <a:gd name="T5" fmla="*/ 0 h 141"/>
                  <a:gd name="T6" fmla="*/ 72 w 144"/>
                  <a:gd name="T7" fmla="*/ 0 h 141"/>
                  <a:gd name="T8" fmla="*/ 143 w 144"/>
                  <a:gd name="T9" fmla="*/ 70 h 141"/>
                  <a:gd name="T10" fmla="*/ 74 w 144"/>
                  <a:gd name="T11" fmla="*/ 141 h 141"/>
                  <a:gd name="T12" fmla="*/ 72 w 144"/>
                  <a:gd name="T13" fmla="*/ 141 h 141"/>
                  <a:gd name="T14" fmla="*/ 71 w 144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1">
                    <a:moveTo>
                      <a:pt x="71" y="141"/>
                    </a:moveTo>
                    <a:cubicBezTo>
                      <a:pt x="33" y="141"/>
                      <a:pt x="1" y="110"/>
                      <a:pt x="1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4" y="108"/>
                      <a:pt x="113" y="140"/>
                      <a:pt x="74" y="141"/>
                    </a:cubicBezTo>
                    <a:cubicBezTo>
                      <a:pt x="72" y="141"/>
                      <a:pt x="72" y="141"/>
                      <a:pt x="72" y="141"/>
                    </a:cubicBezTo>
                    <a:cubicBezTo>
                      <a:pt x="72" y="141"/>
                      <a:pt x="71" y="141"/>
                      <a:pt x="71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180">
                <a:extLst>
                  <a:ext uri="{FF2B5EF4-FFF2-40B4-BE49-F238E27FC236}">
                    <a16:creationId xmlns:a16="http://schemas.microsoft.com/office/drawing/2014/main" id="{D5A68FD9-EC40-489B-8308-7C7D39F59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668"/>
                <a:ext cx="49" cy="46"/>
              </a:xfrm>
              <a:custGeom>
                <a:avLst/>
                <a:gdLst>
                  <a:gd name="T0" fmla="*/ 90 w 179"/>
                  <a:gd name="T1" fmla="*/ 167 h 167"/>
                  <a:gd name="T2" fmla="*/ 63 w 179"/>
                  <a:gd name="T3" fmla="*/ 162 h 167"/>
                  <a:gd name="T4" fmla="*/ 61 w 179"/>
                  <a:gd name="T5" fmla="*/ 162 h 167"/>
                  <a:gd name="T6" fmla="*/ 15 w 179"/>
                  <a:gd name="T7" fmla="*/ 61 h 167"/>
                  <a:gd name="T8" fmla="*/ 116 w 179"/>
                  <a:gd name="T9" fmla="*/ 15 h 167"/>
                  <a:gd name="T10" fmla="*/ 117 w 179"/>
                  <a:gd name="T11" fmla="*/ 15 h 167"/>
                  <a:gd name="T12" fmla="*/ 164 w 179"/>
                  <a:gd name="T13" fmla="*/ 116 h 167"/>
                  <a:gd name="T14" fmla="*/ 90 w 179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7">
                    <a:moveTo>
                      <a:pt x="90" y="167"/>
                    </a:moveTo>
                    <a:cubicBezTo>
                      <a:pt x="81" y="167"/>
                      <a:pt x="72" y="166"/>
                      <a:pt x="63" y="162"/>
                    </a:cubicBezTo>
                    <a:cubicBezTo>
                      <a:pt x="61" y="162"/>
                      <a:pt x="61" y="162"/>
                      <a:pt x="61" y="162"/>
                    </a:cubicBezTo>
                    <a:cubicBezTo>
                      <a:pt x="21" y="147"/>
                      <a:pt x="0" y="102"/>
                      <a:pt x="15" y="61"/>
                    </a:cubicBezTo>
                    <a:cubicBezTo>
                      <a:pt x="30" y="20"/>
                      <a:pt x="75" y="0"/>
                      <a:pt x="116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58" y="30"/>
                      <a:pt x="179" y="75"/>
                      <a:pt x="164" y="116"/>
                    </a:cubicBezTo>
                    <a:cubicBezTo>
                      <a:pt x="152" y="148"/>
                      <a:pt x="122" y="167"/>
                      <a:pt x="90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181">
                <a:extLst>
                  <a:ext uri="{FF2B5EF4-FFF2-40B4-BE49-F238E27FC236}">
                    <a16:creationId xmlns:a16="http://schemas.microsoft.com/office/drawing/2014/main" id="{103A1E05-58D6-4B51-9E64-88E26D362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674"/>
                <a:ext cx="36" cy="35"/>
              </a:xfrm>
              <a:custGeom>
                <a:avLst/>
                <a:gdLst>
                  <a:gd name="T0" fmla="*/ 65 w 132"/>
                  <a:gd name="T1" fmla="*/ 124 h 124"/>
                  <a:gd name="T2" fmla="*/ 12 w 132"/>
                  <a:gd name="T3" fmla="*/ 88 h 124"/>
                  <a:gd name="T4" fmla="*/ 44 w 132"/>
                  <a:gd name="T5" fmla="*/ 12 h 124"/>
                  <a:gd name="T6" fmla="*/ 45 w 132"/>
                  <a:gd name="T7" fmla="*/ 12 h 124"/>
                  <a:gd name="T8" fmla="*/ 120 w 132"/>
                  <a:gd name="T9" fmla="*/ 44 h 124"/>
                  <a:gd name="T10" fmla="*/ 88 w 132"/>
                  <a:gd name="T11" fmla="*/ 119 h 124"/>
                  <a:gd name="T12" fmla="*/ 87 w 132"/>
                  <a:gd name="T13" fmla="*/ 119 h 124"/>
                  <a:gd name="T14" fmla="*/ 65 w 132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4">
                    <a:moveTo>
                      <a:pt x="65" y="124"/>
                    </a:moveTo>
                    <a:cubicBezTo>
                      <a:pt x="43" y="124"/>
                      <a:pt x="21" y="110"/>
                      <a:pt x="12" y="88"/>
                    </a:cubicBezTo>
                    <a:cubicBezTo>
                      <a:pt x="0" y="58"/>
                      <a:pt x="14" y="24"/>
                      <a:pt x="44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75" y="0"/>
                      <a:pt x="108" y="14"/>
                      <a:pt x="120" y="44"/>
                    </a:cubicBezTo>
                    <a:cubicBezTo>
                      <a:pt x="132" y="73"/>
                      <a:pt x="118" y="107"/>
                      <a:pt x="88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0" y="122"/>
                      <a:pt x="73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182">
                <a:extLst>
                  <a:ext uri="{FF2B5EF4-FFF2-40B4-BE49-F238E27FC236}">
                    <a16:creationId xmlns:a16="http://schemas.microsoft.com/office/drawing/2014/main" id="{BD949D36-11C6-4DB4-A145-67BBAF7A9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621"/>
                <a:ext cx="54" cy="50"/>
              </a:xfrm>
              <a:custGeom>
                <a:avLst/>
                <a:gdLst>
                  <a:gd name="T0" fmla="*/ 98 w 194"/>
                  <a:gd name="T1" fmla="*/ 181 h 181"/>
                  <a:gd name="T2" fmla="*/ 69 w 194"/>
                  <a:gd name="T3" fmla="*/ 176 h 181"/>
                  <a:gd name="T4" fmla="*/ 67 w 194"/>
                  <a:gd name="T5" fmla="*/ 175 h 181"/>
                  <a:gd name="T6" fmla="*/ 17 w 194"/>
                  <a:gd name="T7" fmla="*/ 66 h 181"/>
                  <a:gd name="T8" fmla="*/ 126 w 194"/>
                  <a:gd name="T9" fmla="*/ 16 h 181"/>
                  <a:gd name="T10" fmla="*/ 128 w 194"/>
                  <a:gd name="T11" fmla="*/ 17 h 181"/>
                  <a:gd name="T12" fmla="*/ 178 w 194"/>
                  <a:gd name="T13" fmla="*/ 126 h 181"/>
                  <a:gd name="T14" fmla="*/ 98 w 194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181">
                    <a:moveTo>
                      <a:pt x="98" y="181"/>
                    </a:moveTo>
                    <a:cubicBezTo>
                      <a:pt x="88" y="181"/>
                      <a:pt x="78" y="180"/>
                      <a:pt x="69" y="176"/>
                    </a:cubicBezTo>
                    <a:cubicBezTo>
                      <a:pt x="67" y="175"/>
                      <a:pt x="67" y="175"/>
                      <a:pt x="67" y="175"/>
                    </a:cubicBezTo>
                    <a:cubicBezTo>
                      <a:pt x="23" y="159"/>
                      <a:pt x="0" y="110"/>
                      <a:pt x="17" y="66"/>
                    </a:cubicBezTo>
                    <a:cubicBezTo>
                      <a:pt x="33" y="22"/>
                      <a:pt x="82" y="0"/>
                      <a:pt x="126" y="16"/>
                    </a:cubicBezTo>
                    <a:cubicBezTo>
                      <a:pt x="128" y="17"/>
                      <a:pt x="128" y="17"/>
                      <a:pt x="128" y="17"/>
                    </a:cubicBezTo>
                    <a:cubicBezTo>
                      <a:pt x="172" y="33"/>
                      <a:pt x="194" y="82"/>
                      <a:pt x="178" y="126"/>
                    </a:cubicBezTo>
                    <a:cubicBezTo>
                      <a:pt x="165" y="160"/>
                      <a:pt x="133" y="181"/>
                      <a:pt x="98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183">
                <a:extLst>
                  <a:ext uri="{FF2B5EF4-FFF2-40B4-BE49-F238E27FC236}">
                    <a16:creationId xmlns:a16="http://schemas.microsoft.com/office/drawing/2014/main" id="{1B8C7CFD-468B-4EE8-B8EC-D1F576DC5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2624"/>
                <a:ext cx="39" cy="36"/>
              </a:xfrm>
              <a:custGeom>
                <a:avLst/>
                <a:gdLst>
                  <a:gd name="T0" fmla="*/ 69 w 140"/>
                  <a:gd name="T1" fmla="*/ 131 h 131"/>
                  <a:gd name="T2" fmla="*/ 12 w 140"/>
                  <a:gd name="T3" fmla="*/ 93 h 131"/>
                  <a:gd name="T4" fmla="*/ 46 w 140"/>
                  <a:gd name="T5" fmla="*/ 13 h 131"/>
                  <a:gd name="T6" fmla="*/ 48 w 140"/>
                  <a:gd name="T7" fmla="*/ 13 h 131"/>
                  <a:gd name="T8" fmla="*/ 127 w 140"/>
                  <a:gd name="T9" fmla="*/ 47 h 131"/>
                  <a:gd name="T10" fmla="*/ 93 w 140"/>
                  <a:gd name="T11" fmla="*/ 126 h 131"/>
                  <a:gd name="T12" fmla="*/ 92 w 140"/>
                  <a:gd name="T13" fmla="*/ 127 h 131"/>
                  <a:gd name="T14" fmla="*/ 69 w 140"/>
                  <a:gd name="T15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1">
                    <a:moveTo>
                      <a:pt x="69" y="131"/>
                    </a:moveTo>
                    <a:cubicBezTo>
                      <a:pt x="45" y="131"/>
                      <a:pt x="22" y="117"/>
                      <a:pt x="12" y="93"/>
                    </a:cubicBezTo>
                    <a:cubicBezTo>
                      <a:pt x="0" y="62"/>
                      <a:pt x="15" y="26"/>
                      <a:pt x="46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79" y="0"/>
                      <a:pt x="114" y="15"/>
                      <a:pt x="127" y="47"/>
                    </a:cubicBezTo>
                    <a:cubicBezTo>
                      <a:pt x="140" y="78"/>
                      <a:pt x="125" y="113"/>
                      <a:pt x="93" y="126"/>
                    </a:cubicBezTo>
                    <a:cubicBezTo>
                      <a:pt x="92" y="127"/>
                      <a:pt x="92" y="127"/>
                      <a:pt x="92" y="127"/>
                    </a:cubicBezTo>
                    <a:cubicBezTo>
                      <a:pt x="85" y="130"/>
                      <a:pt x="77" y="131"/>
                      <a:pt x="69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Freeform 184">
                <a:extLst>
                  <a:ext uri="{FF2B5EF4-FFF2-40B4-BE49-F238E27FC236}">
                    <a16:creationId xmlns:a16="http://schemas.microsoft.com/office/drawing/2014/main" id="{854136BD-8361-4DF6-921C-B4B1C5627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579"/>
                <a:ext cx="48" cy="44"/>
              </a:xfrm>
              <a:custGeom>
                <a:avLst/>
                <a:gdLst>
                  <a:gd name="T0" fmla="*/ 87 w 172"/>
                  <a:gd name="T1" fmla="*/ 161 h 161"/>
                  <a:gd name="T2" fmla="*/ 61 w 172"/>
                  <a:gd name="T3" fmla="*/ 156 h 161"/>
                  <a:gd name="T4" fmla="*/ 59 w 172"/>
                  <a:gd name="T5" fmla="*/ 156 h 161"/>
                  <a:gd name="T6" fmla="*/ 15 w 172"/>
                  <a:gd name="T7" fmla="*/ 59 h 161"/>
                  <a:gd name="T8" fmla="*/ 112 w 172"/>
                  <a:gd name="T9" fmla="*/ 15 h 161"/>
                  <a:gd name="T10" fmla="*/ 113 w 172"/>
                  <a:gd name="T11" fmla="*/ 15 h 161"/>
                  <a:gd name="T12" fmla="*/ 158 w 172"/>
                  <a:gd name="T13" fmla="*/ 112 h 161"/>
                  <a:gd name="T14" fmla="*/ 87 w 172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161">
                    <a:moveTo>
                      <a:pt x="87" y="161"/>
                    </a:moveTo>
                    <a:cubicBezTo>
                      <a:pt x="78" y="161"/>
                      <a:pt x="70" y="160"/>
                      <a:pt x="61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20" y="141"/>
                      <a:pt x="0" y="98"/>
                      <a:pt x="15" y="59"/>
                    </a:cubicBezTo>
                    <a:cubicBezTo>
                      <a:pt x="29" y="20"/>
                      <a:pt x="73" y="0"/>
                      <a:pt x="112" y="15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52" y="30"/>
                      <a:pt x="172" y="73"/>
                      <a:pt x="158" y="112"/>
                    </a:cubicBezTo>
                    <a:cubicBezTo>
                      <a:pt x="147" y="142"/>
                      <a:pt x="118" y="161"/>
                      <a:pt x="8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Freeform 185">
                <a:extLst>
                  <a:ext uri="{FF2B5EF4-FFF2-40B4-BE49-F238E27FC236}">
                    <a16:creationId xmlns:a16="http://schemas.microsoft.com/office/drawing/2014/main" id="{FE8FD7A2-91C0-4786-BF15-91D9B6F7D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569"/>
                <a:ext cx="51" cy="48"/>
              </a:xfrm>
              <a:custGeom>
                <a:avLst/>
                <a:gdLst>
                  <a:gd name="T0" fmla="*/ 92 w 186"/>
                  <a:gd name="T1" fmla="*/ 174 h 174"/>
                  <a:gd name="T2" fmla="*/ 16 w 186"/>
                  <a:gd name="T3" fmla="*/ 124 h 174"/>
                  <a:gd name="T4" fmla="*/ 61 w 186"/>
                  <a:gd name="T5" fmla="*/ 18 h 174"/>
                  <a:gd name="T6" fmla="*/ 63 w 186"/>
                  <a:gd name="T7" fmla="*/ 17 h 174"/>
                  <a:gd name="T8" fmla="*/ 169 w 186"/>
                  <a:gd name="T9" fmla="*/ 62 h 174"/>
                  <a:gd name="T10" fmla="*/ 124 w 186"/>
                  <a:gd name="T11" fmla="*/ 168 h 174"/>
                  <a:gd name="T12" fmla="*/ 122 w 186"/>
                  <a:gd name="T13" fmla="*/ 168 h 174"/>
                  <a:gd name="T14" fmla="*/ 92 w 186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4">
                    <a:moveTo>
                      <a:pt x="92" y="174"/>
                    </a:moveTo>
                    <a:cubicBezTo>
                      <a:pt x="60" y="174"/>
                      <a:pt x="29" y="155"/>
                      <a:pt x="16" y="124"/>
                    </a:cubicBezTo>
                    <a:cubicBezTo>
                      <a:pt x="0" y="82"/>
                      <a:pt x="20" y="35"/>
                      <a:pt x="61" y="18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104" y="0"/>
                      <a:pt x="152" y="20"/>
                      <a:pt x="169" y="62"/>
                    </a:cubicBezTo>
                    <a:cubicBezTo>
                      <a:pt x="186" y="104"/>
                      <a:pt x="166" y="151"/>
                      <a:pt x="124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12" y="173"/>
                      <a:pt x="102" y="174"/>
                      <a:pt x="92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Freeform 186">
                <a:extLst>
                  <a:ext uri="{FF2B5EF4-FFF2-40B4-BE49-F238E27FC236}">
                    <a16:creationId xmlns:a16="http://schemas.microsoft.com/office/drawing/2014/main" id="{D5CA7BC7-36D6-427D-A493-54F21F496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501"/>
                <a:ext cx="50" cy="47"/>
              </a:xfrm>
              <a:custGeom>
                <a:avLst/>
                <a:gdLst>
                  <a:gd name="T0" fmla="*/ 90 w 179"/>
                  <a:gd name="T1" fmla="*/ 169 h 169"/>
                  <a:gd name="T2" fmla="*/ 37 w 179"/>
                  <a:gd name="T3" fmla="*/ 150 h 169"/>
                  <a:gd name="T4" fmla="*/ 36 w 179"/>
                  <a:gd name="T5" fmla="*/ 148 h 169"/>
                  <a:gd name="T6" fmla="*/ 29 w 179"/>
                  <a:gd name="T7" fmla="*/ 36 h 169"/>
                  <a:gd name="T8" fmla="*/ 142 w 179"/>
                  <a:gd name="T9" fmla="*/ 29 h 169"/>
                  <a:gd name="T10" fmla="*/ 143 w 179"/>
                  <a:gd name="T11" fmla="*/ 30 h 169"/>
                  <a:gd name="T12" fmla="*/ 150 w 179"/>
                  <a:gd name="T13" fmla="*/ 143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71" y="169"/>
                      <a:pt x="53" y="163"/>
                      <a:pt x="37" y="150"/>
                    </a:cubicBezTo>
                    <a:cubicBezTo>
                      <a:pt x="36" y="148"/>
                      <a:pt x="36" y="148"/>
                      <a:pt x="36" y="148"/>
                    </a:cubicBezTo>
                    <a:cubicBezTo>
                      <a:pt x="3" y="119"/>
                      <a:pt x="0" y="69"/>
                      <a:pt x="29" y="36"/>
                    </a:cubicBezTo>
                    <a:cubicBezTo>
                      <a:pt x="58" y="3"/>
                      <a:pt x="109" y="0"/>
                      <a:pt x="142" y="29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76" y="59"/>
                      <a:pt x="179" y="109"/>
                      <a:pt x="150" y="143"/>
                    </a:cubicBezTo>
                    <a:cubicBezTo>
                      <a:pt x="134" y="160"/>
                      <a:pt x="112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187">
                <a:extLst>
                  <a:ext uri="{FF2B5EF4-FFF2-40B4-BE49-F238E27FC236}">
                    <a16:creationId xmlns:a16="http://schemas.microsoft.com/office/drawing/2014/main" id="{4B11E1BA-E010-488D-A6A0-CFCA6DF9E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496"/>
                <a:ext cx="47" cy="45"/>
              </a:xfrm>
              <a:custGeom>
                <a:avLst/>
                <a:gdLst>
                  <a:gd name="T0" fmla="*/ 84 w 170"/>
                  <a:gd name="T1" fmla="*/ 162 h 162"/>
                  <a:gd name="T2" fmla="*/ 29 w 170"/>
                  <a:gd name="T3" fmla="*/ 138 h 162"/>
                  <a:gd name="T4" fmla="*/ 32 w 170"/>
                  <a:gd name="T5" fmla="*/ 30 h 162"/>
                  <a:gd name="T6" fmla="*/ 33 w 170"/>
                  <a:gd name="T7" fmla="*/ 29 h 162"/>
                  <a:gd name="T8" fmla="*/ 141 w 170"/>
                  <a:gd name="T9" fmla="*/ 32 h 162"/>
                  <a:gd name="T10" fmla="*/ 138 w 170"/>
                  <a:gd name="T11" fmla="*/ 140 h 162"/>
                  <a:gd name="T12" fmla="*/ 137 w 170"/>
                  <a:gd name="T13" fmla="*/ 141 h 162"/>
                  <a:gd name="T14" fmla="*/ 84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4" y="162"/>
                    </a:moveTo>
                    <a:cubicBezTo>
                      <a:pt x="64" y="162"/>
                      <a:pt x="44" y="154"/>
                      <a:pt x="29" y="138"/>
                    </a:cubicBezTo>
                    <a:cubicBezTo>
                      <a:pt x="0" y="107"/>
                      <a:pt x="1" y="59"/>
                      <a:pt x="32" y="30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64" y="0"/>
                      <a:pt x="112" y="1"/>
                      <a:pt x="141" y="32"/>
                    </a:cubicBezTo>
                    <a:cubicBezTo>
                      <a:pt x="170" y="62"/>
                      <a:pt x="169" y="111"/>
                      <a:pt x="138" y="140"/>
                    </a:cubicBezTo>
                    <a:cubicBezTo>
                      <a:pt x="137" y="141"/>
                      <a:pt x="137" y="141"/>
                      <a:pt x="137" y="141"/>
                    </a:cubicBezTo>
                    <a:cubicBezTo>
                      <a:pt x="122" y="155"/>
                      <a:pt x="103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188">
                <a:extLst>
                  <a:ext uri="{FF2B5EF4-FFF2-40B4-BE49-F238E27FC236}">
                    <a16:creationId xmlns:a16="http://schemas.microsoft.com/office/drawing/2014/main" id="{DAD86CD8-317C-481F-B386-48B70E0E7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417"/>
                <a:ext cx="45" cy="43"/>
              </a:xfrm>
              <a:custGeom>
                <a:avLst/>
                <a:gdLst>
                  <a:gd name="T0" fmla="*/ 83 w 164"/>
                  <a:gd name="T1" fmla="*/ 156 h 156"/>
                  <a:gd name="T2" fmla="*/ 35 w 164"/>
                  <a:gd name="T3" fmla="*/ 137 h 156"/>
                  <a:gd name="T4" fmla="*/ 33 w 164"/>
                  <a:gd name="T5" fmla="*/ 136 h 156"/>
                  <a:gd name="T6" fmla="*/ 27 w 164"/>
                  <a:gd name="T7" fmla="*/ 33 h 156"/>
                  <a:gd name="T8" fmla="*/ 130 w 164"/>
                  <a:gd name="T9" fmla="*/ 27 h 156"/>
                  <a:gd name="T10" fmla="*/ 132 w 164"/>
                  <a:gd name="T11" fmla="*/ 28 h 156"/>
                  <a:gd name="T12" fmla="*/ 138 w 164"/>
                  <a:gd name="T13" fmla="*/ 131 h 156"/>
                  <a:gd name="T14" fmla="*/ 83 w 164"/>
                  <a:gd name="T15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6">
                    <a:moveTo>
                      <a:pt x="83" y="156"/>
                    </a:moveTo>
                    <a:cubicBezTo>
                      <a:pt x="66" y="156"/>
                      <a:pt x="49" y="149"/>
                      <a:pt x="35" y="137"/>
                    </a:cubicBezTo>
                    <a:cubicBezTo>
                      <a:pt x="33" y="136"/>
                      <a:pt x="33" y="136"/>
                      <a:pt x="33" y="136"/>
                    </a:cubicBezTo>
                    <a:cubicBezTo>
                      <a:pt x="3" y="109"/>
                      <a:pt x="0" y="63"/>
                      <a:pt x="27" y="33"/>
                    </a:cubicBezTo>
                    <a:cubicBezTo>
                      <a:pt x="54" y="3"/>
                      <a:pt x="100" y="0"/>
                      <a:pt x="130" y="27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62" y="55"/>
                      <a:pt x="164" y="101"/>
                      <a:pt x="138" y="131"/>
                    </a:cubicBezTo>
                    <a:cubicBezTo>
                      <a:pt x="123" y="147"/>
                      <a:pt x="103" y="156"/>
                      <a:pt x="83" y="1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189">
                <a:extLst>
                  <a:ext uri="{FF2B5EF4-FFF2-40B4-BE49-F238E27FC236}">
                    <a16:creationId xmlns:a16="http://schemas.microsoft.com/office/drawing/2014/main" id="{CA965E01-7169-486D-9BCD-F57B03E42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406"/>
                <a:ext cx="48" cy="46"/>
              </a:xfrm>
              <a:custGeom>
                <a:avLst/>
                <a:gdLst>
                  <a:gd name="T0" fmla="*/ 87 w 175"/>
                  <a:gd name="T1" fmla="*/ 167 h 167"/>
                  <a:gd name="T2" fmla="*/ 29 w 175"/>
                  <a:gd name="T3" fmla="*/ 143 h 167"/>
                  <a:gd name="T4" fmla="*/ 33 w 175"/>
                  <a:gd name="T5" fmla="*/ 31 h 167"/>
                  <a:gd name="T6" fmla="*/ 34 w 175"/>
                  <a:gd name="T7" fmla="*/ 30 h 167"/>
                  <a:gd name="T8" fmla="*/ 145 w 175"/>
                  <a:gd name="T9" fmla="*/ 34 h 167"/>
                  <a:gd name="T10" fmla="*/ 142 w 175"/>
                  <a:gd name="T11" fmla="*/ 145 h 167"/>
                  <a:gd name="T12" fmla="*/ 141 w 175"/>
                  <a:gd name="T13" fmla="*/ 146 h 167"/>
                  <a:gd name="T14" fmla="*/ 87 w 175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7">
                    <a:moveTo>
                      <a:pt x="87" y="167"/>
                    </a:moveTo>
                    <a:cubicBezTo>
                      <a:pt x="66" y="167"/>
                      <a:pt x="45" y="159"/>
                      <a:pt x="29" y="143"/>
                    </a:cubicBezTo>
                    <a:cubicBezTo>
                      <a:pt x="0" y="111"/>
                      <a:pt x="1" y="61"/>
                      <a:pt x="33" y="31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66" y="0"/>
                      <a:pt x="116" y="2"/>
                      <a:pt x="145" y="34"/>
                    </a:cubicBezTo>
                    <a:cubicBezTo>
                      <a:pt x="175" y="65"/>
                      <a:pt x="174" y="115"/>
                      <a:pt x="142" y="145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25" y="160"/>
                      <a:pt x="106" y="167"/>
                      <a:pt x="87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190">
                <a:extLst>
                  <a:ext uri="{FF2B5EF4-FFF2-40B4-BE49-F238E27FC236}">
                    <a16:creationId xmlns:a16="http://schemas.microsoft.com/office/drawing/2014/main" id="{BE4925AE-3DD6-40E5-835B-102D55C37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2319"/>
                <a:ext cx="54" cy="51"/>
              </a:xfrm>
              <a:custGeom>
                <a:avLst/>
                <a:gdLst>
                  <a:gd name="T0" fmla="*/ 98 w 196"/>
                  <a:gd name="T1" fmla="*/ 185 h 185"/>
                  <a:gd name="T2" fmla="*/ 22 w 196"/>
                  <a:gd name="T3" fmla="*/ 139 h 185"/>
                  <a:gd name="T4" fmla="*/ 21 w 196"/>
                  <a:gd name="T5" fmla="*/ 137 h 185"/>
                  <a:gd name="T6" fmla="*/ 58 w 196"/>
                  <a:gd name="T7" fmla="*/ 22 h 185"/>
                  <a:gd name="T8" fmla="*/ 173 w 196"/>
                  <a:gd name="T9" fmla="*/ 59 h 185"/>
                  <a:gd name="T10" fmla="*/ 174 w 196"/>
                  <a:gd name="T11" fmla="*/ 60 h 185"/>
                  <a:gd name="T12" fmla="*/ 138 w 196"/>
                  <a:gd name="T13" fmla="*/ 176 h 185"/>
                  <a:gd name="T14" fmla="*/ 98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8" y="185"/>
                    </a:moveTo>
                    <a:cubicBezTo>
                      <a:pt x="67" y="185"/>
                      <a:pt x="37" y="168"/>
                      <a:pt x="22" y="139"/>
                    </a:cubicBezTo>
                    <a:cubicBezTo>
                      <a:pt x="21" y="137"/>
                      <a:pt x="21" y="137"/>
                      <a:pt x="21" y="137"/>
                    </a:cubicBezTo>
                    <a:cubicBezTo>
                      <a:pt x="0" y="95"/>
                      <a:pt x="16" y="43"/>
                      <a:pt x="58" y="22"/>
                    </a:cubicBezTo>
                    <a:cubicBezTo>
                      <a:pt x="100" y="0"/>
                      <a:pt x="152" y="17"/>
                      <a:pt x="173" y="59"/>
                    </a:cubicBezTo>
                    <a:cubicBezTo>
                      <a:pt x="174" y="60"/>
                      <a:pt x="174" y="60"/>
                      <a:pt x="174" y="60"/>
                    </a:cubicBezTo>
                    <a:cubicBezTo>
                      <a:pt x="196" y="102"/>
                      <a:pt x="180" y="154"/>
                      <a:pt x="138" y="176"/>
                    </a:cubicBezTo>
                    <a:cubicBezTo>
                      <a:pt x="125" y="182"/>
                      <a:pt x="112" y="185"/>
                      <a:pt x="98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191">
                <a:extLst>
                  <a:ext uri="{FF2B5EF4-FFF2-40B4-BE49-F238E27FC236}">
                    <a16:creationId xmlns:a16="http://schemas.microsoft.com/office/drawing/2014/main" id="{CE5C7DF8-5A9E-4059-BF46-CA8387987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316"/>
                <a:ext cx="45" cy="41"/>
              </a:xfrm>
              <a:custGeom>
                <a:avLst/>
                <a:gdLst>
                  <a:gd name="T0" fmla="*/ 80 w 161"/>
                  <a:gd name="T1" fmla="*/ 151 h 151"/>
                  <a:gd name="T2" fmla="*/ 50 w 161"/>
                  <a:gd name="T3" fmla="*/ 145 h 151"/>
                  <a:gd name="T4" fmla="*/ 17 w 161"/>
                  <a:gd name="T5" fmla="*/ 51 h 151"/>
                  <a:gd name="T6" fmla="*/ 17 w 161"/>
                  <a:gd name="T7" fmla="*/ 49 h 151"/>
                  <a:gd name="T8" fmla="*/ 111 w 161"/>
                  <a:gd name="T9" fmla="*/ 16 h 151"/>
                  <a:gd name="T10" fmla="*/ 144 w 161"/>
                  <a:gd name="T11" fmla="*/ 110 h 151"/>
                  <a:gd name="T12" fmla="*/ 143 w 161"/>
                  <a:gd name="T13" fmla="*/ 112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70" y="151"/>
                      <a:pt x="59" y="149"/>
                      <a:pt x="50" y="145"/>
                    </a:cubicBezTo>
                    <a:cubicBezTo>
                      <a:pt x="15" y="128"/>
                      <a:pt x="0" y="86"/>
                      <a:pt x="17" y="51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34" y="14"/>
                      <a:pt x="76" y="0"/>
                      <a:pt x="111" y="16"/>
                    </a:cubicBezTo>
                    <a:cubicBezTo>
                      <a:pt x="146" y="33"/>
                      <a:pt x="161" y="75"/>
                      <a:pt x="144" y="110"/>
                    </a:cubicBezTo>
                    <a:cubicBezTo>
                      <a:pt x="143" y="112"/>
                      <a:pt x="143" y="112"/>
                      <a:pt x="143" y="112"/>
                    </a:cubicBezTo>
                    <a:cubicBezTo>
                      <a:pt x="131" y="137"/>
                      <a:pt x="10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192">
                <a:extLst>
                  <a:ext uri="{FF2B5EF4-FFF2-40B4-BE49-F238E27FC236}">
                    <a16:creationId xmlns:a16="http://schemas.microsoft.com/office/drawing/2014/main" id="{EFA3BBCF-879C-4DA5-988D-0792721AB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" y="2206"/>
                <a:ext cx="48" cy="45"/>
              </a:xfrm>
              <a:custGeom>
                <a:avLst/>
                <a:gdLst>
                  <a:gd name="T0" fmla="*/ 86 w 171"/>
                  <a:gd name="T1" fmla="*/ 162 h 162"/>
                  <a:gd name="T2" fmla="*/ 19 w 171"/>
                  <a:gd name="T3" fmla="*/ 121 h 162"/>
                  <a:gd name="T4" fmla="*/ 19 w 171"/>
                  <a:gd name="T5" fmla="*/ 120 h 162"/>
                  <a:gd name="T6" fmla="*/ 51 w 171"/>
                  <a:gd name="T7" fmla="*/ 19 h 162"/>
                  <a:gd name="T8" fmla="*/ 151 w 171"/>
                  <a:gd name="T9" fmla="*/ 51 h 162"/>
                  <a:gd name="T10" fmla="*/ 152 w 171"/>
                  <a:gd name="T11" fmla="*/ 53 h 162"/>
                  <a:gd name="T12" fmla="*/ 120 w 171"/>
                  <a:gd name="T13" fmla="*/ 153 h 162"/>
                  <a:gd name="T14" fmla="*/ 86 w 171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2">
                    <a:moveTo>
                      <a:pt x="86" y="162"/>
                    </a:moveTo>
                    <a:cubicBezTo>
                      <a:pt x="59" y="162"/>
                      <a:pt x="33" y="147"/>
                      <a:pt x="19" y="121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0" y="83"/>
                      <a:pt x="14" y="38"/>
                      <a:pt x="51" y="19"/>
                    </a:cubicBezTo>
                    <a:cubicBezTo>
                      <a:pt x="87" y="0"/>
                      <a:pt x="132" y="15"/>
                      <a:pt x="151" y="51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71" y="89"/>
                      <a:pt x="157" y="134"/>
                      <a:pt x="120" y="153"/>
                    </a:cubicBezTo>
                    <a:cubicBezTo>
                      <a:pt x="109" y="159"/>
                      <a:pt x="97" y="162"/>
                      <a:pt x="86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193">
                <a:extLst>
                  <a:ext uri="{FF2B5EF4-FFF2-40B4-BE49-F238E27FC236}">
                    <a16:creationId xmlns:a16="http://schemas.microsoft.com/office/drawing/2014/main" id="{F2E2F896-2BED-4E45-8959-4EF265772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194"/>
                <a:ext cx="52" cy="49"/>
              </a:xfrm>
              <a:custGeom>
                <a:avLst/>
                <a:gdLst>
                  <a:gd name="T0" fmla="*/ 94 w 188"/>
                  <a:gd name="T1" fmla="*/ 177 h 177"/>
                  <a:gd name="T2" fmla="*/ 58 w 188"/>
                  <a:gd name="T3" fmla="*/ 169 h 177"/>
                  <a:gd name="T4" fmla="*/ 20 w 188"/>
                  <a:gd name="T5" fmla="*/ 60 h 177"/>
                  <a:gd name="T6" fmla="*/ 21 w 188"/>
                  <a:gd name="T7" fmla="*/ 58 h 177"/>
                  <a:gd name="T8" fmla="*/ 130 w 188"/>
                  <a:gd name="T9" fmla="*/ 20 h 177"/>
                  <a:gd name="T10" fmla="*/ 168 w 188"/>
                  <a:gd name="T11" fmla="*/ 129 h 177"/>
                  <a:gd name="T12" fmla="*/ 167 w 188"/>
                  <a:gd name="T13" fmla="*/ 131 h 177"/>
                  <a:gd name="T14" fmla="*/ 94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4" y="177"/>
                    </a:moveTo>
                    <a:cubicBezTo>
                      <a:pt x="82" y="177"/>
                      <a:pt x="70" y="174"/>
                      <a:pt x="58" y="169"/>
                    </a:cubicBezTo>
                    <a:cubicBezTo>
                      <a:pt x="18" y="150"/>
                      <a:pt x="0" y="101"/>
                      <a:pt x="20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40" y="18"/>
                      <a:pt x="89" y="0"/>
                      <a:pt x="130" y="20"/>
                    </a:cubicBezTo>
                    <a:cubicBezTo>
                      <a:pt x="170" y="39"/>
                      <a:pt x="188" y="88"/>
                      <a:pt x="168" y="129"/>
                    </a:cubicBezTo>
                    <a:cubicBezTo>
                      <a:pt x="167" y="131"/>
                      <a:pt x="167" y="131"/>
                      <a:pt x="167" y="131"/>
                    </a:cubicBezTo>
                    <a:cubicBezTo>
                      <a:pt x="153" y="160"/>
                      <a:pt x="124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194">
                <a:extLst>
                  <a:ext uri="{FF2B5EF4-FFF2-40B4-BE49-F238E27FC236}">
                    <a16:creationId xmlns:a16="http://schemas.microsoft.com/office/drawing/2014/main" id="{87FC9157-2C8C-41B3-B8C3-8957B6904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091"/>
                <a:ext cx="47" cy="44"/>
              </a:xfrm>
              <a:custGeom>
                <a:avLst/>
                <a:gdLst>
                  <a:gd name="T0" fmla="*/ 85 w 170"/>
                  <a:gd name="T1" fmla="*/ 161 h 161"/>
                  <a:gd name="T2" fmla="*/ 19 w 170"/>
                  <a:gd name="T3" fmla="*/ 120 h 161"/>
                  <a:gd name="T4" fmla="*/ 19 w 170"/>
                  <a:gd name="T5" fmla="*/ 119 h 161"/>
                  <a:gd name="T6" fmla="*/ 51 w 170"/>
                  <a:gd name="T7" fmla="*/ 19 h 161"/>
                  <a:gd name="T8" fmla="*/ 150 w 170"/>
                  <a:gd name="T9" fmla="*/ 51 h 161"/>
                  <a:gd name="T10" fmla="*/ 151 w 170"/>
                  <a:gd name="T11" fmla="*/ 52 h 161"/>
                  <a:gd name="T12" fmla="*/ 119 w 170"/>
                  <a:gd name="T13" fmla="*/ 152 h 161"/>
                  <a:gd name="T14" fmla="*/ 85 w 170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1">
                    <a:moveTo>
                      <a:pt x="85" y="161"/>
                    </a:moveTo>
                    <a:cubicBezTo>
                      <a:pt x="59" y="161"/>
                      <a:pt x="33" y="146"/>
                      <a:pt x="19" y="120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0" y="82"/>
                      <a:pt x="14" y="38"/>
                      <a:pt x="51" y="19"/>
                    </a:cubicBezTo>
                    <a:cubicBezTo>
                      <a:pt x="87" y="0"/>
                      <a:pt x="132" y="14"/>
                      <a:pt x="150" y="51"/>
                    </a:cubicBezTo>
                    <a:cubicBezTo>
                      <a:pt x="151" y="52"/>
                      <a:pt x="151" y="52"/>
                      <a:pt x="151" y="52"/>
                    </a:cubicBezTo>
                    <a:cubicBezTo>
                      <a:pt x="170" y="89"/>
                      <a:pt x="156" y="133"/>
                      <a:pt x="119" y="152"/>
                    </a:cubicBezTo>
                    <a:cubicBezTo>
                      <a:pt x="108" y="158"/>
                      <a:pt x="97" y="161"/>
                      <a:pt x="85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195">
                <a:extLst>
                  <a:ext uri="{FF2B5EF4-FFF2-40B4-BE49-F238E27FC236}">
                    <a16:creationId xmlns:a16="http://schemas.microsoft.com/office/drawing/2014/main" id="{0CD3877E-972E-4F33-9A85-3F8E20B86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2075"/>
                <a:ext cx="56" cy="53"/>
              </a:xfrm>
              <a:custGeom>
                <a:avLst/>
                <a:gdLst>
                  <a:gd name="T0" fmla="*/ 101 w 203"/>
                  <a:gd name="T1" fmla="*/ 191 h 191"/>
                  <a:gd name="T2" fmla="*/ 63 w 203"/>
                  <a:gd name="T3" fmla="*/ 182 h 191"/>
                  <a:gd name="T4" fmla="*/ 21 w 203"/>
                  <a:gd name="T5" fmla="*/ 64 h 191"/>
                  <a:gd name="T6" fmla="*/ 22 w 203"/>
                  <a:gd name="T7" fmla="*/ 62 h 191"/>
                  <a:gd name="T8" fmla="*/ 140 w 203"/>
                  <a:gd name="T9" fmla="*/ 21 h 191"/>
                  <a:gd name="T10" fmla="*/ 182 w 203"/>
                  <a:gd name="T11" fmla="*/ 139 h 191"/>
                  <a:gd name="T12" fmla="*/ 181 w 203"/>
                  <a:gd name="T13" fmla="*/ 141 h 191"/>
                  <a:gd name="T14" fmla="*/ 101 w 203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1">
                    <a:moveTo>
                      <a:pt x="101" y="191"/>
                    </a:moveTo>
                    <a:cubicBezTo>
                      <a:pt x="88" y="191"/>
                      <a:pt x="75" y="188"/>
                      <a:pt x="63" y="182"/>
                    </a:cubicBezTo>
                    <a:cubicBezTo>
                      <a:pt x="19" y="161"/>
                      <a:pt x="0" y="108"/>
                      <a:pt x="21" y="6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43" y="18"/>
                      <a:pt x="96" y="0"/>
                      <a:pt x="140" y="21"/>
                    </a:cubicBezTo>
                    <a:cubicBezTo>
                      <a:pt x="184" y="42"/>
                      <a:pt x="203" y="95"/>
                      <a:pt x="182" y="139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66" y="172"/>
                      <a:pt x="134" y="191"/>
                      <a:pt x="101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196">
                <a:extLst>
                  <a:ext uri="{FF2B5EF4-FFF2-40B4-BE49-F238E27FC236}">
                    <a16:creationId xmlns:a16="http://schemas.microsoft.com/office/drawing/2014/main" id="{9810782A-D2DC-48F9-BF93-0B6E87F01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968"/>
                <a:ext cx="41" cy="41"/>
              </a:xfrm>
              <a:custGeom>
                <a:avLst/>
                <a:gdLst>
                  <a:gd name="T0" fmla="*/ 75 w 149"/>
                  <a:gd name="T1" fmla="*/ 147 h 147"/>
                  <a:gd name="T2" fmla="*/ 5 w 149"/>
                  <a:gd name="T3" fmla="*/ 84 h 147"/>
                  <a:gd name="T4" fmla="*/ 4 w 149"/>
                  <a:gd name="T5" fmla="*/ 82 h 147"/>
                  <a:gd name="T6" fmla="*/ 67 w 149"/>
                  <a:gd name="T7" fmla="*/ 5 h 147"/>
                  <a:gd name="T8" fmla="*/ 145 w 149"/>
                  <a:gd name="T9" fmla="*/ 67 h 147"/>
                  <a:gd name="T10" fmla="*/ 145 w 149"/>
                  <a:gd name="T11" fmla="*/ 69 h 147"/>
                  <a:gd name="T12" fmla="*/ 82 w 149"/>
                  <a:gd name="T13" fmla="*/ 147 h 147"/>
                  <a:gd name="T14" fmla="*/ 75 w 149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7">
                    <a:moveTo>
                      <a:pt x="75" y="147"/>
                    </a:moveTo>
                    <a:cubicBezTo>
                      <a:pt x="39" y="147"/>
                      <a:pt x="8" y="120"/>
                      <a:pt x="5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4"/>
                      <a:pt x="28" y="9"/>
                      <a:pt x="67" y="5"/>
                    </a:cubicBezTo>
                    <a:cubicBezTo>
                      <a:pt x="106" y="0"/>
                      <a:pt x="141" y="29"/>
                      <a:pt x="145" y="67"/>
                    </a:cubicBezTo>
                    <a:cubicBezTo>
                      <a:pt x="145" y="69"/>
                      <a:pt x="145" y="69"/>
                      <a:pt x="145" y="69"/>
                    </a:cubicBezTo>
                    <a:cubicBezTo>
                      <a:pt x="149" y="108"/>
                      <a:pt x="121" y="143"/>
                      <a:pt x="82" y="147"/>
                    </a:cubicBezTo>
                    <a:cubicBezTo>
                      <a:pt x="80" y="147"/>
                      <a:pt x="77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197">
                <a:extLst>
                  <a:ext uri="{FF2B5EF4-FFF2-40B4-BE49-F238E27FC236}">
                    <a16:creationId xmlns:a16="http://schemas.microsoft.com/office/drawing/2014/main" id="{50F12F6D-8A7E-4F86-9A4E-A609BE769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954"/>
                <a:ext cx="48" cy="47"/>
              </a:xfrm>
              <a:custGeom>
                <a:avLst/>
                <a:gdLst>
                  <a:gd name="T0" fmla="*/ 87 w 174"/>
                  <a:gd name="T1" fmla="*/ 173 h 173"/>
                  <a:gd name="T2" fmla="*/ 81 w 174"/>
                  <a:gd name="T3" fmla="*/ 173 h 173"/>
                  <a:gd name="T4" fmla="*/ 3 w 174"/>
                  <a:gd name="T5" fmla="*/ 83 h 173"/>
                  <a:gd name="T6" fmla="*/ 3 w 174"/>
                  <a:gd name="T7" fmla="*/ 81 h 173"/>
                  <a:gd name="T8" fmla="*/ 93 w 174"/>
                  <a:gd name="T9" fmla="*/ 3 h 173"/>
                  <a:gd name="T10" fmla="*/ 171 w 174"/>
                  <a:gd name="T11" fmla="*/ 94 h 173"/>
                  <a:gd name="T12" fmla="*/ 171 w 174"/>
                  <a:gd name="T13" fmla="*/ 96 h 173"/>
                  <a:gd name="T14" fmla="*/ 87 w 174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73">
                    <a:moveTo>
                      <a:pt x="87" y="173"/>
                    </a:moveTo>
                    <a:cubicBezTo>
                      <a:pt x="85" y="173"/>
                      <a:pt x="83" y="173"/>
                      <a:pt x="81" y="173"/>
                    </a:cubicBezTo>
                    <a:cubicBezTo>
                      <a:pt x="34" y="169"/>
                      <a:pt x="0" y="129"/>
                      <a:pt x="3" y="83"/>
                    </a:cubicBezTo>
                    <a:cubicBezTo>
                      <a:pt x="3" y="81"/>
                      <a:pt x="3" y="81"/>
                      <a:pt x="3" y="81"/>
                    </a:cubicBezTo>
                    <a:cubicBezTo>
                      <a:pt x="7" y="35"/>
                      <a:pt x="47" y="0"/>
                      <a:pt x="93" y="3"/>
                    </a:cubicBezTo>
                    <a:cubicBezTo>
                      <a:pt x="140" y="7"/>
                      <a:pt x="174" y="47"/>
                      <a:pt x="171" y="94"/>
                    </a:cubicBezTo>
                    <a:cubicBezTo>
                      <a:pt x="171" y="96"/>
                      <a:pt x="171" y="96"/>
                      <a:pt x="171" y="96"/>
                    </a:cubicBezTo>
                    <a:cubicBezTo>
                      <a:pt x="167" y="140"/>
                      <a:pt x="130" y="173"/>
                      <a:pt x="87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198">
                <a:extLst>
                  <a:ext uri="{FF2B5EF4-FFF2-40B4-BE49-F238E27FC236}">
                    <a16:creationId xmlns:a16="http://schemas.microsoft.com/office/drawing/2014/main" id="{211B611F-D27E-4DC7-B26D-B7BE2B881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839"/>
                <a:ext cx="41" cy="40"/>
              </a:xfrm>
              <a:custGeom>
                <a:avLst/>
                <a:gdLst>
                  <a:gd name="T0" fmla="*/ 74 w 148"/>
                  <a:gd name="T1" fmla="*/ 147 h 147"/>
                  <a:gd name="T2" fmla="*/ 4 w 148"/>
                  <a:gd name="T3" fmla="*/ 84 h 147"/>
                  <a:gd name="T4" fmla="*/ 4 w 148"/>
                  <a:gd name="T5" fmla="*/ 82 h 147"/>
                  <a:gd name="T6" fmla="*/ 67 w 148"/>
                  <a:gd name="T7" fmla="*/ 4 h 147"/>
                  <a:gd name="T8" fmla="*/ 144 w 148"/>
                  <a:gd name="T9" fmla="*/ 67 h 147"/>
                  <a:gd name="T10" fmla="*/ 144 w 148"/>
                  <a:gd name="T11" fmla="*/ 69 h 147"/>
                  <a:gd name="T12" fmla="*/ 82 w 148"/>
                  <a:gd name="T13" fmla="*/ 146 h 147"/>
                  <a:gd name="T14" fmla="*/ 74 w 148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7">
                    <a:moveTo>
                      <a:pt x="74" y="147"/>
                    </a:moveTo>
                    <a:cubicBezTo>
                      <a:pt x="39" y="147"/>
                      <a:pt x="8" y="120"/>
                      <a:pt x="4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3"/>
                      <a:pt x="28" y="8"/>
                      <a:pt x="67" y="4"/>
                    </a:cubicBezTo>
                    <a:cubicBezTo>
                      <a:pt x="105" y="0"/>
                      <a:pt x="140" y="28"/>
                      <a:pt x="144" y="67"/>
                    </a:cubicBezTo>
                    <a:cubicBezTo>
                      <a:pt x="144" y="69"/>
                      <a:pt x="144" y="69"/>
                      <a:pt x="144" y="69"/>
                    </a:cubicBezTo>
                    <a:cubicBezTo>
                      <a:pt x="148" y="107"/>
                      <a:pt x="120" y="142"/>
                      <a:pt x="82" y="146"/>
                    </a:cubicBezTo>
                    <a:cubicBezTo>
                      <a:pt x="79" y="146"/>
                      <a:pt x="77" y="147"/>
                      <a:pt x="74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199">
                <a:extLst>
                  <a:ext uri="{FF2B5EF4-FFF2-40B4-BE49-F238E27FC236}">
                    <a16:creationId xmlns:a16="http://schemas.microsoft.com/office/drawing/2014/main" id="{916243B6-3CB6-44A3-8B27-27A8E3E24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1828"/>
                <a:ext cx="40" cy="39"/>
              </a:xfrm>
              <a:custGeom>
                <a:avLst/>
                <a:gdLst>
                  <a:gd name="T0" fmla="*/ 71 w 143"/>
                  <a:gd name="T1" fmla="*/ 142 h 142"/>
                  <a:gd name="T2" fmla="*/ 66 w 143"/>
                  <a:gd name="T3" fmla="*/ 142 h 142"/>
                  <a:gd name="T4" fmla="*/ 3 w 143"/>
                  <a:gd name="T5" fmla="*/ 68 h 142"/>
                  <a:gd name="T6" fmla="*/ 3 w 143"/>
                  <a:gd name="T7" fmla="*/ 66 h 142"/>
                  <a:gd name="T8" fmla="*/ 77 w 143"/>
                  <a:gd name="T9" fmla="*/ 3 h 142"/>
                  <a:gd name="T10" fmla="*/ 140 w 143"/>
                  <a:gd name="T11" fmla="*/ 77 h 142"/>
                  <a:gd name="T12" fmla="*/ 140 w 143"/>
                  <a:gd name="T13" fmla="*/ 79 h 142"/>
                  <a:gd name="T14" fmla="*/ 71 w 14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2">
                    <a:moveTo>
                      <a:pt x="71" y="142"/>
                    </a:moveTo>
                    <a:cubicBezTo>
                      <a:pt x="70" y="142"/>
                      <a:pt x="68" y="142"/>
                      <a:pt x="66" y="142"/>
                    </a:cubicBezTo>
                    <a:cubicBezTo>
                      <a:pt x="28" y="139"/>
                      <a:pt x="0" y="106"/>
                      <a:pt x="3" y="68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6" y="28"/>
                      <a:pt x="39" y="0"/>
                      <a:pt x="77" y="3"/>
                    </a:cubicBezTo>
                    <a:cubicBezTo>
                      <a:pt x="115" y="6"/>
                      <a:pt x="143" y="39"/>
                      <a:pt x="140" y="77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7" y="115"/>
                      <a:pt x="107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200">
                <a:extLst>
                  <a:ext uri="{FF2B5EF4-FFF2-40B4-BE49-F238E27FC236}">
                    <a16:creationId xmlns:a16="http://schemas.microsoft.com/office/drawing/2014/main" id="{9F3C2477-E2BD-41AE-BB53-231C1BBBE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715"/>
                <a:ext cx="31" cy="30"/>
              </a:xfrm>
              <a:custGeom>
                <a:avLst/>
                <a:gdLst>
                  <a:gd name="T0" fmla="*/ 56 w 113"/>
                  <a:gd name="T1" fmla="*/ 109 h 109"/>
                  <a:gd name="T2" fmla="*/ 43 w 113"/>
                  <a:gd name="T3" fmla="*/ 107 h 109"/>
                  <a:gd name="T4" fmla="*/ 7 w 113"/>
                  <a:gd name="T5" fmla="*/ 45 h 109"/>
                  <a:gd name="T6" fmla="*/ 7 w 113"/>
                  <a:gd name="T7" fmla="*/ 43 h 109"/>
                  <a:gd name="T8" fmla="*/ 70 w 113"/>
                  <a:gd name="T9" fmla="*/ 7 h 109"/>
                  <a:gd name="T10" fmla="*/ 106 w 113"/>
                  <a:gd name="T11" fmla="*/ 70 h 109"/>
                  <a:gd name="T12" fmla="*/ 105 w 113"/>
                  <a:gd name="T13" fmla="*/ 71 h 109"/>
                  <a:gd name="T14" fmla="*/ 56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6" y="109"/>
                    </a:moveTo>
                    <a:cubicBezTo>
                      <a:pt x="52" y="109"/>
                      <a:pt x="47" y="108"/>
                      <a:pt x="43" y="107"/>
                    </a:cubicBezTo>
                    <a:cubicBezTo>
                      <a:pt x="16" y="100"/>
                      <a:pt x="0" y="72"/>
                      <a:pt x="7" y="45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4" y="16"/>
                      <a:pt x="42" y="0"/>
                      <a:pt x="70" y="7"/>
                    </a:cubicBezTo>
                    <a:cubicBezTo>
                      <a:pt x="97" y="15"/>
                      <a:pt x="113" y="43"/>
                      <a:pt x="106" y="70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99" y="94"/>
                      <a:pt x="79" y="109"/>
                      <a:pt x="56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201">
                <a:extLst>
                  <a:ext uri="{FF2B5EF4-FFF2-40B4-BE49-F238E27FC236}">
                    <a16:creationId xmlns:a16="http://schemas.microsoft.com/office/drawing/2014/main" id="{802023B0-CDB3-4F6D-A900-E1003E653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698"/>
                <a:ext cx="39" cy="39"/>
              </a:xfrm>
              <a:custGeom>
                <a:avLst/>
                <a:gdLst>
                  <a:gd name="T0" fmla="*/ 72 w 144"/>
                  <a:gd name="T1" fmla="*/ 138 h 138"/>
                  <a:gd name="T2" fmla="*/ 10 w 144"/>
                  <a:gd name="T3" fmla="*/ 92 h 138"/>
                  <a:gd name="T4" fmla="*/ 10 w 144"/>
                  <a:gd name="T5" fmla="*/ 91 h 138"/>
                  <a:gd name="T6" fmla="*/ 53 w 144"/>
                  <a:gd name="T7" fmla="*/ 10 h 138"/>
                  <a:gd name="T8" fmla="*/ 133 w 144"/>
                  <a:gd name="T9" fmla="*/ 53 h 138"/>
                  <a:gd name="T10" fmla="*/ 133 w 144"/>
                  <a:gd name="T11" fmla="*/ 55 h 138"/>
                  <a:gd name="T12" fmla="*/ 90 w 144"/>
                  <a:gd name="T13" fmla="*/ 135 h 138"/>
                  <a:gd name="T14" fmla="*/ 72 w 144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8">
                    <a:moveTo>
                      <a:pt x="72" y="138"/>
                    </a:moveTo>
                    <a:cubicBezTo>
                      <a:pt x="44" y="138"/>
                      <a:pt x="19" y="120"/>
                      <a:pt x="10" y="92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87" y="0"/>
                      <a:pt x="123" y="19"/>
                      <a:pt x="133" y="53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44" y="89"/>
                      <a:pt x="124" y="125"/>
                      <a:pt x="90" y="135"/>
                    </a:cubicBezTo>
                    <a:cubicBezTo>
                      <a:pt x="84" y="137"/>
                      <a:pt x="78" y="138"/>
                      <a:pt x="72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202">
                <a:extLst>
                  <a:ext uri="{FF2B5EF4-FFF2-40B4-BE49-F238E27FC236}">
                    <a16:creationId xmlns:a16="http://schemas.microsoft.com/office/drawing/2014/main" id="{8F754B46-3B93-4041-8C2F-920F0DAB5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581"/>
                <a:ext cx="46" cy="45"/>
              </a:xfrm>
              <a:custGeom>
                <a:avLst/>
                <a:gdLst>
                  <a:gd name="T0" fmla="*/ 84 w 169"/>
                  <a:gd name="T1" fmla="*/ 162 h 162"/>
                  <a:gd name="T2" fmla="*/ 64 w 169"/>
                  <a:gd name="T3" fmla="*/ 159 h 162"/>
                  <a:gd name="T4" fmla="*/ 11 w 169"/>
                  <a:gd name="T5" fmla="*/ 66 h 162"/>
                  <a:gd name="T6" fmla="*/ 11 w 169"/>
                  <a:gd name="T7" fmla="*/ 65 h 162"/>
                  <a:gd name="T8" fmla="*/ 104 w 169"/>
                  <a:gd name="T9" fmla="*/ 11 h 162"/>
                  <a:gd name="T10" fmla="*/ 158 w 169"/>
                  <a:gd name="T11" fmla="*/ 104 h 162"/>
                  <a:gd name="T12" fmla="*/ 157 w 169"/>
                  <a:gd name="T13" fmla="*/ 105 h 162"/>
                  <a:gd name="T14" fmla="*/ 84 w 169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9" h="162">
                    <a:moveTo>
                      <a:pt x="84" y="162"/>
                    </a:moveTo>
                    <a:cubicBezTo>
                      <a:pt x="78" y="162"/>
                      <a:pt x="71" y="161"/>
                      <a:pt x="64" y="159"/>
                    </a:cubicBezTo>
                    <a:cubicBezTo>
                      <a:pt x="24" y="148"/>
                      <a:pt x="0" y="107"/>
                      <a:pt x="11" y="66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22" y="24"/>
                      <a:pt x="64" y="0"/>
                      <a:pt x="104" y="11"/>
                    </a:cubicBezTo>
                    <a:cubicBezTo>
                      <a:pt x="145" y="22"/>
                      <a:pt x="169" y="63"/>
                      <a:pt x="158" y="104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48" y="139"/>
                      <a:pt x="11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203">
                <a:extLst>
                  <a:ext uri="{FF2B5EF4-FFF2-40B4-BE49-F238E27FC236}">
                    <a16:creationId xmlns:a16="http://schemas.microsoft.com/office/drawing/2014/main" id="{323FBDE0-70AC-4CE6-8D1B-31C6D3F71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1573"/>
                <a:ext cx="42" cy="39"/>
              </a:xfrm>
              <a:custGeom>
                <a:avLst/>
                <a:gdLst>
                  <a:gd name="T0" fmla="*/ 75 w 150"/>
                  <a:gd name="T1" fmla="*/ 143 h 143"/>
                  <a:gd name="T2" fmla="*/ 11 w 150"/>
                  <a:gd name="T3" fmla="*/ 96 h 143"/>
                  <a:gd name="T4" fmla="*/ 10 w 150"/>
                  <a:gd name="T5" fmla="*/ 94 h 143"/>
                  <a:gd name="T6" fmla="*/ 55 w 150"/>
                  <a:gd name="T7" fmla="*/ 10 h 143"/>
                  <a:gd name="T8" fmla="*/ 139 w 150"/>
                  <a:gd name="T9" fmla="*/ 55 h 143"/>
                  <a:gd name="T10" fmla="*/ 139 w 150"/>
                  <a:gd name="T11" fmla="*/ 57 h 143"/>
                  <a:gd name="T12" fmla="*/ 95 w 150"/>
                  <a:gd name="T13" fmla="*/ 141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6" y="143"/>
                      <a:pt x="20" y="125"/>
                      <a:pt x="11" y="96"/>
                    </a:cubicBezTo>
                    <a:cubicBezTo>
                      <a:pt x="10" y="94"/>
                      <a:pt x="10" y="94"/>
                      <a:pt x="10" y="94"/>
                    </a:cubicBezTo>
                    <a:cubicBezTo>
                      <a:pt x="0" y="59"/>
                      <a:pt x="20" y="21"/>
                      <a:pt x="55" y="10"/>
                    </a:cubicBezTo>
                    <a:cubicBezTo>
                      <a:pt x="91" y="0"/>
                      <a:pt x="128" y="20"/>
                      <a:pt x="139" y="55"/>
                    </a:cubicBezTo>
                    <a:cubicBezTo>
                      <a:pt x="139" y="57"/>
                      <a:pt x="139" y="57"/>
                      <a:pt x="139" y="57"/>
                    </a:cubicBezTo>
                    <a:cubicBezTo>
                      <a:pt x="150" y="92"/>
                      <a:pt x="130" y="130"/>
                      <a:pt x="95" y="141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204">
                <a:extLst>
                  <a:ext uri="{FF2B5EF4-FFF2-40B4-BE49-F238E27FC236}">
                    <a16:creationId xmlns:a16="http://schemas.microsoft.com/office/drawing/2014/main" id="{F026C493-1F68-4AA6-B1D4-4AB1DFF55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1465"/>
                <a:ext cx="27" cy="26"/>
              </a:xfrm>
              <a:custGeom>
                <a:avLst/>
                <a:gdLst>
                  <a:gd name="T0" fmla="*/ 50 w 100"/>
                  <a:gd name="T1" fmla="*/ 95 h 95"/>
                  <a:gd name="T2" fmla="*/ 39 w 100"/>
                  <a:gd name="T3" fmla="*/ 94 h 95"/>
                  <a:gd name="T4" fmla="*/ 7 w 100"/>
                  <a:gd name="T5" fmla="*/ 39 h 95"/>
                  <a:gd name="T6" fmla="*/ 7 w 100"/>
                  <a:gd name="T7" fmla="*/ 38 h 95"/>
                  <a:gd name="T8" fmla="*/ 62 w 100"/>
                  <a:gd name="T9" fmla="*/ 6 h 95"/>
                  <a:gd name="T10" fmla="*/ 94 w 100"/>
                  <a:gd name="T11" fmla="*/ 61 h 95"/>
                  <a:gd name="T12" fmla="*/ 93 w 100"/>
                  <a:gd name="T13" fmla="*/ 62 h 95"/>
                  <a:gd name="T14" fmla="*/ 50 w 100"/>
                  <a:gd name="T15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5">
                    <a:moveTo>
                      <a:pt x="50" y="95"/>
                    </a:moveTo>
                    <a:cubicBezTo>
                      <a:pt x="46" y="95"/>
                      <a:pt x="42" y="95"/>
                      <a:pt x="39" y="94"/>
                    </a:cubicBezTo>
                    <a:cubicBezTo>
                      <a:pt x="15" y="87"/>
                      <a:pt x="0" y="63"/>
                      <a:pt x="7" y="39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13" y="14"/>
                      <a:pt x="38" y="0"/>
                      <a:pt x="62" y="6"/>
                    </a:cubicBezTo>
                    <a:cubicBezTo>
                      <a:pt x="86" y="12"/>
                      <a:pt x="100" y="37"/>
                      <a:pt x="94" y="61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88" y="82"/>
                      <a:pt x="70" y="95"/>
                      <a:pt x="50" y="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58" name="Group 406">
              <a:extLst>
                <a:ext uri="{FF2B5EF4-FFF2-40B4-BE49-F238E27FC236}">
                  <a16:creationId xmlns:a16="http://schemas.microsoft.com/office/drawing/2014/main" id="{6437DFB8-04A8-43B8-8AF7-803673D527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" y="711"/>
              <a:ext cx="2226" cy="2288"/>
              <a:chOff x="702" y="711"/>
              <a:chExt cx="2226" cy="2288"/>
            </a:xfrm>
            <a:grpFill/>
          </p:grpSpPr>
          <p:sp>
            <p:nvSpPr>
              <p:cNvPr id="818" name="Freeform 206">
                <a:extLst>
                  <a:ext uri="{FF2B5EF4-FFF2-40B4-BE49-F238E27FC236}">
                    <a16:creationId xmlns:a16="http://schemas.microsoft.com/office/drawing/2014/main" id="{8AF093CF-5C6D-4381-A0C6-62F5DA890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455"/>
                <a:ext cx="28" cy="27"/>
              </a:xfrm>
              <a:custGeom>
                <a:avLst/>
                <a:gdLst>
                  <a:gd name="T0" fmla="*/ 50 w 101"/>
                  <a:gd name="T1" fmla="*/ 97 h 97"/>
                  <a:gd name="T2" fmla="*/ 7 w 101"/>
                  <a:gd name="T3" fmla="*/ 65 h 97"/>
                  <a:gd name="T4" fmla="*/ 7 w 101"/>
                  <a:gd name="T5" fmla="*/ 64 h 97"/>
                  <a:gd name="T6" fmla="*/ 37 w 101"/>
                  <a:gd name="T7" fmla="*/ 8 h 97"/>
                  <a:gd name="T8" fmla="*/ 93 w 101"/>
                  <a:gd name="T9" fmla="*/ 38 h 97"/>
                  <a:gd name="T10" fmla="*/ 93 w 101"/>
                  <a:gd name="T11" fmla="*/ 39 h 97"/>
                  <a:gd name="T12" fmla="*/ 63 w 101"/>
                  <a:gd name="T13" fmla="*/ 95 h 97"/>
                  <a:gd name="T14" fmla="*/ 50 w 101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97">
                    <a:moveTo>
                      <a:pt x="50" y="97"/>
                    </a:moveTo>
                    <a:cubicBezTo>
                      <a:pt x="31" y="97"/>
                      <a:pt x="13" y="84"/>
                      <a:pt x="7" y="65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0" y="40"/>
                      <a:pt x="13" y="15"/>
                      <a:pt x="37" y="8"/>
                    </a:cubicBezTo>
                    <a:cubicBezTo>
                      <a:pt x="61" y="0"/>
                      <a:pt x="86" y="14"/>
                      <a:pt x="93" y="38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101" y="63"/>
                      <a:pt x="87" y="88"/>
                      <a:pt x="63" y="95"/>
                    </a:cubicBezTo>
                    <a:cubicBezTo>
                      <a:pt x="59" y="96"/>
                      <a:pt x="55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207">
                <a:extLst>
                  <a:ext uri="{FF2B5EF4-FFF2-40B4-BE49-F238E27FC236}">
                    <a16:creationId xmlns:a16="http://schemas.microsoft.com/office/drawing/2014/main" id="{E2248555-D859-4267-8FBB-886D7EF92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134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8 w 161"/>
                  <a:gd name="T3" fmla="*/ 139 h 153"/>
                  <a:gd name="T4" fmla="*/ 23 w 161"/>
                  <a:gd name="T5" fmla="*/ 40 h 153"/>
                  <a:gd name="T6" fmla="*/ 24 w 161"/>
                  <a:gd name="T7" fmla="*/ 39 h 153"/>
                  <a:gd name="T8" fmla="*/ 123 w 161"/>
                  <a:gd name="T9" fmla="*/ 23 h 153"/>
                  <a:gd name="T10" fmla="*/ 138 w 161"/>
                  <a:gd name="T11" fmla="*/ 122 h 153"/>
                  <a:gd name="T12" fmla="*/ 137 w 161"/>
                  <a:gd name="T13" fmla="*/ 124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6" y="153"/>
                      <a:pt x="51" y="148"/>
                      <a:pt x="38" y="139"/>
                    </a:cubicBezTo>
                    <a:cubicBezTo>
                      <a:pt x="7" y="116"/>
                      <a:pt x="0" y="72"/>
                      <a:pt x="23" y="40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47" y="7"/>
                      <a:pt x="91" y="0"/>
                      <a:pt x="123" y="23"/>
                    </a:cubicBezTo>
                    <a:cubicBezTo>
                      <a:pt x="155" y="46"/>
                      <a:pt x="161" y="91"/>
                      <a:pt x="138" y="122"/>
                    </a:cubicBezTo>
                    <a:cubicBezTo>
                      <a:pt x="137" y="124"/>
                      <a:pt x="137" y="124"/>
                      <a:pt x="137" y="124"/>
                    </a:cubicBezTo>
                    <a:cubicBezTo>
                      <a:pt x="123" y="143"/>
                      <a:pt x="102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208">
                <a:extLst>
                  <a:ext uri="{FF2B5EF4-FFF2-40B4-BE49-F238E27FC236}">
                    <a16:creationId xmlns:a16="http://schemas.microsoft.com/office/drawing/2014/main" id="{3EB6263B-D397-4B58-ABA7-E487B520C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1331"/>
                <a:ext cx="49" cy="47"/>
              </a:xfrm>
              <a:custGeom>
                <a:avLst/>
                <a:gdLst>
                  <a:gd name="T0" fmla="*/ 91 w 180"/>
                  <a:gd name="T1" fmla="*/ 170 h 170"/>
                  <a:gd name="T2" fmla="*/ 28 w 180"/>
                  <a:gd name="T3" fmla="*/ 140 h 170"/>
                  <a:gd name="T4" fmla="*/ 27 w 180"/>
                  <a:gd name="T5" fmla="*/ 138 h 170"/>
                  <a:gd name="T6" fmla="*/ 41 w 180"/>
                  <a:gd name="T7" fmla="*/ 27 h 170"/>
                  <a:gd name="T8" fmla="*/ 152 w 180"/>
                  <a:gd name="T9" fmla="*/ 41 h 170"/>
                  <a:gd name="T10" fmla="*/ 153 w 180"/>
                  <a:gd name="T11" fmla="*/ 42 h 170"/>
                  <a:gd name="T12" fmla="*/ 139 w 180"/>
                  <a:gd name="T13" fmla="*/ 153 h 170"/>
                  <a:gd name="T14" fmla="*/ 91 w 180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0">
                    <a:moveTo>
                      <a:pt x="91" y="170"/>
                    </a:moveTo>
                    <a:cubicBezTo>
                      <a:pt x="67" y="170"/>
                      <a:pt x="44" y="160"/>
                      <a:pt x="28" y="140"/>
                    </a:cubicBezTo>
                    <a:cubicBezTo>
                      <a:pt x="27" y="138"/>
                      <a:pt x="27" y="138"/>
                      <a:pt x="27" y="138"/>
                    </a:cubicBezTo>
                    <a:cubicBezTo>
                      <a:pt x="0" y="104"/>
                      <a:pt x="6" y="54"/>
                      <a:pt x="41" y="27"/>
                    </a:cubicBezTo>
                    <a:cubicBezTo>
                      <a:pt x="75" y="0"/>
                      <a:pt x="125" y="6"/>
                      <a:pt x="152" y="41"/>
                    </a:cubicBezTo>
                    <a:cubicBezTo>
                      <a:pt x="153" y="42"/>
                      <a:pt x="153" y="42"/>
                      <a:pt x="153" y="42"/>
                    </a:cubicBezTo>
                    <a:cubicBezTo>
                      <a:pt x="180" y="77"/>
                      <a:pt x="174" y="126"/>
                      <a:pt x="139" y="153"/>
                    </a:cubicBezTo>
                    <a:cubicBezTo>
                      <a:pt x="125" y="165"/>
                      <a:pt x="108" y="170"/>
                      <a:pt x="91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209">
                <a:extLst>
                  <a:ext uri="{FF2B5EF4-FFF2-40B4-BE49-F238E27FC236}">
                    <a16:creationId xmlns:a16="http://schemas.microsoft.com/office/drawing/2014/main" id="{05CE0BA4-C4EF-4538-A528-44280013C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123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46 w 196"/>
                  <a:gd name="T3" fmla="*/ 168 h 185"/>
                  <a:gd name="T4" fmla="*/ 28 w 196"/>
                  <a:gd name="T5" fmla="*/ 48 h 185"/>
                  <a:gd name="T6" fmla="*/ 29 w 196"/>
                  <a:gd name="T7" fmla="*/ 46 h 185"/>
                  <a:gd name="T8" fmla="*/ 149 w 196"/>
                  <a:gd name="T9" fmla="*/ 28 h 185"/>
                  <a:gd name="T10" fmla="*/ 168 w 196"/>
                  <a:gd name="T11" fmla="*/ 148 h 185"/>
                  <a:gd name="T12" fmla="*/ 167 w 196"/>
                  <a:gd name="T13" fmla="*/ 150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79" y="185"/>
                      <a:pt x="62" y="179"/>
                      <a:pt x="46" y="168"/>
                    </a:cubicBezTo>
                    <a:cubicBezTo>
                      <a:pt x="8" y="140"/>
                      <a:pt x="0" y="86"/>
                      <a:pt x="28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57" y="8"/>
                      <a:pt x="111" y="0"/>
                      <a:pt x="149" y="28"/>
                    </a:cubicBezTo>
                    <a:cubicBezTo>
                      <a:pt x="188" y="56"/>
                      <a:pt x="196" y="110"/>
                      <a:pt x="168" y="148"/>
                    </a:cubicBezTo>
                    <a:cubicBezTo>
                      <a:pt x="167" y="150"/>
                      <a:pt x="167" y="150"/>
                      <a:pt x="167" y="150"/>
                    </a:cubicBezTo>
                    <a:cubicBezTo>
                      <a:pt x="150" y="173"/>
                      <a:pt x="124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210">
                <a:extLst>
                  <a:ext uri="{FF2B5EF4-FFF2-40B4-BE49-F238E27FC236}">
                    <a16:creationId xmlns:a16="http://schemas.microsoft.com/office/drawing/2014/main" id="{94BF3BF9-CEB8-465E-A120-01B3CD02B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1232"/>
                <a:ext cx="41" cy="39"/>
              </a:xfrm>
              <a:custGeom>
                <a:avLst/>
                <a:gdLst>
                  <a:gd name="T0" fmla="*/ 75 w 149"/>
                  <a:gd name="T1" fmla="*/ 140 h 140"/>
                  <a:gd name="T2" fmla="*/ 23 w 149"/>
                  <a:gd name="T3" fmla="*/ 115 h 140"/>
                  <a:gd name="T4" fmla="*/ 22 w 149"/>
                  <a:gd name="T5" fmla="*/ 114 h 140"/>
                  <a:gd name="T6" fmla="*/ 34 w 149"/>
                  <a:gd name="T7" fmla="*/ 22 h 140"/>
                  <a:gd name="T8" fmla="*/ 125 w 149"/>
                  <a:gd name="T9" fmla="*/ 34 h 140"/>
                  <a:gd name="T10" fmla="*/ 126 w 149"/>
                  <a:gd name="T11" fmla="*/ 35 h 140"/>
                  <a:gd name="T12" fmla="*/ 115 w 149"/>
                  <a:gd name="T13" fmla="*/ 127 h 140"/>
                  <a:gd name="T14" fmla="*/ 75 w 149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0">
                    <a:moveTo>
                      <a:pt x="75" y="140"/>
                    </a:moveTo>
                    <a:cubicBezTo>
                      <a:pt x="55" y="140"/>
                      <a:pt x="36" y="132"/>
                      <a:pt x="23" y="115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0" y="86"/>
                      <a:pt x="5" y="44"/>
                      <a:pt x="34" y="22"/>
                    </a:cubicBezTo>
                    <a:cubicBezTo>
                      <a:pt x="62" y="0"/>
                      <a:pt x="103" y="5"/>
                      <a:pt x="125" y="34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49" y="63"/>
                      <a:pt x="143" y="104"/>
                      <a:pt x="115" y="127"/>
                    </a:cubicBezTo>
                    <a:cubicBezTo>
                      <a:pt x="103" y="136"/>
                      <a:pt x="89" y="140"/>
                      <a:pt x="75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211">
                <a:extLst>
                  <a:ext uri="{FF2B5EF4-FFF2-40B4-BE49-F238E27FC236}">
                    <a16:creationId xmlns:a16="http://schemas.microsoft.com/office/drawing/2014/main" id="{CBCB3995-6F72-4D44-8ACC-7528264E5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137"/>
                <a:ext cx="46" cy="43"/>
              </a:xfrm>
              <a:custGeom>
                <a:avLst/>
                <a:gdLst>
                  <a:gd name="T0" fmla="*/ 82 w 166"/>
                  <a:gd name="T1" fmla="*/ 155 h 155"/>
                  <a:gd name="T2" fmla="*/ 21 w 166"/>
                  <a:gd name="T3" fmla="*/ 122 h 155"/>
                  <a:gd name="T4" fmla="*/ 43 w 166"/>
                  <a:gd name="T5" fmla="*/ 22 h 155"/>
                  <a:gd name="T6" fmla="*/ 45 w 166"/>
                  <a:gd name="T7" fmla="*/ 21 h 155"/>
                  <a:gd name="T8" fmla="*/ 145 w 166"/>
                  <a:gd name="T9" fmla="*/ 43 h 155"/>
                  <a:gd name="T10" fmla="*/ 123 w 166"/>
                  <a:gd name="T11" fmla="*/ 143 h 155"/>
                  <a:gd name="T12" fmla="*/ 121 w 166"/>
                  <a:gd name="T13" fmla="*/ 144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9" y="155"/>
                      <a:pt x="35" y="144"/>
                      <a:pt x="21" y="122"/>
                    </a:cubicBezTo>
                    <a:cubicBezTo>
                      <a:pt x="0" y="88"/>
                      <a:pt x="10" y="44"/>
                      <a:pt x="43" y="22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78" y="0"/>
                      <a:pt x="123" y="9"/>
                      <a:pt x="145" y="43"/>
                    </a:cubicBezTo>
                    <a:cubicBezTo>
                      <a:pt x="166" y="77"/>
                      <a:pt x="156" y="121"/>
                      <a:pt x="123" y="143"/>
                    </a:cubicBezTo>
                    <a:cubicBezTo>
                      <a:pt x="121" y="144"/>
                      <a:pt x="121" y="144"/>
                      <a:pt x="121" y="144"/>
                    </a:cubicBezTo>
                    <a:cubicBezTo>
                      <a:pt x="109" y="152"/>
                      <a:pt x="96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212">
                <a:extLst>
                  <a:ext uri="{FF2B5EF4-FFF2-40B4-BE49-F238E27FC236}">
                    <a16:creationId xmlns:a16="http://schemas.microsoft.com/office/drawing/2014/main" id="{80A7C53F-7DA9-4939-AFB7-B4C906A01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122"/>
                <a:ext cx="56" cy="53"/>
              </a:xfrm>
              <a:custGeom>
                <a:avLst/>
                <a:gdLst>
                  <a:gd name="T0" fmla="*/ 102 w 203"/>
                  <a:gd name="T1" fmla="*/ 192 h 192"/>
                  <a:gd name="T2" fmla="*/ 32 w 203"/>
                  <a:gd name="T3" fmla="*/ 157 h 192"/>
                  <a:gd name="T4" fmla="*/ 31 w 203"/>
                  <a:gd name="T5" fmla="*/ 156 h 192"/>
                  <a:gd name="T6" fmla="*/ 46 w 203"/>
                  <a:gd name="T7" fmla="*/ 30 h 192"/>
                  <a:gd name="T8" fmla="*/ 172 w 203"/>
                  <a:gd name="T9" fmla="*/ 46 h 192"/>
                  <a:gd name="T10" fmla="*/ 173 w 203"/>
                  <a:gd name="T11" fmla="*/ 48 h 192"/>
                  <a:gd name="T12" fmla="*/ 157 w 203"/>
                  <a:gd name="T13" fmla="*/ 173 h 192"/>
                  <a:gd name="T14" fmla="*/ 102 w 203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2">
                    <a:moveTo>
                      <a:pt x="102" y="192"/>
                    </a:moveTo>
                    <a:cubicBezTo>
                      <a:pt x="76" y="192"/>
                      <a:pt x="50" y="180"/>
                      <a:pt x="32" y="157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0" y="117"/>
                      <a:pt x="7" y="61"/>
                      <a:pt x="46" y="30"/>
                    </a:cubicBezTo>
                    <a:cubicBezTo>
                      <a:pt x="85" y="0"/>
                      <a:pt x="141" y="7"/>
                      <a:pt x="172" y="46"/>
                    </a:cubicBezTo>
                    <a:cubicBezTo>
                      <a:pt x="173" y="48"/>
                      <a:pt x="173" y="48"/>
                      <a:pt x="173" y="48"/>
                    </a:cubicBezTo>
                    <a:cubicBezTo>
                      <a:pt x="203" y="87"/>
                      <a:pt x="196" y="143"/>
                      <a:pt x="157" y="173"/>
                    </a:cubicBezTo>
                    <a:cubicBezTo>
                      <a:pt x="141" y="186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213">
                <a:extLst>
                  <a:ext uri="{FF2B5EF4-FFF2-40B4-BE49-F238E27FC236}">
                    <a16:creationId xmlns:a16="http://schemas.microsoft.com/office/drawing/2014/main" id="{1963718F-4350-4BAB-89E3-9FB6DDD46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1070"/>
                <a:ext cx="41" cy="37"/>
              </a:xfrm>
              <a:custGeom>
                <a:avLst/>
                <a:gdLst>
                  <a:gd name="T0" fmla="*/ 72 w 146"/>
                  <a:gd name="T1" fmla="*/ 136 h 136"/>
                  <a:gd name="T2" fmla="*/ 19 w 146"/>
                  <a:gd name="T3" fmla="*/ 107 h 136"/>
                  <a:gd name="T4" fmla="*/ 38 w 146"/>
                  <a:gd name="T5" fmla="*/ 20 h 136"/>
                  <a:gd name="T6" fmla="*/ 39 w 146"/>
                  <a:gd name="T7" fmla="*/ 19 h 136"/>
                  <a:gd name="T8" fmla="*/ 127 w 146"/>
                  <a:gd name="T9" fmla="*/ 38 h 136"/>
                  <a:gd name="T10" fmla="*/ 107 w 146"/>
                  <a:gd name="T11" fmla="*/ 125 h 136"/>
                  <a:gd name="T12" fmla="*/ 106 w 146"/>
                  <a:gd name="T13" fmla="*/ 126 h 136"/>
                  <a:gd name="T14" fmla="*/ 72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2" y="136"/>
                    </a:moveTo>
                    <a:cubicBezTo>
                      <a:pt x="52" y="136"/>
                      <a:pt x="31" y="126"/>
                      <a:pt x="19" y="107"/>
                    </a:cubicBezTo>
                    <a:cubicBezTo>
                      <a:pt x="0" y="77"/>
                      <a:pt x="9" y="38"/>
                      <a:pt x="38" y="2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69" y="0"/>
                      <a:pt x="108" y="9"/>
                      <a:pt x="127" y="38"/>
                    </a:cubicBezTo>
                    <a:cubicBezTo>
                      <a:pt x="146" y="67"/>
                      <a:pt x="137" y="107"/>
                      <a:pt x="107" y="125"/>
                    </a:cubicBezTo>
                    <a:cubicBezTo>
                      <a:pt x="106" y="126"/>
                      <a:pt x="106" y="126"/>
                      <a:pt x="106" y="126"/>
                    </a:cubicBezTo>
                    <a:cubicBezTo>
                      <a:pt x="96" y="133"/>
                      <a:pt x="84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214">
                <a:extLst>
                  <a:ext uri="{FF2B5EF4-FFF2-40B4-BE49-F238E27FC236}">
                    <a16:creationId xmlns:a16="http://schemas.microsoft.com/office/drawing/2014/main" id="{9F799187-0628-4E87-82EF-20153E766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065"/>
                <a:ext cx="37" cy="34"/>
              </a:xfrm>
              <a:custGeom>
                <a:avLst/>
                <a:gdLst>
                  <a:gd name="T0" fmla="*/ 67 w 133"/>
                  <a:gd name="T1" fmla="*/ 123 h 123"/>
                  <a:gd name="T2" fmla="*/ 38 w 133"/>
                  <a:gd name="T3" fmla="*/ 115 h 123"/>
                  <a:gd name="T4" fmla="*/ 36 w 133"/>
                  <a:gd name="T5" fmla="*/ 115 h 123"/>
                  <a:gd name="T6" fmla="*/ 17 w 133"/>
                  <a:gd name="T7" fmla="*/ 36 h 123"/>
                  <a:gd name="T8" fmla="*/ 95 w 133"/>
                  <a:gd name="T9" fmla="*/ 16 h 123"/>
                  <a:gd name="T10" fmla="*/ 96 w 133"/>
                  <a:gd name="T11" fmla="*/ 17 h 123"/>
                  <a:gd name="T12" fmla="*/ 116 w 133"/>
                  <a:gd name="T13" fmla="*/ 95 h 123"/>
                  <a:gd name="T14" fmla="*/ 67 w 133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3">
                    <a:moveTo>
                      <a:pt x="67" y="123"/>
                    </a:moveTo>
                    <a:cubicBezTo>
                      <a:pt x="57" y="123"/>
                      <a:pt x="47" y="121"/>
                      <a:pt x="38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9" y="98"/>
                      <a:pt x="0" y="63"/>
                      <a:pt x="17" y="36"/>
                    </a:cubicBezTo>
                    <a:cubicBezTo>
                      <a:pt x="33" y="9"/>
                      <a:pt x="68" y="0"/>
                      <a:pt x="95" y="16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124" y="33"/>
                      <a:pt x="133" y="68"/>
                      <a:pt x="116" y="95"/>
                    </a:cubicBezTo>
                    <a:cubicBezTo>
                      <a:pt x="106" y="113"/>
                      <a:pt x="86" y="123"/>
                      <a:pt x="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215">
                <a:extLst>
                  <a:ext uri="{FF2B5EF4-FFF2-40B4-BE49-F238E27FC236}">
                    <a16:creationId xmlns:a16="http://schemas.microsoft.com/office/drawing/2014/main" id="{24AF9477-8732-4785-AE48-7D699D4F0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6" y="1001"/>
                <a:ext cx="38" cy="35"/>
              </a:xfrm>
              <a:custGeom>
                <a:avLst/>
                <a:gdLst>
                  <a:gd name="T0" fmla="*/ 68 w 137"/>
                  <a:gd name="T1" fmla="*/ 128 h 128"/>
                  <a:gd name="T2" fmla="*/ 18 w 137"/>
                  <a:gd name="T3" fmla="*/ 101 h 128"/>
                  <a:gd name="T4" fmla="*/ 36 w 137"/>
                  <a:gd name="T5" fmla="*/ 19 h 128"/>
                  <a:gd name="T6" fmla="*/ 37 w 137"/>
                  <a:gd name="T7" fmla="*/ 18 h 128"/>
                  <a:gd name="T8" fmla="*/ 119 w 137"/>
                  <a:gd name="T9" fmla="*/ 36 h 128"/>
                  <a:gd name="T10" fmla="*/ 101 w 137"/>
                  <a:gd name="T11" fmla="*/ 118 h 128"/>
                  <a:gd name="T12" fmla="*/ 100 w 137"/>
                  <a:gd name="T13" fmla="*/ 119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9" y="128"/>
                      <a:pt x="29" y="119"/>
                      <a:pt x="18" y="101"/>
                    </a:cubicBezTo>
                    <a:cubicBezTo>
                      <a:pt x="0" y="73"/>
                      <a:pt x="8" y="36"/>
                      <a:pt x="36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65" y="0"/>
                      <a:pt x="102" y="8"/>
                      <a:pt x="119" y="36"/>
                    </a:cubicBezTo>
                    <a:cubicBezTo>
                      <a:pt x="137" y="64"/>
                      <a:pt x="129" y="100"/>
                      <a:pt x="101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0" y="125"/>
                      <a:pt x="79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216">
                <a:extLst>
                  <a:ext uri="{FF2B5EF4-FFF2-40B4-BE49-F238E27FC236}">
                    <a16:creationId xmlns:a16="http://schemas.microsoft.com/office/drawing/2014/main" id="{3310F903-B7ED-444D-AE39-E0948CA8D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000"/>
                <a:ext cx="34" cy="31"/>
              </a:xfrm>
              <a:custGeom>
                <a:avLst/>
                <a:gdLst>
                  <a:gd name="T0" fmla="*/ 61 w 120"/>
                  <a:gd name="T1" fmla="*/ 112 h 112"/>
                  <a:gd name="T2" fmla="*/ 34 w 120"/>
                  <a:gd name="T3" fmla="*/ 104 h 112"/>
                  <a:gd name="T4" fmla="*/ 33 w 120"/>
                  <a:gd name="T5" fmla="*/ 104 h 112"/>
                  <a:gd name="T6" fmla="*/ 15 w 120"/>
                  <a:gd name="T7" fmla="*/ 33 h 112"/>
                  <a:gd name="T8" fmla="*/ 86 w 120"/>
                  <a:gd name="T9" fmla="*/ 15 h 112"/>
                  <a:gd name="T10" fmla="*/ 87 w 120"/>
                  <a:gd name="T11" fmla="*/ 16 h 112"/>
                  <a:gd name="T12" fmla="*/ 105 w 120"/>
                  <a:gd name="T13" fmla="*/ 87 h 112"/>
                  <a:gd name="T14" fmla="*/ 61 w 120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2">
                    <a:moveTo>
                      <a:pt x="61" y="112"/>
                    </a:moveTo>
                    <a:cubicBezTo>
                      <a:pt x="51" y="112"/>
                      <a:pt x="42" y="110"/>
                      <a:pt x="34" y="104"/>
                    </a:cubicBezTo>
                    <a:cubicBezTo>
                      <a:pt x="33" y="104"/>
                      <a:pt x="33" y="104"/>
                      <a:pt x="33" y="104"/>
                    </a:cubicBezTo>
                    <a:cubicBezTo>
                      <a:pt x="8" y="89"/>
                      <a:pt x="0" y="57"/>
                      <a:pt x="15" y="33"/>
                    </a:cubicBezTo>
                    <a:cubicBezTo>
                      <a:pt x="30" y="8"/>
                      <a:pt x="62" y="0"/>
                      <a:pt x="86" y="15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112" y="30"/>
                      <a:pt x="120" y="62"/>
                      <a:pt x="105" y="87"/>
                    </a:cubicBezTo>
                    <a:cubicBezTo>
                      <a:pt x="95" y="103"/>
                      <a:pt x="78" y="112"/>
                      <a:pt x="61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217">
                <a:extLst>
                  <a:ext uri="{FF2B5EF4-FFF2-40B4-BE49-F238E27FC236}">
                    <a16:creationId xmlns:a16="http://schemas.microsoft.com/office/drawing/2014/main" id="{05C7377E-19E3-40CF-8591-77A552C75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955"/>
                <a:ext cx="41" cy="40"/>
              </a:xfrm>
              <a:custGeom>
                <a:avLst/>
                <a:gdLst>
                  <a:gd name="T0" fmla="*/ 75 w 151"/>
                  <a:gd name="T1" fmla="*/ 144 h 144"/>
                  <a:gd name="T2" fmla="*/ 8 w 151"/>
                  <a:gd name="T3" fmla="*/ 89 h 144"/>
                  <a:gd name="T4" fmla="*/ 61 w 151"/>
                  <a:gd name="T5" fmla="*/ 8 h 144"/>
                  <a:gd name="T6" fmla="*/ 63 w 151"/>
                  <a:gd name="T7" fmla="*/ 7 h 144"/>
                  <a:gd name="T8" fmla="*/ 144 w 151"/>
                  <a:gd name="T9" fmla="*/ 61 h 144"/>
                  <a:gd name="T10" fmla="*/ 90 w 151"/>
                  <a:gd name="T11" fmla="*/ 142 h 144"/>
                  <a:gd name="T12" fmla="*/ 89 w 151"/>
                  <a:gd name="T13" fmla="*/ 142 h 144"/>
                  <a:gd name="T14" fmla="*/ 75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5" y="144"/>
                    </a:moveTo>
                    <a:cubicBezTo>
                      <a:pt x="43" y="144"/>
                      <a:pt x="14" y="121"/>
                      <a:pt x="8" y="89"/>
                    </a:cubicBezTo>
                    <a:cubicBezTo>
                      <a:pt x="0" y="51"/>
                      <a:pt x="24" y="15"/>
                      <a:pt x="61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100" y="0"/>
                      <a:pt x="136" y="24"/>
                      <a:pt x="144" y="61"/>
                    </a:cubicBezTo>
                    <a:cubicBezTo>
                      <a:pt x="151" y="98"/>
                      <a:pt x="127" y="134"/>
                      <a:pt x="90" y="142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4" y="143"/>
                      <a:pt x="80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218">
                <a:extLst>
                  <a:ext uri="{FF2B5EF4-FFF2-40B4-BE49-F238E27FC236}">
                    <a16:creationId xmlns:a16="http://schemas.microsoft.com/office/drawing/2014/main" id="{E65BDEF5-A219-4267-8968-4E2DE8875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945"/>
                <a:ext cx="53" cy="50"/>
              </a:xfrm>
              <a:custGeom>
                <a:avLst/>
                <a:gdLst>
                  <a:gd name="T0" fmla="*/ 97 w 191"/>
                  <a:gd name="T1" fmla="*/ 182 h 182"/>
                  <a:gd name="T2" fmla="*/ 82 w 191"/>
                  <a:gd name="T3" fmla="*/ 180 h 182"/>
                  <a:gd name="T4" fmla="*/ 80 w 191"/>
                  <a:gd name="T5" fmla="*/ 180 h 182"/>
                  <a:gd name="T6" fmla="*/ 8 w 191"/>
                  <a:gd name="T7" fmla="*/ 79 h 182"/>
                  <a:gd name="T8" fmla="*/ 109 w 191"/>
                  <a:gd name="T9" fmla="*/ 8 h 182"/>
                  <a:gd name="T10" fmla="*/ 111 w 191"/>
                  <a:gd name="T11" fmla="*/ 8 h 182"/>
                  <a:gd name="T12" fmla="*/ 183 w 191"/>
                  <a:gd name="T13" fmla="*/ 109 h 182"/>
                  <a:gd name="T14" fmla="*/ 97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7" y="182"/>
                    </a:moveTo>
                    <a:cubicBezTo>
                      <a:pt x="92" y="182"/>
                      <a:pt x="87" y="181"/>
                      <a:pt x="82" y="180"/>
                    </a:cubicBezTo>
                    <a:cubicBezTo>
                      <a:pt x="80" y="180"/>
                      <a:pt x="80" y="180"/>
                      <a:pt x="80" y="180"/>
                    </a:cubicBezTo>
                    <a:cubicBezTo>
                      <a:pt x="32" y="172"/>
                      <a:pt x="0" y="127"/>
                      <a:pt x="8" y="79"/>
                    </a:cubicBezTo>
                    <a:cubicBezTo>
                      <a:pt x="17" y="32"/>
                      <a:pt x="62" y="0"/>
                      <a:pt x="109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59" y="16"/>
                      <a:pt x="191" y="61"/>
                      <a:pt x="183" y="109"/>
                    </a:cubicBezTo>
                    <a:cubicBezTo>
                      <a:pt x="175" y="151"/>
                      <a:pt x="138" y="182"/>
                      <a:pt x="97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219">
                <a:extLst>
                  <a:ext uri="{FF2B5EF4-FFF2-40B4-BE49-F238E27FC236}">
                    <a16:creationId xmlns:a16="http://schemas.microsoft.com/office/drawing/2014/main" id="{1E2607BC-ED67-4CF5-9242-679F5296E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932"/>
                <a:ext cx="35" cy="34"/>
              </a:xfrm>
              <a:custGeom>
                <a:avLst/>
                <a:gdLst>
                  <a:gd name="T0" fmla="*/ 63 w 128"/>
                  <a:gd name="T1" fmla="*/ 122 h 122"/>
                  <a:gd name="T2" fmla="*/ 6 w 128"/>
                  <a:gd name="T3" fmla="*/ 75 h 122"/>
                  <a:gd name="T4" fmla="*/ 51 w 128"/>
                  <a:gd name="T5" fmla="*/ 6 h 122"/>
                  <a:gd name="T6" fmla="*/ 53 w 128"/>
                  <a:gd name="T7" fmla="*/ 6 h 122"/>
                  <a:gd name="T8" fmla="*/ 121 w 128"/>
                  <a:gd name="T9" fmla="*/ 51 h 122"/>
                  <a:gd name="T10" fmla="*/ 76 w 128"/>
                  <a:gd name="T11" fmla="*/ 120 h 122"/>
                  <a:gd name="T12" fmla="*/ 75 w 128"/>
                  <a:gd name="T13" fmla="*/ 120 h 122"/>
                  <a:gd name="T14" fmla="*/ 63 w 128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122">
                    <a:moveTo>
                      <a:pt x="63" y="122"/>
                    </a:moveTo>
                    <a:cubicBezTo>
                      <a:pt x="36" y="122"/>
                      <a:pt x="12" y="102"/>
                      <a:pt x="6" y="75"/>
                    </a:cubicBezTo>
                    <a:cubicBezTo>
                      <a:pt x="0" y="43"/>
                      <a:pt x="20" y="13"/>
                      <a:pt x="51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84" y="0"/>
                      <a:pt x="115" y="20"/>
                      <a:pt x="121" y="51"/>
                    </a:cubicBezTo>
                    <a:cubicBezTo>
                      <a:pt x="128" y="83"/>
                      <a:pt x="107" y="114"/>
                      <a:pt x="76" y="120"/>
                    </a:cubicBezTo>
                    <a:cubicBezTo>
                      <a:pt x="75" y="120"/>
                      <a:pt x="75" y="120"/>
                      <a:pt x="75" y="120"/>
                    </a:cubicBezTo>
                    <a:cubicBezTo>
                      <a:pt x="71" y="121"/>
                      <a:pt x="67" y="122"/>
                      <a:pt x="63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220">
                <a:extLst>
                  <a:ext uri="{FF2B5EF4-FFF2-40B4-BE49-F238E27FC236}">
                    <a16:creationId xmlns:a16="http://schemas.microsoft.com/office/drawing/2014/main" id="{4FBBEA27-81FE-4EE2-8E95-A3D58F3AF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924"/>
                <a:ext cx="50" cy="47"/>
              </a:xfrm>
              <a:custGeom>
                <a:avLst/>
                <a:gdLst>
                  <a:gd name="T0" fmla="*/ 90 w 178"/>
                  <a:gd name="T1" fmla="*/ 170 h 170"/>
                  <a:gd name="T2" fmla="*/ 76 w 178"/>
                  <a:gd name="T3" fmla="*/ 169 h 170"/>
                  <a:gd name="T4" fmla="*/ 74 w 178"/>
                  <a:gd name="T5" fmla="*/ 169 h 170"/>
                  <a:gd name="T6" fmla="*/ 8 w 178"/>
                  <a:gd name="T7" fmla="*/ 75 h 170"/>
                  <a:gd name="T8" fmla="*/ 102 w 178"/>
                  <a:gd name="T9" fmla="*/ 8 h 170"/>
                  <a:gd name="T10" fmla="*/ 104 w 178"/>
                  <a:gd name="T11" fmla="*/ 8 h 170"/>
                  <a:gd name="T12" fmla="*/ 170 w 178"/>
                  <a:gd name="T13" fmla="*/ 102 h 170"/>
                  <a:gd name="T14" fmla="*/ 90 w 178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70">
                    <a:moveTo>
                      <a:pt x="90" y="170"/>
                    </a:moveTo>
                    <a:cubicBezTo>
                      <a:pt x="86" y="170"/>
                      <a:pt x="81" y="170"/>
                      <a:pt x="76" y="169"/>
                    </a:cubicBezTo>
                    <a:cubicBezTo>
                      <a:pt x="74" y="169"/>
                      <a:pt x="74" y="169"/>
                      <a:pt x="74" y="169"/>
                    </a:cubicBezTo>
                    <a:cubicBezTo>
                      <a:pt x="30" y="161"/>
                      <a:pt x="0" y="119"/>
                      <a:pt x="8" y="75"/>
                    </a:cubicBezTo>
                    <a:cubicBezTo>
                      <a:pt x="15" y="30"/>
                      <a:pt x="58" y="0"/>
                      <a:pt x="102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48" y="16"/>
                      <a:pt x="178" y="58"/>
                      <a:pt x="170" y="102"/>
                    </a:cubicBezTo>
                    <a:cubicBezTo>
                      <a:pt x="164" y="142"/>
                      <a:pt x="129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221">
                <a:extLst>
                  <a:ext uri="{FF2B5EF4-FFF2-40B4-BE49-F238E27FC236}">
                    <a16:creationId xmlns:a16="http://schemas.microsoft.com/office/drawing/2014/main" id="{4B572A77-D673-4401-917F-AEFF4F0BF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900"/>
                <a:ext cx="53" cy="51"/>
              </a:xfrm>
              <a:custGeom>
                <a:avLst/>
                <a:gdLst>
                  <a:gd name="T0" fmla="*/ 97 w 191"/>
                  <a:gd name="T1" fmla="*/ 183 h 183"/>
                  <a:gd name="T2" fmla="*/ 82 w 191"/>
                  <a:gd name="T3" fmla="*/ 182 h 183"/>
                  <a:gd name="T4" fmla="*/ 80 w 191"/>
                  <a:gd name="T5" fmla="*/ 181 h 183"/>
                  <a:gd name="T6" fmla="*/ 8 w 191"/>
                  <a:gd name="T7" fmla="*/ 80 h 183"/>
                  <a:gd name="T8" fmla="*/ 109 w 191"/>
                  <a:gd name="T9" fmla="*/ 8 h 183"/>
                  <a:gd name="T10" fmla="*/ 111 w 191"/>
                  <a:gd name="T11" fmla="*/ 9 h 183"/>
                  <a:gd name="T12" fmla="*/ 183 w 191"/>
                  <a:gd name="T13" fmla="*/ 110 h 183"/>
                  <a:gd name="T14" fmla="*/ 97 w 191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3">
                    <a:moveTo>
                      <a:pt x="97" y="183"/>
                    </a:moveTo>
                    <a:cubicBezTo>
                      <a:pt x="92" y="183"/>
                      <a:pt x="87" y="182"/>
                      <a:pt x="82" y="182"/>
                    </a:cubicBezTo>
                    <a:cubicBezTo>
                      <a:pt x="80" y="181"/>
                      <a:pt x="80" y="181"/>
                      <a:pt x="80" y="181"/>
                    </a:cubicBezTo>
                    <a:cubicBezTo>
                      <a:pt x="32" y="173"/>
                      <a:pt x="0" y="128"/>
                      <a:pt x="8" y="80"/>
                    </a:cubicBezTo>
                    <a:cubicBezTo>
                      <a:pt x="16" y="32"/>
                      <a:pt x="62" y="0"/>
                      <a:pt x="109" y="8"/>
                    </a:cubicBezTo>
                    <a:cubicBezTo>
                      <a:pt x="111" y="9"/>
                      <a:pt x="111" y="9"/>
                      <a:pt x="111" y="9"/>
                    </a:cubicBezTo>
                    <a:cubicBezTo>
                      <a:pt x="159" y="17"/>
                      <a:pt x="191" y="62"/>
                      <a:pt x="183" y="110"/>
                    </a:cubicBezTo>
                    <a:cubicBezTo>
                      <a:pt x="176" y="153"/>
                      <a:pt x="139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222">
                <a:extLst>
                  <a:ext uri="{FF2B5EF4-FFF2-40B4-BE49-F238E27FC236}">
                    <a16:creationId xmlns:a16="http://schemas.microsoft.com/office/drawing/2014/main" id="{2C4CE89C-4791-4191-982A-625399A1E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746"/>
                <a:ext cx="35" cy="34"/>
              </a:xfrm>
              <a:custGeom>
                <a:avLst/>
                <a:gdLst>
                  <a:gd name="T0" fmla="*/ 64 w 129"/>
                  <a:gd name="T1" fmla="*/ 123 h 123"/>
                  <a:gd name="T2" fmla="*/ 6 w 129"/>
                  <a:gd name="T3" fmla="*/ 74 h 123"/>
                  <a:gd name="T4" fmla="*/ 54 w 129"/>
                  <a:gd name="T5" fmla="*/ 6 h 123"/>
                  <a:gd name="T6" fmla="*/ 55 w 129"/>
                  <a:gd name="T7" fmla="*/ 5 h 123"/>
                  <a:gd name="T8" fmla="*/ 123 w 129"/>
                  <a:gd name="T9" fmla="*/ 54 h 123"/>
                  <a:gd name="T10" fmla="*/ 75 w 129"/>
                  <a:gd name="T11" fmla="*/ 121 h 123"/>
                  <a:gd name="T12" fmla="*/ 74 w 129"/>
                  <a:gd name="T13" fmla="*/ 122 h 123"/>
                  <a:gd name="T14" fmla="*/ 64 w 129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3">
                    <a:moveTo>
                      <a:pt x="64" y="123"/>
                    </a:moveTo>
                    <a:cubicBezTo>
                      <a:pt x="35" y="123"/>
                      <a:pt x="10" y="102"/>
                      <a:pt x="6" y="74"/>
                    </a:cubicBezTo>
                    <a:cubicBezTo>
                      <a:pt x="0" y="42"/>
                      <a:pt x="22" y="11"/>
                      <a:pt x="54" y="6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87" y="0"/>
                      <a:pt x="118" y="21"/>
                      <a:pt x="123" y="54"/>
                    </a:cubicBezTo>
                    <a:cubicBezTo>
                      <a:pt x="129" y="86"/>
                      <a:pt x="107" y="116"/>
                      <a:pt x="75" y="121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70" y="122"/>
                      <a:pt x="67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223">
                <a:extLst>
                  <a:ext uri="{FF2B5EF4-FFF2-40B4-BE49-F238E27FC236}">
                    <a16:creationId xmlns:a16="http://schemas.microsoft.com/office/drawing/2014/main" id="{982A4867-3777-4B7E-8AC4-B5FEC03A1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2728"/>
                <a:ext cx="40" cy="39"/>
              </a:xfrm>
              <a:custGeom>
                <a:avLst/>
                <a:gdLst>
                  <a:gd name="T0" fmla="*/ 74 w 147"/>
                  <a:gd name="T1" fmla="*/ 141 h 141"/>
                  <a:gd name="T2" fmla="*/ 61 w 147"/>
                  <a:gd name="T3" fmla="*/ 139 h 141"/>
                  <a:gd name="T4" fmla="*/ 60 w 147"/>
                  <a:gd name="T5" fmla="*/ 139 h 141"/>
                  <a:gd name="T6" fmla="*/ 7 w 147"/>
                  <a:gd name="T7" fmla="*/ 60 h 141"/>
                  <a:gd name="T8" fmla="*/ 86 w 147"/>
                  <a:gd name="T9" fmla="*/ 8 h 141"/>
                  <a:gd name="T10" fmla="*/ 88 w 147"/>
                  <a:gd name="T11" fmla="*/ 8 h 141"/>
                  <a:gd name="T12" fmla="*/ 140 w 147"/>
                  <a:gd name="T13" fmla="*/ 87 h 141"/>
                  <a:gd name="T14" fmla="*/ 74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4" y="141"/>
                    </a:moveTo>
                    <a:cubicBezTo>
                      <a:pt x="70" y="141"/>
                      <a:pt x="65" y="140"/>
                      <a:pt x="61" y="139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23" y="132"/>
                      <a:pt x="0" y="96"/>
                      <a:pt x="7" y="60"/>
                    </a:cubicBezTo>
                    <a:cubicBezTo>
                      <a:pt x="15" y="24"/>
                      <a:pt x="50" y="0"/>
                      <a:pt x="86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124" y="15"/>
                      <a:pt x="147" y="51"/>
                      <a:pt x="140" y="87"/>
                    </a:cubicBezTo>
                    <a:cubicBezTo>
                      <a:pt x="133" y="119"/>
                      <a:pt x="10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224">
                <a:extLst>
                  <a:ext uri="{FF2B5EF4-FFF2-40B4-BE49-F238E27FC236}">
                    <a16:creationId xmlns:a16="http://schemas.microsoft.com/office/drawing/2014/main" id="{188FCEFA-67C3-4EA5-9876-F021B4464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720"/>
                <a:ext cx="41" cy="39"/>
              </a:xfrm>
              <a:custGeom>
                <a:avLst/>
                <a:gdLst>
                  <a:gd name="T0" fmla="*/ 73 w 148"/>
                  <a:gd name="T1" fmla="*/ 141 h 141"/>
                  <a:gd name="T2" fmla="*/ 6 w 148"/>
                  <a:gd name="T3" fmla="*/ 85 h 141"/>
                  <a:gd name="T4" fmla="*/ 62 w 148"/>
                  <a:gd name="T5" fmla="*/ 6 h 141"/>
                  <a:gd name="T6" fmla="*/ 64 w 148"/>
                  <a:gd name="T7" fmla="*/ 6 h 141"/>
                  <a:gd name="T8" fmla="*/ 142 w 148"/>
                  <a:gd name="T9" fmla="*/ 61 h 141"/>
                  <a:gd name="T10" fmla="*/ 86 w 148"/>
                  <a:gd name="T11" fmla="*/ 140 h 141"/>
                  <a:gd name="T12" fmla="*/ 85 w 148"/>
                  <a:gd name="T13" fmla="*/ 140 h 141"/>
                  <a:gd name="T14" fmla="*/ 73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3" y="141"/>
                    </a:moveTo>
                    <a:cubicBezTo>
                      <a:pt x="41" y="141"/>
                      <a:pt x="12" y="118"/>
                      <a:pt x="6" y="85"/>
                    </a:cubicBezTo>
                    <a:cubicBezTo>
                      <a:pt x="0" y="48"/>
                      <a:pt x="25" y="12"/>
                      <a:pt x="62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101" y="0"/>
                      <a:pt x="136" y="24"/>
                      <a:pt x="142" y="61"/>
                    </a:cubicBezTo>
                    <a:cubicBezTo>
                      <a:pt x="148" y="98"/>
                      <a:pt x="123" y="134"/>
                      <a:pt x="86" y="140"/>
                    </a:cubicBezTo>
                    <a:cubicBezTo>
                      <a:pt x="85" y="140"/>
                      <a:pt x="85" y="140"/>
                      <a:pt x="85" y="140"/>
                    </a:cubicBezTo>
                    <a:cubicBezTo>
                      <a:pt x="81" y="141"/>
                      <a:pt x="77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225">
                <a:extLst>
                  <a:ext uri="{FF2B5EF4-FFF2-40B4-BE49-F238E27FC236}">
                    <a16:creationId xmlns:a16="http://schemas.microsoft.com/office/drawing/2014/main" id="{F5E63DC9-86A0-4843-B6B0-34BADCE75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693"/>
                <a:ext cx="55" cy="53"/>
              </a:xfrm>
              <a:custGeom>
                <a:avLst/>
                <a:gdLst>
                  <a:gd name="T0" fmla="*/ 102 w 201"/>
                  <a:gd name="T1" fmla="*/ 191 h 191"/>
                  <a:gd name="T2" fmla="*/ 83 w 201"/>
                  <a:gd name="T3" fmla="*/ 190 h 191"/>
                  <a:gd name="T4" fmla="*/ 81 w 201"/>
                  <a:gd name="T5" fmla="*/ 189 h 191"/>
                  <a:gd name="T6" fmla="*/ 10 w 201"/>
                  <a:gd name="T7" fmla="*/ 81 h 191"/>
                  <a:gd name="T8" fmla="*/ 118 w 201"/>
                  <a:gd name="T9" fmla="*/ 10 h 191"/>
                  <a:gd name="T10" fmla="*/ 120 w 201"/>
                  <a:gd name="T11" fmla="*/ 10 h 191"/>
                  <a:gd name="T12" fmla="*/ 191 w 201"/>
                  <a:gd name="T13" fmla="*/ 118 h 191"/>
                  <a:gd name="T14" fmla="*/ 102 w 201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191">
                    <a:moveTo>
                      <a:pt x="102" y="191"/>
                    </a:moveTo>
                    <a:cubicBezTo>
                      <a:pt x="96" y="191"/>
                      <a:pt x="89" y="191"/>
                      <a:pt x="83" y="190"/>
                    </a:cubicBezTo>
                    <a:cubicBezTo>
                      <a:pt x="81" y="189"/>
                      <a:pt x="81" y="189"/>
                      <a:pt x="81" y="189"/>
                    </a:cubicBezTo>
                    <a:cubicBezTo>
                      <a:pt x="32" y="179"/>
                      <a:pt x="0" y="131"/>
                      <a:pt x="10" y="81"/>
                    </a:cubicBezTo>
                    <a:cubicBezTo>
                      <a:pt x="20" y="32"/>
                      <a:pt x="68" y="0"/>
                      <a:pt x="118" y="10"/>
                    </a:cubicBezTo>
                    <a:cubicBezTo>
                      <a:pt x="120" y="10"/>
                      <a:pt x="120" y="10"/>
                      <a:pt x="120" y="10"/>
                    </a:cubicBezTo>
                    <a:cubicBezTo>
                      <a:pt x="169" y="20"/>
                      <a:pt x="201" y="69"/>
                      <a:pt x="191" y="118"/>
                    </a:cubicBezTo>
                    <a:cubicBezTo>
                      <a:pt x="182" y="161"/>
                      <a:pt x="144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226">
                <a:extLst>
                  <a:ext uri="{FF2B5EF4-FFF2-40B4-BE49-F238E27FC236}">
                    <a16:creationId xmlns:a16="http://schemas.microsoft.com/office/drawing/2014/main" id="{C44629DC-3963-474B-AB22-73D651F80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2693"/>
                <a:ext cx="50" cy="47"/>
              </a:xfrm>
              <a:custGeom>
                <a:avLst/>
                <a:gdLst>
                  <a:gd name="T0" fmla="*/ 89 w 181"/>
                  <a:gd name="T1" fmla="*/ 173 h 173"/>
                  <a:gd name="T2" fmla="*/ 7 w 181"/>
                  <a:gd name="T3" fmla="*/ 104 h 173"/>
                  <a:gd name="T4" fmla="*/ 75 w 181"/>
                  <a:gd name="T5" fmla="*/ 8 h 173"/>
                  <a:gd name="T6" fmla="*/ 77 w 181"/>
                  <a:gd name="T7" fmla="*/ 7 h 173"/>
                  <a:gd name="T8" fmla="*/ 173 w 181"/>
                  <a:gd name="T9" fmla="*/ 75 h 173"/>
                  <a:gd name="T10" fmla="*/ 105 w 181"/>
                  <a:gd name="T11" fmla="*/ 171 h 173"/>
                  <a:gd name="T12" fmla="*/ 103 w 181"/>
                  <a:gd name="T13" fmla="*/ 172 h 173"/>
                  <a:gd name="T14" fmla="*/ 89 w 181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3">
                    <a:moveTo>
                      <a:pt x="89" y="173"/>
                    </a:moveTo>
                    <a:cubicBezTo>
                      <a:pt x="49" y="173"/>
                      <a:pt x="14" y="144"/>
                      <a:pt x="7" y="104"/>
                    </a:cubicBezTo>
                    <a:cubicBezTo>
                      <a:pt x="0" y="58"/>
                      <a:pt x="30" y="15"/>
                      <a:pt x="75" y="8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122" y="0"/>
                      <a:pt x="165" y="30"/>
                      <a:pt x="173" y="75"/>
                    </a:cubicBezTo>
                    <a:cubicBezTo>
                      <a:pt x="181" y="121"/>
                      <a:pt x="150" y="164"/>
                      <a:pt x="105" y="171"/>
                    </a:cubicBezTo>
                    <a:cubicBezTo>
                      <a:pt x="103" y="172"/>
                      <a:pt x="103" y="172"/>
                      <a:pt x="103" y="172"/>
                    </a:cubicBezTo>
                    <a:cubicBezTo>
                      <a:pt x="99" y="172"/>
                      <a:pt x="94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227">
                <a:extLst>
                  <a:ext uri="{FF2B5EF4-FFF2-40B4-BE49-F238E27FC236}">
                    <a16:creationId xmlns:a16="http://schemas.microsoft.com/office/drawing/2014/main" id="{FB20F91D-B59C-40DC-A5DF-B856538C3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652"/>
                <a:ext cx="60" cy="57"/>
              </a:xfrm>
              <a:custGeom>
                <a:avLst/>
                <a:gdLst>
                  <a:gd name="T0" fmla="*/ 109 w 217"/>
                  <a:gd name="T1" fmla="*/ 203 h 203"/>
                  <a:gd name="T2" fmla="*/ 59 w 217"/>
                  <a:gd name="T3" fmla="*/ 188 h 203"/>
                  <a:gd name="T4" fmla="*/ 57 w 217"/>
                  <a:gd name="T5" fmla="*/ 187 h 203"/>
                  <a:gd name="T6" fmla="*/ 28 w 217"/>
                  <a:gd name="T7" fmla="*/ 57 h 203"/>
                  <a:gd name="T8" fmla="*/ 158 w 217"/>
                  <a:gd name="T9" fmla="*/ 28 h 203"/>
                  <a:gd name="T10" fmla="*/ 160 w 217"/>
                  <a:gd name="T11" fmla="*/ 29 h 203"/>
                  <a:gd name="T12" fmla="*/ 189 w 217"/>
                  <a:gd name="T13" fmla="*/ 160 h 203"/>
                  <a:gd name="T14" fmla="*/ 109 w 217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3">
                    <a:moveTo>
                      <a:pt x="109" y="203"/>
                    </a:moveTo>
                    <a:cubicBezTo>
                      <a:pt x="92" y="203"/>
                      <a:pt x="74" y="198"/>
                      <a:pt x="59" y="188"/>
                    </a:cubicBezTo>
                    <a:cubicBezTo>
                      <a:pt x="57" y="187"/>
                      <a:pt x="57" y="187"/>
                      <a:pt x="57" y="187"/>
                    </a:cubicBezTo>
                    <a:cubicBezTo>
                      <a:pt x="13" y="159"/>
                      <a:pt x="0" y="100"/>
                      <a:pt x="28" y="57"/>
                    </a:cubicBezTo>
                    <a:cubicBezTo>
                      <a:pt x="56" y="13"/>
                      <a:pt x="115" y="0"/>
                      <a:pt x="158" y="28"/>
                    </a:cubicBezTo>
                    <a:cubicBezTo>
                      <a:pt x="160" y="29"/>
                      <a:pt x="160" y="29"/>
                      <a:pt x="160" y="29"/>
                    </a:cubicBezTo>
                    <a:cubicBezTo>
                      <a:pt x="204" y="57"/>
                      <a:pt x="217" y="116"/>
                      <a:pt x="189" y="160"/>
                    </a:cubicBezTo>
                    <a:cubicBezTo>
                      <a:pt x="171" y="188"/>
                      <a:pt x="140" y="203"/>
                      <a:pt x="109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228">
                <a:extLst>
                  <a:ext uri="{FF2B5EF4-FFF2-40B4-BE49-F238E27FC236}">
                    <a16:creationId xmlns:a16="http://schemas.microsoft.com/office/drawing/2014/main" id="{C2D03A1E-B06A-417E-B5BA-990B8BDDB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633"/>
                <a:ext cx="57" cy="53"/>
              </a:xfrm>
              <a:custGeom>
                <a:avLst/>
                <a:gdLst>
                  <a:gd name="T0" fmla="*/ 102 w 205"/>
                  <a:gd name="T1" fmla="*/ 191 h 191"/>
                  <a:gd name="T2" fmla="*/ 26 w 205"/>
                  <a:gd name="T3" fmla="*/ 148 h 191"/>
                  <a:gd name="T4" fmla="*/ 56 w 205"/>
                  <a:gd name="T5" fmla="*/ 26 h 191"/>
                  <a:gd name="T6" fmla="*/ 58 w 205"/>
                  <a:gd name="T7" fmla="*/ 25 h 191"/>
                  <a:gd name="T8" fmla="*/ 180 w 205"/>
                  <a:gd name="T9" fmla="*/ 55 h 191"/>
                  <a:gd name="T10" fmla="*/ 149 w 205"/>
                  <a:gd name="T11" fmla="*/ 177 h 191"/>
                  <a:gd name="T12" fmla="*/ 147 w 205"/>
                  <a:gd name="T13" fmla="*/ 178 h 191"/>
                  <a:gd name="T14" fmla="*/ 102 w 205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1">
                    <a:moveTo>
                      <a:pt x="102" y="191"/>
                    </a:moveTo>
                    <a:cubicBezTo>
                      <a:pt x="72" y="191"/>
                      <a:pt x="42" y="175"/>
                      <a:pt x="26" y="148"/>
                    </a:cubicBezTo>
                    <a:cubicBezTo>
                      <a:pt x="0" y="105"/>
                      <a:pt x="14" y="51"/>
                      <a:pt x="56" y="26"/>
                    </a:cubicBezTo>
                    <a:cubicBezTo>
                      <a:pt x="58" y="25"/>
                      <a:pt x="58" y="25"/>
                      <a:pt x="58" y="25"/>
                    </a:cubicBezTo>
                    <a:cubicBezTo>
                      <a:pt x="100" y="0"/>
                      <a:pt x="154" y="13"/>
                      <a:pt x="180" y="55"/>
                    </a:cubicBezTo>
                    <a:cubicBezTo>
                      <a:pt x="205" y="97"/>
                      <a:pt x="191" y="152"/>
                      <a:pt x="149" y="177"/>
                    </a:cubicBezTo>
                    <a:cubicBezTo>
                      <a:pt x="147" y="178"/>
                      <a:pt x="147" y="178"/>
                      <a:pt x="147" y="178"/>
                    </a:cubicBezTo>
                    <a:cubicBezTo>
                      <a:pt x="133" y="187"/>
                      <a:pt x="117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229">
                <a:extLst>
                  <a:ext uri="{FF2B5EF4-FFF2-40B4-BE49-F238E27FC236}">
                    <a16:creationId xmlns:a16="http://schemas.microsoft.com/office/drawing/2014/main" id="{016B403F-27E3-4C30-B8DD-A34A0AF01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588"/>
                <a:ext cx="41" cy="38"/>
              </a:xfrm>
              <a:custGeom>
                <a:avLst/>
                <a:gdLst>
                  <a:gd name="T0" fmla="*/ 76 w 150"/>
                  <a:gd name="T1" fmla="*/ 140 h 140"/>
                  <a:gd name="T2" fmla="*/ 40 w 150"/>
                  <a:gd name="T3" fmla="*/ 130 h 140"/>
                  <a:gd name="T4" fmla="*/ 39 w 150"/>
                  <a:gd name="T5" fmla="*/ 129 h 140"/>
                  <a:gd name="T6" fmla="*/ 20 w 150"/>
                  <a:gd name="T7" fmla="*/ 39 h 140"/>
                  <a:gd name="T8" fmla="*/ 110 w 150"/>
                  <a:gd name="T9" fmla="*/ 19 h 140"/>
                  <a:gd name="T10" fmla="*/ 111 w 150"/>
                  <a:gd name="T11" fmla="*/ 20 h 140"/>
                  <a:gd name="T12" fmla="*/ 130 w 150"/>
                  <a:gd name="T13" fmla="*/ 110 h 140"/>
                  <a:gd name="T14" fmla="*/ 76 w 15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0">
                    <a:moveTo>
                      <a:pt x="76" y="140"/>
                    </a:moveTo>
                    <a:cubicBezTo>
                      <a:pt x="64" y="140"/>
                      <a:pt x="51" y="137"/>
                      <a:pt x="40" y="130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9" y="109"/>
                      <a:pt x="0" y="69"/>
                      <a:pt x="20" y="39"/>
                    </a:cubicBezTo>
                    <a:cubicBezTo>
                      <a:pt x="39" y="9"/>
                      <a:pt x="79" y="0"/>
                      <a:pt x="110" y="19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41" y="39"/>
                      <a:pt x="150" y="80"/>
                      <a:pt x="130" y="110"/>
                    </a:cubicBezTo>
                    <a:cubicBezTo>
                      <a:pt x="118" y="129"/>
                      <a:pt x="97" y="140"/>
                      <a:pt x="76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230">
                <a:extLst>
                  <a:ext uri="{FF2B5EF4-FFF2-40B4-BE49-F238E27FC236}">
                    <a16:creationId xmlns:a16="http://schemas.microsoft.com/office/drawing/2014/main" id="{B11B604E-AD5A-48A7-A486-15FBC1DA7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2570"/>
                <a:ext cx="42" cy="38"/>
              </a:xfrm>
              <a:custGeom>
                <a:avLst/>
                <a:gdLst>
                  <a:gd name="T0" fmla="*/ 74 w 149"/>
                  <a:gd name="T1" fmla="*/ 139 h 139"/>
                  <a:gd name="T2" fmla="*/ 18 w 149"/>
                  <a:gd name="T3" fmla="*/ 108 h 139"/>
                  <a:gd name="T4" fmla="*/ 40 w 149"/>
                  <a:gd name="T5" fmla="*/ 19 h 139"/>
                  <a:gd name="T6" fmla="*/ 42 w 149"/>
                  <a:gd name="T7" fmla="*/ 18 h 139"/>
                  <a:gd name="T8" fmla="*/ 130 w 149"/>
                  <a:gd name="T9" fmla="*/ 40 h 139"/>
                  <a:gd name="T10" fmla="*/ 108 w 149"/>
                  <a:gd name="T11" fmla="*/ 129 h 139"/>
                  <a:gd name="T12" fmla="*/ 107 w 149"/>
                  <a:gd name="T13" fmla="*/ 130 h 139"/>
                  <a:gd name="T14" fmla="*/ 74 w 149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39">
                    <a:moveTo>
                      <a:pt x="74" y="139"/>
                    </a:moveTo>
                    <a:cubicBezTo>
                      <a:pt x="52" y="139"/>
                      <a:pt x="30" y="128"/>
                      <a:pt x="18" y="108"/>
                    </a:cubicBezTo>
                    <a:cubicBezTo>
                      <a:pt x="0" y="77"/>
                      <a:pt x="10" y="37"/>
                      <a:pt x="40" y="19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72" y="0"/>
                      <a:pt x="112" y="10"/>
                      <a:pt x="130" y="40"/>
                    </a:cubicBezTo>
                    <a:cubicBezTo>
                      <a:pt x="149" y="71"/>
                      <a:pt x="139" y="111"/>
                      <a:pt x="108" y="129"/>
                    </a:cubicBezTo>
                    <a:cubicBezTo>
                      <a:pt x="107" y="130"/>
                      <a:pt x="107" y="130"/>
                      <a:pt x="107" y="130"/>
                    </a:cubicBezTo>
                    <a:cubicBezTo>
                      <a:pt x="96" y="136"/>
                      <a:pt x="85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231">
                <a:extLst>
                  <a:ext uri="{FF2B5EF4-FFF2-40B4-BE49-F238E27FC236}">
                    <a16:creationId xmlns:a16="http://schemas.microsoft.com/office/drawing/2014/main" id="{049F5287-111A-4963-BDA6-557E20304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511"/>
                <a:ext cx="48" cy="44"/>
              </a:xfrm>
              <a:custGeom>
                <a:avLst/>
                <a:gdLst>
                  <a:gd name="T0" fmla="*/ 86 w 171"/>
                  <a:gd name="T1" fmla="*/ 161 h 161"/>
                  <a:gd name="T2" fmla="*/ 46 w 171"/>
                  <a:gd name="T3" fmla="*/ 149 h 161"/>
                  <a:gd name="T4" fmla="*/ 44 w 171"/>
                  <a:gd name="T5" fmla="*/ 148 h 161"/>
                  <a:gd name="T6" fmla="*/ 22 w 171"/>
                  <a:gd name="T7" fmla="*/ 45 h 161"/>
                  <a:gd name="T8" fmla="*/ 125 w 171"/>
                  <a:gd name="T9" fmla="*/ 22 h 161"/>
                  <a:gd name="T10" fmla="*/ 126 w 171"/>
                  <a:gd name="T11" fmla="*/ 23 h 161"/>
                  <a:gd name="T12" fmla="*/ 149 w 171"/>
                  <a:gd name="T13" fmla="*/ 127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72" y="161"/>
                      <a:pt x="58" y="157"/>
                      <a:pt x="46" y="149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10" y="126"/>
                      <a:pt x="0" y="80"/>
                      <a:pt x="22" y="45"/>
                    </a:cubicBezTo>
                    <a:cubicBezTo>
                      <a:pt x="44" y="10"/>
                      <a:pt x="90" y="0"/>
                      <a:pt x="125" y="22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61" y="46"/>
                      <a:pt x="171" y="92"/>
                      <a:pt x="149" y="127"/>
                    </a:cubicBezTo>
                    <a:cubicBezTo>
                      <a:pt x="135" y="149"/>
                      <a:pt x="111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232">
                <a:extLst>
                  <a:ext uri="{FF2B5EF4-FFF2-40B4-BE49-F238E27FC236}">
                    <a16:creationId xmlns:a16="http://schemas.microsoft.com/office/drawing/2014/main" id="{7766B598-8579-436A-8E6D-9094BD41C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2490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8 w 168"/>
                  <a:gd name="T3" fmla="*/ 144 h 159"/>
                  <a:gd name="T4" fmla="*/ 25 w 168"/>
                  <a:gd name="T5" fmla="*/ 39 h 159"/>
                  <a:gd name="T6" fmla="*/ 26 w 168"/>
                  <a:gd name="T7" fmla="*/ 38 h 159"/>
                  <a:gd name="T8" fmla="*/ 130 w 168"/>
                  <a:gd name="T9" fmla="*/ 25 h 159"/>
                  <a:gd name="T10" fmla="*/ 143 w 168"/>
                  <a:gd name="T11" fmla="*/ 129 h 159"/>
                  <a:gd name="T12" fmla="*/ 142 w 168"/>
                  <a:gd name="T13" fmla="*/ 131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7" y="159"/>
                      <a:pt x="51" y="154"/>
                      <a:pt x="38" y="144"/>
                    </a:cubicBezTo>
                    <a:cubicBezTo>
                      <a:pt x="5" y="119"/>
                      <a:pt x="0" y="72"/>
                      <a:pt x="25" y="39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51" y="6"/>
                      <a:pt x="98" y="0"/>
                      <a:pt x="130" y="25"/>
                    </a:cubicBezTo>
                    <a:cubicBezTo>
                      <a:pt x="162" y="50"/>
                      <a:pt x="168" y="97"/>
                      <a:pt x="143" y="129"/>
                    </a:cubicBezTo>
                    <a:cubicBezTo>
                      <a:pt x="142" y="131"/>
                      <a:pt x="142" y="131"/>
                      <a:pt x="142" y="131"/>
                    </a:cubicBezTo>
                    <a:cubicBezTo>
                      <a:pt x="127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233">
                <a:extLst>
                  <a:ext uri="{FF2B5EF4-FFF2-40B4-BE49-F238E27FC236}">
                    <a16:creationId xmlns:a16="http://schemas.microsoft.com/office/drawing/2014/main" id="{7435A5C9-BFEF-44DD-A9AA-228D4C8B1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2410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27 w 178"/>
                  <a:gd name="T3" fmla="*/ 136 h 168"/>
                  <a:gd name="T4" fmla="*/ 26 w 178"/>
                  <a:gd name="T5" fmla="*/ 134 h 168"/>
                  <a:gd name="T6" fmla="*/ 43 w 178"/>
                  <a:gd name="T7" fmla="*/ 26 h 168"/>
                  <a:gd name="T8" fmla="*/ 152 w 178"/>
                  <a:gd name="T9" fmla="*/ 43 h 168"/>
                  <a:gd name="T10" fmla="*/ 153 w 178"/>
                  <a:gd name="T11" fmla="*/ 44 h 168"/>
                  <a:gd name="T12" fmla="*/ 136 w 178"/>
                  <a:gd name="T13" fmla="*/ 153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66" y="168"/>
                      <a:pt x="42" y="157"/>
                      <a:pt x="27" y="136"/>
                    </a:cubicBezTo>
                    <a:cubicBezTo>
                      <a:pt x="26" y="134"/>
                      <a:pt x="26" y="134"/>
                      <a:pt x="26" y="134"/>
                    </a:cubicBezTo>
                    <a:cubicBezTo>
                      <a:pt x="0" y="100"/>
                      <a:pt x="8" y="51"/>
                      <a:pt x="43" y="26"/>
                    </a:cubicBezTo>
                    <a:cubicBezTo>
                      <a:pt x="77" y="0"/>
                      <a:pt x="126" y="8"/>
                      <a:pt x="152" y="43"/>
                    </a:cubicBezTo>
                    <a:cubicBezTo>
                      <a:pt x="153" y="44"/>
                      <a:pt x="153" y="44"/>
                      <a:pt x="153" y="44"/>
                    </a:cubicBezTo>
                    <a:cubicBezTo>
                      <a:pt x="178" y="79"/>
                      <a:pt x="170" y="127"/>
                      <a:pt x="136" y="153"/>
                    </a:cubicBezTo>
                    <a:cubicBezTo>
                      <a:pt x="122" y="163"/>
                      <a:pt x="106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234">
                <a:extLst>
                  <a:ext uri="{FF2B5EF4-FFF2-40B4-BE49-F238E27FC236}">
                    <a16:creationId xmlns:a16="http://schemas.microsoft.com/office/drawing/2014/main" id="{D5F19AB3-5627-41D3-B156-118C2A512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376"/>
                <a:ext cx="60" cy="55"/>
              </a:xfrm>
              <a:custGeom>
                <a:avLst/>
                <a:gdLst>
                  <a:gd name="T0" fmla="*/ 106 w 214"/>
                  <a:gd name="T1" fmla="*/ 202 h 202"/>
                  <a:gd name="T2" fmla="*/ 48 w 214"/>
                  <a:gd name="T3" fmla="*/ 182 h 202"/>
                  <a:gd name="T4" fmla="*/ 32 w 214"/>
                  <a:gd name="T5" fmla="*/ 50 h 202"/>
                  <a:gd name="T6" fmla="*/ 34 w 214"/>
                  <a:gd name="T7" fmla="*/ 49 h 202"/>
                  <a:gd name="T8" fmla="*/ 166 w 214"/>
                  <a:gd name="T9" fmla="*/ 32 h 202"/>
                  <a:gd name="T10" fmla="*/ 182 w 214"/>
                  <a:gd name="T11" fmla="*/ 164 h 202"/>
                  <a:gd name="T12" fmla="*/ 180 w 214"/>
                  <a:gd name="T13" fmla="*/ 166 h 202"/>
                  <a:gd name="T14" fmla="*/ 106 w 214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02">
                    <a:moveTo>
                      <a:pt x="106" y="202"/>
                    </a:moveTo>
                    <a:cubicBezTo>
                      <a:pt x="86" y="202"/>
                      <a:pt x="66" y="196"/>
                      <a:pt x="48" y="182"/>
                    </a:cubicBezTo>
                    <a:cubicBezTo>
                      <a:pt x="7" y="150"/>
                      <a:pt x="0" y="91"/>
                      <a:pt x="32" y="50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66" y="8"/>
                      <a:pt x="125" y="0"/>
                      <a:pt x="166" y="32"/>
                    </a:cubicBezTo>
                    <a:cubicBezTo>
                      <a:pt x="206" y="64"/>
                      <a:pt x="214" y="124"/>
                      <a:pt x="182" y="164"/>
                    </a:cubicBezTo>
                    <a:cubicBezTo>
                      <a:pt x="180" y="166"/>
                      <a:pt x="180" y="166"/>
                      <a:pt x="180" y="166"/>
                    </a:cubicBezTo>
                    <a:cubicBezTo>
                      <a:pt x="162" y="190"/>
                      <a:pt x="134" y="202"/>
                      <a:pt x="106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235">
                <a:extLst>
                  <a:ext uri="{FF2B5EF4-FFF2-40B4-BE49-F238E27FC236}">
                    <a16:creationId xmlns:a16="http://schemas.microsoft.com/office/drawing/2014/main" id="{3FEC755E-4512-4ED1-AC72-268415CB0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2295"/>
                <a:ext cx="58" cy="54"/>
              </a:xfrm>
              <a:custGeom>
                <a:avLst/>
                <a:gdLst>
                  <a:gd name="T0" fmla="*/ 104 w 207"/>
                  <a:gd name="T1" fmla="*/ 195 h 195"/>
                  <a:gd name="T2" fmla="*/ 31 w 207"/>
                  <a:gd name="T3" fmla="*/ 158 h 195"/>
                  <a:gd name="T4" fmla="*/ 30 w 207"/>
                  <a:gd name="T5" fmla="*/ 156 h 195"/>
                  <a:gd name="T6" fmla="*/ 49 w 207"/>
                  <a:gd name="T7" fmla="*/ 30 h 195"/>
                  <a:gd name="T8" fmla="*/ 176 w 207"/>
                  <a:gd name="T9" fmla="*/ 49 h 195"/>
                  <a:gd name="T10" fmla="*/ 177 w 207"/>
                  <a:gd name="T11" fmla="*/ 51 h 195"/>
                  <a:gd name="T12" fmla="*/ 158 w 207"/>
                  <a:gd name="T13" fmla="*/ 178 h 195"/>
                  <a:gd name="T14" fmla="*/ 104 w 207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5">
                    <a:moveTo>
                      <a:pt x="104" y="195"/>
                    </a:moveTo>
                    <a:cubicBezTo>
                      <a:pt x="76" y="195"/>
                      <a:pt x="49" y="182"/>
                      <a:pt x="31" y="158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0" y="116"/>
                      <a:pt x="9" y="59"/>
                      <a:pt x="49" y="30"/>
                    </a:cubicBezTo>
                    <a:cubicBezTo>
                      <a:pt x="90" y="0"/>
                      <a:pt x="146" y="9"/>
                      <a:pt x="176" y="49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207" y="91"/>
                      <a:pt x="198" y="148"/>
                      <a:pt x="158" y="178"/>
                    </a:cubicBezTo>
                    <a:cubicBezTo>
                      <a:pt x="141" y="189"/>
                      <a:pt x="123" y="195"/>
                      <a:pt x="104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236">
                <a:extLst>
                  <a:ext uri="{FF2B5EF4-FFF2-40B4-BE49-F238E27FC236}">
                    <a16:creationId xmlns:a16="http://schemas.microsoft.com/office/drawing/2014/main" id="{0F72A796-F255-4DC7-A080-0678C7DDB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276"/>
                <a:ext cx="42" cy="40"/>
              </a:xfrm>
              <a:custGeom>
                <a:avLst/>
                <a:gdLst>
                  <a:gd name="T0" fmla="*/ 75 w 152"/>
                  <a:gd name="T1" fmla="*/ 144 h 144"/>
                  <a:gd name="T2" fmla="*/ 34 w 152"/>
                  <a:gd name="T3" fmla="*/ 130 h 144"/>
                  <a:gd name="T4" fmla="*/ 23 w 152"/>
                  <a:gd name="T5" fmla="*/ 36 h 144"/>
                  <a:gd name="T6" fmla="*/ 24 w 152"/>
                  <a:gd name="T7" fmla="*/ 34 h 144"/>
                  <a:gd name="T8" fmla="*/ 118 w 152"/>
                  <a:gd name="T9" fmla="*/ 23 h 144"/>
                  <a:gd name="T10" fmla="*/ 129 w 152"/>
                  <a:gd name="T11" fmla="*/ 117 h 144"/>
                  <a:gd name="T12" fmla="*/ 128 w 152"/>
                  <a:gd name="T13" fmla="*/ 118 h 144"/>
                  <a:gd name="T14" fmla="*/ 75 w 152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4">
                    <a:moveTo>
                      <a:pt x="75" y="144"/>
                    </a:moveTo>
                    <a:cubicBezTo>
                      <a:pt x="61" y="144"/>
                      <a:pt x="47" y="139"/>
                      <a:pt x="34" y="130"/>
                    </a:cubicBezTo>
                    <a:cubicBezTo>
                      <a:pt x="5" y="107"/>
                      <a:pt x="0" y="65"/>
                      <a:pt x="23" y="36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46" y="5"/>
                      <a:pt x="89" y="0"/>
                      <a:pt x="118" y="23"/>
                    </a:cubicBezTo>
                    <a:cubicBezTo>
                      <a:pt x="147" y="45"/>
                      <a:pt x="152" y="88"/>
                      <a:pt x="129" y="117"/>
                    </a:cubicBezTo>
                    <a:cubicBezTo>
                      <a:pt x="128" y="118"/>
                      <a:pt x="128" y="118"/>
                      <a:pt x="128" y="118"/>
                    </a:cubicBezTo>
                    <a:cubicBezTo>
                      <a:pt x="115" y="135"/>
                      <a:pt x="95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237">
                <a:extLst>
                  <a:ext uri="{FF2B5EF4-FFF2-40B4-BE49-F238E27FC236}">
                    <a16:creationId xmlns:a16="http://schemas.microsoft.com/office/drawing/2014/main" id="{4017523E-101C-4CD8-873E-669AE4179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2190"/>
                <a:ext cx="38" cy="36"/>
              </a:xfrm>
              <a:custGeom>
                <a:avLst/>
                <a:gdLst>
                  <a:gd name="T0" fmla="*/ 68 w 135"/>
                  <a:gd name="T1" fmla="*/ 130 h 130"/>
                  <a:gd name="T2" fmla="*/ 10 w 135"/>
                  <a:gd name="T3" fmla="*/ 85 h 130"/>
                  <a:gd name="T4" fmla="*/ 9 w 135"/>
                  <a:gd name="T5" fmla="*/ 83 h 130"/>
                  <a:gd name="T6" fmla="*/ 52 w 135"/>
                  <a:gd name="T7" fmla="*/ 9 h 130"/>
                  <a:gd name="T8" fmla="*/ 126 w 135"/>
                  <a:gd name="T9" fmla="*/ 52 h 130"/>
                  <a:gd name="T10" fmla="*/ 127 w 135"/>
                  <a:gd name="T11" fmla="*/ 53 h 130"/>
                  <a:gd name="T12" fmla="*/ 84 w 135"/>
                  <a:gd name="T13" fmla="*/ 128 h 130"/>
                  <a:gd name="T14" fmla="*/ 68 w 135"/>
                  <a:gd name="T15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0">
                    <a:moveTo>
                      <a:pt x="68" y="130"/>
                    </a:moveTo>
                    <a:cubicBezTo>
                      <a:pt x="41" y="130"/>
                      <a:pt x="17" y="112"/>
                      <a:pt x="10" y="85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0" y="51"/>
                      <a:pt x="20" y="18"/>
                      <a:pt x="52" y="9"/>
                    </a:cubicBezTo>
                    <a:cubicBezTo>
                      <a:pt x="84" y="0"/>
                      <a:pt x="118" y="20"/>
                      <a:pt x="126" y="5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35" y="86"/>
                      <a:pt x="116" y="119"/>
                      <a:pt x="84" y="128"/>
                    </a:cubicBezTo>
                    <a:cubicBezTo>
                      <a:pt x="79" y="129"/>
                      <a:pt x="73" y="130"/>
                      <a:pt x="68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238">
                <a:extLst>
                  <a:ext uri="{FF2B5EF4-FFF2-40B4-BE49-F238E27FC236}">
                    <a16:creationId xmlns:a16="http://schemas.microsoft.com/office/drawing/2014/main" id="{17184792-2F0F-4C8C-984C-A9A23FA0F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154"/>
                <a:ext cx="41" cy="39"/>
              </a:xfrm>
              <a:custGeom>
                <a:avLst/>
                <a:gdLst>
                  <a:gd name="T0" fmla="*/ 73 w 147"/>
                  <a:gd name="T1" fmla="*/ 141 h 141"/>
                  <a:gd name="T2" fmla="*/ 54 w 147"/>
                  <a:gd name="T3" fmla="*/ 138 h 141"/>
                  <a:gd name="T4" fmla="*/ 10 w 147"/>
                  <a:gd name="T5" fmla="*/ 56 h 141"/>
                  <a:gd name="T6" fmla="*/ 11 w 147"/>
                  <a:gd name="T7" fmla="*/ 54 h 141"/>
                  <a:gd name="T8" fmla="*/ 93 w 147"/>
                  <a:gd name="T9" fmla="*/ 10 h 141"/>
                  <a:gd name="T10" fmla="*/ 137 w 147"/>
                  <a:gd name="T11" fmla="*/ 92 h 141"/>
                  <a:gd name="T12" fmla="*/ 136 w 147"/>
                  <a:gd name="T13" fmla="*/ 94 h 141"/>
                  <a:gd name="T14" fmla="*/ 73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3" y="141"/>
                    </a:moveTo>
                    <a:cubicBezTo>
                      <a:pt x="67" y="141"/>
                      <a:pt x="60" y="140"/>
                      <a:pt x="54" y="138"/>
                    </a:cubicBezTo>
                    <a:cubicBezTo>
                      <a:pt x="19" y="127"/>
                      <a:pt x="0" y="90"/>
                      <a:pt x="10" y="56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21" y="19"/>
                      <a:pt x="58" y="0"/>
                      <a:pt x="93" y="10"/>
                    </a:cubicBezTo>
                    <a:cubicBezTo>
                      <a:pt x="128" y="21"/>
                      <a:pt x="147" y="58"/>
                      <a:pt x="137" y="92"/>
                    </a:cubicBezTo>
                    <a:cubicBezTo>
                      <a:pt x="136" y="94"/>
                      <a:pt x="136" y="94"/>
                      <a:pt x="136" y="94"/>
                    </a:cubicBezTo>
                    <a:cubicBezTo>
                      <a:pt x="128" y="122"/>
                      <a:pt x="101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239">
                <a:extLst>
                  <a:ext uri="{FF2B5EF4-FFF2-40B4-BE49-F238E27FC236}">
                    <a16:creationId xmlns:a16="http://schemas.microsoft.com/office/drawing/2014/main" id="{CAED25CF-8DAC-405F-8D12-71ACB3A0D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048"/>
                <a:ext cx="56" cy="54"/>
              </a:xfrm>
              <a:custGeom>
                <a:avLst/>
                <a:gdLst>
                  <a:gd name="T0" fmla="*/ 102 w 203"/>
                  <a:gd name="T1" fmla="*/ 195 h 195"/>
                  <a:gd name="T2" fmla="*/ 14 w 203"/>
                  <a:gd name="T3" fmla="*/ 127 h 195"/>
                  <a:gd name="T4" fmla="*/ 13 w 203"/>
                  <a:gd name="T5" fmla="*/ 125 h 195"/>
                  <a:gd name="T6" fmla="*/ 78 w 203"/>
                  <a:gd name="T7" fmla="*/ 13 h 195"/>
                  <a:gd name="T8" fmla="*/ 190 w 203"/>
                  <a:gd name="T9" fmla="*/ 78 h 195"/>
                  <a:gd name="T10" fmla="*/ 190 w 203"/>
                  <a:gd name="T11" fmla="*/ 80 h 195"/>
                  <a:gd name="T12" fmla="*/ 125 w 203"/>
                  <a:gd name="T13" fmla="*/ 191 h 195"/>
                  <a:gd name="T14" fmla="*/ 102 w 203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5">
                    <a:moveTo>
                      <a:pt x="102" y="195"/>
                    </a:moveTo>
                    <a:cubicBezTo>
                      <a:pt x="61" y="195"/>
                      <a:pt x="25" y="168"/>
                      <a:pt x="14" y="127"/>
                    </a:cubicBezTo>
                    <a:cubicBezTo>
                      <a:pt x="13" y="125"/>
                      <a:pt x="13" y="125"/>
                      <a:pt x="13" y="125"/>
                    </a:cubicBezTo>
                    <a:cubicBezTo>
                      <a:pt x="0" y="76"/>
                      <a:pt x="29" y="26"/>
                      <a:pt x="78" y="13"/>
                    </a:cubicBezTo>
                    <a:cubicBezTo>
                      <a:pt x="127" y="0"/>
                      <a:pt x="177" y="29"/>
                      <a:pt x="190" y="78"/>
                    </a:cubicBezTo>
                    <a:cubicBezTo>
                      <a:pt x="190" y="80"/>
                      <a:pt x="190" y="80"/>
                      <a:pt x="190" y="80"/>
                    </a:cubicBezTo>
                    <a:cubicBezTo>
                      <a:pt x="203" y="129"/>
                      <a:pt x="174" y="179"/>
                      <a:pt x="125" y="191"/>
                    </a:cubicBezTo>
                    <a:cubicBezTo>
                      <a:pt x="117" y="194"/>
                      <a:pt x="110" y="195"/>
                      <a:pt x="10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240">
                <a:extLst>
                  <a:ext uri="{FF2B5EF4-FFF2-40B4-BE49-F238E27FC236}">
                    <a16:creationId xmlns:a16="http://schemas.microsoft.com/office/drawing/2014/main" id="{3CCDAFD1-705F-4A93-9F21-EBEFF6C7C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014"/>
                <a:ext cx="57" cy="54"/>
              </a:xfrm>
              <a:custGeom>
                <a:avLst/>
                <a:gdLst>
                  <a:gd name="T0" fmla="*/ 102 w 205"/>
                  <a:gd name="T1" fmla="*/ 196 h 196"/>
                  <a:gd name="T2" fmla="*/ 76 w 205"/>
                  <a:gd name="T3" fmla="*/ 192 h 196"/>
                  <a:gd name="T4" fmla="*/ 15 w 205"/>
                  <a:gd name="T5" fmla="*/ 78 h 196"/>
                  <a:gd name="T6" fmla="*/ 15 w 205"/>
                  <a:gd name="T7" fmla="*/ 75 h 196"/>
                  <a:gd name="T8" fmla="*/ 130 w 205"/>
                  <a:gd name="T9" fmla="*/ 14 h 196"/>
                  <a:gd name="T10" fmla="*/ 191 w 205"/>
                  <a:gd name="T11" fmla="*/ 129 h 196"/>
                  <a:gd name="T12" fmla="*/ 190 w 205"/>
                  <a:gd name="T13" fmla="*/ 131 h 196"/>
                  <a:gd name="T14" fmla="*/ 102 w 205"/>
                  <a:gd name="T15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6">
                    <a:moveTo>
                      <a:pt x="102" y="196"/>
                    </a:moveTo>
                    <a:cubicBezTo>
                      <a:pt x="94" y="196"/>
                      <a:pt x="85" y="194"/>
                      <a:pt x="76" y="192"/>
                    </a:cubicBezTo>
                    <a:cubicBezTo>
                      <a:pt x="27" y="177"/>
                      <a:pt x="0" y="126"/>
                      <a:pt x="15" y="78"/>
                    </a:cubicBezTo>
                    <a:cubicBezTo>
                      <a:pt x="15" y="75"/>
                      <a:pt x="15" y="75"/>
                      <a:pt x="15" y="75"/>
                    </a:cubicBezTo>
                    <a:cubicBezTo>
                      <a:pt x="30" y="27"/>
                      <a:pt x="81" y="0"/>
                      <a:pt x="130" y="14"/>
                    </a:cubicBezTo>
                    <a:cubicBezTo>
                      <a:pt x="178" y="29"/>
                      <a:pt x="205" y="80"/>
                      <a:pt x="191" y="129"/>
                    </a:cubicBezTo>
                    <a:cubicBezTo>
                      <a:pt x="190" y="131"/>
                      <a:pt x="190" y="131"/>
                      <a:pt x="190" y="131"/>
                    </a:cubicBezTo>
                    <a:cubicBezTo>
                      <a:pt x="178" y="170"/>
                      <a:pt x="142" y="196"/>
                      <a:pt x="102" y="1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241">
                <a:extLst>
                  <a:ext uri="{FF2B5EF4-FFF2-40B4-BE49-F238E27FC236}">
                    <a16:creationId xmlns:a16="http://schemas.microsoft.com/office/drawing/2014/main" id="{DC02171F-1601-41DE-A731-8AC5EAD23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926"/>
                <a:ext cx="35" cy="34"/>
              </a:xfrm>
              <a:custGeom>
                <a:avLst/>
                <a:gdLst>
                  <a:gd name="T0" fmla="*/ 64 w 129"/>
                  <a:gd name="T1" fmla="*/ 124 h 124"/>
                  <a:gd name="T2" fmla="*/ 8 w 129"/>
                  <a:gd name="T3" fmla="*/ 81 h 124"/>
                  <a:gd name="T4" fmla="*/ 8 w 129"/>
                  <a:gd name="T5" fmla="*/ 80 h 124"/>
                  <a:gd name="T6" fmla="*/ 49 w 129"/>
                  <a:gd name="T7" fmla="*/ 8 h 124"/>
                  <a:gd name="T8" fmla="*/ 120 w 129"/>
                  <a:gd name="T9" fmla="*/ 49 h 124"/>
                  <a:gd name="T10" fmla="*/ 121 w 129"/>
                  <a:gd name="T11" fmla="*/ 51 h 124"/>
                  <a:gd name="T12" fmla="*/ 80 w 129"/>
                  <a:gd name="T13" fmla="*/ 122 h 124"/>
                  <a:gd name="T14" fmla="*/ 64 w 129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4">
                    <a:moveTo>
                      <a:pt x="64" y="124"/>
                    </a:moveTo>
                    <a:cubicBezTo>
                      <a:pt x="39" y="124"/>
                      <a:pt x="15" y="107"/>
                      <a:pt x="8" y="81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0" y="49"/>
                      <a:pt x="18" y="17"/>
                      <a:pt x="49" y="8"/>
                    </a:cubicBezTo>
                    <a:cubicBezTo>
                      <a:pt x="80" y="0"/>
                      <a:pt x="112" y="18"/>
                      <a:pt x="120" y="49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9" y="82"/>
                      <a:pt x="111" y="114"/>
                      <a:pt x="80" y="122"/>
                    </a:cubicBezTo>
                    <a:cubicBezTo>
                      <a:pt x="75" y="123"/>
                      <a:pt x="69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242">
                <a:extLst>
                  <a:ext uri="{FF2B5EF4-FFF2-40B4-BE49-F238E27FC236}">
                    <a16:creationId xmlns:a16="http://schemas.microsoft.com/office/drawing/2014/main" id="{AAC26A92-733E-45F1-BE7B-818C7ACAC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1893"/>
                <a:ext cx="36" cy="35"/>
              </a:xfrm>
              <a:custGeom>
                <a:avLst/>
                <a:gdLst>
                  <a:gd name="T0" fmla="*/ 64 w 127"/>
                  <a:gd name="T1" fmla="*/ 126 h 126"/>
                  <a:gd name="T2" fmla="*/ 3 w 127"/>
                  <a:gd name="T3" fmla="*/ 69 h 126"/>
                  <a:gd name="T4" fmla="*/ 3 w 127"/>
                  <a:gd name="T5" fmla="*/ 68 h 126"/>
                  <a:gd name="T6" fmla="*/ 59 w 127"/>
                  <a:gd name="T7" fmla="*/ 2 h 126"/>
                  <a:gd name="T8" fmla="*/ 125 w 127"/>
                  <a:gd name="T9" fmla="*/ 59 h 126"/>
                  <a:gd name="T10" fmla="*/ 125 w 127"/>
                  <a:gd name="T11" fmla="*/ 60 h 126"/>
                  <a:gd name="T12" fmla="*/ 68 w 127"/>
                  <a:gd name="T13" fmla="*/ 126 h 126"/>
                  <a:gd name="T14" fmla="*/ 64 w 127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6">
                    <a:moveTo>
                      <a:pt x="64" y="126"/>
                    </a:moveTo>
                    <a:cubicBezTo>
                      <a:pt x="32" y="126"/>
                      <a:pt x="5" y="101"/>
                      <a:pt x="3" y="69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0" y="34"/>
                      <a:pt x="25" y="5"/>
                      <a:pt x="59" y="2"/>
                    </a:cubicBezTo>
                    <a:cubicBezTo>
                      <a:pt x="93" y="0"/>
                      <a:pt x="122" y="25"/>
                      <a:pt x="125" y="59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7" y="94"/>
                      <a:pt x="102" y="123"/>
                      <a:pt x="68" y="126"/>
                    </a:cubicBezTo>
                    <a:cubicBezTo>
                      <a:pt x="67" y="126"/>
                      <a:pt x="65" y="126"/>
                      <a:pt x="6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243">
                <a:extLst>
                  <a:ext uri="{FF2B5EF4-FFF2-40B4-BE49-F238E27FC236}">
                    <a16:creationId xmlns:a16="http://schemas.microsoft.com/office/drawing/2014/main" id="{BC456755-649C-49A0-B239-F4B447DA9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1792"/>
                <a:ext cx="33" cy="32"/>
              </a:xfrm>
              <a:custGeom>
                <a:avLst/>
                <a:gdLst>
                  <a:gd name="T0" fmla="*/ 59 w 118"/>
                  <a:gd name="T1" fmla="*/ 116 h 116"/>
                  <a:gd name="T2" fmla="*/ 53 w 118"/>
                  <a:gd name="T3" fmla="*/ 116 h 116"/>
                  <a:gd name="T4" fmla="*/ 3 w 118"/>
                  <a:gd name="T5" fmla="*/ 54 h 116"/>
                  <a:gd name="T6" fmla="*/ 3 w 118"/>
                  <a:gd name="T7" fmla="*/ 53 h 116"/>
                  <a:gd name="T8" fmla="*/ 65 w 118"/>
                  <a:gd name="T9" fmla="*/ 4 h 116"/>
                  <a:gd name="T10" fmla="*/ 114 w 118"/>
                  <a:gd name="T11" fmla="*/ 65 h 116"/>
                  <a:gd name="T12" fmla="*/ 114 w 118"/>
                  <a:gd name="T13" fmla="*/ 67 h 116"/>
                  <a:gd name="T14" fmla="*/ 59 w 118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6">
                    <a:moveTo>
                      <a:pt x="59" y="116"/>
                    </a:moveTo>
                    <a:cubicBezTo>
                      <a:pt x="57" y="116"/>
                      <a:pt x="55" y="116"/>
                      <a:pt x="53" y="116"/>
                    </a:cubicBezTo>
                    <a:cubicBezTo>
                      <a:pt x="22" y="113"/>
                      <a:pt x="0" y="85"/>
                      <a:pt x="3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7" y="23"/>
                      <a:pt x="34" y="0"/>
                      <a:pt x="65" y="4"/>
                    </a:cubicBezTo>
                    <a:cubicBezTo>
                      <a:pt x="96" y="7"/>
                      <a:pt x="118" y="35"/>
                      <a:pt x="114" y="65"/>
                    </a:cubicBezTo>
                    <a:cubicBezTo>
                      <a:pt x="114" y="67"/>
                      <a:pt x="114" y="67"/>
                      <a:pt x="114" y="67"/>
                    </a:cubicBezTo>
                    <a:cubicBezTo>
                      <a:pt x="111" y="95"/>
                      <a:pt x="87" y="116"/>
                      <a:pt x="59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244">
                <a:extLst>
                  <a:ext uri="{FF2B5EF4-FFF2-40B4-BE49-F238E27FC236}">
                    <a16:creationId xmlns:a16="http://schemas.microsoft.com/office/drawing/2014/main" id="{0D748EA1-6C18-4B96-9B5F-917C00DAF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1751"/>
                <a:ext cx="45" cy="45"/>
              </a:xfrm>
              <a:custGeom>
                <a:avLst/>
                <a:gdLst>
                  <a:gd name="T0" fmla="*/ 83 w 165"/>
                  <a:gd name="T1" fmla="*/ 163 h 163"/>
                  <a:gd name="T2" fmla="*/ 4 w 165"/>
                  <a:gd name="T3" fmla="*/ 90 h 163"/>
                  <a:gd name="T4" fmla="*/ 4 w 165"/>
                  <a:gd name="T5" fmla="*/ 88 h 163"/>
                  <a:gd name="T6" fmla="*/ 77 w 165"/>
                  <a:gd name="T7" fmla="*/ 3 h 163"/>
                  <a:gd name="T8" fmla="*/ 162 w 165"/>
                  <a:gd name="T9" fmla="*/ 76 h 163"/>
                  <a:gd name="T10" fmla="*/ 162 w 165"/>
                  <a:gd name="T11" fmla="*/ 78 h 163"/>
                  <a:gd name="T12" fmla="*/ 89 w 165"/>
                  <a:gd name="T13" fmla="*/ 163 h 163"/>
                  <a:gd name="T14" fmla="*/ 83 w 165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63">
                    <a:moveTo>
                      <a:pt x="83" y="163"/>
                    </a:moveTo>
                    <a:cubicBezTo>
                      <a:pt x="42" y="163"/>
                      <a:pt x="7" y="132"/>
                      <a:pt x="4" y="90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0" y="45"/>
                      <a:pt x="33" y="7"/>
                      <a:pt x="77" y="3"/>
                    </a:cubicBezTo>
                    <a:cubicBezTo>
                      <a:pt x="120" y="0"/>
                      <a:pt x="158" y="33"/>
                      <a:pt x="162" y="76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5" y="122"/>
                      <a:pt x="132" y="160"/>
                      <a:pt x="89" y="163"/>
                    </a:cubicBezTo>
                    <a:cubicBezTo>
                      <a:pt x="87" y="163"/>
                      <a:pt x="85" y="163"/>
                      <a:pt x="83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245">
                <a:extLst>
                  <a:ext uri="{FF2B5EF4-FFF2-40B4-BE49-F238E27FC236}">
                    <a16:creationId xmlns:a16="http://schemas.microsoft.com/office/drawing/2014/main" id="{B694D110-6113-4032-A507-39C4E92E1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" y="1647"/>
                <a:ext cx="51" cy="50"/>
              </a:xfrm>
              <a:custGeom>
                <a:avLst/>
                <a:gdLst>
                  <a:gd name="T0" fmla="*/ 91 w 183"/>
                  <a:gd name="T1" fmla="*/ 179 h 179"/>
                  <a:gd name="T2" fmla="*/ 82 w 183"/>
                  <a:gd name="T3" fmla="*/ 179 h 179"/>
                  <a:gd name="T4" fmla="*/ 5 w 183"/>
                  <a:gd name="T5" fmla="*/ 83 h 179"/>
                  <a:gd name="T6" fmla="*/ 5 w 183"/>
                  <a:gd name="T7" fmla="*/ 81 h 179"/>
                  <a:gd name="T8" fmla="*/ 101 w 183"/>
                  <a:gd name="T9" fmla="*/ 5 h 179"/>
                  <a:gd name="T10" fmla="*/ 177 w 183"/>
                  <a:gd name="T11" fmla="*/ 100 h 179"/>
                  <a:gd name="T12" fmla="*/ 177 w 183"/>
                  <a:gd name="T13" fmla="*/ 102 h 179"/>
                  <a:gd name="T14" fmla="*/ 91 w 183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9">
                    <a:moveTo>
                      <a:pt x="91" y="179"/>
                    </a:moveTo>
                    <a:cubicBezTo>
                      <a:pt x="88" y="179"/>
                      <a:pt x="85" y="179"/>
                      <a:pt x="82" y="179"/>
                    </a:cubicBezTo>
                    <a:cubicBezTo>
                      <a:pt x="34" y="174"/>
                      <a:pt x="0" y="131"/>
                      <a:pt x="5" y="83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11" y="34"/>
                      <a:pt x="53" y="0"/>
                      <a:pt x="101" y="5"/>
                    </a:cubicBezTo>
                    <a:cubicBezTo>
                      <a:pt x="148" y="10"/>
                      <a:pt x="183" y="53"/>
                      <a:pt x="177" y="100"/>
                    </a:cubicBezTo>
                    <a:cubicBezTo>
                      <a:pt x="177" y="102"/>
                      <a:pt x="177" y="102"/>
                      <a:pt x="177" y="102"/>
                    </a:cubicBezTo>
                    <a:cubicBezTo>
                      <a:pt x="172" y="147"/>
                      <a:pt x="135" y="179"/>
                      <a:pt x="91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246">
                <a:extLst>
                  <a:ext uri="{FF2B5EF4-FFF2-40B4-BE49-F238E27FC236}">
                    <a16:creationId xmlns:a16="http://schemas.microsoft.com/office/drawing/2014/main" id="{BCD9E3AD-3697-429F-A006-F65822C89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1615"/>
                <a:ext cx="44" cy="44"/>
              </a:xfrm>
              <a:custGeom>
                <a:avLst/>
                <a:gdLst>
                  <a:gd name="T0" fmla="*/ 80 w 159"/>
                  <a:gd name="T1" fmla="*/ 157 h 157"/>
                  <a:gd name="T2" fmla="*/ 3 w 159"/>
                  <a:gd name="T3" fmla="*/ 86 h 157"/>
                  <a:gd name="T4" fmla="*/ 3 w 159"/>
                  <a:gd name="T5" fmla="*/ 85 h 157"/>
                  <a:gd name="T6" fmla="*/ 74 w 159"/>
                  <a:gd name="T7" fmla="*/ 3 h 157"/>
                  <a:gd name="T8" fmla="*/ 156 w 159"/>
                  <a:gd name="T9" fmla="*/ 73 h 157"/>
                  <a:gd name="T10" fmla="*/ 156 w 159"/>
                  <a:gd name="T11" fmla="*/ 75 h 157"/>
                  <a:gd name="T12" fmla="*/ 85 w 159"/>
                  <a:gd name="T13" fmla="*/ 157 h 157"/>
                  <a:gd name="T14" fmla="*/ 80 w 159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7">
                    <a:moveTo>
                      <a:pt x="80" y="157"/>
                    </a:moveTo>
                    <a:cubicBezTo>
                      <a:pt x="40" y="157"/>
                      <a:pt x="7" y="127"/>
                      <a:pt x="3" y="86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43"/>
                      <a:pt x="32" y="6"/>
                      <a:pt x="74" y="3"/>
                    </a:cubicBezTo>
                    <a:cubicBezTo>
                      <a:pt x="116" y="0"/>
                      <a:pt x="153" y="31"/>
                      <a:pt x="156" y="73"/>
                    </a:cubicBezTo>
                    <a:cubicBezTo>
                      <a:pt x="156" y="75"/>
                      <a:pt x="156" y="75"/>
                      <a:pt x="156" y="75"/>
                    </a:cubicBezTo>
                    <a:cubicBezTo>
                      <a:pt x="159" y="117"/>
                      <a:pt x="127" y="154"/>
                      <a:pt x="85" y="157"/>
                    </a:cubicBezTo>
                    <a:cubicBezTo>
                      <a:pt x="83" y="157"/>
                      <a:pt x="81" y="157"/>
                      <a:pt x="80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247">
                <a:extLst>
                  <a:ext uri="{FF2B5EF4-FFF2-40B4-BE49-F238E27FC236}">
                    <a16:creationId xmlns:a16="http://schemas.microsoft.com/office/drawing/2014/main" id="{05E5DEF4-FDCE-487F-A150-1B5BB040A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1514"/>
                <a:ext cx="48" cy="45"/>
              </a:xfrm>
              <a:custGeom>
                <a:avLst/>
                <a:gdLst>
                  <a:gd name="T0" fmla="*/ 87 w 175"/>
                  <a:gd name="T1" fmla="*/ 165 h 165"/>
                  <a:gd name="T2" fmla="*/ 52 w 175"/>
                  <a:gd name="T3" fmla="*/ 156 h 165"/>
                  <a:gd name="T4" fmla="*/ 19 w 175"/>
                  <a:gd name="T5" fmla="*/ 54 h 165"/>
                  <a:gd name="T6" fmla="*/ 20 w 175"/>
                  <a:gd name="T7" fmla="*/ 52 h 165"/>
                  <a:gd name="T8" fmla="*/ 123 w 175"/>
                  <a:gd name="T9" fmla="*/ 19 h 165"/>
                  <a:gd name="T10" fmla="*/ 156 w 175"/>
                  <a:gd name="T11" fmla="*/ 122 h 165"/>
                  <a:gd name="T12" fmla="*/ 155 w 175"/>
                  <a:gd name="T13" fmla="*/ 124 h 165"/>
                  <a:gd name="T14" fmla="*/ 87 w 175"/>
                  <a:gd name="T15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5">
                    <a:moveTo>
                      <a:pt x="87" y="165"/>
                    </a:moveTo>
                    <a:cubicBezTo>
                      <a:pt x="75" y="165"/>
                      <a:pt x="63" y="162"/>
                      <a:pt x="52" y="156"/>
                    </a:cubicBezTo>
                    <a:cubicBezTo>
                      <a:pt x="15" y="137"/>
                      <a:pt x="0" y="91"/>
                      <a:pt x="19" y="54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40" y="15"/>
                      <a:pt x="86" y="0"/>
                      <a:pt x="123" y="19"/>
                    </a:cubicBezTo>
                    <a:cubicBezTo>
                      <a:pt x="160" y="39"/>
                      <a:pt x="175" y="85"/>
                      <a:pt x="156" y="122"/>
                    </a:cubicBez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50"/>
                      <a:pt x="115" y="165"/>
                      <a:pt x="87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248">
                <a:extLst>
                  <a:ext uri="{FF2B5EF4-FFF2-40B4-BE49-F238E27FC236}">
                    <a16:creationId xmlns:a16="http://schemas.microsoft.com/office/drawing/2014/main" id="{97F22BA0-A869-41D2-AAAF-BC5AEEC2A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1486"/>
                <a:ext cx="43" cy="41"/>
              </a:xfrm>
              <a:custGeom>
                <a:avLst/>
                <a:gdLst>
                  <a:gd name="T0" fmla="*/ 79 w 156"/>
                  <a:gd name="T1" fmla="*/ 148 h 148"/>
                  <a:gd name="T2" fmla="*/ 17 w 156"/>
                  <a:gd name="T3" fmla="*/ 109 h 148"/>
                  <a:gd name="T4" fmla="*/ 16 w 156"/>
                  <a:gd name="T5" fmla="*/ 108 h 148"/>
                  <a:gd name="T6" fmla="*/ 48 w 156"/>
                  <a:gd name="T7" fmla="*/ 17 h 148"/>
                  <a:gd name="T8" fmla="*/ 139 w 156"/>
                  <a:gd name="T9" fmla="*/ 49 h 148"/>
                  <a:gd name="T10" fmla="*/ 140 w 156"/>
                  <a:gd name="T11" fmla="*/ 50 h 148"/>
                  <a:gd name="T12" fmla="*/ 108 w 156"/>
                  <a:gd name="T13" fmla="*/ 141 h 148"/>
                  <a:gd name="T14" fmla="*/ 79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0" y="74"/>
                      <a:pt x="14" y="33"/>
                      <a:pt x="48" y="17"/>
                    </a:cubicBezTo>
                    <a:cubicBezTo>
                      <a:pt x="82" y="0"/>
                      <a:pt x="123" y="15"/>
                      <a:pt x="139" y="49"/>
                    </a:cubicBezTo>
                    <a:cubicBezTo>
                      <a:pt x="140" y="50"/>
                      <a:pt x="140" y="50"/>
                      <a:pt x="140" y="50"/>
                    </a:cubicBezTo>
                    <a:cubicBezTo>
                      <a:pt x="156" y="84"/>
                      <a:pt x="142" y="125"/>
                      <a:pt x="108" y="141"/>
                    </a:cubicBezTo>
                    <a:cubicBezTo>
                      <a:pt x="98" y="146"/>
                      <a:pt x="88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249">
                <a:extLst>
                  <a:ext uri="{FF2B5EF4-FFF2-40B4-BE49-F238E27FC236}">
                    <a16:creationId xmlns:a16="http://schemas.microsoft.com/office/drawing/2014/main" id="{B2D9A123-2A9C-423E-821D-19C042BC5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1399"/>
                <a:ext cx="35" cy="32"/>
              </a:xfrm>
              <a:custGeom>
                <a:avLst/>
                <a:gdLst>
                  <a:gd name="T0" fmla="*/ 62 w 125"/>
                  <a:gd name="T1" fmla="*/ 117 h 117"/>
                  <a:gd name="T2" fmla="*/ 37 w 125"/>
                  <a:gd name="T3" fmla="*/ 111 h 117"/>
                  <a:gd name="T4" fmla="*/ 14 w 125"/>
                  <a:gd name="T5" fmla="*/ 38 h 117"/>
                  <a:gd name="T6" fmla="*/ 15 w 125"/>
                  <a:gd name="T7" fmla="*/ 37 h 117"/>
                  <a:gd name="T8" fmla="*/ 88 w 125"/>
                  <a:gd name="T9" fmla="*/ 14 h 117"/>
                  <a:gd name="T10" fmla="*/ 111 w 125"/>
                  <a:gd name="T11" fmla="*/ 87 h 117"/>
                  <a:gd name="T12" fmla="*/ 110 w 125"/>
                  <a:gd name="T13" fmla="*/ 88 h 117"/>
                  <a:gd name="T14" fmla="*/ 62 w 125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17">
                    <a:moveTo>
                      <a:pt x="62" y="117"/>
                    </a:moveTo>
                    <a:cubicBezTo>
                      <a:pt x="54" y="117"/>
                      <a:pt x="45" y="115"/>
                      <a:pt x="37" y="111"/>
                    </a:cubicBezTo>
                    <a:cubicBezTo>
                      <a:pt x="11" y="97"/>
                      <a:pt x="0" y="65"/>
                      <a:pt x="14" y="38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28" y="10"/>
                      <a:pt x="61" y="0"/>
                      <a:pt x="88" y="14"/>
                    </a:cubicBezTo>
                    <a:cubicBezTo>
                      <a:pt x="114" y="27"/>
                      <a:pt x="125" y="60"/>
                      <a:pt x="111" y="87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1" y="106"/>
                      <a:pt x="82" y="117"/>
                      <a:pt x="62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250">
                <a:extLst>
                  <a:ext uri="{FF2B5EF4-FFF2-40B4-BE49-F238E27FC236}">
                    <a16:creationId xmlns:a16="http://schemas.microsoft.com/office/drawing/2014/main" id="{29EF2600-04BE-447E-828B-727127C8A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368"/>
                <a:ext cx="33" cy="31"/>
              </a:xfrm>
              <a:custGeom>
                <a:avLst/>
                <a:gdLst>
                  <a:gd name="T0" fmla="*/ 59 w 118"/>
                  <a:gd name="T1" fmla="*/ 110 h 110"/>
                  <a:gd name="T2" fmla="*/ 13 w 118"/>
                  <a:gd name="T3" fmla="*/ 81 h 110"/>
                  <a:gd name="T4" fmla="*/ 13 w 118"/>
                  <a:gd name="T5" fmla="*/ 80 h 110"/>
                  <a:gd name="T6" fmla="*/ 37 w 118"/>
                  <a:gd name="T7" fmla="*/ 12 h 110"/>
                  <a:gd name="T8" fmla="*/ 105 w 118"/>
                  <a:gd name="T9" fmla="*/ 36 h 110"/>
                  <a:gd name="T10" fmla="*/ 105 w 118"/>
                  <a:gd name="T11" fmla="*/ 37 h 110"/>
                  <a:gd name="T12" fmla="*/ 81 w 118"/>
                  <a:gd name="T13" fmla="*/ 105 h 110"/>
                  <a:gd name="T14" fmla="*/ 59 w 118"/>
                  <a:gd name="T15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0">
                    <a:moveTo>
                      <a:pt x="59" y="110"/>
                    </a:moveTo>
                    <a:cubicBezTo>
                      <a:pt x="40" y="110"/>
                      <a:pt x="22" y="100"/>
                      <a:pt x="13" y="81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0" y="55"/>
                      <a:pt x="11" y="24"/>
                      <a:pt x="37" y="12"/>
                    </a:cubicBezTo>
                    <a:cubicBezTo>
                      <a:pt x="62" y="0"/>
                      <a:pt x="93" y="10"/>
                      <a:pt x="105" y="36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18" y="62"/>
                      <a:pt x="107" y="93"/>
                      <a:pt x="81" y="105"/>
                    </a:cubicBezTo>
                    <a:cubicBezTo>
                      <a:pt x="74" y="109"/>
                      <a:pt x="67" y="110"/>
                      <a:pt x="59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251">
                <a:extLst>
                  <a:ext uri="{FF2B5EF4-FFF2-40B4-BE49-F238E27FC236}">
                    <a16:creationId xmlns:a16="http://schemas.microsoft.com/office/drawing/2014/main" id="{1AEC19B2-4E4A-4F82-80D8-5B3EC6A96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1277"/>
                <a:ext cx="34" cy="32"/>
              </a:xfrm>
              <a:custGeom>
                <a:avLst/>
                <a:gdLst>
                  <a:gd name="T0" fmla="*/ 61 w 123"/>
                  <a:gd name="T1" fmla="*/ 116 h 116"/>
                  <a:gd name="T2" fmla="*/ 36 w 123"/>
                  <a:gd name="T3" fmla="*/ 110 h 116"/>
                  <a:gd name="T4" fmla="*/ 13 w 123"/>
                  <a:gd name="T5" fmla="*/ 38 h 116"/>
                  <a:gd name="T6" fmla="*/ 14 w 123"/>
                  <a:gd name="T7" fmla="*/ 36 h 116"/>
                  <a:gd name="T8" fmla="*/ 87 w 123"/>
                  <a:gd name="T9" fmla="*/ 13 h 116"/>
                  <a:gd name="T10" fmla="*/ 110 w 123"/>
                  <a:gd name="T11" fmla="*/ 86 h 116"/>
                  <a:gd name="T12" fmla="*/ 109 w 123"/>
                  <a:gd name="T13" fmla="*/ 87 h 116"/>
                  <a:gd name="T14" fmla="*/ 61 w 123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3" h="116">
                    <a:moveTo>
                      <a:pt x="61" y="116"/>
                    </a:moveTo>
                    <a:cubicBezTo>
                      <a:pt x="53" y="116"/>
                      <a:pt x="44" y="114"/>
                      <a:pt x="36" y="110"/>
                    </a:cubicBezTo>
                    <a:cubicBezTo>
                      <a:pt x="10" y="97"/>
                      <a:pt x="0" y="64"/>
                      <a:pt x="13" y="38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28" y="10"/>
                      <a:pt x="60" y="0"/>
                      <a:pt x="87" y="13"/>
                    </a:cubicBezTo>
                    <a:cubicBezTo>
                      <a:pt x="113" y="27"/>
                      <a:pt x="123" y="60"/>
                      <a:pt x="110" y="86"/>
                    </a:cubicBezTo>
                    <a:cubicBezTo>
                      <a:pt x="109" y="87"/>
                      <a:pt x="109" y="87"/>
                      <a:pt x="109" y="87"/>
                    </a:cubicBezTo>
                    <a:cubicBezTo>
                      <a:pt x="100" y="106"/>
                      <a:pt x="81" y="116"/>
                      <a:pt x="61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252">
                <a:extLst>
                  <a:ext uri="{FF2B5EF4-FFF2-40B4-BE49-F238E27FC236}">
                    <a16:creationId xmlns:a16="http://schemas.microsoft.com/office/drawing/2014/main" id="{7AEF8892-25FE-4AF3-B12F-24260C0D4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242"/>
                <a:ext cx="41" cy="39"/>
              </a:xfrm>
              <a:custGeom>
                <a:avLst/>
                <a:gdLst>
                  <a:gd name="T0" fmla="*/ 75 w 149"/>
                  <a:gd name="T1" fmla="*/ 142 h 142"/>
                  <a:gd name="T2" fmla="*/ 29 w 149"/>
                  <a:gd name="T3" fmla="*/ 123 h 142"/>
                  <a:gd name="T4" fmla="*/ 28 w 149"/>
                  <a:gd name="T5" fmla="*/ 122 h 142"/>
                  <a:gd name="T6" fmla="*/ 25 w 149"/>
                  <a:gd name="T7" fmla="*/ 28 h 142"/>
                  <a:gd name="T8" fmla="*/ 119 w 149"/>
                  <a:gd name="T9" fmla="*/ 25 h 142"/>
                  <a:gd name="T10" fmla="*/ 121 w 149"/>
                  <a:gd name="T11" fmla="*/ 26 h 142"/>
                  <a:gd name="T12" fmla="*/ 124 w 149"/>
                  <a:gd name="T13" fmla="*/ 121 h 142"/>
                  <a:gd name="T14" fmla="*/ 75 w 149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2">
                    <a:moveTo>
                      <a:pt x="75" y="142"/>
                    </a:moveTo>
                    <a:cubicBezTo>
                      <a:pt x="58" y="142"/>
                      <a:pt x="42" y="136"/>
                      <a:pt x="29" y="123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1" y="97"/>
                      <a:pt x="0" y="55"/>
                      <a:pt x="25" y="28"/>
                    </a:cubicBezTo>
                    <a:cubicBezTo>
                      <a:pt x="50" y="1"/>
                      <a:pt x="93" y="0"/>
                      <a:pt x="119" y="25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47" y="51"/>
                      <a:pt x="149" y="94"/>
                      <a:pt x="124" y="121"/>
                    </a:cubicBezTo>
                    <a:cubicBezTo>
                      <a:pt x="110" y="134"/>
                      <a:pt x="93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253">
                <a:extLst>
                  <a:ext uri="{FF2B5EF4-FFF2-40B4-BE49-F238E27FC236}">
                    <a16:creationId xmlns:a16="http://schemas.microsoft.com/office/drawing/2014/main" id="{EE52533C-6852-4785-BE4F-768E5AD95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1165"/>
                <a:ext cx="52" cy="49"/>
              </a:xfrm>
              <a:custGeom>
                <a:avLst/>
                <a:gdLst>
                  <a:gd name="T0" fmla="*/ 94 w 190"/>
                  <a:gd name="T1" fmla="*/ 180 h 180"/>
                  <a:gd name="T2" fmla="*/ 31 w 190"/>
                  <a:gd name="T3" fmla="*/ 151 h 180"/>
                  <a:gd name="T4" fmla="*/ 38 w 190"/>
                  <a:gd name="T5" fmla="*/ 32 h 180"/>
                  <a:gd name="T6" fmla="*/ 40 w 190"/>
                  <a:gd name="T7" fmla="*/ 30 h 180"/>
                  <a:gd name="T8" fmla="*/ 159 w 190"/>
                  <a:gd name="T9" fmla="*/ 38 h 180"/>
                  <a:gd name="T10" fmla="*/ 152 w 190"/>
                  <a:gd name="T11" fmla="*/ 157 h 180"/>
                  <a:gd name="T12" fmla="*/ 150 w 190"/>
                  <a:gd name="T13" fmla="*/ 158 h 180"/>
                  <a:gd name="T14" fmla="*/ 94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4" y="180"/>
                    </a:moveTo>
                    <a:cubicBezTo>
                      <a:pt x="71" y="180"/>
                      <a:pt x="48" y="170"/>
                      <a:pt x="31" y="151"/>
                    </a:cubicBezTo>
                    <a:cubicBezTo>
                      <a:pt x="0" y="116"/>
                      <a:pt x="3" y="63"/>
                      <a:pt x="38" y="32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75" y="0"/>
                      <a:pt x="128" y="3"/>
                      <a:pt x="159" y="38"/>
                    </a:cubicBezTo>
                    <a:cubicBezTo>
                      <a:pt x="190" y="73"/>
                      <a:pt x="187" y="126"/>
                      <a:pt x="152" y="157"/>
                    </a:cubicBezTo>
                    <a:cubicBezTo>
                      <a:pt x="150" y="158"/>
                      <a:pt x="150" y="158"/>
                      <a:pt x="150" y="158"/>
                    </a:cubicBezTo>
                    <a:cubicBezTo>
                      <a:pt x="134" y="173"/>
                      <a:pt x="114" y="180"/>
                      <a:pt x="94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254">
                <a:extLst>
                  <a:ext uri="{FF2B5EF4-FFF2-40B4-BE49-F238E27FC236}">
                    <a16:creationId xmlns:a16="http://schemas.microsoft.com/office/drawing/2014/main" id="{CFEB33A7-F4BC-49CE-82EF-2F48B56DD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1154"/>
                <a:ext cx="29" cy="28"/>
              </a:xfrm>
              <a:custGeom>
                <a:avLst/>
                <a:gdLst>
                  <a:gd name="T0" fmla="*/ 53 w 106"/>
                  <a:gd name="T1" fmla="*/ 102 h 102"/>
                  <a:gd name="T2" fmla="*/ 21 w 106"/>
                  <a:gd name="T3" fmla="*/ 89 h 102"/>
                  <a:gd name="T4" fmla="*/ 20 w 106"/>
                  <a:gd name="T5" fmla="*/ 88 h 102"/>
                  <a:gd name="T6" fmla="*/ 18 w 106"/>
                  <a:gd name="T7" fmla="*/ 20 h 102"/>
                  <a:gd name="T8" fmla="*/ 86 w 106"/>
                  <a:gd name="T9" fmla="*/ 18 h 102"/>
                  <a:gd name="T10" fmla="*/ 86 w 106"/>
                  <a:gd name="T11" fmla="*/ 19 h 102"/>
                  <a:gd name="T12" fmla="*/ 88 w 106"/>
                  <a:gd name="T13" fmla="*/ 87 h 102"/>
                  <a:gd name="T14" fmla="*/ 53 w 106"/>
                  <a:gd name="T1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2">
                    <a:moveTo>
                      <a:pt x="53" y="102"/>
                    </a:moveTo>
                    <a:cubicBezTo>
                      <a:pt x="42" y="102"/>
                      <a:pt x="30" y="98"/>
                      <a:pt x="21" y="89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0" y="70"/>
                      <a:pt x="0" y="39"/>
                      <a:pt x="18" y="20"/>
                    </a:cubicBezTo>
                    <a:cubicBezTo>
                      <a:pt x="36" y="1"/>
                      <a:pt x="66" y="0"/>
                      <a:pt x="86" y="18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106" y="37"/>
                      <a:pt x="106" y="68"/>
                      <a:pt x="88" y="87"/>
                    </a:cubicBezTo>
                    <a:cubicBezTo>
                      <a:pt x="79" y="97"/>
                      <a:pt x="66" y="102"/>
                      <a:pt x="53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255">
                <a:extLst>
                  <a:ext uri="{FF2B5EF4-FFF2-40B4-BE49-F238E27FC236}">
                    <a16:creationId xmlns:a16="http://schemas.microsoft.com/office/drawing/2014/main" id="{340194A0-5549-4958-B63E-2A4652A8D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1073"/>
                <a:ext cx="53" cy="51"/>
              </a:xfrm>
              <a:custGeom>
                <a:avLst/>
                <a:gdLst>
                  <a:gd name="T0" fmla="*/ 96 w 193"/>
                  <a:gd name="T1" fmla="*/ 183 h 183"/>
                  <a:gd name="T2" fmla="*/ 32 w 193"/>
                  <a:gd name="T3" fmla="*/ 154 h 183"/>
                  <a:gd name="T4" fmla="*/ 39 w 193"/>
                  <a:gd name="T5" fmla="*/ 32 h 183"/>
                  <a:gd name="T6" fmla="*/ 41 w 193"/>
                  <a:gd name="T7" fmla="*/ 31 h 183"/>
                  <a:gd name="T8" fmla="*/ 162 w 193"/>
                  <a:gd name="T9" fmla="*/ 39 h 183"/>
                  <a:gd name="T10" fmla="*/ 154 w 193"/>
                  <a:gd name="T11" fmla="*/ 160 h 183"/>
                  <a:gd name="T12" fmla="*/ 153 w 193"/>
                  <a:gd name="T13" fmla="*/ 161 h 183"/>
                  <a:gd name="T14" fmla="*/ 96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6" y="183"/>
                    </a:moveTo>
                    <a:cubicBezTo>
                      <a:pt x="72" y="183"/>
                      <a:pt x="49" y="173"/>
                      <a:pt x="32" y="154"/>
                    </a:cubicBezTo>
                    <a:cubicBezTo>
                      <a:pt x="0" y="118"/>
                      <a:pt x="4" y="64"/>
                      <a:pt x="39" y="32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76" y="0"/>
                      <a:pt x="130" y="3"/>
                      <a:pt x="162" y="39"/>
                    </a:cubicBezTo>
                    <a:cubicBezTo>
                      <a:pt x="193" y="74"/>
                      <a:pt x="190" y="128"/>
                      <a:pt x="154" y="160"/>
                    </a:cubicBezTo>
                    <a:cubicBezTo>
                      <a:pt x="153" y="161"/>
                      <a:pt x="153" y="161"/>
                      <a:pt x="153" y="161"/>
                    </a:cubicBezTo>
                    <a:cubicBezTo>
                      <a:pt x="137" y="175"/>
                      <a:pt x="116" y="183"/>
                      <a:pt x="96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256">
                <a:extLst>
                  <a:ext uri="{FF2B5EF4-FFF2-40B4-BE49-F238E27FC236}">
                    <a16:creationId xmlns:a16="http://schemas.microsoft.com/office/drawing/2014/main" id="{4A1E926A-C696-4F86-8C6E-4F5F20745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1052"/>
                <a:ext cx="43" cy="42"/>
              </a:xfrm>
              <a:custGeom>
                <a:avLst/>
                <a:gdLst>
                  <a:gd name="T0" fmla="*/ 80 w 159"/>
                  <a:gd name="T1" fmla="*/ 152 h 152"/>
                  <a:gd name="T2" fmla="*/ 31 w 159"/>
                  <a:gd name="T3" fmla="*/ 132 h 152"/>
                  <a:gd name="T4" fmla="*/ 30 w 159"/>
                  <a:gd name="T5" fmla="*/ 131 h 152"/>
                  <a:gd name="T6" fmla="*/ 27 w 159"/>
                  <a:gd name="T7" fmla="*/ 30 h 152"/>
                  <a:gd name="T8" fmla="*/ 128 w 159"/>
                  <a:gd name="T9" fmla="*/ 27 h 152"/>
                  <a:gd name="T10" fmla="*/ 129 w 159"/>
                  <a:gd name="T11" fmla="*/ 28 h 152"/>
                  <a:gd name="T12" fmla="*/ 132 w 159"/>
                  <a:gd name="T13" fmla="*/ 129 h 152"/>
                  <a:gd name="T14" fmla="*/ 80 w 159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2">
                    <a:moveTo>
                      <a:pt x="80" y="152"/>
                    </a:moveTo>
                    <a:cubicBezTo>
                      <a:pt x="63" y="152"/>
                      <a:pt x="45" y="145"/>
                      <a:pt x="31" y="132"/>
                    </a:cubicBezTo>
                    <a:cubicBezTo>
                      <a:pt x="30" y="131"/>
                      <a:pt x="30" y="131"/>
                      <a:pt x="30" y="131"/>
                    </a:cubicBezTo>
                    <a:cubicBezTo>
                      <a:pt x="2" y="104"/>
                      <a:pt x="0" y="59"/>
                      <a:pt x="27" y="30"/>
                    </a:cubicBezTo>
                    <a:cubicBezTo>
                      <a:pt x="54" y="2"/>
                      <a:pt x="99" y="0"/>
                      <a:pt x="128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58" y="55"/>
                      <a:pt x="159" y="101"/>
                      <a:pt x="132" y="129"/>
                    </a:cubicBezTo>
                    <a:cubicBezTo>
                      <a:pt x="118" y="144"/>
                      <a:pt x="99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257">
                <a:extLst>
                  <a:ext uri="{FF2B5EF4-FFF2-40B4-BE49-F238E27FC236}">
                    <a16:creationId xmlns:a16="http://schemas.microsoft.com/office/drawing/2014/main" id="{F2108B56-1A39-422B-A7BB-705D0ABA0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997"/>
                <a:ext cx="30" cy="28"/>
              </a:xfrm>
              <a:custGeom>
                <a:avLst/>
                <a:gdLst>
                  <a:gd name="T0" fmla="*/ 54 w 108"/>
                  <a:gd name="T1" fmla="*/ 100 h 100"/>
                  <a:gd name="T2" fmla="*/ 9 w 108"/>
                  <a:gd name="T3" fmla="*/ 70 h 100"/>
                  <a:gd name="T4" fmla="*/ 37 w 108"/>
                  <a:gd name="T5" fmla="*/ 9 h 100"/>
                  <a:gd name="T6" fmla="*/ 38 w 108"/>
                  <a:gd name="T7" fmla="*/ 9 h 100"/>
                  <a:gd name="T8" fmla="*/ 99 w 108"/>
                  <a:gd name="T9" fmla="*/ 36 h 100"/>
                  <a:gd name="T10" fmla="*/ 71 w 108"/>
                  <a:gd name="T11" fmla="*/ 97 h 100"/>
                  <a:gd name="T12" fmla="*/ 70 w 108"/>
                  <a:gd name="T13" fmla="*/ 97 h 100"/>
                  <a:gd name="T14" fmla="*/ 54 w 108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0">
                    <a:moveTo>
                      <a:pt x="54" y="100"/>
                    </a:moveTo>
                    <a:cubicBezTo>
                      <a:pt x="34" y="100"/>
                      <a:pt x="16" y="89"/>
                      <a:pt x="9" y="70"/>
                    </a:cubicBezTo>
                    <a:cubicBezTo>
                      <a:pt x="0" y="45"/>
                      <a:pt x="13" y="18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63" y="0"/>
                      <a:pt x="90" y="12"/>
                      <a:pt x="99" y="36"/>
                    </a:cubicBezTo>
                    <a:cubicBezTo>
                      <a:pt x="108" y="61"/>
                      <a:pt x="95" y="88"/>
                      <a:pt x="71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65" y="99"/>
                      <a:pt x="59" y="100"/>
                      <a:pt x="54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258">
                <a:extLst>
                  <a:ext uri="{FF2B5EF4-FFF2-40B4-BE49-F238E27FC236}">
                    <a16:creationId xmlns:a16="http://schemas.microsoft.com/office/drawing/2014/main" id="{2B18D652-E155-48BA-A9E2-47BDA528A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979"/>
                <a:ext cx="47" cy="45"/>
              </a:xfrm>
              <a:custGeom>
                <a:avLst/>
                <a:gdLst>
                  <a:gd name="T0" fmla="*/ 86 w 171"/>
                  <a:gd name="T1" fmla="*/ 160 h 160"/>
                  <a:gd name="T2" fmla="*/ 58 w 171"/>
                  <a:gd name="T3" fmla="*/ 154 h 160"/>
                  <a:gd name="T4" fmla="*/ 57 w 171"/>
                  <a:gd name="T5" fmla="*/ 154 h 160"/>
                  <a:gd name="T6" fmla="*/ 16 w 171"/>
                  <a:gd name="T7" fmla="*/ 57 h 160"/>
                  <a:gd name="T8" fmla="*/ 113 w 171"/>
                  <a:gd name="T9" fmla="*/ 16 h 160"/>
                  <a:gd name="T10" fmla="*/ 114 w 171"/>
                  <a:gd name="T11" fmla="*/ 16 h 160"/>
                  <a:gd name="T12" fmla="*/ 155 w 171"/>
                  <a:gd name="T13" fmla="*/ 113 h 160"/>
                  <a:gd name="T14" fmla="*/ 86 w 171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0">
                    <a:moveTo>
                      <a:pt x="86" y="160"/>
                    </a:moveTo>
                    <a:cubicBezTo>
                      <a:pt x="77" y="160"/>
                      <a:pt x="67" y="158"/>
                      <a:pt x="58" y="154"/>
                    </a:cubicBezTo>
                    <a:cubicBezTo>
                      <a:pt x="57" y="154"/>
                      <a:pt x="57" y="154"/>
                      <a:pt x="57" y="154"/>
                    </a:cubicBezTo>
                    <a:cubicBezTo>
                      <a:pt x="19" y="138"/>
                      <a:pt x="0" y="95"/>
                      <a:pt x="16" y="57"/>
                    </a:cubicBezTo>
                    <a:cubicBezTo>
                      <a:pt x="31" y="19"/>
                      <a:pt x="75" y="0"/>
                      <a:pt x="113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52" y="32"/>
                      <a:pt x="171" y="75"/>
                      <a:pt x="155" y="113"/>
                    </a:cubicBezTo>
                    <a:cubicBezTo>
                      <a:pt x="143" y="142"/>
                      <a:pt x="116" y="160"/>
                      <a:pt x="86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259">
                <a:extLst>
                  <a:ext uri="{FF2B5EF4-FFF2-40B4-BE49-F238E27FC236}">
                    <a16:creationId xmlns:a16="http://schemas.microsoft.com/office/drawing/2014/main" id="{11A3572A-7A3E-4B99-B97A-71B4BEE4F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948"/>
                <a:ext cx="33" cy="31"/>
              </a:xfrm>
              <a:custGeom>
                <a:avLst/>
                <a:gdLst>
                  <a:gd name="T0" fmla="*/ 60 w 120"/>
                  <a:gd name="T1" fmla="*/ 113 h 113"/>
                  <a:gd name="T2" fmla="*/ 10 w 120"/>
                  <a:gd name="T3" fmla="*/ 79 h 113"/>
                  <a:gd name="T4" fmla="*/ 42 w 120"/>
                  <a:gd name="T5" fmla="*/ 11 h 113"/>
                  <a:gd name="T6" fmla="*/ 43 w 120"/>
                  <a:gd name="T7" fmla="*/ 10 h 113"/>
                  <a:gd name="T8" fmla="*/ 110 w 120"/>
                  <a:gd name="T9" fmla="*/ 42 h 113"/>
                  <a:gd name="T10" fmla="*/ 79 w 120"/>
                  <a:gd name="T11" fmla="*/ 109 h 113"/>
                  <a:gd name="T12" fmla="*/ 78 w 120"/>
                  <a:gd name="T13" fmla="*/ 110 h 113"/>
                  <a:gd name="T14" fmla="*/ 60 w 120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3">
                    <a:moveTo>
                      <a:pt x="60" y="113"/>
                    </a:moveTo>
                    <a:cubicBezTo>
                      <a:pt x="38" y="113"/>
                      <a:pt x="18" y="100"/>
                      <a:pt x="10" y="79"/>
                    </a:cubicBezTo>
                    <a:cubicBezTo>
                      <a:pt x="0" y="51"/>
                      <a:pt x="14" y="21"/>
                      <a:pt x="42" y="11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70" y="0"/>
                      <a:pt x="100" y="14"/>
                      <a:pt x="110" y="42"/>
                    </a:cubicBezTo>
                    <a:cubicBezTo>
                      <a:pt x="120" y="69"/>
                      <a:pt x="107" y="99"/>
                      <a:pt x="79" y="109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2" y="112"/>
                      <a:pt x="66" y="113"/>
                      <a:pt x="60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260">
                <a:extLst>
                  <a:ext uri="{FF2B5EF4-FFF2-40B4-BE49-F238E27FC236}">
                    <a16:creationId xmlns:a16="http://schemas.microsoft.com/office/drawing/2014/main" id="{44F649AF-6C08-4FDE-8176-14234D7E6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932"/>
                <a:ext cx="40" cy="37"/>
              </a:xfrm>
              <a:custGeom>
                <a:avLst/>
                <a:gdLst>
                  <a:gd name="T0" fmla="*/ 72 w 144"/>
                  <a:gd name="T1" fmla="*/ 135 h 135"/>
                  <a:gd name="T2" fmla="*/ 49 w 144"/>
                  <a:gd name="T3" fmla="*/ 130 h 135"/>
                  <a:gd name="T4" fmla="*/ 48 w 144"/>
                  <a:gd name="T5" fmla="*/ 129 h 135"/>
                  <a:gd name="T6" fmla="*/ 13 w 144"/>
                  <a:gd name="T7" fmla="*/ 48 h 135"/>
                  <a:gd name="T8" fmla="*/ 95 w 144"/>
                  <a:gd name="T9" fmla="*/ 13 h 135"/>
                  <a:gd name="T10" fmla="*/ 96 w 144"/>
                  <a:gd name="T11" fmla="*/ 14 h 135"/>
                  <a:gd name="T12" fmla="*/ 131 w 144"/>
                  <a:gd name="T13" fmla="*/ 95 h 135"/>
                  <a:gd name="T14" fmla="*/ 72 w 144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5">
                    <a:moveTo>
                      <a:pt x="72" y="135"/>
                    </a:moveTo>
                    <a:cubicBezTo>
                      <a:pt x="65" y="135"/>
                      <a:pt x="57" y="133"/>
                      <a:pt x="49" y="130"/>
                    </a:cubicBezTo>
                    <a:cubicBezTo>
                      <a:pt x="48" y="129"/>
                      <a:pt x="48" y="129"/>
                      <a:pt x="48" y="129"/>
                    </a:cubicBezTo>
                    <a:cubicBezTo>
                      <a:pt x="15" y="116"/>
                      <a:pt x="0" y="80"/>
                      <a:pt x="13" y="48"/>
                    </a:cubicBezTo>
                    <a:cubicBezTo>
                      <a:pt x="26" y="16"/>
                      <a:pt x="63" y="0"/>
                      <a:pt x="95" y="13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128" y="27"/>
                      <a:pt x="144" y="63"/>
                      <a:pt x="131" y="95"/>
                    </a:cubicBezTo>
                    <a:cubicBezTo>
                      <a:pt x="121" y="120"/>
                      <a:pt x="97" y="135"/>
                      <a:pt x="72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261">
                <a:extLst>
                  <a:ext uri="{FF2B5EF4-FFF2-40B4-BE49-F238E27FC236}">
                    <a16:creationId xmlns:a16="http://schemas.microsoft.com/office/drawing/2014/main" id="{F01D9C8B-FDFC-4251-BD38-D2B23182B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888"/>
                <a:ext cx="58" cy="54"/>
              </a:xfrm>
              <a:custGeom>
                <a:avLst/>
                <a:gdLst>
                  <a:gd name="T0" fmla="*/ 104 w 210"/>
                  <a:gd name="T1" fmla="*/ 197 h 197"/>
                  <a:gd name="T2" fmla="*/ 17 w 210"/>
                  <a:gd name="T3" fmla="*/ 136 h 197"/>
                  <a:gd name="T4" fmla="*/ 72 w 210"/>
                  <a:gd name="T5" fmla="*/ 18 h 197"/>
                  <a:gd name="T6" fmla="*/ 74 w 210"/>
                  <a:gd name="T7" fmla="*/ 17 h 197"/>
                  <a:gd name="T8" fmla="*/ 192 w 210"/>
                  <a:gd name="T9" fmla="*/ 72 h 197"/>
                  <a:gd name="T10" fmla="*/ 138 w 210"/>
                  <a:gd name="T11" fmla="*/ 190 h 197"/>
                  <a:gd name="T12" fmla="*/ 136 w 210"/>
                  <a:gd name="T13" fmla="*/ 191 h 197"/>
                  <a:gd name="T14" fmla="*/ 104 w 210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197">
                    <a:moveTo>
                      <a:pt x="104" y="197"/>
                    </a:moveTo>
                    <a:cubicBezTo>
                      <a:pt x="66" y="197"/>
                      <a:pt x="31" y="174"/>
                      <a:pt x="17" y="136"/>
                    </a:cubicBezTo>
                    <a:cubicBezTo>
                      <a:pt x="0" y="89"/>
                      <a:pt x="24" y="36"/>
                      <a:pt x="72" y="1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121" y="0"/>
                      <a:pt x="174" y="24"/>
                      <a:pt x="192" y="72"/>
                    </a:cubicBezTo>
                    <a:cubicBezTo>
                      <a:pt x="210" y="119"/>
                      <a:pt x="185" y="172"/>
                      <a:pt x="138" y="190"/>
                    </a:cubicBezTo>
                    <a:cubicBezTo>
                      <a:pt x="136" y="191"/>
                      <a:pt x="136" y="191"/>
                      <a:pt x="136" y="191"/>
                    </a:cubicBezTo>
                    <a:cubicBezTo>
                      <a:pt x="125" y="195"/>
                      <a:pt x="114" y="197"/>
                      <a:pt x="104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262">
                <a:extLst>
                  <a:ext uri="{FF2B5EF4-FFF2-40B4-BE49-F238E27FC236}">
                    <a16:creationId xmlns:a16="http://schemas.microsoft.com/office/drawing/2014/main" id="{51B3A61A-89E6-453B-A440-A1792F6F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881"/>
                <a:ext cx="37" cy="35"/>
              </a:xfrm>
              <a:custGeom>
                <a:avLst/>
                <a:gdLst>
                  <a:gd name="T0" fmla="*/ 68 w 134"/>
                  <a:gd name="T1" fmla="*/ 125 h 125"/>
                  <a:gd name="T2" fmla="*/ 46 w 134"/>
                  <a:gd name="T3" fmla="*/ 120 h 125"/>
                  <a:gd name="T4" fmla="*/ 45 w 134"/>
                  <a:gd name="T5" fmla="*/ 120 h 125"/>
                  <a:gd name="T6" fmla="*/ 12 w 134"/>
                  <a:gd name="T7" fmla="*/ 44 h 125"/>
                  <a:gd name="T8" fmla="*/ 88 w 134"/>
                  <a:gd name="T9" fmla="*/ 12 h 125"/>
                  <a:gd name="T10" fmla="*/ 90 w 134"/>
                  <a:gd name="T11" fmla="*/ 12 h 125"/>
                  <a:gd name="T12" fmla="*/ 122 w 134"/>
                  <a:gd name="T13" fmla="*/ 88 h 125"/>
                  <a:gd name="T14" fmla="*/ 68 w 134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5">
                    <a:moveTo>
                      <a:pt x="68" y="125"/>
                    </a:moveTo>
                    <a:cubicBezTo>
                      <a:pt x="60" y="125"/>
                      <a:pt x="53" y="123"/>
                      <a:pt x="46" y="120"/>
                    </a:cubicBezTo>
                    <a:cubicBezTo>
                      <a:pt x="45" y="120"/>
                      <a:pt x="45" y="120"/>
                      <a:pt x="45" y="120"/>
                    </a:cubicBezTo>
                    <a:cubicBezTo>
                      <a:pt x="15" y="108"/>
                      <a:pt x="0" y="74"/>
                      <a:pt x="12" y="44"/>
                    </a:cubicBezTo>
                    <a:cubicBezTo>
                      <a:pt x="25" y="14"/>
                      <a:pt x="59" y="0"/>
                      <a:pt x="88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120" y="24"/>
                      <a:pt x="134" y="58"/>
                      <a:pt x="122" y="88"/>
                    </a:cubicBezTo>
                    <a:cubicBezTo>
                      <a:pt x="113" y="111"/>
                      <a:pt x="91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263">
                <a:extLst>
                  <a:ext uri="{FF2B5EF4-FFF2-40B4-BE49-F238E27FC236}">
                    <a16:creationId xmlns:a16="http://schemas.microsoft.com/office/drawing/2014/main" id="{53634102-1F96-4EA6-A487-7F1024355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882"/>
                <a:ext cx="31" cy="31"/>
              </a:xfrm>
              <a:custGeom>
                <a:avLst/>
                <a:gdLst>
                  <a:gd name="T0" fmla="*/ 57 w 113"/>
                  <a:gd name="T1" fmla="*/ 112 h 112"/>
                  <a:gd name="T2" fmla="*/ 56 w 113"/>
                  <a:gd name="T3" fmla="*/ 112 h 112"/>
                  <a:gd name="T4" fmla="*/ 55 w 113"/>
                  <a:gd name="T5" fmla="*/ 112 h 112"/>
                  <a:gd name="T6" fmla="*/ 0 w 113"/>
                  <a:gd name="T7" fmla="*/ 55 h 112"/>
                  <a:gd name="T8" fmla="*/ 56 w 113"/>
                  <a:gd name="T9" fmla="*/ 1 h 112"/>
                  <a:gd name="T10" fmla="*/ 58 w 113"/>
                  <a:gd name="T11" fmla="*/ 1 h 112"/>
                  <a:gd name="T12" fmla="*/ 112 w 113"/>
                  <a:gd name="T13" fmla="*/ 57 h 112"/>
                  <a:gd name="T14" fmla="*/ 57 w 113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12">
                    <a:moveTo>
                      <a:pt x="57" y="112"/>
                    </a:moveTo>
                    <a:cubicBezTo>
                      <a:pt x="57" y="112"/>
                      <a:pt x="56" y="112"/>
                      <a:pt x="56" y="11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24" y="111"/>
                      <a:pt x="0" y="86"/>
                      <a:pt x="0" y="55"/>
                    </a:cubicBezTo>
                    <a:cubicBezTo>
                      <a:pt x="0" y="25"/>
                      <a:pt x="26" y="0"/>
                      <a:pt x="56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88" y="1"/>
                      <a:pt x="113" y="26"/>
                      <a:pt x="112" y="57"/>
                    </a:cubicBezTo>
                    <a:cubicBezTo>
                      <a:pt x="112" y="87"/>
                      <a:pt x="87" y="112"/>
                      <a:pt x="57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264">
                <a:extLst>
                  <a:ext uri="{FF2B5EF4-FFF2-40B4-BE49-F238E27FC236}">
                    <a16:creationId xmlns:a16="http://schemas.microsoft.com/office/drawing/2014/main" id="{8B853877-BA2F-458D-888A-75C2C65D6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871"/>
                <a:ext cx="50" cy="49"/>
              </a:xfrm>
              <a:custGeom>
                <a:avLst/>
                <a:gdLst>
                  <a:gd name="T0" fmla="*/ 91 w 181"/>
                  <a:gd name="T1" fmla="*/ 178 h 178"/>
                  <a:gd name="T2" fmla="*/ 90 w 181"/>
                  <a:gd name="T3" fmla="*/ 178 h 178"/>
                  <a:gd name="T4" fmla="*/ 88 w 181"/>
                  <a:gd name="T5" fmla="*/ 178 h 178"/>
                  <a:gd name="T6" fmla="*/ 0 w 181"/>
                  <a:gd name="T7" fmla="*/ 88 h 178"/>
                  <a:gd name="T8" fmla="*/ 91 w 181"/>
                  <a:gd name="T9" fmla="*/ 1 h 178"/>
                  <a:gd name="T10" fmla="*/ 93 w 181"/>
                  <a:gd name="T11" fmla="*/ 1 h 178"/>
                  <a:gd name="T12" fmla="*/ 180 w 181"/>
                  <a:gd name="T13" fmla="*/ 91 h 178"/>
                  <a:gd name="T14" fmla="*/ 91 w 181"/>
                  <a:gd name="T15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8">
                    <a:moveTo>
                      <a:pt x="91" y="178"/>
                    </a:moveTo>
                    <a:cubicBezTo>
                      <a:pt x="91" y="178"/>
                      <a:pt x="90" y="178"/>
                      <a:pt x="90" y="178"/>
                    </a:cubicBezTo>
                    <a:cubicBezTo>
                      <a:pt x="88" y="178"/>
                      <a:pt x="88" y="178"/>
                      <a:pt x="88" y="178"/>
                    </a:cubicBezTo>
                    <a:cubicBezTo>
                      <a:pt x="39" y="177"/>
                      <a:pt x="0" y="137"/>
                      <a:pt x="0" y="88"/>
                    </a:cubicBezTo>
                    <a:cubicBezTo>
                      <a:pt x="1" y="39"/>
                      <a:pt x="41" y="0"/>
                      <a:pt x="91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142" y="2"/>
                      <a:pt x="181" y="42"/>
                      <a:pt x="180" y="91"/>
                    </a:cubicBezTo>
                    <a:cubicBezTo>
                      <a:pt x="179" y="139"/>
                      <a:pt x="140" y="178"/>
                      <a:pt x="91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265">
                <a:extLst>
                  <a:ext uri="{FF2B5EF4-FFF2-40B4-BE49-F238E27FC236}">
                    <a16:creationId xmlns:a16="http://schemas.microsoft.com/office/drawing/2014/main" id="{2050F083-1C62-4A9A-BDF4-727815A52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794"/>
                <a:ext cx="33" cy="32"/>
              </a:xfrm>
              <a:custGeom>
                <a:avLst/>
                <a:gdLst>
                  <a:gd name="T0" fmla="*/ 60 w 119"/>
                  <a:gd name="T1" fmla="*/ 117 h 117"/>
                  <a:gd name="T2" fmla="*/ 57 w 119"/>
                  <a:gd name="T3" fmla="*/ 117 h 117"/>
                  <a:gd name="T4" fmla="*/ 56 w 119"/>
                  <a:gd name="T5" fmla="*/ 117 h 117"/>
                  <a:gd name="T6" fmla="*/ 1 w 119"/>
                  <a:gd name="T7" fmla="*/ 57 h 117"/>
                  <a:gd name="T8" fmla="*/ 61 w 119"/>
                  <a:gd name="T9" fmla="*/ 2 h 117"/>
                  <a:gd name="T10" fmla="*/ 62 w 119"/>
                  <a:gd name="T11" fmla="*/ 2 h 117"/>
                  <a:gd name="T12" fmla="*/ 117 w 119"/>
                  <a:gd name="T13" fmla="*/ 62 h 117"/>
                  <a:gd name="T14" fmla="*/ 60 w 119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7">
                    <a:moveTo>
                      <a:pt x="60" y="117"/>
                    </a:moveTo>
                    <a:cubicBezTo>
                      <a:pt x="59" y="117"/>
                      <a:pt x="58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24" y="115"/>
                      <a:pt x="0" y="88"/>
                      <a:pt x="1" y="57"/>
                    </a:cubicBezTo>
                    <a:cubicBezTo>
                      <a:pt x="2" y="25"/>
                      <a:pt x="29" y="0"/>
                      <a:pt x="61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94" y="3"/>
                      <a:pt x="119" y="30"/>
                      <a:pt x="117" y="62"/>
                    </a:cubicBezTo>
                    <a:cubicBezTo>
                      <a:pt x="116" y="93"/>
                      <a:pt x="90" y="117"/>
                      <a:pt x="60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266">
                <a:extLst>
                  <a:ext uri="{FF2B5EF4-FFF2-40B4-BE49-F238E27FC236}">
                    <a16:creationId xmlns:a16="http://schemas.microsoft.com/office/drawing/2014/main" id="{A7C8804A-E050-4A6E-A51F-5464428B7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2779"/>
                <a:ext cx="50" cy="49"/>
              </a:xfrm>
              <a:custGeom>
                <a:avLst/>
                <a:gdLst>
                  <a:gd name="T0" fmla="*/ 92 w 181"/>
                  <a:gd name="T1" fmla="*/ 176 h 176"/>
                  <a:gd name="T2" fmla="*/ 87 w 181"/>
                  <a:gd name="T3" fmla="*/ 176 h 176"/>
                  <a:gd name="T4" fmla="*/ 86 w 181"/>
                  <a:gd name="T5" fmla="*/ 176 h 176"/>
                  <a:gd name="T6" fmla="*/ 2 w 181"/>
                  <a:gd name="T7" fmla="*/ 85 h 176"/>
                  <a:gd name="T8" fmla="*/ 94 w 181"/>
                  <a:gd name="T9" fmla="*/ 2 h 176"/>
                  <a:gd name="T10" fmla="*/ 96 w 181"/>
                  <a:gd name="T11" fmla="*/ 2 h 176"/>
                  <a:gd name="T12" fmla="*/ 179 w 181"/>
                  <a:gd name="T13" fmla="*/ 93 h 176"/>
                  <a:gd name="T14" fmla="*/ 92 w 181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6">
                    <a:moveTo>
                      <a:pt x="92" y="176"/>
                    </a:moveTo>
                    <a:cubicBezTo>
                      <a:pt x="90" y="176"/>
                      <a:pt x="89" y="176"/>
                      <a:pt x="87" y="176"/>
                    </a:cubicBezTo>
                    <a:cubicBezTo>
                      <a:pt x="86" y="176"/>
                      <a:pt x="86" y="176"/>
                      <a:pt x="86" y="176"/>
                    </a:cubicBezTo>
                    <a:cubicBezTo>
                      <a:pt x="37" y="174"/>
                      <a:pt x="0" y="133"/>
                      <a:pt x="2" y="85"/>
                    </a:cubicBezTo>
                    <a:cubicBezTo>
                      <a:pt x="5" y="37"/>
                      <a:pt x="46" y="0"/>
                      <a:pt x="94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144" y="4"/>
                      <a:pt x="181" y="45"/>
                      <a:pt x="179" y="93"/>
                    </a:cubicBezTo>
                    <a:cubicBezTo>
                      <a:pt x="177" y="140"/>
                      <a:pt x="138" y="176"/>
                      <a:pt x="92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267">
                <a:extLst>
                  <a:ext uri="{FF2B5EF4-FFF2-40B4-BE49-F238E27FC236}">
                    <a16:creationId xmlns:a16="http://schemas.microsoft.com/office/drawing/2014/main" id="{2A7ECEAB-4657-483F-9736-EB1B0A32A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777"/>
                <a:ext cx="41" cy="40"/>
              </a:xfrm>
              <a:custGeom>
                <a:avLst/>
                <a:gdLst>
                  <a:gd name="T0" fmla="*/ 75 w 148"/>
                  <a:gd name="T1" fmla="*/ 144 h 144"/>
                  <a:gd name="T2" fmla="*/ 72 w 148"/>
                  <a:gd name="T3" fmla="*/ 144 h 144"/>
                  <a:gd name="T4" fmla="*/ 70 w 148"/>
                  <a:gd name="T5" fmla="*/ 144 h 144"/>
                  <a:gd name="T6" fmla="*/ 2 w 148"/>
                  <a:gd name="T7" fmla="*/ 69 h 144"/>
                  <a:gd name="T8" fmla="*/ 77 w 148"/>
                  <a:gd name="T9" fmla="*/ 1 h 144"/>
                  <a:gd name="T10" fmla="*/ 78 w 148"/>
                  <a:gd name="T11" fmla="*/ 2 h 144"/>
                  <a:gd name="T12" fmla="*/ 146 w 148"/>
                  <a:gd name="T13" fmla="*/ 76 h 144"/>
                  <a:gd name="T14" fmla="*/ 75 w 148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4">
                    <a:moveTo>
                      <a:pt x="75" y="144"/>
                    </a:moveTo>
                    <a:cubicBezTo>
                      <a:pt x="74" y="144"/>
                      <a:pt x="73" y="144"/>
                      <a:pt x="72" y="144"/>
                    </a:cubicBezTo>
                    <a:cubicBezTo>
                      <a:pt x="70" y="144"/>
                      <a:pt x="70" y="144"/>
                      <a:pt x="70" y="144"/>
                    </a:cubicBezTo>
                    <a:cubicBezTo>
                      <a:pt x="30" y="142"/>
                      <a:pt x="0" y="109"/>
                      <a:pt x="2" y="69"/>
                    </a:cubicBezTo>
                    <a:cubicBezTo>
                      <a:pt x="4" y="30"/>
                      <a:pt x="37" y="0"/>
                      <a:pt x="77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118" y="3"/>
                      <a:pt x="148" y="37"/>
                      <a:pt x="146" y="76"/>
                    </a:cubicBezTo>
                    <a:cubicBezTo>
                      <a:pt x="144" y="114"/>
                      <a:pt x="113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268">
                <a:extLst>
                  <a:ext uri="{FF2B5EF4-FFF2-40B4-BE49-F238E27FC236}">
                    <a16:creationId xmlns:a16="http://schemas.microsoft.com/office/drawing/2014/main" id="{87A22976-DF62-4E6B-B909-D6C87C228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756"/>
                <a:ext cx="42" cy="40"/>
              </a:xfrm>
              <a:custGeom>
                <a:avLst/>
                <a:gdLst>
                  <a:gd name="T0" fmla="*/ 76 w 153"/>
                  <a:gd name="T1" fmla="*/ 144 h 144"/>
                  <a:gd name="T2" fmla="*/ 12 w 153"/>
                  <a:gd name="T3" fmla="*/ 98 h 144"/>
                  <a:gd name="T4" fmla="*/ 54 w 153"/>
                  <a:gd name="T5" fmla="*/ 13 h 144"/>
                  <a:gd name="T6" fmla="*/ 56 w 153"/>
                  <a:gd name="T7" fmla="*/ 12 h 144"/>
                  <a:gd name="T8" fmla="*/ 141 w 153"/>
                  <a:gd name="T9" fmla="*/ 55 h 144"/>
                  <a:gd name="T10" fmla="*/ 99 w 153"/>
                  <a:gd name="T11" fmla="*/ 140 h 144"/>
                  <a:gd name="T12" fmla="*/ 97 w 153"/>
                  <a:gd name="T13" fmla="*/ 141 h 144"/>
                  <a:gd name="T14" fmla="*/ 76 w 15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4">
                    <a:moveTo>
                      <a:pt x="76" y="144"/>
                    </a:moveTo>
                    <a:cubicBezTo>
                      <a:pt x="48" y="144"/>
                      <a:pt x="21" y="126"/>
                      <a:pt x="12" y="98"/>
                    </a:cubicBezTo>
                    <a:cubicBezTo>
                      <a:pt x="0" y="63"/>
                      <a:pt x="19" y="24"/>
                      <a:pt x="54" y="13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91" y="0"/>
                      <a:pt x="129" y="19"/>
                      <a:pt x="141" y="55"/>
                    </a:cubicBezTo>
                    <a:cubicBezTo>
                      <a:pt x="153" y="90"/>
                      <a:pt x="134" y="128"/>
                      <a:pt x="99" y="140"/>
                    </a:cubicBezTo>
                    <a:cubicBezTo>
                      <a:pt x="97" y="141"/>
                      <a:pt x="97" y="141"/>
                      <a:pt x="97" y="141"/>
                    </a:cubicBezTo>
                    <a:cubicBezTo>
                      <a:pt x="90" y="143"/>
                      <a:pt x="8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269">
                <a:extLst>
                  <a:ext uri="{FF2B5EF4-FFF2-40B4-BE49-F238E27FC236}">
                    <a16:creationId xmlns:a16="http://schemas.microsoft.com/office/drawing/2014/main" id="{EF341CCE-5BBC-4C26-8AED-522B96181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2723"/>
                <a:ext cx="61" cy="57"/>
              </a:xfrm>
              <a:custGeom>
                <a:avLst/>
                <a:gdLst>
                  <a:gd name="T0" fmla="*/ 112 w 221"/>
                  <a:gd name="T1" fmla="*/ 206 h 206"/>
                  <a:gd name="T2" fmla="*/ 73 w 221"/>
                  <a:gd name="T3" fmla="*/ 198 h 206"/>
                  <a:gd name="T4" fmla="*/ 71 w 221"/>
                  <a:gd name="T5" fmla="*/ 197 h 206"/>
                  <a:gd name="T6" fmla="*/ 22 w 221"/>
                  <a:gd name="T7" fmla="*/ 70 h 206"/>
                  <a:gd name="T8" fmla="*/ 148 w 221"/>
                  <a:gd name="T9" fmla="*/ 21 h 206"/>
                  <a:gd name="T10" fmla="*/ 150 w 221"/>
                  <a:gd name="T11" fmla="*/ 22 h 206"/>
                  <a:gd name="T12" fmla="*/ 200 w 221"/>
                  <a:gd name="T13" fmla="*/ 149 h 206"/>
                  <a:gd name="T14" fmla="*/ 112 w 221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6">
                    <a:moveTo>
                      <a:pt x="112" y="206"/>
                    </a:moveTo>
                    <a:cubicBezTo>
                      <a:pt x="99" y="206"/>
                      <a:pt x="85" y="204"/>
                      <a:pt x="73" y="198"/>
                    </a:cubicBezTo>
                    <a:cubicBezTo>
                      <a:pt x="71" y="197"/>
                      <a:pt x="71" y="197"/>
                      <a:pt x="71" y="197"/>
                    </a:cubicBezTo>
                    <a:cubicBezTo>
                      <a:pt x="22" y="176"/>
                      <a:pt x="0" y="119"/>
                      <a:pt x="22" y="70"/>
                    </a:cubicBezTo>
                    <a:cubicBezTo>
                      <a:pt x="43" y="22"/>
                      <a:pt x="100" y="0"/>
                      <a:pt x="148" y="21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99" y="43"/>
                      <a:pt x="221" y="100"/>
                      <a:pt x="200" y="149"/>
                    </a:cubicBezTo>
                    <a:cubicBezTo>
                      <a:pt x="184" y="185"/>
                      <a:pt x="148" y="206"/>
                      <a:pt x="112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270">
                <a:extLst>
                  <a:ext uri="{FF2B5EF4-FFF2-40B4-BE49-F238E27FC236}">
                    <a16:creationId xmlns:a16="http://schemas.microsoft.com/office/drawing/2014/main" id="{1FB92488-9076-42A6-A41B-4A1E22935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2708"/>
                <a:ext cx="46" cy="44"/>
              </a:xfrm>
              <a:custGeom>
                <a:avLst/>
                <a:gdLst>
                  <a:gd name="T0" fmla="*/ 83 w 167"/>
                  <a:gd name="T1" fmla="*/ 158 h 158"/>
                  <a:gd name="T2" fmla="*/ 13 w 167"/>
                  <a:gd name="T3" fmla="*/ 107 h 158"/>
                  <a:gd name="T4" fmla="*/ 59 w 167"/>
                  <a:gd name="T5" fmla="*/ 14 h 158"/>
                  <a:gd name="T6" fmla="*/ 61 w 167"/>
                  <a:gd name="T7" fmla="*/ 13 h 158"/>
                  <a:gd name="T8" fmla="*/ 154 w 167"/>
                  <a:gd name="T9" fmla="*/ 60 h 158"/>
                  <a:gd name="T10" fmla="*/ 108 w 167"/>
                  <a:gd name="T11" fmla="*/ 153 h 158"/>
                  <a:gd name="T12" fmla="*/ 106 w 167"/>
                  <a:gd name="T13" fmla="*/ 154 h 158"/>
                  <a:gd name="T14" fmla="*/ 83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3" y="158"/>
                    </a:moveTo>
                    <a:cubicBezTo>
                      <a:pt x="52" y="158"/>
                      <a:pt x="23" y="138"/>
                      <a:pt x="13" y="107"/>
                    </a:cubicBezTo>
                    <a:cubicBezTo>
                      <a:pt x="0" y="69"/>
                      <a:pt x="21" y="27"/>
                      <a:pt x="59" y="14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100" y="0"/>
                      <a:pt x="141" y="21"/>
                      <a:pt x="154" y="60"/>
                    </a:cubicBezTo>
                    <a:cubicBezTo>
                      <a:pt x="167" y="98"/>
                      <a:pt x="146" y="140"/>
                      <a:pt x="108" y="153"/>
                    </a:cubicBezTo>
                    <a:cubicBezTo>
                      <a:pt x="106" y="154"/>
                      <a:pt x="106" y="154"/>
                      <a:pt x="106" y="154"/>
                    </a:cubicBezTo>
                    <a:cubicBezTo>
                      <a:pt x="98" y="156"/>
                      <a:pt x="90" y="158"/>
                      <a:pt x="83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271">
                <a:extLst>
                  <a:ext uri="{FF2B5EF4-FFF2-40B4-BE49-F238E27FC236}">
                    <a16:creationId xmlns:a16="http://schemas.microsoft.com/office/drawing/2014/main" id="{CE597551-7E6F-46A7-B27D-F14998F95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671"/>
                <a:ext cx="48" cy="46"/>
              </a:xfrm>
              <a:custGeom>
                <a:avLst/>
                <a:gdLst>
                  <a:gd name="T0" fmla="*/ 89 w 176"/>
                  <a:gd name="T1" fmla="*/ 164 h 164"/>
                  <a:gd name="T2" fmla="*/ 58 w 176"/>
                  <a:gd name="T3" fmla="*/ 158 h 164"/>
                  <a:gd name="T4" fmla="*/ 56 w 176"/>
                  <a:gd name="T5" fmla="*/ 157 h 164"/>
                  <a:gd name="T6" fmla="*/ 17 w 176"/>
                  <a:gd name="T7" fmla="*/ 56 h 164"/>
                  <a:gd name="T8" fmla="*/ 118 w 176"/>
                  <a:gd name="T9" fmla="*/ 17 h 164"/>
                  <a:gd name="T10" fmla="*/ 120 w 176"/>
                  <a:gd name="T11" fmla="*/ 18 h 164"/>
                  <a:gd name="T12" fmla="*/ 159 w 176"/>
                  <a:gd name="T13" fmla="*/ 119 h 164"/>
                  <a:gd name="T14" fmla="*/ 89 w 176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6" h="164">
                    <a:moveTo>
                      <a:pt x="89" y="164"/>
                    </a:moveTo>
                    <a:cubicBezTo>
                      <a:pt x="78" y="164"/>
                      <a:pt x="68" y="162"/>
                      <a:pt x="58" y="158"/>
                    </a:cubicBezTo>
                    <a:cubicBezTo>
                      <a:pt x="56" y="157"/>
                      <a:pt x="56" y="157"/>
                      <a:pt x="56" y="157"/>
                    </a:cubicBezTo>
                    <a:cubicBezTo>
                      <a:pt x="18" y="140"/>
                      <a:pt x="0" y="95"/>
                      <a:pt x="17" y="56"/>
                    </a:cubicBezTo>
                    <a:cubicBezTo>
                      <a:pt x="34" y="18"/>
                      <a:pt x="79" y="0"/>
                      <a:pt x="118" y="17"/>
                    </a:cubicBezTo>
                    <a:cubicBezTo>
                      <a:pt x="120" y="18"/>
                      <a:pt x="120" y="18"/>
                      <a:pt x="120" y="18"/>
                    </a:cubicBezTo>
                    <a:cubicBezTo>
                      <a:pt x="158" y="35"/>
                      <a:pt x="176" y="80"/>
                      <a:pt x="159" y="119"/>
                    </a:cubicBezTo>
                    <a:cubicBezTo>
                      <a:pt x="146" y="147"/>
                      <a:pt x="118" y="164"/>
                      <a:pt x="89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272">
                <a:extLst>
                  <a:ext uri="{FF2B5EF4-FFF2-40B4-BE49-F238E27FC236}">
                    <a16:creationId xmlns:a16="http://schemas.microsoft.com/office/drawing/2014/main" id="{C811F740-00E5-434B-90B0-6C4097894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653"/>
                <a:ext cx="43" cy="41"/>
              </a:xfrm>
              <a:custGeom>
                <a:avLst/>
                <a:gdLst>
                  <a:gd name="T0" fmla="*/ 77 w 156"/>
                  <a:gd name="T1" fmla="*/ 147 h 147"/>
                  <a:gd name="T2" fmla="*/ 24 w 156"/>
                  <a:gd name="T3" fmla="*/ 122 h 147"/>
                  <a:gd name="T4" fmla="*/ 33 w 156"/>
                  <a:gd name="T5" fmla="*/ 25 h 147"/>
                  <a:gd name="T6" fmla="*/ 34 w 156"/>
                  <a:gd name="T7" fmla="*/ 24 h 147"/>
                  <a:gd name="T8" fmla="*/ 131 w 156"/>
                  <a:gd name="T9" fmla="*/ 33 h 147"/>
                  <a:gd name="T10" fmla="*/ 122 w 156"/>
                  <a:gd name="T11" fmla="*/ 130 h 147"/>
                  <a:gd name="T12" fmla="*/ 121 w 156"/>
                  <a:gd name="T13" fmla="*/ 131 h 147"/>
                  <a:gd name="T14" fmla="*/ 77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7" y="147"/>
                    </a:moveTo>
                    <a:cubicBezTo>
                      <a:pt x="57" y="147"/>
                      <a:pt x="38" y="138"/>
                      <a:pt x="24" y="122"/>
                    </a:cubicBezTo>
                    <a:cubicBezTo>
                      <a:pt x="0" y="93"/>
                      <a:pt x="4" y="49"/>
                      <a:pt x="33" y="25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64" y="0"/>
                      <a:pt x="107" y="4"/>
                      <a:pt x="131" y="33"/>
                    </a:cubicBezTo>
                    <a:cubicBezTo>
                      <a:pt x="156" y="62"/>
                      <a:pt x="152" y="106"/>
                      <a:pt x="122" y="130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08" y="142"/>
                      <a:pt x="93" y="147"/>
                      <a:pt x="77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273">
                <a:extLst>
                  <a:ext uri="{FF2B5EF4-FFF2-40B4-BE49-F238E27FC236}">
                    <a16:creationId xmlns:a16="http://schemas.microsoft.com/office/drawing/2014/main" id="{03D789E3-DC00-4CAA-BBF2-C429CB392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603"/>
                <a:ext cx="53" cy="50"/>
              </a:xfrm>
              <a:custGeom>
                <a:avLst/>
                <a:gdLst>
                  <a:gd name="T0" fmla="*/ 96 w 191"/>
                  <a:gd name="T1" fmla="*/ 182 h 182"/>
                  <a:gd name="T2" fmla="*/ 36 w 191"/>
                  <a:gd name="T3" fmla="*/ 157 h 182"/>
                  <a:gd name="T4" fmla="*/ 34 w 191"/>
                  <a:gd name="T5" fmla="*/ 156 h 182"/>
                  <a:gd name="T6" fmla="*/ 34 w 191"/>
                  <a:gd name="T7" fmla="*/ 34 h 182"/>
                  <a:gd name="T8" fmla="*/ 156 w 191"/>
                  <a:gd name="T9" fmla="*/ 34 h 182"/>
                  <a:gd name="T10" fmla="*/ 157 w 191"/>
                  <a:gd name="T11" fmla="*/ 35 h 182"/>
                  <a:gd name="T12" fmla="*/ 157 w 191"/>
                  <a:gd name="T13" fmla="*/ 157 h 182"/>
                  <a:gd name="T14" fmla="*/ 96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6" y="182"/>
                    </a:moveTo>
                    <a:cubicBezTo>
                      <a:pt x="74" y="182"/>
                      <a:pt x="52" y="174"/>
                      <a:pt x="36" y="157"/>
                    </a:cubicBezTo>
                    <a:cubicBezTo>
                      <a:pt x="34" y="156"/>
                      <a:pt x="34" y="156"/>
                      <a:pt x="34" y="156"/>
                    </a:cubicBezTo>
                    <a:cubicBezTo>
                      <a:pt x="0" y="122"/>
                      <a:pt x="0" y="68"/>
                      <a:pt x="34" y="34"/>
                    </a:cubicBezTo>
                    <a:cubicBezTo>
                      <a:pt x="68" y="0"/>
                      <a:pt x="122" y="0"/>
                      <a:pt x="156" y="34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91" y="69"/>
                      <a:pt x="191" y="123"/>
                      <a:pt x="157" y="157"/>
                    </a:cubicBezTo>
                    <a:cubicBezTo>
                      <a:pt x="140" y="174"/>
                      <a:pt x="118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274">
                <a:extLst>
                  <a:ext uri="{FF2B5EF4-FFF2-40B4-BE49-F238E27FC236}">
                    <a16:creationId xmlns:a16="http://schemas.microsoft.com/office/drawing/2014/main" id="{8A1609A2-0A22-4F5A-8F46-56C98B7AD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564"/>
                <a:ext cx="37" cy="34"/>
              </a:xfrm>
              <a:custGeom>
                <a:avLst/>
                <a:gdLst>
                  <a:gd name="T0" fmla="*/ 66 w 133"/>
                  <a:gd name="T1" fmla="*/ 126 h 126"/>
                  <a:gd name="T2" fmla="*/ 21 w 133"/>
                  <a:gd name="T3" fmla="*/ 105 h 126"/>
                  <a:gd name="T4" fmla="*/ 28 w 133"/>
                  <a:gd name="T5" fmla="*/ 22 h 126"/>
                  <a:gd name="T6" fmla="*/ 29 w 133"/>
                  <a:gd name="T7" fmla="*/ 21 h 126"/>
                  <a:gd name="T8" fmla="*/ 112 w 133"/>
                  <a:gd name="T9" fmla="*/ 29 h 126"/>
                  <a:gd name="T10" fmla="*/ 105 w 133"/>
                  <a:gd name="T11" fmla="*/ 112 h 126"/>
                  <a:gd name="T12" fmla="*/ 104 w 133"/>
                  <a:gd name="T13" fmla="*/ 113 h 126"/>
                  <a:gd name="T14" fmla="*/ 66 w 133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6">
                    <a:moveTo>
                      <a:pt x="66" y="126"/>
                    </a:moveTo>
                    <a:cubicBezTo>
                      <a:pt x="49" y="126"/>
                      <a:pt x="32" y="119"/>
                      <a:pt x="21" y="105"/>
                    </a:cubicBezTo>
                    <a:cubicBezTo>
                      <a:pt x="0" y="80"/>
                      <a:pt x="3" y="43"/>
                      <a:pt x="28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54" y="0"/>
                      <a:pt x="92" y="4"/>
                      <a:pt x="112" y="29"/>
                    </a:cubicBezTo>
                    <a:cubicBezTo>
                      <a:pt x="133" y="54"/>
                      <a:pt x="130" y="91"/>
                      <a:pt x="105" y="112"/>
                    </a:cubicBezTo>
                    <a:cubicBezTo>
                      <a:pt x="104" y="113"/>
                      <a:pt x="104" y="113"/>
                      <a:pt x="104" y="113"/>
                    </a:cubicBezTo>
                    <a:cubicBezTo>
                      <a:pt x="93" y="122"/>
                      <a:pt x="79" y="126"/>
                      <a:pt x="66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275">
                <a:extLst>
                  <a:ext uri="{FF2B5EF4-FFF2-40B4-BE49-F238E27FC236}">
                    <a16:creationId xmlns:a16="http://schemas.microsoft.com/office/drawing/2014/main" id="{0BC066C5-4D0A-432A-BA84-55835B9D8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2498"/>
                <a:ext cx="59" cy="56"/>
              </a:xfrm>
              <a:custGeom>
                <a:avLst/>
                <a:gdLst>
                  <a:gd name="T0" fmla="*/ 107 w 213"/>
                  <a:gd name="T1" fmla="*/ 203 h 203"/>
                  <a:gd name="T2" fmla="*/ 39 w 213"/>
                  <a:gd name="T3" fmla="*/ 175 h 203"/>
                  <a:gd name="T4" fmla="*/ 38 w 213"/>
                  <a:gd name="T5" fmla="*/ 173 h 203"/>
                  <a:gd name="T6" fmla="*/ 38 w 213"/>
                  <a:gd name="T7" fmla="*/ 37 h 203"/>
                  <a:gd name="T8" fmla="*/ 174 w 213"/>
                  <a:gd name="T9" fmla="*/ 37 h 203"/>
                  <a:gd name="T10" fmla="*/ 175 w 213"/>
                  <a:gd name="T11" fmla="*/ 39 h 203"/>
                  <a:gd name="T12" fmla="*/ 175 w 213"/>
                  <a:gd name="T13" fmla="*/ 175 h 203"/>
                  <a:gd name="T14" fmla="*/ 107 w 213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3" h="203">
                    <a:moveTo>
                      <a:pt x="107" y="203"/>
                    </a:moveTo>
                    <a:cubicBezTo>
                      <a:pt x="83" y="203"/>
                      <a:pt x="58" y="194"/>
                      <a:pt x="39" y="175"/>
                    </a:cubicBezTo>
                    <a:cubicBezTo>
                      <a:pt x="38" y="173"/>
                      <a:pt x="38" y="173"/>
                      <a:pt x="38" y="173"/>
                    </a:cubicBezTo>
                    <a:cubicBezTo>
                      <a:pt x="0" y="136"/>
                      <a:pt x="0" y="75"/>
                      <a:pt x="38" y="37"/>
                    </a:cubicBezTo>
                    <a:cubicBezTo>
                      <a:pt x="75" y="0"/>
                      <a:pt x="136" y="0"/>
                      <a:pt x="174" y="37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213" y="77"/>
                      <a:pt x="213" y="138"/>
                      <a:pt x="175" y="175"/>
                    </a:cubicBezTo>
                    <a:cubicBezTo>
                      <a:pt x="157" y="194"/>
                      <a:pt x="132" y="203"/>
                      <a:pt x="107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276">
                <a:extLst>
                  <a:ext uri="{FF2B5EF4-FFF2-40B4-BE49-F238E27FC236}">
                    <a16:creationId xmlns:a16="http://schemas.microsoft.com/office/drawing/2014/main" id="{D57B02BB-6CAE-4DDA-9125-1361D4A9B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462"/>
                <a:ext cx="57" cy="53"/>
              </a:xfrm>
              <a:custGeom>
                <a:avLst/>
                <a:gdLst>
                  <a:gd name="T0" fmla="*/ 102 w 204"/>
                  <a:gd name="T1" fmla="*/ 192 h 192"/>
                  <a:gd name="T2" fmla="*/ 32 w 204"/>
                  <a:gd name="T3" fmla="*/ 160 h 192"/>
                  <a:gd name="T4" fmla="*/ 44 w 204"/>
                  <a:gd name="T5" fmla="*/ 33 h 192"/>
                  <a:gd name="T6" fmla="*/ 46 w 204"/>
                  <a:gd name="T7" fmla="*/ 32 h 192"/>
                  <a:gd name="T8" fmla="*/ 172 w 204"/>
                  <a:gd name="T9" fmla="*/ 43 h 192"/>
                  <a:gd name="T10" fmla="*/ 160 w 204"/>
                  <a:gd name="T11" fmla="*/ 170 h 192"/>
                  <a:gd name="T12" fmla="*/ 159 w 204"/>
                  <a:gd name="T13" fmla="*/ 171 h 192"/>
                  <a:gd name="T14" fmla="*/ 102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2" y="192"/>
                    </a:moveTo>
                    <a:cubicBezTo>
                      <a:pt x="76" y="192"/>
                      <a:pt x="50" y="181"/>
                      <a:pt x="32" y="160"/>
                    </a:cubicBezTo>
                    <a:cubicBezTo>
                      <a:pt x="0" y="121"/>
                      <a:pt x="6" y="65"/>
                      <a:pt x="44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84" y="0"/>
                      <a:pt x="141" y="5"/>
                      <a:pt x="172" y="43"/>
                    </a:cubicBezTo>
                    <a:cubicBezTo>
                      <a:pt x="204" y="82"/>
                      <a:pt x="199" y="138"/>
                      <a:pt x="160" y="170"/>
                    </a:cubicBezTo>
                    <a:cubicBezTo>
                      <a:pt x="159" y="171"/>
                      <a:pt x="159" y="171"/>
                      <a:pt x="159" y="171"/>
                    </a:cubicBezTo>
                    <a:cubicBezTo>
                      <a:pt x="142" y="185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277">
                <a:extLst>
                  <a:ext uri="{FF2B5EF4-FFF2-40B4-BE49-F238E27FC236}">
                    <a16:creationId xmlns:a16="http://schemas.microsoft.com/office/drawing/2014/main" id="{E8314D1D-B16C-49F9-83C4-BD4A40297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2404"/>
                <a:ext cx="42" cy="40"/>
              </a:xfrm>
              <a:custGeom>
                <a:avLst/>
                <a:gdLst>
                  <a:gd name="T0" fmla="*/ 76 w 151"/>
                  <a:gd name="T1" fmla="*/ 144 h 144"/>
                  <a:gd name="T2" fmla="*/ 28 w 151"/>
                  <a:gd name="T3" fmla="*/ 124 h 144"/>
                  <a:gd name="T4" fmla="*/ 27 w 151"/>
                  <a:gd name="T5" fmla="*/ 123 h 144"/>
                  <a:gd name="T6" fmla="*/ 27 w 151"/>
                  <a:gd name="T7" fmla="*/ 26 h 144"/>
                  <a:gd name="T8" fmla="*/ 123 w 151"/>
                  <a:gd name="T9" fmla="*/ 26 h 144"/>
                  <a:gd name="T10" fmla="*/ 124 w 151"/>
                  <a:gd name="T11" fmla="*/ 27 h 144"/>
                  <a:gd name="T12" fmla="*/ 124 w 151"/>
                  <a:gd name="T13" fmla="*/ 124 h 144"/>
                  <a:gd name="T14" fmla="*/ 76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6" y="144"/>
                    </a:moveTo>
                    <a:cubicBezTo>
                      <a:pt x="59" y="144"/>
                      <a:pt x="41" y="137"/>
                      <a:pt x="28" y="124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0" y="96"/>
                      <a:pt x="0" y="53"/>
                      <a:pt x="27" y="26"/>
                    </a:cubicBezTo>
                    <a:cubicBezTo>
                      <a:pt x="53" y="0"/>
                      <a:pt x="96" y="0"/>
                      <a:pt x="123" y="26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11" y="137"/>
                      <a:pt x="9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278">
                <a:extLst>
                  <a:ext uri="{FF2B5EF4-FFF2-40B4-BE49-F238E27FC236}">
                    <a16:creationId xmlns:a16="http://schemas.microsoft.com/office/drawing/2014/main" id="{A3072D29-BD12-4113-BBAC-F4A0EDC93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2353"/>
                <a:ext cx="40" cy="39"/>
              </a:xfrm>
              <a:custGeom>
                <a:avLst/>
                <a:gdLst>
                  <a:gd name="T0" fmla="*/ 73 w 146"/>
                  <a:gd name="T1" fmla="*/ 138 h 138"/>
                  <a:gd name="T2" fmla="*/ 42 w 146"/>
                  <a:gd name="T3" fmla="*/ 130 h 138"/>
                  <a:gd name="T4" fmla="*/ 17 w 146"/>
                  <a:gd name="T5" fmla="*/ 43 h 138"/>
                  <a:gd name="T6" fmla="*/ 18 w 146"/>
                  <a:gd name="T7" fmla="*/ 42 h 138"/>
                  <a:gd name="T8" fmla="*/ 104 w 146"/>
                  <a:gd name="T9" fmla="*/ 17 h 138"/>
                  <a:gd name="T10" fmla="*/ 129 w 146"/>
                  <a:gd name="T11" fmla="*/ 104 h 138"/>
                  <a:gd name="T12" fmla="*/ 128 w 146"/>
                  <a:gd name="T13" fmla="*/ 105 h 138"/>
                  <a:gd name="T14" fmla="*/ 73 w 146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8">
                    <a:moveTo>
                      <a:pt x="73" y="138"/>
                    </a:moveTo>
                    <a:cubicBezTo>
                      <a:pt x="62" y="138"/>
                      <a:pt x="51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4" y="17"/>
                    </a:cubicBezTo>
                    <a:cubicBezTo>
                      <a:pt x="135" y="34"/>
                      <a:pt x="146" y="73"/>
                      <a:pt x="129" y="104"/>
                    </a:cubicBezTo>
                    <a:cubicBezTo>
                      <a:pt x="128" y="105"/>
                      <a:pt x="128" y="105"/>
                      <a:pt x="128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279">
                <a:extLst>
                  <a:ext uri="{FF2B5EF4-FFF2-40B4-BE49-F238E27FC236}">
                    <a16:creationId xmlns:a16="http://schemas.microsoft.com/office/drawing/2014/main" id="{19B281AA-EDD7-4F0E-AAB0-06CD13C7B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28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3 w 126"/>
                  <a:gd name="T3" fmla="*/ 86 h 119"/>
                  <a:gd name="T4" fmla="*/ 12 w 126"/>
                  <a:gd name="T5" fmla="*/ 85 h 119"/>
                  <a:gd name="T6" fmla="*/ 40 w 126"/>
                  <a:gd name="T7" fmla="*/ 12 h 119"/>
                  <a:gd name="T8" fmla="*/ 113 w 126"/>
                  <a:gd name="T9" fmla="*/ 41 h 119"/>
                  <a:gd name="T10" fmla="*/ 114 w 126"/>
                  <a:gd name="T11" fmla="*/ 42 h 119"/>
                  <a:gd name="T12" fmla="*/ 85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2" y="119"/>
                      <a:pt x="22" y="107"/>
                      <a:pt x="13" y="86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57"/>
                      <a:pt x="12" y="25"/>
                      <a:pt x="40" y="12"/>
                    </a:cubicBezTo>
                    <a:cubicBezTo>
                      <a:pt x="68" y="0"/>
                      <a:pt x="101" y="13"/>
                      <a:pt x="113" y="41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26" y="70"/>
                      <a:pt x="113" y="102"/>
                      <a:pt x="85" y="115"/>
                    </a:cubicBezTo>
                    <a:cubicBezTo>
                      <a:pt x="78" y="118"/>
                      <a:pt x="7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280">
                <a:extLst>
                  <a:ext uri="{FF2B5EF4-FFF2-40B4-BE49-F238E27FC236}">
                    <a16:creationId xmlns:a16="http://schemas.microsoft.com/office/drawing/2014/main" id="{8F9CBB66-8C08-439A-BB08-4321921A9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224"/>
                <a:ext cx="48" cy="45"/>
              </a:xfrm>
              <a:custGeom>
                <a:avLst/>
                <a:gdLst>
                  <a:gd name="T0" fmla="*/ 87 w 174"/>
                  <a:gd name="T1" fmla="*/ 164 h 164"/>
                  <a:gd name="T2" fmla="*/ 50 w 174"/>
                  <a:gd name="T3" fmla="*/ 154 h 164"/>
                  <a:gd name="T4" fmla="*/ 21 w 174"/>
                  <a:gd name="T5" fmla="*/ 51 h 164"/>
                  <a:gd name="T6" fmla="*/ 21 w 174"/>
                  <a:gd name="T7" fmla="*/ 50 h 164"/>
                  <a:gd name="T8" fmla="*/ 124 w 174"/>
                  <a:gd name="T9" fmla="*/ 21 h 164"/>
                  <a:gd name="T10" fmla="*/ 154 w 174"/>
                  <a:gd name="T11" fmla="*/ 124 h 164"/>
                  <a:gd name="T12" fmla="*/ 153 w 174"/>
                  <a:gd name="T13" fmla="*/ 125 h 164"/>
                  <a:gd name="T14" fmla="*/ 87 w 174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4">
                    <a:moveTo>
                      <a:pt x="87" y="164"/>
                    </a:moveTo>
                    <a:cubicBezTo>
                      <a:pt x="74" y="164"/>
                      <a:pt x="62" y="161"/>
                      <a:pt x="50" y="154"/>
                    </a:cubicBezTo>
                    <a:cubicBezTo>
                      <a:pt x="13" y="134"/>
                      <a:pt x="0" y="88"/>
                      <a:pt x="21" y="51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42" y="13"/>
                      <a:pt x="88" y="0"/>
                      <a:pt x="124" y="21"/>
                    </a:cubicBezTo>
                    <a:cubicBezTo>
                      <a:pt x="161" y="41"/>
                      <a:pt x="174" y="87"/>
                      <a:pt x="154" y="124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39" y="150"/>
                      <a:pt x="113" y="164"/>
                      <a:pt x="87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281">
                <a:extLst>
                  <a:ext uri="{FF2B5EF4-FFF2-40B4-BE49-F238E27FC236}">
                    <a16:creationId xmlns:a16="http://schemas.microsoft.com/office/drawing/2014/main" id="{429B08E5-0D08-438C-B418-E998D3921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141"/>
                <a:ext cx="61" cy="57"/>
              </a:xfrm>
              <a:custGeom>
                <a:avLst/>
                <a:gdLst>
                  <a:gd name="T0" fmla="*/ 111 w 220"/>
                  <a:gd name="T1" fmla="*/ 208 h 208"/>
                  <a:gd name="T2" fmla="*/ 22 w 220"/>
                  <a:gd name="T3" fmla="*/ 151 h 208"/>
                  <a:gd name="T4" fmla="*/ 21 w 220"/>
                  <a:gd name="T5" fmla="*/ 149 h 208"/>
                  <a:gd name="T6" fmla="*/ 71 w 220"/>
                  <a:gd name="T7" fmla="*/ 21 h 208"/>
                  <a:gd name="T8" fmla="*/ 198 w 220"/>
                  <a:gd name="T9" fmla="*/ 71 h 208"/>
                  <a:gd name="T10" fmla="*/ 199 w 220"/>
                  <a:gd name="T11" fmla="*/ 73 h 208"/>
                  <a:gd name="T12" fmla="*/ 149 w 220"/>
                  <a:gd name="T13" fmla="*/ 200 h 208"/>
                  <a:gd name="T14" fmla="*/ 111 w 220"/>
                  <a:gd name="T15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8">
                    <a:moveTo>
                      <a:pt x="111" y="208"/>
                    </a:moveTo>
                    <a:cubicBezTo>
                      <a:pt x="73" y="208"/>
                      <a:pt x="38" y="187"/>
                      <a:pt x="22" y="151"/>
                    </a:cubicBezTo>
                    <a:cubicBezTo>
                      <a:pt x="21" y="149"/>
                      <a:pt x="21" y="149"/>
                      <a:pt x="21" y="149"/>
                    </a:cubicBezTo>
                    <a:cubicBezTo>
                      <a:pt x="0" y="100"/>
                      <a:pt x="22" y="43"/>
                      <a:pt x="71" y="21"/>
                    </a:cubicBezTo>
                    <a:cubicBezTo>
                      <a:pt x="119" y="0"/>
                      <a:pt x="176" y="22"/>
                      <a:pt x="198" y="71"/>
                    </a:cubicBezTo>
                    <a:cubicBezTo>
                      <a:pt x="199" y="73"/>
                      <a:pt x="199" y="73"/>
                      <a:pt x="199" y="73"/>
                    </a:cubicBezTo>
                    <a:cubicBezTo>
                      <a:pt x="220" y="122"/>
                      <a:pt x="198" y="179"/>
                      <a:pt x="149" y="200"/>
                    </a:cubicBezTo>
                    <a:cubicBezTo>
                      <a:pt x="137" y="206"/>
                      <a:pt x="124" y="208"/>
                      <a:pt x="111" y="2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282">
                <a:extLst>
                  <a:ext uri="{FF2B5EF4-FFF2-40B4-BE49-F238E27FC236}">
                    <a16:creationId xmlns:a16="http://schemas.microsoft.com/office/drawing/2014/main" id="{65A92E07-03D9-443A-8EDA-C24E8A159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094"/>
                <a:ext cx="49" cy="48"/>
              </a:xfrm>
              <a:custGeom>
                <a:avLst/>
                <a:gdLst>
                  <a:gd name="T0" fmla="*/ 89 w 179"/>
                  <a:gd name="T1" fmla="*/ 176 h 176"/>
                  <a:gd name="T2" fmla="*/ 78 w 179"/>
                  <a:gd name="T3" fmla="*/ 175 h 176"/>
                  <a:gd name="T4" fmla="*/ 6 w 179"/>
                  <a:gd name="T5" fmla="*/ 80 h 176"/>
                  <a:gd name="T6" fmla="*/ 6 w 179"/>
                  <a:gd name="T7" fmla="*/ 78 h 176"/>
                  <a:gd name="T8" fmla="*/ 101 w 179"/>
                  <a:gd name="T9" fmla="*/ 7 h 176"/>
                  <a:gd name="T10" fmla="*/ 173 w 179"/>
                  <a:gd name="T11" fmla="*/ 101 h 176"/>
                  <a:gd name="T12" fmla="*/ 172 w 179"/>
                  <a:gd name="T13" fmla="*/ 103 h 176"/>
                  <a:gd name="T14" fmla="*/ 89 w 179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6">
                    <a:moveTo>
                      <a:pt x="89" y="176"/>
                    </a:moveTo>
                    <a:cubicBezTo>
                      <a:pt x="86" y="176"/>
                      <a:pt x="82" y="175"/>
                      <a:pt x="78" y="175"/>
                    </a:cubicBezTo>
                    <a:cubicBezTo>
                      <a:pt x="32" y="168"/>
                      <a:pt x="0" y="126"/>
                      <a:pt x="6" y="80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13" y="32"/>
                      <a:pt x="55" y="0"/>
                      <a:pt x="101" y="7"/>
                    </a:cubicBezTo>
                    <a:cubicBezTo>
                      <a:pt x="147" y="13"/>
                      <a:pt x="179" y="55"/>
                      <a:pt x="173" y="101"/>
                    </a:cubicBezTo>
                    <a:cubicBezTo>
                      <a:pt x="172" y="103"/>
                      <a:pt x="172" y="103"/>
                      <a:pt x="172" y="103"/>
                    </a:cubicBezTo>
                    <a:cubicBezTo>
                      <a:pt x="166" y="145"/>
                      <a:pt x="131" y="176"/>
                      <a:pt x="89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283">
                <a:extLst>
                  <a:ext uri="{FF2B5EF4-FFF2-40B4-BE49-F238E27FC236}">
                    <a16:creationId xmlns:a16="http://schemas.microsoft.com/office/drawing/2014/main" id="{E435D74E-AFA4-45B8-9052-AE183BEBC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013"/>
                <a:ext cx="50" cy="50"/>
              </a:xfrm>
              <a:custGeom>
                <a:avLst/>
                <a:gdLst>
                  <a:gd name="T0" fmla="*/ 90 w 181"/>
                  <a:gd name="T1" fmla="*/ 180 h 180"/>
                  <a:gd name="T2" fmla="*/ 3 w 181"/>
                  <a:gd name="T3" fmla="*/ 96 h 180"/>
                  <a:gd name="T4" fmla="*/ 3 w 181"/>
                  <a:gd name="T5" fmla="*/ 94 h 180"/>
                  <a:gd name="T6" fmla="*/ 86 w 181"/>
                  <a:gd name="T7" fmla="*/ 2 h 180"/>
                  <a:gd name="T8" fmla="*/ 178 w 181"/>
                  <a:gd name="T9" fmla="*/ 86 h 180"/>
                  <a:gd name="T10" fmla="*/ 178 w 181"/>
                  <a:gd name="T11" fmla="*/ 88 h 180"/>
                  <a:gd name="T12" fmla="*/ 95 w 181"/>
                  <a:gd name="T13" fmla="*/ 180 h 180"/>
                  <a:gd name="T14" fmla="*/ 90 w 181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80">
                    <a:moveTo>
                      <a:pt x="90" y="180"/>
                    </a:moveTo>
                    <a:cubicBezTo>
                      <a:pt x="44" y="180"/>
                      <a:pt x="5" y="143"/>
                      <a:pt x="3" y="96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0" y="46"/>
                      <a:pt x="38" y="4"/>
                      <a:pt x="86" y="2"/>
                    </a:cubicBezTo>
                    <a:cubicBezTo>
                      <a:pt x="135" y="0"/>
                      <a:pt x="176" y="37"/>
                      <a:pt x="178" y="86"/>
                    </a:cubicBezTo>
                    <a:cubicBezTo>
                      <a:pt x="178" y="88"/>
                      <a:pt x="178" y="88"/>
                      <a:pt x="178" y="88"/>
                    </a:cubicBezTo>
                    <a:cubicBezTo>
                      <a:pt x="181" y="136"/>
                      <a:pt x="143" y="177"/>
                      <a:pt x="95" y="180"/>
                    </a:cubicBezTo>
                    <a:cubicBezTo>
                      <a:pt x="93" y="180"/>
                      <a:pt x="92" y="180"/>
                      <a:pt x="90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284">
                <a:extLst>
                  <a:ext uri="{FF2B5EF4-FFF2-40B4-BE49-F238E27FC236}">
                    <a16:creationId xmlns:a16="http://schemas.microsoft.com/office/drawing/2014/main" id="{C0AB447B-904F-479A-9A20-B66491311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955"/>
                <a:ext cx="41" cy="40"/>
              </a:xfrm>
              <a:custGeom>
                <a:avLst/>
                <a:gdLst>
                  <a:gd name="T0" fmla="*/ 76 w 151"/>
                  <a:gd name="T1" fmla="*/ 147 h 147"/>
                  <a:gd name="T2" fmla="*/ 66 w 151"/>
                  <a:gd name="T3" fmla="*/ 146 h 147"/>
                  <a:gd name="T4" fmla="*/ 6 w 151"/>
                  <a:gd name="T5" fmla="*/ 67 h 147"/>
                  <a:gd name="T6" fmla="*/ 6 w 151"/>
                  <a:gd name="T7" fmla="*/ 65 h 147"/>
                  <a:gd name="T8" fmla="*/ 85 w 151"/>
                  <a:gd name="T9" fmla="*/ 5 h 147"/>
                  <a:gd name="T10" fmla="*/ 146 w 151"/>
                  <a:gd name="T11" fmla="*/ 85 h 147"/>
                  <a:gd name="T12" fmla="*/ 145 w 151"/>
                  <a:gd name="T13" fmla="*/ 86 h 147"/>
                  <a:gd name="T14" fmla="*/ 76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6" y="147"/>
                    </a:moveTo>
                    <a:cubicBezTo>
                      <a:pt x="72" y="147"/>
                      <a:pt x="69" y="147"/>
                      <a:pt x="66" y="146"/>
                    </a:cubicBezTo>
                    <a:cubicBezTo>
                      <a:pt x="27" y="141"/>
                      <a:pt x="0" y="105"/>
                      <a:pt x="6" y="67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11" y="27"/>
                      <a:pt x="47" y="0"/>
                      <a:pt x="85" y="5"/>
                    </a:cubicBezTo>
                    <a:cubicBezTo>
                      <a:pt x="124" y="10"/>
                      <a:pt x="151" y="46"/>
                      <a:pt x="146" y="85"/>
                    </a:cubicBezTo>
                    <a:cubicBezTo>
                      <a:pt x="145" y="86"/>
                      <a:pt x="145" y="86"/>
                      <a:pt x="145" y="86"/>
                    </a:cubicBezTo>
                    <a:cubicBezTo>
                      <a:pt x="140" y="121"/>
                      <a:pt x="11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285">
                <a:extLst>
                  <a:ext uri="{FF2B5EF4-FFF2-40B4-BE49-F238E27FC236}">
                    <a16:creationId xmlns:a16="http://schemas.microsoft.com/office/drawing/2014/main" id="{0C4A5D5F-F22A-4016-83C2-A8A976A81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1873"/>
                <a:ext cx="41" cy="41"/>
              </a:xfrm>
              <a:custGeom>
                <a:avLst/>
                <a:gdLst>
                  <a:gd name="T0" fmla="*/ 73 w 147"/>
                  <a:gd name="T1" fmla="*/ 147 h 147"/>
                  <a:gd name="T2" fmla="*/ 2 w 147"/>
                  <a:gd name="T3" fmla="*/ 79 h 147"/>
                  <a:gd name="T4" fmla="*/ 2 w 147"/>
                  <a:gd name="T5" fmla="*/ 77 h 147"/>
                  <a:gd name="T6" fmla="*/ 70 w 147"/>
                  <a:gd name="T7" fmla="*/ 2 h 147"/>
                  <a:gd name="T8" fmla="*/ 145 w 147"/>
                  <a:gd name="T9" fmla="*/ 70 h 147"/>
                  <a:gd name="T10" fmla="*/ 145 w 147"/>
                  <a:gd name="T11" fmla="*/ 72 h 147"/>
                  <a:gd name="T12" fmla="*/ 77 w 147"/>
                  <a:gd name="T13" fmla="*/ 147 h 147"/>
                  <a:gd name="T14" fmla="*/ 73 w 14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7">
                    <a:moveTo>
                      <a:pt x="73" y="147"/>
                    </a:moveTo>
                    <a:cubicBezTo>
                      <a:pt x="35" y="147"/>
                      <a:pt x="4" y="117"/>
                      <a:pt x="2" y="79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0" y="37"/>
                      <a:pt x="30" y="4"/>
                      <a:pt x="70" y="2"/>
                    </a:cubicBezTo>
                    <a:cubicBezTo>
                      <a:pt x="109" y="0"/>
                      <a:pt x="143" y="30"/>
                      <a:pt x="145" y="70"/>
                    </a:cubicBezTo>
                    <a:cubicBezTo>
                      <a:pt x="145" y="72"/>
                      <a:pt x="145" y="72"/>
                      <a:pt x="145" y="72"/>
                    </a:cubicBezTo>
                    <a:cubicBezTo>
                      <a:pt x="147" y="111"/>
                      <a:pt x="116" y="145"/>
                      <a:pt x="77" y="147"/>
                    </a:cubicBezTo>
                    <a:cubicBezTo>
                      <a:pt x="76" y="147"/>
                      <a:pt x="75" y="147"/>
                      <a:pt x="73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286">
                <a:extLst>
                  <a:ext uri="{FF2B5EF4-FFF2-40B4-BE49-F238E27FC236}">
                    <a16:creationId xmlns:a16="http://schemas.microsoft.com/office/drawing/2014/main" id="{37B19986-7065-4AEB-88E6-91FBE2672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816"/>
                <a:ext cx="32" cy="32"/>
              </a:xfrm>
              <a:custGeom>
                <a:avLst/>
                <a:gdLst>
                  <a:gd name="T0" fmla="*/ 58 w 116"/>
                  <a:gd name="T1" fmla="*/ 113 h 113"/>
                  <a:gd name="T2" fmla="*/ 50 w 116"/>
                  <a:gd name="T3" fmla="*/ 113 h 113"/>
                  <a:gd name="T4" fmla="*/ 4 w 116"/>
                  <a:gd name="T5" fmla="*/ 52 h 113"/>
                  <a:gd name="T6" fmla="*/ 4 w 116"/>
                  <a:gd name="T7" fmla="*/ 50 h 113"/>
                  <a:gd name="T8" fmla="*/ 65 w 116"/>
                  <a:gd name="T9" fmla="*/ 4 h 113"/>
                  <a:gd name="T10" fmla="*/ 112 w 116"/>
                  <a:gd name="T11" fmla="*/ 65 h 113"/>
                  <a:gd name="T12" fmla="*/ 111 w 116"/>
                  <a:gd name="T13" fmla="*/ 67 h 113"/>
                  <a:gd name="T14" fmla="*/ 58 w 116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3">
                    <a:moveTo>
                      <a:pt x="58" y="113"/>
                    </a:moveTo>
                    <a:cubicBezTo>
                      <a:pt x="55" y="113"/>
                      <a:pt x="53" y="113"/>
                      <a:pt x="50" y="113"/>
                    </a:cubicBezTo>
                    <a:cubicBezTo>
                      <a:pt x="21" y="109"/>
                      <a:pt x="0" y="81"/>
                      <a:pt x="4" y="52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8" y="21"/>
                      <a:pt x="36" y="0"/>
                      <a:pt x="65" y="4"/>
                    </a:cubicBezTo>
                    <a:cubicBezTo>
                      <a:pt x="95" y="8"/>
                      <a:pt x="116" y="36"/>
                      <a:pt x="112" y="65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108" y="94"/>
                      <a:pt x="84" y="113"/>
                      <a:pt x="58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287">
                <a:extLst>
                  <a:ext uri="{FF2B5EF4-FFF2-40B4-BE49-F238E27FC236}">
                    <a16:creationId xmlns:a16="http://schemas.microsoft.com/office/drawing/2014/main" id="{A0DBB931-E703-4740-BA9E-C33B19E45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721"/>
                <a:ext cx="56" cy="56"/>
              </a:xfrm>
              <a:custGeom>
                <a:avLst/>
                <a:gdLst>
                  <a:gd name="T0" fmla="*/ 100 w 201"/>
                  <a:gd name="T1" fmla="*/ 201 h 201"/>
                  <a:gd name="T2" fmla="*/ 2 w 201"/>
                  <a:gd name="T3" fmla="*/ 108 h 201"/>
                  <a:gd name="T4" fmla="*/ 2 w 201"/>
                  <a:gd name="T5" fmla="*/ 105 h 201"/>
                  <a:gd name="T6" fmla="*/ 96 w 201"/>
                  <a:gd name="T7" fmla="*/ 2 h 201"/>
                  <a:gd name="T8" fmla="*/ 199 w 201"/>
                  <a:gd name="T9" fmla="*/ 96 h 201"/>
                  <a:gd name="T10" fmla="*/ 199 w 201"/>
                  <a:gd name="T11" fmla="*/ 98 h 201"/>
                  <a:gd name="T12" fmla="*/ 105 w 201"/>
                  <a:gd name="T13" fmla="*/ 201 h 201"/>
                  <a:gd name="T14" fmla="*/ 100 w 201"/>
                  <a:gd name="T15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201">
                    <a:moveTo>
                      <a:pt x="100" y="201"/>
                    </a:moveTo>
                    <a:cubicBezTo>
                      <a:pt x="48" y="201"/>
                      <a:pt x="5" y="160"/>
                      <a:pt x="2" y="108"/>
                    </a:cubicBezTo>
                    <a:cubicBezTo>
                      <a:pt x="2" y="105"/>
                      <a:pt x="2" y="105"/>
                      <a:pt x="2" y="105"/>
                    </a:cubicBezTo>
                    <a:cubicBezTo>
                      <a:pt x="0" y="51"/>
                      <a:pt x="41" y="5"/>
                      <a:pt x="96" y="2"/>
                    </a:cubicBezTo>
                    <a:cubicBezTo>
                      <a:pt x="150" y="0"/>
                      <a:pt x="196" y="42"/>
                      <a:pt x="199" y="96"/>
                    </a:cubicBezTo>
                    <a:cubicBezTo>
                      <a:pt x="199" y="98"/>
                      <a:pt x="199" y="98"/>
                      <a:pt x="199" y="98"/>
                    </a:cubicBezTo>
                    <a:cubicBezTo>
                      <a:pt x="201" y="152"/>
                      <a:pt x="159" y="199"/>
                      <a:pt x="105" y="201"/>
                    </a:cubicBezTo>
                    <a:cubicBezTo>
                      <a:pt x="104" y="201"/>
                      <a:pt x="102" y="201"/>
                      <a:pt x="100" y="2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288">
                <a:extLst>
                  <a:ext uri="{FF2B5EF4-FFF2-40B4-BE49-F238E27FC236}">
                    <a16:creationId xmlns:a16="http://schemas.microsoft.com/office/drawing/2014/main" id="{B4B8CD6F-8C36-4D42-B96A-409204A72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662"/>
                <a:ext cx="58" cy="56"/>
              </a:xfrm>
              <a:custGeom>
                <a:avLst/>
                <a:gdLst>
                  <a:gd name="T0" fmla="*/ 105 w 211"/>
                  <a:gd name="T1" fmla="*/ 203 h 203"/>
                  <a:gd name="T2" fmla="*/ 12 w 211"/>
                  <a:gd name="T3" fmla="*/ 129 h 203"/>
                  <a:gd name="T4" fmla="*/ 12 w 211"/>
                  <a:gd name="T5" fmla="*/ 127 h 203"/>
                  <a:gd name="T6" fmla="*/ 83 w 211"/>
                  <a:gd name="T7" fmla="*/ 12 h 203"/>
                  <a:gd name="T8" fmla="*/ 198 w 211"/>
                  <a:gd name="T9" fmla="*/ 83 h 203"/>
                  <a:gd name="T10" fmla="*/ 199 w 211"/>
                  <a:gd name="T11" fmla="*/ 85 h 203"/>
                  <a:gd name="T12" fmla="*/ 127 w 211"/>
                  <a:gd name="T13" fmla="*/ 200 h 203"/>
                  <a:gd name="T14" fmla="*/ 105 w 211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203">
                    <a:moveTo>
                      <a:pt x="105" y="203"/>
                    </a:moveTo>
                    <a:cubicBezTo>
                      <a:pt x="62" y="203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5" y="0"/>
                      <a:pt x="186" y="32"/>
                      <a:pt x="198" y="83"/>
                    </a:cubicBezTo>
                    <a:cubicBezTo>
                      <a:pt x="199" y="85"/>
                      <a:pt x="199" y="85"/>
                      <a:pt x="199" y="85"/>
                    </a:cubicBezTo>
                    <a:cubicBezTo>
                      <a:pt x="211" y="137"/>
                      <a:pt x="179" y="188"/>
                      <a:pt x="127" y="200"/>
                    </a:cubicBezTo>
                    <a:cubicBezTo>
                      <a:pt x="120" y="202"/>
                      <a:pt x="113" y="203"/>
                      <a:pt x="105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289">
                <a:extLst>
                  <a:ext uri="{FF2B5EF4-FFF2-40B4-BE49-F238E27FC236}">
                    <a16:creationId xmlns:a16="http://schemas.microsoft.com/office/drawing/2014/main" id="{6F46CDB6-2044-4EDC-AEB5-DC1E0948C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581"/>
                <a:ext cx="58" cy="54"/>
              </a:xfrm>
              <a:custGeom>
                <a:avLst/>
                <a:gdLst>
                  <a:gd name="T0" fmla="*/ 104 w 208"/>
                  <a:gd name="T1" fmla="*/ 198 h 198"/>
                  <a:gd name="T2" fmla="*/ 75 w 208"/>
                  <a:gd name="T3" fmla="*/ 193 h 198"/>
                  <a:gd name="T4" fmla="*/ 17 w 208"/>
                  <a:gd name="T5" fmla="*/ 76 h 198"/>
                  <a:gd name="T6" fmla="*/ 17 w 208"/>
                  <a:gd name="T7" fmla="*/ 74 h 198"/>
                  <a:gd name="T8" fmla="*/ 134 w 208"/>
                  <a:gd name="T9" fmla="*/ 16 h 198"/>
                  <a:gd name="T10" fmla="*/ 192 w 208"/>
                  <a:gd name="T11" fmla="*/ 133 h 198"/>
                  <a:gd name="T12" fmla="*/ 191 w 208"/>
                  <a:gd name="T13" fmla="*/ 135 h 198"/>
                  <a:gd name="T14" fmla="*/ 104 w 208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8">
                    <a:moveTo>
                      <a:pt x="104" y="198"/>
                    </a:moveTo>
                    <a:cubicBezTo>
                      <a:pt x="94" y="198"/>
                      <a:pt x="84" y="197"/>
                      <a:pt x="75" y="193"/>
                    </a:cubicBezTo>
                    <a:cubicBezTo>
                      <a:pt x="26" y="177"/>
                      <a:pt x="0" y="125"/>
                      <a:pt x="17" y="76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34" y="26"/>
                      <a:pt x="86" y="0"/>
                      <a:pt x="134" y="16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91" y="135"/>
                      <a:pt x="191" y="135"/>
                      <a:pt x="191" y="135"/>
                    </a:cubicBezTo>
                    <a:cubicBezTo>
                      <a:pt x="179" y="174"/>
                      <a:pt x="143" y="198"/>
                      <a:pt x="104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290">
                <a:extLst>
                  <a:ext uri="{FF2B5EF4-FFF2-40B4-BE49-F238E27FC236}">
                    <a16:creationId xmlns:a16="http://schemas.microsoft.com/office/drawing/2014/main" id="{AB45BEDA-3AF9-44F7-BFFE-EC8469CE9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521"/>
                <a:ext cx="58" cy="56"/>
              </a:xfrm>
              <a:custGeom>
                <a:avLst/>
                <a:gdLst>
                  <a:gd name="T0" fmla="*/ 105 w 210"/>
                  <a:gd name="T1" fmla="*/ 202 h 202"/>
                  <a:gd name="T2" fmla="*/ 12 w 210"/>
                  <a:gd name="T3" fmla="*/ 129 h 202"/>
                  <a:gd name="T4" fmla="*/ 12 w 210"/>
                  <a:gd name="T5" fmla="*/ 127 h 202"/>
                  <a:gd name="T6" fmla="*/ 83 w 210"/>
                  <a:gd name="T7" fmla="*/ 12 h 202"/>
                  <a:gd name="T8" fmla="*/ 197 w 210"/>
                  <a:gd name="T9" fmla="*/ 83 h 202"/>
                  <a:gd name="T10" fmla="*/ 198 w 210"/>
                  <a:gd name="T11" fmla="*/ 85 h 202"/>
                  <a:gd name="T12" fmla="*/ 127 w 210"/>
                  <a:gd name="T13" fmla="*/ 200 h 202"/>
                  <a:gd name="T14" fmla="*/ 105 w 210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202">
                    <a:moveTo>
                      <a:pt x="105" y="202"/>
                    </a:moveTo>
                    <a:cubicBezTo>
                      <a:pt x="62" y="202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4" y="0"/>
                      <a:pt x="185" y="32"/>
                      <a:pt x="197" y="83"/>
                    </a:cubicBezTo>
                    <a:cubicBezTo>
                      <a:pt x="198" y="85"/>
                      <a:pt x="198" y="85"/>
                      <a:pt x="198" y="85"/>
                    </a:cubicBezTo>
                    <a:cubicBezTo>
                      <a:pt x="210" y="136"/>
                      <a:pt x="178" y="188"/>
                      <a:pt x="127" y="200"/>
                    </a:cubicBezTo>
                    <a:cubicBezTo>
                      <a:pt x="120" y="201"/>
                      <a:pt x="112" y="202"/>
                      <a:pt x="105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291">
                <a:extLst>
                  <a:ext uri="{FF2B5EF4-FFF2-40B4-BE49-F238E27FC236}">
                    <a16:creationId xmlns:a16="http://schemas.microsoft.com/office/drawing/2014/main" id="{87371A43-891D-43D3-A66D-3285A22BD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1448"/>
                <a:ext cx="50" cy="47"/>
              </a:xfrm>
              <a:custGeom>
                <a:avLst/>
                <a:gdLst>
                  <a:gd name="T0" fmla="*/ 90 w 181"/>
                  <a:gd name="T1" fmla="*/ 172 h 172"/>
                  <a:gd name="T2" fmla="*/ 65 w 181"/>
                  <a:gd name="T3" fmla="*/ 168 h 172"/>
                  <a:gd name="T4" fmla="*/ 14 w 181"/>
                  <a:gd name="T5" fmla="*/ 66 h 172"/>
                  <a:gd name="T6" fmla="*/ 15 w 181"/>
                  <a:gd name="T7" fmla="*/ 65 h 172"/>
                  <a:gd name="T8" fmla="*/ 116 w 181"/>
                  <a:gd name="T9" fmla="*/ 14 h 172"/>
                  <a:gd name="T10" fmla="*/ 167 w 181"/>
                  <a:gd name="T11" fmla="*/ 115 h 172"/>
                  <a:gd name="T12" fmla="*/ 166 w 181"/>
                  <a:gd name="T13" fmla="*/ 117 h 172"/>
                  <a:gd name="T14" fmla="*/ 90 w 181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2">
                    <a:moveTo>
                      <a:pt x="90" y="172"/>
                    </a:moveTo>
                    <a:cubicBezTo>
                      <a:pt x="82" y="172"/>
                      <a:pt x="73" y="170"/>
                      <a:pt x="65" y="168"/>
                    </a:cubicBezTo>
                    <a:cubicBezTo>
                      <a:pt x="23" y="154"/>
                      <a:pt x="0" y="108"/>
                      <a:pt x="14" y="66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29" y="23"/>
                      <a:pt x="74" y="0"/>
                      <a:pt x="116" y="14"/>
                    </a:cubicBezTo>
                    <a:cubicBezTo>
                      <a:pt x="158" y="28"/>
                      <a:pt x="181" y="73"/>
                      <a:pt x="167" y="115"/>
                    </a:cubicBezTo>
                    <a:cubicBezTo>
                      <a:pt x="166" y="117"/>
                      <a:pt x="166" y="117"/>
                      <a:pt x="166" y="117"/>
                    </a:cubicBezTo>
                    <a:cubicBezTo>
                      <a:pt x="155" y="150"/>
                      <a:pt x="124" y="172"/>
                      <a:pt x="90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292">
                <a:extLst>
                  <a:ext uri="{FF2B5EF4-FFF2-40B4-BE49-F238E27FC236}">
                    <a16:creationId xmlns:a16="http://schemas.microsoft.com/office/drawing/2014/main" id="{697BDDA1-B57B-46FB-A3C6-572D44F2C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393"/>
                <a:ext cx="39" cy="37"/>
              </a:xfrm>
              <a:custGeom>
                <a:avLst/>
                <a:gdLst>
                  <a:gd name="T0" fmla="*/ 71 w 142"/>
                  <a:gd name="T1" fmla="*/ 133 h 133"/>
                  <a:gd name="T2" fmla="*/ 20 w 142"/>
                  <a:gd name="T3" fmla="*/ 106 h 133"/>
                  <a:gd name="T4" fmla="*/ 19 w 142"/>
                  <a:gd name="T5" fmla="*/ 105 h 133"/>
                  <a:gd name="T6" fmla="*/ 36 w 142"/>
                  <a:gd name="T7" fmla="*/ 19 h 133"/>
                  <a:gd name="T8" fmla="*/ 122 w 142"/>
                  <a:gd name="T9" fmla="*/ 35 h 133"/>
                  <a:gd name="T10" fmla="*/ 123 w 142"/>
                  <a:gd name="T11" fmla="*/ 36 h 133"/>
                  <a:gd name="T12" fmla="*/ 106 w 142"/>
                  <a:gd name="T13" fmla="*/ 122 h 133"/>
                  <a:gd name="T14" fmla="*/ 71 w 142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3">
                    <a:moveTo>
                      <a:pt x="71" y="133"/>
                    </a:moveTo>
                    <a:cubicBezTo>
                      <a:pt x="52" y="133"/>
                      <a:pt x="32" y="124"/>
                      <a:pt x="20" y="106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0" y="77"/>
                      <a:pt x="7" y="38"/>
                      <a:pt x="36" y="19"/>
                    </a:cubicBezTo>
                    <a:cubicBezTo>
                      <a:pt x="64" y="0"/>
                      <a:pt x="102" y="7"/>
                      <a:pt x="122" y="35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42" y="65"/>
                      <a:pt x="135" y="103"/>
                      <a:pt x="106" y="122"/>
                    </a:cubicBezTo>
                    <a:cubicBezTo>
                      <a:pt x="96" y="130"/>
                      <a:pt x="83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293">
                <a:extLst>
                  <a:ext uri="{FF2B5EF4-FFF2-40B4-BE49-F238E27FC236}">
                    <a16:creationId xmlns:a16="http://schemas.microsoft.com/office/drawing/2014/main" id="{CE2C92EE-F47A-43CC-8C24-DFF006885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309"/>
                <a:ext cx="56" cy="53"/>
              </a:xfrm>
              <a:custGeom>
                <a:avLst/>
                <a:gdLst>
                  <a:gd name="T0" fmla="*/ 101 w 203"/>
                  <a:gd name="T1" fmla="*/ 193 h 193"/>
                  <a:gd name="T2" fmla="*/ 43 w 203"/>
                  <a:gd name="T3" fmla="*/ 173 h 193"/>
                  <a:gd name="T4" fmla="*/ 32 w 203"/>
                  <a:gd name="T5" fmla="*/ 46 h 193"/>
                  <a:gd name="T6" fmla="*/ 33 w 203"/>
                  <a:gd name="T7" fmla="*/ 44 h 193"/>
                  <a:gd name="T8" fmla="*/ 160 w 203"/>
                  <a:gd name="T9" fmla="*/ 32 h 193"/>
                  <a:gd name="T10" fmla="*/ 171 w 203"/>
                  <a:gd name="T11" fmla="*/ 159 h 193"/>
                  <a:gd name="T12" fmla="*/ 170 w 203"/>
                  <a:gd name="T13" fmla="*/ 161 h 193"/>
                  <a:gd name="T14" fmla="*/ 101 w 203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3">
                    <a:moveTo>
                      <a:pt x="101" y="193"/>
                    </a:moveTo>
                    <a:cubicBezTo>
                      <a:pt x="80" y="193"/>
                      <a:pt x="60" y="187"/>
                      <a:pt x="43" y="173"/>
                    </a:cubicBezTo>
                    <a:cubicBezTo>
                      <a:pt x="5" y="141"/>
                      <a:pt x="0" y="84"/>
                      <a:pt x="32" y="46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65" y="6"/>
                      <a:pt x="122" y="0"/>
                      <a:pt x="160" y="32"/>
                    </a:cubicBezTo>
                    <a:cubicBezTo>
                      <a:pt x="198" y="64"/>
                      <a:pt x="203" y="121"/>
                      <a:pt x="171" y="159"/>
                    </a:cubicBezTo>
                    <a:cubicBezTo>
                      <a:pt x="170" y="161"/>
                      <a:pt x="170" y="161"/>
                      <a:pt x="170" y="161"/>
                    </a:cubicBezTo>
                    <a:cubicBezTo>
                      <a:pt x="152" y="182"/>
                      <a:pt x="127" y="193"/>
                      <a:pt x="101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294">
                <a:extLst>
                  <a:ext uri="{FF2B5EF4-FFF2-40B4-BE49-F238E27FC236}">
                    <a16:creationId xmlns:a16="http://schemas.microsoft.com/office/drawing/2014/main" id="{5680DCC6-D17A-4B12-8FA6-37D07F61D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265"/>
                <a:ext cx="57" cy="54"/>
              </a:xfrm>
              <a:custGeom>
                <a:avLst/>
                <a:gdLst>
                  <a:gd name="T0" fmla="*/ 104 w 206"/>
                  <a:gd name="T1" fmla="*/ 194 h 194"/>
                  <a:gd name="T2" fmla="*/ 29 w 206"/>
                  <a:gd name="T3" fmla="*/ 154 h 194"/>
                  <a:gd name="T4" fmla="*/ 28 w 206"/>
                  <a:gd name="T5" fmla="*/ 153 h 194"/>
                  <a:gd name="T6" fmla="*/ 52 w 206"/>
                  <a:gd name="T7" fmla="*/ 28 h 194"/>
                  <a:gd name="T8" fmla="*/ 176 w 206"/>
                  <a:gd name="T9" fmla="*/ 51 h 194"/>
                  <a:gd name="T10" fmla="*/ 178 w 206"/>
                  <a:gd name="T11" fmla="*/ 53 h 194"/>
                  <a:gd name="T12" fmla="*/ 154 w 206"/>
                  <a:gd name="T13" fmla="*/ 178 h 194"/>
                  <a:gd name="T14" fmla="*/ 104 w 206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4">
                    <a:moveTo>
                      <a:pt x="104" y="194"/>
                    </a:moveTo>
                    <a:cubicBezTo>
                      <a:pt x="75" y="194"/>
                      <a:pt x="47" y="180"/>
                      <a:pt x="29" y="154"/>
                    </a:cubicBezTo>
                    <a:cubicBezTo>
                      <a:pt x="28" y="153"/>
                      <a:pt x="28" y="153"/>
                      <a:pt x="28" y="153"/>
                    </a:cubicBezTo>
                    <a:cubicBezTo>
                      <a:pt x="0" y="112"/>
                      <a:pt x="11" y="56"/>
                      <a:pt x="52" y="28"/>
                    </a:cubicBezTo>
                    <a:cubicBezTo>
                      <a:pt x="93" y="0"/>
                      <a:pt x="148" y="10"/>
                      <a:pt x="176" y="51"/>
                    </a:cubicBezTo>
                    <a:cubicBezTo>
                      <a:pt x="178" y="53"/>
                      <a:pt x="178" y="53"/>
                      <a:pt x="178" y="53"/>
                    </a:cubicBezTo>
                    <a:cubicBezTo>
                      <a:pt x="206" y="94"/>
                      <a:pt x="195" y="150"/>
                      <a:pt x="154" y="178"/>
                    </a:cubicBezTo>
                    <a:cubicBezTo>
                      <a:pt x="139" y="188"/>
                      <a:pt x="121" y="194"/>
                      <a:pt x="104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295">
                <a:extLst>
                  <a:ext uri="{FF2B5EF4-FFF2-40B4-BE49-F238E27FC236}">
                    <a16:creationId xmlns:a16="http://schemas.microsoft.com/office/drawing/2014/main" id="{035C931A-B1B9-4779-818A-9D0E49644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195"/>
                <a:ext cx="62" cy="59"/>
              </a:xfrm>
              <a:custGeom>
                <a:avLst/>
                <a:gdLst>
                  <a:gd name="T0" fmla="*/ 111 w 224"/>
                  <a:gd name="T1" fmla="*/ 212 h 212"/>
                  <a:gd name="T2" fmla="*/ 48 w 224"/>
                  <a:gd name="T3" fmla="*/ 189 h 212"/>
                  <a:gd name="T4" fmla="*/ 35 w 224"/>
                  <a:gd name="T5" fmla="*/ 49 h 212"/>
                  <a:gd name="T6" fmla="*/ 37 w 224"/>
                  <a:gd name="T7" fmla="*/ 47 h 212"/>
                  <a:gd name="T8" fmla="*/ 176 w 224"/>
                  <a:gd name="T9" fmla="*/ 35 h 212"/>
                  <a:gd name="T10" fmla="*/ 189 w 224"/>
                  <a:gd name="T11" fmla="*/ 174 h 212"/>
                  <a:gd name="T12" fmla="*/ 188 w 224"/>
                  <a:gd name="T13" fmla="*/ 176 h 212"/>
                  <a:gd name="T14" fmla="*/ 111 w 224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4" h="212">
                    <a:moveTo>
                      <a:pt x="111" y="212"/>
                    </a:moveTo>
                    <a:cubicBezTo>
                      <a:pt x="89" y="212"/>
                      <a:pt x="66" y="204"/>
                      <a:pt x="48" y="189"/>
                    </a:cubicBezTo>
                    <a:cubicBezTo>
                      <a:pt x="6" y="154"/>
                      <a:pt x="0" y="91"/>
                      <a:pt x="35" y="49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72" y="5"/>
                      <a:pt x="134" y="0"/>
                      <a:pt x="176" y="35"/>
                    </a:cubicBezTo>
                    <a:cubicBezTo>
                      <a:pt x="218" y="70"/>
                      <a:pt x="224" y="132"/>
                      <a:pt x="189" y="174"/>
                    </a:cubicBezTo>
                    <a:cubicBezTo>
                      <a:pt x="188" y="176"/>
                      <a:pt x="188" y="176"/>
                      <a:pt x="188" y="176"/>
                    </a:cubicBezTo>
                    <a:cubicBezTo>
                      <a:pt x="168" y="200"/>
                      <a:pt x="140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296">
                <a:extLst>
                  <a:ext uri="{FF2B5EF4-FFF2-40B4-BE49-F238E27FC236}">
                    <a16:creationId xmlns:a16="http://schemas.microsoft.com/office/drawing/2014/main" id="{D911A10F-63A9-4D57-94FE-5ECBE144A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147"/>
                <a:ext cx="54" cy="51"/>
              </a:xfrm>
              <a:custGeom>
                <a:avLst/>
                <a:gdLst>
                  <a:gd name="T0" fmla="*/ 99 w 196"/>
                  <a:gd name="T1" fmla="*/ 184 h 184"/>
                  <a:gd name="T2" fmla="*/ 28 w 196"/>
                  <a:gd name="T3" fmla="*/ 147 h 184"/>
                  <a:gd name="T4" fmla="*/ 27 w 196"/>
                  <a:gd name="T5" fmla="*/ 146 h 184"/>
                  <a:gd name="T6" fmla="*/ 49 w 196"/>
                  <a:gd name="T7" fmla="*/ 27 h 184"/>
                  <a:gd name="T8" fmla="*/ 168 w 196"/>
                  <a:gd name="T9" fmla="*/ 49 h 184"/>
                  <a:gd name="T10" fmla="*/ 169 w 196"/>
                  <a:gd name="T11" fmla="*/ 50 h 184"/>
                  <a:gd name="T12" fmla="*/ 147 w 196"/>
                  <a:gd name="T13" fmla="*/ 169 h 184"/>
                  <a:gd name="T14" fmla="*/ 99 w 196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4">
                    <a:moveTo>
                      <a:pt x="99" y="184"/>
                    </a:moveTo>
                    <a:cubicBezTo>
                      <a:pt x="71" y="184"/>
                      <a:pt x="45" y="171"/>
                      <a:pt x="28" y="147"/>
                    </a:cubicBezTo>
                    <a:cubicBezTo>
                      <a:pt x="27" y="146"/>
                      <a:pt x="27" y="146"/>
                      <a:pt x="27" y="146"/>
                    </a:cubicBezTo>
                    <a:cubicBezTo>
                      <a:pt x="0" y="107"/>
                      <a:pt x="10" y="53"/>
                      <a:pt x="49" y="27"/>
                    </a:cubicBezTo>
                    <a:cubicBezTo>
                      <a:pt x="88" y="0"/>
                      <a:pt x="141" y="10"/>
                      <a:pt x="168" y="49"/>
                    </a:cubicBezTo>
                    <a:cubicBezTo>
                      <a:pt x="169" y="50"/>
                      <a:pt x="169" y="50"/>
                      <a:pt x="169" y="50"/>
                    </a:cubicBezTo>
                    <a:cubicBezTo>
                      <a:pt x="196" y="89"/>
                      <a:pt x="186" y="143"/>
                      <a:pt x="147" y="169"/>
                    </a:cubicBezTo>
                    <a:cubicBezTo>
                      <a:pt x="132" y="180"/>
                      <a:pt x="115" y="184"/>
                      <a:pt x="99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297">
                <a:extLst>
                  <a:ext uri="{FF2B5EF4-FFF2-40B4-BE49-F238E27FC236}">
                    <a16:creationId xmlns:a16="http://schemas.microsoft.com/office/drawing/2014/main" id="{401B2582-E8E6-4B9A-A856-E72A1DC20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092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6 w 168"/>
                  <a:gd name="T3" fmla="*/ 142 h 159"/>
                  <a:gd name="T4" fmla="*/ 26 w 168"/>
                  <a:gd name="T5" fmla="*/ 37 h 159"/>
                  <a:gd name="T6" fmla="*/ 27 w 168"/>
                  <a:gd name="T7" fmla="*/ 36 h 159"/>
                  <a:gd name="T8" fmla="*/ 132 w 168"/>
                  <a:gd name="T9" fmla="*/ 26 h 159"/>
                  <a:gd name="T10" fmla="*/ 142 w 168"/>
                  <a:gd name="T11" fmla="*/ 131 h 159"/>
                  <a:gd name="T12" fmla="*/ 141 w 168"/>
                  <a:gd name="T13" fmla="*/ 132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6" y="159"/>
                      <a:pt x="50" y="154"/>
                      <a:pt x="36" y="142"/>
                    </a:cubicBezTo>
                    <a:cubicBezTo>
                      <a:pt x="4" y="116"/>
                      <a:pt x="0" y="69"/>
                      <a:pt x="26" y="37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53" y="4"/>
                      <a:pt x="100" y="0"/>
                      <a:pt x="132" y="26"/>
                    </a:cubicBezTo>
                    <a:cubicBezTo>
                      <a:pt x="164" y="52"/>
                      <a:pt x="168" y="99"/>
                      <a:pt x="142" y="131"/>
                    </a:cubicBezTo>
                    <a:cubicBezTo>
                      <a:pt x="141" y="132"/>
                      <a:pt x="141" y="132"/>
                      <a:pt x="141" y="132"/>
                    </a:cubicBezTo>
                    <a:cubicBezTo>
                      <a:pt x="126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298">
                <a:extLst>
                  <a:ext uri="{FF2B5EF4-FFF2-40B4-BE49-F238E27FC236}">
                    <a16:creationId xmlns:a16="http://schemas.microsoft.com/office/drawing/2014/main" id="{16F8240D-D566-4FB1-8167-7C71FE13C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049"/>
                <a:ext cx="57" cy="53"/>
              </a:xfrm>
              <a:custGeom>
                <a:avLst/>
                <a:gdLst>
                  <a:gd name="T0" fmla="*/ 104 w 207"/>
                  <a:gd name="T1" fmla="*/ 193 h 193"/>
                  <a:gd name="T2" fmla="*/ 53 w 207"/>
                  <a:gd name="T3" fmla="*/ 178 h 193"/>
                  <a:gd name="T4" fmla="*/ 52 w 207"/>
                  <a:gd name="T5" fmla="*/ 177 h 193"/>
                  <a:gd name="T6" fmla="*/ 28 w 207"/>
                  <a:gd name="T7" fmla="*/ 51 h 193"/>
                  <a:gd name="T8" fmla="*/ 153 w 207"/>
                  <a:gd name="T9" fmla="*/ 28 h 193"/>
                  <a:gd name="T10" fmla="*/ 155 w 207"/>
                  <a:gd name="T11" fmla="*/ 29 h 193"/>
                  <a:gd name="T12" fmla="*/ 178 w 207"/>
                  <a:gd name="T13" fmla="*/ 154 h 193"/>
                  <a:gd name="T14" fmla="*/ 104 w 207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3">
                    <a:moveTo>
                      <a:pt x="104" y="193"/>
                    </a:moveTo>
                    <a:cubicBezTo>
                      <a:pt x="87" y="193"/>
                      <a:pt x="69" y="188"/>
                      <a:pt x="53" y="178"/>
                    </a:cubicBezTo>
                    <a:cubicBezTo>
                      <a:pt x="52" y="177"/>
                      <a:pt x="52" y="177"/>
                      <a:pt x="52" y="177"/>
                    </a:cubicBezTo>
                    <a:cubicBezTo>
                      <a:pt x="11" y="148"/>
                      <a:pt x="0" y="92"/>
                      <a:pt x="28" y="51"/>
                    </a:cubicBezTo>
                    <a:cubicBezTo>
                      <a:pt x="56" y="10"/>
                      <a:pt x="112" y="0"/>
                      <a:pt x="153" y="28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96" y="57"/>
                      <a:pt x="207" y="113"/>
                      <a:pt x="178" y="154"/>
                    </a:cubicBezTo>
                    <a:cubicBezTo>
                      <a:pt x="161" y="180"/>
                      <a:pt x="133" y="193"/>
                      <a:pt x="104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299">
                <a:extLst>
                  <a:ext uri="{FF2B5EF4-FFF2-40B4-BE49-F238E27FC236}">
                    <a16:creationId xmlns:a16="http://schemas.microsoft.com/office/drawing/2014/main" id="{5732CAE0-62DE-4956-9E29-3A1A05BF0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1006"/>
                <a:ext cx="39" cy="37"/>
              </a:xfrm>
              <a:custGeom>
                <a:avLst/>
                <a:gdLst>
                  <a:gd name="T0" fmla="*/ 71 w 143"/>
                  <a:gd name="T1" fmla="*/ 133 h 133"/>
                  <a:gd name="T2" fmla="*/ 17 w 143"/>
                  <a:gd name="T3" fmla="*/ 101 h 133"/>
                  <a:gd name="T4" fmla="*/ 41 w 143"/>
                  <a:gd name="T5" fmla="*/ 17 h 133"/>
                  <a:gd name="T6" fmla="*/ 42 w 143"/>
                  <a:gd name="T7" fmla="*/ 16 h 133"/>
                  <a:gd name="T8" fmla="*/ 126 w 143"/>
                  <a:gd name="T9" fmla="*/ 40 h 133"/>
                  <a:gd name="T10" fmla="*/ 102 w 143"/>
                  <a:gd name="T11" fmla="*/ 125 h 133"/>
                  <a:gd name="T12" fmla="*/ 101 w 143"/>
                  <a:gd name="T13" fmla="*/ 125 h 133"/>
                  <a:gd name="T14" fmla="*/ 71 w 143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3">
                    <a:moveTo>
                      <a:pt x="71" y="133"/>
                    </a:moveTo>
                    <a:cubicBezTo>
                      <a:pt x="49" y="133"/>
                      <a:pt x="28" y="122"/>
                      <a:pt x="17" y="101"/>
                    </a:cubicBezTo>
                    <a:cubicBezTo>
                      <a:pt x="0" y="71"/>
                      <a:pt x="11" y="34"/>
                      <a:pt x="41" y="17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72" y="0"/>
                      <a:pt x="109" y="11"/>
                      <a:pt x="126" y="40"/>
                    </a:cubicBezTo>
                    <a:cubicBezTo>
                      <a:pt x="143" y="70"/>
                      <a:pt x="132" y="108"/>
                      <a:pt x="102" y="125"/>
                    </a:cubicBezTo>
                    <a:cubicBezTo>
                      <a:pt x="101" y="125"/>
                      <a:pt x="101" y="125"/>
                      <a:pt x="101" y="125"/>
                    </a:cubicBezTo>
                    <a:cubicBezTo>
                      <a:pt x="91" y="131"/>
                      <a:pt x="81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300">
                <a:extLst>
                  <a:ext uri="{FF2B5EF4-FFF2-40B4-BE49-F238E27FC236}">
                    <a16:creationId xmlns:a16="http://schemas.microsoft.com/office/drawing/2014/main" id="{43EF5867-9170-42C6-91F2-E73DA71D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972"/>
                <a:ext cx="46" cy="44"/>
              </a:xfrm>
              <a:custGeom>
                <a:avLst/>
                <a:gdLst>
                  <a:gd name="T0" fmla="*/ 84 w 168"/>
                  <a:gd name="T1" fmla="*/ 157 h 157"/>
                  <a:gd name="T2" fmla="*/ 43 w 168"/>
                  <a:gd name="T3" fmla="*/ 145 h 157"/>
                  <a:gd name="T4" fmla="*/ 42 w 168"/>
                  <a:gd name="T5" fmla="*/ 144 h 157"/>
                  <a:gd name="T6" fmla="*/ 23 w 168"/>
                  <a:gd name="T7" fmla="*/ 42 h 157"/>
                  <a:gd name="T8" fmla="*/ 124 w 168"/>
                  <a:gd name="T9" fmla="*/ 23 h 157"/>
                  <a:gd name="T10" fmla="*/ 126 w 168"/>
                  <a:gd name="T11" fmla="*/ 24 h 157"/>
                  <a:gd name="T12" fmla="*/ 145 w 168"/>
                  <a:gd name="T13" fmla="*/ 126 h 157"/>
                  <a:gd name="T14" fmla="*/ 84 w 168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7">
                    <a:moveTo>
                      <a:pt x="84" y="157"/>
                    </a:moveTo>
                    <a:cubicBezTo>
                      <a:pt x="70" y="157"/>
                      <a:pt x="56" y="153"/>
                      <a:pt x="43" y="145"/>
                    </a:cubicBezTo>
                    <a:cubicBezTo>
                      <a:pt x="42" y="144"/>
                      <a:pt x="42" y="144"/>
                      <a:pt x="42" y="144"/>
                    </a:cubicBezTo>
                    <a:cubicBezTo>
                      <a:pt x="8" y="121"/>
                      <a:pt x="0" y="75"/>
                      <a:pt x="23" y="42"/>
                    </a:cubicBezTo>
                    <a:cubicBezTo>
                      <a:pt x="45" y="9"/>
                      <a:pt x="91" y="0"/>
                      <a:pt x="124" y="23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59" y="47"/>
                      <a:pt x="168" y="92"/>
                      <a:pt x="145" y="126"/>
                    </a:cubicBezTo>
                    <a:cubicBezTo>
                      <a:pt x="131" y="146"/>
                      <a:pt x="108" y="157"/>
                      <a:pt x="84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301">
                <a:extLst>
                  <a:ext uri="{FF2B5EF4-FFF2-40B4-BE49-F238E27FC236}">
                    <a16:creationId xmlns:a16="http://schemas.microsoft.com/office/drawing/2014/main" id="{678D7571-6B8B-455A-B980-80E51874D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" y="925"/>
                <a:ext cx="61" cy="57"/>
              </a:xfrm>
              <a:custGeom>
                <a:avLst/>
                <a:gdLst>
                  <a:gd name="T0" fmla="*/ 110 w 221"/>
                  <a:gd name="T1" fmla="*/ 207 h 207"/>
                  <a:gd name="T2" fmla="*/ 26 w 221"/>
                  <a:gd name="T3" fmla="*/ 157 h 207"/>
                  <a:gd name="T4" fmla="*/ 63 w 221"/>
                  <a:gd name="T5" fmla="*/ 26 h 207"/>
                  <a:gd name="T6" fmla="*/ 65 w 221"/>
                  <a:gd name="T7" fmla="*/ 25 h 207"/>
                  <a:gd name="T8" fmla="*/ 196 w 221"/>
                  <a:gd name="T9" fmla="*/ 63 h 207"/>
                  <a:gd name="T10" fmla="*/ 158 w 221"/>
                  <a:gd name="T11" fmla="*/ 193 h 207"/>
                  <a:gd name="T12" fmla="*/ 156 w 221"/>
                  <a:gd name="T13" fmla="*/ 194 h 207"/>
                  <a:gd name="T14" fmla="*/ 110 w 221"/>
                  <a:gd name="T15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7">
                    <a:moveTo>
                      <a:pt x="110" y="207"/>
                    </a:moveTo>
                    <a:cubicBezTo>
                      <a:pt x="76" y="207"/>
                      <a:pt x="43" y="189"/>
                      <a:pt x="26" y="157"/>
                    </a:cubicBezTo>
                    <a:cubicBezTo>
                      <a:pt x="0" y="111"/>
                      <a:pt x="16" y="52"/>
                      <a:pt x="63" y="26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111" y="0"/>
                      <a:pt x="170" y="16"/>
                      <a:pt x="196" y="63"/>
                    </a:cubicBezTo>
                    <a:cubicBezTo>
                      <a:pt x="221" y="109"/>
                      <a:pt x="205" y="167"/>
                      <a:pt x="158" y="193"/>
                    </a:cubicBezTo>
                    <a:cubicBezTo>
                      <a:pt x="156" y="194"/>
                      <a:pt x="156" y="194"/>
                      <a:pt x="156" y="194"/>
                    </a:cubicBezTo>
                    <a:cubicBezTo>
                      <a:pt x="142" y="203"/>
                      <a:pt x="126" y="207"/>
                      <a:pt x="110" y="2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302">
                <a:extLst>
                  <a:ext uri="{FF2B5EF4-FFF2-40B4-BE49-F238E27FC236}">
                    <a16:creationId xmlns:a16="http://schemas.microsoft.com/office/drawing/2014/main" id="{42C58A71-B4D1-4786-88FA-FBEF2E939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899"/>
                <a:ext cx="36" cy="34"/>
              </a:xfrm>
              <a:custGeom>
                <a:avLst/>
                <a:gdLst>
                  <a:gd name="T0" fmla="*/ 65 w 129"/>
                  <a:gd name="T1" fmla="*/ 122 h 122"/>
                  <a:gd name="T2" fmla="*/ 52 w 129"/>
                  <a:gd name="T3" fmla="*/ 120 h 122"/>
                  <a:gd name="T4" fmla="*/ 51 w 129"/>
                  <a:gd name="T5" fmla="*/ 120 h 122"/>
                  <a:gd name="T6" fmla="*/ 7 w 129"/>
                  <a:gd name="T7" fmla="*/ 50 h 122"/>
                  <a:gd name="T8" fmla="*/ 77 w 129"/>
                  <a:gd name="T9" fmla="*/ 7 h 122"/>
                  <a:gd name="T10" fmla="*/ 78 w 129"/>
                  <a:gd name="T11" fmla="*/ 7 h 122"/>
                  <a:gd name="T12" fmla="*/ 122 w 129"/>
                  <a:gd name="T13" fmla="*/ 77 h 122"/>
                  <a:gd name="T14" fmla="*/ 65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5" y="122"/>
                    </a:moveTo>
                    <a:cubicBezTo>
                      <a:pt x="61" y="122"/>
                      <a:pt x="56" y="121"/>
                      <a:pt x="52" y="120"/>
                    </a:cubicBezTo>
                    <a:cubicBezTo>
                      <a:pt x="51" y="120"/>
                      <a:pt x="51" y="120"/>
                      <a:pt x="51" y="120"/>
                    </a:cubicBezTo>
                    <a:cubicBezTo>
                      <a:pt x="19" y="113"/>
                      <a:pt x="0" y="81"/>
                      <a:pt x="7" y="50"/>
                    </a:cubicBezTo>
                    <a:cubicBezTo>
                      <a:pt x="15" y="19"/>
                      <a:pt x="46" y="0"/>
                      <a:pt x="77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110" y="15"/>
                      <a:pt x="129" y="46"/>
                      <a:pt x="122" y="77"/>
                    </a:cubicBezTo>
                    <a:cubicBezTo>
                      <a:pt x="115" y="104"/>
                      <a:pt x="91" y="122"/>
                      <a:pt x="65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303">
                <a:extLst>
                  <a:ext uri="{FF2B5EF4-FFF2-40B4-BE49-F238E27FC236}">
                    <a16:creationId xmlns:a16="http://schemas.microsoft.com/office/drawing/2014/main" id="{35594021-1526-479E-997E-03A1CF05C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868"/>
                <a:ext cx="33" cy="30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09 h 111"/>
                  <a:gd name="T4" fmla="*/ 46 w 117"/>
                  <a:gd name="T5" fmla="*/ 109 h 111"/>
                  <a:gd name="T6" fmla="*/ 6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6" y="46"/>
                    </a:cubicBezTo>
                    <a:cubicBezTo>
                      <a:pt x="13" y="18"/>
                      <a:pt x="41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304">
                <a:extLst>
                  <a:ext uri="{FF2B5EF4-FFF2-40B4-BE49-F238E27FC236}">
                    <a16:creationId xmlns:a16="http://schemas.microsoft.com/office/drawing/2014/main" id="{8A8D634F-4692-4F75-926B-DB5C09C22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840"/>
                <a:ext cx="51" cy="49"/>
              </a:xfrm>
              <a:custGeom>
                <a:avLst/>
                <a:gdLst>
                  <a:gd name="T0" fmla="*/ 92 w 186"/>
                  <a:gd name="T1" fmla="*/ 179 h 179"/>
                  <a:gd name="T2" fmla="*/ 6 w 186"/>
                  <a:gd name="T3" fmla="*/ 104 h 179"/>
                  <a:gd name="T4" fmla="*/ 80 w 186"/>
                  <a:gd name="T5" fmla="*/ 7 h 179"/>
                  <a:gd name="T6" fmla="*/ 82 w 186"/>
                  <a:gd name="T7" fmla="*/ 6 h 179"/>
                  <a:gd name="T8" fmla="*/ 180 w 186"/>
                  <a:gd name="T9" fmla="*/ 80 h 179"/>
                  <a:gd name="T10" fmla="*/ 106 w 186"/>
                  <a:gd name="T11" fmla="*/ 178 h 179"/>
                  <a:gd name="T12" fmla="*/ 104 w 186"/>
                  <a:gd name="T13" fmla="*/ 178 h 179"/>
                  <a:gd name="T14" fmla="*/ 92 w 186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9">
                    <a:moveTo>
                      <a:pt x="92" y="179"/>
                    </a:moveTo>
                    <a:cubicBezTo>
                      <a:pt x="49" y="179"/>
                      <a:pt x="12" y="147"/>
                      <a:pt x="6" y="104"/>
                    </a:cubicBezTo>
                    <a:cubicBezTo>
                      <a:pt x="0" y="57"/>
                      <a:pt x="33" y="13"/>
                      <a:pt x="80" y="7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129" y="0"/>
                      <a:pt x="173" y="33"/>
                      <a:pt x="180" y="80"/>
                    </a:cubicBezTo>
                    <a:cubicBezTo>
                      <a:pt x="186" y="127"/>
                      <a:pt x="153" y="171"/>
                      <a:pt x="106" y="178"/>
                    </a:cubicBezTo>
                    <a:cubicBezTo>
                      <a:pt x="104" y="178"/>
                      <a:pt x="104" y="178"/>
                      <a:pt x="104" y="178"/>
                    </a:cubicBezTo>
                    <a:cubicBezTo>
                      <a:pt x="100" y="178"/>
                      <a:pt x="96" y="179"/>
                      <a:pt x="92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305">
                <a:extLst>
                  <a:ext uri="{FF2B5EF4-FFF2-40B4-BE49-F238E27FC236}">
                    <a16:creationId xmlns:a16="http://schemas.microsoft.com/office/drawing/2014/main" id="{BE27F745-6CB6-4287-B6EB-0A7B7950B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830"/>
                <a:ext cx="40" cy="39"/>
              </a:xfrm>
              <a:custGeom>
                <a:avLst/>
                <a:gdLst>
                  <a:gd name="T0" fmla="*/ 75 w 148"/>
                  <a:gd name="T1" fmla="*/ 141 h 141"/>
                  <a:gd name="T2" fmla="*/ 59 w 148"/>
                  <a:gd name="T3" fmla="*/ 139 h 141"/>
                  <a:gd name="T4" fmla="*/ 58 w 148"/>
                  <a:gd name="T5" fmla="*/ 138 h 141"/>
                  <a:gd name="T6" fmla="*/ 8 w 148"/>
                  <a:gd name="T7" fmla="*/ 58 h 141"/>
                  <a:gd name="T8" fmla="*/ 89 w 148"/>
                  <a:gd name="T9" fmla="*/ 8 h 141"/>
                  <a:gd name="T10" fmla="*/ 90 w 148"/>
                  <a:gd name="T11" fmla="*/ 8 h 141"/>
                  <a:gd name="T12" fmla="*/ 140 w 148"/>
                  <a:gd name="T13" fmla="*/ 89 h 141"/>
                  <a:gd name="T14" fmla="*/ 75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5" y="141"/>
                    </a:moveTo>
                    <a:cubicBezTo>
                      <a:pt x="70" y="141"/>
                      <a:pt x="65" y="140"/>
                      <a:pt x="59" y="139"/>
                    </a:cubicBezTo>
                    <a:cubicBezTo>
                      <a:pt x="58" y="138"/>
                      <a:pt x="58" y="138"/>
                      <a:pt x="58" y="138"/>
                    </a:cubicBezTo>
                    <a:cubicBezTo>
                      <a:pt x="22" y="130"/>
                      <a:pt x="0" y="94"/>
                      <a:pt x="8" y="58"/>
                    </a:cubicBezTo>
                    <a:cubicBezTo>
                      <a:pt x="17" y="22"/>
                      <a:pt x="53" y="0"/>
                      <a:pt x="89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3" y="120"/>
                      <a:pt x="105" y="141"/>
                      <a:pt x="7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306">
                <a:extLst>
                  <a:ext uri="{FF2B5EF4-FFF2-40B4-BE49-F238E27FC236}">
                    <a16:creationId xmlns:a16="http://schemas.microsoft.com/office/drawing/2014/main" id="{F79F39E9-AF0A-490F-B4E8-5292540FF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818"/>
                <a:ext cx="56" cy="54"/>
              </a:xfrm>
              <a:custGeom>
                <a:avLst/>
                <a:gdLst>
                  <a:gd name="T0" fmla="*/ 100 w 202"/>
                  <a:gd name="T1" fmla="*/ 194 h 194"/>
                  <a:gd name="T2" fmla="*/ 7 w 202"/>
                  <a:gd name="T3" fmla="*/ 113 h 194"/>
                  <a:gd name="T4" fmla="*/ 87 w 202"/>
                  <a:gd name="T5" fmla="*/ 7 h 194"/>
                  <a:gd name="T6" fmla="*/ 89 w 202"/>
                  <a:gd name="T7" fmla="*/ 7 h 194"/>
                  <a:gd name="T8" fmla="*/ 195 w 202"/>
                  <a:gd name="T9" fmla="*/ 87 h 194"/>
                  <a:gd name="T10" fmla="*/ 115 w 202"/>
                  <a:gd name="T11" fmla="*/ 193 h 194"/>
                  <a:gd name="T12" fmla="*/ 113 w 202"/>
                  <a:gd name="T13" fmla="*/ 193 h 194"/>
                  <a:gd name="T14" fmla="*/ 100 w 202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4">
                    <a:moveTo>
                      <a:pt x="100" y="194"/>
                    </a:moveTo>
                    <a:cubicBezTo>
                      <a:pt x="54" y="194"/>
                      <a:pt x="14" y="160"/>
                      <a:pt x="7" y="113"/>
                    </a:cubicBezTo>
                    <a:cubicBezTo>
                      <a:pt x="0" y="62"/>
                      <a:pt x="36" y="14"/>
                      <a:pt x="87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141" y="0"/>
                      <a:pt x="188" y="36"/>
                      <a:pt x="195" y="87"/>
                    </a:cubicBezTo>
                    <a:cubicBezTo>
                      <a:pt x="202" y="138"/>
                      <a:pt x="166" y="186"/>
                      <a:pt x="115" y="193"/>
                    </a:cubicBezTo>
                    <a:cubicBezTo>
                      <a:pt x="113" y="193"/>
                      <a:pt x="113" y="193"/>
                      <a:pt x="113" y="193"/>
                    </a:cubicBezTo>
                    <a:cubicBezTo>
                      <a:pt x="109" y="194"/>
                      <a:pt x="104" y="194"/>
                      <a:pt x="100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307">
                <a:extLst>
                  <a:ext uri="{FF2B5EF4-FFF2-40B4-BE49-F238E27FC236}">
                    <a16:creationId xmlns:a16="http://schemas.microsoft.com/office/drawing/2014/main" id="{068C09DC-C328-4239-8BA9-58A4B9166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2841"/>
                <a:ext cx="49" cy="47"/>
              </a:xfrm>
              <a:custGeom>
                <a:avLst/>
                <a:gdLst>
                  <a:gd name="T0" fmla="*/ 90 w 179"/>
                  <a:gd name="T1" fmla="*/ 169 h 169"/>
                  <a:gd name="T2" fmla="*/ 69 w 179"/>
                  <a:gd name="T3" fmla="*/ 166 h 169"/>
                  <a:gd name="T4" fmla="*/ 68 w 179"/>
                  <a:gd name="T5" fmla="*/ 166 h 169"/>
                  <a:gd name="T6" fmla="*/ 11 w 179"/>
                  <a:gd name="T7" fmla="*/ 68 h 169"/>
                  <a:gd name="T8" fmla="*/ 109 w 179"/>
                  <a:gd name="T9" fmla="*/ 11 h 169"/>
                  <a:gd name="T10" fmla="*/ 111 w 179"/>
                  <a:gd name="T11" fmla="*/ 12 h 169"/>
                  <a:gd name="T12" fmla="*/ 167 w 179"/>
                  <a:gd name="T13" fmla="*/ 110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83" y="169"/>
                      <a:pt x="76" y="168"/>
                      <a:pt x="69" y="166"/>
                    </a:cubicBezTo>
                    <a:cubicBezTo>
                      <a:pt x="68" y="166"/>
                      <a:pt x="68" y="166"/>
                      <a:pt x="68" y="166"/>
                    </a:cubicBezTo>
                    <a:cubicBezTo>
                      <a:pt x="25" y="154"/>
                      <a:pt x="0" y="110"/>
                      <a:pt x="11" y="68"/>
                    </a:cubicBezTo>
                    <a:cubicBezTo>
                      <a:pt x="22" y="25"/>
                      <a:pt x="66" y="0"/>
                      <a:pt x="109" y="11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54" y="23"/>
                      <a:pt x="179" y="67"/>
                      <a:pt x="167" y="110"/>
                    </a:cubicBezTo>
                    <a:cubicBezTo>
                      <a:pt x="158" y="145"/>
                      <a:pt x="125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308">
                <a:extLst>
                  <a:ext uri="{FF2B5EF4-FFF2-40B4-BE49-F238E27FC236}">
                    <a16:creationId xmlns:a16="http://schemas.microsoft.com/office/drawing/2014/main" id="{D48CF631-BB96-4864-B736-B7297E37C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843"/>
                <a:ext cx="32" cy="31"/>
              </a:xfrm>
              <a:custGeom>
                <a:avLst/>
                <a:gdLst>
                  <a:gd name="T0" fmla="*/ 58 w 117"/>
                  <a:gd name="T1" fmla="*/ 112 h 112"/>
                  <a:gd name="T2" fmla="*/ 4 w 117"/>
                  <a:gd name="T3" fmla="*/ 63 h 112"/>
                  <a:gd name="T4" fmla="*/ 52 w 117"/>
                  <a:gd name="T5" fmla="*/ 3 h 112"/>
                  <a:gd name="T6" fmla="*/ 54 w 117"/>
                  <a:gd name="T7" fmla="*/ 3 h 112"/>
                  <a:gd name="T8" fmla="*/ 114 w 117"/>
                  <a:gd name="T9" fmla="*/ 52 h 112"/>
                  <a:gd name="T10" fmla="*/ 65 w 117"/>
                  <a:gd name="T11" fmla="*/ 112 h 112"/>
                  <a:gd name="T12" fmla="*/ 64 w 117"/>
                  <a:gd name="T13" fmla="*/ 112 h 112"/>
                  <a:gd name="T14" fmla="*/ 58 w 117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2">
                    <a:moveTo>
                      <a:pt x="58" y="112"/>
                    </a:moveTo>
                    <a:cubicBezTo>
                      <a:pt x="30" y="112"/>
                      <a:pt x="7" y="92"/>
                      <a:pt x="4" y="63"/>
                    </a:cubicBezTo>
                    <a:cubicBezTo>
                      <a:pt x="0" y="33"/>
                      <a:pt x="22" y="6"/>
                      <a:pt x="52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84" y="0"/>
                      <a:pt x="111" y="21"/>
                      <a:pt x="114" y="52"/>
                    </a:cubicBezTo>
                    <a:cubicBezTo>
                      <a:pt x="117" y="82"/>
                      <a:pt x="95" y="109"/>
                      <a:pt x="65" y="112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2" y="112"/>
                      <a:pt x="60" y="112"/>
                      <a:pt x="58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309">
                <a:extLst>
                  <a:ext uri="{FF2B5EF4-FFF2-40B4-BE49-F238E27FC236}">
                    <a16:creationId xmlns:a16="http://schemas.microsoft.com/office/drawing/2014/main" id="{E5C5A38D-79FE-4E37-A9D7-D7FA22AD1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2817"/>
                <a:ext cx="52" cy="51"/>
              </a:xfrm>
              <a:custGeom>
                <a:avLst/>
                <a:gdLst>
                  <a:gd name="T0" fmla="*/ 94 w 191"/>
                  <a:gd name="T1" fmla="*/ 184 h 184"/>
                  <a:gd name="T2" fmla="*/ 5 w 191"/>
                  <a:gd name="T3" fmla="*/ 104 h 184"/>
                  <a:gd name="T4" fmla="*/ 85 w 191"/>
                  <a:gd name="T5" fmla="*/ 6 h 184"/>
                  <a:gd name="T6" fmla="*/ 87 w 191"/>
                  <a:gd name="T7" fmla="*/ 5 h 184"/>
                  <a:gd name="T8" fmla="*/ 185 w 191"/>
                  <a:gd name="T9" fmla="*/ 85 h 184"/>
                  <a:gd name="T10" fmla="*/ 106 w 191"/>
                  <a:gd name="T11" fmla="*/ 183 h 184"/>
                  <a:gd name="T12" fmla="*/ 104 w 191"/>
                  <a:gd name="T13" fmla="*/ 184 h 184"/>
                  <a:gd name="T14" fmla="*/ 94 w 191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4">
                    <a:moveTo>
                      <a:pt x="94" y="184"/>
                    </a:moveTo>
                    <a:cubicBezTo>
                      <a:pt x="49" y="184"/>
                      <a:pt x="10" y="150"/>
                      <a:pt x="5" y="104"/>
                    </a:cubicBezTo>
                    <a:cubicBezTo>
                      <a:pt x="0" y="55"/>
                      <a:pt x="35" y="11"/>
                      <a:pt x="85" y="6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136" y="0"/>
                      <a:pt x="180" y="36"/>
                      <a:pt x="185" y="85"/>
                    </a:cubicBezTo>
                    <a:cubicBezTo>
                      <a:pt x="191" y="134"/>
                      <a:pt x="155" y="178"/>
                      <a:pt x="106" y="183"/>
                    </a:cubicBezTo>
                    <a:cubicBezTo>
                      <a:pt x="104" y="184"/>
                      <a:pt x="104" y="184"/>
                      <a:pt x="104" y="184"/>
                    </a:cubicBezTo>
                    <a:cubicBezTo>
                      <a:pt x="101" y="184"/>
                      <a:pt x="97" y="184"/>
                      <a:pt x="94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310">
                <a:extLst>
                  <a:ext uri="{FF2B5EF4-FFF2-40B4-BE49-F238E27FC236}">
                    <a16:creationId xmlns:a16="http://schemas.microsoft.com/office/drawing/2014/main" id="{74C338A9-B787-4241-9522-53BDA6B74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2795"/>
                <a:ext cx="64" cy="60"/>
              </a:xfrm>
              <a:custGeom>
                <a:avLst/>
                <a:gdLst>
                  <a:gd name="T0" fmla="*/ 117 w 231"/>
                  <a:gd name="T1" fmla="*/ 218 h 218"/>
                  <a:gd name="T2" fmla="*/ 90 w 231"/>
                  <a:gd name="T3" fmla="*/ 214 h 218"/>
                  <a:gd name="T4" fmla="*/ 87 w 231"/>
                  <a:gd name="T5" fmla="*/ 213 h 218"/>
                  <a:gd name="T6" fmla="*/ 15 w 231"/>
                  <a:gd name="T7" fmla="*/ 87 h 218"/>
                  <a:gd name="T8" fmla="*/ 141 w 231"/>
                  <a:gd name="T9" fmla="*/ 15 h 218"/>
                  <a:gd name="T10" fmla="*/ 143 w 231"/>
                  <a:gd name="T11" fmla="*/ 15 h 218"/>
                  <a:gd name="T12" fmla="*/ 216 w 231"/>
                  <a:gd name="T13" fmla="*/ 141 h 218"/>
                  <a:gd name="T14" fmla="*/ 117 w 231"/>
                  <a:gd name="T15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8">
                    <a:moveTo>
                      <a:pt x="117" y="218"/>
                    </a:moveTo>
                    <a:cubicBezTo>
                      <a:pt x="108" y="218"/>
                      <a:pt x="99" y="216"/>
                      <a:pt x="90" y="214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33" y="199"/>
                      <a:pt x="0" y="142"/>
                      <a:pt x="15" y="87"/>
                    </a:cubicBezTo>
                    <a:cubicBezTo>
                      <a:pt x="30" y="33"/>
                      <a:pt x="86" y="0"/>
                      <a:pt x="141" y="15"/>
                    </a:cubicBezTo>
                    <a:cubicBezTo>
                      <a:pt x="143" y="15"/>
                      <a:pt x="143" y="15"/>
                      <a:pt x="143" y="15"/>
                    </a:cubicBezTo>
                    <a:cubicBezTo>
                      <a:pt x="198" y="30"/>
                      <a:pt x="231" y="86"/>
                      <a:pt x="216" y="141"/>
                    </a:cubicBezTo>
                    <a:cubicBezTo>
                      <a:pt x="204" y="187"/>
                      <a:pt x="162" y="218"/>
                      <a:pt x="117" y="2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311">
                <a:extLst>
                  <a:ext uri="{FF2B5EF4-FFF2-40B4-BE49-F238E27FC236}">
                    <a16:creationId xmlns:a16="http://schemas.microsoft.com/office/drawing/2014/main" id="{6CC6C1D8-8C8D-4FE1-9E6B-D4FDED3A6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782"/>
                <a:ext cx="58" cy="54"/>
              </a:xfrm>
              <a:custGeom>
                <a:avLst/>
                <a:gdLst>
                  <a:gd name="T0" fmla="*/ 105 w 211"/>
                  <a:gd name="T1" fmla="*/ 197 h 197"/>
                  <a:gd name="T2" fmla="*/ 23 w 211"/>
                  <a:gd name="T3" fmla="*/ 147 h 197"/>
                  <a:gd name="T4" fmla="*/ 63 w 211"/>
                  <a:gd name="T5" fmla="*/ 24 h 197"/>
                  <a:gd name="T6" fmla="*/ 65 w 211"/>
                  <a:gd name="T7" fmla="*/ 23 h 197"/>
                  <a:gd name="T8" fmla="*/ 188 w 211"/>
                  <a:gd name="T9" fmla="*/ 62 h 197"/>
                  <a:gd name="T10" fmla="*/ 149 w 211"/>
                  <a:gd name="T11" fmla="*/ 186 h 197"/>
                  <a:gd name="T12" fmla="*/ 147 w 211"/>
                  <a:gd name="T13" fmla="*/ 187 h 197"/>
                  <a:gd name="T14" fmla="*/ 105 w 211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197">
                    <a:moveTo>
                      <a:pt x="105" y="197"/>
                    </a:moveTo>
                    <a:cubicBezTo>
                      <a:pt x="72" y="197"/>
                      <a:pt x="39" y="179"/>
                      <a:pt x="23" y="147"/>
                    </a:cubicBezTo>
                    <a:cubicBezTo>
                      <a:pt x="0" y="102"/>
                      <a:pt x="18" y="47"/>
                      <a:pt x="63" y="24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110" y="0"/>
                      <a:pt x="165" y="17"/>
                      <a:pt x="188" y="62"/>
                    </a:cubicBezTo>
                    <a:cubicBezTo>
                      <a:pt x="211" y="107"/>
                      <a:pt x="194" y="163"/>
                      <a:pt x="149" y="186"/>
                    </a:cubicBezTo>
                    <a:cubicBezTo>
                      <a:pt x="147" y="187"/>
                      <a:pt x="147" y="187"/>
                      <a:pt x="147" y="187"/>
                    </a:cubicBezTo>
                    <a:cubicBezTo>
                      <a:pt x="133" y="194"/>
                      <a:pt x="119" y="197"/>
                      <a:pt x="105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312">
                <a:extLst>
                  <a:ext uri="{FF2B5EF4-FFF2-40B4-BE49-F238E27FC236}">
                    <a16:creationId xmlns:a16="http://schemas.microsoft.com/office/drawing/2014/main" id="{CD448B55-3DB7-447D-927B-AD4F00A04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2761"/>
                <a:ext cx="53" cy="50"/>
              </a:xfrm>
              <a:custGeom>
                <a:avLst/>
                <a:gdLst>
                  <a:gd name="T0" fmla="*/ 97 w 191"/>
                  <a:gd name="T1" fmla="*/ 181 h 181"/>
                  <a:gd name="T2" fmla="*/ 74 w 191"/>
                  <a:gd name="T3" fmla="*/ 178 h 181"/>
                  <a:gd name="T4" fmla="*/ 73 w 191"/>
                  <a:gd name="T5" fmla="*/ 177 h 181"/>
                  <a:gd name="T6" fmla="*/ 12 w 191"/>
                  <a:gd name="T7" fmla="*/ 73 h 181"/>
                  <a:gd name="T8" fmla="*/ 117 w 191"/>
                  <a:gd name="T9" fmla="*/ 13 h 181"/>
                  <a:gd name="T10" fmla="*/ 118 w 191"/>
                  <a:gd name="T11" fmla="*/ 13 h 181"/>
                  <a:gd name="T12" fmla="*/ 179 w 191"/>
                  <a:gd name="T13" fmla="*/ 117 h 181"/>
                  <a:gd name="T14" fmla="*/ 97 w 191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1">
                    <a:moveTo>
                      <a:pt x="97" y="181"/>
                    </a:moveTo>
                    <a:cubicBezTo>
                      <a:pt x="89" y="181"/>
                      <a:pt x="82" y="180"/>
                      <a:pt x="74" y="178"/>
                    </a:cubicBezTo>
                    <a:cubicBezTo>
                      <a:pt x="73" y="177"/>
                      <a:pt x="73" y="177"/>
                      <a:pt x="73" y="177"/>
                    </a:cubicBezTo>
                    <a:cubicBezTo>
                      <a:pt x="27" y="165"/>
                      <a:pt x="0" y="118"/>
                      <a:pt x="12" y="73"/>
                    </a:cubicBezTo>
                    <a:cubicBezTo>
                      <a:pt x="24" y="27"/>
                      <a:pt x="71" y="0"/>
                      <a:pt x="117" y="13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64" y="25"/>
                      <a:pt x="191" y="72"/>
                      <a:pt x="179" y="117"/>
                    </a:cubicBezTo>
                    <a:cubicBezTo>
                      <a:pt x="169" y="155"/>
                      <a:pt x="134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313">
                <a:extLst>
                  <a:ext uri="{FF2B5EF4-FFF2-40B4-BE49-F238E27FC236}">
                    <a16:creationId xmlns:a16="http://schemas.microsoft.com/office/drawing/2014/main" id="{7779DAB4-7879-49C8-B0BF-EFA222DC3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2721"/>
                <a:ext cx="40" cy="37"/>
              </a:xfrm>
              <a:custGeom>
                <a:avLst/>
                <a:gdLst>
                  <a:gd name="T0" fmla="*/ 71 w 143"/>
                  <a:gd name="T1" fmla="*/ 134 h 134"/>
                  <a:gd name="T2" fmla="*/ 16 w 143"/>
                  <a:gd name="T3" fmla="*/ 100 h 134"/>
                  <a:gd name="T4" fmla="*/ 43 w 143"/>
                  <a:gd name="T5" fmla="*/ 16 h 134"/>
                  <a:gd name="T6" fmla="*/ 44 w 143"/>
                  <a:gd name="T7" fmla="*/ 16 h 134"/>
                  <a:gd name="T8" fmla="*/ 128 w 143"/>
                  <a:gd name="T9" fmla="*/ 42 h 134"/>
                  <a:gd name="T10" fmla="*/ 101 w 143"/>
                  <a:gd name="T11" fmla="*/ 126 h 134"/>
                  <a:gd name="T12" fmla="*/ 100 w 143"/>
                  <a:gd name="T13" fmla="*/ 127 h 134"/>
                  <a:gd name="T14" fmla="*/ 71 w 143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4">
                    <a:moveTo>
                      <a:pt x="71" y="134"/>
                    </a:moveTo>
                    <a:cubicBezTo>
                      <a:pt x="49" y="134"/>
                      <a:pt x="27" y="122"/>
                      <a:pt x="16" y="100"/>
                    </a:cubicBezTo>
                    <a:cubicBezTo>
                      <a:pt x="0" y="70"/>
                      <a:pt x="12" y="32"/>
                      <a:pt x="43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74" y="0"/>
                      <a:pt x="112" y="12"/>
                      <a:pt x="128" y="42"/>
                    </a:cubicBezTo>
                    <a:cubicBezTo>
                      <a:pt x="143" y="73"/>
                      <a:pt x="131" y="110"/>
                      <a:pt x="101" y="126"/>
                    </a:cubicBezTo>
                    <a:cubicBezTo>
                      <a:pt x="100" y="127"/>
                      <a:pt x="100" y="127"/>
                      <a:pt x="100" y="127"/>
                    </a:cubicBezTo>
                    <a:cubicBezTo>
                      <a:pt x="91" y="132"/>
                      <a:pt x="8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314">
                <a:extLst>
                  <a:ext uri="{FF2B5EF4-FFF2-40B4-BE49-F238E27FC236}">
                    <a16:creationId xmlns:a16="http://schemas.microsoft.com/office/drawing/2014/main" id="{4F725899-96C4-45D6-83D5-5EC958D10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691"/>
                <a:ext cx="48" cy="45"/>
              </a:xfrm>
              <a:custGeom>
                <a:avLst/>
                <a:gdLst>
                  <a:gd name="T0" fmla="*/ 88 w 174"/>
                  <a:gd name="T1" fmla="*/ 163 h 163"/>
                  <a:gd name="T2" fmla="*/ 43 w 174"/>
                  <a:gd name="T3" fmla="*/ 149 h 163"/>
                  <a:gd name="T4" fmla="*/ 42 w 174"/>
                  <a:gd name="T5" fmla="*/ 147 h 163"/>
                  <a:gd name="T6" fmla="*/ 25 w 174"/>
                  <a:gd name="T7" fmla="*/ 41 h 163"/>
                  <a:gd name="T8" fmla="*/ 131 w 174"/>
                  <a:gd name="T9" fmla="*/ 25 h 163"/>
                  <a:gd name="T10" fmla="*/ 133 w 174"/>
                  <a:gd name="T11" fmla="*/ 26 h 163"/>
                  <a:gd name="T12" fmla="*/ 149 w 174"/>
                  <a:gd name="T13" fmla="*/ 132 h 163"/>
                  <a:gd name="T14" fmla="*/ 88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8" y="163"/>
                    </a:moveTo>
                    <a:cubicBezTo>
                      <a:pt x="72" y="163"/>
                      <a:pt x="57" y="158"/>
                      <a:pt x="43" y="149"/>
                    </a:cubicBezTo>
                    <a:cubicBezTo>
                      <a:pt x="42" y="147"/>
                      <a:pt x="42" y="147"/>
                      <a:pt x="42" y="147"/>
                    </a:cubicBezTo>
                    <a:cubicBezTo>
                      <a:pt x="8" y="123"/>
                      <a:pt x="0" y="75"/>
                      <a:pt x="25" y="41"/>
                    </a:cubicBezTo>
                    <a:cubicBezTo>
                      <a:pt x="50" y="7"/>
                      <a:pt x="97" y="0"/>
                      <a:pt x="131" y="25"/>
                    </a:cubicBezTo>
                    <a:cubicBezTo>
                      <a:pt x="133" y="26"/>
                      <a:pt x="133" y="26"/>
                      <a:pt x="133" y="26"/>
                    </a:cubicBezTo>
                    <a:cubicBezTo>
                      <a:pt x="167" y="51"/>
                      <a:pt x="174" y="98"/>
                      <a:pt x="149" y="132"/>
                    </a:cubicBezTo>
                    <a:cubicBezTo>
                      <a:pt x="134" y="152"/>
                      <a:pt x="111" y="163"/>
                      <a:pt x="88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315">
                <a:extLst>
                  <a:ext uri="{FF2B5EF4-FFF2-40B4-BE49-F238E27FC236}">
                    <a16:creationId xmlns:a16="http://schemas.microsoft.com/office/drawing/2014/main" id="{BE85F558-D30B-4983-BADA-720F6983B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643"/>
                <a:ext cx="58" cy="53"/>
              </a:xfrm>
              <a:custGeom>
                <a:avLst/>
                <a:gdLst>
                  <a:gd name="T0" fmla="*/ 103 w 208"/>
                  <a:gd name="T1" fmla="*/ 193 h 193"/>
                  <a:gd name="T2" fmla="*/ 23 w 208"/>
                  <a:gd name="T3" fmla="*/ 145 h 193"/>
                  <a:gd name="T4" fmla="*/ 62 w 208"/>
                  <a:gd name="T5" fmla="*/ 23 h 193"/>
                  <a:gd name="T6" fmla="*/ 64 w 208"/>
                  <a:gd name="T7" fmla="*/ 23 h 193"/>
                  <a:gd name="T8" fmla="*/ 185 w 208"/>
                  <a:gd name="T9" fmla="*/ 61 h 193"/>
                  <a:gd name="T10" fmla="*/ 146 w 208"/>
                  <a:gd name="T11" fmla="*/ 182 h 193"/>
                  <a:gd name="T12" fmla="*/ 144 w 208"/>
                  <a:gd name="T13" fmla="*/ 183 h 193"/>
                  <a:gd name="T14" fmla="*/ 103 w 208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3">
                    <a:moveTo>
                      <a:pt x="103" y="193"/>
                    </a:moveTo>
                    <a:cubicBezTo>
                      <a:pt x="71" y="193"/>
                      <a:pt x="39" y="176"/>
                      <a:pt x="23" y="145"/>
                    </a:cubicBezTo>
                    <a:cubicBezTo>
                      <a:pt x="0" y="101"/>
                      <a:pt x="18" y="46"/>
                      <a:pt x="62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108" y="0"/>
                      <a:pt x="162" y="17"/>
                      <a:pt x="185" y="61"/>
                    </a:cubicBezTo>
                    <a:cubicBezTo>
                      <a:pt x="208" y="105"/>
                      <a:pt x="190" y="160"/>
                      <a:pt x="146" y="182"/>
                    </a:cubicBezTo>
                    <a:cubicBezTo>
                      <a:pt x="144" y="183"/>
                      <a:pt x="144" y="183"/>
                      <a:pt x="144" y="183"/>
                    </a:cubicBezTo>
                    <a:cubicBezTo>
                      <a:pt x="131" y="190"/>
                      <a:pt x="117" y="193"/>
                      <a:pt x="103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316">
                <a:extLst>
                  <a:ext uri="{FF2B5EF4-FFF2-40B4-BE49-F238E27FC236}">
                    <a16:creationId xmlns:a16="http://schemas.microsoft.com/office/drawing/2014/main" id="{DFC7FB51-ECB9-43D4-A0A1-D652607D4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605"/>
                <a:ext cx="41" cy="38"/>
              </a:xfrm>
              <a:custGeom>
                <a:avLst/>
                <a:gdLst>
                  <a:gd name="T0" fmla="*/ 74 w 148"/>
                  <a:gd name="T1" fmla="*/ 139 h 139"/>
                  <a:gd name="T2" fmla="*/ 36 w 148"/>
                  <a:gd name="T3" fmla="*/ 127 h 139"/>
                  <a:gd name="T4" fmla="*/ 35 w 148"/>
                  <a:gd name="T5" fmla="*/ 126 h 139"/>
                  <a:gd name="T6" fmla="*/ 21 w 148"/>
                  <a:gd name="T7" fmla="*/ 35 h 139"/>
                  <a:gd name="T8" fmla="*/ 111 w 148"/>
                  <a:gd name="T9" fmla="*/ 21 h 139"/>
                  <a:gd name="T10" fmla="*/ 112 w 148"/>
                  <a:gd name="T11" fmla="*/ 22 h 139"/>
                  <a:gd name="T12" fmla="*/ 126 w 148"/>
                  <a:gd name="T13" fmla="*/ 113 h 139"/>
                  <a:gd name="T14" fmla="*/ 74 w 148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39">
                    <a:moveTo>
                      <a:pt x="74" y="139"/>
                    </a:moveTo>
                    <a:cubicBezTo>
                      <a:pt x="61" y="139"/>
                      <a:pt x="47" y="135"/>
                      <a:pt x="36" y="127"/>
                    </a:cubicBezTo>
                    <a:cubicBezTo>
                      <a:pt x="35" y="126"/>
                      <a:pt x="35" y="126"/>
                      <a:pt x="35" y="126"/>
                    </a:cubicBezTo>
                    <a:cubicBezTo>
                      <a:pt x="6" y="105"/>
                      <a:pt x="0" y="64"/>
                      <a:pt x="21" y="35"/>
                    </a:cubicBezTo>
                    <a:cubicBezTo>
                      <a:pt x="42" y="7"/>
                      <a:pt x="82" y="0"/>
                      <a:pt x="111" y="21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41" y="43"/>
                      <a:pt x="148" y="84"/>
                      <a:pt x="126" y="113"/>
                    </a:cubicBezTo>
                    <a:cubicBezTo>
                      <a:pt x="114" y="130"/>
                      <a:pt x="94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317">
                <a:extLst>
                  <a:ext uri="{FF2B5EF4-FFF2-40B4-BE49-F238E27FC236}">
                    <a16:creationId xmlns:a16="http://schemas.microsoft.com/office/drawing/2014/main" id="{143F95F3-0435-4C52-A01C-4F531425C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2542"/>
                <a:ext cx="51" cy="48"/>
              </a:xfrm>
              <a:custGeom>
                <a:avLst/>
                <a:gdLst>
                  <a:gd name="T0" fmla="*/ 91 w 183"/>
                  <a:gd name="T1" fmla="*/ 174 h 174"/>
                  <a:gd name="T2" fmla="*/ 37 w 183"/>
                  <a:gd name="T3" fmla="*/ 154 h 174"/>
                  <a:gd name="T4" fmla="*/ 30 w 183"/>
                  <a:gd name="T5" fmla="*/ 38 h 174"/>
                  <a:gd name="T6" fmla="*/ 31 w 183"/>
                  <a:gd name="T7" fmla="*/ 37 h 174"/>
                  <a:gd name="T8" fmla="*/ 146 w 183"/>
                  <a:gd name="T9" fmla="*/ 30 h 174"/>
                  <a:gd name="T10" fmla="*/ 153 w 183"/>
                  <a:gd name="T11" fmla="*/ 145 h 174"/>
                  <a:gd name="T12" fmla="*/ 152 w 183"/>
                  <a:gd name="T13" fmla="*/ 147 h 174"/>
                  <a:gd name="T14" fmla="*/ 91 w 183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4">
                    <a:moveTo>
                      <a:pt x="91" y="174"/>
                    </a:moveTo>
                    <a:cubicBezTo>
                      <a:pt x="71" y="174"/>
                      <a:pt x="52" y="167"/>
                      <a:pt x="37" y="154"/>
                    </a:cubicBezTo>
                    <a:cubicBezTo>
                      <a:pt x="3" y="124"/>
                      <a:pt x="0" y="72"/>
                      <a:pt x="30" y="3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61" y="3"/>
                      <a:pt x="112" y="0"/>
                      <a:pt x="146" y="30"/>
                    </a:cubicBezTo>
                    <a:cubicBezTo>
                      <a:pt x="180" y="60"/>
                      <a:pt x="183" y="112"/>
                      <a:pt x="153" y="145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36" y="165"/>
                      <a:pt x="113" y="174"/>
                      <a:pt x="91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318">
                <a:extLst>
                  <a:ext uri="{FF2B5EF4-FFF2-40B4-BE49-F238E27FC236}">
                    <a16:creationId xmlns:a16="http://schemas.microsoft.com/office/drawing/2014/main" id="{C251C45A-C301-49B4-BF5D-242784E2D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2511"/>
                <a:ext cx="40" cy="38"/>
              </a:xfrm>
              <a:custGeom>
                <a:avLst/>
                <a:gdLst>
                  <a:gd name="T0" fmla="*/ 74 w 147"/>
                  <a:gd name="T1" fmla="*/ 138 h 138"/>
                  <a:gd name="T2" fmla="*/ 20 w 147"/>
                  <a:gd name="T3" fmla="*/ 108 h 138"/>
                  <a:gd name="T4" fmla="*/ 19 w 147"/>
                  <a:gd name="T5" fmla="*/ 107 h 138"/>
                  <a:gd name="T6" fmla="*/ 39 w 147"/>
                  <a:gd name="T7" fmla="*/ 19 h 138"/>
                  <a:gd name="T8" fmla="*/ 127 w 147"/>
                  <a:gd name="T9" fmla="*/ 38 h 138"/>
                  <a:gd name="T10" fmla="*/ 128 w 147"/>
                  <a:gd name="T11" fmla="*/ 39 h 138"/>
                  <a:gd name="T12" fmla="*/ 108 w 147"/>
                  <a:gd name="T13" fmla="*/ 128 h 138"/>
                  <a:gd name="T14" fmla="*/ 74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4" y="138"/>
                    </a:moveTo>
                    <a:cubicBezTo>
                      <a:pt x="53" y="138"/>
                      <a:pt x="32" y="127"/>
                      <a:pt x="20" y="108"/>
                    </a:cubicBezTo>
                    <a:cubicBezTo>
                      <a:pt x="19" y="107"/>
                      <a:pt x="19" y="107"/>
                      <a:pt x="19" y="107"/>
                    </a:cubicBezTo>
                    <a:cubicBezTo>
                      <a:pt x="0" y="77"/>
                      <a:pt x="9" y="38"/>
                      <a:pt x="39" y="19"/>
                    </a:cubicBezTo>
                    <a:cubicBezTo>
                      <a:pt x="68" y="0"/>
                      <a:pt x="108" y="9"/>
                      <a:pt x="127" y="38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47" y="69"/>
                      <a:pt x="138" y="109"/>
                      <a:pt x="108" y="128"/>
                    </a:cubicBezTo>
                    <a:cubicBezTo>
                      <a:pt x="98" y="134"/>
                      <a:pt x="86" y="138"/>
                      <a:pt x="74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319">
                <a:extLst>
                  <a:ext uri="{FF2B5EF4-FFF2-40B4-BE49-F238E27FC236}">
                    <a16:creationId xmlns:a16="http://schemas.microsoft.com/office/drawing/2014/main" id="{E0997212-1879-4029-8C48-958B33989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432"/>
                <a:ext cx="44" cy="42"/>
              </a:xfrm>
              <a:custGeom>
                <a:avLst/>
                <a:gdLst>
                  <a:gd name="T0" fmla="*/ 80 w 160"/>
                  <a:gd name="T1" fmla="*/ 152 h 152"/>
                  <a:gd name="T2" fmla="*/ 33 w 160"/>
                  <a:gd name="T3" fmla="*/ 134 h 152"/>
                  <a:gd name="T4" fmla="*/ 26 w 160"/>
                  <a:gd name="T5" fmla="*/ 34 h 152"/>
                  <a:gd name="T6" fmla="*/ 28 w 160"/>
                  <a:gd name="T7" fmla="*/ 32 h 152"/>
                  <a:gd name="T8" fmla="*/ 128 w 160"/>
                  <a:gd name="T9" fmla="*/ 26 h 152"/>
                  <a:gd name="T10" fmla="*/ 134 w 160"/>
                  <a:gd name="T11" fmla="*/ 127 h 152"/>
                  <a:gd name="T12" fmla="*/ 133 w 160"/>
                  <a:gd name="T13" fmla="*/ 128 h 152"/>
                  <a:gd name="T14" fmla="*/ 80 w 160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2">
                    <a:moveTo>
                      <a:pt x="80" y="152"/>
                    </a:moveTo>
                    <a:cubicBezTo>
                      <a:pt x="63" y="152"/>
                      <a:pt x="46" y="146"/>
                      <a:pt x="33" y="134"/>
                    </a:cubicBezTo>
                    <a:cubicBezTo>
                      <a:pt x="3" y="108"/>
                      <a:pt x="0" y="63"/>
                      <a:pt x="26" y="34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53" y="3"/>
                      <a:pt x="99" y="0"/>
                      <a:pt x="128" y="26"/>
                    </a:cubicBezTo>
                    <a:cubicBezTo>
                      <a:pt x="158" y="52"/>
                      <a:pt x="160" y="97"/>
                      <a:pt x="134" y="127"/>
                    </a:cubicBezTo>
                    <a:cubicBezTo>
                      <a:pt x="133" y="128"/>
                      <a:pt x="133" y="128"/>
                      <a:pt x="133" y="128"/>
                    </a:cubicBezTo>
                    <a:cubicBezTo>
                      <a:pt x="119" y="144"/>
                      <a:pt x="100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320">
                <a:extLst>
                  <a:ext uri="{FF2B5EF4-FFF2-40B4-BE49-F238E27FC236}">
                    <a16:creationId xmlns:a16="http://schemas.microsoft.com/office/drawing/2014/main" id="{989EF7A0-B836-40BC-A0EA-ADBBC4F30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2373"/>
                <a:ext cx="60" cy="56"/>
              </a:xfrm>
              <a:custGeom>
                <a:avLst/>
                <a:gdLst>
                  <a:gd name="T0" fmla="*/ 109 w 217"/>
                  <a:gd name="T1" fmla="*/ 204 h 204"/>
                  <a:gd name="T2" fmla="*/ 29 w 217"/>
                  <a:gd name="T3" fmla="*/ 160 h 204"/>
                  <a:gd name="T4" fmla="*/ 28 w 217"/>
                  <a:gd name="T5" fmla="*/ 158 h 204"/>
                  <a:gd name="T6" fmla="*/ 57 w 217"/>
                  <a:gd name="T7" fmla="*/ 28 h 204"/>
                  <a:gd name="T8" fmla="*/ 187 w 217"/>
                  <a:gd name="T9" fmla="*/ 56 h 204"/>
                  <a:gd name="T10" fmla="*/ 188 w 217"/>
                  <a:gd name="T11" fmla="*/ 58 h 204"/>
                  <a:gd name="T12" fmla="*/ 160 w 217"/>
                  <a:gd name="T13" fmla="*/ 189 h 204"/>
                  <a:gd name="T14" fmla="*/ 109 w 217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4">
                    <a:moveTo>
                      <a:pt x="109" y="204"/>
                    </a:moveTo>
                    <a:cubicBezTo>
                      <a:pt x="78" y="204"/>
                      <a:pt x="47" y="189"/>
                      <a:pt x="29" y="160"/>
                    </a:cubicBezTo>
                    <a:cubicBezTo>
                      <a:pt x="28" y="158"/>
                      <a:pt x="28" y="158"/>
                      <a:pt x="28" y="158"/>
                    </a:cubicBezTo>
                    <a:cubicBezTo>
                      <a:pt x="0" y="115"/>
                      <a:pt x="13" y="56"/>
                      <a:pt x="57" y="28"/>
                    </a:cubicBezTo>
                    <a:cubicBezTo>
                      <a:pt x="100" y="0"/>
                      <a:pt x="159" y="13"/>
                      <a:pt x="187" y="56"/>
                    </a:cubicBezTo>
                    <a:cubicBezTo>
                      <a:pt x="188" y="58"/>
                      <a:pt x="188" y="58"/>
                      <a:pt x="188" y="58"/>
                    </a:cubicBezTo>
                    <a:cubicBezTo>
                      <a:pt x="217" y="102"/>
                      <a:pt x="204" y="161"/>
                      <a:pt x="160" y="189"/>
                    </a:cubicBezTo>
                    <a:cubicBezTo>
                      <a:pt x="144" y="199"/>
                      <a:pt x="126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321">
                <a:extLst>
                  <a:ext uri="{FF2B5EF4-FFF2-40B4-BE49-F238E27FC236}">
                    <a16:creationId xmlns:a16="http://schemas.microsoft.com/office/drawing/2014/main" id="{C97EF3E7-7812-4627-AE90-3E19124A5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311"/>
                <a:ext cx="45" cy="42"/>
              </a:xfrm>
              <a:custGeom>
                <a:avLst/>
                <a:gdLst>
                  <a:gd name="T0" fmla="*/ 81 w 161"/>
                  <a:gd name="T1" fmla="*/ 153 h 153"/>
                  <a:gd name="T2" fmla="*/ 56 w 161"/>
                  <a:gd name="T3" fmla="*/ 149 h 153"/>
                  <a:gd name="T4" fmla="*/ 14 w 161"/>
                  <a:gd name="T5" fmla="*/ 57 h 153"/>
                  <a:gd name="T6" fmla="*/ 14 w 161"/>
                  <a:gd name="T7" fmla="*/ 56 h 153"/>
                  <a:gd name="T8" fmla="*/ 106 w 161"/>
                  <a:gd name="T9" fmla="*/ 14 h 153"/>
                  <a:gd name="T10" fmla="*/ 148 w 161"/>
                  <a:gd name="T11" fmla="*/ 105 h 153"/>
                  <a:gd name="T12" fmla="*/ 147 w 161"/>
                  <a:gd name="T13" fmla="*/ 10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72" y="153"/>
                      <a:pt x="64" y="152"/>
                      <a:pt x="56" y="149"/>
                    </a:cubicBezTo>
                    <a:cubicBezTo>
                      <a:pt x="19" y="135"/>
                      <a:pt x="0" y="94"/>
                      <a:pt x="14" y="57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28" y="19"/>
                      <a:pt x="69" y="0"/>
                      <a:pt x="106" y="14"/>
                    </a:cubicBezTo>
                    <a:cubicBezTo>
                      <a:pt x="143" y="27"/>
                      <a:pt x="161" y="68"/>
                      <a:pt x="148" y="105"/>
                    </a:cubicBezTo>
                    <a:cubicBezTo>
                      <a:pt x="147" y="106"/>
                      <a:pt x="147" y="106"/>
                      <a:pt x="147" y="106"/>
                    </a:cubicBezTo>
                    <a:cubicBezTo>
                      <a:pt x="137" y="135"/>
                      <a:pt x="110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322">
                <a:extLst>
                  <a:ext uri="{FF2B5EF4-FFF2-40B4-BE49-F238E27FC236}">
                    <a16:creationId xmlns:a16="http://schemas.microsoft.com/office/drawing/2014/main" id="{B73E4DE6-8E5C-4123-A30B-FD7461D8B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247"/>
                <a:ext cx="55" cy="52"/>
              </a:xfrm>
              <a:custGeom>
                <a:avLst/>
                <a:gdLst>
                  <a:gd name="T0" fmla="*/ 100 w 199"/>
                  <a:gd name="T1" fmla="*/ 187 h 187"/>
                  <a:gd name="T2" fmla="*/ 27 w 199"/>
                  <a:gd name="T3" fmla="*/ 147 h 187"/>
                  <a:gd name="T4" fmla="*/ 26 w 199"/>
                  <a:gd name="T5" fmla="*/ 145 h 187"/>
                  <a:gd name="T6" fmla="*/ 52 w 199"/>
                  <a:gd name="T7" fmla="*/ 25 h 187"/>
                  <a:gd name="T8" fmla="*/ 173 w 199"/>
                  <a:gd name="T9" fmla="*/ 52 h 187"/>
                  <a:gd name="T10" fmla="*/ 174 w 199"/>
                  <a:gd name="T11" fmla="*/ 54 h 187"/>
                  <a:gd name="T12" fmla="*/ 147 w 199"/>
                  <a:gd name="T13" fmla="*/ 174 h 187"/>
                  <a:gd name="T14" fmla="*/ 100 w 199"/>
                  <a:gd name="T15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9" h="187">
                    <a:moveTo>
                      <a:pt x="100" y="187"/>
                    </a:moveTo>
                    <a:cubicBezTo>
                      <a:pt x="72" y="187"/>
                      <a:pt x="44" y="173"/>
                      <a:pt x="27" y="147"/>
                    </a:cubicBezTo>
                    <a:cubicBezTo>
                      <a:pt x="26" y="145"/>
                      <a:pt x="26" y="145"/>
                      <a:pt x="26" y="145"/>
                    </a:cubicBezTo>
                    <a:cubicBezTo>
                      <a:pt x="0" y="105"/>
                      <a:pt x="12" y="51"/>
                      <a:pt x="52" y="25"/>
                    </a:cubicBezTo>
                    <a:cubicBezTo>
                      <a:pt x="93" y="0"/>
                      <a:pt x="147" y="12"/>
                      <a:pt x="173" y="52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99" y="94"/>
                      <a:pt x="188" y="148"/>
                      <a:pt x="147" y="174"/>
                    </a:cubicBezTo>
                    <a:cubicBezTo>
                      <a:pt x="133" y="183"/>
                      <a:pt x="116" y="187"/>
                      <a:pt x="100" y="1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323">
                <a:extLst>
                  <a:ext uri="{FF2B5EF4-FFF2-40B4-BE49-F238E27FC236}">
                    <a16:creationId xmlns:a16="http://schemas.microsoft.com/office/drawing/2014/main" id="{A69EC3C0-98F5-4866-9A53-EC5BD2E58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172"/>
                <a:ext cx="38" cy="36"/>
              </a:xfrm>
              <a:custGeom>
                <a:avLst/>
                <a:gdLst>
                  <a:gd name="T0" fmla="*/ 69 w 139"/>
                  <a:gd name="T1" fmla="*/ 132 h 132"/>
                  <a:gd name="T2" fmla="*/ 48 w 139"/>
                  <a:gd name="T3" fmla="*/ 128 h 132"/>
                  <a:gd name="T4" fmla="*/ 12 w 139"/>
                  <a:gd name="T5" fmla="*/ 49 h 132"/>
                  <a:gd name="T6" fmla="*/ 12 w 139"/>
                  <a:gd name="T7" fmla="*/ 48 h 132"/>
                  <a:gd name="T8" fmla="*/ 91 w 139"/>
                  <a:gd name="T9" fmla="*/ 12 h 132"/>
                  <a:gd name="T10" fmla="*/ 127 w 139"/>
                  <a:gd name="T11" fmla="*/ 90 h 132"/>
                  <a:gd name="T12" fmla="*/ 127 w 139"/>
                  <a:gd name="T13" fmla="*/ 92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62" y="132"/>
                      <a:pt x="55" y="130"/>
                      <a:pt x="48" y="128"/>
                    </a:cubicBezTo>
                    <a:cubicBezTo>
                      <a:pt x="16" y="116"/>
                      <a:pt x="0" y="81"/>
                      <a:pt x="12" y="49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24" y="16"/>
                      <a:pt x="59" y="0"/>
                      <a:pt x="91" y="12"/>
                    </a:cubicBezTo>
                    <a:cubicBezTo>
                      <a:pt x="123" y="23"/>
                      <a:pt x="139" y="59"/>
                      <a:pt x="127" y="90"/>
                    </a:cubicBezTo>
                    <a:cubicBezTo>
                      <a:pt x="127" y="92"/>
                      <a:pt x="127" y="92"/>
                      <a:pt x="127" y="92"/>
                    </a:cubicBezTo>
                    <a:cubicBezTo>
                      <a:pt x="118" y="116"/>
                      <a:pt x="94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324">
                <a:extLst>
                  <a:ext uri="{FF2B5EF4-FFF2-40B4-BE49-F238E27FC236}">
                    <a16:creationId xmlns:a16="http://schemas.microsoft.com/office/drawing/2014/main" id="{E8D8B3D9-378D-4762-A7D3-588E37144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2118"/>
                <a:ext cx="32" cy="31"/>
              </a:xfrm>
              <a:custGeom>
                <a:avLst/>
                <a:gdLst>
                  <a:gd name="T0" fmla="*/ 59 w 117"/>
                  <a:gd name="T1" fmla="*/ 113 h 113"/>
                  <a:gd name="T2" fmla="*/ 6 w 117"/>
                  <a:gd name="T3" fmla="*/ 70 h 113"/>
                  <a:gd name="T4" fmla="*/ 6 w 117"/>
                  <a:gd name="T5" fmla="*/ 69 h 113"/>
                  <a:gd name="T6" fmla="*/ 48 w 117"/>
                  <a:gd name="T7" fmla="*/ 6 h 113"/>
                  <a:gd name="T8" fmla="*/ 111 w 117"/>
                  <a:gd name="T9" fmla="*/ 48 h 113"/>
                  <a:gd name="T10" fmla="*/ 111 w 117"/>
                  <a:gd name="T11" fmla="*/ 49 h 113"/>
                  <a:gd name="T12" fmla="*/ 69 w 117"/>
                  <a:gd name="T13" fmla="*/ 112 h 113"/>
                  <a:gd name="T14" fmla="*/ 59 w 117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3">
                    <a:moveTo>
                      <a:pt x="59" y="113"/>
                    </a:moveTo>
                    <a:cubicBezTo>
                      <a:pt x="34" y="113"/>
                      <a:pt x="11" y="96"/>
                      <a:pt x="6" y="70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0" y="40"/>
                      <a:pt x="19" y="12"/>
                      <a:pt x="48" y="6"/>
                    </a:cubicBezTo>
                    <a:cubicBezTo>
                      <a:pt x="77" y="0"/>
                      <a:pt x="105" y="19"/>
                      <a:pt x="111" y="48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17" y="78"/>
                      <a:pt x="99" y="106"/>
                      <a:pt x="69" y="112"/>
                    </a:cubicBezTo>
                    <a:cubicBezTo>
                      <a:pt x="66" y="113"/>
                      <a:pt x="62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325">
                <a:extLst>
                  <a:ext uri="{FF2B5EF4-FFF2-40B4-BE49-F238E27FC236}">
                    <a16:creationId xmlns:a16="http://schemas.microsoft.com/office/drawing/2014/main" id="{76686489-9371-43B6-87F5-589D2D979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018"/>
                <a:ext cx="60" cy="57"/>
              </a:xfrm>
              <a:custGeom>
                <a:avLst/>
                <a:gdLst>
                  <a:gd name="T0" fmla="*/ 108 w 217"/>
                  <a:gd name="T1" fmla="*/ 206 h 206"/>
                  <a:gd name="T2" fmla="*/ 75 w 217"/>
                  <a:gd name="T3" fmla="*/ 200 h 206"/>
                  <a:gd name="T4" fmla="*/ 18 w 217"/>
                  <a:gd name="T5" fmla="*/ 77 h 206"/>
                  <a:gd name="T6" fmla="*/ 19 w 217"/>
                  <a:gd name="T7" fmla="*/ 75 h 206"/>
                  <a:gd name="T8" fmla="*/ 142 w 217"/>
                  <a:gd name="T9" fmla="*/ 18 h 206"/>
                  <a:gd name="T10" fmla="*/ 198 w 217"/>
                  <a:gd name="T11" fmla="*/ 141 h 206"/>
                  <a:gd name="T12" fmla="*/ 198 w 217"/>
                  <a:gd name="T13" fmla="*/ 144 h 206"/>
                  <a:gd name="T14" fmla="*/ 108 w 217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6">
                    <a:moveTo>
                      <a:pt x="108" y="206"/>
                    </a:moveTo>
                    <a:cubicBezTo>
                      <a:pt x="97" y="206"/>
                      <a:pt x="86" y="204"/>
                      <a:pt x="75" y="200"/>
                    </a:cubicBezTo>
                    <a:cubicBezTo>
                      <a:pt x="25" y="182"/>
                      <a:pt x="0" y="126"/>
                      <a:pt x="18" y="77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37" y="25"/>
                      <a:pt x="92" y="0"/>
                      <a:pt x="142" y="18"/>
                    </a:cubicBezTo>
                    <a:cubicBezTo>
                      <a:pt x="191" y="37"/>
                      <a:pt x="217" y="92"/>
                      <a:pt x="198" y="141"/>
                    </a:cubicBezTo>
                    <a:cubicBezTo>
                      <a:pt x="198" y="144"/>
                      <a:pt x="198" y="144"/>
                      <a:pt x="198" y="144"/>
                    </a:cubicBezTo>
                    <a:cubicBezTo>
                      <a:pt x="183" y="182"/>
                      <a:pt x="147" y="206"/>
                      <a:pt x="108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326">
                <a:extLst>
                  <a:ext uri="{FF2B5EF4-FFF2-40B4-BE49-F238E27FC236}">
                    <a16:creationId xmlns:a16="http://schemas.microsoft.com/office/drawing/2014/main" id="{BDCAE20E-0276-4B6A-80D2-C239C5997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1967"/>
                <a:ext cx="37" cy="35"/>
              </a:xfrm>
              <a:custGeom>
                <a:avLst/>
                <a:gdLst>
                  <a:gd name="T0" fmla="*/ 66 w 131"/>
                  <a:gd name="T1" fmla="*/ 127 h 127"/>
                  <a:gd name="T2" fmla="*/ 7 w 131"/>
                  <a:gd name="T3" fmla="*/ 79 h 127"/>
                  <a:gd name="T4" fmla="*/ 7 w 131"/>
                  <a:gd name="T5" fmla="*/ 78 h 127"/>
                  <a:gd name="T6" fmla="*/ 53 w 131"/>
                  <a:gd name="T7" fmla="*/ 7 h 127"/>
                  <a:gd name="T8" fmla="*/ 124 w 131"/>
                  <a:gd name="T9" fmla="*/ 54 h 127"/>
                  <a:gd name="T10" fmla="*/ 124 w 131"/>
                  <a:gd name="T11" fmla="*/ 55 h 127"/>
                  <a:gd name="T12" fmla="*/ 78 w 131"/>
                  <a:gd name="T13" fmla="*/ 126 h 127"/>
                  <a:gd name="T14" fmla="*/ 66 w 131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7">
                    <a:moveTo>
                      <a:pt x="66" y="127"/>
                    </a:moveTo>
                    <a:cubicBezTo>
                      <a:pt x="38" y="127"/>
                      <a:pt x="13" y="107"/>
                      <a:pt x="7" y="79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0" y="45"/>
                      <a:pt x="21" y="14"/>
                      <a:pt x="53" y="7"/>
                    </a:cubicBezTo>
                    <a:cubicBezTo>
                      <a:pt x="86" y="0"/>
                      <a:pt x="117" y="21"/>
                      <a:pt x="124" y="54"/>
                    </a:cubicBezTo>
                    <a:cubicBezTo>
                      <a:pt x="124" y="55"/>
                      <a:pt x="124" y="55"/>
                      <a:pt x="124" y="55"/>
                    </a:cubicBezTo>
                    <a:cubicBezTo>
                      <a:pt x="131" y="88"/>
                      <a:pt x="110" y="119"/>
                      <a:pt x="78" y="126"/>
                    </a:cubicBezTo>
                    <a:cubicBezTo>
                      <a:pt x="74" y="127"/>
                      <a:pt x="70" y="127"/>
                      <a:pt x="66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327">
                <a:extLst>
                  <a:ext uri="{FF2B5EF4-FFF2-40B4-BE49-F238E27FC236}">
                    <a16:creationId xmlns:a16="http://schemas.microsoft.com/office/drawing/2014/main" id="{F7840689-C5FC-4D74-A4AE-3DFEEB01D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1880"/>
                <a:ext cx="37" cy="38"/>
              </a:xfrm>
              <a:custGeom>
                <a:avLst/>
                <a:gdLst>
                  <a:gd name="T0" fmla="*/ 68 w 135"/>
                  <a:gd name="T1" fmla="*/ 135 h 135"/>
                  <a:gd name="T2" fmla="*/ 1 w 135"/>
                  <a:gd name="T3" fmla="*/ 70 h 135"/>
                  <a:gd name="T4" fmla="*/ 1 w 135"/>
                  <a:gd name="T5" fmla="*/ 68 h 135"/>
                  <a:gd name="T6" fmla="*/ 67 w 135"/>
                  <a:gd name="T7" fmla="*/ 0 h 135"/>
                  <a:gd name="T8" fmla="*/ 135 w 135"/>
                  <a:gd name="T9" fmla="*/ 66 h 135"/>
                  <a:gd name="T10" fmla="*/ 135 w 135"/>
                  <a:gd name="T11" fmla="*/ 67 h 135"/>
                  <a:gd name="T12" fmla="*/ 69 w 135"/>
                  <a:gd name="T13" fmla="*/ 135 h 135"/>
                  <a:gd name="T14" fmla="*/ 68 w 135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5">
                    <a:moveTo>
                      <a:pt x="68" y="135"/>
                    </a:moveTo>
                    <a:cubicBezTo>
                      <a:pt x="31" y="135"/>
                      <a:pt x="1" y="106"/>
                      <a:pt x="1" y="70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0" y="31"/>
                      <a:pt x="30" y="1"/>
                      <a:pt x="67" y="0"/>
                    </a:cubicBezTo>
                    <a:cubicBezTo>
                      <a:pt x="104" y="0"/>
                      <a:pt x="134" y="29"/>
                      <a:pt x="135" y="66"/>
                    </a:cubicBezTo>
                    <a:cubicBezTo>
                      <a:pt x="135" y="67"/>
                      <a:pt x="135" y="67"/>
                      <a:pt x="135" y="67"/>
                    </a:cubicBezTo>
                    <a:cubicBezTo>
                      <a:pt x="135" y="104"/>
                      <a:pt x="106" y="135"/>
                      <a:pt x="69" y="135"/>
                    </a:cubicBezTo>
                    <a:cubicBezTo>
                      <a:pt x="68" y="135"/>
                      <a:pt x="68" y="135"/>
                      <a:pt x="68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328">
                <a:extLst>
                  <a:ext uri="{FF2B5EF4-FFF2-40B4-BE49-F238E27FC236}">
                    <a16:creationId xmlns:a16="http://schemas.microsoft.com/office/drawing/2014/main" id="{5E9F307B-79F7-4DD4-8232-6B4C13B5C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816"/>
                <a:ext cx="42" cy="40"/>
              </a:xfrm>
              <a:custGeom>
                <a:avLst/>
                <a:gdLst>
                  <a:gd name="T0" fmla="*/ 75 w 151"/>
                  <a:gd name="T1" fmla="*/ 146 h 146"/>
                  <a:gd name="T2" fmla="*/ 63 w 151"/>
                  <a:gd name="T3" fmla="*/ 145 h 146"/>
                  <a:gd name="T4" fmla="*/ 7 w 151"/>
                  <a:gd name="T5" fmla="*/ 65 h 146"/>
                  <a:gd name="T6" fmla="*/ 7 w 151"/>
                  <a:gd name="T7" fmla="*/ 63 h 146"/>
                  <a:gd name="T8" fmla="*/ 87 w 151"/>
                  <a:gd name="T9" fmla="*/ 6 h 146"/>
                  <a:gd name="T10" fmla="*/ 144 w 151"/>
                  <a:gd name="T11" fmla="*/ 87 h 146"/>
                  <a:gd name="T12" fmla="*/ 144 w 151"/>
                  <a:gd name="T13" fmla="*/ 88 h 146"/>
                  <a:gd name="T14" fmla="*/ 75 w 151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6">
                    <a:moveTo>
                      <a:pt x="75" y="146"/>
                    </a:moveTo>
                    <a:cubicBezTo>
                      <a:pt x="71" y="146"/>
                      <a:pt x="68" y="146"/>
                      <a:pt x="63" y="145"/>
                    </a:cubicBezTo>
                    <a:cubicBezTo>
                      <a:pt x="26" y="139"/>
                      <a:pt x="0" y="103"/>
                      <a:pt x="7" y="65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13" y="25"/>
                      <a:pt x="49" y="0"/>
                      <a:pt x="87" y="6"/>
                    </a:cubicBezTo>
                    <a:cubicBezTo>
                      <a:pt x="125" y="13"/>
                      <a:pt x="151" y="49"/>
                      <a:pt x="144" y="87"/>
                    </a:cubicBezTo>
                    <a:cubicBezTo>
                      <a:pt x="144" y="88"/>
                      <a:pt x="144" y="88"/>
                      <a:pt x="144" y="88"/>
                    </a:cubicBezTo>
                    <a:cubicBezTo>
                      <a:pt x="138" y="122"/>
                      <a:pt x="109" y="146"/>
                      <a:pt x="75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329">
                <a:extLst>
                  <a:ext uri="{FF2B5EF4-FFF2-40B4-BE49-F238E27FC236}">
                    <a16:creationId xmlns:a16="http://schemas.microsoft.com/office/drawing/2014/main" id="{0BB3722A-040A-4928-A81D-53AFE543F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727"/>
                <a:ext cx="39" cy="40"/>
              </a:xfrm>
              <a:custGeom>
                <a:avLst/>
                <a:gdLst>
                  <a:gd name="T0" fmla="*/ 71 w 143"/>
                  <a:gd name="T1" fmla="*/ 144 h 144"/>
                  <a:gd name="T2" fmla="*/ 0 w 143"/>
                  <a:gd name="T3" fmla="*/ 74 h 144"/>
                  <a:gd name="T4" fmla="*/ 0 w 143"/>
                  <a:gd name="T5" fmla="*/ 72 h 144"/>
                  <a:gd name="T6" fmla="*/ 70 w 143"/>
                  <a:gd name="T7" fmla="*/ 0 h 144"/>
                  <a:gd name="T8" fmla="*/ 71 w 143"/>
                  <a:gd name="T9" fmla="*/ 0 h 144"/>
                  <a:gd name="T10" fmla="*/ 143 w 143"/>
                  <a:gd name="T11" fmla="*/ 70 h 144"/>
                  <a:gd name="T12" fmla="*/ 143 w 143"/>
                  <a:gd name="T13" fmla="*/ 72 h 144"/>
                  <a:gd name="T14" fmla="*/ 72 w 143"/>
                  <a:gd name="T15" fmla="*/ 144 h 144"/>
                  <a:gd name="T16" fmla="*/ 71 w 143"/>
                  <a:gd name="T17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144">
                    <a:moveTo>
                      <a:pt x="71" y="144"/>
                    </a:moveTo>
                    <a:cubicBezTo>
                      <a:pt x="33" y="144"/>
                      <a:pt x="1" y="113"/>
                      <a:pt x="0" y="74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3" y="72"/>
                      <a:pt x="143" y="72"/>
                      <a:pt x="143" y="72"/>
                    </a:cubicBezTo>
                    <a:cubicBezTo>
                      <a:pt x="143" y="111"/>
                      <a:pt x="112" y="144"/>
                      <a:pt x="72" y="144"/>
                    </a:cubicBezTo>
                    <a:cubicBezTo>
                      <a:pt x="72" y="144"/>
                      <a:pt x="72" y="144"/>
                      <a:pt x="71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330">
                <a:extLst>
                  <a:ext uri="{FF2B5EF4-FFF2-40B4-BE49-F238E27FC236}">
                    <a16:creationId xmlns:a16="http://schemas.microsoft.com/office/drawing/2014/main" id="{51A43C31-C87E-44B4-8BEC-F948F7E1A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664"/>
                <a:ext cx="45" cy="44"/>
              </a:xfrm>
              <a:custGeom>
                <a:avLst/>
                <a:gdLst>
                  <a:gd name="T0" fmla="*/ 82 w 164"/>
                  <a:gd name="T1" fmla="*/ 160 h 160"/>
                  <a:gd name="T2" fmla="*/ 69 w 164"/>
                  <a:gd name="T3" fmla="*/ 159 h 160"/>
                  <a:gd name="T4" fmla="*/ 7 w 164"/>
                  <a:gd name="T5" fmla="*/ 71 h 160"/>
                  <a:gd name="T6" fmla="*/ 7 w 164"/>
                  <a:gd name="T7" fmla="*/ 69 h 160"/>
                  <a:gd name="T8" fmla="*/ 95 w 164"/>
                  <a:gd name="T9" fmla="*/ 7 h 160"/>
                  <a:gd name="T10" fmla="*/ 157 w 164"/>
                  <a:gd name="T11" fmla="*/ 95 h 160"/>
                  <a:gd name="T12" fmla="*/ 157 w 164"/>
                  <a:gd name="T13" fmla="*/ 97 h 160"/>
                  <a:gd name="T14" fmla="*/ 82 w 164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60">
                    <a:moveTo>
                      <a:pt x="82" y="160"/>
                    </a:moveTo>
                    <a:cubicBezTo>
                      <a:pt x="78" y="160"/>
                      <a:pt x="73" y="160"/>
                      <a:pt x="69" y="159"/>
                    </a:cubicBezTo>
                    <a:cubicBezTo>
                      <a:pt x="28" y="152"/>
                      <a:pt x="0" y="112"/>
                      <a:pt x="7" y="7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4" y="28"/>
                      <a:pt x="54" y="0"/>
                      <a:pt x="95" y="7"/>
                    </a:cubicBezTo>
                    <a:cubicBezTo>
                      <a:pt x="137" y="14"/>
                      <a:pt x="164" y="53"/>
                      <a:pt x="157" y="95"/>
                    </a:cubicBezTo>
                    <a:cubicBezTo>
                      <a:pt x="157" y="97"/>
                      <a:pt x="157" y="97"/>
                      <a:pt x="157" y="97"/>
                    </a:cubicBezTo>
                    <a:cubicBezTo>
                      <a:pt x="151" y="134"/>
                      <a:pt x="119" y="160"/>
                      <a:pt x="82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331">
                <a:extLst>
                  <a:ext uri="{FF2B5EF4-FFF2-40B4-BE49-F238E27FC236}">
                    <a16:creationId xmlns:a16="http://schemas.microsoft.com/office/drawing/2014/main" id="{6BF725D0-D183-4F41-B2EA-D91F10F0C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573"/>
                <a:ext cx="47" cy="45"/>
              </a:xfrm>
              <a:custGeom>
                <a:avLst/>
                <a:gdLst>
                  <a:gd name="T0" fmla="*/ 86 w 171"/>
                  <a:gd name="T1" fmla="*/ 161 h 161"/>
                  <a:gd name="T2" fmla="*/ 16 w 171"/>
                  <a:gd name="T3" fmla="*/ 115 h 161"/>
                  <a:gd name="T4" fmla="*/ 16 w 171"/>
                  <a:gd name="T5" fmla="*/ 113 h 161"/>
                  <a:gd name="T6" fmla="*/ 57 w 171"/>
                  <a:gd name="T7" fmla="*/ 15 h 161"/>
                  <a:gd name="T8" fmla="*/ 154 w 171"/>
                  <a:gd name="T9" fmla="*/ 57 h 161"/>
                  <a:gd name="T10" fmla="*/ 155 w 171"/>
                  <a:gd name="T11" fmla="*/ 58 h 161"/>
                  <a:gd name="T12" fmla="*/ 114 w 171"/>
                  <a:gd name="T13" fmla="*/ 156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56" y="161"/>
                      <a:pt x="28" y="144"/>
                      <a:pt x="16" y="115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0" y="75"/>
                      <a:pt x="18" y="31"/>
                      <a:pt x="57" y="15"/>
                    </a:cubicBezTo>
                    <a:cubicBezTo>
                      <a:pt x="95" y="0"/>
                      <a:pt x="139" y="18"/>
                      <a:pt x="154" y="57"/>
                    </a:cubicBezTo>
                    <a:cubicBezTo>
                      <a:pt x="155" y="58"/>
                      <a:pt x="155" y="58"/>
                      <a:pt x="155" y="58"/>
                    </a:cubicBezTo>
                    <a:cubicBezTo>
                      <a:pt x="171" y="97"/>
                      <a:pt x="152" y="140"/>
                      <a:pt x="114" y="156"/>
                    </a:cubicBezTo>
                    <a:cubicBezTo>
                      <a:pt x="105" y="160"/>
                      <a:pt x="95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332">
                <a:extLst>
                  <a:ext uri="{FF2B5EF4-FFF2-40B4-BE49-F238E27FC236}">
                    <a16:creationId xmlns:a16="http://schemas.microsoft.com/office/drawing/2014/main" id="{BE075374-55A7-44B7-95AA-D0A7EF7AB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1515"/>
                <a:ext cx="44" cy="42"/>
              </a:xfrm>
              <a:custGeom>
                <a:avLst/>
                <a:gdLst>
                  <a:gd name="T0" fmla="*/ 79 w 158"/>
                  <a:gd name="T1" fmla="*/ 154 h 154"/>
                  <a:gd name="T2" fmla="*/ 66 w 158"/>
                  <a:gd name="T3" fmla="*/ 153 h 154"/>
                  <a:gd name="T4" fmla="*/ 7 w 158"/>
                  <a:gd name="T5" fmla="*/ 69 h 154"/>
                  <a:gd name="T6" fmla="*/ 7 w 158"/>
                  <a:gd name="T7" fmla="*/ 67 h 154"/>
                  <a:gd name="T8" fmla="*/ 91 w 158"/>
                  <a:gd name="T9" fmla="*/ 7 h 154"/>
                  <a:gd name="T10" fmla="*/ 151 w 158"/>
                  <a:gd name="T11" fmla="*/ 92 h 154"/>
                  <a:gd name="T12" fmla="*/ 151 w 158"/>
                  <a:gd name="T13" fmla="*/ 93 h 154"/>
                  <a:gd name="T14" fmla="*/ 79 w 158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4">
                    <a:moveTo>
                      <a:pt x="79" y="154"/>
                    </a:moveTo>
                    <a:cubicBezTo>
                      <a:pt x="75" y="154"/>
                      <a:pt x="71" y="154"/>
                      <a:pt x="66" y="153"/>
                    </a:cubicBezTo>
                    <a:cubicBezTo>
                      <a:pt x="26" y="146"/>
                      <a:pt x="0" y="109"/>
                      <a:pt x="7" y="69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14" y="27"/>
                      <a:pt x="52" y="0"/>
                      <a:pt x="91" y="7"/>
                    </a:cubicBezTo>
                    <a:cubicBezTo>
                      <a:pt x="131" y="14"/>
                      <a:pt x="158" y="52"/>
                      <a:pt x="151" y="92"/>
                    </a:cubicBezTo>
                    <a:cubicBezTo>
                      <a:pt x="151" y="93"/>
                      <a:pt x="151" y="93"/>
                      <a:pt x="151" y="93"/>
                    </a:cubicBezTo>
                    <a:cubicBezTo>
                      <a:pt x="145" y="129"/>
                      <a:pt x="114" y="154"/>
                      <a:pt x="79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333">
                <a:extLst>
                  <a:ext uri="{FF2B5EF4-FFF2-40B4-BE49-F238E27FC236}">
                    <a16:creationId xmlns:a16="http://schemas.microsoft.com/office/drawing/2014/main" id="{DD5D4796-AE1A-4315-9D03-BE5CBF705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430"/>
                <a:ext cx="53" cy="50"/>
              </a:xfrm>
              <a:custGeom>
                <a:avLst/>
                <a:gdLst>
                  <a:gd name="T0" fmla="*/ 96 w 192"/>
                  <a:gd name="T1" fmla="*/ 181 h 181"/>
                  <a:gd name="T2" fmla="*/ 19 w 192"/>
                  <a:gd name="T3" fmla="*/ 129 h 181"/>
                  <a:gd name="T4" fmla="*/ 18 w 192"/>
                  <a:gd name="T5" fmla="*/ 127 h 181"/>
                  <a:gd name="T6" fmla="*/ 64 w 192"/>
                  <a:gd name="T7" fmla="*/ 18 h 181"/>
                  <a:gd name="T8" fmla="*/ 173 w 192"/>
                  <a:gd name="T9" fmla="*/ 64 h 181"/>
                  <a:gd name="T10" fmla="*/ 174 w 192"/>
                  <a:gd name="T11" fmla="*/ 66 h 181"/>
                  <a:gd name="T12" fmla="*/ 128 w 192"/>
                  <a:gd name="T13" fmla="*/ 175 h 181"/>
                  <a:gd name="T14" fmla="*/ 96 w 192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181">
                    <a:moveTo>
                      <a:pt x="96" y="181"/>
                    </a:moveTo>
                    <a:cubicBezTo>
                      <a:pt x="63" y="181"/>
                      <a:pt x="32" y="161"/>
                      <a:pt x="19" y="129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0" y="84"/>
                      <a:pt x="21" y="35"/>
                      <a:pt x="64" y="18"/>
                    </a:cubicBezTo>
                    <a:cubicBezTo>
                      <a:pt x="107" y="0"/>
                      <a:pt x="156" y="21"/>
                      <a:pt x="173" y="64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92" y="109"/>
                      <a:pt x="171" y="158"/>
                      <a:pt x="128" y="175"/>
                    </a:cubicBezTo>
                    <a:cubicBezTo>
                      <a:pt x="118" y="179"/>
                      <a:pt x="107" y="181"/>
                      <a:pt x="96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334">
                <a:extLst>
                  <a:ext uri="{FF2B5EF4-FFF2-40B4-BE49-F238E27FC236}">
                    <a16:creationId xmlns:a16="http://schemas.microsoft.com/office/drawing/2014/main" id="{EB73B6D4-1494-478F-A51A-07E5FFBBE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1380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35 w 126"/>
                  <a:gd name="T3" fmla="*/ 111 h 119"/>
                  <a:gd name="T4" fmla="*/ 16 w 126"/>
                  <a:gd name="T5" fmla="*/ 36 h 119"/>
                  <a:gd name="T6" fmla="*/ 16 w 126"/>
                  <a:gd name="T7" fmla="*/ 35 h 119"/>
                  <a:gd name="T8" fmla="*/ 92 w 126"/>
                  <a:gd name="T9" fmla="*/ 16 h 119"/>
                  <a:gd name="T10" fmla="*/ 111 w 126"/>
                  <a:gd name="T11" fmla="*/ 91 h 119"/>
                  <a:gd name="T12" fmla="*/ 110 w 126"/>
                  <a:gd name="T13" fmla="*/ 92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53" y="119"/>
                      <a:pt x="43" y="117"/>
                      <a:pt x="35" y="111"/>
                    </a:cubicBezTo>
                    <a:cubicBezTo>
                      <a:pt x="9" y="96"/>
                      <a:pt x="0" y="62"/>
                      <a:pt x="16" y="36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32" y="9"/>
                      <a:pt x="66" y="0"/>
                      <a:pt x="92" y="16"/>
                    </a:cubicBezTo>
                    <a:cubicBezTo>
                      <a:pt x="118" y="32"/>
                      <a:pt x="126" y="65"/>
                      <a:pt x="111" y="91"/>
                    </a:cubicBezTo>
                    <a:cubicBezTo>
                      <a:pt x="110" y="92"/>
                      <a:pt x="110" y="92"/>
                      <a:pt x="110" y="92"/>
                    </a:cubicBezTo>
                    <a:cubicBezTo>
                      <a:pt x="100" y="110"/>
                      <a:pt x="8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335">
                <a:extLst>
                  <a:ext uri="{FF2B5EF4-FFF2-40B4-BE49-F238E27FC236}">
                    <a16:creationId xmlns:a16="http://schemas.microsoft.com/office/drawing/2014/main" id="{DDB75998-9F9D-4CBC-BA31-505598BDB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1286"/>
                <a:ext cx="58" cy="55"/>
              </a:xfrm>
              <a:custGeom>
                <a:avLst/>
                <a:gdLst>
                  <a:gd name="T0" fmla="*/ 105 w 209"/>
                  <a:gd name="T1" fmla="*/ 198 h 198"/>
                  <a:gd name="T2" fmla="*/ 20 w 209"/>
                  <a:gd name="T3" fmla="*/ 140 h 198"/>
                  <a:gd name="T4" fmla="*/ 19 w 209"/>
                  <a:gd name="T5" fmla="*/ 138 h 198"/>
                  <a:gd name="T6" fmla="*/ 70 w 209"/>
                  <a:gd name="T7" fmla="*/ 19 h 198"/>
                  <a:gd name="T8" fmla="*/ 189 w 209"/>
                  <a:gd name="T9" fmla="*/ 69 h 198"/>
                  <a:gd name="T10" fmla="*/ 190 w 209"/>
                  <a:gd name="T11" fmla="*/ 71 h 198"/>
                  <a:gd name="T12" fmla="*/ 140 w 209"/>
                  <a:gd name="T13" fmla="*/ 191 h 198"/>
                  <a:gd name="T14" fmla="*/ 105 w 209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9" h="198">
                    <a:moveTo>
                      <a:pt x="105" y="198"/>
                    </a:moveTo>
                    <a:cubicBezTo>
                      <a:pt x="69" y="198"/>
                      <a:pt x="34" y="176"/>
                      <a:pt x="20" y="140"/>
                    </a:cubicBezTo>
                    <a:cubicBezTo>
                      <a:pt x="19" y="138"/>
                      <a:pt x="19" y="138"/>
                      <a:pt x="19" y="138"/>
                    </a:cubicBezTo>
                    <a:cubicBezTo>
                      <a:pt x="0" y="91"/>
                      <a:pt x="23" y="38"/>
                      <a:pt x="70" y="19"/>
                    </a:cubicBezTo>
                    <a:cubicBezTo>
                      <a:pt x="117" y="0"/>
                      <a:pt x="170" y="22"/>
                      <a:pt x="189" y="69"/>
                    </a:cubicBezTo>
                    <a:cubicBezTo>
                      <a:pt x="190" y="71"/>
                      <a:pt x="190" y="71"/>
                      <a:pt x="190" y="71"/>
                    </a:cubicBezTo>
                    <a:cubicBezTo>
                      <a:pt x="209" y="118"/>
                      <a:pt x="187" y="172"/>
                      <a:pt x="140" y="191"/>
                    </a:cubicBezTo>
                    <a:cubicBezTo>
                      <a:pt x="128" y="196"/>
                      <a:pt x="117" y="198"/>
                      <a:pt x="105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336">
                <a:extLst>
                  <a:ext uri="{FF2B5EF4-FFF2-40B4-BE49-F238E27FC236}">
                    <a16:creationId xmlns:a16="http://schemas.microsoft.com/office/drawing/2014/main" id="{AED5E31C-7365-4526-B252-49F855630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1240"/>
                <a:ext cx="53" cy="50"/>
              </a:xfrm>
              <a:custGeom>
                <a:avLst/>
                <a:gdLst>
                  <a:gd name="T0" fmla="*/ 96 w 193"/>
                  <a:gd name="T1" fmla="*/ 182 h 182"/>
                  <a:gd name="T2" fmla="*/ 53 w 193"/>
                  <a:gd name="T3" fmla="*/ 170 h 182"/>
                  <a:gd name="T4" fmla="*/ 24 w 193"/>
                  <a:gd name="T5" fmla="*/ 55 h 182"/>
                  <a:gd name="T6" fmla="*/ 25 w 193"/>
                  <a:gd name="T7" fmla="*/ 53 h 182"/>
                  <a:gd name="T8" fmla="*/ 140 w 193"/>
                  <a:gd name="T9" fmla="*/ 24 h 182"/>
                  <a:gd name="T10" fmla="*/ 169 w 193"/>
                  <a:gd name="T11" fmla="*/ 139 h 182"/>
                  <a:gd name="T12" fmla="*/ 168 w 193"/>
                  <a:gd name="T13" fmla="*/ 141 h 182"/>
                  <a:gd name="T14" fmla="*/ 96 w 193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2">
                    <a:moveTo>
                      <a:pt x="96" y="182"/>
                    </a:moveTo>
                    <a:cubicBezTo>
                      <a:pt x="81" y="182"/>
                      <a:pt x="66" y="178"/>
                      <a:pt x="53" y="170"/>
                    </a:cubicBezTo>
                    <a:cubicBezTo>
                      <a:pt x="13" y="146"/>
                      <a:pt x="0" y="95"/>
                      <a:pt x="24" y="55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49" y="13"/>
                      <a:pt x="100" y="0"/>
                      <a:pt x="140" y="24"/>
                    </a:cubicBezTo>
                    <a:cubicBezTo>
                      <a:pt x="180" y="48"/>
                      <a:pt x="193" y="99"/>
                      <a:pt x="169" y="139"/>
                    </a:cubicBezTo>
                    <a:cubicBezTo>
                      <a:pt x="168" y="141"/>
                      <a:pt x="168" y="141"/>
                      <a:pt x="168" y="141"/>
                    </a:cubicBezTo>
                    <a:cubicBezTo>
                      <a:pt x="152" y="167"/>
                      <a:pt x="124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337">
                <a:extLst>
                  <a:ext uri="{FF2B5EF4-FFF2-40B4-BE49-F238E27FC236}">
                    <a16:creationId xmlns:a16="http://schemas.microsoft.com/office/drawing/2014/main" id="{5175F7AC-3051-4674-BDD8-ADD98FBC8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164"/>
                <a:ext cx="59" cy="57"/>
              </a:xfrm>
              <a:custGeom>
                <a:avLst/>
                <a:gdLst>
                  <a:gd name="T0" fmla="*/ 108 w 215"/>
                  <a:gd name="T1" fmla="*/ 205 h 205"/>
                  <a:gd name="T2" fmla="*/ 38 w 215"/>
                  <a:gd name="T3" fmla="*/ 175 h 205"/>
                  <a:gd name="T4" fmla="*/ 36 w 215"/>
                  <a:gd name="T5" fmla="*/ 173 h 205"/>
                  <a:gd name="T6" fmla="*/ 40 w 215"/>
                  <a:gd name="T7" fmla="*/ 37 h 205"/>
                  <a:gd name="T8" fmla="*/ 177 w 215"/>
                  <a:gd name="T9" fmla="*/ 41 h 205"/>
                  <a:gd name="T10" fmla="*/ 179 w 215"/>
                  <a:gd name="T11" fmla="*/ 42 h 205"/>
                  <a:gd name="T12" fmla="*/ 175 w 215"/>
                  <a:gd name="T13" fmla="*/ 179 h 205"/>
                  <a:gd name="T14" fmla="*/ 108 w 215"/>
                  <a:gd name="T15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5" h="205">
                    <a:moveTo>
                      <a:pt x="108" y="205"/>
                    </a:moveTo>
                    <a:cubicBezTo>
                      <a:pt x="83" y="205"/>
                      <a:pt x="57" y="195"/>
                      <a:pt x="38" y="175"/>
                    </a:cubicBezTo>
                    <a:cubicBezTo>
                      <a:pt x="36" y="173"/>
                      <a:pt x="36" y="173"/>
                      <a:pt x="36" y="173"/>
                    </a:cubicBezTo>
                    <a:cubicBezTo>
                      <a:pt x="0" y="134"/>
                      <a:pt x="2" y="73"/>
                      <a:pt x="40" y="37"/>
                    </a:cubicBezTo>
                    <a:cubicBezTo>
                      <a:pt x="79" y="0"/>
                      <a:pt x="141" y="2"/>
                      <a:pt x="177" y="41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215" y="81"/>
                      <a:pt x="214" y="142"/>
                      <a:pt x="175" y="179"/>
                    </a:cubicBezTo>
                    <a:cubicBezTo>
                      <a:pt x="156" y="197"/>
                      <a:pt x="132" y="205"/>
                      <a:pt x="108" y="2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338">
                <a:extLst>
                  <a:ext uri="{FF2B5EF4-FFF2-40B4-BE49-F238E27FC236}">
                    <a16:creationId xmlns:a16="http://schemas.microsoft.com/office/drawing/2014/main" id="{43EB7752-D60F-4989-B8AA-F2D8A2795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114"/>
                <a:ext cx="45" cy="43"/>
              </a:xfrm>
              <a:custGeom>
                <a:avLst/>
                <a:gdLst>
                  <a:gd name="T0" fmla="*/ 82 w 165"/>
                  <a:gd name="T1" fmla="*/ 155 h 155"/>
                  <a:gd name="T2" fmla="*/ 25 w 165"/>
                  <a:gd name="T3" fmla="*/ 128 h 155"/>
                  <a:gd name="T4" fmla="*/ 38 w 165"/>
                  <a:gd name="T5" fmla="*/ 26 h 155"/>
                  <a:gd name="T6" fmla="*/ 39 w 165"/>
                  <a:gd name="T7" fmla="*/ 25 h 155"/>
                  <a:gd name="T8" fmla="*/ 140 w 165"/>
                  <a:gd name="T9" fmla="*/ 38 h 155"/>
                  <a:gd name="T10" fmla="*/ 128 w 165"/>
                  <a:gd name="T11" fmla="*/ 139 h 155"/>
                  <a:gd name="T12" fmla="*/ 126 w 165"/>
                  <a:gd name="T13" fmla="*/ 140 h 155"/>
                  <a:gd name="T14" fmla="*/ 82 w 165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5">
                    <a:moveTo>
                      <a:pt x="82" y="155"/>
                    </a:moveTo>
                    <a:cubicBezTo>
                      <a:pt x="61" y="155"/>
                      <a:pt x="39" y="146"/>
                      <a:pt x="25" y="128"/>
                    </a:cubicBezTo>
                    <a:cubicBezTo>
                      <a:pt x="0" y="96"/>
                      <a:pt x="6" y="51"/>
                      <a:pt x="38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70" y="0"/>
                      <a:pt x="116" y="6"/>
                      <a:pt x="140" y="38"/>
                    </a:cubicBezTo>
                    <a:cubicBezTo>
                      <a:pt x="165" y="69"/>
                      <a:pt x="159" y="115"/>
                      <a:pt x="128" y="139"/>
                    </a:cubicBezTo>
                    <a:cubicBezTo>
                      <a:pt x="126" y="140"/>
                      <a:pt x="126" y="140"/>
                      <a:pt x="126" y="140"/>
                    </a:cubicBezTo>
                    <a:cubicBezTo>
                      <a:pt x="113" y="150"/>
                      <a:pt x="98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339">
                <a:extLst>
                  <a:ext uri="{FF2B5EF4-FFF2-40B4-BE49-F238E27FC236}">
                    <a16:creationId xmlns:a16="http://schemas.microsoft.com/office/drawing/2014/main" id="{A852C25C-788A-44B0-BB8D-0D86CCA7A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056"/>
                <a:ext cx="55" cy="52"/>
              </a:xfrm>
              <a:custGeom>
                <a:avLst/>
                <a:gdLst>
                  <a:gd name="T0" fmla="*/ 100 w 198"/>
                  <a:gd name="T1" fmla="*/ 189 h 189"/>
                  <a:gd name="T2" fmla="*/ 35 w 198"/>
                  <a:gd name="T3" fmla="*/ 161 h 189"/>
                  <a:gd name="T4" fmla="*/ 34 w 198"/>
                  <a:gd name="T5" fmla="*/ 159 h 189"/>
                  <a:gd name="T6" fmla="*/ 38 w 198"/>
                  <a:gd name="T7" fmla="*/ 34 h 189"/>
                  <a:gd name="T8" fmla="*/ 163 w 198"/>
                  <a:gd name="T9" fmla="*/ 38 h 189"/>
                  <a:gd name="T10" fmla="*/ 164 w 198"/>
                  <a:gd name="T11" fmla="*/ 39 h 189"/>
                  <a:gd name="T12" fmla="*/ 161 w 198"/>
                  <a:gd name="T13" fmla="*/ 165 h 189"/>
                  <a:gd name="T14" fmla="*/ 100 w 198"/>
                  <a:gd name="T15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89">
                    <a:moveTo>
                      <a:pt x="100" y="189"/>
                    </a:moveTo>
                    <a:cubicBezTo>
                      <a:pt x="76" y="189"/>
                      <a:pt x="53" y="179"/>
                      <a:pt x="35" y="161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0" y="124"/>
                      <a:pt x="2" y="68"/>
                      <a:pt x="38" y="34"/>
                    </a:cubicBezTo>
                    <a:cubicBezTo>
                      <a:pt x="73" y="0"/>
                      <a:pt x="129" y="2"/>
                      <a:pt x="163" y="38"/>
                    </a:cubicBezTo>
                    <a:cubicBezTo>
                      <a:pt x="164" y="39"/>
                      <a:pt x="164" y="39"/>
                      <a:pt x="164" y="39"/>
                    </a:cubicBezTo>
                    <a:cubicBezTo>
                      <a:pt x="198" y="75"/>
                      <a:pt x="196" y="131"/>
                      <a:pt x="161" y="165"/>
                    </a:cubicBezTo>
                    <a:cubicBezTo>
                      <a:pt x="143" y="181"/>
                      <a:pt x="122" y="189"/>
                      <a:pt x="100" y="1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340">
                <a:extLst>
                  <a:ext uri="{FF2B5EF4-FFF2-40B4-BE49-F238E27FC236}">
                    <a16:creationId xmlns:a16="http://schemas.microsoft.com/office/drawing/2014/main" id="{85DDFF57-1A03-4312-BF4E-92052ED29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1018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27 w 181"/>
                  <a:gd name="T3" fmla="*/ 139 h 170"/>
                  <a:gd name="T4" fmla="*/ 41 w 181"/>
                  <a:gd name="T5" fmla="*/ 28 h 170"/>
                  <a:gd name="T6" fmla="*/ 42 w 181"/>
                  <a:gd name="T7" fmla="*/ 27 h 170"/>
                  <a:gd name="T8" fmla="*/ 154 w 181"/>
                  <a:gd name="T9" fmla="*/ 40 h 170"/>
                  <a:gd name="T10" fmla="*/ 140 w 181"/>
                  <a:gd name="T11" fmla="*/ 152 h 170"/>
                  <a:gd name="T12" fmla="*/ 138 w 181"/>
                  <a:gd name="T13" fmla="*/ 15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6" y="170"/>
                      <a:pt x="43" y="159"/>
                      <a:pt x="27" y="139"/>
                    </a:cubicBezTo>
                    <a:cubicBezTo>
                      <a:pt x="0" y="105"/>
                      <a:pt x="6" y="55"/>
                      <a:pt x="41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77" y="0"/>
                      <a:pt x="127" y="6"/>
                      <a:pt x="154" y="40"/>
                    </a:cubicBezTo>
                    <a:cubicBezTo>
                      <a:pt x="181" y="75"/>
                      <a:pt x="174" y="125"/>
                      <a:pt x="140" y="152"/>
                    </a:cubicBezTo>
                    <a:cubicBezTo>
                      <a:pt x="138" y="153"/>
                      <a:pt x="138" y="153"/>
                      <a:pt x="138" y="153"/>
                    </a:cubicBezTo>
                    <a:cubicBezTo>
                      <a:pt x="124" y="164"/>
                      <a:pt x="107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341">
                <a:extLst>
                  <a:ext uri="{FF2B5EF4-FFF2-40B4-BE49-F238E27FC236}">
                    <a16:creationId xmlns:a16="http://schemas.microsoft.com/office/drawing/2014/main" id="{987F4B29-0491-4965-BF19-188224D8F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946"/>
                <a:ext cx="63" cy="59"/>
              </a:xfrm>
              <a:custGeom>
                <a:avLst/>
                <a:gdLst>
                  <a:gd name="T0" fmla="*/ 115 w 227"/>
                  <a:gd name="T1" fmla="*/ 212 h 212"/>
                  <a:gd name="T2" fmla="*/ 72 w 227"/>
                  <a:gd name="T3" fmla="*/ 202 h 212"/>
                  <a:gd name="T4" fmla="*/ 70 w 227"/>
                  <a:gd name="T5" fmla="*/ 201 h 212"/>
                  <a:gd name="T6" fmla="*/ 24 w 227"/>
                  <a:gd name="T7" fmla="*/ 70 h 212"/>
                  <a:gd name="T8" fmla="*/ 155 w 227"/>
                  <a:gd name="T9" fmla="*/ 23 h 212"/>
                  <a:gd name="T10" fmla="*/ 158 w 227"/>
                  <a:gd name="T11" fmla="*/ 24 h 212"/>
                  <a:gd name="T12" fmla="*/ 204 w 227"/>
                  <a:gd name="T13" fmla="*/ 156 h 212"/>
                  <a:gd name="T14" fmla="*/ 115 w 22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7" h="212">
                    <a:moveTo>
                      <a:pt x="115" y="212"/>
                    </a:moveTo>
                    <a:cubicBezTo>
                      <a:pt x="101" y="212"/>
                      <a:pt x="86" y="209"/>
                      <a:pt x="72" y="202"/>
                    </a:cubicBezTo>
                    <a:cubicBezTo>
                      <a:pt x="70" y="201"/>
                      <a:pt x="70" y="201"/>
                      <a:pt x="70" y="201"/>
                    </a:cubicBezTo>
                    <a:cubicBezTo>
                      <a:pt x="21" y="178"/>
                      <a:pt x="0" y="119"/>
                      <a:pt x="24" y="70"/>
                    </a:cubicBezTo>
                    <a:cubicBezTo>
                      <a:pt x="47" y="21"/>
                      <a:pt x="106" y="0"/>
                      <a:pt x="155" y="23"/>
                    </a:cubicBezTo>
                    <a:cubicBezTo>
                      <a:pt x="158" y="24"/>
                      <a:pt x="158" y="24"/>
                      <a:pt x="158" y="24"/>
                    </a:cubicBezTo>
                    <a:cubicBezTo>
                      <a:pt x="207" y="48"/>
                      <a:pt x="227" y="107"/>
                      <a:pt x="204" y="156"/>
                    </a:cubicBezTo>
                    <a:cubicBezTo>
                      <a:pt x="187" y="192"/>
                      <a:pt x="152" y="212"/>
                      <a:pt x="115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342">
                <a:extLst>
                  <a:ext uri="{FF2B5EF4-FFF2-40B4-BE49-F238E27FC236}">
                    <a16:creationId xmlns:a16="http://schemas.microsoft.com/office/drawing/2014/main" id="{C79B0B03-2ADC-47DE-A4CA-6A9A52B2A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932"/>
                <a:ext cx="36" cy="34"/>
              </a:xfrm>
              <a:custGeom>
                <a:avLst/>
                <a:gdLst>
                  <a:gd name="T0" fmla="*/ 64 w 129"/>
                  <a:gd name="T1" fmla="*/ 122 h 122"/>
                  <a:gd name="T2" fmla="*/ 19 w 129"/>
                  <a:gd name="T3" fmla="*/ 100 h 122"/>
                  <a:gd name="T4" fmla="*/ 29 w 129"/>
                  <a:gd name="T5" fmla="*/ 20 h 122"/>
                  <a:gd name="T6" fmla="*/ 30 w 129"/>
                  <a:gd name="T7" fmla="*/ 20 h 122"/>
                  <a:gd name="T8" fmla="*/ 110 w 129"/>
                  <a:gd name="T9" fmla="*/ 30 h 122"/>
                  <a:gd name="T10" fmla="*/ 100 w 129"/>
                  <a:gd name="T11" fmla="*/ 109 h 122"/>
                  <a:gd name="T12" fmla="*/ 99 w 129"/>
                  <a:gd name="T13" fmla="*/ 110 h 122"/>
                  <a:gd name="T14" fmla="*/ 64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4" y="122"/>
                    </a:moveTo>
                    <a:cubicBezTo>
                      <a:pt x="47" y="122"/>
                      <a:pt x="31" y="115"/>
                      <a:pt x="19" y="100"/>
                    </a:cubicBezTo>
                    <a:cubicBezTo>
                      <a:pt x="0" y="75"/>
                      <a:pt x="4" y="40"/>
                      <a:pt x="29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55" y="0"/>
                      <a:pt x="91" y="5"/>
                      <a:pt x="110" y="30"/>
                    </a:cubicBezTo>
                    <a:cubicBezTo>
                      <a:pt x="129" y="54"/>
                      <a:pt x="125" y="90"/>
                      <a:pt x="100" y="109"/>
                    </a:cubicBezTo>
                    <a:cubicBezTo>
                      <a:pt x="99" y="110"/>
                      <a:pt x="99" y="110"/>
                      <a:pt x="99" y="110"/>
                    </a:cubicBezTo>
                    <a:cubicBezTo>
                      <a:pt x="89" y="118"/>
                      <a:pt x="76" y="122"/>
                      <a:pt x="64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343">
                <a:extLst>
                  <a:ext uri="{FF2B5EF4-FFF2-40B4-BE49-F238E27FC236}">
                    <a16:creationId xmlns:a16="http://schemas.microsoft.com/office/drawing/2014/main" id="{B3F500E5-0975-4C77-BC6C-39C6C4C21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894"/>
                <a:ext cx="35" cy="34"/>
              </a:xfrm>
              <a:custGeom>
                <a:avLst/>
                <a:gdLst>
                  <a:gd name="T0" fmla="*/ 65 w 129"/>
                  <a:gd name="T1" fmla="*/ 121 h 121"/>
                  <a:gd name="T2" fmla="*/ 41 w 129"/>
                  <a:gd name="T3" fmla="*/ 115 h 121"/>
                  <a:gd name="T4" fmla="*/ 39 w 129"/>
                  <a:gd name="T5" fmla="*/ 115 h 121"/>
                  <a:gd name="T6" fmla="*/ 13 w 129"/>
                  <a:gd name="T7" fmla="*/ 40 h 121"/>
                  <a:gd name="T8" fmla="*/ 88 w 129"/>
                  <a:gd name="T9" fmla="*/ 14 h 121"/>
                  <a:gd name="T10" fmla="*/ 89 w 129"/>
                  <a:gd name="T11" fmla="*/ 14 h 121"/>
                  <a:gd name="T12" fmla="*/ 115 w 129"/>
                  <a:gd name="T13" fmla="*/ 89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7" y="121"/>
                      <a:pt x="48" y="119"/>
                      <a:pt x="41" y="115"/>
                    </a:cubicBezTo>
                    <a:cubicBezTo>
                      <a:pt x="39" y="115"/>
                      <a:pt x="39" y="115"/>
                      <a:pt x="39" y="115"/>
                    </a:cubicBezTo>
                    <a:cubicBezTo>
                      <a:pt x="12" y="101"/>
                      <a:pt x="0" y="68"/>
                      <a:pt x="13" y="40"/>
                    </a:cubicBezTo>
                    <a:cubicBezTo>
                      <a:pt x="26" y="12"/>
                      <a:pt x="60" y="0"/>
                      <a:pt x="88" y="14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117" y="28"/>
                      <a:pt x="129" y="61"/>
                      <a:pt x="115" y="89"/>
                    </a:cubicBezTo>
                    <a:cubicBezTo>
                      <a:pt x="106" y="109"/>
                      <a:pt x="86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344">
                <a:extLst>
                  <a:ext uri="{FF2B5EF4-FFF2-40B4-BE49-F238E27FC236}">
                    <a16:creationId xmlns:a16="http://schemas.microsoft.com/office/drawing/2014/main" id="{B9532381-027E-4565-9CCD-D1A14612D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6" y="848"/>
                <a:ext cx="65" cy="61"/>
              </a:xfrm>
              <a:custGeom>
                <a:avLst/>
                <a:gdLst>
                  <a:gd name="T0" fmla="*/ 116 w 234"/>
                  <a:gd name="T1" fmla="*/ 220 h 220"/>
                  <a:gd name="T2" fmla="*/ 17 w 234"/>
                  <a:gd name="T3" fmla="*/ 146 h 220"/>
                  <a:gd name="T4" fmla="*/ 86 w 234"/>
                  <a:gd name="T5" fmla="*/ 17 h 220"/>
                  <a:gd name="T6" fmla="*/ 88 w 234"/>
                  <a:gd name="T7" fmla="*/ 16 h 220"/>
                  <a:gd name="T8" fmla="*/ 217 w 234"/>
                  <a:gd name="T9" fmla="*/ 85 h 220"/>
                  <a:gd name="T10" fmla="*/ 148 w 234"/>
                  <a:gd name="T11" fmla="*/ 214 h 220"/>
                  <a:gd name="T12" fmla="*/ 146 w 234"/>
                  <a:gd name="T13" fmla="*/ 215 h 220"/>
                  <a:gd name="T14" fmla="*/ 116 w 234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4" h="220">
                    <a:moveTo>
                      <a:pt x="116" y="220"/>
                    </a:moveTo>
                    <a:cubicBezTo>
                      <a:pt x="71" y="220"/>
                      <a:pt x="30" y="191"/>
                      <a:pt x="17" y="146"/>
                    </a:cubicBezTo>
                    <a:cubicBezTo>
                      <a:pt x="0" y="91"/>
                      <a:pt x="31" y="33"/>
                      <a:pt x="86" y="17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143" y="0"/>
                      <a:pt x="201" y="31"/>
                      <a:pt x="217" y="85"/>
                    </a:cubicBezTo>
                    <a:cubicBezTo>
                      <a:pt x="234" y="140"/>
                      <a:pt x="203" y="198"/>
                      <a:pt x="148" y="214"/>
                    </a:cubicBezTo>
                    <a:cubicBezTo>
                      <a:pt x="146" y="215"/>
                      <a:pt x="146" y="215"/>
                      <a:pt x="146" y="215"/>
                    </a:cubicBezTo>
                    <a:cubicBezTo>
                      <a:pt x="136" y="218"/>
                      <a:pt x="126" y="220"/>
                      <a:pt x="116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345">
                <a:extLst>
                  <a:ext uri="{FF2B5EF4-FFF2-40B4-BE49-F238E27FC236}">
                    <a16:creationId xmlns:a16="http://schemas.microsoft.com/office/drawing/2014/main" id="{572262D3-E6C9-42EE-B505-DCEFB5D2E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813"/>
                <a:ext cx="66" cy="62"/>
              </a:xfrm>
              <a:custGeom>
                <a:avLst/>
                <a:gdLst>
                  <a:gd name="T0" fmla="*/ 121 w 239"/>
                  <a:gd name="T1" fmla="*/ 224 h 224"/>
                  <a:gd name="T2" fmla="*/ 76 w 239"/>
                  <a:gd name="T3" fmla="*/ 213 h 224"/>
                  <a:gd name="T4" fmla="*/ 73 w 239"/>
                  <a:gd name="T5" fmla="*/ 212 h 224"/>
                  <a:gd name="T6" fmla="*/ 25 w 239"/>
                  <a:gd name="T7" fmla="*/ 73 h 224"/>
                  <a:gd name="T8" fmla="*/ 163 w 239"/>
                  <a:gd name="T9" fmla="*/ 25 h 224"/>
                  <a:gd name="T10" fmla="*/ 166 w 239"/>
                  <a:gd name="T11" fmla="*/ 26 h 224"/>
                  <a:gd name="T12" fmla="*/ 215 w 239"/>
                  <a:gd name="T13" fmla="*/ 164 h 224"/>
                  <a:gd name="T14" fmla="*/ 121 w 239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9" h="224">
                    <a:moveTo>
                      <a:pt x="121" y="224"/>
                    </a:moveTo>
                    <a:cubicBezTo>
                      <a:pt x="105" y="224"/>
                      <a:pt x="90" y="220"/>
                      <a:pt x="76" y="213"/>
                    </a:cubicBezTo>
                    <a:cubicBezTo>
                      <a:pt x="73" y="212"/>
                      <a:pt x="73" y="212"/>
                      <a:pt x="73" y="212"/>
                    </a:cubicBezTo>
                    <a:cubicBezTo>
                      <a:pt x="22" y="188"/>
                      <a:pt x="0" y="125"/>
                      <a:pt x="25" y="73"/>
                    </a:cubicBezTo>
                    <a:cubicBezTo>
                      <a:pt x="49" y="22"/>
                      <a:pt x="112" y="0"/>
                      <a:pt x="163" y="25"/>
                    </a:cubicBezTo>
                    <a:cubicBezTo>
                      <a:pt x="166" y="26"/>
                      <a:pt x="166" y="26"/>
                      <a:pt x="166" y="26"/>
                    </a:cubicBezTo>
                    <a:cubicBezTo>
                      <a:pt x="217" y="50"/>
                      <a:pt x="239" y="113"/>
                      <a:pt x="215" y="164"/>
                    </a:cubicBezTo>
                    <a:cubicBezTo>
                      <a:pt x="197" y="202"/>
                      <a:pt x="159" y="224"/>
                      <a:pt x="121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346">
                <a:extLst>
                  <a:ext uri="{FF2B5EF4-FFF2-40B4-BE49-F238E27FC236}">
                    <a16:creationId xmlns:a16="http://schemas.microsoft.com/office/drawing/2014/main" id="{47721C0D-2F48-43C3-9587-739BD5967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815"/>
                <a:ext cx="42" cy="40"/>
              </a:xfrm>
              <a:custGeom>
                <a:avLst/>
                <a:gdLst>
                  <a:gd name="T0" fmla="*/ 75 w 153"/>
                  <a:gd name="T1" fmla="*/ 143 h 143"/>
                  <a:gd name="T2" fmla="*/ 11 w 153"/>
                  <a:gd name="T3" fmla="*/ 95 h 143"/>
                  <a:gd name="T4" fmla="*/ 56 w 153"/>
                  <a:gd name="T5" fmla="*/ 11 h 143"/>
                  <a:gd name="T6" fmla="*/ 58 w 153"/>
                  <a:gd name="T7" fmla="*/ 10 h 143"/>
                  <a:gd name="T8" fmla="*/ 142 w 153"/>
                  <a:gd name="T9" fmla="*/ 56 h 143"/>
                  <a:gd name="T10" fmla="*/ 96 w 153"/>
                  <a:gd name="T11" fmla="*/ 140 h 143"/>
                  <a:gd name="T12" fmla="*/ 95 w 153"/>
                  <a:gd name="T13" fmla="*/ 140 h 143"/>
                  <a:gd name="T14" fmla="*/ 75 w 153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3">
                    <a:moveTo>
                      <a:pt x="75" y="143"/>
                    </a:moveTo>
                    <a:cubicBezTo>
                      <a:pt x="46" y="143"/>
                      <a:pt x="20" y="124"/>
                      <a:pt x="11" y="95"/>
                    </a:cubicBezTo>
                    <a:cubicBezTo>
                      <a:pt x="0" y="59"/>
                      <a:pt x="20" y="22"/>
                      <a:pt x="56" y="11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93" y="0"/>
                      <a:pt x="131" y="20"/>
                      <a:pt x="142" y="56"/>
                    </a:cubicBezTo>
                    <a:cubicBezTo>
                      <a:pt x="153" y="91"/>
                      <a:pt x="132" y="129"/>
                      <a:pt x="96" y="140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347">
                <a:extLst>
                  <a:ext uri="{FF2B5EF4-FFF2-40B4-BE49-F238E27FC236}">
                    <a16:creationId xmlns:a16="http://schemas.microsoft.com/office/drawing/2014/main" id="{8EA16FB0-4726-418F-B6A0-8669770E8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788"/>
                <a:ext cx="50" cy="48"/>
              </a:xfrm>
              <a:custGeom>
                <a:avLst/>
                <a:gdLst>
                  <a:gd name="T0" fmla="*/ 90 w 179"/>
                  <a:gd name="T1" fmla="*/ 174 h 174"/>
                  <a:gd name="T2" fmla="*/ 84 w 179"/>
                  <a:gd name="T3" fmla="*/ 174 h 174"/>
                  <a:gd name="T4" fmla="*/ 82 w 179"/>
                  <a:gd name="T5" fmla="*/ 174 h 174"/>
                  <a:gd name="T6" fmla="*/ 3 w 179"/>
                  <a:gd name="T7" fmla="*/ 82 h 174"/>
                  <a:gd name="T8" fmla="*/ 95 w 179"/>
                  <a:gd name="T9" fmla="*/ 4 h 174"/>
                  <a:gd name="T10" fmla="*/ 97 w 179"/>
                  <a:gd name="T11" fmla="*/ 4 h 174"/>
                  <a:gd name="T12" fmla="*/ 175 w 179"/>
                  <a:gd name="T13" fmla="*/ 96 h 174"/>
                  <a:gd name="T14" fmla="*/ 90 w 179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4">
                    <a:moveTo>
                      <a:pt x="90" y="174"/>
                    </a:moveTo>
                    <a:cubicBezTo>
                      <a:pt x="88" y="174"/>
                      <a:pt x="86" y="174"/>
                      <a:pt x="84" y="174"/>
                    </a:cubicBezTo>
                    <a:cubicBezTo>
                      <a:pt x="82" y="174"/>
                      <a:pt x="82" y="174"/>
                      <a:pt x="82" y="174"/>
                    </a:cubicBezTo>
                    <a:cubicBezTo>
                      <a:pt x="35" y="170"/>
                      <a:pt x="0" y="129"/>
                      <a:pt x="3" y="82"/>
                    </a:cubicBezTo>
                    <a:cubicBezTo>
                      <a:pt x="7" y="35"/>
                      <a:pt x="48" y="0"/>
                      <a:pt x="95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144" y="8"/>
                      <a:pt x="179" y="49"/>
                      <a:pt x="175" y="96"/>
                    </a:cubicBezTo>
                    <a:cubicBezTo>
                      <a:pt x="172" y="140"/>
                      <a:pt x="134" y="174"/>
                      <a:pt x="90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348">
                <a:extLst>
                  <a:ext uri="{FF2B5EF4-FFF2-40B4-BE49-F238E27FC236}">
                    <a16:creationId xmlns:a16="http://schemas.microsoft.com/office/drawing/2014/main" id="{806BF3B9-6580-41D7-83AD-3F3EFAC3F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774"/>
                <a:ext cx="53" cy="52"/>
              </a:xfrm>
              <a:custGeom>
                <a:avLst/>
                <a:gdLst>
                  <a:gd name="T0" fmla="*/ 96 w 191"/>
                  <a:gd name="T1" fmla="*/ 186 h 186"/>
                  <a:gd name="T2" fmla="*/ 89 w 191"/>
                  <a:gd name="T3" fmla="*/ 185 h 186"/>
                  <a:gd name="T4" fmla="*/ 87 w 191"/>
                  <a:gd name="T5" fmla="*/ 185 h 186"/>
                  <a:gd name="T6" fmla="*/ 3 w 191"/>
                  <a:gd name="T7" fmla="*/ 87 h 186"/>
                  <a:gd name="T8" fmla="*/ 101 w 191"/>
                  <a:gd name="T9" fmla="*/ 4 h 186"/>
                  <a:gd name="T10" fmla="*/ 103 w 191"/>
                  <a:gd name="T11" fmla="*/ 4 h 186"/>
                  <a:gd name="T12" fmla="*/ 187 w 191"/>
                  <a:gd name="T13" fmla="*/ 102 h 186"/>
                  <a:gd name="T14" fmla="*/ 96 w 191"/>
                  <a:gd name="T15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6">
                    <a:moveTo>
                      <a:pt x="96" y="186"/>
                    </a:moveTo>
                    <a:cubicBezTo>
                      <a:pt x="94" y="186"/>
                      <a:pt x="92" y="186"/>
                      <a:pt x="89" y="185"/>
                    </a:cubicBezTo>
                    <a:cubicBezTo>
                      <a:pt x="87" y="185"/>
                      <a:pt x="87" y="185"/>
                      <a:pt x="87" y="185"/>
                    </a:cubicBezTo>
                    <a:cubicBezTo>
                      <a:pt x="37" y="181"/>
                      <a:pt x="0" y="138"/>
                      <a:pt x="3" y="87"/>
                    </a:cubicBezTo>
                    <a:cubicBezTo>
                      <a:pt x="7" y="37"/>
                      <a:pt x="51" y="0"/>
                      <a:pt x="101" y="4"/>
                    </a:cubicBezTo>
                    <a:cubicBezTo>
                      <a:pt x="103" y="4"/>
                      <a:pt x="103" y="4"/>
                      <a:pt x="103" y="4"/>
                    </a:cubicBezTo>
                    <a:cubicBezTo>
                      <a:pt x="153" y="8"/>
                      <a:pt x="191" y="52"/>
                      <a:pt x="187" y="102"/>
                    </a:cubicBezTo>
                    <a:cubicBezTo>
                      <a:pt x="183" y="149"/>
                      <a:pt x="143" y="186"/>
                      <a:pt x="96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349">
                <a:extLst>
                  <a:ext uri="{FF2B5EF4-FFF2-40B4-BE49-F238E27FC236}">
                    <a16:creationId xmlns:a16="http://schemas.microsoft.com/office/drawing/2014/main" id="{0006ABF0-15E0-4C6A-8AE9-F2A8818BE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" y="774"/>
                <a:ext cx="37" cy="35"/>
              </a:xfrm>
              <a:custGeom>
                <a:avLst/>
                <a:gdLst>
                  <a:gd name="T0" fmla="*/ 67 w 135"/>
                  <a:gd name="T1" fmla="*/ 127 h 127"/>
                  <a:gd name="T2" fmla="*/ 10 w 135"/>
                  <a:gd name="T3" fmla="*/ 84 h 127"/>
                  <a:gd name="T4" fmla="*/ 50 w 135"/>
                  <a:gd name="T5" fmla="*/ 10 h 127"/>
                  <a:gd name="T6" fmla="*/ 51 w 135"/>
                  <a:gd name="T7" fmla="*/ 10 h 127"/>
                  <a:gd name="T8" fmla="*/ 125 w 135"/>
                  <a:gd name="T9" fmla="*/ 49 h 127"/>
                  <a:gd name="T10" fmla="*/ 85 w 135"/>
                  <a:gd name="T11" fmla="*/ 124 h 127"/>
                  <a:gd name="T12" fmla="*/ 84 w 135"/>
                  <a:gd name="T13" fmla="*/ 124 h 127"/>
                  <a:gd name="T14" fmla="*/ 67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7" y="127"/>
                    </a:moveTo>
                    <a:cubicBezTo>
                      <a:pt x="41" y="127"/>
                      <a:pt x="18" y="110"/>
                      <a:pt x="10" y="84"/>
                    </a:cubicBezTo>
                    <a:cubicBezTo>
                      <a:pt x="0" y="53"/>
                      <a:pt x="18" y="19"/>
                      <a:pt x="50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83" y="0"/>
                      <a:pt x="116" y="18"/>
                      <a:pt x="125" y="49"/>
                    </a:cubicBezTo>
                    <a:cubicBezTo>
                      <a:pt x="135" y="81"/>
                      <a:pt x="117" y="114"/>
                      <a:pt x="85" y="124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78" y="126"/>
                      <a:pt x="73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350">
                <a:extLst>
                  <a:ext uri="{FF2B5EF4-FFF2-40B4-BE49-F238E27FC236}">
                    <a16:creationId xmlns:a16="http://schemas.microsoft.com/office/drawing/2014/main" id="{AE7FDA13-821F-4018-8FB6-4AACC8FA0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887"/>
                <a:ext cx="60" cy="58"/>
              </a:xfrm>
              <a:custGeom>
                <a:avLst/>
                <a:gdLst>
                  <a:gd name="T0" fmla="*/ 111 w 220"/>
                  <a:gd name="T1" fmla="*/ 212 h 212"/>
                  <a:gd name="T2" fmla="*/ 100 w 220"/>
                  <a:gd name="T3" fmla="*/ 211 h 212"/>
                  <a:gd name="T4" fmla="*/ 98 w 220"/>
                  <a:gd name="T5" fmla="*/ 211 h 212"/>
                  <a:gd name="T6" fmla="*/ 6 w 220"/>
                  <a:gd name="T7" fmla="*/ 97 h 212"/>
                  <a:gd name="T8" fmla="*/ 120 w 220"/>
                  <a:gd name="T9" fmla="*/ 6 h 212"/>
                  <a:gd name="T10" fmla="*/ 123 w 220"/>
                  <a:gd name="T11" fmla="*/ 6 h 212"/>
                  <a:gd name="T12" fmla="*/ 214 w 220"/>
                  <a:gd name="T13" fmla="*/ 120 h 212"/>
                  <a:gd name="T14" fmla="*/ 111 w 220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12">
                    <a:moveTo>
                      <a:pt x="111" y="212"/>
                    </a:moveTo>
                    <a:cubicBezTo>
                      <a:pt x="108" y="212"/>
                      <a:pt x="104" y="212"/>
                      <a:pt x="100" y="211"/>
                    </a:cubicBezTo>
                    <a:cubicBezTo>
                      <a:pt x="98" y="211"/>
                      <a:pt x="98" y="211"/>
                      <a:pt x="98" y="211"/>
                    </a:cubicBezTo>
                    <a:cubicBezTo>
                      <a:pt x="41" y="205"/>
                      <a:pt x="0" y="154"/>
                      <a:pt x="6" y="97"/>
                    </a:cubicBezTo>
                    <a:cubicBezTo>
                      <a:pt x="12" y="41"/>
                      <a:pt x="63" y="0"/>
                      <a:pt x="120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79" y="12"/>
                      <a:pt x="220" y="63"/>
                      <a:pt x="214" y="120"/>
                    </a:cubicBezTo>
                    <a:cubicBezTo>
                      <a:pt x="208" y="173"/>
                      <a:pt x="164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351">
                <a:extLst>
                  <a:ext uri="{FF2B5EF4-FFF2-40B4-BE49-F238E27FC236}">
                    <a16:creationId xmlns:a16="http://schemas.microsoft.com/office/drawing/2014/main" id="{301C74FB-1B33-4C62-8075-A05D00B4C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896"/>
                <a:ext cx="35" cy="33"/>
              </a:xfrm>
              <a:custGeom>
                <a:avLst/>
                <a:gdLst>
                  <a:gd name="T0" fmla="*/ 63 w 127"/>
                  <a:gd name="T1" fmla="*/ 119 h 119"/>
                  <a:gd name="T2" fmla="*/ 8 w 127"/>
                  <a:gd name="T3" fmla="*/ 77 h 119"/>
                  <a:gd name="T4" fmla="*/ 48 w 127"/>
                  <a:gd name="T5" fmla="*/ 8 h 119"/>
                  <a:gd name="T6" fmla="*/ 50 w 127"/>
                  <a:gd name="T7" fmla="*/ 8 h 119"/>
                  <a:gd name="T8" fmla="*/ 119 w 127"/>
                  <a:gd name="T9" fmla="*/ 48 h 119"/>
                  <a:gd name="T10" fmla="*/ 79 w 127"/>
                  <a:gd name="T11" fmla="*/ 117 h 119"/>
                  <a:gd name="T12" fmla="*/ 77 w 127"/>
                  <a:gd name="T13" fmla="*/ 117 h 119"/>
                  <a:gd name="T14" fmla="*/ 63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3" y="119"/>
                    </a:moveTo>
                    <a:cubicBezTo>
                      <a:pt x="38" y="119"/>
                      <a:pt x="15" y="102"/>
                      <a:pt x="8" y="77"/>
                    </a:cubicBezTo>
                    <a:cubicBezTo>
                      <a:pt x="0" y="47"/>
                      <a:pt x="18" y="16"/>
                      <a:pt x="48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80" y="0"/>
                      <a:pt x="111" y="17"/>
                      <a:pt x="119" y="48"/>
                    </a:cubicBezTo>
                    <a:cubicBezTo>
                      <a:pt x="127" y="78"/>
                      <a:pt x="109" y="109"/>
                      <a:pt x="79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3" y="118"/>
                      <a:pt x="68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352">
                <a:extLst>
                  <a:ext uri="{FF2B5EF4-FFF2-40B4-BE49-F238E27FC236}">
                    <a16:creationId xmlns:a16="http://schemas.microsoft.com/office/drawing/2014/main" id="{F7B6B026-5264-44E4-A42A-92484E29F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879"/>
                <a:ext cx="40" cy="39"/>
              </a:xfrm>
              <a:custGeom>
                <a:avLst/>
                <a:gdLst>
                  <a:gd name="T0" fmla="*/ 73 w 144"/>
                  <a:gd name="T1" fmla="*/ 140 h 140"/>
                  <a:gd name="T2" fmla="*/ 65 w 144"/>
                  <a:gd name="T3" fmla="*/ 140 h 140"/>
                  <a:gd name="T4" fmla="*/ 64 w 144"/>
                  <a:gd name="T5" fmla="*/ 140 h 140"/>
                  <a:gd name="T6" fmla="*/ 4 w 144"/>
                  <a:gd name="T7" fmla="*/ 65 h 140"/>
                  <a:gd name="T8" fmla="*/ 79 w 144"/>
                  <a:gd name="T9" fmla="*/ 4 h 140"/>
                  <a:gd name="T10" fmla="*/ 80 w 144"/>
                  <a:gd name="T11" fmla="*/ 5 h 140"/>
                  <a:gd name="T12" fmla="*/ 140 w 144"/>
                  <a:gd name="T13" fmla="*/ 80 h 140"/>
                  <a:gd name="T14" fmla="*/ 73 w 144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0">
                    <a:moveTo>
                      <a:pt x="73" y="140"/>
                    </a:moveTo>
                    <a:cubicBezTo>
                      <a:pt x="70" y="140"/>
                      <a:pt x="68" y="140"/>
                      <a:pt x="65" y="140"/>
                    </a:cubicBezTo>
                    <a:cubicBezTo>
                      <a:pt x="64" y="140"/>
                      <a:pt x="64" y="140"/>
                      <a:pt x="64" y="140"/>
                    </a:cubicBezTo>
                    <a:cubicBezTo>
                      <a:pt x="27" y="136"/>
                      <a:pt x="0" y="102"/>
                      <a:pt x="4" y="65"/>
                    </a:cubicBezTo>
                    <a:cubicBezTo>
                      <a:pt x="8" y="27"/>
                      <a:pt x="41" y="0"/>
                      <a:pt x="79" y="4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117" y="9"/>
                      <a:pt x="144" y="42"/>
                      <a:pt x="140" y="80"/>
                    </a:cubicBezTo>
                    <a:cubicBezTo>
                      <a:pt x="137" y="114"/>
                      <a:pt x="107" y="140"/>
                      <a:pt x="73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353">
                <a:extLst>
                  <a:ext uri="{FF2B5EF4-FFF2-40B4-BE49-F238E27FC236}">
                    <a16:creationId xmlns:a16="http://schemas.microsoft.com/office/drawing/2014/main" id="{0017DEEF-28CA-46E3-BE37-DE262836C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855"/>
                <a:ext cx="43" cy="39"/>
              </a:xfrm>
              <a:custGeom>
                <a:avLst/>
                <a:gdLst>
                  <a:gd name="T0" fmla="*/ 77 w 153"/>
                  <a:gd name="T1" fmla="*/ 142 h 142"/>
                  <a:gd name="T2" fmla="*/ 46 w 153"/>
                  <a:gd name="T3" fmla="*/ 135 h 142"/>
                  <a:gd name="T4" fmla="*/ 45 w 153"/>
                  <a:gd name="T5" fmla="*/ 134 h 142"/>
                  <a:gd name="T6" fmla="*/ 17 w 153"/>
                  <a:gd name="T7" fmla="*/ 45 h 142"/>
                  <a:gd name="T8" fmla="*/ 106 w 153"/>
                  <a:gd name="T9" fmla="*/ 16 h 142"/>
                  <a:gd name="T10" fmla="*/ 107 w 153"/>
                  <a:gd name="T11" fmla="*/ 17 h 142"/>
                  <a:gd name="T12" fmla="*/ 136 w 153"/>
                  <a:gd name="T13" fmla="*/ 106 h 142"/>
                  <a:gd name="T14" fmla="*/ 77 w 15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2">
                    <a:moveTo>
                      <a:pt x="77" y="142"/>
                    </a:moveTo>
                    <a:cubicBezTo>
                      <a:pt x="67" y="142"/>
                      <a:pt x="56" y="140"/>
                      <a:pt x="46" y="135"/>
                    </a:cubicBezTo>
                    <a:cubicBezTo>
                      <a:pt x="45" y="134"/>
                      <a:pt x="45" y="134"/>
                      <a:pt x="45" y="134"/>
                    </a:cubicBezTo>
                    <a:cubicBezTo>
                      <a:pt x="12" y="117"/>
                      <a:pt x="0" y="77"/>
                      <a:pt x="17" y="45"/>
                    </a:cubicBezTo>
                    <a:cubicBezTo>
                      <a:pt x="33" y="12"/>
                      <a:pt x="73" y="0"/>
                      <a:pt x="106" y="16"/>
                    </a:cubicBezTo>
                    <a:cubicBezTo>
                      <a:pt x="107" y="17"/>
                      <a:pt x="107" y="17"/>
                      <a:pt x="107" y="17"/>
                    </a:cubicBezTo>
                    <a:cubicBezTo>
                      <a:pt x="140" y="34"/>
                      <a:pt x="153" y="74"/>
                      <a:pt x="136" y="106"/>
                    </a:cubicBezTo>
                    <a:cubicBezTo>
                      <a:pt x="124" y="129"/>
                      <a:pt x="101" y="142"/>
                      <a:pt x="77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354">
                <a:extLst>
                  <a:ext uri="{FF2B5EF4-FFF2-40B4-BE49-F238E27FC236}">
                    <a16:creationId xmlns:a16="http://schemas.microsoft.com/office/drawing/2014/main" id="{AFD7C847-2782-43E1-96BB-8042C3647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2840"/>
                <a:ext cx="64" cy="61"/>
              </a:xfrm>
              <a:custGeom>
                <a:avLst/>
                <a:gdLst>
                  <a:gd name="T0" fmla="*/ 115 w 233"/>
                  <a:gd name="T1" fmla="*/ 220 h 220"/>
                  <a:gd name="T2" fmla="*/ 14 w 233"/>
                  <a:gd name="T3" fmla="*/ 143 h 220"/>
                  <a:gd name="T4" fmla="*/ 88 w 233"/>
                  <a:gd name="T5" fmla="*/ 15 h 220"/>
                  <a:gd name="T6" fmla="*/ 91 w 233"/>
                  <a:gd name="T7" fmla="*/ 14 h 220"/>
                  <a:gd name="T8" fmla="*/ 218 w 233"/>
                  <a:gd name="T9" fmla="*/ 88 h 220"/>
                  <a:gd name="T10" fmla="*/ 145 w 233"/>
                  <a:gd name="T11" fmla="*/ 216 h 220"/>
                  <a:gd name="T12" fmla="*/ 142 w 233"/>
                  <a:gd name="T13" fmla="*/ 217 h 220"/>
                  <a:gd name="T14" fmla="*/ 115 w 233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20">
                    <a:moveTo>
                      <a:pt x="115" y="220"/>
                    </a:moveTo>
                    <a:cubicBezTo>
                      <a:pt x="69" y="220"/>
                      <a:pt x="27" y="190"/>
                      <a:pt x="14" y="143"/>
                    </a:cubicBezTo>
                    <a:cubicBezTo>
                      <a:pt x="0" y="87"/>
                      <a:pt x="33" y="30"/>
                      <a:pt x="88" y="15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146" y="0"/>
                      <a:pt x="203" y="33"/>
                      <a:pt x="218" y="88"/>
                    </a:cubicBezTo>
                    <a:cubicBezTo>
                      <a:pt x="233" y="144"/>
                      <a:pt x="200" y="201"/>
                      <a:pt x="145" y="216"/>
                    </a:cubicBezTo>
                    <a:cubicBezTo>
                      <a:pt x="142" y="217"/>
                      <a:pt x="142" y="217"/>
                      <a:pt x="142" y="217"/>
                    </a:cubicBezTo>
                    <a:cubicBezTo>
                      <a:pt x="133" y="219"/>
                      <a:pt x="124" y="220"/>
                      <a:pt x="115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355">
                <a:extLst>
                  <a:ext uri="{FF2B5EF4-FFF2-40B4-BE49-F238E27FC236}">
                    <a16:creationId xmlns:a16="http://schemas.microsoft.com/office/drawing/2014/main" id="{7A56D4E4-20AD-4AEF-9437-5A0DF0F23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280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13 w 196"/>
                  <a:gd name="T3" fmla="*/ 120 h 185"/>
                  <a:gd name="T4" fmla="*/ 75 w 196"/>
                  <a:gd name="T5" fmla="*/ 13 h 185"/>
                  <a:gd name="T6" fmla="*/ 77 w 196"/>
                  <a:gd name="T7" fmla="*/ 12 h 185"/>
                  <a:gd name="T8" fmla="*/ 184 w 196"/>
                  <a:gd name="T9" fmla="*/ 74 h 185"/>
                  <a:gd name="T10" fmla="*/ 122 w 196"/>
                  <a:gd name="T11" fmla="*/ 181 h 185"/>
                  <a:gd name="T12" fmla="*/ 120 w 196"/>
                  <a:gd name="T13" fmla="*/ 182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59" y="185"/>
                      <a:pt x="23" y="159"/>
                      <a:pt x="13" y="120"/>
                    </a:cubicBezTo>
                    <a:cubicBezTo>
                      <a:pt x="0" y="73"/>
                      <a:pt x="28" y="25"/>
                      <a:pt x="75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123" y="0"/>
                      <a:pt x="171" y="28"/>
                      <a:pt x="184" y="74"/>
                    </a:cubicBezTo>
                    <a:cubicBezTo>
                      <a:pt x="196" y="121"/>
                      <a:pt x="168" y="169"/>
                      <a:pt x="122" y="181"/>
                    </a:cubicBezTo>
                    <a:cubicBezTo>
                      <a:pt x="120" y="182"/>
                      <a:pt x="120" y="182"/>
                      <a:pt x="120" y="182"/>
                    </a:cubicBezTo>
                    <a:cubicBezTo>
                      <a:pt x="112" y="184"/>
                      <a:pt x="105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356">
                <a:extLst>
                  <a:ext uri="{FF2B5EF4-FFF2-40B4-BE49-F238E27FC236}">
                    <a16:creationId xmlns:a16="http://schemas.microsoft.com/office/drawing/2014/main" id="{0F036221-54AA-4C4F-9CC4-288490E3C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775"/>
                <a:ext cx="53" cy="50"/>
              </a:xfrm>
              <a:custGeom>
                <a:avLst/>
                <a:gdLst>
                  <a:gd name="T0" fmla="*/ 97 w 193"/>
                  <a:gd name="T1" fmla="*/ 181 h 181"/>
                  <a:gd name="T2" fmla="*/ 59 w 193"/>
                  <a:gd name="T3" fmla="*/ 172 h 181"/>
                  <a:gd name="T4" fmla="*/ 57 w 193"/>
                  <a:gd name="T5" fmla="*/ 171 h 181"/>
                  <a:gd name="T6" fmla="*/ 21 w 193"/>
                  <a:gd name="T7" fmla="*/ 58 h 181"/>
                  <a:gd name="T8" fmla="*/ 134 w 193"/>
                  <a:gd name="T9" fmla="*/ 22 h 181"/>
                  <a:gd name="T10" fmla="*/ 136 w 193"/>
                  <a:gd name="T11" fmla="*/ 23 h 181"/>
                  <a:gd name="T12" fmla="*/ 172 w 193"/>
                  <a:gd name="T13" fmla="*/ 136 h 181"/>
                  <a:gd name="T14" fmla="*/ 97 w 193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1">
                    <a:moveTo>
                      <a:pt x="97" y="181"/>
                    </a:moveTo>
                    <a:cubicBezTo>
                      <a:pt x="84" y="181"/>
                      <a:pt x="71" y="178"/>
                      <a:pt x="59" y="172"/>
                    </a:cubicBezTo>
                    <a:cubicBezTo>
                      <a:pt x="57" y="171"/>
                      <a:pt x="57" y="171"/>
                      <a:pt x="57" y="171"/>
                    </a:cubicBezTo>
                    <a:cubicBezTo>
                      <a:pt x="16" y="150"/>
                      <a:pt x="0" y="99"/>
                      <a:pt x="21" y="58"/>
                    </a:cubicBezTo>
                    <a:cubicBezTo>
                      <a:pt x="42" y="16"/>
                      <a:pt x="93" y="0"/>
                      <a:pt x="134" y="22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77" y="44"/>
                      <a:pt x="193" y="95"/>
                      <a:pt x="172" y="136"/>
                    </a:cubicBezTo>
                    <a:cubicBezTo>
                      <a:pt x="157" y="165"/>
                      <a:pt x="128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357">
                <a:extLst>
                  <a:ext uri="{FF2B5EF4-FFF2-40B4-BE49-F238E27FC236}">
                    <a16:creationId xmlns:a16="http://schemas.microsoft.com/office/drawing/2014/main" id="{8E2EFC36-FBC1-4CEF-AC3F-C8B764E89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725"/>
                <a:ext cx="42" cy="39"/>
              </a:xfrm>
              <a:custGeom>
                <a:avLst/>
                <a:gdLst>
                  <a:gd name="T0" fmla="*/ 75 w 151"/>
                  <a:gd name="T1" fmla="*/ 142 h 142"/>
                  <a:gd name="T2" fmla="*/ 22 w 151"/>
                  <a:gd name="T3" fmla="*/ 115 h 142"/>
                  <a:gd name="T4" fmla="*/ 36 w 151"/>
                  <a:gd name="T5" fmla="*/ 23 h 142"/>
                  <a:gd name="T6" fmla="*/ 37 w 151"/>
                  <a:gd name="T7" fmla="*/ 22 h 142"/>
                  <a:gd name="T8" fmla="*/ 130 w 151"/>
                  <a:gd name="T9" fmla="*/ 36 h 142"/>
                  <a:gd name="T10" fmla="*/ 115 w 151"/>
                  <a:gd name="T11" fmla="*/ 129 h 142"/>
                  <a:gd name="T12" fmla="*/ 114 w 151"/>
                  <a:gd name="T13" fmla="*/ 130 h 142"/>
                  <a:gd name="T14" fmla="*/ 75 w 151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2">
                    <a:moveTo>
                      <a:pt x="75" y="142"/>
                    </a:moveTo>
                    <a:cubicBezTo>
                      <a:pt x="55" y="142"/>
                      <a:pt x="35" y="133"/>
                      <a:pt x="22" y="115"/>
                    </a:cubicBezTo>
                    <a:cubicBezTo>
                      <a:pt x="0" y="86"/>
                      <a:pt x="6" y="44"/>
                      <a:pt x="36" y="23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67" y="0"/>
                      <a:pt x="108" y="7"/>
                      <a:pt x="130" y="36"/>
                    </a:cubicBezTo>
                    <a:cubicBezTo>
                      <a:pt x="151" y="66"/>
                      <a:pt x="145" y="107"/>
                      <a:pt x="115" y="129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02" y="138"/>
                      <a:pt x="89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358">
                <a:extLst>
                  <a:ext uri="{FF2B5EF4-FFF2-40B4-BE49-F238E27FC236}">
                    <a16:creationId xmlns:a16="http://schemas.microsoft.com/office/drawing/2014/main" id="{A0446A41-C887-415A-9264-9E3B4C1D8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2710"/>
                <a:ext cx="36" cy="34"/>
              </a:xfrm>
              <a:custGeom>
                <a:avLst/>
                <a:gdLst>
                  <a:gd name="T0" fmla="*/ 65 w 129"/>
                  <a:gd name="T1" fmla="*/ 121 h 121"/>
                  <a:gd name="T2" fmla="*/ 39 w 129"/>
                  <a:gd name="T3" fmla="*/ 115 h 121"/>
                  <a:gd name="T4" fmla="*/ 38 w 129"/>
                  <a:gd name="T5" fmla="*/ 114 h 121"/>
                  <a:gd name="T6" fmla="*/ 14 w 129"/>
                  <a:gd name="T7" fmla="*/ 39 h 121"/>
                  <a:gd name="T8" fmla="*/ 90 w 129"/>
                  <a:gd name="T9" fmla="*/ 15 h 121"/>
                  <a:gd name="T10" fmla="*/ 91 w 129"/>
                  <a:gd name="T11" fmla="*/ 15 h 121"/>
                  <a:gd name="T12" fmla="*/ 115 w 129"/>
                  <a:gd name="T13" fmla="*/ 91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6" y="121"/>
                      <a:pt x="48" y="119"/>
                      <a:pt x="39" y="115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11" y="100"/>
                      <a:pt x="0" y="66"/>
                      <a:pt x="14" y="39"/>
                    </a:cubicBezTo>
                    <a:cubicBezTo>
                      <a:pt x="28" y="11"/>
                      <a:pt x="62" y="0"/>
                      <a:pt x="90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118" y="30"/>
                      <a:pt x="129" y="63"/>
                      <a:pt x="115" y="91"/>
                    </a:cubicBezTo>
                    <a:cubicBezTo>
                      <a:pt x="105" y="110"/>
                      <a:pt x="85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359">
                <a:extLst>
                  <a:ext uri="{FF2B5EF4-FFF2-40B4-BE49-F238E27FC236}">
                    <a16:creationId xmlns:a16="http://schemas.microsoft.com/office/drawing/2014/main" id="{38AA83F6-BA34-49B1-B789-38DC525DC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619"/>
                <a:ext cx="64" cy="61"/>
              </a:xfrm>
              <a:custGeom>
                <a:avLst/>
                <a:gdLst>
                  <a:gd name="T0" fmla="*/ 116 w 233"/>
                  <a:gd name="T1" fmla="*/ 219 h 219"/>
                  <a:gd name="T2" fmla="*/ 33 w 233"/>
                  <a:gd name="T3" fmla="*/ 177 h 219"/>
                  <a:gd name="T4" fmla="*/ 56 w 233"/>
                  <a:gd name="T5" fmla="*/ 35 h 219"/>
                  <a:gd name="T6" fmla="*/ 57 w 233"/>
                  <a:gd name="T7" fmla="*/ 33 h 219"/>
                  <a:gd name="T8" fmla="*/ 200 w 233"/>
                  <a:gd name="T9" fmla="*/ 55 h 219"/>
                  <a:gd name="T10" fmla="*/ 178 w 233"/>
                  <a:gd name="T11" fmla="*/ 198 h 219"/>
                  <a:gd name="T12" fmla="*/ 176 w 233"/>
                  <a:gd name="T13" fmla="*/ 199 h 219"/>
                  <a:gd name="T14" fmla="*/ 116 w 233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19">
                    <a:moveTo>
                      <a:pt x="116" y="219"/>
                    </a:moveTo>
                    <a:cubicBezTo>
                      <a:pt x="84" y="219"/>
                      <a:pt x="53" y="204"/>
                      <a:pt x="33" y="177"/>
                    </a:cubicBezTo>
                    <a:cubicBezTo>
                      <a:pt x="0" y="132"/>
                      <a:pt x="10" y="68"/>
                      <a:pt x="56" y="35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103" y="0"/>
                      <a:pt x="167" y="10"/>
                      <a:pt x="200" y="55"/>
                    </a:cubicBezTo>
                    <a:cubicBezTo>
                      <a:pt x="233" y="101"/>
                      <a:pt x="223" y="165"/>
                      <a:pt x="178" y="198"/>
                    </a:cubicBezTo>
                    <a:cubicBezTo>
                      <a:pt x="176" y="199"/>
                      <a:pt x="176" y="199"/>
                      <a:pt x="176" y="199"/>
                    </a:cubicBezTo>
                    <a:cubicBezTo>
                      <a:pt x="158" y="212"/>
                      <a:pt x="137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360">
                <a:extLst>
                  <a:ext uri="{FF2B5EF4-FFF2-40B4-BE49-F238E27FC236}">
                    <a16:creationId xmlns:a16="http://schemas.microsoft.com/office/drawing/2014/main" id="{3D82E2AB-612F-400E-A942-AEF2DA653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2595"/>
                <a:ext cx="65" cy="62"/>
              </a:xfrm>
              <a:custGeom>
                <a:avLst/>
                <a:gdLst>
                  <a:gd name="T0" fmla="*/ 119 w 236"/>
                  <a:gd name="T1" fmla="*/ 224 h 224"/>
                  <a:gd name="T2" fmla="*/ 40 w 236"/>
                  <a:gd name="T3" fmla="*/ 188 h 224"/>
                  <a:gd name="T4" fmla="*/ 38 w 236"/>
                  <a:gd name="T5" fmla="*/ 187 h 224"/>
                  <a:gd name="T6" fmla="*/ 48 w 236"/>
                  <a:gd name="T7" fmla="*/ 38 h 224"/>
                  <a:gd name="T8" fmla="*/ 196 w 236"/>
                  <a:gd name="T9" fmla="*/ 48 h 224"/>
                  <a:gd name="T10" fmla="*/ 198 w 236"/>
                  <a:gd name="T11" fmla="*/ 49 h 224"/>
                  <a:gd name="T12" fmla="*/ 188 w 236"/>
                  <a:gd name="T13" fmla="*/ 198 h 224"/>
                  <a:gd name="T14" fmla="*/ 119 w 236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6" h="224">
                    <a:moveTo>
                      <a:pt x="119" y="224"/>
                    </a:moveTo>
                    <a:cubicBezTo>
                      <a:pt x="90" y="224"/>
                      <a:pt x="61" y="212"/>
                      <a:pt x="40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0" y="143"/>
                      <a:pt x="4" y="77"/>
                      <a:pt x="48" y="38"/>
                    </a:cubicBezTo>
                    <a:cubicBezTo>
                      <a:pt x="91" y="0"/>
                      <a:pt x="157" y="4"/>
                      <a:pt x="196" y="48"/>
                    </a:cubicBezTo>
                    <a:cubicBezTo>
                      <a:pt x="198" y="49"/>
                      <a:pt x="198" y="49"/>
                      <a:pt x="198" y="49"/>
                    </a:cubicBezTo>
                    <a:cubicBezTo>
                      <a:pt x="236" y="93"/>
                      <a:pt x="232" y="159"/>
                      <a:pt x="188" y="198"/>
                    </a:cubicBezTo>
                    <a:cubicBezTo>
                      <a:pt x="168" y="215"/>
                      <a:pt x="143" y="224"/>
                      <a:pt x="119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361">
                <a:extLst>
                  <a:ext uri="{FF2B5EF4-FFF2-40B4-BE49-F238E27FC236}">
                    <a16:creationId xmlns:a16="http://schemas.microsoft.com/office/drawing/2014/main" id="{A92AA515-6CB6-4713-BB38-778C08558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522"/>
                <a:ext cx="45" cy="42"/>
              </a:xfrm>
              <a:custGeom>
                <a:avLst/>
                <a:gdLst>
                  <a:gd name="T0" fmla="*/ 80 w 161"/>
                  <a:gd name="T1" fmla="*/ 152 h 152"/>
                  <a:gd name="T2" fmla="*/ 42 w 161"/>
                  <a:gd name="T3" fmla="*/ 141 h 152"/>
                  <a:gd name="T4" fmla="*/ 21 w 161"/>
                  <a:gd name="T5" fmla="*/ 44 h 152"/>
                  <a:gd name="T6" fmla="*/ 21 w 161"/>
                  <a:gd name="T7" fmla="*/ 43 h 152"/>
                  <a:gd name="T8" fmla="*/ 119 w 161"/>
                  <a:gd name="T9" fmla="*/ 21 h 152"/>
                  <a:gd name="T10" fmla="*/ 140 w 161"/>
                  <a:gd name="T11" fmla="*/ 118 h 152"/>
                  <a:gd name="T12" fmla="*/ 139 w 161"/>
                  <a:gd name="T13" fmla="*/ 120 h 152"/>
                  <a:gd name="T14" fmla="*/ 80 w 161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2">
                    <a:moveTo>
                      <a:pt x="80" y="152"/>
                    </a:moveTo>
                    <a:cubicBezTo>
                      <a:pt x="67" y="152"/>
                      <a:pt x="54" y="149"/>
                      <a:pt x="42" y="141"/>
                    </a:cubicBezTo>
                    <a:cubicBezTo>
                      <a:pt x="9" y="120"/>
                      <a:pt x="0" y="77"/>
                      <a:pt x="21" y="44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42" y="10"/>
                      <a:pt x="86" y="0"/>
                      <a:pt x="119" y="21"/>
                    </a:cubicBezTo>
                    <a:cubicBezTo>
                      <a:pt x="152" y="42"/>
                      <a:pt x="161" y="86"/>
                      <a:pt x="140" y="118"/>
                    </a:cubicBezTo>
                    <a:cubicBezTo>
                      <a:pt x="139" y="120"/>
                      <a:pt x="139" y="120"/>
                      <a:pt x="139" y="120"/>
                    </a:cubicBezTo>
                    <a:cubicBezTo>
                      <a:pt x="126" y="141"/>
                      <a:pt x="103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362">
                <a:extLst>
                  <a:ext uri="{FF2B5EF4-FFF2-40B4-BE49-F238E27FC236}">
                    <a16:creationId xmlns:a16="http://schemas.microsoft.com/office/drawing/2014/main" id="{5FA2E057-2D92-4654-AA63-D4C96E20A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2487"/>
                <a:ext cx="42" cy="39"/>
              </a:xfrm>
              <a:custGeom>
                <a:avLst/>
                <a:gdLst>
                  <a:gd name="T0" fmla="*/ 75 w 150"/>
                  <a:gd name="T1" fmla="*/ 142 h 142"/>
                  <a:gd name="T2" fmla="*/ 25 w 150"/>
                  <a:gd name="T3" fmla="*/ 119 h 142"/>
                  <a:gd name="T4" fmla="*/ 24 w 150"/>
                  <a:gd name="T5" fmla="*/ 118 h 142"/>
                  <a:gd name="T6" fmla="*/ 30 w 150"/>
                  <a:gd name="T7" fmla="*/ 24 h 142"/>
                  <a:gd name="T8" fmla="*/ 124 w 150"/>
                  <a:gd name="T9" fmla="*/ 30 h 142"/>
                  <a:gd name="T10" fmla="*/ 125 w 150"/>
                  <a:gd name="T11" fmla="*/ 31 h 142"/>
                  <a:gd name="T12" fmla="*/ 119 w 150"/>
                  <a:gd name="T13" fmla="*/ 125 h 142"/>
                  <a:gd name="T14" fmla="*/ 75 w 150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2">
                    <a:moveTo>
                      <a:pt x="75" y="142"/>
                    </a:moveTo>
                    <a:cubicBezTo>
                      <a:pt x="57" y="142"/>
                      <a:pt x="39" y="134"/>
                      <a:pt x="25" y="119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0" y="90"/>
                      <a:pt x="3" y="48"/>
                      <a:pt x="30" y="24"/>
                    </a:cubicBezTo>
                    <a:cubicBezTo>
                      <a:pt x="58" y="0"/>
                      <a:pt x="100" y="2"/>
                      <a:pt x="124" y="30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50" y="59"/>
                      <a:pt x="147" y="101"/>
                      <a:pt x="119" y="125"/>
                    </a:cubicBezTo>
                    <a:cubicBezTo>
                      <a:pt x="107" y="136"/>
                      <a:pt x="91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363">
                <a:extLst>
                  <a:ext uri="{FF2B5EF4-FFF2-40B4-BE49-F238E27FC236}">
                    <a16:creationId xmlns:a16="http://schemas.microsoft.com/office/drawing/2014/main" id="{189C46D4-B02E-49C4-897B-BDEDB8F8B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389"/>
                <a:ext cx="41" cy="39"/>
              </a:xfrm>
              <a:custGeom>
                <a:avLst/>
                <a:gdLst>
                  <a:gd name="T0" fmla="*/ 74 w 149"/>
                  <a:gd name="T1" fmla="*/ 141 h 141"/>
                  <a:gd name="T2" fmla="*/ 39 w 149"/>
                  <a:gd name="T3" fmla="*/ 131 h 141"/>
                  <a:gd name="T4" fmla="*/ 19 w 149"/>
                  <a:gd name="T5" fmla="*/ 41 h 141"/>
                  <a:gd name="T6" fmla="*/ 20 w 149"/>
                  <a:gd name="T7" fmla="*/ 39 h 141"/>
                  <a:gd name="T8" fmla="*/ 110 w 149"/>
                  <a:gd name="T9" fmla="*/ 19 h 141"/>
                  <a:gd name="T10" fmla="*/ 130 w 149"/>
                  <a:gd name="T11" fmla="*/ 110 h 141"/>
                  <a:gd name="T12" fmla="*/ 129 w 149"/>
                  <a:gd name="T13" fmla="*/ 111 h 141"/>
                  <a:gd name="T14" fmla="*/ 74 w 149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1">
                    <a:moveTo>
                      <a:pt x="74" y="141"/>
                    </a:moveTo>
                    <a:cubicBezTo>
                      <a:pt x="62" y="141"/>
                      <a:pt x="50" y="138"/>
                      <a:pt x="39" y="131"/>
                    </a:cubicBezTo>
                    <a:cubicBezTo>
                      <a:pt x="8" y="111"/>
                      <a:pt x="0" y="71"/>
                      <a:pt x="19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39" y="9"/>
                      <a:pt x="80" y="0"/>
                      <a:pt x="110" y="19"/>
                    </a:cubicBezTo>
                    <a:cubicBezTo>
                      <a:pt x="141" y="39"/>
                      <a:pt x="149" y="79"/>
                      <a:pt x="130" y="110"/>
                    </a:cubicBezTo>
                    <a:cubicBezTo>
                      <a:pt x="129" y="111"/>
                      <a:pt x="129" y="111"/>
                      <a:pt x="129" y="111"/>
                    </a:cubicBezTo>
                    <a:cubicBezTo>
                      <a:pt x="117" y="130"/>
                      <a:pt x="9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364">
                <a:extLst>
                  <a:ext uri="{FF2B5EF4-FFF2-40B4-BE49-F238E27FC236}">
                    <a16:creationId xmlns:a16="http://schemas.microsoft.com/office/drawing/2014/main" id="{61E6A6C7-A5D7-4DBB-AE7D-AD074CFF5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" y="2364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14 w 155"/>
                  <a:gd name="T3" fmla="*/ 103 h 148"/>
                  <a:gd name="T4" fmla="*/ 13 w 155"/>
                  <a:gd name="T5" fmla="*/ 101 h 148"/>
                  <a:gd name="T6" fmla="*/ 54 w 155"/>
                  <a:gd name="T7" fmla="*/ 13 h 148"/>
                  <a:gd name="T8" fmla="*/ 142 w 155"/>
                  <a:gd name="T9" fmla="*/ 54 h 148"/>
                  <a:gd name="T10" fmla="*/ 142 w 155"/>
                  <a:gd name="T11" fmla="*/ 55 h 148"/>
                  <a:gd name="T12" fmla="*/ 102 w 155"/>
                  <a:gd name="T13" fmla="*/ 143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50" y="148"/>
                      <a:pt x="24" y="131"/>
                      <a:pt x="14" y="103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0" y="66"/>
                      <a:pt x="18" y="26"/>
                      <a:pt x="54" y="13"/>
                    </a:cubicBezTo>
                    <a:cubicBezTo>
                      <a:pt x="89" y="0"/>
                      <a:pt x="129" y="18"/>
                      <a:pt x="142" y="54"/>
                    </a:cubicBezTo>
                    <a:cubicBezTo>
                      <a:pt x="142" y="55"/>
                      <a:pt x="142" y="55"/>
                      <a:pt x="142" y="55"/>
                    </a:cubicBezTo>
                    <a:cubicBezTo>
                      <a:pt x="155" y="91"/>
                      <a:pt x="137" y="130"/>
                      <a:pt x="102" y="143"/>
                    </a:cubicBezTo>
                    <a:cubicBezTo>
                      <a:pt x="94" y="146"/>
                      <a:pt x="86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365">
                <a:extLst>
                  <a:ext uri="{FF2B5EF4-FFF2-40B4-BE49-F238E27FC236}">
                    <a16:creationId xmlns:a16="http://schemas.microsoft.com/office/drawing/2014/main" id="{C0588DA5-4ED7-4917-98F5-51AF871FC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247"/>
                <a:ext cx="56" cy="53"/>
              </a:xfrm>
              <a:custGeom>
                <a:avLst/>
                <a:gdLst>
                  <a:gd name="T0" fmla="*/ 101 w 204"/>
                  <a:gd name="T1" fmla="*/ 192 h 192"/>
                  <a:gd name="T2" fmla="*/ 53 w 204"/>
                  <a:gd name="T3" fmla="*/ 178 h 192"/>
                  <a:gd name="T4" fmla="*/ 26 w 204"/>
                  <a:gd name="T5" fmla="*/ 55 h 192"/>
                  <a:gd name="T6" fmla="*/ 27 w 204"/>
                  <a:gd name="T7" fmla="*/ 53 h 192"/>
                  <a:gd name="T8" fmla="*/ 150 w 204"/>
                  <a:gd name="T9" fmla="*/ 26 h 192"/>
                  <a:gd name="T10" fmla="*/ 177 w 204"/>
                  <a:gd name="T11" fmla="*/ 149 h 192"/>
                  <a:gd name="T12" fmla="*/ 176 w 204"/>
                  <a:gd name="T13" fmla="*/ 151 h 192"/>
                  <a:gd name="T14" fmla="*/ 101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1" y="192"/>
                    </a:moveTo>
                    <a:cubicBezTo>
                      <a:pt x="85" y="192"/>
                      <a:pt x="68" y="187"/>
                      <a:pt x="53" y="178"/>
                    </a:cubicBezTo>
                    <a:cubicBezTo>
                      <a:pt x="12" y="151"/>
                      <a:pt x="0" y="96"/>
                      <a:pt x="26" y="55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54" y="12"/>
                      <a:pt x="109" y="0"/>
                      <a:pt x="150" y="26"/>
                    </a:cubicBezTo>
                    <a:cubicBezTo>
                      <a:pt x="192" y="53"/>
                      <a:pt x="204" y="108"/>
                      <a:pt x="177" y="149"/>
                    </a:cubicBezTo>
                    <a:cubicBezTo>
                      <a:pt x="176" y="151"/>
                      <a:pt x="176" y="151"/>
                      <a:pt x="176" y="151"/>
                    </a:cubicBezTo>
                    <a:cubicBezTo>
                      <a:pt x="159" y="177"/>
                      <a:pt x="130" y="192"/>
                      <a:pt x="101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366">
                <a:extLst>
                  <a:ext uri="{FF2B5EF4-FFF2-40B4-BE49-F238E27FC236}">
                    <a16:creationId xmlns:a16="http://schemas.microsoft.com/office/drawing/2014/main" id="{96A4BA3F-0F32-49E5-AA82-D1B161A91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211"/>
                <a:ext cx="51" cy="47"/>
              </a:xfrm>
              <a:custGeom>
                <a:avLst/>
                <a:gdLst>
                  <a:gd name="T0" fmla="*/ 91 w 183"/>
                  <a:gd name="T1" fmla="*/ 173 h 173"/>
                  <a:gd name="T2" fmla="*/ 16 w 183"/>
                  <a:gd name="T3" fmla="*/ 121 h 173"/>
                  <a:gd name="T4" fmla="*/ 15 w 183"/>
                  <a:gd name="T5" fmla="*/ 119 h 173"/>
                  <a:gd name="T6" fmla="*/ 63 w 183"/>
                  <a:gd name="T7" fmla="*/ 15 h 173"/>
                  <a:gd name="T8" fmla="*/ 166 w 183"/>
                  <a:gd name="T9" fmla="*/ 63 h 173"/>
                  <a:gd name="T10" fmla="*/ 167 w 183"/>
                  <a:gd name="T11" fmla="*/ 65 h 173"/>
                  <a:gd name="T12" fmla="*/ 119 w 183"/>
                  <a:gd name="T13" fmla="*/ 168 h 173"/>
                  <a:gd name="T14" fmla="*/ 91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1" y="173"/>
                    </a:moveTo>
                    <a:cubicBezTo>
                      <a:pt x="59" y="173"/>
                      <a:pt x="28" y="153"/>
                      <a:pt x="16" y="121"/>
                    </a:cubicBezTo>
                    <a:cubicBezTo>
                      <a:pt x="15" y="119"/>
                      <a:pt x="15" y="119"/>
                      <a:pt x="15" y="119"/>
                    </a:cubicBezTo>
                    <a:cubicBezTo>
                      <a:pt x="0" y="77"/>
                      <a:pt x="21" y="31"/>
                      <a:pt x="63" y="15"/>
                    </a:cubicBezTo>
                    <a:cubicBezTo>
                      <a:pt x="105" y="0"/>
                      <a:pt x="151" y="21"/>
                      <a:pt x="166" y="63"/>
                    </a:cubicBezTo>
                    <a:cubicBezTo>
                      <a:pt x="167" y="65"/>
                      <a:pt x="167" y="65"/>
                      <a:pt x="167" y="65"/>
                    </a:cubicBezTo>
                    <a:cubicBezTo>
                      <a:pt x="183" y="106"/>
                      <a:pt x="161" y="153"/>
                      <a:pt x="119" y="168"/>
                    </a:cubicBezTo>
                    <a:cubicBezTo>
                      <a:pt x="110" y="172"/>
                      <a:pt x="101" y="173"/>
                      <a:pt x="91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367">
                <a:extLst>
                  <a:ext uri="{FF2B5EF4-FFF2-40B4-BE49-F238E27FC236}">
                    <a16:creationId xmlns:a16="http://schemas.microsoft.com/office/drawing/2014/main" id="{8FA3A840-60EA-4FCC-AC95-E5FBD3A6A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099"/>
                <a:ext cx="49" cy="48"/>
              </a:xfrm>
              <a:custGeom>
                <a:avLst/>
                <a:gdLst>
                  <a:gd name="T0" fmla="*/ 89 w 179"/>
                  <a:gd name="T1" fmla="*/ 173 h 173"/>
                  <a:gd name="T2" fmla="*/ 73 w 179"/>
                  <a:gd name="T3" fmla="*/ 171 h 173"/>
                  <a:gd name="T4" fmla="*/ 9 w 179"/>
                  <a:gd name="T5" fmla="*/ 74 h 173"/>
                  <a:gd name="T6" fmla="*/ 10 w 179"/>
                  <a:gd name="T7" fmla="*/ 73 h 173"/>
                  <a:gd name="T8" fmla="*/ 106 w 179"/>
                  <a:gd name="T9" fmla="*/ 9 h 173"/>
                  <a:gd name="T10" fmla="*/ 170 w 179"/>
                  <a:gd name="T11" fmla="*/ 105 h 173"/>
                  <a:gd name="T12" fmla="*/ 169 w 179"/>
                  <a:gd name="T13" fmla="*/ 107 h 173"/>
                  <a:gd name="T14" fmla="*/ 89 w 179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3">
                    <a:moveTo>
                      <a:pt x="89" y="173"/>
                    </a:moveTo>
                    <a:cubicBezTo>
                      <a:pt x="84" y="173"/>
                      <a:pt x="78" y="172"/>
                      <a:pt x="73" y="171"/>
                    </a:cubicBezTo>
                    <a:cubicBezTo>
                      <a:pt x="29" y="162"/>
                      <a:pt x="0" y="119"/>
                      <a:pt x="9" y="74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9" y="28"/>
                      <a:pt x="62" y="0"/>
                      <a:pt x="106" y="9"/>
                    </a:cubicBezTo>
                    <a:cubicBezTo>
                      <a:pt x="150" y="18"/>
                      <a:pt x="179" y="61"/>
                      <a:pt x="170" y="105"/>
                    </a:cubicBezTo>
                    <a:cubicBezTo>
                      <a:pt x="169" y="107"/>
                      <a:pt x="169" y="107"/>
                      <a:pt x="169" y="107"/>
                    </a:cubicBezTo>
                    <a:cubicBezTo>
                      <a:pt x="161" y="146"/>
                      <a:pt x="127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368">
                <a:extLst>
                  <a:ext uri="{FF2B5EF4-FFF2-40B4-BE49-F238E27FC236}">
                    <a16:creationId xmlns:a16="http://schemas.microsoft.com/office/drawing/2014/main" id="{1DFEF622-963F-4CE7-8FF8-8246B57C3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2059"/>
                <a:ext cx="54" cy="51"/>
              </a:xfrm>
              <a:custGeom>
                <a:avLst/>
                <a:gdLst>
                  <a:gd name="T0" fmla="*/ 97 w 193"/>
                  <a:gd name="T1" fmla="*/ 183 h 183"/>
                  <a:gd name="T2" fmla="*/ 17 w 193"/>
                  <a:gd name="T3" fmla="*/ 127 h 183"/>
                  <a:gd name="T4" fmla="*/ 17 w 193"/>
                  <a:gd name="T5" fmla="*/ 126 h 183"/>
                  <a:gd name="T6" fmla="*/ 67 w 193"/>
                  <a:gd name="T7" fmla="*/ 16 h 183"/>
                  <a:gd name="T8" fmla="*/ 176 w 193"/>
                  <a:gd name="T9" fmla="*/ 67 h 183"/>
                  <a:gd name="T10" fmla="*/ 177 w 193"/>
                  <a:gd name="T11" fmla="*/ 69 h 183"/>
                  <a:gd name="T12" fmla="*/ 126 w 193"/>
                  <a:gd name="T13" fmla="*/ 178 h 183"/>
                  <a:gd name="T14" fmla="*/ 97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7" y="183"/>
                    </a:moveTo>
                    <a:cubicBezTo>
                      <a:pt x="62" y="183"/>
                      <a:pt x="30" y="162"/>
                      <a:pt x="17" y="127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0" y="81"/>
                      <a:pt x="23" y="33"/>
                      <a:pt x="67" y="16"/>
                    </a:cubicBezTo>
                    <a:cubicBezTo>
                      <a:pt x="111" y="0"/>
                      <a:pt x="160" y="23"/>
                      <a:pt x="176" y="67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93" y="113"/>
                      <a:pt x="170" y="162"/>
                      <a:pt x="126" y="178"/>
                    </a:cubicBezTo>
                    <a:cubicBezTo>
                      <a:pt x="117" y="181"/>
                      <a:pt x="107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369">
                <a:extLst>
                  <a:ext uri="{FF2B5EF4-FFF2-40B4-BE49-F238E27FC236}">
                    <a16:creationId xmlns:a16="http://schemas.microsoft.com/office/drawing/2014/main" id="{5D5365B7-6C1B-48C7-BC12-1346E6880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936"/>
                <a:ext cx="61" cy="60"/>
              </a:xfrm>
              <a:custGeom>
                <a:avLst/>
                <a:gdLst>
                  <a:gd name="T0" fmla="*/ 111 w 223"/>
                  <a:gd name="T1" fmla="*/ 217 h 217"/>
                  <a:gd name="T2" fmla="*/ 91 w 223"/>
                  <a:gd name="T3" fmla="*/ 214 h 217"/>
                  <a:gd name="T4" fmla="*/ 11 w 223"/>
                  <a:gd name="T5" fmla="*/ 94 h 217"/>
                  <a:gd name="T6" fmla="*/ 12 w 223"/>
                  <a:gd name="T7" fmla="*/ 92 h 217"/>
                  <a:gd name="T8" fmla="*/ 132 w 223"/>
                  <a:gd name="T9" fmla="*/ 12 h 217"/>
                  <a:gd name="T10" fmla="*/ 212 w 223"/>
                  <a:gd name="T11" fmla="*/ 132 h 217"/>
                  <a:gd name="T12" fmla="*/ 212 w 223"/>
                  <a:gd name="T13" fmla="*/ 135 h 217"/>
                  <a:gd name="T14" fmla="*/ 111 w 223"/>
                  <a:gd name="T15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7">
                    <a:moveTo>
                      <a:pt x="111" y="217"/>
                    </a:moveTo>
                    <a:cubicBezTo>
                      <a:pt x="105" y="217"/>
                      <a:pt x="98" y="216"/>
                      <a:pt x="91" y="214"/>
                    </a:cubicBezTo>
                    <a:cubicBezTo>
                      <a:pt x="36" y="203"/>
                      <a:pt x="0" y="149"/>
                      <a:pt x="11" y="94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23" y="36"/>
                      <a:pt x="77" y="0"/>
                      <a:pt x="132" y="12"/>
                    </a:cubicBezTo>
                    <a:cubicBezTo>
                      <a:pt x="188" y="23"/>
                      <a:pt x="223" y="77"/>
                      <a:pt x="212" y="132"/>
                    </a:cubicBezTo>
                    <a:cubicBezTo>
                      <a:pt x="212" y="135"/>
                      <a:pt x="212" y="135"/>
                      <a:pt x="212" y="135"/>
                    </a:cubicBezTo>
                    <a:cubicBezTo>
                      <a:pt x="202" y="183"/>
                      <a:pt x="159" y="217"/>
                      <a:pt x="111" y="2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370">
                <a:extLst>
                  <a:ext uri="{FF2B5EF4-FFF2-40B4-BE49-F238E27FC236}">
                    <a16:creationId xmlns:a16="http://schemas.microsoft.com/office/drawing/2014/main" id="{CBCAA81D-72D5-495F-83A8-6EFAAC77F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1902"/>
                <a:ext cx="57" cy="57"/>
              </a:xfrm>
              <a:custGeom>
                <a:avLst/>
                <a:gdLst>
                  <a:gd name="T0" fmla="*/ 103 w 207"/>
                  <a:gd name="T1" fmla="*/ 209 h 209"/>
                  <a:gd name="T2" fmla="*/ 102 w 207"/>
                  <a:gd name="T3" fmla="*/ 209 h 209"/>
                  <a:gd name="T4" fmla="*/ 0 w 207"/>
                  <a:gd name="T5" fmla="*/ 104 h 209"/>
                  <a:gd name="T6" fmla="*/ 0 w 207"/>
                  <a:gd name="T7" fmla="*/ 102 h 209"/>
                  <a:gd name="T8" fmla="*/ 103 w 207"/>
                  <a:gd name="T9" fmla="*/ 0 h 209"/>
                  <a:gd name="T10" fmla="*/ 105 w 207"/>
                  <a:gd name="T11" fmla="*/ 0 h 209"/>
                  <a:gd name="T12" fmla="*/ 206 w 207"/>
                  <a:gd name="T13" fmla="*/ 105 h 209"/>
                  <a:gd name="T14" fmla="*/ 206 w 207"/>
                  <a:gd name="T15" fmla="*/ 107 h 209"/>
                  <a:gd name="T16" fmla="*/ 103 w 207"/>
                  <a:gd name="T17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7" h="209">
                    <a:moveTo>
                      <a:pt x="103" y="209"/>
                    </a:moveTo>
                    <a:cubicBezTo>
                      <a:pt x="103" y="209"/>
                      <a:pt x="102" y="209"/>
                      <a:pt x="102" y="209"/>
                    </a:cubicBezTo>
                    <a:cubicBezTo>
                      <a:pt x="45" y="208"/>
                      <a:pt x="0" y="161"/>
                      <a:pt x="0" y="104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45"/>
                      <a:pt x="47" y="0"/>
                      <a:pt x="103" y="0"/>
                    </a:cubicBezTo>
                    <a:cubicBezTo>
                      <a:pt x="104" y="0"/>
                      <a:pt x="104" y="0"/>
                      <a:pt x="105" y="0"/>
                    </a:cubicBezTo>
                    <a:cubicBezTo>
                      <a:pt x="162" y="1"/>
                      <a:pt x="207" y="48"/>
                      <a:pt x="206" y="105"/>
                    </a:cubicBezTo>
                    <a:cubicBezTo>
                      <a:pt x="206" y="107"/>
                      <a:pt x="206" y="107"/>
                      <a:pt x="206" y="107"/>
                    </a:cubicBezTo>
                    <a:cubicBezTo>
                      <a:pt x="205" y="163"/>
                      <a:pt x="159" y="209"/>
                      <a:pt x="103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371">
                <a:extLst>
                  <a:ext uri="{FF2B5EF4-FFF2-40B4-BE49-F238E27FC236}">
                    <a16:creationId xmlns:a16="http://schemas.microsoft.com/office/drawing/2014/main" id="{48DDD6D0-323C-4259-BCA8-B06291593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789"/>
                <a:ext cx="42" cy="41"/>
              </a:xfrm>
              <a:custGeom>
                <a:avLst/>
                <a:gdLst>
                  <a:gd name="T0" fmla="*/ 76 w 152"/>
                  <a:gd name="T1" fmla="*/ 147 h 147"/>
                  <a:gd name="T2" fmla="*/ 7 w 152"/>
                  <a:gd name="T3" fmla="*/ 89 h 147"/>
                  <a:gd name="T4" fmla="*/ 7 w 152"/>
                  <a:gd name="T5" fmla="*/ 87 h 147"/>
                  <a:gd name="T6" fmla="*/ 64 w 152"/>
                  <a:gd name="T7" fmla="*/ 7 h 147"/>
                  <a:gd name="T8" fmla="*/ 145 w 152"/>
                  <a:gd name="T9" fmla="*/ 64 h 147"/>
                  <a:gd name="T10" fmla="*/ 145 w 152"/>
                  <a:gd name="T11" fmla="*/ 65 h 147"/>
                  <a:gd name="T12" fmla="*/ 88 w 152"/>
                  <a:gd name="T13" fmla="*/ 146 h 147"/>
                  <a:gd name="T14" fmla="*/ 76 w 152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7">
                    <a:moveTo>
                      <a:pt x="76" y="147"/>
                    </a:moveTo>
                    <a:cubicBezTo>
                      <a:pt x="43" y="147"/>
                      <a:pt x="13" y="123"/>
                      <a:pt x="7" y="89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0" y="49"/>
                      <a:pt x="26" y="13"/>
                      <a:pt x="64" y="7"/>
                    </a:cubicBezTo>
                    <a:cubicBezTo>
                      <a:pt x="102" y="0"/>
                      <a:pt x="138" y="26"/>
                      <a:pt x="145" y="64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52" y="103"/>
                      <a:pt x="126" y="139"/>
                      <a:pt x="88" y="146"/>
                    </a:cubicBezTo>
                    <a:cubicBezTo>
                      <a:pt x="84" y="147"/>
                      <a:pt x="8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372">
                <a:extLst>
                  <a:ext uri="{FF2B5EF4-FFF2-40B4-BE49-F238E27FC236}">
                    <a16:creationId xmlns:a16="http://schemas.microsoft.com/office/drawing/2014/main" id="{4DFDC4F2-D6D0-4F53-A077-EE63C5A1A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742"/>
                <a:ext cx="56" cy="56"/>
              </a:xfrm>
              <a:custGeom>
                <a:avLst/>
                <a:gdLst>
                  <a:gd name="T0" fmla="*/ 101 w 202"/>
                  <a:gd name="T1" fmla="*/ 203 h 203"/>
                  <a:gd name="T2" fmla="*/ 100 w 202"/>
                  <a:gd name="T3" fmla="*/ 203 h 203"/>
                  <a:gd name="T4" fmla="*/ 1 w 202"/>
                  <a:gd name="T5" fmla="*/ 102 h 203"/>
                  <a:gd name="T6" fmla="*/ 1 w 202"/>
                  <a:gd name="T7" fmla="*/ 99 h 203"/>
                  <a:gd name="T8" fmla="*/ 103 w 202"/>
                  <a:gd name="T9" fmla="*/ 1 h 203"/>
                  <a:gd name="T10" fmla="*/ 201 w 202"/>
                  <a:gd name="T11" fmla="*/ 102 h 203"/>
                  <a:gd name="T12" fmla="*/ 201 w 202"/>
                  <a:gd name="T13" fmla="*/ 105 h 203"/>
                  <a:gd name="T14" fmla="*/ 101 w 202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03">
                    <a:moveTo>
                      <a:pt x="101" y="203"/>
                    </a:moveTo>
                    <a:cubicBezTo>
                      <a:pt x="101" y="203"/>
                      <a:pt x="100" y="203"/>
                      <a:pt x="100" y="203"/>
                    </a:cubicBezTo>
                    <a:cubicBezTo>
                      <a:pt x="45" y="203"/>
                      <a:pt x="0" y="157"/>
                      <a:pt x="1" y="102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2" y="44"/>
                      <a:pt x="48" y="0"/>
                      <a:pt x="103" y="1"/>
                    </a:cubicBezTo>
                    <a:cubicBezTo>
                      <a:pt x="158" y="2"/>
                      <a:pt x="202" y="47"/>
                      <a:pt x="201" y="102"/>
                    </a:cubicBezTo>
                    <a:cubicBezTo>
                      <a:pt x="201" y="105"/>
                      <a:pt x="201" y="105"/>
                      <a:pt x="201" y="105"/>
                    </a:cubicBezTo>
                    <a:cubicBezTo>
                      <a:pt x="201" y="159"/>
                      <a:pt x="156" y="203"/>
                      <a:pt x="101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373">
                <a:extLst>
                  <a:ext uri="{FF2B5EF4-FFF2-40B4-BE49-F238E27FC236}">
                    <a16:creationId xmlns:a16="http://schemas.microsoft.com/office/drawing/2014/main" id="{1AED9CF1-C2FB-49AD-A30E-6087CB13B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631"/>
                <a:ext cx="43" cy="41"/>
              </a:xfrm>
              <a:custGeom>
                <a:avLst/>
                <a:gdLst>
                  <a:gd name="T0" fmla="*/ 77 w 153"/>
                  <a:gd name="T1" fmla="*/ 148 h 148"/>
                  <a:gd name="T2" fmla="*/ 7 w 153"/>
                  <a:gd name="T3" fmla="*/ 90 h 148"/>
                  <a:gd name="T4" fmla="*/ 7 w 153"/>
                  <a:gd name="T5" fmla="*/ 88 h 148"/>
                  <a:gd name="T6" fmla="*/ 64 w 153"/>
                  <a:gd name="T7" fmla="*/ 7 h 148"/>
                  <a:gd name="T8" fmla="*/ 146 w 153"/>
                  <a:gd name="T9" fmla="*/ 64 h 148"/>
                  <a:gd name="T10" fmla="*/ 146 w 153"/>
                  <a:gd name="T11" fmla="*/ 66 h 148"/>
                  <a:gd name="T12" fmla="*/ 89 w 153"/>
                  <a:gd name="T13" fmla="*/ 147 h 148"/>
                  <a:gd name="T14" fmla="*/ 77 w 153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8">
                    <a:moveTo>
                      <a:pt x="77" y="148"/>
                    </a:moveTo>
                    <a:cubicBezTo>
                      <a:pt x="43" y="148"/>
                      <a:pt x="13" y="124"/>
                      <a:pt x="7" y="90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0" y="50"/>
                      <a:pt x="26" y="13"/>
                      <a:pt x="64" y="7"/>
                    </a:cubicBezTo>
                    <a:cubicBezTo>
                      <a:pt x="103" y="0"/>
                      <a:pt x="139" y="26"/>
                      <a:pt x="146" y="64"/>
                    </a:cubicBezTo>
                    <a:cubicBezTo>
                      <a:pt x="146" y="66"/>
                      <a:pt x="146" y="66"/>
                      <a:pt x="146" y="66"/>
                    </a:cubicBezTo>
                    <a:cubicBezTo>
                      <a:pt x="153" y="104"/>
                      <a:pt x="127" y="141"/>
                      <a:pt x="89" y="147"/>
                    </a:cubicBezTo>
                    <a:cubicBezTo>
                      <a:pt x="85" y="148"/>
                      <a:pt x="81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374">
                <a:extLst>
                  <a:ext uri="{FF2B5EF4-FFF2-40B4-BE49-F238E27FC236}">
                    <a16:creationId xmlns:a16="http://schemas.microsoft.com/office/drawing/2014/main" id="{CA3D4E32-F959-413C-9B80-81F2BB25D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580"/>
                <a:ext cx="61" cy="58"/>
              </a:xfrm>
              <a:custGeom>
                <a:avLst/>
                <a:gdLst>
                  <a:gd name="T0" fmla="*/ 111 w 223"/>
                  <a:gd name="T1" fmla="*/ 210 h 210"/>
                  <a:gd name="T2" fmla="*/ 74 w 223"/>
                  <a:gd name="T3" fmla="*/ 203 h 210"/>
                  <a:gd name="T4" fmla="*/ 21 w 223"/>
                  <a:gd name="T5" fmla="*/ 76 h 210"/>
                  <a:gd name="T6" fmla="*/ 22 w 223"/>
                  <a:gd name="T7" fmla="*/ 74 h 210"/>
                  <a:gd name="T8" fmla="*/ 149 w 223"/>
                  <a:gd name="T9" fmla="*/ 20 h 210"/>
                  <a:gd name="T10" fmla="*/ 202 w 223"/>
                  <a:gd name="T11" fmla="*/ 147 h 210"/>
                  <a:gd name="T12" fmla="*/ 202 w 223"/>
                  <a:gd name="T13" fmla="*/ 149 h 210"/>
                  <a:gd name="T14" fmla="*/ 111 w 223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0">
                    <a:moveTo>
                      <a:pt x="111" y="210"/>
                    </a:moveTo>
                    <a:cubicBezTo>
                      <a:pt x="99" y="210"/>
                      <a:pt x="86" y="208"/>
                      <a:pt x="74" y="203"/>
                    </a:cubicBezTo>
                    <a:cubicBezTo>
                      <a:pt x="24" y="183"/>
                      <a:pt x="0" y="126"/>
                      <a:pt x="21" y="76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42" y="24"/>
                      <a:pt x="99" y="0"/>
                      <a:pt x="149" y="20"/>
                    </a:cubicBezTo>
                    <a:cubicBezTo>
                      <a:pt x="199" y="40"/>
                      <a:pt x="223" y="97"/>
                      <a:pt x="202" y="147"/>
                    </a:cubicBezTo>
                    <a:cubicBezTo>
                      <a:pt x="202" y="149"/>
                      <a:pt x="202" y="149"/>
                      <a:pt x="202" y="149"/>
                    </a:cubicBezTo>
                    <a:cubicBezTo>
                      <a:pt x="186" y="187"/>
                      <a:pt x="150" y="210"/>
                      <a:pt x="11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375">
                <a:extLst>
                  <a:ext uri="{FF2B5EF4-FFF2-40B4-BE49-F238E27FC236}">
                    <a16:creationId xmlns:a16="http://schemas.microsoft.com/office/drawing/2014/main" id="{020286FB-F734-4330-92E4-7C8912903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475"/>
                <a:ext cx="39" cy="38"/>
              </a:xfrm>
              <a:custGeom>
                <a:avLst/>
                <a:gdLst>
                  <a:gd name="T0" fmla="*/ 71 w 142"/>
                  <a:gd name="T1" fmla="*/ 138 h 138"/>
                  <a:gd name="T2" fmla="*/ 7 w 142"/>
                  <a:gd name="T3" fmla="*/ 84 h 138"/>
                  <a:gd name="T4" fmla="*/ 6 w 142"/>
                  <a:gd name="T5" fmla="*/ 82 h 138"/>
                  <a:gd name="T6" fmla="*/ 60 w 142"/>
                  <a:gd name="T7" fmla="*/ 6 h 138"/>
                  <a:gd name="T8" fmla="*/ 136 w 142"/>
                  <a:gd name="T9" fmla="*/ 60 h 138"/>
                  <a:gd name="T10" fmla="*/ 136 w 142"/>
                  <a:gd name="T11" fmla="*/ 61 h 138"/>
                  <a:gd name="T12" fmla="*/ 82 w 142"/>
                  <a:gd name="T13" fmla="*/ 137 h 138"/>
                  <a:gd name="T14" fmla="*/ 71 w 142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8">
                    <a:moveTo>
                      <a:pt x="71" y="138"/>
                    </a:moveTo>
                    <a:cubicBezTo>
                      <a:pt x="40" y="138"/>
                      <a:pt x="12" y="116"/>
                      <a:pt x="7" y="84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0" y="46"/>
                      <a:pt x="24" y="13"/>
                      <a:pt x="60" y="6"/>
                    </a:cubicBezTo>
                    <a:cubicBezTo>
                      <a:pt x="96" y="0"/>
                      <a:pt x="130" y="24"/>
                      <a:pt x="136" y="60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42" y="97"/>
                      <a:pt x="118" y="131"/>
                      <a:pt x="82" y="137"/>
                    </a:cubicBezTo>
                    <a:cubicBezTo>
                      <a:pt x="79" y="138"/>
                      <a:pt x="75" y="138"/>
                      <a:pt x="71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376">
                <a:extLst>
                  <a:ext uri="{FF2B5EF4-FFF2-40B4-BE49-F238E27FC236}">
                    <a16:creationId xmlns:a16="http://schemas.microsoft.com/office/drawing/2014/main" id="{0CC7B2BC-1B59-43BA-9BCF-709F1C569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1431"/>
                <a:ext cx="61" cy="59"/>
              </a:xfrm>
              <a:custGeom>
                <a:avLst/>
                <a:gdLst>
                  <a:gd name="T0" fmla="*/ 110 w 221"/>
                  <a:gd name="T1" fmla="*/ 210 h 210"/>
                  <a:gd name="T2" fmla="*/ 74 w 221"/>
                  <a:gd name="T3" fmla="*/ 203 h 210"/>
                  <a:gd name="T4" fmla="*/ 20 w 221"/>
                  <a:gd name="T5" fmla="*/ 76 h 210"/>
                  <a:gd name="T6" fmla="*/ 21 w 221"/>
                  <a:gd name="T7" fmla="*/ 74 h 210"/>
                  <a:gd name="T8" fmla="*/ 148 w 221"/>
                  <a:gd name="T9" fmla="*/ 20 h 210"/>
                  <a:gd name="T10" fmla="*/ 201 w 221"/>
                  <a:gd name="T11" fmla="*/ 147 h 210"/>
                  <a:gd name="T12" fmla="*/ 200 w 221"/>
                  <a:gd name="T13" fmla="*/ 149 h 210"/>
                  <a:gd name="T14" fmla="*/ 110 w 221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10">
                    <a:moveTo>
                      <a:pt x="110" y="210"/>
                    </a:moveTo>
                    <a:cubicBezTo>
                      <a:pt x="98" y="210"/>
                      <a:pt x="86" y="207"/>
                      <a:pt x="74" y="203"/>
                    </a:cubicBezTo>
                    <a:cubicBezTo>
                      <a:pt x="24" y="182"/>
                      <a:pt x="0" y="126"/>
                      <a:pt x="20" y="76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41" y="24"/>
                      <a:pt x="98" y="0"/>
                      <a:pt x="148" y="20"/>
                    </a:cubicBezTo>
                    <a:cubicBezTo>
                      <a:pt x="197" y="40"/>
                      <a:pt x="221" y="97"/>
                      <a:pt x="201" y="147"/>
                    </a:cubicBezTo>
                    <a:cubicBezTo>
                      <a:pt x="200" y="149"/>
                      <a:pt x="200" y="149"/>
                      <a:pt x="200" y="149"/>
                    </a:cubicBezTo>
                    <a:cubicBezTo>
                      <a:pt x="185" y="187"/>
                      <a:pt x="149" y="210"/>
                      <a:pt x="110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377">
                <a:extLst>
                  <a:ext uri="{FF2B5EF4-FFF2-40B4-BE49-F238E27FC236}">
                    <a16:creationId xmlns:a16="http://schemas.microsoft.com/office/drawing/2014/main" id="{D7FFFD92-F6C5-4703-AA4E-EFEEBF47F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1329"/>
                <a:ext cx="46" cy="42"/>
              </a:xfrm>
              <a:custGeom>
                <a:avLst/>
                <a:gdLst>
                  <a:gd name="T0" fmla="*/ 83 w 164"/>
                  <a:gd name="T1" fmla="*/ 155 h 155"/>
                  <a:gd name="T2" fmla="*/ 21 w 164"/>
                  <a:gd name="T3" fmla="*/ 120 h 155"/>
                  <a:gd name="T4" fmla="*/ 20 w 164"/>
                  <a:gd name="T5" fmla="*/ 119 h 155"/>
                  <a:gd name="T6" fmla="*/ 45 w 164"/>
                  <a:gd name="T7" fmla="*/ 20 h 155"/>
                  <a:gd name="T8" fmla="*/ 143 w 164"/>
                  <a:gd name="T9" fmla="*/ 45 h 155"/>
                  <a:gd name="T10" fmla="*/ 144 w 164"/>
                  <a:gd name="T11" fmla="*/ 46 h 155"/>
                  <a:gd name="T12" fmla="*/ 119 w 164"/>
                  <a:gd name="T13" fmla="*/ 145 h 155"/>
                  <a:gd name="T14" fmla="*/ 83 w 164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5">
                    <a:moveTo>
                      <a:pt x="83" y="155"/>
                    </a:moveTo>
                    <a:cubicBezTo>
                      <a:pt x="58" y="155"/>
                      <a:pt x="34" y="142"/>
                      <a:pt x="21" y="120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0" y="85"/>
                      <a:pt x="11" y="41"/>
                      <a:pt x="45" y="20"/>
                    </a:cubicBezTo>
                    <a:cubicBezTo>
                      <a:pt x="79" y="0"/>
                      <a:pt x="123" y="11"/>
                      <a:pt x="143" y="45"/>
                    </a:cubicBezTo>
                    <a:cubicBezTo>
                      <a:pt x="144" y="46"/>
                      <a:pt x="144" y="46"/>
                      <a:pt x="144" y="46"/>
                    </a:cubicBezTo>
                    <a:cubicBezTo>
                      <a:pt x="164" y="80"/>
                      <a:pt x="153" y="124"/>
                      <a:pt x="119" y="145"/>
                    </a:cubicBezTo>
                    <a:cubicBezTo>
                      <a:pt x="108" y="152"/>
                      <a:pt x="95" y="155"/>
                      <a:pt x="83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378">
                <a:extLst>
                  <a:ext uri="{FF2B5EF4-FFF2-40B4-BE49-F238E27FC236}">
                    <a16:creationId xmlns:a16="http://schemas.microsoft.com/office/drawing/2014/main" id="{05283B6F-E113-4F98-AE8B-B1655A305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1291"/>
                <a:ext cx="46" cy="44"/>
              </a:xfrm>
              <a:custGeom>
                <a:avLst/>
                <a:gdLst>
                  <a:gd name="T0" fmla="*/ 83 w 167"/>
                  <a:gd name="T1" fmla="*/ 159 h 159"/>
                  <a:gd name="T2" fmla="*/ 55 w 167"/>
                  <a:gd name="T3" fmla="*/ 153 h 159"/>
                  <a:gd name="T4" fmla="*/ 15 w 167"/>
                  <a:gd name="T5" fmla="*/ 58 h 159"/>
                  <a:gd name="T6" fmla="*/ 16 w 167"/>
                  <a:gd name="T7" fmla="*/ 56 h 159"/>
                  <a:gd name="T8" fmla="*/ 111 w 167"/>
                  <a:gd name="T9" fmla="*/ 16 h 159"/>
                  <a:gd name="T10" fmla="*/ 152 w 167"/>
                  <a:gd name="T11" fmla="*/ 111 h 159"/>
                  <a:gd name="T12" fmla="*/ 151 w 167"/>
                  <a:gd name="T13" fmla="*/ 113 h 159"/>
                  <a:gd name="T14" fmla="*/ 83 w 167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9">
                    <a:moveTo>
                      <a:pt x="83" y="159"/>
                    </a:moveTo>
                    <a:cubicBezTo>
                      <a:pt x="74" y="159"/>
                      <a:pt x="64" y="157"/>
                      <a:pt x="55" y="153"/>
                    </a:cubicBezTo>
                    <a:cubicBezTo>
                      <a:pt x="18" y="138"/>
                      <a:pt x="0" y="95"/>
                      <a:pt x="15" y="58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31" y="18"/>
                      <a:pt x="74" y="0"/>
                      <a:pt x="111" y="16"/>
                    </a:cubicBezTo>
                    <a:cubicBezTo>
                      <a:pt x="149" y="31"/>
                      <a:pt x="167" y="74"/>
                      <a:pt x="152" y="111"/>
                    </a:cubicBezTo>
                    <a:cubicBezTo>
                      <a:pt x="151" y="113"/>
                      <a:pt x="151" y="113"/>
                      <a:pt x="151" y="113"/>
                    </a:cubicBezTo>
                    <a:cubicBezTo>
                      <a:pt x="139" y="141"/>
                      <a:pt x="112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379">
                <a:extLst>
                  <a:ext uri="{FF2B5EF4-FFF2-40B4-BE49-F238E27FC236}">
                    <a16:creationId xmlns:a16="http://schemas.microsoft.com/office/drawing/2014/main" id="{507D247D-1725-4978-933F-946448521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193"/>
                <a:ext cx="43" cy="40"/>
              </a:xfrm>
              <a:custGeom>
                <a:avLst/>
                <a:gdLst>
                  <a:gd name="T0" fmla="*/ 79 w 156"/>
                  <a:gd name="T1" fmla="*/ 147 h 147"/>
                  <a:gd name="T2" fmla="*/ 20 w 156"/>
                  <a:gd name="T3" fmla="*/ 113 h 147"/>
                  <a:gd name="T4" fmla="*/ 20 w 156"/>
                  <a:gd name="T5" fmla="*/ 112 h 147"/>
                  <a:gd name="T6" fmla="*/ 43 w 156"/>
                  <a:gd name="T7" fmla="*/ 19 h 147"/>
                  <a:gd name="T8" fmla="*/ 136 w 156"/>
                  <a:gd name="T9" fmla="*/ 42 h 147"/>
                  <a:gd name="T10" fmla="*/ 137 w 156"/>
                  <a:gd name="T11" fmla="*/ 44 h 147"/>
                  <a:gd name="T12" fmla="*/ 114 w 156"/>
                  <a:gd name="T13" fmla="*/ 137 h 147"/>
                  <a:gd name="T14" fmla="*/ 79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9" y="147"/>
                    </a:moveTo>
                    <a:cubicBezTo>
                      <a:pt x="56" y="147"/>
                      <a:pt x="33" y="135"/>
                      <a:pt x="20" y="113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0" y="80"/>
                      <a:pt x="11" y="38"/>
                      <a:pt x="43" y="19"/>
                    </a:cubicBezTo>
                    <a:cubicBezTo>
                      <a:pt x="75" y="0"/>
                      <a:pt x="117" y="10"/>
                      <a:pt x="136" y="42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56" y="76"/>
                      <a:pt x="146" y="118"/>
                      <a:pt x="114" y="137"/>
                    </a:cubicBezTo>
                    <a:cubicBezTo>
                      <a:pt x="103" y="143"/>
                      <a:pt x="91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380">
                <a:extLst>
                  <a:ext uri="{FF2B5EF4-FFF2-40B4-BE49-F238E27FC236}">
                    <a16:creationId xmlns:a16="http://schemas.microsoft.com/office/drawing/2014/main" id="{262CB267-4345-4742-A975-BE73CB884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159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8 h 147"/>
                  <a:gd name="T4" fmla="*/ 26 w 154"/>
                  <a:gd name="T5" fmla="*/ 30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5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8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1"/>
                      <a:pt x="97" y="0"/>
                      <a:pt x="125" y="26"/>
                    </a:cubicBezTo>
                    <a:cubicBezTo>
                      <a:pt x="153" y="52"/>
                      <a:pt x="154" y="96"/>
                      <a:pt x="128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381">
                <a:extLst>
                  <a:ext uri="{FF2B5EF4-FFF2-40B4-BE49-F238E27FC236}">
                    <a16:creationId xmlns:a16="http://schemas.microsoft.com/office/drawing/2014/main" id="{3B9243F2-DB83-4547-8828-C351AB234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057"/>
                <a:ext cx="53" cy="50"/>
              </a:xfrm>
              <a:custGeom>
                <a:avLst/>
                <a:gdLst>
                  <a:gd name="T0" fmla="*/ 96 w 191"/>
                  <a:gd name="T1" fmla="*/ 179 h 179"/>
                  <a:gd name="T2" fmla="*/ 45 w 191"/>
                  <a:gd name="T3" fmla="*/ 162 h 179"/>
                  <a:gd name="T4" fmla="*/ 43 w 191"/>
                  <a:gd name="T5" fmla="*/ 160 h 179"/>
                  <a:gd name="T6" fmla="*/ 29 w 191"/>
                  <a:gd name="T7" fmla="*/ 43 h 179"/>
                  <a:gd name="T8" fmla="*/ 146 w 191"/>
                  <a:gd name="T9" fmla="*/ 29 h 179"/>
                  <a:gd name="T10" fmla="*/ 148 w 191"/>
                  <a:gd name="T11" fmla="*/ 30 h 179"/>
                  <a:gd name="T12" fmla="*/ 162 w 191"/>
                  <a:gd name="T13" fmla="*/ 147 h 179"/>
                  <a:gd name="T14" fmla="*/ 96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6" y="179"/>
                    </a:moveTo>
                    <a:cubicBezTo>
                      <a:pt x="78" y="179"/>
                      <a:pt x="60" y="174"/>
                      <a:pt x="45" y="162"/>
                    </a:cubicBezTo>
                    <a:cubicBezTo>
                      <a:pt x="43" y="160"/>
                      <a:pt x="43" y="160"/>
                      <a:pt x="43" y="160"/>
                    </a:cubicBezTo>
                    <a:cubicBezTo>
                      <a:pt x="7" y="132"/>
                      <a:pt x="0" y="80"/>
                      <a:pt x="29" y="43"/>
                    </a:cubicBezTo>
                    <a:cubicBezTo>
                      <a:pt x="57" y="7"/>
                      <a:pt x="110" y="0"/>
                      <a:pt x="146" y="29"/>
                    </a:cubicBezTo>
                    <a:cubicBezTo>
                      <a:pt x="148" y="30"/>
                      <a:pt x="148" y="30"/>
                      <a:pt x="148" y="30"/>
                    </a:cubicBezTo>
                    <a:cubicBezTo>
                      <a:pt x="184" y="58"/>
                      <a:pt x="191" y="111"/>
                      <a:pt x="162" y="147"/>
                    </a:cubicBezTo>
                    <a:cubicBezTo>
                      <a:pt x="146" y="168"/>
                      <a:pt x="121" y="179"/>
                      <a:pt x="96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382">
                <a:extLst>
                  <a:ext uri="{FF2B5EF4-FFF2-40B4-BE49-F238E27FC236}">
                    <a16:creationId xmlns:a16="http://schemas.microsoft.com/office/drawing/2014/main" id="{3A6C3EAF-D31D-4347-8606-AB842D349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" y="1043"/>
                <a:ext cx="43" cy="40"/>
              </a:xfrm>
              <a:custGeom>
                <a:avLst/>
                <a:gdLst>
                  <a:gd name="T0" fmla="*/ 76 w 153"/>
                  <a:gd name="T1" fmla="*/ 146 h 146"/>
                  <a:gd name="T2" fmla="*/ 29 w 153"/>
                  <a:gd name="T3" fmla="*/ 127 h 146"/>
                  <a:gd name="T4" fmla="*/ 26 w 153"/>
                  <a:gd name="T5" fmla="*/ 30 h 146"/>
                  <a:gd name="T6" fmla="*/ 27 w 153"/>
                  <a:gd name="T7" fmla="*/ 29 h 146"/>
                  <a:gd name="T8" fmla="*/ 124 w 153"/>
                  <a:gd name="T9" fmla="*/ 26 h 146"/>
                  <a:gd name="T10" fmla="*/ 127 w 153"/>
                  <a:gd name="T11" fmla="*/ 123 h 146"/>
                  <a:gd name="T12" fmla="*/ 126 w 153"/>
                  <a:gd name="T13" fmla="*/ 124 h 146"/>
                  <a:gd name="T14" fmla="*/ 76 w 153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6">
                    <a:moveTo>
                      <a:pt x="76" y="146"/>
                    </a:moveTo>
                    <a:cubicBezTo>
                      <a:pt x="59" y="146"/>
                      <a:pt x="42" y="140"/>
                      <a:pt x="29" y="127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6" y="0"/>
                      <a:pt x="124" y="26"/>
                    </a:cubicBezTo>
                    <a:cubicBezTo>
                      <a:pt x="152" y="52"/>
                      <a:pt x="153" y="96"/>
                      <a:pt x="127" y="123"/>
                    </a:cubicBezTo>
                    <a:cubicBezTo>
                      <a:pt x="126" y="124"/>
                      <a:pt x="126" y="124"/>
                      <a:pt x="126" y="124"/>
                    </a:cubicBezTo>
                    <a:cubicBezTo>
                      <a:pt x="112" y="139"/>
                      <a:pt x="94" y="146"/>
                      <a:pt x="7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383">
                <a:extLst>
                  <a:ext uri="{FF2B5EF4-FFF2-40B4-BE49-F238E27FC236}">
                    <a16:creationId xmlns:a16="http://schemas.microsoft.com/office/drawing/2014/main" id="{FF203FB9-B61A-4A90-AA1C-2CBEA58B4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957"/>
                <a:ext cx="56" cy="53"/>
              </a:xfrm>
              <a:custGeom>
                <a:avLst/>
                <a:gdLst>
                  <a:gd name="T0" fmla="*/ 102 w 202"/>
                  <a:gd name="T1" fmla="*/ 191 h 191"/>
                  <a:gd name="T2" fmla="*/ 48 w 202"/>
                  <a:gd name="T3" fmla="*/ 172 h 191"/>
                  <a:gd name="T4" fmla="*/ 46 w 202"/>
                  <a:gd name="T5" fmla="*/ 171 h 191"/>
                  <a:gd name="T6" fmla="*/ 31 w 202"/>
                  <a:gd name="T7" fmla="*/ 46 h 191"/>
                  <a:gd name="T8" fmla="*/ 155 w 202"/>
                  <a:gd name="T9" fmla="*/ 31 h 191"/>
                  <a:gd name="T10" fmla="*/ 157 w 202"/>
                  <a:gd name="T11" fmla="*/ 32 h 191"/>
                  <a:gd name="T12" fmla="*/ 172 w 202"/>
                  <a:gd name="T13" fmla="*/ 157 h 191"/>
                  <a:gd name="T14" fmla="*/ 102 w 202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1">
                    <a:moveTo>
                      <a:pt x="102" y="191"/>
                    </a:moveTo>
                    <a:cubicBezTo>
                      <a:pt x="83" y="191"/>
                      <a:pt x="64" y="185"/>
                      <a:pt x="48" y="172"/>
                    </a:cubicBezTo>
                    <a:cubicBezTo>
                      <a:pt x="46" y="171"/>
                      <a:pt x="46" y="171"/>
                      <a:pt x="46" y="171"/>
                    </a:cubicBezTo>
                    <a:cubicBezTo>
                      <a:pt x="7" y="140"/>
                      <a:pt x="0" y="85"/>
                      <a:pt x="31" y="46"/>
                    </a:cubicBezTo>
                    <a:cubicBezTo>
                      <a:pt x="61" y="7"/>
                      <a:pt x="116" y="0"/>
                      <a:pt x="155" y="31"/>
                    </a:cubicBezTo>
                    <a:cubicBezTo>
                      <a:pt x="157" y="32"/>
                      <a:pt x="157" y="32"/>
                      <a:pt x="157" y="32"/>
                    </a:cubicBezTo>
                    <a:cubicBezTo>
                      <a:pt x="195" y="62"/>
                      <a:pt x="202" y="118"/>
                      <a:pt x="172" y="157"/>
                    </a:cubicBezTo>
                    <a:cubicBezTo>
                      <a:pt x="155" y="179"/>
                      <a:pt x="129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384">
                <a:extLst>
                  <a:ext uri="{FF2B5EF4-FFF2-40B4-BE49-F238E27FC236}">
                    <a16:creationId xmlns:a16="http://schemas.microsoft.com/office/drawing/2014/main" id="{066B5244-41DE-4AED-AE67-34122D9BC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926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9 h 147"/>
                  <a:gd name="T4" fmla="*/ 26 w 154"/>
                  <a:gd name="T5" fmla="*/ 31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6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9"/>
                    </a:cubicBezTo>
                    <a:cubicBezTo>
                      <a:pt x="1" y="102"/>
                      <a:pt x="0" y="59"/>
                      <a:pt x="26" y="31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7" y="0"/>
                      <a:pt x="125" y="26"/>
                    </a:cubicBezTo>
                    <a:cubicBezTo>
                      <a:pt x="153" y="53"/>
                      <a:pt x="154" y="97"/>
                      <a:pt x="128" y="124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385">
                <a:extLst>
                  <a:ext uri="{FF2B5EF4-FFF2-40B4-BE49-F238E27FC236}">
                    <a16:creationId xmlns:a16="http://schemas.microsoft.com/office/drawing/2014/main" id="{DFCB8989-69C9-44DD-9143-C45A4C273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854"/>
                <a:ext cx="66" cy="62"/>
              </a:xfrm>
              <a:custGeom>
                <a:avLst/>
                <a:gdLst>
                  <a:gd name="T0" fmla="*/ 122 w 242"/>
                  <a:gd name="T1" fmla="*/ 227 h 227"/>
                  <a:gd name="T2" fmla="*/ 57 w 242"/>
                  <a:gd name="T3" fmla="*/ 205 h 227"/>
                  <a:gd name="T4" fmla="*/ 55 w 242"/>
                  <a:gd name="T5" fmla="*/ 203 h 227"/>
                  <a:gd name="T6" fmla="*/ 36 w 242"/>
                  <a:gd name="T7" fmla="*/ 55 h 227"/>
                  <a:gd name="T8" fmla="*/ 185 w 242"/>
                  <a:gd name="T9" fmla="*/ 36 h 227"/>
                  <a:gd name="T10" fmla="*/ 187 w 242"/>
                  <a:gd name="T11" fmla="*/ 37 h 227"/>
                  <a:gd name="T12" fmla="*/ 206 w 242"/>
                  <a:gd name="T13" fmla="*/ 186 h 227"/>
                  <a:gd name="T14" fmla="*/ 122 w 242"/>
                  <a:gd name="T15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2" h="227">
                    <a:moveTo>
                      <a:pt x="122" y="227"/>
                    </a:moveTo>
                    <a:cubicBezTo>
                      <a:pt x="99" y="227"/>
                      <a:pt x="76" y="220"/>
                      <a:pt x="57" y="205"/>
                    </a:cubicBezTo>
                    <a:cubicBezTo>
                      <a:pt x="55" y="203"/>
                      <a:pt x="55" y="203"/>
                      <a:pt x="55" y="203"/>
                    </a:cubicBezTo>
                    <a:cubicBezTo>
                      <a:pt x="9" y="167"/>
                      <a:pt x="0" y="101"/>
                      <a:pt x="36" y="55"/>
                    </a:cubicBezTo>
                    <a:cubicBezTo>
                      <a:pt x="72" y="8"/>
                      <a:pt x="139" y="0"/>
                      <a:pt x="185" y="36"/>
                    </a:cubicBezTo>
                    <a:cubicBezTo>
                      <a:pt x="187" y="37"/>
                      <a:pt x="187" y="37"/>
                      <a:pt x="187" y="37"/>
                    </a:cubicBezTo>
                    <a:cubicBezTo>
                      <a:pt x="234" y="73"/>
                      <a:pt x="242" y="140"/>
                      <a:pt x="206" y="186"/>
                    </a:cubicBezTo>
                    <a:cubicBezTo>
                      <a:pt x="185" y="213"/>
                      <a:pt x="154" y="227"/>
                      <a:pt x="122" y="2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386">
                <a:extLst>
                  <a:ext uri="{FF2B5EF4-FFF2-40B4-BE49-F238E27FC236}">
                    <a16:creationId xmlns:a16="http://schemas.microsoft.com/office/drawing/2014/main" id="{A5CCBC6C-0EC4-403E-AE08-33F0A9F34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842"/>
                <a:ext cx="68" cy="64"/>
              </a:xfrm>
              <a:custGeom>
                <a:avLst/>
                <a:gdLst>
                  <a:gd name="T0" fmla="*/ 121 w 244"/>
                  <a:gd name="T1" fmla="*/ 229 h 229"/>
                  <a:gd name="T2" fmla="*/ 25 w 244"/>
                  <a:gd name="T3" fmla="*/ 168 h 229"/>
                  <a:gd name="T4" fmla="*/ 76 w 244"/>
                  <a:gd name="T5" fmla="*/ 27 h 229"/>
                  <a:gd name="T6" fmla="*/ 78 w 244"/>
                  <a:gd name="T7" fmla="*/ 26 h 229"/>
                  <a:gd name="T8" fmla="*/ 219 w 244"/>
                  <a:gd name="T9" fmla="*/ 76 h 229"/>
                  <a:gd name="T10" fmla="*/ 169 w 244"/>
                  <a:gd name="T11" fmla="*/ 217 h 229"/>
                  <a:gd name="T12" fmla="*/ 167 w 244"/>
                  <a:gd name="T13" fmla="*/ 218 h 229"/>
                  <a:gd name="T14" fmla="*/ 121 w 244"/>
                  <a:gd name="T15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4" h="229">
                    <a:moveTo>
                      <a:pt x="121" y="229"/>
                    </a:moveTo>
                    <a:cubicBezTo>
                      <a:pt x="82" y="229"/>
                      <a:pt x="44" y="206"/>
                      <a:pt x="25" y="168"/>
                    </a:cubicBezTo>
                    <a:cubicBezTo>
                      <a:pt x="0" y="115"/>
                      <a:pt x="23" y="52"/>
                      <a:pt x="76" y="27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131" y="0"/>
                      <a:pt x="194" y="23"/>
                      <a:pt x="219" y="76"/>
                    </a:cubicBezTo>
                    <a:cubicBezTo>
                      <a:pt x="244" y="128"/>
                      <a:pt x="222" y="192"/>
                      <a:pt x="169" y="217"/>
                    </a:cubicBezTo>
                    <a:cubicBezTo>
                      <a:pt x="167" y="218"/>
                      <a:pt x="167" y="218"/>
                      <a:pt x="167" y="218"/>
                    </a:cubicBezTo>
                    <a:cubicBezTo>
                      <a:pt x="152" y="225"/>
                      <a:pt x="137" y="229"/>
                      <a:pt x="121" y="2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387">
                <a:extLst>
                  <a:ext uri="{FF2B5EF4-FFF2-40B4-BE49-F238E27FC236}">
                    <a16:creationId xmlns:a16="http://schemas.microsoft.com/office/drawing/2014/main" id="{D161E59D-4C93-4FCA-BFE6-642E80859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792"/>
                <a:ext cx="59" cy="57"/>
              </a:xfrm>
              <a:custGeom>
                <a:avLst/>
                <a:gdLst>
                  <a:gd name="T0" fmla="*/ 109 w 216"/>
                  <a:gd name="T1" fmla="*/ 204 h 204"/>
                  <a:gd name="T2" fmla="*/ 81 w 216"/>
                  <a:gd name="T3" fmla="*/ 200 h 204"/>
                  <a:gd name="T4" fmla="*/ 79 w 216"/>
                  <a:gd name="T5" fmla="*/ 199 h 204"/>
                  <a:gd name="T6" fmla="*/ 15 w 216"/>
                  <a:gd name="T7" fmla="*/ 80 h 204"/>
                  <a:gd name="T8" fmla="*/ 134 w 216"/>
                  <a:gd name="T9" fmla="*/ 16 h 204"/>
                  <a:gd name="T10" fmla="*/ 137 w 216"/>
                  <a:gd name="T11" fmla="*/ 16 h 204"/>
                  <a:gd name="T12" fmla="*/ 200 w 216"/>
                  <a:gd name="T13" fmla="*/ 136 h 204"/>
                  <a:gd name="T14" fmla="*/ 109 w 216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6" h="204">
                    <a:moveTo>
                      <a:pt x="109" y="204"/>
                    </a:moveTo>
                    <a:cubicBezTo>
                      <a:pt x="100" y="204"/>
                      <a:pt x="91" y="202"/>
                      <a:pt x="81" y="200"/>
                    </a:cubicBezTo>
                    <a:cubicBezTo>
                      <a:pt x="79" y="199"/>
                      <a:pt x="79" y="199"/>
                      <a:pt x="79" y="199"/>
                    </a:cubicBezTo>
                    <a:cubicBezTo>
                      <a:pt x="29" y="184"/>
                      <a:pt x="0" y="130"/>
                      <a:pt x="15" y="80"/>
                    </a:cubicBezTo>
                    <a:cubicBezTo>
                      <a:pt x="30" y="29"/>
                      <a:pt x="84" y="0"/>
                      <a:pt x="134" y="16"/>
                    </a:cubicBezTo>
                    <a:cubicBezTo>
                      <a:pt x="137" y="16"/>
                      <a:pt x="137" y="16"/>
                      <a:pt x="137" y="16"/>
                    </a:cubicBezTo>
                    <a:cubicBezTo>
                      <a:pt x="187" y="32"/>
                      <a:pt x="216" y="85"/>
                      <a:pt x="200" y="136"/>
                    </a:cubicBezTo>
                    <a:cubicBezTo>
                      <a:pt x="188" y="177"/>
                      <a:pt x="150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388">
                <a:extLst>
                  <a:ext uri="{FF2B5EF4-FFF2-40B4-BE49-F238E27FC236}">
                    <a16:creationId xmlns:a16="http://schemas.microsoft.com/office/drawing/2014/main" id="{F047A155-1CCF-4811-A050-99628AE73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788"/>
                <a:ext cx="37" cy="35"/>
              </a:xfrm>
              <a:custGeom>
                <a:avLst/>
                <a:gdLst>
                  <a:gd name="T0" fmla="*/ 68 w 137"/>
                  <a:gd name="T1" fmla="*/ 128 h 128"/>
                  <a:gd name="T2" fmla="*/ 14 w 137"/>
                  <a:gd name="T3" fmla="*/ 94 h 128"/>
                  <a:gd name="T4" fmla="*/ 42 w 137"/>
                  <a:gd name="T5" fmla="*/ 15 h 128"/>
                  <a:gd name="T6" fmla="*/ 43 w 137"/>
                  <a:gd name="T7" fmla="*/ 14 h 128"/>
                  <a:gd name="T8" fmla="*/ 122 w 137"/>
                  <a:gd name="T9" fmla="*/ 42 h 128"/>
                  <a:gd name="T10" fmla="*/ 95 w 137"/>
                  <a:gd name="T11" fmla="*/ 121 h 128"/>
                  <a:gd name="T12" fmla="*/ 93 w 137"/>
                  <a:gd name="T13" fmla="*/ 122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5" y="128"/>
                      <a:pt x="24" y="115"/>
                      <a:pt x="14" y="94"/>
                    </a:cubicBezTo>
                    <a:cubicBezTo>
                      <a:pt x="0" y="64"/>
                      <a:pt x="12" y="29"/>
                      <a:pt x="42" y="15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73" y="0"/>
                      <a:pt x="108" y="13"/>
                      <a:pt x="122" y="42"/>
                    </a:cubicBezTo>
                    <a:cubicBezTo>
                      <a:pt x="137" y="72"/>
                      <a:pt x="124" y="107"/>
                      <a:pt x="95" y="121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5" y="126"/>
                      <a:pt x="76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389">
                <a:extLst>
                  <a:ext uri="{FF2B5EF4-FFF2-40B4-BE49-F238E27FC236}">
                    <a16:creationId xmlns:a16="http://schemas.microsoft.com/office/drawing/2014/main" id="{B23C92D7-F6E5-4331-9BF3-2FC70A6EF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751"/>
                <a:ext cx="51" cy="48"/>
              </a:xfrm>
              <a:custGeom>
                <a:avLst/>
                <a:gdLst>
                  <a:gd name="T0" fmla="*/ 93 w 184"/>
                  <a:gd name="T1" fmla="*/ 174 h 174"/>
                  <a:gd name="T2" fmla="*/ 69 w 184"/>
                  <a:gd name="T3" fmla="*/ 170 h 174"/>
                  <a:gd name="T4" fmla="*/ 67 w 184"/>
                  <a:gd name="T5" fmla="*/ 169 h 174"/>
                  <a:gd name="T6" fmla="*/ 13 w 184"/>
                  <a:gd name="T7" fmla="*/ 68 h 174"/>
                  <a:gd name="T8" fmla="*/ 115 w 184"/>
                  <a:gd name="T9" fmla="*/ 13 h 174"/>
                  <a:gd name="T10" fmla="*/ 116 w 184"/>
                  <a:gd name="T11" fmla="*/ 14 h 174"/>
                  <a:gd name="T12" fmla="*/ 171 w 184"/>
                  <a:gd name="T13" fmla="*/ 115 h 174"/>
                  <a:gd name="T14" fmla="*/ 93 w 184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4" h="174">
                    <a:moveTo>
                      <a:pt x="93" y="174"/>
                    </a:moveTo>
                    <a:cubicBezTo>
                      <a:pt x="85" y="174"/>
                      <a:pt x="77" y="172"/>
                      <a:pt x="69" y="170"/>
                    </a:cubicBezTo>
                    <a:cubicBezTo>
                      <a:pt x="67" y="169"/>
                      <a:pt x="67" y="169"/>
                      <a:pt x="67" y="169"/>
                    </a:cubicBezTo>
                    <a:cubicBezTo>
                      <a:pt x="24" y="157"/>
                      <a:pt x="0" y="111"/>
                      <a:pt x="13" y="68"/>
                    </a:cubicBezTo>
                    <a:cubicBezTo>
                      <a:pt x="26" y="25"/>
                      <a:pt x="71" y="0"/>
                      <a:pt x="115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60" y="27"/>
                      <a:pt x="184" y="72"/>
                      <a:pt x="171" y="115"/>
                    </a:cubicBezTo>
                    <a:cubicBezTo>
                      <a:pt x="160" y="151"/>
                      <a:pt x="128" y="174"/>
                      <a:pt x="93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390">
                <a:extLst>
                  <a:ext uri="{FF2B5EF4-FFF2-40B4-BE49-F238E27FC236}">
                    <a16:creationId xmlns:a16="http://schemas.microsoft.com/office/drawing/2014/main" id="{0A74AC98-EB92-4ED6-A94B-797524B2E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731"/>
                <a:ext cx="62" cy="59"/>
              </a:xfrm>
              <a:custGeom>
                <a:avLst/>
                <a:gdLst>
                  <a:gd name="T0" fmla="*/ 109 w 222"/>
                  <a:gd name="T1" fmla="*/ 216 h 216"/>
                  <a:gd name="T2" fmla="*/ 4 w 222"/>
                  <a:gd name="T3" fmla="*/ 118 h 216"/>
                  <a:gd name="T4" fmla="*/ 101 w 222"/>
                  <a:gd name="T5" fmla="*/ 5 h 216"/>
                  <a:gd name="T6" fmla="*/ 104 w 222"/>
                  <a:gd name="T7" fmla="*/ 5 h 216"/>
                  <a:gd name="T8" fmla="*/ 217 w 222"/>
                  <a:gd name="T9" fmla="*/ 102 h 216"/>
                  <a:gd name="T10" fmla="*/ 120 w 222"/>
                  <a:gd name="T11" fmla="*/ 215 h 216"/>
                  <a:gd name="T12" fmla="*/ 118 w 222"/>
                  <a:gd name="T13" fmla="*/ 216 h 216"/>
                  <a:gd name="T14" fmla="*/ 109 w 222"/>
                  <a:gd name="T15" fmla="*/ 21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216">
                    <a:moveTo>
                      <a:pt x="109" y="216"/>
                    </a:moveTo>
                    <a:cubicBezTo>
                      <a:pt x="55" y="216"/>
                      <a:pt x="8" y="174"/>
                      <a:pt x="4" y="118"/>
                    </a:cubicBezTo>
                    <a:cubicBezTo>
                      <a:pt x="0" y="60"/>
                      <a:pt x="43" y="9"/>
                      <a:pt x="101" y="5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62" y="0"/>
                      <a:pt x="213" y="44"/>
                      <a:pt x="217" y="102"/>
                    </a:cubicBezTo>
                    <a:cubicBezTo>
                      <a:pt x="222" y="160"/>
                      <a:pt x="178" y="211"/>
                      <a:pt x="120" y="215"/>
                    </a:cubicBezTo>
                    <a:cubicBezTo>
                      <a:pt x="118" y="216"/>
                      <a:pt x="118" y="216"/>
                      <a:pt x="118" y="216"/>
                    </a:cubicBezTo>
                    <a:cubicBezTo>
                      <a:pt x="115" y="216"/>
                      <a:pt x="112" y="216"/>
                      <a:pt x="109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391">
                <a:extLst>
                  <a:ext uri="{FF2B5EF4-FFF2-40B4-BE49-F238E27FC236}">
                    <a16:creationId xmlns:a16="http://schemas.microsoft.com/office/drawing/2014/main" id="{89D1B458-B166-46F2-9AD1-6AD56717C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731"/>
                <a:ext cx="36" cy="35"/>
              </a:xfrm>
              <a:custGeom>
                <a:avLst/>
                <a:gdLst>
                  <a:gd name="T0" fmla="*/ 65 w 131"/>
                  <a:gd name="T1" fmla="*/ 128 h 128"/>
                  <a:gd name="T2" fmla="*/ 2 w 131"/>
                  <a:gd name="T3" fmla="*/ 71 h 128"/>
                  <a:gd name="T4" fmla="*/ 60 w 131"/>
                  <a:gd name="T5" fmla="*/ 3 h 128"/>
                  <a:gd name="T6" fmla="*/ 61 w 131"/>
                  <a:gd name="T7" fmla="*/ 3 h 128"/>
                  <a:gd name="T8" fmla="*/ 129 w 131"/>
                  <a:gd name="T9" fmla="*/ 61 h 128"/>
                  <a:gd name="T10" fmla="*/ 71 w 131"/>
                  <a:gd name="T11" fmla="*/ 128 h 128"/>
                  <a:gd name="T12" fmla="*/ 70 w 131"/>
                  <a:gd name="T13" fmla="*/ 128 h 128"/>
                  <a:gd name="T14" fmla="*/ 65 w 131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8">
                    <a:moveTo>
                      <a:pt x="65" y="128"/>
                    </a:moveTo>
                    <a:cubicBezTo>
                      <a:pt x="32" y="128"/>
                      <a:pt x="5" y="103"/>
                      <a:pt x="2" y="71"/>
                    </a:cubicBezTo>
                    <a:cubicBezTo>
                      <a:pt x="0" y="36"/>
                      <a:pt x="25" y="6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96" y="0"/>
                      <a:pt x="126" y="26"/>
                      <a:pt x="129" y="61"/>
                    </a:cubicBezTo>
                    <a:cubicBezTo>
                      <a:pt x="131" y="95"/>
                      <a:pt x="106" y="126"/>
                      <a:pt x="71" y="128"/>
                    </a:cubicBezTo>
                    <a:cubicBezTo>
                      <a:pt x="70" y="128"/>
                      <a:pt x="70" y="128"/>
                      <a:pt x="70" y="128"/>
                    </a:cubicBezTo>
                    <a:cubicBezTo>
                      <a:pt x="68" y="128"/>
                      <a:pt x="66" y="128"/>
                      <a:pt x="65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392">
                <a:extLst>
                  <a:ext uri="{FF2B5EF4-FFF2-40B4-BE49-F238E27FC236}">
                    <a16:creationId xmlns:a16="http://schemas.microsoft.com/office/drawing/2014/main" id="{97193558-C1F7-4DC0-8B24-8FB23D371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711"/>
                <a:ext cx="52" cy="50"/>
              </a:xfrm>
              <a:custGeom>
                <a:avLst/>
                <a:gdLst>
                  <a:gd name="T0" fmla="*/ 93 w 188"/>
                  <a:gd name="T1" fmla="*/ 183 h 183"/>
                  <a:gd name="T2" fmla="*/ 4 w 188"/>
                  <a:gd name="T3" fmla="*/ 100 h 183"/>
                  <a:gd name="T4" fmla="*/ 86 w 188"/>
                  <a:gd name="T5" fmla="*/ 4 h 183"/>
                  <a:gd name="T6" fmla="*/ 89 w 188"/>
                  <a:gd name="T7" fmla="*/ 4 h 183"/>
                  <a:gd name="T8" fmla="*/ 185 w 188"/>
                  <a:gd name="T9" fmla="*/ 86 h 183"/>
                  <a:gd name="T10" fmla="*/ 102 w 188"/>
                  <a:gd name="T11" fmla="*/ 182 h 183"/>
                  <a:gd name="T12" fmla="*/ 100 w 188"/>
                  <a:gd name="T13" fmla="*/ 183 h 183"/>
                  <a:gd name="T14" fmla="*/ 93 w 188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83">
                    <a:moveTo>
                      <a:pt x="93" y="183"/>
                    </a:moveTo>
                    <a:cubicBezTo>
                      <a:pt x="47" y="183"/>
                      <a:pt x="8" y="147"/>
                      <a:pt x="4" y="100"/>
                    </a:cubicBezTo>
                    <a:cubicBezTo>
                      <a:pt x="0" y="51"/>
                      <a:pt x="37" y="8"/>
                      <a:pt x="86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138" y="0"/>
                      <a:pt x="181" y="37"/>
                      <a:pt x="185" y="86"/>
                    </a:cubicBezTo>
                    <a:cubicBezTo>
                      <a:pt x="188" y="136"/>
                      <a:pt x="152" y="179"/>
                      <a:pt x="102" y="182"/>
                    </a:cubicBezTo>
                    <a:cubicBezTo>
                      <a:pt x="100" y="183"/>
                      <a:pt x="100" y="183"/>
                      <a:pt x="100" y="183"/>
                    </a:cubicBezTo>
                    <a:cubicBezTo>
                      <a:pt x="98" y="183"/>
                      <a:pt x="96" y="183"/>
                      <a:pt x="93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393">
                <a:extLst>
                  <a:ext uri="{FF2B5EF4-FFF2-40B4-BE49-F238E27FC236}">
                    <a16:creationId xmlns:a16="http://schemas.microsoft.com/office/drawing/2014/main" id="{73377730-E284-4C7A-808F-3BAB3FA1E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2947"/>
                <a:ext cx="54" cy="52"/>
              </a:xfrm>
              <a:custGeom>
                <a:avLst/>
                <a:gdLst>
                  <a:gd name="T0" fmla="*/ 96 w 195"/>
                  <a:gd name="T1" fmla="*/ 190 h 190"/>
                  <a:gd name="T2" fmla="*/ 2 w 195"/>
                  <a:gd name="T3" fmla="*/ 100 h 190"/>
                  <a:gd name="T4" fmla="*/ 92 w 195"/>
                  <a:gd name="T5" fmla="*/ 2 h 190"/>
                  <a:gd name="T6" fmla="*/ 94 w 195"/>
                  <a:gd name="T7" fmla="*/ 2 h 190"/>
                  <a:gd name="T8" fmla="*/ 192 w 195"/>
                  <a:gd name="T9" fmla="*/ 92 h 190"/>
                  <a:gd name="T10" fmla="*/ 103 w 195"/>
                  <a:gd name="T11" fmla="*/ 190 h 190"/>
                  <a:gd name="T12" fmla="*/ 100 w 195"/>
                  <a:gd name="T13" fmla="*/ 190 h 190"/>
                  <a:gd name="T14" fmla="*/ 96 w 195"/>
                  <a:gd name="T15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190">
                    <a:moveTo>
                      <a:pt x="96" y="190"/>
                    </a:moveTo>
                    <a:cubicBezTo>
                      <a:pt x="46" y="190"/>
                      <a:pt x="5" y="151"/>
                      <a:pt x="2" y="100"/>
                    </a:cubicBezTo>
                    <a:cubicBezTo>
                      <a:pt x="0" y="49"/>
                      <a:pt x="40" y="5"/>
                      <a:pt x="92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146" y="0"/>
                      <a:pt x="190" y="40"/>
                      <a:pt x="192" y="92"/>
                    </a:cubicBezTo>
                    <a:cubicBezTo>
                      <a:pt x="195" y="144"/>
                      <a:pt x="155" y="188"/>
                      <a:pt x="103" y="190"/>
                    </a:cubicBezTo>
                    <a:cubicBezTo>
                      <a:pt x="100" y="190"/>
                      <a:pt x="100" y="190"/>
                      <a:pt x="100" y="190"/>
                    </a:cubicBezTo>
                    <a:cubicBezTo>
                      <a:pt x="99" y="190"/>
                      <a:pt x="98" y="190"/>
                      <a:pt x="96" y="1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394">
                <a:extLst>
                  <a:ext uri="{FF2B5EF4-FFF2-40B4-BE49-F238E27FC236}">
                    <a16:creationId xmlns:a16="http://schemas.microsoft.com/office/drawing/2014/main" id="{672BE0D5-0327-4A29-8300-D31722538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936"/>
                <a:ext cx="60" cy="58"/>
              </a:xfrm>
              <a:custGeom>
                <a:avLst/>
                <a:gdLst>
                  <a:gd name="T0" fmla="*/ 107 w 217"/>
                  <a:gd name="T1" fmla="*/ 212 h 212"/>
                  <a:gd name="T2" fmla="*/ 3 w 217"/>
                  <a:gd name="T3" fmla="*/ 112 h 212"/>
                  <a:gd name="T4" fmla="*/ 102 w 217"/>
                  <a:gd name="T5" fmla="*/ 2 h 212"/>
                  <a:gd name="T6" fmla="*/ 105 w 217"/>
                  <a:gd name="T7" fmla="*/ 2 h 212"/>
                  <a:gd name="T8" fmla="*/ 214 w 217"/>
                  <a:gd name="T9" fmla="*/ 102 h 212"/>
                  <a:gd name="T10" fmla="*/ 115 w 217"/>
                  <a:gd name="T11" fmla="*/ 212 h 212"/>
                  <a:gd name="T12" fmla="*/ 112 w 217"/>
                  <a:gd name="T13" fmla="*/ 212 h 212"/>
                  <a:gd name="T14" fmla="*/ 107 w 21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12">
                    <a:moveTo>
                      <a:pt x="107" y="212"/>
                    </a:moveTo>
                    <a:cubicBezTo>
                      <a:pt x="52" y="212"/>
                      <a:pt x="5" y="168"/>
                      <a:pt x="3" y="112"/>
                    </a:cubicBezTo>
                    <a:cubicBezTo>
                      <a:pt x="0" y="54"/>
                      <a:pt x="45" y="5"/>
                      <a:pt x="102" y="2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63" y="0"/>
                      <a:pt x="212" y="44"/>
                      <a:pt x="214" y="102"/>
                    </a:cubicBezTo>
                    <a:cubicBezTo>
                      <a:pt x="217" y="160"/>
                      <a:pt x="172" y="209"/>
                      <a:pt x="115" y="212"/>
                    </a:cubicBezTo>
                    <a:cubicBezTo>
                      <a:pt x="112" y="212"/>
                      <a:pt x="112" y="212"/>
                      <a:pt x="112" y="212"/>
                    </a:cubicBezTo>
                    <a:cubicBezTo>
                      <a:pt x="110" y="212"/>
                      <a:pt x="109" y="212"/>
                      <a:pt x="107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395">
                <a:extLst>
                  <a:ext uri="{FF2B5EF4-FFF2-40B4-BE49-F238E27FC236}">
                    <a16:creationId xmlns:a16="http://schemas.microsoft.com/office/drawing/2014/main" id="{BC6533E0-EB99-4B21-B3CD-CD197018E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928"/>
                <a:ext cx="60" cy="58"/>
              </a:xfrm>
              <a:custGeom>
                <a:avLst/>
                <a:gdLst>
                  <a:gd name="T0" fmla="*/ 106 w 214"/>
                  <a:gd name="T1" fmla="*/ 210 h 210"/>
                  <a:gd name="T2" fmla="*/ 2 w 214"/>
                  <a:gd name="T3" fmla="*/ 111 h 210"/>
                  <a:gd name="T4" fmla="*/ 101 w 214"/>
                  <a:gd name="T5" fmla="*/ 3 h 210"/>
                  <a:gd name="T6" fmla="*/ 103 w 214"/>
                  <a:gd name="T7" fmla="*/ 3 h 210"/>
                  <a:gd name="T8" fmla="*/ 211 w 214"/>
                  <a:gd name="T9" fmla="*/ 101 h 210"/>
                  <a:gd name="T10" fmla="*/ 113 w 214"/>
                  <a:gd name="T11" fmla="*/ 209 h 210"/>
                  <a:gd name="T12" fmla="*/ 110 w 214"/>
                  <a:gd name="T13" fmla="*/ 209 h 210"/>
                  <a:gd name="T14" fmla="*/ 106 w 214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10">
                    <a:moveTo>
                      <a:pt x="106" y="210"/>
                    </a:moveTo>
                    <a:cubicBezTo>
                      <a:pt x="51" y="210"/>
                      <a:pt x="5" y="166"/>
                      <a:pt x="2" y="111"/>
                    </a:cubicBezTo>
                    <a:cubicBezTo>
                      <a:pt x="0" y="54"/>
                      <a:pt x="44" y="5"/>
                      <a:pt x="101" y="3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61" y="0"/>
                      <a:pt x="209" y="44"/>
                      <a:pt x="211" y="101"/>
                    </a:cubicBezTo>
                    <a:cubicBezTo>
                      <a:pt x="214" y="158"/>
                      <a:pt x="170" y="207"/>
                      <a:pt x="113" y="209"/>
                    </a:cubicBezTo>
                    <a:cubicBezTo>
                      <a:pt x="110" y="209"/>
                      <a:pt x="110" y="209"/>
                      <a:pt x="110" y="209"/>
                    </a:cubicBezTo>
                    <a:cubicBezTo>
                      <a:pt x="109" y="209"/>
                      <a:pt x="107" y="210"/>
                      <a:pt x="106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396">
                <a:extLst>
                  <a:ext uri="{FF2B5EF4-FFF2-40B4-BE49-F238E27FC236}">
                    <a16:creationId xmlns:a16="http://schemas.microsoft.com/office/drawing/2014/main" id="{369096BF-F6A6-4264-8A31-0AA150678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2916"/>
                <a:ext cx="57" cy="54"/>
              </a:xfrm>
              <a:custGeom>
                <a:avLst/>
                <a:gdLst>
                  <a:gd name="T0" fmla="*/ 105 w 208"/>
                  <a:gd name="T1" fmla="*/ 195 h 195"/>
                  <a:gd name="T2" fmla="*/ 76 w 208"/>
                  <a:gd name="T3" fmla="*/ 191 h 195"/>
                  <a:gd name="T4" fmla="*/ 74 w 208"/>
                  <a:gd name="T5" fmla="*/ 190 h 195"/>
                  <a:gd name="T6" fmla="*/ 16 w 208"/>
                  <a:gd name="T7" fmla="*/ 74 h 195"/>
                  <a:gd name="T8" fmla="*/ 132 w 208"/>
                  <a:gd name="T9" fmla="*/ 16 h 195"/>
                  <a:gd name="T10" fmla="*/ 134 w 208"/>
                  <a:gd name="T11" fmla="*/ 17 h 195"/>
                  <a:gd name="T12" fmla="*/ 192 w 208"/>
                  <a:gd name="T13" fmla="*/ 133 h 195"/>
                  <a:gd name="T14" fmla="*/ 105 w 208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5">
                    <a:moveTo>
                      <a:pt x="105" y="195"/>
                    </a:moveTo>
                    <a:cubicBezTo>
                      <a:pt x="96" y="195"/>
                      <a:pt x="86" y="194"/>
                      <a:pt x="76" y="191"/>
                    </a:cubicBezTo>
                    <a:cubicBezTo>
                      <a:pt x="74" y="190"/>
                      <a:pt x="74" y="190"/>
                      <a:pt x="74" y="190"/>
                    </a:cubicBezTo>
                    <a:cubicBezTo>
                      <a:pt x="26" y="174"/>
                      <a:pt x="0" y="122"/>
                      <a:pt x="16" y="74"/>
                    </a:cubicBezTo>
                    <a:cubicBezTo>
                      <a:pt x="32" y="26"/>
                      <a:pt x="84" y="0"/>
                      <a:pt x="132" y="16"/>
                    </a:cubicBezTo>
                    <a:cubicBezTo>
                      <a:pt x="134" y="17"/>
                      <a:pt x="134" y="17"/>
                      <a:pt x="134" y="17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79" y="171"/>
                      <a:pt x="143" y="195"/>
                      <a:pt x="105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397">
                <a:extLst>
                  <a:ext uri="{FF2B5EF4-FFF2-40B4-BE49-F238E27FC236}">
                    <a16:creationId xmlns:a16="http://schemas.microsoft.com/office/drawing/2014/main" id="{F3FAC46E-EA50-4D16-ABC1-EE0C76F4D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2861"/>
                <a:ext cx="73" cy="68"/>
              </a:xfrm>
              <a:custGeom>
                <a:avLst/>
                <a:gdLst>
                  <a:gd name="T0" fmla="*/ 130 w 262"/>
                  <a:gd name="T1" fmla="*/ 246 h 246"/>
                  <a:gd name="T2" fmla="*/ 25 w 262"/>
                  <a:gd name="T3" fmla="*/ 178 h 246"/>
                  <a:gd name="T4" fmla="*/ 84 w 262"/>
                  <a:gd name="T5" fmla="*/ 27 h 246"/>
                  <a:gd name="T6" fmla="*/ 86 w 262"/>
                  <a:gd name="T7" fmla="*/ 26 h 246"/>
                  <a:gd name="T8" fmla="*/ 237 w 262"/>
                  <a:gd name="T9" fmla="*/ 84 h 246"/>
                  <a:gd name="T10" fmla="*/ 178 w 262"/>
                  <a:gd name="T11" fmla="*/ 235 h 246"/>
                  <a:gd name="T12" fmla="*/ 176 w 262"/>
                  <a:gd name="T13" fmla="*/ 236 h 246"/>
                  <a:gd name="T14" fmla="*/ 130 w 262"/>
                  <a:gd name="T15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2" h="246">
                    <a:moveTo>
                      <a:pt x="130" y="246"/>
                    </a:moveTo>
                    <a:cubicBezTo>
                      <a:pt x="86" y="246"/>
                      <a:pt x="44" y="221"/>
                      <a:pt x="25" y="178"/>
                    </a:cubicBezTo>
                    <a:cubicBezTo>
                      <a:pt x="0" y="120"/>
                      <a:pt x="26" y="52"/>
                      <a:pt x="84" y="27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144" y="0"/>
                      <a:pt x="211" y="27"/>
                      <a:pt x="237" y="84"/>
                    </a:cubicBezTo>
                    <a:cubicBezTo>
                      <a:pt x="262" y="142"/>
                      <a:pt x="236" y="210"/>
                      <a:pt x="178" y="235"/>
                    </a:cubicBezTo>
                    <a:cubicBezTo>
                      <a:pt x="176" y="236"/>
                      <a:pt x="176" y="236"/>
                      <a:pt x="176" y="236"/>
                    </a:cubicBezTo>
                    <a:cubicBezTo>
                      <a:pt x="161" y="243"/>
                      <a:pt x="145" y="246"/>
                      <a:pt x="130" y="2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398">
                <a:extLst>
                  <a:ext uri="{FF2B5EF4-FFF2-40B4-BE49-F238E27FC236}">
                    <a16:creationId xmlns:a16="http://schemas.microsoft.com/office/drawing/2014/main" id="{07AEA0B7-767D-4005-B776-FDA7DAE84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7" y="2865"/>
                <a:ext cx="52" cy="50"/>
              </a:xfrm>
              <a:custGeom>
                <a:avLst/>
                <a:gdLst>
                  <a:gd name="T0" fmla="*/ 97 w 191"/>
                  <a:gd name="T1" fmla="*/ 179 h 179"/>
                  <a:gd name="T2" fmla="*/ 70 w 191"/>
                  <a:gd name="T3" fmla="*/ 175 h 179"/>
                  <a:gd name="T4" fmla="*/ 68 w 191"/>
                  <a:gd name="T5" fmla="*/ 174 h 179"/>
                  <a:gd name="T6" fmla="*/ 15 w 191"/>
                  <a:gd name="T7" fmla="*/ 68 h 179"/>
                  <a:gd name="T8" fmla="*/ 122 w 191"/>
                  <a:gd name="T9" fmla="*/ 15 h 179"/>
                  <a:gd name="T10" fmla="*/ 124 w 191"/>
                  <a:gd name="T11" fmla="*/ 15 h 179"/>
                  <a:gd name="T12" fmla="*/ 177 w 191"/>
                  <a:gd name="T13" fmla="*/ 122 h 179"/>
                  <a:gd name="T14" fmla="*/ 97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7" y="179"/>
                    </a:moveTo>
                    <a:cubicBezTo>
                      <a:pt x="88" y="179"/>
                      <a:pt x="79" y="178"/>
                      <a:pt x="70" y="175"/>
                    </a:cubicBezTo>
                    <a:cubicBezTo>
                      <a:pt x="68" y="174"/>
                      <a:pt x="68" y="174"/>
                      <a:pt x="68" y="174"/>
                    </a:cubicBezTo>
                    <a:cubicBezTo>
                      <a:pt x="24" y="160"/>
                      <a:pt x="0" y="112"/>
                      <a:pt x="15" y="68"/>
                    </a:cubicBezTo>
                    <a:cubicBezTo>
                      <a:pt x="30" y="24"/>
                      <a:pt x="78" y="0"/>
                      <a:pt x="122" y="15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68" y="30"/>
                      <a:pt x="191" y="78"/>
                      <a:pt x="177" y="122"/>
                    </a:cubicBezTo>
                    <a:cubicBezTo>
                      <a:pt x="165" y="157"/>
                      <a:pt x="132" y="179"/>
                      <a:pt x="97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399">
                <a:extLst>
                  <a:ext uri="{FF2B5EF4-FFF2-40B4-BE49-F238E27FC236}">
                    <a16:creationId xmlns:a16="http://schemas.microsoft.com/office/drawing/2014/main" id="{10229691-D8D0-4B5E-BB6C-6A41F6807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804"/>
                <a:ext cx="61" cy="58"/>
              </a:xfrm>
              <a:custGeom>
                <a:avLst/>
                <a:gdLst>
                  <a:gd name="T0" fmla="*/ 111 w 220"/>
                  <a:gd name="T1" fmla="*/ 209 h 209"/>
                  <a:gd name="T2" fmla="*/ 48 w 220"/>
                  <a:gd name="T3" fmla="*/ 186 h 209"/>
                  <a:gd name="T4" fmla="*/ 47 w 220"/>
                  <a:gd name="T5" fmla="*/ 185 h 209"/>
                  <a:gd name="T6" fmla="*/ 34 w 220"/>
                  <a:gd name="T7" fmla="*/ 47 h 209"/>
                  <a:gd name="T8" fmla="*/ 171 w 220"/>
                  <a:gd name="T9" fmla="*/ 35 h 209"/>
                  <a:gd name="T10" fmla="*/ 173 w 220"/>
                  <a:gd name="T11" fmla="*/ 36 h 209"/>
                  <a:gd name="T12" fmla="*/ 186 w 220"/>
                  <a:gd name="T13" fmla="*/ 174 h 209"/>
                  <a:gd name="T14" fmla="*/ 111 w 220"/>
                  <a:gd name="T15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9">
                    <a:moveTo>
                      <a:pt x="111" y="209"/>
                    </a:moveTo>
                    <a:cubicBezTo>
                      <a:pt x="89" y="209"/>
                      <a:pt x="67" y="201"/>
                      <a:pt x="48" y="186"/>
                    </a:cubicBezTo>
                    <a:cubicBezTo>
                      <a:pt x="47" y="185"/>
                      <a:pt x="47" y="185"/>
                      <a:pt x="47" y="185"/>
                    </a:cubicBezTo>
                    <a:cubicBezTo>
                      <a:pt x="5" y="150"/>
                      <a:pt x="0" y="89"/>
                      <a:pt x="34" y="47"/>
                    </a:cubicBezTo>
                    <a:cubicBezTo>
                      <a:pt x="68" y="6"/>
                      <a:pt x="130" y="0"/>
                      <a:pt x="171" y="35"/>
                    </a:cubicBezTo>
                    <a:cubicBezTo>
                      <a:pt x="173" y="36"/>
                      <a:pt x="173" y="36"/>
                      <a:pt x="173" y="36"/>
                    </a:cubicBezTo>
                    <a:cubicBezTo>
                      <a:pt x="215" y="71"/>
                      <a:pt x="220" y="132"/>
                      <a:pt x="186" y="174"/>
                    </a:cubicBezTo>
                    <a:cubicBezTo>
                      <a:pt x="167" y="197"/>
                      <a:pt x="139" y="209"/>
                      <a:pt x="111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400">
                <a:extLst>
                  <a:ext uri="{FF2B5EF4-FFF2-40B4-BE49-F238E27FC236}">
                    <a16:creationId xmlns:a16="http://schemas.microsoft.com/office/drawing/2014/main" id="{8226064D-5588-401D-85C4-599101765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2809"/>
                <a:ext cx="41" cy="38"/>
              </a:xfrm>
              <a:custGeom>
                <a:avLst/>
                <a:gdLst>
                  <a:gd name="T0" fmla="*/ 73 w 146"/>
                  <a:gd name="T1" fmla="*/ 136 h 136"/>
                  <a:gd name="T2" fmla="*/ 14 w 146"/>
                  <a:gd name="T3" fmla="*/ 98 h 136"/>
                  <a:gd name="T4" fmla="*/ 47 w 146"/>
                  <a:gd name="T5" fmla="*/ 14 h 136"/>
                  <a:gd name="T6" fmla="*/ 48 w 146"/>
                  <a:gd name="T7" fmla="*/ 14 h 136"/>
                  <a:gd name="T8" fmla="*/ 132 w 146"/>
                  <a:gd name="T9" fmla="*/ 46 h 136"/>
                  <a:gd name="T10" fmla="*/ 100 w 146"/>
                  <a:gd name="T11" fmla="*/ 130 h 136"/>
                  <a:gd name="T12" fmla="*/ 98 w 146"/>
                  <a:gd name="T13" fmla="*/ 131 h 136"/>
                  <a:gd name="T14" fmla="*/ 73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3" y="136"/>
                    </a:moveTo>
                    <a:cubicBezTo>
                      <a:pt x="48" y="136"/>
                      <a:pt x="25" y="122"/>
                      <a:pt x="14" y="98"/>
                    </a:cubicBezTo>
                    <a:cubicBezTo>
                      <a:pt x="0" y="66"/>
                      <a:pt x="15" y="28"/>
                      <a:pt x="47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80" y="0"/>
                      <a:pt x="118" y="14"/>
                      <a:pt x="132" y="46"/>
                    </a:cubicBezTo>
                    <a:cubicBezTo>
                      <a:pt x="146" y="78"/>
                      <a:pt x="132" y="116"/>
                      <a:pt x="100" y="130"/>
                    </a:cubicBezTo>
                    <a:cubicBezTo>
                      <a:pt x="98" y="131"/>
                      <a:pt x="98" y="131"/>
                      <a:pt x="98" y="131"/>
                    </a:cubicBezTo>
                    <a:cubicBezTo>
                      <a:pt x="90" y="134"/>
                      <a:pt x="81" y="136"/>
                      <a:pt x="73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401">
                <a:extLst>
                  <a:ext uri="{FF2B5EF4-FFF2-40B4-BE49-F238E27FC236}">
                    <a16:creationId xmlns:a16="http://schemas.microsoft.com/office/drawing/2014/main" id="{F0373056-AA11-4B4D-9C1A-A6AD87E37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710"/>
                <a:ext cx="65" cy="62"/>
              </a:xfrm>
              <a:custGeom>
                <a:avLst/>
                <a:gdLst>
                  <a:gd name="T0" fmla="*/ 117 w 235"/>
                  <a:gd name="T1" fmla="*/ 224 h 224"/>
                  <a:gd name="T2" fmla="*/ 42 w 235"/>
                  <a:gd name="T3" fmla="*/ 193 h 224"/>
                  <a:gd name="T4" fmla="*/ 42 w 235"/>
                  <a:gd name="T5" fmla="*/ 43 h 224"/>
                  <a:gd name="T6" fmla="*/ 44 w 235"/>
                  <a:gd name="T7" fmla="*/ 41 h 224"/>
                  <a:gd name="T8" fmla="*/ 194 w 235"/>
                  <a:gd name="T9" fmla="*/ 41 h 224"/>
                  <a:gd name="T10" fmla="*/ 194 w 235"/>
                  <a:gd name="T11" fmla="*/ 192 h 224"/>
                  <a:gd name="T12" fmla="*/ 192 w 235"/>
                  <a:gd name="T13" fmla="*/ 193 h 224"/>
                  <a:gd name="T14" fmla="*/ 117 w 235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5" h="224">
                    <a:moveTo>
                      <a:pt x="117" y="224"/>
                    </a:moveTo>
                    <a:cubicBezTo>
                      <a:pt x="90" y="224"/>
                      <a:pt x="63" y="214"/>
                      <a:pt x="42" y="193"/>
                    </a:cubicBezTo>
                    <a:cubicBezTo>
                      <a:pt x="0" y="152"/>
                      <a:pt x="1" y="85"/>
                      <a:pt x="42" y="43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85" y="0"/>
                      <a:pt x="152" y="0"/>
                      <a:pt x="194" y="41"/>
                    </a:cubicBezTo>
                    <a:cubicBezTo>
                      <a:pt x="235" y="83"/>
                      <a:pt x="235" y="150"/>
                      <a:pt x="194" y="192"/>
                    </a:cubicBezTo>
                    <a:cubicBezTo>
                      <a:pt x="192" y="193"/>
                      <a:pt x="192" y="193"/>
                      <a:pt x="192" y="193"/>
                    </a:cubicBezTo>
                    <a:cubicBezTo>
                      <a:pt x="171" y="214"/>
                      <a:pt x="144" y="224"/>
                      <a:pt x="117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402">
                <a:extLst>
                  <a:ext uri="{FF2B5EF4-FFF2-40B4-BE49-F238E27FC236}">
                    <a16:creationId xmlns:a16="http://schemas.microsoft.com/office/drawing/2014/main" id="{16C25E93-0CE0-4AF6-80D3-CCED69358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2695"/>
                <a:ext cx="64" cy="61"/>
              </a:xfrm>
              <a:custGeom>
                <a:avLst/>
                <a:gdLst>
                  <a:gd name="T0" fmla="*/ 116 w 231"/>
                  <a:gd name="T1" fmla="*/ 219 h 219"/>
                  <a:gd name="T2" fmla="*/ 51 w 231"/>
                  <a:gd name="T3" fmla="*/ 195 h 219"/>
                  <a:gd name="T4" fmla="*/ 49 w 231"/>
                  <a:gd name="T5" fmla="*/ 193 h 219"/>
                  <a:gd name="T6" fmla="*/ 36 w 231"/>
                  <a:gd name="T7" fmla="*/ 49 h 219"/>
                  <a:gd name="T8" fmla="*/ 180 w 231"/>
                  <a:gd name="T9" fmla="*/ 36 h 219"/>
                  <a:gd name="T10" fmla="*/ 182 w 231"/>
                  <a:gd name="T11" fmla="*/ 37 h 219"/>
                  <a:gd name="T12" fmla="*/ 195 w 231"/>
                  <a:gd name="T13" fmla="*/ 182 h 219"/>
                  <a:gd name="T14" fmla="*/ 116 w 231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9">
                    <a:moveTo>
                      <a:pt x="116" y="219"/>
                    </a:moveTo>
                    <a:cubicBezTo>
                      <a:pt x="93" y="219"/>
                      <a:pt x="70" y="211"/>
                      <a:pt x="51" y="195"/>
                    </a:cubicBezTo>
                    <a:cubicBezTo>
                      <a:pt x="49" y="193"/>
                      <a:pt x="49" y="193"/>
                      <a:pt x="49" y="193"/>
                    </a:cubicBezTo>
                    <a:cubicBezTo>
                      <a:pt x="6" y="157"/>
                      <a:pt x="0" y="93"/>
                      <a:pt x="36" y="49"/>
                    </a:cubicBezTo>
                    <a:cubicBezTo>
                      <a:pt x="72" y="6"/>
                      <a:pt x="136" y="0"/>
                      <a:pt x="180" y="36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225" y="73"/>
                      <a:pt x="231" y="138"/>
                      <a:pt x="195" y="182"/>
                    </a:cubicBezTo>
                    <a:cubicBezTo>
                      <a:pt x="175" y="206"/>
                      <a:pt x="146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403">
                <a:extLst>
                  <a:ext uri="{FF2B5EF4-FFF2-40B4-BE49-F238E27FC236}">
                    <a16:creationId xmlns:a16="http://schemas.microsoft.com/office/drawing/2014/main" id="{D320B0C7-985A-4C4F-8F89-EFBCB37CC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603"/>
                <a:ext cx="42" cy="40"/>
              </a:xfrm>
              <a:custGeom>
                <a:avLst/>
                <a:gdLst>
                  <a:gd name="T0" fmla="*/ 75 w 151"/>
                  <a:gd name="T1" fmla="*/ 145 h 145"/>
                  <a:gd name="T2" fmla="*/ 27 w 151"/>
                  <a:gd name="T3" fmla="*/ 125 h 145"/>
                  <a:gd name="T4" fmla="*/ 27 w 151"/>
                  <a:gd name="T5" fmla="*/ 28 h 145"/>
                  <a:gd name="T6" fmla="*/ 28 w 151"/>
                  <a:gd name="T7" fmla="*/ 27 h 145"/>
                  <a:gd name="T8" fmla="*/ 124 w 151"/>
                  <a:gd name="T9" fmla="*/ 27 h 145"/>
                  <a:gd name="T10" fmla="*/ 124 w 151"/>
                  <a:gd name="T11" fmla="*/ 124 h 145"/>
                  <a:gd name="T12" fmla="*/ 123 w 151"/>
                  <a:gd name="T13" fmla="*/ 125 h 145"/>
                  <a:gd name="T14" fmla="*/ 75 w 151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5">
                    <a:moveTo>
                      <a:pt x="75" y="145"/>
                    </a:moveTo>
                    <a:cubicBezTo>
                      <a:pt x="58" y="145"/>
                      <a:pt x="40" y="138"/>
                      <a:pt x="27" y="125"/>
                    </a:cubicBezTo>
                    <a:cubicBezTo>
                      <a:pt x="0" y="98"/>
                      <a:pt x="0" y="55"/>
                      <a:pt x="27" y="28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54" y="0"/>
                      <a:pt x="98" y="0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23" y="125"/>
                      <a:pt x="123" y="125"/>
                      <a:pt x="123" y="125"/>
                    </a:cubicBezTo>
                    <a:cubicBezTo>
                      <a:pt x="110" y="138"/>
                      <a:pt x="92" y="145"/>
                      <a:pt x="75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404">
                <a:extLst>
                  <a:ext uri="{FF2B5EF4-FFF2-40B4-BE49-F238E27FC236}">
                    <a16:creationId xmlns:a16="http://schemas.microsoft.com/office/drawing/2014/main" id="{644D1C14-355C-404B-BF47-D6BF708CF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2601"/>
                <a:ext cx="37" cy="35"/>
              </a:xfrm>
              <a:custGeom>
                <a:avLst/>
                <a:gdLst>
                  <a:gd name="T0" fmla="*/ 67 w 132"/>
                  <a:gd name="T1" fmla="*/ 125 h 125"/>
                  <a:gd name="T2" fmla="*/ 29 w 132"/>
                  <a:gd name="T3" fmla="*/ 112 h 125"/>
                  <a:gd name="T4" fmla="*/ 28 w 132"/>
                  <a:gd name="T5" fmla="*/ 111 h 125"/>
                  <a:gd name="T6" fmla="*/ 20 w 132"/>
                  <a:gd name="T7" fmla="*/ 28 h 125"/>
                  <a:gd name="T8" fmla="*/ 103 w 132"/>
                  <a:gd name="T9" fmla="*/ 21 h 125"/>
                  <a:gd name="T10" fmla="*/ 104 w 132"/>
                  <a:gd name="T11" fmla="*/ 21 h 125"/>
                  <a:gd name="T12" fmla="*/ 112 w 132"/>
                  <a:gd name="T13" fmla="*/ 104 h 125"/>
                  <a:gd name="T14" fmla="*/ 67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7" y="125"/>
                    </a:moveTo>
                    <a:cubicBezTo>
                      <a:pt x="53" y="125"/>
                      <a:pt x="40" y="121"/>
                      <a:pt x="29" y="112"/>
                    </a:cubicBezTo>
                    <a:cubicBezTo>
                      <a:pt x="28" y="111"/>
                      <a:pt x="28" y="111"/>
                      <a:pt x="28" y="111"/>
                    </a:cubicBezTo>
                    <a:cubicBezTo>
                      <a:pt x="3" y="90"/>
                      <a:pt x="0" y="53"/>
                      <a:pt x="20" y="28"/>
                    </a:cubicBezTo>
                    <a:cubicBezTo>
                      <a:pt x="41" y="3"/>
                      <a:pt x="78" y="0"/>
                      <a:pt x="103" y="21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29" y="42"/>
                      <a:pt x="132" y="79"/>
                      <a:pt x="112" y="104"/>
                    </a:cubicBezTo>
                    <a:cubicBezTo>
                      <a:pt x="100" y="118"/>
                      <a:pt x="83" y="125"/>
                      <a:pt x="67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405">
                <a:extLst>
                  <a:ext uri="{FF2B5EF4-FFF2-40B4-BE49-F238E27FC236}">
                    <a16:creationId xmlns:a16="http://schemas.microsoft.com/office/drawing/2014/main" id="{C0DCC1DC-5A0D-484F-9E97-AD7D79FF8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2476"/>
                <a:ext cx="57" cy="55"/>
              </a:xfrm>
              <a:custGeom>
                <a:avLst/>
                <a:gdLst>
                  <a:gd name="T0" fmla="*/ 102 w 206"/>
                  <a:gd name="T1" fmla="*/ 197 h 197"/>
                  <a:gd name="T2" fmla="*/ 36 w 206"/>
                  <a:gd name="T3" fmla="*/ 170 h 197"/>
                  <a:gd name="T4" fmla="*/ 36 w 206"/>
                  <a:gd name="T5" fmla="*/ 38 h 197"/>
                  <a:gd name="T6" fmla="*/ 38 w 206"/>
                  <a:gd name="T7" fmla="*/ 36 h 197"/>
                  <a:gd name="T8" fmla="*/ 170 w 206"/>
                  <a:gd name="T9" fmla="*/ 37 h 197"/>
                  <a:gd name="T10" fmla="*/ 170 w 206"/>
                  <a:gd name="T11" fmla="*/ 169 h 197"/>
                  <a:gd name="T12" fmla="*/ 168 w 206"/>
                  <a:gd name="T13" fmla="*/ 170 h 197"/>
                  <a:gd name="T14" fmla="*/ 102 w 206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7">
                    <a:moveTo>
                      <a:pt x="102" y="197"/>
                    </a:moveTo>
                    <a:cubicBezTo>
                      <a:pt x="79" y="197"/>
                      <a:pt x="55" y="188"/>
                      <a:pt x="36" y="170"/>
                    </a:cubicBezTo>
                    <a:cubicBezTo>
                      <a:pt x="0" y="134"/>
                      <a:pt x="0" y="74"/>
                      <a:pt x="36" y="38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74" y="0"/>
                      <a:pt x="134" y="0"/>
                      <a:pt x="170" y="37"/>
                    </a:cubicBezTo>
                    <a:cubicBezTo>
                      <a:pt x="206" y="73"/>
                      <a:pt x="206" y="132"/>
                      <a:pt x="170" y="169"/>
                    </a:cubicBezTo>
                    <a:cubicBezTo>
                      <a:pt x="168" y="170"/>
                      <a:pt x="168" y="170"/>
                      <a:pt x="168" y="170"/>
                    </a:cubicBezTo>
                    <a:cubicBezTo>
                      <a:pt x="150" y="188"/>
                      <a:pt x="126" y="197"/>
                      <a:pt x="102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59" name="Freeform 407">
              <a:extLst>
                <a:ext uri="{FF2B5EF4-FFF2-40B4-BE49-F238E27FC236}">
                  <a16:creationId xmlns:a16="http://schemas.microsoft.com/office/drawing/2014/main" id="{74B62B73-701B-4392-8244-C5A125287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456"/>
              <a:ext cx="69" cy="65"/>
            </a:xfrm>
            <a:custGeom>
              <a:avLst/>
              <a:gdLst>
                <a:gd name="T0" fmla="*/ 126 w 250"/>
                <a:gd name="T1" fmla="*/ 235 h 235"/>
                <a:gd name="T2" fmla="*/ 30 w 250"/>
                <a:gd name="T3" fmla="*/ 179 h 235"/>
                <a:gd name="T4" fmla="*/ 29 w 250"/>
                <a:gd name="T5" fmla="*/ 177 h 235"/>
                <a:gd name="T6" fmla="*/ 71 w 250"/>
                <a:gd name="T7" fmla="*/ 29 h 235"/>
                <a:gd name="T8" fmla="*/ 220 w 250"/>
                <a:gd name="T9" fmla="*/ 71 h 235"/>
                <a:gd name="T10" fmla="*/ 221 w 250"/>
                <a:gd name="T11" fmla="*/ 73 h 235"/>
                <a:gd name="T12" fmla="*/ 179 w 250"/>
                <a:gd name="T13" fmla="*/ 221 h 235"/>
                <a:gd name="T14" fmla="*/ 126 w 250"/>
                <a:gd name="T15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5">
                  <a:moveTo>
                    <a:pt x="126" y="235"/>
                  </a:moveTo>
                  <a:cubicBezTo>
                    <a:pt x="87" y="235"/>
                    <a:pt x="50" y="215"/>
                    <a:pt x="30" y="179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0" y="125"/>
                    <a:pt x="19" y="58"/>
                    <a:pt x="71" y="29"/>
                  </a:cubicBezTo>
                  <a:cubicBezTo>
                    <a:pt x="124" y="0"/>
                    <a:pt x="190" y="19"/>
                    <a:pt x="220" y="71"/>
                  </a:cubicBezTo>
                  <a:cubicBezTo>
                    <a:pt x="221" y="73"/>
                    <a:pt x="221" y="73"/>
                    <a:pt x="221" y="73"/>
                  </a:cubicBezTo>
                  <a:cubicBezTo>
                    <a:pt x="250" y="126"/>
                    <a:pt x="231" y="192"/>
                    <a:pt x="179" y="221"/>
                  </a:cubicBezTo>
                  <a:cubicBezTo>
                    <a:pt x="162" y="231"/>
                    <a:pt x="144" y="235"/>
                    <a:pt x="126" y="2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408">
              <a:extLst>
                <a:ext uri="{FF2B5EF4-FFF2-40B4-BE49-F238E27FC236}">
                  <a16:creationId xmlns:a16="http://schemas.microsoft.com/office/drawing/2014/main" id="{4A5D3A84-5423-4E8B-A101-6326D4CF0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323"/>
              <a:ext cx="68" cy="64"/>
            </a:xfrm>
            <a:custGeom>
              <a:avLst/>
              <a:gdLst>
                <a:gd name="T0" fmla="*/ 122 w 244"/>
                <a:gd name="T1" fmla="*/ 229 h 229"/>
                <a:gd name="T2" fmla="*/ 79 w 244"/>
                <a:gd name="T3" fmla="*/ 220 h 229"/>
                <a:gd name="T4" fmla="*/ 24 w 244"/>
                <a:gd name="T5" fmla="*/ 80 h 229"/>
                <a:gd name="T6" fmla="*/ 25 w 244"/>
                <a:gd name="T7" fmla="*/ 78 h 229"/>
                <a:gd name="T8" fmla="*/ 165 w 244"/>
                <a:gd name="T9" fmla="*/ 23 h 229"/>
                <a:gd name="T10" fmla="*/ 220 w 244"/>
                <a:gd name="T11" fmla="*/ 164 h 229"/>
                <a:gd name="T12" fmla="*/ 219 w 244"/>
                <a:gd name="T13" fmla="*/ 166 h 229"/>
                <a:gd name="T14" fmla="*/ 122 w 244"/>
                <a:gd name="T15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29">
                  <a:moveTo>
                    <a:pt x="122" y="229"/>
                  </a:moveTo>
                  <a:cubicBezTo>
                    <a:pt x="107" y="229"/>
                    <a:pt x="93" y="226"/>
                    <a:pt x="79" y="220"/>
                  </a:cubicBezTo>
                  <a:cubicBezTo>
                    <a:pt x="25" y="197"/>
                    <a:pt x="0" y="134"/>
                    <a:pt x="24" y="80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49" y="24"/>
                    <a:pt x="112" y="0"/>
                    <a:pt x="165" y="23"/>
                  </a:cubicBezTo>
                  <a:cubicBezTo>
                    <a:pt x="219" y="47"/>
                    <a:pt x="244" y="110"/>
                    <a:pt x="220" y="164"/>
                  </a:cubicBezTo>
                  <a:cubicBezTo>
                    <a:pt x="219" y="166"/>
                    <a:pt x="219" y="166"/>
                    <a:pt x="219" y="166"/>
                  </a:cubicBezTo>
                  <a:cubicBezTo>
                    <a:pt x="201" y="206"/>
                    <a:pt x="162" y="229"/>
                    <a:pt x="122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409">
              <a:extLst>
                <a:ext uri="{FF2B5EF4-FFF2-40B4-BE49-F238E27FC236}">
                  <a16:creationId xmlns:a16="http://schemas.microsoft.com/office/drawing/2014/main" id="{09A97A4B-768C-475D-8AF4-1876EEDAB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323"/>
              <a:ext cx="41" cy="39"/>
            </a:xfrm>
            <a:custGeom>
              <a:avLst/>
              <a:gdLst>
                <a:gd name="T0" fmla="*/ 76 w 151"/>
                <a:gd name="T1" fmla="*/ 143 h 143"/>
                <a:gd name="T2" fmla="*/ 19 w 151"/>
                <a:gd name="T3" fmla="*/ 109 h 143"/>
                <a:gd name="T4" fmla="*/ 18 w 151"/>
                <a:gd name="T5" fmla="*/ 107 h 143"/>
                <a:gd name="T6" fmla="*/ 44 w 151"/>
                <a:gd name="T7" fmla="*/ 18 h 143"/>
                <a:gd name="T8" fmla="*/ 133 w 151"/>
                <a:gd name="T9" fmla="*/ 44 h 143"/>
                <a:gd name="T10" fmla="*/ 134 w 151"/>
                <a:gd name="T11" fmla="*/ 45 h 143"/>
                <a:gd name="T12" fmla="*/ 108 w 151"/>
                <a:gd name="T13" fmla="*/ 134 h 143"/>
                <a:gd name="T14" fmla="*/ 76 w 151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3">
                  <a:moveTo>
                    <a:pt x="76" y="143"/>
                  </a:moveTo>
                  <a:cubicBezTo>
                    <a:pt x="53" y="143"/>
                    <a:pt x="31" y="130"/>
                    <a:pt x="19" y="109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0" y="76"/>
                    <a:pt x="12" y="36"/>
                    <a:pt x="44" y="18"/>
                  </a:cubicBezTo>
                  <a:cubicBezTo>
                    <a:pt x="75" y="0"/>
                    <a:pt x="115" y="12"/>
                    <a:pt x="133" y="44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51" y="77"/>
                    <a:pt x="140" y="117"/>
                    <a:pt x="108" y="134"/>
                  </a:cubicBezTo>
                  <a:cubicBezTo>
                    <a:pt x="98" y="140"/>
                    <a:pt x="87" y="143"/>
                    <a:pt x="76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410">
              <a:extLst>
                <a:ext uri="{FF2B5EF4-FFF2-40B4-BE49-F238E27FC236}">
                  <a16:creationId xmlns:a16="http://schemas.microsoft.com/office/drawing/2014/main" id="{A5409D29-1996-4AFA-9BCC-5F8662E82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168"/>
              <a:ext cx="70" cy="66"/>
            </a:xfrm>
            <a:custGeom>
              <a:avLst/>
              <a:gdLst>
                <a:gd name="T0" fmla="*/ 127 w 254"/>
                <a:gd name="T1" fmla="*/ 240 h 240"/>
                <a:gd name="T2" fmla="*/ 82 w 254"/>
                <a:gd name="T3" fmla="*/ 231 h 240"/>
                <a:gd name="T4" fmla="*/ 25 w 254"/>
                <a:gd name="T5" fmla="*/ 84 h 240"/>
                <a:gd name="T6" fmla="*/ 26 w 254"/>
                <a:gd name="T7" fmla="*/ 81 h 240"/>
                <a:gd name="T8" fmla="*/ 173 w 254"/>
                <a:gd name="T9" fmla="*/ 25 h 240"/>
                <a:gd name="T10" fmla="*/ 229 w 254"/>
                <a:gd name="T11" fmla="*/ 172 h 240"/>
                <a:gd name="T12" fmla="*/ 228 w 254"/>
                <a:gd name="T13" fmla="*/ 174 h 240"/>
                <a:gd name="T14" fmla="*/ 127 w 254"/>
                <a:gd name="T15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4" h="240">
                  <a:moveTo>
                    <a:pt x="127" y="240"/>
                  </a:moveTo>
                  <a:cubicBezTo>
                    <a:pt x="112" y="240"/>
                    <a:pt x="96" y="237"/>
                    <a:pt x="82" y="231"/>
                  </a:cubicBezTo>
                  <a:cubicBezTo>
                    <a:pt x="25" y="206"/>
                    <a:pt x="0" y="140"/>
                    <a:pt x="25" y="84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51" y="25"/>
                    <a:pt x="117" y="0"/>
                    <a:pt x="173" y="25"/>
                  </a:cubicBezTo>
                  <a:cubicBezTo>
                    <a:pt x="229" y="50"/>
                    <a:pt x="254" y="115"/>
                    <a:pt x="229" y="172"/>
                  </a:cubicBezTo>
                  <a:cubicBezTo>
                    <a:pt x="228" y="174"/>
                    <a:pt x="228" y="174"/>
                    <a:pt x="228" y="174"/>
                  </a:cubicBezTo>
                  <a:cubicBezTo>
                    <a:pt x="210" y="215"/>
                    <a:pt x="169" y="240"/>
                    <a:pt x="127" y="2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411">
              <a:extLst>
                <a:ext uri="{FF2B5EF4-FFF2-40B4-BE49-F238E27FC236}">
                  <a16:creationId xmlns:a16="http://schemas.microsoft.com/office/drawing/2014/main" id="{D20A330A-E489-4001-B15A-515730034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163"/>
              <a:ext cx="66" cy="65"/>
            </a:xfrm>
            <a:custGeom>
              <a:avLst/>
              <a:gdLst>
                <a:gd name="T0" fmla="*/ 119 w 238"/>
                <a:gd name="T1" fmla="*/ 233 h 233"/>
                <a:gd name="T2" fmla="*/ 9 w 238"/>
                <a:gd name="T3" fmla="*/ 137 h 233"/>
                <a:gd name="T4" fmla="*/ 8 w 238"/>
                <a:gd name="T5" fmla="*/ 134 h 233"/>
                <a:gd name="T6" fmla="*/ 103 w 238"/>
                <a:gd name="T7" fmla="*/ 8 h 233"/>
                <a:gd name="T8" fmla="*/ 229 w 238"/>
                <a:gd name="T9" fmla="*/ 103 h 233"/>
                <a:gd name="T10" fmla="*/ 229 w 238"/>
                <a:gd name="T11" fmla="*/ 106 h 233"/>
                <a:gd name="T12" fmla="*/ 134 w 238"/>
                <a:gd name="T13" fmla="*/ 232 h 233"/>
                <a:gd name="T14" fmla="*/ 119 w 238"/>
                <a:gd name="T15" fmla="*/ 23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233">
                  <a:moveTo>
                    <a:pt x="119" y="233"/>
                  </a:moveTo>
                  <a:cubicBezTo>
                    <a:pt x="64" y="233"/>
                    <a:pt x="17" y="192"/>
                    <a:pt x="9" y="137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0" y="73"/>
                    <a:pt x="42" y="17"/>
                    <a:pt x="103" y="8"/>
                  </a:cubicBezTo>
                  <a:cubicBezTo>
                    <a:pt x="164" y="0"/>
                    <a:pt x="220" y="42"/>
                    <a:pt x="229" y="103"/>
                  </a:cubicBezTo>
                  <a:cubicBezTo>
                    <a:pt x="229" y="106"/>
                    <a:pt x="229" y="106"/>
                    <a:pt x="229" y="106"/>
                  </a:cubicBezTo>
                  <a:cubicBezTo>
                    <a:pt x="238" y="167"/>
                    <a:pt x="195" y="223"/>
                    <a:pt x="134" y="232"/>
                  </a:cubicBezTo>
                  <a:cubicBezTo>
                    <a:pt x="129" y="232"/>
                    <a:pt x="124" y="233"/>
                    <a:pt x="119" y="2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412">
              <a:extLst>
                <a:ext uri="{FF2B5EF4-FFF2-40B4-BE49-F238E27FC236}">
                  <a16:creationId xmlns:a16="http://schemas.microsoft.com/office/drawing/2014/main" id="{ECF47EB7-4D4F-4E82-A62A-86E991B9F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022"/>
              <a:ext cx="45" cy="45"/>
            </a:xfrm>
            <a:custGeom>
              <a:avLst/>
              <a:gdLst>
                <a:gd name="T0" fmla="*/ 80 w 161"/>
                <a:gd name="T1" fmla="*/ 161 h 161"/>
                <a:gd name="T2" fmla="*/ 77 w 161"/>
                <a:gd name="T3" fmla="*/ 161 h 161"/>
                <a:gd name="T4" fmla="*/ 2 w 161"/>
                <a:gd name="T5" fmla="*/ 79 h 161"/>
                <a:gd name="T6" fmla="*/ 2 w 161"/>
                <a:gd name="T7" fmla="*/ 77 h 161"/>
                <a:gd name="T8" fmla="*/ 84 w 161"/>
                <a:gd name="T9" fmla="*/ 2 h 161"/>
                <a:gd name="T10" fmla="*/ 159 w 161"/>
                <a:gd name="T11" fmla="*/ 84 h 161"/>
                <a:gd name="T12" fmla="*/ 159 w 161"/>
                <a:gd name="T13" fmla="*/ 86 h 161"/>
                <a:gd name="T14" fmla="*/ 80 w 161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61">
                  <a:moveTo>
                    <a:pt x="80" y="161"/>
                  </a:moveTo>
                  <a:cubicBezTo>
                    <a:pt x="79" y="161"/>
                    <a:pt x="78" y="161"/>
                    <a:pt x="77" y="161"/>
                  </a:cubicBezTo>
                  <a:cubicBezTo>
                    <a:pt x="33" y="159"/>
                    <a:pt x="0" y="122"/>
                    <a:pt x="2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4" y="34"/>
                    <a:pt x="41" y="0"/>
                    <a:pt x="84" y="2"/>
                  </a:cubicBezTo>
                  <a:cubicBezTo>
                    <a:pt x="127" y="4"/>
                    <a:pt x="161" y="41"/>
                    <a:pt x="159" y="84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7" y="128"/>
                    <a:pt x="122" y="161"/>
                    <a:pt x="80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413">
              <a:extLst>
                <a:ext uri="{FF2B5EF4-FFF2-40B4-BE49-F238E27FC236}">
                  <a16:creationId xmlns:a16="http://schemas.microsoft.com/office/drawing/2014/main" id="{46AB4DCE-754B-40CE-89F7-17C182A57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2002"/>
              <a:ext cx="55" cy="54"/>
            </a:xfrm>
            <a:custGeom>
              <a:avLst/>
              <a:gdLst>
                <a:gd name="T0" fmla="*/ 100 w 199"/>
                <a:gd name="T1" fmla="*/ 195 h 195"/>
                <a:gd name="T2" fmla="*/ 8 w 199"/>
                <a:gd name="T3" fmla="*/ 115 h 195"/>
                <a:gd name="T4" fmla="*/ 7 w 199"/>
                <a:gd name="T5" fmla="*/ 113 h 195"/>
                <a:gd name="T6" fmla="*/ 87 w 199"/>
                <a:gd name="T7" fmla="*/ 8 h 195"/>
                <a:gd name="T8" fmla="*/ 192 w 199"/>
                <a:gd name="T9" fmla="*/ 87 h 195"/>
                <a:gd name="T10" fmla="*/ 192 w 199"/>
                <a:gd name="T11" fmla="*/ 89 h 195"/>
                <a:gd name="T12" fmla="*/ 113 w 199"/>
                <a:gd name="T13" fmla="*/ 194 h 195"/>
                <a:gd name="T14" fmla="*/ 100 w 199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195">
                  <a:moveTo>
                    <a:pt x="100" y="195"/>
                  </a:moveTo>
                  <a:cubicBezTo>
                    <a:pt x="54" y="195"/>
                    <a:pt x="14" y="161"/>
                    <a:pt x="8" y="115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0" y="62"/>
                    <a:pt x="36" y="15"/>
                    <a:pt x="87" y="8"/>
                  </a:cubicBezTo>
                  <a:cubicBezTo>
                    <a:pt x="138" y="0"/>
                    <a:pt x="185" y="36"/>
                    <a:pt x="192" y="87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9" y="140"/>
                    <a:pt x="164" y="187"/>
                    <a:pt x="113" y="194"/>
                  </a:cubicBezTo>
                  <a:cubicBezTo>
                    <a:pt x="108" y="195"/>
                    <a:pt x="104" y="195"/>
                    <a:pt x="100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414">
              <a:extLst>
                <a:ext uri="{FF2B5EF4-FFF2-40B4-BE49-F238E27FC236}">
                  <a16:creationId xmlns:a16="http://schemas.microsoft.com/office/drawing/2014/main" id="{03DD5301-3D9D-4931-B37A-6CE05205C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853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4 h 164"/>
                <a:gd name="T4" fmla="*/ 2 w 164"/>
                <a:gd name="T5" fmla="*/ 80 h 164"/>
                <a:gd name="T6" fmla="*/ 2 w 164"/>
                <a:gd name="T7" fmla="*/ 79 h 164"/>
                <a:gd name="T8" fmla="*/ 86 w 164"/>
                <a:gd name="T9" fmla="*/ 2 h 164"/>
                <a:gd name="T10" fmla="*/ 162 w 164"/>
                <a:gd name="T11" fmla="*/ 86 h 164"/>
                <a:gd name="T12" fmla="*/ 162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0" y="164"/>
                    <a:pt x="79" y="164"/>
                    <a:pt x="78" y="164"/>
                  </a:cubicBezTo>
                  <a:cubicBezTo>
                    <a:pt x="34" y="162"/>
                    <a:pt x="0" y="125"/>
                    <a:pt x="2" y="80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4" y="34"/>
                    <a:pt x="41" y="0"/>
                    <a:pt x="86" y="2"/>
                  </a:cubicBezTo>
                  <a:cubicBezTo>
                    <a:pt x="130" y="4"/>
                    <a:pt x="164" y="42"/>
                    <a:pt x="162" y="86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60" y="131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415">
              <a:extLst>
                <a:ext uri="{FF2B5EF4-FFF2-40B4-BE49-F238E27FC236}">
                  <a16:creationId xmlns:a16="http://schemas.microsoft.com/office/drawing/2014/main" id="{D2A0AB15-E69F-4072-B9AB-CE16EE45F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1842"/>
              <a:ext cx="42" cy="41"/>
            </a:xfrm>
            <a:custGeom>
              <a:avLst/>
              <a:gdLst>
                <a:gd name="T0" fmla="*/ 77 w 153"/>
                <a:gd name="T1" fmla="*/ 149 h 149"/>
                <a:gd name="T2" fmla="*/ 6 w 153"/>
                <a:gd name="T3" fmla="*/ 87 h 149"/>
                <a:gd name="T4" fmla="*/ 6 w 153"/>
                <a:gd name="T5" fmla="*/ 86 h 149"/>
                <a:gd name="T6" fmla="*/ 67 w 153"/>
                <a:gd name="T7" fmla="*/ 5 h 149"/>
                <a:gd name="T8" fmla="*/ 148 w 153"/>
                <a:gd name="T9" fmla="*/ 66 h 149"/>
                <a:gd name="T10" fmla="*/ 148 w 153"/>
                <a:gd name="T11" fmla="*/ 68 h 149"/>
                <a:gd name="T12" fmla="*/ 87 w 153"/>
                <a:gd name="T13" fmla="*/ 148 h 149"/>
                <a:gd name="T14" fmla="*/ 77 w 153"/>
                <a:gd name="T15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9">
                  <a:moveTo>
                    <a:pt x="77" y="149"/>
                  </a:moveTo>
                  <a:cubicBezTo>
                    <a:pt x="42" y="149"/>
                    <a:pt x="11" y="123"/>
                    <a:pt x="6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0" y="47"/>
                    <a:pt x="28" y="10"/>
                    <a:pt x="67" y="5"/>
                  </a:cubicBezTo>
                  <a:cubicBezTo>
                    <a:pt x="106" y="0"/>
                    <a:pt x="142" y="27"/>
                    <a:pt x="148" y="66"/>
                  </a:cubicBezTo>
                  <a:cubicBezTo>
                    <a:pt x="148" y="68"/>
                    <a:pt x="148" y="68"/>
                    <a:pt x="148" y="68"/>
                  </a:cubicBezTo>
                  <a:cubicBezTo>
                    <a:pt x="153" y="107"/>
                    <a:pt x="126" y="143"/>
                    <a:pt x="87" y="148"/>
                  </a:cubicBezTo>
                  <a:cubicBezTo>
                    <a:pt x="83" y="149"/>
                    <a:pt x="80" y="149"/>
                    <a:pt x="77" y="1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416">
              <a:extLst>
                <a:ext uri="{FF2B5EF4-FFF2-40B4-BE49-F238E27FC236}">
                  <a16:creationId xmlns:a16="http://schemas.microsoft.com/office/drawing/2014/main" id="{C0DD1DF6-1CEB-4611-90B7-BE0C7FACA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685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3 h 164"/>
                <a:gd name="T4" fmla="*/ 2 w 164"/>
                <a:gd name="T5" fmla="*/ 80 h 164"/>
                <a:gd name="T6" fmla="*/ 2 w 164"/>
                <a:gd name="T7" fmla="*/ 78 h 164"/>
                <a:gd name="T8" fmla="*/ 86 w 164"/>
                <a:gd name="T9" fmla="*/ 3 h 164"/>
                <a:gd name="T10" fmla="*/ 162 w 164"/>
                <a:gd name="T11" fmla="*/ 86 h 164"/>
                <a:gd name="T12" fmla="*/ 161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1" y="164"/>
                    <a:pt x="79" y="164"/>
                    <a:pt x="78" y="163"/>
                  </a:cubicBezTo>
                  <a:cubicBezTo>
                    <a:pt x="34" y="161"/>
                    <a:pt x="0" y="124"/>
                    <a:pt x="2" y="80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4" y="34"/>
                    <a:pt x="42" y="0"/>
                    <a:pt x="86" y="3"/>
                  </a:cubicBezTo>
                  <a:cubicBezTo>
                    <a:pt x="129" y="4"/>
                    <a:pt x="164" y="42"/>
                    <a:pt x="162" y="86"/>
                  </a:cubicBezTo>
                  <a:cubicBezTo>
                    <a:pt x="161" y="88"/>
                    <a:pt x="161" y="88"/>
                    <a:pt x="161" y="88"/>
                  </a:cubicBezTo>
                  <a:cubicBezTo>
                    <a:pt x="159" y="130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417">
              <a:extLst>
                <a:ext uri="{FF2B5EF4-FFF2-40B4-BE49-F238E27FC236}">
                  <a16:creationId xmlns:a16="http://schemas.microsoft.com/office/drawing/2014/main" id="{EB43A97D-CBC2-4262-9AF8-CC32A7DFE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1664"/>
              <a:ext cx="67" cy="64"/>
            </a:xfrm>
            <a:custGeom>
              <a:avLst/>
              <a:gdLst>
                <a:gd name="T0" fmla="*/ 121 w 243"/>
                <a:gd name="T1" fmla="*/ 234 h 234"/>
                <a:gd name="T2" fmla="*/ 96 w 243"/>
                <a:gd name="T3" fmla="*/ 231 h 234"/>
                <a:gd name="T4" fmla="*/ 13 w 243"/>
                <a:gd name="T5" fmla="*/ 98 h 234"/>
                <a:gd name="T6" fmla="*/ 14 w 243"/>
                <a:gd name="T7" fmla="*/ 96 h 234"/>
                <a:gd name="T8" fmla="*/ 147 w 243"/>
                <a:gd name="T9" fmla="*/ 14 h 234"/>
                <a:gd name="T10" fmla="*/ 229 w 243"/>
                <a:gd name="T11" fmla="*/ 146 h 234"/>
                <a:gd name="T12" fmla="*/ 228 w 243"/>
                <a:gd name="T13" fmla="*/ 149 h 234"/>
                <a:gd name="T14" fmla="*/ 121 w 243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4">
                  <a:moveTo>
                    <a:pt x="121" y="234"/>
                  </a:moveTo>
                  <a:cubicBezTo>
                    <a:pt x="113" y="234"/>
                    <a:pt x="104" y="233"/>
                    <a:pt x="96" y="231"/>
                  </a:cubicBezTo>
                  <a:cubicBezTo>
                    <a:pt x="36" y="217"/>
                    <a:pt x="0" y="158"/>
                    <a:pt x="13" y="98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28" y="37"/>
                    <a:pt x="87" y="0"/>
                    <a:pt x="147" y="14"/>
                  </a:cubicBezTo>
                  <a:cubicBezTo>
                    <a:pt x="206" y="28"/>
                    <a:pt x="243" y="87"/>
                    <a:pt x="229" y="146"/>
                  </a:cubicBezTo>
                  <a:cubicBezTo>
                    <a:pt x="228" y="149"/>
                    <a:pt x="228" y="149"/>
                    <a:pt x="228" y="149"/>
                  </a:cubicBezTo>
                  <a:cubicBezTo>
                    <a:pt x="216" y="200"/>
                    <a:pt x="171" y="234"/>
                    <a:pt x="121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418">
              <a:extLst>
                <a:ext uri="{FF2B5EF4-FFF2-40B4-BE49-F238E27FC236}">
                  <a16:creationId xmlns:a16="http://schemas.microsoft.com/office/drawing/2014/main" id="{B26CF93C-29C8-4C20-84F0-E619EE6A6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1512"/>
              <a:ext cx="69" cy="66"/>
            </a:xfrm>
            <a:custGeom>
              <a:avLst/>
              <a:gdLst>
                <a:gd name="T0" fmla="*/ 125 w 250"/>
                <a:gd name="T1" fmla="*/ 238 h 238"/>
                <a:gd name="T2" fmla="*/ 20 w 250"/>
                <a:gd name="T3" fmla="*/ 163 h 238"/>
                <a:gd name="T4" fmla="*/ 19 w 250"/>
                <a:gd name="T5" fmla="*/ 160 h 238"/>
                <a:gd name="T6" fmla="*/ 89 w 250"/>
                <a:gd name="T7" fmla="*/ 20 h 238"/>
                <a:gd name="T8" fmla="*/ 230 w 250"/>
                <a:gd name="T9" fmla="*/ 90 h 238"/>
                <a:gd name="T10" fmla="*/ 230 w 250"/>
                <a:gd name="T11" fmla="*/ 92 h 238"/>
                <a:gd name="T12" fmla="*/ 161 w 250"/>
                <a:gd name="T13" fmla="*/ 233 h 238"/>
                <a:gd name="T14" fmla="*/ 125 w 25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8">
                  <a:moveTo>
                    <a:pt x="125" y="238"/>
                  </a:moveTo>
                  <a:cubicBezTo>
                    <a:pt x="79" y="238"/>
                    <a:pt x="36" y="209"/>
                    <a:pt x="20" y="163"/>
                  </a:cubicBezTo>
                  <a:cubicBezTo>
                    <a:pt x="19" y="160"/>
                    <a:pt x="19" y="160"/>
                    <a:pt x="19" y="160"/>
                  </a:cubicBezTo>
                  <a:cubicBezTo>
                    <a:pt x="0" y="102"/>
                    <a:pt x="31" y="39"/>
                    <a:pt x="89" y="20"/>
                  </a:cubicBezTo>
                  <a:cubicBezTo>
                    <a:pt x="147" y="0"/>
                    <a:pt x="210" y="32"/>
                    <a:pt x="230" y="90"/>
                  </a:cubicBezTo>
                  <a:cubicBezTo>
                    <a:pt x="230" y="92"/>
                    <a:pt x="230" y="92"/>
                    <a:pt x="230" y="92"/>
                  </a:cubicBezTo>
                  <a:cubicBezTo>
                    <a:pt x="250" y="150"/>
                    <a:pt x="219" y="213"/>
                    <a:pt x="161" y="233"/>
                  </a:cubicBezTo>
                  <a:cubicBezTo>
                    <a:pt x="149" y="237"/>
                    <a:pt x="137" y="238"/>
                    <a:pt x="125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419">
              <a:extLst>
                <a:ext uri="{FF2B5EF4-FFF2-40B4-BE49-F238E27FC236}">
                  <a16:creationId xmlns:a16="http://schemas.microsoft.com/office/drawing/2014/main" id="{8862CFCB-DAE0-4823-8AAB-79C894407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" y="1511"/>
              <a:ext cx="46" cy="43"/>
            </a:xfrm>
            <a:custGeom>
              <a:avLst/>
              <a:gdLst>
                <a:gd name="T0" fmla="*/ 83 w 165"/>
                <a:gd name="T1" fmla="*/ 158 h 158"/>
                <a:gd name="T2" fmla="*/ 65 w 165"/>
                <a:gd name="T3" fmla="*/ 156 h 158"/>
                <a:gd name="T4" fmla="*/ 10 w 165"/>
                <a:gd name="T5" fmla="*/ 66 h 158"/>
                <a:gd name="T6" fmla="*/ 10 w 165"/>
                <a:gd name="T7" fmla="*/ 65 h 158"/>
                <a:gd name="T8" fmla="*/ 100 w 165"/>
                <a:gd name="T9" fmla="*/ 9 h 158"/>
                <a:gd name="T10" fmla="*/ 156 w 165"/>
                <a:gd name="T11" fmla="*/ 99 h 158"/>
                <a:gd name="T12" fmla="*/ 155 w 165"/>
                <a:gd name="T13" fmla="*/ 101 h 158"/>
                <a:gd name="T14" fmla="*/ 83 w 165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158">
                  <a:moveTo>
                    <a:pt x="83" y="158"/>
                  </a:moveTo>
                  <a:cubicBezTo>
                    <a:pt x="77" y="158"/>
                    <a:pt x="71" y="157"/>
                    <a:pt x="65" y="156"/>
                  </a:cubicBezTo>
                  <a:cubicBezTo>
                    <a:pt x="25" y="147"/>
                    <a:pt x="0" y="106"/>
                    <a:pt x="10" y="66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20" y="25"/>
                    <a:pt x="60" y="0"/>
                    <a:pt x="100" y="9"/>
                  </a:cubicBezTo>
                  <a:cubicBezTo>
                    <a:pt x="140" y="19"/>
                    <a:pt x="165" y="59"/>
                    <a:pt x="156" y="99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47" y="135"/>
                    <a:pt x="116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420">
              <a:extLst>
                <a:ext uri="{FF2B5EF4-FFF2-40B4-BE49-F238E27FC236}">
                  <a16:creationId xmlns:a16="http://schemas.microsoft.com/office/drawing/2014/main" id="{FF0DB502-1585-48F2-AB84-025FC05DF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358"/>
              <a:ext cx="58" cy="55"/>
            </a:xfrm>
            <a:custGeom>
              <a:avLst/>
              <a:gdLst>
                <a:gd name="T0" fmla="*/ 105 w 209"/>
                <a:gd name="T1" fmla="*/ 198 h 198"/>
                <a:gd name="T2" fmla="*/ 17 w 209"/>
                <a:gd name="T3" fmla="*/ 135 h 198"/>
                <a:gd name="T4" fmla="*/ 16 w 209"/>
                <a:gd name="T5" fmla="*/ 133 h 198"/>
                <a:gd name="T6" fmla="*/ 75 w 209"/>
                <a:gd name="T7" fmla="*/ 16 h 198"/>
                <a:gd name="T8" fmla="*/ 192 w 209"/>
                <a:gd name="T9" fmla="*/ 74 h 198"/>
                <a:gd name="T10" fmla="*/ 193 w 209"/>
                <a:gd name="T11" fmla="*/ 76 h 198"/>
                <a:gd name="T12" fmla="*/ 134 w 209"/>
                <a:gd name="T13" fmla="*/ 194 h 198"/>
                <a:gd name="T14" fmla="*/ 105 w 209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8">
                  <a:moveTo>
                    <a:pt x="105" y="198"/>
                  </a:moveTo>
                  <a:cubicBezTo>
                    <a:pt x="66" y="198"/>
                    <a:pt x="30" y="174"/>
                    <a:pt x="17" y="135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0" y="85"/>
                    <a:pt x="26" y="32"/>
                    <a:pt x="75" y="16"/>
                  </a:cubicBezTo>
                  <a:cubicBezTo>
                    <a:pt x="123" y="0"/>
                    <a:pt x="176" y="26"/>
                    <a:pt x="192" y="74"/>
                  </a:cubicBezTo>
                  <a:cubicBezTo>
                    <a:pt x="193" y="76"/>
                    <a:pt x="193" y="76"/>
                    <a:pt x="193" y="76"/>
                  </a:cubicBezTo>
                  <a:cubicBezTo>
                    <a:pt x="209" y="125"/>
                    <a:pt x="183" y="177"/>
                    <a:pt x="134" y="194"/>
                  </a:cubicBezTo>
                  <a:cubicBezTo>
                    <a:pt x="125" y="197"/>
                    <a:pt x="115" y="198"/>
                    <a:pt x="105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421">
              <a:extLst>
                <a:ext uri="{FF2B5EF4-FFF2-40B4-BE49-F238E27FC236}">
                  <a16:creationId xmlns:a16="http://schemas.microsoft.com/office/drawing/2014/main" id="{9BE0A819-E430-464C-8CEC-37BA458B7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1343"/>
              <a:ext cx="53" cy="51"/>
            </a:xfrm>
            <a:custGeom>
              <a:avLst/>
              <a:gdLst>
                <a:gd name="T0" fmla="*/ 95 w 190"/>
                <a:gd name="T1" fmla="*/ 183 h 183"/>
                <a:gd name="T2" fmla="*/ 75 w 190"/>
                <a:gd name="T3" fmla="*/ 181 h 183"/>
                <a:gd name="T4" fmla="*/ 11 w 190"/>
                <a:gd name="T5" fmla="*/ 77 h 183"/>
                <a:gd name="T6" fmla="*/ 12 w 190"/>
                <a:gd name="T7" fmla="*/ 75 h 183"/>
                <a:gd name="T8" fmla="*/ 115 w 190"/>
                <a:gd name="T9" fmla="*/ 11 h 183"/>
                <a:gd name="T10" fmla="*/ 179 w 190"/>
                <a:gd name="T11" fmla="*/ 115 h 183"/>
                <a:gd name="T12" fmla="*/ 179 w 190"/>
                <a:gd name="T13" fmla="*/ 117 h 183"/>
                <a:gd name="T14" fmla="*/ 95 w 190"/>
                <a:gd name="T15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3">
                  <a:moveTo>
                    <a:pt x="95" y="183"/>
                  </a:moveTo>
                  <a:cubicBezTo>
                    <a:pt x="89" y="183"/>
                    <a:pt x="82" y="182"/>
                    <a:pt x="75" y="181"/>
                  </a:cubicBezTo>
                  <a:cubicBezTo>
                    <a:pt x="29" y="170"/>
                    <a:pt x="0" y="123"/>
                    <a:pt x="11" y="77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23" y="29"/>
                    <a:pt x="69" y="0"/>
                    <a:pt x="115" y="11"/>
                  </a:cubicBezTo>
                  <a:cubicBezTo>
                    <a:pt x="161" y="22"/>
                    <a:pt x="190" y="68"/>
                    <a:pt x="179" y="115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69" y="156"/>
                    <a:pt x="134" y="183"/>
                    <a:pt x="95" y="1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422">
              <a:extLst>
                <a:ext uri="{FF2B5EF4-FFF2-40B4-BE49-F238E27FC236}">
                  <a16:creationId xmlns:a16="http://schemas.microsoft.com/office/drawing/2014/main" id="{99A2B03C-9496-4518-91F9-FDE7CE22A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206"/>
              <a:ext cx="57" cy="53"/>
            </a:xfrm>
            <a:custGeom>
              <a:avLst/>
              <a:gdLst>
                <a:gd name="T0" fmla="*/ 103 w 205"/>
                <a:gd name="T1" fmla="*/ 194 h 194"/>
                <a:gd name="T2" fmla="*/ 33 w 205"/>
                <a:gd name="T3" fmla="*/ 161 h 194"/>
                <a:gd name="T4" fmla="*/ 32 w 205"/>
                <a:gd name="T5" fmla="*/ 160 h 194"/>
                <a:gd name="T6" fmla="*/ 44 w 205"/>
                <a:gd name="T7" fmla="*/ 32 h 194"/>
                <a:gd name="T8" fmla="*/ 171 w 205"/>
                <a:gd name="T9" fmla="*/ 44 h 194"/>
                <a:gd name="T10" fmla="*/ 173 w 205"/>
                <a:gd name="T11" fmla="*/ 46 h 194"/>
                <a:gd name="T12" fmla="*/ 161 w 205"/>
                <a:gd name="T13" fmla="*/ 173 h 194"/>
                <a:gd name="T14" fmla="*/ 103 w 205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4">
                  <a:moveTo>
                    <a:pt x="103" y="194"/>
                  </a:moveTo>
                  <a:cubicBezTo>
                    <a:pt x="77" y="194"/>
                    <a:pt x="51" y="183"/>
                    <a:pt x="33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0" y="121"/>
                    <a:pt x="5" y="64"/>
                    <a:pt x="44" y="32"/>
                  </a:cubicBezTo>
                  <a:cubicBezTo>
                    <a:pt x="82" y="0"/>
                    <a:pt x="140" y="6"/>
                    <a:pt x="171" y="44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205" y="84"/>
                    <a:pt x="199" y="142"/>
                    <a:pt x="161" y="173"/>
                  </a:cubicBezTo>
                  <a:cubicBezTo>
                    <a:pt x="144" y="188"/>
                    <a:pt x="123" y="194"/>
                    <a:pt x="103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423">
              <a:extLst>
                <a:ext uri="{FF2B5EF4-FFF2-40B4-BE49-F238E27FC236}">
                  <a16:creationId xmlns:a16="http://schemas.microsoft.com/office/drawing/2014/main" id="{97BB59D6-A46F-40E4-9D07-C0ABD1C8F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210"/>
              <a:ext cx="39" cy="36"/>
            </a:xfrm>
            <a:custGeom>
              <a:avLst/>
              <a:gdLst>
                <a:gd name="T0" fmla="*/ 70 w 141"/>
                <a:gd name="T1" fmla="*/ 132 h 132"/>
                <a:gd name="T2" fmla="*/ 36 w 141"/>
                <a:gd name="T3" fmla="*/ 122 h 132"/>
                <a:gd name="T4" fmla="*/ 20 w 141"/>
                <a:gd name="T5" fmla="*/ 36 h 132"/>
                <a:gd name="T6" fmla="*/ 20 w 141"/>
                <a:gd name="T7" fmla="*/ 35 h 132"/>
                <a:gd name="T8" fmla="*/ 106 w 141"/>
                <a:gd name="T9" fmla="*/ 19 h 132"/>
                <a:gd name="T10" fmla="*/ 122 w 141"/>
                <a:gd name="T11" fmla="*/ 105 h 132"/>
                <a:gd name="T12" fmla="*/ 121 w 141"/>
                <a:gd name="T13" fmla="*/ 106 h 132"/>
                <a:gd name="T14" fmla="*/ 70 w 141"/>
                <a:gd name="T1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132">
                  <a:moveTo>
                    <a:pt x="70" y="132"/>
                  </a:moveTo>
                  <a:cubicBezTo>
                    <a:pt x="58" y="132"/>
                    <a:pt x="46" y="129"/>
                    <a:pt x="36" y="122"/>
                  </a:cubicBezTo>
                  <a:cubicBezTo>
                    <a:pt x="8" y="103"/>
                    <a:pt x="0" y="64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39" y="7"/>
                    <a:pt x="78" y="0"/>
                    <a:pt x="106" y="19"/>
                  </a:cubicBezTo>
                  <a:cubicBezTo>
                    <a:pt x="134" y="38"/>
                    <a:pt x="141" y="76"/>
                    <a:pt x="122" y="105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09" y="123"/>
                    <a:pt x="90" y="132"/>
                    <a:pt x="7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424">
              <a:extLst>
                <a:ext uri="{FF2B5EF4-FFF2-40B4-BE49-F238E27FC236}">
                  <a16:creationId xmlns:a16="http://schemas.microsoft.com/office/drawing/2014/main" id="{004D4050-6412-406A-9292-4BDDEB2D6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084"/>
              <a:ext cx="42" cy="39"/>
            </a:xfrm>
            <a:custGeom>
              <a:avLst/>
              <a:gdLst>
                <a:gd name="T0" fmla="*/ 76 w 151"/>
                <a:gd name="T1" fmla="*/ 144 h 144"/>
                <a:gd name="T2" fmla="*/ 24 w 151"/>
                <a:gd name="T3" fmla="*/ 120 h 144"/>
                <a:gd name="T4" fmla="*/ 23 w 151"/>
                <a:gd name="T5" fmla="*/ 118 h 144"/>
                <a:gd name="T6" fmla="*/ 32 w 151"/>
                <a:gd name="T7" fmla="*/ 24 h 144"/>
                <a:gd name="T8" fmla="*/ 126 w 151"/>
                <a:gd name="T9" fmla="*/ 33 h 144"/>
                <a:gd name="T10" fmla="*/ 127 w 151"/>
                <a:gd name="T11" fmla="*/ 34 h 144"/>
                <a:gd name="T12" fmla="*/ 119 w 151"/>
                <a:gd name="T13" fmla="*/ 129 h 144"/>
                <a:gd name="T14" fmla="*/ 76 w 151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4">
                  <a:moveTo>
                    <a:pt x="76" y="144"/>
                  </a:moveTo>
                  <a:cubicBezTo>
                    <a:pt x="57" y="144"/>
                    <a:pt x="37" y="136"/>
                    <a:pt x="24" y="120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0" y="90"/>
                    <a:pt x="4" y="48"/>
                    <a:pt x="32" y="24"/>
                  </a:cubicBezTo>
                  <a:cubicBezTo>
                    <a:pt x="61" y="0"/>
                    <a:pt x="103" y="4"/>
                    <a:pt x="126" y="33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51" y="63"/>
                    <a:pt x="147" y="105"/>
                    <a:pt x="119" y="129"/>
                  </a:cubicBezTo>
                  <a:cubicBezTo>
                    <a:pt x="106" y="139"/>
                    <a:pt x="91" y="144"/>
                    <a:pt x="7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425">
              <a:extLst>
                <a:ext uri="{FF2B5EF4-FFF2-40B4-BE49-F238E27FC236}">
                  <a16:creationId xmlns:a16="http://schemas.microsoft.com/office/drawing/2014/main" id="{55F08D4E-5451-40F2-A604-F74F8D219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060"/>
              <a:ext cx="59" cy="57"/>
            </a:xfrm>
            <a:custGeom>
              <a:avLst/>
              <a:gdLst>
                <a:gd name="T0" fmla="*/ 106 w 214"/>
                <a:gd name="T1" fmla="*/ 203 h 203"/>
                <a:gd name="T2" fmla="*/ 53 w 214"/>
                <a:gd name="T3" fmla="*/ 186 h 203"/>
                <a:gd name="T4" fmla="*/ 29 w 214"/>
                <a:gd name="T5" fmla="*/ 56 h 203"/>
                <a:gd name="T6" fmla="*/ 30 w 214"/>
                <a:gd name="T7" fmla="*/ 54 h 203"/>
                <a:gd name="T8" fmla="*/ 161 w 214"/>
                <a:gd name="T9" fmla="*/ 30 h 203"/>
                <a:gd name="T10" fmla="*/ 185 w 214"/>
                <a:gd name="T11" fmla="*/ 160 h 203"/>
                <a:gd name="T12" fmla="*/ 184 w 214"/>
                <a:gd name="T13" fmla="*/ 162 h 203"/>
                <a:gd name="T14" fmla="*/ 106 w 214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03">
                  <a:moveTo>
                    <a:pt x="106" y="203"/>
                  </a:moveTo>
                  <a:cubicBezTo>
                    <a:pt x="88" y="203"/>
                    <a:pt x="70" y="197"/>
                    <a:pt x="53" y="186"/>
                  </a:cubicBezTo>
                  <a:cubicBezTo>
                    <a:pt x="11" y="157"/>
                    <a:pt x="0" y="99"/>
                    <a:pt x="29" y="56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59" y="11"/>
                    <a:pt x="118" y="0"/>
                    <a:pt x="161" y="30"/>
                  </a:cubicBezTo>
                  <a:cubicBezTo>
                    <a:pt x="203" y="59"/>
                    <a:pt x="214" y="117"/>
                    <a:pt x="185" y="160"/>
                  </a:cubicBezTo>
                  <a:cubicBezTo>
                    <a:pt x="184" y="162"/>
                    <a:pt x="184" y="162"/>
                    <a:pt x="184" y="162"/>
                  </a:cubicBezTo>
                  <a:cubicBezTo>
                    <a:pt x="166" y="188"/>
                    <a:pt x="136" y="203"/>
                    <a:pt x="106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426">
              <a:extLst>
                <a:ext uri="{FF2B5EF4-FFF2-40B4-BE49-F238E27FC236}">
                  <a16:creationId xmlns:a16="http://schemas.microsoft.com/office/drawing/2014/main" id="{953667C4-D1A2-4B22-8ADE-B20F2E65B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946"/>
              <a:ext cx="58" cy="55"/>
            </a:xfrm>
            <a:custGeom>
              <a:avLst/>
              <a:gdLst>
                <a:gd name="T0" fmla="*/ 106 w 211"/>
                <a:gd name="T1" fmla="*/ 200 h 200"/>
                <a:gd name="T2" fmla="*/ 34 w 211"/>
                <a:gd name="T3" fmla="*/ 166 h 200"/>
                <a:gd name="T4" fmla="*/ 33 w 211"/>
                <a:gd name="T5" fmla="*/ 164 h 200"/>
                <a:gd name="T6" fmla="*/ 45 w 211"/>
                <a:gd name="T7" fmla="*/ 33 h 200"/>
                <a:gd name="T8" fmla="*/ 177 w 211"/>
                <a:gd name="T9" fmla="*/ 45 h 200"/>
                <a:gd name="T10" fmla="*/ 178 w 211"/>
                <a:gd name="T11" fmla="*/ 47 h 200"/>
                <a:gd name="T12" fmla="*/ 166 w 211"/>
                <a:gd name="T13" fmla="*/ 178 h 200"/>
                <a:gd name="T14" fmla="*/ 106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6" y="200"/>
                  </a:moveTo>
                  <a:cubicBezTo>
                    <a:pt x="79" y="200"/>
                    <a:pt x="53" y="188"/>
                    <a:pt x="34" y="166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0" y="125"/>
                    <a:pt x="5" y="66"/>
                    <a:pt x="45" y="33"/>
                  </a:cubicBezTo>
                  <a:cubicBezTo>
                    <a:pt x="85" y="0"/>
                    <a:pt x="144" y="6"/>
                    <a:pt x="177" y="45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211" y="87"/>
                    <a:pt x="205" y="146"/>
                    <a:pt x="166" y="178"/>
                  </a:cubicBezTo>
                  <a:cubicBezTo>
                    <a:pt x="148" y="193"/>
                    <a:pt x="127" y="200"/>
                    <a:pt x="106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427">
              <a:extLst>
                <a:ext uri="{FF2B5EF4-FFF2-40B4-BE49-F238E27FC236}">
                  <a16:creationId xmlns:a16="http://schemas.microsoft.com/office/drawing/2014/main" id="{F30DFC16-D6D5-437A-B8C8-2AADF3053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947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22 w 161"/>
                <a:gd name="T3" fmla="*/ 121 h 152"/>
                <a:gd name="T4" fmla="*/ 40 w 161"/>
                <a:gd name="T5" fmla="*/ 23 h 152"/>
                <a:gd name="T6" fmla="*/ 41 w 161"/>
                <a:gd name="T7" fmla="*/ 22 h 152"/>
                <a:gd name="T8" fmla="*/ 139 w 161"/>
                <a:gd name="T9" fmla="*/ 41 h 152"/>
                <a:gd name="T10" fmla="*/ 121 w 161"/>
                <a:gd name="T11" fmla="*/ 139 h 152"/>
                <a:gd name="T12" fmla="*/ 120 w 161"/>
                <a:gd name="T13" fmla="*/ 140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57" y="152"/>
                    <a:pt x="35" y="141"/>
                    <a:pt x="22" y="121"/>
                  </a:cubicBezTo>
                  <a:cubicBezTo>
                    <a:pt x="0" y="89"/>
                    <a:pt x="8" y="45"/>
                    <a:pt x="40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73" y="0"/>
                    <a:pt x="117" y="9"/>
                    <a:pt x="139" y="41"/>
                  </a:cubicBezTo>
                  <a:cubicBezTo>
                    <a:pt x="161" y="73"/>
                    <a:pt x="153" y="117"/>
                    <a:pt x="121" y="139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07" y="148"/>
                    <a:pt x="94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428">
              <a:extLst>
                <a:ext uri="{FF2B5EF4-FFF2-40B4-BE49-F238E27FC236}">
                  <a16:creationId xmlns:a16="http://schemas.microsoft.com/office/drawing/2014/main" id="{15E8EBA7-3CA8-4D28-AAF9-9BA177864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850"/>
              <a:ext cx="59" cy="55"/>
            </a:xfrm>
            <a:custGeom>
              <a:avLst/>
              <a:gdLst>
                <a:gd name="T0" fmla="*/ 107 w 213"/>
                <a:gd name="T1" fmla="*/ 200 h 200"/>
                <a:gd name="T2" fmla="*/ 63 w 213"/>
                <a:gd name="T3" fmla="*/ 188 h 200"/>
                <a:gd name="T4" fmla="*/ 61 w 213"/>
                <a:gd name="T5" fmla="*/ 187 h 200"/>
                <a:gd name="T6" fmla="*/ 25 w 213"/>
                <a:gd name="T7" fmla="*/ 61 h 200"/>
                <a:gd name="T8" fmla="*/ 151 w 213"/>
                <a:gd name="T9" fmla="*/ 25 h 200"/>
                <a:gd name="T10" fmla="*/ 153 w 213"/>
                <a:gd name="T11" fmla="*/ 26 h 200"/>
                <a:gd name="T12" fmla="*/ 189 w 213"/>
                <a:gd name="T13" fmla="*/ 152 h 200"/>
                <a:gd name="T14" fmla="*/ 107 w 213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00">
                  <a:moveTo>
                    <a:pt x="107" y="200"/>
                  </a:moveTo>
                  <a:cubicBezTo>
                    <a:pt x="92" y="200"/>
                    <a:pt x="77" y="196"/>
                    <a:pt x="63" y="188"/>
                  </a:cubicBezTo>
                  <a:cubicBezTo>
                    <a:pt x="61" y="187"/>
                    <a:pt x="61" y="187"/>
                    <a:pt x="61" y="187"/>
                  </a:cubicBezTo>
                  <a:cubicBezTo>
                    <a:pt x="16" y="162"/>
                    <a:pt x="0" y="106"/>
                    <a:pt x="25" y="61"/>
                  </a:cubicBezTo>
                  <a:cubicBezTo>
                    <a:pt x="50" y="16"/>
                    <a:pt x="106" y="0"/>
                    <a:pt x="151" y="25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197" y="51"/>
                    <a:pt x="213" y="107"/>
                    <a:pt x="189" y="152"/>
                  </a:cubicBezTo>
                  <a:cubicBezTo>
                    <a:pt x="172" y="182"/>
                    <a:pt x="140" y="200"/>
                    <a:pt x="107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429">
              <a:extLst>
                <a:ext uri="{FF2B5EF4-FFF2-40B4-BE49-F238E27FC236}">
                  <a16:creationId xmlns:a16="http://schemas.microsoft.com/office/drawing/2014/main" id="{19AEE55C-399F-4E85-8E96-6D0A081FB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848"/>
              <a:ext cx="53" cy="49"/>
            </a:xfrm>
            <a:custGeom>
              <a:avLst/>
              <a:gdLst>
                <a:gd name="T0" fmla="*/ 95 w 192"/>
                <a:gd name="T1" fmla="*/ 180 h 180"/>
                <a:gd name="T2" fmla="*/ 26 w 192"/>
                <a:gd name="T3" fmla="*/ 144 h 180"/>
                <a:gd name="T4" fmla="*/ 48 w 192"/>
                <a:gd name="T5" fmla="*/ 27 h 180"/>
                <a:gd name="T6" fmla="*/ 49 w 192"/>
                <a:gd name="T7" fmla="*/ 26 h 180"/>
                <a:gd name="T8" fmla="*/ 166 w 192"/>
                <a:gd name="T9" fmla="*/ 48 h 180"/>
                <a:gd name="T10" fmla="*/ 144 w 192"/>
                <a:gd name="T11" fmla="*/ 165 h 180"/>
                <a:gd name="T12" fmla="*/ 142 w 192"/>
                <a:gd name="T13" fmla="*/ 166 h 180"/>
                <a:gd name="T14" fmla="*/ 95 w 192"/>
                <a:gd name="T15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0">
                  <a:moveTo>
                    <a:pt x="95" y="180"/>
                  </a:moveTo>
                  <a:cubicBezTo>
                    <a:pt x="69" y="180"/>
                    <a:pt x="42" y="168"/>
                    <a:pt x="26" y="144"/>
                  </a:cubicBezTo>
                  <a:cubicBezTo>
                    <a:pt x="0" y="106"/>
                    <a:pt x="10" y="53"/>
                    <a:pt x="48" y="27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88" y="0"/>
                    <a:pt x="140" y="10"/>
                    <a:pt x="166" y="48"/>
                  </a:cubicBezTo>
                  <a:cubicBezTo>
                    <a:pt x="192" y="86"/>
                    <a:pt x="182" y="139"/>
                    <a:pt x="144" y="165"/>
                  </a:cubicBezTo>
                  <a:cubicBezTo>
                    <a:pt x="142" y="166"/>
                    <a:pt x="142" y="166"/>
                    <a:pt x="142" y="166"/>
                  </a:cubicBezTo>
                  <a:cubicBezTo>
                    <a:pt x="128" y="176"/>
                    <a:pt x="111" y="180"/>
                    <a:pt x="95" y="1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430">
              <a:extLst>
                <a:ext uri="{FF2B5EF4-FFF2-40B4-BE49-F238E27FC236}">
                  <a16:creationId xmlns:a16="http://schemas.microsoft.com/office/drawing/2014/main" id="{C1A08402-AED1-4129-BFFC-7BB94916A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778"/>
              <a:ext cx="39" cy="36"/>
            </a:xfrm>
            <a:custGeom>
              <a:avLst/>
              <a:gdLst>
                <a:gd name="T0" fmla="*/ 70 w 139"/>
                <a:gd name="T1" fmla="*/ 129 h 129"/>
                <a:gd name="T2" fmla="*/ 41 w 139"/>
                <a:gd name="T3" fmla="*/ 122 h 129"/>
                <a:gd name="T4" fmla="*/ 40 w 139"/>
                <a:gd name="T5" fmla="*/ 121 h 129"/>
                <a:gd name="T6" fmla="*/ 17 w 139"/>
                <a:gd name="T7" fmla="*/ 39 h 129"/>
                <a:gd name="T8" fmla="*/ 98 w 139"/>
                <a:gd name="T9" fmla="*/ 16 h 129"/>
                <a:gd name="T10" fmla="*/ 100 w 139"/>
                <a:gd name="T11" fmla="*/ 17 h 129"/>
                <a:gd name="T12" fmla="*/ 123 w 139"/>
                <a:gd name="T13" fmla="*/ 99 h 129"/>
                <a:gd name="T14" fmla="*/ 70 w 139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29">
                  <a:moveTo>
                    <a:pt x="70" y="129"/>
                  </a:moveTo>
                  <a:cubicBezTo>
                    <a:pt x="60" y="129"/>
                    <a:pt x="50" y="127"/>
                    <a:pt x="41" y="122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11" y="105"/>
                    <a:pt x="0" y="68"/>
                    <a:pt x="17" y="39"/>
                  </a:cubicBezTo>
                  <a:cubicBezTo>
                    <a:pt x="33" y="10"/>
                    <a:pt x="69" y="0"/>
                    <a:pt x="98" y="16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29" y="33"/>
                    <a:pt x="139" y="70"/>
                    <a:pt x="123" y="99"/>
                  </a:cubicBezTo>
                  <a:cubicBezTo>
                    <a:pt x="112" y="118"/>
                    <a:pt x="91" y="129"/>
                    <a:pt x="70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431">
              <a:extLst>
                <a:ext uri="{FF2B5EF4-FFF2-40B4-BE49-F238E27FC236}">
                  <a16:creationId xmlns:a16="http://schemas.microsoft.com/office/drawing/2014/main" id="{D29696DB-02C1-46F6-8683-F0576C200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747"/>
              <a:ext cx="66" cy="61"/>
            </a:xfrm>
            <a:custGeom>
              <a:avLst/>
              <a:gdLst>
                <a:gd name="T0" fmla="*/ 118 w 237"/>
                <a:gd name="T1" fmla="*/ 222 h 222"/>
                <a:gd name="T2" fmla="*/ 32 w 237"/>
                <a:gd name="T3" fmla="*/ 177 h 222"/>
                <a:gd name="T4" fmla="*/ 59 w 237"/>
                <a:gd name="T5" fmla="*/ 33 h 222"/>
                <a:gd name="T6" fmla="*/ 61 w 237"/>
                <a:gd name="T7" fmla="*/ 32 h 222"/>
                <a:gd name="T8" fmla="*/ 205 w 237"/>
                <a:gd name="T9" fmla="*/ 59 h 222"/>
                <a:gd name="T10" fmla="*/ 178 w 237"/>
                <a:gd name="T11" fmla="*/ 203 h 222"/>
                <a:gd name="T12" fmla="*/ 176 w 237"/>
                <a:gd name="T13" fmla="*/ 204 h 222"/>
                <a:gd name="T14" fmla="*/ 118 w 237"/>
                <a:gd name="T15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7" h="222">
                  <a:moveTo>
                    <a:pt x="118" y="222"/>
                  </a:moveTo>
                  <a:cubicBezTo>
                    <a:pt x="84" y="222"/>
                    <a:pt x="52" y="206"/>
                    <a:pt x="32" y="177"/>
                  </a:cubicBezTo>
                  <a:cubicBezTo>
                    <a:pt x="0" y="130"/>
                    <a:pt x="12" y="65"/>
                    <a:pt x="59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108" y="0"/>
                    <a:pt x="173" y="12"/>
                    <a:pt x="205" y="59"/>
                  </a:cubicBezTo>
                  <a:cubicBezTo>
                    <a:pt x="237" y="106"/>
                    <a:pt x="225" y="170"/>
                    <a:pt x="178" y="203"/>
                  </a:cubicBezTo>
                  <a:cubicBezTo>
                    <a:pt x="176" y="204"/>
                    <a:pt x="176" y="204"/>
                    <a:pt x="176" y="204"/>
                  </a:cubicBezTo>
                  <a:cubicBezTo>
                    <a:pt x="158" y="216"/>
                    <a:pt x="138" y="222"/>
                    <a:pt x="118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432">
              <a:extLst>
                <a:ext uri="{FF2B5EF4-FFF2-40B4-BE49-F238E27FC236}">
                  <a16:creationId xmlns:a16="http://schemas.microsoft.com/office/drawing/2014/main" id="{E7D7F8B7-99E1-4490-86F1-D44797639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709"/>
              <a:ext cx="50" cy="47"/>
            </a:xfrm>
            <a:custGeom>
              <a:avLst/>
              <a:gdLst>
                <a:gd name="T0" fmla="*/ 89 w 180"/>
                <a:gd name="T1" fmla="*/ 171 h 171"/>
                <a:gd name="T2" fmla="*/ 10 w 180"/>
                <a:gd name="T3" fmla="*/ 109 h 171"/>
                <a:gd name="T4" fmla="*/ 70 w 180"/>
                <a:gd name="T5" fmla="*/ 11 h 171"/>
                <a:gd name="T6" fmla="*/ 72 w 180"/>
                <a:gd name="T7" fmla="*/ 11 h 171"/>
                <a:gd name="T8" fmla="*/ 170 w 180"/>
                <a:gd name="T9" fmla="*/ 71 h 171"/>
                <a:gd name="T10" fmla="*/ 109 w 180"/>
                <a:gd name="T11" fmla="*/ 169 h 171"/>
                <a:gd name="T12" fmla="*/ 107 w 180"/>
                <a:gd name="T13" fmla="*/ 169 h 171"/>
                <a:gd name="T14" fmla="*/ 89 w 180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1">
                  <a:moveTo>
                    <a:pt x="89" y="171"/>
                  </a:moveTo>
                  <a:cubicBezTo>
                    <a:pt x="52" y="171"/>
                    <a:pt x="19" y="146"/>
                    <a:pt x="10" y="109"/>
                  </a:cubicBezTo>
                  <a:cubicBezTo>
                    <a:pt x="0" y="65"/>
                    <a:pt x="27" y="21"/>
                    <a:pt x="70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116" y="0"/>
                    <a:pt x="159" y="27"/>
                    <a:pt x="170" y="71"/>
                  </a:cubicBezTo>
                  <a:cubicBezTo>
                    <a:pt x="180" y="115"/>
                    <a:pt x="153" y="158"/>
                    <a:pt x="109" y="169"/>
                  </a:cubicBezTo>
                  <a:cubicBezTo>
                    <a:pt x="107" y="169"/>
                    <a:pt x="107" y="169"/>
                    <a:pt x="107" y="169"/>
                  </a:cubicBezTo>
                  <a:cubicBezTo>
                    <a:pt x="101" y="170"/>
                    <a:pt x="95" y="171"/>
                    <a:pt x="8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433">
              <a:extLst>
                <a:ext uri="{FF2B5EF4-FFF2-40B4-BE49-F238E27FC236}">
                  <a16:creationId xmlns:a16="http://schemas.microsoft.com/office/drawing/2014/main" id="{89D9FDFA-CFA1-491E-BDA4-CD9F72C71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695"/>
              <a:ext cx="61" cy="59"/>
            </a:xfrm>
            <a:custGeom>
              <a:avLst/>
              <a:gdLst>
                <a:gd name="T0" fmla="*/ 112 w 221"/>
                <a:gd name="T1" fmla="*/ 213 h 213"/>
                <a:gd name="T2" fmla="*/ 97 w 221"/>
                <a:gd name="T3" fmla="*/ 212 h 213"/>
                <a:gd name="T4" fmla="*/ 95 w 221"/>
                <a:gd name="T5" fmla="*/ 211 h 213"/>
                <a:gd name="T6" fmla="*/ 8 w 221"/>
                <a:gd name="T7" fmla="*/ 95 h 213"/>
                <a:gd name="T8" fmla="*/ 123 w 221"/>
                <a:gd name="T9" fmla="*/ 8 h 213"/>
                <a:gd name="T10" fmla="*/ 126 w 221"/>
                <a:gd name="T11" fmla="*/ 8 h 213"/>
                <a:gd name="T12" fmla="*/ 213 w 221"/>
                <a:gd name="T13" fmla="*/ 124 h 213"/>
                <a:gd name="T14" fmla="*/ 112 w 221"/>
                <a:gd name="T15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13">
                  <a:moveTo>
                    <a:pt x="112" y="213"/>
                  </a:moveTo>
                  <a:cubicBezTo>
                    <a:pt x="107" y="213"/>
                    <a:pt x="102" y="212"/>
                    <a:pt x="97" y="212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39" y="203"/>
                    <a:pt x="0" y="152"/>
                    <a:pt x="8" y="95"/>
                  </a:cubicBezTo>
                  <a:cubicBezTo>
                    <a:pt x="15" y="39"/>
                    <a:pt x="67" y="0"/>
                    <a:pt x="123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82" y="16"/>
                    <a:pt x="221" y="68"/>
                    <a:pt x="213" y="124"/>
                  </a:cubicBezTo>
                  <a:cubicBezTo>
                    <a:pt x="206" y="175"/>
                    <a:pt x="162" y="213"/>
                    <a:pt x="112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434">
              <a:extLst>
                <a:ext uri="{FF2B5EF4-FFF2-40B4-BE49-F238E27FC236}">
                  <a16:creationId xmlns:a16="http://schemas.microsoft.com/office/drawing/2014/main" id="{941FF63B-6041-49B4-9EFF-2B6E3296B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684"/>
              <a:ext cx="37" cy="35"/>
            </a:xfrm>
            <a:custGeom>
              <a:avLst/>
              <a:gdLst>
                <a:gd name="T0" fmla="*/ 68 w 134"/>
                <a:gd name="T1" fmla="*/ 129 h 129"/>
                <a:gd name="T2" fmla="*/ 59 w 134"/>
                <a:gd name="T3" fmla="*/ 128 h 129"/>
                <a:gd name="T4" fmla="*/ 58 w 134"/>
                <a:gd name="T5" fmla="*/ 128 h 129"/>
                <a:gd name="T6" fmla="*/ 5 w 134"/>
                <a:gd name="T7" fmla="*/ 58 h 129"/>
                <a:gd name="T8" fmla="*/ 75 w 134"/>
                <a:gd name="T9" fmla="*/ 5 h 129"/>
                <a:gd name="T10" fmla="*/ 76 w 134"/>
                <a:gd name="T11" fmla="*/ 5 h 129"/>
                <a:gd name="T12" fmla="*/ 129 w 134"/>
                <a:gd name="T13" fmla="*/ 75 h 129"/>
                <a:gd name="T14" fmla="*/ 68 w 134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29">
                  <a:moveTo>
                    <a:pt x="68" y="129"/>
                  </a:moveTo>
                  <a:cubicBezTo>
                    <a:pt x="65" y="129"/>
                    <a:pt x="62" y="129"/>
                    <a:pt x="59" y="128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24" y="123"/>
                    <a:pt x="0" y="92"/>
                    <a:pt x="5" y="58"/>
                  </a:cubicBezTo>
                  <a:cubicBezTo>
                    <a:pt x="10" y="24"/>
                    <a:pt x="41" y="0"/>
                    <a:pt x="75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110" y="10"/>
                    <a:pt x="134" y="41"/>
                    <a:pt x="129" y="75"/>
                  </a:cubicBezTo>
                  <a:cubicBezTo>
                    <a:pt x="125" y="106"/>
                    <a:pt x="98" y="129"/>
                    <a:pt x="68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435">
              <a:extLst>
                <a:ext uri="{FF2B5EF4-FFF2-40B4-BE49-F238E27FC236}">
                  <a16:creationId xmlns:a16="http://schemas.microsoft.com/office/drawing/2014/main" id="{1386E323-3E75-4373-BBBE-935A03370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665"/>
              <a:ext cx="61" cy="58"/>
            </a:xfrm>
            <a:custGeom>
              <a:avLst/>
              <a:gdLst>
                <a:gd name="T0" fmla="*/ 109 w 221"/>
                <a:gd name="T1" fmla="*/ 209 h 209"/>
                <a:gd name="T2" fmla="*/ 13 w 221"/>
                <a:gd name="T3" fmla="*/ 132 h 209"/>
                <a:gd name="T4" fmla="*/ 87 w 221"/>
                <a:gd name="T5" fmla="*/ 13 h 209"/>
                <a:gd name="T6" fmla="*/ 89 w 221"/>
                <a:gd name="T7" fmla="*/ 13 h 209"/>
                <a:gd name="T8" fmla="*/ 208 w 221"/>
                <a:gd name="T9" fmla="*/ 87 h 209"/>
                <a:gd name="T10" fmla="*/ 134 w 221"/>
                <a:gd name="T11" fmla="*/ 206 h 209"/>
                <a:gd name="T12" fmla="*/ 132 w 221"/>
                <a:gd name="T13" fmla="*/ 206 h 209"/>
                <a:gd name="T14" fmla="*/ 109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09" y="209"/>
                  </a:moveTo>
                  <a:cubicBezTo>
                    <a:pt x="64" y="209"/>
                    <a:pt x="24" y="178"/>
                    <a:pt x="13" y="132"/>
                  </a:cubicBezTo>
                  <a:cubicBezTo>
                    <a:pt x="0" y="79"/>
                    <a:pt x="33" y="26"/>
                    <a:pt x="87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142" y="0"/>
                    <a:pt x="196" y="33"/>
                    <a:pt x="208" y="87"/>
                  </a:cubicBezTo>
                  <a:cubicBezTo>
                    <a:pt x="221" y="140"/>
                    <a:pt x="188" y="193"/>
                    <a:pt x="134" y="206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25" y="208"/>
                    <a:pt x="117" y="209"/>
                    <a:pt x="109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436">
              <a:extLst>
                <a:ext uri="{FF2B5EF4-FFF2-40B4-BE49-F238E27FC236}">
                  <a16:creationId xmlns:a16="http://schemas.microsoft.com/office/drawing/2014/main" id="{37D73C80-CC26-42DA-8992-BEA1E52FA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654"/>
              <a:ext cx="50" cy="48"/>
            </a:xfrm>
            <a:custGeom>
              <a:avLst/>
              <a:gdLst>
                <a:gd name="T0" fmla="*/ 91 w 180"/>
                <a:gd name="T1" fmla="*/ 173 h 173"/>
                <a:gd name="T2" fmla="*/ 79 w 180"/>
                <a:gd name="T3" fmla="*/ 172 h 173"/>
                <a:gd name="T4" fmla="*/ 78 w 180"/>
                <a:gd name="T5" fmla="*/ 172 h 173"/>
                <a:gd name="T6" fmla="*/ 6 w 180"/>
                <a:gd name="T7" fmla="*/ 78 h 173"/>
                <a:gd name="T8" fmla="*/ 101 w 180"/>
                <a:gd name="T9" fmla="*/ 6 h 173"/>
                <a:gd name="T10" fmla="*/ 103 w 180"/>
                <a:gd name="T11" fmla="*/ 7 h 173"/>
                <a:gd name="T12" fmla="*/ 174 w 180"/>
                <a:gd name="T13" fmla="*/ 101 h 173"/>
                <a:gd name="T14" fmla="*/ 91 w 180"/>
                <a:gd name="T15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3">
                  <a:moveTo>
                    <a:pt x="91" y="173"/>
                  </a:moveTo>
                  <a:cubicBezTo>
                    <a:pt x="87" y="173"/>
                    <a:pt x="83" y="173"/>
                    <a:pt x="79" y="172"/>
                  </a:cubicBezTo>
                  <a:cubicBezTo>
                    <a:pt x="78" y="172"/>
                    <a:pt x="78" y="172"/>
                    <a:pt x="78" y="172"/>
                  </a:cubicBezTo>
                  <a:cubicBezTo>
                    <a:pt x="32" y="166"/>
                    <a:pt x="0" y="123"/>
                    <a:pt x="6" y="78"/>
                  </a:cubicBezTo>
                  <a:cubicBezTo>
                    <a:pt x="13" y="32"/>
                    <a:pt x="55" y="0"/>
                    <a:pt x="101" y="6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48" y="13"/>
                    <a:pt x="180" y="55"/>
                    <a:pt x="174" y="101"/>
                  </a:cubicBezTo>
                  <a:cubicBezTo>
                    <a:pt x="168" y="143"/>
                    <a:pt x="132" y="173"/>
                    <a:pt x="91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437">
              <a:extLst>
                <a:ext uri="{FF2B5EF4-FFF2-40B4-BE49-F238E27FC236}">
                  <a16:creationId xmlns:a16="http://schemas.microsoft.com/office/drawing/2014/main" id="{3862F923-038F-47EC-BC25-A090BBF08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3014"/>
              <a:ext cx="60" cy="57"/>
            </a:xfrm>
            <a:custGeom>
              <a:avLst/>
              <a:gdLst>
                <a:gd name="T0" fmla="*/ 110 w 217"/>
                <a:gd name="T1" fmla="*/ 207 h 207"/>
                <a:gd name="T2" fmla="*/ 93 w 217"/>
                <a:gd name="T3" fmla="*/ 206 h 207"/>
                <a:gd name="T4" fmla="*/ 91 w 217"/>
                <a:gd name="T5" fmla="*/ 205 h 207"/>
                <a:gd name="T6" fmla="*/ 9 w 217"/>
                <a:gd name="T7" fmla="*/ 90 h 207"/>
                <a:gd name="T8" fmla="*/ 124 w 217"/>
                <a:gd name="T9" fmla="*/ 9 h 207"/>
                <a:gd name="T10" fmla="*/ 126 w 217"/>
                <a:gd name="T11" fmla="*/ 9 h 207"/>
                <a:gd name="T12" fmla="*/ 208 w 217"/>
                <a:gd name="T13" fmla="*/ 124 h 207"/>
                <a:gd name="T14" fmla="*/ 110 w 217"/>
                <a:gd name="T15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7">
                  <a:moveTo>
                    <a:pt x="110" y="207"/>
                  </a:moveTo>
                  <a:cubicBezTo>
                    <a:pt x="104" y="207"/>
                    <a:pt x="99" y="207"/>
                    <a:pt x="93" y="206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36" y="196"/>
                    <a:pt x="0" y="145"/>
                    <a:pt x="9" y="90"/>
                  </a:cubicBezTo>
                  <a:cubicBezTo>
                    <a:pt x="18" y="36"/>
                    <a:pt x="70" y="0"/>
                    <a:pt x="124" y="9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81" y="19"/>
                    <a:pt x="217" y="70"/>
                    <a:pt x="208" y="124"/>
                  </a:cubicBezTo>
                  <a:cubicBezTo>
                    <a:pt x="200" y="173"/>
                    <a:pt x="157" y="207"/>
                    <a:pt x="110" y="2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438">
              <a:extLst>
                <a:ext uri="{FF2B5EF4-FFF2-40B4-BE49-F238E27FC236}">
                  <a16:creationId xmlns:a16="http://schemas.microsoft.com/office/drawing/2014/main" id="{3C718034-54C6-4260-8F5E-15FD336DC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978"/>
              <a:ext cx="71" cy="68"/>
            </a:xfrm>
            <a:custGeom>
              <a:avLst/>
              <a:gdLst>
                <a:gd name="T0" fmla="*/ 131 w 259"/>
                <a:gd name="T1" fmla="*/ 247 h 247"/>
                <a:gd name="T2" fmla="*/ 111 w 259"/>
                <a:gd name="T3" fmla="*/ 245 h 247"/>
                <a:gd name="T4" fmla="*/ 108 w 259"/>
                <a:gd name="T5" fmla="*/ 245 h 247"/>
                <a:gd name="T6" fmla="*/ 11 w 259"/>
                <a:gd name="T7" fmla="*/ 108 h 247"/>
                <a:gd name="T8" fmla="*/ 148 w 259"/>
                <a:gd name="T9" fmla="*/ 11 h 247"/>
                <a:gd name="T10" fmla="*/ 151 w 259"/>
                <a:gd name="T11" fmla="*/ 12 h 247"/>
                <a:gd name="T12" fmla="*/ 248 w 259"/>
                <a:gd name="T13" fmla="*/ 148 h 247"/>
                <a:gd name="T14" fmla="*/ 131 w 259"/>
                <a:gd name="T15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7">
                  <a:moveTo>
                    <a:pt x="131" y="247"/>
                  </a:moveTo>
                  <a:cubicBezTo>
                    <a:pt x="125" y="247"/>
                    <a:pt x="118" y="246"/>
                    <a:pt x="111" y="245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44" y="234"/>
                    <a:pt x="0" y="172"/>
                    <a:pt x="11" y="108"/>
                  </a:cubicBezTo>
                  <a:cubicBezTo>
                    <a:pt x="23" y="43"/>
                    <a:pt x="84" y="0"/>
                    <a:pt x="148" y="11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216" y="23"/>
                    <a:pt x="259" y="84"/>
                    <a:pt x="248" y="148"/>
                  </a:cubicBezTo>
                  <a:cubicBezTo>
                    <a:pt x="238" y="206"/>
                    <a:pt x="188" y="247"/>
                    <a:pt x="131" y="2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439">
              <a:extLst>
                <a:ext uri="{FF2B5EF4-FFF2-40B4-BE49-F238E27FC236}">
                  <a16:creationId xmlns:a16="http://schemas.microsoft.com/office/drawing/2014/main" id="{84D9424F-19F1-4A71-95BB-E2B9EC0E8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976"/>
              <a:ext cx="74" cy="70"/>
            </a:xfrm>
            <a:custGeom>
              <a:avLst/>
              <a:gdLst>
                <a:gd name="T0" fmla="*/ 131 w 266"/>
                <a:gd name="T1" fmla="*/ 252 h 252"/>
                <a:gd name="T2" fmla="*/ 13 w 266"/>
                <a:gd name="T3" fmla="*/ 155 h 252"/>
                <a:gd name="T4" fmla="*/ 108 w 266"/>
                <a:gd name="T5" fmla="*/ 13 h 252"/>
                <a:gd name="T6" fmla="*/ 110 w 266"/>
                <a:gd name="T7" fmla="*/ 13 h 252"/>
                <a:gd name="T8" fmla="*/ 252 w 266"/>
                <a:gd name="T9" fmla="*/ 107 h 252"/>
                <a:gd name="T10" fmla="*/ 158 w 266"/>
                <a:gd name="T11" fmla="*/ 249 h 252"/>
                <a:gd name="T12" fmla="*/ 155 w 266"/>
                <a:gd name="T13" fmla="*/ 250 h 252"/>
                <a:gd name="T14" fmla="*/ 131 w 266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2">
                  <a:moveTo>
                    <a:pt x="131" y="252"/>
                  </a:moveTo>
                  <a:cubicBezTo>
                    <a:pt x="75" y="252"/>
                    <a:pt x="25" y="212"/>
                    <a:pt x="13" y="155"/>
                  </a:cubicBezTo>
                  <a:cubicBezTo>
                    <a:pt x="0" y="90"/>
                    <a:pt x="42" y="26"/>
                    <a:pt x="108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76" y="0"/>
                    <a:pt x="239" y="42"/>
                    <a:pt x="252" y="107"/>
                  </a:cubicBezTo>
                  <a:cubicBezTo>
                    <a:pt x="266" y="172"/>
                    <a:pt x="223" y="236"/>
                    <a:pt x="158" y="249"/>
                  </a:cubicBezTo>
                  <a:cubicBezTo>
                    <a:pt x="155" y="250"/>
                    <a:pt x="155" y="250"/>
                    <a:pt x="155" y="250"/>
                  </a:cubicBezTo>
                  <a:cubicBezTo>
                    <a:pt x="147" y="251"/>
                    <a:pt x="139" y="252"/>
                    <a:pt x="131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440">
              <a:extLst>
                <a:ext uri="{FF2B5EF4-FFF2-40B4-BE49-F238E27FC236}">
                  <a16:creationId xmlns:a16="http://schemas.microsoft.com/office/drawing/2014/main" id="{0E2B8ECF-7D84-4B81-8D78-DBC6E890C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960"/>
              <a:ext cx="48" cy="46"/>
            </a:xfrm>
            <a:custGeom>
              <a:avLst/>
              <a:gdLst>
                <a:gd name="T0" fmla="*/ 89 w 176"/>
                <a:gd name="T1" fmla="*/ 168 h 168"/>
                <a:gd name="T2" fmla="*/ 75 w 176"/>
                <a:gd name="T3" fmla="*/ 166 h 168"/>
                <a:gd name="T4" fmla="*/ 73 w 176"/>
                <a:gd name="T5" fmla="*/ 166 h 168"/>
                <a:gd name="T6" fmla="*/ 8 w 176"/>
                <a:gd name="T7" fmla="*/ 73 h 168"/>
                <a:gd name="T8" fmla="*/ 100 w 176"/>
                <a:gd name="T9" fmla="*/ 7 h 168"/>
                <a:gd name="T10" fmla="*/ 102 w 176"/>
                <a:gd name="T11" fmla="*/ 8 h 168"/>
                <a:gd name="T12" fmla="*/ 168 w 176"/>
                <a:gd name="T13" fmla="*/ 101 h 168"/>
                <a:gd name="T14" fmla="*/ 89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9" y="168"/>
                  </a:moveTo>
                  <a:cubicBezTo>
                    <a:pt x="84" y="168"/>
                    <a:pt x="80" y="167"/>
                    <a:pt x="75" y="166"/>
                  </a:cubicBezTo>
                  <a:cubicBezTo>
                    <a:pt x="73" y="166"/>
                    <a:pt x="73" y="166"/>
                    <a:pt x="73" y="166"/>
                  </a:cubicBezTo>
                  <a:cubicBezTo>
                    <a:pt x="30" y="159"/>
                    <a:pt x="0" y="117"/>
                    <a:pt x="8" y="73"/>
                  </a:cubicBezTo>
                  <a:cubicBezTo>
                    <a:pt x="15" y="29"/>
                    <a:pt x="57" y="0"/>
                    <a:pt x="100" y="7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46" y="15"/>
                    <a:pt x="176" y="57"/>
                    <a:pt x="168" y="101"/>
                  </a:cubicBezTo>
                  <a:cubicBezTo>
                    <a:pt x="161" y="140"/>
                    <a:pt x="127" y="168"/>
                    <a:pt x="89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441">
              <a:extLst>
                <a:ext uri="{FF2B5EF4-FFF2-40B4-BE49-F238E27FC236}">
                  <a16:creationId xmlns:a16="http://schemas.microsoft.com/office/drawing/2014/main" id="{58D281E5-FFF2-4714-95C1-213D4F473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955"/>
              <a:ext cx="45" cy="43"/>
            </a:xfrm>
            <a:custGeom>
              <a:avLst/>
              <a:gdLst>
                <a:gd name="T0" fmla="*/ 81 w 164"/>
                <a:gd name="T1" fmla="*/ 155 h 155"/>
                <a:gd name="T2" fmla="*/ 9 w 164"/>
                <a:gd name="T3" fmla="*/ 96 h 155"/>
                <a:gd name="T4" fmla="*/ 67 w 164"/>
                <a:gd name="T5" fmla="*/ 8 h 155"/>
                <a:gd name="T6" fmla="*/ 68 w 164"/>
                <a:gd name="T7" fmla="*/ 8 h 155"/>
                <a:gd name="T8" fmla="*/ 156 w 164"/>
                <a:gd name="T9" fmla="*/ 66 h 155"/>
                <a:gd name="T10" fmla="*/ 98 w 164"/>
                <a:gd name="T11" fmla="*/ 153 h 155"/>
                <a:gd name="T12" fmla="*/ 96 w 164"/>
                <a:gd name="T13" fmla="*/ 154 h 155"/>
                <a:gd name="T14" fmla="*/ 81 w 164"/>
                <a:gd name="T15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55">
                  <a:moveTo>
                    <a:pt x="81" y="155"/>
                  </a:moveTo>
                  <a:cubicBezTo>
                    <a:pt x="47" y="155"/>
                    <a:pt x="16" y="131"/>
                    <a:pt x="9" y="96"/>
                  </a:cubicBezTo>
                  <a:cubicBezTo>
                    <a:pt x="0" y="56"/>
                    <a:pt x="26" y="16"/>
                    <a:pt x="67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108" y="0"/>
                    <a:pt x="148" y="26"/>
                    <a:pt x="156" y="66"/>
                  </a:cubicBezTo>
                  <a:cubicBezTo>
                    <a:pt x="164" y="106"/>
                    <a:pt x="138" y="145"/>
                    <a:pt x="98" y="153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91" y="155"/>
                    <a:pt x="86" y="155"/>
                    <a:pt x="81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442">
              <a:extLst>
                <a:ext uri="{FF2B5EF4-FFF2-40B4-BE49-F238E27FC236}">
                  <a16:creationId xmlns:a16="http://schemas.microsoft.com/office/drawing/2014/main" id="{8F24ABA3-3029-41BE-A476-324C54F1C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893"/>
              <a:ext cx="57" cy="54"/>
            </a:xfrm>
            <a:custGeom>
              <a:avLst/>
              <a:gdLst>
                <a:gd name="T0" fmla="*/ 105 w 208"/>
                <a:gd name="T1" fmla="*/ 195 h 195"/>
                <a:gd name="T2" fmla="*/ 59 w 208"/>
                <a:gd name="T3" fmla="*/ 182 h 195"/>
                <a:gd name="T4" fmla="*/ 57 w 208"/>
                <a:gd name="T5" fmla="*/ 181 h 195"/>
                <a:gd name="T6" fmla="*/ 26 w 208"/>
                <a:gd name="T7" fmla="*/ 57 h 195"/>
                <a:gd name="T8" fmla="*/ 150 w 208"/>
                <a:gd name="T9" fmla="*/ 25 h 195"/>
                <a:gd name="T10" fmla="*/ 152 w 208"/>
                <a:gd name="T11" fmla="*/ 27 h 195"/>
                <a:gd name="T12" fmla="*/ 183 w 208"/>
                <a:gd name="T13" fmla="*/ 151 h 195"/>
                <a:gd name="T14" fmla="*/ 105 w 208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5">
                  <a:moveTo>
                    <a:pt x="105" y="195"/>
                  </a:moveTo>
                  <a:cubicBezTo>
                    <a:pt x="89" y="195"/>
                    <a:pt x="73" y="190"/>
                    <a:pt x="59" y="182"/>
                  </a:cubicBezTo>
                  <a:cubicBezTo>
                    <a:pt x="57" y="181"/>
                    <a:pt x="57" y="181"/>
                    <a:pt x="57" y="181"/>
                  </a:cubicBezTo>
                  <a:cubicBezTo>
                    <a:pt x="14" y="155"/>
                    <a:pt x="0" y="99"/>
                    <a:pt x="26" y="57"/>
                  </a:cubicBezTo>
                  <a:cubicBezTo>
                    <a:pt x="52" y="14"/>
                    <a:pt x="107" y="0"/>
                    <a:pt x="150" y="25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94" y="52"/>
                    <a:pt x="208" y="108"/>
                    <a:pt x="183" y="151"/>
                  </a:cubicBezTo>
                  <a:cubicBezTo>
                    <a:pt x="166" y="179"/>
                    <a:pt x="136" y="195"/>
                    <a:pt x="105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443">
              <a:extLst>
                <a:ext uri="{FF2B5EF4-FFF2-40B4-BE49-F238E27FC236}">
                  <a16:creationId xmlns:a16="http://schemas.microsoft.com/office/drawing/2014/main" id="{C1BEA7B0-1E94-4A25-8CE2-ED0B24C39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886"/>
              <a:ext cx="63" cy="59"/>
            </a:xfrm>
            <a:custGeom>
              <a:avLst/>
              <a:gdLst>
                <a:gd name="T0" fmla="*/ 113 w 228"/>
                <a:gd name="T1" fmla="*/ 214 h 214"/>
                <a:gd name="T2" fmla="*/ 30 w 228"/>
                <a:gd name="T3" fmla="*/ 168 h 214"/>
                <a:gd name="T4" fmla="*/ 60 w 228"/>
                <a:gd name="T5" fmla="*/ 31 h 214"/>
                <a:gd name="T6" fmla="*/ 62 w 228"/>
                <a:gd name="T7" fmla="*/ 30 h 214"/>
                <a:gd name="T8" fmla="*/ 199 w 228"/>
                <a:gd name="T9" fmla="*/ 60 h 214"/>
                <a:gd name="T10" fmla="*/ 168 w 228"/>
                <a:gd name="T11" fmla="*/ 197 h 214"/>
                <a:gd name="T12" fmla="*/ 167 w 228"/>
                <a:gd name="T13" fmla="*/ 198 h 214"/>
                <a:gd name="T14" fmla="*/ 113 w 228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8" h="214">
                  <a:moveTo>
                    <a:pt x="113" y="214"/>
                  </a:moveTo>
                  <a:cubicBezTo>
                    <a:pt x="80" y="214"/>
                    <a:pt x="48" y="197"/>
                    <a:pt x="30" y="168"/>
                  </a:cubicBezTo>
                  <a:cubicBezTo>
                    <a:pt x="0" y="122"/>
                    <a:pt x="14" y="60"/>
                    <a:pt x="60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108" y="0"/>
                    <a:pt x="169" y="14"/>
                    <a:pt x="199" y="60"/>
                  </a:cubicBezTo>
                  <a:cubicBezTo>
                    <a:pt x="228" y="106"/>
                    <a:pt x="215" y="167"/>
                    <a:pt x="168" y="197"/>
                  </a:cubicBezTo>
                  <a:cubicBezTo>
                    <a:pt x="167" y="198"/>
                    <a:pt x="167" y="198"/>
                    <a:pt x="167" y="198"/>
                  </a:cubicBezTo>
                  <a:cubicBezTo>
                    <a:pt x="150" y="209"/>
                    <a:pt x="131" y="214"/>
                    <a:pt x="113" y="2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444">
              <a:extLst>
                <a:ext uri="{FF2B5EF4-FFF2-40B4-BE49-F238E27FC236}">
                  <a16:creationId xmlns:a16="http://schemas.microsoft.com/office/drawing/2014/main" id="{C6DA079E-E5CF-4AC5-ADE3-0E933B1C8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793"/>
              <a:ext cx="75" cy="70"/>
            </a:xfrm>
            <a:custGeom>
              <a:avLst/>
              <a:gdLst>
                <a:gd name="T0" fmla="*/ 135 w 269"/>
                <a:gd name="T1" fmla="*/ 252 h 252"/>
                <a:gd name="T2" fmla="*/ 75 w 269"/>
                <a:gd name="T3" fmla="*/ 235 h 252"/>
                <a:gd name="T4" fmla="*/ 73 w 269"/>
                <a:gd name="T5" fmla="*/ 234 h 252"/>
                <a:gd name="T6" fmla="*/ 33 w 269"/>
                <a:gd name="T7" fmla="*/ 74 h 252"/>
                <a:gd name="T8" fmla="*/ 193 w 269"/>
                <a:gd name="T9" fmla="*/ 33 h 252"/>
                <a:gd name="T10" fmla="*/ 196 w 269"/>
                <a:gd name="T11" fmla="*/ 35 h 252"/>
                <a:gd name="T12" fmla="*/ 236 w 269"/>
                <a:gd name="T13" fmla="*/ 195 h 252"/>
                <a:gd name="T14" fmla="*/ 135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5" y="252"/>
                  </a:moveTo>
                  <a:cubicBezTo>
                    <a:pt x="115" y="252"/>
                    <a:pt x="94" y="247"/>
                    <a:pt x="75" y="235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18" y="201"/>
                    <a:pt x="0" y="129"/>
                    <a:pt x="33" y="74"/>
                  </a:cubicBezTo>
                  <a:cubicBezTo>
                    <a:pt x="66" y="18"/>
                    <a:pt x="138" y="0"/>
                    <a:pt x="193" y="33"/>
                  </a:cubicBezTo>
                  <a:cubicBezTo>
                    <a:pt x="196" y="35"/>
                    <a:pt x="196" y="35"/>
                    <a:pt x="196" y="35"/>
                  </a:cubicBezTo>
                  <a:cubicBezTo>
                    <a:pt x="251" y="68"/>
                    <a:pt x="269" y="140"/>
                    <a:pt x="236" y="195"/>
                  </a:cubicBezTo>
                  <a:cubicBezTo>
                    <a:pt x="214" y="232"/>
                    <a:pt x="175" y="252"/>
                    <a:pt x="135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445">
              <a:extLst>
                <a:ext uri="{FF2B5EF4-FFF2-40B4-BE49-F238E27FC236}">
                  <a16:creationId xmlns:a16="http://schemas.microsoft.com/office/drawing/2014/main" id="{527E1F26-BA5F-41EC-9810-3EB4C480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801"/>
              <a:ext cx="41" cy="38"/>
            </a:xfrm>
            <a:custGeom>
              <a:avLst/>
              <a:gdLst>
                <a:gd name="T0" fmla="*/ 73 w 148"/>
                <a:gd name="T1" fmla="*/ 139 h 139"/>
                <a:gd name="T2" fmla="*/ 19 w 148"/>
                <a:gd name="T3" fmla="*/ 109 h 139"/>
                <a:gd name="T4" fmla="*/ 38 w 148"/>
                <a:gd name="T5" fmla="*/ 20 h 139"/>
                <a:gd name="T6" fmla="*/ 40 w 148"/>
                <a:gd name="T7" fmla="*/ 19 h 139"/>
                <a:gd name="T8" fmla="*/ 129 w 148"/>
                <a:gd name="T9" fmla="*/ 39 h 139"/>
                <a:gd name="T10" fmla="*/ 109 w 148"/>
                <a:gd name="T11" fmla="*/ 128 h 139"/>
                <a:gd name="T12" fmla="*/ 108 w 148"/>
                <a:gd name="T13" fmla="*/ 129 h 139"/>
                <a:gd name="T14" fmla="*/ 73 w 148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39">
                  <a:moveTo>
                    <a:pt x="73" y="139"/>
                  </a:moveTo>
                  <a:cubicBezTo>
                    <a:pt x="52" y="139"/>
                    <a:pt x="31" y="128"/>
                    <a:pt x="19" y="109"/>
                  </a:cubicBezTo>
                  <a:cubicBezTo>
                    <a:pt x="0" y="79"/>
                    <a:pt x="9" y="39"/>
                    <a:pt x="38" y="20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70" y="0"/>
                    <a:pt x="110" y="9"/>
                    <a:pt x="129" y="39"/>
                  </a:cubicBezTo>
                  <a:cubicBezTo>
                    <a:pt x="148" y="69"/>
                    <a:pt x="139" y="109"/>
                    <a:pt x="109" y="128"/>
                  </a:cubicBezTo>
                  <a:cubicBezTo>
                    <a:pt x="108" y="129"/>
                    <a:pt x="108" y="129"/>
                    <a:pt x="108" y="129"/>
                  </a:cubicBezTo>
                  <a:cubicBezTo>
                    <a:pt x="97" y="136"/>
                    <a:pt x="85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446">
              <a:extLst>
                <a:ext uri="{FF2B5EF4-FFF2-40B4-BE49-F238E27FC236}">
                  <a16:creationId xmlns:a16="http://schemas.microsoft.com/office/drawing/2014/main" id="{C21668A4-99D4-4BD1-91E7-5884E4335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706"/>
              <a:ext cx="67" cy="63"/>
            </a:xfrm>
            <a:custGeom>
              <a:avLst/>
              <a:gdLst>
                <a:gd name="T0" fmla="*/ 122 w 243"/>
                <a:gd name="T1" fmla="*/ 230 h 230"/>
                <a:gd name="T2" fmla="*/ 38 w 243"/>
                <a:gd name="T3" fmla="*/ 189 h 230"/>
                <a:gd name="T4" fmla="*/ 36 w 243"/>
                <a:gd name="T5" fmla="*/ 187 h 230"/>
                <a:gd name="T6" fmla="*/ 55 w 243"/>
                <a:gd name="T7" fmla="*/ 37 h 230"/>
                <a:gd name="T8" fmla="*/ 205 w 243"/>
                <a:gd name="T9" fmla="*/ 55 h 230"/>
                <a:gd name="T10" fmla="*/ 207 w 243"/>
                <a:gd name="T11" fmla="*/ 57 h 230"/>
                <a:gd name="T12" fmla="*/ 188 w 243"/>
                <a:gd name="T13" fmla="*/ 208 h 230"/>
                <a:gd name="T14" fmla="*/ 122 w 243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0">
                  <a:moveTo>
                    <a:pt x="122" y="230"/>
                  </a:moveTo>
                  <a:cubicBezTo>
                    <a:pt x="90" y="230"/>
                    <a:pt x="59" y="216"/>
                    <a:pt x="38" y="189"/>
                  </a:cubicBezTo>
                  <a:cubicBezTo>
                    <a:pt x="36" y="187"/>
                    <a:pt x="36" y="187"/>
                    <a:pt x="36" y="187"/>
                  </a:cubicBezTo>
                  <a:cubicBezTo>
                    <a:pt x="0" y="140"/>
                    <a:pt x="8" y="73"/>
                    <a:pt x="55" y="37"/>
                  </a:cubicBezTo>
                  <a:cubicBezTo>
                    <a:pt x="101" y="0"/>
                    <a:pt x="169" y="9"/>
                    <a:pt x="205" y="55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243" y="104"/>
                    <a:pt x="235" y="171"/>
                    <a:pt x="188" y="208"/>
                  </a:cubicBezTo>
                  <a:cubicBezTo>
                    <a:pt x="168" y="223"/>
                    <a:pt x="145" y="230"/>
                    <a:pt x="122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447">
              <a:extLst>
                <a:ext uri="{FF2B5EF4-FFF2-40B4-BE49-F238E27FC236}">
                  <a16:creationId xmlns:a16="http://schemas.microsoft.com/office/drawing/2014/main" id="{B19CD16C-0952-471E-9237-B2D136F5F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697"/>
              <a:ext cx="57" cy="54"/>
            </a:xfrm>
            <a:custGeom>
              <a:avLst/>
              <a:gdLst>
                <a:gd name="T0" fmla="*/ 102 w 206"/>
                <a:gd name="T1" fmla="*/ 193 h 193"/>
                <a:gd name="T2" fmla="*/ 26 w 206"/>
                <a:gd name="T3" fmla="*/ 151 h 193"/>
                <a:gd name="T4" fmla="*/ 54 w 206"/>
                <a:gd name="T5" fmla="*/ 27 h 193"/>
                <a:gd name="T6" fmla="*/ 55 w 206"/>
                <a:gd name="T7" fmla="*/ 26 h 193"/>
                <a:gd name="T8" fmla="*/ 179 w 206"/>
                <a:gd name="T9" fmla="*/ 53 h 193"/>
                <a:gd name="T10" fmla="*/ 152 w 206"/>
                <a:gd name="T11" fmla="*/ 177 h 193"/>
                <a:gd name="T12" fmla="*/ 150 w 206"/>
                <a:gd name="T13" fmla="*/ 178 h 193"/>
                <a:gd name="T14" fmla="*/ 102 w 206"/>
                <a:gd name="T15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3">
                  <a:moveTo>
                    <a:pt x="102" y="193"/>
                  </a:moveTo>
                  <a:cubicBezTo>
                    <a:pt x="72" y="193"/>
                    <a:pt x="43" y="178"/>
                    <a:pt x="26" y="151"/>
                  </a:cubicBezTo>
                  <a:cubicBezTo>
                    <a:pt x="0" y="109"/>
                    <a:pt x="12" y="54"/>
                    <a:pt x="54" y="27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97" y="0"/>
                    <a:pt x="152" y="12"/>
                    <a:pt x="179" y="53"/>
                  </a:cubicBezTo>
                  <a:cubicBezTo>
                    <a:pt x="206" y="95"/>
                    <a:pt x="194" y="151"/>
                    <a:pt x="152" y="177"/>
                  </a:cubicBezTo>
                  <a:cubicBezTo>
                    <a:pt x="150" y="178"/>
                    <a:pt x="150" y="178"/>
                    <a:pt x="150" y="178"/>
                  </a:cubicBezTo>
                  <a:cubicBezTo>
                    <a:pt x="135" y="188"/>
                    <a:pt x="118" y="193"/>
                    <a:pt x="102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448">
              <a:extLst>
                <a:ext uri="{FF2B5EF4-FFF2-40B4-BE49-F238E27FC236}">
                  <a16:creationId xmlns:a16="http://schemas.microsoft.com/office/drawing/2014/main" id="{D4BB6899-CAC9-429D-B158-C974EB269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2577"/>
              <a:ext cx="44" cy="42"/>
            </a:xfrm>
            <a:custGeom>
              <a:avLst/>
              <a:gdLst>
                <a:gd name="T0" fmla="*/ 80 w 159"/>
                <a:gd name="T1" fmla="*/ 150 h 150"/>
                <a:gd name="T2" fmla="*/ 25 w 159"/>
                <a:gd name="T3" fmla="*/ 123 h 150"/>
                <a:gd name="T4" fmla="*/ 24 w 159"/>
                <a:gd name="T5" fmla="*/ 122 h 150"/>
                <a:gd name="T6" fmla="*/ 36 w 159"/>
                <a:gd name="T7" fmla="*/ 24 h 150"/>
                <a:gd name="T8" fmla="*/ 134 w 159"/>
                <a:gd name="T9" fmla="*/ 36 h 150"/>
                <a:gd name="T10" fmla="*/ 135 w 159"/>
                <a:gd name="T11" fmla="*/ 37 h 150"/>
                <a:gd name="T12" fmla="*/ 123 w 159"/>
                <a:gd name="T13" fmla="*/ 135 h 150"/>
                <a:gd name="T14" fmla="*/ 80 w 159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50">
                  <a:moveTo>
                    <a:pt x="80" y="150"/>
                  </a:moveTo>
                  <a:cubicBezTo>
                    <a:pt x="59" y="150"/>
                    <a:pt x="39" y="141"/>
                    <a:pt x="25" y="123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0" y="91"/>
                    <a:pt x="6" y="48"/>
                    <a:pt x="36" y="24"/>
                  </a:cubicBezTo>
                  <a:cubicBezTo>
                    <a:pt x="66" y="0"/>
                    <a:pt x="110" y="6"/>
                    <a:pt x="134" y="36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59" y="68"/>
                    <a:pt x="153" y="111"/>
                    <a:pt x="123" y="135"/>
                  </a:cubicBezTo>
                  <a:cubicBezTo>
                    <a:pt x="110" y="145"/>
                    <a:pt x="95" y="150"/>
                    <a:pt x="80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449">
              <a:extLst>
                <a:ext uri="{FF2B5EF4-FFF2-40B4-BE49-F238E27FC236}">
                  <a16:creationId xmlns:a16="http://schemas.microsoft.com/office/drawing/2014/main" id="{7BE503A2-8A2B-46B4-A707-2B9DD1164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566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38 w 161"/>
                <a:gd name="T3" fmla="*/ 138 h 152"/>
                <a:gd name="T4" fmla="*/ 23 w 161"/>
                <a:gd name="T5" fmla="*/ 39 h 152"/>
                <a:gd name="T6" fmla="*/ 24 w 161"/>
                <a:gd name="T7" fmla="*/ 38 h 152"/>
                <a:gd name="T8" fmla="*/ 123 w 161"/>
                <a:gd name="T9" fmla="*/ 23 h 152"/>
                <a:gd name="T10" fmla="*/ 138 w 161"/>
                <a:gd name="T11" fmla="*/ 122 h 152"/>
                <a:gd name="T12" fmla="*/ 137 w 161"/>
                <a:gd name="T13" fmla="*/ 123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65" y="152"/>
                    <a:pt x="51" y="147"/>
                    <a:pt x="38" y="138"/>
                  </a:cubicBezTo>
                  <a:cubicBezTo>
                    <a:pt x="7" y="115"/>
                    <a:pt x="0" y="71"/>
                    <a:pt x="23" y="39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47" y="6"/>
                    <a:pt x="91" y="0"/>
                    <a:pt x="123" y="23"/>
                  </a:cubicBezTo>
                  <a:cubicBezTo>
                    <a:pt x="154" y="46"/>
                    <a:pt x="161" y="90"/>
                    <a:pt x="138" y="122"/>
                  </a:cubicBezTo>
                  <a:cubicBezTo>
                    <a:pt x="137" y="123"/>
                    <a:pt x="137" y="123"/>
                    <a:pt x="137" y="123"/>
                  </a:cubicBezTo>
                  <a:cubicBezTo>
                    <a:pt x="123" y="142"/>
                    <a:pt x="102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450">
              <a:extLst>
                <a:ext uri="{FF2B5EF4-FFF2-40B4-BE49-F238E27FC236}">
                  <a16:creationId xmlns:a16="http://schemas.microsoft.com/office/drawing/2014/main" id="{EA00EECC-7826-4732-ACD0-7CC726C02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2433"/>
              <a:ext cx="53" cy="50"/>
            </a:xfrm>
            <a:custGeom>
              <a:avLst/>
              <a:gdLst>
                <a:gd name="T0" fmla="*/ 97 w 192"/>
                <a:gd name="T1" fmla="*/ 181 h 181"/>
                <a:gd name="T2" fmla="*/ 30 w 192"/>
                <a:gd name="T3" fmla="*/ 149 h 181"/>
                <a:gd name="T4" fmla="*/ 29 w 192"/>
                <a:gd name="T5" fmla="*/ 147 h 181"/>
                <a:gd name="T6" fmla="*/ 44 w 192"/>
                <a:gd name="T7" fmla="*/ 28 h 181"/>
                <a:gd name="T8" fmla="*/ 162 w 192"/>
                <a:gd name="T9" fmla="*/ 43 h 181"/>
                <a:gd name="T10" fmla="*/ 164 w 192"/>
                <a:gd name="T11" fmla="*/ 45 h 181"/>
                <a:gd name="T12" fmla="*/ 149 w 192"/>
                <a:gd name="T13" fmla="*/ 163 h 181"/>
                <a:gd name="T14" fmla="*/ 97 w 192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1">
                  <a:moveTo>
                    <a:pt x="97" y="181"/>
                  </a:moveTo>
                  <a:cubicBezTo>
                    <a:pt x="72" y="181"/>
                    <a:pt x="47" y="170"/>
                    <a:pt x="30" y="149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0" y="110"/>
                    <a:pt x="7" y="57"/>
                    <a:pt x="44" y="28"/>
                  </a:cubicBezTo>
                  <a:cubicBezTo>
                    <a:pt x="81" y="0"/>
                    <a:pt x="134" y="6"/>
                    <a:pt x="162" y="43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92" y="82"/>
                    <a:pt x="186" y="135"/>
                    <a:pt x="149" y="163"/>
                  </a:cubicBezTo>
                  <a:cubicBezTo>
                    <a:pt x="133" y="175"/>
                    <a:pt x="115" y="181"/>
                    <a:pt x="97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451">
              <a:extLst>
                <a:ext uri="{FF2B5EF4-FFF2-40B4-BE49-F238E27FC236}">
                  <a16:creationId xmlns:a16="http://schemas.microsoft.com/office/drawing/2014/main" id="{4F124324-B282-4165-B5F9-BAAE071B8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412"/>
              <a:ext cx="66" cy="63"/>
            </a:xfrm>
            <a:custGeom>
              <a:avLst/>
              <a:gdLst>
                <a:gd name="T0" fmla="*/ 119 w 239"/>
                <a:gd name="T1" fmla="*/ 226 h 226"/>
                <a:gd name="T2" fmla="*/ 57 w 239"/>
                <a:gd name="T3" fmla="*/ 206 h 226"/>
                <a:gd name="T4" fmla="*/ 35 w 239"/>
                <a:gd name="T5" fmla="*/ 59 h 226"/>
                <a:gd name="T6" fmla="*/ 36 w 239"/>
                <a:gd name="T7" fmla="*/ 57 h 226"/>
                <a:gd name="T8" fmla="*/ 183 w 239"/>
                <a:gd name="T9" fmla="*/ 34 h 226"/>
                <a:gd name="T10" fmla="*/ 205 w 239"/>
                <a:gd name="T11" fmla="*/ 181 h 226"/>
                <a:gd name="T12" fmla="*/ 204 w 239"/>
                <a:gd name="T13" fmla="*/ 183 h 226"/>
                <a:gd name="T14" fmla="*/ 119 w 239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9" h="226">
                  <a:moveTo>
                    <a:pt x="119" y="226"/>
                  </a:moveTo>
                  <a:cubicBezTo>
                    <a:pt x="97" y="226"/>
                    <a:pt x="76" y="219"/>
                    <a:pt x="57" y="206"/>
                  </a:cubicBezTo>
                  <a:cubicBezTo>
                    <a:pt x="10" y="171"/>
                    <a:pt x="0" y="106"/>
                    <a:pt x="35" y="59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70" y="10"/>
                    <a:pt x="136" y="0"/>
                    <a:pt x="183" y="34"/>
                  </a:cubicBezTo>
                  <a:cubicBezTo>
                    <a:pt x="229" y="69"/>
                    <a:pt x="239" y="134"/>
                    <a:pt x="205" y="181"/>
                  </a:cubicBezTo>
                  <a:cubicBezTo>
                    <a:pt x="204" y="183"/>
                    <a:pt x="204" y="183"/>
                    <a:pt x="204" y="183"/>
                  </a:cubicBezTo>
                  <a:cubicBezTo>
                    <a:pt x="183" y="211"/>
                    <a:pt x="151" y="226"/>
                    <a:pt x="119" y="2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452">
              <a:extLst>
                <a:ext uri="{FF2B5EF4-FFF2-40B4-BE49-F238E27FC236}">
                  <a16:creationId xmlns:a16="http://schemas.microsoft.com/office/drawing/2014/main" id="{7098E572-79FC-4EE5-B8C7-FFE2F945B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282"/>
              <a:ext cx="46" cy="45"/>
            </a:xfrm>
            <a:custGeom>
              <a:avLst/>
              <a:gdLst>
                <a:gd name="T0" fmla="*/ 84 w 168"/>
                <a:gd name="T1" fmla="*/ 161 h 161"/>
                <a:gd name="T2" fmla="*/ 12 w 168"/>
                <a:gd name="T3" fmla="*/ 108 h 161"/>
                <a:gd name="T4" fmla="*/ 12 w 168"/>
                <a:gd name="T5" fmla="*/ 106 h 161"/>
                <a:gd name="T6" fmla="*/ 62 w 168"/>
                <a:gd name="T7" fmla="*/ 13 h 161"/>
                <a:gd name="T8" fmla="*/ 156 w 168"/>
                <a:gd name="T9" fmla="*/ 63 h 161"/>
                <a:gd name="T10" fmla="*/ 156 w 168"/>
                <a:gd name="T11" fmla="*/ 64 h 161"/>
                <a:gd name="T12" fmla="*/ 106 w 168"/>
                <a:gd name="T13" fmla="*/ 158 h 161"/>
                <a:gd name="T14" fmla="*/ 84 w 168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61">
                  <a:moveTo>
                    <a:pt x="84" y="161"/>
                  </a:moveTo>
                  <a:cubicBezTo>
                    <a:pt x="52" y="161"/>
                    <a:pt x="22" y="140"/>
                    <a:pt x="12" y="108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0" y="66"/>
                    <a:pt x="22" y="25"/>
                    <a:pt x="62" y="13"/>
                  </a:cubicBezTo>
                  <a:cubicBezTo>
                    <a:pt x="102" y="0"/>
                    <a:pt x="144" y="23"/>
                    <a:pt x="156" y="63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68" y="104"/>
                    <a:pt x="146" y="146"/>
                    <a:pt x="106" y="158"/>
                  </a:cubicBezTo>
                  <a:cubicBezTo>
                    <a:pt x="99" y="160"/>
                    <a:pt x="91" y="161"/>
                    <a:pt x="84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453">
              <a:extLst>
                <a:ext uri="{FF2B5EF4-FFF2-40B4-BE49-F238E27FC236}">
                  <a16:creationId xmlns:a16="http://schemas.microsoft.com/office/drawing/2014/main" id="{459F11E7-86DC-4629-9744-26967B324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273"/>
              <a:ext cx="38" cy="37"/>
            </a:xfrm>
            <a:custGeom>
              <a:avLst/>
              <a:gdLst>
                <a:gd name="T0" fmla="*/ 68 w 137"/>
                <a:gd name="T1" fmla="*/ 131 h 131"/>
                <a:gd name="T2" fmla="*/ 52 w 137"/>
                <a:gd name="T3" fmla="*/ 129 h 131"/>
                <a:gd name="T4" fmla="*/ 9 w 137"/>
                <a:gd name="T5" fmla="*/ 54 h 131"/>
                <a:gd name="T6" fmla="*/ 9 w 137"/>
                <a:gd name="T7" fmla="*/ 52 h 131"/>
                <a:gd name="T8" fmla="*/ 85 w 137"/>
                <a:gd name="T9" fmla="*/ 9 h 131"/>
                <a:gd name="T10" fmla="*/ 128 w 137"/>
                <a:gd name="T11" fmla="*/ 84 h 131"/>
                <a:gd name="T12" fmla="*/ 128 w 137"/>
                <a:gd name="T13" fmla="*/ 85 h 131"/>
                <a:gd name="T14" fmla="*/ 68 w 137"/>
                <a:gd name="T15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31">
                  <a:moveTo>
                    <a:pt x="68" y="131"/>
                  </a:moveTo>
                  <a:cubicBezTo>
                    <a:pt x="63" y="131"/>
                    <a:pt x="58" y="130"/>
                    <a:pt x="52" y="129"/>
                  </a:cubicBezTo>
                  <a:cubicBezTo>
                    <a:pt x="20" y="120"/>
                    <a:pt x="0" y="86"/>
                    <a:pt x="9" y="54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8" y="19"/>
                    <a:pt x="52" y="0"/>
                    <a:pt x="85" y="9"/>
                  </a:cubicBezTo>
                  <a:cubicBezTo>
                    <a:pt x="118" y="18"/>
                    <a:pt x="137" y="51"/>
                    <a:pt x="128" y="84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0" y="113"/>
                    <a:pt x="96" y="131"/>
                    <a:pt x="68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454">
              <a:extLst>
                <a:ext uri="{FF2B5EF4-FFF2-40B4-BE49-F238E27FC236}">
                  <a16:creationId xmlns:a16="http://schemas.microsoft.com/office/drawing/2014/main" id="{612BF34D-0598-4F73-8671-6FFE9AABA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2104"/>
              <a:ext cx="64" cy="61"/>
            </a:xfrm>
            <a:custGeom>
              <a:avLst/>
              <a:gdLst>
                <a:gd name="T0" fmla="*/ 115 w 230"/>
                <a:gd name="T1" fmla="*/ 220 h 220"/>
                <a:gd name="T2" fmla="*/ 17 w 230"/>
                <a:gd name="T3" fmla="*/ 147 h 220"/>
                <a:gd name="T4" fmla="*/ 16 w 230"/>
                <a:gd name="T5" fmla="*/ 145 h 220"/>
                <a:gd name="T6" fmla="*/ 85 w 230"/>
                <a:gd name="T7" fmla="*/ 17 h 220"/>
                <a:gd name="T8" fmla="*/ 213 w 230"/>
                <a:gd name="T9" fmla="*/ 86 h 220"/>
                <a:gd name="T10" fmla="*/ 214 w 230"/>
                <a:gd name="T11" fmla="*/ 88 h 220"/>
                <a:gd name="T12" fmla="*/ 145 w 230"/>
                <a:gd name="T13" fmla="*/ 216 h 220"/>
                <a:gd name="T14" fmla="*/ 115 w 230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20">
                  <a:moveTo>
                    <a:pt x="115" y="220"/>
                  </a:moveTo>
                  <a:cubicBezTo>
                    <a:pt x="71" y="220"/>
                    <a:pt x="30" y="192"/>
                    <a:pt x="17" y="147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0" y="91"/>
                    <a:pt x="31" y="33"/>
                    <a:pt x="85" y="17"/>
                  </a:cubicBezTo>
                  <a:cubicBezTo>
                    <a:pt x="140" y="0"/>
                    <a:pt x="197" y="31"/>
                    <a:pt x="213" y="86"/>
                  </a:cubicBezTo>
                  <a:cubicBezTo>
                    <a:pt x="214" y="88"/>
                    <a:pt x="214" y="88"/>
                    <a:pt x="214" y="88"/>
                  </a:cubicBezTo>
                  <a:cubicBezTo>
                    <a:pt x="230" y="142"/>
                    <a:pt x="200" y="200"/>
                    <a:pt x="145" y="216"/>
                  </a:cubicBezTo>
                  <a:cubicBezTo>
                    <a:pt x="135" y="219"/>
                    <a:pt x="125" y="220"/>
                    <a:pt x="115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455">
              <a:extLst>
                <a:ext uri="{FF2B5EF4-FFF2-40B4-BE49-F238E27FC236}">
                  <a16:creationId xmlns:a16="http://schemas.microsoft.com/office/drawing/2014/main" id="{3A774D5F-DFF6-4487-9034-10F2CC474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095"/>
              <a:ext cx="51" cy="49"/>
            </a:xfrm>
            <a:custGeom>
              <a:avLst/>
              <a:gdLst>
                <a:gd name="T0" fmla="*/ 93 w 187"/>
                <a:gd name="T1" fmla="*/ 178 h 178"/>
                <a:gd name="T2" fmla="*/ 72 w 187"/>
                <a:gd name="T3" fmla="*/ 175 h 178"/>
                <a:gd name="T4" fmla="*/ 12 w 187"/>
                <a:gd name="T5" fmla="*/ 73 h 178"/>
                <a:gd name="T6" fmla="*/ 13 w 187"/>
                <a:gd name="T7" fmla="*/ 71 h 178"/>
                <a:gd name="T8" fmla="*/ 116 w 187"/>
                <a:gd name="T9" fmla="*/ 12 h 178"/>
                <a:gd name="T10" fmla="*/ 175 w 187"/>
                <a:gd name="T11" fmla="*/ 114 h 178"/>
                <a:gd name="T12" fmla="*/ 174 w 187"/>
                <a:gd name="T13" fmla="*/ 116 h 178"/>
                <a:gd name="T14" fmla="*/ 93 w 187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8">
                  <a:moveTo>
                    <a:pt x="93" y="178"/>
                  </a:moveTo>
                  <a:cubicBezTo>
                    <a:pt x="86" y="178"/>
                    <a:pt x="79" y="177"/>
                    <a:pt x="72" y="175"/>
                  </a:cubicBezTo>
                  <a:cubicBezTo>
                    <a:pt x="27" y="164"/>
                    <a:pt x="0" y="118"/>
                    <a:pt x="12" y="73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25" y="26"/>
                    <a:pt x="71" y="0"/>
                    <a:pt x="116" y="12"/>
                  </a:cubicBezTo>
                  <a:cubicBezTo>
                    <a:pt x="160" y="24"/>
                    <a:pt x="187" y="70"/>
                    <a:pt x="175" y="114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64" y="154"/>
                    <a:pt x="130" y="178"/>
                    <a:pt x="93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456">
              <a:extLst>
                <a:ext uri="{FF2B5EF4-FFF2-40B4-BE49-F238E27FC236}">
                  <a16:creationId xmlns:a16="http://schemas.microsoft.com/office/drawing/2014/main" id="{A9981325-498E-4F14-A734-94C67329D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1937"/>
              <a:ext cx="58" cy="55"/>
            </a:xfrm>
            <a:custGeom>
              <a:avLst/>
              <a:gdLst>
                <a:gd name="T0" fmla="*/ 104 w 207"/>
                <a:gd name="T1" fmla="*/ 198 h 198"/>
                <a:gd name="T2" fmla="*/ 15 w 207"/>
                <a:gd name="T3" fmla="*/ 132 h 198"/>
                <a:gd name="T4" fmla="*/ 15 w 207"/>
                <a:gd name="T5" fmla="*/ 130 h 198"/>
                <a:gd name="T6" fmla="*/ 76 w 207"/>
                <a:gd name="T7" fmla="*/ 15 h 198"/>
                <a:gd name="T8" fmla="*/ 192 w 207"/>
                <a:gd name="T9" fmla="*/ 77 h 198"/>
                <a:gd name="T10" fmla="*/ 192 w 207"/>
                <a:gd name="T11" fmla="*/ 79 h 198"/>
                <a:gd name="T12" fmla="*/ 130 w 207"/>
                <a:gd name="T13" fmla="*/ 194 h 198"/>
                <a:gd name="T14" fmla="*/ 104 w 207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98">
                  <a:moveTo>
                    <a:pt x="104" y="198"/>
                  </a:moveTo>
                  <a:cubicBezTo>
                    <a:pt x="64" y="198"/>
                    <a:pt x="27" y="172"/>
                    <a:pt x="15" y="132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0" y="81"/>
                    <a:pt x="28" y="30"/>
                    <a:pt x="76" y="15"/>
                  </a:cubicBezTo>
                  <a:cubicBezTo>
                    <a:pt x="125" y="0"/>
                    <a:pt x="177" y="28"/>
                    <a:pt x="192" y="77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207" y="128"/>
                    <a:pt x="179" y="180"/>
                    <a:pt x="130" y="194"/>
                  </a:cubicBezTo>
                  <a:cubicBezTo>
                    <a:pt x="122" y="197"/>
                    <a:pt x="113" y="198"/>
                    <a:pt x="104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457">
              <a:extLst>
                <a:ext uri="{FF2B5EF4-FFF2-40B4-BE49-F238E27FC236}">
                  <a16:creationId xmlns:a16="http://schemas.microsoft.com/office/drawing/2014/main" id="{C821210A-A36A-4DD6-B0C5-580944A43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912"/>
              <a:ext cx="75" cy="72"/>
            </a:xfrm>
            <a:custGeom>
              <a:avLst/>
              <a:gdLst>
                <a:gd name="T0" fmla="*/ 135 w 271"/>
                <a:gd name="T1" fmla="*/ 260 h 260"/>
                <a:gd name="T2" fmla="*/ 104 w 271"/>
                <a:gd name="T3" fmla="*/ 256 h 260"/>
                <a:gd name="T4" fmla="*/ 18 w 271"/>
                <a:gd name="T5" fmla="*/ 106 h 260"/>
                <a:gd name="T6" fmla="*/ 18 w 271"/>
                <a:gd name="T7" fmla="*/ 104 h 260"/>
                <a:gd name="T8" fmla="*/ 168 w 271"/>
                <a:gd name="T9" fmla="*/ 17 h 260"/>
                <a:gd name="T10" fmla="*/ 254 w 271"/>
                <a:gd name="T11" fmla="*/ 167 h 260"/>
                <a:gd name="T12" fmla="*/ 253 w 271"/>
                <a:gd name="T13" fmla="*/ 170 h 260"/>
                <a:gd name="T14" fmla="*/ 135 w 271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0">
                  <a:moveTo>
                    <a:pt x="135" y="260"/>
                  </a:moveTo>
                  <a:cubicBezTo>
                    <a:pt x="125" y="260"/>
                    <a:pt x="114" y="258"/>
                    <a:pt x="104" y="256"/>
                  </a:cubicBezTo>
                  <a:cubicBezTo>
                    <a:pt x="39" y="238"/>
                    <a:pt x="0" y="171"/>
                    <a:pt x="18" y="106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36" y="39"/>
                    <a:pt x="103" y="0"/>
                    <a:pt x="168" y="17"/>
                  </a:cubicBezTo>
                  <a:cubicBezTo>
                    <a:pt x="233" y="35"/>
                    <a:pt x="271" y="102"/>
                    <a:pt x="254" y="167"/>
                  </a:cubicBezTo>
                  <a:cubicBezTo>
                    <a:pt x="253" y="170"/>
                    <a:pt x="253" y="170"/>
                    <a:pt x="253" y="170"/>
                  </a:cubicBezTo>
                  <a:cubicBezTo>
                    <a:pt x="238" y="224"/>
                    <a:pt x="189" y="260"/>
                    <a:pt x="135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458">
              <a:extLst>
                <a:ext uri="{FF2B5EF4-FFF2-40B4-BE49-F238E27FC236}">
                  <a16:creationId xmlns:a16="http://schemas.microsoft.com/office/drawing/2014/main" id="{E8F45408-E54A-4CE7-9B5E-F13ABF6BE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1767"/>
              <a:ext cx="46" cy="45"/>
            </a:xfrm>
            <a:custGeom>
              <a:avLst/>
              <a:gdLst>
                <a:gd name="T0" fmla="*/ 83 w 166"/>
                <a:gd name="T1" fmla="*/ 165 h 165"/>
                <a:gd name="T2" fmla="*/ 77 w 166"/>
                <a:gd name="T3" fmla="*/ 164 h 165"/>
                <a:gd name="T4" fmla="*/ 4 w 166"/>
                <a:gd name="T5" fmla="*/ 79 h 165"/>
                <a:gd name="T6" fmla="*/ 4 w 166"/>
                <a:gd name="T7" fmla="*/ 77 h 165"/>
                <a:gd name="T8" fmla="*/ 90 w 166"/>
                <a:gd name="T9" fmla="*/ 4 h 165"/>
                <a:gd name="T10" fmla="*/ 163 w 166"/>
                <a:gd name="T11" fmla="*/ 89 h 165"/>
                <a:gd name="T12" fmla="*/ 163 w 166"/>
                <a:gd name="T13" fmla="*/ 91 h 165"/>
                <a:gd name="T14" fmla="*/ 83 w 166"/>
                <a:gd name="T15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5">
                  <a:moveTo>
                    <a:pt x="83" y="165"/>
                  </a:moveTo>
                  <a:cubicBezTo>
                    <a:pt x="81" y="165"/>
                    <a:pt x="79" y="165"/>
                    <a:pt x="77" y="164"/>
                  </a:cubicBezTo>
                  <a:cubicBezTo>
                    <a:pt x="33" y="161"/>
                    <a:pt x="0" y="123"/>
                    <a:pt x="4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7" y="33"/>
                    <a:pt x="46" y="0"/>
                    <a:pt x="90" y="4"/>
                  </a:cubicBezTo>
                  <a:cubicBezTo>
                    <a:pt x="133" y="7"/>
                    <a:pt x="166" y="45"/>
                    <a:pt x="163" y="89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0" y="133"/>
                    <a:pt x="125" y="165"/>
                    <a:pt x="83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459">
              <a:extLst>
                <a:ext uri="{FF2B5EF4-FFF2-40B4-BE49-F238E27FC236}">
                  <a16:creationId xmlns:a16="http://schemas.microsoft.com/office/drawing/2014/main" id="{F50D1695-4BBB-46E5-A2E4-D3A97B454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746"/>
              <a:ext cx="58" cy="56"/>
            </a:xfrm>
            <a:custGeom>
              <a:avLst/>
              <a:gdLst>
                <a:gd name="T0" fmla="*/ 104 w 207"/>
                <a:gd name="T1" fmla="*/ 203 h 203"/>
                <a:gd name="T2" fmla="*/ 6 w 207"/>
                <a:gd name="T3" fmla="*/ 116 h 203"/>
                <a:gd name="T4" fmla="*/ 6 w 207"/>
                <a:gd name="T5" fmla="*/ 114 h 203"/>
                <a:gd name="T6" fmla="*/ 93 w 207"/>
                <a:gd name="T7" fmla="*/ 6 h 203"/>
                <a:gd name="T8" fmla="*/ 201 w 207"/>
                <a:gd name="T9" fmla="*/ 93 h 203"/>
                <a:gd name="T10" fmla="*/ 201 w 207"/>
                <a:gd name="T11" fmla="*/ 95 h 203"/>
                <a:gd name="T12" fmla="*/ 114 w 207"/>
                <a:gd name="T13" fmla="*/ 203 h 203"/>
                <a:gd name="T14" fmla="*/ 104 w 207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203">
                  <a:moveTo>
                    <a:pt x="104" y="203"/>
                  </a:moveTo>
                  <a:cubicBezTo>
                    <a:pt x="54" y="203"/>
                    <a:pt x="12" y="166"/>
                    <a:pt x="6" y="116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0" y="60"/>
                    <a:pt x="39" y="12"/>
                    <a:pt x="93" y="6"/>
                  </a:cubicBezTo>
                  <a:cubicBezTo>
                    <a:pt x="147" y="0"/>
                    <a:pt x="195" y="39"/>
                    <a:pt x="201" y="93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7" y="149"/>
                    <a:pt x="168" y="197"/>
                    <a:pt x="114" y="203"/>
                  </a:cubicBezTo>
                  <a:cubicBezTo>
                    <a:pt x="111" y="203"/>
                    <a:pt x="107" y="203"/>
                    <a:pt x="104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460">
              <a:extLst>
                <a:ext uri="{FF2B5EF4-FFF2-40B4-BE49-F238E27FC236}">
                  <a16:creationId xmlns:a16="http://schemas.microsoft.com/office/drawing/2014/main" id="{345E1924-DA1F-4434-A5D1-9BF196434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1594"/>
              <a:ext cx="39" cy="38"/>
            </a:xfrm>
            <a:custGeom>
              <a:avLst/>
              <a:gdLst>
                <a:gd name="T0" fmla="*/ 70 w 139"/>
                <a:gd name="T1" fmla="*/ 137 h 137"/>
                <a:gd name="T2" fmla="*/ 65 w 139"/>
                <a:gd name="T3" fmla="*/ 137 h 137"/>
                <a:gd name="T4" fmla="*/ 3 w 139"/>
                <a:gd name="T5" fmla="*/ 66 h 137"/>
                <a:gd name="T6" fmla="*/ 3 w 139"/>
                <a:gd name="T7" fmla="*/ 64 h 137"/>
                <a:gd name="T8" fmla="*/ 75 w 139"/>
                <a:gd name="T9" fmla="*/ 2 h 137"/>
                <a:gd name="T10" fmla="*/ 136 w 139"/>
                <a:gd name="T11" fmla="*/ 74 h 137"/>
                <a:gd name="T12" fmla="*/ 136 w 139"/>
                <a:gd name="T13" fmla="*/ 76 h 137"/>
                <a:gd name="T14" fmla="*/ 70 w 139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37">
                  <a:moveTo>
                    <a:pt x="70" y="137"/>
                  </a:moveTo>
                  <a:cubicBezTo>
                    <a:pt x="68" y="137"/>
                    <a:pt x="66" y="137"/>
                    <a:pt x="65" y="137"/>
                  </a:cubicBezTo>
                  <a:cubicBezTo>
                    <a:pt x="28" y="134"/>
                    <a:pt x="0" y="102"/>
                    <a:pt x="3" y="66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6" y="27"/>
                    <a:pt x="38" y="0"/>
                    <a:pt x="75" y="2"/>
                  </a:cubicBezTo>
                  <a:cubicBezTo>
                    <a:pt x="112" y="5"/>
                    <a:pt x="139" y="37"/>
                    <a:pt x="136" y="74"/>
                  </a:cubicBezTo>
                  <a:cubicBezTo>
                    <a:pt x="136" y="76"/>
                    <a:pt x="136" y="76"/>
                    <a:pt x="136" y="76"/>
                  </a:cubicBezTo>
                  <a:cubicBezTo>
                    <a:pt x="134" y="111"/>
                    <a:pt x="104" y="137"/>
                    <a:pt x="70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461">
              <a:extLst>
                <a:ext uri="{FF2B5EF4-FFF2-40B4-BE49-F238E27FC236}">
                  <a16:creationId xmlns:a16="http://schemas.microsoft.com/office/drawing/2014/main" id="{0937D59D-266F-4736-BF36-7A461AE16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1574"/>
              <a:ext cx="48" cy="47"/>
            </a:xfrm>
            <a:custGeom>
              <a:avLst/>
              <a:gdLst>
                <a:gd name="T0" fmla="*/ 87 w 174"/>
                <a:gd name="T1" fmla="*/ 172 h 172"/>
                <a:gd name="T2" fmla="*/ 5 w 174"/>
                <a:gd name="T3" fmla="*/ 98 h 172"/>
                <a:gd name="T4" fmla="*/ 4 w 174"/>
                <a:gd name="T5" fmla="*/ 96 h 172"/>
                <a:gd name="T6" fmla="*/ 78 w 174"/>
                <a:gd name="T7" fmla="*/ 5 h 172"/>
                <a:gd name="T8" fmla="*/ 169 w 174"/>
                <a:gd name="T9" fmla="*/ 78 h 172"/>
                <a:gd name="T10" fmla="*/ 169 w 174"/>
                <a:gd name="T11" fmla="*/ 80 h 172"/>
                <a:gd name="T12" fmla="*/ 96 w 174"/>
                <a:gd name="T13" fmla="*/ 171 h 172"/>
                <a:gd name="T14" fmla="*/ 87 w 174"/>
                <a:gd name="T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72">
                  <a:moveTo>
                    <a:pt x="87" y="172"/>
                  </a:moveTo>
                  <a:cubicBezTo>
                    <a:pt x="45" y="172"/>
                    <a:pt x="9" y="140"/>
                    <a:pt x="5" y="98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0" y="51"/>
                    <a:pt x="32" y="10"/>
                    <a:pt x="78" y="5"/>
                  </a:cubicBezTo>
                  <a:cubicBezTo>
                    <a:pt x="123" y="0"/>
                    <a:pt x="164" y="33"/>
                    <a:pt x="169" y="78"/>
                  </a:cubicBezTo>
                  <a:cubicBezTo>
                    <a:pt x="169" y="80"/>
                    <a:pt x="169" y="80"/>
                    <a:pt x="169" y="80"/>
                  </a:cubicBezTo>
                  <a:cubicBezTo>
                    <a:pt x="174" y="125"/>
                    <a:pt x="141" y="166"/>
                    <a:pt x="96" y="171"/>
                  </a:cubicBezTo>
                  <a:cubicBezTo>
                    <a:pt x="93" y="172"/>
                    <a:pt x="90" y="172"/>
                    <a:pt x="87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462">
              <a:extLst>
                <a:ext uri="{FF2B5EF4-FFF2-40B4-BE49-F238E27FC236}">
                  <a16:creationId xmlns:a16="http://schemas.microsoft.com/office/drawing/2014/main" id="{97401D67-F428-48F9-8BA5-412BCE60D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1414"/>
              <a:ext cx="58" cy="55"/>
            </a:xfrm>
            <a:custGeom>
              <a:avLst/>
              <a:gdLst>
                <a:gd name="T0" fmla="*/ 105 w 210"/>
                <a:gd name="T1" fmla="*/ 199 h 199"/>
                <a:gd name="T2" fmla="*/ 65 w 210"/>
                <a:gd name="T3" fmla="*/ 190 h 199"/>
                <a:gd name="T4" fmla="*/ 22 w 210"/>
                <a:gd name="T5" fmla="*/ 67 h 199"/>
                <a:gd name="T6" fmla="*/ 23 w 210"/>
                <a:gd name="T7" fmla="*/ 65 h 199"/>
                <a:gd name="T8" fmla="*/ 145 w 210"/>
                <a:gd name="T9" fmla="*/ 22 h 199"/>
                <a:gd name="T10" fmla="*/ 188 w 210"/>
                <a:gd name="T11" fmla="*/ 145 h 199"/>
                <a:gd name="T12" fmla="*/ 187 w 210"/>
                <a:gd name="T13" fmla="*/ 146 h 199"/>
                <a:gd name="T14" fmla="*/ 105 w 210"/>
                <a:gd name="T15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9">
                  <a:moveTo>
                    <a:pt x="105" y="199"/>
                  </a:moveTo>
                  <a:cubicBezTo>
                    <a:pt x="91" y="199"/>
                    <a:pt x="78" y="196"/>
                    <a:pt x="65" y="190"/>
                  </a:cubicBezTo>
                  <a:cubicBezTo>
                    <a:pt x="19" y="168"/>
                    <a:pt x="0" y="113"/>
                    <a:pt x="22" y="67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45" y="20"/>
                    <a:pt x="99" y="0"/>
                    <a:pt x="145" y="22"/>
                  </a:cubicBezTo>
                  <a:cubicBezTo>
                    <a:pt x="191" y="44"/>
                    <a:pt x="210" y="99"/>
                    <a:pt x="188" y="145"/>
                  </a:cubicBezTo>
                  <a:cubicBezTo>
                    <a:pt x="187" y="146"/>
                    <a:pt x="187" y="146"/>
                    <a:pt x="187" y="146"/>
                  </a:cubicBezTo>
                  <a:cubicBezTo>
                    <a:pt x="172" y="179"/>
                    <a:pt x="139" y="199"/>
                    <a:pt x="105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463">
              <a:extLst>
                <a:ext uri="{FF2B5EF4-FFF2-40B4-BE49-F238E27FC236}">
                  <a16:creationId xmlns:a16="http://schemas.microsoft.com/office/drawing/2014/main" id="{A82EC5BB-5829-4601-BB7D-439CAF67C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390"/>
              <a:ext cx="75" cy="71"/>
            </a:xfrm>
            <a:custGeom>
              <a:avLst/>
              <a:gdLst>
                <a:gd name="T0" fmla="*/ 136 w 272"/>
                <a:gd name="T1" fmla="*/ 257 h 257"/>
                <a:gd name="T2" fmla="*/ 31 w 272"/>
                <a:gd name="T3" fmla="*/ 192 h 257"/>
                <a:gd name="T4" fmla="*/ 30 w 272"/>
                <a:gd name="T5" fmla="*/ 190 h 257"/>
                <a:gd name="T6" fmla="*/ 81 w 272"/>
                <a:gd name="T7" fmla="*/ 30 h 257"/>
                <a:gd name="T8" fmla="*/ 240 w 272"/>
                <a:gd name="T9" fmla="*/ 81 h 257"/>
                <a:gd name="T10" fmla="*/ 242 w 272"/>
                <a:gd name="T11" fmla="*/ 83 h 257"/>
                <a:gd name="T12" fmla="*/ 191 w 272"/>
                <a:gd name="T13" fmla="*/ 243 h 257"/>
                <a:gd name="T14" fmla="*/ 136 w 272"/>
                <a:gd name="T15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2" h="257">
                  <a:moveTo>
                    <a:pt x="136" y="257"/>
                  </a:moveTo>
                  <a:cubicBezTo>
                    <a:pt x="93" y="257"/>
                    <a:pt x="52" y="233"/>
                    <a:pt x="31" y="192"/>
                  </a:cubicBezTo>
                  <a:cubicBezTo>
                    <a:pt x="30" y="190"/>
                    <a:pt x="30" y="190"/>
                    <a:pt x="30" y="190"/>
                  </a:cubicBezTo>
                  <a:cubicBezTo>
                    <a:pt x="0" y="132"/>
                    <a:pt x="22" y="60"/>
                    <a:pt x="81" y="30"/>
                  </a:cubicBezTo>
                  <a:cubicBezTo>
                    <a:pt x="139" y="0"/>
                    <a:pt x="210" y="23"/>
                    <a:pt x="240" y="81"/>
                  </a:cubicBezTo>
                  <a:cubicBezTo>
                    <a:pt x="242" y="83"/>
                    <a:pt x="242" y="83"/>
                    <a:pt x="242" y="83"/>
                  </a:cubicBezTo>
                  <a:cubicBezTo>
                    <a:pt x="272" y="142"/>
                    <a:pt x="249" y="213"/>
                    <a:pt x="191" y="243"/>
                  </a:cubicBezTo>
                  <a:cubicBezTo>
                    <a:pt x="173" y="252"/>
                    <a:pt x="155" y="257"/>
                    <a:pt x="136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464">
              <a:extLst>
                <a:ext uri="{FF2B5EF4-FFF2-40B4-BE49-F238E27FC236}">
                  <a16:creationId xmlns:a16="http://schemas.microsoft.com/office/drawing/2014/main" id="{A8FC88F9-8BBC-4185-9F8A-D0ABCF10E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1259"/>
              <a:ext cx="49" cy="46"/>
            </a:xfrm>
            <a:custGeom>
              <a:avLst/>
              <a:gdLst>
                <a:gd name="T0" fmla="*/ 88 w 177"/>
                <a:gd name="T1" fmla="*/ 167 h 167"/>
                <a:gd name="T2" fmla="*/ 54 w 177"/>
                <a:gd name="T3" fmla="*/ 159 h 167"/>
                <a:gd name="T4" fmla="*/ 18 w 177"/>
                <a:gd name="T5" fmla="*/ 56 h 167"/>
                <a:gd name="T6" fmla="*/ 19 w 177"/>
                <a:gd name="T7" fmla="*/ 55 h 167"/>
                <a:gd name="T8" fmla="*/ 122 w 177"/>
                <a:gd name="T9" fmla="*/ 18 h 167"/>
                <a:gd name="T10" fmla="*/ 158 w 177"/>
                <a:gd name="T11" fmla="*/ 121 h 167"/>
                <a:gd name="T12" fmla="*/ 157 w 177"/>
                <a:gd name="T13" fmla="*/ 123 h 167"/>
                <a:gd name="T14" fmla="*/ 88 w 177"/>
                <a:gd name="T1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7" h="167">
                  <a:moveTo>
                    <a:pt x="88" y="167"/>
                  </a:moveTo>
                  <a:cubicBezTo>
                    <a:pt x="76" y="167"/>
                    <a:pt x="65" y="165"/>
                    <a:pt x="54" y="159"/>
                  </a:cubicBezTo>
                  <a:cubicBezTo>
                    <a:pt x="16" y="141"/>
                    <a:pt x="0" y="95"/>
                    <a:pt x="18" y="5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37" y="16"/>
                    <a:pt x="83" y="0"/>
                    <a:pt x="122" y="18"/>
                  </a:cubicBezTo>
                  <a:cubicBezTo>
                    <a:pt x="160" y="37"/>
                    <a:pt x="177" y="83"/>
                    <a:pt x="158" y="121"/>
                  </a:cubicBezTo>
                  <a:cubicBezTo>
                    <a:pt x="157" y="123"/>
                    <a:pt x="157" y="123"/>
                    <a:pt x="157" y="123"/>
                  </a:cubicBezTo>
                  <a:cubicBezTo>
                    <a:pt x="144" y="151"/>
                    <a:pt x="116" y="167"/>
                    <a:pt x="88" y="1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465">
              <a:extLst>
                <a:ext uri="{FF2B5EF4-FFF2-40B4-BE49-F238E27FC236}">
                  <a16:creationId xmlns:a16="http://schemas.microsoft.com/office/drawing/2014/main" id="{B03BA1C6-1E1C-47F6-BA9A-A53755231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250"/>
              <a:ext cx="40" cy="38"/>
            </a:xfrm>
            <a:custGeom>
              <a:avLst/>
              <a:gdLst>
                <a:gd name="T0" fmla="*/ 73 w 145"/>
                <a:gd name="T1" fmla="*/ 137 h 137"/>
                <a:gd name="T2" fmla="*/ 16 w 145"/>
                <a:gd name="T3" fmla="*/ 103 h 137"/>
                <a:gd name="T4" fmla="*/ 16 w 145"/>
                <a:gd name="T5" fmla="*/ 102 h 137"/>
                <a:gd name="T6" fmla="*/ 43 w 145"/>
                <a:gd name="T7" fmla="*/ 16 h 137"/>
                <a:gd name="T8" fmla="*/ 128 w 145"/>
                <a:gd name="T9" fmla="*/ 44 h 137"/>
                <a:gd name="T10" fmla="*/ 129 w 145"/>
                <a:gd name="T11" fmla="*/ 45 h 137"/>
                <a:gd name="T12" fmla="*/ 102 w 145"/>
                <a:gd name="T13" fmla="*/ 130 h 137"/>
                <a:gd name="T14" fmla="*/ 73 w 145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7">
                  <a:moveTo>
                    <a:pt x="73" y="137"/>
                  </a:moveTo>
                  <a:cubicBezTo>
                    <a:pt x="50" y="137"/>
                    <a:pt x="28" y="125"/>
                    <a:pt x="16" y="103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0" y="71"/>
                    <a:pt x="12" y="32"/>
                    <a:pt x="43" y="16"/>
                  </a:cubicBezTo>
                  <a:cubicBezTo>
                    <a:pt x="74" y="0"/>
                    <a:pt x="112" y="13"/>
                    <a:pt x="128" y="44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45" y="76"/>
                    <a:pt x="133" y="114"/>
                    <a:pt x="102" y="130"/>
                  </a:cubicBezTo>
                  <a:cubicBezTo>
                    <a:pt x="92" y="135"/>
                    <a:pt x="82" y="137"/>
                    <a:pt x="73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466">
              <a:extLst>
                <a:ext uri="{FF2B5EF4-FFF2-40B4-BE49-F238E27FC236}">
                  <a16:creationId xmlns:a16="http://schemas.microsoft.com/office/drawing/2014/main" id="{E7C12434-9DFF-4E44-BF9D-D203D6775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1090"/>
              <a:ext cx="67" cy="63"/>
            </a:xfrm>
            <a:custGeom>
              <a:avLst/>
              <a:gdLst>
                <a:gd name="T0" fmla="*/ 121 w 242"/>
                <a:gd name="T1" fmla="*/ 228 h 228"/>
                <a:gd name="T2" fmla="*/ 75 w 242"/>
                <a:gd name="T3" fmla="*/ 218 h 228"/>
                <a:gd name="T4" fmla="*/ 25 w 242"/>
                <a:gd name="T5" fmla="*/ 77 h 228"/>
                <a:gd name="T6" fmla="*/ 26 w 242"/>
                <a:gd name="T7" fmla="*/ 75 h 228"/>
                <a:gd name="T8" fmla="*/ 167 w 242"/>
                <a:gd name="T9" fmla="*/ 25 h 228"/>
                <a:gd name="T10" fmla="*/ 217 w 242"/>
                <a:gd name="T11" fmla="*/ 166 h 228"/>
                <a:gd name="T12" fmla="*/ 216 w 242"/>
                <a:gd name="T13" fmla="*/ 168 h 228"/>
                <a:gd name="T14" fmla="*/ 121 w 242"/>
                <a:gd name="T15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2" h="228">
                  <a:moveTo>
                    <a:pt x="121" y="228"/>
                  </a:moveTo>
                  <a:cubicBezTo>
                    <a:pt x="105" y="228"/>
                    <a:pt x="90" y="225"/>
                    <a:pt x="75" y="218"/>
                  </a:cubicBezTo>
                  <a:cubicBezTo>
                    <a:pt x="22" y="193"/>
                    <a:pt x="0" y="130"/>
                    <a:pt x="25" y="77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52" y="22"/>
                    <a:pt x="115" y="0"/>
                    <a:pt x="167" y="25"/>
                  </a:cubicBezTo>
                  <a:cubicBezTo>
                    <a:pt x="220" y="51"/>
                    <a:pt x="242" y="114"/>
                    <a:pt x="217" y="166"/>
                  </a:cubicBezTo>
                  <a:cubicBezTo>
                    <a:pt x="216" y="168"/>
                    <a:pt x="216" y="168"/>
                    <a:pt x="216" y="168"/>
                  </a:cubicBezTo>
                  <a:cubicBezTo>
                    <a:pt x="198" y="206"/>
                    <a:pt x="160" y="228"/>
                    <a:pt x="121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467">
              <a:extLst>
                <a:ext uri="{FF2B5EF4-FFF2-40B4-BE49-F238E27FC236}">
                  <a16:creationId xmlns:a16="http://schemas.microsoft.com/office/drawing/2014/main" id="{C7EC3408-4921-4C15-B90A-95B7532F4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082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5 w 218"/>
                <a:gd name="T3" fmla="*/ 155 h 206"/>
                <a:gd name="T4" fmla="*/ 24 w 218"/>
                <a:gd name="T5" fmla="*/ 153 h 206"/>
                <a:gd name="T6" fmla="*/ 65 w 218"/>
                <a:gd name="T7" fmla="*/ 24 h 206"/>
                <a:gd name="T8" fmla="*/ 193 w 218"/>
                <a:gd name="T9" fmla="*/ 65 h 206"/>
                <a:gd name="T10" fmla="*/ 194 w 218"/>
                <a:gd name="T11" fmla="*/ 67 h 206"/>
                <a:gd name="T12" fmla="*/ 153 w 218"/>
                <a:gd name="T13" fmla="*/ 195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5" y="206"/>
                    <a:pt x="42" y="187"/>
                    <a:pt x="25" y="155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0" y="106"/>
                    <a:pt x="18" y="48"/>
                    <a:pt x="65" y="24"/>
                  </a:cubicBezTo>
                  <a:cubicBezTo>
                    <a:pt x="111" y="0"/>
                    <a:pt x="169" y="19"/>
                    <a:pt x="193" y="65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218" y="114"/>
                    <a:pt x="200" y="171"/>
                    <a:pt x="153" y="195"/>
                  </a:cubicBezTo>
                  <a:cubicBezTo>
                    <a:pt x="139" y="203"/>
                    <a:pt x="124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468">
              <a:extLst>
                <a:ext uri="{FF2B5EF4-FFF2-40B4-BE49-F238E27FC236}">
                  <a16:creationId xmlns:a16="http://schemas.microsoft.com/office/drawing/2014/main" id="{3B4D371D-7A34-4F24-A027-73F35D32E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976"/>
              <a:ext cx="44" cy="42"/>
            </a:xfrm>
            <a:custGeom>
              <a:avLst/>
              <a:gdLst>
                <a:gd name="T0" fmla="*/ 79 w 160"/>
                <a:gd name="T1" fmla="*/ 152 h 152"/>
                <a:gd name="T2" fmla="*/ 27 w 160"/>
                <a:gd name="T3" fmla="*/ 129 h 152"/>
                <a:gd name="T4" fmla="*/ 30 w 160"/>
                <a:gd name="T5" fmla="*/ 28 h 152"/>
                <a:gd name="T6" fmla="*/ 32 w 160"/>
                <a:gd name="T7" fmla="*/ 27 h 152"/>
                <a:gd name="T8" fmla="*/ 133 w 160"/>
                <a:gd name="T9" fmla="*/ 30 h 152"/>
                <a:gd name="T10" fmla="*/ 130 w 160"/>
                <a:gd name="T11" fmla="*/ 131 h 152"/>
                <a:gd name="T12" fmla="*/ 129 w 160"/>
                <a:gd name="T13" fmla="*/ 132 h 152"/>
                <a:gd name="T14" fmla="*/ 79 w 160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52">
                  <a:moveTo>
                    <a:pt x="79" y="152"/>
                  </a:moveTo>
                  <a:cubicBezTo>
                    <a:pt x="60" y="152"/>
                    <a:pt x="41" y="144"/>
                    <a:pt x="27" y="129"/>
                  </a:cubicBezTo>
                  <a:cubicBezTo>
                    <a:pt x="0" y="100"/>
                    <a:pt x="1" y="55"/>
                    <a:pt x="30" y="28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60" y="0"/>
                    <a:pt x="106" y="1"/>
                    <a:pt x="133" y="30"/>
                  </a:cubicBezTo>
                  <a:cubicBezTo>
                    <a:pt x="160" y="59"/>
                    <a:pt x="159" y="104"/>
                    <a:pt x="130" y="131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15" y="145"/>
                    <a:pt x="97" y="152"/>
                    <a:pt x="79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469">
              <a:extLst>
                <a:ext uri="{FF2B5EF4-FFF2-40B4-BE49-F238E27FC236}">
                  <a16:creationId xmlns:a16="http://schemas.microsoft.com/office/drawing/2014/main" id="{601B4F5A-536F-454B-AEDF-659E66E2B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954"/>
              <a:ext cx="64" cy="60"/>
            </a:xfrm>
            <a:custGeom>
              <a:avLst/>
              <a:gdLst>
                <a:gd name="T0" fmla="*/ 116 w 231"/>
                <a:gd name="T1" fmla="*/ 219 h 219"/>
                <a:gd name="T2" fmla="*/ 49 w 231"/>
                <a:gd name="T3" fmla="*/ 193 h 219"/>
                <a:gd name="T4" fmla="*/ 47 w 231"/>
                <a:gd name="T5" fmla="*/ 191 h 219"/>
                <a:gd name="T6" fmla="*/ 38 w 231"/>
                <a:gd name="T7" fmla="*/ 46 h 219"/>
                <a:gd name="T8" fmla="*/ 183 w 231"/>
                <a:gd name="T9" fmla="*/ 37 h 219"/>
                <a:gd name="T10" fmla="*/ 184 w 231"/>
                <a:gd name="T11" fmla="*/ 39 h 219"/>
                <a:gd name="T12" fmla="*/ 193 w 231"/>
                <a:gd name="T13" fmla="*/ 184 h 219"/>
                <a:gd name="T14" fmla="*/ 116 w 231"/>
                <a:gd name="T15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9">
                  <a:moveTo>
                    <a:pt x="116" y="219"/>
                  </a:moveTo>
                  <a:cubicBezTo>
                    <a:pt x="92" y="219"/>
                    <a:pt x="68" y="210"/>
                    <a:pt x="49" y="193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" y="154"/>
                    <a:pt x="0" y="89"/>
                    <a:pt x="38" y="46"/>
                  </a:cubicBezTo>
                  <a:cubicBezTo>
                    <a:pt x="75" y="4"/>
                    <a:pt x="140" y="0"/>
                    <a:pt x="183" y="37"/>
                  </a:cubicBezTo>
                  <a:cubicBezTo>
                    <a:pt x="184" y="39"/>
                    <a:pt x="184" y="39"/>
                    <a:pt x="184" y="39"/>
                  </a:cubicBezTo>
                  <a:cubicBezTo>
                    <a:pt x="227" y="76"/>
                    <a:pt x="231" y="141"/>
                    <a:pt x="193" y="184"/>
                  </a:cubicBezTo>
                  <a:cubicBezTo>
                    <a:pt x="173" y="207"/>
                    <a:pt x="145" y="219"/>
                    <a:pt x="116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470">
              <a:extLst>
                <a:ext uri="{FF2B5EF4-FFF2-40B4-BE49-F238E27FC236}">
                  <a16:creationId xmlns:a16="http://schemas.microsoft.com/office/drawing/2014/main" id="{F52426C8-09D0-4A77-8C69-685AE5040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845"/>
              <a:ext cx="63" cy="60"/>
            </a:xfrm>
            <a:custGeom>
              <a:avLst/>
              <a:gdLst>
                <a:gd name="T0" fmla="*/ 114 w 230"/>
                <a:gd name="T1" fmla="*/ 218 h 218"/>
                <a:gd name="T2" fmla="*/ 39 w 230"/>
                <a:gd name="T3" fmla="*/ 186 h 218"/>
                <a:gd name="T4" fmla="*/ 44 w 230"/>
                <a:gd name="T5" fmla="*/ 40 h 218"/>
                <a:gd name="T6" fmla="*/ 45 w 230"/>
                <a:gd name="T7" fmla="*/ 39 h 218"/>
                <a:gd name="T8" fmla="*/ 191 w 230"/>
                <a:gd name="T9" fmla="*/ 43 h 218"/>
                <a:gd name="T10" fmla="*/ 187 w 230"/>
                <a:gd name="T11" fmla="*/ 189 h 218"/>
                <a:gd name="T12" fmla="*/ 185 w 230"/>
                <a:gd name="T13" fmla="*/ 190 h 218"/>
                <a:gd name="T14" fmla="*/ 114 w 230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18">
                  <a:moveTo>
                    <a:pt x="114" y="218"/>
                  </a:moveTo>
                  <a:cubicBezTo>
                    <a:pt x="87" y="218"/>
                    <a:pt x="59" y="207"/>
                    <a:pt x="39" y="186"/>
                  </a:cubicBezTo>
                  <a:cubicBezTo>
                    <a:pt x="0" y="144"/>
                    <a:pt x="2" y="79"/>
                    <a:pt x="44" y="40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87" y="0"/>
                    <a:pt x="152" y="2"/>
                    <a:pt x="191" y="43"/>
                  </a:cubicBezTo>
                  <a:cubicBezTo>
                    <a:pt x="230" y="85"/>
                    <a:pt x="228" y="150"/>
                    <a:pt x="187" y="189"/>
                  </a:cubicBezTo>
                  <a:cubicBezTo>
                    <a:pt x="185" y="190"/>
                    <a:pt x="185" y="190"/>
                    <a:pt x="185" y="190"/>
                  </a:cubicBezTo>
                  <a:cubicBezTo>
                    <a:pt x="165" y="209"/>
                    <a:pt x="140" y="218"/>
                    <a:pt x="114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471">
              <a:extLst>
                <a:ext uri="{FF2B5EF4-FFF2-40B4-BE49-F238E27FC236}">
                  <a16:creationId xmlns:a16="http://schemas.microsoft.com/office/drawing/2014/main" id="{A9C55D56-CD1B-46A5-A347-4BF5EFF52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843"/>
              <a:ext cx="51" cy="48"/>
            </a:xfrm>
            <a:custGeom>
              <a:avLst/>
              <a:gdLst>
                <a:gd name="T0" fmla="*/ 93 w 185"/>
                <a:gd name="T1" fmla="*/ 176 h 176"/>
                <a:gd name="T2" fmla="*/ 38 w 185"/>
                <a:gd name="T3" fmla="*/ 155 h 176"/>
                <a:gd name="T4" fmla="*/ 37 w 185"/>
                <a:gd name="T5" fmla="*/ 154 h 176"/>
                <a:gd name="T6" fmla="*/ 30 w 185"/>
                <a:gd name="T7" fmla="*/ 37 h 176"/>
                <a:gd name="T8" fmla="*/ 146 w 185"/>
                <a:gd name="T9" fmla="*/ 30 h 176"/>
                <a:gd name="T10" fmla="*/ 148 w 185"/>
                <a:gd name="T11" fmla="*/ 31 h 176"/>
                <a:gd name="T12" fmla="*/ 155 w 185"/>
                <a:gd name="T13" fmla="*/ 148 h 176"/>
                <a:gd name="T14" fmla="*/ 93 w 185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176">
                  <a:moveTo>
                    <a:pt x="93" y="176"/>
                  </a:moveTo>
                  <a:cubicBezTo>
                    <a:pt x="74" y="176"/>
                    <a:pt x="54" y="169"/>
                    <a:pt x="38" y="155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" y="123"/>
                    <a:pt x="0" y="71"/>
                    <a:pt x="30" y="37"/>
                  </a:cubicBezTo>
                  <a:cubicBezTo>
                    <a:pt x="60" y="3"/>
                    <a:pt x="112" y="0"/>
                    <a:pt x="146" y="30"/>
                  </a:cubicBezTo>
                  <a:cubicBezTo>
                    <a:pt x="148" y="31"/>
                    <a:pt x="148" y="31"/>
                    <a:pt x="148" y="31"/>
                  </a:cubicBezTo>
                  <a:cubicBezTo>
                    <a:pt x="182" y="62"/>
                    <a:pt x="185" y="114"/>
                    <a:pt x="155" y="148"/>
                  </a:cubicBezTo>
                  <a:cubicBezTo>
                    <a:pt x="139" y="166"/>
                    <a:pt x="116" y="176"/>
                    <a:pt x="93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472">
              <a:extLst>
                <a:ext uri="{FF2B5EF4-FFF2-40B4-BE49-F238E27FC236}">
                  <a16:creationId xmlns:a16="http://schemas.microsoft.com/office/drawing/2014/main" id="{5FB71B47-DD04-4179-B074-FA0EC5C2B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745"/>
              <a:ext cx="60" cy="55"/>
            </a:xfrm>
            <a:custGeom>
              <a:avLst/>
              <a:gdLst>
                <a:gd name="T0" fmla="*/ 107 w 216"/>
                <a:gd name="T1" fmla="*/ 202 h 202"/>
                <a:gd name="T2" fmla="*/ 20 w 216"/>
                <a:gd name="T3" fmla="*/ 144 h 202"/>
                <a:gd name="T4" fmla="*/ 72 w 216"/>
                <a:gd name="T5" fmla="*/ 21 h 202"/>
                <a:gd name="T6" fmla="*/ 74 w 216"/>
                <a:gd name="T7" fmla="*/ 20 h 202"/>
                <a:gd name="T8" fmla="*/ 197 w 216"/>
                <a:gd name="T9" fmla="*/ 72 h 202"/>
                <a:gd name="T10" fmla="*/ 145 w 216"/>
                <a:gd name="T11" fmla="*/ 195 h 202"/>
                <a:gd name="T12" fmla="*/ 143 w 216"/>
                <a:gd name="T13" fmla="*/ 196 h 202"/>
                <a:gd name="T14" fmla="*/ 107 w 216"/>
                <a:gd name="T1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202">
                  <a:moveTo>
                    <a:pt x="107" y="202"/>
                  </a:moveTo>
                  <a:cubicBezTo>
                    <a:pt x="70" y="202"/>
                    <a:pt x="35" y="180"/>
                    <a:pt x="20" y="144"/>
                  </a:cubicBezTo>
                  <a:cubicBezTo>
                    <a:pt x="0" y="95"/>
                    <a:pt x="24" y="40"/>
                    <a:pt x="72" y="21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122" y="0"/>
                    <a:pt x="177" y="24"/>
                    <a:pt x="197" y="72"/>
                  </a:cubicBezTo>
                  <a:cubicBezTo>
                    <a:pt x="216" y="120"/>
                    <a:pt x="193" y="175"/>
                    <a:pt x="145" y="195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31" y="200"/>
                    <a:pt x="119" y="202"/>
                    <a:pt x="107" y="2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473">
              <a:extLst>
                <a:ext uri="{FF2B5EF4-FFF2-40B4-BE49-F238E27FC236}">
                  <a16:creationId xmlns:a16="http://schemas.microsoft.com/office/drawing/2014/main" id="{447013C8-DA53-4B99-BAAF-35CDE2BFF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743"/>
              <a:ext cx="42" cy="40"/>
            </a:xfrm>
            <a:custGeom>
              <a:avLst/>
              <a:gdLst>
                <a:gd name="T0" fmla="*/ 77 w 153"/>
                <a:gd name="T1" fmla="*/ 144 h 144"/>
                <a:gd name="T2" fmla="*/ 54 w 153"/>
                <a:gd name="T3" fmla="*/ 139 h 144"/>
                <a:gd name="T4" fmla="*/ 53 w 153"/>
                <a:gd name="T5" fmla="*/ 139 h 144"/>
                <a:gd name="T6" fmla="*/ 13 w 153"/>
                <a:gd name="T7" fmla="*/ 53 h 144"/>
                <a:gd name="T8" fmla="*/ 99 w 153"/>
                <a:gd name="T9" fmla="*/ 13 h 144"/>
                <a:gd name="T10" fmla="*/ 101 w 153"/>
                <a:gd name="T11" fmla="*/ 14 h 144"/>
                <a:gd name="T12" fmla="*/ 140 w 153"/>
                <a:gd name="T13" fmla="*/ 100 h 144"/>
                <a:gd name="T14" fmla="*/ 77 w 153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4">
                  <a:moveTo>
                    <a:pt x="77" y="144"/>
                  </a:moveTo>
                  <a:cubicBezTo>
                    <a:pt x="70" y="144"/>
                    <a:pt x="62" y="142"/>
                    <a:pt x="54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18" y="126"/>
                    <a:pt x="0" y="87"/>
                    <a:pt x="13" y="53"/>
                  </a:cubicBezTo>
                  <a:cubicBezTo>
                    <a:pt x="26" y="18"/>
                    <a:pt x="65" y="0"/>
                    <a:pt x="99" y="13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36" y="26"/>
                    <a:pt x="153" y="65"/>
                    <a:pt x="140" y="100"/>
                  </a:cubicBezTo>
                  <a:cubicBezTo>
                    <a:pt x="130" y="127"/>
                    <a:pt x="105" y="144"/>
                    <a:pt x="77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474">
              <a:extLst>
                <a:ext uri="{FF2B5EF4-FFF2-40B4-BE49-F238E27FC236}">
                  <a16:creationId xmlns:a16="http://schemas.microsoft.com/office/drawing/2014/main" id="{11BE043A-FB33-415D-BCAE-2F12699B9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680"/>
              <a:ext cx="57" cy="53"/>
            </a:xfrm>
            <a:custGeom>
              <a:avLst/>
              <a:gdLst>
                <a:gd name="T0" fmla="*/ 102 w 206"/>
                <a:gd name="T1" fmla="*/ 192 h 192"/>
                <a:gd name="T2" fmla="*/ 19 w 206"/>
                <a:gd name="T3" fmla="*/ 136 h 192"/>
                <a:gd name="T4" fmla="*/ 69 w 206"/>
                <a:gd name="T5" fmla="*/ 19 h 192"/>
                <a:gd name="T6" fmla="*/ 71 w 206"/>
                <a:gd name="T7" fmla="*/ 18 h 192"/>
                <a:gd name="T8" fmla="*/ 188 w 206"/>
                <a:gd name="T9" fmla="*/ 68 h 192"/>
                <a:gd name="T10" fmla="*/ 138 w 206"/>
                <a:gd name="T11" fmla="*/ 185 h 192"/>
                <a:gd name="T12" fmla="*/ 136 w 206"/>
                <a:gd name="T13" fmla="*/ 186 h 192"/>
                <a:gd name="T14" fmla="*/ 102 w 206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2">
                  <a:moveTo>
                    <a:pt x="102" y="192"/>
                  </a:moveTo>
                  <a:cubicBezTo>
                    <a:pt x="67" y="192"/>
                    <a:pt x="33" y="171"/>
                    <a:pt x="19" y="136"/>
                  </a:cubicBezTo>
                  <a:cubicBezTo>
                    <a:pt x="0" y="90"/>
                    <a:pt x="23" y="38"/>
                    <a:pt x="69" y="19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117" y="0"/>
                    <a:pt x="169" y="22"/>
                    <a:pt x="188" y="68"/>
                  </a:cubicBezTo>
                  <a:cubicBezTo>
                    <a:pt x="206" y="114"/>
                    <a:pt x="184" y="166"/>
                    <a:pt x="138" y="185"/>
                  </a:cubicBezTo>
                  <a:cubicBezTo>
                    <a:pt x="136" y="186"/>
                    <a:pt x="136" y="186"/>
                    <a:pt x="136" y="186"/>
                  </a:cubicBezTo>
                  <a:cubicBezTo>
                    <a:pt x="125" y="190"/>
                    <a:pt x="114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475">
              <a:extLst>
                <a:ext uri="{FF2B5EF4-FFF2-40B4-BE49-F238E27FC236}">
                  <a16:creationId xmlns:a16="http://schemas.microsoft.com/office/drawing/2014/main" id="{59DC1EC1-0B9B-4BA7-9CDB-EBFA6615A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679"/>
              <a:ext cx="48" cy="44"/>
            </a:xfrm>
            <a:custGeom>
              <a:avLst/>
              <a:gdLst>
                <a:gd name="T0" fmla="*/ 86 w 171"/>
                <a:gd name="T1" fmla="*/ 160 h 160"/>
                <a:gd name="T2" fmla="*/ 60 w 171"/>
                <a:gd name="T3" fmla="*/ 156 h 160"/>
                <a:gd name="T4" fmla="*/ 59 w 171"/>
                <a:gd name="T5" fmla="*/ 155 h 160"/>
                <a:gd name="T6" fmla="*/ 14 w 171"/>
                <a:gd name="T7" fmla="*/ 58 h 160"/>
                <a:gd name="T8" fmla="*/ 111 w 171"/>
                <a:gd name="T9" fmla="*/ 14 h 160"/>
                <a:gd name="T10" fmla="*/ 112 w 171"/>
                <a:gd name="T11" fmla="*/ 15 h 160"/>
                <a:gd name="T12" fmla="*/ 157 w 171"/>
                <a:gd name="T13" fmla="*/ 111 h 160"/>
                <a:gd name="T14" fmla="*/ 86 w 171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160">
                  <a:moveTo>
                    <a:pt x="86" y="160"/>
                  </a:moveTo>
                  <a:cubicBezTo>
                    <a:pt x="78" y="160"/>
                    <a:pt x="69" y="159"/>
                    <a:pt x="60" y="156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20" y="141"/>
                    <a:pt x="0" y="97"/>
                    <a:pt x="14" y="58"/>
                  </a:cubicBezTo>
                  <a:cubicBezTo>
                    <a:pt x="29" y="19"/>
                    <a:pt x="72" y="0"/>
                    <a:pt x="111" y="14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51" y="29"/>
                    <a:pt x="171" y="72"/>
                    <a:pt x="157" y="111"/>
                  </a:cubicBezTo>
                  <a:cubicBezTo>
                    <a:pt x="146" y="142"/>
                    <a:pt x="117" y="160"/>
                    <a:pt x="86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476">
              <a:extLst>
                <a:ext uri="{FF2B5EF4-FFF2-40B4-BE49-F238E27FC236}">
                  <a16:creationId xmlns:a16="http://schemas.microsoft.com/office/drawing/2014/main" id="{07A2E6B0-1762-4235-BBAB-AF8962D5C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604"/>
              <a:ext cx="74" cy="70"/>
            </a:xfrm>
            <a:custGeom>
              <a:avLst/>
              <a:gdLst>
                <a:gd name="T0" fmla="*/ 133 w 269"/>
                <a:gd name="T1" fmla="*/ 252 h 252"/>
                <a:gd name="T2" fmla="*/ 24 w 269"/>
                <a:gd name="T3" fmla="*/ 178 h 252"/>
                <a:gd name="T4" fmla="*/ 89 w 269"/>
                <a:gd name="T5" fmla="*/ 25 h 252"/>
                <a:gd name="T6" fmla="*/ 92 w 269"/>
                <a:gd name="T7" fmla="*/ 24 h 252"/>
                <a:gd name="T8" fmla="*/ 245 w 269"/>
                <a:gd name="T9" fmla="*/ 89 h 252"/>
                <a:gd name="T10" fmla="*/ 180 w 269"/>
                <a:gd name="T11" fmla="*/ 242 h 252"/>
                <a:gd name="T12" fmla="*/ 177 w 269"/>
                <a:gd name="T13" fmla="*/ 243 h 252"/>
                <a:gd name="T14" fmla="*/ 133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3" y="252"/>
                  </a:moveTo>
                  <a:cubicBezTo>
                    <a:pt x="87" y="252"/>
                    <a:pt x="43" y="224"/>
                    <a:pt x="24" y="178"/>
                  </a:cubicBezTo>
                  <a:cubicBezTo>
                    <a:pt x="0" y="118"/>
                    <a:pt x="29" y="49"/>
                    <a:pt x="89" y="25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152" y="0"/>
                    <a:pt x="220" y="29"/>
                    <a:pt x="245" y="89"/>
                  </a:cubicBezTo>
                  <a:cubicBezTo>
                    <a:pt x="269" y="149"/>
                    <a:pt x="240" y="218"/>
                    <a:pt x="180" y="242"/>
                  </a:cubicBezTo>
                  <a:cubicBezTo>
                    <a:pt x="177" y="243"/>
                    <a:pt x="177" y="243"/>
                    <a:pt x="177" y="243"/>
                  </a:cubicBezTo>
                  <a:cubicBezTo>
                    <a:pt x="163" y="249"/>
                    <a:pt x="148" y="252"/>
                    <a:pt x="133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477">
              <a:extLst>
                <a:ext uri="{FF2B5EF4-FFF2-40B4-BE49-F238E27FC236}">
                  <a16:creationId xmlns:a16="http://schemas.microsoft.com/office/drawing/2014/main" id="{96C6A129-6A42-478E-B3AD-7ECFCD404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615"/>
              <a:ext cx="52" cy="49"/>
            </a:xfrm>
            <a:custGeom>
              <a:avLst/>
              <a:gdLst>
                <a:gd name="T0" fmla="*/ 95 w 188"/>
                <a:gd name="T1" fmla="*/ 176 h 176"/>
                <a:gd name="T2" fmla="*/ 67 w 188"/>
                <a:gd name="T3" fmla="*/ 171 h 176"/>
                <a:gd name="T4" fmla="*/ 65 w 188"/>
                <a:gd name="T5" fmla="*/ 170 h 176"/>
                <a:gd name="T6" fmla="*/ 16 w 188"/>
                <a:gd name="T7" fmla="*/ 64 h 176"/>
                <a:gd name="T8" fmla="*/ 122 w 188"/>
                <a:gd name="T9" fmla="*/ 16 h 176"/>
                <a:gd name="T10" fmla="*/ 124 w 188"/>
                <a:gd name="T11" fmla="*/ 16 h 176"/>
                <a:gd name="T12" fmla="*/ 173 w 188"/>
                <a:gd name="T13" fmla="*/ 122 h 176"/>
                <a:gd name="T14" fmla="*/ 95 w 188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6">
                  <a:moveTo>
                    <a:pt x="95" y="176"/>
                  </a:moveTo>
                  <a:cubicBezTo>
                    <a:pt x="86" y="176"/>
                    <a:pt x="76" y="175"/>
                    <a:pt x="67" y="171"/>
                  </a:cubicBezTo>
                  <a:cubicBezTo>
                    <a:pt x="65" y="170"/>
                    <a:pt x="65" y="170"/>
                    <a:pt x="65" y="170"/>
                  </a:cubicBezTo>
                  <a:cubicBezTo>
                    <a:pt x="22" y="155"/>
                    <a:pt x="0" y="107"/>
                    <a:pt x="16" y="64"/>
                  </a:cubicBezTo>
                  <a:cubicBezTo>
                    <a:pt x="32" y="22"/>
                    <a:pt x="79" y="0"/>
                    <a:pt x="122" y="16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67" y="32"/>
                    <a:pt x="188" y="80"/>
                    <a:pt x="173" y="122"/>
                  </a:cubicBezTo>
                  <a:cubicBezTo>
                    <a:pt x="160" y="156"/>
                    <a:pt x="129" y="176"/>
                    <a:pt x="95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478">
              <a:extLst>
                <a:ext uri="{FF2B5EF4-FFF2-40B4-BE49-F238E27FC236}">
                  <a16:creationId xmlns:a16="http://schemas.microsoft.com/office/drawing/2014/main" id="{F563785D-A32E-43D7-B7F1-CA2A88B7E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610"/>
              <a:ext cx="34" cy="34"/>
            </a:xfrm>
            <a:custGeom>
              <a:avLst/>
              <a:gdLst>
                <a:gd name="T0" fmla="*/ 62 w 126"/>
                <a:gd name="T1" fmla="*/ 123 h 123"/>
                <a:gd name="T2" fmla="*/ 1 w 126"/>
                <a:gd name="T3" fmla="*/ 62 h 123"/>
                <a:gd name="T4" fmla="*/ 62 w 126"/>
                <a:gd name="T5" fmla="*/ 0 h 123"/>
                <a:gd name="T6" fmla="*/ 63 w 126"/>
                <a:gd name="T7" fmla="*/ 0 h 123"/>
                <a:gd name="T8" fmla="*/ 64 w 126"/>
                <a:gd name="T9" fmla="*/ 0 h 123"/>
                <a:gd name="T10" fmla="*/ 126 w 126"/>
                <a:gd name="T11" fmla="*/ 60 h 123"/>
                <a:gd name="T12" fmla="*/ 65 w 126"/>
                <a:gd name="T13" fmla="*/ 123 h 123"/>
                <a:gd name="T14" fmla="*/ 63 w 126"/>
                <a:gd name="T15" fmla="*/ 123 h 123"/>
                <a:gd name="T16" fmla="*/ 62 w 126"/>
                <a:gd name="T17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123">
                  <a:moveTo>
                    <a:pt x="62" y="123"/>
                  </a:moveTo>
                  <a:cubicBezTo>
                    <a:pt x="29" y="123"/>
                    <a:pt x="1" y="96"/>
                    <a:pt x="1" y="62"/>
                  </a:cubicBezTo>
                  <a:cubicBezTo>
                    <a:pt x="0" y="28"/>
                    <a:pt x="28" y="0"/>
                    <a:pt x="6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4" y="0"/>
                    <a:pt x="64" y="0"/>
                  </a:cubicBezTo>
                  <a:cubicBezTo>
                    <a:pt x="98" y="0"/>
                    <a:pt x="125" y="27"/>
                    <a:pt x="126" y="60"/>
                  </a:cubicBezTo>
                  <a:cubicBezTo>
                    <a:pt x="126" y="94"/>
                    <a:pt x="99" y="122"/>
                    <a:pt x="65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3" y="123"/>
                    <a:pt x="62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479">
              <a:extLst>
                <a:ext uri="{FF2B5EF4-FFF2-40B4-BE49-F238E27FC236}">
                  <a16:creationId xmlns:a16="http://schemas.microsoft.com/office/drawing/2014/main" id="{28B491DB-6B8D-4DE1-B361-8C82EC6F8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603"/>
              <a:ext cx="44" cy="43"/>
            </a:xfrm>
            <a:custGeom>
              <a:avLst/>
              <a:gdLst>
                <a:gd name="T0" fmla="*/ 79 w 161"/>
                <a:gd name="T1" fmla="*/ 157 h 157"/>
                <a:gd name="T2" fmla="*/ 0 w 161"/>
                <a:gd name="T3" fmla="*/ 80 h 157"/>
                <a:gd name="T4" fmla="*/ 78 w 161"/>
                <a:gd name="T5" fmla="*/ 0 h 157"/>
                <a:gd name="T6" fmla="*/ 80 w 161"/>
                <a:gd name="T7" fmla="*/ 0 h 157"/>
                <a:gd name="T8" fmla="*/ 81 w 161"/>
                <a:gd name="T9" fmla="*/ 0 h 157"/>
                <a:gd name="T10" fmla="*/ 160 w 161"/>
                <a:gd name="T11" fmla="*/ 77 h 157"/>
                <a:gd name="T12" fmla="*/ 82 w 161"/>
                <a:gd name="T13" fmla="*/ 157 h 157"/>
                <a:gd name="T14" fmla="*/ 80 w 161"/>
                <a:gd name="T15" fmla="*/ 157 h 157"/>
                <a:gd name="T16" fmla="*/ 79 w 161"/>
                <a:gd name="T17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" h="157">
                  <a:moveTo>
                    <a:pt x="79" y="157"/>
                  </a:moveTo>
                  <a:cubicBezTo>
                    <a:pt x="36" y="157"/>
                    <a:pt x="1" y="123"/>
                    <a:pt x="0" y="80"/>
                  </a:cubicBezTo>
                  <a:cubicBezTo>
                    <a:pt x="0" y="36"/>
                    <a:pt x="35" y="0"/>
                    <a:pt x="7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1" y="0"/>
                    <a:pt x="81" y="0"/>
                  </a:cubicBezTo>
                  <a:cubicBezTo>
                    <a:pt x="124" y="0"/>
                    <a:pt x="159" y="34"/>
                    <a:pt x="160" y="77"/>
                  </a:cubicBezTo>
                  <a:cubicBezTo>
                    <a:pt x="161" y="121"/>
                    <a:pt x="126" y="157"/>
                    <a:pt x="82" y="157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80" y="157"/>
                    <a:pt x="80" y="157"/>
                    <a:pt x="79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480">
              <a:extLst>
                <a:ext uri="{FF2B5EF4-FFF2-40B4-BE49-F238E27FC236}">
                  <a16:creationId xmlns:a16="http://schemas.microsoft.com/office/drawing/2014/main" id="{E45B98C1-9248-48F4-8639-01AD458BE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3062"/>
              <a:ext cx="49" cy="48"/>
            </a:xfrm>
            <a:custGeom>
              <a:avLst/>
              <a:gdLst>
                <a:gd name="T0" fmla="*/ 90 w 177"/>
                <a:gd name="T1" fmla="*/ 173 h 173"/>
                <a:gd name="T2" fmla="*/ 88 w 177"/>
                <a:gd name="T3" fmla="*/ 173 h 173"/>
                <a:gd name="T4" fmla="*/ 86 w 177"/>
                <a:gd name="T5" fmla="*/ 173 h 173"/>
                <a:gd name="T6" fmla="*/ 1 w 177"/>
                <a:gd name="T7" fmla="*/ 85 h 173"/>
                <a:gd name="T8" fmla="*/ 88 w 177"/>
                <a:gd name="T9" fmla="*/ 0 h 173"/>
                <a:gd name="T10" fmla="*/ 89 w 177"/>
                <a:gd name="T11" fmla="*/ 0 h 173"/>
                <a:gd name="T12" fmla="*/ 91 w 177"/>
                <a:gd name="T13" fmla="*/ 0 h 173"/>
                <a:gd name="T14" fmla="*/ 177 w 177"/>
                <a:gd name="T15" fmla="*/ 88 h 173"/>
                <a:gd name="T16" fmla="*/ 90 w 177"/>
                <a:gd name="T17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7" h="173">
                  <a:moveTo>
                    <a:pt x="90" y="173"/>
                  </a:moveTo>
                  <a:cubicBezTo>
                    <a:pt x="89" y="173"/>
                    <a:pt x="89" y="173"/>
                    <a:pt x="88" y="173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39" y="172"/>
                    <a:pt x="0" y="133"/>
                    <a:pt x="1" y="85"/>
                  </a:cubicBezTo>
                  <a:cubicBezTo>
                    <a:pt x="2" y="38"/>
                    <a:pt x="41" y="0"/>
                    <a:pt x="88" y="0"/>
                  </a:cubicBezTo>
                  <a:cubicBezTo>
                    <a:pt x="88" y="0"/>
                    <a:pt x="89" y="0"/>
                    <a:pt x="89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139" y="0"/>
                    <a:pt x="177" y="40"/>
                    <a:pt x="177" y="88"/>
                  </a:cubicBezTo>
                  <a:cubicBezTo>
                    <a:pt x="176" y="135"/>
                    <a:pt x="137" y="173"/>
                    <a:pt x="90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481">
              <a:extLst>
                <a:ext uri="{FF2B5EF4-FFF2-40B4-BE49-F238E27FC236}">
                  <a16:creationId xmlns:a16="http://schemas.microsoft.com/office/drawing/2014/main" id="{0AE15789-CEAE-4687-B963-D0BB9EDF5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3048"/>
              <a:ext cx="72" cy="70"/>
            </a:xfrm>
            <a:custGeom>
              <a:avLst/>
              <a:gdLst>
                <a:gd name="T0" fmla="*/ 132 w 260"/>
                <a:gd name="T1" fmla="*/ 255 h 255"/>
                <a:gd name="T2" fmla="*/ 130 w 260"/>
                <a:gd name="T3" fmla="*/ 255 h 255"/>
                <a:gd name="T4" fmla="*/ 127 w 260"/>
                <a:gd name="T5" fmla="*/ 255 h 255"/>
                <a:gd name="T6" fmla="*/ 1 w 260"/>
                <a:gd name="T7" fmla="*/ 126 h 255"/>
                <a:gd name="T8" fmla="*/ 129 w 260"/>
                <a:gd name="T9" fmla="*/ 0 h 255"/>
                <a:gd name="T10" fmla="*/ 131 w 260"/>
                <a:gd name="T11" fmla="*/ 0 h 255"/>
                <a:gd name="T12" fmla="*/ 134 w 260"/>
                <a:gd name="T13" fmla="*/ 0 h 255"/>
                <a:gd name="T14" fmla="*/ 259 w 260"/>
                <a:gd name="T15" fmla="*/ 130 h 255"/>
                <a:gd name="T16" fmla="*/ 132 w 260"/>
                <a:gd name="T17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55">
                  <a:moveTo>
                    <a:pt x="132" y="255"/>
                  </a:moveTo>
                  <a:cubicBezTo>
                    <a:pt x="131" y="255"/>
                    <a:pt x="130" y="255"/>
                    <a:pt x="130" y="255"/>
                  </a:cubicBezTo>
                  <a:cubicBezTo>
                    <a:pt x="127" y="255"/>
                    <a:pt x="127" y="255"/>
                    <a:pt x="127" y="255"/>
                  </a:cubicBezTo>
                  <a:cubicBezTo>
                    <a:pt x="56" y="254"/>
                    <a:pt x="0" y="196"/>
                    <a:pt x="1" y="126"/>
                  </a:cubicBezTo>
                  <a:cubicBezTo>
                    <a:pt x="2" y="56"/>
                    <a:pt x="59" y="0"/>
                    <a:pt x="129" y="0"/>
                  </a:cubicBezTo>
                  <a:cubicBezTo>
                    <a:pt x="129" y="0"/>
                    <a:pt x="130" y="0"/>
                    <a:pt x="131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204" y="1"/>
                    <a:pt x="260" y="59"/>
                    <a:pt x="259" y="130"/>
                  </a:cubicBezTo>
                  <a:cubicBezTo>
                    <a:pt x="258" y="200"/>
                    <a:pt x="201" y="255"/>
                    <a:pt x="132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482">
              <a:extLst>
                <a:ext uri="{FF2B5EF4-FFF2-40B4-BE49-F238E27FC236}">
                  <a16:creationId xmlns:a16="http://schemas.microsoft.com/office/drawing/2014/main" id="{7CE02842-0102-4162-B23D-A2BEEF4DF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3051"/>
              <a:ext cx="58" cy="54"/>
            </a:xfrm>
            <a:custGeom>
              <a:avLst/>
              <a:gdLst>
                <a:gd name="T0" fmla="*/ 105 w 209"/>
                <a:gd name="T1" fmla="*/ 194 h 194"/>
                <a:gd name="T2" fmla="*/ 71 w 209"/>
                <a:gd name="T3" fmla="*/ 188 h 194"/>
                <a:gd name="T4" fmla="*/ 69 w 209"/>
                <a:gd name="T5" fmla="*/ 187 h 194"/>
                <a:gd name="T6" fmla="*/ 19 w 209"/>
                <a:gd name="T7" fmla="*/ 68 h 194"/>
                <a:gd name="T8" fmla="*/ 138 w 209"/>
                <a:gd name="T9" fmla="*/ 18 h 194"/>
                <a:gd name="T10" fmla="*/ 140 w 209"/>
                <a:gd name="T11" fmla="*/ 19 h 194"/>
                <a:gd name="T12" fmla="*/ 190 w 209"/>
                <a:gd name="T13" fmla="*/ 138 h 194"/>
                <a:gd name="T14" fmla="*/ 105 w 209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4">
                  <a:moveTo>
                    <a:pt x="105" y="194"/>
                  </a:moveTo>
                  <a:cubicBezTo>
                    <a:pt x="94" y="194"/>
                    <a:pt x="83" y="192"/>
                    <a:pt x="71" y="188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23" y="168"/>
                    <a:pt x="0" y="115"/>
                    <a:pt x="19" y="68"/>
                  </a:cubicBezTo>
                  <a:cubicBezTo>
                    <a:pt x="38" y="22"/>
                    <a:pt x="91" y="0"/>
                    <a:pt x="138" y="18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86" y="38"/>
                    <a:pt x="209" y="91"/>
                    <a:pt x="190" y="138"/>
                  </a:cubicBezTo>
                  <a:cubicBezTo>
                    <a:pt x="175" y="173"/>
                    <a:pt x="141" y="194"/>
                    <a:pt x="105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483">
              <a:extLst>
                <a:ext uri="{FF2B5EF4-FFF2-40B4-BE49-F238E27FC236}">
                  <a16:creationId xmlns:a16="http://schemas.microsoft.com/office/drawing/2014/main" id="{67E3DC17-DB22-4EA0-A2DF-1D90A94F2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3033"/>
              <a:ext cx="48" cy="45"/>
            </a:xfrm>
            <a:custGeom>
              <a:avLst/>
              <a:gdLst>
                <a:gd name="T0" fmla="*/ 86 w 174"/>
                <a:gd name="T1" fmla="*/ 163 h 163"/>
                <a:gd name="T2" fmla="*/ 14 w 174"/>
                <a:gd name="T3" fmla="*/ 113 h 163"/>
                <a:gd name="T4" fmla="*/ 60 w 174"/>
                <a:gd name="T5" fmla="*/ 15 h 163"/>
                <a:gd name="T6" fmla="*/ 61 w 174"/>
                <a:gd name="T7" fmla="*/ 14 h 163"/>
                <a:gd name="T8" fmla="*/ 159 w 174"/>
                <a:gd name="T9" fmla="*/ 59 h 163"/>
                <a:gd name="T10" fmla="*/ 114 w 174"/>
                <a:gd name="T11" fmla="*/ 157 h 163"/>
                <a:gd name="T12" fmla="*/ 112 w 174"/>
                <a:gd name="T13" fmla="*/ 158 h 163"/>
                <a:gd name="T14" fmla="*/ 86 w 174"/>
                <a:gd name="T15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63">
                  <a:moveTo>
                    <a:pt x="86" y="163"/>
                  </a:moveTo>
                  <a:cubicBezTo>
                    <a:pt x="55" y="163"/>
                    <a:pt x="26" y="144"/>
                    <a:pt x="14" y="113"/>
                  </a:cubicBezTo>
                  <a:cubicBezTo>
                    <a:pt x="0" y="73"/>
                    <a:pt x="20" y="29"/>
                    <a:pt x="60" y="15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101" y="0"/>
                    <a:pt x="145" y="20"/>
                    <a:pt x="159" y="59"/>
                  </a:cubicBezTo>
                  <a:cubicBezTo>
                    <a:pt x="174" y="99"/>
                    <a:pt x="154" y="143"/>
                    <a:pt x="114" y="157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04" y="161"/>
                    <a:pt x="95" y="163"/>
                    <a:pt x="86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484">
              <a:extLst>
                <a:ext uri="{FF2B5EF4-FFF2-40B4-BE49-F238E27FC236}">
                  <a16:creationId xmlns:a16="http://schemas.microsoft.com/office/drawing/2014/main" id="{6E96021A-EA1C-4D38-A21D-F0BBB0D20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973"/>
              <a:ext cx="73" cy="69"/>
            </a:xfrm>
            <a:custGeom>
              <a:avLst/>
              <a:gdLst>
                <a:gd name="T0" fmla="*/ 133 w 265"/>
                <a:gd name="T1" fmla="*/ 248 h 248"/>
                <a:gd name="T2" fmla="*/ 90 w 265"/>
                <a:gd name="T3" fmla="*/ 239 h 248"/>
                <a:gd name="T4" fmla="*/ 87 w 265"/>
                <a:gd name="T5" fmla="*/ 238 h 248"/>
                <a:gd name="T6" fmla="*/ 24 w 265"/>
                <a:gd name="T7" fmla="*/ 88 h 248"/>
                <a:gd name="T8" fmla="*/ 175 w 265"/>
                <a:gd name="T9" fmla="*/ 24 h 248"/>
                <a:gd name="T10" fmla="*/ 177 w 265"/>
                <a:gd name="T11" fmla="*/ 25 h 248"/>
                <a:gd name="T12" fmla="*/ 241 w 265"/>
                <a:gd name="T13" fmla="*/ 176 h 248"/>
                <a:gd name="T14" fmla="*/ 133 w 265"/>
                <a:gd name="T15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8">
                  <a:moveTo>
                    <a:pt x="133" y="248"/>
                  </a:moveTo>
                  <a:cubicBezTo>
                    <a:pt x="119" y="248"/>
                    <a:pt x="104" y="245"/>
                    <a:pt x="90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28" y="214"/>
                    <a:pt x="0" y="147"/>
                    <a:pt x="24" y="88"/>
                  </a:cubicBezTo>
                  <a:cubicBezTo>
                    <a:pt x="48" y="28"/>
                    <a:pt x="115" y="0"/>
                    <a:pt x="175" y="24"/>
                  </a:cubicBezTo>
                  <a:cubicBezTo>
                    <a:pt x="177" y="25"/>
                    <a:pt x="177" y="25"/>
                    <a:pt x="177" y="25"/>
                  </a:cubicBezTo>
                  <a:cubicBezTo>
                    <a:pt x="236" y="49"/>
                    <a:pt x="265" y="116"/>
                    <a:pt x="241" y="176"/>
                  </a:cubicBezTo>
                  <a:cubicBezTo>
                    <a:pt x="222" y="221"/>
                    <a:pt x="179" y="248"/>
                    <a:pt x="133" y="2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485">
              <a:extLst>
                <a:ext uri="{FF2B5EF4-FFF2-40B4-BE49-F238E27FC236}">
                  <a16:creationId xmlns:a16="http://schemas.microsoft.com/office/drawing/2014/main" id="{6D08E1B7-9E47-48DE-A4BD-D03F0FC4D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964"/>
              <a:ext cx="56" cy="53"/>
            </a:xfrm>
            <a:custGeom>
              <a:avLst/>
              <a:gdLst>
                <a:gd name="T0" fmla="*/ 101 w 204"/>
                <a:gd name="T1" fmla="*/ 191 h 191"/>
                <a:gd name="T2" fmla="*/ 17 w 204"/>
                <a:gd name="T3" fmla="*/ 133 h 191"/>
                <a:gd name="T4" fmla="*/ 70 w 204"/>
                <a:gd name="T5" fmla="*/ 18 h 191"/>
                <a:gd name="T6" fmla="*/ 72 w 204"/>
                <a:gd name="T7" fmla="*/ 17 h 191"/>
                <a:gd name="T8" fmla="*/ 186 w 204"/>
                <a:gd name="T9" fmla="*/ 70 h 191"/>
                <a:gd name="T10" fmla="*/ 134 w 204"/>
                <a:gd name="T11" fmla="*/ 185 h 191"/>
                <a:gd name="T12" fmla="*/ 132 w 204"/>
                <a:gd name="T13" fmla="*/ 185 h 191"/>
                <a:gd name="T14" fmla="*/ 101 w 204"/>
                <a:gd name="T15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1">
                  <a:moveTo>
                    <a:pt x="101" y="191"/>
                  </a:moveTo>
                  <a:cubicBezTo>
                    <a:pt x="65" y="191"/>
                    <a:pt x="30" y="168"/>
                    <a:pt x="17" y="133"/>
                  </a:cubicBezTo>
                  <a:cubicBezTo>
                    <a:pt x="0" y="86"/>
                    <a:pt x="24" y="35"/>
                    <a:pt x="70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118" y="0"/>
                    <a:pt x="169" y="24"/>
                    <a:pt x="186" y="70"/>
                  </a:cubicBezTo>
                  <a:cubicBezTo>
                    <a:pt x="204" y="116"/>
                    <a:pt x="180" y="167"/>
                    <a:pt x="134" y="185"/>
                  </a:cubicBezTo>
                  <a:cubicBezTo>
                    <a:pt x="132" y="185"/>
                    <a:pt x="132" y="185"/>
                    <a:pt x="132" y="185"/>
                  </a:cubicBezTo>
                  <a:cubicBezTo>
                    <a:pt x="122" y="189"/>
                    <a:pt x="111" y="191"/>
                    <a:pt x="101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486">
              <a:extLst>
                <a:ext uri="{FF2B5EF4-FFF2-40B4-BE49-F238E27FC236}">
                  <a16:creationId xmlns:a16="http://schemas.microsoft.com/office/drawing/2014/main" id="{19A91C00-3D7B-4BE9-A5C1-8ABE0F6E1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911"/>
              <a:ext cx="58" cy="54"/>
            </a:xfrm>
            <a:custGeom>
              <a:avLst/>
              <a:gdLst>
                <a:gd name="T0" fmla="*/ 106 w 210"/>
                <a:gd name="T1" fmla="*/ 197 h 197"/>
                <a:gd name="T2" fmla="*/ 71 w 210"/>
                <a:gd name="T3" fmla="*/ 190 h 197"/>
                <a:gd name="T4" fmla="*/ 69 w 210"/>
                <a:gd name="T5" fmla="*/ 190 h 197"/>
                <a:gd name="T6" fmla="*/ 19 w 210"/>
                <a:gd name="T7" fmla="*/ 70 h 197"/>
                <a:gd name="T8" fmla="*/ 138 w 210"/>
                <a:gd name="T9" fmla="*/ 20 h 197"/>
                <a:gd name="T10" fmla="*/ 140 w 210"/>
                <a:gd name="T11" fmla="*/ 20 h 197"/>
                <a:gd name="T12" fmla="*/ 191 w 210"/>
                <a:gd name="T13" fmla="*/ 140 h 197"/>
                <a:gd name="T14" fmla="*/ 106 w 210"/>
                <a:gd name="T15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7">
                  <a:moveTo>
                    <a:pt x="106" y="197"/>
                  </a:moveTo>
                  <a:cubicBezTo>
                    <a:pt x="94" y="197"/>
                    <a:pt x="83" y="195"/>
                    <a:pt x="71" y="190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22" y="171"/>
                    <a:pt x="0" y="117"/>
                    <a:pt x="19" y="70"/>
                  </a:cubicBezTo>
                  <a:cubicBezTo>
                    <a:pt x="38" y="23"/>
                    <a:pt x="91" y="0"/>
                    <a:pt x="138" y="20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87" y="39"/>
                    <a:pt x="210" y="93"/>
                    <a:pt x="191" y="140"/>
                  </a:cubicBezTo>
                  <a:cubicBezTo>
                    <a:pt x="176" y="176"/>
                    <a:pt x="142" y="197"/>
                    <a:pt x="106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487">
              <a:extLst>
                <a:ext uri="{FF2B5EF4-FFF2-40B4-BE49-F238E27FC236}">
                  <a16:creationId xmlns:a16="http://schemas.microsoft.com/office/drawing/2014/main" id="{1FA5C95B-DF9B-4F30-81D3-BB5EDE92E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897"/>
              <a:ext cx="61" cy="57"/>
            </a:xfrm>
            <a:custGeom>
              <a:avLst/>
              <a:gdLst>
                <a:gd name="T0" fmla="*/ 109 w 220"/>
                <a:gd name="T1" fmla="*/ 206 h 206"/>
                <a:gd name="T2" fmla="*/ 18 w 220"/>
                <a:gd name="T3" fmla="*/ 143 h 206"/>
                <a:gd name="T4" fmla="*/ 75 w 220"/>
                <a:gd name="T5" fmla="*/ 19 h 206"/>
                <a:gd name="T6" fmla="*/ 77 w 220"/>
                <a:gd name="T7" fmla="*/ 18 h 206"/>
                <a:gd name="T8" fmla="*/ 201 w 220"/>
                <a:gd name="T9" fmla="*/ 76 h 206"/>
                <a:gd name="T10" fmla="*/ 144 w 220"/>
                <a:gd name="T11" fmla="*/ 199 h 206"/>
                <a:gd name="T12" fmla="*/ 142 w 220"/>
                <a:gd name="T13" fmla="*/ 200 h 206"/>
                <a:gd name="T14" fmla="*/ 109 w 220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0" h="206">
                  <a:moveTo>
                    <a:pt x="109" y="206"/>
                  </a:moveTo>
                  <a:cubicBezTo>
                    <a:pt x="69" y="206"/>
                    <a:pt x="33" y="182"/>
                    <a:pt x="18" y="143"/>
                  </a:cubicBezTo>
                  <a:cubicBezTo>
                    <a:pt x="0" y="93"/>
                    <a:pt x="25" y="38"/>
                    <a:pt x="75" y="19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127" y="0"/>
                    <a:pt x="183" y="25"/>
                    <a:pt x="201" y="76"/>
                  </a:cubicBezTo>
                  <a:cubicBezTo>
                    <a:pt x="220" y="125"/>
                    <a:pt x="194" y="181"/>
                    <a:pt x="144" y="19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31" y="204"/>
                    <a:pt x="120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488">
              <a:extLst>
                <a:ext uri="{FF2B5EF4-FFF2-40B4-BE49-F238E27FC236}">
                  <a16:creationId xmlns:a16="http://schemas.microsoft.com/office/drawing/2014/main" id="{BE0AB509-5D21-4E69-ADEC-1F2A8D0C4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814"/>
              <a:ext cx="56" cy="54"/>
            </a:xfrm>
            <a:custGeom>
              <a:avLst/>
              <a:gdLst>
                <a:gd name="T0" fmla="*/ 102 w 204"/>
                <a:gd name="T1" fmla="*/ 194 h 194"/>
                <a:gd name="T2" fmla="*/ 40 w 204"/>
                <a:gd name="T3" fmla="*/ 169 h 194"/>
                <a:gd name="T4" fmla="*/ 38 w 204"/>
                <a:gd name="T5" fmla="*/ 168 h 194"/>
                <a:gd name="T6" fmla="*/ 34 w 204"/>
                <a:gd name="T7" fmla="*/ 39 h 194"/>
                <a:gd name="T8" fmla="*/ 163 w 204"/>
                <a:gd name="T9" fmla="*/ 35 h 194"/>
                <a:gd name="T10" fmla="*/ 165 w 204"/>
                <a:gd name="T11" fmla="*/ 36 h 194"/>
                <a:gd name="T12" fmla="*/ 169 w 204"/>
                <a:gd name="T13" fmla="*/ 165 h 194"/>
                <a:gd name="T14" fmla="*/ 102 w 204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4">
                  <a:moveTo>
                    <a:pt x="102" y="194"/>
                  </a:moveTo>
                  <a:cubicBezTo>
                    <a:pt x="80" y="194"/>
                    <a:pt x="58" y="186"/>
                    <a:pt x="40" y="169"/>
                  </a:cubicBezTo>
                  <a:cubicBezTo>
                    <a:pt x="38" y="168"/>
                    <a:pt x="38" y="168"/>
                    <a:pt x="38" y="168"/>
                  </a:cubicBezTo>
                  <a:cubicBezTo>
                    <a:pt x="2" y="133"/>
                    <a:pt x="0" y="75"/>
                    <a:pt x="34" y="39"/>
                  </a:cubicBezTo>
                  <a:cubicBezTo>
                    <a:pt x="69" y="2"/>
                    <a:pt x="127" y="0"/>
                    <a:pt x="163" y="35"/>
                  </a:cubicBezTo>
                  <a:cubicBezTo>
                    <a:pt x="165" y="36"/>
                    <a:pt x="165" y="36"/>
                    <a:pt x="165" y="36"/>
                  </a:cubicBezTo>
                  <a:cubicBezTo>
                    <a:pt x="202" y="71"/>
                    <a:pt x="204" y="128"/>
                    <a:pt x="169" y="165"/>
                  </a:cubicBezTo>
                  <a:cubicBezTo>
                    <a:pt x="151" y="184"/>
                    <a:pt x="127" y="194"/>
                    <a:pt x="102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489">
              <a:extLst>
                <a:ext uri="{FF2B5EF4-FFF2-40B4-BE49-F238E27FC236}">
                  <a16:creationId xmlns:a16="http://schemas.microsoft.com/office/drawing/2014/main" id="{89B3BF80-AE40-43FE-AB04-91352B719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771"/>
              <a:ext cx="73" cy="69"/>
            </a:xfrm>
            <a:custGeom>
              <a:avLst/>
              <a:gdLst>
                <a:gd name="T0" fmla="*/ 132 w 266"/>
                <a:gd name="T1" fmla="*/ 251 h 251"/>
                <a:gd name="T2" fmla="*/ 43 w 266"/>
                <a:gd name="T3" fmla="*/ 211 h 251"/>
                <a:gd name="T4" fmla="*/ 54 w 266"/>
                <a:gd name="T5" fmla="*/ 45 h 251"/>
                <a:gd name="T6" fmla="*/ 56 w 266"/>
                <a:gd name="T7" fmla="*/ 43 h 251"/>
                <a:gd name="T8" fmla="*/ 223 w 266"/>
                <a:gd name="T9" fmla="*/ 53 h 251"/>
                <a:gd name="T10" fmla="*/ 212 w 266"/>
                <a:gd name="T11" fmla="*/ 220 h 251"/>
                <a:gd name="T12" fmla="*/ 210 w 266"/>
                <a:gd name="T13" fmla="*/ 222 h 251"/>
                <a:gd name="T14" fmla="*/ 132 w 266"/>
                <a:gd name="T15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1">
                  <a:moveTo>
                    <a:pt x="132" y="251"/>
                  </a:moveTo>
                  <a:cubicBezTo>
                    <a:pt x="99" y="251"/>
                    <a:pt x="67" y="238"/>
                    <a:pt x="43" y="211"/>
                  </a:cubicBezTo>
                  <a:cubicBezTo>
                    <a:pt x="0" y="162"/>
                    <a:pt x="5" y="88"/>
                    <a:pt x="54" y="45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105" y="0"/>
                    <a:pt x="179" y="4"/>
                    <a:pt x="223" y="53"/>
                  </a:cubicBezTo>
                  <a:cubicBezTo>
                    <a:pt x="266" y="102"/>
                    <a:pt x="261" y="177"/>
                    <a:pt x="212" y="220"/>
                  </a:cubicBezTo>
                  <a:cubicBezTo>
                    <a:pt x="210" y="222"/>
                    <a:pt x="210" y="222"/>
                    <a:pt x="210" y="222"/>
                  </a:cubicBezTo>
                  <a:cubicBezTo>
                    <a:pt x="188" y="242"/>
                    <a:pt x="160" y="251"/>
                    <a:pt x="132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490">
              <a:extLst>
                <a:ext uri="{FF2B5EF4-FFF2-40B4-BE49-F238E27FC236}">
                  <a16:creationId xmlns:a16="http://schemas.microsoft.com/office/drawing/2014/main" id="{88107015-7AB5-44E7-8B46-6DF371D40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683"/>
              <a:ext cx="64" cy="60"/>
            </a:xfrm>
            <a:custGeom>
              <a:avLst/>
              <a:gdLst>
                <a:gd name="T0" fmla="*/ 116 w 231"/>
                <a:gd name="T1" fmla="*/ 220 h 220"/>
                <a:gd name="T2" fmla="*/ 45 w 231"/>
                <a:gd name="T3" fmla="*/ 192 h 220"/>
                <a:gd name="T4" fmla="*/ 43 w 231"/>
                <a:gd name="T5" fmla="*/ 190 h 220"/>
                <a:gd name="T6" fmla="*/ 39 w 231"/>
                <a:gd name="T7" fmla="*/ 44 h 220"/>
                <a:gd name="T8" fmla="*/ 185 w 231"/>
                <a:gd name="T9" fmla="*/ 39 h 220"/>
                <a:gd name="T10" fmla="*/ 187 w 231"/>
                <a:gd name="T11" fmla="*/ 41 h 220"/>
                <a:gd name="T12" fmla="*/ 192 w 231"/>
                <a:gd name="T13" fmla="*/ 187 h 220"/>
                <a:gd name="T14" fmla="*/ 116 w 231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20">
                  <a:moveTo>
                    <a:pt x="116" y="220"/>
                  </a:moveTo>
                  <a:cubicBezTo>
                    <a:pt x="91" y="220"/>
                    <a:pt x="65" y="211"/>
                    <a:pt x="45" y="192"/>
                  </a:cubicBezTo>
                  <a:cubicBezTo>
                    <a:pt x="43" y="190"/>
                    <a:pt x="43" y="190"/>
                    <a:pt x="43" y="190"/>
                  </a:cubicBezTo>
                  <a:cubicBezTo>
                    <a:pt x="2" y="151"/>
                    <a:pt x="0" y="86"/>
                    <a:pt x="39" y="44"/>
                  </a:cubicBezTo>
                  <a:cubicBezTo>
                    <a:pt x="78" y="2"/>
                    <a:pt x="144" y="0"/>
                    <a:pt x="185" y="39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229" y="80"/>
                    <a:pt x="231" y="146"/>
                    <a:pt x="192" y="187"/>
                  </a:cubicBezTo>
                  <a:cubicBezTo>
                    <a:pt x="171" y="209"/>
                    <a:pt x="144" y="220"/>
                    <a:pt x="116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491">
              <a:extLst>
                <a:ext uri="{FF2B5EF4-FFF2-40B4-BE49-F238E27FC236}">
                  <a16:creationId xmlns:a16="http://schemas.microsoft.com/office/drawing/2014/main" id="{855B6A1A-5327-47DA-8E25-0B7747802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657"/>
              <a:ext cx="54" cy="52"/>
            </a:xfrm>
            <a:custGeom>
              <a:avLst/>
              <a:gdLst>
                <a:gd name="T0" fmla="*/ 98 w 197"/>
                <a:gd name="T1" fmla="*/ 187 h 187"/>
                <a:gd name="T2" fmla="*/ 32 w 197"/>
                <a:gd name="T3" fmla="*/ 157 h 187"/>
                <a:gd name="T4" fmla="*/ 40 w 197"/>
                <a:gd name="T5" fmla="*/ 33 h 187"/>
                <a:gd name="T6" fmla="*/ 41 w 197"/>
                <a:gd name="T7" fmla="*/ 32 h 187"/>
                <a:gd name="T8" fmla="*/ 165 w 197"/>
                <a:gd name="T9" fmla="*/ 40 h 187"/>
                <a:gd name="T10" fmla="*/ 158 w 197"/>
                <a:gd name="T11" fmla="*/ 164 h 187"/>
                <a:gd name="T12" fmla="*/ 156 w 197"/>
                <a:gd name="T13" fmla="*/ 165 h 187"/>
                <a:gd name="T14" fmla="*/ 98 w 197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87">
                  <a:moveTo>
                    <a:pt x="98" y="187"/>
                  </a:moveTo>
                  <a:cubicBezTo>
                    <a:pt x="74" y="187"/>
                    <a:pt x="50" y="177"/>
                    <a:pt x="32" y="157"/>
                  </a:cubicBezTo>
                  <a:cubicBezTo>
                    <a:pt x="0" y="121"/>
                    <a:pt x="4" y="65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78" y="0"/>
                    <a:pt x="133" y="3"/>
                    <a:pt x="165" y="40"/>
                  </a:cubicBezTo>
                  <a:cubicBezTo>
                    <a:pt x="197" y="76"/>
                    <a:pt x="194" y="132"/>
                    <a:pt x="158" y="164"/>
                  </a:cubicBezTo>
                  <a:cubicBezTo>
                    <a:pt x="156" y="165"/>
                    <a:pt x="156" y="165"/>
                    <a:pt x="156" y="165"/>
                  </a:cubicBezTo>
                  <a:cubicBezTo>
                    <a:pt x="139" y="180"/>
                    <a:pt x="119" y="187"/>
                    <a:pt x="98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492">
              <a:extLst>
                <a:ext uri="{FF2B5EF4-FFF2-40B4-BE49-F238E27FC236}">
                  <a16:creationId xmlns:a16="http://schemas.microsoft.com/office/drawing/2014/main" id="{C6D312EB-A156-4C36-BD69-7BB2E6C06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550"/>
              <a:ext cx="73" cy="70"/>
            </a:xfrm>
            <a:custGeom>
              <a:avLst/>
              <a:gdLst>
                <a:gd name="T0" fmla="*/ 133 w 263"/>
                <a:gd name="T1" fmla="*/ 250 h 250"/>
                <a:gd name="T2" fmla="*/ 52 w 263"/>
                <a:gd name="T3" fmla="*/ 218 h 250"/>
                <a:gd name="T4" fmla="*/ 50 w 263"/>
                <a:gd name="T5" fmla="*/ 216 h 250"/>
                <a:gd name="T6" fmla="*/ 45 w 263"/>
                <a:gd name="T7" fmla="*/ 50 h 250"/>
                <a:gd name="T8" fmla="*/ 211 w 263"/>
                <a:gd name="T9" fmla="*/ 45 h 250"/>
                <a:gd name="T10" fmla="*/ 213 w 263"/>
                <a:gd name="T11" fmla="*/ 47 h 250"/>
                <a:gd name="T12" fmla="*/ 218 w 263"/>
                <a:gd name="T13" fmla="*/ 213 h 250"/>
                <a:gd name="T14" fmla="*/ 133 w 263"/>
                <a:gd name="T15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0">
                  <a:moveTo>
                    <a:pt x="133" y="250"/>
                  </a:moveTo>
                  <a:cubicBezTo>
                    <a:pt x="104" y="250"/>
                    <a:pt x="75" y="239"/>
                    <a:pt x="52" y="218"/>
                  </a:cubicBezTo>
                  <a:cubicBezTo>
                    <a:pt x="50" y="216"/>
                    <a:pt x="50" y="216"/>
                    <a:pt x="50" y="216"/>
                  </a:cubicBezTo>
                  <a:cubicBezTo>
                    <a:pt x="3" y="172"/>
                    <a:pt x="0" y="97"/>
                    <a:pt x="45" y="50"/>
                  </a:cubicBezTo>
                  <a:cubicBezTo>
                    <a:pt x="89" y="2"/>
                    <a:pt x="164" y="0"/>
                    <a:pt x="211" y="45"/>
                  </a:cubicBezTo>
                  <a:cubicBezTo>
                    <a:pt x="213" y="47"/>
                    <a:pt x="213" y="47"/>
                    <a:pt x="213" y="47"/>
                  </a:cubicBezTo>
                  <a:cubicBezTo>
                    <a:pt x="261" y="91"/>
                    <a:pt x="263" y="166"/>
                    <a:pt x="218" y="213"/>
                  </a:cubicBezTo>
                  <a:cubicBezTo>
                    <a:pt x="195" y="238"/>
                    <a:pt x="164" y="250"/>
                    <a:pt x="133" y="2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493">
              <a:extLst>
                <a:ext uri="{FF2B5EF4-FFF2-40B4-BE49-F238E27FC236}">
                  <a16:creationId xmlns:a16="http://schemas.microsoft.com/office/drawing/2014/main" id="{025E56F5-8E42-4121-AC61-ECFDB98B9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517"/>
              <a:ext cx="52" cy="49"/>
            </a:xfrm>
            <a:custGeom>
              <a:avLst/>
              <a:gdLst>
                <a:gd name="T0" fmla="*/ 94 w 188"/>
                <a:gd name="T1" fmla="*/ 178 h 178"/>
                <a:gd name="T2" fmla="*/ 56 w 188"/>
                <a:gd name="T3" fmla="*/ 169 h 178"/>
                <a:gd name="T4" fmla="*/ 21 w 188"/>
                <a:gd name="T5" fmla="*/ 58 h 178"/>
                <a:gd name="T6" fmla="*/ 22 w 188"/>
                <a:gd name="T7" fmla="*/ 56 h 178"/>
                <a:gd name="T8" fmla="*/ 132 w 188"/>
                <a:gd name="T9" fmla="*/ 21 h 178"/>
                <a:gd name="T10" fmla="*/ 168 w 188"/>
                <a:gd name="T11" fmla="*/ 132 h 178"/>
                <a:gd name="T12" fmla="*/ 167 w 188"/>
                <a:gd name="T13" fmla="*/ 134 h 178"/>
                <a:gd name="T14" fmla="*/ 94 w 188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8">
                  <a:moveTo>
                    <a:pt x="94" y="178"/>
                  </a:moveTo>
                  <a:cubicBezTo>
                    <a:pt x="81" y="178"/>
                    <a:pt x="68" y="175"/>
                    <a:pt x="56" y="169"/>
                  </a:cubicBezTo>
                  <a:cubicBezTo>
                    <a:pt x="16" y="148"/>
                    <a:pt x="0" y="98"/>
                    <a:pt x="21" y="58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42" y="16"/>
                    <a:pt x="92" y="0"/>
                    <a:pt x="132" y="21"/>
                  </a:cubicBezTo>
                  <a:cubicBezTo>
                    <a:pt x="173" y="42"/>
                    <a:pt x="188" y="92"/>
                    <a:pt x="168" y="132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152" y="162"/>
                    <a:pt x="123" y="178"/>
                    <a:pt x="94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494">
              <a:extLst>
                <a:ext uri="{FF2B5EF4-FFF2-40B4-BE49-F238E27FC236}">
                  <a16:creationId xmlns:a16="http://schemas.microsoft.com/office/drawing/2014/main" id="{383A4C25-E15C-44B3-819B-2174B1C0C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392"/>
              <a:ext cx="58" cy="54"/>
            </a:xfrm>
            <a:custGeom>
              <a:avLst/>
              <a:gdLst>
                <a:gd name="T0" fmla="*/ 104 w 208"/>
                <a:gd name="T1" fmla="*/ 196 h 196"/>
                <a:gd name="T2" fmla="*/ 22 w 208"/>
                <a:gd name="T3" fmla="*/ 144 h 196"/>
                <a:gd name="T4" fmla="*/ 22 w 208"/>
                <a:gd name="T5" fmla="*/ 142 h 196"/>
                <a:gd name="T6" fmla="*/ 64 w 208"/>
                <a:gd name="T7" fmla="*/ 21 h 196"/>
                <a:gd name="T8" fmla="*/ 185 w 208"/>
                <a:gd name="T9" fmla="*/ 64 h 196"/>
                <a:gd name="T10" fmla="*/ 186 w 208"/>
                <a:gd name="T11" fmla="*/ 66 h 196"/>
                <a:gd name="T12" fmla="*/ 143 w 208"/>
                <a:gd name="T13" fmla="*/ 187 h 196"/>
                <a:gd name="T14" fmla="*/ 104 w 208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6">
                  <a:moveTo>
                    <a:pt x="104" y="196"/>
                  </a:moveTo>
                  <a:cubicBezTo>
                    <a:pt x="71" y="196"/>
                    <a:pt x="38" y="177"/>
                    <a:pt x="22" y="144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0" y="97"/>
                    <a:pt x="19" y="43"/>
                    <a:pt x="64" y="21"/>
                  </a:cubicBezTo>
                  <a:cubicBezTo>
                    <a:pt x="109" y="0"/>
                    <a:pt x="164" y="19"/>
                    <a:pt x="185" y="64"/>
                  </a:cubicBezTo>
                  <a:cubicBezTo>
                    <a:pt x="186" y="66"/>
                    <a:pt x="186" y="66"/>
                    <a:pt x="186" y="66"/>
                  </a:cubicBezTo>
                  <a:cubicBezTo>
                    <a:pt x="208" y="111"/>
                    <a:pt x="189" y="165"/>
                    <a:pt x="143" y="187"/>
                  </a:cubicBezTo>
                  <a:cubicBezTo>
                    <a:pt x="131" y="193"/>
                    <a:pt x="117" y="196"/>
                    <a:pt x="104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495">
              <a:extLst>
                <a:ext uri="{FF2B5EF4-FFF2-40B4-BE49-F238E27FC236}">
                  <a16:creationId xmlns:a16="http://schemas.microsoft.com/office/drawing/2014/main" id="{48F328C5-CCB8-47F2-AA8E-D47BE349F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2354"/>
              <a:ext cx="46" cy="44"/>
            </a:xfrm>
            <a:custGeom>
              <a:avLst/>
              <a:gdLst>
                <a:gd name="T0" fmla="*/ 83 w 167"/>
                <a:gd name="T1" fmla="*/ 158 h 158"/>
                <a:gd name="T2" fmla="*/ 49 w 167"/>
                <a:gd name="T3" fmla="*/ 149 h 158"/>
                <a:gd name="T4" fmla="*/ 18 w 167"/>
                <a:gd name="T5" fmla="*/ 51 h 158"/>
                <a:gd name="T6" fmla="*/ 19 w 167"/>
                <a:gd name="T7" fmla="*/ 50 h 158"/>
                <a:gd name="T8" fmla="*/ 117 w 167"/>
                <a:gd name="T9" fmla="*/ 18 h 158"/>
                <a:gd name="T10" fmla="*/ 148 w 167"/>
                <a:gd name="T11" fmla="*/ 117 h 158"/>
                <a:gd name="T12" fmla="*/ 148 w 167"/>
                <a:gd name="T13" fmla="*/ 118 h 158"/>
                <a:gd name="T14" fmla="*/ 83 w 167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58">
                  <a:moveTo>
                    <a:pt x="83" y="158"/>
                  </a:moveTo>
                  <a:cubicBezTo>
                    <a:pt x="72" y="158"/>
                    <a:pt x="60" y="155"/>
                    <a:pt x="49" y="149"/>
                  </a:cubicBezTo>
                  <a:cubicBezTo>
                    <a:pt x="13" y="131"/>
                    <a:pt x="0" y="87"/>
                    <a:pt x="18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37" y="14"/>
                    <a:pt x="81" y="0"/>
                    <a:pt x="117" y="18"/>
                  </a:cubicBezTo>
                  <a:cubicBezTo>
                    <a:pt x="153" y="37"/>
                    <a:pt x="167" y="81"/>
                    <a:pt x="148" y="117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35" y="143"/>
                    <a:pt x="109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496">
              <a:extLst>
                <a:ext uri="{FF2B5EF4-FFF2-40B4-BE49-F238E27FC236}">
                  <a16:creationId xmlns:a16="http://schemas.microsoft.com/office/drawing/2014/main" id="{1E3AE737-B8AF-4C87-AB39-53C00815E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222"/>
              <a:ext cx="62" cy="58"/>
            </a:xfrm>
            <a:custGeom>
              <a:avLst/>
              <a:gdLst>
                <a:gd name="T0" fmla="*/ 112 w 223"/>
                <a:gd name="T1" fmla="*/ 210 h 210"/>
                <a:gd name="T2" fmla="*/ 24 w 223"/>
                <a:gd name="T3" fmla="*/ 154 h 210"/>
                <a:gd name="T4" fmla="*/ 23 w 223"/>
                <a:gd name="T5" fmla="*/ 152 h 210"/>
                <a:gd name="T6" fmla="*/ 69 w 223"/>
                <a:gd name="T7" fmla="*/ 23 h 210"/>
                <a:gd name="T8" fmla="*/ 199 w 223"/>
                <a:gd name="T9" fmla="*/ 69 h 210"/>
                <a:gd name="T10" fmla="*/ 199 w 223"/>
                <a:gd name="T11" fmla="*/ 71 h 210"/>
                <a:gd name="T12" fmla="*/ 154 w 223"/>
                <a:gd name="T13" fmla="*/ 200 h 210"/>
                <a:gd name="T14" fmla="*/ 112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2" y="210"/>
                  </a:moveTo>
                  <a:cubicBezTo>
                    <a:pt x="76" y="210"/>
                    <a:pt x="41" y="189"/>
                    <a:pt x="24" y="154"/>
                  </a:cubicBezTo>
                  <a:cubicBezTo>
                    <a:pt x="23" y="152"/>
                    <a:pt x="23" y="152"/>
                    <a:pt x="23" y="152"/>
                  </a:cubicBezTo>
                  <a:cubicBezTo>
                    <a:pt x="0" y="104"/>
                    <a:pt x="21" y="46"/>
                    <a:pt x="69" y="23"/>
                  </a:cubicBezTo>
                  <a:cubicBezTo>
                    <a:pt x="117" y="0"/>
                    <a:pt x="175" y="20"/>
                    <a:pt x="199" y="69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223" y="119"/>
                    <a:pt x="202" y="177"/>
                    <a:pt x="154" y="200"/>
                  </a:cubicBezTo>
                  <a:cubicBezTo>
                    <a:pt x="140" y="207"/>
                    <a:pt x="126" y="210"/>
                    <a:pt x="112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497">
              <a:extLst>
                <a:ext uri="{FF2B5EF4-FFF2-40B4-BE49-F238E27FC236}">
                  <a16:creationId xmlns:a16="http://schemas.microsoft.com/office/drawing/2014/main" id="{CA9C91BE-6ECB-4AA0-B62D-6883B2A19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184"/>
              <a:ext cx="54" cy="52"/>
            </a:xfrm>
            <a:custGeom>
              <a:avLst/>
              <a:gdLst>
                <a:gd name="T0" fmla="*/ 99 w 198"/>
                <a:gd name="T1" fmla="*/ 187 h 187"/>
                <a:gd name="T2" fmla="*/ 59 w 198"/>
                <a:gd name="T3" fmla="*/ 177 h 187"/>
                <a:gd name="T4" fmla="*/ 22 w 198"/>
                <a:gd name="T5" fmla="*/ 61 h 187"/>
                <a:gd name="T6" fmla="*/ 23 w 198"/>
                <a:gd name="T7" fmla="*/ 59 h 187"/>
                <a:gd name="T8" fmla="*/ 140 w 198"/>
                <a:gd name="T9" fmla="*/ 22 h 187"/>
                <a:gd name="T10" fmla="*/ 176 w 198"/>
                <a:gd name="T11" fmla="*/ 138 h 187"/>
                <a:gd name="T12" fmla="*/ 176 w 198"/>
                <a:gd name="T13" fmla="*/ 140 h 187"/>
                <a:gd name="T14" fmla="*/ 99 w 198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87">
                  <a:moveTo>
                    <a:pt x="99" y="187"/>
                  </a:moveTo>
                  <a:cubicBezTo>
                    <a:pt x="85" y="187"/>
                    <a:pt x="72" y="184"/>
                    <a:pt x="59" y="177"/>
                  </a:cubicBezTo>
                  <a:cubicBezTo>
                    <a:pt x="17" y="155"/>
                    <a:pt x="0" y="103"/>
                    <a:pt x="22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45" y="17"/>
                    <a:pt x="97" y="0"/>
                    <a:pt x="140" y="22"/>
                  </a:cubicBezTo>
                  <a:cubicBezTo>
                    <a:pt x="182" y="44"/>
                    <a:pt x="198" y="96"/>
                    <a:pt x="176" y="138"/>
                  </a:cubicBezTo>
                  <a:cubicBezTo>
                    <a:pt x="176" y="140"/>
                    <a:pt x="176" y="140"/>
                    <a:pt x="176" y="140"/>
                  </a:cubicBezTo>
                  <a:cubicBezTo>
                    <a:pt x="160" y="170"/>
                    <a:pt x="130" y="187"/>
                    <a:pt x="99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498">
              <a:extLst>
                <a:ext uri="{FF2B5EF4-FFF2-40B4-BE49-F238E27FC236}">
                  <a16:creationId xmlns:a16="http://schemas.microsoft.com/office/drawing/2014/main" id="{199E691D-4561-4FEF-A757-B974B93C0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2043"/>
              <a:ext cx="66" cy="66"/>
            </a:xfrm>
            <a:custGeom>
              <a:avLst/>
              <a:gdLst>
                <a:gd name="T0" fmla="*/ 120 w 240"/>
                <a:gd name="T1" fmla="*/ 238 h 238"/>
                <a:gd name="T2" fmla="*/ 5 w 240"/>
                <a:gd name="T3" fmla="*/ 132 h 238"/>
                <a:gd name="T4" fmla="*/ 5 w 240"/>
                <a:gd name="T5" fmla="*/ 129 h 238"/>
                <a:gd name="T6" fmla="*/ 111 w 240"/>
                <a:gd name="T7" fmla="*/ 5 h 238"/>
                <a:gd name="T8" fmla="*/ 235 w 240"/>
                <a:gd name="T9" fmla="*/ 111 h 238"/>
                <a:gd name="T10" fmla="*/ 235 w 240"/>
                <a:gd name="T11" fmla="*/ 114 h 238"/>
                <a:gd name="T12" fmla="*/ 129 w 240"/>
                <a:gd name="T13" fmla="*/ 238 h 238"/>
                <a:gd name="T14" fmla="*/ 120 w 24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8">
                  <a:moveTo>
                    <a:pt x="120" y="238"/>
                  </a:moveTo>
                  <a:cubicBezTo>
                    <a:pt x="60" y="238"/>
                    <a:pt x="10" y="192"/>
                    <a:pt x="5" y="132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0" y="65"/>
                    <a:pt x="48" y="10"/>
                    <a:pt x="111" y="5"/>
                  </a:cubicBezTo>
                  <a:cubicBezTo>
                    <a:pt x="175" y="0"/>
                    <a:pt x="230" y="48"/>
                    <a:pt x="235" y="111"/>
                  </a:cubicBezTo>
                  <a:cubicBezTo>
                    <a:pt x="235" y="114"/>
                    <a:pt x="235" y="114"/>
                    <a:pt x="235" y="114"/>
                  </a:cubicBezTo>
                  <a:cubicBezTo>
                    <a:pt x="240" y="177"/>
                    <a:pt x="193" y="233"/>
                    <a:pt x="129" y="238"/>
                  </a:cubicBezTo>
                  <a:cubicBezTo>
                    <a:pt x="126" y="238"/>
                    <a:pt x="123" y="238"/>
                    <a:pt x="12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499">
              <a:extLst>
                <a:ext uri="{FF2B5EF4-FFF2-40B4-BE49-F238E27FC236}">
                  <a16:creationId xmlns:a16="http://schemas.microsoft.com/office/drawing/2014/main" id="{CC69FD59-821D-4F88-97B0-18458256F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003"/>
              <a:ext cx="52" cy="50"/>
            </a:xfrm>
            <a:custGeom>
              <a:avLst/>
              <a:gdLst>
                <a:gd name="T0" fmla="*/ 94 w 188"/>
                <a:gd name="T1" fmla="*/ 184 h 184"/>
                <a:gd name="T2" fmla="*/ 85 w 188"/>
                <a:gd name="T3" fmla="*/ 184 h 184"/>
                <a:gd name="T4" fmla="*/ 6 w 188"/>
                <a:gd name="T5" fmla="*/ 86 h 184"/>
                <a:gd name="T6" fmla="*/ 6 w 188"/>
                <a:gd name="T7" fmla="*/ 84 h 184"/>
                <a:gd name="T8" fmla="*/ 104 w 188"/>
                <a:gd name="T9" fmla="*/ 5 h 184"/>
                <a:gd name="T10" fmla="*/ 183 w 188"/>
                <a:gd name="T11" fmla="*/ 103 h 184"/>
                <a:gd name="T12" fmla="*/ 183 w 188"/>
                <a:gd name="T13" fmla="*/ 105 h 184"/>
                <a:gd name="T14" fmla="*/ 94 w 188"/>
                <a:gd name="T15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84">
                  <a:moveTo>
                    <a:pt x="94" y="184"/>
                  </a:moveTo>
                  <a:cubicBezTo>
                    <a:pt x="91" y="184"/>
                    <a:pt x="88" y="184"/>
                    <a:pt x="85" y="184"/>
                  </a:cubicBezTo>
                  <a:cubicBezTo>
                    <a:pt x="36" y="179"/>
                    <a:pt x="0" y="135"/>
                    <a:pt x="6" y="86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11" y="35"/>
                    <a:pt x="55" y="0"/>
                    <a:pt x="104" y="5"/>
                  </a:cubicBezTo>
                  <a:cubicBezTo>
                    <a:pt x="153" y="10"/>
                    <a:pt x="188" y="54"/>
                    <a:pt x="183" y="103"/>
                  </a:cubicBezTo>
                  <a:cubicBezTo>
                    <a:pt x="183" y="105"/>
                    <a:pt x="183" y="105"/>
                    <a:pt x="183" y="105"/>
                  </a:cubicBezTo>
                  <a:cubicBezTo>
                    <a:pt x="178" y="150"/>
                    <a:pt x="139" y="184"/>
                    <a:pt x="94" y="1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500">
              <a:extLst>
                <a:ext uri="{FF2B5EF4-FFF2-40B4-BE49-F238E27FC236}">
                  <a16:creationId xmlns:a16="http://schemas.microsoft.com/office/drawing/2014/main" id="{A5897CFA-C255-4303-9C40-68F5DE5CA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861"/>
              <a:ext cx="59" cy="58"/>
            </a:xfrm>
            <a:custGeom>
              <a:avLst/>
              <a:gdLst>
                <a:gd name="T0" fmla="*/ 106 w 212"/>
                <a:gd name="T1" fmla="*/ 210 h 210"/>
                <a:gd name="T2" fmla="*/ 5 w 212"/>
                <a:gd name="T3" fmla="*/ 116 h 210"/>
                <a:gd name="T4" fmla="*/ 5 w 212"/>
                <a:gd name="T5" fmla="*/ 113 h 210"/>
                <a:gd name="T6" fmla="*/ 98 w 212"/>
                <a:gd name="T7" fmla="*/ 4 h 210"/>
                <a:gd name="T8" fmla="*/ 208 w 212"/>
                <a:gd name="T9" fmla="*/ 98 h 210"/>
                <a:gd name="T10" fmla="*/ 208 w 212"/>
                <a:gd name="T11" fmla="*/ 100 h 210"/>
                <a:gd name="T12" fmla="*/ 114 w 212"/>
                <a:gd name="T13" fmla="*/ 209 h 210"/>
                <a:gd name="T14" fmla="*/ 106 w 212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2" h="210">
                  <a:moveTo>
                    <a:pt x="106" y="210"/>
                  </a:moveTo>
                  <a:cubicBezTo>
                    <a:pt x="54" y="210"/>
                    <a:pt x="9" y="169"/>
                    <a:pt x="5" y="116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0" y="57"/>
                    <a:pt x="42" y="8"/>
                    <a:pt x="98" y="4"/>
                  </a:cubicBezTo>
                  <a:cubicBezTo>
                    <a:pt x="155" y="0"/>
                    <a:pt x="203" y="41"/>
                    <a:pt x="208" y="98"/>
                  </a:cubicBezTo>
                  <a:cubicBezTo>
                    <a:pt x="208" y="100"/>
                    <a:pt x="208" y="100"/>
                    <a:pt x="208" y="100"/>
                  </a:cubicBezTo>
                  <a:cubicBezTo>
                    <a:pt x="212" y="156"/>
                    <a:pt x="170" y="205"/>
                    <a:pt x="114" y="209"/>
                  </a:cubicBezTo>
                  <a:cubicBezTo>
                    <a:pt x="112" y="210"/>
                    <a:pt x="109" y="210"/>
                    <a:pt x="106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501">
              <a:extLst>
                <a:ext uri="{FF2B5EF4-FFF2-40B4-BE49-F238E27FC236}">
                  <a16:creationId xmlns:a16="http://schemas.microsoft.com/office/drawing/2014/main" id="{CAE65038-54D0-4C31-8D07-1DF5C6A64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12"/>
              <a:ext cx="62" cy="61"/>
            </a:xfrm>
            <a:custGeom>
              <a:avLst/>
              <a:gdLst>
                <a:gd name="T0" fmla="*/ 111 w 222"/>
                <a:gd name="T1" fmla="*/ 218 h 218"/>
                <a:gd name="T2" fmla="*/ 100 w 222"/>
                <a:gd name="T3" fmla="*/ 217 h 218"/>
                <a:gd name="T4" fmla="*/ 7 w 222"/>
                <a:gd name="T5" fmla="*/ 101 h 218"/>
                <a:gd name="T6" fmla="*/ 7 w 222"/>
                <a:gd name="T7" fmla="*/ 99 h 218"/>
                <a:gd name="T8" fmla="*/ 122 w 222"/>
                <a:gd name="T9" fmla="*/ 6 h 218"/>
                <a:gd name="T10" fmla="*/ 215 w 222"/>
                <a:gd name="T11" fmla="*/ 121 h 218"/>
                <a:gd name="T12" fmla="*/ 215 w 222"/>
                <a:gd name="T13" fmla="*/ 124 h 218"/>
                <a:gd name="T14" fmla="*/ 111 w 222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2" h="218">
                  <a:moveTo>
                    <a:pt x="111" y="218"/>
                  </a:moveTo>
                  <a:cubicBezTo>
                    <a:pt x="107" y="218"/>
                    <a:pt x="104" y="217"/>
                    <a:pt x="100" y="217"/>
                  </a:cubicBezTo>
                  <a:cubicBezTo>
                    <a:pt x="42" y="211"/>
                    <a:pt x="0" y="159"/>
                    <a:pt x="7" y="101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13" y="41"/>
                    <a:pt x="65" y="0"/>
                    <a:pt x="122" y="6"/>
                  </a:cubicBezTo>
                  <a:cubicBezTo>
                    <a:pt x="180" y="12"/>
                    <a:pt x="222" y="64"/>
                    <a:pt x="215" y="121"/>
                  </a:cubicBezTo>
                  <a:cubicBezTo>
                    <a:pt x="215" y="124"/>
                    <a:pt x="215" y="124"/>
                    <a:pt x="215" y="124"/>
                  </a:cubicBezTo>
                  <a:cubicBezTo>
                    <a:pt x="209" y="178"/>
                    <a:pt x="164" y="218"/>
                    <a:pt x="111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502">
              <a:extLst>
                <a:ext uri="{FF2B5EF4-FFF2-40B4-BE49-F238E27FC236}">
                  <a16:creationId xmlns:a16="http://schemas.microsoft.com/office/drawing/2014/main" id="{80EB2E98-BBA7-44E1-A861-915FA1330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" y="1675"/>
              <a:ext cx="59" cy="58"/>
            </a:xfrm>
            <a:custGeom>
              <a:avLst/>
              <a:gdLst>
                <a:gd name="T0" fmla="*/ 107 w 213"/>
                <a:gd name="T1" fmla="*/ 212 h 212"/>
                <a:gd name="T2" fmla="*/ 4 w 213"/>
                <a:gd name="T3" fmla="*/ 117 h 212"/>
                <a:gd name="T4" fmla="*/ 4 w 213"/>
                <a:gd name="T5" fmla="*/ 114 h 212"/>
                <a:gd name="T6" fmla="*/ 99 w 213"/>
                <a:gd name="T7" fmla="*/ 4 h 212"/>
                <a:gd name="T8" fmla="*/ 209 w 213"/>
                <a:gd name="T9" fmla="*/ 99 h 212"/>
                <a:gd name="T10" fmla="*/ 209 w 213"/>
                <a:gd name="T11" fmla="*/ 101 h 212"/>
                <a:gd name="T12" fmla="*/ 114 w 213"/>
                <a:gd name="T13" fmla="*/ 211 h 212"/>
                <a:gd name="T14" fmla="*/ 107 w 213"/>
                <a:gd name="T15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12">
                  <a:moveTo>
                    <a:pt x="107" y="212"/>
                  </a:moveTo>
                  <a:cubicBezTo>
                    <a:pt x="53" y="212"/>
                    <a:pt x="8" y="171"/>
                    <a:pt x="4" y="117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0" y="58"/>
                    <a:pt x="42" y="9"/>
                    <a:pt x="99" y="4"/>
                  </a:cubicBezTo>
                  <a:cubicBezTo>
                    <a:pt x="155" y="0"/>
                    <a:pt x="205" y="42"/>
                    <a:pt x="209" y="99"/>
                  </a:cubicBezTo>
                  <a:cubicBezTo>
                    <a:pt x="209" y="101"/>
                    <a:pt x="209" y="101"/>
                    <a:pt x="209" y="101"/>
                  </a:cubicBezTo>
                  <a:cubicBezTo>
                    <a:pt x="213" y="158"/>
                    <a:pt x="171" y="207"/>
                    <a:pt x="114" y="211"/>
                  </a:cubicBezTo>
                  <a:cubicBezTo>
                    <a:pt x="112" y="212"/>
                    <a:pt x="109" y="212"/>
                    <a:pt x="107" y="2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503">
              <a:extLst>
                <a:ext uri="{FF2B5EF4-FFF2-40B4-BE49-F238E27FC236}">
                  <a16:creationId xmlns:a16="http://schemas.microsoft.com/office/drawing/2014/main" id="{EBC682D3-1207-46B4-A05F-346498F1D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639"/>
              <a:ext cx="40" cy="39"/>
            </a:xfrm>
            <a:custGeom>
              <a:avLst/>
              <a:gdLst>
                <a:gd name="T0" fmla="*/ 73 w 145"/>
                <a:gd name="T1" fmla="*/ 139 h 139"/>
                <a:gd name="T2" fmla="*/ 10 w 145"/>
                <a:gd name="T3" fmla="*/ 91 h 139"/>
                <a:gd name="T4" fmla="*/ 9 w 145"/>
                <a:gd name="T5" fmla="*/ 89 h 139"/>
                <a:gd name="T6" fmla="*/ 56 w 145"/>
                <a:gd name="T7" fmla="*/ 10 h 139"/>
                <a:gd name="T8" fmla="*/ 136 w 145"/>
                <a:gd name="T9" fmla="*/ 56 h 139"/>
                <a:gd name="T10" fmla="*/ 136 w 145"/>
                <a:gd name="T11" fmla="*/ 57 h 139"/>
                <a:gd name="T12" fmla="*/ 90 w 145"/>
                <a:gd name="T13" fmla="*/ 137 h 139"/>
                <a:gd name="T14" fmla="*/ 73 w 145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9">
                  <a:moveTo>
                    <a:pt x="73" y="139"/>
                  </a:moveTo>
                  <a:cubicBezTo>
                    <a:pt x="44" y="139"/>
                    <a:pt x="18" y="120"/>
                    <a:pt x="10" y="91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0" y="55"/>
                    <a:pt x="21" y="19"/>
                    <a:pt x="56" y="10"/>
                  </a:cubicBezTo>
                  <a:cubicBezTo>
                    <a:pt x="91" y="0"/>
                    <a:pt x="126" y="21"/>
                    <a:pt x="136" y="56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45" y="92"/>
                    <a:pt x="125" y="128"/>
                    <a:pt x="90" y="137"/>
                  </a:cubicBezTo>
                  <a:cubicBezTo>
                    <a:pt x="84" y="139"/>
                    <a:pt x="78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504">
              <a:extLst>
                <a:ext uri="{FF2B5EF4-FFF2-40B4-BE49-F238E27FC236}">
                  <a16:creationId xmlns:a16="http://schemas.microsoft.com/office/drawing/2014/main" id="{EB64D1ED-D7D7-4D21-9B1F-3104C7105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1505"/>
              <a:ext cx="41" cy="38"/>
            </a:xfrm>
            <a:custGeom>
              <a:avLst/>
              <a:gdLst>
                <a:gd name="T0" fmla="*/ 73 w 147"/>
                <a:gd name="T1" fmla="*/ 140 h 140"/>
                <a:gd name="T2" fmla="*/ 54 w 147"/>
                <a:gd name="T3" fmla="*/ 137 h 140"/>
                <a:gd name="T4" fmla="*/ 11 w 147"/>
                <a:gd name="T5" fmla="*/ 56 h 140"/>
                <a:gd name="T6" fmla="*/ 11 w 147"/>
                <a:gd name="T7" fmla="*/ 54 h 140"/>
                <a:gd name="T8" fmla="*/ 93 w 147"/>
                <a:gd name="T9" fmla="*/ 10 h 140"/>
                <a:gd name="T10" fmla="*/ 136 w 147"/>
                <a:gd name="T11" fmla="*/ 92 h 140"/>
                <a:gd name="T12" fmla="*/ 136 w 147"/>
                <a:gd name="T13" fmla="*/ 93 h 140"/>
                <a:gd name="T14" fmla="*/ 73 w 147"/>
                <a:gd name="T1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40">
                  <a:moveTo>
                    <a:pt x="73" y="140"/>
                  </a:moveTo>
                  <a:cubicBezTo>
                    <a:pt x="67" y="140"/>
                    <a:pt x="61" y="139"/>
                    <a:pt x="54" y="137"/>
                  </a:cubicBezTo>
                  <a:cubicBezTo>
                    <a:pt x="20" y="127"/>
                    <a:pt x="0" y="90"/>
                    <a:pt x="11" y="56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22" y="20"/>
                    <a:pt x="58" y="0"/>
                    <a:pt x="93" y="10"/>
                  </a:cubicBezTo>
                  <a:cubicBezTo>
                    <a:pt x="127" y="21"/>
                    <a:pt x="147" y="57"/>
                    <a:pt x="136" y="92"/>
                  </a:cubicBezTo>
                  <a:cubicBezTo>
                    <a:pt x="136" y="93"/>
                    <a:pt x="136" y="93"/>
                    <a:pt x="136" y="93"/>
                  </a:cubicBezTo>
                  <a:cubicBezTo>
                    <a:pt x="127" y="122"/>
                    <a:pt x="101" y="140"/>
                    <a:pt x="73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505">
              <a:extLst>
                <a:ext uri="{FF2B5EF4-FFF2-40B4-BE49-F238E27FC236}">
                  <a16:creationId xmlns:a16="http://schemas.microsoft.com/office/drawing/2014/main" id="{37FA7F22-5245-4ECC-A19D-84345CDA6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443"/>
              <a:ext cx="72" cy="69"/>
            </a:xfrm>
            <a:custGeom>
              <a:avLst/>
              <a:gdLst>
                <a:gd name="T0" fmla="*/ 132 w 263"/>
                <a:gd name="T1" fmla="*/ 252 h 252"/>
                <a:gd name="T2" fmla="*/ 17 w 263"/>
                <a:gd name="T3" fmla="*/ 165 h 252"/>
                <a:gd name="T4" fmla="*/ 16 w 263"/>
                <a:gd name="T5" fmla="*/ 162 h 252"/>
                <a:gd name="T6" fmla="*/ 100 w 263"/>
                <a:gd name="T7" fmla="*/ 17 h 252"/>
                <a:gd name="T8" fmla="*/ 245 w 263"/>
                <a:gd name="T9" fmla="*/ 101 h 252"/>
                <a:gd name="T10" fmla="*/ 246 w 263"/>
                <a:gd name="T11" fmla="*/ 103 h 252"/>
                <a:gd name="T12" fmla="*/ 162 w 263"/>
                <a:gd name="T13" fmla="*/ 248 h 252"/>
                <a:gd name="T14" fmla="*/ 132 w 263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2">
                  <a:moveTo>
                    <a:pt x="132" y="252"/>
                  </a:moveTo>
                  <a:cubicBezTo>
                    <a:pt x="79" y="252"/>
                    <a:pt x="31" y="217"/>
                    <a:pt x="17" y="165"/>
                  </a:cubicBezTo>
                  <a:cubicBezTo>
                    <a:pt x="16" y="162"/>
                    <a:pt x="16" y="162"/>
                    <a:pt x="16" y="162"/>
                  </a:cubicBezTo>
                  <a:cubicBezTo>
                    <a:pt x="0" y="99"/>
                    <a:pt x="37" y="34"/>
                    <a:pt x="100" y="17"/>
                  </a:cubicBezTo>
                  <a:cubicBezTo>
                    <a:pt x="163" y="0"/>
                    <a:pt x="228" y="37"/>
                    <a:pt x="245" y="101"/>
                  </a:cubicBezTo>
                  <a:cubicBezTo>
                    <a:pt x="246" y="103"/>
                    <a:pt x="246" y="103"/>
                    <a:pt x="246" y="103"/>
                  </a:cubicBezTo>
                  <a:cubicBezTo>
                    <a:pt x="263" y="166"/>
                    <a:pt x="225" y="231"/>
                    <a:pt x="162" y="248"/>
                  </a:cubicBezTo>
                  <a:cubicBezTo>
                    <a:pt x="152" y="251"/>
                    <a:pt x="142" y="252"/>
                    <a:pt x="132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506">
              <a:extLst>
                <a:ext uri="{FF2B5EF4-FFF2-40B4-BE49-F238E27FC236}">
                  <a16:creationId xmlns:a16="http://schemas.microsoft.com/office/drawing/2014/main" id="{BABB1EE9-ADD6-4032-A2A7-7C42F8706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322"/>
              <a:ext cx="48" cy="46"/>
            </a:xfrm>
            <a:custGeom>
              <a:avLst/>
              <a:gdLst>
                <a:gd name="T0" fmla="*/ 88 w 176"/>
                <a:gd name="T1" fmla="*/ 168 h 168"/>
                <a:gd name="T2" fmla="*/ 65 w 176"/>
                <a:gd name="T3" fmla="*/ 165 h 168"/>
                <a:gd name="T4" fmla="*/ 13 w 176"/>
                <a:gd name="T5" fmla="*/ 67 h 168"/>
                <a:gd name="T6" fmla="*/ 14 w 176"/>
                <a:gd name="T7" fmla="*/ 65 h 168"/>
                <a:gd name="T8" fmla="*/ 111 w 176"/>
                <a:gd name="T9" fmla="*/ 13 h 168"/>
                <a:gd name="T10" fmla="*/ 164 w 176"/>
                <a:gd name="T11" fmla="*/ 110 h 168"/>
                <a:gd name="T12" fmla="*/ 163 w 176"/>
                <a:gd name="T13" fmla="*/ 112 h 168"/>
                <a:gd name="T14" fmla="*/ 88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8" y="168"/>
                  </a:moveTo>
                  <a:cubicBezTo>
                    <a:pt x="81" y="168"/>
                    <a:pt x="73" y="167"/>
                    <a:pt x="65" y="165"/>
                  </a:cubicBezTo>
                  <a:cubicBezTo>
                    <a:pt x="24" y="152"/>
                    <a:pt x="0" y="108"/>
                    <a:pt x="13" y="67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26" y="24"/>
                    <a:pt x="70" y="0"/>
                    <a:pt x="111" y="13"/>
                  </a:cubicBezTo>
                  <a:cubicBezTo>
                    <a:pt x="153" y="25"/>
                    <a:pt x="176" y="69"/>
                    <a:pt x="164" y="110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53" y="146"/>
                    <a:pt x="122" y="168"/>
                    <a:pt x="88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507">
              <a:extLst>
                <a:ext uri="{FF2B5EF4-FFF2-40B4-BE49-F238E27FC236}">
                  <a16:creationId xmlns:a16="http://schemas.microsoft.com/office/drawing/2014/main" id="{4ECF421E-B6A0-41CF-B2C4-054FF6E99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264"/>
              <a:ext cx="69" cy="66"/>
            </a:xfrm>
            <a:custGeom>
              <a:avLst/>
              <a:gdLst>
                <a:gd name="T0" fmla="*/ 125 w 249"/>
                <a:gd name="T1" fmla="*/ 239 h 239"/>
                <a:gd name="T2" fmla="*/ 17 w 249"/>
                <a:gd name="T3" fmla="*/ 156 h 239"/>
                <a:gd name="T4" fmla="*/ 16 w 249"/>
                <a:gd name="T5" fmla="*/ 153 h 239"/>
                <a:gd name="T6" fmla="*/ 95 w 249"/>
                <a:gd name="T7" fmla="*/ 16 h 239"/>
                <a:gd name="T8" fmla="*/ 233 w 249"/>
                <a:gd name="T9" fmla="*/ 96 h 239"/>
                <a:gd name="T10" fmla="*/ 233 w 249"/>
                <a:gd name="T11" fmla="*/ 98 h 239"/>
                <a:gd name="T12" fmla="*/ 154 w 249"/>
                <a:gd name="T13" fmla="*/ 235 h 239"/>
                <a:gd name="T14" fmla="*/ 125 w 249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9" h="239">
                  <a:moveTo>
                    <a:pt x="125" y="239"/>
                  </a:moveTo>
                  <a:cubicBezTo>
                    <a:pt x="76" y="239"/>
                    <a:pt x="30" y="206"/>
                    <a:pt x="17" y="156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0" y="94"/>
                    <a:pt x="36" y="32"/>
                    <a:pt x="95" y="16"/>
                  </a:cubicBezTo>
                  <a:cubicBezTo>
                    <a:pt x="155" y="0"/>
                    <a:pt x="217" y="36"/>
                    <a:pt x="233" y="96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49" y="158"/>
                    <a:pt x="214" y="219"/>
                    <a:pt x="154" y="235"/>
                  </a:cubicBezTo>
                  <a:cubicBezTo>
                    <a:pt x="144" y="238"/>
                    <a:pt x="135" y="239"/>
                    <a:pt x="125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508">
              <a:extLst>
                <a:ext uri="{FF2B5EF4-FFF2-40B4-BE49-F238E27FC236}">
                  <a16:creationId xmlns:a16="http://schemas.microsoft.com/office/drawing/2014/main" id="{6290E0CA-5589-4CD7-8080-2294D67E9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1149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9 w 218"/>
                <a:gd name="T3" fmla="*/ 186 h 206"/>
                <a:gd name="T4" fmla="*/ 33 w 218"/>
                <a:gd name="T5" fmla="*/ 51 h 206"/>
                <a:gd name="T6" fmla="*/ 34 w 218"/>
                <a:gd name="T7" fmla="*/ 49 h 206"/>
                <a:gd name="T8" fmla="*/ 169 w 218"/>
                <a:gd name="T9" fmla="*/ 32 h 206"/>
                <a:gd name="T10" fmla="*/ 185 w 218"/>
                <a:gd name="T11" fmla="*/ 167 h 206"/>
                <a:gd name="T12" fmla="*/ 184 w 218"/>
                <a:gd name="T13" fmla="*/ 169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8" y="206"/>
                    <a:pt x="67" y="199"/>
                    <a:pt x="49" y="186"/>
                  </a:cubicBezTo>
                  <a:cubicBezTo>
                    <a:pt x="8" y="153"/>
                    <a:pt x="0" y="93"/>
                    <a:pt x="33" y="51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67" y="7"/>
                    <a:pt x="127" y="0"/>
                    <a:pt x="169" y="32"/>
                  </a:cubicBezTo>
                  <a:cubicBezTo>
                    <a:pt x="211" y="65"/>
                    <a:pt x="218" y="125"/>
                    <a:pt x="185" y="167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65" y="193"/>
                    <a:pt x="137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509">
              <a:extLst>
                <a:ext uri="{FF2B5EF4-FFF2-40B4-BE49-F238E27FC236}">
                  <a16:creationId xmlns:a16="http://schemas.microsoft.com/office/drawing/2014/main" id="{CBF3AE83-E9D5-47A4-85B7-9A34BCB6F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108"/>
              <a:ext cx="69" cy="66"/>
            </a:xfrm>
            <a:custGeom>
              <a:avLst/>
              <a:gdLst>
                <a:gd name="T0" fmla="*/ 126 w 250"/>
                <a:gd name="T1" fmla="*/ 236 h 236"/>
                <a:gd name="T2" fmla="*/ 37 w 250"/>
                <a:gd name="T3" fmla="*/ 191 h 236"/>
                <a:gd name="T4" fmla="*/ 36 w 250"/>
                <a:gd name="T5" fmla="*/ 189 h 236"/>
                <a:gd name="T6" fmla="*/ 60 w 250"/>
                <a:gd name="T7" fmla="*/ 35 h 236"/>
                <a:gd name="T8" fmla="*/ 213 w 250"/>
                <a:gd name="T9" fmla="*/ 59 h 236"/>
                <a:gd name="T10" fmla="*/ 215 w 250"/>
                <a:gd name="T11" fmla="*/ 61 h 236"/>
                <a:gd name="T12" fmla="*/ 191 w 250"/>
                <a:gd name="T13" fmla="*/ 215 h 236"/>
                <a:gd name="T14" fmla="*/ 126 w 250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6">
                  <a:moveTo>
                    <a:pt x="126" y="236"/>
                  </a:moveTo>
                  <a:cubicBezTo>
                    <a:pt x="92" y="236"/>
                    <a:pt x="59" y="220"/>
                    <a:pt x="37" y="191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0" y="140"/>
                    <a:pt x="11" y="71"/>
                    <a:pt x="60" y="35"/>
                  </a:cubicBezTo>
                  <a:cubicBezTo>
                    <a:pt x="109" y="0"/>
                    <a:pt x="177" y="10"/>
                    <a:pt x="213" y="59"/>
                  </a:cubicBezTo>
                  <a:cubicBezTo>
                    <a:pt x="215" y="61"/>
                    <a:pt x="215" y="61"/>
                    <a:pt x="215" y="61"/>
                  </a:cubicBezTo>
                  <a:cubicBezTo>
                    <a:pt x="250" y="110"/>
                    <a:pt x="240" y="179"/>
                    <a:pt x="191" y="215"/>
                  </a:cubicBezTo>
                  <a:cubicBezTo>
                    <a:pt x="171" y="229"/>
                    <a:pt x="149" y="236"/>
                    <a:pt x="126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510">
              <a:extLst>
                <a:ext uri="{FF2B5EF4-FFF2-40B4-BE49-F238E27FC236}">
                  <a16:creationId xmlns:a16="http://schemas.microsoft.com/office/drawing/2014/main" id="{D99DB0F2-0CBA-4822-AE22-D87A2113F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994"/>
              <a:ext cx="75" cy="71"/>
            </a:xfrm>
            <a:custGeom>
              <a:avLst/>
              <a:gdLst>
                <a:gd name="T0" fmla="*/ 134 w 271"/>
                <a:gd name="T1" fmla="*/ 256 h 256"/>
                <a:gd name="T2" fmla="*/ 61 w 271"/>
                <a:gd name="T3" fmla="*/ 231 h 256"/>
                <a:gd name="T4" fmla="*/ 40 w 271"/>
                <a:gd name="T5" fmla="*/ 63 h 256"/>
                <a:gd name="T6" fmla="*/ 42 w 271"/>
                <a:gd name="T7" fmla="*/ 61 h 256"/>
                <a:gd name="T8" fmla="*/ 209 w 271"/>
                <a:gd name="T9" fmla="*/ 41 h 256"/>
                <a:gd name="T10" fmla="*/ 230 w 271"/>
                <a:gd name="T11" fmla="*/ 208 h 256"/>
                <a:gd name="T12" fmla="*/ 228 w 271"/>
                <a:gd name="T13" fmla="*/ 211 h 256"/>
                <a:gd name="T14" fmla="*/ 134 w 271"/>
                <a:gd name="T15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56">
                  <a:moveTo>
                    <a:pt x="134" y="256"/>
                  </a:moveTo>
                  <a:cubicBezTo>
                    <a:pt x="108" y="256"/>
                    <a:pt x="82" y="248"/>
                    <a:pt x="61" y="231"/>
                  </a:cubicBezTo>
                  <a:cubicBezTo>
                    <a:pt x="9" y="191"/>
                    <a:pt x="0" y="115"/>
                    <a:pt x="40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82" y="9"/>
                    <a:pt x="157" y="0"/>
                    <a:pt x="209" y="41"/>
                  </a:cubicBezTo>
                  <a:cubicBezTo>
                    <a:pt x="261" y="81"/>
                    <a:pt x="271" y="156"/>
                    <a:pt x="230" y="208"/>
                  </a:cubicBezTo>
                  <a:cubicBezTo>
                    <a:pt x="228" y="211"/>
                    <a:pt x="228" y="211"/>
                    <a:pt x="228" y="211"/>
                  </a:cubicBezTo>
                  <a:cubicBezTo>
                    <a:pt x="205" y="241"/>
                    <a:pt x="170" y="256"/>
                    <a:pt x="134" y="2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511">
              <a:extLst>
                <a:ext uri="{FF2B5EF4-FFF2-40B4-BE49-F238E27FC236}">
                  <a16:creationId xmlns:a16="http://schemas.microsoft.com/office/drawing/2014/main" id="{522EB3C8-C5D9-44DB-96F6-FC4346512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957"/>
              <a:ext cx="71" cy="67"/>
            </a:xfrm>
            <a:custGeom>
              <a:avLst/>
              <a:gdLst>
                <a:gd name="T0" fmla="*/ 130 w 259"/>
                <a:gd name="T1" fmla="*/ 244 h 244"/>
                <a:gd name="T2" fmla="*/ 38 w 259"/>
                <a:gd name="T3" fmla="*/ 197 h 244"/>
                <a:gd name="T4" fmla="*/ 37 w 259"/>
                <a:gd name="T5" fmla="*/ 195 h 244"/>
                <a:gd name="T6" fmla="*/ 61 w 259"/>
                <a:gd name="T7" fmla="*/ 36 h 244"/>
                <a:gd name="T8" fmla="*/ 220 w 259"/>
                <a:gd name="T9" fmla="*/ 61 h 244"/>
                <a:gd name="T10" fmla="*/ 222 w 259"/>
                <a:gd name="T11" fmla="*/ 63 h 244"/>
                <a:gd name="T12" fmla="*/ 197 w 259"/>
                <a:gd name="T13" fmla="*/ 222 h 244"/>
                <a:gd name="T14" fmla="*/ 130 w 259"/>
                <a:gd name="T15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4">
                  <a:moveTo>
                    <a:pt x="130" y="244"/>
                  </a:moveTo>
                  <a:cubicBezTo>
                    <a:pt x="95" y="244"/>
                    <a:pt x="60" y="228"/>
                    <a:pt x="38" y="197"/>
                  </a:cubicBezTo>
                  <a:cubicBezTo>
                    <a:pt x="37" y="195"/>
                    <a:pt x="37" y="195"/>
                    <a:pt x="37" y="195"/>
                  </a:cubicBezTo>
                  <a:cubicBezTo>
                    <a:pt x="0" y="144"/>
                    <a:pt x="11" y="73"/>
                    <a:pt x="61" y="36"/>
                  </a:cubicBezTo>
                  <a:cubicBezTo>
                    <a:pt x="112" y="0"/>
                    <a:pt x="183" y="11"/>
                    <a:pt x="220" y="61"/>
                  </a:cubicBezTo>
                  <a:cubicBezTo>
                    <a:pt x="222" y="63"/>
                    <a:pt x="222" y="63"/>
                    <a:pt x="222" y="63"/>
                  </a:cubicBezTo>
                  <a:cubicBezTo>
                    <a:pt x="259" y="114"/>
                    <a:pt x="247" y="185"/>
                    <a:pt x="197" y="222"/>
                  </a:cubicBezTo>
                  <a:cubicBezTo>
                    <a:pt x="177" y="237"/>
                    <a:pt x="153" y="244"/>
                    <a:pt x="130" y="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512">
              <a:extLst>
                <a:ext uri="{FF2B5EF4-FFF2-40B4-BE49-F238E27FC236}">
                  <a16:creationId xmlns:a16="http://schemas.microsoft.com/office/drawing/2014/main" id="{08D553FF-D446-47CB-93CB-F5584533C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864"/>
              <a:ext cx="42" cy="39"/>
            </a:xfrm>
            <a:custGeom>
              <a:avLst/>
              <a:gdLst>
                <a:gd name="T0" fmla="*/ 74 w 150"/>
                <a:gd name="T1" fmla="*/ 141 h 141"/>
                <a:gd name="T2" fmla="*/ 34 w 150"/>
                <a:gd name="T3" fmla="*/ 127 h 141"/>
                <a:gd name="T4" fmla="*/ 23 w 150"/>
                <a:gd name="T5" fmla="*/ 35 h 141"/>
                <a:gd name="T6" fmla="*/ 24 w 150"/>
                <a:gd name="T7" fmla="*/ 34 h 141"/>
                <a:gd name="T8" fmla="*/ 116 w 150"/>
                <a:gd name="T9" fmla="*/ 22 h 141"/>
                <a:gd name="T10" fmla="*/ 127 w 150"/>
                <a:gd name="T11" fmla="*/ 115 h 141"/>
                <a:gd name="T12" fmla="*/ 126 w 150"/>
                <a:gd name="T13" fmla="*/ 116 h 141"/>
                <a:gd name="T14" fmla="*/ 74 w 150"/>
                <a:gd name="T1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0" h="141">
                  <a:moveTo>
                    <a:pt x="74" y="141"/>
                  </a:moveTo>
                  <a:cubicBezTo>
                    <a:pt x="60" y="141"/>
                    <a:pt x="46" y="137"/>
                    <a:pt x="34" y="127"/>
                  </a:cubicBezTo>
                  <a:cubicBezTo>
                    <a:pt x="5" y="105"/>
                    <a:pt x="0" y="64"/>
                    <a:pt x="23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46" y="5"/>
                    <a:pt x="87" y="0"/>
                    <a:pt x="116" y="22"/>
                  </a:cubicBezTo>
                  <a:cubicBezTo>
                    <a:pt x="145" y="45"/>
                    <a:pt x="150" y="86"/>
                    <a:pt x="127" y="115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13" y="133"/>
                    <a:pt x="94" y="141"/>
                    <a:pt x="74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513">
              <a:extLst>
                <a:ext uri="{FF2B5EF4-FFF2-40B4-BE49-F238E27FC236}">
                  <a16:creationId xmlns:a16="http://schemas.microsoft.com/office/drawing/2014/main" id="{7436959A-DCAD-42A9-919F-4922D427C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830"/>
              <a:ext cx="54" cy="50"/>
            </a:xfrm>
            <a:custGeom>
              <a:avLst/>
              <a:gdLst>
                <a:gd name="T0" fmla="*/ 98 w 194"/>
                <a:gd name="T1" fmla="*/ 181 h 181"/>
                <a:gd name="T2" fmla="*/ 53 w 194"/>
                <a:gd name="T3" fmla="*/ 168 h 181"/>
                <a:gd name="T4" fmla="*/ 51 w 194"/>
                <a:gd name="T5" fmla="*/ 167 h 181"/>
                <a:gd name="T6" fmla="*/ 25 w 194"/>
                <a:gd name="T7" fmla="*/ 50 h 181"/>
                <a:gd name="T8" fmla="*/ 142 w 194"/>
                <a:gd name="T9" fmla="*/ 25 h 181"/>
                <a:gd name="T10" fmla="*/ 143 w 194"/>
                <a:gd name="T11" fmla="*/ 26 h 181"/>
                <a:gd name="T12" fmla="*/ 169 w 194"/>
                <a:gd name="T13" fmla="*/ 142 h 181"/>
                <a:gd name="T14" fmla="*/ 98 w 194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181">
                  <a:moveTo>
                    <a:pt x="98" y="181"/>
                  </a:moveTo>
                  <a:cubicBezTo>
                    <a:pt x="82" y="181"/>
                    <a:pt x="67" y="177"/>
                    <a:pt x="53" y="168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12" y="142"/>
                    <a:pt x="0" y="90"/>
                    <a:pt x="25" y="50"/>
                  </a:cubicBezTo>
                  <a:cubicBezTo>
                    <a:pt x="50" y="11"/>
                    <a:pt x="103" y="0"/>
                    <a:pt x="142" y="25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83" y="51"/>
                    <a:pt x="194" y="103"/>
                    <a:pt x="169" y="142"/>
                  </a:cubicBezTo>
                  <a:cubicBezTo>
                    <a:pt x="153" y="168"/>
                    <a:pt x="126" y="181"/>
                    <a:pt x="98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514">
              <a:extLst>
                <a:ext uri="{FF2B5EF4-FFF2-40B4-BE49-F238E27FC236}">
                  <a16:creationId xmlns:a16="http://schemas.microsoft.com/office/drawing/2014/main" id="{676E4F18-FA91-42B7-8C9C-6A8C62879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741"/>
              <a:ext cx="78" cy="73"/>
            </a:xfrm>
            <a:custGeom>
              <a:avLst/>
              <a:gdLst>
                <a:gd name="T0" fmla="*/ 140 w 283"/>
                <a:gd name="T1" fmla="*/ 265 h 265"/>
                <a:gd name="T2" fmla="*/ 35 w 283"/>
                <a:gd name="T3" fmla="*/ 205 h 265"/>
                <a:gd name="T4" fmla="*/ 77 w 283"/>
                <a:gd name="T5" fmla="*/ 36 h 265"/>
                <a:gd name="T6" fmla="*/ 80 w 283"/>
                <a:gd name="T7" fmla="*/ 35 h 265"/>
                <a:gd name="T8" fmla="*/ 248 w 283"/>
                <a:gd name="T9" fmla="*/ 77 h 265"/>
                <a:gd name="T10" fmla="*/ 206 w 283"/>
                <a:gd name="T11" fmla="*/ 246 h 265"/>
                <a:gd name="T12" fmla="*/ 203 w 283"/>
                <a:gd name="T13" fmla="*/ 247 h 265"/>
                <a:gd name="T14" fmla="*/ 140 w 283"/>
                <a:gd name="T15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5">
                  <a:moveTo>
                    <a:pt x="140" y="265"/>
                  </a:moveTo>
                  <a:cubicBezTo>
                    <a:pt x="98" y="265"/>
                    <a:pt x="58" y="243"/>
                    <a:pt x="35" y="205"/>
                  </a:cubicBezTo>
                  <a:cubicBezTo>
                    <a:pt x="0" y="147"/>
                    <a:pt x="19" y="71"/>
                    <a:pt x="77" y="36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138" y="0"/>
                    <a:pt x="213" y="19"/>
                    <a:pt x="248" y="77"/>
                  </a:cubicBezTo>
                  <a:cubicBezTo>
                    <a:pt x="283" y="136"/>
                    <a:pt x="264" y="211"/>
                    <a:pt x="206" y="246"/>
                  </a:cubicBezTo>
                  <a:cubicBezTo>
                    <a:pt x="203" y="247"/>
                    <a:pt x="203" y="247"/>
                    <a:pt x="203" y="247"/>
                  </a:cubicBezTo>
                  <a:cubicBezTo>
                    <a:pt x="183" y="259"/>
                    <a:pt x="162" y="265"/>
                    <a:pt x="140" y="2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515">
              <a:extLst>
                <a:ext uri="{FF2B5EF4-FFF2-40B4-BE49-F238E27FC236}">
                  <a16:creationId xmlns:a16="http://schemas.microsoft.com/office/drawing/2014/main" id="{30689CB3-A21A-4627-ADA3-38F6A2E31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717"/>
              <a:ext cx="77" cy="72"/>
            </a:xfrm>
            <a:custGeom>
              <a:avLst/>
              <a:gdLst>
                <a:gd name="T0" fmla="*/ 140 w 278"/>
                <a:gd name="T1" fmla="*/ 260 h 260"/>
                <a:gd name="T2" fmla="*/ 75 w 278"/>
                <a:gd name="T3" fmla="*/ 241 h 260"/>
                <a:gd name="T4" fmla="*/ 73 w 278"/>
                <a:gd name="T5" fmla="*/ 239 h 260"/>
                <a:gd name="T6" fmla="*/ 36 w 278"/>
                <a:gd name="T7" fmla="*/ 72 h 260"/>
                <a:gd name="T8" fmla="*/ 203 w 278"/>
                <a:gd name="T9" fmla="*/ 36 h 260"/>
                <a:gd name="T10" fmla="*/ 205 w 278"/>
                <a:gd name="T11" fmla="*/ 37 h 260"/>
                <a:gd name="T12" fmla="*/ 242 w 278"/>
                <a:gd name="T13" fmla="*/ 204 h 260"/>
                <a:gd name="T14" fmla="*/ 140 w 278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260">
                  <a:moveTo>
                    <a:pt x="140" y="260"/>
                  </a:moveTo>
                  <a:cubicBezTo>
                    <a:pt x="118" y="260"/>
                    <a:pt x="95" y="254"/>
                    <a:pt x="75" y="241"/>
                  </a:cubicBezTo>
                  <a:cubicBezTo>
                    <a:pt x="73" y="239"/>
                    <a:pt x="73" y="239"/>
                    <a:pt x="73" y="239"/>
                  </a:cubicBezTo>
                  <a:cubicBezTo>
                    <a:pt x="17" y="203"/>
                    <a:pt x="0" y="129"/>
                    <a:pt x="36" y="72"/>
                  </a:cubicBezTo>
                  <a:cubicBezTo>
                    <a:pt x="72" y="16"/>
                    <a:pt x="147" y="0"/>
                    <a:pt x="203" y="36"/>
                  </a:cubicBezTo>
                  <a:cubicBezTo>
                    <a:pt x="205" y="37"/>
                    <a:pt x="205" y="37"/>
                    <a:pt x="205" y="37"/>
                  </a:cubicBezTo>
                  <a:cubicBezTo>
                    <a:pt x="262" y="73"/>
                    <a:pt x="278" y="148"/>
                    <a:pt x="242" y="204"/>
                  </a:cubicBezTo>
                  <a:cubicBezTo>
                    <a:pt x="219" y="240"/>
                    <a:pt x="180" y="260"/>
                    <a:pt x="140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516">
              <a:extLst>
                <a:ext uri="{FF2B5EF4-FFF2-40B4-BE49-F238E27FC236}">
                  <a16:creationId xmlns:a16="http://schemas.microsoft.com/office/drawing/2014/main" id="{DE6D2646-8C80-42BA-8A78-0EA652E95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652"/>
              <a:ext cx="64" cy="60"/>
            </a:xfrm>
            <a:custGeom>
              <a:avLst/>
              <a:gdLst>
                <a:gd name="T0" fmla="*/ 115 w 231"/>
                <a:gd name="T1" fmla="*/ 217 h 217"/>
                <a:gd name="T2" fmla="*/ 28 w 231"/>
                <a:gd name="T3" fmla="*/ 168 h 217"/>
                <a:gd name="T4" fmla="*/ 63 w 231"/>
                <a:gd name="T5" fmla="*/ 30 h 217"/>
                <a:gd name="T6" fmla="*/ 65 w 231"/>
                <a:gd name="T7" fmla="*/ 29 h 217"/>
                <a:gd name="T8" fmla="*/ 203 w 231"/>
                <a:gd name="T9" fmla="*/ 64 h 217"/>
                <a:gd name="T10" fmla="*/ 168 w 231"/>
                <a:gd name="T11" fmla="*/ 202 h 217"/>
                <a:gd name="T12" fmla="*/ 166 w 231"/>
                <a:gd name="T13" fmla="*/ 203 h 217"/>
                <a:gd name="T14" fmla="*/ 115 w 231"/>
                <a:gd name="T15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7">
                  <a:moveTo>
                    <a:pt x="115" y="217"/>
                  </a:moveTo>
                  <a:cubicBezTo>
                    <a:pt x="80" y="217"/>
                    <a:pt x="47" y="200"/>
                    <a:pt x="28" y="168"/>
                  </a:cubicBezTo>
                  <a:cubicBezTo>
                    <a:pt x="0" y="120"/>
                    <a:pt x="15" y="59"/>
                    <a:pt x="63" y="30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113" y="0"/>
                    <a:pt x="174" y="16"/>
                    <a:pt x="203" y="64"/>
                  </a:cubicBezTo>
                  <a:cubicBezTo>
                    <a:pt x="231" y="111"/>
                    <a:pt x="216" y="173"/>
                    <a:pt x="168" y="202"/>
                  </a:cubicBezTo>
                  <a:cubicBezTo>
                    <a:pt x="166" y="203"/>
                    <a:pt x="166" y="203"/>
                    <a:pt x="166" y="203"/>
                  </a:cubicBezTo>
                  <a:cubicBezTo>
                    <a:pt x="150" y="212"/>
                    <a:pt x="132" y="217"/>
                    <a:pt x="115" y="2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517">
              <a:extLst>
                <a:ext uri="{FF2B5EF4-FFF2-40B4-BE49-F238E27FC236}">
                  <a16:creationId xmlns:a16="http://schemas.microsoft.com/office/drawing/2014/main" id="{455DB423-D56B-41D8-820C-8B47B9AC5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618"/>
              <a:ext cx="74" cy="70"/>
            </a:xfrm>
            <a:custGeom>
              <a:avLst/>
              <a:gdLst>
                <a:gd name="T0" fmla="*/ 136 w 270"/>
                <a:gd name="T1" fmla="*/ 253 h 253"/>
                <a:gd name="T2" fmla="*/ 73 w 270"/>
                <a:gd name="T3" fmla="*/ 235 h 253"/>
                <a:gd name="T4" fmla="*/ 70 w 270"/>
                <a:gd name="T5" fmla="*/ 233 h 253"/>
                <a:gd name="T6" fmla="*/ 35 w 270"/>
                <a:gd name="T7" fmla="*/ 71 h 253"/>
                <a:gd name="T8" fmla="*/ 197 w 270"/>
                <a:gd name="T9" fmla="*/ 36 h 253"/>
                <a:gd name="T10" fmla="*/ 200 w 270"/>
                <a:gd name="T11" fmla="*/ 37 h 253"/>
                <a:gd name="T12" fmla="*/ 235 w 270"/>
                <a:gd name="T13" fmla="*/ 199 h 253"/>
                <a:gd name="T14" fmla="*/ 136 w 270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53">
                  <a:moveTo>
                    <a:pt x="136" y="253"/>
                  </a:moveTo>
                  <a:cubicBezTo>
                    <a:pt x="114" y="253"/>
                    <a:pt x="92" y="247"/>
                    <a:pt x="73" y="235"/>
                  </a:cubicBezTo>
                  <a:cubicBezTo>
                    <a:pt x="70" y="233"/>
                    <a:pt x="70" y="233"/>
                    <a:pt x="70" y="233"/>
                  </a:cubicBezTo>
                  <a:cubicBezTo>
                    <a:pt x="16" y="198"/>
                    <a:pt x="0" y="126"/>
                    <a:pt x="35" y="71"/>
                  </a:cubicBezTo>
                  <a:cubicBezTo>
                    <a:pt x="70" y="16"/>
                    <a:pt x="143" y="0"/>
                    <a:pt x="197" y="36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254" y="72"/>
                    <a:pt x="270" y="145"/>
                    <a:pt x="235" y="199"/>
                  </a:cubicBezTo>
                  <a:cubicBezTo>
                    <a:pt x="213" y="234"/>
                    <a:pt x="175" y="253"/>
                    <a:pt x="136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518">
              <a:extLst>
                <a:ext uri="{FF2B5EF4-FFF2-40B4-BE49-F238E27FC236}">
                  <a16:creationId xmlns:a16="http://schemas.microsoft.com/office/drawing/2014/main" id="{BB7164D1-9D05-421F-BD5F-8ADD71234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574"/>
              <a:ext cx="66" cy="64"/>
            </a:xfrm>
            <a:custGeom>
              <a:avLst/>
              <a:gdLst>
                <a:gd name="T0" fmla="*/ 119 w 240"/>
                <a:gd name="T1" fmla="*/ 230 h 230"/>
                <a:gd name="T2" fmla="*/ 10 w 240"/>
                <a:gd name="T3" fmla="*/ 138 h 230"/>
                <a:gd name="T4" fmla="*/ 100 w 240"/>
                <a:gd name="T5" fmla="*/ 11 h 230"/>
                <a:gd name="T6" fmla="*/ 103 w 240"/>
                <a:gd name="T7" fmla="*/ 10 h 230"/>
                <a:gd name="T8" fmla="*/ 230 w 240"/>
                <a:gd name="T9" fmla="*/ 100 h 230"/>
                <a:gd name="T10" fmla="*/ 140 w 240"/>
                <a:gd name="T11" fmla="*/ 228 h 230"/>
                <a:gd name="T12" fmla="*/ 137 w 240"/>
                <a:gd name="T13" fmla="*/ 228 h 230"/>
                <a:gd name="T14" fmla="*/ 119 w 240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0">
                  <a:moveTo>
                    <a:pt x="119" y="230"/>
                  </a:moveTo>
                  <a:cubicBezTo>
                    <a:pt x="66" y="230"/>
                    <a:pt x="19" y="192"/>
                    <a:pt x="10" y="138"/>
                  </a:cubicBezTo>
                  <a:cubicBezTo>
                    <a:pt x="0" y="78"/>
                    <a:pt x="40" y="21"/>
                    <a:pt x="100" y="11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63" y="0"/>
                    <a:pt x="220" y="40"/>
                    <a:pt x="230" y="100"/>
                  </a:cubicBezTo>
                  <a:cubicBezTo>
                    <a:pt x="240" y="160"/>
                    <a:pt x="200" y="218"/>
                    <a:pt x="140" y="228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1" y="229"/>
                    <a:pt x="125" y="230"/>
                    <a:pt x="119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519">
              <a:extLst>
                <a:ext uri="{FF2B5EF4-FFF2-40B4-BE49-F238E27FC236}">
                  <a16:creationId xmlns:a16="http://schemas.microsoft.com/office/drawing/2014/main" id="{E9EBAD92-C6AE-4E38-AC35-DD34444A9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568"/>
              <a:ext cx="71" cy="67"/>
            </a:xfrm>
            <a:custGeom>
              <a:avLst/>
              <a:gdLst>
                <a:gd name="T0" fmla="*/ 130 w 257"/>
                <a:gd name="T1" fmla="*/ 245 h 245"/>
                <a:gd name="T2" fmla="*/ 107 w 257"/>
                <a:gd name="T3" fmla="*/ 242 h 245"/>
                <a:gd name="T4" fmla="*/ 104 w 257"/>
                <a:gd name="T5" fmla="*/ 242 h 245"/>
                <a:gd name="T6" fmla="*/ 13 w 257"/>
                <a:gd name="T7" fmla="*/ 104 h 245"/>
                <a:gd name="T8" fmla="*/ 151 w 257"/>
                <a:gd name="T9" fmla="*/ 13 h 245"/>
                <a:gd name="T10" fmla="*/ 153 w 257"/>
                <a:gd name="T11" fmla="*/ 13 h 245"/>
                <a:gd name="T12" fmla="*/ 245 w 257"/>
                <a:gd name="T13" fmla="*/ 151 h 245"/>
                <a:gd name="T14" fmla="*/ 130 w 257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5">
                  <a:moveTo>
                    <a:pt x="130" y="245"/>
                  </a:moveTo>
                  <a:cubicBezTo>
                    <a:pt x="123" y="245"/>
                    <a:pt x="115" y="244"/>
                    <a:pt x="107" y="242"/>
                  </a:cubicBezTo>
                  <a:cubicBezTo>
                    <a:pt x="104" y="242"/>
                    <a:pt x="104" y="242"/>
                    <a:pt x="104" y="242"/>
                  </a:cubicBezTo>
                  <a:cubicBezTo>
                    <a:pt x="41" y="229"/>
                    <a:pt x="0" y="167"/>
                    <a:pt x="13" y="104"/>
                  </a:cubicBezTo>
                  <a:cubicBezTo>
                    <a:pt x="26" y="41"/>
                    <a:pt x="87" y="0"/>
                    <a:pt x="151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217" y="26"/>
                    <a:pt x="257" y="88"/>
                    <a:pt x="245" y="151"/>
                  </a:cubicBezTo>
                  <a:cubicBezTo>
                    <a:pt x="233" y="206"/>
                    <a:pt x="185" y="245"/>
                    <a:pt x="130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520">
              <a:extLst>
                <a:ext uri="{FF2B5EF4-FFF2-40B4-BE49-F238E27FC236}">
                  <a16:creationId xmlns:a16="http://schemas.microsoft.com/office/drawing/2014/main" id="{2CB9D794-6106-40F3-827F-C9B0B5813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544"/>
              <a:ext cx="65" cy="62"/>
            </a:xfrm>
            <a:custGeom>
              <a:avLst/>
              <a:gdLst>
                <a:gd name="T0" fmla="*/ 116 w 234"/>
                <a:gd name="T1" fmla="*/ 223 h 223"/>
                <a:gd name="T2" fmla="*/ 10 w 234"/>
                <a:gd name="T3" fmla="*/ 134 h 223"/>
                <a:gd name="T4" fmla="*/ 98 w 234"/>
                <a:gd name="T5" fmla="*/ 10 h 223"/>
                <a:gd name="T6" fmla="*/ 100 w 234"/>
                <a:gd name="T7" fmla="*/ 10 h 223"/>
                <a:gd name="T8" fmla="*/ 224 w 234"/>
                <a:gd name="T9" fmla="*/ 97 h 223"/>
                <a:gd name="T10" fmla="*/ 137 w 234"/>
                <a:gd name="T11" fmla="*/ 221 h 223"/>
                <a:gd name="T12" fmla="*/ 134 w 234"/>
                <a:gd name="T13" fmla="*/ 222 h 223"/>
                <a:gd name="T14" fmla="*/ 116 w 234"/>
                <a:gd name="T15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4" h="223">
                  <a:moveTo>
                    <a:pt x="116" y="223"/>
                  </a:moveTo>
                  <a:cubicBezTo>
                    <a:pt x="64" y="223"/>
                    <a:pt x="19" y="186"/>
                    <a:pt x="10" y="134"/>
                  </a:cubicBezTo>
                  <a:cubicBezTo>
                    <a:pt x="0" y="75"/>
                    <a:pt x="39" y="20"/>
                    <a:pt x="98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59" y="0"/>
                    <a:pt x="214" y="39"/>
                    <a:pt x="224" y="97"/>
                  </a:cubicBezTo>
                  <a:cubicBezTo>
                    <a:pt x="234" y="156"/>
                    <a:pt x="195" y="211"/>
                    <a:pt x="137" y="221"/>
                  </a:cubicBezTo>
                  <a:cubicBezTo>
                    <a:pt x="134" y="222"/>
                    <a:pt x="134" y="222"/>
                    <a:pt x="134" y="222"/>
                  </a:cubicBezTo>
                  <a:cubicBezTo>
                    <a:pt x="128" y="223"/>
                    <a:pt x="122" y="223"/>
                    <a:pt x="116" y="2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521">
              <a:extLst>
                <a:ext uri="{FF2B5EF4-FFF2-40B4-BE49-F238E27FC236}">
                  <a16:creationId xmlns:a16="http://schemas.microsoft.com/office/drawing/2014/main" id="{9062F846-2A3D-4AAC-AFB1-6B9BC4B5A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543"/>
              <a:ext cx="47" cy="44"/>
            </a:xfrm>
            <a:custGeom>
              <a:avLst/>
              <a:gdLst>
                <a:gd name="T0" fmla="*/ 84 w 167"/>
                <a:gd name="T1" fmla="*/ 160 h 160"/>
                <a:gd name="T2" fmla="*/ 69 w 167"/>
                <a:gd name="T3" fmla="*/ 158 h 160"/>
                <a:gd name="T4" fmla="*/ 67 w 167"/>
                <a:gd name="T5" fmla="*/ 158 h 160"/>
                <a:gd name="T6" fmla="*/ 8 w 167"/>
                <a:gd name="T7" fmla="*/ 68 h 160"/>
                <a:gd name="T8" fmla="*/ 98 w 167"/>
                <a:gd name="T9" fmla="*/ 8 h 160"/>
                <a:gd name="T10" fmla="*/ 99 w 167"/>
                <a:gd name="T11" fmla="*/ 9 h 160"/>
                <a:gd name="T12" fmla="*/ 159 w 167"/>
                <a:gd name="T13" fmla="*/ 99 h 160"/>
                <a:gd name="T14" fmla="*/ 84 w 167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60">
                  <a:moveTo>
                    <a:pt x="84" y="160"/>
                  </a:moveTo>
                  <a:cubicBezTo>
                    <a:pt x="79" y="160"/>
                    <a:pt x="74" y="159"/>
                    <a:pt x="69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26" y="149"/>
                    <a:pt x="0" y="109"/>
                    <a:pt x="8" y="68"/>
                  </a:cubicBezTo>
                  <a:cubicBezTo>
                    <a:pt x="16" y="27"/>
                    <a:pt x="57" y="0"/>
                    <a:pt x="98" y="8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41" y="17"/>
                    <a:pt x="167" y="57"/>
                    <a:pt x="159" y="99"/>
                  </a:cubicBezTo>
                  <a:cubicBezTo>
                    <a:pt x="152" y="135"/>
                    <a:pt x="120" y="160"/>
                    <a:pt x="84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522">
              <a:extLst>
                <a:ext uri="{FF2B5EF4-FFF2-40B4-BE49-F238E27FC236}">
                  <a16:creationId xmlns:a16="http://schemas.microsoft.com/office/drawing/2014/main" id="{21B21D6A-6D62-4FDF-887D-9197B35E9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520"/>
              <a:ext cx="49" cy="47"/>
            </a:xfrm>
            <a:custGeom>
              <a:avLst/>
              <a:gdLst>
                <a:gd name="T0" fmla="*/ 88 w 179"/>
                <a:gd name="T1" fmla="*/ 171 h 171"/>
                <a:gd name="T2" fmla="*/ 7 w 179"/>
                <a:gd name="T3" fmla="*/ 103 h 171"/>
                <a:gd name="T4" fmla="*/ 74 w 179"/>
                <a:gd name="T5" fmla="*/ 8 h 171"/>
                <a:gd name="T6" fmla="*/ 76 w 179"/>
                <a:gd name="T7" fmla="*/ 8 h 171"/>
                <a:gd name="T8" fmla="*/ 171 w 179"/>
                <a:gd name="T9" fmla="*/ 75 h 171"/>
                <a:gd name="T10" fmla="*/ 104 w 179"/>
                <a:gd name="T11" fmla="*/ 170 h 171"/>
                <a:gd name="T12" fmla="*/ 102 w 179"/>
                <a:gd name="T13" fmla="*/ 170 h 171"/>
                <a:gd name="T14" fmla="*/ 88 w 179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71">
                  <a:moveTo>
                    <a:pt x="88" y="171"/>
                  </a:moveTo>
                  <a:cubicBezTo>
                    <a:pt x="49" y="171"/>
                    <a:pt x="14" y="143"/>
                    <a:pt x="7" y="103"/>
                  </a:cubicBezTo>
                  <a:cubicBezTo>
                    <a:pt x="0" y="58"/>
                    <a:pt x="30" y="16"/>
                    <a:pt x="74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121" y="0"/>
                    <a:pt x="164" y="30"/>
                    <a:pt x="171" y="75"/>
                  </a:cubicBezTo>
                  <a:cubicBezTo>
                    <a:pt x="179" y="120"/>
                    <a:pt x="149" y="162"/>
                    <a:pt x="104" y="170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98" y="171"/>
                    <a:pt x="93" y="171"/>
                    <a:pt x="88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523">
              <a:extLst>
                <a:ext uri="{FF2B5EF4-FFF2-40B4-BE49-F238E27FC236}">
                  <a16:creationId xmlns:a16="http://schemas.microsoft.com/office/drawing/2014/main" id="{492FC902-22DB-4668-8CC2-EAAB7C2EF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3131"/>
              <a:ext cx="45" cy="44"/>
            </a:xfrm>
            <a:custGeom>
              <a:avLst/>
              <a:gdLst>
                <a:gd name="T0" fmla="*/ 80 w 163"/>
                <a:gd name="T1" fmla="*/ 157 h 157"/>
                <a:gd name="T2" fmla="*/ 6 w 163"/>
                <a:gd name="T3" fmla="*/ 91 h 157"/>
                <a:gd name="T4" fmla="*/ 70 w 163"/>
                <a:gd name="T5" fmla="*/ 6 h 157"/>
                <a:gd name="T6" fmla="*/ 72 w 163"/>
                <a:gd name="T7" fmla="*/ 6 h 157"/>
                <a:gd name="T8" fmla="*/ 157 w 163"/>
                <a:gd name="T9" fmla="*/ 70 h 157"/>
                <a:gd name="T10" fmla="*/ 93 w 163"/>
                <a:gd name="T11" fmla="*/ 156 h 157"/>
                <a:gd name="T12" fmla="*/ 91 w 163"/>
                <a:gd name="T13" fmla="*/ 156 h 157"/>
                <a:gd name="T14" fmla="*/ 80 w 163"/>
                <a:gd name="T15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3" h="157">
                  <a:moveTo>
                    <a:pt x="80" y="157"/>
                  </a:moveTo>
                  <a:cubicBezTo>
                    <a:pt x="43" y="157"/>
                    <a:pt x="11" y="129"/>
                    <a:pt x="6" y="91"/>
                  </a:cubicBezTo>
                  <a:cubicBezTo>
                    <a:pt x="0" y="50"/>
                    <a:pt x="29" y="12"/>
                    <a:pt x="70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113" y="0"/>
                    <a:pt x="151" y="29"/>
                    <a:pt x="157" y="70"/>
                  </a:cubicBezTo>
                  <a:cubicBezTo>
                    <a:pt x="163" y="112"/>
                    <a:pt x="134" y="150"/>
                    <a:pt x="93" y="156"/>
                  </a:cubicBezTo>
                  <a:cubicBezTo>
                    <a:pt x="91" y="156"/>
                    <a:pt x="91" y="156"/>
                    <a:pt x="91" y="156"/>
                  </a:cubicBezTo>
                  <a:cubicBezTo>
                    <a:pt x="87" y="156"/>
                    <a:pt x="84" y="157"/>
                    <a:pt x="8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524">
              <a:extLst>
                <a:ext uri="{FF2B5EF4-FFF2-40B4-BE49-F238E27FC236}">
                  <a16:creationId xmlns:a16="http://schemas.microsoft.com/office/drawing/2014/main" id="{CD3E14C2-F83B-49C3-BF35-8C90A7E92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3116"/>
              <a:ext cx="61" cy="58"/>
            </a:xfrm>
            <a:custGeom>
              <a:avLst/>
              <a:gdLst>
                <a:gd name="T0" fmla="*/ 112 w 221"/>
                <a:gd name="T1" fmla="*/ 209 h 209"/>
                <a:gd name="T2" fmla="*/ 89 w 221"/>
                <a:gd name="T3" fmla="*/ 207 h 209"/>
                <a:gd name="T4" fmla="*/ 87 w 221"/>
                <a:gd name="T5" fmla="*/ 206 h 209"/>
                <a:gd name="T6" fmla="*/ 13 w 221"/>
                <a:gd name="T7" fmla="*/ 87 h 209"/>
                <a:gd name="T8" fmla="*/ 132 w 221"/>
                <a:gd name="T9" fmla="*/ 13 h 209"/>
                <a:gd name="T10" fmla="*/ 134 w 221"/>
                <a:gd name="T11" fmla="*/ 13 h 209"/>
                <a:gd name="T12" fmla="*/ 208 w 221"/>
                <a:gd name="T13" fmla="*/ 133 h 209"/>
                <a:gd name="T14" fmla="*/ 112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12" y="209"/>
                  </a:moveTo>
                  <a:cubicBezTo>
                    <a:pt x="104" y="209"/>
                    <a:pt x="97" y="209"/>
                    <a:pt x="89" y="207"/>
                  </a:cubicBezTo>
                  <a:cubicBezTo>
                    <a:pt x="87" y="206"/>
                    <a:pt x="87" y="206"/>
                    <a:pt x="87" y="206"/>
                  </a:cubicBezTo>
                  <a:cubicBezTo>
                    <a:pt x="33" y="194"/>
                    <a:pt x="0" y="140"/>
                    <a:pt x="13" y="87"/>
                  </a:cubicBezTo>
                  <a:cubicBezTo>
                    <a:pt x="25" y="33"/>
                    <a:pt x="79" y="0"/>
                    <a:pt x="132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88" y="26"/>
                    <a:pt x="221" y="79"/>
                    <a:pt x="208" y="133"/>
                  </a:cubicBezTo>
                  <a:cubicBezTo>
                    <a:pt x="198" y="179"/>
                    <a:pt x="157" y="209"/>
                    <a:pt x="112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525">
              <a:extLst>
                <a:ext uri="{FF2B5EF4-FFF2-40B4-BE49-F238E27FC236}">
                  <a16:creationId xmlns:a16="http://schemas.microsoft.com/office/drawing/2014/main" id="{605596EC-E44B-447D-94F3-C17B8269A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3093"/>
              <a:ext cx="67" cy="65"/>
            </a:xfrm>
            <a:custGeom>
              <a:avLst/>
              <a:gdLst>
                <a:gd name="T0" fmla="*/ 120 w 244"/>
                <a:gd name="T1" fmla="*/ 234 h 234"/>
                <a:gd name="T2" fmla="*/ 8 w 244"/>
                <a:gd name="T3" fmla="*/ 137 h 234"/>
                <a:gd name="T4" fmla="*/ 105 w 244"/>
                <a:gd name="T5" fmla="*/ 9 h 234"/>
                <a:gd name="T6" fmla="*/ 108 w 244"/>
                <a:gd name="T7" fmla="*/ 9 h 234"/>
                <a:gd name="T8" fmla="*/ 235 w 244"/>
                <a:gd name="T9" fmla="*/ 105 h 234"/>
                <a:gd name="T10" fmla="*/ 139 w 244"/>
                <a:gd name="T11" fmla="*/ 233 h 234"/>
                <a:gd name="T12" fmla="*/ 136 w 244"/>
                <a:gd name="T13" fmla="*/ 233 h 234"/>
                <a:gd name="T14" fmla="*/ 120 w 244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4">
                  <a:moveTo>
                    <a:pt x="120" y="234"/>
                  </a:moveTo>
                  <a:cubicBezTo>
                    <a:pt x="65" y="234"/>
                    <a:pt x="16" y="193"/>
                    <a:pt x="8" y="137"/>
                  </a:cubicBezTo>
                  <a:cubicBezTo>
                    <a:pt x="0" y="75"/>
                    <a:pt x="43" y="18"/>
                    <a:pt x="105" y="9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169" y="0"/>
                    <a:pt x="227" y="43"/>
                    <a:pt x="235" y="105"/>
                  </a:cubicBezTo>
                  <a:cubicBezTo>
                    <a:pt x="244" y="167"/>
                    <a:pt x="201" y="224"/>
                    <a:pt x="139" y="233"/>
                  </a:cubicBezTo>
                  <a:cubicBezTo>
                    <a:pt x="136" y="233"/>
                    <a:pt x="136" y="233"/>
                    <a:pt x="136" y="233"/>
                  </a:cubicBezTo>
                  <a:cubicBezTo>
                    <a:pt x="131" y="234"/>
                    <a:pt x="126" y="234"/>
                    <a:pt x="120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526">
              <a:extLst>
                <a:ext uri="{FF2B5EF4-FFF2-40B4-BE49-F238E27FC236}">
                  <a16:creationId xmlns:a16="http://schemas.microsoft.com/office/drawing/2014/main" id="{DBAF5665-1581-45C5-8743-E8802B502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3078"/>
              <a:ext cx="48" cy="45"/>
            </a:xfrm>
            <a:custGeom>
              <a:avLst/>
              <a:gdLst>
                <a:gd name="T0" fmla="*/ 87 w 173"/>
                <a:gd name="T1" fmla="*/ 164 h 164"/>
                <a:gd name="T2" fmla="*/ 69 w 173"/>
                <a:gd name="T3" fmla="*/ 162 h 164"/>
                <a:gd name="T4" fmla="*/ 68 w 173"/>
                <a:gd name="T5" fmla="*/ 162 h 164"/>
                <a:gd name="T6" fmla="*/ 9 w 173"/>
                <a:gd name="T7" fmla="*/ 68 h 164"/>
                <a:gd name="T8" fmla="*/ 103 w 173"/>
                <a:gd name="T9" fmla="*/ 10 h 164"/>
                <a:gd name="T10" fmla="*/ 105 w 173"/>
                <a:gd name="T11" fmla="*/ 10 h 164"/>
                <a:gd name="T12" fmla="*/ 163 w 173"/>
                <a:gd name="T13" fmla="*/ 104 h 164"/>
                <a:gd name="T14" fmla="*/ 87 w 173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164">
                  <a:moveTo>
                    <a:pt x="87" y="164"/>
                  </a:moveTo>
                  <a:cubicBezTo>
                    <a:pt x="81" y="164"/>
                    <a:pt x="75" y="164"/>
                    <a:pt x="69" y="162"/>
                  </a:cubicBezTo>
                  <a:cubicBezTo>
                    <a:pt x="68" y="162"/>
                    <a:pt x="68" y="162"/>
                    <a:pt x="68" y="162"/>
                  </a:cubicBezTo>
                  <a:cubicBezTo>
                    <a:pt x="26" y="152"/>
                    <a:pt x="0" y="110"/>
                    <a:pt x="9" y="68"/>
                  </a:cubicBezTo>
                  <a:cubicBezTo>
                    <a:pt x="19" y="26"/>
                    <a:pt x="61" y="0"/>
                    <a:pt x="103" y="10"/>
                  </a:cubicBezTo>
                  <a:cubicBezTo>
                    <a:pt x="105" y="10"/>
                    <a:pt x="105" y="10"/>
                    <a:pt x="105" y="10"/>
                  </a:cubicBezTo>
                  <a:cubicBezTo>
                    <a:pt x="147" y="20"/>
                    <a:pt x="173" y="62"/>
                    <a:pt x="163" y="104"/>
                  </a:cubicBezTo>
                  <a:cubicBezTo>
                    <a:pt x="155" y="140"/>
                    <a:pt x="123" y="164"/>
                    <a:pt x="87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527">
              <a:extLst>
                <a:ext uri="{FF2B5EF4-FFF2-40B4-BE49-F238E27FC236}">
                  <a16:creationId xmlns:a16="http://schemas.microsoft.com/office/drawing/2014/main" id="{959EFFB1-968C-414F-83F0-36E0207F6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3074"/>
              <a:ext cx="52" cy="49"/>
            </a:xfrm>
            <a:custGeom>
              <a:avLst/>
              <a:gdLst>
                <a:gd name="T0" fmla="*/ 92 w 187"/>
                <a:gd name="T1" fmla="*/ 179 h 179"/>
                <a:gd name="T2" fmla="*/ 7 w 187"/>
                <a:gd name="T3" fmla="*/ 105 h 179"/>
                <a:gd name="T4" fmla="*/ 80 w 187"/>
                <a:gd name="T5" fmla="*/ 7 h 179"/>
                <a:gd name="T6" fmla="*/ 82 w 187"/>
                <a:gd name="T7" fmla="*/ 7 h 179"/>
                <a:gd name="T8" fmla="*/ 180 w 187"/>
                <a:gd name="T9" fmla="*/ 81 h 179"/>
                <a:gd name="T10" fmla="*/ 106 w 187"/>
                <a:gd name="T11" fmla="*/ 178 h 179"/>
                <a:gd name="T12" fmla="*/ 104 w 187"/>
                <a:gd name="T13" fmla="*/ 179 h 179"/>
                <a:gd name="T14" fmla="*/ 92 w 187"/>
                <a:gd name="T1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9">
                  <a:moveTo>
                    <a:pt x="92" y="179"/>
                  </a:moveTo>
                  <a:cubicBezTo>
                    <a:pt x="50" y="179"/>
                    <a:pt x="13" y="148"/>
                    <a:pt x="7" y="105"/>
                  </a:cubicBezTo>
                  <a:cubicBezTo>
                    <a:pt x="0" y="58"/>
                    <a:pt x="33" y="14"/>
                    <a:pt x="80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130" y="0"/>
                    <a:pt x="173" y="33"/>
                    <a:pt x="180" y="81"/>
                  </a:cubicBezTo>
                  <a:cubicBezTo>
                    <a:pt x="187" y="128"/>
                    <a:pt x="154" y="172"/>
                    <a:pt x="106" y="178"/>
                  </a:cubicBezTo>
                  <a:cubicBezTo>
                    <a:pt x="104" y="179"/>
                    <a:pt x="104" y="179"/>
                    <a:pt x="104" y="179"/>
                  </a:cubicBezTo>
                  <a:cubicBezTo>
                    <a:pt x="100" y="179"/>
                    <a:pt x="96" y="179"/>
                    <a:pt x="92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528">
              <a:extLst>
                <a:ext uri="{FF2B5EF4-FFF2-40B4-BE49-F238E27FC236}">
                  <a16:creationId xmlns:a16="http://schemas.microsoft.com/office/drawing/2014/main" id="{7EBE69B4-5BC8-4F1F-A382-DF4D0C3B6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017"/>
              <a:ext cx="82" cy="76"/>
            </a:xfrm>
            <a:custGeom>
              <a:avLst/>
              <a:gdLst>
                <a:gd name="T0" fmla="*/ 148 w 294"/>
                <a:gd name="T1" fmla="*/ 278 h 278"/>
                <a:gd name="T2" fmla="*/ 118 w 294"/>
                <a:gd name="T3" fmla="*/ 274 h 278"/>
                <a:gd name="T4" fmla="*/ 115 w 294"/>
                <a:gd name="T5" fmla="*/ 273 h 278"/>
                <a:gd name="T6" fmla="*/ 17 w 294"/>
                <a:gd name="T7" fmla="*/ 115 h 278"/>
                <a:gd name="T8" fmla="*/ 176 w 294"/>
                <a:gd name="T9" fmla="*/ 17 h 278"/>
                <a:gd name="T10" fmla="*/ 179 w 294"/>
                <a:gd name="T11" fmla="*/ 17 h 278"/>
                <a:gd name="T12" fmla="*/ 277 w 294"/>
                <a:gd name="T13" fmla="*/ 176 h 278"/>
                <a:gd name="T14" fmla="*/ 148 w 294"/>
                <a:gd name="T15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278">
                  <a:moveTo>
                    <a:pt x="148" y="278"/>
                  </a:moveTo>
                  <a:cubicBezTo>
                    <a:pt x="138" y="278"/>
                    <a:pt x="128" y="277"/>
                    <a:pt x="118" y="274"/>
                  </a:cubicBezTo>
                  <a:cubicBezTo>
                    <a:pt x="115" y="273"/>
                    <a:pt x="115" y="273"/>
                    <a:pt x="115" y="273"/>
                  </a:cubicBezTo>
                  <a:cubicBezTo>
                    <a:pt x="44" y="257"/>
                    <a:pt x="0" y="186"/>
                    <a:pt x="17" y="115"/>
                  </a:cubicBezTo>
                  <a:cubicBezTo>
                    <a:pt x="34" y="44"/>
                    <a:pt x="105" y="0"/>
                    <a:pt x="176" y="17"/>
                  </a:cubicBezTo>
                  <a:cubicBezTo>
                    <a:pt x="179" y="17"/>
                    <a:pt x="179" y="17"/>
                    <a:pt x="179" y="17"/>
                  </a:cubicBezTo>
                  <a:cubicBezTo>
                    <a:pt x="250" y="34"/>
                    <a:pt x="294" y="105"/>
                    <a:pt x="277" y="176"/>
                  </a:cubicBezTo>
                  <a:cubicBezTo>
                    <a:pt x="262" y="237"/>
                    <a:pt x="208" y="278"/>
                    <a:pt x="148" y="2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529">
              <a:extLst>
                <a:ext uri="{FF2B5EF4-FFF2-40B4-BE49-F238E27FC236}">
                  <a16:creationId xmlns:a16="http://schemas.microsoft.com/office/drawing/2014/main" id="{A4E1E841-BEDA-4F78-9BAD-46F9E651F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980"/>
              <a:ext cx="48" cy="45"/>
            </a:xfrm>
            <a:custGeom>
              <a:avLst/>
              <a:gdLst>
                <a:gd name="T0" fmla="*/ 85 w 172"/>
                <a:gd name="T1" fmla="*/ 160 h 160"/>
                <a:gd name="T2" fmla="*/ 20 w 172"/>
                <a:gd name="T3" fmla="*/ 122 h 160"/>
                <a:gd name="T4" fmla="*/ 49 w 172"/>
                <a:gd name="T5" fmla="*/ 21 h 160"/>
                <a:gd name="T6" fmla="*/ 51 w 172"/>
                <a:gd name="T7" fmla="*/ 20 h 160"/>
                <a:gd name="T8" fmla="*/ 152 w 172"/>
                <a:gd name="T9" fmla="*/ 49 h 160"/>
                <a:gd name="T10" fmla="*/ 123 w 172"/>
                <a:gd name="T11" fmla="*/ 150 h 160"/>
                <a:gd name="T12" fmla="*/ 121 w 172"/>
                <a:gd name="T13" fmla="*/ 151 h 160"/>
                <a:gd name="T14" fmla="*/ 85 w 172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0">
                  <a:moveTo>
                    <a:pt x="85" y="160"/>
                  </a:moveTo>
                  <a:cubicBezTo>
                    <a:pt x="59" y="160"/>
                    <a:pt x="34" y="147"/>
                    <a:pt x="20" y="122"/>
                  </a:cubicBezTo>
                  <a:cubicBezTo>
                    <a:pt x="0" y="86"/>
                    <a:pt x="13" y="41"/>
                    <a:pt x="49" y="21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87" y="0"/>
                    <a:pt x="132" y="13"/>
                    <a:pt x="152" y="49"/>
                  </a:cubicBezTo>
                  <a:cubicBezTo>
                    <a:pt x="172" y="85"/>
                    <a:pt x="159" y="130"/>
                    <a:pt x="123" y="150"/>
                  </a:cubicBezTo>
                  <a:cubicBezTo>
                    <a:pt x="121" y="151"/>
                    <a:pt x="121" y="151"/>
                    <a:pt x="121" y="151"/>
                  </a:cubicBezTo>
                  <a:cubicBezTo>
                    <a:pt x="110" y="157"/>
                    <a:pt x="98" y="160"/>
                    <a:pt x="85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530">
              <a:extLst>
                <a:ext uri="{FF2B5EF4-FFF2-40B4-BE49-F238E27FC236}">
                  <a16:creationId xmlns:a16="http://schemas.microsoft.com/office/drawing/2014/main" id="{EB5D564B-1CCC-4294-9BFD-70C4FB725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926"/>
              <a:ext cx="47" cy="44"/>
            </a:xfrm>
            <a:custGeom>
              <a:avLst/>
              <a:gdLst>
                <a:gd name="T0" fmla="*/ 87 w 172"/>
                <a:gd name="T1" fmla="*/ 161 h 161"/>
                <a:gd name="T2" fmla="*/ 44 w 172"/>
                <a:gd name="T3" fmla="*/ 148 h 161"/>
                <a:gd name="T4" fmla="*/ 43 w 172"/>
                <a:gd name="T5" fmla="*/ 147 h 161"/>
                <a:gd name="T6" fmla="*/ 23 w 172"/>
                <a:gd name="T7" fmla="*/ 43 h 161"/>
                <a:gd name="T8" fmla="*/ 127 w 172"/>
                <a:gd name="T9" fmla="*/ 23 h 161"/>
                <a:gd name="T10" fmla="*/ 129 w 172"/>
                <a:gd name="T11" fmla="*/ 24 h 161"/>
                <a:gd name="T12" fmla="*/ 148 w 172"/>
                <a:gd name="T13" fmla="*/ 128 h 161"/>
                <a:gd name="T14" fmla="*/ 87 w 172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1">
                  <a:moveTo>
                    <a:pt x="87" y="161"/>
                  </a:moveTo>
                  <a:cubicBezTo>
                    <a:pt x="72" y="161"/>
                    <a:pt x="57" y="157"/>
                    <a:pt x="44" y="148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9" y="123"/>
                    <a:pt x="0" y="77"/>
                    <a:pt x="23" y="43"/>
                  </a:cubicBezTo>
                  <a:cubicBezTo>
                    <a:pt x="47" y="9"/>
                    <a:pt x="93" y="0"/>
                    <a:pt x="127" y="23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63" y="48"/>
                    <a:pt x="172" y="94"/>
                    <a:pt x="148" y="128"/>
                  </a:cubicBezTo>
                  <a:cubicBezTo>
                    <a:pt x="134" y="149"/>
                    <a:pt x="110" y="161"/>
                    <a:pt x="87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531">
              <a:extLst>
                <a:ext uri="{FF2B5EF4-FFF2-40B4-BE49-F238E27FC236}">
                  <a16:creationId xmlns:a16="http://schemas.microsoft.com/office/drawing/2014/main" id="{1D2FD494-D4E9-4E70-AAA0-792F5C626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877"/>
              <a:ext cx="64" cy="59"/>
            </a:xfrm>
            <a:custGeom>
              <a:avLst/>
              <a:gdLst>
                <a:gd name="T0" fmla="*/ 115 w 231"/>
                <a:gd name="T1" fmla="*/ 216 h 216"/>
                <a:gd name="T2" fmla="*/ 27 w 231"/>
                <a:gd name="T3" fmla="*/ 165 h 216"/>
                <a:gd name="T4" fmla="*/ 66 w 231"/>
                <a:gd name="T5" fmla="*/ 28 h 216"/>
                <a:gd name="T6" fmla="*/ 68 w 231"/>
                <a:gd name="T7" fmla="*/ 27 h 216"/>
                <a:gd name="T8" fmla="*/ 204 w 231"/>
                <a:gd name="T9" fmla="*/ 66 h 216"/>
                <a:gd name="T10" fmla="*/ 165 w 231"/>
                <a:gd name="T11" fmla="*/ 202 h 216"/>
                <a:gd name="T12" fmla="*/ 163 w 231"/>
                <a:gd name="T13" fmla="*/ 203 h 216"/>
                <a:gd name="T14" fmla="*/ 115 w 231"/>
                <a:gd name="T15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6">
                  <a:moveTo>
                    <a:pt x="115" y="216"/>
                  </a:moveTo>
                  <a:cubicBezTo>
                    <a:pt x="79" y="216"/>
                    <a:pt x="45" y="197"/>
                    <a:pt x="27" y="165"/>
                  </a:cubicBezTo>
                  <a:cubicBezTo>
                    <a:pt x="0" y="116"/>
                    <a:pt x="17" y="55"/>
                    <a:pt x="66" y="28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116" y="0"/>
                    <a:pt x="177" y="17"/>
                    <a:pt x="204" y="66"/>
                  </a:cubicBezTo>
                  <a:cubicBezTo>
                    <a:pt x="231" y="114"/>
                    <a:pt x="214" y="175"/>
                    <a:pt x="165" y="202"/>
                  </a:cubicBezTo>
                  <a:cubicBezTo>
                    <a:pt x="163" y="203"/>
                    <a:pt x="163" y="203"/>
                    <a:pt x="163" y="203"/>
                  </a:cubicBezTo>
                  <a:cubicBezTo>
                    <a:pt x="148" y="212"/>
                    <a:pt x="131" y="216"/>
                    <a:pt x="115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532">
              <a:extLst>
                <a:ext uri="{FF2B5EF4-FFF2-40B4-BE49-F238E27FC236}">
                  <a16:creationId xmlns:a16="http://schemas.microsoft.com/office/drawing/2014/main" id="{9C32FFF8-499E-42B1-9DB1-899EAB0FA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2796"/>
              <a:ext cx="85" cy="80"/>
            </a:xfrm>
            <a:custGeom>
              <a:avLst/>
              <a:gdLst>
                <a:gd name="T0" fmla="*/ 154 w 306"/>
                <a:gd name="T1" fmla="*/ 288 h 288"/>
                <a:gd name="T2" fmla="*/ 79 w 306"/>
                <a:gd name="T3" fmla="*/ 264 h 288"/>
                <a:gd name="T4" fmla="*/ 76 w 306"/>
                <a:gd name="T5" fmla="*/ 263 h 288"/>
                <a:gd name="T6" fmla="*/ 41 w 306"/>
                <a:gd name="T7" fmla="*/ 77 h 288"/>
                <a:gd name="T8" fmla="*/ 227 w 306"/>
                <a:gd name="T9" fmla="*/ 42 h 288"/>
                <a:gd name="T10" fmla="*/ 230 w 306"/>
                <a:gd name="T11" fmla="*/ 44 h 288"/>
                <a:gd name="T12" fmla="*/ 265 w 306"/>
                <a:gd name="T13" fmla="*/ 229 h 288"/>
                <a:gd name="T14" fmla="*/ 154 w 306"/>
                <a:gd name="T1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6" h="288">
                  <a:moveTo>
                    <a:pt x="154" y="288"/>
                  </a:moveTo>
                  <a:cubicBezTo>
                    <a:pt x="128" y="288"/>
                    <a:pt x="102" y="280"/>
                    <a:pt x="79" y="264"/>
                  </a:cubicBezTo>
                  <a:cubicBezTo>
                    <a:pt x="76" y="263"/>
                    <a:pt x="76" y="263"/>
                    <a:pt x="76" y="263"/>
                  </a:cubicBezTo>
                  <a:cubicBezTo>
                    <a:pt x="15" y="221"/>
                    <a:pt x="0" y="138"/>
                    <a:pt x="41" y="77"/>
                  </a:cubicBezTo>
                  <a:cubicBezTo>
                    <a:pt x="83" y="16"/>
                    <a:pt x="166" y="0"/>
                    <a:pt x="227" y="42"/>
                  </a:cubicBezTo>
                  <a:cubicBezTo>
                    <a:pt x="230" y="44"/>
                    <a:pt x="230" y="44"/>
                    <a:pt x="230" y="44"/>
                  </a:cubicBezTo>
                  <a:cubicBezTo>
                    <a:pt x="291" y="85"/>
                    <a:pt x="306" y="169"/>
                    <a:pt x="265" y="229"/>
                  </a:cubicBezTo>
                  <a:cubicBezTo>
                    <a:pt x="239" y="267"/>
                    <a:pt x="197" y="288"/>
                    <a:pt x="154" y="2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533">
              <a:extLst>
                <a:ext uri="{FF2B5EF4-FFF2-40B4-BE49-F238E27FC236}">
                  <a16:creationId xmlns:a16="http://schemas.microsoft.com/office/drawing/2014/main" id="{BBB8AD72-68ED-421A-80FE-8DFDE7805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757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7 w 218"/>
                <a:gd name="T3" fmla="*/ 184 h 206"/>
                <a:gd name="T4" fmla="*/ 34 w 218"/>
                <a:gd name="T5" fmla="*/ 49 h 206"/>
                <a:gd name="T6" fmla="*/ 35 w 218"/>
                <a:gd name="T7" fmla="*/ 47 h 206"/>
                <a:gd name="T8" fmla="*/ 171 w 218"/>
                <a:gd name="T9" fmla="*/ 34 h 206"/>
                <a:gd name="T10" fmla="*/ 184 w 218"/>
                <a:gd name="T11" fmla="*/ 170 h 206"/>
                <a:gd name="T12" fmla="*/ 182 w 218"/>
                <a:gd name="T13" fmla="*/ 172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6" y="206"/>
                    <a:pt x="65" y="199"/>
                    <a:pt x="47" y="184"/>
                  </a:cubicBezTo>
                  <a:cubicBezTo>
                    <a:pt x="6" y="150"/>
                    <a:pt x="0" y="90"/>
                    <a:pt x="34" y="4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70" y="6"/>
                    <a:pt x="130" y="0"/>
                    <a:pt x="171" y="34"/>
                  </a:cubicBezTo>
                  <a:cubicBezTo>
                    <a:pt x="212" y="68"/>
                    <a:pt x="218" y="129"/>
                    <a:pt x="184" y="170"/>
                  </a:cubicBezTo>
                  <a:cubicBezTo>
                    <a:pt x="182" y="172"/>
                    <a:pt x="182" y="172"/>
                    <a:pt x="182" y="172"/>
                  </a:cubicBezTo>
                  <a:cubicBezTo>
                    <a:pt x="163" y="195"/>
                    <a:pt x="136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534">
              <a:extLst>
                <a:ext uri="{FF2B5EF4-FFF2-40B4-BE49-F238E27FC236}">
                  <a16:creationId xmlns:a16="http://schemas.microsoft.com/office/drawing/2014/main" id="{4578DC50-F701-45CA-B59F-B3BA620EB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2668"/>
              <a:ext cx="75" cy="72"/>
            </a:xfrm>
            <a:custGeom>
              <a:avLst/>
              <a:gdLst>
                <a:gd name="T0" fmla="*/ 138 w 274"/>
                <a:gd name="T1" fmla="*/ 258 h 258"/>
                <a:gd name="T2" fmla="*/ 39 w 274"/>
                <a:gd name="T3" fmla="*/ 206 h 258"/>
                <a:gd name="T4" fmla="*/ 38 w 274"/>
                <a:gd name="T5" fmla="*/ 204 h 258"/>
                <a:gd name="T6" fmla="*/ 69 w 274"/>
                <a:gd name="T7" fmla="*/ 37 h 258"/>
                <a:gd name="T8" fmla="*/ 235 w 274"/>
                <a:gd name="T9" fmla="*/ 69 h 258"/>
                <a:gd name="T10" fmla="*/ 237 w 274"/>
                <a:gd name="T11" fmla="*/ 71 h 258"/>
                <a:gd name="T12" fmla="*/ 206 w 274"/>
                <a:gd name="T13" fmla="*/ 237 h 258"/>
                <a:gd name="T14" fmla="*/ 138 w 274"/>
                <a:gd name="T15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4" h="258">
                  <a:moveTo>
                    <a:pt x="138" y="258"/>
                  </a:moveTo>
                  <a:cubicBezTo>
                    <a:pt x="100" y="258"/>
                    <a:pt x="62" y="240"/>
                    <a:pt x="39" y="206"/>
                  </a:cubicBezTo>
                  <a:cubicBezTo>
                    <a:pt x="38" y="204"/>
                    <a:pt x="38" y="204"/>
                    <a:pt x="38" y="204"/>
                  </a:cubicBezTo>
                  <a:cubicBezTo>
                    <a:pt x="0" y="149"/>
                    <a:pt x="14" y="75"/>
                    <a:pt x="69" y="37"/>
                  </a:cubicBezTo>
                  <a:cubicBezTo>
                    <a:pt x="124" y="0"/>
                    <a:pt x="198" y="14"/>
                    <a:pt x="235" y="69"/>
                  </a:cubicBezTo>
                  <a:cubicBezTo>
                    <a:pt x="237" y="71"/>
                    <a:pt x="237" y="71"/>
                    <a:pt x="237" y="71"/>
                  </a:cubicBezTo>
                  <a:cubicBezTo>
                    <a:pt x="274" y="126"/>
                    <a:pt x="260" y="200"/>
                    <a:pt x="206" y="237"/>
                  </a:cubicBezTo>
                  <a:cubicBezTo>
                    <a:pt x="185" y="252"/>
                    <a:pt x="161" y="258"/>
                    <a:pt x="138" y="2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535">
              <a:extLst>
                <a:ext uri="{FF2B5EF4-FFF2-40B4-BE49-F238E27FC236}">
                  <a16:creationId xmlns:a16="http://schemas.microsoft.com/office/drawing/2014/main" id="{128B9C0E-9AD5-4B80-9EDD-2900D1AE0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600"/>
              <a:ext cx="72" cy="68"/>
            </a:xfrm>
            <a:custGeom>
              <a:avLst/>
              <a:gdLst>
                <a:gd name="T0" fmla="*/ 129 w 259"/>
                <a:gd name="T1" fmla="*/ 245 h 245"/>
                <a:gd name="T2" fmla="*/ 56 w 259"/>
                <a:gd name="T3" fmla="*/ 219 h 245"/>
                <a:gd name="T4" fmla="*/ 41 w 259"/>
                <a:gd name="T5" fmla="*/ 58 h 245"/>
                <a:gd name="T6" fmla="*/ 43 w 259"/>
                <a:gd name="T7" fmla="*/ 56 h 245"/>
                <a:gd name="T8" fmla="*/ 204 w 259"/>
                <a:gd name="T9" fmla="*/ 41 h 245"/>
                <a:gd name="T10" fmla="*/ 219 w 259"/>
                <a:gd name="T11" fmla="*/ 202 h 245"/>
                <a:gd name="T12" fmla="*/ 217 w 259"/>
                <a:gd name="T13" fmla="*/ 204 h 245"/>
                <a:gd name="T14" fmla="*/ 129 w 259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5">
                  <a:moveTo>
                    <a:pt x="129" y="245"/>
                  </a:moveTo>
                  <a:cubicBezTo>
                    <a:pt x="103" y="245"/>
                    <a:pt x="77" y="237"/>
                    <a:pt x="56" y="219"/>
                  </a:cubicBezTo>
                  <a:cubicBezTo>
                    <a:pt x="7" y="179"/>
                    <a:pt x="0" y="107"/>
                    <a:pt x="41" y="58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83" y="7"/>
                    <a:pt x="155" y="0"/>
                    <a:pt x="204" y="41"/>
                  </a:cubicBezTo>
                  <a:cubicBezTo>
                    <a:pt x="252" y="81"/>
                    <a:pt x="259" y="153"/>
                    <a:pt x="219" y="202"/>
                  </a:cubicBezTo>
                  <a:cubicBezTo>
                    <a:pt x="217" y="204"/>
                    <a:pt x="217" y="204"/>
                    <a:pt x="217" y="204"/>
                  </a:cubicBezTo>
                  <a:cubicBezTo>
                    <a:pt x="194" y="231"/>
                    <a:pt x="162" y="245"/>
                    <a:pt x="129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536">
              <a:extLst>
                <a:ext uri="{FF2B5EF4-FFF2-40B4-BE49-F238E27FC236}">
                  <a16:creationId xmlns:a16="http://schemas.microsoft.com/office/drawing/2014/main" id="{53493F5E-0739-4ACA-8FC9-9F2A8DACA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2505"/>
              <a:ext cx="78" cy="74"/>
            </a:xfrm>
            <a:custGeom>
              <a:avLst/>
              <a:gdLst>
                <a:gd name="T0" fmla="*/ 143 w 284"/>
                <a:gd name="T1" fmla="*/ 267 h 267"/>
                <a:gd name="T2" fmla="*/ 41 w 284"/>
                <a:gd name="T3" fmla="*/ 213 h 267"/>
                <a:gd name="T4" fmla="*/ 39 w 284"/>
                <a:gd name="T5" fmla="*/ 211 h 267"/>
                <a:gd name="T6" fmla="*/ 71 w 284"/>
                <a:gd name="T7" fmla="*/ 39 h 267"/>
                <a:gd name="T8" fmla="*/ 243 w 284"/>
                <a:gd name="T9" fmla="*/ 71 h 267"/>
                <a:gd name="T10" fmla="*/ 245 w 284"/>
                <a:gd name="T11" fmla="*/ 74 h 267"/>
                <a:gd name="T12" fmla="*/ 213 w 284"/>
                <a:gd name="T13" fmla="*/ 246 h 267"/>
                <a:gd name="T14" fmla="*/ 143 w 284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4" h="267">
                  <a:moveTo>
                    <a:pt x="143" y="267"/>
                  </a:moveTo>
                  <a:cubicBezTo>
                    <a:pt x="104" y="267"/>
                    <a:pt x="65" y="248"/>
                    <a:pt x="41" y="213"/>
                  </a:cubicBezTo>
                  <a:cubicBezTo>
                    <a:pt x="39" y="211"/>
                    <a:pt x="39" y="211"/>
                    <a:pt x="39" y="211"/>
                  </a:cubicBezTo>
                  <a:cubicBezTo>
                    <a:pt x="0" y="155"/>
                    <a:pt x="15" y="78"/>
                    <a:pt x="71" y="39"/>
                  </a:cubicBezTo>
                  <a:cubicBezTo>
                    <a:pt x="128" y="0"/>
                    <a:pt x="205" y="15"/>
                    <a:pt x="243" y="71"/>
                  </a:cubicBezTo>
                  <a:cubicBezTo>
                    <a:pt x="245" y="74"/>
                    <a:pt x="245" y="74"/>
                    <a:pt x="245" y="74"/>
                  </a:cubicBezTo>
                  <a:cubicBezTo>
                    <a:pt x="284" y="130"/>
                    <a:pt x="269" y="207"/>
                    <a:pt x="213" y="246"/>
                  </a:cubicBezTo>
                  <a:cubicBezTo>
                    <a:pt x="191" y="260"/>
                    <a:pt x="167" y="267"/>
                    <a:pt x="143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537">
              <a:extLst>
                <a:ext uri="{FF2B5EF4-FFF2-40B4-BE49-F238E27FC236}">
                  <a16:creationId xmlns:a16="http://schemas.microsoft.com/office/drawing/2014/main" id="{E3319293-1289-4370-86E1-5EFF140CE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453"/>
              <a:ext cx="63" cy="60"/>
            </a:xfrm>
            <a:custGeom>
              <a:avLst/>
              <a:gdLst>
                <a:gd name="T0" fmla="*/ 113 w 227"/>
                <a:gd name="T1" fmla="*/ 215 h 215"/>
                <a:gd name="T2" fmla="*/ 49 w 227"/>
                <a:gd name="T3" fmla="*/ 192 h 215"/>
                <a:gd name="T4" fmla="*/ 36 w 227"/>
                <a:gd name="T5" fmla="*/ 50 h 215"/>
                <a:gd name="T6" fmla="*/ 37 w 227"/>
                <a:gd name="T7" fmla="*/ 49 h 215"/>
                <a:gd name="T8" fmla="*/ 179 w 227"/>
                <a:gd name="T9" fmla="*/ 36 h 215"/>
                <a:gd name="T10" fmla="*/ 192 w 227"/>
                <a:gd name="T11" fmla="*/ 177 h 215"/>
                <a:gd name="T12" fmla="*/ 190 w 227"/>
                <a:gd name="T13" fmla="*/ 179 h 215"/>
                <a:gd name="T14" fmla="*/ 113 w 227"/>
                <a:gd name="T15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7" h="215">
                  <a:moveTo>
                    <a:pt x="113" y="215"/>
                  </a:moveTo>
                  <a:cubicBezTo>
                    <a:pt x="90" y="215"/>
                    <a:pt x="67" y="207"/>
                    <a:pt x="49" y="192"/>
                  </a:cubicBezTo>
                  <a:cubicBezTo>
                    <a:pt x="6" y="156"/>
                    <a:pt x="0" y="93"/>
                    <a:pt x="36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73" y="6"/>
                    <a:pt x="136" y="0"/>
                    <a:pt x="179" y="36"/>
                  </a:cubicBezTo>
                  <a:cubicBezTo>
                    <a:pt x="221" y="71"/>
                    <a:pt x="227" y="134"/>
                    <a:pt x="192" y="177"/>
                  </a:cubicBezTo>
                  <a:cubicBezTo>
                    <a:pt x="190" y="179"/>
                    <a:pt x="190" y="179"/>
                    <a:pt x="190" y="179"/>
                  </a:cubicBezTo>
                  <a:cubicBezTo>
                    <a:pt x="170" y="203"/>
                    <a:pt x="142" y="215"/>
                    <a:pt x="113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538">
              <a:extLst>
                <a:ext uri="{FF2B5EF4-FFF2-40B4-BE49-F238E27FC236}">
                  <a16:creationId xmlns:a16="http://schemas.microsoft.com/office/drawing/2014/main" id="{780A5B40-5D41-4EF7-B70E-B42F4FDB9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2342"/>
              <a:ext cx="81" cy="76"/>
            </a:xfrm>
            <a:custGeom>
              <a:avLst/>
              <a:gdLst>
                <a:gd name="T0" fmla="*/ 148 w 293"/>
                <a:gd name="T1" fmla="*/ 277 h 277"/>
                <a:gd name="T2" fmla="*/ 42 w 293"/>
                <a:gd name="T3" fmla="*/ 221 h 277"/>
                <a:gd name="T4" fmla="*/ 40 w 293"/>
                <a:gd name="T5" fmla="*/ 218 h 277"/>
                <a:gd name="T6" fmla="*/ 73 w 293"/>
                <a:gd name="T7" fmla="*/ 40 h 277"/>
                <a:gd name="T8" fmla="*/ 252 w 293"/>
                <a:gd name="T9" fmla="*/ 74 h 277"/>
                <a:gd name="T10" fmla="*/ 253 w 293"/>
                <a:gd name="T11" fmla="*/ 76 h 277"/>
                <a:gd name="T12" fmla="*/ 220 w 293"/>
                <a:gd name="T13" fmla="*/ 254 h 277"/>
                <a:gd name="T14" fmla="*/ 148 w 293"/>
                <a:gd name="T15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3" h="277">
                  <a:moveTo>
                    <a:pt x="148" y="277"/>
                  </a:moveTo>
                  <a:cubicBezTo>
                    <a:pt x="107" y="277"/>
                    <a:pt x="67" y="257"/>
                    <a:pt x="42" y="221"/>
                  </a:cubicBezTo>
                  <a:cubicBezTo>
                    <a:pt x="40" y="218"/>
                    <a:pt x="40" y="218"/>
                    <a:pt x="40" y="218"/>
                  </a:cubicBezTo>
                  <a:cubicBezTo>
                    <a:pt x="0" y="160"/>
                    <a:pt x="15" y="80"/>
                    <a:pt x="73" y="40"/>
                  </a:cubicBezTo>
                  <a:cubicBezTo>
                    <a:pt x="132" y="0"/>
                    <a:pt x="212" y="15"/>
                    <a:pt x="252" y="74"/>
                  </a:cubicBezTo>
                  <a:cubicBezTo>
                    <a:pt x="253" y="76"/>
                    <a:pt x="253" y="76"/>
                    <a:pt x="253" y="76"/>
                  </a:cubicBezTo>
                  <a:cubicBezTo>
                    <a:pt x="293" y="134"/>
                    <a:pt x="278" y="214"/>
                    <a:pt x="220" y="254"/>
                  </a:cubicBezTo>
                  <a:cubicBezTo>
                    <a:pt x="198" y="269"/>
                    <a:pt x="173" y="277"/>
                    <a:pt x="148" y="2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539">
              <a:extLst>
                <a:ext uri="{FF2B5EF4-FFF2-40B4-BE49-F238E27FC236}">
                  <a16:creationId xmlns:a16="http://schemas.microsoft.com/office/drawing/2014/main" id="{3FA7DD27-1330-4F27-B488-4C01E33F9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2271"/>
              <a:ext cx="59" cy="56"/>
            </a:xfrm>
            <a:custGeom>
              <a:avLst/>
              <a:gdLst>
                <a:gd name="T0" fmla="*/ 105 w 211"/>
                <a:gd name="T1" fmla="*/ 200 h 200"/>
                <a:gd name="T2" fmla="*/ 75 w 211"/>
                <a:gd name="T3" fmla="*/ 196 h 200"/>
                <a:gd name="T4" fmla="*/ 16 w 211"/>
                <a:gd name="T5" fmla="*/ 77 h 200"/>
                <a:gd name="T6" fmla="*/ 17 w 211"/>
                <a:gd name="T7" fmla="*/ 75 h 200"/>
                <a:gd name="T8" fmla="*/ 135 w 211"/>
                <a:gd name="T9" fmla="*/ 16 h 200"/>
                <a:gd name="T10" fmla="*/ 194 w 211"/>
                <a:gd name="T11" fmla="*/ 135 h 200"/>
                <a:gd name="T12" fmla="*/ 194 w 211"/>
                <a:gd name="T13" fmla="*/ 137 h 200"/>
                <a:gd name="T14" fmla="*/ 105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5" y="200"/>
                  </a:moveTo>
                  <a:cubicBezTo>
                    <a:pt x="95" y="200"/>
                    <a:pt x="85" y="199"/>
                    <a:pt x="75" y="196"/>
                  </a:cubicBezTo>
                  <a:cubicBezTo>
                    <a:pt x="26" y="179"/>
                    <a:pt x="0" y="126"/>
                    <a:pt x="16" y="77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33" y="26"/>
                    <a:pt x="86" y="0"/>
                    <a:pt x="135" y="16"/>
                  </a:cubicBezTo>
                  <a:cubicBezTo>
                    <a:pt x="184" y="33"/>
                    <a:pt x="211" y="86"/>
                    <a:pt x="194" y="135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80" y="176"/>
                    <a:pt x="144" y="200"/>
                    <a:pt x="105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540">
              <a:extLst>
                <a:ext uri="{FF2B5EF4-FFF2-40B4-BE49-F238E27FC236}">
                  <a16:creationId xmlns:a16="http://schemas.microsoft.com/office/drawing/2014/main" id="{896A8D97-9CBF-468F-985A-0185D9DB2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2157"/>
              <a:ext cx="75" cy="72"/>
            </a:xfrm>
            <a:custGeom>
              <a:avLst/>
              <a:gdLst>
                <a:gd name="T0" fmla="*/ 136 w 271"/>
                <a:gd name="T1" fmla="*/ 262 h 262"/>
                <a:gd name="T2" fmla="*/ 16 w 271"/>
                <a:gd name="T3" fmla="*/ 167 h 262"/>
                <a:gd name="T4" fmla="*/ 15 w 271"/>
                <a:gd name="T5" fmla="*/ 164 h 262"/>
                <a:gd name="T6" fmla="*/ 107 w 271"/>
                <a:gd name="T7" fmla="*/ 16 h 262"/>
                <a:gd name="T8" fmla="*/ 255 w 271"/>
                <a:gd name="T9" fmla="*/ 107 h 262"/>
                <a:gd name="T10" fmla="*/ 255 w 271"/>
                <a:gd name="T11" fmla="*/ 110 h 262"/>
                <a:gd name="T12" fmla="*/ 164 w 271"/>
                <a:gd name="T13" fmla="*/ 258 h 262"/>
                <a:gd name="T14" fmla="*/ 136 w 271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2">
                  <a:moveTo>
                    <a:pt x="136" y="262"/>
                  </a:moveTo>
                  <a:cubicBezTo>
                    <a:pt x="80" y="262"/>
                    <a:pt x="29" y="223"/>
                    <a:pt x="16" y="167"/>
                  </a:cubicBezTo>
                  <a:cubicBezTo>
                    <a:pt x="15" y="164"/>
                    <a:pt x="15" y="164"/>
                    <a:pt x="15" y="164"/>
                  </a:cubicBezTo>
                  <a:cubicBezTo>
                    <a:pt x="0" y="98"/>
                    <a:pt x="41" y="32"/>
                    <a:pt x="107" y="16"/>
                  </a:cubicBezTo>
                  <a:cubicBezTo>
                    <a:pt x="173" y="0"/>
                    <a:pt x="239" y="41"/>
                    <a:pt x="255" y="107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71" y="176"/>
                    <a:pt x="230" y="243"/>
                    <a:pt x="164" y="258"/>
                  </a:cubicBezTo>
                  <a:cubicBezTo>
                    <a:pt x="154" y="261"/>
                    <a:pt x="145" y="262"/>
                    <a:pt x="136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541">
              <a:extLst>
                <a:ext uri="{FF2B5EF4-FFF2-40B4-BE49-F238E27FC236}">
                  <a16:creationId xmlns:a16="http://schemas.microsoft.com/office/drawing/2014/main" id="{A0A363E9-211B-4D89-8D9A-10728A5CE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076"/>
              <a:ext cx="76" cy="73"/>
            </a:xfrm>
            <a:custGeom>
              <a:avLst/>
              <a:gdLst>
                <a:gd name="T0" fmla="*/ 138 w 276"/>
                <a:gd name="T1" fmla="*/ 262 h 262"/>
                <a:gd name="T2" fmla="*/ 99 w 276"/>
                <a:gd name="T3" fmla="*/ 256 h 262"/>
                <a:gd name="T4" fmla="*/ 22 w 276"/>
                <a:gd name="T5" fmla="*/ 101 h 262"/>
                <a:gd name="T6" fmla="*/ 23 w 276"/>
                <a:gd name="T7" fmla="*/ 98 h 262"/>
                <a:gd name="T8" fmla="*/ 177 w 276"/>
                <a:gd name="T9" fmla="*/ 21 h 262"/>
                <a:gd name="T10" fmla="*/ 254 w 276"/>
                <a:gd name="T11" fmla="*/ 176 h 262"/>
                <a:gd name="T12" fmla="*/ 253 w 276"/>
                <a:gd name="T13" fmla="*/ 179 h 262"/>
                <a:gd name="T14" fmla="*/ 138 w 276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262">
                  <a:moveTo>
                    <a:pt x="138" y="262"/>
                  </a:moveTo>
                  <a:cubicBezTo>
                    <a:pt x="125" y="262"/>
                    <a:pt x="112" y="260"/>
                    <a:pt x="99" y="256"/>
                  </a:cubicBezTo>
                  <a:cubicBezTo>
                    <a:pt x="35" y="234"/>
                    <a:pt x="0" y="165"/>
                    <a:pt x="22" y="101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44" y="34"/>
                    <a:pt x="113" y="0"/>
                    <a:pt x="177" y="21"/>
                  </a:cubicBezTo>
                  <a:cubicBezTo>
                    <a:pt x="241" y="43"/>
                    <a:pt x="276" y="112"/>
                    <a:pt x="254" y="176"/>
                  </a:cubicBezTo>
                  <a:cubicBezTo>
                    <a:pt x="253" y="179"/>
                    <a:pt x="253" y="179"/>
                    <a:pt x="253" y="179"/>
                  </a:cubicBezTo>
                  <a:cubicBezTo>
                    <a:pt x="236" y="230"/>
                    <a:pt x="189" y="262"/>
                    <a:pt x="138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542">
              <a:extLst>
                <a:ext uri="{FF2B5EF4-FFF2-40B4-BE49-F238E27FC236}">
                  <a16:creationId xmlns:a16="http://schemas.microsoft.com/office/drawing/2014/main" id="{87A81DC2-D1F9-4801-9E3C-4E57D4A0A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1975"/>
              <a:ext cx="56" cy="54"/>
            </a:xfrm>
            <a:custGeom>
              <a:avLst/>
              <a:gdLst>
                <a:gd name="T0" fmla="*/ 102 w 203"/>
                <a:gd name="T1" fmla="*/ 196 h 196"/>
                <a:gd name="T2" fmla="*/ 13 w 203"/>
                <a:gd name="T3" fmla="*/ 125 h 196"/>
                <a:gd name="T4" fmla="*/ 12 w 203"/>
                <a:gd name="T5" fmla="*/ 123 h 196"/>
                <a:gd name="T6" fmla="*/ 81 w 203"/>
                <a:gd name="T7" fmla="*/ 12 h 196"/>
                <a:gd name="T8" fmla="*/ 191 w 203"/>
                <a:gd name="T9" fmla="*/ 81 h 196"/>
                <a:gd name="T10" fmla="*/ 192 w 203"/>
                <a:gd name="T11" fmla="*/ 83 h 196"/>
                <a:gd name="T12" fmla="*/ 123 w 203"/>
                <a:gd name="T13" fmla="*/ 193 h 196"/>
                <a:gd name="T14" fmla="*/ 102 w 203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3" h="196">
                  <a:moveTo>
                    <a:pt x="102" y="196"/>
                  </a:moveTo>
                  <a:cubicBezTo>
                    <a:pt x="60" y="196"/>
                    <a:pt x="23" y="167"/>
                    <a:pt x="13" y="125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0" y="73"/>
                    <a:pt x="31" y="24"/>
                    <a:pt x="81" y="12"/>
                  </a:cubicBezTo>
                  <a:cubicBezTo>
                    <a:pt x="130" y="0"/>
                    <a:pt x="180" y="31"/>
                    <a:pt x="191" y="81"/>
                  </a:cubicBezTo>
                  <a:cubicBezTo>
                    <a:pt x="192" y="83"/>
                    <a:pt x="192" y="83"/>
                    <a:pt x="192" y="83"/>
                  </a:cubicBezTo>
                  <a:cubicBezTo>
                    <a:pt x="203" y="132"/>
                    <a:pt x="173" y="182"/>
                    <a:pt x="123" y="193"/>
                  </a:cubicBezTo>
                  <a:cubicBezTo>
                    <a:pt x="116" y="195"/>
                    <a:pt x="109" y="196"/>
                    <a:pt x="102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543">
              <a:extLst>
                <a:ext uri="{FF2B5EF4-FFF2-40B4-BE49-F238E27FC236}">
                  <a16:creationId xmlns:a16="http://schemas.microsoft.com/office/drawing/2014/main" id="{797C2BBF-E5A5-4C87-941E-AF3CA34FF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892"/>
              <a:ext cx="64" cy="64"/>
            </a:xfrm>
            <a:custGeom>
              <a:avLst/>
              <a:gdLst>
                <a:gd name="T0" fmla="*/ 117 w 233"/>
                <a:gd name="T1" fmla="*/ 232 h 232"/>
                <a:gd name="T2" fmla="*/ 4 w 233"/>
                <a:gd name="T3" fmla="*/ 124 h 232"/>
                <a:gd name="T4" fmla="*/ 3 w 233"/>
                <a:gd name="T5" fmla="*/ 121 h 232"/>
                <a:gd name="T6" fmla="*/ 111 w 233"/>
                <a:gd name="T7" fmla="*/ 3 h 232"/>
                <a:gd name="T8" fmla="*/ 230 w 233"/>
                <a:gd name="T9" fmla="*/ 111 h 232"/>
                <a:gd name="T10" fmla="*/ 230 w 233"/>
                <a:gd name="T11" fmla="*/ 113 h 232"/>
                <a:gd name="T12" fmla="*/ 122 w 233"/>
                <a:gd name="T13" fmla="*/ 232 h 232"/>
                <a:gd name="T14" fmla="*/ 117 w 233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32">
                  <a:moveTo>
                    <a:pt x="117" y="232"/>
                  </a:moveTo>
                  <a:cubicBezTo>
                    <a:pt x="56" y="232"/>
                    <a:pt x="6" y="184"/>
                    <a:pt x="4" y="124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0" y="59"/>
                    <a:pt x="49" y="6"/>
                    <a:pt x="111" y="3"/>
                  </a:cubicBezTo>
                  <a:cubicBezTo>
                    <a:pt x="174" y="0"/>
                    <a:pt x="227" y="48"/>
                    <a:pt x="230" y="11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233" y="176"/>
                    <a:pt x="185" y="229"/>
                    <a:pt x="122" y="232"/>
                  </a:cubicBezTo>
                  <a:cubicBezTo>
                    <a:pt x="120" y="232"/>
                    <a:pt x="118" y="232"/>
                    <a:pt x="117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544">
              <a:extLst>
                <a:ext uri="{FF2B5EF4-FFF2-40B4-BE49-F238E27FC236}">
                  <a16:creationId xmlns:a16="http://schemas.microsoft.com/office/drawing/2014/main" id="{E4AE5125-49DE-4495-9A87-BEF91488C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1775"/>
              <a:ext cx="71" cy="70"/>
            </a:xfrm>
            <a:custGeom>
              <a:avLst/>
              <a:gdLst>
                <a:gd name="T0" fmla="*/ 129 w 257"/>
                <a:gd name="T1" fmla="*/ 252 h 252"/>
                <a:gd name="T2" fmla="*/ 112 w 257"/>
                <a:gd name="T3" fmla="*/ 250 h 252"/>
                <a:gd name="T4" fmla="*/ 10 w 257"/>
                <a:gd name="T5" fmla="*/ 115 h 252"/>
                <a:gd name="T6" fmla="*/ 10 w 257"/>
                <a:gd name="T7" fmla="*/ 112 h 252"/>
                <a:gd name="T8" fmla="*/ 146 w 257"/>
                <a:gd name="T9" fmla="*/ 10 h 252"/>
                <a:gd name="T10" fmla="*/ 248 w 257"/>
                <a:gd name="T11" fmla="*/ 145 h 252"/>
                <a:gd name="T12" fmla="*/ 248 w 257"/>
                <a:gd name="T13" fmla="*/ 148 h 252"/>
                <a:gd name="T14" fmla="*/ 129 w 257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52">
                  <a:moveTo>
                    <a:pt x="129" y="252"/>
                  </a:moveTo>
                  <a:cubicBezTo>
                    <a:pt x="123" y="252"/>
                    <a:pt x="118" y="251"/>
                    <a:pt x="112" y="250"/>
                  </a:cubicBezTo>
                  <a:cubicBezTo>
                    <a:pt x="46" y="241"/>
                    <a:pt x="0" y="180"/>
                    <a:pt x="10" y="115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9" y="46"/>
                    <a:pt x="80" y="0"/>
                    <a:pt x="146" y="10"/>
                  </a:cubicBezTo>
                  <a:cubicBezTo>
                    <a:pt x="211" y="19"/>
                    <a:pt x="257" y="80"/>
                    <a:pt x="248" y="145"/>
                  </a:cubicBezTo>
                  <a:cubicBezTo>
                    <a:pt x="248" y="148"/>
                    <a:pt x="248" y="148"/>
                    <a:pt x="248" y="148"/>
                  </a:cubicBezTo>
                  <a:cubicBezTo>
                    <a:pt x="239" y="208"/>
                    <a:pt x="188" y="252"/>
                    <a:pt x="129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545">
              <a:extLst>
                <a:ext uri="{FF2B5EF4-FFF2-40B4-BE49-F238E27FC236}">
                  <a16:creationId xmlns:a16="http://schemas.microsoft.com/office/drawing/2014/main" id="{EB464A63-28F7-4F6A-B353-5A8EF627F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708"/>
              <a:ext cx="40" cy="39"/>
            </a:xfrm>
            <a:custGeom>
              <a:avLst/>
              <a:gdLst>
                <a:gd name="T0" fmla="*/ 72 w 144"/>
                <a:gd name="T1" fmla="*/ 143 h 143"/>
                <a:gd name="T2" fmla="*/ 2 w 144"/>
                <a:gd name="T3" fmla="*/ 77 h 143"/>
                <a:gd name="T4" fmla="*/ 2 w 144"/>
                <a:gd name="T5" fmla="*/ 75 h 143"/>
                <a:gd name="T6" fmla="*/ 69 w 144"/>
                <a:gd name="T7" fmla="*/ 2 h 143"/>
                <a:gd name="T8" fmla="*/ 142 w 144"/>
                <a:gd name="T9" fmla="*/ 69 h 143"/>
                <a:gd name="T10" fmla="*/ 142 w 144"/>
                <a:gd name="T11" fmla="*/ 70 h 143"/>
                <a:gd name="T12" fmla="*/ 75 w 144"/>
                <a:gd name="T13" fmla="*/ 143 h 143"/>
                <a:gd name="T14" fmla="*/ 72 w 144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143">
                  <a:moveTo>
                    <a:pt x="72" y="143"/>
                  </a:moveTo>
                  <a:cubicBezTo>
                    <a:pt x="35" y="143"/>
                    <a:pt x="4" y="114"/>
                    <a:pt x="2" y="77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37"/>
                    <a:pt x="30" y="4"/>
                    <a:pt x="69" y="2"/>
                  </a:cubicBezTo>
                  <a:cubicBezTo>
                    <a:pt x="107" y="0"/>
                    <a:pt x="140" y="30"/>
                    <a:pt x="142" y="69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4" y="109"/>
                    <a:pt x="114" y="141"/>
                    <a:pt x="75" y="143"/>
                  </a:cubicBezTo>
                  <a:cubicBezTo>
                    <a:pt x="74" y="143"/>
                    <a:pt x="73" y="143"/>
                    <a:pt x="72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546">
              <a:extLst>
                <a:ext uri="{FF2B5EF4-FFF2-40B4-BE49-F238E27FC236}">
                  <a16:creationId xmlns:a16="http://schemas.microsoft.com/office/drawing/2014/main" id="{03A43048-A3FA-4C80-BAB5-C02D373B3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1583"/>
              <a:ext cx="65" cy="64"/>
            </a:xfrm>
            <a:custGeom>
              <a:avLst/>
              <a:gdLst>
                <a:gd name="T0" fmla="*/ 118 w 236"/>
                <a:gd name="T1" fmla="*/ 232 h 232"/>
                <a:gd name="T2" fmla="*/ 102 w 236"/>
                <a:gd name="T3" fmla="*/ 231 h 232"/>
                <a:gd name="T4" fmla="*/ 8 w 236"/>
                <a:gd name="T5" fmla="*/ 105 h 232"/>
                <a:gd name="T6" fmla="*/ 8 w 236"/>
                <a:gd name="T7" fmla="*/ 103 h 232"/>
                <a:gd name="T8" fmla="*/ 134 w 236"/>
                <a:gd name="T9" fmla="*/ 9 h 232"/>
                <a:gd name="T10" fmla="*/ 228 w 236"/>
                <a:gd name="T11" fmla="*/ 134 h 232"/>
                <a:gd name="T12" fmla="*/ 228 w 236"/>
                <a:gd name="T13" fmla="*/ 136 h 232"/>
                <a:gd name="T14" fmla="*/ 118 w 236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6" h="232">
                  <a:moveTo>
                    <a:pt x="118" y="232"/>
                  </a:moveTo>
                  <a:cubicBezTo>
                    <a:pt x="113" y="232"/>
                    <a:pt x="108" y="231"/>
                    <a:pt x="102" y="231"/>
                  </a:cubicBezTo>
                  <a:cubicBezTo>
                    <a:pt x="42" y="222"/>
                    <a:pt x="0" y="166"/>
                    <a:pt x="8" y="105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17" y="42"/>
                    <a:pt x="73" y="0"/>
                    <a:pt x="134" y="9"/>
                  </a:cubicBezTo>
                  <a:cubicBezTo>
                    <a:pt x="194" y="17"/>
                    <a:pt x="236" y="73"/>
                    <a:pt x="228" y="134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0" y="192"/>
                    <a:pt x="172" y="232"/>
                    <a:pt x="11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547">
              <a:extLst>
                <a:ext uri="{FF2B5EF4-FFF2-40B4-BE49-F238E27FC236}">
                  <a16:creationId xmlns:a16="http://schemas.microsoft.com/office/drawing/2014/main" id="{E6762FA0-6F86-4DC0-96F7-F456F72C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508"/>
              <a:ext cx="46" cy="46"/>
            </a:xfrm>
            <a:custGeom>
              <a:avLst/>
              <a:gdLst>
                <a:gd name="T0" fmla="*/ 83 w 166"/>
                <a:gd name="T1" fmla="*/ 166 h 166"/>
                <a:gd name="T2" fmla="*/ 2 w 166"/>
                <a:gd name="T3" fmla="*/ 89 h 166"/>
                <a:gd name="T4" fmla="*/ 2 w 166"/>
                <a:gd name="T5" fmla="*/ 87 h 166"/>
                <a:gd name="T6" fmla="*/ 80 w 166"/>
                <a:gd name="T7" fmla="*/ 2 h 166"/>
                <a:gd name="T8" fmla="*/ 164 w 166"/>
                <a:gd name="T9" fmla="*/ 80 h 166"/>
                <a:gd name="T10" fmla="*/ 164 w 166"/>
                <a:gd name="T11" fmla="*/ 81 h 166"/>
                <a:gd name="T12" fmla="*/ 87 w 166"/>
                <a:gd name="T13" fmla="*/ 166 h 166"/>
                <a:gd name="T14" fmla="*/ 83 w 166"/>
                <a:gd name="T15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6">
                  <a:moveTo>
                    <a:pt x="83" y="166"/>
                  </a:moveTo>
                  <a:cubicBezTo>
                    <a:pt x="40" y="166"/>
                    <a:pt x="4" y="132"/>
                    <a:pt x="2" y="89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0" y="42"/>
                    <a:pt x="35" y="4"/>
                    <a:pt x="80" y="2"/>
                  </a:cubicBezTo>
                  <a:cubicBezTo>
                    <a:pt x="124" y="0"/>
                    <a:pt x="162" y="35"/>
                    <a:pt x="164" y="80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6" y="126"/>
                    <a:pt x="132" y="164"/>
                    <a:pt x="87" y="166"/>
                  </a:cubicBezTo>
                  <a:cubicBezTo>
                    <a:pt x="86" y="166"/>
                    <a:pt x="85" y="166"/>
                    <a:pt x="83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548">
              <a:extLst>
                <a:ext uri="{FF2B5EF4-FFF2-40B4-BE49-F238E27FC236}">
                  <a16:creationId xmlns:a16="http://schemas.microsoft.com/office/drawing/2014/main" id="{2AED1620-E81F-4C34-8EDE-F0B7974AB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1384"/>
              <a:ext cx="75" cy="73"/>
            </a:xfrm>
            <a:custGeom>
              <a:avLst/>
              <a:gdLst>
                <a:gd name="T0" fmla="*/ 135 w 270"/>
                <a:gd name="T1" fmla="*/ 264 h 264"/>
                <a:gd name="T2" fmla="*/ 118 w 270"/>
                <a:gd name="T3" fmla="*/ 263 h 264"/>
                <a:gd name="T4" fmla="*/ 10 w 270"/>
                <a:gd name="T5" fmla="*/ 120 h 264"/>
                <a:gd name="T6" fmla="*/ 10 w 270"/>
                <a:gd name="T7" fmla="*/ 117 h 264"/>
                <a:gd name="T8" fmla="*/ 153 w 270"/>
                <a:gd name="T9" fmla="*/ 9 h 264"/>
                <a:gd name="T10" fmla="*/ 261 w 270"/>
                <a:gd name="T11" fmla="*/ 152 h 264"/>
                <a:gd name="T12" fmla="*/ 260 w 270"/>
                <a:gd name="T13" fmla="*/ 155 h 264"/>
                <a:gd name="T14" fmla="*/ 135 w 270"/>
                <a:gd name="T15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64">
                  <a:moveTo>
                    <a:pt x="135" y="264"/>
                  </a:moveTo>
                  <a:cubicBezTo>
                    <a:pt x="129" y="264"/>
                    <a:pt x="124" y="264"/>
                    <a:pt x="118" y="263"/>
                  </a:cubicBezTo>
                  <a:cubicBezTo>
                    <a:pt x="48" y="253"/>
                    <a:pt x="0" y="189"/>
                    <a:pt x="10" y="120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20" y="48"/>
                    <a:pt x="84" y="0"/>
                    <a:pt x="153" y="9"/>
                  </a:cubicBezTo>
                  <a:cubicBezTo>
                    <a:pt x="222" y="19"/>
                    <a:pt x="270" y="83"/>
                    <a:pt x="261" y="152"/>
                  </a:cubicBezTo>
                  <a:cubicBezTo>
                    <a:pt x="260" y="155"/>
                    <a:pt x="260" y="155"/>
                    <a:pt x="260" y="155"/>
                  </a:cubicBezTo>
                  <a:cubicBezTo>
                    <a:pt x="252" y="218"/>
                    <a:pt x="197" y="264"/>
                    <a:pt x="135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549">
              <a:extLst>
                <a:ext uri="{FF2B5EF4-FFF2-40B4-BE49-F238E27FC236}">
                  <a16:creationId xmlns:a16="http://schemas.microsoft.com/office/drawing/2014/main" id="{29DF26A9-91C4-4A75-8AAB-68BB59BC1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328"/>
              <a:ext cx="43" cy="41"/>
            </a:xfrm>
            <a:custGeom>
              <a:avLst/>
              <a:gdLst>
                <a:gd name="T0" fmla="*/ 78 w 156"/>
                <a:gd name="T1" fmla="*/ 147 h 147"/>
                <a:gd name="T2" fmla="*/ 16 w 156"/>
                <a:gd name="T3" fmla="*/ 107 h 147"/>
                <a:gd name="T4" fmla="*/ 15 w 156"/>
                <a:gd name="T5" fmla="*/ 105 h 147"/>
                <a:gd name="T6" fmla="*/ 50 w 156"/>
                <a:gd name="T7" fmla="*/ 15 h 147"/>
                <a:gd name="T8" fmla="*/ 140 w 156"/>
                <a:gd name="T9" fmla="*/ 50 h 147"/>
                <a:gd name="T10" fmla="*/ 140 w 156"/>
                <a:gd name="T11" fmla="*/ 51 h 147"/>
                <a:gd name="T12" fmla="*/ 106 w 156"/>
                <a:gd name="T13" fmla="*/ 141 h 147"/>
                <a:gd name="T14" fmla="*/ 78 w 156"/>
                <a:gd name="T1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47">
                  <a:moveTo>
                    <a:pt x="78" y="147"/>
                  </a:moveTo>
                  <a:cubicBezTo>
                    <a:pt x="52" y="147"/>
                    <a:pt x="27" y="132"/>
                    <a:pt x="16" y="107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0" y="71"/>
                    <a:pt x="15" y="30"/>
                    <a:pt x="50" y="15"/>
                  </a:cubicBezTo>
                  <a:cubicBezTo>
                    <a:pt x="84" y="0"/>
                    <a:pt x="125" y="15"/>
                    <a:pt x="140" y="50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56" y="86"/>
                    <a:pt x="140" y="126"/>
                    <a:pt x="106" y="141"/>
                  </a:cubicBezTo>
                  <a:cubicBezTo>
                    <a:pt x="97" y="145"/>
                    <a:pt x="87" y="147"/>
                    <a:pt x="78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550">
              <a:extLst>
                <a:ext uri="{FF2B5EF4-FFF2-40B4-BE49-F238E27FC236}">
                  <a16:creationId xmlns:a16="http://schemas.microsoft.com/office/drawing/2014/main" id="{C3297FC7-7F81-4408-90FC-4A0904601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207"/>
              <a:ext cx="78" cy="74"/>
            </a:xfrm>
            <a:custGeom>
              <a:avLst/>
              <a:gdLst>
                <a:gd name="T0" fmla="*/ 141 w 283"/>
                <a:gd name="T1" fmla="*/ 267 h 267"/>
                <a:gd name="T2" fmla="*/ 81 w 283"/>
                <a:gd name="T3" fmla="*/ 251 h 267"/>
                <a:gd name="T4" fmla="*/ 33 w 283"/>
                <a:gd name="T5" fmla="*/ 83 h 267"/>
                <a:gd name="T6" fmla="*/ 35 w 283"/>
                <a:gd name="T7" fmla="*/ 81 h 267"/>
                <a:gd name="T8" fmla="*/ 202 w 283"/>
                <a:gd name="T9" fmla="*/ 33 h 267"/>
                <a:gd name="T10" fmla="*/ 250 w 283"/>
                <a:gd name="T11" fmla="*/ 201 h 267"/>
                <a:gd name="T12" fmla="*/ 248 w 283"/>
                <a:gd name="T13" fmla="*/ 203 h 267"/>
                <a:gd name="T14" fmla="*/ 141 w 283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7">
                  <a:moveTo>
                    <a:pt x="141" y="267"/>
                  </a:moveTo>
                  <a:cubicBezTo>
                    <a:pt x="120" y="267"/>
                    <a:pt x="100" y="262"/>
                    <a:pt x="81" y="251"/>
                  </a:cubicBezTo>
                  <a:cubicBezTo>
                    <a:pt x="22" y="218"/>
                    <a:pt x="0" y="143"/>
                    <a:pt x="33" y="83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68" y="21"/>
                    <a:pt x="143" y="0"/>
                    <a:pt x="202" y="33"/>
                  </a:cubicBezTo>
                  <a:cubicBezTo>
                    <a:pt x="262" y="66"/>
                    <a:pt x="283" y="141"/>
                    <a:pt x="250" y="201"/>
                  </a:cubicBezTo>
                  <a:cubicBezTo>
                    <a:pt x="248" y="203"/>
                    <a:pt x="248" y="203"/>
                    <a:pt x="248" y="203"/>
                  </a:cubicBezTo>
                  <a:cubicBezTo>
                    <a:pt x="226" y="244"/>
                    <a:pt x="184" y="267"/>
                    <a:pt x="141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551">
              <a:extLst>
                <a:ext uri="{FF2B5EF4-FFF2-40B4-BE49-F238E27FC236}">
                  <a16:creationId xmlns:a16="http://schemas.microsoft.com/office/drawing/2014/main" id="{D41E966C-487C-4CC3-9FCA-347E68526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140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2 w 218"/>
                <a:gd name="T3" fmla="*/ 149 h 206"/>
                <a:gd name="T4" fmla="*/ 21 w 218"/>
                <a:gd name="T5" fmla="*/ 147 h 206"/>
                <a:gd name="T6" fmla="*/ 70 w 218"/>
                <a:gd name="T7" fmla="*/ 21 h 206"/>
                <a:gd name="T8" fmla="*/ 196 w 218"/>
                <a:gd name="T9" fmla="*/ 70 h 206"/>
                <a:gd name="T10" fmla="*/ 196 w 218"/>
                <a:gd name="T11" fmla="*/ 72 h 206"/>
                <a:gd name="T12" fmla="*/ 148 w 218"/>
                <a:gd name="T13" fmla="*/ 197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3" y="206"/>
                    <a:pt x="38" y="184"/>
                    <a:pt x="22" y="149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0" y="99"/>
                    <a:pt x="22" y="43"/>
                    <a:pt x="70" y="21"/>
                  </a:cubicBezTo>
                  <a:cubicBezTo>
                    <a:pt x="118" y="0"/>
                    <a:pt x="174" y="22"/>
                    <a:pt x="196" y="70"/>
                  </a:cubicBezTo>
                  <a:cubicBezTo>
                    <a:pt x="196" y="72"/>
                    <a:pt x="196" y="72"/>
                    <a:pt x="196" y="72"/>
                  </a:cubicBezTo>
                  <a:cubicBezTo>
                    <a:pt x="218" y="120"/>
                    <a:pt x="196" y="176"/>
                    <a:pt x="148" y="197"/>
                  </a:cubicBezTo>
                  <a:cubicBezTo>
                    <a:pt x="135" y="203"/>
                    <a:pt x="122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552">
              <a:extLst>
                <a:ext uri="{FF2B5EF4-FFF2-40B4-BE49-F238E27FC236}">
                  <a16:creationId xmlns:a16="http://schemas.microsoft.com/office/drawing/2014/main" id="{C1B01A81-8025-4309-AC97-1EDDB0C40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039"/>
              <a:ext cx="71" cy="67"/>
            </a:xfrm>
            <a:custGeom>
              <a:avLst/>
              <a:gdLst>
                <a:gd name="T0" fmla="*/ 128 w 257"/>
                <a:gd name="T1" fmla="*/ 243 h 243"/>
                <a:gd name="T2" fmla="*/ 73 w 257"/>
                <a:gd name="T3" fmla="*/ 229 h 243"/>
                <a:gd name="T4" fmla="*/ 30 w 257"/>
                <a:gd name="T5" fmla="*/ 76 h 243"/>
                <a:gd name="T6" fmla="*/ 31 w 257"/>
                <a:gd name="T7" fmla="*/ 74 h 243"/>
                <a:gd name="T8" fmla="*/ 184 w 257"/>
                <a:gd name="T9" fmla="*/ 31 h 243"/>
                <a:gd name="T10" fmla="*/ 227 w 257"/>
                <a:gd name="T11" fmla="*/ 183 h 243"/>
                <a:gd name="T12" fmla="*/ 226 w 257"/>
                <a:gd name="T13" fmla="*/ 185 h 243"/>
                <a:gd name="T14" fmla="*/ 128 w 257"/>
                <a:gd name="T15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3">
                  <a:moveTo>
                    <a:pt x="128" y="243"/>
                  </a:moveTo>
                  <a:cubicBezTo>
                    <a:pt x="109" y="243"/>
                    <a:pt x="90" y="238"/>
                    <a:pt x="73" y="229"/>
                  </a:cubicBezTo>
                  <a:cubicBezTo>
                    <a:pt x="19" y="199"/>
                    <a:pt x="0" y="130"/>
                    <a:pt x="30" y="7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61" y="20"/>
                    <a:pt x="130" y="0"/>
                    <a:pt x="184" y="31"/>
                  </a:cubicBezTo>
                  <a:cubicBezTo>
                    <a:pt x="238" y="61"/>
                    <a:pt x="257" y="129"/>
                    <a:pt x="227" y="183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05" y="222"/>
                    <a:pt x="167" y="243"/>
                    <a:pt x="128" y="2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553">
              <a:extLst>
                <a:ext uri="{FF2B5EF4-FFF2-40B4-BE49-F238E27FC236}">
                  <a16:creationId xmlns:a16="http://schemas.microsoft.com/office/drawing/2014/main" id="{5203E0C2-7B1F-4F3C-9494-B1A013B7E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983"/>
              <a:ext cx="43" cy="42"/>
            </a:xfrm>
            <a:custGeom>
              <a:avLst/>
              <a:gdLst>
                <a:gd name="T0" fmla="*/ 79 w 157"/>
                <a:gd name="T1" fmla="*/ 150 h 150"/>
                <a:gd name="T2" fmla="*/ 29 w 157"/>
                <a:gd name="T3" fmla="*/ 130 h 150"/>
                <a:gd name="T4" fmla="*/ 27 w 157"/>
                <a:gd name="T5" fmla="*/ 128 h 150"/>
                <a:gd name="T6" fmla="*/ 27 w 157"/>
                <a:gd name="T7" fmla="*/ 28 h 150"/>
                <a:gd name="T8" fmla="*/ 128 w 157"/>
                <a:gd name="T9" fmla="*/ 27 h 150"/>
                <a:gd name="T10" fmla="*/ 129 w 157"/>
                <a:gd name="T11" fmla="*/ 29 h 150"/>
                <a:gd name="T12" fmla="*/ 129 w 157"/>
                <a:gd name="T13" fmla="*/ 129 h 150"/>
                <a:gd name="T14" fmla="*/ 79 w 157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50">
                  <a:moveTo>
                    <a:pt x="79" y="150"/>
                  </a:moveTo>
                  <a:cubicBezTo>
                    <a:pt x="61" y="150"/>
                    <a:pt x="43" y="143"/>
                    <a:pt x="29" y="130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0" y="101"/>
                    <a:pt x="0" y="55"/>
                    <a:pt x="27" y="28"/>
                  </a:cubicBezTo>
                  <a:cubicBezTo>
                    <a:pt x="55" y="0"/>
                    <a:pt x="100" y="0"/>
                    <a:pt x="128" y="27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57" y="56"/>
                    <a:pt x="157" y="102"/>
                    <a:pt x="129" y="129"/>
                  </a:cubicBezTo>
                  <a:cubicBezTo>
                    <a:pt x="116" y="143"/>
                    <a:pt x="97" y="150"/>
                    <a:pt x="79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554">
              <a:extLst>
                <a:ext uri="{FF2B5EF4-FFF2-40B4-BE49-F238E27FC236}">
                  <a16:creationId xmlns:a16="http://schemas.microsoft.com/office/drawing/2014/main" id="{2ECBA79E-E7C5-4C41-9245-A9A233783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876"/>
              <a:ext cx="81" cy="77"/>
            </a:xfrm>
            <a:custGeom>
              <a:avLst/>
              <a:gdLst>
                <a:gd name="T0" fmla="*/ 144 w 291"/>
                <a:gd name="T1" fmla="*/ 275 h 275"/>
                <a:gd name="T2" fmla="*/ 45 w 291"/>
                <a:gd name="T3" fmla="*/ 229 h 275"/>
                <a:gd name="T4" fmla="*/ 62 w 291"/>
                <a:gd name="T5" fmla="*/ 47 h 275"/>
                <a:gd name="T6" fmla="*/ 64 w 291"/>
                <a:gd name="T7" fmla="*/ 45 h 275"/>
                <a:gd name="T8" fmla="*/ 246 w 291"/>
                <a:gd name="T9" fmla="*/ 62 h 275"/>
                <a:gd name="T10" fmla="*/ 229 w 291"/>
                <a:gd name="T11" fmla="*/ 244 h 275"/>
                <a:gd name="T12" fmla="*/ 227 w 291"/>
                <a:gd name="T13" fmla="*/ 245 h 275"/>
                <a:gd name="T14" fmla="*/ 144 w 291"/>
                <a:gd name="T15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1" h="275">
                  <a:moveTo>
                    <a:pt x="144" y="275"/>
                  </a:moveTo>
                  <a:cubicBezTo>
                    <a:pt x="107" y="275"/>
                    <a:pt x="71" y="259"/>
                    <a:pt x="45" y="229"/>
                  </a:cubicBezTo>
                  <a:cubicBezTo>
                    <a:pt x="0" y="174"/>
                    <a:pt x="7" y="93"/>
                    <a:pt x="62" y="47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119" y="0"/>
                    <a:pt x="200" y="8"/>
                    <a:pt x="246" y="62"/>
                  </a:cubicBezTo>
                  <a:cubicBezTo>
                    <a:pt x="291" y="117"/>
                    <a:pt x="283" y="198"/>
                    <a:pt x="229" y="244"/>
                  </a:cubicBezTo>
                  <a:cubicBezTo>
                    <a:pt x="227" y="245"/>
                    <a:pt x="227" y="245"/>
                    <a:pt x="227" y="245"/>
                  </a:cubicBezTo>
                  <a:cubicBezTo>
                    <a:pt x="202" y="265"/>
                    <a:pt x="173" y="275"/>
                    <a:pt x="144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555">
              <a:extLst>
                <a:ext uri="{FF2B5EF4-FFF2-40B4-BE49-F238E27FC236}">
                  <a16:creationId xmlns:a16="http://schemas.microsoft.com/office/drawing/2014/main" id="{8232EF6E-FA0A-4309-A6ED-0C9D22BE9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831"/>
              <a:ext cx="70" cy="67"/>
            </a:xfrm>
            <a:custGeom>
              <a:avLst/>
              <a:gdLst>
                <a:gd name="T0" fmla="*/ 127 w 253"/>
                <a:gd name="T1" fmla="*/ 242 h 242"/>
                <a:gd name="T2" fmla="*/ 46 w 253"/>
                <a:gd name="T3" fmla="*/ 208 h 242"/>
                <a:gd name="T4" fmla="*/ 44 w 253"/>
                <a:gd name="T5" fmla="*/ 206 h 242"/>
                <a:gd name="T6" fmla="*/ 44 w 253"/>
                <a:gd name="T7" fmla="*/ 44 h 242"/>
                <a:gd name="T8" fmla="*/ 206 w 253"/>
                <a:gd name="T9" fmla="*/ 44 h 242"/>
                <a:gd name="T10" fmla="*/ 208 w 253"/>
                <a:gd name="T11" fmla="*/ 46 h 242"/>
                <a:gd name="T12" fmla="*/ 208 w 253"/>
                <a:gd name="T13" fmla="*/ 208 h 242"/>
                <a:gd name="T14" fmla="*/ 127 w 253"/>
                <a:gd name="T15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3" h="242">
                  <a:moveTo>
                    <a:pt x="127" y="242"/>
                  </a:moveTo>
                  <a:cubicBezTo>
                    <a:pt x="98" y="242"/>
                    <a:pt x="69" y="230"/>
                    <a:pt x="46" y="208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0" y="161"/>
                    <a:pt x="0" y="89"/>
                    <a:pt x="44" y="44"/>
                  </a:cubicBezTo>
                  <a:cubicBezTo>
                    <a:pt x="89" y="0"/>
                    <a:pt x="162" y="0"/>
                    <a:pt x="206" y="44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53" y="91"/>
                    <a:pt x="253" y="163"/>
                    <a:pt x="208" y="208"/>
                  </a:cubicBezTo>
                  <a:cubicBezTo>
                    <a:pt x="186" y="230"/>
                    <a:pt x="156" y="242"/>
                    <a:pt x="127" y="2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556">
              <a:extLst>
                <a:ext uri="{FF2B5EF4-FFF2-40B4-BE49-F238E27FC236}">
                  <a16:creationId xmlns:a16="http://schemas.microsoft.com/office/drawing/2014/main" id="{CD8EC145-F49A-419E-BC9E-EECF59567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754"/>
              <a:ext cx="74" cy="70"/>
            </a:xfrm>
            <a:custGeom>
              <a:avLst/>
              <a:gdLst>
                <a:gd name="T0" fmla="*/ 133 w 267"/>
                <a:gd name="T1" fmla="*/ 253 h 253"/>
                <a:gd name="T2" fmla="*/ 42 w 267"/>
                <a:gd name="T3" fmla="*/ 210 h 253"/>
                <a:gd name="T4" fmla="*/ 58 w 267"/>
                <a:gd name="T5" fmla="*/ 44 h 253"/>
                <a:gd name="T6" fmla="*/ 60 w 267"/>
                <a:gd name="T7" fmla="*/ 42 h 253"/>
                <a:gd name="T8" fmla="*/ 226 w 267"/>
                <a:gd name="T9" fmla="*/ 58 h 253"/>
                <a:gd name="T10" fmla="*/ 210 w 267"/>
                <a:gd name="T11" fmla="*/ 224 h 253"/>
                <a:gd name="T12" fmla="*/ 208 w 267"/>
                <a:gd name="T13" fmla="*/ 226 h 253"/>
                <a:gd name="T14" fmla="*/ 133 w 267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253">
                  <a:moveTo>
                    <a:pt x="133" y="253"/>
                  </a:moveTo>
                  <a:cubicBezTo>
                    <a:pt x="99" y="253"/>
                    <a:pt x="65" y="238"/>
                    <a:pt x="42" y="210"/>
                  </a:cubicBezTo>
                  <a:cubicBezTo>
                    <a:pt x="0" y="160"/>
                    <a:pt x="7" y="85"/>
                    <a:pt x="58" y="44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110" y="0"/>
                    <a:pt x="184" y="7"/>
                    <a:pt x="226" y="58"/>
                  </a:cubicBezTo>
                  <a:cubicBezTo>
                    <a:pt x="267" y="108"/>
                    <a:pt x="260" y="182"/>
                    <a:pt x="210" y="224"/>
                  </a:cubicBezTo>
                  <a:cubicBezTo>
                    <a:pt x="208" y="226"/>
                    <a:pt x="208" y="226"/>
                    <a:pt x="208" y="226"/>
                  </a:cubicBezTo>
                  <a:cubicBezTo>
                    <a:pt x="186" y="244"/>
                    <a:pt x="159" y="253"/>
                    <a:pt x="133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557">
              <a:extLst>
                <a:ext uri="{FF2B5EF4-FFF2-40B4-BE49-F238E27FC236}">
                  <a16:creationId xmlns:a16="http://schemas.microsoft.com/office/drawing/2014/main" id="{7B122E77-76C1-44AA-86AF-9170A827B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697"/>
              <a:ext cx="60" cy="58"/>
            </a:xfrm>
            <a:custGeom>
              <a:avLst/>
              <a:gdLst>
                <a:gd name="T0" fmla="*/ 109 w 217"/>
                <a:gd name="T1" fmla="*/ 208 h 208"/>
                <a:gd name="T2" fmla="*/ 39 w 217"/>
                <a:gd name="T3" fmla="*/ 179 h 208"/>
                <a:gd name="T4" fmla="*/ 38 w 217"/>
                <a:gd name="T5" fmla="*/ 177 h 208"/>
                <a:gd name="T6" fmla="*/ 38 w 217"/>
                <a:gd name="T7" fmla="*/ 39 h 208"/>
                <a:gd name="T8" fmla="*/ 177 w 217"/>
                <a:gd name="T9" fmla="*/ 39 h 208"/>
                <a:gd name="T10" fmla="*/ 178 w 217"/>
                <a:gd name="T11" fmla="*/ 40 h 208"/>
                <a:gd name="T12" fmla="*/ 178 w 217"/>
                <a:gd name="T13" fmla="*/ 179 h 208"/>
                <a:gd name="T14" fmla="*/ 109 w 217"/>
                <a:gd name="T15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8">
                  <a:moveTo>
                    <a:pt x="109" y="208"/>
                  </a:moveTo>
                  <a:cubicBezTo>
                    <a:pt x="84" y="208"/>
                    <a:pt x="59" y="198"/>
                    <a:pt x="39" y="179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0" y="139"/>
                    <a:pt x="0" y="77"/>
                    <a:pt x="38" y="39"/>
                  </a:cubicBezTo>
                  <a:cubicBezTo>
                    <a:pt x="76" y="0"/>
                    <a:pt x="138" y="0"/>
                    <a:pt x="177" y="39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217" y="79"/>
                    <a:pt x="217" y="141"/>
                    <a:pt x="178" y="179"/>
                  </a:cubicBezTo>
                  <a:cubicBezTo>
                    <a:pt x="159" y="198"/>
                    <a:pt x="134" y="208"/>
                    <a:pt x="109" y="2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558">
              <a:extLst>
                <a:ext uri="{FF2B5EF4-FFF2-40B4-BE49-F238E27FC236}">
                  <a16:creationId xmlns:a16="http://schemas.microsoft.com/office/drawing/2014/main" id="{2E8EAB04-8D75-4A99-8B25-5ED811B17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635"/>
              <a:ext cx="61" cy="58"/>
            </a:xfrm>
            <a:custGeom>
              <a:avLst/>
              <a:gdLst>
                <a:gd name="T0" fmla="*/ 111 w 223"/>
                <a:gd name="T1" fmla="*/ 210 h 210"/>
                <a:gd name="T2" fmla="*/ 35 w 223"/>
                <a:gd name="T3" fmla="*/ 175 h 210"/>
                <a:gd name="T4" fmla="*/ 48 w 223"/>
                <a:gd name="T5" fmla="*/ 36 h 210"/>
                <a:gd name="T6" fmla="*/ 49 w 223"/>
                <a:gd name="T7" fmla="*/ 35 h 210"/>
                <a:gd name="T8" fmla="*/ 188 w 223"/>
                <a:gd name="T9" fmla="*/ 48 h 210"/>
                <a:gd name="T10" fmla="*/ 175 w 223"/>
                <a:gd name="T11" fmla="*/ 186 h 210"/>
                <a:gd name="T12" fmla="*/ 173 w 223"/>
                <a:gd name="T13" fmla="*/ 188 h 210"/>
                <a:gd name="T14" fmla="*/ 111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1" y="210"/>
                  </a:moveTo>
                  <a:cubicBezTo>
                    <a:pt x="82" y="210"/>
                    <a:pt x="54" y="198"/>
                    <a:pt x="35" y="175"/>
                  </a:cubicBezTo>
                  <a:cubicBezTo>
                    <a:pt x="0" y="133"/>
                    <a:pt x="6" y="71"/>
                    <a:pt x="48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91" y="0"/>
                    <a:pt x="153" y="6"/>
                    <a:pt x="188" y="48"/>
                  </a:cubicBezTo>
                  <a:cubicBezTo>
                    <a:pt x="223" y="89"/>
                    <a:pt x="217" y="151"/>
                    <a:pt x="175" y="186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155" y="203"/>
                    <a:pt x="133" y="210"/>
                    <a:pt x="111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559">
              <a:extLst>
                <a:ext uri="{FF2B5EF4-FFF2-40B4-BE49-F238E27FC236}">
                  <a16:creationId xmlns:a16="http://schemas.microsoft.com/office/drawing/2014/main" id="{616A2947-7867-408D-A590-3C9139CD7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615"/>
              <a:ext cx="43" cy="41"/>
            </a:xfrm>
            <a:custGeom>
              <a:avLst/>
              <a:gdLst>
                <a:gd name="T0" fmla="*/ 79 w 157"/>
                <a:gd name="T1" fmla="*/ 148 h 148"/>
                <a:gd name="T2" fmla="*/ 52 w 157"/>
                <a:gd name="T3" fmla="*/ 142 h 148"/>
                <a:gd name="T4" fmla="*/ 50 w 157"/>
                <a:gd name="T5" fmla="*/ 141 h 148"/>
                <a:gd name="T6" fmla="*/ 15 w 157"/>
                <a:gd name="T7" fmla="*/ 51 h 148"/>
                <a:gd name="T8" fmla="*/ 106 w 157"/>
                <a:gd name="T9" fmla="*/ 15 h 148"/>
                <a:gd name="T10" fmla="*/ 107 w 157"/>
                <a:gd name="T11" fmla="*/ 16 h 148"/>
                <a:gd name="T12" fmla="*/ 142 w 157"/>
                <a:gd name="T13" fmla="*/ 107 h 148"/>
                <a:gd name="T14" fmla="*/ 79 w 157"/>
                <a:gd name="T15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48">
                  <a:moveTo>
                    <a:pt x="79" y="148"/>
                  </a:moveTo>
                  <a:cubicBezTo>
                    <a:pt x="70" y="148"/>
                    <a:pt x="61" y="146"/>
                    <a:pt x="52" y="142"/>
                  </a:cubicBezTo>
                  <a:cubicBezTo>
                    <a:pt x="50" y="141"/>
                    <a:pt x="50" y="141"/>
                    <a:pt x="50" y="141"/>
                  </a:cubicBezTo>
                  <a:cubicBezTo>
                    <a:pt x="15" y="126"/>
                    <a:pt x="0" y="85"/>
                    <a:pt x="15" y="51"/>
                  </a:cubicBezTo>
                  <a:cubicBezTo>
                    <a:pt x="30" y="16"/>
                    <a:pt x="71" y="0"/>
                    <a:pt x="106" y="15"/>
                  </a:cubicBezTo>
                  <a:cubicBezTo>
                    <a:pt x="107" y="16"/>
                    <a:pt x="107" y="16"/>
                    <a:pt x="107" y="16"/>
                  </a:cubicBezTo>
                  <a:cubicBezTo>
                    <a:pt x="142" y="31"/>
                    <a:pt x="157" y="72"/>
                    <a:pt x="142" y="107"/>
                  </a:cubicBezTo>
                  <a:cubicBezTo>
                    <a:pt x="131" y="132"/>
                    <a:pt x="106" y="148"/>
                    <a:pt x="79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560">
              <a:extLst>
                <a:ext uri="{FF2B5EF4-FFF2-40B4-BE49-F238E27FC236}">
                  <a16:creationId xmlns:a16="http://schemas.microsoft.com/office/drawing/2014/main" id="{60907DC8-0D34-4B35-ADAC-B4755F25F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67"/>
              <a:ext cx="43" cy="41"/>
            </a:xfrm>
            <a:custGeom>
              <a:avLst/>
              <a:gdLst>
                <a:gd name="T0" fmla="*/ 76 w 155"/>
                <a:gd name="T1" fmla="*/ 146 h 146"/>
                <a:gd name="T2" fmla="*/ 12 w 155"/>
                <a:gd name="T3" fmla="*/ 99 h 146"/>
                <a:gd name="T4" fmla="*/ 55 w 155"/>
                <a:gd name="T5" fmla="*/ 13 h 146"/>
                <a:gd name="T6" fmla="*/ 56 w 155"/>
                <a:gd name="T7" fmla="*/ 12 h 146"/>
                <a:gd name="T8" fmla="*/ 143 w 155"/>
                <a:gd name="T9" fmla="*/ 55 h 146"/>
                <a:gd name="T10" fmla="*/ 100 w 155"/>
                <a:gd name="T11" fmla="*/ 142 h 146"/>
                <a:gd name="T12" fmla="*/ 98 w 155"/>
                <a:gd name="T13" fmla="*/ 142 h 146"/>
                <a:gd name="T14" fmla="*/ 76 w 155"/>
                <a:gd name="T15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5" h="146">
                  <a:moveTo>
                    <a:pt x="76" y="146"/>
                  </a:moveTo>
                  <a:cubicBezTo>
                    <a:pt x="48" y="146"/>
                    <a:pt x="21" y="128"/>
                    <a:pt x="12" y="99"/>
                  </a:cubicBezTo>
                  <a:cubicBezTo>
                    <a:pt x="0" y="63"/>
                    <a:pt x="19" y="25"/>
                    <a:pt x="55" y="13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92" y="0"/>
                    <a:pt x="131" y="19"/>
                    <a:pt x="143" y="55"/>
                  </a:cubicBezTo>
                  <a:cubicBezTo>
                    <a:pt x="155" y="91"/>
                    <a:pt x="135" y="130"/>
                    <a:pt x="100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1" y="145"/>
                    <a:pt x="84" y="146"/>
                    <a:pt x="7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561">
              <a:extLst>
                <a:ext uri="{FF2B5EF4-FFF2-40B4-BE49-F238E27FC236}">
                  <a16:creationId xmlns:a16="http://schemas.microsoft.com/office/drawing/2014/main" id="{4B512E38-47D9-43F8-B5A1-86C6A9351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522"/>
              <a:ext cx="72" cy="67"/>
            </a:xfrm>
            <a:custGeom>
              <a:avLst/>
              <a:gdLst>
                <a:gd name="T0" fmla="*/ 132 w 262"/>
                <a:gd name="T1" fmla="*/ 245 h 245"/>
                <a:gd name="T2" fmla="*/ 86 w 262"/>
                <a:gd name="T3" fmla="*/ 235 h 245"/>
                <a:gd name="T4" fmla="*/ 84 w 262"/>
                <a:gd name="T5" fmla="*/ 234 h 245"/>
                <a:gd name="T6" fmla="*/ 25 w 262"/>
                <a:gd name="T7" fmla="*/ 84 h 245"/>
                <a:gd name="T8" fmla="*/ 176 w 262"/>
                <a:gd name="T9" fmla="*/ 26 h 245"/>
                <a:gd name="T10" fmla="*/ 178 w 262"/>
                <a:gd name="T11" fmla="*/ 27 h 245"/>
                <a:gd name="T12" fmla="*/ 237 w 262"/>
                <a:gd name="T13" fmla="*/ 177 h 245"/>
                <a:gd name="T14" fmla="*/ 132 w 262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245">
                  <a:moveTo>
                    <a:pt x="132" y="245"/>
                  </a:moveTo>
                  <a:cubicBezTo>
                    <a:pt x="117" y="245"/>
                    <a:pt x="101" y="242"/>
                    <a:pt x="86" y="235"/>
                  </a:cubicBezTo>
                  <a:cubicBezTo>
                    <a:pt x="84" y="234"/>
                    <a:pt x="84" y="234"/>
                    <a:pt x="84" y="234"/>
                  </a:cubicBezTo>
                  <a:cubicBezTo>
                    <a:pt x="26" y="209"/>
                    <a:pt x="0" y="142"/>
                    <a:pt x="25" y="84"/>
                  </a:cubicBezTo>
                  <a:cubicBezTo>
                    <a:pt x="51" y="26"/>
                    <a:pt x="118" y="0"/>
                    <a:pt x="176" y="26"/>
                  </a:cubicBezTo>
                  <a:cubicBezTo>
                    <a:pt x="178" y="27"/>
                    <a:pt x="178" y="27"/>
                    <a:pt x="178" y="27"/>
                  </a:cubicBezTo>
                  <a:cubicBezTo>
                    <a:pt x="236" y="52"/>
                    <a:pt x="262" y="120"/>
                    <a:pt x="237" y="177"/>
                  </a:cubicBezTo>
                  <a:cubicBezTo>
                    <a:pt x="218" y="220"/>
                    <a:pt x="176" y="245"/>
                    <a:pt x="132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562">
              <a:extLst>
                <a:ext uri="{FF2B5EF4-FFF2-40B4-BE49-F238E27FC236}">
                  <a16:creationId xmlns:a16="http://schemas.microsoft.com/office/drawing/2014/main" id="{FBCBA444-7252-4116-AD94-21D3E9EA8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498"/>
              <a:ext cx="57" cy="53"/>
            </a:xfrm>
            <a:custGeom>
              <a:avLst/>
              <a:gdLst>
                <a:gd name="T0" fmla="*/ 102 w 205"/>
                <a:gd name="T1" fmla="*/ 192 h 192"/>
                <a:gd name="T2" fmla="*/ 16 w 205"/>
                <a:gd name="T3" fmla="*/ 131 h 192"/>
                <a:gd name="T4" fmla="*/ 73 w 205"/>
                <a:gd name="T5" fmla="*/ 16 h 192"/>
                <a:gd name="T6" fmla="*/ 75 w 205"/>
                <a:gd name="T7" fmla="*/ 16 h 192"/>
                <a:gd name="T8" fmla="*/ 189 w 205"/>
                <a:gd name="T9" fmla="*/ 73 h 192"/>
                <a:gd name="T10" fmla="*/ 132 w 205"/>
                <a:gd name="T11" fmla="*/ 187 h 192"/>
                <a:gd name="T12" fmla="*/ 130 w 205"/>
                <a:gd name="T13" fmla="*/ 188 h 192"/>
                <a:gd name="T14" fmla="*/ 102 w 205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2">
                  <a:moveTo>
                    <a:pt x="102" y="192"/>
                  </a:moveTo>
                  <a:cubicBezTo>
                    <a:pt x="64" y="192"/>
                    <a:pt x="29" y="168"/>
                    <a:pt x="16" y="131"/>
                  </a:cubicBezTo>
                  <a:cubicBezTo>
                    <a:pt x="0" y="83"/>
                    <a:pt x="26" y="32"/>
                    <a:pt x="73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122" y="0"/>
                    <a:pt x="173" y="25"/>
                    <a:pt x="189" y="73"/>
                  </a:cubicBezTo>
                  <a:cubicBezTo>
                    <a:pt x="205" y="120"/>
                    <a:pt x="180" y="171"/>
                    <a:pt x="132" y="187"/>
                  </a:cubicBezTo>
                  <a:cubicBezTo>
                    <a:pt x="130" y="188"/>
                    <a:pt x="130" y="188"/>
                    <a:pt x="130" y="188"/>
                  </a:cubicBezTo>
                  <a:cubicBezTo>
                    <a:pt x="121" y="191"/>
                    <a:pt x="111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563">
              <a:extLst>
                <a:ext uri="{FF2B5EF4-FFF2-40B4-BE49-F238E27FC236}">
                  <a16:creationId xmlns:a16="http://schemas.microsoft.com/office/drawing/2014/main" id="{F4692E9E-B066-4FC0-B080-4D3E3EE7E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473"/>
              <a:ext cx="53" cy="51"/>
            </a:xfrm>
            <a:custGeom>
              <a:avLst/>
              <a:gdLst>
                <a:gd name="T0" fmla="*/ 97 w 191"/>
                <a:gd name="T1" fmla="*/ 186 h 186"/>
                <a:gd name="T2" fmla="*/ 93 w 191"/>
                <a:gd name="T3" fmla="*/ 186 h 186"/>
                <a:gd name="T4" fmla="*/ 90 w 191"/>
                <a:gd name="T5" fmla="*/ 186 h 186"/>
                <a:gd name="T6" fmla="*/ 3 w 191"/>
                <a:gd name="T7" fmla="*/ 90 h 186"/>
                <a:gd name="T8" fmla="*/ 99 w 191"/>
                <a:gd name="T9" fmla="*/ 2 h 186"/>
                <a:gd name="T10" fmla="*/ 101 w 191"/>
                <a:gd name="T11" fmla="*/ 2 h 186"/>
                <a:gd name="T12" fmla="*/ 189 w 191"/>
                <a:gd name="T13" fmla="*/ 98 h 186"/>
                <a:gd name="T14" fmla="*/ 97 w 191"/>
                <a:gd name="T15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1" h="186">
                  <a:moveTo>
                    <a:pt x="97" y="186"/>
                  </a:moveTo>
                  <a:cubicBezTo>
                    <a:pt x="95" y="186"/>
                    <a:pt x="94" y="186"/>
                    <a:pt x="93" y="186"/>
                  </a:cubicBezTo>
                  <a:cubicBezTo>
                    <a:pt x="90" y="186"/>
                    <a:pt x="90" y="186"/>
                    <a:pt x="90" y="186"/>
                  </a:cubicBezTo>
                  <a:cubicBezTo>
                    <a:pt x="40" y="184"/>
                    <a:pt x="0" y="140"/>
                    <a:pt x="3" y="90"/>
                  </a:cubicBezTo>
                  <a:cubicBezTo>
                    <a:pt x="5" y="39"/>
                    <a:pt x="48" y="0"/>
                    <a:pt x="99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52" y="4"/>
                    <a:pt x="191" y="48"/>
                    <a:pt x="189" y="98"/>
                  </a:cubicBezTo>
                  <a:cubicBezTo>
                    <a:pt x="186" y="148"/>
                    <a:pt x="146" y="186"/>
                    <a:pt x="97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564">
              <a:extLst>
                <a:ext uri="{FF2B5EF4-FFF2-40B4-BE49-F238E27FC236}">
                  <a16:creationId xmlns:a16="http://schemas.microsoft.com/office/drawing/2014/main" id="{F79E6151-3A34-429A-A440-D55815647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456"/>
              <a:ext cx="68" cy="67"/>
            </a:xfrm>
            <a:custGeom>
              <a:avLst/>
              <a:gdLst>
                <a:gd name="T0" fmla="*/ 124 w 244"/>
                <a:gd name="T1" fmla="*/ 239 h 239"/>
                <a:gd name="T2" fmla="*/ 118 w 244"/>
                <a:gd name="T3" fmla="*/ 239 h 239"/>
                <a:gd name="T4" fmla="*/ 115 w 244"/>
                <a:gd name="T5" fmla="*/ 239 h 239"/>
                <a:gd name="T6" fmla="*/ 3 w 244"/>
                <a:gd name="T7" fmla="*/ 116 h 239"/>
                <a:gd name="T8" fmla="*/ 126 w 244"/>
                <a:gd name="T9" fmla="*/ 3 h 239"/>
                <a:gd name="T10" fmla="*/ 129 w 244"/>
                <a:gd name="T11" fmla="*/ 3 h 239"/>
                <a:gd name="T12" fmla="*/ 241 w 244"/>
                <a:gd name="T13" fmla="*/ 127 h 239"/>
                <a:gd name="T14" fmla="*/ 124 w 244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9">
                  <a:moveTo>
                    <a:pt x="124" y="239"/>
                  </a:moveTo>
                  <a:cubicBezTo>
                    <a:pt x="122" y="239"/>
                    <a:pt x="120" y="239"/>
                    <a:pt x="118" y="239"/>
                  </a:cubicBezTo>
                  <a:cubicBezTo>
                    <a:pt x="115" y="239"/>
                    <a:pt x="115" y="239"/>
                    <a:pt x="115" y="239"/>
                  </a:cubicBezTo>
                  <a:cubicBezTo>
                    <a:pt x="50" y="236"/>
                    <a:pt x="0" y="181"/>
                    <a:pt x="3" y="116"/>
                  </a:cubicBezTo>
                  <a:cubicBezTo>
                    <a:pt x="6" y="50"/>
                    <a:pt x="61" y="0"/>
                    <a:pt x="126" y="3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94" y="6"/>
                    <a:pt x="244" y="62"/>
                    <a:pt x="241" y="127"/>
                  </a:cubicBezTo>
                  <a:cubicBezTo>
                    <a:pt x="238" y="190"/>
                    <a:pt x="186" y="239"/>
                    <a:pt x="124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565">
              <a:extLst>
                <a:ext uri="{FF2B5EF4-FFF2-40B4-BE49-F238E27FC236}">
                  <a16:creationId xmlns:a16="http://schemas.microsoft.com/office/drawing/2014/main" id="{667658F8-008F-408E-B6C2-F12A4E69E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453"/>
              <a:ext cx="57" cy="55"/>
            </a:xfrm>
            <a:custGeom>
              <a:avLst/>
              <a:gdLst>
                <a:gd name="T0" fmla="*/ 104 w 205"/>
                <a:gd name="T1" fmla="*/ 200 h 200"/>
                <a:gd name="T2" fmla="*/ 99 w 205"/>
                <a:gd name="T3" fmla="*/ 200 h 200"/>
                <a:gd name="T4" fmla="*/ 97 w 205"/>
                <a:gd name="T5" fmla="*/ 200 h 200"/>
                <a:gd name="T6" fmla="*/ 3 w 205"/>
                <a:gd name="T7" fmla="*/ 96 h 200"/>
                <a:gd name="T8" fmla="*/ 106 w 205"/>
                <a:gd name="T9" fmla="*/ 2 h 200"/>
                <a:gd name="T10" fmla="*/ 108 w 205"/>
                <a:gd name="T11" fmla="*/ 2 h 200"/>
                <a:gd name="T12" fmla="*/ 203 w 205"/>
                <a:gd name="T13" fmla="*/ 106 h 200"/>
                <a:gd name="T14" fmla="*/ 104 w 205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200">
                  <a:moveTo>
                    <a:pt x="104" y="200"/>
                  </a:moveTo>
                  <a:cubicBezTo>
                    <a:pt x="102" y="200"/>
                    <a:pt x="101" y="200"/>
                    <a:pt x="99" y="200"/>
                  </a:cubicBezTo>
                  <a:cubicBezTo>
                    <a:pt x="97" y="200"/>
                    <a:pt x="97" y="200"/>
                    <a:pt x="97" y="200"/>
                  </a:cubicBezTo>
                  <a:cubicBezTo>
                    <a:pt x="42" y="197"/>
                    <a:pt x="0" y="151"/>
                    <a:pt x="3" y="96"/>
                  </a:cubicBezTo>
                  <a:cubicBezTo>
                    <a:pt x="5" y="42"/>
                    <a:pt x="52" y="0"/>
                    <a:pt x="106" y="2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63" y="5"/>
                    <a:pt x="205" y="51"/>
                    <a:pt x="203" y="106"/>
                  </a:cubicBezTo>
                  <a:cubicBezTo>
                    <a:pt x="200" y="159"/>
                    <a:pt x="156" y="200"/>
                    <a:pt x="104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18" name="组合 1217">
            <a:extLst>
              <a:ext uri="{FF2B5EF4-FFF2-40B4-BE49-F238E27FC236}">
                <a16:creationId xmlns:a16="http://schemas.microsoft.com/office/drawing/2014/main" id="{3A525545-65E9-4C9D-95DF-CC2E1DAC7E5C}"/>
              </a:ext>
            </a:extLst>
          </p:cNvPr>
          <p:cNvGrpSpPr/>
          <p:nvPr/>
        </p:nvGrpSpPr>
        <p:grpSpPr>
          <a:xfrm rot="20623564">
            <a:off x="10156404" y="659731"/>
            <a:ext cx="1132332" cy="1118916"/>
            <a:chOff x="1472067" y="1409169"/>
            <a:chExt cx="1318845" cy="1303218"/>
          </a:xfrm>
          <a:gradFill>
            <a:gsLst>
              <a:gs pos="0">
                <a:srgbClr val="00F2F2">
                  <a:alpha val="0"/>
                </a:srgbClr>
              </a:gs>
              <a:gs pos="100000">
                <a:srgbClr val="313BD0"/>
              </a:gs>
            </a:gsLst>
            <a:lin ang="5400000" scaled="1"/>
          </a:gradFill>
          <a:effectLst>
            <a:outerShdw blurRad="203200" dist="254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219" name="任意多边形: 形状 1218">
              <a:extLst>
                <a:ext uri="{FF2B5EF4-FFF2-40B4-BE49-F238E27FC236}">
                  <a16:creationId xmlns:a16="http://schemas.microsoft.com/office/drawing/2014/main" id="{6408F27C-1EB9-42FC-A706-2C2C84F3FFC6}"/>
                </a:ext>
              </a:extLst>
            </p:cNvPr>
            <p:cNvSpPr/>
            <p:nvPr/>
          </p:nvSpPr>
          <p:spPr>
            <a:xfrm>
              <a:off x="2077271" y="1422199"/>
              <a:ext cx="110643" cy="30705"/>
            </a:xfrm>
            <a:custGeom>
              <a:avLst/>
              <a:gdLst>
                <a:gd name="connsiteX0" fmla="*/ 104995 w 110643"/>
                <a:gd name="connsiteY0" fmla="*/ 8685 h 30705"/>
                <a:gd name="connsiteX1" fmla="*/ 79658 w 110643"/>
                <a:gd name="connsiteY1" fmla="*/ 29164 h 30705"/>
                <a:gd name="connsiteX2" fmla="*/ 5649 w 110643"/>
                <a:gd name="connsiteY2" fmla="*/ 22020 h 30705"/>
                <a:gd name="connsiteX3" fmla="*/ 30985 w 110643"/>
                <a:gd name="connsiteY3" fmla="*/ 1542 h 30705"/>
                <a:gd name="connsiteX4" fmla="*/ 104995 w 110643"/>
                <a:gd name="connsiteY4" fmla="*/ 8685 h 30705"/>
                <a:gd name="connsiteX5" fmla="*/ 55274 w 110643"/>
                <a:gd name="connsiteY5" fmla="*/ 13162 h 30705"/>
                <a:gd name="connsiteX6" fmla="*/ 104995 w 110643"/>
                <a:gd name="connsiteY6" fmla="*/ 8685 h 3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643" h="30705">
                  <a:moveTo>
                    <a:pt x="104995" y="8685"/>
                  </a:moveTo>
                  <a:cubicBezTo>
                    <a:pt x="118425" y="16305"/>
                    <a:pt x="107090" y="25545"/>
                    <a:pt x="79658" y="29164"/>
                  </a:cubicBezTo>
                  <a:cubicBezTo>
                    <a:pt x="52226" y="32879"/>
                    <a:pt x="19079" y="29640"/>
                    <a:pt x="5649" y="22020"/>
                  </a:cubicBezTo>
                  <a:cubicBezTo>
                    <a:pt x="-7781" y="14400"/>
                    <a:pt x="3553" y="5161"/>
                    <a:pt x="30985" y="1542"/>
                  </a:cubicBezTo>
                  <a:cubicBezTo>
                    <a:pt x="58417" y="-2173"/>
                    <a:pt x="91564" y="1065"/>
                    <a:pt x="104995" y="8685"/>
                  </a:cubicBezTo>
                  <a:cubicBezTo>
                    <a:pt x="88612" y="9447"/>
                    <a:pt x="72038" y="10971"/>
                    <a:pt x="55274" y="13162"/>
                  </a:cubicBezTo>
                  <a:cubicBezTo>
                    <a:pt x="72038" y="10971"/>
                    <a:pt x="88612" y="9447"/>
                    <a:pt x="104995" y="8685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0" name="任意多边形: 形状 1219">
              <a:extLst>
                <a:ext uri="{FF2B5EF4-FFF2-40B4-BE49-F238E27FC236}">
                  <a16:creationId xmlns:a16="http://schemas.microsoft.com/office/drawing/2014/main" id="{56D61C46-2400-4F56-BC1F-5354F3CF737F}"/>
                </a:ext>
              </a:extLst>
            </p:cNvPr>
            <p:cNvSpPr/>
            <p:nvPr/>
          </p:nvSpPr>
          <p:spPr>
            <a:xfrm>
              <a:off x="1893810" y="1409169"/>
              <a:ext cx="477465" cy="135096"/>
            </a:xfrm>
            <a:custGeom>
              <a:avLst/>
              <a:gdLst>
                <a:gd name="connsiteX0" fmla="*/ 453048 w 477466"/>
                <a:gd name="connsiteY0" fmla="*/ 40005 h 135096"/>
                <a:gd name="connsiteX1" fmla="*/ 343796 w 477466"/>
                <a:gd name="connsiteY1" fmla="*/ 128492 h 135096"/>
                <a:gd name="connsiteX2" fmla="*/ 24423 w 477466"/>
                <a:gd name="connsiteY2" fmla="*/ 97631 h 135096"/>
                <a:gd name="connsiteX3" fmla="*/ 96146 w 477466"/>
                <a:gd name="connsiteY3" fmla="*/ 15335 h 135096"/>
                <a:gd name="connsiteX4" fmla="*/ 149391 w 477466"/>
                <a:gd name="connsiteY4" fmla="*/ 5810 h 135096"/>
                <a:gd name="connsiteX5" fmla="*/ 183395 w 477466"/>
                <a:gd name="connsiteY5" fmla="*/ 2096 h 135096"/>
                <a:gd name="connsiteX6" fmla="*/ 213875 w 477466"/>
                <a:gd name="connsiteY6" fmla="*/ 286 h 135096"/>
                <a:gd name="connsiteX7" fmla="*/ 242640 w 477466"/>
                <a:gd name="connsiteY7" fmla="*/ 0 h 135096"/>
                <a:gd name="connsiteX8" fmla="*/ 271311 w 477466"/>
                <a:gd name="connsiteY8" fmla="*/ 857 h 135096"/>
                <a:gd name="connsiteX9" fmla="*/ 301219 w 477466"/>
                <a:gd name="connsiteY9" fmla="*/ 3048 h 135096"/>
                <a:gd name="connsiteX10" fmla="*/ 333985 w 477466"/>
                <a:gd name="connsiteY10" fmla="*/ 7049 h 135096"/>
                <a:gd name="connsiteX11" fmla="*/ 371799 w 477466"/>
                <a:gd name="connsiteY11" fmla="*/ 13716 h 135096"/>
                <a:gd name="connsiteX12" fmla="*/ 395898 w 477466"/>
                <a:gd name="connsiteY12" fmla="*/ 19145 h 135096"/>
                <a:gd name="connsiteX13" fmla="*/ 453048 w 477466"/>
                <a:gd name="connsiteY13" fmla="*/ 40005 h 135096"/>
                <a:gd name="connsiteX14" fmla="*/ 385706 w 477466"/>
                <a:gd name="connsiteY14" fmla="*/ 26003 h 135096"/>
                <a:gd name="connsiteX15" fmla="*/ 166726 w 477466"/>
                <a:gd name="connsiteY15" fmla="*/ 4858 h 135096"/>
                <a:gd name="connsiteX16" fmla="*/ 91860 w 477466"/>
                <a:gd name="connsiteY16" fmla="*/ 65532 h 135096"/>
                <a:gd name="connsiteX17" fmla="*/ 310840 w 477466"/>
                <a:gd name="connsiteY17" fmla="*/ 86678 h 135096"/>
                <a:gd name="connsiteX18" fmla="*/ 385706 w 477466"/>
                <a:gd name="connsiteY18" fmla="*/ 26003 h 135096"/>
                <a:gd name="connsiteX19" fmla="*/ 453048 w 477466"/>
                <a:gd name="connsiteY19" fmla="*/ 40005 h 1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7466" h="135096">
                  <a:moveTo>
                    <a:pt x="453048" y="40005"/>
                  </a:moveTo>
                  <a:cubicBezTo>
                    <a:pt x="511055" y="72962"/>
                    <a:pt x="462192" y="112586"/>
                    <a:pt x="343796" y="128492"/>
                  </a:cubicBezTo>
                  <a:cubicBezTo>
                    <a:pt x="225400" y="144399"/>
                    <a:pt x="82430" y="130588"/>
                    <a:pt x="24423" y="97631"/>
                  </a:cubicBezTo>
                  <a:cubicBezTo>
                    <a:pt x="-27012" y="68390"/>
                    <a:pt x="5563" y="33909"/>
                    <a:pt x="96146" y="15335"/>
                  </a:cubicBezTo>
                  <a:cubicBezTo>
                    <a:pt x="125197" y="9430"/>
                    <a:pt x="128245" y="8858"/>
                    <a:pt x="149391" y="5810"/>
                  </a:cubicBezTo>
                  <a:cubicBezTo>
                    <a:pt x="172155" y="3048"/>
                    <a:pt x="172155" y="3048"/>
                    <a:pt x="183395" y="2096"/>
                  </a:cubicBezTo>
                  <a:cubicBezTo>
                    <a:pt x="203778" y="667"/>
                    <a:pt x="203778" y="667"/>
                    <a:pt x="213875" y="286"/>
                  </a:cubicBezTo>
                  <a:cubicBezTo>
                    <a:pt x="233115" y="0"/>
                    <a:pt x="233115" y="0"/>
                    <a:pt x="242640" y="0"/>
                  </a:cubicBezTo>
                  <a:cubicBezTo>
                    <a:pt x="260643" y="381"/>
                    <a:pt x="261786" y="381"/>
                    <a:pt x="271311" y="857"/>
                  </a:cubicBezTo>
                  <a:cubicBezTo>
                    <a:pt x="291218" y="2096"/>
                    <a:pt x="291218" y="2096"/>
                    <a:pt x="301219" y="3048"/>
                  </a:cubicBezTo>
                  <a:cubicBezTo>
                    <a:pt x="322460" y="5334"/>
                    <a:pt x="322936" y="5429"/>
                    <a:pt x="333985" y="7049"/>
                  </a:cubicBezTo>
                  <a:cubicBezTo>
                    <a:pt x="357893" y="10954"/>
                    <a:pt x="358845" y="11049"/>
                    <a:pt x="371799" y="13716"/>
                  </a:cubicBezTo>
                  <a:cubicBezTo>
                    <a:pt x="379039" y="15335"/>
                    <a:pt x="388754" y="17431"/>
                    <a:pt x="395898" y="19145"/>
                  </a:cubicBezTo>
                  <a:cubicBezTo>
                    <a:pt x="419139" y="24955"/>
                    <a:pt x="438665" y="31909"/>
                    <a:pt x="453048" y="40005"/>
                  </a:cubicBezTo>
                  <a:cubicBezTo>
                    <a:pt x="431236" y="33909"/>
                    <a:pt x="408757" y="29242"/>
                    <a:pt x="385706" y="26003"/>
                  </a:cubicBezTo>
                  <a:cubicBezTo>
                    <a:pt x="345891" y="3429"/>
                    <a:pt x="247879" y="-6001"/>
                    <a:pt x="166726" y="4858"/>
                  </a:cubicBezTo>
                  <a:cubicBezTo>
                    <a:pt x="85573" y="15716"/>
                    <a:pt x="52045" y="42958"/>
                    <a:pt x="91860" y="65532"/>
                  </a:cubicBezTo>
                  <a:cubicBezTo>
                    <a:pt x="131674" y="88106"/>
                    <a:pt x="229686" y="97631"/>
                    <a:pt x="310840" y="86678"/>
                  </a:cubicBezTo>
                  <a:cubicBezTo>
                    <a:pt x="391993" y="75724"/>
                    <a:pt x="425520" y="48578"/>
                    <a:pt x="385706" y="26003"/>
                  </a:cubicBezTo>
                  <a:cubicBezTo>
                    <a:pt x="408661" y="29242"/>
                    <a:pt x="431140" y="33909"/>
                    <a:pt x="453048" y="40005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221" name="图形 1">
              <a:extLst>
                <a:ext uri="{FF2B5EF4-FFF2-40B4-BE49-F238E27FC236}">
                  <a16:creationId xmlns:a16="http://schemas.microsoft.com/office/drawing/2014/main" id="{CC163B98-EB47-4EF3-99F2-99B4211D43A1}"/>
                </a:ext>
              </a:extLst>
            </p:cNvPr>
            <p:cNvGrpSpPr/>
            <p:nvPr/>
          </p:nvGrpSpPr>
          <p:grpSpPr>
            <a:xfrm>
              <a:off x="1733494" y="1474985"/>
              <a:ext cx="797684" cy="199535"/>
              <a:chOff x="1733495" y="1474988"/>
              <a:chExt cx="797684" cy="199535"/>
            </a:xfrm>
            <a:grpFill/>
          </p:grpSpPr>
          <p:sp>
            <p:nvSpPr>
              <p:cNvPr id="1229" name="任意多边形: 形状 1228">
                <a:extLst>
                  <a:ext uri="{FF2B5EF4-FFF2-40B4-BE49-F238E27FC236}">
                    <a16:creationId xmlns:a16="http://schemas.microsoft.com/office/drawing/2014/main" id="{5BE00277-8E2B-4083-9ADD-262CC561934B}"/>
                  </a:ext>
                </a:extLst>
              </p:cNvPr>
              <p:cNvSpPr/>
              <p:nvPr/>
            </p:nvSpPr>
            <p:spPr>
              <a:xfrm>
                <a:off x="2421725" y="1476417"/>
                <a:ext cx="36004" cy="18954"/>
              </a:xfrm>
              <a:custGeom>
                <a:avLst/>
                <a:gdLst>
                  <a:gd name="connsiteX0" fmla="*/ 36005 w 36004"/>
                  <a:gd name="connsiteY0" fmla="*/ 18955 h 18954"/>
                  <a:gd name="connsiteX1" fmla="*/ 10954 w 36004"/>
                  <a:gd name="connsiteY1" fmla="*/ 5715 h 18954"/>
                  <a:gd name="connsiteX2" fmla="*/ 0 w 36004"/>
                  <a:gd name="connsiteY2" fmla="*/ 0 h 18954"/>
                  <a:gd name="connsiteX3" fmla="*/ 36005 w 36004"/>
                  <a:gd name="connsiteY3" fmla="*/ 18955 h 18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04" h="18954">
                    <a:moveTo>
                      <a:pt x="36005" y="18955"/>
                    </a:moveTo>
                    <a:cubicBezTo>
                      <a:pt x="27813" y="14288"/>
                      <a:pt x="19431" y="9906"/>
                      <a:pt x="10954" y="5715"/>
                    </a:cubicBezTo>
                    <a:cubicBezTo>
                      <a:pt x="7525" y="3715"/>
                      <a:pt x="3905" y="1810"/>
                      <a:pt x="0" y="0"/>
                    </a:cubicBezTo>
                    <a:cubicBezTo>
                      <a:pt x="10858" y="5620"/>
                      <a:pt x="25432" y="12954"/>
                      <a:pt x="36005" y="18955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0" name="任意多边形: 形状 1229">
                <a:extLst>
                  <a:ext uri="{FF2B5EF4-FFF2-40B4-BE49-F238E27FC236}">
                    <a16:creationId xmlns:a16="http://schemas.microsoft.com/office/drawing/2014/main" id="{C3FFCD80-D3C3-483E-B452-D5C78427331D}"/>
                  </a:ext>
                </a:extLst>
              </p:cNvPr>
              <p:cNvSpPr/>
              <p:nvPr/>
            </p:nvSpPr>
            <p:spPr>
              <a:xfrm>
                <a:off x="1733495" y="1474988"/>
                <a:ext cx="797684" cy="199535"/>
              </a:xfrm>
              <a:custGeom>
                <a:avLst/>
                <a:gdLst>
                  <a:gd name="connsiteX0" fmla="*/ 724235 w 797684"/>
                  <a:gd name="connsiteY0" fmla="*/ 20384 h 199535"/>
                  <a:gd name="connsiteX1" fmla="*/ 765859 w 797684"/>
                  <a:gd name="connsiteY1" fmla="*/ 46101 h 199535"/>
                  <a:gd name="connsiteX2" fmla="*/ 574407 w 797684"/>
                  <a:gd name="connsiteY2" fmla="*/ 188500 h 199535"/>
                  <a:gd name="connsiteX3" fmla="*/ 40816 w 797684"/>
                  <a:gd name="connsiteY3" fmla="*/ 136874 h 199535"/>
                  <a:gd name="connsiteX4" fmla="*/ 30815 w 797684"/>
                  <a:gd name="connsiteY4" fmla="*/ 45434 h 199535"/>
                  <a:gd name="connsiteX5" fmla="*/ 39959 w 797684"/>
                  <a:gd name="connsiteY5" fmla="*/ 39434 h 199535"/>
                  <a:gd name="connsiteX6" fmla="*/ 110253 w 797684"/>
                  <a:gd name="connsiteY6" fmla="*/ 0 h 199535"/>
                  <a:gd name="connsiteX7" fmla="*/ 98633 w 797684"/>
                  <a:gd name="connsiteY7" fmla="*/ 87820 h 199535"/>
                  <a:gd name="connsiteX8" fmla="*/ 546117 w 797684"/>
                  <a:gd name="connsiteY8" fmla="*/ 131064 h 199535"/>
                  <a:gd name="connsiteX9" fmla="*/ 699184 w 797684"/>
                  <a:gd name="connsiteY9" fmla="*/ 7049 h 199535"/>
                  <a:gd name="connsiteX10" fmla="*/ 724235 w 797684"/>
                  <a:gd name="connsiteY10" fmla="*/ 20384 h 19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97684" h="199535">
                    <a:moveTo>
                      <a:pt x="724235" y="20384"/>
                    </a:moveTo>
                    <a:cubicBezTo>
                      <a:pt x="736713" y="28099"/>
                      <a:pt x="753667" y="38005"/>
                      <a:pt x="765859" y="46101"/>
                    </a:cubicBezTo>
                    <a:cubicBezTo>
                      <a:pt x="848346" y="100013"/>
                      <a:pt x="765573" y="162782"/>
                      <a:pt x="574407" y="188500"/>
                    </a:cubicBezTo>
                    <a:cubicBezTo>
                      <a:pt x="376668" y="215075"/>
                      <a:pt x="137781" y="192024"/>
                      <a:pt x="40816" y="136874"/>
                    </a:cubicBezTo>
                    <a:cubicBezTo>
                      <a:pt x="-11857" y="106966"/>
                      <a:pt x="-11762" y="73819"/>
                      <a:pt x="30815" y="45434"/>
                    </a:cubicBezTo>
                    <a:lnTo>
                      <a:pt x="39959" y="39434"/>
                    </a:lnTo>
                    <a:cubicBezTo>
                      <a:pt x="84155" y="12764"/>
                      <a:pt x="85012" y="12287"/>
                      <a:pt x="110253" y="0"/>
                    </a:cubicBezTo>
                    <a:cubicBezTo>
                      <a:pt x="55675" y="25908"/>
                      <a:pt x="47388" y="58674"/>
                      <a:pt x="98633" y="87820"/>
                    </a:cubicBezTo>
                    <a:cubicBezTo>
                      <a:pt x="179976" y="134017"/>
                      <a:pt x="380287" y="153353"/>
                      <a:pt x="546117" y="131064"/>
                    </a:cubicBezTo>
                    <a:cubicBezTo>
                      <a:pt x="711948" y="108776"/>
                      <a:pt x="780432" y="53245"/>
                      <a:pt x="699184" y="7049"/>
                    </a:cubicBezTo>
                    <a:cubicBezTo>
                      <a:pt x="707661" y="11335"/>
                      <a:pt x="716043" y="15716"/>
                      <a:pt x="724235" y="20384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222" name="任意多边形: 形状 1221">
              <a:extLst>
                <a:ext uri="{FF2B5EF4-FFF2-40B4-BE49-F238E27FC236}">
                  <a16:creationId xmlns:a16="http://schemas.microsoft.com/office/drawing/2014/main" id="{93B05269-84A7-4C32-893D-92CDD3A63EB5}"/>
                </a:ext>
              </a:extLst>
            </p:cNvPr>
            <p:cNvSpPr/>
            <p:nvPr/>
          </p:nvSpPr>
          <p:spPr>
            <a:xfrm>
              <a:off x="1604598" y="1593287"/>
              <a:ext cx="1054990" cy="240420"/>
            </a:xfrm>
            <a:custGeom>
              <a:avLst/>
              <a:gdLst>
                <a:gd name="connsiteX0" fmla="*/ 1042201 w 1054991"/>
                <a:gd name="connsiteY0" fmla="*/ 62675 h 240420"/>
                <a:gd name="connsiteX1" fmla="*/ 759690 w 1054991"/>
                <a:gd name="connsiteY1" fmla="*/ 225838 h 240420"/>
                <a:gd name="connsiteX2" fmla="*/ 53983 w 1054991"/>
                <a:gd name="connsiteY2" fmla="*/ 157639 h 240420"/>
                <a:gd name="connsiteX3" fmla="*/ 13025 w 1054991"/>
                <a:gd name="connsiteY3" fmla="*/ 60865 h 240420"/>
                <a:gd name="connsiteX4" fmla="*/ 69223 w 1054991"/>
                <a:gd name="connsiteY4" fmla="*/ 0 h 240420"/>
                <a:gd name="connsiteX5" fmla="*/ 99036 w 1054991"/>
                <a:gd name="connsiteY5" fmla="*/ 95441 h 240420"/>
                <a:gd name="connsiteX6" fmla="*/ 737782 w 1054991"/>
                <a:gd name="connsiteY6" fmla="*/ 157163 h 240420"/>
                <a:gd name="connsiteX7" fmla="*/ 986385 w 1054991"/>
                <a:gd name="connsiteY7" fmla="*/ 1810 h 240420"/>
                <a:gd name="connsiteX8" fmla="*/ 1042201 w 1054991"/>
                <a:gd name="connsiteY8" fmla="*/ 62675 h 24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4991" h="240420">
                  <a:moveTo>
                    <a:pt x="1042201" y="62675"/>
                  </a:moveTo>
                  <a:cubicBezTo>
                    <a:pt x="1094589" y="127349"/>
                    <a:pt x="983242" y="195739"/>
                    <a:pt x="759690" y="225838"/>
                  </a:cubicBezTo>
                  <a:cubicBezTo>
                    <a:pt x="498133" y="260985"/>
                    <a:pt x="182189" y="230410"/>
                    <a:pt x="53983" y="157639"/>
                  </a:cubicBezTo>
                  <a:cubicBezTo>
                    <a:pt x="-1167" y="126302"/>
                    <a:pt x="-12597" y="92297"/>
                    <a:pt x="13025" y="60865"/>
                  </a:cubicBezTo>
                  <a:cubicBezTo>
                    <a:pt x="29408" y="42196"/>
                    <a:pt x="51697" y="17621"/>
                    <a:pt x="69223" y="0"/>
                  </a:cubicBezTo>
                  <a:cubicBezTo>
                    <a:pt x="37123" y="30575"/>
                    <a:pt x="44553" y="64484"/>
                    <a:pt x="99036" y="95441"/>
                  </a:cubicBezTo>
                  <a:cubicBezTo>
                    <a:pt x="215146" y="161354"/>
                    <a:pt x="501086" y="189071"/>
                    <a:pt x="737782" y="157163"/>
                  </a:cubicBezTo>
                  <a:cubicBezTo>
                    <a:pt x="949047" y="128778"/>
                    <a:pt x="1049631" y="62579"/>
                    <a:pt x="986385" y="1810"/>
                  </a:cubicBezTo>
                  <a:cubicBezTo>
                    <a:pt x="1003530" y="19526"/>
                    <a:pt x="1026390" y="43625"/>
                    <a:pt x="1042201" y="62675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3" name="任意多边形: 形状 1222">
              <a:extLst>
                <a:ext uri="{FF2B5EF4-FFF2-40B4-BE49-F238E27FC236}">
                  <a16:creationId xmlns:a16="http://schemas.microsoft.com/office/drawing/2014/main" id="{9565C7FD-8714-45AC-B2B3-36B3B224E98B}"/>
                </a:ext>
              </a:extLst>
            </p:cNvPr>
            <p:cNvSpPr/>
            <p:nvPr/>
          </p:nvSpPr>
          <p:spPr>
            <a:xfrm>
              <a:off x="1514754" y="1746639"/>
              <a:ext cx="1234037" cy="265498"/>
            </a:xfrm>
            <a:custGeom>
              <a:avLst/>
              <a:gdLst>
                <a:gd name="connsiteX0" fmla="*/ 1198531 w 1234038"/>
                <a:gd name="connsiteY0" fmla="*/ 8953 h 265498"/>
                <a:gd name="connsiteX1" fmla="*/ 1230154 w 1234038"/>
                <a:gd name="connsiteY1" fmla="*/ 75914 h 265498"/>
                <a:gd name="connsiteX2" fmla="*/ 888587 w 1234038"/>
                <a:gd name="connsiteY2" fmla="*/ 248412 h 265498"/>
                <a:gd name="connsiteX3" fmla="*/ 63151 w 1234038"/>
                <a:gd name="connsiteY3" fmla="*/ 168593 h 265498"/>
                <a:gd name="connsiteX4" fmla="*/ 4000 w 1234038"/>
                <a:gd name="connsiteY4" fmla="*/ 73723 h 265498"/>
                <a:gd name="connsiteX5" fmla="*/ 35909 w 1234038"/>
                <a:gd name="connsiteY5" fmla="*/ 6763 h 265498"/>
                <a:gd name="connsiteX6" fmla="*/ 39624 w 1234038"/>
                <a:gd name="connsiteY6" fmla="*/ 0 h 265498"/>
                <a:gd name="connsiteX7" fmla="*/ 92393 w 1234038"/>
                <a:gd name="connsiteY7" fmla="*/ 96583 h 265498"/>
                <a:gd name="connsiteX8" fmla="*/ 874395 w 1234038"/>
                <a:gd name="connsiteY8" fmla="*/ 172212 h 265498"/>
                <a:gd name="connsiteX9" fmla="*/ 1194721 w 1234038"/>
                <a:gd name="connsiteY9" fmla="*/ 2096 h 265498"/>
                <a:gd name="connsiteX10" fmla="*/ 1198531 w 1234038"/>
                <a:gd name="connsiteY10" fmla="*/ 8953 h 26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4038" h="265498">
                  <a:moveTo>
                    <a:pt x="1198531" y="8953"/>
                  </a:moveTo>
                  <a:cubicBezTo>
                    <a:pt x="1208342" y="28861"/>
                    <a:pt x="1221486" y="55531"/>
                    <a:pt x="1230154" y="75914"/>
                  </a:cubicBezTo>
                  <a:cubicBezTo>
                    <a:pt x="1258634" y="145923"/>
                    <a:pt x="1129094" y="216122"/>
                    <a:pt x="888587" y="248412"/>
                  </a:cubicBezTo>
                  <a:cubicBezTo>
                    <a:pt x="582740" y="289560"/>
                    <a:pt x="213170" y="253841"/>
                    <a:pt x="63151" y="168593"/>
                  </a:cubicBezTo>
                  <a:cubicBezTo>
                    <a:pt x="9239" y="138017"/>
                    <a:pt x="-8954" y="105156"/>
                    <a:pt x="4000" y="73723"/>
                  </a:cubicBezTo>
                  <a:cubicBezTo>
                    <a:pt x="13240" y="53530"/>
                    <a:pt x="25622" y="26479"/>
                    <a:pt x="35909" y="6763"/>
                  </a:cubicBezTo>
                  <a:lnTo>
                    <a:pt x="39624" y="0"/>
                  </a:lnTo>
                  <a:cubicBezTo>
                    <a:pt x="21717" y="31718"/>
                    <a:pt x="37528" y="65342"/>
                    <a:pt x="92393" y="96583"/>
                  </a:cubicBezTo>
                  <a:cubicBezTo>
                    <a:pt x="234506" y="177355"/>
                    <a:pt x="584549" y="211169"/>
                    <a:pt x="874395" y="172212"/>
                  </a:cubicBezTo>
                  <a:cubicBezTo>
                    <a:pt x="1109853" y="140589"/>
                    <a:pt x="1233011" y="70580"/>
                    <a:pt x="1194721" y="2096"/>
                  </a:cubicBezTo>
                  <a:lnTo>
                    <a:pt x="1198531" y="8953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4" name="任意多边形: 形状 1223">
              <a:extLst>
                <a:ext uri="{FF2B5EF4-FFF2-40B4-BE49-F238E27FC236}">
                  <a16:creationId xmlns:a16="http://schemas.microsoft.com/office/drawing/2014/main" id="{E7336404-EEDA-4634-BF79-423AED097F4C}"/>
                </a:ext>
              </a:extLst>
            </p:cNvPr>
            <p:cNvSpPr/>
            <p:nvPr/>
          </p:nvSpPr>
          <p:spPr>
            <a:xfrm>
              <a:off x="1472067" y="1928281"/>
              <a:ext cx="1318845" cy="272019"/>
            </a:xfrm>
            <a:custGeom>
              <a:avLst/>
              <a:gdLst>
                <a:gd name="connsiteX0" fmla="*/ 1311894 w 1318846"/>
                <a:gd name="connsiteY0" fmla="*/ 32290 h 272019"/>
                <a:gd name="connsiteX1" fmla="*/ 1318657 w 1318846"/>
                <a:gd name="connsiteY1" fmla="*/ 85439 h 272019"/>
                <a:gd name="connsiteX2" fmla="*/ 949658 w 1318846"/>
                <a:gd name="connsiteY2" fmla="*/ 253746 h 272019"/>
                <a:gd name="connsiteX3" fmla="*/ 67453 w 1318846"/>
                <a:gd name="connsiteY3" fmla="*/ 168402 h 272019"/>
                <a:gd name="connsiteX4" fmla="*/ 206 w 1318846"/>
                <a:gd name="connsiteY4" fmla="*/ 83249 h 272019"/>
                <a:gd name="connsiteX5" fmla="*/ 7159 w 1318846"/>
                <a:gd name="connsiteY5" fmla="*/ 30099 h 272019"/>
                <a:gd name="connsiteX6" fmla="*/ 13065 w 1318846"/>
                <a:gd name="connsiteY6" fmla="*/ 0 h 272019"/>
                <a:gd name="connsiteX7" fmla="*/ 78121 w 1318846"/>
                <a:gd name="connsiteY7" fmla="*/ 90202 h 272019"/>
                <a:gd name="connsiteX8" fmla="*/ 944705 w 1318846"/>
                <a:gd name="connsiteY8" fmla="*/ 174022 h 272019"/>
                <a:gd name="connsiteX9" fmla="*/ 1306179 w 1318846"/>
                <a:gd name="connsiteY9" fmla="*/ 2191 h 272019"/>
                <a:gd name="connsiteX10" fmla="*/ 1311894 w 1318846"/>
                <a:gd name="connsiteY10" fmla="*/ 32290 h 27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8846" h="272019">
                  <a:moveTo>
                    <a:pt x="1311894" y="32290"/>
                  </a:moveTo>
                  <a:cubicBezTo>
                    <a:pt x="1313894" y="48197"/>
                    <a:pt x="1317228" y="69437"/>
                    <a:pt x="1318657" y="85439"/>
                  </a:cubicBezTo>
                  <a:cubicBezTo>
                    <a:pt x="1324658" y="154686"/>
                    <a:pt x="1188260" y="221647"/>
                    <a:pt x="949658" y="253746"/>
                  </a:cubicBezTo>
                  <a:cubicBezTo>
                    <a:pt x="622760" y="297752"/>
                    <a:pt x="227758" y="259556"/>
                    <a:pt x="67453" y="168402"/>
                  </a:cubicBezTo>
                  <a:cubicBezTo>
                    <a:pt x="19066" y="140970"/>
                    <a:pt x="-2366" y="111728"/>
                    <a:pt x="206" y="83249"/>
                  </a:cubicBezTo>
                  <a:cubicBezTo>
                    <a:pt x="2302" y="67342"/>
                    <a:pt x="4397" y="46006"/>
                    <a:pt x="7159" y="30099"/>
                  </a:cubicBezTo>
                  <a:lnTo>
                    <a:pt x="13065" y="0"/>
                  </a:lnTo>
                  <a:cubicBezTo>
                    <a:pt x="6397" y="30099"/>
                    <a:pt x="26971" y="61055"/>
                    <a:pt x="78121" y="90202"/>
                  </a:cubicBezTo>
                  <a:cubicBezTo>
                    <a:pt x="235569" y="179642"/>
                    <a:pt x="623522" y="217170"/>
                    <a:pt x="944705" y="174022"/>
                  </a:cubicBezTo>
                  <a:cubicBezTo>
                    <a:pt x="1186450" y="141542"/>
                    <a:pt x="1321419" y="72485"/>
                    <a:pt x="1306179" y="2191"/>
                  </a:cubicBezTo>
                  <a:lnTo>
                    <a:pt x="1311894" y="32290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5" name="任意多边形: 形状 1224">
              <a:extLst>
                <a:ext uri="{FF2B5EF4-FFF2-40B4-BE49-F238E27FC236}">
                  <a16:creationId xmlns:a16="http://schemas.microsoft.com/office/drawing/2014/main" id="{2939E50A-9382-4E83-A2A6-56F06C329BDD}"/>
                </a:ext>
              </a:extLst>
            </p:cNvPr>
            <p:cNvSpPr/>
            <p:nvPr/>
          </p:nvSpPr>
          <p:spPr>
            <a:xfrm>
              <a:off x="1472083" y="2128401"/>
              <a:ext cx="1318449" cy="253089"/>
            </a:xfrm>
            <a:custGeom>
              <a:avLst/>
              <a:gdLst>
                <a:gd name="connsiteX0" fmla="*/ 1310259 w 1318450"/>
                <a:gd name="connsiteY0" fmla="*/ 62008 h 253089"/>
                <a:gd name="connsiteX1" fmla="*/ 1305592 w 1318450"/>
                <a:gd name="connsiteY1" fmla="*/ 85153 h 253089"/>
                <a:gd name="connsiteX2" fmla="*/ 944118 w 1318450"/>
                <a:gd name="connsiteY2" fmla="*/ 235172 h 253089"/>
                <a:gd name="connsiteX3" fmla="*/ 77534 w 1318450"/>
                <a:gd name="connsiteY3" fmla="*/ 151352 h 253089"/>
                <a:gd name="connsiteX4" fmla="*/ 12383 w 1318450"/>
                <a:gd name="connsiteY4" fmla="*/ 82867 h 253089"/>
                <a:gd name="connsiteX5" fmla="*/ 0 w 1318450"/>
                <a:gd name="connsiteY5" fmla="*/ 0 h 253089"/>
                <a:gd name="connsiteX6" fmla="*/ 67247 w 1318450"/>
                <a:gd name="connsiteY6" fmla="*/ 76200 h 253089"/>
                <a:gd name="connsiteX7" fmla="*/ 949452 w 1318450"/>
                <a:gd name="connsiteY7" fmla="*/ 161544 h 253089"/>
                <a:gd name="connsiteX8" fmla="*/ 1318451 w 1318450"/>
                <a:gd name="connsiteY8" fmla="*/ 2191 h 253089"/>
                <a:gd name="connsiteX9" fmla="*/ 1310259 w 1318450"/>
                <a:gd name="connsiteY9" fmla="*/ 62008 h 25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8450" h="253089">
                  <a:moveTo>
                    <a:pt x="1310259" y="62008"/>
                  </a:moveTo>
                  <a:lnTo>
                    <a:pt x="1305592" y="85153"/>
                  </a:lnTo>
                  <a:cubicBezTo>
                    <a:pt x="1291781" y="147542"/>
                    <a:pt x="1160907" y="206026"/>
                    <a:pt x="944118" y="235172"/>
                  </a:cubicBezTo>
                  <a:cubicBezTo>
                    <a:pt x="622935" y="278321"/>
                    <a:pt x="234982" y="240887"/>
                    <a:pt x="77534" y="151352"/>
                  </a:cubicBezTo>
                  <a:cubicBezTo>
                    <a:pt x="38576" y="129254"/>
                    <a:pt x="17431" y="106013"/>
                    <a:pt x="12383" y="82867"/>
                  </a:cubicBezTo>
                  <a:cubicBezTo>
                    <a:pt x="8096" y="58198"/>
                    <a:pt x="2762" y="25051"/>
                    <a:pt x="0" y="0"/>
                  </a:cubicBezTo>
                  <a:cubicBezTo>
                    <a:pt x="2191" y="25622"/>
                    <a:pt x="24003" y="51625"/>
                    <a:pt x="67247" y="76200"/>
                  </a:cubicBezTo>
                  <a:cubicBezTo>
                    <a:pt x="227552" y="167259"/>
                    <a:pt x="622554" y="205454"/>
                    <a:pt x="949452" y="161544"/>
                  </a:cubicBezTo>
                  <a:cubicBezTo>
                    <a:pt x="1177766" y="130873"/>
                    <a:pt x="1312450" y="68199"/>
                    <a:pt x="1318451" y="2191"/>
                  </a:cubicBezTo>
                  <a:cubicBezTo>
                    <a:pt x="1316069" y="20098"/>
                    <a:pt x="1313688" y="44196"/>
                    <a:pt x="1310259" y="62008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6" name="任意多边形: 形状 1225">
              <a:extLst>
                <a:ext uri="{FF2B5EF4-FFF2-40B4-BE49-F238E27FC236}">
                  <a16:creationId xmlns:a16="http://schemas.microsoft.com/office/drawing/2014/main" id="{247F2B03-5072-4042-B8D8-73523F105349}"/>
                </a:ext>
              </a:extLst>
            </p:cNvPr>
            <p:cNvSpPr/>
            <p:nvPr/>
          </p:nvSpPr>
          <p:spPr>
            <a:xfrm>
              <a:off x="1517803" y="2319280"/>
              <a:ext cx="1226343" cy="212295"/>
            </a:xfrm>
            <a:custGeom>
              <a:avLst/>
              <a:gdLst>
                <a:gd name="connsiteX0" fmla="*/ 1191006 w 1226343"/>
                <a:gd name="connsiteY0" fmla="*/ 75057 h 212295"/>
                <a:gd name="connsiteX1" fmla="*/ 1190530 w 1226343"/>
                <a:gd name="connsiteY1" fmla="*/ 75914 h 212295"/>
                <a:gd name="connsiteX2" fmla="*/ 870299 w 1226343"/>
                <a:gd name="connsiteY2" fmla="*/ 196120 h 212295"/>
                <a:gd name="connsiteX3" fmla="*/ 88297 w 1226343"/>
                <a:gd name="connsiteY3" fmla="*/ 120491 h 212295"/>
                <a:gd name="connsiteX4" fmla="*/ 35433 w 1226343"/>
                <a:gd name="connsiteY4" fmla="*/ 73914 h 212295"/>
                <a:gd name="connsiteX5" fmla="*/ 952 w 1226343"/>
                <a:gd name="connsiteY5" fmla="*/ 2476 h 212295"/>
                <a:gd name="connsiteX6" fmla="*/ 0 w 1226343"/>
                <a:gd name="connsiteY6" fmla="*/ 0 h 212295"/>
                <a:gd name="connsiteX7" fmla="*/ 59341 w 1226343"/>
                <a:gd name="connsiteY7" fmla="*/ 56388 h 212295"/>
                <a:gd name="connsiteX8" fmla="*/ 884873 w 1226343"/>
                <a:gd name="connsiteY8" fmla="*/ 136207 h 212295"/>
                <a:gd name="connsiteX9" fmla="*/ 1226344 w 1226343"/>
                <a:gd name="connsiteY9" fmla="*/ 2191 h 212295"/>
                <a:gd name="connsiteX10" fmla="*/ 1191006 w 1226343"/>
                <a:gd name="connsiteY10" fmla="*/ 75057 h 21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26343" h="212295">
                  <a:moveTo>
                    <a:pt x="1191006" y="75057"/>
                  </a:moveTo>
                  <a:lnTo>
                    <a:pt x="1190530" y="75914"/>
                  </a:lnTo>
                  <a:cubicBezTo>
                    <a:pt x="1162050" y="126397"/>
                    <a:pt x="1048226" y="172212"/>
                    <a:pt x="870299" y="196120"/>
                  </a:cubicBezTo>
                  <a:cubicBezTo>
                    <a:pt x="580549" y="235077"/>
                    <a:pt x="230410" y="201263"/>
                    <a:pt x="88297" y="120491"/>
                  </a:cubicBezTo>
                  <a:cubicBezTo>
                    <a:pt x="61722" y="105346"/>
                    <a:pt x="44291" y="89725"/>
                    <a:pt x="35433" y="73914"/>
                  </a:cubicBezTo>
                  <a:cubicBezTo>
                    <a:pt x="24670" y="52673"/>
                    <a:pt x="10477" y="24289"/>
                    <a:pt x="952" y="2476"/>
                  </a:cubicBezTo>
                  <a:lnTo>
                    <a:pt x="0" y="0"/>
                  </a:lnTo>
                  <a:cubicBezTo>
                    <a:pt x="7715" y="19050"/>
                    <a:pt x="27146" y="38100"/>
                    <a:pt x="59341" y="56388"/>
                  </a:cubicBezTo>
                  <a:cubicBezTo>
                    <a:pt x="209360" y="141637"/>
                    <a:pt x="578930" y="177355"/>
                    <a:pt x="884873" y="136207"/>
                  </a:cubicBezTo>
                  <a:cubicBezTo>
                    <a:pt x="1080992" y="109823"/>
                    <a:pt x="1203293" y="58293"/>
                    <a:pt x="1226344" y="2191"/>
                  </a:cubicBezTo>
                  <a:cubicBezTo>
                    <a:pt x="1216152" y="24289"/>
                    <a:pt x="1202722" y="53721"/>
                    <a:pt x="1191006" y="75057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7" name="任意多边形: 形状 1226">
              <a:extLst>
                <a:ext uri="{FF2B5EF4-FFF2-40B4-BE49-F238E27FC236}">
                  <a16:creationId xmlns:a16="http://schemas.microsoft.com/office/drawing/2014/main" id="{E4CEBEE5-DEB3-42AA-9F7C-59CC7611195C}"/>
                </a:ext>
              </a:extLst>
            </p:cNvPr>
            <p:cNvSpPr/>
            <p:nvPr/>
          </p:nvSpPr>
          <p:spPr>
            <a:xfrm>
              <a:off x="1616006" y="2485877"/>
              <a:ext cx="1029271" cy="157700"/>
            </a:xfrm>
            <a:custGeom>
              <a:avLst/>
              <a:gdLst>
                <a:gd name="connsiteX0" fmla="*/ 972979 w 1029271"/>
                <a:gd name="connsiteY0" fmla="*/ 62960 h 157700"/>
                <a:gd name="connsiteX1" fmla="*/ 724757 w 1029271"/>
                <a:gd name="connsiteY1" fmla="*/ 144494 h 157700"/>
                <a:gd name="connsiteX2" fmla="*/ 85915 w 1029271"/>
                <a:gd name="connsiteY2" fmla="*/ 82677 h 157700"/>
                <a:gd name="connsiteX3" fmla="*/ 56102 w 1029271"/>
                <a:gd name="connsiteY3" fmla="*/ 61246 h 157700"/>
                <a:gd name="connsiteX4" fmla="*/ 16002 w 1029271"/>
                <a:gd name="connsiteY4" fmla="*/ 19050 h 157700"/>
                <a:gd name="connsiteX5" fmla="*/ 0 w 1029271"/>
                <a:gd name="connsiteY5" fmla="*/ 0 h 157700"/>
                <a:gd name="connsiteX6" fmla="*/ 41148 w 1029271"/>
                <a:gd name="connsiteY6" fmla="*/ 32385 h 157700"/>
                <a:gd name="connsiteX7" fmla="*/ 746951 w 1029271"/>
                <a:gd name="connsiteY7" fmla="*/ 100679 h 157700"/>
                <a:gd name="connsiteX8" fmla="*/ 1029272 w 1029271"/>
                <a:gd name="connsiteY8" fmla="*/ 1810 h 157700"/>
                <a:gd name="connsiteX9" fmla="*/ 972979 w 1029271"/>
                <a:gd name="connsiteY9" fmla="*/ 62960 h 15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271" h="157700">
                  <a:moveTo>
                    <a:pt x="972979" y="62960"/>
                  </a:moveTo>
                  <a:cubicBezTo>
                    <a:pt x="936689" y="97441"/>
                    <a:pt x="850297" y="127635"/>
                    <a:pt x="724757" y="144494"/>
                  </a:cubicBezTo>
                  <a:cubicBezTo>
                    <a:pt x="487966" y="176308"/>
                    <a:pt x="201930" y="148685"/>
                    <a:pt x="85915" y="82677"/>
                  </a:cubicBezTo>
                  <a:cubicBezTo>
                    <a:pt x="73533" y="75629"/>
                    <a:pt x="63627" y="68485"/>
                    <a:pt x="56102" y="61246"/>
                  </a:cubicBezTo>
                  <a:cubicBezTo>
                    <a:pt x="44006" y="48673"/>
                    <a:pt x="27527" y="32099"/>
                    <a:pt x="16002" y="19050"/>
                  </a:cubicBezTo>
                  <a:lnTo>
                    <a:pt x="0" y="0"/>
                  </a:lnTo>
                  <a:cubicBezTo>
                    <a:pt x="8953" y="10954"/>
                    <a:pt x="22574" y="21812"/>
                    <a:pt x="41148" y="32385"/>
                  </a:cubicBezTo>
                  <a:cubicBezTo>
                    <a:pt x="169355" y="105251"/>
                    <a:pt x="485394" y="135827"/>
                    <a:pt x="746951" y="100679"/>
                  </a:cubicBezTo>
                  <a:cubicBezTo>
                    <a:pt x="896112" y="80581"/>
                    <a:pt x="995363" y="43529"/>
                    <a:pt x="1029272" y="1810"/>
                  </a:cubicBezTo>
                  <a:cubicBezTo>
                    <a:pt x="1012889" y="20669"/>
                    <a:pt x="990791" y="45529"/>
                    <a:pt x="972979" y="62960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8" name="任意多边形: 形状 1227">
              <a:extLst>
                <a:ext uri="{FF2B5EF4-FFF2-40B4-BE49-F238E27FC236}">
                  <a16:creationId xmlns:a16="http://schemas.microsoft.com/office/drawing/2014/main" id="{2FBAB873-BD50-468A-B5F1-F23F4196471F}"/>
                </a:ext>
              </a:extLst>
            </p:cNvPr>
            <p:cNvSpPr/>
            <p:nvPr/>
          </p:nvSpPr>
          <p:spPr>
            <a:xfrm>
              <a:off x="1762881" y="2620465"/>
              <a:ext cx="735520" cy="91922"/>
            </a:xfrm>
            <a:custGeom>
              <a:avLst/>
              <a:gdLst>
                <a:gd name="connsiteX0" fmla="*/ 720471 w 735520"/>
                <a:gd name="connsiteY0" fmla="*/ 10858 h 91922"/>
                <a:gd name="connsiteX1" fmla="*/ 655987 w 735520"/>
                <a:gd name="connsiteY1" fmla="*/ 46577 h 91922"/>
                <a:gd name="connsiteX2" fmla="*/ 514826 w 735520"/>
                <a:gd name="connsiteY2" fmla="*/ 82677 h 91922"/>
                <a:gd name="connsiteX3" fmla="*/ 78200 w 735520"/>
                <a:gd name="connsiteY3" fmla="*/ 45149 h 91922"/>
                <a:gd name="connsiteX4" fmla="*/ 42196 w 735520"/>
                <a:gd name="connsiteY4" fmla="*/ 26099 h 91922"/>
                <a:gd name="connsiteX5" fmla="*/ 0 w 735520"/>
                <a:gd name="connsiteY5" fmla="*/ 0 h 91922"/>
                <a:gd name="connsiteX6" fmla="*/ 9525 w 735520"/>
                <a:gd name="connsiteY6" fmla="*/ 5810 h 91922"/>
                <a:gd name="connsiteX7" fmla="*/ 543211 w 735520"/>
                <a:gd name="connsiteY7" fmla="*/ 57436 h 91922"/>
                <a:gd name="connsiteX8" fmla="*/ 735521 w 735520"/>
                <a:gd name="connsiteY8" fmla="*/ 1048 h 91922"/>
                <a:gd name="connsiteX9" fmla="*/ 720471 w 735520"/>
                <a:gd name="connsiteY9" fmla="*/ 10858 h 9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5520" h="91922">
                  <a:moveTo>
                    <a:pt x="720471" y="10858"/>
                  </a:moveTo>
                  <a:cubicBezTo>
                    <a:pt x="701421" y="22098"/>
                    <a:pt x="675608" y="36481"/>
                    <a:pt x="655987" y="46577"/>
                  </a:cubicBezTo>
                  <a:cubicBezTo>
                    <a:pt x="623888" y="61722"/>
                    <a:pt x="575977" y="74486"/>
                    <a:pt x="514826" y="82677"/>
                  </a:cubicBezTo>
                  <a:cubicBezTo>
                    <a:pt x="355949" y="104013"/>
                    <a:pt x="165449" y="87154"/>
                    <a:pt x="78200" y="45149"/>
                  </a:cubicBezTo>
                  <a:cubicBezTo>
                    <a:pt x="67342" y="39433"/>
                    <a:pt x="52864" y="32099"/>
                    <a:pt x="42196" y="26099"/>
                  </a:cubicBezTo>
                  <a:cubicBezTo>
                    <a:pt x="29528" y="18288"/>
                    <a:pt x="12382" y="8287"/>
                    <a:pt x="0" y="0"/>
                  </a:cubicBezTo>
                  <a:cubicBezTo>
                    <a:pt x="2953" y="2000"/>
                    <a:pt x="6191" y="3905"/>
                    <a:pt x="9525" y="5810"/>
                  </a:cubicBezTo>
                  <a:cubicBezTo>
                    <a:pt x="106489" y="60865"/>
                    <a:pt x="345472" y="84011"/>
                    <a:pt x="543211" y="57436"/>
                  </a:cubicBezTo>
                  <a:cubicBezTo>
                    <a:pt x="633508" y="45339"/>
                    <a:pt x="699516" y="24955"/>
                    <a:pt x="735521" y="1048"/>
                  </a:cubicBezTo>
                  <a:lnTo>
                    <a:pt x="720471" y="10858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231" name="任意多边形: 形状 1230">
            <a:extLst>
              <a:ext uri="{FF2B5EF4-FFF2-40B4-BE49-F238E27FC236}">
                <a16:creationId xmlns:a16="http://schemas.microsoft.com/office/drawing/2014/main" id="{E24D72A4-9786-440C-930F-27FB1FA8B776}"/>
              </a:ext>
            </a:extLst>
          </p:cNvPr>
          <p:cNvSpPr/>
          <p:nvPr/>
        </p:nvSpPr>
        <p:spPr>
          <a:xfrm>
            <a:off x="341648" y="5428517"/>
            <a:ext cx="150158" cy="336312"/>
          </a:xfrm>
          <a:custGeom>
            <a:avLst/>
            <a:gdLst>
              <a:gd name="connsiteX0" fmla="*/ 286636 w 573272"/>
              <a:gd name="connsiteY0" fmla="*/ 0 h 1044151"/>
              <a:gd name="connsiteX1" fmla="*/ 573272 w 573272"/>
              <a:gd name="connsiteY1" fmla="*/ 122150 h 1044151"/>
              <a:gd name="connsiteX2" fmla="*/ 572952 w 573272"/>
              <a:gd name="connsiteY2" fmla="*/ 124853 h 1044151"/>
              <a:gd name="connsiteX3" fmla="*/ 573272 w 573272"/>
              <a:gd name="connsiteY3" fmla="*/ 127556 h 1044151"/>
              <a:gd name="connsiteX4" fmla="*/ 572952 w 573272"/>
              <a:gd name="connsiteY4" fmla="*/ 130259 h 1044151"/>
              <a:gd name="connsiteX5" fmla="*/ 573272 w 573272"/>
              <a:gd name="connsiteY5" fmla="*/ 132961 h 1044151"/>
              <a:gd name="connsiteX6" fmla="*/ 572952 w 573272"/>
              <a:gd name="connsiteY6" fmla="*/ 135664 h 1044151"/>
              <a:gd name="connsiteX7" fmla="*/ 573272 w 573272"/>
              <a:gd name="connsiteY7" fmla="*/ 138367 h 1044151"/>
              <a:gd name="connsiteX8" fmla="*/ 572952 w 573272"/>
              <a:gd name="connsiteY8" fmla="*/ 141070 h 1044151"/>
              <a:gd name="connsiteX9" fmla="*/ 573272 w 573272"/>
              <a:gd name="connsiteY9" fmla="*/ 143772 h 1044151"/>
              <a:gd name="connsiteX10" fmla="*/ 572952 w 573272"/>
              <a:gd name="connsiteY10" fmla="*/ 146475 h 1044151"/>
              <a:gd name="connsiteX11" fmla="*/ 573272 w 573272"/>
              <a:gd name="connsiteY11" fmla="*/ 149178 h 1044151"/>
              <a:gd name="connsiteX12" fmla="*/ 572952 w 573272"/>
              <a:gd name="connsiteY12" fmla="*/ 151881 h 1044151"/>
              <a:gd name="connsiteX13" fmla="*/ 573272 w 573272"/>
              <a:gd name="connsiteY13" fmla="*/ 154583 h 1044151"/>
              <a:gd name="connsiteX14" fmla="*/ 572952 w 573272"/>
              <a:gd name="connsiteY14" fmla="*/ 157286 h 1044151"/>
              <a:gd name="connsiteX15" fmla="*/ 573272 w 573272"/>
              <a:gd name="connsiteY15" fmla="*/ 159989 h 1044151"/>
              <a:gd name="connsiteX16" fmla="*/ 572952 w 573272"/>
              <a:gd name="connsiteY16" fmla="*/ 162691 h 1044151"/>
              <a:gd name="connsiteX17" fmla="*/ 573272 w 573272"/>
              <a:gd name="connsiteY17" fmla="*/ 165394 h 1044151"/>
              <a:gd name="connsiteX18" fmla="*/ 572952 w 573272"/>
              <a:gd name="connsiteY18" fmla="*/ 168097 h 1044151"/>
              <a:gd name="connsiteX19" fmla="*/ 573272 w 573272"/>
              <a:gd name="connsiteY19" fmla="*/ 170800 h 1044151"/>
              <a:gd name="connsiteX20" fmla="*/ 572952 w 573272"/>
              <a:gd name="connsiteY20" fmla="*/ 173502 h 1044151"/>
              <a:gd name="connsiteX21" fmla="*/ 573272 w 573272"/>
              <a:gd name="connsiteY21" fmla="*/ 176205 h 1044151"/>
              <a:gd name="connsiteX22" fmla="*/ 572952 w 573272"/>
              <a:gd name="connsiteY22" fmla="*/ 178908 h 1044151"/>
              <a:gd name="connsiteX23" fmla="*/ 573272 w 573272"/>
              <a:gd name="connsiteY23" fmla="*/ 181611 h 1044151"/>
              <a:gd name="connsiteX24" fmla="*/ 572952 w 573272"/>
              <a:gd name="connsiteY24" fmla="*/ 184313 h 1044151"/>
              <a:gd name="connsiteX25" fmla="*/ 573272 w 573272"/>
              <a:gd name="connsiteY25" fmla="*/ 187016 h 1044151"/>
              <a:gd name="connsiteX26" fmla="*/ 572952 w 573272"/>
              <a:gd name="connsiteY26" fmla="*/ 189719 h 1044151"/>
              <a:gd name="connsiteX27" fmla="*/ 573272 w 573272"/>
              <a:gd name="connsiteY27" fmla="*/ 192421 h 1044151"/>
              <a:gd name="connsiteX28" fmla="*/ 572952 w 573272"/>
              <a:gd name="connsiteY28" fmla="*/ 195124 h 1044151"/>
              <a:gd name="connsiteX29" fmla="*/ 573272 w 573272"/>
              <a:gd name="connsiteY29" fmla="*/ 197827 h 1044151"/>
              <a:gd name="connsiteX30" fmla="*/ 572952 w 573272"/>
              <a:gd name="connsiteY30" fmla="*/ 200530 h 1044151"/>
              <a:gd name="connsiteX31" fmla="*/ 573272 w 573272"/>
              <a:gd name="connsiteY31" fmla="*/ 203233 h 1044151"/>
              <a:gd name="connsiteX32" fmla="*/ 572952 w 573272"/>
              <a:gd name="connsiteY32" fmla="*/ 205935 h 1044151"/>
              <a:gd name="connsiteX33" fmla="*/ 573272 w 573272"/>
              <a:gd name="connsiteY33" fmla="*/ 208638 h 1044151"/>
              <a:gd name="connsiteX34" fmla="*/ 572952 w 573272"/>
              <a:gd name="connsiteY34" fmla="*/ 211341 h 1044151"/>
              <a:gd name="connsiteX35" fmla="*/ 573272 w 573272"/>
              <a:gd name="connsiteY35" fmla="*/ 214043 h 1044151"/>
              <a:gd name="connsiteX36" fmla="*/ 572952 w 573272"/>
              <a:gd name="connsiteY36" fmla="*/ 216746 h 1044151"/>
              <a:gd name="connsiteX37" fmla="*/ 573272 w 573272"/>
              <a:gd name="connsiteY37" fmla="*/ 219449 h 1044151"/>
              <a:gd name="connsiteX38" fmla="*/ 572952 w 573272"/>
              <a:gd name="connsiteY38" fmla="*/ 222152 h 1044151"/>
              <a:gd name="connsiteX39" fmla="*/ 573272 w 573272"/>
              <a:gd name="connsiteY39" fmla="*/ 224855 h 1044151"/>
              <a:gd name="connsiteX40" fmla="*/ 572952 w 573272"/>
              <a:gd name="connsiteY40" fmla="*/ 227557 h 1044151"/>
              <a:gd name="connsiteX41" fmla="*/ 573272 w 573272"/>
              <a:gd name="connsiteY41" fmla="*/ 230260 h 1044151"/>
              <a:gd name="connsiteX42" fmla="*/ 572952 w 573272"/>
              <a:gd name="connsiteY42" fmla="*/ 232963 h 1044151"/>
              <a:gd name="connsiteX43" fmla="*/ 573272 w 573272"/>
              <a:gd name="connsiteY43" fmla="*/ 235666 h 1044151"/>
              <a:gd name="connsiteX44" fmla="*/ 572952 w 573272"/>
              <a:gd name="connsiteY44" fmla="*/ 238368 h 1044151"/>
              <a:gd name="connsiteX45" fmla="*/ 573272 w 573272"/>
              <a:gd name="connsiteY45" fmla="*/ 241071 h 1044151"/>
              <a:gd name="connsiteX46" fmla="*/ 572952 w 573272"/>
              <a:gd name="connsiteY46" fmla="*/ 243774 h 1044151"/>
              <a:gd name="connsiteX47" fmla="*/ 573272 w 573272"/>
              <a:gd name="connsiteY47" fmla="*/ 246476 h 1044151"/>
              <a:gd name="connsiteX48" fmla="*/ 572952 w 573272"/>
              <a:gd name="connsiteY48" fmla="*/ 249179 h 1044151"/>
              <a:gd name="connsiteX49" fmla="*/ 573272 w 573272"/>
              <a:gd name="connsiteY49" fmla="*/ 251882 h 1044151"/>
              <a:gd name="connsiteX50" fmla="*/ 572952 w 573272"/>
              <a:gd name="connsiteY50" fmla="*/ 254585 h 1044151"/>
              <a:gd name="connsiteX51" fmla="*/ 573272 w 573272"/>
              <a:gd name="connsiteY51" fmla="*/ 257288 h 1044151"/>
              <a:gd name="connsiteX52" fmla="*/ 572952 w 573272"/>
              <a:gd name="connsiteY52" fmla="*/ 259990 h 1044151"/>
              <a:gd name="connsiteX53" fmla="*/ 573272 w 573272"/>
              <a:gd name="connsiteY53" fmla="*/ 262693 h 1044151"/>
              <a:gd name="connsiteX54" fmla="*/ 572952 w 573272"/>
              <a:gd name="connsiteY54" fmla="*/ 265396 h 1044151"/>
              <a:gd name="connsiteX55" fmla="*/ 573272 w 573272"/>
              <a:gd name="connsiteY55" fmla="*/ 268098 h 1044151"/>
              <a:gd name="connsiteX56" fmla="*/ 572952 w 573272"/>
              <a:gd name="connsiteY56" fmla="*/ 270801 h 1044151"/>
              <a:gd name="connsiteX57" fmla="*/ 573272 w 573272"/>
              <a:gd name="connsiteY57" fmla="*/ 273504 h 1044151"/>
              <a:gd name="connsiteX58" fmla="*/ 572952 w 573272"/>
              <a:gd name="connsiteY58" fmla="*/ 276207 h 1044151"/>
              <a:gd name="connsiteX59" fmla="*/ 573272 w 573272"/>
              <a:gd name="connsiteY59" fmla="*/ 278909 h 1044151"/>
              <a:gd name="connsiteX60" fmla="*/ 572952 w 573272"/>
              <a:gd name="connsiteY60" fmla="*/ 281612 h 1044151"/>
              <a:gd name="connsiteX61" fmla="*/ 573272 w 573272"/>
              <a:gd name="connsiteY61" fmla="*/ 284315 h 1044151"/>
              <a:gd name="connsiteX62" fmla="*/ 572952 w 573272"/>
              <a:gd name="connsiteY62" fmla="*/ 287018 h 1044151"/>
              <a:gd name="connsiteX63" fmla="*/ 573272 w 573272"/>
              <a:gd name="connsiteY63" fmla="*/ 289720 h 1044151"/>
              <a:gd name="connsiteX64" fmla="*/ 572952 w 573272"/>
              <a:gd name="connsiteY64" fmla="*/ 292423 h 1044151"/>
              <a:gd name="connsiteX65" fmla="*/ 573272 w 573272"/>
              <a:gd name="connsiteY65" fmla="*/ 295126 h 1044151"/>
              <a:gd name="connsiteX66" fmla="*/ 572952 w 573272"/>
              <a:gd name="connsiteY66" fmla="*/ 297829 h 1044151"/>
              <a:gd name="connsiteX67" fmla="*/ 573272 w 573272"/>
              <a:gd name="connsiteY67" fmla="*/ 300531 h 1044151"/>
              <a:gd name="connsiteX68" fmla="*/ 572952 w 573272"/>
              <a:gd name="connsiteY68" fmla="*/ 303234 h 1044151"/>
              <a:gd name="connsiteX69" fmla="*/ 573272 w 573272"/>
              <a:gd name="connsiteY69" fmla="*/ 305937 h 1044151"/>
              <a:gd name="connsiteX70" fmla="*/ 572952 w 573272"/>
              <a:gd name="connsiteY70" fmla="*/ 308639 h 1044151"/>
              <a:gd name="connsiteX71" fmla="*/ 573272 w 573272"/>
              <a:gd name="connsiteY71" fmla="*/ 311342 h 1044151"/>
              <a:gd name="connsiteX72" fmla="*/ 572952 w 573272"/>
              <a:gd name="connsiteY72" fmla="*/ 314045 h 1044151"/>
              <a:gd name="connsiteX73" fmla="*/ 573272 w 573272"/>
              <a:gd name="connsiteY73" fmla="*/ 316748 h 1044151"/>
              <a:gd name="connsiteX74" fmla="*/ 572952 w 573272"/>
              <a:gd name="connsiteY74" fmla="*/ 319450 h 1044151"/>
              <a:gd name="connsiteX75" fmla="*/ 573272 w 573272"/>
              <a:gd name="connsiteY75" fmla="*/ 322153 h 1044151"/>
              <a:gd name="connsiteX76" fmla="*/ 572952 w 573272"/>
              <a:gd name="connsiteY76" fmla="*/ 324856 h 1044151"/>
              <a:gd name="connsiteX77" fmla="*/ 573272 w 573272"/>
              <a:gd name="connsiteY77" fmla="*/ 327559 h 1044151"/>
              <a:gd name="connsiteX78" fmla="*/ 572952 w 573272"/>
              <a:gd name="connsiteY78" fmla="*/ 330261 h 1044151"/>
              <a:gd name="connsiteX79" fmla="*/ 573272 w 573272"/>
              <a:gd name="connsiteY79" fmla="*/ 332964 h 1044151"/>
              <a:gd name="connsiteX80" fmla="*/ 572952 w 573272"/>
              <a:gd name="connsiteY80" fmla="*/ 335667 h 1044151"/>
              <a:gd name="connsiteX81" fmla="*/ 573272 w 573272"/>
              <a:gd name="connsiteY81" fmla="*/ 338370 h 1044151"/>
              <a:gd name="connsiteX82" fmla="*/ 572952 w 573272"/>
              <a:gd name="connsiteY82" fmla="*/ 341072 h 1044151"/>
              <a:gd name="connsiteX83" fmla="*/ 573272 w 573272"/>
              <a:gd name="connsiteY83" fmla="*/ 343775 h 1044151"/>
              <a:gd name="connsiteX84" fmla="*/ 572952 w 573272"/>
              <a:gd name="connsiteY84" fmla="*/ 346478 h 1044151"/>
              <a:gd name="connsiteX85" fmla="*/ 573272 w 573272"/>
              <a:gd name="connsiteY85" fmla="*/ 349180 h 1044151"/>
              <a:gd name="connsiteX86" fmla="*/ 572952 w 573272"/>
              <a:gd name="connsiteY86" fmla="*/ 351883 h 1044151"/>
              <a:gd name="connsiteX87" fmla="*/ 573272 w 573272"/>
              <a:gd name="connsiteY87" fmla="*/ 354586 h 1044151"/>
              <a:gd name="connsiteX88" fmla="*/ 572952 w 573272"/>
              <a:gd name="connsiteY88" fmla="*/ 357289 h 1044151"/>
              <a:gd name="connsiteX89" fmla="*/ 573272 w 573272"/>
              <a:gd name="connsiteY89" fmla="*/ 359991 h 1044151"/>
              <a:gd name="connsiteX90" fmla="*/ 572952 w 573272"/>
              <a:gd name="connsiteY90" fmla="*/ 362694 h 1044151"/>
              <a:gd name="connsiteX91" fmla="*/ 573272 w 573272"/>
              <a:gd name="connsiteY91" fmla="*/ 365397 h 1044151"/>
              <a:gd name="connsiteX92" fmla="*/ 572952 w 573272"/>
              <a:gd name="connsiteY92" fmla="*/ 368100 h 1044151"/>
              <a:gd name="connsiteX93" fmla="*/ 573272 w 573272"/>
              <a:gd name="connsiteY93" fmla="*/ 370802 h 1044151"/>
              <a:gd name="connsiteX94" fmla="*/ 572952 w 573272"/>
              <a:gd name="connsiteY94" fmla="*/ 373505 h 1044151"/>
              <a:gd name="connsiteX95" fmla="*/ 573234 w 573272"/>
              <a:gd name="connsiteY95" fmla="*/ 375887 h 1044151"/>
              <a:gd name="connsiteX96" fmla="*/ 573272 w 573272"/>
              <a:gd name="connsiteY96" fmla="*/ 376048 h 1044151"/>
              <a:gd name="connsiteX97" fmla="*/ 573263 w 573272"/>
              <a:gd name="connsiteY97" fmla="*/ 376128 h 1044151"/>
              <a:gd name="connsiteX98" fmla="*/ 573272 w 573272"/>
              <a:gd name="connsiteY98" fmla="*/ 376208 h 1044151"/>
              <a:gd name="connsiteX99" fmla="*/ 572962 w 573272"/>
              <a:gd name="connsiteY99" fmla="*/ 378830 h 1044151"/>
              <a:gd name="connsiteX100" fmla="*/ 573272 w 573272"/>
              <a:gd name="connsiteY100" fmla="*/ 381453 h 1044151"/>
              <a:gd name="connsiteX101" fmla="*/ 573263 w 573272"/>
              <a:gd name="connsiteY101" fmla="*/ 381533 h 1044151"/>
              <a:gd name="connsiteX102" fmla="*/ 573272 w 573272"/>
              <a:gd name="connsiteY102" fmla="*/ 381613 h 1044151"/>
              <a:gd name="connsiteX103" fmla="*/ 572962 w 573272"/>
              <a:gd name="connsiteY103" fmla="*/ 384236 h 1044151"/>
              <a:gd name="connsiteX104" fmla="*/ 573272 w 573272"/>
              <a:gd name="connsiteY104" fmla="*/ 386859 h 1044151"/>
              <a:gd name="connsiteX105" fmla="*/ 573263 w 573272"/>
              <a:gd name="connsiteY105" fmla="*/ 386939 h 1044151"/>
              <a:gd name="connsiteX106" fmla="*/ 573272 w 573272"/>
              <a:gd name="connsiteY106" fmla="*/ 387019 h 1044151"/>
              <a:gd name="connsiteX107" fmla="*/ 572962 w 573272"/>
              <a:gd name="connsiteY107" fmla="*/ 389641 h 1044151"/>
              <a:gd name="connsiteX108" fmla="*/ 573272 w 573272"/>
              <a:gd name="connsiteY108" fmla="*/ 392264 h 1044151"/>
              <a:gd name="connsiteX109" fmla="*/ 573263 w 573272"/>
              <a:gd name="connsiteY109" fmla="*/ 392344 h 1044151"/>
              <a:gd name="connsiteX110" fmla="*/ 573272 w 573272"/>
              <a:gd name="connsiteY110" fmla="*/ 392425 h 1044151"/>
              <a:gd name="connsiteX111" fmla="*/ 572962 w 573272"/>
              <a:gd name="connsiteY111" fmla="*/ 395047 h 1044151"/>
              <a:gd name="connsiteX112" fmla="*/ 573272 w 573272"/>
              <a:gd name="connsiteY112" fmla="*/ 397669 h 1044151"/>
              <a:gd name="connsiteX113" fmla="*/ 573263 w 573272"/>
              <a:gd name="connsiteY113" fmla="*/ 397750 h 1044151"/>
              <a:gd name="connsiteX114" fmla="*/ 573272 w 573272"/>
              <a:gd name="connsiteY114" fmla="*/ 397830 h 1044151"/>
              <a:gd name="connsiteX115" fmla="*/ 572962 w 573272"/>
              <a:gd name="connsiteY115" fmla="*/ 400452 h 1044151"/>
              <a:gd name="connsiteX116" fmla="*/ 573272 w 573272"/>
              <a:gd name="connsiteY116" fmla="*/ 403075 h 1044151"/>
              <a:gd name="connsiteX117" fmla="*/ 573263 w 573272"/>
              <a:gd name="connsiteY117" fmla="*/ 403155 h 1044151"/>
              <a:gd name="connsiteX118" fmla="*/ 573272 w 573272"/>
              <a:gd name="connsiteY118" fmla="*/ 403235 h 1044151"/>
              <a:gd name="connsiteX119" fmla="*/ 572962 w 573272"/>
              <a:gd name="connsiteY119" fmla="*/ 405858 h 1044151"/>
              <a:gd name="connsiteX120" fmla="*/ 573272 w 573272"/>
              <a:gd name="connsiteY120" fmla="*/ 408480 h 1044151"/>
              <a:gd name="connsiteX121" fmla="*/ 573263 w 573272"/>
              <a:gd name="connsiteY121" fmla="*/ 408561 h 1044151"/>
              <a:gd name="connsiteX122" fmla="*/ 573272 w 573272"/>
              <a:gd name="connsiteY122" fmla="*/ 408641 h 1044151"/>
              <a:gd name="connsiteX123" fmla="*/ 573234 w 573272"/>
              <a:gd name="connsiteY123" fmla="*/ 408802 h 1044151"/>
              <a:gd name="connsiteX124" fmla="*/ 572952 w 573272"/>
              <a:gd name="connsiteY124" fmla="*/ 411183 h 1044151"/>
              <a:gd name="connsiteX125" fmla="*/ 573272 w 573272"/>
              <a:gd name="connsiteY125" fmla="*/ 413886 h 1044151"/>
              <a:gd name="connsiteX126" fmla="*/ 573260 w 573272"/>
              <a:gd name="connsiteY126" fmla="*/ 413993 h 1044151"/>
              <a:gd name="connsiteX127" fmla="*/ 573272 w 573272"/>
              <a:gd name="connsiteY127" fmla="*/ 414046 h 1044151"/>
              <a:gd name="connsiteX128" fmla="*/ 573234 w 573272"/>
              <a:gd name="connsiteY128" fmla="*/ 414207 h 1044151"/>
              <a:gd name="connsiteX129" fmla="*/ 572952 w 573272"/>
              <a:gd name="connsiteY129" fmla="*/ 416589 h 1044151"/>
              <a:gd name="connsiteX130" fmla="*/ 573272 w 573272"/>
              <a:gd name="connsiteY130" fmla="*/ 419291 h 1044151"/>
              <a:gd name="connsiteX131" fmla="*/ 573260 w 573272"/>
              <a:gd name="connsiteY131" fmla="*/ 419398 h 1044151"/>
              <a:gd name="connsiteX132" fmla="*/ 573272 w 573272"/>
              <a:gd name="connsiteY132" fmla="*/ 419452 h 1044151"/>
              <a:gd name="connsiteX133" fmla="*/ 573234 w 573272"/>
              <a:gd name="connsiteY133" fmla="*/ 419613 h 1044151"/>
              <a:gd name="connsiteX134" fmla="*/ 572952 w 573272"/>
              <a:gd name="connsiteY134" fmla="*/ 421994 h 1044151"/>
              <a:gd name="connsiteX135" fmla="*/ 573272 w 573272"/>
              <a:gd name="connsiteY135" fmla="*/ 424697 h 1044151"/>
              <a:gd name="connsiteX136" fmla="*/ 573260 w 573272"/>
              <a:gd name="connsiteY136" fmla="*/ 424804 h 1044151"/>
              <a:gd name="connsiteX137" fmla="*/ 573272 w 573272"/>
              <a:gd name="connsiteY137" fmla="*/ 424857 h 1044151"/>
              <a:gd name="connsiteX138" fmla="*/ 573234 w 573272"/>
              <a:gd name="connsiteY138" fmla="*/ 425018 h 1044151"/>
              <a:gd name="connsiteX139" fmla="*/ 572952 w 573272"/>
              <a:gd name="connsiteY139" fmla="*/ 427400 h 1044151"/>
              <a:gd name="connsiteX140" fmla="*/ 573272 w 573272"/>
              <a:gd name="connsiteY140" fmla="*/ 430102 h 1044151"/>
              <a:gd name="connsiteX141" fmla="*/ 573260 w 573272"/>
              <a:gd name="connsiteY141" fmla="*/ 430209 h 1044151"/>
              <a:gd name="connsiteX142" fmla="*/ 573272 w 573272"/>
              <a:gd name="connsiteY142" fmla="*/ 430263 h 1044151"/>
              <a:gd name="connsiteX143" fmla="*/ 573234 w 573272"/>
              <a:gd name="connsiteY143" fmla="*/ 430424 h 1044151"/>
              <a:gd name="connsiteX144" fmla="*/ 572952 w 573272"/>
              <a:gd name="connsiteY144" fmla="*/ 432805 h 1044151"/>
              <a:gd name="connsiteX145" fmla="*/ 573272 w 573272"/>
              <a:gd name="connsiteY145" fmla="*/ 435508 h 1044151"/>
              <a:gd name="connsiteX146" fmla="*/ 573260 w 573272"/>
              <a:gd name="connsiteY146" fmla="*/ 435615 h 1044151"/>
              <a:gd name="connsiteX147" fmla="*/ 573272 w 573272"/>
              <a:gd name="connsiteY147" fmla="*/ 435668 h 1044151"/>
              <a:gd name="connsiteX148" fmla="*/ 573234 w 573272"/>
              <a:gd name="connsiteY148" fmla="*/ 435829 h 1044151"/>
              <a:gd name="connsiteX149" fmla="*/ 572952 w 573272"/>
              <a:gd name="connsiteY149" fmla="*/ 438210 h 1044151"/>
              <a:gd name="connsiteX150" fmla="*/ 573272 w 573272"/>
              <a:gd name="connsiteY150" fmla="*/ 440913 h 1044151"/>
              <a:gd name="connsiteX151" fmla="*/ 573260 w 573272"/>
              <a:gd name="connsiteY151" fmla="*/ 441020 h 1044151"/>
              <a:gd name="connsiteX152" fmla="*/ 573272 w 573272"/>
              <a:gd name="connsiteY152" fmla="*/ 441074 h 1044151"/>
              <a:gd name="connsiteX153" fmla="*/ 573234 w 573272"/>
              <a:gd name="connsiteY153" fmla="*/ 441234 h 1044151"/>
              <a:gd name="connsiteX154" fmla="*/ 572952 w 573272"/>
              <a:gd name="connsiteY154" fmla="*/ 443616 h 1044151"/>
              <a:gd name="connsiteX155" fmla="*/ 573272 w 573272"/>
              <a:gd name="connsiteY155" fmla="*/ 446319 h 1044151"/>
              <a:gd name="connsiteX156" fmla="*/ 573260 w 573272"/>
              <a:gd name="connsiteY156" fmla="*/ 446426 h 1044151"/>
              <a:gd name="connsiteX157" fmla="*/ 573272 w 573272"/>
              <a:gd name="connsiteY157" fmla="*/ 446479 h 1044151"/>
              <a:gd name="connsiteX158" fmla="*/ 573234 w 573272"/>
              <a:gd name="connsiteY158" fmla="*/ 446640 h 1044151"/>
              <a:gd name="connsiteX159" fmla="*/ 572952 w 573272"/>
              <a:gd name="connsiteY159" fmla="*/ 449021 h 1044151"/>
              <a:gd name="connsiteX160" fmla="*/ 573272 w 573272"/>
              <a:gd name="connsiteY160" fmla="*/ 451724 h 1044151"/>
              <a:gd name="connsiteX161" fmla="*/ 573260 w 573272"/>
              <a:gd name="connsiteY161" fmla="*/ 451831 h 1044151"/>
              <a:gd name="connsiteX162" fmla="*/ 573272 w 573272"/>
              <a:gd name="connsiteY162" fmla="*/ 451885 h 1044151"/>
              <a:gd name="connsiteX163" fmla="*/ 573234 w 573272"/>
              <a:gd name="connsiteY163" fmla="*/ 452045 h 1044151"/>
              <a:gd name="connsiteX164" fmla="*/ 572952 w 573272"/>
              <a:gd name="connsiteY164" fmla="*/ 454427 h 1044151"/>
              <a:gd name="connsiteX165" fmla="*/ 573272 w 573272"/>
              <a:gd name="connsiteY165" fmla="*/ 457130 h 1044151"/>
              <a:gd name="connsiteX166" fmla="*/ 573260 w 573272"/>
              <a:gd name="connsiteY166" fmla="*/ 457237 h 1044151"/>
              <a:gd name="connsiteX167" fmla="*/ 573272 w 573272"/>
              <a:gd name="connsiteY167" fmla="*/ 457290 h 1044151"/>
              <a:gd name="connsiteX168" fmla="*/ 573234 w 573272"/>
              <a:gd name="connsiteY168" fmla="*/ 457450 h 1044151"/>
              <a:gd name="connsiteX169" fmla="*/ 572952 w 573272"/>
              <a:gd name="connsiteY169" fmla="*/ 459833 h 1044151"/>
              <a:gd name="connsiteX170" fmla="*/ 573272 w 573272"/>
              <a:gd name="connsiteY170" fmla="*/ 462535 h 1044151"/>
              <a:gd name="connsiteX171" fmla="*/ 573260 w 573272"/>
              <a:gd name="connsiteY171" fmla="*/ 462642 h 1044151"/>
              <a:gd name="connsiteX172" fmla="*/ 573272 w 573272"/>
              <a:gd name="connsiteY172" fmla="*/ 462696 h 1044151"/>
              <a:gd name="connsiteX173" fmla="*/ 573234 w 573272"/>
              <a:gd name="connsiteY173" fmla="*/ 462856 h 1044151"/>
              <a:gd name="connsiteX174" fmla="*/ 572952 w 573272"/>
              <a:gd name="connsiteY174" fmla="*/ 465238 h 1044151"/>
              <a:gd name="connsiteX175" fmla="*/ 573272 w 573272"/>
              <a:gd name="connsiteY175" fmla="*/ 467940 h 1044151"/>
              <a:gd name="connsiteX176" fmla="*/ 573260 w 573272"/>
              <a:gd name="connsiteY176" fmla="*/ 468048 h 1044151"/>
              <a:gd name="connsiteX177" fmla="*/ 573272 w 573272"/>
              <a:gd name="connsiteY177" fmla="*/ 468101 h 1044151"/>
              <a:gd name="connsiteX178" fmla="*/ 573234 w 573272"/>
              <a:gd name="connsiteY178" fmla="*/ 468262 h 1044151"/>
              <a:gd name="connsiteX179" fmla="*/ 572952 w 573272"/>
              <a:gd name="connsiteY179" fmla="*/ 470643 h 1044151"/>
              <a:gd name="connsiteX180" fmla="*/ 573272 w 573272"/>
              <a:gd name="connsiteY180" fmla="*/ 473346 h 1044151"/>
              <a:gd name="connsiteX181" fmla="*/ 573260 w 573272"/>
              <a:gd name="connsiteY181" fmla="*/ 473453 h 1044151"/>
              <a:gd name="connsiteX182" fmla="*/ 573272 w 573272"/>
              <a:gd name="connsiteY182" fmla="*/ 473506 h 1044151"/>
              <a:gd name="connsiteX183" fmla="*/ 573234 w 573272"/>
              <a:gd name="connsiteY183" fmla="*/ 473667 h 1044151"/>
              <a:gd name="connsiteX184" fmla="*/ 572952 w 573272"/>
              <a:gd name="connsiteY184" fmla="*/ 476049 h 1044151"/>
              <a:gd name="connsiteX185" fmla="*/ 573272 w 573272"/>
              <a:gd name="connsiteY185" fmla="*/ 478752 h 1044151"/>
              <a:gd name="connsiteX186" fmla="*/ 573260 w 573272"/>
              <a:gd name="connsiteY186" fmla="*/ 478859 h 1044151"/>
              <a:gd name="connsiteX187" fmla="*/ 573272 w 573272"/>
              <a:gd name="connsiteY187" fmla="*/ 478912 h 1044151"/>
              <a:gd name="connsiteX188" fmla="*/ 573234 w 573272"/>
              <a:gd name="connsiteY188" fmla="*/ 479072 h 1044151"/>
              <a:gd name="connsiteX189" fmla="*/ 572952 w 573272"/>
              <a:gd name="connsiteY189" fmla="*/ 481454 h 1044151"/>
              <a:gd name="connsiteX190" fmla="*/ 573272 w 573272"/>
              <a:gd name="connsiteY190" fmla="*/ 484157 h 1044151"/>
              <a:gd name="connsiteX191" fmla="*/ 573260 w 573272"/>
              <a:gd name="connsiteY191" fmla="*/ 484264 h 1044151"/>
              <a:gd name="connsiteX192" fmla="*/ 573272 w 573272"/>
              <a:gd name="connsiteY192" fmla="*/ 484317 h 1044151"/>
              <a:gd name="connsiteX193" fmla="*/ 573234 w 573272"/>
              <a:gd name="connsiteY193" fmla="*/ 484478 h 1044151"/>
              <a:gd name="connsiteX194" fmla="*/ 572952 w 573272"/>
              <a:gd name="connsiteY194" fmla="*/ 486860 h 1044151"/>
              <a:gd name="connsiteX195" fmla="*/ 573272 w 573272"/>
              <a:gd name="connsiteY195" fmla="*/ 489563 h 1044151"/>
              <a:gd name="connsiteX196" fmla="*/ 573260 w 573272"/>
              <a:gd name="connsiteY196" fmla="*/ 489669 h 1044151"/>
              <a:gd name="connsiteX197" fmla="*/ 573272 w 573272"/>
              <a:gd name="connsiteY197" fmla="*/ 489723 h 1044151"/>
              <a:gd name="connsiteX198" fmla="*/ 573234 w 573272"/>
              <a:gd name="connsiteY198" fmla="*/ 489883 h 1044151"/>
              <a:gd name="connsiteX199" fmla="*/ 572952 w 573272"/>
              <a:gd name="connsiteY199" fmla="*/ 492265 h 1044151"/>
              <a:gd name="connsiteX200" fmla="*/ 573272 w 573272"/>
              <a:gd name="connsiteY200" fmla="*/ 494968 h 1044151"/>
              <a:gd name="connsiteX201" fmla="*/ 573260 w 573272"/>
              <a:gd name="connsiteY201" fmla="*/ 495075 h 1044151"/>
              <a:gd name="connsiteX202" fmla="*/ 573272 w 573272"/>
              <a:gd name="connsiteY202" fmla="*/ 495128 h 1044151"/>
              <a:gd name="connsiteX203" fmla="*/ 573234 w 573272"/>
              <a:gd name="connsiteY203" fmla="*/ 495289 h 1044151"/>
              <a:gd name="connsiteX204" fmla="*/ 572952 w 573272"/>
              <a:gd name="connsiteY204" fmla="*/ 497671 h 1044151"/>
              <a:gd name="connsiteX205" fmla="*/ 573272 w 573272"/>
              <a:gd name="connsiteY205" fmla="*/ 500374 h 1044151"/>
              <a:gd name="connsiteX206" fmla="*/ 573260 w 573272"/>
              <a:gd name="connsiteY206" fmla="*/ 500480 h 1044151"/>
              <a:gd name="connsiteX207" fmla="*/ 573272 w 573272"/>
              <a:gd name="connsiteY207" fmla="*/ 500534 h 1044151"/>
              <a:gd name="connsiteX208" fmla="*/ 573234 w 573272"/>
              <a:gd name="connsiteY208" fmla="*/ 500694 h 1044151"/>
              <a:gd name="connsiteX209" fmla="*/ 572952 w 573272"/>
              <a:gd name="connsiteY209" fmla="*/ 503076 h 1044151"/>
              <a:gd name="connsiteX210" fmla="*/ 573272 w 573272"/>
              <a:gd name="connsiteY210" fmla="*/ 505779 h 1044151"/>
              <a:gd name="connsiteX211" fmla="*/ 573260 w 573272"/>
              <a:gd name="connsiteY211" fmla="*/ 505886 h 1044151"/>
              <a:gd name="connsiteX212" fmla="*/ 573272 w 573272"/>
              <a:gd name="connsiteY212" fmla="*/ 505939 h 1044151"/>
              <a:gd name="connsiteX213" fmla="*/ 573234 w 573272"/>
              <a:gd name="connsiteY213" fmla="*/ 506100 h 1044151"/>
              <a:gd name="connsiteX214" fmla="*/ 572952 w 573272"/>
              <a:gd name="connsiteY214" fmla="*/ 508482 h 1044151"/>
              <a:gd name="connsiteX215" fmla="*/ 573272 w 573272"/>
              <a:gd name="connsiteY215" fmla="*/ 511185 h 1044151"/>
              <a:gd name="connsiteX216" fmla="*/ 573260 w 573272"/>
              <a:gd name="connsiteY216" fmla="*/ 511291 h 1044151"/>
              <a:gd name="connsiteX217" fmla="*/ 573272 w 573272"/>
              <a:gd name="connsiteY217" fmla="*/ 511345 h 1044151"/>
              <a:gd name="connsiteX218" fmla="*/ 573234 w 573272"/>
              <a:gd name="connsiteY218" fmla="*/ 511505 h 1044151"/>
              <a:gd name="connsiteX219" fmla="*/ 572952 w 573272"/>
              <a:gd name="connsiteY219" fmla="*/ 513887 h 1044151"/>
              <a:gd name="connsiteX220" fmla="*/ 573272 w 573272"/>
              <a:gd name="connsiteY220" fmla="*/ 516590 h 1044151"/>
              <a:gd name="connsiteX221" fmla="*/ 573260 w 573272"/>
              <a:gd name="connsiteY221" fmla="*/ 516697 h 1044151"/>
              <a:gd name="connsiteX222" fmla="*/ 573272 w 573272"/>
              <a:gd name="connsiteY222" fmla="*/ 516750 h 1044151"/>
              <a:gd name="connsiteX223" fmla="*/ 573234 w 573272"/>
              <a:gd name="connsiteY223" fmla="*/ 516911 h 1044151"/>
              <a:gd name="connsiteX224" fmla="*/ 572952 w 573272"/>
              <a:gd name="connsiteY224" fmla="*/ 519293 h 1044151"/>
              <a:gd name="connsiteX225" fmla="*/ 573272 w 573272"/>
              <a:gd name="connsiteY225" fmla="*/ 521995 h 1044151"/>
              <a:gd name="connsiteX226" fmla="*/ 573260 w 573272"/>
              <a:gd name="connsiteY226" fmla="*/ 522102 h 1044151"/>
              <a:gd name="connsiteX227" fmla="*/ 573272 w 573272"/>
              <a:gd name="connsiteY227" fmla="*/ 522156 h 1044151"/>
              <a:gd name="connsiteX228" fmla="*/ 573234 w 573272"/>
              <a:gd name="connsiteY228" fmla="*/ 522316 h 1044151"/>
              <a:gd name="connsiteX229" fmla="*/ 572952 w 573272"/>
              <a:gd name="connsiteY229" fmla="*/ 524698 h 1044151"/>
              <a:gd name="connsiteX230" fmla="*/ 573272 w 573272"/>
              <a:gd name="connsiteY230" fmla="*/ 527401 h 1044151"/>
              <a:gd name="connsiteX231" fmla="*/ 573260 w 573272"/>
              <a:gd name="connsiteY231" fmla="*/ 527508 h 1044151"/>
              <a:gd name="connsiteX232" fmla="*/ 573272 w 573272"/>
              <a:gd name="connsiteY232" fmla="*/ 527561 h 1044151"/>
              <a:gd name="connsiteX233" fmla="*/ 573234 w 573272"/>
              <a:gd name="connsiteY233" fmla="*/ 527721 h 1044151"/>
              <a:gd name="connsiteX234" fmla="*/ 572952 w 573272"/>
              <a:gd name="connsiteY234" fmla="*/ 530104 h 1044151"/>
              <a:gd name="connsiteX235" fmla="*/ 573272 w 573272"/>
              <a:gd name="connsiteY235" fmla="*/ 532806 h 1044151"/>
              <a:gd name="connsiteX236" fmla="*/ 573260 w 573272"/>
              <a:gd name="connsiteY236" fmla="*/ 532913 h 1044151"/>
              <a:gd name="connsiteX237" fmla="*/ 573272 w 573272"/>
              <a:gd name="connsiteY237" fmla="*/ 532967 h 1044151"/>
              <a:gd name="connsiteX238" fmla="*/ 573234 w 573272"/>
              <a:gd name="connsiteY238" fmla="*/ 533127 h 1044151"/>
              <a:gd name="connsiteX239" fmla="*/ 572952 w 573272"/>
              <a:gd name="connsiteY239" fmla="*/ 535509 h 1044151"/>
              <a:gd name="connsiteX240" fmla="*/ 573272 w 573272"/>
              <a:gd name="connsiteY240" fmla="*/ 538212 h 1044151"/>
              <a:gd name="connsiteX241" fmla="*/ 573260 w 573272"/>
              <a:gd name="connsiteY241" fmla="*/ 538319 h 1044151"/>
              <a:gd name="connsiteX242" fmla="*/ 573272 w 573272"/>
              <a:gd name="connsiteY242" fmla="*/ 538372 h 1044151"/>
              <a:gd name="connsiteX243" fmla="*/ 573234 w 573272"/>
              <a:gd name="connsiteY243" fmla="*/ 538533 h 1044151"/>
              <a:gd name="connsiteX244" fmla="*/ 572952 w 573272"/>
              <a:gd name="connsiteY244" fmla="*/ 540915 h 1044151"/>
              <a:gd name="connsiteX245" fmla="*/ 573272 w 573272"/>
              <a:gd name="connsiteY245" fmla="*/ 543617 h 1044151"/>
              <a:gd name="connsiteX246" fmla="*/ 573260 w 573272"/>
              <a:gd name="connsiteY246" fmla="*/ 543724 h 1044151"/>
              <a:gd name="connsiteX247" fmla="*/ 573272 w 573272"/>
              <a:gd name="connsiteY247" fmla="*/ 543778 h 1044151"/>
              <a:gd name="connsiteX248" fmla="*/ 573234 w 573272"/>
              <a:gd name="connsiteY248" fmla="*/ 543938 h 1044151"/>
              <a:gd name="connsiteX249" fmla="*/ 572952 w 573272"/>
              <a:gd name="connsiteY249" fmla="*/ 546320 h 1044151"/>
              <a:gd name="connsiteX250" fmla="*/ 573272 w 573272"/>
              <a:gd name="connsiteY250" fmla="*/ 549023 h 1044151"/>
              <a:gd name="connsiteX251" fmla="*/ 573260 w 573272"/>
              <a:gd name="connsiteY251" fmla="*/ 549130 h 1044151"/>
              <a:gd name="connsiteX252" fmla="*/ 573272 w 573272"/>
              <a:gd name="connsiteY252" fmla="*/ 549183 h 1044151"/>
              <a:gd name="connsiteX253" fmla="*/ 573234 w 573272"/>
              <a:gd name="connsiteY253" fmla="*/ 549344 h 1044151"/>
              <a:gd name="connsiteX254" fmla="*/ 572952 w 573272"/>
              <a:gd name="connsiteY254" fmla="*/ 551726 h 1044151"/>
              <a:gd name="connsiteX255" fmla="*/ 573272 w 573272"/>
              <a:gd name="connsiteY255" fmla="*/ 554428 h 1044151"/>
              <a:gd name="connsiteX256" fmla="*/ 573260 w 573272"/>
              <a:gd name="connsiteY256" fmla="*/ 554535 h 1044151"/>
              <a:gd name="connsiteX257" fmla="*/ 573272 w 573272"/>
              <a:gd name="connsiteY257" fmla="*/ 554588 h 1044151"/>
              <a:gd name="connsiteX258" fmla="*/ 573234 w 573272"/>
              <a:gd name="connsiteY258" fmla="*/ 554749 h 1044151"/>
              <a:gd name="connsiteX259" fmla="*/ 572952 w 573272"/>
              <a:gd name="connsiteY259" fmla="*/ 557131 h 1044151"/>
              <a:gd name="connsiteX260" fmla="*/ 573272 w 573272"/>
              <a:gd name="connsiteY260" fmla="*/ 559834 h 1044151"/>
              <a:gd name="connsiteX261" fmla="*/ 573260 w 573272"/>
              <a:gd name="connsiteY261" fmla="*/ 559940 h 1044151"/>
              <a:gd name="connsiteX262" fmla="*/ 573272 w 573272"/>
              <a:gd name="connsiteY262" fmla="*/ 559994 h 1044151"/>
              <a:gd name="connsiteX263" fmla="*/ 573234 w 573272"/>
              <a:gd name="connsiteY263" fmla="*/ 560154 h 1044151"/>
              <a:gd name="connsiteX264" fmla="*/ 572952 w 573272"/>
              <a:gd name="connsiteY264" fmla="*/ 562536 h 1044151"/>
              <a:gd name="connsiteX265" fmla="*/ 573272 w 573272"/>
              <a:gd name="connsiteY265" fmla="*/ 565239 h 1044151"/>
              <a:gd name="connsiteX266" fmla="*/ 573260 w 573272"/>
              <a:gd name="connsiteY266" fmla="*/ 565346 h 1044151"/>
              <a:gd name="connsiteX267" fmla="*/ 573272 w 573272"/>
              <a:gd name="connsiteY267" fmla="*/ 565399 h 1044151"/>
              <a:gd name="connsiteX268" fmla="*/ 573234 w 573272"/>
              <a:gd name="connsiteY268" fmla="*/ 565560 h 1044151"/>
              <a:gd name="connsiteX269" fmla="*/ 572952 w 573272"/>
              <a:gd name="connsiteY269" fmla="*/ 567942 h 1044151"/>
              <a:gd name="connsiteX270" fmla="*/ 573272 w 573272"/>
              <a:gd name="connsiteY270" fmla="*/ 570645 h 1044151"/>
              <a:gd name="connsiteX271" fmla="*/ 573260 w 573272"/>
              <a:gd name="connsiteY271" fmla="*/ 570751 h 1044151"/>
              <a:gd name="connsiteX272" fmla="*/ 573272 w 573272"/>
              <a:gd name="connsiteY272" fmla="*/ 570805 h 1044151"/>
              <a:gd name="connsiteX273" fmla="*/ 573234 w 573272"/>
              <a:gd name="connsiteY273" fmla="*/ 570965 h 1044151"/>
              <a:gd name="connsiteX274" fmla="*/ 572952 w 573272"/>
              <a:gd name="connsiteY274" fmla="*/ 573347 h 1044151"/>
              <a:gd name="connsiteX275" fmla="*/ 573272 w 573272"/>
              <a:gd name="connsiteY275" fmla="*/ 576050 h 1044151"/>
              <a:gd name="connsiteX276" fmla="*/ 573260 w 573272"/>
              <a:gd name="connsiteY276" fmla="*/ 576157 h 1044151"/>
              <a:gd name="connsiteX277" fmla="*/ 573272 w 573272"/>
              <a:gd name="connsiteY277" fmla="*/ 576210 h 1044151"/>
              <a:gd name="connsiteX278" fmla="*/ 573234 w 573272"/>
              <a:gd name="connsiteY278" fmla="*/ 576371 h 1044151"/>
              <a:gd name="connsiteX279" fmla="*/ 572952 w 573272"/>
              <a:gd name="connsiteY279" fmla="*/ 578753 h 1044151"/>
              <a:gd name="connsiteX280" fmla="*/ 573272 w 573272"/>
              <a:gd name="connsiteY280" fmla="*/ 581456 h 1044151"/>
              <a:gd name="connsiteX281" fmla="*/ 573260 w 573272"/>
              <a:gd name="connsiteY281" fmla="*/ 581563 h 1044151"/>
              <a:gd name="connsiteX282" fmla="*/ 573272 w 573272"/>
              <a:gd name="connsiteY282" fmla="*/ 581616 h 1044151"/>
              <a:gd name="connsiteX283" fmla="*/ 573234 w 573272"/>
              <a:gd name="connsiteY283" fmla="*/ 581777 h 1044151"/>
              <a:gd name="connsiteX284" fmla="*/ 572952 w 573272"/>
              <a:gd name="connsiteY284" fmla="*/ 584158 h 1044151"/>
              <a:gd name="connsiteX285" fmla="*/ 573272 w 573272"/>
              <a:gd name="connsiteY285" fmla="*/ 586861 h 1044151"/>
              <a:gd name="connsiteX286" fmla="*/ 573260 w 573272"/>
              <a:gd name="connsiteY286" fmla="*/ 586968 h 1044151"/>
              <a:gd name="connsiteX287" fmla="*/ 573272 w 573272"/>
              <a:gd name="connsiteY287" fmla="*/ 587021 h 1044151"/>
              <a:gd name="connsiteX288" fmla="*/ 573234 w 573272"/>
              <a:gd name="connsiteY288" fmla="*/ 587182 h 1044151"/>
              <a:gd name="connsiteX289" fmla="*/ 572952 w 573272"/>
              <a:gd name="connsiteY289" fmla="*/ 589564 h 1044151"/>
              <a:gd name="connsiteX290" fmla="*/ 573272 w 573272"/>
              <a:gd name="connsiteY290" fmla="*/ 592267 h 1044151"/>
              <a:gd name="connsiteX291" fmla="*/ 573260 w 573272"/>
              <a:gd name="connsiteY291" fmla="*/ 592374 h 1044151"/>
              <a:gd name="connsiteX292" fmla="*/ 573272 w 573272"/>
              <a:gd name="connsiteY292" fmla="*/ 592427 h 1044151"/>
              <a:gd name="connsiteX293" fmla="*/ 573234 w 573272"/>
              <a:gd name="connsiteY293" fmla="*/ 592588 h 1044151"/>
              <a:gd name="connsiteX294" fmla="*/ 572952 w 573272"/>
              <a:gd name="connsiteY294" fmla="*/ 594969 h 1044151"/>
              <a:gd name="connsiteX295" fmla="*/ 573272 w 573272"/>
              <a:gd name="connsiteY295" fmla="*/ 597672 h 1044151"/>
              <a:gd name="connsiteX296" fmla="*/ 573260 w 573272"/>
              <a:gd name="connsiteY296" fmla="*/ 597779 h 1044151"/>
              <a:gd name="connsiteX297" fmla="*/ 573272 w 573272"/>
              <a:gd name="connsiteY297" fmla="*/ 597833 h 1044151"/>
              <a:gd name="connsiteX298" fmla="*/ 573234 w 573272"/>
              <a:gd name="connsiteY298" fmla="*/ 597993 h 1044151"/>
              <a:gd name="connsiteX299" fmla="*/ 572952 w 573272"/>
              <a:gd name="connsiteY299" fmla="*/ 600375 h 1044151"/>
              <a:gd name="connsiteX300" fmla="*/ 573272 w 573272"/>
              <a:gd name="connsiteY300" fmla="*/ 603077 h 1044151"/>
              <a:gd name="connsiteX301" fmla="*/ 573260 w 573272"/>
              <a:gd name="connsiteY301" fmla="*/ 603184 h 1044151"/>
              <a:gd name="connsiteX302" fmla="*/ 573272 w 573272"/>
              <a:gd name="connsiteY302" fmla="*/ 603238 h 1044151"/>
              <a:gd name="connsiteX303" fmla="*/ 573234 w 573272"/>
              <a:gd name="connsiteY303" fmla="*/ 603399 h 1044151"/>
              <a:gd name="connsiteX304" fmla="*/ 572952 w 573272"/>
              <a:gd name="connsiteY304" fmla="*/ 605780 h 1044151"/>
              <a:gd name="connsiteX305" fmla="*/ 573272 w 573272"/>
              <a:gd name="connsiteY305" fmla="*/ 608483 h 1044151"/>
              <a:gd name="connsiteX306" fmla="*/ 573260 w 573272"/>
              <a:gd name="connsiteY306" fmla="*/ 608590 h 1044151"/>
              <a:gd name="connsiteX307" fmla="*/ 573272 w 573272"/>
              <a:gd name="connsiteY307" fmla="*/ 608643 h 1044151"/>
              <a:gd name="connsiteX308" fmla="*/ 573234 w 573272"/>
              <a:gd name="connsiteY308" fmla="*/ 608804 h 1044151"/>
              <a:gd name="connsiteX309" fmla="*/ 572952 w 573272"/>
              <a:gd name="connsiteY309" fmla="*/ 611186 h 1044151"/>
              <a:gd name="connsiteX310" fmla="*/ 573272 w 573272"/>
              <a:gd name="connsiteY310" fmla="*/ 613888 h 1044151"/>
              <a:gd name="connsiteX311" fmla="*/ 573260 w 573272"/>
              <a:gd name="connsiteY311" fmla="*/ 613995 h 1044151"/>
              <a:gd name="connsiteX312" fmla="*/ 573272 w 573272"/>
              <a:gd name="connsiteY312" fmla="*/ 614049 h 1044151"/>
              <a:gd name="connsiteX313" fmla="*/ 573234 w 573272"/>
              <a:gd name="connsiteY313" fmla="*/ 614210 h 1044151"/>
              <a:gd name="connsiteX314" fmla="*/ 572952 w 573272"/>
              <a:gd name="connsiteY314" fmla="*/ 616591 h 1044151"/>
              <a:gd name="connsiteX315" fmla="*/ 573272 w 573272"/>
              <a:gd name="connsiteY315" fmla="*/ 619294 h 1044151"/>
              <a:gd name="connsiteX316" fmla="*/ 573260 w 573272"/>
              <a:gd name="connsiteY316" fmla="*/ 619401 h 1044151"/>
              <a:gd name="connsiteX317" fmla="*/ 573272 w 573272"/>
              <a:gd name="connsiteY317" fmla="*/ 619454 h 1044151"/>
              <a:gd name="connsiteX318" fmla="*/ 573234 w 573272"/>
              <a:gd name="connsiteY318" fmla="*/ 619615 h 1044151"/>
              <a:gd name="connsiteX319" fmla="*/ 572952 w 573272"/>
              <a:gd name="connsiteY319" fmla="*/ 621997 h 1044151"/>
              <a:gd name="connsiteX320" fmla="*/ 573272 w 573272"/>
              <a:gd name="connsiteY320" fmla="*/ 624699 h 1044151"/>
              <a:gd name="connsiteX321" fmla="*/ 573260 w 573272"/>
              <a:gd name="connsiteY321" fmla="*/ 624806 h 1044151"/>
              <a:gd name="connsiteX322" fmla="*/ 573272 w 573272"/>
              <a:gd name="connsiteY322" fmla="*/ 624860 h 1044151"/>
              <a:gd name="connsiteX323" fmla="*/ 573234 w 573272"/>
              <a:gd name="connsiteY323" fmla="*/ 625021 h 1044151"/>
              <a:gd name="connsiteX324" fmla="*/ 572952 w 573272"/>
              <a:gd name="connsiteY324" fmla="*/ 627402 h 1044151"/>
              <a:gd name="connsiteX325" fmla="*/ 573272 w 573272"/>
              <a:gd name="connsiteY325" fmla="*/ 630105 h 1044151"/>
              <a:gd name="connsiteX326" fmla="*/ 573260 w 573272"/>
              <a:gd name="connsiteY326" fmla="*/ 630212 h 1044151"/>
              <a:gd name="connsiteX327" fmla="*/ 573272 w 573272"/>
              <a:gd name="connsiteY327" fmla="*/ 630265 h 1044151"/>
              <a:gd name="connsiteX328" fmla="*/ 573234 w 573272"/>
              <a:gd name="connsiteY328" fmla="*/ 630426 h 1044151"/>
              <a:gd name="connsiteX329" fmla="*/ 572952 w 573272"/>
              <a:gd name="connsiteY329" fmla="*/ 632808 h 1044151"/>
              <a:gd name="connsiteX330" fmla="*/ 573272 w 573272"/>
              <a:gd name="connsiteY330" fmla="*/ 635510 h 1044151"/>
              <a:gd name="connsiteX331" fmla="*/ 573260 w 573272"/>
              <a:gd name="connsiteY331" fmla="*/ 635617 h 1044151"/>
              <a:gd name="connsiteX332" fmla="*/ 573272 w 573272"/>
              <a:gd name="connsiteY332" fmla="*/ 635671 h 1044151"/>
              <a:gd name="connsiteX333" fmla="*/ 573234 w 573272"/>
              <a:gd name="connsiteY333" fmla="*/ 635832 h 1044151"/>
              <a:gd name="connsiteX334" fmla="*/ 572952 w 573272"/>
              <a:gd name="connsiteY334" fmla="*/ 638213 h 1044151"/>
              <a:gd name="connsiteX335" fmla="*/ 573272 w 573272"/>
              <a:gd name="connsiteY335" fmla="*/ 640916 h 1044151"/>
              <a:gd name="connsiteX336" fmla="*/ 573260 w 573272"/>
              <a:gd name="connsiteY336" fmla="*/ 641023 h 1044151"/>
              <a:gd name="connsiteX337" fmla="*/ 573272 w 573272"/>
              <a:gd name="connsiteY337" fmla="*/ 641076 h 1044151"/>
              <a:gd name="connsiteX338" fmla="*/ 573234 w 573272"/>
              <a:gd name="connsiteY338" fmla="*/ 641237 h 1044151"/>
              <a:gd name="connsiteX339" fmla="*/ 572952 w 573272"/>
              <a:gd name="connsiteY339" fmla="*/ 643618 h 1044151"/>
              <a:gd name="connsiteX340" fmla="*/ 573272 w 573272"/>
              <a:gd name="connsiteY340" fmla="*/ 646322 h 1044151"/>
              <a:gd name="connsiteX341" fmla="*/ 573260 w 573272"/>
              <a:gd name="connsiteY341" fmla="*/ 646428 h 1044151"/>
              <a:gd name="connsiteX342" fmla="*/ 573272 w 573272"/>
              <a:gd name="connsiteY342" fmla="*/ 646482 h 1044151"/>
              <a:gd name="connsiteX343" fmla="*/ 573234 w 573272"/>
              <a:gd name="connsiteY343" fmla="*/ 646642 h 1044151"/>
              <a:gd name="connsiteX344" fmla="*/ 572952 w 573272"/>
              <a:gd name="connsiteY344" fmla="*/ 649024 h 1044151"/>
              <a:gd name="connsiteX345" fmla="*/ 573272 w 573272"/>
              <a:gd name="connsiteY345" fmla="*/ 651727 h 1044151"/>
              <a:gd name="connsiteX346" fmla="*/ 573260 w 573272"/>
              <a:gd name="connsiteY346" fmla="*/ 651834 h 1044151"/>
              <a:gd name="connsiteX347" fmla="*/ 573272 w 573272"/>
              <a:gd name="connsiteY347" fmla="*/ 651887 h 1044151"/>
              <a:gd name="connsiteX348" fmla="*/ 573234 w 573272"/>
              <a:gd name="connsiteY348" fmla="*/ 652048 h 1044151"/>
              <a:gd name="connsiteX349" fmla="*/ 572952 w 573272"/>
              <a:gd name="connsiteY349" fmla="*/ 654429 h 1044151"/>
              <a:gd name="connsiteX350" fmla="*/ 573272 w 573272"/>
              <a:gd name="connsiteY350" fmla="*/ 657132 h 1044151"/>
              <a:gd name="connsiteX351" fmla="*/ 573260 w 573272"/>
              <a:gd name="connsiteY351" fmla="*/ 657239 h 1044151"/>
              <a:gd name="connsiteX352" fmla="*/ 573272 w 573272"/>
              <a:gd name="connsiteY352" fmla="*/ 657293 h 1044151"/>
              <a:gd name="connsiteX353" fmla="*/ 573234 w 573272"/>
              <a:gd name="connsiteY353" fmla="*/ 657453 h 1044151"/>
              <a:gd name="connsiteX354" fmla="*/ 572952 w 573272"/>
              <a:gd name="connsiteY354" fmla="*/ 659835 h 1044151"/>
              <a:gd name="connsiteX355" fmla="*/ 573272 w 573272"/>
              <a:gd name="connsiteY355" fmla="*/ 662538 h 1044151"/>
              <a:gd name="connsiteX356" fmla="*/ 573253 w 573272"/>
              <a:gd name="connsiteY356" fmla="*/ 662618 h 1044151"/>
              <a:gd name="connsiteX357" fmla="*/ 573272 w 573272"/>
              <a:gd name="connsiteY357" fmla="*/ 662698 h 1044151"/>
              <a:gd name="connsiteX358" fmla="*/ 572652 w 573272"/>
              <a:gd name="connsiteY358" fmla="*/ 665321 h 1044151"/>
              <a:gd name="connsiteX359" fmla="*/ 573272 w 573272"/>
              <a:gd name="connsiteY359" fmla="*/ 667943 h 1044151"/>
              <a:gd name="connsiteX360" fmla="*/ 573253 w 573272"/>
              <a:gd name="connsiteY360" fmla="*/ 668023 h 1044151"/>
              <a:gd name="connsiteX361" fmla="*/ 573272 w 573272"/>
              <a:gd name="connsiteY361" fmla="*/ 668104 h 1044151"/>
              <a:gd name="connsiteX362" fmla="*/ 572652 w 573272"/>
              <a:gd name="connsiteY362" fmla="*/ 670726 h 1044151"/>
              <a:gd name="connsiteX363" fmla="*/ 573272 w 573272"/>
              <a:gd name="connsiteY363" fmla="*/ 673349 h 1044151"/>
              <a:gd name="connsiteX364" fmla="*/ 572633 w 573272"/>
              <a:gd name="connsiteY364" fmla="*/ 676052 h 1044151"/>
              <a:gd name="connsiteX365" fmla="*/ 573272 w 573272"/>
              <a:gd name="connsiteY365" fmla="*/ 678754 h 1044151"/>
              <a:gd name="connsiteX366" fmla="*/ 572633 w 573272"/>
              <a:gd name="connsiteY366" fmla="*/ 681457 h 1044151"/>
              <a:gd name="connsiteX367" fmla="*/ 573272 w 573272"/>
              <a:gd name="connsiteY367" fmla="*/ 684160 h 1044151"/>
              <a:gd name="connsiteX368" fmla="*/ 572633 w 573272"/>
              <a:gd name="connsiteY368" fmla="*/ 686863 h 1044151"/>
              <a:gd name="connsiteX369" fmla="*/ 573272 w 573272"/>
              <a:gd name="connsiteY369" fmla="*/ 689565 h 1044151"/>
              <a:gd name="connsiteX370" fmla="*/ 572633 w 573272"/>
              <a:gd name="connsiteY370" fmla="*/ 692268 h 1044151"/>
              <a:gd name="connsiteX371" fmla="*/ 573272 w 573272"/>
              <a:gd name="connsiteY371" fmla="*/ 694971 h 1044151"/>
              <a:gd name="connsiteX372" fmla="*/ 572633 w 573272"/>
              <a:gd name="connsiteY372" fmla="*/ 697673 h 1044151"/>
              <a:gd name="connsiteX373" fmla="*/ 573272 w 573272"/>
              <a:gd name="connsiteY373" fmla="*/ 700376 h 1044151"/>
              <a:gd name="connsiteX374" fmla="*/ 572633 w 573272"/>
              <a:gd name="connsiteY374" fmla="*/ 703079 h 1044151"/>
              <a:gd name="connsiteX375" fmla="*/ 573272 w 573272"/>
              <a:gd name="connsiteY375" fmla="*/ 705782 h 1044151"/>
              <a:gd name="connsiteX376" fmla="*/ 572633 w 573272"/>
              <a:gd name="connsiteY376" fmla="*/ 708484 h 1044151"/>
              <a:gd name="connsiteX377" fmla="*/ 573272 w 573272"/>
              <a:gd name="connsiteY377" fmla="*/ 711187 h 1044151"/>
              <a:gd name="connsiteX378" fmla="*/ 572633 w 573272"/>
              <a:gd name="connsiteY378" fmla="*/ 713890 h 1044151"/>
              <a:gd name="connsiteX379" fmla="*/ 573272 w 573272"/>
              <a:gd name="connsiteY379" fmla="*/ 716593 h 1044151"/>
              <a:gd name="connsiteX380" fmla="*/ 572633 w 573272"/>
              <a:gd name="connsiteY380" fmla="*/ 719295 h 1044151"/>
              <a:gd name="connsiteX381" fmla="*/ 573272 w 573272"/>
              <a:gd name="connsiteY381" fmla="*/ 721998 h 1044151"/>
              <a:gd name="connsiteX382" fmla="*/ 572633 w 573272"/>
              <a:gd name="connsiteY382" fmla="*/ 724701 h 1044151"/>
              <a:gd name="connsiteX383" fmla="*/ 573272 w 573272"/>
              <a:gd name="connsiteY383" fmla="*/ 727403 h 1044151"/>
              <a:gd name="connsiteX384" fmla="*/ 572633 w 573272"/>
              <a:gd name="connsiteY384" fmla="*/ 730106 h 1044151"/>
              <a:gd name="connsiteX385" fmla="*/ 573272 w 573272"/>
              <a:gd name="connsiteY385" fmla="*/ 732809 h 1044151"/>
              <a:gd name="connsiteX386" fmla="*/ 572633 w 573272"/>
              <a:gd name="connsiteY386" fmla="*/ 735512 h 1044151"/>
              <a:gd name="connsiteX387" fmla="*/ 573272 w 573272"/>
              <a:gd name="connsiteY387" fmla="*/ 738214 h 1044151"/>
              <a:gd name="connsiteX388" fmla="*/ 572633 w 573272"/>
              <a:gd name="connsiteY388" fmla="*/ 740917 h 1044151"/>
              <a:gd name="connsiteX389" fmla="*/ 573272 w 573272"/>
              <a:gd name="connsiteY389" fmla="*/ 743620 h 1044151"/>
              <a:gd name="connsiteX390" fmla="*/ 572633 w 573272"/>
              <a:gd name="connsiteY390" fmla="*/ 746323 h 1044151"/>
              <a:gd name="connsiteX391" fmla="*/ 573272 w 573272"/>
              <a:gd name="connsiteY391" fmla="*/ 749025 h 1044151"/>
              <a:gd name="connsiteX392" fmla="*/ 572633 w 573272"/>
              <a:gd name="connsiteY392" fmla="*/ 751728 h 1044151"/>
              <a:gd name="connsiteX393" fmla="*/ 573272 w 573272"/>
              <a:gd name="connsiteY393" fmla="*/ 754431 h 1044151"/>
              <a:gd name="connsiteX394" fmla="*/ 572633 w 573272"/>
              <a:gd name="connsiteY394" fmla="*/ 757134 h 1044151"/>
              <a:gd name="connsiteX395" fmla="*/ 573272 w 573272"/>
              <a:gd name="connsiteY395" fmla="*/ 759836 h 1044151"/>
              <a:gd name="connsiteX396" fmla="*/ 572633 w 573272"/>
              <a:gd name="connsiteY396" fmla="*/ 762539 h 1044151"/>
              <a:gd name="connsiteX397" fmla="*/ 573272 w 573272"/>
              <a:gd name="connsiteY397" fmla="*/ 765242 h 1044151"/>
              <a:gd name="connsiteX398" fmla="*/ 572633 w 573272"/>
              <a:gd name="connsiteY398" fmla="*/ 767944 h 1044151"/>
              <a:gd name="connsiteX399" fmla="*/ 573272 w 573272"/>
              <a:gd name="connsiteY399" fmla="*/ 770647 h 1044151"/>
              <a:gd name="connsiteX400" fmla="*/ 572633 w 573272"/>
              <a:gd name="connsiteY400" fmla="*/ 773350 h 1044151"/>
              <a:gd name="connsiteX401" fmla="*/ 573272 w 573272"/>
              <a:gd name="connsiteY401" fmla="*/ 776053 h 1044151"/>
              <a:gd name="connsiteX402" fmla="*/ 572633 w 573272"/>
              <a:gd name="connsiteY402" fmla="*/ 778755 h 1044151"/>
              <a:gd name="connsiteX403" fmla="*/ 573272 w 573272"/>
              <a:gd name="connsiteY403" fmla="*/ 781458 h 1044151"/>
              <a:gd name="connsiteX404" fmla="*/ 572633 w 573272"/>
              <a:gd name="connsiteY404" fmla="*/ 784161 h 1044151"/>
              <a:gd name="connsiteX405" fmla="*/ 573272 w 573272"/>
              <a:gd name="connsiteY405" fmla="*/ 786864 h 1044151"/>
              <a:gd name="connsiteX406" fmla="*/ 572633 w 573272"/>
              <a:gd name="connsiteY406" fmla="*/ 789566 h 1044151"/>
              <a:gd name="connsiteX407" fmla="*/ 573272 w 573272"/>
              <a:gd name="connsiteY407" fmla="*/ 792269 h 1044151"/>
              <a:gd name="connsiteX408" fmla="*/ 572633 w 573272"/>
              <a:gd name="connsiteY408" fmla="*/ 794972 h 1044151"/>
              <a:gd name="connsiteX409" fmla="*/ 573272 w 573272"/>
              <a:gd name="connsiteY409" fmla="*/ 797675 h 1044151"/>
              <a:gd name="connsiteX410" fmla="*/ 572633 w 573272"/>
              <a:gd name="connsiteY410" fmla="*/ 800377 h 1044151"/>
              <a:gd name="connsiteX411" fmla="*/ 573272 w 573272"/>
              <a:gd name="connsiteY411" fmla="*/ 803080 h 1044151"/>
              <a:gd name="connsiteX412" fmla="*/ 572633 w 573272"/>
              <a:gd name="connsiteY412" fmla="*/ 805783 h 1044151"/>
              <a:gd name="connsiteX413" fmla="*/ 573272 w 573272"/>
              <a:gd name="connsiteY413" fmla="*/ 808485 h 1044151"/>
              <a:gd name="connsiteX414" fmla="*/ 572633 w 573272"/>
              <a:gd name="connsiteY414" fmla="*/ 811188 h 1044151"/>
              <a:gd name="connsiteX415" fmla="*/ 573272 w 573272"/>
              <a:gd name="connsiteY415" fmla="*/ 813891 h 1044151"/>
              <a:gd name="connsiteX416" fmla="*/ 572633 w 573272"/>
              <a:gd name="connsiteY416" fmla="*/ 816594 h 1044151"/>
              <a:gd name="connsiteX417" fmla="*/ 573272 w 573272"/>
              <a:gd name="connsiteY417" fmla="*/ 819296 h 1044151"/>
              <a:gd name="connsiteX418" fmla="*/ 572633 w 573272"/>
              <a:gd name="connsiteY418" fmla="*/ 821999 h 1044151"/>
              <a:gd name="connsiteX419" fmla="*/ 573272 w 573272"/>
              <a:gd name="connsiteY419" fmla="*/ 824702 h 1044151"/>
              <a:gd name="connsiteX420" fmla="*/ 572633 w 573272"/>
              <a:gd name="connsiteY420" fmla="*/ 827405 h 1044151"/>
              <a:gd name="connsiteX421" fmla="*/ 573272 w 573272"/>
              <a:gd name="connsiteY421" fmla="*/ 830107 h 1044151"/>
              <a:gd name="connsiteX422" fmla="*/ 572633 w 573272"/>
              <a:gd name="connsiteY422" fmla="*/ 832810 h 1044151"/>
              <a:gd name="connsiteX423" fmla="*/ 573272 w 573272"/>
              <a:gd name="connsiteY423" fmla="*/ 835513 h 1044151"/>
              <a:gd name="connsiteX424" fmla="*/ 572633 w 573272"/>
              <a:gd name="connsiteY424" fmla="*/ 838216 h 1044151"/>
              <a:gd name="connsiteX425" fmla="*/ 573272 w 573272"/>
              <a:gd name="connsiteY425" fmla="*/ 840918 h 1044151"/>
              <a:gd name="connsiteX426" fmla="*/ 572633 w 573272"/>
              <a:gd name="connsiteY426" fmla="*/ 843621 h 1044151"/>
              <a:gd name="connsiteX427" fmla="*/ 573272 w 573272"/>
              <a:gd name="connsiteY427" fmla="*/ 846324 h 1044151"/>
              <a:gd name="connsiteX428" fmla="*/ 572633 w 573272"/>
              <a:gd name="connsiteY428" fmla="*/ 849027 h 1044151"/>
              <a:gd name="connsiteX429" fmla="*/ 573272 w 573272"/>
              <a:gd name="connsiteY429" fmla="*/ 851730 h 1044151"/>
              <a:gd name="connsiteX430" fmla="*/ 572633 w 573272"/>
              <a:gd name="connsiteY430" fmla="*/ 854432 h 1044151"/>
              <a:gd name="connsiteX431" fmla="*/ 573272 w 573272"/>
              <a:gd name="connsiteY431" fmla="*/ 857135 h 1044151"/>
              <a:gd name="connsiteX432" fmla="*/ 572633 w 573272"/>
              <a:gd name="connsiteY432" fmla="*/ 859838 h 1044151"/>
              <a:gd name="connsiteX433" fmla="*/ 573272 w 573272"/>
              <a:gd name="connsiteY433" fmla="*/ 862540 h 1044151"/>
              <a:gd name="connsiteX434" fmla="*/ 572633 w 573272"/>
              <a:gd name="connsiteY434" fmla="*/ 865243 h 1044151"/>
              <a:gd name="connsiteX435" fmla="*/ 573272 w 573272"/>
              <a:gd name="connsiteY435" fmla="*/ 867946 h 1044151"/>
              <a:gd name="connsiteX436" fmla="*/ 572633 w 573272"/>
              <a:gd name="connsiteY436" fmla="*/ 870649 h 1044151"/>
              <a:gd name="connsiteX437" fmla="*/ 573272 w 573272"/>
              <a:gd name="connsiteY437" fmla="*/ 873351 h 1044151"/>
              <a:gd name="connsiteX438" fmla="*/ 572633 w 573272"/>
              <a:gd name="connsiteY438" fmla="*/ 876054 h 1044151"/>
              <a:gd name="connsiteX439" fmla="*/ 573272 w 573272"/>
              <a:gd name="connsiteY439" fmla="*/ 878757 h 1044151"/>
              <a:gd name="connsiteX440" fmla="*/ 572633 w 573272"/>
              <a:gd name="connsiteY440" fmla="*/ 881460 h 1044151"/>
              <a:gd name="connsiteX441" fmla="*/ 573272 w 573272"/>
              <a:gd name="connsiteY441" fmla="*/ 884162 h 1044151"/>
              <a:gd name="connsiteX442" fmla="*/ 572633 w 573272"/>
              <a:gd name="connsiteY442" fmla="*/ 886865 h 1044151"/>
              <a:gd name="connsiteX443" fmla="*/ 573272 w 573272"/>
              <a:gd name="connsiteY443" fmla="*/ 889568 h 1044151"/>
              <a:gd name="connsiteX444" fmla="*/ 572633 w 573272"/>
              <a:gd name="connsiteY444" fmla="*/ 892271 h 1044151"/>
              <a:gd name="connsiteX445" fmla="*/ 573272 w 573272"/>
              <a:gd name="connsiteY445" fmla="*/ 894973 h 1044151"/>
              <a:gd name="connsiteX446" fmla="*/ 572633 w 573272"/>
              <a:gd name="connsiteY446" fmla="*/ 897676 h 1044151"/>
              <a:gd name="connsiteX447" fmla="*/ 573272 w 573272"/>
              <a:gd name="connsiteY447" fmla="*/ 900379 h 1044151"/>
              <a:gd name="connsiteX448" fmla="*/ 572633 w 573272"/>
              <a:gd name="connsiteY448" fmla="*/ 903081 h 1044151"/>
              <a:gd name="connsiteX449" fmla="*/ 573272 w 573272"/>
              <a:gd name="connsiteY449" fmla="*/ 905784 h 1044151"/>
              <a:gd name="connsiteX450" fmla="*/ 572633 w 573272"/>
              <a:gd name="connsiteY450" fmla="*/ 908487 h 1044151"/>
              <a:gd name="connsiteX451" fmla="*/ 573272 w 573272"/>
              <a:gd name="connsiteY451" fmla="*/ 911190 h 1044151"/>
              <a:gd name="connsiteX452" fmla="*/ 572633 w 573272"/>
              <a:gd name="connsiteY452" fmla="*/ 913892 h 1044151"/>
              <a:gd name="connsiteX453" fmla="*/ 573272 w 573272"/>
              <a:gd name="connsiteY453" fmla="*/ 916595 h 1044151"/>
              <a:gd name="connsiteX454" fmla="*/ 572633 w 573272"/>
              <a:gd name="connsiteY454" fmla="*/ 919298 h 1044151"/>
              <a:gd name="connsiteX455" fmla="*/ 573272 w 573272"/>
              <a:gd name="connsiteY455" fmla="*/ 922001 h 1044151"/>
              <a:gd name="connsiteX456" fmla="*/ 286636 w 573272"/>
              <a:gd name="connsiteY456" fmla="*/ 1044151 h 1044151"/>
              <a:gd name="connsiteX457" fmla="*/ 0 w 573272"/>
              <a:gd name="connsiteY457" fmla="*/ 922001 h 1044151"/>
              <a:gd name="connsiteX458" fmla="*/ 640 w 573272"/>
              <a:gd name="connsiteY458" fmla="*/ 919298 h 1044151"/>
              <a:gd name="connsiteX459" fmla="*/ 0 w 573272"/>
              <a:gd name="connsiteY459" fmla="*/ 916595 h 1044151"/>
              <a:gd name="connsiteX460" fmla="*/ 640 w 573272"/>
              <a:gd name="connsiteY460" fmla="*/ 913892 h 1044151"/>
              <a:gd name="connsiteX461" fmla="*/ 0 w 573272"/>
              <a:gd name="connsiteY461" fmla="*/ 911190 h 1044151"/>
              <a:gd name="connsiteX462" fmla="*/ 640 w 573272"/>
              <a:gd name="connsiteY462" fmla="*/ 908487 h 1044151"/>
              <a:gd name="connsiteX463" fmla="*/ 0 w 573272"/>
              <a:gd name="connsiteY463" fmla="*/ 905784 h 1044151"/>
              <a:gd name="connsiteX464" fmla="*/ 640 w 573272"/>
              <a:gd name="connsiteY464" fmla="*/ 903081 h 1044151"/>
              <a:gd name="connsiteX465" fmla="*/ 0 w 573272"/>
              <a:gd name="connsiteY465" fmla="*/ 900379 h 1044151"/>
              <a:gd name="connsiteX466" fmla="*/ 640 w 573272"/>
              <a:gd name="connsiteY466" fmla="*/ 897676 h 1044151"/>
              <a:gd name="connsiteX467" fmla="*/ 0 w 573272"/>
              <a:gd name="connsiteY467" fmla="*/ 894973 h 1044151"/>
              <a:gd name="connsiteX468" fmla="*/ 640 w 573272"/>
              <a:gd name="connsiteY468" fmla="*/ 892271 h 1044151"/>
              <a:gd name="connsiteX469" fmla="*/ 0 w 573272"/>
              <a:gd name="connsiteY469" fmla="*/ 889568 h 1044151"/>
              <a:gd name="connsiteX470" fmla="*/ 640 w 573272"/>
              <a:gd name="connsiteY470" fmla="*/ 886865 h 1044151"/>
              <a:gd name="connsiteX471" fmla="*/ 0 w 573272"/>
              <a:gd name="connsiteY471" fmla="*/ 884162 h 1044151"/>
              <a:gd name="connsiteX472" fmla="*/ 640 w 573272"/>
              <a:gd name="connsiteY472" fmla="*/ 881460 h 1044151"/>
              <a:gd name="connsiteX473" fmla="*/ 0 w 573272"/>
              <a:gd name="connsiteY473" fmla="*/ 878757 h 1044151"/>
              <a:gd name="connsiteX474" fmla="*/ 640 w 573272"/>
              <a:gd name="connsiteY474" fmla="*/ 876054 h 1044151"/>
              <a:gd name="connsiteX475" fmla="*/ 0 w 573272"/>
              <a:gd name="connsiteY475" fmla="*/ 873351 h 1044151"/>
              <a:gd name="connsiteX476" fmla="*/ 640 w 573272"/>
              <a:gd name="connsiteY476" fmla="*/ 870649 h 1044151"/>
              <a:gd name="connsiteX477" fmla="*/ 0 w 573272"/>
              <a:gd name="connsiteY477" fmla="*/ 867946 h 1044151"/>
              <a:gd name="connsiteX478" fmla="*/ 640 w 573272"/>
              <a:gd name="connsiteY478" fmla="*/ 865243 h 1044151"/>
              <a:gd name="connsiteX479" fmla="*/ 0 w 573272"/>
              <a:gd name="connsiteY479" fmla="*/ 862540 h 1044151"/>
              <a:gd name="connsiteX480" fmla="*/ 640 w 573272"/>
              <a:gd name="connsiteY480" fmla="*/ 859838 h 1044151"/>
              <a:gd name="connsiteX481" fmla="*/ 0 w 573272"/>
              <a:gd name="connsiteY481" fmla="*/ 857135 h 1044151"/>
              <a:gd name="connsiteX482" fmla="*/ 640 w 573272"/>
              <a:gd name="connsiteY482" fmla="*/ 854432 h 1044151"/>
              <a:gd name="connsiteX483" fmla="*/ 0 w 573272"/>
              <a:gd name="connsiteY483" fmla="*/ 851730 h 1044151"/>
              <a:gd name="connsiteX484" fmla="*/ 640 w 573272"/>
              <a:gd name="connsiteY484" fmla="*/ 849027 h 1044151"/>
              <a:gd name="connsiteX485" fmla="*/ 0 w 573272"/>
              <a:gd name="connsiteY485" fmla="*/ 846324 h 1044151"/>
              <a:gd name="connsiteX486" fmla="*/ 640 w 573272"/>
              <a:gd name="connsiteY486" fmla="*/ 843621 h 1044151"/>
              <a:gd name="connsiteX487" fmla="*/ 0 w 573272"/>
              <a:gd name="connsiteY487" fmla="*/ 840918 h 1044151"/>
              <a:gd name="connsiteX488" fmla="*/ 640 w 573272"/>
              <a:gd name="connsiteY488" fmla="*/ 838216 h 1044151"/>
              <a:gd name="connsiteX489" fmla="*/ 0 w 573272"/>
              <a:gd name="connsiteY489" fmla="*/ 835513 h 1044151"/>
              <a:gd name="connsiteX490" fmla="*/ 640 w 573272"/>
              <a:gd name="connsiteY490" fmla="*/ 832810 h 1044151"/>
              <a:gd name="connsiteX491" fmla="*/ 0 w 573272"/>
              <a:gd name="connsiteY491" fmla="*/ 830107 h 1044151"/>
              <a:gd name="connsiteX492" fmla="*/ 640 w 573272"/>
              <a:gd name="connsiteY492" fmla="*/ 827405 h 1044151"/>
              <a:gd name="connsiteX493" fmla="*/ 0 w 573272"/>
              <a:gd name="connsiteY493" fmla="*/ 824702 h 1044151"/>
              <a:gd name="connsiteX494" fmla="*/ 640 w 573272"/>
              <a:gd name="connsiteY494" fmla="*/ 821999 h 1044151"/>
              <a:gd name="connsiteX495" fmla="*/ 0 w 573272"/>
              <a:gd name="connsiteY495" fmla="*/ 819296 h 1044151"/>
              <a:gd name="connsiteX496" fmla="*/ 640 w 573272"/>
              <a:gd name="connsiteY496" fmla="*/ 816594 h 1044151"/>
              <a:gd name="connsiteX497" fmla="*/ 0 w 573272"/>
              <a:gd name="connsiteY497" fmla="*/ 813891 h 1044151"/>
              <a:gd name="connsiteX498" fmla="*/ 640 w 573272"/>
              <a:gd name="connsiteY498" fmla="*/ 811188 h 1044151"/>
              <a:gd name="connsiteX499" fmla="*/ 0 w 573272"/>
              <a:gd name="connsiteY499" fmla="*/ 808485 h 1044151"/>
              <a:gd name="connsiteX500" fmla="*/ 640 w 573272"/>
              <a:gd name="connsiteY500" fmla="*/ 805783 h 1044151"/>
              <a:gd name="connsiteX501" fmla="*/ 0 w 573272"/>
              <a:gd name="connsiteY501" fmla="*/ 803080 h 1044151"/>
              <a:gd name="connsiteX502" fmla="*/ 640 w 573272"/>
              <a:gd name="connsiteY502" fmla="*/ 800377 h 1044151"/>
              <a:gd name="connsiteX503" fmla="*/ 0 w 573272"/>
              <a:gd name="connsiteY503" fmla="*/ 797675 h 1044151"/>
              <a:gd name="connsiteX504" fmla="*/ 640 w 573272"/>
              <a:gd name="connsiteY504" fmla="*/ 794972 h 1044151"/>
              <a:gd name="connsiteX505" fmla="*/ 0 w 573272"/>
              <a:gd name="connsiteY505" fmla="*/ 792269 h 1044151"/>
              <a:gd name="connsiteX506" fmla="*/ 640 w 573272"/>
              <a:gd name="connsiteY506" fmla="*/ 789566 h 1044151"/>
              <a:gd name="connsiteX507" fmla="*/ 0 w 573272"/>
              <a:gd name="connsiteY507" fmla="*/ 786864 h 1044151"/>
              <a:gd name="connsiteX508" fmla="*/ 640 w 573272"/>
              <a:gd name="connsiteY508" fmla="*/ 784161 h 1044151"/>
              <a:gd name="connsiteX509" fmla="*/ 0 w 573272"/>
              <a:gd name="connsiteY509" fmla="*/ 781458 h 1044151"/>
              <a:gd name="connsiteX510" fmla="*/ 640 w 573272"/>
              <a:gd name="connsiteY510" fmla="*/ 778755 h 1044151"/>
              <a:gd name="connsiteX511" fmla="*/ 0 w 573272"/>
              <a:gd name="connsiteY511" fmla="*/ 776053 h 1044151"/>
              <a:gd name="connsiteX512" fmla="*/ 640 w 573272"/>
              <a:gd name="connsiteY512" fmla="*/ 773350 h 1044151"/>
              <a:gd name="connsiteX513" fmla="*/ 0 w 573272"/>
              <a:gd name="connsiteY513" fmla="*/ 770647 h 1044151"/>
              <a:gd name="connsiteX514" fmla="*/ 640 w 573272"/>
              <a:gd name="connsiteY514" fmla="*/ 767944 h 1044151"/>
              <a:gd name="connsiteX515" fmla="*/ 0 w 573272"/>
              <a:gd name="connsiteY515" fmla="*/ 765242 h 1044151"/>
              <a:gd name="connsiteX516" fmla="*/ 640 w 573272"/>
              <a:gd name="connsiteY516" fmla="*/ 762539 h 1044151"/>
              <a:gd name="connsiteX517" fmla="*/ 0 w 573272"/>
              <a:gd name="connsiteY517" fmla="*/ 759836 h 1044151"/>
              <a:gd name="connsiteX518" fmla="*/ 640 w 573272"/>
              <a:gd name="connsiteY518" fmla="*/ 757134 h 1044151"/>
              <a:gd name="connsiteX519" fmla="*/ 0 w 573272"/>
              <a:gd name="connsiteY519" fmla="*/ 754431 h 1044151"/>
              <a:gd name="connsiteX520" fmla="*/ 640 w 573272"/>
              <a:gd name="connsiteY520" fmla="*/ 751728 h 1044151"/>
              <a:gd name="connsiteX521" fmla="*/ 0 w 573272"/>
              <a:gd name="connsiteY521" fmla="*/ 749025 h 1044151"/>
              <a:gd name="connsiteX522" fmla="*/ 640 w 573272"/>
              <a:gd name="connsiteY522" fmla="*/ 746323 h 1044151"/>
              <a:gd name="connsiteX523" fmla="*/ 0 w 573272"/>
              <a:gd name="connsiteY523" fmla="*/ 743620 h 1044151"/>
              <a:gd name="connsiteX524" fmla="*/ 640 w 573272"/>
              <a:gd name="connsiteY524" fmla="*/ 740917 h 1044151"/>
              <a:gd name="connsiteX525" fmla="*/ 0 w 573272"/>
              <a:gd name="connsiteY525" fmla="*/ 738214 h 1044151"/>
              <a:gd name="connsiteX526" fmla="*/ 640 w 573272"/>
              <a:gd name="connsiteY526" fmla="*/ 735512 h 1044151"/>
              <a:gd name="connsiteX527" fmla="*/ 0 w 573272"/>
              <a:gd name="connsiteY527" fmla="*/ 732809 h 1044151"/>
              <a:gd name="connsiteX528" fmla="*/ 640 w 573272"/>
              <a:gd name="connsiteY528" fmla="*/ 730106 h 1044151"/>
              <a:gd name="connsiteX529" fmla="*/ 0 w 573272"/>
              <a:gd name="connsiteY529" fmla="*/ 727403 h 1044151"/>
              <a:gd name="connsiteX530" fmla="*/ 640 w 573272"/>
              <a:gd name="connsiteY530" fmla="*/ 724701 h 1044151"/>
              <a:gd name="connsiteX531" fmla="*/ 0 w 573272"/>
              <a:gd name="connsiteY531" fmla="*/ 721998 h 1044151"/>
              <a:gd name="connsiteX532" fmla="*/ 640 w 573272"/>
              <a:gd name="connsiteY532" fmla="*/ 719295 h 1044151"/>
              <a:gd name="connsiteX533" fmla="*/ 0 w 573272"/>
              <a:gd name="connsiteY533" fmla="*/ 716593 h 1044151"/>
              <a:gd name="connsiteX534" fmla="*/ 640 w 573272"/>
              <a:gd name="connsiteY534" fmla="*/ 713890 h 1044151"/>
              <a:gd name="connsiteX535" fmla="*/ 0 w 573272"/>
              <a:gd name="connsiteY535" fmla="*/ 711187 h 1044151"/>
              <a:gd name="connsiteX536" fmla="*/ 640 w 573272"/>
              <a:gd name="connsiteY536" fmla="*/ 708484 h 1044151"/>
              <a:gd name="connsiteX537" fmla="*/ 0 w 573272"/>
              <a:gd name="connsiteY537" fmla="*/ 705782 h 1044151"/>
              <a:gd name="connsiteX538" fmla="*/ 640 w 573272"/>
              <a:gd name="connsiteY538" fmla="*/ 703079 h 1044151"/>
              <a:gd name="connsiteX539" fmla="*/ 0 w 573272"/>
              <a:gd name="connsiteY539" fmla="*/ 700376 h 1044151"/>
              <a:gd name="connsiteX540" fmla="*/ 640 w 573272"/>
              <a:gd name="connsiteY540" fmla="*/ 697673 h 1044151"/>
              <a:gd name="connsiteX541" fmla="*/ 0 w 573272"/>
              <a:gd name="connsiteY541" fmla="*/ 694971 h 1044151"/>
              <a:gd name="connsiteX542" fmla="*/ 640 w 573272"/>
              <a:gd name="connsiteY542" fmla="*/ 692268 h 1044151"/>
              <a:gd name="connsiteX543" fmla="*/ 0 w 573272"/>
              <a:gd name="connsiteY543" fmla="*/ 689565 h 1044151"/>
              <a:gd name="connsiteX544" fmla="*/ 640 w 573272"/>
              <a:gd name="connsiteY544" fmla="*/ 686863 h 1044151"/>
              <a:gd name="connsiteX545" fmla="*/ 0 w 573272"/>
              <a:gd name="connsiteY545" fmla="*/ 684160 h 1044151"/>
              <a:gd name="connsiteX546" fmla="*/ 640 w 573272"/>
              <a:gd name="connsiteY546" fmla="*/ 681457 h 1044151"/>
              <a:gd name="connsiteX547" fmla="*/ 0 w 573272"/>
              <a:gd name="connsiteY547" fmla="*/ 678754 h 1044151"/>
              <a:gd name="connsiteX548" fmla="*/ 640 w 573272"/>
              <a:gd name="connsiteY548" fmla="*/ 676052 h 1044151"/>
              <a:gd name="connsiteX549" fmla="*/ 0 w 573272"/>
              <a:gd name="connsiteY549" fmla="*/ 673349 h 1044151"/>
              <a:gd name="connsiteX550" fmla="*/ 621 w 573272"/>
              <a:gd name="connsiteY550" fmla="*/ 670726 h 1044151"/>
              <a:gd name="connsiteX551" fmla="*/ 0 w 573272"/>
              <a:gd name="connsiteY551" fmla="*/ 668104 h 1044151"/>
              <a:gd name="connsiteX552" fmla="*/ 19 w 573272"/>
              <a:gd name="connsiteY552" fmla="*/ 668023 h 1044151"/>
              <a:gd name="connsiteX553" fmla="*/ 0 w 573272"/>
              <a:gd name="connsiteY553" fmla="*/ 667943 h 1044151"/>
              <a:gd name="connsiteX554" fmla="*/ 621 w 573272"/>
              <a:gd name="connsiteY554" fmla="*/ 665321 h 1044151"/>
              <a:gd name="connsiteX555" fmla="*/ 0 w 573272"/>
              <a:gd name="connsiteY555" fmla="*/ 662698 h 1044151"/>
              <a:gd name="connsiteX556" fmla="*/ 19 w 573272"/>
              <a:gd name="connsiteY556" fmla="*/ 662618 h 1044151"/>
              <a:gd name="connsiteX557" fmla="*/ 0 w 573272"/>
              <a:gd name="connsiteY557" fmla="*/ 662538 h 1044151"/>
              <a:gd name="connsiteX558" fmla="*/ 320 w 573272"/>
              <a:gd name="connsiteY558" fmla="*/ 659835 h 1044151"/>
              <a:gd name="connsiteX559" fmla="*/ 38 w 573272"/>
              <a:gd name="connsiteY559" fmla="*/ 657453 h 1044151"/>
              <a:gd name="connsiteX560" fmla="*/ 0 w 573272"/>
              <a:gd name="connsiteY560" fmla="*/ 657293 h 1044151"/>
              <a:gd name="connsiteX561" fmla="*/ 13 w 573272"/>
              <a:gd name="connsiteY561" fmla="*/ 657239 h 1044151"/>
              <a:gd name="connsiteX562" fmla="*/ 0 w 573272"/>
              <a:gd name="connsiteY562" fmla="*/ 657132 h 1044151"/>
              <a:gd name="connsiteX563" fmla="*/ 320 w 573272"/>
              <a:gd name="connsiteY563" fmla="*/ 654429 h 1044151"/>
              <a:gd name="connsiteX564" fmla="*/ 38 w 573272"/>
              <a:gd name="connsiteY564" fmla="*/ 652048 h 1044151"/>
              <a:gd name="connsiteX565" fmla="*/ 0 w 573272"/>
              <a:gd name="connsiteY565" fmla="*/ 651887 h 1044151"/>
              <a:gd name="connsiteX566" fmla="*/ 13 w 573272"/>
              <a:gd name="connsiteY566" fmla="*/ 651834 h 1044151"/>
              <a:gd name="connsiteX567" fmla="*/ 0 w 573272"/>
              <a:gd name="connsiteY567" fmla="*/ 651727 h 1044151"/>
              <a:gd name="connsiteX568" fmla="*/ 320 w 573272"/>
              <a:gd name="connsiteY568" fmla="*/ 649024 h 1044151"/>
              <a:gd name="connsiteX569" fmla="*/ 38 w 573272"/>
              <a:gd name="connsiteY569" fmla="*/ 646642 h 1044151"/>
              <a:gd name="connsiteX570" fmla="*/ 0 w 573272"/>
              <a:gd name="connsiteY570" fmla="*/ 646482 h 1044151"/>
              <a:gd name="connsiteX571" fmla="*/ 13 w 573272"/>
              <a:gd name="connsiteY571" fmla="*/ 646428 h 1044151"/>
              <a:gd name="connsiteX572" fmla="*/ 0 w 573272"/>
              <a:gd name="connsiteY572" fmla="*/ 646322 h 1044151"/>
              <a:gd name="connsiteX573" fmla="*/ 320 w 573272"/>
              <a:gd name="connsiteY573" fmla="*/ 643618 h 1044151"/>
              <a:gd name="connsiteX574" fmla="*/ 38 w 573272"/>
              <a:gd name="connsiteY574" fmla="*/ 641237 h 1044151"/>
              <a:gd name="connsiteX575" fmla="*/ 0 w 573272"/>
              <a:gd name="connsiteY575" fmla="*/ 641076 h 1044151"/>
              <a:gd name="connsiteX576" fmla="*/ 13 w 573272"/>
              <a:gd name="connsiteY576" fmla="*/ 641023 h 1044151"/>
              <a:gd name="connsiteX577" fmla="*/ 0 w 573272"/>
              <a:gd name="connsiteY577" fmla="*/ 640916 h 1044151"/>
              <a:gd name="connsiteX578" fmla="*/ 320 w 573272"/>
              <a:gd name="connsiteY578" fmla="*/ 638213 h 1044151"/>
              <a:gd name="connsiteX579" fmla="*/ 38 w 573272"/>
              <a:gd name="connsiteY579" fmla="*/ 635832 h 1044151"/>
              <a:gd name="connsiteX580" fmla="*/ 0 w 573272"/>
              <a:gd name="connsiteY580" fmla="*/ 635671 h 1044151"/>
              <a:gd name="connsiteX581" fmla="*/ 13 w 573272"/>
              <a:gd name="connsiteY581" fmla="*/ 635617 h 1044151"/>
              <a:gd name="connsiteX582" fmla="*/ 0 w 573272"/>
              <a:gd name="connsiteY582" fmla="*/ 635510 h 1044151"/>
              <a:gd name="connsiteX583" fmla="*/ 320 w 573272"/>
              <a:gd name="connsiteY583" fmla="*/ 632808 h 1044151"/>
              <a:gd name="connsiteX584" fmla="*/ 38 w 573272"/>
              <a:gd name="connsiteY584" fmla="*/ 630426 h 1044151"/>
              <a:gd name="connsiteX585" fmla="*/ 0 w 573272"/>
              <a:gd name="connsiteY585" fmla="*/ 630265 h 1044151"/>
              <a:gd name="connsiteX586" fmla="*/ 13 w 573272"/>
              <a:gd name="connsiteY586" fmla="*/ 630212 h 1044151"/>
              <a:gd name="connsiteX587" fmla="*/ 0 w 573272"/>
              <a:gd name="connsiteY587" fmla="*/ 630105 h 1044151"/>
              <a:gd name="connsiteX588" fmla="*/ 320 w 573272"/>
              <a:gd name="connsiteY588" fmla="*/ 627402 h 1044151"/>
              <a:gd name="connsiteX589" fmla="*/ 38 w 573272"/>
              <a:gd name="connsiteY589" fmla="*/ 625021 h 1044151"/>
              <a:gd name="connsiteX590" fmla="*/ 0 w 573272"/>
              <a:gd name="connsiteY590" fmla="*/ 624860 h 1044151"/>
              <a:gd name="connsiteX591" fmla="*/ 13 w 573272"/>
              <a:gd name="connsiteY591" fmla="*/ 624806 h 1044151"/>
              <a:gd name="connsiteX592" fmla="*/ 0 w 573272"/>
              <a:gd name="connsiteY592" fmla="*/ 624699 h 1044151"/>
              <a:gd name="connsiteX593" fmla="*/ 320 w 573272"/>
              <a:gd name="connsiteY593" fmla="*/ 621997 h 1044151"/>
              <a:gd name="connsiteX594" fmla="*/ 38 w 573272"/>
              <a:gd name="connsiteY594" fmla="*/ 619615 h 1044151"/>
              <a:gd name="connsiteX595" fmla="*/ 0 w 573272"/>
              <a:gd name="connsiteY595" fmla="*/ 619454 h 1044151"/>
              <a:gd name="connsiteX596" fmla="*/ 13 w 573272"/>
              <a:gd name="connsiteY596" fmla="*/ 619401 h 1044151"/>
              <a:gd name="connsiteX597" fmla="*/ 0 w 573272"/>
              <a:gd name="connsiteY597" fmla="*/ 619294 h 1044151"/>
              <a:gd name="connsiteX598" fmla="*/ 320 w 573272"/>
              <a:gd name="connsiteY598" fmla="*/ 616591 h 1044151"/>
              <a:gd name="connsiteX599" fmla="*/ 38 w 573272"/>
              <a:gd name="connsiteY599" fmla="*/ 614210 h 1044151"/>
              <a:gd name="connsiteX600" fmla="*/ 0 w 573272"/>
              <a:gd name="connsiteY600" fmla="*/ 614049 h 1044151"/>
              <a:gd name="connsiteX601" fmla="*/ 13 w 573272"/>
              <a:gd name="connsiteY601" fmla="*/ 613995 h 1044151"/>
              <a:gd name="connsiteX602" fmla="*/ 0 w 573272"/>
              <a:gd name="connsiteY602" fmla="*/ 613888 h 1044151"/>
              <a:gd name="connsiteX603" fmla="*/ 320 w 573272"/>
              <a:gd name="connsiteY603" fmla="*/ 611186 h 1044151"/>
              <a:gd name="connsiteX604" fmla="*/ 38 w 573272"/>
              <a:gd name="connsiteY604" fmla="*/ 608804 h 1044151"/>
              <a:gd name="connsiteX605" fmla="*/ 0 w 573272"/>
              <a:gd name="connsiteY605" fmla="*/ 608643 h 1044151"/>
              <a:gd name="connsiteX606" fmla="*/ 13 w 573272"/>
              <a:gd name="connsiteY606" fmla="*/ 608590 h 1044151"/>
              <a:gd name="connsiteX607" fmla="*/ 0 w 573272"/>
              <a:gd name="connsiteY607" fmla="*/ 608483 h 1044151"/>
              <a:gd name="connsiteX608" fmla="*/ 320 w 573272"/>
              <a:gd name="connsiteY608" fmla="*/ 605780 h 1044151"/>
              <a:gd name="connsiteX609" fmla="*/ 38 w 573272"/>
              <a:gd name="connsiteY609" fmla="*/ 603399 h 1044151"/>
              <a:gd name="connsiteX610" fmla="*/ 0 w 573272"/>
              <a:gd name="connsiteY610" fmla="*/ 603238 h 1044151"/>
              <a:gd name="connsiteX611" fmla="*/ 13 w 573272"/>
              <a:gd name="connsiteY611" fmla="*/ 603184 h 1044151"/>
              <a:gd name="connsiteX612" fmla="*/ 0 w 573272"/>
              <a:gd name="connsiteY612" fmla="*/ 603077 h 1044151"/>
              <a:gd name="connsiteX613" fmla="*/ 320 w 573272"/>
              <a:gd name="connsiteY613" fmla="*/ 600375 h 1044151"/>
              <a:gd name="connsiteX614" fmla="*/ 38 w 573272"/>
              <a:gd name="connsiteY614" fmla="*/ 597993 h 1044151"/>
              <a:gd name="connsiteX615" fmla="*/ 0 w 573272"/>
              <a:gd name="connsiteY615" fmla="*/ 597833 h 1044151"/>
              <a:gd name="connsiteX616" fmla="*/ 13 w 573272"/>
              <a:gd name="connsiteY616" fmla="*/ 597779 h 1044151"/>
              <a:gd name="connsiteX617" fmla="*/ 0 w 573272"/>
              <a:gd name="connsiteY617" fmla="*/ 597672 h 1044151"/>
              <a:gd name="connsiteX618" fmla="*/ 320 w 573272"/>
              <a:gd name="connsiteY618" fmla="*/ 594969 h 1044151"/>
              <a:gd name="connsiteX619" fmla="*/ 38 w 573272"/>
              <a:gd name="connsiteY619" fmla="*/ 592588 h 1044151"/>
              <a:gd name="connsiteX620" fmla="*/ 0 w 573272"/>
              <a:gd name="connsiteY620" fmla="*/ 592427 h 1044151"/>
              <a:gd name="connsiteX621" fmla="*/ 13 w 573272"/>
              <a:gd name="connsiteY621" fmla="*/ 592374 h 1044151"/>
              <a:gd name="connsiteX622" fmla="*/ 0 w 573272"/>
              <a:gd name="connsiteY622" fmla="*/ 592267 h 1044151"/>
              <a:gd name="connsiteX623" fmla="*/ 320 w 573272"/>
              <a:gd name="connsiteY623" fmla="*/ 589564 h 1044151"/>
              <a:gd name="connsiteX624" fmla="*/ 38 w 573272"/>
              <a:gd name="connsiteY624" fmla="*/ 587182 h 1044151"/>
              <a:gd name="connsiteX625" fmla="*/ 0 w 573272"/>
              <a:gd name="connsiteY625" fmla="*/ 587021 h 1044151"/>
              <a:gd name="connsiteX626" fmla="*/ 13 w 573272"/>
              <a:gd name="connsiteY626" fmla="*/ 586968 h 1044151"/>
              <a:gd name="connsiteX627" fmla="*/ 0 w 573272"/>
              <a:gd name="connsiteY627" fmla="*/ 586861 h 1044151"/>
              <a:gd name="connsiteX628" fmla="*/ 320 w 573272"/>
              <a:gd name="connsiteY628" fmla="*/ 584158 h 1044151"/>
              <a:gd name="connsiteX629" fmla="*/ 38 w 573272"/>
              <a:gd name="connsiteY629" fmla="*/ 581777 h 1044151"/>
              <a:gd name="connsiteX630" fmla="*/ 0 w 573272"/>
              <a:gd name="connsiteY630" fmla="*/ 581616 h 1044151"/>
              <a:gd name="connsiteX631" fmla="*/ 13 w 573272"/>
              <a:gd name="connsiteY631" fmla="*/ 581563 h 1044151"/>
              <a:gd name="connsiteX632" fmla="*/ 0 w 573272"/>
              <a:gd name="connsiteY632" fmla="*/ 581456 h 1044151"/>
              <a:gd name="connsiteX633" fmla="*/ 320 w 573272"/>
              <a:gd name="connsiteY633" fmla="*/ 578753 h 1044151"/>
              <a:gd name="connsiteX634" fmla="*/ 38 w 573272"/>
              <a:gd name="connsiteY634" fmla="*/ 576371 h 1044151"/>
              <a:gd name="connsiteX635" fmla="*/ 0 w 573272"/>
              <a:gd name="connsiteY635" fmla="*/ 576210 h 1044151"/>
              <a:gd name="connsiteX636" fmla="*/ 13 w 573272"/>
              <a:gd name="connsiteY636" fmla="*/ 576157 h 1044151"/>
              <a:gd name="connsiteX637" fmla="*/ 0 w 573272"/>
              <a:gd name="connsiteY637" fmla="*/ 576050 h 1044151"/>
              <a:gd name="connsiteX638" fmla="*/ 320 w 573272"/>
              <a:gd name="connsiteY638" fmla="*/ 573347 h 1044151"/>
              <a:gd name="connsiteX639" fmla="*/ 38 w 573272"/>
              <a:gd name="connsiteY639" fmla="*/ 570965 h 1044151"/>
              <a:gd name="connsiteX640" fmla="*/ 0 w 573272"/>
              <a:gd name="connsiteY640" fmla="*/ 570805 h 1044151"/>
              <a:gd name="connsiteX641" fmla="*/ 13 w 573272"/>
              <a:gd name="connsiteY641" fmla="*/ 570751 h 1044151"/>
              <a:gd name="connsiteX642" fmla="*/ 0 w 573272"/>
              <a:gd name="connsiteY642" fmla="*/ 570645 h 1044151"/>
              <a:gd name="connsiteX643" fmla="*/ 320 w 573272"/>
              <a:gd name="connsiteY643" fmla="*/ 567942 h 1044151"/>
              <a:gd name="connsiteX644" fmla="*/ 38 w 573272"/>
              <a:gd name="connsiteY644" fmla="*/ 565560 h 1044151"/>
              <a:gd name="connsiteX645" fmla="*/ 0 w 573272"/>
              <a:gd name="connsiteY645" fmla="*/ 565399 h 1044151"/>
              <a:gd name="connsiteX646" fmla="*/ 13 w 573272"/>
              <a:gd name="connsiteY646" fmla="*/ 565346 h 1044151"/>
              <a:gd name="connsiteX647" fmla="*/ 0 w 573272"/>
              <a:gd name="connsiteY647" fmla="*/ 565239 h 1044151"/>
              <a:gd name="connsiteX648" fmla="*/ 320 w 573272"/>
              <a:gd name="connsiteY648" fmla="*/ 562536 h 1044151"/>
              <a:gd name="connsiteX649" fmla="*/ 38 w 573272"/>
              <a:gd name="connsiteY649" fmla="*/ 560154 h 1044151"/>
              <a:gd name="connsiteX650" fmla="*/ 0 w 573272"/>
              <a:gd name="connsiteY650" fmla="*/ 559994 h 1044151"/>
              <a:gd name="connsiteX651" fmla="*/ 13 w 573272"/>
              <a:gd name="connsiteY651" fmla="*/ 559940 h 1044151"/>
              <a:gd name="connsiteX652" fmla="*/ 0 w 573272"/>
              <a:gd name="connsiteY652" fmla="*/ 559834 h 1044151"/>
              <a:gd name="connsiteX653" fmla="*/ 320 w 573272"/>
              <a:gd name="connsiteY653" fmla="*/ 557131 h 1044151"/>
              <a:gd name="connsiteX654" fmla="*/ 38 w 573272"/>
              <a:gd name="connsiteY654" fmla="*/ 554749 h 1044151"/>
              <a:gd name="connsiteX655" fmla="*/ 0 w 573272"/>
              <a:gd name="connsiteY655" fmla="*/ 554588 h 1044151"/>
              <a:gd name="connsiteX656" fmla="*/ 13 w 573272"/>
              <a:gd name="connsiteY656" fmla="*/ 554535 h 1044151"/>
              <a:gd name="connsiteX657" fmla="*/ 0 w 573272"/>
              <a:gd name="connsiteY657" fmla="*/ 554428 h 1044151"/>
              <a:gd name="connsiteX658" fmla="*/ 320 w 573272"/>
              <a:gd name="connsiteY658" fmla="*/ 551726 h 1044151"/>
              <a:gd name="connsiteX659" fmla="*/ 38 w 573272"/>
              <a:gd name="connsiteY659" fmla="*/ 549344 h 1044151"/>
              <a:gd name="connsiteX660" fmla="*/ 0 w 573272"/>
              <a:gd name="connsiteY660" fmla="*/ 549183 h 1044151"/>
              <a:gd name="connsiteX661" fmla="*/ 13 w 573272"/>
              <a:gd name="connsiteY661" fmla="*/ 549130 h 1044151"/>
              <a:gd name="connsiteX662" fmla="*/ 0 w 573272"/>
              <a:gd name="connsiteY662" fmla="*/ 549023 h 1044151"/>
              <a:gd name="connsiteX663" fmla="*/ 320 w 573272"/>
              <a:gd name="connsiteY663" fmla="*/ 546320 h 1044151"/>
              <a:gd name="connsiteX664" fmla="*/ 38 w 573272"/>
              <a:gd name="connsiteY664" fmla="*/ 543938 h 1044151"/>
              <a:gd name="connsiteX665" fmla="*/ 0 w 573272"/>
              <a:gd name="connsiteY665" fmla="*/ 543778 h 1044151"/>
              <a:gd name="connsiteX666" fmla="*/ 13 w 573272"/>
              <a:gd name="connsiteY666" fmla="*/ 543724 h 1044151"/>
              <a:gd name="connsiteX667" fmla="*/ 0 w 573272"/>
              <a:gd name="connsiteY667" fmla="*/ 543617 h 1044151"/>
              <a:gd name="connsiteX668" fmla="*/ 320 w 573272"/>
              <a:gd name="connsiteY668" fmla="*/ 540915 h 1044151"/>
              <a:gd name="connsiteX669" fmla="*/ 38 w 573272"/>
              <a:gd name="connsiteY669" fmla="*/ 538533 h 1044151"/>
              <a:gd name="connsiteX670" fmla="*/ 0 w 573272"/>
              <a:gd name="connsiteY670" fmla="*/ 538372 h 1044151"/>
              <a:gd name="connsiteX671" fmla="*/ 13 w 573272"/>
              <a:gd name="connsiteY671" fmla="*/ 538319 h 1044151"/>
              <a:gd name="connsiteX672" fmla="*/ 0 w 573272"/>
              <a:gd name="connsiteY672" fmla="*/ 538212 h 1044151"/>
              <a:gd name="connsiteX673" fmla="*/ 320 w 573272"/>
              <a:gd name="connsiteY673" fmla="*/ 535509 h 1044151"/>
              <a:gd name="connsiteX674" fmla="*/ 38 w 573272"/>
              <a:gd name="connsiteY674" fmla="*/ 533127 h 1044151"/>
              <a:gd name="connsiteX675" fmla="*/ 0 w 573272"/>
              <a:gd name="connsiteY675" fmla="*/ 532967 h 1044151"/>
              <a:gd name="connsiteX676" fmla="*/ 13 w 573272"/>
              <a:gd name="connsiteY676" fmla="*/ 532913 h 1044151"/>
              <a:gd name="connsiteX677" fmla="*/ 0 w 573272"/>
              <a:gd name="connsiteY677" fmla="*/ 532806 h 1044151"/>
              <a:gd name="connsiteX678" fmla="*/ 320 w 573272"/>
              <a:gd name="connsiteY678" fmla="*/ 530104 h 1044151"/>
              <a:gd name="connsiteX679" fmla="*/ 38 w 573272"/>
              <a:gd name="connsiteY679" fmla="*/ 527721 h 1044151"/>
              <a:gd name="connsiteX680" fmla="*/ 0 w 573272"/>
              <a:gd name="connsiteY680" fmla="*/ 527561 h 1044151"/>
              <a:gd name="connsiteX681" fmla="*/ 13 w 573272"/>
              <a:gd name="connsiteY681" fmla="*/ 527508 h 1044151"/>
              <a:gd name="connsiteX682" fmla="*/ 0 w 573272"/>
              <a:gd name="connsiteY682" fmla="*/ 527401 h 1044151"/>
              <a:gd name="connsiteX683" fmla="*/ 320 w 573272"/>
              <a:gd name="connsiteY683" fmla="*/ 524698 h 1044151"/>
              <a:gd name="connsiteX684" fmla="*/ 38 w 573272"/>
              <a:gd name="connsiteY684" fmla="*/ 522316 h 1044151"/>
              <a:gd name="connsiteX685" fmla="*/ 0 w 573272"/>
              <a:gd name="connsiteY685" fmla="*/ 522156 h 1044151"/>
              <a:gd name="connsiteX686" fmla="*/ 13 w 573272"/>
              <a:gd name="connsiteY686" fmla="*/ 522102 h 1044151"/>
              <a:gd name="connsiteX687" fmla="*/ 0 w 573272"/>
              <a:gd name="connsiteY687" fmla="*/ 521995 h 1044151"/>
              <a:gd name="connsiteX688" fmla="*/ 320 w 573272"/>
              <a:gd name="connsiteY688" fmla="*/ 519293 h 1044151"/>
              <a:gd name="connsiteX689" fmla="*/ 38 w 573272"/>
              <a:gd name="connsiteY689" fmla="*/ 516911 h 1044151"/>
              <a:gd name="connsiteX690" fmla="*/ 0 w 573272"/>
              <a:gd name="connsiteY690" fmla="*/ 516750 h 1044151"/>
              <a:gd name="connsiteX691" fmla="*/ 13 w 573272"/>
              <a:gd name="connsiteY691" fmla="*/ 516697 h 1044151"/>
              <a:gd name="connsiteX692" fmla="*/ 0 w 573272"/>
              <a:gd name="connsiteY692" fmla="*/ 516590 h 1044151"/>
              <a:gd name="connsiteX693" fmla="*/ 320 w 573272"/>
              <a:gd name="connsiteY693" fmla="*/ 513887 h 1044151"/>
              <a:gd name="connsiteX694" fmla="*/ 38 w 573272"/>
              <a:gd name="connsiteY694" fmla="*/ 511505 h 1044151"/>
              <a:gd name="connsiteX695" fmla="*/ 0 w 573272"/>
              <a:gd name="connsiteY695" fmla="*/ 511345 h 1044151"/>
              <a:gd name="connsiteX696" fmla="*/ 13 w 573272"/>
              <a:gd name="connsiteY696" fmla="*/ 511291 h 1044151"/>
              <a:gd name="connsiteX697" fmla="*/ 0 w 573272"/>
              <a:gd name="connsiteY697" fmla="*/ 511185 h 1044151"/>
              <a:gd name="connsiteX698" fmla="*/ 320 w 573272"/>
              <a:gd name="connsiteY698" fmla="*/ 508482 h 1044151"/>
              <a:gd name="connsiteX699" fmla="*/ 38 w 573272"/>
              <a:gd name="connsiteY699" fmla="*/ 506100 h 1044151"/>
              <a:gd name="connsiteX700" fmla="*/ 0 w 573272"/>
              <a:gd name="connsiteY700" fmla="*/ 505939 h 1044151"/>
              <a:gd name="connsiteX701" fmla="*/ 13 w 573272"/>
              <a:gd name="connsiteY701" fmla="*/ 505886 h 1044151"/>
              <a:gd name="connsiteX702" fmla="*/ 0 w 573272"/>
              <a:gd name="connsiteY702" fmla="*/ 505779 h 1044151"/>
              <a:gd name="connsiteX703" fmla="*/ 320 w 573272"/>
              <a:gd name="connsiteY703" fmla="*/ 503076 h 1044151"/>
              <a:gd name="connsiteX704" fmla="*/ 38 w 573272"/>
              <a:gd name="connsiteY704" fmla="*/ 500694 h 1044151"/>
              <a:gd name="connsiteX705" fmla="*/ 0 w 573272"/>
              <a:gd name="connsiteY705" fmla="*/ 500534 h 1044151"/>
              <a:gd name="connsiteX706" fmla="*/ 13 w 573272"/>
              <a:gd name="connsiteY706" fmla="*/ 500480 h 1044151"/>
              <a:gd name="connsiteX707" fmla="*/ 0 w 573272"/>
              <a:gd name="connsiteY707" fmla="*/ 500374 h 1044151"/>
              <a:gd name="connsiteX708" fmla="*/ 320 w 573272"/>
              <a:gd name="connsiteY708" fmla="*/ 497671 h 1044151"/>
              <a:gd name="connsiteX709" fmla="*/ 38 w 573272"/>
              <a:gd name="connsiteY709" fmla="*/ 495289 h 1044151"/>
              <a:gd name="connsiteX710" fmla="*/ 0 w 573272"/>
              <a:gd name="connsiteY710" fmla="*/ 495128 h 1044151"/>
              <a:gd name="connsiteX711" fmla="*/ 13 w 573272"/>
              <a:gd name="connsiteY711" fmla="*/ 495075 h 1044151"/>
              <a:gd name="connsiteX712" fmla="*/ 0 w 573272"/>
              <a:gd name="connsiteY712" fmla="*/ 494968 h 1044151"/>
              <a:gd name="connsiteX713" fmla="*/ 320 w 573272"/>
              <a:gd name="connsiteY713" fmla="*/ 492265 h 1044151"/>
              <a:gd name="connsiteX714" fmla="*/ 38 w 573272"/>
              <a:gd name="connsiteY714" fmla="*/ 489883 h 1044151"/>
              <a:gd name="connsiteX715" fmla="*/ 0 w 573272"/>
              <a:gd name="connsiteY715" fmla="*/ 489723 h 1044151"/>
              <a:gd name="connsiteX716" fmla="*/ 13 w 573272"/>
              <a:gd name="connsiteY716" fmla="*/ 489669 h 1044151"/>
              <a:gd name="connsiteX717" fmla="*/ 0 w 573272"/>
              <a:gd name="connsiteY717" fmla="*/ 489563 h 1044151"/>
              <a:gd name="connsiteX718" fmla="*/ 320 w 573272"/>
              <a:gd name="connsiteY718" fmla="*/ 486860 h 1044151"/>
              <a:gd name="connsiteX719" fmla="*/ 38 w 573272"/>
              <a:gd name="connsiteY719" fmla="*/ 484478 h 1044151"/>
              <a:gd name="connsiteX720" fmla="*/ 0 w 573272"/>
              <a:gd name="connsiteY720" fmla="*/ 484317 h 1044151"/>
              <a:gd name="connsiteX721" fmla="*/ 13 w 573272"/>
              <a:gd name="connsiteY721" fmla="*/ 484264 h 1044151"/>
              <a:gd name="connsiteX722" fmla="*/ 0 w 573272"/>
              <a:gd name="connsiteY722" fmla="*/ 484157 h 1044151"/>
              <a:gd name="connsiteX723" fmla="*/ 320 w 573272"/>
              <a:gd name="connsiteY723" fmla="*/ 481454 h 1044151"/>
              <a:gd name="connsiteX724" fmla="*/ 38 w 573272"/>
              <a:gd name="connsiteY724" fmla="*/ 479072 h 1044151"/>
              <a:gd name="connsiteX725" fmla="*/ 0 w 573272"/>
              <a:gd name="connsiteY725" fmla="*/ 478912 h 1044151"/>
              <a:gd name="connsiteX726" fmla="*/ 13 w 573272"/>
              <a:gd name="connsiteY726" fmla="*/ 478859 h 1044151"/>
              <a:gd name="connsiteX727" fmla="*/ 0 w 573272"/>
              <a:gd name="connsiteY727" fmla="*/ 478752 h 1044151"/>
              <a:gd name="connsiteX728" fmla="*/ 320 w 573272"/>
              <a:gd name="connsiteY728" fmla="*/ 476049 h 1044151"/>
              <a:gd name="connsiteX729" fmla="*/ 38 w 573272"/>
              <a:gd name="connsiteY729" fmla="*/ 473667 h 1044151"/>
              <a:gd name="connsiteX730" fmla="*/ 0 w 573272"/>
              <a:gd name="connsiteY730" fmla="*/ 473506 h 1044151"/>
              <a:gd name="connsiteX731" fmla="*/ 13 w 573272"/>
              <a:gd name="connsiteY731" fmla="*/ 473453 h 1044151"/>
              <a:gd name="connsiteX732" fmla="*/ 0 w 573272"/>
              <a:gd name="connsiteY732" fmla="*/ 473346 h 1044151"/>
              <a:gd name="connsiteX733" fmla="*/ 320 w 573272"/>
              <a:gd name="connsiteY733" fmla="*/ 470643 h 1044151"/>
              <a:gd name="connsiteX734" fmla="*/ 38 w 573272"/>
              <a:gd name="connsiteY734" fmla="*/ 468262 h 1044151"/>
              <a:gd name="connsiteX735" fmla="*/ 0 w 573272"/>
              <a:gd name="connsiteY735" fmla="*/ 468101 h 1044151"/>
              <a:gd name="connsiteX736" fmla="*/ 13 w 573272"/>
              <a:gd name="connsiteY736" fmla="*/ 468048 h 1044151"/>
              <a:gd name="connsiteX737" fmla="*/ 0 w 573272"/>
              <a:gd name="connsiteY737" fmla="*/ 467940 h 1044151"/>
              <a:gd name="connsiteX738" fmla="*/ 320 w 573272"/>
              <a:gd name="connsiteY738" fmla="*/ 465238 h 1044151"/>
              <a:gd name="connsiteX739" fmla="*/ 38 w 573272"/>
              <a:gd name="connsiteY739" fmla="*/ 462856 h 1044151"/>
              <a:gd name="connsiteX740" fmla="*/ 0 w 573272"/>
              <a:gd name="connsiteY740" fmla="*/ 462696 h 1044151"/>
              <a:gd name="connsiteX741" fmla="*/ 13 w 573272"/>
              <a:gd name="connsiteY741" fmla="*/ 462642 h 1044151"/>
              <a:gd name="connsiteX742" fmla="*/ 0 w 573272"/>
              <a:gd name="connsiteY742" fmla="*/ 462535 h 1044151"/>
              <a:gd name="connsiteX743" fmla="*/ 320 w 573272"/>
              <a:gd name="connsiteY743" fmla="*/ 459833 h 1044151"/>
              <a:gd name="connsiteX744" fmla="*/ 38 w 573272"/>
              <a:gd name="connsiteY744" fmla="*/ 457450 h 1044151"/>
              <a:gd name="connsiteX745" fmla="*/ 0 w 573272"/>
              <a:gd name="connsiteY745" fmla="*/ 457290 h 1044151"/>
              <a:gd name="connsiteX746" fmla="*/ 13 w 573272"/>
              <a:gd name="connsiteY746" fmla="*/ 457237 h 1044151"/>
              <a:gd name="connsiteX747" fmla="*/ 0 w 573272"/>
              <a:gd name="connsiteY747" fmla="*/ 457130 h 1044151"/>
              <a:gd name="connsiteX748" fmla="*/ 320 w 573272"/>
              <a:gd name="connsiteY748" fmla="*/ 454427 h 1044151"/>
              <a:gd name="connsiteX749" fmla="*/ 38 w 573272"/>
              <a:gd name="connsiteY749" fmla="*/ 452045 h 1044151"/>
              <a:gd name="connsiteX750" fmla="*/ 0 w 573272"/>
              <a:gd name="connsiteY750" fmla="*/ 451885 h 1044151"/>
              <a:gd name="connsiteX751" fmla="*/ 13 w 573272"/>
              <a:gd name="connsiteY751" fmla="*/ 451831 h 1044151"/>
              <a:gd name="connsiteX752" fmla="*/ 0 w 573272"/>
              <a:gd name="connsiteY752" fmla="*/ 451724 h 1044151"/>
              <a:gd name="connsiteX753" fmla="*/ 320 w 573272"/>
              <a:gd name="connsiteY753" fmla="*/ 449021 h 1044151"/>
              <a:gd name="connsiteX754" fmla="*/ 38 w 573272"/>
              <a:gd name="connsiteY754" fmla="*/ 446640 h 1044151"/>
              <a:gd name="connsiteX755" fmla="*/ 0 w 573272"/>
              <a:gd name="connsiteY755" fmla="*/ 446479 h 1044151"/>
              <a:gd name="connsiteX756" fmla="*/ 13 w 573272"/>
              <a:gd name="connsiteY756" fmla="*/ 446426 h 1044151"/>
              <a:gd name="connsiteX757" fmla="*/ 0 w 573272"/>
              <a:gd name="connsiteY757" fmla="*/ 446319 h 1044151"/>
              <a:gd name="connsiteX758" fmla="*/ 320 w 573272"/>
              <a:gd name="connsiteY758" fmla="*/ 443616 h 1044151"/>
              <a:gd name="connsiteX759" fmla="*/ 38 w 573272"/>
              <a:gd name="connsiteY759" fmla="*/ 441234 h 1044151"/>
              <a:gd name="connsiteX760" fmla="*/ 0 w 573272"/>
              <a:gd name="connsiteY760" fmla="*/ 441074 h 1044151"/>
              <a:gd name="connsiteX761" fmla="*/ 13 w 573272"/>
              <a:gd name="connsiteY761" fmla="*/ 441020 h 1044151"/>
              <a:gd name="connsiteX762" fmla="*/ 0 w 573272"/>
              <a:gd name="connsiteY762" fmla="*/ 440913 h 1044151"/>
              <a:gd name="connsiteX763" fmla="*/ 320 w 573272"/>
              <a:gd name="connsiteY763" fmla="*/ 438210 h 1044151"/>
              <a:gd name="connsiteX764" fmla="*/ 38 w 573272"/>
              <a:gd name="connsiteY764" fmla="*/ 435829 h 1044151"/>
              <a:gd name="connsiteX765" fmla="*/ 0 w 573272"/>
              <a:gd name="connsiteY765" fmla="*/ 435668 h 1044151"/>
              <a:gd name="connsiteX766" fmla="*/ 13 w 573272"/>
              <a:gd name="connsiteY766" fmla="*/ 435615 h 1044151"/>
              <a:gd name="connsiteX767" fmla="*/ 0 w 573272"/>
              <a:gd name="connsiteY767" fmla="*/ 435508 h 1044151"/>
              <a:gd name="connsiteX768" fmla="*/ 320 w 573272"/>
              <a:gd name="connsiteY768" fmla="*/ 432805 h 1044151"/>
              <a:gd name="connsiteX769" fmla="*/ 38 w 573272"/>
              <a:gd name="connsiteY769" fmla="*/ 430424 h 1044151"/>
              <a:gd name="connsiteX770" fmla="*/ 0 w 573272"/>
              <a:gd name="connsiteY770" fmla="*/ 430263 h 1044151"/>
              <a:gd name="connsiteX771" fmla="*/ 13 w 573272"/>
              <a:gd name="connsiteY771" fmla="*/ 430209 h 1044151"/>
              <a:gd name="connsiteX772" fmla="*/ 0 w 573272"/>
              <a:gd name="connsiteY772" fmla="*/ 430102 h 1044151"/>
              <a:gd name="connsiteX773" fmla="*/ 320 w 573272"/>
              <a:gd name="connsiteY773" fmla="*/ 427400 h 1044151"/>
              <a:gd name="connsiteX774" fmla="*/ 38 w 573272"/>
              <a:gd name="connsiteY774" fmla="*/ 425018 h 1044151"/>
              <a:gd name="connsiteX775" fmla="*/ 0 w 573272"/>
              <a:gd name="connsiteY775" fmla="*/ 424857 h 1044151"/>
              <a:gd name="connsiteX776" fmla="*/ 13 w 573272"/>
              <a:gd name="connsiteY776" fmla="*/ 424804 h 1044151"/>
              <a:gd name="connsiteX777" fmla="*/ 0 w 573272"/>
              <a:gd name="connsiteY777" fmla="*/ 424697 h 1044151"/>
              <a:gd name="connsiteX778" fmla="*/ 320 w 573272"/>
              <a:gd name="connsiteY778" fmla="*/ 421994 h 1044151"/>
              <a:gd name="connsiteX779" fmla="*/ 38 w 573272"/>
              <a:gd name="connsiteY779" fmla="*/ 419613 h 1044151"/>
              <a:gd name="connsiteX780" fmla="*/ 0 w 573272"/>
              <a:gd name="connsiteY780" fmla="*/ 419452 h 1044151"/>
              <a:gd name="connsiteX781" fmla="*/ 13 w 573272"/>
              <a:gd name="connsiteY781" fmla="*/ 419398 h 1044151"/>
              <a:gd name="connsiteX782" fmla="*/ 0 w 573272"/>
              <a:gd name="connsiteY782" fmla="*/ 419291 h 1044151"/>
              <a:gd name="connsiteX783" fmla="*/ 320 w 573272"/>
              <a:gd name="connsiteY783" fmla="*/ 416589 h 1044151"/>
              <a:gd name="connsiteX784" fmla="*/ 38 w 573272"/>
              <a:gd name="connsiteY784" fmla="*/ 414207 h 1044151"/>
              <a:gd name="connsiteX785" fmla="*/ 0 w 573272"/>
              <a:gd name="connsiteY785" fmla="*/ 414046 h 1044151"/>
              <a:gd name="connsiteX786" fmla="*/ 13 w 573272"/>
              <a:gd name="connsiteY786" fmla="*/ 413993 h 1044151"/>
              <a:gd name="connsiteX787" fmla="*/ 0 w 573272"/>
              <a:gd name="connsiteY787" fmla="*/ 413886 h 1044151"/>
              <a:gd name="connsiteX788" fmla="*/ 320 w 573272"/>
              <a:gd name="connsiteY788" fmla="*/ 411183 h 1044151"/>
              <a:gd name="connsiteX789" fmla="*/ 38 w 573272"/>
              <a:gd name="connsiteY789" fmla="*/ 408802 h 1044151"/>
              <a:gd name="connsiteX790" fmla="*/ 0 w 573272"/>
              <a:gd name="connsiteY790" fmla="*/ 408641 h 1044151"/>
              <a:gd name="connsiteX791" fmla="*/ 10 w 573272"/>
              <a:gd name="connsiteY791" fmla="*/ 408561 h 1044151"/>
              <a:gd name="connsiteX792" fmla="*/ 0 w 573272"/>
              <a:gd name="connsiteY792" fmla="*/ 408480 h 1044151"/>
              <a:gd name="connsiteX793" fmla="*/ 311 w 573272"/>
              <a:gd name="connsiteY793" fmla="*/ 405858 h 1044151"/>
              <a:gd name="connsiteX794" fmla="*/ 0 w 573272"/>
              <a:gd name="connsiteY794" fmla="*/ 403235 h 1044151"/>
              <a:gd name="connsiteX795" fmla="*/ 10 w 573272"/>
              <a:gd name="connsiteY795" fmla="*/ 403155 h 1044151"/>
              <a:gd name="connsiteX796" fmla="*/ 0 w 573272"/>
              <a:gd name="connsiteY796" fmla="*/ 403075 h 1044151"/>
              <a:gd name="connsiteX797" fmla="*/ 311 w 573272"/>
              <a:gd name="connsiteY797" fmla="*/ 400452 h 1044151"/>
              <a:gd name="connsiteX798" fmla="*/ 0 w 573272"/>
              <a:gd name="connsiteY798" fmla="*/ 397830 h 1044151"/>
              <a:gd name="connsiteX799" fmla="*/ 10 w 573272"/>
              <a:gd name="connsiteY799" fmla="*/ 397750 h 1044151"/>
              <a:gd name="connsiteX800" fmla="*/ 0 w 573272"/>
              <a:gd name="connsiteY800" fmla="*/ 397669 h 1044151"/>
              <a:gd name="connsiteX801" fmla="*/ 311 w 573272"/>
              <a:gd name="connsiteY801" fmla="*/ 395047 h 1044151"/>
              <a:gd name="connsiteX802" fmla="*/ 0 w 573272"/>
              <a:gd name="connsiteY802" fmla="*/ 392425 h 1044151"/>
              <a:gd name="connsiteX803" fmla="*/ 10 w 573272"/>
              <a:gd name="connsiteY803" fmla="*/ 392344 h 1044151"/>
              <a:gd name="connsiteX804" fmla="*/ 0 w 573272"/>
              <a:gd name="connsiteY804" fmla="*/ 392264 h 1044151"/>
              <a:gd name="connsiteX805" fmla="*/ 311 w 573272"/>
              <a:gd name="connsiteY805" fmla="*/ 389641 h 1044151"/>
              <a:gd name="connsiteX806" fmla="*/ 0 w 573272"/>
              <a:gd name="connsiteY806" fmla="*/ 387019 h 1044151"/>
              <a:gd name="connsiteX807" fmla="*/ 10 w 573272"/>
              <a:gd name="connsiteY807" fmla="*/ 386939 h 1044151"/>
              <a:gd name="connsiteX808" fmla="*/ 0 w 573272"/>
              <a:gd name="connsiteY808" fmla="*/ 386859 h 1044151"/>
              <a:gd name="connsiteX809" fmla="*/ 311 w 573272"/>
              <a:gd name="connsiteY809" fmla="*/ 384236 h 1044151"/>
              <a:gd name="connsiteX810" fmla="*/ 0 w 573272"/>
              <a:gd name="connsiteY810" fmla="*/ 381613 h 1044151"/>
              <a:gd name="connsiteX811" fmla="*/ 10 w 573272"/>
              <a:gd name="connsiteY811" fmla="*/ 381533 h 1044151"/>
              <a:gd name="connsiteX812" fmla="*/ 0 w 573272"/>
              <a:gd name="connsiteY812" fmla="*/ 381453 h 1044151"/>
              <a:gd name="connsiteX813" fmla="*/ 311 w 573272"/>
              <a:gd name="connsiteY813" fmla="*/ 378830 h 1044151"/>
              <a:gd name="connsiteX814" fmla="*/ 0 w 573272"/>
              <a:gd name="connsiteY814" fmla="*/ 376208 h 1044151"/>
              <a:gd name="connsiteX815" fmla="*/ 10 w 573272"/>
              <a:gd name="connsiteY815" fmla="*/ 376128 h 1044151"/>
              <a:gd name="connsiteX816" fmla="*/ 0 w 573272"/>
              <a:gd name="connsiteY816" fmla="*/ 376048 h 1044151"/>
              <a:gd name="connsiteX817" fmla="*/ 38 w 573272"/>
              <a:gd name="connsiteY817" fmla="*/ 375887 h 1044151"/>
              <a:gd name="connsiteX818" fmla="*/ 320 w 573272"/>
              <a:gd name="connsiteY818" fmla="*/ 373505 h 1044151"/>
              <a:gd name="connsiteX819" fmla="*/ 0 w 573272"/>
              <a:gd name="connsiteY819" fmla="*/ 370802 h 1044151"/>
              <a:gd name="connsiteX820" fmla="*/ 320 w 573272"/>
              <a:gd name="connsiteY820" fmla="*/ 368100 h 1044151"/>
              <a:gd name="connsiteX821" fmla="*/ 0 w 573272"/>
              <a:gd name="connsiteY821" fmla="*/ 365397 h 1044151"/>
              <a:gd name="connsiteX822" fmla="*/ 320 w 573272"/>
              <a:gd name="connsiteY822" fmla="*/ 362694 h 1044151"/>
              <a:gd name="connsiteX823" fmla="*/ 0 w 573272"/>
              <a:gd name="connsiteY823" fmla="*/ 359991 h 1044151"/>
              <a:gd name="connsiteX824" fmla="*/ 320 w 573272"/>
              <a:gd name="connsiteY824" fmla="*/ 357289 h 1044151"/>
              <a:gd name="connsiteX825" fmla="*/ 0 w 573272"/>
              <a:gd name="connsiteY825" fmla="*/ 354586 h 1044151"/>
              <a:gd name="connsiteX826" fmla="*/ 320 w 573272"/>
              <a:gd name="connsiteY826" fmla="*/ 351883 h 1044151"/>
              <a:gd name="connsiteX827" fmla="*/ 0 w 573272"/>
              <a:gd name="connsiteY827" fmla="*/ 349180 h 1044151"/>
              <a:gd name="connsiteX828" fmla="*/ 320 w 573272"/>
              <a:gd name="connsiteY828" fmla="*/ 346478 h 1044151"/>
              <a:gd name="connsiteX829" fmla="*/ 0 w 573272"/>
              <a:gd name="connsiteY829" fmla="*/ 343775 h 1044151"/>
              <a:gd name="connsiteX830" fmla="*/ 320 w 573272"/>
              <a:gd name="connsiteY830" fmla="*/ 341072 h 1044151"/>
              <a:gd name="connsiteX831" fmla="*/ 0 w 573272"/>
              <a:gd name="connsiteY831" fmla="*/ 338370 h 1044151"/>
              <a:gd name="connsiteX832" fmla="*/ 320 w 573272"/>
              <a:gd name="connsiteY832" fmla="*/ 335667 h 1044151"/>
              <a:gd name="connsiteX833" fmla="*/ 0 w 573272"/>
              <a:gd name="connsiteY833" fmla="*/ 332964 h 1044151"/>
              <a:gd name="connsiteX834" fmla="*/ 320 w 573272"/>
              <a:gd name="connsiteY834" fmla="*/ 330261 h 1044151"/>
              <a:gd name="connsiteX835" fmla="*/ 0 w 573272"/>
              <a:gd name="connsiteY835" fmla="*/ 327559 h 1044151"/>
              <a:gd name="connsiteX836" fmla="*/ 320 w 573272"/>
              <a:gd name="connsiteY836" fmla="*/ 324856 h 1044151"/>
              <a:gd name="connsiteX837" fmla="*/ 0 w 573272"/>
              <a:gd name="connsiteY837" fmla="*/ 322153 h 1044151"/>
              <a:gd name="connsiteX838" fmla="*/ 320 w 573272"/>
              <a:gd name="connsiteY838" fmla="*/ 319450 h 1044151"/>
              <a:gd name="connsiteX839" fmla="*/ 0 w 573272"/>
              <a:gd name="connsiteY839" fmla="*/ 316748 h 1044151"/>
              <a:gd name="connsiteX840" fmla="*/ 320 w 573272"/>
              <a:gd name="connsiteY840" fmla="*/ 314045 h 1044151"/>
              <a:gd name="connsiteX841" fmla="*/ 0 w 573272"/>
              <a:gd name="connsiteY841" fmla="*/ 311342 h 1044151"/>
              <a:gd name="connsiteX842" fmla="*/ 320 w 573272"/>
              <a:gd name="connsiteY842" fmla="*/ 308639 h 1044151"/>
              <a:gd name="connsiteX843" fmla="*/ 0 w 573272"/>
              <a:gd name="connsiteY843" fmla="*/ 305937 h 1044151"/>
              <a:gd name="connsiteX844" fmla="*/ 320 w 573272"/>
              <a:gd name="connsiteY844" fmla="*/ 303234 h 1044151"/>
              <a:gd name="connsiteX845" fmla="*/ 0 w 573272"/>
              <a:gd name="connsiteY845" fmla="*/ 300531 h 1044151"/>
              <a:gd name="connsiteX846" fmla="*/ 320 w 573272"/>
              <a:gd name="connsiteY846" fmla="*/ 297829 h 1044151"/>
              <a:gd name="connsiteX847" fmla="*/ 0 w 573272"/>
              <a:gd name="connsiteY847" fmla="*/ 295126 h 1044151"/>
              <a:gd name="connsiteX848" fmla="*/ 320 w 573272"/>
              <a:gd name="connsiteY848" fmla="*/ 292423 h 1044151"/>
              <a:gd name="connsiteX849" fmla="*/ 0 w 573272"/>
              <a:gd name="connsiteY849" fmla="*/ 289720 h 1044151"/>
              <a:gd name="connsiteX850" fmla="*/ 320 w 573272"/>
              <a:gd name="connsiteY850" fmla="*/ 287018 h 1044151"/>
              <a:gd name="connsiteX851" fmla="*/ 0 w 573272"/>
              <a:gd name="connsiteY851" fmla="*/ 284315 h 1044151"/>
              <a:gd name="connsiteX852" fmla="*/ 320 w 573272"/>
              <a:gd name="connsiteY852" fmla="*/ 281612 h 1044151"/>
              <a:gd name="connsiteX853" fmla="*/ 0 w 573272"/>
              <a:gd name="connsiteY853" fmla="*/ 278909 h 1044151"/>
              <a:gd name="connsiteX854" fmla="*/ 320 w 573272"/>
              <a:gd name="connsiteY854" fmla="*/ 276207 h 1044151"/>
              <a:gd name="connsiteX855" fmla="*/ 0 w 573272"/>
              <a:gd name="connsiteY855" fmla="*/ 273504 h 1044151"/>
              <a:gd name="connsiteX856" fmla="*/ 320 w 573272"/>
              <a:gd name="connsiteY856" fmla="*/ 270801 h 1044151"/>
              <a:gd name="connsiteX857" fmla="*/ 0 w 573272"/>
              <a:gd name="connsiteY857" fmla="*/ 268098 h 1044151"/>
              <a:gd name="connsiteX858" fmla="*/ 320 w 573272"/>
              <a:gd name="connsiteY858" fmla="*/ 265396 h 1044151"/>
              <a:gd name="connsiteX859" fmla="*/ 0 w 573272"/>
              <a:gd name="connsiteY859" fmla="*/ 262693 h 1044151"/>
              <a:gd name="connsiteX860" fmla="*/ 320 w 573272"/>
              <a:gd name="connsiteY860" fmla="*/ 259990 h 1044151"/>
              <a:gd name="connsiteX861" fmla="*/ 0 w 573272"/>
              <a:gd name="connsiteY861" fmla="*/ 257288 h 1044151"/>
              <a:gd name="connsiteX862" fmla="*/ 320 w 573272"/>
              <a:gd name="connsiteY862" fmla="*/ 254585 h 1044151"/>
              <a:gd name="connsiteX863" fmla="*/ 0 w 573272"/>
              <a:gd name="connsiteY863" fmla="*/ 251882 h 1044151"/>
              <a:gd name="connsiteX864" fmla="*/ 320 w 573272"/>
              <a:gd name="connsiteY864" fmla="*/ 249179 h 1044151"/>
              <a:gd name="connsiteX865" fmla="*/ 0 w 573272"/>
              <a:gd name="connsiteY865" fmla="*/ 246476 h 1044151"/>
              <a:gd name="connsiteX866" fmla="*/ 320 w 573272"/>
              <a:gd name="connsiteY866" fmla="*/ 243774 h 1044151"/>
              <a:gd name="connsiteX867" fmla="*/ 0 w 573272"/>
              <a:gd name="connsiteY867" fmla="*/ 241071 h 1044151"/>
              <a:gd name="connsiteX868" fmla="*/ 320 w 573272"/>
              <a:gd name="connsiteY868" fmla="*/ 238368 h 1044151"/>
              <a:gd name="connsiteX869" fmla="*/ 0 w 573272"/>
              <a:gd name="connsiteY869" fmla="*/ 235666 h 1044151"/>
              <a:gd name="connsiteX870" fmla="*/ 320 w 573272"/>
              <a:gd name="connsiteY870" fmla="*/ 232963 h 1044151"/>
              <a:gd name="connsiteX871" fmla="*/ 0 w 573272"/>
              <a:gd name="connsiteY871" fmla="*/ 230260 h 1044151"/>
              <a:gd name="connsiteX872" fmla="*/ 320 w 573272"/>
              <a:gd name="connsiteY872" fmla="*/ 227557 h 1044151"/>
              <a:gd name="connsiteX873" fmla="*/ 0 w 573272"/>
              <a:gd name="connsiteY873" fmla="*/ 224855 h 1044151"/>
              <a:gd name="connsiteX874" fmla="*/ 320 w 573272"/>
              <a:gd name="connsiteY874" fmla="*/ 222152 h 1044151"/>
              <a:gd name="connsiteX875" fmla="*/ 0 w 573272"/>
              <a:gd name="connsiteY875" fmla="*/ 219449 h 1044151"/>
              <a:gd name="connsiteX876" fmla="*/ 320 w 573272"/>
              <a:gd name="connsiteY876" fmla="*/ 216746 h 1044151"/>
              <a:gd name="connsiteX877" fmla="*/ 0 w 573272"/>
              <a:gd name="connsiteY877" fmla="*/ 214043 h 1044151"/>
              <a:gd name="connsiteX878" fmla="*/ 320 w 573272"/>
              <a:gd name="connsiteY878" fmla="*/ 211341 h 1044151"/>
              <a:gd name="connsiteX879" fmla="*/ 0 w 573272"/>
              <a:gd name="connsiteY879" fmla="*/ 208638 h 1044151"/>
              <a:gd name="connsiteX880" fmla="*/ 320 w 573272"/>
              <a:gd name="connsiteY880" fmla="*/ 205935 h 1044151"/>
              <a:gd name="connsiteX881" fmla="*/ 0 w 573272"/>
              <a:gd name="connsiteY881" fmla="*/ 203233 h 1044151"/>
              <a:gd name="connsiteX882" fmla="*/ 320 w 573272"/>
              <a:gd name="connsiteY882" fmla="*/ 200530 h 1044151"/>
              <a:gd name="connsiteX883" fmla="*/ 0 w 573272"/>
              <a:gd name="connsiteY883" fmla="*/ 197827 h 1044151"/>
              <a:gd name="connsiteX884" fmla="*/ 320 w 573272"/>
              <a:gd name="connsiteY884" fmla="*/ 195124 h 1044151"/>
              <a:gd name="connsiteX885" fmla="*/ 0 w 573272"/>
              <a:gd name="connsiteY885" fmla="*/ 192421 h 1044151"/>
              <a:gd name="connsiteX886" fmla="*/ 320 w 573272"/>
              <a:gd name="connsiteY886" fmla="*/ 189719 h 1044151"/>
              <a:gd name="connsiteX887" fmla="*/ 0 w 573272"/>
              <a:gd name="connsiteY887" fmla="*/ 187016 h 1044151"/>
              <a:gd name="connsiteX888" fmla="*/ 320 w 573272"/>
              <a:gd name="connsiteY888" fmla="*/ 184313 h 1044151"/>
              <a:gd name="connsiteX889" fmla="*/ 0 w 573272"/>
              <a:gd name="connsiteY889" fmla="*/ 181611 h 1044151"/>
              <a:gd name="connsiteX890" fmla="*/ 320 w 573272"/>
              <a:gd name="connsiteY890" fmla="*/ 178908 h 1044151"/>
              <a:gd name="connsiteX891" fmla="*/ 0 w 573272"/>
              <a:gd name="connsiteY891" fmla="*/ 176205 h 1044151"/>
              <a:gd name="connsiteX892" fmla="*/ 320 w 573272"/>
              <a:gd name="connsiteY892" fmla="*/ 173502 h 1044151"/>
              <a:gd name="connsiteX893" fmla="*/ 0 w 573272"/>
              <a:gd name="connsiteY893" fmla="*/ 170800 h 1044151"/>
              <a:gd name="connsiteX894" fmla="*/ 320 w 573272"/>
              <a:gd name="connsiteY894" fmla="*/ 168097 h 1044151"/>
              <a:gd name="connsiteX895" fmla="*/ 0 w 573272"/>
              <a:gd name="connsiteY895" fmla="*/ 165394 h 1044151"/>
              <a:gd name="connsiteX896" fmla="*/ 320 w 573272"/>
              <a:gd name="connsiteY896" fmla="*/ 162691 h 1044151"/>
              <a:gd name="connsiteX897" fmla="*/ 0 w 573272"/>
              <a:gd name="connsiteY897" fmla="*/ 159989 h 1044151"/>
              <a:gd name="connsiteX898" fmla="*/ 320 w 573272"/>
              <a:gd name="connsiteY898" fmla="*/ 157286 h 1044151"/>
              <a:gd name="connsiteX899" fmla="*/ 0 w 573272"/>
              <a:gd name="connsiteY899" fmla="*/ 154583 h 1044151"/>
              <a:gd name="connsiteX900" fmla="*/ 320 w 573272"/>
              <a:gd name="connsiteY900" fmla="*/ 151881 h 1044151"/>
              <a:gd name="connsiteX901" fmla="*/ 0 w 573272"/>
              <a:gd name="connsiteY901" fmla="*/ 149178 h 1044151"/>
              <a:gd name="connsiteX902" fmla="*/ 320 w 573272"/>
              <a:gd name="connsiteY902" fmla="*/ 146475 h 1044151"/>
              <a:gd name="connsiteX903" fmla="*/ 0 w 573272"/>
              <a:gd name="connsiteY903" fmla="*/ 143772 h 1044151"/>
              <a:gd name="connsiteX904" fmla="*/ 320 w 573272"/>
              <a:gd name="connsiteY904" fmla="*/ 141070 h 1044151"/>
              <a:gd name="connsiteX905" fmla="*/ 0 w 573272"/>
              <a:gd name="connsiteY905" fmla="*/ 138367 h 1044151"/>
              <a:gd name="connsiteX906" fmla="*/ 320 w 573272"/>
              <a:gd name="connsiteY906" fmla="*/ 135664 h 1044151"/>
              <a:gd name="connsiteX907" fmla="*/ 0 w 573272"/>
              <a:gd name="connsiteY907" fmla="*/ 132961 h 1044151"/>
              <a:gd name="connsiteX908" fmla="*/ 320 w 573272"/>
              <a:gd name="connsiteY908" fmla="*/ 130259 h 1044151"/>
              <a:gd name="connsiteX909" fmla="*/ 0 w 573272"/>
              <a:gd name="connsiteY909" fmla="*/ 127556 h 1044151"/>
              <a:gd name="connsiteX910" fmla="*/ 320 w 573272"/>
              <a:gd name="connsiteY910" fmla="*/ 124853 h 1044151"/>
              <a:gd name="connsiteX911" fmla="*/ 0 w 573272"/>
              <a:gd name="connsiteY911" fmla="*/ 122150 h 1044151"/>
              <a:gd name="connsiteX912" fmla="*/ 286636 w 573272"/>
              <a:gd name="connsiteY912" fmla="*/ 0 h 1044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</a:cxnLst>
            <a:rect l="l" t="t" r="r" b="b"/>
            <a:pathLst>
              <a:path w="573272" h="1044151">
                <a:moveTo>
                  <a:pt x="286636" y="0"/>
                </a:moveTo>
                <a:cubicBezTo>
                  <a:pt x="444941" y="0"/>
                  <a:pt x="573272" y="54689"/>
                  <a:pt x="573272" y="122150"/>
                </a:cubicBezTo>
                <a:lnTo>
                  <a:pt x="572952" y="124853"/>
                </a:lnTo>
                <a:lnTo>
                  <a:pt x="573272" y="127556"/>
                </a:lnTo>
                <a:lnTo>
                  <a:pt x="572952" y="130259"/>
                </a:lnTo>
                <a:lnTo>
                  <a:pt x="573272" y="132961"/>
                </a:lnTo>
                <a:lnTo>
                  <a:pt x="572952" y="135664"/>
                </a:lnTo>
                <a:lnTo>
                  <a:pt x="573272" y="138367"/>
                </a:lnTo>
                <a:lnTo>
                  <a:pt x="572952" y="141070"/>
                </a:lnTo>
                <a:lnTo>
                  <a:pt x="573272" y="143772"/>
                </a:lnTo>
                <a:lnTo>
                  <a:pt x="572952" y="146475"/>
                </a:lnTo>
                <a:lnTo>
                  <a:pt x="573272" y="149178"/>
                </a:lnTo>
                <a:lnTo>
                  <a:pt x="572952" y="151881"/>
                </a:lnTo>
                <a:lnTo>
                  <a:pt x="573272" y="154583"/>
                </a:lnTo>
                <a:lnTo>
                  <a:pt x="572952" y="157286"/>
                </a:lnTo>
                <a:lnTo>
                  <a:pt x="573272" y="159989"/>
                </a:lnTo>
                <a:lnTo>
                  <a:pt x="572952" y="162691"/>
                </a:lnTo>
                <a:lnTo>
                  <a:pt x="573272" y="165394"/>
                </a:lnTo>
                <a:lnTo>
                  <a:pt x="572952" y="168097"/>
                </a:lnTo>
                <a:lnTo>
                  <a:pt x="573272" y="170800"/>
                </a:lnTo>
                <a:lnTo>
                  <a:pt x="572952" y="173502"/>
                </a:lnTo>
                <a:lnTo>
                  <a:pt x="573272" y="176205"/>
                </a:lnTo>
                <a:lnTo>
                  <a:pt x="572952" y="178908"/>
                </a:lnTo>
                <a:lnTo>
                  <a:pt x="573272" y="181611"/>
                </a:lnTo>
                <a:lnTo>
                  <a:pt x="572952" y="184313"/>
                </a:lnTo>
                <a:lnTo>
                  <a:pt x="573272" y="187016"/>
                </a:lnTo>
                <a:lnTo>
                  <a:pt x="572952" y="189719"/>
                </a:lnTo>
                <a:lnTo>
                  <a:pt x="573272" y="192421"/>
                </a:lnTo>
                <a:lnTo>
                  <a:pt x="572952" y="195124"/>
                </a:lnTo>
                <a:lnTo>
                  <a:pt x="573272" y="197827"/>
                </a:lnTo>
                <a:lnTo>
                  <a:pt x="572952" y="200530"/>
                </a:lnTo>
                <a:lnTo>
                  <a:pt x="573272" y="203233"/>
                </a:lnTo>
                <a:lnTo>
                  <a:pt x="572952" y="205935"/>
                </a:lnTo>
                <a:lnTo>
                  <a:pt x="573272" y="208638"/>
                </a:lnTo>
                <a:lnTo>
                  <a:pt x="572952" y="211341"/>
                </a:lnTo>
                <a:lnTo>
                  <a:pt x="573272" y="214043"/>
                </a:lnTo>
                <a:lnTo>
                  <a:pt x="572952" y="216746"/>
                </a:lnTo>
                <a:lnTo>
                  <a:pt x="573272" y="219449"/>
                </a:lnTo>
                <a:lnTo>
                  <a:pt x="572952" y="222152"/>
                </a:lnTo>
                <a:lnTo>
                  <a:pt x="573272" y="224855"/>
                </a:lnTo>
                <a:lnTo>
                  <a:pt x="572952" y="227557"/>
                </a:lnTo>
                <a:lnTo>
                  <a:pt x="573272" y="230260"/>
                </a:lnTo>
                <a:lnTo>
                  <a:pt x="572952" y="232963"/>
                </a:lnTo>
                <a:lnTo>
                  <a:pt x="573272" y="235666"/>
                </a:lnTo>
                <a:lnTo>
                  <a:pt x="572952" y="238368"/>
                </a:lnTo>
                <a:lnTo>
                  <a:pt x="573272" y="241071"/>
                </a:lnTo>
                <a:lnTo>
                  <a:pt x="572952" y="243774"/>
                </a:lnTo>
                <a:lnTo>
                  <a:pt x="573272" y="246476"/>
                </a:lnTo>
                <a:lnTo>
                  <a:pt x="572952" y="249179"/>
                </a:lnTo>
                <a:lnTo>
                  <a:pt x="573272" y="251882"/>
                </a:lnTo>
                <a:lnTo>
                  <a:pt x="572952" y="254585"/>
                </a:lnTo>
                <a:lnTo>
                  <a:pt x="573272" y="257288"/>
                </a:lnTo>
                <a:lnTo>
                  <a:pt x="572952" y="259990"/>
                </a:lnTo>
                <a:lnTo>
                  <a:pt x="573272" y="262693"/>
                </a:lnTo>
                <a:lnTo>
                  <a:pt x="572952" y="265396"/>
                </a:lnTo>
                <a:lnTo>
                  <a:pt x="573272" y="268098"/>
                </a:lnTo>
                <a:lnTo>
                  <a:pt x="572952" y="270801"/>
                </a:lnTo>
                <a:lnTo>
                  <a:pt x="573272" y="273504"/>
                </a:lnTo>
                <a:lnTo>
                  <a:pt x="572952" y="276207"/>
                </a:lnTo>
                <a:lnTo>
                  <a:pt x="573272" y="278909"/>
                </a:lnTo>
                <a:lnTo>
                  <a:pt x="572952" y="281612"/>
                </a:lnTo>
                <a:lnTo>
                  <a:pt x="573272" y="284315"/>
                </a:lnTo>
                <a:lnTo>
                  <a:pt x="572952" y="287018"/>
                </a:lnTo>
                <a:lnTo>
                  <a:pt x="573272" y="289720"/>
                </a:lnTo>
                <a:lnTo>
                  <a:pt x="572952" y="292423"/>
                </a:lnTo>
                <a:lnTo>
                  <a:pt x="573272" y="295126"/>
                </a:lnTo>
                <a:lnTo>
                  <a:pt x="572952" y="297829"/>
                </a:lnTo>
                <a:lnTo>
                  <a:pt x="573272" y="300531"/>
                </a:lnTo>
                <a:lnTo>
                  <a:pt x="572952" y="303234"/>
                </a:lnTo>
                <a:lnTo>
                  <a:pt x="573272" y="305937"/>
                </a:lnTo>
                <a:lnTo>
                  <a:pt x="572952" y="308639"/>
                </a:lnTo>
                <a:lnTo>
                  <a:pt x="573272" y="311342"/>
                </a:lnTo>
                <a:lnTo>
                  <a:pt x="572952" y="314045"/>
                </a:lnTo>
                <a:lnTo>
                  <a:pt x="573272" y="316748"/>
                </a:lnTo>
                <a:lnTo>
                  <a:pt x="572952" y="319450"/>
                </a:lnTo>
                <a:lnTo>
                  <a:pt x="573272" y="322153"/>
                </a:lnTo>
                <a:lnTo>
                  <a:pt x="572952" y="324856"/>
                </a:lnTo>
                <a:lnTo>
                  <a:pt x="573272" y="327559"/>
                </a:lnTo>
                <a:lnTo>
                  <a:pt x="572952" y="330261"/>
                </a:lnTo>
                <a:lnTo>
                  <a:pt x="573272" y="332964"/>
                </a:lnTo>
                <a:lnTo>
                  <a:pt x="572952" y="335667"/>
                </a:lnTo>
                <a:lnTo>
                  <a:pt x="573272" y="338370"/>
                </a:lnTo>
                <a:lnTo>
                  <a:pt x="572952" y="341072"/>
                </a:lnTo>
                <a:lnTo>
                  <a:pt x="573272" y="343775"/>
                </a:lnTo>
                <a:lnTo>
                  <a:pt x="572952" y="346478"/>
                </a:lnTo>
                <a:lnTo>
                  <a:pt x="573272" y="349180"/>
                </a:lnTo>
                <a:lnTo>
                  <a:pt x="572952" y="351883"/>
                </a:lnTo>
                <a:lnTo>
                  <a:pt x="573272" y="354586"/>
                </a:lnTo>
                <a:lnTo>
                  <a:pt x="572952" y="357289"/>
                </a:lnTo>
                <a:lnTo>
                  <a:pt x="573272" y="359991"/>
                </a:lnTo>
                <a:lnTo>
                  <a:pt x="572952" y="362694"/>
                </a:lnTo>
                <a:lnTo>
                  <a:pt x="573272" y="365397"/>
                </a:lnTo>
                <a:lnTo>
                  <a:pt x="572952" y="368100"/>
                </a:lnTo>
                <a:lnTo>
                  <a:pt x="573272" y="370802"/>
                </a:lnTo>
                <a:lnTo>
                  <a:pt x="572952" y="373505"/>
                </a:lnTo>
                <a:lnTo>
                  <a:pt x="573234" y="375887"/>
                </a:lnTo>
                <a:lnTo>
                  <a:pt x="573272" y="376048"/>
                </a:lnTo>
                <a:lnTo>
                  <a:pt x="573263" y="376128"/>
                </a:lnTo>
                <a:lnTo>
                  <a:pt x="573272" y="376208"/>
                </a:lnTo>
                <a:lnTo>
                  <a:pt x="572962" y="378830"/>
                </a:lnTo>
                <a:lnTo>
                  <a:pt x="573272" y="381453"/>
                </a:lnTo>
                <a:lnTo>
                  <a:pt x="573263" y="381533"/>
                </a:lnTo>
                <a:lnTo>
                  <a:pt x="573272" y="381613"/>
                </a:lnTo>
                <a:lnTo>
                  <a:pt x="572962" y="384236"/>
                </a:lnTo>
                <a:lnTo>
                  <a:pt x="573272" y="386859"/>
                </a:lnTo>
                <a:lnTo>
                  <a:pt x="573263" y="386939"/>
                </a:lnTo>
                <a:lnTo>
                  <a:pt x="573272" y="387019"/>
                </a:lnTo>
                <a:lnTo>
                  <a:pt x="572962" y="389641"/>
                </a:lnTo>
                <a:lnTo>
                  <a:pt x="573272" y="392264"/>
                </a:lnTo>
                <a:lnTo>
                  <a:pt x="573263" y="392344"/>
                </a:lnTo>
                <a:lnTo>
                  <a:pt x="573272" y="392425"/>
                </a:lnTo>
                <a:lnTo>
                  <a:pt x="572962" y="395047"/>
                </a:lnTo>
                <a:lnTo>
                  <a:pt x="573272" y="397669"/>
                </a:lnTo>
                <a:lnTo>
                  <a:pt x="573263" y="397750"/>
                </a:lnTo>
                <a:lnTo>
                  <a:pt x="573272" y="397830"/>
                </a:lnTo>
                <a:lnTo>
                  <a:pt x="572962" y="400452"/>
                </a:lnTo>
                <a:lnTo>
                  <a:pt x="573272" y="403075"/>
                </a:lnTo>
                <a:lnTo>
                  <a:pt x="573263" y="403155"/>
                </a:lnTo>
                <a:lnTo>
                  <a:pt x="573272" y="403235"/>
                </a:lnTo>
                <a:lnTo>
                  <a:pt x="572962" y="405858"/>
                </a:lnTo>
                <a:lnTo>
                  <a:pt x="573272" y="408480"/>
                </a:lnTo>
                <a:lnTo>
                  <a:pt x="573263" y="408561"/>
                </a:lnTo>
                <a:lnTo>
                  <a:pt x="573272" y="408641"/>
                </a:lnTo>
                <a:lnTo>
                  <a:pt x="573234" y="408802"/>
                </a:lnTo>
                <a:lnTo>
                  <a:pt x="572952" y="411183"/>
                </a:lnTo>
                <a:lnTo>
                  <a:pt x="573272" y="413886"/>
                </a:lnTo>
                <a:lnTo>
                  <a:pt x="573260" y="413993"/>
                </a:lnTo>
                <a:lnTo>
                  <a:pt x="573272" y="414046"/>
                </a:lnTo>
                <a:lnTo>
                  <a:pt x="573234" y="414207"/>
                </a:lnTo>
                <a:lnTo>
                  <a:pt x="572952" y="416589"/>
                </a:lnTo>
                <a:lnTo>
                  <a:pt x="573272" y="419291"/>
                </a:lnTo>
                <a:lnTo>
                  <a:pt x="573260" y="419398"/>
                </a:lnTo>
                <a:lnTo>
                  <a:pt x="573272" y="419452"/>
                </a:lnTo>
                <a:lnTo>
                  <a:pt x="573234" y="419613"/>
                </a:lnTo>
                <a:lnTo>
                  <a:pt x="572952" y="421994"/>
                </a:lnTo>
                <a:lnTo>
                  <a:pt x="573272" y="424697"/>
                </a:lnTo>
                <a:lnTo>
                  <a:pt x="573260" y="424804"/>
                </a:lnTo>
                <a:lnTo>
                  <a:pt x="573272" y="424857"/>
                </a:lnTo>
                <a:lnTo>
                  <a:pt x="573234" y="425018"/>
                </a:lnTo>
                <a:lnTo>
                  <a:pt x="572952" y="427400"/>
                </a:lnTo>
                <a:lnTo>
                  <a:pt x="573272" y="430102"/>
                </a:lnTo>
                <a:lnTo>
                  <a:pt x="573260" y="430209"/>
                </a:lnTo>
                <a:lnTo>
                  <a:pt x="573272" y="430263"/>
                </a:lnTo>
                <a:lnTo>
                  <a:pt x="573234" y="430424"/>
                </a:lnTo>
                <a:lnTo>
                  <a:pt x="572952" y="432805"/>
                </a:lnTo>
                <a:lnTo>
                  <a:pt x="573272" y="435508"/>
                </a:lnTo>
                <a:lnTo>
                  <a:pt x="573260" y="435615"/>
                </a:lnTo>
                <a:lnTo>
                  <a:pt x="573272" y="435668"/>
                </a:lnTo>
                <a:lnTo>
                  <a:pt x="573234" y="435829"/>
                </a:lnTo>
                <a:lnTo>
                  <a:pt x="572952" y="438210"/>
                </a:lnTo>
                <a:lnTo>
                  <a:pt x="573272" y="440913"/>
                </a:lnTo>
                <a:lnTo>
                  <a:pt x="573260" y="441020"/>
                </a:lnTo>
                <a:lnTo>
                  <a:pt x="573272" y="441074"/>
                </a:lnTo>
                <a:lnTo>
                  <a:pt x="573234" y="441234"/>
                </a:lnTo>
                <a:lnTo>
                  <a:pt x="572952" y="443616"/>
                </a:lnTo>
                <a:lnTo>
                  <a:pt x="573272" y="446319"/>
                </a:lnTo>
                <a:lnTo>
                  <a:pt x="573260" y="446426"/>
                </a:lnTo>
                <a:lnTo>
                  <a:pt x="573272" y="446479"/>
                </a:lnTo>
                <a:lnTo>
                  <a:pt x="573234" y="446640"/>
                </a:lnTo>
                <a:lnTo>
                  <a:pt x="572952" y="449021"/>
                </a:lnTo>
                <a:lnTo>
                  <a:pt x="573272" y="451724"/>
                </a:lnTo>
                <a:lnTo>
                  <a:pt x="573260" y="451831"/>
                </a:lnTo>
                <a:lnTo>
                  <a:pt x="573272" y="451885"/>
                </a:lnTo>
                <a:lnTo>
                  <a:pt x="573234" y="452045"/>
                </a:lnTo>
                <a:lnTo>
                  <a:pt x="572952" y="454427"/>
                </a:lnTo>
                <a:lnTo>
                  <a:pt x="573272" y="457130"/>
                </a:lnTo>
                <a:lnTo>
                  <a:pt x="573260" y="457237"/>
                </a:lnTo>
                <a:lnTo>
                  <a:pt x="573272" y="457290"/>
                </a:lnTo>
                <a:lnTo>
                  <a:pt x="573234" y="457450"/>
                </a:lnTo>
                <a:lnTo>
                  <a:pt x="572952" y="459833"/>
                </a:lnTo>
                <a:lnTo>
                  <a:pt x="573272" y="462535"/>
                </a:lnTo>
                <a:lnTo>
                  <a:pt x="573260" y="462642"/>
                </a:lnTo>
                <a:lnTo>
                  <a:pt x="573272" y="462696"/>
                </a:lnTo>
                <a:lnTo>
                  <a:pt x="573234" y="462856"/>
                </a:lnTo>
                <a:lnTo>
                  <a:pt x="572952" y="465238"/>
                </a:lnTo>
                <a:lnTo>
                  <a:pt x="573272" y="467940"/>
                </a:lnTo>
                <a:lnTo>
                  <a:pt x="573260" y="468048"/>
                </a:lnTo>
                <a:lnTo>
                  <a:pt x="573272" y="468101"/>
                </a:lnTo>
                <a:lnTo>
                  <a:pt x="573234" y="468262"/>
                </a:lnTo>
                <a:lnTo>
                  <a:pt x="572952" y="470643"/>
                </a:lnTo>
                <a:lnTo>
                  <a:pt x="573272" y="473346"/>
                </a:lnTo>
                <a:lnTo>
                  <a:pt x="573260" y="473453"/>
                </a:lnTo>
                <a:lnTo>
                  <a:pt x="573272" y="473506"/>
                </a:lnTo>
                <a:lnTo>
                  <a:pt x="573234" y="473667"/>
                </a:lnTo>
                <a:lnTo>
                  <a:pt x="572952" y="476049"/>
                </a:lnTo>
                <a:lnTo>
                  <a:pt x="573272" y="478752"/>
                </a:lnTo>
                <a:lnTo>
                  <a:pt x="573260" y="478859"/>
                </a:lnTo>
                <a:lnTo>
                  <a:pt x="573272" y="478912"/>
                </a:lnTo>
                <a:lnTo>
                  <a:pt x="573234" y="479072"/>
                </a:lnTo>
                <a:lnTo>
                  <a:pt x="572952" y="481454"/>
                </a:lnTo>
                <a:lnTo>
                  <a:pt x="573272" y="484157"/>
                </a:lnTo>
                <a:lnTo>
                  <a:pt x="573260" y="484264"/>
                </a:lnTo>
                <a:lnTo>
                  <a:pt x="573272" y="484317"/>
                </a:lnTo>
                <a:lnTo>
                  <a:pt x="573234" y="484478"/>
                </a:lnTo>
                <a:lnTo>
                  <a:pt x="572952" y="486860"/>
                </a:lnTo>
                <a:lnTo>
                  <a:pt x="573272" y="489563"/>
                </a:lnTo>
                <a:lnTo>
                  <a:pt x="573260" y="489669"/>
                </a:lnTo>
                <a:lnTo>
                  <a:pt x="573272" y="489723"/>
                </a:lnTo>
                <a:lnTo>
                  <a:pt x="573234" y="489883"/>
                </a:lnTo>
                <a:lnTo>
                  <a:pt x="572952" y="492265"/>
                </a:lnTo>
                <a:lnTo>
                  <a:pt x="573272" y="494968"/>
                </a:lnTo>
                <a:lnTo>
                  <a:pt x="573260" y="495075"/>
                </a:lnTo>
                <a:lnTo>
                  <a:pt x="573272" y="495128"/>
                </a:lnTo>
                <a:lnTo>
                  <a:pt x="573234" y="495289"/>
                </a:lnTo>
                <a:lnTo>
                  <a:pt x="572952" y="497671"/>
                </a:lnTo>
                <a:lnTo>
                  <a:pt x="573272" y="500374"/>
                </a:lnTo>
                <a:lnTo>
                  <a:pt x="573260" y="500480"/>
                </a:lnTo>
                <a:lnTo>
                  <a:pt x="573272" y="500534"/>
                </a:lnTo>
                <a:lnTo>
                  <a:pt x="573234" y="500694"/>
                </a:lnTo>
                <a:lnTo>
                  <a:pt x="572952" y="503076"/>
                </a:lnTo>
                <a:lnTo>
                  <a:pt x="573272" y="505779"/>
                </a:lnTo>
                <a:lnTo>
                  <a:pt x="573260" y="505886"/>
                </a:lnTo>
                <a:lnTo>
                  <a:pt x="573272" y="505939"/>
                </a:lnTo>
                <a:lnTo>
                  <a:pt x="573234" y="506100"/>
                </a:lnTo>
                <a:lnTo>
                  <a:pt x="572952" y="508482"/>
                </a:lnTo>
                <a:lnTo>
                  <a:pt x="573272" y="511185"/>
                </a:lnTo>
                <a:lnTo>
                  <a:pt x="573260" y="511291"/>
                </a:lnTo>
                <a:lnTo>
                  <a:pt x="573272" y="511345"/>
                </a:lnTo>
                <a:lnTo>
                  <a:pt x="573234" y="511505"/>
                </a:lnTo>
                <a:lnTo>
                  <a:pt x="572952" y="513887"/>
                </a:lnTo>
                <a:lnTo>
                  <a:pt x="573272" y="516590"/>
                </a:lnTo>
                <a:lnTo>
                  <a:pt x="573260" y="516697"/>
                </a:lnTo>
                <a:lnTo>
                  <a:pt x="573272" y="516750"/>
                </a:lnTo>
                <a:lnTo>
                  <a:pt x="573234" y="516911"/>
                </a:lnTo>
                <a:lnTo>
                  <a:pt x="572952" y="519293"/>
                </a:lnTo>
                <a:lnTo>
                  <a:pt x="573272" y="521995"/>
                </a:lnTo>
                <a:lnTo>
                  <a:pt x="573260" y="522102"/>
                </a:lnTo>
                <a:lnTo>
                  <a:pt x="573272" y="522156"/>
                </a:lnTo>
                <a:lnTo>
                  <a:pt x="573234" y="522316"/>
                </a:lnTo>
                <a:lnTo>
                  <a:pt x="572952" y="524698"/>
                </a:lnTo>
                <a:lnTo>
                  <a:pt x="573272" y="527401"/>
                </a:lnTo>
                <a:lnTo>
                  <a:pt x="573260" y="527508"/>
                </a:lnTo>
                <a:lnTo>
                  <a:pt x="573272" y="527561"/>
                </a:lnTo>
                <a:lnTo>
                  <a:pt x="573234" y="527721"/>
                </a:lnTo>
                <a:lnTo>
                  <a:pt x="572952" y="530104"/>
                </a:lnTo>
                <a:lnTo>
                  <a:pt x="573272" y="532806"/>
                </a:lnTo>
                <a:lnTo>
                  <a:pt x="573260" y="532913"/>
                </a:lnTo>
                <a:lnTo>
                  <a:pt x="573272" y="532967"/>
                </a:lnTo>
                <a:lnTo>
                  <a:pt x="573234" y="533127"/>
                </a:lnTo>
                <a:lnTo>
                  <a:pt x="572952" y="535509"/>
                </a:lnTo>
                <a:lnTo>
                  <a:pt x="573272" y="538212"/>
                </a:lnTo>
                <a:lnTo>
                  <a:pt x="573260" y="538319"/>
                </a:lnTo>
                <a:lnTo>
                  <a:pt x="573272" y="538372"/>
                </a:lnTo>
                <a:lnTo>
                  <a:pt x="573234" y="538533"/>
                </a:lnTo>
                <a:lnTo>
                  <a:pt x="572952" y="540915"/>
                </a:lnTo>
                <a:lnTo>
                  <a:pt x="573272" y="543617"/>
                </a:lnTo>
                <a:lnTo>
                  <a:pt x="573260" y="543724"/>
                </a:lnTo>
                <a:lnTo>
                  <a:pt x="573272" y="543778"/>
                </a:lnTo>
                <a:lnTo>
                  <a:pt x="573234" y="543938"/>
                </a:lnTo>
                <a:lnTo>
                  <a:pt x="572952" y="546320"/>
                </a:lnTo>
                <a:lnTo>
                  <a:pt x="573272" y="549023"/>
                </a:lnTo>
                <a:lnTo>
                  <a:pt x="573260" y="549130"/>
                </a:lnTo>
                <a:lnTo>
                  <a:pt x="573272" y="549183"/>
                </a:lnTo>
                <a:lnTo>
                  <a:pt x="573234" y="549344"/>
                </a:lnTo>
                <a:lnTo>
                  <a:pt x="572952" y="551726"/>
                </a:lnTo>
                <a:lnTo>
                  <a:pt x="573272" y="554428"/>
                </a:lnTo>
                <a:lnTo>
                  <a:pt x="573260" y="554535"/>
                </a:lnTo>
                <a:lnTo>
                  <a:pt x="573272" y="554588"/>
                </a:lnTo>
                <a:lnTo>
                  <a:pt x="573234" y="554749"/>
                </a:lnTo>
                <a:lnTo>
                  <a:pt x="572952" y="557131"/>
                </a:lnTo>
                <a:lnTo>
                  <a:pt x="573272" y="559834"/>
                </a:lnTo>
                <a:lnTo>
                  <a:pt x="573260" y="559940"/>
                </a:lnTo>
                <a:lnTo>
                  <a:pt x="573272" y="559994"/>
                </a:lnTo>
                <a:lnTo>
                  <a:pt x="573234" y="560154"/>
                </a:lnTo>
                <a:lnTo>
                  <a:pt x="572952" y="562536"/>
                </a:lnTo>
                <a:lnTo>
                  <a:pt x="573272" y="565239"/>
                </a:lnTo>
                <a:lnTo>
                  <a:pt x="573260" y="565346"/>
                </a:lnTo>
                <a:lnTo>
                  <a:pt x="573272" y="565399"/>
                </a:lnTo>
                <a:lnTo>
                  <a:pt x="573234" y="565560"/>
                </a:lnTo>
                <a:lnTo>
                  <a:pt x="572952" y="567942"/>
                </a:lnTo>
                <a:lnTo>
                  <a:pt x="573272" y="570645"/>
                </a:lnTo>
                <a:lnTo>
                  <a:pt x="573260" y="570751"/>
                </a:lnTo>
                <a:lnTo>
                  <a:pt x="573272" y="570805"/>
                </a:lnTo>
                <a:lnTo>
                  <a:pt x="573234" y="570965"/>
                </a:lnTo>
                <a:lnTo>
                  <a:pt x="572952" y="573347"/>
                </a:lnTo>
                <a:lnTo>
                  <a:pt x="573272" y="576050"/>
                </a:lnTo>
                <a:lnTo>
                  <a:pt x="573260" y="576157"/>
                </a:lnTo>
                <a:lnTo>
                  <a:pt x="573272" y="576210"/>
                </a:lnTo>
                <a:lnTo>
                  <a:pt x="573234" y="576371"/>
                </a:lnTo>
                <a:lnTo>
                  <a:pt x="572952" y="578753"/>
                </a:lnTo>
                <a:lnTo>
                  <a:pt x="573272" y="581456"/>
                </a:lnTo>
                <a:lnTo>
                  <a:pt x="573260" y="581563"/>
                </a:lnTo>
                <a:lnTo>
                  <a:pt x="573272" y="581616"/>
                </a:lnTo>
                <a:lnTo>
                  <a:pt x="573234" y="581777"/>
                </a:lnTo>
                <a:lnTo>
                  <a:pt x="572952" y="584158"/>
                </a:lnTo>
                <a:lnTo>
                  <a:pt x="573272" y="586861"/>
                </a:lnTo>
                <a:lnTo>
                  <a:pt x="573260" y="586968"/>
                </a:lnTo>
                <a:lnTo>
                  <a:pt x="573272" y="587021"/>
                </a:lnTo>
                <a:lnTo>
                  <a:pt x="573234" y="587182"/>
                </a:lnTo>
                <a:lnTo>
                  <a:pt x="572952" y="589564"/>
                </a:lnTo>
                <a:lnTo>
                  <a:pt x="573272" y="592267"/>
                </a:lnTo>
                <a:lnTo>
                  <a:pt x="573260" y="592374"/>
                </a:lnTo>
                <a:lnTo>
                  <a:pt x="573272" y="592427"/>
                </a:lnTo>
                <a:lnTo>
                  <a:pt x="573234" y="592588"/>
                </a:lnTo>
                <a:lnTo>
                  <a:pt x="572952" y="594969"/>
                </a:lnTo>
                <a:lnTo>
                  <a:pt x="573272" y="597672"/>
                </a:lnTo>
                <a:lnTo>
                  <a:pt x="573260" y="597779"/>
                </a:lnTo>
                <a:lnTo>
                  <a:pt x="573272" y="597833"/>
                </a:lnTo>
                <a:lnTo>
                  <a:pt x="573234" y="597993"/>
                </a:lnTo>
                <a:lnTo>
                  <a:pt x="572952" y="600375"/>
                </a:lnTo>
                <a:lnTo>
                  <a:pt x="573272" y="603077"/>
                </a:lnTo>
                <a:lnTo>
                  <a:pt x="573260" y="603184"/>
                </a:lnTo>
                <a:lnTo>
                  <a:pt x="573272" y="603238"/>
                </a:lnTo>
                <a:lnTo>
                  <a:pt x="573234" y="603399"/>
                </a:lnTo>
                <a:lnTo>
                  <a:pt x="572952" y="605780"/>
                </a:lnTo>
                <a:lnTo>
                  <a:pt x="573272" y="608483"/>
                </a:lnTo>
                <a:lnTo>
                  <a:pt x="573260" y="608590"/>
                </a:lnTo>
                <a:lnTo>
                  <a:pt x="573272" y="608643"/>
                </a:lnTo>
                <a:lnTo>
                  <a:pt x="573234" y="608804"/>
                </a:lnTo>
                <a:lnTo>
                  <a:pt x="572952" y="611186"/>
                </a:lnTo>
                <a:lnTo>
                  <a:pt x="573272" y="613888"/>
                </a:lnTo>
                <a:lnTo>
                  <a:pt x="573260" y="613995"/>
                </a:lnTo>
                <a:lnTo>
                  <a:pt x="573272" y="614049"/>
                </a:lnTo>
                <a:lnTo>
                  <a:pt x="573234" y="614210"/>
                </a:lnTo>
                <a:lnTo>
                  <a:pt x="572952" y="616591"/>
                </a:lnTo>
                <a:lnTo>
                  <a:pt x="573272" y="619294"/>
                </a:lnTo>
                <a:lnTo>
                  <a:pt x="573260" y="619401"/>
                </a:lnTo>
                <a:lnTo>
                  <a:pt x="573272" y="619454"/>
                </a:lnTo>
                <a:lnTo>
                  <a:pt x="573234" y="619615"/>
                </a:lnTo>
                <a:lnTo>
                  <a:pt x="572952" y="621997"/>
                </a:lnTo>
                <a:lnTo>
                  <a:pt x="573272" y="624699"/>
                </a:lnTo>
                <a:lnTo>
                  <a:pt x="573260" y="624806"/>
                </a:lnTo>
                <a:lnTo>
                  <a:pt x="573272" y="624860"/>
                </a:lnTo>
                <a:lnTo>
                  <a:pt x="573234" y="625021"/>
                </a:lnTo>
                <a:lnTo>
                  <a:pt x="572952" y="627402"/>
                </a:lnTo>
                <a:lnTo>
                  <a:pt x="573272" y="630105"/>
                </a:lnTo>
                <a:lnTo>
                  <a:pt x="573260" y="630212"/>
                </a:lnTo>
                <a:lnTo>
                  <a:pt x="573272" y="630265"/>
                </a:lnTo>
                <a:lnTo>
                  <a:pt x="573234" y="630426"/>
                </a:lnTo>
                <a:lnTo>
                  <a:pt x="572952" y="632808"/>
                </a:lnTo>
                <a:lnTo>
                  <a:pt x="573272" y="635510"/>
                </a:lnTo>
                <a:lnTo>
                  <a:pt x="573260" y="635617"/>
                </a:lnTo>
                <a:lnTo>
                  <a:pt x="573272" y="635671"/>
                </a:lnTo>
                <a:lnTo>
                  <a:pt x="573234" y="635832"/>
                </a:lnTo>
                <a:lnTo>
                  <a:pt x="572952" y="638213"/>
                </a:lnTo>
                <a:lnTo>
                  <a:pt x="573272" y="640916"/>
                </a:lnTo>
                <a:lnTo>
                  <a:pt x="573260" y="641023"/>
                </a:lnTo>
                <a:lnTo>
                  <a:pt x="573272" y="641076"/>
                </a:lnTo>
                <a:lnTo>
                  <a:pt x="573234" y="641237"/>
                </a:lnTo>
                <a:lnTo>
                  <a:pt x="572952" y="643618"/>
                </a:lnTo>
                <a:lnTo>
                  <a:pt x="573272" y="646322"/>
                </a:lnTo>
                <a:lnTo>
                  <a:pt x="573260" y="646428"/>
                </a:lnTo>
                <a:lnTo>
                  <a:pt x="573272" y="646482"/>
                </a:lnTo>
                <a:lnTo>
                  <a:pt x="573234" y="646642"/>
                </a:lnTo>
                <a:lnTo>
                  <a:pt x="572952" y="649024"/>
                </a:lnTo>
                <a:lnTo>
                  <a:pt x="573272" y="651727"/>
                </a:lnTo>
                <a:lnTo>
                  <a:pt x="573260" y="651834"/>
                </a:lnTo>
                <a:lnTo>
                  <a:pt x="573272" y="651887"/>
                </a:lnTo>
                <a:lnTo>
                  <a:pt x="573234" y="652048"/>
                </a:lnTo>
                <a:lnTo>
                  <a:pt x="572952" y="654429"/>
                </a:lnTo>
                <a:lnTo>
                  <a:pt x="573272" y="657132"/>
                </a:lnTo>
                <a:lnTo>
                  <a:pt x="573260" y="657239"/>
                </a:lnTo>
                <a:lnTo>
                  <a:pt x="573272" y="657293"/>
                </a:lnTo>
                <a:lnTo>
                  <a:pt x="573234" y="657453"/>
                </a:lnTo>
                <a:lnTo>
                  <a:pt x="572952" y="659835"/>
                </a:lnTo>
                <a:lnTo>
                  <a:pt x="573272" y="662538"/>
                </a:lnTo>
                <a:lnTo>
                  <a:pt x="573253" y="662618"/>
                </a:lnTo>
                <a:lnTo>
                  <a:pt x="573272" y="662698"/>
                </a:lnTo>
                <a:lnTo>
                  <a:pt x="572652" y="665321"/>
                </a:lnTo>
                <a:lnTo>
                  <a:pt x="573272" y="667943"/>
                </a:lnTo>
                <a:lnTo>
                  <a:pt x="573253" y="668023"/>
                </a:lnTo>
                <a:lnTo>
                  <a:pt x="573272" y="668104"/>
                </a:lnTo>
                <a:lnTo>
                  <a:pt x="572652" y="670726"/>
                </a:lnTo>
                <a:lnTo>
                  <a:pt x="573272" y="673349"/>
                </a:lnTo>
                <a:lnTo>
                  <a:pt x="572633" y="676052"/>
                </a:lnTo>
                <a:lnTo>
                  <a:pt x="573272" y="678754"/>
                </a:lnTo>
                <a:lnTo>
                  <a:pt x="572633" y="681457"/>
                </a:lnTo>
                <a:lnTo>
                  <a:pt x="573272" y="684160"/>
                </a:lnTo>
                <a:lnTo>
                  <a:pt x="572633" y="686863"/>
                </a:lnTo>
                <a:lnTo>
                  <a:pt x="573272" y="689565"/>
                </a:lnTo>
                <a:lnTo>
                  <a:pt x="572633" y="692268"/>
                </a:lnTo>
                <a:lnTo>
                  <a:pt x="573272" y="694971"/>
                </a:lnTo>
                <a:lnTo>
                  <a:pt x="572633" y="697673"/>
                </a:lnTo>
                <a:lnTo>
                  <a:pt x="573272" y="700376"/>
                </a:lnTo>
                <a:lnTo>
                  <a:pt x="572633" y="703079"/>
                </a:lnTo>
                <a:lnTo>
                  <a:pt x="573272" y="705782"/>
                </a:lnTo>
                <a:lnTo>
                  <a:pt x="572633" y="708484"/>
                </a:lnTo>
                <a:lnTo>
                  <a:pt x="573272" y="711187"/>
                </a:lnTo>
                <a:lnTo>
                  <a:pt x="572633" y="713890"/>
                </a:lnTo>
                <a:lnTo>
                  <a:pt x="573272" y="716593"/>
                </a:lnTo>
                <a:lnTo>
                  <a:pt x="572633" y="719295"/>
                </a:lnTo>
                <a:lnTo>
                  <a:pt x="573272" y="721998"/>
                </a:lnTo>
                <a:lnTo>
                  <a:pt x="572633" y="724701"/>
                </a:lnTo>
                <a:lnTo>
                  <a:pt x="573272" y="727403"/>
                </a:lnTo>
                <a:lnTo>
                  <a:pt x="572633" y="730106"/>
                </a:lnTo>
                <a:lnTo>
                  <a:pt x="573272" y="732809"/>
                </a:lnTo>
                <a:lnTo>
                  <a:pt x="572633" y="735512"/>
                </a:lnTo>
                <a:lnTo>
                  <a:pt x="573272" y="738214"/>
                </a:lnTo>
                <a:lnTo>
                  <a:pt x="572633" y="740917"/>
                </a:lnTo>
                <a:lnTo>
                  <a:pt x="573272" y="743620"/>
                </a:lnTo>
                <a:lnTo>
                  <a:pt x="572633" y="746323"/>
                </a:lnTo>
                <a:lnTo>
                  <a:pt x="573272" y="749025"/>
                </a:lnTo>
                <a:lnTo>
                  <a:pt x="572633" y="751728"/>
                </a:lnTo>
                <a:lnTo>
                  <a:pt x="573272" y="754431"/>
                </a:lnTo>
                <a:lnTo>
                  <a:pt x="572633" y="757134"/>
                </a:lnTo>
                <a:lnTo>
                  <a:pt x="573272" y="759836"/>
                </a:lnTo>
                <a:lnTo>
                  <a:pt x="572633" y="762539"/>
                </a:lnTo>
                <a:lnTo>
                  <a:pt x="573272" y="765242"/>
                </a:lnTo>
                <a:lnTo>
                  <a:pt x="572633" y="767944"/>
                </a:lnTo>
                <a:lnTo>
                  <a:pt x="573272" y="770647"/>
                </a:lnTo>
                <a:lnTo>
                  <a:pt x="572633" y="773350"/>
                </a:lnTo>
                <a:lnTo>
                  <a:pt x="573272" y="776053"/>
                </a:lnTo>
                <a:lnTo>
                  <a:pt x="572633" y="778755"/>
                </a:lnTo>
                <a:lnTo>
                  <a:pt x="573272" y="781458"/>
                </a:lnTo>
                <a:lnTo>
                  <a:pt x="572633" y="784161"/>
                </a:lnTo>
                <a:lnTo>
                  <a:pt x="573272" y="786864"/>
                </a:lnTo>
                <a:lnTo>
                  <a:pt x="572633" y="789566"/>
                </a:lnTo>
                <a:lnTo>
                  <a:pt x="573272" y="792269"/>
                </a:lnTo>
                <a:lnTo>
                  <a:pt x="572633" y="794972"/>
                </a:lnTo>
                <a:lnTo>
                  <a:pt x="573272" y="797675"/>
                </a:lnTo>
                <a:lnTo>
                  <a:pt x="572633" y="800377"/>
                </a:lnTo>
                <a:lnTo>
                  <a:pt x="573272" y="803080"/>
                </a:lnTo>
                <a:lnTo>
                  <a:pt x="572633" y="805783"/>
                </a:lnTo>
                <a:lnTo>
                  <a:pt x="573272" y="808485"/>
                </a:lnTo>
                <a:lnTo>
                  <a:pt x="572633" y="811188"/>
                </a:lnTo>
                <a:lnTo>
                  <a:pt x="573272" y="813891"/>
                </a:lnTo>
                <a:lnTo>
                  <a:pt x="572633" y="816594"/>
                </a:lnTo>
                <a:lnTo>
                  <a:pt x="573272" y="819296"/>
                </a:lnTo>
                <a:lnTo>
                  <a:pt x="572633" y="821999"/>
                </a:lnTo>
                <a:lnTo>
                  <a:pt x="573272" y="824702"/>
                </a:lnTo>
                <a:lnTo>
                  <a:pt x="572633" y="827405"/>
                </a:lnTo>
                <a:lnTo>
                  <a:pt x="573272" y="830107"/>
                </a:lnTo>
                <a:lnTo>
                  <a:pt x="572633" y="832810"/>
                </a:lnTo>
                <a:lnTo>
                  <a:pt x="573272" y="835513"/>
                </a:lnTo>
                <a:lnTo>
                  <a:pt x="572633" y="838216"/>
                </a:lnTo>
                <a:lnTo>
                  <a:pt x="573272" y="840918"/>
                </a:lnTo>
                <a:lnTo>
                  <a:pt x="572633" y="843621"/>
                </a:lnTo>
                <a:lnTo>
                  <a:pt x="573272" y="846324"/>
                </a:lnTo>
                <a:lnTo>
                  <a:pt x="572633" y="849027"/>
                </a:lnTo>
                <a:lnTo>
                  <a:pt x="573272" y="851730"/>
                </a:lnTo>
                <a:lnTo>
                  <a:pt x="572633" y="854432"/>
                </a:lnTo>
                <a:lnTo>
                  <a:pt x="573272" y="857135"/>
                </a:lnTo>
                <a:lnTo>
                  <a:pt x="572633" y="859838"/>
                </a:lnTo>
                <a:lnTo>
                  <a:pt x="573272" y="862540"/>
                </a:lnTo>
                <a:lnTo>
                  <a:pt x="572633" y="865243"/>
                </a:lnTo>
                <a:lnTo>
                  <a:pt x="573272" y="867946"/>
                </a:lnTo>
                <a:lnTo>
                  <a:pt x="572633" y="870649"/>
                </a:lnTo>
                <a:lnTo>
                  <a:pt x="573272" y="873351"/>
                </a:lnTo>
                <a:lnTo>
                  <a:pt x="572633" y="876054"/>
                </a:lnTo>
                <a:lnTo>
                  <a:pt x="573272" y="878757"/>
                </a:lnTo>
                <a:lnTo>
                  <a:pt x="572633" y="881460"/>
                </a:lnTo>
                <a:lnTo>
                  <a:pt x="573272" y="884162"/>
                </a:lnTo>
                <a:lnTo>
                  <a:pt x="572633" y="886865"/>
                </a:lnTo>
                <a:lnTo>
                  <a:pt x="573272" y="889568"/>
                </a:lnTo>
                <a:lnTo>
                  <a:pt x="572633" y="892271"/>
                </a:lnTo>
                <a:lnTo>
                  <a:pt x="573272" y="894973"/>
                </a:lnTo>
                <a:lnTo>
                  <a:pt x="572633" y="897676"/>
                </a:lnTo>
                <a:lnTo>
                  <a:pt x="573272" y="900379"/>
                </a:lnTo>
                <a:lnTo>
                  <a:pt x="572633" y="903081"/>
                </a:lnTo>
                <a:lnTo>
                  <a:pt x="573272" y="905784"/>
                </a:lnTo>
                <a:lnTo>
                  <a:pt x="572633" y="908487"/>
                </a:lnTo>
                <a:lnTo>
                  <a:pt x="573272" y="911190"/>
                </a:lnTo>
                <a:lnTo>
                  <a:pt x="572633" y="913892"/>
                </a:lnTo>
                <a:lnTo>
                  <a:pt x="573272" y="916595"/>
                </a:lnTo>
                <a:lnTo>
                  <a:pt x="572633" y="919298"/>
                </a:lnTo>
                <a:lnTo>
                  <a:pt x="573272" y="922001"/>
                </a:lnTo>
                <a:cubicBezTo>
                  <a:pt x="573272" y="989462"/>
                  <a:pt x="444941" y="1044151"/>
                  <a:pt x="286636" y="1044151"/>
                </a:cubicBezTo>
                <a:cubicBezTo>
                  <a:pt x="128332" y="1044151"/>
                  <a:pt x="0" y="989462"/>
                  <a:pt x="0" y="922001"/>
                </a:cubicBezTo>
                <a:lnTo>
                  <a:pt x="640" y="919298"/>
                </a:lnTo>
                <a:lnTo>
                  <a:pt x="0" y="916595"/>
                </a:lnTo>
                <a:lnTo>
                  <a:pt x="640" y="913892"/>
                </a:lnTo>
                <a:lnTo>
                  <a:pt x="0" y="911190"/>
                </a:lnTo>
                <a:lnTo>
                  <a:pt x="640" y="908487"/>
                </a:lnTo>
                <a:lnTo>
                  <a:pt x="0" y="905784"/>
                </a:lnTo>
                <a:lnTo>
                  <a:pt x="640" y="903081"/>
                </a:lnTo>
                <a:lnTo>
                  <a:pt x="0" y="900379"/>
                </a:lnTo>
                <a:lnTo>
                  <a:pt x="640" y="897676"/>
                </a:lnTo>
                <a:lnTo>
                  <a:pt x="0" y="894973"/>
                </a:lnTo>
                <a:lnTo>
                  <a:pt x="640" y="892271"/>
                </a:lnTo>
                <a:lnTo>
                  <a:pt x="0" y="889568"/>
                </a:lnTo>
                <a:lnTo>
                  <a:pt x="640" y="886865"/>
                </a:lnTo>
                <a:lnTo>
                  <a:pt x="0" y="884162"/>
                </a:lnTo>
                <a:lnTo>
                  <a:pt x="640" y="881460"/>
                </a:lnTo>
                <a:lnTo>
                  <a:pt x="0" y="878757"/>
                </a:lnTo>
                <a:lnTo>
                  <a:pt x="640" y="876054"/>
                </a:lnTo>
                <a:lnTo>
                  <a:pt x="0" y="873351"/>
                </a:lnTo>
                <a:lnTo>
                  <a:pt x="640" y="870649"/>
                </a:lnTo>
                <a:lnTo>
                  <a:pt x="0" y="867946"/>
                </a:lnTo>
                <a:lnTo>
                  <a:pt x="640" y="865243"/>
                </a:lnTo>
                <a:lnTo>
                  <a:pt x="0" y="862540"/>
                </a:lnTo>
                <a:lnTo>
                  <a:pt x="640" y="859838"/>
                </a:lnTo>
                <a:lnTo>
                  <a:pt x="0" y="857135"/>
                </a:lnTo>
                <a:lnTo>
                  <a:pt x="640" y="854432"/>
                </a:lnTo>
                <a:lnTo>
                  <a:pt x="0" y="851730"/>
                </a:lnTo>
                <a:lnTo>
                  <a:pt x="640" y="849027"/>
                </a:lnTo>
                <a:lnTo>
                  <a:pt x="0" y="846324"/>
                </a:lnTo>
                <a:lnTo>
                  <a:pt x="640" y="843621"/>
                </a:lnTo>
                <a:lnTo>
                  <a:pt x="0" y="840918"/>
                </a:lnTo>
                <a:lnTo>
                  <a:pt x="640" y="838216"/>
                </a:lnTo>
                <a:lnTo>
                  <a:pt x="0" y="835513"/>
                </a:lnTo>
                <a:lnTo>
                  <a:pt x="640" y="832810"/>
                </a:lnTo>
                <a:lnTo>
                  <a:pt x="0" y="830107"/>
                </a:lnTo>
                <a:lnTo>
                  <a:pt x="640" y="827405"/>
                </a:lnTo>
                <a:lnTo>
                  <a:pt x="0" y="824702"/>
                </a:lnTo>
                <a:lnTo>
                  <a:pt x="640" y="821999"/>
                </a:lnTo>
                <a:lnTo>
                  <a:pt x="0" y="819296"/>
                </a:lnTo>
                <a:lnTo>
                  <a:pt x="640" y="816594"/>
                </a:lnTo>
                <a:lnTo>
                  <a:pt x="0" y="813891"/>
                </a:lnTo>
                <a:lnTo>
                  <a:pt x="640" y="811188"/>
                </a:lnTo>
                <a:lnTo>
                  <a:pt x="0" y="808485"/>
                </a:lnTo>
                <a:lnTo>
                  <a:pt x="640" y="805783"/>
                </a:lnTo>
                <a:lnTo>
                  <a:pt x="0" y="803080"/>
                </a:lnTo>
                <a:lnTo>
                  <a:pt x="640" y="800377"/>
                </a:lnTo>
                <a:lnTo>
                  <a:pt x="0" y="797675"/>
                </a:lnTo>
                <a:lnTo>
                  <a:pt x="640" y="794972"/>
                </a:lnTo>
                <a:lnTo>
                  <a:pt x="0" y="792269"/>
                </a:lnTo>
                <a:lnTo>
                  <a:pt x="640" y="789566"/>
                </a:lnTo>
                <a:lnTo>
                  <a:pt x="0" y="786864"/>
                </a:lnTo>
                <a:lnTo>
                  <a:pt x="640" y="784161"/>
                </a:lnTo>
                <a:lnTo>
                  <a:pt x="0" y="781458"/>
                </a:lnTo>
                <a:lnTo>
                  <a:pt x="640" y="778755"/>
                </a:lnTo>
                <a:lnTo>
                  <a:pt x="0" y="776053"/>
                </a:lnTo>
                <a:lnTo>
                  <a:pt x="640" y="773350"/>
                </a:lnTo>
                <a:lnTo>
                  <a:pt x="0" y="770647"/>
                </a:lnTo>
                <a:lnTo>
                  <a:pt x="640" y="767944"/>
                </a:lnTo>
                <a:lnTo>
                  <a:pt x="0" y="765242"/>
                </a:lnTo>
                <a:lnTo>
                  <a:pt x="640" y="762539"/>
                </a:lnTo>
                <a:lnTo>
                  <a:pt x="0" y="759836"/>
                </a:lnTo>
                <a:lnTo>
                  <a:pt x="640" y="757134"/>
                </a:lnTo>
                <a:lnTo>
                  <a:pt x="0" y="754431"/>
                </a:lnTo>
                <a:lnTo>
                  <a:pt x="640" y="751728"/>
                </a:lnTo>
                <a:lnTo>
                  <a:pt x="0" y="749025"/>
                </a:lnTo>
                <a:lnTo>
                  <a:pt x="640" y="746323"/>
                </a:lnTo>
                <a:lnTo>
                  <a:pt x="0" y="743620"/>
                </a:lnTo>
                <a:lnTo>
                  <a:pt x="640" y="740917"/>
                </a:lnTo>
                <a:lnTo>
                  <a:pt x="0" y="738214"/>
                </a:lnTo>
                <a:lnTo>
                  <a:pt x="640" y="735512"/>
                </a:lnTo>
                <a:lnTo>
                  <a:pt x="0" y="732809"/>
                </a:lnTo>
                <a:lnTo>
                  <a:pt x="640" y="730106"/>
                </a:lnTo>
                <a:lnTo>
                  <a:pt x="0" y="727403"/>
                </a:lnTo>
                <a:lnTo>
                  <a:pt x="640" y="724701"/>
                </a:lnTo>
                <a:lnTo>
                  <a:pt x="0" y="721998"/>
                </a:lnTo>
                <a:lnTo>
                  <a:pt x="640" y="719295"/>
                </a:lnTo>
                <a:lnTo>
                  <a:pt x="0" y="716593"/>
                </a:lnTo>
                <a:lnTo>
                  <a:pt x="640" y="713890"/>
                </a:lnTo>
                <a:lnTo>
                  <a:pt x="0" y="711187"/>
                </a:lnTo>
                <a:lnTo>
                  <a:pt x="640" y="708484"/>
                </a:lnTo>
                <a:lnTo>
                  <a:pt x="0" y="705782"/>
                </a:lnTo>
                <a:lnTo>
                  <a:pt x="640" y="703079"/>
                </a:lnTo>
                <a:lnTo>
                  <a:pt x="0" y="700376"/>
                </a:lnTo>
                <a:lnTo>
                  <a:pt x="640" y="697673"/>
                </a:lnTo>
                <a:lnTo>
                  <a:pt x="0" y="694971"/>
                </a:lnTo>
                <a:lnTo>
                  <a:pt x="640" y="692268"/>
                </a:lnTo>
                <a:lnTo>
                  <a:pt x="0" y="689565"/>
                </a:lnTo>
                <a:lnTo>
                  <a:pt x="640" y="686863"/>
                </a:lnTo>
                <a:lnTo>
                  <a:pt x="0" y="684160"/>
                </a:lnTo>
                <a:lnTo>
                  <a:pt x="640" y="681457"/>
                </a:lnTo>
                <a:lnTo>
                  <a:pt x="0" y="678754"/>
                </a:lnTo>
                <a:lnTo>
                  <a:pt x="640" y="676052"/>
                </a:lnTo>
                <a:lnTo>
                  <a:pt x="0" y="673349"/>
                </a:lnTo>
                <a:lnTo>
                  <a:pt x="621" y="670726"/>
                </a:lnTo>
                <a:lnTo>
                  <a:pt x="0" y="668104"/>
                </a:lnTo>
                <a:lnTo>
                  <a:pt x="19" y="668023"/>
                </a:lnTo>
                <a:lnTo>
                  <a:pt x="0" y="667943"/>
                </a:lnTo>
                <a:lnTo>
                  <a:pt x="621" y="665321"/>
                </a:lnTo>
                <a:lnTo>
                  <a:pt x="0" y="662698"/>
                </a:lnTo>
                <a:lnTo>
                  <a:pt x="19" y="662618"/>
                </a:lnTo>
                <a:lnTo>
                  <a:pt x="0" y="662538"/>
                </a:lnTo>
                <a:lnTo>
                  <a:pt x="320" y="659835"/>
                </a:lnTo>
                <a:lnTo>
                  <a:pt x="38" y="657453"/>
                </a:lnTo>
                <a:lnTo>
                  <a:pt x="0" y="657293"/>
                </a:lnTo>
                <a:lnTo>
                  <a:pt x="13" y="657239"/>
                </a:lnTo>
                <a:lnTo>
                  <a:pt x="0" y="657132"/>
                </a:lnTo>
                <a:lnTo>
                  <a:pt x="320" y="654429"/>
                </a:lnTo>
                <a:lnTo>
                  <a:pt x="38" y="652048"/>
                </a:lnTo>
                <a:lnTo>
                  <a:pt x="0" y="651887"/>
                </a:lnTo>
                <a:lnTo>
                  <a:pt x="13" y="651834"/>
                </a:lnTo>
                <a:lnTo>
                  <a:pt x="0" y="651727"/>
                </a:lnTo>
                <a:lnTo>
                  <a:pt x="320" y="649024"/>
                </a:lnTo>
                <a:lnTo>
                  <a:pt x="38" y="646642"/>
                </a:lnTo>
                <a:lnTo>
                  <a:pt x="0" y="646482"/>
                </a:lnTo>
                <a:lnTo>
                  <a:pt x="13" y="646428"/>
                </a:lnTo>
                <a:lnTo>
                  <a:pt x="0" y="646322"/>
                </a:lnTo>
                <a:lnTo>
                  <a:pt x="320" y="643618"/>
                </a:lnTo>
                <a:lnTo>
                  <a:pt x="38" y="641237"/>
                </a:lnTo>
                <a:lnTo>
                  <a:pt x="0" y="641076"/>
                </a:lnTo>
                <a:lnTo>
                  <a:pt x="13" y="641023"/>
                </a:lnTo>
                <a:lnTo>
                  <a:pt x="0" y="640916"/>
                </a:lnTo>
                <a:lnTo>
                  <a:pt x="320" y="638213"/>
                </a:lnTo>
                <a:lnTo>
                  <a:pt x="38" y="635832"/>
                </a:lnTo>
                <a:lnTo>
                  <a:pt x="0" y="635671"/>
                </a:lnTo>
                <a:lnTo>
                  <a:pt x="13" y="635617"/>
                </a:lnTo>
                <a:lnTo>
                  <a:pt x="0" y="635510"/>
                </a:lnTo>
                <a:lnTo>
                  <a:pt x="320" y="632808"/>
                </a:lnTo>
                <a:lnTo>
                  <a:pt x="38" y="630426"/>
                </a:lnTo>
                <a:lnTo>
                  <a:pt x="0" y="630265"/>
                </a:lnTo>
                <a:lnTo>
                  <a:pt x="13" y="630212"/>
                </a:lnTo>
                <a:lnTo>
                  <a:pt x="0" y="630105"/>
                </a:lnTo>
                <a:lnTo>
                  <a:pt x="320" y="627402"/>
                </a:lnTo>
                <a:lnTo>
                  <a:pt x="38" y="625021"/>
                </a:lnTo>
                <a:lnTo>
                  <a:pt x="0" y="624860"/>
                </a:lnTo>
                <a:lnTo>
                  <a:pt x="13" y="624806"/>
                </a:lnTo>
                <a:lnTo>
                  <a:pt x="0" y="624699"/>
                </a:lnTo>
                <a:lnTo>
                  <a:pt x="320" y="621997"/>
                </a:lnTo>
                <a:lnTo>
                  <a:pt x="38" y="619615"/>
                </a:lnTo>
                <a:lnTo>
                  <a:pt x="0" y="619454"/>
                </a:lnTo>
                <a:lnTo>
                  <a:pt x="13" y="619401"/>
                </a:lnTo>
                <a:lnTo>
                  <a:pt x="0" y="619294"/>
                </a:lnTo>
                <a:lnTo>
                  <a:pt x="320" y="616591"/>
                </a:lnTo>
                <a:lnTo>
                  <a:pt x="38" y="614210"/>
                </a:lnTo>
                <a:lnTo>
                  <a:pt x="0" y="614049"/>
                </a:lnTo>
                <a:lnTo>
                  <a:pt x="13" y="613995"/>
                </a:lnTo>
                <a:lnTo>
                  <a:pt x="0" y="613888"/>
                </a:lnTo>
                <a:lnTo>
                  <a:pt x="320" y="611186"/>
                </a:lnTo>
                <a:lnTo>
                  <a:pt x="38" y="608804"/>
                </a:lnTo>
                <a:lnTo>
                  <a:pt x="0" y="608643"/>
                </a:lnTo>
                <a:lnTo>
                  <a:pt x="13" y="608590"/>
                </a:lnTo>
                <a:lnTo>
                  <a:pt x="0" y="608483"/>
                </a:lnTo>
                <a:lnTo>
                  <a:pt x="320" y="605780"/>
                </a:lnTo>
                <a:lnTo>
                  <a:pt x="38" y="603399"/>
                </a:lnTo>
                <a:lnTo>
                  <a:pt x="0" y="603238"/>
                </a:lnTo>
                <a:lnTo>
                  <a:pt x="13" y="603184"/>
                </a:lnTo>
                <a:lnTo>
                  <a:pt x="0" y="603077"/>
                </a:lnTo>
                <a:lnTo>
                  <a:pt x="320" y="600375"/>
                </a:lnTo>
                <a:lnTo>
                  <a:pt x="38" y="597993"/>
                </a:lnTo>
                <a:lnTo>
                  <a:pt x="0" y="597833"/>
                </a:lnTo>
                <a:lnTo>
                  <a:pt x="13" y="597779"/>
                </a:lnTo>
                <a:lnTo>
                  <a:pt x="0" y="597672"/>
                </a:lnTo>
                <a:lnTo>
                  <a:pt x="320" y="594969"/>
                </a:lnTo>
                <a:lnTo>
                  <a:pt x="38" y="592588"/>
                </a:lnTo>
                <a:lnTo>
                  <a:pt x="0" y="592427"/>
                </a:lnTo>
                <a:lnTo>
                  <a:pt x="13" y="592374"/>
                </a:lnTo>
                <a:lnTo>
                  <a:pt x="0" y="592267"/>
                </a:lnTo>
                <a:lnTo>
                  <a:pt x="320" y="589564"/>
                </a:lnTo>
                <a:lnTo>
                  <a:pt x="38" y="587182"/>
                </a:lnTo>
                <a:lnTo>
                  <a:pt x="0" y="587021"/>
                </a:lnTo>
                <a:lnTo>
                  <a:pt x="13" y="586968"/>
                </a:lnTo>
                <a:lnTo>
                  <a:pt x="0" y="586861"/>
                </a:lnTo>
                <a:lnTo>
                  <a:pt x="320" y="584158"/>
                </a:lnTo>
                <a:lnTo>
                  <a:pt x="38" y="581777"/>
                </a:lnTo>
                <a:lnTo>
                  <a:pt x="0" y="581616"/>
                </a:lnTo>
                <a:lnTo>
                  <a:pt x="13" y="581563"/>
                </a:lnTo>
                <a:lnTo>
                  <a:pt x="0" y="581456"/>
                </a:lnTo>
                <a:lnTo>
                  <a:pt x="320" y="578753"/>
                </a:lnTo>
                <a:lnTo>
                  <a:pt x="38" y="576371"/>
                </a:lnTo>
                <a:lnTo>
                  <a:pt x="0" y="576210"/>
                </a:lnTo>
                <a:lnTo>
                  <a:pt x="13" y="576157"/>
                </a:lnTo>
                <a:lnTo>
                  <a:pt x="0" y="576050"/>
                </a:lnTo>
                <a:lnTo>
                  <a:pt x="320" y="573347"/>
                </a:lnTo>
                <a:lnTo>
                  <a:pt x="38" y="570965"/>
                </a:lnTo>
                <a:lnTo>
                  <a:pt x="0" y="570805"/>
                </a:lnTo>
                <a:lnTo>
                  <a:pt x="13" y="570751"/>
                </a:lnTo>
                <a:lnTo>
                  <a:pt x="0" y="570645"/>
                </a:lnTo>
                <a:lnTo>
                  <a:pt x="320" y="567942"/>
                </a:lnTo>
                <a:lnTo>
                  <a:pt x="38" y="565560"/>
                </a:lnTo>
                <a:lnTo>
                  <a:pt x="0" y="565399"/>
                </a:lnTo>
                <a:lnTo>
                  <a:pt x="13" y="565346"/>
                </a:lnTo>
                <a:lnTo>
                  <a:pt x="0" y="565239"/>
                </a:lnTo>
                <a:lnTo>
                  <a:pt x="320" y="562536"/>
                </a:lnTo>
                <a:lnTo>
                  <a:pt x="38" y="560154"/>
                </a:lnTo>
                <a:lnTo>
                  <a:pt x="0" y="559994"/>
                </a:lnTo>
                <a:lnTo>
                  <a:pt x="13" y="559940"/>
                </a:lnTo>
                <a:lnTo>
                  <a:pt x="0" y="559834"/>
                </a:lnTo>
                <a:lnTo>
                  <a:pt x="320" y="557131"/>
                </a:lnTo>
                <a:lnTo>
                  <a:pt x="38" y="554749"/>
                </a:lnTo>
                <a:lnTo>
                  <a:pt x="0" y="554588"/>
                </a:lnTo>
                <a:lnTo>
                  <a:pt x="13" y="554535"/>
                </a:lnTo>
                <a:lnTo>
                  <a:pt x="0" y="554428"/>
                </a:lnTo>
                <a:lnTo>
                  <a:pt x="320" y="551726"/>
                </a:lnTo>
                <a:lnTo>
                  <a:pt x="38" y="549344"/>
                </a:lnTo>
                <a:lnTo>
                  <a:pt x="0" y="549183"/>
                </a:lnTo>
                <a:lnTo>
                  <a:pt x="13" y="549130"/>
                </a:lnTo>
                <a:lnTo>
                  <a:pt x="0" y="549023"/>
                </a:lnTo>
                <a:lnTo>
                  <a:pt x="320" y="546320"/>
                </a:lnTo>
                <a:lnTo>
                  <a:pt x="38" y="543938"/>
                </a:lnTo>
                <a:lnTo>
                  <a:pt x="0" y="543778"/>
                </a:lnTo>
                <a:lnTo>
                  <a:pt x="13" y="543724"/>
                </a:lnTo>
                <a:lnTo>
                  <a:pt x="0" y="543617"/>
                </a:lnTo>
                <a:lnTo>
                  <a:pt x="320" y="540915"/>
                </a:lnTo>
                <a:lnTo>
                  <a:pt x="38" y="538533"/>
                </a:lnTo>
                <a:lnTo>
                  <a:pt x="0" y="538372"/>
                </a:lnTo>
                <a:lnTo>
                  <a:pt x="13" y="538319"/>
                </a:lnTo>
                <a:lnTo>
                  <a:pt x="0" y="538212"/>
                </a:lnTo>
                <a:lnTo>
                  <a:pt x="320" y="535509"/>
                </a:lnTo>
                <a:lnTo>
                  <a:pt x="38" y="533127"/>
                </a:lnTo>
                <a:lnTo>
                  <a:pt x="0" y="532967"/>
                </a:lnTo>
                <a:lnTo>
                  <a:pt x="13" y="532913"/>
                </a:lnTo>
                <a:lnTo>
                  <a:pt x="0" y="532806"/>
                </a:lnTo>
                <a:lnTo>
                  <a:pt x="320" y="530104"/>
                </a:lnTo>
                <a:lnTo>
                  <a:pt x="38" y="527721"/>
                </a:lnTo>
                <a:lnTo>
                  <a:pt x="0" y="527561"/>
                </a:lnTo>
                <a:lnTo>
                  <a:pt x="13" y="527508"/>
                </a:lnTo>
                <a:lnTo>
                  <a:pt x="0" y="527401"/>
                </a:lnTo>
                <a:lnTo>
                  <a:pt x="320" y="524698"/>
                </a:lnTo>
                <a:lnTo>
                  <a:pt x="38" y="522316"/>
                </a:lnTo>
                <a:lnTo>
                  <a:pt x="0" y="522156"/>
                </a:lnTo>
                <a:lnTo>
                  <a:pt x="13" y="522102"/>
                </a:lnTo>
                <a:lnTo>
                  <a:pt x="0" y="521995"/>
                </a:lnTo>
                <a:lnTo>
                  <a:pt x="320" y="519293"/>
                </a:lnTo>
                <a:lnTo>
                  <a:pt x="38" y="516911"/>
                </a:lnTo>
                <a:lnTo>
                  <a:pt x="0" y="516750"/>
                </a:lnTo>
                <a:lnTo>
                  <a:pt x="13" y="516697"/>
                </a:lnTo>
                <a:lnTo>
                  <a:pt x="0" y="516590"/>
                </a:lnTo>
                <a:lnTo>
                  <a:pt x="320" y="513887"/>
                </a:lnTo>
                <a:lnTo>
                  <a:pt x="38" y="511505"/>
                </a:lnTo>
                <a:lnTo>
                  <a:pt x="0" y="511345"/>
                </a:lnTo>
                <a:lnTo>
                  <a:pt x="13" y="511291"/>
                </a:lnTo>
                <a:lnTo>
                  <a:pt x="0" y="511185"/>
                </a:lnTo>
                <a:lnTo>
                  <a:pt x="320" y="508482"/>
                </a:lnTo>
                <a:lnTo>
                  <a:pt x="38" y="506100"/>
                </a:lnTo>
                <a:lnTo>
                  <a:pt x="0" y="505939"/>
                </a:lnTo>
                <a:lnTo>
                  <a:pt x="13" y="505886"/>
                </a:lnTo>
                <a:lnTo>
                  <a:pt x="0" y="505779"/>
                </a:lnTo>
                <a:lnTo>
                  <a:pt x="320" y="503076"/>
                </a:lnTo>
                <a:lnTo>
                  <a:pt x="38" y="500694"/>
                </a:lnTo>
                <a:lnTo>
                  <a:pt x="0" y="500534"/>
                </a:lnTo>
                <a:lnTo>
                  <a:pt x="13" y="500480"/>
                </a:lnTo>
                <a:lnTo>
                  <a:pt x="0" y="500374"/>
                </a:lnTo>
                <a:lnTo>
                  <a:pt x="320" y="497671"/>
                </a:lnTo>
                <a:lnTo>
                  <a:pt x="38" y="495289"/>
                </a:lnTo>
                <a:lnTo>
                  <a:pt x="0" y="495128"/>
                </a:lnTo>
                <a:lnTo>
                  <a:pt x="13" y="495075"/>
                </a:lnTo>
                <a:lnTo>
                  <a:pt x="0" y="494968"/>
                </a:lnTo>
                <a:lnTo>
                  <a:pt x="320" y="492265"/>
                </a:lnTo>
                <a:lnTo>
                  <a:pt x="38" y="489883"/>
                </a:lnTo>
                <a:lnTo>
                  <a:pt x="0" y="489723"/>
                </a:lnTo>
                <a:lnTo>
                  <a:pt x="13" y="489669"/>
                </a:lnTo>
                <a:lnTo>
                  <a:pt x="0" y="489563"/>
                </a:lnTo>
                <a:lnTo>
                  <a:pt x="320" y="486860"/>
                </a:lnTo>
                <a:lnTo>
                  <a:pt x="38" y="484478"/>
                </a:lnTo>
                <a:lnTo>
                  <a:pt x="0" y="484317"/>
                </a:lnTo>
                <a:lnTo>
                  <a:pt x="13" y="484264"/>
                </a:lnTo>
                <a:lnTo>
                  <a:pt x="0" y="484157"/>
                </a:lnTo>
                <a:lnTo>
                  <a:pt x="320" y="481454"/>
                </a:lnTo>
                <a:lnTo>
                  <a:pt x="38" y="479072"/>
                </a:lnTo>
                <a:lnTo>
                  <a:pt x="0" y="478912"/>
                </a:lnTo>
                <a:lnTo>
                  <a:pt x="13" y="478859"/>
                </a:lnTo>
                <a:lnTo>
                  <a:pt x="0" y="478752"/>
                </a:lnTo>
                <a:lnTo>
                  <a:pt x="320" y="476049"/>
                </a:lnTo>
                <a:lnTo>
                  <a:pt x="38" y="473667"/>
                </a:lnTo>
                <a:lnTo>
                  <a:pt x="0" y="473506"/>
                </a:lnTo>
                <a:lnTo>
                  <a:pt x="13" y="473453"/>
                </a:lnTo>
                <a:lnTo>
                  <a:pt x="0" y="473346"/>
                </a:lnTo>
                <a:lnTo>
                  <a:pt x="320" y="470643"/>
                </a:lnTo>
                <a:lnTo>
                  <a:pt x="38" y="468262"/>
                </a:lnTo>
                <a:lnTo>
                  <a:pt x="0" y="468101"/>
                </a:lnTo>
                <a:lnTo>
                  <a:pt x="13" y="468048"/>
                </a:lnTo>
                <a:lnTo>
                  <a:pt x="0" y="467940"/>
                </a:lnTo>
                <a:lnTo>
                  <a:pt x="320" y="465238"/>
                </a:lnTo>
                <a:lnTo>
                  <a:pt x="38" y="462856"/>
                </a:lnTo>
                <a:lnTo>
                  <a:pt x="0" y="462696"/>
                </a:lnTo>
                <a:lnTo>
                  <a:pt x="13" y="462642"/>
                </a:lnTo>
                <a:lnTo>
                  <a:pt x="0" y="462535"/>
                </a:lnTo>
                <a:lnTo>
                  <a:pt x="320" y="459833"/>
                </a:lnTo>
                <a:lnTo>
                  <a:pt x="38" y="457450"/>
                </a:lnTo>
                <a:lnTo>
                  <a:pt x="0" y="457290"/>
                </a:lnTo>
                <a:lnTo>
                  <a:pt x="13" y="457237"/>
                </a:lnTo>
                <a:lnTo>
                  <a:pt x="0" y="457130"/>
                </a:lnTo>
                <a:lnTo>
                  <a:pt x="320" y="454427"/>
                </a:lnTo>
                <a:lnTo>
                  <a:pt x="38" y="452045"/>
                </a:lnTo>
                <a:lnTo>
                  <a:pt x="0" y="451885"/>
                </a:lnTo>
                <a:lnTo>
                  <a:pt x="13" y="451831"/>
                </a:lnTo>
                <a:lnTo>
                  <a:pt x="0" y="451724"/>
                </a:lnTo>
                <a:lnTo>
                  <a:pt x="320" y="449021"/>
                </a:lnTo>
                <a:lnTo>
                  <a:pt x="38" y="446640"/>
                </a:lnTo>
                <a:lnTo>
                  <a:pt x="0" y="446479"/>
                </a:lnTo>
                <a:lnTo>
                  <a:pt x="13" y="446426"/>
                </a:lnTo>
                <a:lnTo>
                  <a:pt x="0" y="446319"/>
                </a:lnTo>
                <a:lnTo>
                  <a:pt x="320" y="443616"/>
                </a:lnTo>
                <a:lnTo>
                  <a:pt x="38" y="441234"/>
                </a:lnTo>
                <a:lnTo>
                  <a:pt x="0" y="441074"/>
                </a:lnTo>
                <a:lnTo>
                  <a:pt x="13" y="441020"/>
                </a:lnTo>
                <a:lnTo>
                  <a:pt x="0" y="440913"/>
                </a:lnTo>
                <a:lnTo>
                  <a:pt x="320" y="438210"/>
                </a:lnTo>
                <a:lnTo>
                  <a:pt x="38" y="435829"/>
                </a:lnTo>
                <a:lnTo>
                  <a:pt x="0" y="435668"/>
                </a:lnTo>
                <a:lnTo>
                  <a:pt x="13" y="435615"/>
                </a:lnTo>
                <a:lnTo>
                  <a:pt x="0" y="435508"/>
                </a:lnTo>
                <a:lnTo>
                  <a:pt x="320" y="432805"/>
                </a:lnTo>
                <a:lnTo>
                  <a:pt x="38" y="430424"/>
                </a:lnTo>
                <a:lnTo>
                  <a:pt x="0" y="430263"/>
                </a:lnTo>
                <a:lnTo>
                  <a:pt x="13" y="430209"/>
                </a:lnTo>
                <a:lnTo>
                  <a:pt x="0" y="430102"/>
                </a:lnTo>
                <a:lnTo>
                  <a:pt x="320" y="427400"/>
                </a:lnTo>
                <a:lnTo>
                  <a:pt x="38" y="425018"/>
                </a:lnTo>
                <a:lnTo>
                  <a:pt x="0" y="424857"/>
                </a:lnTo>
                <a:lnTo>
                  <a:pt x="13" y="424804"/>
                </a:lnTo>
                <a:lnTo>
                  <a:pt x="0" y="424697"/>
                </a:lnTo>
                <a:lnTo>
                  <a:pt x="320" y="421994"/>
                </a:lnTo>
                <a:lnTo>
                  <a:pt x="38" y="419613"/>
                </a:lnTo>
                <a:lnTo>
                  <a:pt x="0" y="419452"/>
                </a:lnTo>
                <a:lnTo>
                  <a:pt x="13" y="419398"/>
                </a:lnTo>
                <a:lnTo>
                  <a:pt x="0" y="419291"/>
                </a:lnTo>
                <a:lnTo>
                  <a:pt x="320" y="416589"/>
                </a:lnTo>
                <a:lnTo>
                  <a:pt x="38" y="414207"/>
                </a:lnTo>
                <a:lnTo>
                  <a:pt x="0" y="414046"/>
                </a:lnTo>
                <a:lnTo>
                  <a:pt x="13" y="413993"/>
                </a:lnTo>
                <a:lnTo>
                  <a:pt x="0" y="413886"/>
                </a:lnTo>
                <a:lnTo>
                  <a:pt x="320" y="411183"/>
                </a:lnTo>
                <a:lnTo>
                  <a:pt x="38" y="408802"/>
                </a:lnTo>
                <a:lnTo>
                  <a:pt x="0" y="408641"/>
                </a:lnTo>
                <a:lnTo>
                  <a:pt x="10" y="408561"/>
                </a:lnTo>
                <a:lnTo>
                  <a:pt x="0" y="408480"/>
                </a:lnTo>
                <a:lnTo>
                  <a:pt x="311" y="405858"/>
                </a:lnTo>
                <a:lnTo>
                  <a:pt x="0" y="403235"/>
                </a:lnTo>
                <a:lnTo>
                  <a:pt x="10" y="403155"/>
                </a:lnTo>
                <a:lnTo>
                  <a:pt x="0" y="403075"/>
                </a:lnTo>
                <a:lnTo>
                  <a:pt x="311" y="400452"/>
                </a:lnTo>
                <a:lnTo>
                  <a:pt x="0" y="397830"/>
                </a:lnTo>
                <a:lnTo>
                  <a:pt x="10" y="397750"/>
                </a:lnTo>
                <a:lnTo>
                  <a:pt x="0" y="397669"/>
                </a:lnTo>
                <a:lnTo>
                  <a:pt x="311" y="395047"/>
                </a:lnTo>
                <a:lnTo>
                  <a:pt x="0" y="392425"/>
                </a:lnTo>
                <a:lnTo>
                  <a:pt x="10" y="392344"/>
                </a:lnTo>
                <a:lnTo>
                  <a:pt x="0" y="392264"/>
                </a:lnTo>
                <a:lnTo>
                  <a:pt x="311" y="389641"/>
                </a:lnTo>
                <a:lnTo>
                  <a:pt x="0" y="387019"/>
                </a:lnTo>
                <a:lnTo>
                  <a:pt x="10" y="386939"/>
                </a:lnTo>
                <a:lnTo>
                  <a:pt x="0" y="386859"/>
                </a:lnTo>
                <a:lnTo>
                  <a:pt x="311" y="384236"/>
                </a:lnTo>
                <a:lnTo>
                  <a:pt x="0" y="381613"/>
                </a:lnTo>
                <a:lnTo>
                  <a:pt x="10" y="381533"/>
                </a:lnTo>
                <a:lnTo>
                  <a:pt x="0" y="381453"/>
                </a:lnTo>
                <a:lnTo>
                  <a:pt x="311" y="378830"/>
                </a:lnTo>
                <a:lnTo>
                  <a:pt x="0" y="376208"/>
                </a:lnTo>
                <a:lnTo>
                  <a:pt x="10" y="376128"/>
                </a:lnTo>
                <a:lnTo>
                  <a:pt x="0" y="376048"/>
                </a:lnTo>
                <a:lnTo>
                  <a:pt x="38" y="375887"/>
                </a:lnTo>
                <a:lnTo>
                  <a:pt x="320" y="373505"/>
                </a:lnTo>
                <a:lnTo>
                  <a:pt x="0" y="370802"/>
                </a:lnTo>
                <a:lnTo>
                  <a:pt x="320" y="368100"/>
                </a:lnTo>
                <a:lnTo>
                  <a:pt x="0" y="365397"/>
                </a:lnTo>
                <a:lnTo>
                  <a:pt x="320" y="362694"/>
                </a:lnTo>
                <a:lnTo>
                  <a:pt x="0" y="359991"/>
                </a:lnTo>
                <a:lnTo>
                  <a:pt x="320" y="357289"/>
                </a:lnTo>
                <a:lnTo>
                  <a:pt x="0" y="354586"/>
                </a:lnTo>
                <a:lnTo>
                  <a:pt x="320" y="351883"/>
                </a:lnTo>
                <a:lnTo>
                  <a:pt x="0" y="349180"/>
                </a:lnTo>
                <a:lnTo>
                  <a:pt x="320" y="346478"/>
                </a:lnTo>
                <a:lnTo>
                  <a:pt x="0" y="343775"/>
                </a:lnTo>
                <a:lnTo>
                  <a:pt x="320" y="341072"/>
                </a:lnTo>
                <a:lnTo>
                  <a:pt x="0" y="338370"/>
                </a:lnTo>
                <a:lnTo>
                  <a:pt x="320" y="335667"/>
                </a:lnTo>
                <a:lnTo>
                  <a:pt x="0" y="332964"/>
                </a:lnTo>
                <a:lnTo>
                  <a:pt x="320" y="330261"/>
                </a:lnTo>
                <a:lnTo>
                  <a:pt x="0" y="327559"/>
                </a:lnTo>
                <a:lnTo>
                  <a:pt x="320" y="324856"/>
                </a:lnTo>
                <a:lnTo>
                  <a:pt x="0" y="322153"/>
                </a:lnTo>
                <a:lnTo>
                  <a:pt x="320" y="319450"/>
                </a:lnTo>
                <a:lnTo>
                  <a:pt x="0" y="316748"/>
                </a:lnTo>
                <a:lnTo>
                  <a:pt x="320" y="314045"/>
                </a:lnTo>
                <a:lnTo>
                  <a:pt x="0" y="311342"/>
                </a:lnTo>
                <a:lnTo>
                  <a:pt x="320" y="308639"/>
                </a:lnTo>
                <a:lnTo>
                  <a:pt x="0" y="305937"/>
                </a:lnTo>
                <a:lnTo>
                  <a:pt x="320" y="303234"/>
                </a:lnTo>
                <a:lnTo>
                  <a:pt x="0" y="300531"/>
                </a:lnTo>
                <a:lnTo>
                  <a:pt x="320" y="297829"/>
                </a:lnTo>
                <a:lnTo>
                  <a:pt x="0" y="295126"/>
                </a:lnTo>
                <a:lnTo>
                  <a:pt x="320" y="292423"/>
                </a:lnTo>
                <a:lnTo>
                  <a:pt x="0" y="289720"/>
                </a:lnTo>
                <a:lnTo>
                  <a:pt x="320" y="287018"/>
                </a:lnTo>
                <a:lnTo>
                  <a:pt x="0" y="284315"/>
                </a:lnTo>
                <a:lnTo>
                  <a:pt x="320" y="281612"/>
                </a:lnTo>
                <a:lnTo>
                  <a:pt x="0" y="278909"/>
                </a:lnTo>
                <a:lnTo>
                  <a:pt x="320" y="276207"/>
                </a:lnTo>
                <a:lnTo>
                  <a:pt x="0" y="273504"/>
                </a:lnTo>
                <a:lnTo>
                  <a:pt x="320" y="270801"/>
                </a:lnTo>
                <a:lnTo>
                  <a:pt x="0" y="268098"/>
                </a:lnTo>
                <a:lnTo>
                  <a:pt x="320" y="265396"/>
                </a:lnTo>
                <a:lnTo>
                  <a:pt x="0" y="262693"/>
                </a:lnTo>
                <a:lnTo>
                  <a:pt x="320" y="259990"/>
                </a:lnTo>
                <a:lnTo>
                  <a:pt x="0" y="257288"/>
                </a:lnTo>
                <a:lnTo>
                  <a:pt x="320" y="254585"/>
                </a:lnTo>
                <a:lnTo>
                  <a:pt x="0" y="251882"/>
                </a:lnTo>
                <a:lnTo>
                  <a:pt x="320" y="249179"/>
                </a:lnTo>
                <a:lnTo>
                  <a:pt x="0" y="246476"/>
                </a:lnTo>
                <a:lnTo>
                  <a:pt x="320" y="243774"/>
                </a:lnTo>
                <a:lnTo>
                  <a:pt x="0" y="241071"/>
                </a:lnTo>
                <a:lnTo>
                  <a:pt x="320" y="238368"/>
                </a:lnTo>
                <a:lnTo>
                  <a:pt x="0" y="235666"/>
                </a:lnTo>
                <a:lnTo>
                  <a:pt x="320" y="232963"/>
                </a:lnTo>
                <a:lnTo>
                  <a:pt x="0" y="230260"/>
                </a:lnTo>
                <a:lnTo>
                  <a:pt x="320" y="227557"/>
                </a:lnTo>
                <a:lnTo>
                  <a:pt x="0" y="224855"/>
                </a:lnTo>
                <a:lnTo>
                  <a:pt x="320" y="222152"/>
                </a:lnTo>
                <a:lnTo>
                  <a:pt x="0" y="219449"/>
                </a:lnTo>
                <a:lnTo>
                  <a:pt x="320" y="216746"/>
                </a:lnTo>
                <a:lnTo>
                  <a:pt x="0" y="214043"/>
                </a:lnTo>
                <a:lnTo>
                  <a:pt x="320" y="211341"/>
                </a:lnTo>
                <a:lnTo>
                  <a:pt x="0" y="208638"/>
                </a:lnTo>
                <a:lnTo>
                  <a:pt x="320" y="205935"/>
                </a:lnTo>
                <a:lnTo>
                  <a:pt x="0" y="203233"/>
                </a:lnTo>
                <a:lnTo>
                  <a:pt x="320" y="200530"/>
                </a:lnTo>
                <a:lnTo>
                  <a:pt x="0" y="197827"/>
                </a:lnTo>
                <a:lnTo>
                  <a:pt x="320" y="195124"/>
                </a:lnTo>
                <a:lnTo>
                  <a:pt x="0" y="192421"/>
                </a:lnTo>
                <a:lnTo>
                  <a:pt x="320" y="189719"/>
                </a:lnTo>
                <a:lnTo>
                  <a:pt x="0" y="187016"/>
                </a:lnTo>
                <a:lnTo>
                  <a:pt x="320" y="184313"/>
                </a:lnTo>
                <a:lnTo>
                  <a:pt x="0" y="181611"/>
                </a:lnTo>
                <a:lnTo>
                  <a:pt x="320" y="178908"/>
                </a:lnTo>
                <a:lnTo>
                  <a:pt x="0" y="176205"/>
                </a:lnTo>
                <a:lnTo>
                  <a:pt x="320" y="173502"/>
                </a:lnTo>
                <a:lnTo>
                  <a:pt x="0" y="170800"/>
                </a:lnTo>
                <a:lnTo>
                  <a:pt x="320" y="168097"/>
                </a:lnTo>
                <a:lnTo>
                  <a:pt x="0" y="165394"/>
                </a:lnTo>
                <a:lnTo>
                  <a:pt x="320" y="162691"/>
                </a:lnTo>
                <a:lnTo>
                  <a:pt x="0" y="159989"/>
                </a:lnTo>
                <a:lnTo>
                  <a:pt x="320" y="157286"/>
                </a:lnTo>
                <a:lnTo>
                  <a:pt x="0" y="154583"/>
                </a:lnTo>
                <a:lnTo>
                  <a:pt x="320" y="151881"/>
                </a:lnTo>
                <a:lnTo>
                  <a:pt x="0" y="149178"/>
                </a:lnTo>
                <a:lnTo>
                  <a:pt x="320" y="146475"/>
                </a:lnTo>
                <a:lnTo>
                  <a:pt x="0" y="143772"/>
                </a:lnTo>
                <a:lnTo>
                  <a:pt x="320" y="141070"/>
                </a:lnTo>
                <a:lnTo>
                  <a:pt x="0" y="138367"/>
                </a:lnTo>
                <a:lnTo>
                  <a:pt x="320" y="135664"/>
                </a:lnTo>
                <a:lnTo>
                  <a:pt x="0" y="132961"/>
                </a:lnTo>
                <a:lnTo>
                  <a:pt x="320" y="130259"/>
                </a:lnTo>
                <a:lnTo>
                  <a:pt x="0" y="127556"/>
                </a:lnTo>
                <a:lnTo>
                  <a:pt x="320" y="124853"/>
                </a:lnTo>
                <a:lnTo>
                  <a:pt x="0" y="122150"/>
                </a:lnTo>
                <a:cubicBezTo>
                  <a:pt x="0" y="54689"/>
                  <a:pt x="128332" y="0"/>
                  <a:pt x="286636" y="0"/>
                </a:cubicBezTo>
                <a:close/>
              </a:path>
            </a:pathLst>
          </a:custGeom>
          <a:gradFill>
            <a:gsLst>
              <a:gs pos="0">
                <a:srgbClr val="00B0F0"/>
              </a:gs>
              <a:gs pos="100000">
                <a:srgbClr val="00F2F2">
                  <a:alpha val="0"/>
                </a:srgbClr>
              </a:gs>
            </a:gsLst>
            <a:lin ang="16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38" name="组合 1237">
            <a:extLst>
              <a:ext uri="{FF2B5EF4-FFF2-40B4-BE49-F238E27FC236}">
                <a16:creationId xmlns:a16="http://schemas.microsoft.com/office/drawing/2014/main" id="{829625D5-CD8D-4DA8-88AB-07F3124AF298}"/>
              </a:ext>
            </a:extLst>
          </p:cNvPr>
          <p:cNvGrpSpPr/>
          <p:nvPr/>
        </p:nvGrpSpPr>
        <p:grpSpPr>
          <a:xfrm>
            <a:off x="3863592" y="3695378"/>
            <a:ext cx="4486116" cy="1082933"/>
            <a:chOff x="-211967" y="4407574"/>
            <a:chExt cx="4486116" cy="1082933"/>
          </a:xfrm>
        </p:grpSpPr>
        <p:sp>
          <p:nvSpPr>
            <p:cNvPr id="1239" name="文本框 1238">
              <a:extLst>
                <a:ext uri="{FF2B5EF4-FFF2-40B4-BE49-F238E27FC236}">
                  <a16:creationId xmlns:a16="http://schemas.microsoft.com/office/drawing/2014/main" id="{BF8FD3D5-954A-481D-ACD7-783B0745A5F5}"/>
                </a:ext>
              </a:extLst>
            </p:cNvPr>
            <p:cNvSpPr txBox="1"/>
            <p:nvPr/>
          </p:nvSpPr>
          <p:spPr>
            <a:xfrm>
              <a:off x="517743" y="4407574"/>
              <a:ext cx="3026698" cy="560153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14000"/>
                </a:lnSpc>
              </a:pPr>
              <a:r>
                <a:rPr lang="zh-CN" altLang="en-US" sz="2800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  <a:endParaRPr lang="en-US" altLang="zh-CN" sz="28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40" name="文本框 1239">
              <a:extLst>
                <a:ext uri="{FF2B5EF4-FFF2-40B4-BE49-F238E27FC236}">
                  <a16:creationId xmlns:a16="http://schemas.microsoft.com/office/drawing/2014/main" id="{47179E92-EACA-4872-8357-24B6CCE80090}"/>
                </a:ext>
              </a:extLst>
            </p:cNvPr>
            <p:cNvSpPr txBox="1"/>
            <p:nvPr/>
          </p:nvSpPr>
          <p:spPr>
            <a:xfrm>
              <a:off x="-211967" y="5028265"/>
              <a:ext cx="4486116" cy="46224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14000"/>
                </a:lnSpc>
              </a:pPr>
              <a:r>
                <a:rPr lang="en-US" altLang="zh-CN" sz="1100" dirty="0">
                  <a:solidFill>
                    <a:schemeClr val="bg1"/>
                  </a:solidFill>
                  <a:cs typeface="+mn-ea"/>
                  <a:sym typeface="+mn-lt"/>
                </a:rPr>
                <a:t>Your content to play here, or through paste in this box, and select only the text. Your content to play here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252612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4055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图片 31">
            <a:extLst>
              <a:ext uri="{FF2B5EF4-FFF2-40B4-BE49-F238E27FC236}">
                <a16:creationId xmlns:a16="http://schemas.microsoft.com/office/drawing/2014/main" id="{55CAA717-5F50-4BFC-BC4B-619907EB87C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5131684"/>
            <a:ext cx="2679541" cy="1715063"/>
          </a:xfrm>
          <a:prstGeom prst="rect">
            <a:avLst/>
          </a:prstGeom>
        </p:spPr>
      </p:pic>
      <p:sp>
        <p:nvSpPr>
          <p:cNvPr id="72" name="图形 2">
            <a:extLst>
              <a:ext uri="{FF2B5EF4-FFF2-40B4-BE49-F238E27FC236}">
                <a16:creationId xmlns:a16="http://schemas.microsoft.com/office/drawing/2014/main" id="{579916E3-2CF2-4B45-AE5A-71C52FD063D6}"/>
              </a:ext>
            </a:extLst>
          </p:cNvPr>
          <p:cNvSpPr/>
          <p:nvPr/>
        </p:nvSpPr>
        <p:spPr>
          <a:xfrm flipH="1">
            <a:off x="8349708" y="2524039"/>
            <a:ext cx="12191684" cy="2102199"/>
          </a:xfrm>
          <a:custGeom>
            <a:avLst/>
            <a:gdLst>
              <a:gd name="connsiteX0" fmla="*/ 11335344 w 12191684"/>
              <a:gd name="connsiteY0" fmla="*/ 1826536 h 2102199"/>
              <a:gd name="connsiteX1" fmla="*/ 10618065 w 12191684"/>
              <a:gd name="connsiteY1" fmla="*/ 1256379 h 2102199"/>
              <a:gd name="connsiteX2" fmla="*/ 10362754 w 12191684"/>
              <a:gd name="connsiteY2" fmla="*/ 1029088 h 2102199"/>
              <a:gd name="connsiteX3" fmla="*/ 9825454 w 12191684"/>
              <a:gd name="connsiteY3" fmla="*/ 623729 h 2102199"/>
              <a:gd name="connsiteX4" fmla="*/ 9236528 w 12191684"/>
              <a:gd name="connsiteY4" fmla="*/ 342713 h 2102199"/>
              <a:gd name="connsiteX5" fmla="*/ 9274639 w 12191684"/>
              <a:gd name="connsiteY5" fmla="*/ 314780 h 2102199"/>
              <a:gd name="connsiteX6" fmla="*/ 10399917 w 12191684"/>
              <a:gd name="connsiteY6" fmla="*/ 958242 h 2102199"/>
              <a:gd name="connsiteX7" fmla="*/ 10678820 w 12191684"/>
              <a:gd name="connsiteY7" fmla="*/ 1200107 h 2102199"/>
              <a:gd name="connsiteX8" fmla="*/ 11355274 w 12191684"/>
              <a:gd name="connsiteY8" fmla="*/ 1733462 h 2102199"/>
              <a:gd name="connsiteX9" fmla="*/ 11756301 w 12191684"/>
              <a:gd name="connsiteY9" fmla="*/ 1917703 h 2102199"/>
              <a:gd name="connsiteX10" fmla="*/ 12181775 w 12191684"/>
              <a:gd name="connsiteY10" fmla="*/ 2022630 h 2102199"/>
              <a:gd name="connsiteX11" fmla="*/ 12182110 w 12191684"/>
              <a:gd name="connsiteY11" fmla="*/ 2020808 h 2102199"/>
              <a:gd name="connsiteX12" fmla="*/ 11356240 w 12191684"/>
              <a:gd name="connsiteY12" fmla="*/ 1731880 h 2102199"/>
              <a:gd name="connsiteX13" fmla="*/ 10680047 w 12191684"/>
              <a:gd name="connsiteY13" fmla="*/ 1198719 h 2102199"/>
              <a:gd name="connsiteX14" fmla="*/ 10401089 w 12191684"/>
              <a:gd name="connsiteY14" fmla="*/ 956814 h 2102199"/>
              <a:gd name="connsiteX15" fmla="*/ 9869980 w 12191684"/>
              <a:gd name="connsiteY15" fmla="*/ 571407 h 2102199"/>
              <a:gd name="connsiteX16" fmla="*/ 9276610 w 12191684"/>
              <a:gd name="connsiteY16" fmla="*/ 313380 h 2102199"/>
              <a:gd name="connsiteX17" fmla="*/ 9314573 w 12191684"/>
              <a:gd name="connsiteY17" fmla="*/ 286826 h 2102199"/>
              <a:gd name="connsiteX18" fmla="*/ 9324147 w 12191684"/>
              <a:gd name="connsiteY18" fmla="*/ 288810 h 2102199"/>
              <a:gd name="connsiteX19" fmla="*/ 10438289 w 12191684"/>
              <a:gd name="connsiteY19" fmla="*/ 885989 h 2102199"/>
              <a:gd name="connsiteX20" fmla="*/ 10743963 w 12191684"/>
              <a:gd name="connsiteY20" fmla="*/ 1144093 h 2102199"/>
              <a:gd name="connsiteX21" fmla="*/ 11376132 w 12191684"/>
              <a:gd name="connsiteY21" fmla="*/ 1638798 h 2102199"/>
              <a:gd name="connsiteX22" fmla="*/ 11763812 w 12191684"/>
              <a:gd name="connsiteY22" fmla="*/ 1827298 h 2102199"/>
              <a:gd name="connsiteX23" fmla="*/ 12172126 w 12191684"/>
              <a:gd name="connsiteY23" fmla="*/ 1943079 h 2102199"/>
              <a:gd name="connsiteX24" fmla="*/ 12172535 w 12191684"/>
              <a:gd name="connsiteY24" fmla="*/ 1941276 h 2102199"/>
              <a:gd name="connsiteX25" fmla="*/ 11377136 w 12191684"/>
              <a:gd name="connsiteY25" fmla="*/ 1637229 h 2102199"/>
              <a:gd name="connsiteX26" fmla="*/ 10745190 w 12191684"/>
              <a:gd name="connsiteY26" fmla="*/ 1142685 h 2102199"/>
              <a:gd name="connsiteX27" fmla="*/ 10439442 w 12191684"/>
              <a:gd name="connsiteY27" fmla="*/ 884541 h 2102199"/>
              <a:gd name="connsiteX28" fmla="*/ 9914320 w 12191684"/>
              <a:gd name="connsiteY28" fmla="*/ 519372 h 2102199"/>
              <a:gd name="connsiteX29" fmla="*/ 9324537 w 12191684"/>
              <a:gd name="connsiteY29" fmla="*/ 286992 h 2102199"/>
              <a:gd name="connsiteX30" fmla="*/ 9316730 w 12191684"/>
              <a:gd name="connsiteY30" fmla="*/ 285367 h 2102199"/>
              <a:gd name="connsiteX31" fmla="*/ 9354562 w 12191684"/>
              <a:gd name="connsiteY31" fmla="*/ 260148 h 2102199"/>
              <a:gd name="connsiteX32" fmla="*/ 9377262 w 12191684"/>
              <a:gd name="connsiteY32" fmla="*/ 263798 h 2102199"/>
              <a:gd name="connsiteX33" fmla="*/ 10476661 w 12191684"/>
              <a:gd name="connsiteY33" fmla="*/ 813732 h 2102199"/>
              <a:gd name="connsiteX34" fmla="*/ 10812898 w 12191684"/>
              <a:gd name="connsiteY34" fmla="*/ 1090080 h 2102199"/>
              <a:gd name="connsiteX35" fmla="*/ 11397010 w 12191684"/>
              <a:gd name="connsiteY35" fmla="*/ 1544131 h 2102199"/>
              <a:gd name="connsiteX36" fmla="*/ 12162478 w 12191684"/>
              <a:gd name="connsiteY36" fmla="*/ 1863528 h 2102199"/>
              <a:gd name="connsiteX37" fmla="*/ 12162961 w 12191684"/>
              <a:gd name="connsiteY37" fmla="*/ 1861725 h 2102199"/>
              <a:gd name="connsiteX38" fmla="*/ 11398033 w 12191684"/>
              <a:gd name="connsiteY38" fmla="*/ 1542573 h 2102199"/>
              <a:gd name="connsiteX39" fmla="*/ 10814088 w 12191684"/>
              <a:gd name="connsiteY39" fmla="*/ 1088661 h 2102199"/>
              <a:gd name="connsiteX40" fmla="*/ 10477795 w 12191684"/>
              <a:gd name="connsiteY40" fmla="*/ 812261 h 2102199"/>
              <a:gd name="connsiteX41" fmla="*/ 9958492 w 12191684"/>
              <a:gd name="connsiteY41" fmla="*/ 467633 h 2102199"/>
              <a:gd name="connsiteX42" fmla="*/ 9377578 w 12191684"/>
              <a:gd name="connsiteY42" fmla="*/ 261965 h 2102199"/>
              <a:gd name="connsiteX43" fmla="*/ 9356905 w 12191684"/>
              <a:gd name="connsiteY43" fmla="*/ 258629 h 2102199"/>
              <a:gd name="connsiteX44" fmla="*/ 9394514 w 12191684"/>
              <a:gd name="connsiteY44" fmla="*/ 234818 h 2102199"/>
              <a:gd name="connsiteX45" fmla="*/ 9430376 w 12191684"/>
              <a:gd name="connsiteY45" fmla="*/ 238787 h 2102199"/>
              <a:gd name="connsiteX46" fmla="*/ 10515033 w 12191684"/>
              <a:gd name="connsiteY46" fmla="*/ 741478 h 2102199"/>
              <a:gd name="connsiteX47" fmla="*/ 10886445 w 12191684"/>
              <a:gd name="connsiteY47" fmla="*/ 1038631 h 2102199"/>
              <a:gd name="connsiteX48" fmla="*/ 11417888 w 12191684"/>
              <a:gd name="connsiteY48" fmla="*/ 1449463 h 2102199"/>
              <a:gd name="connsiteX49" fmla="*/ 12152829 w 12191684"/>
              <a:gd name="connsiteY49" fmla="*/ 1783970 h 2102199"/>
              <a:gd name="connsiteX50" fmla="*/ 12153386 w 12191684"/>
              <a:gd name="connsiteY50" fmla="*/ 1782194 h 2102199"/>
              <a:gd name="connsiteX51" fmla="*/ 11418929 w 12191684"/>
              <a:gd name="connsiteY51" fmla="*/ 1447918 h 2102199"/>
              <a:gd name="connsiteX52" fmla="*/ 10887635 w 12191684"/>
              <a:gd name="connsiteY52" fmla="*/ 1037200 h 2102199"/>
              <a:gd name="connsiteX53" fmla="*/ 10516130 w 12191684"/>
              <a:gd name="connsiteY53" fmla="*/ 739985 h 2102199"/>
              <a:gd name="connsiteX54" fmla="*/ 10002553 w 12191684"/>
              <a:gd name="connsiteY54" fmla="*/ 416203 h 2102199"/>
              <a:gd name="connsiteX55" fmla="*/ 9430618 w 12191684"/>
              <a:gd name="connsiteY55" fmla="*/ 236941 h 2102199"/>
              <a:gd name="connsiteX56" fmla="*/ 9397080 w 12191684"/>
              <a:gd name="connsiteY56" fmla="*/ 233232 h 2102199"/>
              <a:gd name="connsiteX57" fmla="*/ 9434540 w 12191684"/>
              <a:gd name="connsiteY57" fmla="*/ 210791 h 2102199"/>
              <a:gd name="connsiteX58" fmla="*/ 9483510 w 12191684"/>
              <a:gd name="connsiteY58" fmla="*/ 213775 h 2102199"/>
              <a:gd name="connsiteX59" fmla="*/ 10553405 w 12191684"/>
              <a:gd name="connsiteY59" fmla="*/ 669224 h 2102199"/>
              <a:gd name="connsiteX60" fmla="*/ 10965717 w 12191684"/>
              <a:gd name="connsiteY60" fmla="*/ 990482 h 2102199"/>
              <a:gd name="connsiteX61" fmla="*/ 11438765 w 12191684"/>
              <a:gd name="connsiteY61" fmla="*/ 1354798 h 2102199"/>
              <a:gd name="connsiteX62" fmla="*/ 12143180 w 12191684"/>
              <a:gd name="connsiteY62" fmla="*/ 1704408 h 2102199"/>
              <a:gd name="connsiteX63" fmla="*/ 12143812 w 12191684"/>
              <a:gd name="connsiteY63" fmla="*/ 1702658 h 2102199"/>
              <a:gd name="connsiteX64" fmla="*/ 11439807 w 12191684"/>
              <a:gd name="connsiteY64" fmla="*/ 1353266 h 2102199"/>
              <a:gd name="connsiteX65" fmla="*/ 10966888 w 12191684"/>
              <a:gd name="connsiteY65" fmla="*/ 989041 h 2102199"/>
              <a:gd name="connsiteX66" fmla="*/ 10554483 w 12191684"/>
              <a:gd name="connsiteY66" fmla="*/ 667708 h 2102199"/>
              <a:gd name="connsiteX67" fmla="*/ 10046502 w 12191684"/>
              <a:gd name="connsiteY67" fmla="*/ 365080 h 2102199"/>
              <a:gd name="connsiteX68" fmla="*/ 9483639 w 12191684"/>
              <a:gd name="connsiteY68" fmla="*/ 211921 h 2102199"/>
              <a:gd name="connsiteX69" fmla="*/ 9437497 w 12191684"/>
              <a:gd name="connsiteY69" fmla="*/ 209058 h 2102199"/>
              <a:gd name="connsiteX70" fmla="*/ 9481018 w 12191684"/>
              <a:gd name="connsiteY70" fmla="*/ 184581 h 2102199"/>
              <a:gd name="connsiteX71" fmla="*/ 9536549 w 12191684"/>
              <a:gd name="connsiteY71" fmla="*/ 188755 h 2102199"/>
              <a:gd name="connsiteX72" fmla="*/ 10591777 w 12191684"/>
              <a:gd name="connsiteY72" fmla="*/ 596969 h 2102199"/>
              <a:gd name="connsiteX73" fmla="*/ 11052221 w 12191684"/>
              <a:gd name="connsiteY73" fmla="*/ 946771 h 2102199"/>
              <a:gd name="connsiteX74" fmla="*/ 11459625 w 12191684"/>
              <a:gd name="connsiteY74" fmla="*/ 1260134 h 2102199"/>
              <a:gd name="connsiteX75" fmla="*/ 12133531 w 12191684"/>
              <a:gd name="connsiteY75" fmla="*/ 1624846 h 2102199"/>
              <a:gd name="connsiteX76" fmla="*/ 12134238 w 12191684"/>
              <a:gd name="connsiteY76" fmla="*/ 1623128 h 2102199"/>
              <a:gd name="connsiteX77" fmla="*/ 11460703 w 12191684"/>
              <a:gd name="connsiteY77" fmla="*/ 1258617 h 2102199"/>
              <a:gd name="connsiteX78" fmla="*/ 11053374 w 12191684"/>
              <a:gd name="connsiteY78" fmla="*/ 945321 h 2102199"/>
              <a:gd name="connsiteX79" fmla="*/ 10592818 w 12191684"/>
              <a:gd name="connsiteY79" fmla="*/ 595432 h 2102199"/>
              <a:gd name="connsiteX80" fmla="*/ 9536736 w 12191684"/>
              <a:gd name="connsiteY80" fmla="*/ 186905 h 2102199"/>
              <a:gd name="connsiteX81" fmla="*/ 9484161 w 12191684"/>
              <a:gd name="connsiteY81" fmla="*/ 182888 h 2102199"/>
              <a:gd name="connsiteX82" fmla="*/ 9523610 w 12191684"/>
              <a:gd name="connsiteY82" fmla="*/ 162194 h 2102199"/>
              <a:gd name="connsiteX83" fmla="*/ 9589683 w 12191684"/>
              <a:gd name="connsiteY83" fmla="*/ 163741 h 2102199"/>
              <a:gd name="connsiteX84" fmla="*/ 10630149 w 12191684"/>
              <a:gd name="connsiteY84" fmla="*/ 524714 h 2102199"/>
              <a:gd name="connsiteX85" fmla="*/ 11147984 w 12191684"/>
              <a:gd name="connsiteY85" fmla="*/ 909141 h 2102199"/>
              <a:gd name="connsiteX86" fmla="*/ 11480503 w 12191684"/>
              <a:gd name="connsiteY86" fmla="*/ 1165461 h 2102199"/>
              <a:gd name="connsiteX87" fmla="*/ 12123864 w 12191684"/>
              <a:gd name="connsiteY87" fmla="*/ 1545274 h 2102199"/>
              <a:gd name="connsiteX88" fmla="*/ 12124682 w 12191684"/>
              <a:gd name="connsiteY88" fmla="*/ 1543597 h 2102199"/>
              <a:gd name="connsiteX89" fmla="*/ 11481599 w 12191684"/>
              <a:gd name="connsiteY89" fmla="*/ 1163963 h 2102199"/>
              <a:gd name="connsiteX90" fmla="*/ 11149155 w 12191684"/>
              <a:gd name="connsiteY90" fmla="*/ 907683 h 2102199"/>
              <a:gd name="connsiteX91" fmla="*/ 10631171 w 12191684"/>
              <a:gd name="connsiteY91" fmla="*/ 523152 h 2102199"/>
              <a:gd name="connsiteX92" fmla="*/ 10134102 w 12191684"/>
              <a:gd name="connsiteY92" fmla="*/ 272935 h 2102199"/>
              <a:gd name="connsiteX93" fmla="*/ 9589775 w 12191684"/>
              <a:gd name="connsiteY93" fmla="*/ 161883 h 2102199"/>
              <a:gd name="connsiteX94" fmla="*/ 9527440 w 12191684"/>
              <a:gd name="connsiteY94" fmla="*/ 160270 h 2102199"/>
              <a:gd name="connsiteX95" fmla="*/ 9555252 w 12191684"/>
              <a:gd name="connsiteY95" fmla="*/ 146533 h 2102199"/>
              <a:gd name="connsiteX96" fmla="*/ 9642853 w 12191684"/>
              <a:gd name="connsiteY96" fmla="*/ 138723 h 2102199"/>
              <a:gd name="connsiteX97" fmla="*/ 10668539 w 12191684"/>
              <a:gd name="connsiteY97" fmla="*/ 452459 h 2102199"/>
              <a:gd name="connsiteX98" fmla="*/ 11256108 w 12191684"/>
              <a:gd name="connsiteY98" fmla="*/ 880323 h 2102199"/>
              <a:gd name="connsiteX99" fmla="*/ 11501380 w 12191684"/>
              <a:gd name="connsiteY99" fmla="*/ 1070794 h 2102199"/>
              <a:gd name="connsiteX100" fmla="*/ 12114215 w 12191684"/>
              <a:gd name="connsiteY100" fmla="*/ 1465703 h 2102199"/>
              <a:gd name="connsiteX101" fmla="*/ 12115108 w 12191684"/>
              <a:gd name="connsiteY101" fmla="*/ 1464072 h 2102199"/>
              <a:gd name="connsiteX102" fmla="*/ 11502496 w 12191684"/>
              <a:gd name="connsiteY102" fmla="*/ 1069312 h 2102199"/>
              <a:gd name="connsiteX103" fmla="*/ 11257243 w 12191684"/>
              <a:gd name="connsiteY103" fmla="*/ 878862 h 2102199"/>
              <a:gd name="connsiteX104" fmla="*/ 10669506 w 12191684"/>
              <a:gd name="connsiteY104" fmla="*/ 450876 h 2102199"/>
              <a:gd name="connsiteX105" fmla="*/ 10178201 w 12191684"/>
              <a:gd name="connsiteY105" fmla="*/ 213438 h 2102199"/>
              <a:gd name="connsiteX106" fmla="*/ 9642742 w 12191684"/>
              <a:gd name="connsiteY106" fmla="*/ 136866 h 2102199"/>
              <a:gd name="connsiteX107" fmla="*/ 9560384 w 12191684"/>
              <a:gd name="connsiteY107" fmla="*/ 144075 h 2102199"/>
              <a:gd name="connsiteX108" fmla="*/ 9595799 w 12191684"/>
              <a:gd name="connsiteY108" fmla="*/ 127702 h 2102199"/>
              <a:gd name="connsiteX109" fmla="*/ 9695968 w 12191684"/>
              <a:gd name="connsiteY109" fmla="*/ 113701 h 2102199"/>
              <a:gd name="connsiteX110" fmla="*/ 10706911 w 12191684"/>
              <a:gd name="connsiteY110" fmla="*/ 380205 h 2102199"/>
              <a:gd name="connsiteX111" fmla="*/ 11381152 w 12191684"/>
              <a:gd name="connsiteY111" fmla="*/ 864913 h 2102199"/>
              <a:gd name="connsiteX112" fmla="*/ 11522258 w 12191684"/>
              <a:gd name="connsiteY112" fmla="*/ 976124 h 2102199"/>
              <a:gd name="connsiteX113" fmla="*/ 12104548 w 12191684"/>
              <a:gd name="connsiteY113" fmla="*/ 1386129 h 2102199"/>
              <a:gd name="connsiteX114" fmla="*/ 12105552 w 12191684"/>
              <a:gd name="connsiteY114" fmla="*/ 1384553 h 2102199"/>
              <a:gd name="connsiteX115" fmla="*/ 11523392 w 12191684"/>
              <a:gd name="connsiteY115" fmla="*/ 974659 h 2102199"/>
              <a:gd name="connsiteX116" fmla="*/ 11382305 w 12191684"/>
              <a:gd name="connsiteY116" fmla="*/ 863453 h 2102199"/>
              <a:gd name="connsiteX117" fmla="*/ 10707841 w 12191684"/>
              <a:gd name="connsiteY117" fmla="*/ 378595 h 2102199"/>
              <a:gd name="connsiteX118" fmla="*/ 10222187 w 12191684"/>
              <a:gd name="connsiteY118" fmla="*/ 163404 h 2102199"/>
              <a:gd name="connsiteX119" fmla="*/ 9695782 w 12191684"/>
              <a:gd name="connsiteY119" fmla="*/ 111851 h 2102199"/>
              <a:gd name="connsiteX120" fmla="*/ 9602734 w 12191684"/>
              <a:gd name="connsiteY120" fmla="*/ 124623 h 2102199"/>
              <a:gd name="connsiteX121" fmla="*/ 9635974 w 12191684"/>
              <a:gd name="connsiteY121" fmla="*/ 110386 h 2102199"/>
              <a:gd name="connsiteX122" fmla="*/ 9749101 w 12191684"/>
              <a:gd name="connsiteY122" fmla="*/ 88679 h 2102199"/>
              <a:gd name="connsiteX123" fmla="*/ 10745302 w 12191684"/>
              <a:gd name="connsiteY123" fmla="*/ 307951 h 2102199"/>
              <a:gd name="connsiteX124" fmla="*/ 11530977 w 12191684"/>
              <a:gd name="connsiteY124" fmla="*/ 871617 h 2102199"/>
              <a:gd name="connsiteX125" fmla="*/ 11543118 w 12191684"/>
              <a:gd name="connsiteY125" fmla="*/ 881455 h 2102199"/>
              <a:gd name="connsiteX126" fmla="*/ 12094899 w 12191684"/>
              <a:gd name="connsiteY126" fmla="*/ 1306547 h 2102199"/>
              <a:gd name="connsiteX127" fmla="*/ 12095977 w 12191684"/>
              <a:gd name="connsiteY127" fmla="*/ 1305035 h 2102199"/>
              <a:gd name="connsiteX128" fmla="*/ 11544289 w 12191684"/>
              <a:gd name="connsiteY128" fmla="*/ 880009 h 2102199"/>
              <a:gd name="connsiteX129" fmla="*/ 11532148 w 12191684"/>
              <a:gd name="connsiteY129" fmla="*/ 870172 h 2102199"/>
              <a:gd name="connsiteX130" fmla="*/ 10746194 w 12191684"/>
              <a:gd name="connsiteY130" fmla="*/ 306319 h 2102199"/>
              <a:gd name="connsiteX131" fmla="*/ 10266267 w 12191684"/>
              <a:gd name="connsiteY131" fmla="*/ 113588 h 2102199"/>
              <a:gd name="connsiteX132" fmla="*/ 9748822 w 12191684"/>
              <a:gd name="connsiteY132" fmla="*/ 86839 h 2102199"/>
              <a:gd name="connsiteX133" fmla="*/ 9647278 w 12191684"/>
              <a:gd name="connsiteY133" fmla="*/ 105774 h 2102199"/>
              <a:gd name="connsiteX134" fmla="*/ 9676670 w 12191684"/>
              <a:gd name="connsiteY134" fmla="*/ 94203 h 2102199"/>
              <a:gd name="connsiteX135" fmla="*/ 9802215 w 12191684"/>
              <a:gd name="connsiteY135" fmla="*/ 63652 h 2102199"/>
              <a:gd name="connsiteX136" fmla="*/ 10783674 w 12191684"/>
              <a:gd name="connsiteY136" fmla="*/ 235695 h 2102199"/>
              <a:gd name="connsiteX137" fmla="*/ 11563995 w 12191684"/>
              <a:gd name="connsiteY137" fmla="*/ 786782 h 2102199"/>
              <a:gd name="connsiteX138" fmla="*/ 11775710 w 12191684"/>
              <a:gd name="connsiteY138" fmla="*/ 966301 h 2102199"/>
              <a:gd name="connsiteX139" fmla="*/ 12085250 w 12191684"/>
              <a:gd name="connsiteY139" fmla="*/ 1226960 h 2102199"/>
              <a:gd name="connsiteX140" fmla="*/ 12086421 w 12191684"/>
              <a:gd name="connsiteY140" fmla="*/ 1225525 h 2102199"/>
              <a:gd name="connsiteX141" fmla="*/ 11776918 w 12191684"/>
              <a:gd name="connsiteY141" fmla="*/ 964888 h 2102199"/>
              <a:gd name="connsiteX142" fmla="*/ 11565184 w 12191684"/>
              <a:gd name="connsiteY142" fmla="*/ 785362 h 2102199"/>
              <a:gd name="connsiteX143" fmla="*/ 10784529 w 12191684"/>
              <a:gd name="connsiteY143" fmla="*/ 234043 h 2102199"/>
              <a:gd name="connsiteX144" fmla="*/ 9801862 w 12191684"/>
              <a:gd name="connsiteY144" fmla="*/ 61834 h 2102199"/>
              <a:gd name="connsiteX145" fmla="*/ 9699389 w 12191684"/>
              <a:gd name="connsiteY145" fmla="*/ 85740 h 2102199"/>
              <a:gd name="connsiteX146" fmla="*/ 9855349 w 12191684"/>
              <a:gd name="connsiteY146" fmla="*/ 38630 h 2102199"/>
              <a:gd name="connsiteX147" fmla="*/ 10162045 w 12191684"/>
              <a:gd name="connsiteY147" fmla="*/ 1757 h 2102199"/>
              <a:gd name="connsiteX148" fmla="*/ 11980657 w 12191684"/>
              <a:gd name="connsiteY148" fmla="*/ 1057391 h 2102199"/>
              <a:gd name="connsiteX149" fmla="*/ 12075583 w 12191684"/>
              <a:gd name="connsiteY149" fmla="*/ 1147376 h 2102199"/>
              <a:gd name="connsiteX150" fmla="*/ 12076865 w 12191684"/>
              <a:gd name="connsiteY150" fmla="*/ 1146022 h 2102199"/>
              <a:gd name="connsiteX151" fmla="*/ 11981939 w 12191684"/>
              <a:gd name="connsiteY151" fmla="*/ 1056043 h 2102199"/>
              <a:gd name="connsiteX152" fmla="*/ 11020393 w 12191684"/>
              <a:gd name="connsiteY152" fmla="*/ 267917 h 2102199"/>
              <a:gd name="connsiteX153" fmla="*/ 9854903 w 12191684"/>
              <a:gd name="connsiteY153" fmla="*/ 36823 h 2102199"/>
              <a:gd name="connsiteX154" fmla="*/ 9675629 w 12191684"/>
              <a:gd name="connsiteY154" fmla="*/ 92388 h 2102199"/>
              <a:gd name="connsiteX155" fmla="*/ 9592936 w 12191684"/>
              <a:gd name="connsiteY155" fmla="*/ 119050 h 2102199"/>
              <a:gd name="connsiteX156" fmla="*/ 9510616 w 12191684"/>
              <a:gd name="connsiteY156" fmla="*/ 143486 h 2102199"/>
              <a:gd name="connsiteX157" fmla="*/ 9434577 w 12191684"/>
              <a:gd name="connsiteY157" fmla="*/ 163865 h 2102199"/>
              <a:gd name="connsiteX158" fmla="*/ 9253073 w 12191684"/>
              <a:gd name="connsiteY158" fmla="*/ 191577 h 2102199"/>
              <a:gd name="connsiteX159" fmla="*/ 9248537 w 12191684"/>
              <a:gd name="connsiteY159" fmla="*/ 192642 h 2102199"/>
              <a:gd name="connsiteX160" fmla="*/ 9195645 w 12191684"/>
              <a:gd name="connsiteY160" fmla="*/ 200940 h 2102199"/>
              <a:gd name="connsiteX161" fmla="*/ 9044854 w 12191684"/>
              <a:gd name="connsiteY161" fmla="*/ 236407 h 2102199"/>
              <a:gd name="connsiteX162" fmla="*/ 9041767 w 12191684"/>
              <a:gd name="connsiteY162" fmla="*/ 236746 h 2102199"/>
              <a:gd name="connsiteX163" fmla="*/ 9007803 w 12191684"/>
              <a:gd name="connsiteY163" fmla="*/ 241070 h 2102199"/>
              <a:gd name="connsiteX164" fmla="*/ 8925053 w 12191684"/>
              <a:gd name="connsiteY164" fmla="*/ 247006 h 2102199"/>
              <a:gd name="connsiteX165" fmla="*/ 8839033 w 12191684"/>
              <a:gd name="connsiteY165" fmla="*/ 249481 h 2102199"/>
              <a:gd name="connsiteX166" fmla="*/ 8747546 w 12191684"/>
              <a:gd name="connsiteY166" fmla="*/ 248174 h 2102199"/>
              <a:gd name="connsiteX167" fmla="*/ 8474872 w 12191684"/>
              <a:gd name="connsiteY167" fmla="*/ 241619 h 2102199"/>
              <a:gd name="connsiteX168" fmla="*/ 7731584 w 12191684"/>
              <a:gd name="connsiteY168" fmla="*/ 356587 h 2102199"/>
              <a:gd name="connsiteX169" fmla="*/ 6377301 w 12191684"/>
              <a:gd name="connsiteY169" fmla="*/ 872868 h 2102199"/>
              <a:gd name="connsiteX170" fmla="*/ 6065715 w 12191684"/>
              <a:gd name="connsiteY170" fmla="*/ 1009382 h 2102199"/>
              <a:gd name="connsiteX171" fmla="*/ 5905647 w 12191684"/>
              <a:gd name="connsiteY171" fmla="*/ 1078081 h 2102199"/>
              <a:gd name="connsiteX172" fmla="*/ 5689972 w 12191684"/>
              <a:gd name="connsiteY172" fmla="*/ 964962 h 2102199"/>
              <a:gd name="connsiteX173" fmla="*/ 4191907 w 12191684"/>
              <a:gd name="connsiteY173" fmla="*/ 291296 h 2102199"/>
              <a:gd name="connsiteX174" fmla="*/ 3399185 w 12191684"/>
              <a:gd name="connsiteY174" fmla="*/ 96623 h 2102199"/>
              <a:gd name="connsiteX175" fmla="*/ 2579822 w 12191684"/>
              <a:gd name="connsiteY175" fmla="*/ 81048 h 2102199"/>
              <a:gd name="connsiteX176" fmla="*/ 2121888 w 12191684"/>
              <a:gd name="connsiteY176" fmla="*/ 170300 h 2102199"/>
              <a:gd name="connsiteX177" fmla="*/ 1754947 w 12191684"/>
              <a:gd name="connsiteY177" fmla="*/ 129265 h 2102199"/>
              <a:gd name="connsiteX178" fmla="*/ 1387159 w 12191684"/>
              <a:gd name="connsiteY178" fmla="*/ 272969 h 2102199"/>
              <a:gd name="connsiteX179" fmla="*/ 1059717 w 12191684"/>
              <a:gd name="connsiteY179" fmla="*/ 502921 h 2102199"/>
              <a:gd name="connsiteX180" fmla="*/ 1007329 w 12191684"/>
              <a:gd name="connsiteY180" fmla="*/ 542738 h 2102199"/>
              <a:gd name="connsiteX181" fmla="*/ 1008452 w 12191684"/>
              <a:gd name="connsiteY181" fmla="*/ 544219 h 2102199"/>
              <a:gd name="connsiteX182" fmla="*/ 1060845 w 12191684"/>
              <a:gd name="connsiteY182" fmla="*/ 504401 h 2102199"/>
              <a:gd name="connsiteX183" fmla="*/ 1755252 w 12191684"/>
              <a:gd name="connsiteY183" fmla="*/ 131100 h 2102199"/>
              <a:gd name="connsiteX184" fmla="*/ 2119229 w 12191684"/>
              <a:gd name="connsiteY184" fmla="*/ 171038 h 2102199"/>
              <a:gd name="connsiteX185" fmla="*/ 2036722 w 12191684"/>
              <a:gd name="connsiteY185" fmla="*/ 194964 h 2102199"/>
              <a:gd name="connsiteX186" fmla="*/ 1682011 w 12191684"/>
              <a:gd name="connsiteY186" fmla="*/ 180627 h 2102199"/>
              <a:gd name="connsiteX187" fmla="*/ 1311207 w 12191684"/>
              <a:gd name="connsiteY187" fmla="*/ 334341 h 2102199"/>
              <a:gd name="connsiteX188" fmla="*/ 978132 w 12191684"/>
              <a:gd name="connsiteY188" fmla="*/ 567676 h 2102199"/>
              <a:gd name="connsiteX189" fmla="*/ 923385 w 12191684"/>
              <a:gd name="connsiteY189" fmla="*/ 608894 h 2102199"/>
              <a:gd name="connsiteX190" fmla="*/ 924501 w 12191684"/>
              <a:gd name="connsiteY190" fmla="*/ 610381 h 2102199"/>
              <a:gd name="connsiteX191" fmla="*/ 979253 w 12191684"/>
              <a:gd name="connsiteY191" fmla="*/ 569159 h 2102199"/>
              <a:gd name="connsiteX192" fmla="*/ 1682384 w 12191684"/>
              <a:gd name="connsiteY192" fmla="*/ 182449 h 2102199"/>
              <a:gd name="connsiteX193" fmla="*/ 2033339 w 12191684"/>
              <a:gd name="connsiteY193" fmla="*/ 195996 h 2102199"/>
              <a:gd name="connsiteX194" fmla="*/ 1951464 w 12191684"/>
              <a:gd name="connsiteY194" fmla="*/ 222081 h 2102199"/>
              <a:gd name="connsiteX195" fmla="*/ 1609074 w 12191684"/>
              <a:gd name="connsiteY195" fmla="*/ 231988 h 2102199"/>
              <a:gd name="connsiteX196" fmla="*/ 1235315 w 12191684"/>
              <a:gd name="connsiteY196" fmla="*/ 395668 h 2102199"/>
              <a:gd name="connsiteX197" fmla="*/ 896672 w 12191684"/>
              <a:gd name="connsiteY197" fmla="*/ 632350 h 2102199"/>
              <a:gd name="connsiteX198" fmla="*/ 839441 w 12191684"/>
              <a:gd name="connsiteY198" fmla="*/ 675052 h 2102199"/>
              <a:gd name="connsiteX199" fmla="*/ 840549 w 12191684"/>
              <a:gd name="connsiteY199" fmla="*/ 676545 h 2102199"/>
              <a:gd name="connsiteX200" fmla="*/ 897783 w 12191684"/>
              <a:gd name="connsiteY200" fmla="*/ 633839 h 2102199"/>
              <a:gd name="connsiteX201" fmla="*/ 1609515 w 12191684"/>
              <a:gd name="connsiteY201" fmla="*/ 233795 h 2102199"/>
              <a:gd name="connsiteX202" fmla="*/ 1946946 w 12191684"/>
              <a:gd name="connsiteY202" fmla="*/ 223585 h 2102199"/>
              <a:gd name="connsiteX203" fmla="*/ 1913891 w 12191684"/>
              <a:gd name="connsiteY203" fmla="*/ 234766 h 2102199"/>
              <a:gd name="connsiteX204" fmla="*/ 1865908 w 12191684"/>
              <a:gd name="connsiteY204" fmla="*/ 251648 h 2102199"/>
              <a:gd name="connsiteX205" fmla="*/ 1536144 w 12191684"/>
              <a:gd name="connsiteY205" fmla="*/ 283348 h 2102199"/>
              <a:gd name="connsiteX206" fmla="*/ 817907 w 12191684"/>
              <a:gd name="connsiteY206" fmla="*/ 695026 h 2102199"/>
              <a:gd name="connsiteX207" fmla="*/ 755499 w 12191684"/>
              <a:gd name="connsiteY207" fmla="*/ 741206 h 2102199"/>
              <a:gd name="connsiteX208" fmla="*/ 756601 w 12191684"/>
              <a:gd name="connsiteY208" fmla="*/ 742705 h 2102199"/>
              <a:gd name="connsiteX209" fmla="*/ 819013 w 12191684"/>
              <a:gd name="connsiteY209" fmla="*/ 696521 h 2102199"/>
              <a:gd name="connsiteX210" fmla="*/ 1536651 w 12191684"/>
              <a:gd name="connsiteY210" fmla="*/ 285138 h 2102199"/>
              <a:gd name="connsiteX211" fmla="*/ 1862506 w 12191684"/>
              <a:gd name="connsiteY211" fmla="*/ 252877 h 2102199"/>
              <a:gd name="connsiteX212" fmla="*/ 1779420 w 12191684"/>
              <a:gd name="connsiteY212" fmla="*/ 283913 h 2102199"/>
              <a:gd name="connsiteX213" fmla="*/ 1463215 w 12191684"/>
              <a:gd name="connsiteY213" fmla="*/ 334715 h 2102199"/>
              <a:gd name="connsiteX214" fmla="*/ 737633 w 12191684"/>
              <a:gd name="connsiteY214" fmla="*/ 758875 h 2102199"/>
              <a:gd name="connsiteX215" fmla="*/ 671555 w 12191684"/>
              <a:gd name="connsiteY215" fmla="*/ 807366 h 2102199"/>
              <a:gd name="connsiteX216" fmla="*/ 672652 w 12191684"/>
              <a:gd name="connsiteY216" fmla="*/ 808868 h 2102199"/>
              <a:gd name="connsiteX217" fmla="*/ 738735 w 12191684"/>
              <a:gd name="connsiteY217" fmla="*/ 760374 h 2102199"/>
              <a:gd name="connsiteX218" fmla="*/ 1463784 w 12191684"/>
              <a:gd name="connsiteY218" fmla="*/ 336485 h 2102199"/>
              <a:gd name="connsiteX219" fmla="*/ 1773200 w 12191684"/>
              <a:gd name="connsiteY219" fmla="*/ 286336 h 2102199"/>
              <a:gd name="connsiteX220" fmla="*/ 1692531 w 12191684"/>
              <a:gd name="connsiteY220" fmla="*/ 318717 h 2102199"/>
              <a:gd name="connsiteX221" fmla="*/ 1390286 w 12191684"/>
              <a:gd name="connsiteY221" fmla="*/ 386078 h 2102199"/>
              <a:gd name="connsiteX222" fmla="*/ 657634 w 12191684"/>
              <a:gd name="connsiteY222" fmla="*/ 822551 h 2102199"/>
              <a:gd name="connsiteX223" fmla="*/ 587611 w 12191684"/>
              <a:gd name="connsiteY223" fmla="*/ 873522 h 2102199"/>
              <a:gd name="connsiteX224" fmla="*/ 588702 w 12191684"/>
              <a:gd name="connsiteY224" fmla="*/ 875030 h 2102199"/>
              <a:gd name="connsiteX225" fmla="*/ 658729 w 12191684"/>
              <a:gd name="connsiteY225" fmla="*/ 824055 h 2102199"/>
              <a:gd name="connsiteX226" fmla="*/ 1390912 w 12191684"/>
              <a:gd name="connsiteY226" fmla="*/ 387828 h 2102199"/>
              <a:gd name="connsiteX227" fmla="*/ 1685591 w 12191684"/>
              <a:gd name="connsiteY227" fmla="*/ 321586 h 2102199"/>
              <a:gd name="connsiteX228" fmla="*/ 1605327 w 12191684"/>
              <a:gd name="connsiteY228" fmla="*/ 355979 h 2102199"/>
              <a:gd name="connsiteX229" fmla="*/ 1317357 w 12191684"/>
              <a:gd name="connsiteY229" fmla="*/ 437444 h 2102199"/>
              <a:gd name="connsiteX230" fmla="*/ 577936 w 12191684"/>
              <a:gd name="connsiteY230" fmla="*/ 886038 h 2102199"/>
              <a:gd name="connsiteX231" fmla="*/ 503666 w 12191684"/>
              <a:gd name="connsiteY231" fmla="*/ 939678 h 2102199"/>
              <a:gd name="connsiteX232" fmla="*/ 504754 w 12191684"/>
              <a:gd name="connsiteY232" fmla="*/ 941190 h 2102199"/>
              <a:gd name="connsiteX233" fmla="*/ 579025 w 12191684"/>
              <a:gd name="connsiteY233" fmla="*/ 887547 h 2102199"/>
              <a:gd name="connsiteX234" fmla="*/ 1318041 w 12191684"/>
              <a:gd name="connsiteY234" fmla="*/ 439172 h 2102199"/>
              <a:gd name="connsiteX235" fmla="*/ 1597758 w 12191684"/>
              <a:gd name="connsiteY235" fmla="*/ 359331 h 2102199"/>
              <a:gd name="connsiteX236" fmla="*/ 1517820 w 12191684"/>
              <a:gd name="connsiteY236" fmla="*/ 395679 h 2102199"/>
              <a:gd name="connsiteX237" fmla="*/ 1244428 w 12191684"/>
              <a:gd name="connsiteY237" fmla="*/ 488811 h 2102199"/>
              <a:gd name="connsiteX238" fmla="*/ 498682 w 12191684"/>
              <a:gd name="connsiteY238" fmla="*/ 949244 h 2102199"/>
              <a:gd name="connsiteX239" fmla="*/ 419722 w 12191684"/>
              <a:gd name="connsiteY239" fmla="*/ 1005838 h 2102199"/>
              <a:gd name="connsiteX240" fmla="*/ 420804 w 12191684"/>
              <a:gd name="connsiteY240" fmla="*/ 1007352 h 2102199"/>
              <a:gd name="connsiteX241" fmla="*/ 499768 w 12191684"/>
              <a:gd name="connsiteY241" fmla="*/ 950751 h 2102199"/>
              <a:gd name="connsiteX242" fmla="*/ 1245170 w 12191684"/>
              <a:gd name="connsiteY242" fmla="*/ 490515 h 2102199"/>
              <a:gd name="connsiteX243" fmla="*/ 1507887 w 12191684"/>
              <a:gd name="connsiteY243" fmla="*/ 400319 h 2102199"/>
              <a:gd name="connsiteX244" fmla="*/ 1430740 w 12191684"/>
              <a:gd name="connsiteY244" fmla="*/ 437364 h 2102199"/>
              <a:gd name="connsiteX245" fmla="*/ 1171501 w 12191684"/>
              <a:gd name="connsiteY245" fmla="*/ 540178 h 2102199"/>
              <a:gd name="connsiteX246" fmla="*/ 420098 w 12191684"/>
              <a:gd name="connsiteY246" fmla="*/ 1012001 h 2102199"/>
              <a:gd name="connsiteX247" fmla="*/ 335776 w 12191684"/>
              <a:gd name="connsiteY247" fmla="*/ 1071998 h 2102199"/>
              <a:gd name="connsiteX248" fmla="*/ 336853 w 12191684"/>
              <a:gd name="connsiteY248" fmla="*/ 1073512 h 2102199"/>
              <a:gd name="connsiteX249" fmla="*/ 421178 w 12191684"/>
              <a:gd name="connsiteY249" fmla="*/ 1013515 h 2102199"/>
              <a:gd name="connsiteX250" fmla="*/ 1172295 w 12191684"/>
              <a:gd name="connsiteY250" fmla="*/ 541858 h 2102199"/>
              <a:gd name="connsiteX251" fmla="*/ 1419052 w 12191684"/>
              <a:gd name="connsiteY251" fmla="*/ 443132 h 2102199"/>
              <a:gd name="connsiteX252" fmla="*/ 1340112 w 12191684"/>
              <a:gd name="connsiteY252" fmla="*/ 482993 h 2102199"/>
              <a:gd name="connsiteX253" fmla="*/ 1098576 w 12191684"/>
              <a:gd name="connsiteY253" fmla="*/ 591543 h 2102199"/>
              <a:gd name="connsiteX254" fmla="*/ 337316 w 12191684"/>
              <a:gd name="connsiteY254" fmla="*/ 1077789 h 2102199"/>
              <a:gd name="connsiteX255" fmla="*/ 251832 w 12191684"/>
              <a:gd name="connsiteY255" fmla="*/ 1138151 h 2102199"/>
              <a:gd name="connsiteX256" fmla="*/ 252903 w 12191684"/>
              <a:gd name="connsiteY256" fmla="*/ 1139671 h 2102199"/>
              <a:gd name="connsiteX257" fmla="*/ 338390 w 12191684"/>
              <a:gd name="connsiteY257" fmla="*/ 1079306 h 2102199"/>
              <a:gd name="connsiteX258" fmla="*/ 1099420 w 12191684"/>
              <a:gd name="connsiteY258" fmla="*/ 593197 h 2102199"/>
              <a:gd name="connsiteX259" fmla="*/ 1323596 w 12191684"/>
              <a:gd name="connsiteY259" fmla="*/ 491540 h 2102199"/>
              <a:gd name="connsiteX260" fmla="*/ 1289976 w 12191684"/>
              <a:gd name="connsiteY260" fmla="*/ 509147 h 2102199"/>
              <a:gd name="connsiteX261" fmla="*/ 1253733 w 12191684"/>
              <a:gd name="connsiteY261" fmla="*/ 528473 h 2102199"/>
              <a:gd name="connsiteX262" fmla="*/ 1025651 w 12191684"/>
              <a:gd name="connsiteY262" fmla="*/ 642906 h 2102199"/>
              <a:gd name="connsiteX263" fmla="*/ 262208 w 12191684"/>
              <a:gd name="connsiteY263" fmla="*/ 1138162 h 2102199"/>
              <a:gd name="connsiteX264" fmla="*/ 167890 w 12191684"/>
              <a:gd name="connsiteY264" fmla="*/ 1204309 h 2102199"/>
              <a:gd name="connsiteX265" fmla="*/ 168953 w 12191684"/>
              <a:gd name="connsiteY265" fmla="*/ 1205831 h 2102199"/>
              <a:gd name="connsiteX266" fmla="*/ 263277 w 12191684"/>
              <a:gd name="connsiteY266" fmla="*/ 1139683 h 2102199"/>
              <a:gd name="connsiteX267" fmla="*/ 1026543 w 12191684"/>
              <a:gd name="connsiteY267" fmla="*/ 644536 h 2102199"/>
              <a:gd name="connsiteX268" fmla="*/ 1227402 w 12191684"/>
              <a:gd name="connsiteY268" fmla="*/ 542747 h 2102199"/>
              <a:gd name="connsiteX269" fmla="*/ 1167411 w 12191684"/>
              <a:gd name="connsiteY269" fmla="*/ 575828 h 2102199"/>
              <a:gd name="connsiteX270" fmla="*/ 952731 w 12191684"/>
              <a:gd name="connsiteY270" fmla="*/ 694271 h 2102199"/>
              <a:gd name="connsiteX271" fmla="*/ 191683 w 12191684"/>
              <a:gd name="connsiteY271" fmla="*/ 1195407 h 2102199"/>
              <a:gd name="connsiteX272" fmla="*/ 83946 w 12191684"/>
              <a:gd name="connsiteY272" fmla="*/ 1270467 h 2102199"/>
              <a:gd name="connsiteX273" fmla="*/ 85008 w 12191684"/>
              <a:gd name="connsiteY273" fmla="*/ 1271991 h 2102199"/>
              <a:gd name="connsiteX274" fmla="*/ 192746 w 12191684"/>
              <a:gd name="connsiteY274" fmla="*/ 1196932 h 2102199"/>
              <a:gd name="connsiteX275" fmla="*/ 953670 w 12191684"/>
              <a:gd name="connsiteY275" fmla="*/ 695878 h 2102199"/>
              <a:gd name="connsiteX276" fmla="*/ 1109104 w 12191684"/>
              <a:gd name="connsiteY276" fmla="*/ 608804 h 2102199"/>
              <a:gd name="connsiteX277" fmla="*/ 131898 w 12191684"/>
              <a:gd name="connsiteY277" fmla="*/ 1245308 h 2102199"/>
              <a:gd name="connsiteX278" fmla="*/ 0 w 12191684"/>
              <a:gd name="connsiteY278" fmla="*/ 1336623 h 2102199"/>
              <a:gd name="connsiteX279" fmla="*/ 1056 w 12191684"/>
              <a:gd name="connsiteY279" fmla="*/ 1338151 h 2102199"/>
              <a:gd name="connsiteX280" fmla="*/ 132958 w 12191684"/>
              <a:gd name="connsiteY280" fmla="*/ 1246836 h 2102199"/>
              <a:gd name="connsiteX281" fmla="*/ 1157584 w 12191684"/>
              <a:gd name="connsiteY281" fmla="*/ 583060 h 2102199"/>
              <a:gd name="connsiteX282" fmla="*/ 1345534 w 12191684"/>
              <a:gd name="connsiteY282" fmla="*/ 489855 h 2102199"/>
              <a:gd name="connsiteX283" fmla="*/ 1519527 w 12191684"/>
              <a:gd name="connsiteY283" fmla="*/ 421139 h 2102199"/>
              <a:gd name="connsiteX284" fmla="*/ 1701892 w 12191684"/>
              <a:gd name="connsiteY284" fmla="*/ 369402 h 2102199"/>
              <a:gd name="connsiteX285" fmla="*/ 1857529 w 12191684"/>
              <a:gd name="connsiteY285" fmla="*/ 343774 h 2102199"/>
              <a:gd name="connsiteX286" fmla="*/ 2017536 w 12191684"/>
              <a:gd name="connsiteY286" fmla="*/ 336422 h 2102199"/>
              <a:gd name="connsiteX287" fmla="*/ 2135496 w 12191684"/>
              <a:gd name="connsiteY287" fmla="*/ 345483 h 2102199"/>
              <a:gd name="connsiteX288" fmla="*/ 2157769 w 12191684"/>
              <a:gd name="connsiteY288" fmla="*/ 347692 h 2102199"/>
              <a:gd name="connsiteX289" fmla="*/ 2196029 w 12191684"/>
              <a:gd name="connsiteY289" fmla="*/ 354920 h 2102199"/>
              <a:gd name="connsiteX290" fmla="*/ 2290081 w 12191684"/>
              <a:gd name="connsiteY290" fmla="*/ 374604 h 2102199"/>
              <a:gd name="connsiteX291" fmla="*/ 2415199 w 12191684"/>
              <a:gd name="connsiteY291" fmla="*/ 416075 h 2102199"/>
              <a:gd name="connsiteX292" fmla="*/ 2533493 w 12191684"/>
              <a:gd name="connsiteY292" fmla="*/ 471151 h 2102199"/>
              <a:gd name="connsiteX293" fmla="*/ 2643459 w 12191684"/>
              <a:gd name="connsiteY293" fmla="*/ 537824 h 2102199"/>
              <a:gd name="connsiteX294" fmla="*/ 2746621 w 12191684"/>
              <a:gd name="connsiteY294" fmla="*/ 615514 h 2102199"/>
              <a:gd name="connsiteX295" fmla="*/ 2835133 w 12191684"/>
              <a:gd name="connsiteY295" fmla="*/ 695831 h 2102199"/>
              <a:gd name="connsiteX296" fmla="*/ 3364178 w 12191684"/>
              <a:gd name="connsiteY296" fmla="*/ 1132655 h 2102199"/>
              <a:gd name="connsiteX297" fmla="*/ 3924196 w 12191684"/>
              <a:gd name="connsiteY297" fmla="*/ 1397425 h 2102199"/>
              <a:gd name="connsiteX298" fmla="*/ 4539503 w 12191684"/>
              <a:gd name="connsiteY298" fmla="*/ 1465026 h 2102199"/>
              <a:gd name="connsiteX299" fmla="*/ 5321293 w 12191684"/>
              <a:gd name="connsiteY299" fmla="*/ 1304390 h 2102199"/>
              <a:gd name="connsiteX300" fmla="*/ 5702707 w 12191684"/>
              <a:gd name="connsiteY300" fmla="*/ 1163931 h 2102199"/>
              <a:gd name="connsiteX301" fmla="*/ 5736561 w 12191684"/>
              <a:gd name="connsiteY301" fmla="*/ 1153336 h 2102199"/>
              <a:gd name="connsiteX302" fmla="*/ 5777183 w 12191684"/>
              <a:gd name="connsiteY302" fmla="*/ 1144063 h 2102199"/>
              <a:gd name="connsiteX303" fmla="*/ 5815982 w 12191684"/>
              <a:gd name="connsiteY303" fmla="*/ 1138428 h 2102199"/>
              <a:gd name="connsiteX304" fmla="*/ 5855414 w 12191684"/>
              <a:gd name="connsiteY304" fmla="*/ 1135931 h 2102199"/>
              <a:gd name="connsiteX305" fmla="*/ 5895366 w 12191684"/>
              <a:gd name="connsiteY305" fmla="*/ 1136595 h 2102199"/>
              <a:gd name="connsiteX306" fmla="*/ 5935857 w 12191684"/>
              <a:gd name="connsiteY306" fmla="*/ 1140424 h 2102199"/>
              <a:gd name="connsiteX307" fmla="*/ 5976943 w 12191684"/>
              <a:gd name="connsiteY307" fmla="*/ 1147418 h 2102199"/>
              <a:gd name="connsiteX308" fmla="*/ 6018476 w 12191684"/>
              <a:gd name="connsiteY308" fmla="*/ 1157541 h 2102199"/>
              <a:gd name="connsiteX309" fmla="*/ 6060528 w 12191684"/>
              <a:gd name="connsiteY309" fmla="*/ 1170761 h 2102199"/>
              <a:gd name="connsiteX310" fmla="*/ 6104310 w 12191684"/>
              <a:gd name="connsiteY310" fmla="*/ 1187516 h 2102199"/>
              <a:gd name="connsiteX311" fmla="*/ 6145360 w 12191684"/>
              <a:gd name="connsiteY311" fmla="*/ 1205936 h 2102199"/>
              <a:gd name="connsiteX312" fmla="*/ 6961989 w 12191684"/>
              <a:gd name="connsiteY312" fmla="*/ 1540275 h 2102199"/>
              <a:gd name="connsiteX313" fmla="*/ 7386423 w 12191684"/>
              <a:gd name="connsiteY313" fmla="*/ 1597940 h 2102199"/>
              <a:gd name="connsiteX314" fmla="*/ 8036700 w 12191684"/>
              <a:gd name="connsiteY314" fmla="*/ 1410138 h 2102199"/>
              <a:gd name="connsiteX315" fmla="*/ 8702351 w 12191684"/>
              <a:gd name="connsiteY315" fmla="*/ 830131 h 2102199"/>
              <a:gd name="connsiteX316" fmla="*/ 9234669 w 12191684"/>
              <a:gd name="connsiteY316" fmla="*/ 344105 h 2102199"/>
              <a:gd name="connsiteX317" fmla="*/ 10361546 w 12191684"/>
              <a:gd name="connsiteY317" fmla="*/ 1030505 h 2102199"/>
              <a:gd name="connsiteX318" fmla="*/ 10616819 w 12191684"/>
              <a:gd name="connsiteY318" fmla="*/ 1257760 h 2102199"/>
              <a:gd name="connsiteX319" fmla="*/ 11334396 w 12191684"/>
              <a:gd name="connsiteY319" fmla="*/ 1828133 h 2102199"/>
              <a:gd name="connsiteX320" fmla="*/ 12191424 w 12191684"/>
              <a:gd name="connsiteY320" fmla="*/ 2102200 h 2102199"/>
              <a:gd name="connsiteX321" fmla="*/ 12191684 w 12191684"/>
              <a:gd name="connsiteY321" fmla="*/ 2100360 h 2102199"/>
              <a:gd name="connsiteX322" fmla="*/ 11335344 w 12191684"/>
              <a:gd name="connsiteY322" fmla="*/ 1826536 h 2102199"/>
              <a:gd name="connsiteX323" fmla="*/ 9233813 w 12191684"/>
              <a:gd name="connsiteY323" fmla="*/ 341867 h 2102199"/>
              <a:gd name="connsiteX324" fmla="*/ 9218457 w 12191684"/>
              <a:gd name="connsiteY324" fmla="*/ 337048 h 2102199"/>
              <a:gd name="connsiteX325" fmla="*/ 9192262 w 12191684"/>
              <a:gd name="connsiteY325" fmla="*/ 329173 h 2102199"/>
              <a:gd name="connsiteX326" fmla="*/ 9230615 w 12191684"/>
              <a:gd name="connsiteY326" fmla="*/ 303726 h 2102199"/>
              <a:gd name="connsiteX327" fmla="*/ 9271033 w 12191684"/>
              <a:gd name="connsiteY327" fmla="*/ 313817 h 2102199"/>
              <a:gd name="connsiteX328" fmla="*/ 9271739 w 12191684"/>
              <a:gd name="connsiteY328" fmla="*/ 314008 h 2102199"/>
              <a:gd name="connsiteX329" fmla="*/ 9233813 w 12191684"/>
              <a:gd name="connsiteY329" fmla="*/ 341867 h 2102199"/>
              <a:gd name="connsiteX330" fmla="*/ 2101326 w 12191684"/>
              <a:gd name="connsiteY330" fmla="*/ 336221 h 2102199"/>
              <a:gd name="connsiteX331" fmla="*/ 2160464 w 12191684"/>
              <a:gd name="connsiteY331" fmla="*/ 337348 h 2102199"/>
              <a:gd name="connsiteX332" fmla="*/ 2214917 w 12191684"/>
              <a:gd name="connsiteY332" fmla="*/ 352140 h 2102199"/>
              <a:gd name="connsiteX333" fmla="*/ 2157769 w 12191684"/>
              <a:gd name="connsiteY333" fmla="*/ 345821 h 2102199"/>
              <a:gd name="connsiteX334" fmla="*/ 2101326 w 12191684"/>
              <a:gd name="connsiteY334" fmla="*/ 336221 h 2102199"/>
              <a:gd name="connsiteX335" fmla="*/ 1538003 w 12191684"/>
              <a:gd name="connsiteY335" fmla="*/ 405510 h 2102199"/>
              <a:gd name="connsiteX336" fmla="*/ 1608600 w 12191684"/>
              <a:gd name="connsiteY336" fmla="*/ 377407 h 2102199"/>
              <a:gd name="connsiteX337" fmla="*/ 1682797 w 12191684"/>
              <a:gd name="connsiteY337" fmla="*/ 364146 h 2102199"/>
              <a:gd name="connsiteX338" fmla="*/ 1612261 w 12191684"/>
              <a:gd name="connsiteY338" fmla="*/ 386800 h 2102199"/>
              <a:gd name="connsiteX339" fmla="*/ 1538003 w 12191684"/>
              <a:gd name="connsiteY339" fmla="*/ 405510 h 2102199"/>
              <a:gd name="connsiteX340" fmla="*/ 1593040 w 12191684"/>
              <a:gd name="connsiteY340" fmla="*/ 393284 h 2102199"/>
              <a:gd name="connsiteX341" fmla="*/ 1518921 w 12191684"/>
              <a:gd name="connsiteY341" fmla="*/ 419382 h 2102199"/>
              <a:gd name="connsiteX342" fmla="*/ 1454341 w 12191684"/>
              <a:gd name="connsiteY342" fmla="*/ 440781 h 2102199"/>
              <a:gd name="connsiteX343" fmla="*/ 1523922 w 12191684"/>
              <a:gd name="connsiteY343" fmla="*/ 411303 h 2102199"/>
              <a:gd name="connsiteX344" fmla="*/ 1593040 w 12191684"/>
              <a:gd name="connsiteY344" fmla="*/ 393284 h 2102199"/>
              <a:gd name="connsiteX345" fmla="*/ 8780620 w 12191684"/>
              <a:gd name="connsiteY345" fmla="*/ 253210 h 2102199"/>
              <a:gd name="connsiteX346" fmla="*/ 8572828 w 12191684"/>
              <a:gd name="connsiteY346" fmla="*/ 278719 h 2102199"/>
              <a:gd name="connsiteX347" fmla="*/ 7841587 w 12191684"/>
              <a:gd name="connsiteY347" fmla="*/ 485433 h 2102199"/>
              <a:gd name="connsiteX348" fmla="*/ 7488487 w 12191684"/>
              <a:gd name="connsiteY348" fmla="*/ 621800 h 2102199"/>
              <a:gd name="connsiteX349" fmla="*/ 6116822 w 12191684"/>
              <a:gd name="connsiteY349" fmla="*/ 1060459 h 2102199"/>
              <a:gd name="connsiteX350" fmla="*/ 5949708 w 12191684"/>
              <a:gd name="connsiteY350" fmla="*/ 1101437 h 2102199"/>
              <a:gd name="connsiteX351" fmla="*/ 5929797 w 12191684"/>
              <a:gd name="connsiteY351" fmla="*/ 1090891 h 2102199"/>
              <a:gd name="connsiteX352" fmla="*/ 6091873 w 12191684"/>
              <a:gd name="connsiteY352" fmla="*/ 1036679 h 2102199"/>
              <a:gd name="connsiteX353" fmla="*/ 7079540 w 12191684"/>
              <a:gd name="connsiteY353" fmla="*/ 677651 h 2102199"/>
              <a:gd name="connsiteX354" fmla="*/ 7434424 w 12191684"/>
              <a:gd name="connsiteY354" fmla="*/ 544864 h 2102199"/>
              <a:gd name="connsiteX355" fmla="*/ 7787153 w 12191684"/>
              <a:gd name="connsiteY355" fmla="*/ 422783 h 2102199"/>
              <a:gd name="connsiteX356" fmla="*/ 8747230 w 12191684"/>
              <a:gd name="connsiteY356" fmla="*/ 250328 h 2102199"/>
              <a:gd name="connsiteX357" fmla="*/ 8780620 w 12191684"/>
              <a:gd name="connsiteY357" fmla="*/ 253210 h 2102199"/>
              <a:gd name="connsiteX358" fmla="*/ 8957011 w 12191684"/>
              <a:gd name="connsiteY358" fmla="*/ 248672 h 2102199"/>
              <a:gd name="connsiteX359" fmla="*/ 8924570 w 12191684"/>
              <a:gd name="connsiteY359" fmla="*/ 254268 h 2102199"/>
              <a:gd name="connsiteX360" fmla="*/ 8889470 w 12191684"/>
              <a:gd name="connsiteY360" fmla="*/ 251868 h 2102199"/>
              <a:gd name="connsiteX361" fmla="*/ 8920368 w 12191684"/>
              <a:gd name="connsiteY361" fmla="*/ 248668 h 2102199"/>
              <a:gd name="connsiteX362" fmla="*/ 8957011 w 12191684"/>
              <a:gd name="connsiteY362" fmla="*/ 248672 h 2102199"/>
              <a:gd name="connsiteX363" fmla="*/ 9504703 w 12191684"/>
              <a:gd name="connsiteY363" fmla="*/ 153510 h 2102199"/>
              <a:gd name="connsiteX364" fmla="*/ 9487581 w 12191684"/>
              <a:gd name="connsiteY364" fmla="*/ 160932 h 2102199"/>
              <a:gd name="connsiteX365" fmla="*/ 9464509 w 12191684"/>
              <a:gd name="connsiteY365" fmla="*/ 161896 h 2102199"/>
              <a:gd name="connsiteX366" fmla="*/ 9472875 w 12191684"/>
              <a:gd name="connsiteY366" fmla="*/ 158835 h 2102199"/>
              <a:gd name="connsiteX367" fmla="*/ 9504703 w 12191684"/>
              <a:gd name="connsiteY367" fmla="*/ 153510 h 2102199"/>
              <a:gd name="connsiteX368" fmla="*/ 9483008 w 12191684"/>
              <a:gd name="connsiteY368" fmla="*/ 155250 h 2102199"/>
              <a:gd name="connsiteX369" fmla="*/ 9516397 w 12191684"/>
              <a:gd name="connsiteY369" fmla="*/ 143904 h 2102199"/>
              <a:gd name="connsiteX370" fmla="*/ 9542313 w 12191684"/>
              <a:gd name="connsiteY370" fmla="*/ 138074 h 2102199"/>
              <a:gd name="connsiteX371" fmla="*/ 9511693 w 12191684"/>
              <a:gd name="connsiteY371" fmla="*/ 150573 h 2102199"/>
              <a:gd name="connsiteX372" fmla="*/ 9483008 w 12191684"/>
              <a:gd name="connsiteY372" fmla="*/ 155250 h 2102199"/>
              <a:gd name="connsiteX373" fmla="*/ 1949753 w 12191684"/>
              <a:gd name="connsiteY373" fmla="*/ 317842 h 2102199"/>
              <a:gd name="connsiteX374" fmla="*/ 1953881 w 12191684"/>
              <a:gd name="connsiteY374" fmla="*/ 317132 h 2102199"/>
              <a:gd name="connsiteX375" fmla="*/ 2019786 w 12191684"/>
              <a:gd name="connsiteY375" fmla="*/ 306721 h 2102199"/>
              <a:gd name="connsiteX376" fmla="*/ 2085115 w 12191684"/>
              <a:gd name="connsiteY376" fmla="*/ 319452 h 2102199"/>
              <a:gd name="connsiteX377" fmla="*/ 2016886 w 12191684"/>
              <a:gd name="connsiteY377" fmla="*/ 324522 h 2102199"/>
              <a:gd name="connsiteX378" fmla="*/ 1949753 w 12191684"/>
              <a:gd name="connsiteY378" fmla="*/ 317842 h 2102199"/>
              <a:gd name="connsiteX379" fmla="*/ 1870481 w 12191684"/>
              <a:gd name="connsiteY379" fmla="*/ 313376 h 2102199"/>
              <a:gd name="connsiteX380" fmla="*/ 1893329 w 12191684"/>
              <a:gd name="connsiteY380" fmla="*/ 307671 h 2102199"/>
              <a:gd name="connsiteX381" fmla="*/ 1944195 w 12191684"/>
              <a:gd name="connsiteY381" fmla="*/ 295557 h 2102199"/>
              <a:gd name="connsiteX382" fmla="*/ 2013985 w 12191684"/>
              <a:gd name="connsiteY382" fmla="*/ 305717 h 2102199"/>
              <a:gd name="connsiteX383" fmla="*/ 1953565 w 12191684"/>
              <a:gd name="connsiteY383" fmla="*/ 315299 h 2102199"/>
              <a:gd name="connsiteX384" fmla="*/ 1942242 w 12191684"/>
              <a:gd name="connsiteY384" fmla="*/ 317245 h 2102199"/>
              <a:gd name="connsiteX385" fmla="*/ 1870481 w 12191684"/>
              <a:gd name="connsiteY385" fmla="*/ 313376 h 2102199"/>
              <a:gd name="connsiteX386" fmla="*/ 1934416 w 12191684"/>
              <a:gd name="connsiteY386" fmla="*/ 318591 h 2102199"/>
              <a:gd name="connsiteX387" fmla="*/ 1862859 w 12191684"/>
              <a:gd name="connsiteY387" fmla="*/ 331752 h 2102199"/>
              <a:gd name="connsiteX388" fmla="*/ 1790181 w 12191684"/>
              <a:gd name="connsiteY388" fmla="*/ 334605 h 2102199"/>
              <a:gd name="connsiteX389" fmla="*/ 1863361 w 12191684"/>
              <a:gd name="connsiteY389" fmla="*/ 315167 h 2102199"/>
              <a:gd name="connsiteX390" fmla="*/ 1934416 w 12191684"/>
              <a:gd name="connsiteY390" fmla="*/ 318591 h 2102199"/>
              <a:gd name="connsiteX391" fmla="*/ 9408867 w 12191684"/>
              <a:gd name="connsiteY391" fmla="*/ 180989 h 2102199"/>
              <a:gd name="connsiteX392" fmla="*/ 9383899 w 12191684"/>
              <a:gd name="connsiteY392" fmla="*/ 181438 h 2102199"/>
              <a:gd name="connsiteX393" fmla="*/ 9427086 w 12191684"/>
              <a:gd name="connsiteY393" fmla="*/ 167755 h 2102199"/>
              <a:gd name="connsiteX394" fmla="*/ 9436734 w 12191684"/>
              <a:gd name="connsiteY394" fmla="*/ 165763 h 2102199"/>
              <a:gd name="connsiteX395" fmla="*/ 9450046 w 12191684"/>
              <a:gd name="connsiteY395" fmla="*/ 164838 h 2102199"/>
              <a:gd name="connsiteX396" fmla="*/ 9410391 w 12191684"/>
              <a:gd name="connsiteY396" fmla="*/ 180354 h 2102199"/>
              <a:gd name="connsiteX397" fmla="*/ 9408867 w 12191684"/>
              <a:gd name="connsiteY397" fmla="*/ 180989 h 2102199"/>
              <a:gd name="connsiteX398" fmla="*/ 9403828 w 12191684"/>
              <a:gd name="connsiteY398" fmla="*/ 183079 h 2102199"/>
              <a:gd name="connsiteX399" fmla="*/ 9347535 w 12191684"/>
              <a:gd name="connsiteY399" fmla="*/ 207511 h 2102199"/>
              <a:gd name="connsiteX400" fmla="*/ 9309088 w 12191684"/>
              <a:gd name="connsiteY400" fmla="*/ 208497 h 2102199"/>
              <a:gd name="connsiteX401" fmla="*/ 9377002 w 12191684"/>
              <a:gd name="connsiteY401" fmla="*/ 183719 h 2102199"/>
              <a:gd name="connsiteX402" fmla="*/ 9403828 w 12191684"/>
              <a:gd name="connsiteY402" fmla="*/ 183079 h 2102199"/>
              <a:gd name="connsiteX403" fmla="*/ 9343407 w 12191684"/>
              <a:gd name="connsiteY403" fmla="*/ 209398 h 2102199"/>
              <a:gd name="connsiteX404" fmla="*/ 9306969 w 12191684"/>
              <a:gd name="connsiteY404" fmla="*/ 226664 h 2102199"/>
              <a:gd name="connsiteX405" fmla="*/ 9267389 w 12191684"/>
              <a:gd name="connsiteY405" fmla="*/ 225428 h 2102199"/>
              <a:gd name="connsiteX406" fmla="*/ 9304013 w 12191684"/>
              <a:gd name="connsiteY406" fmla="*/ 210488 h 2102199"/>
              <a:gd name="connsiteX407" fmla="*/ 9343407 w 12191684"/>
              <a:gd name="connsiteY407" fmla="*/ 209398 h 2102199"/>
              <a:gd name="connsiteX408" fmla="*/ 2177512 w 12191684"/>
              <a:gd name="connsiteY408" fmla="*/ 287083 h 2102199"/>
              <a:gd name="connsiteX409" fmla="*/ 2249441 w 12191684"/>
              <a:gd name="connsiteY409" fmla="*/ 280630 h 2102199"/>
              <a:gd name="connsiteX410" fmla="*/ 2308690 w 12191684"/>
              <a:gd name="connsiteY410" fmla="*/ 312484 h 2102199"/>
              <a:gd name="connsiteX411" fmla="*/ 2239365 w 12191684"/>
              <a:gd name="connsiteY411" fmla="*/ 313062 h 2102199"/>
              <a:gd name="connsiteX412" fmla="*/ 2177512 w 12191684"/>
              <a:gd name="connsiteY412" fmla="*/ 287083 h 2102199"/>
              <a:gd name="connsiteX413" fmla="*/ 2235107 w 12191684"/>
              <a:gd name="connsiteY413" fmla="*/ 313136 h 2102199"/>
              <a:gd name="connsiteX414" fmla="*/ 2165967 w 12191684"/>
              <a:gd name="connsiteY414" fmla="*/ 315213 h 2102199"/>
              <a:gd name="connsiteX415" fmla="*/ 2101977 w 12191684"/>
              <a:gd name="connsiteY415" fmla="*/ 295555 h 2102199"/>
              <a:gd name="connsiteX416" fmla="*/ 2173441 w 12191684"/>
              <a:gd name="connsiteY416" fmla="*/ 287499 h 2102199"/>
              <a:gd name="connsiteX417" fmla="*/ 2235107 w 12191684"/>
              <a:gd name="connsiteY417" fmla="*/ 313136 h 2102199"/>
              <a:gd name="connsiteX418" fmla="*/ 5851658 w 12191684"/>
              <a:gd name="connsiteY418" fmla="*/ 1114549 h 2102199"/>
              <a:gd name="connsiteX419" fmla="*/ 5834573 w 12191684"/>
              <a:gd name="connsiteY419" fmla="*/ 1110305 h 2102199"/>
              <a:gd name="connsiteX420" fmla="*/ 5833867 w 12191684"/>
              <a:gd name="connsiteY420" fmla="*/ 1110134 h 2102199"/>
              <a:gd name="connsiteX421" fmla="*/ 5849576 w 12191684"/>
              <a:gd name="connsiteY421" fmla="*/ 1103562 h 2102199"/>
              <a:gd name="connsiteX422" fmla="*/ 5860154 w 12191684"/>
              <a:gd name="connsiteY422" fmla="*/ 1106961 h 2102199"/>
              <a:gd name="connsiteX423" fmla="*/ 5867609 w 12191684"/>
              <a:gd name="connsiteY423" fmla="*/ 1109355 h 2102199"/>
              <a:gd name="connsiteX424" fmla="*/ 5851658 w 12191684"/>
              <a:gd name="connsiteY424" fmla="*/ 1114549 h 2102199"/>
              <a:gd name="connsiteX425" fmla="*/ 5870640 w 12191684"/>
              <a:gd name="connsiteY425" fmla="*/ 1110326 h 2102199"/>
              <a:gd name="connsiteX426" fmla="*/ 5888580 w 12191684"/>
              <a:gd name="connsiteY426" fmla="*/ 1116087 h 2102199"/>
              <a:gd name="connsiteX427" fmla="*/ 5872852 w 12191684"/>
              <a:gd name="connsiteY427" fmla="*/ 1119814 h 2102199"/>
              <a:gd name="connsiteX428" fmla="*/ 5855060 w 12191684"/>
              <a:gd name="connsiteY428" fmla="*/ 1115395 h 2102199"/>
              <a:gd name="connsiteX429" fmla="*/ 5870640 w 12191684"/>
              <a:gd name="connsiteY429" fmla="*/ 1110326 h 2102199"/>
              <a:gd name="connsiteX430" fmla="*/ 5830985 w 12191684"/>
              <a:gd name="connsiteY430" fmla="*/ 1111333 h 2102199"/>
              <a:gd name="connsiteX431" fmla="*/ 5834127 w 12191684"/>
              <a:gd name="connsiteY431" fmla="*/ 1112108 h 2102199"/>
              <a:gd name="connsiteX432" fmla="*/ 5848312 w 12191684"/>
              <a:gd name="connsiteY432" fmla="*/ 1115635 h 2102199"/>
              <a:gd name="connsiteX433" fmla="*/ 5832658 w 12191684"/>
              <a:gd name="connsiteY433" fmla="*/ 1120705 h 2102199"/>
              <a:gd name="connsiteX434" fmla="*/ 5815610 w 12191684"/>
              <a:gd name="connsiteY434" fmla="*/ 1117740 h 2102199"/>
              <a:gd name="connsiteX435" fmla="*/ 5830985 w 12191684"/>
              <a:gd name="connsiteY435" fmla="*/ 1111333 h 2102199"/>
              <a:gd name="connsiteX436" fmla="*/ 5812654 w 12191684"/>
              <a:gd name="connsiteY436" fmla="*/ 1117227 h 2102199"/>
              <a:gd name="connsiteX437" fmla="*/ 5795718 w 12191684"/>
              <a:gd name="connsiteY437" fmla="*/ 1114280 h 2102199"/>
              <a:gd name="connsiteX438" fmla="*/ 5605494 w 12191684"/>
              <a:gd name="connsiteY438" fmla="*/ 1081530 h 2102199"/>
              <a:gd name="connsiteX439" fmla="*/ 4579418 w 12191684"/>
              <a:gd name="connsiteY439" fmla="*/ 871262 h 2102199"/>
              <a:gd name="connsiteX440" fmla="*/ 3658623 w 12191684"/>
              <a:gd name="connsiteY440" fmla="*/ 629303 h 2102199"/>
              <a:gd name="connsiteX441" fmla="*/ 3231066 w 12191684"/>
              <a:gd name="connsiteY441" fmla="*/ 511406 h 2102199"/>
              <a:gd name="connsiteX442" fmla="*/ 2759114 w 12191684"/>
              <a:gd name="connsiteY442" fmla="*/ 401723 h 2102199"/>
              <a:gd name="connsiteX443" fmla="*/ 2441152 w 12191684"/>
              <a:gd name="connsiteY443" fmla="*/ 354691 h 2102199"/>
              <a:gd name="connsiteX444" fmla="*/ 2387163 w 12191684"/>
              <a:gd name="connsiteY444" fmla="*/ 315367 h 2102199"/>
              <a:gd name="connsiteX445" fmla="*/ 2723047 w 12191684"/>
              <a:gd name="connsiteY445" fmla="*/ 339424 h 2102199"/>
              <a:gd name="connsiteX446" fmla="*/ 3211508 w 12191684"/>
              <a:gd name="connsiteY446" fmla="*/ 424699 h 2102199"/>
              <a:gd name="connsiteX447" fmla="*/ 4160971 w 12191684"/>
              <a:gd name="connsiteY447" fmla="*/ 671914 h 2102199"/>
              <a:gd name="connsiteX448" fmla="*/ 4584642 w 12191684"/>
              <a:gd name="connsiteY448" fmla="*/ 788500 h 2102199"/>
              <a:gd name="connsiteX449" fmla="*/ 4702639 w 12191684"/>
              <a:gd name="connsiteY449" fmla="*/ 820424 h 2102199"/>
              <a:gd name="connsiteX450" fmla="*/ 5621966 w 12191684"/>
              <a:gd name="connsiteY450" fmla="*/ 1060016 h 2102199"/>
              <a:gd name="connsiteX451" fmla="*/ 5828345 w 12191684"/>
              <a:gd name="connsiteY451" fmla="*/ 1110675 h 2102199"/>
              <a:gd name="connsiteX452" fmla="*/ 5812654 w 12191684"/>
              <a:gd name="connsiteY452" fmla="*/ 1117227 h 2102199"/>
              <a:gd name="connsiteX453" fmla="*/ 5831227 w 12191684"/>
              <a:gd name="connsiteY453" fmla="*/ 1109476 h 2102199"/>
              <a:gd name="connsiteX454" fmla="*/ 5622394 w 12191684"/>
              <a:gd name="connsiteY454" fmla="*/ 1058211 h 2102199"/>
              <a:gd name="connsiteX455" fmla="*/ 4703123 w 12191684"/>
              <a:gd name="connsiteY455" fmla="*/ 818634 h 2102199"/>
              <a:gd name="connsiteX456" fmla="*/ 4585126 w 12191684"/>
              <a:gd name="connsiteY456" fmla="*/ 786710 h 2102199"/>
              <a:gd name="connsiteX457" fmla="*/ 4161454 w 12191684"/>
              <a:gd name="connsiteY457" fmla="*/ 670127 h 2102199"/>
              <a:gd name="connsiteX458" fmla="*/ 3211899 w 12191684"/>
              <a:gd name="connsiteY458" fmla="*/ 422889 h 2102199"/>
              <a:gd name="connsiteX459" fmla="*/ 2723252 w 12191684"/>
              <a:gd name="connsiteY459" fmla="*/ 337582 h 2102199"/>
              <a:gd name="connsiteX460" fmla="*/ 2384430 w 12191684"/>
              <a:gd name="connsiteY460" fmla="*/ 313449 h 2102199"/>
              <a:gd name="connsiteX461" fmla="*/ 2327598 w 12191684"/>
              <a:gd name="connsiteY461" fmla="*/ 275438 h 2102199"/>
              <a:gd name="connsiteX462" fmla="*/ 2687297 w 12191684"/>
              <a:gd name="connsiteY462" fmla="*/ 275300 h 2102199"/>
              <a:gd name="connsiteX463" fmla="*/ 3192415 w 12191684"/>
              <a:gd name="connsiteY463" fmla="*/ 336199 h 2102199"/>
              <a:gd name="connsiteX464" fmla="*/ 4590294 w 12191684"/>
              <a:gd name="connsiteY464" fmla="*/ 703937 h 2102199"/>
              <a:gd name="connsiteX465" fmla="*/ 5150535 w 12191684"/>
              <a:gd name="connsiteY465" fmla="*/ 881516 h 2102199"/>
              <a:gd name="connsiteX466" fmla="*/ 5638754 w 12191684"/>
              <a:gd name="connsiteY466" fmla="*/ 1036673 h 2102199"/>
              <a:gd name="connsiteX467" fmla="*/ 5847178 w 12191684"/>
              <a:gd name="connsiteY467" fmla="*/ 1102791 h 2102199"/>
              <a:gd name="connsiteX468" fmla="*/ 5831227 w 12191684"/>
              <a:gd name="connsiteY468" fmla="*/ 1109476 h 2102199"/>
              <a:gd name="connsiteX469" fmla="*/ 2381400 w 12191684"/>
              <a:gd name="connsiteY469" fmla="*/ 313384 h 2102199"/>
              <a:gd name="connsiteX470" fmla="*/ 2312483 w 12191684"/>
              <a:gd name="connsiteY470" fmla="*/ 312493 h 2102199"/>
              <a:gd name="connsiteX471" fmla="*/ 2252973 w 12191684"/>
              <a:gd name="connsiteY471" fmla="*/ 280355 h 2102199"/>
              <a:gd name="connsiteX472" fmla="*/ 2324846 w 12191684"/>
              <a:gd name="connsiteY472" fmla="*/ 275586 h 2102199"/>
              <a:gd name="connsiteX473" fmla="*/ 2381400 w 12191684"/>
              <a:gd name="connsiteY473" fmla="*/ 313384 h 2102199"/>
              <a:gd name="connsiteX474" fmla="*/ 2312000 w 12191684"/>
              <a:gd name="connsiteY474" fmla="*/ 314350 h 2102199"/>
              <a:gd name="connsiteX475" fmla="*/ 2367977 w 12191684"/>
              <a:gd name="connsiteY475" fmla="*/ 347537 h 2102199"/>
              <a:gd name="connsiteX476" fmla="*/ 2302128 w 12191684"/>
              <a:gd name="connsiteY476" fmla="*/ 342371 h 2102199"/>
              <a:gd name="connsiteX477" fmla="*/ 2243399 w 12191684"/>
              <a:gd name="connsiteY477" fmla="*/ 314852 h 2102199"/>
              <a:gd name="connsiteX478" fmla="*/ 2312000 w 12191684"/>
              <a:gd name="connsiteY478" fmla="*/ 314350 h 2102199"/>
              <a:gd name="connsiteX479" fmla="*/ 2315755 w 12191684"/>
              <a:gd name="connsiteY479" fmla="*/ 314358 h 2102199"/>
              <a:gd name="connsiteX480" fmla="*/ 2384152 w 12191684"/>
              <a:gd name="connsiteY480" fmla="*/ 315300 h 2102199"/>
              <a:gd name="connsiteX481" fmla="*/ 2437694 w 12191684"/>
              <a:gd name="connsiteY481" fmla="*/ 354319 h 2102199"/>
              <a:gd name="connsiteX482" fmla="*/ 2372142 w 12191684"/>
              <a:gd name="connsiteY482" fmla="*/ 347909 h 2102199"/>
              <a:gd name="connsiteX483" fmla="*/ 2315755 w 12191684"/>
              <a:gd name="connsiteY483" fmla="*/ 314358 h 2102199"/>
              <a:gd name="connsiteX484" fmla="*/ 2440575 w 12191684"/>
              <a:gd name="connsiteY484" fmla="*/ 356502 h 2102199"/>
              <a:gd name="connsiteX485" fmla="*/ 2491236 w 12191684"/>
              <a:gd name="connsiteY485" fmla="*/ 395948 h 2102199"/>
              <a:gd name="connsiteX486" fmla="*/ 2428993 w 12191684"/>
              <a:gd name="connsiteY486" fmla="*/ 384255 h 2102199"/>
              <a:gd name="connsiteX487" fmla="*/ 2375655 w 12191684"/>
              <a:gd name="connsiteY487" fmla="*/ 350095 h 2102199"/>
              <a:gd name="connsiteX488" fmla="*/ 2440575 w 12191684"/>
              <a:gd name="connsiteY488" fmla="*/ 356502 h 2102199"/>
              <a:gd name="connsiteX489" fmla="*/ 2444015 w 12191684"/>
              <a:gd name="connsiteY489" fmla="*/ 356870 h 2102199"/>
              <a:gd name="connsiteX490" fmla="*/ 2758780 w 12191684"/>
              <a:gd name="connsiteY490" fmla="*/ 403552 h 2102199"/>
              <a:gd name="connsiteX491" fmla="*/ 3230583 w 12191684"/>
              <a:gd name="connsiteY491" fmla="*/ 513202 h 2102199"/>
              <a:gd name="connsiteX492" fmla="*/ 3658121 w 12191684"/>
              <a:gd name="connsiteY492" fmla="*/ 631093 h 2102199"/>
              <a:gd name="connsiteX493" fmla="*/ 4579009 w 12191684"/>
              <a:gd name="connsiteY493" fmla="*/ 873074 h 2102199"/>
              <a:gd name="connsiteX494" fmla="*/ 5605178 w 12191684"/>
              <a:gd name="connsiteY494" fmla="*/ 1083363 h 2102199"/>
              <a:gd name="connsiteX495" fmla="*/ 5795383 w 12191684"/>
              <a:gd name="connsiteY495" fmla="*/ 1116111 h 2102199"/>
              <a:gd name="connsiteX496" fmla="*/ 5809457 w 12191684"/>
              <a:gd name="connsiteY496" fmla="*/ 1118558 h 2102199"/>
              <a:gd name="connsiteX497" fmla="*/ 5794101 w 12191684"/>
              <a:gd name="connsiteY497" fmla="*/ 1124931 h 2102199"/>
              <a:gd name="connsiteX498" fmla="*/ 5728604 w 12191684"/>
              <a:gd name="connsiteY498" fmla="*/ 1118508 h 2102199"/>
              <a:gd name="connsiteX499" fmla="*/ 5588595 w 12191684"/>
              <a:gd name="connsiteY499" fmla="*/ 1104852 h 2102199"/>
              <a:gd name="connsiteX500" fmla="*/ 4573710 w 12191684"/>
              <a:gd name="connsiteY500" fmla="*/ 955815 h 2102199"/>
              <a:gd name="connsiteX501" fmla="*/ 3250233 w 12191684"/>
              <a:gd name="connsiteY501" fmla="*/ 599927 h 2102199"/>
              <a:gd name="connsiteX502" fmla="*/ 2794995 w 12191684"/>
              <a:gd name="connsiteY502" fmla="*/ 465869 h 2102199"/>
              <a:gd name="connsiteX503" fmla="*/ 2495177 w 12191684"/>
              <a:gd name="connsiteY503" fmla="*/ 396727 h 2102199"/>
              <a:gd name="connsiteX504" fmla="*/ 2444015 w 12191684"/>
              <a:gd name="connsiteY504" fmla="*/ 356870 h 2102199"/>
              <a:gd name="connsiteX505" fmla="*/ 2794530 w 12191684"/>
              <a:gd name="connsiteY505" fmla="*/ 467669 h 2102199"/>
              <a:gd name="connsiteX506" fmla="*/ 3249676 w 12191684"/>
              <a:gd name="connsiteY506" fmla="*/ 601701 h 2102199"/>
              <a:gd name="connsiteX507" fmla="*/ 4573357 w 12191684"/>
              <a:gd name="connsiteY507" fmla="*/ 957641 h 2102199"/>
              <a:gd name="connsiteX508" fmla="*/ 5588409 w 12191684"/>
              <a:gd name="connsiteY508" fmla="*/ 1106704 h 2102199"/>
              <a:gd name="connsiteX509" fmla="*/ 5728418 w 12191684"/>
              <a:gd name="connsiteY509" fmla="*/ 1120357 h 2102199"/>
              <a:gd name="connsiteX510" fmla="*/ 5790456 w 12191684"/>
              <a:gd name="connsiteY510" fmla="*/ 1126442 h 2102199"/>
              <a:gd name="connsiteX511" fmla="*/ 5775584 w 12191684"/>
              <a:gd name="connsiteY511" fmla="*/ 1132577 h 2102199"/>
              <a:gd name="connsiteX512" fmla="*/ 5575135 w 12191684"/>
              <a:gd name="connsiteY512" fmla="*/ 1128258 h 2102199"/>
              <a:gd name="connsiteX513" fmla="*/ 5571677 w 12191684"/>
              <a:gd name="connsiteY513" fmla="*/ 1128180 h 2102199"/>
              <a:gd name="connsiteX514" fmla="*/ 4567985 w 12191684"/>
              <a:gd name="connsiteY514" fmla="*/ 1040371 h 2102199"/>
              <a:gd name="connsiteX515" fmla="*/ 3269401 w 12191684"/>
              <a:gd name="connsiteY515" fmla="*/ 688456 h 2102199"/>
              <a:gd name="connsiteX516" fmla="*/ 3154025 w 12191684"/>
              <a:gd name="connsiteY516" fmla="*/ 646126 h 2102199"/>
              <a:gd name="connsiteX517" fmla="*/ 2830857 w 12191684"/>
              <a:gd name="connsiteY517" fmla="*/ 530025 h 2102199"/>
              <a:gd name="connsiteX518" fmla="*/ 2547678 w 12191684"/>
              <a:gd name="connsiteY518" fmla="*/ 439594 h 2102199"/>
              <a:gd name="connsiteX519" fmla="*/ 2499918 w 12191684"/>
              <a:gd name="connsiteY519" fmla="*/ 400516 h 2102199"/>
              <a:gd name="connsiteX520" fmla="*/ 2498319 w 12191684"/>
              <a:gd name="connsiteY520" fmla="*/ 399252 h 2102199"/>
              <a:gd name="connsiteX521" fmla="*/ 2794530 w 12191684"/>
              <a:gd name="connsiteY521" fmla="*/ 467669 h 2102199"/>
              <a:gd name="connsiteX522" fmla="*/ 5793822 w 12191684"/>
              <a:gd name="connsiteY522" fmla="*/ 1126769 h 2102199"/>
              <a:gd name="connsiteX523" fmla="*/ 5809215 w 12191684"/>
              <a:gd name="connsiteY523" fmla="*/ 1128272 h 2102199"/>
              <a:gd name="connsiteX524" fmla="*/ 5794621 w 12191684"/>
              <a:gd name="connsiteY524" fmla="*/ 1132947 h 2102199"/>
              <a:gd name="connsiteX525" fmla="*/ 5779544 w 12191684"/>
              <a:gd name="connsiteY525" fmla="*/ 1132653 h 2102199"/>
              <a:gd name="connsiteX526" fmla="*/ 5793822 w 12191684"/>
              <a:gd name="connsiteY526" fmla="*/ 1126769 h 2102199"/>
              <a:gd name="connsiteX527" fmla="*/ 5797465 w 12191684"/>
              <a:gd name="connsiteY527" fmla="*/ 1125260 h 2102199"/>
              <a:gd name="connsiteX528" fmla="*/ 5812413 w 12191684"/>
              <a:gd name="connsiteY528" fmla="*/ 1119071 h 2102199"/>
              <a:gd name="connsiteX529" fmla="*/ 5828866 w 12191684"/>
              <a:gd name="connsiteY529" fmla="*/ 1121932 h 2102199"/>
              <a:gd name="connsiteX530" fmla="*/ 5813640 w 12191684"/>
              <a:gd name="connsiteY530" fmla="*/ 1126840 h 2102199"/>
              <a:gd name="connsiteX531" fmla="*/ 5797465 w 12191684"/>
              <a:gd name="connsiteY531" fmla="*/ 1125260 h 2102199"/>
              <a:gd name="connsiteX532" fmla="*/ 5832788 w 12191684"/>
              <a:gd name="connsiteY532" fmla="*/ 1122616 h 2102199"/>
              <a:gd name="connsiteX533" fmla="*/ 5849037 w 12191684"/>
              <a:gd name="connsiteY533" fmla="*/ 1125436 h 2102199"/>
              <a:gd name="connsiteX534" fmla="*/ 5834443 w 12191684"/>
              <a:gd name="connsiteY534" fmla="*/ 1128861 h 2102199"/>
              <a:gd name="connsiteX535" fmla="*/ 5818306 w 12191684"/>
              <a:gd name="connsiteY535" fmla="*/ 1127294 h 2102199"/>
              <a:gd name="connsiteX536" fmla="*/ 5832788 w 12191684"/>
              <a:gd name="connsiteY536" fmla="*/ 1122616 h 2102199"/>
              <a:gd name="connsiteX537" fmla="*/ 5836600 w 12191684"/>
              <a:gd name="connsiteY537" fmla="*/ 1121391 h 2102199"/>
              <a:gd name="connsiteX538" fmla="*/ 5851714 w 12191684"/>
              <a:gd name="connsiteY538" fmla="*/ 1116483 h 2102199"/>
              <a:gd name="connsiteX539" fmla="*/ 5868911 w 12191684"/>
              <a:gd name="connsiteY539" fmla="*/ 1120750 h 2102199"/>
              <a:gd name="connsiteX540" fmla="*/ 5853647 w 12191684"/>
              <a:gd name="connsiteY540" fmla="*/ 1124351 h 2102199"/>
              <a:gd name="connsiteX541" fmla="*/ 5836600 w 12191684"/>
              <a:gd name="connsiteY541" fmla="*/ 1121391 h 2102199"/>
              <a:gd name="connsiteX542" fmla="*/ 5872852 w 12191684"/>
              <a:gd name="connsiteY542" fmla="*/ 1121727 h 2102199"/>
              <a:gd name="connsiteX543" fmla="*/ 5888952 w 12191684"/>
              <a:gd name="connsiteY543" fmla="*/ 1125723 h 2102199"/>
              <a:gd name="connsiteX544" fmla="*/ 5874265 w 12191684"/>
              <a:gd name="connsiteY544" fmla="*/ 1127926 h 2102199"/>
              <a:gd name="connsiteX545" fmla="*/ 5858314 w 12191684"/>
              <a:gd name="connsiteY545" fmla="*/ 1125161 h 2102199"/>
              <a:gd name="connsiteX546" fmla="*/ 5872852 w 12191684"/>
              <a:gd name="connsiteY546" fmla="*/ 1121727 h 2102199"/>
              <a:gd name="connsiteX547" fmla="*/ 5876794 w 12191684"/>
              <a:gd name="connsiteY547" fmla="*/ 1120792 h 2102199"/>
              <a:gd name="connsiteX548" fmla="*/ 5892001 w 12191684"/>
              <a:gd name="connsiteY548" fmla="*/ 1117184 h 2102199"/>
              <a:gd name="connsiteX549" fmla="*/ 5909123 w 12191684"/>
              <a:gd name="connsiteY549" fmla="*/ 1122679 h 2102199"/>
              <a:gd name="connsiteX550" fmla="*/ 5893767 w 12191684"/>
              <a:gd name="connsiteY550" fmla="*/ 1125000 h 2102199"/>
              <a:gd name="connsiteX551" fmla="*/ 5876794 w 12191684"/>
              <a:gd name="connsiteY551" fmla="*/ 1120792 h 2102199"/>
              <a:gd name="connsiteX552" fmla="*/ 5895496 w 12191684"/>
              <a:gd name="connsiteY552" fmla="*/ 1116351 h 2102199"/>
              <a:gd name="connsiteX553" fmla="*/ 5911150 w 12191684"/>
              <a:gd name="connsiteY553" fmla="*/ 1112614 h 2102199"/>
              <a:gd name="connsiteX554" fmla="*/ 5929090 w 12191684"/>
              <a:gd name="connsiteY554" fmla="*/ 1119643 h 2102199"/>
              <a:gd name="connsiteX555" fmla="*/ 5913250 w 12191684"/>
              <a:gd name="connsiteY555" fmla="*/ 1122051 h 2102199"/>
              <a:gd name="connsiteX556" fmla="*/ 5895496 w 12191684"/>
              <a:gd name="connsiteY556" fmla="*/ 1116351 h 2102199"/>
              <a:gd name="connsiteX557" fmla="*/ 5913102 w 12191684"/>
              <a:gd name="connsiteY557" fmla="*/ 1123956 h 2102199"/>
              <a:gd name="connsiteX558" fmla="*/ 5929424 w 12191684"/>
              <a:gd name="connsiteY558" fmla="*/ 1129184 h 2102199"/>
              <a:gd name="connsiteX559" fmla="*/ 5914682 w 12191684"/>
              <a:gd name="connsiteY559" fmla="*/ 1130177 h 2102199"/>
              <a:gd name="connsiteX560" fmla="*/ 5898489 w 12191684"/>
              <a:gd name="connsiteY560" fmla="*/ 1126169 h 2102199"/>
              <a:gd name="connsiteX561" fmla="*/ 5913102 w 12191684"/>
              <a:gd name="connsiteY561" fmla="*/ 1123956 h 2102199"/>
              <a:gd name="connsiteX562" fmla="*/ 5917229 w 12191684"/>
              <a:gd name="connsiteY562" fmla="*/ 1123328 h 2102199"/>
              <a:gd name="connsiteX563" fmla="*/ 5932529 w 12191684"/>
              <a:gd name="connsiteY563" fmla="*/ 1120999 h 2102199"/>
              <a:gd name="connsiteX564" fmla="*/ 5949875 w 12191684"/>
              <a:gd name="connsiteY564" fmla="*/ 1127786 h 2102199"/>
              <a:gd name="connsiteX565" fmla="*/ 5934444 w 12191684"/>
              <a:gd name="connsiteY565" fmla="*/ 1128840 h 2102199"/>
              <a:gd name="connsiteX566" fmla="*/ 5917229 w 12191684"/>
              <a:gd name="connsiteY566" fmla="*/ 1123328 h 2102199"/>
              <a:gd name="connsiteX567" fmla="*/ 5936210 w 12191684"/>
              <a:gd name="connsiteY567" fmla="*/ 1120439 h 2102199"/>
              <a:gd name="connsiteX568" fmla="*/ 5952236 w 12191684"/>
              <a:gd name="connsiteY568" fmla="*/ 1117983 h 2102199"/>
              <a:gd name="connsiteX569" fmla="*/ 5970418 w 12191684"/>
              <a:gd name="connsiteY569" fmla="*/ 1126366 h 2102199"/>
              <a:gd name="connsiteX570" fmla="*/ 5954225 w 12191684"/>
              <a:gd name="connsiteY570" fmla="*/ 1127489 h 2102199"/>
              <a:gd name="connsiteX571" fmla="*/ 5936210 w 12191684"/>
              <a:gd name="connsiteY571" fmla="*/ 1120439 h 2102199"/>
              <a:gd name="connsiteX572" fmla="*/ 5953928 w 12191684"/>
              <a:gd name="connsiteY572" fmla="*/ 1129370 h 2102199"/>
              <a:gd name="connsiteX573" fmla="*/ 5970343 w 12191684"/>
              <a:gd name="connsiteY573" fmla="*/ 1135784 h 2102199"/>
              <a:gd name="connsiteX574" fmla="*/ 5955601 w 12191684"/>
              <a:gd name="connsiteY574" fmla="*/ 1135600 h 2102199"/>
              <a:gd name="connsiteX575" fmla="*/ 5939241 w 12191684"/>
              <a:gd name="connsiteY575" fmla="*/ 1130376 h 2102199"/>
              <a:gd name="connsiteX576" fmla="*/ 5953928 w 12191684"/>
              <a:gd name="connsiteY576" fmla="*/ 1129370 h 2102199"/>
              <a:gd name="connsiteX577" fmla="*/ 5958259 w 12191684"/>
              <a:gd name="connsiteY577" fmla="*/ 1129071 h 2102199"/>
              <a:gd name="connsiteX578" fmla="*/ 5973913 w 12191684"/>
              <a:gd name="connsiteY578" fmla="*/ 1127983 h 2102199"/>
              <a:gd name="connsiteX579" fmla="*/ 5991426 w 12191684"/>
              <a:gd name="connsiteY579" fmla="*/ 1136039 h 2102199"/>
              <a:gd name="connsiteX580" fmla="*/ 5975623 w 12191684"/>
              <a:gd name="connsiteY580" fmla="*/ 1135849 h 2102199"/>
              <a:gd name="connsiteX581" fmla="*/ 5958259 w 12191684"/>
              <a:gd name="connsiteY581" fmla="*/ 1129071 h 2102199"/>
              <a:gd name="connsiteX582" fmla="*/ 5977780 w 12191684"/>
              <a:gd name="connsiteY582" fmla="*/ 1127712 h 2102199"/>
              <a:gd name="connsiteX583" fmla="*/ 5993341 w 12191684"/>
              <a:gd name="connsiteY583" fmla="*/ 1126615 h 2102199"/>
              <a:gd name="connsiteX584" fmla="*/ 6011616 w 12191684"/>
              <a:gd name="connsiteY584" fmla="*/ 1136253 h 2102199"/>
              <a:gd name="connsiteX585" fmla="*/ 5995999 w 12191684"/>
              <a:gd name="connsiteY585" fmla="*/ 1136093 h 2102199"/>
              <a:gd name="connsiteX586" fmla="*/ 5977780 w 12191684"/>
              <a:gd name="connsiteY586" fmla="*/ 1127712 h 2102199"/>
              <a:gd name="connsiteX587" fmla="*/ 5995609 w 12191684"/>
              <a:gd name="connsiteY587" fmla="*/ 1137959 h 2102199"/>
              <a:gd name="connsiteX588" fmla="*/ 6012155 w 12191684"/>
              <a:gd name="connsiteY588" fmla="*/ 1145569 h 2102199"/>
              <a:gd name="connsiteX589" fmla="*/ 5997077 w 12191684"/>
              <a:gd name="connsiteY589" fmla="*/ 1144208 h 2102199"/>
              <a:gd name="connsiteX590" fmla="*/ 5980568 w 12191684"/>
              <a:gd name="connsiteY590" fmla="*/ 1137779 h 2102199"/>
              <a:gd name="connsiteX591" fmla="*/ 5995609 w 12191684"/>
              <a:gd name="connsiteY591" fmla="*/ 1137959 h 2102199"/>
              <a:gd name="connsiteX592" fmla="*/ 6000163 w 12191684"/>
              <a:gd name="connsiteY592" fmla="*/ 1138008 h 2102199"/>
              <a:gd name="connsiteX593" fmla="*/ 6015222 w 12191684"/>
              <a:gd name="connsiteY593" fmla="*/ 1138158 h 2102199"/>
              <a:gd name="connsiteX594" fmla="*/ 6032847 w 12191684"/>
              <a:gd name="connsiteY594" fmla="*/ 1147422 h 2102199"/>
              <a:gd name="connsiteX595" fmla="*/ 6017713 w 12191684"/>
              <a:gd name="connsiteY595" fmla="*/ 1146067 h 2102199"/>
              <a:gd name="connsiteX596" fmla="*/ 6000163 w 12191684"/>
              <a:gd name="connsiteY596" fmla="*/ 1138008 h 2102199"/>
              <a:gd name="connsiteX597" fmla="*/ 6019312 w 12191684"/>
              <a:gd name="connsiteY597" fmla="*/ 1138199 h 2102199"/>
              <a:gd name="connsiteX598" fmla="*/ 6193492 w 12191684"/>
              <a:gd name="connsiteY598" fmla="*/ 1138980 h 2102199"/>
              <a:gd name="connsiteX599" fmla="*/ 6922818 w 12191684"/>
              <a:gd name="connsiteY599" fmla="*/ 1084473 h 2102199"/>
              <a:gd name="connsiteX600" fmla="*/ 7653446 w 12191684"/>
              <a:gd name="connsiteY600" fmla="*/ 859512 h 2102199"/>
              <a:gd name="connsiteX601" fmla="*/ 8007456 w 12191684"/>
              <a:gd name="connsiteY601" fmla="*/ 680358 h 2102199"/>
              <a:gd name="connsiteX602" fmla="*/ 8085055 w 12191684"/>
              <a:gd name="connsiteY602" fmla="*/ 639543 h 2102199"/>
              <a:gd name="connsiteX603" fmla="*/ 8923547 w 12191684"/>
              <a:gd name="connsiteY603" fmla="*/ 270968 h 2102199"/>
              <a:gd name="connsiteX604" fmla="*/ 8934516 w 12191684"/>
              <a:gd name="connsiteY604" fmla="*/ 272746 h 2102199"/>
              <a:gd name="connsiteX605" fmla="*/ 8876066 w 12191684"/>
              <a:gd name="connsiteY605" fmla="*/ 295239 h 2102199"/>
              <a:gd name="connsiteX606" fmla="*/ 8271542 w 12191684"/>
              <a:gd name="connsiteY606" fmla="*/ 618327 h 2102199"/>
              <a:gd name="connsiteX607" fmla="*/ 8061593 w 12191684"/>
              <a:gd name="connsiteY607" fmla="*/ 743136 h 2102199"/>
              <a:gd name="connsiteX608" fmla="*/ 7707360 w 12191684"/>
              <a:gd name="connsiteY608" fmla="*/ 936509 h 2102199"/>
              <a:gd name="connsiteX609" fmla="*/ 6219036 w 12191684"/>
              <a:gd name="connsiteY609" fmla="*/ 1162685 h 2102199"/>
              <a:gd name="connsiteX610" fmla="*/ 6037643 w 12191684"/>
              <a:gd name="connsiteY610" fmla="*/ 1147844 h 2102199"/>
              <a:gd name="connsiteX611" fmla="*/ 6019312 w 12191684"/>
              <a:gd name="connsiteY611" fmla="*/ 1138199 h 2102199"/>
              <a:gd name="connsiteX612" fmla="*/ 6037104 w 12191684"/>
              <a:gd name="connsiteY612" fmla="*/ 1149662 h 2102199"/>
              <a:gd name="connsiteX613" fmla="*/ 6053706 w 12191684"/>
              <a:gd name="connsiteY613" fmla="*/ 1158361 h 2102199"/>
              <a:gd name="connsiteX614" fmla="*/ 6039409 w 12191684"/>
              <a:gd name="connsiteY614" fmla="*/ 1156000 h 2102199"/>
              <a:gd name="connsiteX615" fmla="*/ 6022789 w 12191684"/>
              <a:gd name="connsiteY615" fmla="*/ 1148385 h 2102199"/>
              <a:gd name="connsiteX616" fmla="*/ 6037104 w 12191684"/>
              <a:gd name="connsiteY616" fmla="*/ 1149662 h 2102199"/>
              <a:gd name="connsiteX617" fmla="*/ 6041937 w 12191684"/>
              <a:gd name="connsiteY617" fmla="*/ 1150086 h 2102199"/>
              <a:gd name="connsiteX618" fmla="*/ 6218887 w 12191684"/>
              <a:gd name="connsiteY618" fmla="*/ 1164541 h 2102199"/>
              <a:gd name="connsiteX619" fmla="*/ 6963830 w 12191684"/>
              <a:gd name="connsiteY619" fmla="*/ 1156262 h 2102199"/>
              <a:gd name="connsiteX620" fmla="*/ 7708196 w 12191684"/>
              <a:gd name="connsiteY620" fmla="*/ 938171 h 2102199"/>
              <a:gd name="connsiteX621" fmla="*/ 8062522 w 12191684"/>
              <a:gd name="connsiteY621" fmla="*/ 744746 h 2102199"/>
              <a:gd name="connsiteX622" fmla="*/ 8272508 w 12191684"/>
              <a:gd name="connsiteY622" fmla="*/ 619920 h 2102199"/>
              <a:gd name="connsiteX623" fmla="*/ 8939480 w 12191684"/>
              <a:gd name="connsiteY623" fmla="*/ 273549 h 2102199"/>
              <a:gd name="connsiteX624" fmla="*/ 8983169 w 12191684"/>
              <a:gd name="connsiteY624" fmla="*/ 281191 h 2102199"/>
              <a:gd name="connsiteX625" fmla="*/ 8941897 w 12191684"/>
              <a:gd name="connsiteY625" fmla="*/ 299593 h 2102199"/>
              <a:gd name="connsiteX626" fmla="*/ 8360611 w 12191684"/>
              <a:gd name="connsiteY626" fmla="*/ 647117 h 2102199"/>
              <a:gd name="connsiteX627" fmla="*/ 8116604 w 12191684"/>
              <a:gd name="connsiteY627" fmla="*/ 807561 h 2102199"/>
              <a:gd name="connsiteX628" fmla="*/ 7762092 w 12191684"/>
              <a:gd name="connsiteY628" fmla="*/ 1015184 h 2102199"/>
              <a:gd name="connsiteX629" fmla="*/ 6244580 w 12191684"/>
              <a:gd name="connsiteY629" fmla="*/ 1188256 h 2102199"/>
              <a:gd name="connsiteX630" fmla="*/ 6059562 w 12191684"/>
              <a:gd name="connsiteY630" fmla="*/ 1159322 h 2102199"/>
              <a:gd name="connsiteX631" fmla="*/ 6041937 w 12191684"/>
              <a:gd name="connsiteY631" fmla="*/ 1150086 h 2102199"/>
              <a:gd name="connsiteX632" fmla="*/ 9023678 w 12191684"/>
              <a:gd name="connsiteY632" fmla="*/ 264264 h 2102199"/>
              <a:gd name="connsiteX633" fmla="*/ 8980324 w 12191684"/>
              <a:gd name="connsiteY633" fmla="*/ 259263 h 2102199"/>
              <a:gd name="connsiteX634" fmla="*/ 9009103 w 12191684"/>
              <a:gd name="connsiteY634" fmla="*/ 249869 h 2102199"/>
              <a:gd name="connsiteX635" fmla="*/ 9054726 w 12191684"/>
              <a:gd name="connsiteY635" fmla="*/ 252102 h 2102199"/>
              <a:gd name="connsiteX636" fmla="*/ 9023678 w 12191684"/>
              <a:gd name="connsiteY636" fmla="*/ 264264 h 2102199"/>
              <a:gd name="connsiteX637" fmla="*/ 9060768 w 12191684"/>
              <a:gd name="connsiteY637" fmla="*/ 252494 h 2102199"/>
              <a:gd name="connsiteX638" fmla="*/ 9135560 w 12191684"/>
              <a:gd name="connsiteY638" fmla="*/ 258828 h 2102199"/>
              <a:gd name="connsiteX639" fmla="*/ 9098062 w 12191684"/>
              <a:gd name="connsiteY639" fmla="*/ 275116 h 2102199"/>
              <a:gd name="connsiteX640" fmla="*/ 9028791 w 12191684"/>
              <a:gd name="connsiteY640" fmla="*/ 264922 h 2102199"/>
              <a:gd name="connsiteX641" fmla="*/ 9060768 w 12191684"/>
              <a:gd name="connsiteY641" fmla="*/ 252494 h 2102199"/>
              <a:gd name="connsiteX642" fmla="*/ 9019868 w 12191684"/>
              <a:gd name="connsiteY642" fmla="*/ 265809 h 2102199"/>
              <a:gd name="connsiteX643" fmla="*/ 8986367 w 12191684"/>
              <a:gd name="connsiteY643" fmla="*/ 279834 h 2102199"/>
              <a:gd name="connsiteX644" fmla="*/ 8943235 w 12191684"/>
              <a:gd name="connsiteY644" fmla="*/ 272184 h 2102199"/>
              <a:gd name="connsiteX645" fmla="*/ 8975659 w 12191684"/>
              <a:gd name="connsiteY645" fmla="*/ 260842 h 2102199"/>
              <a:gd name="connsiteX646" fmla="*/ 9019868 w 12191684"/>
              <a:gd name="connsiteY646" fmla="*/ 265809 h 2102199"/>
              <a:gd name="connsiteX647" fmla="*/ 6244301 w 12191684"/>
              <a:gd name="connsiteY647" fmla="*/ 1190096 h 2102199"/>
              <a:gd name="connsiteX648" fmla="*/ 7004878 w 12191684"/>
              <a:gd name="connsiteY648" fmla="*/ 1228074 h 2102199"/>
              <a:gd name="connsiteX649" fmla="*/ 7762947 w 12191684"/>
              <a:gd name="connsiteY649" fmla="*/ 1016831 h 2102199"/>
              <a:gd name="connsiteX650" fmla="*/ 8117589 w 12191684"/>
              <a:gd name="connsiteY650" fmla="*/ 809136 h 2102199"/>
              <a:gd name="connsiteX651" fmla="*/ 8361653 w 12191684"/>
              <a:gd name="connsiteY651" fmla="*/ 648664 h 2102199"/>
              <a:gd name="connsiteX652" fmla="*/ 8987594 w 12191684"/>
              <a:gd name="connsiteY652" fmla="*/ 282002 h 2102199"/>
              <a:gd name="connsiteX653" fmla="*/ 9053871 w 12191684"/>
              <a:gd name="connsiteY653" fmla="*/ 295536 h 2102199"/>
              <a:gd name="connsiteX654" fmla="*/ 8983987 w 12191684"/>
              <a:gd name="connsiteY654" fmla="*/ 330370 h 2102199"/>
              <a:gd name="connsiteX655" fmla="*/ 8403594 w 12191684"/>
              <a:gd name="connsiteY655" fmla="*/ 707770 h 2102199"/>
              <a:gd name="connsiteX656" fmla="*/ 8171615 w 12191684"/>
              <a:gd name="connsiteY656" fmla="*/ 871994 h 2102199"/>
              <a:gd name="connsiteX657" fmla="*/ 7816805 w 12191684"/>
              <a:gd name="connsiteY657" fmla="*/ 1093865 h 2102199"/>
              <a:gd name="connsiteX658" fmla="*/ 6270105 w 12191684"/>
              <a:gd name="connsiteY658" fmla="*/ 1213831 h 2102199"/>
              <a:gd name="connsiteX659" fmla="*/ 6081462 w 12191684"/>
              <a:gd name="connsiteY659" fmla="*/ 1170759 h 2102199"/>
              <a:gd name="connsiteX660" fmla="*/ 6064823 w 12191684"/>
              <a:gd name="connsiteY660" fmla="*/ 1162076 h 2102199"/>
              <a:gd name="connsiteX661" fmla="*/ 6244301 w 12191684"/>
              <a:gd name="connsiteY661" fmla="*/ 1190096 h 2102199"/>
              <a:gd name="connsiteX662" fmla="*/ 8990736 w 12191684"/>
              <a:gd name="connsiteY662" fmla="*/ 280652 h 2102199"/>
              <a:gd name="connsiteX663" fmla="*/ 9025036 w 12191684"/>
              <a:gd name="connsiteY663" fmla="*/ 266434 h 2102199"/>
              <a:gd name="connsiteX664" fmla="*/ 9094864 w 12191684"/>
              <a:gd name="connsiteY664" fmla="*/ 276555 h 2102199"/>
              <a:gd name="connsiteX665" fmla="*/ 9056622 w 12191684"/>
              <a:gd name="connsiteY665" fmla="*/ 294226 h 2102199"/>
              <a:gd name="connsiteX666" fmla="*/ 8990736 w 12191684"/>
              <a:gd name="connsiteY666" fmla="*/ 280652 h 2102199"/>
              <a:gd name="connsiteX667" fmla="*/ 9097244 w 12191684"/>
              <a:gd name="connsiteY667" fmla="*/ 276951 h 2102199"/>
              <a:gd name="connsiteX668" fmla="*/ 9138943 w 12191684"/>
              <a:gd name="connsiteY668" fmla="*/ 284278 h 2102199"/>
              <a:gd name="connsiteX669" fmla="*/ 9100720 w 12191684"/>
              <a:gd name="connsiteY669" fmla="*/ 304529 h 2102199"/>
              <a:gd name="connsiteX670" fmla="*/ 9058760 w 12191684"/>
              <a:gd name="connsiteY670" fmla="*/ 294698 h 2102199"/>
              <a:gd name="connsiteX671" fmla="*/ 9097244 w 12191684"/>
              <a:gd name="connsiteY671" fmla="*/ 276951 h 2102199"/>
              <a:gd name="connsiteX672" fmla="*/ 9100423 w 12191684"/>
              <a:gd name="connsiteY672" fmla="*/ 275516 h 2102199"/>
              <a:gd name="connsiteX673" fmla="*/ 9138293 w 12191684"/>
              <a:gd name="connsiteY673" fmla="*/ 259126 h 2102199"/>
              <a:gd name="connsiteX674" fmla="*/ 9179416 w 12191684"/>
              <a:gd name="connsiteY674" fmla="*/ 263961 h 2102199"/>
              <a:gd name="connsiteX675" fmla="*/ 9141713 w 12191684"/>
              <a:gd name="connsiteY675" fmla="*/ 282844 h 2102199"/>
              <a:gd name="connsiteX676" fmla="*/ 9100423 w 12191684"/>
              <a:gd name="connsiteY676" fmla="*/ 275516 h 2102199"/>
              <a:gd name="connsiteX677" fmla="*/ 9141825 w 12191684"/>
              <a:gd name="connsiteY677" fmla="*/ 257646 h 2102199"/>
              <a:gd name="connsiteX678" fmla="*/ 9179490 w 12191684"/>
              <a:gd name="connsiteY678" fmla="*/ 242416 h 2102199"/>
              <a:gd name="connsiteX679" fmla="*/ 9219758 w 12191684"/>
              <a:gd name="connsiteY679" fmla="*/ 244894 h 2102199"/>
              <a:gd name="connsiteX680" fmla="*/ 9182390 w 12191684"/>
              <a:gd name="connsiteY680" fmla="*/ 262506 h 2102199"/>
              <a:gd name="connsiteX681" fmla="*/ 9141825 w 12191684"/>
              <a:gd name="connsiteY681" fmla="*/ 257646 h 2102199"/>
              <a:gd name="connsiteX682" fmla="*/ 9222510 w 12191684"/>
              <a:gd name="connsiteY682" fmla="*/ 245095 h 2102199"/>
              <a:gd name="connsiteX683" fmla="*/ 9263410 w 12191684"/>
              <a:gd name="connsiteY683" fmla="*/ 248642 h 2102199"/>
              <a:gd name="connsiteX684" fmla="*/ 9225930 w 12191684"/>
              <a:gd name="connsiteY684" fmla="*/ 268761 h 2102199"/>
              <a:gd name="connsiteX685" fmla="*/ 9184770 w 12191684"/>
              <a:gd name="connsiteY685" fmla="*/ 262816 h 2102199"/>
              <a:gd name="connsiteX686" fmla="*/ 9222510 w 12191684"/>
              <a:gd name="connsiteY686" fmla="*/ 245095 h 2102199"/>
              <a:gd name="connsiteX687" fmla="*/ 9225838 w 12191684"/>
              <a:gd name="connsiteY687" fmla="*/ 243600 h 2102199"/>
              <a:gd name="connsiteX688" fmla="*/ 9262945 w 12191684"/>
              <a:gd name="connsiteY688" fmla="*/ 227303 h 2102199"/>
              <a:gd name="connsiteX689" fmla="*/ 9303326 w 12191684"/>
              <a:gd name="connsiteY689" fmla="*/ 228439 h 2102199"/>
              <a:gd name="connsiteX690" fmla="*/ 9266385 w 12191684"/>
              <a:gd name="connsiteY690" fmla="*/ 247110 h 2102199"/>
              <a:gd name="connsiteX691" fmla="*/ 9225838 w 12191684"/>
              <a:gd name="connsiteY691" fmla="*/ 243600 h 2102199"/>
              <a:gd name="connsiteX692" fmla="*/ 9264098 w 12191684"/>
              <a:gd name="connsiteY692" fmla="*/ 225351 h 2102199"/>
              <a:gd name="connsiteX693" fmla="*/ 9225522 w 12191684"/>
              <a:gd name="connsiteY693" fmla="*/ 225205 h 2102199"/>
              <a:gd name="connsiteX694" fmla="*/ 9261551 w 12191684"/>
              <a:gd name="connsiteY694" fmla="*/ 212760 h 2102199"/>
              <a:gd name="connsiteX695" fmla="*/ 9299849 w 12191684"/>
              <a:gd name="connsiteY695" fmla="*/ 210650 h 2102199"/>
              <a:gd name="connsiteX696" fmla="*/ 9264098 w 12191684"/>
              <a:gd name="connsiteY696" fmla="*/ 225351 h 2102199"/>
              <a:gd name="connsiteX697" fmla="*/ 9259599 w 12191684"/>
              <a:gd name="connsiteY697" fmla="*/ 227253 h 2102199"/>
              <a:gd name="connsiteX698" fmla="*/ 9223067 w 12191684"/>
              <a:gd name="connsiteY698" fmla="*/ 243385 h 2102199"/>
              <a:gd name="connsiteX699" fmla="*/ 9183283 w 12191684"/>
              <a:gd name="connsiteY699" fmla="*/ 240962 h 2102199"/>
              <a:gd name="connsiteX700" fmla="*/ 9219925 w 12191684"/>
              <a:gd name="connsiteY700" fmla="*/ 227199 h 2102199"/>
              <a:gd name="connsiteX701" fmla="*/ 9259599 w 12191684"/>
              <a:gd name="connsiteY701" fmla="*/ 227253 h 2102199"/>
              <a:gd name="connsiteX702" fmla="*/ 9179918 w 12191684"/>
              <a:gd name="connsiteY702" fmla="*/ 240789 h 2102199"/>
              <a:gd name="connsiteX703" fmla="*/ 9098359 w 12191684"/>
              <a:gd name="connsiteY703" fmla="*/ 238843 h 2102199"/>
              <a:gd name="connsiteX704" fmla="*/ 9120520 w 12191684"/>
              <a:gd name="connsiteY704" fmla="*/ 231295 h 2102199"/>
              <a:gd name="connsiteX705" fmla="*/ 9215762 w 12191684"/>
              <a:gd name="connsiteY705" fmla="*/ 227255 h 2102199"/>
              <a:gd name="connsiteX706" fmla="*/ 9179918 w 12191684"/>
              <a:gd name="connsiteY706" fmla="*/ 240789 h 2102199"/>
              <a:gd name="connsiteX707" fmla="*/ 9176181 w 12191684"/>
              <a:gd name="connsiteY707" fmla="*/ 242271 h 2102199"/>
              <a:gd name="connsiteX708" fmla="*/ 9139036 w 12191684"/>
              <a:gd name="connsiteY708" fmla="*/ 257356 h 2102199"/>
              <a:gd name="connsiteX709" fmla="*/ 9064802 w 12191684"/>
              <a:gd name="connsiteY709" fmla="*/ 250987 h 2102199"/>
              <a:gd name="connsiteX710" fmla="*/ 9094028 w 12191684"/>
              <a:gd name="connsiteY710" fmla="*/ 240341 h 2102199"/>
              <a:gd name="connsiteX711" fmla="*/ 9176181 w 12191684"/>
              <a:gd name="connsiteY711" fmla="*/ 242271 h 2102199"/>
              <a:gd name="connsiteX712" fmla="*/ 9058685 w 12191684"/>
              <a:gd name="connsiteY712" fmla="*/ 250583 h 2102199"/>
              <a:gd name="connsiteX713" fmla="*/ 9015145 w 12191684"/>
              <a:gd name="connsiteY713" fmla="*/ 248393 h 2102199"/>
              <a:gd name="connsiteX714" fmla="*/ 9051063 w 12191684"/>
              <a:gd name="connsiteY714" fmla="*/ 240871 h 2102199"/>
              <a:gd name="connsiteX715" fmla="*/ 9086609 w 12191684"/>
              <a:gd name="connsiteY715" fmla="*/ 240330 h 2102199"/>
              <a:gd name="connsiteX716" fmla="*/ 9058685 w 12191684"/>
              <a:gd name="connsiteY716" fmla="*/ 250583 h 2102199"/>
              <a:gd name="connsiteX717" fmla="*/ 8974339 w 12191684"/>
              <a:gd name="connsiteY717" fmla="*/ 258672 h 2102199"/>
              <a:gd name="connsiteX718" fmla="*/ 8971940 w 12191684"/>
              <a:gd name="connsiteY718" fmla="*/ 258438 h 2102199"/>
              <a:gd name="connsiteX719" fmla="*/ 8982927 w 12191684"/>
              <a:gd name="connsiteY719" fmla="*/ 255776 h 2102199"/>
              <a:gd name="connsiteX720" fmla="*/ 8974339 w 12191684"/>
              <a:gd name="connsiteY720" fmla="*/ 258672 h 2102199"/>
              <a:gd name="connsiteX721" fmla="*/ 8969746 w 12191684"/>
              <a:gd name="connsiteY721" fmla="*/ 260252 h 2102199"/>
              <a:gd name="connsiteX722" fmla="*/ 8938253 w 12191684"/>
              <a:gd name="connsiteY722" fmla="*/ 271360 h 2102199"/>
              <a:gd name="connsiteX723" fmla="*/ 8928195 w 12191684"/>
              <a:gd name="connsiteY723" fmla="*/ 269698 h 2102199"/>
              <a:gd name="connsiteX724" fmla="*/ 8966083 w 12191684"/>
              <a:gd name="connsiteY724" fmla="*/ 259886 h 2102199"/>
              <a:gd name="connsiteX725" fmla="*/ 8969746 w 12191684"/>
              <a:gd name="connsiteY725" fmla="*/ 260252 h 2102199"/>
              <a:gd name="connsiteX726" fmla="*/ 8924886 w 12191684"/>
              <a:gd name="connsiteY726" fmla="*/ 269185 h 2102199"/>
              <a:gd name="connsiteX727" fmla="*/ 8886663 w 12191684"/>
              <a:gd name="connsiteY727" fmla="*/ 263469 h 2102199"/>
              <a:gd name="connsiteX728" fmla="*/ 8924161 w 12191684"/>
              <a:gd name="connsiteY728" fmla="*/ 256289 h 2102199"/>
              <a:gd name="connsiteX729" fmla="*/ 8961920 w 12191684"/>
              <a:gd name="connsiteY729" fmla="*/ 259481 h 2102199"/>
              <a:gd name="connsiteX730" fmla="*/ 8924886 w 12191684"/>
              <a:gd name="connsiteY730" fmla="*/ 269185 h 2102199"/>
              <a:gd name="connsiteX731" fmla="*/ 8920182 w 12191684"/>
              <a:gd name="connsiteY731" fmla="*/ 270457 h 2102199"/>
              <a:gd name="connsiteX732" fmla="*/ 8758162 w 12191684"/>
              <a:gd name="connsiteY732" fmla="*/ 321794 h 2102199"/>
              <a:gd name="connsiteX733" fmla="*/ 8084200 w 12191684"/>
              <a:gd name="connsiteY733" fmla="*/ 637896 h 2102199"/>
              <a:gd name="connsiteX734" fmla="*/ 8006582 w 12191684"/>
              <a:gd name="connsiteY734" fmla="*/ 678712 h 2102199"/>
              <a:gd name="connsiteX735" fmla="*/ 7652646 w 12191684"/>
              <a:gd name="connsiteY735" fmla="*/ 857835 h 2102199"/>
              <a:gd name="connsiteX736" fmla="*/ 6193473 w 12191684"/>
              <a:gd name="connsiteY736" fmla="*/ 1137123 h 2102199"/>
              <a:gd name="connsiteX737" fmla="*/ 6015687 w 12191684"/>
              <a:gd name="connsiteY737" fmla="*/ 1136295 h 2102199"/>
              <a:gd name="connsiteX738" fmla="*/ 5996854 w 12191684"/>
              <a:gd name="connsiteY738" fmla="*/ 1126368 h 2102199"/>
              <a:gd name="connsiteX739" fmla="*/ 6168078 w 12191684"/>
              <a:gd name="connsiteY739" fmla="*/ 1113415 h 2102199"/>
              <a:gd name="connsiteX740" fmla="*/ 7598695 w 12191684"/>
              <a:gd name="connsiteY740" fmla="*/ 780852 h 2102199"/>
              <a:gd name="connsiteX741" fmla="*/ 7925748 w 12191684"/>
              <a:gd name="connsiteY741" fmla="*/ 628569 h 2102199"/>
              <a:gd name="connsiteX742" fmla="*/ 7952370 w 12191684"/>
              <a:gd name="connsiteY742" fmla="*/ 615966 h 2102199"/>
              <a:gd name="connsiteX743" fmla="*/ 8880714 w 12191684"/>
              <a:gd name="connsiteY743" fmla="*/ 264673 h 2102199"/>
              <a:gd name="connsiteX744" fmla="*/ 8920182 w 12191684"/>
              <a:gd name="connsiteY744" fmla="*/ 270457 h 2102199"/>
              <a:gd name="connsiteX745" fmla="*/ 8670021 w 12191684"/>
              <a:gd name="connsiteY745" fmla="*/ 316827 h 2102199"/>
              <a:gd name="connsiteX746" fmla="*/ 7951590 w 12191684"/>
              <a:gd name="connsiteY746" fmla="*/ 614285 h 2102199"/>
              <a:gd name="connsiteX747" fmla="*/ 7924949 w 12191684"/>
              <a:gd name="connsiteY747" fmla="*/ 626888 h 2102199"/>
              <a:gd name="connsiteX748" fmla="*/ 7597932 w 12191684"/>
              <a:gd name="connsiteY748" fmla="*/ 779154 h 2102199"/>
              <a:gd name="connsiteX749" fmla="*/ 6167929 w 12191684"/>
              <a:gd name="connsiteY749" fmla="*/ 1111560 h 2102199"/>
              <a:gd name="connsiteX750" fmla="*/ 5993750 w 12191684"/>
              <a:gd name="connsiteY750" fmla="*/ 1124723 h 2102199"/>
              <a:gd name="connsiteX751" fmla="*/ 5974489 w 12191684"/>
              <a:gd name="connsiteY751" fmla="*/ 1114548 h 2102199"/>
              <a:gd name="connsiteX752" fmla="*/ 6142683 w 12191684"/>
              <a:gd name="connsiteY752" fmla="*/ 1087840 h 2102199"/>
              <a:gd name="connsiteX753" fmla="*/ 6840961 w 12191684"/>
              <a:gd name="connsiteY753" fmla="*/ 941292 h 2102199"/>
              <a:gd name="connsiteX754" fmla="*/ 7543944 w 12191684"/>
              <a:gd name="connsiteY754" fmla="*/ 702187 h 2102199"/>
              <a:gd name="connsiteX755" fmla="*/ 7713122 w 12191684"/>
              <a:gd name="connsiteY755" fmla="*/ 630039 h 2102199"/>
              <a:gd name="connsiteX756" fmla="*/ 7897304 w 12191684"/>
              <a:gd name="connsiteY756" fmla="*/ 551570 h 2102199"/>
              <a:gd name="connsiteX757" fmla="*/ 8834069 w 12191684"/>
              <a:gd name="connsiteY757" fmla="*/ 258769 h 2102199"/>
              <a:gd name="connsiteX758" fmla="*/ 8875062 w 12191684"/>
              <a:gd name="connsiteY758" fmla="*/ 263915 h 2102199"/>
              <a:gd name="connsiteX759" fmla="*/ 8670021 w 12191684"/>
              <a:gd name="connsiteY759" fmla="*/ 316827 h 2102199"/>
              <a:gd name="connsiteX760" fmla="*/ 5990217 w 12191684"/>
              <a:gd name="connsiteY760" fmla="*/ 1124974 h 2102199"/>
              <a:gd name="connsiteX761" fmla="*/ 5974266 w 12191684"/>
              <a:gd name="connsiteY761" fmla="*/ 1126096 h 2102199"/>
              <a:gd name="connsiteX762" fmla="*/ 5955564 w 12191684"/>
              <a:gd name="connsiteY762" fmla="*/ 1117472 h 2102199"/>
              <a:gd name="connsiteX763" fmla="*/ 5971403 w 12191684"/>
              <a:gd name="connsiteY763" fmla="*/ 1115027 h 2102199"/>
              <a:gd name="connsiteX764" fmla="*/ 5990217 w 12191684"/>
              <a:gd name="connsiteY764" fmla="*/ 1124974 h 2102199"/>
              <a:gd name="connsiteX765" fmla="*/ 5952496 w 12191684"/>
              <a:gd name="connsiteY765" fmla="*/ 1116059 h 2102199"/>
              <a:gd name="connsiteX766" fmla="*/ 5933459 w 12191684"/>
              <a:gd name="connsiteY766" fmla="*/ 1107266 h 2102199"/>
              <a:gd name="connsiteX767" fmla="*/ 5949466 w 12191684"/>
              <a:gd name="connsiteY767" fmla="*/ 1103410 h 2102199"/>
              <a:gd name="connsiteX768" fmla="*/ 5968652 w 12191684"/>
              <a:gd name="connsiteY768" fmla="*/ 1113568 h 2102199"/>
              <a:gd name="connsiteX769" fmla="*/ 5952496 w 12191684"/>
              <a:gd name="connsiteY769" fmla="*/ 1116059 h 2102199"/>
              <a:gd name="connsiteX770" fmla="*/ 5949168 w 12191684"/>
              <a:gd name="connsiteY770" fmla="*/ 1116570 h 2102199"/>
              <a:gd name="connsiteX771" fmla="*/ 5932752 w 12191684"/>
              <a:gd name="connsiteY771" fmla="*/ 1119086 h 2102199"/>
              <a:gd name="connsiteX772" fmla="*/ 5914310 w 12191684"/>
              <a:gd name="connsiteY772" fmla="*/ 1111857 h 2102199"/>
              <a:gd name="connsiteX773" fmla="*/ 5930540 w 12191684"/>
              <a:gd name="connsiteY773" fmla="*/ 1107968 h 2102199"/>
              <a:gd name="connsiteX774" fmla="*/ 5949168 w 12191684"/>
              <a:gd name="connsiteY774" fmla="*/ 1116570 h 2102199"/>
              <a:gd name="connsiteX775" fmla="*/ 5911280 w 12191684"/>
              <a:gd name="connsiteY775" fmla="*/ 1110670 h 2102199"/>
              <a:gd name="connsiteX776" fmla="*/ 5892317 w 12191684"/>
              <a:gd name="connsiteY776" fmla="*/ 1103229 h 2102199"/>
              <a:gd name="connsiteX777" fmla="*/ 5908677 w 12191684"/>
              <a:gd name="connsiteY777" fmla="*/ 1097864 h 2102199"/>
              <a:gd name="connsiteX778" fmla="*/ 5927807 w 12191684"/>
              <a:gd name="connsiteY778" fmla="*/ 1106710 h 2102199"/>
              <a:gd name="connsiteX779" fmla="*/ 5911280 w 12191684"/>
              <a:gd name="connsiteY779" fmla="*/ 1110670 h 2102199"/>
              <a:gd name="connsiteX780" fmla="*/ 5908119 w 12191684"/>
              <a:gd name="connsiteY780" fmla="*/ 1111428 h 2102199"/>
              <a:gd name="connsiteX781" fmla="*/ 5892075 w 12191684"/>
              <a:gd name="connsiteY781" fmla="*/ 1115254 h 2102199"/>
              <a:gd name="connsiteX782" fmla="*/ 5873651 w 12191684"/>
              <a:gd name="connsiteY782" fmla="*/ 1109342 h 2102199"/>
              <a:gd name="connsiteX783" fmla="*/ 5889547 w 12191684"/>
              <a:gd name="connsiteY783" fmla="*/ 1104140 h 2102199"/>
              <a:gd name="connsiteX784" fmla="*/ 5908119 w 12191684"/>
              <a:gd name="connsiteY784" fmla="*/ 1111428 h 2102199"/>
              <a:gd name="connsiteX785" fmla="*/ 5870640 w 12191684"/>
              <a:gd name="connsiteY785" fmla="*/ 1108372 h 2102199"/>
              <a:gd name="connsiteX786" fmla="*/ 5860731 w 12191684"/>
              <a:gd name="connsiteY786" fmla="*/ 1105189 h 2102199"/>
              <a:gd name="connsiteX787" fmla="*/ 5852216 w 12191684"/>
              <a:gd name="connsiteY787" fmla="*/ 1102456 h 2102199"/>
              <a:gd name="connsiteX788" fmla="*/ 5868167 w 12191684"/>
              <a:gd name="connsiteY788" fmla="*/ 1095754 h 2102199"/>
              <a:gd name="connsiteX789" fmla="*/ 5879675 w 12191684"/>
              <a:gd name="connsiteY789" fmla="*/ 1100264 h 2102199"/>
              <a:gd name="connsiteX790" fmla="*/ 5886833 w 12191684"/>
              <a:gd name="connsiteY790" fmla="*/ 1103073 h 2102199"/>
              <a:gd name="connsiteX791" fmla="*/ 5870640 w 12191684"/>
              <a:gd name="connsiteY791" fmla="*/ 1108372 h 2102199"/>
              <a:gd name="connsiteX792" fmla="*/ 5849799 w 12191684"/>
              <a:gd name="connsiteY792" fmla="*/ 1101683 h 2102199"/>
              <a:gd name="connsiteX793" fmla="*/ 5639293 w 12191684"/>
              <a:gd name="connsiteY793" fmla="*/ 1034894 h 2102199"/>
              <a:gd name="connsiteX794" fmla="*/ 5151092 w 12191684"/>
              <a:gd name="connsiteY794" fmla="*/ 879745 h 2102199"/>
              <a:gd name="connsiteX795" fmla="*/ 4590833 w 12191684"/>
              <a:gd name="connsiteY795" fmla="*/ 702156 h 2102199"/>
              <a:gd name="connsiteX796" fmla="*/ 3192750 w 12191684"/>
              <a:gd name="connsiteY796" fmla="*/ 334367 h 2102199"/>
              <a:gd name="connsiteX797" fmla="*/ 2687390 w 12191684"/>
              <a:gd name="connsiteY797" fmla="*/ 273443 h 2102199"/>
              <a:gd name="connsiteX798" fmla="*/ 2324902 w 12191684"/>
              <a:gd name="connsiteY798" fmla="*/ 273722 h 2102199"/>
              <a:gd name="connsiteX799" fmla="*/ 2264593 w 12191684"/>
              <a:gd name="connsiteY799" fmla="*/ 237592 h 2102199"/>
              <a:gd name="connsiteX800" fmla="*/ 2651546 w 12191684"/>
              <a:gd name="connsiteY800" fmla="*/ 211168 h 2102199"/>
              <a:gd name="connsiteX801" fmla="*/ 3173322 w 12191684"/>
              <a:gd name="connsiteY801" fmla="*/ 247692 h 2102199"/>
              <a:gd name="connsiteX802" fmla="*/ 4595945 w 12191684"/>
              <a:gd name="connsiteY802" fmla="*/ 619364 h 2102199"/>
              <a:gd name="connsiteX803" fmla="*/ 5416981 w 12191684"/>
              <a:gd name="connsiteY803" fmla="*/ 922448 h 2102199"/>
              <a:gd name="connsiteX804" fmla="*/ 5655523 w 12191684"/>
              <a:gd name="connsiteY804" fmla="*/ 1013323 h 2102199"/>
              <a:gd name="connsiteX805" fmla="*/ 5865955 w 12191684"/>
              <a:gd name="connsiteY805" fmla="*/ 1094886 h 2102199"/>
              <a:gd name="connsiteX806" fmla="*/ 5849799 w 12191684"/>
              <a:gd name="connsiteY806" fmla="*/ 1101683 h 2102199"/>
              <a:gd name="connsiteX807" fmla="*/ 2322132 w 12191684"/>
              <a:gd name="connsiteY807" fmla="*/ 273868 h 2102199"/>
              <a:gd name="connsiteX808" fmla="*/ 2249813 w 12191684"/>
              <a:gd name="connsiteY808" fmla="*/ 278734 h 2102199"/>
              <a:gd name="connsiteX809" fmla="*/ 2186696 w 12191684"/>
              <a:gd name="connsiteY809" fmla="*/ 248705 h 2102199"/>
              <a:gd name="connsiteX810" fmla="*/ 2261971 w 12191684"/>
              <a:gd name="connsiteY810" fmla="*/ 237934 h 2102199"/>
              <a:gd name="connsiteX811" fmla="*/ 2322132 w 12191684"/>
              <a:gd name="connsiteY811" fmla="*/ 273868 h 2102199"/>
              <a:gd name="connsiteX812" fmla="*/ 2246280 w 12191684"/>
              <a:gd name="connsiteY812" fmla="*/ 279022 h 2102199"/>
              <a:gd name="connsiteX813" fmla="*/ 2173738 w 12191684"/>
              <a:gd name="connsiteY813" fmla="*/ 285599 h 2102199"/>
              <a:gd name="connsiteX814" fmla="*/ 2108130 w 12191684"/>
              <a:gd name="connsiteY814" fmla="*/ 261859 h 2102199"/>
              <a:gd name="connsiteX815" fmla="*/ 2183294 w 12191684"/>
              <a:gd name="connsiteY815" fmla="*/ 249230 h 2102199"/>
              <a:gd name="connsiteX816" fmla="*/ 2246280 w 12191684"/>
              <a:gd name="connsiteY816" fmla="*/ 279022 h 2102199"/>
              <a:gd name="connsiteX817" fmla="*/ 2169630 w 12191684"/>
              <a:gd name="connsiteY817" fmla="*/ 286020 h 2102199"/>
              <a:gd name="connsiteX818" fmla="*/ 2097403 w 12191684"/>
              <a:gd name="connsiteY818" fmla="*/ 294246 h 2102199"/>
              <a:gd name="connsiteX819" fmla="*/ 2029546 w 12191684"/>
              <a:gd name="connsiteY819" fmla="*/ 276992 h 2102199"/>
              <a:gd name="connsiteX820" fmla="*/ 2104022 w 12191684"/>
              <a:gd name="connsiteY820" fmla="*/ 262613 h 2102199"/>
              <a:gd name="connsiteX821" fmla="*/ 2169630 w 12191684"/>
              <a:gd name="connsiteY821" fmla="*/ 286020 h 2102199"/>
              <a:gd name="connsiteX822" fmla="*/ 2093685 w 12191684"/>
              <a:gd name="connsiteY822" fmla="*/ 294705 h 2102199"/>
              <a:gd name="connsiteX823" fmla="*/ 2020195 w 12191684"/>
              <a:gd name="connsiteY823" fmla="*/ 304780 h 2102199"/>
              <a:gd name="connsiteX824" fmla="*/ 1950255 w 12191684"/>
              <a:gd name="connsiteY824" fmla="*/ 294179 h 2102199"/>
              <a:gd name="connsiteX825" fmla="*/ 2026293 w 12191684"/>
              <a:gd name="connsiteY825" fmla="*/ 277665 h 2102199"/>
              <a:gd name="connsiteX826" fmla="*/ 2093685 w 12191684"/>
              <a:gd name="connsiteY826" fmla="*/ 294705 h 2102199"/>
              <a:gd name="connsiteX827" fmla="*/ 2025939 w 12191684"/>
              <a:gd name="connsiteY827" fmla="*/ 305813 h 2102199"/>
              <a:gd name="connsiteX828" fmla="*/ 2098351 w 12191684"/>
              <a:gd name="connsiteY828" fmla="*/ 296005 h 2102199"/>
              <a:gd name="connsiteX829" fmla="*/ 2161580 w 12191684"/>
              <a:gd name="connsiteY829" fmla="*/ 315403 h 2102199"/>
              <a:gd name="connsiteX830" fmla="*/ 2091863 w 12191684"/>
              <a:gd name="connsiteY830" fmla="*/ 319030 h 2102199"/>
              <a:gd name="connsiteX831" fmla="*/ 2025939 w 12191684"/>
              <a:gd name="connsiteY831" fmla="*/ 305813 h 2102199"/>
              <a:gd name="connsiteX832" fmla="*/ 2166581 w 12191684"/>
              <a:gd name="connsiteY832" fmla="*/ 317046 h 2102199"/>
              <a:gd name="connsiteX833" fmla="*/ 2226053 w 12191684"/>
              <a:gd name="connsiteY833" fmla="*/ 337955 h 2102199"/>
              <a:gd name="connsiteX834" fmla="*/ 2160501 w 12191684"/>
              <a:gd name="connsiteY834" fmla="*/ 335487 h 2102199"/>
              <a:gd name="connsiteX835" fmla="*/ 2098370 w 12191684"/>
              <a:gd name="connsiteY835" fmla="*/ 320482 h 2102199"/>
              <a:gd name="connsiteX836" fmla="*/ 2166581 w 12191684"/>
              <a:gd name="connsiteY836" fmla="*/ 317046 h 2102199"/>
              <a:gd name="connsiteX837" fmla="*/ 2170987 w 12191684"/>
              <a:gd name="connsiteY837" fmla="*/ 316881 h 2102199"/>
              <a:gd name="connsiteX838" fmla="*/ 2239160 w 12191684"/>
              <a:gd name="connsiteY838" fmla="*/ 314925 h 2102199"/>
              <a:gd name="connsiteX839" fmla="*/ 2297369 w 12191684"/>
              <a:gd name="connsiteY839" fmla="*/ 342055 h 2102199"/>
              <a:gd name="connsiteX840" fmla="*/ 2231686 w 12191684"/>
              <a:gd name="connsiteY840" fmla="*/ 338227 h 2102199"/>
              <a:gd name="connsiteX841" fmla="*/ 2170987 w 12191684"/>
              <a:gd name="connsiteY841" fmla="*/ 316881 h 2102199"/>
              <a:gd name="connsiteX842" fmla="*/ 2301775 w 12191684"/>
              <a:gd name="connsiteY842" fmla="*/ 344213 h 2102199"/>
              <a:gd name="connsiteX843" fmla="*/ 2356395 w 12191684"/>
              <a:gd name="connsiteY843" fmla="*/ 371923 h 2102199"/>
              <a:gd name="connsiteX844" fmla="*/ 2294636 w 12191684"/>
              <a:gd name="connsiteY844" fmla="*/ 362574 h 2102199"/>
              <a:gd name="connsiteX845" fmla="*/ 2237450 w 12191684"/>
              <a:gd name="connsiteY845" fmla="*/ 340369 h 2102199"/>
              <a:gd name="connsiteX846" fmla="*/ 2301775 w 12191684"/>
              <a:gd name="connsiteY846" fmla="*/ 344213 h 2102199"/>
              <a:gd name="connsiteX847" fmla="*/ 2306571 w 12191684"/>
              <a:gd name="connsiteY847" fmla="*/ 344553 h 2102199"/>
              <a:gd name="connsiteX848" fmla="*/ 2371528 w 12191684"/>
              <a:gd name="connsiteY848" fmla="*/ 349725 h 2102199"/>
              <a:gd name="connsiteX849" fmla="*/ 2424345 w 12191684"/>
              <a:gd name="connsiteY849" fmla="*/ 383431 h 2102199"/>
              <a:gd name="connsiteX850" fmla="*/ 2362140 w 12191684"/>
              <a:gd name="connsiteY850" fmla="*/ 372849 h 2102199"/>
              <a:gd name="connsiteX851" fmla="*/ 2306571 w 12191684"/>
              <a:gd name="connsiteY851" fmla="*/ 344553 h 2102199"/>
              <a:gd name="connsiteX852" fmla="*/ 2428287 w 12191684"/>
              <a:gd name="connsiteY852" fmla="*/ 386017 h 2102199"/>
              <a:gd name="connsiteX853" fmla="*/ 2438196 w 12191684"/>
              <a:gd name="connsiteY853" fmla="*/ 392567 h 2102199"/>
              <a:gd name="connsiteX854" fmla="*/ 2478891 w 12191684"/>
              <a:gd name="connsiteY854" fmla="*/ 420035 h 2102199"/>
              <a:gd name="connsiteX855" fmla="*/ 2420460 w 12191684"/>
              <a:gd name="connsiteY855" fmla="*/ 404335 h 2102199"/>
              <a:gd name="connsiteX856" fmla="*/ 2378518 w 12191684"/>
              <a:gd name="connsiteY856" fmla="*/ 381524 h 2102199"/>
              <a:gd name="connsiteX857" fmla="*/ 2367289 w 12191684"/>
              <a:gd name="connsiteY857" fmla="*/ 375558 h 2102199"/>
              <a:gd name="connsiteX858" fmla="*/ 2428287 w 12191684"/>
              <a:gd name="connsiteY858" fmla="*/ 386017 h 2102199"/>
              <a:gd name="connsiteX859" fmla="*/ 2439218 w 12191684"/>
              <a:gd name="connsiteY859" fmla="*/ 391018 h 2102199"/>
              <a:gd name="connsiteX860" fmla="*/ 2432934 w 12191684"/>
              <a:gd name="connsiteY860" fmla="*/ 386859 h 2102199"/>
              <a:gd name="connsiteX861" fmla="*/ 2494378 w 12191684"/>
              <a:gd name="connsiteY861" fmla="*/ 398467 h 2102199"/>
              <a:gd name="connsiteX862" fmla="*/ 2498747 w 12191684"/>
              <a:gd name="connsiteY862" fmla="*/ 401964 h 2102199"/>
              <a:gd name="connsiteX863" fmla="*/ 2543235 w 12191684"/>
              <a:gd name="connsiteY863" fmla="*/ 438301 h 2102199"/>
              <a:gd name="connsiteX864" fmla="*/ 2484450 w 12191684"/>
              <a:gd name="connsiteY864" fmla="*/ 421572 h 2102199"/>
              <a:gd name="connsiteX865" fmla="*/ 2439218 w 12191684"/>
              <a:gd name="connsiteY865" fmla="*/ 391018 h 2102199"/>
              <a:gd name="connsiteX866" fmla="*/ 2546786 w 12191684"/>
              <a:gd name="connsiteY866" fmla="*/ 441270 h 2102199"/>
              <a:gd name="connsiteX867" fmla="*/ 2593710 w 12191684"/>
              <a:gd name="connsiteY867" fmla="*/ 480798 h 2102199"/>
              <a:gd name="connsiteX868" fmla="*/ 2538810 w 12191684"/>
              <a:gd name="connsiteY868" fmla="*/ 459466 h 2102199"/>
              <a:gd name="connsiteX869" fmla="*/ 2489191 w 12191684"/>
              <a:gd name="connsiteY869" fmla="*/ 424809 h 2102199"/>
              <a:gd name="connsiteX870" fmla="*/ 2546786 w 12191684"/>
              <a:gd name="connsiteY870" fmla="*/ 441270 h 2102199"/>
              <a:gd name="connsiteX871" fmla="*/ 2551266 w 12191684"/>
              <a:gd name="connsiteY871" fmla="*/ 442582 h 2102199"/>
              <a:gd name="connsiteX872" fmla="*/ 2830262 w 12191684"/>
              <a:gd name="connsiteY872" fmla="*/ 531782 h 2102199"/>
              <a:gd name="connsiteX873" fmla="*/ 3153374 w 12191684"/>
              <a:gd name="connsiteY873" fmla="*/ 647868 h 2102199"/>
              <a:gd name="connsiteX874" fmla="*/ 3268750 w 12191684"/>
              <a:gd name="connsiteY874" fmla="*/ 690198 h 2102199"/>
              <a:gd name="connsiteX875" fmla="*/ 3907111 w 12191684"/>
              <a:gd name="connsiteY875" fmla="*/ 898193 h 2102199"/>
              <a:gd name="connsiteX876" fmla="*/ 4567706 w 12191684"/>
              <a:gd name="connsiteY876" fmla="*/ 1042208 h 2102199"/>
              <a:gd name="connsiteX877" fmla="*/ 5571640 w 12191684"/>
              <a:gd name="connsiteY877" fmla="*/ 1130038 h 2102199"/>
              <a:gd name="connsiteX878" fmla="*/ 5575098 w 12191684"/>
              <a:gd name="connsiteY878" fmla="*/ 1130116 h 2102199"/>
              <a:gd name="connsiteX879" fmla="*/ 5771252 w 12191684"/>
              <a:gd name="connsiteY879" fmla="*/ 1134356 h 2102199"/>
              <a:gd name="connsiteX880" fmla="*/ 5757086 w 12191684"/>
              <a:gd name="connsiteY880" fmla="*/ 1140172 h 2102199"/>
              <a:gd name="connsiteX881" fmla="*/ 5554760 w 12191684"/>
              <a:gd name="connsiteY881" fmla="*/ 1151514 h 2102199"/>
              <a:gd name="connsiteX882" fmla="*/ 4562277 w 12191684"/>
              <a:gd name="connsiteY882" fmla="*/ 1124927 h 2102199"/>
              <a:gd name="connsiteX883" fmla="*/ 3288568 w 12191684"/>
              <a:gd name="connsiteY883" fmla="*/ 776983 h 2102199"/>
              <a:gd name="connsiteX884" fmla="*/ 3028182 w 12191684"/>
              <a:gd name="connsiteY884" fmla="*/ 664539 h 2102199"/>
              <a:gd name="connsiteX885" fmla="*/ 2866738 w 12191684"/>
              <a:gd name="connsiteY885" fmla="*/ 594183 h 2102199"/>
              <a:gd name="connsiteX886" fmla="*/ 2599045 w 12191684"/>
              <a:gd name="connsiteY886" fmla="*/ 482906 h 2102199"/>
              <a:gd name="connsiteX887" fmla="*/ 2551266 w 12191684"/>
              <a:gd name="connsiteY887" fmla="*/ 442582 h 2102199"/>
              <a:gd name="connsiteX888" fmla="*/ 2865994 w 12191684"/>
              <a:gd name="connsiteY888" fmla="*/ 595889 h 2102199"/>
              <a:gd name="connsiteX889" fmla="*/ 3027438 w 12191684"/>
              <a:gd name="connsiteY889" fmla="*/ 666240 h 2102199"/>
              <a:gd name="connsiteX890" fmla="*/ 3287843 w 12191684"/>
              <a:gd name="connsiteY890" fmla="*/ 778695 h 2102199"/>
              <a:gd name="connsiteX891" fmla="*/ 3910531 w 12191684"/>
              <a:gd name="connsiteY891" fmla="*/ 998038 h 2102199"/>
              <a:gd name="connsiteX892" fmla="*/ 4562072 w 12191684"/>
              <a:gd name="connsiteY892" fmla="*/ 1126773 h 2102199"/>
              <a:gd name="connsiteX893" fmla="*/ 5554871 w 12191684"/>
              <a:gd name="connsiteY893" fmla="*/ 1153368 h 2102199"/>
              <a:gd name="connsiteX894" fmla="*/ 5751769 w 12191684"/>
              <a:gd name="connsiteY894" fmla="*/ 1142349 h 2102199"/>
              <a:gd name="connsiteX895" fmla="*/ 5738718 w 12191684"/>
              <a:gd name="connsiteY895" fmla="*/ 1147679 h 2102199"/>
              <a:gd name="connsiteX896" fmla="*/ 5537860 w 12191684"/>
              <a:gd name="connsiteY896" fmla="*/ 1174849 h 2102199"/>
              <a:gd name="connsiteX897" fmla="*/ 4556551 w 12191684"/>
              <a:gd name="connsiteY897" fmla="*/ 1209485 h 2102199"/>
              <a:gd name="connsiteX898" fmla="*/ 3307735 w 12191684"/>
              <a:gd name="connsiteY898" fmla="*/ 865511 h 2102199"/>
              <a:gd name="connsiteX899" fmla="*/ 2938443 w 12191684"/>
              <a:gd name="connsiteY899" fmla="*/ 677240 h 2102199"/>
              <a:gd name="connsiteX900" fmla="*/ 2887169 w 12191684"/>
              <a:gd name="connsiteY900" fmla="*/ 650210 h 2102199"/>
              <a:gd name="connsiteX901" fmla="*/ 2649483 w 12191684"/>
              <a:gd name="connsiteY901" fmla="*/ 526547 h 2102199"/>
              <a:gd name="connsiteX902" fmla="*/ 2603396 w 12191684"/>
              <a:gd name="connsiteY902" fmla="*/ 486626 h 2102199"/>
              <a:gd name="connsiteX903" fmla="*/ 2865994 w 12191684"/>
              <a:gd name="connsiteY903" fmla="*/ 595889 h 2102199"/>
              <a:gd name="connsiteX904" fmla="*/ 5756621 w 12191684"/>
              <a:gd name="connsiteY904" fmla="*/ 1142060 h 2102199"/>
              <a:gd name="connsiteX905" fmla="*/ 5768296 w 12191684"/>
              <a:gd name="connsiteY905" fmla="*/ 1141356 h 2102199"/>
              <a:gd name="connsiteX906" fmla="*/ 5756137 w 12191684"/>
              <a:gd name="connsiteY906" fmla="*/ 1145200 h 2102199"/>
              <a:gd name="connsiteX907" fmla="*/ 5745094 w 12191684"/>
              <a:gd name="connsiteY907" fmla="*/ 1146773 h 2102199"/>
              <a:gd name="connsiteX908" fmla="*/ 5756621 w 12191684"/>
              <a:gd name="connsiteY908" fmla="*/ 1142060 h 2102199"/>
              <a:gd name="connsiteX909" fmla="*/ 5761975 w 12191684"/>
              <a:gd name="connsiteY909" fmla="*/ 1139876 h 2102199"/>
              <a:gd name="connsiteX910" fmla="*/ 5775212 w 12191684"/>
              <a:gd name="connsiteY910" fmla="*/ 1134433 h 2102199"/>
              <a:gd name="connsiteX911" fmla="*/ 5789118 w 12191684"/>
              <a:gd name="connsiteY911" fmla="*/ 1134704 h 2102199"/>
              <a:gd name="connsiteX912" fmla="*/ 5775491 w 12191684"/>
              <a:gd name="connsiteY912" fmla="*/ 1139058 h 2102199"/>
              <a:gd name="connsiteX913" fmla="*/ 5761975 w 12191684"/>
              <a:gd name="connsiteY913" fmla="*/ 1139876 h 2102199"/>
              <a:gd name="connsiteX914" fmla="*/ 5794863 w 12191684"/>
              <a:gd name="connsiteY914" fmla="*/ 1134819 h 2102199"/>
              <a:gd name="connsiteX915" fmla="*/ 5807821 w 12191684"/>
              <a:gd name="connsiteY915" fmla="*/ 1135068 h 2102199"/>
              <a:gd name="connsiteX916" fmla="*/ 5796034 w 12191684"/>
              <a:gd name="connsiteY916" fmla="*/ 1137803 h 2102199"/>
              <a:gd name="connsiteX917" fmla="*/ 5783039 w 12191684"/>
              <a:gd name="connsiteY917" fmla="*/ 1138599 h 2102199"/>
              <a:gd name="connsiteX918" fmla="*/ 5794863 w 12191684"/>
              <a:gd name="connsiteY918" fmla="*/ 1134819 h 2102199"/>
              <a:gd name="connsiteX919" fmla="*/ 5800384 w 12191684"/>
              <a:gd name="connsiteY919" fmla="*/ 1133061 h 2102199"/>
              <a:gd name="connsiteX920" fmla="*/ 5813863 w 12191684"/>
              <a:gd name="connsiteY920" fmla="*/ 1128727 h 2102199"/>
              <a:gd name="connsiteX921" fmla="*/ 5828791 w 12191684"/>
              <a:gd name="connsiteY921" fmla="*/ 1130181 h 2102199"/>
              <a:gd name="connsiteX922" fmla="*/ 5815276 w 12191684"/>
              <a:gd name="connsiteY922" fmla="*/ 1133339 h 2102199"/>
              <a:gd name="connsiteX923" fmla="*/ 5800384 w 12191684"/>
              <a:gd name="connsiteY923" fmla="*/ 1133061 h 2102199"/>
              <a:gd name="connsiteX924" fmla="*/ 5834573 w 12191684"/>
              <a:gd name="connsiteY924" fmla="*/ 1130740 h 2102199"/>
              <a:gd name="connsiteX925" fmla="*/ 5847159 w 12191684"/>
              <a:gd name="connsiteY925" fmla="*/ 1131962 h 2102199"/>
              <a:gd name="connsiteX926" fmla="*/ 5835317 w 12191684"/>
              <a:gd name="connsiteY926" fmla="*/ 1133708 h 2102199"/>
              <a:gd name="connsiteX927" fmla="*/ 5822861 w 12191684"/>
              <a:gd name="connsiteY927" fmla="*/ 1133477 h 2102199"/>
              <a:gd name="connsiteX928" fmla="*/ 5834573 w 12191684"/>
              <a:gd name="connsiteY928" fmla="*/ 1130740 h 2102199"/>
              <a:gd name="connsiteX929" fmla="*/ 5840206 w 12191684"/>
              <a:gd name="connsiteY929" fmla="*/ 1129420 h 2102199"/>
              <a:gd name="connsiteX930" fmla="*/ 5853703 w 12191684"/>
              <a:gd name="connsiteY930" fmla="*/ 1126249 h 2102199"/>
              <a:gd name="connsiteX931" fmla="*/ 5868428 w 12191684"/>
              <a:gd name="connsiteY931" fmla="*/ 1128800 h 2102199"/>
              <a:gd name="connsiteX932" fmla="*/ 5854782 w 12191684"/>
              <a:gd name="connsiteY932" fmla="*/ 1130832 h 2102199"/>
              <a:gd name="connsiteX933" fmla="*/ 5840206 w 12191684"/>
              <a:gd name="connsiteY933" fmla="*/ 1129420 h 2102199"/>
              <a:gd name="connsiteX934" fmla="*/ 5874246 w 12191684"/>
              <a:gd name="connsiteY934" fmla="*/ 1129807 h 2102199"/>
              <a:gd name="connsiteX935" fmla="*/ 5887000 w 12191684"/>
              <a:gd name="connsiteY935" fmla="*/ 1132012 h 2102199"/>
              <a:gd name="connsiteX936" fmla="*/ 5875120 w 12191684"/>
              <a:gd name="connsiteY936" fmla="*/ 1132791 h 2102199"/>
              <a:gd name="connsiteX937" fmla="*/ 5862441 w 12191684"/>
              <a:gd name="connsiteY937" fmla="*/ 1131570 h 2102199"/>
              <a:gd name="connsiteX938" fmla="*/ 5874246 w 12191684"/>
              <a:gd name="connsiteY938" fmla="*/ 1129807 h 2102199"/>
              <a:gd name="connsiteX939" fmla="*/ 5880084 w 12191684"/>
              <a:gd name="connsiteY939" fmla="*/ 1128933 h 2102199"/>
              <a:gd name="connsiteX940" fmla="*/ 5893674 w 12191684"/>
              <a:gd name="connsiteY940" fmla="*/ 1126892 h 2102199"/>
              <a:gd name="connsiteX941" fmla="*/ 5908584 w 12191684"/>
              <a:gd name="connsiteY941" fmla="*/ 1130584 h 2102199"/>
              <a:gd name="connsiteX942" fmla="*/ 5894920 w 12191684"/>
              <a:gd name="connsiteY942" fmla="*/ 1131493 h 2102199"/>
              <a:gd name="connsiteX943" fmla="*/ 5880084 w 12191684"/>
              <a:gd name="connsiteY943" fmla="*/ 1128933 h 2102199"/>
              <a:gd name="connsiteX944" fmla="*/ 5914514 w 12191684"/>
              <a:gd name="connsiteY944" fmla="*/ 1132051 h 2102199"/>
              <a:gd name="connsiteX945" fmla="*/ 5927305 w 12191684"/>
              <a:gd name="connsiteY945" fmla="*/ 1135208 h 2102199"/>
              <a:gd name="connsiteX946" fmla="*/ 5915481 w 12191684"/>
              <a:gd name="connsiteY946" fmla="*/ 1135035 h 2102199"/>
              <a:gd name="connsiteX947" fmla="*/ 5902709 w 12191684"/>
              <a:gd name="connsiteY947" fmla="*/ 1132836 h 2102199"/>
              <a:gd name="connsiteX948" fmla="*/ 5914514 w 12191684"/>
              <a:gd name="connsiteY948" fmla="*/ 1132051 h 2102199"/>
              <a:gd name="connsiteX949" fmla="*/ 5920612 w 12191684"/>
              <a:gd name="connsiteY949" fmla="*/ 1131640 h 2102199"/>
              <a:gd name="connsiteX950" fmla="*/ 5934221 w 12191684"/>
              <a:gd name="connsiteY950" fmla="*/ 1130720 h 2102199"/>
              <a:gd name="connsiteX951" fmla="*/ 5949206 w 12191684"/>
              <a:gd name="connsiteY951" fmla="*/ 1135513 h 2102199"/>
              <a:gd name="connsiteX952" fmla="*/ 5935522 w 12191684"/>
              <a:gd name="connsiteY952" fmla="*/ 1135323 h 2102199"/>
              <a:gd name="connsiteX953" fmla="*/ 5920612 w 12191684"/>
              <a:gd name="connsiteY953" fmla="*/ 1131640 h 2102199"/>
              <a:gd name="connsiteX954" fmla="*/ 5955322 w 12191684"/>
              <a:gd name="connsiteY954" fmla="*/ 1137467 h 2102199"/>
              <a:gd name="connsiteX955" fmla="*/ 5968150 w 12191684"/>
              <a:gd name="connsiteY955" fmla="*/ 1141560 h 2102199"/>
              <a:gd name="connsiteX956" fmla="*/ 5956456 w 12191684"/>
              <a:gd name="connsiteY956" fmla="*/ 1140475 h 2102199"/>
              <a:gd name="connsiteX957" fmla="*/ 5943554 w 12191684"/>
              <a:gd name="connsiteY957" fmla="*/ 1137305 h 2102199"/>
              <a:gd name="connsiteX958" fmla="*/ 5955322 w 12191684"/>
              <a:gd name="connsiteY958" fmla="*/ 1137467 h 2102199"/>
              <a:gd name="connsiteX959" fmla="*/ 5961699 w 12191684"/>
              <a:gd name="connsiteY959" fmla="*/ 1137550 h 2102199"/>
              <a:gd name="connsiteX960" fmla="*/ 5975289 w 12191684"/>
              <a:gd name="connsiteY960" fmla="*/ 1137714 h 2102199"/>
              <a:gd name="connsiteX961" fmla="*/ 5990366 w 12191684"/>
              <a:gd name="connsiteY961" fmla="*/ 1143594 h 2102199"/>
              <a:gd name="connsiteX962" fmla="*/ 5976776 w 12191684"/>
              <a:gd name="connsiteY962" fmla="*/ 1142352 h 2102199"/>
              <a:gd name="connsiteX963" fmla="*/ 5961699 w 12191684"/>
              <a:gd name="connsiteY963" fmla="*/ 1137550 h 2102199"/>
              <a:gd name="connsiteX964" fmla="*/ 5996650 w 12191684"/>
              <a:gd name="connsiteY964" fmla="*/ 1146033 h 2102199"/>
              <a:gd name="connsiteX965" fmla="*/ 6009422 w 12191684"/>
              <a:gd name="connsiteY965" fmla="*/ 1151001 h 2102199"/>
              <a:gd name="connsiteX966" fmla="*/ 5997877 w 12191684"/>
              <a:gd name="connsiteY966" fmla="*/ 1149064 h 2102199"/>
              <a:gd name="connsiteX967" fmla="*/ 5984993 w 12191684"/>
              <a:gd name="connsiteY967" fmla="*/ 1144970 h 2102199"/>
              <a:gd name="connsiteX968" fmla="*/ 5996650 w 12191684"/>
              <a:gd name="connsiteY968" fmla="*/ 1146033 h 2102199"/>
              <a:gd name="connsiteX969" fmla="*/ 6003342 w 12191684"/>
              <a:gd name="connsiteY969" fmla="*/ 1146643 h 2102199"/>
              <a:gd name="connsiteX970" fmla="*/ 6017230 w 12191684"/>
              <a:gd name="connsiteY970" fmla="*/ 1147889 h 2102199"/>
              <a:gd name="connsiteX971" fmla="*/ 6032400 w 12191684"/>
              <a:gd name="connsiteY971" fmla="*/ 1154836 h 2102199"/>
              <a:gd name="connsiteX972" fmla="*/ 6018457 w 12191684"/>
              <a:gd name="connsiteY972" fmla="*/ 1152520 h 2102199"/>
              <a:gd name="connsiteX973" fmla="*/ 6003342 w 12191684"/>
              <a:gd name="connsiteY973" fmla="*/ 1146643 h 2102199"/>
              <a:gd name="connsiteX974" fmla="*/ 6038870 w 12191684"/>
              <a:gd name="connsiteY974" fmla="*/ 1157794 h 2102199"/>
              <a:gd name="connsiteX975" fmla="*/ 6051698 w 12191684"/>
              <a:gd name="connsiteY975" fmla="*/ 1163643 h 2102199"/>
              <a:gd name="connsiteX976" fmla="*/ 6039800 w 12191684"/>
              <a:gd name="connsiteY976" fmla="*/ 1160776 h 2102199"/>
              <a:gd name="connsiteX977" fmla="*/ 6027009 w 12191684"/>
              <a:gd name="connsiteY977" fmla="*/ 1155822 h 2102199"/>
              <a:gd name="connsiteX978" fmla="*/ 6038870 w 12191684"/>
              <a:gd name="connsiteY978" fmla="*/ 1157794 h 2102199"/>
              <a:gd name="connsiteX979" fmla="*/ 6045916 w 12191684"/>
              <a:gd name="connsiteY979" fmla="*/ 1158967 h 2102199"/>
              <a:gd name="connsiteX980" fmla="*/ 6058948 w 12191684"/>
              <a:gd name="connsiteY980" fmla="*/ 1161109 h 2102199"/>
              <a:gd name="connsiteX981" fmla="*/ 6074044 w 12191684"/>
              <a:gd name="connsiteY981" fmla="*/ 1168992 h 2102199"/>
              <a:gd name="connsiteX982" fmla="*/ 6061123 w 12191684"/>
              <a:gd name="connsiteY982" fmla="*/ 1165904 h 2102199"/>
              <a:gd name="connsiteX983" fmla="*/ 6045916 w 12191684"/>
              <a:gd name="connsiteY983" fmla="*/ 1158967 h 2102199"/>
              <a:gd name="connsiteX984" fmla="*/ 6080774 w 12191684"/>
              <a:gd name="connsiteY984" fmla="*/ 1172505 h 2102199"/>
              <a:gd name="connsiteX985" fmla="*/ 6093267 w 12191684"/>
              <a:gd name="connsiteY985" fmla="*/ 1179014 h 2102199"/>
              <a:gd name="connsiteX986" fmla="*/ 6082931 w 12191684"/>
              <a:gd name="connsiteY986" fmla="*/ 1175800 h 2102199"/>
              <a:gd name="connsiteX987" fmla="*/ 6069991 w 12191684"/>
              <a:gd name="connsiteY987" fmla="*/ 1169932 h 2102199"/>
              <a:gd name="connsiteX988" fmla="*/ 6080774 w 12191684"/>
              <a:gd name="connsiteY988" fmla="*/ 1172505 h 2102199"/>
              <a:gd name="connsiteX989" fmla="*/ 6088211 w 12191684"/>
              <a:gd name="connsiteY989" fmla="*/ 1174269 h 2102199"/>
              <a:gd name="connsiteX990" fmla="*/ 6269715 w 12191684"/>
              <a:gd name="connsiteY990" fmla="*/ 1215649 h 2102199"/>
              <a:gd name="connsiteX991" fmla="*/ 7046114 w 12191684"/>
              <a:gd name="connsiteY991" fmla="*/ 1300257 h 2102199"/>
              <a:gd name="connsiteX992" fmla="*/ 7817697 w 12191684"/>
              <a:gd name="connsiteY992" fmla="*/ 1095494 h 2102199"/>
              <a:gd name="connsiteX993" fmla="*/ 8172656 w 12191684"/>
              <a:gd name="connsiteY993" fmla="*/ 873526 h 2102199"/>
              <a:gd name="connsiteX994" fmla="*/ 8404691 w 12191684"/>
              <a:gd name="connsiteY994" fmla="*/ 709278 h 2102199"/>
              <a:gd name="connsiteX995" fmla="*/ 9056008 w 12191684"/>
              <a:gd name="connsiteY995" fmla="*/ 296014 h 2102199"/>
              <a:gd name="connsiteX996" fmla="*/ 9098285 w 12191684"/>
              <a:gd name="connsiteY996" fmla="*/ 305854 h 2102199"/>
              <a:gd name="connsiteX997" fmla="*/ 9047717 w 12191684"/>
              <a:gd name="connsiteY997" fmla="*/ 334235 h 2102199"/>
              <a:gd name="connsiteX998" fmla="*/ 8486491 w 12191684"/>
              <a:gd name="connsiteY998" fmla="*/ 735681 h 2102199"/>
              <a:gd name="connsiteX999" fmla="*/ 8226607 w 12191684"/>
              <a:gd name="connsiteY999" fmla="*/ 936423 h 2102199"/>
              <a:gd name="connsiteX1000" fmla="*/ 7871518 w 12191684"/>
              <a:gd name="connsiteY1000" fmla="*/ 1172544 h 2102199"/>
              <a:gd name="connsiteX1001" fmla="*/ 6295649 w 12191684"/>
              <a:gd name="connsiteY1001" fmla="*/ 1239409 h 2102199"/>
              <a:gd name="connsiteX1002" fmla="*/ 6103344 w 12191684"/>
              <a:gd name="connsiteY1002" fmla="*/ 1182143 h 2102199"/>
              <a:gd name="connsiteX1003" fmla="*/ 6088211 w 12191684"/>
              <a:gd name="connsiteY1003" fmla="*/ 1174269 h 2102199"/>
              <a:gd name="connsiteX1004" fmla="*/ 6295148 w 12191684"/>
              <a:gd name="connsiteY1004" fmla="*/ 1241193 h 2102199"/>
              <a:gd name="connsiteX1005" fmla="*/ 7087144 w 12191684"/>
              <a:gd name="connsiteY1005" fmla="*/ 1372043 h 2102199"/>
              <a:gd name="connsiteX1006" fmla="*/ 7484435 w 12191684"/>
              <a:gd name="connsiteY1006" fmla="*/ 1328556 h 2102199"/>
              <a:gd name="connsiteX1007" fmla="*/ 7872448 w 12191684"/>
              <a:gd name="connsiteY1007" fmla="*/ 1174152 h 2102199"/>
              <a:gd name="connsiteX1008" fmla="*/ 8227723 w 12191684"/>
              <a:gd name="connsiteY1008" fmla="*/ 937916 h 2102199"/>
              <a:gd name="connsiteX1009" fmla="*/ 8487625 w 12191684"/>
              <a:gd name="connsiteY1009" fmla="*/ 737142 h 2102199"/>
              <a:gd name="connsiteX1010" fmla="*/ 9100162 w 12191684"/>
              <a:gd name="connsiteY1010" fmla="*/ 306315 h 2102199"/>
              <a:gd name="connsiteX1011" fmla="*/ 9142755 w 12191684"/>
              <a:gd name="connsiteY1011" fmla="*/ 317212 h 2102199"/>
              <a:gd name="connsiteX1012" fmla="*/ 9108268 w 12191684"/>
              <a:gd name="connsiteY1012" fmla="*/ 338757 h 2102199"/>
              <a:gd name="connsiteX1013" fmla="*/ 8562658 w 12191684"/>
              <a:gd name="connsiteY1013" fmla="*/ 765267 h 2102199"/>
              <a:gd name="connsiteX1014" fmla="*/ 8281637 w 12191684"/>
              <a:gd name="connsiteY1014" fmla="*/ 1000847 h 2102199"/>
              <a:gd name="connsiteX1015" fmla="*/ 7926250 w 12191684"/>
              <a:gd name="connsiteY1015" fmla="*/ 1251216 h 2102199"/>
              <a:gd name="connsiteX1016" fmla="*/ 6321175 w 12191684"/>
              <a:gd name="connsiteY1016" fmla="*/ 1264984 h 2102199"/>
              <a:gd name="connsiteX1017" fmla="*/ 6125281 w 12191684"/>
              <a:gd name="connsiteY1017" fmla="*/ 1193485 h 2102199"/>
              <a:gd name="connsiteX1018" fmla="*/ 6112639 w 12191684"/>
              <a:gd name="connsiteY1018" fmla="*/ 1186941 h 2102199"/>
              <a:gd name="connsiteX1019" fmla="*/ 6295148 w 12191684"/>
              <a:gd name="connsiteY1019" fmla="*/ 1241193 h 2102199"/>
              <a:gd name="connsiteX1020" fmla="*/ 9102598 w 12191684"/>
              <a:gd name="connsiteY1020" fmla="*/ 304988 h 2102199"/>
              <a:gd name="connsiteX1021" fmla="*/ 9141007 w 12191684"/>
              <a:gd name="connsiteY1021" fmla="*/ 284664 h 2102199"/>
              <a:gd name="connsiteX1022" fmla="*/ 9183078 w 12191684"/>
              <a:gd name="connsiteY1022" fmla="*/ 293066 h 2102199"/>
              <a:gd name="connsiteX1023" fmla="*/ 9144930 w 12191684"/>
              <a:gd name="connsiteY1023" fmla="*/ 315871 h 2102199"/>
              <a:gd name="connsiteX1024" fmla="*/ 9102598 w 12191684"/>
              <a:gd name="connsiteY1024" fmla="*/ 304988 h 2102199"/>
              <a:gd name="connsiteX1025" fmla="*/ 9143759 w 12191684"/>
              <a:gd name="connsiteY1025" fmla="*/ 283238 h 2102199"/>
              <a:gd name="connsiteX1026" fmla="*/ 9181721 w 12191684"/>
              <a:gd name="connsiteY1026" fmla="*/ 264274 h 2102199"/>
              <a:gd name="connsiteX1027" fmla="*/ 9223272 w 12191684"/>
              <a:gd name="connsiteY1027" fmla="*/ 270210 h 2102199"/>
              <a:gd name="connsiteX1028" fmla="*/ 9185514 w 12191684"/>
              <a:gd name="connsiteY1028" fmla="*/ 291641 h 2102199"/>
              <a:gd name="connsiteX1029" fmla="*/ 9143759 w 12191684"/>
              <a:gd name="connsiteY1029" fmla="*/ 283238 h 2102199"/>
              <a:gd name="connsiteX1030" fmla="*/ 9227362 w 12191684"/>
              <a:gd name="connsiteY1030" fmla="*/ 270836 h 2102199"/>
              <a:gd name="connsiteX1031" fmla="*/ 9267277 w 12191684"/>
              <a:gd name="connsiteY1031" fmla="*/ 277611 h 2102199"/>
              <a:gd name="connsiteX1032" fmla="*/ 9229519 w 12191684"/>
              <a:gd name="connsiteY1032" fmla="*/ 301556 h 2102199"/>
              <a:gd name="connsiteX1033" fmla="*/ 9189139 w 12191684"/>
              <a:gd name="connsiteY1033" fmla="*/ 292430 h 2102199"/>
              <a:gd name="connsiteX1034" fmla="*/ 9227362 w 12191684"/>
              <a:gd name="connsiteY1034" fmla="*/ 270836 h 2102199"/>
              <a:gd name="connsiteX1035" fmla="*/ 9229984 w 12191684"/>
              <a:gd name="connsiteY1035" fmla="*/ 269392 h 2102199"/>
              <a:gd name="connsiteX1036" fmla="*/ 9267946 w 12191684"/>
              <a:gd name="connsiteY1036" fmla="*/ 249101 h 2102199"/>
              <a:gd name="connsiteX1037" fmla="*/ 9307192 w 12191684"/>
              <a:gd name="connsiteY1037" fmla="*/ 253532 h 2102199"/>
              <a:gd name="connsiteX1038" fmla="*/ 9269638 w 12191684"/>
              <a:gd name="connsiteY1038" fmla="*/ 276150 h 2102199"/>
              <a:gd name="connsiteX1039" fmla="*/ 9229984 w 12191684"/>
              <a:gd name="connsiteY1039" fmla="*/ 269392 h 2102199"/>
              <a:gd name="connsiteX1040" fmla="*/ 9270847 w 12191684"/>
              <a:gd name="connsiteY1040" fmla="*/ 247583 h 2102199"/>
              <a:gd name="connsiteX1041" fmla="*/ 9308456 w 12191684"/>
              <a:gd name="connsiteY1041" fmla="*/ 228661 h 2102199"/>
              <a:gd name="connsiteX1042" fmla="*/ 9346958 w 12191684"/>
              <a:gd name="connsiteY1042" fmla="*/ 230832 h 2102199"/>
              <a:gd name="connsiteX1043" fmla="*/ 9309795 w 12191684"/>
              <a:gd name="connsiteY1043" fmla="*/ 252000 h 2102199"/>
              <a:gd name="connsiteX1044" fmla="*/ 9270847 w 12191684"/>
              <a:gd name="connsiteY1044" fmla="*/ 247583 h 2102199"/>
              <a:gd name="connsiteX1045" fmla="*/ 9312063 w 12191684"/>
              <a:gd name="connsiteY1045" fmla="*/ 226885 h 2102199"/>
              <a:gd name="connsiteX1046" fmla="*/ 9349282 w 12191684"/>
              <a:gd name="connsiteY1046" fmla="*/ 209350 h 2102199"/>
              <a:gd name="connsiteX1047" fmla="*/ 9386799 w 12191684"/>
              <a:gd name="connsiteY1047" fmla="*/ 209384 h 2102199"/>
              <a:gd name="connsiteX1048" fmla="*/ 9349951 w 12191684"/>
              <a:gd name="connsiteY1048" fmla="*/ 229163 h 2102199"/>
              <a:gd name="connsiteX1049" fmla="*/ 9312063 w 12191684"/>
              <a:gd name="connsiteY1049" fmla="*/ 226885 h 2102199"/>
              <a:gd name="connsiteX1050" fmla="*/ 9353410 w 12191684"/>
              <a:gd name="connsiteY1050" fmla="*/ 207472 h 2102199"/>
              <a:gd name="connsiteX1051" fmla="*/ 9410001 w 12191684"/>
              <a:gd name="connsiteY1051" fmla="*/ 183021 h 2102199"/>
              <a:gd name="connsiteX1052" fmla="*/ 9439244 w 12191684"/>
              <a:gd name="connsiteY1052" fmla="*/ 183152 h 2102199"/>
              <a:gd name="connsiteX1053" fmla="*/ 9390220 w 12191684"/>
              <a:gd name="connsiteY1053" fmla="*/ 207575 h 2102199"/>
              <a:gd name="connsiteX1054" fmla="*/ 9353410 w 12191684"/>
              <a:gd name="connsiteY1054" fmla="*/ 207472 h 2102199"/>
              <a:gd name="connsiteX1055" fmla="*/ 9415057 w 12191684"/>
              <a:gd name="connsiteY1055" fmla="*/ 180995 h 2102199"/>
              <a:gd name="connsiteX1056" fmla="*/ 9458002 w 12191684"/>
              <a:gd name="connsiteY1056" fmla="*/ 164306 h 2102199"/>
              <a:gd name="connsiteX1057" fmla="*/ 9482710 w 12191684"/>
              <a:gd name="connsiteY1057" fmla="*/ 163086 h 2102199"/>
              <a:gd name="connsiteX1058" fmla="*/ 9464751 w 12191684"/>
              <a:gd name="connsiteY1058" fmla="*/ 171172 h 2102199"/>
              <a:gd name="connsiteX1059" fmla="*/ 9443111 w 12191684"/>
              <a:gd name="connsiteY1059" fmla="*/ 181291 h 2102199"/>
              <a:gd name="connsiteX1060" fmla="*/ 9415057 w 12191684"/>
              <a:gd name="connsiteY1060" fmla="*/ 180995 h 2102199"/>
              <a:gd name="connsiteX1061" fmla="*/ 9456720 w 12191684"/>
              <a:gd name="connsiteY1061" fmla="*/ 162359 h 2102199"/>
              <a:gd name="connsiteX1062" fmla="*/ 9452537 w 12191684"/>
              <a:gd name="connsiteY1062" fmla="*/ 162618 h 2102199"/>
              <a:gd name="connsiteX1063" fmla="*/ 9459787 w 12191684"/>
              <a:gd name="connsiteY1063" fmla="*/ 161235 h 2102199"/>
              <a:gd name="connsiteX1064" fmla="*/ 9456720 w 12191684"/>
              <a:gd name="connsiteY1064" fmla="*/ 162359 h 2102199"/>
              <a:gd name="connsiteX1065" fmla="*/ 9378749 w 12191684"/>
              <a:gd name="connsiteY1065" fmla="*/ 181603 h 2102199"/>
              <a:gd name="connsiteX1066" fmla="*/ 9366051 w 12191684"/>
              <a:gd name="connsiteY1066" fmla="*/ 182032 h 2102199"/>
              <a:gd name="connsiteX1067" fmla="*/ 9409071 w 12191684"/>
              <a:gd name="connsiteY1067" fmla="*/ 171696 h 2102199"/>
              <a:gd name="connsiteX1068" fmla="*/ 9378749 w 12191684"/>
              <a:gd name="connsiteY1068" fmla="*/ 181603 h 2102199"/>
              <a:gd name="connsiteX1069" fmla="*/ 9372056 w 12191684"/>
              <a:gd name="connsiteY1069" fmla="*/ 183895 h 2102199"/>
              <a:gd name="connsiteX1070" fmla="*/ 9354990 w 12191684"/>
              <a:gd name="connsiteY1070" fmla="*/ 189850 h 2102199"/>
              <a:gd name="connsiteX1071" fmla="*/ 9304942 w 12191684"/>
              <a:gd name="connsiteY1071" fmla="*/ 208651 h 2102199"/>
              <a:gd name="connsiteX1072" fmla="*/ 9268225 w 12191684"/>
              <a:gd name="connsiteY1072" fmla="*/ 210577 h 2102199"/>
              <a:gd name="connsiteX1073" fmla="*/ 9356068 w 12191684"/>
              <a:gd name="connsiteY1073" fmla="*/ 184628 h 2102199"/>
              <a:gd name="connsiteX1074" fmla="*/ 9372056 w 12191684"/>
              <a:gd name="connsiteY1074" fmla="*/ 183895 h 2102199"/>
              <a:gd name="connsiteX1075" fmla="*/ 9298045 w 12191684"/>
              <a:gd name="connsiteY1075" fmla="*/ 199582 h 2102199"/>
              <a:gd name="connsiteX1076" fmla="*/ 9262462 w 12191684"/>
              <a:gd name="connsiteY1076" fmla="*/ 210966 h 2102199"/>
              <a:gd name="connsiteX1077" fmla="*/ 9144948 w 12191684"/>
              <a:gd name="connsiteY1077" fmla="*/ 223394 h 2102199"/>
              <a:gd name="connsiteX1078" fmla="*/ 9250061 w 12191684"/>
              <a:gd name="connsiteY1078" fmla="*/ 194682 h 2102199"/>
              <a:gd name="connsiteX1079" fmla="*/ 9348557 w 12191684"/>
              <a:gd name="connsiteY1079" fmla="*/ 185039 h 2102199"/>
              <a:gd name="connsiteX1080" fmla="*/ 9298045 w 12191684"/>
              <a:gd name="connsiteY1080" fmla="*/ 199582 h 2102199"/>
              <a:gd name="connsiteX1081" fmla="*/ 9255956 w 12191684"/>
              <a:gd name="connsiteY1081" fmla="*/ 213143 h 2102199"/>
              <a:gd name="connsiteX1082" fmla="*/ 9221264 w 12191684"/>
              <a:gd name="connsiteY1082" fmla="*/ 225234 h 2102199"/>
              <a:gd name="connsiteX1083" fmla="*/ 9127882 w 12191684"/>
              <a:gd name="connsiteY1083" fmla="*/ 228860 h 2102199"/>
              <a:gd name="connsiteX1084" fmla="*/ 9136248 w 12191684"/>
              <a:gd name="connsiteY1084" fmla="*/ 226143 h 2102199"/>
              <a:gd name="connsiteX1085" fmla="*/ 9255956 w 12191684"/>
              <a:gd name="connsiteY1085" fmla="*/ 213143 h 2102199"/>
              <a:gd name="connsiteX1086" fmla="*/ 9117806 w 12191684"/>
              <a:gd name="connsiteY1086" fmla="*/ 229531 h 2102199"/>
              <a:gd name="connsiteX1087" fmla="*/ 9110685 w 12191684"/>
              <a:gd name="connsiteY1087" fmla="*/ 230087 h 2102199"/>
              <a:gd name="connsiteX1088" fmla="*/ 9120985 w 12191684"/>
              <a:gd name="connsiteY1088" fmla="*/ 228478 h 2102199"/>
              <a:gd name="connsiteX1089" fmla="*/ 9117806 w 12191684"/>
              <a:gd name="connsiteY1089" fmla="*/ 229531 h 2102199"/>
              <a:gd name="connsiteX1090" fmla="*/ 9110424 w 12191684"/>
              <a:gd name="connsiteY1090" fmla="*/ 232042 h 2102199"/>
              <a:gd name="connsiteX1091" fmla="*/ 9090755 w 12191684"/>
              <a:gd name="connsiteY1091" fmla="*/ 238856 h 2102199"/>
              <a:gd name="connsiteX1092" fmla="*/ 9059522 w 12191684"/>
              <a:gd name="connsiteY1092" fmla="*/ 239215 h 2102199"/>
              <a:gd name="connsiteX1093" fmla="*/ 9088078 w 12191684"/>
              <a:gd name="connsiteY1093" fmla="*/ 233911 h 2102199"/>
              <a:gd name="connsiteX1094" fmla="*/ 9110424 w 12191684"/>
              <a:gd name="connsiteY1094" fmla="*/ 232042 h 2102199"/>
              <a:gd name="connsiteX1095" fmla="*/ 9050915 w 12191684"/>
              <a:gd name="connsiteY1095" fmla="*/ 239451 h 2102199"/>
              <a:gd name="connsiteX1096" fmla="*/ 9042456 w 12191684"/>
              <a:gd name="connsiteY1096" fmla="*/ 239687 h 2102199"/>
              <a:gd name="connsiteX1097" fmla="*/ 9048572 w 12191684"/>
              <a:gd name="connsiteY1097" fmla="*/ 237915 h 2102199"/>
              <a:gd name="connsiteX1098" fmla="*/ 9071421 w 12191684"/>
              <a:gd name="connsiteY1098" fmla="*/ 235489 h 2102199"/>
              <a:gd name="connsiteX1099" fmla="*/ 9050915 w 12191684"/>
              <a:gd name="connsiteY1099" fmla="*/ 239451 h 2102199"/>
              <a:gd name="connsiteX1100" fmla="*/ 9042865 w 12191684"/>
              <a:gd name="connsiteY1100" fmla="*/ 241066 h 2102199"/>
              <a:gd name="connsiteX1101" fmla="*/ 9026412 w 12191684"/>
              <a:gd name="connsiteY1101" fmla="*/ 244495 h 2102199"/>
              <a:gd name="connsiteX1102" fmla="*/ 9037231 w 12191684"/>
              <a:gd name="connsiteY1102" fmla="*/ 241237 h 2102199"/>
              <a:gd name="connsiteX1103" fmla="*/ 9042865 w 12191684"/>
              <a:gd name="connsiteY1103" fmla="*/ 241066 h 2102199"/>
              <a:gd name="connsiteX1104" fmla="*/ 9006593 w 12191684"/>
              <a:gd name="connsiteY1104" fmla="*/ 248060 h 2102199"/>
              <a:gd name="connsiteX1105" fmla="*/ 8977834 w 12191684"/>
              <a:gd name="connsiteY1105" fmla="*/ 247309 h 2102199"/>
              <a:gd name="connsiteX1106" fmla="*/ 9014402 w 12191684"/>
              <a:gd name="connsiteY1106" fmla="*/ 242106 h 2102199"/>
              <a:gd name="connsiteX1107" fmla="*/ 9027397 w 12191684"/>
              <a:gd name="connsiteY1107" fmla="*/ 241602 h 2102199"/>
              <a:gd name="connsiteX1108" fmla="*/ 9006593 w 12191684"/>
              <a:gd name="connsiteY1108" fmla="*/ 248060 h 2102199"/>
              <a:gd name="connsiteX1109" fmla="*/ 9001630 w 12191684"/>
              <a:gd name="connsiteY1109" fmla="*/ 249635 h 2102199"/>
              <a:gd name="connsiteX1110" fmla="*/ 8997782 w 12191684"/>
              <a:gd name="connsiteY1110" fmla="*/ 250864 h 2102199"/>
              <a:gd name="connsiteX1111" fmla="*/ 8967813 w 12191684"/>
              <a:gd name="connsiteY1111" fmla="*/ 258033 h 2102199"/>
              <a:gd name="connsiteX1112" fmla="*/ 8932211 w 12191684"/>
              <a:gd name="connsiteY1112" fmla="*/ 254842 h 2102199"/>
              <a:gd name="connsiteX1113" fmla="*/ 8968091 w 12191684"/>
              <a:gd name="connsiteY1113" fmla="*/ 248828 h 2102199"/>
              <a:gd name="connsiteX1114" fmla="*/ 9001630 w 12191684"/>
              <a:gd name="connsiteY1114" fmla="*/ 249635 h 2102199"/>
              <a:gd name="connsiteX1115" fmla="*/ 8916650 w 12191684"/>
              <a:gd name="connsiteY1115" fmla="*/ 255733 h 2102199"/>
              <a:gd name="connsiteX1116" fmla="*/ 8881029 w 12191684"/>
              <a:gd name="connsiteY1116" fmla="*/ 262665 h 2102199"/>
              <a:gd name="connsiteX1117" fmla="*/ 8842249 w 12191684"/>
              <a:gd name="connsiteY1117" fmla="*/ 257661 h 2102199"/>
              <a:gd name="connsiteX1118" fmla="*/ 8877070 w 12191684"/>
              <a:gd name="connsiteY1118" fmla="*/ 253255 h 2102199"/>
              <a:gd name="connsiteX1119" fmla="*/ 8916650 w 12191684"/>
              <a:gd name="connsiteY1119" fmla="*/ 255733 h 2102199"/>
              <a:gd name="connsiteX1120" fmla="*/ 8837657 w 12191684"/>
              <a:gd name="connsiteY1120" fmla="*/ 257096 h 2102199"/>
              <a:gd name="connsiteX1121" fmla="*/ 8801888 w 12191684"/>
              <a:gd name="connsiteY1121" fmla="*/ 253145 h 2102199"/>
              <a:gd name="connsiteX1122" fmla="*/ 8832024 w 12191684"/>
              <a:gd name="connsiteY1122" fmla="*/ 251366 h 2102199"/>
              <a:gd name="connsiteX1123" fmla="*/ 8869838 w 12191684"/>
              <a:gd name="connsiteY1123" fmla="*/ 252909 h 2102199"/>
              <a:gd name="connsiteX1124" fmla="*/ 8837657 w 12191684"/>
              <a:gd name="connsiteY1124" fmla="*/ 257096 h 2102199"/>
              <a:gd name="connsiteX1125" fmla="*/ 8829402 w 12191684"/>
              <a:gd name="connsiteY1125" fmla="*/ 258248 h 2102199"/>
              <a:gd name="connsiteX1126" fmla="*/ 8621499 w 12191684"/>
              <a:gd name="connsiteY1126" fmla="*/ 297624 h 2102199"/>
              <a:gd name="connsiteX1127" fmla="*/ 7896579 w 12191684"/>
              <a:gd name="connsiteY1127" fmla="*/ 549860 h 2102199"/>
              <a:gd name="connsiteX1128" fmla="*/ 7712379 w 12191684"/>
              <a:gd name="connsiteY1128" fmla="*/ 628333 h 2102199"/>
              <a:gd name="connsiteX1129" fmla="*/ 7543219 w 12191684"/>
              <a:gd name="connsiteY1129" fmla="*/ 700477 h 2102199"/>
              <a:gd name="connsiteX1130" fmla="*/ 6142385 w 12191684"/>
              <a:gd name="connsiteY1130" fmla="*/ 1086008 h 2102199"/>
              <a:gd name="connsiteX1131" fmla="*/ 5971738 w 12191684"/>
              <a:gd name="connsiteY1131" fmla="*/ 1113094 h 2102199"/>
              <a:gd name="connsiteX1132" fmla="*/ 5952198 w 12191684"/>
              <a:gd name="connsiteY1132" fmla="*/ 1102752 h 2102199"/>
              <a:gd name="connsiteX1133" fmla="*/ 6117268 w 12191684"/>
              <a:gd name="connsiteY1133" fmla="*/ 1062264 h 2102199"/>
              <a:gd name="connsiteX1134" fmla="*/ 7489175 w 12191684"/>
              <a:gd name="connsiteY1134" fmla="*/ 623529 h 2102199"/>
              <a:gd name="connsiteX1135" fmla="*/ 7842238 w 12191684"/>
              <a:gd name="connsiteY1135" fmla="*/ 487178 h 2102199"/>
              <a:gd name="connsiteX1136" fmla="*/ 8789246 w 12191684"/>
              <a:gd name="connsiteY1136" fmla="*/ 254009 h 2102199"/>
              <a:gd name="connsiteX1137" fmla="*/ 8829402 w 12191684"/>
              <a:gd name="connsiteY1137" fmla="*/ 258248 h 2102199"/>
              <a:gd name="connsiteX1138" fmla="*/ 5946975 w 12191684"/>
              <a:gd name="connsiteY1138" fmla="*/ 1102097 h 2102199"/>
              <a:gd name="connsiteX1139" fmla="*/ 5930726 w 12191684"/>
              <a:gd name="connsiteY1139" fmla="*/ 1106009 h 2102199"/>
              <a:gd name="connsiteX1140" fmla="*/ 5911261 w 12191684"/>
              <a:gd name="connsiteY1140" fmla="*/ 1097014 h 2102199"/>
              <a:gd name="connsiteX1141" fmla="*/ 5927361 w 12191684"/>
              <a:gd name="connsiteY1141" fmla="*/ 1091701 h 2102199"/>
              <a:gd name="connsiteX1142" fmla="*/ 5946975 w 12191684"/>
              <a:gd name="connsiteY1142" fmla="*/ 1102097 h 2102199"/>
              <a:gd name="connsiteX1143" fmla="*/ 5908789 w 12191684"/>
              <a:gd name="connsiteY1143" fmla="*/ 1095869 h 2102199"/>
              <a:gd name="connsiteX1144" fmla="*/ 5904587 w 12191684"/>
              <a:gd name="connsiteY1144" fmla="*/ 1093934 h 2102199"/>
              <a:gd name="connsiteX1145" fmla="*/ 5889287 w 12191684"/>
              <a:gd name="connsiteY1145" fmla="*/ 1086858 h 2102199"/>
              <a:gd name="connsiteX1146" fmla="*/ 5905386 w 12191684"/>
              <a:gd name="connsiteY1146" fmla="*/ 1080052 h 2102199"/>
              <a:gd name="connsiteX1147" fmla="*/ 5908826 w 12191684"/>
              <a:gd name="connsiteY1147" fmla="*/ 1081876 h 2102199"/>
              <a:gd name="connsiteX1148" fmla="*/ 5925074 w 12191684"/>
              <a:gd name="connsiteY1148" fmla="*/ 1090495 h 2102199"/>
              <a:gd name="connsiteX1149" fmla="*/ 5908789 w 12191684"/>
              <a:gd name="connsiteY1149" fmla="*/ 1095869 h 2102199"/>
              <a:gd name="connsiteX1150" fmla="*/ 5903806 w 12191684"/>
              <a:gd name="connsiteY1150" fmla="*/ 1095624 h 2102199"/>
              <a:gd name="connsiteX1151" fmla="*/ 5906186 w 12191684"/>
              <a:gd name="connsiteY1151" fmla="*/ 1096721 h 2102199"/>
              <a:gd name="connsiteX1152" fmla="*/ 5889603 w 12191684"/>
              <a:gd name="connsiteY1152" fmla="*/ 1102164 h 2102199"/>
              <a:gd name="connsiteX1153" fmla="*/ 5880344 w 12191684"/>
              <a:gd name="connsiteY1153" fmla="*/ 1098535 h 2102199"/>
              <a:gd name="connsiteX1154" fmla="*/ 5870621 w 12191684"/>
              <a:gd name="connsiteY1154" fmla="*/ 1094720 h 2102199"/>
              <a:gd name="connsiteX1155" fmla="*/ 5886963 w 12191684"/>
              <a:gd name="connsiteY1155" fmla="*/ 1087836 h 2102199"/>
              <a:gd name="connsiteX1156" fmla="*/ 5903806 w 12191684"/>
              <a:gd name="connsiteY1156" fmla="*/ 1095624 h 2102199"/>
              <a:gd name="connsiteX1157" fmla="*/ 5868409 w 12191684"/>
              <a:gd name="connsiteY1157" fmla="*/ 1093850 h 2102199"/>
              <a:gd name="connsiteX1158" fmla="*/ 5656192 w 12191684"/>
              <a:gd name="connsiteY1158" fmla="*/ 1011583 h 2102199"/>
              <a:gd name="connsiteX1159" fmla="*/ 5417651 w 12191684"/>
              <a:gd name="connsiteY1159" fmla="*/ 920710 h 2102199"/>
              <a:gd name="connsiteX1160" fmla="*/ 4596540 w 12191684"/>
              <a:gd name="connsiteY1160" fmla="*/ 617604 h 2102199"/>
              <a:gd name="connsiteX1161" fmla="*/ 3173583 w 12191684"/>
              <a:gd name="connsiteY1161" fmla="*/ 245850 h 2102199"/>
              <a:gd name="connsiteX1162" fmla="*/ 2651528 w 12191684"/>
              <a:gd name="connsiteY1162" fmla="*/ 209307 h 2102199"/>
              <a:gd name="connsiteX1163" fmla="*/ 2261878 w 12191684"/>
              <a:gd name="connsiteY1163" fmla="*/ 236071 h 2102199"/>
              <a:gd name="connsiteX1164" fmla="*/ 2197312 w 12191684"/>
              <a:gd name="connsiteY1164" fmla="*/ 202581 h 2102199"/>
              <a:gd name="connsiteX1165" fmla="*/ 2615796 w 12191684"/>
              <a:gd name="connsiteY1165" fmla="*/ 147031 h 2102199"/>
              <a:gd name="connsiteX1166" fmla="*/ 3154229 w 12191684"/>
              <a:gd name="connsiteY1166" fmla="*/ 159184 h 2102199"/>
              <a:gd name="connsiteX1167" fmla="*/ 4601597 w 12191684"/>
              <a:gd name="connsiteY1167" fmla="*/ 534792 h 2102199"/>
              <a:gd name="connsiteX1168" fmla="*/ 5652028 w 12191684"/>
              <a:gd name="connsiteY1168" fmla="*/ 980876 h 2102199"/>
              <a:gd name="connsiteX1169" fmla="*/ 5672329 w 12191684"/>
              <a:gd name="connsiteY1169" fmla="*/ 989971 h 2102199"/>
              <a:gd name="connsiteX1170" fmla="*/ 5884899 w 12191684"/>
              <a:gd name="connsiteY1170" fmla="*/ 1086882 h 2102199"/>
              <a:gd name="connsiteX1171" fmla="*/ 5868409 w 12191684"/>
              <a:gd name="connsiteY1171" fmla="*/ 1093850 h 2102199"/>
              <a:gd name="connsiteX1172" fmla="*/ 2259276 w 12191684"/>
              <a:gd name="connsiteY1172" fmla="*/ 236413 h 2102199"/>
              <a:gd name="connsiteX1173" fmla="*/ 2183536 w 12191684"/>
              <a:gd name="connsiteY1173" fmla="*/ 247311 h 2102199"/>
              <a:gd name="connsiteX1174" fmla="*/ 2116069 w 12191684"/>
              <a:gd name="connsiteY1174" fmla="*/ 220185 h 2102199"/>
              <a:gd name="connsiteX1175" fmla="*/ 2194765 w 12191684"/>
              <a:gd name="connsiteY1175" fmla="*/ 203105 h 2102199"/>
              <a:gd name="connsiteX1176" fmla="*/ 2259276 w 12191684"/>
              <a:gd name="connsiteY1176" fmla="*/ 236413 h 2102199"/>
              <a:gd name="connsiteX1177" fmla="*/ 2180134 w 12191684"/>
              <a:gd name="connsiteY1177" fmla="*/ 247835 h 2102199"/>
              <a:gd name="connsiteX1178" fmla="*/ 2104431 w 12191684"/>
              <a:gd name="connsiteY1178" fmla="*/ 260646 h 2102199"/>
              <a:gd name="connsiteX1179" fmla="*/ 2034417 w 12191684"/>
              <a:gd name="connsiteY1179" fmla="*/ 240042 h 2102199"/>
              <a:gd name="connsiteX1180" fmla="*/ 2112741 w 12191684"/>
              <a:gd name="connsiteY1180" fmla="*/ 220949 h 2102199"/>
              <a:gd name="connsiteX1181" fmla="*/ 2180134 w 12191684"/>
              <a:gd name="connsiteY1181" fmla="*/ 247835 h 2102199"/>
              <a:gd name="connsiteX1182" fmla="*/ 2100304 w 12191684"/>
              <a:gd name="connsiteY1182" fmla="*/ 261405 h 2102199"/>
              <a:gd name="connsiteX1183" fmla="*/ 2025121 w 12191684"/>
              <a:gd name="connsiteY1183" fmla="*/ 276005 h 2102199"/>
              <a:gd name="connsiteX1184" fmla="*/ 1952672 w 12191684"/>
              <a:gd name="connsiteY1184" fmla="*/ 262089 h 2102199"/>
              <a:gd name="connsiteX1185" fmla="*/ 2030178 w 12191684"/>
              <a:gd name="connsiteY1185" fmla="*/ 241128 h 2102199"/>
              <a:gd name="connsiteX1186" fmla="*/ 2100304 w 12191684"/>
              <a:gd name="connsiteY1186" fmla="*/ 261405 h 2102199"/>
              <a:gd name="connsiteX1187" fmla="*/ 2021849 w 12191684"/>
              <a:gd name="connsiteY1187" fmla="*/ 276679 h 2102199"/>
              <a:gd name="connsiteX1188" fmla="*/ 1944827 w 12191684"/>
              <a:gd name="connsiteY1188" fmla="*/ 293508 h 2102199"/>
              <a:gd name="connsiteX1189" fmla="*/ 1874776 w 12191684"/>
              <a:gd name="connsiteY1189" fmla="*/ 286767 h 2102199"/>
              <a:gd name="connsiteX1190" fmla="*/ 1870202 w 12191684"/>
              <a:gd name="connsiteY1190" fmla="*/ 286475 h 2102199"/>
              <a:gd name="connsiteX1191" fmla="*/ 1949567 w 12191684"/>
              <a:gd name="connsiteY1191" fmla="*/ 262976 h 2102199"/>
              <a:gd name="connsiteX1192" fmla="*/ 2021849 w 12191684"/>
              <a:gd name="connsiteY1192" fmla="*/ 276679 h 2102199"/>
              <a:gd name="connsiteX1193" fmla="*/ 1938710 w 12191684"/>
              <a:gd name="connsiteY1193" fmla="*/ 294917 h 2102199"/>
              <a:gd name="connsiteX1194" fmla="*/ 1892883 w 12191684"/>
              <a:gd name="connsiteY1194" fmla="*/ 305865 h 2102199"/>
              <a:gd name="connsiteX1195" fmla="*/ 1863621 w 12191684"/>
              <a:gd name="connsiteY1195" fmla="*/ 313179 h 2102199"/>
              <a:gd name="connsiteX1196" fmla="*/ 1804977 w 12191684"/>
              <a:gd name="connsiteY1196" fmla="*/ 312748 h 2102199"/>
              <a:gd name="connsiteX1197" fmla="*/ 1787229 w 12191684"/>
              <a:gd name="connsiteY1197" fmla="*/ 313092 h 2102199"/>
              <a:gd name="connsiteX1198" fmla="*/ 1832766 w 12191684"/>
              <a:gd name="connsiteY1198" fmla="*/ 298208 h 2102199"/>
              <a:gd name="connsiteX1199" fmla="*/ 1864160 w 12191684"/>
              <a:gd name="connsiteY1199" fmla="*/ 288338 h 2102199"/>
              <a:gd name="connsiteX1200" fmla="*/ 1938710 w 12191684"/>
              <a:gd name="connsiteY1200" fmla="*/ 294917 h 2102199"/>
              <a:gd name="connsiteX1201" fmla="*/ 1856516 w 12191684"/>
              <a:gd name="connsiteY1201" fmla="*/ 315012 h 2102199"/>
              <a:gd name="connsiteX1202" fmla="*/ 1781157 w 12191684"/>
              <a:gd name="connsiteY1202" fmla="*/ 335159 h 2102199"/>
              <a:gd name="connsiteX1203" fmla="*/ 1735185 w 12191684"/>
              <a:gd name="connsiteY1203" fmla="*/ 338749 h 2102199"/>
              <a:gd name="connsiteX1204" fmla="*/ 1703775 w 12191684"/>
              <a:gd name="connsiteY1204" fmla="*/ 341936 h 2102199"/>
              <a:gd name="connsiteX1205" fmla="*/ 1780357 w 12191684"/>
              <a:gd name="connsiteY1205" fmla="*/ 315369 h 2102199"/>
              <a:gd name="connsiteX1206" fmla="*/ 1856516 w 12191684"/>
              <a:gd name="connsiteY1206" fmla="*/ 315012 h 2102199"/>
              <a:gd name="connsiteX1207" fmla="*/ 1772880 w 12191684"/>
              <a:gd name="connsiteY1207" fmla="*/ 337494 h 2102199"/>
              <a:gd name="connsiteX1208" fmla="*/ 1696990 w 12191684"/>
              <a:gd name="connsiteY1208" fmla="*/ 359752 h 2102199"/>
              <a:gd name="connsiteX1209" fmla="*/ 1665405 w 12191684"/>
              <a:gd name="connsiteY1209" fmla="*/ 364771 h 2102199"/>
              <a:gd name="connsiteX1210" fmla="*/ 1620015 w 12191684"/>
              <a:gd name="connsiteY1210" fmla="*/ 373007 h 2102199"/>
              <a:gd name="connsiteX1211" fmla="*/ 1696144 w 12191684"/>
              <a:gd name="connsiteY1211" fmla="*/ 344656 h 2102199"/>
              <a:gd name="connsiteX1212" fmla="*/ 1772880 w 12191684"/>
              <a:gd name="connsiteY1212" fmla="*/ 337494 h 2102199"/>
              <a:gd name="connsiteX1213" fmla="*/ 1695127 w 12191684"/>
              <a:gd name="connsiteY1213" fmla="*/ 362267 h 2102199"/>
              <a:gd name="connsiteX1214" fmla="*/ 1762043 w 12191684"/>
              <a:gd name="connsiteY1214" fmla="*/ 353118 h 2102199"/>
              <a:gd name="connsiteX1215" fmla="*/ 1701507 w 12191684"/>
              <a:gd name="connsiteY1215" fmla="*/ 367582 h 2102199"/>
              <a:gd name="connsiteX1216" fmla="*/ 1632098 w 12191684"/>
              <a:gd name="connsiteY1216" fmla="*/ 382236 h 2102199"/>
              <a:gd name="connsiteX1217" fmla="*/ 1695127 w 12191684"/>
              <a:gd name="connsiteY1217" fmla="*/ 362267 h 2102199"/>
              <a:gd name="connsiteX1218" fmla="*/ 1709793 w 12191684"/>
              <a:gd name="connsiteY1218" fmla="*/ 357835 h 2102199"/>
              <a:gd name="connsiteX1219" fmla="*/ 1781854 w 12191684"/>
              <a:gd name="connsiteY1219" fmla="*/ 336896 h 2102199"/>
              <a:gd name="connsiteX1220" fmla="*/ 1852994 w 12191684"/>
              <a:gd name="connsiteY1220" fmla="*/ 333711 h 2102199"/>
              <a:gd name="connsiteX1221" fmla="*/ 1781475 w 12191684"/>
              <a:gd name="connsiteY1221" fmla="*/ 348710 h 2102199"/>
              <a:gd name="connsiteX1222" fmla="*/ 1709793 w 12191684"/>
              <a:gd name="connsiteY1222" fmla="*/ 357835 h 2102199"/>
              <a:gd name="connsiteX1223" fmla="*/ 1863751 w 12191684"/>
              <a:gd name="connsiteY1223" fmla="*/ 333471 h 2102199"/>
              <a:gd name="connsiteX1224" fmla="*/ 1926924 w 12191684"/>
              <a:gd name="connsiteY1224" fmla="*/ 333302 h 2102199"/>
              <a:gd name="connsiteX1225" fmla="*/ 1861595 w 12191684"/>
              <a:gd name="connsiteY1225" fmla="*/ 341341 h 2102199"/>
              <a:gd name="connsiteX1226" fmla="*/ 1798424 w 12191684"/>
              <a:gd name="connsiteY1226" fmla="*/ 346931 h 2102199"/>
              <a:gd name="connsiteX1227" fmla="*/ 1863751 w 12191684"/>
              <a:gd name="connsiteY1227" fmla="*/ 333471 h 2102199"/>
              <a:gd name="connsiteX1228" fmla="*/ 1873567 w 12191684"/>
              <a:gd name="connsiteY1228" fmla="*/ 331579 h 2102199"/>
              <a:gd name="connsiteX1229" fmla="*/ 1942131 w 12191684"/>
              <a:gd name="connsiteY1229" fmla="*/ 319149 h 2102199"/>
              <a:gd name="connsiteX1230" fmla="*/ 2007832 w 12191684"/>
              <a:gd name="connsiteY1230" fmla="*/ 325310 h 2102199"/>
              <a:gd name="connsiteX1231" fmla="*/ 1940792 w 12191684"/>
              <a:gd name="connsiteY1231" fmla="*/ 331811 h 2102199"/>
              <a:gd name="connsiteX1232" fmla="*/ 1873567 w 12191684"/>
              <a:gd name="connsiteY1232" fmla="*/ 331579 h 2102199"/>
              <a:gd name="connsiteX1233" fmla="*/ 2014432 w 12191684"/>
              <a:gd name="connsiteY1233" fmla="*/ 326589 h 2102199"/>
              <a:gd name="connsiteX1234" fmla="*/ 2017071 w 12191684"/>
              <a:gd name="connsiteY1234" fmla="*/ 326371 h 2102199"/>
              <a:gd name="connsiteX1235" fmla="*/ 2076117 w 12191684"/>
              <a:gd name="connsiteY1235" fmla="*/ 334187 h 2102199"/>
              <a:gd name="connsiteX1236" fmla="*/ 2074964 w 12191684"/>
              <a:gd name="connsiteY1236" fmla="*/ 334181 h 2102199"/>
              <a:gd name="connsiteX1237" fmla="*/ 2015733 w 12191684"/>
              <a:gd name="connsiteY1237" fmla="*/ 334568 h 2102199"/>
              <a:gd name="connsiteX1238" fmla="*/ 1955089 w 12191684"/>
              <a:gd name="connsiteY1238" fmla="*/ 332144 h 2102199"/>
              <a:gd name="connsiteX1239" fmla="*/ 2014432 w 12191684"/>
              <a:gd name="connsiteY1239" fmla="*/ 326589 h 2102199"/>
              <a:gd name="connsiteX1240" fmla="*/ 2026162 w 12191684"/>
              <a:gd name="connsiteY1240" fmla="*/ 325626 h 2102199"/>
              <a:gd name="connsiteX1241" fmla="*/ 2091733 w 12191684"/>
              <a:gd name="connsiteY1241" fmla="*/ 320898 h 2102199"/>
              <a:gd name="connsiteX1242" fmla="*/ 2152396 w 12191684"/>
              <a:gd name="connsiteY1242" fmla="*/ 335273 h 2102199"/>
              <a:gd name="connsiteX1243" fmla="*/ 2088703 w 12191684"/>
              <a:gd name="connsiteY1243" fmla="*/ 334254 h 2102199"/>
              <a:gd name="connsiteX1244" fmla="*/ 2026162 w 12191684"/>
              <a:gd name="connsiteY1244" fmla="*/ 325626 h 2102199"/>
              <a:gd name="connsiteX1245" fmla="*/ 2168588 w 12191684"/>
              <a:gd name="connsiteY1245" fmla="*/ 337591 h 2102199"/>
              <a:gd name="connsiteX1246" fmla="*/ 2231817 w 12191684"/>
              <a:gd name="connsiteY1246" fmla="*/ 340097 h 2102199"/>
              <a:gd name="connsiteX1247" fmla="*/ 2287050 w 12191684"/>
              <a:gd name="connsiteY1247" fmla="*/ 361501 h 2102199"/>
              <a:gd name="connsiteX1248" fmla="*/ 2226500 w 12191684"/>
              <a:gd name="connsiteY1248" fmla="*/ 353546 h 2102199"/>
              <a:gd name="connsiteX1249" fmla="*/ 2168588 w 12191684"/>
              <a:gd name="connsiteY1249" fmla="*/ 337591 h 2102199"/>
              <a:gd name="connsiteX1250" fmla="*/ 2294227 w 12191684"/>
              <a:gd name="connsiteY1250" fmla="*/ 364392 h 2102199"/>
              <a:gd name="connsiteX1251" fmla="*/ 2317112 w 12191684"/>
              <a:gd name="connsiteY1251" fmla="*/ 373754 h 2102199"/>
              <a:gd name="connsiteX1252" fmla="*/ 2344738 w 12191684"/>
              <a:gd name="connsiteY1252" fmla="*/ 385359 h 2102199"/>
              <a:gd name="connsiteX1253" fmla="*/ 2290564 w 12191684"/>
              <a:gd name="connsiteY1253" fmla="*/ 372801 h 2102199"/>
              <a:gd name="connsiteX1254" fmla="*/ 2257100 w 12191684"/>
              <a:gd name="connsiteY1254" fmla="*/ 362559 h 2102199"/>
              <a:gd name="connsiteX1255" fmla="*/ 2237747 w 12191684"/>
              <a:gd name="connsiteY1255" fmla="*/ 356814 h 2102199"/>
              <a:gd name="connsiteX1256" fmla="*/ 2294227 w 12191684"/>
              <a:gd name="connsiteY1256" fmla="*/ 364392 h 2102199"/>
              <a:gd name="connsiteX1257" fmla="*/ 2317819 w 12191684"/>
              <a:gd name="connsiteY1257" fmla="*/ 372038 h 2102199"/>
              <a:gd name="connsiteX1258" fmla="*/ 2301830 w 12191684"/>
              <a:gd name="connsiteY1258" fmla="*/ 365491 h 2102199"/>
              <a:gd name="connsiteX1259" fmla="*/ 2361563 w 12191684"/>
              <a:gd name="connsiteY1259" fmla="*/ 374637 h 2102199"/>
              <a:gd name="connsiteX1260" fmla="*/ 2377645 w 12191684"/>
              <a:gd name="connsiteY1260" fmla="*/ 383165 h 2102199"/>
              <a:gd name="connsiteX1261" fmla="*/ 2413154 w 12191684"/>
              <a:gd name="connsiteY1261" fmla="*/ 402422 h 2102199"/>
              <a:gd name="connsiteX1262" fmla="*/ 2355856 w 12191684"/>
              <a:gd name="connsiteY1262" fmla="*/ 388038 h 2102199"/>
              <a:gd name="connsiteX1263" fmla="*/ 2317819 w 12191684"/>
              <a:gd name="connsiteY1263" fmla="*/ 372038 h 2102199"/>
              <a:gd name="connsiteX1264" fmla="*/ 2419772 w 12191684"/>
              <a:gd name="connsiteY1264" fmla="*/ 406073 h 2102199"/>
              <a:gd name="connsiteX1265" fmla="*/ 2467532 w 12191684"/>
              <a:gd name="connsiteY1265" fmla="*/ 432814 h 2102199"/>
              <a:gd name="connsiteX1266" fmla="*/ 2415905 w 12191684"/>
              <a:gd name="connsiteY1266" fmla="*/ 414344 h 2102199"/>
              <a:gd name="connsiteX1267" fmla="*/ 2366062 w 12191684"/>
              <a:gd name="connsiteY1267" fmla="*/ 392455 h 2102199"/>
              <a:gd name="connsiteX1268" fmla="*/ 2419772 w 12191684"/>
              <a:gd name="connsiteY1268" fmla="*/ 406073 h 2102199"/>
              <a:gd name="connsiteX1269" fmla="*/ 2427078 w 12191684"/>
              <a:gd name="connsiteY1269" fmla="*/ 407990 h 2102199"/>
              <a:gd name="connsiteX1270" fmla="*/ 2483651 w 12191684"/>
              <a:gd name="connsiteY1270" fmla="*/ 423279 h 2102199"/>
              <a:gd name="connsiteX1271" fmla="*/ 2531746 w 12191684"/>
              <a:gd name="connsiteY1271" fmla="*/ 456765 h 2102199"/>
              <a:gd name="connsiteX1272" fmla="*/ 2477832 w 12191684"/>
              <a:gd name="connsiteY1272" fmla="*/ 436581 h 2102199"/>
              <a:gd name="connsiteX1273" fmla="*/ 2427078 w 12191684"/>
              <a:gd name="connsiteY1273" fmla="*/ 407990 h 2102199"/>
              <a:gd name="connsiteX1274" fmla="*/ 2537918 w 12191684"/>
              <a:gd name="connsiteY1274" fmla="*/ 461117 h 2102199"/>
              <a:gd name="connsiteX1275" fmla="*/ 2582276 w 12191684"/>
              <a:gd name="connsiteY1275" fmla="*/ 492914 h 2102199"/>
              <a:gd name="connsiteX1276" fmla="*/ 2534386 w 12191684"/>
              <a:gd name="connsiteY1276" fmla="*/ 469507 h 2102199"/>
              <a:gd name="connsiteX1277" fmla="*/ 2487555 w 12191684"/>
              <a:gd name="connsiteY1277" fmla="*/ 442158 h 2102199"/>
              <a:gd name="connsiteX1278" fmla="*/ 2537918 w 12191684"/>
              <a:gd name="connsiteY1278" fmla="*/ 461117 h 2102199"/>
              <a:gd name="connsiteX1279" fmla="*/ 2544852 w 12191684"/>
              <a:gd name="connsiteY1279" fmla="*/ 463774 h 2102199"/>
              <a:gd name="connsiteX1280" fmla="*/ 2598060 w 12191684"/>
              <a:gd name="connsiteY1280" fmla="*/ 484518 h 2102199"/>
              <a:gd name="connsiteX1281" fmla="*/ 2642697 w 12191684"/>
              <a:gd name="connsiteY1281" fmla="*/ 523102 h 2102199"/>
              <a:gd name="connsiteX1282" fmla="*/ 2592167 w 12191684"/>
              <a:gd name="connsiteY1282" fmla="*/ 497799 h 2102199"/>
              <a:gd name="connsiteX1283" fmla="*/ 2544852 w 12191684"/>
              <a:gd name="connsiteY1283" fmla="*/ 463774 h 2102199"/>
              <a:gd name="connsiteX1284" fmla="*/ 2648442 w 12191684"/>
              <a:gd name="connsiteY1284" fmla="*/ 528099 h 2102199"/>
              <a:gd name="connsiteX1285" fmla="*/ 2689472 w 12191684"/>
              <a:gd name="connsiteY1285" fmla="*/ 564301 h 2102199"/>
              <a:gd name="connsiteX1286" fmla="*/ 2644519 w 12191684"/>
              <a:gd name="connsiteY1286" fmla="*/ 536286 h 2102199"/>
              <a:gd name="connsiteX1287" fmla="*/ 2600997 w 12191684"/>
              <a:gd name="connsiteY1287" fmla="*/ 504234 h 2102199"/>
              <a:gd name="connsiteX1288" fmla="*/ 2648442 w 12191684"/>
              <a:gd name="connsiteY1288" fmla="*/ 528099 h 2102199"/>
              <a:gd name="connsiteX1289" fmla="*/ 2655116 w 12191684"/>
              <a:gd name="connsiteY1289" fmla="*/ 531488 h 2102199"/>
              <a:gd name="connsiteX1290" fmla="*/ 2886295 w 12191684"/>
              <a:gd name="connsiteY1290" fmla="*/ 651854 h 2102199"/>
              <a:gd name="connsiteX1291" fmla="*/ 2937569 w 12191684"/>
              <a:gd name="connsiteY1291" fmla="*/ 678883 h 2102199"/>
              <a:gd name="connsiteX1292" fmla="*/ 3306936 w 12191684"/>
              <a:gd name="connsiteY1292" fmla="*/ 867186 h 2102199"/>
              <a:gd name="connsiteX1293" fmla="*/ 4556421 w 12191684"/>
              <a:gd name="connsiteY1293" fmla="*/ 1211338 h 2102199"/>
              <a:gd name="connsiteX1294" fmla="*/ 5538083 w 12191684"/>
              <a:gd name="connsiteY1294" fmla="*/ 1176692 h 2102199"/>
              <a:gd name="connsiteX1295" fmla="*/ 5731616 w 12191684"/>
              <a:gd name="connsiteY1295" fmla="*/ 1150558 h 2102199"/>
              <a:gd name="connsiteX1296" fmla="*/ 5720610 w 12191684"/>
              <a:gd name="connsiteY1296" fmla="*/ 1155031 h 2102199"/>
              <a:gd name="connsiteX1297" fmla="*/ 5520942 w 12191684"/>
              <a:gd name="connsiteY1297" fmla="*/ 1198191 h 2102199"/>
              <a:gd name="connsiteX1298" fmla="*/ 4550844 w 12191684"/>
              <a:gd name="connsiteY1298" fmla="*/ 1294044 h 2102199"/>
              <a:gd name="connsiteX1299" fmla="*/ 3326903 w 12191684"/>
              <a:gd name="connsiteY1299" fmla="*/ 954040 h 2102199"/>
              <a:gd name="connsiteX1300" fmla="*/ 2938480 w 12191684"/>
              <a:gd name="connsiteY1300" fmla="*/ 722515 h 2102199"/>
              <a:gd name="connsiteX1301" fmla="*/ 2836211 w 12191684"/>
              <a:gd name="connsiteY1301" fmla="*/ 657429 h 2102199"/>
              <a:gd name="connsiteX1302" fmla="*/ 2698953 w 12191684"/>
              <a:gd name="connsiteY1302" fmla="*/ 570262 h 2102199"/>
              <a:gd name="connsiteX1303" fmla="*/ 2655116 w 12191684"/>
              <a:gd name="connsiteY1303" fmla="*/ 531488 h 2102199"/>
              <a:gd name="connsiteX1304" fmla="*/ 2835226 w 12191684"/>
              <a:gd name="connsiteY1304" fmla="*/ 658998 h 2102199"/>
              <a:gd name="connsiteX1305" fmla="*/ 2937477 w 12191684"/>
              <a:gd name="connsiteY1305" fmla="*/ 724086 h 2102199"/>
              <a:gd name="connsiteX1306" fmla="*/ 3326011 w 12191684"/>
              <a:gd name="connsiteY1306" fmla="*/ 955678 h 2102199"/>
              <a:gd name="connsiteX1307" fmla="*/ 3917354 w 12191684"/>
              <a:gd name="connsiteY1307" fmla="*/ 1197731 h 2102199"/>
              <a:gd name="connsiteX1308" fmla="*/ 4550788 w 12191684"/>
              <a:gd name="connsiteY1308" fmla="*/ 1295903 h 2102199"/>
              <a:gd name="connsiteX1309" fmla="*/ 4646476 w 12191684"/>
              <a:gd name="connsiteY1309" fmla="*/ 1297253 h 2102199"/>
              <a:gd name="connsiteX1310" fmla="*/ 5521314 w 12191684"/>
              <a:gd name="connsiteY1310" fmla="*/ 1200014 h 2102199"/>
              <a:gd name="connsiteX1311" fmla="*/ 5709920 w 12191684"/>
              <a:gd name="connsiteY1311" fmla="*/ 1159341 h 2102199"/>
              <a:gd name="connsiteX1312" fmla="*/ 5705682 w 12191684"/>
              <a:gd name="connsiteY1312" fmla="*/ 1161049 h 2102199"/>
              <a:gd name="connsiteX1313" fmla="*/ 5504025 w 12191684"/>
              <a:gd name="connsiteY1313" fmla="*/ 1221539 h 2102199"/>
              <a:gd name="connsiteX1314" fmla="*/ 4545118 w 12191684"/>
              <a:gd name="connsiteY1314" fmla="*/ 1378603 h 2102199"/>
              <a:gd name="connsiteX1315" fmla="*/ 3346070 w 12191684"/>
              <a:gd name="connsiteY1315" fmla="*/ 1042574 h 2102199"/>
              <a:gd name="connsiteX1316" fmla="*/ 2974342 w 12191684"/>
              <a:gd name="connsiteY1316" fmla="*/ 786687 h 2102199"/>
              <a:gd name="connsiteX1317" fmla="*/ 2824424 w 12191684"/>
              <a:gd name="connsiteY1317" fmla="*/ 672648 h 2102199"/>
              <a:gd name="connsiteX1318" fmla="*/ 2747811 w 12191684"/>
              <a:gd name="connsiteY1318" fmla="*/ 614079 h 2102199"/>
              <a:gd name="connsiteX1319" fmla="*/ 2707338 w 12191684"/>
              <a:gd name="connsiteY1319" fmla="*/ 577737 h 2102199"/>
              <a:gd name="connsiteX1320" fmla="*/ 2835226 w 12191684"/>
              <a:gd name="connsiteY1320" fmla="*/ 658998 h 2102199"/>
              <a:gd name="connsiteX1321" fmla="*/ 5729962 w 12191684"/>
              <a:gd name="connsiteY1321" fmla="*/ 1152916 h 2102199"/>
              <a:gd name="connsiteX1322" fmla="*/ 5738011 w 12191684"/>
              <a:gd name="connsiteY1322" fmla="*/ 1149655 h 2102199"/>
              <a:gd name="connsiteX1323" fmla="*/ 5745318 w 12191684"/>
              <a:gd name="connsiteY1323" fmla="*/ 1148618 h 2102199"/>
              <a:gd name="connsiteX1324" fmla="*/ 5736096 w 12191684"/>
              <a:gd name="connsiteY1324" fmla="*/ 1151531 h 2102199"/>
              <a:gd name="connsiteX1325" fmla="*/ 5729962 w 12191684"/>
              <a:gd name="connsiteY1325" fmla="*/ 1152916 h 2102199"/>
              <a:gd name="connsiteX1326" fmla="*/ 5767422 w 12191684"/>
              <a:gd name="connsiteY1326" fmla="*/ 1143585 h 2102199"/>
              <a:gd name="connsiteX1327" fmla="*/ 5775826 w 12191684"/>
              <a:gd name="connsiteY1327" fmla="*/ 1140900 h 2102199"/>
              <a:gd name="connsiteX1328" fmla="*/ 5785047 w 12191684"/>
              <a:gd name="connsiteY1328" fmla="*/ 1140339 h 2102199"/>
              <a:gd name="connsiteX1329" fmla="*/ 5776830 w 12191684"/>
              <a:gd name="connsiteY1329" fmla="*/ 1142235 h 2102199"/>
              <a:gd name="connsiteX1330" fmla="*/ 5767422 w 12191684"/>
              <a:gd name="connsiteY1330" fmla="*/ 1143585 h 2102199"/>
              <a:gd name="connsiteX1331" fmla="*/ 5807263 w 12191684"/>
              <a:gd name="connsiteY1331" fmla="*/ 1137106 h 2102199"/>
              <a:gd name="connsiteX1332" fmla="*/ 5815443 w 12191684"/>
              <a:gd name="connsiteY1332" fmla="*/ 1135208 h 2102199"/>
              <a:gd name="connsiteX1333" fmla="*/ 5824051 w 12191684"/>
              <a:gd name="connsiteY1333" fmla="*/ 1135366 h 2102199"/>
              <a:gd name="connsiteX1334" fmla="*/ 5815796 w 12191684"/>
              <a:gd name="connsiteY1334" fmla="*/ 1136574 h 2102199"/>
              <a:gd name="connsiteX1335" fmla="*/ 5807263 w 12191684"/>
              <a:gd name="connsiteY1335" fmla="*/ 1137106 h 2102199"/>
              <a:gd name="connsiteX1336" fmla="*/ 5846694 w 12191684"/>
              <a:gd name="connsiteY1336" fmla="*/ 1133912 h 2102199"/>
              <a:gd name="connsiteX1337" fmla="*/ 5854819 w 12191684"/>
              <a:gd name="connsiteY1337" fmla="*/ 1132702 h 2102199"/>
              <a:gd name="connsiteX1338" fmla="*/ 5863538 w 12191684"/>
              <a:gd name="connsiteY1338" fmla="*/ 1133540 h 2102199"/>
              <a:gd name="connsiteX1339" fmla="*/ 5855470 w 12191684"/>
              <a:gd name="connsiteY1339" fmla="*/ 1134061 h 2102199"/>
              <a:gd name="connsiteX1340" fmla="*/ 5846694 w 12191684"/>
              <a:gd name="connsiteY1340" fmla="*/ 1133912 h 2102199"/>
              <a:gd name="connsiteX1341" fmla="*/ 5886684 w 12191684"/>
              <a:gd name="connsiteY1341" fmla="*/ 1133895 h 2102199"/>
              <a:gd name="connsiteX1342" fmla="*/ 5894808 w 12191684"/>
              <a:gd name="connsiteY1342" fmla="*/ 1133362 h 2102199"/>
              <a:gd name="connsiteX1343" fmla="*/ 5903416 w 12191684"/>
              <a:gd name="connsiteY1343" fmla="*/ 1134847 h 2102199"/>
              <a:gd name="connsiteX1344" fmla="*/ 5895347 w 12191684"/>
              <a:gd name="connsiteY1344" fmla="*/ 1134721 h 2102199"/>
              <a:gd name="connsiteX1345" fmla="*/ 5886684 w 12191684"/>
              <a:gd name="connsiteY1345" fmla="*/ 1133895 h 2102199"/>
              <a:gd name="connsiteX1346" fmla="*/ 5927380 w 12191684"/>
              <a:gd name="connsiteY1346" fmla="*/ 1137078 h 2102199"/>
              <a:gd name="connsiteX1347" fmla="*/ 5935337 w 12191684"/>
              <a:gd name="connsiteY1347" fmla="*/ 1137190 h 2102199"/>
              <a:gd name="connsiteX1348" fmla="*/ 5943944 w 12191684"/>
              <a:gd name="connsiteY1348" fmla="*/ 1139313 h 2102199"/>
              <a:gd name="connsiteX1349" fmla="*/ 5936136 w 12191684"/>
              <a:gd name="connsiteY1349" fmla="*/ 1138582 h 2102199"/>
              <a:gd name="connsiteX1350" fmla="*/ 5927380 w 12191684"/>
              <a:gd name="connsiteY1350" fmla="*/ 1137078 h 2102199"/>
              <a:gd name="connsiteX1351" fmla="*/ 5968652 w 12191684"/>
              <a:gd name="connsiteY1351" fmla="*/ 1143472 h 2102199"/>
              <a:gd name="connsiteX1352" fmla="*/ 5976404 w 12191684"/>
              <a:gd name="connsiteY1352" fmla="*/ 1144184 h 2102199"/>
              <a:gd name="connsiteX1353" fmla="*/ 5984807 w 12191684"/>
              <a:gd name="connsiteY1353" fmla="*/ 1146861 h 2102199"/>
              <a:gd name="connsiteX1354" fmla="*/ 5977315 w 12191684"/>
              <a:gd name="connsiteY1354" fmla="*/ 1145589 h 2102199"/>
              <a:gd name="connsiteX1355" fmla="*/ 5968652 w 12191684"/>
              <a:gd name="connsiteY1355" fmla="*/ 1143472 h 2102199"/>
              <a:gd name="connsiteX1356" fmla="*/ 6010556 w 12191684"/>
              <a:gd name="connsiteY1356" fmla="*/ 1153077 h 2102199"/>
              <a:gd name="connsiteX1357" fmla="*/ 6017974 w 12191684"/>
              <a:gd name="connsiteY1357" fmla="*/ 1154323 h 2102199"/>
              <a:gd name="connsiteX1358" fmla="*/ 6026135 w 12191684"/>
              <a:gd name="connsiteY1358" fmla="*/ 1157478 h 2102199"/>
              <a:gd name="connsiteX1359" fmla="*/ 6018996 w 12191684"/>
              <a:gd name="connsiteY1359" fmla="*/ 1155751 h 2102199"/>
              <a:gd name="connsiteX1360" fmla="*/ 6010556 w 12191684"/>
              <a:gd name="connsiteY1360" fmla="*/ 1153077 h 2102199"/>
              <a:gd name="connsiteX1361" fmla="*/ 6052999 w 12191684"/>
              <a:gd name="connsiteY1361" fmla="*/ 1165870 h 2102199"/>
              <a:gd name="connsiteX1362" fmla="*/ 6060510 w 12191684"/>
              <a:gd name="connsiteY1362" fmla="*/ 1167668 h 2102199"/>
              <a:gd name="connsiteX1363" fmla="*/ 6068523 w 12191684"/>
              <a:gd name="connsiteY1363" fmla="*/ 1171313 h 2102199"/>
              <a:gd name="connsiteX1364" fmla="*/ 6061142 w 12191684"/>
              <a:gd name="connsiteY1364" fmla="*/ 1169008 h 2102199"/>
              <a:gd name="connsiteX1365" fmla="*/ 6052999 w 12191684"/>
              <a:gd name="connsiteY1365" fmla="*/ 1165870 h 2102199"/>
              <a:gd name="connsiteX1366" fmla="*/ 6096577 w 12191684"/>
              <a:gd name="connsiteY1366" fmla="*/ 1181985 h 2102199"/>
              <a:gd name="connsiteX1367" fmla="*/ 6102600 w 12191684"/>
              <a:gd name="connsiteY1367" fmla="*/ 1183855 h 2102199"/>
              <a:gd name="connsiteX1368" fmla="*/ 6109925 w 12191684"/>
              <a:gd name="connsiteY1368" fmla="*/ 1187653 h 2102199"/>
              <a:gd name="connsiteX1369" fmla="*/ 6105036 w 12191684"/>
              <a:gd name="connsiteY1369" fmla="*/ 1185796 h 2102199"/>
              <a:gd name="connsiteX1370" fmla="*/ 6096577 w 12191684"/>
              <a:gd name="connsiteY1370" fmla="*/ 1181985 h 2102199"/>
              <a:gd name="connsiteX1371" fmla="*/ 6139671 w 12191684"/>
              <a:gd name="connsiteY1371" fmla="*/ 1200899 h 2102199"/>
              <a:gd name="connsiteX1372" fmla="*/ 6320561 w 12191684"/>
              <a:gd name="connsiteY1372" fmla="*/ 1266739 h 2102199"/>
              <a:gd name="connsiteX1373" fmla="*/ 7128174 w 12191684"/>
              <a:gd name="connsiteY1373" fmla="*/ 1443828 h 2102199"/>
              <a:gd name="connsiteX1374" fmla="*/ 7205327 w 12191684"/>
              <a:gd name="connsiteY1374" fmla="*/ 1445572 h 2102199"/>
              <a:gd name="connsiteX1375" fmla="*/ 7533106 w 12191684"/>
              <a:gd name="connsiteY1375" fmla="*/ 1410653 h 2102199"/>
              <a:gd name="connsiteX1376" fmla="*/ 7927199 w 12191684"/>
              <a:gd name="connsiteY1376" fmla="*/ 1252815 h 2102199"/>
              <a:gd name="connsiteX1377" fmla="*/ 8282789 w 12191684"/>
              <a:gd name="connsiteY1377" fmla="*/ 1002306 h 2102199"/>
              <a:gd name="connsiteX1378" fmla="*/ 8563867 w 12191684"/>
              <a:gd name="connsiteY1378" fmla="*/ 766681 h 2102199"/>
              <a:gd name="connsiteX1379" fmla="*/ 9145989 w 12191684"/>
              <a:gd name="connsiteY1379" fmla="*/ 318089 h 2102199"/>
              <a:gd name="connsiteX1380" fmla="*/ 9187299 w 12191684"/>
              <a:gd name="connsiteY1380" fmla="*/ 329662 h 2102199"/>
              <a:gd name="connsiteX1381" fmla="*/ 9166513 w 12191684"/>
              <a:gd name="connsiteY1381" fmla="*/ 343986 h 2102199"/>
              <a:gd name="connsiteX1382" fmla="*/ 8633788 w 12191684"/>
              <a:gd name="connsiteY1382" fmla="*/ 796356 h 2102199"/>
              <a:gd name="connsiteX1383" fmla="*/ 8336647 w 12191684"/>
              <a:gd name="connsiteY1383" fmla="*/ 1065281 h 2102199"/>
              <a:gd name="connsiteX1384" fmla="*/ 7980964 w 12191684"/>
              <a:gd name="connsiteY1384" fmla="*/ 1329897 h 2102199"/>
              <a:gd name="connsiteX1385" fmla="*/ 6346701 w 12191684"/>
              <a:gd name="connsiteY1385" fmla="*/ 1290569 h 2102199"/>
              <a:gd name="connsiteX1386" fmla="*/ 6146419 w 12191684"/>
              <a:gd name="connsiteY1386" fmla="*/ 1204370 h 2102199"/>
              <a:gd name="connsiteX1387" fmla="*/ 6139671 w 12191684"/>
              <a:gd name="connsiteY1387" fmla="*/ 1200899 h 2102199"/>
              <a:gd name="connsiteX1388" fmla="*/ 9148201 w 12191684"/>
              <a:gd name="connsiteY1388" fmla="*/ 316747 h 2102199"/>
              <a:gd name="connsiteX1389" fmla="*/ 9186722 w 12191684"/>
              <a:gd name="connsiteY1389" fmla="*/ 293830 h 2102199"/>
              <a:gd name="connsiteX1390" fmla="*/ 9227344 w 12191684"/>
              <a:gd name="connsiteY1390" fmla="*/ 302965 h 2102199"/>
              <a:gd name="connsiteX1391" fmla="*/ 9189288 w 12191684"/>
              <a:gd name="connsiteY1391" fmla="*/ 328307 h 2102199"/>
              <a:gd name="connsiteX1392" fmla="*/ 9148201 w 12191684"/>
              <a:gd name="connsiteY1392" fmla="*/ 316747 h 2102199"/>
              <a:gd name="connsiteX1393" fmla="*/ 9273691 w 12191684"/>
              <a:gd name="connsiteY1393" fmla="*/ 312603 h 2102199"/>
              <a:gd name="connsiteX1394" fmla="*/ 9271497 w 12191684"/>
              <a:gd name="connsiteY1394" fmla="*/ 312017 h 2102199"/>
              <a:gd name="connsiteX1395" fmla="*/ 9232735 w 12191684"/>
              <a:gd name="connsiteY1395" fmla="*/ 302339 h 2102199"/>
              <a:gd name="connsiteX1396" fmla="*/ 9270847 w 12191684"/>
              <a:gd name="connsiteY1396" fmla="*/ 278248 h 2102199"/>
              <a:gd name="connsiteX1397" fmla="*/ 9311357 w 12191684"/>
              <a:gd name="connsiteY1397" fmla="*/ 286161 h 2102199"/>
              <a:gd name="connsiteX1398" fmla="*/ 9273691 w 12191684"/>
              <a:gd name="connsiteY1398" fmla="*/ 312603 h 2102199"/>
              <a:gd name="connsiteX1399" fmla="*/ 9313494 w 12191684"/>
              <a:gd name="connsiteY1399" fmla="*/ 284694 h 2102199"/>
              <a:gd name="connsiteX1400" fmla="*/ 9273190 w 12191684"/>
              <a:gd name="connsiteY1400" fmla="*/ 276793 h 2102199"/>
              <a:gd name="connsiteX1401" fmla="*/ 9311078 w 12191684"/>
              <a:gd name="connsiteY1401" fmla="*/ 254043 h 2102199"/>
              <a:gd name="connsiteX1402" fmla="*/ 9351011 w 12191684"/>
              <a:gd name="connsiteY1402" fmla="*/ 259605 h 2102199"/>
              <a:gd name="connsiteX1403" fmla="*/ 9313494 w 12191684"/>
              <a:gd name="connsiteY1403" fmla="*/ 284694 h 2102199"/>
              <a:gd name="connsiteX1404" fmla="*/ 9353335 w 12191684"/>
              <a:gd name="connsiteY1404" fmla="*/ 258081 h 2102199"/>
              <a:gd name="connsiteX1405" fmla="*/ 9313718 w 12191684"/>
              <a:gd name="connsiteY1405" fmla="*/ 252513 h 2102199"/>
              <a:gd name="connsiteX1406" fmla="*/ 9351364 w 12191684"/>
              <a:gd name="connsiteY1406" fmla="*/ 231139 h 2102199"/>
              <a:gd name="connsiteX1407" fmla="*/ 9390592 w 12191684"/>
              <a:gd name="connsiteY1407" fmla="*/ 234433 h 2102199"/>
              <a:gd name="connsiteX1408" fmla="*/ 9353335 w 12191684"/>
              <a:gd name="connsiteY1408" fmla="*/ 258081 h 2102199"/>
              <a:gd name="connsiteX1409" fmla="*/ 9393194 w 12191684"/>
              <a:gd name="connsiteY1409" fmla="*/ 232845 h 2102199"/>
              <a:gd name="connsiteX1410" fmla="*/ 9354414 w 12191684"/>
              <a:gd name="connsiteY1410" fmla="*/ 229471 h 2102199"/>
              <a:gd name="connsiteX1411" fmla="*/ 9391781 w 12191684"/>
              <a:gd name="connsiteY1411" fmla="*/ 209477 h 2102199"/>
              <a:gd name="connsiteX1412" fmla="*/ 9430172 w 12191684"/>
              <a:gd name="connsiteY1412" fmla="*/ 210625 h 2102199"/>
              <a:gd name="connsiteX1413" fmla="*/ 9393194 w 12191684"/>
              <a:gd name="connsiteY1413" fmla="*/ 232845 h 2102199"/>
              <a:gd name="connsiteX1414" fmla="*/ 9433183 w 12191684"/>
              <a:gd name="connsiteY1414" fmla="*/ 208885 h 2102199"/>
              <a:gd name="connsiteX1415" fmla="*/ 9395258 w 12191684"/>
              <a:gd name="connsiteY1415" fmla="*/ 207684 h 2102199"/>
              <a:gd name="connsiteX1416" fmla="*/ 9444338 w 12191684"/>
              <a:gd name="connsiteY1416" fmla="*/ 183256 h 2102199"/>
              <a:gd name="connsiteX1417" fmla="*/ 9476650 w 12191684"/>
              <a:gd name="connsiteY1417" fmla="*/ 184375 h 2102199"/>
              <a:gd name="connsiteX1418" fmla="*/ 9433183 w 12191684"/>
              <a:gd name="connsiteY1418" fmla="*/ 208885 h 2102199"/>
              <a:gd name="connsiteX1419" fmla="*/ 9518331 w 12191684"/>
              <a:gd name="connsiteY1419" fmla="*/ 162354 h 2102199"/>
              <a:gd name="connsiteX1420" fmla="*/ 9479791 w 12191684"/>
              <a:gd name="connsiteY1420" fmla="*/ 182646 h 2102199"/>
              <a:gd name="connsiteX1421" fmla="*/ 9448279 w 12191684"/>
              <a:gd name="connsiteY1421" fmla="*/ 181397 h 2102199"/>
              <a:gd name="connsiteX1422" fmla="*/ 9488715 w 12191684"/>
              <a:gd name="connsiteY1422" fmla="*/ 162899 h 2102199"/>
              <a:gd name="connsiteX1423" fmla="*/ 9518517 w 12191684"/>
              <a:gd name="connsiteY1423" fmla="*/ 162259 h 2102199"/>
              <a:gd name="connsiteX1424" fmla="*/ 9518331 w 12191684"/>
              <a:gd name="connsiteY1424" fmla="*/ 162354 h 2102199"/>
              <a:gd name="connsiteX1425" fmla="*/ 9522420 w 12191684"/>
              <a:gd name="connsiteY1425" fmla="*/ 160301 h 2102199"/>
              <a:gd name="connsiteX1426" fmla="*/ 9493604 w 12191684"/>
              <a:gd name="connsiteY1426" fmla="*/ 160770 h 2102199"/>
              <a:gd name="connsiteX1427" fmla="*/ 9513757 w 12191684"/>
              <a:gd name="connsiteY1427" fmla="*/ 152127 h 2102199"/>
              <a:gd name="connsiteX1428" fmla="*/ 9548522 w 12191684"/>
              <a:gd name="connsiteY1428" fmla="*/ 147373 h 2102199"/>
              <a:gd name="connsiteX1429" fmla="*/ 9522420 w 12191684"/>
              <a:gd name="connsiteY1429" fmla="*/ 160301 h 2102199"/>
              <a:gd name="connsiteX1430" fmla="*/ 9553709 w 12191684"/>
              <a:gd name="connsiteY1430" fmla="*/ 144856 h 2102199"/>
              <a:gd name="connsiteX1431" fmla="*/ 9520487 w 12191684"/>
              <a:gd name="connsiteY1431" fmla="*/ 149299 h 2102199"/>
              <a:gd name="connsiteX1432" fmla="*/ 9555029 w 12191684"/>
              <a:gd name="connsiteY1432" fmla="*/ 135445 h 2102199"/>
              <a:gd name="connsiteX1433" fmla="*/ 9587247 w 12191684"/>
              <a:gd name="connsiteY1433" fmla="*/ 129195 h 2102199"/>
              <a:gd name="connsiteX1434" fmla="*/ 9553709 w 12191684"/>
              <a:gd name="connsiteY1434" fmla="*/ 144856 h 2102199"/>
              <a:gd name="connsiteX1435" fmla="*/ 9594070 w 12191684"/>
              <a:gd name="connsiteY1435" fmla="*/ 126129 h 2102199"/>
              <a:gd name="connsiteX1436" fmla="*/ 9565142 w 12191684"/>
              <a:gd name="connsiteY1436" fmla="*/ 131537 h 2102199"/>
              <a:gd name="connsiteX1437" fmla="*/ 9594833 w 12191684"/>
              <a:gd name="connsiteY1437" fmla="*/ 120663 h 2102199"/>
              <a:gd name="connsiteX1438" fmla="*/ 9622942 w 12191684"/>
              <a:gd name="connsiteY1438" fmla="*/ 113523 h 2102199"/>
              <a:gd name="connsiteX1439" fmla="*/ 9594070 w 12191684"/>
              <a:gd name="connsiteY1439" fmla="*/ 126129 h 2102199"/>
              <a:gd name="connsiteX1440" fmla="*/ 9651945 w 12191684"/>
              <a:gd name="connsiteY1440" fmla="*/ 101626 h 2102199"/>
              <a:gd name="connsiteX1441" fmla="*/ 9634617 w 12191684"/>
              <a:gd name="connsiteY1441" fmla="*/ 108674 h 2102199"/>
              <a:gd name="connsiteX1442" fmla="*/ 9618090 w 12191684"/>
              <a:gd name="connsiteY1442" fmla="*/ 112608 h 2102199"/>
              <a:gd name="connsiteX1443" fmla="*/ 9651945 w 12191684"/>
              <a:gd name="connsiteY1443" fmla="*/ 101626 h 2102199"/>
              <a:gd name="connsiteX1444" fmla="*/ 9568433 w 12191684"/>
              <a:gd name="connsiteY1444" fmla="*/ 127973 h 2102199"/>
              <a:gd name="connsiteX1445" fmla="*/ 9552222 w 12191684"/>
              <a:gd name="connsiteY1445" fmla="*/ 134181 h 2102199"/>
              <a:gd name="connsiteX1446" fmla="*/ 9535861 w 12191684"/>
              <a:gd name="connsiteY1446" fmla="*/ 137689 h 2102199"/>
              <a:gd name="connsiteX1447" fmla="*/ 9568433 w 12191684"/>
              <a:gd name="connsiteY1447" fmla="*/ 127973 h 2102199"/>
              <a:gd name="connsiteX1448" fmla="*/ 9469882 w 12191684"/>
              <a:gd name="connsiteY1448" fmla="*/ 157533 h 2102199"/>
              <a:gd name="connsiteX1449" fmla="*/ 9447220 w 12191684"/>
              <a:gd name="connsiteY1449" fmla="*/ 161856 h 2102199"/>
              <a:gd name="connsiteX1450" fmla="*/ 9491021 w 12191684"/>
              <a:gd name="connsiteY1450" fmla="*/ 150080 h 2102199"/>
              <a:gd name="connsiteX1451" fmla="*/ 9469882 w 12191684"/>
              <a:gd name="connsiteY1451" fmla="*/ 157533 h 2102199"/>
              <a:gd name="connsiteX1452" fmla="*/ 9422773 w 12191684"/>
              <a:gd name="connsiteY1452" fmla="*/ 166946 h 2102199"/>
              <a:gd name="connsiteX1453" fmla="*/ 9358336 w 12191684"/>
              <a:gd name="connsiteY1453" fmla="*/ 182417 h 2102199"/>
              <a:gd name="connsiteX1454" fmla="*/ 9273635 w 12191684"/>
              <a:gd name="connsiteY1454" fmla="*/ 189448 h 2102199"/>
              <a:gd name="connsiteX1455" fmla="*/ 9422773 w 12191684"/>
              <a:gd name="connsiteY1455" fmla="*/ 166946 h 2102199"/>
              <a:gd name="connsiteX1456" fmla="*/ 9224239 w 12191684"/>
              <a:gd name="connsiteY1456" fmla="*/ 198489 h 2102199"/>
              <a:gd name="connsiteX1457" fmla="*/ 9129833 w 12191684"/>
              <a:gd name="connsiteY1457" fmla="*/ 225604 h 2102199"/>
              <a:gd name="connsiteX1458" fmla="*/ 9110387 w 12191684"/>
              <a:gd name="connsiteY1458" fmla="*/ 228644 h 2102199"/>
              <a:gd name="connsiteX1459" fmla="*/ 9093860 w 12191684"/>
              <a:gd name="connsiteY1459" fmla="*/ 231453 h 2102199"/>
              <a:gd name="connsiteX1460" fmla="*/ 9059466 w 12191684"/>
              <a:gd name="connsiteY1460" fmla="*/ 234809 h 2102199"/>
              <a:gd name="connsiteX1461" fmla="*/ 9224239 w 12191684"/>
              <a:gd name="connsiteY1461" fmla="*/ 198489 h 2102199"/>
              <a:gd name="connsiteX1462" fmla="*/ 9033885 w 12191684"/>
              <a:gd name="connsiteY1462" fmla="*/ 239640 h 2102199"/>
              <a:gd name="connsiteX1463" fmla="*/ 9032695 w 12191684"/>
              <a:gd name="connsiteY1463" fmla="*/ 239999 h 2102199"/>
              <a:gd name="connsiteX1464" fmla="*/ 9030093 w 12191684"/>
              <a:gd name="connsiteY1464" fmla="*/ 240105 h 2102199"/>
              <a:gd name="connsiteX1465" fmla="*/ 9033885 w 12191684"/>
              <a:gd name="connsiteY1465" fmla="*/ 239640 h 2102199"/>
              <a:gd name="connsiteX1466" fmla="*/ 8966679 w 12191684"/>
              <a:gd name="connsiteY1466" fmla="*/ 247118 h 2102199"/>
              <a:gd name="connsiteX1467" fmla="*/ 8940001 w 12191684"/>
              <a:gd name="connsiteY1467" fmla="*/ 246924 h 2102199"/>
              <a:gd name="connsiteX1468" fmla="*/ 8992520 w 12191684"/>
              <a:gd name="connsiteY1468" fmla="*/ 243197 h 2102199"/>
              <a:gd name="connsiteX1469" fmla="*/ 8966679 w 12191684"/>
              <a:gd name="connsiteY1469" fmla="*/ 247118 h 2102199"/>
              <a:gd name="connsiteX1470" fmla="*/ 8906500 w 12191684"/>
              <a:gd name="connsiteY1470" fmla="*/ 248832 h 2102199"/>
              <a:gd name="connsiteX1471" fmla="*/ 8882313 w 12191684"/>
              <a:gd name="connsiteY1471" fmla="*/ 251468 h 2102199"/>
              <a:gd name="connsiteX1472" fmla="*/ 8857029 w 12191684"/>
              <a:gd name="connsiteY1472" fmla="*/ 250215 h 2102199"/>
              <a:gd name="connsiteX1473" fmla="*/ 8906500 w 12191684"/>
              <a:gd name="connsiteY1473" fmla="*/ 248832 h 2102199"/>
              <a:gd name="connsiteX1474" fmla="*/ 8814121 w 12191684"/>
              <a:gd name="connsiteY1474" fmla="*/ 250875 h 2102199"/>
              <a:gd name="connsiteX1475" fmla="*/ 8793187 w 12191684"/>
              <a:gd name="connsiteY1475" fmla="*/ 252256 h 2102199"/>
              <a:gd name="connsiteX1476" fmla="*/ 8772607 w 12191684"/>
              <a:gd name="connsiteY1476" fmla="*/ 250312 h 2102199"/>
              <a:gd name="connsiteX1477" fmla="*/ 8814121 w 12191684"/>
              <a:gd name="connsiteY1477" fmla="*/ 250875 h 2102199"/>
              <a:gd name="connsiteX1478" fmla="*/ 6066459 w 12191684"/>
              <a:gd name="connsiteY1478" fmla="*/ 1011090 h 2102199"/>
              <a:gd name="connsiteX1479" fmla="*/ 6378063 w 12191684"/>
              <a:gd name="connsiteY1479" fmla="*/ 874569 h 2102199"/>
              <a:gd name="connsiteX1480" fmla="*/ 7732067 w 12191684"/>
              <a:gd name="connsiteY1480" fmla="*/ 358387 h 2102199"/>
              <a:gd name="connsiteX1481" fmla="*/ 8721668 w 12191684"/>
              <a:gd name="connsiteY1481" fmla="*/ 248477 h 2102199"/>
              <a:gd name="connsiteX1482" fmla="*/ 8523952 w 12191684"/>
              <a:gd name="connsiteY1482" fmla="*/ 260068 h 2102199"/>
              <a:gd name="connsiteX1483" fmla="*/ 7786576 w 12191684"/>
              <a:gd name="connsiteY1483" fmla="*/ 421013 h 2102199"/>
              <a:gd name="connsiteX1484" fmla="*/ 7433774 w 12191684"/>
              <a:gd name="connsiteY1484" fmla="*/ 543122 h 2102199"/>
              <a:gd name="connsiteX1485" fmla="*/ 7078890 w 12191684"/>
              <a:gd name="connsiteY1485" fmla="*/ 675911 h 2102199"/>
              <a:gd name="connsiteX1486" fmla="*/ 6091278 w 12191684"/>
              <a:gd name="connsiteY1486" fmla="*/ 1034919 h 2102199"/>
              <a:gd name="connsiteX1487" fmla="*/ 5927528 w 12191684"/>
              <a:gd name="connsiteY1487" fmla="*/ 1089684 h 2102199"/>
              <a:gd name="connsiteX1488" fmla="*/ 5909700 w 12191684"/>
              <a:gd name="connsiteY1488" fmla="*/ 1080230 h 2102199"/>
              <a:gd name="connsiteX1489" fmla="*/ 5907599 w 12191684"/>
              <a:gd name="connsiteY1489" fmla="*/ 1079115 h 2102199"/>
              <a:gd name="connsiteX1490" fmla="*/ 6066459 w 12191684"/>
              <a:gd name="connsiteY1490" fmla="*/ 1011090 h 2102199"/>
              <a:gd name="connsiteX1491" fmla="*/ 2580045 w 12191684"/>
              <a:gd name="connsiteY1491" fmla="*/ 82896 h 2102199"/>
              <a:gd name="connsiteX1492" fmla="*/ 2916989 w 12191684"/>
              <a:gd name="connsiteY1492" fmla="*/ 63964 h 2102199"/>
              <a:gd name="connsiteX1493" fmla="*/ 5689117 w 12191684"/>
              <a:gd name="connsiteY1493" fmla="*/ 966617 h 2102199"/>
              <a:gd name="connsiteX1494" fmla="*/ 5903434 w 12191684"/>
              <a:gd name="connsiteY1494" fmla="*/ 1079020 h 2102199"/>
              <a:gd name="connsiteX1495" fmla="*/ 5887204 w 12191684"/>
              <a:gd name="connsiteY1495" fmla="*/ 1085903 h 2102199"/>
              <a:gd name="connsiteX1496" fmla="*/ 5673091 w 12191684"/>
              <a:gd name="connsiteY1496" fmla="*/ 988274 h 2102199"/>
              <a:gd name="connsiteX1497" fmla="*/ 5652790 w 12191684"/>
              <a:gd name="connsiteY1497" fmla="*/ 979181 h 2102199"/>
              <a:gd name="connsiteX1498" fmla="*/ 4602248 w 12191684"/>
              <a:gd name="connsiteY1498" fmla="*/ 533054 h 2102199"/>
              <a:gd name="connsiteX1499" fmla="*/ 3887107 w 12191684"/>
              <a:gd name="connsiteY1499" fmla="*/ 297321 h 2102199"/>
              <a:gd name="connsiteX1500" fmla="*/ 3154415 w 12191684"/>
              <a:gd name="connsiteY1500" fmla="*/ 157334 h 2102199"/>
              <a:gd name="connsiteX1501" fmla="*/ 2615684 w 12191684"/>
              <a:gd name="connsiteY1501" fmla="*/ 145176 h 2102199"/>
              <a:gd name="connsiteX1502" fmla="*/ 2194542 w 12191684"/>
              <a:gd name="connsiteY1502" fmla="*/ 201252 h 2102199"/>
              <a:gd name="connsiteX1503" fmla="*/ 2153994 w 12191684"/>
              <a:gd name="connsiteY1503" fmla="*/ 183107 h 2102199"/>
              <a:gd name="connsiteX1504" fmla="*/ 2124676 w 12191684"/>
              <a:gd name="connsiteY1504" fmla="*/ 171357 h 2102199"/>
              <a:gd name="connsiteX1505" fmla="*/ 2580045 w 12191684"/>
              <a:gd name="connsiteY1505" fmla="*/ 82896 h 2102199"/>
              <a:gd name="connsiteX1506" fmla="*/ 2122018 w 12191684"/>
              <a:gd name="connsiteY1506" fmla="*/ 172082 h 2102199"/>
              <a:gd name="connsiteX1507" fmla="*/ 2191976 w 12191684"/>
              <a:gd name="connsiteY1507" fmla="*/ 201778 h 2102199"/>
              <a:gd name="connsiteX1508" fmla="*/ 2112853 w 12191684"/>
              <a:gd name="connsiteY1508" fmla="*/ 219014 h 2102199"/>
              <a:gd name="connsiteX1509" fmla="*/ 2039734 w 12191684"/>
              <a:gd name="connsiteY1509" fmla="*/ 195779 h 2102199"/>
              <a:gd name="connsiteX1510" fmla="*/ 2122018 w 12191684"/>
              <a:gd name="connsiteY1510" fmla="*/ 172082 h 2102199"/>
              <a:gd name="connsiteX1511" fmla="*/ 2036350 w 12191684"/>
              <a:gd name="connsiteY1511" fmla="*/ 196792 h 2102199"/>
              <a:gd name="connsiteX1512" fmla="*/ 2109506 w 12191684"/>
              <a:gd name="connsiteY1512" fmla="*/ 219783 h 2102199"/>
              <a:gd name="connsiteX1513" fmla="*/ 2030643 w 12191684"/>
              <a:gd name="connsiteY1513" fmla="*/ 239081 h 2102199"/>
              <a:gd name="connsiteX1514" fmla="*/ 2014432 w 12191684"/>
              <a:gd name="connsiteY1514" fmla="*/ 235054 h 2102199"/>
              <a:gd name="connsiteX1515" fmla="*/ 1954680 w 12191684"/>
              <a:gd name="connsiteY1515" fmla="*/ 222650 h 2102199"/>
              <a:gd name="connsiteX1516" fmla="*/ 2036350 w 12191684"/>
              <a:gd name="connsiteY1516" fmla="*/ 196792 h 2102199"/>
              <a:gd name="connsiteX1517" fmla="*/ 1950218 w 12191684"/>
              <a:gd name="connsiteY1517" fmla="*/ 224139 h 2102199"/>
              <a:gd name="connsiteX1518" fmla="*/ 2026404 w 12191684"/>
              <a:gd name="connsiteY1518" fmla="*/ 240193 h 2102199"/>
              <a:gd name="connsiteX1519" fmla="*/ 1948322 w 12191684"/>
              <a:gd name="connsiteY1519" fmla="*/ 261401 h 2102199"/>
              <a:gd name="connsiteX1520" fmla="*/ 1944585 w 12191684"/>
              <a:gd name="connsiteY1520" fmla="*/ 260812 h 2102199"/>
              <a:gd name="connsiteX1521" fmla="*/ 1869570 w 12191684"/>
              <a:gd name="connsiteY1521" fmla="*/ 251959 h 2102199"/>
              <a:gd name="connsiteX1522" fmla="*/ 1950218 w 12191684"/>
              <a:gd name="connsiteY1522" fmla="*/ 224139 h 2102199"/>
              <a:gd name="connsiteX1523" fmla="*/ 1866242 w 12191684"/>
              <a:gd name="connsiteY1523" fmla="*/ 253152 h 2102199"/>
              <a:gd name="connsiteX1524" fmla="*/ 1945199 w 12191684"/>
              <a:gd name="connsiteY1524" fmla="*/ 262288 h 2102199"/>
              <a:gd name="connsiteX1525" fmla="*/ 1864960 w 12191684"/>
              <a:gd name="connsiteY1525" fmla="*/ 286142 h 2102199"/>
              <a:gd name="connsiteX1526" fmla="*/ 1783734 w 12191684"/>
              <a:gd name="connsiteY1526" fmla="*/ 283880 h 2102199"/>
              <a:gd name="connsiteX1527" fmla="*/ 1866242 w 12191684"/>
              <a:gd name="connsiteY1527" fmla="*/ 253152 h 2102199"/>
              <a:gd name="connsiteX1528" fmla="*/ 1777559 w 12191684"/>
              <a:gd name="connsiteY1528" fmla="*/ 286257 h 2102199"/>
              <a:gd name="connsiteX1529" fmla="*/ 1858843 w 12191684"/>
              <a:gd name="connsiteY1529" fmla="*/ 288033 h 2102199"/>
              <a:gd name="connsiteX1530" fmla="*/ 1832200 w 12191684"/>
              <a:gd name="connsiteY1530" fmla="*/ 296438 h 2102199"/>
              <a:gd name="connsiteX1531" fmla="*/ 1780805 w 12191684"/>
              <a:gd name="connsiteY1531" fmla="*/ 313265 h 2102199"/>
              <a:gd name="connsiteX1532" fmla="*/ 1697635 w 12191684"/>
              <a:gd name="connsiteY1532" fmla="*/ 318232 h 2102199"/>
              <a:gd name="connsiteX1533" fmla="*/ 1777559 w 12191684"/>
              <a:gd name="connsiteY1533" fmla="*/ 286257 h 2102199"/>
              <a:gd name="connsiteX1534" fmla="*/ 1690788 w 12191684"/>
              <a:gd name="connsiteY1534" fmla="*/ 321073 h 2102199"/>
              <a:gd name="connsiteX1535" fmla="*/ 1773919 w 12191684"/>
              <a:gd name="connsiteY1535" fmla="*/ 315576 h 2102199"/>
              <a:gd name="connsiteX1536" fmla="*/ 1695679 w 12191684"/>
              <a:gd name="connsiteY1536" fmla="*/ 342849 h 2102199"/>
              <a:gd name="connsiteX1537" fmla="*/ 1611551 w 12191684"/>
              <a:gd name="connsiteY1537" fmla="*/ 354890 h 2102199"/>
              <a:gd name="connsiteX1538" fmla="*/ 1690788 w 12191684"/>
              <a:gd name="connsiteY1538" fmla="*/ 321073 h 2102199"/>
              <a:gd name="connsiteX1539" fmla="*/ 1604005 w 12191684"/>
              <a:gd name="connsiteY1539" fmla="*/ 358205 h 2102199"/>
              <a:gd name="connsiteX1540" fmla="*/ 1688016 w 12191684"/>
              <a:gd name="connsiteY1540" fmla="*/ 345641 h 2102199"/>
              <a:gd name="connsiteX1541" fmla="*/ 1609716 w 12191684"/>
              <a:gd name="connsiteY1541" fmla="*/ 374976 h 2102199"/>
              <a:gd name="connsiteX1542" fmla="*/ 1525534 w 12191684"/>
              <a:gd name="connsiteY1542" fmla="*/ 393721 h 2102199"/>
              <a:gd name="connsiteX1543" fmla="*/ 1604005 w 12191684"/>
              <a:gd name="connsiteY1543" fmla="*/ 358205 h 2102199"/>
              <a:gd name="connsiteX1544" fmla="*/ 1515474 w 12191684"/>
              <a:gd name="connsiteY1544" fmla="*/ 398412 h 2102199"/>
              <a:gd name="connsiteX1545" fmla="*/ 1597881 w 12191684"/>
              <a:gd name="connsiteY1545" fmla="*/ 379590 h 2102199"/>
              <a:gd name="connsiteX1546" fmla="*/ 1523320 w 12191684"/>
              <a:gd name="connsiteY1546" fmla="*/ 409538 h 2102199"/>
              <a:gd name="connsiteX1547" fmla="*/ 1440757 w 12191684"/>
              <a:gd name="connsiteY1547" fmla="*/ 434105 h 2102199"/>
              <a:gd name="connsiteX1548" fmla="*/ 1515474 w 12191684"/>
              <a:gd name="connsiteY1548" fmla="*/ 398412 h 2102199"/>
              <a:gd name="connsiteX1549" fmla="*/ 1428862 w 12191684"/>
              <a:gd name="connsiteY1549" fmla="*/ 439929 h 2102199"/>
              <a:gd name="connsiteX1550" fmla="*/ 1508904 w 12191684"/>
              <a:gd name="connsiteY1550" fmla="*/ 415517 h 2102199"/>
              <a:gd name="connsiteX1551" fmla="*/ 1431313 w 12191684"/>
              <a:gd name="connsiteY1551" fmla="*/ 448844 h 2102199"/>
              <a:gd name="connsiteX1552" fmla="*/ 1353717 w 12191684"/>
              <a:gd name="connsiteY1552" fmla="*/ 477650 h 2102199"/>
              <a:gd name="connsiteX1553" fmla="*/ 1428862 w 12191684"/>
              <a:gd name="connsiteY1553" fmla="*/ 439929 h 2102199"/>
              <a:gd name="connsiteX1554" fmla="*/ 1337268 w 12191684"/>
              <a:gd name="connsiteY1554" fmla="*/ 486115 h 2102199"/>
              <a:gd name="connsiteX1555" fmla="*/ 1408020 w 12191684"/>
              <a:gd name="connsiteY1555" fmla="*/ 459208 h 2102199"/>
              <a:gd name="connsiteX1556" fmla="*/ 1344786 w 12191684"/>
              <a:gd name="connsiteY1556" fmla="*/ 488154 h 2102199"/>
              <a:gd name="connsiteX1557" fmla="*/ 1274811 w 12191684"/>
              <a:gd name="connsiteY1557" fmla="*/ 518876 h 2102199"/>
              <a:gd name="connsiteX1558" fmla="*/ 1337268 w 12191684"/>
              <a:gd name="connsiteY1558" fmla="*/ 486115 h 2102199"/>
              <a:gd name="connsiteX1559" fmla="*/ 1210670 w 12191684"/>
              <a:gd name="connsiteY1559" fmla="*/ 553582 h 2102199"/>
              <a:gd name="connsiteX1560" fmla="*/ 1249284 w 12191684"/>
              <a:gd name="connsiteY1560" fmla="*/ 532570 h 2102199"/>
              <a:gd name="connsiteX1561" fmla="*/ 1293986 w 12191684"/>
              <a:gd name="connsiteY1561" fmla="*/ 512306 h 2102199"/>
              <a:gd name="connsiteX1562" fmla="*/ 1210670 w 12191684"/>
              <a:gd name="connsiteY1562" fmla="*/ 553582 h 2102199"/>
              <a:gd name="connsiteX1563" fmla="*/ 1392192 w 12191684"/>
              <a:gd name="connsiteY1563" fmla="*/ 468368 h 2102199"/>
              <a:gd name="connsiteX1564" fmla="*/ 1431993 w 12191684"/>
              <a:gd name="connsiteY1564" fmla="*/ 450576 h 2102199"/>
              <a:gd name="connsiteX1565" fmla="*/ 1474540 w 12191684"/>
              <a:gd name="connsiteY1565" fmla="*/ 435882 h 2102199"/>
              <a:gd name="connsiteX1566" fmla="*/ 1392192 w 12191684"/>
              <a:gd name="connsiteY1566" fmla="*/ 468368 h 2102199"/>
              <a:gd name="connsiteX1567" fmla="*/ 1561020 w 12191684"/>
              <a:gd name="connsiteY1567" fmla="*/ 406283 h 2102199"/>
              <a:gd name="connsiteX1568" fmla="*/ 1612776 w 12191684"/>
              <a:gd name="connsiteY1568" fmla="*/ 388588 h 2102199"/>
              <a:gd name="connsiteX1569" fmla="*/ 1665106 w 12191684"/>
              <a:gd name="connsiteY1569" fmla="*/ 376919 h 2102199"/>
              <a:gd name="connsiteX1570" fmla="*/ 1561020 w 12191684"/>
              <a:gd name="connsiteY1570" fmla="*/ 406283 h 2102199"/>
              <a:gd name="connsiteX1571" fmla="*/ 1736018 w 12191684"/>
              <a:gd name="connsiteY1571" fmla="*/ 361099 h 2102199"/>
              <a:gd name="connsiteX1572" fmla="*/ 1778905 w 12191684"/>
              <a:gd name="connsiteY1572" fmla="*/ 351200 h 2102199"/>
              <a:gd name="connsiteX1573" fmla="*/ 1824784 w 12191684"/>
              <a:gd name="connsiteY1573" fmla="*/ 346530 h 2102199"/>
              <a:gd name="connsiteX1574" fmla="*/ 1736018 w 12191684"/>
              <a:gd name="connsiteY1574" fmla="*/ 361099 h 2102199"/>
              <a:gd name="connsiteX1575" fmla="*/ 1892028 w 12191684"/>
              <a:gd name="connsiteY1575" fmla="*/ 339290 h 2102199"/>
              <a:gd name="connsiteX1576" fmla="*/ 1941927 w 12191684"/>
              <a:gd name="connsiteY1576" fmla="*/ 333557 h 2102199"/>
              <a:gd name="connsiteX1577" fmla="*/ 1990003 w 12191684"/>
              <a:gd name="connsiteY1577" fmla="*/ 335083 h 2102199"/>
              <a:gd name="connsiteX1578" fmla="*/ 1892028 w 12191684"/>
              <a:gd name="connsiteY1578" fmla="*/ 339290 h 2102199"/>
              <a:gd name="connsiteX1579" fmla="*/ 2042430 w 12191684"/>
              <a:gd name="connsiteY1579" fmla="*/ 336126 h 2102199"/>
              <a:gd name="connsiteX1580" fmla="*/ 2074964 w 12191684"/>
              <a:gd name="connsiteY1580" fmla="*/ 336039 h 2102199"/>
              <a:gd name="connsiteX1581" fmla="*/ 2088982 w 12191684"/>
              <a:gd name="connsiteY1581" fmla="*/ 336115 h 2102199"/>
              <a:gd name="connsiteX1582" fmla="*/ 2134121 w 12191684"/>
              <a:gd name="connsiteY1582" fmla="*/ 343481 h 2102199"/>
              <a:gd name="connsiteX1583" fmla="*/ 2042430 w 12191684"/>
              <a:gd name="connsiteY1583" fmla="*/ 336126 h 2102199"/>
              <a:gd name="connsiteX1584" fmla="*/ 2196401 w 12191684"/>
              <a:gd name="connsiteY1584" fmla="*/ 353092 h 2102199"/>
              <a:gd name="connsiteX1585" fmla="*/ 2181230 w 12191684"/>
              <a:gd name="connsiteY1585" fmla="*/ 350173 h 2102199"/>
              <a:gd name="connsiteX1586" fmla="*/ 2226258 w 12191684"/>
              <a:gd name="connsiteY1586" fmla="*/ 355388 h 2102199"/>
              <a:gd name="connsiteX1587" fmla="*/ 2256580 w 12191684"/>
              <a:gd name="connsiteY1587" fmla="*/ 364342 h 2102199"/>
              <a:gd name="connsiteX1588" fmla="*/ 2268199 w 12191684"/>
              <a:gd name="connsiteY1588" fmla="*/ 367870 h 2102199"/>
              <a:gd name="connsiteX1589" fmla="*/ 2196401 w 12191684"/>
              <a:gd name="connsiteY1589" fmla="*/ 353092 h 2102199"/>
              <a:gd name="connsiteX1590" fmla="*/ 2312334 w 12191684"/>
              <a:gd name="connsiteY1590" fmla="*/ 379651 h 2102199"/>
              <a:gd name="connsiteX1591" fmla="*/ 2355261 w 12191684"/>
              <a:gd name="connsiteY1591" fmla="*/ 389808 h 2102199"/>
              <a:gd name="connsiteX1592" fmla="*/ 2395046 w 12191684"/>
              <a:gd name="connsiteY1592" fmla="*/ 407099 h 2102199"/>
              <a:gd name="connsiteX1593" fmla="*/ 2312334 w 12191684"/>
              <a:gd name="connsiteY1593" fmla="*/ 379651 h 2102199"/>
              <a:gd name="connsiteX1594" fmla="*/ 2436058 w 12191684"/>
              <a:gd name="connsiteY1594" fmla="*/ 423439 h 2102199"/>
              <a:gd name="connsiteX1595" fmla="*/ 2477032 w 12191684"/>
              <a:gd name="connsiteY1595" fmla="*/ 438269 h 2102199"/>
              <a:gd name="connsiteX1596" fmla="*/ 2514865 w 12191684"/>
              <a:gd name="connsiteY1596" fmla="*/ 460169 h 2102199"/>
              <a:gd name="connsiteX1597" fmla="*/ 2436058 w 12191684"/>
              <a:gd name="connsiteY1597" fmla="*/ 423439 h 2102199"/>
              <a:gd name="connsiteX1598" fmla="*/ 2553646 w 12191684"/>
              <a:gd name="connsiteY1598" fmla="*/ 480937 h 2102199"/>
              <a:gd name="connsiteX1599" fmla="*/ 2591200 w 12191684"/>
              <a:gd name="connsiteY1599" fmla="*/ 499398 h 2102199"/>
              <a:gd name="connsiteX1600" fmla="*/ 2625668 w 12191684"/>
              <a:gd name="connsiteY1600" fmla="*/ 524656 h 2102199"/>
              <a:gd name="connsiteX1601" fmla="*/ 2553646 w 12191684"/>
              <a:gd name="connsiteY1601" fmla="*/ 480937 h 2102199"/>
              <a:gd name="connsiteX1602" fmla="*/ 2662218 w 12191684"/>
              <a:gd name="connsiteY1602" fmla="*/ 549462 h 2102199"/>
              <a:gd name="connsiteX1603" fmla="*/ 2697819 w 12191684"/>
              <a:gd name="connsiteY1603" fmla="*/ 571751 h 2102199"/>
              <a:gd name="connsiteX1604" fmla="*/ 2729908 w 12191684"/>
              <a:gd name="connsiteY1604" fmla="*/ 600453 h 2102199"/>
              <a:gd name="connsiteX1605" fmla="*/ 2662218 w 12191684"/>
              <a:gd name="connsiteY1605" fmla="*/ 549462 h 2102199"/>
              <a:gd name="connsiteX1606" fmla="*/ 4539410 w 12191684"/>
              <a:gd name="connsiteY1606" fmla="*/ 1463169 h 2102199"/>
              <a:gd name="connsiteX1607" fmla="*/ 3365238 w 12191684"/>
              <a:gd name="connsiteY1607" fmla="*/ 1131114 h 2102199"/>
              <a:gd name="connsiteX1608" fmla="*/ 2836397 w 12191684"/>
              <a:gd name="connsiteY1608" fmla="*/ 694453 h 2102199"/>
              <a:gd name="connsiteX1609" fmla="*/ 2764412 w 12191684"/>
              <a:gd name="connsiteY1609" fmla="*/ 629084 h 2102199"/>
              <a:gd name="connsiteX1610" fmla="*/ 2823290 w 12191684"/>
              <a:gd name="connsiteY1610" fmla="*/ 674126 h 2102199"/>
              <a:gd name="connsiteX1611" fmla="*/ 2973227 w 12191684"/>
              <a:gd name="connsiteY1611" fmla="*/ 788178 h 2102199"/>
              <a:gd name="connsiteX1612" fmla="*/ 3345104 w 12191684"/>
              <a:gd name="connsiteY1612" fmla="*/ 1044166 h 2102199"/>
              <a:gd name="connsiteX1613" fmla="*/ 3920775 w 12191684"/>
              <a:gd name="connsiteY1613" fmla="*/ 1297578 h 2102199"/>
              <a:gd name="connsiteX1614" fmla="*/ 4545155 w 12191684"/>
              <a:gd name="connsiteY1614" fmla="*/ 1380465 h 2102199"/>
              <a:gd name="connsiteX1615" fmla="*/ 5504545 w 12191684"/>
              <a:gd name="connsiteY1615" fmla="*/ 1223331 h 2102199"/>
              <a:gd name="connsiteX1616" fmla="*/ 5684134 w 12191684"/>
              <a:gd name="connsiteY1616" fmla="*/ 1169689 h 2102199"/>
              <a:gd name="connsiteX1617" fmla="*/ 4539410 w 12191684"/>
              <a:gd name="connsiteY1617" fmla="*/ 1463169 h 2102199"/>
              <a:gd name="connsiteX1618" fmla="*/ 9223067 w 12191684"/>
              <a:gd name="connsiteY1618" fmla="*/ 349937 h 2102199"/>
              <a:gd name="connsiteX1619" fmla="*/ 8701050 w 12191684"/>
              <a:gd name="connsiteY1619" fmla="*/ 828816 h 2102199"/>
              <a:gd name="connsiteX1620" fmla="*/ 8035696 w 12191684"/>
              <a:gd name="connsiteY1620" fmla="*/ 1408572 h 2102199"/>
              <a:gd name="connsiteX1621" fmla="*/ 7387631 w 12191684"/>
              <a:gd name="connsiteY1621" fmla="*/ 1595198 h 2102199"/>
              <a:gd name="connsiteX1622" fmla="*/ 6176927 w 12191684"/>
              <a:gd name="connsiteY1622" fmla="*/ 1219957 h 2102199"/>
              <a:gd name="connsiteX1623" fmla="*/ 6345994 w 12191684"/>
              <a:gd name="connsiteY1623" fmla="*/ 1292285 h 2102199"/>
              <a:gd name="connsiteX1624" fmla="*/ 7169205 w 12191684"/>
              <a:gd name="connsiteY1624" fmla="*/ 1515612 h 2102199"/>
              <a:gd name="connsiteX1625" fmla="*/ 7299919 w 12191684"/>
              <a:gd name="connsiteY1625" fmla="*/ 1521061 h 2102199"/>
              <a:gd name="connsiteX1626" fmla="*/ 7581758 w 12191684"/>
              <a:gd name="connsiteY1626" fmla="*/ 1492749 h 2102199"/>
              <a:gd name="connsiteX1627" fmla="*/ 7981949 w 12191684"/>
              <a:gd name="connsiteY1627" fmla="*/ 1331475 h 2102199"/>
              <a:gd name="connsiteX1628" fmla="*/ 8337837 w 12191684"/>
              <a:gd name="connsiteY1628" fmla="*/ 1066694 h 2102199"/>
              <a:gd name="connsiteX1629" fmla="*/ 8635052 w 12191684"/>
              <a:gd name="connsiteY1629" fmla="*/ 797714 h 2102199"/>
              <a:gd name="connsiteX1630" fmla="*/ 9190273 w 12191684"/>
              <a:gd name="connsiteY1630" fmla="*/ 330526 h 2102199"/>
              <a:gd name="connsiteX1631" fmla="*/ 9217918 w 12191684"/>
              <a:gd name="connsiteY1631" fmla="*/ 338822 h 2102199"/>
              <a:gd name="connsiteX1632" fmla="*/ 9231972 w 12191684"/>
              <a:gd name="connsiteY1632" fmla="*/ 343248 h 2102199"/>
              <a:gd name="connsiteX1633" fmla="*/ 9223067 w 12191684"/>
              <a:gd name="connsiteY1633" fmla="*/ 349937 h 2102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</a:cxnLst>
            <a:rect l="l" t="t" r="r" b="b"/>
            <a:pathLst>
              <a:path w="12191684" h="2102199">
                <a:moveTo>
                  <a:pt x="11335344" y="1826536"/>
                </a:moveTo>
                <a:cubicBezTo>
                  <a:pt x="11073136" y="1668908"/>
                  <a:pt x="10841789" y="1459190"/>
                  <a:pt x="10618065" y="1256379"/>
                </a:cubicBezTo>
                <a:cubicBezTo>
                  <a:pt x="10534870" y="1180966"/>
                  <a:pt x="10448849" y="1102984"/>
                  <a:pt x="10362754" y="1029088"/>
                </a:cubicBezTo>
                <a:cubicBezTo>
                  <a:pt x="10164722" y="859131"/>
                  <a:pt x="9993982" y="730325"/>
                  <a:pt x="9825454" y="623729"/>
                </a:cubicBezTo>
                <a:cubicBezTo>
                  <a:pt x="9625284" y="497130"/>
                  <a:pt x="9432440" y="405091"/>
                  <a:pt x="9236528" y="342713"/>
                </a:cubicBezTo>
                <a:cubicBezTo>
                  <a:pt x="9249151" y="333278"/>
                  <a:pt x="9261849" y="323956"/>
                  <a:pt x="9274639" y="314780"/>
                </a:cubicBezTo>
                <a:cubicBezTo>
                  <a:pt x="9728781" y="434463"/>
                  <a:pt x="10114452" y="721403"/>
                  <a:pt x="10399917" y="958242"/>
                </a:cubicBezTo>
                <a:cubicBezTo>
                  <a:pt x="10494062" y="1036421"/>
                  <a:pt x="10587984" y="1119634"/>
                  <a:pt x="10678820" y="1200107"/>
                </a:cubicBezTo>
                <a:cubicBezTo>
                  <a:pt x="10891111" y="1388182"/>
                  <a:pt x="11110615" y="1582657"/>
                  <a:pt x="11355274" y="1733462"/>
                </a:cubicBezTo>
                <a:cubicBezTo>
                  <a:pt x="11476598" y="1808267"/>
                  <a:pt x="11607795" y="1868529"/>
                  <a:pt x="11756301" y="1917703"/>
                </a:cubicBezTo>
                <a:cubicBezTo>
                  <a:pt x="11879522" y="1958491"/>
                  <a:pt x="12014697" y="1991844"/>
                  <a:pt x="12181775" y="2022630"/>
                </a:cubicBezTo>
                <a:lnTo>
                  <a:pt x="12182110" y="2020808"/>
                </a:lnTo>
                <a:cubicBezTo>
                  <a:pt x="11930108" y="1974349"/>
                  <a:pt x="11634920" y="1903685"/>
                  <a:pt x="11356240" y="1731880"/>
                </a:cubicBezTo>
                <a:cubicBezTo>
                  <a:pt x="11111731" y="1581164"/>
                  <a:pt x="10892282" y="1386741"/>
                  <a:pt x="10680047" y="1198719"/>
                </a:cubicBezTo>
                <a:cubicBezTo>
                  <a:pt x="10589211" y="1118234"/>
                  <a:pt x="10495270" y="1035011"/>
                  <a:pt x="10401089" y="956814"/>
                </a:cubicBezTo>
                <a:cubicBezTo>
                  <a:pt x="10203447" y="792822"/>
                  <a:pt x="10034678" y="670358"/>
                  <a:pt x="9869980" y="571407"/>
                </a:cubicBezTo>
                <a:cubicBezTo>
                  <a:pt x="9667616" y="449827"/>
                  <a:pt x="9473471" y="365405"/>
                  <a:pt x="9276610" y="313380"/>
                </a:cubicBezTo>
                <a:cubicBezTo>
                  <a:pt x="9289177" y="304395"/>
                  <a:pt x="9301838" y="295546"/>
                  <a:pt x="9314573" y="286826"/>
                </a:cubicBezTo>
                <a:cubicBezTo>
                  <a:pt x="9317771" y="287494"/>
                  <a:pt x="9320950" y="288124"/>
                  <a:pt x="9324147" y="288810"/>
                </a:cubicBezTo>
                <a:cubicBezTo>
                  <a:pt x="9767431" y="383925"/>
                  <a:pt x="10136110" y="644064"/>
                  <a:pt x="10438289" y="885989"/>
                </a:cubicBezTo>
                <a:cubicBezTo>
                  <a:pt x="10541599" y="968835"/>
                  <a:pt x="10644483" y="1057929"/>
                  <a:pt x="10743963" y="1144093"/>
                </a:cubicBezTo>
                <a:cubicBezTo>
                  <a:pt x="10943612" y="1316989"/>
                  <a:pt x="11150047" y="1495774"/>
                  <a:pt x="11376132" y="1638798"/>
                </a:cubicBezTo>
                <a:cubicBezTo>
                  <a:pt x="11494204" y="1713510"/>
                  <a:pt x="11621014" y="1775167"/>
                  <a:pt x="11763812" y="1827298"/>
                </a:cubicBezTo>
                <a:cubicBezTo>
                  <a:pt x="11883538" y="1871020"/>
                  <a:pt x="12013303" y="1907812"/>
                  <a:pt x="12172126" y="1943079"/>
                </a:cubicBezTo>
                <a:lnTo>
                  <a:pt x="12172535" y="1941276"/>
                </a:lnTo>
                <a:cubicBezTo>
                  <a:pt x="11946636" y="1891099"/>
                  <a:pt x="11652060" y="1811193"/>
                  <a:pt x="11377136" y="1637229"/>
                </a:cubicBezTo>
                <a:cubicBezTo>
                  <a:pt x="11151163" y="1494275"/>
                  <a:pt x="10944765" y="1315539"/>
                  <a:pt x="10745190" y="1142685"/>
                </a:cubicBezTo>
                <a:cubicBezTo>
                  <a:pt x="10645673" y="1056512"/>
                  <a:pt x="10542789" y="967405"/>
                  <a:pt x="10439442" y="884541"/>
                </a:cubicBezTo>
                <a:cubicBezTo>
                  <a:pt x="10242916" y="727202"/>
                  <a:pt x="10076062" y="611167"/>
                  <a:pt x="9914320" y="519372"/>
                </a:cubicBezTo>
                <a:cubicBezTo>
                  <a:pt x="9712588" y="404874"/>
                  <a:pt x="9519669" y="328861"/>
                  <a:pt x="9324537" y="286992"/>
                </a:cubicBezTo>
                <a:cubicBezTo>
                  <a:pt x="9321935" y="286434"/>
                  <a:pt x="9319332" y="285914"/>
                  <a:pt x="9316730" y="285367"/>
                </a:cubicBezTo>
                <a:cubicBezTo>
                  <a:pt x="9329241" y="276824"/>
                  <a:pt x="9341846" y="268418"/>
                  <a:pt x="9354562" y="260148"/>
                </a:cubicBezTo>
                <a:cubicBezTo>
                  <a:pt x="9362129" y="261316"/>
                  <a:pt x="9369695" y="262522"/>
                  <a:pt x="9377262" y="263798"/>
                </a:cubicBezTo>
                <a:cubicBezTo>
                  <a:pt x="9812477" y="337056"/>
                  <a:pt x="10177234" y="582905"/>
                  <a:pt x="10476661" y="813732"/>
                </a:cubicBezTo>
                <a:cubicBezTo>
                  <a:pt x="10590457" y="901669"/>
                  <a:pt x="10703546" y="997450"/>
                  <a:pt x="10812898" y="1090080"/>
                </a:cubicBezTo>
                <a:cubicBezTo>
                  <a:pt x="10998511" y="1247319"/>
                  <a:pt x="11190463" y="1409914"/>
                  <a:pt x="11397010" y="1544131"/>
                </a:cubicBezTo>
                <a:cubicBezTo>
                  <a:pt x="11607647" y="1681055"/>
                  <a:pt x="11843734" y="1779562"/>
                  <a:pt x="12162478" y="1863528"/>
                </a:cubicBezTo>
                <a:lnTo>
                  <a:pt x="12162961" y="1861725"/>
                </a:lnTo>
                <a:cubicBezTo>
                  <a:pt x="11844403" y="1777816"/>
                  <a:pt x="11608483" y="1679386"/>
                  <a:pt x="11398033" y="1542573"/>
                </a:cubicBezTo>
                <a:cubicBezTo>
                  <a:pt x="11191579" y="1408420"/>
                  <a:pt x="10999664" y="1245864"/>
                  <a:pt x="10814088" y="1088661"/>
                </a:cubicBezTo>
                <a:cubicBezTo>
                  <a:pt x="10704717" y="996020"/>
                  <a:pt x="10591628" y="900226"/>
                  <a:pt x="10477795" y="812261"/>
                </a:cubicBezTo>
                <a:cubicBezTo>
                  <a:pt x="10283073" y="662146"/>
                  <a:pt x="10118059" y="552639"/>
                  <a:pt x="9958492" y="467633"/>
                </a:cubicBezTo>
                <a:cubicBezTo>
                  <a:pt x="9759289" y="361507"/>
                  <a:pt x="9569270" y="294231"/>
                  <a:pt x="9377578" y="261965"/>
                </a:cubicBezTo>
                <a:cubicBezTo>
                  <a:pt x="9370681" y="260806"/>
                  <a:pt x="9363802" y="259700"/>
                  <a:pt x="9356905" y="258629"/>
                </a:cubicBezTo>
                <a:cubicBezTo>
                  <a:pt x="9369342" y="250553"/>
                  <a:pt x="9381891" y="242615"/>
                  <a:pt x="9394514" y="234818"/>
                </a:cubicBezTo>
                <a:cubicBezTo>
                  <a:pt x="9406449" y="236002"/>
                  <a:pt x="9418404" y="237318"/>
                  <a:pt x="9430376" y="238787"/>
                </a:cubicBezTo>
                <a:cubicBezTo>
                  <a:pt x="9859011" y="291305"/>
                  <a:pt x="10219213" y="522373"/>
                  <a:pt x="10515033" y="741478"/>
                </a:cubicBezTo>
                <a:cubicBezTo>
                  <a:pt x="10640969" y="835028"/>
                  <a:pt x="10765770" y="938533"/>
                  <a:pt x="10886445" y="1038631"/>
                </a:cubicBezTo>
                <a:cubicBezTo>
                  <a:pt x="11056386" y="1179585"/>
                  <a:pt x="11232108" y="1325340"/>
                  <a:pt x="11417888" y="1449463"/>
                </a:cubicBezTo>
                <a:cubicBezTo>
                  <a:pt x="11624658" y="1587684"/>
                  <a:pt x="11851319" y="1690849"/>
                  <a:pt x="12152829" y="1783970"/>
                </a:cubicBezTo>
                <a:lnTo>
                  <a:pt x="12153386" y="1782194"/>
                </a:lnTo>
                <a:cubicBezTo>
                  <a:pt x="11852045" y="1689126"/>
                  <a:pt x="11625531" y="1586033"/>
                  <a:pt x="11418929" y="1447918"/>
                </a:cubicBezTo>
                <a:cubicBezTo>
                  <a:pt x="11233223" y="1323847"/>
                  <a:pt x="11057538" y="1178125"/>
                  <a:pt x="10887635" y="1037200"/>
                </a:cubicBezTo>
                <a:cubicBezTo>
                  <a:pt x="10766923" y="937085"/>
                  <a:pt x="10642121" y="833565"/>
                  <a:pt x="10516130" y="739985"/>
                </a:cubicBezTo>
                <a:cubicBezTo>
                  <a:pt x="10323824" y="597542"/>
                  <a:pt x="10160632" y="494659"/>
                  <a:pt x="10002553" y="416203"/>
                </a:cubicBezTo>
                <a:cubicBezTo>
                  <a:pt x="9805990" y="318649"/>
                  <a:pt x="9618908" y="260013"/>
                  <a:pt x="9430618" y="236941"/>
                </a:cubicBezTo>
                <a:cubicBezTo>
                  <a:pt x="9419426" y="235571"/>
                  <a:pt x="9408253" y="234364"/>
                  <a:pt x="9397080" y="233232"/>
                </a:cubicBezTo>
                <a:cubicBezTo>
                  <a:pt x="9409480" y="225610"/>
                  <a:pt x="9421973" y="218129"/>
                  <a:pt x="9434540" y="210791"/>
                </a:cubicBezTo>
                <a:cubicBezTo>
                  <a:pt x="9450789" y="211523"/>
                  <a:pt x="9467094" y="212511"/>
                  <a:pt x="9483510" y="213775"/>
                </a:cubicBezTo>
                <a:cubicBezTo>
                  <a:pt x="9909300" y="246586"/>
                  <a:pt x="10278945" y="474412"/>
                  <a:pt x="10553405" y="669224"/>
                </a:cubicBezTo>
                <a:cubicBezTo>
                  <a:pt x="10693525" y="769018"/>
                  <a:pt x="10831899" y="881604"/>
                  <a:pt x="10965717" y="990482"/>
                </a:cubicBezTo>
                <a:cubicBezTo>
                  <a:pt x="11117903" y="1114313"/>
                  <a:pt x="11275276" y="1242363"/>
                  <a:pt x="11438765" y="1354798"/>
                </a:cubicBezTo>
                <a:cubicBezTo>
                  <a:pt x="11639214" y="1492739"/>
                  <a:pt x="11863050" y="1603830"/>
                  <a:pt x="12143180" y="1704408"/>
                </a:cubicBezTo>
                <a:lnTo>
                  <a:pt x="12143812" y="1702658"/>
                </a:lnTo>
                <a:cubicBezTo>
                  <a:pt x="11863831" y="1602138"/>
                  <a:pt x="11640144" y="1491115"/>
                  <a:pt x="11439807" y="1353266"/>
                </a:cubicBezTo>
                <a:cubicBezTo>
                  <a:pt x="11276392" y="1240876"/>
                  <a:pt x="11119056" y="1112850"/>
                  <a:pt x="10966888" y="989041"/>
                </a:cubicBezTo>
                <a:cubicBezTo>
                  <a:pt x="10833051" y="880144"/>
                  <a:pt x="10694659" y="767538"/>
                  <a:pt x="10554483" y="667708"/>
                </a:cubicBezTo>
                <a:cubicBezTo>
                  <a:pt x="10365059" y="533260"/>
                  <a:pt x="10203652" y="437098"/>
                  <a:pt x="10046502" y="365080"/>
                </a:cubicBezTo>
                <a:cubicBezTo>
                  <a:pt x="9852709" y="276272"/>
                  <a:pt x="9668602" y="226173"/>
                  <a:pt x="9483639" y="211921"/>
                </a:cubicBezTo>
                <a:cubicBezTo>
                  <a:pt x="9468247" y="210733"/>
                  <a:pt x="9452853" y="209781"/>
                  <a:pt x="9437497" y="209058"/>
                </a:cubicBezTo>
                <a:cubicBezTo>
                  <a:pt x="9451886" y="200707"/>
                  <a:pt x="9466387" y="192540"/>
                  <a:pt x="9481018" y="184581"/>
                </a:cubicBezTo>
                <a:cubicBezTo>
                  <a:pt x="9499424" y="185535"/>
                  <a:pt x="9517940" y="186918"/>
                  <a:pt x="9536549" y="188755"/>
                </a:cubicBezTo>
                <a:cubicBezTo>
                  <a:pt x="9893572" y="223974"/>
                  <a:pt x="10238733" y="357502"/>
                  <a:pt x="10591777" y="596969"/>
                </a:cubicBezTo>
                <a:cubicBezTo>
                  <a:pt x="10748722" y="703816"/>
                  <a:pt x="10903010" y="827327"/>
                  <a:pt x="11052221" y="946771"/>
                </a:cubicBezTo>
                <a:cubicBezTo>
                  <a:pt x="11184050" y="1052314"/>
                  <a:pt x="11320378" y="1161447"/>
                  <a:pt x="11459625" y="1260134"/>
                </a:cubicBezTo>
                <a:cubicBezTo>
                  <a:pt x="11657080" y="1400147"/>
                  <a:pt x="11871212" y="1516036"/>
                  <a:pt x="12133531" y="1624846"/>
                </a:cubicBezTo>
                <a:lnTo>
                  <a:pt x="12134238" y="1623128"/>
                </a:lnTo>
                <a:cubicBezTo>
                  <a:pt x="11872067" y="1514374"/>
                  <a:pt x="11658047" y="1398546"/>
                  <a:pt x="11460703" y="1258617"/>
                </a:cubicBezTo>
                <a:cubicBezTo>
                  <a:pt x="11321493" y="1159964"/>
                  <a:pt x="11185184" y="1050845"/>
                  <a:pt x="11053374" y="945321"/>
                </a:cubicBezTo>
                <a:cubicBezTo>
                  <a:pt x="10904143" y="825853"/>
                  <a:pt x="10749838" y="702319"/>
                  <a:pt x="10592818" y="595432"/>
                </a:cubicBezTo>
                <a:cubicBezTo>
                  <a:pt x="10239514" y="355784"/>
                  <a:pt x="9894074" y="222156"/>
                  <a:pt x="9536736" y="186905"/>
                </a:cubicBezTo>
                <a:cubicBezTo>
                  <a:pt x="9519167" y="185172"/>
                  <a:pt x="9501654" y="183864"/>
                  <a:pt x="9484161" y="182888"/>
                </a:cubicBezTo>
                <a:cubicBezTo>
                  <a:pt x="9497211" y="175827"/>
                  <a:pt x="9510355" y="168928"/>
                  <a:pt x="9523610" y="162194"/>
                </a:cubicBezTo>
                <a:cubicBezTo>
                  <a:pt x="9545455" y="162099"/>
                  <a:pt x="9567466" y="162601"/>
                  <a:pt x="9589683" y="163741"/>
                </a:cubicBezTo>
                <a:cubicBezTo>
                  <a:pt x="9941871" y="181819"/>
                  <a:pt x="10282218" y="299894"/>
                  <a:pt x="10630149" y="524714"/>
                </a:cubicBezTo>
                <a:cubicBezTo>
                  <a:pt x="10807358" y="639651"/>
                  <a:pt x="10980534" y="776652"/>
                  <a:pt x="11147984" y="909141"/>
                </a:cubicBezTo>
                <a:cubicBezTo>
                  <a:pt x="11256165" y="994723"/>
                  <a:pt x="11368027" y="1083218"/>
                  <a:pt x="11480503" y="1165461"/>
                </a:cubicBezTo>
                <a:cubicBezTo>
                  <a:pt x="11673124" y="1306379"/>
                  <a:pt x="11883556" y="1430616"/>
                  <a:pt x="12123864" y="1545274"/>
                </a:cubicBezTo>
                <a:lnTo>
                  <a:pt x="12124682" y="1543597"/>
                </a:lnTo>
                <a:cubicBezTo>
                  <a:pt x="11884467" y="1428989"/>
                  <a:pt x="11674128" y="1304810"/>
                  <a:pt x="11481599" y="1163963"/>
                </a:cubicBezTo>
                <a:cubicBezTo>
                  <a:pt x="11369143" y="1081738"/>
                  <a:pt x="11257299" y="993254"/>
                  <a:pt x="11149155" y="907683"/>
                </a:cubicBezTo>
                <a:cubicBezTo>
                  <a:pt x="10981649" y="775168"/>
                  <a:pt x="10808455" y="638139"/>
                  <a:pt x="10631171" y="523152"/>
                </a:cubicBezTo>
                <a:cubicBezTo>
                  <a:pt x="10465599" y="416179"/>
                  <a:pt x="10298373" y="331993"/>
                  <a:pt x="10134102" y="272935"/>
                </a:cubicBezTo>
                <a:cubicBezTo>
                  <a:pt x="9955164" y="208603"/>
                  <a:pt x="9772024" y="171238"/>
                  <a:pt x="9589775" y="161883"/>
                </a:cubicBezTo>
                <a:cubicBezTo>
                  <a:pt x="9568917" y="160813"/>
                  <a:pt x="9548151" y="160279"/>
                  <a:pt x="9527440" y="160270"/>
                </a:cubicBezTo>
                <a:cubicBezTo>
                  <a:pt x="9536661" y="155615"/>
                  <a:pt x="9545919" y="151024"/>
                  <a:pt x="9555252" y="146533"/>
                </a:cubicBezTo>
                <a:cubicBezTo>
                  <a:pt x="9584031" y="143088"/>
                  <a:pt x="9613219" y="140459"/>
                  <a:pt x="9642853" y="138723"/>
                </a:cubicBezTo>
                <a:cubicBezTo>
                  <a:pt x="9963047" y="119970"/>
                  <a:pt x="10288947" y="219657"/>
                  <a:pt x="10668539" y="452459"/>
                </a:cubicBezTo>
                <a:cubicBezTo>
                  <a:pt x="10870717" y="576923"/>
                  <a:pt x="11066629" y="731163"/>
                  <a:pt x="11256108" y="880323"/>
                </a:cubicBezTo>
                <a:cubicBezTo>
                  <a:pt x="11336255" y="943423"/>
                  <a:pt x="11419133" y="1008670"/>
                  <a:pt x="11501380" y="1070794"/>
                </a:cubicBezTo>
                <a:cubicBezTo>
                  <a:pt x="11693556" y="1216030"/>
                  <a:pt x="11894004" y="1345207"/>
                  <a:pt x="12114215" y="1465703"/>
                </a:cubicBezTo>
                <a:lnTo>
                  <a:pt x="12115108" y="1464072"/>
                </a:lnTo>
                <a:cubicBezTo>
                  <a:pt x="11894990" y="1343619"/>
                  <a:pt x="11694597" y="1214491"/>
                  <a:pt x="11502496" y="1069312"/>
                </a:cubicBezTo>
                <a:cubicBezTo>
                  <a:pt x="11420268" y="1007199"/>
                  <a:pt x="11337389" y="941956"/>
                  <a:pt x="11257243" y="878862"/>
                </a:cubicBezTo>
                <a:cubicBezTo>
                  <a:pt x="11067744" y="729669"/>
                  <a:pt x="10871776" y="575396"/>
                  <a:pt x="10669506" y="450876"/>
                </a:cubicBezTo>
                <a:cubicBezTo>
                  <a:pt x="10493152" y="342717"/>
                  <a:pt x="10332450" y="265051"/>
                  <a:pt x="10178201" y="213438"/>
                </a:cubicBezTo>
                <a:cubicBezTo>
                  <a:pt x="9993480" y="151627"/>
                  <a:pt x="9818353" y="126581"/>
                  <a:pt x="9642742" y="136866"/>
                </a:cubicBezTo>
                <a:cubicBezTo>
                  <a:pt x="9615097" y="138485"/>
                  <a:pt x="9587675" y="140902"/>
                  <a:pt x="9560384" y="144075"/>
                </a:cubicBezTo>
                <a:cubicBezTo>
                  <a:pt x="9572096" y="138483"/>
                  <a:pt x="9583901" y="133025"/>
                  <a:pt x="9595799" y="127702"/>
                </a:cubicBezTo>
                <a:cubicBezTo>
                  <a:pt x="9628594" y="121957"/>
                  <a:pt x="9661946" y="117239"/>
                  <a:pt x="9695968" y="113701"/>
                </a:cubicBezTo>
                <a:cubicBezTo>
                  <a:pt x="10014915" y="80540"/>
                  <a:pt x="10336132" y="165226"/>
                  <a:pt x="10706911" y="380205"/>
                </a:cubicBezTo>
                <a:cubicBezTo>
                  <a:pt x="10940786" y="516268"/>
                  <a:pt x="11164659" y="693509"/>
                  <a:pt x="11381152" y="864913"/>
                </a:cubicBezTo>
                <a:cubicBezTo>
                  <a:pt x="11427407" y="901522"/>
                  <a:pt x="11475223" y="939379"/>
                  <a:pt x="11522258" y="976124"/>
                </a:cubicBezTo>
                <a:cubicBezTo>
                  <a:pt x="11715214" y="1126985"/>
                  <a:pt x="11911127" y="1264932"/>
                  <a:pt x="12104548" y="1386129"/>
                </a:cubicBezTo>
                <a:lnTo>
                  <a:pt x="12105552" y="1384553"/>
                </a:lnTo>
                <a:cubicBezTo>
                  <a:pt x="11912168" y="1263389"/>
                  <a:pt x="11716311" y="1125481"/>
                  <a:pt x="11523392" y="974659"/>
                </a:cubicBezTo>
                <a:cubicBezTo>
                  <a:pt x="11476375" y="937914"/>
                  <a:pt x="11428559" y="900059"/>
                  <a:pt x="11382305" y="863453"/>
                </a:cubicBezTo>
                <a:cubicBezTo>
                  <a:pt x="11165757" y="692009"/>
                  <a:pt x="10941827" y="514725"/>
                  <a:pt x="10707841" y="378595"/>
                </a:cubicBezTo>
                <a:cubicBezTo>
                  <a:pt x="10535316" y="278565"/>
                  <a:pt x="10376456" y="208175"/>
                  <a:pt x="10222187" y="163404"/>
                </a:cubicBezTo>
                <a:cubicBezTo>
                  <a:pt x="10040739" y="110751"/>
                  <a:pt x="9868548" y="93887"/>
                  <a:pt x="9695782" y="111851"/>
                </a:cubicBezTo>
                <a:cubicBezTo>
                  <a:pt x="9664494" y="115105"/>
                  <a:pt x="9633521" y="119377"/>
                  <a:pt x="9602734" y="124623"/>
                </a:cubicBezTo>
                <a:cubicBezTo>
                  <a:pt x="9613740" y="119760"/>
                  <a:pt x="9624820" y="115010"/>
                  <a:pt x="9635974" y="110386"/>
                </a:cubicBezTo>
                <a:cubicBezTo>
                  <a:pt x="9672952" y="101727"/>
                  <a:pt x="9710617" y="94437"/>
                  <a:pt x="9749101" y="88679"/>
                </a:cubicBezTo>
                <a:cubicBezTo>
                  <a:pt x="10062917" y="41715"/>
                  <a:pt x="10388781" y="113446"/>
                  <a:pt x="10745302" y="307951"/>
                </a:cubicBezTo>
                <a:cubicBezTo>
                  <a:pt x="11021248" y="458918"/>
                  <a:pt x="11280370" y="668722"/>
                  <a:pt x="11530977" y="871617"/>
                </a:cubicBezTo>
                <a:lnTo>
                  <a:pt x="11543118" y="881455"/>
                </a:lnTo>
                <a:cubicBezTo>
                  <a:pt x="11759033" y="1056315"/>
                  <a:pt x="11934347" y="1191392"/>
                  <a:pt x="12094899" y="1306547"/>
                </a:cubicBezTo>
                <a:lnTo>
                  <a:pt x="12095977" y="1305035"/>
                </a:lnTo>
                <a:cubicBezTo>
                  <a:pt x="11935462" y="1189899"/>
                  <a:pt x="11760168" y="1054846"/>
                  <a:pt x="11544289" y="880009"/>
                </a:cubicBezTo>
                <a:lnTo>
                  <a:pt x="11532148" y="870172"/>
                </a:lnTo>
                <a:cubicBezTo>
                  <a:pt x="11281486" y="667223"/>
                  <a:pt x="11022289" y="457366"/>
                  <a:pt x="10746194" y="306319"/>
                </a:cubicBezTo>
                <a:cubicBezTo>
                  <a:pt x="10577536" y="214306"/>
                  <a:pt x="10420553" y="151264"/>
                  <a:pt x="10266267" y="113588"/>
                </a:cubicBezTo>
                <a:cubicBezTo>
                  <a:pt x="10090730" y="70728"/>
                  <a:pt x="9916644" y="61726"/>
                  <a:pt x="9748822" y="86839"/>
                </a:cubicBezTo>
                <a:cubicBezTo>
                  <a:pt x="9714596" y="91961"/>
                  <a:pt x="9680798" y="98278"/>
                  <a:pt x="9647278" y="105774"/>
                </a:cubicBezTo>
                <a:cubicBezTo>
                  <a:pt x="9657020" y="101827"/>
                  <a:pt x="9666798" y="97962"/>
                  <a:pt x="9676670" y="94203"/>
                </a:cubicBezTo>
                <a:cubicBezTo>
                  <a:pt x="9717533" y="82305"/>
                  <a:pt x="9759345" y="72042"/>
                  <a:pt x="9802215" y="63652"/>
                </a:cubicBezTo>
                <a:cubicBezTo>
                  <a:pt x="10115754" y="2302"/>
                  <a:pt x="10436802" y="58577"/>
                  <a:pt x="10783674" y="235695"/>
                </a:cubicBezTo>
                <a:cubicBezTo>
                  <a:pt x="11063097" y="378603"/>
                  <a:pt x="11323836" y="585014"/>
                  <a:pt x="11563995" y="786782"/>
                </a:cubicBezTo>
                <a:cubicBezTo>
                  <a:pt x="11635887" y="847194"/>
                  <a:pt x="11706978" y="907745"/>
                  <a:pt x="11775710" y="966301"/>
                </a:cubicBezTo>
                <a:cubicBezTo>
                  <a:pt x="11883556" y="1058148"/>
                  <a:pt x="11985398" y="1144901"/>
                  <a:pt x="12085250" y="1226960"/>
                </a:cubicBezTo>
                <a:lnTo>
                  <a:pt x="12086421" y="1225525"/>
                </a:lnTo>
                <a:cubicBezTo>
                  <a:pt x="11986587" y="1143477"/>
                  <a:pt x="11884746" y="1056728"/>
                  <a:pt x="11776918" y="964888"/>
                </a:cubicBezTo>
                <a:cubicBezTo>
                  <a:pt x="11708168" y="906330"/>
                  <a:pt x="11637076" y="845779"/>
                  <a:pt x="11565184" y="785362"/>
                </a:cubicBezTo>
                <a:cubicBezTo>
                  <a:pt x="11324952" y="583523"/>
                  <a:pt x="11064101" y="377034"/>
                  <a:pt x="10784529" y="234043"/>
                </a:cubicBezTo>
                <a:cubicBezTo>
                  <a:pt x="10437267" y="56727"/>
                  <a:pt x="10115828" y="396"/>
                  <a:pt x="9801862" y="61834"/>
                </a:cubicBezTo>
                <a:cubicBezTo>
                  <a:pt x="9767283" y="68601"/>
                  <a:pt x="9733187" y="76571"/>
                  <a:pt x="9699389" y="85740"/>
                </a:cubicBezTo>
                <a:cubicBezTo>
                  <a:pt x="9749752" y="67454"/>
                  <a:pt x="9801676" y="51629"/>
                  <a:pt x="9855349" y="38630"/>
                </a:cubicBezTo>
                <a:cubicBezTo>
                  <a:pt x="9959570" y="13389"/>
                  <a:pt x="10061728" y="1757"/>
                  <a:pt x="10162045" y="1757"/>
                </a:cubicBezTo>
                <a:cubicBezTo>
                  <a:pt x="10869062" y="1757"/>
                  <a:pt x="11478681" y="580658"/>
                  <a:pt x="11980657" y="1057391"/>
                </a:cubicBezTo>
                <a:cubicBezTo>
                  <a:pt x="12013452" y="1088541"/>
                  <a:pt x="12044425" y="1117963"/>
                  <a:pt x="12075583" y="1147376"/>
                </a:cubicBezTo>
                <a:lnTo>
                  <a:pt x="12076865" y="1146022"/>
                </a:lnTo>
                <a:cubicBezTo>
                  <a:pt x="12045707" y="1116613"/>
                  <a:pt x="12014734" y="1087189"/>
                  <a:pt x="11981939" y="1056043"/>
                </a:cubicBezTo>
                <a:cubicBezTo>
                  <a:pt x="11697961" y="786360"/>
                  <a:pt x="11376114" y="480694"/>
                  <a:pt x="11020393" y="267917"/>
                </a:cubicBezTo>
                <a:cubicBezTo>
                  <a:pt x="10609327" y="22040"/>
                  <a:pt x="10228081" y="-53553"/>
                  <a:pt x="9854903" y="36823"/>
                </a:cubicBezTo>
                <a:cubicBezTo>
                  <a:pt x="9793831" y="51616"/>
                  <a:pt x="9734377" y="70049"/>
                  <a:pt x="9675629" y="92388"/>
                </a:cubicBezTo>
                <a:cubicBezTo>
                  <a:pt x="9647910" y="100420"/>
                  <a:pt x="9620377" y="109302"/>
                  <a:pt x="9592936" y="119050"/>
                </a:cubicBezTo>
                <a:cubicBezTo>
                  <a:pt x="9565403" y="126345"/>
                  <a:pt x="9538000" y="134477"/>
                  <a:pt x="9510616" y="143486"/>
                </a:cubicBezTo>
                <a:cubicBezTo>
                  <a:pt x="9485257" y="149558"/>
                  <a:pt x="9459936" y="156341"/>
                  <a:pt x="9434577" y="163865"/>
                </a:cubicBezTo>
                <a:cubicBezTo>
                  <a:pt x="9374436" y="168517"/>
                  <a:pt x="9314257" y="177695"/>
                  <a:pt x="9253073" y="191577"/>
                </a:cubicBezTo>
                <a:cubicBezTo>
                  <a:pt x="9251549" y="191921"/>
                  <a:pt x="9250043" y="192293"/>
                  <a:pt x="9248537" y="192642"/>
                </a:cubicBezTo>
                <a:cubicBezTo>
                  <a:pt x="9230988" y="195048"/>
                  <a:pt x="9213363" y="197783"/>
                  <a:pt x="9195645" y="200940"/>
                </a:cubicBezTo>
                <a:cubicBezTo>
                  <a:pt x="9145877" y="209800"/>
                  <a:pt x="9095830" y="221579"/>
                  <a:pt x="9044854" y="236407"/>
                </a:cubicBezTo>
                <a:cubicBezTo>
                  <a:pt x="9043813" y="236526"/>
                  <a:pt x="9042791" y="236625"/>
                  <a:pt x="9041767" y="236746"/>
                </a:cubicBezTo>
                <a:cubicBezTo>
                  <a:pt x="9030465" y="238064"/>
                  <a:pt x="9019142" y="239529"/>
                  <a:pt x="9007803" y="241070"/>
                </a:cubicBezTo>
                <a:cubicBezTo>
                  <a:pt x="8980436" y="242427"/>
                  <a:pt x="8952847" y="244413"/>
                  <a:pt x="8925053" y="247006"/>
                </a:cubicBezTo>
                <a:cubicBezTo>
                  <a:pt x="8896609" y="247224"/>
                  <a:pt x="8867941" y="248040"/>
                  <a:pt x="8839033" y="249481"/>
                </a:cubicBezTo>
                <a:cubicBezTo>
                  <a:pt x="8808804" y="248414"/>
                  <a:pt x="8778333" y="247982"/>
                  <a:pt x="8747546" y="248174"/>
                </a:cubicBezTo>
                <a:cubicBezTo>
                  <a:pt x="8658439" y="241072"/>
                  <a:pt x="8567455" y="238858"/>
                  <a:pt x="8474872" y="241619"/>
                </a:cubicBezTo>
                <a:cubicBezTo>
                  <a:pt x="8241368" y="248581"/>
                  <a:pt x="7991301" y="287263"/>
                  <a:pt x="7731584" y="356587"/>
                </a:cubicBezTo>
                <a:cubicBezTo>
                  <a:pt x="7263777" y="481467"/>
                  <a:pt x="6813131" y="680443"/>
                  <a:pt x="6377301" y="872868"/>
                </a:cubicBezTo>
                <a:cubicBezTo>
                  <a:pt x="6275236" y="917933"/>
                  <a:pt x="6169695" y="964535"/>
                  <a:pt x="6065715" y="1009382"/>
                </a:cubicBezTo>
                <a:cubicBezTo>
                  <a:pt x="6013828" y="1031767"/>
                  <a:pt x="5960397" y="1054807"/>
                  <a:pt x="5905647" y="1078081"/>
                </a:cubicBezTo>
                <a:cubicBezTo>
                  <a:pt x="5830744" y="1038378"/>
                  <a:pt x="5759874" y="1000821"/>
                  <a:pt x="5689972" y="964962"/>
                </a:cubicBezTo>
                <a:cubicBezTo>
                  <a:pt x="5166802" y="696549"/>
                  <a:pt x="4692954" y="460591"/>
                  <a:pt x="4191907" y="291296"/>
                </a:cubicBezTo>
                <a:cubicBezTo>
                  <a:pt x="3911721" y="196626"/>
                  <a:pt x="3652413" y="132948"/>
                  <a:pt x="3399185" y="96623"/>
                </a:cubicBezTo>
                <a:cubicBezTo>
                  <a:pt x="3118033" y="56296"/>
                  <a:pt x="2842365" y="51055"/>
                  <a:pt x="2579822" y="81048"/>
                </a:cubicBezTo>
                <a:cubicBezTo>
                  <a:pt x="2427171" y="98490"/>
                  <a:pt x="2275896" y="127929"/>
                  <a:pt x="2121888" y="170300"/>
                </a:cubicBezTo>
                <a:cubicBezTo>
                  <a:pt x="1996026" y="122692"/>
                  <a:pt x="1875668" y="109256"/>
                  <a:pt x="1754947" y="129265"/>
                </a:cubicBezTo>
                <a:cubicBezTo>
                  <a:pt x="1637943" y="148660"/>
                  <a:pt x="1517638" y="195667"/>
                  <a:pt x="1387159" y="272969"/>
                </a:cubicBezTo>
                <a:cubicBezTo>
                  <a:pt x="1272080" y="341148"/>
                  <a:pt x="1164122" y="423389"/>
                  <a:pt x="1059717" y="502921"/>
                </a:cubicBezTo>
                <a:cubicBezTo>
                  <a:pt x="1042133" y="516318"/>
                  <a:pt x="1024675" y="529616"/>
                  <a:pt x="1007329" y="542738"/>
                </a:cubicBezTo>
                <a:lnTo>
                  <a:pt x="1008452" y="544219"/>
                </a:lnTo>
                <a:cubicBezTo>
                  <a:pt x="1025799" y="531098"/>
                  <a:pt x="1043260" y="517798"/>
                  <a:pt x="1060845" y="504401"/>
                </a:cubicBezTo>
                <a:cubicBezTo>
                  <a:pt x="1263899" y="349720"/>
                  <a:pt x="1494044" y="174397"/>
                  <a:pt x="1755252" y="131100"/>
                </a:cubicBezTo>
                <a:cubicBezTo>
                  <a:pt x="1885447" y="109520"/>
                  <a:pt x="2007404" y="129286"/>
                  <a:pt x="2119229" y="171038"/>
                </a:cubicBezTo>
                <a:cubicBezTo>
                  <a:pt x="2091826" y="178602"/>
                  <a:pt x="2064330" y="186574"/>
                  <a:pt x="2036722" y="194964"/>
                </a:cubicBezTo>
                <a:cubicBezTo>
                  <a:pt x="1926366" y="165109"/>
                  <a:pt x="1807355" y="155064"/>
                  <a:pt x="1682011" y="180627"/>
                </a:cubicBezTo>
                <a:cubicBezTo>
                  <a:pt x="1564560" y="204803"/>
                  <a:pt x="1443270" y="255084"/>
                  <a:pt x="1311207" y="334341"/>
                </a:cubicBezTo>
                <a:cubicBezTo>
                  <a:pt x="1194632" y="404303"/>
                  <a:pt x="1084571" y="487357"/>
                  <a:pt x="978132" y="567676"/>
                </a:cubicBezTo>
                <a:cubicBezTo>
                  <a:pt x="959764" y="581535"/>
                  <a:pt x="941519" y="595304"/>
                  <a:pt x="923385" y="608894"/>
                </a:cubicBezTo>
                <a:lnTo>
                  <a:pt x="924501" y="610381"/>
                </a:lnTo>
                <a:cubicBezTo>
                  <a:pt x="942636" y="596791"/>
                  <a:pt x="960883" y="583021"/>
                  <a:pt x="979253" y="569159"/>
                </a:cubicBezTo>
                <a:cubicBezTo>
                  <a:pt x="1196037" y="405573"/>
                  <a:pt x="1420204" y="236419"/>
                  <a:pt x="1682384" y="182449"/>
                </a:cubicBezTo>
                <a:cubicBezTo>
                  <a:pt x="1806305" y="157174"/>
                  <a:pt x="1924042" y="166810"/>
                  <a:pt x="2033339" y="195996"/>
                </a:cubicBezTo>
                <a:cubicBezTo>
                  <a:pt x="2006158" y="204288"/>
                  <a:pt x="1978886" y="212979"/>
                  <a:pt x="1951464" y="222081"/>
                </a:cubicBezTo>
                <a:cubicBezTo>
                  <a:pt x="1833266" y="201665"/>
                  <a:pt x="1720691" y="204966"/>
                  <a:pt x="1609074" y="231988"/>
                </a:cubicBezTo>
                <a:cubicBezTo>
                  <a:pt x="1491196" y="260929"/>
                  <a:pt x="1368938" y="314469"/>
                  <a:pt x="1235315" y="395668"/>
                </a:cubicBezTo>
                <a:cubicBezTo>
                  <a:pt x="1117264" y="467403"/>
                  <a:pt x="1005122" y="551258"/>
                  <a:pt x="896672" y="632350"/>
                </a:cubicBezTo>
                <a:cubicBezTo>
                  <a:pt x="877478" y="646700"/>
                  <a:pt x="858406" y="660964"/>
                  <a:pt x="839441" y="675052"/>
                </a:cubicBezTo>
                <a:lnTo>
                  <a:pt x="840549" y="676545"/>
                </a:lnTo>
                <a:cubicBezTo>
                  <a:pt x="859516" y="662454"/>
                  <a:pt x="878588" y="648193"/>
                  <a:pt x="897783" y="633839"/>
                </a:cubicBezTo>
                <a:cubicBezTo>
                  <a:pt x="1118336" y="468924"/>
                  <a:pt x="1346398" y="298394"/>
                  <a:pt x="1609515" y="233795"/>
                </a:cubicBezTo>
                <a:cubicBezTo>
                  <a:pt x="1727369" y="205262"/>
                  <a:pt x="1840639" y="205838"/>
                  <a:pt x="1946946" y="223585"/>
                </a:cubicBezTo>
                <a:cubicBezTo>
                  <a:pt x="1935940" y="227253"/>
                  <a:pt x="1924934" y="230968"/>
                  <a:pt x="1913891" y="234766"/>
                </a:cubicBezTo>
                <a:cubicBezTo>
                  <a:pt x="1897922" y="240260"/>
                  <a:pt x="1881933" y="245896"/>
                  <a:pt x="1865908" y="251648"/>
                </a:cubicBezTo>
                <a:cubicBezTo>
                  <a:pt x="1751774" y="242619"/>
                  <a:pt x="1643226" y="253104"/>
                  <a:pt x="1536144" y="283348"/>
                </a:cubicBezTo>
                <a:cubicBezTo>
                  <a:pt x="1272659" y="357772"/>
                  <a:pt x="1041477" y="529222"/>
                  <a:pt x="817907" y="695026"/>
                </a:cubicBezTo>
                <a:cubicBezTo>
                  <a:pt x="797394" y="710241"/>
                  <a:pt x="776183" y="725971"/>
                  <a:pt x="755499" y="741206"/>
                </a:cubicBezTo>
                <a:lnTo>
                  <a:pt x="756601" y="742705"/>
                </a:lnTo>
                <a:cubicBezTo>
                  <a:pt x="777287" y="727467"/>
                  <a:pt x="798500" y="711736"/>
                  <a:pt x="819013" y="696521"/>
                </a:cubicBezTo>
                <a:cubicBezTo>
                  <a:pt x="1042449" y="530815"/>
                  <a:pt x="1273491" y="359469"/>
                  <a:pt x="1536651" y="285138"/>
                </a:cubicBezTo>
                <a:cubicBezTo>
                  <a:pt x="1650241" y="253054"/>
                  <a:pt x="1759089" y="245235"/>
                  <a:pt x="1862506" y="252877"/>
                </a:cubicBezTo>
                <a:cubicBezTo>
                  <a:pt x="1834879" y="262833"/>
                  <a:pt x="1807195" y="273168"/>
                  <a:pt x="1779420" y="283913"/>
                </a:cubicBezTo>
                <a:cubicBezTo>
                  <a:pt x="1669888" y="285043"/>
                  <a:pt x="1565690" y="301835"/>
                  <a:pt x="1463215" y="334715"/>
                </a:cubicBezTo>
                <a:cubicBezTo>
                  <a:pt x="1199198" y="419427"/>
                  <a:pt x="964551" y="591993"/>
                  <a:pt x="737633" y="758875"/>
                </a:cubicBezTo>
                <a:cubicBezTo>
                  <a:pt x="715918" y="774845"/>
                  <a:pt x="693462" y="791359"/>
                  <a:pt x="671555" y="807366"/>
                </a:cubicBezTo>
                <a:lnTo>
                  <a:pt x="672652" y="808868"/>
                </a:lnTo>
                <a:cubicBezTo>
                  <a:pt x="694563" y="792859"/>
                  <a:pt x="717019" y="776343"/>
                  <a:pt x="738735" y="760374"/>
                </a:cubicBezTo>
                <a:cubicBezTo>
                  <a:pt x="965535" y="593578"/>
                  <a:pt x="1200055" y="421104"/>
                  <a:pt x="1463784" y="336485"/>
                </a:cubicBezTo>
                <a:cubicBezTo>
                  <a:pt x="1570095" y="302374"/>
                  <a:pt x="1673974" y="287946"/>
                  <a:pt x="1773200" y="286336"/>
                </a:cubicBezTo>
                <a:cubicBezTo>
                  <a:pt x="1746406" y="296752"/>
                  <a:pt x="1719526" y="307542"/>
                  <a:pt x="1692531" y="318717"/>
                </a:cubicBezTo>
                <a:cubicBezTo>
                  <a:pt x="1587890" y="328671"/>
                  <a:pt x="1488184" y="350930"/>
                  <a:pt x="1390286" y="386078"/>
                </a:cubicBezTo>
                <a:cubicBezTo>
                  <a:pt x="1125825" y="481030"/>
                  <a:pt x="887811" y="654650"/>
                  <a:pt x="657634" y="822551"/>
                </a:cubicBezTo>
                <a:cubicBezTo>
                  <a:pt x="634627" y="839333"/>
                  <a:pt x="610838" y="856688"/>
                  <a:pt x="587611" y="873522"/>
                </a:cubicBezTo>
                <a:lnTo>
                  <a:pt x="588702" y="875030"/>
                </a:lnTo>
                <a:cubicBezTo>
                  <a:pt x="611930" y="858192"/>
                  <a:pt x="635720" y="840837"/>
                  <a:pt x="658729" y="824055"/>
                </a:cubicBezTo>
                <a:cubicBezTo>
                  <a:pt x="888800" y="656227"/>
                  <a:pt x="1126702" y="482689"/>
                  <a:pt x="1390912" y="387828"/>
                </a:cubicBezTo>
                <a:cubicBezTo>
                  <a:pt x="1491780" y="351612"/>
                  <a:pt x="1590643" y="331190"/>
                  <a:pt x="1685591" y="321586"/>
                </a:cubicBezTo>
                <a:cubicBezTo>
                  <a:pt x="1658960" y="332668"/>
                  <a:pt x="1632211" y="344135"/>
                  <a:pt x="1605327" y="355979"/>
                </a:cubicBezTo>
                <a:cubicBezTo>
                  <a:pt x="1505822" y="373446"/>
                  <a:pt x="1410725" y="400379"/>
                  <a:pt x="1317357" y="437444"/>
                </a:cubicBezTo>
                <a:cubicBezTo>
                  <a:pt x="1052550" y="542563"/>
                  <a:pt x="811272" y="717175"/>
                  <a:pt x="577936" y="886038"/>
                </a:cubicBezTo>
                <a:cubicBezTo>
                  <a:pt x="553539" y="903694"/>
                  <a:pt x="528311" y="921952"/>
                  <a:pt x="503666" y="939678"/>
                </a:cubicBezTo>
                <a:lnTo>
                  <a:pt x="504754" y="941190"/>
                </a:lnTo>
                <a:cubicBezTo>
                  <a:pt x="529396" y="923461"/>
                  <a:pt x="554626" y="905205"/>
                  <a:pt x="579025" y="887547"/>
                </a:cubicBezTo>
                <a:cubicBezTo>
                  <a:pt x="812268" y="718750"/>
                  <a:pt x="1053452" y="544208"/>
                  <a:pt x="1318041" y="439172"/>
                </a:cubicBezTo>
                <a:cubicBezTo>
                  <a:pt x="1413694" y="401200"/>
                  <a:pt x="1507439" y="375760"/>
                  <a:pt x="1597758" y="359331"/>
                </a:cubicBezTo>
                <a:cubicBezTo>
                  <a:pt x="1571257" y="371068"/>
                  <a:pt x="1544619" y="383180"/>
                  <a:pt x="1517820" y="395679"/>
                </a:cubicBezTo>
                <a:cubicBezTo>
                  <a:pt x="1423700" y="419384"/>
                  <a:pt x="1333314" y="450175"/>
                  <a:pt x="1244428" y="488811"/>
                </a:cubicBezTo>
                <a:cubicBezTo>
                  <a:pt x="979430" y="604001"/>
                  <a:pt x="735034" y="779511"/>
                  <a:pt x="498682" y="949244"/>
                </a:cubicBezTo>
                <a:cubicBezTo>
                  <a:pt x="472748" y="967868"/>
                  <a:pt x="445930" y="987125"/>
                  <a:pt x="419722" y="1005838"/>
                </a:cubicBezTo>
                <a:lnTo>
                  <a:pt x="420804" y="1007352"/>
                </a:lnTo>
                <a:cubicBezTo>
                  <a:pt x="447016" y="988634"/>
                  <a:pt x="473833" y="969376"/>
                  <a:pt x="499768" y="950751"/>
                </a:cubicBezTo>
                <a:cubicBezTo>
                  <a:pt x="736038" y="781076"/>
                  <a:pt x="980354" y="605625"/>
                  <a:pt x="1245170" y="490515"/>
                </a:cubicBezTo>
                <a:cubicBezTo>
                  <a:pt x="1329934" y="453670"/>
                  <a:pt x="1416975" y="423714"/>
                  <a:pt x="1507887" y="400319"/>
                </a:cubicBezTo>
                <a:cubicBezTo>
                  <a:pt x="1482326" y="412314"/>
                  <a:pt x="1456621" y="424655"/>
                  <a:pt x="1430740" y="437364"/>
                </a:cubicBezTo>
                <a:cubicBezTo>
                  <a:pt x="1341813" y="466215"/>
                  <a:pt x="1255871" y="500343"/>
                  <a:pt x="1171501" y="540178"/>
                </a:cubicBezTo>
                <a:cubicBezTo>
                  <a:pt x="906543" y="665280"/>
                  <a:pt x="659251" y="841544"/>
                  <a:pt x="420098" y="1012001"/>
                </a:cubicBezTo>
                <a:cubicBezTo>
                  <a:pt x="392407" y="1031738"/>
                  <a:pt x="363774" y="1052149"/>
                  <a:pt x="335776" y="1071998"/>
                </a:cubicBezTo>
                <a:lnTo>
                  <a:pt x="336853" y="1073512"/>
                </a:lnTo>
                <a:cubicBezTo>
                  <a:pt x="364855" y="1053660"/>
                  <a:pt x="393487" y="1033253"/>
                  <a:pt x="421178" y="1013515"/>
                </a:cubicBezTo>
                <a:cubicBezTo>
                  <a:pt x="660262" y="843104"/>
                  <a:pt x="907488" y="666888"/>
                  <a:pt x="1172295" y="541858"/>
                </a:cubicBezTo>
                <a:cubicBezTo>
                  <a:pt x="1252708" y="503890"/>
                  <a:pt x="1334550" y="471101"/>
                  <a:pt x="1419052" y="443132"/>
                </a:cubicBezTo>
                <a:cubicBezTo>
                  <a:pt x="1392922" y="456048"/>
                  <a:pt x="1366616" y="469333"/>
                  <a:pt x="1340112" y="482993"/>
                </a:cubicBezTo>
                <a:cubicBezTo>
                  <a:pt x="1257882" y="515392"/>
                  <a:pt x="1177504" y="551509"/>
                  <a:pt x="1098576" y="591543"/>
                </a:cubicBezTo>
                <a:cubicBezTo>
                  <a:pt x="832345" y="727754"/>
                  <a:pt x="580689" y="905700"/>
                  <a:pt x="337316" y="1077789"/>
                </a:cubicBezTo>
                <a:cubicBezTo>
                  <a:pt x="308721" y="1098011"/>
                  <a:pt x="280230" y="1118156"/>
                  <a:pt x="251832" y="1138151"/>
                </a:cubicBezTo>
                <a:lnTo>
                  <a:pt x="252903" y="1139671"/>
                </a:lnTo>
                <a:cubicBezTo>
                  <a:pt x="281301" y="1119673"/>
                  <a:pt x="309794" y="1099526"/>
                  <a:pt x="338390" y="1079306"/>
                </a:cubicBezTo>
                <a:cubicBezTo>
                  <a:pt x="581708" y="907256"/>
                  <a:pt x="833312" y="729347"/>
                  <a:pt x="1099420" y="593197"/>
                </a:cubicBezTo>
                <a:cubicBezTo>
                  <a:pt x="1172786" y="555986"/>
                  <a:pt x="1247399" y="522142"/>
                  <a:pt x="1323596" y="491540"/>
                </a:cubicBezTo>
                <a:cubicBezTo>
                  <a:pt x="1312423" y="497348"/>
                  <a:pt x="1301222" y="503206"/>
                  <a:pt x="1289976" y="509147"/>
                </a:cubicBezTo>
                <a:cubicBezTo>
                  <a:pt x="1277875" y="515541"/>
                  <a:pt x="1265797" y="521986"/>
                  <a:pt x="1253733" y="528473"/>
                </a:cubicBezTo>
                <a:cubicBezTo>
                  <a:pt x="1177153" y="563645"/>
                  <a:pt x="1101229" y="601731"/>
                  <a:pt x="1025651" y="642906"/>
                </a:cubicBezTo>
                <a:cubicBezTo>
                  <a:pt x="760645" y="788154"/>
                  <a:pt x="507255" y="966087"/>
                  <a:pt x="262208" y="1138162"/>
                </a:cubicBezTo>
                <a:cubicBezTo>
                  <a:pt x="230665" y="1160311"/>
                  <a:pt x="199229" y="1182384"/>
                  <a:pt x="167890" y="1204309"/>
                </a:cubicBezTo>
                <a:lnTo>
                  <a:pt x="168953" y="1205831"/>
                </a:lnTo>
                <a:cubicBezTo>
                  <a:pt x="200296" y="1183907"/>
                  <a:pt x="231734" y="1161832"/>
                  <a:pt x="263277" y="1139683"/>
                </a:cubicBezTo>
                <a:cubicBezTo>
                  <a:pt x="508283" y="967636"/>
                  <a:pt x="761628" y="789732"/>
                  <a:pt x="1026543" y="644536"/>
                </a:cubicBezTo>
                <a:cubicBezTo>
                  <a:pt x="1093157" y="608245"/>
                  <a:pt x="1160040" y="574361"/>
                  <a:pt x="1227402" y="542747"/>
                </a:cubicBezTo>
                <a:cubicBezTo>
                  <a:pt x="1207356" y="553656"/>
                  <a:pt x="1187357" y="564681"/>
                  <a:pt x="1167411" y="575828"/>
                </a:cubicBezTo>
                <a:cubicBezTo>
                  <a:pt x="1096360" y="612824"/>
                  <a:pt x="1024879" y="652254"/>
                  <a:pt x="952731" y="694271"/>
                </a:cubicBezTo>
                <a:cubicBezTo>
                  <a:pt x="690499" y="847458"/>
                  <a:pt x="436915" y="1024344"/>
                  <a:pt x="191683" y="1195407"/>
                </a:cubicBezTo>
                <a:cubicBezTo>
                  <a:pt x="155663" y="1220537"/>
                  <a:pt x="119754" y="1245581"/>
                  <a:pt x="83946" y="1270467"/>
                </a:cubicBezTo>
                <a:lnTo>
                  <a:pt x="85008" y="1271991"/>
                </a:lnTo>
                <a:cubicBezTo>
                  <a:pt x="120816" y="1247107"/>
                  <a:pt x="156722" y="1222060"/>
                  <a:pt x="192746" y="1196932"/>
                </a:cubicBezTo>
                <a:cubicBezTo>
                  <a:pt x="437951" y="1025891"/>
                  <a:pt x="691501" y="849025"/>
                  <a:pt x="953670" y="695878"/>
                </a:cubicBezTo>
                <a:cubicBezTo>
                  <a:pt x="1005801" y="665516"/>
                  <a:pt x="1057579" y="636526"/>
                  <a:pt x="1109104" y="608804"/>
                </a:cubicBezTo>
                <a:cubicBezTo>
                  <a:pt x="771015" y="802332"/>
                  <a:pt x="446897" y="1026969"/>
                  <a:pt x="131898" y="1245308"/>
                </a:cubicBezTo>
                <a:cubicBezTo>
                  <a:pt x="88609" y="1275317"/>
                  <a:pt x="43843" y="1306344"/>
                  <a:pt x="0" y="1336623"/>
                </a:cubicBezTo>
                <a:lnTo>
                  <a:pt x="1056" y="1338151"/>
                </a:lnTo>
                <a:cubicBezTo>
                  <a:pt x="44899" y="1307872"/>
                  <a:pt x="89666" y="1276844"/>
                  <a:pt x="132958" y="1246836"/>
                </a:cubicBezTo>
                <a:cubicBezTo>
                  <a:pt x="466059" y="1015946"/>
                  <a:pt x="804194" y="781577"/>
                  <a:pt x="1157584" y="583060"/>
                </a:cubicBezTo>
                <a:cubicBezTo>
                  <a:pt x="1220527" y="550087"/>
                  <a:pt x="1283127" y="519036"/>
                  <a:pt x="1345534" y="489855"/>
                </a:cubicBezTo>
                <a:cubicBezTo>
                  <a:pt x="1403045" y="465354"/>
                  <a:pt x="1461004" y="442478"/>
                  <a:pt x="1519527" y="421139"/>
                </a:cubicBezTo>
                <a:cubicBezTo>
                  <a:pt x="1579201" y="402119"/>
                  <a:pt x="1639936" y="384879"/>
                  <a:pt x="1701892" y="369402"/>
                </a:cubicBezTo>
                <a:cubicBezTo>
                  <a:pt x="1752469" y="359501"/>
                  <a:pt x="1804295" y="350993"/>
                  <a:pt x="1857529" y="343774"/>
                </a:cubicBezTo>
                <a:cubicBezTo>
                  <a:pt x="1909318" y="339766"/>
                  <a:pt x="1962581" y="337308"/>
                  <a:pt x="2017536" y="336422"/>
                </a:cubicBezTo>
                <a:cubicBezTo>
                  <a:pt x="2058790" y="338675"/>
                  <a:pt x="2098203" y="341893"/>
                  <a:pt x="2135496" y="345483"/>
                </a:cubicBezTo>
                <a:cubicBezTo>
                  <a:pt x="2142914" y="346191"/>
                  <a:pt x="2150351" y="346931"/>
                  <a:pt x="2157769" y="347692"/>
                </a:cubicBezTo>
                <a:cubicBezTo>
                  <a:pt x="2170764" y="350058"/>
                  <a:pt x="2183517" y="352473"/>
                  <a:pt x="2196029" y="354920"/>
                </a:cubicBezTo>
                <a:cubicBezTo>
                  <a:pt x="2227094" y="360962"/>
                  <a:pt x="2258365" y="367511"/>
                  <a:pt x="2290081" y="374604"/>
                </a:cubicBezTo>
                <a:cubicBezTo>
                  <a:pt x="2331836" y="387608"/>
                  <a:pt x="2373406" y="401427"/>
                  <a:pt x="2415199" y="416075"/>
                </a:cubicBezTo>
                <a:cubicBezTo>
                  <a:pt x="2454816" y="433815"/>
                  <a:pt x="2494192" y="452194"/>
                  <a:pt x="2533493" y="471151"/>
                </a:cubicBezTo>
                <a:cubicBezTo>
                  <a:pt x="2570248" y="492891"/>
                  <a:pt x="2606835" y="515134"/>
                  <a:pt x="2643459" y="537824"/>
                </a:cubicBezTo>
                <a:cubicBezTo>
                  <a:pt x="2678132" y="563565"/>
                  <a:pt x="2712525" y="589548"/>
                  <a:pt x="2746621" y="615514"/>
                </a:cubicBezTo>
                <a:cubicBezTo>
                  <a:pt x="2776404" y="642374"/>
                  <a:pt x="2805908" y="669225"/>
                  <a:pt x="2835133" y="695831"/>
                </a:cubicBezTo>
                <a:cubicBezTo>
                  <a:pt x="3001523" y="847264"/>
                  <a:pt x="3173583" y="1003857"/>
                  <a:pt x="3364178" y="1132655"/>
                </a:cubicBezTo>
                <a:cubicBezTo>
                  <a:pt x="3541443" y="1252447"/>
                  <a:pt x="3729864" y="1341529"/>
                  <a:pt x="3924196" y="1397425"/>
                </a:cubicBezTo>
                <a:cubicBezTo>
                  <a:pt x="4123678" y="1454812"/>
                  <a:pt x="4330707" y="1477554"/>
                  <a:pt x="4539503" y="1465026"/>
                </a:cubicBezTo>
                <a:cubicBezTo>
                  <a:pt x="4779495" y="1450625"/>
                  <a:pt x="5035214" y="1398081"/>
                  <a:pt x="5321293" y="1304390"/>
                </a:cubicBezTo>
                <a:cubicBezTo>
                  <a:pt x="5449330" y="1262456"/>
                  <a:pt x="5576009" y="1214856"/>
                  <a:pt x="5702707" y="1163931"/>
                </a:cubicBezTo>
                <a:cubicBezTo>
                  <a:pt x="5714010" y="1160410"/>
                  <a:pt x="5725295" y="1156881"/>
                  <a:pt x="5736561" y="1153336"/>
                </a:cubicBezTo>
                <a:cubicBezTo>
                  <a:pt x="5750170" y="1150252"/>
                  <a:pt x="5763704" y="1147160"/>
                  <a:pt x="5777183" y="1144063"/>
                </a:cubicBezTo>
                <a:cubicBezTo>
                  <a:pt x="5790047" y="1142209"/>
                  <a:pt x="5802987" y="1140332"/>
                  <a:pt x="5815982" y="1138428"/>
                </a:cubicBezTo>
                <a:cubicBezTo>
                  <a:pt x="5829200" y="1137602"/>
                  <a:pt x="5842344" y="1136769"/>
                  <a:pt x="5855414" y="1135931"/>
                </a:cubicBezTo>
                <a:cubicBezTo>
                  <a:pt x="5868706" y="1136161"/>
                  <a:pt x="5882036" y="1136383"/>
                  <a:pt x="5895366" y="1136595"/>
                </a:cubicBezTo>
                <a:cubicBezTo>
                  <a:pt x="5908844" y="1137879"/>
                  <a:pt x="5922342" y="1139157"/>
                  <a:pt x="5935857" y="1140424"/>
                </a:cubicBezTo>
                <a:cubicBezTo>
                  <a:pt x="5949521" y="1142763"/>
                  <a:pt x="5963223" y="1145095"/>
                  <a:pt x="5976943" y="1147418"/>
                </a:cubicBezTo>
                <a:cubicBezTo>
                  <a:pt x="5990756" y="1150800"/>
                  <a:pt x="6004607" y="1154176"/>
                  <a:pt x="6018476" y="1157541"/>
                </a:cubicBezTo>
                <a:cubicBezTo>
                  <a:pt x="6032456" y="1161958"/>
                  <a:pt x="6046474" y="1166365"/>
                  <a:pt x="6060528" y="1170761"/>
                </a:cubicBezTo>
                <a:cubicBezTo>
                  <a:pt x="6075085" y="1176359"/>
                  <a:pt x="6089679" y="1181946"/>
                  <a:pt x="6104310" y="1187516"/>
                </a:cubicBezTo>
                <a:cubicBezTo>
                  <a:pt x="6117956" y="1193669"/>
                  <a:pt x="6131639" y="1199814"/>
                  <a:pt x="6145360" y="1205936"/>
                </a:cubicBezTo>
                <a:cubicBezTo>
                  <a:pt x="6405039" y="1339311"/>
                  <a:pt x="6683718" y="1468954"/>
                  <a:pt x="6961989" y="1540275"/>
                </a:cubicBezTo>
                <a:cubicBezTo>
                  <a:pt x="7111851" y="1578682"/>
                  <a:pt x="7253013" y="1597940"/>
                  <a:pt x="7386423" y="1597940"/>
                </a:cubicBezTo>
                <a:cubicBezTo>
                  <a:pt x="7626525" y="1597937"/>
                  <a:pt x="7841512" y="1535551"/>
                  <a:pt x="8036700" y="1410138"/>
                </a:cubicBezTo>
                <a:cubicBezTo>
                  <a:pt x="8282808" y="1251991"/>
                  <a:pt x="8496102" y="1037530"/>
                  <a:pt x="8702351" y="830131"/>
                </a:cubicBezTo>
                <a:cubicBezTo>
                  <a:pt x="8871084" y="660478"/>
                  <a:pt x="9042753" y="487887"/>
                  <a:pt x="9234669" y="344105"/>
                </a:cubicBezTo>
                <a:cubicBezTo>
                  <a:pt x="9694759" y="490443"/>
                  <a:pt x="10078125" y="787265"/>
                  <a:pt x="10361546" y="1030505"/>
                </a:cubicBezTo>
                <a:cubicBezTo>
                  <a:pt x="10447622" y="1104382"/>
                  <a:pt x="10533643" y="1182355"/>
                  <a:pt x="10616819" y="1257760"/>
                </a:cubicBezTo>
                <a:cubicBezTo>
                  <a:pt x="10840618" y="1460633"/>
                  <a:pt x="11072020" y="1670408"/>
                  <a:pt x="11334396" y="1828133"/>
                </a:cubicBezTo>
                <a:cubicBezTo>
                  <a:pt x="11618820" y="1999113"/>
                  <a:pt x="11927227" y="2062620"/>
                  <a:pt x="12191424" y="2102200"/>
                </a:cubicBezTo>
                <a:lnTo>
                  <a:pt x="12191684" y="2100360"/>
                </a:lnTo>
                <a:cubicBezTo>
                  <a:pt x="11927691" y="2060798"/>
                  <a:pt x="11619508" y="1997347"/>
                  <a:pt x="11335344" y="1826536"/>
                </a:cubicBezTo>
                <a:close/>
                <a:moveTo>
                  <a:pt x="9233813" y="341867"/>
                </a:moveTo>
                <a:cubicBezTo>
                  <a:pt x="9228701" y="340246"/>
                  <a:pt x="9223588" y="338628"/>
                  <a:pt x="9218457" y="337048"/>
                </a:cubicBezTo>
                <a:cubicBezTo>
                  <a:pt x="9209757" y="334362"/>
                  <a:pt x="9201019" y="331748"/>
                  <a:pt x="9192262" y="329173"/>
                </a:cubicBezTo>
                <a:cubicBezTo>
                  <a:pt x="9204960" y="320560"/>
                  <a:pt x="9217750" y="312073"/>
                  <a:pt x="9230615" y="303726"/>
                </a:cubicBezTo>
                <a:cubicBezTo>
                  <a:pt x="9244131" y="306946"/>
                  <a:pt x="9257610" y="310309"/>
                  <a:pt x="9271033" y="313817"/>
                </a:cubicBezTo>
                <a:cubicBezTo>
                  <a:pt x="9271274" y="313880"/>
                  <a:pt x="9271497" y="313945"/>
                  <a:pt x="9271739" y="314008"/>
                </a:cubicBezTo>
                <a:cubicBezTo>
                  <a:pt x="9259153" y="323064"/>
                  <a:pt x="9246511" y="332348"/>
                  <a:pt x="9233813" y="341867"/>
                </a:cubicBezTo>
                <a:close/>
                <a:moveTo>
                  <a:pt x="2101326" y="336221"/>
                </a:moveTo>
                <a:cubicBezTo>
                  <a:pt x="2120995" y="336424"/>
                  <a:pt x="2140702" y="336795"/>
                  <a:pt x="2160464" y="337348"/>
                </a:cubicBezTo>
                <a:cubicBezTo>
                  <a:pt x="2179018" y="342142"/>
                  <a:pt x="2197200" y="347099"/>
                  <a:pt x="2214917" y="352140"/>
                </a:cubicBezTo>
                <a:cubicBezTo>
                  <a:pt x="2195806" y="349863"/>
                  <a:pt x="2176768" y="347760"/>
                  <a:pt x="2157769" y="345821"/>
                </a:cubicBezTo>
                <a:cubicBezTo>
                  <a:pt x="2138582" y="342341"/>
                  <a:pt x="2119768" y="339140"/>
                  <a:pt x="2101326" y="336221"/>
                </a:cubicBezTo>
                <a:close/>
                <a:moveTo>
                  <a:pt x="1538003" y="405510"/>
                </a:moveTo>
                <a:cubicBezTo>
                  <a:pt x="1561535" y="395889"/>
                  <a:pt x="1585066" y="386523"/>
                  <a:pt x="1608600" y="377407"/>
                </a:cubicBezTo>
                <a:cubicBezTo>
                  <a:pt x="1633025" y="372557"/>
                  <a:pt x="1657740" y="368129"/>
                  <a:pt x="1682797" y="364146"/>
                </a:cubicBezTo>
                <a:cubicBezTo>
                  <a:pt x="1659183" y="371468"/>
                  <a:pt x="1635667" y="379003"/>
                  <a:pt x="1612261" y="386800"/>
                </a:cubicBezTo>
                <a:cubicBezTo>
                  <a:pt x="1587237" y="392674"/>
                  <a:pt x="1562487" y="398902"/>
                  <a:pt x="1538003" y="405510"/>
                </a:cubicBezTo>
                <a:close/>
                <a:moveTo>
                  <a:pt x="1593040" y="393284"/>
                </a:moveTo>
                <a:cubicBezTo>
                  <a:pt x="1568224" y="401710"/>
                  <a:pt x="1543522" y="410410"/>
                  <a:pt x="1518921" y="419382"/>
                </a:cubicBezTo>
                <a:cubicBezTo>
                  <a:pt x="1497261" y="426287"/>
                  <a:pt x="1475727" y="433402"/>
                  <a:pt x="1454341" y="440781"/>
                </a:cubicBezTo>
                <a:cubicBezTo>
                  <a:pt x="1477545" y="430701"/>
                  <a:pt x="1500735" y="420881"/>
                  <a:pt x="1523922" y="411303"/>
                </a:cubicBezTo>
                <a:cubicBezTo>
                  <a:pt x="1546739" y="404980"/>
                  <a:pt x="1569760" y="398962"/>
                  <a:pt x="1593040" y="393284"/>
                </a:cubicBezTo>
                <a:close/>
                <a:moveTo>
                  <a:pt x="8780620" y="253210"/>
                </a:moveTo>
                <a:cubicBezTo>
                  <a:pt x="8712855" y="258443"/>
                  <a:pt x="8643697" y="266927"/>
                  <a:pt x="8572828" y="278719"/>
                </a:cubicBezTo>
                <a:cubicBezTo>
                  <a:pt x="8358417" y="314402"/>
                  <a:pt x="8132889" y="378155"/>
                  <a:pt x="7841587" y="485433"/>
                </a:cubicBezTo>
                <a:cubicBezTo>
                  <a:pt x="7723738" y="528923"/>
                  <a:pt x="7607321" y="574751"/>
                  <a:pt x="7488487" y="621800"/>
                </a:cubicBezTo>
                <a:cubicBezTo>
                  <a:pt x="7058477" y="793532"/>
                  <a:pt x="6609801" y="937018"/>
                  <a:pt x="6116822" y="1060459"/>
                </a:cubicBezTo>
                <a:cubicBezTo>
                  <a:pt x="6063856" y="1073612"/>
                  <a:pt x="6007879" y="1087395"/>
                  <a:pt x="5949708" y="1101437"/>
                </a:cubicBezTo>
                <a:cubicBezTo>
                  <a:pt x="5943052" y="1097914"/>
                  <a:pt x="5936415" y="1094399"/>
                  <a:pt x="5929797" y="1090891"/>
                </a:cubicBezTo>
                <a:cubicBezTo>
                  <a:pt x="5984826" y="1072716"/>
                  <a:pt x="6038944" y="1054560"/>
                  <a:pt x="6091873" y="1036679"/>
                </a:cubicBezTo>
                <a:cubicBezTo>
                  <a:pt x="6419335" y="925661"/>
                  <a:pt x="6740012" y="805191"/>
                  <a:pt x="7079540" y="677651"/>
                </a:cubicBezTo>
                <a:cubicBezTo>
                  <a:pt x="7195530" y="634077"/>
                  <a:pt x="7315479" y="589018"/>
                  <a:pt x="7434424" y="544864"/>
                </a:cubicBezTo>
                <a:cubicBezTo>
                  <a:pt x="7565157" y="496595"/>
                  <a:pt x="7680533" y="456661"/>
                  <a:pt x="7787153" y="422783"/>
                </a:cubicBezTo>
                <a:cubicBezTo>
                  <a:pt x="8144416" y="309409"/>
                  <a:pt x="8459199" y="252312"/>
                  <a:pt x="8747230" y="250328"/>
                </a:cubicBezTo>
                <a:cubicBezTo>
                  <a:pt x="8758403" y="251204"/>
                  <a:pt x="8769520" y="252182"/>
                  <a:pt x="8780620" y="253210"/>
                </a:cubicBezTo>
                <a:close/>
                <a:moveTo>
                  <a:pt x="8957011" y="248672"/>
                </a:moveTo>
                <a:cubicBezTo>
                  <a:pt x="8946229" y="250438"/>
                  <a:pt x="8935427" y="252301"/>
                  <a:pt x="8924570" y="254268"/>
                </a:cubicBezTo>
                <a:cubicBezTo>
                  <a:pt x="8912914" y="253377"/>
                  <a:pt x="8901201" y="252563"/>
                  <a:pt x="8889470" y="251868"/>
                </a:cubicBezTo>
                <a:cubicBezTo>
                  <a:pt x="8899751" y="250728"/>
                  <a:pt x="8910051" y="249646"/>
                  <a:pt x="8920368" y="248668"/>
                </a:cubicBezTo>
                <a:cubicBezTo>
                  <a:pt x="8932564" y="248562"/>
                  <a:pt x="8944778" y="248551"/>
                  <a:pt x="8957011" y="248672"/>
                </a:cubicBezTo>
                <a:close/>
                <a:moveTo>
                  <a:pt x="9504703" y="153510"/>
                </a:moveTo>
                <a:cubicBezTo>
                  <a:pt x="9498996" y="155944"/>
                  <a:pt x="9493288" y="158418"/>
                  <a:pt x="9487581" y="160932"/>
                </a:cubicBezTo>
                <a:cubicBezTo>
                  <a:pt x="9479884" y="161184"/>
                  <a:pt x="9472206" y="161495"/>
                  <a:pt x="9464509" y="161896"/>
                </a:cubicBezTo>
                <a:cubicBezTo>
                  <a:pt x="9467298" y="160872"/>
                  <a:pt x="9470087" y="159842"/>
                  <a:pt x="9472875" y="158835"/>
                </a:cubicBezTo>
                <a:cubicBezTo>
                  <a:pt x="9483435" y="156949"/>
                  <a:pt x="9494051" y="155170"/>
                  <a:pt x="9504703" y="153510"/>
                </a:cubicBezTo>
                <a:close/>
                <a:moveTo>
                  <a:pt x="9483008" y="155250"/>
                </a:moveTo>
                <a:cubicBezTo>
                  <a:pt x="9494069" y="151348"/>
                  <a:pt x="9505205" y="147561"/>
                  <a:pt x="9516397" y="143904"/>
                </a:cubicBezTo>
                <a:cubicBezTo>
                  <a:pt x="9525005" y="141896"/>
                  <a:pt x="9533631" y="139935"/>
                  <a:pt x="9542313" y="138074"/>
                </a:cubicBezTo>
                <a:cubicBezTo>
                  <a:pt x="9532106" y="142116"/>
                  <a:pt x="9521900" y="146280"/>
                  <a:pt x="9511693" y="150573"/>
                </a:cubicBezTo>
                <a:cubicBezTo>
                  <a:pt x="9502119" y="152023"/>
                  <a:pt x="9492564" y="153603"/>
                  <a:pt x="9483008" y="155250"/>
                </a:cubicBezTo>
                <a:close/>
                <a:moveTo>
                  <a:pt x="1949753" y="317842"/>
                </a:moveTo>
                <a:cubicBezTo>
                  <a:pt x="1951129" y="317609"/>
                  <a:pt x="1952486" y="317364"/>
                  <a:pt x="1953881" y="317132"/>
                </a:cubicBezTo>
                <a:cubicBezTo>
                  <a:pt x="1975892" y="313438"/>
                  <a:pt x="1997867" y="309972"/>
                  <a:pt x="2019786" y="306721"/>
                </a:cubicBezTo>
                <a:cubicBezTo>
                  <a:pt x="2041983" y="310576"/>
                  <a:pt x="2063772" y="314851"/>
                  <a:pt x="2085115" y="319452"/>
                </a:cubicBezTo>
                <a:cubicBezTo>
                  <a:pt x="2062378" y="320913"/>
                  <a:pt x="2039641" y="322599"/>
                  <a:pt x="2016886" y="324522"/>
                </a:cubicBezTo>
                <a:cubicBezTo>
                  <a:pt x="1994056" y="321830"/>
                  <a:pt x="1971691" y="319608"/>
                  <a:pt x="1949753" y="317842"/>
                </a:cubicBezTo>
                <a:close/>
                <a:moveTo>
                  <a:pt x="1870481" y="313376"/>
                </a:moveTo>
                <a:cubicBezTo>
                  <a:pt x="1878085" y="311458"/>
                  <a:pt x="1885689" y="309545"/>
                  <a:pt x="1893329" y="307671"/>
                </a:cubicBezTo>
                <a:cubicBezTo>
                  <a:pt x="1910322" y="303491"/>
                  <a:pt x="1927277" y="299461"/>
                  <a:pt x="1944195" y="295557"/>
                </a:cubicBezTo>
                <a:cubicBezTo>
                  <a:pt x="1967861" y="298410"/>
                  <a:pt x="1991137" y="301835"/>
                  <a:pt x="2013985" y="305717"/>
                </a:cubicBezTo>
                <a:cubicBezTo>
                  <a:pt x="1993870" y="308732"/>
                  <a:pt x="1973754" y="311913"/>
                  <a:pt x="1953565" y="315299"/>
                </a:cubicBezTo>
                <a:cubicBezTo>
                  <a:pt x="1949791" y="315933"/>
                  <a:pt x="1946017" y="316600"/>
                  <a:pt x="1942242" y="317245"/>
                </a:cubicBezTo>
                <a:cubicBezTo>
                  <a:pt x="1917888" y="315393"/>
                  <a:pt x="1894017" y="314112"/>
                  <a:pt x="1870481" y="313376"/>
                </a:cubicBezTo>
                <a:close/>
                <a:moveTo>
                  <a:pt x="1934416" y="318591"/>
                </a:moveTo>
                <a:cubicBezTo>
                  <a:pt x="1910377" y="322752"/>
                  <a:pt x="1886525" y="327130"/>
                  <a:pt x="1862859" y="331752"/>
                </a:cubicBezTo>
                <a:cubicBezTo>
                  <a:pt x="1838259" y="332228"/>
                  <a:pt x="1814078" y="333181"/>
                  <a:pt x="1790181" y="334605"/>
                </a:cubicBezTo>
                <a:cubicBezTo>
                  <a:pt x="1814451" y="327896"/>
                  <a:pt x="1838836" y="321406"/>
                  <a:pt x="1863361" y="315167"/>
                </a:cubicBezTo>
                <a:cubicBezTo>
                  <a:pt x="1887436" y="315780"/>
                  <a:pt x="1911121" y="316957"/>
                  <a:pt x="1934416" y="318591"/>
                </a:cubicBezTo>
                <a:close/>
                <a:moveTo>
                  <a:pt x="9408867" y="180989"/>
                </a:moveTo>
                <a:cubicBezTo>
                  <a:pt x="9400538" y="181043"/>
                  <a:pt x="9392228" y="181211"/>
                  <a:pt x="9383899" y="181438"/>
                </a:cubicBezTo>
                <a:cubicBezTo>
                  <a:pt x="9398177" y="176674"/>
                  <a:pt x="9412585" y="172114"/>
                  <a:pt x="9427086" y="167755"/>
                </a:cubicBezTo>
                <a:cubicBezTo>
                  <a:pt x="9430284" y="167076"/>
                  <a:pt x="9433518" y="166423"/>
                  <a:pt x="9436734" y="165763"/>
                </a:cubicBezTo>
                <a:cubicBezTo>
                  <a:pt x="9441159" y="165419"/>
                  <a:pt x="9445602" y="165131"/>
                  <a:pt x="9450046" y="164838"/>
                </a:cubicBezTo>
                <a:cubicBezTo>
                  <a:pt x="9436846" y="169807"/>
                  <a:pt x="9423628" y="174968"/>
                  <a:pt x="9410391" y="180354"/>
                </a:cubicBezTo>
                <a:cubicBezTo>
                  <a:pt x="9409889" y="180562"/>
                  <a:pt x="9409387" y="180781"/>
                  <a:pt x="9408867" y="180989"/>
                </a:cubicBezTo>
                <a:close/>
                <a:moveTo>
                  <a:pt x="9403828" y="183079"/>
                </a:moveTo>
                <a:cubicBezTo>
                  <a:pt x="9385033" y="190820"/>
                  <a:pt x="9366293" y="198958"/>
                  <a:pt x="9347535" y="207511"/>
                </a:cubicBezTo>
                <a:cubicBezTo>
                  <a:pt x="9334725" y="207669"/>
                  <a:pt x="9321917" y="208013"/>
                  <a:pt x="9309088" y="208497"/>
                </a:cubicBezTo>
                <a:cubicBezTo>
                  <a:pt x="9331491" y="199759"/>
                  <a:pt x="9354097" y="191471"/>
                  <a:pt x="9377002" y="183719"/>
                </a:cubicBezTo>
                <a:cubicBezTo>
                  <a:pt x="9385925" y="183408"/>
                  <a:pt x="9394867" y="183193"/>
                  <a:pt x="9403828" y="183079"/>
                </a:cubicBezTo>
                <a:close/>
                <a:moveTo>
                  <a:pt x="9343407" y="209398"/>
                </a:moveTo>
                <a:cubicBezTo>
                  <a:pt x="9331267" y="214976"/>
                  <a:pt x="9319128" y="220732"/>
                  <a:pt x="9306969" y="226664"/>
                </a:cubicBezTo>
                <a:cubicBezTo>
                  <a:pt x="9293788" y="226084"/>
                  <a:pt x="9280607" y="225677"/>
                  <a:pt x="9267389" y="225428"/>
                </a:cubicBezTo>
                <a:cubicBezTo>
                  <a:pt x="9279528" y="220310"/>
                  <a:pt x="9291724" y="215327"/>
                  <a:pt x="9304013" y="210488"/>
                </a:cubicBezTo>
                <a:cubicBezTo>
                  <a:pt x="9317101" y="209967"/>
                  <a:pt x="9330226" y="209586"/>
                  <a:pt x="9343407" y="209398"/>
                </a:cubicBezTo>
                <a:close/>
                <a:moveTo>
                  <a:pt x="2177512" y="287083"/>
                </a:moveTo>
                <a:cubicBezTo>
                  <a:pt x="2201495" y="284670"/>
                  <a:pt x="2225459" y="282513"/>
                  <a:pt x="2249441" y="280630"/>
                </a:cubicBezTo>
                <a:cubicBezTo>
                  <a:pt x="2269631" y="290907"/>
                  <a:pt x="2289393" y="301571"/>
                  <a:pt x="2308690" y="312484"/>
                </a:cubicBezTo>
                <a:cubicBezTo>
                  <a:pt x="2285545" y="312441"/>
                  <a:pt x="2262436" y="312633"/>
                  <a:pt x="2239365" y="313062"/>
                </a:cubicBezTo>
                <a:cubicBezTo>
                  <a:pt x="2218338" y="303716"/>
                  <a:pt x="2197739" y="295062"/>
                  <a:pt x="2177512" y="287083"/>
                </a:cubicBezTo>
                <a:close/>
                <a:moveTo>
                  <a:pt x="2235107" y="313136"/>
                </a:moveTo>
                <a:cubicBezTo>
                  <a:pt x="2212036" y="313594"/>
                  <a:pt x="2188983" y="314283"/>
                  <a:pt x="2165967" y="315213"/>
                </a:cubicBezTo>
                <a:cubicBezTo>
                  <a:pt x="2144178" y="308039"/>
                  <a:pt x="2122892" y="301498"/>
                  <a:pt x="2101977" y="295555"/>
                </a:cubicBezTo>
                <a:cubicBezTo>
                  <a:pt x="2125829" y="292608"/>
                  <a:pt x="2149644" y="289924"/>
                  <a:pt x="2173441" y="287499"/>
                </a:cubicBezTo>
                <a:cubicBezTo>
                  <a:pt x="2194430" y="295683"/>
                  <a:pt x="2215010" y="304268"/>
                  <a:pt x="2235107" y="313136"/>
                </a:cubicBezTo>
                <a:close/>
                <a:moveTo>
                  <a:pt x="5851658" y="1114549"/>
                </a:moveTo>
                <a:cubicBezTo>
                  <a:pt x="5845951" y="1113135"/>
                  <a:pt x="5840243" y="1111718"/>
                  <a:pt x="5834573" y="1110305"/>
                </a:cubicBezTo>
                <a:cubicBezTo>
                  <a:pt x="5834331" y="1110248"/>
                  <a:pt x="5834108" y="1110192"/>
                  <a:pt x="5833867" y="1110134"/>
                </a:cubicBezTo>
                <a:cubicBezTo>
                  <a:pt x="5839109" y="1107950"/>
                  <a:pt x="5844352" y="1105756"/>
                  <a:pt x="5849576" y="1103562"/>
                </a:cubicBezTo>
                <a:cubicBezTo>
                  <a:pt x="5853109" y="1104696"/>
                  <a:pt x="5856603" y="1105819"/>
                  <a:pt x="5860154" y="1106961"/>
                </a:cubicBezTo>
                <a:cubicBezTo>
                  <a:pt x="5862646" y="1107758"/>
                  <a:pt x="5865137" y="1108558"/>
                  <a:pt x="5867609" y="1109355"/>
                </a:cubicBezTo>
                <a:cubicBezTo>
                  <a:pt x="5862292" y="1111086"/>
                  <a:pt x="5856975" y="1112819"/>
                  <a:pt x="5851658" y="1114549"/>
                </a:cubicBezTo>
                <a:close/>
                <a:moveTo>
                  <a:pt x="5870640" y="1110326"/>
                </a:moveTo>
                <a:cubicBezTo>
                  <a:pt x="5876607" y="1112244"/>
                  <a:pt x="5882594" y="1114163"/>
                  <a:pt x="5888580" y="1116087"/>
                </a:cubicBezTo>
                <a:cubicBezTo>
                  <a:pt x="5883356" y="1117329"/>
                  <a:pt x="5878113" y="1118571"/>
                  <a:pt x="5872852" y="1119814"/>
                </a:cubicBezTo>
                <a:cubicBezTo>
                  <a:pt x="5866922" y="1118340"/>
                  <a:pt x="5860991" y="1116868"/>
                  <a:pt x="5855060" y="1115395"/>
                </a:cubicBezTo>
                <a:cubicBezTo>
                  <a:pt x="5860266" y="1113705"/>
                  <a:pt x="5865453" y="1112016"/>
                  <a:pt x="5870640" y="1110326"/>
                </a:cubicBezTo>
                <a:close/>
                <a:moveTo>
                  <a:pt x="5830985" y="1111333"/>
                </a:moveTo>
                <a:cubicBezTo>
                  <a:pt x="5832045" y="1111594"/>
                  <a:pt x="5833067" y="1111848"/>
                  <a:pt x="5834127" y="1112108"/>
                </a:cubicBezTo>
                <a:cubicBezTo>
                  <a:pt x="5838849" y="1113282"/>
                  <a:pt x="5843590" y="1114458"/>
                  <a:pt x="5848312" y="1115635"/>
                </a:cubicBezTo>
                <a:cubicBezTo>
                  <a:pt x="5843106" y="1117327"/>
                  <a:pt x="5837882" y="1119017"/>
                  <a:pt x="5832658" y="1120705"/>
                </a:cubicBezTo>
                <a:cubicBezTo>
                  <a:pt x="5826969" y="1119716"/>
                  <a:pt x="5821281" y="1118727"/>
                  <a:pt x="5815610" y="1117740"/>
                </a:cubicBezTo>
                <a:cubicBezTo>
                  <a:pt x="5820741" y="1115607"/>
                  <a:pt x="5825854" y="1113475"/>
                  <a:pt x="5830985" y="1111333"/>
                </a:cubicBezTo>
                <a:close/>
                <a:moveTo>
                  <a:pt x="5812654" y="1117227"/>
                </a:moveTo>
                <a:cubicBezTo>
                  <a:pt x="5807003" y="1116243"/>
                  <a:pt x="5801351" y="1115260"/>
                  <a:pt x="5795718" y="1114280"/>
                </a:cubicBezTo>
                <a:cubicBezTo>
                  <a:pt x="5730036" y="1102854"/>
                  <a:pt x="5668016" y="1092060"/>
                  <a:pt x="5605494" y="1081530"/>
                </a:cubicBezTo>
                <a:cubicBezTo>
                  <a:pt x="5306272" y="1031137"/>
                  <a:pt x="4980241" y="964321"/>
                  <a:pt x="4579418" y="871262"/>
                </a:cubicBezTo>
                <a:cubicBezTo>
                  <a:pt x="4271012" y="800485"/>
                  <a:pt x="3959686" y="713461"/>
                  <a:pt x="3658623" y="629303"/>
                </a:cubicBezTo>
                <a:cubicBezTo>
                  <a:pt x="3517982" y="589990"/>
                  <a:pt x="3372562" y="549343"/>
                  <a:pt x="3231066" y="511406"/>
                </a:cubicBezTo>
                <a:cubicBezTo>
                  <a:pt x="3045565" y="461939"/>
                  <a:pt x="2895609" y="427086"/>
                  <a:pt x="2759114" y="401723"/>
                </a:cubicBezTo>
                <a:cubicBezTo>
                  <a:pt x="2649854" y="381414"/>
                  <a:pt x="2544276" y="365786"/>
                  <a:pt x="2441152" y="354691"/>
                </a:cubicBezTo>
                <a:cubicBezTo>
                  <a:pt x="2422821" y="340874"/>
                  <a:pt x="2404862" y="327786"/>
                  <a:pt x="2387163" y="315367"/>
                </a:cubicBezTo>
                <a:cubicBezTo>
                  <a:pt x="2497371" y="318085"/>
                  <a:pt x="2608880" y="326094"/>
                  <a:pt x="2723047" y="339424"/>
                </a:cubicBezTo>
                <a:cubicBezTo>
                  <a:pt x="2870939" y="356688"/>
                  <a:pt x="3030710" y="384582"/>
                  <a:pt x="3211508" y="424699"/>
                </a:cubicBezTo>
                <a:cubicBezTo>
                  <a:pt x="3526124" y="494907"/>
                  <a:pt x="3848865" y="584893"/>
                  <a:pt x="4160971" y="671914"/>
                </a:cubicBezTo>
                <a:cubicBezTo>
                  <a:pt x="4299920" y="710655"/>
                  <a:pt x="4443592" y="750717"/>
                  <a:pt x="4584642" y="788500"/>
                </a:cubicBezTo>
                <a:cubicBezTo>
                  <a:pt x="4624111" y="799164"/>
                  <a:pt x="4663431" y="809813"/>
                  <a:pt x="4702639" y="820424"/>
                </a:cubicBezTo>
                <a:cubicBezTo>
                  <a:pt x="5021866" y="906849"/>
                  <a:pt x="5323394" y="988480"/>
                  <a:pt x="5621966" y="1060016"/>
                </a:cubicBezTo>
                <a:cubicBezTo>
                  <a:pt x="5689563" y="1076211"/>
                  <a:pt x="5757086" y="1092973"/>
                  <a:pt x="5828345" y="1110675"/>
                </a:cubicBezTo>
                <a:cubicBezTo>
                  <a:pt x="5823121" y="1112860"/>
                  <a:pt x="5817897" y="1115044"/>
                  <a:pt x="5812654" y="1117227"/>
                </a:cubicBezTo>
                <a:close/>
                <a:moveTo>
                  <a:pt x="5831227" y="1109476"/>
                </a:moveTo>
                <a:cubicBezTo>
                  <a:pt x="5759056" y="1091549"/>
                  <a:pt x="5690772" y="1074592"/>
                  <a:pt x="5622394" y="1058211"/>
                </a:cubicBezTo>
                <a:cubicBezTo>
                  <a:pt x="5323859" y="986678"/>
                  <a:pt x="5022331" y="905053"/>
                  <a:pt x="4703123" y="818634"/>
                </a:cubicBezTo>
                <a:cubicBezTo>
                  <a:pt x="4663914" y="808020"/>
                  <a:pt x="4624594" y="797373"/>
                  <a:pt x="4585126" y="786710"/>
                </a:cubicBezTo>
                <a:cubicBezTo>
                  <a:pt x="4444075" y="748927"/>
                  <a:pt x="4300404" y="708867"/>
                  <a:pt x="4161454" y="670127"/>
                </a:cubicBezTo>
                <a:cubicBezTo>
                  <a:pt x="3849330" y="583097"/>
                  <a:pt x="3526571" y="493107"/>
                  <a:pt x="3211899" y="422889"/>
                </a:cubicBezTo>
                <a:cubicBezTo>
                  <a:pt x="3031045" y="382756"/>
                  <a:pt x="2871218" y="354853"/>
                  <a:pt x="2723252" y="337582"/>
                </a:cubicBezTo>
                <a:cubicBezTo>
                  <a:pt x="2608062" y="324133"/>
                  <a:pt x="2495586" y="316102"/>
                  <a:pt x="2384430" y="313449"/>
                </a:cubicBezTo>
                <a:cubicBezTo>
                  <a:pt x="2365170" y="299980"/>
                  <a:pt x="2346244" y="287332"/>
                  <a:pt x="2327598" y="275438"/>
                </a:cubicBezTo>
                <a:cubicBezTo>
                  <a:pt x="2446636" y="268936"/>
                  <a:pt x="2565990" y="268908"/>
                  <a:pt x="2687297" y="275300"/>
                </a:cubicBezTo>
                <a:cubicBezTo>
                  <a:pt x="2845488" y="283631"/>
                  <a:pt x="3010706" y="303549"/>
                  <a:pt x="3192415" y="336199"/>
                </a:cubicBezTo>
                <a:cubicBezTo>
                  <a:pt x="3667992" y="422124"/>
                  <a:pt x="4157978" y="571842"/>
                  <a:pt x="4590294" y="703937"/>
                </a:cubicBezTo>
                <a:cubicBezTo>
                  <a:pt x="4779923" y="762251"/>
                  <a:pt x="4968324" y="822882"/>
                  <a:pt x="5150535" y="881516"/>
                </a:cubicBezTo>
                <a:cubicBezTo>
                  <a:pt x="5319063" y="935754"/>
                  <a:pt x="5478257" y="986981"/>
                  <a:pt x="5638754" y="1036673"/>
                </a:cubicBezTo>
                <a:cubicBezTo>
                  <a:pt x="5706853" y="1057759"/>
                  <a:pt x="5775230" y="1079686"/>
                  <a:pt x="5847178" y="1102791"/>
                </a:cubicBezTo>
                <a:cubicBezTo>
                  <a:pt x="5841861" y="1105018"/>
                  <a:pt x="5836562" y="1107247"/>
                  <a:pt x="5831227" y="1109476"/>
                </a:cubicBezTo>
                <a:close/>
                <a:moveTo>
                  <a:pt x="2381400" y="313384"/>
                </a:moveTo>
                <a:cubicBezTo>
                  <a:pt x="2358384" y="312854"/>
                  <a:pt x="2335406" y="312560"/>
                  <a:pt x="2312483" y="312493"/>
                </a:cubicBezTo>
                <a:cubicBezTo>
                  <a:pt x="2293111" y="301485"/>
                  <a:pt x="2273256" y="290730"/>
                  <a:pt x="2252973" y="280355"/>
                </a:cubicBezTo>
                <a:cubicBezTo>
                  <a:pt x="2276918" y="278499"/>
                  <a:pt x="2300882" y="276916"/>
                  <a:pt x="2324846" y="275586"/>
                </a:cubicBezTo>
                <a:cubicBezTo>
                  <a:pt x="2344144" y="287867"/>
                  <a:pt x="2363014" y="300519"/>
                  <a:pt x="2381400" y="313384"/>
                </a:cubicBezTo>
                <a:close/>
                <a:moveTo>
                  <a:pt x="2312000" y="314350"/>
                </a:moveTo>
                <a:cubicBezTo>
                  <a:pt x="2331111" y="325221"/>
                  <a:pt x="2349777" y="336331"/>
                  <a:pt x="2367977" y="347537"/>
                </a:cubicBezTo>
                <a:cubicBezTo>
                  <a:pt x="2345928" y="345606"/>
                  <a:pt x="2323972" y="343882"/>
                  <a:pt x="2302128" y="342371"/>
                </a:cubicBezTo>
                <a:cubicBezTo>
                  <a:pt x="2282143" y="332601"/>
                  <a:pt x="2262585" y="323434"/>
                  <a:pt x="2243399" y="314852"/>
                </a:cubicBezTo>
                <a:cubicBezTo>
                  <a:pt x="2266229" y="314455"/>
                  <a:pt x="2289096" y="314287"/>
                  <a:pt x="2312000" y="314350"/>
                </a:cubicBezTo>
                <a:close/>
                <a:moveTo>
                  <a:pt x="2315755" y="314358"/>
                </a:moveTo>
                <a:cubicBezTo>
                  <a:pt x="2338510" y="314447"/>
                  <a:pt x="2361303" y="314758"/>
                  <a:pt x="2384152" y="315300"/>
                </a:cubicBezTo>
                <a:cubicBezTo>
                  <a:pt x="2402464" y="328149"/>
                  <a:pt x="2420311" y="341203"/>
                  <a:pt x="2437694" y="354319"/>
                </a:cubicBezTo>
                <a:cubicBezTo>
                  <a:pt x="2415738" y="351977"/>
                  <a:pt x="2393875" y="349839"/>
                  <a:pt x="2372142" y="347909"/>
                </a:cubicBezTo>
                <a:cubicBezTo>
                  <a:pt x="2353811" y="336585"/>
                  <a:pt x="2335015" y="325356"/>
                  <a:pt x="2315755" y="314358"/>
                </a:cubicBezTo>
                <a:close/>
                <a:moveTo>
                  <a:pt x="2440575" y="356502"/>
                </a:moveTo>
                <a:cubicBezTo>
                  <a:pt x="2457939" y="369649"/>
                  <a:pt x="2474838" y="382845"/>
                  <a:pt x="2491236" y="395948"/>
                </a:cubicBezTo>
                <a:cubicBezTo>
                  <a:pt x="2470302" y="391847"/>
                  <a:pt x="2449555" y="387952"/>
                  <a:pt x="2428993" y="384255"/>
                </a:cubicBezTo>
                <a:cubicBezTo>
                  <a:pt x="2411703" y="372879"/>
                  <a:pt x="2393930" y="361447"/>
                  <a:pt x="2375655" y="350095"/>
                </a:cubicBezTo>
                <a:cubicBezTo>
                  <a:pt x="2397184" y="352029"/>
                  <a:pt x="2418824" y="354163"/>
                  <a:pt x="2440575" y="356502"/>
                </a:cubicBezTo>
                <a:close/>
                <a:moveTo>
                  <a:pt x="2444015" y="356870"/>
                </a:moveTo>
                <a:cubicBezTo>
                  <a:pt x="2546117" y="367937"/>
                  <a:pt x="2650654" y="383451"/>
                  <a:pt x="2758780" y="403552"/>
                </a:cubicBezTo>
                <a:cubicBezTo>
                  <a:pt x="2895219" y="428905"/>
                  <a:pt x="3045137" y="463748"/>
                  <a:pt x="3230583" y="513202"/>
                </a:cubicBezTo>
                <a:cubicBezTo>
                  <a:pt x="3372079" y="551135"/>
                  <a:pt x="3517480" y="591783"/>
                  <a:pt x="3658121" y="631093"/>
                </a:cubicBezTo>
                <a:cubicBezTo>
                  <a:pt x="3959221" y="715257"/>
                  <a:pt x="4270565" y="802287"/>
                  <a:pt x="4579009" y="873074"/>
                </a:cubicBezTo>
                <a:cubicBezTo>
                  <a:pt x="4979850" y="966143"/>
                  <a:pt x="5305937" y="1032961"/>
                  <a:pt x="5605178" y="1083363"/>
                </a:cubicBezTo>
                <a:cubicBezTo>
                  <a:pt x="5667700" y="1093891"/>
                  <a:pt x="5729720" y="1104685"/>
                  <a:pt x="5795383" y="1116111"/>
                </a:cubicBezTo>
                <a:cubicBezTo>
                  <a:pt x="5800068" y="1116925"/>
                  <a:pt x="5804772" y="1117742"/>
                  <a:pt x="5809457" y="1118558"/>
                </a:cubicBezTo>
                <a:cubicBezTo>
                  <a:pt x="5804344" y="1120683"/>
                  <a:pt x="5799213" y="1122808"/>
                  <a:pt x="5794101" y="1124931"/>
                </a:cubicBezTo>
                <a:cubicBezTo>
                  <a:pt x="5772163" y="1122787"/>
                  <a:pt x="5750337" y="1120642"/>
                  <a:pt x="5728604" y="1118508"/>
                </a:cubicBezTo>
                <a:cubicBezTo>
                  <a:pt x="5682517" y="1113979"/>
                  <a:pt x="5634868" y="1109298"/>
                  <a:pt x="5588595" y="1104852"/>
                </a:cubicBezTo>
                <a:cubicBezTo>
                  <a:pt x="5267193" y="1073980"/>
                  <a:pt x="4925732" y="1023836"/>
                  <a:pt x="4573710" y="955815"/>
                </a:cubicBezTo>
                <a:cubicBezTo>
                  <a:pt x="4116910" y="868832"/>
                  <a:pt x="3669424" y="732307"/>
                  <a:pt x="3250233" y="599927"/>
                </a:cubicBezTo>
                <a:cubicBezTo>
                  <a:pt x="3104740" y="554205"/>
                  <a:pt x="2949728" y="506191"/>
                  <a:pt x="2794995" y="465869"/>
                </a:cubicBezTo>
                <a:cubicBezTo>
                  <a:pt x="2689286" y="438315"/>
                  <a:pt x="2590177" y="415428"/>
                  <a:pt x="2495177" y="396727"/>
                </a:cubicBezTo>
                <a:cubicBezTo>
                  <a:pt x="2477813" y="382829"/>
                  <a:pt x="2460765" y="369547"/>
                  <a:pt x="2444015" y="356870"/>
                </a:cubicBezTo>
                <a:close/>
                <a:moveTo>
                  <a:pt x="2794530" y="467669"/>
                </a:moveTo>
                <a:cubicBezTo>
                  <a:pt x="2949207" y="507982"/>
                  <a:pt x="3104182" y="555986"/>
                  <a:pt x="3249676" y="601701"/>
                </a:cubicBezTo>
                <a:cubicBezTo>
                  <a:pt x="3668903" y="734097"/>
                  <a:pt x="4116464" y="870639"/>
                  <a:pt x="4573357" y="957641"/>
                </a:cubicBezTo>
                <a:cubicBezTo>
                  <a:pt x="4925435" y="1025675"/>
                  <a:pt x="5266952" y="1075824"/>
                  <a:pt x="5588409" y="1106704"/>
                </a:cubicBezTo>
                <a:cubicBezTo>
                  <a:pt x="5634683" y="1111149"/>
                  <a:pt x="5682331" y="1115829"/>
                  <a:pt x="5728418" y="1120357"/>
                </a:cubicBezTo>
                <a:cubicBezTo>
                  <a:pt x="5748999" y="1122380"/>
                  <a:pt x="5769690" y="1124412"/>
                  <a:pt x="5790456" y="1126442"/>
                </a:cubicBezTo>
                <a:cubicBezTo>
                  <a:pt x="5785511" y="1128487"/>
                  <a:pt x="5780548" y="1130532"/>
                  <a:pt x="5775584" y="1132577"/>
                </a:cubicBezTo>
                <a:cubicBezTo>
                  <a:pt x="5708154" y="1131242"/>
                  <a:pt x="5641282" y="1129746"/>
                  <a:pt x="5575135" y="1128258"/>
                </a:cubicBezTo>
                <a:lnTo>
                  <a:pt x="5571677" y="1128180"/>
                </a:lnTo>
                <a:cubicBezTo>
                  <a:pt x="5236370" y="1120646"/>
                  <a:pt x="4898682" y="1091104"/>
                  <a:pt x="4567985" y="1040371"/>
                </a:cubicBezTo>
                <a:cubicBezTo>
                  <a:pt x="4176179" y="981360"/>
                  <a:pt x="3763532" y="869534"/>
                  <a:pt x="3269401" y="688456"/>
                </a:cubicBezTo>
                <a:cubicBezTo>
                  <a:pt x="3230657" y="674321"/>
                  <a:pt x="3191690" y="659987"/>
                  <a:pt x="3154025" y="646126"/>
                </a:cubicBezTo>
                <a:cubicBezTo>
                  <a:pt x="3042683" y="605168"/>
                  <a:pt x="2937532" y="566480"/>
                  <a:pt x="2830857" y="530025"/>
                </a:cubicBezTo>
                <a:cubicBezTo>
                  <a:pt x="2728290" y="494962"/>
                  <a:pt x="2634982" y="465122"/>
                  <a:pt x="2547678" y="439594"/>
                </a:cubicBezTo>
                <a:cubicBezTo>
                  <a:pt x="2531839" y="426430"/>
                  <a:pt x="2515906" y="413387"/>
                  <a:pt x="2499918" y="400516"/>
                </a:cubicBezTo>
                <a:cubicBezTo>
                  <a:pt x="2499379" y="400090"/>
                  <a:pt x="2498858" y="399676"/>
                  <a:pt x="2498319" y="399252"/>
                </a:cubicBezTo>
                <a:cubicBezTo>
                  <a:pt x="2592222" y="417815"/>
                  <a:pt x="2690160" y="440465"/>
                  <a:pt x="2794530" y="467669"/>
                </a:cubicBezTo>
                <a:close/>
                <a:moveTo>
                  <a:pt x="5793822" y="1126769"/>
                </a:moveTo>
                <a:cubicBezTo>
                  <a:pt x="5798934" y="1127271"/>
                  <a:pt x="5804065" y="1127771"/>
                  <a:pt x="5809215" y="1128272"/>
                </a:cubicBezTo>
                <a:cubicBezTo>
                  <a:pt x="5804344" y="1129831"/>
                  <a:pt x="5799492" y="1131389"/>
                  <a:pt x="5794621" y="1132947"/>
                </a:cubicBezTo>
                <a:cubicBezTo>
                  <a:pt x="5789601" y="1132851"/>
                  <a:pt x="5784582" y="1132752"/>
                  <a:pt x="5779544" y="1132653"/>
                </a:cubicBezTo>
                <a:cubicBezTo>
                  <a:pt x="5784303" y="1130696"/>
                  <a:pt x="5789062" y="1128734"/>
                  <a:pt x="5793822" y="1126769"/>
                </a:cubicBezTo>
                <a:close/>
                <a:moveTo>
                  <a:pt x="5797465" y="1125260"/>
                </a:moveTo>
                <a:cubicBezTo>
                  <a:pt x="5802448" y="1123200"/>
                  <a:pt x="5807430" y="1121140"/>
                  <a:pt x="5812413" y="1119071"/>
                </a:cubicBezTo>
                <a:cubicBezTo>
                  <a:pt x="5817878" y="1120024"/>
                  <a:pt x="5823363" y="1120978"/>
                  <a:pt x="5828866" y="1121932"/>
                </a:cubicBezTo>
                <a:cubicBezTo>
                  <a:pt x="5823790" y="1123570"/>
                  <a:pt x="5818734" y="1125206"/>
                  <a:pt x="5813640" y="1126840"/>
                </a:cubicBezTo>
                <a:cubicBezTo>
                  <a:pt x="5808248" y="1126314"/>
                  <a:pt x="5802857" y="1125788"/>
                  <a:pt x="5797465" y="1125260"/>
                </a:cubicBezTo>
                <a:close/>
                <a:moveTo>
                  <a:pt x="5832788" y="1122616"/>
                </a:moveTo>
                <a:cubicBezTo>
                  <a:pt x="5838199" y="1123557"/>
                  <a:pt x="5843608" y="1124496"/>
                  <a:pt x="5849037" y="1125436"/>
                </a:cubicBezTo>
                <a:cubicBezTo>
                  <a:pt x="5844185" y="1126578"/>
                  <a:pt x="5839314" y="1127719"/>
                  <a:pt x="5834443" y="1128861"/>
                </a:cubicBezTo>
                <a:cubicBezTo>
                  <a:pt x="5829051" y="1128338"/>
                  <a:pt x="5823660" y="1127816"/>
                  <a:pt x="5818306" y="1127294"/>
                </a:cubicBezTo>
                <a:cubicBezTo>
                  <a:pt x="5823140" y="1125736"/>
                  <a:pt x="5827973" y="1124178"/>
                  <a:pt x="5832788" y="1122616"/>
                </a:cubicBezTo>
                <a:close/>
                <a:moveTo>
                  <a:pt x="5836600" y="1121391"/>
                </a:moveTo>
                <a:cubicBezTo>
                  <a:pt x="5841656" y="1119755"/>
                  <a:pt x="5846676" y="1118119"/>
                  <a:pt x="5851714" y="1116483"/>
                </a:cubicBezTo>
                <a:cubicBezTo>
                  <a:pt x="5857440" y="1117903"/>
                  <a:pt x="5863166" y="1119326"/>
                  <a:pt x="5868911" y="1120750"/>
                </a:cubicBezTo>
                <a:cubicBezTo>
                  <a:pt x="5863836" y="1121951"/>
                  <a:pt x="5858741" y="1123150"/>
                  <a:pt x="5853647" y="1124351"/>
                </a:cubicBezTo>
                <a:cubicBezTo>
                  <a:pt x="5847959" y="1123363"/>
                  <a:pt x="5842270" y="1122376"/>
                  <a:pt x="5836600" y="1121391"/>
                </a:cubicBezTo>
                <a:close/>
                <a:moveTo>
                  <a:pt x="5872852" y="1121727"/>
                </a:moveTo>
                <a:cubicBezTo>
                  <a:pt x="5878225" y="1123059"/>
                  <a:pt x="5883579" y="1124390"/>
                  <a:pt x="5888952" y="1125723"/>
                </a:cubicBezTo>
                <a:cubicBezTo>
                  <a:pt x="5884044" y="1126461"/>
                  <a:pt x="5879155" y="1127193"/>
                  <a:pt x="5874265" y="1127926"/>
                </a:cubicBezTo>
                <a:cubicBezTo>
                  <a:pt x="5868948" y="1127004"/>
                  <a:pt x="5863631" y="1126083"/>
                  <a:pt x="5858314" y="1125161"/>
                </a:cubicBezTo>
                <a:cubicBezTo>
                  <a:pt x="5863166" y="1124016"/>
                  <a:pt x="5868019" y="1122871"/>
                  <a:pt x="5872852" y="1121727"/>
                </a:cubicBezTo>
                <a:close/>
                <a:moveTo>
                  <a:pt x="5876794" y="1120792"/>
                </a:moveTo>
                <a:cubicBezTo>
                  <a:pt x="5881869" y="1119589"/>
                  <a:pt x="5886944" y="1118387"/>
                  <a:pt x="5892001" y="1117184"/>
                </a:cubicBezTo>
                <a:cubicBezTo>
                  <a:pt x="5897690" y="1119015"/>
                  <a:pt x="5903416" y="1120846"/>
                  <a:pt x="5909123" y="1122679"/>
                </a:cubicBezTo>
                <a:cubicBezTo>
                  <a:pt x="5903992" y="1123456"/>
                  <a:pt x="5898879" y="1124230"/>
                  <a:pt x="5893767" y="1125000"/>
                </a:cubicBezTo>
                <a:cubicBezTo>
                  <a:pt x="5888097" y="1123594"/>
                  <a:pt x="5882445" y="1122194"/>
                  <a:pt x="5876794" y="1120792"/>
                </a:cubicBezTo>
                <a:close/>
                <a:moveTo>
                  <a:pt x="5895496" y="1116351"/>
                </a:moveTo>
                <a:cubicBezTo>
                  <a:pt x="5900720" y="1115103"/>
                  <a:pt x="5905944" y="1113858"/>
                  <a:pt x="5911150" y="1112614"/>
                </a:cubicBezTo>
                <a:cubicBezTo>
                  <a:pt x="5917117" y="1114955"/>
                  <a:pt x="5923104" y="1117299"/>
                  <a:pt x="5929090" y="1119643"/>
                </a:cubicBezTo>
                <a:cubicBezTo>
                  <a:pt x="5923792" y="1120450"/>
                  <a:pt x="5918512" y="1121252"/>
                  <a:pt x="5913250" y="1122051"/>
                </a:cubicBezTo>
                <a:cubicBezTo>
                  <a:pt x="5907320" y="1120149"/>
                  <a:pt x="5901408" y="1118251"/>
                  <a:pt x="5895496" y="1116351"/>
                </a:cubicBezTo>
                <a:close/>
                <a:moveTo>
                  <a:pt x="5913102" y="1123956"/>
                </a:moveTo>
                <a:cubicBezTo>
                  <a:pt x="5918530" y="1125697"/>
                  <a:pt x="5923977" y="1127440"/>
                  <a:pt x="5929424" y="1129184"/>
                </a:cubicBezTo>
                <a:cubicBezTo>
                  <a:pt x="5924517" y="1129517"/>
                  <a:pt x="5919609" y="1129848"/>
                  <a:pt x="5914682" y="1130177"/>
                </a:cubicBezTo>
                <a:cubicBezTo>
                  <a:pt x="5909272" y="1128840"/>
                  <a:pt x="5903880" y="1127504"/>
                  <a:pt x="5898489" y="1126169"/>
                </a:cubicBezTo>
                <a:cubicBezTo>
                  <a:pt x="5903342" y="1125435"/>
                  <a:pt x="5908212" y="1124696"/>
                  <a:pt x="5913102" y="1123956"/>
                </a:cubicBezTo>
                <a:close/>
                <a:moveTo>
                  <a:pt x="5917229" y="1123328"/>
                </a:moveTo>
                <a:cubicBezTo>
                  <a:pt x="5922323" y="1122555"/>
                  <a:pt x="5927417" y="1121780"/>
                  <a:pt x="5932529" y="1120999"/>
                </a:cubicBezTo>
                <a:cubicBezTo>
                  <a:pt x="5938311" y="1123259"/>
                  <a:pt x="5944093" y="1125524"/>
                  <a:pt x="5949875" y="1127786"/>
                </a:cubicBezTo>
                <a:cubicBezTo>
                  <a:pt x="5944743" y="1128139"/>
                  <a:pt x="5939612" y="1128491"/>
                  <a:pt x="5934444" y="1128840"/>
                </a:cubicBezTo>
                <a:cubicBezTo>
                  <a:pt x="5928700" y="1127004"/>
                  <a:pt x="5922973" y="1125165"/>
                  <a:pt x="5917229" y="1123328"/>
                </a:cubicBezTo>
                <a:close/>
                <a:moveTo>
                  <a:pt x="5936210" y="1120439"/>
                </a:moveTo>
                <a:cubicBezTo>
                  <a:pt x="5941527" y="1119625"/>
                  <a:pt x="5946882" y="1118805"/>
                  <a:pt x="5952236" y="1117983"/>
                </a:cubicBezTo>
                <a:cubicBezTo>
                  <a:pt x="5958278" y="1120776"/>
                  <a:pt x="5964338" y="1123570"/>
                  <a:pt x="5970418" y="1126366"/>
                </a:cubicBezTo>
                <a:cubicBezTo>
                  <a:pt x="5965027" y="1126742"/>
                  <a:pt x="5959635" y="1127115"/>
                  <a:pt x="5954225" y="1127489"/>
                </a:cubicBezTo>
                <a:cubicBezTo>
                  <a:pt x="5948202" y="1125137"/>
                  <a:pt x="5942197" y="1122785"/>
                  <a:pt x="5936210" y="1120439"/>
                </a:cubicBezTo>
                <a:close/>
                <a:moveTo>
                  <a:pt x="5953928" y="1129370"/>
                </a:moveTo>
                <a:cubicBezTo>
                  <a:pt x="5959393" y="1131508"/>
                  <a:pt x="5964878" y="1133644"/>
                  <a:pt x="5970343" y="1135784"/>
                </a:cubicBezTo>
                <a:cubicBezTo>
                  <a:pt x="5965435" y="1135723"/>
                  <a:pt x="5960509" y="1135665"/>
                  <a:pt x="5955601" y="1135600"/>
                </a:cubicBezTo>
                <a:cubicBezTo>
                  <a:pt x="5950135" y="1133858"/>
                  <a:pt x="5944688" y="1132116"/>
                  <a:pt x="5939241" y="1130376"/>
                </a:cubicBezTo>
                <a:cubicBezTo>
                  <a:pt x="5944149" y="1130041"/>
                  <a:pt x="5949038" y="1129707"/>
                  <a:pt x="5953928" y="1129370"/>
                </a:cubicBezTo>
                <a:close/>
                <a:moveTo>
                  <a:pt x="5958259" y="1129071"/>
                </a:moveTo>
                <a:cubicBezTo>
                  <a:pt x="5963502" y="1128708"/>
                  <a:pt x="5968707" y="1128348"/>
                  <a:pt x="5973913" y="1127983"/>
                </a:cubicBezTo>
                <a:cubicBezTo>
                  <a:pt x="5979750" y="1130668"/>
                  <a:pt x="5985588" y="1133352"/>
                  <a:pt x="5991426" y="1136039"/>
                </a:cubicBezTo>
                <a:cubicBezTo>
                  <a:pt x="5986146" y="1135979"/>
                  <a:pt x="5980885" y="1135912"/>
                  <a:pt x="5975623" y="1135849"/>
                </a:cubicBezTo>
                <a:cubicBezTo>
                  <a:pt x="5969841" y="1133589"/>
                  <a:pt x="5964041" y="1131328"/>
                  <a:pt x="5958259" y="1129071"/>
                </a:cubicBezTo>
                <a:close/>
                <a:moveTo>
                  <a:pt x="5977780" y="1127712"/>
                </a:moveTo>
                <a:cubicBezTo>
                  <a:pt x="5982985" y="1127348"/>
                  <a:pt x="5988172" y="1126981"/>
                  <a:pt x="5993341" y="1126615"/>
                </a:cubicBezTo>
                <a:cubicBezTo>
                  <a:pt x="5999420" y="1129824"/>
                  <a:pt x="6005499" y="1133036"/>
                  <a:pt x="6011616" y="1136253"/>
                </a:cubicBezTo>
                <a:cubicBezTo>
                  <a:pt x="6006410" y="1136199"/>
                  <a:pt x="6001205" y="1136150"/>
                  <a:pt x="5995999" y="1136093"/>
                </a:cubicBezTo>
                <a:cubicBezTo>
                  <a:pt x="5989920" y="1133297"/>
                  <a:pt x="5983840" y="1130504"/>
                  <a:pt x="5977780" y="1127712"/>
                </a:cubicBezTo>
                <a:close/>
                <a:moveTo>
                  <a:pt x="5995609" y="1137959"/>
                </a:moveTo>
                <a:cubicBezTo>
                  <a:pt x="6001112" y="1140495"/>
                  <a:pt x="6006633" y="1143031"/>
                  <a:pt x="6012155" y="1145569"/>
                </a:cubicBezTo>
                <a:cubicBezTo>
                  <a:pt x="6007135" y="1145117"/>
                  <a:pt x="6002097" y="1144663"/>
                  <a:pt x="5997077" y="1144208"/>
                </a:cubicBezTo>
                <a:cubicBezTo>
                  <a:pt x="5991575" y="1142064"/>
                  <a:pt x="5986072" y="1139921"/>
                  <a:pt x="5980568" y="1137779"/>
                </a:cubicBezTo>
                <a:cubicBezTo>
                  <a:pt x="5985570" y="1137837"/>
                  <a:pt x="5990589" y="1137902"/>
                  <a:pt x="5995609" y="1137959"/>
                </a:cubicBezTo>
                <a:close/>
                <a:moveTo>
                  <a:pt x="6000163" y="1138008"/>
                </a:moveTo>
                <a:cubicBezTo>
                  <a:pt x="6005183" y="1138063"/>
                  <a:pt x="6010203" y="1138108"/>
                  <a:pt x="6015222" y="1138158"/>
                </a:cubicBezTo>
                <a:cubicBezTo>
                  <a:pt x="6021097" y="1141244"/>
                  <a:pt x="6026953" y="1144332"/>
                  <a:pt x="6032847" y="1147422"/>
                </a:cubicBezTo>
                <a:cubicBezTo>
                  <a:pt x="6027790" y="1146974"/>
                  <a:pt x="6022752" y="1146519"/>
                  <a:pt x="6017713" y="1146067"/>
                </a:cubicBezTo>
                <a:cubicBezTo>
                  <a:pt x="6011857" y="1143381"/>
                  <a:pt x="6006001" y="1140694"/>
                  <a:pt x="6000163" y="1138008"/>
                </a:cubicBezTo>
                <a:close/>
                <a:moveTo>
                  <a:pt x="6019312" y="1138199"/>
                </a:moveTo>
                <a:cubicBezTo>
                  <a:pt x="6077205" y="1138770"/>
                  <a:pt x="6135301" y="1139075"/>
                  <a:pt x="6193492" y="1138980"/>
                </a:cubicBezTo>
                <a:cubicBezTo>
                  <a:pt x="6476596" y="1137617"/>
                  <a:pt x="6708352" y="1120296"/>
                  <a:pt x="6922818" y="1084473"/>
                </a:cubicBezTo>
                <a:cubicBezTo>
                  <a:pt x="7190659" y="1039737"/>
                  <a:pt x="7429647" y="966150"/>
                  <a:pt x="7653446" y="859512"/>
                </a:cubicBezTo>
                <a:cubicBezTo>
                  <a:pt x="7777801" y="800257"/>
                  <a:pt x="7897081" y="738390"/>
                  <a:pt x="8007456" y="680358"/>
                </a:cubicBezTo>
                <a:cubicBezTo>
                  <a:pt x="8033372" y="666770"/>
                  <a:pt x="8059232" y="653148"/>
                  <a:pt x="8085055" y="639543"/>
                </a:cubicBezTo>
                <a:cubicBezTo>
                  <a:pt x="8365483" y="491846"/>
                  <a:pt x="8636298" y="349236"/>
                  <a:pt x="8923547" y="270968"/>
                </a:cubicBezTo>
                <a:cubicBezTo>
                  <a:pt x="8927210" y="271543"/>
                  <a:pt x="8930854" y="272152"/>
                  <a:pt x="8934516" y="272746"/>
                </a:cubicBezTo>
                <a:cubicBezTo>
                  <a:pt x="8915238" y="279816"/>
                  <a:pt x="8895772" y="287295"/>
                  <a:pt x="8876066" y="295239"/>
                </a:cubicBezTo>
                <a:cubicBezTo>
                  <a:pt x="8668572" y="378941"/>
                  <a:pt x="8466729" y="500636"/>
                  <a:pt x="8271542" y="618327"/>
                </a:cubicBezTo>
                <a:cubicBezTo>
                  <a:pt x="8202922" y="659710"/>
                  <a:pt x="8131942" y="702501"/>
                  <a:pt x="8061593" y="743136"/>
                </a:cubicBezTo>
                <a:cubicBezTo>
                  <a:pt x="7921510" y="824247"/>
                  <a:pt x="7812269" y="883885"/>
                  <a:pt x="7707360" y="936509"/>
                </a:cubicBezTo>
                <a:cubicBezTo>
                  <a:pt x="7196868" y="1192615"/>
                  <a:pt x="6668530" y="1194562"/>
                  <a:pt x="6219036" y="1162685"/>
                </a:cubicBezTo>
                <a:cubicBezTo>
                  <a:pt x="6158373" y="1158190"/>
                  <a:pt x="6097841" y="1153167"/>
                  <a:pt x="6037643" y="1147844"/>
                </a:cubicBezTo>
                <a:cubicBezTo>
                  <a:pt x="6031527" y="1144628"/>
                  <a:pt x="6025410" y="1141412"/>
                  <a:pt x="6019312" y="1138199"/>
                </a:cubicBezTo>
                <a:close/>
                <a:moveTo>
                  <a:pt x="6037104" y="1149662"/>
                </a:moveTo>
                <a:cubicBezTo>
                  <a:pt x="6042625" y="1152561"/>
                  <a:pt x="6048166" y="1155461"/>
                  <a:pt x="6053706" y="1158361"/>
                </a:cubicBezTo>
                <a:cubicBezTo>
                  <a:pt x="6048928" y="1157575"/>
                  <a:pt x="6044169" y="1156790"/>
                  <a:pt x="6039409" y="1156000"/>
                </a:cubicBezTo>
                <a:cubicBezTo>
                  <a:pt x="6033851" y="1153462"/>
                  <a:pt x="6028329" y="1150923"/>
                  <a:pt x="6022789" y="1148385"/>
                </a:cubicBezTo>
                <a:cubicBezTo>
                  <a:pt x="6027567" y="1148813"/>
                  <a:pt x="6032326" y="1149240"/>
                  <a:pt x="6037104" y="1149662"/>
                </a:cubicBezTo>
                <a:close/>
                <a:moveTo>
                  <a:pt x="6041937" y="1150086"/>
                </a:moveTo>
                <a:cubicBezTo>
                  <a:pt x="6100667" y="1155266"/>
                  <a:pt x="6159712" y="1160155"/>
                  <a:pt x="6218887" y="1164541"/>
                </a:cubicBezTo>
                <a:cubicBezTo>
                  <a:pt x="6510041" y="1185186"/>
                  <a:pt x="6746761" y="1182555"/>
                  <a:pt x="6963830" y="1156262"/>
                </a:cubicBezTo>
                <a:cubicBezTo>
                  <a:pt x="7238512" y="1122988"/>
                  <a:pt x="7481999" y="1051649"/>
                  <a:pt x="7708196" y="938171"/>
                </a:cubicBezTo>
                <a:cubicBezTo>
                  <a:pt x="7813124" y="885532"/>
                  <a:pt x="7922402" y="825877"/>
                  <a:pt x="8062522" y="744746"/>
                </a:cubicBezTo>
                <a:cubicBezTo>
                  <a:pt x="8132889" y="704104"/>
                  <a:pt x="8203870" y="661307"/>
                  <a:pt x="8272508" y="619920"/>
                </a:cubicBezTo>
                <a:cubicBezTo>
                  <a:pt x="8487662" y="490196"/>
                  <a:pt x="8706850" y="358036"/>
                  <a:pt x="8939480" y="273549"/>
                </a:cubicBezTo>
                <a:cubicBezTo>
                  <a:pt x="8954111" y="275956"/>
                  <a:pt x="8968668" y="278501"/>
                  <a:pt x="8983169" y="281191"/>
                </a:cubicBezTo>
                <a:cubicBezTo>
                  <a:pt x="8969505" y="287094"/>
                  <a:pt x="8955748" y="293222"/>
                  <a:pt x="8941897" y="299593"/>
                </a:cubicBezTo>
                <a:cubicBezTo>
                  <a:pt x="8741002" y="391948"/>
                  <a:pt x="8547637" y="521666"/>
                  <a:pt x="8360611" y="647117"/>
                </a:cubicBezTo>
                <a:cubicBezTo>
                  <a:pt x="8281004" y="700522"/>
                  <a:pt x="8198683" y="755742"/>
                  <a:pt x="8116604" y="807561"/>
                </a:cubicBezTo>
                <a:cubicBezTo>
                  <a:pt x="7981800" y="892853"/>
                  <a:pt x="7869157" y="958825"/>
                  <a:pt x="7762092" y="1015184"/>
                </a:cubicBezTo>
                <a:cubicBezTo>
                  <a:pt x="7247491" y="1286044"/>
                  <a:pt x="6706195" y="1254668"/>
                  <a:pt x="6244580" y="1188256"/>
                </a:cubicBezTo>
                <a:cubicBezTo>
                  <a:pt x="6182597" y="1179151"/>
                  <a:pt x="6120838" y="1169397"/>
                  <a:pt x="6059562" y="1159322"/>
                </a:cubicBezTo>
                <a:cubicBezTo>
                  <a:pt x="6053668" y="1156244"/>
                  <a:pt x="6047794" y="1153163"/>
                  <a:pt x="6041937" y="1150086"/>
                </a:cubicBezTo>
                <a:close/>
                <a:moveTo>
                  <a:pt x="9023678" y="264264"/>
                </a:moveTo>
                <a:cubicBezTo>
                  <a:pt x="9009289" y="262446"/>
                  <a:pt x="8994825" y="260773"/>
                  <a:pt x="8980324" y="259263"/>
                </a:cubicBezTo>
                <a:cubicBezTo>
                  <a:pt x="8989881" y="256045"/>
                  <a:pt x="8999473" y="252914"/>
                  <a:pt x="9009103" y="249869"/>
                </a:cubicBezTo>
                <a:cubicBezTo>
                  <a:pt x="9024274" y="250427"/>
                  <a:pt x="9039500" y="251174"/>
                  <a:pt x="9054726" y="252102"/>
                </a:cubicBezTo>
                <a:cubicBezTo>
                  <a:pt x="9044426" y="256030"/>
                  <a:pt x="9034071" y="260070"/>
                  <a:pt x="9023678" y="264264"/>
                </a:cubicBezTo>
                <a:close/>
                <a:moveTo>
                  <a:pt x="9060768" y="252494"/>
                </a:moveTo>
                <a:cubicBezTo>
                  <a:pt x="9085642" y="254091"/>
                  <a:pt x="9110573" y="256199"/>
                  <a:pt x="9135560" y="258828"/>
                </a:cubicBezTo>
                <a:cubicBezTo>
                  <a:pt x="9123103" y="264078"/>
                  <a:pt x="9110611" y="269503"/>
                  <a:pt x="9098062" y="275116"/>
                </a:cubicBezTo>
                <a:cubicBezTo>
                  <a:pt x="9075102" y="271318"/>
                  <a:pt x="9052012" y="267916"/>
                  <a:pt x="9028791" y="264922"/>
                </a:cubicBezTo>
                <a:cubicBezTo>
                  <a:pt x="9039425" y="260671"/>
                  <a:pt x="9050078" y="256529"/>
                  <a:pt x="9060768" y="252494"/>
                </a:cubicBezTo>
                <a:close/>
                <a:moveTo>
                  <a:pt x="9019868" y="265809"/>
                </a:moveTo>
                <a:cubicBezTo>
                  <a:pt x="9008750" y="270325"/>
                  <a:pt x="8997596" y="275008"/>
                  <a:pt x="8986367" y="279834"/>
                </a:cubicBezTo>
                <a:cubicBezTo>
                  <a:pt x="8972051" y="277148"/>
                  <a:pt x="8957662" y="274597"/>
                  <a:pt x="8943235" y="272184"/>
                </a:cubicBezTo>
                <a:cubicBezTo>
                  <a:pt x="8954018" y="268297"/>
                  <a:pt x="8964820" y="264519"/>
                  <a:pt x="8975659" y="260842"/>
                </a:cubicBezTo>
                <a:cubicBezTo>
                  <a:pt x="8990457" y="262340"/>
                  <a:pt x="9005199" y="263993"/>
                  <a:pt x="9019868" y="265809"/>
                </a:cubicBezTo>
                <a:close/>
                <a:moveTo>
                  <a:pt x="6244301" y="1190096"/>
                </a:moveTo>
                <a:cubicBezTo>
                  <a:pt x="6542650" y="1233017"/>
                  <a:pt x="6784315" y="1245088"/>
                  <a:pt x="7004878" y="1228074"/>
                </a:cubicBezTo>
                <a:cubicBezTo>
                  <a:pt x="7286142" y="1206380"/>
                  <a:pt x="7534110" y="1137281"/>
                  <a:pt x="7762947" y="1016831"/>
                </a:cubicBezTo>
                <a:cubicBezTo>
                  <a:pt x="7870068" y="960450"/>
                  <a:pt x="7982749" y="894454"/>
                  <a:pt x="8117589" y="809136"/>
                </a:cubicBezTo>
                <a:cubicBezTo>
                  <a:pt x="8199687" y="757300"/>
                  <a:pt x="8282027" y="702074"/>
                  <a:pt x="8361653" y="648664"/>
                </a:cubicBezTo>
                <a:cubicBezTo>
                  <a:pt x="8562900" y="513669"/>
                  <a:pt x="8767847" y="376216"/>
                  <a:pt x="8987594" y="282002"/>
                </a:cubicBezTo>
                <a:cubicBezTo>
                  <a:pt x="9009829" y="286178"/>
                  <a:pt x="9031934" y="290693"/>
                  <a:pt x="9053871" y="295536"/>
                </a:cubicBezTo>
                <a:cubicBezTo>
                  <a:pt x="9030799" y="306533"/>
                  <a:pt x="9007542" y="318109"/>
                  <a:pt x="8983987" y="330370"/>
                </a:cubicBezTo>
                <a:cubicBezTo>
                  <a:pt x="8782404" y="435330"/>
                  <a:pt x="8589820" y="573831"/>
                  <a:pt x="8403594" y="707770"/>
                </a:cubicBezTo>
                <a:cubicBezTo>
                  <a:pt x="8328021" y="762130"/>
                  <a:pt x="8249864" y="818342"/>
                  <a:pt x="8171615" y="871994"/>
                </a:cubicBezTo>
                <a:cubicBezTo>
                  <a:pt x="8036979" y="964475"/>
                  <a:pt x="7924242" y="1034976"/>
                  <a:pt x="7816805" y="1093865"/>
                </a:cubicBezTo>
                <a:cubicBezTo>
                  <a:pt x="7298468" y="1380485"/>
                  <a:pt x="6744065" y="1315351"/>
                  <a:pt x="6270105" y="1213831"/>
                </a:cubicBezTo>
                <a:cubicBezTo>
                  <a:pt x="6206803" y="1200104"/>
                  <a:pt x="6143854" y="1185604"/>
                  <a:pt x="6081462" y="1170759"/>
                </a:cubicBezTo>
                <a:cubicBezTo>
                  <a:pt x="6075903" y="1167865"/>
                  <a:pt x="6070363" y="1164970"/>
                  <a:pt x="6064823" y="1162076"/>
                </a:cubicBezTo>
                <a:cubicBezTo>
                  <a:pt x="6124296" y="1171825"/>
                  <a:pt x="6184196" y="1181267"/>
                  <a:pt x="6244301" y="1190096"/>
                </a:cubicBezTo>
                <a:close/>
                <a:moveTo>
                  <a:pt x="8990736" y="280652"/>
                </a:moveTo>
                <a:cubicBezTo>
                  <a:pt x="9002114" y="275793"/>
                  <a:pt x="9013547" y="271054"/>
                  <a:pt x="9025036" y="266434"/>
                </a:cubicBezTo>
                <a:cubicBezTo>
                  <a:pt x="9048460" y="269395"/>
                  <a:pt x="9071736" y="272783"/>
                  <a:pt x="9094864" y="276555"/>
                </a:cubicBezTo>
                <a:cubicBezTo>
                  <a:pt x="9082167" y="282259"/>
                  <a:pt x="9069432" y="288146"/>
                  <a:pt x="9056622" y="294226"/>
                </a:cubicBezTo>
                <a:cubicBezTo>
                  <a:pt x="9034815" y="289377"/>
                  <a:pt x="9012841" y="284850"/>
                  <a:pt x="8990736" y="280652"/>
                </a:cubicBezTo>
                <a:close/>
                <a:moveTo>
                  <a:pt x="9097244" y="276951"/>
                </a:moveTo>
                <a:cubicBezTo>
                  <a:pt x="9111205" y="279245"/>
                  <a:pt x="9125111" y="281688"/>
                  <a:pt x="9138943" y="284278"/>
                </a:cubicBezTo>
                <a:cubicBezTo>
                  <a:pt x="9126264" y="290829"/>
                  <a:pt x="9113511" y="297578"/>
                  <a:pt x="9100720" y="304529"/>
                </a:cubicBezTo>
                <a:cubicBezTo>
                  <a:pt x="9086795" y="301117"/>
                  <a:pt x="9072815" y="297838"/>
                  <a:pt x="9058760" y="294698"/>
                </a:cubicBezTo>
                <a:cubicBezTo>
                  <a:pt x="9071532" y="288645"/>
                  <a:pt x="9084360" y="282727"/>
                  <a:pt x="9097244" y="276951"/>
                </a:cubicBezTo>
                <a:close/>
                <a:moveTo>
                  <a:pt x="9100423" y="275516"/>
                </a:moveTo>
                <a:cubicBezTo>
                  <a:pt x="9112990" y="269912"/>
                  <a:pt x="9125613" y="264450"/>
                  <a:pt x="9138293" y="259126"/>
                </a:cubicBezTo>
                <a:cubicBezTo>
                  <a:pt x="9151994" y="260587"/>
                  <a:pt x="9165696" y="262178"/>
                  <a:pt x="9179416" y="263961"/>
                </a:cubicBezTo>
                <a:cubicBezTo>
                  <a:pt x="9166904" y="270065"/>
                  <a:pt x="9154337" y="276354"/>
                  <a:pt x="9141713" y="282844"/>
                </a:cubicBezTo>
                <a:cubicBezTo>
                  <a:pt x="9127993" y="280253"/>
                  <a:pt x="9114236" y="277817"/>
                  <a:pt x="9100423" y="275516"/>
                </a:cubicBezTo>
                <a:close/>
                <a:moveTo>
                  <a:pt x="9141825" y="257646"/>
                </a:moveTo>
                <a:cubicBezTo>
                  <a:pt x="9154318" y="252431"/>
                  <a:pt x="9166867" y="247348"/>
                  <a:pt x="9179490" y="242416"/>
                </a:cubicBezTo>
                <a:cubicBezTo>
                  <a:pt x="9192876" y="243074"/>
                  <a:pt x="9206317" y="243915"/>
                  <a:pt x="9219758" y="244894"/>
                </a:cubicBezTo>
                <a:cubicBezTo>
                  <a:pt x="9207339" y="250579"/>
                  <a:pt x="9194884" y="256445"/>
                  <a:pt x="9182390" y="262506"/>
                </a:cubicBezTo>
                <a:cubicBezTo>
                  <a:pt x="9168912" y="260741"/>
                  <a:pt x="9155396" y="259113"/>
                  <a:pt x="9141825" y="257646"/>
                </a:cubicBezTo>
                <a:close/>
                <a:moveTo>
                  <a:pt x="9222510" y="245095"/>
                </a:moveTo>
                <a:cubicBezTo>
                  <a:pt x="9236118" y="246108"/>
                  <a:pt x="9249746" y="247289"/>
                  <a:pt x="9263410" y="248642"/>
                </a:cubicBezTo>
                <a:cubicBezTo>
                  <a:pt x="9250954" y="255151"/>
                  <a:pt x="9238461" y="261857"/>
                  <a:pt x="9225930" y="268761"/>
                </a:cubicBezTo>
                <a:cubicBezTo>
                  <a:pt x="9212248" y="266625"/>
                  <a:pt x="9198528" y="264638"/>
                  <a:pt x="9184770" y="262816"/>
                </a:cubicBezTo>
                <a:cubicBezTo>
                  <a:pt x="9197282" y="256768"/>
                  <a:pt x="9209868" y="250858"/>
                  <a:pt x="9222510" y="245095"/>
                </a:cubicBezTo>
                <a:close/>
                <a:moveTo>
                  <a:pt x="9225838" y="243600"/>
                </a:moveTo>
                <a:cubicBezTo>
                  <a:pt x="9238126" y="238029"/>
                  <a:pt x="9250508" y="232593"/>
                  <a:pt x="9262945" y="227303"/>
                </a:cubicBezTo>
                <a:cubicBezTo>
                  <a:pt x="9276369" y="227514"/>
                  <a:pt x="9289828" y="227885"/>
                  <a:pt x="9303326" y="228439"/>
                </a:cubicBezTo>
                <a:cubicBezTo>
                  <a:pt x="9291036" y="234476"/>
                  <a:pt x="9278711" y="240700"/>
                  <a:pt x="9266385" y="247110"/>
                </a:cubicBezTo>
                <a:cubicBezTo>
                  <a:pt x="9252906" y="245770"/>
                  <a:pt x="9239391" y="244615"/>
                  <a:pt x="9225838" y="243600"/>
                </a:cubicBezTo>
                <a:close/>
                <a:moveTo>
                  <a:pt x="9264098" y="225351"/>
                </a:moveTo>
                <a:cubicBezTo>
                  <a:pt x="9251271" y="225136"/>
                  <a:pt x="9238405" y="225108"/>
                  <a:pt x="9225522" y="225205"/>
                </a:cubicBezTo>
                <a:cubicBezTo>
                  <a:pt x="9237475" y="220927"/>
                  <a:pt x="9249486" y="216768"/>
                  <a:pt x="9261551" y="212760"/>
                </a:cubicBezTo>
                <a:cubicBezTo>
                  <a:pt x="9274267" y="211905"/>
                  <a:pt x="9287021" y="211194"/>
                  <a:pt x="9299849" y="210650"/>
                </a:cubicBezTo>
                <a:cubicBezTo>
                  <a:pt x="9287932" y="215383"/>
                  <a:pt x="9276034" y="220291"/>
                  <a:pt x="9264098" y="225351"/>
                </a:cubicBezTo>
                <a:close/>
                <a:moveTo>
                  <a:pt x="9259599" y="227253"/>
                </a:moveTo>
                <a:cubicBezTo>
                  <a:pt x="9247441" y="232455"/>
                  <a:pt x="9235263" y="237832"/>
                  <a:pt x="9223067" y="243385"/>
                </a:cubicBezTo>
                <a:cubicBezTo>
                  <a:pt x="9209849" y="242416"/>
                  <a:pt x="9196575" y="241622"/>
                  <a:pt x="9183283" y="240962"/>
                </a:cubicBezTo>
                <a:cubicBezTo>
                  <a:pt x="9195441" y="236244"/>
                  <a:pt x="9207637" y="231644"/>
                  <a:pt x="9219925" y="227199"/>
                </a:cubicBezTo>
                <a:cubicBezTo>
                  <a:pt x="9233107" y="227052"/>
                  <a:pt x="9246325" y="227073"/>
                  <a:pt x="9259599" y="227253"/>
                </a:cubicBezTo>
                <a:close/>
                <a:moveTo>
                  <a:pt x="9179918" y="240789"/>
                </a:moveTo>
                <a:cubicBezTo>
                  <a:pt x="9152905" y="239503"/>
                  <a:pt x="9125725" y="238858"/>
                  <a:pt x="9098359" y="238843"/>
                </a:cubicBezTo>
                <a:cubicBezTo>
                  <a:pt x="9105721" y="236270"/>
                  <a:pt x="9113121" y="233758"/>
                  <a:pt x="9120520" y="231295"/>
                </a:cubicBezTo>
                <a:cubicBezTo>
                  <a:pt x="9152068" y="229055"/>
                  <a:pt x="9183804" y="227690"/>
                  <a:pt x="9215762" y="227255"/>
                </a:cubicBezTo>
                <a:cubicBezTo>
                  <a:pt x="9203844" y="231611"/>
                  <a:pt x="9191890" y="236112"/>
                  <a:pt x="9179918" y="240789"/>
                </a:cubicBezTo>
                <a:close/>
                <a:moveTo>
                  <a:pt x="9176181" y="242271"/>
                </a:moveTo>
                <a:cubicBezTo>
                  <a:pt x="9163836" y="247127"/>
                  <a:pt x="9151455" y="252150"/>
                  <a:pt x="9139036" y="257356"/>
                </a:cubicBezTo>
                <a:cubicBezTo>
                  <a:pt x="9114440" y="254736"/>
                  <a:pt x="9089696" y="252617"/>
                  <a:pt x="9064802" y="250987"/>
                </a:cubicBezTo>
                <a:cubicBezTo>
                  <a:pt x="9074525" y="247354"/>
                  <a:pt x="9084248" y="243786"/>
                  <a:pt x="9094028" y="240341"/>
                </a:cubicBezTo>
                <a:cubicBezTo>
                  <a:pt x="9121300" y="240339"/>
                  <a:pt x="9148685" y="240972"/>
                  <a:pt x="9176181" y="242271"/>
                </a:cubicBezTo>
                <a:close/>
                <a:moveTo>
                  <a:pt x="9058685" y="250583"/>
                </a:moveTo>
                <a:cubicBezTo>
                  <a:pt x="9044222" y="249683"/>
                  <a:pt x="9029702" y="248960"/>
                  <a:pt x="9015145" y="248393"/>
                </a:cubicBezTo>
                <a:cubicBezTo>
                  <a:pt x="9027081" y="245766"/>
                  <a:pt x="9039053" y="243256"/>
                  <a:pt x="9051063" y="240871"/>
                </a:cubicBezTo>
                <a:cubicBezTo>
                  <a:pt x="9062888" y="240585"/>
                  <a:pt x="9074730" y="240382"/>
                  <a:pt x="9086609" y="240330"/>
                </a:cubicBezTo>
                <a:cubicBezTo>
                  <a:pt x="9077333" y="243645"/>
                  <a:pt x="9068018" y="247051"/>
                  <a:pt x="9058685" y="250583"/>
                </a:cubicBezTo>
                <a:close/>
                <a:moveTo>
                  <a:pt x="8974339" y="258672"/>
                </a:moveTo>
                <a:cubicBezTo>
                  <a:pt x="8973539" y="258592"/>
                  <a:pt x="8972739" y="258516"/>
                  <a:pt x="8971940" y="258438"/>
                </a:cubicBezTo>
                <a:cubicBezTo>
                  <a:pt x="8975602" y="257542"/>
                  <a:pt x="8979265" y="256649"/>
                  <a:pt x="8982927" y="255776"/>
                </a:cubicBezTo>
                <a:cubicBezTo>
                  <a:pt x="8980064" y="256729"/>
                  <a:pt x="8977201" y="257696"/>
                  <a:pt x="8974339" y="258672"/>
                </a:cubicBezTo>
                <a:close/>
                <a:moveTo>
                  <a:pt x="8969746" y="260252"/>
                </a:moveTo>
                <a:cubicBezTo>
                  <a:pt x="8959298" y="263839"/>
                  <a:pt x="8948812" y="267516"/>
                  <a:pt x="8938253" y="271360"/>
                </a:cubicBezTo>
                <a:cubicBezTo>
                  <a:pt x="8934906" y="270808"/>
                  <a:pt x="8931560" y="270236"/>
                  <a:pt x="8928195" y="269698"/>
                </a:cubicBezTo>
                <a:cubicBezTo>
                  <a:pt x="8940800" y="266300"/>
                  <a:pt x="8953424" y="263032"/>
                  <a:pt x="8966083" y="259886"/>
                </a:cubicBezTo>
                <a:cubicBezTo>
                  <a:pt x="8967311" y="260005"/>
                  <a:pt x="8968519" y="260133"/>
                  <a:pt x="8969746" y="260252"/>
                </a:cubicBezTo>
                <a:close/>
                <a:moveTo>
                  <a:pt x="8924886" y="269185"/>
                </a:moveTo>
                <a:cubicBezTo>
                  <a:pt x="8912189" y="267174"/>
                  <a:pt x="8899453" y="265270"/>
                  <a:pt x="8886663" y="263469"/>
                </a:cubicBezTo>
                <a:cubicBezTo>
                  <a:pt x="8899138" y="260957"/>
                  <a:pt x="8911630" y="258564"/>
                  <a:pt x="8924161" y="256289"/>
                </a:cubicBezTo>
                <a:cubicBezTo>
                  <a:pt x="8936803" y="257242"/>
                  <a:pt x="8949389" y="258298"/>
                  <a:pt x="8961920" y="259481"/>
                </a:cubicBezTo>
                <a:cubicBezTo>
                  <a:pt x="8949631" y="262565"/>
                  <a:pt x="8937286" y="265815"/>
                  <a:pt x="8924886" y="269185"/>
                </a:cubicBezTo>
                <a:close/>
                <a:moveTo>
                  <a:pt x="8920182" y="270457"/>
                </a:moveTo>
                <a:cubicBezTo>
                  <a:pt x="8867440" y="284928"/>
                  <a:pt x="8813637" y="301972"/>
                  <a:pt x="8758162" y="321794"/>
                </a:cubicBezTo>
                <a:cubicBezTo>
                  <a:pt x="8528581" y="403835"/>
                  <a:pt x="8302663" y="522823"/>
                  <a:pt x="8084200" y="637896"/>
                </a:cubicBezTo>
                <a:cubicBezTo>
                  <a:pt x="8058358" y="651501"/>
                  <a:pt x="8032498" y="665122"/>
                  <a:pt x="8006582" y="678712"/>
                </a:cubicBezTo>
                <a:cubicBezTo>
                  <a:pt x="7896226" y="736735"/>
                  <a:pt x="7776983" y="798591"/>
                  <a:pt x="7652646" y="857835"/>
                </a:cubicBezTo>
                <a:cubicBezTo>
                  <a:pt x="7144014" y="1100195"/>
                  <a:pt x="6629600" y="1135022"/>
                  <a:pt x="6193473" y="1137123"/>
                </a:cubicBezTo>
                <a:cubicBezTo>
                  <a:pt x="6134075" y="1137212"/>
                  <a:pt x="6074769" y="1136890"/>
                  <a:pt x="6015687" y="1136295"/>
                </a:cubicBezTo>
                <a:cubicBezTo>
                  <a:pt x="6009384" y="1132983"/>
                  <a:pt x="6003120" y="1129673"/>
                  <a:pt x="5996854" y="1126368"/>
                </a:cubicBezTo>
                <a:cubicBezTo>
                  <a:pt x="6055230" y="1122218"/>
                  <a:pt x="6112212" y="1117909"/>
                  <a:pt x="6168078" y="1113415"/>
                </a:cubicBezTo>
                <a:cubicBezTo>
                  <a:pt x="6563992" y="1080359"/>
                  <a:pt x="7084392" y="1012684"/>
                  <a:pt x="7598695" y="780852"/>
                </a:cubicBezTo>
                <a:cubicBezTo>
                  <a:pt x="7709163" y="731054"/>
                  <a:pt x="7819277" y="678954"/>
                  <a:pt x="7925748" y="628569"/>
                </a:cubicBezTo>
                <a:lnTo>
                  <a:pt x="7952370" y="615966"/>
                </a:lnTo>
                <a:cubicBezTo>
                  <a:pt x="8251148" y="475012"/>
                  <a:pt x="8556505" y="330956"/>
                  <a:pt x="8880714" y="264673"/>
                </a:cubicBezTo>
                <a:cubicBezTo>
                  <a:pt x="8893932" y="266484"/>
                  <a:pt x="8907076" y="268419"/>
                  <a:pt x="8920182" y="270457"/>
                </a:cubicBezTo>
                <a:close/>
                <a:moveTo>
                  <a:pt x="8670021" y="316827"/>
                </a:moveTo>
                <a:cubicBezTo>
                  <a:pt x="8420697" y="392968"/>
                  <a:pt x="8171466" y="510547"/>
                  <a:pt x="7951590" y="614285"/>
                </a:cubicBezTo>
                <a:lnTo>
                  <a:pt x="7924949" y="626888"/>
                </a:lnTo>
                <a:cubicBezTo>
                  <a:pt x="7818478" y="677268"/>
                  <a:pt x="7708400" y="729366"/>
                  <a:pt x="7597932" y="779154"/>
                </a:cubicBezTo>
                <a:cubicBezTo>
                  <a:pt x="7083890" y="1010871"/>
                  <a:pt x="6563695" y="1078514"/>
                  <a:pt x="6167929" y="1111560"/>
                </a:cubicBezTo>
                <a:cubicBezTo>
                  <a:pt x="6111115" y="1116130"/>
                  <a:pt x="6053148" y="1120510"/>
                  <a:pt x="5993750" y="1124723"/>
                </a:cubicBezTo>
                <a:cubicBezTo>
                  <a:pt x="5987317" y="1121326"/>
                  <a:pt x="5980885" y="1117935"/>
                  <a:pt x="5974489" y="1114548"/>
                </a:cubicBezTo>
                <a:cubicBezTo>
                  <a:pt x="6029147" y="1106085"/>
                  <a:pt x="6085143" y="1097195"/>
                  <a:pt x="6142683" y="1087840"/>
                </a:cubicBezTo>
                <a:cubicBezTo>
                  <a:pt x="6401339" y="1045086"/>
                  <a:pt x="6629749" y="997149"/>
                  <a:pt x="6840961" y="941292"/>
                </a:cubicBezTo>
                <a:cubicBezTo>
                  <a:pt x="7093428" y="874528"/>
                  <a:pt x="7323380" y="796316"/>
                  <a:pt x="7543944" y="702187"/>
                </a:cubicBezTo>
                <a:cubicBezTo>
                  <a:pt x="7600629" y="678255"/>
                  <a:pt x="7657814" y="653743"/>
                  <a:pt x="7713122" y="630039"/>
                </a:cubicBezTo>
                <a:cubicBezTo>
                  <a:pt x="7773525" y="604147"/>
                  <a:pt x="7835991" y="577373"/>
                  <a:pt x="7897304" y="551570"/>
                </a:cubicBezTo>
                <a:cubicBezTo>
                  <a:pt x="8207161" y="421507"/>
                  <a:pt x="8514582" y="303073"/>
                  <a:pt x="8834069" y="258769"/>
                </a:cubicBezTo>
                <a:cubicBezTo>
                  <a:pt x="8847789" y="260362"/>
                  <a:pt x="8861454" y="262084"/>
                  <a:pt x="8875062" y="263915"/>
                </a:cubicBezTo>
                <a:cubicBezTo>
                  <a:pt x="8808673" y="277704"/>
                  <a:pt x="8740704" y="295239"/>
                  <a:pt x="8670021" y="316827"/>
                </a:cubicBezTo>
                <a:close/>
                <a:moveTo>
                  <a:pt x="5990217" y="1124974"/>
                </a:moveTo>
                <a:cubicBezTo>
                  <a:pt x="5984919" y="1125349"/>
                  <a:pt x="5979602" y="1125723"/>
                  <a:pt x="5974266" y="1126096"/>
                </a:cubicBezTo>
                <a:cubicBezTo>
                  <a:pt x="5968019" y="1123220"/>
                  <a:pt x="5961773" y="1120344"/>
                  <a:pt x="5955564" y="1117472"/>
                </a:cubicBezTo>
                <a:cubicBezTo>
                  <a:pt x="5960825" y="1116661"/>
                  <a:pt x="5966104" y="1115845"/>
                  <a:pt x="5971403" y="1115027"/>
                </a:cubicBezTo>
                <a:cubicBezTo>
                  <a:pt x="5977669" y="1118337"/>
                  <a:pt x="5983933" y="1121653"/>
                  <a:pt x="5990217" y="1124974"/>
                </a:cubicBezTo>
                <a:close/>
                <a:moveTo>
                  <a:pt x="5952496" y="1116059"/>
                </a:moveTo>
                <a:cubicBezTo>
                  <a:pt x="5946138" y="1113125"/>
                  <a:pt x="5939798" y="1110194"/>
                  <a:pt x="5933459" y="1107266"/>
                </a:cubicBezTo>
                <a:cubicBezTo>
                  <a:pt x="5938813" y="1105979"/>
                  <a:pt x="5944149" y="1104692"/>
                  <a:pt x="5949466" y="1103410"/>
                </a:cubicBezTo>
                <a:cubicBezTo>
                  <a:pt x="5955843" y="1106790"/>
                  <a:pt x="5962238" y="1110175"/>
                  <a:pt x="5968652" y="1113568"/>
                </a:cubicBezTo>
                <a:cubicBezTo>
                  <a:pt x="5963260" y="1114405"/>
                  <a:pt x="5957869" y="1115234"/>
                  <a:pt x="5952496" y="1116059"/>
                </a:cubicBezTo>
                <a:close/>
                <a:moveTo>
                  <a:pt x="5949168" y="1116570"/>
                </a:moveTo>
                <a:cubicBezTo>
                  <a:pt x="5943684" y="1117413"/>
                  <a:pt x="5938218" y="1118251"/>
                  <a:pt x="5932752" y="1119086"/>
                </a:cubicBezTo>
                <a:cubicBezTo>
                  <a:pt x="5926599" y="1116674"/>
                  <a:pt x="5920445" y="1114265"/>
                  <a:pt x="5914310" y="1111857"/>
                </a:cubicBezTo>
                <a:cubicBezTo>
                  <a:pt x="5919739" y="1110560"/>
                  <a:pt x="5925149" y="1109262"/>
                  <a:pt x="5930540" y="1107968"/>
                </a:cubicBezTo>
                <a:cubicBezTo>
                  <a:pt x="5936731" y="1110831"/>
                  <a:pt x="5942959" y="1113702"/>
                  <a:pt x="5949168" y="1116570"/>
                </a:cubicBezTo>
                <a:close/>
                <a:moveTo>
                  <a:pt x="5911280" y="1110670"/>
                </a:moveTo>
                <a:cubicBezTo>
                  <a:pt x="5904959" y="1108186"/>
                  <a:pt x="5898638" y="1105708"/>
                  <a:pt x="5892317" y="1103229"/>
                </a:cubicBezTo>
                <a:cubicBezTo>
                  <a:pt x="5897782" y="1101441"/>
                  <a:pt x="5903230" y="1099652"/>
                  <a:pt x="5908677" y="1097864"/>
                </a:cubicBezTo>
                <a:cubicBezTo>
                  <a:pt x="5915035" y="1100809"/>
                  <a:pt x="5921412" y="1103757"/>
                  <a:pt x="5927807" y="1106710"/>
                </a:cubicBezTo>
                <a:cubicBezTo>
                  <a:pt x="5922323" y="1108028"/>
                  <a:pt x="5916801" y="1109348"/>
                  <a:pt x="5911280" y="1110670"/>
                </a:cubicBezTo>
                <a:close/>
                <a:moveTo>
                  <a:pt x="5908119" y="1111428"/>
                </a:moveTo>
                <a:cubicBezTo>
                  <a:pt x="5902784" y="1112702"/>
                  <a:pt x="5897429" y="1113979"/>
                  <a:pt x="5892075" y="1115254"/>
                </a:cubicBezTo>
                <a:cubicBezTo>
                  <a:pt x="5885922" y="1113280"/>
                  <a:pt x="5879786" y="1111311"/>
                  <a:pt x="5873651" y="1109342"/>
                </a:cubicBezTo>
                <a:cubicBezTo>
                  <a:pt x="5878969" y="1107609"/>
                  <a:pt x="5884249" y="1105875"/>
                  <a:pt x="5889547" y="1104140"/>
                </a:cubicBezTo>
                <a:cubicBezTo>
                  <a:pt x="5895738" y="1106567"/>
                  <a:pt x="5901910" y="1108994"/>
                  <a:pt x="5908119" y="1111428"/>
                </a:cubicBezTo>
                <a:close/>
                <a:moveTo>
                  <a:pt x="5870640" y="1108372"/>
                </a:moveTo>
                <a:cubicBezTo>
                  <a:pt x="5867331" y="1107312"/>
                  <a:pt x="5864021" y="1106249"/>
                  <a:pt x="5860731" y="1105189"/>
                </a:cubicBezTo>
                <a:cubicBezTo>
                  <a:pt x="5857868" y="1104272"/>
                  <a:pt x="5855060" y="1103369"/>
                  <a:pt x="5852216" y="1102456"/>
                </a:cubicBezTo>
                <a:cubicBezTo>
                  <a:pt x="5857533" y="1100227"/>
                  <a:pt x="5862850" y="1097992"/>
                  <a:pt x="5868167" y="1095754"/>
                </a:cubicBezTo>
                <a:cubicBezTo>
                  <a:pt x="5872016" y="1097260"/>
                  <a:pt x="5875808" y="1098751"/>
                  <a:pt x="5879675" y="1100264"/>
                </a:cubicBezTo>
                <a:cubicBezTo>
                  <a:pt x="5882054" y="1101199"/>
                  <a:pt x="5884453" y="1102138"/>
                  <a:pt x="5886833" y="1103073"/>
                </a:cubicBezTo>
                <a:cubicBezTo>
                  <a:pt x="5881441" y="1104841"/>
                  <a:pt x="5876050" y="1106606"/>
                  <a:pt x="5870640" y="1108372"/>
                </a:cubicBezTo>
                <a:close/>
                <a:moveTo>
                  <a:pt x="5849799" y="1101683"/>
                </a:moveTo>
                <a:cubicBezTo>
                  <a:pt x="5777108" y="1078330"/>
                  <a:pt x="5708061" y="1056185"/>
                  <a:pt x="5639293" y="1034894"/>
                </a:cubicBezTo>
                <a:cubicBezTo>
                  <a:pt x="5478815" y="985204"/>
                  <a:pt x="5319638" y="933978"/>
                  <a:pt x="5151092" y="879745"/>
                </a:cubicBezTo>
                <a:cubicBezTo>
                  <a:pt x="4968882" y="821109"/>
                  <a:pt x="4780480" y="760476"/>
                  <a:pt x="4590833" y="702156"/>
                </a:cubicBezTo>
                <a:cubicBezTo>
                  <a:pt x="4158480" y="570046"/>
                  <a:pt x="3668439" y="420312"/>
                  <a:pt x="3192750" y="334367"/>
                </a:cubicBezTo>
                <a:cubicBezTo>
                  <a:pt x="3010967" y="301707"/>
                  <a:pt x="2845674" y="281777"/>
                  <a:pt x="2687390" y="273443"/>
                </a:cubicBezTo>
                <a:cubicBezTo>
                  <a:pt x="2565154" y="267003"/>
                  <a:pt x="2444851" y="267073"/>
                  <a:pt x="2324902" y="273722"/>
                </a:cubicBezTo>
                <a:cubicBezTo>
                  <a:pt x="2304507" y="260786"/>
                  <a:pt x="2284429" y="248756"/>
                  <a:pt x="2264593" y="237592"/>
                </a:cubicBezTo>
                <a:cubicBezTo>
                  <a:pt x="2393484" y="220802"/>
                  <a:pt x="2521837" y="212061"/>
                  <a:pt x="2651546" y="211168"/>
                </a:cubicBezTo>
                <a:cubicBezTo>
                  <a:pt x="2818568" y="210025"/>
                  <a:pt x="2989271" y="221962"/>
                  <a:pt x="3173322" y="247692"/>
                </a:cubicBezTo>
                <a:cubicBezTo>
                  <a:pt x="3677716" y="318554"/>
                  <a:pt x="4175528" y="475339"/>
                  <a:pt x="4595945" y="619364"/>
                </a:cubicBezTo>
                <a:cubicBezTo>
                  <a:pt x="4875833" y="715645"/>
                  <a:pt x="5150943" y="820778"/>
                  <a:pt x="5416981" y="922448"/>
                </a:cubicBezTo>
                <a:cubicBezTo>
                  <a:pt x="5495435" y="952428"/>
                  <a:pt x="5576567" y="983431"/>
                  <a:pt x="5655523" y="1013323"/>
                </a:cubicBezTo>
                <a:cubicBezTo>
                  <a:pt x="5724105" y="1039278"/>
                  <a:pt x="5793245" y="1066354"/>
                  <a:pt x="5865955" y="1094886"/>
                </a:cubicBezTo>
                <a:cubicBezTo>
                  <a:pt x="5860582" y="1097150"/>
                  <a:pt x="5855209" y="1099414"/>
                  <a:pt x="5849799" y="1101683"/>
                </a:cubicBezTo>
                <a:close/>
                <a:moveTo>
                  <a:pt x="2322132" y="273868"/>
                </a:moveTo>
                <a:cubicBezTo>
                  <a:pt x="2298019" y="275226"/>
                  <a:pt x="2273907" y="276845"/>
                  <a:pt x="2249813" y="278734"/>
                </a:cubicBezTo>
                <a:cubicBezTo>
                  <a:pt x="2229214" y="268269"/>
                  <a:pt x="2208169" y="258215"/>
                  <a:pt x="2186696" y="248705"/>
                </a:cubicBezTo>
                <a:cubicBezTo>
                  <a:pt x="2211813" y="244807"/>
                  <a:pt x="2236910" y="241219"/>
                  <a:pt x="2261971" y="237934"/>
                </a:cubicBezTo>
                <a:cubicBezTo>
                  <a:pt x="2282477" y="249429"/>
                  <a:pt x="2302537" y="261455"/>
                  <a:pt x="2322132" y="273868"/>
                </a:cubicBezTo>
                <a:close/>
                <a:moveTo>
                  <a:pt x="2246280" y="279022"/>
                </a:moveTo>
                <a:cubicBezTo>
                  <a:pt x="2222093" y="280944"/>
                  <a:pt x="2197925" y="283140"/>
                  <a:pt x="2173738" y="285599"/>
                </a:cubicBezTo>
                <a:cubicBezTo>
                  <a:pt x="2151466" y="276893"/>
                  <a:pt x="2129640" y="268994"/>
                  <a:pt x="2108130" y="261859"/>
                </a:cubicBezTo>
                <a:cubicBezTo>
                  <a:pt x="2133228" y="257339"/>
                  <a:pt x="2158271" y="253139"/>
                  <a:pt x="2183294" y="249230"/>
                </a:cubicBezTo>
                <a:cubicBezTo>
                  <a:pt x="2204711" y="258657"/>
                  <a:pt x="2225719" y="268633"/>
                  <a:pt x="2246280" y="279022"/>
                </a:cubicBezTo>
                <a:close/>
                <a:moveTo>
                  <a:pt x="2169630" y="286020"/>
                </a:moveTo>
                <a:cubicBezTo>
                  <a:pt x="2145573" y="288496"/>
                  <a:pt x="2121497" y="291236"/>
                  <a:pt x="2097403" y="294246"/>
                </a:cubicBezTo>
                <a:cubicBezTo>
                  <a:pt x="2074350" y="287771"/>
                  <a:pt x="2051762" y="282034"/>
                  <a:pt x="2029546" y="276992"/>
                </a:cubicBezTo>
                <a:cubicBezTo>
                  <a:pt x="2054421" y="271901"/>
                  <a:pt x="2079259" y="267105"/>
                  <a:pt x="2104022" y="262613"/>
                </a:cubicBezTo>
                <a:cubicBezTo>
                  <a:pt x="2126312" y="269896"/>
                  <a:pt x="2148213" y="277739"/>
                  <a:pt x="2169630" y="286020"/>
                </a:cubicBezTo>
                <a:close/>
                <a:moveTo>
                  <a:pt x="2093685" y="294705"/>
                </a:moveTo>
                <a:cubicBezTo>
                  <a:pt x="2069219" y="297788"/>
                  <a:pt x="2044735" y="301147"/>
                  <a:pt x="2020195" y="304780"/>
                </a:cubicBezTo>
                <a:cubicBezTo>
                  <a:pt x="1996435" y="300602"/>
                  <a:pt x="1973159" y="297079"/>
                  <a:pt x="1950255" y="294179"/>
                </a:cubicBezTo>
                <a:cubicBezTo>
                  <a:pt x="1975669" y="288364"/>
                  <a:pt x="2001009" y="282859"/>
                  <a:pt x="2026293" y="277665"/>
                </a:cubicBezTo>
                <a:cubicBezTo>
                  <a:pt x="2049085" y="282792"/>
                  <a:pt x="2071543" y="288513"/>
                  <a:pt x="2093685" y="294705"/>
                </a:cubicBezTo>
                <a:close/>
                <a:moveTo>
                  <a:pt x="2025939" y="305813"/>
                </a:moveTo>
                <a:cubicBezTo>
                  <a:pt x="2050108" y="302274"/>
                  <a:pt x="2074239" y="299009"/>
                  <a:pt x="2098351" y="296005"/>
                </a:cubicBezTo>
                <a:cubicBezTo>
                  <a:pt x="2119731" y="302064"/>
                  <a:pt x="2140814" y="308569"/>
                  <a:pt x="2161580" y="315403"/>
                </a:cubicBezTo>
                <a:cubicBezTo>
                  <a:pt x="2138322" y="316371"/>
                  <a:pt x="2115102" y="317582"/>
                  <a:pt x="2091863" y="319030"/>
                </a:cubicBezTo>
                <a:cubicBezTo>
                  <a:pt x="2069424" y="314075"/>
                  <a:pt x="2047486" y="309680"/>
                  <a:pt x="2025939" y="305813"/>
                </a:cubicBezTo>
                <a:close/>
                <a:moveTo>
                  <a:pt x="2166581" y="317046"/>
                </a:moveTo>
                <a:cubicBezTo>
                  <a:pt x="2186715" y="323737"/>
                  <a:pt x="2206533" y="330740"/>
                  <a:pt x="2226053" y="337955"/>
                </a:cubicBezTo>
                <a:cubicBezTo>
                  <a:pt x="2204116" y="336922"/>
                  <a:pt x="2182271" y="336094"/>
                  <a:pt x="2160501" y="335487"/>
                </a:cubicBezTo>
                <a:cubicBezTo>
                  <a:pt x="2139326" y="330028"/>
                  <a:pt x="2118653" y="325031"/>
                  <a:pt x="2098370" y="320482"/>
                </a:cubicBezTo>
                <a:cubicBezTo>
                  <a:pt x="2121107" y="319112"/>
                  <a:pt x="2143844" y="317961"/>
                  <a:pt x="2166581" y="317046"/>
                </a:cubicBezTo>
                <a:close/>
                <a:moveTo>
                  <a:pt x="2170987" y="316881"/>
                </a:moveTo>
                <a:cubicBezTo>
                  <a:pt x="2193686" y="315999"/>
                  <a:pt x="2216404" y="315351"/>
                  <a:pt x="2239160" y="314925"/>
                </a:cubicBezTo>
                <a:cubicBezTo>
                  <a:pt x="2259015" y="323748"/>
                  <a:pt x="2278443" y="332832"/>
                  <a:pt x="2297369" y="342055"/>
                </a:cubicBezTo>
                <a:cubicBezTo>
                  <a:pt x="2275394" y="340566"/>
                  <a:pt x="2253494" y="339292"/>
                  <a:pt x="2231686" y="338227"/>
                </a:cubicBezTo>
                <a:cubicBezTo>
                  <a:pt x="2211013" y="330582"/>
                  <a:pt x="2190805" y="323471"/>
                  <a:pt x="2170987" y="316881"/>
                </a:cubicBezTo>
                <a:close/>
                <a:moveTo>
                  <a:pt x="2301775" y="344213"/>
                </a:moveTo>
                <a:cubicBezTo>
                  <a:pt x="2320459" y="353367"/>
                  <a:pt x="2338678" y="362644"/>
                  <a:pt x="2356395" y="371923"/>
                </a:cubicBezTo>
                <a:cubicBezTo>
                  <a:pt x="2335666" y="368606"/>
                  <a:pt x="2315086" y="365489"/>
                  <a:pt x="2294636" y="362574"/>
                </a:cubicBezTo>
                <a:cubicBezTo>
                  <a:pt x="2275152" y="354726"/>
                  <a:pt x="2256115" y="347329"/>
                  <a:pt x="2237450" y="340369"/>
                </a:cubicBezTo>
                <a:cubicBezTo>
                  <a:pt x="2258811" y="341449"/>
                  <a:pt x="2280265" y="342726"/>
                  <a:pt x="2301775" y="344213"/>
                </a:cubicBezTo>
                <a:close/>
                <a:moveTo>
                  <a:pt x="2306571" y="344553"/>
                </a:moveTo>
                <a:cubicBezTo>
                  <a:pt x="2328118" y="346070"/>
                  <a:pt x="2349777" y="347798"/>
                  <a:pt x="2371528" y="349725"/>
                </a:cubicBezTo>
                <a:cubicBezTo>
                  <a:pt x="2389617" y="360917"/>
                  <a:pt x="2407223" y="372196"/>
                  <a:pt x="2424345" y="383431"/>
                </a:cubicBezTo>
                <a:cubicBezTo>
                  <a:pt x="2403449" y="379700"/>
                  <a:pt x="2382720" y="376175"/>
                  <a:pt x="2362140" y="372849"/>
                </a:cubicBezTo>
                <a:cubicBezTo>
                  <a:pt x="2343233" y="362905"/>
                  <a:pt x="2324716" y="353479"/>
                  <a:pt x="2306571" y="344553"/>
                </a:cubicBezTo>
                <a:close/>
                <a:moveTo>
                  <a:pt x="2428287" y="386017"/>
                </a:moveTo>
                <a:cubicBezTo>
                  <a:pt x="2431596" y="388203"/>
                  <a:pt x="2434905" y="390386"/>
                  <a:pt x="2438196" y="392567"/>
                </a:cubicBezTo>
                <a:cubicBezTo>
                  <a:pt x="2451804" y="401604"/>
                  <a:pt x="2465357" y="410782"/>
                  <a:pt x="2478891" y="420035"/>
                </a:cubicBezTo>
                <a:cubicBezTo>
                  <a:pt x="2459148" y="414582"/>
                  <a:pt x="2439683" y="409352"/>
                  <a:pt x="2420460" y="404335"/>
                </a:cubicBezTo>
                <a:cubicBezTo>
                  <a:pt x="2406535" y="396660"/>
                  <a:pt x="2392573" y="389036"/>
                  <a:pt x="2378518" y="381524"/>
                </a:cubicBezTo>
                <a:cubicBezTo>
                  <a:pt x="2374763" y="379512"/>
                  <a:pt x="2371026" y="377530"/>
                  <a:pt x="2367289" y="375558"/>
                </a:cubicBezTo>
                <a:cubicBezTo>
                  <a:pt x="2387461" y="378852"/>
                  <a:pt x="2407799" y="382334"/>
                  <a:pt x="2428287" y="386017"/>
                </a:cubicBezTo>
                <a:close/>
                <a:moveTo>
                  <a:pt x="2439218" y="391018"/>
                </a:moveTo>
                <a:cubicBezTo>
                  <a:pt x="2437136" y="389633"/>
                  <a:pt x="2435035" y="388246"/>
                  <a:pt x="2432934" y="386859"/>
                </a:cubicBezTo>
                <a:cubicBezTo>
                  <a:pt x="2453236" y="390533"/>
                  <a:pt x="2473704" y="394400"/>
                  <a:pt x="2494378" y="398467"/>
                </a:cubicBezTo>
                <a:cubicBezTo>
                  <a:pt x="2495828" y="399633"/>
                  <a:pt x="2497297" y="400801"/>
                  <a:pt x="2498747" y="401964"/>
                </a:cubicBezTo>
                <a:cubicBezTo>
                  <a:pt x="2513638" y="413943"/>
                  <a:pt x="2528474" y="426066"/>
                  <a:pt x="2543235" y="438301"/>
                </a:cubicBezTo>
                <a:cubicBezTo>
                  <a:pt x="2523343" y="432504"/>
                  <a:pt x="2503748" y="426930"/>
                  <a:pt x="2484450" y="421572"/>
                </a:cubicBezTo>
                <a:cubicBezTo>
                  <a:pt x="2469410" y="411264"/>
                  <a:pt x="2454351" y="401063"/>
                  <a:pt x="2439218" y="391018"/>
                </a:cubicBezTo>
                <a:close/>
                <a:moveTo>
                  <a:pt x="2546786" y="441270"/>
                </a:moveTo>
                <a:cubicBezTo>
                  <a:pt x="2562514" y="454326"/>
                  <a:pt x="2578149" y="467513"/>
                  <a:pt x="2593710" y="480798"/>
                </a:cubicBezTo>
                <a:cubicBezTo>
                  <a:pt x="2575286" y="473529"/>
                  <a:pt x="2556992" y="466419"/>
                  <a:pt x="2538810" y="459466"/>
                </a:cubicBezTo>
                <a:cubicBezTo>
                  <a:pt x="2522320" y="447789"/>
                  <a:pt x="2505793" y="436226"/>
                  <a:pt x="2489191" y="424809"/>
                </a:cubicBezTo>
                <a:cubicBezTo>
                  <a:pt x="2508098" y="430085"/>
                  <a:pt x="2527303" y="435573"/>
                  <a:pt x="2546786" y="441270"/>
                </a:cubicBezTo>
                <a:close/>
                <a:moveTo>
                  <a:pt x="2551266" y="442582"/>
                </a:moveTo>
                <a:cubicBezTo>
                  <a:pt x="2637361" y="467834"/>
                  <a:pt x="2729313" y="497275"/>
                  <a:pt x="2830262" y="531782"/>
                </a:cubicBezTo>
                <a:cubicBezTo>
                  <a:pt x="2936900" y="568230"/>
                  <a:pt x="3042051" y="606914"/>
                  <a:pt x="3153374" y="647868"/>
                </a:cubicBezTo>
                <a:cubicBezTo>
                  <a:pt x="3191058" y="661729"/>
                  <a:pt x="3230006" y="676061"/>
                  <a:pt x="3268750" y="690198"/>
                </a:cubicBezTo>
                <a:cubicBezTo>
                  <a:pt x="3498721" y="774465"/>
                  <a:pt x="3707517" y="842501"/>
                  <a:pt x="3907111" y="898193"/>
                </a:cubicBezTo>
                <a:cubicBezTo>
                  <a:pt x="4140428" y="963289"/>
                  <a:pt x="4356512" y="1010397"/>
                  <a:pt x="4567706" y="1042208"/>
                </a:cubicBezTo>
                <a:cubicBezTo>
                  <a:pt x="4898478" y="1092950"/>
                  <a:pt x="5236258" y="1122499"/>
                  <a:pt x="5571640" y="1130038"/>
                </a:cubicBezTo>
                <a:lnTo>
                  <a:pt x="5575098" y="1130116"/>
                </a:lnTo>
                <a:cubicBezTo>
                  <a:pt x="5639832" y="1131571"/>
                  <a:pt x="5705291" y="1133040"/>
                  <a:pt x="5771252" y="1134356"/>
                </a:cubicBezTo>
                <a:cubicBezTo>
                  <a:pt x="5766549" y="1136295"/>
                  <a:pt x="5761826" y="1138233"/>
                  <a:pt x="5757086" y="1140172"/>
                </a:cubicBezTo>
                <a:cubicBezTo>
                  <a:pt x="5691720" y="1144093"/>
                  <a:pt x="5624402" y="1147866"/>
                  <a:pt x="5554760" y="1151514"/>
                </a:cubicBezTo>
                <a:cubicBezTo>
                  <a:pt x="5207219" y="1169715"/>
                  <a:pt x="4882582" y="1161018"/>
                  <a:pt x="4562277" y="1124927"/>
                </a:cubicBezTo>
                <a:cubicBezTo>
                  <a:pt x="4161362" y="1080803"/>
                  <a:pt x="3732838" y="963737"/>
                  <a:pt x="3288568" y="776983"/>
                </a:cubicBezTo>
                <a:cubicBezTo>
                  <a:pt x="3200000" y="739897"/>
                  <a:pt x="3112660" y="701587"/>
                  <a:pt x="3028182" y="664539"/>
                </a:cubicBezTo>
                <a:cubicBezTo>
                  <a:pt x="2975123" y="641268"/>
                  <a:pt x="2920243" y="617204"/>
                  <a:pt x="2866738" y="594183"/>
                </a:cubicBezTo>
                <a:cubicBezTo>
                  <a:pt x="2772351" y="553578"/>
                  <a:pt x="2684155" y="516561"/>
                  <a:pt x="2599045" y="482906"/>
                </a:cubicBezTo>
                <a:cubicBezTo>
                  <a:pt x="2583187" y="469353"/>
                  <a:pt x="2567273" y="455904"/>
                  <a:pt x="2551266" y="442582"/>
                </a:cubicBezTo>
                <a:close/>
                <a:moveTo>
                  <a:pt x="2865994" y="595889"/>
                </a:moveTo>
                <a:cubicBezTo>
                  <a:pt x="2919518" y="618909"/>
                  <a:pt x="2974380" y="642969"/>
                  <a:pt x="3027438" y="666240"/>
                </a:cubicBezTo>
                <a:cubicBezTo>
                  <a:pt x="3111916" y="703292"/>
                  <a:pt x="3199275" y="741604"/>
                  <a:pt x="3287843" y="778695"/>
                </a:cubicBezTo>
                <a:cubicBezTo>
                  <a:pt x="3499669" y="867735"/>
                  <a:pt x="3709172" y="941532"/>
                  <a:pt x="3910531" y="998038"/>
                </a:cubicBezTo>
                <a:cubicBezTo>
                  <a:pt x="4132397" y="1060295"/>
                  <a:pt x="4351603" y="1103609"/>
                  <a:pt x="4562072" y="1126773"/>
                </a:cubicBezTo>
                <a:cubicBezTo>
                  <a:pt x="4882471" y="1162873"/>
                  <a:pt x="5207219" y="1171578"/>
                  <a:pt x="5554871" y="1153368"/>
                </a:cubicBezTo>
                <a:cubicBezTo>
                  <a:pt x="5622580" y="1149820"/>
                  <a:pt x="5688095" y="1146154"/>
                  <a:pt x="5751769" y="1142349"/>
                </a:cubicBezTo>
                <a:cubicBezTo>
                  <a:pt x="5747418" y="1144126"/>
                  <a:pt x="5743068" y="1145903"/>
                  <a:pt x="5738718" y="1147679"/>
                </a:cubicBezTo>
                <a:cubicBezTo>
                  <a:pt x="5670061" y="1157409"/>
                  <a:pt x="5603263" y="1166443"/>
                  <a:pt x="5537860" y="1174849"/>
                </a:cubicBezTo>
                <a:cubicBezTo>
                  <a:pt x="5186062" y="1220061"/>
                  <a:pt x="4865069" y="1231392"/>
                  <a:pt x="4556551" y="1209485"/>
                </a:cubicBezTo>
                <a:cubicBezTo>
                  <a:pt x="4146563" y="1181295"/>
                  <a:pt x="3726387" y="1065566"/>
                  <a:pt x="3307735" y="865511"/>
                </a:cubicBezTo>
                <a:cubicBezTo>
                  <a:pt x="3180424" y="804864"/>
                  <a:pt x="3057407" y="739983"/>
                  <a:pt x="2938443" y="677240"/>
                </a:cubicBezTo>
                <a:lnTo>
                  <a:pt x="2887169" y="650210"/>
                </a:lnTo>
                <a:cubicBezTo>
                  <a:pt x="2806558" y="607726"/>
                  <a:pt x="2727807" y="566250"/>
                  <a:pt x="2649483" y="526547"/>
                </a:cubicBezTo>
                <a:cubicBezTo>
                  <a:pt x="2634201" y="513165"/>
                  <a:pt x="2618826" y="499854"/>
                  <a:pt x="2603396" y="486626"/>
                </a:cubicBezTo>
                <a:cubicBezTo>
                  <a:pt x="2686925" y="519739"/>
                  <a:pt x="2773503" y="556093"/>
                  <a:pt x="2865994" y="595889"/>
                </a:cubicBezTo>
                <a:close/>
                <a:moveTo>
                  <a:pt x="5756621" y="1142060"/>
                </a:moveTo>
                <a:cubicBezTo>
                  <a:pt x="5760525" y="1141826"/>
                  <a:pt x="5764410" y="1141592"/>
                  <a:pt x="5768296" y="1141356"/>
                </a:cubicBezTo>
                <a:cubicBezTo>
                  <a:pt x="5764243" y="1142641"/>
                  <a:pt x="5760191" y="1143918"/>
                  <a:pt x="5756137" y="1145200"/>
                </a:cubicBezTo>
                <a:cubicBezTo>
                  <a:pt x="5752438" y="1145727"/>
                  <a:pt x="5748757" y="1146251"/>
                  <a:pt x="5745094" y="1146773"/>
                </a:cubicBezTo>
                <a:cubicBezTo>
                  <a:pt x="5748924" y="1145206"/>
                  <a:pt x="5752772" y="1143633"/>
                  <a:pt x="5756621" y="1142060"/>
                </a:cubicBezTo>
                <a:close/>
                <a:moveTo>
                  <a:pt x="5761975" y="1139876"/>
                </a:moveTo>
                <a:cubicBezTo>
                  <a:pt x="5766381" y="1138067"/>
                  <a:pt x="5770806" y="1136249"/>
                  <a:pt x="5775212" y="1134433"/>
                </a:cubicBezTo>
                <a:cubicBezTo>
                  <a:pt x="5779841" y="1134526"/>
                  <a:pt x="5784489" y="1134615"/>
                  <a:pt x="5789118" y="1134704"/>
                </a:cubicBezTo>
                <a:cubicBezTo>
                  <a:pt x="5784582" y="1136156"/>
                  <a:pt x="5780027" y="1137608"/>
                  <a:pt x="5775491" y="1139058"/>
                </a:cubicBezTo>
                <a:cubicBezTo>
                  <a:pt x="5770992" y="1139333"/>
                  <a:pt x="5766493" y="1139605"/>
                  <a:pt x="5761975" y="1139876"/>
                </a:cubicBezTo>
                <a:close/>
                <a:moveTo>
                  <a:pt x="5794863" y="1134819"/>
                </a:moveTo>
                <a:cubicBezTo>
                  <a:pt x="5799195" y="1134903"/>
                  <a:pt x="5803507" y="1134987"/>
                  <a:pt x="5807821" y="1135068"/>
                </a:cubicBezTo>
                <a:cubicBezTo>
                  <a:pt x="5803898" y="1135979"/>
                  <a:pt x="5799975" y="1136892"/>
                  <a:pt x="5796034" y="1137803"/>
                </a:cubicBezTo>
                <a:cubicBezTo>
                  <a:pt x="5791702" y="1138069"/>
                  <a:pt x="5787370" y="1138335"/>
                  <a:pt x="5783039" y="1138599"/>
                </a:cubicBezTo>
                <a:cubicBezTo>
                  <a:pt x="5786980" y="1137340"/>
                  <a:pt x="5790940" y="1136080"/>
                  <a:pt x="5794863" y="1134819"/>
                </a:cubicBezTo>
                <a:close/>
                <a:moveTo>
                  <a:pt x="5800384" y="1133061"/>
                </a:moveTo>
                <a:cubicBezTo>
                  <a:pt x="5804883" y="1131618"/>
                  <a:pt x="5809364" y="1130171"/>
                  <a:pt x="5813863" y="1128727"/>
                </a:cubicBezTo>
                <a:cubicBezTo>
                  <a:pt x="5818826" y="1129212"/>
                  <a:pt x="5823809" y="1129696"/>
                  <a:pt x="5828791" y="1130181"/>
                </a:cubicBezTo>
                <a:cubicBezTo>
                  <a:pt x="5824292" y="1131233"/>
                  <a:pt x="5819793" y="1132287"/>
                  <a:pt x="5815276" y="1133339"/>
                </a:cubicBezTo>
                <a:cubicBezTo>
                  <a:pt x="5810293" y="1133246"/>
                  <a:pt x="5805329" y="1133155"/>
                  <a:pt x="5800384" y="1133061"/>
                </a:cubicBezTo>
                <a:close/>
                <a:moveTo>
                  <a:pt x="5834573" y="1130740"/>
                </a:moveTo>
                <a:cubicBezTo>
                  <a:pt x="5838775" y="1131148"/>
                  <a:pt x="5842957" y="1131555"/>
                  <a:pt x="5847159" y="1131962"/>
                </a:cubicBezTo>
                <a:cubicBezTo>
                  <a:pt x="5843199" y="1132547"/>
                  <a:pt x="5839277" y="1133128"/>
                  <a:pt x="5835317" y="1133708"/>
                </a:cubicBezTo>
                <a:cubicBezTo>
                  <a:pt x="5831171" y="1133633"/>
                  <a:pt x="5827007" y="1133555"/>
                  <a:pt x="5822861" y="1133477"/>
                </a:cubicBezTo>
                <a:cubicBezTo>
                  <a:pt x="5826765" y="1132566"/>
                  <a:pt x="5830669" y="1131653"/>
                  <a:pt x="5834573" y="1130740"/>
                </a:cubicBezTo>
                <a:close/>
                <a:moveTo>
                  <a:pt x="5840206" y="1129420"/>
                </a:moveTo>
                <a:cubicBezTo>
                  <a:pt x="5844705" y="1128363"/>
                  <a:pt x="5849223" y="1127305"/>
                  <a:pt x="5853703" y="1126249"/>
                </a:cubicBezTo>
                <a:cubicBezTo>
                  <a:pt x="5858611" y="1127098"/>
                  <a:pt x="5863519" y="1127950"/>
                  <a:pt x="5868428" y="1128800"/>
                </a:cubicBezTo>
                <a:cubicBezTo>
                  <a:pt x="5863872" y="1129480"/>
                  <a:pt x="5859318" y="1130157"/>
                  <a:pt x="5854782" y="1130832"/>
                </a:cubicBezTo>
                <a:cubicBezTo>
                  <a:pt x="5849911" y="1130361"/>
                  <a:pt x="5845059" y="1129891"/>
                  <a:pt x="5840206" y="1129420"/>
                </a:cubicBezTo>
                <a:close/>
                <a:moveTo>
                  <a:pt x="5874246" y="1129807"/>
                </a:moveTo>
                <a:cubicBezTo>
                  <a:pt x="5878485" y="1130542"/>
                  <a:pt x="5882743" y="1131276"/>
                  <a:pt x="5887000" y="1132012"/>
                </a:cubicBezTo>
                <a:cubicBezTo>
                  <a:pt x="5883040" y="1132272"/>
                  <a:pt x="5879099" y="1132533"/>
                  <a:pt x="5875120" y="1132791"/>
                </a:cubicBezTo>
                <a:cubicBezTo>
                  <a:pt x="5870900" y="1132384"/>
                  <a:pt x="5866680" y="1131977"/>
                  <a:pt x="5862441" y="1131570"/>
                </a:cubicBezTo>
                <a:cubicBezTo>
                  <a:pt x="5866382" y="1130986"/>
                  <a:pt x="5870305" y="1130397"/>
                  <a:pt x="5874246" y="1129807"/>
                </a:cubicBezTo>
                <a:close/>
                <a:moveTo>
                  <a:pt x="5880084" y="1128933"/>
                </a:moveTo>
                <a:cubicBezTo>
                  <a:pt x="5884602" y="1128257"/>
                  <a:pt x="5889138" y="1127574"/>
                  <a:pt x="5893674" y="1126892"/>
                </a:cubicBezTo>
                <a:cubicBezTo>
                  <a:pt x="5898638" y="1128123"/>
                  <a:pt x="5903602" y="1129352"/>
                  <a:pt x="5908584" y="1130584"/>
                </a:cubicBezTo>
                <a:cubicBezTo>
                  <a:pt x="5904029" y="1130887"/>
                  <a:pt x="5899475" y="1131190"/>
                  <a:pt x="5894920" y="1131493"/>
                </a:cubicBezTo>
                <a:cubicBezTo>
                  <a:pt x="5889974" y="1130640"/>
                  <a:pt x="5885029" y="1129787"/>
                  <a:pt x="5880084" y="1128933"/>
                </a:cubicBezTo>
                <a:close/>
                <a:moveTo>
                  <a:pt x="5914514" y="1132051"/>
                </a:moveTo>
                <a:cubicBezTo>
                  <a:pt x="5918772" y="1133103"/>
                  <a:pt x="5923048" y="1134156"/>
                  <a:pt x="5927305" y="1135208"/>
                </a:cubicBezTo>
                <a:cubicBezTo>
                  <a:pt x="5923364" y="1135150"/>
                  <a:pt x="5919423" y="1135094"/>
                  <a:pt x="5915481" y="1135035"/>
                </a:cubicBezTo>
                <a:cubicBezTo>
                  <a:pt x="5911224" y="1134302"/>
                  <a:pt x="5906948" y="1133570"/>
                  <a:pt x="5902709" y="1132836"/>
                </a:cubicBezTo>
                <a:cubicBezTo>
                  <a:pt x="5906650" y="1132575"/>
                  <a:pt x="5910592" y="1132313"/>
                  <a:pt x="5914514" y="1132051"/>
                </a:cubicBezTo>
                <a:close/>
                <a:moveTo>
                  <a:pt x="5920612" y="1131640"/>
                </a:moveTo>
                <a:cubicBezTo>
                  <a:pt x="5925149" y="1131333"/>
                  <a:pt x="5929685" y="1131029"/>
                  <a:pt x="5934221" y="1130720"/>
                </a:cubicBezTo>
                <a:cubicBezTo>
                  <a:pt x="5939203" y="1132317"/>
                  <a:pt x="5944205" y="1133914"/>
                  <a:pt x="5949206" y="1135513"/>
                </a:cubicBezTo>
                <a:cubicBezTo>
                  <a:pt x="5944632" y="1135451"/>
                  <a:pt x="5940077" y="1135386"/>
                  <a:pt x="5935522" y="1135323"/>
                </a:cubicBezTo>
                <a:cubicBezTo>
                  <a:pt x="5930540" y="1134094"/>
                  <a:pt x="5925576" y="1132867"/>
                  <a:pt x="5920612" y="1131640"/>
                </a:cubicBezTo>
                <a:close/>
                <a:moveTo>
                  <a:pt x="5955322" y="1137467"/>
                </a:moveTo>
                <a:cubicBezTo>
                  <a:pt x="5959598" y="1138831"/>
                  <a:pt x="5963874" y="1140196"/>
                  <a:pt x="5968150" y="1141560"/>
                </a:cubicBezTo>
                <a:cubicBezTo>
                  <a:pt x="5964245" y="1141200"/>
                  <a:pt x="5960342" y="1140835"/>
                  <a:pt x="5956456" y="1140475"/>
                </a:cubicBezTo>
                <a:cubicBezTo>
                  <a:pt x="5952143" y="1139419"/>
                  <a:pt x="5947848" y="1138363"/>
                  <a:pt x="5943554" y="1137305"/>
                </a:cubicBezTo>
                <a:cubicBezTo>
                  <a:pt x="5947477" y="1137357"/>
                  <a:pt x="5951399" y="1137415"/>
                  <a:pt x="5955322" y="1137467"/>
                </a:cubicBezTo>
                <a:close/>
                <a:moveTo>
                  <a:pt x="5961699" y="1137550"/>
                </a:moveTo>
                <a:cubicBezTo>
                  <a:pt x="5966235" y="1137608"/>
                  <a:pt x="5970771" y="1137658"/>
                  <a:pt x="5975289" y="1137714"/>
                </a:cubicBezTo>
                <a:cubicBezTo>
                  <a:pt x="5980308" y="1139673"/>
                  <a:pt x="5985346" y="1141635"/>
                  <a:pt x="5990366" y="1143594"/>
                </a:cubicBezTo>
                <a:cubicBezTo>
                  <a:pt x="5985830" y="1143181"/>
                  <a:pt x="5981294" y="1142769"/>
                  <a:pt x="5976776" y="1142352"/>
                </a:cubicBezTo>
                <a:cubicBezTo>
                  <a:pt x="5971738" y="1140752"/>
                  <a:pt x="5966718" y="1139151"/>
                  <a:pt x="5961699" y="1137550"/>
                </a:cubicBezTo>
                <a:close/>
                <a:moveTo>
                  <a:pt x="5996650" y="1146033"/>
                </a:moveTo>
                <a:cubicBezTo>
                  <a:pt x="6000889" y="1147690"/>
                  <a:pt x="6005146" y="1149344"/>
                  <a:pt x="6009422" y="1151001"/>
                </a:cubicBezTo>
                <a:cubicBezTo>
                  <a:pt x="6005574" y="1150356"/>
                  <a:pt x="6001725" y="1149711"/>
                  <a:pt x="5997877" y="1149064"/>
                </a:cubicBezTo>
                <a:cubicBezTo>
                  <a:pt x="5993582" y="1147699"/>
                  <a:pt x="5989288" y="1146335"/>
                  <a:pt x="5984993" y="1144970"/>
                </a:cubicBezTo>
                <a:cubicBezTo>
                  <a:pt x="5988878" y="1145325"/>
                  <a:pt x="5992764" y="1145680"/>
                  <a:pt x="5996650" y="1146033"/>
                </a:cubicBezTo>
                <a:close/>
                <a:moveTo>
                  <a:pt x="6003342" y="1146643"/>
                </a:moveTo>
                <a:cubicBezTo>
                  <a:pt x="6007972" y="1147061"/>
                  <a:pt x="6012601" y="1147474"/>
                  <a:pt x="6017230" y="1147889"/>
                </a:cubicBezTo>
                <a:cubicBezTo>
                  <a:pt x="6022287" y="1150205"/>
                  <a:pt x="6027344" y="1152520"/>
                  <a:pt x="6032400" y="1154836"/>
                </a:cubicBezTo>
                <a:cubicBezTo>
                  <a:pt x="6027753" y="1154065"/>
                  <a:pt x="6023105" y="1153295"/>
                  <a:pt x="6018457" y="1152520"/>
                </a:cubicBezTo>
                <a:cubicBezTo>
                  <a:pt x="6013419" y="1150560"/>
                  <a:pt x="6008381" y="1148603"/>
                  <a:pt x="6003342" y="1146643"/>
                </a:cubicBezTo>
                <a:close/>
                <a:moveTo>
                  <a:pt x="6038870" y="1157794"/>
                </a:moveTo>
                <a:cubicBezTo>
                  <a:pt x="6043127" y="1159744"/>
                  <a:pt x="6047422" y="1161694"/>
                  <a:pt x="6051698" y="1163643"/>
                </a:cubicBezTo>
                <a:cubicBezTo>
                  <a:pt x="6047719" y="1162689"/>
                  <a:pt x="6043759" y="1161732"/>
                  <a:pt x="6039800" y="1160776"/>
                </a:cubicBezTo>
                <a:cubicBezTo>
                  <a:pt x="6035524" y="1159125"/>
                  <a:pt x="6031266" y="1157472"/>
                  <a:pt x="6027009" y="1155822"/>
                </a:cubicBezTo>
                <a:cubicBezTo>
                  <a:pt x="6030950" y="1156482"/>
                  <a:pt x="6034910" y="1157140"/>
                  <a:pt x="6038870" y="1157794"/>
                </a:cubicBezTo>
                <a:close/>
                <a:moveTo>
                  <a:pt x="6045916" y="1158967"/>
                </a:moveTo>
                <a:cubicBezTo>
                  <a:pt x="6050248" y="1159685"/>
                  <a:pt x="6054598" y="1160395"/>
                  <a:pt x="6058948" y="1161109"/>
                </a:cubicBezTo>
                <a:cubicBezTo>
                  <a:pt x="6063968" y="1163736"/>
                  <a:pt x="6069006" y="1166365"/>
                  <a:pt x="6074044" y="1168992"/>
                </a:cubicBezTo>
                <a:cubicBezTo>
                  <a:pt x="6069731" y="1167965"/>
                  <a:pt x="6065437" y="1166933"/>
                  <a:pt x="6061123" y="1165904"/>
                </a:cubicBezTo>
                <a:cubicBezTo>
                  <a:pt x="6056048" y="1163591"/>
                  <a:pt x="6050973" y="1161280"/>
                  <a:pt x="6045916" y="1158967"/>
                </a:cubicBezTo>
                <a:close/>
                <a:moveTo>
                  <a:pt x="6080774" y="1172505"/>
                </a:moveTo>
                <a:cubicBezTo>
                  <a:pt x="6084939" y="1174675"/>
                  <a:pt x="6089103" y="1176844"/>
                  <a:pt x="6093267" y="1179014"/>
                </a:cubicBezTo>
                <a:cubicBezTo>
                  <a:pt x="6089828" y="1177943"/>
                  <a:pt x="6086370" y="1176872"/>
                  <a:pt x="6082931" y="1175800"/>
                </a:cubicBezTo>
                <a:cubicBezTo>
                  <a:pt x="6078617" y="1173844"/>
                  <a:pt x="6074286" y="1171890"/>
                  <a:pt x="6069991" y="1169932"/>
                </a:cubicBezTo>
                <a:cubicBezTo>
                  <a:pt x="6073579" y="1170791"/>
                  <a:pt x="6077168" y="1171650"/>
                  <a:pt x="6080774" y="1172505"/>
                </a:cubicBezTo>
                <a:close/>
                <a:moveTo>
                  <a:pt x="6088211" y="1174269"/>
                </a:moveTo>
                <a:cubicBezTo>
                  <a:pt x="6148260" y="1188523"/>
                  <a:pt x="6208829" y="1202444"/>
                  <a:pt x="6269715" y="1215649"/>
                </a:cubicBezTo>
                <a:cubicBezTo>
                  <a:pt x="6575259" y="1281093"/>
                  <a:pt x="6821962" y="1307982"/>
                  <a:pt x="7046114" y="1300257"/>
                </a:cubicBezTo>
                <a:cubicBezTo>
                  <a:pt x="7334070" y="1290337"/>
                  <a:pt x="7586462" y="1223359"/>
                  <a:pt x="7817697" y="1095494"/>
                </a:cubicBezTo>
                <a:cubicBezTo>
                  <a:pt x="7925191" y="1036577"/>
                  <a:pt x="8037983" y="966044"/>
                  <a:pt x="8172656" y="873526"/>
                </a:cubicBezTo>
                <a:cubicBezTo>
                  <a:pt x="8250924" y="819863"/>
                  <a:pt x="8329099" y="763646"/>
                  <a:pt x="8404691" y="709278"/>
                </a:cubicBezTo>
                <a:cubicBezTo>
                  <a:pt x="8620421" y="554117"/>
                  <a:pt x="8829514" y="403768"/>
                  <a:pt x="9056008" y="296014"/>
                </a:cubicBezTo>
                <a:cubicBezTo>
                  <a:pt x="9070156" y="299154"/>
                  <a:pt x="9084267" y="302435"/>
                  <a:pt x="9098285" y="305854"/>
                </a:cubicBezTo>
                <a:cubicBezTo>
                  <a:pt x="9081553" y="314977"/>
                  <a:pt x="9064709" y="324408"/>
                  <a:pt x="9047717" y="334235"/>
                </a:cubicBezTo>
                <a:cubicBezTo>
                  <a:pt x="8851452" y="447802"/>
                  <a:pt x="8665913" y="594153"/>
                  <a:pt x="8486491" y="735681"/>
                </a:cubicBezTo>
                <a:cubicBezTo>
                  <a:pt x="8401994" y="802332"/>
                  <a:pt x="8314617" y="871252"/>
                  <a:pt x="8226607" y="936423"/>
                </a:cubicBezTo>
                <a:cubicBezTo>
                  <a:pt x="8094090" y="1034721"/>
                  <a:pt x="7981261" y="1109751"/>
                  <a:pt x="7871518" y="1172544"/>
                </a:cubicBezTo>
                <a:cubicBezTo>
                  <a:pt x="7346563" y="1475048"/>
                  <a:pt x="6780318" y="1376096"/>
                  <a:pt x="6295649" y="1239409"/>
                </a:cubicBezTo>
                <a:cubicBezTo>
                  <a:pt x="6231009" y="1221039"/>
                  <a:pt x="6166851" y="1201779"/>
                  <a:pt x="6103344" y="1182143"/>
                </a:cubicBezTo>
                <a:cubicBezTo>
                  <a:pt x="6098287" y="1179518"/>
                  <a:pt x="6093249" y="1176893"/>
                  <a:pt x="6088211" y="1174269"/>
                </a:cubicBezTo>
                <a:close/>
                <a:moveTo>
                  <a:pt x="6295148" y="1241193"/>
                </a:moveTo>
                <a:cubicBezTo>
                  <a:pt x="6606789" y="1329090"/>
                  <a:pt x="6858456" y="1370671"/>
                  <a:pt x="7087144" y="1372043"/>
                </a:cubicBezTo>
                <a:cubicBezTo>
                  <a:pt x="7226577" y="1372861"/>
                  <a:pt x="7360228" y="1358248"/>
                  <a:pt x="7484435" y="1328556"/>
                </a:cubicBezTo>
                <a:cubicBezTo>
                  <a:pt x="7620577" y="1296018"/>
                  <a:pt x="7751122" y="1244071"/>
                  <a:pt x="7872448" y="1174152"/>
                </a:cubicBezTo>
                <a:cubicBezTo>
                  <a:pt x="7982247" y="1111326"/>
                  <a:pt x="8095131" y="1036259"/>
                  <a:pt x="8227723" y="937916"/>
                </a:cubicBezTo>
                <a:cubicBezTo>
                  <a:pt x="8315732" y="872728"/>
                  <a:pt x="8403129" y="803798"/>
                  <a:pt x="8487625" y="737142"/>
                </a:cubicBezTo>
                <a:cubicBezTo>
                  <a:pt x="8690007" y="577518"/>
                  <a:pt x="8886291" y="422706"/>
                  <a:pt x="9100162" y="306315"/>
                </a:cubicBezTo>
                <a:cubicBezTo>
                  <a:pt x="9114421" y="309803"/>
                  <a:pt x="9128625" y="313436"/>
                  <a:pt x="9142755" y="317212"/>
                </a:cubicBezTo>
                <a:cubicBezTo>
                  <a:pt x="9131302" y="324230"/>
                  <a:pt x="9119814" y="331391"/>
                  <a:pt x="9108268" y="338757"/>
                </a:cubicBezTo>
                <a:cubicBezTo>
                  <a:pt x="8916185" y="461255"/>
                  <a:pt x="8736466" y="615806"/>
                  <a:pt x="8562658" y="765267"/>
                </a:cubicBezTo>
                <a:cubicBezTo>
                  <a:pt x="8471451" y="843695"/>
                  <a:pt x="8377157" y="924791"/>
                  <a:pt x="8281637" y="1000847"/>
                </a:cubicBezTo>
                <a:cubicBezTo>
                  <a:pt x="8150756" y="1105155"/>
                  <a:pt x="8037834" y="1184712"/>
                  <a:pt x="7926250" y="1251216"/>
                </a:cubicBezTo>
                <a:cubicBezTo>
                  <a:pt x="7394101" y="1569928"/>
                  <a:pt x="6816254" y="1437022"/>
                  <a:pt x="6321175" y="1264984"/>
                </a:cubicBezTo>
                <a:cubicBezTo>
                  <a:pt x="6255214" y="1241956"/>
                  <a:pt x="6189866" y="1217923"/>
                  <a:pt x="6125281" y="1193485"/>
                </a:cubicBezTo>
                <a:cubicBezTo>
                  <a:pt x="6121061" y="1191304"/>
                  <a:pt x="6116841" y="1189124"/>
                  <a:pt x="6112639" y="1186941"/>
                </a:cubicBezTo>
                <a:cubicBezTo>
                  <a:pt x="6172930" y="1205532"/>
                  <a:pt x="6233815" y="1223766"/>
                  <a:pt x="6295148" y="1241193"/>
                </a:cubicBezTo>
                <a:close/>
                <a:moveTo>
                  <a:pt x="9102598" y="304988"/>
                </a:moveTo>
                <a:cubicBezTo>
                  <a:pt x="9115333" y="298076"/>
                  <a:pt x="9128142" y="291298"/>
                  <a:pt x="9141007" y="284664"/>
                </a:cubicBezTo>
                <a:cubicBezTo>
                  <a:pt x="9155080" y="287312"/>
                  <a:pt x="9169116" y="290111"/>
                  <a:pt x="9183078" y="293066"/>
                </a:cubicBezTo>
                <a:cubicBezTo>
                  <a:pt x="9170418" y="300457"/>
                  <a:pt x="9157702" y="308057"/>
                  <a:pt x="9144930" y="315871"/>
                </a:cubicBezTo>
                <a:cubicBezTo>
                  <a:pt x="9130875" y="312103"/>
                  <a:pt x="9116764" y="308474"/>
                  <a:pt x="9102598" y="304988"/>
                </a:cubicBezTo>
                <a:close/>
                <a:moveTo>
                  <a:pt x="9143759" y="283238"/>
                </a:moveTo>
                <a:cubicBezTo>
                  <a:pt x="9156345" y="276776"/>
                  <a:pt x="9169005" y="270451"/>
                  <a:pt x="9181721" y="264274"/>
                </a:cubicBezTo>
                <a:cubicBezTo>
                  <a:pt x="9195553" y="266088"/>
                  <a:pt x="9209404" y="268061"/>
                  <a:pt x="9223272" y="270210"/>
                </a:cubicBezTo>
                <a:cubicBezTo>
                  <a:pt x="9210723" y="277150"/>
                  <a:pt x="9198137" y="284292"/>
                  <a:pt x="9185514" y="291641"/>
                </a:cubicBezTo>
                <a:cubicBezTo>
                  <a:pt x="9171626" y="288687"/>
                  <a:pt x="9157720" y="285893"/>
                  <a:pt x="9143759" y="283238"/>
                </a:cubicBezTo>
                <a:close/>
                <a:moveTo>
                  <a:pt x="9227362" y="270836"/>
                </a:moveTo>
                <a:cubicBezTo>
                  <a:pt x="9240636" y="272926"/>
                  <a:pt x="9253948" y="275205"/>
                  <a:pt x="9267277" y="277611"/>
                </a:cubicBezTo>
                <a:cubicBezTo>
                  <a:pt x="9254728" y="285380"/>
                  <a:pt x="9242142" y="293359"/>
                  <a:pt x="9229519" y="301556"/>
                </a:cubicBezTo>
                <a:cubicBezTo>
                  <a:pt x="9216096" y="298366"/>
                  <a:pt x="9202636" y="295334"/>
                  <a:pt x="9189139" y="292430"/>
                </a:cubicBezTo>
                <a:cubicBezTo>
                  <a:pt x="9201799" y="285097"/>
                  <a:pt x="9214534" y="277897"/>
                  <a:pt x="9227362" y="270836"/>
                </a:cubicBezTo>
                <a:close/>
                <a:moveTo>
                  <a:pt x="9229984" y="269392"/>
                </a:moveTo>
                <a:cubicBezTo>
                  <a:pt x="9242551" y="262489"/>
                  <a:pt x="9255211" y="255724"/>
                  <a:pt x="9267946" y="249101"/>
                </a:cubicBezTo>
                <a:cubicBezTo>
                  <a:pt x="9280997" y="250429"/>
                  <a:pt x="9294085" y="251888"/>
                  <a:pt x="9307192" y="253532"/>
                </a:cubicBezTo>
                <a:cubicBezTo>
                  <a:pt x="9294699" y="260864"/>
                  <a:pt x="9282187" y="268401"/>
                  <a:pt x="9269638" y="276150"/>
                </a:cubicBezTo>
                <a:cubicBezTo>
                  <a:pt x="9256458" y="273751"/>
                  <a:pt x="9243239" y="271494"/>
                  <a:pt x="9229984" y="269392"/>
                </a:cubicBezTo>
                <a:close/>
                <a:moveTo>
                  <a:pt x="9270847" y="247583"/>
                </a:moveTo>
                <a:cubicBezTo>
                  <a:pt x="9283303" y="241133"/>
                  <a:pt x="9295852" y="234825"/>
                  <a:pt x="9308456" y="228661"/>
                </a:cubicBezTo>
                <a:cubicBezTo>
                  <a:pt x="9321266" y="229226"/>
                  <a:pt x="9334093" y="229951"/>
                  <a:pt x="9346958" y="230832"/>
                </a:cubicBezTo>
                <a:cubicBezTo>
                  <a:pt x="9334576" y="237690"/>
                  <a:pt x="9322195" y="244746"/>
                  <a:pt x="9309795" y="252000"/>
                </a:cubicBezTo>
                <a:cubicBezTo>
                  <a:pt x="9296856" y="250369"/>
                  <a:pt x="9283860" y="248912"/>
                  <a:pt x="9270847" y="247583"/>
                </a:cubicBezTo>
                <a:close/>
                <a:moveTo>
                  <a:pt x="9312063" y="226885"/>
                </a:moveTo>
                <a:cubicBezTo>
                  <a:pt x="9324388" y="220897"/>
                  <a:pt x="9336789" y="215054"/>
                  <a:pt x="9349282" y="209350"/>
                </a:cubicBezTo>
                <a:cubicBezTo>
                  <a:pt x="9361738" y="209220"/>
                  <a:pt x="9374231" y="209207"/>
                  <a:pt x="9386799" y="209384"/>
                </a:cubicBezTo>
                <a:cubicBezTo>
                  <a:pt x="9374511" y="215790"/>
                  <a:pt x="9362240" y="222381"/>
                  <a:pt x="9349951" y="229163"/>
                </a:cubicBezTo>
                <a:cubicBezTo>
                  <a:pt x="9337329" y="228263"/>
                  <a:pt x="9324705" y="227482"/>
                  <a:pt x="9312063" y="226885"/>
                </a:cubicBezTo>
                <a:close/>
                <a:moveTo>
                  <a:pt x="9353410" y="207472"/>
                </a:moveTo>
                <a:cubicBezTo>
                  <a:pt x="9372093" y="198993"/>
                  <a:pt x="9390963" y="190826"/>
                  <a:pt x="9410001" y="183021"/>
                </a:cubicBezTo>
                <a:cubicBezTo>
                  <a:pt x="9419724" y="182949"/>
                  <a:pt x="9429465" y="182986"/>
                  <a:pt x="9439244" y="183152"/>
                </a:cubicBezTo>
                <a:cubicBezTo>
                  <a:pt x="9422884" y="190984"/>
                  <a:pt x="9406561" y="199101"/>
                  <a:pt x="9390220" y="207575"/>
                </a:cubicBezTo>
                <a:cubicBezTo>
                  <a:pt x="9377968" y="207378"/>
                  <a:pt x="9365698" y="207368"/>
                  <a:pt x="9353410" y="207472"/>
                </a:cubicBezTo>
                <a:close/>
                <a:moveTo>
                  <a:pt x="9415057" y="180995"/>
                </a:moveTo>
                <a:cubicBezTo>
                  <a:pt x="9429261" y="175232"/>
                  <a:pt x="9443576" y="169671"/>
                  <a:pt x="9458002" y="164306"/>
                </a:cubicBezTo>
                <a:cubicBezTo>
                  <a:pt x="9466219" y="163817"/>
                  <a:pt x="9474456" y="163408"/>
                  <a:pt x="9482710" y="163086"/>
                </a:cubicBezTo>
                <a:cubicBezTo>
                  <a:pt x="9476724" y="165745"/>
                  <a:pt x="9470737" y="168426"/>
                  <a:pt x="9464751" y="171172"/>
                </a:cubicBezTo>
                <a:cubicBezTo>
                  <a:pt x="9457519" y="174479"/>
                  <a:pt x="9450325" y="177864"/>
                  <a:pt x="9443111" y="181291"/>
                </a:cubicBezTo>
                <a:cubicBezTo>
                  <a:pt x="9433760" y="181088"/>
                  <a:pt x="9424409" y="180982"/>
                  <a:pt x="9415057" y="180995"/>
                </a:cubicBezTo>
                <a:close/>
                <a:moveTo>
                  <a:pt x="9456720" y="162359"/>
                </a:moveTo>
                <a:cubicBezTo>
                  <a:pt x="9455325" y="162441"/>
                  <a:pt x="9453931" y="162530"/>
                  <a:pt x="9452537" y="162618"/>
                </a:cubicBezTo>
                <a:cubicBezTo>
                  <a:pt x="9454953" y="162151"/>
                  <a:pt x="9457371" y="161688"/>
                  <a:pt x="9459787" y="161235"/>
                </a:cubicBezTo>
                <a:cubicBezTo>
                  <a:pt x="9458765" y="161612"/>
                  <a:pt x="9457742" y="161980"/>
                  <a:pt x="9456720" y="162359"/>
                </a:cubicBezTo>
                <a:close/>
                <a:moveTo>
                  <a:pt x="9378749" y="181603"/>
                </a:moveTo>
                <a:cubicBezTo>
                  <a:pt x="9374529" y="181737"/>
                  <a:pt x="9370290" y="181854"/>
                  <a:pt x="9366051" y="182032"/>
                </a:cubicBezTo>
                <a:cubicBezTo>
                  <a:pt x="9380310" y="178385"/>
                  <a:pt x="9394644" y="174940"/>
                  <a:pt x="9409071" y="171696"/>
                </a:cubicBezTo>
                <a:cubicBezTo>
                  <a:pt x="9398976" y="174888"/>
                  <a:pt x="9388862" y="178175"/>
                  <a:pt x="9378749" y="181603"/>
                </a:cubicBezTo>
                <a:close/>
                <a:moveTo>
                  <a:pt x="9372056" y="183895"/>
                </a:moveTo>
                <a:cubicBezTo>
                  <a:pt x="9366367" y="185851"/>
                  <a:pt x="9360678" y="187818"/>
                  <a:pt x="9354990" y="189850"/>
                </a:cubicBezTo>
                <a:cubicBezTo>
                  <a:pt x="9338294" y="195799"/>
                  <a:pt x="9321619" y="202083"/>
                  <a:pt x="9304942" y="208651"/>
                </a:cubicBezTo>
                <a:cubicBezTo>
                  <a:pt x="9292728" y="209146"/>
                  <a:pt x="9280495" y="209787"/>
                  <a:pt x="9268225" y="210577"/>
                </a:cubicBezTo>
                <a:cubicBezTo>
                  <a:pt x="9297135" y="201118"/>
                  <a:pt x="9326396" y="192442"/>
                  <a:pt x="9356068" y="184628"/>
                </a:cubicBezTo>
                <a:cubicBezTo>
                  <a:pt x="9361403" y="184351"/>
                  <a:pt x="9366720" y="184102"/>
                  <a:pt x="9372056" y="183895"/>
                </a:cubicBezTo>
                <a:close/>
                <a:moveTo>
                  <a:pt x="9298045" y="199582"/>
                </a:moveTo>
                <a:cubicBezTo>
                  <a:pt x="9286184" y="203221"/>
                  <a:pt x="9274323" y="207026"/>
                  <a:pt x="9262462" y="210966"/>
                </a:cubicBezTo>
                <a:cubicBezTo>
                  <a:pt x="9223588" y="213617"/>
                  <a:pt x="9184491" y="217755"/>
                  <a:pt x="9144948" y="223394"/>
                </a:cubicBezTo>
                <a:cubicBezTo>
                  <a:pt x="9179583" y="212522"/>
                  <a:pt x="9214591" y="202886"/>
                  <a:pt x="9250061" y="194682"/>
                </a:cubicBezTo>
                <a:cubicBezTo>
                  <a:pt x="9282578" y="190216"/>
                  <a:pt x="9315410" y="186965"/>
                  <a:pt x="9348557" y="185039"/>
                </a:cubicBezTo>
                <a:cubicBezTo>
                  <a:pt x="9331769" y="189584"/>
                  <a:pt x="9314945" y="194405"/>
                  <a:pt x="9298045" y="199582"/>
                </a:cubicBezTo>
                <a:close/>
                <a:moveTo>
                  <a:pt x="9255956" y="213143"/>
                </a:moveTo>
                <a:cubicBezTo>
                  <a:pt x="9244392" y="217032"/>
                  <a:pt x="9232847" y="221049"/>
                  <a:pt x="9221264" y="225234"/>
                </a:cubicBezTo>
                <a:cubicBezTo>
                  <a:pt x="9190329" y="225545"/>
                  <a:pt x="9159226" y="226759"/>
                  <a:pt x="9127882" y="228860"/>
                </a:cubicBezTo>
                <a:cubicBezTo>
                  <a:pt x="9130670" y="227947"/>
                  <a:pt x="9133459" y="227039"/>
                  <a:pt x="9136248" y="226143"/>
                </a:cubicBezTo>
                <a:cubicBezTo>
                  <a:pt x="9175716" y="220362"/>
                  <a:pt x="9215613" y="215998"/>
                  <a:pt x="9255956" y="213143"/>
                </a:cubicBezTo>
                <a:close/>
                <a:moveTo>
                  <a:pt x="9117806" y="229531"/>
                </a:moveTo>
                <a:cubicBezTo>
                  <a:pt x="9115444" y="229704"/>
                  <a:pt x="9113046" y="229902"/>
                  <a:pt x="9110685" y="230087"/>
                </a:cubicBezTo>
                <a:cubicBezTo>
                  <a:pt x="9114105" y="229531"/>
                  <a:pt x="9117545" y="229014"/>
                  <a:pt x="9120985" y="228478"/>
                </a:cubicBezTo>
                <a:cubicBezTo>
                  <a:pt x="9119924" y="228828"/>
                  <a:pt x="9118865" y="229177"/>
                  <a:pt x="9117806" y="229531"/>
                </a:cubicBezTo>
                <a:close/>
                <a:moveTo>
                  <a:pt x="9110424" y="232042"/>
                </a:moveTo>
                <a:cubicBezTo>
                  <a:pt x="9103880" y="234260"/>
                  <a:pt x="9097336" y="236532"/>
                  <a:pt x="9090755" y="238856"/>
                </a:cubicBezTo>
                <a:cubicBezTo>
                  <a:pt x="9080381" y="238895"/>
                  <a:pt x="9069971" y="238993"/>
                  <a:pt x="9059522" y="239215"/>
                </a:cubicBezTo>
                <a:cubicBezTo>
                  <a:pt x="9069022" y="237376"/>
                  <a:pt x="9078541" y="235591"/>
                  <a:pt x="9088078" y="233911"/>
                </a:cubicBezTo>
                <a:cubicBezTo>
                  <a:pt x="9095514" y="233241"/>
                  <a:pt x="9102970" y="232617"/>
                  <a:pt x="9110424" y="232042"/>
                </a:cubicBezTo>
                <a:close/>
                <a:moveTo>
                  <a:pt x="9050915" y="239451"/>
                </a:moveTo>
                <a:cubicBezTo>
                  <a:pt x="9048107" y="239523"/>
                  <a:pt x="9045281" y="239600"/>
                  <a:pt x="9042456" y="239687"/>
                </a:cubicBezTo>
                <a:cubicBezTo>
                  <a:pt x="9044501" y="239090"/>
                  <a:pt x="9046527" y="238505"/>
                  <a:pt x="9048572" y="237915"/>
                </a:cubicBezTo>
                <a:cubicBezTo>
                  <a:pt x="9056176" y="237056"/>
                  <a:pt x="9063798" y="236249"/>
                  <a:pt x="9071421" y="235489"/>
                </a:cubicBezTo>
                <a:cubicBezTo>
                  <a:pt x="9064598" y="236764"/>
                  <a:pt x="9057756" y="238088"/>
                  <a:pt x="9050915" y="239451"/>
                </a:cubicBezTo>
                <a:close/>
                <a:moveTo>
                  <a:pt x="9042865" y="241066"/>
                </a:moveTo>
                <a:cubicBezTo>
                  <a:pt x="9037399" y="242184"/>
                  <a:pt x="9031915" y="243320"/>
                  <a:pt x="9026412" y="244495"/>
                </a:cubicBezTo>
                <a:cubicBezTo>
                  <a:pt x="9030018" y="243396"/>
                  <a:pt x="9033625" y="242310"/>
                  <a:pt x="9037231" y="241237"/>
                </a:cubicBezTo>
                <a:cubicBezTo>
                  <a:pt x="9039110" y="241176"/>
                  <a:pt x="9040987" y="241120"/>
                  <a:pt x="9042865" y="241066"/>
                </a:cubicBezTo>
                <a:close/>
                <a:moveTo>
                  <a:pt x="9006593" y="248060"/>
                </a:moveTo>
                <a:cubicBezTo>
                  <a:pt x="8997038" y="247731"/>
                  <a:pt x="8987445" y="247495"/>
                  <a:pt x="8977834" y="247309"/>
                </a:cubicBezTo>
                <a:cubicBezTo>
                  <a:pt x="8989992" y="245454"/>
                  <a:pt x="9002188" y="243719"/>
                  <a:pt x="9014402" y="242106"/>
                </a:cubicBezTo>
                <a:cubicBezTo>
                  <a:pt x="9018734" y="241914"/>
                  <a:pt x="9023066" y="241764"/>
                  <a:pt x="9027397" y="241602"/>
                </a:cubicBezTo>
                <a:cubicBezTo>
                  <a:pt x="9020481" y="243697"/>
                  <a:pt x="9013547" y="245848"/>
                  <a:pt x="9006593" y="248060"/>
                </a:cubicBezTo>
                <a:close/>
                <a:moveTo>
                  <a:pt x="9001630" y="249635"/>
                </a:moveTo>
                <a:cubicBezTo>
                  <a:pt x="9000347" y="250046"/>
                  <a:pt x="8999064" y="250449"/>
                  <a:pt x="8997782" y="250864"/>
                </a:cubicBezTo>
                <a:cubicBezTo>
                  <a:pt x="8987835" y="253158"/>
                  <a:pt x="8977834" y="255551"/>
                  <a:pt x="8967813" y="258033"/>
                </a:cubicBezTo>
                <a:cubicBezTo>
                  <a:pt x="8955989" y="256874"/>
                  <a:pt x="8944109" y="255796"/>
                  <a:pt x="8932211" y="254842"/>
                </a:cubicBezTo>
                <a:cubicBezTo>
                  <a:pt x="8944146" y="252727"/>
                  <a:pt x="8956101" y="250721"/>
                  <a:pt x="8968091" y="248828"/>
                </a:cubicBezTo>
                <a:cubicBezTo>
                  <a:pt x="8979246" y="248999"/>
                  <a:pt x="8990438" y="249267"/>
                  <a:pt x="9001630" y="249635"/>
                </a:cubicBezTo>
                <a:close/>
                <a:moveTo>
                  <a:pt x="8916650" y="255733"/>
                </a:moveTo>
                <a:cubicBezTo>
                  <a:pt x="8904827" y="257930"/>
                  <a:pt x="8892947" y="260224"/>
                  <a:pt x="8881029" y="262665"/>
                </a:cubicBezTo>
                <a:cubicBezTo>
                  <a:pt x="8868146" y="260884"/>
                  <a:pt x="8855225" y="259228"/>
                  <a:pt x="8842249" y="257661"/>
                </a:cubicBezTo>
                <a:cubicBezTo>
                  <a:pt x="8853850" y="256101"/>
                  <a:pt x="8865450" y="254616"/>
                  <a:pt x="8877070" y="253255"/>
                </a:cubicBezTo>
                <a:cubicBezTo>
                  <a:pt x="8890325" y="253954"/>
                  <a:pt x="8903507" y="254788"/>
                  <a:pt x="8916650" y="255733"/>
                </a:cubicBezTo>
                <a:close/>
                <a:moveTo>
                  <a:pt x="8837657" y="257096"/>
                </a:moveTo>
                <a:cubicBezTo>
                  <a:pt x="8825777" y="255683"/>
                  <a:pt x="8813842" y="254378"/>
                  <a:pt x="8801888" y="253145"/>
                </a:cubicBezTo>
                <a:cubicBezTo>
                  <a:pt x="8811909" y="252481"/>
                  <a:pt x="8821966" y="251888"/>
                  <a:pt x="8832024" y="251366"/>
                </a:cubicBezTo>
                <a:cubicBezTo>
                  <a:pt x="8844684" y="251766"/>
                  <a:pt x="8857271" y="252290"/>
                  <a:pt x="8869838" y="252909"/>
                </a:cubicBezTo>
                <a:cubicBezTo>
                  <a:pt x="8859148" y="254205"/>
                  <a:pt x="8848421" y="255621"/>
                  <a:pt x="8837657" y="257096"/>
                </a:cubicBezTo>
                <a:close/>
                <a:moveTo>
                  <a:pt x="8829402" y="258248"/>
                </a:moveTo>
                <a:cubicBezTo>
                  <a:pt x="8761582" y="267828"/>
                  <a:pt x="8692368" y="280926"/>
                  <a:pt x="8621499" y="297624"/>
                </a:cubicBezTo>
                <a:cubicBezTo>
                  <a:pt x="8373086" y="356154"/>
                  <a:pt x="8126290" y="453443"/>
                  <a:pt x="7896579" y="549860"/>
                </a:cubicBezTo>
                <a:cubicBezTo>
                  <a:pt x="7835266" y="575666"/>
                  <a:pt x="7772782" y="602441"/>
                  <a:pt x="7712379" y="628333"/>
                </a:cubicBezTo>
                <a:cubicBezTo>
                  <a:pt x="7657071" y="652036"/>
                  <a:pt x="7599885" y="676545"/>
                  <a:pt x="7543219" y="700477"/>
                </a:cubicBezTo>
                <a:cubicBezTo>
                  <a:pt x="7141449" y="871938"/>
                  <a:pt x="6696323" y="994442"/>
                  <a:pt x="6142385" y="1086008"/>
                </a:cubicBezTo>
                <a:cubicBezTo>
                  <a:pt x="6083972" y="1095503"/>
                  <a:pt x="6027176" y="1104518"/>
                  <a:pt x="5971738" y="1113094"/>
                </a:cubicBezTo>
                <a:cubicBezTo>
                  <a:pt x="5965212" y="1109641"/>
                  <a:pt x="5958687" y="1106193"/>
                  <a:pt x="5952198" y="1102752"/>
                </a:cubicBezTo>
                <a:cubicBezTo>
                  <a:pt x="6009626" y="1088881"/>
                  <a:pt x="6064916" y="1075265"/>
                  <a:pt x="6117268" y="1062264"/>
                </a:cubicBezTo>
                <a:cubicBezTo>
                  <a:pt x="6610340" y="938803"/>
                  <a:pt x="7059090" y="795289"/>
                  <a:pt x="7489175" y="623529"/>
                </a:cubicBezTo>
                <a:cubicBezTo>
                  <a:pt x="7607991" y="576486"/>
                  <a:pt x="7724408" y="530661"/>
                  <a:pt x="7842238" y="487178"/>
                </a:cubicBezTo>
                <a:cubicBezTo>
                  <a:pt x="8142855" y="376467"/>
                  <a:pt x="8459646" y="277787"/>
                  <a:pt x="8789246" y="254009"/>
                </a:cubicBezTo>
                <a:cubicBezTo>
                  <a:pt x="8802688" y="255305"/>
                  <a:pt x="8816072" y="256726"/>
                  <a:pt x="8829402" y="258248"/>
                </a:cubicBezTo>
                <a:close/>
                <a:moveTo>
                  <a:pt x="5946975" y="1102097"/>
                </a:moveTo>
                <a:cubicBezTo>
                  <a:pt x="5941583" y="1103399"/>
                  <a:pt x="5936155" y="1104704"/>
                  <a:pt x="5930726" y="1106009"/>
                </a:cubicBezTo>
                <a:cubicBezTo>
                  <a:pt x="5924219" y="1103004"/>
                  <a:pt x="5917750" y="1100009"/>
                  <a:pt x="5911261" y="1097014"/>
                </a:cubicBezTo>
                <a:cubicBezTo>
                  <a:pt x="5916634" y="1095243"/>
                  <a:pt x="5921988" y="1093473"/>
                  <a:pt x="5927361" y="1091701"/>
                </a:cubicBezTo>
                <a:cubicBezTo>
                  <a:pt x="5933887" y="1095157"/>
                  <a:pt x="5940431" y="1098624"/>
                  <a:pt x="5946975" y="1102097"/>
                </a:cubicBezTo>
                <a:close/>
                <a:moveTo>
                  <a:pt x="5908789" y="1095869"/>
                </a:moveTo>
                <a:cubicBezTo>
                  <a:pt x="5907394" y="1095224"/>
                  <a:pt x="5905981" y="1094577"/>
                  <a:pt x="5904587" y="1093934"/>
                </a:cubicBezTo>
                <a:cubicBezTo>
                  <a:pt x="5899456" y="1091560"/>
                  <a:pt x="5894381" y="1089217"/>
                  <a:pt x="5889287" y="1086858"/>
                </a:cubicBezTo>
                <a:cubicBezTo>
                  <a:pt x="5894641" y="1084592"/>
                  <a:pt x="5900014" y="1082326"/>
                  <a:pt x="5905386" y="1080052"/>
                </a:cubicBezTo>
                <a:cubicBezTo>
                  <a:pt x="5906539" y="1080664"/>
                  <a:pt x="5907673" y="1081264"/>
                  <a:pt x="5908826" y="1081876"/>
                </a:cubicBezTo>
                <a:cubicBezTo>
                  <a:pt x="5914236" y="1084742"/>
                  <a:pt x="5919646" y="1087617"/>
                  <a:pt x="5925074" y="1090495"/>
                </a:cubicBezTo>
                <a:cubicBezTo>
                  <a:pt x="5919664" y="1092287"/>
                  <a:pt x="5914236" y="1094077"/>
                  <a:pt x="5908789" y="1095869"/>
                </a:cubicBezTo>
                <a:close/>
                <a:moveTo>
                  <a:pt x="5903806" y="1095624"/>
                </a:moveTo>
                <a:cubicBezTo>
                  <a:pt x="5904606" y="1095988"/>
                  <a:pt x="5905405" y="1096356"/>
                  <a:pt x="5906186" y="1096721"/>
                </a:cubicBezTo>
                <a:cubicBezTo>
                  <a:pt x="5900664" y="1098535"/>
                  <a:pt x="5895143" y="1100350"/>
                  <a:pt x="5889603" y="1102164"/>
                </a:cubicBezTo>
                <a:cubicBezTo>
                  <a:pt x="5886517" y="1100956"/>
                  <a:pt x="5883430" y="1099742"/>
                  <a:pt x="5880344" y="1098535"/>
                </a:cubicBezTo>
                <a:cubicBezTo>
                  <a:pt x="5877091" y="1097254"/>
                  <a:pt x="5873875" y="1095996"/>
                  <a:pt x="5870621" y="1094720"/>
                </a:cubicBezTo>
                <a:cubicBezTo>
                  <a:pt x="5876068" y="1092430"/>
                  <a:pt x="5881515" y="1090136"/>
                  <a:pt x="5886963" y="1087836"/>
                </a:cubicBezTo>
                <a:cubicBezTo>
                  <a:pt x="5892577" y="1090429"/>
                  <a:pt x="5898155" y="1093010"/>
                  <a:pt x="5903806" y="1095624"/>
                </a:cubicBezTo>
                <a:close/>
                <a:moveTo>
                  <a:pt x="5868409" y="1093850"/>
                </a:moveTo>
                <a:cubicBezTo>
                  <a:pt x="5795030" y="1065058"/>
                  <a:pt x="5725332" y="1037752"/>
                  <a:pt x="5656192" y="1011583"/>
                </a:cubicBezTo>
                <a:cubicBezTo>
                  <a:pt x="5577217" y="981692"/>
                  <a:pt x="5496105" y="950692"/>
                  <a:pt x="5417651" y="920710"/>
                </a:cubicBezTo>
                <a:cubicBezTo>
                  <a:pt x="5151576" y="819036"/>
                  <a:pt x="4876466" y="713900"/>
                  <a:pt x="4596540" y="617604"/>
                </a:cubicBezTo>
                <a:cubicBezTo>
                  <a:pt x="4176030" y="473551"/>
                  <a:pt x="3678143" y="316734"/>
                  <a:pt x="3173583" y="245850"/>
                </a:cubicBezTo>
                <a:cubicBezTo>
                  <a:pt x="2989438" y="220107"/>
                  <a:pt x="2818661" y="208160"/>
                  <a:pt x="2651528" y="209307"/>
                </a:cubicBezTo>
                <a:cubicBezTo>
                  <a:pt x="2520926" y="210205"/>
                  <a:pt x="2391681" y="219060"/>
                  <a:pt x="2261878" y="236071"/>
                </a:cubicBezTo>
                <a:cubicBezTo>
                  <a:pt x="2240127" y="223905"/>
                  <a:pt x="2218654" y="212765"/>
                  <a:pt x="2197312" y="202581"/>
                </a:cubicBezTo>
                <a:cubicBezTo>
                  <a:pt x="2337414" y="174128"/>
                  <a:pt x="2476140" y="155745"/>
                  <a:pt x="2615796" y="147031"/>
                </a:cubicBezTo>
                <a:cubicBezTo>
                  <a:pt x="2788469" y="136256"/>
                  <a:pt x="2969620" y="140346"/>
                  <a:pt x="3154229" y="159184"/>
                </a:cubicBezTo>
                <a:cubicBezTo>
                  <a:pt x="3580689" y="202853"/>
                  <a:pt x="4040594" y="322207"/>
                  <a:pt x="4601597" y="534792"/>
                </a:cubicBezTo>
                <a:cubicBezTo>
                  <a:pt x="4961947" y="671620"/>
                  <a:pt x="5312760" y="828839"/>
                  <a:pt x="5652028" y="980876"/>
                </a:cubicBezTo>
                <a:lnTo>
                  <a:pt x="5672329" y="989971"/>
                </a:lnTo>
                <a:cubicBezTo>
                  <a:pt x="5741469" y="1020704"/>
                  <a:pt x="5811427" y="1052941"/>
                  <a:pt x="5884899" y="1086882"/>
                </a:cubicBezTo>
                <a:cubicBezTo>
                  <a:pt x="5879415" y="1089202"/>
                  <a:pt x="5873912" y="1091525"/>
                  <a:pt x="5868409" y="1093850"/>
                </a:cubicBezTo>
                <a:close/>
                <a:moveTo>
                  <a:pt x="2259276" y="236413"/>
                </a:moveTo>
                <a:cubicBezTo>
                  <a:pt x="2234066" y="239739"/>
                  <a:pt x="2208819" y="243366"/>
                  <a:pt x="2183536" y="247311"/>
                </a:cubicBezTo>
                <a:cubicBezTo>
                  <a:pt x="2161505" y="237627"/>
                  <a:pt x="2138992" y="228536"/>
                  <a:pt x="2116069" y="220185"/>
                </a:cubicBezTo>
                <a:cubicBezTo>
                  <a:pt x="2142356" y="214139"/>
                  <a:pt x="2168570" y="208445"/>
                  <a:pt x="2194765" y="203105"/>
                </a:cubicBezTo>
                <a:cubicBezTo>
                  <a:pt x="2216702" y="213531"/>
                  <a:pt x="2238231" y="224680"/>
                  <a:pt x="2259276" y="236413"/>
                </a:cubicBezTo>
                <a:close/>
                <a:moveTo>
                  <a:pt x="2180134" y="247835"/>
                </a:moveTo>
                <a:cubicBezTo>
                  <a:pt x="2154943" y="251793"/>
                  <a:pt x="2129715" y="256069"/>
                  <a:pt x="2104431" y="260646"/>
                </a:cubicBezTo>
                <a:cubicBezTo>
                  <a:pt x="2080764" y="252879"/>
                  <a:pt x="2057470" y="246023"/>
                  <a:pt x="2034417" y="240042"/>
                </a:cubicBezTo>
                <a:cubicBezTo>
                  <a:pt x="2060593" y="233323"/>
                  <a:pt x="2086695" y="226967"/>
                  <a:pt x="2112741" y="220949"/>
                </a:cubicBezTo>
                <a:cubicBezTo>
                  <a:pt x="2135627" y="229216"/>
                  <a:pt x="2158103" y="238226"/>
                  <a:pt x="2180134" y="247835"/>
                </a:cubicBezTo>
                <a:close/>
                <a:moveTo>
                  <a:pt x="2100304" y="261405"/>
                </a:moveTo>
                <a:cubicBezTo>
                  <a:pt x="2075299" y="265967"/>
                  <a:pt x="2050238" y="270834"/>
                  <a:pt x="2025121" y="276005"/>
                </a:cubicBezTo>
                <a:cubicBezTo>
                  <a:pt x="2000600" y="270533"/>
                  <a:pt x="1976506" y="265908"/>
                  <a:pt x="1952672" y="262089"/>
                </a:cubicBezTo>
                <a:cubicBezTo>
                  <a:pt x="1978588" y="254764"/>
                  <a:pt x="2004430" y="247770"/>
                  <a:pt x="2030178" y="241128"/>
                </a:cubicBezTo>
                <a:cubicBezTo>
                  <a:pt x="2053975" y="247177"/>
                  <a:pt x="2077362" y="253989"/>
                  <a:pt x="2100304" y="261405"/>
                </a:cubicBezTo>
                <a:close/>
                <a:moveTo>
                  <a:pt x="2021849" y="276679"/>
                </a:moveTo>
                <a:cubicBezTo>
                  <a:pt x="1996250" y="281974"/>
                  <a:pt x="1970575" y="287577"/>
                  <a:pt x="1944827" y="293508"/>
                </a:cubicBezTo>
                <a:cubicBezTo>
                  <a:pt x="1921142" y="290604"/>
                  <a:pt x="1897847" y="288360"/>
                  <a:pt x="1874776" y="286767"/>
                </a:cubicBezTo>
                <a:cubicBezTo>
                  <a:pt x="1873251" y="286661"/>
                  <a:pt x="1871727" y="286575"/>
                  <a:pt x="1870202" y="286475"/>
                </a:cubicBezTo>
                <a:cubicBezTo>
                  <a:pt x="1896750" y="278288"/>
                  <a:pt x="1923205" y="270453"/>
                  <a:pt x="1949567" y="262976"/>
                </a:cubicBezTo>
                <a:cubicBezTo>
                  <a:pt x="1973996" y="266817"/>
                  <a:pt x="1998090" y="271424"/>
                  <a:pt x="2021849" y="276679"/>
                </a:cubicBezTo>
                <a:close/>
                <a:moveTo>
                  <a:pt x="1938710" y="294917"/>
                </a:moveTo>
                <a:cubicBezTo>
                  <a:pt x="1923466" y="298457"/>
                  <a:pt x="1908184" y="302101"/>
                  <a:pt x="1892883" y="305865"/>
                </a:cubicBezTo>
                <a:cubicBezTo>
                  <a:pt x="1883104" y="308266"/>
                  <a:pt x="1873344" y="310705"/>
                  <a:pt x="1863621" y="313179"/>
                </a:cubicBezTo>
                <a:cubicBezTo>
                  <a:pt x="1843866" y="312651"/>
                  <a:pt x="1824344" y="312504"/>
                  <a:pt x="1804977" y="312748"/>
                </a:cubicBezTo>
                <a:cubicBezTo>
                  <a:pt x="1799041" y="312822"/>
                  <a:pt x="1793129" y="312945"/>
                  <a:pt x="1787229" y="313092"/>
                </a:cubicBezTo>
                <a:cubicBezTo>
                  <a:pt x="1802397" y="308039"/>
                  <a:pt x="1817573" y="303062"/>
                  <a:pt x="1832766" y="298208"/>
                </a:cubicBezTo>
                <a:cubicBezTo>
                  <a:pt x="1843251" y="294856"/>
                  <a:pt x="1853712" y="291580"/>
                  <a:pt x="1864160" y="288338"/>
                </a:cubicBezTo>
                <a:cubicBezTo>
                  <a:pt x="1889388" y="289834"/>
                  <a:pt x="1914263" y="292067"/>
                  <a:pt x="1938710" y="294917"/>
                </a:cubicBezTo>
                <a:close/>
                <a:moveTo>
                  <a:pt x="1856516" y="315012"/>
                </a:moveTo>
                <a:cubicBezTo>
                  <a:pt x="1831261" y="321484"/>
                  <a:pt x="1806139" y="328188"/>
                  <a:pt x="1781157" y="335159"/>
                </a:cubicBezTo>
                <a:cubicBezTo>
                  <a:pt x="1765732" y="336158"/>
                  <a:pt x="1750420" y="337355"/>
                  <a:pt x="1735185" y="338749"/>
                </a:cubicBezTo>
                <a:cubicBezTo>
                  <a:pt x="1724657" y="339712"/>
                  <a:pt x="1714192" y="340783"/>
                  <a:pt x="1703775" y="341936"/>
                </a:cubicBezTo>
                <a:cubicBezTo>
                  <a:pt x="1729280" y="332798"/>
                  <a:pt x="1754802" y="323936"/>
                  <a:pt x="1780357" y="315369"/>
                </a:cubicBezTo>
                <a:cubicBezTo>
                  <a:pt x="1806115" y="314572"/>
                  <a:pt x="1831514" y="314486"/>
                  <a:pt x="1856516" y="315012"/>
                </a:cubicBezTo>
                <a:close/>
                <a:moveTo>
                  <a:pt x="1772880" y="337494"/>
                </a:moveTo>
                <a:cubicBezTo>
                  <a:pt x="1747453" y="344656"/>
                  <a:pt x="1722154" y="352062"/>
                  <a:pt x="1696990" y="359752"/>
                </a:cubicBezTo>
                <a:cubicBezTo>
                  <a:pt x="1686404" y="361358"/>
                  <a:pt x="1675861" y="363012"/>
                  <a:pt x="1665405" y="364771"/>
                </a:cubicBezTo>
                <a:cubicBezTo>
                  <a:pt x="1650151" y="367339"/>
                  <a:pt x="1635042" y="370112"/>
                  <a:pt x="1620015" y="373007"/>
                </a:cubicBezTo>
                <a:cubicBezTo>
                  <a:pt x="1645381" y="363273"/>
                  <a:pt x="1670752" y="353812"/>
                  <a:pt x="1696144" y="344656"/>
                </a:cubicBezTo>
                <a:cubicBezTo>
                  <a:pt x="1722086" y="341620"/>
                  <a:pt x="1747678" y="339264"/>
                  <a:pt x="1772880" y="337494"/>
                </a:cubicBezTo>
                <a:close/>
                <a:moveTo>
                  <a:pt x="1695127" y="362267"/>
                </a:moveTo>
                <a:cubicBezTo>
                  <a:pt x="1717178" y="358900"/>
                  <a:pt x="1739459" y="355829"/>
                  <a:pt x="1762043" y="353118"/>
                </a:cubicBezTo>
                <a:cubicBezTo>
                  <a:pt x="1741736" y="357762"/>
                  <a:pt x="1721554" y="362576"/>
                  <a:pt x="1701507" y="367582"/>
                </a:cubicBezTo>
                <a:cubicBezTo>
                  <a:pt x="1678109" y="372163"/>
                  <a:pt x="1654994" y="377064"/>
                  <a:pt x="1632098" y="382236"/>
                </a:cubicBezTo>
                <a:cubicBezTo>
                  <a:pt x="1653027" y="375398"/>
                  <a:pt x="1674030" y="368729"/>
                  <a:pt x="1695127" y="362267"/>
                </a:cubicBezTo>
                <a:close/>
                <a:moveTo>
                  <a:pt x="1709793" y="357835"/>
                </a:moveTo>
                <a:cubicBezTo>
                  <a:pt x="1733700" y="350625"/>
                  <a:pt x="1757712" y="343633"/>
                  <a:pt x="1781854" y="336896"/>
                </a:cubicBezTo>
                <a:cubicBezTo>
                  <a:pt x="1805942" y="335330"/>
                  <a:pt x="1829668" y="334293"/>
                  <a:pt x="1852994" y="333711"/>
                </a:cubicBezTo>
                <a:cubicBezTo>
                  <a:pt x="1828977" y="338480"/>
                  <a:pt x="1805124" y="343460"/>
                  <a:pt x="1781475" y="348710"/>
                </a:cubicBezTo>
                <a:cubicBezTo>
                  <a:pt x="1757215" y="351380"/>
                  <a:pt x="1733333" y="354418"/>
                  <a:pt x="1709793" y="357835"/>
                </a:cubicBezTo>
                <a:close/>
                <a:moveTo>
                  <a:pt x="1863751" y="333471"/>
                </a:moveTo>
                <a:cubicBezTo>
                  <a:pt x="1885150" y="333060"/>
                  <a:pt x="1906213" y="333029"/>
                  <a:pt x="1926924" y="333302"/>
                </a:cubicBezTo>
                <a:cubicBezTo>
                  <a:pt x="1904893" y="335765"/>
                  <a:pt x="1883142" y="338454"/>
                  <a:pt x="1861595" y="341341"/>
                </a:cubicBezTo>
                <a:cubicBezTo>
                  <a:pt x="1840224" y="342929"/>
                  <a:pt x="1819196" y="344810"/>
                  <a:pt x="1798424" y="346931"/>
                </a:cubicBezTo>
                <a:cubicBezTo>
                  <a:pt x="1820049" y="342248"/>
                  <a:pt x="1841812" y="337751"/>
                  <a:pt x="1863751" y="333471"/>
                </a:cubicBezTo>
                <a:close/>
                <a:moveTo>
                  <a:pt x="1873567" y="331579"/>
                </a:moveTo>
                <a:cubicBezTo>
                  <a:pt x="1896248" y="327221"/>
                  <a:pt x="1919115" y="323084"/>
                  <a:pt x="1942131" y="319149"/>
                </a:cubicBezTo>
                <a:cubicBezTo>
                  <a:pt x="1964440" y="320816"/>
                  <a:pt x="1986340" y="322897"/>
                  <a:pt x="2007832" y="325310"/>
                </a:cubicBezTo>
                <a:cubicBezTo>
                  <a:pt x="1985225" y="327266"/>
                  <a:pt x="1962897" y="329439"/>
                  <a:pt x="1940792" y="331811"/>
                </a:cubicBezTo>
                <a:cubicBezTo>
                  <a:pt x="1917981" y="331356"/>
                  <a:pt x="1895598" y="331278"/>
                  <a:pt x="1873567" y="331579"/>
                </a:cubicBezTo>
                <a:close/>
                <a:moveTo>
                  <a:pt x="2014432" y="326589"/>
                </a:moveTo>
                <a:cubicBezTo>
                  <a:pt x="2015305" y="326513"/>
                  <a:pt x="2016198" y="326446"/>
                  <a:pt x="2017071" y="326371"/>
                </a:cubicBezTo>
                <a:cubicBezTo>
                  <a:pt x="2037150" y="328723"/>
                  <a:pt x="2056819" y="331350"/>
                  <a:pt x="2076117" y="334187"/>
                </a:cubicBezTo>
                <a:cubicBezTo>
                  <a:pt x="2075726" y="334185"/>
                  <a:pt x="2075354" y="334181"/>
                  <a:pt x="2074964" y="334181"/>
                </a:cubicBezTo>
                <a:cubicBezTo>
                  <a:pt x="2054923" y="334120"/>
                  <a:pt x="2035198" y="334258"/>
                  <a:pt x="2015733" y="334568"/>
                </a:cubicBezTo>
                <a:cubicBezTo>
                  <a:pt x="1995134" y="333477"/>
                  <a:pt x="1974944" y="332672"/>
                  <a:pt x="1955089" y="332144"/>
                </a:cubicBezTo>
                <a:cubicBezTo>
                  <a:pt x="1974665" y="330130"/>
                  <a:pt x="1994446" y="328279"/>
                  <a:pt x="2014432" y="326589"/>
                </a:cubicBezTo>
                <a:close/>
                <a:moveTo>
                  <a:pt x="2026162" y="325626"/>
                </a:moveTo>
                <a:cubicBezTo>
                  <a:pt x="2048026" y="323837"/>
                  <a:pt x="2069870" y="322263"/>
                  <a:pt x="2091733" y="320898"/>
                </a:cubicBezTo>
                <a:cubicBezTo>
                  <a:pt x="2112388" y="325431"/>
                  <a:pt x="2132615" y="330249"/>
                  <a:pt x="2152396" y="335273"/>
                </a:cubicBezTo>
                <a:cubicBezTo>
                  <a:pt x="2131109" y="334730"/>
                  <a:pt x="2109878" y="334393"/>
                  <a:pt x="2088703" y="334254"/>
                </a:cubicBezTo>
                <a:cubicBezTo>
                  <a:pt x="2067416" y="331006"/>
                  <a:pt x="2046575" y="328130"/>
                  <a:pt x="2026162" y="325626"/>
                </a:cubicBezTo>
                <a:close/>
                <a:moveTo>
                  <a:pt x="2168588" y="337591"/>
                </a:moveTo>
                <a:cubicBezTo>
                  <a:pt x="2189596" y="338229"/>
                  <a:pt x="2210679" y="339063"/>
                  <a:pt x="2231817" y="340097"/>
                </a:cubicBezTo>
                <a:cubicBezTo>
                  <a:pt x="2250519" y="347069"/>
                  <a:pt x="2268924" y="354232"/>
                  <a:pt x="2287050" y="361501"/>
                </a:cubicBezTo>
                <a:cubicBezTo>
                  <a:pt x="2266768" y="358655"/>
                  <a:pt x="2246597" y="356007"/>
                  <a:pt x="2226500" y="353546"/>
                </a:cubicBezTo>
                <a:cubicBezTo>
                  <a:pt x="2206774" y="347857"/>
                  <a:pt x="2187496" y="342542"/>
                  <a:pt x="2168588" y="337591"/>
                </a:cubicBezTo>
                <a:close/>
                <a:moveTo>
                  <a:pt x="2294227" y="364392"/>
                </a:moveTo>
                <a:cubicBezTo>
                  <a:pt x="2301905" y="367498"/>
                  <a:pt x="2309527" y="370620"/>
                  <a:pt x="2317112" y="373754"/>
                </a:cubicBezTo>
                <a:cubicBezTo>
                  <a:pt x="2326333" y="377571"/>
                  <a:pt x="2335536" y="381464"/>
                  <a:pt x="2344738" y="385359"/>
                </a:cubicBezTo>
                <a:cubicBezTo>
                  <a:pt x="2326519" y="380988"/>
                  <a:pt x="2308467" y="376807"/>
                  <a:pt x="2290564" y="372801"/>
                </a:cubicBezTo>
                <a:cubicBezTo>
                  <a:pt x="2279428" y="369332"/>
                  <a:pt x="2268274" y="365913"/>
                  <a:pt x="2257100" y="362559"/>
                </a:cubicBezTo>
                <a:cubicBezTo>
                  <a:pt x="2250593" y="360599"/>
                  <a:pt x="2244161" y="358694"/>
                  <a:pt x="2237747" y="356814"/>
                </a:cubicBezTo>
                <a:cubicBezTo>
                  <a:pt x="2256487" y="359175"/>
                  <a:pt x="2275301" y="361698"/>
                  <a:pt x="2294227" y="364392"/>
                </a:cubicBezTo>
                <a:close/>
                <a:moveTo>
                  <a:pt x="2317819" y="372038"/>
                </a:moveTo>
                <a:cubicBezTo>
                  <a:pt x="2312446" y="369819"/>
                  <a:pt x="2307129" y="367643"/>
                  <a:pt x="2301830" y="365491"/>
                </a:cubicBezTo>
                <a:cubicBezTo>
                  <a:pt x="2321630" y="368352"/>
                  <a:pt x="2341522" y="371399"/>
                  <a:pt x="2361563" y="374637"/>
                </a:cubicBezTo>
                <a:cubicBezTo>
                  <a:pt x="2366973" y="377482"/>
                  <a:pt x="2372328" y="380326"/>
                  <a:pt x="2377645" y="383165"/>
                </a:cubicBezTo>
                <a:cubicBezTo>
                  <a:pt x="2389543" y="389518"/>
                  <a:pt x="2401367" y="395952"/>
                  <a:pt x="2413154" y="402422"/>
                </a:cubicBezTo>
                <a:cubicBezTo>
                  <a:pt x="2393819" y="397415"/>
                  <a:pt x="2374744" y="392628"/>
                  <a:pt x="2355856" y="388038"/>
                </a:cubicBezTo>
                <a:cubicBezTo>
                  <a:pt x="2343214" y="382635"/>
                  <a:pt x="2330535" y="377294"/>
                  <a:pt x="2317819" y="372038"/>
                </a:cubicBezTo>
                <a:close/>
                <a:moveTo>
                  <a:pt x="2419772" y="406073"/>
                </a:moveTo>
                <a:cubicBezTo>
                  <a:pt x="2435760" y="414889"/>
                  <a:pt x="2451674" y="423792"/>
                  <a:pt x="2467532" y="432814"/>
                </a:cubicBezTo>
                <a:cubicBezTo>
                  <a:pt x="2450261" y="426516"/>
                  <a:pt x="2433064" y="420358"/>
                  <a:pt x="2415905" y="414344"/>
                </a:cubicBezTo>
                <a:cubicBezTo>
                  <a:pt x="2399340" y="406926"/>
                  <a:pt x="2382720" y="399633"/>
                  <a:pt x="2366062" y="392455"/>
                </a:cubicBezTo>
                <a:cubicBezTo>
                  <a:pt x="2383780" y="396813"/>
                  <a:pt x="2401664" y="401349"/>
                  <a:pt x="2419772" y="406073"/>
                </a:cubicBezTo>
                <a:close/>
                <a:moveTo>
                  <a:pt x="2427078" y="407990"/>
                </a:moveTo>
                <a:cubicBezTo>
                  <a:pt x="2445688" y="412883"/>
                  <a:pt x="2464539" y="417977"/>
                  <a:pt x="2483651" y="423279"/>
                </a:cubicBezTo>
                <a:cubicBezTo>
                  <a:pt x="2499732" y="434311"/>
                  <a:pt x="2515757" y="445482"/>
                  <a:pt x="2531746" y="456765"/>
                </a:cubicBezTo>
                <a:cubicBezTo>
                  <a:pt x="2513675" y="449883"/>
                  <a:pt x="2495716" y="443155"/>
                  <a:pt x="2477832" y="436581"/>
                </a:cubicBezTo>
                <a:cubicBezTo>
                  <a:pt x="2460988" y="426936"/>
                  <a:pt x="2444089" y="417402"/>
                  <a:pt x="2427078" y="407990"/>
                </a:cubicBezTo>
                <a:close/>
                <a:moveTo>
                  <a:pt x="2537918" y="461117"/>
                </a:moveTo>
                <a:cubicBezTo>
                  <a:pt x="2552754" y="471629"/>
                  <a:pt x="2567534" y="482237"/>
                  <a:pt x="2582276" y="492914"/>
                </a:cubicBezTo>
                <a:cubicBezTo>
                  <a:pt x="2566325" y="485033"/>
                  <a:pt x="2550355" y="477213"/>
                  <a:pt x="2534386" y="469507"/>
                </a:cubicBezTo>
                <a:cubicBezTo>
                  <a:pt x="2518825" y="460299"/>
                  <a:pt x="2503208" y="451179"/>
                  <a:pt x="2487555" y="442158"/>
                </a:cubicBezTo>
                <a:cubicBezTo>
                  <a:pt x="2504268" y="448345"/>
                  <a:pt x="2521056" y="454663"/>
                  <a:pt x="2537918" y="461117"/>
                </a:cubicBezTo>
                <a:close/>
                <a:moveTo>
                  <a:pt x="2544852" y="463774"/>
                </a:moveTo>
                <a:cubicBezTo>
                  <a:pt x="2562477" y="470541"/>
                  <a:pt x="2580213" y="477457"/>
                  <a:pt x="2598060" y="484518"/>
                </a:cubicBezTo>
                <a:cubicBezTo>
                  <a:pt x="2613007" y="497301"/>
                  <a:pt x="2627899" y="510168"/>
                  <a:pt x="2642697" y="523102"/>
                </a:cubicBezTo>
                <a:cubicBezTo>
                  <a:pt x="2625854" y="514576"/>
                  <a:pt x="2609010" y="506147"/>
                  <a:pt x="2592167" y="497799"/>
                </a:cubicBezTo>
                <a:cubicBezTo>
                  <a:pt x="2576457" y="486370"/>
                  <a:pt x="2560692" y="475023"/>
                  <a:pt x="2544852" y="463774"/>
                </a:cubicBezTo>
                <a:close/>
                <a:moveTo>
                  <a:pt x="2648442" y="528099"/>
                </a:moveTo>
                <a:cubicBezTo>
                  <a:pt x="2662162" y="540124"/>
                  <a:pt x="2675845" y="552199"/>
                  <a:pt x="2689472" y="564301"/>
                </a:cubicBezTo>
                <a:cubicBezTo>
                  <a:pt x="2674469" y="554889"/>
                  <a:pt x="2659485" y="545556"/>
                  <a:pt x="2644519" y="536286"/>
                </a:cubicBezTo>
                <a:cubicBezTo>
                  <a:pt x="2630055" y="525550"/>
                  <a:pt x="2615554" y="514862"/>
                  <a:pt x="2600997" y="504234"/>
                </a:cubicBezTo>
                <a:cubicBezTo>
                  <a:pt x="2616800" y="512101"/>
                  <a:pt x="2632602" y="520077"/>
                  <a:pt x="2648442" y="528099"/>
                </a:cubicBezTo>
                <a:close/>
                <a:moveTo>
                  <a:pt x="2655116" y="531488"/>
                </a:moveTo>
                <a:cubicBezTo>
                  <a:pt x="2731283" y="570189"/>
                  <a:pt x="2807915" y="610543"/>
                  <a:pt x="2886295" y="651854"/>
                </a:cubicBezTo>
                <a:lnTo>
                  <a:pt x="2937569" y="678883"/>
                </a:lnTo>
                <a:cubicBezTo>
                  <a:pt x="3056552" y="741636"/>
                  <a:pt x="3179606" y="806522"/>
                  <a:pt x="3306936" y="867186"/>
                </a:cubicBezTo>
                <a:cubicBezTo>
                  <a:pt x="3725792" y="1067341"/>
                  <a:pt x="4146191" y="1183132"/>
                  <a:pt x="4556421" y="1211338"/>
                </a:cubicBezTo>
                <a:cubicBezTo>
                  <a:pt x="4865069" y="1233253"/>
                  <a:pt x="5186174" y="1221916"/>
                  <a:pt x="5538083" y="1176692"/>
                </a:cubicBezTo>
                <a:cubicBezTo>
                  <a:pt x="5601163" y="1168584"/>
                  <a:pt x="5665543" y="1159893"/>
                  <a:pt x="5731616" y="1150558"/>
                </a:cubicBezTo>
                <a:cubicBezTo>
                  <a:pt x="5727954" y="1152049"/>
                  <a:pt x="5724291" y="1153542"/>
                  <a:pt x="5720610" y="1155031"/>
                </a:cubicBezTo>
                <a:cubicBezTo>
                  <a:pt x="5655151" y="1169787"/>
                  <a:pt x="5588298" y="1184314"/>
                  <a:pt x="5520942" y="1198191"/>
                </a:cubicBezTo>
                <a:cubicBezTo>
                  <a:pt x="5166709" y="1271153"/>
                  <a:pt x="4849397" y="1302499"/>
                  <a:pt x="4550844" y="1294044"/>
                </a:cubicBezTo>
                <a:cubicBezTo>
                  <a:pt x="4136561" y="1283003"/>
                  <a:pt x="3724770" y="1168608"/>
                  <a:pt x="3326903" y="954040"/>
                </a:cubicBezTo>
                <a:cubicBezTo>
                  <a:pt x="3187303" y="878921"/>
                  <a:pt x="3053206" y="795142"/>
                  <a:pt x="2938480" y="722515"/>
                </a:cubicBezTo>
                <a:cubicBezTo>
                  <a:pt x="2904161" y="700791"/>
                  <a:pt x="2869619" y="678748"/>
                  <a:pt x="2836211" y="657429"/>
                </a:cubicBezTo>
                <a:cubicBezTo>
                  <a:pt x="2789845" y="627836"/>
                  <a:pt x="2744260" y="598747"/>
                  <a:pt x="2698953" y="570262"/>
                </a:cubicBezTo>
                <a:cubicBezTo>
                  <a:pt x="2684397" y="557302"/>
                  <a:pt x="2669784" y="544370"/>
                  <a:pt x="2655116" y="531488"/>
                </a:cubicBezTo>
                <a:close/>
                <a:moveTo>
                  <a:pt x="2835226" y="658998"/>
                </a:moveTo>
                <a:cubicBezTo>
                  <a:pt x="2868615" y="680315"/>
                  <a:pt x="2903157" y="702362"/>
                  <a:pt x="2937477" y="724086"/>
                </a:cubicBezTo>
                <a:cubicBezTo>
                  <a:pt x="3052239" y="796732"/>
                  <a:pt x="3186373" y="880529"/>
                  <a:pt x="3326011" y="955678"/>
                </a:cubicBezTo>
                <a:cubicBezTo>
                  <a:pt x="3518651" y="1059563"/>
                  <a:pt x="3717612" y="1141003"/>
                  <a:pt x="3917354" y="1197731"/>
                </a:cubicBezTo>
                <a:cubicBezTo>
                  <a:pt x="4126968" y="1257256"/>
                  <a:pt x="4340077" y="1290287"/>
                  <a:pt x="4550788" y="1295903"/>
                </a:cubicBezTo>
                <a:cubicBezTo>
                  <a:pt x="4582467" y="1296801"/>
                  <a:pt x="4614332" y="1297253"/>
                  <a:pt x="4646476" y="1297253"/>
                </a:cubicBezTo>
                <a:cubicBezTo>
                  <a:pt x="4917217" y="1297249"/>
                  <a:pt x="5204542" y="1265263"/>
                  <a:pt x="5521314" y="1200014"/>
                </a:cubicBezTo>
                <a:cubicBezTo>
                  <a:pt x="5584896" y="1186919"/>
                  <a:pt x="5647994" y="1173241"/>
                  <a:pt x="5709920" y="1159341"/>
                </a:cubicBezTo>
                <a:cubicBezTo>
                  <a:pt x="5708507" y="1159910"/>
                  <a:pt x="5707095" y="1160481"/>
                  <a:pt x="5705682" y="1161049"/>
                </a:cubicBezTo>
                <a:cubicBezTo>
                  <a:pt x="5639144" y="1181784"/>
                  <a:pt x="5571808" y="1202091"/>
                  <a:pt x="5504025" y="1221539"/>
                </a:cubicBezTo>
                <a:cubicBezTo>
                  <a:pt x="5140737" y="1324245"/>
                  <a:pt x="4836030" y="1374153"/>
                  <a:pt x="4545118" y="1378603"/>
                </a:cubicBezTo>
                <a:cubicBezTo>
                  <a:pt x="4129180" y="1385382"/>
                  <a:pt x="3725736" y="1272311"/>
                  <a:pt x="3346070" y="1042574"/>
                </a:cubicBezTo>
                <a:cubicBezTo>
                  <a:pt x="3207270" y="958682"/>
                  <a:pt x="3080256" y="866145"/>
                  <a:pt x="2974342" y="786687"/>
                </a:cubicBezTo>
                <a:cubicBezTo>
                  <a:pt x="2923924" y="748862"/>
                  <a:pt x="2873337" y="710116"/>
                  <a:pt x="2824424" y="672648"/>
                </a:cubicBezTo>
                <a:cubicBezTo>
                  <a:pt x="2799066" y="653220"/>
                  <a:pt x="2773522" y="633657"/>
                  <a:pt x="2747811" y="614079"/>
                </a:cubicBezTo>
                <a:cubicBezTo>
                  <a:pt x="2734369" y="601959"/>
                  <a:pt x="2720891" y="589840"/>
                  <a:pt x="2707338" y="577737"/>
                </a:cubicBezTo>
                <a:cubicBezTo>
                  <a:pt x="2749558" y="604337"/>
                  <a:pt x="2792039" y="631445"/>
                  <a:pt x="2835226" y="658998"/>
                </a:cubicBezTo>
                <a:close/>
                <a:moveTo>
                  <a:pt x="5729962" y="1152916"/>
                </a:moveTo>
                <a:cubicBezTo>
                  <a:pt x="5732657" y="1151828"/>
                  <a:pt x="5735334" y="1150746"/>
                  <a:pt x="5738011" y="1149655"/>
                </a:cubicBezTo>
                <a:cubicBezTo>
                  <a:pt x="5740447" y="1149311"/>
                  <a:pt x="5742882" y="1148963"/>
                  <a:pt x="5745318" y="1148618"/>
                </a:cubicBezTo>
                <a:cubicBezTo>
                  <a:pt x="5742250" y="1149588"/>
                  <a:pt x="5739183" y="1150562"/>
                  <a:pt x="5736096" y="1151531"/>
                </a:cubicBezTo>
                <a:cubicBezTo>
                  <a:pt x="5734052" y="1151994"/>
                  <a:pt x="5732006" y="1152455"/>
                  <a:pt x="5729962" y="1152916"/>
                </a:cubicBezTo>
                <a:close/>
                <a:moveTo>
                  <a:pt x="5767422" y="1143585"/>
                </a:moveTo>
                <a:cubicBezTo>
                  <a:pt x="5770230" y="1142693"/>
                  <a:pt x="5773018" y="1141795"/>
                  <a:pt x="5775826" y="1140900"/>
                </a:cubicBezTo>
                <a:cubicBezTo>
                  <a:pt x="5778911" y="1140713"/>
                  <a:pt x="5781979" y="1140525"/>
                  <a:pt x="5785047" y="1140339"/>
                </a:cubicBezTo>
                <a:cubicBezTo>
                  <a:pt x="5782295" y="1140971"/>
                  <a:pt x="5779562" y="1141603"/>
                  <a:pt x="5776830" y="1142235"/>
                </a:cubicBezTo>
                <a:cubicBezTo>
                  <a:pt x="5773687" y="1142685"/>
                  <a:pt x="5770546" y="1143137"/>
                  <a:pt x="5767422" y="1143585"/>
                </a:cubicBezTo>
                <a:close/>
                <a:moveTo>
                  <a:pt x="5807263" y="1137106"/>
                </a:moveTo>
                <a:cubicBezTo>
                  <a:pt x="5809996" y="1136474"/>
                  <a:pt x="5812728" y="1135842"/>
                  <a:pt x="5815443" y="1135208"/>
                </a:cubicBezTo>
                <a:cubicBezTo>
                  <a:pt x="5818306" y="1135262"/>
                  <a:pt x="5821187" y="1135314"/>
                  <a:pt x="5824051" y="1135366"/>
                </a:cubicBezTo>
                <a:cubicBezTo>
                  <a:pt x="5821299" y="1135771"/>
                  <a:pt x="5818548" y="1136173"/>
                  <a:pt x="5815796" y="1136574"/>
                </a:cubicBezTo>
                <a:cubicBezTo>
                  <a:pt x="5812952" y="1136753"/>
                  <a:pt x="5810107" y="1136929"/>
                  <a:pt x="5807263" y="1137106"/>
                </a:cubicBezTo>
                <a:close/>
                <a:moveTo>
                  <a:pt x="5846694" y="1133912"/>
                </a:moveTo>
                <a:cubicBezTo>
                  <a:pt x="5849390" y="1133510"/>
                  <a:pt x="5852105" y="1133105"/>
                  <a:pt x="5854819" y="1132702"/>
                </a:cubicBezTo>
                <a:cubicBezTo>
                  <a:pt x="5857719" y="1132983"/>
                  <a:pt x="5860638" y="1133261"/>
                  <a:pt x="5863538" y="1133540"/>
                </a:cubicBezTo>
                <a:cubicBezTo>
                  <a:pt x="5860842" y="1133713"/>
                  <a:pt x="5858165" y="1133888"/>
                  <a:pt x="5855470" y="1134061"/>
                </a:cubicBezTo>
                <a:cubicBezTo>
                  <a:pt x="5852551" y="1134011"/>
                  <a:pt x="5849613" y="1133962"/>
                  <a:pt x="5846694" y="1133912"/>
                </a:cubicBezTo>
                <a:close/>
                <a:moveTo>
                  <a:pt x="5886684" y="1133895"/>
                </a:moveTo>
                <a:cubicBezTo>
                  <a:pt x="5889380" y="1133717"/>
                  <a:pt x="5892113" y="1133540"/>
                  <a:pt x="5894808" y="1133362"/>
                </a:cubicBezTo>
                <a:cubicBezTo>
                  <a:pt x="5897671" y="1133856"/>
                  <a:pt x="5900534" y="1134353"/>
                  <a:pt x="5903416" y="1134847"/>
                </a:cubicBezTo>
                <a:cubicBezTo>
                  <a:pt x="5900720" y="1134806"/>
                  <a:pt x="5898024" y="1134764"/>
                  <a:pt x="5895347" y="1134721"/>
                </a:cubicBezTo>
                <a:cubicBezTo>
                  <a:pt x="5892447" y="1134446"/>
                  <a:pt x="5889565" y="1134172"/>
                  <a:pt x="5886684" y="1133895"/>
                </a:cubicBezTo>
                <a:close/>
                <a:moveTo>
                  <a:pt x="5927380" y="1137078"/>
                </a:moveTo>
                <a:cubicBezTo>
                  <a:pt x="5930019" y="1137117"/>
                  <a:pt x="5932678" y="1137151"/>
                  <a:pt x="5935337" y="1137190"/>
                </a:cubicBezTo>
                <a:cubicBezTo>
                  <a:pt x="5938200" y="1137898"/>
                  <a:pt x="5941062" y="1138604"/>
                  <a:pt x="5943944" y="1139313"/>
                </a:cubicBezTo>
                <a:cubicBezTo>
                  <a:pt x="5941342" y="1139069"/>
                  <a:pt x="5938739" y="1138826"/>
                  <a:pt x="5936136" y="1138582"/>
                </a:cubicBezTo>
                <a:cubicBezTo>
                  <a:pt x="5933217" y="1138080"/>
                  <a:pt x="5930299" y="1137578"/>
                  <a:pt x="5927380" y="1137078"/>
                </a:cubicBezTo>
                <a:close/>
                <a:moveTo>
                  <a:pt x="5968652" y="1143472"/>
                </a:moveTo>
                <a:cubicBezTo>
                  <a:pt x="5971236" y="1143709"/>
                  <a:pt x="5973820" y="1143946"/>
                  <a:pt x="5976404" y="1144184"/>
                </a:cubicBezTo>
                <a:cubicBezTo>
                  <a:pt x="5979211" y="1145076"/>
                  <a:pt x="5982000" y="1145968"/>
                  <a:pt x="5984807" y="1146861"/>
                </a:cubicBezTo>
                <a:cubicBezTo>
                  <a:pt x="5982316" y="1146437"/>
                  <a:pt x="5979806" y="1146013"/>
                  <a:pt x="5977315" y="1145589"/>
                </a:cubicBezTo>
                <a:cubicBezTo>
                  <a:pt x="5974415" y="1144884"/>
                  <a:pt x="5971533" y="1144178"/>
                  <a:pt x="5968652" y="1143472"/>
                </a:cubicBezTo>
                <a:close/>
                <a:moveTo>
                  <a:pt x="6010556" y="1153077"/>
                </a:moveTo>
                <a:cubicBezTo>
                  <a:pt x="6013029" y="1153492"/>
                  <a:pt x="6015501" y="1153910"/>
                  <a:pt x="6017974" y="1154323"/>
                </a:cubicBezTo>
                <a:cubicBezTo>
                  <a:pt x="6020688" y="1155375"/>
                  <a:pt x="6023402" y="1156426"/>
                  <a:pt x="6026135" y="1157478"/>
                </a:cubicBezTo>
                <a:cubicBezTo>
                  <a:pt x="6023755" y="1156902"/>
                  <a:pt x="6021376" y="1156327"/>
                  <a:pt x="6018996" y="1155751"/>
                </a:cubicBezTo>
                <a:cubicBezTo>
                  <a:pt x="6016170" y="1154859"/>
                  <a:pt x="6013363" y="1153968"/>
                  <a:pt x="6010556" y="1153077"/>
                </a:cubicBezTo>
                <a:close/>
                <a:moveTo>
                  <a:pt x="6052999" y="1165870"/>
                </a:moveTo>
                <a:cubicBezTo>
                  <a:pt x="6055509" y="1166471"/>
                  <a:pt x="6058019" y="1167067"/>
                  <a:pt x="6060510" y="1167668"/>
                </a:cubicBezTo>
                <a:cubicBezTo>
                  <a:pt x="6063187" y="1168884"/>
                  <a:pt x="6065846" y="1170098"/>
                  <a:pt x="6068523" y="1171313"/>
                </a:cubicBezTo>
                <a:cubicBezTo>
                  <a:pt x="6066069" y="1170546"/>
                  <a:pt x="6063615" y="1169776"/>
                  <a:pt x="6061142" y="1169008"/>
                </a:cubicBezTo>
                <a:cubicBezTo>
                  <a:pt x="6058428" y="1167962"/>
                  <a:pt x="6055714" y="1166915"/>
                  <a:pt x="6052999" y="1165870"/>
                </a:cubicBezTo>
                <a:close/>
                <a:moveTo>
                  <a:pt x="6096577" y="1181985"/>
                </a:moveTo>
                <a:cubicBezTo>
                  <a:pt x="6098584" y="1182608"/>
                  <a:pt x="6100592" y="1183232"/>
                  <a:pt x="6102600" y="1183855"/>
                </a:cubicBezTo>
                <a:cubicBezTo>
                  <a:pt x="6105036" y="1185121"/>
                  <a:pt x="6107471" y="1186387"/>
                  <a:pt x="6109925" y="1187653"/>
                </a:cubicBezTo>
                <a:cubicBezTo>
                  <a:pt x="6108289" y="1187034"/>
                  <a:pt x="6106653" y="1186415"/>
                  <a:pt x="6105036" y="1185796"/>
                </a:cubicBezTo>
                <a:cubicBezTo>
                  <a:pt x="6102210" y="1184526"/>
                  <a:pt x="6099384" y="1183256"/>
                  <a:pt x="6096577" y="1181985"/>
                </a:cubicBezTo>
                <a:close/>
                <a:moveTo>
                  <a:pt x="6139671" y="1200899"/>
                </a:moveTo>
                <a:cubicBezTo>
                  <a:pt x="6199367" y="1223385"/>
                  <a:pt x="6259694" y="1245494"/>
                  <a:pt x="6320561" y="1266739"/>
                </a:cubicBezTo>
                <a:cubicBezTo>
                  <a:pt x="6638096" y="1377085"/>
                  <a:pt x="6894727" y="1433354"/>
                  <a:pt x="7128174" y="1443828"/>
                </a:cubicBezTo>
                <a:cubicBezTo>
                  <a:pt x="7154109" y="1444990"/>
                  <a:pt x="7179820" y="1445572"/>
                  <a:pt x="7205327" y="1445572"/>
                </a:cubicBezTo>
                <a:cubicBezTo>
                  <a:pt x="7319755" y="1445570"/>
                  <a:pt x="7429739" y="1433875"/>
                  <a:pt x="7533106" y="1410653"/>
                </a:cubicBezTo>
                <a:cubicBezTo>
                  <a:pt x="7671720" y="1379514"/>
                  <a:pt x="7804312" y="1326411"/>
                  <a:pt x="7927199" y="1252815"/>
                </a:cubicBezTo>
                <a:cubicBezTo>
                  <a:pt x="8038856" y="1186268"/>
                  <a:pt x="8151853" y="1106669"/>
                  <a:pt x="8282789" y="1002306"/>
                </a:cubicBezTo>
                <a:cubicBezTo>
                  <a:pt x="8378347" y="926226"/>
                  <a:pt x="8472659" y="845117"/>
                  <a:pt x="8563867" y="766681"/>
                </a:cubicBezTo>
                <a:cubicBezTo>
                  <a:pt x="8748941" y="607525"/>
                  <a:pt x="8937379" y="445492"/>
                  <a:pt x="9145989" y="318089"/>
                </a:cubicBezTo>
                <a:cubicBezTo>
                  <a:pt x="9159821" y="321809"/>
                  <a:pt x="9173597" y="325667"/>
                  <a:pt x="9187299" y="329662"/>
                </a:cubicBezTo>
                <a:cubicBezTo>
                  <a:pt x="9180382" y="334375"/>
                  <a:pt x="9173448" y="339140"/>
                  <a:pt x="9166513" y="343986"/>
                </a:cubicBezTo>
                <a:cubicBezTo>
                  <a:pt x="8977722" y="475685"/>
                  <a:pt x="8802873" y="638704"/>
                  <a:pt x="8633788" y="796356"/>
                </a:cubicBezTo>
                <a:cubicBezTo>
                  <a:pt x="8537542" y="886084"/>
                  <a:pt x="8438024" y="978866"/>
                  <a:pt x="8336647" y="1065281"/>
                </a:cubicBezTo>
                <a:cubicBezTo>
                  <a:pt x="8207161" y="1175708"/>
                  <a:pt x="8094146" y="1259794"/>
                  <a:pt x="7980964" y="1329897"/>
                </a:cubicBezTo>
                <a:cubicBezTo>
                  <a:pt x="7438105" y="1667019"/>
                  <a:pt x="6822426" y="1485967"/>
                  <a:pt x="6346701" y="1290569"/>
                </a:cubicBezTo>
                <a:cubicBezTo>
                  <a:pt x="6279122" y="1262755"/>
                  <a:pt x="6212324" y="1233781"/>
                  <a:pt x="6146419" y="1204370"/>
                </a:cubicBezTo>
                <a:cubicBezTo>
                  <a:pt x="6144169" y="1203212"/>
                  <a:pt x="6141920" y="1202056"/>
                  <a:pt x="6139671" y="1200899"/>
                </a:cubicBezTo>
                <a:close/>
                <a:moveTo>
                  <a:pt x="9148201" y="316747"/>
                </a:moveTo>
                <a:cubicBezTo>
                  <a:pt x="9160973" y="308974"/>
                  <a:pt x="9173801" y="301335"/>
                  <a:pt x="9186722" y="293830"/>
                </a:cubicBezTo>
                <a:cubicBezTo>
                  <a:pt x="9200312" y="296730"/>
                  <a:pt x="9213865" y="299775"/>
                  <a:pt x="9227344" y="302965"/>
                </a:cubicBezTo>
                <a:cubicBezTo>
                  <a:pt x="9214720" y="311194"/>
                  <a:pt x="9202023" y="319638"/>
                  <a:pt x="9189288" y="328307"/>
                </a:cubicBezTo>
                <a:cubicBezTo>
                  <a:pt x="9175660" y="324321"/>
                  <a:pt x="9161977" y="320463"/>
                  <a:pt x="9148201" y="316747"/>
                </a:cubicBezTo>
                <a:close/>
                <a:moveTo>
                  <a:pt x="9273691" y="312603"/>
                </a:moveTo>
                <a:cubicBezTo>
                  <a:pt x="9272966" y="312411"/>
                  <a:pt x="9272241" y="312209"/>
                  <a:pt x="9271497" y="312017"/>
                </a:cubicBezTo>
                <a:cubicBezTo>
                  <a:pt x="9258614" y="308649"/>
                  <a:pt x="9245693" y="305440"/>
                  <a:pt x="9232735" y="302339"/>
                </a:cubicBezTo>
                <a:cubicBezTo>
                  <a:pt x="9245358" y="294175"/>
                  <a:pt x="9258056" y="286140"/>
                  <a:pt x="9270847" y="278248"/>
                </a:cubicBezTo>
                <a:cubicBezTo>
                  <a:pt x="9284325" y="280714"/>
                  <a:pt x="9297841" y="283363"/>
                  <a:pt x="9311357" y="286161"/>
                </a:cubicBezTo>
                <a:cubicBezTo>
                  <a:pt x="9298845" y="294752"/>
                  <a:pt x="9286296" y="303566"/>
                  <a:pt x="9273691" y="312603"/>
                </a:cubicBezTo>
                <a:close/>
                <a:moveTo>
                  <a:pt x="9313494" y="284694"/>
                </a:moveTo>
                <a:cubicBezTo>
                  <a:pt x="9300090" y="281907"/>
                  <a:pt x="9286649" y="279271"/>
                  <a:pt x="9273190" y="276793"/>
                </a:cubicBezTo>
                <a:cubicBezTo>
                  <a:pt x="9285738" y="269072"/>
                  <a:pt x="9298361" y="261485"/>
                  <a:pt x="9311078" y="254043"/>
                </a:cubicBezTo>
                <a:cubicBezTo>
                  <a:pt x="9324370" y="255740"/>
                  <a:pt x="9337663" y="257575"/>
                  <a:pt x="9351011" y="259605"/>
                </a:cubicBezTo>
                <a:cubicBezTo>
                  <a:pt x="9338518" y="267750"/>
                  <a:pt x="9326025" y="276114"/>
                  <a:pt x="9313494" y="284694"/>
                </a:cubicBezTo>
                <a:close/>
                <a:moveTo>
                  <a:pt x="9353335" y="258081"/>
                </a:moveTo>
                <a:cubicBezTo>
                  <a:pt x="9340154" y="256066"/>
                  <a:pt x="9326955" y="254214"/>
                  <a:pt x="9313718" y="252513"/>
                </a:cubicBezTo>
                <a:cubicBezTo>
                  <a:pt x="9326192" y="245248"/>
                  <a:pt x="9338741" y="238122"/>
                  <a:pt x="9351364" y="231139"/>
                </a:cubicBezTo>
                <a:cubicBezTo>
                  <a:pt x="9364415" y="232070"/>
                  <a:pt x="9377485" y="233165"/>
                  <a:pt x="9390592" y="234433"/>
                </a:cubicBezTo>
                <a:cubicBezTo>
                  <a:pt x="9378173" y="242111"/>
                  <a:pt x="9365773" y="249990"/>
                  <a:pt x="9353335" y="258081"/>
                </a:cubicBezTo>
                <a:close/>
                <a:moveTo>
                  <a:pt x="9393194" y="232845"/>
                </a:moveTo>
                <a:cubicBezTo>
                  <a:pt x="9380255" y="231568"/>
                  <a:pt x="9367334" y="230430"/>
                  <a:pt x="9354414" y="229471"/>
                </a:cubicBezTo>
                <a:cubicBezTo>
                  <a:pt x="9366777" y="222665"/>
                  <a:pt x="9379232" y="215998"/>
                  <a:pt x="9391781" y="209477"/>
                </a:cubicBezTo>
                <a:cubicBezTo>
                  <a:pt x="9404535" y="209696"/>
                  <a:pt x="9417325" y="210083"/>
                  <a:pt x="9430172" y="210625"/>
                </a:cubicBezTo>
                <a:cubicBezTo>
                  <a:pt x="9417846" y="217837"/>
                  <a:pt x="9405520" y="225240"/>
                  <a:pt x="9393194" y="232845"/>
                </a:cubicBezTo>
                <a:close/>
                <a:moveTo>
                  <a:pt x="9433183" y="208885"/>
                </a:moveTo>
                <a:cubicBezTo>
                  <a:pt x="9420523" y="208326"/>
                  <a:pt x="9407881" y="207926"/>
                  <a:pt x="9395258" y="207684"/>
                </a:cubicBezTo>
                <a:cubicBezTo>
                  <a:pt x="9411469" y="199302"/>
                  <a:pt x="9427811" y="191136"/>
                  <a:pt x="9444338" y="183256"/>
                </a:cubicBezTo>
                <a:cubicBezTo>
                  <a:pt x="9455065" y="183483"/>
                  <a:pt x="9465848" y="183854"/>
                  <a:pt x="9476650" y="184375"/>
                </a:cubicBezTo>
                <a:cubicBezTo>
                  <a:pt x="9462148" y="192284"/>
                  <a:pt x="9447648" y="200454"/>
                  <a:pt x="9433183" y="208885"/>
                </a:cubicBezTo>
                <a:close/>
                <a:moveTo>
                  <a:pt x="9518331" y="162354"/>
                </a:moveTo>
                <a:cubicBezTo>
                  <a:pt x="9505466" y="168922"/>
                  <a:pt x="9492619" y="175691"/>
                  <a:pt x="9479791" y="182646"/>
                </a:cubicBezTo>
                <a:cubicBezTo>
                  <a:pt x="9469288" y="182097"/>
                  <a:pt x="9458783" y="181672"/>
                  <a:pt x="9448279" y="181397"/>
                </a:cubicBezTo>
                <a:cubicBezTo>
                  <a:pt x="9461646" y="175057"/>
                  <a:pt x="9475144" y="168890"/>
                  <a:pt x="9488715" y="162899"/>
                </a:cubicBezTo>
                <a:cubicBezTo>
                  <a:pt x="9498624" y="162564"/>
                  <a:pt x="9508551" y="162346"/>
                  <a:pt x="9518517" y="162259"/>
                </a:cubicBezTo>
                <a:cubicBezTo>
                  <a:pt x="9518460" y="162292"/>
                  <a:pt x="9518405" y="162322"/>
                  <a:pt x="9518331" y="162354"/>
                </a:cubicBezTo>
                <a:close/>
                <a:moveTo>
                  <a:pt x="9522420" y="160301"/>
                </a:moveTo>
                <a:cubicBezTo>
                  <a:pt x="9512809" y="160337"/>
                  <a:pt x="9503197" y="160504"/>
                  <a:pt x="9493604" y="160770"/>
                </a:cubicBezTo>
                <a:cubicBezTo>
                  <a:pt x="9500297" y="157845"/>
                  <a:pt x="9507008" y="154964"/>
                  <a:pt x="9513757" y="152127"/>
                </a:cubicBezTo>
                <a:cubicBezTo>
                  <a:pt x="9525283" y="150407"/>
                  <a:pt x="9536865" y="148823"/>
                  <a:pt x="9548522" y="147373"/>
                </a:cubicBezTo>
                <a:cubicBezTo>
                  <a:pt x="9539822" y="151595"/>
                  <a:pt x="9531121" y="155893"/>
                  <a:pt x="9522420" y="160301"/>
                </a:cubicBezTo>
                <a:close/>
                <a:moveTo>
                  <a:pt x="9553709" y="144856"/>
                </a:moveTo>
                <a:cubicBezTo>
                  <a:pt x="9542629" y="146200"/>
                  <a:pt x="9531549" y="147695"/>
                  <a:pt x="9520487" y="149299"/>
                </a:cubicBezTo>
                <a:cubicBezTo>
                  <a:pt x="9531921" y="144547"/>
                  <a:pt x="9543447" y="139937"/>
                  <a:pt x="9555029" y="135445"/>
                </a:cubicBezTo>
                <a:cubicBezTo>
                  <a:pt x="9565719" y="133257"/>
                  <a:pt x="9576446" y="131156"/>
                  <a:pt x="9587247" y="129195"/>
                </a:cubicBezTo>
                <a:cubicBezTo>
                  <a:pt x="9576075" y="134265"/>
                  <a:pt x="9564901" y="139483"/>
                  <a:pt x="9553709" y="144856"/>
                </a:cubicBezTo>
                <a:close/>
                <a:moveTo>
                  <a:pt x="9594070" y="126129"/>
                </a:moveTo>
                <a:cubicBezTo>
                  <a:pt x="9584421" y="127838"/>
                  <a:pt x="9574773" y="129628"/>
                  <a:pt x="9565142" y="131537"/>
                </a:cubicBezTo>
                <a:cubicBezTo>
                  <a:pt x="9574977" y="127806"/>
                  <a:pt x="9584886" y="124203"/>
                  <a:pt x="9594833" y="120663"/>
                </a:cubicBezTo>
                <a:cubicBezTo>
                  <a:pt x="9604165" y="118187"/>
                  <a:pt x="9613535" y="115822"/>
                  <a:pt x="9622942" y="113523"/>
                </a:cubicBezTo>
                <a:cubicBezTo>
                  <a:pt x="9613312" y="117603"/>
                  <a:pt x="9603701" y="121825"/>
                  <a:pt x="9594070" y="126129"/>
                </a:cubicBezTo>
                <a:close/>
                <a:moveTo>
                  <a:pt x="9651945" y="101626"/>
                </a:moveTo>
                <a:cubicBezTo>
                  <a:pt x="9646162" y="103937"/>
                  <a:pt x="9640381" y="106285"/>
                  <a:pt x="9634617" y="108674"/>
                </a:cubicBezTo>
                <a:cubicBezTo>
                  <a:pt x="9629096" y="109959"/>
                  <a:pt x="9623593" y="111256"/>
                  <a:pt x="9618090" y="112608"/>
                </a:cubicBezTo>
                <a:cubicBezTo>
                  <a:pt x="9629300" y="108828"/>
                  <a:pt x="9640585" y="105153"/>
                  <a:pt x="9651945" y="101626"/>
                </a:cubicBezTo>
                <a:close/>
                <a:moveTo>
                  <a:pt x="9568433" y="127973"/>
                </a:moveTo>
                <a:cubicBezTo>
                  <a:pt x="9563042" y="130000"/>
                  <a:pt x="9557632" y="132086"/>
                  <a:pt x="9552222" y="134181"/>
                </a:cubicBezTo>
                <a:cubicBezTo>
                  <a:pt x="9546775" y="135315"/>
                  <a:pt x="9541309" y="136490"/>
                  <a:pt x="9535861" y="137689"/>
                </a:cubicBezTo>
                <a:cubicBezTo>
                  <a:pt x="9546663" y="134330"/>
                  <a:pt x="9557521" y="131097"/>
                  <a:pt x="9568433" y="127973"/>
                </a:cubicBezTo>
                <a:close/>
                <a:moveTo>
                  <a:pt x="9469882" y="157533"/>
                </a:moveTo>
                <a:cubicBezTo>
                  <a:pt x="9462334" y="158909"/>
                  <a:pt x="9454768" y="160355"/>
                  <a:pt x="9447220" y="161856"/>
                </a:cubicBezTo>
                <a:cubicBezTo>
                  <a:pt x="9461702" y="157721"/>
                  <a:pt x="9476315" y="153794"/>
                  <a:pt x="9491021" y="150080"/>
                </a:cubicBezTo>
                <a:cubicBezTo>
                  <a:pt x="9483974" y="152506"/>
                  <a:pt x="9476928" y="154990"/>
                  <a:pt x="9469882" y="157533"/>
                </a:cubicBezTo>
                <a:close/>
                <a:moveTo>
                  <a:pt x="9422773" y="166946"/>
                </a:moveTo>
                <a:cubicBezTo>
                  <a:pt x="9401319" y="171592"/>
                  <a:pt x="9379865" y="176747"/>
                  <a:pt x="9358336" y="182417"/>
                </a:cubicBezTo>
                <a:cubicBezTo>
                  <a:pt x="9330226" y="183778"/>
                  <a:pt x="9302024" y="186119"/>
                  <a:pt x="9273635" y="189448"/>
                </a:cubicBezTo>
                <a:cubicBezTo>
                  <a:pt x="9322456" y="179082"/>
                  <a:pt x="9372150" y="171462"/>
                  <a:pt x="9422773" y="166946"/>
                </a:cubicBezTo>
                <a:close/>
                <a:moveTo>
                  <a:pt x="9224239" y="198489"/>
                </a:moveTo>
                <a:cubicBezTo>
                  <a:pt x="9192931" y="206312"/>
                  <a:pt x="9161513" y="215333"/>
                  <a:pt x="9129833" y="225604"/>
                </a:cubicBezTo>
                <a:cubicBezTo>
                  <a:pt x="9123364" y="226586"/>
                  <a:pt x="9116876" y="227582"/>
                  <a:pt x="9110387" y="228644"/>
                </a:cubicBezTo>
                <a:cubicBezTo>
                  <a:pt x="9104884" y="229544"/>
                  <a:pt x="9099363" y="230496"/>
                  <a:pt x="9093860" y="231453"/>
                </a:cubicBezTo>
                <a:cubicBezTo>
                  <a:pt x="9082426" y="232448"/>
                  <a:pt x="9070956" y="233580"/>
                  <a:pt x="9059466" y="234809"/>
                </a:cubicBezTo>
                <a:cubicBezTo>
                  <a:pt x="9113566" y="219586"/>
                  <a:pt x="9168447" y="207281"/>
                  <a:pt x="9224239" y="198489"/>
                </a:cubicBezTo>
                <a:close/>
                <a:moveTo>
                  <a:pt x="9033885" y="239640"/>
                </a:moveTo>
                <a:cubicBezTo>
                  <a:pt x="9033476" y="239758"/>
                  <a:pt x="9033086" y="239880"/>
                  <a:pt x="9032695" y="239999"/>
                </a:cubicBezTo>
                <a:cubicBezTo>
                  <a:pt x="9031822" y="240031"/>
                  <a:pt x="9030967" y="240072"/>
                  <a:pt x="9030093" y="240105"/>
                </a:cubicBezTo>
                <a:cubicBezTo>
                  <a:pt x="9031357" y="239949"/>
                  <a:pt x="9032621" y="239793"/>
                  <a:pt x="9033885" y="239640"/>
                </a:cubicBezTo>
                <a:close/>
                <a:moveTo>
                  <a:pt x="8966679" y="247118"/>
                </a:moveTo>
                <a:cubicBezTo>
                  <a:pt x="8957811" y="246997"/>
                  <a:pt x="8948924" y="246924"/>
                  <a:pt x="8940001" y="246924"/>
                </a:cubicBezTo>
                <a:cubicBezTo>
                  <a:pt x="8957458" y="245448"/>
                  <a:pt x="8974970" y="244188"/>
                  <a:pt x="8992520" y="243197"/>
                </a:cubicBezTo>
                <a:cubicBezTo>
                  <a:pt x="8983913" y="244437"/>
                  <a:pt x="8975305" y="245751"/>
                  <a:pt x="8966679" y="247118"/>
                </a:cubicBezTo>
                <a:close/>
                <a:moveTo>
                  <a:pt x="8906500" y="248832"/>
                </a:moveTo>
                <a:cubicBezTo>
                  <a:pt x="8898449" y="249659"/>
                  <a:pt x="8890381" y="250537"/>
                  <a:pt x="8882313" y="251468"/>
                </a:cubicBezTo>
                <a:cubicBezTo>
                  <a:pt x="8873910" y="251000"/>
                  <a:pt x="8865469" y="250585"/>
                  <a:pt x="8857029" y="250215"/>
                </a:cubicBezTo>
                <a:cubicBezTo>
                  <a:pt x="8873482" y="249557"/>
                  <a:pt x="8889972" y="249090"/>
                  <a:pt x="8906500" y="248832"/>
                </a:cubicBezTo>
                <a:close/>
                <a:moveTo>
                  <a:pt x="8814121" y="250875"/>
                </a:moveTo>
                <a:cubicBezTo>
                  <a:pt x="8807149" y="251304"/>
                  <a:pt x="8800178" y="251756"/>
                  <a:pt x="8793187" y="252256"/>
                </a:cubicBezTo>
                <a:cubicBezTo>
                  <a:pt x="8786346" y="251576"/>
                  <a:pt x="8779486" y="250933"/>
                  <a:pt x="8772607" y="250312"/>
                </a:cubicBezTo>
                <a:cubicBezTo>
                  <a:pt x="8786513" y="250371"/>
                  <a:pt x="8800345" y="250553"/>
                  <a:pt x="8814121" y="250875"/>
                </a:cubicBezTo>
                <a:close/>
                <a:moveTo>
                  <a:pt x="6066459" y="1011090"/>
                </a:moveTo>
                <a:cubicBezTo>
                  <a:pt x="6170439" y="966241"/>
                  <a:pt x="6275980" y="919637"/>
                  <a:pt x="6378063" y="874569"/>
                </a:cubicBezTo>
                <a:cubicBezTo>
                  <a:pt x="6813800" y="682176"/>
                  <a:pt x="7264391" y="483229"/>
                  <a:pt x="7732067" y="358387"/>
                </a:cubicBezTo>
                <a:cubicBezTo>
                  <a:pt x="8084125" y="264407"/>
                  <a:pt x="8415194" y="227763"/>
                  <a:pt x="8721668" y="248477"/>
                </a:cubicBezTo>
                <a:cubicBezTo>
                  <a:pt x="8657138" y="249613"/>
                  <a:pt x="8591307" y="253480"/>
                  <a:pt x="8523952" y="260068"/>
                </a:cubicBezTo>
                <a:cubicBezTo>
                  <a:pt x="8300023" y="281972"/>
                  <a:pt x="8058823" y="334618"/>
                  <a:pt x="7786576" y="421013"/>
                </a:cubicBezTo>
                <a:cubicBezTo>
                  <a:pt x="7679938" y="454899"/>
                  <a:pt x="7564543" y="494841"/>
                  <a:pt x="7433774" y="543122"/>
                </a:cubicBezTo>
                <a:cubicBezTo>
                  <a:pt x="7314829" y="587278"/>
                  <a:pt x="7194879" y="632337"/>
                  <a:pt x="7078890" y="675911"/>
                </a:cubicBezTo>
                <a:cubicBezTo>
                  <a:pt x="6739380" y="803447"/>
                  <a:pt x="6418704" y="923911"/>
                  <a:pt x="6091278" y="1034919"/>
                </a:cubicBezTo>
                <a:cubicBezTo>
                  <a:pt x="6037810" y="1052982"/>
                  <a:pt x="5983116" y="1071325"/>
                  <a:pt x="5927528" y="1089684"/>
                </a:cubicBezTo>
                <a:cubicBezTo>
                  <a:pt x="5921579" y="1086527"/>
                  <a:pt x="5915630" y="1083372"/>
                  <a:pt x="5909700" y="1080230"/>
                </a:cubicBezTo>
                <a:cubicBezTo>
                  <a:pt x="5908993" y="1079857"/>
                  <a:pt x="5908305" y="1079489"/>
                  <a:pt x="5907599" y="1079115"/>
                </a:cubicBezTo>
                <a:cubicBezTo>
                  <a:pt x="5960397" y="1056742"/>
                  <a:pt x="6013307" y="1034015"/>
                  <a:pt x="6066459" y="1011090"/>
                </a:cubicBezTo>
                <a:close/>
                <a:moveTo>
                  <a:pt x="2580045" y="82896"/>
                </a:moveTo>
                <a:cubicBezTo>
                  <a:pt x="2692856" y="70005"/>
                  <a:pt x="2805108" y="63964"/>
                  <a:pt x="2916989" y="63964"/>
                </a:cubicBezTo>
                <a:cubicBezTo>
                  <a:pt x="3929661" y="63964"/>
                  <a:pt x="4896730" y="560081"/>
                  <a:pt x="5689117" y="966617"/>
                </a:cubicBezTo>
                <a:cubicBezTo>
                  <a:pt x="5758592" y="1002256"/>
                  <a:pt x="5829051" y="1039581"/>
                  <a:pt x="5903434" y="1079020"/>
                </a:cubicBezTo>
                <a:cubicBezTo>
                  <a:pt x="5898043" y="1081312"/>
                  <a:pt x="5892633" y="1083607"/>
                  <a:pt x="5887204" y="1085903"/>
                </a:cubicBezTo>
                <a:cubicBezTo>
                  <a:pt x="5813175" y="1051699"/>
                  <a:pt x="5742715" y="1019224"/>
                  <a:pt x="5673091" y="988274"/>
                </a:cubicBezTo>
                <a:lnTo>
                  <a:pt x="5652790" y="979181"/>
                </a:lnTo>
                <a:cubicBezTo>
                  <a:pt x="5313504" y="827130"/>
                  <a:pt x="4962653" y="669904"/>
                  <a:pt x="4602248" y="533054"/>
                </a:cubicBezTo>
                <a:cubicBezTo>
                  <a:pt x="4340021" y="433681"/>
                  <a:pt x="4106090" y="356574"/>
                  <a:pt x="3887107" y="297321"/>
                </a:cubicBezTo>
                <a:cubicBezTo>
                  <a:pt x="3627204" y="226997"/>
                  <a:pt x="3387547" y="181207"/>
                  <a:pt x="3154415" y="157334"/>
                </a:cubicBezTo>
                <a:cubicBezTo>
                  <a:pt x="2969713" y="138485"/>
                  <a:pt x="2788451" y="134398"/>
                  <a:pt x="2615684" y="145176"/>
                </a:cubicBezTo>
                <a:cubicBezTo>
                  <a:pt x="2475136" y="153945"/>
                  <a:pt x="2335536" y="172503"/>
                  <a:pt x="2194542" y="201252"/>
                </a:cubicBezTo>
                <a:cubicBezTo>
                  <a:pt x="2180970" y="194827"/>
                  <a:pt x="2167473" y="188783"/>
                  <a:pt x="2153994" y="183107"/>
                </a:cubicBezTo>
                <a:cubicBezTo>
                  <a:pt x="2144178" y="178978"/>
                  <a:pt x="2134418" y="175078"/>
                  <a:pt x="2124676" y="171357"/>
                </a:cubicBezTo>
                <a:cubicBezTo>
                  <a:pt x="2272754" y="130911"/>
                  <a:pt x="2424345" y="100684"/>
                  <a:pt x="2580045" y="82896"/>
                </a:cubicBezTo>
                <a:close/>
                <a:moveTo>
                  <a:pt x="2122018" y="172082"/>
                </a:moveTo>
                <a:cubicBezTo>
                  <a:pt x="2145796" y="181055"/>
                  <a:pt x="2169128" y="191012"/>
                  <a:pt x="2191976" y="201778"/>
                </a:cubicBezTo>
                <a:cubicBezTo>
                  <a:pt x="2165670" y="207167"/>
                  <a:pt x="2139289" y="212908"/>
                  <a:pt x="2112853" y="219014"/>
                </a:cubicBezTo>
                <a:cubicBezTo>
                  <a:pt x="2088944" y="210391"/>
                  <a:pt x="2064553" y="202585"/>
                  <a:pt x="2039734" y="195779"/>
                </a:cubicBezTo>
                <a:cubicBezTo>
                  <a:pt x="2067044" y="187534"/>
                  <a:pt x="2094466" y="179632"/>
                  <a:pt x="2122018" y="172082"/>
                </a:cubicBezTo>
                <a:close/>
                <a:moveTo>
                  <a:pt x="2036350" y="196792"/>
                </a:moveTo>
                <a:cubicBezTo>
                  <a:pt x="2061169" y="203513"/>
                  <a:pt x="2085561" y="211233"/>
                  <a:pt x="2109506" y="219783"/>
                </a:cubicBezTo>
                <a:cubicBezTo>
                  <a:pt x="2083274" y="225866"/>
                  <a:pt x="2057005" y="232290"/>
                  <a:pt x="2030643" y="239081"/>
                </a:cubicBezTo>
                <a:cubicBezTo>
                  <a:pt x="2025233" y="237696"/>
                  <a:pt x="2019823" y="236344"/>
                  <a:pt x="2014432" y="235054"/>
                </a:cubicBezTo>
                <a:cubicBezTo>
                  <a:pt x="1994335" y="230250"/>
                  <a:pt x="1974442" y="226130"/>
                  <a:pt x="1954680" y="222650"/>
                </a:cubicBezTo>
                <a:cubicBezTo>
                  <a:pt x="1981786" y="213702"/>
                  <a:pt x="2009003" y="205076"/>
                  <a:pt x="2036350" y="196792"/>
                </a:cubicBezTo>
                <a:close/>
                <a:moveTo>
                  <a:pt x="1950218" y="224139"/>
                </a:moveTo>
                <a:cubicBezTo>
                  <a:pt x="1976041" y="228540"/>
                  <a:pt x="2001437" y="233944"/>
                  <a:pt x="2026404" y="240193"/>
                </a:cubicBezTo>
                <a:cubicBezTo>
                  <a:pt x="2000451" y="246913"/>
                  <a:pt x="1974424" y="253987"/>
                  <a:pt x="1948322" y="261401"/>
                </a:cubicBezTo>
                <a:cubicBezTo>
                  <a:pt x="1947076" y="261206"/>
                  <a:pt x="1945831" y="261002"/>
                  <a:pt x="1944585" y="260812"/>
                </a:cubicBezTo>
                <a:cubicBezTo>
                  <a:pt x="1919283" y="256941"/>
                  <a:pt x="1894296" y="254004"/>
                  <a:pt x="1869570" y="251959"/>
                </a:cubicBezTo>
                <a:cubicBezTo>
                  <a:pt x="1896341" y="242371"/>
                  <a:pt x="1923224" y="233095"/>
                  <a:pt x="1950218" y="224139"/>
                </a:cubicBezTo>
                <a:close/>
                <a:moveTo>
                  <a:pt x="1866242" y="253152"/>
                </a:moveTo>
                <a:cubicBezTo>
                  <a:pt x="1892921" y="255223"/>
                  <a:pt x="1919245" y="258317"/>
                  <a:pt x="1945199" y="262288"/>
                </a:cubicBezTo>
                <a:cubicBezTo>
                  <a:pt x="1918558" y="269879"/>
                  <a:pt x="1891805" y="277826"/>
                  <a:pt x="1864960" y="286142"/>
                </a:cubicBezTo>
                <a:cubicBezTo>
                  <a:pt x="1837534" y="284462"/>
                  <a:pt x="1810473" y="283703"/>
                  <a:pt x="1783734" y="283880"/>
                </a:cubicBezTo>
                <a:cubicBezTo>
                  <a:pt x="1811122" y="273320"/>
                  <a:pt x="1838625" y="263073"/>
                  <a:pt x="1866242" y="253152"/>
                </a:cubicBezTo>
                <a:close/>
                <a:moveTo>
                  <a:pt x="1777559" y="286257"/>
                </a:moveTo>
                <a:cubicBezTo>
                  <a:pt x="1805031" y="285915"/>
                  <a:pt x="1832139" y="286562"/>
                  <a:pt x="1858843" y="288033"/>
                </a:cubicBezTo>
                <a:cubicBezTo>
                  <a:pt x="1849973" y="290797"/>
                  <a:pt x="1841094" y="293594"/>
                  <a:pt x="1832200" y="296438"/>
                </a:cubicBezTo>
                <a:cubicBezTo>
                  <a:pt x="1815052" y="301917"/>
                  <a:pt x="1797922" y="307533"/>
                  <a:pt x="1780805" y="313265"/>
                </a:cubicBezTo>
                <a:cubicBezTo>
                  <a:pt x="1752705" y="314090"/>
                  <a:pt x="1724999" y="315737"/>
                  <a:pt x="1697635" y="318232"/>
                </a:cubicBezTo>
                <a:cubicBezTo>
                  <a:pt x="1724170" y="307284"/>
                  <a:pt x="1750811" y="296622"/>
                  <a:pt x="1777559" y="286257"/>
                </a:cubicBezTo>
                <a:close/>
                <a:moveTo>
                  <a:pt x="1690788" y="321073"/>
                </a:moveTo>
                <a:cubicBezTo>
                  <a:pt x="1718860" y="318346"/>
                  <a:pt x="1746590" y="316548"/>
                  <a:pt x="1773919" y="315576"/>
                </a:cubicBezTo>
                <a:cubicBezTo>
                  <a:pt x="1747812" y="324371"/>
                  <a:pt x="1721734" y="333455"/>
                  <a:pt x="1695679" y="342849"/>
                </a:cubicBezTo>
                <a:cubicBezTo>
                  <a:pt x="1667253" y="346141"/>
                  <a:pt x="1639229" y="350149"/>
                  <a:pt x="1611551" y="354890"/>
                </a:cubicBezTo>
                <a:cubicBezTo>
                  <a:pt x="1637861" y="343345"/>
                  <a:pt x="1664273" y="332068"/>
                  <a:pt x="1690788" y="321073"/>
                </a:cubicBezTo>
                <a:close/>
                <a:moveTo>
                  <a:pt x="1604005" y="358205"/>
                </a:moveTo>
                <a:cubicBezTo>
                  <a:pt x="1632369" y="353167"/>
                  <a:pt x="1660386" y="349017"/>
                  <a:pt x="1688016" y="345641"/>
                </a:cubicBezTo>
                <a:cubicBezTo>
                  <a:pt x="1661901" y="355117"/>
                  <a:pt x="1635805" y="364888"/>
                  <a:pt x="1609716" y="374976"/>
                </a:cubicBezTo>
                <a:cubicBezTo>
                  <a:pt x="1581283" y="380616"/>
                  <a:pt x="1553247" y="386870"/>
                  <a:pt x="1525534" y="393721"/>
                </a:cubicBezTo>
                <a:cubicBezTo>
                  <a:pt x="1551595" y="381626"/>
                  <a:pt x="1577750" y="369783"/>
                  <a:pt x="1604005" y="358205"/>
                </a:cubicBezTo>
                <a:close/>
                <a:moveTo>
                  <a:pt x="1515474" y="398412"/>
                </a:moveTo>
                <a:cubicBezTo>
                  <a:pt x="1542582" y="391561"/>
                  <a:pt x="1570037" y="385286"/>
                  <a:pt x="1597881" y="379590"/>
                </a:cubicBezTo>
                <a:cubicBezTo>
                  <a:pt x="1573026" y="389291"/>
                  <a:pt x="1548174" y="399271"/>
                  <a:pt x="1523320" y="409538"/>
                </a:cubicBezTo>
                <a:cubicBezTo>
                  <a:pt x="1495491" y="417248"/>
                  <a:pt x="1467974" y="425419"/>
                  <a:pt x="1440757" y="434105"/>
                </a:cubicBezTo>
                <a:cubicBezTo>
                  <a:pt x="1465578" y="421985"/>
                  <a:pt x="1490482" y="410085"/>
                  <a:pt x="1515474" y="398412"/>
                </a:cubicBezTo>
                <a:close/>
                <a:moveTo>
                  <a:pt x="1428862" y="439929"/>
                </a:moveTo>
                <a:cubicBezTo>
                  <a:pt x="1455267" y="431329"/>
                  <a:pt x="1481934" y="423190"/>
                  <a:pt x="1508904" y="415517"/>
                </a:cubicBezTo>
                <a:cubicBezTo>
                  <a:pt x="1483053" y="426311"/>
                  <a:pt x="1457191" y="437425"/>
                  <a:pt x="1431313" y="448844"/>
                </a:cubicBezTo>
                <a:cubicBezTo>
                  <a:pt x="1405255" y="458085"/>
                  <a:pt x="1379395" y="467687"/>
                  <a:pt x="1353717" y="477650"/>
                </a:cubicBezTo>
                <a:cubicBezTo>
                  <a:pt x="1378683" y="464863"/>
                  <a:pt x="1403729" y="452285"/>
                  <a:pt x="1428862" y="439929"/>
                </a:cubicBezTo>
                <a:close/>
                <a:moveTo>
                  <a:pt x="1337268" y="486115"/>
                </a:moveTo>
                <a:cubicBezTo>
                  <a:pt x="1360700" y="476847"/>
                  <a:pt x="1384275" y="467870"/>
                  <a:pt x="1408020" y="459208"/>
                </a:cubicBezTo>
                <a:cubicBezTo>
                  <a:pt x="1386960" y="468650"/>
                  <a:pt x="1365883" y="478290"/>
                  <a:pt x="1344786" y="488154"/>
                </a:cubicBezTo>
                <a:cubicBezTo>
                  <a:pt x="1321391" y="498121"/>
                  <a:pt x="1298072" y="508374"/>
                  <a:pt x="1274811" y="518876"/>
                </a:cubicBezTo>
                <a:cubicBezTo>
                  <a:pt x="1295572" y="507814"/>
                  <a:pt x="1316392" y="496896"/>
                  <a:pt x="1337268" y="486115"/>
                </a:cubicBezTo>
                <a:close/>
                <a:moveTo>
                  <a:pt x="1210670" y="553582"/>
                </a:moveTo>
                <a:cubicBezTo>
                  <a:pt x="1223521" y="546528"/>
                  <a:pt x="1236393" y="539523"/>
                  <a:pt x="1249284" y="532570"/>
                </a:cubicBezTo>
                <a:cubicBezTo>
                  <a:pt x="1264161" y="525710"/>
                  <a:pt x="1279058" y="518945"/>
                  <a:pt x="1293986" y="512306"/>
                </a:cubicBezTo>
                <a:cubicBezTo>
                  <a:pt x="1266265" y="525693"/>
                  <a:pt x="1238498" y="539449"/>
                  <a:pt x="1210670" y="553582"/>
                </a:cubicBezTo>
                <a:close/>
                <a:moveTo>
                  <a:pt x="1392192" y="468368"/>
                </a:moveTo>
                <a:cubicBezTo>
                  <a:pt x="1405466" y="462350"/>
                  <a:pt x="1418732" y="456429"/>
                  <a:pt x="1431993" y="450576"/>
                </a:cubicBezTo>
                <a:cubicBezTo>
                  <a:pt x="1446115" y="445568"/>
                  <a:pt x="1460302" y="440680"/>
                  <a:pt x="1474540" y="435882"/>
                </a:cubicBezTo>
                <a:cubicBezTo>
                  <a:pt x="1446975" y="446354"/>
                  <a:pt x="1419531" y="457185"/>
                  <a:pt x="1392192" y="468368"/>
                </a:cubicBezTo>
                <a:close/>
                <a:moveTo>
                  <a:pt x="1561020" y="406283"/>
                </a:moveTo>
                <a:cubicBezTo>
                  <a:pt x="1578219" y="400254"/>
                  <a:pt x="1595470" y="394353"/>
                  <a:pt x="1612776" y="388588"/>
                </a:cubicBezTo>
                <a:cubicBezTo>
                  <a:pt x="1630080" y="384526"/>
                  <a:pt x="1647523" y="380637"/>
                  <a:pt x="1665106" y="376919"/>
                </a:cubicBezTo>
                <a:cubicBezTo>
                  <a:pt x="1630038" y="386138"/>
                  <a:pt x="1595343" y="395913"/>
                  <a:pt x="1561020" y="406283"/>
                </a:cubicBezTo>
                <a:close/>
                <a:moveTo>
                  <a:pt x="1736018" y="361099"/>
                </a:moveTo>
                <a:cubicBezTo>
                  <a:pt x="1750251" y="357714"/>
                  <a:pt x="1764540" y="354405"/>
                  <a:pt x="1778905" y="351200"/>
                </a:cubicBezTo>
                <a:cubicBezTo>
                  <a:pt x="1794072" y="349500"/>
                  <a:pt x="1809361" y="347941"/>
                  <a:pt x="1824784" y="346530"/>
                </a:cubicBezTo>
                <a:cubicBezTo>
                  <a:pt x="1794760" y="350954"/>
                  <a:pt x="1765178" y="355805"/>
                  <a:pt x="1736018" y="361099"/>
                </a:cubicBezTo>
                <a:close/>
                <a:moveTo>
                  <a:pt x="1892028" y="339290"/>
                </a:moveTo>
                <a:cubicBezTo>
                  <a:pt x="1908518" y="337253"/>
                  <a:pt x="1925157" y="335351"/>
                  <a:pt x="1941927" y="333557"/>
                </a:cubicBezTo>
                <a:cubicBezTo>
                  <a:pt x="1958194" y="333891"/>
                  <a:pt x="1974219" y="334410"/>
                  <a:pt x="1990003" y="335083"/>
                </a:cubicBezTo>
                <a:cubicBezTo>
                  <a:pt x="1956558" y="335912"/>
                  <a:pt x="1923949" y="337321"/>
                  <a:pt x="1892028" y="339290"/>
                </a:cubicBezTo>
                <a:close/>
                <a:moveTo>
                  <a:pt x="2042430" y="336126"/>
                </a:moveTo>
                <a:cubicBezTo>
                  <a:pt x="2053212" y="336042"/>
                  <a:pt x="2064051" y="336007"/>
                  <a:pt x="2074964" y="336039"/>
                </a:cubicBezTo>
                <a:cubicBezTo>
                  <a:pt x="2079630" y="336050"/>
                  <a:pt x="2084315" y="336085"/>
                  <a:pt x="2088982" y="336115"/>
                </a:cubicBezTo>
                <a:cubicBezTo>
                  <a:pt x="2104282" y="338461"/>
                  <a:pt x="2119341" y="340928"/>
                  <a:pt x="2134121" y="343481"/>
                </a:cubicBezTo>
                <a:cubicBezTo>
                  <a:pt x="2102572" y="340463"/>
                  <a:pt x="2072082" y="338013"/>
                  <a:pt x="2042430" y="336126"/>
                </a:cubicBezTo>
                <a:close/>
                <a:moveTo>
                  <a:pt x="2196401" y="353092"/>
                </a:moveTo>
                <a:cubicBezTo>
                  <a:pt x="2191307" y="352099"/>
                  <a:pt x="2186250" y="351129"/>
                  <a:pt x="2181230" y="350173"/>
                </a:cubicBezTo>
                <a:cubicBezTo>
                  <a:pt x="2196196" y="351808"/>
                  <a:pt x="2211199" y="353544"/>
                  <a:pt x="2226258" y="355388"/>
                </a:cubicBezTo>
                <a:cubicBezTo>
                  <a:pt x="2236501" y="358355"/>
                  <a:pt x="2246615" y="361345"/>
                  <a:pt x="2256580" y="364342"/>
                </a:cubicBezTo>
                <a:cubicBezTo>
                  <a:pt x="2260447" y="365507"/>
                  <a:pt x="2264332" y="366692"/>
                  <a:pt x="2268199" y="367870"/>
                </a:cubicBezTo>
                <a:cubicBezTo>
                  <a:pt x="2244068" y="362637"/>
                  <a:pt x="2220160" y="357718"/>
                  <a:pt x="2196401" y="353092"/>
                </a:cubicBezTo>
                <a:close/>
                <a:moveTo>
                  <a:pt x="2312334" y="379651"/>
                </a:moveTo>
                <a:cubicBezTo>
                  <a:pt x="2326538" y="382925"/>
                  <a:pt x="2340834" y="386303"/>
                  <a:pt x="2355261" y="389808"/>
                </a:cubicBezTo>
                <a:cubicBezTo>
                  <a:pt x="2368554" y="395489"/>
                  <a:pt x="2381809" y="401263"/>
                  <a:pt x="2395046" y="407099"/>
                </a:cubicBezTo>
                <a:cubicBezTo>
                  <a:pt x="2367438" y="397594"/>
                  <a:pt x="2339905" y="388438"/>
                  <a:pt x="2312334" y="379651"/>
                </a:cubicBezTo>
                <a:close/>
                <a:moveTo>
                  <a:pt x="2436058" y="423439"/>
                </a:moveTo>
                <a:cubicBezTo>
                  <a:pt x="2449685" y="428295"/>
                  <a:pt x="2463331" y="433234"/>
                  <a:pt x="2477032" y="438269"/>
                </a:cubicBezTo>
                <a:cubicBezTo>
                  <a:pt x="2489674" y="445510"/>
                  <a:pt x="2502279" y="452805"/>
                  <a:pt x="2514865" y="460169"/>
                </a:cubicBezTo>
                <a:cubicBezTo>
                  <a:pt x="2488652" y="447661"/>
                  <a:pt x="2462401" y="435406"/>
                  <a:pt x="2436058" y="423439"/>
                </a:cubicBezTo>
                <a:close/>
                <a:moveTo>
                  <a:pt x="2553646" y="480937"/>
                </a:moveTo>
                <a:cubicBezTo>
                  <a:pt x="2566158" y="487039"/>
                  <a:pt x="2578688" y="493189"/>
                  <a:pt x="2591200" y="499398"/>
                </a:cubicBezTo>
                <a:cubicBezTo>
                  <a:pt x="2602726" y="507779"/>
                  <a:pt x="2614216" y="516201"/>
                  <a:pt x="2625668" y="524656"/>
                </a:cubicBezTo>
                <a:cubicBezTo>
                  <a:pt x="2601685" y="509887"/>
                  <a:pt x="2577703" y="495299"/>
                  <a:pt x="2553646" y="480937"/>
                </a:cubicBezTo>
                <a:close/>
                <a:moveTo>
                  <a:pt x="2662218" y="549462"/>
                </a:moveTo>
                <a:cubicBezTo>
                  <a:pt x="2674079" y="556844"/>
                  <a:pt x="2685940" y="564281"/>
                  <a:pt x="2697819" y="571751"/>
                </a:cubicBezTo>
                <a:cubicBezTo>
                  <a:pt x="2708547" y="581308"/>
                  <a:pt x="2719255" y="590877"/>
                  <a:pt x="2729908" y="600453"/>
                </a:cubicBezTo>
                <a:cubicBezTo>
                  <a:pt x="2707468" y="583420"/>
                  <a:pt x="2684917" y="566400"/>
                  <a:pt x="2662218" y="549462"/>
                </a:cubicBezTo>
                <a:close/>
                <a:moveTo>
                  <a:pt x="4539410" y="1463169"/>
                </a:moveTo>
                <a:cubicBezTo>
                  <a:pt x="4123305" y="1488125"/>
                  <a:pt x="3728246" y="1376419"/>
                  <a:pt x="3365238" y="1131114"/>
                </a:cubicBezTo>
                <a:cubicBezTo>
                  <a:pt x="3174735" y="1002388"/>
                  <a:pt x="3002731" y="845846"/>
                  <a:pt x="2836397" y="694453"/>
                </a:cubicBezTo>
                <a:cubicBezTo>
                  <a:pt x="2812582" y="672784"/>
                  <a:pt x="2788581" y="650950"/>
                  <a:pt x="2764412" y="629084"/>
                </a:cubicBezTo>
                <a:cubicBezTo>
                  <a:pt x="2784137" y="644141"/>
                  <a:pt x="2803770" y="659175"/>
                  <a:pt x="2823290" y="674126"/>
                </a:cubicBezTo>
                <a:cubicBezTo>
                  <a:pt x="2872203" y="711598"/>
                  <a:pt x="2922790" y="750347"/>
                  <a:pt x="2973227" y="788178"/>
                </a:cubicBezTo>
                <a:cubicBezTo>
                  <a:pt x="3079177" y="867661"/>
                  <a:pt x="3206228" y="960233"/>
                  <a:pt x="3345104" y="1044166"/>
                </a:cubicBezTo>
                <a:cubicBezTo>
                  <a:pt x="3529824" y="1155939"/>
                  <a:pt x="3723505" y="1241199"/>
                  <a:pt x="3920775" y="1297578"/>
                </a:cubicBezTo>
                <a:cubicBezTo>
                  <a:pt x="4125164" y="1355989"/>
                  <a:pt x="4335225" y="1383861"/>
                  <a:pt x="4545155" y="1380465"/>
                </a:cubicBezTo>
                <a:cubicBezTo>
                  <a:pt x="4836216" y="1376010"/>
                  <a:pt x="5141072" y="1326080"/>
                  <a:pt x="5504545" y="1223331"/>
                </a:cubicBezTo>
                <a:cubicBezTo>
                  <a:pt x="5564836" y="1206029"/>
                  <a:pt x="5624792" y="1188045"/>
                  <a:pt x="5684134" y="1169689"/>
                </a:cubicBezTo>
                <a:cubicBezTo>
                  <a:pt x="5332243" y="1310220"/>
                  <a:pt x="4938504" y="1439221"/>
                  <a:pt x="4539410" y="1463169"/>
                </a:cubicBezTo>
                <a:close/>
                <a:moveTo>
                  <a:pt x="9223067" y="349937"/>
                </a:moveTo>
                <a:cubicBezTo>
                  <a:pt x="9036935" y="491080"/>
                  <a:pt x="8866176" y="662776"/>
                  <a:pt x="8701050" y="828816"/>
                </a:cubicBezTo>
                <a:cubicBezTo>
                  <a:pt x="8494857" y="1036145"/>
                  <a:pt x="8281637" y="1250534"/>
                  <a:pt x="8035696" y="1408572"/>
                </a:cubicBezTo>
                <a:cubicBezTo>
                  <a:pt x="7828164" y="1541924"/>
                  <a:pt x="7609589" y="1595198"/>
                  <a:pt x="7387631" y="1595198"/>
                </a:cubicBezTo>
                <a:cubicBezTo>
                  <a:pt x="6978925" y="1595198"/>
                  <a:pt x="6558991" y="1414428"/>
                  <a:pt x="6176927" y="1219957"/>
                </a:cubicBezTo>
                <a:cubicBezTo>
                  <a:pt x="6232682" y="1244601"/>
                  <a:pt x="6289050" y="1268853"/>
                  <a:pt x="6345994" y="1292285"/>
                </a:cubicBezTo>
                <a:cubicBezTo>
                  <a:pt x="6669218" y="1425048"/>
                  <a:pt x="6930793" y="1496011"/>
                  <a:pt x="7169205" y="1515612"/>
                </a:cubicBezTo>
                <a:cubicBezTo>
                  <a:pt x="7213414" y="1519247"/>
                  <a:pt x="7257010" y="1521061"/>
                  <a:pt x="7299919" y="1521061"/>
                </a:cubicBezTo>
                <a:cubicBezTo>
                  <a:pt x="7397930" y="1521059"/>
                  <a:pt x="7492317" y="1511598"/>
                  <a:pt x="7581758" y="1492749"/>
                </a:cubicBezTo>
                <a:cubicBezTo>
                  <a:pt x="7722865" y="1463014"/>
                  <a:pt x="7857501" y="1408751"/>
                  <a:pt x="7981949" y="1331475"/>
                </a:cubicBezTo>
                <a:cubicBezTo>
                  <a:pt x="8095187" y="1261322"/>
                  <a:pt x="8208277" y="1177188"/>
                  <a:pt x="8337837" y="1066694"/>
                </a:cubicBezTo>
                <a:cubicBezTo>
                  <a:pt x="8439251" y="980253"/>
                  <a:pt x="8538787" y="887456"/>
                  <a:pt x="8635052" y="797714"/>
                </a:cubicBezTo>
                <a:cubicBezTo>
                  <a:pt x="8811276" y="633412"/>
                  <a:pt x="8990642" y="466211"/>
                  <a:pt x="9190273" y="330526"/>
                </a:cubicBezTo>
                <a:cubicBezTo>
                  <a:pt x="9199513" y="333237"/>
                  <a:pt x="9208734" y="335987"/>
                  <a:pt x="9217918" y="338822"/>
                </a:cubicBezTo>
                <a:cubicBezTo>
                  <a:pt x="9222622" y="340274"/>
                  <a:pt x="9227287" y="341767"/>
                  <a:pt x="9231972" y="343248"/>
                </a:cubicBezTo>
                <a:cubicBezTo>
                  <a:pt x="9228999" y="345481"/>
                  <a:pt x="9226042" y="347682"/>
                  <a:pt x="9223067" y="349937"/>
                </a:cubicBezTo>
                <a:close/>
              </a:path>
            </a:pathLst>
          </a:custGeom>
          <a:noFill/>
          <a:ln w="1859" cap="flat">
            <a:gradFill flip="none" rotWithShape="1">
              <a:gsLst>
                <a:gs pos="71000">
                  <a:srgbClr val="9A22F8"/>
                </a:gs>
                <a:gs pos="100000">
                  <a:srgbClr val="313BD0">
                    <a:alpha val="0"/>
                  </a:srgb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0" name="图形 2">
            <a:extLst>
              <a:ext uri="{FF2B5EF4-FFF2-40B4-BE49-F238E27FC236}">
                <a16:creationId xmlns:a16="http://schemas.microsoft.com/office/drawing/2014/main" id="{1B25F2A2-22CC-4D67-94FB-0E30AFBE2DDF}"/>
              </a:ext>
            </a:extLst>
          </p:cNvPr>
          <p:cNvSpPr/>
          <p:nvPr/>
        </p:nvSpPr>
        <p:spPr>
          <a:xfrm>
            <a:off x="-8349392" y="2524039"/>
            <a:ext cx="12191684" cy="2102199"/>
          </a:xfrm>
          <a:custGeom>
            <a:avLst/>
            <a:gdLst>
              <a:gd name="connsiteX0" fmla="*/ 11335344 w 12191684"/>
              <a:gd name="connsiteY0" fmla="*/ 1826536 h 2102199"/>
              <a:gd name="connsiteX1" fmla="*/ 10618065 w 12191684"/>
              <a:gd name="connsiteY1" fmla="*/ 1256379 h 2102199"/>
              <a:gd name="connsiteX2" fmla="*/ 10362754 w 12191684"/>
              <a:gd name="connsiteY2" fmla="*/ 1029088 h 2102199"/>
              <a:gd name="connsiteX3" fmla="*/ 9825454 w 12191684"/>
              <a:gd name="connsiteY3" fmla="*/ 623729 h 2102199"/>
              <a:gd name="connsiteX4" fmla="*/ 9236528 w 12191684"/>
              <a:gd name="connsiteY4" fmla="*/ 342713 h 2102199"/>
              <a:gd name="connsiteX5" fmla="*/ 9274639 w 12191684"/>
              <a:gd name="connsiteY5" fmla="*/ 314780 h 2102199"/>
              <a:gd name="connsiteX6" fmla="*/ 10399917 w 12191684"/>
              <a:gd name="connsiteY6" fmla="*/ 958242 h 2102199"/>
              <a:gd name="connsiteX7" fmla="*/ 10678820 w 12191684"/>
              <a:gd name="connsiteY7" fmla="*/ 1200107 h 2102199"/>
              <a:gd name="connsiteX8" fmla="*/ 11355274 w 12191684"/>
              <a:gd name="connsiteY8" fmla="*/ 1733462 h 2102199"/>
              <a:gd name="connsiteX9" fmla="*/ 11756301 w 12191684"/>
              <a:gd name="connsiteY9" fmla="*/ 1917703 h 2102199"/>
              <a:gd name="connsiteX10" fmla="*/ 12181775 w 12191684"/>
              <a:gd name="connsiteY10" fmla="*/ 2022630 h 2102199"/>
              <a:gd name="connsiteX11" fmla="*/ 12182110 w 12191684"/>
              <a:gd name="connsiteY11" fmla="*/ 2020808 h 2102199"/>
              <a:gd name="connsiteX12" fmla="*/ 11356240 w 12191684"/>
              <a:gd name="connsiteY12" fmla="*/ 1731880 h 2102199"/>
              <a:gd name="connsiteX13" fmla="*/ 10680047 w 12191684"/>
              <a:gd name="connsiteY13" fmla="*/ 1198719 h 2102199"/>
              <a:gd name="connsiteX14" fmla="*/ 10401089 w 12191684"/>
              <a:gd name="connsiteY14" fmla="*/ 956814 h 2102199"/>
              <a:gd name="connsiteX15" fmla="*/ 9869980 w 12191684"/>
              <a:gd name="connsiteY15" fmla="*/ 571407 h 2102199"/>
              <a:gd name="connsiteX16" fmla="*/ 9276610 w 12191684"/>
              <a:gd name="connsiteY16" fmla="*/ 313380 h 2102199"/>
              <a:gd name="connsiteX17" fmla="*/ 9314573 w 12191684"/>
              <a:gd name="connsiteY17" fmla="*/ 286826 h 2102199"/>
              <a:gd name="connsiteX18" fmla="*/ 9324147 w 12191684"/>
              <a:gd name="connsiteY18" fmla="*/ 288810 h 2102199"/>
              <a:gd name="connsiteX19" fmla="*/ 10438289 w 12191684"/>
              <a:gd name="connsiteY19" fmla="*/ 885989 h 2102199"/>
              <a:gd name="connsiteX20" fmla="*/ 10743963 w 12191684"/>
              <a:gd name="connsiteY20" fmla="*/ 1144093 h 2102199"/>
              <a:gd name="connsiteX21" fmla="*/ 11376132 w 12191684"/>
              <a:gd name="connsiteY21" fmla="*/ 1638798 h 2102199"/>
              <a:gd name="connsiteX22" fmla="*/ 11763812 w 12191684"/>
              <a:gd name="connsiteY22" fmla="*/ 1827298 h 2102199"/>
              <a:gd name="connsiteX23" fmla="*/ 12172126 w 12191684"/>
              <a:gd name="connsiteY23" fmla="*/ 1943079 h 2102199"/>
              <a:gd name="connsiteX24" fmla="*/ 12172535 w 12191684"/>
              <a:gd name="connsiteY24" fmla="*/ 1941276 h 2102199"/>
              <a:gd name="connsiteX25" fmla="*/ 11377136 w 12191684"/>
              <a:gd name="connsiteY25" fmla="*/ 1637229 h 2102199"/>
              <a:gd name="connsiteX26" fmla="*/ 10745190 w 12191684"/>
              <a:gd name="connsiteY26" fmla="*/ 1142685 h 2102199"/>
              <a:gd name="connsiteX27" fmla="*/ 10439442 w 12191684"/>
              <a:gd name="connsiteY27" fmla="*/ 884541 h 2102199"/>
              <a:gd name="connsiteX28" fmla="*/ 9914320 w 12191684"/>
              <a:gd name="connsiteY28" fmla="*/ 519372 h 2102199"/>
              <a:gd name="connsiteX29" fmla="*/ 9324537 w 12191684"/>
              <a:gd name="connsiteY29" fmla="*/ 286992 h 2102199"/>
              <a:gd name="connsiteX30" fmla="*/ 9316730 w 12191684"/>
              <a:gd name="connsiteY30" fmla="*/ 285367 h 2102199"/>
              <a:gd name="connsiteX31" fmla="*/ 9354562 w 12191684"/>
              <a:gd name="connsiteY31" fmla="*/ 260148 h 2102199"/>
              <a:gd name="connsiteX32" fmla="*/ 9377262 w 12191684"/>
              <a:gd name="connsiteY32" fmla="*/ 263798 h 2102199"/>
              <a:gd name="connsiteX33" fmla="*/ 10476661 w 12191684"/>
              <a:gd name="connsiteY33" fmla="*/ 813732 h 2102199"/>
              <a:gd name="connsiteX34" fmla="*/ 10812898 w 12191684"/>
              <a:gd name="connsiteY34" fmla="*/ 1090080 h 2102199"/>
              <a:gd name="connsiteX35" fmla="*/ 11397010 w 12191684"/>
              <a:gd name="connsiteY35" fmla="*/ 1544131 h 2102199"/>
              <a:gd name="connsiteX36" fmla="*/ 12162478 w 12191684"/>
              <a:gd name="connsiteY36" fmla="*/ 1863528 h 2102199"/>
              <a:gd name="connsiteX37" fmla="*/ 12162961 w 12191684"/>
              <a:gd name="connsiteY37" fmla="*/ 1861725 h 2102199"/>
              <a:gd name="connsiteX38" fmla="*/ 11398033 w 12191684"/>
              <a:gd name="connsiteY38" fmla="*/ 1542573 h 2102199"/>
              <a:gd name="connsiteX39" fmla="*/ 10814088 w 12191684"/>
              <a:gd name="connsiteY39" fmla="*/ 1088661 h 2102199"/>
              <a:gd name="connsiteX40" fmla="*/ 10477795 w 12191684"/>
              <a:gd name="connsiteY40" fmla="*/ 812261 h 2102199"/>
              <a:gd name="connsiteX41" fmla="*/ 9958492 w 12191684"/>
              <a:gd name="connsiteY41" fmla="*/ 467633 h 2102199"/>
              <a:gd name="connsiteX42" fmla="*/ 9377578 w 12191684"/>
              <a:gd name="connsiteY42" fmla="*/ 261965 h 2102199"/>
              <a:gd name="connsiteX43" fmla="*/ 9356905 w 12191684"/>
              <a:gd name="connsiteY43" fmla="*/ 258629 h 2102199"/>
              <a:gd name="connsiteX44" fmla="*/ 9394514 w 12191684"/>
              <a:gd name="connsiteY44" fmla="*/ 234818 h 2102199"/>
              <a:gd name="connsiteX45" fmla="*/ 9430376 w 12191684"/>
              <a:gd name="connsiteY45" fmla="*/ 238787 h 2102199"/>
              <a:gd name="connsiteX46" fmla="*/ 10515033 w 12191684"/>
              <a:gd name="connsiteY46" fmla="*/ 741478 h 2102199"/>
              <a:gd name="connsiteX47" fmla="*/ 10886445 w 12191684"/>
              <a:gd name="connsiteY47" fmla="*/ 1038631 h 2102199"/>
              <a:gd name="connsiteX48" fmla="*/ 11417888 w 12191684"/>
              <a:gd name="connsiteY48" fmla="*/ 1449463 h 2102199"/>
              <a:gd name="connsiteX49" fmla="*/ 12152829 w 12191684"/>
              <a:gd name="connsiteY49" fmla="*/ 1783970 h 2102199"/>
              <a:gd name="connsiteX50" fmla="*/ 12153386 w 12191684"/>
              <a:gd name="connsiteY50" fmla="*/ 1782194 h 2102199"/>
              <a:gd name="connsiteX51" fmla="*/ 11418929 w 12191684"/>
              <a:gd name="connsiteY51" fmla="*/ 1447918 h 2102199"/>
              <a:gd name="connsiteX52" fmla="*/ 10887635 w 12191684"/>
              <a:gd name="connsiteY52" fmla="*/ 1037200 h 2102199"/>
              <a:gd name="connsiteX53" fmla="*/ 10516130 w 12191684"/>
              <a:gd name="connsiteY53" fmla="*/ 739985 h 2102199"/>
              <a:gd name="connsiteX54" fmla="*/ 10002553 w 12191684"/>
              <a:gd name="connsiteY54" fmla="*/ 416203 h 2102199"/>
              <a:gd name="connsiteX55" fmla="*/ 9430618 w 12191684"/>
              <a:gd name="connsiteY55" fmla="*/ 236941 h 2102199"/>
              <a:gd name="connsiteX56" fmla="*/ 9397080 w 12191684"/>
              <a:gd name="connsiteY56" fmla="*/ 233232 h 2102199"/>
              <a:gd name="connsiteX57" fmla="*/ 9434540 w 12191684"/>
              <a:gd name="connsiteY57" fmla="*/ 210791 h 2102199"/>
              <a:gd name="connsiteX58" fmla="*/ 9483510 w 12191684"/>
              <a:gd name="connsiteY58" fmla="*/ 213775 h 2102199"/>
              <a:gd name="connsiteX59" fmla="*/ 10553405 w 12191684"/>
              <a:gd name="connsiteY59" fmla="*/ 669224 h 2102199"/>
              <a:gd name="connsiteX60" fmla="*/ 10965717 w 12191684"/>
              <a:gd name="connsiteY60" fmla="*/ 990482 h 2102199"/>
              <a:gd name="connsiteX61" fmla="*/ 11438765 w 12191684"/>
              <a:gd name="connsiteY61" fmla="*/ 1354798 h 2102199"/>
              <a:gd name="connsiteX62" fmla="*/ 12143180 w 12191684"/>
              <a:gd name="connsiteY62" fmla="*/ 1704408 h 2102199"/>
              <a:gd name="connsiteX63" fmla="*/ 12143812 w 12191684"/>
              <a:gd name="connsiteY63" fmla="*/ 1702658 h 2102199"/>
              <a:gd name="connsiteX64" fmla="*/ 11439807 w 12191684"/>
              <a:gd name="connsiteY64" fmla="*/ 1353266 h 2102199"/>
              <a:gd name="connsiteX65" fmla="*/ 10966888 w 12191684"/>
              <a:gd name="connsiteY65" fmla="*/ 989041 h 2102199"/>
              <a:gd name="connsiteX66" fmla="*/ 10554483 w 12191684"/>
              <a:gd name="connsiteY66" fmla="*/ 667708 h 2102199"/>
              <a:gd name="connsiteX67" fmla="*/ 10046502 w 12191684"/>
              <a:gd name="connsiteY67" fmla="*/ 365080 h 2102199"/>
              <a:gd name="connsiteX68" fmla="*/ 9483639 w 12191684"/>
              <a:gd name="connsiteY68" fmla="*/ 211921 h 2102199"/>
              <a:gd name="connsiteX69" fmla="*/ 9437497 w 12191684"/>
              <a:gd name="connsiteY69" fmla="*/ 209058 h 2102199"/>
              <a:gd name="connsiteX70" fmla="*/ 9481018 w 12191684"/>
              <a:gd name="connsiteY70" fmla="*/ 184581 h 2102199"/>
              <a:gd name="connsiteX71" fmla="*/ 9536549 w 12191684"/>
              <a:gd name="connsiteY71" fmla="*/ 188755 h 2102199"/>
              <a:gd name="connsiteX72" fmla="*/ 10591777 w 12191684"/>
              <a:gd name="connsiteY72" fmla="*/ 596969 h 2102199"/>
              <a:gd name="connsiteX73" fmla="*/ 11052221 w 12191684"/>
              <a:gd name="connsiteY73" fmla="*/ 946771 h 2102199"/>
              <a:gd name="connsiteX74" fmla="*/ 11459625 w 12191684"/>
              <a:gd name="connsiteY74" fmla="*/ 1260134 h 2102199"/>
              <a:gd name="connsiteX75" fmla="*/ 12133531 w 12191684"/>
              <a:gd name="connsiteY75" fmla="*/ 1624846 h 2102199"/>
              <a:gd name="connsiteX76" fmla="*/ 12134238 w 12191684"/>
              <a:gd name="connsiteY76" fmla="*/ 1623128 h 2102199"/>
              <a:gd name="connsiteX77" fmla="*/ 11460703 w 12191684"/>
              <a:gd name="connsiteY77" fmla="*/ 1258617 h 2102199"/>
              <a:gd name="connsiteX78" fmla="*/ 11053374 w 12191684"/>
              <a:gd name="connsiteY78" fmla="*/ 945321 h 2102199"/>
              <a:gd name="connsiteX79" fmla="*/ 10592818 w 12191684"/>
              <a:gd name="connsiteY79" fmla="*/ 595432 h 2102199"/>
              <a:gd name="connsiteX80" fmla="*/ 9536736 w 12191684"/>
              <a:gd name="connsiteY80" fmla="*/ 186905 h 2102199"/>
              <a:gd name="connsiteX81" fmla="*/ 9484161 w 12191684"/>
              <a:gd name="connsiteY81" fmla="*/ 182888 h 2102199"/>
              <a:gd name="connsiteX82" fmla="*/ 9523610 w 12191684"/>
              <a:gd name="connsiteY82" fmla="*/ 162194 h 2102199"/>
              <a:gd name="connsiteX83" fmla="*/ 9589683 w 12191684"/>
              <a:gd name="connsiteY83" fmla="*/ 163741 h 2102199"/>
              <a:gd name="connsiteX84" fmla="*/ 10630149 w 12191684"/>
              <a:gd name="connsiteY84" fmla="*/ 524714 h 2102199"/>
              <a:gd name="connsiteX85" fmla="*/ 11147984 w 12191684"/>
              <a:gd name="connsiteY85" fmla="*/ 909141 h 2102199"/>
              <a:gd name="connsiteX86" fmla="*/ 11480503 w 12191684"/>
              <a:gd name="connsiteY86" fmla="*/ 1165461 h 2102199"/>
              <a:gd name="connsiteX87" fmla="*/ 12123864 w 12191684"/>
              <a:gd name="connsiteY87" fmla="*/ 1545274 h 2102199"/>
              <a:gd name="connsiteX88" fmla="*/ 12124682 w 12191684"/>
              <a:gd name="connsiteY88" fmla="*/ 1543597 h 2102199"/>
              <a:gd name="connsiteX89" fmla="*/ 11481599 w 12191684"/>
              <a:gd name="connsiteY89" fmla="*/ 1163963 h 2102199"/>
              <a:gd name="connsiteX90" fmla="*/ 11149155 w 12191684"/>
              <a:gd name="connsiteY90" fmla="*/ 907683 h 2102199"/>
              <a:gd name="connsiteX91" fmla="*/ 10631171 w 12191684"/>
              <a:gd name="connsiteY91" fmla="*/ 523152 h 2102199"/>
              <a:gd name="connsiteX92" fmla="*/ 10134102 w 12191684"/>
              <a:gd name="connsiteY92" fmla="*/ 272935 h 2102199"/>
              <a:gd name="connsiteX93" fmla="*/ 9589775 w 12191684"/>
              <a:gd name="connsiteY93" fmla="*/ 161883 h 2102199"/>
              <a:gd name="connsiteX94" fmla="*/ 9527440 w 12191684"/>
              <a:gd name="connsiteY94" fmla="*/ 160270 h 2102199"/>
              <a:gd name="connsiteX95" fmla="*/ 9555252 w 12191684"/>
              <a:gd name="connsiteY95" fmla="*/ 146533 h 2102199"/>
              <a:gd name="connsiteX96" fmla="*/ 9642853 w 12191684"/>
              <a:gd name="connsiteY96" fmla="*/ 138723 h 2102199"/>
              <a:gd name="connsiteX97" fmla="*/ 10668539 w 12191684"/>
              <a:gd name="connsiteY97" fmla="*/ 452459 h 2102199"/>
              <a:gd name="connsiteX98" fmla="*/ 11256108 w 12191684"/>
              <a:gd name="connsiteY98" fmla="*/ 880323 h 2102199"/>
              <a:gd name="connsiteX99" fmla="*/ 11501380 w 12191684"/>
              <a:gd name="connsiteY99" fmla="*/ 1070794 h 2102199"/>
              <a:gd name="connsiteX100" fmla="*/ 12114215 w 12191684"/>
              <a:gd name="connsiteY100" fmla="*/ 1465703 h 2102199"/>
              <a:gd name="connsiteX101" fmla="*/ 12115108 w 12191684"/>
              <a:gd name="connsiteY101" fmla="*/ 1464072 h 2102199"/>
              <a:gd name="connsiteX102" fmla="*/ 11502496 w 12191684"/>
              <a:gd name="connsiteY102" fmla="*/ 1069312 h 2102199"/>
              <a:gd name="connsiteX103" fmla="*/ 11257243 w 12191684"/>
              <a:gd name="connsiteY103" fmla="*/ 878862 h 2102199"/>
              <a:gd name="connsiteX104" fmla="*/ 10669506 w 12191684"/>
              <a:gd name="connsiteY104" fmla="*/ 450876 h 2102199"/>
              <a:gd name="connsiteX105" fmla="*/ 10178201 w 12191684"/>
              <a:gd name="connsiteY105" fmla="*/ 213438 h 2102199"/>
              <a:gd name="connsiteX106" fmla="*/ 9642742 w 12191684"/>
              <a:gd name="connsiteY106" fmla="*/ 136866 h 2102199"/>
              <a:gd name="connsiteX107" fmla="*/ 9560384 w 12191684"/>
              <a:gd name="connsiteY107" fmla="*/ 144075 h 2102199"/>
              <a:gd name="connsiteX108" fmla="*/ 9595799 w 12191684"/>
              <a:gd name="connsiteY108" fmla="*/ 127702 h 2102199"/>
              <a:gd name="connsiteX109" fmla="*/ 9695968 w 12191684"/>
              <a:gd name="connsiteY109" fmla="*/ 113701 h 2102199"/>
              <a:gd name="connsiteX110" fmla="*/ 10706911 w 12191684"/>
              <a:gd name="connsiteY110" fmla="*/ 380205 h 2102199"/>
              <a:gd name="connsiteX111" fmla="*/ 11381152 w 12191684"/>
              <a:gd name="connsiteY111" fmla="*/ 864913 h 2102199"/>
              <a:gd name="connsiteX112" fmla="*/ 11522258 w 12191684"/>
              <a:gd name="connsiteY112" fmla="*/ 976124 h 2102199"/>
              <a:gd name="connsiteX113" fmla="*/ 12104548 w 12191684"/>
              <a:gd name="connsiteY113" fmla="*/ 1386129 h 2102199"/>
              <a:gd name="connsiteX114" fmla="*/ 12105552 w 12191684"/>
              <a:gd name="connsiteY114" fmla="*/ 1384553 h 2102199"/>
              <a:gd name="connsiteX115" fmla="*/ 11523392 w 12191684"/>
              <a:gd name="connsiteY115" fmla="*/ 974659 h 2102199"/>
              <a:gd name="connsiteX116" fmla="*/ 11382305 w 12191684"/>
              <a:gd name="connsiteY116" fmla="*/ 863453 h 2102199"/>
              <a:gd name="connsiteX117" fmla="*/ 10707841 w 12191684"/>
              <a:gd name="connsiteY117" fmla="*/ 378595 h 2102199"/>
              <a:gd name="connsiteX118" fmla="*/ 10222187 w 12191684"/>
              <a:gd name="connsiteY118" fmla="*/ 163404 h 2102199"/>
              <a:gd name="connsiteX119" fmla="*/ 9695782 w 12191684"/>
              <a:gd name="connsiteY119" fmla="*/ 111851 h 2102199"/>
              <a:gd name="connsiteX120" fmla="*/ 9602734 w 12191684"/>
              <a:gd name="connsiteY120" fmla="*/ 124623 h 2102199"/>
              <a:gd name="connsiteX121" fmla="*/ 9635974 w 12191684"/>
              <a:gd name="connsiteY121" fmla="*/ 110386 h 2102199"/>
              <a:gd name="connsiteX122" fmla="*/ 9749101 w 12191684"/>
              <a:gd name="connsiteY122" fmla="*/ 88679 h 2102199"/>
              <a:gd name="connsiteX123" fmla="*/ 10745302 w 12191684"/>
              <a:gd name="connsiteY123" fmla="*/ 307951 h 2102199"/>
              <a:gd name="connsiteX124" fmla="*/ 11530977 w 12191684"/>
              <a:gd name="connsiteY124" fmla="*/ 871617 h 2102199"/>
              <a:gd name="connsiteX125" fmla="*/ 11543118 w 12191684"/>
              <a:gd name="connsiteY125" fmla="*/ 881455 h 2102199"/>
              <a:gd name="connsiteX126" fmla="*/ 12094899 w 12191684"/>
              <a:gd name="connsiteY126" fmla="*/ 1306547 h 2102199"/>
              <a:gd name="connsiteX127" fmla="*/ 12095977 w 12191684"/>
              <a:gd name="connsiteY127" fmla="*/ 1305035 h 2102199"/>
              <a:gd name="connsiteX128" fmla="*/ 11544289 w 12191684"/>
              <a:gd name="connsiteY128" fmla="*/ 880009 h 2102199"/>
              <a:gd name="connsiteX129" fmla="*/ 11532148 w 12191684"/>
              <a:gd name="connsiteY129" fmla="*/ 870172 h 2102199"/>
              <a:gd name="connsiteX130" fmla="*/ 10746194 w 12191684"/>
              <a:gd name="connsiteY130" fmla="*/ 306319 h 2102199"/>
              <a:gd name="connsiteX131" fmla="*/ 10266267 w 12191684"/>
              <a:gd name="connsiteY131" fmla="*/ 113588 h 2102199"/>
              <a:gd name="connsiteX132" fmla="*/ 9748822 w 12191684"/>
              <a:gd name="connsiteY132" fmla="*/ 86839 h 2102199"/>
              <a:gd name="connsiteX133" fmla="*/ 9647278 w 12191684"/>
              <a:gd name="connsiteY133" fmla="*/ 105774 h 2102199"/>
              <a:gd name="connsiteX134" fmla="*/ 9676670 w 12191684"/>
              <a:gd name="connsiteY134" fmla="*/ 94203 h 2102199"/>
              <a:gd name="connsiteX135" fmla="*/ 9802215 w 12191684"/>
              <a:gd name="connsiteY135" fmla="*/ 63652 h 2102199"/>
              <a:gd name="connsiteX136" fmla="*/ 10783674 w 12191684"/>
              <a:gd name="connsiteY136" fmla="*/ 235695 h 2102199"/>
              <a:gd name="connsiteX137" fmla="*/ 11563995 w 12191684"/>
              <a:gd name="connsiteY137" fmla="*/ 786782 h 2102199"/>
              <a:gd name="connsiteX138" fmla="*/ 11775710 w 12191684"/>
              <a:gd name="connsiteY138" fmla="*/ 966301 h 2102199"/>
              <a:gd name="connsiteX139" fmla="*/ 12085250 w 12191684"/>
              <a:gd name="connsiteY139" fmla="*/ 1226960 h 2102199"/>
              <a:gd name="connsiteX140" fmla="*/ 12086421 w 12191684"/>
              <a:gd name="connsiteY140" fmla="*/ 1225525 h 2102199"/>
              <a:gd name="connsiteX141" fmla="*/ 11776918 w 12191684"/>
              <a:gd name="connsiteY141" fmla="*/ 964888 h 2102199"/>
              <a:gd name="connsiteX142" fmla="*/ 11565184 w 12191684"/>
              <a:gd name="connsiteY142" fmla="*/ 785362 h 2102199"/>
              <a:gd name="connsiteX143" fmla="*/ 10784529 w 12191684"/>
              <a:gd name="connsiteY143" fmla="*/ 234043 h 2102199"/>
              <a:gd name="connsiteX144" fmla="*/ 9801862 w 12191684"/>
              <a:gd name="connsiteY144" fmla="*/ 61834 h 2102199"/>
              <a:gd name="connsiteX145" fmla="*/ 9699389 w 12191684"/>
              <a:gd name="connsiteY145" fmla="*/ 85740 h 2102199"/>
              <a:gd name="connsiteX146" fmla="*/ 9855349 w 12191684"/>
              <a:gd name="connsiteY146" fmla="*/ 38630 h 2102199"/>
              <a:gd name="connsiteX147" fmla="*/ 10162045 w 12191684"/>
              <a:gd name="connsiteY147" fmla="*/ 1757 h 2102199"/>
              <a:gd name="connsiteX148" fmla="*/ 11980657 w 12191684"/>
              <a:gd name="connsiteY148" fmla="*/ 1057391 h 2102199"/>
              <a:gd name="connsiteX149" fmla="*/ 12075583 w 12191684"/>
              <a:gd name="connsiteY149" fmla="*/ 1147376 h 2102199"/>
              <a:gd name="connsiteX150" fmla="*/ 12076865 w 12191684"/>
              <a:gd name="connsiteY150" fmla="*/ 1146022 h 2102199"/>
              <a:gd name="connsiteX151" fmla="*/ 11981939 w 12191684"/>
              <a:gd name="connsiteY151" fmla="*/ 1056043 h 2102199"/>
              <a:gd name="connsiteX152" fmla="*/ 11020393 w 12191684"/>
              <a:gd name="connsiteY152" fmla="*/ 267917 h 2102199"/>
              <a:gd name="connsiteX153" fmla="*/ 9854903 w 12191684"/>
              <a:gd name="connsiteY153" fmla="*/ 36823 h 2102199"/>
              <a:gd name="connsiteX154" fmla="*/ 9675629 w 12191684"/>
              <a:gd name="connsiteY154" fmla="*/ 92388 h 2102199"/>
              <a:gd name="connsiteX155" fmla="*/ 9592936 w 12191684"/>
              <a:gd name="connsiteY155" fmla="*/ 119050 h 2102199"/>
              <a:gd name="connsiteX156" fmla="*/ 9510616 w 12191684"/>
              <a:gd name="connsiteY156" fmla="*/ 143486 h 2102199"/>
              <a:gd name="connsiteX157" fmla="*/ 9434577 w 12191684"/>
              <a:gd name="connsiteY157" fmla="*/ 163865 h 2102199"/>
              <a:gd name="connsiteX158" fmla="*/ 9253073 w 12191684"/>
              <a:gd name="connsiteY158" fmla="*/ 191577 h 2102199"/>
              <a:gd name="connsiteX159" fmla="*/ 9248537 w 12191684"/>
              <a:gd name="connsiteY159" fmla="*/ 192642 h 2102199"/>
              <a:gd name="connsiteX160" fmla="*/ 9195645 w 12191684"/>
              <a:gd name="connsiteY160" fmla="*/ 200940 h 2102199"/>
              <a:gd name="connsiteX161" fmla="*/ 9044854 w 12191684"/>
              <a:gd name="connsiteY161" fmla="*/ 236407 h 2102199"/>
              <a:gd name="connsiteX162" fmla="*/ 9041767 w 12191684"/>
              <a:gd name="connsiteY162" fmla="*/ 236746 h 2102199"/>
              <a:gd name="connsiteX163" fmla="*/ 9007803 w 12191684"/>
              <a:gd name="connsiteY163" fmla="*/ 241070 h 2102199"/>
              <a:gd name="connsiteX164" fmla="*/ 8925053 w 12191684"/>
              <a:gd name="connsiteY164" fmla="*/ 247006 h 2102199"/>
              <a:gd name="connsiteX165" fmla="*/ 8839033 w 12191684"/>
              <a:gd name="connsiteY165" fmla="*/ 249481 h 2102199"/>
              <a:gd name="connsiteX166" fmla="*/ 8747546 w 12191684"/>
              <a:gd name="connsiteY166" fmla="*/ 248174 h 2102199"/>
              <a:gd name="connsiteX167" fmla="*/ 8474872 w 12191684"/>
              <a:gd name="connsiteY167" fmla="*/ 241619 h 2102199"/>
              <a:gd name="connsiteX168" fmla="*/ 7731584 w 12191684"/>
              <a:gd name="connsiteY168" fmla="*/ 356587 h 2102199"/>
              <a:gd name="connsiteX169" fmla="*/ 6377301 w 12191684"/>
              <a:gd name="connsiteY169" fmla="*/ 872868 h 2102199"/>
              <a:gd name="connsiteX170" fmla="*/ 6065715 w 12191684"/>
              <a:gd name="connsiteY170" fmla="*/ 1009382 h 2102199"/>
              <a:gd name="connsiteX171" fmla="*/ 5905647 w 12191684"/>
              <a:gd name="connsiteY171" fmla="*/ 1078081 h 2102199"/>
              <a:gd name="connsiteX172" fmla="*/ 5689972 w 12191684"/>
              <a:gd name="connsiteY172" fmla="*/ 964962 h 2102199"/>
              <a:gd name="connsiteX173" fmla="*/ 4191907 w 12191684"/>
              <a:gd name="connsiteY173" fmla="*/ 291296 h 2102199"/>
              <a:gd name="connsiteX174" fmla="*/ 3399185 w 12191684"/>
              <a:gd name="connsiteY174" fmla="*/ 96623 h 2102199"/>
              <a:gd name="connsiteX175" fmla="*/ 2579822 w 12191684"/>
              <a:gd name="connsiteY175" fmla="*/ 81048 h 2102199"/>
              <a:gd name="connsiteX176" fmla="*/ 2121888 w 12191684"/>
              <a:gd name="connsiteY176" fmla="*/ 170300 h 2102199"/>
              <a:gd name="connsiteX177" fmla="*/ 1754947 w 12191684"/>
              <a:gd name="connsiteY177" fmla="*/ 129265 h 2102199"/>
              <a:gd name="connsiteX178" fmla="*/ 1387159 w 12191684"/>
              <a:gd name="connsiteY178" fmla="*/ 272969 h 2102199"/>
              <a:gd name="connsiteX179" fmla="*/ 1059717 w 12191684"/>
              <a:gd name="connsiteY179" fmla="*/ 502921 h 2102199"/>
              <a:gd name="connsiteX180" fmla="*/ 1007329 w 12191684"/>
              <a:gd name="connsiteY180" fmla="*/ 542738 h 2102199"/>
              <a:gd name="connsiteX181" fmla="*/ 1008452 w 12191684"/>
              <a:gd name="connsiteY181" fmla="*/ 544219 h 2102199"/>
              <a:gd name="connsiteX182" fmla="*/ 1060845 w 12191684"/>
              <a:gd name="connsiteY182" fmla="*/ 504401 h 2102199"/>
              <a:gd name="connsiteX183" fmla="*/ 1755252 w 12191684"/>
              <a:gd name="connsiteY183" fmla="*/ 131100 h 2102199"/>
              <a:gd name="connsiteX184" fmla="*/ 2119229 w 12191684"/>
              <a:gd name="connsiteY184" fmla="*/ 171038 h 2102199"/>
              <a:gd name="connsiteX185" fmla="*/ 2036722 w 12191684"/>
              <a:gd name="connsiteY185" fmla="*/ 194964 h 2102199"/>
              <a:gd name="connsiteX186" fmla="*/ 1682011 w 12191684"/>
              <a:gd name="connsiteY186" fmla="*/ 180627 h 2102199"/>
              <a:gd name="connsiteX187" fmla="*/ 1311207 w 12191684"/>
              <a:gd name="connsiteY187" fmla="*/ 334341 h 2102199"/>
              <a:gd name="connsiteX188" fmla="*/ 978132 w 12191684"/>
              <a:gd name="connsiteY188" fmla="*/ 567676 h 2102199"/>
              <a:gd name="connsiteX189" fmla="*/ 923385 w 12191684"/>
              <a:gd name="connsiteY189" fmla="*/ 608894 h 2102199"/>
              <a:gd name="connsiteX190" fmla="*/ 924501 w 12191684"/>
              <a:gd name="connsiteY190" fmla="*/ 610381 h 2102199"/>
              <a:gd name="connsiteX191" fmla="*/ 979253 w 12191684"/>
              <a:gd name="connsiteY191" fmla="*/ 569159 h 2102199"/>
              <a:gd name="connsiteX192" fmla="*/ 1682384 w 12191684"/>
              <a:gd name="connsiteY192" fmla="*/ 182449 h 2102199"/>
              <a:gd name="connsiteX193" fmla="*/ 2033339 w 12191684"/>
              <a:gd name="connsiteY193" fmla="*/ 195996 h 2102199"/>
              <a:gd name="connsiteX194" fmla="*/ 1951464 w 12191684"/>
              <a:gd name="connsiteY194" fmla="*/ 222081 h 2102199"/>
              <a:gd name="connsiteX195" fmla="*/ 1609074 w 12191684"/>
              <a:gd name="connsiteY195" fmla="*/ 231988 h 2102199"/>
              <a:gd name="connsiteX196" fmla="*/ 1235315 w 12191684"/>
              <a:gd name="connsiteY196" fmla="*/ 395668 h 2102199"/>
              <a:gd name="connsiteX197" fmla="*/ 896672 w 12191684"/>
              <a:gd name="connsiteY197" fmla="*/ 632350 h 2102199"/>
              <a:gd name="connsiteX198" fmla="*/ 839441 w 12191684"/>
              <a:gd name="connsiteY198" fmla="*/ 675052 h 2102199"/>
              <a:gd name="connsiteX199" fmla="*/ 840549 w 12191684"/>
              <a:gd name="connsiteY199" fmla="*/ 676545 h 2102199"/>
              <a:gd name="connsiteX200" fmla="*/ 897783 w 12191684"/>
              <a:gd name="connsiteY200" fmla="*/ 633839 h 2102199"/>
              <a:gd name="connsiteX201" fmla="*/ 1609515 w 12191684"/>
              <a:gd name="connsiteY201" fmla="*/ 233795 h 2102199"/>
              <a:gd name="connsiteX202" fmla="*/ 1946946 w 12191684"/>
              <a:gd name="connsiteY202" fmla="*/ 223585 h 2102199"/>
              <a:gd name="connsiteX203" fmla="*/ 1913891 w 12191684"/>
              <a:gd name="connsiteY203" fmla="*/ 234766 h 2102199"/>
              <a:gd name="connsiteX204" fmla="*/ 1865908 w 12191684"/>
              <a:gd name="connsiteY204" fmla="*/ 251648 h 2102199"/>
              <a:gd name="connsiteX205" fmla="*/ 1536144 w 12191684"/>
              <a:gd name="connsiteY205" fmla="*/ 283348 h 2102199"/>
              <a:gd name="connsiteX206" fmla="*/ 817907 w 12191684"/>
              <a:gd name="connsiteY206" fmla="*/ 695026 h 2102199"/>
              <a:gd name="connsiteX207" fmla="*/ 755499 w 12191684"/>
              <a:gd name="connsiteY207" fmla="*/ 741206 h 2102199"/>
              <a:gd name="connsiteX208" fmla="*/ 756601 w 12191684"/>
              <a:gd name="connsiteY208" fmla="*/ 742705 h 2102199"/>
              <a:gd name="connsiteX209" fmla="*/ 819013 w 12191684"/>
              <a:gd name="connsiteY209" fmla="*/ 696521 h 2102199"/>
              <a:gd name="connsiteX210" fmla="*/ 1536651 w 12191684"/>
              <a:gd name="connsiteY210" fmla="*/ 285138 h 2102199"/>
              <a:gd name="connsiteX211" fmla="*/ 1862506 w 12191684"/>
              <a:gd name="connsiteY211" fmla="*/ 252877 h 2102199"/>
              <a:gd name="connsiteX212" fmla="*/ 1779420 w 12191684"/>
              <a:gd name="connsiteY212" fmla="*/ 283913 h 2102199"/>
              <a:gd name="connsiteX213" fmla="*/ 1463215 w 12191684"/>
              <a:gd name="connsiteY213" fmla="*/ 334715 h 2102199"/>
              <a:gd name="connsiteX214" fmla="*/ 737633 w 12191684"/>
              <a:gd name="connsiteY214" fmla="*/ 758875 h 2102199"/>
              <a:gd name="connsiteX215" fmla="*/ 671555 w 12191684"/>
              <a:gd name="connsiteY215" fmla="*/ 807366 h 2102199"/>
              <a:gd name="connsiteX216" fmla="*/ 672652 w 12191684"/>
              <a:gd name="connsiteY216" fmla="*/ 808868 h 2102199"/>
              <a:gd name="connsiteX217" fmla="*/ 738735 w 12191684"/>
              <a:gd name="connsiteY217" fmla="*/ 760374 h 2102199"/>
              <a:gd name="connsiteX218" fmla="*/ 1463784 w 12191684"/>
              <a:gd name="connsiteY218" fmla="*/ 336485 h 2102199"/>
              <a:gd name="connsiteX219" fmla="*/ 1773200 w 12191684"/>
              <a:gd name="connsiteY219" fmla="*/ 286336 h 2102199"/>
              <a:gd name="connsiteX220" fmla="*/ 1692531 w 12191684"/>
              <a:gd name="connsiteY220" fmla="*/ 318717 h 2102199"/>
              <a:gd name="connsiteX221" fmla="*/ 1390286 w 12191684"/>
              <a:gd name="connsiteY221" fmla="*/ 386078 h 2102199"/>
              <a:gd name="connsiteX222" fmla="*/ 657634 w 12191684"/>
              <a:gd name="connsiteY222" fmla="*/ 822551 h 2102199"/>
              <a:gd name="connsiteX223" fmla="*/ 587611 w 12191684"/>
              <a:gd name="connsiteY223" fmla="*/ 873522 h 2102199"/>
              <a:gd name="connsiteX224" fmla="*/ 588702 w 12191684"/>
              <a:gd name="connsiteY224" fmla="*/ 875030 h 2102199"/>
              <a:gd name="connsiteX225" fmla="*/ 658729 w 12191684"/>
              <a:gd name="connsiteY225" fmla="*/ 824055 h 2102199"/>
              <a:gd name="connsiteX226" fmla="*/ 1390912 w 12191684"/>
              <a:gd name="connsiteY226" fmla="*/ 387828 h 2102199"/>
              <a:gd name="connsiteX227" fmla="*/ 1685591 w 12191684"/>
              <a:gd name="connsiteY227" fmla="*/ 321586 h 2102199"/>
              <a:gd name="connsiteX228" fmla="*/ 1605327 w 12191684"/>
              <a:gd name="connsiteY228" fmla="*/ 355979 h 2102199"/>
              <a:gd name="connsiteX229" fmla="*/ 1317357 w 12191684"/>
              <a:gd name="connsiteY229" fmla="*/ 437444 h 2102199"/>
              <a:gd name="connsiteX230" fmla="*/ 577936 w 12191684"/>
              <a:gd name="connsiteY230" fmla="*/ 886038 h 2102199"/>
              <a:gd name="connsiteX231" fmla="*/ 503666 w 12191684"/>
              <a:gd name="connsiteY231" fmla="*/ 939678 h 2102199"/>
              <a:gd name="connsiteX232" fmla="*/ 504754 w 12191684"/>
              <a:gd name="connsiteY232" fmla="*/ 941190 h 2102199"/>
              <a:gd name="connsiteX233" fmla="*/ 579025 w 12191684"/>
              <a:gd name="connsiteY233" fmla="*/ 887547 h 2102199"/>
              <a:gd name="connsiteX234" fmla="*/ 1318041 w 12191684"/>
              <a:gd name="connsiteY234" fmla="*/ 439172 h 2102199"/>
              <a:gd name="connsiteX235" fmla="*/ 1597758 w 12191684"/>
              <a:gd name="connsiteY235" fmla="*/ 359331 h 2102199"/>
              <a:gd name="connsiteX236" fmla="*/ 1517820 w 12191684"/>
              <a:gd name="connsiteY236" fmla="*/ 395679 h 2102199"/>
              <a:gd name="connsiteX237" fmla="*/ 1244428 w 12191684"/>
              <a:gd name="connsiteY237" fmla="*/ 488811 h 2102199"/>
              <a:gd name="connsiteX238" fmla="*/ 498682 w 12191684"/>
              <a:gd name="connsiteY238" fmla="*/ 949244 h 2102199"/>
              <a:gd name="connsiteX239" fmla="*/ 419722 w 12191684"/>
              <a:gd name="connsiteY239" fmla="*/ 1005838 h 2102199"/>
              <a:gd name="connsiteX240" fmla="*/ 420804 w 12191684"/>
              <a:gd name="connsiteY240" fmla="*/ 1007352 h 2102199"/>
              <a:gd name="connsiteX241" fmla="*/ 499768 w 12191684"/>
              <a:gd name="connsiteY241" fmla="*/ 950751 h 2102199"/>
              <a:gd name="connsiteX242" fmla="*/ 1245170 w 12191684"/>
              <a:gd name="connsiteY242" fmla="*/ 490515 h 2102199"/>
              <a:gd name="connsiteX243" fmla="*/ 1507887 w 12191684"/>
              <a:gd name="connsiteY243" fmla="*/ 400319 h 2102199"/>
              <a:gd name="connsiteX244" fmla="*/ 1430740 w 12191684"/>
              <a:gd name="connsiteY244" fmla="*/ 437364 h 2102199"/>
              <a:gd name="connsiteX245" fmla="*/ 1171501 w 12191684"/>
              <a:gd name="connsiteY245" fmla="*/ 540178 h 2102199"/>
              <a:gd name="connsiteX246" fmla="*/ 420098 w 12191684"/>
              <a:gd name="connsiteY246" fmla="*/ 1012001 h 2102199"/>
              <a:gd name="connsiteX247" fmla="*/ 335776 w 12191684"/>
              <a:gd name="connsiteY247" fmla="*/ 1071998 h 2102199"/>
              <a:gd name="connsiteX248" fmla="*/ 336853 w 12191684"/>
              <a:gd name="connsiteY248" fmla="*/ 1073512 h 2102199"/>
              <a:gd name="connsiteX249" fmla="*/ 421178 w 12191684"/>
              <a:gd name="connsiteY249" fmla="*/ 1013515 h 2102199"/>
              <a:gd name="connsiteX250" fmla="*/ 1172295 w 12191684"/>
              <a:gd name="connsiteY250" fmla="*/ 541858 h 2102199"/>
              <a:gd name="connsiteX251" fmla="*/ 1419052 w 12191684"/>
              <a:gd name="connsiteY251" fmla="*/ 443132 h 2102199"/>
              <a:gd name="connsiteX252" fmla="*/ 1340112 w 12191684"/>
              <a:gd name="connsiteY252" fmla="*/ 482993 h 2102199"/>
              <a:gd name="connsiteX253" fmla="*/ 1098576 w 12191684"/>
              <a:gd name="connsiteY253" fmla="*/ 591543 h 2102199"/>
              <a:gd name="connsiteX254" fmla="*/ 337316 w 12191684"/>
              <a:gd name="connsiteY254" fmla="*/ 1077789 h 2102199"/>
              <a:gd name="connsiteX255" fmla="*/ 251832 w 12191684"/>
              <a:gd name="connsiteY255" fmla="*/ 1138151 h 2102199"/>
              <a:gd name="connsiteX256" fmla="*/ 252903 w 12191684"/>
              <a:gd name="connsiteY256" fmla="*/ 1139671 h 2102199"/>
              <a:gd name="connsiteX257" fmla="*/ 338390 w 12191684"/>
              <a:gd name="connsiteY257" fmla="*/ 1079306 h 2102199"/>
              <a:gd name="connsiteX258" fmla="*/ 1099420 w 12191684"/>
              <a:gd name="connsiteY258" fmla="*/ 593197 h 2102199"/>
              <a:gd name="connsiteX259" fmla="*/ 1323596 w 12191684"/>
              <a:gd name="connsiteY259" fmla="*/ 491540 h 2102199"/>
              <a:gd name="connsiteX260" fmla="*/ 1289976 w 12191684"/>
              <a:gd name="connsiteY260" fmla="*/ 509147 h 2102199"/>
              <a:gd name="connsiteX261" fmla="*/ 1253733 w 12191684"/>
              <a:gd name="connsiteY261" fmla="*/ 528473 h 2102199"/>
              <a:gd name="connsiteX262" fmla="*/ 1025651 w 12191684"/>
              <a:gd name="connsiteY262" fmla="*/ 642906 h 2102199"/>
              <a:gd name="connsiteX263" fmla="*/ 262208 w 12191684"/>
              <a:gd name="connsiteY263" fmla="*/ 1138162 h 2102199"/>
              <a:gd name="connsiteX264" fmla="*/ 167890 w 12191684"/>
              <a:gd name="connsiteY264" fmla="*/ 1204309 h 2102199"/>
              <a:gd name="connsiteX265" fmla="*/ 168953 w 12191684"/>
              <a:gd name="connsiteY265" fmla="*/ 1205831 h 2102199"/>
              <a:gd name="connsiteX266" fmla="*/ 263277 w 12191684"/>
              <a:gd name="connsiteY266" fmla="*/ 1139683 h 2102199"/>
              <a:gd name="connsiteX267" fmla="*/ 1026543 w 12191684"/>
              <a:gd name="connsiteY267" fmla="*/ 644536 h 2102199"/>
              <a:gd name="connsiteX268" fmla="*/ 1227402 w 12191684"/>
              <a:gd name="connsiteY268" fmla="*/ 542747 h 2102199"/>
              <a:gd name="connsiteX269" fmla="*/ 1167411 w 12191684"/>
              <a:gd name="connsiteY269" fmla="*/ 575828 h 2102199"/>
              <a:gd name="connsiteX270" fmla="*/ 952731 w 12191684"/>
              <a:gd name="connsiteY270" fmla="*/ 694271 h 2102199"/>
              <a:gd name="connsiteX271" fmla="*/ 191683 w 12191684"/>
              <a:gd name="connsiteY271" fmla="*/ 1195407 h 2102199"/>
              <a:gd name="connsiteX272" fmla="*/ 83946 w 12191684"/>
              <a:gd name="connsiteY272" fmla="*/ 1270467 h 2102199"/>
              <a:gd name="connsiteX273" fmla="*/ 85008 w 12191684"/>
              <a:gd name="connsiteY273" fmla="*/ 1271991 h 2102199"/>
              <a:gd name="connsiteX274" fmla="*/ 192746 w 12191684"/>
              <a:gd name="connsiteY274" fmla="*/ 1196932 h 2102199"/>
              <a:gd name="connsiteX275" fmla="*/ 953670 w 12191684"/>
              <a:gd name="connsiteY275" fmla="*/ 695878 h 2102199"/>
              <a:gd name="connsiteX276" fmla="*/ 1109104 w 12191684"/>
              <a:gd name="connsiteY276" fmla="*/ 608804 h 2102199"/>
              <a:gd name="connsiteX277" fmla="*/ 131898 w 12191684"/>
              <a:gd name="connsiteY277" fmla="*/ 1245308 h 2102199"/>
              <a:gd name="connsiteX278" fmla="*/ 0 w 12191684"/>
              <a:gd name="connsiteY278" fmla="*/ 1336623 h 2102199"/>
              <a:gd name="connsiteX279" fmla="*/ 1056 w 12191684"/>
              <a:gd name="connsiteY279" fmla="*/ 1338151 h 2102199"/>
              <a:gd name="connsiteX280" fmla="*/ 132958 w 12191684"/>
              <a:gd name="connsiteY280" fmla="*/ 1246836 h 2102199"/>
              <a:gd name="connsiteX281" fmla="*/ 1157584 w 12191684"/>
              <a:gd name="connsiteY281" fmla="*/ 583060 h 2102199"/>
              <a:gd name="connsiteX282" fmla="*/ 1345534 w 12191684"/>
              <a:gd name="connsiteY282" fmla="*/ 489855 h 2102199"/>
              <a:gd name="connsiteX283" fmla="*/ 1519527 w 12191684"/>
              <a:gd name="connsiteY283" fmla="*/ 421139 h 2102199"/>
              <a:gd name="connsiteX284" fmla="*/ 1701892 w 12191684"/>
              <a:gd name="connsiteY284" fmla="*/ 369402 h 2102199"/>
              <a:gd name="connsiteX285" fmla="*/ 1857529 w 12191684"/>
              <a:gd name="connsiteY285" fmla="*/ 343774 h 2102199"/>
              <a:gd name="connsiteX286" fmla="*/ 2017536 w 12191684"/>
              <a:gd name="connsiteY286" fmla="*/ 336422 h 2102199"/>
              <a:gd name="connsiteX287" fmla="*/ 2135496 w 12191684"/>
              <a:gd name="connsiteY287" fmla="*/ 345483 h 2102199"/>
              <a:gd name="connsiteX288" fmla="*/ 2157769 w 12191684"/>
              <a:gd name="connsiteY288" fmla="*/ 347692 h 2102199"/>
              <a:gd name="connsiteX289" fmla="*/ 2196029 w 12191684"/>
              <a:gd name="connsiteY289" fmla="*/ 354920 h 2102199"/>
              <a:gd name="connsiteX290" fmla="*/ 2290081 w 12191684"/>
              <a:gd name="connsiteY290" fmla="*/ 374604 h 2102199"/>
              <a:gd name="connsiteX291" fmla="*/ 2415199 w 12191684"/>
              <a:gd name="connsiteY291" fmla="*/ 416075 h 2102199"/>
              <a:gd name="connsiteX292" fmla="*/ 2533493 w 12191684"/>
              <a:gd name="connsiteY292" fmla="*/ 471151 h 2102199"/>
              <a:gd name="connsiteX293" fmla="*/ 2643459 w 12191684"/>
              <a:gd name="connsiteY293" fmla="*/ 537824 h 2102199"/>
              <a:gd name="connsiteX294" fmla="*/ 2746621 w 12191684"/>
              <a:gd name="connsiteY294" fmla="*/ 615514 h 2102199"/>
              <a:gd name="connsiteX295" fmla="*/ 2835133 w 12191684"/>
              <a:gd name="connsiteY295" fmla="*/ 695831 h 2102199"/>
              <a:gd name="connsiteX296" fmla="*/ 3364178 w 12191684"/>
              <a:gd name="connsiteY296" fmla="*/ 1132655 h 2102199"/>
              <a:gd name="connsiteX297" fmla="*/ 3924196 w 12191684"/>
              <a:gd name="connsiteY297" fmla="*/ 1397425 h 2102199"/>
              <a:gd name="connsiteX298" fmla="*/ 4539503 w 12191684"/>
              <a:gd name="connsiteY298" fmla="*/ 1465026 h 2102199"/>
              <a:gd name="connsiteX299" fmla="*/ 5321293 w 12191684"/>
              <a:gd name="connsiteY299" fmla="*/ 1304390 h 2102199"/>
              <a:gd name="connsiteX300" fmla="*/ 5702707 w 12191684"/>
              <a:gd name="connsiteY300" fmla="*/ 1163931 h 2102199"/>
              <a:gd name="connsiteX301" fmla="*/ 5736561 w 12191684"/>
              <a:gd name="connsiteY301" fmla="*/ 1153336 h 2102199"/>
              <a:gd name="connsiteX302" fmla="*/ 5777183 w 12191684"/>
              <a:gd name="connsiteY302" fmla="*/ 1144063 h 2102199"/>
              <a:gd name="connsiteX303" fmla="*/ 5815982 w 12191684"/>
              <a:gd name="connsiteY303" fmla="*/ 1138428 h 2102199"/>
              <a:gd name="connsiteX304" fmla="*/ 5855414 w 12191684"/>
              <a:gd name="connsiteY304" fmla="*/ 1135931 h 2102199"/>
              <a:gd name="connsiteX305" fmla="*/ 5895366 w 12191684"/>
              <a:gd name="connsiteY305" fmla="*/ 1136595 h 2102199"/>
              <a:gd name="connsiteX306" fmla="*/ 5935857 w 12191684"/>
              <a:gd name="connsiteY306" fmla="*/ 1140424 h 2102199"/>
              <a:gd name="connsiteX307" fmla="*/ 5976943 w 12191684"/>
              <a:gd name="connsiteY307" fmla="*/ 1147418 h 2102199"/>
              <a:gd name="connsiteX308" fmla="*/ 6018476 w 12191684"/>
              <a:gd name="connsiteY308" fmla="*/ 1157541 h 2102199"/>
              <a:gd name="connsiteX309" fmla="*/ 6060528 w 12191684"/>
              <a:gd name="connsiteY309" fmla="*/ 1170761 h 2102199"/>
              <a:gd name="connsiteX310" fmla="*/ 6104310 w 12191684"/>
              <a:gd name="connsiteY310" fmla="*/ 1187516 h 2102199"/>
              <a:gd name="connsiteX311" fmla="*/ 6145360 w 12191684"/>
              <a:gd name="connsiteY311" fmla="*/ 1205936 h 2102199"/>
              <a:gd name="connsiteX312" fmla="*/ 6961989 w 12191684"/>
              <a:gd name="connsiteY312" fmla="*/ 1540275 h 2102199"/>
              <a:gd name="connsiteX313" fmla="*/ 7386423 w 12191684"/>
              <a:gd name="connsiteY313" fmla="*/ 1597940 h 2102199"/>
              <a:gd name="connsiteX314" fmla="*/ 8036700 w 12191684"/>
              <a:gd name="connsiteY314" fmla="*/ 1410138 h 2102199"/>
              <a:gd name="connsiteX315" fmla="*/ 8702351 w 12191684"/>
              <a:gd name="connsiteY315" fmla="*/ 830131 h 2102199"/>
              <a:gd name="connsiteX316" fmla="*/ 9234669 w 12191684"/>
              <a:gd name="connsiteY316" fmla="*/ 344105 h 2102199"/>
              <a:gd name="connsiteX317" fmla="*/ 10361546 w 12191684"/>
              <a:gd name="connsiteY317" fmla="*/ 1030505 h 2102199"/>
              <a:gd name="connsiteX318" fmla="*/ 10616819 w 12191684"/>
              <a:gd name="connsiteY318" fmla="*/ 1257760 h 2102199"/>
              <a:gd name="connsiteX319" fmla="*/ 11334396 w 12191684"/>
              <a:gd name="connsiteY319" fmla="*/ 1828133 h 2102199"/>
              <a:gd name="connsiteX320" fmla="*/ 12191424 w 12191684"/>
              <a:gd name="connsiteY320" fmla="*/ 2102200 h 2102199"/>
              <a:gd name="connsiteX321" fmla="*/ 12191684 w 12191684"/>
              <a:gd name="connsiteY321" fmla="*/ 2100360 h 2102199"/>
              <a:gd name="connsiteX322" fmla="*/ 11335344 w 12191684"/>
              <a:gd name="connsiteY322" fmla="*/ 1826536 h 2102199"/>
              <a:gd name="connsiteX323" fmla="*/ 9233813 w 12191684"/>
              <a:gd name="connsiteY323" fmla="*/ 341867 h 2102199"/>
              <a:gd name="connsiteX324" fmla="*/ 9218457 w 12191684"/>
              <a:gd name="connsiteY324" fmla="*/ 337048 h 2102199"/>
              <a:gd name="connsiteX325" fmla="*/ 9192262 w 12191684"/>
              <a:gd name="connsiteY325" fmla="*/ 329173 h 2102199"/>
              <a:gd name="connsiteX326" fmla="*/ 9230615 w 12191684"/>
              <a:gd name="connsiteY326" fmla="*/ 303726 h 2102199"/>
              <a:gd name="connsiteX327" fmla="*/ 9271033 w 12191684"/>
              <a:gd name="connsiteY327" fmla="*/ 313817 h 2102199"/>
              <a:gd name="connsiteX328" fmla="*/ 9271739 w 12191684"/>
              <a:gd name="connsiteY328" fmla="*/ 314008 h 2102199"/>
              <a:gd name="connsiteX329" fmla="*/ 9233813 w 12191684"/>
              <a:gd name="connsiteY329" fmla="*/ 341867 h 2102199"/>
              <a:gd name="connsiteX330" fmla="*/ 2101326 w 12191684"/>
              <a:gd name="connsiteY330" fmla="*/ 336221 h 2102199"/>
              <a:gd name="connsiteX331" fmla="*/ 2160464 w 12191684"/>
              <a:gd name="connsiteY331" fmla="*/ 337348 h 2102199"/>
              <a:gd name="connsiteX332" fmla="*/ 2214917 w 12191684"/>
              <a:gd name="connsiteY332" fmla="*/ 352140 h 2102199"/>
              <a:gd name="connsiteX333" fmla="*/ 2157769 w 12191684"/>
              <a:gd name="connsiteY333" fmla="*/ 345821 h 2102199"/>
              <a:gd name="connsiteX334" fmla="*/ 2101326 w 12191684"/>
              <a:gd name="connsiteY334" fmla="*/ 336221 h 2102199"/>
              <a:gd name="connsiteX335" fmla="*/ 1538003 w 12191684"/>
              <a:gd name="connsiteY335" fmla="*/ 405510 h 2102199"/>
              <a:gd name="connsiteX336" fmla="*/ 1608600 w 12191684"/>
              <a:gd name="connsiteY336" fmla="*/ 377407 h 2102199"/>
              <a:gd name="connsiteX337" fmla="*/ 1682797 w 12191684"/>
              <a:gd name="connsiteY337" fmla="*/ 364146 h 2102199"/>
              <a:gd name="connsiteX338" fmla="*/ 1612261 w 12191684"/>
              <a:gd name="connsiteY338" fmla="*/ 386800 h 2102199"/>
              <a:gd name="connsiteX339" fmla="*/ 1538003 w 12191684"/>
              <a:gd name="connsiteY339" fmla="*/ 405510 h 2102199"/>
              <a:gd name="connsiteX340" fmla="*/ 1593040 w 12191684"/>
              <a:gd name="connsiteY340" fmla="*/ 393284 h 2102199"/>
              <a:gd name="connsiteX341" fmla="*/ 1518921 w 12191684"/>
              <a:gd name="connsiteY341" fmla="*/ 419382 h 2102199"/>
              <a:gd name="connsiteX342" fmla="*/ 1454341 w 12191684"/>
              <a:gd name="connsiteY342" fmla="*/ 440781 h 2102199"/>
              <a:gd name="connsiteX343" fmla="*/ 1523922 w 12191684"/>
              <a:gd name="connsiteY343" fmla="*/ 411303 h 2102199"/>
              <a:gd name="connsiteX344" fmla="*/ 1593040 w 12191684"/>
              <a:gd name="connsiteY344" fmla="*/ 393284 h 2102199"/>
              <a:gd name="connsiteX345" fmla="*/ 8780620 w 12191684"/>
              <a:gd name="connsiteY345" fmla="*/ 253210 h 2102199"/>
              <a:gd name="connsiteX346" fmla="*/ 8572828 w 12191684"/>
              <a:gd name="connsiteY346" fmla="*/ 278719 h 2102199"/>
              <a:gd name="connsiteX347" fmla="*/ 7841587 w 12191684"/>
              <a:gd name="connsiteY347" fmla="*/ 485433 h 2102199"/>
              <a:gd name="connsiteX348" fmla="*/ 7488487 w 12191684"/>
              <a:gd name="connsiteY348" fmla="*/ 621800 h 2102199"/>
              <a:gd name="connsiteX349" fmla="*/ 6116822 w 12191684"/>
              <a:gd name="connsiteY349" fmla="*/ 1060459 h 2102199"/>
              <a:gd name="connsiteX350" fmla="*/ 5949708 w 12191684"/>
              <a:gd name="connsiteY350" fmla="*/ 1101437 h 2102199"/>
              <a:gd name="connsiteX351" fmla="*/ 5929797 w 12191684"/>
              <a:gd name="connsiteY351" fmla="*/ 1090891 h 2102199"/>
              <a:gd name="connsiteX352" fmla="*/ 6091873 w 12191684"/>
              <a:gd name="connsiteY352" fmla="*/ 1036679 h 2102199"/>
              <a:gd name="connsiteX353" fmla="*/ 7079540 w 12191684"/>
              <a:gd name="connsiteY353" fmla="*/ 677651 h 2102199"/>
              <a:gd name="connsiteX354" fmla="*/ 7434424 w 12191684"/>
              <a:gd name="connsiteY354" fmla="*/ 544864 h 2102199"/>
              <a:gd name="connsiteX355" fmla="*/ 7787153 w 12191684"/>
              <a:gd name="connsiteY355" fmla="*/ 422783 h 2102199"/>
              <a:gd name="connsiteX356" fmla="*/ 8747230 w 12191684"/>
              <a:gd name="connsiteY356" fmla="*/ 250328 h 2102199"/>
              <a:gd name="connsiteX357" fmla="*/ 8780620 w 12191684"/>
              <a:gd name="connsiteY357" fmla="*/ 253210 h 2102199"/>
              <a:gd name="connsiteX358" fmla="*/ 8957011 w 12191684"/>
              <a:gd name="connsiteY358" fmla="*/ 248672 h 2102199"/>
              <a:gd name="connsiteX359" fmla="*/ 8924570 w 12191684"/>
              <a:gd name="connsiteY359" fmla="*/ 254268 h 2102199"/>
              <a:gd name="connsiteX360" fmla="*/ 8889470 w 12191684"/>
              <a:gd name="connsiteY360" fmla="*/ 251868 h 2102199"/>
              <a:gd name="connsiteX361" fmla="*/ 8920368 w 12191684"/>
              <a:gd name="connsiteY361" fmla="*/ 248668 h 2102199"/>
              <a:gd name="connsiteX362" fmla="*/ 8957011 w 12191684"/>
              <a:gd name="connsiteY362" fmla="*/ 248672 h 2102199"/>
              <a:gd name="connsiteX363" fmla="*/ 9504703 w 12191684"/>
              <a:gd name="connsiteY363" fmla="*/ 153510 h 2102199"/>
              <a:gd name="connsiteX364" fmla="*/ 9487581 w 12191684"/>
              <a:gd name="connsiteY364" fmla="*/ 160932 h 2102199"/>
              <a:gd name="connsiteX365" fmla="*/ 9464509 w 12191684"/>
              <a:gd name="connsiteY365" fmla="*/ 161896 h 2102199"/>
              <a:gd name="connsiteX366" fmla="*/ 9472875 w 12191684"/>
              <a:gd name="connsiteY366" fmla="*/ 158835 h 2102199"/>
              <a:gd name="connsiteX367" fmla="*/ 9504703 w 12191684"/>
              <a:gd name="connsiteY367" fmla="*/ 153510 h 2102199"/>
              <a:gd name="connsiteX368" fmla="*/ 9483008 w 12191684"/>
              <a:gd name="connsiteY368" fmla="*/ 155250 h 2102199"/>
              <a:gd name="connsiteX369" fmla="*/ 9516397 w 12191684"/>
              <a:gd name="connsiteY369" fmla="*/ 143904 h 2102199"/>
              <a:gd name="connsiteX370" fmla="*/ 9542313 w 12191684"/>
              <a:gd name="connsiteY370" fmla="*/ 138074 h 2102199"/>
              <a:gd name="connsiteX371" fmla="*/ 9511693 w 12191684"/>
              <a:gd name="connsiteY371" fmla="*/ 150573 h 2102199"/>
              <a:gd name="connsiteX372" fmla="*/ 9483008 w 12191684"/>
              <a:gd name="connsiteY372" fmla="*/ 155250 h 2102199"/>
              <a:gd name="connsiteX373" fmla="*/ 1949753 w 12191684"/>
              <a:gd name="connsiteY373" fmla="*/ 317842 h 2102199"/>
              <a:gd name="connsiteX374" fmla="*/ 1953881 w 12191684"/>
              <a:gd name="connsiteY374" fmla="*/ 317132 h 2102199"/>
              <a:gd name="connsiteX375" fmla="*/ 2019786 w 12191684"/>
              <a:gd name="connsiteY375" fmla="*/ 306721 h 2102199"/>
              <a:gd name="connsiteX376" fmla="*/ 2085115 w 12191684"/>
              <a:gd name="connsiteY376" fmla="*/ 319452 h 2102199"/>
              <a:gd name="connsiteX377" fmla="*/ 2016886 w 12191684"/>
              <a:gd name="connsiteY377" fmla="*/ 324522 h 2102199"/>
              <a:gd name="connsiteX378" fmla="*/ 1949753 w 12191684"/>
              <a:gd name="connsiteY378" fmla="*/ 317842 h 2102199"/>
              <a:gd name="connsiteX379" fmla="*/ 1870481 w 12191684"/>
              <a:gd name="connsiteY379" fmla="*/ 313376 h 2102199"/>
              <a:gd name="connsiteX380" fmla="*/ 1893329 w 12191684"/>
              <a:gd name="connsiteY380" fmla="*/ 307671 h 2102199"/>
              <a:gd name="connsiteX381" fmla="*/ 1944195 w 12191684"/>
              <a:gd name="connsiteY381" fmla="*/ 295557 h 2102199"/>
              <a:gd name="connsiteX382" fmla="*/ 2013985 w 12191684"/>
              <a:gd name="connsiteY382" fmla="*/ 305717 h 2102199"/>
              <a:gd name="connsiteX383" fmla="*/ 1953565 w 12191684"/>
              <a:gd name="connsiteY383" fmla="*/ 315299 h 2102199"/>
              <a:gd name="connsiteX384" fmla="*/ 1942242 w 12191684"/>
              <a:gd name="connsiteY384" fmla="*/ 317245 h 2102199"/>
              <a:gd name="connsiteX385" fmla="*/ 1870481 w 12191684"/>
              <a:gd name="connsiteY385" fmla="*/ 313376 h 2102199"/>
              <a:gd name="connsiteX386" fmla="*/ 1934416 w 12191684"/>
              <a:gd name="connsiteY386" fmla="*/ 318591 h 2102199"/>
              <a:gd name="connsiteX387" fmla="*/ 1862859 w 12191684"/>
              <a:gd name="connsiteY387" fmla="*/ 331752 h 2102199"/>
              <a:gd name="connsiteX388" fmla="*/ 1790181 w 12191684"/>
              <a:gd name="connsiteY388" fmla="*/ 334605 h 2102199"/>
              <a:gd name="connsiteX389" fmla="*/ 1863361 w 12191684"/>
              <a:gd name="connsiteY389" fmla="*/ 315167 h 2102199"/>
              <a:gd name="connsiteX390" fmla="*/ 1934416 w 12191684"/>
              <a:gd name="connsiteY390" fmla="*/ 318591 h 2102199"/>
              <a:gd name="connsiteX391" fmla="*/ 9408867 w 12191684"/>
              <a:gd name="connsiteY391" fmla="*/ 180989 h 2102199"/>
              <a:gd name="connsiteX392" fmla="*/ 9383899 w 12191684"/>
              <a:gd name="connsiteY392" fmla="*/ 181438 h 2102199"/>
              <a:gd name="connsiteX393" fmla="*/ 9427086 w 12191684"/>
              <a:gd name="connsiteY393" fmla="*/ 167755 h 2102199"/>
              <a:gd name="connsiteX394" fmla="*/ 9436734 w 12191684"/>
              <a:gd name="connsiteY394" fmla="*/ 165763 h 2102199"/>
              <a:gd name="connsiteX395" fmla="*/ 9450046 w 12191684"/>
              <a:gd name="connsiteY395" fmla="*/ 164838 h 2102199"/>
              <a:gd name="connsiteX396" fmla="*/ 9410391 w 12191684"/>
              <a:gd name="connsiteY396" fmla="*/ 180354 h 2102199"/>
              <a:gd name="connsiteX397" fmla="*/ 9408867 w 12191684"/>
              <a:gd name="connsiteY397" fmla="*/ 180989 h 2102199"/>
              <a:gd name="connsiteX398" fmla="*/ 9403828 w 12191684"/>
              <a:gd name="connsiteY398" fmla="*/ 183079 h 2102199"/>
              <a:gd name="connsiteX399" fmla="*/ 9347535 w 12191684"/>
              <a:gd name="connsiteY399" fmla="*/ 207511 h 2102199"/>
              <a:gd name="connsiteX400" fmla="*/ 9309088 w 12191684"/>
              <a:gd name="connsiteY400" fmla="*/ 208497 h 2102199"/>
              <a:gd name="connsiteX401" fmla="*/ 9377002 w 12191684"/>
              <a:gd name="connsiteY401" fmla="*/ 183719 h 2102199"/>
              <a:gd name="connsiteX402" fmla="*/ 9403828 w 12191684"/>
              <a:gd name="connsiteY402" fmla="*/ 183079 h 2102199"/>
              <a:gd name="connsiteX403" fmla="*/ 9343407 w 12191684"/>
              <a:gd name="connsiteY403" fmla="*/ 209398 h 2102199"/>
              <a:gd name="connsiteX404" fmla="*/ 9306969 w 12191684"/>
              <a:gd name="connsiteY404" fmla="*/ 226664 h 2102199"/>
              <a:gd name="connsiteX405" fmla="*/ 9267389 w 12191684"/>
              <a:gd name="connsiteY405" fmla="*/ 225428 h 2102199"/>
              <a:gd name="connsiteX406" fmla="*/ 9304013 w 12191684"/>
              <a:gd name="connsiteY406" fmla="*/ 210488 h 2102199"/>
              <a:gd name="connsiteX407" fmla="*/ 9343407 w 12191684"/>
              <a:gd name="connsiteY407" fmla="*/ 209398 h 2102199"/>
              <a:gd name="connsiteX408" fmla="*/ 2177512 w 12191684"/>
              <a:gd name="connsiteY408" fmla="*/ 287083 h 2102199"/>
              <a:gd name="connsiteX409" fmla="*/ 2249441 w 12191684"/>
              <a:gd name="connsiteY409" fmla="*/ 280630 h 2102199"/>
              <a:gd name="connsiteX410" fmla="*/ 2308690 w 12191684"/>
              <a:gd name="connsiteY410" fmla="*/ 312484 h 2102199"/>
              <a:gd name="connsiteX411" fmla="*/ 2239365 w 12191684"/>
              <a:gd name="connsiteY411" fmla="*/ 313062 h 2102199"/>
              <a:gd name="connsiteX412" fmla="*/ 2177512 w 12191684"/>
              <a:gd name="connsiteY412" fmla="*/ 287083 h 2102199"/>
              <a:gd name="connsiteX413" fmla="*/ 2235107 w 12191684"/>
              <a:gd name="connsiteY413" fmla="*/ 313136 h 2102199"/>
              <a:gd name="connsiteX414" fmla="*/ 2165967 w 12191684"/>
              <a:gd name="connsiteY414" fmla="*/ 315213 h 2102199"/>
              <a:gd name="connsiteX415" fmla="*/ 2101977 w 12191684"/>
              <a:gd name="connsiteY415" fmla="*/ 295555 h 2102199"/>
              <a:gd name="connsiteX416" fmla="*/ 2173441 w 12191684"/>
              <a:gd name="connsiteY416" fmla="*/ 287499 h 2102199"/>
              <a:gd name="connsiteX417" fmla="*/ 2235107 w 12191684"/>
              <a:gd name="connsiteY417" fmla="*/ 313136 h 2102199"/>
              <a:gd name="connsiteX418" fmla="*/ 5851658 w 12191684"/>
              <a:gd name="connsiteY418" fmla="*/ 1114549 h 2102199"/>
              <a:gd name="connsiteX419" fmla="*/ 5834573 w 12191684"/>
              <a:gd name="connsiteY419" fmla="*/ 1110305 h 2102199"/>
              <a:gd name="connsiteX420" fmla="*/ 5833867 w 12191684"/>
              <a:gd name="connsiteY420" fmla="*/ 1110134 h 2102199"/>
              <a:gd name="connsiteX421" fmla="*/ 5849576 w 12191684"/>
              <a:gd name="connsiteY421" fmla="*/ 1103562 h 2102199"/>
              <a:gd name="connsiteX422" fmla="*/ 5860154 w 12191684"/>
              <a:gd name="connsiteY422" fmla="*/ 1106961 h 2102199"/>
              <a:gd name="connsiteX423" fmla="*/ 5867609 w 12191684"/>
              <a:gd name="connsiteY423" fmla="*/ 1109355 h 2102199"/>
              <a:gd name="connsiteX424" fmla="*/ 5851658 w 12191684"/>
              <a:gd name="connsiteY424" fmla="*/ 1114549 h 2102199"/>
              <a:gd name="connsiteX425" fmla="*/ 5870640 w 12191684"/>
              <a:gd name="connsiteY425" fmla="*/ 1110326 h 2102199"/>
              <a:gd name="connsiteX426" fmla="*/ 5888580 w 12191684"/>
              <a:gd name="connsiteY426" fmla="*/ 1116087 h 2102199"/>
              <a:gd name="connsiteX427" fmla="*/ 5872852 w 12191684"/>
              <a:gd name="connsiteY427" fmla="*/ 1119814 h 2102199"/>
              <a:gd name="connsiteX428" fmla="*/ 5855060 w 12191684"/>
              <a:gd name="connsiteY428" fmla="*/ 1115395 h 2102199"/>
              <a:gd name="connsiteX429" fmla="*/ 5870640 w 12191684"/>
              <a:gd name="connsiteY429" fmla="*/ 1110326 h 2102199"/>
              <a:gd name="connsiteX430" fmla="*/ 5830985 w 12191684"/>
              <a:gd name="connsiteY430" fmla="*/ 1111333 h 2102199"/>
              <a:gd name="connsiteX431" fmla="*/ 5834127 w 12191684"/>
              <a:gd name="connsiteY431" fmla="*/ 1112108 h 2102199"/>
              <a:gd name="connsiteX432" fmla="*/ 5848312 w 12191684"/>
              <a:gd name="connsiteY432" fmla="*/ 1115635 h 2102199"/>
              <a:gd name="connsiteX433" fmla="*/ 5832658 w 12191684"/>
              <a:gd name="connsiteY433" fmla="*/ 1120705 h 2102199"/>
              <a:gd name="connsiteX434" fmla="*/ 5815610 w 12191684"/>
              <a:gd name="connsiteY434" fmla="*/ 1117740 h 2102199"/>
              <a:gd name="connsiteX435" fmla="*/ 5830985 w 12191684"/>
              <a:gd name="connsiteY435" fmla="*/ 1111333 h 2102199"/>
              <a:gd name="connsiteX436" fmla="*/ 5812654 w 12191684"/>
              <a:gd name="connsiteY436" fmla="*/ 1117227 h 2102199"/>
              <a:gd name="connsiteX437" fmla="*/ 5795718 w 12191684"/>
              <a:gd name="connsiteY437" fmla="*/ 1114280 h 2102199"/>
              <a:gd name="connsiteX438" fmla="*/ 5605494 w 12191684"/>
              <a:gd name="connsiteY438" fmla="*/ 1081530 h 2102199"/>
              <a:gd name="connsiteX439" fmla="*/ 4579418 w 12191684"/>
              <a:gd name="connsiteY439" fmla="*/ 871262 h 2102199"/>
              <a:gd name="connsiteX440" fmla="*/ 3658623 w 12191684"/>
              <a:gd name="connsiteY440" fmla="*/ 629303 h 2102199"/>
              <a:gd name="connsiteX441" fmla="*/ 3231066 w 12191684"/>
              <a:gd name="connsiteY441" fmla="*/ 511406 h 2102199"/>
              <a:gd name="connsiteX442" fmla="*/ 2759114 w 12191684"/>
              <a:gd name="connsiteY442" fmla="*/ 401723 h 2102199"/>
              <a:gd name="connsiteX443" fmla="*/ 2441152 w 12191684"/>
              <a:gd name="connsiteY443" fmla="*/ 354691 h 2102199"/>
              <a:gd name="connsiteX444" fmla="*/ 2387163 w 12191684"/>
              <a:gd name="connsiteY444" fmla="*/ 315367 h 2102199"/>
              <a:gd name="connsiteX445" fmla="*/ 2723047 w 12191684"/>
              <a:gd name="connsiteY445" fmla="*/ 339424 h 2102199"/>
              <a:gd name="connsiteX446" fmla="*/ 3211508 w 12191684"/>
              <a:gd name="connsiteY446" fmla="*/ 424699 h 2102199"/>
              <a:gd name="connsiteX447" fmla="*/ 4160971 w 12191684"/>
              <a:gd name="connsiteY447" fmla="*/ 671914 h 2102199"/>
              <a:gd name="connsiteX448" fmla="*/ 4584642 w 12191684"/>
              <a:gd name="connsiteY448" fmla="*/ 788500 h 2102199"/>
              <a:gd name="connsiteX449" fmla="*/ 4702639 w 12191684"/>
              <a:gd name="connsiteY449" fmla="*/ 820424 h 2102199"/>
              <a:gd name="connsiteX450" fmla="*/ 5621966 w 12191684"/>
              <a:gd name="connsiteY450" fmla="*/ 1060016 h 2102199"/>
              <a:gd name="connsiteX451" fmla="*/ 5828345 w 12191684"/>
              <a:gd name="connsiteY451" fmla="*/ 1110675 h 2102199"/>
              <a:gd name="connsiteX452" fmla="*/ 5812654 w 12191684"/>
              <a:gd name="connsiteY452" fmla="*/ 1117227 h 2102199"/>
              <a:gd name="connsiteX453" fmla="*/ 5831227 w 12191684"/>
              <a:gd name="connsiteY453" fmla="*/ 1109476 h 2102199"/>
              <a:gd name="connsiteX454" fmla="*/ 5622394 w 12191684"/>
              <a:gd name="connsiteY454" fmla="*/ 1058211 h 2102199"/>
              <a:gd name="connsiteX455" fmla="*/ 4703123 w 12191684"/>
              <a:gd name="connsiteY455" fmla="*/ 818634 h 2102199"/>
              <a:gd name="connsiteX456" fmla="*/ 4585126 w 12191684"/>
              <a:gd name="connsiteY456" fmla="*/ 786710 h 2102199"/>
              <a:gd name="connsiteX457" fmla="*/ 4161454 w 12191684"/>
              <a:gd name="connsiteY457" fmla="*/ 670127 h 2102199"/>
              <a:gd name="connsiteX458" fmla="*/ 3211899 w 12191684"/>
              <a:gd name="connsiteY458" fmla="*/ 422889 h 2102199"/>
              <a:gd name="connsiteX459" fmla="*/ 2723252 w 12191684"/>
              <a:gd name="connsiteY459" fmla="*/ 337582 h 2102199"/>
              <a:gd name="connsiteX460" fmla="*/ 2384430 w 12191684"/>
              <a:gd name="connsiteY460" fmla="*/ 313449 h 2102199"/>
              <a:gd name="connsiteX461" fmla="*/ 2327598 w 12191684"/>
              <a:gd name="connsiteY461" fmla="*/ 275438 h 2102199"/>
              <a:gd name="connsiteX462" fmla="*/ 2687297 w 12191684"/>
              <a:gd name="connsiteY462" fmla="*/ 275300 h 2102199"/>
              <a:gd name="connsiteX463" fmla="*/ 3192415 w 12191684"/>
              <a:gd name="connsiteY463" fmla="*/ 336199 h 2102199"/>
              <a:gd name="connsiteX464" fmla="*/ 4590294 w 12191684"/>
              <a:gd name="connsiteY464" fmla="*/ 703937 h 2102199"/>
              <a:gd name="connsiteX465" fmla="*/ 5150535 w 12191684"/>
              <a:gd name="connsiteY465" fmla="*/ 881516 h 2102199"/>
              <a:gd name="connsiteX466" fmla="*/ 5638754 w 12191684"/>
              <a:gd name="connsiteY466" fmla="*/ 1036673 h 2102199"/>
              <a:gd name="connsiteX467" fmla="*/ 5847178 w 12191684"/>
              <a:gd name="connsiteY467" fmla="*/ 1102791 h 2102199"/>
              <a:gd name="connsiteX468" fmla="*/ 5831227 w 12191684"/>
              <a:gd name="connsiteY468" fmla="*/ 1109476 h 2102199"/>
              <a:gd name="connsiteX469" fmla="*/ 2381400 w 12191684"/>
              <a:gd name="connsiteY469" fmla="*/ 313384 h 2102199"/>
              <a:gd name="connsiteX470" fmla="*/ 2312483 w 12191684"/>
              <a:gd name="connsiteY470" fmla="*/ 312493 h 2102199"/>
              <a:gd name="connsiteX471" fmla="*/ 2252973 w 12191684"/>
              <a:gd name="connsiteY471" fmla="*/ 280355 h 2102199"/>
              <a:gd name="connsiteX472" fmla="*/ 2324846 w 12191684"/>
              <a:gd name="connsiteY472" fmla="*/ 275586 h 2102199"/>
              <a:gd name="connsiteX473" fmla="*/ 2381400 w 12191684"/>
              <a:gd name="connsiteY473" fmla="*/ 313384 h 2102199"/>
              <a:gd name="connsiteX474" fmla="*/ 2312000 w 12191684"/>
              <a:gd name="connsiteY474" fmla="*/ 314350 h 2102199"/>
              <a:gd name="connsiteX475" fmla="*/ 2367977 w 12191684"/>
              <a:gd name="connsiteY475" fmla="*/ 347537 h 2102199"/>
              <a:gd name="connsiteX476" fmla="*/ 2302128 w 12191684"/>
              <a:gd name="connsiteY476" fmla="*/ 342371 h 2102199"/>
              <a:gd name="connsiteX477" fmla="*/ 2243399 w 12191684"/>
              <a:gd name="connsiteY477" fmla="*/ 314852 h 2102199"/>
              <a:gd name="connsiteX478" fmla="*/ 2312000 w 12191684"/>
              <a:gd name="connsiteY478" fmla="*/ 314350 h 2102199"/>
              <a:gd name="connsiteX479" fmla="*/ 2315755 w 12191684"/>
              <a:gd name="connsiteY479" fmla="*/ 314358 h 2102199"/>
              <a:gd name="connsiteX480" fmla="*/ 2384152 w 12191684"/>
              <a:gd name="connsiteY480" fmla="*/ 315300 h 2102199"/>
              <a:gd name="connsiteX481" fmla="*/ 2437694 w 12191684"/>
              <a:gd name="connsiteY481" fmla="*/ 354319 h 2102199"/>
              <a:gd name="connsiteX482" fmla="*/ 2372142 w 12191684"/>
              <a:gd name="connsiteY482" fmla="*/ 347909 h 2102199"/>
              <a:gd name="connsiteX483" fmla="*/ 2315755 w 12191684"/>
              <a:gd name="connsiteY483" fmla="*/ 314358 h 2102199"/>
              <a:gd name="connsiteX484" fmla="*/ 2440575 w 12191684"/>
              <a:gd name="connsiteY484" fmla="*/ 356502 h 2102199"/>
              <a:gd name="connsiteX485" fmla="*/ 2491236 w 12191684"/>
              <a:gd name="connsiteY485" fmla="*/ 395948 h 2102199"/>
              <a:gd name="connsiteX486" fmla="*/ 2428993 w 12191684"/>
              <a:gd name="connsiteY486" fmla="*/ 384255 h 2102199"/>
              <a:gd name="connsiteX487" fmla="*/ 2375655 w 12191684"/>
              <a:gd name="connsiteY487" fmla="*/ 350095 h 2102199"/>
              <a:gd name="connsiteX488" fmla="*/ 2440575 w 12191684"/>
              <a:gd name="connsiteY488" fmla="*/ 356502 h 2102199"/>
              <a:gd name="connsiteX489" fmla="*/ 2444015 w 12191684"/>
              <a:gd name="connsiteY489" fmla="*/ 356870 h 2102199"/>
              <a:gd name="connsiteX490" fmla="*/ 2758780 w 12191684"/>
              <a:gd name="connsiteY490" fmla="*/ 403552 h 2102199"/>
              <a:gd name="connsiteX491" fmla="*/ 3230583 w 12191684"/>
              <a:gd name="connsiteY491" fmla="*/ 513202 h 2102199"/>
              <a:gd name="connsiteX492" fmla="*/ 3658121 w 12191684"/>
              <a:gd name="connsiteY492" fmla="*/ 631093 h 2102199"/>
              <a:gd name="connsiteX493" fmla="*/ 4579009 w 12191684"/>
              <a:gd name="connsiteY493" fmla="*/ 873074 h 2102199"/>
              <a:gd name="connsiteX494" fmla="*/ 5605178 w 12191684"/>
              <a:gd name="connsiteY494" fmla="*/ 1083363 h 2102199"/>
              <a:gd name="connsiteX495" fmla="*/ 5795383 w 12191684"/>
              <a:gd name="connsiteY495" fmla="*/ 1116111 h 2102199"/>
              <a:gd name="connsiteX496" fmla="*/ 5809457 w 12191684"/>
              <a:gd name="connsiteY496" fmla="*/ 1118558 h 2102199"/>
              <a:gd name="connsiteX497" fmla="*/ 5794101 w 12191684"/>
              <a:gd name="connsiteY497" fmla="*/ 1124931 h 2102199"/>
              <a:gd name="connsiteX498" fmla="*/ 5728604 w 12191684"/>
              <a:gd name="connsiteY498" fmla="*/ 1118508 h 2102199"/>
              <a:gd name="connsiteX499" fmla="*/ 5588595 w 12191684"/>
              <a:gd name="connsiteY499" fmla="*/ 1104852 h 2102199"/>
              <a:gd name="connsiteX500" fmla="*/ 4573710 w 12191684"/>
              <a:gd name="connsiteY500" fmla="*/ 955815 h 2102199"/>
              <a:gd name="connsiteX501" fmla="*/ 3250233 w 12191684"/>
              <a:gd name="connsiteY501" fmla="*/ 599927 h 2102199"/>
              <a:gd name="connsiteX502" fmla="*/ 2794995 w 12191684"/>
              <a:gd name="connsiteY502" fmla="*/ 465869 h 2102199"/>
              <a:gd name="connsiteX503" fmla="*/ 2495177 w 12191684"/>
              <a:gd name="connsiteY503" fmla="*/ 396727 h 2102199"/>
              <a:gd name="connsiteX504" fmla="*/ 2444015 w 12191684"/>
              <a:gd name="connsiteY504" fmla="*/ 356870 h 2102199"/>
              <a:gd name="connsiteX505" fmla="*/ 2794530 w 12191684"/>
              <a:gd name="connsiteY505" fmla="*/ 467669 h 2102199"/>
              <a:gd name="connsiteX506" fmla="*/ 3249676 w 12191684"/>
              <a:gd name="connsiteY506" fmla="*/ 601701 h 2102199"/>
              <a:gd name="connsiteX507" fmla="*/ 4573357 w 12191684"/>
              <a:gd name="connsiteY507" fmla="*/ 957641 h 2102199"/>
              <a:gd name="connsiteX508" fmla="*/ 5588409 w 12191684"/>
              <a:gd name="connsiteY508" fmla="*/ 1106704 h 2102199"/>
              <a:gd name="connsiteX509" fmla="*/ 5728418 w 12191684"/>
              <a:gd name="connsiteY509" fmla="*/ 1120357 h 2102199"/>
              <a:gd name="connsiteX510" fmla="*/ 5790456 w 12191684"/>
              <a:gd name="connsiteY510" fmla="*/ 1126442 h 2102199"/>
              <a:gd name="connsiteX511" fmla="*/ 5775584 w 12191684"/>
              <a:gd name="connsiteY511" fmla="*/ 1132577 h 2102199"/>
              <a:gd name="connsiteX512" fmla="*/ 5575135 w 12191684"/>
              <a:gd name="connsiteY512" fmla="*/ 1128258 h 2102199"/>
              <a:gd name="connsiteX513" fmla="*/ 5571677 w 12191684"/>
              <a:gd name="connsiteY513" fmla="*/ 1128180 h 2102199"/>
              <a:gd name="connsiteX514" fmla="*/ 4567985 w 12191684"/>
              <a:gd name="connsiteY514" fmla="*/ 1040371 h 2102199"/>
              <a:gd name="connsiteX515" fmla="*/ 3269401 w 12191684"/>
              <a:gd name="connsiteY515" fmla="*/ 688456 h 2102199"/>
              <a:gd name="connsiteX516" fmla="*/ 3154025 w 12191684"/>
              <a:gd name="connsiteY516" fmla="*/ 646126 h 2102199"/>
              <a:gd name="connsiteX517" fmla="*/ 2830857 w 12191684"/>
              <a:gd name="connsiteY517" fmla="*/ 530025 h 2102199"/>
              <a:gd name="connsiteX518" fmla="*/ 2547678 w 12191684"/>
              <a:gd name="connsiteY518" fmla="*/ 439594 h 2102199"/>
              <a:gd name="connsiteX519" fmla="*/ 2499918 w 12191684"/>
              <a:gd name="connsiteY519" fmla="*/ 400516 h 2102199"/>
              <a:gd name="connsiteX520" fmla="*/ 2498319 w 12191684"/>
              <a:gd name="connsiteY520" fmla="*/ 399252 h 2102199"/>
              <a:gd name="connsiteX521" fmla="*/ 2794530 w 12191684"/>
              <a:gd name="connsiteY521" fmla="*/ 467669 h 2102199"/>
              <a:gd name="connsiteX522" fmla="*/ 5793822 w 12191684"/>
              <a:gd name="connsiteY522" fmla="*/ 1126769 h 2102199"/>
              <a:gd name="connsiteX523" fmla="*/ 5809215 w 12191684"/>
              <a:gd name="connsiteY523" fmla="*/ 1128272 h 2102199"/>
              <a:gd name="connsiteX524" fmla="*/ 5794621 w 12191684"/>
              <a:gd name="connsiteY524" fmla="*/ 1132947 h 2102199"/>
              <a:gd name="connsiteX525" fmla="*/ 5779544 w 12191684"/>
              <a:gd name="connsiteY525" fmla="*/ 1132653 h 2102199"/>
              <a:gd name="connsiteX526" fmla="*/ 5793822 w 12191684"/>
              <a:gd name="connsiteY526" fmla="*/ 1126769 h 2102199"/>
              <a:gd name="connsiteX527" fmla="*/ 5797465 w 12191684"/>
              <a:gd name="connsiteY527" fmla="*/ 1125260 h 2102199"/>
              <a:gd name="connsiteX528" fmla="*/ 5812413 w 12191684"/>
              <a:gd name="connsiteY528" fmla="*/ 1119071 h 2102199"/>
              <a:gd name="connsiteX529" fmla="*/ 5828866 w 12191684"/>
              <a:gd name="connsiteY529" fmla="*/ 1121932 h 2102199"/>
              <a:gd name="connsiteX530" fmla="*/ 5813640 w 12191684"/>
              <a:gd name="connsiteY530" fmla="*/ 1126840 h 2102199"/>
              <a:gd name="connsiteX531" fmla="*/ 5797465 w 12191684"/>
              <a:gd name="connsiteY531" fmla="*/ 1125260 h 2102199"/>
              <a:gd name="connsiteX532" fmla="*/ 5832788 w 12191684"/>
              <a:gd name="connsiteY532" fmla="*/ 1122616 h 2102199"/>
              <a:gd name="connsiteX533" fmla="*/ 5849037 w 12191684"/>
              <a:gd name="connsiteY533" fmla="*/ 1125436 h 2102199"/>
              <a:gd name="connsiteX534" fmla="*/ 5834443 w 12191684"/>
              <a:gd name="connsiteY534" fmla="*/ 1128861 h 2102199"/>
              <a:gd name="connsiteX535" fmla="*/ 5818306 w 12191684"/>
              <a:gd name="connsiteY535" fmla="*/ 1127294 h 2102199"/>
              <a:gd name="connsiteX536" fmla="*/ 5832788 w 12191684"/>
              <a:gd name="connsiteY536" fmla="*/ 1122616 h 2102199"/>
              <a:gd name="connsiteX537" fmla="*/ 5836600 w 12191684"/>
              <a:gd name="connsiteY537" fmla="*/ 1121391 h 2102199"/>
              <a:gd name="connsiteX538" fmla="*/ 5851714 w 12191684"/>
              <a:gd name="connsiteY538" fmla="*/ 1116483 h 2102199"/>
              <a:gd name="connsiteX539" fmla="*/ 5868911 w 12191684"/>
              <a:gd name="connsiteY539" fmla="*/ 1120750 h 2102199"/>
              <a:gd name="connsiteX540" fmla="*/ 5853647 w 12191684"/>
              <a:gd name="connsiteY540" fmla="*/ 1124351 h 2102199"/>
              <a:gd name="connsiteX541" fmla="*/ 5836600 w 12191684"/>
              <a:gd name="connsiteY541" fmla="*/ 1121391 h 2102199"/>
              <a:gd name="connsiteX542" fmla="*/ 5872852 w 12191684"/>
              <a:gd name="connsiteY542" fmla="*/ 1121727 h 2102199"/>
              <a:gd name="connsiteX543" fmla="*/ 5888952 w 12191684"/>
              <a:gd name="connsiteY543" fmla="*/ 1125723 h 2102199"/>
              <a:gd name="connsiteX544" fmla="*/ 5874265 w 12191684"/>
              <a:gd name="connsiteY544" fmla="*/ 1127926 h 2102199"/>
              <a:gd name="connsiteX545" fmla="*/ 5858314 w 12191684"/>
              <a:gd name="connsiteY545" fmla="*/ 1125161 h 2102199"/>
              <a:gd name="connsiteX546" fmla="*/ 5872852 w 12191684"/>
              <a:gd name="connsiteY546" fmla="*/ 1121727 h 2102199"/>
              <a:gd name="connsiteX547" fmla="*/ 5876794 w 12191684"/>
              <a:gd name="connsiteY547" fmla="*/ 1120792 h 2102199"/>
              <a:gd name="connsiteX548" fmla="*/ 5892001 w 12191684"/>
              <a:gd name="connsiteY548" fmla="*/ 1117184 h 2102199"/>
              <a:gd name="connsiteX549" fmla="*/ 5909123 w 12191684"/>
              <a:gd name="connsiteY549" fmla="*/ 1122679 h 2102199"/>
              <a:gd name="connsiteX550" fmla="*/ 5893767 w 12191684"/>
              <a:gd name="connsiteY550" fmla="*/ 1125000 h 2102199"/>
              <a:gd name="connsiteX551" fmla="*/ 5876794 w 12191684"/>
              <a:gd name="connsiteY551" fmla="*/ 1120792 h 2102199"/>
              <a:gd name="connsiteX552" fmla="*/ 5895496 w 12191684"/>
              <a:gd name="connsiteY552" fmla="*/ 1116351 h 2102199"/>
              <a:gd name="connsiteX553" fmla="*/ 5911150 w 12191684"/>
              <a:gd name="connsiteY553" fmla="*/ 1112614 h 2102199"/>
              <a:gd name="connsiteX554" fmla="*/ 5929090 w 12191684"/>
              <a:gd name="connsiteY554" fmla="*/ 1119643 h 2102199"/>
              <a:gd name="connsiteX555" fmla="*/ 5913250 w 12191684"/>
              <a:gd name="connsiteY555" fmla="*/ 1122051 h 2102199"/>
              <a:gd name="connsiteX556" fmla="*/ 5895496 w 12191684"/>
              <a:gd name="connsiteY556" fmla="*/ 1116351 h 2102199"/>
              <a:gd name="connsiteX557" fmla="*/ 5913102 w 12191684"/>
              <a:gd name="connsiteY557" fmla="*/ 1123956 h 2102199"/>
              <a:gd name="connsiteX558" fmla="*/ 5929424 w 12191684"/>
              <a:gd name="connsiteY558" fmla="*/ 1129184 h 2102199"/>
              <a:gd name="connsiteX559" fmla="*/ 5914682 w 12191684"/>
              <a:gd name="connsiteY559" fmla="*/ 1130177 h 2102199"/>
              <a:gd name="connsiteX560" fmla="*/ 5898489 w 12191684"/>
              <a:gd name="connsiteY560" fmla="*/ 1126169 h 2102199"/>
              <a:gd name="connsiteX561" fmla="*/ 5913102 w 12191684"/>
              <a:gd name="connsiteY561" fmla="*/ 1123956 h 2102199"/>
              <a:gd name="connsiteX562" fmla="*/ 5917229 w 12191684"/>
              <a:gd name="connsiteY562" fmla="*/ 1123328 h 2102199"/>
              <a:gd name="connsiteX563" fmla="*/ 5932529 w 12191684"/>
              <a:gd name="connsiteY563" fmla="*/ 1120999 h 2102199"/>
              <a:gd name="connsiteX564" fmla="*/ 5949875 w 12191684"/>
              <a:gd name="connsiteY564" fmla="*/ 1127786 h 2102199"/>
              <a:gd name="connsiteX565" fmla="*/ 5934444 w 12191684"/>
              <a:gd name="connsiteY565" fmla="*/ 1128840 h 2102199"/>
              <a:gd name="connsiteX566" fmla="*/ 5917229 w 12191684"/>
              <a:gd name="connsiteY566" fmla="*/ 1123328 h 2102199"/>
              <a:gd name="connsiteX567" fmla="*/ 5936210 w 12191684"/>
              <a:gd name="connsiteY567" fmla="*/ 1120439 h 2102199"/>
              <a:gd name="connsiteX568" fmla="*/ 5952236 w 12191684"/>
              <a:gd name="connsiteY568" fmla="*/ 1117983 h 2102199"/>
              <a:gd name="connsiteX569" fmla="*/ 5970418 w 12191684"/>
              <a:gd name="connsiteY569" fmla="*/ 1126366 h 2102199"/>
              <a:gd name="connsiteX570" fmla="*/ 5954225 w 12191684"/>
              <a:gd name="connsiteY570" fmla="*/ 1127489 h 2102199"/>
              <a:gd name="connsiteX571" fmla="*/ 5936210 w 12191684"/>
              <a:gd name="connsiteY571" fmla="*/ 1120439 h 2102199"/>
              <a:gd name="connsiteX572" fmla="*/ 5953928 w 12191684"/>
              <a:gd name="connsiteY572" fmla="*/ 1129370 h 2102199"/>
              <a:gd name="connsiteX573" fmla="*/ 5970343 w 12191684"/>
              <a:gd name="connsiteY573" fmla="*/ 1135784 h 2102199"/>
              <a:gd name="connsiteX574" fmla="*/ 5955601 w 12191684"/>
              <a:gd name="connsiteY574" fmla="*/ 1135600 h 2102199"/>
              <a:gd name="connsiteX575" fmla="*/ 5939241 w 12191684"/>
              <a:gd name="connsiteY575" fmla="*/ 1130376 h 2102199"/>
              <a:gd name="connsiteX576" fmla="*/ 5953928 w 12191684"/>
              <a:gd name="connsiteY576" fmla="*/ 1129370 h 2102199"/>
              <a:gd name="connsiteX577" fmla="*/ 5958259 w 12191684"/>
              <a:gd name="connsiteY577" fmla="*/ 1129071 h 2102199"/>
              <a:gd name="connsiteX578" fmla="*/ 5973913 w 12191684"/>
              <a:gd name="connsiteY578" fmla="*/ 1127983 h 2102199"/>
              <a:gd name="connsiteX579" fmla="*/ 5991426 w 12191684"/>
              <a:gd name="connsiteY579" fmla="*/ 1136039 h 2102199"/>
              <a:gd name="connsiteX580" fmla="*/ 5975623 w 12191684"/>
              <a:gd name="connsiteY580" fmla="*/ 1135849 h 2102199"/>
              <a:gd name="connsiteX581" fmla="*/ 5958259 w 12191684"/>
              <a:gd name="connsiteY581" fmla="*/ 1129071 h 2102199"/>
              <a:gd name="connsiteX582" fmla="*/ 5977780 w 12191684"/>
              <a:gd name="connsiteY582" fmla="*/ 1127712 h 2102199"/>
              <a:gd name="connsiteX583" fmla="*/ 5993341 w 12191684"/>
              <a:gd name="connsiteY583" fmla="*/ 1126615 h 2102199"/>
              <a:gd name="connsiteX584" fmla="*/ 6011616 w 12191684"/>
              <a:gd name="connsiteY584" fmla="*/ 1136253 h 2102199"/>
              <a:gd name="connsiteX585" fmla="*/ 5995999 w 12191684"/>
              <a:gd name="connsiteY585" fmla="*/ 1136093 h 2102199"/>
              <a:gd name="connsiteX586" fmla="*/ 5977780 w 12191684"/>
              <a:gd name="connsiteY586" fmla="*/ 1127712 h 2102199"/>
              <a:gd name="connsiteX587" fmla="*/ 5995609 w 12191684"/>
              <a:gd name="connsiteY587" fmla="*/ 1137959 h 2102199"/>
              <a:gd name="connsiteX588" fmla="*/ 6012155 w 12191684"/>
              <a:gd name="connsiteY588" fmla="*/ 1145569 h 2102199"/>
              <a:gd name="connsiteX589" fmla="*/ 5997077 w 12191684"/>
              <a:gd name="connsiteY589" fmla="*/ 1144208 h 2102199"/>
              <a:gd name="connsiteX590" fmla="*/ 5980568 w 12191684"/>
              <a:gd name="connsiteY590" fmla="*/ 1137779 h 2102199"/>
              <a:gd name="connsiteX591" fmla="*/ 5995609 w 12191684"/>
              <a:gd name="connsiteY591" fmla="*/ 1137959 h 2102199"/>
              <a:gd name="connsiteX592" fmla="*/ 6000163 w 12191684"/>
              <a:gd name="connsiteY592" fmla="*/ 1138008 h 2102199"/>
              <a:gd name="connsiteX593" fmla="*/ 6015222 w 12191684"/>
              <a:gd name="connsiteY593" fmla="*/ 1138158 h 2102199"/>
              <a:gd name="connsiteX594" fmla="*/ 6032847 w 12191684"/>
              <a:gd name="connsiteY594" fmla="*/ 1147422 h 2102199"/>
              <a:gd name="connsiteX595" fmla="*/ 6017713 w 12191684"/>
              <a:gd name="connsiteY595" fmla="*/ 1146067 h 2102199"/>
              <a:gd name="connsiteX596" fmla="*/ 6000163 w 12191684"/>
              <a:gd name="connsiteY596" fmla="*/ 1138008 h 2102199"/>
              <a:gd name="connsiteX597" fmla="*/ 6019312 w 12191684"/>
              <a:gd name="connsiteY597" fmla="*/ 1138199 h 2102199"/>
              <a:gd name="connsiteX598" fmla="*/ 6193492 w 12191684"/>
              <a:gd name="connsiteY598" fmla="*/ 1138980 h 2102199"/>
              <a:gd name="connsiteX599" fmla="*/ 6922818 w 12191684"/>
              <a:gd name="connsiteY599" fmla="*/ 1084473 h 2102199"/>
              <a:gd name="connsiteX600" fmla="*/ 7653446 w 12191684"/>
              <a:gd name="connsiteY600" fmla="*/ 859512 h 2102199"/>
              <a:gd name="connsiteX601" fmla="*/ 8007456 w 12191684"/>
              <a:gd name="connsiteY601" fmla="*/ 680358 h 2102199"/>
              <a:gd name="connsiteX602" fmla="*/ 8085055 w 12191684"/>
              <a:gd name="connsiteY602" fmla="*/ 639543 h 2102199"/>
              <a:gd name="connsiteX603" fmla="*/ 8923547 w 12191684"/>
              <a:gd name="connsiteY603" fmla="*/ 270968 h 2102199"/>
              <a:gd name="connsiteX604" fmla="*/ 8934516 w 12191684"/>
              <a:gd name="connsiteY604" fmla="*/ 272746 h 2102199"/>
              <a:gd name="connsiteX605" fmla="*/ 8876066 w 12191684"/>
              <a:gd name="connsiteY605" fmla="*/ 295239 h 2102199"/>
              <a:gd name="connsiteX606" fmla="*/ 8271542 w 12191684"/>
              <a:gd name="connsiteY606" fmla="*/ 618327 h 2102199"/>
              <a:gd name="connsiteX607" fmla="*/ 8061593 w 12191684"/>
              <a:gd name="connsiteY607" fmla="*/ 743136 h 2102199"/>
              <a:gd name="connsiteX608" fmla="*/ 7707360 w 12191684"/>
              <a:gd name="connsiteY608" fmla="*/ 936509 h 2102199"/>
              <a:gd name="connsiteX609" fmla="*/ 6219036 w 12191684"/>
              <a:gd name="connsiteY609" fmla="*/ 1162685 h 2102199"/>
              <a:gd name="connsiteX610" fmla="*/ 6037643 w 12191684"/>
              <a:gd name="connsiteY610" fmla="*/ 1147844 h 2102199"/>
              <a:gd name="connsiteX611" fmla="*/ 6019312 w 12191684"/>
              <a:gd name="connsiteY611" fmla="*/ 1138199 h 2102199"/>
              <a:gd name="connsiteX612" fmla="*/ 6037104 w 12191684"/>
              <a:gd name="connsiteY612" fmla="*/ 1149662 h 2102199"/>
              <a:gd name="connsiteX613" fmla="*/ 6053706 w 12191684"/>
              <a:gd name="connsiteY613" fmla="*/ 1158361 h 2102199"/>
              <a:gd name="connsiteX614" fmla="*/ 6039409 w 12191684"/>
              <a:gd name="connsiteY614" fmla="*/ 1156000 h 2102199"/>
              <a:gd name="connsiteX615" fmla="*/ 6022789 w 12191684"/>
              <a:gd name="connsiteY615" fmla="*/ 1148385 h 2102199"/>
              <a:gd name="connsiteX616" fmla="*/ 6037104 w 12191684"/>
              <a:gd name="connsiteY616" fmla="*/ 1149662 h 2102199"/>
              <a:gd name="connsiteX617" fmla="*/ 6041937 w 12191684"/>
              <a:gd name="connsiteY617" fmla="*/ 1150086 h 2102199"/>
              <a:gd name="connsiteX618" fmla="*/ 6218887 w 12191684"/>
              <a:gd name="connsiteY618" fmla="*/ 1164541 h 2102199"/>
              <a:gd name="connsiteX619" fmla="*/ 6963830 w 12191684"/>
              <a:gd name="connsiteY619" fmla="*/ 1156262 h 2102199"/>
              <a:gd name="connsiteX620" fmla="*/ 7708196 w 12191684"/>
              <a:gd name="connsiteY620" fmla="*/ 938171 h 2102199"/>
              <a:gd name="connsiteX621" fmla="*/ 8062522 w 12191684"/>
              <a:gd name="connsiteY621" fmla="*/ 744746 h 2102199"/>
              <a:gd name="connsiteX622" fmla="*/ 8272508 w 12191684"/>
              <a:gd name="connsiteY622" fmla="*/ 619920 h 2102199"/>
              <a:gd name="connsiteX623" fmla="*/ 8939480 w 12191684"/>
              <a:gd name="connsiteY623" fmla="*/ 273549 h 2102199"/>
              <a:gd name="connsiteX624" fmla="*/ 8983169 w 12191684"/>
              <a:gd name="connsiteY624" fmla="*/ 281191 h 2102199"/>
              <a:gd name="connsiteX625" fmla="*/ 8941897 w 12191684"/>
              <a:gd name="connsiteY625" fmla="*/ 299593 h 2102199"/>
              <a:gd name="connsiteX626" fmla="*/ 8360611 w 12191684"/>
              <a:gd name="connsiteY626" fmla="*/ 647117 h 2102199"/>
              <a:gd name="connsiteX627" fmla="*/ 8116604 w 12191684"/>
              <a:gd name="connsiteY627" fmla="*/ 807561 h 2102199"/>
              <a:gd name="connsiteX628" fmla="*/ 7762092 w 12191684"/>
              <a:gd name="connsiteY628" fmla="*/ 1015184 h 2102199"/>
              <a:gd name="connsiteX629" fmla="*/ 6244580 w 12191684"/>
              <a:gd name="connsiteY629" fmla="*/ 1188256 h 2102199"/>
              <a:gd name="connsiteX630" fmla="*/ 6059562 w 12191684"/>
              <a:gd name="connsiteY630" fmla="*/ 1159322 h 2102199"/>
              <a:gd name="connsiteX631" fmla="*/ 6041937 w 12191684"/>
              <a:gd name="connsiteY631" fmla="*/ 1150086 h 2102199"/>
              <a:gd name="connsiteX632" fmla="*/ 9023678 w 12191684"/>
              <a:gd name="connsiteY632" fmla="*/ 264264 h 2102199"/>
              <a:gd name="connsiteX633" fmla="*/ 8980324 w 12191684"/>
              <a:gd name="connsiteY633" fmla="*/ 259263 h 2102199"/>
              <a:gd name="connsiteX634" fmla="*/ 9009103 w 12191684"/>
              <a:gd name="connsiteY634" fmla="*/ 249869 h 2102199"/>
              <a:gd name="connsiteX635" fmla="*/ 9054726 w 12191684"/>
              <a:gd name="connsiteY635" fmla="*/ 252102 h 2102199"/>
              <a:gd name="connsiteX636" fmla="*/ 9023678 w 12191684"/>
              <a:gd name="connsiteY636" fmla="*/ 264264 h 2102199"/>
              <a:gd name="connsiteX637" fmla="*/ 9060768 w 12191684"/>
              <a:gd name="connsiteY637" fmla="*/ 252494 h 2102199"/>
              <a:gd name="connsiteX638" fmla="*/ 9135560 w 12191684"/>
              <a:gd name="connsiteY638" fmla="*/ 258828 h 2102199"/>
              <a:gd name="connsiteX639" fmla="*/ 9098062 w 12191684"/>
              <a:gd name="connsiteY639" fmla="*/ 275116 h 2102199"/>
              <a:gd name="connsiteX640" fmla="*/ 9028791 w 12191684"/>
              <a:gd name="connsiteY640" fmla="*/ 264922 h 2102199"/>
              <a:gd name="connsiteX641" fmla="*/ 9060768 w 12191684"/>
              <a:gd name="connsiteY641" fmla="*/ 252494 h 2102199"/>
              <a:gd name="connsiteX642" fmla="*/ 9019868 w 12191684"/>
              <a:gd name="connsiteY642" fmla="*/ 265809 h 2102199"/>
              <a:gd name="connsiteX643" fmla="*/ 8986367 w 12191684"/>
              <a:gd name="connsiteY643" fmla="*/ 279834 h 2102199"/>
              <a:gd name="connsiteX644" fmla="*/ 8943235 w 12191684"/>
              <a:gd name="connsiteY644" fmla="*/ 272184 h 2102199"/>
              <a:gd name="connsiteX645" fmla="*/ 8975659 w 12191684"/>
              <a:gd name="connsiteY645" fmla="*/ 260842 h 2102199"/>
              <a:gd name="connsiteX646" fmla="*/ 9019868 w 12191684"/>
              <a:gd name="connsiteY646" fmla="*/ 265809 h 2102199"/>
              <a:gd name="connsiteX647" fmla="*/ 6244301 w 12191684"/>
              <a:gd name="connsiteY647" fmla="*/ 1190096 h 2102199"/>
              <a:gd name="connsiteX648" fmla="*/ 7004878 w 12191684"/>
              <a:gd name="connsiteY648" fmla="*/ 1228074 h 2102199"/>
              <a:gd name="connsiteX649" fmla="*/ 7762947 w 12191684"/>
              <a:gd name="connsiteY649" fmla="*/ 1016831 h 2102199"/>
              <a:gd name="connsiteX650" fmla="*/ 8117589 w 12191684"/>
              <a:gd name="connsiteY650" fmla="*/ 809136 h 2102199"/>
              <a:gd name="connsiteX651" fmla="*/ 8361653 w 12191684"/>
              <a:gd name="connsiteY651" fmla="*/ 648664 h 2102199"/>
              <a:gd name="connsiteX652" fmla="*/ 8987594 w 12191684"/>
              <a:gd name="connsiteY652" fmla="*/ 282002 h 2102199"/>
              <a:gd name="connsiteX653" fmla="*/ 9053871 w 12191684"/>
              <a:gd name="connsiteY653" fmla="*/ 295536 h 2102199"/>
              <a:gd name="connsiteX654" fmla="*/ 8983987 w 12191684"/>
              <a:gd name="connsiteY654" fmla="*/ 330370 h 2102199"/>
              <a:gd name="connsiteX655" fmla="*/ 8403594 w 12191684"/>
              <a:gd name="connsiteY655" fmla="*/ 707770 h 2102199"/>
              <a:gd name="connsiteX656" fmla="*/ 8171615 w 12191684"/>
              <a:gd name="connsiteY656" fmla="*/ 871994 h 2102199"/>
              <a:gd name="connsiteX657" fmla="*/ 7816805 w 12191684"/>
              <a:gd name="connsiteY657" fmla="*/ 1093865 h 2102199"/>
              <a:gd name="connsiteX658" fmla="*/ 6270105 w 12191684"/>
              <a:gd name="connsiteY658" fmla="*/ 1213831 h 2102199"/>
              <a:gd name="connsiteX659" fmla="*/ 6081462 w 12191684"/>
              <a:gd name="connsiteY659" fmla="*/ 1170759 h 2102199"/>
              <a:gd name="connsiteX660" fmla="*/ 6064823 w 12191684"/>
              <a:gd name="connsiteY660" fmla="*/ 1162076 h 2102199"/>
              <a:gd name="connsiteX661" fmla="*/ 6244301 w 12191684"/>
              <a:gd name="connsiteY661" fmla="*/ 1190096 h 2102199"/>
              <a:gd name="connsiteX662" fmla="*/ 8990736 w 12191684"/>
              <a:gd name="connsiteY662" fmla="*/ 280652 h 2102199"/>
              <a:gd name="connsiteX663" fmla="*/ 9025036 w 12191684"/>
              <a:gd name="connsiteY663" fmla="*/ 266434 h 2102199"/>
              <a:gd name="connsiteX664" fmla="*/ 9094864 w 12191684"/>
              <a:gd name="connsiteY664" fmla="*/ 276555 h 2102199"/>
              <a:gd name="connsiteX665" fmla="*/ 9056622 w 12191684"/>
              <a:gd name="connsiteY665" fmla="*/ 294226 h 2102199"/>
              <a:gd name="connsiteX666" fmla="*/ 8990736 w 12191684"/>
              <a:gd name="connsiteY666" fmla="*/ 280652 h 2102199"/>
              <a:gd name="connsiteX667" fmla="*/ 9097244 w 12191684"/>
              <a:gd name="connsiteY667" fmla="*/ 276951 h 2102199"/>
              <a:gd name="connsiteX668" fmla="*/ 9138943 w 12191684"/>
              <a:gd name="connsiteY668" fmla="*/ 284278 h 2102199"/>
              <a:gd name="connsiteX669" fmla="*/ 9100720 w 12191684"/>
              <a:gd name="connsiteY669" fmla="*/ 304529 h 2102199"/>
              <a:gd name="connsiteX670" fmla="*/ 9058760 w 12191684"/>
              <a:gd name="connsiteY670" fmla="*/ 294698 h 2102199"/>
              <a:gd name="connsiteX671" fmla="*/ 9097244 w 12191684"/>
              <a:gd name="connsiteY671" fmla="*/ 276951 h 2102199"/>
              <a:gd name="connsiteX672" fmla="*/ 9100423 w 12191684"/>
              <a:gd name="connsiteY672" fmla="*/ 275516 h 2102199"/>
              <a:gd name="connsiteX673" fmla="*/ 9138293 w 12191684"/>
              <a:gd name="connsiteY673" fmla="*/ 259126 h 2102199"/>
              <a:gd name="connsiteX674" fmla="*/ 9179416 w 12191684"/>
              <a:gd name="connsiteY674" fmla="*/ 263961 h 2102199"/>
              <a:gd name="connsiteX675" fmla="*/ 9141713 w 12191684"/>
              <a:gd name="connsiteY675" fmla="*/ 282844 h 2102199"/>
              <a:gd name="connsiteX676" fmla="*/ 9100423 w 12191684"/>
              <a:gd name="connsiteY676" fmla="*/ 275516 h 2102199"/>
              <a:gd name="connsiteX677" fmla="*/ 9141825 w 12191684"/>
              <a:gd name="connsiteY677" fmla="*/ 257646 h 2102199"/>
              <a:gd name="connsiteX678" fmla="*/ 9179490 w 12191684"/>
              <a:gd name="connsiteY678" fmla="*/ 242416 h 2102199"/>
              <a:gd name="connsiteX679" fmla="*/ 9219758 w 12191684"/>
              <a:gd name="connsiteY679" fmla="*/ 244894 h 2102199"/>
              <a:gd name="connsiteX680" fmla="*/ 9182390 w 12191684"/>
              <a:gd name="connsiteY680" fmla="*/ 262506 h 2102199"/>
              <a:gd name="connsiteX681" fmla="*/ 9141825 w 12191684"/>
              <a:gd name="connsiteY681" fmla="*/ 257646 h 2102199"/>
              <a:gd name="connsiteX682" fmla="*/ 9222510 w 12191684"/>
              <a:gd name="connsiteY682" fmla="*/ 245095 h 2102199"/>
              <a:gd name="connsiteX683" fmla="*/ 9263410 w 12191684"/>
              <a:gd name="connsiteY683" fmla="*/ 248642 h 2102199"/>
              <a:gd name="connsiteX684" fmla="*/ 9225930 w 12191684"/>
              <a:gd name="connsiteY684" fmla="*/ 268761 h 2102199"/>
              <a:gd name="connsiteX685" fmla="*/ 9184770 w 12191684"/>
              <a:gd name="connsiteY685" fmla="*/ 262816 h 2102199"/>
              <a:gd name="connsiteX686" fmla="*/ 9222510 w 12191684"/>
              <a:gd name="connsiteY686" fmla="*/ 245095 h 2102199"/>
              <a:gd name="connsiteX687" fmla="*/ 9225838 w 12191684"/>
              <a:gd name="connsiteY687" fmla="*/ 243600 h 2102199"/>
              <a:gd name="connsiteX688" fmla="*/ 9262945 w 12191684"/>
              <a:gd name="connsiteY688" fmla="*/ 227303 h 2102199"/>
              <a:gd name="connsiteX689" fmla="*/ 9303326 w 12191684"/>
              <a:gd name="connsiteY689" fmla="*/ 228439 h 2102199"/>
              <a:gd name="connsiteX690" fmla="*/ 9266385 w 12191684"/>
              <a:gd name="connsiteY690" fmla="*/ 247110 h 2102199"/>
              <a:gd name="connsiteX691" fmla="*/ 9225838 w 12191684"/>
              <a:gd name="connsiteY691" fmla="*/ 243600 h 2102199"/>
              <a:gd name="connsiteX692" fmla="*/ 9264098 w 12191684"/>
              <a:gd name="connsiteY692" fmla="*/ 225351 h 2102199"/>
              <a:gd name="connsiteX693" fmla="*/ 9225522 w 12191684"/>
              <a:gd name="connsiteY693" fmla="*/ 225205 h 2102199"/>
              <a:gd name="connsiteX694" fmla="*/ 9261551 w 12191684"/>
              <a:gd name="connsiteY694" fmla="*/ 212760 h 2102199"/>
              <a:gd name="connsiteX695" fmla="*/ 9299849 w 12191684"/>
              <a:gd name="connsiteY695" fmla="*/ 210650 h 2102199"/>
              <a:gd name="connsiteX696" fmla="*/ 9264098 w 12191684"/>
              <a:gd name="connsiteY696" fmla="*/ 225351 h 2102199"/>
              <a:gd name="connsiteX697" fmla="*/ 9259599 w 12191684"/>
              <a:gd name="connsiteY697" fmla="*/ 227253 h 2102199"/>
              <a:gd name="connsiteX698" fmla="*/ 9223067 w 12191684"/>
              <a:gd name="connsiteY698" fmla="*/ 243385 h 2102199"/>
              <a:gd name="connsiteX699" fmla="*/ 9183283 w 12191684"/>
              <a:gd name="connsiteY699" fmla="*/ 240962 h 2102199"/>
              <a:gd name="connsiteX700" fmla="*/ 9219925 w 12191684"/>
              <a:gd name="connsiteY700" fmla="*/ 227199 h 2102199"/>
              <a:gd name="connsiteX701" fmla="*/ 9259599 w 12191684"/>
              <a:gd name="connsiteY701" fmla="*/ 227253 h 2102199"/>
              <a:gd name="connsiteX702" fmla="*/ 9179918 w 12191684"/>
              <a:gd name="connsiteY702" fmla="*/ 240789 h 2102199"/>
              <a:gd name="connsiteX703" fmla="*/ 9098359 w 12191684"/>
              <a:gd name="connsiteY703" fmla="*/ 238843 h 2102199"/>
              <a:gd name="connsiteX704" fmla="*/ 9120520 w 12191684"/>
              <a:gd name="connsiteY704" fmla="*/ 231295 h 2102199"/>
              <a:gd name="connsiteX705" fmla="*/ 9215762 w 12191684"/>
              <a:gd name="connsiteY705" fmla="*/ 227255 h 2102199"/>
              <a:gd name="connsiteX706" fmla="*/ 9179918 w 12191684"/>
              <a:gd name="connsiteY706" fmla="*/ 240789 h 2102199"/>
              <a:gd name="connsiteX707" fmla="*/ 9176181 w 12191684"/>
              <a:gd name="connsiteY707" fmla="*/ 242271 h 2102199"/>
              <a:gd name="connsiteX708" fmla="*/ 9139036 w 12191684"/>
              <a:gd name="connsiteY708" fmla="*/ 257356 h 2102199"/>
              <a:gd name="connsiteX709" fmla="*/ 9064802 w 12191684"/>
              <a:gd name="connsiteY709" fmla="*/ 250987 h 2102199"/>
              <a:gd name="connsiteX710" fmla="*/ 9094028 w 12191684"/>
              <a:gd name="connsiteY710" fmla="*/ 240341 h 2102199"/>
              <a:gd name="connsiteX711" fmla="*/ 9176181 w 12191684"/>
              <a:gd name="connsiteY711" fmla="*/ 242271 h 2102199"/>
              <a:gd name="connsiteX712" fmla="*/ 9058685 w 12191684"/>
              <a:gd name="connsiteY712" fmla="*/ 250583 h 2102199"/>
              <a:gd name="connsiteX713" fmla="*/ 9015145 w 12191684"/>
              <a:gd name="connsiteY713" fmla="*/ 248393 h 2102199"/>
              <a:gd name="connsiteX714" fmla="*/ 9051063 w 12191684"/>
              <a:gd name="connsiteY714" fmla="*/ 240871 h 2102199"/>
              <a:gd name="connsiteX715" fmla="*/ 9086609 w 12191684"/>
              <a:gd name="connsiteY715" fmla="*/ 240330 h 2102199"/>
              <a:gd name="connsiteX716" fmla="*/ 9058685 w 12191684"/>
              <a:gd name="connsiteY716" fmla="*/ 250583 h 2102199"/>
              <a:gd name="connsiteX717" fmla="*/ 8974339 w 12191684"/>
              <a:gd name="connsiteY717" fmla="*/ 258672 h 2102199"/>
              <a:gd name="connsiteX718" fmla="*/ 8971940 w 12191684"/>
              <a:gd name="connsiteY718" fmla="*/ 258438 h 2102199"/>
              <a:gd name="connsiteX719" fmla="*/ 8982927 w 12191684"/>
              <a:gd name="connsiteY719" fmla="*/ 255776 h 2102199"/>
              <a:gd name="connsiteX720" fmla="*/ 8974339 w 12191684"/>
              <a:gd name="connsiteY720" fmla="*/ 258672 h 2102199"/>
              <a:gd name="connsiteX721" fmla="*/ 8969746 w 12191684"/>
              <a:gd name="connsiteY721" fmla="*/ 260252 h 2102199"/>
              <a:gd name="connsiteX722" fmla="*/ 8938253 w 12191684"/>
              <a:gd name="connsiteY722" fmla="*/ 271360 h 2102199"/>
              <a:gd name="connsiteX723" fmla="*/ 8928195 w 12191684"/>
              <a:gd name="connsiteY723" fmla="*/ 269698 h 2102199"/>
              <a:gd name="connsiteX724" fmla="*/ 8966083 w 12191684"/>
              <a:gd name="connsiteY724" fmla="*/ 259886 h 2102199"/>
              <a:gd name="connsiteX725" fmla="*/ 8969746 w 12191684"/>
              <a:gd name="connsiteY725" fmla="*/ 260252 h 2102199"/>
              <a:gd name="connsiteX726" fmla="*/ 8924886 w 12191684"/>
              <a:gd name="connsiteY726" fmla="*/ 269185 h 2102199"/>
              <a:gd name="connsiteX727" fmla="*/ 8886663 w 12191684"/>
              <a:gd name="connsiteY727" fmla="*/ 263469 h 2102199"/>
              <a:gd name="connsiteX728" fmla="*/ 8924161 w 12191684"/>
              <a:gd name="connsiteY728" fmla="*/ 256289 h 2102199"/>
              <a:gd name="connsiteX729" fmla="*/ 8961920 w 12191684"/>
              <a:gd name="connsiteY729" fmla="*/ 259481 h 2102199"/>
              <a:gd name="connsiteX730" fmla="*/ 8924886 w 12191684"/>
              <a:gd name="connsiteY730" fmla="*/ 269185 h 2102199"/>
              <a:gd name="connsiteX731" fmla="*/ 8920182 w 12191684"/>
              <a:gd name="connsiteY731" fmla="*/ 270457 h 2102199"/>
              <a:gd name="connsiteX732" fmla="*/ 8758162 w 12191684"/>
              <a:gd name="connsiteY732" fmla="*/ 321794 h 2102199"/>
              <a:gd name="connsiteX733" fmla="*/ 8084200 w 12191684"/>
              <a:gd name="connsiteY733" fmla="*/ 637896 h 2102199"/>
              <a:gd name="connsiteX734" fmla="*/ 8006582 w 12191684"/>
              <a:gd name="connsiteY734" fmla="*/ 678712 h 2102199"/>
              <a:gd name="connsiteX735" fmla="*/ 7652646 w 12191684"/>
              <a:gd name="connsiteY735" fmla="*/ 857835 h 2102199"/>
              <a:gd name="connsiteX736" fmla="*/ 6193473 w 12191684"/>
              <a:gd name="connsiteY736" fmla="*/ 1137123 h 2102199"/>
              <a:gd name="connsiteX737" fmla="*/ 6015687 w 12191684"/>
              <a:gd name="connsiteY737" fmla="*/ 1136295 h 2102199"/>
              <a:gd name="connsiteX738" fmla="*/ 5996854 w 12191684"/>
              <a:gd name="connsiteY738" fmla="*/ 1126368 h 2102199"/>
              <a:gd name="connsiteX739" fmla="*/ 6168078 w 12191684"/>
              <a:gd name="connsiteY739" fmla="*/ 1113415 h 2102199"/>
              <a:gd name="connsiteX740" fmla="*/ 7598695 w 12191684"/>
              <a:gd name="connsiteY740" fmla="*/ 780852 h 2102199"/>
              <a:gd name="connsiteX741" fmla="*/ 7925748 w 12191684"/>
              <a:gd name="connsiteY741" fmla="*/ 628569 h 2102199"/>
              <a:gd name="connsiteX742" fmla="*/ 7952370 w 12191684"/>
              <a:gd name="connsiteY742" fmla="*/ 615966 h 2102199"/>
              <a:gd name="connsiteX743" fmla="*/ 8880714 w 12191684"/>
              <a:gd name="connsiteY743" fmla="*/ 264673 h 2102199"/>
              <a:gd name="connsiteX744" fmla="*/ 8920182 w 12191684"/>
              <a:gd name="connsiteY744" fmla="*/ 270457 h 2102199"/>
              <a:gd name="connsiteX745" fmla="*/ 8670021 w 12191684"/>
              <a:gd name="connsiteY745" fmla="*/ 316827 h 2102199"/>
              <a:gd name="connsiteX746" fmla="*/ 7951590 w 12191684"/>
              <a:gd name="connsiteY746" fmla="*/ 614285 h 2102199"/>
              <a:gd name="connsiteX747" fmla="*/ 7924949 w 12191684"/>
              <a:gd name="connsiteY747" fmla="*/ 626888 h 2102199"/>
              <a:gd name="connsiteX748" fmla="*/ 7597932 w 12191684"/>
              <a:gd name="connsiteY748" fmla="*/ 779154 h 2102199"/>
              <a:gd name="connsiteX749" fmla="*/ 6167929 w 12191684"/>
              <a:gd name="connsiteY749" fmla="*/ 1111560 h 2102199"/>
              <a:gd name="connsiteX750" fmla="*/ 5993750 w 12191684"/>
              <a:gd name="connsiteY750" fmla="*/ 1124723 h 2102199"/>
              <a:gd name="connsiteX751" fmla="*/ 5974489 w 12191684"/>
              <a:gd name="connsiteY751" fmla="*/ 1114548 h 2102199"/>
              <a:gd name="connsiteX752" fmla="*/ 6142683 w 12191684"/>
              <a:gd name="connsiteY752" fmla="*/ 1087840 h 2102199"/>
              <a:gd name="connsiteX753" fmla="*/ 6840961 w 12191684"/>
              <a:gd name="connsiteY753" fmla="*/ 941292 h 2102199"/>
              <a:gd name="connsiteX754" fmla="*/ 7543944 w 12191684"/>
              <a:gd name="connsiteY754" fmla="*/ 702187 h 2102199"/>
              <a:gd name="connsiteX755" fmla="*/ 7713122 w 12191684"/>
              <a:gd name="connsiteY755" fmla="*/ 630039 h 2102199"/>
              <a:gd name="connsiteX756" fmla="*/ 7897304 w 12191684"/>
              <a:gd name="connsiteY756" fmla="*/ 551570 h 2102199"/>
              <a:gd name="connsiteX757" fmla="*/ 8834069 w 12191684"/>
              <a:gd name="connsiteY757" fmla="*/ 258769 h 2102199"/>
              <a:gd name="connsiteX758" fmla="*/ 8875062 w 12191684"/>
              <a:gd name="connsiteY758" fmla="*/ 263915 h 2102199"/>
              <a:gd name="connsiteX759" fmla="*/ 8670021 w 12191684"/>
              <a:gd name="connsiteY759" fmla="*/ 316827 h 2102199"/>
              <a:gd name="connsiteX760" fmla="*/ 5990217 w 12191684"/>
              <a:gd name="connsiteY760" fmla="*/ 1124974 h 2102199"/>
              <a:gd name="connsiteX761" fmla="*/ 5974266 w 12191684"/>
              <a:gd name="connsiteY761" fmla="*/ 1126096 h 2102199"/>
              <a:gd name="connsiteX762" fmla="*/ 5955564 w 12191684"/>
              <a:gd name="connsiteY762" fmla="*/ 1117472 h 2102199"/>
              <a:gd name="connsiteX763" fmla="*/ 5971403 w 12191684"/>
              <a:gd name="connsiteY763" fmla="*/ 1115027 h 2102199"/>
              <a:gd name="connsiteX764" fmla="*/ 5990217 w 12191684"/>
              <a:gd name="connsiteY764" fmla="*/ 1124974 h 2102199"/>
              <a:gd name="connsiteX765" fmla="*/ 5952496 w 12191684"/>
              <a:gd name="connsiteY765" fmla="*/ 1116059 h 2102199"/>
              <a:gd name="connsiteX766" fmla="*/ 5933459 w 12191684"/>
              <a:gd name="connsiteY766" fmla="*/ 1107266 h 2102199"/>
              <a:gd name="connsiteX767" fmla="*/ 5949466 w 12191684"/>
              <a:gd name="connsiteY767" fmla="*/ 1103410 h 2102199"/>
              <a:gd name="connsiteX768" fmla="*/ 5968652 w 12191684"/>
              <a:gd name="connsiteY768" fmla="*/ 1113568 h 2102199"/>
              <a:gd name="connsiteX769" fmla="*/ 5952496 w 12191684"/>
              <a:gd name="connsiteY769" fmla="*/ 1116059 h 2102199"/>
              <a:gd name="connsiteX770" fmla="*/ 5949168 w 12191684"/>
              <a:gd name="connsiteY770" fmla="*/ 1116570 h 2102199"/>
              <a:gd name="connsiteX771" fmla="*/ 5932752 w 12191684"/>
              <a:gd name="connsiteY771" fmla="*/ 1119086 h 2102199"/>
              <a:gd name="connsiteX772" fmla="*/ 5914310 w 12191684"/>
              <a:gd name="connsiteY772" fmla="*/ 1111857 h 2102199"/>
              <a:gd name="connsiteX773" fmla="*/ 5930540 w 12191684"/>
              <a:gd name="connsiteY773" fmla="*/ 1107968 h 2102199"/>
              <a:gd name="connsiteX774" fmla="*/ 5949168 w 12191684"/>
              <a:gd name="connsiteY774" fmla="*/ 1116570 h 2102199"/>
              <a:gd name="connsiteX775" fmla="*/ 5911280 w 12191684"/>
              <a:gd name="connsiteY775" fmla="*/ 1110670 h 2102199"/>
              <a:gd name="connsiteX776" fmla="*/ 5892317 w 12191684"/>
              <a:gd name="connsiteY776" fmla="*/ 1103229 h 2102199"/>
              <a:gd name="connsiteX777" fmla="*/ 5908677 w 12191684"/>
              <a:gd name="connsiteY777" fmla="*/ 1097864 h 2102199"/>
              <a:gd name="connsiteX778" fmla="*/ 5927807 w 12191684"/>
              <a:gd name="connsiteY778" fmla="*/ 1106710 h 2102199"/>
              <a:gd name="connsiteX779" fmla="*/ 5911280 w 12191684"/>
              <a:gd name="connsiteY779" fmla="*/ 1110670 h 2102199"/>
              <a:gd name="connsiteX780" fmla="*/ 5908119 w 12191684"/>
              <a:gd name="connsiteY780" fmla="*/ 1111428 h 2102199"/>
              <a:gd name="connsiteX781" fmla="*/ 5892075 w 12191684"/>
              <a:gd name="connsiteY781" fmla="*/ 1115254 h 2102199"/>
              <a:gd name="connsiteX782" fmla="*/ 5873651 w 12191684"/>
              <a:gd name="connsiteY782" fmla="*/ 1109342 h 2102199"/>
              <a:gd name="connsiteX783" fmla="*/ 5889547 w 12191684"/>
              <a:gd name="connsiteY783" fmla="*/ 1104140 h 2102199"/>
              <a:gd name="connsiteX784" fmla="*/ 5908119 w 12191684"/>
              <a:gd name="connsiteY784" fmla="*/ 1111428 h 2102199"/>
              <a:gd name="connsiteX785" fmla="*/ 5870640 w 12191684"/>
              <a:gd name="connsiteY785" fmla="*/ 1108372 h 2102199"/>
              <a:gd name="connsiteX786" fmla="*/ 5860731 w 12191684"/>
              <a:gd name="connsiteY786" fmla="*/ 1105189 h 2102199"/>
              <a:gd name="connsiteX787" fmla="*/ 5852216 w 12191684"/>
              <a:gd name="connsiteY787" fmla="*/ 1102456 h 2102199"/>
              <a:gd name="connsiteX788" fmla="*/ 5868167 w 12191684"/>
              <a:gd name="connsiteY788" fmla="*/ 1095754 h 2102199"/>
              <a:gd name="connsiteX789" fmla="*/ 5879675 w 12191684"/>
              <a:gd name="connsiteY789" fmla="*/ 1100264 h 2102199"/>
              <a:gd name="connsiteX790" fmla="*/ 5886833 w 12191684"/>
              <a:gd name="connsiteY790" fmla="*/ 1103073 h 2102199"/>
              <a:gd name="connsiteX791" fmla="*/ 5870640 w 12191684"/>
              <a:gd name="connsiteY791" fmla="*/ 1108372 h 2102199"/>
              <a:gd name="connsiteX792" fmla="*/ 5849799 w 12191684"/>
              <a:gd name="connsiteY792" fmla="*/ 1101683 h 2102199"/>
              <a:gd name="connsiteX793" fmla="*/ 5639293 w 12191684"/>
              <a:gd name="connsiteY793" fmla="*/ 1034894 h 2102199"/>
              <a:gd name="connsiteX794" fmla="*/ 5151092 w 12191684"/>
              <a:gd name="connsiteY794" fmla="*/ 879745 h 2102199"/>
              <a:gd name="connsiteX795" fmla="*/ 4590833 w 12191684"/>
              <a:gd name="connsiteY795" fmla="*/ 702156 h 2102199"/>
              <a:gd name="connsiteX796" fmla="*/ 3192750 w 12191684"/>
              <a:gd name="connsiteY796" fmla="*/ 334367 h 2102199"/>
              <a:gd name="connsiteX797" fmla="*/ 2687390 w 12191684"/>
              <a:gd name="connsiteY797" fmla="*/ 273443 h 2102199"/>
              <a:gd name="connsiteX798" fmla="*/ 2324902 w 12191684"/>
              <a:gd name="connsiteY798" fmla="*/ 273722 h 2102199"/>
              <a:gd name="connsiteX799" fmla="*/ 2264593 w 12191684"/>
              <a:gd name="connsiteY799" fmla="*/ 237592 h 2102199"/>
              <a:gd name="connsiteX800" fmla="*/ 2651546 w 12191684"/>
              <a:gd name="connsiteY800" fmla="*/ 211168 h 2102199"/>
              <a:gd name="connsiteX801" fmla="*/ 3173322 w 12191684"/>
              <a:gd name="connsiteY801" fmla="*/ 247692 h 2102199"/>
              <a:gd name="connsiteX802" fmla="*/ 4595945 w 12191684"/>
              <a:gd name="connsiteY802" fmla="*/ 619364 h 2102199"/>
              <a:gd name="connsiteX803" fmla="*/ 5416981 w 12191684"/>
              <a:gd name="connsiteY803" fmla="*/ 922448 h 2102199"/>
              <a:gd name="connsiteX804" fmla="*/ 5655523 w 12191684"/>
              <a:gd name="connsiteY804" fmla="*/ 1013323 h 2102199"/>
              <a:gd name="connsiteX805" fmla="*/ 5865955 w 12191684"/>
              <a:gd name="connsiteY805" fmla="*/ 1094886 h 2102199"/>
              <a:gd name="connsiteX806" fmla="*/ 5849799 w 12191684"/>
              <a:gd name="connsiteY806" fmla="*/ 1101683 h 2102199"/>
              <a:gd name="connsiteX807" fmla="*/ 2322132 w 12191684"/>
              <a:gd name="connsiteY807" fmla="*/ 273868 h 2102199"/>
              <a:gd name="connsiteX808" fmla="*/ 2249813 w 12191684"/>
              <a:gd name="connsiteY808" fmla="*/ 278734 h 2102199"/>
              <a:gd name="connsiteX809" fmla="*/ 2186696 w 12191684"/>
              <a:gd name="connsiteY809" fmla="*/ 248705 h 2102199"/>
              <a:gd name="connsiteX810" fmla="*/ 2261971 w 12191684"/>
              <a:gd name="connsiteY810" fmla="*/ 237934 h 2102199"/>
              <a:gd name="connsiteX811" fmla="*/ 2322132 w 12191684"/>
              <a:gd name="connsiteY811" fmla="*/ 273868 h 2102199"/>
              <a:gd name="connsiteX812" fmla="*/ 2246280 w 12191684"/>
              <a:gd name="connsiteY812" fmla="*/ 279022 h 2102199"/>
              <a:gd name="connsiteX813" fmla="*/ 2173738 w 12191684"/>
              <a:gd name="connsiteY813" fmla="*/ 285599 h 2102199"/>
              <a:gd name="connsiteX814" fmla="*/ 2108130 w 12191684"/>
              <a:gd name="connsiteY814" fmla="*/ 261859 h 2102199"/>
              <a:gd name="connsiteX815" fmla="*/ 2183294 w 12191684"/>
              <a:gd name="connsiteY815" fmla="*/ 249230 h 2102199"/>
              <a:gd name="connsiteX816" fmla="*/ 2246280 w 12191684"/>
              <a:gd name="connsiteY816" fmla="*/ 279022 h 2102199"/>
              <a:gd name="connsiteX817" fmla="*/ 2169630 w 12191684"/>
              <a:gd name="connsiteY817" fmla="*/ 286020 h 2102199"/>
              <a:gd name="connsiteX818" fmla="*/ 2097403 w 12191684"/>
              <a:gd name="connsiteY818" fmla="*/ 294246 h 2102199"/>
              <a:gd name="connsiteX819" fmla="*/ 2029546 w 12191684"/>
              <a:gd name="connsiteY819" fmla="*/ 276992 h 2102199"/>
              <a:gd name="connsiteX820" fmla="*/ 2104022 w 12191684"/>
              <a:gd name="connsiteY820" fmla="*/ 262613 h 2102199"/>
              <a:gd name="connsiteX821" fmla="*/ 2169630 w 12191684"/>
              <a:gd name="connsiteY821" fmla="*/ 286020 h 2102199"/>
              <a:gd name="connsiteX822" fmla="*/ 2093685 w 12191684"/>
              <a:gd name="connsiteY822" fmla="*/ 294705 h 2102199"/>
              <a:gd name="connsiteX823" fmla="*/ 2020195 w 12191684"/>
              <a:gd name="connsiteY823" fmla="*/ 304780 h 2102199"/>
              <a:gd name="connsiteX824" fmla="*/ 1950255 w 12191684"/>
              <a:gd name="connsiteY824" fmla="*/ 294179 h 2102199"/>
              <a:gd name="connsiteX825" fmla="*/ 2026293 w 12191684"/>
              <a:gd name="connsiteY825" fmla="*/ 277665 h 2102199"/>
              <a:gd name="connsiteX826" fmla="*/ 2093685 w 12191684"/>
              <a:gd name="connsiteY826" fmla="*/ 294705 h 2102199"/>
              <a:gd name="connsiteX827" fmla="*/ 2025939 w 12191684"/>
              <a:gd name="connsiteY827" fmla="*/ 305813 h 2102199"/>
              <a:gd name="connsiteX828" fmla="*/ 2098351 w 12191684"/>
              <a:gd name="connsiteY828" fmla="*/ 296005 h 2102199"/>
              <a:gd name="connsiteX829" fmla="*/ 2161580 w 12191684"/>
              <a:gd name="connsiteY829" fmla="*/ 315403 h 2102199"/>
              <a:gd name="connsiteX830" fmla="*/ 2091863 w 12191684"/>
              <a:gd name="connsiteY830" fmla="*/ 319030 h 2102199"/>
              <a:gd name="connsiteX831" fmla="*/ 2025939 w 12191684"/>
              <a:gd name="connsiteY831" fmla="*/ 305813 h 2102199"/>
              <a:gd name="connsiteX832" fmla="*/ 2166581 w 12191684"/>
              <a:gd name="connsiteY832" fmla="*/ 317046 h 2102199"/>
              <a:gd name="connsiteX833" fmla="*/ 2226053 w 12191684"/>
              <a:gd name="connsiteY833" fmla="*/ 337955 h 2102199"/>
              <a:gd name="connsiteX834" fmla="*/ 2160501 w 12191684"/>
              <a:gd name="connsiteY834" fmla="*/ 335487 h 2102199"/>
              <a:gd name="connsiteX835" fmla="*/ 2098370 w 12191684"/>
              <a:gd name="connsiteY835" fmla="*/ 320482 h 2102199"/>
              <a:gd name="connsiteX836" fmla="*/ 2166581 w 12191684"/>
              <a:gd name="connsiteY836" fmla="*/ 317046 h 2102199"/>
              <a:gd name="connsiteX837" fmla="*/ 2170987 w 12191684"/>
              <a:gd name="connsiteY837" fmla="*/ 316881 h 2102199"/>
              <a:gd name="connsiteX838" fmla="*/ 2239160 w 12191684"/>
              <a:gd name="connsiteY838" fmla="*/ 314925 h 2102199"/>
              <a:gd name="connsiteX839" fmla="*/ 2297369 w 12191684"/>
              <a:gd name="connsiteY839" fmla="*/ 342055 h 2102199"/>
              <a:gd name="connsiteX840" fmla="*/ 2231686 w 12191684"/>
              <a:gd name="connsiteY840" fmla="*/ 338227 h 2102199"/>
              <a:gd name="connsiteX841" fmla="*/ 2170987 w 12191684"/>
              <a:gd name="connsiteY841" fmla="*/ 316881 h 2102199"/>
              <a:gd name="connsiteX842" fmla="*/ 2301775 w 12191684"/>
              <a:gd name="connsiteY842" fmla="*/ 344213 h 2102199"/>
              <a:gd name="connsiteX843" fmla="*/ 2356395 w 12191684"/>
              <a:gd name="connsiteY843" fmla="*/ 371923 h 2102199"/>
              <a:gd name="connsiteX844" fmla="*/ 2294636 w 12191684"/>
              <a:gd name="connsiteY844" fmla="*/ 362574 h 2102199"/>
              <a:gd name="connsiteX845" fmla="*/ 2237450 w 12191684"/>
              <a:gd name="connsiteY845" fmla="*/ 340369 h 2102199"/>
              <a:gd name="connsiteX846" fmla="*/ 2301775 w 12191684"/>
              <a:gd name="connsiteY846" fmla="*/ 344213 h 2102199"/>
              <a:gd name="connsiteX847" fmla="*/ 2306571 w 12191684"/>
              <a:gd name="connsiteY847" fmla="*/ 344553 h 2102199"/>
              <a:gd name="connsiteX848" fmla="*/ 2371528 w 12191684"/>
              <a:gd name="connsiteY848" fmla="*/ 349725 h 2102199"/>
              <a:gd name="connsiteX849" fmla="*/ 2424345 w 12191684"/>
              <a:gd name="connsiteY849" fmla="*/ 383431 h 2102199"/>
              <a:gd name="connsiteX850" fmla="*/ 2362140 w 12191684"/>
              <a:gd name="connsiteY850" fmla="*/ 372849 h 2102199"/>
              <a:gd name="connsiteX851" fmla="*/ 2306571 w 12191684"/>
              <a:gd name="connsiteY851" fmla="*/ 344553 h 2102199"/>
              <a:gd name="connsiteX852" fmla="*/ 2428287 w 12191684"/>
              <a:gd name="connsiteY852" fmla="*/ 386017 h 2102199"/>
              <a:gd name="connsiteX853" fmla="*/ 2438196 w 12191684"/>
              <a:gd name="connsiteY853" fmla="*/ 392567 h 2102199"/>
              <a:gd name="connsiteX854" fmla="*/ 2478891 w 12191684"/>
              <a:gd name="connsiteY854" fmla="*/ 420035 h 2102199"/>
              <a:gd name="connsiteX855" fmla="*/ 2420460 w 12191684"/>
              <a:gd name="connsiteY855" fmla="*/ 404335 h 2102199"/>
              <a:gd name="connsiteX856" fmla="*/ 2378518 w 12191684"/>
              <a:gd name="connsiteY856" fmla="*/ 381524 h 2102199"/>
              <a:gd name="connsiteX857" fmla="*/ 2367289 w 12191684"/>
              <a:gd name="connsiteY857" fmla="*/ 375558 h 2102199"/>
              <a:gd name="connsiteX858" fmla="*/ 2428287 w 12191684"/>
              <a:gd name="connsiteY858" fmla="*/ 386017 h 2102199"/>
              <a:gd name="connsiteX859" fmla="*/ 2439218 w 12191684"/>
              <a:gd name="connsiteY859" fmla="*/ 391018 h 2102199"/>
              <a:gd name="connsiteX860" fmla="*/ 2432934 w 12191684"/>
              <a:gd name="connsiteY860" fmla="*/ 386859 h 2102199"/>
              <a:gd name="connsiteX861" fmla="*/ 2494378 w 12191684"/>
              <a:gd name="connsiteY861" fmla="*/ 398467 h 2102199"/>
              <a:gd name="connsiteX862" fmla="*/ 2498747 w 12191684"/>
              <a:gd name="connsiteY862" fmla="*/ 401964 h 2102199"/>
              <a:gd name="connsiteX863" fmla="*/ 2543235 w 12191684"/>
              <a:gd name="connsiteY863" fmla="*/ 438301 h 2102199"/>
              <a:gd name="connsiteX864" fmla="*/ 2484450 w 12191684"/>
              <a:gd name="connsiteY864" fmla="*/ 421572 h 2102199"/>
              <a:gd name="connsiteX865" fmla="*/ 2439218 w 12191684"/>
              <a:gd name="connsiteY865" fmla="*/ 391018 h 2102199"/>
              <a:gd name="connsiteX866" fmla="*/ 2546786 w 12191684"/>
              <a:gd name="connsiteY866" fmla="*/ 441270 h 2102199"/>
              <a:gd name="connsiteX867" fmla="*/ 2593710 w 12191684"/>
              <a:gd name="connsiteY867" fmla="*/ 480798 h 2102199"/>
              <a:gd name="connsiteX868" fmla="*/ 2538810 w 12191684"/>
              <a:gd name="connsiteY868" fmla="*/ 459466 h 2102199"/>
              <a:gd name="connsiteX869" fmla="*/ 2489191 w 12191684"/>
              <a:gd name="connsiteY869" fmla="*/ 424809 h 2102199"/>
              <a:gd name="connsiteX870" fmla="*/ 2546786 w 12191684"/>
              <a:gd name="connsiteY870" fmla="*/ 441270 h 2102199"/>
              <a:gd name="connsiteX871" fmla="*/ 2551266 w 12191684"/>
              <a:gd name="connsiteY871" fmla="*/ 442582 h 2102199"/>
              <a:gd name="connsiteX872" fmla="*/ 2830262 w 12191684"/>
              <a:gd name="connsiteY872" fmla="*/ 531782 h 2102199"/>
              <a:gd name="connsiteX873" fmla="*/ 3153374 w 12191684"/>
              <a:gd name="connsiteY873" fmla="*/ 647868 h 2102199"/>
              <a:gd name="connsiteX874" fmla="*/ 3268750 w 12191684"/>
              <a:gd name="connsiteY874" fmla="*/ 690198 h 2102199"/>
              <a:gd name="connsiteX875" fmla="*/ 3907111 w 12191684"/>
              <a:gd name="connsiteY875" fmla="*/ 898193 h 2102199"/>
              <a:gd name="connsiteX876" fmla="*/ 4567706 w 12191684"/>
              <a:gd name="connsiteY876" fmla="*/ 1042208 h 2102199"/>
              <a:gd name="connsiteX877" fmla="*/ 5571640 w 12191684"/>
              <a:gd name="connsiteY877" fmla="*/ 1130038 h 2102199"/>
              <a:gd name="connsiteX878" fmla="*/ 5575098 w 12191684"/>
              <a:gd name="connsiteY878" fmla="*/ 1130116 h 2102199"/>
              <a:gd name="connsiteX879" fmla="*/ 5771252 w 12191684"/>
              <a:gd name="connsiteY879" fmla="*/ 1134356 h 2102199"/>
              <a:gd name="connsiteX880" fmla="*/ 5757086 w 12191684"/>
              <a:gd name="connsiteY880" fmla="*/ 1140172 h 2102199"/>
              <a:gd name="connsiteX881" fmla="*/ 5554760 w 12191684"/>
              <a:gd name="connsiteY881" fmla="*/ 1151514 h 2102199"/>
              <a:gd name="connsiteX882" fmla="*/ 4562277 w 12191684"/>
              <a:gd name="connsiteY882" fmla="*/ 1124927 h 2102199"/>
              <a:gd name="connsiteX883" fmla="*/ 3288568 w 12191684"/>
              <a:gd name="connsiteY883" fmla="*/ 776983 h 2102199"/>
              <a:gd name="connsiteX884" fmla="*/ 3028182 w 12191684"/>
              <a:gd name="connsiteY884" fmla="*/ 664539 h 2102199"/>
              <a:gd name="connsiteX885" fmla="*/ 2866738 w 12191684"/>
              <a:gd name="connsiteY885" fmla="*/ 594183 h 2102199"/>
              <a:gd name="connsiteX886" fmla="*/ 2599045 w 12191684"/>
              <a:gd name="connsiteY886" fmla="*/ 482906 h 2102199"/>
              <a:gd name="connsiteX887" fmla="*/ 2551266 w 12191684"/>
              <a:gd name="connsiteY887" fmla="*/ 442582 h 2102199"/>
              <a:gd name="connsiteX888" fmla="*/ 2865994 w 12191684"/>
              <a:gd name="connsiteY888" fmla="*/ 595889 h 2102199"/>
              <a:gd name="connsiteX889" fmla="*/ 3027438 w 12191684"/>
              <a:gd name="connsiteY889" fmla="*/ 666240 h 2102199"/>
              <a:gd name="connsiteX890" fmla="*/ 3287843 w 12191684"/>
              <a:gd name="connsiteY890" fmla="*/ 778695 h 2102199"/>
              <a:gd name="connsiteX891" fmla="*/ 3910531 w 12191684"/>
              <a:gd name="connsiteY891" fmla="*/ 998038 h 2102199"/>
              <a:gd name="connsiteX892" fmla="*/ 4562072 w 12191684"/>
              <a:gd name="connsiteY892" fmla="*/ 1126773 h 2102199"/>
              <a:gd name="connsiteX893" fmla="*/ 5554871 w 12191684"/>
              <a:gd name="connsiteY893" fmla="*/ 1153368 h 2102199"/>
              <a:gd name="connsiteX894" fmla="*/ 5751769 w 12191684"/>
              <a:gd name="connsiteY894" fmla="*/ 1142349 h 2102199"/>
              <a:gd name="connsiteX895" fmla="*/ 5738718 w 12191684"/>
              <a:gd name="connsiteY895" fmla="*/ 1147679 h 2102199"/>
              <a:gd name="connsiteX896" fmla="*/ 5537860 w 12191684"/>
              <a:gd name="connsiteY896" fmla="*/ 1174849 h 2102199"/>
              <a:gd name="connsiteX897" fmla="*/ 4556551 w 12191684"/>
              <a:gd name="connsiteY897" fmla="*/ 1209485 h 2102199"/>
              <a:gd name="connsiteX898" fmla="*/ 3307735 w 12191684"/>
              <a:gd name="connsiteY898" fmla="*/ 865511 h 2102199"/>
              <a:gd name="connsiteX899" fmla="*/ 2938443 w 12191684"/>
              <a:gd name="connsiteY899" fmla="*/ 677240 h 2102199"/>
              <a:gd name="connsiteX900" fmla="*/ 2887169 w 12191684"/>
              <a:gd name="connsiteY900" fmla="*/ 650210 h 2102199"/>
              <a:gd name="connsiteX901" fmla="*/ 2649483 w 12191684"/>
              <a:gd name="connsiteY901" fmla="*/ 526547 h 2102199"/>
              <a:gd name="connsiteX902" fmla="*/ 2603396 w 12191684"/>
              <a:gd name="connsiteY902" fmla="*/ 486626 h 2102199"/>
              <a:gd name="connsiteX903" fmla="*/ 2865994 w 12191684"/>
              <a:gd name="connsiteY903" fmla="*/ 595889 h 2102199"/>
              <a:gd name="connsiteX904" fmla="*/ 5756621 w 12191684"/>
              <a:gd name="connsiteY904" fmla="*/ 1142060 h 2102199"/>
              <a:gd name="connsiteX905" fmla="*/ 5768296 w 12191684"/>
              <a:gd name="connsiteY905" fmla="*/ 1141356 h 2102199"/>
              <a:gd name="connsiteX906" fmla="*/ 5756137 w 12191684"/>
              <a:gd name="connsiteY906" fmla="*/ 1145200 h 2102199"/>
              <a:gd name="connsiteX907" fmla="*/ 5745094 w 12191684"/>
              <a:gd name="connsiteY907" fmla="*/ 1146773 h 2102199"/>
              <a:gd name="connsiteX908" fmla="*/ 5756621 w 12191684"/>
              <a:gd name="connsiteY908" fmla="*/ 1142060 h 2102199"/>
              <a:gd name="connsiteX909" fmla="*/ 5761975 w 12191684"/>
              <a:gd name="connsiteY909" fmla="*/ 1139876 h 2102199"/>
              <a:gd name="connsiteX910" fmla="*/ 5775212 w 12191684"/>
              <a:gd name="connsiteY910" fmla="*/ 1134433 h 2102199"/>
              <a:gd name="connsiteX911" fmla="*/ 5789118 w 12191684"/>
              <a:gd name="connsiteY911" fmla="*/ 1134704 h 2102199"/>
              <a:gd name="connsiteX912" fmla="*/ 5775491 w 12191684"/>
              <a:gd name="connsiteY912" fmla="*/ 1139058 h 2102199"/>
              <a:gd name="connsiteX913" fmla="*/ 5761975 w 12191684"/>
              <a:gd name="connsiteY913" fmla="*/ 1139876 h 2102199"/>
              <a:gd name="connsiteX914" fmla="*/ 5794863 w 12191684"/>
              <a:gd name="connsiteY914" fmla="*/ 1134819 h 2102199"/>
              <a:gd name="connsiteX915" fmla="*/ 5807821 w 12191684"/>
              <a:gd name="connsiteY915" fmla="*/ 1135068 h 2102199"/>
              <a:gd name="connsiteX916" fmla="*/ 5796034 w 12191684"/>
              <a:gd name="connsiteY916" fmla="*/ 1137803 h 2102199"/>
              <a:gd name="connsiteX917" fmla="*/ 5783039 w 12191684"/>
              <a:gd name="connsiteY917" fmla="*/ 1138599 h 2102199"/>
              <a:gd name="connsiteX918" fmla="*/ 5794863 w 12191684"/>
              <a:gd name="connsiteY918" fmla="*/ 1134819 h 2102199"/>
              <a:gd name="connsiteX919" fmla="*/ 5800384 w 12191684"/>
              <a:gd name="connsiteY919" fmla="*/ 1133061 h 2102199"/>
              <a:gd name="connsiteX920" fmla="*/ 5813863 w 12191684"/>
              <a:gd name="connsiteY920" fmla="*/ 1128727 h 2102199"/>
              <a:gd name="connsiteX921" fmla="*/ 5828791 w 12191684"/>
              <a:gd name="connsiteY921" fmla="*/ 1130181 h 2102199"/>
              <a:gd name="connsiteX922" fmla="*/ 5815276 w 12191684"/>
              <a:gd name="connsiteY922" fmla="*/ 1133339 h 2102199"/>
              <a:gd name="connsiteX923" fmla="*/ 5800384 w 12191684"/>
              <a:gd name="connsiteY923" fmla="*/ 1133061 h 2102199"/>
              <a:gd name="connsiteX924" fmla="*/ 5834573 w 12191684"/>
              <a:gd name="connsiteY924" fmla="*/ 1130740 h 2102199"/>
              <a:gd name="connsiteX925" fmla="*/ 5847159 w 12191684"/>
              <a:gd name="connsiteY925" fmla="*/ 1131962 h 2102199"/>
              <a:gd name="connsiteX926" fmla="*/ 5835317 w 12191684"/>
              <a:gd name="connsiteY926" fmla="*/ 1133708 h 2102199"/>
              <a:gd name="connsiteX927" fmla="*/ 5822861 w 12191684"/>
              <a:gd name="connsiteY927" fmla="*/ 1133477 h 2102199"/>
              <a:gd name="connsiteX928" fmla="*/ 5834573 w 12191684"/>
              <a:gd name="connsiteY928" fmla="*/ 1130740 h 2102199"/>
              <a:gd name="connsiteX929" fmla="*/ 5840206 w 12191684"/>
              <a:gd name="connsiteY929" fmla="*/ 1129420 h 2102199"/>
              <a:gd name="connsiteX930" fmla="*/ 5853703 w 12191684"/>
              <a:gd name="connsiteY930" fmla="*/ 1126249 h 2102199"/>
              <a:gd name="connsiteX931" fmla="*/ 5868428 w 12191684"/>
              <a:gd name="connsiteY931" fmla="*/ 1128800 h 2102199"/>
              <a:gd name="connsiteX932" fmla="*/ 5854782 w 12191684"/>
              <a:gd name="connsiteY932" fmla="*/ 1130832 h 2102199"/>
              <a:gd name="connsiteX933" fmla="*/ 5840206 w 12191684"/>
              <a:gd name="connsiteY933" fmla="*/ 1129420 h 2102199"/>
              <a:gd name="connsiteX934" fmla="*/ 5874246 w 12191684"/>
              <a:gd name="connsiteY934" fmla="*/ 1129807 h 2102199"/>
              <a:gd name="connsiteX935" fmla="*/ 5887000 w 12191684"/>
              <a:gd name="connsiteY935" fmla="*/ 1132012 h 2102199"/>
              <a:gd name="connsiteX936" fmla="*/ 5875120 w 12191684"/>
              <a:gd name="connsiteY936" fmla="*/ 1132791 h 2102199"/>
              <a:gd name="connsiteX937" fmla="*/ 5862441 w 12191684"/>
              <a:gd name="connsiteY937" fmla="*/ 1131570 h 2102199"/>
              <a:gd name="connsiteX938" fmla="*/ 5874246 w 12191684"/>
              <a:gd name="connsiteY938" fmla="*/ 1129807 h 2102199"/>
              <a:gd name="connsiteX939" fmla="*/ 5880084 w 12191684"/>
              <a:gd name="connsiteY939" fmla="*/ 1128933 h 2102199"/>
              <a:gd name="connsiteX940" fmla="*/ 5893674 w 12191684"/>
              <a:gd name="connsiteY940" fmla="*/ 1126892 h 2102199"/>
              <a:gd name="connsiteX941" fmla="*/ 5908584 w 12191684"/>
              <a:gd name="connsiteY941" fmla="*/ 1130584 h 2102199"/>
              <a:gd name="connsiteX942" fmla="*/ 5894920 w 12191684"/>
              <a:gd name="connsiteY942" fmla="*/ 1131493 h 2102199"/>
              <a:gd name="connsiteX943" fmla="*/ 5880084 w 12191684"/>
              <a:gd name="connsiteY943" fmla="*/ 1128933 h 2102199"/>
              <a:gd name="connsiteX944" fmla="*/ 5914514 w 12191684"/>
              <a:gd name="connsiteY944" fmla="*/ 1132051 h 2102199"/>
              <a:gd name="connsiteX945" fmla="*/ 5927305 w 12191684"/>
              <a:gd name="connsiteY945" fmla="*/ 1135208 h 2102199"/>
              <a:gd name="connsiteX946" fmla="*/ 5915481 w 12191684"/>
              <a:gd name="connsiteY946" fmla="*/ 1135035 h 2102199"/>
              <a:gd name="connsiteX947" fmla="*/ 5902709 w 12191684"/>
              <a:gd name="connsiteY947" fmla="*/ 1132836 h 2102199"/>
              <a:gd name="connsiteX948" fmla="*/ 5914514 w 12191684"/>
              <a:gd name="connsiteY948" fmla="*/ 1132051 h 2102199"/>
              <a:gd name="connsiteX949" fmla="*/ 5920612 w 12191684"/>
              <a:gd name="connsiteY949" fmla="*/ 1131640 h 2102199"/>
              <a:gd name="connsiteX950" fmla="*/ 5934221 w 12191684"/>
              <a:gd name="connsiteY950" fmla="*/ 1130720 h 2102199"/>
              <a:gd name="connsiteX951" fmla="*/ 5949206 w 12191684"/>
              <a:gd name="connsiteY951" fmla="*/ 1135513 h 2102199"/>
              <a:gd name="connsiteX952" fmla="*/ 5935522 w 12191684"/>
              <a:gd name="connsiteY952" fmla="*/ 1135323 h 2102199"/>
              <a:gd name="connsiteX953" fmla="*/ 5920612 w 12191684"/>
              <a:gd name="connsiteY953" fmla="*/ 1131640 h 2102199"/>
              <a:gd name="connsiteX954" fmla="*/ 5955322 w 12191684"/>
              <a:gd name="connsiteY954" fmla="*/ 1137467 h 2102199"/>
              <a:gd name="connsiteX955" fmla="*/ 5968150 w 12191684"/>
              <a:gd name="connsiteY955" fmla="*/ 1141560 h 2102199"/>
              <a:gd name="connsiteX956" fmla="*/ 5956456 w 12191684"/>
              <a:gd name="connsiteY956" fmla="*/ 1140475 h 2102199"/>
              <a:gd name="connsiteX957" fmla="*/ 5943554 w 12191684"/>
              <a:gd name="connsiteY957" fmla="*/ 1137305 h 2102199"/>
              <a:gd name="connsiteX958" fmla="*/ 5955322 w 12191684"/>
              <a:gd name="connsiteY958" fmla="*/ 1137467 h 2102199"/>
              <a:gd name="connsiteX959" fmla="*/ 5961699 w 12191684"/>
              <a:gd name="connsiteY959" fmla="*/ 1137550 h 2102199"/>
              <a:gd name="connsiteX960" fmla="*/ 5975289 w 12191684"/>
              <a:gd name="connsiteY960" fmla="*/ 1137714 h 2102199"/>
              <a:gd name="connsiteX961" fmla="*/ 5990366 w 12191684"/>
              <a:gd name="connsiteY961" fmla="*/ 1143594 h 2102199"/>
              <a:gd name="connsiteX962" fmla="*/ 5976776 w 12191684"/>
              <a:gd name="connsiteY962" fmla="*/ 1142352 h 2102199"/>
              <a:gd name="connsiteX963" fmla="*/ 5961699 w 12191684"/>
              <a:gd name="connsiteY963" fmla="*/ 1137550 h 2102199"/>
              <a:gd name="connsiteX964" fmla="*/ 5996650 w 12191684"/>
              <a:gd name="connsiteY964" fmla="*/ 1146033 h 2102199"/>
              <a:gd name="connsiteX965" fmla="*/ 6009422 w 12191684"/>
              <a:gd name="connsiteY965" fmla="*/ 1151001 h 2102199"/>
              <a:gd name="connsiteX966" fmla="*/ 5997877 w 12191684"/>
              <a:gd name="connsiteY966" fmla="*/ 1149064 h 2102199"/>
              <a:gd name="connsiteX967" fmla="*/ 5984993 w 12191684"/>
              <a:gd name="connsiteY967" fmla="*/ 1144970 h 2102199"/>
              <a:gd name="connsiteX968" fmla="*/ 5996650 w 12191684"/>
              <a:gd name="connsiteY968" fmla="*/ 1146033 h 2102199"/>
              <a:gd name="connsiteX969" fmla="*/ 6003342 w 12191684"/>
              <a:gd name="connsiteY969" fmla="*/ 1146643 h 2102199"/>
              <a:gd name="connsiteX970" fmla="*/ 6017230 w 12191684"/>
              <a:gd name="connsiteY970" fmla="*/ 1147889 h 2102199"/>
              <a:gd name="connsiteX971" fmla="*/ 6032400 w 12191684"/>
              <a:gd name="connsiteY971" fmla="*/ 1154836 h 2102199"/>
              <a:gd name="connsiteX972" fmla="*/ 6018457 w 12191684"/>
              <a:gd name="connsiteY972" fmla="*/ 1152520 h 2102199"/>
              <a:gd name="connsiteX973" fmla="*/ 6003342 w 12191684"/>
              <a:gd name="connsiteY973" fmla="*/ 1146643 h 2102199"/>
              <a:gd name="connsiteX974" fmla="*/ 6038870 w 12191684"/>
              <a:gd name="connsiteY974" fmla="*/ 1157794 h 2102199"/>
              <a:gd name="connsiteX975" fmla="*/ 6051698 w 12191684"/>
              <a:gd name="connsiteY975" fmla="*/ 1163643 h 2102199"/>
              <a:gd name="connsiteX976" fmla="*/ 6039800 w 12191684"/>
              <a:gd name="connsiteY976" fmla="*/ 1160776 h 2102199"/>
              <a:gd name="connsiteX977" fmla="*/ 6027009 w 12191684"/>
              <a:gd name="connsiteY977" fmla="*/ 1155822 h 2102199"/>
              <a:gd name="connsiteX978" fmla="*/ 6038870 w 12191684"/>
              <a:gd name="connsiteY978" fmla="*/ 1157794 h 2102199"/>
              <a:gd name="connsiteX979" fmla="*/ 6045916 w 12191684"/>
              <a:gd name="connsiteY979" fmla="*/ 1158967 h 2102199"/>
              <a:gd name="connsiteX980" fmla="*/ 6058948 w 12191684"/>
              <a:gd name="connsiteY980" fmla="*/ 1161109 h 2102199"/>
              <a:gd name="connsiteX981" fmla="*/ 6074044 w 12191684"/>
              <a:gd name="connsiteY981" fmla="*/ 1168992 h 2102199"/>
              <a:gd name="connsiteX982" fmla="*/ 6061123 w 12191684"/>
              <a:gd name="connsiteY982" fmla="*/ 1165904 h 2102199"/>
              <a:gd name="connsiteX983" fmla="*/ 6045916 w 12191684"/>
              <a:gd name="connsiteY983" fmla="*/ 1158967 h 2102199"/>
              <a:gd name="connsiteX984" fmla="*/ 6080774 w 12191684"/>
              <a:gd name="connsiteY984" fmla="*/ 1172505 h 2102199"/>
              <a:gd name="connsiteX985" fmla="*/ 6093267 w 12191684"/>
              <a:gd name="connsiteY985" fmla="*/ 1179014 h 2102199"/>
              <a:gd name="connsiteX986" fmla="*/ 6082931 w 12191684"/>
              <a:gd name="connsiteY986" fmla="*/ 1175800 h 2102199"/>
              <a:gd name="connsiteX987" fmla="*/ 6069991 w 12191684"/>
              <a:gd name="connsiteY987" fmla="*/ 1169932 h 2102199"/>
              <a:gd name="connsiteX988" fmla="*/ 6080774 w 12191684"/>
              <a:gd name="connsiteY988" fmla="*/ 1172505 h 2102199"/>
              <a:gd name="connsiteX989" fmla="*/ 6088211 w 12191684"/>
              <a:gd name="connsiteY989" fmla="*/ 1174269 h 2102199"/>
              <a:gd name="connsiteX990" fmla="*/ 6269715 w 12191684"/>
              <a:gd name="connsiteY990" fmla="*/ 1215649 h 2102199"/>
              <a:gd name="connsiteX991" fmla="*/ 7046114 w 12191684"/>
              <a:gd name="connsiteY991" fmla="*/ 1300257 h 2102199"/>
              <a:gd name="connsiteX992" fmla="*/ 7817697 w 12191684"/>
              <a:gd name="connsiteY992" fmla="*/ 1095494 h 2102199"/>
              <a:gd name="connsiteX993" fmla="*/ 8172656 w 12191684"/>
              <a:gd name="connsiteY993" fmla="*/ 873526 h 2102199"/>
              <a:gd name="connsiteX994" fmla="*/ 8404691 w 12191684"/>
              <a:gd name="connsiteY994" fmla="*/ 709278 h 2102199"/>
              <a:gd name="connsiteX995" fmla="*/ 9056008 w 12191684"/>
              <a:gd name="connsiteY995" fmla="*/ 296014 h 2102199"/>
              <a:gd name="connsiteX996" fmla="*/ 9098285 w 12191684"/>
              <a:gd name="connsiteY996" fmla="*/ 305854 h 2102199"/>
              <a:gd name="connsiteX997" fmla="*/ 9047717 w 12191684"/>
              <a:gd name="connsiteY997" fmla="*/ 334235 h 2102199"/>
              <a:gd name="connsiteX998" fmla="*/ 8486491 w 12191684"/>
              <a:gd name="connsiteY998" fmla="*/ 735681 h 2102199"/>
              <a:gd name="connsiteX999" fmla="*/ 8226607 w 12191684"/>
              <a:gd name="connsiteY999" fmla="*/ 936423 h 2102199"/>
              <a:gd name="connsiteX1000" fmla="*/ 7871518 w 12191684"/>
              <a:gd name="connsiteY1000" fmla="*/ 1172544 h 2102199"/>
              <a:gd name="connsiteX1001" fmla="*/ 6295649 w 12191684"/>
              <a:gd name="connsiteY1001" fmla="*/ 1239409 h 2102199"/>
              <a:gd name="connsiteX1002" fmla="*/ 6103344 w 12191684"/>
              <a:gd name="connsiteY1002" fmla="*/ 1182143 h 2102199"/>
              <a:gd name="connsiteX1003" fmla="*/ 6088211 w 12191684"/>
              <a:gd name="connsiteY1003" fmla="*/ 1174269 h 2102199"/>
              <a:gd name="connsiteX1004" fmla="*/ 6295148 w 12191684"/>
              <a:gd name="connsiteY1004" fmla="*/ 1241193 h 2102199"/>
              <a:gd name="connsiteX1005" fmla="*/ 7087144 w 12191684"/>
              <a:gd name="connsiteY1005" fmla="*/ 1372043 h 2102199"/>
              <a:gd name="connsiteX1006" fmla="*/ 7484435 w 12191684"/>
              <a:gd name="connsiteY1006" fmla="*/ 1328556 h 2102199"/>
              <a:gd name="connsiteX1007" fmla="*/ 7872448 w 12191684"/>
              <a:gd name="connsiteY1007" fmla="*/ 1174152 h 2102199"/>
              <a:gd name="connsiteX1008" fmla="*/ 8227723 w 12191684"/>
              <a:gd name="connsiteY1008" fmla="*/ 937916 h 2102199"/>
              <a:gd name="connsiteX1009" fmla="*/ 8487625 w 12191684"/>
              <a:gd name="connsiteY1009" fmla="*/ 737142 h 2102199"/>
              <a:gd name="connsiteX1010" fmla="*/ 9100162 w 12191684"/>
              <a:gd name="connsiteY1010" fmla="*/ 306315 h 2102199"/>
              <a:gd name="connsiteX1011" fmla="*/ 9142755 w 12191684"/>
              <a:gd name="connsiteY1011" fmla="*/ 317212 h 2102199"/>
              <a:gd name="connsiteX1012" fmla="*/ 9108268 w 12191684"/>
              <a:gd name="connsiteY1012" fmla="*/ 338757 h 2102199"/>
              <a:gd name="connsiteX1013" fmla="*/ 8562658 w 12191684"/>
              <a:gd name="connsiteY1013" fmla="*/ 765267 h 2102199"/>
              <a:gd name="connsiteX1014" fmla="*/ 8281637 w 12191684"/>
              <a:gd name="connsiteY1014" fmla="*/ 1000847 h 2102199"/>
              <a:gd name="connsiteX1015" fmla="*/ 7926250 w 12191684"/>
              <a:gd name="connsiteY1015" fmla="*/ 1251216 h 2102199"/>
              <a:gd name="connsiteX1016" fmla="*/ 6321175 w 12191684"/>
              <a:gd name="connsiteY1016" fmla="*/ 1264984 h 2102199"/>
              <a:gd name="connsiteX1017" fmla="*/ 6125281 w 12191684"/>
              <a:gd name="connsiteY1017" fmla="*/ 1193485 h 2102199"/>
              <a:gd name="connsiteX1018" fmla="*/ 6112639 w 12191684"/>
              <a:gd name="connsiteY1018" fmla="*/ 1186941 h 2102199"/>
              <a:gd name="connsiteX1019" fmla="*/ 6295148 w 12191684"/>
              <a:gd name="connsiteY1019" fmla="*/ 1241193 h 2102199"/>
              <a:gd name="connsiteX1020" fmla="*/ 9102598 w 12191684"/>
              <a:gd name="connsiteY1020" fmla="*/ 304988 h 2102199"/>
              <a:gd name="connsiteX1021" fmla="*/ 9141007 w 12191684"/>
              <a:gd name="connsiteY1021" fmla="*/ 284664 h 2102199"/>
              <a:gd name="connsiteX1022" fmla="*/ 9183078 w 12191684"/>
              <a:gd name="connsiteY1022" fmla="*/ 293066 h 2102199"/>
              <a:gd name="connsiteX1023" fmla="*/ 9144930 w 12191684"/>
              <a:gd name="connsiteY1023" fmla="*/ 315871 h 2102199"/>
              <a:gd name="connsiteX1024" fmla="*/ 9102598 w 12191684"/>
              <a:gd name="connsiteY1024" fmla="*/ 304988 h 2102199"/>
              <a:gd name="connsiteX1025" fmla="*/ 9143759 w 12191684"/>
              <a:gd name="connsiteY1025" fmla="*/ 283238 h 2102199"/>
              <a:gd name="connsiteX1026" fmla="*/ 9181721 w 12191684"/>
              <a:gd name="connsiteY1026" fmla="*/ 264274 h 2102199"/>
              <a:gd name="connsiteX1027" fmla="*/ 9223272 w 12191684"/>
              <a:gd name="connsiteY1027" fmla="*/ 270210 h 2102199"/>
              <a:gd name="connsiteX1028" fmla="*/ 9185514 w 12191684"/>
              <a:gd name="connsiteY1028" fmla="*/ 291641 h 2102199"/>
              <a:gd name="connsiteX1029" fmla="*/ 9143759 w 12191684"/>
              <a:gd name="connsiteY1029" fmla="*/ 283238 h 2102199"/>
              <a:gd name="connsiteX1030" fmla="*/ 9227362 w 12191684"/>
              <a:gd name="connsiteY1030" fmla="*/ 270836 h 2102199"/>
              <a:gd name="connsiteX1031" fmla="*/ 9267277 w 12191684"/>
              <a:gd name="connsiteY1031" fmla="*/ 277611 h 2102199"/>
              <a:gd name="connsiteX1032" fmla="*/ 9229519 w 12191684"/>
              <a:gd name="connsiteY1032" fmla="*/ 301556 h 2102199"/>
              <a:gd name="connsiteX1033" fmla="*/ 9189139 w 12191684"/>
              <a:gd name="connsiteY1033" fmla="*/ 292430 h 2102199"/>
              <a:gd name="connsiteX1034" fmla="*/ 9227362 w 12191684"/>
              <a:gd name="connsiteY1034" fmla="*/ 270836 h 2102199"/>
              <a:gd name="connsiteX1035" fmla="*/ 9229984 w 12191684"/>
              <a:gd name="connsiteY1035" fmla="*/ 269392 h 2102199"/>
              <a:gd name="connsiteX1036" fmla="*/ 9267946 w 12191684"/>
              <a:gd name="connsiteY1036" fmla="*/ 249101 h 2102199"/>
              <a:gd name="connsiteX1037" fmla="*/ 9307192 w 12191684"/>
              <a:gd name="connsiteY1037" fmla="*/ 253532 h 2102199"/>
              <a:gd name="connsiteX1038" fmla="*/ 9269638 w 12191684"/>
              <a:gd name="connsiteY1038" fmla="*/ 276150 h 2102199"/>
              <a:gd name="connsiteX1039" fmla="*/ 9229984 w 12191684"/>
              <a:gd name="connsiteY1039" fmla="*/ 269392 h 2102199"/>
              <a:gd name="connsiteX1040" fmla="*/ 9270847 w 12191684"/>
              <a:gd name="connsiteY1040" fmla="*/ 247583 h 2102199"/>
              <a:gd name="connsiteX1041" fmla="*/ 9308456 w 12191684"/>
              <a:gd name="connsiteY1041" fmla="*/ 228661 h 2102199"/>
              <a:gd name="connsiteX1042" fmla="*/ 9346958 w 12191684"/>
              <a:gd name="connsiteY1042" fmla="*/ 230832 h 2102199"/>
              <a:gd name="connsiteX1043" fmla="*/ 9309795 w 12191684"/>
              <a:gd name="connsiteY1043" fmla="*/ 252000 h 2102199"/>
              <a:gd name="connsiteX1044" fmla="*/ 9270847 w 12191684"/>
              <a:gd name="connsiteY1044" fmla="*/ 247583 h 2102199"/>
              <a:gd name="connsiteX1045" fmla="*/ 9312063 w 12191684"/>
              <a:gd name="connsiteY1045" fmla="*/ 226885 h 2102199"/>
              <a:gd name="connsiteX1046" fmla="*/ 9349282 w 12191684"/>
              <a:gd name="connsiteY1046" fmla="*/ 209350 h 2102199"/>
              <a:gd name="connsiteX1047" fmla="*/ 9386799 w 12191684"/>
              <a:gd name="connsiteY1047" fmla="*/ 209384 h 2102199"/>
              <a:gd name="connsiteX1048" fmla="*/ 9349951 w 12191684"/>
              <a:gd name="connsiteY1048" fmla="*/ 229163 h 2102199"/>
              <a:gd name="connsiteX1049" fmla="*/ 9312063 w 12191684"/>
              <a:gd name="connsiteY1049" fmla="*/ 226885 h 2102199"/>
              <a:gd name="connsiteX1050" fmla="*/ 9353410 w 12191684"/>
              <a:gd name="connsiteY1050" fmla="*/ 207472 h 2102199"/>
              <a:gd name="connsiteX1051" fmla="*/ 9410001 w 12191684"/>
              <a:gd name="connsiteY1051" fmla="*/ 183021 h 2102199"/>
              <a:gd name="connsiteX1052" fmla="*/ 9439244 w 12191684"/>
              <a:gd name="connsiteY1052" fmla="*/ 183152 h 2102199"/>
              <a:gd name="connsiteX1053" fmla="*/ 9390220 w 12191684"/>
              <a:gd name="connsiteY1053" fmla="*/ 207575 h 2102199"/>
              <a:gd name="connsiteX1054" fmla="*/ 9353410 w 12191684"/>
              <a:gd name="connsiteY1054" fmla="*/ 207472 h 2102199"/>
              <a:gd name="connsiteX1055" fmla="*/ 9415057 w 12191684"/>
              <a:gd name="connsiteY1055" fmla="*/ 180995 h 2102199"/>
              <a:gd name="connsiteX1056" fmla="*/ 9458002 w 12191684"/>
              <a:gd name="connsiteY1056" fmla="*/ 164306 h 2102199"/>
              <a:gd name="connsiteX1057" fmla="*/ 9482710 w 12191684"/>
              <a:gd name="connsiteY1057" fmla="*/ 163086 h 2102199"/>
              <a:gd name="connsiteX1058" fmla="*/ 9464751 w 12191684"/>
              <a:gd name="connsiteY1058" fmla="*/ 171172 h 2102199"/>
              <a:gd name="connsiteX1059" fmla="*/ 9443111 w 12191684"/>
              <a:gd name="connsiteY1059" fmla="*/ 181291 h 2102199"/>
              <a:gd name="connsiteX1060" fmla="*/ 9415057 w 12191684"/>
              <a:gd name="connsiteY1060" fmla="*/ 180995 h 2102199"/>
              <a:gd name="connsiteX1061" fmla="*/ 9456720 w 12191684"/>
              <a:gd name="connsiteY1061" fmla="*/ 162359 h 2102199"/>
              <a:gd name="connsiteX1062" fmla="*/ 9452537 w 12191684"/>
              <a:gd name="connsiteY1062" fmla="*/ 162618 h 2102199"/>
              <a:gd name="connsiteX1063" fmla="*/ 9459787 w 12191684"/>
              <a:gd name="connsiteY1063" fmla="*/ 161235 h 2102199"/>
              <a:gd name="connsiteX1064" fmla="*/ 9456720 w 12191684"/>
              <a:gd name="connsiteY1064" fmla="*/ 162359 h 2102199"/>
              <a:gd name="connsiteX1065" fmla="*/ 9378749 w 12191684"/>
              <a:gd name="connsiteY1065" fmla="*/ 181603 h 2102199"/>
              <a:gd name="connsiteX1066" fmla="*/ 9366051 w 12191684"/>
              <a:gd name="connsiteY1066" fmla="*/ 182032 h 2102199"/>
              <a:gd name="connsiteX1067" fmla="*/ 9409071 w 12191684"/>
              <a:gd name="connsiteY1067" fmla="*/ 171696 h 2102199"/>
              <a:gd name="connsiteX1068" fmla="*/ 9378749 w 12191684"/>
              <a:gd name="connsiteY1068" fmla="*/ 181603 h 2102199"/>
              <a:gd name="connsiteX1069" fmla="*/ 9372056 w 12191684"/>
              <a:gd name="connsiteY1069" fmla="*/ 183895 h 2102199"/>
              <a:gd name="connsiteX1070" fmla="*/ 9354990 w 12191684"/>
              <a:gd name="connsiteY1070" fmla="*/ 189850 h 2102199"/>
              <a:gd name="connsiteX1071" fmla="*/ 9304942 w 12191684"/>
              <a:gd name="connsiteY1071" fmla="*/ 208651 h 2102199"/>
              <a:gd name="connsiteX1072" fmla="*/ 9268225 w 12191684"/>
              <a:gd name="connsiteY1072" fmla="*/ 210577 h 2102199"/>
              <a:gd name="connsiteX1073" fmla="*/ 9356068 w 12191684"/>
              <a:gd name="connsiteY1073" fmla="*/ 184628 h 2102199"/>
              <a:gd name="connsiteX1074" fmla="*/ 9372056 w 12191684"/>
              <a:gd name="connsiteY1074" fmla="*/ 183895 h 2102199"/>
              <a:gd name="connsiteX1075" fmla="*/ 9298045 w 12191684"/>
              <a:gd name="connsiteY1075" fmla="*/ 199582 h 2102199"/>
              <a:gd name="connsiteX1076" fmla="*/ 9262462 w 12191684"/>
              <a:gd name="connsiteY1076" fmla="*/ 210966 h 2102199"/>
              <a:gd name="connsiteX1077" fmla="*/ 9144948 w 12191684"/>
              <a:gd name="connsiteY1077" fmla="*/ 223394 h 2102199"/>
              <a:gd name="connsiteX1078" fmla="*/ 9250061 w 12191684"/>
              <a:gd name="connsiteY1078" fmla="*/ 194682 h 2102199"/>
              <a:gd name="connsiteX1079" fmla="*/ 9348557 w 12191684"/>
              <a:gd name="connsiteY1079" fmla="*/ 185039 h 2102199"/>
              <a:gd name="connsiteX1080" fmla="*/ 9298045 w 12191684"/>
              <a:gd name="connsiteY1080" fmla="*/ 199582 h 2102199"/>
              <a:gd name="connsiteX1081" fmla="*/ 9255956 w 12191684"/>
              <a:gd name="connsiteY1081" fmla="*/ 213143 h 2102199"/>
              <a:gd name="connsiteX1082" fmla="*/ 9221264 w 12191684"/>
              <a:gd name="connsiteY1082" fmla="*/ 225234 h 2102199"/>
              <a:gd name="connsiteX1083" fmla="*/ 9127882 w 12191684"/>
              <a:gd name="connsiteY1083" fmla="*/ 228860 h 2102199"/>
              <a:gd name="connsiteX1084" fmla="*/ 9136248 w 12191684"/>
              <a:gd name="connsiteY1084" fmla="*/ 226143 h 2102199"/>
              <a:gd name="connsiteX1085" fmla="*/ 9255956 w 12191684"/>
              <a:gd name="connsiteY1085" fmla="*/ 213143 h 2102199"/>
              <a:gd name="connsiteX1086" fmla="*/ 9117806 w 12191684"/>
              <a:gd name="connsiteY1086" fmla="*/ 229531 h 2102199"/>
              <a:gd name="connsiteX1087" fmla="*/ 9110685 w 12191684"/>
              <a:gd name="connsiteY1087" fmla="*/ 230087 h 2102199"/>
              <a:gd name="connsiteX1088" fmla="*/ 9120985 w 12191684"/>
              <a:gd name="connsiteY1088" fmla="*/ 228478 h 2102199"/>
              <a:gd name="connsiteX1089" fmla="*/ 9117806 w 12191684"/>
              <a:gd name="connsiteY1089" fmla="*/ 229531 h 2102199"/>
              <a:gd name="connsiteX1090" fmla="*/ 9110424 w 12191684"/>
              <a:gd name="connsiteY1090" fmla="*/ 232042 h 2102199"/>
              <a:gd name="connsiteX1091" fmla="*/ 9090755 w 12191684"/>
              <a:gd name="connsiteY1091" fmla="*/ 238856 h 2102199"/>
              <a:gd name="connsiteX1092" fmla="*/ 9059522 w 12191684"/>
              <a:gd name="connsiteY1092" fmla="*/ 239215 h 2102199"/>
              <a:gd name="connsiteX1093" fmla="*/ 9088078 w 12191684"/>
              <a:gd name="connsiteY1093" fmla="*/ 233911 h 2102199"/>
              <a:gd name="connsiteX1094" fmla="*/ 9110424 w 12191684"/>
              <a:gd name="connsiteY1094" fmla="*/ 232042 h 2102199"/>
              <a:gd name="connsiteX1095" fmla="*/ 9050915 w 12191684"/>
              <a:gd name="connsiteY1095" fmla="*/ 239451 h 2102199"/>
              <a:gd name="connsiteX1096" fmla="*/ 9042456 w 12191684"/>
              <a:gd name="connsiteY1096" fmla="*/ 239687 h 2102199"/>
              <a:gd name="connsiteX1097" fmla="*/ 9048572 w 12191684"/>
              <a:gd name="connsiteY1097" fmla="*/ 237915 h 2102199"/>
              <a:gd name="connsiteX1098" fmla="*/ 9071421 w 12191684"/>
              <a:gd name="connsiteY1098" fmla="*/ 235489 h 2102199"/>
              <a:gd name="connsiteX1099" fmla="*/ 9050915 w 12191684"/>
              <a:gd name="connsiteY1099" fmla="*/ 239451 h 2102199"/>
              <a:gd name="connsiteX1100" fmla="*/ 9042865 w 12191684"/>
              <a:gd name="connsiteY1100" fmla="*/ 241066 h 2102199"/>
              <a:gd name="connsiteX1101" fmla="*/ 9026412 w 12191684"/>
              <a:gd name="connsiteY1101" fmla="*/ 244495 h 2102199"/>
              <a:gd name="connsiteX1102" fmla="*/ 9037231 w 12191684"/>
              <a:gd name="connsiteY1102" fmla="*/ 241237 h 2102199"/>
              <a:gd name="connsiteX1103" fmla="*/ 9042865 w 12191684"/>
              <a:gd name="connsiteY1103" fmla="*/ 241066 h 2102199"/>
              <a:gd name="connsiteX1104" fmla="*/ 9006593 w 12191684"/>
              <a:gd name="connsiteY1104" fmla="*/ 248060 h 2102199"/>
              <a:gd name="connsiteX1105" fmla="*/ 8977834 w 12191684"/>
              <a:gd name="connsiteY1105" fmla="*/ 247309 h 2102199"/>
              <a:gd name="connsiteX1106" fmla="*/ 9014402 w 12191684"/>
              <a:gd name="connsiteY1106" fmla="*/ 242106 h 2102199"/>
              <a:gd name="connsiteX1107" fmla="*/ 9027397 w 12191684"/>
              <a:gd name="connsiteY1107" fmla="*/ 241602 h 2102199"/>
              <a:gd name="connsiteX1108" fmla="*/ 9006593 w 12191684"/>
              <a:gd name="connsiteY1108" fmla="*/ 248060 h 2102199"/>
              <a:gd name="connsiteX1109" fmla="*/ 9001630 w 12191684"/>
              <a:gd name="connsiteY1109" fmla="*/ 249635 h 2102199"/>
              <a:gd name="connsiteX1110" fmla="*/ 8997782 w 12191684"/>
              <a:gd name="connsiteY1110" fmla="*/ 250864 h 2102199"/>
              <a:gd name="connsiteX1111" fmla="*/ 8967813 w 12191684"/>
              <a:gd name="connsiteY1111" fmla="*/ 258033 h 2102199"/>
              <a:gd name="connsiteX1112" fmla="*/ 8932211 w 12191684"/>
              <a:gd name="connsiteY1112" fmla="*/ 254842 h 2102199"/>
              <a:gd name="connsiteX1113" fmla="*/ 8968091 w 12191684"/>
              <a:gd name="connsiteY1113" fmla="*/ 248828 h 2102199"/>
              <a:gd name="connsiteX1114" fmla="*/ 9001630 w 12191684"/>
              <a:gd name="connsiteY1114" fmla="*/ 249635 h 2102199"/>
              <a:gd name="connsiteX1115" fmla="*/ 8916650 w 12191684"/>
              <a:gd name="connsiteY1115" fmla="*/ 255733 h 2102199"/>
              <a:gd name="connsiteX1116" fmla="*/ 8881029 w 12191684"/>
              <a:gd name="connsiteY1116" fmla="*/ 262665 h 2102199"/>
              <a:gd name="connsiteX1117" fmla="*/ 8842249 w 12191684"/>
              <a:gd name="connsiteY1117" fmla="*/ 257661 h 2102199"/>
              <a:gd name="connsiteX1118" fmla="*/ 8877070 w 12191684"/>
              <a:gd name="connsiteY1118" fmla="*/ 253255 h 2102199"/>
              <a:gd name="connsiteX1119" fmla="*/ 8916650 w 12191684"/>
              <a:gd name="connsiteY1119" fmla="*/ 255733 h 2102199"/>
              <a:gd name="connsiteX1120" fmla="*/ 8837657 w 12191684"/>
              <a:gd name="connsiteY1120" fmla="*/ 257096 h 2102199"/>
              <a:gd name="connsiteX1121" fmla="*/ 8801888 w 12191684"/>
              <a:gd name="connsiteY1121" fmla="*/ 253145 h 2102199"/>
              <a:gd name="connsiteX1122" fmla="*/ 8832024 w 12191684"/>
              <a:gd name="connsiteY1122" fmla="*/ 251366 h 2102199"/>
              <a:gd name="connsiteX1123" fmla="*/ 8869838 w 12191684"/>
              <a:gd name="connsiteY1123" fmla="*/ 252909 h 2102199"/>
              <a:gd name="connsiteX1124" fmla="*/ 8837657 w 12191684"/>
              <a:gd name="connsiteY1124" fmla="*/ 257096 h 2102199"/>
              <a:gd name="connsiteX1125" fmla="*/ 8829402 w 12191684"/>
              <a:gd name="connsiteY1125" fmla="*/ 258248 h 2102199"/>
              <a:gd name="connsiteX1126" fmla="*/ 8621499 w 12191684"/>
              <a:gd name="connsiteY1126" fmla="*/ 297624 h 2102199"/>
              <a:gd name="connsiteX1127" fmla="*/ 7896579 w 12191684"/>
              <a:gd name="connsiteY1127" fmla="*/ 549860 h 2102199"/>
              <a:gd name="connsiteX1128" fmla="*/ 7712379 w 12191684"/>
              <a:gd name="connsiteY1128" fmla="*/ 628333 h 2102199"/>
              <a:gd name="connsiteX1129" fmla="*/ 7543219 w 12191684"/>
              <a:gd name="connsiteY1129" fmla="*/ 700477 h 2102199"/>
              <a:gd name="connsiteX1130" fmla="*/ 6142385 w 12191684"/>
              <a:gd name="connsiteY1130" fmla="*/ 1086008 h 2102199"/>
              <a:gd name="connsiteX1131" fmla="*/ 5971738 w 12191684"/>
              <a:gd name="connsiteY1131" fmla="*/ 1113094 h 2102199"/>
              <a:gd name="connsiteX1132" fmla="*/ 5952198 w 12191684"/>
              <a:gd name="connsiteY1132" fmla="*/ 1102752 h 2102199"/>
              <a:gd name="connsiteX1133" fmla="*/ 6117268 w 12191684"/>
              <a:gd name="connsiteY1133" fmla="*/ 1062264 h 2102199"/>
              <a:gd name="connsiteX1134" fmla="*/ 7489175 w 12191684"/>
              <a:gd name="connsiteY1134" fmla="*/ 623529 h 2102199"/>
              <a:gd name="connsiteX1135" fmla="*/ 7842238 w 12191684"/>
              <a:gd name="connsiteY1135" fmla="*/ 487178 h 2102199"/>
              <a:gd name="connsiteX1136" fmla="*/ 8789246 w 12191684"/>
              <a:gd name="connsiteY1136" fmla="*/ 254009 h 2102199"/>
              <a:gd name="connsiteX1137" fmla="*/ 8829402 w 12191684"/>
              <a:gd name="connsiteY1137" fmla="*/ 258248 h 2102199"/>
              <a:gd name="connsiteX1138" fmla="*/ 5946975 w 12191684"/>
              <a:gd name="connsiteY1138" fmla="*/ 1102097 h 2102199"/>
              <a:gd name="connsiteX1139" fmla="*/ 5930726 w 12191684"/>
              <a:gd name="connsiteY1139" fmla="*/ 1106009 h 2102199"/>
              <a:gd name="connsiteX1140" fmla="*/ 5911261 w 12191684"/>
              <a:gd name="connsiteY1140" fmla="*/ 1097014 h 2102199"/>
              <a:gd name="connsiteX1141" fmla="*/ 5927361 w 12191684"/>
              <a:gd name="connsiteY1141" fmla="*/ 1091701 h 2102199"/>
              <a:gd name="connsiteX1142" fmla="*/ 5946975 w 12191684"/>
              <a:gd name="connsiteY1142" fmla="*/ 1102097 h 2102199"/>
              <a:gd name="connsiteX1143" fmla="*/ 5908789 w 12191684"/>
              <a:gd name="connsiteY1143" fmla="*/ 1095869 h 2102199"/>
              <a:gd name="connsiteX1144" fmla="*/ 5904587 w 12191684"/>
              <a:gd name="connsiteY1144" fmla="*/ 1093934 h 2102199"/>
              <a:gd name="connsiteX1145" fmla="*/ 5889287 w 12191684"/>
              <a:gd name="connsiteY1145" fmla="*/ 1086858 h 2102199"/>
              <a:gd name="connsiteX1146" fmla="*/ 5905386 w 12191684"/>
              <a:gd name="connsiteY1146" fmla="*/ 1080052 h 2102199"/>
              <a:gd name="connsiteX1147" fmla="*/ 5908826 w 12191684"/>
              <a:gd name="connsiteY1147" fmla="*/ 1081876 h 2102199"/>
              <a:gd name="connsiteX1148" fmla="*/ 5925074 w 12191684"/>
              <a:gd name="connsiteY1148" fmla="*/ 1090495 h 2102199"/>
              <a:gd name="connsiteX1149" fmla="*/ 5908789 w 12191684"/>
              <a:gd name="connsiteY1149" fmla="*/ 1095869 h 2102199"/>
              <a:gd name="connsiteX1150" fmla="*/ 5903806 w 12191684"/>
              <a:gd name="connsiteY1150" fmla="*/ 1095624 h 2102199"/>
              <a:gd name="connsiteX1151" fmla="*/ 5906186 w 12191684"/>
              <a:gd name="connsiteY1151" fmla="*/ 1096721 h 2102199"/>
              <a:gd name="connsiteX1152" fmla="*/ 5889603 w 12191684"/>
              <a:gd name="connsiteY1152" fmla="*/ 1102164 h 2102199"/>
              <a:gd name="connsiteX1153" fmla="*/ 5880344 w 12191684"/>
              <a:gd name="connsiteY1153" fmla="*/ 1098535 h 2102199"/>
              <a:gd name="connsiteX1154" fmla="*/ 5870621 w 12191684"/>
              <a:gd name="connsiteY1154" fmla="*/ 1094720 h 2102199"/>
              <a:gd name="connsiteX1155" fmla="*/ 5886963 w 12191684"/>
              <a:gd name="connsiteY1155" fmla="*/ 1087836 h 2102199"/>
              <a:gd name="connsiteX1156" fmla="*/ 5903806 w 12191684"/>
              <a:gd name="connsiteY1156" fmla="*/ 1095624 h 2102199"/>
              <a:gd name="connsiteX1157" fmla="*/ 5868409 w 12191684"/>
              <a:gd name="connsiteY1157" fmla="*/ 1093850 h 2102199"/>
              <a:gd name="connsiteX1158" fmla="*/ 5656192 w 12191684"/>
              <a:gd name="connsiteY1158" fmla="*/ 1011583 h 2102199"/>
              <a:gd name="connsiteX1159" fmla="*/ 5417651 w 12191684"/>
              <a:gd name="connsiteY1159" fmla="*/ 920710 h 2102199"/>
              <a:gd name="connsiteX1160" fmla="*/ 4596540 w 12191684"/>
              <a:gd name="connsiteY1160" fmla="*/ 617604 h 2102199"/>
              <a:gd name="connsiteX1161" fmla="*/ 3173583 w 12191684"/>
              <a:gd name="connsiteY1161" fmla="*/ 245850 h 2102199"/>
              <a:gd name="connsiteX1162" fmla="*/ 2651528 w 12191684"/>
              <a:gd name="connsiteY1162" fmla="*/ 209307 h 2102199"/>
              <a:gd name="connsiteX1163" fmla="*/ 2261878 w 12191684"/>
              <a:gd name="connsiteY1163" fmla="*/ 236071 h 2102199"/>
              <a:gd name="connsiteX1164" fmla="*/ 2197312 w 12191684"/>
              <a:gd name="connsiteY1164" fmla="*/ 202581 h 2102199"/>
              <a:gd name="connsiteX1165" fmla="*/ 2615796 w 12191684"/>
              <a:gd name="connsiteY1165" fmla="*/ 147031 h 2102199"/>
              <a:gd name="connsiteX1166" fmla="*/ 3154229 w 12191684"/>
              <a:gd name="connsiteY1166" fmla="*/ 159184 h 2102199"/>
              <a:gd name="connsiteX1167" fmla="*/ 4601597 w 12191684"/>
              <a:gd name="connsiteY1167" fmla="*/ 534792 h 2102199"/>
              <a:gd name="connsiteX1168" fmla="*/ 5652028 w 12191684"/>
              <a:gd name="connsiteY1168" fmla="*/ 980876 h 2102199"/>
              <a:gd name="connsiteX1169" fmla="*/ 5672329 w 12191684"/>
              <a:gd name="connsiteY1169" fmla="*/ 989971 h 2102199"/>
              <a:gd name="connsiteX1170" fmla="*/ 5884899 w 12191684"/>
              <a:gd name="connsiteY1170" fmla="*/ 1086882 h 2102199"/>
              <a:gd name="connsiteX1171" fmla="*/ 5868409 w 12191684"/>
              <a:gd name="connsiteY1171" fmla="*/ 1093850 h 2102199"/>
              <a:gd name="connsiteX1172" fmla="*/ 2259276 w 12191684"/>
              <a:gd name="connsiteY1172" fmla="*/ 236413 h 2102199"/>
              <a:gd name="connsiteX1173" fmla="*/ 2183536 w 12191684"/>
              <a:gd name="connsiteY1173" fmla="*/ 247311 h 2102199"/>
              <a:gd name="connsiteX1174" fmla="*/ 2116069 w 12191684"/>
              <a:gd name="connsiteY1174" fmla="*/ 220185 h 2102199"/>
              <a:gd name="connsiteX1175" fmla="*/ 2194765 w 12191684"/>
              <a:gd name="connsiteY1175" fmla="*/ 203105 h 2102199"/>
              <a:gd name="connsiteX1176" fmla="*/ 2259276 w 12191684"/>
              <a:gd name="connsiteY1176" fmla="*/ 236413 h 2102199"/>
              <a:gd name="connsiteX1177" fmla="*/ 2180134 w 12191684"/>
              <a:gd name="connsiteY1177" fmla="*/ 247835 h 2102199"/>
              <a:gd name="connsiteX1178" fmla="*/ 2104431 w 12191684"/>
              <a:gd name="connsiteY1178" fmla="*/ 260646 h 2102199"/>
              <a:gd name="connsiteX1179" fmla="*/ 2034417 w 12191684"/>
              <a:gd name="connsiteY1179" fmla="*/ 240042 h 2102199"/>
              <a:gd name="connsiteX1180" fmla="*/ 2112741 w 12191684"/>
              <a:gd name="connsiteY1180" fmla="*/ 220949 h 2102199"/>
              <a:gd name="connsiteX1181" fmla="*/ 2180134 w 12191684"/>
              <a:gd name="connsiteY1181" fmla="*/ 247835 h 2102199"/>
              <a:gd name="connsiteX1182" fmla="*/ 2100304 w 12191684"/>
              <a:gd name="connsiteY1182" fmla="*/ 261405 h 2102199"/>
              <a:gd name="connsiteX1183" fmla="*/ 2025121 w 12191684"/>
              <a:gd name="connsiteY1183" fmla="*/ 276005 h 2102199"/>
              <a:gd name="connsiteX1184" fmla="*/ 1952672 w 12191684"/>
              <a:gd name="connsiteY1184" fmla="*/ 262089 h 2102199"/>
              <a:gd name="connsiteX1185" fmla="*/ 2030178 w 12191684"/>
              <a:gd name="connsiteY1185" fmla="*/ 241128 h 2102199"/>
              <a:gd name="connsiteX1186" fmla="*/ 2100304 w 12191684"/>
              <a:gd name="connsiteY1186" fmla="*/ 261405 h 2102199"/>
              <a:gd name="connsiteX1187" fmla="*/ 2021849 w 12191684"/>
              <a:gd name="connsiteY1187" fmla="*/ 276679 h 2102199"/>
              <a:gd name="connsiteX1188" fmla="*/ 1944827 w 12191684"/>
              <a:gd name="connsiteY1188" fmla="*/ 293508 h 2102199"/>
              <a:gd name="connsiteX1189" fmla="*/ 1874776 w 12191684"/>
              <a:gd name="connsiteY1189" fmla="*/ 286767 h 2102199"/>
              <a:gd name="connsiteX1190" fmla="*/ 1870202 w 12191684"/>
              <a:gd name="connsiteY1190" fmla="*/ 286475 h 2102199"/>
              <a:gd name="connsiteX1191" fmla="*/ 1949567 w 12191684"/>
              <a:gd name="connsiteY1191" fmla="*/ 262976 h 2102199"/>
              <a:gd name="connsiteX1192" fmla="*/ 2021849 w 12191684"/>
              <a:gd name="connsiteY1192" fmla="*/ 276679 h 2102199"/>
              <a:gd name="connsiteX1193" fmla="*/ 1938710 w 12191684"/>
              <a:gd name="connsiteY1193" fmla="*/ 294917 h 2102199"/>
              <a:gd name="connsiteX1194" fmla="*/ 1892883 w 12191684"/>
              <a:gd name="connsiteY1194" fmla="*/ 305865 h 2102199"/>
              <a:gd name="connsiteX1195" fmla="*/ 1863621 w 12191684"/>
              <a:gd name="connsiteY1195" fmla="*/ 313179 h 2102199"/>
              <a:gd name="connsiteX1196" fmla="*/ 1804977 w 12191684"/>
              <a:gd name="connsiteY1196" fmla="*/ 312748 h 2102199"/>
              <a:gd name="connsiteX1197" fmla="*/ 1787229 w 12191684"/>
              <a:gd name="connsiteY1197" fmla="*/ 313092 h 2102199"/>
              <a:gd name="connsiteX1198" fmla="*/ 1832766 w 12191684"/>
              <a:gd name="connsiteY1198" fmla="*/ 298208 h 2102199"/>
              <a:gd name="connsiteX1199" fmla="*/ 1864160 w 12191684"/>
              <a:gd name="connsiteY1199" fmla="*/ 288338 h 2102199"/>
              <a:gd name="connsiteX1200" fmla="*/ 1938710 w 12191684"/>
              <a:gd name="connsiteY1200" fmla="*/ 294917 h 2102199"/>
              <a:gd name="connsiteX1201" fmla="*/ 1856516 w 12191684"/>
              <a:gd name="connsiteY1201" fmla="*/ 315012 h 2102199"/>
              <a:gd name="connsiteX1202" fmla="*/ 1781157 w 12191684"/>
              <a:gd name="connsiteY1202" fmla="*/ 335159 h 2102199"/>
              <a:gd name="connsiteX1203" fmla="*/ 1735185 w 12191684"/>
              <a:gd name="connsiteY1203" fmla="*/ 338749 h 2102199"/>
              <a:gd name="connsiteX1204" fmla="*/ 1703775 w 12191684"/>
              <a:gd name="connsiteY1204" fmla="*/ 341936 h 2102199"/>
              <a:gd name="connsiteX1205" fmla="*/ 1780357 w 12191684"/>
              <a:gd name="connsiteY1205" fmla="*/ 315369 h 2102199"/>
              <a:gd name="connsiteX1206" fmla="*/ 1856516 w 12191684"/>
              <a:gd name="connsiteY1206" fmla="*/ 315012 h 2102199"/>
              <a:gd name="connsiteX1207" fmla="*/ 1772880 w 12191684"/>
              <a:gd name="connsiteY1207" fmla="*/ 337494 h 2102199"/>
              <a:gd name="connsiteX1208" fmla="*/ 1696990 w 12191684"/>
              <a:gd name="connsiteY1208" fmla="*/ 359752 h 2102199"/>
              <a:gd name="connsiteX1209" fmla="*/ 1665405 w 12191684"/>
              <a:gd name="connsiteY1209" fmla="*/ 364771 h 2102199"/>
              <a:gd name="connsiteX1210" fmla="*/ 1620015 w 12191684"/>
              <a:gd name="connsiteY1210" fmla="*/ 373007 h 2102199"/>
              <a:gd name="connsiteX1211" fmla="*/ 1696144 w 12191684"/>
              <a:gd name="connsiteY1211" fmla="*/ 344656 h 2102199"/>
              <a:gd name="connsiteX1212" fmla="*/ 1772880 w 12191684"/>
              <a:gd name="connsiteY1212" fmla="*/ 337494 h 2102199"/>
              <a:gd name="connsiteX1213" fmla="*/ 1695127 w 12191684"/>
              <a:gd name="connsiteY1213" fmla="*/ 362267 h 2102199"/>
              <a:gd name="connsiteX1214" fmla="*/ 1762043 w 12191684"/>
              <a:gd name="connsiteY1214" fmla="*/ 353118 h 2102199"/>
              <a:gd name="connsiteX1215" fmla="*/ 1701507 w 12191684"/>
              <a:gd name="connsiteY1215" fmla="*/ 367582 h 2102199"/>
              <a:gd name="connsiteX1216" fmla="*/ 1632098 w 12191684"/>
              <a:gd name="connsiteY1216" fmla="*/ 382236 h 2102199"/>
              <a:gd name="connsiteX1217" fmla="*/ 1695127 w 12191684"/>
              <a:gd name="connsiteY1217" fmla="*/ 362267 h 2102199"/>
              <a:gd name="connsiteX1218" fmla="*/ 1709793 w 12191684"/>
              <a:gd name="connsiteY1218" fmla="*/ 357835 h 2102199"/>
              <a:gd name="connsiteX1219" fmla="*/ 1781854 w 12191684"/>
              <a:gd name="connsiteY1219" fmla="*/ 336896 h 2102199"/>
              <a:gd name="connsiteX1220" fmla="*/ 1852994 w 12191684"/>
              <a:gd name="connsiteY1220" fmla="*/ 333711 h 2102199"/>
              <a:gd name="connsiteX1221" fmla="*/ 1781475 w 12191684"/>
              <a:gd name="connsiteY1221" fmla="*/ 348710 h 2102199"/>
              <a:gd name="connsiteX1222" fmla="*/ 1709793 w 12191684"/>
              <a:gd name="connsiteY1222" fmla="*/ 357835 h 2102199"/>
              <a:gd name="connsiteX1223" fmla="*/ 1863751 w 12191684"/>
              <a:gd name="connsiteY1223" fmla="*/ 333471 h 2102199"/>
              <a:gd name="connsiteX1224" fmla="*/ 1926924 w 12191684"/>
              <a:gd name="connsiteY1224" fmla="*/ 333302 h 2102199"/>
              <a:gd name="connsiteX1225" fmla="*/ 1861595 w 12191684"/>
              <a:gd name="connsiteY1225" fmla="*/ 341341 h 2102199"/>
              <a:gd name="connsiteX1226" fmla="*/ 1798424 w 12191684"/>
              <a:gd name="connsiteY1226" fmla="*/ 346931 h 2102199"/>
              <a:gd name="connsiteX1227" fmla="*/ 1863751 w 12191684"/>
              <a:gd name="connsiteY1227" fmla="*/ 333471 h 2102199"/>
              <a:gd name="connsiteX1228" fmla="*/ 1873567 w 12191684"/>
              <a:gd name="connsiteY1228" fmla="*/ 331579 h 2102199"/>
              <a:gd name="connsiteX1229" fmla="*/ 1942131 w 12191684"/>
              <a:gd name="connsiteY1229" fmla="*/ 319149 h 2102199"/>
              <a:gd name="connsiteX1230" fmla="*/ 2007832 w 12191684"/>
              <a:gd name="connsiteY1230" fmla="*/ 325310 h 2102199"/>
              <a:gd name="connsiteX1231" fmla="*/ 1940792 w 12191684"/>
              <a:gd name="connsiteY1231" fmla="*/ 331811 h 2102199"/>
              <a:gd name="connsiteX1232" fmla="*/ 1873567 w 12191684"/>
              <a:gd name="connsiteY1232" fmla="*/ 331579 h 2102199"/>
              <a:gd name="connsiteX1233" fmla="*/ 2014432 w 12191684"/>
              <a:gd name="connsiteY1233" fmla="*/ 326589 h 2102199"/>
              <a:gd name="connsiteX1234" fmla="*/ 2017071 w 12191684"/>
              <a:gd name="connsiteY1234" fmla="*/ 326371 h 2102199"/>
              <a:gd name="connsiteX1235" fmla="*/ 2076117 w 12191684"/>
              <a:gd name="connsiteY1235" fmla="*/ 334187 h 2102199"/>
              <a:gd name="connsiteX1236" fmla="*/ 2074964 w 12191684"/>
              <a:gd name="connsiteY1236" fmla="*/ 334181 h 2102199"/>
              <a:gd name="connsiteX1237" fmla="*/ 2015733 w 12191684"/>
              <a:gd name="connsiteY1237" fmla="*/ 334568 h 2102199"/>
              <a:gd name="connsiteX1238" fmla="*/ 1955089 w 12191684"/>
              <a:gd name="connsiteY1238" fmla="*/ 332144 h 2102199"/>
              <a:gd name="connsiteX1239" fmla="*/ 2014432 w 12191684"/>
              <a:gd name="connsiteY1239" fmla="*/ 326589 h 2102199"/>
              <a:gd name="connsiteX1240" fmla="*/ 2026162 w 12191684"/>
              <a:gd name="connsiteY1240" fmla="*/ 325626 h 2102199"/>
              <a:gd name="connsiteX1241" fmla="*/ 2091733 w 12191684"/>
              <a:gd name="connsiteY1241" fmla="*/ 320898 h 2102199"/>
              <a:gd name="connsiteX1242" fmla="*/ 2152396 w 12191684"/>
              <a:gd name="connsiteY1242" fmla="*/ 335273 h 2102199"/>
              <a:gd name="connsiteX1243" fmla="*/ 2088703 w 12191684"/>
              <a:gd name="connsiteY1243" fmla="*/ 334254 h 2102199"/>
              <a:gd name="connsiteX1244" fmla="*/ 2026162 w 12191684"/>
              <a:gd name="connsiteY1244" fmla="*/ 325626 h 2102199"/>
              <a:gd name="connsiteX1245" fmla="*/ 2168588 w 12191684"/>
              <a:gd name="connsiteY1245" fmla="*/ 337591 h 2102199"/>
              <a:gd name="connsiteX1246" fmla="*/ 2231817 w 12191684"/>
              <a:gd name="connsiteY1246" fmla="*/ 340097 h 2102199"/>
              <a:gd name="connsiteX1247" fmla="*/ 2287050 w 12191684"/>
              <a:gd name="connsiteY1247" fmla="*/ 361501 h 2102199"/>
              <a:gd name="connsiteX1248" fmla="*/ 2226500 w 12191684"/>
              <a:gd name="connsiteY1248" fmla="*/ 353546 h 2102199"/>
              <a:gd name="connsiteX1249" fmla="*/ 2168588 w 12191684"/>
              <a:gd name="connsiteY1249" fmla="*/ 337591 h 2102199"/>
              <a:gd name="connsiteX1250" fmla="*/ 2294227 w 12191684"/>
              <a:gd name="connsiteY1250" fmla="*/ 364392 h 2102199"/>
              <a:gd name="connsiteX1251" fmla="*/ 2317112 w 12191684"/>
              <a:gd name="connsiteY1251" fmla="*/ 373754 h 2102199"/>
              <a:gd name="connsiteX1252" fmla="*/ 2344738 w 12191684"/>
              <a:gd name="connsiteY1252" fmla="*/ 385359 h 2102199"/>
              <a:gd name="connsiteX1253" fmla="*/ 2290564 w 12191684"/>
              <a:gd name="connsiteY1253" fmla="*/ 372801 h 2102199"/>
              <a:gd name="connsiteX1254" fmla="*/ 2257100 w 12191684"/>
              <a:gd name="connsiteY1254" fmla="*/ 362559 h 2102199"/>
              <a:gd name="connsiteX1255" fmla="*/ 2237747 w 12191684"/>
              <a:gd name="connsiteY1255" fmla="*/ 356814 h 2102199"/>
              <a:gd name="connsiteX1256" fmla="*/ 2294227 w 12191684"/>
              <a:gd name="connsiteY1256" fmla="*/ 364392 h 2102199"/>
              <a:gd name="connsiteX1257" fmla="*/ 2317819 w 12191684"/>
              <a:gd name="connsiteY1257" fmla="*/ 372038 h 2102199"/>
              <a:gd name="connsiteX1258" fmla="*/ 2301830 w 12191684"/>
              <a:gd name="connsiteY1258" fmla="*/ 365491 h 2102199"/>
              <a:gd name="connsiteX1259" fmla="*/ 2361563 w 12191684"/>
              <a:gd name="connsiteY1259" fmla="*/ 374637 h 2102199"/>
              <a:gd name="connsiteX1260" fmla="*/ 2377645 w 12191684"/>
              <a:gd name="connsiteY1260" fmla="*/ 383165 h 2102199"/>
              <a:gd name="connsiteX1261" fmla="*/ 2413154 w 12191684"/>
              <a:gd name="connsiteY1261" fmla="*/ 402422 h 2102199"/>
              <a:gd name="connsiteX1262" fmla="*/ 2355856 w 12191684"/>
              <a:gd name="connsiteY1262" fmla="*/ 388038 h 2102199"/>
              <a:gd name="connsiteX1263" fmla="*/ 2317819 w 12191684"/>
              <a:gd name="connsiteY1263" fmla="*/ 372038 h 2102199"/>
              <a:gd name="connsiteX1264" fmla="*/ 2419772 w 12191684"/>
              <a:gd name="connsiteY1264" fmla="*/ 406073 h 2102199"/>
              <a:gd name="connsiteX1265" fmla="*/ 2467532 w 12191684"/>
              <a:gd name="connsiteY1265" fmla="*/ 432814 h 2102199"/>
              <a:gd name="connsiteX1266" fmla="*/ 2415905 w 12191684"/>
              <a:gd name="connsiteY1266" fmla="*/ 414344 h 2102199"/>
              <a:gd name="connsiteX1267" fmla="*/ 2366062 w 12191684"/>
              <a:gd name="connsiteY1267" fmla="*/ 392455 h 2102199"/>
              <a:gd name="connsiteX1268" fmla="*/ 2419772 w 12191684"/>
              <a:gd name="connsiteY1268" fmla="*/ 406073 h 2102199"/>
              <a:gd name="connsiteX1269" fmla="*/ 2427078 w 12191684"/>
              <a:gd name="connsiteY1269" fmla="*/ 407990 h 2102199"/>
              <a:gd name="connsiteX1270" fmla="*/ 2483651 w 12191684"/>
              <a:gd name="connsiteY1270" fmla="*/ 423279 h 2102199"/>
              <a:gd name="connsiteX1271" fmla="*/ 2531746 w 12191684"/>
              <a:gd name="connsiteY1271" fmla="*/ 456765 h 2102199"/>
              <a:gd name="connsiteX1272" fmla="*/ 2477832 w 12191684"/>
              <a:gd name="connsiteY1272" fmla="*/ 436581 h 2102199"/>
              <a:gd name="connsiteX1273" fmla="*/ 2427078 w 12191684"/>
              <a:gd name="connsiteY1273" fmla="*/ 407990 h 2102199"/>
              <a:gd name="connsiteX1274" fmla="*/ 2537918 w 12191684"/>
              <a:gd name="connsiteY1274" fmla="*/ 461117 h 2102199"/>
              <a:gd name="connsiteX1275" fmla="*/ 2582276 w 12191684"/>
              <a:gd name="connsiteY1275" fmla="*/ 492914 h 2102199"/>
              <a:gd name="connsiteX1276" fmla="*/ 2534386 w 12191684"/>
              <a:gd name="connsiteY1276" fmla="*/ 469507 h 2102199"/>
              <a:gd name="connsiteX1277" fmla="*/ 2487555 w 12191684"/>
              <a:gd name="connsiteY1277" fmla="*/ 442158 h 2102199"/>
              <a:gd name="connsiteX1278" fmla="*/ 2537918 w 12191684"/>
              <a:gd name="connsiteY1278" fmla="*/ 461117 h 2102199"/>
              <a:gd name="connsiteX1279" fmla="*/ 2544852 w 12191684"/>
              <a:gd name="connsiteY1279" fmla="*/ 463774 h 2102199"/>
              <a:gd name="connsiteX1280" fmla="*/ 2598060 w 12191684"/>
              <a:gd name="connsiteY1280" fmla="*/ 484518 h 2102199"/>
              <a:gd name="connsiteX1281" fmla="*/ 2642697 w 12191684"/>
              <a:gd name="connsiteY1281" fmla="*/ 523102 h 2102199"/>
              <a:gd name="connsiteX1282" fmla="*/ 2592167 w 12191684"/>
              <a:gd name="connsiteY1282" fmla="*/ 497799 h 2102199"/>
              <a:gd name="connsiteX1283" fmla="*/ 2544852 w 12191684"/>
              <a:gd name="connsiteY1283" fmla="*/ 463774 h 2102199"/>
              <a:gd name="connsiteX1284" fmla="*/ 2648442 w 12191684"/>
              <a:gd name="connsiteY1284" fmla="*/ 528099 h 2102199"/>
              <a:gd name="connsiteX1285" fmla="*/ 2689472 w 12191684"/>
              <a:gd name="connsiteY1285" fmla="*/ 564301 h 2102199"/>
              <a:gd name="connsiteX1286" fmla="*/ 2644519 w 12191684"/>
              <a:gd name="connsiteY1286" fmla="*/ 536286 h 2102199"/>
              <a:gd name="connsiteX1287" fmla="*/ 2600997 w 12191684"/>
              <a:gd name="connsiteY1287" fmla="*/ 504234 h 2102199"/>
              <a:gd name="connsiteX1288" fmla="*/ 2648442 w 12191684"/>
              <a:gd name="connsiteY1288" fmla="*/ 528099 h 2102199"/>
              <a:gd name="connsiteX1289" fmla="*/ 2655116 w 12191684"/>
              <a:gd name="connsiteY1289" fmla="*/ 531488 h 2102199"/>
              <a:gd name="connsiteX1290" fmla="*/ 2886295 w 12191684"/>
              <a:gd name="connsiteY1290" fmla="*/ 651854 h 2102199"/>
              <a:gd name="connsiteX1291" fmla="*/ 2937569 w 12191684"/>
              <a:gd name="connsiteY1291" fmla="*/ 678883 h 2102199"/>
              <a:gd name="connsiteX1292" fmla="*/ 3306936 w 12191684"/>
              <a:gd name="connsiteY1292" fmla="*/ 867186 h 2102199"/>
              <a:gd name="connsiteX1293" fmla="*/ 4556421 w 12191684"/>
              <a:gd name="connsiteY1293" fmla="*/ 1211338 h 2102199"/>
              <a:gd name="connsiteX1294" fmla="*/ 5538083 w 12191684"/>
              <a:gd name="connsiteY1294" fmla="*/ 1176692 h 2102199"/>
              <a:gd name="connsiteX1295" fmla="*/ 5731616 w 12191684"/>
              <a:gd name="connsiteY1295" fmla="*/ 1150558 h 2102199"/>
              <a:gd name="connsiteX1296" fmla="*/ 5720610 w 12191684"/>
              <a:gd name="connsiteY1296" fmla="*/ 1155031 h 2102199"/>
              <a:gd name="connsiteX1297" fmla="*/ 5520942 w 12191684"/>
              <a:gd name="connsiteY1297" fmla="*/ 1198191 h 2102199"/>
              <a:gd name="connsiteX1298" fmla="*/ 4550844 w 12191684"/>
              <a:gd name="connsiteY1298" fmla="*/ 1294044 h 2102199"/>
              <a:gd name="connsiteX1299" fmla="*/ 3326903 w 12191684"/>
              <a:gd name="connsiteY1299" fmla="*/ 954040 h 2102199"/>
              <a:gd name="connsiteX1300" fmla="*/ 2938480 w 12191684"/>
              <a:gd name="connsiteY1300" fmla="*/ 722515 h 2102199"/>
              <a:gd name="connsiteX1301" fmla="*/ 2836211 w 12191684"/>
              <a:gd name="connsiteY1301" fmla="*/ 657429 h 2102199"/>
              <a:gd name="connsiteX1302" fmla="*/ 2698953 w 12191684"/>
              <a:gd name="connsiteY1302" fmla="*/ 570262 h 2102199"/>
              <a:gd name="connsiteX1303" fmla="*/ 2655116 w 12191684"/>
              <a:gd name="connsiteY1303" fmla="*/ 531488 h 2102199"/>
              <a:gd name="connsiteX1304" fmla="*/ 2835226 w 12191684"/>
              <a:gd name="connsiteY1304" fmla="*/ 658998 h 2102199"/>
              <a:gd name="connsiteX1305" fmla="*/ 2937477 w 12191684"/>
              <a:gd name="connsiteY1305" fmla="*/ 724086 h 2102199"/>
              <a:gd name="connsiteX1306" fmla="*/ 3326011 w 12191684"/>
              <a:gd name="connsiteY1306" fmla="*/ 955678 h 2102199"/>
              <a:gd name="connsiteX1307" fmla="*/ 3917354 w 12191684"/>
              <a:gd name="connsiteY1307" fmla="*/ 1197731 h 2102199"/>
              <a:gd name="connsiteX1308" fmla="*/ 4550788 w 12191684"/>
              <a:gd name="connsiteY1308" fmla="*/ 1295903 h 2102199"/>
              <a:gd name="connsiteX1309" fmla="*/ 4646476 w 12191684"/>
              <a:gd name="connsiteY1309" fmla="*/ 1297253 h 2102199"/>
              <a:gd name="connsiteX1310" fmla="*/ 5521314 w 12191684"/>
              <a:gd name="connsiteY1310" fmla="*/ 1200014 h 2102199"/>
              <a:gd name="connsiteX1311" fmla="*/ 5709920 w 12191684"/>
              <a:gd name="connsiteY1311" fmla="*/ 1159341 h 2102199"/>
              <a:gd name="connsiteX1312" fmla="*/ 5705682 w 12191684"/>
              <a:gd name="connsiteY1312" fmla="*/ 1161049 h 2102199"/>
              <a:gd name="connsiteX1313" fmla="*/ 5504025 w 12191684"/>
              <a:gd name="connsiteY1313" fmla="*/ 1221539 h 2102199"/>
              <a:gd name="connsiteX1314" fmla="*/ 4545118 w 12191684"/>
              <a:gd name="connsiteY1314" fmla="*/ 1378603 h 2102199"/>
              <a:gd name="connsiteX1315" fmla="*/ 3346070 w 12191684"/>
              <a:gd name="connsiteY1315" fmla="*/ 1042574 h 2102199"/>
              <a:gd name="connsiteX1316" fmla="*/ 2974342 w 12191684"/>
              <a:gd name="connsiteY1316" fmla="*/ 786687 h 2102199"/>
              <a:gd name="connsiteX1317" fmla="*/ 2824424 w 12191684"/>
              <a:gd name="connsiteY1317" fmla="*/ 672648 h 2102199"/>
              <a:gd name="connsiteX1318" fmla="*/ 2747811 w 12191684"/>
              <a:gd name="connsiteY1318" fmla="*/ 614079 h 2102199"/>
              <a:gd name="connsiteX1319" fmla="*/ 2707338 w 12191684"/>
              <a:gd name="connsiteY1319" fmla="*/ 577737 h 2102199"/>
              <a:gd name="connsiteX1320" fmla="*/ 2835226 w 12191684"/>
              <a:gd name="connsiteY1320" fmla="*/ 658998 h 2102199"/>
              <a:gd name="connsiteX1321" fmla="*/ 5729962 w 12191684"/>
              <a:gd name="connsiteY1321" fmla="*/ 1152916 h 2102199"/>
              <a:gd name="connsiteX1322" fmla="*/ 5738011 w 12191684"/>
              <a:gd name="connsiteY1322" fmla="*/ 1149655 h 2102199"/>
              <a:gd name="connsiteX1323" fmla="*/ 5745318 w 12191684"/>
              <a:gd name="connsiteY1323" fmla="*/ 1148618 h 2102199"/>
              <a:gd name="connsiteX1324" fmla="*/ 5736096 w 12191684"/>
              <a:gd name="connsiteY1324" fmla="*/ 1151531 h 2102199"/>
              <a:gd name="connsiteX1325" fmla="*/ 5729962 w 12191684"/>
              <a:gd name="connsiteY1325" fmla="*/ 1152916 h 2102199"/>
              <a:gd name="connsiteX1326" fmla="*/ 5767422 w 12191684"/>
              <a:gd name="connsiteY1326" fmla="*/ 1143585 h 2102199"/>
              <a:gd name="connsiteX1327" fmla="*/ 5775826 w 12191684"/>
              <a:gd name="connsiteY1327" fmla="*/ 1140900 h 2102199"/>
              <a:gd name="connsiteX1328" fmla="*/ 5785047 w 12191684"/>
              <a:gd name="connsiteY1328" fmla="*/ 1140339 h 2102199"/>
              <a:gd name="connsiteX1329" fmla="*/ 5776830 w 12191684"/>
              <a:gd name="connsiteY1329" fmla="*/ 1142235 h 2102199"/>
              <a:gd name="connsiteX1330" fmla="*/ 5767422 w 12191684"/>
              <a:gd name="connsiteY1330" fmla="*/ 1143585 h 2102199"/>
              <a:gd name="connsiteX1331" fmla="*/ 5807263 w 12191684"/>
              <a:gd name="connsiteY1331" fmla="*/ 1137106 h 2102199"/>
              <a:gd name="connsiteX1332" fmla="*/ 5815443 w 12191684"/>
              <a:gd name="connsiteY1332" fmla="*/ 1135208 h 2102199"/>
              <a:gd name="connsiteX1333" fmla="*/ 5824051 w 12191684"/>
              <a:gd name="connsiteY1333" fmla="*/ 1135366 h 2102199"/>
              <a:gd name="connsiteX1334" fmla="*/ 5815796 w 12191684"/>
              <a:gd name="connsiteY1334" fmla="*/ 1136574 h 2102199"/>
              <a:gd name="connsiteX1335" fmla="*/ 5807263 w 12191684"/>
              <a:gd name="connsiteY1335" fmla="*/ 1137106 h 2102199"/>
              <a:gd name="connsiteX1336" fmla="*/ 5846694 w 12191684"/>
              <a:gd name="connsiteY1336" fmla="*/ 1133912 h 2102199"/>
              <a:gd name="connsiteX1337" fmla="*/ 5854819 w 12191684"/>
              <a:gd name="connsiteY1337" fmla="*/ 1132702 h 2102199"/>
              <a:gd name="connsiteX1338" fmla="*/ 5863538 w 12191684"/>
              <a:gd name="connsiteY1338" fmla="*/ 1133540 h 2102199"/>
              <a:gd name="connsiteX1339" fmla="*/ 5855470 w 12191684"/>
              <a:gd name="connsiteY1339" fmla="*/ 1134061 h 2102199"/>
              <a:gd name="connsiteX1340" fmla="*/ 5846694 w 12191684"/>
              <a:gd name="connsiteY1340" fmla="*/ 1133912 h 2102199"/>
              <a:gd name="connsiteX1341" fmla="*/ 5886684 w 12191684"/>
              <a:gd name="connsiteY1341" fmla="*/ 1133895 h 2102199"/>
              <a:gd name="connsiteX1342" fmla="*/ 5894808 w 12191684"/>
              <a:gd name="connsiteY1342" fmla="*/ 1133362 h 2102199"/>
              <a:gd name="connsiteX1343" fmla="*/ 5903416 w 12191684"/>
              <a:gd name="connsiteY1343" fmla="*/ 1134847 h 2102199"/>
              <a:gd name="connsiteX1344" fmla="*/ 5895347 w 12191684"/>
              <a:gd name="connsiteY1344" fmla="*/ 1134721 h 2102199"/>
              <a:gd name="connsiteX1345" fmla="*/ 5886684 w 12191684"/>
              <a:gd name="connsiteY1345" fmla="*/ 1133895 h 2102199"/>
              <a:gd name="connsiteX1346" fmla="*/ 5927380 w 12191684"/>
              <a:gd name="connsiteY1346" fmla="*/ 1137078 h 2102199"/>
              <a:gd name="connsiteX1347" fmla="*/ 5935337 w 12191684"/>
              <a:gd name="connsiteY1347" fmla="*/ 1137190 h 2102199"/>
              <a:gd name="connsiteX1348" fmla="*/ 5943944 w 12191684"/>
              <a:gd name="connsiteY1348" fmla="*/ 1139313 h 2102199"/>
              <a:gd name="connsiteX1349" fmla="*/ 5936136 w 12191684"/>
              <a:gd name="connsiteY1349" fmla="*/ 1138582 h 2102199"/>
              <a:gd name="connsiteX1350" fmla="*/ 5927380 w 12191684"/>
              <a:gd name="connsiteY1350" fmla="*/ 1137078 h 2102199"/>
              <a:gd name="connsiteX1351" fmla="*/ 5968652 w 12191684"/>
              <a:gd name="connsiteY1351" fmla="*/ 1143472 h 2102199"/>
              <a:gd name="connsiteX1352" fmla="*/ 5976404 w 12191684"/>
              <a:gd name="connsiteY1352" fmla="*/ 1144184 h 2102199"/>
              <a:gd name="connsiteX1353" fmla="*/ 5984807 w 12191684"/>
              <a:gd name="connsiteY1353" fmla="*/ 1146861 h 2102199"/>
              <a:gd name="connsiteX1354" fmla="*/ 5977315 w 12191684"/>
              <a:gd name="connsiteY1354" fmla="*/ 1145589 h 2102199"/>
              <a:gd name="connsiteX1355" fmla="*/ 5968652 w 12191684"/>
              <a:gd name="connsiteY1355" fmla="*/ 1143472 h 2102199"/>
              <a:gd name="connsiteX1356" fmla="*/ 6010556 w 12191684"/>
              <a:gd name="connsiteY1356" fmla="*/ 1153077 h 2102199"/>
              <a:gd name="connsiteX1357" fmla="*/ 6017974 w 12191684"/>
              <a:gd name="connsiteY1357" fmla="*/ 1154323 h 2102199"/>
              <a:gd name="connsiteX1358" fmla="*/ 6026135 w 12191684"/>
              <a:gd name="connsiteY1358" fmla="*/ 1157478 h 2102199"/>
              <a:gd name="connsiteX1359" fmla="*/ 6018996 w 12191684"/>
              <a:gd name="connsiteY1359" fmla="*/ 1155751 h 2102199"/>
              <a:gd name="connsiteX1360" fmla="*/ 6010556 w 12191684"/>
              <a:gd name="connsiteY1360" fmla="*/ 1153077 h 2102199"/>
              <a:gd name="connsiteX1361" fmla="*/ 6052999 w 12191684"/>
              <a:gd name="connsiteY1361" fmla="*/ 1165870 h 2102199"/>
              <a:gd name="connsiteX1362" fmla="*/ 6060510 w 12191684"/>
              <a:gd name="connsiteY1362" fmla="*/ 1167668 h 2102199"/>
              <a:gd name="connsiteX1363" fmla="*/ 6068523 w 12191684"/>
              <a:gd name="connsiteY1363" fmla="*/ 1171313 h 2102199"/>
              <a:gd name="connsiteX1364" fmla="*/ 6061142 w 12191684"/>
              <a:gd name="connsiteY1364" fmla="*/ 1169008 h 2102199"/>
              <a:gd name="connsiteX1365" fmla="*/ 6052999 w 12191684"/>
              <a:gd name="connsiteY1365" fmla="*/ 1165870 h 2102199"/>
              <a:gd name="connsiteX1366" fmla="*/ 6096577 w 12191684"/>
              <a:gd name="connsiteY1366" fmla="*/ 1181985 h 2102199"/>
              <a:gd name="connsiteX1367" fmla="*/ 6102600 w 12191684"/>
              <a:gd name="connsiteY1367" fmla="*/ 1183855 h 2102199"/>
              <a:gd name="connsiteX1368" fmla="*/ 6109925 w 12191684"/>
              <a:gd name="connsiteY1368" fmla="*/ 1187653 h 2102199"/>
              <a:gd name="connsiteX1369" fmla="*/ 6105036 w 12191684"/>
              <a:gd name="connsiteY1369" fmla="*/ 1185796 h 2102199"/>
              <a:gd name="connsiteX1370" fmla="*/ 6096577 w 12191684"/>
              <a:gd name="connsiteY1370" fmla="*/ 1181985 h 2102199"/>
              <a:gd name="connsiteX1371" fmla="*/ 6139671 w 12191684"/>
              <a:gd name="connsiteY1371" fmla="*/ 1200899 h 2102199"/>
              <a:gd name="connsiteX1372" fmla="*/ 6320561 w 12191684"/>
              <a:gd name="connsiteY1372" fmla="*/ 1266739 h 2102199"/>
              <a:gd name="connsiteX1373" fmla="*/ 7128174 w 12191684"/>
              <a:gd name="connsiteY1373" fmla="*/ 1443828 h 2102199"/>
              <a:gd name="connsiteX1374" fmla="*/ 7205327 w 12191684"/>
              <a:gd name="connsiteY1374" fmla="*/ 1445572 h 2102199"/>
              <a:gd name="connsiteX1375" fmla="*/ 7533106 w 12191684"/>
              <a:gd name="connsiteY1375" fmla="*/ 1410653 h 2102199"/>
              <a:gd name="connsiteX1376" fmla="*/ 7927199 w 12191684"/>
              <a:gd name="connsiteY1376" fmla="*/ 1252815 h 2102199"/>
              <a:gd name="connsiteX1377" fmla="*/ 8282789 w 12191684"/>
              <a:gd name="connsiteY1377" fmla="*/ 1002306 h 2102199"/>
              <a:gd name="connsiteX1378" fmla="*/ 8563867 w 12191684"/>
              <a:gd name="connsiteY1378" fmla="*/ 766681 h 2102199"/>
              <a:gd name="connsiteX1379" fmla="*/ 9145989 w 12191684"/>
              <a:gd name="connsiteY1379" fmla="*/ 318089 h 2102199"/>
              <a:gd name="connsiteX1380" fmla="*/ 9187299 w 12191684"/>
              <a:gd name="connsiteY1380" fmla="*/ 329662 h 2102199"/>
              <a:gd name="connsiteX1381" fmla="*/ 9166513 w 12191684"/>
              <a:gd name="connsiteY1381" fmla="*/ 343986 h 2102199"/>
              <a:gd name="connsiteX1382" fmla="*/ 8633788 w 12191684"/>
              <a:gd name="connsiteY1382" fmla="*/ 796356 h 2102199"/>
              <a:gd name="connsiteX1383" fmla="*/ 8336647 w 12191684"/>
              <a:gd name="connsiteY1383" fmla="*/ 1065281 h 2102199"/>
              <a:gd name="connsiteX1384" fmla="*/ 7980964 w 12191684"/>
              <a:gd name="connsiteY1384" fmla="*/ 1329897 h 2102199"/>
              <a:gd name="connsiteX1385" fmla="*/ 6346701 w 12191684"/>
              <a:gd name="connsiteY1385" fmla="*/ 1290569 h 2102199"/>
              <a:gd name="connsiteX1386" fmla="*/ 6146419 w 12191684"/>
              <a:gd name="connsiteY1386" fmla="*/ 1204370 h 2102199"/>
              <a:gd name="connsiteX1387" fmla="*/ 6139671 w 12191684"/>
              <a:gd name="connsiteY1387" fmla="*/ 1200899 h 2102199"/>
              <a:gd name="connsiteX1388" fmla="*/ 9148201 w 12191684"/>
              <a:gd name="connsiteY1388" fmla="*/ 316747 h 2102199"/>
              <a:gd name="connsiteX1389" fmla="*/ 9186722 w 12191684"/>
              <a:gd name="connsiteY1389" fmla="*/ 293830 h 2102199"/>
              <a:gd name="connsiteX1390" fmla="*/ 9227344 w 12191684"/>
              <a:gd name="connsiteY1390" fmla="*/ 302965 h 2102199"/>
              <a:gd name="connsiteX1391" fmla="*/ 9189288 w 12191684"/>
              <a:gd name="connsiteY1391" fmla="*/ 328307 h 2102199"/>
              <a:gd name="connsiteX1392" fmla="*/ 9148201 w 12191684"/>
              <a:gd name="connsiteY1392" fmla="*/ 316747 h 2102199"/>
              <a:gd name="connsiteX1393" fmla="*/ 9273691 w 12191684"/>
              <a:gd name="connsiteY1393" fmla="*/ 312603 h 2102199"/>
              <a:gd name="connsiteX1394" fmla="*/ 9271497 w 12191684"/>
              <a:gd name="connsiteY1394" fmla="*/ 312017 h 2102199"/>
              <a:gd name="connsiteX1395" fmla="*/ 9232735 w 12191684"/>
              <a:gd name="connsiteY1395" fmla="*/ 302339 h 2102199"/>
              <a:gd name="connsiteX1396" fmla="*/ 9270847 w 12191684"/>
              <a:gd name="connsiteY1396" fmla="*/ 278248 h 2102199"/>
              <a:gd name="connsiteX1397" fmla="*/ 9311357 w 12191684"/>
              <a:gd name="connsiteY1397" fmla="*/ 286161 h 2102199"/>
              <a:gd name="connsiteX1398" fmla="*/ 9273691 w 12191684"/>
              <a:gd name="connsiteY1398" fmla="*/ 312603 h 2102199"/>
              <a:gd name="connsiteX1399" fmla="*/ 9313494 w 12191684"/>
              <a:gd name="connsiteY1399" fmla="*/ 284694 h 2102199"/>
              <a:gd name="connsiteX1400" fmla="*/ 9273190 w 12191684"/>
              <a:gd name="connsiteY1400" fmla="*/ 276793 h 2102199"/>
              <a:gd name="connsiteX1401" fmla="*/ 9311078 w 12191684"/>
              <a:gd name="connsiteY1401" fmla="*/ 254043 h 2102199"/>
              <a:gd name="connsiteX1402" fmla="*/ 9351011 w 12191684"/>
              <a:gd name="connsiteY1402" fmla="*/ 259605 h 2102199"/>
              <a:gd name="connsiteX1403" fmla="*/ 9313494 w 12191684"/>
              <a:gd name="connsiteY1403" fmla="*/ 284694 h 2102199"/>
              <a:gd name="connsiteX1404" fmla="*/ 9353335 w 12191684"/>
              <a:gd name="connsiteY1404" fmla="*/ 258081 h 2102199"/>
              <a:gd name="connsiteX1405" fmla="*/ 9313718 w 12191684"/>
              <a:gd name="connsiteY1405" fmla="*/ 252513 h 2102199"/>
              <a:gd name="connsiteX1406" fmla="*/ 9351364 w 12191684"/>
              <a:gd name="connsiteY1406" fmla="*/ 231139 h 2102199"/>
              <a:gd name="connsiteX1407" fmla="*/ 9390592 w 12191684"/>
              <a:gd name="connsiteY1407" fmla="*/ 234433 h 2102199"/>
              <a:gd name="connsiteX1408" fmla="*/ 9353335 w 12191684"/>
              <a:gd name="connsiteY1408" fmla="*/ 258081 h 2102199"/>
              <a:gd name="connsiteX1409" fmla="*/ 9393194 w 12191684"/>
              <a:gd name="connsiteY1409" fmla="*/ 232845 h 2102199"/>
              <a:gd name="connsiteX1410" fmla="*/ 9354414 w 12191684"/>
              <a:gd name="connsiteY1410" fmla="*/ 229471 h 2102199"/>
              <a:gd name="connsiteX1411" fmla="*/ 9391781 w 12191684"/>
              <a:gd name="connsiteY1411" fmla="*/ 209477 h 2102199"/>
              <a:gd name="connsiteX1412" fmla="*/ 9430172 w 12191684"/>
              <a:gd name="connsiteY1412" fmla="*/ 210625 h 2102199"/>
              <a:gd name="connsiteX1413" fmla="*/ 9393194 w 12191684"/>
              <a:gd name="connsiteY1413" fmla="*/ 232845 h 2102199"/>
              <a:gd name="connsiteX1414" fmla="*/ 9433183 w 12191684"/>
              <a:gd name="connsiteY1414" fmla="*/ 208885 h 2102199"/>
              <a:gd name="connsiteX1415" fmla="*/ 9395258 w 12191684"/>
              <a:gd name="connsiteY1415" fmla="*/ 207684 h 2102199"/>
              <a:gd name="connsiteX1416" fmla="*/ 9444338 w 12191684"/>
              <a:gd name="connsiteY1416" fmla="*/ 183256 h 2102199"/>
              <a:gd name="connsiteX1417" fmla="*/ 9476650 w 12191684"/>
              <a:gd name="connsiteY1417" fmla="*/ 184375 h 2102199"/>
              <a:gd name="connsiteX1418" fmla="*/ 9433183 w 12191684"/>
              <a:gd name="connsiteY1418" fmla="*/ 208885 h 2102199"/>
              <a:gd name="connsiteX1419" fmla="*/ 9518331 w 12191684"/>
              <a:gd name="connsiteY1419" fmla="*/ 162354 h 2102199"/>
              <a:gd name="connsiteX1420" fmla="*/ 9479791 w 12191684"/>
              <a:gd name="connsiteY1420" fmla="*/ 182646 h 2102199"/>
              <a:gd name="connsiteX1421" fmla="*/ 9448279 w 12191684"/>
              <a:gd name="connsiteY1421" fmla="*/ 181397 h 2102199"/>
              <a:gd name="connsiteX1422" fmla="*/ 9488715 w 12191684"/>
              <a:gd name="connsiteY1422" fmla="*/ 162899 h 2102199"/>
              <a:gd name="connsiteX1423" fmla="*/ 9518517 w 12191684"/>
              <a:gd name="connsiteY1423" fmla="*/ 162259 h 2102199"/>
              <a:gd name="connsiteX1424" fmla="*/ 9518331 w 12191684"/>
              <a:gd name="connsiteY1424" fmla="*/ 162354 h 2102199"/>
              <a:gd name="connsiteX1425" fmla="*/ 9522420 w 12191684"/>
              <a:gd name="connsiteY1425" fmla="*/ 160301 h 2102199"/>
              <a:gd name="connsiteX1426" fmla="*/ 9493604 w 12191684"/>
              <a:gd name="connsiteY1426" fmla="*/ 160770 h 2102199"/>
              <a:gd name="connsiteX1427" fmla="*/ 9513757 w 12191684"/>
              <a:gd name="connsiteY1427" fmla="*/ 152127 h 2102199"/>
              <a:gd name="connsiteX1428" fmla="*/ 9548522 w 12191684"/>
              <a:gd name="connsiteY1428" fmla="*/ 147373 h 2102199"/>
              <a:gd name="connsiteX1429" fmla="*/ 9522420 w 12191684"/>
              <a:gd name="connsiteY1429" fmla="*/ 160301 h 2102199"/>
              <a:gd name="connsiteX1430" fmla="*/ 9553709 w 12191684"/>
              <a:gd name="connsiteY1430" fmla="*/ 144856 h 2102199"/>
              <a:gd name="connsiteX1431" fmla="*/ 9520487 w 12191684"/>
              <a:gd name="connsiteY1431" fmla="*/ 149299 h 2102199"/>
              <a:gd name="connsiteX1432" fmla="*/ 9555029 w 12191684"/>
              <a:gd name="connsiteY1432" fmla="*/ 135445 h 2102199"/>
              <a:gd name="connsiteX1433" fmla="*/ 9587247 w 12191684"/>
              <a:gd name="connsiteY1433" fmla="*/ 129195 h 2102199"/>
              <a:gd name="connsiteX1434" fmla="*/ 9553709 w 12191684"/>
              <a:gd name="connsiteY1434" fmla="*/ 144856 h 2102199"/>
              <a:gd name="connsiteX1435" fmla="*/ 9594070 w 12191684"/>
              <a:gd name="connsiteY1435" fmla="*/ 126129 h 2102199"/>
              <a:gd name="connsiteX1436" fmla="*/ 9565142 w 12191684"/>
              <a:gd name="connsiteY1436" fmla="*/ 131537 h 2102199"/>
              <a:gd name="connsiteX1437" fmla="*/ 9594833 w 12191684"/>
              <a:gd name="connsiteY1437" fmla="*/ 120663 h 2102199"/>
              <a:gd name="connsiteX1438" fmla="*/ 9622942 w 12191684"/>
              <a:gd name="connsiteY1438" fmla="*/ 113523 h 2102199"/>
              <a:gd name="connsiteX1439" fmla="*/ 9594070 w 12191684"/>
              <a:gd name="connsiteY1439" fmla="*/ 126129 h 2102199"/>
              <a:gd name="connsiteX1440" fmla="*/ 9651945 w 12191684"/>
              <a:gd name="connsiteY1440" fmla="*/ 101626 h 2102199"/>
              <a:gd name="connsiteX1441" fmla="*/ 9634617 w 12191684"/>
              <a:gd name="connsiteY1441" fmla="*/ 108674 h 2102199"/>
              <a:gd name="connsiteX1442" fmla="*/ 9618090 w 12191684"/>
              <a:gd name="connsiteY1442" fmla="*/ 112608 h 2102199"/>
              <a:gd name="connsiteX1443" fmla="*/ 9651945 w 12191684"/>
              <a:gd name="connsiteY1443" fmla="*/ 101626 h 2102199"/>
              <a:gd name="connsiteX1444" fmla="*/ 9568433 w 12191684"/>
              <a:gd name="connsiteY1444" fmla="*/ 127973 h 2102199"/>
              <a:gd name="connsiteX1445" fmla="*/ 9552222 w 12191684"/>
              <a:gd name="connsiteY1445" fmla="*/ 134181 h 2102199"/>
              <a:gd name="connsiteX1446" fmla="*/ 9535861 w 12191684"/>
              <a:gd name="connsiteY1446" fmla="*/ 137689 h 2102199"/>
              <a:gd name="connsiteX1447" fmla="*/ 9568433 w 12191684"/>
              <a:gd name="connsiteY1447" fmla="*/ 127973 h 2102199"/>
              <a:gd name="connsiteX1448" fmla="*/ 9469882 w 12191684"/>
              <a:gd name="connsiteY1448" fmla="*/ 157533 h 2102199"/>
              <a:gd name="connsiteX1449" fmla="*/ 9447220 w 12191684"/>
              <a:gd name="connsiteY1449" fmla="*/ 161856 h 2102199"/>
              <a:gd name="connsiteX1450" fmla="*/ 9491021 w 12191684"/>
              <a:gd name="connsiteY1450" fmla="*/ 150080 h 2102199"/>
              <a:gd name="connsiteX1451" fmla="*/ 9469882 w 12191684"/>
              <a:gd name="connsiteY1451" fmla="*/ 157533 h 2102199"/>
              <a:gd name="connsiteX1452" fmla="*/ 9422773 w 12191684"/>
              <a:gd name="connsiteY1452" fmla="*/ 166946 h 2102199"/>
              <a:gd name="connsiteX1453" fmla="*/ 9358336 w 12191684"/>
              <a:gd name="connsiteY1453" fmla="*/ 182417 h 2102199"/>
              <a:gd name="connsiteX1454" fmla="*/ 9273635 w 12191684"/>
              <a:gd name="connsiteY1454" fmla="*/ 189448 h 2102199"/>
              <a:gd name="connsiteX1455" fmla="*/ 9422773 w 12191684"/>
              <a:gd name="connsiteY1455" fmla="*/ 166946 h 2102199"/>
              <a:gd name="connsiteX1456" fmla="*/ 9224239 w 12191684"/>
              <a:gd name="connsiteY1456" fmla="*/ 198489 h 2102199"/>
              <a:gd name="connsiteX1457" fmla="*/ 9129833 w 12191684"/>
              <a:gd name="connsiteY1457" fmla="*/ 225604 h 2102199"/>
              <a:gd name="connsiteX1458" fmla="*/ 9110387 w 12191684"/>
              <a:gd name="connsiteY1458" fmla="*/ 228644 h 2102199"/>
              <a:gd name="connsiteX1459" fmla="*/ 9093860 w 12191684"/>
              <a:gd name="connsiteY1459" fmla="*/ 231453 h 2102199"/>
              <a:gd name="connsiteX1460" fmla="*/ 9059466 w 12191684"/>
              <a:gd name="connsiteY1460" fmla="*/ 234809 h 2102199"/>
              <a:gd name="connsiteX1461" fmla="*/ 9224239 w 12191684"/>
              <a:gd name="connsiteY1461" fmla="*/ 198489 h 2102199"/>
              <a:gd name="connsiteX1462" fmla="*/ 9033885 w 12191684"/>
              <a:gd name="connsiteY1462" fmla="*/ 239640 h 2102199"/>
              <a:gd name="connsiteX1463" fmla="*/ 9032695 w 12191684"/>
              <a:gd name="connsiteY1463" fmla="*/ 239999 h 2102199"/>
              <a:gd name="connsiteX1464" fmla="*/ 9030093 w 12191684"/>
              <a:gd name="connsiteY1464" fmla="*/ 240105 h 2102199"/>
              <a:gd name="connsiteX1465" fmla="*/ 9033885 w 12191684"/>
              <a:gd name="connsiteY1465" fmla="*/ 239640 h 2102199"/>
              <a:gd name="connsiteX1466" fmla="*/ 8966679 w 12191684"/>
              <a:gd name="connsiteY1466" fmla="*/ 247118 h 2102199"/>
              <a:gd name="connsiteX1467" fmla="*/ 8940001 w 12191684"/>
              <a:gd name="connsiteY1467" fmla="*/ 246924 h 2102199"/>
              <a:gd name="connsiteX1468" fmla="*/ 8992520 w 12191684"/>
              <a:gd name="connsiteY1468" fmla="*/ 243197 h 2102199"/>
              <a:gd name="connsiteX1469" fmla="*/ 8966679 w 12191684"/>
              <a:gd name="connsiteY1469" fmla="*/ 247118 h 2102199"/>
              <a:gd name="connsiteX1470" fmla="*/ 8906500 w 12191684"/>
              <a:gd name="connsiteY1470" fmla="*/ 248832 h 2102199"/>
              <a:gd name="connsiteX1471" fmla="*/ 8882313 w 12191684"/>
              <a:gd name="connsiteY1471" fmla="*/ 251468 h 2102199"/>
              <a:gd name="connsiteX1472" fmla="*/ 8857029 w 12191684"/>
              <a:gd name="connsiteY1472" fmla="*/ 250215 h 2102199"/>
              <a:gd name="connsiteX1473" fmla="*/ 8906500 w 12191684"/>
              <a:gd name="connsiteY1473" fmla="*/ 248832 h 2102199"/>
              <a:gd name="connsiteX1474" fmla="*/ 8814121 w 12191684"/>
              <a:gd name="connsiteY1474" fmla="*/ 250875 h 2102199"/>
              <a:gd name="connsiteX1475" fmla="*/ 8793187 w 12191684"/>
              <a:gd name="connsiteY1475" fmla="*/ 252256 h 2102199"/>
              <a:gd name="connsiteX1476" fmla="*/ 8772607 w 12191684"/>
              <a:gd name="connsiteY1476" fmla="*/ 250312 h 2102199"/>
              <a:gd name="connsiteX1477" fmla="*/ 8814121 w 12191684"/>
              <a:gd name="connsiteY1477" fmla="*/ 250875 h 2102199"/>
              <a:gd name="connsiteX1478" fmla="*/ 6066459 w 12191684"/>
              <a:gd name="connsiteY1478" fmla="*/ 1011090 h 2102199"/>
              <a:gd name="connsiteX1479" fmla="*/ 6378063 w 12191684"/>
              <a:gd name="connsiteY1479" fmla="*/ 874569 h 2102199"/>
              <a:gd name="connsiteX1480" fmla="*/ 7732067 w 12191684"/>
              <a:gd name="connsiteY1480" fmla="*/ 358387 h 2102199"/>
              <a:gd name="connsiteX1481" fmla="*/ 8721668 w 12191684"/>
              <a:gd name="connsiteY1481" fmla="*/ 248477 h 2102199"/>
              <a:gd name="connsiteX1482" fmla="*/ 8523952 w 12191684"/>
              <a:gd name="connsiteY1482" fmla="*/ 260068 h 2102199"/>
              <a:gd name="connsiteX1483" fmla="*/ 7786576 w 12191684"/>
              <a:gd name="connsiteY1483" fmla="*/ 421013 h 2102199"/>
              <a:gd name="connsiteX1484" fmla="*/ 7433774 w 12191684"/>
              <a:gd name="connsiteY1484" fmla="*/ 543122 h 2102199"/>
              <a:gd name="connsiteX1485" fmla="*/ 7078890 w 12191684"/>
              <a:gd name="connsiteY1485" fmla="*/ 675911 h 2102199"/>
              <a:gd name="connsiteX1486" fmla="*/ 6091278 w 12191684"/>
              <a:gd name="connsiteY1486" fmla="*/ 1034919 h 2102199"/>
              <a:gd name="connsiteX1487" fmla="*/ 5927528 w 12191684"/>
              <a:gd name="connsiteY1487" fmla="*/ 1089684 h 2102199"/>
              <a:gd name="connsiteX1488" fmla="*/ 5909700 w 12191684"/>
              <a:gd name="connsiteY1488" fmla="*/ 1080230 h 2102199"/>
              <a:gd name="connsiteX1489" fmla="*/ 5907599 w 12191684"/>
              <a:gd name="connsiteY1489" fmla="*/ 1079115 h 2102199"/>
              <a:gd name="connsiteX1490" fmla="*/ 6066459 w 12191684"/>
              <a:gd name="connsiteY1490" fmla="*/ 1011090 h 2102199"/>
              <a:gd name="connsiteX1491" fmla="*/ 2580045 w 12191684"/>
              <a:gd name="connsiteY1491" fmla="*/ 82896 h 2102199"/>
              <a:gd name="connsiteX1492" fmla="*/ 2916989 w 12191684"/>
              <a:gd name="connsiteY1492" fmla="*/ 63964 h 2102199"/>
              <a:gd name="connsiteX1493" fmla="*/ 5689117 w 12191684"/>
              <a:gd name="connsiteY1493" fmla="*/ 966617 h 2102199"/>
              <a:gd name="connsiteX1494" fmla="*/ 5903434 w 12191684"/>
              <a:gd name="connsiteY1494" fmla="*/ 1079020 h 2102199"/>
              <a:gd name="connsiteX1495" fmla="*/ 5887204 w 12191684"/>
              <a:gd name="connsiteY1495" fmla="*/ 1085903 h 2102199"/>
              <a:gd name="connsiteX1496" fmla="*/ 5673091 w 12191684"/>
              <a:gd name="connsiteY1496" fmla="*/ 988274 h 2102199"/>
              <a:gd name="connsiteX1497" fmla="*/ 5652790 w 12191684"/>
              <a:gd name="connsiteY1497" fmla="*/ 979181 h 2102199"/>
              <a:gd name="connsiteX1498" fmla="*/ 4602248 w 12191684"/>
              <a:gd name="connsiteY1498" fmla="*/ 533054 h 2102199"/>
              <a:gd name="connsiteX1499" fmla="*/ 3887107 w 12191684"/>
              <a:gd name="connsiteY1499" fmla="*/ 297321 h 2102199"/>
              <a:gd name="connsiteX1500" fmla="*/ 3154415 w 12191684"/>
              <a:gd name="connsiteY1500" fmla="*/ 157334 h 2102199"/>
              <a:gd name="connsiteX1501" fmla="*/ 2615684 w 12191684"/>
              <a:gd name="connsiteY1501" fmla="*/ 145176 h 2102199"/>
              <a:gd name="connsiteX1502" fmla="*/ 2194542 w 12191684"/>
              <a:gd name="connsiteY1502" fmla="*/ 201252 h 2102199"/>
              <a:gd name="connsiteX1503" fmla="*/ 2153994 w 12191684"/>
              <a:gd name="connsiteY1503" fmla="*/ 183107 h 2102199"/>
              <a:gd name="connsiteX1504" fmla="*/ 2124676 w 12191684"/>
              <a:gd name="connsiteY1504" fmla="*/ 171357 h 2102199"/>
              <a:gd name="connsiteX1505" fmla="*/ 2580045 w 12191684"/>
              <a:gd name="connsiteY1505" fmla="*/ 82896 h 2102199"/>
              <a:gd name="connsiteX1506" fmla="*/ 2122018 w 12191684"/>
              <a:gd name="connsiteY1506" fmla="*/ 172082 h 2102199"/>
              <a:gd name="connsiteX1507" fmla="*/ 2191976 w 12191684"/>
              <a:gd name="connsiteY1507" fmla="*/ 201778 h 2102199"/>
              <a:gd name="connsiteX1508" fmla="*/ 2112853 w 12191684"/>
              <a:gd name="connsiteY1508" fmla="*/ 219014 h 2102199"/>
              <a:gd name="connsiteX1509" fmla="*/ 2039734 w 12191684"/>
              <a:gd name="connsiteY1509" fmla="*/ 195779 h 2102199"/>
              <a:gd name="connsiteX1510" fmla="*/ 2122018 w 12191684"/>
              <a:gd name="connsiteY1510" fmla="*/ 172082 h 2102199"/>
              <a:gd name="connsiteX1511" fmla="*/ 2036350 w 12191684"/>
              <a:gd name="connsiteY1511" fmla="*/ 196792 h 2102199"/>
              <a:gd name="connsiteX1512" fmla="*/ 2109506 w 12191684"/>
              <a:gd name="connsiteY1512" fmla="*/ 219783 h 2102199"/>
              <a:gd name="connsiteX1513" fmla="*/ 2030643 w 12191684"/>
              <a:gd name="connsiteY1513" fmla="*/ 239081 h 2102199"/>
              <a:gd name="connsiteX1514" fmla="*/ 2014432 w 12191684"/>
              <a:gd name="connsiteY1514" fmla="*/ 235054 h 2102199"/>
              <a:gd name="connsiteX1515" fmla="*/ 1954680 w 12191684"/>
              <a:gd name="connsiteY1515" fmla="*/ 222650 h 2102199"/>
              <a:gd name="connsiteX1516" fmla="*/ 2036350 w 12191684"/>
              <a:gd name="connsiteY1516" fmla="*/ 196792 h 2102199"/>
              <a:gd name="connsiteX1517" fmla="*/ 1950218 w 12191684"/>
              <a:gd name="connsiteY1517" fmla="*/ 224139 h 2102199"/>
              <a:gd name="connsiteX1518" fmla="*/ 2026404 w 12191684"/>
              <a:gd name="connsiteY1518" fmla="*/ 240193 h 2102199"/>
              <a:gd name="connsiteX1519" fmla="*/ 1948322 w 12191684"/>
              <a:gd name="connsiteY1519" fmla="*/ 261401 h 2102199"/>
              <a:gd name="connsiteX1520" fmla="*/ 1944585 w 12191684"/>
              <a:gd name="connsiteY1520" fmla="*/ 260812 h 2102199"/>
              <a:gd name="connsiteX1521" fmla="*/ 1869570 w 12191684"/>
              <a:gd name="connsiteY1521" fmla="*/ 251959 h 2102199"/>
              <a:gd name="connsiteX1522" fmla="*/ 1950218 w 12191684"/>
              <a:gd name="connsiteY1522" fmla="*/ 224139 h 2102199"/>
              <a:gd name="connsiteX1523" fmla="*/ 1866242 w 12191684"/>
              <a:gd name="connsiteY1523" fmla="*/ 253152 h 2102199"/>
              <a:gd name="connsiteX1524" fmla="*/ 1945199 w 12191684"/>
              <a:gd name="connsiteY1524" fmla="*/ 262288 h 2102199"/>
              <a:gd name="connsiteX1525" fmla="*/ 1864960 w 12191684"/>
              <a:gd name="connsiteY1525" fmla="*/ 286142 h 2102199"/>
              <a:gd name="connsiteX1526" fmla="*/ 1783734 w 12191684"/>
              <a:gd name="connsiteY1526" fmla="*/ 283880 h 2102199"/>
              <a:gd name="connsiteX1527" fmla="*/ 1866242 w 12191684"/>
              <a:gd name="connsiteY1527" fmla="*/ 253152 h 2102199"/>
              <a:gd name="connsiteX1528" fmla="*/ 1777559 w 12191684"/>
              <a:gd name="connsiteY1528" fmla="*/ 286257 h 2102199"/>
              <a:gd name="connsiteX1529" fmla="*/ 1858843 w 12191684"/>
              <a:gd name="connsiteY1529" fmla="*/ 288033 h 2102199"/>
              <a:gd name="connsiteX1530" fmla="*/ 1832200 w 12191684"/>
              <a:gd name="connsiteY1530" fmla="*/ 296438 h 2102199"/>
              <a:gd name="connsiteX1531" fmla="*/ 1780805 w 12191684"/>
              <a:gd name="connsiteY1531" fmla="*/ 313265 h 2102199"/>
              <a:gd name="connsiteX1532" fmla="*/ 1697635 w 12191684"/>
              <a:gd name="connsiteY1532" fmla="*/ 318232 h 2102199"/>
              <a:gd name="connsiteX1533" fmla="*/ 1777559 w 12191684"/>
              <a:gd name="connsiteY1533" fmla="*/ 286257 h 2102199"/>
              <a:gd name="connsiteX1534" fmla="*/ 1690788 w 12191684"/>
              <a:gd name="connsiteY1534" fmla="*/ 321073 h 2102199"/>
              <a:gd name="connsiteX1535" fmla="*/ 1773919 w 12191684"/>
              <a:gd name="connsiteY1535" fmla="*/ 315576 h 2102199"/>
              <a:gd name="connsiteX1536" fmla="*/ 1695679 w 12191684"/>
              <a:gd name="connsiteY1536" fmla="*/ 342849 h 2102199"/>
              <a:gd name="connsiteX1537" fmla="*/ 1611551 w 12191684"/>
              <a:gd name="connsiteY1537" fmla="*/ 354890 h 2102199"/>
              <a:gd name="connsiteX1538" fmla="*/ 1690788 w 12191684"/>
              <a:gd name="connsiteY1538" fmla="*/ 321073 h 2102199"/>
              <a:gd name="connsiteX1539" fmla="*/ 1604005 w 12191684"/>
              <a:gd name="connsiteY1539" fmla="*/ 358205 h 2102199"/>
              <a:gd name="connsiteX1540" fmla="*/ 1688016 w 12191684"/>
              <a:gd name="connsiteY1540" fmla="*/ 345641 h 2102199"/>
              <a:gd name="connsiteX1541" fmla="*/ 1609716 w 12191684"/>
              <a:gd name="connsiteY1541" fmla="*/ 374976 h 2102199"/>
              <a:gd name="connsiteX1542" fmla="*/ 1525534 w 12191684"/>
              <a:gd name="connsiteY1542" fmla="*/ 393721 h 2102199"/>
              <a:gd name="connsiteX1543" fmla="*/ 1604005 w 12191684"/>
              <a:gd name="connsiteY1543" fmla="*/ 358205 h 2102199"/>
              <a:gd name="connsiteX1544" fmla="*/ 1515474 w 12191684"/>
              <a:gd name="connsiteY1544" fmla="*/ 398412 h 2102199"/>
              <a:gd name="connsiteX1545" fmla="*/ 1597881 w 12191684"/>
              <a:gd name="connsiteY1545" fmla="*/ 379590 h 2102199"/>
              <a:gd name="connsiteX1546" fmla="*/ 1523320 w 12191684"/>
              <a:gd name="connsiteY1546" fmla="*/ 409538 h 2102199"/>
              <a:gd name="connsiteX1547" fmla="*/ 1440757 w 12191684"/>
              <a:gd name="connsiteY1547" fmla="*/ 434105 h 2102199"/>
              <a:gd name="connsiteX1548" fmla="*/ 1515474 w 12191684"/>
              <a:gd name="connsiteY1548" fmla="*/ 398412 h 2102199"/>
              <a:gd name="connsiteX1549" fmla="*/ 1428862 w 12191684"/>
              <a:gd name="connsiteY1549" fmla="*/ 439929 h 2102199"/>
              <a:gd name="connsiteX1550" fmla="*/ 1508904 w 12191684"/>
              <a:gd name="connsiteY1550" fmla="*/ 415517 h 2102199"/>
              <a:gd name="connsiteX1551" fmla="*/ 1431313 w 12191684"/>
              <a:gd name="connsiteY1551" fmla="*/ 448844 h 2102199"/>
              <a:gd name="connsiteX1552" fmla="*/ 1353717 w 12191684"/>
              <a:gd name="connsiteY1552" fmla="*/ 477650 h 2102199"/>
              <a:gd name="connsiteX1553" fmla="*/ 1428862 w 12191684"/>
              <a:gd name="connsiteY1553" fmla="*/ 439929 h 2102199"/>
              <a:gd name="connsiteX1554" fmla="*/ 1337268 w 12191684"/>
              <a:gd name="connsiteY1554" fmla="*/ 486115 h 2102199"/>
              <a:gd name="connsiteX1555" fmla="*/ 1408020 w 12191684"/>
              <a:gd name="connsiteY1555" fmla="*/ 459208 h 2102199"/>
              <a:gd name="connsiteX1556" fmla="*/ 1344786 w 12191684"/>
              <a:gd name="connsiteY1556" fmla="*/ 488154 h 2102199"/>
              <a:gd name="connsiteX1557" fmla="*/ 1274811 w 12191684"/>
              <a:gd name="connsiteY1557" fmla="*/ 518876 h 2102199"/>
              <a:gd name="connsiteX1558" fmla="*/ 1337268 w 12191684"/>
              <a:gd name="connsiteY1558" fmla="*/ 486115 h 2102199"/>
              <a:gd name="connsiteX1559" fmla="*/ 1210670 w 12191684"/>
              <a:gd name="connsiteY1559" fmla="*/ 553582 h 2102199"/>
              <a:gd name="connsiteX1560" fmla="*/ 1249284 w 12191684"/>
              <a:gd name="connsiteY1560" fmla="*/ 532570 h 2102199"/>
              <a:gd name="connsiteX1561" fmla="*/ 1293986 w 12191684"/>
              <a:gd name="connsiteY1561" fmla="*/ 512306 h 2102199"/>
              <a:gd name="connsiteX1562" fmla="*/ 1210670 w 12191684"/>
              <a:gd name="connsiteY1562" fmla="*/ 553582 h 2102199"/>
              <a:gd name="connsiteX1563" fmla="*/ 1392192 w 12191684"/>
              <a:gd name="connsiteY1563" fmla="*/ 468368 h 2102199"/>
              <a:gd name="connsiteX1564" fmla="*/ 1431993 w 12191684"/>
              <a:gd name="connsiteY1564" fmla="*/ 450576 h 2102199"/>
              <a:gd name="connsiteX1565" fmla="*/ 1474540 w 12191684"/>
              <a:gd name="connsiteY1565" fmla="*/ 435882 h 2102199"/>
              <a:gd name="connsiteX1566" fmla="*/ 1392192 w 12191684"/>
              <a:gd name="connsiteY1566" fmla="*/ 468368 h 2102199"/>
              <a:gd name="connsiteX1567" fmla="*/ 1561020 w 12191684"/>
              <a:gd name="connsiteY1567" fmla="*/ 406283 h 2102199"/>
              <a:gd name="connsiteX1568" fmla="*/ 1612776 w 12191684"/>
              <a:gd name="connsiteY1568" fmla="*/ 388588 h 2102199"/>
              <a:gd name="connsiteX1569" fmla="*/ 1665106 w 12191684"/>
              <a:gd name="connsiteY1569" fmla="*/ 376919 h 2102199"/>
              <a:gd name="connsiteX1570" fmla="*/ 1561020 w 12191684"/>
              <a:gd name="connsiteY1570" fmla="*/ 406283 h 2102199"/>
              <a:gd name="connsiteX1571" fmla="*/ 1736018 w 12191684"/>
              <a:gd name="connsiteY1571" fmla="*/ 361099 h 2102199"/>
              <a:gd name="connsiteX1572" fmla="*/ 1778905 w 12191684"/>
              <a:gd name="connsiteY1572" fmla="*/ 351200 h 2102199"/>
              <a:gd name="connsiteX1573" fmla="*/ 1824784 w 12191684"/>
              <a:gd name="connsiteY1573" fmla="*/ 346530 h 2102199"/>
              <a:gd name="connsiteX1574" fmla="*/ 1736018 w 12191684"/>
              <a:gd name="connsiteY1574" fmla="*/ 361099 h 2102199"/>
              <a:gd name="connsiteX1575" fmla="*/ 1892028 w 12191684"/>
              <a:gd name="connsiteY1575" fmla="*/ 339290 h 2102199"/>
              <a:gd name="connsiteX1576" fmla="*/ 1941927 w 12191684"/>
              <a:gd name="connsiteY1576" fmla="*/ 333557 h 2102199"/>
              <a:gd name="connsiteX1577" fmla="*/ 1990003 w 12191684"/>
              <a:gd name="connsiteY1577" fmla="*/ 335083 h 2102199"/>
              <a:gd name="connsiteX1578" fmla="*/ 1892028 w 12191684"/>
              <a:gd name="connsiteY1578" fmla="*/ 339290 h 2102199"/>
              <a:gd name="connsiteX1579" fmla="*/ 2042430 w 12191684"/>
              <a:gd name="connsiteY1579" fmla="*/ 336126 h 2102199"/>
              <a:gd name="connsiteX1580" fmla="*/ 2074964 w 12191684"/>
              <a:gd name="connsiteY1580" fmla="*/ 336039 h 2102199"/>
              <a:gd name="connsiteX1581" fmla="*/ 2088982 w 12191684"/>
              <a:gd name="connsiteY1581" fmla="*/ 336115 h 2102199"/>
              <a:gd name="connsiteX1582" fmla="*/ 2134121 w 12191684"/>
              <a:gd name="connsiteY1582" fmla="*/ 343481 h 2102199"/>
              <a:gd name="connsiteX1583" fmla="*/ 2042430 w 12191684"/>
              <a:gd name="connsiteY1583" fmla="*/ 336126 h 2102199"/>
              <a:gd name="connsiteX1584" fmla="*/ 2196401 w 12191684"/>
              <a:gd name="connsiteY1584" fmla="*/ 353092 h 2102199"/>
              <a:gd name="connsiteX1585" fmla="*/ 2181230 w 12191684"/>
              <a:gd name="connsiteY1585" fmla="*/ 350173 h 2102199"/>
              <a:gd name="connsiteX1586" fmla="*/ 2226258 w 12191684"/>
              <a:gd name="connsiteY1586" fmla="*/ 355388 h 2102199"/>
              <a:gd name="connsiteX1587" fmla="*/ 2256580 w 12191684"/>
              <a:gd name="connsiteY1587" fmla="*/ 364342 h 2102199"/>
              <a:gd name="connsiteX1588" fmla="*/ 2268199 w 12191684"/>
              <a:gd name="connsiteY1588" fmla="*/ 367870 h 2102199"/>
              <a:gd name="connsiteX1589" fmla="*/ 2196401 w 12191684"/>
              <a:gd name="connsiteY1589" fmla="*/ 353092 h 2102199"/>
              <a:gd name="connsiteX1590" fmla="*/ 2312334 w 12191684"/>
              <a:gd name="connsiteY1590" fmla="*/ 379651 h 2102199"/>
              <a:gd name="connsiteX1591" fmla="*/ 2355261 w 12191684"/>
              <a:gd name="connsiteY1591" fmla="*/ 389808 h 2102199"/>
              <a:gd name="connsiteX1592" fmla="*/ 2395046 w 12191684"/>
              <a:gd name="connsiteY1592" fmla="*/ 407099 h 2102199"/>
              <a:gd name="connsiteX1593" fmla="*/ 2312334 w 12191684"/>
              <a:gd name="connsiteY1593" fmla="*/ 379651 h 2102199"/>
              <a:gd name="connsiteX1594" fmla="*/ 2436058 w 12191684"/>
              <a:gd name="connsiteY1594" fmla="*/ 423439 h 2102199"/>
              <a:gd name="connsiteX1595" fmla="*/ 2477032 w 12191684"/>
              <a:gd name="connsiteY1595" fmla="*/ 438269 h 2102199"/>
              <a:gd name="connsiteX1596" fmla="*/ 2514865 w 12191684"/>
              <a:gd name="connsiteY1596" fmla="*/ 460169 h 2102199"/>
              <a:gd name="connsiteX1597" fmla="*/ 2436058 w 12191684"/>
              <a:gd name="connsiteY1597" fmla="*/ 423439 h 2102199"/>
              <a:gd name="connsiteX1598" fmla="*/ 2553646 w 12191684"/>
              <a:gd name="connsiteY1598" fmla="*/ 480937 h 2102199"/>
              <a:gd name="connsiteX1599" fmla="*/ 2591200 w 12191684"/>
              <a:gd name="connsiteY1599" fmla="*/ 499398 h 2102199"/>
              <a:gd name="connsiteX1600" fmla="*/ 2625668 w 12191684"/>
              <a:gd name="connsiteY1600" fmla="*/ 524656 h 2102199"/>
              <a:gd name="connsiteX1601" fmla="*/ 2553646 w 12191684"/>
              <a:gd name="connsiteY1601" fmla="*/ 480937 h 2102199"/>
              <a:gd name="connsiteX1602" fmla="*/ 2662218 w 12191684"/>
              <a:gd name="connsiteY1602" fmla="*/ 549462 h 2102199"/>
              <a:gd name="connsiteX1603" fmla="*/ 2697819 w 12191684"/>
              <a:gd name="connsiteY1603" fmla="*/ 571751 h 2102199"/>
              <a:gd name="connsiteX1604" fmla="*/ 2729908 w 12191684"/>
              <a:gd name="connsiteY1604" fmla="*/ 600453 h 2102199"/>
              <a:gd name="connsiteX1605" fmla="*/ 2662218 w 12191684"/>
              <a:gd name="connsiteY1605" fmla="*/ 549462 h 2102199"/>
              <a:gd name="connsiteX1606" fmla="*/ 4539410 w 12191684"/>
              <a:gd name="connsiteY1606" fmla="*/ 1463169 h 2102199"/>
              <a:gd name="connsiteX1607" fmla="*/ 3365238 w 12191684"/>
              <a:gd name="connsiteY1607" fmla="*/ 1131114 h 2102199"/>
              <a:gd name="connsiteX1608" fmla="*/ 2836397 w 12191684"/>
              <a:gd name="connsiteY1608" fmla="*/ 694453 h 2102199"/>
              <a:gd name="connsiteX1609" fmla="*/ 2764412 w 12191684"/>
              <a:gd name="connsiteY1609" fmla="*/ 629084 h 2102199"/>
              <a:gd name="connsiteX1610" fmla="*/ 2823290 w 12191684"/>
              <a:gd name="connsiteY1610" fmla="*/ 674126 h 2102199"/>
              <a:gd name="connsiteX1611" fmla="*/ 2973227 w 12191684"/>
              <a:gd name="connsiteY1611" fmla="*/ 788178 h 2102199"/>
              <a:gd name="connsiteX1612" fmla="*/ 3345104 w 12191684"/>
              <a:gd name="connsiteY1612" fmla="*/ 1044166 h 2102199"/>
              <a:gd name="connsiteX1613" fmla="*/ 3920775 w 12191684"/>
              <a:gd name="connsiteY1613" fmla="*/ 1297578 h 2102199"/>
              <a:gd name="connsiteX1614" fmla="*/ 4545155 w 12191684"/>
              <a:gd name="connsiteY1614" fmla="*/ 1380465 h 2102199"/>
              <a:gd name="connsiteX1615" fmla="*/ 5504545 w 12191684"/>
              <a:gd name="connsiteY1615" fmla="*/ 1223331 h 2102199"/>
              <a:gd name="connsiteX1616" fmla="*/ 5684134 w 12191684"/>
              <a:gd name="connsiteY1616" fmla="*/ 1169689 h 2102199"/>
              <a:gd name="connsiteX1617" fmla="*/ 4539410 w 12191684"/>
              <a:gd name="connsiteY1617" fmla="*/ 1463169 h 2102199"/>
              <a:gd name="connsiteX1618" fmla="*/ 9223067 w 12191684"/>
              <a:gd name="connsiteY1618" fmla="*/ 349937 h 2102199"/>
              <a:gd name="connsiteX1619" fmla="*/ 8701050 w 12191684"/>
              <a:gd name="connsiteY1619" fmla="*/ 828816 h 2102199"/>
              <a:gd name="connsiteX1620" fmla="*/ 8035696 w 12191684"/>
              <a:gd name="connsiteY1620" fmla="*/ 1408572 h 2102199"/>
              <a:gd name="connsiteX1621" fmla="*/ 7387631 w 12191684"/>
              <a:gd name="connsiteY1621" fmla="*/ 1595198 h 2102199"/>
              <a:gd name="connsiteX1622" fmla="*/ 6176927 w 12191684"/>
              <a:gd name="connsiteY1622" fmla="*/ 1219957 h 2102199"/>
              <a:gd name="connsiteX1623" fmla="*/ 6345994 w 12191684"/>
              <a:gd name="connsiteY1623" fmla="*/ 1292285 h 2102199"/>
              <a:gd name="connsiteX1624" fmla="*/ 7169205 w 12191684"/>
              <a:gd name="connsiteY1624" fmla="*/ 1515612 h 2102199"/>
              <a:gd name="connsiteX1625" fmla="*/ 7299919 w 12191684"/>
              <a:gd name="connsiteY1625" fmla="*/ 1521061 h 2102199"/>
              <a:gd name="connsiteX1626" fmla="*/ 7581758 w 12191684"/>
              <a:gd name="connsiteY1626" fmla="*/ 1492749 h 2102199"/>
              <a:gd name="connsiteX1627" fmla="*/ 7981949 w 12191684"/>
              <a:gd name="connsiteY1627" fmla="*/ 1331475 h 2102199"/>
              <a:gd name="connsiteX1628" fmla="*/ 8337837 w 12191684"/>
              <a:gd name="connsiteY1628" fmla="*/ 1066694 h 2102199"/>
              <a:gd name="connsiteX1629" fmla="*/ 8635052 w 12191684"/>
              <a:gd name="connsiteY1629" fmla="*/ 797714 h 2102199"/>
              <a:gd name="connsiteX1630" fmla="*/ 9190273 w 12191684"/>
              <a:gd name="connsiteY1630" fmla="*/ 330526 h 2102199"/>
              <a:gd name="connsiteX1631" fmla="*/ 9217918 w 12191684"/>
              <a:gd name="connsiteY1631" fmla="*/ 338822 h 2102199"/>
              <a:gd name="connsiteX1632" fmla="*/ 9231972 w 12191684"/>
              <a:gd name="connsiteY1632" fmla="*/ 343248 h 2102199"/>
              <a:gd name="connsiteX1633" fmla="*/ 9223067 w 12191684"/>
              <a:gd name="connsiteY1633" fmla="*/ 349937 h 2102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</a:cxnLst>
            <a:rect l="l" t="t" r="r" b="b"/>
            <a:pathLst>
              <a:path w="12191684" h="2102199">
                <a:moveTo>
                  <a:pt x="11335344" y="1826536"/>
                </a:moveTo>
                <a:cubicBezTo>
                  <a:pt x="11073136" y="1668908"/>
                  <a:pt x="10841789" y="1459190"/>
                  <a:pt x="10618065" y="1256379"/>
                </a:cubicBezTo>
                <a:cubicBezTo>
                  <a:pt x="10534870" y="1180966"/>
                  <a:pt x="10448849" y="1102984"/>
                  <a:pt x="10362754" y="1029088"/>
                </a:cubicBezTo>
                <a:cubicBezTo>
                  <a:pt x="10164722" y="859131"/>
                  <a:pt x="9993982" y="730325"/>
                  <a:pt x="9825454" y="623729"/>
                </a:cubicBezTo>
                <a:cubicBezTo>
                  <a:pt x="9625284" y="497130"/>
                  <a:pt x="9432440" y="405091"/>
                  <a:pt x="9236528" y="342713"/>
                </a:cubicBezTo>
                <a:cubicBezTo>
                  <a:pt x="9249151" y="333278"/>
                  <a:pt x="9261849" y="323956"/>
                  <a:pt x="9274639" y="314780"/>
                </a:cubicBezTo>
                <a:cubicBezTo>
                  <a:pt x="9728781" y="434463"/>
                  <a:pt x="10114452" y="721403"/>
                  <a:pt x="10399917" y="958242"/>
                </a:cubicBezTo>
                <a:cubicBezTo>
                  <a:pt x="10494062" y="1036421"/>
                  <a:pt x="10587984" y="1119634"/>
                  <a:pt x="10678820" y="1200107"/>
                </a:cubicBezTo>
                <a:cubicBezTo>
                  <a:pt x="10891111" y="1388182"/>
                  <a:pt x="11110615" y="1582657"/>
                  <a:pt x="11355274" y="1733462"/>
                </a:cubicBezTo>
                <a:cubicBezTo>
                  <a:pt x="11476598" y="1808267"/>
                  <a:pt x="11607795" y="1868529"/>
                  <a:pt x="11756301" y="1917703"/>
                </a:cubicBezTo>
                <a:cubicBezTo>
                  <a:pt x="11879522" y="1958491"/>
                  <a:pt x="12014697" y="1991844"/>
                  <a:pt x="12181775" y="2022630"/>
                </a:cubicBezTo>
                <a:lnTo>
                  <a:pt x="12182110" y="2020808"/>
                </a:lnTo>
                <a:cubicBezTo>
                  <a:pt x="11930108" y="1974349"/>
                  <a:pt x="11634920" y="1903685"/>
                  <a:pt x="11356240" y="1731880"/>
                </a:cubicBezTo>
                <a:cubicBezTo>
                  <a:pt x="11111731" y="1581164"/>
                  <a:pt x="10892282" y="1386741"/>
                  <a:pt x="10680047" y="1198719"/>
                </a:cubicBezTo>
                <a:cubicBezTo>
                  <a:pt x="10589211" y="1118234"/>
                  <a:pt x="10495270" y="1035011"/>
                  <a:pt x="10401089" y="956814"/>
                </a:cubicBezTo>
                <a:cubicBezTo>
                  <a:pt x="10203447" y="792822"/>
                  <a:pt x="10034678" y="670358"/>
                  <a:pt x="9869980" y="571407"/>
                </a:cubicBezTo>
                <a:cubicBezTo>
                  <a:pt x="9667616" y="449827"/>
                  <a:pt x="9473471" y="365405"/>
                  <a:pt x="9276610" y="313380"/>
                </a:cubicBezTo>
                <a:cubicBezTo>
                  <a:pt x="9289177" y="304395"/>
                  <a:pt x="9301838" y="295546"/>
                  <a:pt x="9314573" y="286826"/>
                </a:cubicBezTo>
                <a:cubicBezTo>
                  <a:pt x="9317771" y="287494"/>
                  <a:pt x="9320950" y="288124"/>
                  <a:pt x="9324147" y="288810"/>
                </a:cubicBezTo>
                <a:cubicBezTo>
                  <a:pt x="9767431" y="383925"/>
                  <a:pt x="10136110" y="644064"/>
                  <a:pt x="10438289" y="885989"/>
                </a:cubicBezTo>
                <a:cubicBezTo>
                  <a:pt x="10541599" y="968835"/>
                  <a:pt x="10644483" y="1057929"/>
                  <a:pt x="10743963" y="1144093"/>
                </a:cubicBezTo>
                <a:cubicBezTo>
                  <a:pt x="10943612" y="1316989"/>
                  <a:pt x="11150047" y="1495774"/>
                  <a:pt x="11376132" y="1638798"/>
                </a:cubicBezTo>
                <a:cubicBezTo>
                  <a:pt x="11494204" y="1713510"/>
                  <a:pt x="11621014" y="1775167"/>
                  <a:pt x="11763812" y="1827298"/>
                </a:cubicBezTo>
                <a:cubicBezTo>
                  <a:pt x="11883538" y="1871020"/>
                  <a:pt x="12013303" y="1907812"/>
                  <a:pt x="12172126" y="1943079"/>
                </a:cubicBezTo>
                <a:lnTo>
                  <a:pt x="12172535" y="1941276"/>
                </a:lnTo>
                <a:cubicBezTo>
                  <a:pt x="11946636" y="1891099"/>
                  <a:pt x="11652060" y="1811193"/>
                  <a:pt x="11377136" y="1637229"/>
                </a:cubicBezTo>
                <a:cubicBezTo>
                  <a:pt x="11151163" y="1494275"/>
                  <a:pt x="10944765" y="1315539"/>
                  <a:pt x="10745190" y="1142685"/>
                </a:cubicBezTo>
                <a:cubicBezTo>
                  <a:pt x="10645673" y="1056512"/>
                  <a:pt x="10542789" y="967405"/>
                  <a:pt x="10439442" y="884541"/>
                </a:cubicBezTo>
                <a:cubicBezTo>
                  <a:pt x="10242916" y="727202"/>
                  <a:pt x="10076062" y="611167"/>
                  <a:pt x="9914320" y="519372"/>
                </a:cubicBezTo>
                <a:cubicBezTo>
                  <a:pt x="9712588" y="404874"/>
                  <a:pt x="9519669" y="328861"/>
                  <a:pt x="9324537" y="286992"/>
                </a:cubicBezTo>
                <a:cubicBezTo>
                  <a:pt x="9321935" y="286434"/>
                  <a:pt x="9319332" y="285914"/>
                  <a:pt x="9316730" y="285367"/>
                </a:cubicBezTo>
                <a:cubicBezTo>
                  <a:pt x="9329241" y="276824"/>
                  <a:pt x="9341846" y="268418"/>
                  <a:pt x="9354562" y="260148"/>
                </a:cubicBezTo>
                <a:cubicBezTo>
                  <a:pt x="9362129" y="261316"/>
                  <a:pt x="9369695" y="262522"/>
                  <a:pt x="9377262" y="263798"/>
                </a:cubicBezTo>
                <a:cubicBezTo>
                  <a:pt x="9812477" y="337056"/>
                  <a:pt x="10177234" y="582905"/>
                  <a:pt x="10476661" y="813732"/>
                </a:cubicBezTo>
                <a:cubicBezTo>
                  <a:pt x="10590457" y="901669"/>
                  <a:pt x="10703546" y="997450"/>
                  <a:pt x="10812898" y="1090080"/>
                </a:cubicBezTo>
                <a:cubicBezTo>
                  <a:pt x="10998511" y="1247319"/>
                  <a:pt x="11190463" y="1409914"/>
                  <a:pt x="11397010" y="1544131"/>
                </a:cubicBezTo>
                <a:cubicBezTo>
                  <a:pt x="11607647" y="1681055"/>
                  <a:pt x="11843734" y="1779562"/>
                  <a:pt x="12162478" y="1863528"/>
                </a:cubicBezTo>
                <a:lnTo>
                  <a:pt x="12162961" y="1861725"/>
                </a:lnTo>
                <a:cubicBezTo>
                  <a:pt x="11844403" y="1777816"/>
                  <a:pt x="11608483" y="1679386"/>
                  <a:pt x="11398033" y="1542573"/>
                </a:cubicBezTo>
                <a:cubicBezTo>
                  <a:pt x="11191579" y="1408420"/>
                  <a:pt x="10999664" y="1245864"/>
                  <a:pt x="10814088" y="1088661"/>
                </a:cubicBezTo>
                <a:cubicBezTo>
                  <a:pt x="10704717" y="996020"/>
                  <a:pt x="10591628" y="900226"/>
                  <a:pt x="10477795" y="812261"/>
                </a:cubicBezTo>
                <a:cubicBezTo>
                  <a:pt x="10283073" y="662146"/>
                  <a:pt x="10118059" y="552639"/>
                  <a:pt x="9958492" y="467633"/>
                </a:cubicBezTo>
                <a:cubicBezTo>
                  <a:pt x="9759289" y="361507"/>
                  <a:pt x="9569270" y="294231"/>
                  <a:pt x="9377578" y="261965"/>
                </a:cubicBezTo>
                <a:cubicBezTo>
                  <a:pt x="9370681" y="260806"/>
                  <a:pt x="9363802" y="259700"/>
                  <a:pt x="9356905" y="258629"/>
                </a:cubicBezTo>
                <a:cubicBezTo>
                  <a:pt x="9369342" y="250553"/>
                  <a:pt x="9381891" y="242615"/>
                  <a:pt x="9394514" y="234818"/>
                </a:cubicBezTo>
                <a:cubicBezTo>
                  <a:pt x="9406449" y="236002"/>
                  <a:pt x="9418404" y="237318"/>
                  <a:pt x="9430376" y="238787"/>
                </a:cubicBezTo>
                <a:cubicBezTo>
                  <a:pt x="9859011" y="291305"/>
                  <a:pt x="10219213" y="522373"/>
                  <a:pt x="10515033" y="741478"/>
                </a:cubicBezTo>
                <a:cubicBezTo>
                  <a:pt x="10640969" y="835028"/>
                  <a:pt x="10765770" y="938533"/>
                  <a:pt x="10886445" y="1038631"/>
                </a:cubicBezTo>
                <a:cubicBezTo>
                  <a:pt x="11056386" y="1179585"/>
                  <a:pt x="11232108" y="1325340"/>
                  <a:pt x="11417888" y="1449463"/>
                </a:cubicBezTo>
                <a:cubicBezTo>
                  <a:pt x="11624658" y="1587684"/>
                  <a:pt x="11851319" y="1690849"/>
                  <a:pt x="12152829" y="1783970"/>
                </a:cubicBezTo>
                <a:lnTo>
                  <a:pt x="12153386" y="1782194"/>
                </a:lnTo>
                <a:cubicBezTo>
                  <a:pt x="11852045" y="1689126"/>
                  <a:pt x="11625531" y="1586033"/>
                  <a:pt x="11418929" y="1447918"/>
                </a:cubicBezTo>
                <a:cubicBezTo>
                  <a:pt x="11233223" y="1323847"/>
                  <a:pt x="11057538" y="1178125"/>
                  <a:pt x="10887635" y="1037200"/>
                </a:cubicBezTo>
                <a:cubicBezTo>
                  <a:pt x="10766923" y="937085"/>
                  <a:pt x="10642121" y="833565"/>
                  <a:pt x="10516130" y="739985"/>
                </a:cubicBezTo>
                <a:cubicBezTo>
                  <a:pt x="10323824" y="597542"/>
                  <a:pt x="10160632" y="494659"/>
                  <a:pt x="10002553" y="416203"/>
                </a:cubicBezTo>
                <a:cubicBezTo>
                  <a:pt x="9805990" y="318649"/>
                  <a:pt x="9618908" y="260013"/>
                  <a:pt x="9430618" y="236941"/>
                </a:cubicBezTo>
                <a:cubicBezTo>
                  <a:pt x="9419426" y="235571"/>
                  <a:pt x="9408253" y="234364"/>
                  <a:pt x="9397080" y="233232"/>
                </a:cubicBezTo>
                <a:cubicBezTo>
                  <a:pt x="9409480" y="225610"/>
                  <a:pt x="9421973" y="218129"/>
                  <a:pt x="9434540" y="210791"/>
                </a:cubicBezTo>
                <a:cubicBezTo>
                  <a:pt x="9450789" y="211523"/>
                  <a:pt x="9467094" y="212511"/>
                  <a:pt x="9483510" y="213775"/>
                </a:cubicBezTo>
                <a:cubicBezTo>
                  <a:pt x="9909300" y="246586"/>
                  <a:pt x="10278945" y="474412"/>
                  <a:pt x="10553405" y="669224"/>
                </a:cubicBezTo>
                <a:cubicBezTo>
                  <a:pt x="10693525" y="769018"/>
                  <a:pt x="10831899" y="881604"/>
                  <a:pt x="10965717" y="990482"/>
                </a:cubicBezTo>
                <a:cubicBezTo>
                  <a:pt x="11117903" y="1114313"/>
                  <a:pt x="11275276" y="1242363"/>
                  <a:pt x="11438765" y="1354798"/>
                </a:cubicBezTo>
                <a:cubicBezTo>
                  <a:pt x="11639214" y="1492739"/>
                  <a:pt x="11863050" y="1603830"/>
                  <a:pt x="12143180" y="1704408"/>
                </a:cubicBezTo>
                <a:lnTo>
                  <a:pt x="12143812" y="1702658"/>
                </a:lnTo>
                <a:cubicBezTo>
                  <a:pt x="11863831" y="1602138"/>
                  <a:pt x="11640144" y="1491115"/>
                  <a:pt x="11439807" y="1353266"/>
                </a:cubicBezTo>
                <a:cubicBezTo>
                  <a:pt x="11276392" y="1240876"/>
                  <a:pt x="11119056" y="1112850"/>
                  <a:pt x="10966888" y="989041"/>
                </a:cubicBezTo>
                <a:cubicBezTo>
                  <a:pt x="10833051" y="880144"/>
                  <a:pt x="10694659" y="767538"/>
                  <a:pt x="10554483" y="667708"/>
                </a:cubicBezTo>
                <a:cubicBezTo>
                  <a:pt x="10365059" y="533260"/>
                  <a:pt x="10203652" y="437098"/>
                  <a:pt x="10046502" y="365080"/>
                </a:cubicBezTo>
                <a:cubicBezTo>
                  <a:pt x="9852709" y="276272"/>
                  <a:pt x="9668602" y="226173"/>
                  <a:pt x="9483639" y="211921"/>
                </a:cubicBezTo>
                <a:cubicBezTo>
                  <a:pt x="9468247" y="210733"/>
                  <a:pt x="9452853" y="209781"/>
                  <a:pt x="9437497" y="209058"/>
                </a:cubicBezTo>
                <a:cubicBezTo>
                  <a:pt x="9451886" y="200707"/>
                  <a:pt x="9466387" y="192540"/>
                  <a:pt x="9481018" y="184581"/>
                </a:cubicBezTo>
                <a:cubicBezTo>
                  <a:pt x="9499424" y="185535"/>
                  <a:pt x="9517940" y="186918"/>
                  <a:pt x="9536549" y="188755"/>
                </a:cubicBezTo>
                <a:cubicBezTo>
                  <a:pt x="9893572" y="223974"/>
                  <a:pt x="10238733" y="357502"/>
                  <a:pt x="10591777" y="596969"/>
                </a:cubicBezTo>
                <a:cubicBezTo>
                  <a:pt x="10748722" y="703816"/>
                  <a:pt x="10903010" y="827327"/>
                  <a:pt x="11052221" y="946771"/>
                </a:cubicBezTo>
                <a:cubicBezTo>
                  <a:pt x="11184050" y="1052314"/>
                  <a:pt x="11320378" y="1161447"/>
                  <a:pt x="11459625" y="1260134"/>
                </a:cubicBezTo>
                <a:cubicBezTo>
                  <a:pt x="11657080" y="1400147"/>
                  <a:pt x="11871212" y="1516036"/>
                  <a:pt x="12133531" y="1624846"/>
                </a:cubicBezTo>
                <a:lnTo>
                  <a:pt x="12134238" y="1623128"/>
                </a:lnTo>
                <a:cubicBezTo>
                  <a:pt x="11872067" y="1514374"/>
                  <a:pt x="11658047" y="1398546"/>
                  <a:pt x="11460703" y="1258617"/>
                </a:cubicBezTo>
                <a:cubicBezTo>
                  <a:pt x="11321493" y="1159964"/>
                  <a:pt x="11185184" y="1050845"/>
                  <a:pt x="11053374" y="945321"/>
                </a:cubicBezTo>
                <a:cubicBezTo>
                  <a:pt x="10904143" y="825853"/>
                  <a:pt x="10749838" y="702319"/>
                  <a:pt x="10592818" y="595432"/>
                </a:cubicBezTo>
                <a:cubicBezTo>
                  <a:pt x="10239514" y="355784"/>
                  <a:pt x="9894074" y="222156"/>
                  <a:pt x="9536736" y="186905"/>
                </a:cubicBezTo>
                <a:cubicBezTo>
                  <a:pt x="9519167" y="185172"/>
                  <a:pt x="9501654" y="183864"/>
                  <a:pt x="9484161" y="182888"/>
                </a:cubicBezTo>
                <a:cubicBezTo>
                  <a:pt x="9497211" y="175827"/>
                  <a:pt x="9510355" y="168928"/>
                  <a:pt x="9523610" y="162194"/>
                </a:cubicBezTo>
                <a:cubicBezTo>
                  <a:pt x="9545455" y="162099"/>
                  <a:pt x="9567466" y="162601"/>
                  <a:pt x="9589683" y="163741"/>
                </a:cubicBezTo>
                <a:cubicBezTo>
                  <a:pt x="9941871" y="181819"/>
                  <a:pt x="10282218" y="299894"/>
                  <a:pt x="10630149" y="524714"/>
                </a:cubicBezTo>
                <a:cubicBezTo>
                  <a:pt x="10807358" y="639651"/>
                  <a:pt x="10980534" y="776652"/>
                  <a:pt x="11147984" y="909141"/>
                </a:cubicBezTo>
                <a:cubicBezTo>
                  <a:pt x="11256165" y="994723"/>
                  <a:pt x="11368027" y="1083218"/>
                  <a:pt x="11480503" y="1165461"/>
                </a:cubicBezTo>
                <a:cubicBezTo>
                  <a:pt x="11673124" y="1306379"/>
                  <a:pt x="11883556" y="1430616"/>
                  <a:pt x="12123864" y="1545274"/>
                </a:cubicBezTo>
                <a:lnTo>
                  <a:pt x="12124682" y="1543597"/>
                </a:lnTo>
                <a:cubicBezTo>
                  <a:pt x="11884467" y="1428989"/>
                  <a:pt x="11674128" y="1304810"/>
                  <a:pt x="11481599" y="1163963"/>
                </a:cubicBezTo>
                <a:cubicBezTo>
                  <a:pt x="11369143" y="1081738"/>
                  <a:pt x="11257299" y="993254"/>
                  <a:pt x="11149155" y="907683"/>
                </a:cubicBezTo>
                <a:cubicBezTo>
                  <a:pt x="10981649" y="775168"/>
                  <a:pt x="10808455" y="638139"/>
                  <a:pt x="10631171" y="523152"/>
                </a:cubicBezTo>
                <a:cubicBezTo>
                  <a:pt x="10465599" y="416179"/>
                  <a:pt x="10298373" y="331993"/>
                  <a:pt x="10134102" y="272935"/>
                </a:cubicBezTo>
                <a:cubicBezTo>
                  <a:pt x="9955164" y="208603"/>
                  <a:pt x="9772024" y="171238"/>
                  <a:pt x="9589775" y="161883"/>
                </a:cubicBezTo>
                <a:cubicBezTo>
                  <a:pt x="9568917" y="160813"/>
                  <a:pt x="9548151" y="160279"/>
                  <a:pt x="9527440" y="160270"/>
                </a:cubicBezTo>
                <a:cubicBezTo>
                  <a:pt x="9536661" y="155615"/>
                  <a:pt x="9545919" y="151024"/>
                  <a:pt x="9555252" y="146533"/>
                </a:cubicBezTo>
                <a:cubicBezTo>
                  <a:pt x="9584031" y="143088"/>
                  <a:pt x="9613219" y="140459"/>
                  <a:pt x="9642853" y="138723"/>
                </a:cubicBezTo>
                <a:cubicBezTo>
                  <a:pt x="9963047" y="119970"/>
                  <a:pt x="10288947" y="219657"/>
                  <a:pt x="10668539" y="452459"/>
                </a:cubicBezTo>
                <a:cubicBezTo>
                  <a:pt x="10870717" y="576923"/>
                  <a:pt x="11066629" y="731163"/>
                  <a:pt x="11256108" y="880323"/>
                </a:cubicBezTo>
                <a:cubicBezTo>
                  <a:pt x="11336255" y="943423"/>
                  <a:pt x="11419133" y="1008670"/>
                  <a:pt x="11501380" y="1070794"/>
                </a:cubicBezTo>
                <a:cubicBezTo>
                  <a:pt x="11693556" y="1216030"/>
                  <a:pt x="11894004" y="1345207"/>
                  <a:pt x="12114215" y="1465703"/>
                </a:cubicBezTo>
                <a:lnTo>
                  <a:pt x="12115108" y="1464072"/>
                </a:lnTo>
                <a:cubicBezTo>
                  <a:pt x="11894990" y="1343619"/>
                  <a:pt x="11694597" y="1214491"/>
                  <a:pt x="11502496" y="1069312"/>
                </a:cubicBezTo>
                <a:cubicBezTo>
                  <a:pt x="11420268" y="1007199"/>
                  <a:pt x="11337389" y="941956"/>
                  <a:pt x="11257243" y="878862"/>
                </a:cubicBezTo>
                <a:cubicBezTo>
                  <a:pt x="11067744" y="729669"/>
                  <a:pt x="10871776" y="575396"/>
                  <a:pt x="10669506" y="450876"/>
                </a:cubicBezTo>
                <a:cubicBezTo>
                  <a:pt x="10493152" y="342717"/>
                  <a:pt x="10332450" y="265051"/>
                  <a:pt x="10178201" y="213438"/>
                </a:cubicBezTo>
                <a:cubicBezTo>
                  <a:pt x="9993480" y="151627"/>
                  <a:pt x="9818353" y="126581"/>
                  <a:pt x="9642742" y="136866"/>
                </a:cubicBezTo>
                <a:cubicBezTo>
                  <a:pt x="9615097" y="138485"/>
                  <a:pt x="9587675" y="140902"/>
                  <a:pt x="9560384" y="144075"/>
                </a:cubicBezTo>
                <a:cubicBezTo>
                  <a:pt x="9572096" y="138483"/>
                  <a:pt x="9583901" y="133025"/>
                  <a:pt x="9595799" y="127702"/>
                </a:cubicBezTo>
                <a:cubicBezTo>
                  <a:pt x="9628594" y="121957"/>
                  <a:pt x="9661946" y="117239"/>
                  <a:pt x="9695968" y="113701"/>
                </a:cubicBezTo>
                <a:cubicBezTo>
                  <a:pt x="10014915" y="80540"/>
                  <a:pt x="10336132" y="165226"/>
                  <a:pt x="10706911" y="380205"/>
                </a:cubicBezTo>
                <a:cubicBezTo>
                  <a:pt x="10940786" y="516268"/>
                  <a:pt x="11164659" y="693509"/>
                  <a:pt x="11381152" y="864913"/>
                </a:cubicBezTo>
                <a:cubicBezTo>
                  <a:pt x="11427407" y="901522"/>
                  <a:pt x="11475223" y="939379"/>
                  <a:pt x="11522258" y="976124"/>
                </a:cubicBezTo>
                <a:cubicBezTo>
                  <a:pt x="11715214" y="1126985"/>
                  <a:pt x="11911127" y="1264932"/>
                  <a:pt x="12104548" y="1386129"/>
                </a:cubicBezTo>
                <a:lnTo>
                  <a:pt x="12105552" y="1384553"/>
                </a:lnTo>
                <a:cubicBezTo>
                  <a:pt x="11912168" y="1263389"/>
                  <a:pt x="11716311" y="1125481"/>
                  <a:pt x="11523392" y="974659"/>
                </a:cubicBezTo>
                <a:cubicBezTo>
                  <a:pt x="11476375" y="937914"/>
                  <a:pt x="11428559" y="900059"/>
                  <a:pt x="11382305" y="863453"/>
                </a:cubicBezTo>
                <a:cubicBezTo>
                  <a:pt x="11165757" y="692009"/>
                  <a:pt x="10941827" y="514725"/>
                  <a:pt x="10707841" y="378595"/>
                </a:cubicBezTo>
                <a:cubicBezTo>
                  <a:pt x="10535316" y="278565"/>
                  <a:pt x="10376456" y="208175"/>
                  <a:pt x="10222187" y="163404"/>
                </a:cubicBezTo>
                <a:cubicBezTo>
                  <a:pt x="10040739" y="110751"/>
                  <a:pt x="9868548" y="93887"/>
                  <a:pt x="9695782" y="111851"/>
                </a:cubicBezTo>
                <a:cubicBezTo>
                  <a:pt x="9664494" y="115105"/>
                  <a:pt x="9633521" y="119377"/>
                  <a:pt x="9602734" y="124623"/>
                </a:cubicBezTo>
                <a:cubicBezTo>
                  <a:pt x="9613740" y="119760"/>
                  <a:pt x="9624820" y="115010"/>
                  <a:pt x="9635974" y="110386"/>
                </a:cubicBezTo>
                <a:cubicBezTo>
                  <a:pt x="9672952" y="101727"/>
                  <a:pt x="9710617" y="94437"/>
                  <a:pt x="9749101" y="88679"/>
                </a:cubicBezTo>
                <a:cubicBezTo>
                  <a:pt x="10062917" y="41715"/>
                  <a:pt x="10388781" y="113446"/>
                  <a:pt x="10745302" y="307951"/>
                </a:cubicBezTo>
                <a:cubicBezTo>
                  <a:pt x="11021248" y="458918"/>
                  <a:pt x="11280370" y="668722"/>
                  <a:pt x="11530977" y="871617"/>
                </a:cubicBezTo>
                <a:lnTo>
                  <a:pt x="11543118" y="881455"/>
                </a:lnTo>
                <a:cubicBezTo>
                  <a:pt x="11759033" y="1056315"/>
                  <a:pt x="11934347" y="1191392"/>
                  <a:pt x="12094899" y="1306547"/>
                </a:cubicBezTo>
                <a:lnTo>
                  <a:pt x="12095977" y="1305035"/>
                </a:lnTo>
                <a:cubicBezTo>
                  <a:pt x="11935462" y="1189899"/>
                  <a:pt x="11760168" y="1054846"/>
                  <a:pt x="11544289" y="880009"/>
                </a:cubicBezTo>
                <a:lnTo>
                  <a:pt x="11532148" y="870172"/>
                </a:lnTo>
                <a:cubicBezTo>
                  <a:pt x="11281486" y="667223"/>
                  <a:pt x="11022289" y="457366"/>
                  <a:pt x="10746194" y="306319"/>
                </a:cubicBezTo>
                <a:cubicBezTo>
                  <a:pt x="10577536" y="214306"/>
                  <a:pt x="10420553" y="151264"/>
                  <a:pt x="10266267" y="113588"/>
                </a:cubicBezTo>
                <a:cubicBezTo>
                  <a:pt x="10090730" y="70728"/>
                  <a:pt x="9916644" y="61726"/>
                  <a:pt x="9748822" y="86839"/>
                </a:cubicBezTo>
                <a:cubicBezTo>
                  <a:pt x="9714596" y="91961"/>
                  <a:pt x="9680798" y="98278"/>
                  <a:pt x="9647278" y="105774"/>
                </a:cubicBezTo>
                <a:cubicBezTo>
                  <a:pt x="9657020" y="101827"/>
                  <a:pt x="9666798" y="97962"/>
                  <a:pt x="9676670" y="94203"/>
                </a:cubicBezTo>
                <a:cubicBezTo>
                  <a:pt x="9717533" y="82305"/>
                  <a:pt x="9759345" y="72042"/>
                  <a:pt x="9802215" y="63652"/>
                </a:cubicBezTo>
                <a:cubicBezTo>
                  <a:pt x="10115754" y="2302"/>
                  <a:pt x="10436802" y="58577"/>
                  <a:pt x="10783674" y="235695"/>
                </a:cubicBezTo>
                <a:cubicBezTo>
                  <a:pt x="11063097" y="378603"/>
                  <a:pt x="11323836" y="585014"/>
                  <a:pt x="11563995" y="786782"/>
                </a:cubicBezTo>
                <a:cubicBezTo>
                  <a:pt x="11635887" y="847194"/>
                  <a:pt x="11706978" y="907745"/>
                  <a:pt x="11775710" y="966301"/>
                </a:cubicBezTo>
                <a:cubicBezTo>
                  <a:pt x="11883556" y="1058148"/>
                  <a:pt x="11985398" y="1144901"/>
                  <a:pt x="12085250" y="1226960"/>
                </a:cubicBezTo>
                <a:lnTo>
                  <a:pt x="12086421" y="1225525"/>
                </a:lnTo>
                <a:cubicBezTo>
                  <a:pt x="11986587" y="1143477"/>
                  <a:pt x="11884746" y="1056728"/>
                  <a:pt x="11776918" y="964888"/>
                </a:cubicBezTo>
                <a:cubicBezTo>
                  <a:pt x="11708168" y="906330"/>
                  <a:pt x="11637076" y="845779"/>
                  <a:pt x="11565184" y="785362"/>
                </a:cubicBezTo>
                <a:cubicBezTo>
                  <a:pt x="11324952" y="583523"/>
                  <a:pt x="11064101" y="377034"/>
                  <a:pt x="10784529" y="234043"/>
                </a:cubicBezTo>
                <a:cubicBezTo>
                  <a:pt x="10437267" y="56727"/>
                  <a:pt x="10115828" y="396"/>
                  <a:pt x="9801862" y="61834"/>
                </a:cubicBezTo>
                <a:cubicBezTo>
                  <a:pt x="9767283" y="68601"/>
                  <a:pt x="9733187" y="76571"/>
                  <a:pt x="9699389" y="85740"/>
                </a:cubicBezTo>
                <a:cubicBezTo>
                  <a:pt x="9749752" y="67454"/>
                  <a:pt x="9801676" y="51629"/>
                  <a:pt x="9855349" y="38630"/>
                </a:cubicBezTo>
                <a:cubicBezTo>
                  <a:pt x="9959570" y="13389"/>
                  <a:pt x="10061728" y="1757"/>
                  <a:pt x="10162045" y="1757"/>
                </a:cubicBezTo>
                <a:cubicBezTo>
                  <a:pt x="10869062" y="1757"/>
                  <a:pt x="11478681" y="580658"/>
                  <a:pt x="11980657" y="1057391"/>
                </a:cubicBezTo>
                <a:cubicBezTo>
                  <a:pt x="12013452" y="1088541"/>
                  <a:pt x="12044425" y="1117963"/>
                  <a:pt x="12075583" y="1147376"/>
                </a:cubicBezTo>
                <a:lnTo>
                  <a:pt x="12076865" y="1146022"/>
                </a:lnTo>
                <a:cubicBezTo>
                  <a:pt x="12045707" y="1116613"/>
                  <a:pt x="12014734" y="1087189"/>
                  <a:pt x="11981939" y="1056043"/>
                </a:cubicBezTo>
                <a:cubicBezTo>
                  <a:pt x="11697961" y="786360"/>
                  <a:pt x="11376114" y="480694"/>
                  <a:pt x="11020393" y="267917"/>
                </a:cubicBezTo>
                <a:cubicBezTo>
                  <a:pt x="10609327" y="22040"/>
                  <a:pt x="10228081" y="-53553"/>
                  <a:pt x="9854903" y="36823"/>
                </a:cubicBezTo>
                <a:cubicBezTo>
                  <a:pt x="9793831" y="51616"/>
                  <a:pt x="9734377" y="70049"/>
                  <a:pt x="9675629" y="92388"/>
                </a:cubicBezTo>
                <a:cubicBezTo>
                  <a:pt x="9647910" y="100420"/>
                  <a:pt x="9620377" y="109302"/>
                  <a:pt x="9592936" y="119050"/>
                </a:cubicBezTo>
                <a:cubicBezTo>
                  <a:pt x="9565403" y="126345"/>
                  <a:pt x="9538000" y="134477"/>
                  <a:pt x="9510616" y="143486"/>
                </a:cubicBezTo>
                <a:cubicBezTo>
                  <a:pt x="9485257" y="149558"/>
                  <a:pt x="9459936" y="156341"/>
                  <a:pt x="9434577" y="163865"/>
                </a:cubicBezTo>
                <a:cubicBezTo>
                  <a:pt x="9374436" y="168517"/>
                  <a:pt x="9314257" y="177695"/>
                  <a:pt x="9253073" y="191577"/>
                </a:cubicBezTo>
                <a:cubicBezTo>
                  <a:pt x="9251549" y="191921"/>
                  <a:pt x="9250043" y="192293"/>
                  <a:pt x="9248537" y="192642"/>
                </a:cubicBezTo>
                <a:cubicBezTo>
                  <a:pt x="9230988" y="195048"/>
                  <a:pt x="9213363" y="197783"/>
                  <a:pt x="9195645" y="200940"/>
                </a:cubicBezTo>
                <a:cubicBezTo>
                  <a:pt x="9145877" y="209800"/>
                  <a:pt x="9095830" y="221579"/>
                  <a:pt x="9044854" y="236407"/>
                </a:cubicBezTo>
                <a:cubicBezTo>
                  <a:pt x="9043813" y="236526"/>
                  <a:pt x="9042791" y="236625"/>
                  <a:pt x="9041767" y="236746"/>
                </a:cubicBezTo>
                <a:cubicBezTo>
                  <a:pt x="9030465" y="238064"/>
                  <a:pt x="9019142" y="239529"/>
                  <a:pt x="9007803" y="241070"/>
                </a:cubicBezTo>
                <a:cubicBezTo>
                  <a:pt x="8980436" y="242427"/>
                  <a:pt x="8952847" y="244413"/>
                  <a:pt x="8925053" y="247006"/>
                </a:cubicBezTo>
                <a:cubicBezTo>
                  <a:pt x="8896609" y="247224"/>
                  <a:pt x="8867941" y="248040"/>
                  <a:pt x="8839033" y="249481"/>
                </a:cubicBezTo>
                <a:cubicBezTo>
                  <a:pt x="8808804" y="248414"/>
                  <a:pt x="8778333" y="247982"/>
                  <a:pt x="8747546" y="248174"/>
                </a:cubicBezTo>
                <a:cubicBezTo>
                  <a:pt x="8658439" y="241072"/>
                  <a:pt x="8567455" y="238858"/>
                  <a:pt x="8474872" y="241619"/>
                </a:cubicBezTo>
                <a:cubicBezTo>
                  <a:pt x="8241368" y="248581"/>
                  <a:pt x="7991301" y="287263"/>
                  <a:pt x="7731584" y="356587"/>
                </a:cubicBezTo>
                <a:cubicBezTo>
                  <a:pt x="7263777" y="481467"/>
                  <a:pt x="6813131" y="680443"/>
                  <a:pt x="6377301" y="872868"/>
                </a:cubicBezTo>
                <a:cubicBezTo>
                  <a:pt x="6275236" y="917933"/>
                  <a:pt x="6169695" y="964535"/>
                  <a:pt x="6065715" y="1009382"/>
                </a:cubicBezTo>
                <a:cubicBezTo>
                  <a:pt x="6013828" y="1031767"/>
                  <a:pt x="5960397" y="1054807"/>
                  <a:pt x="5905647" y="1078081"/>
                </a:cubicBezTo>
                <a:cubicBezTo>
                  <a:pt x="5830744" y="1038378"/>
                  <a:pt x="5759874" y="1000821"/>
                  <a:pt x="5689972" y="964962"/>
                </a:cubicBezTo>
                <a:cubicBezTo>
                  <a:pt x="5166802" y="696549"/>
                  <a:pt x="4692954" y="460591"/>
                  <a:pt x="4191907" y="291296"/>
                </a:cubicBezTo>
                <a:cubicBezTo>
                  <a:pt x="3911721" y="196626"/>
                  <a:pt x="3652413" y="132948"/>
                  <a:pt x="3399185" y="96623"/>
                </a:cubicBezTo>
                <a:cubicBezTo>
                  <a:pt x="3118033" y="56296"/>
                  <a:pt x="2842365" y="51055"/>
                  <a:pt x="2579822" y="81048"/>
                </a:cubicBezTo>
                <a:cubicBezTo>
                  <a:pt x="2427171" y="98490"/>
                  <a:pt x="2275896" y="127929"/>
                  <a:pt x="2121888" y="170300"/>
                </a:cubicBezTo>
                <a:cubicBezTo>
                  <a:pt x="1996026" y="122692"/>
                  <a:pt x="1875668" y="109256"/>
                  <a:pt x="1754947" y="129265"/>
                </a:cubicBezTo>
                <a:cubicBezTo>
                  <a:pt x="1637943" y="148660"/>
                  <a:pt x="1517638" y="195667"/>
                  <a:pt x="1387159" y="272969"/>
                </a:cubicBezTo>
                <a:cubicBezTo>
                  <a:pt x="1272080" y="341148"/>
                  <a:pt x="1164122" y="423389"/>
                  <a:pt x="1059717" y="502921"/>
                </a:cubicBezTo>
                <a:cubicBezTo>
                  <a:pt x="1042133" y="516318"/>
                  <a:pt x="1024675" y="529616"/>
                  <a:pt x="1007329" y="542738"/>
                </a:cubicBezTo>
                <a:lnTo>
                  <a:pt x="1008452" y="544219"/>
                </a:lnTo>
                <a:cubicBezTo>
                  <a:pt x="1025799" y="531098"/>
                  <a:pt x="1043260" y="517798"/>
                  <a:pt x="1060845" y="504401"/>
                </a:cubicBezTo>
                <a:cubicBezTo>
                  <a:pt x="1263899" y="349720"/>
                  <a:pt x="1494044" y="174397"/>
                  <a:pt x="1755252" y="131100"/>
                </a:cubicBezTo>
                <a:cubicBezTo>
                  <a:pt x="1885447" y="109520"/>
                  <a:pt x="2007404" y="129286"/>
                  <a:pt x="2119229" y="171038"/>
                </a:cubicBezTo>
                <a:cubicBezTo>
                  <a:pt x="2091826" y="178602"/>
                  <a:pt x="2064330" y="186574"/>
                  <a:pt x="2036722" y="194964"/>
                </a:cubicBezTo>
                <a:cubicBezTo>
                  <a:pt x="1926366" y="165109"/>
                  <a:pt x="1807355" y="155064"/>
                  <a:pt x="1682011" y="180627"/>
                </a:cubicBezTo>
                <a:cubicBezTo>
                  <a:pt x="1564560" y="204803"/>
                  <a:pt x="1443270" y="255084"/>
                  <a:pt x="1311207" y="334341"/>
                </a:cubicBezTo>
                <a:cubicBezTo>
                  <a:pt x="1194632" y="404303"/>
                  <a:pt x="1084571" y="487357"/>
                  <a:pt x="978132" y="567676"/>
                </a:cubicBezTo>
                <a:cubicBezTo>
                  <a:pt x="959764" y="581535"/>
                  <a:pt x="941519" y="595304"/>
                  <a:pt x="923385" y="608894"/>
                </a:cubicBezTo>
                <a:lnTo>
                  <a:pt x="924501" y="610381"/>
                </a:lnTo>
                <a:cubicBezTo>
                  <a:pt x="942636" y="596791"/>
                  <a:pt x="960883" y="583021"/>
                  <a:pt x="979253" y="569159"/>
                </a:cubicBezTo>
                <a:cubicBezTo>
                  <a:pt x="1196037" y="405573"/>
                  <a:pt x="1420204" y="236419"/>
                  <a:pt x="1682384" y="182449"/>
                </a:cubicBezTo>
                <a:cubicBezTo>
                  <a:pt x="1806305" y="157174"/>
                  <a:pt x="1924042" y="166810"/>
                  <a:pt x="2033339" y="195996"/>
                </a:cubicBezTo>
                <a:cubicBezTo>
                  <a:pt x="2006158" y="204288"/>
                  <a:pt x="1978886" y="212979"/>
                  <a:pt x="1951464" y="222081"/>
                </a:cubicBezTo>
                <a:cubicBezTo>
                  <a:pt x="1833266" y="201665"/>
                  <a:pt x="1720691" y="204966"/>
                  <a:pt x="1609074" y="231988"/>
                </a:cubicBezTo>
                <a:cubicBezTo>
                  <a:pt x="1491196" y="260929"/>
                  <a:pt x="1368938" y="314469"/>
                  <a:pt x="1235315" y="395668"/>
                </a:cubicBezTo>
                <a:cubicBezTo>
                  <a:pt x="1117264" y="467403"/>
                  <a:pt x="1005122" y="551258"/>
                  <a:pt x="896672" y="632350"/>
                </a:cubicBezTo>
                <a:cubicBezTo>
                  <a:pt x="877478" y="646700"/>
                  <a:pt x="858406" y="660964"/>
                  <a:pt x="839441" y="675052"/>
                </a:cubicBezTo>
                <a:lnTo>
                  <a:pt x="840549" y="676545"/>
                </a:lnTo>
                <a:cubicBezTo>
                  <a:pt x="859516" y="662454"/>
                  <a:pt x="878588" y="648193"/>
                  <a:pt x="897783" y="633839"/>
                </a:cubicBezTo>
                <a:cubicBezTo>
                  <a:pt x="1118336" y="468924"/>
                  <a:pt x="1346398" y="298394"/>
                  <a:pt x="1609515" y="233795"/>
                </a:cubicBezTo>
                <a:cubicBezTo>
                  <a:pt x="1727369" y="205262"/>
                  <a:pt x="1840639" y="205838"/>
                  <a:pt x="1946946" y="223585"/>
                </a:cubicBezTo>
                <a:cubicBezTo>
                  <a:pt x="1935940" y="227253"/>
                  <a:pt x="1924934" y="230968"/>
                  <a:pt x="1913891" y="234766"/>
                </a:cubicBezTo>
                <a:cubicBezTo>
                  <a:pt x="1897922" y="240260"/>
                  <a:pt x="1881933" y="245896"/>
                  <a:pt x="1865908" y="251648"/>
                </a:cubicBezTo>
                <a:cubicBezTo>
                  <a:pt x="1751774" y="242619"/>
                  <a:pt x="1643226" y="253104"/>
                  <a:pt x="1536144" y="283348"/>
                </a:cubicBezTo>
                <a:cubicBezTo>
                  <a:pt x="1272659" y="357772"/>
                  <a:pt x="1041477" y="529222"/>
                  <a:pt x="817907" y="695026"/>
                </a:cubicBezTo>
                <a:cubicBezTo>
                  <a:pt x="797394" y="710241"/>
                  <a:pt x="776183" y="725971"/>
                  <a:pt x="755499" y="741206"/>
                </a:cubicBezTo>
                <a:lnTo>
                  <a:pt x="756601" y="742705"/>
                </a:lnTo>
                <a:cubicBezTo>
                  <a:pt x="777287" y="727467"/>
                  <a:pt x="798500" y="711736"/>
                  <a:pt x="819013" y="696521"/>
                </a:cubicBezTo>
                <a:cubicBezTo>
                  <a:pt x="1042449" y="530815"/>
                  <a:pt x="1273491" y="359469"/>
                  <a:pt x="1536651" y="285138"/>
                </a:cubicBezTo>
                <a:cubicBezTo>
                  <a:pt x="1650241" y="253054"/>
                  <a:pt x="1759089" y="245235"/>
                  <a:pt x="1862506" y="252877"/>
                </a:cubicBezTo>
                <a:cubicBezTo>
                  <a:pt x="1834879" y="262833"/>
                  <a:pt x="1807195" y="273168"/>
                  <a:pt x="1779420" y="283913"/>
                </a:cubicBezTo>
                <a:cubicBezTo>
                  <a:pt x="1669888" y="285043"/>
                  <a:pt x="1565690" y="301835"/>
                  <a:pt x="1463215" y="334715"/>
                </a:cubicBezTo>
                <a:cubicBezTo>
                  <a:pt x="1199198" y="419427"/>
                  <a:pt x="964551" y="591993"/>
                  <a:pt x="737633" y="758875"/>
                </a:cubicBezTo>
                <a:cubicBezTo>
                  <a:pt x="715918" y="774845"/>
                  <a:pt x="693462" y="791359"/>
                  <a:pt x="671555" y="807366"/>
                </a:cubicBezTo>
                <a:lnTo>
                  <a:pt x="672652" y="808868"/>
                </a:lnTo>
                <a:cubicBezTo>
                  <a:pt x="694563" y="792859"/>
                  <a:pt x="717019" y="776343"/>
                  <a:pt x="738735" y="760374"/>
                </a:cubicBezTo>
                <a:cubicBezTo>
                  <a:pt x="965535" y="593578"/>
                  <a:pt x="1200055" y="421104"/>
                  <a:pt x="1463784" y="336485"/>
                </a:cubicBezTo>
                <a:cubicBezTo>
                  <a:pt x="1570095" y="302374"/>
                  <a:pt x="1673974" y="287946"/>
                  <a:pt x="1773200" y="286336"/>
                </a:cubicBezTo>
                <a:cubicBezTo>
                  <a:pt x="1746406" y="296752"/>
                  <a:pt x="1719526" y="307542"/>
                  <a:pt x="1692531" y="318717"/>
                </a:cubicBezTo>
                <a:cubicBezTo>
                  <a:pt x="1587890" y="328671"/>
                  <a:pt x="1488184" y="350930"/>
                  <a:pt x="1390286" y="386078"/>
                </a:cubicBezTo>
                <a:cubicBezTo>
                  <a:pt x="1125825" y="481030"/>
                  <a:pt x="887811" y="654650"/>
                  <a:pt x="657634" y="822551"/>
                </a:cubicBezTo>
                <a:cubicBezTo>
                  <a:pt x="634627" y="839333"/>
                  <a:pt x="610838" y="856688"/>
                  <a:pt x="587611" y="873522"/>
                </a:cubicBezTo>
                <a:lnTo>
                  <a:pt x="588702" y="875030"/>
                </a:lnTo>
                <a:cubicBezTo>
                  <a:pt x="611930" y="858192"/>
                  <a:pt x="635720" y="840837"/>
                  <a:pt x="658729" y="824055"/>
                </a:cubicBezTo>
                <a:cubicBezTo>
                  <a:pt x="888800" y="656227"/>
                  <a:pt x="1126702" y="482689"/>
                  <a:pt x="1390912" y="387828"/>
                </a:cubicBezTo>
                <a:cubicBezTo>
                  <a:pt x="1491780" y="351612"/>
                  <a:pt x="1590643" y="331190"/>
                  <a:pt x="1685591" y="321586"/>
                </a:cubicBezTo>
                <a:cubicBezTo>
                  <a:pt x="1658960" y="332668"/>
                  <a:pt x="1632211" y="344135"/>
                  <a:pt x="1605327" y="355979"/>
                </a:cubicBezTo>
                <a:cubicBezTo>
                  <a:pt x="1505822" y="373446"/>
                  <a:pt x="1410725" y="400379"/>
                  <a:pt x="1317357" y="437444"/>
                </a:cubicBezTo>
                <a:cubicBezTo>
                  <a:pt x="1052550" y="542563"/>
                  <a:pt x="811272" y="717175"/>
                  <a:pt x="577936" y="886038"/>
                </a:cubicBezTo>
                <a:cubicBezTo>
                  <a:pt x="553539" y="903694"/>
                  <a:pt x="528311" y="921952"/>
                  <a:pt x="503666" y="939678"/>
                </a:cubicBezTo>
                <a:lnTo>
                  <a:pt x="504754" y="941190"/>
                </a:lnTo>
                <a:cubicBezTo>
                  <a:pt x="529396" y="923461"/>
                  <a:pt x="554626" y="905205"/>
                  <a:pt x="579025" y="887547"/>
                </a:cubicBezTo>
                <a:cubicBezTo>
                  <a:pt x="812268" y="718750"/>
                  <a:pt x="1053452" y="544208"/>
                  <a:pt x="1318041" y="439172"/>
                </a:cubicBezTo>
                <a:cubicBezTo>
                  <a:pt x="1413694" y="401200"/>
                  <a:pt x="1507439" y="375760"/>
                  <a:pt x="1597758" y="359331"/>
                </a:cubicBezTo>
                <a:cubicBezTo>
                  <a:pt x="1571257" y="371068"/>
                  <a:pt x="1544619" y="383180"/>
                  <a:pt x="1517820" y="395679"/>
                </a:cubicBezTo>
                <a:cubicBezTo>
                  <a:pt x="1423700" y="419384"/>
                  <a:pt x="1333314" y="450175"/>
                  <a:pt x="1244428" y="488811"/>
                </a:cubicBezTo>
                <a:cubicBezTo>
                  <a:pt x="979430" y="604001"/>
                  <a:pt x="735034" y="779511"/>
                  <a:pt x="498682" y="949244"/>
                </a:cubicBezTo>
                <a:cubicBezTo>
                  <a:pt x="472748" y="967868"/>
                  <a:pt x="445930" y="987125"/>
                  <a:pt x="419722" y="1005838"/>
                </a:cubicBezTo>
                <a:lnTo>
                  <a:pt x="420804" y="1007352"/>
                </a:lnTo>
                <a:cubicBezTo>
                  <a:pt x="447016" y="988634"/>
                  <a:pt x="473833" y="969376"/>
                  <a:pt x="499768" y="950751"/>
                </a:cubicBezTo>
                <a:cubicBezTo>
                  <a:pt x="736038" y="781076"/>
                  <a:pt x="980354" y="605625"/>
                  <a:pt x="1245170" y="490515"/>
                </a:cubicBezTo>
                <a:cubicBezTo>
                  <a:pt x="1329934" y="453670"/>
                  <a:pt x="1416975" y="423714"/>
                  <a:pt x="1507887" y="400319"/>
                </a:cubicBezTo>
                <a:cubicBezTo>
                  <a:pt x="1482326" y="412314"/>
                  <a:pt x="1456621" y="424655"/>
                  <a:pt x="1430740" y="437364"/>
                </a:cubicBezTo>
                <a:cubicBezTo>
                  <a:pt x="1341813" y="466215"/>
                  <a:pt x="1255871" y="500343"/>
                  <a:pt x="1171501" y="540178"/>
                </a:cubicBezTo>
                <a:cubicBezTo>
                  <a:pt x="906543" y="665280"/>
                  <a:pt x="659251" y="841544"/>
                  <a:pt x="420098" y="1012001"/>
                </a:cubicBezTo>
                <a:cubicBezTo>
                  <a:pt x="392407" y="1031738"/>
                  <a:pt x="363774" y="1052149"/>
                  <a:pt x="335776" y="1071998"/>
                </a:cubicBezTo>
                <a:lnTo>
                  <a:pt x="336853" y="1073512"/>
                </a:lnTo>
                <a:cubicBezTo>
                  <a:pt x="364855" y="1053660"/>
                  <a:pt x="393487" y="1033253"/>
                  <a:pt x="421178" y="1013515"/>
                </a:cubicBezTo>
                <a:cubicBezTo>
                  <a:pt x="660262" y="843104"/>
                  <a:pt x="907488" y="666888"/>
                  <a:pt x="1172295" y="541858"/>
                </a:cubicBezTo>
                <a:cubicBezTo>
                  <a:pt x="1252708" y="503890"/>
                  <a:pt x="1334550" y="471101"/>
                  <a:pt x="1419052" y="443132"/>
                </a:cubicBezTo>
                <a:cubicBezTo>
                  <a:pt x="1392922" y="456048"/>
                  <a:pt x="1366616" y="469333"/>
                  <a:pt x="1340112" y="482993"/>
                </a:cubicBezTo>
                <a:cubicBezTo>
                  <a:pt x="1257882" y="515392"/>
                  <a:pt x="1177504" y="551509"/>
                  <a:pt x="1098576" y="591543"/>
                </a:cubicBezTo>
                <a:cubicBezTo>
                  <a:pt x="832345" y="727754"/>
                  <a:pt x="580689" y="905700"/>
                  <a:pt x="337316" y="1077789"/>
                </a:cubicBezTo>
                <a:cubicBezTo>
                  <a:pt x="308721" y="1098011"/>
                  <a:pt x="280230" y="1118156"/>
                  <a:pt x="251832" y="1138151"/>
                </a:cubicBezTo>
                <a:lnTo>
                  <a:pt x="252903" y="1139671"/>
                </a:lnTo>
                <a:cubicBezTo>
                  <a:pt x="281301" y="1119673"/>
                  <a:pt x="309794" y="1099526"/>
                  <a:pt x="338390" y="1079306"/>
                </a:cubicBezTo>
                <a:cubicBezTo>
                  <a:pt x="581708" y="907256"/>
                  <a:pt x="833312" y="729347"/>
                  <a:pt x="1099420" y="593197"/>
                </a:cubicBezTo>
                <a:cubicBezTo>
                  <a:pt x="1172786" y="555986"/>
                  <a:pt x="1247399" y="522142"/>
                  <a:pt x="1323596" y="491540"/>
                </a:cubicBezTo>
                <a:cubicBezTo>
                  <a:pt x="1312423" y="497348"/>
                  <a:pt x="1301222" y="503206"/>
                  <a:pt x="1289976" y="509147"/>
                </a:cubicBezTo>
                <a:cubicBezTo>
                  <a:pt x="1277875" y="515541"/>
                  <a:pt x="1265797" y="521986"/>
                  <a:pt x="1253733" y="528473"/>
                </a:cubicBezTo>
                <a:cubicBezTo>
                  <a:pt x="1177153" y="563645"/>
                  <a:pt x="1101229" y="601731"/>
                  <a:pt x="1025651" y="642906"/>
                </a:cubicBezTo>
                <a:cubicBezTo>
                  <a:pt x="760645" y="788154"/>
                  <a:pt x="507255" y="966087"/>
                  <a:pt x="262208" y="1138162"/>
                </a:cubicBezTo>
                <a:cubicBezTo>
                  <a:pt x="230665" y="1160311"/>
                  <a:pt x="199229" y="1182384"/>
                  <a:pt x="167890" y="1204309"/>
                </a:cubicBezTo>
                <a:lnTo>
                  <a:pt x="168953" y="1205831"/>
                </a:lnTo>
                <a:cubicBezTo>
                  <a:pt x="200296" y="1183907"/>
                  <a:pt x="231734" y="1161832"/>
                  <a:pt x="263277" y="1139683"/>
                </a:cubicBezTo>
                <a:cubicBezTo>
                  <a:pt x="508283" y="967636"/>
                  <a:pt x="761628" y="789732"/>
                  <a:pt x="1026543" y="644536"/>
                </a:cubicBezTo>
                <a:cubicBezTo>
                  <a:pt x="1093157" y="608245"/>
                  <a:pt x="1160040" y="574361"/>
                  <a:pt x="1227402" y="542747"/>
                </a:cubicBezTo>
                <a:cubicBezTo>
                  <a:pt x="1207356" y="553656"/>
                  <a:pt x="1187357" y="564681"/>
                  <a:pt x="1167411" y="575828"/>
                </a:cubicBezTo>
                <a:cubicBezTo>
                  <a:pt x="1096360" y="612824"/>
                  <a:pt x="1024879" y="652254"/>
                  <a:pt x="952731" y="694271"/>
                </a:cubicBezTo>
                <a:cubicBezTo>
                  <a:pt x="690499" y="847458"/>
                  <a:pt x="436915" y="1024344"/>
                  <a:pt x="191683" y="1195407"/>
                </a:cubicBezTo>
                <a:cubicBezTo>
                  <a:pt x="155663" y="1220537"/>
                  <a:pt x="119754" y="1245581"/>
                  <a:pt x="83946" y="1270467"/>
                </a:cubicBezTo>
                <a:lnTo>
                  <a:pt x="85008" y="1271991"/>
                </a:lnTo>
                <a:cubicBezTo>
                  <a:pt x="120816" y="1247107"/>
                  <a:pt x="156722" y="1222060"/>
                  <a:pt x="192746" y="1196932"/>
                </a:cubicBezTo>
                <a:cubicBezTo>
                  <a:pt x="437951" y="1025891"/>
                  <a:pt x="691501" y="849025"/>
                  <a:pt x="953670" y="695878"/>
                </a:cubicBezTo>
                <a:cubicBezTo>
                  <a:pt x="1005801" y="665516"/>
                  <a:pt x="1057579" y="636526"/>
                  <a:pt x="1109104" y="608804"/>
                </a:cubicBezTo>
                <a:cubicBezTo>
                  <a:pt x="771015" y="802332"/>
                  <a:pt x="446897" y="1026969"/>
                  <a:pt x="131898" y="1245308"/>
                </a:cubicBezTo>
                <a:cubicBezTo>
                  <a:pt x="88609" y="1275317"/>
                  <a:pt x="43843" y="1306344"/>
                  <a:pt x="0" y="1336623"/>
                </a:cubicBezTo>
                <a:lnTo>
                  <a:pt x="1056" y="1338151"/>
                </a:lnTo>
                <a:cubicBezTo>
                  <a:pt x="44899" y="1307872"/>
                  <a:pt x="89666" y="1276844"/>
                  <a:pt x="132958" y="1246836"/>
                </a:cubicBezTo>
                <a:cubicBezTo>
                  <a:pt x="466059" y="1015946"/>
                  <a:pt x="804194" y="781577"/>
                  <a:pt x="1157584" y="583060"/>
                </a:cubicBezTo>
                <a:cubicBezTo>
                  <a:pt x="1220527" y="550087"/>
                  <a:pt x="1283127" y="519036"/>
                  <a:pt x="1345534" y="489855"/>
                </a:cubicBezTo>
                <a:cubicBezTo>
                  <a:pt x="1403045" y="465354"/>
                  <a:pt x="1461004" y="442478"/>
                  <a:pt x="1519527" y="421139"/>
                </a:cubicBezTo>
                <a:cubicBezTo>
                  <a:pt x="1579201" y="402119"/>
                  <a:pt x="1639936" y="384879"/>
                  <a:pt x="1701892" y="369402"/>
                </a:cubicBezTo>
                <a:cubicBezTo>
                  <a:pt x="1752469" y="359501"/>
                  <a:pt x="1804295" y="350993"/>
                  <a:pt x="1857529" y="343774"/>
                </a:cubicBezTo>
                <a:cubicBezTo>
                  <a:pt x="1909318" y="339766"/>
                  <a:pt x="1962581" y="337308"/>
                  <a:pt x="2017536" y="336422"/>
                </a:cubicBezTo>
                <a:cubicBezTo>
                  <a:pt x="2058790" y="338675"/>
                  <a:pt x="2098203" y="341893"/>
                  <a:pt x="2135496" y="345483"/>
                </a:cubicBezTo>
                <a:cubicBezTo>
                  <a:pt x="2142914" y="346191"/>
                  <a:pt x="2150351" y="346931"/>
                  <a:pt x="2157769" y="347692"/>
                </a:cubicBezTo>
                <a:cubicBezTo>
                  <a:pt x="2170764" y="350058"/>
                  <a:pt x="2183517" y="352473"/>
                  <a:pt x="2196029" y="354920"/>
                </a:cubicBezTo>
                <a:cubicBezTo>
                  <a:pt x="2227094" y="360962"/>
                  <a:pt x="2258365" y="367511"/>
                  <a:pt x="2290081" y="374604"/>
                </a:cubicBezTo>
                <a:cubicBezTo>
                  <a:pt x="2331836" y="387608"/>
                  <a:pt x="2373406" y="401427"/>
                  <a:pt x="2415199" y="416075"/>
                </a:cubicBezTo>
                <a:cubicBezTo>
                  <a:pt x="2454816" y="433815"/>
                  <a:pt x="2494192" y="452194"/>
                  <a:pt x="2533493" y="471151"/>
                </a:cubicBezTo>
                <a:cubicBezTo>
                  <a:pt x="2570248" y="492891"/>
                  <a:pt x="2606835" y="515134"/>
                  <a:pt x="2643459" y="537824"/>
                </a:cubicBezTo>
                <a:cubicBezTo>
                  <a:pt x="2678132" y="563565"/>
                  <a:pt x="2712525" y="589548"/>
                  <a:pt x="2746621" y="615514"/>
                </a:cubicBezTo>
                <a:cubicBezTo>
                  <a:pt x="2776404" y="642374"/>
                  <a:pt x="2805908" y="669225"/>
                  <a:pt x="2835133" y="695831"/>
                </a:cubicBezTo>
                <a:cubicBezTo>
                  <a:pt x="3001523" y="847264"/>
                  <a:pt x="3173583" y="1003857"/>
                  <a:pt x="3364178" y="1132655"/>
                </a:cubicBezTo>
                <a:cubicBezTo>
                  <a:pt x="3541443" y="1252447"/>
                  <a:pt x="3729864" y="1341529"/>
                  <a:pt x="3924196" y="1397425"/>
                </a:cubicBezTo>
                <a:cubicBezTo>
                  <a:pt x="4123678" y="1454812"/>
                  <a:pt x="4330707" y="1477554"/>
                  <a:pt x="4539503" y="1465026"/>
                </a:cubicBezTo>
                <a:cubicBezTo>
                  <a:pt x="4779495" y="1450625"/>
                  <a:pt x="5035214" y="1398081"/>
                  <a:pt x="5321293" y="1304390"/>
                </a:cubicBezTo>
                <a:cubicBezTo>
                  <a:pt x="5449330" y="1262456"/>
                  <a:pt x="5576009" y="1214856"/>
                  <a:pt x="5702707" y="1163931"/>
                </a:cubicBezTo>
                <a:cubicBezTo>
                  <a:pt x="5714010" y="1160410"/>
                  <a:pt x="5725295" y="1156881"/>
                  <a:pt x="5736561" y="1153336"/>
                </a:cubicBezTo>
                <a:cubicBezTo>
                  <a:pt x="5750170" y="1150252"/>
                  <a:pt x="5763704" y="1147160"/>
                  <a:pt x="5777183" y="1144063"/>
                </a:cubicBezTo>
                <a:cubicBezTo>
                  <a:pt x="5790047" y="1142209"/>
                  <a:pt x="5802987" y="1140332"/>
                  <a:pt x="5815982" y="1138428"/>
                </a:cubicBezTo>
                <a:cubicBezTo>
                  <a:pt x="5829200" y="1137602"/>
                  <a:pt x="5842344" y="1136769"/>
                  <a:pt x="5855414" y="1135931"/>
                </a:cubicBezTo>
                <a:cubicBezTo>
                  <a:pt x="5868706" y="1136161"/>
                  <a:pt x="5882036" y="1136383"/>
                  <a:pt x="5895366" y="1136595"/>
                </a:cubicBezTo>
                <a:cubicBezTo>
                  <a:pt x="5908844" y="1137879"/>
                  <a:pt x="5922342" y="1139157"/>
                  <a:pt x="5935857" y="1140424"/>
                </a:cubicBezTo>
                <a:cubicBezTo>
                  <a:pt x="5949521" y="1142763"/>
                  <a:pt x="5963223" y="1145095"/>
                  <a:pt x="5976943" y="1147418"/>
                </a:cubicBezTo>
                <a:cubicBezTo>
                  <a:pt x="5990756" y="1150800"/>
                  <a:pt x="6004607" y="1154176"/>
                  <a:pt x="6018476" y="1157541"/>
                </a:cubicBezTo>
                <a:cubicBezTo>
                  <a:pt x="6032456" y="1161958"/>
                  <a:pt x="6046474" y="1166365"/>
                  <a:pt x="6060528" y="1170761"/>
                </a:cubicBezTo>
                <a:cubicBezTo>
                  <a:pt x="6075085" y="1176359"/>
                  <a:pt x="6089679" y="1181946"/>
                  <a:pt x="6104310" y="1187516"/>
                </a:cubicBezTo>
                <a:cubicBezTo>
                  <a:pt x="6117956" y="1193669"/>
                  <a:pt x="6131639" y="1199814"/>
                  <a:pt x="6145360" y="1205936"/>
                </a:cubicBezTo>
                <a:cubicBezTo>
                  <a:pt x="6405039" y="1339311"/>
                  <a:pt x="6683718" y="1468954"/>
                  <a:pt x="6961989" y="1540275"/>
                </a:cubicBezTo>
                <a:cubicBezTo>
                  <a:pt x="7111851" y="1578682"/>
                  <a:pt x="7253013" y="1597940"/>
                  <a:pt x="7386423" y="1597940"/>
                </a:cubicBezTo>
                <a:cubicBezTo>
                  <a:pt x="7626525" y="1597937"/>
                  <a:pt x="7841512" y="1535551"/>
                  <a:pt x="8036700" y="1410138"/>
                </a:cubicBezTo>
                <a:cubicBezTo>
                  <a:pt x="8282808" y="1251991"/>
                  <a:pt x="8496102" y="1037530"/>
                  <a:pt x="8702351" y="830131"/>
                </a:cubicBezTo>
                <a:cubicBezTo>
                  <a:pt x="8871084" y="660478"/>
                  <a:pt x="9042753" y="487887"/>
                  <a:pt x="9234669" y="344105"/>
                </a:cubicBezTo>
                <a:cubicBezTo>
                  <a:pt x="9694759" y="490443"/>
                  <a:pt x="10078125" y="787265"/>
                  <a:pt x="10361546" y="1030505"/>
                </a:cubicBezTo>
                <a:cubicBezTo>
                  <a:pt x="10447622" y="1104382"/>
                  <a:pt x="10533643" y="1182355"/>
                  <a:pt x="10616819" y="1257760"/>
                </a:cubicBezTo>
                <a:cubicBezTo>
                  <a:pt x="10840618" y="1460633"/>
                  <a:pt x="11072020" y="1670408"/>
                  <a:pt x="11334396" y="1828133"/>
                </a:cubicBezTo>
                <a:cubicBezTo>
                  <a:pt x="11618820" y="1999113"/>
                  <a:pt x="11927227" y="2062620"/>
                  <a:pt x="12191424" y="2102200"/>
                </a:cubicBezTo>
                <a:lnTo>
                  <a:pt x="12191684" y="2100360"/>
                </a:lnTo>
                <a:cubicBezTo>
                  <a:pt x="11927691" y="2060798"/>
                  <a:pt x="11619508" y="1997347"/>
                  <a:pt x="11335344" y="1826536"/>
                </a:cubicBezTo>
                <a:close/>
                <a:moveTo>
                  <a:pt x="9233813" y="341867"/>
                </a:moveTo>
                <a:cubicBezTo>
                  <a:pt x="9228701" y="340246"/>
                  <a:pt x="9223588" y="338628"/>
                  <a:pt x="9218457" y="337048"/>
                </a:cubicBezTo>
                <a:cubicBezTo>
                  <a:pt x="9209757" y="334362"/>
                  <a:pt x="9201019" y="331748"/>
                  <a:pt x="9192262" y="329173"/>
                </a:cubicBezTo>
                <a:cubicBezTo>
                  <a:pt x="9204960" y="320560"/>
                  <a:pt x="9217750" y="312073"/>
                  <a:pt x="9230615" y="303726"/>
                </a:cubicBezTo>
                <a:cubicBezTo>
                  <a:pt x="9244131" y="306946"/>
                  <a:pt x="9257610" y="310309"/>
                  <a:pt x="9271033" y="313817"/>
                </a:cubicBezTo>
                <a:cubicBezTo>
                  <a:pt x="9271274" y="313880"/>
                  <a:pt x="9271497" y="313945"/>
                  <a:pt x="9271739" y="314008"/>
                </a:cubicBezTo>
                <a:cubicBezTo>
                  <a:pt x="9259153" y="323064"/>
                  <a:pt x="9246511" y="332348"/>
                  <a:pt x="9233813" y="341867"/>
                </a:cubicBezTo>
                <a:close/>
                <a:moveTo>
                  <a:pt x="2101326" y="336221"/>
                </a:moveTo>
                <a:cubicBezTo>
                  <a:pt x="2120995" y="336424"/>
                  <a:pt x="2140702" y="336795"/>
                  <a:pt x="2160464" y="337348"/>
                </a:cubicBezTo>
                <a:cubicBezTo>
                  <a:pt x="2179018" y="342142"/>
                  <a:pt x="2197200" y="347099"/>
                  <a:pt x="2214917" y="352140"/>
                </a:cubicBezTo>
                <a:cubicBezTo>
                  <a:pt x="2195806" y="349863"/>
                  <a:pt x="2176768" y="347760"/>
                  <a:pt x="2157769" y="345821"/>
                </a:cubicBezTo>
                <a:cubicBezTo>
                  <a:pt x="2138582" y="342341"/>
                  <a:pt x="2119768" y="339140"/>
                  <a:pt x="2101326" y="336221"/>
                </a:cubicBezTo>
                <a:close/>
                <a:moveTo>
                  <a:pt x="1538003" y="405510"/>
                </a:moveTo>
                <a:cubicBezTo>
                  <a:pt x="1561535" y="395889"/>
                  <a:pt x="1585066" y="386523"/>
                  <a:pt x="1608600" y="377407"/>
                </a:cubicBezTo>
                <a:cubicBezTo>
                  <a:pt x="1633025" y="372557"/>
                  <a:pt x="1657740" y="368129"/>
                  <a:pt x="1682797" y="364146"/>
                </a:cubicBezTo>
                <a:cubicBezTo>
                  <a:pt x="1659183" y="371468"/>
                  <a:pt x="1635667" y="379003"/>
                  <a:pt x="1612261" y="386800"/>
                </a:cubicBezTo>
                <a:cubicBezTo>
                  <a:pt x="1587237" y="392674"/>
                  <a:pt x="1562487" y="398902"/>
                  <a:pt x="1538003" y="405510"/>
                </a:cubicBezTo>
                <a:close/>
                <a:moveTo>
                  <a:pt x="1593040" y="393284"/>
                </a:moveTo>
                <a:cubicBezTo>
                  <a:pt x="1568224" y="401710"/>
                  <a:pt x="1543522" y="410410"/>
                  <a:pt x="1518921" y="419382"/>
                </a:cubicBezTo>
                <a:cubicBezTo>
                  <a:pt x="1497261" y="426287"/>
                  <a:pt x="1475727" y="433402"/>
                  <a:pt x="1454341" y="440781"/>
                </a:cubicBezTo>
                <a:cubicBezTo>
                  <a:pt x="1477545" y="430701"/>
                  <a:pt x="1500735" y="420881"/>
                  <a:pt x="1523922" y="411303"/>
                </a:cubicBezTo>
                <a:cubicBezTo>
                  <a:pt x="1546739" y="404980"/>
                  <a:pt x="1569760" y="398962"/>
                  <a:pt x="1593040" y="393284"/>
                </a:cubicBezTo>
                <a:close/>
                <a:moveTo>
                  <a:pt x="8780620" y="253210"/>
                </a:moveTo>
                <a:cubicBezTo>
                  <a:pt x="8712855" y="258443"/>
                  <a:pt x="8643697" y="266927"/>
                  <a:pt x="8572828" y="278719"/>
                </a:cubicBezTo>
                <a:cubicBezTo>
                  <a:pt x="8358417" y="314402"/>
                  <a:pt x="8132889" y="378155"/>
                  <a:pt x="7841587" y="485433"/>
                </a:cubicBezTo>
                <a:cubicBezTo>
                  <a:pt x="7723738" y="528923"/>
                  <a:pt x="7607321" y="574751"/>
                  <a:pt x="7488487" y="621800"/>
                </a:cubicBezTo>
                <a:cubicBezTo>
                  <a:pt x="7058477" y="793532"/>
                  <a:pt x="6609801" y="937018"/>
                  <a:pt x="6116822" y="1060459"/>
                </a:cubicBezTo>
                <a:cubicBezTo>
                  <a:pt x="6063856" y="1073612"/>
                  <a:pt x="6007879" y="1087395"/>
                  <a:pt x="5949708" y="1101437"/>
                </a:cubicBezTo>
                <a:cubicBezTo>
                  <a:pt x="5943052" y="1097914"/>
                  <a:pt x="5936415" y="1094399"/>
                  <a:pt x="5929797" y="1090891"/>
                </a:cubicBezTo>
                <a:cubicBezTo>
                  <a:pt x="5984826" y="1072716"/>
                  <a:pt x="6038944" y="1054560"/>
                  <a:pt x="6091873" y="1036679"/>
                </a:cubicBezTo>
                <a:cubicBezTo>
                  <a:pt x="6419335" y="925661"/>
                  <a:pt x="6740012" y="805191"/>
                  <a:pt x="7079540" y="677651"/>
                </a:cubicBezTo>
                <a:cubicBezTo>
                  <a:pt x="7195530" y="634077"/>
                  <a:pt x="7315479" y="589018"/>
                  <a:pt x="7434424" y="544864"/>
                </a:cubicBezTo>
                <a:cubicBezTo>
                  <a:pt x="7565157" y="496595"/>
                  <a:pt x="7680533" y="456661"/>
                  <a:pt x="7787153" y="422783"/>
                </a:cubicBezTo>
                <a:cubicBezTo>
                  <a:pt x="8144416" y="309409"/>
                  <a:pt x="8459199" y="252312"/>
                  <a:pt x="8747230" y="250328"/>
                </a:cubicBezTo>
                <a:cubicBezTo>
                  <a:pt x="8758403" y="251204"/>
                  <a:pt x="8769520" y="252182"/>
                  <a:pt x="8780620" y="253210"/>
                </a:cubicBezTo>
                <a:close/>
                <a:moveTo>
                  <a:pt x="8957011" y="248672"/>
                </a:moveTo>
                <a:cubicBezTo>
                  <a:pt x="8946229" y="250438"/>
                  <a:pt x="8935427" y="252301"/>
                  <a:pt x="8924570" y="254268"/>
                </a:cubicBezTo>
                <a:cubicBezTo>
                  <a:pt x="8912914" y="253377"/>
                  <a:pt x="8901201" y="252563"/>
                  <a:pt x="8889470" y="251868"/>
                </a:cubicBezTo>
                <a:cubicBezTo>
                  <a:pt x="8899751" y="250728"/>
                  <a:pt x="8910051" y="249646"/>
                  <a:pt x="8920368" y="248668"/>
                </a:cubicBezTo>
                <a:cubicBezTo>
                  <a:pt x="8932564" y="248562"/>
                  <a:pt x="8944778" y="248551"/>
                  <a:pt x="8957011" y="248672"/>
                </a:cubicBezTo>
                <a:close/>
                <a:moveTo>
                  <a:pt x="9504703" y="153510"/>
                </a:moveTo>
                <a:cubicBezTo>
                  <a:pt x="9498996" y="155944"/>
                  <a:pt x="9493288" y="158418"/>
                  <a:pt x="9487581" y="160932"/>
                </a:cubicBezTo>
                <a:cubicBezTo>
                  <a:pt x="9479884" y="161184"/>
                  <a:pt x="9472206" y="161495"/>
                  <a:pt x="9464509" y="161896"/>
                </a:cubicBezTo>
                <a:cubicBezTo>
                  <a:pt x="9467298" y="160872"/>
                  <a:pt x="9470087" y="159842"/>
                  <a:pt x="9472875" y="158835"/>
                </a:cubicBezTo>
                <a:cubicBezTo>
                  <a:pt x="9483435" y="156949"/>
                  <a:pt x="9494051" y="155170"/>
                  <a:pt x="9504703" y="153510"/>
                </a:cubicBezTo>
                <a:close/>
                <a:moveTo>
                  <a:pt x="9483008" y="155250"/>
                </a:moveTo>
                <a:cubicBezTo>
                  <a:pt x="9494069" y="151348"/>
                  <a:pt x="9505205" y="147561"/>
                  <a:pt x="9516397" y="143904"/>
                </a:cubicBezTo>
                <a:cubicBezTo>
                  <a:pt x="9525005" y="141896"/>
                  <a:pt x="9533631" y="139935"/>
                  <a:pt x="9542313" y="138074"/>
                </a:cubicBezTo>
                <a:cubicBezTo>
                  <a:pt x="9532106" y="142116"/>
                  <a:pt x="9521900" y="146280"/>
                  <a:pt x="9511693" y="150573"/>
                </a:cubicBezTo>
                <a:cubicBezTo>
                  <a:pt x="9502119" y="152023"/>
                  <a:pt x="9492564" y="153603"/>
                  <a:pt x="9483008" y="155250"/>
                </a:cubicBezTo>
                <a:close/>
                <a:moveTo>
                  <a:pt x="1949753" y="317842"/>
                </a:moveTo>
                <a:cubicBezTo>
                  <a:pt x="1951129" y="317609"/>
                  <a:pt x="1952486" y="317364"/>
                  <a:pt x="1953881" y="317132"/>
                </a:cubicBezTo>
                <a:cubicBezTo>
                  <a:pt x="1975892" y="313438"/>
                  <a:pt x="1997867" y="309972"/>
                  <a:pt x="2019786" y="306721"/>
                </a:cubicBezTo>
                <a:cubicBezTo>
                  <a:pt x="2041983" y="310576"/>
                  <a:pt x="2063772" y="314851"/>
                  <a:pt x="2085115" y="319452"/>
                </a:cubicBezTo>
                <a:cubicBezTo>
                  <a:pt x="2062378" y="320913"/>
                  <a:pt x="2039641" y="322599"/>
                  <a:pt x="2016886" y="324522"/>
                </a:cubicBezTo>
                <a:cubicBezTo>
                  <a:pt x="1994056" y="321830"/>
                  <a:pt x="1971691" y="319608"/>
                  <a:pt x="1949753" y="317842"/>
                </a:cubicBezTo>
                <a:close/>
                <a:moveTo>
                  <a:pt x="1870481" y="313376"/>
                </a:moveTo>
                <a:cubicBezTo>
                  <a:pt x="1878085" y="311458"/>
                  <a:pt x="1885689" y="309545"/>
                  <a:pt x="1893329" y="307671"/>
                </a:cubicBezTo>
                <a:cubicBezTo>
                  <a:pt x="1910322" y="303491"/>
                  <a:pt x="1927277" y="299461"/>
                  <a:pt x="1944195" y="295557"/>
                </a:cubicBezTo>
                <a:cubicBezTo>
                  <a:pt x="1967861" y="298410"/>
                  <a:pt x="1991137" y="301835"/>
                  <a:pt x="2013985" y="305717"/>
                </a:cubicBezTo>
                <a:cubicBezTo>
                  <a:pt x="1993870" y="308732"/>
                  <a:pt x="1973754" y="311913"/>
                  <a:pt x="1953565" y="315299"/>
                </a:cubicBezTo>
                <a:cubicBezTo>
                  <a:pt x="1949791" y="315933"/>
                  <a:pt x="1946017" y="316600"/>
                  <a:pt x="1942242" y="317245"/>
                </a:cubicBezTo>
                <a:cubicBezTo>
                  <a:pt x="1917888" y="315393"/>
                  <a:pt x="1894017" y="314112"/>
                  <a:pt x="1870481" y="313376"/>
                </a:cubicBezTo>
                <a:close/>
                <a:moveTo>
                  <a:pt x="1934416" y="318591"/>
                </a:moveTo>
                <a:cubicBezTo>
                  <a:pt x="1910377" y="322752"/>
                  <a:pt x="1886525" y="327130"/>
                  <a:pt x="1862859" y="331752"/>
                </a:cubicBezTo>
                <a:cubicBezTo>
                  <a:pt x="1838259" y="332228"/>
                  <a:pt x="1814078" y="333181"/>
                  <a:pt x="1790181" y="334605"/>
                </a:cubicBezTo>
                <a:cubicBezTo>
                  <a:pt x="1814451" y="327896"/>
                  <a:pt x="1838836" y="321406"/>
                  <a:pt x="1863361" y="315167"/>
                </a:cubicBezTo>
                <a:cubicBezTo>
                  <a:pt x="1887436" y="315780"/>
                  <a:pt x="1911121" y="316957"/>
                  <a:pt x="1934416" y="318591"/>
                </a:cubicBezTo>
                <a:close/>
                <a:moveTo>
                  <a:pt x="9408867" y="180989"/>
                </a:moveTo>
                <a:cubicBezTo>
                  <a:pt x="9400538" y="181043"/>
                  <a:pt x="9392228" y="181211"/>
                  <a:pt x="9383899" y="181438"/>
                </a:cubicBezTo>
                <a:cubicBezTo>
                  <a:pt x="9398177" y="176674"/>
                  <a:pt x="9412585" y="172114"/>
                  <a:pt x="9427086" y="167755"/>
                </a:cubicBezTo>
                <a:cubicBezTo>
                  <a:pt x="9430284" y="167076"/>
                  <a:pt x="9433518" y="166423"/>
                  <a:pt x="9436734" y="165763"/>
                </a:cubicBezTo>
                <a:cubicBezTo>
                  <a:pt x="9441159" y="165419"/>
                  <a:pt x="9445602" y="165131"/>
                  <a:pt x="9450046" y="164838"/>
                </a:cubicBezTo>
                <a:cubicBezTo>
                  <a:pt x="9436846" y="169807"/>
                  <a:pt x="9423628" y="174968"/>
                  <a:pt x="9410391" y="180354"/>
                </a:cubicBezTo>
                <a:cubicBezTo>
                  <a:pt x="9409889" y="180562"/>
                  <a:pt x="9409387" y="180781"/>
                  <a:pt x="9408867" y="180989"/>
                </a:cubicBezTo>
                <a:close/>
                <a:moveTo>
                  <a:pt x="9403828" y="183079"/>
                </a:moveTo>
                <a:cubicBezTo>
                  <a:pt x="9385033" y="190820"/>
                  <a:pt x="9366293" y="198958"/>
                  <a:pt x="9347535" y="207511"/>
                </a:cubicBezTo>
                <a:cubicBezTo>
                  <a:pt x="9334725" y="207669"/>
                  <a:pt x="9321917" y="208013"/>
                  <a:pt x="9309088" y="208497"/>
                </a:cubicBezTo>
                <a:cubicBezTo>
                  <a:pt x="9331491" y="199759"/>
                  <a:pt x="9354097" y="191471"/>
                  <a:pt x="9377002" y="183719"/>
                </a:cubicBezTo>
                <a:cubicBezTo>
                  <a:pt x="9385925" y="183408"/>
                  <a:pt x="9394867" y="183193"/>
                  <a:pt x="9403828" y="183079"/>
                </a:cubicBezTo>
                <a:close/>
                <a:moveTo>
                  <a:pt x="9343407" y="209398"/>
                </a:moveTo>
                <a:cubicBezTo>
                  <a:pt x="9331267" y="214976"/>
                  <a:pt x="9319128" y="220732"/>
                  <a:pt x="9306969" y="226664"/>
                </a:cubicBezTo>
                <a:cubicBezTo>
                  <a:pt x="9293788" y="226084"/>
                  <a:pt x="9280607" y="225677"/>
                  <a:pt x="9267389" y="225428"/>
                </a:cubicBezTo>
                <a:cubicBezTo>
                  <a:pt x="9279528" y="220310"/>
                  <a:pt x="9291724" y="215327"/>
                  <a:pt x="9304013" y="210488"/>
                </a:cubicBezTo>
                <a:cubicBezTo>
                  <a:pt x="9317101" y="209967"/>
                  <a:pt x="9330226" y="209586"/>
                  <a:pt x="9343407" y="209398"/>
                </a:cubicBezTo>
                <a:close/>
                <a:moveTo>
                  <a:pt x="2177512" y="287083"/>
                </a:moveTo>
                <a:cubicBezTo>
                  <a:pt x="2201495" y="284670"/>
                  <a:pt x="2225459" y="282513"/>
                  <a:pt x="2249441" y="280630"/>
                </a:cubicBezTo>
                <a:cubicBezTo>
                  <a:pt x="2269631" y="290907"/>
                  <a:pt x="2289393" y="301571"/>
                  <a:pt x="2308690" y="312484"/>
                </a:cubicBezTo>
                <a:cubicBezTo>
                  <a:pt x="2285545" y="312441"/>
                  <a:pt x="2262436" y="312633"/>
                  <a:pt x="2239365" y="313062"/>
                </a:cubicBezTo>
                <a:cubicBezTo>
                  <a:pt x="2218338" y="303716"/>
                  <a:pt x="2197739" y="295062"/>
                  <a:pt x="2177512" y="287083"/>
                </a:cubicBezTo>
                <a:close/>
                <a:moveTo>
                  <a:pt x="2235107" y="313136"/>
                </a:moveTo>
                <a:cubicBezTo>
                  <a:pt x="2212036" y="313594"/>
                  <a:pt x="2188983" y="314283"/>
                  <a:pt x="2165967" y="315213"/>
                </a:cubicBezTo>
                <a:cubicBezTo>
                  <a:pt x="2144178" y="308039"/>
                  <a:pt x="2122892" y="301498"/>
                  <a:pt x="2101977" y="295555"/>
                </a:cubicBezTo>
                <a:cubicBezTo>
                  <a:pt x="2125829" y="292608"/>
                  <a:pt x="2149644" y="289924"/>
                  <a:pt x="2173441" y="287499"/>
                </a:cubicBezTo>
                <a:cubicBezTo>
                  <a:pt x="2194430" y="295683"/>
                  <a:pt x="2215010" y="304268"/>
                  <a:pt x="2235107" y="313136"/>
                </a:cubicBezTo>
                <a:close/>
                <a:moveTo>
                  <a:pt x="5851658" y="1114549"/>
                </a:moveTo>
                <a:cubicBezTo>
                  <a:pt x="5845951" y="1113135"/>
                  <a:pt x="5840243" y="1111718"/>
                  <a:pt x="5834573" y="1110305"/>
                </a:cubicBezTo>
                <a:cubicBezTo>
                  <a:pt x="5834331" y="1110248"/>
                  <a:pt x="5834108" y="1110192"/>
                  <a:pt x="5833867" y="1110134"/>
                </a:cubicBezTo>
                <a:cubicBezTo>
                  <a:pt x="5839109" y="1107950"/>
                  <a:pt x="5844352" y="1105756"/>
                  <a:pt x="5849576" y="1103562"/>
                </a:cubicBezTo>
                <a:cubicBezTo>
                  <a:pt x="5853109" y="1104696"/>
                  <a:pt x="5856603" y="1105819"/>
                  <a:pt x="5860154" y="1106961"/>
                </a:cubicBezTo>
                <a:cubicBezTo>
                  <a:pt x="5862646" y="1107758"/>
                  <a:pt x="5865137" y="1108558"/>
                  <a:pt x="5867609" y="1109355"/>
                </a:cubicBezTo>
                <a:cubicBezTo>
                  <a:pt x="5862292" y="1111086"/>
                  <a:pt x="5856975" y="1112819"/>
                  <a:pt x="5851658" y="1114549"/>
                </a:cubicBezTo>
                <a:close/>
                <a:moveTo>
                  <a:pt x="5870640" y="1110326"/>
                </a:moveTo>
                <a:cubicBezTo>
                  <a:pt x="5876607" y="1112244"/>
                  <a:pt x="5882594" y="1114163"/>
                  <a:pt x="5888580" y="1116087"/>
                </a:cubicBezTo>
                <a:cubicBezTo>
                  <a:pt x="5883356" y="1117329"/>
                  <a:pt x="5878113" y="1118571"/>
                  <a:pt x="5872852" y="1119814"/>
                </a:cubicBezTo>
                <a:cubicBezTo>
                  <a:pt x="5866922" y="1118340"/>
                  <a:pt x="5860991" y="1116868"/>
                  <a:pt x="5855060" y="1115395"/>
                </a:cubicBezTo>
                <a:cubicBezTo>
                  <a:pt x="5860266" y="1113705"/>
                  <a:pt x="5865453" y="1112016"/>
                  <a:pt x="5870640" y="1110326"/>
                </a:cubicBezTo>
                <a:close/>
                <a:moveTo>
                  <a:pt x="5830985" y="1111333"/>
                </a:moveTo>
                <a:cubicBezTo>
                  <a:pt x="5832045" y="1111594"/>
                  <a:pt x="5833067" y="1111848"/>
                  <a:pt x="5834127" y="1112108"/>
                </a:cubicBezTo>
                <a:cubicBezTo>
                  <a:pt x="5838849" y="1113282"/>
                  <a:pt x="5843590" y="1114458"/>
                  <a:pt x="5848312" y="1115635"/>
                </a:cubicBezTo>
                <a:cubicBezTo>
                  <a:pt x="5843106" y="1117327"/>
                  <a:pt x="5837882" y="1119017"/>
                  <a:pt x="5832658" y="1120705"/>
                </a:cubicBezTo>
                <a:cubicBezTo>
                  <a:pt x="5826969" y="1119716"/>
                  <a:pt x="5821281" y="1118727"/>
                  <a:pt x="5815610" y="1117740"/>
                </a:cubicBezTo>
                <a:cubicBezTo>
                  <a:pt x="5820741" y="1115607"/>
                  <a:pt x="5825854" y="1113475"/>
                  <a:pt x="5830985" y="1111333"/>
                </a:cubicBezTo>
                <a:close/>
                <a:moveTo>
                  <a:pt x="5812654" y="1117227"/>
                </a:moveTo>
                <a:cubicBezTo>
                  <a:pt x="5807003" y="1116243"/>
                  <a:pt x="5801351" y="1115260"/>
                  <a:pt x="5795718" y="1114280"/>
                </a:cubicBezTo>
                <a:cubicBezTo>
                  <a:pt x="5730036" y="1102854"/>
                  <a:pt x="5668016" y="1092060"/>
                  <a:pt x="5605494" y="1081530"/>
                </a:cubicBezTo>
                <a:cubicBezTo>
                  <a:pt x="5306272" y="1031137"/>
                  <a:pt x="4980241" y="964321"/>
                  <a:pt x="4579418" y="871262"/>
                </a:cubicBezTo>
                <a:cubicBezTo>
                  <a:pt x="4271012" y="800485"/>
                  <a:pt x="3959686" y="713461"/>
                  <a:pt x="3658623" y="629303"/>
                </a:cubicBezTo>
                <a:cubicBezTo>
                  <a:pt x="3517982" y="589990"/>
                  <a:pt x="3372562" y="549343"/>
                  <a:pt x="3231066" y="511406"/>
                </a:cubicBezTo>
                <a:cubicBezTo>
                  <a:pt x="3045565" y="461939"/>
                  <a:pt x="2895609" y="427086"/>
                  <a:pt x="2759114" y="401723"/>
                </a:cubicBezTo>
                <a:cubicBezTo>
                  <a:pt x="2649854" y="381414"/>
                  <a:pt x="2544276" y="365786"/>
                  <a:pt x="2441152" y="354691"/>
                </a:cubicBezTo>
                <a:cubicBezTo>
                  <a:pt x="2422821" y="340874"/>
                  <a:pt x="2404862" y="327786"/>
                  <a:pt x="2387163" y="315367"/>
                </a:cubicBezTo>
                <a:cubicBezTo>
                  <a:pt x="2497371" y="318085"/>
                  <a:pt x="2608880" y="326094"/>
                  <a:pt x="2723047" y="339424"/>
                </a:cubicBezTo>
                <a:cubicBezTo>
                  <a:pt x="2870939" y="356688"/>
                  <a:pt x="3030710" y="384582"/>
                  <a:pt x="3211508" y="424699"/>
                </a:cubicBezTo>
                <a:cubicBezTo>
                  <a:pt x="3526124" y="494907"/>
                  <a:pt x="3848865" y="584893"/>
                  <a:pt x="4160971" y="671914"/>
                </a:cubicBezTo>
                <a:cubicBezTo>
                  <a:pt x="4299920" y="710655"/>
                  <a:pt x="4443592" y="750717"/>
                  <a:pt x="4584642" y="788500"/>
                </a:cubicBezTo>
                <a:cubicBezTo>
                  <a:pt x="4624111" y="799164"/>
                  <a:pt x="4663431" y="809813"/>
                  <a:pt x="4702639" y="820424"/>
                </a:cubicBezTo>
                <a:cubicBezTo>
                  <a:pt x="5021866" y="906849"/>
                  <a:pt x="5323394" y="988480"/>
                  <a:pt x="5621966" y="1060016"/>
                </a:cubicBezTo>
                <a:cubicBezTo>
                  <a:pt x="5689563" y="1076211"/>
                  <a:pt x="5757086" y="1092973"/>
                  <a:pt x="5828345" y="1110675"/>
                </a:cubicBezTo>
                <a:cubicBezTo>
                  <a:pt x="5823121" y="1112860"/>
                  <a:pt x="5817897" y="1115044"/>
                  <a:pt x="5812654" y="1117227"/>
                </a:cubicBezTo>
                <a:close/>
                <a:moveTo>
                  <a:pt x="5831227" y="1109476"/>
                </a:moveTo>
                <a:cubicBezTo>
                  <a:pt x="5759056" y="1091549"/>
                  <a:pt x="5690772" y="1074592"/>
                  <a:pt x="5622394" y="1058211"/>
                </a:cubicBezTo>
                <a:cubicBezTo>
                  <a:pt x="5323859" y="986678"/>
                  <a:pt x="5022331" y="905053"/>
                  <a:pt x="4703123" y="818634"/>
                </a:cubicBezTo>
                <a:cubicBezTo>
                  <a:pt x="4663914" y="808020"/>
                  <a:pt x="4624594" y="797373"/>
                  <a:pt x="4585126" y="786710"/>
                </a:cubicBezTo>
                <a:cubicBezTo>
                  <a:pt x="4444075" y="748927"/>
                  <a:pt x="4300404" y="708867"/>
                  <a:pt x="4161454" y="670127"/>
                </a:cubicBezTo>
                <a:cubicBezTo>
                  <a:pt x="3849330" y="583097"/>
                  <a:pt x="3526571" y="493107"/>
                  <a:pt x="3211899" y="422889"/>
                </a:cubicBezTo>
                <a:cubicBezTo>
                  <a:pt x="3031045" y="382756"/>
                  <a:pt x="2871218" y="354853"/>
                  <a:pt x="2723252" y="337582"/>
                </a:cubicBezTo>
                <a:cubicBezTo>
                  <a:pt x="2608062" y="324133"/>
                  <a:pt x="2495586" y="316102"/>
                  <a:pt x="2384430" y="313449"/>
                </a:cubicBezTo>
                <a:cubicBezTo>
                  <a:pt x="2365170" y="299980"/>
                  <a:pt x="2346244" y="287332"/>
                  <a:pt x="2327598" y="275438"/>
                </a:cubicBezTo>
                <a:cubicBezTo>
                  <a:pt x="2446636" y="268936"/>
                  <a:pt x="2565990" y="268908"/>
                  <a:pt x="2687297" y="275300"/>
                </a:cubicBezTo>
                <a:cubicBezTo>
                  <a:pt x="2845488" y="283631"/>
                  <a:pt x="3010706" y="303549"/>
                  <a:pt x="3192415" y="336199"/>
                </a:cubicBezTo>
                <a:cubicBezTo>
                  <a:pt x="3667992" y="422124"/>
                  <a:pt x="4157978" y="571842"/>
                  <a:pt x="4590294" y="703937"/>
                </a:cubicBezTo>
                <a:cubicBezTo>
                  <a:pt x="4779923" y="762251"/>
                  <a:pt x="4968324" y="822882"/>
                  <a:pt x="5150535" y="881516"/>
                </a:cubicBezTo>
                <a:cubicBezTo>
                  <a:pt x="5319063" y="935754"/>
                  <a:pt x="5478257" y="986981"/>
                  <a:pt x="5638754" y="1036673"/>
                </a:cubicBezTo>
                <a:cubicBezTo>
                  <a:pt x="5706853" y="1057759"/>
                  <a:pt x="5775230" y="1079686"/>
                  <a:pt x="5847178" y="1102791"/>
                </a:cubicBezTo>
                <a:cubicBezTo>
                  <a:pt x="5841861" y="1105018"/>
                  <a:pt x="5836562" y="1107247"/>
                  <a:pt x="5831227" y="1109476"/>
                </a:cubicBezTo>
                <a:close/>
                <a:moveTo>
                  <a:pt x="2381400" y="313384"/>
                </a:moveTo>
                <a:cubicBezTo>
                  <a:pt x="2358384" y="312854"/>
                  <a:pt x="2335406" y="312560"/>
                  <a:pt x="2312483" y="312493"/>
                </a:cubicBezTo>
                <a:cubicBezTo>
                  <a:pt x="2293111" y="301485"/>
                  <a:pt x="2273256" y="290730"/>
                  <a:pt x="2252973" y="280355"/>
                </a:cubicBezTo>
                <a:cubicBezTo>
                  <a:pt x="2276918" y="278499"/>
                  <a:pt x="2300882" y="276916"/>
                  <a:pt x="2324846" y="275586"/>
                </a:cubicBezTo>
                <a:cubicBezTo>
                  <a:pt x="2344144" y="287867"/>
                  <a:pt x="2363014" y="300519"/>
                  <a:pt x="2381400" y="313384"/>
                </a:cubicBezTo>
                <a:close/>
                <a:moveTo>
                  <a:pt x="2312000" y="314350"/>
                </a:moveTo>
                <a:cubicBezTo>
                  <a:pt x="2331111" y="325221"/>
                  <a:pt x="2349777" y="336331"/>
                  <a:pt x="2367977" y="347537"/>
                </a:cubicBezTo>
                <a:cubicBezTo>
                  <a:pt x="2345928" y="345606"/>
                  <a:pt x="2323972" y="343882"/>
                  <a:pt x="2302128" y="342371"/>
                </a:cubicBezTo>
                <a:cubicBezTo>
                  <a:pt x="2282143" y="332601"/>
                  <a:pt x="2262585" y="323434"/>
                  <a:pt x="2243399" y="314852"/>
                </a:cubicBezTo>
                <a:cubicBezTo>
                  <a:pt x="2266229" y="314455"/>
                  <a:pt x="2289096" y="314287"/>
                  <a:pt x="2312000" y="314350"/>
                </a:cubicBezTo>
                <a:close/>
                <a:moveTo>
                  <a:pt x="2315755" y="314358"/>
                </a:moveTo>
                <a:cubicBezTo>
                  <a:pt x="2338510" y="314447"/>
                  <a:pt x="2361303" y="314758"/>
                  <a:pt x="2384152" y="315300"/>
                </a:cubicBezTo>
                <a:cubicBezTo>
                  <a:pt x="2402464" y="328149"/>
                  <a:pt x="2420311" y="341203"/>
                  <a:pt x="2437694" y="354319"/>
                </a:cubicBezTo>
                <a:cubicBezTo>
                  <a:pt x="2415738" y="351977"/>
                  <a:pt x="2393875" y="349839"/>
                  <a:pt x="2372142" y="347909"/>
                </a:cubicBezTo>
                <a:cubicBezTo>
                  <a:pt x="2353811" y="336585"/>
                  <a:pt x="2335015" y="325356"/>
                  <a:pt x="2315755" y="314358"/>
                </a:cubicBezTo>
                <a:close/>
                <a:moveTo>
                  <a:pt x="2440575" y="356502"/>
                </a:moveTo>
                <a:cubicBezTo>
                  <a:pt x="2457939" y="369649"/>
                  <a:pt x="2474838" y="382845"/>
                  <a:pt x="2491236" y="395948"/>
                </a:cubicBezTo>
                <a:cubicBezTo>
                  <a:pt x="2470302" y="391847"/>
                  <a:pt x="2449555" y="387952"/>
                  <a:pt x="2428993" y="384255"/>
                </a:cubicBezTo>
                <a:cubicBezTo>
                  <a:pt x="2411703" y="372879"/>
                  <a:pt x="2393930" y="361447"/>
                  <a:pt x="2375655" y="350095"/>
                </a:cubicBezTo>
                <a:cubicBezTo>
                  <a:pt x="2397184" y="352029"/>
                  <a:pt x="2418824" y="354163"/>
                  <a:pt x="2440575" y="356502"/>
                </a:cubicBezTo>
                <a:close/>
                <a:moveTo>
                  <a:pt x="2444015" y="356870"/>
                </a:moveTo>
                <a:cubicBezTo>
                  <a:pt x="2546117" y="367937"/>
                  <a:pt x="2650654" y="383451"/>
                  <a:pt x="2758780" y="403552"/>
                </a:cubicBezTo>
                <a:cubicBezTo>
                  <a:pt x="2895219" y="428905"/>
                  <a:pt x="3045137" y="463748"/>
                  <a:pt x="3230583" y="513202"/>
                </a:cubicBezTo>
                <a:cubicBezTo>
                  <a:pt x="3372079" y="551135"/>
                  <a:pt x="3517480" y="591783"/>
                  <a:pt x="3658121" y="631093"/>
                </a:cubicBezTo>
                <a:cubicBezTo>
                  <a:pt x="3959221" y="715257"/>
                  <a:pt x="4270565" y="802287"/>
                  <a:pt x="4579009" y="873074"/>
                </a:cubicBezTo>
                <a:cubicBezTo>
                  <a:pt x="4979850" y="966143"/>
                  <a:pt x="5305937" y="1032961"/>
                  <a:pt x="5605178" y="1083363"/>
                </a:cubicBezTo>
                <a:cubicBezTo>
                  <a:pt x="5667700" y="1093891"/>
                  <a:pt x="5729720" y="1104685"/>
                  <a:pt x="5795383" y="1116111"/>
                </a:cubicBezTo>
                <a:cubicBezTo>
                  <a:pt x="5800068" y="1116925"/>
                  <a:pt x="5804772" y="1117742"/>
                  <a:pt x="5809457" y="1118558"/>
                </a:cubicBezTo>
                <a:cubicBezTo>
                  <a:pt x="5804344" y="1120683"/>
                  <a:pt x="5799213" y="1122808"/>
                  <a:pt x="5794101" y="1124931"/>
                </a:cubicBezTo>
                <a:cubicBezTo>
                  <a:pt x="5772163" y="1122787"/>
                  <a:pt x="5750337" y="1120642"/>
                  <a:pt x="5728604" y="1118508"/>
                </a:cubicBezTo>
                <a:cubicBezTo>
                  <a:pt x="5682517" y="1113979"/>
                  <a:pt x="5634868" y="1109298"/>
                  <a:pt x="5588595" y="1104852"/>
                </a:cubicBezTo>
                <a:cubicBezTo>
                  <a:pt x="5267193" y="1073980"/>
                  <a:pt x="4925732" y="1023836"/>
                  <a:pt x="4573710" y="955815"/>
                </a:cubicBezTo>
                <a:cubicBezTo>
                  <a:pt x="4116910" y="868832"/>
                  <a:pt x="3669424" y="732307"/>
                  <a:pt x="3250233" y="599927"/>
                </a:cubicBezTo>
                <a:cubicBezTo>
                  <a:pt x="3104740" y="554205"/>
                  <a:pt x="2949728" y="506191"/>
                  <a:pt x="2794995" y="465869"/>
                </a:cubicBezTo>
                <a:cubicBezTo>
                  <a:pt x="2689286" y="438315"/>
                  <a:pt x="2590177" y="415428"/>
                  <a:pt x="2495177" y="396727"/>
                </a:cubicBezTo>
                <a:cubicBezTo>
                  <a:pt x="2477813" y="382829"/>
                  <a:pt x="2460765" y="369547"/>
                  <a:pt x="2444015" y="356870"/>
                </a:cubicBezTo>
                <a:close/>
                <a:moveTo>
                  <a:pt x="2794530" y="467669"/>
                </a:moveTo>
                <a:cubicBezTo>
                  <a:pt x="2949207" y="507982"/>
                  <a:pt x="3104182" y="555986"/>
                  <a:pt x="3249676" y="601701"/>
                </a:cubicBezTo>
                <a:cubicBezTo>
                  <a:pt x="3668903" y="734097"/>
                  <a:pt x="4116464" y="870639"/>
                  <a:pt x="4573357" y="957641"/>
                </a:cubicBezTo>
                <a:cubicBezTo>
                  <a:pt x="4925435" y="1025675"/>
                  <a:pt x="5266952" y="1075824"/>
                  <a:pt x="5588409" y="1106704"/>
                </a:cubicBezTo>
                <a:cubicBezTo>
                  <a:pt x="5634683" y="1111149"/>
                  <a:pt x="5682331" y="1115829"/>
                  <a:pt x="5728418" y="1120357"/>
                </a:cubicBezTo>
                <a:cubicBezTo>
                  <a:pt x="5748999" y="1122380"/>
                  <a:pt x="5769690" y="1124412"/>
                  <a:pt x="5790456" y="1126442"/>
                </a:cubicBezTo>
                <a:cubicBezTo>
                  <a:pt x="5785511" y="1128487"/>
                  <a:pt x="5780548" y="1130532"/>
                  <a:pt x="5775584" y="1132577"/>
                </a:cubicBezTo>
                <a:cubicBezTo>
                  <a:pt x="5708154" y="1131242"/>
                  <a:pt x="5641282" y="1129746"/>
                  <a:pt x="5575135" y="1128258"/>
                </a:cubicBezTo>
                <a:lnTo>
                  <a:pt x="5571677" y="1128180"/>
                </a:lnTo>
                <a:cubicBezTo>
                  <a:pt x="5236370" y="1120646"/>
                  <a:pt x="4898682" y="1091104"/>
                  <a:pt x="4567985" y="1040371"/>
                </a:cubicBezTo>
                <a:cubicBezTo>
                  <a:pt x="4176179" y="981360"/>
                  <a:pt x="3763532" y="869534"/>
                  <a:pt x="3269401" y="688456"/>
                </a:cubicBezTo>
                <a:cubicBezTo>
                  <a:pt x="3230657" y="674321"/>
                  <a:pt x="3191690" y="659987"/>
                  <a:pt x="3154025" y="646126"/>
                </a:cubicBezTo>
                <a:cubicBezTo>
                  <a:pt x="3042683" y="605168"/>
                  <a:pt x="2937532" y="566480"/>
                  <a:pt x="2830857" y="530025"/>
                </a:cubicBezTo>
                <a:cubicBezTo>
                  <a:pt x="2728290" y="494962"/>
                  <a:pt x="2634982" y="465122"/>
                  <a:pt x="2547678" y="439594"/>
                </a:cubicBezTo>
                <a:cubicBezTo>
                  <a:pt x="2531839" y="426430"/>
                  <a:pt x="2515906" y="413387"/>
                  <a:pt x="2499918" y="400516"/>
                </a:cubicBezTo>
                <a:cubicBezTo>
                  <a:pt x="2499379" y="400090"/>
                  <a:pt x="2498858" y="399676"/>
                  <a:pt x="2498319" y="399252"/>
                </a:cubicBezTo>
                <a:cubicBezTo>
                  <a:pt x="2592222" y="417815"/>
                  <a:pt x="2690160" y="440465"/>
                  <a:pt x="2794530" y="467669"/>
                </a:cubicBezTo>
                <a:close/>
                <a:moveTo>
                  <a:pt x="5793822" y="1126769"/>
                </a:moveTo>
                <a:cubicBezTo>
                  <a:pt x="5798934" y="1127271"/>
                  <a:pt x="5804065" y="1127771"/>
                  <a:pt x="5809215" y="1128272"/>
                </a:cubicBezTo>
                <a:cubicBezTo>
                  <a:pt x="5804344" y="1129831"/>
                  <a:pt x="5799492" y="1131389"/>
                  <a:pt x="5794621" y="1132947"/>
                </a:cubicBezTo>
                <a:cubicBezTo>
                  <a:pt x="5789601" y="1132851"/>
                  <a:pt x="5784582" y="1132752"/>
                  <a:pt x="5779544" y="1132653"/>
                </a:cubicBezTo>
                <a:cubicBezTo>
                  <a:pt x="5784303" y="1130696"/>
                  <a:pt x="5789062" y="1128734"/>
                  <a:pt x="5793822" y="1126769"/>
                </a:cubicBezTo>
                <a:close/>
                <a:moveTo>
                  <a:pt x="5797465" y="1125260"/>
                </a:moveTo>
                <a:cubicBezTo>
                  <a:pt x="5802448" y="1123200"/>
                  <a:pt x="5807430" y="1121140"/>
                  <a:pt x="5812413" y="1119071"/>
                </a:cubicBezTo>
                <a:cubicBezTo>
                  <a:pt x="5817878" y="1120024"/>
                  <a:pt x="5823363" y="1120978"/>
                  <a:pt x="5828866" y="1121932"/>
                </a:cubicBezTo>
                <a:cubicBezTo>
                  <a:pt x="5823790" y="1123570"/>
                  <a:pt x="5818734" y="1125206"/>
                  <a:pt x="5813640" y="1126840"/>
                </a:cubicBezTo>
                <a:cubicBezTo>
                  <a:pt x="5808248" y="1126314"/>
                  <a:pt x="5802857" y="1125788"/>
                  <a:pt x="5797465" y="1125260"/>
                </a:cubicBezTo>
                <a:close/>
                <a:moveTo>
                  <a:pt x="5832788" y="1122616"/>
                </a:moveTo>
                <a:cubicBezTo>
                  <a:pt x="5838199" y="1123557"/>
                  <a:pt x="5843608" y="1124496"/>
                  <a:pt x="5849037" y="1125436"/>
                </a:cubicBezTo>
                <a:cubicBezTo>
                  <a:pt x="5844185" y="1126578"/>
                  <a:pt x="5839314" y="1127719"/>
                  <a:pt x="5834443" y="1128861"/>
                </a:cubicBezTo>
                <a:cubicBezTo>
                  <a:pt x="5829051" y="1128338"/>
                  <a:pt x="5823660" y="1127816"/>
                  <a:pt x="5818306" y="1127294"/>
                </a:cubicBezTo>
                <a:cubicBezTo>
                  <a:pt x="5823140" y="1125736"/>
                  <a:pt x="5827973" y="1124178"/>
                  <a:pt x="5832788" y="1122616"/>
                </a:cubicBezTo>
                <a:close/>
                <a:moveTo>
                  <a:pt x="5836600" y="1121391"/>
                </a:moveTo>
                <a:cubicBezTo>
                  <a:pt x="5841656" y="1119755"/>
                  <a:pt x="5846676" y="1118119"/>
                  <a:pt x="5851714" y="1116483"/>
                </a:cubicBezTo>
                <a:cubicBezTo>
                  <a:pt x="5857440" y="1117903"/>
                  <a:pt x="5863166" y="1119326"/>
                  <a:pt x="5868911" y="1120750"/>
                </a:cubicBezTo>
                <a:cubicBezTo>
                  <a:pt x="5863836" y="1121951"/>
                  <a:pt x="5858741" y="1123150"/>
                  <a:pt x="5853647" y="1124351"/>
                </a:cubicBezTo>
                <a:cubicBezTo>
                  <a:pt x="5847959" y="1123363"/>
                  <a:pt x="5842270" y="1122376"/>
                  <a:pt x="5836600" y="1121391"/>
                </a:cubicBezTo>
                <a:close/>
                <a:moveTo>
                  <a:pt x="5872852" y="1121727"/>
                </a:moveTo>
                <a:cubicBezTo>
                  <a:pt x="5878225" y="1123059"/>
                  <a:pt x="5883579" y="1124390"/>
                  <a:pt x="5888952" y="1125723"/>
                </a:cubicBezTo>
                <a:cubicBezTo>
                  <a:pt x="5884044" y="1126461"/>
                  <a:pt x="5879155" y="1127193"/>
                  <a:pt x="5874265" y="1127926"/>
                </a:cubicBezTo>
                <a:cubicBezTo>
                  <a:pt x="5868948" y="1127004"/>
                  <a:pt x="5863631" y="1126083"/>
                  <a:pt x="5858314" y="1125161"/>
                </a:cubicBezTo>
                <a:cubicBezTo>
                  <a:pt x="5863166" y="1124016"/>
                  <a:pt x="5868019" y="1122871"/>
                  <a:pt x="5872852" y="1121727"/>
                </a:cubicBezTo>
                <a:close/>
                <a:moveTo>
                  <a:pt x="5876794" y="1120792"/>
                </a:moveTo>
                <a:cubicBezTo>
                  <a:pt x="5881869" y="1119589"/>
                  <a:pt x="5886944" y="1118387"/>
                  <a:pt x="5892001" y="1117184"/>
                </a:cubicBezTo>
                <a:cubicBezTo>
                  <a:pt x="5897690" y="1119015"/>
                  <a:pt x="5903416" y="1120846"/>
                  <a:pt x="5909123" y="1122679"/>
                </a:cubicBezTo>
                <a:cubicBezTo>
                  <a:pt x="5903992" y="1123456"/>
                  <a:pt x="5898879" y="1124230"/>
                  <a:pt x="5893767" y="1125000"/>
                </a:cubicBezTo>
                <a:cubicBezTo>
                  <a:pt x="5888097" y="1123594"/>
                  <a:pt x="5882445" y="1122194"/>
                  <a:pt x="5876794" y="1120792"/>
                </a:cubicBezTo>
                <a:close/>
                <a:moveTo>
                  <a:pt x="5895496" y="1116351"/>
                </a:moveTo>
                <a:cubicBezTo>
                  <a:pt x="5900720" y="1115103"/>
                  <a:pt x="5905944" y="1113858"/>
                  <a:pt x="5911150" y="1112614"/>
                </a:cubicBezTo>
                <a:cubicBezTo>
                  <a:pt x="5917117" y="1114955"/>
                  <a:pt x="5923104" y="1117299"/>
                  <a:pt x="5929090" y="1119643"/>
                </a:cubicBezTo>
                <a:cubicBezTo>
                  <a:pt x="5923792" y="1120450"/>
                  <a:pt x="5918512" y="1121252"/>
                  <a:pt x="5913250" y="1122051"/>
                </a:cubicBezTo>
                <a:cubicBezTo>
                  <a:pt x="5907320" y="1120149"/>
                  <a:pt x="5901408" y="1118251"/>
                  <a:pt x="5895496" y="1116351"/>
                </a:cubicBezTo>
                <a:close/>
                <a:moveTo>
                  <a:pt x="5913102" y="1123956"/>
                </a:moveTo>
                <a:cubicBezTo>
                  <a:pt x="5918530" y="1125697"/>
                  <a:pt x="5923977" y="1127440"/>
                  <a:pt x="5929424" y="1129184"/>
                </a:cubicBezTo>
                <a:cubicBezTo>
                  <a:pt x="5924517" y="1129517"/>
                  <a:pt x="5919609" y="1129848"/>
                  <a:pt x="5914682" y="1130177"/>
                </a:cubicBezTo>
                <a:cubicBezTo>
                  <a:pt x="5909272" y="1128840"/>
                  <a:pt x="5903880" y="1127504"/>
                  <a:pt x="5898489" y="1126169"/>
                </a:cubicBezTo>
                <a:cubicBezTo>
                  <a:pt x="5903342" y="1125435"/>
                  <a:pt x="5908212" y="1124696"/>
                  <a:pt x="5913102" y="1123956"/>
                </a:cubicBezTo>
                <a:close/>
                <a:moveTo>
                  <a:pt x="5917229" y="1123328"/>
                </a:moveTo>
                <a:cubicBezTo>
                  <a:pt x="5922323" y="1122555"/>
                  <a:pt x="5927417" y="1121780"/>
                  <a:pt x="5932529" y="1120999"/>
                </a:cubicBezTo>
                <a:cubicBezTo>
                  <a:pt x="5938311" y="1123259"/>
                  <a:pt x="5944093" y="1125524"/>
                  <a:pt x="5949875" y="1127786"/>
                </a:cubicBezTo>
                <a:cubicBezTo>
                  <a:pt x="5944743" y="1128139"/>
                  <a:pt x="5939612" y="1128491"/>
                  <a:pt x="5934444" y="1128840"/>
                </a:cubicBezTo>
                <a:cubicBezTo>
                  <a:pt x="5928700" y="1127004"/>
                  <a:pt x="5922973" y="1125165"/>
                  <a:pt x="5917229" y="1123328"/>
                </a:cubicBezTo>
                <a:close/>
                <a:moveTo>
                  <a:pt x="5936210" y="1120439"/>
                </a:moveTo>
                <a:cubicBezTo>
                  <a:pt x="5941527" y="1119625"/>
                  <a:pt x="5946882" y="1118805"/>
                  <a:pt x="5952236" y="1117983"/>
                </a:cubicBezTo>
                <a:cubicBezTo>
                  <a:pt x="5958278" y="1120776"/>
                  <a:pt x="5964338" y="1123570"/>
                  <a:pt x="5970418" y="1126366"/>
                </a:cubicBezTo>
                <a:cubicBezTo>
                  <a:pt x="5965027" y="1126742"/>
                  <a:pt x="5959635" y="1127115"/>
                  <a:pt x="5954225" y="1127489"/>
                </a:cubicBezTo>
                <a:cubicBezTo>
                  <a:pt x="5948202" y="1125137"/>
                  <a:pt x="5942197" y="1122785"/>
                  <a:pt x="5936210" y="1120439"/>
                </a:cubicBezTo>
                <a:close/>
                <a:moveTo>
                  <a:pt x="5953928" y="1129370"/>
                </a:moveTo>
                <a:cubicBezTo>
                  <a:pt x="5959393" y="1131508"/>
                  <a:pt x="5964878" y="1133644"/>
                  <a:pt x="5970343" y="1135784"/>
                </a:cubicBezTo>
                <a:cubicBezTo>
                  <a:pt x="5965435" y="1135723"/>
                  <a:pt x="5960509" y="1135665"/>
                  <a:pt x="5955601" y="1135600"/>
                </a:cubicBezTo>
                <a:cubicBezTo>
                  <a:pt x="5950135" y="1133858"/>
                  <a:pt x="5944688" y="1132116"/>
                  <a:pt x="5939241" y="1130376"/>
                </a:cubicBezTo>
                <a:cubicBezTo>
                  <a:pt x="5944149" y="1130041"/>
                  <a:pt x="5949038" y="1129707"/>
                  <a:pt x="5953928" y="1129370"/>
                </a:cubicBezTo>
                <a:close/>
                <a:moveTo>
                  <a:pt x="5958259" y="1129071"/>
                </a:moveTo>
                <a:cubicBezTo>
                  <a:pt x="5963502" y="1128708"/>
                  <a:pt x="5968707" y="1128348"/>
                  <a:pt x="5973913" y="1127983"/>
                </a:cubicBezTo>
                <a:cubicBezTo>
                  <a:pt x="5979750" y="1130668"/>
                  <a:pt x="5985588" y="1133352"/>
                  <a:pt x="5991426" y="1136039"/>
                </a:cubicBezTo>
                <a:cubicBezTo>
                  <a:pt x="5986146" y="1135979"/>
                  <a:pt x="5980885" y="1135912"/>
                  <a:pt x="5975623" y="1135849"/>
                </a:cubicBezTo>
                <a:cubicBezTo>
                  <a:pt x="5969841" y="1133589"/>
                  <a:pt x="5964041" y="1131328"/>
                  <a:pt x="5958259" y="1129071"/>
                </a:cubicBezTo>
                <a:close/>
                <a:moveTo>
                  <a:pt x="5977780" y="1127712"/>
                </a:moveTo>
                <a:cubicBezTo>
                  <a:pt x="5982985" y="1127348"/>
                  <a:pt x="5988172" y="1126981"/>
                  <a:pt x="5993341" y="1126615"/>
                </a:cubicBezTo>
                <a:cubicBezTo>
                  <a:pt x="5999420" y="1129824"/>
                  <a:pt x="6005499" y="1133036"/>
                  <a:pt x="6011616" y="1136253"/>
                </a:cubicBezTo>
                <a:cubicBezTo>
                  <a:pt x="6006410" y="1136199"/>
                  <a:pt x="6001205" y="1136150"/>
                  <a:pt x="5995999" y="1136093"/>
                </a:cubicBezTo>
                <a:cubicBezTo>
                  <a:pt x="5989920" y="1133297"/>
                  <a:pt x="5983840" y="1130504"/>
                  <a:pt x="5977780" y="1127712"/>
                </a:cubicBezTo>
                <a:close/>
                <a:moveTo>
                  <a:pt x="5995609" y="1137959"/>
                </a:moveTo>
                <a:cubicBezTo>
                  <a:pt x="6001112" y="1140495"/>
                  <a:pt x="6006633" y="1143031"/>
                  <a:pt x="6012155" y="1145569"/>
                </a:cubicBezTo>
                <a:cubicBezTo>
                  <a:pt x="6007135" y="1145117"/>
                  <a:pt x="6002097" y="1144663"/>
                  <a:pt x="5997077" y="1144208"/>
                </a:cubicBezTo>
                <a:cubicBezTo>
                  <a:pt x="5991575" y="1142064"/>
                  <a:pt x="5986072" y="1139921"/>
                  <a:pt x="5980568" y="1137779"/>
                </a:cubicBezTo>
                <a:cubicBezTo>
                  <a:pt x="5985570" y="1137837"/>
                  <a:pt x="5990589" y="1137902"/>
                  <a:pt x="5995609" y="1137959"/>
                </a:cubicBezTo>
                <a:close/>
                <a:moveTo>
                  <a:pt x="6000163" y="1138008"/>
                </a:moveTo>
                <a:cubicBezTo>
                  <a:pt x="6005183" y="1138063"/>
                  <a:pt x="6010203" y="1138108"/>
                  <a:pt x="6015222" y="1138158"/>
                </a:cubicBezTo>
                <a:cubicBezTo>
                  <a:pt x="6021097" y="1141244"/>
                  <a:pt x="6026953" y="1144332"/>
                  <a:pt x="6032847" y="1147422"/>
                </a:cubicBezTo>
                <a:cubicBezTo>
                  <a:pt x="6027790" y="1146974"/>
                  <a:pt x="6022752" y="1146519"/>
                  <a:pt x="6017713" y="1146067"/>
                </a:cubicBezTo>
                <a:cubicBezTo>
                  <a:pt x="6011857" y="1143381"/>
                  <a:pt x="6006001" y="1140694"/>
                  <a:pt x="6000163" y="1138008"/>
                </a:cubicBezTo>
                <a:close/>
                <a:moveTo>
                  <a:pt x="6019312" y="1138199"/>
                </a:moveTo>
                <a:cubicBezTo>
                  <a:pt x="6077205" y="1138770"/>
                  <a:pt x="6135301" y="1139075"/>
                  <a:pt x="6193492" y="1138980"/>
                </a:cubicBezTo>
                <a:cubicBezTo>
                  <a:pt x="6476596" y="1137617"/>
                  <a:pt x="6708352" y="1120296"/>
                  <a:pt x="6922818" y="1084473"/>
                </a:cubicBezTo>
                <a:cubicBezTo>
                  <a:pt x="7190659" y="1039737"/>
                  <a:pt x="7429647" y="966150"/>
                  <a:pt x="7653446" y="859512"/>
                </a:cubicBezTo>
                <a:cubicBezTo>
                  <a:pt x="7777801" y="800257"/>
                  <a:pt x="7897081" y="738390"/>
                  <a:pt x="8007456" y="680358"/>
                </a:cubicBezTo>
                <a:cubicBezTo>
                  <a:pt x="8033372" y="666770"/>
                  <a:pt x="8059232" y="653148"/>
                  <a:pt x="8085055" y="639543"/>
                </a:cubicBezTo>
                <a:cubicBezTo>
                  <a:pt x="8365483" y="491846"/>
                  <a:pt x="8636298" y="349236"/>
                  <a:pt x="8923547" y="270968"/>
                </a:cubicBezTo>
                <a:cubicBezTo>
                  <a:pt x="8927210" y="271543"/>
                  <a:pt x="8930854" y="272152"/>
                  <a:pt x="8934516" y="272746"/>
                </a:cubicBezTo>
                <a:cubicBezTo>
                  <a:pt x="8915238" y="279816"/>
                  <a:pt x="8895772" y="287295"/>
                  <a:pt x="8876066" y="295239"/>
                </a:cubicBezTo>
                <a:cubicBezTo>
                  <a:pt x="8668572" y="378941"/>
                  <a:pt x="8466729" y="500636"/>
                  <a:pt x="8271542" y="618327"/>
                </a:cubicBezTo>
                <a:cubicBezTo>
                  <a:pt x="8202922" y="659710"/>
                  <a:pt x="8131942" y="702501"/>
                  <a:pt x="8061593" y="743136"/>
                </a:cubicBezTo>
                <a:cubicBezTo>
                  <a:pt x="7921510" y="824247"/>
                  <a:pt x="7812269" y="883885"/>
                  <a:pt x="7707360" y="936509"/>
                </a:cubicBezTo>
                <a:cubicBezTo>
                  <a:pt x="7196868" y="1192615"/>
                  <a:pt x="6668530" y="1194562"/>
                  <a:pt x="6219036" y="1162685"/>
                </a:cubicBezTo>
                <a:cubicBezTo>
                  <a:pt x="6158373" y="1158190"/>
                  <a:pt x="6097841" y="1153167"/>
                  <a:pt x="6037643" y="1147844"/>
                </a:cubicBezTo>
                <a:cubicBezTo>
                  <a:pt x="6031527" y="1144628"/>
                  <a:pt x="6025410" y="1141412"/>
                  <a:pt x="6019312" y="1138199"/>
                </a:cubicBezTo>
                <a:close/>
                <a:moveTo>
                  <a:pt x="6037104" y="1149662"/>
                </a:moveTo>
                <a:cubicBezTo>
                  <a:pt x="6042625" y="1152561"/>
                  <a:pt x="6048166" y="1155461"/>
                  <a:pt x="6053706" y="1158361"/>
                </a:cubicBezTo>
                <a:cubicBezTo>
                  <a:pt x="6048928" y="1157575"/>
                  <a:pt x="6044169" y="1156790"/>
                  <a:pt x="6039409" y="1156000"/>
                </a:cubicBezTo>
                <a:cubicBezTo>
                  <a:pt x="6033851" y="1153462"/>
                  <a:pt x="6028329" y="1150923"/>
                  <a:pt x="6022789" y="1148385"/>
                </a:cubicBezTo>
                <a:cubicBezTo>
                  <a:pt x="6027567" y="1148813"/>
                  <a:pt x="6032326" y="1149240"/>
                  <a:pt x="6037104" y="1149662"/>
                </a:cubicBezTo>
                <a:close/>
                <a:moveTo>
                  <a:pt x="6041937" y="1150086"/>
                </a:moveTo>
                <a:cubicBezTo>
                  <a:pt x="6100667" y="1155266"/>
                  <a:pt x="6159712" y="1160155"/>
                  <a:pt x="6218887" y="1164541"/>
                </a:cubicBezTo>
                <a:cubicBezTo>
                  <a:pt x="6510041" y="1185186"/>
                  <a:pt x="6746761" y="1182555"/>
                  <a:pt x="6963830" y="1156262"/>
                </a:cubicBezTo>
                <a:cubicBezTo>
                  <a:pt x="7238512" y="1122988"/>
                  <a:pt x="7481999" y="1051649"/>
                  <a:pt x="7708196" y="938171"/>
                </a:cubicBezTo>
                <a:cubicBezTo>
                  <a:pt x="7813124" y="885532"/>
                  <a:pt x="7922402" y="825877"/>
                  <a:pt x="8062522" y="744746"/>
                </a:cubicBezTo>
                <a:cubicBezTo>
                  <a:pt x="8132889" y="704104"/>
                  <a:pt x="8203870" y="661307"/>
                  <a:pt x="8272508" y="619920"/>
                </a:cubicBezTo>
                <a:cubicBezTo>
                  <a:pt x="8487662" y="490196"/>
                  <a:pt x="8706850" y="358036"/>
                  <a:pt x="8939480" y="273549"/>
                </a:cubicBezTo>
                <a:cubicBezTo>
                  <a:pt x="8954111" y="275956"/>
                  <a:pt x="8968668" y="278501"/>
                  <a:pt x="8983169" y="281191"/>
                </a:cubicBezTo>
                <a:cubicBezTo>
                  <a:pt x="8969505" y="287094"/>
                  <a:pt x="8955748" y="293222"/>
                  <a:pt x="8941897" y="299593"/>
                </a:cubicBezTo>
                <a:cubicBezTo>
                  <a:pt x="8741002" y="391948"/>
                  <a:pt x="8547637" y="521666"/>
                  <a:pt x="8360611" y="647117"/>
                </a:cubicBezTo>
                <a:cubicBezTo>
                  <a:pt x="8281004" y="700522"/>
                  <a:pt x="8198683" y="755742"/>
                  <a:pt x="8116604" y="807561"/>
                </a:cubicBezTo>
                <a:cubicBezTo>
                  <a:pt x="7981800" y="892853"/>
                  <a:pt x="7869157" y="958825"/>
                  <a:pt x="7762092" y="1015184"/>
                </a:cubicBezTo>
                <a:cubicBezTo>
                  <a:pt x="7247491" y="1286044"/>
                  <a:pt x="6706195" y="1254668"/>
                  <a:pt x="6244580" y="1188256"/>
                </a:cubicBezTo>
                <a:cubicBezTo>
                  <a:pt x="6182597" y="1179151"/>
                  <a:pt x="6120838" y="1169397"/>
                  <a:pt x="6059562" y="1159322"/>
                </a:cubicBezTo>
                <a:cubicBezTo>
                  <a:pt x="6053668" y="1156244"/>
                  <a:pt x="6047794" y="1153163"/>
                  <a:pt x="6041937" y="1150086"/>
                </a:cubicBezTo>
                <a:close/>
                <a:moveTo>
                  <a:pt x="9023678" y="264264"/>
                </a:moveTo>
                <a:cubicBezTo>
                  <a:pt x="9009289" y="262446"/>
                  <a:pt x="8994825" y="260773"/>
                  <a:pt x="8980324" y="259263"/>
                </a:cubicBezTo>
                <a:cubicBezTo>
                  <a:pt x="8989881" y="256045"/>
                  <a:pt x="8999473" y="252914"/>
                  <a:pt x="9009103" y="249869"/>
                </a:cubicBezTo>
                <a:cubicBezTo>
                  <a:pt x="9024274" y="250427"/>
                  <a:pt x="9039500" y="251174"/>
                  <a:pt x="9054726" y="252102"/>
                </a:cubicBezTo>
                <a:cubicBezTo>
                  <a:pt x="9044426" y="256030"/>
                  <a:pt x="9034071" y="260070"/>
                  <a:pt x="9023678" y="264264"/>
                </a:cubicBezTo>
                <a:close/>
                <a:moveTo>
                  <a:pt x="9060768" y="252494"/>
                </a:moveTo>
                <a:cubicBezTo>
                  <a:pt x="9085642" y="254091"/>
                  <a:pt x="9110573" y="256199"/>
                  <a:pt x="9135560" y="258828"/>
                </a:cubicBezTo>
                <a:cubicBezTo>
                  <a:pt x="9123103" y="264078"/>
                  <a:pt x="9110611" y="269503"/>
                  <a:pt x="9098062" y="275116"/>
                </a:cubicBezTo>
                <a:cubicBezTo>
                  <a:pt x="9075102" y="271318"/>
                  <a:pt x="9052012" y="267916"/>
                  <a:pt x="9028791" y="264922"/>
                </a:cubicBezTo>
                <a:cubicBezTo>
                  <a:pt x="9039425" y="260671"/>
                  <a:pt x="9050078" y="256529"/>
                  <a:pt x="9060768" y="252494"/>
                </a:cubicBezTo>
                <a:close/>
                <a:moveTo>
                  <a:pt x="9019868" y="265809"/>
                </a:moveTo>
                <a:cubicBezTo>
                  <a:pt x="9008750" y="270325"/>
                  <a:pt x="8997596" y="275008"/>
                  <a:pt x="8986367" y="279834"/>
                </a:cubicBezTo>
                <a:cubicBezTo>
                  <a:pt x="8972051" y="277148"/>
                  <a:pt x="8957662" y="274597"/>
                  <a:pt x="8943235" y="272184"/>
                </a:cubicBezTo>
                <a:cubicBezTo>
                  <a:pt x="8954018" y="268297"/>
                  <a:pt x="8964820" y="264519"/>
                  <a:pt x="8975659" y="260842"/>
                </a:cubicBezTo>
                <a:cubicBezTo>
                  <a:pt x="8990457" y="262340"/>
                  <a:pt x="9005199" y="263993"/>
                  <a:pt x="9019868" y="265809"/>
                </a:cubicBezTo>
                <a:close/>
                <a:moveTo>
                  <a:pt x="6244301" y="1190096"/>
                </a:moveTo>
                <a:cubicBezTo>
                  <a:pt x="6542650" y="1233017"/>
                  <a:pt x="6784315" y="1245088"/>
                  <a:pt x="7004878" y="1228074"/>
                </a:cubicBezTo>
                <a:cubicBezTo>
                  <a:pt x="7286142" y="1206380"/>
                  <a:pt x="7534110" y="1137281"/>
                  <a:pt x="7762947" y="1016831"/>
                </a:cubicBezTo>
                <a:cubicBezTo>
                  <a:pt x="7870068" y="960450"/>
                  <a:pt x="7982749" y="894454"/>
                  <a:pt x="8117589" y="809136"/>
                </a:cubicBezTo>
                <a:cubicBezTo>
                  <a:pt x="8199687" y="757300"/>
                  <a:pt x="8282027" y="702074"/>
                  <a:pt x="8361653" y="648664"/>
                </a:cubicBezTo>
                <a:cubicBezTo>
                  <a:pt x="8562900" y="513669"/>
                  <a:pt x="8767847" y="376216"/>
                  <a:pt x="8987594" y="282002"/>
                </a:cubicBezTo>
                <a:cubicBezTo>
                  <a:pt x="9009829" y="286178"/>
                  <a:pt x="9031934" y="290693"/>
                  <a:pt x="9053871" y="295536"/>
                </a:cubicBezTo>
                <a:cubicBezTo>
                  <a:pt x="9030799" y="306533"/>
                  <a:pt x="9007542" y="318109"/>
                  <a:pt x="8983987" y="330370"/>
                </a:cubicBezTo>
                <a:cubicBezTo>
                  <a:pt x="8782404" y="435330"/>
                  <a:pt x="8589820" y="573831"/>
                  <a:pt x="8403594" y="707770"/>
                </a:cubicBezTo>
                <a:cubicBezTo>
                  <a:pt x="8328021" y="762130"/>
                  <a:pt x="8249864" y="818342"/>
                  <a:pt x="8171615" y="871994"/>
                </a:cubicBezTo>
                <a:cubicBezTo>
                  <a:pt x="8036979" y="964475"/>
                  <a:pt x="7924242" y="1034976"/>
                  <a:pt x="7816805" y="1093865"/>
                </a:cubicBezTo>
                <a:cubicBezTo>
                  <a:pt x="7298468" y="1380485"/>
                  <a:pt x="6744065" y="1315351"/>
                  <a:pt x="6270105" y="1213831"/>
                </a:cubicBezTo>
                <a:cubicBezTo>
                  <a:pt x="6206803" y="1200104"/>
                  <a:pt x="6143854" y="1185604"/>
                  <a:pt x="6081462" y="1170759"/>
                </a:cubicBezTo>
                <a:cubicBezTo>
                  <a:pt x="6075903" y="1167865"/>
                  <a:pt x="6070363" y="1164970"/>
                  <a:pt x="6064823" y="1162076"/>
                </a:cubicBezTo>
                <a:cubicBezTo>
                  <a:pt x="6124296" y="1171825"/>
                  <a:pt x="6184196" y="1181267"/>
                  <a:pt x="6244301" y="1190096"/>
                </a:cubicBezTo>
                <a:close/>
                <a:moveTo>
                  <a:pt x="8990736" y="280652"/>
                </a:moveTo>
                <a:cubicBezTo>
                  <a:pt x="9002114" y="275793"/>
                  <a:pt x="9013547" y="271054"/>
                  <a:pt x="9025036" y="266434"/>
                </a:cubicBezTo>
                <a:cubicBezTo>
                  <a:pt x="9048460" y="269395"/>
                  <a:pt x="9071736" y="272783"/>
                  <a:pt x="9094864" y="276555"/>
                </a:cubicBezTo>
                <a:cubicBezTo>
                  <a:pt x="9082167" y="282259"/>
                  <a:pt x="9069432" y="288146"/>
                  <a:pt x="9056622" y="294226"/>
                </a:cubicBezTo>
                <a:cubicBezTo>
                  <a:pt x="9034815" y="289377"/>
                  <a:pt x="9012841" y="284850"/>
                  <a:pt x="8990736" y="280652"/>
                </a:cubicBezTo>
                <a:close/>
                <a:moveTo>
                  <a:pt x="9097244" y="276951"/>
                </a:moveTo>
                <a:cubicBezTo>
                  <a:pt x="9111205" y="279245"/>
                  <a:pt x="9125111" y="281688"/>
                  <a:pt x="9138943" y="284278"/>
                </a:cubicBezTo>
                <a:cubicBezTo>
                  <a:pt x="9126264" y="290829"/>
                  <a:pt x="9113511" y="297578"/>
                  <a:pt x="9100720" y="304529"/>
                </a:cubicBezTo>
                <a:cubicBezTo>
                  <a:pt x="9086795" y="301117"/>
                  <a:pt x="9072815" y="297838"/>
                  <a:pt x="9058760" y="294698"/>
                </a:cubicBezTo>
                <a:cubicBezTo>
                  <a:pt x="9071532" y="288645"/>
                  <a:pt x="9084360" y="282727"/>
                  <a:pt x="9097244" y="276951"/>
                </a:cubicBezTo>
                <a:close/>
                <a:moveTo>
                  <a:pt x="9100423" y="275516"/>
                </a:moveTo>
                <a:cubicBezTo>
                  <a:pt x="9112990" y="269912"/>
                  <a:pt x="9125613" y="264450"/>
                  <a:pt x="9138293" y="259126"/>
                </a:cubicBezTo>
                <a:cubicBezTo>
                  <a:pt x="9151994" y="260587"/>
                  <a:pt x="9165696" y="262178"/>
                  <a:pt x="9179416" y="263961"/>
                </a:cubicBezTo>
                <a:cubicBezTo>
                  <a:pt x="9166904" y="270065"/>
                  <a:pt x="9154337" y="276354"/>
                  <a:pt x="9141713" y="282844"/>
                </a:cubicBezTo>
                <a:cubicBezTo>
                  <a:pt x="9127993" y="280253"/>
                  <a:pt x="9114236" y="277817"/>
                  <a:pt x="9100423" y="275516"/>
                </a:cubicBezTo>
                <a:close/>
                <a:moveTo>
                  <a:pt x="9141825" y="257646"/>
                </a:moveTo>
                <a:cubicBezTo>
                  <a:pt x="9154318" y="252431"/>
                  <a:pt x="9166867" y="247348"/>
                  <a:pt x="9179490" y="242416"/>
                </a:cubicBezTo>
                <a:cubicBezTo>
                  <a:pt x="9192876" y="243074"/>
                  <a:pt x="9206317" y="243915"/>
                  <a:pt x="9219758" y="244894"/>
                </a:cubicBezTo>
                <a:cubicBezTo>
                  <a:pt x="9207339" y="250579"/>
                  <a:pt x="9194884" y="256445"/>
                  <a:pt x="9182390" y="262506"/>
                </a:cubicBezTo>
                <a:cubicBezTo>
                  <a:pt x="9168912" y="260741"/>
                  <a:pt x="9155396" y="259113"/>
                  <a:pt x="9141825" y="257646"/>
                </a:cubicBezTo>
                <a:close/>
                <a:moveTo>
                  <a:pt x="9222510" y="245095"/>
                </a:moveTo>
                <a:cubicBezTo>
                  <a:pt x="9236118" y="246108"/>
                  <a:pt x="9249746" y="247289"/>
                  <a:pt x="9263410" y="248642"/>
                </a:cubicBezTo>
                <a:cubicBezTo>
                  <a:pt x="9250954" y="255151"/>
                  <a:pt x="9238461" y="261857"/>
                  <a:pt x="9225930" y="268761"/>
                </a:cubicBezTo>
                <a:cubicBezTo>
                  <a:pt x="9212248" y="266625"/>
                  <a:pt x="9198528" y="264638"/>
                  <a:pt x="9184770" y="262816"/>
                </a:cubicBezTo>
                <a:cubicBezTo>
                  <a:pt x="9197282" y="256768"/>
                  <a:pt x="9209868" y="250858"/>
                  <a:pt x="9222510" y="245095"/>
                </a:cubicBezTo>
                <a:close/>
                <a:moveTo>
                  <a:pt x="9225838" y="243600"/>
                </a:moveTo>
                <a:cubicBezTo>
                  <a:pt x="9238126" y="238029"/>
                  <a:pt x="9250508" y="232593"/>
                  <a:pt x="9262945" y="227303"/>
                </a:cubicBezTo>
                <a:cubicBezTo>
                  <a:pt x="9276369" y="227514"/>
                  <a:pt x="9289828" y="227885"/>
                  <a:pt x="9303326" y="228439"/>
                </a:cubicBezTo>
                <a:cubicBezTo>
                  <a:pt x="9291036" y="234476"/>
                  <a:pt x="9278711" y="240700"/>
                  <a:pt x="9266385" y="247110"/>
                </a:cubicBezTo>
                <a:cubicBezTo>
                  <a:pt x="9252906" y="245770"/>
                  <a:pt x="9239391" y="244615"/>
                  <a:pt x="9225838" y="243600"/>
                </a:cubicBezTo>
                <a:close/>
                <a:moveTo>
                  <a:pt x="9264098" y="225351"/>
                </a:moveTo>
                <a:cubicBezTo>
                  <a:pt x="9251271" y="225136"/>
                  <a:pt x="9238405" y="225108"/>
                  <a:pt x="9225522" y="225205"/>
                </a:cubicBezTo>
                <a:cubicBezTo>
                  <a:pt x="9237475" y="220927"/>
                  <a:pt x="9249486" y="216768"/>
                  <a:pt x="9261551" y="212760"/>
                </a:cubicBezTo>
                <a:cubicBezTo>
                  <a:pt x="9274267" y="211905"/>
                  <a:pt x="9287021" y="211194"/>
                  <a:pt x="9299849" y="210650"/>
                </a:cubicBezTo>
                <a:cubicBezTo>
                  <a:pt x="9287932" y="215383"/>
                  <a:pt x="9276034" y="220291"/>
                  <a:pt x="9264098" y="225351"/>
                </a:cubicBezTo>
                <a:close/>
                <a:moveTo>
                  <a:pt x="9259599" y="227253"/>
                </a:moveTo>
                <a:cubicBezTo>
                  <a:pt x="9247441" y="232455"/>
                  <a:pt x="9235263" y="237832"/>
                  <a:pt x="9223067" y="243385"/>
                </a:cubicBezTo>
                <a:cubicBezTo>
                  <a:pt x="9209849" y="242416"/>
                  <a:pt x="9196575" y="241622"/>
                  <a:pt x="9183283" y="240962"/>
                </a:cubicBezTo>
                <a:cubicBezTo>
                  <a:pt x="9195441" y="236244"/>
                  <a:pt x="9207637" y="231644"/>
                  <a:pt x="9219925" y="227199"/>
                </a:cubicBezTo>
                <a:cubicBezTo>
                  <a:pt x="9233107" y="227052"/>
                  <a:pt x="9246325" y="227073"/>
                  <a:pt x="9259599" y="227253"/>
                </a:cubicBezTo>
                <a:close/>
                <a:moveTo>
                  <a:pt x="9179918" y="240789"/>
                </a:moveTo>
                <a:cubicBezTo>
                  <a:pt x="9152905" y="239503"/>
                  <a:pt x="9125725" y="238858"/>
                  <a:pt x="9098359" y="238843"/>
                </a:cubicBezTo>
                <a:cubicBezTo>
                  <a:pt x="9105721" y="236270"/>
                  <a:pt x="9113121" y="233758"/>
                  <a:pt x="9120520" y="231295"/>
                </a:cubicBezTo>
                <a:cubicBezTo>
                  <a:pt x="9152068" y="229055"/>
                  <a:pt x="9183804" y="227690"/>
                  <a:pt x="9215762" y="227255"/>
                </a:cubicBezTo>
                <a:cubicBezTo>
                  <a:pt x="9203844" y="231611"/>
                  <a:pt x="9191890" y="236112"/>
                  <a:pt x="9179918" y="240789"/>
                </a:cubicBezTo>
                <a:close/>
                <a:moveTo>
                  <a:pt x="9176181" y="242271"/>
                </a:moveTo>
                <a:cubicBezTo>
                  <a:pt x="9163836" y="247127"/>
                  <a:pt x="9151455" y="252150"/>
                  <a:pt x="9139036" y="257356"/>
                </a:cubicBezTo>
                <a:cubicBezTo>
                  <a:pt x="9114440" y="254736"/>
                  <a:pt x="9089696" y="252617"/>
                  <a:pt x="9064802" y="250987"/>
                </a:cubicBezTo>
                <a:cubicBezTo>
                  <a:pt x="9074525" y="247354"/>
                  <a:pt x="9084248" y="243786"/>
                  <a:pt x="9094028" y="240341"/>
                </a:cubicBezTo>
                <a:cubicBezTo>
                  <a:pt x="9121300" y="240339"/>
                  <a:pt x="9148685" y="240972"/>
                  <a:pt x="9176181" y="242271"/>
                </a:cubicBezTo>
                <a:close/>
                <a:moveTo>
                  <a:pt x="9058685" y="250583"/>
                </a:moveTo>
                <a:cubicBezTo>
                  <a:pt x="9044222" y="249683"/>
                  <a:pt x="9029702" y="248960"/>
                  <a:pt x="9015145" y="248393"/>
                </a:cubicBezTo>
                <a:cubicBezTo>
                  <a:pt x="9027081" y="245766"/>
                  <a:pt x="9039053" y="243256"/>
                  <a:pt x="9051063" y="240871"/>
                </a:cubicBezTo>
                <a:cubicBezTo>
                  <a:pt x="9062888" y="240585"/>
                  <a:pt x="9074730" y="240382"/>
                  <a:pt x="9086609" y="240330"/>
                </a:cubicBezTo>
                <a:cubicBezTo>
                  <a:pt x="9077333" y="243645"/>
                  <a:pt x="9068018" y="247051"/>
                  <a:pt x="9058685" y="250583"/>
                </a:cubicBezTo>
                <a:close/>
                <a:moveTo>
                  <a:pt x="8974339" y="258672"/>
                </a:moveTo>
                <a:cubicBezTo>
                  <a:pt x="8973539" y="258592"/>
                  <a:pt x="8972739" y="258516"/>
                  <a:pt x="8971940" y="258438"/>
                </a:cubicBezTo>
                <a:cubicBezTo>
                  <a:pt x="8975602" y="257542"/>
                  <a:pt x="8979265" y="256649"/>
                  <a:pt x="8982927" y="255776"/>
                </a:cubicBezTo>
                <a:cubicBezTo>
                  <a:pt x="8980064" y="256729"/>
                  <a:pt x="8977201" y="257696"/>
                  <a:pt x="8974339" y="258672"/>
                </a:cubicBezTo>
                <a:close/>
                <a:moveTo>
                  <a:pt x="8969746" y="260252"/>
                </a:moveTo>
                <a:cubicBezTo>
                  <a:pt x="8959298" y="263839"/>
                  <a:pt x="8948812" y="267516"/>
                  <a:pt x="8938253" y="271360"/>
                </a:cubicBezTo>
                <a:cubicBezTo>
                  <a:pt x="8934906" y="270808"/>
                  <a:pt x="8931560" y="270236"/>
                  <a:pt x="8928195" y="269698"/>
                </a:cubicBezTo>
                <a:cubicBezTo>
                  <a:pt x="8940800" y="266300"/>
                  <a:pt x="8953424" y="263032"/>
                  <a:pt x="8966083" y="259886"/>
                </a:cubicBezTo>
                <a:cubicBezTo>
                  <a:pt x="8967311" y="260005"/>
                  <a:pt x="8968519" y="260133"/>
                  <a:pt x="8969746" y="260252"/>
                </a:cubicBezTo>
                <a:close/>
                <a:moveTo>
                  <a:pt x="8924886" y="269185"/>
                </a:moveTo>
                <a:cubicBezTo>
                  <a:pt x="8912189" y="267174"/>
                  <a:pt x="8899453" y="265270"/>
                  <a:pt x="8886663" y="263469"/>
                </a:cubicBezTo>
                <a:cubicBezTo>
                  <a:pt x="8899138" y="260957"/>
                  <a:pt x="8911630" y="258564"/>
                  <a:pt x="8924161" y="256289"/>
                </a:cubicBezTo>
                <a:cubicBezTo>
                  <a:pt x="8936803" y="257242"/>
                  <a:pt x="8949389" y="258298"/>
                  <a:pt x="8961920" y="259481"/>
                </a:cubicBezTo>
                <a:cubicBezTo>
                  <a:pt x="8949631" y="262565"/>
                  <a:pt x="8937286" y="265815"/>
                  <a:pt x="8924886" y="269185"/>
                </a:cubicBezTo>
                <a:close/>
                <a:moveTo>
                  <a:pt x="8920182" y="270457"/>
                </a:moveTo>
                <a:cubicBezTo>
                  <a:pt x="8867440" y="284928"/>
                  <a:pt x="8813637" y="301972"/>
                  <a:pt x="8758162" y="321794"/>
                </a:cubicBezTo>
                <a:cubicBezTo>
                  <a:pt x="8528581" y="403835"/>
                  <a:pt x="8302663" y="522823"/>
                  <a:pt x="8084200" y="637896"/>
                </a:cubicBezTo>
                <a:cubicBezTo>
                  <a:pt x="8058358" y="651501"/>
                  <a:pt x="8032498" y="665122"/>
                  <a:pt x="8006582" y="678712"/>
                </a:cubicBezTo>
                <a:cubicBezTo>
                  <a:pt x="7896226" y="736735"/>
                  <a:pt x="7776983" y="798591"/>
                  <a:pt x="7652646" y="857835"/>
                </a:cubicBezTo>
                <a:cubicBezTo>
                  <a:pt x="7144014" y="1100195"/>
                  <a:pt x="6629600" y="1135022"/>
                  <a:pt x="6193473" y="1137123"/>
                </a:cubicBezTo>
                <a:cubicBezTo>
                  <a:pt x="6134075" y="1137212"/>
                  <a:pt x="6074769" y="1136890"/>
                  <a:pt x="6015687" y="1136295"/>
                </a:cubicBezTo>
                <a:cubicBezTo>
                  <a:pt x="6009384" y="1132983"/>
                  <a:pt x="6003120" y="1129673"/>
                  <a:pt x="5996854" y="1126368"/>
                </a:cubicBezTo>
                <a:cubicBezTo>
                  <a:pt x="6055230" y="1122218"/>
                  <a:pt x="6112212" y="1117909"/>
                  <a:pt x="6168078" y="1113415"/>
                </a:cubicBezTo>
                <a:cubicBezTo>
                  <a:pt x="6563992" y="1080359"/>
                  <a:pt x="7084392" y="1012684"/>
                  <a:pt x="7598695" y="780852"/>
                </a:cubicBezTo>
                <a:cubicBezTo>
                  <a:pt x="7709163" y="731054"/>
                  <a:pt x="7819277" y="678954"/>
                  <a:pt x="7925748" y="628569"/>
                </a:cubicBezTo>
                <a:lnTo>
                  <a:pt x="7952370" y="615966"/>
                </a:lnTo>
                <a:cubicBezTo>
                  <a:pt x="8251148" y="475012"/>
                  <a:pt x="8556505" y="330956"/>
                  <a:pt x="8880714" y="264673"/>
                </a:cubicBezTo>
                <a:cubicBezTo>
                  <a:pt x="8893932" y="266484"/>
                  <a:pt x="8907076" y="268419"/>
                  <a:pt x="8920182" y="270457"/>
                </a:cubicBezTo>
                <a:close/>
                <a:moveTo>
                  <a:pt x="8670021" y="316827"/>
                </a:moveTo>
                <a:cubicBezTo>
                  <a:pt x="8420697" y="392968"/>
                  <a:pt x="8171466" y="510547"/>
                  <a:pt x="7951590" y="614285"/>
                </a:cubicBezTo>
                <a:lnTo>
                  <a:pt x="7924949" y="626888"/>
                </a:lnTo>
                <a:cubicBezTo>
                  <a:pt x="7818478" y="677268"/>
                  <a:pt x="7708400" y="729366"/>
                  <a:pt x="7597932" y="779154"/>
                </a:cubicBezTo>
                <a:cubicBezTo>
                  <a:pt x="7083890" y="1010871"/>
                  <a:pt x="6563695" y="1078514"/>
                  <a:pt x="6167929" y="1111560"/>
                </a:cubicBezTo>
                <a:cubicBezTo>
                  <a:pt x="6111115" y="1116130"/>
                  <a:pt x="6053148" y="1120510"/>
                  <a:pt x="5993750" y="1124723"/>
                </a:cubicBezTo>
                <a:cubicBezTo>
                  <a:pt x="5987317" y="1121326"/>
                  <a:pt x="5980885" y="1117935"/>
                  <a:pt x="5974489" y="1114548"/>
                </a:cubicBezTo>
                <a:cubicBezTo>
                  <a:pt x="6029147" y="1106085"/>
                  <a:pt x="6085143" y="1097195"/>
                  <a:pt x="6142683" y="1087840"/>
                </a:cubicBezTo>
                <a:cubicBezTo>
                  <a:pt x="6401339" y="1045086"/>
                  <a:pt x="6629749" y="997149"/>
                  <a:pt x="6840961" y="941292"/>
                </a:cubicBezTo>
                <a:cubicBezTo>
                  <a:pt x="7093428" y="874528"/>
                  <a:pt x="7323380" y="796316"/>
                  <a:pt x="7543944" y="702187"/>
                </a:cubicBezTo>
                <a:cubicBezTo>
                  <a:pt x="7600629" y="678255"/>
                  <a:pt x="7657814" y="653743"/>
                  <a:pt x="7713122" y="630039"/>
                </a:cubicBezTo>
                <a:cubicBezTo>
                  <a:pt x="7773525" y="604147"/>
                  <a:pt x="7835991" y="577373"/>
                  <a:pt x="7897304" y="551570"/>
                </a:cubicBezTo>
                <a:cubicBezTo>
                  <a:pt x="8207161" y="421507"/>
                  <a:pt x="8514582" y="303073"/>
                  <a:pt x="8834069" y="258769"/>
                </a:cubicBezTo>
                <a:cubicBezTo>
                  <a:pt x="8847789" y="260362"/>
                  <a:pt x="8861454" y="262084"/>
                  <a:pt x="8875062" y="263915"/>
                </a:cubicBezTo>
                <a:cubicBezTo>
                  <a:pt x="8808673" y="277704"/>
                  <a:pt x="8740704" y="295239"/>
                  <a:pt x="8670021" y="316827"/>
                </a:cubicBezTo>
                <a:close/>
                <a:moveTo>
                  <a:pt x="5990217" y="1124974"/>
                </a:moveTo>
                <a:cubicBezTo>
                  <a:pt x="5984919" y="1125349"/>
                  <a:pt x="5979602" y="1125723"/>
                  <a:pt x="5974266" y="1126096"/>
                </a:cubicBezTo>
                <a:cubicBezTo>
                  <a:pt x="5968019" y="1123220"/>
                  <a:pt x="5961773" y="1120344"/>
                  <a:pt x="5955564" y="1117472"/>
                </a:cubicBezTo>
                <a:cubicBezTo>
                  <a:pt x="5960825" y="1116661"/>
                  <a:pt x="5966104" y="1115845"/>
                  <a:pt x="5971403" y="1115027"/>
                </a:cubicBezTo>
                <a:cubicBezTo>
                  <a:pt x="5977669" y="1118337"/>
                  <a:pt x="5983933" y="1121653"/>
                  <a:pt x="5990217" y="1124974"/>
                </a:cubicBezTo>
                <a:close/>
                <a:moveTo>
                  <a:pt x="5952496" y="1116059"/>
                </a:moveTo>
                <a:cubicBezTo>
                  <a:pt x="5946138" y="1113125"/>
                  <a:pt x="5939798" y="1110194"/>
                  <a:pt x="5933459" y="1107266"/>
                </a:cubicBezTo>
                <a:cubicBezTo>
                  <a:pt x="5938813" y="1105979"/>
                  <a:pt x="5944149" y="1104692"/>
                  <a:pt x="5949466" y="1103410"/>
                </a:cubicBezTo>
                <a:cubicBezTo>
                  <a:pt x="5955843" y="1106790"/>
                  <a:pt x="5962238" y="1110175"/>
                  <a:pt x="5968652" y="1113568"/>
                </a:cubicBezTo>
                <a:cubicBezTo>
                  <a:pt x="5963260" y="1114405"/>
                  <a:pt x="5957869" y="1115234"/>
                  <a:pt x="5952496" y="1116059"/>
                </a:cubicBezTo>
                <a:close/>
                <a:moveTo>
                  <a:pt x="5949168" y="1116570"/>
                </a:moveTo>
                <a:cubicBezTo>
                  <a:pt x="5943684" y="1117413"/>
                  <a:pt x="5938218" y="1118251"/>
                  <a:pt x="5932752" y="1119086"/>
                </a:cubicBezTo>
                <a:cubicBezTo>
                  <a:pt x="5926599" y="1116674"/>
                  <a:pt x="5920445" y="1114265"/>
                  <a:pt x="5914310" y="1111857"/>
                </a:cubicBezTo>
                <a:cubicBezTo>
                  <a:pt x="5919739" y="1110560"/>
                  <a:pt x="5925149" y="1109262"/>
                  <a:pt x="5930540" y="1107968"/>
                </a:cubicBezTo>
                <a:cubicBezTo>
                  <a:pt x="5936731" y="1110831"/>
                  <a:pt x="5942959" y="1113702"/>
                  <a:pt x="5949168" y="1116570"/>
                </a:cubicBezTo>
                <a:close/>
                <a:moveTo>
                  <a:pt x="5911280" y="1110670"/>
                </a:moveTo>
                <a:cubicBezTo>
                  <a:pt x="5904959" y="1108186"/>
                  <a:pt x="5898638" y="1105708"/>
                  <a:pt x="5892317" y="1103229"/>
                </a:cubicBezTo>
                <a:cubicBezTo>
                  <a:pt x="5897782" y="1101441"/>
                  <a:pt x="5903230" y="1099652"/>
                  <a:pt x="5908677" y="1097864"/>
                </a:cubicBezTo>
                <a:cubicBezTo>
                  <a:pt x="5915035" y="1100809"/>
                  <a:pt x="5921412" y="1103757"/>
                  <a:pt x="5927807" y="1106710"/>
                </a:cubicBezTo>
                <a:cubicBezTo>
                  <a:pt x="5922323" y="1108028"/>
                  <a:pt x="5916801" y="1109348"/>
                  <a:pt x="5911280" y="1110670"/>
                </a:cubicBezTo>
                <a:close/>
                <a:moveTo>
                  <a:pt x="5908119" y="1111428"/>
                </a:moveTo>
                <a:cubicBezTo>
                  <a:pt x="5902784" y="1112702"/>
                  <a:pt x="5897429" y="1113979"/>
                  <a:pt x="5892075" y="1115254"/>
                </a:cubicBezTo>
                <a:cubicBezTo>
                  <a:pt x="5885922" y="1113280"/>
                  <a:pt x="5879786" y="1111311"/>
                  <a:pt x="5873651" y="1109342"/>
                </a:cubicBezTo>
                <a:cubicBezTo>
                  <a:pt x="5878969" y="1107609"/>
                  <a:pt x="5884249" y="1105875"/>
                  <a:pt x="5889547" y="1104140"/>
                </a:cubicBezTo>
                <a:cubicBezTo>
                  <a:pt x="5895738" y="1106567"/>
                  <a:pt x="5901910" y="1108994"/>
                  <a:pt x="5908119" y="1111428"/>
                </a:cubicBezTo>
                <a:close/>
                <a:moveTo>
                  <a:pt x="5870640" y="1108372"/>
                </a:moveTo>
                <a:cubicBezTo>
                  <a:pt x="5867331" y="1107312"/>
                  <a:pt x="5864021" y="1106249"/>
                  <a:pt x="5860731" y="1105189"/>
                </a:cubicBezTo>
                <a:cubicBezTo>
                  <a:pt x="5857868" y="1104272"/>
                  <a:pt x="5855060" y="1103369"/>
                  <a:pt x="5852216" y="1102456"/>
                </a:cubicBezTo>
                <a:cubicBezTo>
                  <a:pt x="5857533" y="1100227"/>
                  <a:pt x="5862850" y="1097992"/>
                  <a:pt x="5868167" y="1095754"/>
                </a:cubicBezTo>
                <a:cubicBezTo>
                  <a:pt x="5872016" y="1097260"/>
                  <a:pt x="5875808" y="1098751"/>
                  <a:pt x="5879675" y="1100264"/>
                </a:cubicBezTo>
                <a:cubicBezTo>
                  <a:pt x="5882054" y="1101199"/>
                  <a:pt x="5884453" y="1102138"/>
                  <a:pt x="5886833" y="1103073"/>
                </a:cubicBezTo>
                <a:cubicBezTo>
                  <a:pt x="5881441" y="1104841"/>
                  <a:pt x="5876050" y="1106606"/>
                  <a:pt x="5870640" y="1108372"/>
                </a:cubicBezTo>
                <a:close/>
                <a:moveTo>
                  <a:pt x="5849799" y="1101683"/>
                </a:moveTo>
                <a:cubicBezTo>
                  <a:pt x="5777108" y="1078330"/>
                  <a:pt x="5708061" y="1056185"/>
                  <a:pt x="5639293" y="1034894"/>
                </a:cubicBezTo>
                <a:cubicBezTo>
                  <a:pt x="5478815" y="985204"/>
                  <a:pt x="5319638" y="933978"/>
                  <a:pt x="5151092" y="879745"/>
                </a:cubicBezTo>
                <a:cubicBezTo>
                  <a:pt x="4968882" y="821109"/>
                  <a:pt x="4780480" y="760476"/>
                  <a:pt x="4590833" y="702156"/>
                </a:cubicBezTo>
                <a:cubicBezTo>
                  <a:pt x="4158480" y="570046"/>
                  <a:pt x="3668439" y="420312"/>
                  <a:pt x="3192750" y="334367"/>
                </a:cubicBezTo>
                <a:cubicBezTo>
                  <a:pt x="3010967" y="301707"/>
                  <a:pt x="2845674" y="281777"/>
                  <a:pt x="2687390" y="273443"/>
                </a:cubicBezTo>
                <a:cubicBezTo>
                  <a:pt x="2565154" y="267003"/>
                  <a:pt x="2444851" y="267073"/>
                  <a:pt x="2324902" y="273722"/>
                </a:cubicBezTo>
                <a:cubicBezTo>
                  <a:pt x="2304507" y="260786"/>
                  <a:pt x="2284429" y="248756"/>
                  <a:pt x="2264593" y="237592"/>
                </a:cubicBezTo>
                <a:cubicBezTo>
                  <a:pt x="2393484" y="220802"/>
                  <a:pt x="2521837" y="212061"/>
                  <a:pt x="2651546" y="211168"/>
                </a:cubicBezTo>
                <a:cubicBezTo>
                  <a:pt x="2818568" y="210025"/>
                  <a:pt x="2989271" y="221962"/>
                  <a:pt x="3173322" y="247692"/>
                </a:cubicBezTo>
                <a:cubicBezTo>
                  <a:pt x="3677716" y="318554"/>
                  <a:pt x="4175528" y="475339"/>
                  <a:pt x="4595945" y="619364"/>
                </a:cubicBezTo>
                <a:cubicBezTo>
                  <a:pt x="4875833" y="715645"/>
                  <a:pt x="5150943" y="820778"/>
                  <a:pt x="5416981" y="922448"/>
                </a:cubicBezTo>
                <a:cubicBezTo>
                  <a:pt x="5495435" y="952428"/>
                  <a:pt x="5576567" y="983431"/>
                  <a:pt x="5655523" y="1013323"/>
                </a:cubicBezTo>
                <a:cubicBezTo>
                  <a:pt x="5724105" y="1039278"/>
                  <a:pt x="5793245" y="1066354"/>
                  <a:pt x="5865955" y="1094886"/>
                </a:cubicBezTo>
                <a:cubicBezTo>
                  <a:pt x="5860582" y="1097150"/>
                  <a:pt x="5855209" y="1099414"/>
                  <a:pt x="5849799" y="1101683"/>
                </a:cubicBezTo>
                <a:close/>
                <a:moveTo>
                  <a:pt x="2322132" y="273868"/>
                </a:moveTo>
                <a:cubicBezTo>
                  <a:pt x="2298019" y="275226"/>
                  <a:pt x="2273907" y="276845"/>
                  <a:pt x="2249813" y="278734"/>
                </a:cubicBezTo>
                <a:cubicBezTo>
                  <a:pt x="2229214" y="268269"/>
                  <a:pt x="2208169" y="258215"/>
                  <a:pt x="2186696" y="248705"/>
                </a:cubicBezTo>
                <a:cubicBezTo>
                  <a:pt x="2211813" y="244807"/>
                  <a:pt x="2236910" y="241219"/>
                  <a:pt x="2261971" y="237934"/>
                </a:cubicBezTo>
                <a:cubicBezTo>
                  <a:pt x="2282477" y="249429"/>
                  <a:pt x="2302537" y="261455"/>
                  <a:pt x="2322132" y="273868"/>
                </a:cubicBezTo>
                <a:close/>
                <a:moveTo>
                  <a:pt x="2246280" y="279022"/>
                </a:moveTo>
                <a:cubicBezTo>
                  <a:pt x="2222093" y="280944"/>
                  <a:pt x="2197925" y="283140"/>
                  <a:pt x="2173738" y="285599"/>
                </a:cubicBezTo>
                <a:cubicBezTo>
                  <a:pt x="2151466" y="276893"/>
                  <a:pt x="2129640" y="268994"/>
                  <a:pt x="2108130" y="261859"/>
                </a:cubicBezTo>
                <a:cubicBezTo>
                  <a:pt x="2133228" y="257339"/>
                  <a:pt x="2158271" y="253139"/>
                  <a:pt x="2183294" y="249230"/>
                </a:cubicBezTo>
                <a:cubicBezTo>
                  <a:pt x="2204711" y="258657"/>
                  <a:pt x="2225719" y="268633"/>
                  <a:pt x="2246280" y="279022"/>
                </a:cubicBezTo>
                <a:close/>
                <a:moveTo>
                  <a:pt x="2169630" y="286020"/>
                </a:moveTo>
                <a:cubicBezTo>
                  <a:pt x="2145573" y="288496"/>
                  <a:pt x="2121497" y="291236"/>
                  <a:pt x="2097403" y="294246"/>
                </a:cubicBezTo>
                <a:cubicBezTo>
                  <a:pt x="2074350" y="287771"/>
                  <a:pt x="2051762" y="282034"/>
                  <a:pt x="2029546" y="276992"/>
                </a:cubicBezTo>
                <a:cubicBezTo>
                  <a:pt x="2054421" y="271901"/>
                  <a:pt x="2079259" y="267105"/>
                  <a:pt x="2104022" y="262613"/>
                </a:cubicBezTo>
                <a:cubicBezTo>
                  <a:pt x="2126312" y="269896"/>
                  <a:pt x="2148213" y="277739"/>
                  <a:pt x="2169630" y="286020"/>
                </a:cubicBezTo>
                <a:close/>
                <a:moveTo>
                  <a:pt x="2093685" y="294705"/>
                </a:moveTo>
                <a:cubicBezTo>
                  <a:pt x="2069219" y="297788"/>
                  <a:pt x="2044735" y="301147"/>
                  <a:pt x="2020195" y="304780"/>
                </a:cubicBezTo>
                <a:cubicBezTo>
                  <a:pt x="1996435" y="300602"/>
                  <a:pt x="1973159" y="297079"/>
                  <a:pt x="1950255" y="294179"/>
                </a:cubicBezTo>
                <a:cubicBezTo>
                  <a:pt x="1975669" y="288364"/>
                  <a:pt x="2001009" y="282859"/>
                  <a:pt x="2026293" y="277665"/>
                </a:cubicBezTo>
                <a:cubicBezTo>
                  <a:pt x="2049085" y="282792"/>
                  <a:pt x="2071543" y="288513"/>
                  <a:pt x="2093685" y="294705"/>
                </a:cubicBezTo>
                <a:close/>
                <a:moveTo>
                  <a:pt x="2025939" y="305813"/>
                </a:moveTo>
                <a:cubicBezTo>
                  <a:pt x="2050108" y="302274"/>
                  <a:pt x="2074239" y="299009"/>
                  <a:pt x="2098351" y="296005"/>
                </a:cubicBezTo>
                <a:cubicBezTo>
                  <a:pt x="2119731" y="302064"/>
                  <a:pt x="2140814" y="308569"/>
                  <a:pt x="2161580" y="315403"/>
                </a:cubicBezTo>
                <a:cubicBezTo>
                  <a:pt x="2138322" y="316371"/>
                  <a:pt x="2115102" y="317582"/>
                  <a:pt x="2091863" y="319030"/>
                </a:cubicBezTo>
                <a:cubicBezTo>
                  <a:pt x="2069424" y="314075"/>
                  <a:pt x="2047486" y="309680"/>
                  <a:pt x="2025939" y="305813"/>
                </a:cubicBezTo>
                <a:close/>
                <a:moveTo>
                  <a:pt x="2166581" y="317046"/>
                </a:moveTo>
                <a:cubicBezTo>
                  <a:pt x="2186715" y="323737"/>
                  <a:pt x="2206533" y="330740"/>
                  <a:pt x="2226053" y="337955"/>
                </a:cubicBezTo>
                <a:cubicBezTo>
                  <a:pt x="2204116" y="336922"/>
                  <a:pt x="2182271" y="336094"/>
                  <a:pt x="2160501" y="335487"/>
                </a:cubicBezTo>
                <a:cubicBezTo>
                  <a:pt x="2139326" y="330028"/>
                  <a:pt x="2118653" y="325031"/>
                  <a:pt x="2098370" y="320482"/>
                </a:cubicBezTo>
                <a:cubicBezTo>
                  <a:pt x="2121107" y="319112"/>
                  <a:pt x="2143844" y="317961"/>
                  <a:pt x="2166581" y="317046"/>
                </a:cubicBezTo>
                <a:close/>
                <a:moveTo>
                  <a:pt x="2170987" y="316881"/>
                </a:moveTo>
                <a:cubicBezTo>
                  <a:pt x="2193686" y="315999"/>
                  <a:pt x="2216404" y="315351"/>
                  <a:pt x="2239160" y="314925"/>
                </a:cubicBezTo>
                <a:cubicBezTo>
                  <a:pt x="2259015" y="323748"/>
                  <a:pt x="2278443" y="332832"/>
                  <a:pt x="2297369" y="342055"/>
                </a:cubicBezTo>
                <a:cubicBezTo>
                  <a:pt x="2275394" y="340566"/>
                  <a:pt x="2253494" y="339292"/>
                  <a:pt x="2231686" y="338227"/>
                </a:cubicBezTo>
                <a:cubicBezTo>
                  <a:pt x="2211013" y="330582"/>
                  <a:pt x="2190805" y="323471"/>
                  <a:pt x="2170987" y="316881"/>
                </a:cubicBezTo>
                <a:close/>
                <a:moveTo>
                  <a:pt x="2301775" y="344213"/>
                </a:moveTo>
                <a:cubicBezTo>
                  <a:pt x="2320459" y="353367"/>
                  <a:pt x="2338678" y="362644"/>
                  <a:pt x="2356395" y="371923"/>
                </a:cubicBezTo>
                <a:cubicBezTo>
                  <a:pt x="2335666" y="368606"/>
                  <a:pt x="2315086" y="365489"/>
                  <a:pt x="2294636" y="362574"/>
                </a:cubicBezTo>
                <a:cubicBezTo>
                  <a:pt x="2275152" y="354726"/>
                  <a:pt x="2256115" y="347329"/>
                  <a:pt x="2237450" y="340369"/>
                </a:cubicBezTo>
                <a:cubicBezTo>
                  <a:pt x="2258811" y="341449"/>
                  <a:pt x="2280265" y="342726"/>
                  <a:pt x="2301775" y="344213"/>
                </a:cubicBezTo>
                <a:close/>
                <a:moveTo>
                  <a:pt x="2306571" y="344553"/>
                </a:moveTo>
                <a:cubicBezTo>
                  <a:pt x="2328118" y="346070"/>
                  <a:pt x="2349777" y="347798"/>
                  <a:pt x="2371528" y="349725"/>
                </a:cubicBezTo>
                <a:cubicBezTo>
                  <a:pt x="2389617" y="360917"/>
                  <a:pt x="2407223" y="372196"/>
                  <a:pt x="2424345" y="383431"/>
                </a:cubicBezTo>
                <a:cubicBezTo>
                  <a:pt x="2403449" y="379700"/>
                  <a:pt x="2382720" y="376175"/>
                  <a:pt x="2362140" y="372849"/>
                </a:cubicBezTo>
                <a:cubicBezTo>
                  <a:pt x="2343233" y="362905"/>
                  <a:pt x="2324716" y="353479"/>
                  <a:pt x="2306571" y="344553"/>
                </a:cubicBezTo>
                <a:close/>
                <a:moveTo>
                  <a:pt x="2428287" y="386017"/>
                </a:moveTo>
                <a:cubicBezTo>
                  <a:pt x="2431596" y="388203"/>
                  <a:pt x="2434905" y="390386"/>
                  <a:pt x="2438196" y="392567"/>
                </a:cubicBezTo>
                <a:cubicBezTo>
                  <a:pt x="2451804" y="401604"/>
                  <a:pt x="2465357" y="410782"/>
                  <a:pt x="2478891" y="420035"/>
                </a:cubicBezTo>
                <a:cubicBezTo>
                  <a:pt x="2459148" y="414582"/>
                  <a:pt x="2439683" y="409352"/>
                  <a:pt x="2420460" y="404335"/>
                </a:cubicBezTo>
                <a:cubicBezTo>
                  <a:pt x="2406535" y="396660"/>
                  <a:pt x="2392573" y="389036"/>
                  <a:pt x="2378518" y="381524"/>
                </a:cubicBezTo>
                <a:cubicBezTo>
                  <a:pt x="2374763" y="379512"/>
                  <a:pt x="2371026" y="377530"/>
                  <a:pt x="2367289" y="375558"/>
                </a:cubicBezTo>
                <a:cubicBezTo>
                  <a:pt x="2387461" y="378852"/>
                  <a:pt x="2407799" y="382334"/>
                  <a:pt x="2428287" y="386017"/>
                </a:cubicBezTo>
                <a:close/>
                <a:moveTo>
                  <a:pt x="2439218" y="391018"/>
                </a:moveTo>
                <a:cubicBezTo>
                  <a:pt x="2437136" y="389633"/>
                  <a:pt x="2435035" y="388246"/>
                  <a:pt x="2432934" y="386859"/>
                </a:cubicBezTo>
                <a:cubicBezTo>
                  <a:pt x="2453236" y="390533"/>
                  <a:pt x="2473704" y="394400"/>
                  <a:pt x="2494378" y="398467"/>
                </a:cubicBezTo>
                <a:cubicBezTo>
                  <a:pt x="2495828" y="399633"/>
                  <a:pt x="2497297" y="400801"/>
                  <a:pt x="2498747" y="401964"/>
                </a:cubicBezTo>
                <a:cubicBezTo>
                  <a:pt x="2513638" y="413943"/>
                  <a:pt x="2528474" y="426066"/>
                  <a:pt x="2543235" y="438301"/>
                </a:cubicBezTo>
                <a:cubicBezTo>
                  <a:pt x="2523343" y="432504"/>
                  <a:pt x="2503748" y="426930"/>
                  <a:pt x="2484450" y="421572"/>
                </a:cubicBezTo>
                <a:cubicBezTo>
                  <a:pt x="2469410" y="411264"/>
                  <a:pt x="2454351" y="401063"/>
                  <a:pt x="2439218" y="391018"/>
                </a:cubicBezTo>
                <a:close/>
                <a:moveTo>
                  <a:pt x="2546786" y="441270"/>
                </a:moveTo>
                <a:cubicBezTo>
                  <a:pt x="2562514" y="454326"/>
                  <a:pt x="2578149" y="467513"/>
                  <a:pt x="2593710" y="480798"/>
                </a:cubicBezTo>
                <a:cubicBezTo>
                  <a:pt x="2575286" y="473529"/>
                  <a:pt x="2556992" y="466419"/>
                  <a:pt x="2538810" y="459466"/>
                </a:cubicBezTo>
                <a:cubicBezTo>
                  <a:pt x="2522320" y="447789"/>
                  <a:pt x="2505793" y="436226"/>
                  <a:pt x="2489191" y="424809"/>
                </a:cubicBezTo>
                <a:cubicBezTo>
                  <a:pt x="2508098" y="430085"/>
                  <a:pt x="2527303" y="435573"/>
                  <a:pt x="2546786" y="441270"/>
                </a:cubicBezTo>
                <a:close/>
                <a:moveTo>
                  <a:pt x="2551266" y="442582"/>
                </a:moveTo>
                <a:cubicBezTo>
                  <a:pt x="2637361" y="467834"/>
                  <a:pt x="2729313" y="497275"/>
                  <a:pt x="2830262" y="531782"/>
                </a:cubicBezTo>
                <a:cubicBezTo>
                  <a:pt x="2936900" y="568230"/>
                  <a:pt x="3042051" y="606914"/>
                  <a:pt x="3153374" y="647868"/>
                </a:cubicBezTo>
                <a:cubicBezTo>
                  <a:pt x="3191058" y="661729"/>
                  <a:pt x="3230006" y="676061"/>
                  <a:pt x="3268750" y="690198"/>
                </a:cubicBezTo>
                <a:cubicBezTo>
                  <a:pt x="3498721" y="774465"/>
                  <a:pt x="3707517" y="842501"/>
                  <a:pt x="3907111" y="898193"/>
                </a:cubicBezTo>
                <a:cubicBezTo>
                  <a:pt x="4140428" y="963289"/>
                  <a:pt x="4356512" y="1010397"/>
                  <a:pt x="4567706" y="1042208"/>
                </a:cubicBezTo>
                <a:cubicBezTo>
                  <a:pt x="4898478" y="1092950"/>
                  <a:pt x="5236258" y="1122499"/>
                  <a:pt x="5571640" y="1130038"/>
                </a:cubicBezTo>
                <a:lnTo>
                  <a:pt x="5575098" y="1130116"/>
                </a:lnTo>
                <a:cubicBezTo>
                  <a:pt x="5639832" y="1131571"/>
                  <a:pt x="5705291" y="1133040"/>
                  <a:pt x="5771252" y="1134356"/>
                </a:cubicBezTo>
                <a:cubicBezTo>
                  <a:pt x="5766549" y="1136295"/>
                  <a:pt x="5761826" y="1138233"/>
                  <a:pt x="5757086" y="1140172"/>
                </a:cubicBezTo>
                <a:cubicBezTo>
                  <a:pt x="5691720" y="1144093"/>
                  <a:pt x="5624402" y="1147866"/>
                  <a:pt x="5554760" y="1151514"/>
                </a:cubicBezTo>
                <a:cubicBezTo>
                  <a:pt x="5207219" y="1169715"/>
                  <a:pt x="4882582" y="1161018"/>
                  <a:pt x="4562277" y="1124927"/>
                </a:cubicBezTo>
                <a:cubicBezTo>
                  <a:pt x="4161362" y="1080803"/>
                  <a:pt x="3732838" y="963737"/>
                  <a:pt x="3288568" y="776983"/>
                </a:cubicBezTo>
                <a:cubicBezTo>
                  <a:pt x="3200000" y="739897"/>
                  <a:pt x="3112660" y="701587"/>
                  <a:pt x="3028182" y="664539"/>
                </a:cubicBezTo>
                <a:cubicBezTo>
                  <a:pt x="2975123" y="641268"/>
                  <a:pt x="2920243" y="617204"/>
                  <a:pt x="2866738" y="594183"/>
                </a:cubicBezTo>
                <a:cubicBezTo>
                  <a:pt x="2772351" y="553578"/>
                  <a:pt x="2684155" y="516561"/>
                  <a:pt x="2599045" y="482906"/>
                </a:cubicBezTo>
                <a:cubicBezTo>
                  <a:pt x="2583187" y="469353"/>
                  <a:pt x="2567273" y="455904"/>
                  <a:pt x="2551266" y="442582"/>
                </a:cubicBezTo>
                <a:close/>
                <a:moveTo>
                  <a:pt x="2865994" y="595889"/>
                </a:moveTo>
                <a:cubicBezTo>
                  <a:pt x="2919518" y="618909"/>
                  <a:pt x="2974380" y="642969"/>
                  <a:pt x="3027438" y="666240"/>
                </a:cubicBezTo>
                <a:cubicBezTo>
                  <a:pt x="3111916" y="703292"/>
                  <a:pt x="3199275" y="741604"/>
                  <a:pt x="3287843" y="778695"/>
                </a:cubicBezTo>
                <a:cubicBezTo>
                  <a:pt x="3499669" y="867735"/>
                  <a:pt x="3709172" y="941532"/>
                  <a:pt x="3910531" y="998038"/>
                </a:cubicBezTo>
                <a:cubicBezTo>
                  <a:pt x="4132397" y="1060295"/>
                  <a:pt x="4351603" y="1103609"/>
                  <a:pt x="4562072" y="1126773"/>
                </a:cubicBezTo>
                <a:cubicBezTo>
                  <a:pt x="4882471" y="1162873"/>
                  <a:pt x="5207219" y="1171578"/>
                  <a:pt x="5554871" y="1153368"/>
                </a:cubicBezTo>
                <a:cubicBezTo>
                  <a:pt x="5622580" y="1149820"/>
                  <a:pt x="5688095" y="1146154"/>
                  <a:pt x="5751769" y="1142349"/>
                </a:cubicBezTo>
                <a:cubicBezTo>
                  <a:pt x="5747418" y="1144126"/>
                  <a:pt x="5743068" y="1145903"/>
                  <a:pt x="5738718" y="1147679"/>
                </a:cubicBezTo>
                <a:cubicBezTo>
                  <a:pt x="5670061" y="1157409"/>
                  <a:pt x="5603263" y="1166443"/>
                  <a:pt x="5537860" y="1174849"/>
                </a:cubicBezTo>
                <a:cubicBezTo>
                  <a:pt x="5186062" y="1220061"/>
                  <a:pt x="4865069" y="1231392"/>
                  <a:pt x="4556551" y="1209485"/>
                </a:cubicBezTo>
                <a:cubicBezTo>
                  <a:pt x="4146563" y="1181295"/>
                  <a:pt x="3726387" y="1065566"/>
                  <a:pt x="3307735" y="865511"/>
                </a:cubicBezTo>
                <a:cubicBezTo>
                  <a:pt x="3180424" y="804864"/>
                  <a:pt x="3057407" y="739983"/>
                  <a:pt x="2938443" y="677240"/>
                </a:cubicBezTo>
                <a:lnTo>
                  <a:pt x="2887169" y="650210"/>
                </a:lnTo>
                <a:cubicBezTo>
                  <a:pt x="2806558" y="607726"/>
                  <a:pt x="2727807" y="566250"/>
                  <a:pt x="2649483" y="526547"/>
                </a:cubicBezTo>
                <a:cubicBezTo>
                  <a:pt x="2634201" y="513165"/>
                  <a:pt x="2618826" y="499854"/>
                  <a:pt x="2603396" y="486626"/>
                </a:cubicBezTo>
                <a:cubicBezTo>
                  <a:pt x="2686925" y="519739"/>
                  <a:pt x="2773503" y="556093"/>
                  <a:pt x="2865994" y="595889"/>
                </a:cubicBezTo>
                <a:close/>
                <a:moveTo>
                  <a:pt x="5756621" y="1142060"/>
                </a:moveTo>
                <a:cubicBezTo>
                  <a:pt x="5760525" y="1141826"/>
                  <a:pt x="5764410" y="1141592"/>
                  <a:pt x="5768296" y="1141356"/>
                </a:cubicBezTo>
                <a:cubicBezTo>
                  <a:pt x="5764243" y="1142641"/>
                  <a:pt x="5760191" y="1143918"/>
                  <a:pt x="5756137" y="1145200"/>
                </a:cubicBezTo>
                <a:cubicBezTo>
                  <a:pt x="5752438" y="1145727"/>
                  <a:pt x="5748757" y="1146251"/>
                  <a:pt x="5745094" y="1146773"/>
                </a:cubicBezTo>
                <a:cubicBezTo>
                  <a:pt x="5748924" y="1145206"/>
                  <a:pt x="5752772" y="1143633"/>
                  <a:pt x="5756621" y="1142060"/>
                </a:cubicBezTo>
                <a:close/>
                <a:moveTo>
                  <a:pt x="5761975" y="1139876"/>
                </a:moveTo>
                <a:cubicBezTo>
                  <a:pt x="5766381" y="1138067"/>
                  <a:pt x="5770806" y="1136249"/>
                  <a:pt x="5775212" y="1134433"/>
                </a:cubicBezTo>
                <a:cubicBezTo>
                  <a:pt x="5779841" y="1134526"/>
                  <a:pt x="5784489" y="1134615"/>
                  <a:pt x="5789118" y="1134704"/>
                </a:cubicBezTo>
                <a:cubicBezTo>
                  <a:pt x="5784582" y="1136156"/>
                  <a:pt x="5780027" y="1137608"/>
                  <a:pt x="5775491" y="1139058"/>
                </a:cubicBezTo>
                <a:cubicBezTo>
                  <a:pt x="5770992" y="1139333"/>
                  <a:pt x="5766493" y="1139605"/>
                  <a:pt x="5761975" y="1139876"/>
                </a:cubicBezTo>
                <a:close/>
                <a:moveTo>
                  <a:pt x="5794863" y="1134819"/>
                </a:moveTo>
                <a:cubicBezTo>
                  <a:pt x="5799195" y="1134903"/>
                  <a:pt x="5803507" y="1134987"/>
                  <a:pt x="5807821" y="1135068"/>
                </a:cubicBezTo>
                <a:cubicBezTo>
                  <a:pt x="5803898" y="1135979"/>
                  <a:pt x="5799975" y="1136892"/>
                  <a:pt x="5796034" y="1137803"/>
                </a:cubicBezTo>
                <a:cubicBezTo>
                  <a:pt x="5791702" y="1138069"/>
                  <a:pt x="5787370" y="1138335"/>
                  <a:pt x="5783039" y="1138599"/>
                </a:cubicBezTo>
                <a:cubicBezTo>
                  <a:pt x="5786980" y="1137340"/>
                  <a:pt x="5790940" y="1136080"/>
                  <a:pt x="5794863" y="1134819"/>
                </a:cubicBezTo>
                <a:close/>
                <a:moveTo>
                  <a:pt x="5800384" y="1133061"/>
                </a:moveTo>
                <a:cubicBezTo>
                  <a:pt x="5804883" y="1131618"/>
                  <a:pt x="5809364" y="1130171"/>
                  <a:pt x="5813863" y="1128727"/>
                </a:cubicBezTo>
                <a:cubicBezTo>
                  <a:pt x="5818826" y="1129212"/>
                  <a:pt x="5823809" y="1129696"/>
                  <a:pt x="5828791" y="1130181"/>
                </a:cubicBezTo>
                <a:cubicBezTo>
                  <a:pt x="5824292" y="1131233"/>
                  <a:pt x="5819793" y="1132287"/>
                  <a:pt x="5815276" y="1133339"/>
                </a:cubicBezTo>
                <a:cubicBezTo>
                  <a:pt x="5810293" y="1133246"/>
                  <a:pt x="5805329" y="1133155"/>
                  <a:pt x="5800384" y="1133061"/>
                </a:cubicBezTo>
                <a:close/>
                <a:moveTo>
                  <a:pt x="5834573" y="1130740"/>
                </a:moveTo>
                <a:cubicBezTo>
                  <a:pt x="5838775" y="1131148"/>
                  <a:pt x="5842957" y="1131555"/>
                  <a:pt x="5847159" y="1131962"/>
                </a:cubicBezTo>
                <a:cubicBezTo>
                  <a:pt x="5843199" y="1132547"/>
                  <a:pt x="5839277" y="1133128"/>
                  <a:pt x="5835317" y="1133708"/>
                </a:cubicBezTo>
                <a:cubicBezTo>
                  <a:pt x="5831171" y="1133633"/>
                  <a:pt x="5827007" y="1133555"/>
                  <a:pt x="5822861" y="1133477"/>
                </a:cubicBezTo>
                <a:cubicBezTo>
                  <a:pt x="5826765" y="1132566"/>
                  <a:pt x="5830669" y="1131653"/>
                  <a:pt x="5834573" y="1130740"/>
                </a:cubicBezTo>
                <a:close/>
                <a:moveTo>
                  <a:pt x="5840206" y="1129420"/>
                </a:moveTo>
                <a:cubicBezTo>
                  <a:pt x="5844705" y="1128363"/>
                  <a:pt x="5849223" y="1127305"/>
                  <a:pt x="5853703" y="1126249"/>
                </a:cubicBezTo>
                <a:cubicBezTo>
                  <a:pt x="5858611" y="1127098"/>
                  <a:pt x="5863519" y="1127950"/>
                  <a:pt x="5868428" y="1128800"/>
                </a:cubicBezTo>
                <a:cubicBezTo>
                  <a:pt x="5863872" y="1129480"/>
                  <a:pt x="5859318" y="1130157"/>
                  <a:pt x="5854782" y="1130832"/>
                </a:cubicBezTo>
                <a:cubicBezTo>
                  <a:pt x="5849911" y="1130361"/>
                  <a:pt x="5845059" y="1129891"/>
                  <a:pt x="5840206" y="1129420"/>
                </a:cubicBezTo>
                <a:close/>
                <a:moveTo>
                  <a:pt x="5874246" y="1129807"/>
                </a:moveTo>
                <a:cubicBezTo>
                  <a:pt x="5878485" y="1130542"/>
                  <a:pt x="5882743" y="1131276"/>
                  <a:pt x="5887000" y="1132012"/>
                </a:cubicBezTo>
                <a:cubicBezTo>
                  <a:pt x="5883040" y="1132272"/>
                  <a:pt x="5879099" y="1132533"/>
                  <a:pt x="5875120" y="1132791"/>
                </a:cubicBezTo>
                <a:cubicBezTo>
                  <a:pt x="5870900" y="1132384"/>
                  <a:pt x="5866680" y="1131977"/>
                  <a:pt x="5862441" y="1131570"/>
                </a:cubicBezTo>
                <a:cubicBezTo>
                  <a:pt x="5866382" y="1130986"/>
                  <a:pt x="5870305" y="1130397"/>
                  <a:pt x="5874246" y="1129807"/>
                </a:cubicBezTo>
                <a:close/>
                <a:moveTo>
                  <a:pt x="5880084" y="1128933"/>
                </a:moveTo>
                <a:cubicBezTo>
                  <a:pt x="5884602" y="1128257"/>
                  <a:pt x="5889138" y="1127574"/>
                  <a:pt x="5893674" y="1126892"/>
                </a:cubicBezTo>
                <a:cubicBezTo>
                  <a:pt x="5898638" y="1128123"/>
                  <a:pt x="5903602" y="1129352"/>
                  <a:pt x="5908584" y="1130584"/>
                </a:cubicBezTo>
                <a:cubicBezTo>
                  <a:pt x="5904029" y="1130887"/>
                  <a:pt x="5899475" y="1131190"/>
                  <a:pt x="5894920" y="1131493"/>
                </a:cubicBezTo>
                <a:cubicBezTo>
                  <a:pt x="5889974" y="1130640"/>
                  <a:pt x="5885029" y="1129787"/>
                  <a:pt x="5880084" y="1128933"/>
                </a:cubicBezTo>
                <a:close/>
                <a:moveTo>
                  <a:pt x="5914514" y="1132051"/>
                </a:moveTo>
                <a:cubicBezTo>
                  <a:pt x="5918772" y="1133103"/>
                  <a:pt x="5923048" y="1134156"/>
                  <a:pt x="5927305" y="1135208"/>
                </a:cubicBezTo>
                <a:cubicBezTo>
                  <a:pt x="5923364" y="1135150"/>
                  <a:pt x="5919423" y="1135094"/>
                  <a:pt x="5915481" y="1135035"/>
                </a:cubicBezTo>
                <a:cubicBezTo>
                  <a:pt x="5911224" y="1134302"/>
                  <a:pt x="5906948" y="1133570"/>
                  <a:pt x="5902709" y="1132836"/>
                </a:cubicBezTo>
                <a:cubicBezTo>
                  <a:pt x="5906650" y="1132575"/>
                  <a:pt x="5910592" y="1132313"/>
                  <a:pt x="5914514" y="1132051"/>
                </a:cubicBezTo>
                <a:close/>
                <a:moveTo>
                  <a:pt x="5920612" y="1131640"/>
                </a:moveTo>
                <a:cubicBezTo>
                  <a:pt x="5925149" y="1131333"/>
                  <a:pt x="5929685" y="1131029"/>
                  <a:pt x="5934221" y="1130720"/>
                </a:cubicBezTo>
                <a:cubicBezTo>
                  <a:pt x="5939203" y="1132317"/>
                  <a:pt x="5944205" y="1133914"/>
                  <a:pt x="5949206" y="1135513"/>
                </a:cubicBezTo>
                <a:cubicBezTo>
                  <a:pt x="5944632" y="1135451"/>
                  <a:pt x="5940077" y="1135386"/>
                  <a:pt x="5935522" y="1135323"/>
                </a:cubicBezTo>
                <a:cubicBezTo>
                  <a:pt x="5930540" y="1134094"/>
                  <a:pt x="5925576" y="1132867"/>
                  <a:pt x="5920612" y="1131640"/>
                </a:cubicBezTo>
                <a:close/>
                <a:moveTo>
                  <a:pt x="5955322" y="1137467"/>
                </a:moveTo>
                <a:cubicBezTo>
                  <a:pt x="5959598" y="1138831"/>
                  <a:pt x="5963874" y="1140196"/>
                  <a:pt x="5968150" y="1141560"/>
                </a:cubicBezTo>
                <a:cubicBezTo>
                  <a:pt x="5964245" y="1141200"/>
                  <a:pt x="5960342" y="1140835"/>
                  <a:pt x="5956456" y="1140475"/>
                </a:cubicBezTo>
                <a:cubicBezTo>
                  <a:pt x="5952143" y="1139419"/>
                  <a:pt x="5947848" y="1138363"/>
                  <a:pt x="5943554" y="1137305"/>
                </a:cubicBezTo>
                <a:cubicBezTo>
                  <a:pt x="5947477" y="1137357"/>
                  <a:pt x="5951399" y="1137415"/>
                  <a:pt x="5955322" y="1137467"/>
                </a:cubicBezTo>
                <a:close/>
                <a:moveTo>
                  <a:pt x="5961699" y="1137550"/>
                </a:moveTo>
                <a:cubicBezTo>
                  <a:pt x="5966235" y="1137608"/>
                  <a:pt x="5970771" y="1137658"/>
                  <a:pt x="5975289" y="1137714"/>
                </a:cubicBezTo>
                <a:cubicBezTo>
                  <a:pt x="5980308" y="1139673"/>
                  <a:pt x="5985346" y="1141635"/>
                  <a:pt x="5990366" y="1143594"/>
                </a:cubicBezTo>
                <a:cubicBezTo>
                  <a:pt x="5985830" y="1143181"/>
                  <a:pt x="5981294" y="1142769"/>
                  <a:pt x="5976776" y="1142352"/>
                </a:cubicBezTo>
                <a:cubicBezTo>
                  <a:pt x="5971738" y="1140752"/>
                  <a:pt x="5966718" y="1139151"/>
                  <a:pt x="5961699" y="1137550"/>
                </a:cubicBezTo>
                <a:close/>
                <a:moveTo>
                  <a:pt x="5996650" y="1146033"/>
                </a:moveTo>
                <a:cubicBezTo>
                  <a:pt x="6000889" y="1147690"/>
                  <a:pt x="6005146" y="1149344"/>
                  <a:pt x="6009422" y="1151001"/>
                </a:cubicBezTo>
                <a:cubicBezTo>
                  <a:pt x="6005574" y="1150356"/>
                  <a:pt x="6001725" y="1149711"/>
                  <a:pt x="5997877" y="1149064"/>
                </a:cubicBezTo>
                <a:cubicBezTo>
                  <a:pt x="5993582" y="1147699"/>
                  <a:pt x="5989288" y="1146335"/>
                  <a:pt x="5984993" y="1144970"/>
                </a:cubicBezTo>
                <a:cubicBezTo>
                  <a:pt x="5988878" y="1145325"/>
                  <a:pt x="5992764" y="1145680"/>
                  <a:pt x="5996650" y="1146033"/>
                </a:cubicBezTo>
                <a:close/>
                <a:moveTo>
                  <a:pt x="6003342" y="1146643"/>
                </a:moveTo>
                <a:cubicBezTo>
                  <a:pt x="6007972" y="1147061"/>
                  <a:pt x="6012601" y="1147474"/>
                  <a:pt x="6017230" y="1147889"/>
                </a:cubicBezTo>
                <a:cubicBezTo>
                  <a:pt x="6022287" y="1150205"/>
                  <a:pt x="6027344" y="1152520"/>
                  <a:pt x="6032400" y="1154836"/>
                </a:cubicBezTo>
                <a:cubicBezTo>
                  <a:pt x="6027753" y="1154065"/>
                  <a:pt x="6023105" y="1153295"/>
                  <a:pt x="6018457" y="1152520"/>
                </a:cubicBezTo>
                <a:cubicBezTo>
                  <a:pt x="6013419" y="1150560"/>
                  <a:pt x="6008381" y="1148603"/>
                  <a:pt x="6003342" y="1146643"/>
                </a:cubicBezTo>
                <a:close/>
                <a:moveTo>
                  <a:pt x="6038870" y="1157794"/>
                </a:moveTo>
                <a:cubicBezTo>
                  <a:pt x="6043127" y="1159744"/>
                  <a:pt x="6047422" y="1161694"/>
                  <a:pt x="6051698" y="1163643"/>
                </a:cubicBezTo>
                <a:cubicBezTo>
                  <a:pt x="6047719" y="1162689"/>
                  <a:pt x="6043759" y="1161732"/>
                  <a:pt x="6039800" y="1160776"/>
                </a:cubicBezTo>
                <a:cubicBezTo>
                  <a:pt x="6035524" y="1159125"/>
                  <a:pt x="6031266" y="1157472"/>
                  <a:pt x="6027009" y="1155822"/>
                </a:cubicBezTo>
                <a:cubicBezTo>
                  <a:pt x="6030950" y="1156482"/>
                  <a:pt x="6034910" y="1157140"/>
                  <a:pt x="6038870" y="1157794"/>
                </a:cubicBezTo>
                <a:close/>
                <a:moveTo>
                  <a:pt x="6045916" y="1158967"/>
                </a:moveTo>
                <a:cubicBezTo>
                  <a:pt x="6050248" y="1159685"/>
                  <a:pt x="6054598" y="1160395"/>
                  <a:pt x="6058948" y="1161109"/>
                </a:cubicBezTo>
                <a:cubicBezTo>
                  <a:pt x="6063968" y="1163736"/>
                  <a:pt x="6069006" y="1166365"/>
                  <a:pt x="6074044" y="1168992"/>
                </a:cubicBezTo>
                <a:cubicBezTo>
                  <a:pt x="6069731" y="1167965"/>
                  <a:pt x="6065437" y="1166933"/>
                  <a:pt x="6061123" y="1165904"/>
                </a:cubicBezTo>
                <a:cubicBezTo>
                  <a:pt x="6056048" y="1163591"/>
                  <a:pt x="6050973" y="1161280"/>
                  <a:pt x="6045916" y="1158967"/>
                </a:cubicBezTo>
                <a:close/>
                <a:moveTo>
                  <a:pt x="6080774" y="1172505"/>
                </a:moveTo>
                <a:cubicBezTo>
                  <a:pt x="6084939" y="1174675"/>
                  <a:pt x="6089103" y="1176844"/>
                  <a:pt x="6093267" y="1179014"/>
                </a:cubicBezTo>
                <a:cubicBezTo>
                  <a:pt x="6089828" y="1177943"/>
                  <a:pt x="6086370" y="1176872"/>
                  <a:pt x="6082931" y="1175800"/>
                </a:cubicBezTo>
                <a:cubicBezTo>
                  <a:pt x="6078617" y="1173844"/>
                  <a:pt x="6074286" y="1171890"/>
                  <a:pt x="6069991" y="1169932"/>
                </a:cubicBezTo>
                <a:cubicBezTo>
                  <a:pt x="6073579" y="1170791"/>
                  <a:pt x="6077168" y="1171650"/>
                  <a:pt x="6080774" y="1172505"/>
                </a:cubicBezTo>
                <a:close/>
                <a:moveTo>
                  <a:pt x="6088211" y="1174269"/>
                </a:moveTo>
                <a:cubicBezTo>
                  <a:pt x="6148260" y="1188523"/>
                  <a:pt x="6208829" y="1202444"/>
                  <a:pt x="6269715" y="1215649"/>
                </a:cubicBezTo>
                <a:cubicBezTo>
                  <a:pt x="6575259" y="1281093"/>
                  <a:pt x="6821962" y="1307982"/>
                  <a:pt x="7046114" y="1300257"/>
                </a:cubicBezTo>
                <a:cubicBezTo>
                  <a:pt x="7334070" y="1290337"/>
                  <a:pt x="7586462" y="1223359"/>
                  <a:pt x="7817697" y="1095494"/>
                </a:cubicBezTo>
                <a:cubicBezTo>
                  <a:pt x="7925191" y="1036577"/>
                  <a:pt x="8037983" y="966044"/>
                  <a:pt x="8172656" y="873526"/>
                </a:cubicBezTo>
                <a:cubicBezTo>
                  <a:pt x="8250924" y="819863"/>
                  <a:pt x="8329099" y="763646"/>
                  <a:pt x="8404691" y="709278"/>
                </a:cubicBezTo>
                <a:cubicBezTo>
                  <a:pt x="8620421" y="554117"/>
                  <a:pt x="8829514" y="403768"/>
                  <a:pt x="9056008" y="296014"/>
                </a:cubicBezTo>
                <a:cubicBezTo>
                  <a:pt x="9070156" y="299154"/>
                  <a:pt x="9084267" y="302435"/>
                  <a:pt x="9098285" y="305854"/>
                </a:cubicBezTo>
                <a:cubicBezTo>
                  <a:pt x="9081553" y="314977"/>
                  <a:pt x="9064709" y="324408"/>
                  <a:pt x="9047717" y="334235"/>
                </a:cubicBezTo>
                <a:cubicBezTo>
                  <a:pt x="8851452" y="447802"/>
                  <a:pt x="8665913" y="594153"/>
                  <a:pt x="8486491" y="735681"/>
                </a:cubicBezTo>
                <a:cubicBezTo>
                  <a:pt x="8401994" y="802332"/>
                  <a:pt x="8314617" y="871252"/>
                  <a:pt x="8226607" y="936423"/>
                </a:cubicBezTo>
                <a:cubicBezTo>
                  <a:pt x="8094090" y="1034721"/>
                  <a:pt x="7981261" y="1109751"/>
                  <a:pt x="7871518" y="1172544"/>
                </a:cubicBezTo>
                <a:cubicBezTo>
                  <a:pt x="7346563" y="1475048"/>
                  <a:pt x="6780318" y="1376096"/>
                  <a:pt x="6295649" y="1239409"/>
                </a:cubicBezTo>
                <a:cubicBezTo>
                  <a:pt x="6231009" y="1221039"/>
                  <a:pt x="6166851" y="1201779"/>
                  <a:pt x="6103344" y="1182143"/>
                </a:cubicBezTo>
                <a:cubicBezTo>
                  <a:pt x="6098287" y="1179518"/>
                  <a:pt x="6093249" y="1176893"/>
                  <a:pt x="6088211" y="1174269"/>
                </a:cubicBezTo>
                <a:close/>
                <a:moveTo>
                  <a:pt x="6295148" y="1241193"/>
                </a:moveTo>
                <a:cubicBezTo>
                  <a:pt x="6606789" y="1329090"/>
                  <a:pt x="6858456" y="1370671"/>
                  <a:pt x="7087144" y="1372043"/>
                </a:cubicBezTo>
                <a:cubicBezTo>
                  <a:pt x="7226577" y="1372861"/>
                  <a:pt x="7360228" y="1358248"/>
                  <a:pt x="7484435" y="1328556"/>
                </a:cubicBezTo>
                <a:cubicBezTo>
                  <a:pt x="7620577" y="1296018"/>
                  <a:pt x="7751122" y="1244071"/>
                  <a:pt x="7872448" y="1174152"/>
                </a:cubicBezTo>
                <a:cubicBezTo>
                  <a:pt x="7982247" y="1111326"/>
                  <a:pt x="8095131" y="1036259"/>
                  <a:pt x="8227723" y="937916"/>
                </a:cubicBezTo>
                <a:cubicBezTo>
                  <a:pt x="8315732" y="872728"/>
                  <a:pt x="8403129" y="803798"/>
                  <a:pt x="8487625" y="737142"/>
                </a:cubicBezTo>
                <a:cubicBezTo>
                  <a:pt x="8690007" y="577518"/>
                  <a:pt x="8886291" y="422706"/>
                  <a:pt x="9100162" y="306315"/>
                </a:cubicBezTo>
                <a:cubicBezTo>
                  <a:pt x="9114421" y="309803"/>
                  <a:pt x="9128625" y="313436"/>
                  <a:pt x="9142755" y="317212"/>
                </a:cubicBezTo>
                <a:cubicBezTo>
                  <a:pt x="9131302" y="324230"/>
                  <a:pt x="9119814" y="331391"/>
                  <a:pt x="9108268" y="338757"/>
                </a:cubicBezTo>
                <a:cubicBezTo>
                  <a:pt x="8916185" y="461255"/>
                  <a:pt x="8736466" y="615806"/>
                  <a:pt x="8562658" y="765267"/>
                </a:cubicBezTo>
                <a:cubicBezTo>
                  <a:pt x="8471451" y="843695"/>
                  <a:pt x="8377157" y="924791"/>
                  <a:pt x="8281637" y="1000847"/>
                </a:cubicBezTo>
                <a:cubicBezTo>
                  <a:pt x="8150756" y="1105155"/>
                  <a:pt x="8037834" y="1184712"/>
                  <a:pt x="7926250" y="1251216"/>
                </a:cubicBezTo>
                <a:cubicBezTo>
                  <a:pt x="7394101" y="1569928"/>
                  <a:pt x="6816254" y="1437022"/>
                  <a:pt x="6321175" y="1264984"/>
                </a:cubicBezTo>
                <a:cubicBezTo>
                  <a:pt x="6255214" y="1241956"/>
                  <a:pt x="6189866" y="1217923"/>
                  <a:pt x="6125281" y="1193485"/>
                </a:cubicBezTo>
                <a:cubicBezTo>
                  <a:pt x="6121061" y="1191304"/>
                  <a:pt x="6116841" y="1189124"/>
                  <a:pt x="6112639" y="1186941"/>
                </a:cubicBezTo>
                <a:cubicBezTo>
                  <a:pt x="6172930" y="1205532"/>
                  <a:pt x="6233815" y="1223766"/>
                  <a:pt x="6295148" y="1241193"/>
                </a:cubicBezTo>
                <a:close/>
                <a:moveTo>
                  <a:pt x="9102598" y="304988"/>
                </a:moveTo>
                <a:cubicBezTo>
                  <a:pt x="9115333" y="298076"/>
                  <a:pt x="9128142" y="291298"/>
                  <a:pt x="9141007" y="284664"/>
                </a:cubicBezTo>
                <a:cubicBezTo>
                  <a:pt x="9155080" y="287312"/>
                  <a:pt x="9169116" y="290111"/>
                  <a:pt x="9183078" y="293066"/>
                </a:cubicBezTo>
                <a:cubicBezTo>
                  <a:pt x="9170418" y="300457"/>
                  <a:pt x="9157702" y="308057"/>
                  <a:pt x="9144930" y="315871"/>
                </a:cubicBezTo>
                <a:cubicBezTo>
                  <a:pt x="9130875" y="312103"/>
                  <a:pt x="9116764" y="308474"/>
                  <a:pt x="9102598" y="304988"/>
                </a:cubicBezTo>
                <a:close/>
                <a:moveTo>
                  <a:pt x="9143759" y="283238"/>
                </a:moveTo>
                <a:cubicBezTo>
                  <a:pt x="9156345" y="276776"/>
                  <a:pt x="9169005" y="270451"/>
                  <a:pt x="9181721" y="264274"/>
                </a:cubicBezTo>
                <a:cubicBezTo>
                  <a:pt x="9195553" y="266088"/>
                  <a:pt x="9209404" y="268061"/>
                  <a:pt x="9223272" y="270210"/>
                </a:cubicBezTo>
                <a:cubicBezTo>
                  <a:pt x="9210723" y="277150"/>
                  <a:pt x="9198137" y="284292"/>
                  <a:pt x="9185514" y="291641"/>
                </a:cubicBezTo>
                <a:cubicBezTo>
                  <a:pt x="9171626" y="288687"/>
                  <a:pt x="9157720" y="285893"/>
                  <a:pt x="9143759" y="283238"/>
                </a:cubicBezTo>
                <a:close/>
                <a:moveTo>
                  <a:pt x="9227362" y="270836"/>
                </a:moveTo>
                <a:cubicBezTo>
                  <a:pt x="9240636" y="272926"/>
                  <a:pt x="9253948" y="275205"/>
                  <a:pt x="9267277" y="277611"/>
                </a:cubicBezTo>
                <a:cubicBezTo>
                  <a:pt x="9254728" y="285380"/>
                  <a:pt x="9242142" y="293359"/>
                  <a:pt x="9229519" y="301556"/>
                </a:cubicBezTo>
                <a:cubicBezTo>
                  <a:pt x="9216096" y="298366"/>
                  <a:pt x="9202636" y="295334"/>
                  <a:pt x="9189139" y="292430"/>
                </a:cubicBezTo>
                <a:cubicBezTo>
                  <a:pt x="9201799" y="285097"/>
                  <a:pt x="9214534" y="277897"/>
                  <a:pt x="9227362" y="270836"/>
                </a:cubicBezTo>
                <a:close/>
                <a:moveTo>
                  <a:pt x="9229984" y="269392"/>
                </a:moveTo>
                <a:cubicBezTo>
                  <a:pt x="9242551" y="262489"/>
                  <a:pt x="9255211" y="255724"/>
                  <a:pt x="9267946" y="249101"/>
                </a:cubicBezTo>
                <a:cubicBezTo>
                  <a:pt x="9280997" y="250429"/>
                  <a:pt x="9294085" y="251888"/>
                  <a:pt x="9307192" y="253532"/>
                </a:cubicBezTo>
                <a:cubicBezTo>
                  <a:pt x="9294699" y="260864"/>
                  <a:pt x="9282187" y="268401"/>
                  <a:pt x="9269638" y="276150"/>
                </a:cubicBezTo>
                <a:cubicBezTo>
                  <a:pt x="9256458" y="273751"/>
                  <a:pt x="9243239" y="271494"/>
                  <a:pt x="9229984" y="269392"/>
                </a:cubicBezTo>
                <a:close/>
                <a:moveTo>
                  <a:pt x="9270847" y="247583"/>
                </a:moveTo>
                <a:cubicBezTo>
                  <a:pt x="9283303" y="241133"/>
                  <a:pt x="9295852" y="234825"/>
                  <a:pt x="9308456" y="228661"/>
                </a:cubicBezTo>
                <a:cubicBezTo>
                  <a:pt x="9321266" y="229226"/>
                  <a:pt x="9334093" y="229951"/>
                  <a:pt x="9346958" y="230832"/>
                </a:cubicBezTo>
                <a:cubicBezTo>
                  <a:pt x="9334576" y="237690"/>
                  <a:pt x="9322195" y="244746"/>
                  <a:pt x="9309795" y="252000"/>
                </a:cubicBezTo>
                <a:cubicBezTo>
                  <a:pt x="9296856" y="250369"/>
                  <a:pt x="9283860" y="248912"/>
                  <a:pt x="9270847" y="247583"/>
                </a:cubicBezTo>
                <a:close/>
                <a:moveTo>
                  <a:pt x="9312063" y="226885"/>
                </a:moveTo>
                <a:cubicBezTo>
                  <a:pt x="9324388" y="220897"/>
                  <a:pt x="9336789" y="215054"/>
                  <a:pt x="9349282" y="209350"/>
                </a:cubicBezTo>
                <a:cubicBezTo>
                  <a:pt x="9361738" y="209220"/>
                  <a:pt x="9374231" y="209207"/>
                  <a:pt x="9386799" y="209384"/>
                </a:cubicBezTo>
                <a:cubicBezTo>
                  <a:pt x="9374511" y="215790"/>
                  <a:pt x="9362240" y="222381"/>
                  <a:pt x="9349951" y="229163"/>
                </a:cubicBezTo>
                <a:cubicBezTo>
                  <a:pt x="9337329" y="228263"/>
                  <a:pt x="9324705" y="227482"/>
                  <a:pt x="9312063" y="226885"/>
                </a:cubicBezTo>
                <a:close/>
                <a:moveTo>
                  <a:pt x="9353410" y="207472"/>
                </a:moveTo>
                <a:cubicBezTo>
                  <a:pt x="9372093" y="198993"/>
                  <a:pt x="9390963" y="190826"/>
                  <a:pt x="9410001" y="183021"/>
                </a:cubicBezTo>
                <a:cubicBezTo>
                  <a:pt x="9419724" y="182949"/>
                  <a:pt x="9429465" y="182986"/>
                  <a:pt x="9439244" y="183152"/>
                </a:cubicBezTo>
                <a:cubicBezTo>
                  <a:pt x="9422884" y="190984"/>
                  <a:pt x="9406561" y="199101"/>
                  <a:pt x="9390220" y="207575"/>
                </a:cubicBezTo>
                <a:cubicBezTo>
                  <a:pt x="9377968" y="207378"/>
                  <a:pt x="9365698" y="207368"/>
                  <a:pt x="9353410" y="207472"/>
                </a:cubicBezTo>
                <a:close/>
                <a:moveTo>
                  <a:pt x="9415057" y="180995"/>
                </a:moveTo>
                <a:cubicBezTo>
                  <a:pt x="9429261" y="175232"/>
                  <a:pt x="9443576" y="169671"/>
                  <a:pt x="9458002" y="164306"/>
                </a:cubicBezTo>
                <a:cubicBezTo>
                  <a:pt x="9466219" y="163817"/>
                  <a:pt x="9474456" y="163408"/>
                  <a:pt x="9482710" y="163086"/>
                </a:cubicBezTo>
                <a:cubicBezTo>
                  <a:pt x="9476724" y="165745"/>
                  <a:pt x="9470737" y="168426"/>
                  <a:pt x="9464751" y="171172"/>
                </a:cubicBezTo>
                <a:cubicBezTo>
                  <a:pt x="9457519" y="174479"/>
                  <a:pt x="9450325" y="177864"/>
                  <a:pt x="9443111" y="181291"/>
                </a:cubicBezTo>
                <a:cubicBezTo>
                  <a:pt x="9433760" y="181088"/>
                  <a:pt x="9424409" y="180982"/>
                  <a:pt x="9415057" y="180995"/>
                </a:cubicBezTo>
                <a:close/>
                <a:moveTo>
                  <a:pt x="9456720" y="162359"/>
                </a:moveTo>
                <a:cubicBezTo>
                  <a:pt x="9455325" y="162441"/>
                  <a:pt x="9453931" y="162530"/>
                  <a:pt x="9452537" y="162618"/>
                </a:cubicBezTo>
                <a:cubicBezTo>
                  <a:pt x="9454953" y="162151"/>
                  <a:pt x="9457371" y="161688"/>
                  <a:pt x="9459787" y="161235"/>
                </a:cubicBezTo>
                <a:cubicBezTo>
                  <a:pt x="9458765" y="161612"/>
                  <a:pt x="9457742" y="161980"/>
                  <a:pt x="9456720" y="162359"/>
                </a:cubicBezTo>
                <a:close/>
                <a:moveTo>
                  <a:pt x="9378749" y="181603"/>
                </a:moveTo>
                <a:cubicBezTo>
                  <a:pt x="9374529" y="181737"/>
                  <a:pt x="9370290" y="181854"/>
                  <a:pt x="9366051" y="182032"/>
                </a:cubicBezTo>
                <a:cubicBezTo>
                  <a:pt x="9380310" y="178385"/>
                  <a:pt x="9394644" y="174940"/>
                  <a:pt x="9409071" y="171696"/>
                </a:cubicBezTo>
                <a:cubicBezTo>
                  <a:pt x="9398976" y="174888"/>
                  <a:pt x="9388862" y="178175"/>
                  <a:pt x="9378749" y="181603"/>
                </a:cubicBezTo>
                <a:close/>
                <a:moveTo>
                  <a:pt x="9372056" y="183895"/>
                </a:moveTo>
                <a:cubicBezTo>
                  <a:pt x="9366367" y="185851"/>
                  <a:pt x="9360678" y="187818"/>
                  <a:pt x="9354990" y="189850"/>
                </a:cubicBezTo>
                <a:cubicBezTo>
                  <a:pt x="9338294" y="195799"/>
                  <a:pt x="9321619" y="202083"/>
                  <a:pt x="9304942" y="208651"/>
                </a:cubicBezTo>
                <a:cubicBezTo>
                  <a:pt x="9292728" y="209146"/>
                  <a:pt x="9280495" y="209787"/>
                  <a:pt x="9268225" y="210577"/>
                </a:cubicBezTo>
                <a:cubicBezTo>
                  <a:pt x="9297135" y="201118"/>
                  <a:pt x="9326396" y="192442"/>
                  <a:pt x="9356068" y="184628"/>
                </a:cubicBezTo>
                <a:cubicBezTo>
                  <a:pt x="9361403" y="184351"/>
                  <a:pt x="9366720" y="184102"/>
                  <a:pt x="9372056" y="183895"/>
                </a:cubicBezTo>
                <a:close/>
                <a:moveTo>
                  <a:pt x="9298045" y="199582"/>
                </a:moveTo>
                <a:cubicBezTo>
                  <a:pt x="9286184" y="203221"/>
                  <a:pt x="9274323" y="207026"/>
                  <a:pt x="9262462" y="210966"/>
                </a:cubicBezTo>
                <a:cubicBezTo>
                  <a:pt x="9223588" y="213617"/>
                  <a:pt x="9184491" y="217755"/>
                  <a:pt x="9144948" y="223394"/>
                </a:cubicBezTo>
                <a:cubicBezTo>
                  <a:pt x="9179583" y="212522"/>
                  <a:pt x="9214591" y="202886"/>
                  <a:pt x="9250061" y="194682"/>
                </a:cubicBezTo>
                <a:cubicBezTo>
                  <a:pt x="9282578" y="190216"/>
                  <a:pt x="9315410" y="186965"/>
                  <a:pt x="9348557" y="185039"/>
                </a:cubicBezTo>
                <a:cubicBezTo>
                  <a:pt x="9331769" y="189584"/>
                  <a:pt x="9314945" y="194405"/>
                  <a:pt x="9298045" y="199582"/>
                </a:cubicBezTo>
                <a:close/>
                <a:moveTo>
                  <a:pt x="9255956" y="213143"/>
                </a:moveTo>
                <a:cubicBezTo>
                  <a:pt x="9244392" y="217032"/>
                  <a:pt x="9232847" y="221049"/>
                  <a:pt x="9221264" y="225234"/>
                </a:cubicBezTo>
                <a:cubicBezTo>
                  <a:pt x="9190329" y="225545"/>
                  <a:pt x="9159226" y="226759"/>
                  <a:pt x="9127882" y="228860"/>
                </a:cubicBezTo>
                <a:cubicBezTo>
                  <a:pt x="9130670" y="227947"/>
                  <a:pt x="9133459" y="227039"/>
                  <a:pt x="9136248" y="226143"/>
                </a:cubicBezTo>
                <a:cubicBezTo>
                  <a:pt x="9175716" y="220362"/>
                  <a:pt x="9215613" y="215998"/>
                  <a:pt x="9255956" y="213143"/>
                </a:cubicBezTo>
                <a:close/>
                <a:moveTo>
                  <a:pt x="9117806" y="229531"/>
                </a:moveTo>
                <a:cubicBezTo>
                  <a:pt x="9115444" y="229704"/>
                  <a:pt x="9113046" y="229902"/>
                  <a:pt x="9110685" y="230087"/>
                </a:cubicBezTo>
                <a:cubicBezTo>
                  <a:pt x="9114105" y="229531"/>
                  <a:pt x="9117545" y="229014"/>
                  <a:pt x="9120985" y="228478"/>
                </a:cubicBezTo>
                <a:cubicBezTo>
                  <a:pt x="9119924" y="228828"/>
                  <a:pt x="9118865" y="229177"/>
                  <a:pt x="9117806" y="229531"/>
                </a:cubicBezTo>
                <a:close/>
                <a:moveTo>
                  <a:pt x="9110424" y="232042"/>
                </a:moveTo>
                <a:cubicBezTo>
                  <a:pt x="9103880" y="234260"/>
                  <a:pt x="9097336" y="236532"/>
                  <a:pt x="9090755" y="238856"/>
                </a:cubicBezTo>
                <a:cubicBezTo>
                  <a:pt x="9080381" y="238895"/>
                  <a:pt x="9069971" y="238993"/>
                  <a:pt x="9059522" y="239215"/>
                </a:cubicBezTo>
                <a:cubicBezTo>
                  <a:pt x="9069022" y="237376"/>
                  <a:pt x="9078541" y="235591"/>
                  <a:pt x="9088078" y="233911"/>
                </a:cubicBezTo>
                <a:cubicBezTo>
                  <a:pt x="9095514" y="233241"/>
                  <a:pt x="9102970" y="232617"/>
                  <a:pt x="9110424" y="232042"/>
                </a:cubicBezTo>
                <a:close/>
                <a:moveTo>
                  <a:pt x="9050915" y="239451"/>
                </a:moveTo>
                <a:cubicBezTo>
                  <a:pt x="9048107" y="239523"/>
                  <a:pt x="9045281" y="239600"/>
                  <a:pt x="9042456" y="239687"/>
                </a:cubicBezTo>
                <a:cubicBezTo>
                  <a:pt x="9044501" y="239090"/>
                  <a:pt x="9046527" y="238505"/>
                  <a:pt x="9048572" y="237915"/>
                </a:cubicBezTo>
                <a:cubicBezTo>
                  <a:pt x="9056176" y="237056"/>
                  <a:pt x="9063798" y="236249"/>
                  <a:pt x="9071421" y="235489"/>
                </a:cubicBezTo>
                <a:cubicBezTo>
                  <a:pt x="9064598" y="236764"/>
                  <a:pt x="9057756" y="238088"/>
                  <a:pt x="9050915" y="239451"/>
                </a:cubicBezTo>
                <a:close/>
                <a:moveTo>
                  <a:pt x="9042865" y="241066"/>
                </a:moveTo>
                <a:cubicBezTo>
                  <a:pt x="9037399" y="242184"/>
                  <a:pt x="9031915" y="243320"/>
                  <a:pt x="9026412" y="244495"/>
                </a:cubicBezTo>
                <a:cubicBezTo>
                  <a:pt x="9030018" y="243396"/>
                  <a:pt x="9033625" y="242310"/>
                  <a:pt x="9037231" y="241237"/>
                </a:cubicBezTo>
                <a:cubicBezTo>
                  <a:pt x="9039110" y="241176"/>
                  <a:pt x="9040987" y="241120"/>
                  <a:pt x="9042865" y="241066"/>
                </a:cubicBezTo>
                <a:close/>
                <a:moveTo>
                  <a:pt x="9006593" y="248060"/>
                </a:moveTo>
                <a:cubicBezTo>
                  <a:pt x="8997038" y="247731"/>
                  <a:pt x="8987445" y="247495"/>
                  <a:pt x="8977834" y="247309"/>
                </a:cubicBezTo>
                <a:cubicBezTo>
                  <a:pt x="8989992" y="245454"/>
                  <a:pt x="9002188" y="243719"/>
                  <a:pt x="9014402" y="242106"/>
                </a:cubicBezTo>
                <a:cubicBezTo>
                  <a:pt x="9018734" y="241914"/>
                  <a:pt x="9023066" y="241764"/>
                  <a:pt x="9027397" y="241602"/>
                </a:cubicBezTo>
                <a:cubicBezTo>
                  <a:pt x="9020481" y="243697"/>
                  <a:pt x="9013547" y="245848"/>
                  <a:pt x="9006593" y="248060"/>
                </a:cubicBezTo>
                <a:close/>
                <a:moveTo>
                  <a:pt x="9001630" y="249635"/>
                </a:moveTo>
                <a:cubicBezTo>
                  <a:pt x="9000347" y="250046"/>
                  <a:pt x="8999064" y="250449"/>
                  <a:pt x="8997782" y="250864"/>
                </a:cubicBezTo>
                <a:cubicBezTo>
                  <a:pt x="8987835" y="253158"/>
                  <a:pt x="8977834" y="255551"/>
                  <a:pt x="8967813" y="258033"/>
                </a:cubicBezTo>
                <a:cubicBezTo>
                  <a:pt x="8955989" y="256874"/>
                  <a:pt x="8944109" y="255796"/>
                  <a:pt x="8932211" y="254842"/>
                </a:cubicBezTo>
                <a:cubicBezTo>
                  <a:pt x="8944146" y="252727"/>
                  <a:pt x="8956101" y="250721"/>
                  <a:pt x="8968091" y="248828"/>
                </a:cubicBezTo>
                <a:cubicBezTo>
                  <a:pt x="8979246" y="248999"/>
                  <a:pt x="8990438" y="249267"/>
                  <a:pt x="9001630" y="249635"/>
                </a:cubicBezTo>
                <a:close/>
                <a:moveTo>
                  <a:pt x="8916650" y="255733"/>
                </a:moveTo>
                <a:cubicBezTo>
                  <a:pt x="8904827" y="257930"/>
                  <a:pt x="8892947" y="260224"/>
                  <a:pt x="8881029" y="262665"/>
                </a:cubicBezTo>
                <a:cubicBezTo>
                  <a:pt x="8868146" y="260884"/>
                  <a:pt x="8855225" y="259228"/>
                  <a:pt x="8842249" y="257661"/>
                </a:cubicBezTo>
                <a:cubicBezTo>
                  <a:pt x="8853850" y="256101"/>
                  <a:pt x="8865450" y="254616"/>
                  <a:pt x="8877070" y="253255"/>
                </a:cubicBezTo>
                <a:cubicBezTo>
                  <a:pt x="8890325" y="253954"/>
                  <a:pt x="8903507" y="254788"/>
                  <a:pt x="8916650" y="255733"/>
                </a:cubicBezTo>
                <a:close/>
                <a:moveTo>
                  <a:pt x="8837657" y="257096"/>
                </a:moveTo>
                <a:cubicBezTo>
                  <a:pt x="8825777" y="255683"/>
                  <a:pt x="8813842" y="254378"/>
                  <a:pt x="8801888" y="253145"/>
                </a:cubicBezTo>
                <a:cubicBezTo>
                  <a:pt x="8811909" y="252481"/>
                  <a:pt x="8821966" y="251888"/>
                  <a:pt x="8832024" y="251366"/>
                </a:cubicBezTo>
                <a:cubicBezTo>
                  <a:pt x="8844684" y="251766"/>
                  <a:pt x="8857271" y="252290"/>
                  <a:pt x="8869838" y="252909"/>
                </a:cubicBezTo>
                <a:cubicBezTo>
                  <a:pt x="8859148" y="254205"/>
                  <a:pt x="8848421" y="255621"/>
                  <a:pt x="8837657" y="257096"/>
                </a:cubicBezTo>
                <a:close/>
                <a:moveTo>
                  <a:pt x="8829402" y="258248"/>
                </a:moveTo>
                <a:cubicBezTo>
                  <a:pt x="8761582" y="267828"/>
                  <a:pt x="8692368" y="280926"/>
                  <a:pt x="8621499" y="297624"/>
                </a:cubicBezTo>
                <a:cubicBezTo>
                  <a:pt x="8373086" y="356154"/>
                  <a:pt x="8126290" y="453443"/>
                  <a:pt x="7896579" y="549860"/>
                </a:cubicBezTo>
                <a:cubicBezTo>
                  <a:pt x="7835266" y="575666"/>
                  <a:pt x="7772782" y="602441"/>
                  <a:pt x="7712379" y="628333"/>
                </a:cubicBezTo>
                <a:cubicBezTo>
                  <a:pt x="7657071" y="652036"/>
                  <a:pt x="7599885" y="676545"/>
                  <a:pt x="7543219" y="700477"/>
                </a:cubicBezTo>
                <a:cubicBezTo>
                  <a:pt x="7141449" y="871938"/>
                  <a:pt x="6696323" y="994442"/>
                  <a:pt x="6142385" y="1086008"/>
                </a:cubicBezTo>
                <a:cubicBezTo>
                  <a:pt x="6083972" y="1095503"/>
                  <a:pt x="6027176" y="1104518"/>
                  <a:pt x="5971738" y="1113094"/>
                </a:cubicBezTo>
                <a:cubicBezTo>
                  <a:pt x="5965212" y="1109641"/>
                  <a:pt x="5958687" y="1106193"/>
                  <a:pt x="5952198" y="1102752"/>
                </a:cubicBezTo>
                <a:cubicBezTo>
                  <a:pt x="6009626" y="1088881"/>
                  <a:pt x="6064916" y="1075265"/>
                  <a:pt x="6117268" y="1062264"/>
                </a:cubicBezTo>
                <a:cubicBezTo>
                  <a:pt x="6610340" y="938803"/>
                  <a:pt x="7059090" y="795289"/>
                  <a:pt x="7489175" y="623529"/>
                </a:cubicBezTo>
                <a:cubicBezTo>
                  <a:pt x="7607991" y="576486"/>
                  <a:pt x="7724408" y="530661"/>
                  <a:pt x="7842238" y="487178"/>
                </a:cubicBezTo>
                <a:cubicBezTo>
                  <a:pt x="8142855" y="376467"/>
                  <a:pt x="8459646" y="277787"/>
                  <a:pt x="8789246" y="254009"/>
                </a:cubicBezTo>
                <a:cubicBezTo>
                  <a:pt x="8802688" y="255305"/>
                  <a:pt x="8816072" y="256726"/>
                  <a:pt x="8829402" y="258248"/>
                </a:cubicBezTo>
                <a:close/>
                <a:moveTo>
                  <a:pt x="5946975" y="1102097"/>
                </a:moveTo>
                <a:cubicBezTo>
                  <a:pt x="5941583" y="1103399"/>
                  <a:pt x="5936155" y="1104704"/>
                  <a:pt x="5930726" y="1106009"/>
                </a:cubicBezTo>
                <a:cubicBezTo>
                  <a:pt x="5924219" y="1103004"/>
                  <a:pt x="5917750" y="1100009"/>
                  <a:pt x="5911261" y="1097014"/>
                </a:cubicBezTo>
                <a:cubicBezTo>
                  <a:pt x="5916634" y="1095243"/>
                  <a:pt x="5921988" y="1093473"/>
                  <a:pt x="5927361" y="1091701"/>
                </a:cubicBezTo>
                <a:cubicBezTo>
                  <a:pt x="5933887" y="1095157"/>
                  <a:pt x="5940431" y="1098624"/>
                  <a:pt x="5946975" y="1102097"/>
                </a:cubicBezTo>
                <a:close/>
                <a:moveTo>
                  <a:pt x="5908789" y="1095869"/>
                </a:moveTo>
                <a:cubicBezTo>
                  <a:pt x="5907394" y="1095224"/>
                  <a:pt x="5905981" y="1094577"/>
                  <a:pt x="5904587" y="1093934"/>
                </a:cubicBezTo>
                <a:cubicBezTo>
                  <a:pt x="5899456" y="1091560"/>
                  <a:pt x="5894381" y="1089217"/>
                  <a:pt x="5889287" y="1086858"/>
                </a:cubicBezTo>
                <a:cubicBezTo>
                  <a:pt x="5894641" y="1084592"/>
                  <a:pt x="5900014" y="1082326"/>
                  <a:pt x="5905386" y="1080052"/>
                </a:cubicBezTo>
                <a:cubicBezTo>
                  <a:pt x="5906539" y="1080664"/>
                  <a:pt x="5907673" y="1081264"/>
                  <a:pt x="5908826" y="1081876"/>
                </a:cubicBezTo>
                <a:cubicBezTo>
                  <a:pt x="5914236" y="1084742"/>
                  <a:pt x="5919646" y="1087617"/>
                  <a:pt x="5925074" y="1090495"/>
                </a:cubicBezTo>
                <a:cubicBezTo>
                  <a:pt x="5919664" y="1092287"/>
                  <a:pt x="5914236" y="1094077"/>
                  <a:pt x="5908789" y="1095869"/>
                </a:cubicBezTo>
                <a:close/>
                <a:moveTo>
                  <a:pt x="5903806" y="1095624"/>
                </a:moveTo>
                <a:cubicBezTo>
                  <a:pt x="5904606" y="1095988"/>
                  <a:pt x="5905405" y="1096356"/>
                  <a:pt x="5906186" y="1096721"/>
                </a:cubicBezTo>
                <a:cubicBezTo>
                  <a:pt x="5900664" y="1098535"/>
                  <a:pt x="5895143" y="1100350"/>
                  <a:pt x="5889603" y="1102164"/>
                </a:cubicBezTo>
                <a:cubicBezTo>
                  <a:pt x="5886517" y="1100956"/>
                  <a:pt x="5883430" y="1099742"/>
                  <a:pt x="5880344" y="1098535"/>
                </a:cubicBezTo>
                <a:cubicBezTo>
                  <a:pt x="5877091" y="1097254"/>
                  <a:pt x="5873875" y="1095996"/>
                  <a:pt x="5870621" y="1094720"/>
                </a:cubicBezTo>
                <a:cubicBezTo>
                  <a:pt x="5876068" y="1092430"/>
                  <a:pt x="5881515" y="1090136"/>
                  <a:pt x="5886963" y="1087836"/>
                </a:cubicBezTo>
                <a:cubicBezTo>
                  <a:pt x="5892577" y="1090429"/>
                  <a:pt x="5898155" y="1093010"/>
                  <a:pt x="5903806" y="1095624"/>
                </a:cubicBezTo>
                <a:close/>
                <a:moveTo>
                  <a:pt x="5868409" y="1093850"/>
                </a:moveTo>
                <a:cubicBezTo>
                  <a:pt x="5795030" y="1065058"/>
                  <a:pt x="5725332" y="1037752"/>
                  <a:pt x="5656192" y="1011583"/>
                </a:cubicBezTo>
                <a:cubicBezTo>
                  <a:pt x="5577217" y="981692"/>
                  <a:pt x="5496105" y="950692"/>
                  <a:pt x="5417651" y="920710"/>
                </a:cubicBezTo>
                <a:cubicBezTo>
                  <a:pt x="5151576" y="819036"/>
                  <a:pt x="4876466" y="713900"/>
                  <a:pt x="4596540" y="617604"/>
                </a:cubicBezTo>
                <a:cubicBezTo>
                  <a:pt x="4176030" y="473551"/>
                  <a:pt x="3678143" y="316734"/>
                  <a:pt x="3173583" y="245850"/>
                </a:cubicBezTo>
                <a:cubicBezTo>
                  <a:pt x="2989438" y="220107"/>
                  <a:pt x="2818661" y="208160"/>
                  <a:pt x="2651528" y="209307"/>
                </a:cubicBezTo>
                <a:cubicBezTo>
                  <a:pt x="2520926" y="210205"/>
                  <a:pt x="2391681" y="219060"/>
                  <a:pt x="2261878" y="236071"/>
                </a:cubicBezTo>
                <a:cubicBezTo>
                  <a:pt x="2240127" y="223905"/>
                  <a:pt x="2218654" y="212765"/>
                  <a:pt x="2197312" y="202581"/>
                </a:cubicBezTo>
                <a:cubicBezTo>
                  <a:pt x="2337414" y="174128"/>
                  <a:pt x="2476140" y="155745"/>
                  <a:pt x="2615796" y="147031"/>
                </a:cubicBezTo>
                <a:cubicBezTo>
                  <a:pt x="2788469" y="136256"/>
                  <a:pt x="2969620" y="140346"/>
                  <a:pt x="3154229" y="159184"/>
                </a:cubicBezTo>
                <a:cubicBezTo>
                  <a:pt x="3580689" y="202853"/>
                  <a:pt x="4040594" y="322207"/>
                  <a:pt x="4601597" y="534792"/>
                </a:cubicBezTo>
                <a:cubicBezTo>
                  <a:pt x="4961947" y="671620"/>
                  <a:pt x="5312760" y="828839"/>
                  <a:pt x="5652028" y="980876"/>
                </a:cubicBezTo>
                <a:lnTo>
                  <a:pt x="5672329" y="989971"/>
                </a:lnTo>
                <a:cubicBezTo>
                  <a:pt x="5741469" y="1020704"/>
                  <a:pt x="5811427" y="1052941"/>
                  <a:pt x="5884899" y="1086882"/>
                </a:cubicBezTo>
                <a:cubicBezTo>
                  <a:pt x="5879415" y="1089202"/>
                  <a:pt x="5873912" y="1091525"/>
                  <a:pt x="5868409" y="1093850"/>
                </a:cubicBezTo>
                <a:close/>
                <a:moveTo>
                  <a:pt x="2259276" y="236413"/>
                </a:moveTo>
                <a:cubicBezTo>
                  <a:pt x="2234066" y="239739"/>
                  <a:pt x="2208819" y="243366"/>
                  <a:pt x="2183536" y="247311"/>
                </a:cubicBezTo>
                <a:cubicBezTo>
                  <a:pt x="2161505" y="237627"/>
                  <a:pt x="2138992" y="228536"/>
                  <a:pt x="2116069" y="220185"/>
                </a:cubicBezTo>
                <a:cubicBezTo>
                  <a:pt x="2142356" y="214139"/>
                  <a:pt x="2168570" y="208445"/>
                  <a:pt x="2194765" y="203105"/>
                </a:cubicBezTo>
                <a:cubicBezTo>
                  <a:pt x="2216702" y="213531"/>
                  <a:pt x="2238231" y="224680"/>
                  <a:pt x="2259276" y="236413"/>
                </a:cubicBezTo>
                <a:close/>
                <a:moveTo>
                  <a:pt x="2180134" y="247835"/>
                </a:moveTo>
                <a:cubicBezTo>
                  <a:pt x="2154943" y="251793"/>
                  <a:pt x="2129715" y="256069"/>
                  <a:pt x="2104431" y="260646"/>
                </a:cubicBezTo>
                <a:cubicBezTo>
                  <a:pt x="2080764" y="252879"/>
                  <a:pt x="2057470" y="246023"/>
                  <a:pt x="2034417" y="240042"/>
                </a:cubicBezTo>
                <a:cubicBezTo>
                  <a:pt x="2060593" y="233323"/>
                  <a:pt x="2086695" y="226967"/>
                  <a:pt x="2112741" y="220949"/>
                </a:cubicBezTo>
                <a:cubicBezTo>
                  <a:pt x="2135627" y="229216"/>
                  <a:pt x="2158103" y="238226"/>
                  <a:pt x="2180134" y="247835"/>
                </a:cubicBezTo>
                <a:close/>
                <a:moveTo>
                  <a:pt x="2100304" y="261405"/>
                </a:moveTo>
                <a:cubicBezTo>
                  <a:pt x="2075299" y="265967"/>
                  <a:pt x="2050238" y="270834"/>
                  <a:pt x="2025121" y="276005"/>
                </a:cubicBezTo>
                <a:cubicBezTo>
                  <a:pt x="2000600" y="270533"/>
                  <a:pt x="1976506" y="265908"/>
                  <a:pt x="1952672" y="262089"/>
                </a:cubicBezTo>
                <a:cubicBezTo>
                  <a:pt x="1978588" y="254764"/>
                  <a:pt x="2004430" y="247770"/>
                  <a:pt x="2030178" y="241128"/>
                </a:cubicBezTo>
                <a:cubicBezTo>
                  <a:pt x="2053975" y="247177"/>
                  <a:pt x="2077362" y="253989"/>
                  <a:pt x="2100304" y="261405"/>
                </a:cubicBezTo>
                <a:close/>
                <a:moveTo>
                  <a:pt x="2021849" y="276679"/>
                </a:moveTo>
                <a:cubicBezTo>
                  <a:pt x="1996250" y="281974"/>
                  <a:pt x="1970575" y="287577"/>
                  <a:pt x="1944827" y="293508"/>
                </a:cubicBezTo>
                <a:cubicBezTo>
                  <a:pt x="1921142" y="290604"/>
                  <a:pt x="1897847" y="288360"/>
                  <a:pt x="1874776" y="286767"/>
                </a:cubicBezTo>
                <a:cubicBezTo>
                  <a:pt x="1873251" y="286661"/>
                  <a:pt x="1871727" y="286575"/>
                  <a:pt x="1870202" y="286475"/>
                </a:cubicBezTo>
                <a:cubicBezTo>
                  <a:pt x="1896750" y="278288"/>
                  <a:pt x="1923205" y="270453"/>
                  <a:pt x="1949567" y="262976"/>
                </a:cubicBezTo>
                <a:cubicBezTo>
                  <a:pt x="1973996" y="266817"/>
                  <a:pt x="1998090" y="271424"/>
                  <a:pt x="2021849" y="276679"/>
                </a:cubicBezTo>
                <a:close/>
                <a:moveTo>
                  <a:pt x="1938710" y="294917"/>
                </a:moveTo>
                <a:cubicBezTo>
                  <a:pt x="1923466" y="298457"/>
                  <a:pt x="1908184" y="302101"/>
                  <a:pt x="1892883" y="305865"/>
                </a:cubicBezTo>
                <a:cubicBezTo>
                  <a:pt x="1883104" y="308266"/>
                  <a:pt x="1873344" y="310705"/>
                  <a:pt x="1863621" y="313179"/>
                </a:cubicBezTo>
                <a:cubicBezTo>
                  <a:pt x="1843866" y="312651"/>
                  <a:pt x="1824344" y="312504"/>
                  <a:pt x="1804977" y="312748"/>
                </a:cubicBezTo>
                <a:cubicBezTo>
                  <a:pt x="1799041" y="312822"/>
                  <a:pt x="1793129" y="312945"/>
                  <a:pt x="1787229" y="313092"/>
                </a:cubicBezTo>
                <a:cubicBezTo>
                  <a:pt x="1802397" y="308039"/>
                  <a:pt x="1817573" y="303062"/>
                  <a:pt x="1832766" y="298208"/>
                </a:cubicBezTo>
                <a:cubicBezTo>
                  <a:pt x="1843251" y="294856"/>
                  <a:pt x="1853712" y="291580"/>
                  <a:pt x="1864160" y="288338"/>
                </a:cubicBezTo>
                <a:cubicBezTo>
                  <a:pt x="1889388" y="289834"/>
                  <a:pt x="1914263" y="292067"/>
                  <a:pt x="1938710" y="294917"/>
                </a:cubicBezTo>
                <a:close/>
                <a:moveTo>
                  <a:pt x="1856516" y="315012"/>
                </a:moveTo>
                <a:cubicBezTo>
                  <a:pt x="1831261" y="321484"/>
                  <a:pt x="1806139" y="328188"/>
                  <a:pt x="1781157" y="335159"/>
                </a:cubicBezTo>
                <a:cubicBezTo>
                  <a:pt x="1765732" y="336158"/>
                  <a:pt x="1750420" y="337355"/>
                  <a:pt x="1735185" y="338749"/>
                </a:cubicBezTo>
                <a:cubicBezTo>
                  <a:pt x="1724657" y="339712"/>
                  <a:pt x="1714192" y="340783"/>
                  <a:pt x="1703775" y="341936"/>
                </a:cubicBezTo>
                <a:cubicBezTo>
                  <a:pt x="1729280" y="332798"/>
                  <a:pt x="1754802" y="323936"/>
                  <a:pt x="1780357" y="315369"/>
                </a:cubicBezTo>
                <a:cubicBezTo>
                  <a:pt x="1806115" y="314572"/>
                  <a:pt x="1831514" y="314486"/>
                  <a:pt x="1856516" y="315012"/>
                </a:cubicBezTo>
                <a:close/>
                <a:moveTo>
                  <a:pt x="1772880" y="337494"/>
                </a:moveTo>
                <a:cubicBezTo>
                  <a:pt x="1747453" y="344656"/>
                  <a:pt x="1722154" y="352062"/>
                  <a:pt x="1696990" y="359752"/>
                </a:cubicBezTo>
                <a:cubicBezTo>
                  <a:pt x="1686404" y="361358"/>
                  <a:pt x="1675861" y="363012"/>
                  <a:pt x="1665405" y="364771"/>
                </a:cubicBezTo>
                <a:cubicBezTo>
                  <a:pt x="1650151" y="367339"/>
                  <a:pt x="1635042" y="370112"/>
                  <a:pt x="1620015" y="373007"/>
                </a:cubicBezTo>
                <a:cubicBezTo>
                  <a:pt x="1645381" y="363273"/>
                  <a:pt x="1670752" y="353812"/>
                  <a:pt x="1696144" y="344656"/>
                </a:cubicBezTo>
                <a:cubicBezTo>
                  <a:pt x="1722086" y="341620"/>
                  <a:pt x="1747678" y="339264"/>
                  <a:pt x="1772880" y="337494"/>
                </a:cubicBezTo>
                <a:close/>
                <a:moveTo>
                  <a:pt x="1695127" y="362267"/>
                </a:moveTo>
                <a:cubicBezTo>
                  <a:pt x="1717178" y="358900"/>
                  <a:pt x="1739459" y="355829"/>
                  <a:pt x="1762043" y="353118"/>
                </a:cubicBezTo>
                <a:cubicBezTo>
                  <a:pt x="1741736" y="357762"/>
                  <a:pt x="1721554" y="362576"/>
                  <a:pt x="1701507" y="367582"/>
                </a:cubicBezTo>
                <a:cubicBezTo>
                  <a:pt x="1678109" y="372163"/>
                  <a:pt x="1654994" y="377064"/>
                  <a:pt x="1632098" y="382236"/>
                </a:cubicBezTo>
                <a:cubicBezTo>
                  <a:pt x="1653027" y="375398"/>
                  <a:pt x="1674030" y="368729"/>
                  <a:pt x="1695127" y="362267"/>
                </a:cubicBezTo>
                <a:close/>
                <a:moveTo>
                  <a:pt x="1709793" y="357835"/>
                </a:moveTo>
                <a:cubicBezTo>
                  <a:pt x="1733700" y="350625"/>
                  <a:pt x="1757712" y="343633"/>
                  <a:pt x="1781854" y="336896"/>
                </a:cubicBezTo>
                <a:cubicBezTo>
                  <a:pt x="1805942" y="335330"/>
                  <a:pt x="1829668" y="334293"/>
                  <a:pt x="1852994" y="333711"/>
                </a:cubicBezTo>
                <a:cubicBezTo>
                  <a:pt x="1828977" y="338480"/>
                  <a:pt x="1805124" y="343460"/>
                  <a:pt x="1781475" y="348710"/>
                </a:cubicBezTo>
                <a:cubicBezTo>
                  <a:pt x="1757215" y="351380"/>
                  <a:pt x="1733333" y="354418"/>
                  <a:pt x="1709793" y="357835"/>
                </a:cubicBezTo>
                <a:close/>
                <a:moveTo>
                  <a:pt x="1863751" y="333471"/>
                </a:moveTo>
                <a:cubicBezTo>
                  <a:pt x="1885150" y="333060"/>
                  <a:pt x="1906213" y="333029"/>
                  <a:pt x="1926924" y="333302"/>
                </a:cubicBezTo>
                <a:cubicBezTo>
                  <a:pt x="1904893" y="335765"/>
                  <a:pt x="1883142" y="338454"/>
                  <a:pt x="1861595" y="341341"/>
                </a:cubicBezTo>
                <a:cubicBezTo>
                  <a:pt x="1840224" y="342929"/>
                  <a:pt x="1819196" y="344810"/>
                  <a:pt x="1798424" y="346931"/>
                </a:cubicBezTo>
                <a:cubicBezTo>
                  <a:pt x="1820049" y="342248"/>
                  <a:pt x="1841812" y="337751"/>
                  <a:pt x="1863751" y="333471"/>
                </a:cubicBezTo>
                <a:close/>
                <a:moveTo>
                  <a:pt x="1873567" y="331579"/>
                </a:moveTo>
                <a:cubicBezTo>
                  <a:pt x="1896248" y="327221"/>
                  <a:pt x="1919115" y="323084"/>
                  <a:pt x="1942131" y="319149"/>
                </a:cubicBezTo>
                <a:cubicBezTo>
                  <a:pt x="1964440" y="320816"/>
                  <a:pt x="1986340" y="322897"/>
                  <a:pt x="2007832" y="325310"/>
                </a:cubicBezTo>
                <a:cubicBezTo>
                  <a:pt x="1985225" y="327266"/>
                  <a:pt x="1962897" y="329439"/>
                  <a:pt x="1940792" y="331811"/>
                </a:cubicBezTo>
                <a:cubicBezTo>
                  <a:pt x="1917981" y="331356"/>
                  <a:pt x="1895598" y="331278"/>
                  <a:pt x="1873567" y="331579"/>
                </a:cubicBezTo>
                <a:close/>
                <a:moveTo>
                  <a:pt x="2014432" y="326589"/>
                </a:moveTo>
                <a:cubicBezTo>
                  <a:pt x="2015305" y="326513"/>
                  <a:pt x="2016198" y="326446"/>
                  <a:pt x="2017071" y="326371"/>
                </a:cubicBezTo>
                <a:cubicBezTo>
                  <a:pt x="2037150" y="328723"/>
                  <a:pt x="2056819" y="331350"/>
                  <a:pt x="2076117" y="334187"/>
                </a:cubicBezTo>
                <a:cubicBezTo>
                  <a:pt x="2075726" y="334185"/>
                  <a:pt x="2075354" y="334181"/>
                  <a:pt x="2074964" y="334181"/>
                </a:cubicBezTo>
                <a:cubicBezTo>
                  <a:pt x="2054923" y="334120"/>
                  <a:pt x="2035198" y="334258"/>
                  <a:pt x="2015733" y="334568"/>
                </a:cubicBezTo>
                <a:cubicBezTo>
                  <a:pt x="1995134" y="333477"/>
                  <a:pt x="1974944" y="332672"/>
                  <a:pt x="1955089" y="332144"/>
                </a:cubicBezTo>
                <a:cubicBezTo>
                  <a:pt x="1974665" y="330130"/>
                  <a:pt x="1994446" y="328279"/>
                  <a:pt x="2014432" y="326589"/>
                </a:cubicBezTo>
                <a:close/>
                <a:moveTo>
                  <a:pt x="2026162" y="325626"/>
                </a:moveTo>
                <a:cubicBezTo>
                  <a:pt x="2048026" y="323837"/>
                  <a:pt x="2069870" y="322263"/>
                  <a:pt x="2091733" y="320898"/>
                </a:cubicBezTo>
                <a:cubicBezTo>
                  <a:pt x="2112388" y="325431"/>
                  <a:pt x="2132615" y="330249"/>
                  <a:pt x="2152396" y="335273"/>
                </a:cubicBezTo>
                <a:cubicBezTo>
                  <a:pt x="2131109" y="334730"/>
                  <a:pt x="2109878" y="334393"/>
                  <a:pt x="2088703" y="334254"/>
                </a:cubicBezTo>
                <a:cubicBezTo>
                  <a:pt x="2067416" y="331006"/>
                  <a:pt x="2046575" y="328130"/>
                  <a:pt x="2026162" y="325626"/>
                </a:cubicBezTo>
                <a:close/>
                <a:moveTo>
                  <a:pt x="2168588" y="337591"/>
                </a:moveTo>
                <a:cubicBezTo>
                  <a:pt x="2189596" y="338229"/>
                  <a:pt x="2210679" y="339063"/>
                  <a:pt x="2231817" y="340097"/>
                </a:cubicBezTo>
                <a:cubicBezTo>
                  <a:pt x="2250519" y="347069"/>
                  <a:pt x="2268924" y="354232"/>
                  <a:pt x="2287050" y="361501"/>
                </a:cubicBezTo>
                <a:cubicBezTo>
                  <a:pt x="2266768" y="358655"/>
                  <a:pt x="2246597" y="356007"/>
                  <a:pt x="2226500" y="353546"/>
                </a:cubicBezTo>
                <a:cubicBezTo>
                  <a:pt x="2206774" y="347857"/>
                  <a:pt x="2187496" y="342542"/>
                  <a:pt x="2168588" y="337591"/>
                </a:cubicBezTo>
                <a:close/>
                <a:moveTo>
                  <a:pt x="2294227" y="364392"/>
                </a:moveTo>
                <a:cubicBezTo>
                  <a:pt x="2301905" y="367498"/>
                  <a:pt x="2309527" y="370620"/>
                  <a:pt x="2317112" y="373754"/>
                </a:cubicBezTo>
                <a:cubicBezTo>
                  <a:pt x="2326333" y="377571"/>
                  <a:pt x="2335536" y="381464"/>
                  <a:pt x="2344738" y="385359"/>
                </a:cubicBezTo>
                <a:cubicBezTo>
                  <a:pt x="2326519" y="380988"/>
                  <a:pt x="2308467" y="376807"/>
                  <a:pt x="2290564" y="372801"/>
                </a:cubicBezTo>
                <a:cubicBezTo>
                  <a:pt x="2279428" y="369332"/>
                  <a:pt x="2268274" y="365913"/>
                  <a:pt x="2257100" y="362559"/>
                </a:cubicBezTo>
                <a:cubicBezTo>
                  <a:pt x="2250593" y="360599"/>
                  <a:pt x="2244161" y="358694"/>
                  <a:pt x="2237747" y="356814"/>
                </a:cubicBezTo>
                <a:cubicBezTo>
                  <a:pt x="2256487" y="359175"/>
                  <a:pt x="2275301" y="361698"/>
                  <a:pt x="2294227" y="364392"/>
                </a:cubicBezTo>
                <a:close/>
                <a:moveTo>
                  <a:pt x="2317819" y="372038"/>
                </a:moveTo>
                <a:cubicBezTo>
                  <a:pt x="2312446" y="369819"/>
                  <a:pt x="2307129" y="367643"/>
                  <a:pt x="2301830" y="365491"/>
                </a:cubicBezTo>
                <a:cubicBezTo>
                  <a:pt x="2321630" y="368352"/>
                  <a:pt x="2341522" y="371399"/>
                  <a:pt x="2361563" y="374637"/>
                </a:cubicBezTo>
                <a:cubicBezTo>
                  <a:pt x="2366973" y="377482"/>
                  <a:pt x="2372328" y="380326"/>
                  <a:pt x="2377645" y="383165"/>
                </a:cubicBezTo>
                <a:cubicBezTo>
                  <a:pt x="2389543" y="389518"/>
                  <a:pt x="2401367" y="395952"/>
                  <a:pt x="2413154" y="402422"/>
                </a:cubicBezTo>
                <a:cubicBezTo>
                  <a:pt x="2393819" y="397415"/>
                  <a:pt x="2374744" y="392628"/>
                  <a:pt x="2355856" y="388038"/>
                </a:cubicBezTo>
                <a:cubicBezTo>
                  <a:pt x="2343214" y="382635"/>
                  <a:pt x="2330535" y="377294"/>
                  <a:pt x="2317819" y="372038"/>
                </a:cubicBezTo>
                <a:close/>
                <a:moveTo>
                  <a:pt x="2419772" y="406073"/>
                </a:moveTo>
                <a:cubicBezTo>
                  <a:pt x="2435760" y="414889"/>
                  <a:pt x="2451674" y="423792"/>
                  <a:pt x="2467532" y="432814"/>
                </a:cubicBezTo>
                <a:cubicBezTo>
                  <a:pt x="2450261" y="426516"/>
                  <a:pt x="2433064" y="420358"/>
                  <a:pt x="2415905" y="414344"/>
                </a:cubicBezTo>
                <a:cubicBezTo>
                  <a:pt x="2399340" y="406926"/>
                  <a:pt x="2382720" y="399633"/>
                  <a:pt x="2366062" y="392455"/>
                </a:cubicBezTo>
                <a:cubicBezTo>
                  <a:pt x="2383780" y="396813"/>
                  <a:pt x="2401664" y="401349"/>
                  <a:pt x="2419772" y="406073"/>
                </a:cubicBezTo>
                <a:close/>
                <a:moveTo>
                  <a:pt x="2427078" y="407990"/>
                </a:moveTo>
                <a:cubicBezTo>
                  <a:pt x="2445688" y="412883"/>
                  <a:pt x="2464539" y="417977"/>
                  <a:pt x="2483651" y="423279"/>
                </a:cubicBezTo>
                <a:cubicBezTo>
                  <a:pt x="2499732" y="434311"/>
                  <a:pt x="2515757" y="445482"/>
                  <a:pt x="2531746" y="456765"/>
                </a:cubicBezTo>
                <a:cubicBezTo>
                  <a:pt x="2513675" y="449883"/>
                  <a:pt x="2495716" y="443155"/>
                  <a:pt x="2477832" y="436581"/>
                </a:cubicBezTo>
                <a:cubicBezTo>
                  <a:pt x="2460988" y="426936"/>
                  <a:pt x="2444089" y="417402"/>
                  <a:pt x="2427078" y="407990"/>
                </a:cubicBezTo>
                <a:close/>
                <a:moveTo>
                  <a:pt x="2537918" y="461117"/>
                </a:moveTo>
                <a:cubicBezTo>
                  <a:pt x="2552754" y="471629"/>
                  <a:pt x="2567534" y="482237"/>
                  <a:pt x="2582276" y="492914"/>
                </a:cubicBezTo>
                <a:cubicBezTo>
                  <a:pt x="2566325" y="485033"/>
                  <a:pt x="2550355" y="477213"/>
                  <a:pt x="2534386" y="469507"/>
                </a:cubicBezTo>
                <a:cubicBezTo>
                  <a:pt x="2518825" y="460299"/>
                  <a:pt x="2503208" y="451179"/>
                  <a:pt x="2487555" y="442158"/>
                </a:cubicBezTo>
                <a:cubicBezTo>
                  <a:pt x="2504268" y="448345"/>
                  <a:pt x="2521056" y="454663"/>
                  <a:pt x="2537918" y="461117"/>
                </a:cubicBezTo>
                <a:close/>
                <a:moveTo>
                  <a:pt x="2544852" y="463774"/>
                </a:moveTo>
                <a:cubicBezTo>
                  <a:pt x="2562477" y="470541"/>
                  <a:pt x="2580213" y="477457"/>
                  <a:pt x="2598060" y="484518"/>
                </a:cubicBezTo>
                <a:cubicBezTo>
                  <a:pt x="2613007" y="497301"/>
                  <a:pt x="2627899" y="510168"/>
                  <a:pt x="2642697" y="523102"/>
                </a:cubicBezTo>
                <a:cubicBezTo>
                  <a:pt x="2625854" y="514576"/>
                  <a:pt x="2609010" y="506147"/>
                  <a:pt x="2592167" y="497799"/>
                </a:cubicBezTo>
                <a:cubicBezTo>
                  <a:pt x="2576457" y="486370"/>
                  <a:pt x="2560692" y="475023"/>
                  <a:pt x="2544852" y="463774"/>
                </a:cubicBezTo>
                <a:close/>
                <a:moveTo>
                  <a:pt x="2648442" y="528099"/>
                </a:moveTo>
                <a:cubicBezTo>
                  <a:pt x="2662162" y="540124"/>
                  <a:pt x="2675845" y="552199"/>
                  <a:pt x="2689472" y="564301"/>
                </a:cubicBezTo>
                <a:cubicBezTo>
                  <a:pt x="2674469" y="554889"/>
                  <a:pt x="2659485" y="545556"/>
                  <a:pt x="2644519" y="536286"/>
                </a:cubicBezTo>
                <a:cubicBezTo>
                  <a:pt x="2630055" y="525550"/>
                  <a:pt x="2615554" y="514862"/>
                  <a:pt x="2600997" y="504234"/>
                </a:cubicBezTo>
                <a:cubicBezTo>
                  <a:pt x="2616800" y="512101"/>
                  <a:pt x="2632602" y="520077"/>
                  <a:pt x="2648442" y="528099"/>
                </a:cubicBezTo>
                <a:close/>
                <a:moveTo>
                  <a:pt x="2655116" y="531488"/>
                </a:moveTo>
                <a:cubicBezTo>
                  <a:pt x="2731283" y="570189"/>
                  <a:pt x="2807915" y="610543"/>
                  <a:pt x="2886295" y="651854"/>
                </a:cubicBezTo>
                <a:lnTo>
                  <a:pt x="2937569" y="678883"/>
                </a:lnTo>
                <a:cubicBezTo>
                  <a:pt x="3056552" y="741636"/>
                  <a:pt x="3179606" y="806522"/>
                  <a:pt x="3306936" y="867186"/>
                </a:cubicBezTo>
                <a:cubicBezTo>
                  <a:pt x="3725792" y="1067341"/>
                  <a:pt x="4146191" y="1183132"/>
                  <a:pt x="4556421" y="1211338"/>
                </a:cubicBezTo>
                <a:cubicBezTo>
                  <a:pt x="4865069" y="1233253"/>
                  <a:pt x="5186174" y="1221916"/>
                  <a:pt x="5538083" y="1176692"/>
                </a:cubicBezTo>
                <a:cubicBezTo>
                  <a:pt x="5601163" y="1168584"/>
                  <a:pt x="5665543" y="1159893"/>
                  <a:pt x="5731616" y="1150558"/>
                </a:cubicBezTo>
                <a:cubicBezTo>
                  <a:pt x="5727954" y="1152049"/>
                  <a:pt x="5724291" y="1153542"/>
                  <a:pt x="5720610" y="1155031"/>
                </a:cubicBezTo>
                <a:cubicBezTo>
                  <a:pt x="5655151" y="1169787"/>
                  <a:pt x="5588298" y="1184314"/>
                  <a:pt x="5520942" y="1198191"/>
                </a:cubicBezTo>
                <a:cubicBezTo>
                  <a:pt x="5166709" y="1271153"/>
                  <a:pt x="4849397" y="1302499"/>
                  <a:pt x="4550844" y="1294044"/>
                </a:cubicBezTo>
                <a:cubicBezTo>
                  <a:pt x="4136561" y="1283003"/>
                  <a:pt x="3724770" y="1168608"/>
                  <a:pt x="3326903" y="954040"/>
                </a:cubicBezTo>
                <a:cubicBezTo>
                  <a:pt x="3187303" y="878921"/>
                  <a:pt x="3053206" y="795142"/>
                  <a:pt x="2938480" y="722515"/>
                </a:cubicBezTo>
                <a:cubicBezTo>
                  <a:pt x="2904161" y="700791"/>
                  <a:pt x="2869619" y="678748"/>
                  <a:pt x="2836211" y="657429"/>
                </a:cubicBezTo>
                <a:cubicBezTo>
                  <a:pt x="2789845" y="627836"/>
                  <a:pt x="2744260" y="598747"/>
                  <a:pt x="2698953" y="570262"/>
                </a:cubicBezTo>
                <a:cubicBezTo>
                  <a:pt x="2684397" y="557302"/>
                  <a:pt x="2669784" y="544370"/>
                  <a:pt x="2655116" y="531488"/>
                </a:cubicBezTo>
                <a:close/>
                <a:moveTo>
                  <a:pt x="2835226" y="658998"/>
                </a:moveTo>
                <a:cubicBezTo>
                  <a:pt x="2868615" y="680315"/>
                  <a:pt x="2903157" y="702362"/>
                  <a:pt x="2937477" y="724086"/>
                </a:cubicBezTo>
                <a:cubicBezTo>
                  <a:pt x="3052239" y="796732"/>
                  <a:pt x="3186373" y="880529"/>
                  <a:pt x="3326011" y="955678"/>
                </a:cubicBezTo>
                <a:cubicBezTo>
                  <a:pt x="3518651" y="1059563"/>
                  <a:pt x="3717612" y="1141003"/>
                  <a:pt x="3917354" y="1197731"/>
                </a:cubicBezTo>
                <a:cubicBezTo>
                  <a:pt x="4126968" y="1257256"/>
                  <a:pt x="4340077" y="1290287"/>
                  <a:pt x="4550788" y="1295903"/>
                </a:cubicBezTo>
                <a:cubicBezTo>
                  <a:pt x="4582467" y="1296801"/>
                  <a:pt x="4614332" y="1297253"/>
                  <a:pt x="4646476" y="1297253"/>
                </a:cubicBezTo>
                <a:cubicBezTo>
                  <a:pt x="4917217" y="1297249"/>
                  <a:pt x="5204542" y="1265263"/>
                  <a:pt x="5521314" y="1200014"/>
                </a:cubicBezTo>
                <a:cubicBezTo>
                  <a:pt x="5584896" y="1186919"/>
                  <a:pt x="5647994" y="1173241"/>
                  <a:pt x="5709920" y="1159341"/>
                </a:cubicBezTo>
                <a:cubicBezTo>
                  <a:pt x="5708507" y="1159910"/>
                  <a:pt x="5707095" y="1160481"/>
                  <a:pt x="5705682" y="1161049"/>
                </a:cubicBezTo>
                <a:cubicBezTo>
                  <a:pt x="5639144" y="1181784"/>
                  <a:pt x="5571808" y="1202091"/>
                  <a:pt x="5504025" y="1221539"/>
                </a:cubicBezTo>
                <a:cubicBezTo>
                  <a:pt x="5140737" y="1324245"/>
                  <a:pt x="4836030" y="1374153"/>
                  <a:pt x="4545118" y="1378603"/>
                </a:cubicBezTo>
                <a:cubicBezTo>
                  <a:pt x="4129180" y="1385382"/>
                  <a:pt x="3725736" y="1272311"/>
                  <a:pt x="3346070" y="1042574"/>
                </a:cubicBezTo>
                <a:cubicBezTo>
                  <a:pt x="3207270" y="958682"/>
                  <a:pt x="3080256" y="866145"/>
                  <a:pt x="2974342" y="786687"/>
                </a:cubicBezTo>
                <a:cubicBezTo>
                  <a:pt x="2923924" y="748862"/>
                  <a:pt x="2873337" y="710116"/>
                  <a:pt x="2824424" y="672648"/>
                </a:cubicBezTo>
                <a:cubicBezTo>
                  <a:pt x="2799066" y="653220"/>
                  <a:pt x="2773522" y="633657"/>
                  <a:pt x="2747811" y="614079"/>
                </a:cubicBezTo>
                <a:cubicBezTo>
                  <a:pt x="2734369" y="601959"/>
                  <a:pt x="2720891" y="589840"/>
                  <a:pt x="2707338" y="577737"/>
                </a:cubicBezTo>
                <a:cubicBezTo>
                  <a:pt x="2749558" y="604337"/>
                  <a:pt x="2792039" y="631445"/>
                  <a:pt x="2835226" y="658998"/>
                </a:cubicBezTo>
                <a:close/>
                <a:moveTo>
                  <a:pt x="5729962" y="1152916"/>
                </a:moveTo>
                <a:cubicBezTo>
                  <a:pt x="5732657" y="1151828"/>
                  <a:pt x="5735334" y="1150746"/>
                  <a:pt x="5738011" y="1149655"/>
                </a:cubicBezTo>
                <a:cubicBezTo>
                  <a:pt x="5740447" y="1149311"/>
                  <a:pt x="5742882" y="1148963"/>
                  <a:pt x="5745318" y="1148618"/>
                </a:cubicBezTo>
                <a:cubicBezTo>
                  <a:pt x="5742250" y="1149588"/>
                  <a:pt x="5739183" y="1150562"/>
                  <a:pt x="5736096" y="1151531"/>
                </a:cubicBezTo>
                <a:cubicBezTo>
                  <a:pt x="5734052" y="1151994"/>
                  <a:pt x="5732006" y="1152455"/>
                  <a:pt x="5729962" y="1152916"/>
                </a:cubicBezTo>
                <a:close/>
                <a:moveTo>
                  <a:pt x="5767422" y="1143585"/>
                </a:moveTo>
                <a:cubicBezTo>
                  <a:pt x="5770230" y="1142693"/>
                  <a:pt x="5773018" y="1141795"/>
                  <a:pt x="5775826" y="1140900"/>
                </a:cubicBezTo>
                <a:cubicBezTo>
                  <a:pt x="5778911" y="1140713"/>
                  <a:pt x="5781979" y="1140525"/>
                  <a:pt x="5785047" y="1140339"/>
                </a:cubicBezTo>
                <a:cubicBezTo>
                  <a:pt x="5782295" y="1140971"/>
                  <a:pt x="5779562" y="1141603"/>
                  <a:pt x="5776830" y="1142235"/>
                </a:cubicBezTo>
                <a:cubicBezTo>
                  <a:pt x="5773687" y="1142685"/>
                  <a:pt x="5770546" y="1143137"/>
                  <a:pt x="5767422" y="1143585"/>
                </a:cubicBezTo>
                <a:close/>
                <a:moveTo>
                  <a:pt x="5807263" y="1137106"/>
                </a:moveTo>
                <a:cubicBezTo>
                  <a:pt x="5809996" y="1136474"/>
                  <a:pt x="5812728" y="1135842"/>
                  <a:pt x="5815443" y="1135208"/>
                </a:cubicBezTo>
                <a:cubicBezTo>
                  <a:pt x="5818306" y="1135262"/>
                  <a:pt x="5821187" y="1135314"/>
                  <a:pt x="5824051" y="1135366"/>
                </a:cubicBezTo>
                <a:cubicBezTo>
                  <a:pt x="5821299" y="1135771"/>
                  <a:pt x="5818548" y="1136173"/>
                  <a:pt x="5815796" y="1136574"/>
                </a:cubicBezTo>
                <a:cubicBezTo>
                  <a:pt x="5812952" y="1136753"/>
                  <a:pt x="5810107" y="1136929"/>
                  <a:pt x="5807263" y="1137106"/>
                </a:cubicBezTo>
                <a:close/>
                <a:moveTo>
                  <a:pt x="5846694" y="1133912"/>
                </a:moveTo>
                <a:cubicBezTo>
                  <a:pt x="5849390" y="1133510"/>
                  <a:pt x="5852105" y="1133105"/>
                  <a:pt x="5854819" y="1132702"/>
                </a:cubicBezTo>
                <a:cubicBezTo>
                  <a:pt x="5857719" y="1132983"/>
                  <a:pt x="5860638" y="1133261"/>
                  <a:pt x="5863538" y="1133540"/>
                </a:cubicBezTo>
                <a:cubicBezTo>
                  <a:pt x="5860842" y="1133713"/>
                  <a:pt x="5858165" y="1133888"/>
                  <a:pt x="5855470" y="1134061"/>
                </a:cubicBezTo>
                <a:cubicBezTo>
                  <a:pt x="5852551" y="1134011"/>
                  <a:pt x="5849613" y="1133962"/>
                  <a:pt x="5846694" y="1133912"/>
                </a:cubicBezTo>
                <a:close/>
                <a:moveTo>
                  <a:pt x="5886684" y="1133895"/>
                </a:moveTo>
                <a:cubicBezTo>
                  <a:pt x="5889380" y="1133717"/>
                  <a:pt x="5892113" y="1133540"/>
                  <a:pt x="5894808" y="1133362"/>
                </a:cubicBezTo>
                <a:cubicBezTo>
                  <a:pt x="5897671" y="1133856"/>
                  <a:pt x="5900534" y="1134353"/>
                  <a:pt x="5903416" y="1134847"/>
                </a:cubicBezTo>
                <a:cubicBezTo>
                  <a:pt x="5900720" y="1134806"/>
                  <a:pt x="5898024" y="1134764"/>
                  <a:pt x="5895347" y="1134721"/>
                </a:cubicBezTo>
                <a:cubicBezTo>
                  <a:pt x="5892447" y="1134446"/>
                  <a:pt x="5889565" y="1134172"/>
                  <a:pt x="5886684" y="1133895"/>
                </a:cubicBezTo>
                <a:close/>
                <a:moveTo>
                  <a:pt x="5927380" y="1137078"/>
                </a:moveTo>
                <a:cubicBezTo>
                  <a:pt x="5930019" y="1137117"/>
                  <a:pt x="5932678" y="1137151"/>
                  <a:pt x="5935337" y="1137190"/>
                </a:cubicBezTo>
                <a:cubicBezTo>
                  <a:pt x="5938200" y="1137898"/>
                  <a:pt x="5941062" y="1138604"/>
                  <a:pt x="5943944" y="1139313"/>
                </a:cubicBezTo>
                <a:cubicBezTo>
                  <a:pt x="5941342" y="1139069"/>
                  <a:pt x="5938739" y="1138826"/>
                  <a:pt x="5936136" y="1138582"/>
                </a:cubicBezTo>
                <a:cubicBezTo>
                  <a:pt x="5933217" y="1138080"/>
                  <a:pt x="5930299" y="1137578"/>
                  <a:pt x="5927380" y="1137078"/>
                </a:cubicBezTo>
                <a:close/>
                <a:moveTo>
                  <a:pt x="5968652" y="1143472"/>
                </a:moveTo>
                <a:cubicBezTo>
                  <a:pt x="5971236" y="1143709"/>
                  <a:pt x="5973820" y="1143946"/>
                  <a:pt x="5976404" y="1144184"/>
                </a:cubicBezTo>
                <a:cubicBezTo>
                  <a:pt x="5979211" y="1145076"/>
                  <a:pt x="5982000" y="1145968"/>
                  <a:pt x="5984807" y="1146861"/>
                </a:cubicBezTo>
                <a:cubicBezTo>
                  <a:pt x="5982316" y="1146437"/>
                  <a:pt x="5979806" y="1146013"/>
                  <a:pt x="5977315" y="1145589"/>
                </a:cubicBezTo>
                <a:cubicBezTo>
                  <a:pt x="5974415" y="1144884"/>
                  <a:pt x="5971533" y="1144178"/>
                  <a:pt x="5968652" y="1143472"/>
                </a:cubicBezTo>
                <a:close/>
                <a:moveTo>
                  <a:pt x="6010556" y="1153077"/>
                </a:moveTo>
                <a:cubicBezTo>
                  <a:pt x="6013029" y="1153492"/>
                  <a:pt x="6015501" y="1153910"/>
                  <a:pt x="6017974" y="1154323"/>
                </a:cubicBezTo>
                <a:cubicBezTo>
                  <a:pt x="6020688" y="1155375"/>
                  <a:pt x="6023402" y="1156426"/>
                  <a:pt x="6026135" y="1157478"/>
                </a:cubicBezTo>
                <a:cubicBezTo>
                  <a:pt x="6023755" y="1156902"/>
                  <a:pt x="6021376" y="1156327"/>
                  <a:pt x="6018996" y="1155751"/>
                </a:cubicBezTo>
                <a:cubicBezTo>
                  <a:pt x="6016170" y="1154859"/>
                  <a:pt x="6013363" y="1153968"/>
                  <a:pt x="6010556" y="1153077"/>
                </a:cubicBezTo>
                <a:close/>
                <a:moveTo>
                  <a:pt x="6052999" y="1165870"/>
                </a:moveTo>
                <a:cubicBezTo>
                  <a:pt x="6055509" y="1166471"/>
                  <a:pt x="6058019" y="1167067"/>
                  <a:pt x="6060510" y="1167668"/>
                </a:cubicBezTo>
                <a:cubicBezTo>
                  <a:pt x="6063187" y="1168884"/>
                  <a:pt x="6065846" y="1170098"/>
                  <a:pt x="6068523" y="1171313"/>
                </a:cubicBezTo>
                <a:cubicBezTo>
                  <a:pt x="6066069" y="1170546"/>
                  <a:pt x="6063615" y="1169776"/>
                  <a:pt x="6061142" y="1169008"/>
                </a:cubicBezTo>
                <a:cubicBezTo>
                  <a:pt x="6058428" y="1167962"/>
                  <a:pt x="6055714" y="1166915"/>
                  <a:pt x="6052999" y="1165870"/>
                </a:cubicBezTo>
                <a:close/>
                <a:moveTo>
                  <a:pt x="6096577" y="1181985"/>
                </a:moveTo>
                <a:cubicBezTo>
                  <a:pt x="6098584" y="1182608"/>
                  <a:pt x="6100592" y="1183232"/>
                  <a:pt x="6102600" y="1183855"/>
                </a:cubicBezTo>
                <a:cubicBezTo>
                  <a:pt x="6105036" y="1185121"/>
                  <a:pt x="6107471" y="1186387"/>
                  <a:pt x="6109925" y="1187653"/>
                </a:cubicBezTo>
                <a:cubicBezTo>
                  <a:pt x="6108289" y="1187034"/>
                  <a:pt x="6106653" y="1186415"/>
                  <a:pt x="6105036" y="1185796"/>
                </a:cubicBezTo>
                <a:cubicBezTo>
                  <a:pt x="6102210" y="1184526"/>
                  <a:pt x="6099384" y="1183256"/>
                  <a:pt x="6096577" y="1181985"/>
                </a:cubicBezTo>
                <a:close/>
                <a:moveTo>
                  <a:pt x="6139671" y="1200899"/>
                </a:moveTo>
                <a:cubicBezTo>
                  <a:pt x="6199367" y="1223385"/>
                  <a:pt x="6259694" y="1245494"/>
                  <a:pt x="6320561" y="1266739"/>
                </a:cubicBezTo>
                <a:cubicBezTo>
                  <a:pt x="6638096" y="1377085"/>
                  <a:pt x="6894727" y="1433354"/>
                  <a:pt x="7128174" y="1443828"/>
                </a:cubicBezTo>
                <a:cubicBezTo>
                  <a:pt x="7154109" y="1444990"/>
                  <a:pt x="7179820" y="1445572"/>
                  <a:pt x="7205327" y="1445572"/>
                </a:cubicBezTo>
                <a:cubicBezTo>
                  <a:pt x="7319755" y="1445570"/>
                  <a:pt x="7429739" y="1433875"/>
                  <a:pt x="7533106" y="1410653"/>
                </a:cubicBezTo>
                <a:cubicBezTo>
                  <a:pt x="7671720" y="1379514"/>
                  <a:pt x="7804312" y="1326411"/>
                  <a:pt x="7927199" y="1252815"/>
                </a:cubicBezTo>
                <a:cubicBezTo>
                  <a:pt x="8038856" y="1186268"/>
                  <a:pt x="8151853" y="1106669"/>
                  <a:pt x="8282789" y="1002306"/>
                </a:cubicBezTo>
                <a:cubicBezTo>
                  <a:pt x="8378347" y="926226"/>
                  <a:pt x="8472659" y="845117"/>
                  <a:pt x="8563867" y="766681"/>
                </a:cubicBezTo>
                <a:cubicBezTo>
                  <a:pt x="8748941" y="607525"/>
                  <a:pt x="8937379" y="445492"/>
                  <a:pt x="9145989" y="318089"/>
                </a:cubicBezTo>
                <a:cubicBezTo>
                  <a:pt x="9159821" y="321809"/>
                  <a:pt x="9173597" y="325667"/>
                  <a:pt x="9187299" y="329662"/>
                </a:cubicBezTo>
                <a:cubicBezTo>
                  <a:pt x="9180382" y="334375"/>
                  <a:pt x="9173448" y="339140"/>
                  <a:pt x="9166513" y="343986"/>
                </a:cubicBezTo>
                <a:cubicBezTo>
                  <a:pt x="8977722" y="475685"/>
                  <a:pt x="8802873" y="638704"/>
                  <a:pt x="8633788" y="796356"/>
                </a:cubicBezTo>
                <a:cubicBezTo>
                  <a:pt x="8537542" y="886084"/>
                  <a:pt x="8438024" y="978866"/>
                  <a:pt x="8336647" y="1065281"/>
                </a:cubicBezTo>
                <a:cubicBezTo>
                  <a:pt x="8207161" y="1175708"/>
                  <a:pt x="8094146" y="1259794"/>
                  <a:pt x="7980964" y="1329897"/>
                </a:cubicBezTo>
                <a:cubicBezTo>
                  <a:pt x="7438105" y="1667019"/>
                  <a:pt x="6822426" y="1485967"/>
                  <a:pt x="6346701" y="1290569"/>
                </a:cubicBezTo>
                <a:cubicBezTo>
                  <a:pt x="6279122" y="1262755"/>
                  <a:pt x="6212324" y="1233781"/>
                  <a:pt x="6146419" y="1204370"/>
                </a:cubicBezTo>
                <a:cubicBezTo>
                  <a:pt x="6144169" y="1203212"/>
                  <a:pt x="6141920" y="1202056"/>
                  <a:pt x="6139671" y="1200899"/>
                </a:cubicBezTo>
                <a:close/>
                <a:moveTo>
                  <a:pt x="9148201" y="316747"/>
                </a:moveTo>
                <a:cubicBezTo>
                  <a:pt x="9160973" y="308974"/>
                  <a:pt x="9173801" y="301335"/>
                  <a:pt x="9186722" y="293830"/>
                </a:cubicBezTo>
                <a:cubicBezTo>
                  <a:pt x="9200312" y="296730"/>
                  <a:pt x="9213865" y="299775"/>
                  <a:pt x="9227344" y="302965"/>
                </a:cubicBezTo>
                <a:cubicBezTo>
                  <a:pt x="9214720" y="311194"/>
                  <a:pt x="9202023" y="319638"/>
                  <a:pt x="9189288" y="328307"/>
                </a:cubicBezTo>
                <a:cubicBezTo>
                  <a:pt x="9175660" y="324321"/>
                  <a:pt x="9161977" y="320463"/>
                  <a:pt x="9148201" y="316747"/>
                </a:cubicBezTo>
                <a:close/>
                <a:moveTo>
                  <a:pt x="9273691" y="312603"/>
                </a:moveTo>
                <a:cubicBezTo>
                  <a:pt x="9272966" y="312411"/>
                  <a:pt x="9272241" y="312209"/>
                  <a:pt x="9271497" y="312017"/>
                </a:cubicBezTo>
                <a:cubicBezTo>
                  <a:pt x="9258614" y="308649"/>
                  <a:pt x="9245693" y="305440"/>
                  <a:pt x="9232735" y="302339"/>
                </a:cubicBezTo>
                <a:cubicBezTo>
                  <a:pt x="9245358" y="294175"/>
                  <a:pt x="9258056" y="286140"/>
                  <a:pt x="9270847" y="278248"/>
                </a:cubicBezTo>
                <a:cubicBezTo>
                  <a:pt x="9284325" y="280714"/>
                  <a:pt x="9297841" y="283363"/>
                  <a:pt x="9311357" y="286161"/>
                </a:cubicBezTo>
                <a:cubicBezTo>
                  <a:pt x="9298845" y="294752"/>
                  <a:pt x="9286296" y="303566"/>
                  <a:pt x="9273691" y="312603"/>
                </a:cubicBezTo>
                <a:close/>
                <a:moveTo>
                  <a:pt x="9313494" y="284694"/>
                </a:moveTo>
                <a:cubicBezTo>
                  <a:pt x="9300090" y="281907"/>
                  <a:pt x="9286649" y="279271"/>
                  <a:pt x="9273190" y="276793"/>
                </a:cubicBezTo>
                <a:cubicBezTo>
                  <a:pt x="9285738" y="269072"/>
                  <a:pt x="9298361" y="261485"/>
                  <a:pt x="9311078" y="254043"/>
                </a:cubicBezTo>
                <a:cubicBezTo>
                  <a:pt x="9324370" y="255740"/>
                  <a:pt x="9337663" y="257575"/>
                  <a:pt x="9351011" y="259605"/>
                </a:cubicBezTo>
                <a:cubicBezTo>
                  <a:pt x="9338518" y="267750"/>
                  <a:pt x="9326025" y="276114"/>
                  <a:pt x="9313494" y="284694"/>
                </a:cubicBezTo>
                <a:close/>
                <a:moveTo>
                  <a:pt x="9353335" y="258081"/>
                </a:moveTo>
                <a:cubicBezTo>
                  <a:pt x="9340154" y="256066"/>
                  <a:pt x="9326955" y="254214"/>
                  <a:pt x="9313718" y="252513"/>
                </a:cubicBezTo>
                <a:cubicBezTo>
                  <a:pt x="9326192" y="245248"/>
                  <a:pt x="9338741" y="238122"/>
                  <a:pt x="9351364" y="231139"/>
                </a:cubicBezTo>
                <a:cubicBezTo>
                  <a:pt x="9364415" y="232070"/>
                  <a:pt x="9377485" y="233165"/>
                  <a:pt x="9390592" y="234433"/>
                </a:cubicBezTo>
                <a:cubicBezTo>
                  <a:pt x="9378173" y="242111"/>
                  <a:pt x="9365773" y="249990"/>
                  <a:pt x="9353335" y="258081"/>
                </a:cubicBezTo>
                <a:close/>
                <a:moveTo>
                  <a:pt x="9393194" y="232845"/>
                </a:moveTo>
                <a:cubicBezTo>
                  <a:pt x="9380255" y="231568"/>
                  <a:pt x="9367334" y="230430"/>
                  <a:pt x="9354414" y="229471"/>
                </a:cubicBezTo>
                <a:cubicBezTo>
                  <a:pt x="9366777" y="222665"/>
                  <a:pt x="9379232" y="215998"/>
                  <a:pt x="9391781" y="209477"/>
                </a:cubicBezTo>
                <a:cubicBezTo>
                  <a:pt x="9404535" y="209696"/>
                  <a:pt x="9417325" y="210083"/>
                  <a:pt x="9430172" y="210625"/>
                </a:cubicBezTo>
                <a:cubicBezTo>
                  <a:pt x="9417846" y="217837"/>
                  <a:pt x="9405520" y="225240"/>
                  <a:pt x="9393194" y="232845"/>
                </a:cubicBezTo>
                <a:close/>
                <a:moveTo>
                  <a:pt x="9433183" y="208885"/>
                </a:moveTo>
                <a:cubicBezTo>
                  <a:pt x="9420523" y="208326"/>
                  <a:pt x="9407881" y="207926"/>
                  <a:pt x="9395258" y="207684"/>
                </a:cubicBezTo>
                <a:cubicBezTo>
                  <a:pt x="9411469" y="199302"/>
                  <a:pt x="9427811" y="191136"/>
                  <a:pt x="9444338" y="183256"/>
                </a:cubicBezTo>
                <a:cubicBezTo>
                  <a:pt x="9455065" y="183483"/>
                  <a:pt x="9465848" y="183854"/>
                  <a:pt x="9476650" y="184375"/>
                </a:cubicBezTo>
                <a:cubicBezTo>
                  <a:pt x="9462148" y="192284"/>
                  <a:pt x="9447648" y="200454"/>
                  <a:pt x="9433183" y="208885"/>
                </a:cubicBezTo>
                <a:close/>
                <a:moveTo>
                  <a:pt x="9518331" y="162354"/>
                </a:moveTo>
                <a:cubicBezTo>
                  <a:pt x="9505466" y="168922"/>
                  <a:pt x="9492619" y="175691"/>
                  <a:pt x="9479791" y="182646"/>
                </a:cubicBezTo>
                <a:cubicBezTo>
                  <a:pt x="9469288" y="182097"/>
                  <a:pt x="9458783" y="181672"/>
                  <a:pt x="9448279" y="181397"/>
                </a:cubicBezTo>
                <a:cubicBezTo>
                  <a:pt x="9461646" y="175057"/>
                  <a:pt x="9475144" y="168890"/>
                  <a:pt x="9488715" y="162899"/>
                </a:cubicBezTo>
                <a:cubicBezTo>
                  <a:pt x="9498624" y="162564"/>
                  <a:pt x="9508551" y="162346"/>
                  <a:pt x="9518517" y="162259"/>
                </a:cubicBezTo>
                <a:cubicBezTo>
                  <a:pt x="9518460" y="162292"/>
                  <a:pt x="9518405" y="162322"/>
                  <a:pt x="9518331" y="162354"/>
                </a:cubicBezTo>
                <a:close/>
                <a:moveTo>
                  <a:pt x="9522420" y="160301"/>
                </a:moveTo>
                <a:cubicBezTo>
                  <a:pt x="9512809" y="160337"/>
                  <a:pt x="9503197" y="160504"/>
                  <a:pt x="9493604" y="160770"/>
                </a:cubicBezTo>
                <a:cubicBezTo>
                  <a:pt x="9500297" y="157845"/>
                  <a:pt x="9507008" y="154964"/>
                  <a:pt x="9513757" y="152127"/>
                </a:cubicBezTo>
                <a:cubicBezTo>
                  <a:pt x="9525283" y="150407"/>
                  <a:pt x="9536865" y="148823"/>
                  <a:pt x="9548522" y="147373"/>
                </a:cubicBezTo>
                <a:cubicBezTo>
                  <a:pt x="9539822" y="151595"/>
                  <a:pt x="9531121" y="155893"/>
                  <a:pt x="9522420" y="160301"/>
                </a:cubicBezTo>
                <a:close/>
                <a:moveTo>
                  <a:pt x="9553709" y="144856"/>
                </a:moveTo>
                <a:cubicBezTo>
                  <a:pt x="9542629" y="146200"/>
                  <a:pt x="9531549" y="147695"/>
                  <a:pt x="9520487" y="149299"/>
                </a:cubicBezTo>
                <a:cubicBezTo>
                  <a:pt x="9531921" y="144547"/>
                  <a:pt x="9543447" y="139937"/>
                  <a:pt x="9555029" y="135445"/>
                </a:cubicBezTo>
                <a:cubicBezTo>
                  <a:pt x="9565719" y="133257"/>
                  <a:pt x="9576446" y="131156"/>
                  <a:pt x="9587247" y="129195"/>
                </a:cubicBezTo>
                <a:cubicBezTo>
                  <a:pt x="9576075" y="134265"/>
                  <a:pt x="9564901" y="139483"/>
                  <a:pt x="9553709" y="144856"/>
                </a:cubicBezTo>
                <a:close/>
                <a:moveTo>
                  <a:pt x="9594070" y="126129"/>
                </a:moveTo>
                <a:cubicBezTo>
                  <a:pt x="9584421" y="127838"/>
                  <a:pt x="9574773" y="129628"/>
                  <a:pt x="9565142" y="131537"/>
                </a:cubicBezTo>
                <a:cubicBezTo>
                  <a:pt x="9574977" y="127806"/>
                  <a:pt x="9584886" y="124203"/>
                  <a:pt x="9594833" y="120663"/>
                </a:cubicBezTo>
                <a:cubicBezTo>
                  <a:pt x="9604165" y="118187"/>
                  <a:pt x="9613535" y="115822"/>
                  <a:pt x="9622942" y="113523"/>
                </a:cubicBezTo>
                <a:cubicBezTo>
                  <a:pt x="9613312" y="117603"/>
                  <a:pt x="9603701" y="121825"/>
                  <a:pt x="9594070" y="126129"/>
                </a:cubicBezTo>
                <a:close/>
                <a:moveTo>
                  <a:pt x="9651945" y="101626"/>
                </a:moveTo>
                <a:cubicBezTo>
                  <a:pt x="9646162" y="103937"/>
                  <a:pt x="9640381" y="106285"/>
                  <a:pt x="9634617" y="108674"/>
                </a:cubicBezTo>
                <a:cubicBezTo>
                  <a:pt x="9629096" y="109959"/>
                  <a:pt x="9623593" y="111256"/>
                  <a:pt x="9618090" y="112608"/>
                </a:cubicBezTo>
                <a:cubicBezTo>
                  <a:pt x="9629300" y="108828"/>
                  <a:pt x="9640585" y="105153"/>
                  <a:pt x="9651945" y="101626"/>
                </a:cubicBezTo>
                <a:close/>
                <a:moveTo>
                  <a:pt x="9568433" y="127973"/>
                </a:moveTo>
                <a:cubicBezTo>
                  <a:pt x="9563042" y="130000"/>
                  <a:pt x="9557632" y="132086"/>
                  <a:pt x="9552222" y="134181"/>
                </a:cubicBezTo>
                <a:cubicBezTo>
                  <a:pt x="9546775" y="135315"/>
                  <a:pt x="9541309" y="136490"/>
                  <a:pt x="9535861" y="137689"/>
                </a:cubicBezTo>
                <a:cubicBezTo>
                  <a:pt x="9546663" y="134330"/>
                  <a:pt x="9557521" y="131097"/>
                  <a:pt x="9568433" y="127973"/>
                </a:cubicBezTo>
                <a:close/>
                <a:moveTo>
                  <a:pt x="9469882" y="157533"/>
                </a:moveTo>
                <a:cubicBezTo>
                  <a:pt x="9462334" y="158909"/>
                  <a:pt x="9454768" y="160355"/>
                  <a:pt x="9447220" y="161856"/>
                </a:cubicBezTo>
                <a:cubicBezTo>
                  <a:pt x="9461702" y="157721"/>
                  <a:pt x="9476315" y="153794"/>
                  <a:pt x="9491021" y="150080"/>
                </a:cubicBezTo>
                <a:cubicBezTo>
                  <a:pt x="9483974" y="152506"/>
                  <a:pt x="9476928" y="154990"/>
                  <a:pt x="9469882" y="157533"/>
                </a:cubicBezTo>
                <a:close/>
                <a:moveTo>
                  <a:pt x="9422773" y="166946"/>
                </a:moveTo>
                <a:cubicBezTo>
                  <a:pt x="9401319" y="171592"/>
                  <a:pt x="9379865" y="176747"/>
                  <a:pt x="9358336" y="182417"/>
                </a:cubicBezTo>
                <a:cubicBezTo>
                  <a:pt x="9330226" y="183778"/>
                  <a:pt x="9302024" y="186119"/>
                  <a:pt x="9273635" y="189448"/>
                </a:cubicBezTo>
                <a:cubicBezTo>
                  <a:pt x="9322456" y="179082"/>
                  <a:pt x="9372150" y="171462"/>
                  <a:pt x="9422773" y="166946"/>
                </a:cubicBezTo>
                <a:close/>
                <a:moveTo>
                  <a:pt x="9224239" y="198489"/>
                </a:moveTo>
                <a:cubicBezTo>
                  <a:pt x="9192931" y="206312"/>
                  <a:pt x="9161513" y="215333"/>
                  <a:pt x="9129833" y="225604"/>
                </a:cubicBezTo>
                <a:cubicBezTo>
                  <a:pt x="9123364" y="226586"/>
                  <a:pt x="9116876" y="227582"/>
                  <a:pt x="9110387" y="228644"/>
                </a:cubicBezTo>
                <a:cubicBezTo>
                  <a:pt x="9104884" y="229544"/>
                  <a:pt x="9099363" y="230496"/>
                  <a:pt x="9093860" y="231453"/>
                </a:cubicBezTo>
                <a:cubicBezTo>
                  <a:pt x="9082426" y="232448"/>
                  <a:pt x="9070956" y="233580"/>
                  <a:pt x="9059466" y="234809"/>
                </a:cubicBezTo>
                <a:cubicBezTo>
                  <a:pt x="9113566" y="219586"/>
                  <a:pt x="9168447" y="207281"/>
                  <a:pt x="9224239" y="198489"/>
                </a:cubicBezTo>
                <a:close/>
                <a:moveTo>
                  <a:pt x="9033885" y="239640"/>
                </a:moveTo>
                <a:cubicBezTo>
                  <a:pt x="9033476" y="239758"/>
                  <a:pt x="9033086" y="239880"/>
                  <a:pt x="9032695" y="239999"/>
                </a:cubicBezTo>
                <a:cubicBezTo>
                  <a:pt x="9031822" y="240031"/>
                  <a:pt x="9030967" y="240072"/>
                  <a:pt x="9030093" y="240105"/>
                </a:cubicBezTo>
                <a:cubicBezTo>
                  <a:pt x="9031357" y="239949"/>
                  <a:pt x="9032621" y="239793"/>
                  <a:pt x="9033885" y="239640"/>
                </a:cubicBezTo>
                <a:close/>
                <a:moveTo>
                  <a:pt x="8966679" y="247118"/>
                </a:moveTo>
                <a:cubicBezTo>
                  <a:pt x="8957811" y="246997"/>
                  <a:pt x="8948924" y="246924"/>
                  <a:pt x="8940001" y="246924"/>
                </a:cubicBezTo>
                <a:cubicBezTo>
                  <a:pt x="8957458" y="245448"/>
                  <a:pt x="8974970" y="244188"/>
                  <a:pt x="8992520" y="243197"/>
                </a:cubicBezTo>
                <a:cubicBezTo>
                  <a:pt x="8983913" y="244437"/>
                  <a:pt x="8975305" y="245751"/>
                  <a:pt x="8966679" y="247118"/>
                </a:cubicBezTo>
                <a:close/>
                <a:moveTo>
                  <a:pt x="8906500" y="248832"/>
                </a:moveTo>
                <a:cubicBezTo>
                  <a:pt x="8898449" y="249659"/>
                  <a:pt x="8890381" y="250537"/>
                  <a:pt x="8882313" y="251468"/>
                </a:cubicBezTo>
                <a:cubicBezTo>
                  <a:pt x="8873910" y="251000"/>
                  <a:pt x="8865469" y="250585"/>
                  <a:pt x="8857029" y="250215"/>
                </a:cubicBezTo>
                <a:cubicBezTo>
                  <a:pt x="8873482" y="249557"/>
                  <a:pt x="8889972" y="249090"/>
                  <a:pt x="8906500" y="248832"/>
                </a:cubicBezTo>
                <a:close/>
                <a:moveTo>
                  <a:pt x="8814121" y="250875"/>
                </a:moveTo>
                <a:cubicBezTo>
                  <a:pt x="8807149" y="251304"/>
                  <a:pt x="8800178" y="251756"/>
                  <a:pt x="8793187" y="252256"/>
                </a:cubicBezTo>
                <a:cubicBezTo>
                  <a:pt x="8786346" y="251576"/>
                  <a:pt x="8779486" y="250933"/>
                  <a:pt x="8772607" y="250312"/>
                </a:cubicBezTo>
                <a:cubicBezTo>
                  <a:pt x="8786513" y="250371"/>
                  <a:pt x="8800345" y="250553"/>
                  <a:pt x="8814121" y="250875"/>
                </a:cubicBezTo>
                <a:close/>
                <a:moveTo>
                  <a:pt x="6066459" y="1011090"/>
                </a:moveTo>
                <a:cubicBezTo>
                  <a:pt x="6170439" y="966241"/>
                  <a:pt x="6275980" y="919637"/>
                  <a:pt x="6378063" y="874569"/>
                </a:cubicBezTo>
                <a:cubicBezTo>
                  <a:pt x="6813800" y="682176"/>
                  <a:pt x="7264391" y="483229"/>
                  <a:pt x="7732067" y="358387"/>
                </a:cubicBezTo>
                <a:cubicBezTo>
                  <a:pt x="8084125" y="264407"/>
                  <a:pt x="8415194" y="227763"/>
                  <a:pt x="8721668" y="248477"/>
                </a:cubicBezTo>
                <a:cubicBezTo>
                  <a:pt x="8657138" y="249613"/>
                  <a:pt x="8591307" y="253480"/>
                  <a:pt x="8523952" y="260068"/>
                </a:cubicBezTo>
                <a:cubicBezTo>
                  <a:pt x="8300023" y="281972"/>
                  <a:pt x="8058823" y="334618"/>
                  <a:pt x="7786576" y="421013"/>
                </a:cubicBezTo>
                <a:cubicBezTo>
                  <a:pt x="7679938" y="454899"/>
                  <a:pt x="7564543" y="494841"/>
                  <a:pt x="7433774" y="543122"/>
                </a:cubicBezTo>
                <a:cubicBezTo>
                  <a:pt x="7314829" y="587278"/>
                  <a:pt x="7194879" y="632337"/>
                  <a:pt x="7078890" y="675911"/>
                </a:cubicBezTo>
                <a:cubicBezTo>
                  <a:pt x="6739380" y="803447"/>
                  <a:pt x="6418704" y="923911"/>
                  <a:pt x="6091278" y="1034919"/>
                </a:cubicBezTo>
                <a:cubicBezTo>
                  <a:pt x="6037810" y="1052982"/>
                  <a:pt x="5983116" y="1071325"/>
                  <a:pt x="5927528" y="1089684"/>
                </a:cubicBezTo>
                <a:cubicBezTo>
                  <a:pt x="5921579" y="1086527"/>
                  <a:pt x="5915630" y="1083372"/>
                  <a:pt x="5909700" y="1080230"/>
                </a:cubicBezTo>
                <a:cubicBezTo>
                  <a:pt x="5908993" y="1079857"/>
                  <a:pt x="5908305" y="1079489"/>
                  <a:pt x="5907599" y="1079115"/>
                </a:cubicBezTo>
                <a:cubicBezTo>
                  <a:pt x="5960397" y="1056742"/>
                  <a:pt x="6013307" y="1034015"/>
                  <a:pt x="6066459" y="1011090"/>
                </a:cubicBezTo>
                <a:close/>
                <a:moveTo>
                  <a:pt x="2580045" y="82896"/>
                </a:moveTo>
                <a:cubicBezTo>
                  <a:pt x="2692856" y="70005"/>
                  <a:pt x="2805108" y="63964"/>
                  <a:pt x="2916989" y="63964"/>
                </a:cubicBezTo>
                <a:cubicBezTo>
                  <a:pt x="3929661" y="63964"/>
                  <a:pt x="4896730" y="560081"/>
                  <a:pt x="5689117" y="966617"/>
                </a:cubicBezTo>
                <a:cubicBezTo>
                  <a:pt x="5758592" y="1002256"/>
                  <a:pt x="5829051" y="1039581"/>
                  <a:pt x="5903434" y="1079020"/>
                </a:cubicBezTo>
                <a:cubicBezTo>
                  <a:pt x="5898043" y="1081312"/>
                  <a:pt x="5892633" y="1083607"/>
                  <a:pt x="5887204" y="1085903"/>
                </a:cubicBezTo>
                <a:cubicBezTo>
                  <a:pt x="5813175" y="1051699"/>
                  <a:pt x="5742715" y="1019224"/>
                  <a:pt x="5673091" y="988274"/>
                </a:cubicBezTo>
                <a:lnTo>
                  <a:pt x="5652790" y="979181"/>
                </a:lnTo>
                <a:cubicBezTo>
                  <a:pt x="5313504" y="827130"/>
                  <a:pt x="4962653" y="669904"/>
                  <a:pt x="4602248" y="533054"/>
                </a:cubicBezTo>
                <a:cubicBezTo>
                  <a:pt x="4340021" y="433681"/>
                  <a:pt x="4106090" y="356574"/>
                  <a:pt x="3887107" y="297321"/>
                </a:cubicBezTo>
                <a:cubicBezTo>
                  <a:pt x="3627204" y="226997"/>
                  <a:pt x="3387547" y="181207"/>
                  <a:pt x="3154415" y="157334"/>
                </a:cubicBezTo>
                <a:cubicBezTo>
                  <a:pt x="2969713" y="138485"/>
                  <a:pt x="2788451" y="134398"/>
                  <a:pt x="2615684" y="145176"/>
                </a:cubicBezTo>
                <a:cubicBezTo>
                  <a:pt x="2475136" y="153945"/>
                  <a:pt x="2335536" y="172503"/>
                  <a:pt x="2194542" y="201252"/>
                </a:cubicBezTo>
                <a:cubicBezTo>
                  <a:pt x="2180970" y="194827"/>
                  <a:pt x="2167473" y="188783"/>
                  <a:pt x="2153994" y="183107"/>
                </a:cubicBezTo>
                <a:cubicBezTo>
                  <a:pt x="2144178" y="178978"/>
                  <a:pt x="2134418" y="175078"/>
                  <a:pt x="2124676" y="171357"/>
                </a:cubicBezTo>
                <a:cubicBezTo>
                  <a:pt x="2272754" y="130911"/>
                  <a:pt x="2424345" y="100684"/>
                  <a:pt x="2580045" y="82896"/>
                </a:cubicBezTo>
                <a:close/>
                <a:moveTo>
                  <a:pt x="2122018" y="172082"/>
                </a:moveTo>
                <a:cubicBezTo>
                  <a:pt x="2145796" y="181055"/>
                  <a:pt x="2169128" y="191012"/>
                  <a:pt x="2191976" y="201778"/>
                </a:cubicBezTo>
                <a:cubicBezTo>
                  <a:pt x="2165670" y="207167"/>
                  <a:pt x="2139289" y="212908"/>
                  <a:pt x="2112853" y="219014"/>
                </a:cubicBezTo>
                <a:cubicBezTo>
                  <a:pt x="2088944" y="210391"/>
                  <a:pt x="2064553" y="202585"/>
                  <a:pt x="2039734" y="195779"/>
                </a:cubicBezTo>
                <a:cubicBezTo>
                  <a:pt x="2067044" y="187534"/>
                  <a:pt x="2094466" y="179632"/>
                  <a:pt x="2122018" y="172082"/>
                </a:cubicBezTo>
                <a:close/>
                <a:moveTo>
                  <a:pt x="2036350" y="196792"/>
                </a:moveTo>
                <a:cubicBezTo>
                  <a:pt x="2061169" y="203513"/>
                  <a:pt x="2085561" y="211233"/>
                  <a:pt x="2109506" y="219783"/>
                </a:cubicBezTo>
                <a:cubicBezTo>
                  <a:pt x="2083274" y="225866"/>
                  <a:pt x="2057005" y="232290"/>
                  <a:pt x="2030643" y="239081"/>
                </a:cubicBezTo>
                <a:cubicBezTo>
                  <a:pt x="2025233" y="237696"/>
                  <a:pt x="2019823" y="236344"/>
                  <a:pt x="2014432" y="235054"/>
                </a:cubicBezTo>
                <a:cubicBezTo>
                  <a:pt x="1994335" y="230250"/>
                  <a:pt x="1974442" y="226130"/>
                  <a:pt x="1954680" y="222650"/>
                </a:cubicBezTo>
                <a:cubicBezTo>
                  <a:pt x="1981786" y="213702"/>
                  <a:pt x="2009003" y="205076"/>
                  <a:pt x="2036350" y="196792"/>
                </a:cubicBezTo>
                <a:close/>
                <a:moveTo>
                  <a:pt x="1950218" y="224139"/>
                </a:moveTo>
                <a:cubicBezTo>
                  <a:pt x="1976041" y="228540"/>
                  <a:pt x="2001437" y="233944"/>
                  <a:pt x="2026404" y="240193"/>
                </a:cubicBezTo>
                <a:cubicBezTo>
                  <a:pt x="2000451" y="246913"/>
                  <a:pt x="1974424" y="253987"/>
                  <a:pt x="1948322" y="261401"/>
                </a:cubicBezTo>
                <a:cubicBezTo>
                  <a:pt x="1947076" y="261206"/>
                  <a:pt x="1945831" y="261002"/>
                  <a:pt x="1944585" y="260812"/>
                </a:cubicBezTo>
                <a:cubicBezTo>
                  <a:pt x="1919283" y="256941"/>
                  <a:pt x="1894296" y="254004"/>
                  <a:pt x="1869570" y="251959"/>
                </a:cubicBezTo>
                <a:cubicBezTo>
                  <a:pt x="1896341" y="242371"/>
                  <a:pt x="1923224" y="233095"/>
                  <a:pt x="1950218" y="224139"/>
                </a:cubicBezTo>
                <a:close/>
                <a:moveTo>
                  <a:pt x="1866242" y="253152"/>
                </a:moveTo>
                <a:cubicBezTo>
                  <a:pt x="1892921" y="255223"/>
                  <a:pt x="1919245" y="258317"/>
                  <a:pt x="1945199" y="262288"/>
                </a:cubicBezTo>
                <a:cubicBezTo>
                  <a:pt x="1918558" y="269879"/>
                  <a:pt x="1891805" y="277826"/>
                  <a:pt x="1864960" y="286142"/>
                </a:cubicBezTo>
                <a:cubicBezTo>
                  <a:pt x="1837534" y="284462"/>
                  <a:pt x="1810473" y="283703"/>
                  <a:pt x="1783734" y="283880"/>
                </a:cubicBezTo>
                <a:cubicBezTo>
                  <a:pt x="1811122" y="273320"/>
                  <a:pt x="1838625" y="263073"/>
                  <a:pt x="1866242" y="253152"/>
                </a:cubicBezTo>
                <a:close/>
                <a:moveTo>
                  <a:pt x="1777559" y="286257"/>
                </a:moveTo>
                <a:cubicBezTo>
                  <a:pt x="1805031" y="285915"/>
                  <a:pt x="1832139" y="286562"/>
                  <a:pt x="1858843" y="288033"/>
                </a:cubicBezTo>
                <a:cubicBezTo>
                  <a:pt x="1849973" y="290797"/>
                  <a:pt x="1841094" y="293594"/>
                  <a:pt x="1832200" y="296438"/>
                </a:cubicBezTo>
                <a:cubicBezTo>
                  <a:pt x="1815052" y="301917"/>
                  <a:pt x="1797922" y="307533"/>
                  <a:pt x="1780805" y="313265"/>
                </a:cubicBezTo>
                <a:cubicBezTo>
                  <a:pt x="1752705" y="314090"/>
                  <a:pt x="1724999" y="315737"/>
                  <a:pt x="1697635" y="318232"/>
                </a:cubicBezTo>
                <a:cubicBezTo>
                  <a:pt x="1724170" y="307284"/>
                  <a:pt x="1750811" y="296622"/>
                  <a:pt x="1777559" y="286257"/>
                </a:cubicBezTo>
                <a:close/>
                <a:moveTo>
                  <a:pt x="1690788" y="321073"/>
                </a:moveTo>
                <a:cubicBezTo>
                  <a:pt x="1718860" y="318346"/>
                  <a:pt x="1746590" y="316548"/>
                  <a:pt x="1773919" y="315576"/>
                </a:cubicBezTo>
                <a:cubicBezTo>
                  <a:pt x="1747812" y="324371"/>
                  <a:pt x="1721734" y="333455"/>
                  <a:pt x="1695679" y="342849"/>
                </a:cubicBezTo>
                <a:cubicBezTo>
                  <a:pt x="1667253" y="346141"/>
                  <a:pt x="1639229" y="350149"/>
                  <a:pt x="1611551" y="354890"/>
                </a:cubicBezTo>
                <a:cubicBezTo>
                  <a:pt x="1637861" y="343345"/>
                  <a:pt x="1664273" y="332068"/>
                  <a:pt x="1690788" y="321073"/>
                </a:cubicBezTo>
                <a:close/>
                <a:moveTo>
                  <a:pt x="1604005" y="358205"/>
                </a:moveTo>
                <a:cubicBezTo>
                  <a:pt x="1632369" y="353167"/>
                  <a:pt x="1660386" y="349017"/>
                  <a:pt x="1688016" y="345641"/>
                </a:cubicBezTo>
                <a:cubicBezTo>
                  <a:pt x="1661901" y="355117"/>
                  <a:pt x="1635805" y="364888"/>
                  <a:pt x="1609716" y="374976"/>
                </a:cubicBezTo>
                <a:cubicBezTo>
                  <a:pt x="1581283" y="380616"/>
                  <a:pt x="1553247" y="386870"/>
                  <a:pt x="1525534" y="393721"/>
                </a:cubicBezTo>
                <a:cubicBezTo>
                  <a:pt x="1551595" y="381626"/>
                  <a:pt x="1577750" y="369783"/>
                  <a:pt x="1604005" y="358205"/>
                </a:cubicBezTo>
                <a:close/>
                <a:moveTo>
                  <a:pt x="1515474" y="398412"/>
                </a:moveTo>
                <a:cubicBezTo>
                  <a:pt x="1542582" y="391561"/>
                  <a:pt x="1570037" y="385286"/>
                  <a:pt x="1597881" y="379590"/>
                </a:cubicBezTo>
                <a:cubicBezTo>
                  <a:pt x="1573026" y="389291"/>
                  <a:pt x="1548174" y="399271"/>
                  <a:pt x="1523320" y="409538"/>
                </a:cubicBezTo>
                <a:cubicBezTo>
                  <a:pt x="1495491" y="417248"/>
                  <a:pt x="1467974" y="425419"/>
                  <a:pt x="1440757" y="434105"/>
                </a:cubicBezTo>
                <a:cubicBezTo>
                  <a:pt x="1465578" y="421985"/>
                  <a:pt x="1490482" y="410085"/>
                  <a:pt x="1515474" y="398412"/>
                </a:cubicBezTo>
                <a:close/>
                <a:moveTo>
                  <a:pt x="1428862" y="439929"/>
                </a:moveTo>
                <a:cubicBezTo>
                  <a:pt x="1455267" y="431329"/>
                  <a:pt x="1481934" y="423190"/>
                  <a:pt x="1508904" y="415517"/>
                </a:cubicBezTo>
                <a:cubicBezTo>
                  <a:pt x="1483053" y="426311"/>
                  <a:pt x="1457191" y="437425"/>
                  <a:pt x="1431313" y="448844"/>
                </a:cubicBezTo>
                <a:cubicBezTo>
                  <a:pt x="1405255" y="458085"/>
                  <a:pt x="1379395" y="467687"/>
                  <a:pt x="1353717" y="477650"/>
                </a:cubicBezTo>
                <a:cubicBezTo>
                  <a:pt x="1378683" y="464863"/>
                  <a:pt x="1403729" y="452285"/>
                  <a:pt x="1428862" y="439929"/>
                </a:cubicBezTo>
                <a:close/>
                <a:moveTo>
                  <a:pt x="1337268" y="486115"/>
                </a:moveTo>
                <a:cubicBezTo>
                  <a:pt x="1360700" y="476847"/>
                  <a:pt x="1384275" y="467870"/>
                  <a:pt x="1408020" y="459208"/>
                </a:cubicBezTo>
                <a:cubicBezTo>
                  <a:pt x="1386960" y="468650"/>
                  <a:pt x="1365883" y="478290"/>
                  <a:pt x="1344786" y="488154"/>
                </a:cubicBezTo>
                <a:cubicBezTo>
                  <a:pt x="1321391" y="498121"/>
                  <a:pt x="1298072" y="508374"/>
                  <a:pt x="1274811" y="518876"/>
                </a:cubicBezTo>
                <a:cubicBezTo>
                  <a:pt x="1295572" y="507814"/>
                  <a:pt x="1316392" y="496896"/>
                  <a:pt x="1337268" y="486115"/>
                </a:cubicBezTo>
                <a:close/>
                <a:moveTo>
                  <a:pt x="1210670" y="553582"/>
                </a:moveTo>
                <a:cubicBezTo>
                  <a:pt x="1223521" y="546528"/>
                  <a:pt x="1236393" y="539523"/>
                  <a:pt x="1249284" y="532570"/>
                </a:cubicBezTo>
                <a:cubicBezTo>
                  <a:pt x="1264161" y="525710"/>
                  <a:pt x="1279058" y="518945"/>
                  <a:pt x="1293986" y="512306"/>
                </a:cubicBezTo>
                <a:cubicBezTo>
                  <a:pt x="1266265" y="525693"/>
                  <a:pt x="1238498" y="539449"/>
                  <a:pt x="1210670" y="553582"/>
                </a:cubicBezTo>
                <a:close/>
                <a:moveTo>
                  <a:pt x="1392192" y="468368"/>
                </a:moveTo>
                <a:cubicBezTo>
                  <a:pt x="1405466" y="462350"/>
                  <a:pt x="1418732" y="456429"/>
                  <a:pt x="1431993" y="450576"/>
                </a:cubicBezTo>
                <a:cubicBezTo>
                  <a:pt x="1446115" y="445568"/>
                  <a:pt x="1460302" y="440680"/>
                  <a:pt x="1474540" y="435882"/>
                </a:cubicBezTo>
                <a:cubicBezTo>
                  <a:pt x="1446975" y="446354"/>
                  <a:pt x="1419531" y="457185"/>
                  <a:pt x="1392192" y="468368"/>
                </a:cubicBezTo>
                <a:close/>
                <a:moveTo>
                  <a:pt x="1561020" y="406283"/>
                </a:moveTo>
                <a:cubicBezTo>
                  <a:pt x="1578219" y="400254"/>
                  <a:pt x="1595470" y="394353"/>
                  <a:pt x="1612776" y="388588"/>
                </a:cubicBezTo>
                <a:cubicBezTo>
                  <a:pt x="1630080" y="384526"/>
                  <a:pt x="1647523" y="380637"/>
                  <a:pt x="1665106" y="376919"/>
                </a:cubicBezTo>
                <a:cubicBezTo>
                  <a:pt x="1630038" y="386138"/>
                  <a:pt x="1595343" y="395913"/>
                  <a:pt x="1561020" y="406283"/>
                </a:cubicBezTo>
                <a:close/>
                <a:moveTo>
                  <a:pt x="1736018" y="361099"/>
                </a:moveTo>
                <a:cubicBezTo>
                  <a:pt x="1750251" y="357714"/>
                  <a:pt x="1764540" y="354405"/>
                  <a:pt x="1778905" y="351200"/>
                </a:cubicBezTo>
                <a:cubicBezTo>
                  <a:pt x="1794072" y="349500"/>
                  <a:pt x="1809361" y="347941"/>
                  <a:pt x="1824784" y="346530"/>
                </a:cubicBezTo>
                <a:cubicBezTo>
                  <a:pt x="1794760" y="350954"/>
                  <a:pt x="1765178" y="355805"/>
                  <a:pt x="1736018" y="361099"/>
                </a:cubicBezTo>
                <a:close/>
                <a:moveTo>
                  <a:pt x="1892028" y="339290"/>
                </a:moveTo>
                <a:cubicBezTo>
                  <a:pt x="1908518" y="337253"/>
                  <a:pt x="1925157" y="335351"/>
                  <a:pt x="1941927" y="333557"/>
                </a:cubicBezTo>
                <a:cubicBezTo>
                  <a:pt x="1958194" y="333891"/>
                  <a:pt x="1974219" y="334410"/>
                  <a:pt x="1990003" y="335083"/>
                </a:cubicBezTo>
                <a:cubicBezTo>
                  <a:pt x="1956558" y="335912"/>
                  <a:pt x="1923949" y="337321"/>
                  <a:pt x="1892028" y="339290"/>
                </a:cubicBezTo>
                <a:close/>
                <a:moveTo>
                  <a:pt x="2042430" y="336126"/>
                </a:moveTo>
                <a:cubicBezTo>
                  <a:pt x="2053212" y="336042"/>
                  <a:pt x="2064051" y="336007"/>
                  <a:pt x="2074964" y="336039"/>
                </a:cubicBezTo>
                <a:cubicBezTo>
                  <a:pt x="2079630" y="336050"/>
                  <a:pt x="2084315" y="336085"/>
                  <a:pt x="2088982" y="336115"/>
                </a:cubicBezTo>
                <a:cubicBezTo>
                  <a:pt x="2104282" y="338461"/>
                  <a:pt x="2119341" y="340928"/>
                  <a:pt x="2134121" y="343481"/>
                </a:cubicBezTo>
                <a:cubicBezTo>
                  <a:pt x="2102572" y="340463"/>
                  <a:pt x="2072082" y="338013"/>
                  <a:pt x="2042430" y="336126"/>
                </a:cubicBezTo>
                <a:close/>
                <a:moveTo>
                  <a:pt x="2196401" y="353092"/>
                </a:moveTo>
                <a:cubicBezTo>
                  <a:pt x="2191307" y="352099"/>
                  <a:pt x="2186250" y="351129"/>
                  <a:pt x="2181230" y="350173"/>
                </a:cubicBezTo>
                <a:cubicBezTo>
                  <a:pt x="2196196" y="351808"/>
                  <a:pt x="2211199" y="353544"/>
                  <a:pt x="2226258" y="355388"/>
                </a:cubicBezTo>
                <a:cubicBezTo>
                  <a:pt x="2236501" y="358355"/>
                  <a:pt x="2246615" y="361345"/>
                  <a:pt x="2256580" y="364342"/>
                </a:cubicBezTo>
                <a:cubicBezTo>
                  <a:pt x="2260447" y="365507"/>
                  <a:pt x="2264332" y="366692"/>
                  <a:pt x="2268199" y="367870"/>
                </a:cubicBezTo>
                <a:cubicBezTo>
                  <a:pt x="2244068" y="362637"/>
                  <a:pt x="2220160" y="357718"/>
                  <a:pt x="2196401" y="353092"/>
                </a:cubicBezTo>
                <a:close/>
                <a:moveTo>
                  <a:pt x="2312334" y="379651"/>
                </a:moveTo>
                <a:cubicBezTo>
                  <a:pt x="2326538" y="382925"/>
                  <a:pt x="2340834" y="386303"/>
                  <a:pt x="2355261" y="389808"/>
                </a:cubicBezTo>
                <a:cubicBezTo>
                  <a:pt x="2368554" y="395489"/>
                  <a:pt x="2381809" y="401263"/>
                  <a:pt x="2395046" y="407099"/>
                </a:cubicBezTo>
                <a:cubicBezTo>
                  <a:pt x="2367438" y="397594"/>
                  <a:pt x="2339905" y="388438"/>
                  <a:pt x="2312334" y="379651"/>
                </a:cubicBezTo>
                <a:close/>
                <a:moveTo>
                  <a:pt x="2436058" y="423439"/>
                </a:moveTo>
                <a:cubicBezTo>
                  <a:pt x="2449685" y="428295"/>
                  <a:pt x="2463331" y="433234"/>
                  <a:pt x="2477032" y="438269"/>
                </a:cubicBezTo>
                <a:cubicBezTo>
                  <a:pt x="2489674" y="445510"/>
                  <a:pt x="2502279" y="452805"/>
                  <a:pt x="2514865" y="460169"/>
                </a:cubicBezTo>
                <a:cubicBezTo>
                  <a:pt x="2488652" y="447661"/>
                  <a:pt x="2462401" y="435406"/>
                  <a:pt x="2436058" y="423439"/>
                </a:cubicBezTo>
                <a:close/>
                <a:moveTo>
                  <a:pt x="2553646" y="480937"/>
                </a:moveTo>
                <a:cubicBezTo>
                  <a:pt x="2566158" y="487039"/>
                  <a:pt x="2578688" y="493189"/>
                  <a:pt x="2591200" y="499398"/>
                </a:cubicBezTo>
                <a:cubicBezTo>
                  <a:pt x="2602726" y="507779"/>
                  <a:pt x="2614216" y="516201"/>
                  <a:pt x="2625668" y="524656"/>
                </a:cubicBezTo>
                <a:cubicBezTo>
                  <a:pt x="2601685" y="509887"/>
                  <a:pt x="2577703" y="495299"/>
                  <a:pt x="2553646" y="480937"/>
                </a:cubicBezTo>
                <a:close/>
                <a:moveTo>
                  <a:pt x="2662218" y="549462"/>
                </a:moveTo>
                <a:cubicBezTo>
                  <a:pt x="2674079" y="556844"/>
                  <a:pt x="2685940" y="564281"/>
                  <a:pt x="2697819" y="571751"/>
                </a:cubicBezTo>
                <a:cubicBezTo>
                  <a:pt x="2708547" y="581308"/>
                  <a:pt x="2719255" y="590877"/>
                  <a:pt x="2729908" y="600453"/>
                </a:cubicBezTo>
                <a:cubicBezTo>
                  <a:pt x="2707468" y="583420"/>
                  <a:pt x="2684917" y="566400"/>
                  <a:pt x="2662218" y="549462"/>
                </a:cubicBezTo>
                <a:close/>
                <a:moveTo>
                  <a:pt x="4539410" y="1463169"/>
                </a:moveTo>
                <a:cubicBezTo>
                  <a:pt x="4123305" y="1488125"/>
                  <a:pt x="3728246" y="1376419"/>
                  <a:pt x="3365238" y="1131114"/>
                </a:cubicBezTo>
                <a:cubicBezTo>
                  <a:pt x="3174735" y="1002388"/>
                  <a:pt x="3002731" y="845846"/>
                  <a:pt x="2836397" y="694453"/>
                </a:cubicBezTo>
                <a:cubicBezTo>
                  <a:pt x="2812582" y="672784"/>
                  <a:pt x="2788581" y="650950"/>
                  <a:pt x="2764412" y="629084"/>
                </a:cubicBezTo>
                <a:cubicBezTo>
                  <a:pt x="2784137" y="644141"/>
                  <a:pt x="2803770" y="659175"/>
                  <a:pt x="2823290" y="674126"/>
                </a:cubicBezTo>
                <a:cubicBezTo>
                  <a:pt x="2872203" y="711598"/>
                  <a:pt x="2922790" y="750347"/>
                  <a:pt x="2973227" y="788178"/>
                </a:cubicBezTo>
                <a:cubicBezTo>
                  <a:pt x="3079177" y="867661"/>
                  <a:pt x="3206228" y="960233"/>
                  <a:pt x="3345104" y="1044166"/>
                </a:cubicBezTo>
                <a:cubicBezTo>
                  <a:pt x="3529824" y="1155939"/>
                  <a:pt x="3723505" y="1241199"/>
                  <a:pt x="3920775" y="1297578"/>
                </a:cubicBezTo>
                <a:cubicBezTo>
                  <a:pt x="4125164" y="1355989"/>
                  <a:pt x="4335225" y="1383861"/>
                  <a:pt x="4545155" y="1380465"/>
                </a:cubicBezTo>
                <a:cubicBezTo>
                  <a:pt x="4836216" y="1376010"/>
                  <a:pt x="5141072" y="1326080"/>
                  <a:pt x="5504545" y="1223331"/>
                </a:cubicBezTo>
                <a:cubicBezTo>
                  <a:pt x="5564836" y="1206029"/>
                  <a:pt x="5624792" y="1188045"/>
                  <a:pt x="5684134" y="1169689"/>
                </a:cubicBezTo>
                <a:cubicBezTo>
                  <a:pt x="5332243" y="1310220"/>
                  <a:pt x="4938504" y="1439221"/>
                  <a:pt x="4539410" y="1463169"/>
                </a:cubicBezTo>
                <a:close/>
                <a:moveTo>
                  <a:pt x="9223067" y="349937"/>
                </a:moveTo>
                <a:cubicBezTo>
                  <a:pt x="9036935" y="491080"/>
                  <a:pt x="8866176" y="662776"/>
                  <a:pt x="8701050" y="828816"/>
                </a:cubicBezTo>
                <a:cubicBezTo>
                  <a:pt x="8494857" y="1036145"/>
                  <a:pt x="8281637" y="1250534"/>
                  <a:pt x="8035696" y="1408572"/>
                </a:cubicBezTo>
                <a:cubicBezTo>
                  <a:pt x="7828164" y="1541924"/>
                  <a:pt x="7609589" y="1595198"/>
                  <a:pt x="7387631" y="1595198"/>
                </a:cubicBezTo>
                <a:cubicBezTo>
                  <a:pt x="6978925" y="1595198"/>
                  <a:pt x="6558991" y="1414428"/>
                  <a:pt x="6176927" y="1219957"/>
                </a:cubicBezTo>
                <a:cubicBezTo>
                  <a:pt x="6232682" y="1244601"/>
                  <a:pt x="6289050" y="1268853"/>
                  <a:pt x="6345994" y="1292285"/>
                </a:cubicBezTo>
                <a:cubicBezTo>
                  <a:pt x="6669218" y="1425048"/>
                  <a:pt x="6930793" y="1496011"/>
                  <a:pt x="7169205" y="1515612"/>
                </a:cubicBezTo>
                <a:cubicBezTo>
                  <a:pt x="7213414" y="1519247"/>
                  <a:pt x="7257010" y="1521061"/>
                  <a:pt x="7299919" y="1521061"/>
                </a:cubicBezTo>
                <a:cubicBezTo>
                  <a:pt x="7397930" y="1521059"/>
                  <a:pt x="7492317" y="1511598"/>
                  <a:pt x="7581758" y="1492749"/>
                </a:cubicBezTo>
                <a:cubicBezTo>
                  <a:pt x="7722865" y="1463014"/>
                  <a:pt x="7857501" y="1408751"/>
                  <a:pt x="7981949" y="1331475"/>
                </a:cubicBezTo>
                <a:cubicBezTo>
                  <a:pt x="8095187" y="1261322"/>
                  <a:pt x="8208277" y="1177188"/>
                  <a:pt x="8337837" y="1066694"/>
                </a:cubicBezTo>
                <a:cubicBezTo>
                  <a:pt x="8439251" y="980253"/>
                  <a:pt x="8538787" y="887456"/>
                  <a:pt x="8635052" y="797714"/>
                </a:cubicBezTo>
                <a:cubicBezTo>
                  <a:pt x="8811276" y="633412"/>
                  <a:pt x="8990642" y="466211"/>
                  <a:pt x="9190273" y="330526"/>
                </a:cubicBezTo>
                <a:cubicBezTo>
                  <a:pt x="9199513" y="333237"/>
                  <a:pt x="9208734" y="335987"/>
                  <a:pt x="9217918" y="338822"/>
                </a:cubicBezTo>
                <a:cubicBezTo>
                  <a:pt x="9222622" y="340274"/>
                  <a:pt x="9227287" y="341767"/>
                  <a:pt x="9231972" y="343248"/>
                </a:cubicBezTo>
                <a:cubicBezTo>
                  <a:pt x="9228999" y="345481"/>
                  <a:pt x="9226042" y="347682"/>
                  <a:pt x="9223067" y="349937"/>
                </a:cubicBezTo>
                <a:close/>
              </a:path>
            </a:pathLst>
          </a:custGeom>
          <a:noFill/>
          <a:ln w="1859" cap="flat">
            <a:gradFill flip="none" rotWithShape="1">
              <a:gsLst>
                <a:gs pos="94000">
                  <a:srgbClr val="9A22F8">
                    <a:alpha val="0"/>
                  </a:srgbClr>
                </a:gs>
                <a:gs pos="81000">
                  <a:srgbClr val="313BD0"/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BD597C9F-552B-4697-8E2D-9669C496E84A}"/>
              </a:ext>
            </a:extLst>
          </p:cNvPr>
          <p:cNvGrpSpPr/>
          <p:nvPr/>
        </p:nvGrpSpPr>
        <p:grpSpPr>
          <a:xfrm>
            <a:off x="4955252" y="291719"/>
            <a:ext cx="2302798" cy="2005018"/>
            <a:chOff x="4955252" y="479541"/>
            <a:chExt cx="2302798" cy="2005018"/>
          </a:xfrm>
        </p:grpSpPr>
        <p:sp>
          <p:nvSpPr>
            <p:cNvPr id="15" name="椭圆 14">
              <a:extLst>
                <a:ext uri="{FF2B5EF4-FFF2-40B4-BE49-F238E27FC236}">
                  <a16:creationId xmlns:a16="http://schemas.microsoft.com/office/drawing/2014/main" id="{DAC5E1B8-0C86-457E-A5C0-ED9266E51E2A}"/>
                </a:ext>
              </a:extLst>
            </p:cNvPr>
            <p:cNvSpPr/>
            <p:nvPr/>
          </p:nvSpPr>
          <p:spPr>
            <a:xfrm>
              <a:off x="5093491" y="479541"/>
              <a:ext cx="2005018" cy="2005018"/>
            </a:xfrm>
            <a:prstGeom prst="ellipse">
              <a:avLst/>
            </a:prstGeom>
            <a:gradFill flip="none" rotWithShape="1">
              <a:gsLst>
                <a:gs pos="0">
                  <a:srgbClr val="00F2F2"/>
                </a:gs>
                <a:gs pos="100000">
                  <a:srgbClr val="313BD0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2" name="文本框 441">
              <a:extLst>
                <a:ext uri="{FF2B5EF4-FFF2-40B4-BE49-F238E27FC236}">
                  <a16:creationId xmlns:a16="http://schemas.microsoft.com/office/drawing/2014/main" id="{1EC31F8E-7C07-40FF-8907-584BF9D7F9A4}"/>
                </a:ext>
              </a:extLst>
            </p:cNvPr>
            <p:cNvSpPr txBox="1"/>
            <p:nvPr/>
          </p:nvSpPr>
          <p:spPr>
            <a:xfrm>
              <a:off x="5381160" y="622378"/>
              <a:ext cx="1492716" cy="1015663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r>
                <a:rPr lang="zh-CN" altLang="en-US" sz="6000" b="1" dirty="0">
                  <a:solidFill>
                    <a:schemeClr val="bg1"/>
                  </a:solidFill>
                  <a:effectLst/>
                  <a:latin typeface="字体圈欣意冠黑体" panose="00000500000000000000" pitchFamily="2" charset="-122"/>
                  <a:ea typeface="字体圈欣意冠黑体" panose="00000500000000000000" pitchFamily="2" charset="-122"/>
                  <a:cs typeface="+mn-ea"/>
                  <a:sym typeface="+mn-lt"/>
                </a:rPr>
                <a:t>目录</a:t>
              </a:r>
            </a:p>
          </p:txBody>
        </p:sp>
        <p:sp>
          <p:nvSpPr>
            <p:cNvPr id="459" name="文本框 458">
              <a:extLst>
                <a:ext uri="{FF2B5EF4-FFF2-40B4-BE49-F238E27FC236}">
                  <a16:creationId xmlns:a16="http://schemas.microsoft.com/office/drawing/2014/main" id="{1A2AB276-7C49-4E7E-B7E3-0E8E4ABBE6E3}"/>
                </a:ext>
              </a:extLst>
            </p:cNvPr>
            <p:cNvSpPr txBox="1"/>
            <p:nvPr/>
          </p:nvSpPr>
          <p:spPr>
            <a:xfrm>
              <a:off x="4955252" y="1493404"/>
              <a:ext cx="2302798" cy="47545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14000"/>
                </a:lnSpc>
              </a:pPr>
              <a:r>
                <a:rPr lang="en-US" altLang="zh-CN" sz="2400" b="1" dirty="0">
                  <a:solidFill>
                    <a:schemeClr val="bg1"/>
                  </a:solidFill>
                  <a:latin typeface="Arial Rounded MT Bold" panose="020F0704030504030204" pitchFamily="34" charset="0"/>
                  <a:cs typeface="+mn-ea"/>
                  <a:sym typeface="+mn-lt"/>
                </a:rPr>
                <a:t>CONTENTS</a:t>
              </a:r>
            </a:p>
          </p:txBody>
        </p:sp>
      </p:grpSp>
      <p:sp>
        <p:nvSpPr>
          <p:cNvPr id="43" name="任意多边形: 形状 42">
            <a:extLst>
              <a:ext uri="{FF2B5EF4-FFF2-40B4-BE49-F238E27FC236}">
                <a16:creationId xmlns:a16="http://schemas.microsoft.com/office/drawing/2014/main" id="{E0DA8193-E1EE-435E-A24B-F130E1F44151}"/>
              </a:ext>
            </a:extLst>
          </p:cNvPr>
          <p:cNvSpPr/>
          <p:nvPr/>
        </p:nvSpPr>
        <p:spPr>
          <a:xfrm rot="19750634">
            <a:off x="4365825" y="1307155"/>
            <a:ext cx="812424" cy="812423"/>
          </a:xfrm>
          <a:custGeom>
            <a:avLst/>
            <a:gdLst>
              <a:gd name="connsiteX0" fmla="*/ 1901372 w 3802744"/>
              <a:gd name="connsiteY0" fmla="*/ 0 h 3802742"/>
              <a:gd name="connsiteX1" fmla="*/ 3802744 w 3802744"/>
              <a:gd name="connsiteY1" fmla="*/ 1901371 h 3802742"/>
              <a:gd name="connsiteX2" fmla="*/ 1901372 w 3802744"/>
              <a:gd name="connsiteY2" fmla="*/ 3802742 h 3802742"/>
              <a:gd name="connsiteX3" fmla="*/ 0 w 3802744"/>
              <a:gd name="connsiteY3" fmla="*/ 1901371 h 3802742"/>
              <a:gd name="connsiteX4" fmla="*/ 1901372 w 3802744"/>
              <a:gd name="connsiteY4" fmla="*/ 0 h 3802742"/>
              <a:gd name="connsiteX5" fmla="*/ 1901372 w 3802744"/>
              <a:gd name="connsiteY5" fmla="*/ 501176 h 3802742"/>
              <a:gd name="connsiteX6" fmla="*/ 501177 w 3802744"/>
              <a:gd name="connsiteY6" fmla="*/ 1901371 h 3802742"/>
              <a:gd name="connsiteX7" fmla="*/ 1901372 w 3802744"/>
              <a:gd name="connsiteY7" fmla="*/ 3301566 h 3802742"/>
              <a:gd name="connsiteX8" fmla="*/ 3301568 w 3802744"/>
              <a:gd name="connsiteY8" fmla="*/ 1901371 h 3802742"/>
              <a:gd name="connsiteX9" fmla="*/ 1901372 w 3802744"/>
              <a:gd name="connsiteY9" fmla="*/ 501176 h 3802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2744" h="3802742">
                <a:moveTo>
                  <a:pt x="1901372" y="0"/>
                </a:moveTo>
                <a:cubicBezTo>
                  <a:pt x="2951471" y="0"/>
                  <a:pt x="3802744" y="851273"/>
                  <a:pt x="3802744" y="1901371"/>
                </a:cubicBezTo>
                <a:cubicBezTo>
                  <a:pt x="3802744" y="2951469"/>
                  <a:pt x="2951471" y="3802742"/>
                  <a:pt x="1901372" y="3802742"/>
                </a:cubicBezTo>
                <a:cubicBezTo>
                  <a:pt x="851273" y="3802742"/>
                  <a:pt x="0" y="2951469"/>
                  <a:pt x="0" y="1901371"/>
                </a:cubicBezTo>
                <a:cubicBezTo>
                  <a:pt x="0" y="851273"/>
                  <a:pt x="851273" y="0"/>
                  <a:pt x="1901372" y="0"/>
                </a:cubicBezTo>
                <a:close/>
                <a:moveTo>
                  <a:pt x="1901372" y="501176"/>
                </a:moveTo>
                <a:cubicBezTo>
                  <a:pt x="1128065" y="501176"/>
                  <a:pt x="501177" y="1128065"/>
                  <a:pt x="501177" y="1901371"/>
                </a:cubicBezTo>
                <a:cubicBezTo>
                  <a:pt x="501177" y="2674677"/>
                  <a:pt x="1128065" y="3301566"/>
                  <a:pt x="1901372" y="3301566"/>
                </a:cubicBezTo>
                <a:cubicBezTo>
                  <a:pt x="2674679" y="3301566"/>
                  <a:pt x="3301568" y="2674677"/>
                  <a:pt x="3301568" y="1901371"/>
                </a:cubicBezTo>
                <a:cubicBezTo>
                  <a:pt x="3301568" y="1128065"/>
                  <a:pt x="2674679" y="501176"/>
                  <a:pt x="1901372" y="501176"/>
                </a:cubicBezTo>
                <a:close/>
              </a:path>
            </a:pathLst>
          </a:custGeom>
          <a:gradFill>
            <a:gsLst>
              <a:gs pos="15000">
                <a:srgbClr val="313BD0">
                  <a:alpha val="0"/>
                </a:srgbClr>
              </a:gs>
              <a:gs pos="100000">
                <a:srgbClr val="00F2F2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9" name="任意多边形: 形状 68">
            <a:extLst>
              <a:ext uri="{FF2B5EF4-FFF2-40B4-BE49-F238E27FC236}">
                <a16:creationId xmlns:a16="http://schemas.microsoft.com/office/drawing/2014/main" id="{444043A2-0E25-49BF-A70E-AEAB009693EE}"/>
              </a:ext>
            </a:extLst>
          </p:cNvPr>
          <p:cNvSpPr/>
          <p:nvPr/>
        </p:nvSpPr>
        <p:spPr>
          <a:xfrm>
            <a:off x="733434" y="4540338"/>
            <a:ext cx="365623" cy="818893"/>
          </a:xfrm>
          <a:custGeom>
            <a:avLst/>
            <a:gdLst>
              <a:gd name="connsiteX0" fmla="*/ 286636 w 573272"/>
              <a:gd name="connsiteY0" fmla="*/ 0 h 1044151"/>
              <a:gd name="connsiteX1" fmla="*/ 573272 w 573272"/>
              <a:gd name="connsiteY1" fmla="*/ 122150 h 1044151"/>
              <a:gd name="connsiteX2" fmla="*/ 572952 w 573272"/>
              <a:gd name="connsiteY2" fmla="*/ 124853 h 1044151"/>
              <a:gd name="connsiteX3" fmla="*/ 573272 w 573272"/>
              <a:gd name="connsiteY3" fmla="*/ 127556 h 1044151"/>
              <a:gd name="connsiteX4" fmla="*/ 572952 w 573272"/>
              <a:gd name="connsiteY4" fmla="*/ 130259 h 1044151"/>
              <a:gd name="connsiteX5" fmla="*/ 573272 w 573272"/>
              <a:gd name="connsiteY5" fmla="*/ 132961 h 1044151"/>
              <a:gd name="connsiteX6" fmla="*/ 572952 w 573272"/>
              <a:gd name="connsiteY6" fmla="*/ 135664 h 1044151"/>
              <a:gd name="connsiteX7" fmla="*/ 573272 w 573272"/>
              <a:gd name="connsiteY7" fmla="*/ 138367 h 1044151"/>
              <a:gd name="connsiteX8" fmla="*/ 572952 w 573272"/>
              <a:gd name="connsiteY8" fmla="*/ 141070 h 1044151"/>
              <a:gd name="connsiteX9" fmla="*/ 573272 w 573272"/>
              <a:gd name="connsiteY9" fmla="*/ 143772 h 1044151"/>
              <a:gd name="connsiteX10" fmla="*/ 572952 w 573272"/>
              <a:gd name="connsiteY10" fmla="*/ 146475 h 1044151"/>
              <a:gd name="connsiteX11" fmla="*/ 573272 w 573272"/>
              <a:gd name="connsiteY11" fmla="*/ 149178 h 1044151"/>
              <a:gd name="connsiteX12" fmla="*/ 572952 w 573272"/>
              <a:gd name="connsiteY12" fmla="*/ 151881 h 1044151"/>
              <a:gd name="connsiteX13" fmla="*/ 573272 w 573272"/>
              <a:gd name="connsiteY13" fmla="*/ 154583 h 1044151"/>
              <a:gd name="connsiteX14" fmla="*/ 572952 w 573272"/>
              <a:gd name="connsiteY14" fmla="*/ 157286 h 1044151"/>
              <a:gd name="connsiteX15" fmla="*/ 573272 w 573272"/>
              <a:gd name="connsiteY15" fmla="*/ 159989 h 1044151"/>
              <a:gd name="connsiteX16" fmla="*/ 572952 w 573272"/>
              <a:gd name="connsiteY16" fmla="*/ 162691 h 1044151"/>
              <a:gd name="connsiteX17" fmla="*/ 573272 w 573272"/>
              <a:gd name="connsiteY17" fmla="*/ 165394 h 1044151"/>
              <a:gd name="connsiteX18" fmla="*/ 572952 w 573272"/>
              <a:gd name="connsiteY18" fmla="*/ 168097 h 1044151"/>
              <a:gd name="connsiteX19" fmla="*/ 573272 w 573272"/>
              <a:gd name="connsiteY19" fmla="*/ 170800 h 1044151"/>
              <a:gd name="connsiteX20" fmla="*/ 572952 w 573272"/>
              <a:gd name="connsiteY20" fmla="*/ 173502 h 1044151"/>
              <a:gd name="connsiteX21" fmla="*/ 573272 w 573272"/>
              <a:gd name="connsiteY21" fmla="*/ 176205 h 1044151"/>
              <a:gd name="connsiteX22" fmla="*/ 572952 w 573272"/>
              <a:gd name="connsiteY22" fmla="*/ 178908 h 1044151"/>
              <a:gd name="connsiteX23" fmla="*/ 573272 w 573272"/>
              <a:gd name="connsiteY23" fmla="*/ 181611 h 1044151"/>
              <a:gd name="connsiteX24" fmla="*/ 572952 w 573272"/>
              <a:gd name="connsiteY24" fmla="*/ 184313 h 1044151"/>
              <a:gd name="connsiteX25" fmla="*/ 573272 w 573272"/>
              <a:gd name="connsiteY25" fmla="*/ 187016 h 1044151"/>
              <a:gd name="connsiteX26" fmla="*/ 572952 w 573272"/>
              <a:gd name="connsiteY26" fmla="*/ 189719 h 1044151"/>
              <a:gd name="connsiteX27" fmla="*/ 573272 w 573272"/>
              <a:gd name="connsiteY27" fmla="*/ 192421 h 1044151"/>
              <a:gd name="connsiteX28" fmla="*/ 572952 w 573272"/>
              <a:gd name="connsiteY28" fmla="*/ 195124 h 1044151"/>
              <a:gd name="connsiteX29" fmla="*/ 573272 w 573272"/>
              <a:gd name="connsiteY29" fmla="*/ 197827 h 1044151"/>
              <a:gd name="connsiteX30" fmla="*/ 572952 w 573272"/>
              <a:gd name="connsiteY30" fmla="*/ 200530 h 1044151"/>
              <a:gd name="connsiteX31" fmla="*/ 573272 w 573272"/>
              <a:gd name="connsiteY31" fmla="*/ 203233 h 1044151"/>
              <a:gd name="connsiteX32" fmla="*/ 572952 w 573272"/>
              <a:gd name="connsiteY32" fmla="*/ 205935 h 1044151"/>
              <a:gd name="connsiteX33" fmla="*/ 573272 w 573272"/>
              <a:gd name="connsiteY33" fmla="*/ 208638 h 1044151"/>
              <a:gd name="connsiteX34" fmla="*/ 572952 w 573272"/>
              <a:gd name="connsiteY34" fmla="*/ 211341 h 1044151"/>
              <a:gd name="connsiteX35" fmla="*/ 573272 w 573272"/>
              <a:gd name="connsiteY35" fmla="*/ 214043 h 1044151"/>
              <a:gd name="connsiteX36" fmla="*/ 572952 w 573272"/>
              <a:gd name="connsiteY36" fmla="*/ 216746 h 1044151"/>
              <a:gd name="connsiteX37" fmla="*/ 573272 w 573272"/>
              <a:gd name="connsiteY37" fmla="*/ 219449 h 1044151"/>
              <a:gd name="connsiteX38" fmla="*/ 572952 w 573272"/>
              <a:gd name="connsiteY38" fmla="*/ 222152 h 1044151"/>
              <a:gd name="connsiteX39" fmla="*/ 573272 w 573272"/>
              <a:gd name="connsiteY39" fmla="*/ 224855 h 1044151"/>
              <a:gd name="connsiteX40" fmla="*/ 572952 w 573272"/>
              <a:gd name="connsiteY40" fmla="*/ 227557 h 1044151"/>
              <a:gd name="connsiteX41" fmla="*/ 573272 w 573272"/>
              <a:gd name="connsiteY41" fmla="*/ 230260 h 1044151"/>
              <a:gd name="connsiteX42" fmla="*/ 572952 w 573272"/>
              <a:gd name="connsiteY42" fmla="*/ 232963 h 1044151"/>
              <a:gd name="connsiteX43" fmla="*/ 573272 w 573272"/>
              <a:gd name="connsiteY43" fmla="*/ 235666 h 1044151"/>
              <a:gd name="connsiteX44" fmla="*/ 572952 w 573272"/>
              <a:gd name="connsiteY44" fmla="*/ 238368 h 1044151"/>
              <a:gd name="connsiteX45" fmla="*/ 573272 w 573272"/>
              <a:gd name="connsiteY45" fmla="*/ 241071 h 1044151"/>
              <a:gd name="connsiteX46" fmla="*/ 572952 w 573272"/>
              <a:gd name="connsiteY46" fmla="*/ 243774 h 1044151"/>
              <a:gd name="connsiteX47" fmla="*/ 573272 w 573272"/>
              <a:gd name="connsiteY47" fmla="*/ 246476 h 1044151"/>
              <a:gd name="connsiteX48" fmla="*/ 572952 w 573272"/>
              <a:gd name="connsiteY48" fmla="*/ 249179 h 1044151"/>
              <a:gd name="connsiteX49" fmla="*/ 573272 w 573272"/>
              <a:gd name="connsiteY49" fmla="*/ 251882 h 1044151"/>
              <a:gd name="connsiteX50" fmla="*/ 572952 w 573272"/>
              <a:gd name="connsiteY50" fmla="*/ 254585 h 1044151"/>
              <a:gd name="connsiteX51" fmla="*/ 573272 w 573272"/>
              <a:gd name="connsiteY51" fmla="*/ 257288 h 1044151"/>
              <a:gd name="connsiteX52" fmla="*/ 572952 w 573272"/>
              <a:gd name="connsiteY52" fmla="*/ 259990 h 1044151"/>
              <a:gd name="connsiteX53" fmla="*/ 573272 w 573272"/>
              <a:gd name="connsiteY53" fmla="*/ 262693 h 1044151"/>
              <a:gd name="connsiteX54" fmla="*/ 572952 w 573272"/>
              <a:gd name="connsiteY54" fmla="*/ 265396 h 1044151"/>
              <a:gd name="connsiteX55" fmla="*/ 573272 w 573272"/>
              <a:gd name="connsiteY55" fmla="*/ 268098 h 1044151"/>
              <a:gd name="connsiteX56" fmla="*/ 572952 w 573272"/>
              <a:gd name="connsiteY56" fmla="*/ 270801 h 1044151"/>
              <a:gd name="connsiteX57" fmla="*/ 573272 w 573272"/>
              <a:gd name="connsiteY57" fmla="*/ 273504 h 1044151"/>
              <a:gd name="connsiteX58" fmla="*/ 572952 w 573272"/>
              <a:gd name="connsiteY58" fmla="*/ 276207 h 1044151"/>
              <a:gd name="connsiteX59" fmla="*/ 573272 w 573272"/>
              <a:gd name="connsiteY59" fmla="*/ 278909 h 1044151"/>
              <a:gd name="connsiteX60" fmla="*/ 572952 w 573272"/>
              <a:gd name="connsiteY60" fmla="*/ 281612 h 1044151"/>
              <a:gd name="connsiteX61" fmla="*/ 573272 w 573272"/>
              <a:gd name="connsiteY61" fmla="*/ 284315 h 1044151"/>
              <a:gd name="connsiteX62" fmla="*/ 572952 w 573272"/>
              <a:gd name="connsiteY62" fmla="*/ 287018 h 1044151"/>
              <a:gd name="connsiteX63" fmla="*/ 573272 w 573272"/>
              <a:gd name="connsiteY63" fmla="*/ 289720 h 1044151"/>
              <a:gd name="connsiteX64" fmla="*/ 572952 w 573272"/>
              <a:gd name="connsiteY64" fmla="*/ 292423 h 1044151"/>
              <a:gd name="connsiteX65" fmla="*/ 573272 w 573272"/>
              <a:gd name="connsiteY65" fmla="*/ 295126 h 1044151"/>
              <a:gd name="connsiteX66" fmla="*/ 572952 w 573272"/>
              <a:gd name="connsiteY66" fmla="*/ 297829 h 1044151"/>
              <a:gd name="connsiteX67" fmla="*/ 573272 w 573272"/>
              <a:gd name="connsiteY67" fmla="*/ 300531 h 1044151"/>
              <a:gd name="connsiteX68" fmla="*/ 572952 w 573272"/>
              <a:gd name="connsiteY68" fmla="*/ 303234 h 1044151"/>
              <a:gd name="connsiteX69" fmla="*/ 573272 w 573272"/>
              <a:gd name="connsiteY69" fmla="*/ 305937 h 1044151"/>
              <a:gd name="connsiteX70" fmla="*/ 572952 w 573272"/>
              <a:gd name="connsiteY70" fmla="*/ 308639 h 1044151"/>
              <a:gd name="connsiteX71" fmla="*/ 573272 w 573272"/>
              <a:gd name="connsiteY71" fmla="*/ 311342 h 1044151"/>
              <a:gd name="connsiteX72" fmla="*/ 572952 w 573272"/>
              <a:gd name="connsiteY72" fmla="*/ 314045 h 1044151"/>
              <a:gd name="connsiteX73" fmla="*/ 573272 w 573272"/>
              <a:gd name="connsiteY73" fmla="*/ 316748 h 1044151"/>
              <a:gd name="connsiteX74" fmla="*/ 572952 w 573272"/>
              <a:gd name="connsiteY74" fmla="*/ 319450 h 1044151"/>
              <a:gd name="connsiteX75" fmla="*/ 573272 w 573272"/>
              <a:gd name="connsiteY75" fmla="*/ 322153 h 1044151"/>
              <a:gd name="connsiteX76" fmla="*/ 572952 w 573272"/>
              <a:gd name="connsiteY76" fmla="*/ 324856 h 1044151"/>
              <a:gd name="connsiteX77" fmla="*/ 573272 w 573272"/>
              <a:gd name="connsiteY77" fmla="*/ 327559 h 1044151"/>
              <a:gd name="connsiteX78" fmla="*/ 572952 w 573272"/>
              <a:gd name="connsiteY78" fmla="*/ 330261 h 1044151"/>
              <a:gd name="connsiteX79" fmla="*/ 573272 w 573272"/>
              <a:gd name="connsiteY79" fmla="*/ 332964 h 1044151"/>
              <a:gd name="connsiteX80" fmla="*/ 572952 w 573272"/>
              <a:gd name="connsiteY80" fmla="*/ 335667 h 1044151"/>
              <a:gd name="connsiteX81" fmla="*/ 573272 w 573272"/>
              <a:gd name="connsiteY81" fmla="*/ 338370 h 1044151"/>
              <a:gd name="connsiteX82" fmla="*/ 572952 w 573272"/>
              <a:gd name="connsiteY82" fmla="*/ 341072 h 1044151"/>
              <a:gd name="connsiteX83" fmla="*/ 573272 w 573272"/>
              <a:gd name="connsiteY83" fmla="*/ 343775 h 1044151"/>
              <a:gd name="connsiteX84" fmla="*/ 572952 w 573272"/>
              <a:gd name="connsiteY84" fmla="*/ 346478 h 1044151"/>
              <a:gd name="connsiteX85" fmla="*/ 573272 w 573272"/>
              <a:gd name="connsiteY85" fmla="*/ 349180 h 1044151"/>
              <a:gd name="connsiteX86" fmla="*/ 572952 w 573272"/>
              <a:gd name="connsiteY86" fmla="*/ 351883 h 1044151"/>
              <a:gd name="connsiteX87" fmla="*/ 573272 w 573272"/>
              <a:gd name="connsiteY87" fmla="*/ 354586 h 1044151"/>
              <a:gd name="connsiteX88" fmla="*/ 572952 w 573272"/>
              <a:gd name="connsiteY88" fmla="*/ 357289 h 1044151"/>
              <a:gd name="connsiteX89" fmla="*/ 573272 w 573272"/>
              <a:gd name="connsiteY89" fmla="*/ 359991 h 1044151"/>
              <a:gd name="connsiteX90" fmla="*/ 572952 w 573272"/>
              <a:gd name="connsiteY90" fmla="*/ 362694 h 1044151"/>
              <a:gd name="connsiteX91" fmla="*/ 573272 w 573272"/>
              <a:gd name="connsiteY91" fmla="*/ 365397 h 1044151"/>
              <a:gd name="connsiteX92" fmla="*/ 572952 w 573272"/>
              <a:gd name="connsiteY92" fmla="*/ 368100 h 1044151"/>
              <a:gd name="connsiteX93" fmla="*/ 573272 w 573272"/>
              <a:gd name="connsiteY93" fmla="*/ 370802 h 1044151"/>
              <a:gd name="connsiteX94" fmla="*/ 572952 w 573272"/>
              <a:gd name="connsiteY94" fmla="*/ 373505 h 1044151"/>
              <a:gd name="connsiteX95" fmla="*/ 573234 w 573272"/>
              <a:gd name="connsiteY95" fmla="*/ 375887 h 1044151"/>
              <a:gd name="connsiteX96" fmla="*/ 573272 w 573272"/>
              <a:gd name="connsiteY96" fmla="*/ 376048 h 1044151"/>
              <a:gd name="connsiteX97" fmla="*/ 573263 w 573272"/>
              <a:gd name="connsiteY97" fmla="*/ 376128 h 1044151"/>
              <a:gd name="connsiteX98" fmla="*/ 573272 w 573272"/>
              <a:gd name="connsiteY98" fmla="*/ 376208 h 1044151"/>
              <a:gd name="connsiteX99" fmla="*/ 572962 w 573272"/>
              <a:gd name="connsiteY99" fmla="*/ 378830 h 1044151"/>
              <a:gd name="connsiteX100" fmla="*/ 573272 w 573272"/>
              <a:gd name="connsiteY100" fmla="*/ 381453 h 1044151"/>
              <a:gd name="connsiteX101" fmla="*/ 573263 w 573272"/>
              <a:gd name="connsiteY101" fmla="*/ 381533 h 1044151"/>
              <a:gd name="connsiteX102" fmla="*/ 573272 w 573272"/>
              <a:gd name="connsiteY102" fmla="*/ 381613 h 1044151"/>
              <a:gd name="connsiteX103" fmla="*/ 572962 w 573272"/>
              <a:gd name="connsiteY103" fmla="*/ 384236 h 1044151"/>
              <a:gd name="connsiteX104" fmla="*/ 573272 w 573272"/>
              <a:gd name="connsiteY104" fmla="*/ 386859 h 1044151"/>
              <a:gd name="connsiteX105" fmla="*/ 573263 w 573272"/>
              <a:gd name="connsiteY105" fmla="*/ 386939 h 1044151"/>
              <a:gd name="connsiteX106" fmla="*/ 573272 w 573272"/>
              <a:gd name="connsiteY106" fmla="*/ 387019 h 1044151"/>
              <a:gd name="connsiteX107" fmla="*/ 572962 w 573272"/>
              <a:gd name="connsiteY107" fmla="*/ 389641 h 1044151"/>
              <a:gd name="connsiteX108" fmla="*/ 573272 w 573272"/>
              <a:gd name="connsiteY108" fmla="*/ 392264 h 1044151"/>
              <a:gd name="connsiteX109" fmla="*/ 573263 w 573272"/>
              <a:gd name="connsiteY109" fmla="*/ 392344 h 1044151"/>
              <a:gd name="connsiteX110" fmla="*/ 573272 w 573272"/>
              <a:gd name="connsiteY110" fmla="*/ 392425 h 1044151"/>
              <a:gd name="connsiteX111" fmla="*/ 572962 w 573272"/>
              <a:gd name="connsiteY111" fmla="*/ 395047 h 1044151"/>
              <a:gd name="connsiteX112" fmla="*/ 573272 w 573272"/>
              <a:gd name="connsiteY112" fmla="*/ 397669 h 1044151"/>
              <a:gd name="connsiteX113" fmla="*/ 573263 w 573272"/>
              <a:gd name="connsiteY113" fmla="*/ 397750 h 1044151"/>
              <a:gd name="connsiteX114" fmla="*/ 573272 w 573272"/>
              <a:gd name="connsiteY114" fmla="*/ 397830 h 1044151"/>
              <a:gd name="connsiteX115" fmla="*/ 572962 w 573272"/>
              <a:gd name="connsiteY115" fmla="*/ 400452 h 1044151"/>
              <a:gd name="connsiteX116" fmla="*/ 573272 w 573272"/>
              <a:gd name="connsiteY116" fmla="*/ 403075 h 1044151"/>
              <a:gd name="connsiteX117" fmla="*/ 573263 w 573272"/>
              <a:gd name="connsiteY117" fmla="*/ 403155 h 1044151"/>
              <a:gd name="connsiteX118" fmla="*/ 573272 w 573272"/>
              <a:gd name="connsiteY118" fmla="*/ 403235 h 1044151"/>
              <a:gd name="connsiteX119" fmla="*/ 572962 w 573272"/>
              <a:gd name="connsiteY119" fmla="*/ 405858 h 1044151"/>
              <a:gd name="connsiteX120" fmla="*/ 573272 w 573272"/>
              <a:gd name="connsiteY120" fmla="*/ 408480 h 1044151"/>
              <a:gd name="connsiteX121" fmla="*/ 573263 w 573272"/>
              <a:gd name="connsiteY121" fmla="*/ 408561 h 1044151"/>
              <a:gd name="connsiteX122" fmla="*/ 573272 w 573272"/>
              <a:gd name="connsiteY122" fmla="*/ 408641 h 1044151"/>
              <a:gd name="connsiteX123" fmla="*/ 573234 w 573272"/>
              <a:gd name="connsiteY123" fmla="*/ 408802 h 1044151"/>
              <a:gd name="connsiteX124" fmla="*/ 572952 w 573272"/>
              <a:gd name="connsiteY124" fmla="*/ 411183 h 1044151"/>
              <a:gd name="connsiteX125" fmla="*/ 573272 w 573272"/>
              <a:gd name="connsiteY125" fmla="*/ 413886 h 1044151"/>
              <a:gd name="connsiteX126" fmla="*/ 573260 w 573272"/>
              <a:gd name="connsiteY126" fmla="*/ 413993 h 1044151"/>
              <a:gd name="connsiteX127" fmla="*/ 573272 w 573272"/>
              <a:gd name="connsiteY127" fmla="*/ 414046 h 1044151"/>
              <a:gd name="connsiteX128" fmla="*/ 573234 w 573272"/>
              <a:gd name="connsiteY128" fmla="*/ 414207 h 1044151"/>
              <a:gd name="connsiteX129" fmla="*/ 572952 w 573272"/>
              <a:gd name="connsiteY129" fmla="*/ 416589 h 1044151"/>
              <a:gd name="connsiteX130" fmla="*/ 573272 w 573272"/>
              <a:gd name="connsiteY130" fmla="*/ 419291 h 1044151"/>
              <a:gd name="connsiteX131" fmla="*/ 573260 w 573272"/>
              <a:gd name="connsiteY131" fmla="*/ 419398 h 1044151"/>
              <a:gd name="connsiteX132" fmla="*/ 573272 w 573272"/>
              <a:gd name="connsiteY132" fmla="*/ 419452 h 1044151"/>
              <a:gd name="connsiteX133" fmla="*/ 573234 w 573272"/>
              <a:gd name="connsiteY133" fmla="*/ 419613 h 1044151"/>
              <a:gd name="connsiteX134" fmla="*/ 572952 w 573272"/>
              <a:gd name="connsiteY134" fmla="*/ 421994 h 1044151"/>
              <a:gd name="connsiteX135" fmla="*/ 573272 w 573272"/>
              <a:gd name="connsiteY135" fmla="*/ 424697 h 1044151"/>
              <a:gd name="connsiteX136" fmla="*/ 573260 w 573272"/>
              <a:gd name="connsiteY136" fmla="*/ 424804 h 1044151"/>
              <a:gd name="connsiteX137" fmla="*/ 573272 w 573272"/>
              <a:gd name="connsiteY137" fmla="*/ 424857 h 1044151"/>
              <a:gd name="connsiteX138" fmla="*/ 573234 w 573272"/>
              <a:gd name="connsiteY138" fmla="*/ 425018 h 1044151"/>
              <a:gd name="connsiteX139" fmla="*/ 572952 w 573272"/>
              <a:gd name="connsiteY139" fmla="*/ 427400 h 1044151"/>
              <a:gd name="connsiteX140" fmla="*/ 573272 w 573272"/>
              <a:gd name="connsiteY140" fmla="*/ 430102 h 1044151"/>
              <a:gd name="connsiteX141" fmla="*/ 573260 w 573272"/>
              <a:gd name="connsiteY141" fmla="*/ 430209 h 1044151"/>
              <a:gd name="connsiteX142" fmla="*/ 573272 w 573272"/>
              <a:gd name="connsiteY142" fmla="*/ 430263 h 1044151"/>
              <a:gd name="connsiteX143" fmla="*/ 573234 w 573272"/>
              <a:gd name="connsiteY143" fmla="*/ 430424 h 1044151"/>
              <a:gd name="connsiteX144" fmla="*/ 572952 w 573272"/>
              <a:gd name="connsiteY144" fmla="*/ 432805 h 1044151"/>
              <a:gd name="connsiteX145" fmla="*/ 573272 w 573272"/>
              <a:gd name="connsiteY145" fmla="*/ 435508 h 1044151"/>
              <a:gd name="connsiteX146" fmla="*/ 573260 w 573272"/>
              <a:gd name="connsiteY146" fmla="*/ 435615 h 1044151"/>
              <a:gd name="connsiteX147" fmla="*/ 573272 w 573272"/>
              <a:gd name="connsiteY147" fmla="*/ 435668 h 1044151"/>
              <a:gd name="connsiteX148" fmla="*/ 573234 w 573272"/>
              <a:gd name="connsiteY148" fmla="*/ 435829 h 1044151"/>
              <a:gd name="connsiteX149" fmla="*/ 572952 w 573272"/>
              <a:gd name="connsiteY149" fmla="*/ 438210 h 1044151"/>
              <a:gd name="connsiteX150" fmla="*/ 573272 w 573272"/>
              <a:gd name="connsiteY150" fmla="*/ 440913 h 1044151"/>
              <a:gd name="connsiteX151" fmla="*/ 573260 w 573272"/>
              <a:gd name="connsiteY151" fmla="*/ 441020 h 1044151"/>
              <a:gd name="connsiteX152" fmla="*/ 573272 w 573272"/>
              <a:gd name="connsiteY152" fmla="*/ 441074 h 1044151"/>
              <a:gd name="connsiteX153" fmla="*/ 573234 w 573272"/>
              <a:gd name="connsiteY153" fmla="*/ 441234 h 1044151"/>
              <a:gd name="connsiteX154" fmla="*/ 572952 w 573272"/>
              <a:gd name="connsiteY154" fmla="*/ 443616 h 1044151"/>
              <a:gd name="connsiteX155" fmla="*/ 573272 w 573272"/>
              <a:gd name="connsiteY155" fmla="*/ 446319 h 1044151"/>
              <a:gd name="connsiteX156" fmla="*/ 573260 w 573272"/>
              <a:gd name="connsiteY156" fmla="*/ 446426 h 1044151"/>
              <a:gd name="connsiteX157" fmla="*/ 573272 w 573272"/>
              <a:gd name="connsiteY157" fmla="*/ 446479 h 1044151"/>
              <a:gd name="connsiteX158" fmla="*/ 573234 w 573272"/>
              <a:gd name="connsiteY158" fmla="*/ 446640 h 1044151"/>
              <a:gd name="connsiteX159" fmla="*/ 572952 w 573272"/>
              <a:gd name="connsiteY159" fmla="*/ 449021 h 1044151"/>
              <a:gd name="connsiteX160" fmla="*/ 573272 w 573272"/>
              <a:gd name="connsiteY160" fmla="*/ 451724 h 1044151"/>
              <a:gd name="connsiteX161" fmla="*/ 573260 w 573272"/>
              <a:gd name="connsiteY161" fmla="*/ 451831 h 1044151"/>
              <a:gd name="connsiteX162" fmla="*/ 573272 w 573272"/>
              <a:gd name="connsiteY162" fmla="*/ 451885 h 1044151"/>
              <a:gd name="connsiteX163" fmla="*/ 573234 w 573272"/>
              <a:gd name="connsiteY163" fmla="*/ 452045 h 1044151"/>
              <a:gd name="connsiteX164" fmla="*/ 572952 w 573272"/>
              <a:gd name="connsiteY164" fmla="*/ 454427 h 1044151"/>
              <a:gd name="connsiteX165" fmla="*/ 573272 w 573272"/>
              <a:gd name="connsiteY165" fmla="*/ 457130 h 1044151"/>
              <a:gd name="connsiteX166" fmla="*/ 573260 w 573272"/>
              <a:gd name="connsiteY166" fmla="*/ 457237 h 1044151"/>
              <a:gd name="connsiteX167" fmla="*/ 573272 w 573272"/>
              <a:gd name="connsiteY167" fmla="*/ 457290 h 1044151"/>
              <a:gd name="connsiteX168" fmla="*/ 573234 w 573272"/>
              <a:gd name="connsiteY168" fmla="*/ 457450 h 1044151"/>
              <a:gd name="connsiteX169" fmla="*/ 572952 w 573272"/>
              <a:gd name="connsiteY169" fmla="*/ 459833 h 1044151"/>
              <a:gd name="connsiteX170" fmla="*/ 573272 w 573272"/>
              <a:gd name="connsiteY170" fmla="*/ 462535 h 1044151"/>
              <a:gd name="connsiteX171" fmla="*/ 573260 w 573272"/>
              <a:gd name="connsiteY171" fmla="*/ 462642 h 1044151"/>
              <a:gd name="connsiteX172" fmla="*/ 573272 w 573272"/>
              <a:gd name="connsiteY172" fmla="*/ 462696 h 1044151"/>
              <a:gd name="connsiteX173" fmla="*/ 573234 w 573272"/>
              <a:gd name="connsiteY173" fmla="*/ 462856 h 1044151"/>
              <a:gd name="connsiteX174" fmla="*/ 572952 w 573272"/>
              <a:gd name="connsiteY174" fmla="*/ 465238 h 1044151"/>
              <a:gd name="connsiteX175" fmla="*/ 573272 w 573272"/>
              <a:gd name="connsiteY175" fmla="*/ 467940 h 1044151"/>
              <a:gd name="connsiteX176" fmla="*/ 573260 w 573272"/>
              <a:gd name="connsiteY176" fmla="*/ 468048 h 1044151"/>
              <a:gd name="connsiteX177" fmla="*/ 573272 w 573272"/>
              <a:gd name="connsiteY177" fmla="*/ 468101 h 1044151"/>
              <a:gd name="connsiteX178" fmla="*/ 573234 w 573272"/>
              <a:gd name="connsiteY178" fmla="*/ 468262 h 1044151"/>
              <a:gd name="connsiteX179" fmla="*/ 572952 w 573272"/>
              <a:gd name="connsiteY179" fmla="*/ 470643 h 1044151"/>
              <a:gd name="connsiteX180" fmla="*/ 573272 w 573272"/>
              <a:gd name="connsiteY180" fmla="*/ 473346 h 1044151"/>
              <a:gd name="connsiteX181" fmla="*/ 573260 w 573272"/>
              <a:gd name="connsiteY181" fmla="*/ 473453 h 1044151"/>
              <a:gd name="connsiteX182" fmla="*/ 573272 w 573272"/>
              <a:gd name="connsiteY182" fmla="*/ 473506 h 1044151"/>
              <a:gd name="connsiteX183" fmla="*/ 573234 w 573272"/>
              <a:gd name="connsiteY183" fmla="*/ 473667 h 1044151"/>
              <a:gd name="connsiteX184" fmla="*/ 572952 w 573272"/>
              <a:gd name="connsiteY184" fmla="*/ 476049 h 1044151"/>
              <a:gd name="connsiteX185" fmla="*/ 573272 w 573272"/>
              <a:gd name="connsiteY185" fmla="*/ 478752 h 1044151"/>
              <a:gd name="connsiteX186" fmla="*/ 573260 w 573272"/>
              <a:gd name="connsiteY186" fmla="*/ 478859 h 1044151"/>
              <a:gd name="connsiteX187" fmla="*/ 573272 w 573272"/>
              <a:gd name="connsiteY187" fmla="*/ 478912 h 1044151"/>
              <a:gd name="connsiteX188" fmla="*/ 573234 w 573272"/>
              <a:gd name="connsiteY188" fmla="*/ 479072 h 1044151"/>
              <a:gd name="connsiteX189" fmla="*/ 572952 w 573272"/>
              <a:gd name="connsiteY189" fmla="*/ 481454 h 1044151"/>
              <a:gd name="connsiteX190" fmla="*/ 573272 w 573272"/>
              <a:gd name="connsiteY190" fmla="*/ 484157 h 1044151"/>
              <a:gd name="connsiteX191" fmla="*/ 573260 w 573272"/>
              <a:gd name="connsiteY191" fmla="*/ 484264 h 1044151"/>
              <a:gd name="connsiteX192" fmla="*/ 573272 w 573272"/>
              <a:gd name="connsiteY192" fmla="*/ 484317 h 1044151"/>
              <a:gd name="connsiteX193" fmla="*/ 573234 w 573272"/>
              <a:gd name="connsiteY193" fmla="*/ 484478 h 1044151"/>
              <a:gd name="connsiteX194" fmla="*/ 572952 w 573272"/>
              <a:gd name="connsiteY194" fmla="*/ 486860 h 1044151"/>
              <a:gd name="connsiteX195" fmla="*/ 573272 w 573272"/>
              <a:gd name="connsiteY195" fmla="*/ 489563 h 1044151"/>
              <a:gd name="connsiteX196" fmla="*/ 573260 w 573272"/>
              <a:gd name="connsiteY196" fmla="*/ 489669 h 1044151"/>
              <a:gd name="connsiteX197" fmla="*/ 573272 w 573272"/>
              <a:gd name="connsiteY197" fmla="*/ 489723 h 1044151"/>
              <a:gd name="connsiteX198" fmla="*/ 573234 w 573272"/>
              <a:gd name="connsiteY198" fmla="*/ 489883 h 1044151"/>
              <a:gd name="connsiteX199" fmla="*/ 572952 w 573272"/>
              <a:gd name="connsiteY199" fmla="*/ 492265 h 1044151"/>
              <a:gd name="connsiteX200" fmla="*/ 573272 w 573272"/>
              <a:gd name="connsiteY200" fmla="*/ 494968 h 1044151"/>
              <a:gd name="connsiteX201" fmla="*/ 573260 w 573272"/>
              <a:gd name="connsiteY201" fmla="*/ 495075 h 1044151"/>
              <a:gd name="connsiteX202" fmla="*/ 573272 w 573272"/>
              <a:gd name="connsiteY202" fmla="*/ 495128 h 1044151"/>
              <a:gd name="connsiteX203" fmla="*/ 573234 w 573272"/>
              <a:gd name="connsiteY203" fmla="*/ 495289 h 1044151"/>
              <a:gd name="connsiteX204" fmla="*/ 572952 w 573272"/>
              <a:gd name="connsiteY204" fmla="*/ 497671 h 1044151"/>
              <a:gd name="connsiteX205" fmla="*/ 573272 w 573272"/>
              <a:gd name="connsiteY205" fmla="*/ 500374 h 1044151"/>
              <a:gd name="connsiteX206" fmla="*/ 573260 w 573272"/>
              <a:gd name="connsiteY206" fmla="*/ 500480 h 1044151"/>
              <a:gd name="connsiteX207" fmla="*/ 573272 w 573272"/>
              <a:gd name="connsiteY207" fmla="*/ 500534 h 1044151"/>
              <a:gd name="connsiteX208" fmla="*/ 573234 w 573272"/>
              <a:gd name="connsiteY208" fmla="*/ 500694 h 1044151"/>
              <a:gd name="connsiteX209" fmla="*/ 572952 w 573272"/>
              <a:gd name="connsiteY209" fmla="*/ 503076 h 1044151"/>
              <a:gd name="connsiteX210" fmla="*/ 573272 w 573272"/>
              <a:gd name="connsiteY210" fmla="*/ 505779 h 1044151"/>
              <a:gd name="connsiteX211" fmla="*/ 573260 w 573272"/>
              <a:gd name="connsiteY211" fmla="*/ 505886 h 1044151"/>
              <a:gd name="connsiteX212" fmla="*/ 573272 w 573272"/>
              <a:gd name="connsiteY212" fmla="*/ 505939 h 1044151"/>
              <a:gd name="connsiteX213" fmla="*/ 573234 w 573272"/>
              <a:gd name="connsiteY213" fmla="*/ 506100 h 1044151"/>
              <a:gd name="connsiteX214" fmla="*/ 572952 w 573272"/>
              <a:gd name="connsiteY214" fmla="*/ 508482 h 1044151"/>
              <a:gd name="connsiteX215" fmla="*/ 573272 w 573272"/>
              <a:gd name="connsiteY215" fmla="*/ 511185 h 1044151"/>
              <a:gd name="connsiteX216" fmla="*/ 573260 w 573272"/>
              <a:gd name="connsiteY216" fmla="*/ 511291 h 1044151"/>
              <a:gd name="connsiteX217" fmla="*/ 573272 w 573272"/>
              <a:gd name="connsiteY217" fmla="*/ 511345 h 1044151"/>
              <a:gd name="connsiteX218" fmla="*/ 573234 w 573272"/>
              <a:gd name="connsiteY218" fmla="*/ 511505 h 1044151"/>
              <a:gd name="connsiteX219" fmla="*/ 572952 w 573272"/>
              <a:gd name="connsiteY219" fmla="*/ 513887 h 1044151"/>
              <a:gd name="connsiteX220" fmla="*/ 573272 w 573272"/>
              <a:gd name="connsiteY220" fmla="*/ 516590 h 1044151"/>
              <a:gd name="connsiteX221" fmla="*/ 573260 w 573272"/>
              <a:gd name="connsiteY221" fmla="*/ 516697 h 1044151"/>
              <a:gd name="connsiteX222" fmla="*/ 573272 w 573272"/>
              <a:gd name="connsiteY222" fmla="*/ 516750 h 1044151"/>
              <a:gd name="connsiteX223" fmla="*/ 573234 w 573272"/>
              <a:gd name="connsiteY223" fmla="*/ 516911 h 1044151"/>
              <a:gd name="connsiteX224" fmla="*/ 572952 w 573272"/>
              <a:gd name="connsiteY224" fmla="*/ 519293 h 1044151"/>
              <a:gd name="connsiteX225" fmla="*/ 573272 w 573272"/>
              <a:gd name="connsiteY225" fmla="*/ 521995 h 1044151"/>
              <a:gd name="connsiteX226" fmla="*/ 573260 w 573272"/>
              <a:gd name="connsiteY226" fmla="*/ 522102 h 1044151"/>
              <a:gd name="connsiteX227" fmla="*/ 573272 w 573272"/>
              <a:gd name="connsiteY227" fmla="*/ 522156 h 1044151"/>
              <a:gd name="connsiteX228" fmla="*/ 573234 w 573272"/>
              <a:gd name="connsiteY228" fmla="*/ 522316 h 1044151"/>
              <a:gd name="connsiteX229" fmla="*/ 572952 w 573272"/>
              <a:gd name="connsiteY229" fmla="*/ 524698 h 1044151"/>
              <a:gd name="connsiteX230" fmla="*/ 573272 w 573272"/>
              <a:gd name="connsiteY230" fmla="*/ 527401 h 1044151"/>
              <a:gd name="connsiteX231" fmla="*/ 573260 w 573272"/>
              <a:gd name="connsiteY231" fmla="*/ 527508 h 1044151"/>
              <a:gd name="connsiteX232" fmla="*/ 573272 w 573272"/>
              <a:gd name="connsiteY232" fmla="*/ 527561 h 1044151"/>
              <a:gd name="connsiteX233" fmla="*/ 573234 w 573272"/>
              <a:gd name="connsiteY233" fmla="*/ 527721 h 1044151"/>
              <a:gd name="connsiteX234" fmla="*/ 572952 w 573272"/>
              <a:gd name="connsiteY234" fmla="*/ 530104 h 1044151"/>
              <a:gd name="connsiteX235" fmla="*/ 573272 w 573272"/>
              <a:gd name="connsiteY235" fmla="*/ 532806 h 1044151"/>
              <a:gd name="connsiteX236" fmla="*/ 573260 w 573272"/>
              <a:gd name="connsiteY236" fmla="*/ 532913 h 1044151"/>
              <a:gd name="connsiteX237" fmla="*/ 573272 w 573272"/>
              <a:gd name="connsiteY237" fmla="*/ 532967 h 1044151"/>
              <a:gd name="connsiteX238" fmla="*/ 573234 w 573272"/>
              <a:gd name="connsiteY238" fmla="*/ 533127 h 1044151"/>
              <a:gd name="connsiteX239" fmla="*/ 572952 w 573272"/>
              <a:gd name="connsiteY239" fmla="*/ 535509 h 1044151"/>
              <a:gd name="connsiteX240" fmla="*/ 573272 w 573272"/>
              <a:gd name="connsiteY240" fmla="*/ 538212 h 1044151"/>
              <a:gd name="connsiteX241" fmla="*/ 573260 w 573272"/>
              <a:gd name="connsiteY241" fmla="*/ 538319 h 1044151"/>
              <a:gd name="connsiteX242" fmla="*/ 573272 w 573272"/>
              <a:gd name="connsiteY242" fmla="*/ 538372 h 1044151"/>
              <a:gd name="connsiteX243" fmla="*/ 573234 w 573272"/>
              <a:gd name="connsiteY243" fmla="*/ 538533 h 1044151"/>
              <a:gd name="connsiteX244" fmla="*/ 572952 w 573272"/>
              <a:gd name="connsiteY244" fmla="*/ 540915 h 1044151"/>
              <a:gd name="connsiteX245" fmla="*/ 573272 w 573272"/>
              <a:gd name="connsiteY245" fmla="*/ 543617 h 1044151"/>
              <a:gd name="connsiteX246" fmla="*/ 573260 w 573272"/>
              <a:gd name="connsiteY246" fmla="*/ 543724 h 1044151"/>
              <a:gd name="connsiteX247" fmla="*/ 573272 w 573272"/>
              <a:gd name="connsiteY247" fmla="*/ 543778 h 1044151"/>
              <a:gd name="connsiteX248" fmla="*/ 573234 w 573272"/>
              <a:gd name="connsiteY248" fmla="*/ 543938 h 1044151"/>
              <a:gd name="connsiteX249" fmla="*/ 572952 w 573272"/>
              <a:gd name="connsiteY249" fmla="*/ 546320 h 1044151"/>
              <a:gd name="connsiteX250" fmla="*/ 573272 w 573272"/>
              <a:gd name="connsiteY250" fmla="*/ 549023 h 1044151"/>
              <a:gd name="connsiteX251" fmla="*/ 573260 w 573272"/>
              <a:gd name="connsiteY251" fmla="*/ 549130 h 1044151"/>
              <a:gd name="connsiteX252" fmla="*/ 573272 w 573272"/>
              <a:gd name="connsiteY252" fmla="*/ 549183 h 1044151"/>
              <a:gd name="connsiteX253" fmla="*/ 573234 w 573272"/>
              <a:gd name="connsiteY253" fmla="*/ 549344 h 1044151"/>
              <a:gd name="connsiteX254" fmla="*/ 572952 w 573272"/>
              <a:gd name="connsiteY254" fmla="*/ 551726 h 1044151"/>
              <a:gd name="connsiteX255" fmla="*/ 573272 w 573272"/>
              <a:gd name="connsiteY255" fmla="*/ 554428 h 1044151"/>
              <a:gd name="connsiteX256" fmla="*/ 573260 w 573272"/>
              <a:gd name="connsiteY256" fmla="*/ 554535 h 1044151"/>
              <a:gd name="connsiteX257" fmla="*/ 573272 w 573272"/>
              <a:gd name="connsiteY257" fmla="*/ 554588 h 1044151"/>
              <a:gd name="connsiteX258" fmla="*/ 573234 w 573272"/>
              <a:gd name="connsiteY258" fmla="*/ 554749 h 1044151"/>
              <a:gd name="connsiteX259" fmla="*/ 572952 w 573272"/>
              <a:gd name="connsiteY259" fmla="*/ 557131 h 1044151"/>
              <a:gd name="connsiteX260" fmla="*/ 573272 w 573272"/>
              <a:gd name="connsiteY260" fmla="*/ 559834 h 1044151"/>
              <a:gd name="connsiteX261" fmla="*/ 573260 w 573272"/>
              <a:gd name="connsiteY261" fmla="*/ 559940 h 1044151"/>
              <a:gd name="connsiteX262" fmla="*/ 573272 w 573272"/>
              <a:gd name="connsiteY262" fmla="*/ 559994 h 1044151"/>
              <a:gd name="connsiteX263" fmla="*/ 573234 w 573272"/>
              <a:gd name="connsiteY263" fmla="*/ 560154 h 1044151"/>
              <a:gd name="connsiteX264" fmla="*/ 572952 w 573272"/>
              <a:gd name="connsiteY264" fmla="*/ 562536 h 1044151"/>
              <a:gd name="connsiteX265" fmla="*/ 573272 w 573272"/>
              <a:gd name="connsiteY265" fmla="*/ 565239 h 1044151"/>
              <a:gd name="connsiteX266" fmla="*/ 573260 w 573272"/>
              <a:gd name="connsiteY266" fmla="*/ 565346 h 1044151"/>
              <a:gd name="connsiteX267" fmla="*/ 573272 w 573272"/>
              <a:gd name="connsiteY267" fmla="*/ 565399 h 1044151"/>
              <a:gd name="connsiteX268" fmla="*/ 573234 w 573272"/>
              <a:gd name="connsiteY268" fmla="*/ 565560 h 1044151"/>
              <a:gd name="connsiteX269" fmla="*/ 572952 w 573272"/>
              <a:gd name="connsiteY269" fmla="*/ 567942 h 1044151"/>
              <a:gd name="connsiteX270" fmla="*/ 573272 w 573272"/>
              <a:gd name="connsiteY270" fmla="*/ 570645 h 1044151"/>
              <a:gd name="connsiteX271" fmla="*/ 573260 w 573272"/>
              <a:gd name="connsiteY271" fmla="*/ 570751 h 1044151"/>
              <a:gd name="connsiteX272" fmla="*/ 573272 w 573272"/>
              <a:gd name="connsiteY272" fmla="*/ 570805 h 1044151"/>
              <a:gd name="connsiteX273" fmla="*/ 573234 w 573272"/>
              <a:gd name="connsiteY273" fmla="*/ 570965 h 1044151"/>
              <a:gd name="connsiteX274" fmla="*/ 572952 w 573272"/>
              <a:gd name="connsiteY274" fmla="*/ 573347 h 1044151"/>
              <a:gd name="connsiteX275" fmla="*/ 573272 w 573272"/>
              <a:gd name="connsiteY275" fmla="*/ 576050 h 1044151"/>
              <a:gd name="connsiteX276" fmla="*/ 573260 w 573272"/>
              <a:gd name="connsiteY276" fmla="*/ 576157 h 1044151"/>
              <a:gd name="connsiteX277" fmla="*/ 573272 w 573272"/>
              <a:gd name="connsiteY277" fmla="*/ 576210 h 1044151"/>
              <a:gd name="connsiteX278" fmla="*/ 573234 w 573272"/>
              <a:gd name="connsiteY278" fmla="*/ 576371 h 1044151"/>
              <a:gd name="connsiteX279" fmla="*/ 572952 w 573272"/>
              <a:gd name="connsiteY279" fmla="*/ 578753 h 1044151"/>
              <a:gd name="connsiteX280" fmla="*/ 573272 w 573272"/>
              <a:gd name="connsiteY280" fmla="*/ 581456 h 1044151"/>
              <a:gd name="connsiteX281" fmla="*/ 573260 w 573272"/>
              <a:gd name="connsiteY281" fmla="*/ 581563 h 1044151"/>
              <a:gd name="connsiteX282" fmla="*/ 573272 w 573272"/>
              <a:gd name="connsiteY282" fmla="*/ 581616 h 1044151"/>
              <a:gd name="connsiteX283" fmla="*/ 573234 w 573272"/>
              <a:gd name="connsiteY283" fmla="*/ 581777 h 1044151"/>
              <a:gd name="connsiteX284" fmla="*/ 572952 w 573272"/>
              <a:gd name="connsiteY284" fmla="*/ 584158 h 1044151"/>
              <a:gd name="connsiteX285" fmla="*/ 573272 w 573272"/>
              <a:gd name="connsiteY285" fmla="*/ 586861 h 1044151"/>
              <a:gd name="connsiteX286" fmla="*/ 573260 w 573272"/>
              <a:gd name="connsiteY286" fmla="*/ 586968 h 1044151"/>
              <a:gd name="connsiteX287" fmla="*/ 573272 w 573272"/>
              <a:gd name="connsiteY287" fmla="*/ 587021 h 1044151"/>
              <a:gd name="connsiteX288" fmla="*/ 573234 w 573272"/>
              <a:gd name="connsiteY288" fmla="*/ 587182 h 1044151"/>
              <a:gd name="connsiteX289" fmla="*/ 572952 w 573272"/>
              <a:gd name="connsiteY289" fmla="*/ 589564 h 1044151"/>
              <a:gd name="connsiteX290" fmla="*/ 573272 w 573272"/>
              <a:gd name="connsiteY290" fmla="*/ 592267 h 1044151"/>
              <a:gd name="connsiteX291" fmla="*/ 573260 w 573272"/>
              <a:gd name="connsiteY291" fmla="*/ 592374 h 1044151"/>
              <a:gd name="connsiteX292" fmla="*/ 573272 w 573272"/>
              <a:gd name="connsiteY292" fmla="*/ 592427 h 1044151"/>
              <a:gd name="connsiteX293" fmla="*/ 573234 w 573272"/>
              <a:gd name="connsiteY293" fmla="*/ 592588 h 1044151"/>
              <a:gd name="connsiteX294" fmla="*/ 572952 w 573272"/>
              <a:gd name="connsiteY294" fmla="*/ 594969 h 1044151"/>
              <a:gd name="connsiteX295" fmla="*/ 573272 w 573272"/>
              <a:gd name="connsiteY295" fmla="*/ 597672 h 1044151"/>
              <a:gd name="connsiteX296" fmla="*/ 573260 w 573272"/>
              <a:gd name="connsiteY296" fmla="*/ 597779 h 1044151"/>
              <a:gd name="connsiteX297" fmla="*/ 573272 w 573272"/>
              <a:gd name="connsiteY297" fmla="*/ 597833 h 1044151"/>
              <a:gd name="connsiteX298" fmla="*/ 573234 w 573272"/>
              <a:gd name="connsiteY298" fmla="*/ 597993 h 1044151"/>
              <a:gd name="connsiteX299" fmla="*/ 572952 w 573272"/>
              <a:gd name="connsiteY299" fmla="*/ 600375 h 1044151"/>
              <a:gd name="connsiteX300" fmla="*/ 573272 w 573272"/>
              <a:gd name="connsiteY300" fmla="*/ 603077 h 1044151"/>
              <a:gd name="connsiteX301" fmla="*/ 573260 w 573272"/>
              <a:gd name="connsiteY301" fmla="*/ 603184 h 1044151"/>
              <a:gd name="connsiteX302" fmla="*/ 573272 w 573272"/>
              <a:gd name="connsiteY302" fmla="*/ 603238 h 1044151"/>
              <a:gd name="connsiteX303" fmla="*/ 573234 w 573272"/>
              <a:gd name="connsiteY303" fmla="*/ 603399 h 1044151"/>
              <a:gd name="connsiteX304" fmla="*/ 572952 w 573272"/>
              <a:gd name="connsiteY304" fmla="*/ 605780 h 1044151"/>
              <a:gd name="connsiteX305" fmla="*/ 573272 w 573272"/>
              <a:gd name="connsiteY305" fmla="*/ 608483 h 1044151"/>
              <a:gd name="connsiteX306" fmla="*/ 573260 w 573272"/>
              <a:gd name="connsiteY306" fmla="*/ 608590 h 1044151"/>
              <a:gd name="connsiteX307" fmla="*/ 573272 w 573272"/>
              <a:gd name="connsiteY307" fmla="*/ 608643 h 1044151"/>
              <a:gd name="connsiteX308" fmla="*/ 573234 w 573272"/>
              <a:gd name="connsiteY308" fmla="*/ 608804 h 1044151"/>
              <a:gd name="connsiteX309" fmla="*/ 572952 w 573272"/>
              <a:gd name="connsiteY309" fmla="*/ 611186 h 1044151"/>
              <a:gd name="connsiteX310" fmla="*/ 573272 w 573272"/>
              <a:gd name="connsiteY310" fmla="*/ 613888 h 1044151"/>
              <a:gd name="connsiteX311" fmla="*/ 573260 w 573272"/>
              <a:gd name="connsiteY311" fmla="*/ 613995 h 1044151"/>
              <a:gd name="connsiteX312" fmla="*/ 573272 w 573272"/>
              <a:gd name="connsiteY312" fmla="*/ 614049 h 1044151"/>
              <a:gd name="connsiteX313" fmla="*/ 573234 w 573272"/>
              <a:gd name="connsiteY313" fmla="*/ 614210 h 1044151"/>
              <a:gd name="connsiteX314" fmla="*/ 572952 w 573272"/>
              <a:gd name="connsiteY314" fmla="*/ 616591 h 1044151"/>
              <a:gd name="connsiteX315" fmla="*/ 573272 w 573272"/>
              <a:gd name="connsiteY315" fmla="*/ 619294 h 1044151"/>
              <a:gd name="connsiteX316" fmla="*/ 573260 w 573272"/>
              <a:gd name="connsiteY316" fmla="*/ 619401 h 1044151"/>
              <a:gd name="connsiteX317" fmla="*/ 573272 w 573272"/>
              <a:gd name="connsiteY317" fmla="*/ 619454 h 1044151"/>
              <a:gd name="connsiteX318" fmla="*/ 573234 w 573272"/>
              <a:gd name="connsiteY318" fmla="*/ 619615 h 1044151"/>
              <a:gd name="connsiteX319" fmla="*/ 572952 w 573272"/>
              <a:gd name="connsiteY319" fmla="*/ 621997 h 1044151"/>
              <a:gd name="connsiteX320" fmla="*/ 573272 w 573272"/>
              <a:gd name="connsiteY320" fmla="*/ 624699 h 1044151"/>
              <a:gd name="connsiteX321" fmla="*/ 573260 w 573272"/>
              <a:gd name="connsiteY321" fmla="*/ 624806 h 1044151"/>
              <a:gd name="connsiteX322" fmla="*/ 573272 w 573272"/>
              <a:gd name="connsiteY322" fmla="*/ 624860 h 1044151"/>
              <a:gd name="connsiteX323" fmla="*/ 573234 w 573272"/>
              <a:gd name="connsiteY323" fmla="*/ 625021 h 1044151"/>
              <a:gd name="connsiteX324" fmla="*/ 572952 w 573272"/>
              <a:gd name="connsiteY324" fmla="*/ 627402 h 1044151"/>
              <a:gd name="connsiteX325" fmla="*/ 573272 w 573272"/>
              <a:gd name="connsiteY325" fmla="*/ 630105 h 1044151"/>
              <a:gd name="connsiteX326" fmla="*/ 573260 w 573272"/>
              <a:gd name="connsiteY326" fmla="*/ 630212 h 1044151"/>
              <a:gd name="connsiteX327" fmla="*/ 573272 w 573272"/>
              <a:gd name="connsiteY327" fmla="*/ 630265 h 1044151"/>
              <a:gd name="connsiteX328" fmla="*/ 573234 w 573272"/>
              <a:gd name="connsiteY328" fmla="*/ 630426 h 1044151"/>
              <a:gd name="connsiteX329" fmla="*/ 572952 w 573272"/>
              <a:gd name="connsiteY329" fmla="*/ 632808 h 1044151"/>
              <a:gd name="connsiteX330" fmla="*/ 573272 w 573272"/>
              <a:gd name="connsiteY330" fmla="*/ 635510 h 1044151"/>
              <a:gd name="connsiteX331" fmla="*/ 573260 w 573272"/>
              <a:gd name="connsiteY331" fmla="*/ 635617 h 1044151"/>
              <a:gd name="connsiteX332" fmla="*/ 573272 w 573272"/>
              <a:gd name="connsiteY332" fmla="*/ 635671 h 1044151"/>
              <a:gd name="connsiteX333" fmla="*/ 573234 w 573272"/>
              <a:gd name="connsiteY333" fmla="*/ 635832 h 1044151"/>
              <a:gd name="connsiteX334" fmla="*/ 572952 w 573272"/>
              <a:gd name="connsiteY334" fmla="*/ 638213 h 1044151"/>
              <a:gd name="connsiteX335" fmla="*/ 573272 w 573272"/>
              <a:gd name="connsiteY335" fmla="*/ 640916 h 1044151"/>
              <a:gd name="connsiteX336" fmla="*/ 573260 w 573272"/>
              <a:gd name="connsiteY336" fmla="*/ 641023 h 1044151"/>
              <a:gd name="connsiteX337" fmla="*/ 573272 w 573272"/>
              <a:gd name="connsiteY337" fmla="*/ 641076 h 1044151"/>
              <a:gd name="connsiteX338" fmla="*/ 573234 w 573272"/>
              <a:gd name="connsiteY338" fmla="*/ 641237 h 1044151"/>
              <a:gd name="connsiteX339" fmla="*/ 572952 w 573272"/>
              <a:gd name="connsiteY339" fmla="*/ 643618 h 1044151"/>
              <a:gd name="connsiteX340" fmla="*/ 573272 w 573272"/>
              <a:gd name="connsiteY340" fmla="*/ 646322 h 1044151"/>
              <a:gd name="connsiteX341" fmla="*/ 573260 w 573272"/>
              <a:gd name="connsiteY341" fmla="*/ 646428 h 1044151"/>
              <a:gd name="connsiteX342" fmla="*/ 573272 w 573272"/>
              <a:gd name="connsiteY342" fmla="*/ 646482 h 1044151"/>
              <a:gd name="connsiteX343" fmla="*/ 573234 w 573272"/>
              <a:gd name="connsiteY343" fmla="*/ 646642 h 1044151"/>
              <a:gd name="connsiteX344" fmla="*/ 572952 w 573272"/>
              <a:gd name="connsiteY344" fmla="*/ 649024 h 1044151"/>
              <a:gd name="connsiteX345" fmla="*/ 573272 w 573272"/>
              <a:gd name="connsiteY345" fmla="*/ 651727 h 1044151"/>
              <a:gd name="connsiteX346" fmla="*/ 573260 w 573272"/>
              <a:gd name="connsiteY346" fmla="*/ 651834 h 1044151"/>
              <a:gd name="connsiteX347" fmla="*/ 573272 w 573272"/>
              <a:gd name="connsiteY347" fmla="*/ 651887 h 1044151"/>
              <a:gd name="connsiteX348" fmla="*/ 573234 w 573272"/>
              <a:gd name="connsiteY348" fmla="*/ 652048 h 1044151"/>
              <a:gd name="connsiteX349" fmla="*/ 572952 w 573272"/>
              <a:gd name="connsiteY349" fmla="*/ 654429 h 1044151"/>
              <a:gd name="connsiteX350" fmla="*/ 573272 w 573272"/>
              <a:gd name="connsiteY350" fmla="*/ 657132 h 1044151"/>
              <a:gd name="connsiteX351" fmla="*/ 573260 w 573272"/>
              <a:gd name="connsiteY351" fmla="*/ 657239 h 1044151"/>
              <a:gd name="connsiteX352" fmla="*/ 573272 w 573272"/>
              <a:gd name="connsiteY352" fmla="*/ 657293 h 1044151"/>
              <a:gd name="connsiteX353" fmla="*/ 573234 w 573272"/>
              <a:gd name="connsiteY353" fmla="*/ 657453 h 1044151"/>
              <a:gd name="connsiteX354" fmla="*/ 572952 w 573272"/>
              <a:gd name="connsiteY354" fmla="*/ 659835 h 1044151"/>
              <a:gd name="connsiteX355" fmla="*/ 573272 w 573272"/>
              <a:gd name="connsiteY355" fmla="*/ 662538 h 1044151"/>
              <a:gd name="connsiteX356" fmla="*/ 573253 w 573272"/>
              <a:gd name="connsiteY356" fmla="*/ 662618 h 1044151"/>
              <a:gd name="connsiteX357" fmla="*/ 573272 w 573272"/>
              <a:gd name="connsiteY357" fmla="*/ 662698 h 1044151"/>
              <a:gd name="connsiteX358" fmla="*/ 572652 w 573272"/>
              <a:gd name="connsiteY358" fmla="*/ 665321 h 1044151"/>
              <a:gd name="connsiteX359" fmla="*/ 573272 w 573272"/>
              <a:gd name="connsiteY359" fmla="*/ 667943 h 1044151"/>
              <a:gd name="connsiteX360" fmla="*/ 573253 w 573272"/>
              <a:gd name="connsiteY360" fmla="*/ 668023 h 1044151"/>
              <a:gd name="connsiteX361" fmla="*/ 573272 w 573272"/>
              <a:gd name="connsiteY361" fmla="*/ 668104 h 1044151"/>
              <a:gd name="connsiteX362" fmla="*/ 572652 w 573272"/>
              <a:gd name="connsiteY362" fmla="*/ 670726 h 1044151"/>
              <a:gd name="connsiteX363" fmla="*/ 573272 w 573272"/>
              <a:gd name="connsiteY363" fmla="*/ 673349 h 1044151"/>
              <a:gd name="connsiteX364" fmla="*/ 572633 w 573272"/>
              <a:gd name="connsiteY364" fmla="*/ 676052 h 1044151"/>
              <a:gd name="connsiteX365" fmla="*/ 573272 w 573272"/>
              <a:gd name="connsiteY365" fmla="*/ 678754 h 1044151"/>
              <a:gd name="connsiteX366" fmla="*/ 572633 w 573272"/>
              <a:gd name="connsiteY366" fmla="*/ 681457 h 1044151"/>
              <a:gd name="connsiteX367" fmla="*/ 573272 w 573272"/>
              <a:gd name="connsiteY367" fmla="*/ 684160 h 1044151"/>
              <a:gd name="connsiteX368" fmla="*/ 572633 w 573272"/>
              <a:gd name="connsiteY368" fmla="*/ 686863 h 1044151"/>
              <a:gd name="connsiteX369" fmla="*/ 573272 w 573272"/>
              <a:gd name="connsiteY369" fmla="*/ 689565 h 1044151"/>
              <a:gd name="connsiteX370" fmla="*/ 572633 w 573272"/>
              <a:gd name="connsiteY370" fmla="*/ 692268 h 1044151"/>
              <a:gd name="connsiteX371" fmla="*/ 573272 w 573272"/>
              <a:gd name="connsiteY371" fmla="*/ 694971 h 1044151"/>
              <a:gd name="connsiteX372" fmla="*/ 572633 w 573272"/>
              <a:gd name="connsiteY372" fmla="*/ 697673 h 1044151"/>
              <a:gd name="connsiteX373" fmla="*/ 573272 w 573272"/>
              <a:gd name="connsiteY373" fmla="*/ 700376 h 1044151"/>
              <a:gd name="connsiteX374" fmla="*/ 572633 w 573272"/>
              <a:gd name="connsiteY374" fmla="*/ 703079 h 1044151"/>
              <a:gd name="connsiteX375" fmla="*/ 573272 w 573272"/>
              <a:gd name="connsiteY375" fmla="*/ 705782 h 1044151"/>
              <a:gd name="connsiteX376" fmla="*/ 572633 w 573272"/>
              <a:gd name="connsiteY376" fmla="*/ 708484 h 1044151"/>
              <a:gd name="connsiteX377" fmla="*/ 573272 w 573272"/>
              <a:gd name="connsiteY377" fmla="*/ 711187 h 1044151"/>
              <a:gd name="connsiteX378" fmla="*/ 572633 w 573272"/>
              <a:gd name="connsiteY378" fmla="*/ 713890 h 1044151"/>
              <a:gd name="connsiteX379" fmla="*/ 573272 w 573272"/>
              <a:gd name="connsiteY379" fmla="*/ 716593 h 1044151"/>
              <a:gd name="connsiteX380" fmla="*/ 572633 w 573272"/>
              <a:gd name="connsiteY380" fmla="*/ 719295 h 1044151"/>
              <a:gd name="connsiteX381" fmla="*/ 573272 w 573272"/>
              <a:gd name="connsiteY381" fmla="*/ 721998 h 1044151"/>
              <a:gd name="connsiteX382" fmla="*/ 572633 w 573272"/>
              <a:gd name="connsiteY382" fmla="*/ 724701 h 1044151"/>
              <a:gd name="connsiteX383" fmla="*/ 573272 w 573272"/>
              <a:gd name="connsiteY383" fmla="*/ 727403 h 1044151"/>
              <a:gd name="connsiteX384" fmla="*/ 572633 w 573272"/>
              <a:gd name="connsiteY384" fmla="*/ 730106 h 1044151"/>
              <a:gd name="connsiteX385" fmla="*/ 573272 w 573272"/>
              <a:gd name="connsiteY385" fmla="*/ 732809 h 1044151"/>
              <a:gd name="connsiteX386" fmla="*/ 572633 w 573272"/>
              <a:gd name="connsiteY386" fmla="*/ 735512 h 1044151"/>
              <a:gd name="connsiteX387" fmla="*/ 573272 w 573272"/>
              <a:gd name="connsiteY387" fmla="*/ 738214 h 1044151"/>
              <a:gd name="connsiteX388" fmla="*/ 572633 w 573272"/>
              <a:gd name="connsiteY388" fmla="*/ 740917 h 1044151"/>
              <a:gd name="connsiteX389" fmla="*/ 573272 w 573272"/>
              <a:gd name="connsiteY389" fmla="*/ 743620 h 1044151"/>
              <a:gd name="connsiteX390" fmla="*/ 572633 w 573272"/>
              <a:gd name="connsiteY390" fmla="*/ 746323 h 1044151"/>
              <a:gd name="connsiteX391" fmla="*/ 573272 w 573272"/>
              <a:gd name="connsiteY391" fmla="*/ 749025 h 1044151"/>
              <a:gd name="connsiteX392" fmla="*/ 572633 w 573272"/>
              <a:gd name="connsiteY392" fmla="*/ 751728 h 1044151"/>
              <a:gd name="connsiteX393" fmla="*/ 573272 w 573272"/>
              <a:gd name="connsiteY393" fmla="*/ 754431 h 1044151"/>
              <a:gd name="connsiteX394" fmla="*/ 572633 w 573272"/>
              <a:gd name="connsiteY394" fmla="*/ 757134 h 1044151"/>
              <a:gd name="connsiteX395" fmla="*/ 573272 w 573272"/>
              <a:gd name="connsiteY395" fmla="*/ 759836 h 1044151"/>
              <a:gd name="connsiteX396" fmla="*/ 572633 w 573272"/>
              <a:gd name="connsiteY396" fmla="*/ 762539 h 1044151"/>
              <a:gd name="connsiteX397" fmla="*/ 573272 w 573272"/>
              <a:gd name="connsiteY397" fmla="*/ 765242 h 1044151"/>
              <a:gd name="connsiteX398" fmla="*/ 572633 w 573272"/>
              <a:gd name="connsiteY398" fmla="*/ 767944 h 1044151"/>
              <a:gd name="connsiteX399" fmla="*/ 573272 w 573272"/>
              <a:gd name="connsiteY399" fmla="*/ 770647 h 1044151"/>
              <a:gd name="connsiteX400" fmla="*/ 572633 w 573272"/>
              <a:gd name="connsiteY400" fmla="*/ 773350 h 1044151"/>
              <a:gd name="connsiteX401" fmla="*/ 573272 w 573272"/>
              <a:gd name="connsiteY401" fmla="*/ 776053 h 1044151"/>
              <a:gd name="connsiteX402" fmla="*/ 572633 w 573272"/>
              <a:gd name="connsiteY402" fmla="*/ 778755 h 1044151"/>
              <a:gd name="connsiteX403" fmla="*/ 573272 w 573272"/>
              <a:gd name="connsiteY403" fmla="*/ 781458 h 1044151"/>
              <a:gd name="connsiteX404" fmla="*/ 572633 w 573272"/>
              <a:gd name="connsiteY404" fmla="*/ 784161 h 1044151"/>
              <a:gd name="connsiteX405" fmla="*/ 573272 w 573272"/>
              <a:gd name="connsiteY405" fmla="*/ 786864 h 1044151"/>
              <a:gd name="connsiteX406" fmla="*/ 572633 w 573272"/>
              <a:gd name="connsiteY406" fmla="*/ 789566 h 1044151"/>
              <a:gd name="connsiteX407" fmla="*/ 573272 w 573272"/>
              <a:gd name="connsiteY407" fmla="*/ 792269 h 1044151"/>
              <a:gd name="connsiteX408" fmla="*/ 572633 w 573272"/>
              <a:gd name="connsiteY408" fmla="*/ 794972 h 1044151"/>
              <a:gd name="connsiteX409" fmla="*/ 573272 w 573272"/>
              <a:gd name="connsiteY409" fmla="*/ 797675 h 1044151"/>
              <a:gd name="connsiteX410" fmla="*/ 572633 w 573272"/>
              <a:gd name="connsiteY410" fmla="*/ 800377 h 1044151"/>
              <a:gd name="connsiteX411" fmla="*/ 573272 w 573272"/>
              <a:gd name="connsiteY411" fmla="*/ 803080 h 1044151"/>
              <a:gd name="connsiteX412" fmla="*/ 572633 w 573272"/>
              <a:gd name="connsiteY412" fmla="*/ 805783 h 1044151"/>
              <a:gd name="connsiteX413" fmla="*/ 573272 w 573272"/>
              <a:gd name="connsiteY413" fmla="*/ 808485 h 1044151"/>
              <a:gd name="connsiteX414" fmla="*/ 572633 w 573272"/>
              <a:gd name="connsiteY414" fmla="*/ 811188 h 1044151"/>
              <a:gd name="connsiteX415" fmla="*/ 573272 w 573272"/>
              <a:gd name="connsiteY415" fmla="*/ 813891 h 1044151"/>
              <a:gd name="connsiteX416" fmla="*/ 572633 w 573272"/>
              <a:gd name="connsiteY416" fmla="*/ 816594 h 1044151"/>
              <a:gd name="connsiteX417" fmla="*/ 573272 w 573272"/>
              <a:gd name="connsiteY417" fmla="*/ 819296 h 1044151"/>
              <a:gd name="connsiteX418" fmla="*/ 572633 w 573272"/>
              <a:gd name="connsiteY418" fmla="*/ 821999 h 1044151"/>
              <a:gd name="connsiteX419" fmla="*/ 573272 w 573272"/>
              <a:gd name="connsiteY419" fmla="*/ 824702 h 1044151"/>
              <a:gd name="connsiteX420" fmla="*/ 572633 w 573272"/>
              <a:gd name="connsiteY420" fmla="*/ 827405 h 1044151"/>
              <a:gd name="connsiteX421" fmla="*/ 573272 w 573272"/>
              <a:gd name="connsiteY421" fmla="*/ 830107 h 1044151"/>
              <a:gd name="connsiteX422" fmla="*/ 572633 w 573272"/>
              <a:gd name="connsiteY422" fmla="*/ 832810 h 1044151"/>
              <a:gd name="connsiteX423" fmla="*/ 573272 w 573272"/>
              <a:gd name="connsiteY423" fmla="*/ 835513 h 1044151"/>
              <a:gd name="connsiteX424" fmla="*/ 572633 w 573272"/>
              <a:gd name="connsiteY424" fmla="*/ 838216 h 1044151"/>
              <a:gd name="connsiteX425" fmla="*/ 573272 w 573272"/>
              <a:gd name="connsiteY425" fmla="*/ 840918 h 1044151"/>
              <a:gd name="connsiteX426" fmla="*/ 572633 w 573272"/>
              <a:gd name="connsiteY426" fmla="*/ 843621 h 1044151"/>
              <a:gd name="connsiteX427" fmla="*/ 573272 w 573272"/>
              <a:gd name="connsiteY427" fmla="*/ 846324 h 1044151"/>
              <a:gd name="connsiteX428" fmla="*/ 572633 w 573272"/>
              <a:gd name="connsiteY428" fmla="*/ 849027 h 1044151"/>
              <a:gd name="connsiteX429" fmla="*/ 573272 w 573272"/>
              <a:gd name="connsiteY429" fmla="*/ 851730 h 1044151"/>
              <a:gd name="connsiteX430" fmla="*/ 572633 w 573272"/>
              <a:gd name="connsiteY430" fmla="*/ 854432 h 1044151"/>
              <a:gd name="connsiteX431" fmla="*/ 573272 w 573272"/>
              <a:gd name="connsiteY431" fmla="*/ 857135 h 1044151"/>
              <a:gd name="connsiteX432" fmla="*/ 572633 w 573272"/>
              <a:gd name="connsiteY432" fmla="*/ 859838 h 1044151"/>
              <a:gd name="connsiteX433" fmla="*/ 573272 w 573272"/>
              <a:gd name="connsiteY433" fmla="*/ 862540 h 1044151"/>
              <a:gd name="connsiteX434" fmla="*/ 572633 w 573272"/>
              <a:gd name="connsiteY434" fmla="*/ 865243 h 1044151"/>
              <a:gd name="connsiteX435" fmla="*/ 573272 w 573272"/>
              <a:gd name="connsiteY435" fmla="*/ 867946 h 1044151"/>
              <a:gd name="connsiteX436" fmla="*/ 572633 w 573272"/>
              <a:gd name="connsiteY436" fmla="*/ 870649 h 1044151"/>
              <a:gd name="connsiteX437" fmla="*/ 573272 w 573272"/>
              <a:gd name="connsiteY437" fmla="*/ 873351 h 1044151"/>
              <a:gd name="connsiteX438" fmla="*/ 572633 w 573272"/>
              <a:gd name="connsiteY438" fmla="*/ 876054 h 1044151"/>
              <a:gd name="connsiteX439" fmla="*/ 573272 w 573272"/>
              <a:gd name="connsiteY439" fmla="*/ 878757 h 1044151"/>
              <a:gd name="connsiteX440" fmla="*/ 572633 w 573272"/>
              <a:gd name="connsiteY440" fmla="*/ 881460 h 1044151"/>
              <a:gd name="connsiteX441" fmla="*/ 573272 w 573272"/>
              <a:gd name="connsiteY441" fmla="*/ 884162 h 1044151"/>
              <a:gd name="connsiteX442" fmla="*/ 572633 w 573272"/>
              <a:gd name="connsiteY442" fmla="*/ 886865 h 1044151"/>
              <a:gd name="connsiteX443" fmla="*/ 573272 w 573272"/>
              <a:gd name="connsiteY443" fmla="*/ 889568 h 1044151"/>
              <a:gd name="connsiteX444" fmla="*/ 572633 w 573272"/>
              <a:gd name="connsiteY444" fmla="*/ 892271 h 1044151"/>
              <a:gd name="connsiteX445" fmla="*/ 573272 w 573272"/>
              <a:gd name="connsiteY445" fmla="*/ 894973 h 1044151"/>
              <a:gd name="connsiteX446" fmla="*/ 572633 w 573272"/>
              <a:gd name="connsiteY446" fmla="*/ 897676 h 1044151"/>
              <a:gd name="connsiteX447" fmla="*/ 573272 w 573272"/>
              <a:gd name="connsiteY447" fmla="*/ 900379 h 1044151"/>
              <a:gd name="connsiteX448" fmla="*/ 572633 w 573272"/>
              <a:gd name="connsiteY448" fmla="*/ 903081 h 1044151"/>
              <a:gd name="connsiteX449" fmla="*/ 573272 w 573272"/>
              <a:gd name="connsiteY449" fmla="*/ 905784 h 1044151"/>
              <a:gd name="connsiteX450" fmla="*/ 572633 w 573272"/>
              <a:gd name="connsiteY450" fmla="*/ 908487 h 1044151"/>
              <a:gd name="connsiteX451" fmla="*/ 573272 w 573272"/>
              <a:gd name="connsiteY451" fmla="*/ 911190 h 1044151"/>
              <a:gd name="connsiteX452" fmla="*/ 572633 w 573272"/>
              <a:gd name="connsiteY452" fmla="*/ 913892 h 1044151"/>
              <a:gd name="connsiteX453" fmla="*/ 573272 w 573272"/>
              <a:gd name="connsiteY453" fmla="*/ 916595 h 1044151"/>
              <a:gd name="connsiteX454" fmla="*/ 572633 w 573272"/>
              <a:gd name="connsiteY454" fmla="*/ 919298 h 1044151"/>
              <a:gd name="connsiteX455" fmla="*/ 573272 w 573272"/>
              <a:gd name="connsiteY455" fmla="*/ 922001 h 1044151"/>
              <a:gd name="connsiteX456" fmla="*/ 286636 w 573272"/>
              <a:gd name="connsiteY456" fmla="*/ 1044151 h 1044151"/>
              <a:gd name="connsiteX457" fmla="*/ 0 w 573272"/>
              <a:gd name="connsiteY457" fmla="*/ 922001 h 1044151"/>
              <a:gd name="connsiteX458" fmla="*/ 640 w 573272"/>
              <a:gd name="connsiteY458" fmla="*/ 919298 h 1044151"/>
              <a:gd name="connsiteX459" fmla="*/ 0 w 573272"/>
              <a:gd name="connsiteY459" fmla="*/ 916595 h 1044151"/>
              <a:gd name="connsiteX460" fmla="*/ 640 w 573272"/>
              <a:gd name="connsiteY460" fmla="*/ 913892 h 1044151"/>
              <a:gd name="connsiteX461" fmla="*/ 0 w 573272"/>
              <a:gd name="connsiteY461" fmla="*/ 911190 h 1044151"/>
              <a:gd name="connsiteX462" fmla="*/ 640 w 573272"/>
              <a:gd name="connsiteY462" fmla="*/ 908487 h 1044151"/>
              <a:gd name="connsiteX463" fmla="*/ 0 w 573272"/>
              <a:gd name="connsiteY463" fmla="*/ 905784 h 1044151"/>
              <a:gd name="connsiteX464" fmla="*/ 640 w 573272"/>
              <a:gd name="connsiteY464" fmla="*/ 903081 h 1044151"/>
              <a:gd name="connsiteX465" fmla="*/ 0 w 573272"/>
              <a:gd name="connsiteY465" fmla="*/ 900379 h 1044151"/>
              <a:gd name="connsiteX466" fmla="*/ 640 w 573272"/>
              <a:gd name="connsiteY466" fmla="*/ 897676 h 1044151"/>
              <a:gd name="connsiteX467" fmla="*/ 0 w 573272"/>
              <a:gd name="connsiteY467" fmla="*/ 894973 h 1044151"/>
              <a:gd name="connsiteX468" fmla="*/ 640 w 573272"/>
              <a:gd name="connsiteY468" fmla="*/ 892271 h 1044151"/>
              <a:gd name="connsiteX469" fmla="*/ 0 w 573272"/>
              <a:gd name="connsiteY469" fmla="*/ 889568 h 1044151"/>
              <a:gd name="connsiteX470" fmla="*/ 640 w 573272"/>
              <a:gd name="connsiteY470" fmla="*/ 886865 h 1044151"/>
              <a:gd name="connsiteX471" fmla="*/ 0 w 573272"/>
              <a:gd name="connsiteY471" fmla="*/ 884162 h 1044151"/>
              <a:gd name="connsiteX472" fmla="*/ 640 w 573272"/>
              <a:gd name="connsiteY472" fmla="*/ 881460 h 1044151"/>
              <a:gd name="connsiteX473" fmla="*/ 0 w 573272"/>
              <a:gd name="connsiteY473" fmla="*/ 878757 h 1044151"/>
              <a:gd name="connsiteX474" fmla="*/ 640 w 573272"/>
              <a:gd name="connsiteY474" fmla="*/ 876054 h 1044151"/>
              <a:gd name="connsiteX475" fmla="*/ 0 w 573272"/>
              <a:gd name="connsiteY475" fmla="*/ 873351 h 1044151"/>
              <a:gd name="connsiteX476" fmla="*/ 640 w 573272"/>
              <a:gd name="connsiteY476" fmla="*/ 870649 h 1044151"/>
              <a:gd name="connsiteX477" fmla="*/ 0 w 573272"/>
              <a:gd name="connsiteY477" fmla="*/ 867946 h 1044151"/>
              <a:gd name="connsiteX478" fmla="*/ 640 w 573272"/>
              <a:gd name="connsiteY478" fmla="*/ 865243 h 1044151"/>
              <a:gd name="connsiteX479" fmla="*/ 0 w 573272"/>
              <a:gd name="connsiteY479" fmla="*/ 862540 h 1044151"/>
              <a:gd name="connsiteX480" fmla="*/ 640 w 573272"/>
              <a:gd name="connsiteY480" fmla="*/ 859838 h 1044151"/>
              <a:gd name="connsiteX481" fmla="*/ 0 w 573272"/>
              <a:gd name="connsiteY481" fmla="*/ 857135 h 1044151"/>
              <a:gd name="connsiteX482" fmla="*/ 640 w 573272"/>
              <a:gd name="connsiteY482" fmla="*/ 854432 h 1044151"/>
              <a:gd name="connsiteX483" fmla="*/ 0 w 573272"/>
              <a:gd name="connsiteY483" fmla="*/ 851730 h 1044151"/>
              <a:gd name="connsiteX484" fmla="*/ 640 w 573272"/>
              <a:gd name="connsiteY484" fmla="*/ 849027 h 1044151"/>
              <a:gd name="connsiteX485" fmla="*/ 0 w 573272"/>
              <a:gd name="connsiteY485" fmla="*/ 846324 h 1044151"/>
              <a:gd name="connsiteX486" fmla="*/ 640 w 573272"/>
              <a:gd name="connsiteY486" fmla="*/ 843621 h 1044151"/>
              <a:gd name="connsiteX487" fmla="*/ 0 w 573272"/>
              <a:gd name="connsiteY487" fmla="*/ 840918 h 1044151"/>
              <a:gd name="connsiteX488" fmla="*/ 640 w 573272"/>
              <a:gd name="connsiteY488" fmla="*/ 838216 h 1044151"/>
              <a:gd name="connsiteX489" fmla="*/ 0 w 573272"/>
              <a:gd name="connsiteY489" fmla="*/ 835513 h 1044151"/>
              <a:gd name="connsiteX490" fmla="*/ 640 w 573272"/>
              <a:gd name="connsiteY490" fmla="*/ 832810 h 1044151"/>
              <a:gd name="connsiteX491" fmla="*/ 0 w 573272"/>
              <a:gd name="connsiteY491" fmla="*/ 830107 h 1044151"/>
              <a:gd name="connsiteX492" fmla="*/ 640 w 573272"/>
              <a:gd name="connsiteY492" fmla="*/ 827405 h 1044151"/>
              <a:gd name="connsiteX493" fmla="*/ 0 w 573272"/>
              <a:gd name="connsiteY493" fmla="*/ 824702 h 1044151"/>
              <a:gd name="connsiteX494" fmla="*/ 640 w 573272"/>
              <a:gd name="connsiteY494" fmla="*/ 821999 h 1044151"/>
              <a:gd name="connsiteX495" fmla="*/ 0 w 573272"/>
              <a:gd name="connsiteY495" fmla="*/ 819296 h 1044151"/>
              <a:gd name="connsiteX496" fmla="*/ 640 w 573272"/>
              <a:gd name="connsiteY496" fmla="*/ 816594 h 1044151"/>
              <a:gd name="connsiteX497" fmla="*/ 0 w 573272"/>
              <a:gd name="connsiteY497" fmla="*/ 813891 h 1044151"/>
              <a:gd name="connsiteX498" fmla="*/ 640 w 573272"/>
              <a:gd name="connsiteY498" fmla="*/ 811188 h 1044151"/>
              <a:gd name="connsiteX499" fmla="*/ 0 w 573272"/>
              <a:gd name="connsiteY499" fmla="*/ 808485 h 1044151"/>
              <a:gd name="connsiteX500" fmla="*/ 640 w 573272"/>
              <a:gd name="connsiteY500" fmla="*/ 805783 h 1044151"/>
              <a:gd name="connsiteX501" fmla="*/ 0 w 573272"/>
              <a:gd name="connsiteY501" fmla="*/ 803080 h 1044151"/>
              <a:gd name="connsiteX502" fmla="*/ 640 w 573272"/>
              <a:gd name="connsiteY502" fmla="*/ 800377 h 1044151"/>
              <a:gd name="connsiteX503" fmla="*/ 0 w 573272"/>
              <a:gd name="connsiteY503" fmla="*/ 797675 h 1044151"/>
              <a:gd name="connsiteX504" fmla="*/ 640 w 573272"/>
              <a:gd name="connsiteY504" fmla="*/ 794972 h 1044151"/>
              <a:gd name="connsiteX505" fmla="*/ 0 w 573272"/>
              <a:gd name="connsiteY505" fmla="*/ 792269 h 1044151"/>
              <a:gd name="connsiteX506" fmla="*/ 640 w 573272"/>
              <a:gd name="connsiteY506" fmla="*/ 789566 h 1044151"/>
              <a:gd name="connsiteX507" fmla="*/ 0 w 573272"/>
              <a:gd name="connsiteY507" fmla="*/ 786864 h 1044151"/>
              <a:gd name="connsiteX508" fmla="*/ 640 w 573272"/>
              <a:gd name="connsiteY508" fmla="*/ 784161 h 1044151"/>
              <a:gd name="connsiteX509" fmla="*/ 0 w 573272"/>
              <a:gd name="connsiteY509" fmla="*/ 781458 h 1044151"/>
              <a:gd name="connsiteX510" fmla="*/ 640 w 573272"/>
              <a:gd name="connsiteY510" fmla="*/ 778755 h 1044151"/>
              <a:gd name="connsiteX511" fmla="*/ 0 w 573272"/>
              <a:gd name="connsiteY511" fmla="*/ 776053 h 1044151"/>
              <a:gd name="connsiteX512" fmla="*/ 640 w 573272"/>
              <a:gd name="connsiteY512" fmla="*/ 773350 h 1044151"/>
              <a:gd name="connsiteX513" fmla="*/ 0 w 573272"/>
              <a:gd name="connsiteY513" fmla="*/ 770647 h 1044151"/>
              <a:gd name="connsiteX514" fmla="*/ 640 w 573272"/>
              <a:gd name="connsiteY514" fmla="*/ 767944 h 1044151"/>
              <a:gd name="connsiteX515" fmla="*/ 0 w 573272"/>
              <a:gd name="connsiteY515" fmla="*/ 765242 h 1044151"/>
              <a:gd name="connsiteX516" fmla="*/ 640 w 573272"/>
              <a:gd name="connsiteY516" fmla="*/ 762539 h 1044151"/>
              <a:gd name="connsiteX517" fmla="*/ 0 w 573272"/>
              <a:gd name="connsiteY517" fmla="*/ 759836 h 1044151"/>
              <a:gd name="connsiteX518" fmla="*/ 640 w 573272"/>
              <a:gd name="connsiteY518" fmla="*/ 757134 h 1044151"/>
              <a:gd name="connsiteX519" fmla="*/ 0 w 573272"/>
              <a:gd name="connsiteY519" fmla="*/ 754431 h 1044151"/>
              <a:gd name="connsiteX520" fmla="*/ 640 w 573272"/>
              <a:gd name="connsiteY520" fmla="*/ 751728 h 1044151"/>
              <a:gd name="connsiteX521" fmla="*/ 0 w 573272"/>
              <a:gd name="connsiteY521" fmla="*/ 749025 h 1044151"/>
              <a:gd name="connsiteX522" fmla="*/ 640 w 573272"/>
              <a:gd name="connsiteY522" fmla="*/ 746323 h 1044151"/>
              <a:gd name="connsiteX523" fmla="*/ 0 w 573272"/>
              <a:gd name="connsiteY523" fmla="*/ 743620 h 1044151"/>
              <a:gd name="connsiteX524" fmla="*/ 640 w 573272"/>
              <a:gd name="connsiteY524" fmla="*/ 740917 h 1044151"/>
              <a:gd name="connsiteX525" fmla="*/ 0 w 573272"/>
              <a:gd name="connsiteY525" fmla="*/ 738214 h 1044151"/>
              <a:gd name="connsiteX526" fmla="*/ 640 w 573272"/>
              <a:gd name="connsiteY526" fmla="*/ 735512 h 1044151"/>
              <a:gd name="connsiteX527" fmla="*/ 0 w 573272"/>
              <a:gd name="connsiteY527" fmla="*/ 732809 h 1044151"/>
              <a:gd name="connsiteX528" fmla="*/ 640 w 573272"/>
              <a:gd name="connsiteY528" fmla="*/ 730106 h 1044151"/>
              <a:gd name="connsiteX529" fmla="*/ 0 w 573272"/>
              <a:gd name="connsiteY529" fmla="*/ 727403 h 1044151"/>
              <a:gd name="connsiteX530" fmla="*/ 640 w 573272"/>
              <a:gd name="connsiteY530" fmla="*/ 724701 h 1044151"/>
              <a:gd name="connsiteX531" fmla="*/ 0 w 573272"/>
              <a:gd name="connsiteY531" fmla="*/ 721998 h 1044151"/>
              <a:gd name="connsiteX532" fmla="*/ 640 w 573272"/>
              <a:gd name="connsiteY532" fmla="*/ 719295 h 1044151"/>
              <a:gd name="connsiteX533" fmla="*/ 0 w 573272"/>
              <a:gd name="connsiteY533" fmla="*/ 716593 h 1044151"/>
              <a:gd name="connsiteX534" fmla="*/ 640 w 573272"/>
              <a:gd name="connsiteY534" fmla="*/ 713890 h 1044151"/>
              <a:gd name="connsiteX535" fmla="*/ 0 w 573272"/>
              <a:gd name="connsiteY535" fmla="*/ 711187 h 1044151"/>
              <a:gd name="connsiteX536" fmla="*/ 640 w 573272"/>
              <a:gd name="connsiteY536" fmla="*/ 708484 h 1044151"/>
              <a:gd name="connsiteX537" fmla="*/ 0 w 573272"/>
              <a:gd name="connsiteY537" fmla="*/ 705782 h 1044151"/>
              <a:gd name="connsiteX538" fmla="*/ 640 w 573272"/>
              <a:gd name="connsiteY538" fmla="*/ 703079 h 1044151"/>
              <a:gd name="connsiteX539" fmla="*/ 0 w 573272"/>
              <a:gd name="connsiteY539" fmla="*/ 700376 h 1044151"/>
              <a:gd name="connsiteX540" fmla="*/ 640 w 573272"/>
              <a:gd name="connsiteY540" fmla="*/ 697673 h 1044151"/>
              <a:gd name="connsiteX541" fmla="*/ 0 w 573272"/>
              <a:gd name="connsiteY541" fmla="*/ 694971 h 1044151"/>
              <a:gd name="connsiteX542" fmla="*/ 640 w 573272"/>
              <a:gd name="connsiteY542" fmla="*/ 692268 h 1044151"/>
              <a:gd name="connsiteX543" fmla="*/ 0 w 573272"/>
              <a:gd name="connsiteY543" fmla="*/ 689565 h 1044151"/>
              <a:gd name="connsiteX544" fmla="*/ 640 w 573272"/>
              <a:gd name="connsiteY544" fmla="*/ 686863 h 1044151"/>
              <a:gd name="connsiteX545" fmla="*/ 0 w 573272"/>
              <a:gd name="connsiteY545" fmla="*/ 684160 h 1044151"/>
              <a:gd name="connsiteX546" fmla="*/ 640 w 573272"/>
              <a:gd name="connsiteY546" fmla="*/ 681457 h 1044151"/>
              <a:gd name="connsiteX547" fmla="*/ 0 w 573272"/>
              <a:gd name="connsiteY547" fmla="*/ 678754 h 1044151"/>
              <a:gd name="connsiteX548" fmla="*/ 640 w 573272"/>
              <a:gd name="connsiteY548" fmla="*/ 676052 h 1044151"/>
              <a:gd name="connsiteX549" fmla="*/ 0 w 573272"/>
              <a:gd name="connsiteY549" fmla="*/ 673349 h 1044151"/>
              <a:gd name="connsiteX550" fmla="*/ 621 w 573272"/>
              <a:gd name="connsiteY550" fmla="*/ 670726 h 1044151"/>
              <a:gd name="connsiteX551" fmla="*/ 0 w 573272"/>
              <a:gd name="connsiteY551" fmla="*/ 668104 h 1044151"/>
              <a:gd name="connsiteX552" fmla="*/ 19 w 573272"/>
              <a:gd name="connsiteY552" fmla="*/ 668023 h 1044151"/>
              <a:gd name="connsiteX553" fmla="*/ 0 w 573272"/>
              <a:gd name="connsiteY553" fmla="*/ 667943 h 1044151"/>
              <a:gd name="connsiteX554" fmla="*/ 621 w 573272"/>
              <a:gd name="connsiteY554" fmla="*/ 665321 h 1044151"/>
              <a:gd name="connsiteX555" fmla="*/ 0 w 573272"/>
              <a:gd name="connsiteY555" fmla="*/ 662698 h 1044151"/>
              <a:gd name="connsiteX556" fmla="*/ 19 w 573272"/>
              <a:gd name="connsiteY556" fmla="*/ 662618 h 1044151"/>
              <a:gd name="connsiteX557" fmla="*/ 0 w 573272"/>
              <a:gd name="connsiteY557" fmla="*/ 662538 h 1044151"/>
              <a:gd name="connsiteX558" fmla="*/ 320 w 573272"/>
              <a:gd name="connsiteY558" fmla="*/ 659835 h 1044151"/>
              <a:gd name="connsiteX559" fmla="*/ 38 w 573272"/>
              <a:gd name="connsiteY559" fmla="*/ 657453 h 1044151"/>
              <a:gd name="connsiteX560" fmla="*/ 0 w 573272"/>
              <a:gd name="connsiteY560" fmla="*/ 657293 h 1044151"/>
              <a:gd name="connsiteX561" fmla="*/ 13 w 573272"/>
              <a:gd name="connsiteY561" fmla="*/ 657239 h 1044151"/>
              <a:gd name="connsiteX562" fmla="*/ 0 w 573272"/>
              <a:gd name="connsiteY562" fmla="*/ 657132 h 1044151"/>
              <a:gd name="connsiteX563" fmla="*/ 320 w 573272"/>
              <a:gd name="connsiteY563" fmla="*/ 654429 h 1044151"/>
              <a:gd name="connsiteX564" fmla="*/ 38 w 573272"/>
              <a:gd name="connsiteY564" fmla="*/ 652048 h 1044151"/>
              <a:gd name="connsiteX565" fmla="*/ 0 w 573272"/>
              <a:gd name="connsiteY565" fmla="*/ 651887 h 1044151"/>
              <a:gd name="connsiteX566" fmla="*/ 13 w 573272"/>
              <a:gd name="connsiteY566" fmla="*/ 651834 h 1044151"/>
              <a:gd name="connsiteX567" fmla="*/ 0 w 573272"/>
              <a:gd name="connsiteY567" fmla="*/ 651727 h 1044151"/>
              <a:gd name="connsiteX568" fmla="*/ 320 w 573272"/>
              <a:gd name="connsiteY568" fmla="*/ 649024 h 1044151"/>
              <a:gd name="connsiteX569" fmla="*/ 38 w 573272"/>
              <a:gd name="connsiteY569" fmla="*/ 646642 h 1044151"/>
              <a:gd name="connsiteX570" fmla="*/ 0 w 573272"/>
              <a:gd name="connsiteY570" fmla="*/ 646482 h 1044151"/>
              <a:gd name="connsiteX571" fmla="*/ 13 w 573272"/>
              <a:gd name="connsiteY571" fmla="*/ 646428 h 1044151"/>
              <a:gd name="connsiteX572" fmla="*/ 0 w 573272"/>
              <a:gd name="connsiteY572" fmla="*/ 646322 h 1044151"/>
              <a:gd name="connsiteX573" fmla="*/ 320 w 573272"/>
              <a:gd name="connsiteY573" fmla="*/ 643618 h 1044151"/>
              <a:gd name="connsiteX574" fmla="*/ 38 w 573272"/>
              <a:gd name="connsiteY574" fmla="*/ 641237 h 1044151"/>
              <a:gd name="connsiteX575" fmla="*/ 0 w 573272"/>
              <a:gd name="connsiteY575" fmla="*/ 641076 h 1044151"/>
              <a:gd name="connsiteX576" fmla="*/ 13 w 573272"/>
              <a:gd name="connsiteY576" fmla="*/ 641023 h 1044151"/>
              <a:gd name="connsiteX577" fmla="*/ 0 w 573272"/>
              <a:gd name="connsiteY577" fmla="*/ 640916 h 1044151"/>
              <a:gd name="connsiteX578" fmla="*/ 320 w 573272"/>
              <a:gd name="connsiteY578" fmla="*/ 638213 h 1044151"/>
              <a:gd name="connsiteX579" fmla="*/ 38 w 573272"/>
              <a:gd name="connsiteY579" fmla="*/ 635832 h 1044151"/>
              <a:gd name="connsiteX580" fmla="*/ 0 w 573272"/>
              <a:gd name="connsiteY580" fmla="*/ 635671 h 1044151"/>
              <a:gd name="connsiteX581" fmla="*/ 13 w 573272"/>
              <a:gd name="connsiteY581" fmla="*/ 635617 h 1044151"/>
              <a:gd name="connsiteX582" fmla="*/ 0 w 573272"/>
              <a:gd name="connsiteY582" fmla="*/ 635510 h 1044151"/>
              <a:gd name="connsiteX583" fmla="*/ 320 w 573272"/>
              <a:gd name="connsiteY583" fmla="*/ 632808 h 1044151"/>
              <a:gd name="connsiteX584" fmla="*/ 38 w 573272"/>
              <a:gd name="connsiteY584" fmla="*/ 630426 h 1044151"/>
              <a:gd name="connsiteX585" fmla="*/ 0 w 573272"/>
              <a:gd name="connsiteY585" fmla="*/ 630265 h 1044151"/>
              <a:gd name="connsiteX586" fmla="*/ 13 w 573272"/>
              <a:gd name="connsiteY586" fmla="*/ 630212 h 1044151"/>
              <a:gd name="connsiteX587" fmla="*/ 0 w 573272"/>
              <a:gd name="connsiteY587" fmla="*/ 630105 h 1044151"/>
              <a:gd name="connsiteX588" fmla="*/ 320 w 573272"/>
              <a:gd name="connsiteY588" fmla="*/ 627402 h 1044151"/>
              <a:gd name="connsiteX589" fmla="*/ 38 w 573272"/>
              <a:gd name="connsiteY589" fmla="*/ 625021 h 1044151"/>
              <a:gd name="connsiteX590" fmla="*/ 0 w 573272"/>
              <a:gd name="connsiteY590" fmla="*/ 624860 h 1044151"/>
              <a:gd name="connsiteX591" fmla="*/ 13 w 573272"/>
              <a:gd name="connsiteY591" fmla="*/ 624806 h 1044151"/>
              <a:gd name="connsiteX592" fmla="*/ 0 w 573272"/>
              <a:gd name="connsiteY592" fmla="*/ 624699 h 1044151"/>
              <a:gd name="connsiteX593" fmla="*/ 320 w 573272"/>
              <a:gd name="connsiteY593" fmla="*/ 621997 h 1044151"/>
              <a:gd name="connsiteX594" fmla="*/ 38 w 573272"/>
              <a:gd name="connsiteY594" fmla="*/ 619615 h 1044151"/>
              <a:gd name="connsiteX595" fmla="*/ 0 w 573272"/>
              <a:gd name="connsiteY595" fmla="*/ 619454 h 1044151"/>
              <a:gd name="connsiteX596" fmla="*/ 13 w 573272"/>
              <a:gd name="connsiteY596" fmla="*/ 619401 h 1044151"/>
              <a:gd name="connsiteX597" fmla="*/ 0 w 573272"/>
              <a:gd name="connsiteY597" fmla="*/ 619294 h 1044151"/>
              <a:gd name="connsiteX598" fmla="*/ 320 w 573272"/>
              <a:gd name="connsiteY598" fmla="*/ 616591 h 1044151"/>
              <a:gd name="connsiteX599" fmla="*/ 38 w 573272"/>
              <a:gd name="connsiteY599" fmla="*/ 614210 h 1044151"/>
              <a:gd name="connsiteX600" fmla="*/ 0 w 573272"/>
              <a:gd name="connsiteY600" fmla="*/ 614049 h 1044151"/>
              <a:gd name="connsiteX601" fmla="*/ 13 w 573272"/>
              <a:gd name="connsiteY601" fmla="*/ 613995 h 1044151"/>
              <a:gd name="connsiteX602" fmla="*/ 0 w 573272"/>
              <a:gd name="connsiteY602" fmla="*/ 613888 h 1044151"/>
              <a:gd name="connsiteX603" fmla="*/ 320 w 573272"/>
              <a:gd name="connsiteY603" fmla="*/ 611186 h 1044151"/>
              <a:gd name="connsiteX604" fmla="*/ 38 w 573272"/>
              <a:gd name="connsiteY604" fmla="*/ 608804 h 1044151"/>
              <a:gd name="connsiteX605" fmla="*/ 0 w 573272"/>
              <a:gd name="connsiteY605" fmla="*/ 608643 h 1044151"/>
              <a:gd name="connsiteX606" fmla="*/ 13 w 573272"/>
              <a:gd name="connsiteY606" fmla="*/ 608590 h 1044151"/>
              <a:gd name="connsiteX607" fmla="*/ 0 w 573272"/>
              <a:gd name="connsiteY607" fmla="*/ 608483 h 1044151"/>
              <a:gd name="connsiteX608" fmla="*/ 320 w 573272"/>
              <a:gd name="connsiteY608" fmla="*/ 605780 h 1044151"/>
              <a:gd name="connsiteX609" fmla="*/ 38 w 573272"/>
              <a:gd name="connsiteY609" fmla="*/ 603399 h 1044151"/>
              <a:gd name="connsiteX610" fmla="*/ 0 w 573272"/>
              <a:gd name="connsiteY610" fmla="*/ 603238 h 1044151"/>
              <a:gd name="connsiteX611" fmla="*/ 13 w 573272"/>
              <a:gd name="connsiteY611" fmla="*/ 603184 h 1044151"/>
              <a:gd name="connsiteX612" fmla="*/ 0 w 573272"/>
              <a:gd name="connsiteY612" fmla="*/ 603077 h 1044151"/>
              <a:gd name="connsiteX613" fmla="*/ 320 w 573272"/>
              <a:gd name="connsiteY613" fmla="*/ 600375 h 1044151"/>
              <a:gd name="connsiteX614" fmla="*/ 38 w 573272"/>
              <a:gd name="connsiteY614" fmla="*/ 597993 h 1044151"/>
              <a:gd name="connsiteX615" fmla="*/ 0 w 573272"/>
              <a:gd name="connsiteY615" fmla="*/ 597833 h 1044151"/>
              <a:gd name="connsiteX616" fmla="*/ 13 w 573272"/>
              <a:gd name="connsiteY616" fmla="*/ 597779 h 1044151"/>
              <a:gd name="connsiteX617" fmla="*/ 0 w 573272"/>
              <a:gd name="connsiteY617" fmla="*/ 597672 h 1044151"/>
              <a:gd name="connsiteX618" fmla="*/ 320 w 573272"/>
              <a:gd name="connsiteY618" fmla="*/ 594969 h 1044151"/>
              <a:gd name="connsiteX619" fmla="*/ 38 w 573272"/>
              <a:gd name="connsiteY619" fmla="*/ 592588 h 1044151"/>
              <a:gd name="connsiteX620" fmla="*/ 0 w 573272"/>
              <a:gd name="connsiteY620" fmla="*/ 592427 h 1044151"/>
              <a:gd name="connsiteX621" fmla="*/ 13 w 573272"/>
              <a:gd name="connsiteY621" fmla="*/ 592374 h 1044151"/>
              <a:gd name="connsiteX622" fmla="*/ 0 w 573272"/>
              <a:gd name="connsiteY622" fmla="*/ 592267 h 1044151"/>
              <a:gd name="connsiteX623" fmla="*/ 320 w 573272"/>
              <a:gd name="connsiteY623" fmla="*/ 589564 h 1044151"/>
              <a:gd name="connsiteX624" fmla="*/ 38 w 573272"/>
              <a:gd name="connsiteY624" fmla="*/ 587182 h 1044151"/>
              <a:gd name="connsiteX625" fmla="*/ 0 w 573272"/>
              <a:gd name="connsiteY625" fmla="*/ 587021 h 1044151"/>
              <a:gd name="connsiteX626" fmla="*/ 13 w 573272"/>
              <a:gd name="connsiteY626" fmla="*/ 586968 h 1044151"/>
              <a:gd name="connsiteX627" fmla="*/ 0 w 573272"/>
              <a:gd name="connsiteY627" fmla="*/ 586861 h 1044151"/>
              <a:gd name="connsiteX628" fmla="*/ 320 w 573272"/>
              <a:gd name="connsiteY628" fmla="*/ 584158 h 1044151"/>
              <a:gd name="connsiteX629" fmla="*/ 38 w 573272"/>
              <a:gd name="connsiteY629" fmla="*/ 581777 h 1044151"/>
              <a:gd name="connsiteX630" fmla="*/ 0 w 573272"/>
              <a:gd name="connsiteY630" fmla="*/ 581616 h 1044151"/>
              <a:gd name="connsiteX631" fmla="*/ 13 w 573272"/>
              <a:gd name="connsiteY631" fmla="*/ 581563 h 1044151"/>
              <a:gd name="connsiteX632" fmla="*/ 0 w 573272"/>
              <a:gd name="connsiteY632" fmla="*/ 581456 h 1044151"/>
              <a:gd name="connsiteX633" fmla="*/ 320 w 573272"/>
              <a:gd name="connsiteY633" fmla="*/ 578753 h 1044151"/>
              <a:gd name="connsiteX634" fmla="*/ 38 w 573272"/>
              <a:gd name="connsiteY634" fmla="*/ 576371 h 1044151"/>
              <a:gd name="connsiteX635" fmla="*/ 0 w 573272"/>
              <a:gd name="connsiteY635" fmla="*/ 576210 h 1044151"/>
              <a:gd name="connsiteX636" fmla="*/ 13 w 573272"/>
              <a:gd name="connsiteY636" fmla="*/ 576157 h 1044151"/>
              <a:gd name="connsiteX637" fmla="*/ 0 w 573272"/>
              <a:gd name="connsiteY637" fmla="*/ 576050 h 1044151"/>
              <a:gd name="connsiteX638" fmla="*/ 320 w 573272"/>
              <a:gd name="connsiteY638" fmla="*/ 573347 h 1044151"/>
              <a:gd name="connsiteX639" fmla="*/ 38 w 573272"/>
              <a:gd name="connsiteY639" fmla="*/ 570965 h 1044151"/>
              <a:gd name="connsiteX640" fmla="*/ 0 w 573272"/>
              <a:gd name="connsiteY640" fmla="*/ 570805 h 1044151"/>
              <a:gd name="connsiteX641" fmla="*/ 13 w 573272"/>
              <a:gd name="connsiteY641" fmla="*/ 570751 h 1044151"/>
              <a:gd name="connsiteX642" fmla="*/ 0 w 573272"/>
              <a:gd name="connsiteY642" fmla="*/ 570645 h 1044151"/>
              <a:gd name="connsiteX643" fmla="*/ 320 w 573272"/>
              <a:gd name="connsiteY643" fmla="*/ 567942 h 1044151"/>
              <a:gd name="connsiteX644" fmla="*/ 38 w 573272"/>
              <a:gd name="connsiteY644" fmla="*/ 565560 h 1044151"/>
              <a:gd name="connsiteX645" fmla="*/ 0 w 573272"/>
              <a:gd name="connsiteY645" fmla="*/ 565399 h 1044151"/>
              <a:gd name="connsiteX646" fmla="*/ 13 w 573272"/>
              <a:gd name="connsiteY646" fmla="*/ 565346 h 1044151"/>
              <a:gd name="connsiteX647" fmla="*/ 0 w 573272"/>
              <a:gd name="connsiteY647" fmla="*/ 565239 h 1044151"/>
              <a:gd name="connsiteX648" fmla="*/ 320 w 573272"/>
              <a:gd name="connsiteY648" fmla="*/ 562536 h 1044151"/>
              <a:gd name="connsiteX649" fmla="*/ 38 w 573272"/>
              <a:gd name="connsiteY649" fmla="*/ 560154 h 1044151"/>
              <a:gd name="connsiteX650" fmla="*/ 0 w 573272"/>
              <a:gd name="connsiteY650" fmla="*/ 559994 h 1044151"/>
              <a:gd name="connsiteX651" fmla="*/ 13 w 573272"/>
              <a:gd name="connsiteY651" fmla="*/ 559940 h 1044151"/>
              <a:gd name="connsiteX652" fmla="*/ 0 w 573272"/>
              <a:gd name="connsiteY652" fmla="*/ 559834 h 1044151"/>
              <a:gd name="connsiteX653" fmla="*/ 320 w 573272"/>
              <a:gd name="connsiteY653" fmla="*/ 557131 h 1044151"/>
              <a:gd name="connsiteX654" fmla="*/ 38 w 573272"/>
              <a:gd name="connsiteY654" fmla="*/ 554749 h 1044151"/>
              <a:gd name="connsiteX655" fmla="*/ 0 w 573272"/>
              <a:gd name="connsiteY655" fmla="*/ 554588 h 1044151"/>
              <a:gd name="connsiteX656" fmla="*/ 13 w 573272"/>
              <a:gd name="connsiteY656" fmla="*/ 554535 h 1044151"/>
              <a:gd name="connsiteX657" fmla="*/ 0 w 573272"/>
              <a:gd name="connsiteY657" fmla="*/ 554428 h 1044151"/>
              <a:gd name="connsiteX658" fmla="*/ 320 w 573272"/>
              <a:gd name="connsiteY658" fmla="*/ 551726 h 1044151"/>
              <a:gd name="connsiteX659" fmla="*/ 38 w 573272"/>
              <a:gd name="connsiteY659" fmla="*/ 549344 h 1044151"/>
              <a:gd name="connsiteX660" fmla="*/ 0 w 573272"/>
              <a:gd name="connsiteY660" fmla="*/ 549183 h 1044151"/>
              <a:gd name="connsiteX661" fmla="*/ 13 w 573272"/>
              <a:gd name="connsiteY661" fmla="*/ 549130 h 1044151"/>
              <a:gd name="connsiteX662" fmla="*/ 0 w 573272"/>
              <a:gd name="connsiteY662" fmla="*/ 549023 h 1044151"/>
              <a:gd name="connsiteX663" fmla="*/ 320 w 573272"/>
              <a:gd name="connsiteY663" fmla="*/ 546320 h 1044151"/>
              <a:gd name="connsiteX664" fmla="*/ 38 w 573272"/>
              <a:gd name="connsiteY664" fmla="*/ 543938 h 1044151"/>
              <a:gd name="connsiteX665" fmla="*/ 0 w 573272"/>
              <a:gd name="connsiteY665" fmla="*/ 543778 h 1044151"/>
              <a:gd name="connsiteX666" fmla="*/ 13 w 573272"/>
              <a:gd name="connsiteY666" fmla="*/ 543724 h 1044151"/>
              <a:gd name="connsiteX667" fmla="*/ 0 w 573272"/>
              <a:gd name="connsiteY667" fmla="*/ 543617 h 1044151"/>
              <a:gd name="connsiteX668" fmla="*/ 320 w 573272"/>
              <a:gd name="connsiteY668" fmla="*/ 540915 h 1044151"/>
              <a:gd name="connsiteX669" fmla="*/ 38 w 573272"/>
              <a:gd name="connsiteY669" fmla="*/ 538533 h 1044151"/>
              <a:gd name="connsiteX670" fmla="*/ 0 w 573272"/>
              <a:gd name="connsiteY670" fmla="*/ 538372 h 1044151"/>
              <a:gd name="connsiteX671" fmla="*/ 13 w 573272"/>
              <a:gd name="connsiteY671" fmla="*/ 538319 h 1044151"/>
              <a:gd name="connsiteX672" fmla="*/ 0 w 573272"/>
              <a:gd name="connsiteY672" fmla="*/ 538212 h 1044151"/>
              <a:gd name="connsiteX673" fmla="*/ 320 w 573272"/>
              <a:gd name="connsiteY673" fmla="*/ 535509 h 1044151"/>
              <a:gd name="connsiteX674" fmla="*/ 38 w 573272"/>
              <a:gd name="connsiteY674" fmla="*/ 533127 h 1044151"/>
              <a:gd name="connsiteX675" fmla="*/ 0 w 573272"/>
              <a:gd name="connsiteY675" fmla="*/ 532967 h 1044151"/>
              <a:gd name="connsiteX676" fmla="*/ 13 w 573272"/>
              <a:gd name="connsiteY676" fmla="*/ 532913 h 1044151"/>
              <a:gd name="connsiteX677" fmla="*/ 0 w 573272"/>
              <a:gd name="connsiteY677" fmla="*/ 532806 h 1044151"/>
              <a:gd name="connsiteX678" fmla="*/ 320 w 573272"/>
              <a:gd name="connsiteY678" fmla="*/ 530104 h 1044151"/>
              <a:gd name="connsiteX679" fmla="*/ 38 w 573272"/>
              <a:gd name="connsiteY679" fmla="*/ 527721 h 1044151"/>
              <a:gd name="connsiteX680" fmla="*/ 0 w 573272"/>
              <a:gd name="connsiteY680" fmla="*/ 527561 h 1044151"/>
              <a:gd name="connsiteX681" fmla="*/ 13 w 573272"/>
              <a:gd name="connsiteY681" fmla="*/ 527508 h 1044151"/>
              <a:gd name="connsiteX682" fmla="*/ 0 w 573272"/>
              <a:gd name="connsiteY682" fmla="*/ 527401 h 1044151"/>
              <a:gd name="connsiteX683" fmla="*/ 320 w 573272"/>
              <a:gd name="connsiteY683" fmla="*/ 524698 h 1044151"/>
              <a:gd name="connsiteX684" fmla="*/ 38 w 573272"/>
              <a:gd name="connsiteY684" fmla="*/ 522316 h 1044151"/>
              <a:gd name="connsiteX685" fmla="*/ 0 w 573272"/>
              <a:gd name="connsiteY685" fmla="*/ 522156 h 1044151"/>
              <a:gd name="connsiteX686" fmla="*/ 13 w 573272"/>
              <a:gd name="connsiteY686" fmla="*/ 522102 h 1044151"/>
              <a:gd name="connsiteX687" fmla="*/ 0 w 573272"/>
              <a:gd name="connsiteY687" fmla="*/ 521995 h 1044151"/>
              <a:gd name="connsiteX688" fmla="*/ 320 w 573272"/>
              <a:gd name="connsiteY688" fmla="*/ 519293 h 1044151"/>
              <a:gd name="connsiteX689" fmla="*/ 38 w 573272"/>
              <a:gd name="connsiteY689" fmla="*/ 516911 h 1044151"/>
              <a:gd name="connsiteX690" fmla="*/ 0 w 573272"/>
              <a:gd name="connsiteY690" fmla="*/ 516750 h 1044151"/>
              <a:gd name="connsiteX691" fmla="*/ 13 w 573272"/>
              <a:gd name="connsiteY691" fmla="*/ 516697 h 1044151"/>
              <a:gd name="connsiteX692" fmla="*/ 0 w 573272"/>
              <a:gd name="connsiteY692" fmla="*/ 516590 h 1044151"/>
              <a:gd name="connsiteX693" fmla="*/ 320 w 573272"/>
              <a:gd name="connsiteY693" fmla="*/ 513887 h 1044151"/>
              <a:gd name="connsiteX694" fmla="*/ 38 w 573272"/>
              <a:gd name="connsiteY694" fmla="*/ 511505 h 1044151"/>
              <a:gd name="connsiteX695" fmla="*/ 0 w 573272"/>
              <a:gd name="connsiteY695" fmla="*/ 511345 h 1044151"/>
              <a:gd name="connsiteX696" fmla="*/ 13 w 573272"/>
              <a:gd name="connsiteY696" fmla="*/ 511291 h 1044151"/>
              <a:gd name="connsiteX697" fmla="*/ 0 w 573272"/>
              <a:gd name="connsiteY697" fmla="*/ 511185 h 1044151"/>
              <a:gd name="connsiteX698" fmla="*/ 320 w 573272"/>
              <a:gd name="connsiteY698" fmla="*/ 508482 h 1044151"/>
              <a:gd name="connsiteX699" fmla="*/ 38 w 573272"/>
              <a:gd name="connsiteY699" fmla="*/ 506100 h 1044151"/>
              <a:gd name="connsiteX700" fmla="*/ 0 w 573272"/>
              <a:gd name="connsiteY700" fmla="*/ 505939 h 1044151"/>
              <a:gd name="connsiteX701" fmla="*/ 13 w 573272"/>
              <a:gd name="connsiteY701" fmla="*/ 505886 h 1044151"/>
              <a:gd name="connsiteX702" fmla="*/ 0 w 573272"/>
              <a:gd name="connsiteY702" fmla="*/ 505779 h 1044151"/>
              <a:gd name="connsiteX703" fmla="*/ 320 w 573272"/>
              <a:gd name="connsiteY703" fmla="*/ 503076 h 1044151"/>
              <a:gd name="connsiteX704" fmla="*/ 38 w 573272"/>
              <a:gd name="connsiteY704" fmla="*/ 500694 h 1044151"/>
              <a:gd name="connsiteX705" fmla="*/ 0 w 573272"/>
              <a:gd name="connsiteY705" fmla="*/ 500534 h 1044151"/>
              <a:gd name="connsiteX706" fmla="*/ 13 w 573272"/>
              <a:gd name="connsiteY706" fmla="*/ 500480 h 1044151"/>
              <a:gd name="connsiteX707" fmla="*/ 0 w 573272"/>
              <a:gd name="connsiteY707" fmla="*/ 500374 h 1044151"/>
              <a:gd name="connsiteX708" fmla="*/ 320 w 573272"/>
              <a:gd name="connsiteY708" fmla="*/ 497671 h 1044151"/>
              <a:gd name="connsiteX709" fmla="*/ 38 w 573272"/>
              <a:gd name="connsiteY709" fmla="*/ 495289 h 1044151"/>
              <a:gd name="connsiteX710" fmla="*/ 0 w 573272"/>
              <a:gd name="connsiteY710" fmla="*/ 495128 h 1044151"/>
              <a:gd name="connsiteX711" fmla="*/ 13 w 573272"/>
              <a:gd name="connsiteY711" fmla="*/ 495075 h 1044151"/>
              <a:gd name="connsiteX712" fmla="*/ 0 w 573272"/>
              <a:gd name="connsiteY712" fmla="*/ 494968 h 1044151"/>
              <a:gd name="connsiteX713" fmla="*/ 320 w 573272"/>
              <a:gd name="connsiteY713" fmla="*/ 492265 h 1044151"/>
              <a:gd name="connsiteX714" fmla="*/ 38 w 573272"/>
              <a:gd name="connsiteY714" fmla="*/ 489883 h 1044151"/>
              <a:gd name="connsiteX715" fmla="*/ 0 w 573272"/>
              <a:gd name="connsiteY715" fmla="*/ 489723 h 1044151"/>
              <a:gd name="connsiteX716" fmla="*/ 13 w 573272"/>
              <a:gd name="connsiteY716" fmla="*/ 489669 h 1044151"/>
              <a:gd name="connsiteX717" fmla="*/ 0 w 573272"/>
              <a:gd name="connsiteY717" fmla="*/ 489563 h 1044151"/>
              <a:gd name="connsiteX718" fmla="*/ 320 w 573272"/>
              <a:gd name="connsiteY718" fmla="*/ 486860 h 1044151"/>
              <a:gd name="connsiteX719" fmla="*/ 38 w 573272"/>
              <a:gd name="connsiteY719" fmla="*/ 484478 h 1044151"/>
              <a:gd name="connsiteX720" fmla="*/ 0 w 573272"/>
              <a:gd name="connsiteY720" fmla="*/ 484317 h 1044151"/>
              <a:gd name="connsiteX721" fmla="*/ 13 w 573272"/>
              <a:gd name="connsiteY721" fmla="*/ 484264 h 1044151"/>
              <a:gd name="connsiteX722" fmla="*/ 0 w 573272"/>
              <a:gd name="connsiteY722" fmla="*/ 484157 h 1044151"/>
              <a:gd name="connsiteX723" fmla="*/ 320 w 573272"/>
              <a:gd name="connsiteY723" fmla="*/ 481454 h 1044151"/>
              <a:gd name="connsiteX724" fmla="*/ 38 w 573272"/>
              <a:gd name="connsiteY724" fmla="*/ 479072 h 1044151"/>
              <a:gd name="connsiteX725" fmla="*/ 0 w 573272"/>
              <a:gd name="connsiteY725" fmla="*/ 478912 h 1044151"/>
              <a:gd name="connsiteX726" fmla="*/ 13 w 573272"/>
              <a:gd name="connsiteY726" fmla="*/ 478859 h 1044151"/>
              <a:gd name="connsiteX727" fmla="*/ 0 w 573272"/>
              <a:gd name="connsiteY727" fmla="*/ 478752 h 1044151"/>
              <a:gd name="connsiteX728" fmla="*/ 320 w 573272"/>
              <a:gd name="connsiteY728" fmla="*/ 476049 h 1044151"/>
              <a:gd name="connsiteX729" fmla="*/ 38 w 573272"/>
              <a:gd name="connsiteY729" fmla="*/ 473667 h 1044151"/>
              <a:gd name="connsiteX730" fmla="*/ 0 w 573272"/>
              <a:gd name="connsiteY730" fmla="*/ 473506 h 1044151"/>
              <a:gd name="connsiteX731" fmla="*/ 13 w 573272"/>
              <a:gd name="connsiteY731" fmla="*/ 473453 h 1044151"/>
              <a:gd name="connsiteX732" fmla="*/ 0 w 573272"/>
              <a:gd name="connsiteY732" fmla="*/ 473346 h 1044151"/>
              <a:gd name="connsiteX733" fmla="*/ 320 w 573272"/>
              <a:gd name="connsiteY733" fmla="*/ 470643 h 1044151"/>
              <a:gd name="connsiteX734" fmla="*/ 38 w 573272"/>
              <a:gd name="connsiteY734" fmla="*/ 468262 h 1044151"/>
              <a:gd name="connsiteX735" fmla="*/ 0 w 573272"/>
              <a:gd name="connsiteY735" fmla="*/ 468101 h 1044151"/>
              <a:gd name="connsiteX736" fmla="*/ 13 w 573272"/>
              <a:gd name="connsiteY736" fmla="*/ 468048 h 1044151"/>
              <a:gd name="connsiteX737" fmla="*/ 0 w 573272"/>
              <a:gd name="connsiteY737" fmla="*/ 467940 h 1044151"/>
              <a:gd name="connsiteX738" fmla="*/ 320 w 573272"/>
              <a:gd name="connsiteY738" fmla="*/ 465238 h 1044151"/>
              <a:gd name="connsiteX739" fmla="*/ 38 w 573272"/>
              <a:gd name="connsiteY739" fmla="*/ 462856 h 1044151"/>
              <a:gd name="connsiteX740" fmla="*/ 0 w 573272"/>
              <a:gd name="connsiteY740" fmla="*/ 462696 h 1044151"/>
              <a:gd name="connsiteX741" fmla="*/ 13 w 573272"/>
              <a:gd name="connsiteY741" fmla="*/ 462642 h 1044151"/>
              <a:gd name="connsiteX742" fmla="*/ 0 w 573272"/>
              <a:gd name="connsiteY742" fmla="*/ 462535 h 1044151"/>
              <a:gd name="connsiteX743" fmla="*/ 320 w 573272"/>
              <a:gd name="connsiteY743" fmla="*/ 459833 h 1044151"/>
              <a:gd name="connsiteX744" fmla="*/ 38 w 573272"/>
              <a:gd name="connsiteY744" fmla="*/ 457450 h 1044151"/>
              <a:gd name="connsiteX745" fmla="*/ 0 w 573272"/>
              <a:gd name="connsiteY745" fmla="*/ 457290 h 1044151"/>
              <a:gd name="connsiteX746" fmla="*/ 13 w 573272"/>
              <a:gd name="connsiteY746" fmla="*/ 457237 h 1044151"/>
              <a:gd name="connsiteX747" fmla="*/ 0 w 573272"/>
              <a:gd name="connsiteY747" fmla="*/ 457130 h 1044151"/>
              <a:gd name="connsiteX748" fmla="*/ 320 w 573272"/>
              <a:gd name="connsiteY748" fmla="*/ 454427 h 1044151"/>
              <a:gd name="connsiteX749" fmla="*/ 38 w 573272"/>
              <a:gd name="connsiteY749" fmla="*/ 452045 h 1044151"/>
              <a:gd name="connsiteX750" fmla="*/ 0 w 573272"/>
              <a:gd name="connsiteY750" fmla="*/ 451885 h 1044151"/>
              <a:gd name="connsiteX751" fmla="*/ 13 w 573272"/>
              <a:gd name="connsiteY751" fmla="*/ 451831 h 1044151"/>
              <a:gd name="connsiteX752" fmla="*/ 0 w 573272"/>
              <a:gd name="connsiteY752" fmla="*/ 451724 h 1044151"/>
              <a:gd name="connsiteX753" fmla="*/ 320 w 573272"/>
              <a:gd name="connsiteY753" fmla="*/ 449021 h 1044151"/>
              <a:gd name="connsiteX754" fmla="*/ 38 w 573272"/>
              <a:gd name="connsiteY754" fmla="*/ 446640 h 1044151"/>
              <a:gd name="connsiteX755" fmla="*/ 0 w 573272"/>
              <a:gd name="connsiteY755" fmla="*/ 446479 h 1044151"/>
              <a:gd name="connsiteX756" fmla="*/ 13 w 573272"/>
              <a:gd name="connsiteY756" fmla="*/ 446426 h 1044151"/>
              <a:gd name="connsiteX757" fmla="*/ 0 w 573272"/>
              <a:gd name="connsiteY757" fmla="*/ 446319 h 1044151"/>
              <a:gd name="connsiteX758" fmla="*/ 320 w 573272"/>
              <a:gd name="connsiteY758" fmla="*/ 443616 h 1044151"/>
              <a:gd name="connsiteX759" fmla="*/ 38 w 573272"/>
              <a:gd name="connsiteY759" fmla="*/ 441234 h 1044151"/>
              <a:gd name="connsiteX760" fmla="*/ 0 w 573272"/>
              <a:gd name="connsiteY760" fmla="*/ 441074 h 1044151"/>
              <a:gd name="connsiteX761" fmla="*/ 13 w 573272"/>
              <a:gd name="connsiteY761" fmla="*/ 441020 h 1044151"/>
              <a:gd name="connsiteX762" fmla="*/ 0 w 573272"/>
              <a:gd name="connsiteY762" fmla="*/ 440913 h 1044151"/>
              <a:gd name="connsiteX763" fmla="*/ 320 w 573272"/>
              <a:gd name="connsiteY763" fmla="*/ 438210 h 1044151"/>
              <a:gd name="connsiteX764" fmla="*/ 38 w 573272"/>
              <a:gd name="connsiteY764" fmla="*/ 435829 h 1044151"/>
              <a:gd name="connsiteX765" fmla="*/ 0 w 573272"/>
              <a:gd name="connsiteY765" fmla="*/ 435668 h 1044151"/>
              <a:gd name="connsiteX766" fmla="*/ 13 w 573272"/>
              <a:gd name="connsiteY766" fmla="*/ 435615 h 1044151"/>
              <a:gd name="connsiteX767" fmla="*/ 0 w 573272"/>
              <a:gd name="connsiteY767" fmla="*/ 435508 h 1044151"/>
              <a:gd name="connsiteX768" fmla="*/ 320 w 573272"/>
              <a:gd name="connsiteY768" fmla="*/ 432805 h 1044151"/>
              <a:gd name="connsiteX769" fmla="*/ 38 w 573272"/>
              <a:gd name="connsiteY769" fmla="*/ 430424 h 1044151"/>
              <a:gd name="connsiteX770" fmla="*/ 0 w 573272"/>
              <a:gd name="connsiteY770" fmla="*/ 430263 h 1044151"/>
              <a:gd name="connsiteX771" fmla="*/ 13 w 573272"/>
              <a:gd name="connsiteY771" fmla="*/ 430209 h 1044151"/>
              <a:gd name="connsiteX772" fmla="*/ 0 w 573272"/>
              <a:gd name="connsiteY772" fmla="*/ 430102 h 1044151"/>
              <a:gd name="connsiteX773" fmla="*/ 320 w 573272"/>
              <a:gd name="connsiteY773" fmla="*/ 427400 h 1044151"/>
              <a:gd name="connsiteX774" fmla="*/ 38 w 573272"/>
              <a:gd name="connsiteY774" fmla="*/ 425018 h 1044151"/>
              <a:gd name="connsiteX775" fmla="*/ 0 w 573272"/>
              <a:gd name="connsiteY775" fmla="*/ 424857 h 1044151"/>
              <a:gd name="connsiteX776" fmla="*/ 13 w 573272"/>
              <a:gd name="connsiteY776" fmla="*/ 424804 h 1044151"/>
              <a:gd name="connsiteX777" fmla="*/ 0 w 573272"/>
              <a:gd name="connsiteY777" fmla="*/ 424697 h 1044151"/>
              <a:gd name="connsiteX778" fmla="*/ 320 w 573272"/>
              <a:gd name="connsiteY778" fmla="*/ 421994 h 1044151"/>
              <a:gd name="connsiteX779" fmla="*/ 38 w 573272"/>
              <a:gd name="connsiteY779" fmla="*/ 419613 h 1044151"/>
              <a:gd name="connsiteX780" fmla="*/ 0 w 573272"/>
              <a:gd name="connsiteY780" fmla="*/ 419452 h 1044151"/>
              <a:gd name="connsiteX781" fmla="*/ 13 w 573272"/>
              <a:gd name="connsiteY781" fmla="*/ 419398 h 1044151"/>
              <a:gd name="connsiteX782" fmla="*/ 0 w 573272"/>
              <a:gd name="connsiteY782" fmla="*/ 419291 h 1044151"/>
              <a:gd name="connsiteX783" fmla="*/ 320 w 573272"/>
              <a:gd name="connsiteY783" fmla="*/ 416589 h 1044151"/>
              <a:gd name="connsiteX784" fmla="*/ 38 w 573272"/>
              <a:gd name="connsiteY784" fmla="*/ 414207 h 1044151"/>
              <a:gd name="connsiteX785" fmla="*/ 0 w 573272"/>
              <a:gd name="connsiteY785" fmla="*/ 414046 h 1044151"/>
              <a:gd name="connsiteX786" fmla="*/ 13 w 573272"/>
              <a:gd name="connsiteY786" fmla="*/ 413993 h 1044151"/>
              <a:gd name="connsiteX787" fmla="*/ 0 w 573272"/>
              <a:gd name="connsiteY787" fmla="*/ 413886 h 1044151"/>
              <a:gd name="connsiteX788" fmla="*/ 320 w 573272"/>
              <a:gd name="connsiteY788" fmla="*/ 411183 h 1044151"/>
              <a:gd name="connsiteX789" fmla="*/ 38 w 573272"/>
              <a:gd name="connsiteY789" fmla="*/ 408802 h 1044151"/>
              <a:gd name="connsiteX790" fmla="*/ 0 w 573272"/>
              <a:gd name="connsiteY790" fmla="*/ 408641 h 1044151"/>
              <a:gd name="connsiteX791" fmla="*/ 10 w 573272"/>
              <a:gd name="connsiteY791" fmla="*/ 408561 h 1044151"/>
              <a:gd name="connsiteX792" fmla="*/ 0 w 573272"/>
              <a:gd name="connsiteY792" fmla="*/ 408480 h 1044151"/>
              <a:gd name="connsiteX793" fmla="*/ 311 w 573272"/>
              <a:gd name="connsiteY793" fmla="*/ 405858 h 1044151"/>
              <a:gd name="connsiteX794" fmla="*/ 0 w 573272"/>
              <a:gd name="connsiteY794" fmla="*/ 403235 h 1044151"/>
              <a:gd name="connsiteX795" fmla="*/ 10 w 573272"/>
              <a:gd name="connsiteY795" fmla="*/ 403155 h 1044151"/>
              <a:gd name="connsiteX796" fmla="*/ 0 w 573272"/>
              <a:gd name="connsiteY796" fmla="*/ 403075 h 1044151"/>
              <a:gd name="connsiteX797" fmla="*/ 311 w 573272"/>
              <a:gd name="connsiteY797" fmla="*/ 400452 h 1044151"/>
              <a:gd name="connsiteX798" fmla="*/ 0 w 573272"/>
              <a:gd name="connsiteY798" fmla="*/ 397830 h 1044151"/>
              <a:gd name="connsiteX799" fmla="*/ 10 w 573272"/>
              <a:gd name="connsiteY799" fmla="*/ 397750 h 1044151"/>
              <a:gd name="connsiteX800" fmla="*/ 0 w 573272"/>
              <a:gd name="connsiteY800" fmla="*/ 397669 h 1044151"/>
              <a:gd name="connsiteX801" fmla="*/ 311 w 573272"/>
              <a:gd name="connsiteY801" fmla="*/ 395047 h 1044151"/>
              <a:gd name="connsiteX802" fmla="*/ 0 w 573272"/>
              <a:gd name="connsiteY802" fmla="*/ 392425 h 1044151"/>
              <a:gd name="connsiteX803" fmla="*/ 10 w 573272"/>
              <a:gd name="connsiteY803" fmla="*/ 392344 h 1044151"/>
              <a:gd name="connsiteX804" fmla="*/ 0 w 573272"/>
              <a:gd name="connsiteY804" fmla="*/ 392264 h 1044151"/>
              <a:gd name="connsiteX805" fmla="*/ 311 w 573272"/>
              <a:gd name="connsiteY805" fmla="*/ 389641 h 1044151"/>
              <a:gd name="connsiteX806" fmla="*/ 0 w 573272"/>
              <a:gd name="connsiteY806" fmla="*/ 387019 h 1044151"/>
              <a:gd name="connsiteX807" fmla="*/ 10 w 573272"/>
              <a:gd name="connsiteY807" fmla="*/ 386939 h 1044151"/>
              <a:gd name="connsiteX808" fmla="*/ 0 w 573272"/>
              <a:gd name="connsiteY808" fmla="*/ 386859 h 1044151"/>
              <a:gd name="connsiteX809" fmla="*/ 311 w 573272"/>
              <a:gd name="connsiteY809" fmla="*/ 384236 h 1044151"/>
              <a:gd name="connsiteX810" fmla="*/ 0 w 573272"/>
              <a:gd name="connsiteY810" fmla="*/ 381613 h 1044151"/>
              <a:gd name="connsiteX811" fmla="*/ 10 w 573272"/>
              <a:gd name="connsiteY811" fmla="*/ 381533 h 1044151"/>
              <a:gd name="connsiteX812" fmla="*/ 0 w 573272"/>
              <a:gd name="connsiteY812" fmla="*/ 381453 h 1044151"/>
              <a:gd name="connsiteX813" fmla="*/ 311 w 573272"/>
              <a:gd name="connsiteY813" fmla="*/ 378830 h 1044151"/>
              <a:gd name="connsiteX814" fmla="*/ 0 w 573272"/>
              <a:gd name="connsiteY814" fmla="*/ 376208 h 1044151"/>
              <a:gd name="connsiteX815" fmla="*/ 10 w 573272"/>
              <a:gd name="connsiteY815" fmla="*/ 376128 h 1044151"/>
              <a:gd name="connsiteX816" fmla="*/ 0 w 573272"/>
              <a:gd name="connsiteY816" fmla="*/ 376048 h 1044151"/>
              <a:gd name="connsiteX817" fmla="*/ 38 w 573272"/>
              <a:gd name="connsiteY817" fmla="*/ 375887 h 1044151"/>
              <a:gd name="connsiteX818" fmla="*/ 320 w 573272"/>
              <a:gd name="connsiteY818" fmla="*/ 373505 h 1044151"/>
              <a:gd name="connsiteX819" fmla="*/ 0 w 573272"/>
              <a:gd name="connsiteY819" fmla="*/ 370802 h 1044151"/>
              <a:gd name="connsiteX820" fmla="*/ 320 w 573272"/>
              <a:gd name="connsiteY820" fmla="*/ 368100 h 1044151"/>
              <a:gd name="connsiteX821" fmla="*/ 0 w 573272"/>
              <a:gd name="connsiteY821" fmla="*/ 365397 h 1044151"/>
              <a:gd name="connsiteX822" fmla="*/ 320 w 573272"/>
              <a:gd name="connsiteY822" fmla="*/ 362694 h 1044151"/>
              <a:gd name="connsiteX823" fmla="*/ 0 w 573272"/>
              <a:gd name="connsiteY823" fmla="*/ 359991 h 1044151"/>
              <a:gd name="connsiteX824" fmla="*/ 320 w 573272"/>
              <a:gd name="connsiteY824" fmla="*/ 357289 h 1044151"/>
              <a:gd name="connsiteX825" fmla="*/ 0 w 573272"/>
              <a:gd name="connsiteY825" fmla="*/ 354586 h 1044151"/>
              <a:gd name="connsiteX826" fmla="*/ 320 w 573272"/>
              <a:gd name="connsiteY826" fmla="*/ 351883 h 1044151"/>
              <a:gd name="connsiteX827" fmla="*/ 0 w 573272"/>
              <a:gd name="connsiteY827" fmla="*/ 349180 h 1044151"/>
              <a:gd name="connsiteX828" fmla="*/ 320 w 573272"/>
              <a:gd name="connsiteY828" fmla="*/ 346478 h 1044151"/>
              <a:gd name="connsiteX829" fmla="*/ 0 w 573272"/>
              <a:gd name="connsiteY829" fmla="*/ 343775 h 1044151"/>
              <a:gd name="connsiteX830" fmla="*/ 320 w 573272"/>
              <a:gd name="connsiteY830" fmla="*/ 341072 h 1044151"/>
              <a:gd name="connsiteX831" fmla="*/ 0 w 573272"/>
              <a:gd name="connsiteY831" fmla="*/ 338370 h 1044151"/>
              <a:gd name="connsiteX832" fmla="*/ 320 w 573272"/>
              <a:gd name="connsiteY832" fmla="*/ 335667 h 1044151"/>
              <a:gd name="connsiteX833" fmla="*/ 0 w 573272"/>
              <a:gd name="connsiteY833" fmla="*/ 332964 h 1044151"/>
              <a:gd name="connsiteX834" fmla="*/ 320 w 573272"/>
              <a:gd name="connsiteY834" fmla="*/ 330261 h 1044151"/>
              <a:gd name="connsiteX835" fmla="*/ 0 w 573272"/>
              <a:gd name="connsiteY835" fmla="*/ 327559 h 1044151"/>
              <a:gd name="connsiteX836" fmla="*/ 320 w 573272"/>
              <a:gd name="connsiteY836" fmla="*/ 324856 h 1044151"/>
              <a:gd name="connsiteX837" fmla="*/ 0 w 573272"/>
              <a:gd name="connsiteY837" fmla="*/ 322153 h 1044151"/>
              <a:gd name="connsiteX838" fmla="*/ 320 w 573272"/>
              <a:gd name="connsiteY838" fmla="*/ 319450 h 1044151"/>
              <a:gd name="connsiteX839" fmla="*/ 0 w 573272"/>
              <a:gd name="connsiteY839" fmla="*/ 316748 h 1044151"/>
              <a:gd name="connsiteX840" fmla="*/ 320 w 573272"/>
              <a:gd name="connsiteY840" fmla="*/ 314045 h 1044151"/>
              <a:gd name="connsiteX841" fmla="*/ 0 w 573272"/>
              <a:gd name="connsiteY841" fmla="*/ 311342 h 1044151"/>
              <a:gd name="connsiteX842" fmla="*/ 320 w 573272"/>
              <a:gd name="connsiteY842" fmla="*/ 308639 h 1044151"/>
              <a:gd name="connsiteX843" fmla="*/ 0 w 573272"/>
              <a:gd name="connsiteY843" fmla="*/ 305937 h 1044151"/>
              <a:gd name="connsiteX844" fmla="*/ 320 w 573272"/>
              <a:gd name="connsiteY844" fmla="*/ 303234 h 1044151"/>
              <a:gd name="connsiteX845" fmla="*/ 0 w 573272"/>
              <a:gd name="connsiteY845" fmla="*/ 300531 h 1044151"/>
              <a:gd name="connsiteX846" fmla="*/ 320 w 573272"/>
              <a:gd name="connsiteY846" fmla="*/ 297829 h 1044151"/>
              <a:gd name="connsiteX847" fmla="*/ 0 w 573272"/>
              <a:gd name="connsiteY847" fmla="*/ 295126 h 1044151"/>
              <a:gd name="connsiteX848" fmla="*/ 320 w 573272"/>
              <a:gd name="connsiteY848" fmla="*/ 292423 h 1044151"/>
              <a:gd name="connsiteX849" fmla="*/ 0 w 573272"/>
              <a:gd name="connsiteY849" fmla="*/ 289720 h 1044151"/>
              <a:gd name="connsiteX850" fmla="*/ 320 w 573272"/>
              <a:gd name="connsiteY850" fmla="*/ 287018 h 1044151"/>
              <a:gd name="connsiteX851" fmla="*/ 0 w 573272"/>
              <a:gd name="connsiteY851" fmla="*/ 284315 h 1044151"/>
              <a:gd name="connsiteX852" fmla="*/ 320 w 573272"/>
              <a:gd name="connsiteY852" fmla="*/ 281612 h 1044151"/>
              <a:gd name="connsiteX853" fmla="*/ 0 w 573272"/>
              <a:gd name="connsiteY853" fmla="*/ 278909 h 1044151"/>
              <a:gd name="connsiteX854" fmla="*/ 320 w 573272"/>
              <a:gd name="connsiteY854" fmla="*/ 276207 h 1044151"/>
              <a:gd name="connsiteX855" fmla="*/ 0 w 573272"/>
              <a:gd name="connsiteY855" fmla="*/ 273504 h 1044151"/>
              <a:gd name="connsiteX856" fmla="*/ 320 w 573272"/>
              <a:gd name="connsiteY856" fmla="*/ 270801 h 1044151"/>
              <a:gd name="connsiteX857" fmla="*/ 0 w 573272"/>
              <a:gd name="connsiteY857" fmla="*/ 268098 h 1044151"/>
              <a:gd name="connsiteX858" fmla="*/ 320 w 573272"/>
              <a:gd name="connsiteY858" fmla="*/ 265396 h 1044151"/>
              <a:gd name="connsiteX859" fmla="*/ 0 w 573272"/>
              <a:gd name="connsiteY859" fmla="*/ 262693 h 1044151"/>
              <a:gd name="connsiteX860" fmla="*/ 320 w 573272"/>
              <a:gd name="connsiteY860" fmla="*/ 259990 h 1044151"/>
              <a:gd name="connsiteX861" fmla="*/ 0 w 573272"/>
              <a:gd name="connsiteY861" fmla="*/ 257288 h 1044151"/>
              <a:gd name="connsiteX862" fmla="*/ 320 w 573272"/>
              <a:gd name="connsiteY862" fmla="*/ 254585 h 1044151"/>
              <a:gd name="connsiteX863" fmla="*/ 0 w 573272"/>
              <a:gd name="connsiteY863" fmla="*/ 251882 h 1044151"/>
              <a:gd name="connsiteX864" fmla="*/ 320 w 573272"/>
              <a:gd name="connsiteY864" fmla="*/ 249179 h 1044151"/>
              <a:gd name="connsiteX865" fmla="*/ 0 w 573272"/>
              <a:gd name="connsiteY865" fmla="*/ 246476 h 1044151"/>
              <a:gd name="connsiteX866" fmla="*/ 320 w 573272"/>
              <a:gd name="connsiteY866" fmla="*/ 243774 h 1044151"/>
              <a:gd name="connsiteX867" fmla="*/ 0 w 573272"/>
              <a:gd name="connsiteY867" fmla="*/ 241071 h 1044151"/>
              <a:gd name="connsiteX868" fmla="*/ 320 w 573272"/>
              <a:gd name="connsiteY868" fmla="*/ 238368 h 1044151"/>
              <a:gd name="connsiteX869" fmla="*/ 0 w 573272"/>
              <a:gd name="connsiteY869" fmla="*/ 235666 h 1044151"/>
              <a:gd name="connsiteX870" fmla="*/ 320 w 573272"/>
              <a:gd name="connsiteY870" fmla="*/ 232963 h 1044151"/>
              <a:gd name="connsiteX871" fmla="*/ 0 w 573272"/>
              <a:gd name="connsiteY871" fmla="*/ 230260 h 1044151"/>
              <a:gd name="connsiteX872" fmla="*/ 320 w 573272"/>
              <a:gd name="connsiteY872" fmla="*/ 227557 h 1044151"/>
              <a:gd name="connsiteX873" fmla="*/ 0 w 573272"/>
              <a:gd name="connsiteY873" fmla="*/ 224855 h 1044151"/>
              <a:gd name="connsiteX874" fmla="*/ 320 w 573272"/>
              <a:gd name="connsiteY874" fmla="*/ 222152 h 1044151"/>
              <a:gd name="connsiteX875" fmla="*/ 0 w 573272"/>
              <a:gd name="connsiteY875" fmla="*/ 219449 h 1044151"/>
              <a:gd name="connsiteX876" fmla="*/ 320 w 573272"/>
              <a:gd name="connsiteY876" fmla="*/ 216746 h 1044151"/>
              <a:gd name="connsiteX877" fmla="*/ 0 w 573272"/>
              <a:gd name="connsiteY877" fmla="*/ 214043 h 1044151"/>
              <a:gd name="connsiteX878" fmla="*/ 320 w 573272"/>
              <a:gd name="connsiteY878" fmla="*/ 211341 h 1044151"/>
              <a:gd name="connsiteX879" fmla="*/ 0 w 573272"/>
              <a:gd name="connsiteY879" fmla="*/ 208638 h 1044151"/>
              <a:gd name="connsiteX880" fmla="*/ 320 w 573272"/>
              <a:gd name="connsiteY880" fmla="*/ 205935 h 1044151"/>
              <a:gd name="connsiteX881" fmla="*/ 0 w 573272"/>
              <a:gd name="connsiteY881" fmla="*/ 203233 h 1044151"/>
              <a:gd name="connsiteX882" fmla="*/ 320 w 573272"/>
              <a:gd name="connsiteY882" fmla="*/ 200530 h 1044151"/>
              <a:gd name="connsiteX883" fmla="*/ 0 w 573272"/>
              <a:gd name="connsiteY883" fmla="*/ 197827 h 1044151"/>
              <a:gd name="connsiteX884" fmla="*/ 320 w 573272"/>
              <a:gd name="connsiteY884" fmla="*/ 195124 h 1044151"/>
              <a:gd name="connsiteX885" fmla="*/ 0 w 573272"/>
              <a:gd name="connsiteY885" fmla="*/ 192421 h 1044151"/>
              <a:gd name="connsiteX886" fmla="*/ 320 w 573272"/>
              <a:gd name="connsiteY886" fmla="*/ 189719 h 1044151"/>
              <a:gd name="connsiteX887" fmla="*/ 0 w 573272"/>
              <a:gd name="connsiteY887" fmla="*/ 187016 h 1044151"/>
              <a:gd name="connsiteX888" fmla="*/ 320 w 573272"/>
              <a:gd name="connsiteY888" fmla="*/ 184313 h 1044151"/>
              <a:gd name="connsiteX889" fmla="*/ 0 w 573272"/>
              <a:gd name="connsiteY889" fmla="*/ 181611 h 1044151"/>
              <a:gd name="connsiteX890" fmla="*/ 320 w 573272"/>
              <a:gd name="connsiteY890" fmla="*/ 178908 h 1044151"/>
              <a:gd name="connsiteX891" fmla="*/ 0 w 573272"/>
              <a:gd name="connsiteY891" fmla="*/ 176205 h 1044151"/>
              <a:gd name="connsiteX892" fmla="*/ 320 w 573272"/>
              <a:gd name="connsiteY892" fmla="*/ 173502 h 1044151"/>
              <a:gd name="connsiteX893" fmla="*/ 0 w 573272"/>
              <a:gd name="connsiteY893" fmla="*/ 170800 h 1044151"/>
              <a:gd name="connsiteX894" fmla="*/ 320 w 573272"/>
              <a:gd name="connsiteY894" fmla="*/ 168097 h 1044151"/>
              <a:gd name="connsiteX895" fmla="*/ 0 w 573272"/>
              <a:gd name="connsiteY895" fmla="*/ 165394 h 1044151"/>
              <a:gd name="connsiteX896" fmla="*/ 320 w 573272"/>
              <a:gd name="connsiteY896" fmla="*/ 162691 h 1044151"/>
              <a:gd name="connsiteX897" fmla="*/ 0 w 573272"/>
              <a:gd name="connsiteY897" fmla="*/ 159989 h 1044151"/>
              <a:gd name="connsiteX898" fmla="*/ 320 w 573272"/>
              <a:gd name="connsiteY898" fmla="*/ 157286 h 1044151"/>
              <a:gd name="connsiteX899" fmla="*/ 0 w 573272"/>
              <a:gd name="connsiteY899" fmla="*/ 154583 h 1044151"/>
              <a:gd name="connsiteX900" fmla="*/ 320 w 573272"/>
              <a:gd name="connsiteY900" fmla="*/ 151881 h 1044151"/>
              <a:gd name="connsiteX901" fmla="*/ 0 w 573272"/>
              <a:gd name="connsiteY901" fmla="*/ 149178 h 1044151"/>
              <a:gd name="connsiteX902" fmla="*/ 320 w 573272"/>
              <a:gd name="connsiteY902" fmla="*/ 146475 h 1044151"/>
              <a:gd name="connsiteX903" fmla="*/ 0 w 573272"/>
              <a:gd name="connsiteY903" fmla="*/ 143772 h 1044151"/>
              <a:gd name="connsiteX904" fmla="*/ 320 w 573272"/>
              <a:gd name="connsiteY904" fmla="*/ 141070 h 1044151"/>
              <a:gd name="connsiteX905" fmla="*/ 0 w 573272"/>
              <a:gd name="connsiteY905" fmla="*/ 138367 h 1044151"/>
              <a:gd name="connsiteX906" fmla="*/ 320 w 573272"/>
              <a:gd name="connsiteY906" fmla="*/ 135664 h 1044151"/>
              <a:gd name="connsiteX907" fmla="*/ 0 w 573272"/>
              <a:gd name="connsiteY907" fmla="*/ 132961 h 1044151"/>
              <a:gd name="connsiteX908" fmla="*/ 320 w 573272"/>
              <a:gd name="connsiteY908" fmla="*/ 130259 h 1044151"/>
              <a:gd name="connsiteX909" fmla="*/ 0 w 573272"/>
              <a:gd name="connsiteY909" fmla="*/ 127556 h 1044151"/>
              <a:gd name="connsiteX910" fmla="*/ 320 w 573272"/>
              <a:gd name="connsiteY910" fmla="*/ 124853 h 1044151"/>
              <a:gd name="connsiteX911" fmla="*/ 0 w 573272"/>
              <a:gd name="connsiteY911" fmla="*/ 122150 h 1044151"/>
              <a:gd name="connsiteX912" fmla="*/ 286636 w 573272"/>
              <a:gd name="connsiteY912" fmla="*/ 0 h 1044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</a:cxnLst>
            <a:rect l="l" t="t" r="r" b="b"/>
            <a:pathLst>
              <a:path w="573272" h="1044151">
                <a:moveTo>
                  <a:pt x="286636" y="0"/>
                </a:moveTo>
                <a:cubicBezTo>
                  <a:pt x="444941" y="0"/>
                  <a:pt x="573272" y="54689"/>
                  <a:pt x="573272" y="122150"/>
                </a:cubicBezTo>
                <a:lnTo>
                  <a:pt x="572952" y="124853"/>
                </a:lnTo>
                <a:lnTo>
                  <a:pt x="573272" y="127556"/>
                </a:lnTo>
                <a:lnTo>
                  <a:pt x="572952" y="130259"/>
                </a:lnTo>
                <a:lnTo>
                  <a:pt x="573272" y="132961"/>
                </a:lnTo>
                <a:lnTo>
                  <a:pt x="572952" y="135664"/>
                </a:lnTo>
                <a:lnTo>
                  <a:pt x="573272" y="138367"/>
                </a:lnTo>
                <a:lnTo>
                  <a:pt x="572952" y="141070"/>
                </a:lnTo>
                <a:lnTo>
                  <a:pt x="573272" y="143772"/>
                </a:lnTo>
                <a:lnTo>
                  <a:pt x="572952" y="146475"/>
                </a:lnTo>
                <a:lnTo>
                  <a:pt x="573272" y="149178"/>
                </a:lnTo>
                <a:lnTo>
                  <a:pt x="572952" y="151881"/>
                </a:lnTo>
                <a:lnTo>
                  <a:pt x="573272" y="154583"/>
                </a:lnTo>
                <a:lnTo>
                  <a:pt x="572952" y="157286"/>
                </a:lnTo>
                <a:lnTo>
                  <a:pt x="573272" y="159989"/>
                </a:lnTo>
                <a:lnTo>
                  <a:pt x="572952" y="162691"/>
                </a:lnTo>
                <a:lnTo>
                  <a:pt x="573272" y="165394"/>
                </a:lnTo>
                <a:lnTo>
                  <a:pt x="572952" y="168097"/>
                </a:lnTo>
                <a:lnTo>
                  <a:pt x="573272" y="170800"/>
                </a:lnTo>
                <a:lnTo>
                  <a:pt x="572952" y="173502"/>
                </a:lnTo>
                <a:lnTo>
                  <a:pt x="573272" y="176205"/>
                </a:lnTo>
                <a:lnTo>
                  <a:pt x="572952" y="178908"/>
                </a:lnTo>
                <a:lnTo>
                  <a:pt x="573272" y="181611"/>
                </a:lnTo>
                <a:lnTo>
                  <a:pt x="572952" y="184313"/>
                </a:lnTo>
                <a:lnTo>
                  <a:pt x="573272" y="187016"/>
                </a:lnTo>
                <a:lnTo>
                  <a:pt x="572952" y="189719"/>
                </a:lnTo>
                <a:lnTo>
                  <a:pt x="573272" y="192421"/>
                </a:lnTo>
                <a:lnTo>
                  <a:pt x="572952" y="195124"/>
                </a:lnTo>
                <a:lnTo>
                  <a:pt x="573272" y="197827"/>
                </a:lnTo>
                <a:lnTo>
                  <a:pt x="572952" y="200530"/>
                </a:lnTo>
                <a:lnTo>
                  <a:pt x="573272" y="203233"/>
                </a:lnTo>
                <a:lnTo>
                  <a:pt x="572952" y="205935"/>
                </a:lnTo>
                <a:lnTo>
                  <a:pt x="573272" y="208638"/>
                </a:lnTo>
                <a:lnTo>
                  <a:pt x="572952" y="211341"/>
                </a:lnTo>
                <a:lnTo>
                  <a:pt x="573272" y="214043"/>
                </a:lnTo>
                <a:lnTo>
                  <a:pt x="572952" y="216746"/>
                </a:lnTo>
                <a:lnTo>
                  <a:pt x="573272" y="219449"/>
                </a:lnTo>
                <a:lnTo>
                  <a:pt x="572952" y="222152"/>
                </a:lnTo>
                <a:lnTo>
                  <a:pt x="573272" y="224855"/>
                </a:lnTo>
                <a:lnTo>
                  <a:pt x="572952" y="227557"/>
                </a:lnTo>
                <a:lnTo>
                  <a:pt x="573272" y="230260"/>
                </a:lnTo>
                <a:lnTo>
                  <a:pt x="572952" y="232963"/>
                </a:lnTo>
                <a:lnTo>
                  <a:pt x="573272" y="235666"/>
                </a:lnTo>
                <a:lnTo>
                  <a:pt x="572952" y="238368"/>
                </a:lnTo>
                <a:lnTo>
                  <a:pt x="573272" y="241071"/>
                </a:lnTo>
                <a:lnTo>
                  <a:pt x="572952" y="243774"/>
                </a:lnTo>
                <a:lnTo>
                  <a:pt x="573272" y="246476"/>
                </a:lnTo>
                <a:lnTo>
                  <a:pt x="572952" y="249179"/>
                </a:lnTo>
                <a:lnTo>
                  <a:pt x="573272" y="251882"/>
                </a:lnTo>
                <a:lnTo>
                  <a:pt x="572952" y="254585"/>
                </a:lnTo>
                <a:lnTo>
                  <a:pt x="573272" y="257288"/>
                </a:lnTo>
                <a:lnTo>
                  <a:pt x="572952" y="259990"/>
                </a:lnTo>
                <a:lnTo>
                  <a:pt x="573272" y="262693"/>
                </a:lnTo>
                <a:lnTo>
                  <a:pt x="572952" y="265396"/>
                </a:lnTo>
                <a:lnTo>
                  <a:pt x="573272" y="268098"/>
                </a:lnTo>
                <a:lnTo>
                  <a:pt x="572952" y="270801"/>
                </a:lnTo>
                <a:lnTo>
                  <a:pt x="573272" y="273504"/>
                </a:lnTo>
                <a:lnTo>
                  <a:pt x="572952" y="276207"/>
                </a:lnTo>
                <a:lnTo>
                  <a:pt x="573272" y="278909"/>
                </a:lnTo>
                <a:lnTo>
                  <a:pt x="572952" y="281612"/>
                </a:lnTo>
                <a:lnTo>
                  <a:pt x="573272" y="284315"/>
                </a:lnTo>
                <a:lnTo>
                  <a:pt x="572952" y="287018"/>
                </a:lnTo>
                <a:lnTo>
                  <a:pt x="573272" y="289720"/>
                </a:lnTo>
                <a:lnTo>
                  <a:pt x="572952" y="292423"/>
                </a:lnTo>
                <a:lnTo>
                  <a:pt x="573272" y="295126"/>
                </a:lnTo>
                <a:lnTo>
                  <a:pt x="572952" y="297829"/>
                </a:lnTo>
                <a:lnTo>
                  <a:pt x="573272" y="300531"/>
                </a:lnTo>
                <a:lnTo>
                  <a:pt x="572952" y="303234"/>
                </a:lnTo>
                <a:lnTo>
                  <a:pt x="573272" y="305937"/>
                </a:lnTo>
                <a:lnTo>
                  <a:pt x="572952" y="308639"/>
                </a:lnTo>
                <a:lnTo>
                  <a:pt x="573272" y="311342"/>
                </a:lnTo>
                <a:lnTo>
                  <a:pt x="572952" y="314045"/>
                </a:lnTo>
                <a:lnTo>
                  <a:pt x="573272" y="316748"/>
                </a:lnTo>
                <a:lnTo>
                  <a:pt x="572952" y="319450"/>
                </a:lnTo>
                <a:lnTo>
                  <a:pt x="573272" y="322153"/>
                </a:lnTo>
                <a:lnTo>
                  <a:pt x="572952" y="324856"/>
                </a:lnTo>
                <a:lnTo>
                  <a:pt x="573272" y="327559"/>
                </a:lnTo>
                <a:lnTo>
                  <a:pt x="572952" y="330261"/>
                </a:lnTo>
                <a:lnTo>
                  <a:pt x="573272" y="332964"/>
                </a:lnTo>
                <a:lnTo>
                  <a:pt x="572952" y="335667"/>
                </a:lnTo>
                <a:lnTo>
                  <a:pt x="573272" y="338370"/>
                </a:lnTo>
                <a:lnTo>
                  <a:pt x="572952" y="341072"/>
                </a:lnTo>
                <a:lnTo>
                  <a:pt x="573272" y="343775"/>
                </a:lnTo>
                <a:lnTo>
                  <a:pt x="572952" y="346478"/>
                </a:lnTo>
                <a:lnTo>
                  <a:pt x="573272" y="349180"/>
                </a:lnTo>
                <a:lnTo>
                  <a:pt x="572952" y="351883"/>
                </a:lnTo>
                <a:lnTo>
                  <a:pt x="573272" y="354586"/>
                </a:lnTo>
                <a:lnTo>
                  <a:pt x="572952" y="357289"/>
                </a:lnTo>
                <a:lnTo>
                  <a:pt x="573272" y="359991"/>
                </a:lnTo>
                <a:lnTo>
                  <a:pt x="572952" y="362694"/>
                </a:lnTo>
                <a:lnTo>
                  <a:pt x="573272" y="365397"/>
                </a:lnTo>
                <a:lnTo>
                  <a:pt x="572952" y="368100"/>
                </a:lnTo>
                <a:lnTo>
                  <a:pt x="573272" y="370802"/>
                </a:lnTo>
                <a:lnTo>
                  <a:pt x="572952" y="373505"/>
                </a:lnTo>
                <a:lnTo>
                  <a:pt x="573234" y="375887"/>
                </a:lnTo>
                <a:lnTo>
                  <a:pt x="573272" y="376048"/>
                </a:lnTo>
                <a:lnTo>
                  <a:pt x="573263" y="376128"/>
                </a:lnTo>
                <a:lnTo>
                  <a:pt x="573272" y="376208"/>
                </a:lnTo>
                <a:lnTo>
                  <a:pt x="572962" y="378830"/>
                </a:lnTo>
                <a:lnTo>
                  <a:pt x="573272" y="381453"/>
                </a:lnTo>
                <a:lnTo>
                  <a:pt x="573263" y="381533"/>
                </a:lnTo>
                <a:lnTo>
                  <a:pt x="573272" y="381613"/>
                </a:lnTo>
                <a:lnTo>
                  <a:pt x="572962" y="384236"/>
                </a:lnTo>
                <a:lnTo>
                  <a:pt x="573272" y="386859"/>
                </a:lnTo>
                <a:lnTo>
                  <a:pt x="573263" y="386939"/>
                </a:lnTo>
                <a:lnTo>
                  <a:pt x="573272" y="387019"/>
                </a:lnTo>
                <a:lnTo>
                  <a:pt x="572962" y="389641"/>
                </a:lnTo>
                <a:lnTo>
                  <a:pt x="573272" y="392264"/>
                </a:lnTo>
                <a:lnTo>
                  <a:pt x="573263" y="392344"/>
                </a:lnTo>
                <a:lnTo>
                  <a:pt x="573272" y="392425"/>
                </a:lnTo>
                <a:lnTo>
                  <a:pt x="572962" y="395047"/>
                </a:lnTo>
                <a:lnTo>
                  <a:pt x="573272" y="397669"/>
                </a:lnTo>
                <a:lnTo>
                  <a:pt x="573263" y="397750"/>
                </a:lnTo>
                <a:lnTo>
                  <a:pt x="573272" y="397830"/>
                </a:lnTo>
                <a:lnTo>
                  <a:pt x="572962" y="400452"/>
                </a:lnTo>
                <a:lnTo>
                  <a:pt x="573272" y="403075"/>
                </a:lnTo>
                <a:lnTo>
                  <a:pt x="573263" y="403155"/>
                </a:lnTo>
                <a:lnTo>
                  <a:pt x="573272" y="403235"/>
                </a:lnTo>
                <a:lnTo>
                  <a:pt x="572962" y="405858"/>
                </a:lnTo>
                <a:lnTo>
                  <a:pt x="573272" y="408480"/>
                </a:lnTo>
                <a:lnTo>
                  <a:pt x="573263" y="408561"/>
                </a:lnTo>
                <a:lnTo>
                  <a:pt x="573272" y="408641"/>
                </a:lnTo>
                <a:lnTo>
                  <a:pt x="573234" y="408802"/>
                </a:lnTo>
                <a:lnTo>
                  <a:pt x="572952" y="411183"/>
                </a:lnTo>
                <a:lnTo>
                  <a:pt x="573272" y="413886"/>
                </a:lnTo>
                <a:lnTo>
                  <a:pt x="573260" y="413993"/>
                </a:lnTo>
                <a:lnTo>
                  <a:pt x="573272" y="414046"/>
                </a:lnTo>
                <a:lnTo>
                  <a:pt x="573234" y="414207"/>
                </a:lnTo>
                <a:lnTo>
                  <a:pt x="572952" y="416589"/>
                </a:lnTo>
                <a:lnTo>
                  <a:pt x="573272" y="419291"/>
                </a:lnTo>
                <a:lnTo>
                  <a:pt x="573260" y="419398"/>
                </a:lnTo>
                <a:lnTo>
                  <a:pt x="573272" y="419452"/>
                </a:lnTo>
                <a:lnTo>
                  <a:pt x="573234" y="419613"/>
                </a:lnTo>
                <a:lnTo>
                  <a:pt x="572952" y="421994"/>
                </a:lnTo>
                <a:lnTo>
                  <a:pt x="573272" y="424697"/>
                </a:lnTo>
                <a:lnTo>
                  <a:pt x="573260" y="424804"/>
                </a:lnTo>
                <a:lnTo>
                  <a:pt x="573272" y="424857"/>
                </a:lnTo>
                <a:lnTo>
                  <a:pt x="573234" y="425018"/>
                </a:lnTo>
                <a:lnTo>
                  <a:pt x="572952" y="427400"/>
                </a:lnTo>
                <a:lnTo>
                  <a:pt x="573272" y="430102"/>
                </a:lnTo>
                <a:lnTo>
                  <a:pt x="573260" y="430209"/>
                </a:lnTo>
                <a:lnTo>
                  <a:pt x="573272" y="430263"/>
                </a:lnTo>
                <a:lnTo>
                  <a:pt x="573234" y="430424"/>
                </a:lnTo>
                <a:lnTo>
                  <a:pt x="572952" y="432805"/>
                </a:lnTo>
                <a:lnTo>
                  <a:pt x="573272" y="435508"/>
                </a:lnTo>
                <a:lnTo>
                  <a:pt x="573260" y="435615"/>
                </a:lnTo>
                <a:lnTo>
                  <a:pt x="573272" y="435668"/>
                </a:lnTo>
                <a:lnTo>
                  <a:pt x="573234" y="435829"/>
                </a:lnTo>
                <a:lnTo>
                  <a:pt x="572952" y="438210"/>
                </a:lnTo>
                <a:lnTo>
                  <a:pt x="573272" y="440913"/>
                </a:lnTo>
                <a:lnTo>
                  <a:pt x="573260" y="441020"/>
                </a:lnTo>
                <a:lnTo>
                  <a:pt x="573272" y="441074"/>
                </a:lnTo>
                <a:lnTo>
                  <a:pt x="573234" y="441234"/>
                </a:lnTo>
                <a:lnTo>
                  <a:pt x="572952" y="443616"/>
                </a:lnTo>
                <a:lnTo>
                  <a:pt x="573272" y="446319"/>
                </a:lnTo>
                <a:lnTo>
                  <a:pt x="573260" y="446426"/>
                </a:lnTo>
                <a:lnTo>
                  <a:pt x="573272" y="446479"/>
                </a:lnTo>
                <a:lnTo>
                  <a:pt x="573234" y="446640"/>
                </a:lnTo>
                <a:lnTo>
                  <a:pt x="572952" y="449021"/>
                </a:lnTo>
                <a:lnTo>
                  <a:pt x="573272" y="451724"/>
                </a:lnTo>
                <a:lnTo>
                  <a:pt x="573260" y="451831"/>
                </a:lnTo>
                <a:lnTo>
                  <a:pt x="573272" y="451885"/>
                </a:lnTo>
                <a:lnTo>
                  <a:pt x="573234" y="452045"/>
                </a:lnTo>
                <a:lnTo>
                  <a:pt x="572952" y="454427"/>
                </a:lnTo>
                <a:lnTo>
                  <a:pt x="573272" y="457130"/>
                </a:lnTo>
                <a:lnTo>
                  <a:pt x="573260" y="457237"/>
                </a:lnTo>
                <a:lnTo>
                  <a:pt x="573272" y="457290"/>
                </a:lnTo>
                <a:lnTo>
                  <a:pt x="573234" y="457450"/>
                </a:lnTo>
                <a:lnTo>
                  <a:pt x="572952" y="459833"/>
                </a:lnTo>
                <a:lnTo>
                  <a:pt x="573272" y="462535"/>
                </a:lnTo>
                <a:lnTo>
                  <a:pt x="573260" y="462642"/>
                </a:lnTo>
                <a:lnTo>
                  <a:pt x="573272" y="462696"/>
                </a:lnTo>
                <a:lnTo>
                  <a:pt x="573234" y="462856"/>
                </a:lnTo>
                <a:lnTo>
                  <a:pt x="572952" y="465238"/>
                </a:lnTo>
                <a:lnTo>
                  <a:pt x="573272" y="467940"/>
                </a:lnTo>
                <a:lnTo>
                  <a:pt x="573260" y="468048"/>
                </a:lnTo>
                <a:lnTo>
                  <a:pt x="573272" y="468101"/>
                </a:lnTo>
                <a:lnTo>
                  <a:pt x="573234" y="468262"/>
                </a:lnTo>
                <a:lnTo>
                  <a:pt x="572952" y="470643"/>
                </a:lnTo>
                <a:lnTo>
                  <a:pt x="573272" y="473346"/>
                </a:lnTo>
                <a:lnTo>
                  <a:pt x="573260" y="473453"/>
                </a:lnTo>
                <a:lnTo>
                  <a:pt x="573272" y="473506"/>
                </a:lnTo>
                <a:lnTo>
                  <a:pt x="573234" y="473667"/>
                </a:lnTo>
                <a:lnTo>
                  <a:pt x="572952" y="476049"/>
                </a:lnTo>
                <a:lnTo>
                  <a:pt x="573272" y="478752"/>
                </a:lnTo>
                <a:lnTo>
                  <a:pt x="573260" y="478859"/>
                </a:lnTo>
                <a:lnTo>
                  <a:pt x="573272" y="478912"/>
                </a:lnTo>
                <a:lnTo>
                  <a:pt x="573234" y="479072"/>
                </a:lnTo>
                <a:lnTo>
                  <a:pt x="572952" y="481454"/>
                </a:lnTo>
                <a:lnTo>
                  <a:pt x="573272" y="484157"/>
                </a:lnTo>
                <a:lnTo>
                  <a:pt x="573260" y="484264"/>
                </a:lnTo>
                <a:lnTo>
                  <a:pt x="573272" y="484317"/>
                </a:lnTo>
                <a:lnTo>
                  <a:pt x="573234" y="484478"/>
                </a:lnTo>
                <a:lnTo>
                  <a:pt x="572952" y="486860"/>
                </a:lnTo>
                <a:lnTo>
                  <a:pt x="573272" y="489563"/>
                </a:lnTo>
                <a:lnTo>
                  <a:pt x="573260" y="489669"/>
                </a:lnTo>
                <a:lnTo>
                  <a:pt x="573272" y="489723"/>
                </a:lnTo>
                <a:lnTo>
                  <a:pt x="573234" y="489883"/>
                </a:lnTo>
                <a:lnTo>
                  <a:pt x="572952" y="492265"/>
                </a:lnTo>
                <a:lnTo>
                  <a:pt x="573272" y="494968"/>
                </a:lnTo>
                <a:lnTo>
                  <a:pt x="573260" y="495075"/>
                </a:lnTo>
                <a:lnTo>
                  <a:pt x="573272" y="495128"/>
                </a:lnTo>
                <a:lnTo>
                  <a:pt x="573234" y="495289"/>
                </a:lnTo>
                <a:lnTo>
                  <a:pt x="572952" y="497671"/>
                </a:lnTo>
                <a:lnTo>
                  <a:pt x="573272" y="500374"/>
                </a:lnTo>
                <a:lnTo>
                  <a:pt x="573260" y="500480"/>
                </a:lnTo>
                <a:lnTo>
                  <a:pt x="573272" y="500534"/>
                </a:lnTo>
                <a:lnTo>
                  <a:pt x="573234" y="500694"/>
                </a:lnTo>
                <a:lnTo>
                  <a:pt x="572952" y="503076"/>
                </a:lnTo>
                <a:lnTo>
                  <a:pt x="573272" y="505779"/>
                </a:lnTo>
                <a:lnTo>
                  <a:pt x="573260" y="505886"/>
                </a:lnTo>
                <a:lnTo>
                  <a:pt x="573272" y="505939"/>
                </a:lnTo>
                <a:lnTo>
                  <a:pt x="573234" y="506100"/>
                </a:lnTo>
                <a:lnTo>
                  <a:pt x="572952" y="508482"/>
                </a:lnTo>
                <a:lnTo>
                  <a:pt x="573272" y="511185"/>
                </a:lnTo>
                <a:lnTo>
                  <a:pt x="573260" y="511291"/>
                </a:lnTo>
                <a:lnTo>
                  <a:pt x="573272" y="511345"/>
                </a:lnTo>
                <a:lnTo>
                  <a:pt x="573234" y="511505"/>
                </a:lnTo>
                <a:lnTo>
                  <a:pt x="572952" y="513887"/>
                </a:lnTo>
                <a:lnTo>
                  <a:pt x="573272" y="516590"/>
                </a:lnTo>
                <a:lnTo>
                  <a:pt x="573260" y="516697"/>
                </a:lnTo>
                <a:lnTo>
                  <a:pt x="573272" y="516750"/>
                </a:lnTo>
                <a:lnTo>
                  <a:pt x="573234" y="516911"/>
                </a:lnTo>
                <a:lnTo>
                  <a:pt x="572952" y="519293"/>
                </a:lnTo>
                <a:lnTo>
                  <a:pt x="573272" y="521995"/>
                </a:lnTo>
                <a:lnTo>
                  <a:pt x="573260" y="522102"/>
                </a:lnTo>
                <a:lnTo>
                  <a:pt x="573272" y="522156"/>
                </a:lnTo>
                <a:lnTo>
                  <a:pt x="573234" y="522316"/>
                </a:lnTo>
                <a:lnTo>
                  <a:pt x="572952" y="524698"/>
                </a:lnTo>
                <a:lnTo>
                  <a:pt x="573272" y="527401"/>
                </a:lnTo>
                <a:lnTo>
                  <a:pt x="573260" y="527508"/>
                </a:lnTo>
                <a:lnTo>
                  <a:pt x="573272" y="527561"/>
                </a:lnTo>
                <a:lnTo>
                  <a:pt x="573234" y="527721"/>
                </a:lnTo>
                <a:lnTo>
                  <a:pt x="572952" y="530104"/>
                </a:lnTo>
                <a:lnTo>
                  <a:pt x="573272" y="532806"/>
                </a:lnTo>
                <a:lnTo>
                  <a:pt x="573260" y="532913"/>
                </a:lnTo>
                <a:lnTo>
                  <a:pt x="573272" y="532967"/>
                </a:lnTo>
                <a:lnTo>
                  <a:pt x="573234" y="533127"/>
                </a:lnTo>
                <a:lnTo>
                  <a:pt x="572952" y="535509"/>
                </a:lnTo>
                <a:lnTo>
                  <a:pt x="573272" y="538212"/>
                </a:lnTo>
                <a:lnTo>
                  <a:pt x="573260" y="538319"/>
                </a:lnTo>
                <a:lnTo>
                  <a:pt x="573272" y="538372"/>
                </a:lnTo>
                <a:lnTo>
                  <a:pt x="573234" y="538533"/>
                </a:lnTo>
                <a:lnTo>
                  <a:pt x="572952" y="540915"/>
                </a:lnTo>
                <a:lnTo>
                  <a:pt x="573272" y="543617"/>
                </a:lnTo>
                <a:lnTo>
                  <a:pt x="573260" y="543724"/>
                </a:lnTo>
                <a:lnTo>
                  <a:pt x="573272" y="543778"/>
                </a:lnTo>
                <a:lnTo>
                  <a:pt x="573234" y="543938"/>
                </a:lnTo>
                <a:lnTo>
                  <a:pt x="572952" y="546320"/>
                </a:lnTo>
                <a:lnTo>
                  <a:pt x="573272" y="549023"/>
                </a:lnTo>
                <a:lnTo>
                  <a:pt x="573260" y="549130"/>
                </a:lnTo>
                <a:lnTo>
                  <a:pt x="573272" y="549183"/>
                </a:lnTo>
                <a:lnTo>
                  <a:pt x="573234" y="549344"/>
                </a:lnTo>
                <a:lnTo>
                  <a:pt x="572952" y="551726"/>
                </a:lnTo>
                <a:lnTo>
                  <a:pt x="573272" y="554428"/>
                </a:lnTo>
                <a:lnTo>
                  <a:pt x="573260" y="554535"/>
                </a:lnTo>
                <a:lnTo>
                  <a:pt x="573272" y="554588"/>
                </a:lnTo>
                <a:lnTo>
                  <a:pt x="573234" y="554749"/>
                </a:lnTo>
                <a:lnTo>
                  <a:pt x="572952" y="557131"/>
                </a:lnTo>
                <a:lnTo>
                  <a:pt x="573272" y="559834"/>
                </a:lnTo>
                <a:lnTo>
                  <a:pt x="573260" y="559940"/>
                </a:lnTo>
                <a:lnTo>
                  <a:pt x="573272" y="559994"/>
                </a:lnTo>
                <a:lnTo>
                  <a:pt x="573234" y="560154"/>
                </a:lnTo>
                <a:lnTo>
                  <a:pt x="572952" y="562536"/>
                </a:lnTo>
                <a:lnTo>
                  <a:pt x="573272" y="565239"/>
                </a:lnTo>
                <a:lnTo>
                  <a:pt x="573260" y="565346"/>
                </a:lnTo>
                <a:lnTo>
                  <a:pt x="573272" y="565399"/>
                </a:lnTo>
                <a:lnTo>
                  <a:pt x="573234" y="565560"/>
                </a:lnTo>
                <a:lnTo>
                  <a:pt x="572952" y="567942"/>
                </a:lnTo>
                <a:lnTo>
                  <a:pt x="573272" y="570645"/>
                </a:lnTo>
                <a:lnTo>
                  <a:pt x="573260" y="570751"/>
                </a:lnTo>
                <a:lnTo>
                  <a:pt x="573272" y="570805"/>
                </a:lnTo>
                <a:lnTo>
                  <a:pt x="573234" y="570965"/>
                </a:lnTo>
                <a:lnTo>
                  <a:pt x="572952" y="573347"/>
                </a:lnTo>
                <a:lnTo>
                  <a:pt x="573272" y="576050"/>
                </a:lnTo>
                <a:lnTo>
                  <a:pt x="573260" y="576157"/>
                </a:lnTo>
                <a:lnTo>
                  <a:pt x="573272" y="576210"/>
                </a:lnTo>
                <a:lnTo>
                  <a:pt x="573234" y="576371"/>
                </a:lnTo>
                <a:lnTo>
                  <a:pt x="572952" y="578753"/>
                </a:lnTo>
                <a:lnTo>
                  <a:pt x="573272" y="581456"/>
                </a:lnTo>
                <a:lnTo>
                  <a:pt x="573260" y="581563"/>
                </a:lnTo>
                <a:lnTo>
                  <a:pt x="573272" y="581616"/>
                </a:lnTo>
                <a:lnTo>
                  <a:pt x="573234" y="581777"/>
                </a:lnTo>
                <a:lnTo>
                  <a:pt x="572952" y="584158"/>
                </a:lnTo>
                <a:lnTo>
                  <a:pt x="573272" y="586861"/>
                </a:lnTo>
                <a:lnTo>
                  <a:pt x="573260" y="586968"/>
                </a:lnTo>
                <a:lnTo>
                  <a:pt x="573272" y="587021"/>
                </a:lnTo>
                <a:lnTo>
                  <a:pt x="573234" y="587182"/>
                </a:lnTo>
                <a:lnTo>
                  <a:pt x="572952" y="589564"/>
                </a:lnTo>
                <a:lnTo>
                  <a:pt x="573272" y="592267"/>
                </a:lnTo>
                <a:lnTo>
                  <a:pt x="573260" y="592374"/>
                </a:lnTo>
                <a:lnTo>
                  <a:pt x="573272" y="592427"/>
                </a:lnTo>
                <a:lnTo>
                  <a:pt x="573234" y="592588"/>
                </a:lnTo>
                <a:lnTo>
                  <a:pt x="572952" y="594969"/>
                </a:lnTo>
                <a:lnTo>
                  <a:pt x="573272" y="597672"/>
                </a:lnTo>
                <a:lnTo>
                  <a:pt x="573260" y="597779"/>
                </a:lnTo>
                <a:lnTo>
                  <a:pt x="573272" y="597833"/>
                </a:lnTo>
                <a:lnTo>
                  <a:pt x="573234" y="597993"/>
                </a:lnTo>
                <a:lnTo>
                  <a:pt x="572952" y="600375"/>
                </a:lnTo>
                <a:lnTo>
                  <a:pt x="573272" y="603077"/>
                </a:lnTo>
                <a:lnTo>
                  <a:pt x="573260" y="603184"/>
                </a:lnTo>
                <a:lnTo>
                  <a:pt x="573272" y="603238"/>
                </a:lnTo>
                <a:lnTo>
                  <a:pt x="573234" y="603399"/>
                </a:lnTo>
                <a:lnTo>
                  <a:pt x="572952" y="605780"/>
                </a:lnTo>
                <a:lnTo>
                  <a:pt x="573272" y="608483"/>
                </a:lnTo>
                <a:lnTo>
                  <a:pt x="573260" y="608590"/>
                </a:lnTo>
                <a:lnTo>
                  <a:pt x="573272" y="608643"/>
                </a:lnTo>
                <a:lnTo>
                  <a:pt x="573234" y="608804"/>
                </a:lnTo>
                <a:lnTo>
                  <a:pt x="572952" y="611186"/>
                </a:lnTo>
                <a:lnTo>
                  <a:pt x="573272" y="613888"/>
                </a:lnTo>
                <a:lnTo>
                  <a:pt x="573260" y="613995"/>
                </a:lnTo>
                <a:lnTo>
                  <a:pt x="573272" y="614049"/>
                </a:lnTo>
                <a:lnTo>
                  <a:pt x="573234" y="614210"/>
                </a:lnTo>
                <a:lnTo>
                  <a:pt x="572952" y="616591"/>
                </a:lnTo>
                <a:lnTo>
                  <a:pt x="573272" y="619294"/>
                </a:lnTo>
                <a:lnTo>
                  <a:pt x="573260" y="619401"/>
                </a:lnTo>
                <a:lnTo>
                  <a:pt x="573272" y="619454"/>
                </a:lnTo>
                <a:lnTo>
                  <a:pt x="573234" y="619615"/>
                </a:lnTo>
                <a:lnTo>
                  <a:pt x="572952" y="621997"/>
                </a:lnTo>
                <a:lnTo>
                  <a:pt x="573272" y="624699"/>
                </a:lnTo>
                <a:lnTo>
                  <a:pt x="573260" y="624806"/>
                </a:lnTo>
                <a:lnTo>
                  <a:pt x="573272" y="624860"/>
                </a:lnTo>
                <a:lnTo>
                  <a:pt x="573234" y="625021"/>
                </a:lnTo>
                <a:lnTo>
                  <a:pt x="572952" y="627402"/>
                </a:lnTo>
                <a:lnTo>
                  <a:pt x="573272" y="630105"/>
                </a:lnTo>
                <a:lnTo>
                  <a:pt x="573260" y="630212"/>
                </a:lnTo>
                <a:lnTo>
                  <a:pt x="573272" y="630265"/>
                </a:lnTo>
                <a:lnTo>
                  <a:pt x="573234" y="630426"/>
                </a:lnTo>
                <a:lnTo>
                  <a:pt x="572952" y="632808"/>
                </a:lnTo>
                <a:lnTo>
                  <a:pt x="573272" y="635510"/>
                </a:lnTo>
                <a:lnTo>
                  <a:pt x="573260" y="635617"/>
                </a:lnTo>
                <a:lnTo>
                  <a:pt x="573272" y="635671"/>
                </a:lnTo>
                <a:lnTo>
                  <a:pt x="573234" y="635832"/>
                </a:lnTo>
                <a:lnTo>
                  <a:pt x="572952" y="638213"/>
                </a:lnTo>
                <a:lnTo>
                  <a:pt x="573272" y="640916"/>
                </a:lnTo>
                <a:lnTo>
                  <a:pt x="573260" y="641023"/>
                </a:lnTo>
                <a:lnTo>
                  <a:pt x="573272" y="641076"/>
                </a:lnTo>
                <a:lnTo>
                  <a:pt x="573234" y="641237"/>
                </a:lnTo>
                <a:lnTo>
                  <a:pt x="572952" y="643618"/>
                </a:lnTo>
                <a:lnTo>
                  <a:pt x="573272" y="646322"/>
                </a:lnTo>
                <a:lnTo>
                  <a:pt x="573260" y="646428"/>
                </a:lnTo>
                <a:lnTo>
                  <a:pt x="573272" y="646482"/>
                </a:lnTo>
                <a:lnTo>
                  <a:pt x="573234" y="646642"/>
                </a:lnTo>
                <a:lnTo>
                  <a:pt x="572952" y="649024"/>
                </a:lnTo>
                <a:lnTo>
                  <a:pt x="573272" y="651727"/>
                </a:lnTo>
                <a:lnTo>
                  <a:pt x="573260" y="651834"/>
                </a:lnTo>
                <a:lnTo>
                  <a:pt x="573272" y="651887"/>
                </a:lnTo>
                <a:lnTo>
                  <a:pt x="573234" y="652048"/>
                </a:lnTo>
                <a:lnTo>
                  <a:pt x="572952" y="654429"/>
                </a:lnTo>
                <a:lnTo>
                  <a:pt x="573272" y="657132"/>
                </a:lnTo>
                <a:lnTo>
                  <a:pt x="573260" y="657239"/>
                </a:lnTo>
                <a:lnTo>
                  <a:pt x="573272" y="657293"/>
                </a:lnTo>
                <a:lnTo>
                  <a:pt x="573234" y="657453"/>
                </a:lnTo>
                <a:lnTo>
                  <a:pt x="572952" y="659835"/>
                </a:lnTo>
                <a:lnTo>
                  <a:pt x="573272" y="662538"/>
                </a:lnTo>
                <a:lnTo>
                  <a:pt x="573253" y="662618"/>
                </a:lnTo>
                <a:lnTo>
                  <a:pt x="573272" y="662698"/>
                </a:lnTo>
                <a:lnTo>
                  <a:pt x="572652" y="665321"/>
                </a:lnTo>
                <a:lnTo>
                  <a:pt x="573272" y="667943"/>
                </a:lnTo>
                <a:lnTo>
                  <a:pt x="573253" y="668023"/>
                </a:lnTo>
                <a:lnTo>
                  <a:pt x="573272" y="668104"/>
                </a:lnTo>
                <a:lnTo>
                  <a:pt x="572652" y="670726"/>
                </a:lnTo>
                <a:lnTo>
                  <a:pt x="573272" y="673349"/>
                </a:lnTo>
                <a:lnTo>
                  <a:pt x="572633" y="676052"/>
                </a:lnTo>
                <a:lnTo>
                  <a:pt x="573272" y="678754"/>
                </a:lnTo>
                <a:lnTo>
                  <a:pt x="572633" y="681457"/>
                </a:lnTo>
                <a:lnTo>
                  <a:pt x="573272" y="684160"/>
                </a:lnTo>
                <a:lnTo>
                  <a:pt x="572633" y="686863"/>
                </a:lnTo>
                <a:lnTo>
                  <a:pt x="573272" y="689565"/>
                </a:lnTo>
                <a:lnTo>
                  <a:pt x="572633" y="692268"/>
                </a:lnTo>
                <a:lnTo>
                  <a:pt x="573272" y="694971"/>
                </a:lnTo>
                <a:lnTo>
                  <a:pt x="572633" y="697673"/>
                </a:lnTo>
                <a:lnTo>
                  <a:pt x="573272" y="700376"/>
                </a:lnTo>
                <a:lnTo>
                  <a:pt x="572633" y="703079"/>
                </a:lnTo>
                <a:lnTo>
                  <a:pt x="573272" y="705782"/>
                </a:lnTo>
                <a:lnTo>
                  <a:pt x="572633" y="708484"/>
                </a:lnTo>
                <a:lnTo>
                  <a:pt x="573272" y="711187"/>
                </a:lnTo>
                <a:lnTo>
                  <a:pt x="572633" y="713890"/>
                </a:lnTo>
                <a:lnTo>
                  <a:pt x="573272" y="716593"/>
                </a:lnTo>
                <a:lnTo>
                  <a:pt x="572633" y="719295"/>
                </a:lnTo>
                <a:lnTo>
                  <a:pt x="573272" y="721998"/>
                </a:lnTo>
                <a:lnTo>
                  <a:pt x="572633" y="724701"/>
                </a:lnTo>
                <a:lnTo>
                  <a:pt x="573272" y="727403"/>
                </a:lnTo>
                <a:lnTo>
                  <a:pt x="572633" y="730106"/>
                </a:lnTo>
                <a:lnTo>
                  <a:pt x="573272" y="732809"/>
                </a:lnTo>
                <a:lnTo>
                  <a:pt x="572633" y="735512"/>
                </a:lnTo>
                <a:lnTo>
                  <a:pt x="573272" y="738214"/>
                </a:lnTo>
                <a:lnTo>
                  <a:pt x="572633" y="740917"/>
                </a:lnTo>
                <a:lnTo>
                  <a:pt x="573272" y="743620"/>
                </a:lnTo>
                <a:lnTo>
                  <a:pt x="572633" y="746323"/>
                </a:lnTo>
                <a:lnTo>
                  <a:pt x="573272" y="749025"/>
                </a:lnTo>
                <a:lnTo>
                  <a:pt x="572633" y="751728"/>
                </a:lnTo>
                <a:lnTo>
                  <a:pt x="573272" y="754431"/>
                </a:lnTo>
                <a:lnTo>
                  <a:pt x="572633" y="757134"/>
                </a:lnTo>
                <a:lnTo>
                  <a:pt x="573272" y="759836"/>
                </a:lnTo>
                <a:lnTo>
                  <a:pt x="572633" y="762539"/>
                </a:lnTo>
                <a:lnTo>
                  <a:pt x="573272" y="765242"/>
                </a:lnTo>
                <a:lnTo>
                  <a:pt x="572633" y="767944"/>
                </a:lnTo>
                <a:lnTo>
                  <a:pt x="573272" y="770647"/>
                </a:lnTo>
                <a:lnTo>
                  <a:pt x="572633" y="773350"/>
                </a:lnTo>
                <a:lnTo>
                  <a:pt x="573272" y="776053"/>
                </a:lnTo>
                <a:lnTo>
                  <a:pt x="572633" y="778755"/>
                </a:lnTo>
                <a:lnTo>
                  <a:pt x="573272" y="781458"/>
                </a:lnTo>
                <a:lnTo>
                  <a:pt x="572633" y="784161"/>
                </a:lnTo>
                <a:lnTo>
                  <a:pt x="573272" y="786864"/>
                </a:lnTo>
                <a:lnTo>
                  <a:pt x="572633" y="789566"/>
                </a:lnTo>
                <a:lnTo>
                  <a:pt x="573272" y="792269"/>
                </a:lnTo>
                <a:lnTo>
                  <a:pt x="572633" y="794972"/>
                </a:lnTo>
                <a:lnTo>
                  <a:pt x="573272" y="797675"/>
                </a:lnTo>
                <a:lnTo>
                  <a:pt x="572633" y="800377"/>
                </a:lnTo>
                <a:lnTo>
                  <a:pt x="573272" y="803080"/>
                </a:lnTo>
                <a:lnTo>
                  <a:pt x="572633" y="805783"/>
                </a:lnTo>
                <a:lnTo>
                  <a:pt x="573272" y="808485"/>
                </a:lnTo>
                <a:lnTo>
                  <a:pt x="572633" y="811188"/>
                </a:lnTo>
                <a:lnTo>
                  <a:pt x="573272" y="813891"/>
                </a:lnTo>
                <a:lnTo>
                  <a:pt x="572633" y="816594"/>
                </a:lnTo>
                <a:lnTo>
                  <a:pt x="573272" y="819296"/>
                </a:lnTo>
                <a:lnTo>
                  <a:pt x="572633" y="821999"/>
                </a:lnTo>
                <a:lnTo>
                  <a:pt x="573272" y="824702"/>
                </a:lnTo>
                <a:lnTo>
                  <a:pt x="572633" y="827405"/>
                </a:lnTo>
                <a:lnTo>
                  <a:pt x="573272" y="830107"/>
                </a:lnTo>
                <a:lnTo>
                  <a:pt x="572633" y="832810"/>
                </a:lnTo>
                <a:lnTo>
                  <a:pt x="573272" y="835513"/>
                </a:lnTo>
                <a:lnTo>
                  <a:pt x="572633" y="838216"/>
                </a:lnTo>
                <a:lnTo>
                  <a:pt x="573272" y="840918"/>
                </a:lnTo>
                <a:lnTo>
                  <a:pt x="572633" y="843621"/>
                </a:lnTo>
                <a:lnTo>
                  <a:pt x="573272" y="846324"/>
                </a:lnTo>
                <a:lnTo>
                  <a:pt x="572633" y="849027"/>
                </a:lnTo>
                <a:lnTo>
                  <a:pt x="573272" y="851730"/>
                </a:lnTo>
                <a:lnTo>
                  <a:pt x="572633" y="854432"/>
                </a:lnTo>
                <a:lnTo>
                  <a:pt x="573272" y="857135"/>
                </a:lnTo>
                <a:lnTo>
                  <a:pt x="572633" y="859838"/>
                </a:lnTo>
                <a:lnTo>
                  <a:pt x="573272" y="862540"/>
                </a:lnTo>
                <a:lnTo>
                  <a:pt x="572633" y="865243"/>
                </a:lnTo>
                <a:lnTo>
                  <a:pt x="573272" y="867946"/>
                </a:lnTo>
                <a:lnTo>
                  <a:pt x="572633" y="870649"/>
                </a:lnTo>
                <a:lnTo>
                  <a:pt x="573272" y="873351"/>
                </a:lnTo>
                <a:lnTo>
                  <a:pt x="572633" y="876054"/>
                </a:lnTo>
                <a:lnTo>
                  <a:pt x="573272" y="878757"/>
                </a:lnTo>
                <a:lnTo>
                  <a:pt x="572633" y="881460"/>
                </a:lnTo>
                <a:lnTo>
                  <a:pt x="573272" y="884162"/>
                </a:lnTo>
                <a:lnTo>
                  <a:pt x="572633" y="886865"/>
                </a:lnTo>
                <a:lnTo>
                  <a:pt x="573272" y="889568"/>
                </a:lnTo>
                <a:lnTo>
                  <a:pt x="572633" y="892271"/>
                </a:lnTo>
                <a:lnTo>
                  <a:pt x="573272" y="894973"/>
                </a:lnTo>
                <a:lnTo>
                  <a:pt x="572633" y="897676"/>
                </a:lnTo>
                <a:lnTo>
                  <a:pt x="573272" y="900379"/>
                </a:lnTo>
                <a:lnTo>
                  <a:pt x="572633" y="903081"/>
                </a:lnTo>
                <a:lnTo>
                  <a:pt x="573272" y="905784"/>
                </a:lnTo>
                <a:lnTo>
                  <a:pt x="572633" y="908487"/>
                </a:lnTo>
                <a:lnTo>
                  <a:pt x="573272" y="911190"/>
                </a:lnTo>
                <a:lnTo>
                  <a:pt x="572633" y="913892"/>
                </a:lnTo>
                <a:lnTo>
                  <a:pt x="573272" y="916595"/>
                </a:lnTo>
                <a:lnTo>
                  <a:pt x="572633" y="919298"/>
                </a:lnTo>
                <a:lnTo>
                  <a:pt x="573272" y="922001"/>
                </a:lnTo>
                <a:cubicBezTo>
                  <a:pt x="573272" y="989462"/>
                  <a:pt x="444941" y="1044151"/>
                  <a:pt x="286636" y="1044151"/>
                </a:cubicBezTo>
                <a:cubicBezTo>
                  <a:pt x="128332" y="1044151"/>
                  <a:pt x="0" y="989462"/>
                  <a:pt x="0" y="922001"/>
                </a:cubicBezTo>
                <a:lnTo>
                  <a:pt x="640" y="919298"/>
                </a:lnTo>
                <a:lnTo>
                  <a:pt x="0" y="916595"/>
                </a:lnTo>
                <a:lnTo>
                  <a:pt x="640" y="913892"/>
                </a:lnTo>
                <a:lnTo>
                  <a:pt x="0" y="911190"/>
                </a:lnTo>
                <a:lnTo>
                  <a:pt x="640" y="908487"/>
                </a:lnTo>
                <a:lnTo>
                  <a:pt x="0" y="905784"/>
                </a:lnTo>
                <a:lnTo>
                  <a:pt x="640" y="903081"/>
                </a:lnTo>
                <a:lnTo>
                  <a:pt x="0" y="900379"/>
                </a:lnTo>
                <a:lnTo>
                  <a:pt x="640" y="897676"/>
                </a:lnTo>
                <a:lnTo>
                  <a:pt x="0" y="894973"/>
                </a:lnTo>
                <a:lnTo>
                  <a:pt x="640" y="892271"/>
                </a:lnTo>
                <a:lnTo>
                  <a:pt x="0" y="889568"/>
                </a:lnTo>
                <a:lnTo>
                  <a:pt x="640" y="886865"/>
                </a:lnTo>
                <a:lnTo>
                  <a:pt x="0" y="884162"/>
                </a:lnTo>
                <a:lnTo>
                  <a:pt x="640" y="881460"/>
                </a:lnTo>
                <a:lnTo>
                  <a:pt x="0" y="878757"/>
                </a:lnTo>
                <a:lnTo>
                  <a:pt x="640" y="876054"/>
                </a:lnTo>
                <a:lnTo>
                  <a:pt x="0" y="873351"/>
                </a:lnTo>
                <a:lnTo>
                  <a:pt x="640" y="870649"/>
                </a:lnTo>
                <a:lnTo>
                  <a:pt x="0" y="867946"/>
                </a:lnTo>
                <a:lnTo>
                  <a:pt x="640" y="865243"/>
                </a:lnTo>
                <a:lnTo>
                  <a:pt x="0" y="862540"/>
                </a:lnTo>
                <a:lnTo>
                  <a:pt x="640" y="859838"/>
                </a:lnTo>
                <a:lnTo>
                  <a:pt x="0" y="857135"/>
                </a:lnTo>
                <a:lnTo>
                  <a:pt x="640" y="854432"/>
                </a:lnTo>
                <a:lnTo>
                  <a:pt x="0" y="851730"/>
                </a:lnTo>
                <a:lnTo>
                  <a:pt x="640" y="849027"/>
                </a:lnTo>
                <a:lnTo>
                  <a:pt x="0" y="846324"/>
                </a:lnTo>
                <a:lnTo>
                  <a:pt x="640" y="843621"/>
                </a:lnTo>
                <a:lnTo>
                  <a:pt x="0" y="840918"/>
                </a:lnTo>
                <a:lnTo>
                  <a:pt x="640" y="838216"/>
                </a:lnTo>
                <a:lnTo>
                  <a:pt x="0" y="835513"/>
                </a:lnTo>
                <a:lnTo>
                  <a:pt x="640" y="832810"/>
                </a:lnTo>
                <a:lnTo>
                  <a:pt x="0" y="830107"/>
                </a:lnTo>
                <a:lnTo>
                  <a:pt x="640" y="827405"/>
                </a:lnTo>
                <a:lnTo>
                  <a:pt x="0" y="824702"/>
                </a:lnTo>
                <a:lnTo>
                  <a:pt x="640" y="821999"/>
                </a:lnTo>
                <a:lnTo>
                  <a:pt x="0" y="819296"/>
                </a:lnTo>
                <a:lnTo>
                  <a:pt x="640" y="816594"/>
                </a:lnTo>
                <a:lnTo>
                  <a:pt x="0" y="813891"/>
                </a:lnTo>
                <a:lnTo>
                  <a:pt x="640" y="811188"/>
                </a:lnTo>
                <a:lnTo>
                  <a:pt x="0" y="808485"/>
                </a:lnTo>
                <a:lnTo>
                  <a:pt x="640" y="805783"/>
                </a:lnTo>
                <a:lnTo>
                  <a:pt x="0" y="803080"/>
                </a:lnTo>
                <a:lnTo>
                  <a:pt x="640" y="800377"/>
                </a:lnTo>
                <a:lnTo>
                  <a:pt x="0" y="797675"/>
                </a:lnTo>
                <a:lnTo>
                  <a:pt x="640" y="794972"/>
                </a:lnTo>
                <a:lnTo>
                  <a:pt x="0" y="792269"/>
                </a:lnTo>
                <a:lnTo>
                  <a:pt x="640" y="789566"/>
                </a:lnTo>
                <a:lnTo>
                  <a:pt x="0" y="786864"/>
                </a:lnTo>
                <a:lnTo>
                  <a:pt x="640" y="784161"/>
                </a:lnTo>
                <a:lnTo>
                  <a:pt x="0" y="781458"/>
                </a:lnTo>
                <a:lnTo>
                  <a:pt x="640" y="778755"/>
                </a:lnTo>
                <a:lnTo>
                  <a:pt x="0" y="776053"/>
                </a:lnTo>
                <a:lnTo>
                  <a:pt x="640" y="773350"/>
                </a:lnTo>
                <a:lnTo>
                  <a:pt x="0" y="770647"/>
                </a:lnTo>
                <a:lnTo>
                  <a:pt x="640" y="767944"/>
                </a:lnTo>
                <a:lnTo>
                  <a:pt x="0" y="765242"/>
                </a:lnTo>
                <a:lnTo>
                  <a:pt x="640" y="762539"/>
                </a:lnTo>
                <a:lnTo>
                  <a:pt x="0" y="759836"/>
                </a:lnTo>
                <a:lnTo>
                  <a:pt x="640" y="757134"/>
                </a:lnTo>
                <a:lnTo>
                  <a:pt x="0" y="754431"/>
                </a:lnTo>
                <a:lnTo>
                  <a:pt x="640" y="751728"/>
                </a:lnTo>
                <a:lnTo>
                  <a:pt x="0" y="749025"/>
                </a:lnTo>
                <a:lnTo>
                  <a:pt x="640" y="746323"/>
                </a:lnTo>
                <a:lnTo>
                  <a:pt x="0" y="743620"/>
                </a:lnTo>
                <a:lnTo>
                  <a:pt x="640" y="740917"/>
                </a:lnTo>
                <a:lnTo>
                  <a:pt x="0" y="738214"/>
                </a:lnTo>
                <a:lnTo>
                  <a:pt x="640" y="735512"/>
                </a:lnTo>
                <a:lnTo>
                  <a:pt x="0" y="732809"/>
                </a:lnTo>
                <a:lnTo>
                  <a:pt x="640" y="730106"/>
                </a:lnTo>
                <a:lnTo>
                  <a:pt x="0" y="727403"/>
                </a:lnTo>
                <a:lnTo>
                  <a:pt x="640" y="724701"/>
                </a:lnTo>
                <a:lnTo>
                  <a:pt x="0" y="721998"/>
                </a:lnTo>
                <a:lnTo>
                  <a:pt x="640" y="719295"/>
                </a:lnTo>
                <a:lnTo>
                  <a:pt x="0" y="716593"/>
                </a:lnTo>
                <a:lnTo>
                  <a:pt x="640" y="713890"/>
                </a:lnTo>
                <a:lnTo>
                  <a:pt x="0" y="711187"/>
                </a:lnTo>
                <a:lnTo>
                  <a:pt x="640" y="708484"/>
                </a:lnTo>
                <a:lnTo>
                  <a:pt x="0" y="705782"/>
                </a:lnTo>
                <a:lnTo>
                  <a:pt x="640" y="703079"/>
                </a:lnTo>
                <a:lnTo>
                  <a:pt x="0" y="700376"/>
                </a:lnTo>
                <a:lnTo>
                  <a:pt x="640" y="697673"/>
                </a:lnTo>
                <a:lnTo>
                  <a:pt x="0" y="694971"/>
                </a:lnTo>
                <a:lnTo>
                  <a:pt x="640" y="692268"/>
                </a:lnTo>
                <a:lnTo>
                  <a:pt x="0" y="689565"/>
                </a:lnTo>
                <a:lnTo>
                  <a:pt x="640" y="686863"/>
                </a:lnTo>
                <a:lnTo>
                  <a:pt x="0" y="684160"/>
                </a:lnTo>
                <a:lnTo>
                  <a:pt x="640" y="681457"/>
                </a:lnTo>
                <a:lnTo>
                  <a:pt x="0" y="678754"/>
                </a:lnTo>
                <a:lnTo>
                  <a:pt x="640" y="676052"/>
                </a:lnTo>
                <a:lnTo>
                  <a:pt x="0" y="673349"/>
                </a:lnTo>
                <a:lnTo>
                  <a:pt x="621" y="670726"/>
                </a:lnTo>
                <a:lnTo>
                  <a:pt x="0" y="668104"/>
                </a:lnTo>
                <a:lnTo>
                  <a:pt x="19" y="668023"/>
                </a:lnTo>
                <a:lnTo>
                  <a:pt x="0" y="667943"/>
                </a:lnTo>
                <a:lnTo>
                  <a:pt x="621" y="665321"/>
                </a:lnTo>
                <a:lnTo>
                  <a:pt x="0" y="662698"/>
                </a:lnTo>
                <a:lnTo>
                  <a:pt x="19" y="662618"/>
                </a:lnTo>
                <a:lnTo>
                  <a:pt x="0" y="662538"/>
                </a:lnTo>
                <a:lnTo>
                  <a:pt x="320" y="659835"/>
                </a:lnTo>
                <a:lnTo>
                  <a:pt x="38" y="657453"/>
                </a:lnTo>
                <a:lnTo>
                  <a:pt x="0" y="657293"/>
                </a:lnTo>
                <a:lnTo>
                  <a:pt x="13" y="657239"/>
                </a:lnTo>
                <a:lnTo>
                  <a:pt x="0" y="657132"/>
                </a:lnTo>
                <a:lnTo>
                  <a:pt x="320" y="654429"/>
                </a:lnTo>
                <a:lnTo>
                  <a:pt x="38" y="652048"/>
                </a:lnTo>
                <a:lnTo>
                  <a:pt x="0" y="651887"/>
                </a:lnTo>
                <a:lnTo>
                  <a:pt x="13" y="651834"/>
                </a:lnTo>
                <a:lnTo>
                  <a:pt x="0" y="651727"/>
                </a:lnTo>
                <a:lnTo>
                  <a:pt x="320" y="649024"/>
                </a:lnTo>
                <a:lnTo>
                  <a:pt x="38" y="646642"/>
                </a:lnTo>
                <a:lnTo>
                  <a:pt x="0" y="646482"/>
                </a:lnTo>
                <a:lnTo>
                  <a:pt x="13" y="646428"/>
                </a:lnTo>
                <a:lnTo>
                  <a:pt x="0" y="646322"/>
                </a:lnTo>
                <a:lnTo>
                  <a:pt x="320" y="643618"/>
                </a:lnTo>
                <a:lnTo>
                  <a:pt x="38" y="641237"/>
                </a:lnTo>
                <a:lnTo>
                  <a:pt x="0" y="641076"/>
                </a:lnTo>
                <a:lnTo>
                  <a:pt x="13" y="641023"/>
                </a:lnTo>
                <a:lnTo>
                  <a:pt x="0" y="640916"/>
                </a:lnTo>
                <a:lnTo>
                  <a:pt x="320" y="638213"/>
                </a:lnTo>
                <a:lnTo>
                  <a:pt x="38" y="635832"/>
                </a:lnTo>
                <a:lnTo>
                  <a:pt x="0" y="635671"/>
                </a:lnTo>
                <a:lnTo>
                  <a:pt x="13" y="635617"/>
                </a:lnTo>
                <a:lnTo>
                  <a:pt x="0" y="635510"/>
                </a:lnTo>
                <a:lnTo>
                  <a:pt x="320" y="632808"/>
                </a:lnTo>
                <a:lnTo>
                  <a:pt x="38" y="630426"/>
                </a:lnTo>
                <a:lnTo>
                  <a:pt x="0" y="630265"/>
                </a:lnTo>
                <a:lnTo>
                  <a:pt x="13" y="630212"/>
                </a:lnTo>
                <a:lnTo>
                  <a:pt x="0" y="630105"/>
                </a:lnTo>
                <a:lnTo>
                  <a:pt x="320" y="627402"/>
                </a:lnTo>
                <a:lnTo>
                  <a:pt x="38" y="625021"/>
                </a:lnTo>
                <a:lnTo>
                  <a:pt x="0" y="624860"/>
                </a:lnTo>
                <a:lnTo>
                  <a:pt x="13" y="624806"/>
                </a:lnTo>
                <a:lnTo>
                  <a:pt x="0" y="624699"/>
                </a:lnTo>
                <a:lnTo>
                  <a:pt x="320" y="621997"/>
                </a:lnTo>
                <a:lnTo>
                  <a:pt x="38" y="619615"/>
                </a:lnTo>
                <a:lnTo>
                  <a:pt x="0" y="619454"/>
                </a:lnTo>
                <a:lnTo>
                  <a:pt x="13" y="619401"/>
                </a:lnTo>
                <a:lnTo>
                  <a:pt x="0" y="619294"/>
                </a:lnTo>
                <a:lnTo>
                  <a:pt x="320" y="616591"/>
                </a:lnTo>
                <a:lnTo>
                  <a:pt x="38" y="614210"/>
                </a:lnTo>
                <a:lnTo>
                  <a:pt x="0" y="614049"/>
                </a:lnTo>
                <a:lnTo>
                  <a:pt x="13" y="613995"/>
                </a:lnTo>
                <a:lnTo>
                  <a:pt x="0" y="613888"/>
                </a:lnTo>
                <a:lnTo>
                  <a:pt x="320" y="611186"/>
                </a:lnTo>
                <a:lnTo>
                  <a:pt x="38" y="608804"/>
                </a:lnTo>
                <a:lnTo>
                  <a:pt x="0" y="608643"/>
                </a:lnTo>
                <a:lnTo>
                  <a:pt x="13" y="608590"/>
                </a:lnTo>
                <a:lnTo>
                  <a:pt x="0" y="608483"/>
                </a:lnTo>
                <a:lnTo>
                  <a:pt x="320" y="605780"/>
                </a:lnTo>
                <a:lnTo>
                  <a:pt x="38" y="603399"/>
                </a:lnTo>
                <a:lnTo>
                  <a:pt x="0" y="603238"/>
                </a:lnTo>
                <a:lnTo>
                  <a:pt x="13" y="603184"/>
                </a:lnTo>
                <a:lnTo>
                  <a:pt x="0" y="603077"/>
                </a:lnTo>
                <a:lnTo>
                  <a:pt x="320" y="600375"/>
                </a:lnTo>
                <a:lnTo>
                  <a:pt x="38" y="597993"/>
                </a:lnTo>
                <a:lnTo>
                  <a:pt x="0" y="597833"/>
                </a:lnTo>
                <a:lnTo>
                  <a:pt x="13" y="597779"/>
                </a:lnTo>
                <a:lnTo>
                  <a:pt x="0" y="597672"/>
                </a:lnTo>
                <a:lnTo>
                  <a:pt x="320" y="594969"/>
                </a:lnTo>
                <a:lnTo>
                  <a:pt x="38" y="592588"/>
                </a:lnTo>
                <a:lnTo>
                  <a:pt x="0" y="592427"/>
                </a:lnTo>
                <a:lnTo>
                  <a:pt x="13" y="592374"/>
                </a:lnTo>
                <a:lnTo>
                  <a:pt x="0" y="592267"/>
                </a:lnTo>
                <a:lnTo>
                  <a:pt x="320" y="589564"/>
                </a:lnTo>
                <a:lnTo>
                  <a:pt x="38" y="587182"/>
                </a:lnTo>
                <a:lnTo>
                  <a:pt x="0" y="587021"/>
                </a:lnTo>
                <a:lnTo>
                  <a:pt x="13" y="586968"/>
                </a:lnTo>
                <a:lnTo>
                  <a:pt x="0" y="586861"/>
                </a:lnTo>
                <a:lnTo>
                  <a:pt x="320" y="584158"/>
                </a:lnTo>
                <a:lnTo>
                  <a:pt x="38" y="581777"/>
                </a:lnTo>
                <a:lnTo>
                  <a:pt x="0" y="581616"/>
                </a:lnTo>
                <a:lnTo>
                  <a:pt x="13" y="581563"/>
                </a:lnTo>
                <a:lnTo>
                  <a:pt x="0" y="581456"/>
                </a:lnTo>
                <a:lnTo>
                  <a:pt x="320" y="578753"/>
                </a:lnTo>
                <a:lnTo>
                  <a:pt x="38" y="576371"/>
                </a:lnTo>
                <a:lnTo>
                  <a:pt x="0" y="576210"/>
                </a:lnTo>
                <a:lnTo>
                  <a:pt x="13" y="576157"/>
                </a:lnTo>
                <a:lnTo>
                  <a:pt x="0" y="576050"/>
                </a:lnTo>
                <a:lnTo>
                  <a:pt x="320" y="573347"/>
                </a:lnTo>
                <a:lnTo>
                  <a:pt x="38" y="570965"/>
                </a:lnTo>
                <a:lnTo>
                  <a:pt x="0" y="570805"/>
                </a:lnTo>
                <a:lnTo>
                  <a:pt x="13" y="570751"/>
                </a:lnTo>
                <a:lnTo>
                  <a:pt x="0" y="570645"/>
                </a:lnTo>
                <a:lnTo>
                  <a:pt x="320" y="567942"/>
                </a:lnTo>
                <a:lnTo>
                  <a:pt x="38" y="565560"/>
                </a:lnTo>
                <a:lnTo>
                  <a:pt x="0" y="565399"/>
                </a:lnTo>
                <a:lnTo>
                  <a:pt x="13" y="565346"/>
                </a:lnTo>
                <a:lnTo>
                  <a:pt x="0" y="565239"/>
                </a:lnTo>
                <a:lnTo>
                  <a:pt x="320" y="562536"/>
                </a:lnTo>
                <a:lnTo>
                  <a:pt x="38" y="560154"/>
                </a:lnTo>
                <a:lnTo>
                  <a:pt x="0" y="559994"/>
                </a:lnTo>
                <a:lnTo>
                  <a:pt x="13" y="559940"/>
                </a:lnTo>
                <a:lnTo>
                  <a:pt x="0" y="559834"/>
                </a:lnTo>
                <a:lnTo>
                  <a:pt x="320" y="557131"/>
                </a:lnTo>
                <a:lnTo>
                  <a:pt x="38" y="554749"/>
                </a:lnTo>
                <a:lnTo>
                  <a:pt x="0" y="554588"/>
                </a:lnTo>
                <a:lnTo>
                  <a:pt x="13" y="554535"/>
                </a:lnTo>
                <a:lnTo>
                  <a:pt x="0" y="554428"/>
                </a:lnTo>
                <a:lnTo>
                  <a:pt x="320" y="551726"/>
                </a:lnTo>
                <a:lnTo>
                  <a:pt x="38" y="549344"/>
                </a:lnTo>
                <a:lnTo>
                  <a:pt x="0" y="549183"/>
                </a:lnTo>
                <a:lnTo>
                  <a:pt x="13" y="549130"/>
                </a:lnTo>
                <a:lnTo>
                  <a:pt x="0" y="549023"/>
                </a:lnTo>
                <a:lnTo>
                  <a:pt x="320" y="546320"/>
                </a:lnTo>
                <a:lnTo>
                  <a:pt x="38" y="543938"/>
                </a:lnTo>
                <a:lnTo>
                  <a:pt x="0" y="543778"/>
                </a:lnTo>
                <a:lnTo>
                  <a:pt x="13" y="543724"/>
                </a:lnTo>
                <a:lnTo>
                  <a:pt x="0" y="543617"/>
                </a:lnTo>
                <a:lnTo>
                  <a:pt x="320" y="540915"/>
                </a:lnTo>
                <a:lnTo>
                  <a:pt x="38" y="538533"/>
                </a:lnTo>
                <a:lnTo>
                  <a:pt x="0" y="538372"/>
                </a:lnTo>
                <a:lnTo>
                  <a:pt x="13" y="538319"/>
                </a:lnTo>
                <a:lnTo>
                  <a:pt x="0" y="538212"/>
                </a:lnTo>
                <a:lnTo>
                  <a:pt x="320" y="535509"/>
                </a:lnTo>
                <a:lnTo>
                  <a:pt x="38" y="533127"/>
                </a:lnTo>
                <a:lnTo>
                  <a:pt x="0" y="532967"/>
                </a:lnTo>
                <a:lnTo>
                  <a:pt x="13" y="532913"/>
                </a:lnTo>
                <a:lnTo>
                  <a:pt x="0" y="532806"/>
                </a:lnTo>
                <a:lnTo>
                  <a:pt x="320" y="530104"/>
                </a:lnTo>
                <a:lnTo>
                  <a:pt x="38" y="527721"/>
                </a:lnTo>
                <a:lnTo>
                  <a:pt x="0" y="527561"/>
                </a:lnTo>
                <a:lnTo>
                  <a:pt x="13" y="527508"/>
                </a:lnTo>
                <a:lnTo>
                  <a:pt x="0" y="527401"/>
                </a:lnTo>
                <a:lnTo>
                  <a:pt x="320" y="524698"/>
                </a:lnTo>
                <a:lnTo>
                  <a:pt x="38" y="522316"/>
                </a:lnTo>
                <a:lnTo>
                  <a:pt x="0" y="522156"/>
                </a:lnTo>
                <a:lnTo>
                  <a:pt x="13" y="522102"/>
                </a:lnTo>
                <a:lnTo>
                  <a:pt x="0" y="521995"/>
                </a:lnTo>
                <a:lnTo>
                  <a:pt x="320" y="519293"/>
                </a:lnTo>
                <a:lnTo>
                  <a:pt x="38" y="516911"/>
                </a:lnTo>
                <a:lnTo>
                  <a:pt x="0" y="516750"/>
                </a:lnTo>
                <a:lnTo>
                  <a:pt x="13" y="516697"/>
                </a:lnTo>
                <a:lnTo>
                  <a:pt x="0" y="516590"/>
                </a:lnTo>
                <a:lnTo>
                  <a:pt x="320" y="513887"/>
                </a:lnTo>
                <a:lnTo>
                  <a:pt x="38" y="511505"/>
                </a:lnTo>
                <a:lnTo>
                  <a:pt x="0" y="511345"/>
                </a:lnTo>
                <a:lnTo>
                  <a:pt x="13" y="511291"/>
                </a:lnTo>
                <a:lnTo>
                  <a:pt x="0" y="511185"/>
                </a:lnTo>
                <a:lnTo>
                  <a:pt x="320" y="508482"/>
                </a:lnTo>
                <a:lnTo>
                  <a:pt x="38" y="506100"/>
                </a:lnTo>
                <a:lnTo>
                  <a:pt x="0" y="505939"/>
                </a:lnTo>
                <a:lnTo>
                  <a:pt x="13" y="505886"/>
                </a:lnTo>
                <a:lnTo>
                  <a:pt x="0" y="505779"/>
                </a:lnTo>
                <a:lnTo>
                  <a:pt x="320" y="503076"/>
                </a:lnTo>
                <a:lnTo>
                  <a:pt x="38" y="500694"/>
                </a:lnTo>
                <a:lnTo>
                  <a:pt x="0" y="500534"/>
                </a:lnTo>
                <a:lnTo>
                  <a:pt x="13" y="500480"/>
                </a:lnTo>
                <a:lnTo>
                  <a:pt x="0" y="500374"/>
                </a:lnTo>
                <a:lnTo>
                  <a:pt x="320" y="497671"/>
                </a:lnTo>
                <a:lnTo>
                  <a:pt x="38" y="495289"/>
                </a:lnTo>
                <a:lnTo>
                  <a:pt x="0" y="495128"/>
                </a:lnTo>
                <a:lnTo>
                  <a:pt x="13" y="495075"/>
                </a:lnTo>
                <a:lnTo>
                  <a:pt x="0" y="494968"/>
                </a:lnTo>
                <a:lnTo>
                  <a:pt x="320" y="492265"/>
                </a:lnTo>
                <a:lnTo>
                  <a:pt x="38" y="489883"/>
                </a:lnTo>
                <a:lnTo>
                  <a:pt x="0" y="489723"/>
                </a:lnTo>
                <a:lnTo>
                  <a:pt x="13" y="489669"/>
                </a:lnTo>
                <a:lnTo>
                  <a:pt x="0" y="489563"/>
                </a:lnTo>
                <a:lnTo>
                  <a:pt x="320" y="486860"/>
                </a:lnTo>
                <a:lnTo>
                  <a:pt x="38" y="484478"/>
                </a:lnTo>
                <a:lnTo>
                  <a:pt x="0" y="484317"/>
                </a:lnTo>
                <a:lnTo>
                  <a:pt x="13" y="484264"/>
                </a:lnTo>
                <a:lnTo>
                  <a:pt x="0" y="484157"/>
                </a:lnTo>
                <a:lnTo>
                  <a:pt x="320" y="481454"/>
                </a:lnTo>
                <a:lnTo>
                  <a:pt x="38" y="479072"/>
                </a:lnTo>
                <a:lnTo>
                  <a:pt x="0" y="478912"/>
                </a:lnTo>
                <a:lnTo>
                  <a:pt x="13" y="478859"/>
                </a:lnTo>
                <a:lnTo>
                  <a:pt x="0" y="478752"/>
                </a:lnTo>
                <a:lnTo>
                  <a:pt x="320" y="476049"/>
                </a:lnTo>
                <a:lnTo>
                  <a:pt x="38" y="473667"/>
                </a:lnTo>
                <a:lnTo>
                  <a:pt x="0" y="473506"/>
                </a:lnTo>
                <a:lnTo>
                  <a:pt x="13" y="473453"/>
                </a:lnTo>
                <a:lnTo>
                  <a:pt x="0" y="473346"/>
                </a:lnTo>
                <a:lnTo>
                  <a:pt x="320" y="470643"/>
                </a:lnTo>
                <a:lnTo>
                  <a:pt x="38" y="468262"/>
                </a:lnTo>
                <a:lnTo>
                  <a:pt x="0" y="468101"/>
                </a:lnTo>
                <a:lnTo>
                  <a:pt x="13" y="468048"/>
                </a:lnTo>
                <a:lnTo>
                  <a:pt x="0" y="467940"/>
                </a:lnTo>
                <a:lnTo>
                  <a:pt x="320" y="465238"/>
                </a:lnTo>
                <a:lnTo>
                  <a:pt x="38" y="462856"/>
                </a:lnTo>
                <a:lnTo>
                  <a:pt x="0" y="462696"/>
                </a:lnTo>
                <a:lnTo>
                  <a:pt x="13" y="462642"/>
                </a:lnTo>
                <a:lnTo>
                  <a:pt x="0" y="462535"/>
                </a:lnTo>
                <a:lnTo>
                  <a:pt x="320" y="459833"/>
                </a:lnTo>
                <a:lnTo>
                  <a:pt x="38" y="457450"/>
                </a:lnTo>
                <a:lnTo>
                  <a:pt x="0" y="457290"/>
                </a:lnTo>
                <a:lnTo>
                  <a:pt x="13" y="457237"/>
                </a:lnTo>
                <a:lnTo>
                  <a:pt x="0" y="457130"/>
                </a:lnTo>
                <a:lnTo>
                  <a:pt x="320" y="454427"/>
                </a:lnTo>
                <a:lnTo>
                  <a:pt x="38" y="452045"/>
                </a:lnTo>
                <a:lnTo>
                  <a:pt x="0" y="451885"/>
                </a:lnTo>
                <a:lnTo>
                  <a:pt x="13" y="451831"/>
                </a:lnTo>
                <a:lnTo>
                  <a:pt x="0" y="451724"/>
                </a:lnTo>
                <a:lnTo>
                  <a:pt x="320" y="449021"/>
                </a:lnTo>
                <a:lnTo>
                  <a:pt x="38" y="446640"/>
                </a:lnTo>
                <a:lnTo>
                  <a:pt x="0" y="446479"/>
                </a:lnTo>
                <a:lnTo>
                  <a:pt x="13" y="446426"/>
                </a:lnTo>
                <a:lnTo>
                  <a:pt x="0" y="446319"/>
                </a:lnTo>
                <a:lnTo>
                  <a:pt x="320" y="443616"/>
                </a:lnTo>
                <a:lnTo>
                  <a:pt x="38" y="441234"/>
                </a:lnTo>
                <a:lnTo>
                  <a:pt x="0" y="441074"/>
                </a:lnTo>
                <a:lnTo>
                  <a:pt x="13" y="441020"/>
                </a:lnTo>
                <a:lnTo>
                  <a:pt x="0" y="440913"/>
                </a:lnTo>
                <a:lnTo>
                  <a:pt x="320" y="438210"/>
                </a:lnTo>
                <a:lnTo>
                  <a:pt x="38" y="435829"/>
                </a:lnTo>
                <a:lnTo>
                  <a:pt x="0" y="435668"/>
                </a:lnTo>
                <a:lnTo>
                  <a:pt x="13" y="435615"/>
                </a:lnTo>
                <a:lnTo>
                  <a:pt x="0" y="435508"/>
                </a:lnTo>
                <a:lnTo>
                  <a:pt x="320" y="432805"/>
                </a:lnTo>
                <a:lnTo>
                  <a:pt x="38" y="430424"/>
                </a:lnTo>
                <a:lnTo>
                  <a:pt x="0" y="430263"/>
                </a:lnTo>
                <a:lnTo>
                  <a:pt x="13" y="430209"/>
                </a:lnTo>
                <a:lnTo>
                  <a:pt x="0" y="430102"/>
                </a:lnTo>
                <a:lnTo>
                  <a:pt x="320" y="427400"/>
                </a:lnTo>
                <a:lnTo>
                  <a:pt x="38" y="425018"/>
                </a:lnTo>
                <a:lnTo>
                  <a:pt x="0" y="424857"/>
                </a:lnTo>
                <a:lnTo>
                  <a:pt x="13" y="424804"/>
                </a:lnTo>
                <a:lnTo>
                  <a:pt x="0" y="424697"/>
                </a:lnTo>
                <a:lnTo>
                  <a:pt x="320" y="421994"/>
                </a:lnTo>
                <a:lnTo>
                  <a:pt x="38" y="419613"/>
                </a:lnTo>
                <a:lnTo>
                  <a:pt x="0" y="419452"/>
                </a:lnTo>
                <a:lnTo>
                  <a:pt x="13" y="419398"/>
                </a:lnTo>
                <a:lnTo>
                  <a:pt x="0" y="419291"/>
                </a:lnTo>
                <a:lnTo>
                  <a:pt x="320" y="416589"/>
                </a:lnTo>
                <a:lnTo>
                  <a:pt x="38" y="414207"/>
                </a:lnTo>
                <a:lnTo>
                  <a:pt x="0" y="414046"/>
                </a:lnTo>
                <a:lnTo>
                  <a:pt x="13" y="413993"/>
                </a:lnTo>
                <a:lnTo>
                  <a:pt x="0" y="413886"/>
                </a:lnTo>
                <a:lnTo>
                  <a:pt x="320" y="411183"/>
                </a:lnTo>
                <a:lnTo>
                  <a:pt x="38" y="408802"/>
                </a:lnTo>
                <a:lnTo>
                  <a:pt x="0" y="408641"/>
                </a:lnTo>
                <a:lnTo>
                  <a:pt x="10" y="408561"/>
                </a:lnTo>
                <a:lnTo>
                  <a:pt x="0" y="408480"/>
                </a:lnTo>
                <a:lnTo>
                  <a:pt x="311" y="405858"/>
                </a:lnTo>
                <a:lnTo>
                  <a:pt x="0" y="403235"/>
                </a:lnTo>
                <a:lnTo>
                  <a:pt x="10" y="403155"/>
                </a:lnTo>
                <a:lnTo>
                  <a:pt x="0" y="403075"/>
                </a:lnTo>
                <a:lnTo>
                  <a:pt x="311" y="400452"/>
                </a:lnTo>
                <a:lnTo>
                  <a:pt x="0" y="397830"/>
                </a:lnTo>
                <a:lnTo>
                  <a:pt x="10" y="397750"/>
                </a:lnTo>
                <a:lnTo>
                  <a:pt x="0" y="397669"/>
                </a:lnTo>
                <a:lnTo>
                  <a:pt x="311" y="395047"/>
                </a:lnTo>
                <a:lnTo>
                  <a:pt x="0" y="392425"/>
                </a:lnTo>
                <a:lnTo>
                  <a:pt x="10" y="392344"/>
                </a:lnTo>
                <a:lnTo>
                  <a:pt x="0" y="392264"/>
                </a:lnTo>
                <a:lnTo>
                  <a:pt x="311" y="389641"/>
                </a:lnTo>
                <a:lnTo>
                  <a:pt x="0" y="387019"/>
                </a:lnTo>
                <a:lnTo>
                  <a:pt x="10" y="386939"/>
                </a:lnTo>
                <a:lnTo>
                  <a:pt x="0" y="386859"/>
                </a:lnTo>
                <a:lnTo>
                  <a:pt x="311" y="384236"/>
                </a:lnTo>
                <a:lnTo>
                  <a:pt x="0" y="381613"/>
                </a:lnTo>
                <a:lnTo>
                  <a:pt x="10" y="381533"/>
                </a:lnTo>
                <a:lnTo>
                  <a:pt x="0" y="381453"/>
                </a:lnTo>
                <a:lnTo>
                  <a:pt x="311" y="378830"/>
                </a:lnTo>
                <a:lnTo>
                  <a:pt x="0" y="376208"/>
                </a:lnTo>
                <a:lnTo>
                  <a:pt x="10" y="376128"/>
                </a:lnTo>
                <a:lnTo>
                  <a:pt x="0" y="376048"/>
                </a:lnTo>
                <a:lnTo>
                  <a:pt x="38" y="375887"/>
                </a:lnTo>
                <a:lnTo>
                  <a:pt x="320" y="373505"/>
                </a:lnTo>
                <a:lnTo>
                  <a:pt x="0" y="370802"/>
                </a:lnTo>
                <a:lnTo>
                  <a:pt x="320" y="368100"/>
                </a:lnTo>
                <a:lnTo>
                  <a:pt x="0" y="365397"/>
                </a:lnTo>
                <a:lnTo>
                  <a:pt x="320" y="362694"/>
                </a:lnTo>
                <a:lnTo>
                  <a:pt x="0" y="359991"/>
                </a:lnTo>
                <a:lnTo>
                  <a:pt x="320" y="357289"/>
                </a:lnTo>
                <a:lnTo>
                  <a:pt x="0" y="354586"/>
                </a:lnTo>
                <a:lnTo>
                  <a:pt x="320" y="351883"/>
                </a:lnTo>
                <a:lnTo>
                  <a:pt x="0" y="349180"/>
                </a:lnTo>
                <a:lnTo>
                  <a:pt x="320" y="346478"/>
                </a:lnTo>
                <a:lnTo>
                  <a:pt x="0" y="343775"/>
                </a:lnTo>
                <a:lnTo>
                  <a:pt x="320" y="341072"/>
                </a:lnTo>
                <a:lnTo>
                  <a:pt x="0" y="338370"/>
                </a:lnTo>
                <a:lnTo>
                  <a:pt x="320" y="335667"/>
                </a:lnTo>
                <a:lnTo>
                  <a:pt x="0" y="332964"/>
                </a:lnTo>
                <a:lnTo>
                  <a:pt x="320" y="330261"/>
                </a:lnTo>
                <a:lnTo>
                  <a:pt x="0" y="327559"/>
                </a:lnTo>
                <a:lnTo>
                  <a:pt x="320" y="324856"/>
                </a:lnTo>
                <a:lnTo>
                  <a:pt x="0" y="322153"/>
                </a:lnTo>
                <a:lnTo>
                  <a:pt x="320" y="319450"/>
                </a:lnTo>
                <a:lnTo>
                  <a:pt x="0" y="316748"/>
                </a:lnTo>
                <a:lnTo>
                  <a:pt x="320" y="314045"/>
                </a:lnTo>
                <a:lnTo>
                  <a:pt x="0" y="311342"/>
                </a:lnTo>
                <a:lnTo>
                  <a:pt x="320" y="308639"/>
                </a:lnTo>
                <a:lnTo>
                  <a:pt x="0" y="305937"/>
                </a:lnTo>
                <a:lnTo>
                  <a:pt x="320" y="303234"/>
                </a:lnTo>
                <a:lnTo>
                  <a:pt x="0" y="300531"/>
                </a:lnTo>
                <a:lnTo>
                  <a:pt x="320" y="297829"/>
                </a:lnTo>
                <a:lnTo>
                  <a:pt x="0" y="295126"/>
                </a:lnTo>
                <a:lnTo>
                  <a:pt x="320" y="292423"/>
                </a:lnTo>
                <a:lnTo>
                  <a:pt x="0" y="289720"/>
                </a:lnTo>
                <a:lnTo>
                  <a:pt x="320" y="287018"/>
                </a:lnTo>
                <a:lnTo>
                  <a:pt x="0" y="284315"/>
                </a:lnTo>
                <a:lnTo>
                  <a:pt x="320" y="281612"/>
                </a:lnTo>
                <a:lnTo>
                  <a:pt x="0" y="278909"/>
                </a:lnTo>
                <a:lnTo>
                  <a:pt x="320" y="276207"/>
                </a:lnTo>
                <a:lnTo>
                  <a:pt x="0" y="273504"/>
                </a:lnTo>
                <a:lnTo>
                  <a:pt x="320" y="270801"/>
                </a:lnTo>
                <a:lnTo>
                  <a:pt x="0" y="268098"/>
                </a:lnTo>
                <a:lnTo>
                  <a:pt x="320" y="265396"/>
                </a:lnTo>
                <a:lnTo>
                  <a:pt x="0" y="262693"/>
                </a:lnTo>
                <a:lnTo>
                  <a:pt x="320" y="259990"/>
                </a:lnTo>
                <a:lnTo>
                  <a:pt x="0" y="257288"/>
                </a:lnTo>
                <a:lnTo>
                  <a:pt x="320" y="254585"/>
                </a:lnTo>
                <a:lnTo>
                  <a:pt x="0" y="251882"/>
                </a:lnTo>
                <a:lnTo>
                  <a:pt x="320" y="249179"/>
                </a:lnTo>
                <a:lnTo>
                  <a:pt x="0" y="246476"/>
                </a:lnTo>
                <a:lnTo>
                  <a:pt x="320" y="243774"/>
                </a:lnTo>
                <a:lnTo>
                  <a:pt x="0" y="241071"/>
                </a:lnTo>
                <a:lnTo>
                  <a:pt x="320" y="238368"/>
                </a:lnTo>
                <a:lnTo>
                  <a:pt x="0" y="235666"/>
                </a:lnTo>
                <a:lnTo>
                  <a:pt x="320" y="232963"/>
                </a:lnTo>
                <a:lnTo>
                  <a:pt x="0" y="230260"/>
                </a:lnTo>
                <a:lnTo>
                  <a:pt x="320" y="227557"/>
                </a:lnTo>
                <a:lnTo>
                  <a:pt x="0" y="224855"/>
                </a:lnTo>
                <a:lnTo>
                  <a:pt x="320" y="222152"/>
                </a:lnTo>
                <a:lnTo>
                  <a:pt x="0" y="219449"/>
                </a:lnTo>
                <a:lnTo>
                  <a:pt x="320" y="216746"/>
                </a:lnTo>
                <a:lnTo>
                  <a:pt x="0" y="214043"/>
                </a:lnTo>
                <a:lnTo>
                  <a:pt x="320" y="211341"/>
                </a:lnTo>
                <a:lnTo>
                  <a:pt x="0" y="208638"/>
                </a:lnTo>
                <a:lnTo>
                  <a:pt x="320" y="205935"/>
                </a:lnTo>
                <a:lnTo>
                  <a:pt x="0" y="203233"/>
                </a:lnTo>
                <a:lnTo>
                  <a:pt x="320" y="200530"/>
                </a:lnTo>
                <a:lnTo>
                  <a:pt x="0" y="197827"/>
                </a:lnTo>
                <a:lnTo>
                  <a:pt x="320" y="195124"/>
                </a:lnTo>
                <a:lnTo>
                  <a:pt x="0" y="192421"/>
                </a:lnTo>
                <a:lnTo>
                  <a:pt x="320" y="189719"/>
                </a:lnTo>
                <a:lnTo>
                  <a:pt x="0" y="187016"/>
                </a:lnTo>
                <a:lnTo>
                  <a:pt x="320" y="184313"/>
                </a:lnTo>
                <a:lnTo>
                  <a:pt x="0" y="181611"/>
                </a:lnTo>
                <a:lnTo>
                  <a:pt x="320" y="178908"/>
                </a:lnTo>
                <a:lnTo>
                  <a:pt x="0" y="176205"/>
                </a:lnTo>
                <a:lnTo>
                  <a:pt x="320" y="173502"/>
                </a:lnTo>
                <a:lnTo>
                  <a:pt x="0" y="170800"/>
                </a:lnTo>
                <a:lnTo>
                  <a:pt x="320" y="168097"/>
                </a:lnTo>
                <a:lnTo>
                  <a:pt x="0" y="165394"/>
                </a:lnTo>
                <a:lnTo>
                  <a:pt x="320" y="162691"/>
                </a:lnTo>
                <a:lnTo>
                  <a:pt x="0" y="159989"/>
                </a:lnTo>
                <a:lnTo>
                  <a:pt x="320" y="157286"/>
                </a:lnTo>
                <a:lnTo>
                  <a:pt x="0" y="154583"/>
                </a:lnTo>
                <a:lnTo>
                  <a:pt x="320" y="151881"/>
                </a:lnTo>
                <a:lnTo>
                  <a:pt x="0" y="149178"/>
                </a:lnTo>
                <a:lnTo>
                  <a:pt x="320" y="146475"/>
                </a:lnTo>
                <a:lnTo>
                  <a:pt x="0" y="143772"/>
                </a:lnTo>
                <a:lnTo>
                  <a:pt x="320" y="141070"/>
                </a:lnTo>
                <a:lnTo>
                  <a:pt x="0" y="138367"/>
                </a:lnTo>
                <a:lnTo>
                  <a:pt x="320" y="135664"/>
                </a:lnTo>
                <a:lnTo>
                  <a:pt x="0" y="132961"/>
                </a:lnTo>
                <a:lnTo>
                  <a:pt x="320" y="130259"/>
                </a:lnTo>
                <a:lnTo>
                  <a:pt x="0" y="127556"/>
                </a:lnTo>
                <a:lnTo>
                  <a:pt x="320" y="124853"/>
                </a:lnTo>
                <a:lnTo>
                  <a:pt x="0" y="122150"/>
                </a:lnTo>
                <a:cubicBezTo>
                  <a:pt x="0" y="54689"/>
                  <a:pt x="128332" y="0"/>
                  <a:pt x="286636" y="0"/>
                </a:cubicBezTo>
                <a:close/>
              </a:path>
            </a:pathLst>
          </a:custGeom>
          <a:gradFill>
            <a:gsLst>
              <a:gs pos="0">
                <a:srgbClr val="00B0F0"/>
              </a:gs>
              <a:gs pos="100000">
                <a:srgbClr val="00F2F2">
                  <a:alpha val="0"/>
                </a:srgbClr>
              </a:gs>
            </a:gsLst>
            <a:lin ang="16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3" name="Group 4">
            <a:extLst>
              <a:ext uri="{FF2B5EF4-FFF2-40B4-BE49-F238E27FC236}">
                <a16:creationId xmlns:a16="http://schemas.microsoft.com/office/drawing/2014/main" id="{1E0B184E-D04C-4EB4-8AD5-DFA3D9153A3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009167" y="-1271535"/>
            <a:ext cx="2640099" cy="2621798"/>
            <a:chOff x="443" y="453"/>
            <a:chExt cx="2741" cy="2722"/>
          </a:xfrm>
          <a:gradFill>
            <a:gsLst>
              <a:gs pos="44000">
                <a:srgbClr val="9A22F8">
                  <a:alpha val="0"/>
                </a:srgbClr>
              </a:gs>
              <a:gs pos="73000">
                <a:srgbClr val="313BD0"/>
              </a:gs>
            </a:gsLst>
            <a:lin ang="5400000" scaled="1"/>
          </a:gradFill>
        </p:grpSpPr>
        <p:grpSp>
          <p:nvGrpSpPr>
            <p:cNvPr id="74" name="Group 205">
              <a:extLst>
                <a:ext uri="{FF2B5EF4-FFF2-40B4-BE49-F238E27FC236}">
                  <a16:creationId xmlns:a16="http://schemas.microsoft.com/office/drawing/2014/main" id="{C566A945-BEE2-42C2-A68F-1A196C718A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4" y="863"/>
              <a:ext cx="1811" cy="1862"/>
              <a:chOff x="904" y="863"/>
              <a:chExt cx="1811" cy="1862"/>
            </a:xfrm>
            <a:grpFill/>
          </p:grpSpPr>
          <p:sp>
            <p:nvSpPr>
              <p:cNvPr id="447" name="Freeform 5">
                <a:extLst>
                  <a:ext uri="{FF2B5EF4-FFF2-40B4-BE49-F238E27FC236}">
                    <a16:creationId xmlns:a16="http://schemas.microsoft.com/office/drawing/2014/main" id="{B5E2B5CC-01A1-4353-8D1C-B97CB0CFC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863"/>
                <a:ext cx="45" cy="43"/>
              </a:xfrm>
              <a:custGeom>
                <a:avLst/>
                <a:gdLst>
                  <a:gd name="T0" fmla="*/ 82 w 166"/>
                  <a:gd name="T1" fmla="*/ 155 h 155"/>
                  <a:gd name="T2" fmla="*/ 19 w 166"/>
                  <a:gd name="T3" fmla="*/ 118 h 155"/>
                  <a:gd name="T4" fmla="*/ 47 w 166"/>
                  <a:gd name="T5" fmla="*/ 20 h 155"/>
                  <a:gd name="T6" fmla="*/ 49 w 166"/>
                  <a:gd name="T7" fmla="*/ 19 h 155"/>
                  <a:gd name="T8" fmla="*/ 146 w 166"/>
                  <a:gd name="T9" fmla="*/ 47 h 155"/>
                  <a:gd name="T10" fmla="*/ 119 w 166"/>
                  <a:gd name="T11" fmla="*/ 145 h 155"/>
                  <a:gd name="T12" fmla="*/ 117 w 166"/>
                  <a:gd name="T13" fmla="*/ 146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7" y="155"/>
                      <a:pt x="32" y="141"/>
                      <a:pt x="19" y="118"/>
                    </a:cubicBezTo>
                    <a:cubicBezTo>
                      <a:pt x="0" y="83"/>
                      <a:pt x="12" y="39"/>
                      <a:pt x="47" y="20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83" y="0"/>
                      <a:pt x="127" y="12"/>
                      <a:pt x="146" y="47"/>
                    </a:cubicBezTo>
                    <a:cubicBezTo>
                      <a:pt x="166" y="82"/>
                      <a:pt x="153" y="125"/>
                      <a:pt x="119" y="145"/>
                    </a:cubicBezTo>
                    <a:cubicBezTo>
                      <a:pt x="117" y="146"/>
                      <a:pt x="117" y="146"/>
                      <a:pt x="117" y="146"/>
                    </a:cubicBezTo>
                    <a:cubicBezTo>
                      <a:pt x="106" y="152"/>
                      <a:pt x="94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6">
                <a:extLst>
                  <a:ext uri="{FF2B5EF4-FFF2-40B4-BE49-F238E27FC236}">
                    <a16:creationId xmlns:a16="http://schemas.microsoft.com/office/drawing/2014/main" id="{F4CCEE5C-F4C9-4296-8B3C-63265F148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2495"/>
                <a:ext cx="36" cy="35"/>
              </a:xfrm>
              <a:custGeom>
                <a:avLst/>
                <a:gdLst>
                  <a:gd name="T0" fmla="*/ 65 w 130"/>
                  <a:gd name="T1" fmla="*/ 125 h 125"/>
                  <a:gd name="T2" fmla="*/ 5 w 130"/>
                  <a:gd name="T3" fmla="*/ 73 h 125"/>
                  <a:gd name="T4" fmla="*/ 56 w 130"/>
                  <a:gd name="T5" fmla="*/ 5 h 125"/>
                  <a:gd name="T6" fmla="*/ 58 w 130"/>
                  <a:gd name="T7" fmla="*/ 5 h 125"/>
                  <a:gd name="T8" fmla="*/ 126 w 130"/>
                  <a:gd name="T9" fmla="*/ 56 h 125"/>
                  <a:gd name="T10" fmla="*/ 74 w 130"/>
                  <a:gd name="T11" fmla="*/ 124 h 125"/>
                  <a:gd name="T12" fmla="*/ 73 w 130"/>
                  <a:gd name="T13" fmla="*/ 125 h 125"/>
                  <a:gd name="T14" fmla="*/ 65 w 130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5">
                    <a:moveTo>
                      <a:pt x="65" y="125"/>
                    </a:moveTo>
                    <a:cubicBezTo>
                      <a:pt x="35" y="125"/>
                      <a:pt x="9" y="103"/>
                      <a:pt x="5" y="73"/>
                    </a:cubicBezTo>
                    <a:cubicBezTo>
                      <a:pt x="0" y="40"/>
                      <a:pt x="23" y="9"/>
                      <a:pt x="56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91" y="0"/>
                      <a:pt x="121" y="23"/>
                      <a:pt x="126" y="56"/>
                    </a:cubicBezTo>
                    <a:cubicBezTo>
                      <a:pt x="130" y="89"/>
                      <a:pt x="107" y="120"/>
                      <a:pt x="74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70" y="125"/>
                      <a:pt x="67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7">
                <a:extLst>
                  <a:ext uri="{FF2B5EF4-FFF2-40B4-BE49-F238E27FC236}">
                    <a16:creationId xmlns:a16="http://schemas.microsoft.com/office/drawing/2014/main" id="{746F58D8-11AC-4C3C-9B80-0CDF22CAB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529"/>
                <a:ext cx="28" cy="26"/>
              </a:xfrm>
              <a:custGeom>
                <a:avLst/>
                <a:gdLst>
                  <a:gd name="T0" fmla="*/ 49 w 100"/>
                  <a:gd name="T1" fmla="*/ 96 h 96"/>
                  <a:gd name="T2" fmla="*/ 3 w 100"/>
                  <a:gd name="T3" fmla="*/ 56 h 96"/>
                  <a:gd name="T4" fmla="*/ 43 w 100"/>
                  <a:gd name="T5" fmla="*/ 4 h 96"/>
                  <a:gd name="T6" fmla="*/ 44 w 100"/>
                  <a:gd name="T7" fmla="*/ 3 h 96"/>
                  <a:gd name="T8" fmla="*/ 97 w 100"/>
                  <a:gd name="T9" fmla="*/ 43 h 96"/>
                  <a:gd name="T10" fmla="*/ 57 w 100"/>
                  <a:gd name="T11" fmla="*/ 96 h 96"/>
                  <a:gd name="T12" fmla="*/ 56 w 100"/>
                  <a:gd name="T13" fmla="*/ 96 h 96"/>
                  <a:gd name="T14" fmla="*/ 49 w 100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6">
                    <a:moveTo>
                      <a:pt x="49" y="96"/>
                    </a:moveTo>
                    <a:cubicBezTo>
                      <a:pt x="26" y="96"/>
                      <a:pt x="6" y="80"/>
                      <a:pt x="3" y="56"/>
                    </a:cubicBezTo>
                    <a:cubicBezTo>
                      <a:pt x="0" y="31"/>
                      <a:pt x="18" y="7"/>
                      <a:pt x="43" y="4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70" y="0"/>
                      <a:pt x="93" y="18"/>
                      <a:pt x="97" y="43"/>
                    </a:cubicBezTo>
                    <a:cubicBezTo>
                      <a:pt x="100" y="69"/>
                      <a:pt x="82" y="92"/>
                      <a:pt x="57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4" y="96"/>
                      <a:pt x="52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8">
                <a:extLst>
                  <a:ext uri="{FF2B5EF4-FFF2-40B4-BE49-F238E27FC236}">
                    <a16:creationId xmlns:a16="http://schemas.microsoft.com/office/drawing/2014/main" id="{EFB1A78C-D63D-4E88-85EC-4796D8FF2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2516"/>
                <a:ext cx="45" cy="43"/>
              </a:xfrm>
              <a:custGeom>
                <a:avLst/>
                <a:gdLst>
                  <a:gd name="T0" fmla="*/ 82 w 162"/>
                  <a:gd name="T1" fmla="*/ 153 h 153"/>
                  <a:gd name="T2" fmla="*/ 65 w 162"/>
                  <a:gd name="T3" fmla="*/ 151 h 153"/>
                  <a:gd name="T4" fmla="*/ 63 w 162"/>
                  <a:gd name="T5" fmla="*/ 151 h 153"/>
                  <a:gd name="T6" fmla="*/ 9 w 162"/>
                  <a:gd name="T7" fmla="*/ 63 h 153"/>
                  <a:gd name="T8" fmla="*/ 97 w 162"/>
                  <a:gd name="T9" fmla="*/ 9 h 153"/>
                  <a:gd name="T10" fmla="*/ 99 w 162"/>
                  <a:gd name="T11" fmla="*/ 9 h 153"/>
                  <a:gd name="T12" fmla="*/ 153 w 162"/>
                  <a:gd name="T13" fmla="*/ 97 h 153"/>
                  <a:gd name="T14" fmla="*/ 82 w 162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2" h="153">
                    <a:moveTo>
                      <a:pt x="82" y="153"/>
                    </a:moveTo>
                    <a:cubicBezTo>
                      <a:pt x="76" y="153"/>
                      <a:pt x="71" y="153"/>
                      <a:pt x="65" y="151"/>
                    </a:cubicBezTo>
                    <a:cubicBezTo>
                      <a:pt x="63" y="151"/>
                      <a:pt x="63" y="151"/>
                      <a:pt x="63" y="151"/>
                    </a:cubicBezTo>
                    <a:cubicBezTo>
                      <a:pt x="24" y="142"/>
                      <a:pt x="0" y="102"/>
                      <a:pt x="9" y="63"/>
                    </a:cubicBezTo>
                    <a:cubicBezTo>
                      <a:pt x="19" y="24"/>
                      <a:pt x="58" y="0"/>
                      <a:pt x="97" y="9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138" y="19"/>
                      <a:pt x="162" y="58"/>
                      <a:pt x="153" y="97"/>
                    </a:cubicBezTo>
                    <a:cubicBezTo>
                      <a:pt x="145" y="131"/>
                      <a:pt x="115" y="153"/>
                      <a:pt x="82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9">
                <a:extLst>
                  <a:ext uri="{FF2B5EF4-FFF2-40B4-BE49-F238E27FC236}">
                    <a16:creationId xmlns:a16="http://schemas.microsoft.com/office/drawing/2014/main" id="{0283D8EE-B36B-407E-B3CE-896809321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513"/>
                <a:ext cx="30" cy="29"/>
              </a:xfrm>
              <a:custGeom>
                <a:avLst/>
                <a:gdLst>
                  <a:gd name="T0" fmla="*/ 53 w 108"/>
                  <a:gd name="T1" fmla="*/ 104 h 104"/>
                  <a:gd name="T2" fmla="*/ 4 w 108"/>
                  <a:gd name="T3" fmla="*/ 61 h 104"/>
                  <a:gd name="T4" fmla="*/ 47 w 108"/>
                  <a:gd name="T5" fmla="*/ 4 h 104"/>
                  <a:gd name="T6" fmla="*/ 48 w 108"/>
                  <a:gd name="T7" fmla="*/ 4 h 104"/>
                  <a:gd name="T8" fmla="*/ 104 w 108"/>
                  <a:gd name="T9" fmla="*/ 47 h 104"/>
                  <a:gd name="T10" fmla="*/ 62 w 108"/>
                  <a:gd name="T11" fmla="*/ 103 h 104"/>
                  <a:gd name="T12" fmla="*/ 60 w 108"/>
                  <a:gd name="T13" fmla="*/ 103 h 104"/>
                  <a:gd name="T14" fmla="*/ 53 w 108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4">
                    <a:moveTo>
                      <a:pt x="53" y="104"/>
                    </a:moveTo>
                    <a:cubicBezTo>
                      <a:pt x="29" y="104"/>
                      <a:pt x="8" y="86"/>
                      <a:pt x="4" y="61"/>
                    </a:cubicBezTo>
                    <a:cubicBezTo>
                      <a:pt x="0" y="33"/>
                      <a:pt x="19" y="8"/>
                      <a:pt x="47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75" y="0"/>
                      <a:pt x="100" y="19"/>
                      <a:pt x="104" y="47"/>
                    </a:cubicBezTo>
                    <a:cubicBezTo>
                      <a:pt x="108" y="74"/>
                      <a:pt x="89" y="99"/>
                      <a:pt x="62" y="103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58" y="104"/>
                      <a:pt x="56" y="104"/>
                      <a:pt x="53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0">
                <a:extLst>
                  <a:ext uri="{FF2B5EF4-FFF2-40B4-BE49-F238E27FC236}">
                    <a16:creationId xmlns:a16="http://schemas.microsoft.com/office/drawing/2014/main" id="{90353D61-7B8C-4FD6-ADEA-226DA2E38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498"/>
                <a:ext cx="33" cy="31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10 h 111"/>
                  <a:gd name="T4" fmla="*/ 46 w 117"/>
                  <a:gd name="T5" fmla="*/ 109 h 111"/>
                  <a:gd name="T6" fmla="*/ 7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10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7" y="46"/>
                    </a:cubicBezTo>
                    <a:cubicBezTo>
                      <a:pt x="13" y="18"/>
                      <a:pt x="42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1">
                <a:extLst>
                  <a:ext uri="{FF2B5EF4-FFF2-40B4-BE49-F238E27FC236}">
                    <a16:creationId xmlns:a16="http://schemas.microsoft.com/office/drawing/2014/main" id="{74EF6B93-8777-44C7-AC74-CB5EC0F75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2468"/>
                <a:ext cx="44" cy="42"/>
              </a:xfrm>
              <a:custGeom>
                <a:avLst/>
                <a:gdLst>
                  <a:gd name="T0" fmla="*/ 81 w 159"/>
                  <a:gd name="T1" fmla="*/ 151 h 151"/>
                  <a:gd name="T2" fmla="*/ 64 w 159"/>
                  <a:gd name="T3" fmla="*/ 149 h 151"/>
                  <a:gd name="T4" fmla="*/ 63 w 159"/>
                  <a:gd name="T5" fmla="*/ 149 h 151"/>
                  <a:gd name="T6" fmla="*/ 9 w 159"/>
                  <a:gd name="T7" fmla="*/ 63 h 151"/>
                  <a:gd name="T8" fmla="*/ 95 w 159"/>
                  <a:gd name="T9" fmla="*/ 9 h 151"/>
                  <a:gd name="T10" fmla="*/ 97 w 159"/>
                  <a:gd name="T11" fmla="*/ 10 h 151"/>
                  <a:gd name="T12" fmla="*/ 150 w 159"/>
                  <a:gd name="T13" fmla="*/ 96 h 151"/>
                  <a:gd name="T14" fmla="*/ 81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81" y="151"/>
                    </a:moveTo>
                    <a:cubicBezTo>
                      <a:pt x="75" y="151"/>
                      <a:pt x="70" y="151"/>
                      <a:pt x="64" y="149"/>
                    </a:cubicBezTo>
                    <a:cubicBezTo>
                      <a:pt x="63" y="149"/>
                      <a:pt x="63" y="149"/>
                      <a:pt x="63" y="149"/>
                    </a:cubicBezTo>
                    <a:cubicBezTo>
                      <a:pt x="24" y="140"/>
                      <a:pt x="0" y="101"/>
                      <a:pt x="9" y="63"/>
                    </a:cubicBezTo>
                    <a:cubicBezTo>
                      <a:pt x="18" y="24"/>
                      <a:pt x="57" y="0"/>
                      <a:pt x="95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136" y="19"/>
                      <a:pt x="159" y="57"/>
                      <a:pt x="150" y="96"/>
                    </a:cubicBezTo>
                    <a:cubicBezTo>
                      <a:pt x="143" y="129"/>
                      <a:pt x="113" y="151"/>
                      <a:pt x="81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2">
                <a:extLst>
                  <a:ext uri="{FF2B5EF4-FFF2-40B4-BE49-F238E27FC236}">
                    <a16:creationId xmlns:a16="http://schemas.microsoft.com/office/drawing/2014/main" id="{77137D62-E08D-41FF-8080-036156B54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444"/>
                <a:ext cx="35" cy="32"/>
              </a:xfrm>
              <a:custGeom>
                <a:avLst/>
                <a:gdLst>
                  <a:gd name="T0" fmla="*/ 61 w 124"/>
                  <a:gd name="T1" fmla="*/ 115 h 115"/>
                  <a:gd name="T2" fmla="*/ 14 w 124"/>
                  <a:gd name="T3" fmla="*/ 88 h 115"/>
                  <a:gd name="T4" fmla="*/ 35 w 124"/>
                  <a:gd name="T5" fmla="*/ 15 h 115"/>
                  <a:gd name="T6" fmla="*/ 36 w 124"/>
                  <a:gd name="T7" fmla="*/ 14 h 115"/>
                  <a:gd name="T8" fmla="*/ 109 w 124"/>
                  <a:gd name="T9" fmla="*/ 35 h 115"/>
                  <a:gd name="T10" fmla="*/ 88 w 124"/>
                  <a:gd name="T11" fmla="*/ 108 h 115"/>
                  <a:gd name="T12" fmla="*/ 87 w 124"/>
                  <a:gd name="T13" fmla="*/ 109 h 115"/>
                  <a:gd name="T14" fmla="*/ 61 w 124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5">
                    <a:moveTo>
                      <a:pt x="61" y="115"/>
                    </a:moveTo>
                    <a:cubicBezTo>
                      <a:pt x="42" y="115"/>
                      <a:pt x="24" y="105"/>
                      <a:pt x="14" y="88"/>
                    </a:cubicBezTo>
                    <a:cubicBezTo>
                      <a:pt x="0" y="62"/>
                      <a:pt x="9" y="29"/>
                      <a:pt x="35" y="15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62" y="0"/>
                      <a:pt x="95" y="9"/>
                      <a:pt x="109" y="35"/>
                    </a:cubicBezTo>
                    <a:cubicBezTo>
                      <a:pt x="124" y="61"/>
                      <a:pt x="114" y="94"/>
                      <a:pt x="88" y="108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79" y="113"/>
                      <a:pt x="70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3">
                <a:extLst>
                  <a:ext uri="{FF2B5EF4-FFF2-40B4-BE49-F238E27FC236}">
                    <a16:creationId xmlns:a16="http://schemas.microsoft.com/office/drawing/2014/main" id="{DA10805A-E0B6-4F68-B72D-AFF6CA6D6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420"/>
                <a:ext cx="24" cy="23"/>
              </a:xfrm>
              <a:custGeom>
                <a:avLst/>
                <a:gdLst>
                  <a:gd name="T0" fmla="*/ 44 w 88"/>
                  <a:gd name="T1" fmla="*/ 83 h 83"/>
                  <a:gd name="T2" fmla="*/ 22 w 88"/>
                  <a:gd name="T3" fmla="*/ 76 h 83"/>
                  <a:gd name="T4" fmla="*/ 22 w 88"/>
                  <a:gd name="T5" fmla="*/ 75 h 83"/>
                  <a:gd name="T6" fmla="*/ 12 w 88"/>
                  <a:gd name="T7" fmla="*/ 22 h 83"/>
                  <a:gd name="T8" fmla="*/ 65 w 88"/>
                  <a:gd name="T9" fmla="*/ 12 h 83"/>
                  <a:gd name="T10" fmla="*/ 66 w 88"/>
                  <a:gd name="T11" fmla="*/ 12 h 83"/>
                  <a:gd name="T12" fmla="*/ 76 w 88"/>
                  <a:gd name="T13" fmla="*/ 66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7" y="83"/>
                      <a:pt x="29" y="80"/>
                      <a:pt x="22" y="76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4" y="63"/>
                      <a:pt x="0" y="39"/>
                      <a:pt x="12" y="22"/>
                    </a:cubicBezTo>
                    <a:cubicBezTo>
                      <a:pt x="24" y="4"/>
                      <a:pt x="48" y="0"/>
                      <a:pt x="65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84" y="24"/>
                      <a:pt x="88" y="48"/>
                      <a:pt x="76" y="66"/>
                    </a:cubicBezTo>
                    <a:cubicBezTo>
                      <a:pt x="69" y="77"/>
                      <a:pt x="56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4">
                <a:extLst>
                  <a:ext uri="{FF2B5EF4-FFF2-40B4-BE49-F238E27FC236}">
                    <a16:creationId xmlns:a16="http://schemas.microsoft.com/office/drawing/2014/main" id="{4B862C64-AEA6-45F5-A5DD-E00CB5B44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395"/>
                <a:ext cx="30" cy="28"/>
              </a:xfrm>
              <a:custGeom>
                <a:avLst/>
                <a:gdLst>
                  <a:gd name="T0" fmla="*/ 55 w 110"/>
                  <a:gd name="T1" fmla="*/ 103 h 103"/>
                  <a:gd name="T2" fmla="*/ 13 w 110"/>
                  <a:gd name="T3" fmla="*/ 78 h 103"/>
                  <a:gd name="T4" fmla="*/ 31 w 110"/>
                  <a:gd name="T5" fmla="*/ 13 h 103"/>
                  <a:gd name="T6" fmla="*/ 32 w 110"/>
                  <a:gd name="T7" fmla="*/ 13 h 103"/>
                  <a:gd name="T8" fmla="*/ 97 w 110"/>
                  <a:gd name="T9" fmla="*/ 31 h 103"/>
                  <a:gd name="T10" fmla="*/ 79 w 110"/>
                  <a:gd name="T11" fmla="*/ 96 h 103"/>
                  <a:gd name="T12" fmla="*/ 78 w 110"/>
                  <a:gd name="T13" fmla="*/ 97 h 103"/>
                  <a:gd name="T14" fmla="*/ 55 w 110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3">
                    <a:moveTo>
                      <a:pt x="55" y="103"/>
                    </a:moveTo>
                    <a:cubicBezTo>
                      <a:pt x="38" y="103"/>
                      <a:pt x="21" y="94"/>
                      <a:pt x="13" y="78"/>
                    </a:cubicBezTo>
                    <a:cubicBezTo>
                      <a:pt x="0" y="55"/>
                      <a:pt x="8" y="26"/>
                      <a:pt x="31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55" y="0"/>
                      <a:pt x="84" y="8"/>
                      <a:pt x="97" y="31"/>
                    </a:cubicBezTo>
                    <a:cubicBezTo>
                      <a:pt x="110" y="54"/>
                      <a:pt x="102" y="83"/>
                      <a:pt x="79" y="96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0" y="101"/>
                      <a:pt x="62" y="103"/>
                      <a:pt x="55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5">
                <a:extLst>
                  <a:ext uri="{FF2B5EF4-FFF2-40B4-BE49-F238E27FC236}">
                    <a16:creationId xmlns:a16="http://schemas.microsoft.com/office/drawing/2014/main" id="{56B3DCE9-2F24-4626-80EA-61CA37C55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357"/>
                <a:ext cx="30" cy="28"/>
              </a:xfrm>
              <a:custGeom>
                <a:avLst/>
                <a:gdLst>
                  <a:gd name="T0" fmla="*/ 55 w 108"/>
                  <a:gd name="T1" fmla="*/ 101 h 101"/>
                  <a:gd name="T2" fmla="*/ 28 w 108"/>
                  <a:gd name="T3" fmla="*/ 93 h 101"/>
                  <a:gd name="T4" fmla="*/ 27 w 108"/>
                  <a:gd name="T5" fmla="*/ 92 h 101"/>
                  <a:gd name="T6" fmla="*/ 15 w 108"/>
                  <a:gd name="T7" fmla="*/ 27 h 101"/>
                  <a:gd name="T8" fmla="*/ 80 w 108"/>
                  <a:gd name="T9" fmla="*/ 15 h 101"/>
                  <a:gd name="T10" fmla="*/ 81 w 108"/>
                  <a:gd name="T11" fmla="*/ 15 h 101"/>
                  <a:gd name="T12" fmla="*/ 93 w 108"/>
                  <a:gd name="T13" fmla="*/ 81 h 101"/>
                  <a:gd name="T14" fmla="*/ 55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5" y="101"/>
                    </a:moveTo>
                    <a:cubicBezTo>
                      <a:pt x="46" y="101"/>
                      <a:pt x="36" y="98"/>
                      <a:pt x="28" y="93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6" y="78"/>
                      <a:pt x="0" y="48"/>
                      <a:pt x="15" y="27"/>
                    </a:cubicBezTo>
                    <a:cubicBezTo>
                      <a:pt x="30" y="6"/>
                      <a:pt x="59" y="0"/>
                      <a:pt x="80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103" y="30"/>
                      <a:pt x="108" y="59"/>
                      <a:pt x="93" y="81"/>
                    </a:cubicBezTo>
                    <a:cubicBezTo>
                      <a:pt x="84" y="94"/>
                      <a:pt x="70" y="101"/>
                      <a:pt x="55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6">
                <a:extLst>
                  <a:ext uri="{FF2B5EF4-FFF2-40B4-BE49-F238E27FC236}">
                    <a16:creationId xmlns:a16="http://schemas.microsoft.com/office/drawing/2014/main" id="{9DA4BBE0-5EDB-4428-A110-850E9C08E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330"/>
                <a:ext cx="28" cy="27"/>
              </a:xfrm>
              <a:custGeom>
                <a:avLst/>
                <a:gdLst>
                  <a:gd name="T0" fmla="*/ 51 w 102"/>
                  <a:gd name="T1" fmla="*/ 98 h 98"/>
                  <a:gd name="T2" fmla="*/ 22 w 102"/>
                  <a:gd name="T3" fmla="*/ 87 h 98"/>
                  <a:gd name="T4" fmla="*/ 16 w 102"/>
                  <a:gd name="T5" fmla="*/ 23 h 98"/>
                  <a:gd name="T6" fmla="*/ 16 w 102"/>
                  <a:gd name="T7" fmla="*/ 22 h 98"/>
                  <a:gd name="T8" fmla="*/ 81 w 102"/>
                  <a:gd name="T9" fmla="*/ 16 h 98"/>
                  <a:gd name="T10" fmla="*/ 86 w 102"/>
                  <a:gd name="T11" fmla="*/ 81 h 98"/>
                  <a:gd name="T12" fmla="*/ 86 w 102"/>
                  <a:gd name="T13" fmla="*/ 81 h 98"/>
                  <a:gd name="T14" fmla="*/ 51 w 102"/>
                  <a:gd name="T15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98">
                    <a:moveTo>
                      <a:pt x="51" y="98"/>
                    </a:moveTo>
                    <a:cubicBezTo>
                      <a:pt x="40" y="98"/>
                      <a:pt x="30" y="94"/>
                      <a:pt x="22" y="87"/>
                    </a:cubicBezTo>
                    <a:cubicBezTo>
                      <a:pt x="2" y="71"/>
                      <a:pt x="0" y="43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32" y="3"/>
                      <a:pt x="61" y="0"/>
                      <a:pt x="81" y="16"/>
                    </a:cubicBezTo>
                    <a:cubicBezTo>
                      <a:pt x="100" y="33"/>
                      <a:pt x="102" y="6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77" y="92"/>
                      <a:pt x="64" y="98"/>
                      <a:pt x="51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7">
                <a:extLst>
                  <a:ext uri="{FF2B5EF4-FFF2-40B4-BE49-F238E27FC236}">
                    <a16:creationId xmlns:a16="http://schemas.microsoft.com/office/drawing/2014/main" id="{A84EEFD2-44E4-468C-BAEA-CB9F23189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285"/>
                <a:ext cx="32" cy="29"/>
              </a:xfrm>
              <a:custGeom>
                <a:avLst/>
                <a:gdLst>
                  <a:gd name="T0" fmla="*/ 57 w 114"/>
                  <a:gd name="T1" fmla="*/ 108 h 108"/>
                  <a:gd name="T2" fmla="*/ 16 w 114"/>
                  <a:gd name="T3" fmla="*/ 86 h 108"/>
                  <a:gd name="T4" fmla="*/ 15 w 114"/>
                  <a:gd name="T5" fmla="*/ 85 h 108"/>
                  <a:gd name="T6" fmla="*/ 28 w 114"/>
                  <a:gd name="T7" fmla="*/ 16 h 108"/>
                  <a:gd name="T8" fmla="*/ 98 w 114"/>
                  <a:gd name="T9" fmla="*/ 29 h 108"/>
                  <a:gd name="T10" fmla="*/ 98 w 114"/>
                  <a:gd name="T11" fmla="*/ 30 h 108"/>
                  <a:gd name="T12" fmla="*/ 85 w 114"/>
                  <a:gd name="T13" fmla="*/ 99 h 108"/>
                  <a:gd name="T14" fmla="*/ 57 w 114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08">
                    <a:moveTo>
                      <a:pt x="57" y="108"/>
                    </a:moveTo>
                    <a:cubicBezTo>
                      <a:pt x="41" y="108"/>
                      <a:pt x="26" y="101"/>
                      <a:pt x="16" y="86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0" y="63"/>
                      <a:pt x="6" y="32"/>
                      <a:pt x="28" y="16"/>
                    </a:cubicBezTo>
                    <a:cubicBezTo>
                      <a:pt x="51" y="0"/>
                      <a:pt x="82" y="6"/>
                      <a:pt x="98" y="29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114" y="53"/>
                      <a:pt x="108" y="84"/>
                      <a:pt x="85" y="99"/>
                    </a:cubicBezTo>
                    <a:cubicBezTo>
                      <a:pt x="77" y="105"/>
                      <a:pt x="67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8">
                <a:extLst>
                  <a:ext uri="{FF2B5EF4-FFF2-40B4-BE49-F238E27FC236}">
                    <a16:creationId xmlns:a16="http://schemas.microsoft.com/office/drawing/2014/main" id="{1BC43084-08FB-463C-A680-7316CF7DE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2241"/>
                <a:ext cx="42" cy="40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4 h 143"/>
                  <a:gd name="T6" fmla="*/ 25 w 151"/>
                  <a:gd name="T7" fmla="*/ 32 h 143"/>
                  <a:gd name="T8" fmla="*/ 118 w 151"/>
                  <a:gd name="T9" fmla="*/ 24 h 143"/>
                  <a:gd name="T10" fmla="*/ 127 w 151"/>
                  <a:gd name="T11" fmla="*/ 118 h 143"/>
                  <a:gd name="T12" fmla="*/ 126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4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48" y="4"/>
                      <a:pt x="90" y="0"/>
                      <a:pt x="118" y="24"/>
                    </a:cubicBezTo>
                    <a:cubicBezTo>
                      <a:pt x="147" y="47"/>
                      <a:pt x="151" y="89"/>
                      <a:pt x="127" y="118"/>
                    </a:cubicBezTo>
                    <a:cubicBezTo>
                      <a:pt x="126" y="119"/>
                      <a:pt x="126" y="119"/>
                      <a:pt x="126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9">
                <a:extLst>
                  <a:ext uri="{FF2B5EF4-FFF2-40B4-BE49-F238E27FC236}">
                    <a16:creationId xmlns:a16="http://schemas.microsoft.com/office/drawing/2014/main" id="{38F8B2C2-37D0-4ADF-9A94-FE69468F5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196"/>
                <a:ext cx="34" cy="32"/>
              </a:xfrm>
              <a:custGeom>
                <a:avLst/>
                <a:gdLst>
                  <a:gd name="T0" fmla="*/ 61 w 122"/>
                  <a:gd name="T1" fmla="*/ 115 h 115"/>
                  <a:gd name="T2" fmla="*/ 17 w 122"/>
                  <a:gd name="T3" fmla="*/ 92 h 115"/>
                  <a:gd name="T4" fmla="*/ 17 w 122"/>
                  <a:gd name="T5" fmla="*/ 91 h 115"/>
                  <a:gd name="T6" fmla="*/ 30 w 122"/>
                  <a:gd name="T7" fmla="*/ 16 h 115"/>
                  <a:gd name="T8" fmla="*/ 105 w 122"/>
                  <a:gd name="T9" fmla="*/ 30 h 115"/>
                  <a:gd name="T10" fmla="*/ 106 w 122"/>
                  <a:gd name="T11" fmla="*/ 31 h 115"/>
                  <a:gd name="T12" fmla="*/ 92 w 122"/>
                  <a:gd name="T13" fmla="*/ 106 h 115"/>
                  <a:gd name="T14" fmla="*/ 61 w 122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115">
                    <a:moveTo>
                      <a:pt x="61" y="115"/>
                    </a:moveTo>
                    <a:cubicBezTo>
                      <a:pt x="44" y="115"/>
                      <a:pt x="28" y="107"/>
                      <a:pt x="17" y="92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0" y="66"/>
                      <a:pt x="6" y="33"/>
                      <a:pt x="30" y="16"/>
                    </a:cubicBezTo>
                    <a:cubicBezTo>
                      <a:pt x="55" y="0"/>
                      <a:pt x="88" y="6"/>
                      <a:pt x="105" y="30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22" y="56"/>
                      <a:pt x="116" y="89"/>
                      <a:pt x="92" y="106"/>
                    </a:cubicBezTo>
                    <a:cubicBezTo>
                      <a:pt x="82" y="112"/>
                      <a:pt x="72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20">
                <a:extLst>
                  <a:ext uri="{FF2B5EF4-FFF2-40B4-BE49-F238E27FC236}">
                    <a16:creationId xmlns:a16="http://schemas.microsoft.com/office/drawing/2014/main" id="{BBDAB363-6649-43DA-9976-AF424B469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160"/>
                <a:ext cx="42" cy="39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3 h 143"/>
                  <a:gd name="T6" fmla="*/ 24 w 151"/>
                  <a:gd name="T7" fmla="*/ 32 h 143"/>
                  <a:gd name="T8" fmla="*/ 119 w 151"/>
                  <a:gd name="T9" fmla="*/ 23 h 143"/>
                  <a:gd name="T10" fmla="*/ 128 w 151"/>
                  <a:gd name="T11" fmla="*/ 118 h 143"/>
                  <a:gd name="T12" fmla="*/ 127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48" y="3"/>
                      <a:pt x="90" y="0"/>
                      <a:pt x="119" y="23"/>
                    </a:cubicBezTo>
                    <a:cubicBezTo>
                      <a:pt x="147" y="47"/>
                      <a:pt x="151" y="89"/>
                      <a:pt x="128" y="118"/>
                    </a:cubicBezTo>
                    <a:cubicBezTo>
                      <a:pt x="127" y="119"/>
                      <a:pt x="127" y="119"/>
                      <a:pt x="127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21">
                <a:extLst>
                  <a:ext uri="{FF2B5EF4-FFF2-40B4-BE49-F238E27FC236}">
                    <a16:creationId xmlns:a16="http://schemas.microsoft.com/office/drawing/2014/main" id="{D6336F58-C837-44AD-9B17-72534154F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2106"/>
                <a:ext cx="39" cy="36"/>
              </a:xfrm>
              <a:custGeom>
                <a:avLst/>
                <a:gdLst>
                  <a:gd name="T0" fmla="*/ 71 w 140"/>
                  <a:gd name="T1" fmla="*/ 132 h 132"/>
                  <a:gd name="T2" fmla="*/ 20 w 140"/>
                  <a:gd name="T3" fmla="*/ 106 h 132"/>
                  <a:gd name="T4" fmla="*/ 19 w 140"/>
                  <a:gd name="T5" fmla="*/ 104 h 132"/>
                  <a:gd name="T6" fmla="*/ 35 w 140"/>
                  <a:gd name="T7" fmla="*/ 19 h 132"/>
                  <a:gd name="T8" fmla="*/ 120 w 140"/>
                  <a:gd name="T9" fmla="*/ 35 h 132"/>
                  <a:gd name="T10" fmla="*/ 121 w 140"/>
                  <a:gd name="T11" fmla="*/ 36 h 132"/>
                  <a:gd name="T12" fmla="*/ 105 w 140"/>
                  <a:gd name="T13" fmla="*/ 121 h 132"/>
                  <a:gd name="T14" fmla="*/ 71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1" y="132"/>
                    </a:moveTo>
                    <a:cubicBezTo>
                      <a:pt x="51" y="132"/>
                      <a:pt x="32" y="123"/>
                      <a:pt x="20" y="106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0" y="77"/>
                      <a:pt x="7" y="38"/>
                      <a:pt x="35" y="19"/>
                    </a:cubicBezTo>
                    <a:cubicBezTo>
                      <a:pt x="63" y="0"/>
                      <a:pt x="101" y="7"/>
                      <a:pt x="120" y="35"/>
                    </a:cubicBezTo>
                    <a:cubicBezTo>
                      <a:pt x="121" y="36"/>
                      <a:pt x="121" y="36"/>
                      <a:pt x="121" y="36"/>
                    </a:cubicBezTo>
                    <a:cubicBezTo>
                      <a:pt x="140" y="64"/>
                      <a:pt x="133" y="102"/>
                      <a:pt x="105" y="121"/>
                    </a:cubicBezTo>
                    <a:cubicBezTo>
                      <a:pt x="95" y="129"/>
                      <a:pt x="83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22">
                <a:extLst>
                  <a:ext uri="{FF2B5EF4-FFF2-40B4-BE49-F238E27FC236}">
                    <a16:creationId xmlns:a16="http://schemas.microsoft.com/office/drawing/2014/main" id="{E0FCF6A4-6427-4F7E-AECC-BFEFF4F66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068"/>
                <a:ext cx="27" cy="25"/>
              </a:xfrm>
              <a:custGeom>
                <a:avLst/>
                <a:gdLst>
                  <a:gd name="T0" fmla="*/ 48 w 96"/>
                  <a:gd name="T1" fmla="*/ 91 h 91"/>
                  <a:gd name="T2" fmla="*/ 34 w 96"/>
                  <a:gd name="T3" fmla="*/ 88 h 91"/>
                  <a:gd name="T4" fmla="*/ 8 w 96"/>
                  <a:gd name="T5" fmla="*/ 35 h 91"/>
                  <a:gd name="T6" fmla="*/ 8 w 96"/>
                  <a:gd name="T7" fmla="*/ 34 h 91"/>
                  <a:gd name="T8" fmla="*/ 62 w 96"/>
                  <a:gd name="T9" fmla="*/ 7 h 91"/>
                  <a:gd name="T10" fmla="*/ 88 w 96"/>
                  <a:gd name="T11" fmla="*/ 61 h 91"/>
                  <a:gd name="T12" fmla="*/ 88 w 96"/>
                  <a:gd name="T13" fmla="*/ 62 h 91"/>
                  <a:gd name="T14" fmla="*/ 48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8" y="91"/>
                    </a:moveTo>
                    <a:cubicBezTo>
                      <a:pt x="43" y="91"/>
                      <a:pt x="39" y="90"/>
                      <a:pt x="34" y="88"/>
                    </a:cubicBezTo>
                    <a:cubicBezTo>
                      <a:pt x="12" y="81"/>
                      <a:pt x="0" y="57"/>
                      <a:pt x="8" y="35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5" y="12"/>
                      <a:pt x="39" y="0"/>
                      <a:pt x="62" y="7"/>
                    </a:cubicBezTo>
                    <a:cubicBezTo>
                      <a:pt x="84" y="15"/>
                      <a:pt x="96" y="39"/>
                      <a:pt x="88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82" y="79"/>
                      <a:pt x="66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23">
                <a:extLst>
                  <a:ext uri="{FF2B5EF4-FFF2-40B4-BE49-F238E27FC236}">
                    <a16:creationId xmlns:a16="http://schemas.microsoft.com/office/drawing/2014/main" id="{60386238-2238-4145-BF19-6F239EE6A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2002"/>
                <a:ext cx="44" cy="42"/>
              </a:xfrm>
              <a:custGeom>
                <a:avLst/>
                <a:gdLst>
                  <a:gd name="T0" fmla="*/ 79 w 158"/>
                  <a:gd name="T1" fmla="*/ 152 h 152"/>
                  <a:gd name="T2" fmla="*/ 10 w 158"/>
                  <a:gd name="T3" fmla="*/ 96 h 152"/>
                  <a:gd name="T4" fmla="*/ 9 w 158"/>
                  <a:gd name="T5" fmla="*/ 95 h 152"/>
                  <a:gd name="T6" fmla="*/ 63 w 158"/>
                  <a:gd name="T7" fmla="*/ 9 h 152"/>
                  <a:gd name="T8" fmla="*/ 149 w 158"/>
                  <a:gd name="T9" fmla="*/ 62 h 152"/>
                  <a:gd name="T10" fmla="*/ 149 w 158"/>
                  <a:gd name="T11" fmla="*/ 64 h 152"/>
                  <a:gd name="T12" fmla="*/ 96 w 158"/>
                  <a:gd name="T13" fmla="*/ 150 h 152"/>
                  <a:gd name="T14" fmla="*/ 79 w 158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2">
                    <a:moveTo>
                      <a:pt x="79" y="152"/>
                    </a:moveTo>
                    <a:cubicBezTo>
                      <a:pt x="47" y="152"/>
                      <a:pt x="18" y="130"/>
                      <a:pt x="10" y="96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0" y="56"/>
                      <a:pt x="24" y="18"/>
                      <a:pt x="63" y="9"/>
                    </a:cubicBezTo>
                    <a:cubicBezTo>
                      <a:pt x="101" y="0"/>
                      <a:pt x="140" y="24"/>
                      <a:pt x="149" y="62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58" y="102"/>
                      <a:pt x="134" y="141"/>
                      <a:pt x="96" y="150"/>
                    </a:cubicBezTo>
                    <a:cubicBezTo>
                      <a:pt x="90" y="151"/>
                      <a:pt x="85" y="152"/>
                      <a:pt x="79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24">
                <a:extLst>
                  <a:ext uri="{FF2B5EF4-FFF2-40B4-BE49-F238E27FC236}">
                    <a16:creationId xmlns:a16="http://schemas.microsoft.com/office/drawing/2014/main" id="{DD6C31D4-DBFE-4D43-AA5D-1B5115443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967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35 w 98"/>
                  <a:gd name="T3" fmla="*/ 90 h 92"/>
                  <a:gd name="T4" fmla="*/ 8 w 98"/>
                  <a:gd name="T5" fmla="*/ 36 h 92"/>
                  <a:gd name="T6" fmla="*/ 8 w 98"/>
                  <a:gd name="T7" fmla="*/ 35 h 92"/>
                  <a:gd name="T8" fmla="*/ 63 w 98"/>
                  <a:gd name="T9" fmla="*/ 8 h 92"/>
                  <a:gd name="T10" fmla="*/ 90 w 98"/>
                  <a:gd name="T11" fmla="*/ 62 h 92"/>
                  <a:gd name="T12" fmla="*/ 90 w 98"/>
                  <a:gd name="T13" fmla="*/ 63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44" y="92"/>
                      <a:pt x="40" y="92"/>
                      <a:pt x="35" y="90"/>
                    </a:cubicBezTo>
                    <a:cubicBezTo>
                      <a:pt x="13" y="83"/>
                      <a:pt x="0" y="58"/>
                      <a:pt x="8" y="36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16" y="12"/>
                      <a:pt x="40" y="0"/>
                      <a:pt x="63" y="8"/>
                    </a:cubicBezTo>
                    <a:cubicBezTo>
                      <a:pt x="85" y="15"/>
                      <a:pt x="98" y="39"/>
                      <a:pt x="90" y="62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4" y="81"/>
                      <a:pt x="67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25">
                <a:extLst>
                  <a:ext uri="{FF2B5EF4-FFF2-40B4-BE49-F238E27FC236}">
                    <a16:creationId xmlns:a16="http://schemas.microsoft.com/office/drawing/2014/main" id="{F4517EE8-4903-4C39-9681-0C50C71D1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1900"/>
                <a:ext cx="41" cy="39"/>
              </a:xfrm>
              <a:custGeom>
                <a:avLst/>
                <a:gdLst>
                  <a:gd name="T0" fmla="*/ 75 w 149"/>
                  <a:gd name="T1" fmla="*/ 143 h 143"/>
                  <a:gd name="T2" fmla="*/ 9 w 149"/>
                  <a:gd name="T3" fmla="*/ 91 h 143"/>
                  <a:gd name="T4" fmla="*/ 9 w 149"/>
                  <a:gd name="T5" fmla="*/ 89 h 143"/>
                  <a:gd name="T6" fmla="*/ 59 w 149"/>
                  <a:gd name="T7" fmla="*/ 8 h 143"/>
                  <a:gd name="T8" fmla="*/ 140 w 149"/>
                  <a:gd name="T9" fmla="*/ 59 h 143"/>
                  <a:gd name="T10" fmla="*/ 140 w 149"/>
                  <a:gd name="T11" fmla="*/ 60 h 143"/>
                  <a:gd name="T12" fmla="*/ 90 w 149"/>
                  <a:gd name="T13" fmla="*/ 141 h 143"/>
                  <a:gd name="T14" fmla="*/ 75 w 149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3">
                    <a:moveTo>
                      <a:pt x="75" y="143"/>
                    </a:moveTo>
                    <a:cubicBezTo>
                      <a:pt x="44" y="143"/>
                      <a:pt x="16" y="122"/>
                      <a:pt x="9" y="91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0" y="53"/>
                      <a:pt x="23" y="17"/>
                      <a:pt x="59" y="8"/>
                    </a:cubicBezTo>
                    <a:cubicBezTo>
                      <a:pt x="95" y="0"/>
                      <a:pt x="132" y="22"/>
                      <a:pt x="140" y="59"/>
                    </a:cubicBezTo>
                    <a:cubicBezTo>
                      <a:pt x="140" y="60"/>
                      <a:pt x="140" y="60"/>
                      <a:pt x="140" y="60"/>
                    </a:cubicBezTo>
                    <a:cubicBezTo>
                      <a:pt x="149" y="96"/>
                      <a:pt x="126" y="133"/>
                      <a:pt x="90" y="141"/>
                    </a:cubicBezTo>
                    <a:cubicBezTo>
                      <a:pt x="85" y="142"/>
                      <a:pt x="8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26">
                <a:extLst>
                  <a:ext uri="{FF2B5EF4-FFF2-40B4-BE49-F238E27FC236}">
                    <a16:creationId xmlns:a16="http://schemas.microsoft.com/office/drawing/2014/main" id="{731EF562-AF2B-4361-A6A5-77D2EFAE5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1858"/>
                <a:ext cx="40" cy="39"/>
              </a:xfrm>
              <a:custGeom>
                <a:avLst/>
                <a:gdLst>
                  <a:gd name="T0" fmla="*/ 72 w 143"/>
                  <a:gd name="T1" fmla="*/ 144 h 144"/>
                  <a:gd name="T2" fmla="*/ 2 w 143"/>
                  <a:gd name="T3" fmla="*/ 77 h 144"/>
                  <a:gd name="T4" fmla="*/ 2 w 143"/>
                  <a:gd name="T5" fmla="*/ 75 h 144"/>
                  <a:gd name="T6" fmla="*/ 68 w 143"/>
                  <a:gd name="T7" fmla="*/ 2 h 144"/>
                  <a:gd name="T8" fmla="*/ 142 w 143"/>
                  <a:gd name="T9" fmla="*/ 69 h 144"/>
                  <a:gd name="T10" fmla="*/ 142 w 143"/>
                  <a:gd name="T11" fmla="*/ 70 h 144"/>
                  <a:gd name="T12" fmla="*/ 75 w 143"/>
                  <a:gd name="T13" fmla="*/ 144 h 144"/>
                  <a:gd name="T14" fmla="*/ 72 w 14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4">
                    <a:moveTo>
                      <a:pt x="72" y="144"/>
                    </a:moveTo>
                    <a:cubicBezTo>
                      <a:pt x="35" y="144"/>
                      <a:pt x="4" y="114"/>
                      <a:pt x="2" y="77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0" y="37"/>
                      <a:pt x="30" y="4"/>
                      <a:pt x="68" y="2"/>
                    </a:cubicBezTo>
                    <a:cubicBezTo>
                      <a:pt x="107" y="0"/>
                      <a:pt x="140" y="30"/>
                      <a:pt x="142" y="69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3" y="109"/>
                      <a:pt x="114" y="142"/>
                      <a:pt x="75" y="144"/>
                    </a:cubicBezTo>
                    <a:cubicBezTo>
                      <a:pt x="74" y="144"/>
                      <a:pt x="73" y="144"/>
                      <a:pt x="72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27">
                <a:extLst>
                  <a:ext uri="{FF2B5EF4-FFF2-40B4-BE49-F238E27FC236}">
                    <a16:creationId xmlns:a16="http://schemas.microsoft.com/office/drawing/2014/main" id="{A7952895-F54D-4F61-8D02-59EE6318A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1800"/>
                <a:ext cx="33" cy="32"/>
              </a:xfrm>
              <a:custGeom>
                <a:avLst/>
                <a:gdLst>
                  <a:gd name="T0" fmla="*/ 60 w 119"/>
                  <a:gd name="T1" fmla="*/ 116 h 116"/>
                  <a:gd name="T2" fmla="*/ 52 w 119"/>
                  <a:gd name="T3" fmla="*/ 115 h 116"/>
                  <a:gd name="T4" fmla="*/ 4 w 119"/>
                  <a:gd name="T5" fmla="*/ 53 h 116"/>
                  <a:gd name="T6" fmla="*/ 5 w 119"/>
                  <a:gd name="T7" fmla="*/ 51 h 116"/>
                  <a:gd name="T8" fmla="*/ 68 w 119"/>
                  <a:gd name="T9" fmla="*/ 4 h 116"/>
                  <a:gd name="T10" fmla="*/ 115 w 119"/>
                  <a:gd name="T11" fmla="*/ 67 h 116"/>
                  <a:gd name="T12" fmla="*/ 115 w 119"/>
                  <a:gd name="T13" fmla="*/ 68 h 116"/>
                  <a:gd name="T14" fmla="*/ 60 w 119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6">
                    <a:moveTo>
                      <a:pt x="60" y="116"/>
                    </a:moveTo>
                    <a:cubicBezTo>
                      <a:pt x="57" y="116"/>
                      <a:pt x="54" y="116"/>
                      <a:pt x="52" y="115"/>
                    </a:cubicBezTo>
                    <a:cubicBezTo>
                      <a:pt x="21" y="111"/>
                      <a:pt x="0" y="83"/>
                      <a:pt x="4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21"/>
                      <a:pt x="37" y="0"/>
                      <a:pt x="68" y="4"/>
                    </a:cubicBezTo>
                    <a:cubicBezTo>
                      <a:pt x="98" y="8"/>
                      <a:pt x="119" y="37"/>
                      <a:pt x="115" y="67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1" y="96"/>
                      <a:pt x="87" y="116"/>
                      <a:pt x="60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28">
                <a:extLst>
                  <a:ext uri="{FF2B5EF4-FFF2-40B4-BE49-F238E27FC236}">
                    <a16:creationId xmlns:a16="http://schemas.microsoft.com/office/drawing/2014/main" id="{1263245B-C8FA-4DDC-8EA5-897062FAB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1752"/>
                <a:ext cx="39" cy="39"/>
              </a:xfrm>
              <a:custGeom>
                <a:avLst/>
                <a:gdLst>
                  <a:gd name="T0" fmla="*/ 70 w 140"/>
                  <a:gd name="T1" fmla="*/ 141 h 141"/>
                  <a:gd name="T2" fmla="*/ 2 w 140"/>
                  <a:gd name="T3" fmla="*/ 76 h 141"/>
                  <a:gd name="T4" fmla="*/ 1 w 140"/>
                  <a:gd name="T5" fmla="*/ 74 h 141"/>
                  <a:gd name="T6" fmla="*/ 67 w 140"/>
                  <a:gd name="T7" fmla="*/ 2 h 141"/>
                  <a:gd name="T8" fmla="*/ 138 w 140"/>
                  <a:gd name="T9" fmla="*/ 68 h 141"/>
                  <a:gd name="T10" fmla="*/ 139 w 140"/>
                  <a:gd name="T11" fmla="*/ 69 h 141"/>
                  <a:gd name="T12" fmla="*/ 73 w 140"/>
                  <a:gd name="T13" fmla="*/ 141 h 141"/>
                  <a:gd name="T14" fmla="*/ 70 w 140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1">
                    <a:moveTo>
                      <a:pt x="70" y="141"/>
                    </a:moveTo>
                    <a:cubicBezTo>
                      <a:pt x="34" y="141"/>
                      <a:pt x="3" y="112"/>
                      <a:pt x="2" y="76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36"/>
                      <a:pt x="29" y="4"/>
                      <a:pt x="67" y="2"/>
                    </a:cubicBezTo>
                    <a:cubicBezTo>
                      <a:pt x="105" y="0"/>
                      <a:pt x="137" y="30"/>
                      <a:pt x="138" y="68"/>
                    </a:cubicBezTo>
                    <a:cubicBezTo>
                      <a:pt x="139" y="69"/>
                      <a:pt x="139" y="69"/>
                      <a:pt x="139" y="69"/>
                    </a:cubicBezTo>
                    <a:cubicBezTo>
                      <a:pt x="140" y="107"/>
                      <a:pt x="111" y="139"/>
                      <a:pt x="73" y="141"/>
                    </a:cubicBezTo>
                    <a:cubicBezTo>
                      <a:pt x="72" y="141"/>
                      <a:pt x="71" y="141"/>
                      <a:pt x="70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29">
                <a:extLst>
                  <a:ext uri="{FF2B5EF4-FFF2-40B4-BE49-F238E27FC236}">
                    <a16:creationId xmlns:a16="http://schemas.microsoft.com/office/drawing/2014/main" id="{536964E7-60A2-4DCF-AF45-088D6DC15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694"/>
                <a:ext cx="35" cy="34"/>
              </a:xfrm>
              <a:custGeom>
                <a:avLst/>
                <a:gdLst>
                  <a:gd name="T0" fmla="*/ 64 w 127"/>
                  <a:gd name="T1" fmla="*/ 124 h 124"/>
                  <a:gd name="T2" fmla="*/ 56 w 127"/>
                  <a:gd name="T3" fmla="*/ 123 h 124"/>
                  <a:gd name="T4" fmla="*/ 5 w 127"/>
                  <a:gd name="T5" fmla="*/ 56 h 124"/>
                  <a:gd name="T6" fmla="*/ 5 w 127"/>
                  <a:gd name="T7" fmla="*/ 55 h 124"/>
                  <a:gd name="T8" fmla="*/ 72 w 127"/>
                  <a:gd name="T9" fmla="*/ 4 h 124"/>
                  <a:gd name="T10" fmla="*/ 123 w 127"/>
                  <a:gd name="T11" fmla="*/ 71 h 124"/>
                  <a:gd name="T12" fmla="*/ 122 w 127"/>
                  <a:gd name="T13" fmla="*/ 73 h 124"/>
                  <a:gd name="T14" fmla="*/ 64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4" y="124"/>
                    </a:moveTo>
                    <a:cubicBezTo>
                      <a:pt x="61" y="124"/>
                      <a:pt x="58" y="124"/>
                      <a:pt x="56" y="123"/>
                    </a:cubicBezTo>
                    <a:cubicBezTo>
                      <a:pt x="23" y="119"/>
                      <a:pt x="0" y="89"/>
                      <a:pt x="5" y="56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10" y="22"/>
                      <a:pt x="40" y="0"/>
                      <a:pt x="72" y="4"/>
                    </a:cubicBezTo>
                    <a:cubicBezTo>
                      <a:pt x="104" y="9"/>
                      <a:pt x="127" y="39"/>
                      <a:pt x="123" y="71"/>
                    </a:cubicBezTo>
                    <a:cubicBezTo>
                      <a:pt x="122" y="73"/>
                      <a:pt x="122" y="73"/>
                      <a:pt x="122" y="73"/>
                    </a:cubicBezTo>
                    <a:cubicBezTo>
                      <a:pt x="118" y="102"/>
                      <a:pt x="93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30">
                <a:extLst>
                  <a:ext uri="{FF2B5EF4-FFF2-40B4-BE49-F238E27FC236}">
                    <a16:creationId xmlns:a16="http://schemas.microsoft.com/office/drawing/2014/main" id="{B3BD457D-7DB5-490B-8CFD-C32CEA233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646"/>
                <a:ext cx="39" cy="39"/>
              </a:xfrm>
              <a:custGeom>
                <a:avLst/>
                <a:gdLst>
                  <a:gd name="T0" fmla="*/ 71 w 142"/>
                  <a:gd name="T1" fmla="*/ 142 h 142"/>
                  <a:gd name="T2" fmla="*/ 2 w 142"/>
                  <a:gd name="T3" fmla="*/ 76 h 142"/>
                  <a:gd name="T4" fmla="*/ 2 w 142"/>
                  <a:gd name="T5" fmla="*/ 74 h 142"/>
                  <a:gd name="T6" fmla="*/ 68 w 142"/>
                  <a:gd name="T7" fmla="*/ 2 h 142"/>
                  <a:gd name="T8" fmla="*/ 141 w 142"/>
                  <a:gd name="T9" fmla="*/ 68 h 142"/>
                  <a:gd name="T10" fmla="*/ 141 w 142"/>
                  <a:gd name="T11" fmla="*/ 70 h 142"/>
                  <a:gd name="T12" fmla="*/ 74 w 142"/>
                  <a:gd name="T13" fmla="*/ 142 h 142"/>
                  <a:gd name="T14" fmla="*/ 71 w 142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42">
                    <a:moveTo>
                      <a:pt x="71" y="142"/>
                    </a:moveTo>
                    <a:cubicBezTo>
                      <a:pt x="34" y="142"/>
                      <a:pt x="4" y="113"/>
                      <a:pt x="2" y="76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0" y="36"/>
                      <a:pt x="30" y="4"/>
                      <a:pt x="68" y="2"/>
                    </a:cubicBezTo>
                    <a:cubicBezTo>
                      <a:pt x="107" y="0"/>
                      <a:pt x="139" y="30"/>
                      <a:pt x="141" y="68"/>
                    </a:cubicBezTo>
                    <a:cubicBezTo>
                      <a:pt x="141" y="70"/>
                      <a:pt x="141" y="70"/>
                      <a:pt x="141" y="70"/>
                    </a:cubicBezTo>
                    <a:cubicBezTo>
                      <a:pt x="142" y="108"/>
                      <a:pt x="113" y="141"/>
                      <a:pt x="74" y="142"/>
                    </a:cubicBezTo>
                    <a:cubicBezTo>
                      <a:pt x="73" y="142"/>
                      <a:pt x="72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31">
                <a:extLst>
                  <a:ext uri="{FF2B5EF4-FFF2-40B4-BE49-F238E27FC236}">
                    <a16:creationId xmlns:a16="http://schemas.microsoft.com/office/drawing/2014/main" id="{9A2A91D9-AD65-4496-9458-C4FEEB832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1586"/>
                <a:ext cx="41" cy="40"/>
              </a:xfrm>
              <a:custGeom>
                <a:avLst/>
                <a:gdLst>
                  <a:gd name="T0" fmla="*/ 73 w 146"/>
                  <a:gd name="T1" fmla="*/ 143 h 143"/>
                  <a:gd name="T2" fmla="*/ 63 w 146"/>
                  <a:gd name="T3" fmla="*/ 142 h 143"/>
                  <a:gd name="T4" fmla="*/ 5 w 146"/>
                  <a:gd name="T5" fmla="*/ 65 h 143"/>
                  <a:gd name="T6" fmla="*/ 5 w 146"/>
                  <a:gd name="T7" fmla="*/ 63 h 143"/>
                  <a:gd name="T8" fmla="*/ 82 w 146"/>
                  <a:gd name="T9" fmla="*/ 5 h 143"/>
                  <a:gd name="T10" fmla="*/ 141 w 146"/>
                  <a:gd name="T11" fmla="*/ 82 h 143"/>
                  <a:gd name="T12" fmla="*/ 141 w 146"/>
                  <a:gd name="T13" fmla="*/ 84 h 143"/>
                  <a:gd name="T14" fmla="*/ 73 w 146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3">
                    <a:moveTo>
                      <a:pt x="73" y="143"/>
                    </a:moveTo>
                    <a:cubicBezTo>
                      <a:pt x="70" y="143"/>
                      <a:pt x="66" y="143"/>
                      <a:pt x="63" y="142"/>
                    </a:cubicBezTo>
                    <a:cubicBezTo>
                      <a:pt x="26" y="137"/>
                      <a:pt x="0" y="103"/>
                      <a:pt x="5" y="65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10" y="26"/>
                      <a:pt x="45" y="0"/>
                      <a:pt x="82" y="5"/>
                    </a:cubicBezTo>
                    <a:cubicBezTo>
                      <a:pt x="120" y="10"/>
                      <a:pt x="146" y="45"/>
                      <a:pt x="141" y="82"/>
                    </a:cubicBezTo>
                    <a:cubicBezTo>
                      <a:pt x="141" y="84"/>
                      <a:pt x="141" y="84"/>
                      <a:pt x="141" y="84"/>
                    </a:cubicBezTo>
                    <a:cubicBezTo>
                      <a:pt x="136" y="118"/>
                      <a:pt x="107" y="143"/>
                      <a:pt x="7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32">
                <a:extLst>
                  <a:ext uri="{FF2B5EF4-FFF2-40B4-BE49-F238E27FC236}">
                    <a16:creationId xmlns:a16="http://schemas.microsoft.com/office/drawing/2014/main" id="{B60B4392-4066-4812-AEF7-76A8A7B6E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1545"/>
                <a:ext cx="44" cy="42"/>
              </a:xfrm>
              <a:custGeom>
                <a:avLst/>
                <a:gdLst>
                  <a:gd name="T0" fmla="*/ 81 w 161"/>
                  <a:gd name="T1" fmla="*/ 153 h 153"/>
                  <a:gd name="T2" fmla="*/ 16 w 161"/>
                  <a:gd name="T3" fmla="*/ 111 h 153"/>
                  <a:gd name="T4" fmla="*/ 16 w 161"/>
                  <a:gd name="T5" fmla="*/ 109 h 153"/>
                  <a:gd name="T6" fmla="*/ 52 w 161"/>
                  <a:gd name="T7" fmla="*/ 16 h 153"/>
                  <a:gd name="T8" fmla="*/ 145 w 161"/>
                  <a:gd name="T9" fmla="*/ 52 h 153"/>
                  <a:gd name="T10" fmla="*/ 146 w 161"/>
                  <a:gd name="T11" fmla="*/ 53 h 153"/>
                  <a:gd name="T12" fmla="*/ 110 w 161"/>
                  <a:gd name="T13" fmla="*/ 147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54" y="153"/>
                      <a:pt x="28" y="137"/>
                      <a:pt x="16" y="111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0" y="73"/>
                      <a:pt x="16" y="31"/>
                      <a:pt x="52" y="16"/>
                    </a:cubicBezTo>
                    <a:cubicBezTo>
                      <a:pt x="87" y="0"/>
                      <a:pt x="129" y="16"/>
                      <a:pt x="145" y="52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61" y="89"/>
                      <a:pt x="145" y="131"/>
                      <a:pt x="110" y="147"/>
                    </a:cubicBezTo>
                    <a:cubicBezTo>
                      <a:pt x="100" y="151"/>
                      <a:pt x="91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33">
                <a:extLst>
                  <a:ext uri="{FF2B5EF4-FFF2-40B4-BE49-F238E27FC236}">
                    <a16:creationId xmlns:a16="http://schemas.microsoft.com/office/drawing/2014/main" id="{C7925440-CC89-48EF-B287-15DCFB4E9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1491"/>
                <a:ext cx="41" cy="38"/>
              </a:xfrm>
              <a:custGeom>
                <a:avLst/>
                <a:gdLst>
                  <a:gd name="T0" fmla="*/ 73 w 147"/>
                  <a:gd name="T1" fmla="*/ 138 h 138"/>
                  <a:gd name="T2" fmla="*/ 42 w 147"/>
                  <a:gd name="T3" fmla="*/ 130 h 138"/>
                  <a:gd name="T4" fmla="*/ 17 w 147"/>
                  <a:gd name="T5" fmla="*/ 43 h 138"/>
                  <a:gd name="T6" fmla="*/ 18 w 147"/>
                  <a:gd name="T7" fmla="*/ 42 h 138"/>
                  <a:gd name="T8" fmla="*/ 105 w 147"/>
                  <a:gd name="T9" fmla="*/ 17 h 138"/>
                  <a:gd name="T10" fmla="*/ 129 w 147"/>
                  <a:gd name="T11" fmla="*/ 104 h 138"/>
                  <a:gd name="T12" fmla="*/ 129 w 147"/>
                  <a:gd name="T13" fmla="*/ 105 h 138"/>
                  <a:gd name="T14" fmla="*/ 73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3" y="138"/>
                    </a:moveTo>
                    <a:cubicBezTo>
                      <a:pt x="62" y="138"/>
                      <a:pt x="52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5" y="17"/>
                    </a:cubicBezTo>
                    <a:cubicBezTo>
                      <a:pt x="135" y="34"/>
                      <a:pt x="147" y="73"/>
                      <a:pt x="129" y="104"/>
                    </a:cubicBezTo>
                    <a:cubicBezTo>
                      <a:pt x="129" y="105"/>
                      <a:pt x="129" y="105"/>
                      <a:pt x="129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34">
                <a:extLst>
                  <a:ext uri="{FF2B5EF4-FFF2-40B4-BE49-F238E27FC236}">
                    <a16:creationId xmlns:a16="http://schemas.microsoft.com/office/drawing/2014/main" id="{B311365F-281C-4074-9695-73BFEEDC8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457"/>
                <a:ext cx="28" cy="26"/>
              </a:xfrm>
              <a:custGeom>
                <a:avLst/>
                <a:gdLst>
                  <a:gd name="T0" fmla="*/ 50 w 99"/>
                  <a:gd name="T1" fmla="*/ 94 h 94"/>
                  <a:gd name="T2" fmla="*/ 10 w 99"/>
                  <a:gd name="T3" fmla="*/ 68 h 94"/>
                  <a:gd name="T4" fmla="*/ 10 w 99"/>
                  <a:gd name="T5" fmla="*/ 67 h 94"/>
                  <a:gd name="T6" fmla="*/ 32 w 99"/>
                  <a:gd name="T7" fmla="*/ 10 h 94"/>
                  <a:gd name="T8" fmla="*/ 89 w 99"/>
                  <a:gd name="T9" fmla="*/ 32 h 94"/>
                  <a:gd name="T10" fmla="*/ 90 w 99"/>
                  <a:gd name="T11" fmla="*/ 33 h 94"/>
                  <a:gd name="T12" fmla="*/ 67 w 99"/>
                  <a:gd name="T13" fmla="*/ 90 h 94"/>
                  <a:gd name="T14" fmla="*/ 50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50" y="94"/>
                    </a:moveTo>
                    <a:cubicBezTo>
                      <a:pt x="33" y="94"/>
                      <a:pt x="17" y="84"/>
                      <a:pt x="10" y="68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0" y="45"/>
                      <a:pt x="10" y="20"/>
                      <a:pt x="32" y="10"/>
                    </a:cubicBezTo>
                    <a:cubicBezTo>
                      <a:pt x="54" y="0"/>
                      <a:pt x="80" y="10"/>
                      <a:pt x="89" y="32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9" y="55"/>
                      <a:pt x="89" y="80"/>
                      <a:pt x="67" y="90"/>
                    </a:cubicBezTo>
                    <a:cubicBezTo>
                      <a:pt x="62" y="93"/>
                      <a:pt x="56" y="94"/>
                      <a:pt x="50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35">
                <a:extLst>
                  <a:ext uri="{FF2B5EF4-FFF2-40B4-BE49-F238E27FC236}">
                    <a16:creationId xmlns:a16="http://schemas.microsoft.com/office/drawing/2014/main" id="{0342D44F-844C-46BF-A8C2-B47132E32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1406"/>
                <a:ext cx="25" cy="24"/>
              </a:xfrm>
              <a:custGeom>
                <a:avLst/>
                <a:gdLst>
                  <a:gd name="T0" fmla="*/ 45 w 90"/>
                  <a:gd name="T1" fmla="*/ 85 h 85"/>
                  <a:gd name="T2" fmla="*/ 26 w 90"/>
                  <a:gd name="T3" fmla="*/ 80 h 85"/>
                  <a:gd name="T4" fmla="*/ 10 w 90"/>
                  <a:gd name="T5" fmla="*/ 26 h 85"/>
                  <a:gd name="T6" fmla="*/ 11 w 90"/>
                  <a:gd name="T7" fmla="*/ 26 h 85"/>
                  <a:gd name="T8" fmla="*/ 64 w 90"/>
                  <a:gd name="T9" fmla="*/ 10 h 85"/>
                  <a:gd name="T10" fmla="*/ 80 w 90"/>
                  <a:gd name="T11" fmla="*/ 64 h 85"/>
                  <a:gd name="T12" fmla="*/ 79 w 90"/>
                  <a:gd name="T13" fmla="*/ 65 h 85"/>
                  <a:gd name="T14" fmla="*/ 45 w 90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5">
                    <a:moveTo>
                      <a:pt x="45" y="85"/>
                    </a:moveTo>
                    <a:cubicBezTo>
                      <a:pt x="38" y="85"/>
                      <a:pt x="32" y="83"/>
                      <a:pt x="26" y="80"/>
                    </a:cubicBezTo>
                    <a:cubicBezTo>
                      <a:pt x="7" y="69"/>
                      <a:pt x="0" y="45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22" y="7"/>
                      <a:pt x="45" y="0"/>
                      <a:pt x="64" y="10"/>
                    </a:cubicBezTo>
                    <a:cubicBezTo>
                      <a:pt x="83" y="21"/>
                      <a:pt x="90" y="45"/>
                      <a:pt x="80" y="64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2" y="78"/>
                      <a:pt x="59" y="85"/>
                      <a:pt x="45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36">
                <a:extLst>
                  <a:ext uri="{FF2B5EF4-FFF2-40B4-BE49-F238E27FC236}">
                    <a16:creationId xmlns:a16="http://schemas.microsoft.com/office/drawing/2014/main" id="{D858519A-A925-43E0-9285-FE681F0A8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1370"/>
                <a:ext cx="23" cy="22"/>
              </a:xfrm>
              <a:custGeom>
                <a:avLst/>
                <a:gdLst>
                  <a:gd name="T0" fmla="*/ 42 w 83"/>
                  <a:gd name="T1" fmla="*/ 79 h 79"/>
                  <a:gd name="T2" fmla="*/ 16 w 83"/>
                  <a:gd name="T3" fmla="*/ 68 h 79"/>
                  <a:gd name="T4" fmla="*/ 15 w 83"/>
                  <a:gd name="T5" fmla="*/ 67 h 79"/>
                  <a:gd name="T6" fmla="*/ 15 w 83"/>
                  <a:gd name="T7" fmla="*/ 14 h 79"/>
                  <a:gd name="T8" fmla="*/ 68 w 83"/>
                  <a:gd name="T9" fmla="*/ 14 h 79"/>
                  <a:gd name="T10" fmla="*/ 69 w 83"/>
                  <a:gd name="T11" fmla="*/ 15 h 79"/>
                  <a:gd name="T12" fmla="*/ 69 w 83"/>
                  <a:gd name="T13" fmla="*/ 68 h 79"/>
                  <a:gd name="T14" fmla="*/ 42 w 83"/>
                  <a:gd name="T15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79">
                    <a:moveTo>
                      <a:pt x="42" y="79"/>
                    </a:moveTo>
                    <a:cubicBezTo>
                      <a:pt x="33" y="79"/>
                      <a:pt x="23" y="75"/>
                      <a:pt x="16" y="68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4"/>
                    </a:cubicBezTo>
                    <a:cubicBezTo>
                      <a:pt x="30" y="0"/>
                      <a:pt x="53" y="0"/>
                      <a:pt x="68" y="14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83" y="29"/>
                      <a:pt x="83" y="53"/>
                      <a:pt x="69" y="68"/>
                    </a:cubicBezTo>
                    <a:cubicBezTo>
                      <a:pt x="61" y="75"/>
                      <a:pt x="52" y="79"/>
                      <a:pt x="42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37">
                <a:extLst>
                  <a:ext uri="{FF2B5EF4-FFF2-40B4-BE49-F238E27FC236}">
                    <a16:creationId xmlns:a16="http://schemas.microsoft.com/office/drawing/2014/main" id="{51BB8E9B-64BD-42CE-ACA5-E49051E55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1316"/>
                <a:ext cx="35" cy="33"/>
              </a:xfrm>
              <a:custGeom>
                <a:avLst/>
                <a:gdLst>
                  <a:gd name="T0" fmla="*/ 62 w 126"/>
                  <a:gd name="T1" fmla="*/ 119 h 119"/>
                  <a:gd name="T2" fmla="*/ 20 w 126"/>
                  <a:gd name="T3" fmla="*/ 98 h 119"/>
                  <a:gd name="T4" fmla="*/ 27 w 126"/>
                  <a:gd name="T5" fmla="*/ 20 h 119"/>
                  <a:gd name="T6" fmla="*/ 28 w 126"/>
                  <a:gd name="T7" fmla="*/ 19 h 119"/>
                  <a:gd name="T8" fmla="*/ 106 w 126"/>
                  <a:gd name="T9" fmla="*/ 27 h 119"/>
                  <a:gd name="T10" fmla="*/ 99 w 126"/>
                  <a:gd name="T11" fmla="*/ 105 h 119"/>
                  <a:gd name="T12" fmla="*/ 98 w 126"/>
                  <a:gd name="T13" fmla="*/ 106 h 119"/>
                  <a:gd name="T14" fmla="*/ 62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2" y="119"/>
                    </a:moveTo>
                    <a:cubicBezTo>
                      <a:pt x="46" y="119"/>
                      <a:pt x="31" y="112"/>
                      <a:pt x="20" y="98"/>
                    </a:cubicBezTo>
                    <a:cubicBezTo>
                      <a:pt x="0" y="75"/>
                      <a:pt x="3" y="40"/>
                      <a:pt x="27" y="20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51" y="0"/>
                      <a:pt x="87" y="3"/>
                      <a:pt x="106" y="27"/>
                    </a:cubicBezTo>
                    <a:cubicBezTo>
                      <a:pt x="126" y="50"/>
                      <a:pt x="123" y="85"/>
                      <a:pt x="99" y="105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88" y="114"/>
                      <a:pt x="75" y="119"/>
                      <a:pt x="62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38">
                <a:extLst>
                  <a:ext uri="{FF2B5EF4-FFF2-40B4-BE49-F238E27FC236}">
                    <a16:creationId xmlns:a16="http://schemas.microsoft.com/office/drawing/2014/main" id="{E64A55AF-7FB2-4CA5-8095-2226600C1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290"/>
                <a:ext cx="32" cy="30"/>
              </a:xfrm>
              <a:custGeom>
                <a:avLst/>
                <a:gdLst>
                  <a:gd name="T0" fmla="*/ 57 w 113"/>
                  <a:gd name="T1" fmla="*/ 108 h 108"/>
                  <a:gd name="T2" fmla="*/ 21 w 113"/>
                  <a:gd name="T3" fmla="*/ 93 h 108"/>
                  <a:gd name="T4" fmla="*/ 20 w 113"/>
                  <a:gd name="T5" fmla="*/ 92 h 108"/>
                  <a:gd name="T6" fmla="*/ 20 w 113"/>
                  <a:gd name="T7" fmla="*/ 20 h 108"/>
                  <a:gd name="T8" fmla="*/ 92 w 113"/>
                  <a:gd name="T9" fmla="*/ 20 h 108"/>
                  <a:gd name="T10" fmla="*/ 93 w 113"/>
                  <a:gd name="T11" fmla="*/ 21 h 108"/>
                  <a:gd name="T12" fmla="*/ 93 w 113"/>
                  <a:gd name="T13" fmla="*/ 93 h 108"/>
                  <a:gd name="T14" fmla="*/ 57 w 113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8">
                    <a:moveTo>
                      <a:pt x="57" y="108"/>
                    </a:moveTo>
                    <a:cubicBezTo>
                      <a:pt x="44" y="108"/>
                      <a:pt x="31" y="103"/>
                      <a:pt x="21" y="93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0" y="72"/>
                      <a:pt x="0" y="40"/>
                      <a:pt x="20" y="20"/>
                    </a:cubicBezTo>
                    <a:cubicBezTo>
                      <a:pt x="40" y="0"/>
                      <a:pt x="72" y="0"/>
                      <a:pt x="92" y="20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113" y="41"/>
                      <a:pt x="113" y="73"/>
                      <a:pt x="93" y="93"/>
                    </a:cubicBezTo>
                    <a:cubicBezTo>
                      <a:pt x="83" y="103"/>
                      <a:pt x="70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39">
                <a:extLst>
                  <a:ext uri="{FF2B5EF4-FFF2-40B4-BE49-F238E27FC236}">
                    <a16:creationId xmlns:a16="http://schemas.microsoft.com/office/drawing/2014/main" id="{8CD34829-3475-47E4-AEE9-A9ED5C7FD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1243"/>
                <a:ext cx="45" cy="43"/>
              </a:xfrm>
              <a:custGeom>
                <a:avLst/>
                <a:gdLst>
                  <a:gd name="T0" fmla="*/ 82 w 164"/>
                  <a:gd name="T1" fmla="*/ 154 h 154"/>
                  <a:gd name="T2" fmla="*/ 26 w 164"/>
                  <a:gd name="T3" fmla="*/ 128 h 154"/>
                  <a:gd name="T4" fmla="*/ 35 w 164"/>
                  <a:gd name="T5" fmla="*/ 26 h 154"/>
                  <a:gd name="T6" fmla="*/ 37 w 164"/>
                  <a:gd name="T7" fmla="*/ 25 h 154"/>
                  <a:gd name="T8" fmla="*/ 139 w 164"/>
                  <a:gd name="T9" fmla="*/ 35 h 154"/>
                  <a:gd name="T10" fmla="*/ 129 w 164"/>
                  <a:gd name="T11" fmla="*/ 137 h 154"/>
                  <a:gd name="T12" fmla="*/ 128 w 164"/>
                  <a:gd name="T13" fmla="*/ 138 h 154"/>
                  <a:gd name="T14" fmla="*/ 82 w 164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4">
                    <a:moveTo>
                      <a:pt x="82" y="154"/>
                    </a:moveTo>
                    <a:cubicBezTo>
                      <a:pt x="61" y="154"/>
                      <a:pt x="40" y="145"/>
                      <a:pt x="26" y="128"/>
                    </a:cubicBezTo>
                    <a:cubicBezTo>
                      <a:pt x="0" y="97"/>
                      <a:pt x="5" y="52"/>
                      <a:pt x="35" y="26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67" y="0"/>
                      <a:pt x="113" y="4"/>
                      <a:pt x="139" y="35"/>
                    </a:cubicBezTo>
                    <a:cubicBezTo>
                      <a:pt x="164" y="65"/>
                      <a:pt x="160" y="111"/>
                      <a:pt x="129" y="137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14" y="149"/>
                      <a:pt x="98" y="154"/>
                      <a:pt x="82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40">
                <a:extLst>
                  <a:ext uri="{FF2B5EF4-FFF2-40B4-BE49-F238E27FC236}">
                    <a16:creationId xmlns:a16="http://schemas.microsoft.com/office/drawing/2014/main" id="{A47D9252-361E-4735-BACA-68C32A46A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220"/>
                <a:ext cx="22" cy="21"/>
              </a:xfrm>
              <a:custGeom>
                <a:avLst/>
                <a:gdLst>
                  <a:gd name="T0" fmla="*/ 41 w 82"/>
                  <a:gd name="T1" fmla="*/ 78 h 78"/>
                  <a:gd name="T2" fmla="*/ 15 w 82"/>
                  <a:gd name="T3" fmla="*/ 67 h 78"/>
                  <a:gd name="T4" fmla="*/ 15 w 82"/>
                  <a:gd name="T5" fmla="*/ 67 h 78"/>
                  <a:gd name="T6" fmla="*/ 15 w 82"/>
                  <a:gd name="T7" fmla="*/ 15 h 78"/>
                  <a:gd name="T8" fmla="*/ 67 w 82"/>
                  <a:gd name="T9" fmla="*/ 15 h 78"/>
                  <a:gd name="T10" fmla="*/ 68 w 82"/>
                  <a:gd name="T11" fmla="*/ 15 h 78"/>
                  <a:gd name="T12" fmla="*/ 68 w 82"/>
                  <a:gd name="T13" fmla="*/ 67 h 78"/>
                  <a:gd name="T14" fmla="*/ 41 w 82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2" h="78">
                    <a:moveTo>
                      <a:pt x="41" y="78"/>
                    </a:moveTo>
                    <a:cubicBezTo>
                      <a:pt x="32" y="78"/>
                      <a:pt x="23" y="75"/>
                      <a:pt x="15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5"/>
                    </a:cubicBezTo>
                    <a:cubicBezTo>
                      <a:pt x="29" y="0"/>
                      <a:pt x="53" y="0"/>
                      <a:pt x="67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82" y="30"/>
                      <a:pt x="82" y="53"/>
                      <a:pt x="68" y="67"/>
                    </a:cubicBezTo>
                    <a:cubicBezTo>
                      <a:pt x="60" y="75"/>
                      <a:pt x="51" y="78"/>
                      <a:pt x="41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41">
                <a:extLst>
                  <a:ext uri="{FF2B5EF4-FFF2-40B4-BE49-F238E27FC236}">
                    <a16:creationId xmlns:a16="http://schemas.microsoft.com/office/drawing/2014/main" id="{AA1037E9-18CA-4850-99DE-F7052F6AB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1185"/>
                <a:ext cx="26" cy="25"/>
              </a:xfrm>
              <a:custGeom>
                <a:avLst/>
                <a:gdLst>
                  <a:gd name="T0" fmla="*/ 48 w 97"/>
                  <a:gd name="T1" fmla="*/ 91 h 91"/>
                  <a:gd name="T2" fmla="*/ 15 w 97"/>
                  <a:gd name="T3" fmla="*/ 76 h 91"/>
                  <a:gd name="T4" fmla="*/ 21 w 97"/>
                  <a:gd name="T5" fmla="*/ 16 h 91"/>
                  <a:gd name="T6" fmla="*/ 22 w 97"/>
                  <a:gd name="T7" fmla="*/ 15 h 91"/>
                  <a:gd name="T8" fmla="*/ 82 w 97"/>
                  <a:gd name="T9" fmla="*/ 21 h 91"/>
                  <a:gd name="T10" fmla="*/ 76 w 97"/>
                  <a:gd name="T11" fmla="*/ 81 h 91"/>
                  <a:gd name="T12" fmla="*/ 75 w 97"/>
                  <a:gd name="T13" fmla="*/ 81 h 91"/>
                  <a:gd name="T14" fmla="*/ 48 w 97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48" y="91"/>
                    </a:moveTo>
                    <a:cubicBezTo>
                      <a:pt x="36" y="91"/>
                      <a:pt x="24" y="86"/>
                      <a:pt x="15" y="76"/>
                    </a:cubicBezTo>
                    <a:cubicBezTo>
                      <a:pt x="0" y="58"/>
                      <a:pt x="3" y="31"/>
                      <a:pt x="21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40" y="0"/>
                      <a:pt x="67" y="3"/>
                      <a:pt x="82" y="21"/>
                    </a:cubicBezTo>
                    <a:cubicBezTo>
                      <a:pt x="97" y="39"/>
                      <a:pt x="94" y="66"/>
                      <a:pt x="76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67" y="88"/>
                      <a:pt x="58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42">
                <a:extLst>
                  <a:ext uri="{FF2B5EF4-FFF2-40B4-BE49-F238E27FC236}">
                    <a16:creationId xmlns:a16="http://schemas.microsoft.com/office/drawing/2014/main" id="{DA5D9B4A-5EFF-471C-A035-B442BB05C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164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4 w 135"/>
                  <a:gd name="T3" fmla="*/ 121 h 126"/>
                  <a:gd name="T4" fmla="*/ 43 w 135"/>
                  <a:gd name="T5" fmla="*/ 121 h 126"/>
                  <a:gd name="T6" fmla="*/ 13 w 135"/>
                  <a:gd name="T7" fmla="*/ 43 h 126"/>
                  <a:gd name="T8" fmla="*/ 90 w 135"/>
                  <a:gd name="T9" fmla="*/ 13 h 126"/>
                  <a:gd name="T10" fmla="*/ 92 w 135"/>
                  <a:gd name="T11" fmla="*/ 14 h 126"/>
                  <a:gd name="T12" fmla="*/ 121 w 135"/>
                  <a:gd name="T13" fmla="*/ 91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2" y="125"/>
                      <a:pt x="44" y="121"/>
                    </a:cubicBezTo>
                    <a:cubicBezTo>
                      <a:pt x="43" y="121"/>
                      <a:pt x="43" y="121"/>
                      <a:pt x="43" y="121"/>
                    </a:cubicBezTo>
                    <a:cubicBezTo>
                      <a:pt x="13" y="108"/>
                      <a:pt x="0" y="73"/>
                      <a:pt x="13" y="43"/>
                    </a:cubicBezTo>
                    <a:cubicBezTo>
                      <a:pt x="26" y="14"/>
                      <a:pt x="61" y="0"/>
                      <a:pt x="90" y="13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121" y="27"/>
                      <a:pt x="135" y="62"/>
                      <a:pt x="121" y="91"/>
                    </a:cubicBezTo>
                    <a:cubicBezTo>
                      <a:pt x="112" y="113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43">
                <a:extLst>
                  <a:ext uri="{FF2B5EF4-FFF2-40B4-BE49-F238E27FC236}">
                    <a16:creationId xmlns:a16="http://schemas.microsoft.com/office/drawing/2014/main" id="{E537A05C-9E19-442C-BD69-AC4DFBB49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1144"/>
                <a:ext cx="24" cy="23"/>
              </a:xfrm>
              <a:custGeom>
                <a:avLst/>
                <a:gdLst>
                  <a:gd name="T0" fmla="*/ 43 w 87"/>
                  <a:gd name="T1" fmla="*/ 82 h 82"/>
                  <a:gd name="T2" fmla="*/ 6 w 87"/>
                  <a:gd name="T3" fmla="*/ 56 h 82"/>
                  <a:gd name="T4" fmla="*/ 31 w 87"/>
                  <a:gd name="T5" fmla="*/ 7 h 82"/>
                  <a:gd name="T6" fmla="*/ 32 w 87"/>
                  <a:gd name="T7" fmla="*/ 7 h 82"/>
                  <a:gd name="T8" fmla="*/ 80 w 87"/>
                  <a:gd name="T9" fmla="*/ 31 h 82"/>
                  <a:gd name="T10" fmla="*/ 56 w 87"/>
                  <a:gd name="T11" fmla="*/ 80 h 82"/>
                  <a:gd name="T12" fmla="*/ 55 w 87"/>
                  <a:gd name="T13" fmla="*/ 80 h 82"/>
                  <a:gd name="T14" fmla="*/ 43 w 87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2">
                    <a:moveTo>
                      <a:pt x="43" y="82"/>
                    </a:moveTo>
                    <a:cubicBezTo>
                      <a:pt x="27" y="82"/>
                      <a:pt x="12" y="72"/>
                      <a:pt x="6" y="56"/>
                    </a:cubicBezTo>
                    <a:cubicBezTo>
                      <a:pt x="0" y="36"/>
                      <a:pt x="11" y="14"/>
                      <a:pt x="31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52" y="0"/>
                      <a:pt x="74" y="11"/>
                      <a:pt x="80" y="31"/>
                    </a:cubicBezTo>
                    <a:cubicBezTo>
                      <a:pt x="87" y="51"/>
                      <a:pt x="76" y="73"/>
                      <a:pt x="56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1" y="82"/>
                      <a:pt x="47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44">
                <a:extLst>
                  <a:ext uri="{FF2B5EF4-FFF2-40B4-BE49-F238E27FC236}">
                    <a16:creationId xmlns:a16="http://schemas.microsoft.com/office/drawing/2014/main" id="{409E1C27-F45D-4EBB-BC70-2EB2D3114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1118"/>
                <a:ext cx="44" cy="41"/>
              </a:xfrm>
              <a:custGeom>
                <a:avLst/>
                <a:gdLst>
                  <a:gd name="T0" fmla="*/ 79 w 157"/>
                  <a:gd name="T1" fmla="*/ 147 h 147"/>
                  <a:gd name="T2" fmla="*/ 51 w 157"/>
                  <a:gd name="T3" fmla="*/ 141 h 147"/>
                  <a:gd name="T4" fmla="*/ 50 w 157"/>
                  <a:gd name="T5" fmla="*/ 140 h 147"/>
                  <a:gd name="T6" fmla="*/ 15 w 157"/>
                  <a:gd name="T7" fmla="*/ 50 h 147"/>
                  <a:gd name="T8" fmla="*/ 105 w 157"/>
                  <a:gd name="T9" fmla="*/ 15 h 147"/>
                  <a:gd name="T10" fmla="*/ 107 w 157"/>
                  <a:gd name="T11" fmla="*/ 16 h 147"/>
                  <a:gd name="T12" fmla="*/ 141 w 157"/>
                  <a:gd name="T13" fmla="*/ 106 h 147"/>
                  <a:gd name="T14" fmla="*/ 79 w 15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7" h="147">
                    <a:moveTo>
                      <a:pt x="79" y="147"/>
                    </a:moveTo>
                    <a:cubicBezTo>
                      <a:pt x="70" y="147"/>
                      <a:pt x="60" y="145"/>
                      <a:pt x="51" y="141"/>
                    </a:cubicBezTo>
                    <a:cubicBezTo>
                      <a:pt x="50" y="140"/>
                      <a:pt x="50" y="140"/>
                      <a:pt x="50" y="140"/>
                    </a:cubicBezTo>
                    <a:cubicBezTo>
                      <a:pt x="15" y="125"/>
                      <a:pt x="0" y="85"/>
                      <a:pt x="15" y="50"/>
                    </a:cubicBezTo>
                    <a:cubicBezTo>
                      <a:pt x="30" y="16"/>
                      <a:pt x="71" y="0"/>
                      <a:pt x="105" y="15"/>
                    </a:cubicBezTo>
                    <a:cubicBezTo>
                      <a:pt x="107" y="16"/>
                      <a:pt x="107" y="16"/>
                      <a:pt x="107" y="16"/>
                    </a:cubicBezTo>
                    <a:cubicBezTo>
                      <a:pt x="141" y="31"/>
                      <a:pt x="157" y="72"/>
                      <a:pt x="141" y="106"/>
                    </a:cubicBezTo>
                    <a:cubicBezTo>
                      <a:pt x="130" y="132"/>
                      <a:pt x="105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45">
                <a:extLst>
                  <a:ext uri="{FF2B5EF4-FFF2-40B4-BE49-F238E27FC236}">
                    <a16:creationId xmlns:a16="http://schemas.microsoft.com/office/drawing/2014/main" id="{E424D182-7343-4FF1-8B00-D3A69E297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103"/>
                <a:ext cx="39" cy="37"/>
              </a:xfrm>
              <a:custGeom>
                <a:avLst/>
                <a:gdLst>
                  <a:gd name="T0" fmla="*/ 70 w 141"/>
                  <a:gd name="T1" fmla="*/ 132 h 132"/>
                  <a:gd name="T2" fmla="*/ 11 w 141"/>
                  <a:gd name="T3" fmla="*/ 90 h 132"/>
                  <a:gd name="T4" fmla="*/ 50 w 141"/>
                  <a:gd name="T5" fmla="*/ 11 h 132"/>
                  <a:gd name="T6" fmla="*/ 51 w 141"/>
                  <a:gd name="T7" fmla="*/ 11 h 132"/>
                  <a:gd name="T8" fmla="*/ 130 w 141"/>
                  <a:gd name="T9" fmla="*/ 50 h 132"/>
                  <a:gd name="T10" fmla="*/ 91 w 141"/>
                  <a:gd name="T11" fmla="*/ 128 h 132"/>
                  <a:gd name="T12" fmla="*/ 89 w 141"/>
                  <a:gd name="T13" fmla="*/ 129 h 132"/>
                  <a:gd name="T14" fmla="*/ 70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0" y="132"/>
                    </a:moveTo>
                    <a:cubicBezTo>
                      <a:pt x="44" y="132"/>
                      <a:pt x="20" y="115"/>
                      <a:pt x="11" y="90"/>
                    </a:cubicBezTo>
                    <a:cubicBezTo>
                      <a:pt x="0" y="57"/>
                      <a:pt x="17" y="22"/>
                      <a:pt x="50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84" y="0"/>
                      <a:pt x="119" y="17"/>
                      <a:pt x="130" y="50"/>
                    </a:cubicBezTo>
                    <a:cubicBezTo>
                      <a:pt x="141" y="82"/>
                      <a:pt x="123" y="117"/>
                      <a:pt x="91" y="128"/>
                    </a:cubicBezTo>
                    <a:cubicBezTo>
                      <a:pt x="89" y="129"/>
                      <a:pt x="89" y="129"/>
                      <a:pt x="89" y="129"/>
                    </a:cubicBezTo>
                    <a:cubicBezTo>
                      <a:pt x="83" y="131"/>
                      <a:pt x="7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46">
                <a:extLst>
                  <a:ext uri="{FF2B5EF4-FFF2-40B4-BE49-F238E27FC236}">
                    <a16:creationId xmlns:a16="http://schemas.microsoft.com/office/drawing/2014/main" id="{8F14995C-50AE-4B22-B926-482735DB1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1088"/>
                <a:ext cx="39" cy="39"/>
              </a:xfrm>
              <a:custGeom>
                <a:avLst/>
                <a:gdLst>
                  <a:gd name="T0" fmla="*/ 72 w 142"/>
                  <a:gd name="T1" fmla="*/ 139 h 139"/>
                  <a:gd name="T2" fmla="*/ 68 w 142"/>
                  <a:gd name="T3" fmla="*/ 139 h 139"/>
                  <a:gd name="T4" fmla="*/ 67 w 142"/>
                  <a:gd name="T5" fmla="*/ 139 h 139"/>
                  <a:gd name="T6" fmla="*/ 2 w 142"/>
                  <a:gd name="T7" fmla="*/ 67 h 139"/>
                  <a:gd name="T8" fmla="*/ 73 w 142"/>
                  <a:gd name="T9" fmla="*/ 2 h 139"/>
                  <a:gd name="T10" fmla="*/ 75 w 142"/>
                  <a:gd name="T11" fmla="*/ 2 h 139"/>
                  <a:gd name="T12" fmla="*/ 140 w 142"/>
                  <a:gd name="T13" fmla="*/ 74 h 139"/>
                  <a:gd name="T14" fmla="*/ 72 w 142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9">
                    <a:moveTo>
                      <a:pt x="72" y="139"/>
                    </a:moveTo>
                    <a:cubicBezTo>
                      <a:pt x="70" y="139"/>
                      <a:pt x="69" y="139"/>
                      <a:pt x="68" y="139"/>
                    </a:cubicBezTo>
                    <a:cubicBezTo>
                      <a:pt x="67" y="139"/>
                      <a:pt x="67" y="139"/>
                      <a:pt x="67" y="139"/>
                    </a:cubicBezTo>
                    <a:cubicBezTo>
                      <a:pt x="29" y="137"/>
                      <a:pt x="0" y="105"/>
                      <a:pt x="2" y="67"/>
                    </a:cubicBezTo>
                    <a:cubicBezTo>
                      <a:pt x="3" y="29"/>
                      <a:pt x="35" y="0"/>
                      <a:pt x="73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112" y="4"/>
                      <a:pt x="142" y="36"/>
                      <a:pt x="140" y="74"/>
                    </a:cubicBezTo>
                    <a:cubicBezTo>
                      <a:pt x="138" y="110"/>
                      <a:pt x="108" y="139"/>
                      <a:pt x="72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47">
                <a:extLst>
                  <a:ext uri="{FF2B5EF4-FFF2-40B4-BE49-F238E27FC236}">
                    <a16:creationId xmlns:a16="http://schemas.microsoft.com/office/drawing/2014/main" id="{1A330542-D7B2-476C-B5C3-D9A7F4703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1084"/>
                <a:ext cx="37" cy="37"/>
              </a:xfrm>
              <a:custGeom>
                <a:avLst/>
                <a:gdLst>
                  <a:gd name="T0" fmla="*/ 69 w 136"/>
                  <a:gd name="T1" fmla="*/ 133 h 133"/>
                  <a:gd name="T2" fmla="*/ 66 w 136"/>
                  <a:gd name="T3" fmla="*/ 133 h 133"/>
                  <a:gd name="T4" fmla="*/ 64 w 136"/>
                  <a:gd name="T5" fmla="*/ 133 h 133"/>
                  <a:gd name="T6" fmla="*/ 2 w 136"/>
                  <a:gd name="T7" fmla="*/ 64 h 133"/>
                  <a:gd name="T8" fmla="*/ 71 w 136"/>
                  <a:gd name="T9" fmla="*/ 2 h 133"/>
                  <a:gd name="T10" fmla="*/ 72 w 136"/>
                  <a:gd name="T11" fmla="*/ 2 h 133"/>
                  <a:gd name="T12" fmla="*/ 135 w 136"/>
                  <a:gd name="T13" fmla="*/ 71 h 133"/>
                  <a:gd name="T14" fmla="*/ 69 w 136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33">
                    <a:moveTo>
                      <a:pt x="69" y="133"/>
                    </a:moveTo>
                    <a:cubicBezTo>
                      <a:pt x="68" y="133"/>
                      <a:pt x="67" y="133"/>
                      <a:pt x="66" y="133"/>
                    </a:cubicBezTo>
                    <a:cubicBezTo>
                      <a:pt x="64" y="133"/>
                      <a:pt x="64" y="133"/>
                      <a:pt x="64" y="133"/>
                    </a:cubicBezTo>
                    <a:cubicBezTo>
                      <a:pt x="28" y="131"/>
                      <a:pt x="0" y="101"/>
                      <a:pt x="2" y="64"/>
                    </a:cubicBezTo>
                    <a:cubicBezTo>
                      <a:pt x="4" y="28"/>
                      <a:pt x="34" y="0"/>
                      <a:pt x="71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108" y="4"/>
                      <a:pt x="136" y="34"/>
                      <a:pt x="135" y="71"/>
                    </a:cubicBezTo>
                    <a:cubicBezTo>
                      <a:pt x="133" y="106"/>
                      <a:pt x="104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48">
                <a:extLst>
                  <a:ext uri="{FF2B5EF4-FFF2-40B4-BE49-F238E27FC236}">
                    <a16:creationId xmlns:a16="http://schemas.microsoft.com/office/drawing/2014/main" id="{02057581-1155-46FA-A5F2-3357D72B7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081"/>
                <a:ext cx="35" cy="34"/>
              </a:xfrm>
              <a:custGeom>
                <a:avLst/>
                <a:gdLst>
                  <a:gd name="T0" fmla="*/ 65 w 128"/>
                  <a:gd name="T1" fmla="*/ 124 h 124"/>
                  <a:gd name="T2" fmla="*/ 62 w 128"/>
                  <a:gd name="T3" fmla="*/ 124 h 124"/>
                  <a:gd name="T4" fmla="*/ 60 w 128"/>
                  <a:gd name="T5" fmla="*/ 124 h 124"/>
                  <a:gd name="T6" fmla="*/ 1 w 128"/>
                  <a:gd name="T7" fmla="*/ 59 h 124"/>
                  <a:gd name="T8" fmla="*/ 63 w 128"/>
                  <a:gd name="T9" fmla="*/ 0 h 124"/>
                  <a:gd name="T10" fmla="*/ 66 w 128"/>
                  <a:gd name="T11" fmla="*/ 0 h 124"/>
                  <a:gd name="T12" fmla="*/ 67 w 128"/>
                  <a:gd name="T13" fmla="*/ 0 h 124"/>
                  <a:gd name="T14" fmla="*/ 127 w 128"/>
                  <a:gd name="T15" fmla="*/ 65 h 124"/>
                  <a:gd name="T16" fmla="*/ 65 w 128"/>
                  <a:gd name="T17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124">
                    <a:moveTo>
                      <a:pt x="65" y="124"/>
                    </a:moveTo>
                    <a:cubicBezTo>
                      <a:pt x="64" y="124"/>
                      <a:pt x="63" y="124"/>
                      <a:pt x="62" y="124"/>
                    </a:cubicBezTo>
                    <a:cubicBezTo>
                      <a:pt x="60" y="124"/>
                      <a:pt x="60" y="124"/>
                      <a:pt x="60" y="124"/>
                    </a:cubicBezTo>
                    <a:cubicBezTo>
                      <a:pt x="26" y="122"/>
                      <a:pt x="0" y="93"/>
                      <a:pt x="1" y="59"/>
                    </a:cubicBezTo>
                    <a:cubicBezTo>
                      <a:pt x="3" y="26"/>
                      <a:pt x="30" y="0"/>
                      <a:pt x="63" y="0"/>
                    </a:cubicBezTo>
                    <a:cubicBezTo>
                      <a:pt x="64" y="0"/>
                      <a:pt x="65" y="0"/>
                      <a:pt x="66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2" y="1"/>
                      <a:pt x="128" y="30"/>
                      <a:pt x="127" y="65"/>
                    </a:cubicBezTo>
                    <a:cubicBezTo>
                      <a:pt x="125" y="98"/>
                      <a:pt x="98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49">
                <a:extLst>
                  <a:ext uri="{FF2B5EF4-FFF2-40B4-BE49-F238E27FC236}">
                    <a16:creationId xmlns:a16="http://schemas.microsoft.com/office/drawing/2014/main" id="{FA11C627-6FCF-4AF2-AD5A-5EA0F620C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2562"/>
                <a:ext cx="40" cy="37"/>
              </a:xfrm>
              <a:custGeom>
                <a:avLst/>
                <a:gdLst>
                  <a:gd name="T0" fmla="*/ 71 w 143"/>
                  <a:gd name="T1" fmla="*/ 136 h 136"/>
                  <a:gd name="T2" fmla="*/ 10 w 143"/>
                  <a:gd name="T3" fmla="*/ 90 h 136"/>
                  <a:gd name="T4" fmla="*/ 53 w 143"/>
                  <a:gd name="T5" fmla="*/ 11 h 136"/>
                  <a:gd name="T6" fmla="*/ 54 w 143"/>
                  <a:gd name="T7" fmla="*/ 11 h 136"/>
                  <a:gd name="T8" fmla="*/ 133 w 143"/>
                  <a:gd name="T9" fmla="*/ 53 h 136"/>
                  <a:gd name="T10" fmla="*/ 91 w 143"/>
                  <a:gd name="T11" fmla="*/ 132 h 136"/>
                  <a:gd name="T12" fmla="*/ 89 w 143"/>
                  <a:gd name="T13" fmla="*/ 133 h 136"/>
                  <a:gd name="T14" fmla="*/ 71 w 143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6">
                    <a:moveTo>
                      <a:pt x="71" y="136"/>
                    </a:moveTo>
                    <a:cubicBezTo>
                      <a:pt x="44" y="136"/>
                      <a:pt x="18" y="118"/>
                      <a:pt x="10" y="90"/>
                    </a:cubicBezTo>
                    <a:cubicBezTo>
                      <a:pt x="0" y="57"/>
                      <a:pt x="19" y="21"/>
                      <a:pt x="53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88" y="0"/>
                      <a:pt x="123" y="19"/>
                      <a:pt x="133" y="53"/>
                    </a:cubicBezTo>
                    <a:cubicBezTo>
                      <a:pt x="143" y="87"/>
                      <a:pt x="124" y="122"/>
                      <a:pt x="91" y="132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3" y="135"/>
                      <a:pt x="77" y="136"/>
                      <a:pt x="71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50">
                <a:extLst>
                  <a:ext uri="{FF2B5EF4-FFF2-40B4-BE49-F238E27FC236}">
                    <a16:creationId xmlns:a16="http://schemas.microsoft.com/office/drawing/2014/main" id="{18331004-AC55-404B-B258-999576096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558"/>
                <a:ext cx="35" cy="34"/>
              </a:xfrm>
              <a:custGeom>
                <a:avLst/>
                <a:gdLst>
                  <a:gd name="T0" fmla="*/ 65 w 127"/>
                  <a:gd name="T1" fmla="*/ 124 h 124"/>
                  <a:gd name="T2" fmla="*/ 60 w 127"/>
                  <a:gd name="T3" fmla="*/ 123 h 124"/>
                  <a:gd name="T4" fmla="*/ 58 w 127"/>
                  <a:gd name="T5" fmla="*/ 123 h 124"/>
                  <a:gd name="T6" fmla="*/ 3 w 127"/>
                  <a:gd name="T7" fmla="*/ 58 h 124"/>
                  <a:gd name="T8" fmla="*/ 68 w 127"/>
                  <a:gd name="T9" fmla="*/ 3 h 124"/>
                  <a:gd name="T10" fmla="*/ 69 w 127"/>
                  <a:gd name="T11" fmla="*/ 3 h 124"/>
                  <a:gd name="T12" fmla="*/ 125 w 127"/>
                  <a:gd name="T13" fmla="*/ 68 h 124"/>
                  <a:gd name="T14" fmla="*/ 65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5" y="124"/>
                    </a:moveTo>
                    <a:cubicBezTo>
                      <a:pt x="63" y="124"/>
                      <a:pt x="61" y="123"/>
                      <a:pt x="60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25" y="121"/>
                      <a:pt x="0" y="92"/>
                      <a:pt x="3" y="58"/>
                    </a:cubicBezTo>
                    <a:cubicBezTo>
                      <a:pt x="5" y="25"/>
                      <a:pt x="34" y="0"/>
                      <a:pt x="68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102" y="6"/>
                      <a:pt x="127" y="35"/>
                      <a:pt x="125" y="68"/>
                    </a:cubicBezTo>
                    <a:cubicBezTo>
                      <a:pt x="122" y="99"/>
                      <a:pt x="96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51">
                <a:extLst>
                  <a:ext uri="{FF2B5EF4-FFF2-40B4-BE49-F238E27FC236}">
                    <a16:creationId xmlns:a16="http://schemas.microsoft.com/office/drawing/2014/main" id="{75E95367-5CD4-46E0-9762-21A1C65B8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555"/>
                <a:ext cx="23" cy="23"/>
              </a:xfrm>
              <a:custGeom>
                <a:avLst/>
                <a:gdLst>
                  <a:gd name="T0" fmla="*/ 43 w 84"/>
                  <a:gd name="T1" fmla="*/ 82 h 82"/>
                  <a:gd name="T2" fmla="*/ 39 w 84"/>
                  <a:gd name="T3" fmla="*/ 82 h 82"/>
                  <a:gd name="T4" fmla="*/ 38 w 84"/>
                  <a:gd name="T5" fmla="*/ 82 h 82"/>
                  <a:gd name="T6" fmla="*/ 1 w 84"/>
                  <a:gd name="T7" fmla="*/ 39 h 82"/>
                  <a:gd name="T8" fmla="*/ 45 w 84"/>
                  <a:gd name="T9" fmla="*/ 2 h 82"/>
                  <a:gd name="T10" fmla="*/ 46 w 84"/>
                  <a:gd name="T11" fmla="*/ 2 h 82"/>
                  <a:gd name="T12" fmla="*/ 82 w 84"/>
                  <a:gd name="T13" fmla="*/ 45 h 82"/>
                  <a:gd name="T14" fmla="*/ 43 w 84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82">
                    <a:moveTo>
                      <a:pt x="43" y="82"/>
                    </a:moveTo>
                    <a:cubicBezTo>
                      <a:pt x="41" y="82"/>
                      <a:pt x="40" y="82"/>
                      <a:pt x="39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16" y="80"/>
                      <a:pt x="0" y="61"/>
                      <a:pt x="1" y="39"/>
                    </a:cubicBezTo>
                    <a:cubicBezTo>
                      <a:pt x="3" y="17"/>
                      <a:pt x="23" y="0"/>
                      <a:pt x="45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68" y="4"/>
                      <a:pt x="84" y="23"/>
                      <a:pt x="82" y="45"/>
                    </a:cubicBezTo>
                    <a:cubicBezTo>
                      <a:pt x="81" y="66"/>
                      <a:pt x="63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52">
                <a:extLst>
                  <a:ext uri="{FF2B5EF4-FFF2-40B4-BE49-F238E27FC236}">
                    <a16:creationId xmlns:a16="http://schemas.microsoft.com/office/drawing/2014/main" id="{0D136097-443F-4CC7-B345-E9B7CD6F7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2527"/>
                <a:ext cx="44" cy="42"/>
              </a:xfrm>
              <a:custGeom>
                <a:avLst/>
                <a:gdLst>
                  <a:gd name="T0" fmla="*/ 80 w 161"/>
                  <a:gd name="T1" fmla="*/ 151 h 151"/>
                  <a:gd name="T2" fmla="*/ 12 w 161"/>
                  <a:gd name="T3" fmla="*/ 100 h 151"/>
                  <a:gd name="T4" fmla="*/ 59 w 161"/>
                  <a:gd name="T5" fmla="*/ 12 h 151"/>
                  <a:gd name="T6" fmla="*/ 61 w 161"/>
                  <a:gd name="T7" fmla="*/ 11 h 151"/>
                  <a:gd name="T8" fmla="*/ 149 w 161"/>
                  <a:gd name="T9" fmla="*/ 59 h 151"/>
                  <a:gd name="T10" fmla="*/ 102 w 161"/>
                  <a:gd name="T11" fmla="*/ 147 h 151"/>
                  <a:gd name="T12" fmla="*/ 100 w 161"/>
                  <a:gd name="T13" fmla="*/ 148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49" y="151"/>
                      <a:pt x="21" y="131"/>
                      <a:pt x="12" y="100"/>
                    </a:cubicBezTo>
                    <a:cubicBezTo>
                      <a:pt x="0" y="62"/>
                      <a:pt x="22" y="23"/>
                      <a:pt x="59" y="12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98" y="0"/>
                      <a:pt x="138" y="21"/>
                      <a:pt x="149" y="59"/>
                    </a:cubicBezTo>
                    <a:cubicBezTo>
                      <a:pt x="161" y="96"/>
                      <a:pt x="139" y="136"/>
                      <a:pt x="102" y="147"/>
                    </a:cubicBezTo>
                    <a:cubicBezTo>
                      <a:pt x="100" y="148"/>
                      <a:pt x="100" y="148"/>
                      <a:pt x="100" y="148"/>
                    </a:cubicBezTo>
                    <a:cubicBezTo>
                      <a:pt x="93" y="150"/>
                      <a:pt x="8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53">
                <a:extLst>
                  <a:ext uri="{FF2B5EF4-FFF2-40B4-BE49-F238E27FC236}">
                    <a16:creationId xmlns:a16="http://schemas.microsoft.com/office/drawing/2014/main" id="{4564C42B-2A19-445A-9B47-FCF72F582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2524"/>
                <a:ext cx="35" cy="33"/>
              </a:xfrm>
              <a:custGeom>
                <a:avLst/>
                <a:gdLst>
                  <a:gd name="T0" fmla="*/ 64 w 126"/>
                  <a:gd name="T1" fmla="*/ 118 h 118"/>
                  <a:gd name="T2" fmla="*/ 40 w 126"/>
                  <a:gd name="T3" fmla="*/ 112 h 118"/>
                  <a:gd name="T4" fmla="*/ 39 w 126"/>
                  <a:gd name="T5" fmla="*/ 112 h 118"/>
                  <a:gd name="T6" fmla="*/ 13 w 126"/>
                  <a:gd name="T7" fmla="*/ 39 h 118"/>
                  <a:gd name="T8" fmla="*/ 86 w 126"/>
                  <a:gd name="T9" fmla="*/ 13 h 118"/>
                  <a:gd name="T10" fmla="*/ 87 w 126"/>
                  <a:gd name="T11" fmla="*/ 13 h 118"/>
                  <a:gd name="T12" fmla="*/ 113 w 126"/>
                  <a:gd name="T13" fmla="*/ 86 h 118"/>
                  <a:gd name="T14" fmla="*/ 64 w 126"/>
                  <a:gd name="T15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8">
                    <a:moveTo>
                      <a:pt x="64" y="118"/>
                    </a:moveTo>
                    <a:cubicBezTo>
                      <a:pt x="56" y="118"/>
                      <a:pt x="48" y="116"/>
                      <a:pt x="40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12" y="99"/>
                      <a:pt x="0" y="66"/>
                      <a:pt x="13" y="39"/>
                    </a:cubicBezTo>
                    <a:cubicBezTo>
                      <a:pt x="26" y="11"/>
                      <a:pt x="59" y="0"/>
                      <a:pt x="86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115" y="27"/>
                      <a:pt x="126" y="59"/>
                      <a:pt x="113" y="86"/>
                    </a:cubicBezTo>
                    <a:cubicBezTo>
                      <a:pt x="104" y="106"/>
                      <a:pt x="84" y="118"/>
                      <a:pt x="64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54">
                <a:extLst>
                  <a:ext uri="{FF2B5EF4-FFF2-40B4-BE49-F238E27FC236}">
                    <a16:creationId xmlns:a16="http://schemas.microsoft.com/office/drawing/2014/main" id="{06F7DC18-EC76-4EFA-B868-14FA9BB32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2497"/>
                <a:ext cx="40" cy="38"/>
              </a:xfrm>
              <a:custGeom>
                <a:avLst/>
                <a:gdLst>
                  <a:gd name="T0" fmla="*/ 72 w 145"/>
                  <a:gd name="T1" fmla="*/ 136 h 136"/>
                  <a:gd name="T2" fmla="*/ 10 w 145"/>
                  <a:gd name="T3" fmla="*/ 91 h 136"/>
                  <a:gd name="T4" fmla="*/ 53 w 145"/>
                  <a:gd name="T5" fmla="*/ 10 h 136"/>
                  <a:gd name="T6" fmla="*/ 55 w 145"/>
                  <a:gd name="T7" fmla="*/ 10 h 136"/>
                  <a:gd name="T8" fmla="*/ 135 w 145"/>
                  <a:gd name="T9" fmla="*/ 53 h 136"/>
                  <a:gd name="T10" fmla="*/ 92 w 145"/>
                  <a:gd name="T11" fmla="*/ 133 h 136"/>
                  <a:gd name="T12" fmla="*/ 90 w 145"/>
                  <a:gd name="T13" fmla="*/ 134 h 136"/>
                  <a:gd name="T14" fmla="*/ 72 w 145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136">
                    <a:moveTo>
                      <a:pt x="72" y="136"/>
                    </a:moveTo>
                    <a:cubicBezTo>
                      <a:pt x="44" y="136"/>
                      <a:pt x="18" y="119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89" y="0"/>
                      <a:pt x="125" y="19"/>
                      <a:pt x="135" y="53"/>
                    </a:cubicBezTo>
                    <a:cubicBezTo>
                      <a:pt x="145" y="87"/>
                      <a:pt x="126" y="123"/>
                      <a:pt x="92" y="133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84" y="136"/>
                      <a:pt x="78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55">
                <a:extLst>
                  <a:ext uri="{FF2B5EF4-FFF2-40B4-BE49-F238E27FC236}">
                    <a16:creationId xmlns:a16="http://schemas.microsoft.com/office/drawing/2014/main" id="{CC4D672E-6DC5-4C55-93FF-278C44097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475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3 w 135"/>
                  <a:gd name="T3" fmla="*/ 120 h 126"/>
                  <a:gd name="T4" fmla="*/ 42 w 135"/>
                  <a:gd name="T5" fmla="*/ 120 h 126"/>
                  <a:gd name="T6" fmla="*/ 14 w 135"/>
                  <a:gd name="T7" fmla="*/ 41 h 126"/>
                  <a:gd name="T8" fmla="*/ 93 w 135"/>
                  <a:gd name="T9" fmla="*/ 14 h 126"/>
                  <a:gd name="T10" fmla="*/ 94 w 135"/>
                  <a:gd name="T11" fmla="*/ 14 h 126"/>
                  <a:gd name="T12" fmla="*/ 121 w 135"/>
                  <a:gd name="T13" fmla="*/ 93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1" y="124"/>
                      <a:pt x="43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12" y="106"/>
                      <a:pt x="0" y="71"/>
                      <a:pt x="14" y="41"/>
                    </a:cubicBezTo>
                    <a:cubicBezTo>
                      <a:pt x="28" y="12"/>
                      <a:pt x="63" y="0"/>
                      <a:pt x="93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123" y="28"/>
                      <a:pt x="135" y="63"/>
                      <a:pt x="121" y="93"/>
                    </a:cubicBezTo>
                    <a:cubicBezTo>
                      <a:pt x="111" y="114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56">
                <a:extLst>
                  <a:ext uri="{FF2B5EF4-FFF2-40B4-BE49-F238E27FC236}">
                    <a16:creationId xmlns:a16="http://schemas.microsoft.com/office/drawing/2014/main" id="{DDB9AB97-CC89-44BB-B460-22C1B8D7F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45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3 w 88"/>
                  <a:gd name="T3" fmla="*/ 68 h 83"/>
                  <a:gd name="T4" fmla="*/ 20 w 88"/>
                  <a:gd name="T5" fmla="*/ 13 h 83"/>
                  <a:gd name="T6" fmla="*/ 21 w 88"/>
                  <a:gd name="T7" fmla="*/ 13 h 83"/>
                  <a:gd name="T8" fmla="*/ 75 w 88"/>
                  <a:gd name="T9" fmla="*/ 20 h 83"/>
                  <a:gd name="T10" fmla="*/ 68 w 88"/>
                  <a:gd name="T11" fmla="*/ 74 h 83"/>
                  <a:gd name="T12" fmla="*/ 68 w 88"/>
                  <a:gd name="T13" fmla="*/ 74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2" y="83"/>
                      <a:pt x="21" y="77"/>
                      <a:pt x="13" y="68"/>
                    </a:cubicBezTo>
                    <a:cubicBezTo>
                      <a:pt x="0" y="51"/>
                      <a:pt x="3" y="27"/>
                      <a:pt x="20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38" y="0"/>
                      <a:pt x="62" y="3"/>
                      <a:pt x="75" y="20"/>
                    </a:cubicBezTo>
                    <a:cubicBezTo>
                      <a:pt x="88" y="37"/>
                      <a:pt x="85" y="61"/>
                      <a:pt x="68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0" y="80"/>
                      <a:pt x="52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57">
                <a:extLst>
                  <a:ext uri="{FF2B5EF4-FFF2-40B4-BE49-F238E27FC236}">
                    <a16:creationId xmlns:a16="http://schemas.microsoft.com/office/drawing/2014/main" id="{C71CD357-1A35-4D36-8DE7-7863FABBF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2428"/>
                <a:ext cx="35" cy="32"/>
              </a:xfrm>
              <a:custGeom>
                <a:avLst/>
                <a:gdLst>
                  <a:gd name="T0" fmla="*/ 64 w 127"/>
                  <a:gd name="T1" fmla="*/ 119 h 119"/>
                  <a:gd name="T2" fmla="*/ 40 w 127"/>
                  <a:gd name="T3" fmla="*/ 114 h 119"/>
                  <a:gd name="T4" fmla="*/ 39 w 127"/>
                  <a:gd name="T5" fmla="*/ 113 h 119"/>
                  <a:gd name="T6" fmla="*/ 13 w 127"/>
                  <a:gd name="T7" fmla="*/ 39 h 119"/>
                  <a:gd name="T8" fmla="*/ 87 w 127"/>
                  <a:gd name="T9" fmla="*/ 13 h 119"/>
                  <a:gd name="T10" fmla="*/ 88 w 127"/>
                  <a:gd name="T11" fmla="*/ 14 h 119"/>
                  <a:gd name="T12" fmla="*/ 114 w 127"/>
                  <a:gd name="T13" fmla="*/ 88 h 119"/>
                  <a:gd name="T14" fmla="*/ 64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4" y="119"/>
                    </a:moveTo>
                    <a:cubicBezTo>
                      <a:pt x="56" y="119"/>
                      <a:pt x="48" y="117"/>
                      <a:pt x="40" y="114"/>
                    </a:cubicBezTo>
                    <a:cubicBezTo>
                      <a:pt x="39" y="113"/>
                      <a:pt x="39" y="113"/>
                      <a:pt x="39" y="113"/>
                    </a:cubicBezTo>
                    <a:cubicBezTo>
                      <a:pt x="12" y="100"/>
                      <a:pt x="0" y="67"/>
                      <a:pt x="13" y="39"/>
                    </a:cubicBezTo>
                    <a:cubicBezTo>
                      <a:pt x="26" y="12"/>
                      <a:pt x="59" y="0"/>
                      <a:pt x="87" y="13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115" y="27"/>
                      <a:pt x="127" y="60"/>
                      <a:pt x="114" y="88"/>
                    </a:cubicBezTo>
                    <a:cubicBezTo>
                      <a:pt x="104" y="107"/>
                      <a:pt x="84" y="119"/>
                      <a:pt x="64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58">
                <a:extLst>
                  <a:ext uri="{FF2B5EF4-FFF2-40B4-BE49-F238E27FC236}">
                    <a16:creationId xmlns:a16="http://schemas.microsoft.com/office/drawing/2014/main" id="{6310EB6C-B60D-4EFD-83E9-2DDBEDADD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5" y="2382"/>
                <a:ext cx="31" cy="28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6 h 104"/>
                  <a:gd name="T4" fmla="*/ 25 w 111"/>
                  <a:gd name="T5" fmla="*/ 17 h 104"/>
                  <a:gd name="T6" fmla="*/ 26 w 111"/>
                  <a:gd name="T7" fmla="*/ 17 h 104"/>
                  <a:gd name="T8" fmla="*/ 95 w 111"/>
                  <a:gd name="T9" fmla="*/ 25 h 104"/>
                  <a:gd name="T10" fmla="*/ 86 w 111"/>
                  <a:gd name="T11" fmla="*/ 93 h 104"/>
                  <a:gd name="T12" fmla="*/ 85 w 111"/>
                  <a:gd name="T13" fmla="*/ 9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7" y="98"/>
                      <a:pt x="17" y="86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48" y="0"/>
                      <a:pt x="78" y="4"/>
                      <a:pt x="95" y="25"/>
                    </a:cubicBezTo>
                    <a:cubicBezTo>
                      <a:pt x="111" y="46"/>
                      <a:pt x="107" y="77"/>
                      <a:pt x="86" y="93"/>
                    </a:cubicBezTo>
                    <a:cubicBezTo>
                      <a:pt x="85" y="94"/>
                      <a:pt x="85" y="94"/>
                      <a:pt x="85" y="94"/>
                    </a:cubicBezTo>
                    <a:cubicBezTo>
                      <a:pt x="76" y="101"/>
                      <a:pt x="66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59">
                <a:extLst>
                  <a:ext uri="{FF2B5EF4-FFF2-40B4-BE49-F238E27FC236}">
                    <a16:creationId xmlns:a16="http://schemas.microsoft.com/office/drawing/2014/main" id="{EC75B010-89C5-409E-B0DB-3C3F064C0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346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27 w 155"/>
                  <a:gd name="T3" fmla="*/ 126 h 148"/>
                  <a:gd name="T4" fmla="*/ 26 w 155"/>
                  <a:gd name="T5" fmla="*/ 125 h 148"/>
                  <a:gd name="T6" fmla="*/ 29 w 155"/>
                  <a:gd name="T7" fmla="*/ 27 h 148"/>
                  <a:gd name="T8" fmla="*/ 128 w 155"/>
                  <a:gd name="T9" fmla="*/ 30 h 148"/>
                  <a:gd name="T10" fmla="*/ 129 w 155"/>
                  <a:gd name="T11" fmla="*/ 31 h 148"/>
                  <a:gd name="T12" fmla="*/ 126 w 155"/>
                  <a:gd name="T13" fmla="*/ 129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60" y="148"/>
                      <a:pt x="41" y="141"/>
                      <a:pt x="27" y="126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0" y="97"/>
                      <a:pt x="1" y="53"/>
                      <a:pt x="29" y="27"/>
                    </a:cubicBezTo>
                    <a:cubicBezTo>
                      <a:pt x="57" y="0"/>
                      <a:pt x="101" y="2"/>
                      <a:pt x="128" y="30"/>
                    </a:cubicBezTo>
                    <a:cubicBezTo>
                      <a:pt x="129" y="31"/>
                      <a:pt x="129" y="31"/>
                      <a:pt x="129" y="31"/>
                    </a:cubicBezTo>
                    <a:cubicBezTo>
                      <a:pt x="155" y="59"/>
                      <a:pt x="154" y="103"/>
                      <a:pt x="126" y="129"/>
                    </a:cubicBezTo>
                    <a:cubicBezTo>
                      <a:pt x="112" y="142"/>
                      <a:pt x="95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60">
                <a:extLst>
                  <a:ext uri="{FF2B5EF4-FFF2-40B4-BE49-F238E27FC236}">
                    <a16:creationId xmlns:a16="http://schemas.microsoft.com/office/drawing/2014/main" id="{8C13B421-9603-4E51-B1D5-37BA967A2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313"/>
                <a:ext cx="31" cy="29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5 h 104"/>
                  <a:gd name="T4" fmla="*/ 25 w 111"/>
                  <a:gd name="T5" fmla="*/ 17 h 104"/>
                  <a:gd name="T6" fmla="*/ 26 w 111"/>
                  <a:gd name="T7" fmla="*/ 16 h 104"/>
                  <a:gd name="T8" fmla="*/ 94 w 111"/>
                  <a:gd name="T9" fmla="*/ 25 h 104"/>
                  <a:gd name="T10" fmla="*/ 86 w 111"/>
                  <a:gd name="T11" fmla="*/ 93 h 104"/>
                  <a:gd name="T12" fmla="*/ 85 w 111"/>
                  <a:gd name="T13" fmla="*/ 93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6" y="97"/>
                      <a:pt x="17" y="85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47" y="0"/>
                      <a:pt x="78" y="4"/>
                      <a:pt x="94" y="25"/>
                    </a:cubicBezTo>
                    <a:cubicBezTo>
                      <a:pt x="111" y="46"/>
                      <a:pt x="107" y="76"/>
                      <a:pt x="86" y="93"/>
                    </a:cubicBezTo>
                    <a:cubicBezTo>
                      <a:pt x="85" y="93"/>
                      <a:pt x="85" y="93"/>
                      <a:pt x="85" y="93"/>
                    </a:cubicBezTo>
                    <a:cubicBezTo>
                      <a:pt x="76" y="100"/>
                      <a:pt x="65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61">
                <a:extLst>
                  <a:ext uri="{FF2B5EF4-FFF2-40B4-BE49-F238E27FC236}">
                    <a16:creationId xmlns:a16="http://schemas.microsoft.com/office/drawing/2014/main" id="{6411D3CB-6CE8-4928-8C1F-21C956E4F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274"/>
                <a:ext cx="25" cy="24"/>
              </a:xfrm>
              <a:custGeom>
                <a:avLst/>
                <a:gdLst>
                  <a:gd name="T0" fmla="*/ 46 w 91"/>
                  <a:gd name="T1" fmla="*/ 87 h 87"/>
                  <a:gd name="T2" fmla="*/ 16 w 91"/>
                  <a:gd name="T3" fmla="*/ 74 h 87"/>
                  <a:gd name="T4" fmla="*/ 16 w 91"/>
                  <a:gd name="T5" fmla="*/ 73 h 87"/>
                  <a:gd name="T6" fmla="*/ 18 w 91"/>
                  <a:gd name="T7" fmla="*/ 16 h 87"/>
                  <a:gd name="T8" fmla="*/ 75 w 91"/>
                  <a:gd name="T9" fmla="*/ 17 h 87"/>
                  <a:gd name="T10" fmla="*/ 76 w 91"/>
                  <a:gd name="T11" fmla="*/ 18 h 87"/>
                  <a:gd name="T12" fmla="*/ 74 w 91"/>
                  <a:gd name="T13" fmla="*/ 76 h 87"/>
                  <a:gd name="T14" fmla="*/ 46 w 91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7">
                    <a:moveTo>
                      <a:pt x="46" y="87"/>
                    </a:moveTo>
                    <a:cubicBezTo>
                      <a:pt x="35" y="87"/>
                      <a:pt x="24" y="82"/>
                      <a:pt x="16" y="74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0" y="57"/>
                      <a:pt x="1" y="31"/>
                      <a:pt x="18" y="16"/>
                    </a:cubicBezTo>
                    <a:cubicBezTo>
                      <a:pt x="34" y="0"/>
                      <a:pt x="60" y="1"/>
                      <a:pt x="75" y="17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91" y="34"/>
                      <a:pt x="90" y="60"/>
                      <a:pt x="74" y="76"/>
                    </a:cubicBezTo>
                    <a:cubicBezTo>
                      <a:pt x="66" y="83"/>
                      <a:pt x="56" y="87"/>
                      <a:pt x="46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62">
                <a:extLst>
                  <a:ext uri="{FF2B5EF4-FFF2-40B4-BE49-F238E27FC236}">
                    <a16:creationId xmlns:a16="http://schemas.microsoft.com/office/drawing/2014/main" id="{3FE93A4A-A244-4F8D-89DD-46F2F5960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18"/>
                <a:ext cx="30" cy="27"/>
              </a:xfrm>
              <a:custGeom>
                <a:avLst/>
                <a:gdLst>
                  <a:gd name="T0" fmla="*/ 53 w 106"/>
                  <a:gd name="T1" fmla="*/ 100 h 100"/>
                  <a:gd name="T2" fmla="*/ 29 w 106"/>
                  <a:gd name="T3" fmla="*/ 94 h 100"/>
                  <a:gd name="T4" fmla="*/ 13 w 106"/>
                  <a:gd name="T5" fmla="*/ 30 h 100"/>
                  <a:gd name="T6" fmla="*/ 14 w 106"/>
                  <a:gd name="T7" fmla="*/ 29 h 100"/>
                  <a:gd name="T8" fmla="*/ 77 w 106"/>
                  <a:gd name="T9" fmla="*/ 13 h 100"/>
                  <a:gd name="T10" fmla="*/ 93 w 106"/>
                  <a:gd name="T11" fmla="*/ 77 h 100"/>
                  <a:gd name="T12" fmla="*/ 92 w 106"/>
                  <a:gd name="T13" fmla="*/ 78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5" y="100"/>
                      <a:pt x="37" y="98"/>
                      <a:pt x="29" y="94"/>
                    </a:cubicBezTo>
                    <a:cubicBezTo>
                      <a:pt x="7" y="80"/>
                      <a:pt x="0" y="52"/>
                      <a:pt x="13" y="30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27" y="7"/>
                      <a:pt x="55" y="0"/>
                      <a:pt x="77" y="13"/>
                    </a:cubicBezTo>
                    <a:cubicBezTo>
                      <a:pt x="99" y="26"/>
                      <a:pt x="106" y="55"/>
                      <a:pt x="93" y="77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84" y="92"/>
                      <a:pt x="68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63">
                <a:extLst>
                  <a:ext uri="{FF2B5EF4-FFF2-40B4-BE49-F238E27FC236}">
                    <a16:creationId xmlns:a16="http://schemas.microsoft.com/office/drawing/2014/main" id="{ADD06FEB-A667-4C28-BDB5-B05546AF4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2184"/>
                <a:ext cx="25" cy="24"/>
              </a:xfrm>
              <a:custGeom>
                <a:avLst/>
                <a:gdLst>
                  <a:gd name="T0" fmla="*/ 47 w 92"/>
                  <a:gd name="T1" fmla="*/ 87 h 87"/>
                  <a:gd name="T2" fmla="*/ 9 w 92"/>
                  <a:gd name="T3" fmla="*/ 61 h 87"/>
                  <a:gd name="T4" fmla="*/ 9 w 92"/>
                  <a:gd name="T5" fmla="*/ 61 h 87"/>
                  <a:gd name="T6" fmla="*/ 31 w 92"/>
                  <a:gd name="T7" fmla="*/ 8 h 87"/>
                  <a:gd name="T8" fmla="*/ 84 w 92"/>
                  <a:gd name="T9" fmla="*/ 30 h 87"/>
                  <a:gd name="T10" fmla="*/ 84 w 92"/>
                  <a:gd name="T11" fmla="*/ 31 h 87"/>
                  <a:gd name="T12" fmla="*/ 62 w 92"/>
                  <a:gd name="T13" fmla="*/ 84 h 87"/>
                  <a:gd name="T14" fmla="*/ 47 w 92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87">
                    <a:moveTo>
                      <a:pt x="47" y="87"/>
                    </a:moveTo>
                    <a:cubicBezTo>
                      <a:pt x="31" y="87"/>
                      <a:pt x="15" y="77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0" y="40"/>
                      <a:pt x="10" y="16"/>
                      <a:pt x="31" y="8"/>
                    </a:cubicBezTo>
                    <a:cubicBezTo>
                      <a:pt x="52" y="0"/>
                      <a:pt x="75" y="10"/>
                      <a:pt x="84" y="30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92" y="52"/>
                      <a:pt x="82" y="75"/>
                      <a:pt x="62" y="84"/>
                    </a:cubicBezTo>
                    <a:cubicBezTo>
                      <a:pt x="57" y="86"/>
                      <a:pt x="52" y="87"/>
                      <a:pt x="47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64">
                <a:extLst>
                  <a:ext uri="{FF2B5EF4-FFF2-40B4-BE49-F238E27FC236}">
                    <a16:creationId xmlns:a16="http://schemas.microsoft.com/office/drawing/2014/main" id="{52E6971D-A127-4FA3-9C68-1D5C3FBD6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114"/>
                <a:ext cx="45" cy="42"/>
              </a:xfrm>
              <a:custGeom>
                <a:avLst/>
                <a:gdLst>
                  <a:gd name="T0" fmla="*/ 81 w 163"/>
                  <a:gd name="T1" fmla="*/ 153 h 153"/>
                  <a:gd name="T2" fmla="*/ 45 w 163"/>
                  <a:gd name="T3" fmla="*/ 143 h 153"/>
                  <a:gd name="T4" fmla="*/ 20 w 163"/>
                  <a:gd name="T5" fmla="*/ 46 h 153"/>
                  <a:gd name="T6" fmla="*/ 21 w 163"/>
                  <a:gd name="T7" fmla="*/ 45 h 153"/>
                  <a:gd name="T8" fmla="*/ 118 w 163"/>
                  <a:gd name="T9" fmla="*/ 20 h 153"/>
                  <a:gd name="T10" fmla="*/ 143 w 163"/>
                  <a:gd name="T11" fmla="*/ 117 h 153"/>
                  <a:gd name="T12" fmla="*/ 142 w 163"/>
                  <a:gd name="T13" fmla="*/ 119 h 153"/>
                  <a:gd name="T14" fmla="*/ 81 w 163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53">
                    <a:moveTo>
                      <a:pt x="81" y="153"/>
                    </a:moveTo>
                    <a:cubicBezTo>
                      <a:pt x="69" y="153"/>
                      <a:pt x="56" y="150"/>
                      <a:pt x="45" y="143"/>
                    </a:cubicBezTo>
                    <a:cubicBezTo>
                      <a:pt x="11" y="123"/>
                      <a:pt x="0" y="80"/>
                      <a:pt x="20" y="4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41" y="11"/>
                      <a:pt x="85" y="0"/>
                      <a:pt x="118" y="20"/>
                    </a:cubicBezTo>
                    <a:cubicBezTo>
                      <a:pt x="152" y="40"/>
                      <a:pt x="163" y="84"/>
                      <a:pt x="143" y="117"/>
                    </a:cubicBezTo>
                    <a:cubicBezTo>
                      <a:pt x="142" y="119"/>
                      <a:pt x="142" y="119"/>
                      <a:pt x="142" y="119"/>
                    </a:cubicBezTo>
                    <a:cubicBezTo>
                      <a:pt x="129" y="141"/>
                      <a:pt x="105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65">
                <a:extLst>
                  <a:ext uri="{FF2B5EF4-FFF2-40B4-BE49-F238E27FC236}">
                    <a16:creationId xmlns:a16="http://schemas.microsoft.com/office/drawing/2014/main" id="{67CD2D6D-2BF4-496F-921C-2DF6E31D1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207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2 w 126"/>
                  <a:gd name="T3" fmla="*/ 85 h 119"/>
                  <a:gd name="T4" fmla="*/ 11 w 126"/>
                  <a:gd name="T5" fmla="*/ 84 h 119"/>
                  <a:gd name="T6" fmla="*/ 42 w 126"/>
                  <a:gd name="T7" fmla="*/ 12 h 119"/>
                  <a:gd name="T8" fmla="*/ 114 w 126"/>
                  <a:gd name="T9" fmla="*/ 42 h 119"/>
                  <a:gd name="T10" fmla="*/ 114 w 126"/>
                  <a:gd name="T11" fmla="*/ 43 h 119"/>
                  <a:gd name="T12" fmla="*/ 84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1" y="119"/>
                      <a:pt x="21" y="106"/>
                      <a:pt x="12" y="85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0" y="55"/>
                      <a:pt x="13" y="23"/>
                      <a:pt x="42" y="12"/>
                    </a:cubicBezTo>
                    <a:cubicBezTo>
                      <a:pt x="70" y="0"/>
                      <a:pt x="102" y="14"/>
                      <a:pt x="114" y="42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26" y="71"/>
                      <a:pt x="112" y="104"/>
                      <a:pt x="84" y="115"/>
                    </a:cubicBezTo>
                    <a:cubicBezTo>
                      <a:pt x="77" y="118"/>
                      <a:pt x="70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66">
                <a:extLst>
                  <a:ext uri="{FF2B5EF4-FFF2-40B4-BE49-F238E27FC236}">
                    <a16:creationId xmlns:a16="http://schemas.microsoft.com/office/drawing/2014/main" id="{BCE46B21-E37A-4F6B-B30C-CD5E18CC4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018"/>
                <a:ext cx="31" cy="30"/>
              </a:xfrm>
              <a:custGeom>
                <a:avLst/>
                <a:gdLst>
                  <a:gd name="T0" fmla="*/ 57 w 113"/>
                  <a:gd name="T1" fmla="*/ 109 h 109"/>
                  <a:gd name="T2" fmla="*/ 48 w 113"/>
                  <a:gd name="T3" fmla="*/ 109 h 109"/>
                  <a:gd name="T4" fmla="*/ 5 w 113"/>
                  <a:gd name="T5" fmla="*/ 49 h 109"/>
                  <a:gd name="T6" fmla="*/ 5 w 113"/>
                  <a:gd name="T7" fmla="*/ 48 h 109"/>
                  <a:gd name="T8" fmla="*/ 65 w 113"/>
                  <a:gd name="T9" fmla="*/ 5 h 109"/>
                  <a:gd name="T10" fmla="*/ 108 w 113"/>
                  <a:gd name="T11" fmla="*/ 65 h 109"/>
                  <a:gd name="T12" fmla="*/ 108 w 113"/>
                  <a:gd name="T13" fmla="*/ 66 h 109"/>
                  <a:gd name="T14" fmla="*/ 57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7" y="109"/>
                    </a:moveTo>
                    <a:cubicBezTo>
                      <a:pt x="54" y="109"/>
                      <a:pt x="51" y="109"/>
                      <a:pt x="48" y="109"/>
                    </a:cubicBezTo>
                    <a:cubicBezTo>
                      <a:pt x="19" y="104"/>
                      <a:pt x="0" y="77"/>
                      <a:pt x="5" y="49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10" y="19"/>
                      <a:pt x="37" y="0"/>
                      <a:pt x="65" y="5"/>
                    </a:cubicBezTo>
                    <a:cubicBezTo>
                      <a:pt x="94" y="10"/>
                      <a:pt x="113" y="37"/>
                      <a:pt x="108" y="65"/>
                    </a:cubicBezTo>
                    <a:cubicBezTo>
                      <a:pt x="108" y="66"/>
                      <a:pt x="108" y="66"/>
                      <a:pt x="108" y="66"/>
                    </a:cubicBezTo>
                    <a:cubicBezTo>
                      <a:pt x="103" y="92"/>
                      <a:pt x="8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67">
                <a:extLst>
                  <a:ext uri="{FF2B5EF4-FFF2-40B4-BE49-F238E27FC236}">
                    <a16:creationId xmlns:a16="http://schemas.microsoft.com/office/drawing/2014/main" id="{184FCF74-27B2-4950-BB4D-E246A8673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1969"/>
                <a:ext cx="41" cy="39"/>
              </a:xfrm>
              <a:custGeom>
                <a:avLst/>
                <a:gdLst>
                  <a:gd name="T0" fmla="*/ 75 w 150"/>
                  <a:gd name="T1" fmla="*/ 143 h 143"/>
                  <a:gd name="T2" fmla="*/ 14 w 150"/>
                  <a:gd name="T3" fmla="*/ 101 h 143"/>
                  <a:gd name="T4" fmla="*/ 14 w 150"/>
                  <a:gd name="T5" fmla="*/ 100 h 143"/>
                  <a:gd name="T6" fmla="*/ 50 w 150"/>
                  <a:gd name="T7" fmla="*/ 14 h 143"/>
                  <a:gd name="T8" fmla="*/ 136 w 150"/>
                  <a:gd name="T9" fmla="*/ 51 h 143"/>
                  <a:gd name="T10" fmla="*/ 137 w 150"/>
                  <a:gd name="T11" fmla="*/ 52 h 143"/>
                  <a:gd name="T12" fmla="*/ 100 w 150"/>
                  <a:gd name="T13" fmla="*/ 138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9" y="143"/>
                      <a:pt x="25" y="127"/>
                      <a:pt x="14" y="101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0" y="66"/>
                      <a:pt x="16" y="28"/>
                      <a:pt x="50" y="14"/>
                    </a:cubicBezTo>
                    <a:cubicBezTo>
                      <a:pt x="84" y="0"/>
                      <a:pt x="122" y="17"/>
                      <a:pt x="136" y="51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50" y="86"/>
                      <a:pt x="134" y="124"/>
                      <a:pt x="100" y="138"/>
                    </a:cubicBezTo>
                    <a:cubicBezTo>
                      <a:pt x="92" y="141"/>
                      <a:pt x="8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68">
                <a:extLst>
                  <a:ext uri="{FF2B5EF4-FFF2-40B4-BE49-F238E27FC236}">
                    <a16:creationId xmlns:a16="http://schemas.microsoft.com/office/drawing/2014/main" id="{8CF54F1C-5D01-4523-BF9F-3D121DF99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904"/>
                <a:ext cx="39" cy="39"/>
              </a:xfrm>
              <a:custGeom>
                <a:avLst/>
                <a:gdLst>
                  <a:gd name="T0" fmla="*/ 72 w 143"/>
                  <a:gd name="T1" fmla="*/ 140 h 140"/>
                  <a:gd name="T2" fmla="*/ 60 w 143"/>
                  <a:gd name="T3" fmla="*/ 139 h 140"/>
                  <a:gd name="T4" fmla="*/ 6 w 143"/>
                  <a:gd name="T5" fmla="*/ 62 h 140"/>
                  <a:gd name="T6" fmla="*/ 6 w 143"/>
                  <a:gd name="T7" fmla="*/ 61 h 140"/>
                  <a:gd name="T8" fmla="*/ 83 w 143"/>
                  <a:gd name="T9" fmla="*/ 6 h 140"/>
                  <a:gd name="T10" fmla="*/ 137 w 143"/>
                  <a:gd name="T11" fmla="*/ 83 h 140"/>
                  <a:gd name="T12" fmla="*/ 137 w 143"/>
                  <a:gd name="T13" fmla="*/ 85 h 140"/>
                  <a:gd name="T14" fmla="*/ 72 w 143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0">
                    <a:moveTo>
                      <a:pt x="72" y="140"/>
                    </a:moveTo>
                    <a:cubicBezTo>
                      <a:pt x="68" y="140"/>
                      <a:pt x="64" y="139"/>
                      <a:pt x="60" y="139"/>
                    </a:cubicBezTo>
                    <a:cubicBezTo>
                      <a:pt x="24" y="133"/>
                      <a:pt x="0" y="98"/>
                      <a:pt x="6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3" y="25"/>
                      <a:pt x="47" y="0"/>
                      <a:pt x="83" y="6"/>
                    </a:cubicBezTo>
                    <a:cubicBezTo>
                      <a:pt x="119" y="13"/>
                      <a:pt x="143" y="47"/>
                      <a:pt x="137" y="83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2" y="117"/>
                      <a:pt x="103" y="140"/>
                      <a:pt x="72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69">
                <a:extLst>
                  <a:ext uri="{FF2B5EF4-FFF2-40B4-BE49-F238E27FC236}">
                    <a16:creationId xmlns:a16="http://schemas.microsoft.com/office/drawing/2014/main" id="{045FFFDE-3832-4302-B76C-73E2CB57D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" y="1868"/>
                <a:ext cx="22" cy="23"/>
              </a:xfrm>
              <a:custGeom>
                <a:avLst/>
                <a:gdLst>
                  <a:gd name="T0" fmla="*/ 40 w 81"/>
                  <a:gd name="T1" fmla="*/ 82 h 82"/>
                  <a:gd name="T2" fmla="*/ 0 w 81"/>
                  <a:gd name="T3" fmla="*/ 42 h 82"/>
                  <a:gd name="T4" fmla="*/ 0 w 81"/>
                  <a:gd name="T5" fmla="*/ 41 h 82"/>
                  <a:gd name="T6" fmla="*/ 40 w 81"/>
                  <a:gd name="T7" fmla="*/ 0 h 82"/>
                  <a:gd name="T8" fmla="*/ 40 w 81"/>
                  <a:gd name="T9" fmla="*/ 0 h 82"/>
                  <a:gd name="T10" fmla="*/ 81 w 81"/>
                  <a:gd name="T11" fmla="*/ 40 h 82"/>
                  <a:gd name="T12" fmla="*/ 81 w 81"/>
                  <a:gd name="T13" fmla="*/ 41 h 82"/>
                  <a:gd name="T14" fmla="*/ 41 w 81"/>
                  <a:gd name="T15" fmla="*/ 82 h 82"/>
                  <a:gd name="T16" fmla="*/ 40 w 81"/>
                  <a:gd name="T17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2">
                    <a:moveTo>
                      <a:pt x="40" y="82"/>
                    </a:moveTo>
                    <a:cubicBezTo>
                      <a:pt x="18" y="82"/>
                      <a:pt x="1" y="64"/>
                      <a:pt x="0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19"/>
                      <a:pt x="17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62" y="0"/>
                      <a:pt x="80" y="18"/>
                      <a:pt x="81" y="40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1" y="63"/>
                      <a:pt x="63" y="82"/>
                      <a:pt x="41" y="82"/>
                    </a:cubicBezTo>
                    <a:cubicBezTo>
                      <a:pt x="41" y="82"/>
                      <a:pt x="41" y="82"/>
                      <a:pt x="40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70">
                <a:extLst>
                  <a:ext uri="{FF2B5EF4-FFF2-40B4-BE49-F238E27FC236}">
                    <a16:creationId xmlns:a16="http://schemas.microsoft.com/office/drawing/2014/main" id="{0F1A1047-3B22-439E-8A32-3439D6AB3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1798"/>
                <a:ext cx="31" cy="30"/>
              </a:xfrm>
              <a:custGeom>
                <a:avLst/>
                <a:gdLst>
                  <a:gd name="T0" fmla="*/ 55 w 110"/>
                  <a:gd name="T1" fmla="*/ 107 h 107"/>
                  <a:gd name="T2" fmla="*/ 46 w 110"/>
                  <a:gd name="T3" fmla="*/ 106 h 107"/>
                  <a:gd name="T4" fmla="*/ 5 w 110"/>
                  <a:gd name="T5" fmla="*/ 47 h 107"/>
                  <a:gd name="T6" fmla="*/ 5 w 110"/>
                  <a:gd name="T7" fmla="*/ 46 h 107"/>
                  <a:gd name="T8" fmla="*/ 64 w 110"/>
                  <a:gd name="T9" fmla="*/ 5 h 107"/>
                  <a:gd name="T10" fmla="*/ 105 w 110"/>
                  <a:gd name="T11" fmla="*/ 63 h 107"/>
                  <a:gd name="T12" fmla="*/ 105 w 110"/>
                  <a:gd name="T13" fmla="*/ 65 h 107"/>
                  <a:gd name="T14" fmla="*/ 55 w 110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7">
                    <a:moveTo>
                      <a:pt x="55" y="107"/>
                    </a:moveTo>
                    <a:cubicBezTo>
                      <a:pt x="52" y="107"/>
                      <a:pt x="49" y="107"/>
                      <a:pt x="46" y="106"/>
                    </a:cubicBezTo>
                    <a:cubicBezTo>
                      <a:pt x="19" y="101"/>
                      <a:pt x="0" y="75"/>
                      <a:pt x="5" y="47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10" y="19"/>
                      <a:pt x="36" y="0"/>
                      <a:pt x="64" y="5"/>
                    </a:cubicBezTo>
                    <a:cubicBezTo>
                      <a:pt x="91" y="9"/>
                      <a:pt x="110" y="36"/>
                      <a:pt x="105" y="63"/>
                    </a:cubicBezTo>
                    <a:cubicBezTo>
                      <a:pt x="105" y="65"/>
                      <a:pt x="105" y="65"/>
                      <a:pt x="105" y="65"/>
                    </a:cubicBezTo>
                    <a:cubicBezTo>
                      <a:pt x="101" y="89"/>
                      <a:pt x="79" y="107"/>
                      <a:pt x="55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71">
                <a:extLst>
                  <a:ext uri="{FF2B5EF4-FFF2-40B4-BE49-F238E27FC236}">
                    <a16:creationId xmlns:a16="http://schemas.microsoft.com/office/drawing/2014/main" id="{6B65141C-AC75-401F-85D3-20F46F216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1749"/>
                <a:ext cx="37" cy="37"/>
              </a:xfrm>
              <a:custGeom>
                <a:avLst/>
                <a:gdLst>
                  <a:gd name="T0" fmla="*/ 66 w 133"/>
                  <a:gd name="T1" fmla="*/ 134 h 134"/>
                  <a:gd name="T2" fmla="*/ 0 w 133"/>
                  <a:gd name="T3" fmla="*/ 69 h 134"/>
                  <a:gd name="T4" fmla="*/ 0 w 133"/>
                  <a:gd name="T5" fmla="*/ 67 h 134"/>
                  <a:gd name="T6" fmla="*/ 65 w 133"/>
                  <a:gd name="T7" fmla="*/ 0 h 134"/>
                  <a:gd name="T8" fmla="*/ 66 w 133"/>
                  <a:gd name="T9" fmla="*/ 0 h 134"/>
                  <a:gd name="T10" fmla="*/ 132 w 133"/>
                  <a:gd name="T11" fmla="*/ 66 h 134"/>
                  <a:gd name="T12" fmla="*/ 132 w 133"/>
                  <a:gd name="T13" fmla="*/ 67 h 134"/>
                  <a:gd name="T14" fmla="*/ 67 w 133"/>
                  <a:gd name="T15" fmla="*/ 134 h 134"/>
                  <a:gd name="T16" fmla="*/ 66 w 133"/>
                  <a:gd name="T17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134">
                    <a:moveTo>
                      <a:pt x="66" y="134"/>
                    </a:moveTo>
                    <a:cubicBezTo>
                      <a:pt x="30" y="134"/>
                      <a:pt x="1" y="105"/>
                      <a:pt x="0" y="6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1"/>
                      <a:pt x="29" y="1"/>
                      <a:pt x="65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102" y="0"/>
                      <a:pt x="132" y="29"/>
                      <a:pt x="132" y="66"/>
                    </a:cubicBezTo>
                    <a:cubicBezTo>
                      <a:pt x="132" y="67"/>
                      <a:pt x="132" y="67"/>
                      <a:pt x="132" y="67"/>
                    </a:cubicBezTo>
                    <a:cubicBezTo>
                      <a:pt x="133" y="104"/>
                      <a:pt x="104" y="134"/>
                      <a:pt x="67" y="134"/>
                    </a:cubicBezTo>
                    <a:cubicBezTo>
                      <a:pt x="67" y="134"/>
                      <a:pt x="67" y="134"/>
                      <a:pt x="66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72">
                <a:extLst>
                  <a:ext uri="{FF2B5EF4-FFF2-40B4-BE49-F238E27FC236}">
                    <a16:creationId xmlns:a16="http://schemas.microsoft.com/office/drawing/2014/main" id="{0403ECF5-C5A8-4488-B711-CF41E8CA0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1685"/>
                <a:ext cx="39" cy="37"/>
              </a:xfrm>
              <a:custGeom>
                <a:avLst/>
                <a:gdLst>
                  <a:gd name="T0" fmla="*/ 71 w 141"/>
                  <a:gd name="T1" fmla="*/ 137 h 137"/>
                  <a:gd name="T2" fmla="*/ 8 w 141"/>
                  <a:gd name="T3" fmla="*/ 85 h 137"/>
                  <a:gd name="T4" fmla="*/ 7 w 141"/>
                  <a:gd name="T5" fmla="*/ 83 h 137"/>
                  <a:gd name="T6" fmla="*/ 58 w 141"/>
                  <a:gd name="T7" fmla="*/ 8 h 137"/>
                  <a:gd name="T8" fmla="*/ 134 w 141"/>
                  <a:gd name="T9" fmla="*/ 58 h 137"/>
                  <a:gd name="T10" fmla="*/ 134 w 141"/>
                  <a:gd name="T11" fmla="*/ 59 h 137"/>
                  <a:gd name="T12" fmla="*/ 84 w 141"/>
                  <a:gd name="T13" fmla="*/ 135 h 137"/>
                  <a:gd name="T14" fmla="*/ 71 w 141"/>
                  <a:gd name="T15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7">
                    <a:moveTo>
                      <a:pt x="71" y="137"/>
                    </a:moveTo>
                    <a:cubicBezTo>
                      <a:pt x="41" y="137"/>
                      <a:pt x="14" y="115"/>
                      <a:pt x="8" y="85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0" y="49"/>
                      <a:pt x="23" y="15"/>
                      <a:pt x="58" y="8"/>
                    </a:cubicBezTo>
                    <a:cubicBezTo>
                      <a:pt x="92" y="0"/>
                      <a:pt x="126" y="23"/>
                      <a:pt x="134" y="58"/>
                    </a:cubicBezTo>
                    <a:cubicBezTo>
                      <a:pt x="134" y="59"/>
                      <a:pt x="134" y="59"/>
                      <a:pt x="134" y="59"/>
                    </a:cubicBezTo>
                    <a:cubicBezTo>
                      <a:pt x="141" y="94"/>
                      <a:pt x="118" y="128"/>
                      <a:pt x="84" y="135"/>
                    </a:cubicBezTo>
                    <a:cubicBezTo>
                      <a:pt x="79" y="136"/>
                      <a:pt x="75" y="137"/>
                      <a:pt x="71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73">
                <a:extLst>
                  <a:ext uri="{FF2B5EF4-FFF2-40B4-BE49-F238E27FC236}">
                    <a16:creationId xmlns:a16="http://schemas.microsoft.com/office/drawing/2014/main" id="{B40F0FA2-290E-483D-93D8-B012D42C2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1643"/>
                <a:ext cx="31" cy="29"/>
              </a:xfrm>
              <a:custGeom>
                <a:avLst/>
                <a:gdLst>
                  <a:gd name="T0" fmla="*/ 55 w 111"/>
                  <a:gd name="T1" fmla="*/ 105 h 105"/>
                  <a:gd name="T2" fmla="*/ 38 w 111"/>
                  <a:gd name="T3" fmla="*/ 102 h 105"/>
                  <a:gd name="T4" fmla="*/ 9 w 111"/>
                  <a:gd name="T5" fmla="*/ 39 h 105"/>
                  <a:gd name="T6" fmla="*/ 10 w 111"/>
                  <a:gd name="T7" fmla="*/ 38 h 105"/>
                  <a:gd name="T8" fmla="*/ 72 w 111"/>
                  <a:gd name="T9" fmla="*/ 9 h 105"/>
                  <a:gd name="T10" fmla="*/ 101 w 111"/>
                  <a:gd name="T11" fmla="*/ 72 h 105"/>
                  <a:gd name="T12" fmla="*/ 101 w 111"/>
                  <a:gd name="T13" fmla="*/ 73 h 105"/>
                  <a:gd name="T14" fmla="*/ 55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5" y="105"/>
                    </a:moveTo>
                    <a:cubicBezTo>
                      <a:pt x="49" y="105"/>
                      <a:pt x="44" y="104"/>
                      <a:pt x="38" y="102"/>
                    </a:cubicBezTo>
                    <a:cubicBezTo>
                      <a:pt x="13" y="93"/>
                      <a:pt x="0" y="65"/>
                      <a:pt x="9" y="39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9" y="13"/>
                      <a:pt x="47" y="0"/>
                      <a:pt x="72" y="9"/>
                    </a:cubicBezTo>
                    <a:cubicBezTo>
                      <a:pt x="98" y="19"/>
                      <a:pt x="111" y="47"/>
                      <a:pt x="101" y="72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4" y="93"/>
                      <a:pt x="75" y="105"/>
                      <a:pt x="55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74">
                <a:extLst>
                  <a:ext uri="{FF2B5EF4-FFF2-40B4-BE49-F238E27FC236}">
                    <a16:creationId xmlns:a16="http://schemas.microsoft.com/office/drawing/2014/main" id="{F7E01832-C611-4BE3-90AF-0E9C729D6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582"/>
                <a:ext cx="25" cy="24"/>
              </a:xfrm>
              <a:custGeom>
                <a:avLst/>
                <a:gdLst>
                  <a:gd name="T0" fmla="*/ 44 w 88"/>
                  <a:gd name="T1" fmla="*/ 85 h 85"/>
                  <a:gd name="T2" fmla="*/ 5 w 88"/>
                  <a:gd name="T3" fmla="*/ 53 h 85"/>
                  <a:gd name="T4" fmla="*/ 5 w 88"/>
                  <a:gd name="T5" fmla="*/ 52 h 85"/>
                  <a:gd name="T6" fmla="*/ 36 w 88"/>
                  <a:gd name="T7" fmla="*/ 4 h 85"/>
                  <a:gd name="T8" fmla="*/ 84 w 88"/>
                  <a:gd name="T9" fmla="*/ 36 h 85"/>
                  <a:gd name="T10" fmla="*/ 84 w 88"/>
                  <a:gd name="T11" fmla="*/ 37 h 85"/>
                  <a:gd name="T12" fmla="*/ 52 w 88"/>
                  <a:gd name="T13" fmla="*/ 84 h 85"/>
                  <a:gd name="T14" fmla="*/ 44 w 88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5">
                    <a:moveTo>
                      <a:pt x="44" y="85"/>
                    </a:moveTo>
                    <a:cubicBezTo>
                      <a:pt x="26" y="85"/>
                      <a:pt x="9" y="72"/>
                      <a:pt x="5" y="53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0" y="30"/>
                      <a:pt x="14" y="9"/>
                      <a:pt x="36" y="4"/>
                    </a:cubicBezTo>
                    <a:cubicBezTo>
                      <a:pt x="58" y="0"/>
                      <a:pt x="79" y="14"/>
                      <a:pt x="84" y="36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8" y="59"/>
                      <a:pt x="74" y="80"/>
                      <a:pt x="52" y="84"/>
                    </a:cubicBezTo>
                    <a:cubicBezTo>
                      <a:pt x="50" y="85"/>
                      <a:pt x="47" y="85"/>
                      <a:pt x="4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75">
                <a:extLst>
                  <a:ext uri="{FF2B5EF4-FFF2-40B4-BE49-F238E27FC236}">
                    <a16:creationId xmlns:a16="http://schemas.microsoft.com/office/drawing/2014/main" id="{7EA2D3F1-23ED-4534-A03D-17E4F3D14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1541"/>
                <a:ext cx="24" cy="23"/>
              </a:xfrm>
              <a:custGeom>
                <a:avLst/>
                <a:gdLst>
                  <a:gd name="T0" fmla="*/ 43 w 87"/>
                  <a:gd name="T1" fmla="*/ 83 h 83"/>
                  <a:gd name="T2" fmla="*/ 30 w 87"/>
                  <a:gd name="T3" fmla="*/ 80 h 83"/>
                  <a:gd name="T4" fmla="*/ 7 w 87"/>
                  <a:gd name="T5" fmla="*/ 31 h 83"/>
                  <a:gd name="T6" fmla="*/ 7 w 87"/>
                  <a:gd name="T7" fmla="*/ 30 h 83"/>
                  <a:gd name="T8" fmla="*/ 57 w 87"/>
                  <a:gd name="T9" fmla="*/ 7 h 83"/>
                  <a:gd name="T10" fmla="*/ 80 w 87"/>
                  <a:gd name="T11" fmla="*/ 57 h 83"/>
                  <a:gd name="T12" fmla="*/ 80 w 87"/>
                  <a:gd name="T13" fmla="*/ 58 h 83"/>
                  <a:gd name="T14" fmla="*/ 43 w 87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3">
                    <a:moveTo>
                      <a:pt x="43" y="83"/>
                    </a:moveTo>
                    <a:cubicBezTo>
                      <a:pt x="39" y="83"/>
                      <a:pt x="34" y="82"/>
                      <a:pt x="30" y="80"/>
                    </a:cubicBezTo>
                    <a:cubicBezTo>
                      <a:pt x="10" y="73"/>
                      <a:pt x="0" y="51"/>
                      <a:pt x="7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15" y="10"/>
                      <a:pt x="37" y="0"/>
                      <a:pt x="57" y="7"/>
                    </a:cubicBezTo>
                    <a:cubicBezTo>
                      <a:pt x="77" y="14"/>
                      <a:pt x="87" y="37"/>
                      <a:pt x="80" y="57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74" y="73"/>
                      <a:pt x="59" y="83"/>
                      <a:pt x="43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76">
                <a:extLst>
                  <a:ext uri="{FF2B5EF4-FFF2-40B4-BE49-F238E27FC236}">
                    <a16:creationId xmlns:a16="http://schemas.microsoft.com/office/drawing/2014/main" id="{2A6A8749-907F-427C-95FB-7CF9C2AF8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467"/>
                <a:ext cx="49" cy="46"/>
              </a:xfrm>
              <a:custGeom>
                <a:avLst/>
                <a:gdLst>
                  <a:gd name="T0" fmla="*/ 88 w 175"/>
                  <a:gd name="T1" fmla="*/ 164 h 164"/>
                  <a:gd name="T2" fmla="*/ 24 w 175"/>
                  <a:gd name="T3" fmla="*/ 129 h 164"/>
                  <a:gd name="T4" fmla="*/ 23 w 175"/>
                  <a:gd name="T5" fmla="*/ 128 h 164"/>
                  <a:gd name="T6" fmla="*/ 46 w 175"/>
                  <a:gd name="T7" fmla="*/ 23 h 164"/>
                  <a:gd name="T8" fmla="*/ 151 w 175"/>
                  <a:gd name="T9" fmla="*/ 45 h 164"/>
                  <a:gd name="T10" fmla="*/ 152 w 175"/>
                  <a:gd name="T11" fmla="*/ 47 h 164"/>
                  <a:gd name="T12" fmla="*/ 129 w 175"/>
                  <a:gd name="T13" fmla="*/ 152 h 164"/>
                  <a:gd name="T14" fmla="*/ 88 w 175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4">
                    <a:moveTo>
                      <a:pt x="88" y="164"/>
                    </a:moveTo>
                    <a:cubicBezTo>
                      <a:pt x="63" y="164"/>
                      <a:pt x="39" y="152"/>
                      <a:pt x="24" y="129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0" y="92"/>
                      <a:pt x="10" y="45"/>
                      <a:pt x="46" y="23"/>
                    </a:cubicBezTo>
                    <a:cubicBezTo>
                      <a:pt x="81" y="0"/>
                      <a:pt x="128" y="10"/>
                      <a:pt x="151" y="45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75" y="82"/>
                      <a:pt x="165" y="129"/>
                      <a:pt x="129" y="152"/>
                    </a:cubicBezTo>
                    <a:cubicBezTo>
                      <a:pt x="117" y="160"/>
                      <a:pt x="102" y="164"/>
                      <a:pt x="88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77">
                <a:extLst>
                  <a:ext uri="{FF2B5EF4-FFF2-40B4-BE49-F238E27FC236}">
                    <a16:creationId xmlns:a16="http://schemas.microsoft.com/office/drawing/2014/main" id="{11A32B2D-0AAC-4937-96F6-B90A79991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427"/>
                <a:ext cx="43" cy="41"/>
              </a:xfrm>
              <a:custGeom>
                <a:avLst/>
                <a:gdLst>
                  <a:gd name="T0" fmla="*/ 77 w 156"/>
                  <a:gd name="T1" fmla="*/ 148 h 148"/>
                  <a:gd name="T2" fmla="*/ 54 w 156"/>
                  <a:gd name="T3" fmla="*/ 144 h 148"/>
                  <a:gd name="T4" fmla="*/ 13 w 156"/>
                  <a:gd name="T5" fmla="*/ 56 h 148"/>
                  <a:gd name="T6" fmla="*/ 13 w 156"/>
                  <a:gd name="T7" fmla="*/ 54 h 148"/>
                  <a:gd name="T8" fmla="*/ 102 w 156"/>
                  <a:gd name="T9" fmla="*/ 14 h 148"/>
                  <a:gd name="T10" fmla="*/ 143 w 156"/>
                  <a:gd name="T11" fmla="*/ 102 h 148"/>
                  <a:gd name="T12" fmla="*/ 142 w 156"/>
                  <a:gd name="T13" fmla="*/ 104 h 148"/>
                  <a:gd name="T14" fmla="*/ 77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7" y="148"/>
                    </a:moveTo>
                    <a:cubicBezTo>
                      <a:pt x="70" y="148"/>
                      <a:pt x="61" y="147"/>
                      <a:pt x="54" y="144"/>
                    </a:cubicBezTo>
                    <a:cubicBezTo>
                      <a:pt x="18" y="131"/>
                      <a:pt x="0" y="91"/>
                      <a:pt x="13" y="56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27" y="19"/>
                      <a:pt x="66" y="0"/>
                      <a:pt x="102" y="14"/>
                    </a:cubicBezTo>
                    <a:cubicBezTo>
                      <a:pt x="137" y="27"/>
                      <a:pt x="156" y="66"/>
                      <a:pt x="143" y="102"/>
                    </a:cubicBezTo>
                    <a:cubicBezTo>
                      <a:pt x="142" y="104"/>
                      <a:pt x="142" y="104"/>
                      <a:pt x="142" y="104"/>
                    </a:cubicBezTo>
                    <a:cubicBezTo>
                      <a:pt x="132" y="131"/>
                      <a:pt x="105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78">
                <a:extLst>
                  <a:ext uri="{FF2B5EF4-FFF2-40B4-BE49-F238E27FC236}">
                    <a16:creationId xmlns:a16="http://schemas.microsoft.com/office/drawing/2014/main" id="{62E0EA2A-7ED2-4BF9-84DE-A54EEA1DA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1383"/>
                <a:ext cx="29" cy="27"/>
              </a:xfrm>
              <a:custGeom>
                <a:avLst/>
                <a:gdLst>
                  <a:gd name="T0" fmla="*/ 52 w 103"/>
                  <a:gd name="T1" fmla="*/ 96 h 96"/>
                  <a:gd name="T2" fmla="*/ 14 w 103"/>
                  <a:gd name="T3" fmla="*/ 76 h 96"/>
                  <a:gd name="T4" fmla="*/ 14 w 103"/>
                  <a:gd name="T5" fmla="*/ 75 h 96"/>
                  <a:gd name="T6" fmla="*/ 27 w 103"/>
                  <a:gd name="T7" fmla="*/ 13 h 96"/>
                  <a:gd name="T8" fmla="*/ 89 w 103"/>
                  <a:gd name="T9" fmla="*/ 27 h 96"/>
                  <a:gd name="T10" fmla="*/ 90 w 103"/>
                  <a:gd name="T11" fmla="*/ 27 h 96"/>
                  <a:gd name="T12" fmla="*/ 76 w 103"/>
                  <a:gd name="T13" fmla="*/ 89 h 96"/>
                  <a:gd name="T14" fmla="*/ 52 w 103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96">
                    <a:moveTo>
                      <a:pt x="52" y="96"/>
                    </a:moveTo>
                    <a:cubicBezTo>
                      <a:pt x="37" y="96"/>
                      <a:pt x="23" y="89"/>
                      <a:pt x="14" y="76"/>
                    </a:cubicBezTo>
                    <a:cubicBezTo>
                      <a:pt x="14" y="75"/>
                      <a:pt x="14" y="75"/>
                      <a:pt x="14" y="75"/>
                    </a:cubicBezTo>
                    <a:cubicBezTo>
                      <a:pt x="0" y="54"/>
                      <a:pt x="6" y="26"/>
                      <a:pt x="27" y="13"/>
                    </a:cubicBezTo>
                    <a:cubicBezTo>
                      <a:pt x="48" y="0"/>
                      <a:pt x="76" y="6"/>
                      <a:pt x="89" y="27"/>
                    </a:cubicBezTo>
                    <a:cubicBezTo>
                      <a:pt x="90" y="27"/>
                      <a:pt x="90" y="27"/>
                      <a:pt x="90" y="27"/>
                    </a:cubicBezTo>
                    <a:cubicBezTo>
                      <a:pt x="103" y="48"/>
                      <a:pt x="97" y="76"/>
                      <a:pt x="76" y="89"/>
                    </a:cubicBezTo>
                    <a:cubicBezTo>
                      <a:pt x="69" y="94"/>
                      <a:pt x="60" y="96"/>
                      <a:pt x="52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79">
                <a:extLst>
                  <a:ext uri="{FF2B5EF4-FFF2-40B4-BE49-F238E27FC236}">
                    <a16:creationId xmlns:a16="http://schemas.microsoft.com/office/drawing/2014/main" id="{23F03B5D-ABF2-4BE2-A328-86D7307C5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346"/>
                <a:ext cx="27" cy="26"/>
              </a:xfrm>
              <a:custGeom>
                <a:avLst/>
                <a:gdLst>
                  <a:gd name="T0" fmla="*/ 49 w 99"/>
                  <a:gd name="T1" fmla="*/ 94 h 94"/>
                  <a:gd name="T2" fmla="*/ 20 w 99"/>
                  <a:gd name="T3" fmla="*/ 83 h 94"/>
                  <a:gd name="T4" fmla="*/ 16 w 99"/>
                  <a:gd name="T5" fmla="*/ 21 h 94"/>
                  <a:gd name="T6" fmla="*/ 17 w 99"/>
                  <a:gd name="T7" fmla="*/ 20 h 94"/>
                  <a:gd name="T8" fmla="*/ 79 w 99"/>
                  <a:gd name="T9" fmla="*/ 16 h 94"/>
                  <a:gd name="T10" fmla="*/ 83 w 99"/>
                  <a:gd name="T11" fmla="*/ 78 h 94"/>
                  <a:gd name="T12" fmla="*/ 82 w 99"/>
                  <a:gd name="T13" fmla="*/ 79 h 94"/>
                  <a:gd name="T14" fmla="*/ 49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49" y="94"/>
                    </a:moveTo>
                    <a:cubicBezTo>
                      <a:pt x="39" y="94"/>
                      <a:pt x="28" y="90"/>
                      <a:pt x="20" y="83"/>
                    </a:cubicBezTo>
                    <a:cubicBezTo>
                      <a:pt x="2" y="67"/>
                      <a:pt x="0" y="39"/>
                      <a:pt x="16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33" y="2"/>
                      <a:pt x="61" y="0"/>
                      <a:pt x="79" y="16"/>
                    </a:cubicBezTo>
                    <a:cubicBezTo>
                      <a:pt x="97" y="32"/>
                      <a:pt x="99" y="60"/>
                      <a:pt x="83" y="78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73" y="89"/>
                      <a:pt x="61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80">
                <a:extLst>
                  <a:ext uri="{FF2B5EF4-FFF2-40B4-BE49-F238E27FC236}">
                    <a16:creationId xmlns:a16="http://schemas.microsoft.com/office/drawing/2014/main" id="{1A33329E-3201-4B29-99F3-86DA04E76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85"/>
                <a:ext cx="36" cy="34"/>
              </a:xfrm>
              <a:custGeom>
                <a:avLst/>
                <a:gdLst>
                  <a:gd name="T0" fmla="*/ 66 w 131"/>
                  <a:gd name="T1" fmla="*/ 123 h 123"/>
                  <a:gd name="T2" fmla="*/ 18 w 131"/>
                  <a:gd name="T3" fmla="*/ 97 h 123"/>
                  <a:gd name="T4" fmla="*/ 17 w 131"/>
                  <a:gd name="T5" fmla="*/ 96 h 123"/>
                  <a:gd name="T6" fmla="*/ 35 w 131"/>
                  <a:gd name="T7" fmla="*/ 17 h 123"/>
                  <a:gd name="T8" fmla="*/ 113 w 131"/>
                  <a:gd name="T9" fmla="*/ 35 h 123"/>
                  <a:gd name="T10" fmla="*/ 114 w 131"/>
                  <a:gd name="T11" fmla="*/ 36 h 123"/>
                  <a:gd name="T12" fmla="*/ 97 w 131"/>
                  <a:gd name="T13" fmla="*/ 115 h 123"/>
                  <a:gd name="T14" fmla="*/ 66 w 131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3">
                    <a:moveTo>
                      <a:pt x="66" y="123"/>
                    </a:moveTo>
                    <a:cubicBezTo>
                      <a:pt x="47" y="123"/>
                      <a:pt x="29" y="114"/>
                      <a:pt x="18" y="97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0" y="70"/>
                      <a:pt x="8" y="34"/>
                      <a:pt x="35" y="17"/>
                    </a:cubicBezTo>
                    <a:cubicBezTo>
                      <a:pt x="61" y="0"/>
                      <a:pt x="97" y="8"/>
                      <a:pt x="113" y="35"/>
                    </a:cubicBezTo>
                    <a:cubicBezTo>
                      <a:pt x="114" y="36"/>
                      <a:pt x="114" y="36"/>
                      <a:pt x="114" y="36"/>
                    </a:cubicBezTo>
                    <a:cubicBezTo>
                      <a:pt x="131" y="62"/>
                      <a:pt x="123" y="98"/>
                      <a:pt x="97" y="115"/>
                    </a:cubicBezTo>
                    <a:cubicBezTo>
                      <a:pt x="87" y="121"/>
                      <a:pt x="77" y="123"/>
                      <a:pt x="66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81">
                <a:extLst>
                  <a:ext uri="{FF2B5EF4-FFF2-40B4-BE49-F238E27FC236}">
                    <a16:creationId xmlns:a16="http://schemas.microsoft.com/office/drawing/2014/main" id="{FC25AEB0-3BB5-4376-BE87-8F0307537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126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8 w 88"/>
                  <a:gd name="T3" fmla="*/ 73 h 83"/>
                  <a:gd name="T4" fmla="*/ 14 w 88"/>
                  <a:gd name="T5" fmla="*/ 18 h 83"/>
                  <a:gd name="T6" fmla="*/ 15 w 88"/>
                  <a:gd name="T7" fmla="*/ 17 h 83"/>
                  <a:gd name="T8" fmla="*/ 70 w 88"/>
                  <a:gd name="T9" fmla="*/ 14 h 83"/>
                  <a:gd name="T10" fmla="*/ 74 w 88"/>
                  <a:gd name="T11" fmla="*/ 69 h 83"/>
                  <a:gd name="T12" fmla="*/ 73 w 88"/>
                  <a:gd name="T13" fmla="*/ 70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5" y="83"/>
                      <a:pt x="25" y="80"/>
                      <a:pt x="18" y="73"/>
                    </a:cubicBezTo>
                    <a:cubicBezTo>
                      <a:pt x="2" y="59"/>
                      <a:pt x="0" y="34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29" y="1"/>
                      <a:pt x="54" y="0"/>
                      <a:pt x="70" y="14"/>
                    </a:cubicBezTo>
                    <a:cubicBezTo>
                      <a:pt x="87" y="28"/>
                      <a:pt x="88" y="53"/>
                      <a:pt x="74" y="69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5" y="79"/>
                      <a:pt x="55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82">
                <a:extLst>
                  <a:ext uri="{FF2B5EF4-FFF2-40B4-BE49-F238E27FC236}">
                    <a16:creationId xmlns:a16="http://schemas.microsoft.com/office/drawing/2014/main" id="{C35A5D74-B61B-4179-AE63-186754480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1215"/>
                <a:ext cx="39" cy="36"/>
              </a:xfrm>
              <a:custGeom>
                <a:avLst/>
                <a:gdLst>
                  <a:gd name="T0" fmla="*/ 71 w 141"/>
                  <a:gd name="T1" fmla="*/ 132 h 132"/>
                  <a:gd name="T2" fmla="*/ 35 w 141"/>
                  <a:gd name="T3" fmla="*/ 120 h 132"/>
                  <a:gd name="T4" fmla="*/ 34 w 141"/>
                  <a:gd name="T5" fmla="*/ 119 h 132"/>
                  <a:gd name="T6" fmla="*/ 20 w 141"/>
                  <a:gd name="T7" fmla="*/ 34 h 132"/>
                  <a:gd name="T8" fmla="*/ 106 w 141"/>
                  <a:gd name="T9" fmla="*/ 20 h 132"/>
                  <a:gd name="T10" fmla="*/ 107 w 141"/>
                  <a:gd name="T11" fmla="*/ 21 h 132"/>
                  <a:gd name="T12" fmla="*/ 121 w 141"/>
                  <a:gd name="T13" fmla="*/ 107 h 132"/>
                  <a:gd name="T14" fmla="*/ 71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1" y="132"/>
                    </a:moveTo>
                    <a:cubicBezTo>
                      <a:pt x="59" y="132"/>
                      <a:pt x="46" y="128"/>
                      <a:pt x="35" y="120"/>
                    </a:cubicBezTo>
                    <a:cubicBezTo>
                      <a:pt x="34" y="119"/>
                      <a:pt x="34" y="119"/>
                      <a:pt x="34" y="119"/>
                    </a:cubicBezTo>
                    <a:cubicBezTo>
                      <a:pt x="6" y="99"/>
                      <a:pt x="0" y="61"/>
                      <a:pt x="20" y="34"/>
                    </a:cubicBezTo>
                    <a:cubicBezTo>
                      <a:pt x="40" y="6"/>
                      <a:pt x="79" y="0"/>
                      <a:pt x="106" y="20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35" y="41"/>
                      <a:pt x="141" y="80"/>
                      <a:pt x="121" y="107"/>
                    </a:cubicBezTo>
                    <a:cubicBezTo>
                      <a:pt x="109" y="123"/>
                      <a:pt x="90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83">
                <a:extLst>
                  <a:ext uri="{FF2B5EF4-FFF2-40B4-BE49-F238E27FC236}">
                    <a16:creationId xmlns:a16="http://schemas.microsoft.com/office/drawing/2014/main" id="{C0EDCABD-93DA-47B9-B4A7-E9DA7754E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1176"/>
                <a:ext cx="48" cy="45"/>
              </a:xfrm>
              <a:custGeom>
                <a:avLst/>
                <a:gdLst>
                  <a:gd name="T0" fmla="*/ 87 w 174"/>
                  <a:gd name="T1" fmla="*/ 163 h 163"/>
                  <a:gd name="T2" fmla="*/ 19 w 174"/>
                  <a:gd name="T3" fmla="*/ 122 h 163"/>
                  <a:gd name="T4" fmla="*/ 52 w 174"/>
                  <a:gd name="T5" fmla="*/ 20 h 163"/>
                  <a:gd name="T6" fmla="*/ 53 w 174"/>
                  <a:gd name="T7" fmla="*/ 19 h 163"/>
                  <a:gd name="T8" fmla="*/ 155 w 174"/>
                  <a:gd name="T9" fmla="*/ 52 h 163"/>
                  <a:gd name="T10" fmla="*/ 123 w 174"/>
                  <a:gd name="T11" fmla="*/ 153 h 163"/>
                  <a:gd name="T12" fmla="*/ 121 w 174"/>
                  <a:gd name="T13" fmla="*/ 154 h 163"/>
                  <a:gd name="T14" fmla="*/ 87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7" y="163"/>
                    </a:moveTo>
                    <a:cubicBezTo>
                      <a:pt x="59" y="163"/>
                      <a:pt x="33" y="148"/>
                      <a:pt x="19" y="122"/>
                    </a:cubicBezTo>
                    <a:cubicBezTo>
                      <a:pt x="0" y="85"/>
                      <a:pt x="15" y="39"/>
                      <a:pt x="52" y="20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90" y="0"/>
                      <a:pt x="136" y="15"/>
                      <a:pt x="155" y="52"/>
                    </a:cubicBezTo>
                    <a:cubicBezTo>
                      <a:pt x="174" y="89"/>
                      <a:pt x="160" y="134"/>
                      <a:pt x="123" y="153"/>
                    </a:cubicBezTo>
                    <a:cubicBezTo>
                      <a:pt x="121" y="154"/>
                      <a:pt x="121" y="154"/>
                      <a:pt x="121" y="154"/>
                    </a:cubicBezTo>
                    <a:cubicBezTo>
                      <a:pt x="110" y="160"/>
                      <a:pt x="98" y="163"/>
                      <a:pt x="87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84">
                <a:extLst>
                  <a:ext uri="{FF2B5EF4-FFF2-40B4-BE49-F238E27FC236}">
                    <a16:creationId xmlns:a16="http://schemas.microsoft.com/office/drawing/2014/main" id="{4E912EAF-43C5-44F9-97F6-380E85427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156"/>
                <a:ext cx="25" cy="23"/>
              </a:xfrm>
              <a:custGeom>
                <a:avLst/>
                <a:gdLst>
                  <a:gd name="T0" fmla="*/ 46 w 91"/>
                  <a:gd name="T1" fmla="*/ 86 h 86"/>
                  <a:gd name="T2" fmla="*/ 22 w 91"/>
                  <a:gd name="T3" fmla="*/ 78 h 86"/>
                  <a:gd name="T4" fmla="*/ 21 w 91"/>
                  <a:gd name="T5" fmla="*/ 78 h 86"/>
                  <a:gd name="T6" fmla="*/ 13 w 91"/>
                  <a:gd name="T7" fmla="*/ 22 h 86"/>
                  <a:gd name="T8" fmla="*/ 69 w 91"/>
                  <a:gd name="T9" fmla="*/ 13 h 86"/>
                  <a:gd name="T10" fmla="*/ 70 w 91"/>
                  <a:gd name="T11" fmla="*/ 14 h 86"/>
                  <a:gd name="T12" fmla="*/ 78 w 91"/>
                  <a:gd name="T13" fmla="*/ 70 h 86"/>
                  <a:gd name="T14" fmla="*/ 46 w 91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6">
                    <a:moveTo>
                      <a:pt x="46" y="86"/>
                    </a:moveTo>
                    <a:cubicBezTo>
                      <a:pt x="38" y="86"/>
                      <a:pt x="29" y="84"/>
                      <a:pt x="22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4" y="65"/>
                      <a:pt x="0" y="40"/>
                      <a:pt x="13" y="22"/>
                    </a:cubicBezTo>
                    <a:cubicBezTo>
                      <a:pt x="26" y="4"/>
                      <a:pt x="51" y="0"/>
                      <a:pt x="69" y="1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87" y="27"/>
                      <a:pt x="91" y="52"/>
                      <a:pt x="78" y="70"/>
                    </a:cubicBezTo>
                    <a:cubicBezTo>
                      <a:pt x="70" y="80"/>
                      <a:pt x="58" y="86"/>
                      <a:pt x="46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85">
                <a:extLst>
                  <a:ext uri="{FF2B5EF4-FFF2-40B4-BE49-F238E27FC236}">
                    <a16:creationId xmlns:a16="http://schemas.microsoft.com/office/drawing/2014/main" id="{3F795AC1-9FD0-4678-8448-33B2DFAE8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6" y="1132"/>
                <a:ext cx="35" cy="32"/>
              </a:xfrm>
              <a:custGeom>
                <a:avLst/>
                <a:gdLst>
                  <a:gd name="T0" fmla="*/ 63 w 126"/>
                  <a:gd name="T1" fmla="*/ 117 h 117"/>
                  <a:gd name="T2" fmla="*/ 14 w 126"/>
                  <a:gd name="T3" fmla="*/ 88 h 117"/>
                  <a:gd name="T4" fmla="*/ 37 w 126"/>
                  <a:gd name="T5" fmla="*/ 14 h 117"/>
                  <a:gd name="T6" fmla="*/ 39 w 126"/>
                  <a:gd name="T7" fmla="*/ 14 h 117"/>
                  <a:gd name="T8" fmla="*/ 112 w 126"/>
                  <a:gd name="T9" fmla="*/ 37 h 117"/>
                  <a:gd name="T10" fmla="*/ 89 w 126"/>
                  <a:gd name="T11" fmla="*/ 110 h 117"/>
                  <a:gd name="T12" fmla="*/ 88 w 126"/>
                  <a:gd name="T13" fmla="*/ 111 h 117"/>
                  <a:gd name="T14" fmla="*/ 63 w 126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7">
                    <a:moveTo>
                      <a:pt x="63" y="117"/>
                    </a:moveTo>
                    <a:cubicBezTo>
                      <a:pt x="43" y="117"/>
                      <a:pt x="24" y="106"/>
                      <a:pt x="14" y="88"/>
                    </a:cubicBezTo>
                    <a:cubicBezTo>
                      <a:pt x="0" y="61"/>
                      <a:pt x="11" y="28"/>
                      <a:pt x="37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65" y="0"/>
                      <a:pt x="98" y="10"/>
                      <a:pt x="112" y="37"/>
                    </a:cubicBezTo>
                    <a:cubicBezTo>
                      <a:pt x="126" y="63"/>
                      <a:pt x="115" y="96"/>
                      <a:pt x="89" y="110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80" y="115"/>
                      <a:pt x="71" y="117"/>
                      <a:pt x="63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86">
                <a:extLst>
                  <a:ext uri="{FF2B5EF4-FFF2-40B4-BE49-F238E27FC236}">
                    <a16:creationId xmlns:a16="http://schemas.microsoft.com/office/drawing/2014/main" id="{FACA2081-E6FF-4822-BA18-35E2D0A55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101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41 w 106"/>
                  <a:gd name="T3" fmla="*/ 98 h 100"/>
                  <a:gd name="T4" fmla="*/ 40 w 106"/>
                  <a:gd name="T5" fmla="*/ 98 h 100"/>
                  <a:gd name="T6" fmla="*/ 6 w 106"/>
                  <a:gd name="T7" fmla="*/ 40 h 100"/>
                  <a:gd name="T8" fmla="*/ 65 w 106"/>
                  <a:gd name="T9" fmla="*/ 6 h 100"/>
                  <a:gd name="T10" fmla="*/ 66 w 106"/>
                  <a:gd name="T11" fmla="*/ 7 h 100"/>
                  <a:gd name="T12" fmla="*/ 99 w 106"/>
                  <a:gd name="T13" fmla="*/ 65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9" y="100"/>
                      <a:pt x="45" y="99"/>
                      <a:pt x="41" y="98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15" y="91"/>
                      <a:pt x="0" y="65"/>
                      <a:pt x="6" y="40"/>
                    </a:cubicBezTo>
                    <a:cubicBezTo>
                      <a:pt x="13" y="15"/>
                      <a:pt x="39" y="0"/>
                      <a:pt x="65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91" y="13"/>
                      <a:pt x="106" y="39"/>
                      <a:pt x="99" y="65"/>
                    </a:cubicBezTo>
                    <a:cubicBezTo>
                      <a:pt x="94" y="86"/>
                      <a:pt x="74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87">
                <a:extLst>
                  <a:ext uri="{FF2B5EF4-FFF2-40B4-BE49-F238E27FC236}">
                    <a16:creationId xmlns:a16="http://schemas.microsoft.com/office/drawing/2014/main" id="{2A402270-380C-4638-AAE2-47B8FCF0C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1" y="1076"/>
                <a:ext cx="43" cy="40"/>
              </a:xfrm>
              <a:custGeom>
                <a:avLst/>
                <a:gdLst>
                  <a:gd name="T0" fmla="*/ 76 w 154"/>
                  <a:gd name="T1" fmla="*/ 144 h 144"/>
                  <a:gd name="T2" fmla="*/ 17 w 154"/>
                  <a:gd name="T3" fmla="*/ 108 h 144"/>
                  <a:gd name="T4" fmla="*/ 46 w 154"/>
                  <a:gd name="T5" fmla="*/ 18 h 144"/>
                  <a:gd name="T6" fmla="*/ 47 w 154"/>
                  <a:gd name="T7" fmla="*/ 17 h 144"/>
                  <a:gd name="T8" fmla="*/ 137 w 154"/>
                  <a:gd name="T9" fmla="*/ 46 h 144"/>
                  <a:gd name="T10" fmla="*/ 108 w 154"/>
                  <a:gd name="T11" fmla="*/ 136 h 144"/>
                  <a:gd name="T12" fmla="*/ 107 w 154"/>
                  <a:gd name="T13" fmla="*/ 136 h 144"/>
                  <a:gd name="T14" fmla="*/ 76 w 154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4">
                    <a:moveTo>
                      <a:pt x="76" y="144"/>
                    </a:moveTo>
                    <a:cubicBezTo>
                      <a:pt x="52" y="144"/>
                      <a:pt x="29" y="131"/>
                      <a:pt x="17" y="108"/>
                    </a:cubicBezTo>
                    <a:cubicBezTo>
                      <a:pt x="0" y="75"/>
                      <a:pt x="13" y="35"/>
                      <a:pt x="46" y="18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80" y="0"/>
                      <a:pt x="120" y="13"/>
                      <a:pt x="137" y="46"/>
                    </a:cubicBezTo>
                    <a:cubicBezTo>
                      <a:pt x="154" y="78"/>
                      <a:pt x="141" y="119"/>
                      <a:pt x="108" y="136"/>
                    </a:cubicBezTo>
                    <a:cubicBezTo>
                      <a:pt x="107" y="136"/>
                      <a:pt x="107" y="136"/>
                      <a:pt x="107" y="136"/>
                    </a:cubicBezTo>
                    <a:cubicBezTo>
                      <a:pt x="97" y="141"/>
                      <a:pt x="87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88">
                <a:extLst>
                  <a:ext uri="{FF2B5EF4-FFF2-40B4-BE49-F238E27FC236}">
                    <a16:creationId xmlns:a16="http://schemas.microsoft.com/office/drawing/2014/main" id="{2A8AFDDA-D21C-4D86-8F08-F6EBF1218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1073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9 w 99"/>
                  <a:gd name="T3" fmla="*/ 91 h 93"/>
                  <a:gd name="T4" fmla="*/ 38 w 99"/>
                  <a:gd name="T5" fmla="*/ 91 h 93"/>
                  <a:gd name="T6" fmla="*/ 7 w 99"/>
                  <a:gd name="T7" fmla="*/ 37 h 93"/>
                  <a:gd name="T8" fmla="*/ 61 w 99"/>
                  <a:gd name="T9" fmla="*/ 6 h 93"/>
                  <a:gd name="T10" fmla="*/ 62 w 99"/>
                  <a:gd name="T11" fmla="*/ 6 h 93"/>
                  <a:gd name="T12" fmla="*/ 93 w 99"/>
                  <a:gd name="T13" fmla="*/ 6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6" y="93"/>
                      <a:pt x="43" y="92"/>
                      <a:pt x="39" y="91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14" y="85"/>
                      <a:pt x="0" y="61"/>
                      <a:pt x="7" y="37"/>
                    </a:cubicBezTo>
                    <a:cubicBezTo>
                      <a:pt x="13" y="14"/>
                      <a:pt x="37" y="0"/>
                      <a:pt x="61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85" y="13"/>
                      <a:pt x="99" y="37"/>
                      <a:pt x="93" y="60"/>
                    </a:cubicBezTo>
                    <a:cubicBezTo>
                      <a:pt x="87" y="80"/>
                      <a:pt x="70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89">
                <a:extLst>
                  <a:ext uri="{FF2B5EF4-FFF2-40B4-BE49-F238E27FC236}">
                    <a16:creationId xmlns:a16="http://schemas.microsoft.com/office/drawing/2014/main" id="{1BA865B3-C33A-4E91-868E-60FE17A4B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1052"/>
                <a:ext cx="44" cy="43"/>
              </a:xfrm>
              <a:custGeom>
                <a:avLst/>
                <a:gdLst>
                  <a:gd name="T0" fmla="*/ 78 w 158"/>
                  <a:gd name="T1" fmla="*/ 153 h 153"/>
                  <a:gd name="T2" fmla="*/ 4 w 158"/>
                  <a:gd name="T3" fmla="*/ 87 h 153"/>
                  <a:gd name="T4" fmla="*/ 70 w 158"/>
                  <a:gd name="T5" fmla="*/ 5 h 153"/>
                  <a:gd name="T6" fmla="*/ 72 w 158"/>
                  <a:gd name="T7" fmla="*/ 4 h 153"/>
                  <a:gd name="T8" fmla="*/ 154 w 158"/>
                  <a:gd name="T9" fmla="*/ 70 h 153"/>
                  <a:gd name="T10" fmla="*/ 88 w 158"/>
                  <a:gd name="T11" fmla="*/ 152 h 153"/>
                  <a:gd name="T12" fmla="*/ 86 w 158"/>
                  <a:gd name="T13" fmla="*/ 153 h 153"/>
                  <a:gd name="T14" fmla="*/ 78 w 158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3">
                    <a:moveTo>
                      <a:pt x="78" y="153"/>
                    </a:moveTo>
                    <a:cubicBezTo>
                      <a:pt x="41" y="153"/>
                      <a:pt x="8" y="125"/>
                      <a:pt x="4" y="87"/>
                    </a:cubicBezTo>
                    <a:cubicBezTo>
                      <a:pt x="0" y="46"/>
                      <a:pt x="29" y="9"/>
                      <a:pt x="70" y="5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113" y="0"/>
                      <a:pt x="150" y="30"/>
                      <a:pt x="154" y="70"/>
                    </a:cubicBezTo>
                    <a:cubicBezTo>
                      <a:pt x="158" y="111"/>
                      <a:pt x="129" y="148"/>
                      <a:pt x="88" y="152"/>
                    </a:cubicBezTo>
                    <a:cubicBezTo>
                      <a:pt x="86" y="153"/>
                      <a:pt x="86" y="153"/>
                      <a:pt x="86" y="153"/>
                    </a:cubicBezTo>
                    <a:cubicBezTo>
                      <a:pt x="84" y="153"/>
                      <a:pt x="81" y="153"/>
                      <a:pt x="78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90">
                <a:extLst>
                  <a:ext uri="{FF2B5EF4-FFF2-40B4-BE49-F238E27FC236}">
                    <a16:creationId xmlns:a16="http://schemas.microsoft.com/office/drawing/2014/main" id="{B639BF74-8DB0-468A-9EEF-7BC4DCFA5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050"/>
                <a:ext cx="25" cy="24"/>
              </a:xfrm>
              <a:custGeom>
                <a:avLst/>
                <a:gdLst>
                  <a:gd name="T0" fmla="*/ 44 w 90"/>
                  <a:gd name="T1" fmla="*/ 86 h 86"/>
                  <a:gd name="T2" fmla="*/ 2 w 90"/>
                  <a:gd name="T3" fmla="*/ 49 h 86"/>
                  <a:gd name="T4" fmla="*/ 40 w 90"/>
                  <a:gd name="T5" fmla="*/ 2 h 86"/>
                  <a:gd name="T6" fmla="*/ 41 w 90"/>
                  <a:gd name="T7" fmla="*/ 2 h 86"/>
                  <a:gd name="T8" fmla="*/ 87 w 90"/>
                  <a:gd name="T9" fmla="*/ 40 h 86"/>
                  <a:gd name="T10" fmla="*/ 50 w 90"/>
                  <a:gd name="T11" fmla="*/ 86 h 86"/>
                  <a:gd name="T12" fmla="*/ 49 w 90"/>
                  <a:gd name="T13" fmla="*/ 86 h 86"/>
                  <a:gd name="T14" fmla="*/ 44 w 90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6">
                    <a:moveTo>
                      <a:pt x="44" y="86"/>
                    </a:moveTo>
                    <a:cubicBezTo>
                      <a:pt x="23" y="86"/>
                      <a:pt x="5" y="70"/>
                      <a:pt x="2" y="49"/>
                    </a:cubicBezTo>
                    <a:cubicBezTo>
                      <a:pt x="0" y="26"/>
                      <a:pt x="17" y="5"/>
                      <a:pt x="40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64" y="0"/>
                      <a:pt x="85" y="16"/>
                      <a:pt x="87" y="40"/>
                    </a:cubicBezTo>
                    <a:cubicBezTo>
                      <a:pt x="90" y="63"/>
                      <a:pt x="73" y="84"/>
                      <a:pt x="50" y="86"/>
                    </a:cubicBezTo>
                    <a:cubicBezTo>
                      <a:pt x="49" y="86"/>
                      <a:pt x="49" y="86"/>
                      <a:pt x="49" y="86"/>
                    </a:cubicBezTo>
                    <a:cubicBezTo>
                      <a:pt x="47" y="86"/>
                      <a:pt x="46" y="86"/>
                      <a:pt x="44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91">
                <a:extLst>
                  <a:ext uri="{FF2B5EF4-FFF2-40B4-BE49-F238E27FC236}">
                    <a16:creationId xmlns:a16="http://schemas.microsoft.com/office/drawing/2014/main" id="{867E9136-25BB-48D3-8094-93DB422B6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1034"/>
                <a:ext cx="46" cy="44"/>
              </a:xfrm>
              <a:custGeom>
                <a:avLst/>
                <a:gdLst>
                  <a:gd name="T0" fmla="*/ 84 w 167"/>
                  <a:gd name="T1" fmla="*/ 158 h 158"/>
                  <a:gd name="T2" fmla="*/ 65 w 167"/>
                  <a:gd name="T3" fmla="*/ 156 h 158"/>
                  <a:gd name="T4" fmla="*/ 63 w 167"/>
                  <a:gd name="T5" fmla="*/ 155 h 158"/>
                  <a:gd name="T6" fmla="*/ 10 w 167"/>
                  <a:gd name="T7" fmla="*/ 63 h 158"/>
                  <a:gd name="T8" fmla="*/ 102 w 167"/>
                  <a:gd name="T9" fmla="*/ 10 h 158"/>
                  <a:gd name="T10" fmla="*/ 104 w 167"/>
                  <a:gd name="T11" fmla="*/ 11 h 158"/>
                  <a:gd name="T12" fmla="*/ 157 w 167"/>
                  <a:gd name="T13" fmla="*/ 103 h 158"/>
                  <a:gd name="T14" fmla="*/ 84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4" y="158"/>
                    </a:moveTo>
                    <a:cubicBezTo>
                      <a:pt x="78" y="158"/>
                      <a:pt x="71" y="157"/>
                      <a:pt x="65" y="156"/>
                    </a:cubicBezTo>
                    <a:cubicBezTo>
                      <a:pt x="63" y="155"/>
                      <a:pt x="63" y="155"/>
                      <a:pt x="63" y="155"/>
                    </a:cubicBezTo>
                    <a:cubicBezTo>
                      <a:pt x="23" y="145"/>
                      <a:pt x="0" y="103"/>
                      <a:pt x="10" y="63"/>
                    </a:cubicBezTo>
                    <a:cubicBezTo>
                      <a:pt x="21" y="23"/>
                      <a:pt x="62" y="0"/>
                      <a:pt x="102" y="10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44" y="22"/>
                      <a:pt x="167" y="63"/>
                      <a:pt x="157" y="103"/>
                    </a:cubicBezTo>
                    <a:cubicBezTo>
                      <a:pt x="148" y="136"/>
                      <a:pt x="117" y="158"/>
                      <a:pt x="84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92">
                <a:extLst>
                  <a:ext uri="{FF2B5EF4-FFF2-40B4-BE49-F238E27FC236}">
                    <a16:creationId xmlns:a16="http://schemas.microsoft.com/office/drawing/2014/main" id="{4F9ABF86-5CCD-4E88-8BF3-D2C7F4FFA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602"/>
                <a:ext cx="41" cy="40"/>
              </a:xfrm>
              <a:custGeom>
                <a:avLst/>
                <a:gdLst>
                  <a:gd name="T0" fmla="*/ 74 w 150"/>
                  <a:gd name="T1" fmla="*/ 146 h 146"/>
                  <a:gd name="T2" fmla="*/ 3 w 150"/>
                  <a:gd name="T3" fmla="*/ 80 h 146"/>
                  <a:gd name="T4" fmla="*/ 68 w 150"/>
                  <a:gd name="T5" fmla="*/ 3 h 146"/>
                  <a:gd name="T6" fmla="*/ 70 w 150"/>
                  <a:gd name="T7" fmla="*/ 3 h 146"/>
                  <a:gd name="T8" fmla="*/ 147 w 150"/>
                  <a:gd name="T9" fmla="*/ 69 h 146"/>
                  <a:gd name="T10" fmla="*/ 81 w 150"/>
                  <a:gd name="T11" fmla="*/ 145 h 146"/>
                  <a:gd name="T12" fmla="*/ 79 w 150"/>
                  <a:gd name="T13" fmla="*/ 145 h 146"/>
                  <a:gd name="T14" fmla="*/ 74 w 150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6">
                    <a:moveTo>
                      <a:pt x="74" y="146"/>
                    </a:moveTo>
                    <a:cubicBezTo>
                      <a:pt x="37" y="146"/>
                      <a:pt x="6" y="117"/>
                      <a:pt x="3" y="80"/>
                    </a:cubicBezTo>
                    <a:cubicBezTo>
                      <a:pt x="0" y="40"/>
                      <a:pt x="29" y="6"/>
                      <a:pt x="68" y="3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109" y="0"/>
                      <a:pt x="143" y="29"/>
                      <a:pt x="147" y="69"/>
                    </a:cubicBezTo>
                    <a:cubicBezTo>
                      <a:pt x="150" y="108"/>
                      <a:pt x="120" y="142"/>
                      <a:pt x="81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7" y="145"/>
                      <a:pt x="76" y="146"/>
                      <a:pt x="74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93">
                <a:extLst>
                  <a:ext uri="{FF2B5EF4-FFF2-40B4-BE49-F238E27FC236}">
                    <a16:creationId xmlns:a16="http://schemas.microsoft.com/office/drawing/2014/main" id="{7E7ED82E-BD28-4FA7-A4D4-91E2591FD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597"/>
                <a:ext cx="33" cy="32"/>
              </a:xfrm>
              <a:custGeom>
                <a:avLst/>
                <a:gdLst>
                  <a:gd name="T0" fmla="*/ 59 w 119"/>
                  <a:gd name="T1" fmla="*/ 115 h 115"/>
                  <a:gd name="T2" fmla="*/ 3 w 119"/>
                  <a:gd name="T3" fmla="*/ 63 h 115"/>
                  <a:gd name="T4" fmla="*/ 55 w 119"/>
                  <a:gd name="T5" fmla="*/ 2 h 115"/>
                  <a:gd name="T6" fmla="*/ 56 w 119"/>
                  <a:gd name="T7" fmla="*/ 2 h 115"/>
                  <a:gd name="T8" fmla="*/ 116 w 119"/>
                  <a:gd name="T9" fmla="*/ 54 h 115"/>
                  <a:gd name="T10" fmla="*/ 65 w 119"/>
                  <a:gd name="T11" fmla="*/ 115 h 115"/>
                  <a:gd name="T12" fmla="*/ 63 w 119"/>
                  <a:gd name="T13" fmla="*/ 115 h 115"/>
                  <a:gd name="T14" fmla="*/ 59 w 119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5">
                    <a:moveTo>
                      <a:pt x="59" y="115"/>
                    </a:moveTo>
                    <a:cubicBezTo>
                      <a:pt x="30" y="115"/>
                      <a:pt x="5" y="92"/>
                      <a:pt x="3" y="63"/>
                    </a:cubicBezTo>
                    <a:cubicBezTo>
                      <a:pt x="0" y="32"/>
                      <a:pt x="24" y="5"/>
                      <a:pt x="55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87" y="0"/>
                      <a:pt x="114" y="23"/>
                      <a:pt x="116" y="54"/>
                    </a:cubicBezTo>
                    <a:cubicBezTo>
                      <a:pt x="119" y="85"/>
                      <a:pt x="96" y="112"/>
                      <a:pt x="65" y="115"/>
                    </a:cubicBezTo>
                    <a:cubicBezTo>
                      <a:pt x="63" y="115"/>
                      <a:pt x="63" y="115"/>
                      <a:pt x="63" y="115"/>
                    </a:cubicBezTo>
                    <a:cubicBezTo>
                      <a:pt x="62" y="115"/>
                      <a:pt x="60" y="115"/>
                      <a:pt x="59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94">
                <a:extLst>
                  <a:ext uri="{FF2B5EF4-FFF2-40B4-BE49-F238E27FC236}">
                    <a16:creationId xmlns:a16="http://schemas.microsoft.com/office/drawing/2014/main" id="{C8439A4E-9D25-46B8-9512-8F3A7A867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582"/>
                <a:ext cx="46" cy="44"/>
              </a:xfrm>
              <a:custGeom>
                <a:avLst/>
                <a:gdLst>
                  <a:gd name="T0" fmla="*/ 82 w 166"/>
                  <a:gd name="T1" fmla="*/ 161 h 161"/>
                  <a:gd name="T2" fmla="*/ 3 w 166"/>
                  <a:gd name="T3" fmla="*/ 88 h 161"/>
                  <a:gd name="T4" fmla="*/ 76 w 166"/>
                  <a:gd name="T5" fmla="*/ 3 h 161"/>
                  <a:gd name="T6" fmla="*/ 78 w 166"/>
                  <a:gd name="T7" fmla="*/ 3 h 161"/>
                  <a:gd name="T8" fmla="*/ 162 w 166"/>
                  <a:gd name="T9" fmla="*/ 76 h 161"/>
                  <a:gd name="T10" fmla="*/ 90 w 166"/>
                  <a:gd name="T11" fmla="*/ 160 h 161"/>
                  <a:gd name="T12" fmla="*/ 88 w 166"/>
                  <a:gd name="T13" fmla="*/ 161 h 161"/>
                  <a:gd name="T14" fmla="*/ 82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2" y="161"/>
                    </a:moveTo>
                    <a:cubicBezTo>
                      <a:pt x="41" y="161"/>
                      <a:pt x="6" y="129"/>
                      <a:pt x="3" y="88"/>
                    </a:cubicBezTo>
                    <a:cubicBezTo>
                      <a:pt x="0" y="44"/>
                      <a:pt x="32" y="7"/>
                      <a:pt x="76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121" y="0"/>
                      <a:pt x="159" y="32"/>
                      <a:pt x="162" y="76"/>
                    </a:cubicBezTo>
                    <a:cubicBezTo>
                      <a:pt x="166" y="119"/>
                      <a:pt x="133" y="157"/>
                      <a:pt x="90" y="160"/>
                    </a:cubicBezTo>
                    <a:cubicBezTo>
                      <a:pt x="88" y="161"/>
                      <a:pt x="88" y="161"/>
                      <a:pt x="88" y="161"/>
                    </a:cubicBezTo>
                    <a:cubicBezTo>
                      <a:pt x="86" y="161"/>
                      <a:pt x="84" y="161"/>
                      <a:pt x="82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95">
                <a:extLst>
                  <a:ext uri="{FF2B5EF4-FFF2-40B4-BE49-F238E27FC236}">
                    <a16:creationId xmlns:a16="http://schemas.microsoft.com/office/drawing/2014/main" id="{181F84FF-A903-41C1-BF32-CB65CB244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578"/>
                <a:ext cx="30" cy="29"/>
              </a:xfrm>
              <a:custGeom>
                <a:avLst/>
                <a:gdLst>
                  <a:gd name="T0" fmla="*/ 56 w 111"/>
                  <a:gd name="T1" fmla="*/ 105 h 105"/>
                  <a:gd name="T2" fmla="*/ 42 w 111"/>
                  <a:gd name="T3" fmla="*/ 103 h 105"/>
                  <a:gd name="T4" fmla="*/ 41 w 111"/>
                  <a:gd name="T5" fmla="*/ 102 h 105"/>
                  <a:gd name="T6" fmla="*/ 8 w 111"/>
                  <a:gd name="T7" fmla="*/ 41 h 105"/>
                  <a:gd name="T8" fmla="*/ 69 w 111"/>
                  <a:gd name="T9" fmla="*/ 8 h 105"/>
                  <a:gd name="T10" fmla="*/ 70 w 111"/>
                  <a:gd name="T11" fmla="*/ 9 h 105"/>
                  <a:gd name="T12" fmla="*/ 103 w 111"/>
                  <a:gd name="T13" fmla="*/ 70 h 105"/>
                  <a:gd name="T14" fmla="*/ 56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6" y="105"/>
                    </a:moveTo>
                    <a:cubicBezTo>
                      <a:pt x="51" y="105"/>
                      <a:pt x="47" y="104"/>
                      <a:pt x="42" y="103"/>
                    </a:cubicBezTo>
                    <a:cubicBezTo>
                      <a:pt x="41" y="102"/>
                      <a:pt x="41" y="102"/>
                      <a:pt x="41" y="102"/>
                    </a:cubicBezTo>
                    <a:cubicBezTo>
                      <a:pt x="15" y="95"/>
                      <a:pt x="0" y="67"/>
                      <a:pt x="8" y="41"/>
                    </a:cubicBezTo>
                    <a:cubicBezTo>
                      <a:pt x="16" y="15"/>
                      <a:pt x="43" y="0"/>
                      <a:pt x="69" y="8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96" y="16"/>
                      <a:pt x="111" y="44"/>
                      <a:pt x="103" y="70"/>
                    </a:cubicBezTo>
                    <a:cubicBezTo>
                      <a:pt x="97" y="91"/>
                      <a:pt x="77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96">
                <a:extLst>
                  <a:ext uri="{FF2B5EF4-FFF2-40B4-BE49-F238E27FC236}">
                    <a16:creationId xmlns:a16="http://schemas.microsoft.com/office/drawing/2014/main" id="{B9B8C5B6-1259-41FB-88B2-CC60F2529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556"/>
                <a:ext cx="30" cy="28"/>
              </a:xfrm>
              <a:custGeom>
                <a:avLst/>
                <a:gdLst>
                  <a:gd name="T0" fmla="*/ 53 w 108"/>
                  <a:gd name="T1" fmla="*/ 101 h 101"/>
                  <a:gd name="T2" fmla="*/ 11 w 108"/>
                  <a:gd name="T3" fmla="*/ 74 h 101"/>
                  <a:gd name="T4" fmla="*/ 33 w 108"/>
                  <a:gd name="T5" fmla="*/ 11 h 101"/>
                  <a:gd name="T6" fmla="*/ 34 w 108"/>
                  <a:gd name="T7" fmla="*/ 11 h 101"/>
                  <a:gd name="T8" fmla="*/ 97 w 108"/>
                  <a:gd name="T9" fmla="*/ 33 h 101"/>
                  <a:gd name="T10" fmla="*/ 75 w 108"/>
                  <a:gd name="T11" fmla="*/ 96 h 101"/>
                  <a:gd name="T12" fmla="*/ 74 w 108"/>
                  <a:gd name="T13" fmla="*/ 96 h 101"/>
                  <a:gd name="T14" fmla="*/ 53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3" y="101"/>
                    </a:moveTo>
                    <a:cubicBezTo>
                      <a:pt x="36" y="101"/>
                      <a:pt x="19" y="91"/>
                      <a:pt x="11" y="74"/>
                    </a:cubicBezTo>
                    <a:cubicBezTo>
                      <a:pt x="0" y="51"/>
                      <a:pt x="10" y="23"/>
                      <a:pt x="3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58" y="0"/>
                      <a:pt x="86" y="10"/>
                      <a:pt x="97" y="33"/>
                    </a:cubicBezTo>
                    <a:cubicBezTo>
                      <a:pt x="108" y="56"/>
                      <a:pt x="98" y="84"/>
                      <a:pt x="75" y="96"/>
                    </a:cubicBezTo>
                    <a:cubicBezTo>
                      <a:pt x="74" y="96"/>
                      <a:pt x="74" y="96"/>
                      <a:pt x="74" y="96"/>
                    </a:cubicBezTo>
                    <a:cubicBezTo>
                      <a:pt x="67" y="99"/>
                      <a:pt x="60" y="101"/>
                      <a:pt x="53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97">
                <a:extLst>
                  <a:ext uri="{FF2B5EF4-FFF2-40B4-BE49-F238E27FC236}">
                    <a16:creationId xmlns:a16="http://schemas.microsoft.com/office/drawing/2014/main" id="{A7D178B6-7E25-427F-ADB7-A720417C6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2547"/>
                <a:ext cx="26" cy="24"/>
              </a:xfrm>
              <a:custGeom>
                <a:avLst/>
                <a:gdLst>
                  <a:gd name="T0" fmla="*/ 47 w 93"/>
                  <a:gd name="T1" fmla="*/ 88 h 88"/>
                  <a:gd name="T2" fmla="*/ 35 w 93"/>
                  <a:gd name="T3" fmla="*/ 86 h 88"/>
                  <a:gd name="T4" fmla="*/ 34 w 93"/>
                  <a:gd name="T5" fmla="*/ 86 h 88"/>
                  <a:gd name="T6" fmla="*/ 6 w 93"/>
                  <a:gd name="T7" fmla="*/ 35 h 88"/>
                  <a:gd name="T8" fmla="*/ 58 w 93"/>
                  <a:gd name="T9" fmla="*/ 7 h 88"/>
                  <a:gd name="T10" fmla="*/ 59 w 93"/>
                  <a:gd name="T11" fmla="*/ 7 h 88"/>
                  <a:gd name="T12" fmla="*/ 86 w 93"/>
                  <a:gd name="T13" fmla="*/ 59 h 88"/>
                  <a:gd name="T14" fmla="*/ 47 w 93"/>
                  <a:gd name="T15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88">
                    <a:moveTo>
                      <a:pt x="47" y="88"/>
                    </a:moveTo>
                    <a:cubicBezTo>
                      <a:pt x="43" y="88"/>
                      <a:pt x="39" y="88"/>
                      <a:pt x="35" y="86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12" y="80"/>
                      <a:pt x="0" y="56"/>
                      <a:pt x="6" y="35"/>
                    </a:cubicBezTo>
                    <a:cubicBezTo>
                      <a:pt x="13" y="13"/>
                      <a:pt x="36" y="0"/>
                      <a:pt x="58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81" y="14"/>
                      <a:pt x="93" y="37"/>
                      <a:pt x="86" y="59"/>
                    </a:cubicBezTo>
                    <a:cubicBezTo>
                      <a:pt x="81" y="77"/>
                      <a:pt x="65" y="88"/>
                      <a:pt x="47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98">
                <a:extLst>
                  <a:ext uri="{FF2B5EF4-FFF2-40B4-BE49-F238E27FC236}">
                    <a16:creationId xmlns:a16="http://schemas.microsoft.com/office/drawing/2014/main" id="{8DC1AF99-CC72-4AAF-BE99-C60126BC1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2498"/>
                <a:ext cx="44" cy="41"/>
              </a:xfrm>
              <a:custGeom>
                <a:avLst/>
                <a:gdLst>
                  <a:gd name="T0" fmla="*/ 79 w 159"/>
                  <a:gd name="T1" fmla="*/ 148 h 148"/>
                  <a:gd name="T2" fmla="*/ 17 w 159"/>
                  <a:gd name="T3" fmla="*/ 109 h 148"/>
                  <a:gd name="T4" fmla="*/ 49 w 159"/>
                  <a:gd name="T5" fmla="*/ 17 h 148"/>
                  <a:gd name="T6" fmla="*/ 50 w 159"/>
                  <a:gd name="T7" fmla="*/ 17 h 148"/>
                  <a:gd name="T8" fmla="*/ 142 w 159"/>
                  <a:gd name="T9" fmla="*/ 49 h 148"/>
                  <a:gd name="T10" fmla="*/ 110 w 159"/>
                  <a:gd name="T11" fmla="*/ 141 h 148"/>
                  <a:gd name="T12" fmla="*/ 108 w 159"/>
                  <a:gd name="T13" fmla="*/ 141 h 148"/>
                  <a:gd name="T14" fmla="*/ 79 w 159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0" y="75"/>
                      <a:pt x="15" y="34"/>
                      <a:pt x="49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85" y="0"/>
                      <a:pt x="126" y="15"/>
                      <a:pt x="142" y="49"/>
                    </a:cubicBezTo>
                    <a:cubicBezTo>
                      <a:pt x="159" y="83"/>
                      <a:pt x="144" y="124"/>
                      <a:pt x="110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99" y="146"/>
                      <a:pt x="89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99">
                <a:extLst>
                  <a:ext uri="{FF2B5EF4-FFF2-40B4-BE49-F238E27FC236}">
                    <a16:creationId xmlns:a16="http://schemas.microsoft.com/office/drawing/2014/main" id="{8445F808-6F81-472A-AA03-C7C01925F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495"/>
                <a:ext cx="34" cy="32"/>
              </a:xfrm>
              <a:custGeom>
                <a:avLst/>
                <a:gdLst>
                  <a:gd name="T0" fmla="*/ 61 w 121"/>
                  <a:gd name="T1" fmla="*/ 113 h 113"/>
                  <a:gd name="T2" fmla="*/ 28 w 121"/>
                  <a:gd name="T3" fmla="*/ 102 h 113"/>
                  <a:gd name="T4" fmla="*/ 27 w 121"/>
                  <a:gd name="T5" fmla="*/ 101 h 113"/>
                  <a:gd name="T6" fmla="*/ 18 w 121"/>
                  <a:gd name="T7" fmla="*/ 27 h 113"/>
                  <a:gd name="T8" fmla="*/ 93 w 121"/>
                  <a:gd name="T9" fmla="*/ 18 h 113"/>
                  <a:gd name="T10" fmla="*/ 94 w 121"/>
                  <a:gd name="T11" fmla="*/ 18 h 113"/>
                  <a:gd name="T12" fmla="*/ 103 w 121"/>
                  <a:gd name="T13" fmla="*/ 93 h 113"/>
                  <a:gd name="T14" fmla="*/ 61 w 1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" h="113">
                    <a:moveTo>
                      <a:pt x="61" y="113"/>
                    </a:moveTo>
                    <a:cubicBezTo>
                      <a:pt x="50" y="113"/>
                      <a:pt x="38" y="110"/>
                      <a:pt x="28" y="102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4" y="83"/>
                      <a:pt x="0" y="50"/>
                      <a:pt x="18" y="27"/>
                    </a:cubicBezTo>
                    <a:cubicBezTo>
                      <a:pt x="36" y="4"/>
                      <a:pt x="70" y="0"/>
                      <a:pt x="93" y="18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117" y="36"/>
                      <a:pt x="121" y="70"/>
                      <a:pt x="103" y="93"/>
                    </a:cubicBezTo>
                    <a:cubicBezTo>
                      <a:pt x="92" y="106"/>
                      <a:pt x="77" y="113"/>
                      <a:pt x="61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100">
                <a:extLst>
                  <a:ext uri="{FF2B5EF4-FFF2-40B4-BE49-F238E27FC236}">
                    <a16:creationId xmlns:a16="http://schemas.microsoft.com/office/drawing/2014/main" id="{B0968217-1B96-4BD1-BD08-9783CF614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2445"/>
                <a:ext cx="44" cy="42"/>
              </a:xfrm>
              <a:custGeom>
                <a:avLst/>
                <a:gdLst>
                  <a:gd name="T0" fmla="*/ 79 w 159"/>
                  <a:gd name="T1" fmla="*/ 151 h 151"/>
                  <a:gd name="T2" fmla="*/ 30 w 159"/>
                  <a:gd name="T3" fmla="*/ 132 h 151"/>
                  <a:gd name="T4" fmla="*/ 27 w 159"/>
                  <a:gd name="T5" fmla="*/ 31 h 151"/>
                  <a:gd name="T6" fmla="*/ 28 w 159"/>
                  <a:gd name="T7" fmla="*/ 30 h 151"/>
                  <a:gd name="T8" fmla="*/ 129 w 159"/>
                  <a:gd name="T9" fmla="*/ 27 h 151"/>
                  <a:gd name="T10" fmla="*/ 132 w 159"/>
                  <a:gd name="T11" fmla="*/ 127 h 151"/>
                  <a:gd name="T12" fmla="*/ 131 w 159"/>
                  <a:gd name="T13" fmla="*/ 128 h 151"/>
                  <a:gd name="T14" fmla="*/ 79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79" y="151"/>
                    </a:moveTo>
                    <a:cubicBezTo>
                      <a:pt x="62" y="151"/>
                      <a:pt x="44" y="145"/>
                      <a:pt x="30" y="132"/>
                    </a:cubicBezTo>
                    <a:cubicBezTo>
                      <a:pt x="2" y="105"/>
                      <a:pt x="0" y="60"/>
                      <a:pt x="27" y="31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55" y="1"/>
                      <a:pt x="100" y="0"/>
                      <a:pt x="129" y="27"/>
                    </a:cubicBezTo>
                    <a:cubicBezTo>
                      <a:pt x="158" y="54"/>
                      <a:pt x="159" y="99"/>
                      <a:pt x="132" y="127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17" y="143"/>
                      <a:pt x="98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101">
                <a:extLst>
                  <a:ext uri="{FF2B5EF4-FFF2-40B4-BE49-F238E27FC236}">
                    <a16:creationId xmlns:a16="http://schemas.microsoft.com/office/drawing/2014/main" id="{6AC1AFD3-3F52-4041-B6EF-5C13B0FAF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2426"/>
                <a:ext cx="27" cy="25"/>
              </a:xfrm>
              <a:custGeom>
                <a:avLst/>
                <a:gdLst>
                  <a:gd name="T0" fmla="*/ 49 w 96"/>
                  <a:gd name="T1" fmla="*/ 91 h 91"/>
                  <a:gd name="T2" fmla="*/ 23 w 96"/>
                  <a:gd name="T3" fmla="*/ 82 h 91"/>
                  <a:gd name="T4" fmla="*/ 22 w 96"/>
                  <a:gd name="T5" fmla="*/ 81 h 91"/>
                  <a:gd name="T6" fmla="*/ 15 w 96"/>
                  <a:gd name="T7" fmla="*/ 22 h 91"/>
                  <a:gd name="T8" fmla="*/ 74 w 96"/>
                  <a:gd name="T9" fmla="*/ 15 h 91"/>
                  <a:gd name="T10" fmla="*/ 75 w 96"/>
                  <a:gd name="T11" fmla="*/ 15 h 91"/>
                  <a:gd name="T12" fmla="*/ 82 w 96"/>
                  <a:gd name="T13" fmla="*/ 75 h 91"/>
                  <a:gd name="T14" fmla="*/ 49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9" y="91"/>
                    </a:moveTo>
                    <a:cubicBezTo>
                      <a:pt x="40" y="91"/>
                      <a:pt x="30" y="88"/>
                      <a:pt x="23" y="82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4" y="67"/>
                      <a:pt x="0" y="40"/>
                      <a:pt x="15" y="22"/>
                    </a:cubicBezTo>
                    <a:cubicBezTo>
                      <a:pt x="29" y="4"/>
                      <a:pt x="55" y="0"/>
                      <a:pt x="74" y="15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93" y="30"/>
                      <a:pt x="96" y="56"/>
                      <a:pt x="82" y="75"/>
                    </a:cubicBezTo>
                    <a:cubicBezTo>
                      <a:pt x="74" y="85"/>
                      <a:pt x="61" y="91"/>
                      <a:pt x="49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102">
                <a:extLst>
                  <a:ext uri="{FF2B5EF4-FFF2-40B4-BE49-F238E27FC236}">
                    <a16:creationId xmlns:a16="http://schemas.microsoft.com/office/drawing/2014/main" id="{82385B43-3314-49A2-BC77-5C5C764EF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362"/>
                <a:ext cx="38" cy="37"/>
              </a:xfrm>
              <a:custGeom>
                <a:avLst/>
                <a:gdLst>
                  <a:gd name="T0" fmla="*/ 69 w 139"/>
                  <a:gd name="T1" fmla="*/ 132 h 132"/>
                  <a:gd name="T2" fmla="*/ 26 w 139"/>
                  <a:gd name="T3" fmla="*/ 115 h 132"/>
                  <a:gd name="T4" fmla="*/ 23 w 139"/>
                  <a:gd name="T5" fmla="*/ 27 h 132"/>
                  <a:gd name="T6" fmla="*/ 24 w 139"/>
                  <a:gd name="T7" fmla="*/ 26 h 132"/>
                  <a:gd name="T8" fmla="*/ 112 w 139"/>
                  <a:gd name="T9" fmla="*/ 23 h 132"/>
                  <a:gd name="T10" fmla="*/ 115 w 139"/>
                  <a:gd name="T11" fmla="*/ 111 h 132"/>
                  <a:gd name="T12" fmla="*/ 114 w 139"/>
                  <a:gd name="T13" fmla="*/ 113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53" y="132"/>
                      <a:pt x="38" y="127"/>
                      <a:pt x="26" y="115"/>
                    </a:cubicBezTo>
                    <a:cubicBezTo>
                      <a:pt x="1" y="92"/>
                      <a:pt x="0" y="52"/>
                      <a:pt x="23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48" y="1"/>
                      <a:pt x="87" y="0"/>
                      <a:pt x="112" y="23"/>
                    </a:cubicBezTo>
                    <a:cubicBezTo>
                      <a:pt x="137" y="47"/>
                      <a:pt x="139" y="86"/>
                      <a:pt x="115" y="111"/>
                    </a:cubicBezTo>
                    <a:cubicBezTo>
                      <a:pt x="114" y="113"/>
                      <a:pt x="114" y="113"/>
                      <a:pt x="114" y="113"/>
                    </a:cubicBezTo>
                    <a:cubicBezTo>
                      <a:pt x="102" y="126"/>
                      <a:pt x="85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03">
                <a:extLst>
                  <a:ext uri="{FF2B5EF4-FFF2-40B4-BE49-F238E27FC236}">
                    <a16:creationId xmlns:a16="http://schemas.microsoft.com/office/drawing/2014/main" id="{A3179A74-FDB1-48D9-A0A0-89D41E1DF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343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41 w 178"/>
                  <a:gd name="T3" fmla="*/ 151 h 168"/>
                  <a:gd name="T4" fmla="*/ 40 w 178"/>
                  <a:gd name="T5" fmla="*/ 150 h 168"/>
                  <a:gd name="T6" fmla="*/ 26 w 178"/>
                  <a:gd name="T7" fmla="*/ 40 h 168"/>
                  <a:gd name="T8" fmla="*/ 136 w 178"/>
                  <a:gd name="T9" fmla="*/ 26 h 168"/>
                  <a:gd name="T10" fmla="*/ 138 w 178"/>
                  <a:gd name="T11" fmla="*/ 27 h 168"/>
                  <a:gd name="T12" fmla="*/ 152 w 178"/>
                  <a:gd name="T13" fmla="*/ 138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73" y="168"/>
                      <a:pt x="56" y="162"/>
                      <a:pt x="41" y="151"/>
                    </a:cubicBezTo>
                    <a:cubicBezTo>
                      <a:pt x="40" y="150"/>
                      <a:pt x="40" y="150"/>
                      <a:pt x="40" y="150"/>
                    </a:cubicBezTo>
                    <a:cubicBezTo>
                      <a:pt x="6" y="123"/>
                      <a:pt x="0" y="74"/>
                      <a:pt x="26" y="40"/>
                    </a:cubicBezTo>
                    <a:cubicBezTo>
                      <a:pt x="53" y="6"/>
                      <a:pt x="102" y="0"/>
                      <a:pt x="136" y="26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72" y="54"/>
                      <a:pt x="178" y="103"/>
                      <a:pt x="152" y="138"/>
                    </a:cubicBezTo>
                    <a:cubicBezTo>
                      <a:pt x="136" y="157"/>
                      <a:pt x="113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04">
                <a:extLst>
                  <a:ext uri="{FF2B5EF4-FFF2-40B4-BE49-F238E27FC236}">
                    <a16:creationId xmlns:a16="http://schemas.microsoft.com/office/drawing/2014/main" id="{DDD9C821-8608-49ED-913B-6FA88C5CA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7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1 w 161"/>
                  <a:gd name="T3" fmla="*/ 134 h 153"/>
                  <a:gd name="T4" fmla="*/ 28 w 161"/>
                  <a:gd name="T5" fmla="*/ 32 h 153"/>
                  <a:gd name="T6" fmla="*/ 29 w 161"/>
                  <a:gd name="T7" fmla="*/ 31 h 153"/>
                  <a:gd name="T8" fmla="*/ 130 w 161"/>
                  <a:gd name="T9" fmla="*/ 28 h 153"/>
                  <a:gd name="T10" fmla="*/ 133 w 161"/>
                  <a:gd name="T11" fmla="*/ 129 h 153"/>
                  <a:gd name="T12" fmla="*/ 132 w 161"/>
                  <a:gd name="T13" fmla="*/ 130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2" y="153"/>
                      <a:pt x="45" y="147"/>
                      <a:pt x="31" y="134"/>
                    </a:cubicBezTo>
                    <a:cubicBezTo>
                      <a:pt x="2" y="106"/>
                      <a:pt x="0" y="61"/>
                      <a:pt x="28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56" y="2"/>
                      <a:pt x="101" y="0"/>
                      <a:pt x="130" y="28"/>
                    </a:cubicBezTo>
                    <a:cubicBezTo>
                      <a:pt x="159" y="55"/>
                      <a:pt x="161" y="100"/>
                      <a:pt x="133" y="129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18" y="145"/>
                      <a:pt x="99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105">
                <a:extLst>
                  <a:ext uri="{FF2B5EF4-FFF2-40B4-BE49-F238E27FC236}">
                    <a16:creationId xmlns:a16="http://schemas.microsoft.com/office/drawing/2014/main" id="{28AB9D00-62E7-4C02-A4B4-F0CC4B474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253"/>
                <a:ext cx="38" cy="35"/>
              </a:xfrm>
              <a:custGeom>
                <a:avLst/>
                <a:gdLst>
                  <a:gd name="T0" fmla="*/ 68 w 135"/>
                  <a:gd name="T1" fmla="*/ 127 h 127"/>
                  <a:gd name="T2" fmla="*/ 17 w 135"/>
                  <a:gd name="T3" fmla="*/ 99 h 127"/>
                  <a:gd name="T4" fmla="*/ 16 w 135"/>
                  <a:gd name="T5" fmla="*/ 97 h 127"/>
                  <a:gd name="T6" fmla="*/ 37 w 135"/>
                  <a:gd name="T7" fmla="*/ 17 h 127"/>
                  <a:gd name="T8" fmla="*/ 117 w 135"/>
                  <a:gd name="T9" fmla="*/ 37 h 127"/>
                  <a:gd name="T10" fmla="*/ 118 w 135"/>
                  <a:gd name="T11" fmla="*/ 38 h 127"/>
                  <a:gd name="T12" fmla="*/ 98 w 135"/>
                  <a:gd name="T13" fmla="*/ 119 h 127"/>
                  <a:gd name="T14" fmla="*/ 68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8" y="127"/>
                    </a:moveTo>
                    <a:cubicBezTo>
                      <a:pt x="47" y="127"/>
                      <a:pt x="28" y="117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0" y="70"/>
                      <a:pt x="9" y="33"/>
                      <a:pt x="37" y="17"/>
                    </a:cubicBezTo>
                    <a:cubicBezTo>
                      <a:pt x="65" y="0"/>
                      <a:pt x="101" y="9"/>
                      <a:pt x="117" y="37"/>
                    </a:cubicBezTo>
                    <a:cubicBezTo>
                      <a:pt x="118" y="38"/>
                      <a:pt x="118" y="38"/>
                      <a:pt x="118" y="38"/>
                    </a:cubicBezTo>
                    <a:cubicBezTo>
                      <a:pt x="135" y="66"/>
                      <a:pt x="126" y="102"/>
                      <a:pt x="98" y="119"/>
                    </a:cubicBezTo>
                    <a:cubicBezTo>
                      <a:pt x="88" y="125"/>
                      <a:pt x="78" y="127"/>
                      <a:pt x="68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06">
                <a:extLst>
                  <a:ext uri="{FF2B5EF4-FFF2-40B4-BE49-F238E27FC236}">
                    <a16:creationId xmlns:a16="http://schemas.microsoft.com/office/drawing/2014/main" id="{F90A9AD3-A94E-4954-B148-97C15C670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183"/>
                <a:ext cx="30" cy="28"/>
              </a:xfrm>
              <a:custGeom>
                <a:avLst/>
                <a:gdLst>
                  <a:gd name="T0" fmla="*/ 55 w 111"/>
                  <a:gd name="T1" fmla="*/ 104 h 104"/>
                  <a:gd name="T2" fmla="*/ 37 w 111"/>
                  <a:gd name="T3" fmla="*/ 101 h 104"/>
                  <a:gd name="T4" fmla="*/ 10 w 111"/>
                  <a:gd name="T5" fmla="*/ 38 h 104"/>
                  <a:gd name="T6" fmla="*/ 10 w 111"/>
                  <a:gd name="T7" fmla="*/ 36 h 104"/>
                  <a:gd name="T8" fmla="*/ 74 w 111"/>
                  <a:gd name="T9" fmla="*/ 10 h 104"/>
                  <a:gd name="T10" fmla="*/ 101 w 111"/>
                  <a:gd name="T11" fmla="*/ 73 h 104"/>
                  <a:gd name="T12" fmla="*/ 100 w 111"/>
                  <a:gd name="T13" fmla="*/ 7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9" y="104"/>
                      <a:pt x="43" y="103"/>
                      <a:pt x="37" y="101"/>
                    </a:cubicBezTo>
                    <a:cubicBezTo>
                      <a:pt x="12" y="91"/>
                      <a:pt x="0" y="62"/>
                      <a:pt x="10" y="38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20" y="12"/>
                      <a:pt x="49" y="0"/>
                      <a:pt x="74" y="10"/>
                    </a:cubicBezTo>
                    <a:cubicBezTo>
                      <a:pt x="99" y="20"/>
                      <a:pt x="111" y="48"/>
                      <a:pt x="101" y="73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93" y="93"/>
                      <a:pt x="74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107">
                <a:extLst>
                  <a:ext uri="{FF2B5EF4-FFF2-40B4-BE49-F238E27FC236}">
                    <a16:creationId xmlns:a16="http://schemas.microsoft.com/office/drawing/2014/main" id="{E7B2DAC3-2E27-4230-B21A-74599BB2F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2155"/>
                <a:ext cx="30" cy="29"/>
              </a:xfrm>
              <a:custGeom>
                <a:avLst/>
                <a:gdLst>
                  <a:gd name="T0" fmla="*/ 54 w 108"/>
                  <a:gd name="T1" fmla="*/ 103 h 103"/>
                  <a:gd name="T2" fmla="*/ 14 w 108"/>
                  <a:gd name="T3" fmla="*/ 80 h 103"/>
                  <a:gd name="T4" fmla="*/ 13 w 108"/>
                  <a:gd name="T5" fmla="*/ 79 h 103"/>
                  <a:gd name="T6" fmla="*/ 29 w 108"/>
                  <a:gd name="T7" fmla="*/ 14 h 103"/>
                  <a:gd name="T8" fmla="*/ 94 w 108"/>
                  <a:gd name="T9" fmla="*/ 30 h 103"/>
                  <a:gd name="T10" fmla="*/ 95 w 108"/>
                  <a:gd name="T11" fmla="*/ 31 h 103"/>
                  <a:gd name="T12" fmla="*/ 79 w 108"/>
                  <a:gd name="T13" fmla="*/ 96 h 103"/>
                  <a:gd name="T14" fmla="*/ 54 w 108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3">
                    <a:moveTo>
                      <a:pt x="54" y="103"/>
                    </a:moveTo>
                    <a:cubicBezTo>
                      <a:pt x="38" y="103"/>
                      <a:pt x="23" y="94"/>
                      <a:pt x="14" y="80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0" y="56"/>
                      <a:pt x="7" y="27"/>
                      <a:pt x="29" y="14"/>
                    </a:cubicBezTo>
                    <a:cubicBezTo>
                      <a:pt x="52" y="0"/>
                      <a:pt x="81" y="8"/>
                      <a:pt x="94" y="30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108" y="53"/>
                      <a:pt x="101" y="82"/>
                      <a:pt x="79" y="96"/>
                    </a:cubicBezTo>
                    <a:cubicBezTo>
                      <a:pt x="71" y="100"/>
                      <a:pt x="63" y="103"/>
                      <a:pt x="54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08">
                <a:extLst>
                  <a:ext uri="{FF2B5EF4-FFF2-40B4-BE49-F238E27FC236}">
                    <a16:creationId xmlns:a16="http://schemas.microsoft.com/office/drawing/2014/main" id="{F290A7C0-9E2C-4661-A388-30619A03F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067"/>
                <a:ext cx="44" cy="41"/>
              </a:xfrm>
              <a:custGeom>
                <a:avLst/>
                <a:gdLst>
                  <a:gd name="T0" fmla="*/ 79 w 158"/>
                  <a:gd name="T1" fmla="*/ 149 h 149"/>
                  <a:gd name="T2" fmla="*/ 53 w 158"/>
                  <a:gd name="T3" fmla="*/ 144 h 149"/>
                  <a:gd name="T4" fmla="*/ 14 w 158"/>
                  <a:gd name="T5" fmla="*/ 54 h 149"/>
                  <a:gd name="T6" fmla="*/ 15 w 158"/>
                  <a:gd name="T7" fmla="*/ 52 h 149"/>
                  <a:gd name="T8" fmla="*/ 105 w 158"/>
                  <a:gd name="T9" fmla="*/ 14 h 149"/>
                  <a:gd name="T10" fmla="*/ 144 w 158"/>
                  <a:gd name="T11" fmla="*/ 104 h 149"/>
                  <a:gd name="T12" fmla="*/ 143 w 158"/>
                  <a:gd name="T13" fmla="*/ 106 h 149"/>
                  <a:gd name="T14" fmla="*/ 79 w 158"/>
                  <a:gd name="T1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49">
                    <a:moveTo>
                      <a:pt x="79" y="149"/>
                    </a:moveTo>
                    <a:cubicBezTo>
                      <a:pt x="70" y="149"/>
                      <a:pt x="61" y="148"/>
                      <a:pt x="53" y="144"/>
                    </a:cubicBezTo>
                    <a:cubicBezTo>
                      <a:pt x="17" y="130"/>
                      <a:pt x="0" y="89"/>
                      <a:pt x="14" y="54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29" y="17"/>
                      <a:pt x="70" y="0"/>
                      <a:pt x="105" y="14"/>
                    </a:cubicBezTo>
                    <a:cubicBezTo>
                      <a:pt x="141" y="28"/>
                      <a:pt x="158" y="69"/>
                      <a:pt x="144" y="104"/>
                    </a:cubicBezTo>
                    <a:cubicBezTo>
                      <a:pt x="143" y="106"/>
                      <a:pt x="143" y="106"/>
                      <a:pt x="143" y="106"/>
                    </a:cubicBezTo>
                    <a:cubicBezTo>
                      <a:pt x="132" y="133"/>
                      <a:pt x="106" y="149"/>
                      <a:pt x="79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09">
                <a:extLst>
                  <a:ext uri="{FF2B5EF4-FFF2-40B4-BE49-F238E27FC236}">
                    <a16:creationId xmlns:a16="http://schemas.microsoft.com/office/drawing/2014/main" id="{70E09AA0-0F70-4374-AA95-4EF8FEBF3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2042"/>
                <a:ext cx="46" cy="45"/>
              </a:xfrm>
              <a:custGeom>
                <a:avLst/>
                <a:gdLst>
                  <a:gd name="T0" fmla="*/ 84 w 168"/>
                  <a:gd name="T1" fmla="*/ 162 h 162"/>
                  <a:gd name="T2" fmla="*/ 8 w 168"/>
                  <a:gd name="T3" fmla="*/ 98 h 162"/>
                  <a:gd name="T4" fmla="*/ 8 w 168"/>
                  <a:gd name="T5" fmla="*/ 96 h 162"/>
                  <a:gd name="T6" fmla="*/ 71 w 168"/>
                  <a:gd name="T7" fmla="*/ 7 h 162"/>
                  <a:gd name="T8" fmla="*/ 160 w 168"/>
                  <a:gd name="T9" fmla="*/ 70 h 162"/>
                  <a:gd name="T10" fmla="*/ 160 w 168"/>
                  <a:gd name="T11" fmla="*/ 72 h 162"/>
                  <a:gd name="T12" fmla="*/ 97 w 168"/>
                  <a:gd name="T13" fmla="*/ 161 h 162"/>
                  <a:gd name="T14" fmla="*/ 84 w 168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2">
                    <a:moveTo>
                      <a:pt x="84" y="162"/>
                    </a:moveTo>
                    <a:cubicBezTo>
                      <a:pt x="47" y="162"/>
                      <a:pt x="14" y="136"/>
                      <a:pt x="8" y="98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0" y="54"/>
                      <a:pt x="29" y="14"/>
                      <a:pt x="71" y="7"/>
                    </a:cubicBezTo>
                    <a:cubicBezTo>
                      <a:pt x="113" y="0"/>
                      <a:pt x="153" y="28"/>
                      <a:pt x="160" y="70"/>
                    </a:cubicBezTo>
                    <a:cubicBezTo>
                      <a:pt x="160" y="72"/>
                      <a:pt x="160" y="72"/>
                      <a:pt x="160" y="72"/>
                    </a:cubicBezTo>
                    <a:cubicBezTo>
                      <a:pt x="168" y="114"/>
                      <a:pt x="139" y="154"/>
                      <a:pt x="97" y="161"/>
                    </a:cubicBezTo>
                    <a:cubicBezTo>
                      <a:pt x="93" y="162"/>
                      <a:pt x="8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10">
                <a:extLst>
                  <a:ext uri="{FF2B5EF4-FFF2-40B4-BE49-F238E27FC236}">
                    <a16:creationId xmlns:a16="http://schemas.microsoft.com/office/drawing/2014/main" id="{13D4C44B-485E-40A6-A95A-943E237D2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963"/>
                <a:ext cx="33" cy="32"/>
              </a:xfrm>
              <a:custGeom>
                <a:avLst/>
                <a:gdLst>
                  <a:gd name="T0" fmla="*/ 59 w 118"/>
                  <a:gd name="T1" fmla="*/ 113 h 113"/>
                  <a:gd name="T2" fmla="*/ 39 w 118"/>
                  <a:gd name="T3" fmla="*/ 109 h 113"/>
                  <a:gd name="T4" fmla="*/ 10 w 118"/>
                  <a:gd name="T5" fmla="*/ 41 h 113"/>
                  <a:gd name="T6" fmla="*/ 11 w 118"/>
                  <a:gd name="T7" fmla="*/ 40 h 113"/>
                  <a:gd name="T8" fmla="*/ 79 w 118"/>
                  <a:gd name="T9" fmla="*/ 11 h 113"/>
                  <a:gd name="T10" fmla="*/ 107 w 118"/>
                  <a:gd name="T11" fmla="*/ 79 h 113"/>
                  <a:gd name="T12" fmla="*/ 107 w 118"/>
                  <a:gd name="T13" fmla="*/ 80 h 113"/>
                  <a:gd name="T14" fmla="*/ 59 w 118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3">
                    <a:moveTo>
                      <a:pt x="59" y="113"/>
                    </a:moveTo>
                    <a:cubicBezTo>
                      <a:pt x="52" y="113"/>
                      <a:pt x="46" y="112"/>
                      <a:pt x="39" y="109"/>
                    </a:cubicBezTo>
                    <a:cubicBezTo>
                      <a:pt x="12" y="98"/>
                      <a:pt x="0" y="68"/>
                      <a:pt x="10" y="41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22" y="13"/>
                      <a:pt x="52" y="0"/>
                      <a:pt x="79" y="11"/>
                    </a:cubicBezTo>
                    <a:cubicBezTo>
                      <a:pt x="105" y="22"/>
                      <a:pt x="118" y="52"/>
                      <a:pt x="107" y="79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99" y="100"/>
                      <a:pt x="79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11">
                <a:extLst>
                  <a:ext uri="{FF2B5EF4-FFF2-40B4-BE49-F238E27FC236}">
                    <a16:creationId xmlns:a16="http://schemas.microsoft.com/office/drawing/2014/main" id="{B0AA6E48-8644-45FC-AE39-ADB77128D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1935"/>
                <a:ext cx="27" cy="27"/>
              </a:xfrm>
              <a:custGeom>
                <a:avLst/>
                <a:gdLst>
                  <a:gd name="T0" fmla="*/ 50 w 100"/>
                  <a:gd name="T1" fmla="*/ 97 h 97"/>
                  <a:gd name="T2" fmla="*/ 5 w 100"/>
                  <a:gd name="T3" fmla="*/ 59 h 97"/>
                  <a:gd name="T4" fmla="*/ 5 w 100"/>
                  <a:gd name="T5" fmla="*/ 58 h 97"/>
                  <a:gd name="T6" fmla="*/ 42 w 100"/>
                  <a:gd name="T7" fmla="*/ 5 h 97"/>
                  <a:gd name="T8" fmla="*/ 96 w 100"/>
                  <a:gd name="T9" fmla="*/ 42 h 97"/>
                  <a:gd name="T10" fmla="*/ 96 w 100"/>
                  <a:gd name="T11" fmla="*/ 43 h 97"/>
                  <a:gd name="T12" fmla="*/ 58 w 100"/>
                  <a:gd name="T13" fmla="*/ 97 h 97"/>
                  <a:gd name="T14" fmla="*/ 50 w 100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7">
                    <a:moveTo>
                      <a:pt x="50" y="97"/>
                    </a:moveTo>
                    <a:cubicBezTo>
                      <a:pt x="28" y="97"/>
                      <a:pt x="9" y="82"/>
                      <a:pt x="5" y="59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0" y="33"/>
                      <a:pt x="17" y="9"/>
                      <a:pt x="42" y="5"/>
                    </a:cubicBezTo>
                    <a:cubicBezTo>
                      <a:pt x="68" y="0"/>
                      <a:pt x="92" y="17"/>
                      <a:pt x="96" y="42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0" y="69"/>
                      <a:pt x="83" y="92"/>
                      <a:pt x="58" y="97"/>
                    </a:cubicBezTo>
                    <a:cubicBezTo>
                      <a:pt x="56" y="97"/>
                      <a:pt x="53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12">
                <a:extLst>
                  <a:ext uri="{FF2B5EF4-FFF2-40B4-BE49-F238E27FC236}">
                    <a16:creationId xmlns:a16="http://schemas.microsoft.com/office/drawing/2014/main" id="{6F49CC3D-5A30-4594-BB15-CD1225862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846"/>
                <a:ext cx="33" cy="33"/>
              </a:xfrm>
              <a:custGeom>
                <a:avLst/>
                <a:gdLst>
                  <a:gd name="T0" fmla="*/ 60 w 120"/>
                  <a:gd name="T1" fmla="*/ 120 h 120"/>
                  <a:gd name="T2" fmla="*/ 59 w 120"/>
                  <a:gd name="T3" fmla="*/ 120 h 120"/>
                  <a:gd name="T4" fmla="*/ 0 w 120"/>
                  <a:gd name="T5" fmla="*/ 60 h 120"/>
                  <a:gd name="T6" fmla="*/ 0 w 120"/>
                  <a:gd name="T7" fmla="*/ 58 h 120"/>
                  <a:gd name="T8" fmla="*/ 60 w 120"/>
                  <a:gd name="T9" fmla="*/ 0 h 120"/>
                  <a:gd name="T10" fmla="*/ 61 w 120"/>
                  <a:gd name="T11" fmla="*/ 0 h 120"/>
                  <a:gd name="T12" fmla="*/ 119 w 120"/>
                  <a:gd name="T13" fmla="*/ 60 h 120"/>
                  <a:gd name="T14" fmla="*/ 119 w 120"/>
                  <a:gd name="T15" fmla="*/ 62 h 120"/>
                  <a:gd name="T16" fmla="*/ 60 w 120"/>
                  <a:gd name="T17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" h="120">
                    <a:moveTo>
                      <a:pt x="60" y="120"/>
                    </a:moveTo>
                    <a:cubicBezTo>
                      <a:pt x="59" y="120"/>
                      <a:pt x="59" y="120"/>
                      <a:pt x="59" y="120"/>
                    </a:cubicBezTo>
                    <a:cubicBezTo>
                      <a:pt x="26" y="119"/>
                      <a:pt x="0" y="92"/>
                      <a:pt x="0" y="6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26"/>
                      <a:pt x="27" y="0"/>
                      <a:pt x="60" y="0"/>
                    </a:cubicBezTo>
                    <a:cubicBezTo>
                      <a:pt x="60" y="0"/>
                      <a:pt x="60" y="0"/>
                      <a:pt x="61" y="0"/>
                    </a:cubicBezTo>
                    <a:cubicBezTo>
                      <a:pt x="93" y="0"/>
                      <a:pt x="120" y="27"/>
                      <a:pt x="119" y="60"/>
                    </a:cubicBezTo>
                    <a:cubicBezTo>
                      <a:pt x="119" y="62"/>
                      <a:pt x="119" y="62"/>
                      <a:pt x="119" y="62"/>
                    </a:cubicBezTo>
                    <a:cubicBezTo>
                      <a:pt x="118" y="94"/>
                      <a:pt x="92" y="120"/>
                      <a:pt x="60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113">
                <a:extLst>
                  <a:ext uri="{FF2B5EF4-FFF2-40B4-BE49-F238E27FC236}">
                    <a16:creationId xmlns:a16="http://schemas.microsoft.com/office/drawing/2014/main" id="{66F35062-9793-4BF7-BAEB-2E3B3103A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810"/>
                <a:ext cx="46" cy="45"/>
              </a:xfrm>
              <a:custGeom>
                <a:avLst/>
                <a:gdLst>
                  <a:gd name="T0" fmla="*/ 83 w 166"/>
                  <a:gd name="T1" fmla="*/ 161 h 161"/>
                  <a:gd name="T2" fmla="*/ 7 w 166"/>
                  <a:gd name="T3" fmla="*/ 97 h 161"/>
                  <a:gd name="T4" fmla="*/ 7 w 166"/>
                  <a:gd name="T5" fmla="*/ 95 h 161"/>
                  <a:gd name="T6" fmla="*/ 70 w 166"/>
                  <a:gd name="T7" fmla="*/ 7 h 161"/>
                  <a:gd name="T8" fmla="*/ 158 w 166"/>
                  <a:gd name="T9" fmla="*/ 70 h 161"/>
                  <a:gd name="T10" fmla="*/ 159 w 166"/>
                  <a:gd name="T11" fmla="*/ 72 h 161"/>
                  <a:gd name="T12" fmla="*/ 96 w 166"/>
                  <a:gd name="T13" fmla="*/ 160 h 161"/>
                  <a:gd name="T14" fmla="*/ 83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3" y="161"/>
                    </a:moveTo>
                    <a:cubicBezTo>
                      <a:pt x="46" y="161"/>
                      <a:pt x="13" y="135"/>
                      <a:pt x="7" y="97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0" y="54"/>
                      <a:pt x="28" y="14"/>
                      <a:pt x="70" y="7"/>
                    </a:cubicBezTo>
                    <a:cubicBezTo>
                      <a:pt x="112" y="0"/>
                      <a:pt x="151" y="28"/>
                      <a:pt x="158" y="70"/>
                    </a:cubicBezTo>
                    <a:cubicBezTo>
                      <a:pt x="159" y="72"/>
                      <a:pt x="159" y="72"/>
                      <a:pt x="159" y="72"/>
                    </a:cubicBezTo>
                    <a:cubicBezTo>
                      <a:pt x="166" y="113"/>
                      <a:pt x="138" y="153"/>
                      <a:pt x="96" y="160"/>
                    </a:cubicBezTo>
                    <a:cubicBezTo>
                      <a:pt x="91" y="161"/>
                      <a:pt x="87" y="161"/>
                      <a:pt x="83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114">
                <a:extLst>
                  <a:ext uri="{FF2B5EF4-FFF2-40B4-BE49-F238E27FC236}">
                    <a16:creationId xmlns:a16="http://schemas.microsoft.com/office/drawing/2014/main" id="{6EA9D29D-A7A2-44FD-86BE-EB39FBA41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1722"/>
                <a:ext cx="46" cy="45"/>
              </a:xfrm>
              <a:custGeom>
                <a:avLst/>
                <a:gdLst>
                  <a:gd name="T0" fmla="*/ 81 w 163"/>
                  <a:gd name="T1" fmla="*/ 164 h 164"/>
                  <a:gd name="T2" fmla="*/ 80 w 163"/>
                  <a:gd name="T3" fmla="*/ 164 h 164"/>
                  <a:gd name="T4" fmla="*/ 1 w 163"/>
                  <a:gd name="T5" fmla="*/ 82 h 164"/>
                  <a:gd name="T6" fmla="*/ 1 w 163"/>
                  <a:gd name="T7" fmla="*/ 80 h 164"/>
                  <a:gd name="T8" fmla="*/ 83 w 163"/>
                  <a:gd name="T9" fmla="*/ 1 h 164"/>
                  <a:gd name="T10" fmla="*/ 162 w 163"/>
                  <a:gd name="T11" fmla="*/ 83 h 164"/>
                  <a:gd name="T12" fmla="*/ 162 w 163"/>
                  <a:gd name="T13" fmla="*/ 85 h 164"/>
                  <a:gd name="T14" fmla="*/ 81 w 163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64">
                    <a:moveTo>
                      <a:pt x="81" y="164"/>
                    </a:moveTo>
                    <a:cubicBezTo>
                      <a:pt x="81" y="164"/>
                      <a:pt x="81" y="164"/>
                      <a:pt x="80" y="164"/>
                    </a:cubicBezTo>
                    <a:cubicBezTo>
                      <a:pt x="35" y="163"/>
                      <a:pt x="0" y="127"/>
                      <a:pt x="1" y="82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36"/>
                      <a:pt x="38" y="0"/>
                      <a:pt x="83" y="1"/>
                    </a:cubicBezTo>
                    <a:cubicBezTo>
                      <a:pt x="127" y="2"/>
                      <a:pt x="163" y="38"/>
                      <a:pt x="162" y="83"/>
                    </a:cubicBezTo>
                    <a:cubicBezTo>
                      <a:pt x="162" y="85"/>
                      <a:pt x="162" y="85"/>
                      <a:pt x="162" y="85"/>
                    </a:cubicBezTo>
                    <a:cubicBezTo>
                      <a:pt x="161" y="129"/>
                      <a:pt x="125" y="164"/>
                      <a:pt x="81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15">
                <a:extLst>
                  <a:ext uri="{FF2B5EF4-FFF2-40B4-BE49-F238E27FC236}">
                    <a16:creationId xmlns:a16="http://schemas.microsoft.com/office/drawing/2014/main" id="{56E6A44D-7976-4087-BA1A-6E13BC0CC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705"/>
                <a:ext cx="26" cy="25"/>
              </a:xfrm>
              <a:custGeom>
                <a:avLst/>
                <a:gdLst>
                  <a:gd name="T0" fmla="*/ 47 w 94"/>
                  <a:gd name="T1" fmla="*/ 91 h 91"/>
                  <a:gd name="T2" fmla="*/ 38 w 94"/>
                  <a:gd name="T3" fmla="*/ 90 h 91"/>
                  <a:gd name="T4" fmla="*/ 4 w 94"/>
                  <a:gd name="T5" fmla="*/ 39 h 91"/>
                  <a:gd name="T6" fmla="*/ 5 w 94"/>
                  <a:gd name="T7" fmla="*/ 38 h 91"/>
                  <a:gd name="T8" fmla="*/ 56 w 94"/>
                  <a:gd name="T9" fmla="*/ 4 h 91"/>
                  <a:gd name="T10" fmla="*/ 89 w 94"/>
                  <a:gd name="T11" fmla="*/ 55 h 91"/>
                  <a:gd name="T12" fmla="*/ 89 w 94"/>
                  <a:gd name="T13" fmla="*/ 56 h 91"/>
                  <a:gd name="T14" fmla="*/ 47 w 94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91">
                    <a:moveTo>
                      <a:pt x="47" y="91"/>
                    </a:moveTo>
                    <a:cubicBezTo>
                      <a:pt x="44" y="91"/>
                      <a:pt x="41" y="91"/>
                      <a:pt x="38" y="90"/>
                    </a:cubicBezTo>
                    <a:cubicBezTo>
                      <a:pt x="15" y="85"/>
                      <a:pt x="0" y="62"/>
                      <a:pt x="4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9" y="15"/>
                      <a:pt x="32" y="0"/>
                      <a:pt x="56" y="4"/>
                    </a:cubicBezTo>
                    <a:cubicBezTo>
                      <a:pt x="79" y="9"/>
                      <a:pt x="94" y="32"/>
                      <a:pt x="89" y="55"/>
                    </a:cubicBezTo>
                    <a:cubicBezTo>
                      <a:pt x="89" y="56"/>
                      <a:pt x="89" y="56"/>
                      <a:pt x="89" y="56"/>
                    </a:cubicBezTo>
                    <a:cubicBezTo>
                      <a:pt x="85" y="77"/>
                      <a:pt x="67" y="91"/>
                      <a:pt x="47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116">
                <a:extLst>
                  <a:ext uri="{FF2B5EF4-FFF2-40B4-BE49-F238E27FC236}">
                    <a16:creationId xmlns:a16="http://schemas.microsoft.com/office/drawing/2014/main" id="{BEBCA427-024C-4BD1-A8CC-36A08E3D7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617"/>
                <a:ext cx="27" cy="25"/>
              </a:xfrm>
              <a:custGeom>
                <a:avLst/>
                <a:gdLst>
                  <a:gd name="T0" fmla="*/ 49 w 97"/>
                  <a:gd name="T1" fmla="*/ 92 h 92"/>
                  <a:gd name="T2" fmla="*/ 9 w 97"/>
                  <a:gd name="T3" fmla="*/ 64 h 92"/>
                  <a:gd name="T4" fmla="*/ 9 w 97"/>
                  <a:gd name="T5" fmla="*/ 63 h 92"/>
                  <a:gd name="T6" fmla="*/ 34 w 97"/>
                  <a:gd name="T7" fmla="*/ 8 h 92"/>
                  <a:gd name="T8" fmla="*/ 88 w 97"/>
                  <a:gd name="T9" fmla="*/ 33 h 92"/>
                  <a:gd name="T10" fmla="*/ 89 w 97"/>
                  <a:gd name="T11" fmla="*/ 34 h 92"/>
                  <a:gd name="T12" fmla="*/ 64 w 97"/>
                  <a:gd name="T13" fmla="*/ 89 h 92"/>
                  <a:gd name="T14" fmla="*/ 49 w 97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2">
                    <a:moveTo>
                      <a:pt x="49" y="92"/>
                    </a:moveTo>
                    <a:cubicBezTo>
                      <a:pt x="32" y="92"/>
                      <a:pt x="15" y="81"/>
                      <a:pt x="9" y="64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0" y="41"/>
                      <a:pt x="12" y="17"/>
                      <a:pt x="34" y="8"/>
                    </a:cubicBezTo>
                    <a:cubicBezTo>
                      <a:pt x="56" y="0"/>
                      <a:pt x="80" y="11"/>
                      <a:pt x="88" y="33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97" y="56"/>
                      <a:pt x="86" y="81"/>
                      <a:pt x="64" y="89"/>
                    </a:cubicBezTo>
                    <a:cubicBezTo>
                      <a:pt x="59" y="91"/>
                      <a:pt x="54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17">
                <a:extLst>
                  <a:ext uri="{FF2B5EF4-FFF2-40B4-BE49-F238E27FC236}">
                    <a16:creationId xmlns:a16="http://schemas.microsoft.com/office/drawing/2014/main" id="{8528B035-E270-4BFB-867E-38813D430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1590"/>
                <a:ext cx="25" cy="24"/>
              </a:xfrm>
              <a:custGeom>
                <a:avLst/>
                <a:gdLst>
                  <a:gd name="T0" fmla="*/ 45 w 91"/>
                  <a:gd name="T1" fmla="*/ 89 h 89"/>
                  <a:gd name="T2" fmla="*/ 37 w 91"/>
                  <a:gd name="T3" fmla="*/ 88 h 89"/>
                  <a:gd name="T4" fmla="*/ 4 w 91"/>
                  <a:gd name="T5" fmla="*/ 39 h 89"/>
                  <a:gd name="T6" fmla="*/ 4 w 91"/>
                  <a:gd name="T7" fmla="*/ 38 h 89"/>
                  <a:gd name="T8" fmla="*/ 54 w 91"/>
                  <a:gd name="T9" fmla="*/ 5 h 89"/>
                  <a:gd name="T10" fmla="*/ 87 w 91"/>
                  <a:gd name="T11" fmla="*/ 54 h 89"/>
                  <a:gd name="T12" fmla="*/ 87 w 91"/>
                  <a:gd name="T13" fmla="*/ 55 h 89"/>
                  <a:gd name="T14" fmla="*/ 45 w 91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9">
                    <a:moveTo>
                      <a:pt x="45" y="89"/>
                    </a:moveTo>
                    <a:cubicBezTo>
                      <a:pt x="43" y="89"/>
                      <a:pt x="40" y="89"/>
                      <a:pt x="37" y="88"/>
                    </a:cubicBezTo>
                    <a:cubicBezTo>
                      <a:pt x="14" y="83"/>
                      <a:pt x="0" y="61"/>
                      <a:pt x="4" y="39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9" y="15"/>
                      <a:pt x="31" y="0"/>
                      <a:pt x="54" y="5"/>
                    </a:cubicBezTo>
                    <a:cubicBezTo>
                      <a:pt x="77" y="9"/>
                      <a:pt x="91" y="32"/>
                      <a:pt x="87" y="54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3" y="75"/>
                      <a:pt x="65" y="89"/>
                      <a:pt x="45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18">
                <a:extLst>
                  <a:ext uri="{FF2B5EF4-FFF2-40B4-BE49-F238E27FC236}">
                    <a16:creationId xmlns:a16="http://schemas.microsoft.com/office/drawing/2014/main" id="{3E05D43D-AF0F-4F1D-8B34-6244A2608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1505"/>
                <a:ext cx="30" cy="29"/>
              </a:xfrm>
              <a:custGeom>
                <a:avLst/>
                <a:gdLst>
                  <a:gd name="T0" fmla="*/ 55 w 111"/>
                  <a:gd name="T1" fmla="*/ 106 h 106"/>
                  <a:gd name="T2" fmla="*/ 9 w 111"/>
                  <a:gd name="T3" fmla="*/ 73 h 106"/>
                  <a:gd name="T4" fmla="*/ 9 w 111"/>
                  <a:gd name="T5" fmla="*/ 72 h 106"/>
                  <a:gd name="T6" fmla="*/ 38 w 111"/>
                  <a:gd name="T7" fmla="*/ 9 h 106"/>
                  <a:gd name="T8" fmla="*/ 101 w 111"/>
                  <a:gd name="T9" fmla="*/ 38 h 106"/>
                  <a:gd name="T10" fmla="*/ 102 w 111"/>
                  <a:gd name="T11" fmla="*/ 39 h 106"/>
                  <a:gd name="T12" fmla="*/ 72 w 111"/>
                  <a:gd name="T13" fmla="*/ 102 h 106"/>
                  <a:gd name="T14" fmla="*/ 55 w 111"/>
                  <a:gd name="T15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6">
                    <a:moveTo>
                      <a:pt x="55" y="106"/>
                    </a:moveTo>
                    <a:cubicBezTo>
                      <a:pt x="35" y="106"/>
                      <a:pt x="17" y="93"/>
                      <a:pt x="9" y="73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0" y="47"/>
                      <a:pt x="13" y="19"/>
                      <a:pt x="38" y="9"/>
                    </a:cubicBezTo>
                    <a:cubicBezTo>
                      <a:pt x="64" y="0"/>
                      <a:pt x="92" y="13"/>
                      <a:pt x="101" y="38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11" y="65"/>
                      <a:pt x="98" y="93"/>
                      <a:pt x="72" y="102"/>
                    </a:cubicBezTo>
                    <a:cubicBezTo>
                      <a:pt x="67" y="105"/>
                      <a:pt x="61" y="106"/>
                      <a:pt x="55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119">
                <a:extLst>
                  <a:ext uri="{FF2B5EF4-FFF2-40B4-BE49-F238E27FC236}">
                    <a16:creationId xmlns:a16="http://schemas.microsoft.com/office/drawing/2014/main" id="{4107D410-985F-438B-B45E-8CFB29BF3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1478"/>
                <a:ext cx="26" cy="25"/>
              </a:xfrm>
              <a:custGeom>
                <a:avLst/>
                <a:gdLst>
                  <a:gd name="T0" fmla="*/ 47 w 94"/>
                  <a:gd name="T1" fmla="*/ 89 h 89"/>
                  <a:gd name="T2" fmla="*/ 25 w 94"/>
                  <a:gd name="T3" fmla="*/ 82 h 89"/>
                  <a:gd name="T4" fmla="*/ 13 w 94"/>
                  <a:gd name="T5" fmla="*/ 26 h 89"/>
                  <a:gd name="T6" fmla="*/ 13 w 94"/>
                  <a:gd name="T7" fmla="*/ 25 h 89"/>
                  <a:gd name="T8" fmla="*/ 70 w 94"/>
                  <a:gd name="T9" fmla="*/ 13 h 89"/>
                  <a:gd name="T10" fmla="*/ 82 w 94"/>
                  <a:gd name="T11" fmla="*/ 69 h 89"/>
                  <a:gd name="T12" fmla="*/ 82 w 94"/>
                  <a:gd name="T13" fmla="*/ 70 h 89"/>
                  <a:gd name="T14" fmla="*/ 47 w 94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89">
                    <a:moveTo>
                      <a:pt x="47" y="89"/>
                    </a:moveTo>
                    <a:cubicBezTo>
                      <a:pt x="40" y="89"/>
                      <a:pt x="32" y="87"/>
                      <a:pt x="25" y="82"/>
                    </a:cubicBezTo>
                    <a:cubicBezTo>
                      <a:pt x="6" y="70"/>
                      <a:pt x="0" y="45"/>
                      <a:pt x="13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25" y="6"/>
                      <a:pt x="51" y="0"/>
                      <a:pt x="70" y="13"/>
                    </a:cubicBezTo>
                    <a:cubicBezTo>
                      <a:pt x="89" y="25"/>
                      <a:pt x="94" y="50"/>
                      <a:pt x="82" y="69"/>
                    </a:cubicBezTo>
                    <a:cubicBezTo>
                      <a:pt x="82" y="70"/>
                      <a:pt x="82" y="70"/>
                      <a:pt x="82" y="70"/>
                    </a:cubicBezTo>
                    <a:cubicBezTo>
                      <a:pt x="74" y="82"/>
                      <a:pt x="61" y="89"/>
                      <a:pt x="4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120">
                <a:extLst>
                  <a:ext uri="{FF2B5EF4-FFF2-40B4-BE49-F238E27FC236}">
                    <a16:creationId xmlns:a16="http://schemas.microsoft.com/office/drawing/2014/main" id="{440FC70A-BBB2-411F-B279-B27B286D2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387"/>
                <a:ext cx="46" cy="43"/>
              </a:xfrm>
              <a:custGeom>
                <a:avLst/>
                <a:gdLst>
                  <a:gd name="T0" fmla="*/ 83 w 165"/>
                  <a:gd name="T1" fmla="*/ 157 h 157"/>
                  <a:gd name="T2" fmla="*/ 15 w 165"/>
                  <a:gd name="T3" fmla="*/ 109 h 157"/>
                  <a:gd name="T4" fmla="*/ 14 w 165"/>
                  <a:gd name="T5" fmla="*/ 107 h 157"/>
                  <a:gd name="T6" fmla="*/ 57 w 165"/>
                  <a:gd name="T7" fmla="*/ 14 h 157"/>
                  <a:gd name="T8" fmla="*/ 151 w 165"/>
                  <a:gd name="T9" fmla="*/ 57 h 157"/>
                  <a:gd name="T10" fmla="*/ 151 w 165"/>
                  <a:gd name="T11" fmla="*/ 59 h 157"/>
                  <a:gd name="T12" fmla="*/ 108 w 165"/>
                  <a:gd name="T13" fmla="*/ 152 h 157"/>
                  <a:gd name="T14" fmla="*/ 83 w 165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7">
                    <a:moveTo>
                      <a:pt x="83" y="157"/>
                    </a:moveTo>
                    <a:cubicBezTo>
                      <a:pt x="53" y="157"/>
                      <a:pt x="26" y="138"/>
                      <a:pt x="15" y="109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0" y="70"/>
                      <a:pt x="20" y="28"/>
                      <a:pt x="57" y="14"/>
                    </a:cubicBezTo>
                    <a:cubicBezTo>
                      <a:pt x="95" y="0"/>
                      <a:pt x="137" y="19"/>
                      <a:pt x="151" y="57"/>
                    </a:cubicBezTo>
                    <a:cubicBezTo>
                      <a:pt x="151" y="59"/>
                      <a:pt x="151" y="59"/>
                      <a:pt x="151" y="59"/>
                    </a:cubicBezTo>
                    <a:cubicBezTo>
                      <a:pt x="165" y="96"/>
                      <a:pt x="146" y="138"/>
                      <a:pt x="108" y="152"/>
                    </a:cubicBezTo>
                    <a:cubicBezTo>
                      <a:pt x="100" y="155"/>
                      <a:pt x="92" y="157"/>
                      <a:pt x="83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121">
                <a:extLst>
                  <a:ext uri="{FF2B5EF4-FFF2-40B4-BE49-F238E27FC236}">
                    <a16:creationId xmlns:a16="http://schemas.microsoft.com/office/drawing/2014/main" id="{892433EE-3FB6-401D-9863-B42CB3F0E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1370"/>
                <a:ext cx="44" cy="42"/>
              </a:xfrm>
              <a:custGeom>
                <a:avLst/>
                <a:gdLst>
                  <a:gd name="T0" fmla="*/ 79 w 160"/>
                  <a:gd name="T1" fmla="*/ 151 h 151"/>
                  <a:gd name="T2" fmla="*/ 42 w 160"/>
                  <a:gd name="T3" fmla="*/ 140 h 151"/>
                  <a:gd name="T4" fmla="*/ 20 w 160"/>
                  <a:gd name="T5" fmla="*/ 43 h 151"/>
                  <a:gd name="T6" fmla="*/ 21 w 160"/>
                  <a:gd name="T7" fmla="*/ 42 h 151"/>
                  <a:gd name="T8" fmla="*/ 118 w 160"/>
                  <a:gd name="T9" fmla="*/ 21 h 151"/>
                  <a:gd name="T10" fmla="*/ 139 w 160"/>
                  <a:gd name="T11" fmla="*/ 118 h 151"/>
                  <a:gd name="T12" fmla="*/ 138 w 160"/>
                  <a:gd name="T13" fmla="*/ 119 h 151"/>
                  <a:gd name="T14" fmla="*/ 79 w 160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1">
                    <a:moveTo>
                      <a:pt x="79" y="151"/>
                    </a:moveTo>
                    <a:cubicBezTo>
                      <a:pt x="66" y="151"/>
                      <a:pt x="53" y="148"/>
                      <a:pt x="42" y="140"/>
                    </a:cubicBezTo>
                    <a:cubicBezTo>
                      <a:pt x="9" y="119"/>
                      <a:pt x="0" y="76"/>
                      <a:pt x="20" y="43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42" y="9"/>
                      <a:pt x="86" y="0"/>
                      <a:pt x="118" y="21"/>
                    </a:cubicBezTo>
                    <a:cubicBezTo>
                      <a:pt x="151" y="42"/>
                      <a:pt x="160" y="85"/>
                      <a:pt x="139" y="118"/>
                    </a:cubicBezTo>
                    <a:cubicBezTo>
                      <a:pt x="138" y="119"/>
                      <a:pt x="138" y="119"/>
                      <a:pt x="138" y="119"/>
                    </a:cubicBezTo>
                    <a:cubicBezTo>
                      <a:pt x="125" y="140"/>
                      <a:pt x="102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22">
                <a:extLst>
                  <a:ext uri="{FF2B5EF4-FFF2-40B4-BE49-F238E27FC236}">
                    <a16:creationId xmlns:a16="http://schemas.microsoft.com/office/drawing/2014/main" id="{AA38FAFD-9F21-4607-A122-A28DB36E7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303"/>
                <a:ext cx="35" cy="33"/>
              </a:xfrm>
              <a:custGeom>
                <a:avLst/>
                <a:gdLst>
                  <a:gd name="T0" fmla="*/ 64 w 127"/>
                  <a:gd name="T1" fmla="*/ 120 h 120"/>
                  <a:gd name="T2" fmla="*/ 21 w 127"/>
                  <a:gd name="T3" fmla="*/ 101 h 120"/>
                  <a:gd name="T4" fmla="*/ 21 w 127"/>
                  <a:gd name="T5" fmla="*/ 100 h 120"/>
                  <a:gd name="T6" fmla="*/ 25 w 127"/>
                  <a:gd name="T7" fmla="*/ 21 h 120"/>
                  <a:gd name="T8" fmla="*/ 105 w 127"/>
                  <a:gd name="T9" fmla="*/ 26 h 120"/>
                  <a:gd name="T10" fmla="*/ 106 w 127"/>
                  <a:gd name="T11" fmla="*/ 27 h 120"/>
                  <a:gd name="T12" fmla="*/ 101 w 127"/>
                  <a:gd name="T13" fmla="*/ 106 h 120"/>
                  <a:gd name="T14" fmla="*/ 64 w 127"/>
                  <a:gd name="T15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0">
                    <a:moveTo>
                      <a:pt x="64" y="120"/>
                    </a:moveTo>
                    <a:cubicBezTo>
                      <a:pt x="48" y="120"/>
                      <a:pt x="33" y="114"/>
                      <a:pt x="21" y="101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0" y="77"/>
                      <a:pt x="2" y="41"/>
                      <a:pt x="25" y="21"/>
                    </a:cubicBezTo>
                    <a:cubicBezTo>
                      <a:pt x="49" y="0"/>
                      <a:pt x="85" y="2"/>
                      <a:pt x="105" y="26"/>
                    </a:cubicBezTo>
                    <a:cubicBezTo>
                      <a:pt x="106" y="27"/>
                      <a:pt x="106" y="27"/>
                      <a:pt x="106" y="27"/>
                    </a:cubicBezTo>
                    <a:cubicBezTo>
                      <a:pt x="127" y="50"/>
                      <a:pt x="124" y="86"/>
                      <a:pt x="101" y="106"/>
                    </a:cubicBezTo>
                    <a:cubicBezTo>
                      <a:pt x="90" y="116"/>
                      <a:pt x="77" y="120"/>
                      <a:pt x="64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23">
                <a:extLst>
                  <a:ext uri="{FF2B5EF4-FFF2-40B4-BE49-F238E27FC236}">
                    <a16:creationId xmlns:a16="http://schemas.microsoft.com/office/drawing/2014/main" id="{95E3B1A0-3337-4E04-B316-6187B3A43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273"/>
                <a:ext cx="40" cy="37"/>
              </a:xfrm>
              <a:custGeom>
                <a:avLst/>
                <a:gdLst>
                  <a:gd name="T0" fmla="*/ 71 w 142"/>
                  <a:gd name="T1" fmla="*/ 134 h 134"/>
                  <a:gd name="T2" fmla="*/ 37 w 142"/>
                  <a:gd name="T3" fmla="*/ 124 h 134"/>
                  <a:gd name="T4" fmla="*/ 19 w 142"/>
                  <a:gd name="T5" fmla="*/ 39 h 134"/>
                  <a:gd name="T6" fmla="*/ 20 w 142"/>
                  <a:gd name="T7" fmla="*/ 37 h 134"/>
                  <a:gd name="T8" fmla="*/ 105 w 142"/>
                  <a:gd name="T9" fmla="*/ 19 h 134"/>
                  <a:gd name="T10" fmla="*/ 124 w 142"/>
                  <a:gd name="T11" fmla="*/ 104 h 134"/>
                  <a:gd name="T12" fmla="*/ 123 w 142"/>
                  <a:gd name="T13" fmla="*/ 106 h 134"/>
                  <a:gd name="T14" fmla="*/ 71 w 142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4">
                    <a:moveTo>
                      <a:pt x="71" y="134"/>
                    </a:moveTo>
                    <a:cubicBezTo>
                      <a:pt x="59" y="134"/>
                      <a:pt x="48" y="131"/>
                      <a:pt x="37" y="124"/>
                    </a:cubicBezTo>
                    <a:cubicBezTo>
                      <a:pt x="9" y="106"/>
                      <a:pt x="0" y="67"/>
                      <a:pt x="19" y="39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38" y="9"/>
                      <a:pt x="76" y="0"/>
                      <a:pt x="105" y="19"/>
                    </a:cubicBezTo>
                    <a:cubicBezTo>
                      <a:pt x="134" y="37"/>
                      <a:pt x="142" y="76"/>
                      <a:pt x="124" y="104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11" y="124"/>
                      <a:pt x="9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24">
                <a:extLst>
                  <a:ext uri="{FF2B5EF4-FFF2-40B4-BE49-F238E27FC236}">
                    <a16:creationId xmlns:a16="http://schemas.microsoft.com/office/drawing/2014/main" id="{618EB542-D8DA-4285-94E3-43A273205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207"/>
                <a:ext cx="50" cy="48"/>
              </a:xfrm>
              <a:custGeom>
                <a:avLst/>
                <a:gdLst>
                  <a:gd name="T0" fmla="*/ 90 w 180"/>
                  <a:gd name="T1" fmla="*/ 171 h 171"/>
                  <a:gd name="T2" fmla="*/ 30 w 180"/>
                  <a:gd name="T3" fmla="*/ 144 h 171"/>
                  <a:gd name="T4" fmla="*/ 29 w 180"/>
                  <a:gd name="T5" fmla="*/ 142 h 171"/>
                  <a:gd name="T6" fmla="*/ 36 w 180"/>
                  <a:gd name="T7" fmla="*/ 29 h 171"/>
                  <a:gd name="T8" fmla="*/ 149 w 180"/>
                  <a:gd name="T9" fmla="*/ 36 h 171"/>
                  <a:gd name="T10" fmla="*/ 150 w 180"/>
                  <a:gd name="T11" fmla="*/ 37 h 171"/>
                  <a:gd name="T12" fmla="*/ 144 w 180"/>
                  <a:gd name="T13" fmla="*/ 150 h 171"/>
                  <a:gd name="T14" fmla="*/ 90 w 180"/>
                  <a:gd name="T15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1">
                    <a:moveTo>
                      <a:pt x="90" y="171"/>
                    </a:moveTo>
                    <a:cubicBezTo>
                      <a:pt x="68" y="171"/>
                      <a:pt x="46" y="161"/>
                      <a:pt x="30" y="144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0" y="109"/>
                      <a:pt x="3" y="59"/>
                      <a:pt x="36" y="29"/>
                    </a:cubicBezTo>
                    <a:cubicBezTo>
                      <a:pt x="69" y="0"/>
                      <a:pt x="120" y="3"/>
                      <a:pt x="149" y="36"/>
                    </a:cubicBezTo>
                    <a:cubicBezTo>
                      <a:pt x="150" y="37"/>
                      <a:pt x="150" y="37"/>
                      <a:pt x="150" y="37"/>
                    </a:cubicBezTo>
                    <a:cubicBezTo>
                      <a:pt x="180" y="70"/>
                      <a:pt x="177" y="121"/>
                      <a:pt x="144" y="150"/>
                    </a:cubicBezTo>
                    <a:cubicBezTo>
                      <a:pt x="128" y="164"/>
                      <a:pt x="109" y="171"/>
                      <a:pt x="90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125">
                <a:extLst>
                  <a:ext uri="{FF2B5EF4-FFF2-40B4-BE49-F238E27FC236}">
                    <a16:creationId xmlns:a16="http://schemas.microsoft.com/office/drawing/2014/main" id="{388E9727-13C5-4AD2-9691-64330B43E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201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14 w 98"/>
                  <a:gd name="T3" fmla="*/ 75 h 92"/>
                  <a:gd name="T4" fmla="*/ 23 w 98"/>
                  <a:gd name="T5" fmla="*/ 15 h 92"/>
                  <a:gd name="T6" fmla="*/ 24 w 98"/>
                  <a:gd name="T7" fmla="*/ 14 h 92"/>
                  <a:gd name="T8" fmla="*/ 84 w 98"/>
                  <a:gd name="T9" fmla="*/ 23 h 92"/>
                  <a:gd name="T10" fmla="*/ 75 w 98"/>
                  <a:gd name="T11" fmla="*/ 84 h 92"/>
                  <a:gd name="T12" fmla="*/ 74 w 98"/>
                  <a:gd name="T13" fmla="*/ 84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36" y="92"/>
                      <a:pt x="23" y="86"/>
                      <a:pt x="14" y="75"/>
                    </a:cubicBezTo>
                    <a:cubicBezTo>
                      <a:pt x="0" y="56"/>
                      <a:pt x="4" y="29"/>
                      <a:pt x="23" y="15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43" y="0"/>
                      <a:pt x="70" y="4"/>
                      <a:pt x="84" y="23"/>
                    </a:cubicBezTo>
                    <a:cubicBezTo>
                      <a:pt x="98" y="43"/>
                      <a:pt x="94" y="69"/>
                      <a:pt x="75" y="84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67" y="90"/>
                      <a:pt x="58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26">
                <a:extLst>
                  <a:ext uri="{FF2B5EF4-FFF2-40B4-BE49-F238E27FC236}">
                    <a16:creationId xmlns:a16="http://schemas.microsoft.com/office/drawing/2014/main" id="{0B4B5AD3-E313-4101-8E72-8BDE3F4BC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1144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0 w 99"/>
                  <a:gd name="T3" fmla="*/ 88 h 93"/>
                  <a:gd name="T4" fmla="*/ 29 w 99"/>
                  <a:gd name="T5" fmla="*/ 88 h 93"/>
                  <a:gd name="T6" fmla="*/ 11 w 99"/>
                  <a:gd name="T7" fmla="*/ 30 h 93"/>
                  <a:gd name="T8" fmla="*/ 69 w 99"/>
                  <a:gd name="T9" fmla="*/ 11 h 93"/>
                  <a:gd name="T10" fmla="*/ 70 w 99"/>
                  <a:gd name="T11" fmla="*/ 12 h 93"/>
                  <a:gd name="T12" fmla="*/ 88 w 99"/>
                  <a:gd name="T13" fmla="*/ 7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3" y="93"/>
                      <a:pt x="37" y="91"/>
                      <a:pt x="30" y="88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8" y="77"/>
                      <a:pt x="0" y="51"/>
                      <a:pt x="11" y="30"/>
                    </a:cubicBezTo>
                    <a:cubicBezTo>
                      <a:pt x="22" y="9"/>
                      <a:pt x="48" y="0"/>
                      <a:pt x="69" y="11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91" y="23"/>
                      <a:pt x="99" y="49"/>
                      <a:pt x="88" y="70"/>
                    </a:cubicBezTo>
                    <a:cubicBezTo>
                      <a:pt x="81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27">
                <a:extLst>
                  <a:ext uri="{FF2B5EF4-FFF2-40B4-BE49-F238E27FC236}">
                    <a16:creationId xmlns:a16="http://schemas.microsoft.com/office/drawing/2014/main" id="{97462974-3485-4F58-AA68-D28FFB51C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1124"/>
                <a:ext cx="43" cy="41"/>
              </a:xfrm>
              <a:custGeom>
                <a:avLst/>
                <a:gdLst>
                  <a:gd name="T0" fmla="*/ 77 w 155"/>
                  <a:gd name="T1" fmla="*/ 146 h 146"/>
                  <a:gd name="T2" fmla="*/ 22 w 155"/>
                  <a:gd name="T3" fmla="*/ 118 h 146"/>
                  <a:gd name="T4" fmla="*/ 37 w 155"/>
                  <a:gd name="T5" fmla="*/ 23 h 146"/>
                  <a:gd name="T6" fmla="*/ 38 w 155"/>
                  <a:gd name="T7" fmla="*/ 22 h 146"/>
                  <a:gd name="T8" fmla="*/ 133 w 155"/>
                  <a:gd name="T9" fmla="*/ 37 h 146"/>
                  <a:gd name="T10" fmla="*/ 118 w 155"/>
                  <a:gd name="T11" fmla="*/ 132 h 146"/>
                  <a:gd name="T12" fmla="*/ 117 w 155"/>
                  <a:gd name="T13" fmla="*/ 133 h 146"/>
                  <a:gd name="T14" fmla="*/ 77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7" y="146"/>
                    </a:moveTo>
                    <a:cubicBezTo>
                      <a:pt x="56" y="146"/>
                      <a:pt x="35" y="136"/>
                      <a:pt x="22" y="118"/>
                    </a:cubicBezTo>
                    <a:cubicBezTo>
                      <a:pt x="0" y="87"/>
                      <a:pt x="7" y="45"/>
                      <a:pt x="37" y="23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68" y="0"/>
                      <a:pt x="111" y="6"/>
                      <a:pt x="133" y="37"/>
                    </a:cubicBezTo>
                    <a:cubicBezTo>
                      <a:pt x="155" y="67"/>
                      <a:pt x="149" y="109"/>
                      <a:pt x="118" y="132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05" y="141"/>
                      <a:pt x="91" y="146"/>
                      <a:pt x="77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28">
                <a:extLst>
                  <a:ext uri="{FF2B5EF4-FFF2-40B4-BE49-F238E27FC236}">
                    <a16:creationId xmlns:a16="http://schemas.microsoft.com/office/drawing/2014/main" id="{0821E1FD-2A6A-46D4-A4BE-B834E697E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1083"/>
                <a:ext cx="43" cy="40"/>
              </a:xfrm>
              <a:custGeom>
                <a:avLst/>
                <a:gdLst>
                  <a:gd name="T0" fmla="*/ 79 w 156"/>
                  <a:gd name="T1" fmla="*/ 145 h 145"/>
                  <a:gd name="T2" fmla="*/ 48 w 156"/>
                  <a:gd name="T3" fmla="*/ 138 h 145"/>
                  <a:gd name="T4" fmla="*/ 46 w 156"/>
                  <a:gd name="T5" fmla="*/ 137 h 145"/>
                  <a:gd name="T6" fmla="*/ 17 w 156"/>
                  <a:gd name="T7" fmla="*/ 46 h 145"/>
                  <a:gd name="T8" fmla="*/ 108 w 156"/>
                  <a:gd name="T9" fmla="*/ 17 h 145"/>
                  <a:gd name="T10" fmla="*/ 110 w 156"/>
                  <a:gd name="T11" fmla="*/ 17 h 145"/>
                  <a:gd name="T12" fmla="*/ 139 w 156"/>
                  <a:gd name="T13" fmla="*/ 109 h 145"/>
                  <a:gd name="T14" fmla="*/ 79 w 156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5">
                    <a:moveTo>
                      <a:pt x="79" y="145"/>
                    </a:moveTo>
                    <a:cubicBezTo>
                      <a:pt x="68" y="145"/>
                      <a:pt x="58" y="143"/>
                      <a:pt x="48" y="138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13" y="120"/>
                      <a:pt x="0" y="79"/>
                      <a:pt x="17" y="46"/>
                    </a:cubicBezTo>
                    <a:cubicBezTo>
                      <a:pt x="34" y="13"/>
                      <a:pt x="75" y="0"/>
                      <a:pt x="108" y="17"/>
                    </a:cubicBezTo>
                    <a:cubicBezTo>
                      <a:pt x="110" y="17"/>
                      <a:pt x="110" y="17"/>
                      <a:pt x="110" y="17"/>
                    </a:cubicBezTo>
                    <a:cubicBezTo>
                      <a:pt x="143" y="35"/>
                      <a:pt x="156" y="75"/>
                      <a:pt x="139" y="109"/>
                    </a:cubicBezTo>
                    <a:cubicBezTo>
                      <a:pt x="127" y="132"/>
                      <a:pt x="103" y="145"/>
                      <a:pt x="79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29">
                <a:extLst>
                  <a:ext uri="{FF2B5EF4-FFF2-40B4-BE49-F238E27FC236}">
                    <a16:creationId xmlns:a16="http://schemas.microsoft.com/office/drawing/2014/main" id="{A7568E68-B8A6-4720-830F-A9989FD66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070"/>
                <a:ext cx="27" cy="25"/>
              </a:xfrm>
              <a:custGeom>
                <a:avLst/>
                <a:gdLst>
                  <a:gd name="T0" fmla="*/ 47 w 96"/>
                  <a:gd name="T1" fmla="*/ 90 h 90"/>
                  <a:gd name="T2" fmla="*/ 6 w 96"/>
                  <a:gd name="T3" fmla="*/ 58 h 90"/>
                  <a:gd name="T4" fmla="*/ 36 w 96"/>
                  <a:gd name="T5" fmla="*/ 6 h 90"/>
                  <a:gd name="T6" fmla="*/ 37 w 96"/>
                  <a:gd name="T7" fmla="*/ 6 h 90"/>
                  <a:gd name="T8" fmla="*/ 90 w 96"/>
                  <a:gd name="T9" fmla="*/ 36 h 90"/>
                  <a:gd name="T10" fmla="*/ 60 w 96"/>
                  <a:gd name="T11" fmla="*/ 89 h 90"/>
                  <a:gd name="T12" fmla="*/ 59 w 96"/>
                  <a:gd name="T13" fmla="*/ 89 h 90"/>
                  <a:gd name="T14" fmla="*/ 47 w 96"/>
                  <a:gd name="T1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0">
                    <a:moveTo>
                      <a:pt x="47" y="90"/>
                    </a:moveTo>
                    <a:cubicBezTo>
                      <a:pt x="28" y="90"/>
                      <a:pt x="11" y="78"/>
                      <a:pt x="6" y="58"/>
                    </a:cubicBezTo>
                    <a:cubicBezTo>
                      <a:pt x="0" y="36"/>
                      <a:pt x="13" y="12"/>
                      <a:pt x="36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60" y="0"/>
                      <a:pt x="84" y="13"/>
                      <a:pt x="90" y="36"/>
                    </a:cubicBezTo>
                    <a:cubicBezTo>
                      <a:pt x="96" y="59"/>
                      <a:pt x="82" y="82"/>
                      <a:pt x="60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5" y="90"/>
                      <a:pt x="51" y="90"/>
                      <a:pt x="47" y="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130">
                <a:extLst>
                  <a:ext uri="{FF2B5EF4-FFF2-40B4-BE49-F238E27FC236}">
                    <a16:creationId xmlns:a16="http://schemas.microsoft.com/office/drawing/2014/main" id="{05025154-CE09-4E45-B51C-11A139969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1036"/>
                <a:ext cx="34" cy="32"/>
              </a:xfrm>
              <a:custGeom>
                <a:avLst/>
                <a:gdLst>
                  <a:gd name="T0" fmla="*/ 61 w 124"/>
                  <a:gd name="T1" fmla="*/ 117 h 117"/>
                  <a:gd name="T2" fmla="*/ 8 w 124"/>
                  <a:gd name="T3" fmla="*/ 76 h 117"/>
                  <a:gd name="T4" fmla="*/ 47 w 124"/>
                  <a:gd name="T5" fmla="*/ 8 h 117"/>
                  <a:gd name="T6" fmla="*/ 48 w 124"/>
                  <a:gd name="T7" fmla="*/ 7 h 117"/>
                  <a:gd name="T8" fmla="*/ 116 w 124"/>
                  <a:gd name="T9" fmla="*/ 47 h 117"/>
                  <a:gd name="T10" fmla="*/ 77 w 124"/>
                  <a:gd name="T11" fmla="*/ 115 h 117"/>
                  <a:gd name="T12" fmla="*/ 75 w 124"/>
                  <a:gd name="T13" fmla="*/ 115 h 117"/>
                  <a:gd name="T14" fmla="*/ 61 w 124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7">
                    <a:moveTo>
                      <a:pt x="61" y="117"/>
                    </a:moveTo>
                    <a:cubicBezTo>
                      <a:pt x="37" y="117"/>
                      <a:pt x="14" y="101"/>
                      <a:pt x="8" y="76"/>
                    </a:cubicBezTo>
                    <a:cubicBezTo>
                      <a:pt x="0" y="46"/>
                      <a:pt x="17" y="16"/>
                      <a:pt x="47" y="8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78" y="0"/>
                      <a:pt x="108" y="17"/>
                      <a:pt x="116" y="47"/>
                    </a:cubicBezTo>
                    <a:cubicBezTo>
                      <a:pt x="124" y="76"/>
                      <a:pt x="106" y="107"/>
                      <a:pt x="77" y="115"/>
                    </a:cubicBezTo>
                    <a:cubicBezTo>
                      <a:pt x="75" y="115"/>
                      <a:pt x="75" y="115"/>
                      <a:pt x="75" y="115"/>
                    </a:cubicBezTo>
                    <a:cubicBezTo>
                      <a:pt x="71" y="116"/>
                      <a:pt x="66" y="117"/>
                      <a:pt x="61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31">
                <a:extLst>
                  <a:ext uri="{FF2B5EF4-FFF2-40B4-BE49-F238E27FC236}">
                    <a16:creationId xmlns:a16="http://schemas.microsoft.com/office/drawing/2014/main" id="{DFC6E664-CD67-4CB2-A60D-DDE706542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1032"/>
                <a:ext cx="37" cy="34"/>
              </a:xfrm>
              <a:custGeom>
                <a:avLst/>
                <a:gdLst>
                  <a:gd name="T0" fmla="*/ 68 w 135"/>
                  <a:gd name="T1" fmla="*/ 125 h 125"/>
                  <a:gd name="T2" fmla="*/ 41 w 135"/>
                  <a:gd name="T3" fmla="*/ 119 h 125"/>
                  <a:gd name="T4" fmla="*/ 40 w 135"/>
                  <a:gd name="T5" fmla="*/ 118 h 125"/>
                  <a:gd name="T6" fmla="*/ 15 w 135"/>
                  <a:gd name="T7" fmla="*/ 40 h 125"/>
                  <a:gd name="T8" fmla="*/ 94 w 135"/>
                  <a:gd name="T9" fmla="*/ 15 h 125"/>
                  <a:gd name="T10" fmla="*/ 95 w 135"/>
                  <a:gd name="T11" fmla="*/ 15 h 125"/>
                  <a:gd name="T12" fmla="*/ 120 w 135"/>
                  <a:gd name="T13" fmla="*/ 94 h 125"/>
                  <a:gd name="T14" fmla="*/ 68 w 135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5">
                    <a:moveTo>
                      <a:pt x="68" y="125"/>
                    </a:moveTo>
                    <a:cubicBezTo>
                      <a:pt x="59" y="125"/>
                      <a:pt x="50" y="123"/>
                      <a:pt x="41" y="119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11" y="103"/>
                      <a:pt x="0" y="68"/>
                      <a:pt x="15" y="40"/>
                    </a:cubicBezTo>
                    <a:cubicBezTo>
                      <a:pt x="30" y="11"/>
                      <a:pt x="65" y="0"/>
                      <a:pt x="94" y="15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123" y="30"/>
                      <a:pt x="135" y="65"/>
                      <a:pt x="120" y="94"/>
                    </a:cubicBezTo>
                    <a:cubicBezTo>
                      <a:pt x="109" y="114"/>
                      <a:pt x="89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32">
                <a:extLst>
                  <a:ext uri="{FF2B5EF4-FFF2-40B4-BE49-F238E27FC236}">
                    <a16:creationId xmlns:a16="http://schemas.microsoft.com/office/drawing/2014/main" id="{E4A69BA7-E8CB-4092-9F73-2C218EFE8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1010"/>
                <a:ext cx="46" cy="44"/>
              </a:xfrm>
              <a:custGeom>
                <a:avLst/>
                <a:gdLst>
                  <a:gd name="T0" fmla="*/ 84 w 166"/>
                  <a:gd name="T1" fmla="*/ 160 h 160"/>
                  <a:gd name="T2" fmla="*/ 75 w 166"/>
                  <a:gd name="T3" fmla="*/ 160 h 160"/>
                  <a:gd name="T4" fmla="*/ 74 w 166"/>
                  <a:gd name="T5" fmla="*/ 160 h 160"/>
                  <a:gd name="T6" fmla="*/ 4 w 166"/>
                  <a:gd name="T7" fmla="*/ 74 h 160"/>
                  <a:gd name="T8" fmla="*/ 90 w 166"/>
                  <a:gd name="T9" fmla="*/ 5 h 160"/>
                  <a:gd name="T10" fmla="*/ 92 w 166"/>
                  <a:gd name="T11" fmla="*/ 5 h 160"/>
                  <a:gd name="T12" fmla="*/ 161 w 166"/>
                  <a:gd name="T13" fmla="*/ 91 h 160"/>
                  <a:gd name="T14" fmla="*/ 84 w 166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0">
                    <a:moveTo>
                      <a:pt x="84" y="160"/>
                    </a:moveTo>
                    <a:cubicBezTo>
                      <a:pt x="81" y="160"/>
                      <a:pt x="78" y="160"/>
                      <a:pt x="75" y="160"/>
                    </a:cubicBezTo>
                    <a:cubicBezTo>
                      <a:pt x="74" y="160"/>
                      <a:pt x="74" y="160"/>
                      <a:pt x="74" y="160"/>
                    </a:cubicBezTo>
                    <a:cubicBezTo>
                      <a:pt x="31" y="155"/>
                      <a:pt x="0" y="116"/>
                      <a:pt x="4" y="74"/>
                    </a:cubicBezTo>
                    <a:cubicBezTo>
                      <a:pt x="9" y="31"/>
                      <a:pt x="48" y="0"/>
                      <a:pt x="90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135" y="9"/>
                      <a:pt x="166" y="48"/>
                      <a:pt x="161" y="91"/>
                    </a:cubicBezTo>
                    <a:cubicBezTo>
                      <a:pt x="157" y="131"/>
                      <a:pt x="123" y="160"/>
                      <a:pt x="84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33">
                <a:extLst>
                  <a:ext uri="{FF2B5EF4-FFF2-40B4-BE49-F238E27FC236}">
                    <a16:creationId xmlns:a16="http://schemas.microsoft.com/office/drawing/2014/main" id="{824E2DC3-B27C-4F8A-8819-9C21560BC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1007"/>
                <a:ext cx="31" cy="29"/>
              </a:xfrm>
              <a:custGeom>
                <a:avLst/>
                <a:gdLst>
                  <a:gd name="T0" fmla="*/ 56 w 113"/>
                  <a:gd name="T1" fmla="*/ 107 h 107"/>
                  <a:gd name="T2" fmla="*/ 7 w 113"/>
                  <a:gd name="T3" fmla="*/ 70 h 107"/>
                  <a:gd name="T4" fmla="*/ 43 w 113"/>
                  <a:gd name="T5" fmla="*/ 8 h 107"/>
                  <a:gd name="T6" fmla="*/ 44 w 113"/>
                  <a:gd name="T7" fmla="*/ 7 h 107"/>
                  <a:gd name="T8" fmla="*/ 106 w 113"/>
                  <a:gd name="T9" fmla="*/ 43 h 107"/>
                  <a:gd name="T10" fmla="*/ 70 w 113"/>
                  <a:gd name="T11" fmla="*/ 105 h 107"/>
                  <a:gd name="T12" fmla="*/ 69 w 113"/>
                  <a:gd name="T13" fmla="*/ 105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34" y="107"/>
                      <a:pt x="13" y="92"/>
                      <a:pt x="7" y="70"/>
                    </a:cubicBezTo>
                    <a:cubicBezTo>
                      <a:pt x="0" y="43"/>
                      <a:pt x="16" y="15"/>
                      <a:pt x="43" y="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71" y="0"/>
                      <a:pt x="99" y="16"/>
                      <a:pt x="106" y="43"/>
                    </a:cubicBezTo>
                    <a:cubicBezTo>
                      <a:pt x="113" y="70"/>
                      <a:pt x="97" y="98"/>
                      <a:pt x="70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5" y="106"/>
                      <a:pt x="60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34">
                <a:extLst>
                  <a:ext uri="{FF2B5EF4-FFF2-40B4-BE49-F238E27FC236}">
                    <a16:creationId xmlns:a16="http://schemas.microsoft.com/office/drawing/2014/main" id="{C76B3AC7-7509-4B3A-B271-BB84D4810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1000"/>
                <a:ext cx="41" cy="39"/>
              </a:xfrm>
              <a:custGeom>
                <a:avLst/>
                <a:gdLst>
                  <a:gd name="T0" fmla="*/ 75 w 148"/>
                  <a:gd name="T1" fmla="*/ 143 h 143"/>
                  <a:gd name="T2" fmla="*/ 67 w 148"/>
                  <a:gd name="T3" fmla="*/ 142 h 143"/>
                  <a:gd name="T4" fmla="*/ 66 w 148"/>
                  <a:gd name="T5" fmla="*/ 142 h 143"/>
                  <a:gd name="T6" fmla="*/ 5 w 148"/>
                  <a:gd name="T7" fmla="*/ 66 h 143"/>
                  <a:gd name="T8" fmla="*/ 81 w 148"/>
                  <a:gd name="T9" fmla="*/ 4 h 143"/>
                  <a:gd name="T10" fmla="*/ 82 w 148"/>
                  <a:gd name="T11" fmla="*/ 5 h 143"/>
                  <a:gd name="T12" fmla="*/ 144 w 148"/>
                  <a:gd name="T13" fmla="*/ 81 h 143"/>
                  <a:gd name="T14" fmla="*/ 75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5" y="143"/>
                    </a:moveTo>
                    <a:cubicBezTo>
                      <a:pt x="72" y="143"/>
                      <a:pt x="70" y="142"/>
                      <a:pt x="67" y="142"/>
                    </a:cubicBezTo>
                    <a:cubicBezTo>
                      <a:pt x="66" y="142"/>
                      <a:pt x="66" y="142"/>
                      <a:pt x="66" y="142"/>
                    </a:cubicBezTo>
                    <a:cubicBezTo>
                      <a:pt x="28" y="138"/>
                      <a:pt x="0" y="104"/>
                      <a:pt x="5" y="66"/>
                    </a:cubicBezTo>
                    <a:cubicBezTo>
                      <a:pt x="9" y="28"/>
                      <a:pt x="43" y="0"/>
                      <a:pt x="81" y="4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120" y="9"/>
                      <a:pt x="148" y="43"/>
                      <a:pt x="144" y="81"/>
                    </a:cubicBezTo>
                    <a:cubicBezTo>
                      <a:pt x="140" y="116"/>
                      <a:pt x="11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35">
                <a:extLst>
                  <a:ext uri="{FF2B5EF4-FFF2-40B4-BE49-F238E27FC236}">
                    <a16:creationId xmlns:a16="http://schemas.microsoft.com/office/drawing/2014/main" id="{2F5EAD2A-5958-4A88-AD50-2DB82BA0E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2651"/>
                <a:ext cx="26" cy="26"/>
              </a:xfrm>
              <a:custGeom>
                <a:avLst/>
                <a:gdLst>
                  <a:gd name="T0" fmla="*/ 49 w 97"/>
                  <a:gd name="T1" fmla="*/ 94 h 94"/>
                  <a:gd name="T2" fmla="*/ 43 w 97"/>
                  <a:gd name="T3" fmla="*/ 94 h 94"/>
                  <a:gd name="T4" fmla="*/ 42 w 97"/>
                  <a:gd name="T5" fmla="*/ 94 h 94"/>
                  <a:gd name="T6" fmla="*/ 3 w 97"/>
                  <a:gd name="T7" fmla="*/ 42 h 94"/>
                  <a:gd name="T8" fmla="*/ 54 w 97"/>
                  <a:gd name="T9" fmla="*/ 4 h 94"/>
                  <a:gd name="T10" fmla="*/ 55 w 97"/>
                  <a:gd name="T11" fmla="*/ 4 h 94"/>
                  <a:gd name="T12" fmla="*/ 94 w 97"/>
                  <a:gd name="T13" fmla="*/ 55 h 94"/>
                  <a:gd name="T14" fmla="*/ 49 w 97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4">
                    <a:moveTo>
                      <a:pt x="49" y="94"/>
                    </a:moveTo>
                    <a:cubicBezTo>
                      <a:pt x="47" y="94"/>
                      <a:pt x="45" y="94"/>
                      <a:pt x="43" y="94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17" y="90"/>
                      <a:pt x="0" y="67"/>
                      <a:pt x="3" y="42"/>
                    </a:cubicBezTo>
                    <a:cubicBezTo>
                      <a:pt x="7" y="18"/>
                      <a:pt x="30" y="0"/>
                      <a:pt x="54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80" y="7"/>
                      <a:pt x="97" y="30"/>
                      <a:pt x="94" y="55"/>
                    </a:cubicBezTo>
                    <a:cubicBezTo>
                      <a:pt x="91" y="78"/>
                      <a:pt x="72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136">
                <a:extLst>
                  <a:ext uri="{FF2B5EF4-FFF2-40B4-BE49-F238E27FC236}">
                    <a16:creationId xmlns:a16="http://schemas.microsoft.com/office/drawing/2014/main" id="{3089E161-57A3-4561-9088-C48DEACF9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628"/>
                <a:ext cx="51" cy="47"/>
              </a:xfrm>
              <a:custGeom>
                <a:avLst/>
                <a:gdLst>
                  <a:gd name="T0" fmla="*/ 90 w 183"/>
                  <a:gd name="T1" fmla="*/ 173 h 173"/>
                  <a:gd name="T2" fmla="*/ 10 w 183"/>
                  <a:gd name="T3" fmla="*/ 110 h 173"/>
                  <a:gd name="T4" fmla="*/ 71 w 183"/>
                  <a:gd name="T5" fmla="*/ 11 h 173"/>
                  <a:gd name="T6" fmla="*/ 73 w 183"/>
                  <a:gd name="T7" fmla="*/ 10 h 173"/>
                  <a:gd name="T8" fmla="*/ 172 w 183"/>
                  <a:gd name="T9" fmla="*/ 72 h 173"/>
                  <a:gd name="T10" fmla="*/ 111 w 183"/>
                  <a:gd name="T11" fmla="*/ 171 h 173"/>
                  <a:gd name="T12" fmla="*/ 109 w 183"/>
                  <a:gd name="T13" fmla="*/ 171 h 173"/>
                  <a:gd name="T14" fmla="*/ 90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0" y="173"/>
                    </a:moveTo>
                    <a:cubicBezTo>
                      <a:pt x="53" y="173"/>
                      <a:pt x="19" y="147"/>
                      <a:pt x="10" y="110"/>
                    </a:cubicBezTo>
                    <a:cubicBezTo>
                      <a:pt x="0" y="65"/>
                      <a:pt x="27" y="21"/>
                      <a:pt x="71" y="11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117" y="0"/>
                      <a:pt x="162" y="27"/>
                      <a:pt x="172" y="72"/>
                    </a:cubicBezTo>
                    <a:cubicBezTo>
                      <a:pt x="183" y="116"/>
                      <a:pt x="155" y="160"/>
                      <a:pt x="111" y="171"/>
                    </a:cubicBezTo>
                    <a:cubicBezTo>
                      <a:pt x="109" y="171"/>
                      <a:pt x="109" y="171"/>
                      <a:pt x="109" y="171"/>
                    </a:cubicBezTo>
                    <a:cubicBezTo>
                      <a:pt x="103" y="172"/>
                      <a:pt x="96" y="173"/>
                      <a:pt x="90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137">
                <a:extLst>
                  <a:ext uri="{FF2B5EF4-FFF2-40B4-BE49-F238E27FC236}">
                    <a16:creationId xmlns:a16="http://schemas.microsoft.com/office/drawing/2014/main" id="{5DC0B7FB-9C6E-4B46-A201-F9183A24D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626"/>
                <a:ext cx="43" cy="42"/>
              </a:xfrm>
              <a:custGeom>
                <a:avLst/>
                <a:gdLst>
                  <a:gd name="T0" fmla="*/ 79 w 156"/>
                  <a:gd name="T1" fmla="*/ 150 h 150"/>
                  <a:gd name="T2" fmla="*/ 69 w 156"/>
                  <a:gd name="T3" fmla="*/ 150 h 150"/>
                  <a:gd name="T4" fmla="*/ 68 w 156"/>
                  <a:gd name="T5" fmla="*/ 149 h 150"/>
                  <a:gd name="T6" fmla="*/ 6 w 156"/>
                  <a:gd name="T7" fmla="*/ 68 h 150"/>
                  <a:gd name="T8" fmla="*/ 88 w 156"/>
                  <a:gd name="T9" fmla="*/ 6 h 150"/>
                  <a:gd name="T10" fmla="*/ 89 w 156"/>
                  <a:gd name="T11" fmla="*/ 6 h 150"/>
                  <a:gd name="T12" fmla="*/ 151 w 156"/>
                  <a:gd name="T13" fmla="*/ 88 h 150"/>
                  <a:gd name="T14" fmla="*/ 79 w 156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50">
                    <a:moveTo>
                      <a:pt x="79" y="150"/>
                    </a:moveTo>
                    <a:cubicBezTo>
                      <a:pt x="76" y="150"/>
                      <a:pt x="73" y="150"/>
                      <a:pt x="69" y="150"/>
                    </a:cubicBezTo>
                    <a:cubicBezTo>
                      <a:pt x="68" y="149"/>
                      <a:pt x="68" y="149"/>
                      <a:pt x="68" y="149"/>
                    </a:cubicBezTo>
                    <a:cubicBezTo>
                      <a:pt x="28" y="144"/>
                      <a:pt x="0" y="107"/>
                      <a:pt x="6" y="68"/>
                    </a:cubicBezTo>
                    <a:cubicBezTo>
                      <a:pt x="11" y="28"/>
                      <a:pt x="48" y="0"/>
                      <a:pt x="88" y="6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129" y="12"/>
                      <a:pt x="156" y="48"/>
                      <a:pt x="151" y="88"/>
                    </a:cubicBezTo>
                    <a:cubicBezTo>
                      <a:pt x="146" y="124"/>
                      <a:pt x="115" y="150"/>
                      <a:pt x="79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38">
                <a:extLst>
                  <a:ext uri="{FF2B5EF4-FFF2-40B4-BE49-F238E27FC236}">
                    <a16:creationId xmlns:a16="http://schemas.microsoft.com/office/drawing/2014/main" id="{F10BBE00-1E4F-4190-8A84-B3835FCC4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2610"/>
                <a:ext cx="40" cy="39"/>
              </a:xfrm>
              <a:custGeom>
                <a:avLst/>
                <a:gdLst>
                  <a:gd name="T0" fmla="*/ 74 w 146"/>
                  <a:gd name="T1" fmla="*/ 141 h 141"/>
                  <a:gd name="T2" fmla="*/ 64 w 146"/>
                  <a:gd name="T3" fmla="*/ 140 h 141"/>
                  <a:gd name="T4" fmla="*/ 63 w 146"/>
                  <a:gd name="T5" fmla="*/ 140 h 141"/>
                  <a:gd name="T6" fmla="*/ 5 w 146"/>
                  <a:gd name="T7" fmla="*/ 63 h 141"/>
                  <a:gd name="T8" fmla="*/ 82 w 146"/>
                  <a:gd name="T9" fmla="*/ 5 h 141"/>
                  <a:gd name="T10" fmla="*/ 83 w 146"/>
                  <a:gd name="T11" fmla="*/ 6 h 141"/>
                  <a:gd name="T12" fmla="*/ 141 w 146"/>
                  <a:gd name="T13" fmla="*/ 82 h 141"/>
                  <a:gd name="T14" fmla="*/ 74 w 146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1">
                    <a:moveTo>
                      <a:pt x="74" y="141"/>
                    </a:moveTo>
                    <a:cubicBezTo>
                      <a:pt x="71" y="141"/>
                      <a:pt x="68" y="141"/>
                      <a:pt x="64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26" y="135"/>
                      <a:pt x="0" y="101"/>
                      <a:pt x="5" y="63"/>
                    </a:cubicBezTo>
                    <a:cubicBezTo>
                      <a:pt x="10" y="26"/>
                      <a:pt x="44" y="0"/>
                      <a:pt x="82" y="5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120" y="11"/>
                      <a:pt x="146" y="45"/>
                      <a:pt x="141" y="82"/>
                    </a:cubicBezTo>
                    <a:cubicBezTo>
                      <a:pt x="136" y="116"/>
                      <a:pt x="107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139">
                <a:extLst>
                  <a:ext uri="{FF2B5EF4-FFF2-40B4-BE49-F238E27FC236}">
                    <a16:creationId xmlns:a16="http://schemas.microsoft.com/office/drawing/2014/main" id="{3C5B6F35-6E86-4206-8DA1-578107655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607"/>
                <a:ext cx="36" cy="34"/>
              </a:xfrm>
              <a:custGeom>
                <a:avLst/>
                <a:gdLst>
                  <a:gd name="T0" fmla="*/ 64 w 130"/>
                  <a:gd name="T1" fmla="*/ 123 h 123"/>
                  <a:gd name="T2" fmla="*/ 8 w 130"/>
                  <a:gd name="T3" fmla="*/ 78 h 123"/>
                  <a:gd name="T4" fmla="*/ 51 w 130"/>
                  <a:gd name="T5" fmla="*/ 8 h 123"/>
                  <a:gd name="T6" fmla="*/ 52 w 130"/>
                  <a:gd name="T7" fmla="*/ 7 h 123"/>
                  <a:gd name="T8" fmla="*/ 122 w 130"/>
                  <a:gd name="T9" fmla="*/ 51 h 123"/>
                  <a:gd name="T10" fmla="*/ 79 w 130"/>
                  <a:gd name="T11" fmla="*/ 121 h 123"/>
                  <a:gd name="T12" fmla="*/ 78 w 130"/>
                  <a:gd name="T13" fmla="*/ 121 h 123"/>
                  <a:gd name="T14" fmla="*/ 64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4" y="123"/>
                    </a:moveTo>
                    <a:cubicBezTo>
                      <a:pt x="38" y="123"/>
                      <a:pt x="14" y="104"/>
                      <a:pt x="8" y="78"/>
                    </a:cubicBezTo>
                    <a:cubicBezTo>
                      <a:pt x="0" y="46"/>
                      <a:pt x="20" y="15"/>
                      <a:pt x="51" y="8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84" y="0"/>
                      <a:pt x="115" y="19"/>
                      <a:pt x="122" y="51"/>
                    </a:cubicBezTo>
                    <a:cubicBezTo>
                      <a:pt x="130" y="82"/>
                      <a:pt x="110" y="113"/>
                      <a:pt x="79" y="121"/>
                    </a:cubicBezTo>
                    <a:cubicBezTo>
                      <a:pt x="78" y="121"/>
                      <a:pt x="78" y="121"/>
                      <a:pt x="78" y="121"/>
                    </a:cubicBezTo>
                    <a:cubicBezTo>
                      <a:pt x="73" y="122"/>
                      <a:pt x="69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140">
                <a:extLst>
                  <a:ext uri="{FF2B5EF4-FFF2-40B4-BE49-F238E27FC236}">
                    <a16:creationId xmlns:a16="http://schemas.microsoft.com/office/drawing/2014/main" id="{373754E2-A1B7-4F27-AAA3-BC6BEDA9E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573"/>
                <a:ext cx="36" cy="34"/>
              </a:xfrm>
              <a:custGeom>
                <a:avLst/>
                <a:gdLst>
                  <a:gd name="T0" fmla="*/ 65 w 130"/>
                  <a:gd name="T1" fmla="*/ 123 h 123"/>
                  <a:gd name="T2" fmla="*/ 17 w 130"/>
                  <a:gd name="T3" fmla="*/ 98 h 123"/>
                  <a:gd name="T4" fmla="*/ 32 w 130"/>
                  <a:gd name="T5" fmla="*/ 19 h 123"/>
                  <a:gd name="T6" fmla="*/ 33 w 130"/>
                  <a:gd name="T7" fmla="*/ 18 h 123"/>
                  <a:gd name="T8" fmla="*/ 112 w 130"/>
                  <a:gd name="T9" fmla="*/ 33 h 123"/>
                  <a:gd name="T10" fmla="*/ 98 w 130"/>
                  <a:gd name="T11" fmla="*/ 112 h 123"/>
                  <a:gd name="T12" fmla="*/ 97 w 130"/>
                  <a:gd name="T13" fmla="*/ 113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6" y="123"/>
                      <a:pt x="29" y="114"/>
                      <a:pt x="17" y="98"/>
                    </a:cubicBezTo>
                    <a:cubicBezTo>
                      <a:pt x="0" y="72"/>
                      <a:pt x="6" y="36"/>
                      <a:pt x="32" y="19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59" y="0"/>
                      <a:pt x="95" y="7"/>
                      <a:pt x="112" y="33"/>
                    </a:cubicBezTo>
                    <a:cubicBezTo>
                      <a:pt x="130" y="59"/>
                      <a:pt x="124" y="94"/>
                      <a:pt x="98" y="112"/>
                    </a:cubicBezTo>
                    <a:cubicBezTo>
                      <a:pt x="97" y="113"/>
                      <a:pt x="97" y="113"/>
                      <a:pt x="97" y="113"/>
                    </a:cubicBezTo>
                    <a:cubicBezTo>
                      <a:pt x="87" y="119"/>
                      <a:pt x="76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41">
                <a:extLst>
                  <a:ext uri="{FF2B5EF4-FFF2-40B4-BE49-F238E27FC236}">
                    <a16:creationId xmlns:a16="http://schemas.microsoft.com/office/drawing/2014/main" id="{15483B66-E3F4-4ABB-B641-14D313385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559"/>
                <a:ext cx="37" cy="35"/>
              </a:xfrm>
              <a:custGeom>
                <a:avLst/>
                <a:gdLst>
                  <a:gd name="T0" fmla="*/ 67 w 133"/>
                  <a:gd name="T1" fmla="*/ 124 h 124"/>
                  <a:gd name="T2" fmla="*/ 39 w 133"/>
                  <a:gd name="T3" fmla="*/ 117 h 124"/>
                  <a:gd name="T4" fmla="*/ 38 w 133"/>
                  <a:gd name="T5" fmla="*/ 117 h 124"/>
                  <a:gd name="T6" fmla="*/ 16 w 133"/>
                  <a:gd name="T7" fmla="*/ 38 h 124"/>
                  <a:gd name="T8" fmla="*/ 94 w 133"/>
                  <a:gd name="T9" fmla="*/ 16 h 124"/>
                  <a:gd name="T10" fmla="*/ 96 w 133"/>
                  <a:gd name="T11" fmla="*/ 16 h 124"/>
                  <a:gd name="T12" fmla="*/ 118 w 133"/>
                  <a:gd name="T13" fmla="*/ 95 h 124"/>
                  <a:gd name="T14" fmla="*/ 67 w 133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4">
                    <a:moveTo>
                      <a:pt x="67" y="124"/>
                    </a:moveTo>
                    <a:cubicBezTo>
                      <a:pt x="58" y="124"/>
                      <a:pt x="48" y="122"/>
                      <a:pt x="39" y="117"/>
                    </a:cubicBezTo>
                    <a:cubicBezTo>
                      <a:pt x="38" y="117"/>
                      <a:pt x="38" y="117"/>
                      <a:pt x="38" y="117"/>
                    </a:cubicBezTo>
                    <a:cubicBezTo>
                      <a:pt x="10" y="101"/>
                      <a:pt x="0" y="66"/>
                      <a:pt x="16" y="38"/>
                    </a:cubicBezTo>
                    <a:cubicBezTo>
                      <a:pt x="31" y="10"/>
                      <a:pt x="66" y="0"/>
                      <a:pt x="94" y="16"/>
                    </a:cubicBezTo>
                    <a:cubicBezTo>
                      <a:pt x="96" y="16"/>
                      <a:pt x="96" y="16"/>
                      <a:pt x="96" y="16"/>
                    </a:cubicBezTo>
                    <a:cubicBezTo>
                      <a:pt x="123" y="32"/>
                      <a:pt x="133" y="67"/>
                      <a:pt x="118" y="95"/>
                    </a:cubicBezTo>
                    <a:cubicBezTo>
                      <a:pt x="107" y="114"/>
                      <a:pt x="88" y="124"/>
                      <a:pt x="67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42">
                <a:extLst>
                  <a:ext uri="{FF2B5EF4-FFF2-40B4-BE49-F238E27FC236}">
                    <a16:creationId xmlns:a16="http://schemas.microsoft.com/office/drawing/2014/main" id="{AC3AB8AA-195F-4472-8248-C6708350A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2495"/>
                <a:ext cx="52" cy="49"/>
              </a:xfrm>
              <a:custGeom>
                <a:avLst/>
                <a:gdLst>
                  <a:gd name="T0" fmla="*/ 94 w 189"/>
                  <a:gd name="T1" fmla="*/ 177 h 177"/>
                  <a:gd name="T2" fmla="*/ 25 w 189"/>
                  <a:gd name="T3" fmla="*/ 142 h 177"/>
                  <a:gd name="T4" fmla="*/ 47 w 189"/>
                  <a:gd name="T5" fmla="*/ 27 h 177"/>
                  <a:gd name="T6" fmla="*/ 48 w 189"/>
                  <a:gd name="T7" fmla="*/ 26 h 177"/>
                  <a:gd name="T8" fmla="*/ 163 w 189"/>
                  <a:gd name="T9" fmla="*/ 47 h 177"/>
                  <a:gd name="T10" fmla="*/ 142 w 189"/>
                  <a:gd name="T11" fmla="*/ 162 h 177"/>
                  <a:gd name="T12" fmla="*/ 140 w 189"/>
                  <a:gd name="T13" fmla="*/ 163 h 177"/>
                  <a:gd name="T14" fmla="*/ 94 w 189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9" h="177">
                    <a:moveTo>
                      <a:pt x="94" y="177"/>
                    </a:moveTo>
                    <a:cubicBezTo>
                      <a:pt x="67" y="177"/>
                      <a:pt x="41" y="165"/>
                      <a:pt x="25" y="142"/>
                    </a:cubicBezTo>
                    <a:cubicBezTo>
                      <a:pt x="0" y="104"/>
                      <a:pt x="9" y="53"/>
                      <a:pt x="47" y="27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86" y="0"/>
                      <a:pt x="137" y="9"/>
                      <a:pt x="163" y="47"/>
                    </a:cubicBezTo>
                    <a:cubicBezTo>
                      <a:pt x="189" y="85"/>
                      <a:pt x="180" y="136"/>
                      <a:pt x="142" y="162"/>
                    </a:cubicBezTo>
                    <a:cubicBezTo>
                      <a:pt x="140" y="163"/>
                      <a:pt x="140" y="163"/>
                      <a:pt x="140" y="163"/>
                    </a:cubicBezTo>
                    <a:cubicBezTo>
                      <a:pt x="126" y="173"/>
                      <a:pt x="110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143">
                <a:extLst>
                  <a:ext uri="{FF2B5EF4-FFF2-40B4-BE49-F238E27FC236}">
                    <a16:creationId xmlns:a16="http://schemas.microsoft.com/office/drawing/2014/main" id="{39FC0B03-1446-460C-B660-4B772A000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496"/>
                <a:ext cx="43" cy="40"/>
              </a:xfrm>
              <a:custGeom>
                <a:avLst/>
                <a:gdLst>
                  <a:gd name="T0" fmla="*/ 78 w 155"/>
                  <a:gd name="T1" fmla="*/ 145 h 145"/>
                  <a:gd name="T2" fmla="*/ 46 w 155"/>
                  <a:gd name="T3" fmla="*/ 137 h 145"/>
                  <a:gd name="T4" fmla="*/ 44 w 155"/>
                  <a:gd name="T5" fmla="*/ 136 h 145"/>
                  <a:gd name="T6" fmla="*/ 18 w 155"/>
                  <a:gd name="T7" fmla="*/ 44 h 145"/>
                  <a:gd name="T8" fmla="*/ 110 w 155"/>
                  <a:gd name="T9" fmla="*/ 18 h 145"/>
                  <a:gd name="T10" fmla="*/ 111 w 155"/>
                  <a:gd name="T11" fmla="*/ 19 h 145"/>
                  <a:gd name="T12" fmla="*/ 137 w 155"/>
                  <a:gd name="T13" fmla="*/ 111 h 145"/>
                  <a:gd name="T14" fmla="*/ 78 w 155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5">
                    <a:moveTo>
                      <a:pt x="78" y="145"/>
                    </a:moveTo>
                    <a:cubicBezTo>
                      <a:pt x="67" y="145"/>
                      <a:pt x="56" y="142"/>
                      <a:pt x="46" y="137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12" y="118"/>
                      <a:pt x="0" y="77"/>
                      <a:pt x="18" y="44"/>
                    </a:cubicBezTo>
                    <a:cubicBezTo>
                      <a:pt x="36" y="12"/>
                      <a:pt x="77" y="0"/>
                      <a:pt x="110" y="18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44" y="37"/>
                      <a:pt x="155" y="78"/>
                      <a:pt x="137" y="111"/>
                    </a:cubicBezTo>
                    <a:cubicBezTo>
                      <a:pt x="125" y="133"/>
                      <a:pt x="102" y="145"/>
                      <a:pt x="78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44">
                <a:extLst>
                  <a:ext uri="{FF2B5EF4-FFF2-40B4-BE49-F238E27FC236}">
                    <a16:creationId xmlns:a16="http://schemas.microsoft.com/office/drawing/2014/main" id="{95E64CEE-B4A5-49BD-A9CF-12036B6A7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433"/>
                <a:ext cx="36" cy="34"/>
              </a:xfrm>
              <a:custGeom>
                <a:avLst/>
                <a:gdLst>
                  <a:gd name="T0" fmla="*/ 65 w 132"/>
                  <a:gd name="T1" fmla="*/ 125 h 125"/>
                  <a:gd name="T2" fmla="*/ 18 w 132"/>
                  <a:gd name="T3" fmla="*/ 99 h 125"/>
                  <a:gd name="T4" fmla="*/ 32 w 132"/>
                  <a:gd name="T5" fmla="*/ 19 h 125"/>
                  <a:gd name="T6" fmla="*/ 34 w 132"/>
                  <a:gd name="T7" fmla="*/ 18 h 125"/>
                  <a:gd name="T8" fmla="*/ 114 w 132"/>
                  <a:gd name="T9" fmla="*/ 33 h 125"/>
                  <a:gd name="T10" fmla="*/ 99 w 132"/>
                  <a:gd name="T11" fmla="*/ 114 h 125"/>
                  <a:gd name="T12" fmla="*/ 98 w 132"/>
                  <a:gd name="T13" fmla="*/ 114 h 125"/>
                  <a:gd name="T14" fmla="*/ 65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5" y="125"/>
                    </a:moveTo>
                    <a:cubicBezTo>
                      <a:pt x="47" y="125"/>
                      <a:pt x="29" y="116"/>
                      <a:pt x="18" y="99"/>
                    </a:cubicBezTo>
                    <a:cubicBezTo>
                      <a:pt x="0" y="73"/>
                      <a:pt x="6" y="37"/>
                      <a:pt x="32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60" y="0"/>
                      <a:pt x="96" y="7"/>
                      <a:pt x="114" y="33"/>
                    </a:cubicBezTo>
                    <a:cubicBezTo>
                      <a:pt x="132" y="60"/>
                      <a:pt x="125" y="96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88" y="121"/>
                      <a:pt x="76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145">
                <a:extLst>
                  <a:ext uri="{FF2B5EF4-FFF2-40B4-BE49-F238E27FC236}">
                    <a16:creationId xmlns:a16="http://schemas.microsoft.com/office/drawing/2014/main" id="{639D721D-FE58-4A41-BBD7-3D4A43929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421"/>
                <a:ext cx="52" cy="49"/>
              </a:xfrm>
              <a:custGeom>
                <a:avLst/>
                <a:gdLst>
                  <a:gd name="T0" fmla="*/ 96 w 190"/>
                  <a:gd name="T1" fmla="*/ 180 h 180"/>
                  <a:gd name="T2" fmla="*/ 31 w 190"/>
                  <a:gd name="T3" fmla="*/ 150 h 180"/>
                  <a:gd name="T4" fmla="*/ 30 w 190"/>
                  <a:gd name="T5" fmla="*/ 148 h 180"/>
                  <a:gd name="T6" fmla="*/ 40 w 190"/>
                  <a:gd name="T7" fmla="*/ 30 h 180"/>
                  <a:gd name="T8" fmla="*/ 159 w 190"/>
                  <a:gd name="T9" fmla="*/ 41 h 180"/>
                  <a:gd name="T10" fmla="*/ 160 w 190"/>
                  <a:gd name="T11" fmla="*/ 42 h 180"/>
                  <a:gd name="T12" fmla="*/ 149 w 190"/>
                  <a:gd name="T13" fmla="*/ 161 h 180"/>
                  <a:gd name="T14" fmla="*/ 96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6" y="180"/>
                    </a:moveTo>
                    <a:cubicBezTo>
                      <a:pt x="71" y="180"/>
                      <a:pt x="47" y="170"/>
                      <a:pt x="31" y="150"/>
                    </a:cubicBezTo>
                    <a:cubicBezTo>
                      <a:pt x="30" y="148"/>
                      <a:pt x="30" y="148"/>
                      <a:pt x="30" y="148"/>
                    </a:cubicBezTo>
                    <a:cubicBezTo>
                      <a:pt x="0" y="113"/>
                      <a:pt x="5" y="60"/>
                      <a:pt x="40" y="30"/>
                    </a:cubicBezTo>
                    <a:cubicBezTo>
                      <a:pt x="76" y="0"/>
                      <a:pt x="129" y="5"/>
                      <a:pt x="159" y="41"/>
                    </a:cubicBezTo>
                    <a:cubicBezTo>
                      <a:pt x="160" y="42"/>
                      <a:pt x="160" y="42"/>
                      <a:pt x="160" y="42"/>
                    </a:cubicBezTo>
                    <a:cubicBezTo>
                      <a:pt x="190" y="78"/>
                      <a:pt x="185" y="131"/>
                      <a:pt x="149" y="161"/>
                    </a:cubicBezTo>
                    <a:cubicBezTo>
                      <a:pt x="134" y="174"/>
                      <a:pt x="114" y="180"/>
                      <a:pt x="96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146">
                <a:extLst>
                  <a:ext uri="{FF2B5EF4-FFF2-40B4-BE49-F238E27FC236}">
                    <a16:creationId xmlns:a16="http://schemas.microsoft.com/office/drawing/2014/main" id="{08501C36-48D1-4333-BD88-2BCA1CCC6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336"/>
                <a:ext cx="52" cy="49"/>
              </a:xfrm>
              <a:custGeom>
                <a:avLst/>
                <a:gdLst>
                  <a:gd name="T0" fmla="*/ 93 w 188"/>
                  <a:gd name="T1" fmla="*/ 177 h 177"/>
                  <a:gd name="T2" fmla="*/ 47 w 188"/>
                  <a:gd name="T3" fmla="*/ 163 h 177"/>
                  <a:gd name="T4" fmla="*/ 25 w 188"/>
                  <a:gd name="T5" fmla="*/ 48 h 177"/>
                  <a:gd name="T6" fmla="*/ 27 w 188"/>
                  <a:gd name="T7" fmla="*/ 47 h 177"/>
                  <a:gd name="T8" fmla="*/ 141 w 188"/>
                  <a:gd name="T9" fmla="*/ 26 h 177"/>
                  <a:gd name="T10" fmla="*/ 162 w 188"/>
                  <a:gd name="T11" fmla="*/ 140 h 177"/>
                  <a:gd name="T12" fmla="*/ 161 w 188"/>
                  <a:gd name="T13" fmla="*/ 141 h 177"/>
                  <a:gd name="T14" fmla="*/ 93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3" y="177"/>
                    </a:moveTo>
                    <a:cubicBezTo>
                      <a:pt x="77" y="177"/>
                      <a:pt x="61" y="172"/>
                      <a:pt x="47" y="163"/>
                    </a:cubicBezTo>
                    <a:cubicBezTo>
                      <a:pt x="9" y="137"/>
                      <a:pt x="0" y="86"/>
                      <a:pt x="25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52" y="9"/>
                      <a:pt x="103" y="0"/>
                      <a:pt x="141" y="26"/>
                    </a:cubicBezTo>
                    <a:cubicBezTo>
                      <a:pt x="178" y="51"/>
                      <a:pt x="188" y="102"/>
                      <a:pt x="162" y="140"/>
                    </a:cubicBezTo>
                    <a:cubicBezTo>
                      <a:pt x="161" y="141"/>
                      <a:pt x="161" y="141"/>
                      <a:pt x="161" y="141"/>
                    </a:cubicBezTo>
                    <a:cubicBezTo>
                      <a:pt x="145" y="165"/>
                      <a:pt x="119" y="177"/>
                      <a:pt x="93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147">
                <a:extLst>
                  <a:ext uri="{FF2B5EF4-FFF2-40B4-BE49-F238E27FC236}">
                    <a16:creationId xmlns:a16="http://schemas.microsoft.com/office/drawing/2014/main" id="{E0816885-D8A5-4198-9D4F-3CE9A3A24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2329"/>
                <a:ext cx="44" cy="43"/>
              </a:xfrm>
              <a:custGeom>
                <a:avLst/>
                <a:gdLst>
                  <a:gd name="T0" fmla="*/ 81 w 161"/>
                  <a:gd name="T1" fmla="*/ 153 h 153"/>
                  <a:gd name="T2" fmla="*/ 26 w 161"/>
                  <a:gd name="T3" fmla="*/ 127 h 153"/>
                  <a:gd name="T4" fmla="*/ 25 w 161"/>
                  <a:gd name="T5" fmla="*/ 126 h 153"/>
                  <a:gd name="T6" fmla="*/ 35 w 161"/>
                  <a:gd name="T7" fmla="*/ 25 h 153"/>
                  <a:gd name="T8" fmla="*/ 135 w 161"/>
                  <a:gd name="T9" fmla="*/ 35 h 153"/>
                  <a:gd name="T10" fmla="*/ 136 w 161"/>
                  <a:gd name="T11" fmla="*/ 36 h 153"/>
                  <a:gd name="T12" fmla="*/ 127 w 161"/>
                  <a:gd name="T13" fmla="*/ 13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61" y="153"/>
                      <a:pt x="41" y="144"/>
                      <a:pt x="26" y="127"/>
                    </a:cubicBezTo>
                    <a:cubicBezTo>
                      <a:pt x="25" y="126"/>
                      <a:pt x="25" y="126"/>
                      <a:pt x="25" y="126"/>
                    </a:cubicBezTo>
                    <a:cubicBezTo>
                      <a:pt x="0" y="95"/>
                      <a:pt x="5" y="50"/>
                      <a:pt x="35" y="25"/>
                    </a:cubicBezTo>
                    <a:cubicBezTo>
                      <a:pt x="65" y="0"/>
                      <a:pt x="110" y="4"/>
                      <a:pt x="135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61" y="66"/>
                      <a:pt x="157" y="111"/>
                      <a:pt x="127" y="136"/>
                    </a:cubicBezTo>
                    <a:cubicBezTo>
                      <a:pt x="114" y="147"/>
                      <a:pt x="97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148">
                <a:extLst>
                  <a:ext uri="{FF2B5EF4-FFF2-40B4-BE49-F238E27FC236}">
                    <a16:creationId xmlns:a16="http://schemas.microsoft.com/office/drawing/2014/main" id="{14D7CCD3-A37F-413F-B854-BEA911865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235"/>
                <a:ext cx="50" cy="47"/>
              </a:xfrm>
              <a:custGeom>
                <a:avLst/>
                <a:gdLst>
                  <a:gd name="T0" fmla="*/ 89 w 180"/>
                  <a:gd name="T1" fmla="*/ 169 h 169"/>
                  <a:gd name="T2" fmla="*/ 45 w 180"/>
                  <a:gd name="T3" fmla="*/ 156 h 169"/>
                  <a:gd name="T4" fmla="*/ 24 w 180"/>
                  <a:gd name="T5" fmla="*/ 46 h 169"/>
                  <a:gd name="T6" fmla="*/ 25 w 180"/>
                  <a:gd name="T7" fmla="*/ 45 h 169"/>
                  <a:gd name="T8" fmla="*/ 135 w 180"/>
                  <a:gd name="T9" fmla="*/ 24 h 169"/>
                  <a:gd name="T10" fmla="*/ 155 w 180"/>
                  <a:gd name="T11" fmla="*/ 134 h 169"/>
                  <a:gd name="T12" fmla="*/ 154 w 180"/>
                  <a:gd name="T13" fmla="*/ 135 h 169"/>
                  <a:gd name="T14" fmla="*/ 89 w 180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69">
                    <a:moveTo>
                      <a:pt x="89" y="169"/>
                    </a:moveTo>
                    <a:cubicBezTo>
                      <a:pt x="74" y="169"/>
                      <a:pt x="58" y="165"/>
                      <a:pt x="45" y="156"/>
                    </a:cubicBezTo>
                    <a:cubicBezTo>
                      <a:pt x="9" y="131"/>
                      <a:pt x="0" y="82"/>
                      <a:pt x="24" y="46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50" y="9"/>
                      <a:pt x="99" y="0"/>
                      <a:pt x="135" y="24"/>
                    </a:cubicBezTo>
                    <a:cubicBezTo>
                      <a:pt x="171" y="49"/>
                      <a:pt x="180" y="98"/>
                      <a:pt x="155" y="134"/>
                    </a:cubicBezTo>
                    <a:cubicBezTo>
                      <a:pt x="154" y="135"/>
                      <a:pt x="154" y="135"/>
                      <a:pt x="154" y="135"/>
                    </a:cubicBezTo>
                    <a:cubicBezTo>
                      <a:pt x="139" y="157"/>
                      <a:pt x="114" y="169"/>
                      <a:pt x="89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49">
                <a:extLst>
                  <a:ext uri="{FF2B5EF4-FFF2-40B4-BE49-F238E27FC236}">
                    <a16:creationId xmlns:a16="http://schemas.microsoft.com/office/drawing/2014/main" id="{F70DD43F-D72C-4FDE-B46E-0F4B20EB0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2238"/>
                <a:ext cx="38" cy="35"/>
              </a:xfrm>
              <a:custGeom>
                <a:avLst/>
                <a:gdLst>
                  <a:gd name="T0" fmla="*/ 67 w 134"/>
                  <a:gd name="T1" fmla="*/ 127 h 127"/>
                  <a:gd name="T2" fmla="*/ 22 w 134"/>
                  <a:gd name="T3" fmla="*/ 106 h 127"/>
                  <a:gd name="T4" fmla="*/ 21 w 134"/>
                  <a:gd name="T5" fmla="*/ 104 h 127"/>
                  <a:gd name="T6" fmla="*/ 29 w 134"/>
                  <a:gd name="T7" fmla="*/ 21 h 127"/>
                  <a:gd name="T8" fmla="*/ 112 w 134"/>
                  <a:gd name="T9" fmla="*/ 29 h 127"/>
                  <a:gd name="T10" fmla="*/ 113 w 134"/>
                  <a:gd name="T11" fmla="*/ 30 h 127"/>
                  <a:gd name="T12" fmla="*/ 105 w 134"/>
                  <a:gd name="T13" fmla="*/ 113 h 127"/>
                  <a:gd name="T14" fmla="*/ 67 w 134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7">
                    <a:moveTo>
                      <a:pt x="67" y="127"/>
                    </a:moveTo>
                    <a:cubicBezTo>
                      <a:pt x="50" y="127"/>
                      <a:pt x="34" y="120"/>
                      <a:pt x="22" y="106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0" y="79"/>
                      <a:pt x="4" y="42"/>
                      <a:pt x="29" y="21"/>
                    </a:cubicBezTo>
                    <a:cubicBezTo>
                      <a:pt x="54" y="0"/>
                      <a:pt x="91" y="4"/>
                      <a:pt x="112" y="29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34" y="55"/>
                      <a:pt x="130" y="92"/>
                      <a:pt x="105" y="113"/>
                    </a:cubicBezTo>
                    <a:cubicBezTo>
                      <a:pt x="94" y="122"/>
                      <a:pt x="81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50">
                <a:extLst>
                  <a:ext uri="{FF2B5EF4-FFF2-40B4-BE49-F238E27FC236}">
                    <a16:creationId xmlns:a16="http://schemas.microsoft.com/office/drawing/2014/main" id="{65495B66-39E7-41D9-BCBB-1E23CA28B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136"/>
                <a:ext cx="41" cy="40"/>
              </a:xfrm>
              <a:custGeom>
                <a:avLst/>
                <a:gdLst>
                  <a:gd name="T0" fmla="*/ 74 w 148"/>
                  <a:gd name="T1" fmla="*/ 143 h 143"/>
                  <a:gd name="T2" fmla="*/ 59 w 148"/>
                  <a:gd name="T3" fmla="*/ 141 h 143"/>
                  <a:gd name="T4" fmla="*/ 9 w 148"/>
                  <a:gd name="T5" fmla="*/ 60 h 143"/>
                  <a:gd name="T6" fmla="*/ 9 w 148"/>
                  <a:gd name="T7" fmla="*/ 59 h 143"/>
                  <a:gd name="T8" fmla="*/ 90 w 148"/>
                  <a:gd name="T9" fmla="*/ 9 h 143"/>
                  <a:gd name="T10" fmla="*/ 140 w 148"/>
                  <a:gd name="T11" fmla="*/ 89 h 143"/>
                  <a:gd name="T12" fmla="*/ 139 w 148"/>
                  <a:gd name="T13" fmla="*/ 91 h 143"/>
                  <a:gd name="T14" fmla="*/ 74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4" y="143"/>
                    </a:moveTo>
                    <a:cubicBezTo>
                      <a:pt x="69" y="143"/>
                      <a:pt x="64" y="142"/>
                      <a:pt x="59" y="141"/>
                    </a:cubicBezTo>
                    <a:cubicBezTo>
                      <a:pt x="22" y="132"/>
                      <a:pt x="0" y="96"/>
                      <a:pt x="9" y="60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17" y="23"/>
                      <a:pt x="54" y="0"/>
                      <a:pt x="90" y="9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9" y="91"/>
                      <a:pt x="139" y="91"/>
                      <a:pt x="139" y="91"/>
                    </a:cubicBezTo>
                    <a:cubicBezTo>
                      <a:pt x="132" y="122"/>
                      <a:pt x="105" y="143"/>
                      <a:pt x="74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151">
                <a:extLst>
                  <a:ext uri="{FF2B5EF4-FFF2-40B4-BE49-F238E27FC236}">
                    <a16:creationId xmlns:a16="http://schemas.microsoft.com/office/drawing/2014/main" id="{A1B8C253-15D8-44CA-AD89-1C43E190E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121"/>
                <a:ext cx="47" cy="44"/>
              </a:xfrm>
              <a:custGeom>
                <a:avLst/>
                <a:gdLst>
                  <a:gd name="T0" fmla="*/ 85 w 170"/>
                  <a:gd name="T1" fmla="*/ 162 h 162"/>
                  <a:gd name="T2" fmla="*/ 14 w 170"/>
                  <a:gd name="T3" fmla="*/ 110 h 162"/>
                  <a:gd name="T4" fmla="*/ 14 w 170"/>
                  <a:gd name="T5" fmla="*/ 109 h 162"/>
                  <a:gd name="T6" fmla="*/ 61 w 170"/>
                  <a:gd name="T7" fmla="*/ 14 h 162"/>
                  <a:gd name="T8" fmla="*/ 156 w 170"/>
                  <a:gd name="T9" fmla="*/ 61 h 162"/>
                  <a:gd name="T10" fmla="*/ 157 w 170"/>
                  <a:gd name="T11" fmla="*/ 62 h 162"/>
                  <a:gd name="T12" fmla="*/ 109 w 170"/>
                  <a:gd name="T13" fmla="*/ 158 h 162"/>
                  <a:gd name="T14" fmla="*/ 85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5" y="162"/>
                    </a:moveTo>
                    <a:cubicBezTo>
                      <a:pt x="54" y="162"/>
                      <a:pt x="25" y="142"/>
                      <a:pt x="14" y="110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0" y="69"/>
                      <a:pt x="22" y="27"/>
                      <a:pt x="61" y="14"/>
                    </a:cubicBezTo>
                    <a:cubicBezTo>
                      <a:pt x="100" y="0"/>
                      <a:pt x="143" y="21"/>
                      <a:pt x="156" y="61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70" y="102"/>
                      <a:pt x="149" y="144"/>
                      <a:pt x="109" y="158"/>
                    </a:cubicBezTo>
                    <a:cubicBezTo>
                      <a:pt x="101" y="160"/>
                      <a:pt x="93" y="162"/>
                      <a:pt x="85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152">
                <a:extLst>
                  <a:ext uri="{FF2B5EF4-FFF2-40B4-BE49-F238E27FC236}">
                    <a16:creationId xmlns:a16="http://schemas.microsoft.com/office/drawing/2014/main" id="{F472ED24-8100-4F3C-B8A1-9F469201D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2023"/>
                <a:ext cx="26" cy="26"/>
              </a:xfrm>
              <a:custGeom>
                <a:avLst/>
                <a:gdLst>
                  <a:gd name="T0" fmla="*/ 48 w 95"/>
                  <a:gd name="T1" fmla="*/ 92 h 92"/>
                  <a:gd name="T2" fmla="*/ 38 w 95"/>
                  <a:gd name="T3" fmla="*/ 91 h 92"/>
                  <a:gd name="T4" fmla="*/ 6 w 95"/>
                  <a:gd name="T5" fmla="*/ 39 h 92"/>
                  <a:gd name="T6" fmla="*/ 6 w 95"/>
                  <a:gd name="T7" fmla="*/ 38 h 92"/>
                  <a:gd name="T8" fmla="*/ 58 w 95"/>
                  <a:gd name="T9" fmla="*/ 6 h 92"/>
                  <a:gd name="T10" fmla="*/ 90 w 95"/>
                  <a:gd name="T11" fmla="*/ 57 h 92"/>
                  <a:gd name="T12" fmla="*/ 90 w 95"/>
                  <a:gd name="T13" fmla="*/ 58 h 92"/>
                  <a:gd name="T14" fmla="*/ 48 w 95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92">
                    <a:moveTo>
                      <a:pt x="48" y="92"/>
                    </a:moveTo>
                    <a:cubicBezTo>
                      <a:pt x="44" y="92"/>
                      <a:pt x="41" y="91"/>
                      <a:pt x="38" y="91"/>
                    </a:cubicBezTo>
                    <a:cubicBezTo>
                      <a:pt x="15" y="85"/>
                      <a:pt x="0" y="62"/>
                      <a:pt x="6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11" y="14"/>
                      <a:pt x="35" y="0"/>
                      <a:pt x="58" y="6"/>
                    </a:cubicBezTo>
                    <a:cubicBezTo>
                      <a:pt x="81" y="11"/>
                      <a:pt x="95" y="34"/>
                      <a:pt x="90" y="57"/>
                    </a:cubicBezTo>
                    <a:cubicBezTo>
                      <a:pt x="90" y="58"/>
                      <a:pt x="90" y="58"/>
                      <a:pt x="90" y="58"/>
                    </a:cubicBezTo>
                    <a:cubicBezTo>
                      <a:pt x="85" y="78"/>
                      <a:pt x="67" y="92"/>
                      <a:pt x="48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153">
                <a:extLst>
                  <a:ext uri="{FF2B5EF4-FFF2-40B4-BE49-F238E27FC236}">
                    <a16:creationId xmlns:a16="http://schemas.microsoft.com/office/drawing/2014/main" id="{8EA8A0A9-0E1A-4ED2-97E1-D9906566B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2008"/>
                <a:ext cx="38" cy="36"/>
              </a:xfrm>
              <a:custGeom>
                <a:avLst/>
                <a:gdLst>
                  <a:gd name="T0" fmla="*/ 68 w 136"/>
                  <a:gd name="T1" fmla="*/ 129 h 129"/>
                  <a:gd name="T2" fmla="*/ 11 w 136"/>
                  <a:gd name="T3" fmla="*/ 88 h 129"/>
                  <a:gd name="T4" fmla="*/ 10 w 136"/>
                  <a:gd name="T5" fmla="*/ 87 h 129"/>
                  <a:gd name="T6" fmla="*/ 48 w 136"/>
                  <a:gd name="T7" fmla="*/ 10 h 129"/>
                  <a:gd name="T8" fmla="*/ 125 w 136"/>
                  <a:gd name="T9" fmla="*/ 48 h 129"/>
                  <a:gd name="T10" fmla="*/ 125 w 136"/>
                  <a:gd name="T11" fmla="*/ 50 h 129"/>
                  <a:gd name="T12" fmla="*/ 87 w 136"/>
                  <a:gd name="T13" fmla="*/ 126 h 129"/>
                  <a:gd name="T14" fmla="*/ 68 w 136"/>
                  <a:gd name="T15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29">
                    <a:moveTo>
                      <a:pt x="68" y="129"/>
                    </a:moveTo>
                    <a:cubicBezTo>
                      <a:pt x="43" y="129"/>
                      <a:pt x="19" y="113"/>
                      <a:pt x="11" y="88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0" y="55"/>
                      <a:pt x="17" y="21"/>
                      <a:pt x="48" y="10"/>
                    </a:cubicBezTo>
                    <a:cubicBezTo>
                      <a:pt x="80" y="0"/>
                      <a:pt x="114" y="17"/>
                      <a:pt x="125" y="48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36" y="81"/>
                      <a:pt x="119" y="115"/>
                      <a:pt x="87" y="126"/>
                    </a:cubicBezTo>
                    <a:cubicBezTo>
                      <a:pt x="81" y="128"/>
                      <a:pt x="74" y="129"/>
                      <a:pt x="68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54">
                <a:extLst>
                  <a:ext uri="{FF2B5EF4-FFF2-40B4-BE49-F238E27FC236}">
                    <a16:creationId xmlns:a16="http://schemas.microsoft.com/office/drawing/2014/main" id="{85F43548-6C3B-4392-8A28-BD326799D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1900"/>
                <a:ext cx="32" cy="31"/>
              </a:xfrm>
              <a:custGeom>
                <a:avLst/>
                <a:gdLst>
                  <a:gd name="T0" fmla="*/ 58 w 116"/>
                  <a:gd name="T1" fmla="*/ 111 h 111"/>
                  <a:gd name="T2" fmla="*/ 46 w 116"/>
                  <a:gd name="T3" fmla="*/ 110 h 111"/>
                  <a:gd name="T4" fmla="*/ 7 w 116"/>
                  <a:gd name="T5" fmla="*/ 47 h 111"/>
                  <a:gd name="T6" fmla="*/ 7 w 116"/>
                  <a:gd name="T7" fmla="*/ 46 h 111"/>
                  <a:gd name="T8" fmla="*/ 70 w 116"/>
                  <a:gd name="T9" fmla="*/ 7 h 111"/>
                  <a:gd name="T10" fmla="*/ 110 w 116"/>
                  <a:gd name="T11" fmla="*/ 70 h 111"/>
                  <a:gd name="T12" fmla="*/ 109 w 116"/>
                  <a:gd name="T13" fmla="*/ 71 h 111"/>
                  <a:gd name="T14" fmla="*/ 58 w 116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1">
                    <a:moveTo>
                      <a:pt x="58" y="111"/>
                    </a:moveTo>
                    <a:cubicBezTo>
                      <a:pt x="54" y="111"/>
                      <a:pt x="50" y="111"/>
                      <a:pt x="46" y="110"/>
                    </a:cubicBezTo>
                    <a:cubicBezTo>
                      <a:pt x="18" y="103"/>
                      <a:pt x="0" y="75"/>
                      <a:pt x="7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14" y="17"/>
                      <a:pt x="42" y="0"/>
                      <a:pt x="70" y="7"/>
                    </a:cubicBezTo>
                    <a:cubicBezTo>
                      <a:pt x="99" y="13"/>
                      <a:pt x="116" y="42"/>
                      <a:pt x="110" y="70"/>
                    </a:cubicBezTo>
                    <a:cubicBezTo>
                      <a:pt x="109" y="71"/>
                      <a:pt x="109" y="71"/>
                      <a:pt x="109" y="71"/>
                    </a:cubicBezTo>
                    <a:cubicBezTo>
                      <a:pt x="104" y="95"/>
                      <a:pt x="82" y="111"/>
                      <a:pt x="58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155">
                <a:extLst>
                  <a:ext uri="{FF2B5EF4-FFF2-40B4-BE49-F238E27FC236}">
                    <a16:creationId xmlns:a16="http://schemas.microsoft.com/office/drawing/2014/main" id="{AC4034BA-6460-49DF-901C-043BEB9F2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1888"/>
                <a:ext cx="39" cy="39"/>
              </a:xfrm>
              <a:custGeom>
                <a:avLst/>
                <a:gdLst>
                  <a:gd name="T0" fmla="*/ 70 w 140"/>
                  <a:gd name="T1" fmla="*/ 140 h 140"/>
                  <a:gd name="T2" fmla="*/ 67 w 140"/>
                  <a:gd name="T3" fmla="*/ 140 h 140"/>
                  <a:gd name="T4" fmla="*/ 2 w 140"/>
                  <a:gd name="T5" fmla="*/ 69 h 140"/>
                  <a:gd name="T6" fmla="*/ 2 w 140"/>
                  <a:gd name="T7" fmla="*/ 67 h 140"/>
                  <a:gd name="T8" fmla="*/ 74 w 140"/>
                  <a:gd name="T9" fmla="*/ 2 h 140"/>
                  <a:gd name="T10" fmla="*/ 139 w 140"/>
                  <a:gd name="T11" fmla="*/ 74 h 140"/>
                  <a:gd name="T12" fmla="*/ 139 w 140"/>
                  <a:gd name="T13" fmla="*/ 75 h 140"/>
                  <a:gd name="T14" fmla="*/ 70 w 14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0">
                    <a:moveTo>
                      <a:pt x="70" y="140"/>
                    </a:moveTo>
                    <a:cubicBezTo>
                      <a:pt x="69" y="140"/>
                      <a:pt x="68" y="140"/>
                      <a:pt x="67" y="140"/>
                    </a:cubicBezTo>
                    <a:cubicBezTo>
                      <a:pt x="29" y="139"/>
                      <a:pt x="0" y="107"/>
                      <a:pt x="2" y="69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4" y="30"/>
                      <a:pt x="36" y="0"/>
                      <a:pt x="74" y="2"/>
                    </a:cubicBezTo>
                    <a:cubicBezTo>
                      <a:pt x="111" y="4"/>
                      <a:pt x="140" y="36"/>
                      <a:pt x="139" y="74"/>
                    </a:cubicBezTo>
                    <a:cubicBezTo>
                      <a:pt x="139" y="75"/>
                      <a:pt x="139" y="75"/>
                      <a:pt x="139" y="75"/>
                    </a:cubicBezTo>
                    <a:cubicBezTo>
                      <a:pt x="137" y="112"/>
                      <a:pt x="107" y="140"/>
                      <a:pt x="70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56">
                <a:extLst>
                  <a:ext uri="{FF2B5EF4-FFF2-40B4-BE49-F238E27FC236}">
                    <a16:creationId xmlns:a16="http://schemas.microsoft.com/office/drawing/2014/main" id="{6BDD133E-9EC5-42A3-9A72-2E6152CDC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771"/>
                <a:ext cx="47" cy="45"/>
              </a:xfrm>
              <a:custGeom>
                <a:avLst/>
                <a:gdLst>
                  <a:gd name="T0" fmla="*/ 84 w 168"/>
                  <a:gd name="T1" fmla="*/ 164 h 164"/>
                  <a:gd name="T2" fmla="*/ 6 w 168"/>
                  <a:gd name="T3" fmla="*/ 96 h 164"/>
                  <a:gd name="T4" fmla="*/ 6 w 168"/>
                  <a:gd name="T5" fmla="*/ 94 h 164"/>
                  <a:gd name="T6" fmla="*/ 73 w 168"/>
                  <a:gd name="T7" fmla="*/ 6 h 164"/>
                  <a:gd name="T8" fmla="*/ 162 w 168"/>
                  <a:gd name="T9" fmla="*/ 73 h 164"/>
                  <a:gd name="T10" fmla="*/ 162 w 168"/>
                  <a:gd name="T11" fmla="*/ 75 h 164"/>
                  <a:gd name="T12" fmla="*/ 95 w 168"/>
                  <a:gd name="T13" fmla="*/ 163 h 164"/>
                  <a:gd name="T14" fmla="*/ 84 w 168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4">
                    <a:moveTo>
                      <a:pt x="84" y="164"/>
                    </a:moveTo>
                    <a:cubicBezTo>
                      <a:pt x="46" y="164"/>
                      <a:pt x="12" y="135"/>
                      <a:pt x="6" y="96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0" y="51"/>
                      <a:pt x="30" y="12"/>
                      <a:pt x="73" y="6"/>
                    </a:cubicBezTo>
                    <a:cubicBezTo>
                      <a:pt x="116" y="0"/>
                      <a:pt x="156" y="30"/>
                      <a:pt x="162" y="73"/>
                    </a:cubicBezTo>
                    <a:cubicBezTo>
                      <a:pt x="162" y="75"/>
                      <a:pt x="162" y="75"/>
                      <a:pt x="162" y="75"/>
                    </a:cubicBezTo>
                    <a:cubicBezTo>
                      <a:pt x="168" y="118"/>
                      <a:pt x="138" y="157"/>
                      <a:pt x="95" y="163"/>
                    </a:cubicBezTo>
                    <a:cubicBezTo>
                      <a:pt x="91" y="164"/>
                      <a:pt x="88" y="164"/>
                      <a:pt x="84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157">
                <a:extLst>
                  <a:ext uri="{FF2B5EF4-FFF2-40B4-BE49-F238E27FC236}">
                    <a16:creationId xmlns:a16="http://schemas.microsoft.com/office/drawing/2014/main" id="{19860D8E-AA18-402E-A2E3-505813B80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1769"/>
                <a:ext cx="29" cy="30"/>
              </a:xfrm>
              <a:custGeom>
                <a:avLst/>
                <a:gdLst>
                  <a:gd name="T0" fmla="*/ 53 w 107"/>
                  <a:gd name="T1" fmla="*/ 107 h 107"/>
                  <a:gd name="T2" fmla="*/ 51 w 107"/>
                  <a:gd name="T3" fmla="*/ 107 h 107"/>
                  <a:gd name="T4" fmla="*/ 1 w 107"/>
                  <a:gd name="T5" fmla="*/ 52 h 107"/>
                  <a:gd name="T6" fmla="*/ 1 w 107"/>
                  <a:gd name="T7" fmla="*/ 51 h 107"/>
                  <a:gd name="T8" fmla="*/ 55 w 107"/>
                  <a:gd name="T9" fmla="*/ 1 h 107"/>
                  <a:gd name="T10" fmla="*/ 105 w 107"/>
                  <a:gd name="T11" fmla="*/ 56 h 107"/>
                  <a:gd name="T12" fmla="*/ 105 w 107"/>
                  <a:gd name="T13" fmla="*/ 57 h 107"/>
                  <a:gd name="T14" fmla="*/ 53 w 107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7">
                    <a:moveTo>
                      <a:pt x="53" y="107"/>
                    </a:moveTo>
                    <a:cubicBezTo>
                      <a:pt x="52" y="107"/>
                      <a:pt x="51" y="107"/>
                      <a:pt x="51" y="107"/>
                    </a:cubicBezTo>
                    <a:cubicBezTo>
                      <a:pt x="22" y="105"/>
                      <a:pt x="0" y="81"/>
                      <a:pt x="1" y="52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2" y="22"/>
                      <a:pt x="27" y="0"/>
                      <a:pt x="55" y="1"/>
                    </a:cubicBezTo>
                    <a:cubicBezTo>
                      <a:pt x="84" y="3"/>
                      <a:pt x="107" y="27"/>
                      <a:pt x="105" y="56"/>
                    </a:cubicBezTo>
                    <a:cubicBezTo>
                      <a:pt x="105" y="57"/>
                      <a:pt x="105" y="57"/>
                      <a:pt x="105" y="57"/>
                    </a:cubicBezTo>
                    <a:cubicBezTo>
                      <a:pt x="104" y="85"/>
                      <a:pt x="81" y="107"/>
                      <a:pt x="53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158">
                <a:extLst>
                  <a:ext uri="{FF2B5EF4-FFF2-40B4-BE49-F238E27FC236}">
                    <a16:creationId xmlns:a16="http://schemas.microsoft.com/office/drawing/2014/main" id="{E5EFEEEC-5FC9-48FD-B2F7-5E54D4E39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659"/>
                <a:ext cx="26" cy="25"/>
              </a:xfrm>
              <a:custGeom>
                <a:avLst/>
                <a:gdLst>
                  <a:gd name="T0" fmla="*/ 46 w 93"/>
                  <a:gd name="T1" fmla="*/ 91 h 91"/>
                  <a:gd name="T2" fmla="*/ 4 w 93"/>
                  <a:gd name="T3" fmla="*/ 54 h 91"/>
                  <a:gd name="T4" fmla="*/ 3 w 93"/>
                  <a:gd name="T5" fmla="*/ 53 h 91"/>
                  <a:gd name="T6" fmla="*/ 40 w 93"/>
                  <a:gd name="T7" fmla="*/ 4 h 91"/>
                  <a:gd name="T8" fmla="*/ 89 w 93"/>
                  <a:gd name="T9" fmla="*/ 41 h 91"/>
                  <a:gd name="T10" fmla="*/ 89 w 93"/>
                  <a:gd name="T11" fmla="*/ 42 h 91"/>
                  <a:gd name="T12" fmla="*/ 52 w 93"/>
                  <a:gd name="T13" fmla="*/ 91 h 91"/>
                  <a:gd name="T14" fmla="*/ 46 w 93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91">
                    <a:moveTo>
                      <a:pt x="46" y="91"/>
                    </a:moveTo>
                    <a:cubicBezTo>
                      <a:pt x="25" y="91"/>
                      <a:pt x="7" y="75"/>
                      <a:pt x="4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0" y="29"/>
                      <a:pt x="17" y="7"/>
                      <a:pt x="40" y="4"/>
                    </a:cubicBezTo>
                    <a:cubicBezTo>
                      <a:pt x="64" y="0"/>
                      <a:pt x="86" y="17"/>
                      <a:pt x="89" y="41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93" y="65"/>
                      <a:pt x="76" y="87"/>
                      <a:pt x="52" y="91"/>
                    </a:cubicBezTo>
                    <a:cubicBezTo>
                      <a:pt x="50" y="91"/>
                      <a:pt x="48" y="91"/>
                      <a:pt x="46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159">
                <a:extLst>
                  <a:ext uri="{FF2B5EF4-FFF2-40B4-BE49-F238E27FC236}">
                    <a16:creationId xmlns:a16="http://schemas.microsoft.com/office/drawing/2014/main" id="{56F76B5C-FBDB-496B-8B68-F8CE90358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1640"/>
                <a:ext cx="42" cy="41"/>
              </a:xfrm>
              <a:custGeom>
                <a:avLst/>
                <a:gdLst>
                  <a:gd name="T0" fmla="*/ 75 w 150"/>
                  <a:gd name="T1" fmla="*/ 150 h 150"/>
                  <a:gd name="T2" fmla="*/ 71 w 150"/>
                  <a:gd name="T3" fmla="*/ 150 h 150"/>
                  <a:gd name="T4" fmla="*/ 2 w 150"/>
                  <a:gd name="T5" fmla="*/ 73 h 150"/>
                  <a:gd name="T6" fmla="*/ 2 w 150"/>
                  <a:gd name="T7" fmla="*/ 72 h 150"/>
                  <a:gd name="T8" fmla="*/ 78 w 150"/>
                  <a:gd name="T9" fmla="*/ 2 h 150"/>
                  <a:gd name="T10" fmla="*/ 148 w 150"/>
                  <a:gd name="T11" fmla="*/ 78 h 150"/>
                  <a:gd name="T12" fmla="*/ 148 w 150"/>
                  <a:gd name="T13" fmla="*/ 80 h 150"/>
                  <a:gd name="T14" fmla="*/ 75 w 150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50">
                    <a:moveTo>
                      <a:pt x="75" y="150"/>
                    </a:moveTo>
                    <a:cubicBezTo>
                      <a:pt x="74" y="150"/>
                      <a:pt x="72" y="150"/>
                      <a:pt x="71" y="150"/>
                    </a:cubicBezTo>
                    <a:cubicBezTo>
                      <a:pt x="31" y="148"/>
                      <a:pt x="0" y="114"/>
                      <a:pt x="2" y="73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4" y="31"/>
                      <a:pt x="38" y="0"/>
                      <a:pt x="78" y="2"/>
                    </a:cubicBezTo>
                    <a:cubicBezTo>
                      <a:pt x="119" y="4"/>
                      <a:pt x="150" y="38"/>
                      <a:pt x="148" y="78"/>
                    </a:cubicBezTo>
                    <a:cubicBezTo>
                      <a:pt x="148" y="80"/>
                      <a:pt x="148" y="80"/>
                      <a:pt x="148" y="80"/>
                    </a:cubicBezTo>
                    <a:cubicBezTo>
                      <a:pt x="146" y="119"/>
                      <a:pt x="114" y="150"/>
                      <a:pt x="75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160">
                <a:extLst>
                  <a:ext uri="{FF2B5EF4-FFF2-40B4-BE49-F238E27FC236}">
                    <a16:creationId xmlns:a16="http://schemas.microsoft.com/office/drawing/2014/main" id="{A7EA78E1-C12A-4A07-B004-554E39B1D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1531"/>
                <a:ext cx="28" cy="25"/>
              </a:xfrm>
              <a:custGeom>
                <a:avLst/>
                <a:gdLst>
                  <a:gd name="T0" fmla="*/ 50 w 99"/>
                  <a:gd name="T1" fmla="*/ 93 h 93"/>
                  <a:gd name="T2" fmla="*/ 32 w 99"/>
                  <a:gd name="T3" fmla="*/ 89 h 93"/>
                  <a:gd name="T4" fmla="*/ 10 w 99"/>
                  <a:gd name="T5" fmla="*/ 32 h 93"/>
                  <a:gd name="T6" fmla="*/ 10 w 99"/>
                  <a:gd name="T7" fmla="*/ 31 h 93"/>
                  <a:gd name="T8" fmla="*/ 67 w 99"/>
                  <a:gd name="T9" fmla="*/ 9 h 93"/>
                  <a:gd name="T10" fmla="*/ 90 w 99"/>
                  <a:gd name="T11" fmla="*/ 66 h 93"/>
                  <a:gd name="T12" fmla="*/ 89 w 99"/>
                  <a:gd name="T13" fmla="*/ 67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4" y="93"/>
                      <a:pt x="38" y="92"/>
                      <a:pt x="32" y="89"/>
                    </a:cubicBezTo>
                    <a:cubicBezTo>
                      <a:pt x="10" y="80"/>
                      <a:pt x="0" y="54"/>
                      <a:pt x="10" y="32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20" y="10"/>
                      <a:pt x="46" y="0"/>
                      <a:pt x="67" y="9"/>
                    </a:cubicBezTo>
                    <a:cubicBezTo>
                      <a:pt x="89" y="19"/>
                      <a:pt x="99" y="45"/>
                      <a:pt x="90" y="66"/>
                    </a:cubicBezTo>
                    <a:cubicBezTo>
                      <a:pt x="89" y="67"/>
                      <a:pt x="89" y="67"/>
                      <a:pt x="89" y="67"/>
                    </a:cubicBezTo>
                    <a:cubicBezTo>
                      <a:pt x="82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161">
                <a:extLst>
                  <a:ext uri="{FF2B5EF4-FFF2-40B4-BE49-F238E27FC236}">
                    <a16:creationId xmlns:a16="http://schemas.microsoft.com/office/drawing/2014/main" id="{8B18B6E7-DFBF-4A81-914D-824CEECCD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1423"/>
                <a:ext cx="35" cy="34"/>
              </a:xfrm>
              <a:custGeom>
                <a:avLst/>
                <a:gdLst>
                  <a:gd name="T0" fmla="*/ 65 w 130"/>
                  <a:gd name="T1" fmla="*/ 123 h 123"/>
                  <a:gd name="T2" fmla="*/ 16 w 130"/>
                  <a:gd name="T3" fmla="*/ 94 h 123"/>
                  <a:gd name="T4" fmla="*/ 15 w 130"/>
                  <a:gd name="T5" fmla="*/ 93 h 123"/>
                  <a:gd name="T6" fmla="*/ 37 w 130"/>
                  <a:gd name="T7" fmla="*/ 16 h 123"/>
                  <a:gd name="T8" fmla="*/ 114 w 130"/>
                  <a:gd name="T9" fmla="*/ 38 h 123"/>
                  <a:gd name="T10" fmla="*/ 115 w 130"/>
                  <a:gd name="T11" fmla="*/ 39 h 123"/>
                  <a:gd name="T12" fmla="*/ 93 w 130"/>
                  <a:gd name="T13" fmla="*/ 116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5" y="123"/>
                      <a:pt x="26" y="112"/>
                      <a:pt x="16" y="94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0" y="65"/>
                      <a:pt x="10" y="31"/>
                      <a:pt x="37" y="16"/>
                    </a:cubicBezTo>
                    <a:cubicBezTo>
                      <a:pt x="64" y="0"/>
                      <a:pt x="99" y="10"/>
                      <a:pt x="114" y="38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30" y="66"/>
                      <a:pt x="120" y="100"/>
                      <a:pt x="93" y="116"/>
                    </a:cubicBezTo>
                    <a:cubicBezTo>
                      <a:pt x="84" y="120"/>
                      <a:pt x="75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162">
                <a:extLst>
                  <a:ext uri="{FF2B5EF4-FFF2-40B4-BE49-F238E27FC236}">
                    <a16:creationId xmlns:a16="http://schemas.microsoft.com/office/drawing/2014/main" id="{A606CB9E-E9C3-4100-A885-BBDA971AB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528"/>
                <a:ext cx="43" cy="40"/>
              </a:xfrm>
              <a:custGeom>
                <a:avLst/>
                <a:gdLst>
                  <a:gd name="T0" fmla="*/ 78 w 155"/>
                  <a:gd name="T1" fmla="*/ 146 h 146"/>
                  <a:gd name="T2" fmla="*/ 19 w 155"/>
                  <a:gd name="T3" fmla="*/ 111 h 146"/>
                  <a:gd name="T4" fmla="*/ 19 w 155"/>
                  <a:gd name="T5" fmla="*/ 110 h 146"/>
                  <a:gd name="T6" fmla="*/ 45 w 155"/>
                  <a:gd name="T7" fmla="*/ 18 h 146"/>
                  <a:gd name="T8" fmla="*/ 136 w 155"/>
                  <a:gd name="T9" fmla="*/ 44 h 146"/>
                  <a:gd name="T10" fmla="*/ 137 w 155"/>
                  <a:gd name="T11" fmla="*/ 46 h 146"/>
                  <a:gd name="T12" fmla="*/ 111 w 155"/>
                  <a:gd name="T13" fmla="*/ 137 h 146"/>
                  <a:gd name="T14" fmla="*/ 78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8" y="146"/>
                    </a:moveTo>
                    <a:cubicBezTo>
                      <a:pt x="55" y="146"/>
                      <a:pt x="32" y="133"/>
                      <a:pt x="19" y="111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0" y="77"/>
                      <a:pt x="12" y="36"/>
                      <a:pt x="45" y="18"/>
                    </a:cubicBezTo>
                    <a:cubicBezTo>
                      <a:pt x="77" y="0"/>
                      <a:pt x="118" y="12"/>
                      <a:pt x="136" y="44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55" y="78"/>
                      <a:pt x="144" y="119"/>
                      <a:pt x="111" y="137"/>
                    </a:cubicBezTo>
                    <a:cubicBezTo>
                      <a:pt x="100" y="143"/>
                      <a:pt x="89" y="146"/>
                      <a:pt x="78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63">
                <a:extLst>
                  <a:ext uri="{FF2B5EF4-FFF2-40B4-BE49-F238E27FC236}">
                    <a16:creationId xmlns:a16="http://schemas.microsoft.com/office/drawing/2014/main" id="{6DBDDFD6-4826-415C-B003-5B79E017A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1415"/>
                <a:ext cx="32" cy="30"/>
              </a:xfrm>
              <a:custGeom>
                <a:avLst/>
                <a:gdLst>
                  <a:gd name="T0" fmla="*/ 56 w 113"/>
                  <a:gd name="T1" fmla="*/ 107 h 107"/>
                  <a:gd name="T2" fmla="*/ 36 w 113"/>
                  <a:gd name="T3" fmla="*/ 103 h 107"/>
                  <a:gd name="T4" fmla="*/ 11 w 113"/>
                  <a:gd name="T5" fmla="*/ 37 h 107"/>
                  <a:gd name="T6" fmla="*/ 12 w 113"/>
                  <a:gd name="T7" fmla="*/ 36 h 107"/>
                  <a:gd name="T8" fmla="*/ 77 w 113"/>
                  <a:gd name="T9" fmla="*/ 11 h 107"/>
                  <a:gd name="T10" fmla="*/ 102 w 113"/>
                  <a:gd name="T11" fmla="*/ 76 h 107"/>
                  <a:gd name="T12" fmla="*/ 102 w 113"/>
                  <a:gd name="T13" fmla="*/ 77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50" y="107"/>
                      <a:pt x="43" y="105"/>
                      <a:pt x="36" y="103"/>
                    </a:cubicBezTo>
                    <a:cubicBezTo>
                      <a:pt x="12" y="92"/>
                      <a:pt x="0" y="62"/>
                      <a:pt x="11" y="37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23" y="12"/>
                      <a:pt x="52" y="0"/>
                      <a:pt x="77" y="11"/>
                    </a:cubicBezTo>
                    <a:cubicBezTo>
                      <a:pt x="102" y="22"/>
                      <a:pt x="113" y="51"/>
                      <a:pt x="102" y="76"/>
                    </a:cubicBezTo>
                    <a:cubicBezTo>
                      <a:pt x="102" y="77"/>
                      <a:pt x="102" y="77"/>
                      <a:pt x="102" y="77"/>
                    </a:cubicBezTo>
                    <a:cubicBezTo>
                      <a:pt x="93" y="96"/>
                      <a:pt x="75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64">
                <a:extLst>
                  <a:ext uri="{FF2B5EF4-FFF2-40B4-BE49-F238E27FC236}">
                    <a16:creationId xmlns:a16="http://schemas.microsoft.com/office/drawing/2014/main" id="{FB968FA7-4FD2-4D25-BD1C-563977270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314"/>
                <a:ext cx="37" cy="35"/>
              </a:xfrm>
              <a:custGeom>
                <a:avLst/>
                <a:gdLst>
                  <a:gd name="T0" fmla="*/ 68 w 134"/>
                  <a:gd name="T1" fmla="*/ 126 h 126"/>
                  <a:gd name="T2" fmla="*/ 17 w 134"/>
                  <a:gd name="T3" fmla="*/ 96 h 126"/>
                  <a:gd name="T4" fmla="*/ 16 w 134"/>
                  <a:gd name="T5" fmla="*/ 95 h 126"/>
                  <a:gd name="T6" fmla="*/ 39 w 134"/>
                  <a:gd name="T7" fmla="*/ 16 h 126"/>
                  <a:gd name="T8" fmla="*/ 118 w 134"/>
                  <a:gd name="T9" fmla="*/ 39 h 126"/>
                  <a:gd name="T10" fmla="*/ 119 w 134"/>
                  <a:gd name="T11" fmla="*/ 40 h 126"/>
                  <a:gd name="T12" fmla="*/ 96 w 134"/>
                  <a:gd name="T13" fmla="*/ 119 h 126"/>
                  <a:gd name="T14" fmla="*/ 68 w 134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6">
                    <a:moveTo>
                      <a:pt x="68" y="126"/>
                    </a:moveTo>
                    <a:cubicBezTo>
                      <a:pt x="47" y="126"/>
                      <a:pt x="27" y="116"/>
                      <a:pt x="17" y="96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0" y="67"/>
                      <a:pt x="10" y="32"/>
                      <a:pt x="39" y="16"/>
                    </a:cubicBezTo>
                    <a:cubicBezTo>
                      <a:pt x="67" y="0"/>
                      <a:pt x="102" y="10"/>
                      <a:pt x="118" y="39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34" y="68"/>
                      <a:pt x="124" y="103"/>
                      <a:pt x="96" y="119"/>
                    </a:cubicBezTo>
                    <a:cubicBezTo>
                      <a:pt x="87" y="124"/>
                      <a:pt x="77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165">
                <a:extLst>
                  <a:ext uri="{FF2B5EF4-FFF2-40B4-BE49-F238E27FC236}">
                    <a16:creationId xmlns:a16="http://schemas.microsoft.com/office/drawing/2014/main" id="{98E98264-CA27-4B68-8DCE-6D8CF3D16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308"/>
                <a:ext cx="29" cy="28"/>
              </a:xfrm>
              <a:custGeom>
                <a:avLst/>
                <a:gdLst>
                  <a:gd name="T0" fmla="*/ 53 w 107"/>
                  <a:gd name="T1" fmla="*/ 103 h 103"/>
                  <a:gd name="T2" fmla="*/ 19 w 107"/>
                  <a:gd name="T3" fmla="*/ 89 h 103"/>
                  <a:gd name="T4" fmla="*/ 19 w 107"/>
                  <a:gd name="T5" fmla="*/ 20 h 103"/>
                  <a:gd name="T6" fmla="*/ 20 w 107"/>
                  <a:gd name="T7" fmla="*/ 19 h 103"/>
                  <a:gd name="T8" fmla="*/ 88 w 107"/>
                  <a:gd name="T9" fmla="*/ 19 h 103"/>
                  <a:gd name="T10" fmla="*/ 88 w 107"/>
                  <a:gd name="T11" fmla="*/ 88 h 103"/>
                  <a:gd name="T12" fmla="*/ 87 w 107"/>
                  <a:gd name="T13" fmla="*/ 89 h 103"/>
                  <a:gd name="T14" fmla="*/ 53 w 107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3">
                    <a:moveTo>
                      <a:pt x="53" y="103"/>
                    </a:moveTo>
                    <a:cubicBezTo>
                      <a:pt x="41" y="103"/>
                      <a:pt x="28" y="98"/>
                      <a:pt x="19" y="89"/>
                    </a:cubicBezTo>
                    <a:cubicBezTo>
                      <a:pt x="0" y="70"/>
                      <a:pt x="0" y="39"/>
                      <a:pt x="19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39" y="1"/>
                      <a:pt x="69" y="0"/>
                      <a:pt x="88" y="19"/>
                    </a:cubicBezTo>
                    <a:cubicBezTo>
                      <a:pt x="107" y="38"/>
                      <a:pt x="107" y="69"/>
                      <a:pt x="88" y="88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78" y="98"/>
                      <a:pt x="66" y="103"/>
                      <a:pt x="53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66">
                <a:extLst>
                  <a:ext uri="{FF2B5EF4-FFF2-40B4-BE49-F238E27FC236}">
                    <a16:creationId xmlns:a16="http://schemas.microsoft.com/office/drawing/2014/main" id="{CF28CD22-4F19-4F38-B73A-3F5C282BB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224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24 w 106"/>
                  <a:gd name="T3" fmla="*/ 89 h 100"/>
                  <a:gd name="T4" fmla="*/ 23 w 106"/>
                  <a:gd name="T5" fmla="*/ 88 h 100"/>
                  <a:gd name="T6" fmla="*/ 17 w 106"/>
                  <a:gd name="T7" fmla="*/ 22 h 100"/>
                  <a:gd name="T8" fmla="*/ 83 w 106"/>
                  <a:gd name="T9" fmla="*/ 16 h 100"/>
                  <a:gd name="T10" fmla="*/ 83 w 106"/>
                  <a:gd name="T11" fmla="*/ 17 h 100"/>
                  <a:gd name="T12" fmla="*/ 90 w 106"/>
                  <a:gd name="T13" fmla="*/ 83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3" y="100"/>
                      <a:pt x="32" y="96"/>
                      <a:pt x="24" y="89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3" y="72"/>
                      <a:pt x="0" y="42"/>
                      <a:pt x="17" y="22"/>
                    </a:cubicBezTo>
                    <a:cubicBezTo>
                      <a:pt x="33" y="3"/>
                      <a:pt x="63" y="0"/>
                      <a:pt x="83" y="16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103" y="34"/>
                      <a:pt x="106" y="63"/>
                      <a:pt x="90" y="83"/>
                    </a:cubicBezTo>
                    <a:cubicBezTo>
                      <a:pt x="80" y="94"/>
                      <a:pt x="67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167">
                <a:extLst>
                  <a:ext uri="{FF2B5EF4-FFF2-40B4-BE49-F238E27FC236}">
                    <a16:creationId xmlns:a16="http://schemas.microsoft.com/office/drawing/2014/main" id="{38B691D9-69BA-4639-B5F2-40254BDC1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1216"/>
                <a:ext cx="38" cy="37"/>
              </a:xfrm>
              <a:custGeom>
                <a:avLst/>
                <a:gdLst>
                  <a:gd name="T0" fmla="*/ 69 w 139"/>
                  <a:gd name="T1" fmla="*/ 133 h 133"/>
                  <a:gd name="T2" fmla="*/ 24 w 139"/>
                  <a:gd name="T3" fmla="*/ 114 h 133"/>
                  <a:gd name="T4" fmla="*/ 24 w 139"/>
                  <a:gd name="T5" fmla="*/ 26 h 133"/>
                  <a:gd name="T6" fmla="*/ 25 w 139"/>
                  <a:gd name="T7" fmla="*/ 24 h 133"/>
                  <a:gd name="T8" fmla="*/ 114 w 139"/>
                  <a:gd name="T9" fmla="*/ 25 h 133"/>
                  <a:gd name="T10" fmla="*/ 114 w 139"/>
                  <a:gd name="T11" fmla="*/ 113 h 133"/>
                  <a:gd name="T12" fmla="*/ 113 w 139"/>
                  <a:gd name="T13" fmla="*/ 115 h 133"/>
                  <a:gd name="T14" fmla="*/ 69 w 139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3">
                    <a:moveTo>
                      <a:pt x="69" y="133"/>
                    </a:moveTo>
                    <a:cubicBezTo>
                      <a:pt x="53" y="133"/>
                      <a:pt x="36" y="127"/>
                      <a:pt x="24" y="114"/>
                    </a:cubicBezTo>
                    <a:cubicBezTo>
                      <a:pt x="0" y="90"/>
                      <a:pt x="0" y="50"/>
                      <a:pt x="24" y="26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50" y="0"/>
                      <a:pt x="90" y="0"/>
                      <a:pt x="114" y="25"/>
                    </a:cubicBezTo>
                    <a:cubicBezTo>
                      <a:pt x="139" y="49"/>
                      <a:pt x="139" y="89"/>
                      <a:pt x="114" y="113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01" y="127"/>
                      <a:pt x="85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68">
                <a:extLst>
                  <a:ext uri="{FF2B5EF4-FFF2-40B4-BE49-F238E27FC236}">
                    <a16:creationId xmlns:a16="http://schemas.microsoft.com/office/drawing/2014/main" id="{ED2018CF-1166-489A-9AC3-A06E15839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138"/>
                <a:ext cx="43" cy="40"/>
              </a:xfrm>
              <a:custGeom>
                <a:avLst/>
                <a:gdLst>
                  <a:gd name="T0" fmla="*/ 78 w 156"/>
                  <a:gd name="T1" fmla="*/ 147 h 147"/>
                  <a:gd name="T2" fmla="*/ 34 w 156"/>
                  <a:gd name="T3" fmla="*/ 131 h 147"/>
                  <a:gd name="T4" fmla="*/ 33 w 156"/>
                  <a:gd name="T5" fmla="*/ 130 h 147"/>
                  <a:gd name="T6" fmla="*/ 24 w 156"/>
                  <a:gd name="T7" fmla="*/ 33 h 147"/>
                  <a:gd name="T8" fmla="*/ 121 w 156"/>
                  <a:gd name="T9" fmla="*/ 24 h 147"/>
                  <a:gd name="T10" fmla="*/ 122 w 156"/>
                  <a:gd name="T11" fmla="*/ 25 h 147"/>
                  <a:gd name="T12" fmla="*/ 131 w 156"/>
                  <a:gd name="T13" fmla="*/ 122 h 147"/>
                  <a:gd name="T14" fmla="*/ 78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8" y="147"/>
                    </a:moveTo>
                    <a:cubicBezTo>
                      <a:pt x="63" y="147"/>
                      <a:pt x="47" y="142"/>
                      <a:pt x="34" y="131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4" y="106"/>
                      <a:pt x="0" y="62"/>
                      <a:pt x="24" y="33"/>
                    </a:cubicBezTo>
                    <a:cubicBezTo>
                      <a:pt x="49" y="4"/>
                      <a:pt x="92" y="0"/>
                      <a:pt x="121" y="24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52" y="50"/>
                      <a:pt x="156" y="93"/>
                      <a:pt x="131" y="122"/>
                    </a:cubicBezTo>
                    <a:cubicBezTo>
                      <a:pt x="118" y="139"/>
                      <a:pt x="98" y="147"/>
                      <a:pt x="78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169">
                <a:extLst>
                  <a:ext uri="{FF2B5EF4-FFF2-40B4-BE49-F238E27FC236}">
                    <a16:creationId xmlns:a16="http://schemas.microsoft.com/office/drawing/2014/main" id="{2B9883E5-AD16-4918-BE37-30FEDD7D1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1132"/>
                <a:ext cx="31" cy="30"/>
              </a:xfrm>
              <a:custGeom>
                <a:avLst/>
                <a:gdLst>
                  <a:gd name="T0" fmla="*/ 57 w 115"/>
                  <a:gd name="T1" fmla="*/ 109 h 109"/>
                  <a:gd name="T2" fmla="*/ 21 w 115"/>
                  <a:gd name="T3" fmla="*/ 94 h 109"/>
                  <a:gd name="T4" fmla="*/ 21 w 115"/>
                  <a:gd name="T5" fmla="*/ 21 h 109"/>
                  <a:gd name="T6" fmla="*/ 22 w 115"/>
                  <a:gd name="T7" fmla="*/ 20 h 109"/>
                  <a:gd name="T8" fmla="*/ 95 w 115"/>
                  <a:gd name="T9" fmla="*/ 20 h 109"/>
                  <a:gd name="T10" fmla="*/ 95 w 115"/>
                  <a:gd name="T11" fmla="*/ 93 h 109"/>
                  <a:gd name="T12" fmla="*/ 94 w 115"/>
                  <a:gd name="T13" fmla="*/ 94 h 109"/>
                  <a:gd name="T14" fmla="*/ 57 w 115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5" h="109">
                    <a:moveTo>
                      <a:pt x="57" y="109"/>
                    </a:moveTo>
                    <a:cubicBezTo>
                      <a:pt x="44" y="109"/>
                      <a:pt x="31" y="104"/>
                      <a:pt x="21" y="94"/>
                    </a:cubicBezTo>
                    <a:cubicBezTo>
                      <a:pt x="1" y="74"/>
                      <a:pt x="0" y="41"/>
                      <a:pt x="21" y="21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0"/>
                      <a:pt x="75" y="0"/>
                      <a:pt x="95" y="20"/>
                    </a:cubicBezTo>
                    <a:cubicBezTo>
                      <a:pt x="115" y="40"/>
                      <a:pt x="115" y="73"/>
                      <a:pt x="95" y="93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84" y="104"/>
                      <a:pt x="7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70">
                <a:extLst>
                  <a:ext uri="{FF2B5EF4-FFF2-40B4-BE49-F238E27FC236}">
                    <a16:creationId xmlns:a16="http://schemas.microsoft.com/office/drawing/2014/main" id="{9EDB2559-9696-4A1D-9484-6F6AEE9FC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1059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18 w 181"/>
                  <a:gd name="T3" fmla="*/ 123 h 170"/>
                  <a:gd name="T4" fmla="*/ 58 w 181"/>
                  <a:gd name="T5" fmla="*/ 19 h 170"/>
                  <a:gd name="T6" fmla="*/ 60 w 181"/>
                  <a:gd name="T7" fmla="*/ 18 h 170"/>
                  <a:gd name="T8" fmla="*/ 164 w 181"/>
                  <a:gd name="T9" fmla="*/ 58 h 170"/>
                  <a:gd name="T10" fmla="*/ 123 w 181"/>
                  <a:gd name="T11" fmla="*/ 162 h 170"/>
                  <a:gd name="T12" fmla="*/ 122 w 181"/>
                  <a:gd name="T13" fmla="*/ 16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0" y="170"/>
                      <a:pt x="31" y="152"/>
                      <a:pt x="18" y="123"/>
                    </a:cubicBezTo>
                    <a:cubicBezTo>
                      <a:pt x="0" y="83"/>
                      <a:pt x="18" y="36"/>
                      <a:pt x="58" y="19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99" y="0"/>
                      <a:pt x="146" y="18"/>
                      <a:pt x="164" y="58"/>
                    </a:cubicBezTo>
                    <a:cubicBezTo>
                      <a:pt x="181" y="98"/>
                      <a:pt x="163" y="145"/>
                      <a:pt x="123" y="162"/>
                    </a:cubicBezTo>
                    <a:cubicBezTo>
                      <a:pt x="122" y="163"/>
                      <a:pt x="122" y="163"/>
                      <a:pt x="122" y="163"/>
                    </a:cubicBezTo>
                    <a:cubicBezTo>
                      <a:pt x="111" y="168"/>
                      <a:pt x="101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171">
                <a:extLst>
                  <a:ext uri="{FF2B5EF4-FFF2-40B4-BE49-F238E27FC236}">
                    <a16:creationId xmlns:a16="http://schemas.microsoft.com/office/drawing/2014/main" id="{306858DA-56D1-44B7-9994-52DA42AE6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1055"/>
                <a:ext cx="50" cy="48"/>
              </a:xfrm>
              <a:custGeom>
                <a:avLst/>
                <a:gdLst>
                  <a:gd name="T0" fmla="*/ 92 w 182"/>
                  <a:gd name="T1" fmla="*/ 172 h 172"/>
                  <a:gd name="T2" fmla="*/ 41 w 182"/>
                  <a:gd name="T3" fmla="*/ 153 h 172"/>
                  <a:gd name="T4" fmla="*/ 39 w 182"/>
                  <a:gd name="T5" fmla="*/ 152 h 172"/>
                  <a:gd name="T6" fmla="*/ 29 w 182"/>
                  <a:gd name="T7" fmla="*/ 39 h 172"/>
                  <a:gd name="T8" fmla="*/ 142 w 182"/>
                  <a:gd name="T9" fmla="*/ 28 h 172"/>
                  <a:gd name="T10" fmla="*/ 143 w 182"/>
                  <a:gd name="T11" fmla="*/ 29 h 172"/>
                  <a:gd name="T12" fmla="*/ 154 w 182"/>
                  <a:gd name="T13" fmla="*/ 143 h 172"/>
                  <a:gd name="T14" fmla="*/ 92 w 182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172">
                    <a:moveTo>
                      <a:pt x="92" y="172"/>
                    </a:moveTo>
                    <a:cubicBezTo>
                      <a:pt x="74" y="172"/>
                      <a:pt x="56" y="166"/>
                      <a:pt x="41" y="153"/>
                    </a:cubicBezTo>
                    <a:cubicBezTo>
                      <a:pt x="39" y="152"/>
                      <a:pt x="39" y="152"/>
                      <a:pt x="39" y="152"/>
                    </a:cubicBezTo>
                    <a:cubicBezTo>
                      <a:pt x="5" y="124"/>
                      <a:pt x="0" y="73"/>
                      <a:pt x="29" y="39"/>
                    </a:cubicBezTo>
                    <a:cubicBezTo>
                      <a:pt x="57" y="4"/>
                      <a:pt x="108" y="0"/>
                      <a:pt x="142" y="28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78" y="58"/>
                      <a:pt x="182" y="108"/>
                      <a:pt x="154" y="143"/>
                    </a:cubicBezTo>
                    <a:cubicBezTo>
                      <a:pt x="138" y="162"/>
                      <a:pt x="115" y="172"/>
                      <a:pt x="92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72">
                <a:extLst>
                  <a:ext uri="{FF2B5EF4-FFF2-40B4-BE49-F238E27FC236}">
                    <a16:creationId xmlns:a16="http://schemas.microsoft.com/office/drawing/2014/main" id="{3C7219E0-B001-4E61-94ED-6C60C4325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019"/>
                <a:ext cx="39" cy="37"/>
              </a:xfrm>
              <a:custGeom>
                <a:avLst/>
                <a:gdLst>
                  <a:gd name="T0" fmla="*/ 70 w 140"/>
                  <a:gd name="T1" fmla="*/ 132 h 132"/>
                  <a:gd name="T2" fmla="*/ 51 w 140"/>
                  <a:gd name="T3" fmla="*/ 128 h 132"/>
                  <a:gd name="T4" fmla="*/ 50 w 140"/>
                  <a:gd name="T5" fmla="*/ 128 h 132"/>
                  <a:gd name="T6" fmla="*/ 11 w 140"/>
                  <a:gd name="T7" fmla="*/ 50 h 132"/>
                  <a:gd name="T8" fmla="*/ 89 w 140"/>
                  <a:gd name="T9" fmla="*/ 11 h 132"/>
                  <a:gd name="T10" fmla="*/ 90 w 140"/>
                  <a:gd name="T11" fmla="*/ 11 h 132"/>
                  <a:gd name="T12" fmla="*/ 129 w 140"/>
                  <a:gd name="T13" fmla="*/ 89 h 132"/>
                  <a:gd name="T14" fmla="*/ 70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0" y="132"/>
                    </a:moveTo>
                    <a:cubicBezTo>
                      <a:pt x="64" y="132"/>
                      <a:pt x="57" y="131"/>
                      <a:pt x="51" y="128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17" y="117"/>
                      <a:pt x="0" y="82"/>
                      <a:pt x="11" y="50"/>
                    </a:cubicBezTo>
                    <a:cubicBezTo>
                      <a:pt x="21" y="18"/>
                      <a:pt x="56" y="0"/>
                      <a:pt x="89" y="11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122" y="22"/>
                      <a:pt x="140" y="57"/>
                      <a:pt x="129" y="89"/>
                    </a:cubicBezTo>
                    <a:cubicBezTo>
                      <a:pt x="120" y="115"/>
                      <a:pt x="9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173">
                <a:extLst>
                  <a:ext uri="{FF2B5EF4-FFF2-40B4-BE49-F238E27FC236}">
                    <a16:creationId xmlns:a16="http://schemas.microsoft.com/office/drawing/2014/main" id="{9AAF0283-4FA9-4A45-A4D8-5280E636D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1019"/>
                <a:ext cx="31" cy="29"/>
              </a:xfrm>
              <a:custGeom>
                <a:avLst/>
                <a:gdLst>
                  <a:gd name="T0" fmla="*/ 56 w 112"/>
                  <a:gd name="T1" fmla="*/ 105 h 105"/>
                  <a:gd name="T2" fmla="*/ 11 w 112"/>
                  <a:gd name="T3" fmla="*/ 76 h 105"/>
                  <a:gd name="T4" fmla="*/ 36 w 112"/>
                  <a:gd name="T5" fmla="*/ 11 h 105"/>
                  <a:gd name="T6" fmla="*/ 37 w 112"/>
                  <a:gd name="T7" fmla="*/ 11 h 105"/>
                  <a:gd name="T8" fmla="*/ 101 w 112"/>
                  <a:gd name="T9" fmla="*/ 36 h 105"/>
                  <a:gd name="T10" fmla="*/ 76 w 112"/>
                  <a:gd name="T11" fmla="*/ 100 h 105"/>
                  <a:gd name="T12" fmla="*/ 75 w 112"/>
                  <a:gd name="T13" fmla="*/ 101 h 105"/>
                  <a:gd name="T14" fmla="*/ 56 w 112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05">
                    <a:moveTo>
                      <a:pt x="56" y="105"/>
                    </a:moveTo>
                    <a:cubicBezTo>
                      <a:pt x="37" y="105"/>
                      <a:pt x="19" y="94"/>
                      <a:pt x="11" y="76"/>
                    </a:cubicBezTo>
                    <a:cubicBezTo>
                      <a:pt x="0" y="51"/>
                      <a:pt x="11" y="22"/>
                      <a:pt x="36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62" y="0"/>
                      <a:pt x="90" y="11"/>
                      <a:pt x="101" y="36"/>
                    </a:cubicBezTo>
                    <a:cubicBezTo>
                      <a:pt x="112" y="61"/>
                      <a:pt x="101" y="89"/>
                      <a:pt x="76" y="100"/>
                    </a:cubicBezTo>
                    <a:cubicBezTo>
                      <a:pt x="75" y="101"/>
                      <a:pt x="75" y="101"/>
                      <a:pt x="75" y="101"/>
                    </a:cubicBezTo>
                    <a:cubicBezTo>
                      <a:pt x="69" y="103"/>
                      <a:pt x="62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174">
                <a:extLst>
                  <a:ext uri="{FF2B5EF4-FFF2-40B4-BE49-F238E27FC236}">
                    <a16:creationId xmlns:a16="http://schemas.microsoft.com/office/drawing/2014/main" id="{7343ECB3-4F97-4FB4-AA55-FEE39A7C1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980"/>
                <a:ext cx="38" cy="36"/>
              </a:xfrm>
              <a:custGeom>
                <a:avLst/>
                <a:gdLst>
                  <a:gd name="T0" fmla="*/ 69 w 137"/>
                  <a:gd name="T1" fmla="*/ 128 h 128"/>
                  <a:gd name="T2" fmla="*/ 50 w 137"/>
                  <a:gd name="T3" fmla="*/ 124 h 128"/>
                  <a:gd name="T4" fmla="*/ 49 w 137"/>
                  <a:gd name="T5" fmla="*/ 124 h 128"/>
                  <a:gd name="T6" fmla="*/ 11 w 137"/>
                  <a:gd name="T7" fmla="*/ 48 h 128"/>
                  <a:gd name="T8" fmla="*/ 87 w 137"/>
                  <a:gd name="T9" fmla="*/ 10 h 128"/>
                  <a:gd name="T10" fmla="*/ 88 w 137"/>
                  <a:gd name="T11" fmla="*/ 11 h 128"/>
                  <a:gd name="T12" fmla="*/ 126 w 137"/>
                  <a:gd name="T13" fmla="*/ 87 h 128"/>
                  <a:gd name="T14" fmla="*/ 69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9" y="128"/>
                    </a:moveTo>
                    <a:cubicBezTo>
                      <a:pt x="63" y="128"/>
                      <a:pt x="56" y="127"/>
                      <a:pt x="50" y="124"/>
                    </a:cubicBezTo>
                    <a:cubicBezTo>
                      <a:pt x="49" y="124"/>
                      <a:pt x="49" y="124"/>
                      <a:pt x="49" y="124"/>
                    </a:cubicBezTo>
                    <a:cubicBezTo>
                      <a:pt x="17" y="113"/>
                      <a:pt x="0" y="79"/>
                      <a:pt x="11" y="48"/>
                    </a:cubicBezTo>
                    <a:cubicBezTo>
                      <a:pt x="21" y="17"/>
                      <a:pt x="55" y="0"/>
                      <a:pt x="87" y="10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120" y="21"/>
                      <a:pt x="137" y="55"/>
                      <a:pt x="126" y="87"/>
                    </a:cubicBezTo>
                    <a:cubicBezTo>
                      <a:pt x="117" y="112"/>
                      <a:pt x="94" y="128"/>
                      <a:pt x="69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75">
                <a:extLst>
                  <a:ext uri="{FF2B5EF4-FFF2-40B4-BE49-F238E27FC236}">
                    <a16:creationId xmlns:a16="http://schemas.microsoft.com/office/drawing/2014/main" id="{1A255BCF-0BD4-4BE0-817F-BEC637CC6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975"/>
                <a:ext cx="29" cy="29"/>
              </a:xfrm>
              <a:custGeom>
                <a:avLst/>
                <a:gdLst>
                  <a:gd name="T0" fmla="*/ 53 w 107"/>
                  <a:gd name="T1" fmla="*/ 105 h 105"/>
                  <a:gd name="T2" fmla="*/ 1 w 107"/>
                  <a:gd name="T3" fmla="*/ 55 h 105"/>
                  <a:gd name="T4" fmla="*/ 50 w 107"/>
                  <a:gd name="T5" fmla="*/ 1 h 105"/>
                  <a:gd name="T6" fmla="*/ 51 w 107"/>
                  <a:gd name="T7" fmla="*/ 1 h 105"/>
                  <a:gd name="T8" fmla="*/ 106 w 107"/>
                  <a:gd name="T9" fmla="*/ 51 h 105"/>
                  <a:gd name="T10" fmla="*/ 56 w 107"/>
                  <a:gd name="T11" fmla="*/ 105 h 105"/>
                  <a:gd name="T12" fmla="*/ 55 w 107"/>
                  <a:gd name="T13" fmla="*/ 105 h 105"/>
                  <a:gd name="T14" fmla="*/ 53 w 107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5">
                    <a:moveTo>
                      <a:pt x="53" y="105"/>
                    </a:moveTo>
                    <a:cubicBezTo>
                      <a:pt x="25" y="105"/>
                      <a:pt x="2" y="83"/>
                      <a:pt x="1" y="55"/>
                    </a:cubicBezTo>
                    <a:cubicBezTo>
                      <a:pt x="0" y="27"/>
                      <a:pt x="22" y="3"/>
                      <a:pt x="50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80" y="0"/>
                      <a:pt x="104" y="22"/>
                      <a:pt x="106" y="51"/>
                    </a:cubicBezTo>
                    <a:cubicBezTo>
                      <a:pt x="107" y="79"/>
                      <a:pt x="85" y="103"/>
                      <a:pt x="56" y="105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4" y="105"/>
                      <a:pt x="53" y="105"/>
                      <a:pt x="53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176">
                <a:extLst>
                  <a:ext uri="{FF2B5EF4-FFF2-40B4-BE49-F238E27FC236}">
                    <a16:creationId xmlns:a16="http://schemas.microsoft.com/office/drawing/2014/main" id="{30840A82-2259-4D6B-A27B-8C576702F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963"/>
                <a:ext cx="42" cy="41"/>
              </a:xfrm>
              <a:custGeom>
                <a:avLst/>
                <a:gdLst>
                  <a:gd name="T0" fmla="*/ 75 w 151"/>
                  <a:gd name="T1" fmla="*/ 147 h 147"/>
                  <a:gd name="T2" fmla="*/ 2 w 151"/>
                  <a:gd name="T3" fmla="*/ 78 h 147"/>
                  <a:gd name="T4" fmla="*/ 71 w 151"/>
                  <a:gd name="T5" fmla="*/ 2 h 147"/>
                  <a:gd name="T6" fmla="*/ 73 w 151"/>
                  <a:gd name="T7" fmla="*/ 2 h 147"/>
                  <a:gd name="T8" fmla="*/ 149 w 151"/>
                  <a:gd name="T9" fmla="*/ 71 h 147"/>
                  <a:gd name="T10" fmla="*/ 80 w 151"/>
                  <a:gd name="T11" fmla="*/ 147 h 147"/>
                  <a:gd name="T12" fmla="*/ 78 w 151"/>
                  <a:gd name="T13" fmla="*/ 147 h 147"/>
                  <a:gd name="T14" fmla="*/ 75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5" y="147"/>
                    </a:moveTo>
                    <a:cubicBezTo>
                      <a:pt x="36" y="147"/>
                      <a:pt x="4" y="117"/>
                      <a:pt x="2" y="78"/>
                    </a:cubicBezTo>
                    <a:cubicBezTo>
                      <a:pt x="0" y="38"/>
                      <a:pt x="31" y="4"/>
                      <a:pt x="71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113" y="0"/>
                      <a:pt x="147" y="31"/>
                      <a:pt x="149" y="71"/>
                    </a:cubicBezTo>
                    <a:cubicBezTo>
                      <a:pt x="151" y="111"/>
                      <a:pt x="120" y="145"/>
                      <a:pt x="80" y="147"/>
                    </a:cubicBezTo>
                    <a:cubicBezTo>
                      <a:pt x="78" y="147"/>
                      <a:pt x="78" y="147"/>
                      <a:pt x="78" y="147"/>
                    </a:cubicBezTo>
                    <a:cubicBezTo>
                      <a:pt x="77" y="147"/>
                      <a:pt x="76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77">
                <a:extLst>
                  <a:ext uri="{FF2B5EF4-FFF2-40B4-BE49-F238E27FC236}">
                    <a16:creationId xmlns:a16="http://schemas.microsoft.com/office/drawing/2014/main" id="{35266D15-48AF-46BD-AFEB-4689BAD6C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965"/>
                <a:ext cx="27" cy="27"/>
              </a:xfrm>
              <a:custGeom>
                <a:avLst/>
                <a:gdLst>
                  <a:gd name="T0" fmla="*/ 49 w 99"/>
                  <a:gd name="T1" fmla="*/ 96 h 96"/>
                  <a:gd name="T2" fmla="*/ 1 w 99"/>
                  <a:gd name="T3" fmla="*/ 50 h 96"/>
                  <a:gd name="T4" fmla="*/ 47 w 99"/>
                  <a:gd name="T5" fmla="*/ 0 h 96"/>
                  <a:gd name="T6" fmla="*/ 48 w 99"/>
                  <a:gd name="T7" fmla="*/ 0 h 96"/>
                  <a:gd name="T8" fmla="*/ 50 w 99"/>
                  <a:gd name="T9" fmla="*/ 0 h 96"/>
                  <a:gd name="T10" fmla="*/ 98 w 99"/>
                  <a:gd name="T11" fmla="*/ 46 h 96"/>
                  <a:gd name="T12" fmla="*/ 52 w 99"/>
                  <a:gd name="T13" fmla="*/ 96 h 96"/>
                  <a:gd name="T14" fmla="*/ 51 w 99"/>
                  <a:gd name="T15" fmla="*/ 96 h 96"/>
                  <a:gd name="T16" fmla="*/ 49 w 99"/>
                  <a:gd name="T17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96">
                    <a:moveTo>
                      <a:pt x="49" y="96"/>
                    </a:moveTo>
                    <a:cubicBezTo>
                      <a:pt x="24" y="96"/>
                      <a:pt x="2" y="76"/>
                      <a:pt x="1" y="50"/>
                    </a:cubicBezTo>
                    <a:cubicBezTo>
                      <a:pt x="0" y="24"/>
                      <a:pt x="20" y="1"/>
                      <a:pt x="47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0"/>
                      <a:pt x="49" y="0"/>
                      <a:pt x="50" y="0"/>
                    </a:cubicBezTo>
                    <a:cubicBezTo>
                      <a:pt x="76" y="0"/>
                      <a:pt x="97" y="20"/>
                      <a:pt x="98" y="46"/>
                    </a:cubicBezTo>
                    <a:cubicBezTo>
                      <a:pt x="99" y="72"/>
                      <a:pt x="79" y="95"/>
                      <a:pt x="52" y="96"/>
                    </a:cubicBezTo>
                    <a:cubicBezTo>
                      <a:pt x="51" y="96"/>
                      <a:pt x="51" y="96"/>
                      <a:pt x="51" y="96"/>
                    </a:cubicBezTo>
                    <a:cubicBezTo>
                      <a:pt x="50" y="96"/>
                      <a:pt x="50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78">
                <a:extLst>
                  <a:ext uri="{FF2B5EF4-FFF2-40B4-BE49-F238E27FC236}">
                    <a16:creationId xmlns:a16="http://schemas.microsoft.com/office/drawing/2014/main" id="{2021E60A-A394-40E7-BAAA-9C10C080E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2684"/>
                <a:ext cx="43" cy="41"/>
              </a:xfrm>
              <a:custGeom>
                <a:avLst/>
                <a:gdLst>
                  <a:gd name="T0" fmla="*/ 76 w 154"/>
                  <a:gd name="T1" fmla="*/ 151 h 151"/>
                  <a:gd name="T2" fmla="*/ 0 w 154"/>
                  <a:gd name="T3" fmla="*/ 77 h 151"/>
                  <a:gd name="T4" fmla="*/ 75 w 154"/>
                  <a:gd name="T5" fmla="*/ 0 h 151"/>
                  <a:gd name="T6" fmla="*/ 76 w 154"/>
                  <a:gd name="T7" fmla="*/ 0 h 151"/>
                  <a:gd name="T8" fmla="*/ 78 w 154"/>
                  <a:gd name="T9" fmla="*/ 0 h 151"/>
                  <a:gd name="T10" fmla="*/ 153 w 154"/>
                  <a:gd name="T11" fmla="*/ 75 h 151"/>
                  <a:gd name="T12" fmla="*/ 79 w 154"/>
                  <a:gd name="T13" fmla="*/ 151 h 151"/>
                  <a:gd name="T14" fmla="*/ 77 w 154"/>
                  <a:gd name="T15" fmla="*/ 151 h 151"/>
                  <a:gd name="T16" fmla="*/ 76 w 154"/>
                  <a:gd name="T1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4" h="151">
                    <a:moveTo>
                      <a:pt x="76" y="151"/>
                    </a:moveTo>
                    <a:cubicBezTo>
                      <a:pt x="35" y="151"/>
                      <a:pt x="1" y="118"/>
                      <a:pt x="0" y="77"/>
                    </a:cubicBezTo>
                    <a:cubicBezTo>
                      <a:pt x="0" y="35"/>
                      <a:pt x="33" y="1"/>
                      <a:pt x="75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7" y="0"/>
                      <a:pt x="77" y="0"/>
                      <a:pt x="78" y="0"/>
                    </a:cubicBezTo>
                    <a:cubicBezTo>
                      <a:pt x="119" y="0"/>
                      <a:pt x="152" y="33"/>
                      <a:pt x="153" y="75"/>
                    </a:cubicBezTo>
                    <a:cubicBezTo>
                      <a:pt x="154" y="116"/>
                      <a:pt x="120" y="151"/>
                      <a:pt x="79" y="151"/>
                    </a:cubicBezTo>
                    <a:cubicBezTo>
                      <a:pt x="77" y="151"/>
                      <a:pt x="77" y="151"/>
                      <a:pt x="77" y="151"/>
                    </a:cubicBezTo>
                    <a:cubicBezTo>
                      <a:pt x="77" y="151"/>
                      <a:pt x="76" y="151"/>
                      <a:pt x="76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79">
                <a:extLst>
                  <a:ext uri="{FF2B5EF4-FFF2-40B4-BE49-F238E27FC236}">
                    <a16:creationId xmlns:a16="http://schemas.microsoft.com/office/drawing/2014/main" id="{C779C6D1-979B-4205-9454-9AFB355E4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2683"/>
                <a:ext cx="39" cy="39"/>
              </a:xfrm>
              <a:custGeom>
                <a:avLst/>
                <a:gdLst>
                  <a:gd name="T0" fmla="*/ 71 w 144"/>
                  <a:gd name="T1" fmla="*/ 141 h 141"/>
                  <a:gd name="T2" fmla="*/ 1 w 144"/>
                  <a:gd name="T3" fmla="*/ 72 h 141"/>
                  <a:gd name="T4" fmla="*/ 70 w 144"/>
                  <a:gd name="T5" fmla="*/ 0 h 141"/>
                  <a:gd name="T6" fmla="*/ 72 w 144"/>
                  <a:gd name="T7" fmla="*/ 0 h 141"/>
                  <a:gd name="T8" fmla="*/ 143 w 144"/>
                  <a:gd name="T9" fmla="*/ 70 h 141"/>
                  <a:gd name="T10" fmla="*/ 74 w 144"/>
                  <a:gd name="T11" fmla="*/ 141 h 141"/>
                  <a:gd name="T12" fmla="*/ 72 w 144"/>
                  <a:gd name="T13" fmla="*/ 141 h 141"/>
                  <a:gd name="T14" fmla="*/ 71 w 144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1">
                    <a:moveTo>
                      <a:pt x="71" y="141"/>
                    </a:moveTo>
                    <a:cubicBezTo>
                      <a:pt x="33" y="141"/>
                      <a:pt x="1" y="110"/>
                      <a:pt x="1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4" y="108"/>
                      <a:pt x="113" y="140"/>
                      <a:pt x="74" y="141"/>
                    </a:cubicBezTo>
                    <a:cubicBezTo>
                      <a:pt x="72" y="141"/>
                      <a:pt x="72" y="141"/>
                      <a:pt x="72" y="141"/>
                    </a:cubicBezTo>
                    <a:cubicBezTo>
                      <a:pt x="72" y="141"/>
                      <a:pt x="71" y="141"/>
                      <a:pt x="71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80">
                <a:extLst>
                  <a:ext uri="{FF2B5EF4-FFF2-40B4-BE49-F238E27FC236}">
                    <a16:creationId xmlns:a16="http://schemas.microsoft.com/office/drawing/2014/main" id="{C86C444D-F58C-41EB-970A-F3D2378B4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668"/>
                <a:ext cx="49" cy="46"/>
              </a:xfrm>
              <a:custGeom>
                <a:avLst/>
                <a:gdLst>
                  <a:gd name="T0" fmla="*/ 90 w 179"/>
                  <a:gd name="T1" fmla="*/ 167 h 167"/>
                  <a:gd name="T2" fmla="*/ 63 w 179"/>
                  <a:gd name="T3" fmla="*/ 162 h 167"/>
                  <a:gd name="T4" fmla="*/ 61 w 179"/>
                  <a:gd name="T5" fmla="*/ 162 h 167"/>
                  <a:gd name="T6" fmla="*/ 15 w 179"/>
                  <a:gd name="T7" fmla="*/ 61 h 167"/>
                  <a:gd name="T8" fmla="*/ 116 w 179"/>
                  <a:gd name="T9" fmla="*/ 15 h 167"/>
                  <a:gd name="T10" fmla="*/ 117 w 179"/>
                  <a:gd name="T11" fmla="*/ 15 h 167"/>
                  <a:gd name="T12" fmla="*/ 164 w 179"/>
                  <a:gd name="T13" fmla="*/ 116 h 167"/>
                  <a:gd name="T14" fmla="*/ 90 w 179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7">
                    <a:moveTo>
                      <a:pt x="90" y="167"/>
                    </a:moveTo>
                    <a:cubicBezTo>
                      <a:pt x="81" y="167"/>
                      <a:pt x="72" y="166"/>
                      <a:pt x="63" y="162"/>
                    </a:cubicBezTo>
                    <a:cubicBezTo>
                      <a:pt x="61" y="162"/>
                      <a:pt x="61" y="162"/>
                      <a:pt x="61" y="162"/>
                    </a:cubicBezTo>
                    <a:cubicBezTo>
                      <a:pt x="21" y="147"/>
                      <a:pt x="0" y="102"/>
                      <a:pt x="15" y="61"/>
                    </a:cubicBezTo>
                    <a:cubicBezTo>
                      <a:pt x="30" y="20"/>
                      <a:pt x="75" y="0"/>
                      <a:pt x="116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58" y="30"/>
                      <a:pt x="179" y="75"/>
                      <a:pt x="164" y="116"/>
                    </a:cubicBezTo>
                    <a:cubicBezTo>
                      <a:pt x="152" y="148"/>
                      <a:pt x="122" y="167"/>
                      <a:pt x="90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81">
                <a:extLst>
                  <a:ext uri="{FF2B5EF4-FFF2-40B4-BE49-F238E27FC236}">
                    <a16:creationId xmlns:a16="http://schemas.microsoft.com/office/drawing/2014/main" id="{237CF1FA-E841-4C9E-9E1F-753F7238C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674"/>
                <a:ext cx="36" cy="35"/>
              </a:xfrm>
              <a:custGeom>
                <a:avLst/>
                <a:gdLst>
                  <a:gd name="T0" fmla="*/ 65 w 132"/>
                  <a:gd name="T1" fmla="*/ 124 h 124"/>
                  <a:gd name="T2" fmla="*/ 12 w 132"/>
                  <a:gd name="T3" fmla="*/ 88 h 124"/>
                  <a:gd name="T4" fmla="*/ 44 w 132"/>
                  <a:gd name="T5" fmla="*/ 12 h 124"/>
                  <a:gd name="T6" fmla="*/ 45 w 132"/>
                  <a:gd name="T7" fmla="*/ 12 h 124"/>
                  <a:gd name="T8" fmla="*/ 120 w 132"/>
                  <a:gd name="T9" fmla="*/ 44 h 124"/>
                  <a:gd name="T10" fmla="*/ 88 w 132"/>
                  <a:gd name="T11" fmla="*/ 119 h 124"/>
                  <a:gd name="T12" fmla="*/ 87 w 132"/>
                  <a:gd name="T13" fmla="*/ 119 h 124"/>
                  <a:gd name="T14" fmla="*/ 65 w 132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4">
                    <a:moveTo>
                      <a:pt x="65" y="124"/>
                    </a:moveTo>
                    <a:cubicBezTo>
                      <a:pt x="43" y="124"/>
                      <a:pt x="21" y="110"/>
                      <a:pt x="12" y="88"/>
                    </a:cubicBezTo>
                    <a:cubicBezTo>
                      <a:pt x="0" y="58"/>
                      <a:pt x="14" y="24"/>
                      <a:pt x="44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75" y="0"/>
                      <a:pt x="108" y="14"/>
                      <a:pt x="120" y="44"/>
                    </a:cubicBezTo>
                    <a:cubicBezTo>
                      <a:pt x="132" y="73"/>
                      <a:pt x="118" y="107"/>
                      <a:pt x="88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0" y="122"/>
                      <a:pt x="73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82">
                <a:extLst>
                  <a:ext uri="{FF2B5EF4-FFF2-40B4-BE49-F238E27FC236}">
                    <a16:creationId xmlns:a16="http://schemas.microsoft.com/office/drawing/2014/main" id="{09460C6C-AD89-4158-9CF6-9D158FCA2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621"/>
                <a:ext cx="54" cy="50"/>
              </a:xfrm>
              <a:custGeom>
                <a:avLst/>
                <a:gdLst>
                  <a:gd name="T0" fmla="*/ 98 w 194"/>
                  <a:gd name="T1" fmla="*/ 181 h 181"/>
                  <a:gd name="T2" fmla="*/ 69 w 194"/>
                  <a:gd name="T3" fmla="*/ 176 h 181"/>
                  <a:gd name="T4" fmla="*/ 67 w 194"/>
                  <a:gd name="T5" fmla="*/ 175 h 181"/>
                  <a:gd name="T6" fmla="*/ 17 w 194"/>
                  <a:gd name="T7" fmla="*/ 66 h 181"/>
                  <a:gd name="T8" fmla="*/ 126 w 194"/>
                  <a:gd name="T9" fmla="*/ 16 h 181"/>
                  <a:gd name="T10" fmla="*/ 128 w 194"/>
                  <a:gd name="T11" fmla="*/ 17 h 181"/>
                  <a:gd name="T12" fmla="*/ 178 w 194"/>
                  <a:gd name="T13" fmla="*/ 126 h 181"/>
                  <a:gd name="T14" fmla="*/ 98 w 194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181">
                    <a:moveTo>
                      <a:pt x="98" y="181"/>
                    </a:moveTo>
                    <a:cubicBezTo>
                      <a:pt x="88" y="181"/>
                      <a:pt x="78" y="180"/>
                      <a:pt x="69" y="176"/>
                    </a:cubicBezTo>
                    <a:cubicBezTo>
                      <a:pt x="67" y="175"/>
                      <a:pt x="67" y="175"/>
                      <a:pt x="67" y="175"/>
                    </a:cubicBezTo>
                    <a:cubicBezTo>
                      <a:pt x="23" y="159"/>
                      <a:pt x="0" y="110"/>
                      <a:pt x="17" y="66"/>
                    </a:cubicBezTo>
                    <a:cubicBezTo>
                      <a:pt x="33" y="22"/>
                      <a:pt x="82" y="0"/>
                      <a:pt x="126" y="16"/>
                    </a:cubicBezTo>
                    <a:cubicBezTo>
                      <a:pt x="128" y="17"/>
                      <a:pt x="128" y="17"/>
                      <a:pt x="128" y="17"/>
                    </a:cubicBezTo>
                    <a:cubicBezTo>
                      <a:pt x="172" y="33"/>
                      <a:pt x="194" y="82"/>
                      <a:pt x="178" y="126"/>
                    </a:cubicBezTo>
                    <a:cubicBezTo>
                      <a:pt x="165" y="160"/>
                      <a:pt x="133" y="181"/>
                      <a:pt x="98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183">
                <a:extLst>
                  <a:ext uri="{FF2B5EF4-FFF2-40B4-BE49-F238E27FC236}">
                    <a16:creationId xmlns:a16="http://schemas.microsoft.com/office/drawing/2014/main" id="{E7F2CB52-C5D8-462A-90DD-A92C3D352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2624"/>
                <a:ext cx="39" cy="36"/>
              </a:xfrm>
              <a:custGeom>
                <a:avLst/>
                <a:gdLst>
                  <a:gd name="T0" fmla="*/ 69 w 140"/>
                  <a:gd name="T1" fmla="*/ 131 h 131"/>
                  <a:gd name="T2" fmla="*/ 12 w 140"/>
                  <a:gd name="T3" fmla="*/ 93 h 131"/>
                  <a:gd name="T4" fmla="*/ 46 w 140"/>
                  <a:gd name="T5" fmla="*/ 13 h 131"/>
                  <a:gd name="T6" fmla="*/ 48 w 140"/>
                  <a:gd name="T7" fmla="*/ 13 h 131"/>
                  <a:gd name="T8" fmla="*/ 127 w 140"/>
                  <a:gd name="T9" fmla="*/ 47 h 131"/>
                  <a:gd name="T10" fmla="*/ 93 w 140"/>
                  <a:gd name="T11" fmla="*/ 126 h 131"/>
                  <a:gd name="T12" fmla="*/ 92 w 140"/>
                  <a:gd name="T13" fmla="*/ 127 h 131"/>
                  <a:gd name="T14" fmla="*/ 69 w 140"/>
                  <a:gd name="T15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1">
                    <a:moveTo>
                      <a:pt x="69" y="131"/>
                    </a:moveTo>
                    <a:cubicBezTo>
                      <a:pt x="45" y="131"/>
                      <a:pt x="22" y="117"/>
                      <a:pt x="12" y="93"/>
                    </a:cubicBezTo>
                    <a:cubicBezTo>
                      <a:pt x="0" y="62"/>
                      <a:pt x="15" y="26"/>
                      <a:pt x="46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79" y="0"/>
                      <a:pt x="114" y="15"/>
                      <a:pt x="127" y="47"/>
                    </a:cubicBezTo>
                    <a:cubicBezTo>
                      <a:pt x="140" y="78"/>
                      <a:pt x="125" y="113"/>
                      <a:pt x="93" y="126"/>
                    </a:cubicBezTo>
                    <a:cubicBezTo>
                      <a:pt x="92" y="127"/>
                      <a:pt x="92" y="127"/>
                      <a:pt x="92" y="127"/>
                    </a:cubicBezTo>
                    <a:cubicBezTo>
                      <a:pt x="85" y="130"/>
                      <a:pt x="77" y="131"/>
                      <a:pt x="69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184">
                <a:extLst>
                  <a:ext uri="{FF2B5EF4-FFF2-40B4-BE49-F238E27FC236}">
                    <a16:creationId xmlns:a16="http://schemas.microsoft.com/office/drawing/2014/main" id="{20DD8E8E-7653-4193-9774-77355F10C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579"/>
                <a:ext cx="48" cy="44"/>
              </a:xfrm>
              <a:custGeom>
                <a:avLst/>
                <a:gdLst>
                  <a:gd name="T0" fmla="*/ 87 w 172"/>
                  <a:gd name="T1" fmla="*/ 161 h 161"/>
                  <a:gd name="T2" fmla="*/ 61 w 172"/>
                  <a:gd name="T3" fmla="*/ 156 h 161"/>
                  <a:gd name="T4" fmla="*/ 59 w 172"/>
                  <a:gd name="T5" fmla="*/ 156 h 161"/>
                  <a:gd name="T6" fmla="*/ 15 w 172"/>
                  <a:gd name="T7" fmla="*/ 59 h 161"/>
                  <a:gd name="T8" fmla="*/ 112 w 172"/>
                  <a:gd name="T9" fmla="*/ 15 h 161"/>
                  <a:gd name="T10" fmla="*/ 113 w 172"/>
                  <a:gd name="T11" fmla="*/ 15 h 161"/>
                  <a:gd name="T12" fmla="*/ 158 w 172"/>
                  <a:gd name="T13" fmla="*/ 112 h 161"/>
                  <a:gd name="T14" fmla="*/ 87 w 172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161">
                    <a:moveTo>
                      <a:pt x="87" y="161"/>
                    </a:moveTo>
                    <a:cubicBezTo>
                      <a:pt x="78" y="161"/>
                      <a:pt x="70" y="160"/>
                      <a:pt x="61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20" y="141"/>
                      <a:pt x="0" y="98"/>
                      <a:pt x="15" y="59"/>
                    </a:cubicBezTo>
                    <a:cubicBezTo>
                      <a:pt x="29" y="20"/>
                      <a:pt x="73" y="0"/>
                      <a:pt x="112" y="15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52" y="30"/>
                      <a:pt x="172" y="73"/>
                      <a:pt x="158" y="112"/>
                    </a:cubicBezTo>
                    <a:cubicBezTo>
                      <a:pt x="147" y="142"/>
                      <a:pt x="118" y="161"/>
                      <a:pt x="8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185">
                <a:extLst>
                  <a:ext uri="{FF2B5EF4-FFF2-40B4-BE49-F238E27FC236}">
                    <a16:creationId xmlns:a16="http://schemas.microsoft.com/office/drawing/2014/main" id="{88ADE417-7293-4AAB-8E7A-B2EA55E27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569"/>
                <a:ext cx="51" cy="48"/>
              </a:xfrm>
              <a:custGeom>
                <a:avLst/>
                <a:gdLst>
                  <a:gd name="T0" fmla="*/ 92 w 186"/>
                  <a:gd name="T1" fmla="*/ 174 h 174"/>
                  <a:gd name="T2" fmla="*/ 16 w 186"/>
                  <a:gd name="T3" fmla="*/ 124 h 174"/>
                  <a:gd name="T4" fmla="*/ 61 w 186"/>
                  <a:gd name="T5" fmla="*/ 18 h 174"/>
                  <a:gd name="T6" fmla="*/ 63 w 186"/>
                  <a:gd name="T7" fmla="*/ 17 h 174"/>
                  <a:gd name="T8" fmla="*/ 169 w 186"/>
                  <a:gd name="T9" fmla="*/ 62 h 174"/>
                  <a:gd name="T10" fmla="*/ 124 w 186"/>
                  <a:gd name="T11" fmla="*/ 168 h 174"/>
                  <a:gd name="T12" fmla="*/ 122 w 186"/>
                  <a:gd name="T13" fmla="*/ 168 h 174"/>
                  <a:gd name="T14" fmla="*/ 92 w 186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4">
                    <a:moveTo>
                      <a:pt x="92" y="174"/>
                    </a:moveTo>
                    <a:cubicBezTo>
                      <a:pt x="60" y="174"/>
                      <a:pt x="29" y="155"/>
                      <a:pt x="16" y="124"/>
                    </a:cubicBezTo>
                    <a:cubicBezTo>
                      <a:pt x="0" y="82"/>
                      <a:pt x="20" y="35"/>
                      <a:pt x="61" y="18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104" y="0"/>
                      <a:pt x="152" y="20"/>
                      <a:pt x="169" y="62"/>
                    </a:cubicBezTo>
                    <a:cubicBezTo>
                      <a:pt x="186" y="104"/>
                      <a:pt x="166" y="151"/>
                      <a:pt x="124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12" y="173"/>
                      <a:pt x="102" y="174"/>
                      <a:pt x="92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186">
                <a:extLst>
                  <a:ext uri="{FF2B5EF4-FFF2-40B4-BE49-F238E27FC236}">
                    <a16:creationId xmlns:a16="http://schemas.microsoft.com/office/drawing/2014/main" id="{C9955DAE-E184-4787-BE99-3D9D4D67D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501"/>
                <a:ext cx="50" cy="47"/>
              </a:xfrm>
              <a:custGeom>
                <a:avLst/>
                <a:gdLst>
                  <a:gd name="T0" fmla="*/ 90 w 179"/>
                  <a:gd name="T1" fmla="*/ 169 h 169"/>
                  <a:gd name="T2" fmla="*/ 37 w 179"/>
                  <a:gd name="T3" fmla="*/ 150 h 169"/>
                  <a:gd name="T4" fmla="*/ 36 w 179"/>
                  <a:gd name="T5" fmla="*/ 148 h 169"/>
                  <a:gd name="T6" fmla="*/ 29 w 179"/>
                  <a:gd name="T7" fmla="*/ 36 h 169"/>
                  <a:gd name="T8" fmla="*/ 142 w 179"/>
                  <a:gd name="T9" fmla="*/ 29 h 169"/>
                  <a:gd name="T10" fmla="*/ 143 w 179"/>
                  <a:gd name="T11" fmla="*/ 30 h 169"/>
                  <a:gd name="T12" fmla="*/ 150 w 179"/>
                  <a:gd name="T13" fmla="*/ 143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71" y="169"/>
                      <a:pt x="53" y="163"/>
                      <a:pt x="37" y="150"/>
                    </a:cubicBezTo>
                    <a:cubicBezTo>
                      <a:pt x="36" y="148"/>
                      <a:pt x="36" y="148"/>
                      <a:pt x="36" y="148"/>
                    </a:cubicBezTo>
                    <a:cubicBezTo>
                      <a:pt x="3" y="119"/>
                      <a:pt x="0" y="69"/>
                      <a:pt x="29" y="36"/>
                    </a:cubicBezTo>
                    <a:cubicBezTo>
                      <a:pt x="58" y="3"/>
                      <a:pt x="109" y="0"/>
                      <a:pt x="142" y="29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76" y="59"/>
                      <a:pt x="179" y="109"/>
                      <a:pt x="150" y="143"/>
                    </a:cubicBezTo>
                    <a:cubicBezTo>
                      <a:pt x="134" y="160"/>
                      <a:pt x="112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187">
                <a:extLst>
                  <a:ext uri="{FF2B5EF4-FFF2-40B4-BE49-F238E27FC236}">
                    <a16:creationId xmlns:a16="http://schemas.microsoft.com/office/drawing/2014/main" id="{AC315538-78F3-488B-9F03-59F3006C5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496"/>
                <a:ext cx="47" cy="45"/>
              </a:xfrm>
              <a:custGeom>
                <a:avLst/>
                <a:gdLst>
                  <a:gd name="T0" fmla="*/ 84 w 170"/>
                  <a:gd name="T1" fmla="*/ 162 h 162"/>
                  <a:gd name="T2" fmla="*/ 29 w 170"/>
                  <a:gd name="T3" fmla="*/ 138 h 162"/>
                  <a:gd name="T4" fmla="*/ 32 w 170"/>
                  <a:gd name="T5" fmla="*/ 30 h 162"/>
                  <a:gd name="T6" fmla="*/ 33 w 170"/>
                  <a:gd name="T7" fmla="*/ 29 h 162"/>
                  <a:gd name="T8" fmla="*/ 141 w 170"/>
                  <a:gd name="T9" fmla="*/ 32 h 162"/>
                  <a:gd name="T10" fmla="*/ 138 w 170"/>
                  <a:gd name="T11" fmla="*/ 140 h 162"/>
                  <a:gd name="T12" fmla="*/ 137 w 170"/>
                  <a:gd name="T13" fmla="*/ 141 h 162"/>
                  <a:gd name="T14" fmla="*/ 84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4" y="162"/>
                    </a:moveTo>
                    <a:cubicBezTo>
                      <a:pt x="64" y="162"/>
                      <a:pt x="44" y="154"/>
                      <a:pt x="29" y="138"/>
                    </a:cubicBezTo>
                    <a:cubicBezTo>
                      <a:pt x="0" y="107"/>
                      <a:pt x="1" y="59"/>
                      <a:pt x="32" y="30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64" y="0"/>
                      <a:pt x="112" y="1"/>
                      <a:pt x="141" y="32"/>
                    </a:cubicBezTo>
                    <a:cubicBezTo>
                      <a:pt x="170" y="62"/>
                      <a:pt x="169" y="111"/>
                      <a:pt x="138" y="140"/>
                    </a:cubicBezTo>
                    <a:cubicBezTo>
                      <a:pt x="137" y="141"/>
                      <a:pt x="137" y="141"/>
                      <a:pt x="137" y="141"/>
                    </a:cubicBezTo>
                    <a:cubicBezTo>
                      <a:pt x="122" y="155"/>
                      <a:pt x="103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88">
                <a:extLst>
                  <a:ext uri="{FF2B5EF4-FFF2-40B4-BE49-F238E27FC236}">
                    <a16:creationId xmlns:a16="http://schemas.microsoft.com/office/drawing/2014/main" id="{CBF8B9DF-EB25-4477-8923-19E8D26F1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417"/>
                <a:ext cx="45" cy="43"/>
              </a:xfrm>
              <a:custGeom>
                <a:avLst/>
                <a:gdLst>
                  <a:gd name="T0" fmla="*/ 83 w 164"/>
                  <a:gd name="T1" fmla="*/ 156 h 156"/>
                  <a:gd name="T2" fmla="*/ 35 w 164"/>
                  <a:gd name="T3" fmla="*/ 137 h 156"/>
                  <a:gd name="T4" fmla="*/ 33 w 164"/>
                  <a:gd name="T5" fmla="*/ 136 h 156"/>
                  <a:gd name="T6" fmla="*/ 27 w 164"/>
                  <a:gd name="T7" fmla="*/ 33 h 156"/>
                  <a:gd name="T8" fmla="*/ 130 w 164"/>
                  <a:gd name="T9" fmla="*/ 27 h 156"/>
                  <a:gd name="T10" fmla="*/ 132 w 164"/>
                  <a:gd name="T11" fmla="*/ 28 h 156"/>
                  <a:gd name="T12" fmla="*/ 138 w 164"/>
                  <a:gd name="T13" fmla="*/ 131 h 156"/>
                  <a:gd name="T14" fmla="*/ 83 w 164"/>
                  <a:gd name="T15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6">
                    <a:moveTo>
                      <a:pt x="83" y="156"/>
                    </a:moveTo>
                    <a:cubicBezTo>
                      <a:pt x="66" y="156"/>
                      <a:pt x="49" y="149"/>
                      <a:pt x="35" y="137"/>
                    </a:cubicBezTo>
                    <a:cubicBezTo>
                      <a:pt x="33" y="136"/>
                      <a:pt x="33" y="136"/>
                      <a:pt x="33" y="136"/>
                    </a:cubicBezTo>
                    <a:cubicBezTo>
                      <a:pt x="3" y="109"/>
                      <a:pt x="0" y="63"/>
                      <a:pt x="27" y="33"/>
                    </a:cubicBezTo>
                    <a:cubicBezTo>
                      <a:pt x="54" y="3"/>
                      <a:pt x="100" y="0"/>
                      <a:pt x="130" y="27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62" y="55"/>
                      <a:pt x="164" y="101"/>
                      <a:pt x="138" y="131"/>
                    </a:cubicBezTo>
                    <a:cubicBezTo>
                      <a:pt x="123" y="147"/>
                      <a:pt x="103" y="156"/>
                      <a:pt x="83" y="1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89">
                <a:extLst>
                  <a:ext uri="{FF2B5EF4-FFF2-40B4-BE49-F238E27FC236}">
                    <a16:creationId xmlns:a16="http://schemas.microsoft.com/office/drawing/2014/main" id="{83A71C18-3C72-47EA-8B03-3DE37C6A8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406"/>
                <a:ext cx="48" cy="46"/>
              </a:xfrm>
              <a:custGeom>
                <a:avLst/>
                <a:gdLst>
                  <a:gd name="T0" fmla="*/ 87 w 175"/>
                  <a:gd name="T1" fmla="*/ 167 h 167"/>
                  <a:gd name="T2" fmla="*/ 29 w 175"/>
                  <a:gd name="T3" fmla="*/ 143 h 167"/>
                  <a:gd name="T4" fmla="*/ 33 w 175"/>
                  <a:gd name="T5" fmla="*/ 31 h 167"/>
                  <a:gd name="T6" fmla="*/ 34 w 175"/>
                  <a:gd name="T7" fmla="*/ 30 h 167"/>
                  <a:gd name="T8" fmla="*/ 145 w 175"/>
                  <a:gd name="T9" fmla="*/ 34 h 167"/>
                  <a:gd name="T10" fmla="*/ 142 w 175"/>
                  <a:gd name="T11" fmla="*/ 145 h 167"/>
                  <a:gd name="T12" fmla="*/ 141 w 175"/>
                  <a:gd name="T13" fmla="*/ 146 h 167"/>
                  <a:gd name="T14" fmla="*/ 87 w 175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7">
                    <a:moveTo>
                      <a:pt x="87" y="167"/>
                    </a:moveTo>
                    <a:cubicBezTo>
                      <a:pt x="66" y="167"/>
                      <a:pt x="45" y="159"/>
                      <a:pt x="29" y="143"/>
                    </a:cubicBezTo>
                    <a:cubicBezTo>
                      <a:pt x="0" y="111"/>
                      <a:pt x="1" y="61"/>
                      <a:pt x="33" y="31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66" y="0"/>
                      <a:pt x="116" y="2"/>
                      <a:pt x="145" y="34"/>
                    </a:cubicBezTo>
                    <a:cubicBezTo>
                      <a:pt x="175" y="65"/>
                      <a:pt x="174" y="115"/>
                      <a:pt x="142" y="145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25" y="160"/>
                      <a:pt x="106" y="167"/>
                      <a:pt x="87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90">
                <a:extLst>
                  <a:ext uri="{FF2B5EF4-FFF2-40B4-BE49-F238E27FC236}">
                    <a16:creationId xmlns:a16="http://schemas.microsoft.com/office/drawing/2014/main" id="{371F488E-EFE6-461C-AC8B-60EC88C37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2319"/>
                <a:ext cx="54" cy="51"/>
              </a:xfrm>
              <a:custGeom>
                <a:avLst/>
                <a:gdLst>
                  <a:gd name="T0" fmla="*/ 98 w 196"/>
                  <a:gd name="T1" fmla="*/ 185 h 185"/>
                  <a:gd name="T2" fmla="*/ 22 w 196"/>
                  <a:gd name="T3" fmla="*/ 139 h 185"/>
                  <a:gd name="T4" fmla="*/ 21 w 196"/>
                  <a:gd name="T5" fmla="*/ 137 h 185"/>
                  <a:gd name="T6" fmla="*/ 58 w 196"/>
                  <a:gd name="T7" fmla="*/ 22 h 185"/>
                  <a:gd name="T8" fmla="*/ 173 w 196"/>
                  <a:gd name="T9" fmla="*/ 59 h 185"/>
                  <a:gd name="T10" fmla="*/ 174 w 196"/>
                  <a:gd name="T11" fmla="*/ 60 h 185"/>
                  <a:gd name="T12" fmla="*/ 138 w 196"/>
                  <a:gd name="T13" fmla="*/ 176 h 185"/>
                  <a:gd name="T14" fmla="*/ 98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8" y="185"/>
                    </a:moveTo>
                    <a:cubicBezTo>
                      <a:pt x="67" y="185"/>
                      <a:pt x="37" y="168"/>
                      <a:pt x="22" y="139"/>
                    </a:cubicBezTo>
                    <a:cubicBezTo>
                      <a:pt x="21" y="137"/>
                      <a:pt x="21" y="137"/>
                      <a:pt x="21" y="137"/>
                    </a:cubicBezTo>
                    <a:cubicBezTo>
                      <a:pt x="0" y="95"/>
                      <a:pt x="16" y="43"/>
                      <a:pt x="58" y="22"/>
                    </a:cubicBezTo>
                    <a:cubicBezTo>
                      <a:pt x="100" y="0"/>
                      <a:pt x="152" y="17"/>
                      <a:pt x="173" y="59"/>
                    </a:cubicBezTo>
                    <a:cubicBezTo>
                      <a:pt x="174" y="60"/>
                      <a:pt x="174" y="60"/>
                      <a:pt x="174" y="60"/>
                    </a:cubicBezTo>
                    <a:cubicBezTo>
                      <a:pt x="196" y="102"/>
                      <a:pt x="180" y="154"/>
                      <a:pt x="138" y="176"/>
                    </a:cubicBezTo>
                    <a:cubicBezTo>
                      <a:pt x="125" y="182"/>
                      <a:pt x="112" y="185"/>
                      <a:pt x="98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191">
                <a:extLst>
                  <a:ext uri="{FF2B5EF4-FFF2-40B4-BE49-F238E27FC236}">
                    <a16:creationId xmlns:a16="http://schemas.microsoft.com/office/drawing/2014/main" id="{B7D2F6DE-C391-415F-A78E-ED0078147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316"/>
                <a:ext cx="45" cy="41"/>
              </a:xfrm>
              <a:custGeom>
                <a:avLst/>
                <a:gdLst>
                  <a:gd name="T0" fmla="*/ 80 w 161"/>
                  <a:gd name="T1" fmla="*/ 151 h 151"/>
                  <a:gd name="T2" fmla="*/ 50 w 161"/>
                  <a:gd name="T3" fmla="*/ 145 h 151"/>
                  <a:gd name="T4" fmla="*/ 17 w 161"/>
                  <a:gd name="T5" fmla="*/ 51 h 151"/>
                  <a:gd name="T6" fmla="*/ 17 w 161"/>
                  <a:gd name="T7" fmla="*/ 49 h 151"/>
                  <a:gd name="T8" fmla="*/ 111 w 161"/>
                  <a:gd name="T9" fmla="*/ 16 h 151"/>
                  <a:gd name="T10" fmla="*/ 144 w 161"/>
                  <a:gd name="T11" fmla="*/ 110 h 151"/>
                  <a:gd name="T12" fmla="*/ 143 w 161"/>
                  <a:gd name="T13" fmla="*/ 112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70" y="151"/>
                      <a:pt x="59" y="149"/>
                      <a:pt x="50" y="145"/>
                    </a:cubicBezTo>
                    <a:cubicBezTo>
                      <a:pt x="15" y="128"/>
                      <a:pt x="0" y="86"/>
                      <a:pt x="17" y="51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34" y="14"/>
                      <a:pt x="76" y="0"/>
                      <a:pt x="111" y="16"/>
                    </a:cubicBezTo>
                    <a:cubicBezTo>
                      <a:pt x="146" y="33"/>
                      <a:pt x="161" y="75"/>
                      <a:pt x="144" y="110"/>
                    </a:cubicBezTo>
                    <a:cubicBezTo>
                      <a:pt x="143" y="112"/>
                      <a:pt x="143" y="112"/>
                      <a:pt x="143" y="112"/>
                    </a:cubicBezTo>
                    <a:cubicBezTo>
                      <a:pt x="131" y="137"/>
                      <a:pt x="10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192">
                <a:extLst>
                  <a:ext uri="{FF2B5EF4-FFF2-40B4-BE49-F238E27FC236}">
                    <a16:creationId xmlns:a16="http://schemas.microsoft.com/office/drawing/2014/main" id="{645017C4-A497-4D4D-9DEA-29A6E63EC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" y="2206"/>
                <a:ext cx="48" cy="45"/>
              </a:xfrm>
              <a:custGeom>
                <a:avLst/>
                <a:gdLst>
                  <a:gd name="T0" fmla="*/ 86 w 171"/>
                  <a:gd name="T1" fmla="*/ 162 h 162"/>
                  <a:gd name="T2" fmla="*/ 19 w 171"/>
                  <a:gd name="T3" fmla="*/ 121 h 162"/>
                  <a:gd name="T4" fmla="*/ 19 w 171"/>
                  <a:gd name="T5" fmla="*/ 120 h 162"/>
                  <a:gd name="T6" fmla="*/ 51 w 171"/>
                  <a:gd name="T7" fmla="*/ 19 h 162"/>
                  <a:gd name="T8" fmla="*/ 151 w 171"/>
                  <a:gd name="T9" fmla="*/ 51 h 162"/>
                  <a:gd name="T10" fmla="*/ 152 w 171"/>
                  <a:gd name="T11" fmla="*/ 53 h 162"/>
                  <a:gd name="T12" fmla="*/ 120 w 171"/>
                  <a:gd name="T13" fmla="*/ 153 h 162"/>
                  <a:gd name="T14" fmla="*/ 86 w 171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2">
                    <a:moveTo>
                      <a:pt x="86" y="162"/>
                    </a:moveTo>
                    <a:cubicBezTo>
                      <a:pt x="59" y="162"/>
                      <a:pt x="33" y="147"/>
                      <a:pt x="19" y="121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0" y="83"/>
                      <a:pt x="14" y="38"/>
                      <a:pt x="51" y="19"/>
                    </a:cubicBezTo>
                    <a:cubicBezTo>
                      <a:pt x="87" y="0"/>
                      <a:pt x="132" y="15"/>
                      <a:pt x="151" y="51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71" y="89"/>
                      <a:pt x="157" y="134"/>
                      <a:pt x="120" y="153"/>
                    </a:cubicBezTo>
                    <a:cubicBezTo>
                      <a:pt x="109" y="159"/>
                      <a:pt x="97" y="162"/>
                      <a:pt x="86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193">
                <a:extLst>
                  <a:ext uri="{FF2B5EF4-FFF2-40B4-BE49-F238E27FC236}">
                    <a16:creationId xmlns:a16="http://schemas.microsoft.com/office/drawing/2014/main" id="{2FEFB2BB-7F7E-494D-98A6-14761DF53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194"/>
                <a:ext cx="52" cy="49"/>
              </a:xfrm>
              <a:custGeom>
                <a:avLst/>
                <a:gdLst>
                  <a:gd name="T0" fmla="*/ 94 w 188"/>
                  <a:gd name="T1" fmla="*/ 177 h 177"/>
                  <a:gd name="T2" fmla="*/ 58 w 188"/>
                  <a:gd name="T3" fmla="*/ 169 h 177"/>
                  <a:gd name="T4" fmla="*/ 20 w 188"/>
                  <a:gd name="T5" fmla="*/ 60 h 177"/>
                  <a:gd name="T6" fmla="*/ 21 w 188"/>
                  <a:gd name="T7" fmla="*/ 58 h 177"/>
                  <a:gd name="T8" fmla="*/ 130 w 188"/>
                  <a:gd name="T9" fmla="*/ 20 h 177"/>
                  <a:gd name="T10" fmla="*/ 168 w 188"/>
                  <a:gd name="T11" fmla="*/ 129 h 177"/>
                  <a:gd name="T12" fmla="*/ 167 w 188"/>
                  <a:gd name="T13" fmla="*/ 131 h 177"/>
                  <a:gd name="T14" fmla="*/ 94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4" y="177"/>
                    </a:moveTo>
                    <a:cubicBezTo>
                      <a:pt x="82" y="177"/>
                      <a:pt x="70" y="174"/>
                      <a:pt x="58" y="169"/>
                    </a:cubicBezTo>
                    <a:cubicBezTo>
                      <a:pt x="18" y="150"/>
                      <a:pt x="0" y="101"/>
                      <a:pt x="20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40" y="18"/>
                      <a:pt x="89" y="0"/>
                      <a:pt x="130" y="20"/>
                    </a:cubicBezTo>
                    <a:cubicBezTo>
                      <a:pt x="170" y="39"/>
                      <a:pt x="188" y="88"/>
                      <a:pt x="168" y="129"/>
                    </a:cubicBezTo>
                    <a:cubicBezTo>
                      <a:pt x="167" y="131"/>
                      <a:pt x="167" y="131"/>
                      <a:pt x="167" y="131"/>
                    </a:cubicBezTo>
                    <a:cubicBezTo>
                      <a:pt x="153" y="160"/>
                      <a:pt x="124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94">
                <a:extLst>
                  <a:ext uri="{FF2B5EF4-FFF2-40B4-BE49-F238E27FC236}">
                    <a16:creationId xmlns:a16="http://schemas.microsoft.com/office/drawing/2014/main" id="{51440FE8-B314-4012-AAA6-45AB56B30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091"/>
                <a:ext cx="47" cy="44"/>
              </a:xfrm>
              <a:custGeom>
                <a:avLst/>
                <a:gdLst>
                  <a:gd name="T0" fmla="*/ 85 w 170"/>
                  <a:gd name="T1" fmla="*/ 161 h 161"/>
                  <a:gd name="T2" fmla="*/ 19 w 170"/>
                  <a:gd name="T3" fmla="*/ 120 h 161"/>
                  <a:gd name="T4" fmla="*/ 19 w 170"/>
                  <a:gd name="T5" fmla="*/ 119 h 161"/>
                  <a:gd name="T6" fmla="*/ 51 w 170"/>
                  <a:gd name="T7" fmla="*/ 19 h 161"/>
                  <a:gd name="T8" fmla="*/ 150 w 170"/>
                  <a:gd name="T9" fmla="*/ 51 h 161"/>
                  <a:gd name="T10" fmla="*/ 151 w 170"/>
                  <a:gd name="T11" fmla="*/ 52 h 161"/>
                  <a:gd name="T12" fmla="*/ 119 w 170"/>
                  <a:gd name="T13" fmla="*/ 152 h 161"/>
                  <a:gd name="T14" fmla="*/ 85 w 170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1">
                    <a:moveTo>
                      <a:pt x="85" y="161"/>
                    </a:moveTo>
                    <a:cubicBezTo>
                      <a:pt x="59" y="161"/>
                      <a:pt x="33" y="146"/>
                      <a:pt x="19" y="120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0" y="82"/>
                      <a:pt x="14" y="38"/>
                      <a:pt x="51" y="19"/>
                    </a:cubicBezTo>
                    <a:cubicBezTo>
                      <a:pt x="87" y="0"/>
                      <a:pt x="132" y="14"/>
                      <a:pt x="150" y="51"/>
                    </a:cubicBezTo>
                    <a:cubicBezTo>
                      <a:pt x="151" y="52"/>
                      <a:pt x="151" y="52"/>
                      <a:pt x="151" y="52"/>
                    </a:cubicBezTo>
                    <a:cubicBezTo>
                      <a:pt x="170" y="89"/>
                      <a:pt x="156" y="133"/>
                      <a:pt x="119" y="152"/>
                    </a:cubicBezTo>
                    <a:cubicBezTo>
                      <a:pt x="108" y="158"/>
                      <a:pt x="97" y="161"/>
                      <a:pt x="85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95">
                <a:extLst>
                  <a:ext uri="{FF2B5EF4-FFF2-40B4-BE49-F238E27FC236}">
                    <a16:creationId xmlns:a16="http://schemas.microsoft.com/office/drawing/2014/main" id="{F496AC33-EF5C-497B-9EDD-06D770514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2075"/>
                <a:ext cx="56" cy="53"/>
              </a:xfrm>
              <a:custGeom>
                <a:avLst/>
                <a:gdLst>
                  <a:gd name="T0" fmla="*/ 101 w 203"/>
                  <a:gd name="T1" fmla="*/ 191 h 191"/>
                  <a:gd name="T2" fmla="*/ 63 w 203"/>
                  <a:gd name="T3" fmla="*/ 182 h 191"/>
                  <a:gd name="T4" fmla="*/ 21 w 203"/>
                  <a:gd name="T5" fmla="*/ 64 h 191"/>
                  <a:gd name="T6" fmla="*/ 22 w 203"/>
                  <a:gd name="T7" fmla="*/ 62 h 191"/>
                  <a:gd name="T8" fmla="*/ 140 w 203"/>
                  <a:gd name="T9" fmla="*/ 21 h 191"/>
                  <a:gd name="T10" fmla="*/ 182 w 203"/>
                  <a:gd name="T11" fmla="*/ 139 h 191"/>
                  <a:gd name="T12" fmla="*/ 181 w 203"/>
                  <a:gd name="T13" fmla="*/ 141 h 191"/>
                  <a:gd name="T14" fmla="*/ 101 w 203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1">
                    <a:moveTo>
                      <a:pt x="101" y="191"/>
                    </a:moveTo>
                    <a:cubicBezTo>
                      <a:pt x="88" y="191"/>
                      <a:pt x="75" y="188"/>
                      <a:pt x="63" y="182"/>
                    </a:cubicBezTo>
                    <a:cubicBezTo>
                      <a:pt x="19" y="161"/>
                      <a:pt x="0" y="108"/>
                      <a:pt x="21" y="6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43" y="18"/>
                      <a:pt x="96" y="0"/>
                      <a:pt x="140" y="21"/>
                    </a:cubicBezTo>
                    <a:cubicBezTo>
                      <a:pt x="184" y="42"/>
                      <a:pt x="203" y="95"/>
                      <a:pt x="182" y="139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66" y="172"/>
                      <a:pt x="134" y="191"/>
                      <a:pt x="101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96">
                <a:extLst>
                  <a:ext uri="{FF2B5EF4-FFF2-40B4-BE49-F238E27FC236}">
                    <a16:creationId xmlns:a16="http://schemas.microsoft.com/office/drawing/2014/main" id="{4577F810-5155-4F13-86CB-A9DD7391D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968"/>
                <a:ext cx="41" cy="41"/>
              </a:xfrm>
              <a:custGeom>
                <a:avLst/>
                <a:gdLst>
                  <a:gd name="T0" fmla="*/ 75 w 149"/>
                  <a:gd name="T1" fmla="*/ 147 h 147"/>
                  <a:gd name="T2" fmla="*/ 5 w 149"/>
                  <a:gd name="T3" fmla="*/ 84 h 147"/>
                  <a:gd name="T4" fmla="*/ 4 w 149"/>
                  <a:gd name="T5" fmla="*/ 82 h 147"/>
                  <a:gd name="T6" fmla="*/ 67 w 149"/>
                  <a:gd name="T7" fmla="*/ 5 h 147"/>
                  <a:gd name="T8" fmla="*/ 145 w 149"/>
                  <a:gd name="T9" fmla="*/ 67 h 147"/>
                  <a:gd name="T10" fmla="*/ 145 w 149"/>
                  <a:gd name="T11" fmla="*/ 69 h 147"/>
                  <a:gd name="T12" fmla="*/ 82 w 149"/>
                  <a:gd name="T13" fmla="*/ 147 h 147"/>
                  <a:gd name="T14" fmla="*/ 75 w 149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7">
                    <a:moveTo>
                      <a:pt x="75" y="147"/>
                    </a:moveTo>
                    <a:cubicBezTo>
                      <a:pt x="39" y="147"/>
                      <a:pt x="8" y="120"/>
                      <a:pt x="5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4"/>
                      <a:pt x="28" y="9"/>
                      <a:pt x="67" y="5"/>
                    </a:cubicBezTo>
                    <a:cubicBezTo>
                      <a:pt x="106" y="0"/>
                      <a:pt x="141" y="29"/>
                      <a:pt x="145" y="67"/>
                    </a:cubicBezTo>
                    <a:cubicBezTo>
                      <a:pt x="145" y="69"/>
                      <a:pt x="145" y="69"/>
                      <a:pt x="145" y="69"/>
                    </a:cubicBezTo>
                    <a:cubicBezTo>
                      <a:pt x="149" y="108"/>
                      <a:pt x="121" y="143"/>
                      <a:pt x="82" y="147"/>
                    </a:cubicBezTo>
                    <a:cubicBezTo>
                      <a:pt x="80" y="147"/>
                      <a:pt x="77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97">
                <a:extLst>
                  <a:ext uri="{FF2B5EF4-FFF2-40B4-BE49-F238E27FC236}">
                    <a16:creationId xmlns:a16="http://schemas.microsoft.com/office/drawing/2014/main" id="{E14E1EDA-9066-4FBE-BF23-E725ADC51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954"/>
                <a:ext cx="48" cy="47"/>
              </a:xfrm>
              <a:custGeom>
                <a:avLst/>
                <a:gdLst>
                  <a:gd name="T0" fmla="*/ 87 w 174"/>
                  <a:gd name="T1" fmla="*/ 173 h 173"/>
                  <a:gd name="T2" fmla="*/ 81 w 174"/>
                  <a:gd name="T3" fmla="*/ 173 h 173"/>
                  <a:gd name="T4" fmla="*/ 3 w 174"/>
                  <a:gd name="T5" fmla="*/ 83 h 173"/>
                  <a:gd name="T6" fmla="*/ 3 w 174"/>
                  <a:gd name="T7" fmla="*/ 81 h 173"/>
                  <a:gd name="T8" fmla="*/ 93 w 174"/>
                  <a:gd name="T9" fmla="*/ 3 h 173"/>
                  <a:gd name="T10" fmla="*/ 171 w 174"/>
                  <a:gd name="T11" fmla="*/ 94 h 173"/>
                  <a:gd name="T12" fmla="*/ 171 w 174"/>
                  <a:gd name="T13" fmla="*/ 96 h 173"/>
                  <a:gd name="T14" fmla="*/ 87 w 174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73">
                    <a:moveTo>
                      <a:pt x="87" y="173"/>
                    </a:moveTo>
                    <a:cubicBezTo>
                      <a:pt x="85" y="173"/>
                      <a:pt x="83" y="173"/>
                      <a:pt x="81" y="173"/>
                    </a:cubicBezTo>
                    <a:cubicBezTo>
                      <a:pt x="34" y="169"/>
                      <a:pt x="0" y="129"/>
                      <a:pt x="3" y="83"/>
                    </a:cubicBezTo>
                    <a:cubicBezTo>
                      <a:pt x="3" y="81"/>
                      <a:pt x="3" y="81"/>
                      <a:pt x="3" y="81"/>
                    </a:cubicBezTo>
                    <a:cubicBezTo>
                      <a:pt x="7" y="35"/>
                      <a:pt x="47" y="0"/>
                      <a:pt x="93" y="3"/>
                    </a:cubicBezTo>
                    <a:cubicBezTo>
                      <a:pt x="140" y="7"/>
                      <a:pt x="174" y="47"/>
                      <a:pt x="171" y="94"/>
                    </a:cubicBezTo>
                    <a:cubicBezTo>
                      <a:pt x="171" y="96"/>
                      <a:pt x="171" y="96"/>
                      <a:pt x="171" y="96"/>
                    </a:cubicBezTo>
                    <a:cubicBezTo>
                      <a:pt x="167" y="140"/>
                      <a:pt x="130" y="173"/>
                      <a:pt x="87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98">
                <a:extLst>
                  <a:ext uri="{FF2B5EF4-FFF2-40B4-BE49-F238E27FC236}">
                    <a16:creationId xmlns:a16="http://schemas.microsoft.com/office/drawing/2014/main" id="{F80105B5-F8DB-45CA-B420-6DAEAA8CE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839"/>
                <a:ext cx="41" cy="40"/>
              </a:xfrm>
              <a:custGeom>
                <a:avLst/>
                <a:gdLst>
                  <a:gd name="T0" fmla="*/ 74 w 148"/>
                  <a:gd name="T1" fmla="*/ 147 h 147"/>
                  <a:gd name="T2" fmla="*/ 4 w 148"/>
                  <a:gd name="T3" fmla="*/ 84 h 147"/>
                  <a:gd name="T4" fmla="*/ 4 w 148"/>
                  <a:gd name="T5" fmla="*/ 82 h 147"/>
                  <a:gd name="T6" fmla="*/ 67 w 148"/>
                  <a:gd name="T7" fmla="*/ 4 h 147"/>
                  <a:gd name="T8" fmla="*/ 144 w 148"/>
                  <a:gd name="T9" fmla="*/ 67 h 147"/>
                  <a:gd name="T10" fmla="*/ 144 w 148"/>
                  <a:gd name="T11" fmla="*/ 69 h 147"/>
                  <a:gd name="T12" fmla="*/ 82 w 148"/>
                  <a:gd name="T13" fmla="*/ 146 h 147"/>
                  <a:gd name="T14" fmla="*/ 74 w 148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7">
                    <a:moveTo>
                      <a:pt x="74" y="147"/>
                    </a:moveTo>
                    <a:cubicBezTo>
                      <a:pt x="39" y="147"/>
                      <a:pt x="8" y="120"/>
                      <a:pt x="4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3"/>
                      <a:pt x="28" y="8"/>
                      <a:pt x="67" y="4"/>
                    </a:cubicBezTo>
                    <a:cubicBezTo>
                      <a:pt x="105" y="0"/>
                      <a:pt x="140" y="28"/>
                      <a:pt x="144" y="67"/>
                    </a:cubicBezTo>
                    <a:cubicBezTo>
                      <a:pt x="144" y="69"/>
                      <a:pt x="144" y="69"/>
                      <a:pt x="144" y="69"/>
                    </a:cubicBezTo>
                    <a:cubicBezTo>
                      <a:pt x="148" y="107"/>
                      <a:pt x="120" y="142"/>
                      <a:pt x="82" y="146"/>
                    </a:cubicBezTo>
                    <a:cubicBezTo>
                      <a:pt x="79" y="146"/>
                      <a:pt x="77" y="147"/>
                      <a:pt x="74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99">
                <a:extLst>
                  <a:ext uri="{FF2B5EF4-FFF2-40B4-BE49-F238E27FC236}">
                    <a16:creationId xmlns:a16="http://schemas.microsoft.com/office/drawing/2014/main" id="{C49EB592-ABC0-4177-8AF2-98A377768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1828"/>
                <a:ext cx="40" cy="39"/>
              </a:xfrm>
              <a:custGeom>
                <a:avLst/>
                <a:gdLst>
                  <a:gd name="T0" fmla="*/ 71 w 143"/>
                  <a:gd name="T1" fmla="*/ 142 h 142"/>
                  <a:gd name="T2" fmla="*/ 66 w 143"/>
                  <a:gd name="T3" fmla="*/ 142 h 142"/>
                  <a:gd name="T4" fmla="*/ 3 w 143"/>
                  <a:gd name="T5" fmla="*/ 68 h 142"/>
                  <a:gd name="T6" fmla="*/ 3 w 143"/>
                  <a:gd name="T7" fmla="*/ 66 h 142"/>
                  <a:gd name="T8" fmla="*/ 77 w 143"/>
                  <a:gd name="T9" fmla="*/ 3 h 142"/>
                  <a:gd name="T10" fmla="*/ 140 w 143"/>
                  <a:gd name="T11" fmla="*/ 77 h 142"/>
                  <a:gd name="T12" fmla="*/ 140 w 143"/>
                  <a:gd name="T13" fmla="*/ 79 h 142"/>
                  <a:gd name="T14" fmla="*/ 71 w 14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2">
                    <a:moveTo>
                      <a:pt x="71" y="142"/>
                    </a:moveTo>
                    <a:cubicBezTo>
                      <a:pt x="70" y="142"/>
                      <a:pt x="68" y="142"/>
                      <a:pt x="66" y="142"/>
                    </a:cubicBezTo>
                    <a:cubicBezTo>
                      <a:pt x="28" y="139"/>
                      <a:pt x="0" y="106"/>
                      <a:pt x="3" y="68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6" y="28"/>
                      <a:pt x="39" y="0"/>
                      <a:pt x="77" y="3"/>
                    </a:cubicBezTo>
                    <a:cubicBezTo>
                      <a:pt x="115" y="6"/>
                      <a:pt x="143" y="39"/>
                      <a:pt x="140" y="77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7" y="115"/>
                      <a:pt x="107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200">
                <a:extLst>
                  <a:ext uri="{FF2B5EF4-FFF2-40B4-BE49-F238E27FC236}">
                    <a16:creationId xmlns:a16="http://schemas.microsoft.com/office/drawing/2014/main" id="{DC734F04-4417-4287-8972-BE661C317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715"/>
                <a:ext cx="31" cy="30"/>
              </a:xfrm>
              <a:custGeom>
                <a:avLst/>
                <a:gdLst>
                  <a:gd name="T0" fmla="*/ 56 w 113"/>
                  <a:gd name="T1" fmla="*/ 109 h 109"/>
                  <a:gd name="T2" fmla="*/ 43 w 113"/>
                  <a:gd name="T3" fmla="*/ 107 h 109"/>
                  <a:gd name="T4" fmla="*/ 7 w 113"/>
                  <a:gd name="T5" fmla="*/ 45 h 109"/>
                  <a:gd name="T6" fmla="*/ 7 w 113"/>
                  <a:gd name="T7" fmla="*/ 43 h 109"/>
                  <a:gd name="T8" fmla="*/ 70 w 113"/>
                  <a:gd name="T9" fmla="*/ 7 h 109"/>
                  <a:gd name="T10" fmla="*/ 106 w 113"/>
                  <a:gd name="T11" fmla="*/ 70 h 109"/>
                  <a:gd name="T12" fmla="*/ 105 w 113"/>
                  <a:gd name="T13" fmla="*/ 71 h 109"/>
                  <a:gd name="T14" fmla="*/ 56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6" y="109"/>
                    </a:moveTo>
                    <a:cubicBezTo>
                      <a:pt x="52" y="109"/>
                      <a:pt x="47" y="108"/>
                      <a:pt x="43" y="107"/>
                    </a:cubicBezTo>
                    <a:cubicBezTo>
                      <a:pt x="16" y="100"/>
                      <a:pt x="0" y="72"/>
                      <a:pt x="7" y="45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4" y="16"/>
                      <a:pt x="42" y="0"/>
                      <a:pt x="70" y="7"/>
                    </a:cubicBezTo>
                    <a:cubicBezTo>
                      <a:pt x="97" y="15"/>
                      <a:pt x="113" y="43"/>
                      <a:pt x="106" y="70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99" y="94"/>
                      <a:pt x="79" y="109"/>
                      <a:pt x="56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201">
                <a:extLst>
                  <a:ext uri="{FF2B5EF4-FFF2-40B4-BE49-F238E27FC236}">
                    <a16:creationId xmlns:a16="http://schemas.microsoft.com/office/drawing/2014/main" id="{4886BA02-B741-40CD-A48C-A1085C0AD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698"/>
                <a:ext cx="39" cy="39"/>
              </a:xfrm>
              <a:custGeom>
                <a:avLst/>
                <a:gdLst>
                  <a:gd name="T0" fmla="*/ 72 w 144"/>
                  <a:gd name="T1" fmla="*/ 138 h 138"/>
                  <a:gd name="T2" fmla="*/ 10 w 144"/>
                  <a:gd name="T3" fmla="*/ 92 h 138"/>
                  <a:gd name="T4" fmla="*/ 10 w 144"/>
                  <a:gd name="T5" fmla="*/ 91 h 138"/>
                  <a:gd name="T6" fmla="*/ 53 w 144"/>
                  <a:gd name="T7" fmla="*/ 10 h 138"/>
                  <a:gd name="T8" fmla="*/ 133 w 144"/>
                  <a:gd name="T9" fmla="*/ 53 h 138"/>
                  <a:gd name="T10" fmla="*/ 133 w 144"/>
                  <a:gd name="T11" fmla="*/ 55 h 138"/>
                  <a:gd name="T12" fmla="*/ 90 w 144"/>
                  <a:gd name="T13" fmla="*/ 135 h 138"/>
                  <a:gd name="T14" fmla="*/ 72 w 144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8">
                    <a:moveTo>
                      <a:pt x="72" y="138"/>
                    </a:moveTo>
                    <a:cubicBezTo>
                      <a:pt x="44" y="138"/>
                      <a:pt x="19" y="120"/>
                      <a:pt x="10" y="92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87" y="0"/>
                      <a:pt x="123" y="19"/>
                      <a:pt x="133" y="53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44" y="89"/>
                      <a:pt x="124" y="125"/>
                      <a:pt x="90" y="135"/>
                    </a:cubicBezTo>
                    <a:cubicBezTo>
                      <a:pt x="84" y="137"/>
                      <a:pt x="78" y="138"/>
                      <a:pt x="72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202">
                <a:extLst>
                  <a:ext uri="{FF2B5EF4-FFF2-40B4-BE49-F238E27FC236}">
                    <a16:creationId xmlns:a16="http://schemas.microsoft.com/office/drawing/2014/main" id="{BE9BAC85-055F-4C36-B587-D96EC5929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581"/>
                <a:ext cx="46" cy="45"/>
              </a:xfrm>
              <a:custGeom>
                <a:avLst/>
                <a:gdLst>
                  <a:gd name="T0" fmla="*/ 84 w 169"/>
                  <a:gd name="T1" fmla="*/ 162 h 162"/>
                  <a:gd name="T2" fmla="*/ 64 w 169"/>
                  <a:gd name="T3" fmla="*/ 159 h 162"/>
                  <a:gd name="T4" fmla="*/ 11 w 169"/>
                  <a:gd name="T5" fmla="*/ 66 h 162"/>
                  <a:gd name="T6" fmla="*/ 11 w 169"/>
                  <a:gd name="T7" fmla="*/ 65 h 162"/>
                  <a:gd name="T8" fmla="*/ 104 w 169"/>
                  <a:gd name="T9" fmla="*/ 11 h 162"/>
                  <a:gd name="T10" fmla="*/ 158 w 169"/>
                  <a:gd name="T11" fmla="*/ 104 h 162"/>
                  <a:gd name="T12" fmla="*/ 157 w 169"/>
                  <a:gd name="T13" fmla="*/ 105 h 162"/>
                  <a:gd name="T14" fmla="*/ 84 w 169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9" h="162">
                    <a:moveTo>
                      <a:pt x="84" y="162"/>
                    </a:moveTo>
                    <a:cubicBezTo>
                      <a:pt x="78" y="162"/>
                      <a:pt x="71" y="161"/>
                      <a:pt x="64" y="159"/>
                    </a:cubicBezTo>
                    <a:cubicBezTo>
                      <a:pt x="24" y="148"/>
                      <a:pt x="0" y="107"/>
                      <a:pt x="11" y="66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22" y="24"/>
                      <a:pt x="64" y="0"/>
                      <a:pt x="104" y="11"/>
                    </a:cubicBezTo>
                    <a:cubicBezTo>
                      <a:pt x="145" y="22"/>
                      <a:pt x="169" y="63"/>
                      <a:pt x="158" y="104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48" y="139"/>
                      <a:pt x="11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203">
                <a:extLst>
                  <a:ext uri="{FF2B5EF4-FFF2-40B4-BE49-F238E27FC236}">
                    <a16:creationId xmlns:a16="http://schemas.microsoft.com/office/drawing/2014/main" id="{EDC1EBB3-1CC6-43BB-B93A-E0CAF7C51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1573"/>
                <a:ext cx="42" cy="39"/>
              </a:xfrm>
              <a:custGeom>
                <a:avLst/>
                <a:gdLst>
                  <a:gd name="T0" fmla="*/ 75 w 150"/>
                  <a:gd name="T1" fmla="*/ 143 h 143"/>
                  <a:gd name="T2" fmla="*/ 11 w 150"/>
                  <a:gd name="T3" fmla="*/ 96 h 143"/>
                  <a:gd name="T4" fmla="*/ 10 w 150"/>
                  <a:gd name="T5" fmla="*/ 94 h 143"/>
                  <a:gd name="T6" fmla="*/ 55 w 150"/>
                  <a:gd name="T7" fmla="*/ 10 h 143"/>
                  <a:gd name="T8" fmla="*/ 139 w 150"/>
                  <a:gd name="T9" fmla="*/ 55 h 143"/>
                  <a:gd name="T10" fmla="*/ 139 w 150"/>
                  <a:gd name="T11" fmla="*/ 57 h 143"/>
                  <a:gd name="T12" fmla="*/ 95 w 150"/>
                  <a:gd name="T13" fmla="*/ 141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6" y="143"/>
                      <a:pt x="20" y="125"/>
                      <a:pt x="11" y="96"/>
                    </a:cubicBezTo>
                    <a:cubicBezTo>
                      <a:pt x="10" y="94"/>
                      <a:pt x="10" y="94"/>
                      <a:pt x="10" y="94"/>
                    </a:cubicBezTo>
                    <a:cubicBezTo>
                      <a:pt x="0" y="59"/>
                      <a:pt x="20" y="21"/>
                      <a:pt x="55" y="10"/>
                    </a:cubicBezTo>
                    <a:cubicBezTo>
                      <a:pt x="91" y="0"/>
                      <a:pt x="128" y="20"/>
                      <a:pt x="139" y="55"/>
                    </a:cubicBezTo>
                    <a:cubicBezTo>
                      <a:pt x="139" y="57"/>
                      <a:pt x="139" y="57"/>
                      <a:pt x="139" y="57"/>
                    </a:cubicBezTo>
                    <a:cubicBezTo>
                      <a:pt x="150" y="92"/>
                      <a:pt x="130" y="130"/>
                      <a:pt x="95" y="141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204">
                <a:extLst>
                  <a:ext uri="{FF2B5EF4-FFF2-40B4-BE49-F238E27FC236}">
                    <a16:creationId xmlns:a16="http://schemas.microsoft.com/office/drawing/2014/main" id="{4F3FF777-043B-4181-A3E6-0FF7F6FB6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1465"/>
                <a:ext cx="27" cy="26"/>
              </a:xfrm>
              <a:custGeom>
                <a:avLst/>
                <a:gdLst>
                  <a:gd name="T0" fmla="*/ 50 w 100"/>
                  <a:gd name="T1" fmla="*/ 95 h 95"/>
                  <a:gd name="T2" fmla="*/ 39 w 100"/>
                  <a:gd name="T3" fmla="*/ 94 h 95"/>
                  <a:gd name="T4" fmla="*/ 7 w 100"/>
                  <a:gd name="T5" fmla="*/ 39 h 95"/>
                  <a:gd name="T6" fmla="*/ 7 w 100"/>
                  <a:gd name="T7" fmla="*/ 38 h 95"/>
                  <a:gd name="T8" fmla="*/ 62 w 100"/>
                  <a:gd name="T9" fmla="*/ 6 h 95"/>
                  <a:gd name="T10" fmla="*/ 94 w 100"/>
                  <a:gd name="T11" fmla="*/ 61 h 95"/>
                  <a:gd name="T12" fmla="*/ 93 w 100"/>
                  <a:gd name="T13" fmla="*/ 62 h 95"/>
                  <a:gd name="T14" fmla="*/ 50 w 100"/>
                  <a:gd name="T15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5">
                    <a:moveTo>
                      <a:pt x="50" y="95"/>
                    </a:moveTo>
                    <a:cubicBezTo>
                      <a:pt x="46" y="95"/>
                      <a:pt x="42" y="95"/>
                      <a:pt x="39" y="94"/>
                    </a:cubicBezTo>
                    <a:cubicBezTo>
                      <a:pt x="15" y="87"/>
                      <a:pt x="0" y="63"/>
                      <a:pt x="7" y="39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13" y="14"/>
                      <a:pt x="38" y="0"/>
                      <a:pt x="62" y="6"/>
                    </a:cubicBezTo>
                    <a:cubicBezTo>
                      <a:pt x="86" y="12"/>
                      <a:pt x="100" y="37"/>
                      <a:pt x="94" y="61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88" y="82"/>
                      <a:pt x="70" y="95"/>
                      <a:pt x="50" y="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5" name="Group 406">
              <a:extLst>
                <a:ext uri="{FF2B5EF4-FFF2-40B4-BE49-F238E27FC236}">
                  <a16:creationId xmlns:a16="http://schemas.microsoft.com/office/drawing/2014/main" id="{70514122-B1C5-43F8-9D63-BDE59AD422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" y="711"/>
              <a:ext cx="2226" cy="2288"/>
              <a:chOff x="702" y="711"/>
              <a:chExt cx="2226" cy="2288"/>
            </a:xfrm>
            <a:grpFill/>
          </p:grpSpPr>
          <p:sp>
            <p:nvSpPr>
              <p:cNvPr id="235" name="Freeform 206">
                <a:extLst>
                  <a:ext uri="{FF2B5EF4-FFF2-40B4-BE49-F238E27FC236}">
                    <a16:creationId xmlns:a16="http://schemas.microsoft.com/office/drawing/2014/main" id="{B17E2731-CF8A-47D6-89B9-EE96CE775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455"/>
                <a:ext cx="28" cy="27"/>
              </a:xfrm>
              <a:custGeom>
                <a:avLst/>
                <a:gdLst>
                  <a:gd name="T0" fmla="*/ 50 w 101"/>
                  <a:gd name="T1" fmla="*/ 97 h 97"/>
                  <a:gd name="T2" fmla="*/ 7 w 101"/>
                  <a:gd name="T3" fmla="*/ 65 h 97"/>
                  <a:gd name="T4" fmla="*/ 7 w 101"/>
                  <a:gd name="T5" fmla="*/ 64 h 97"/>
                  <a:gd name="T6" fmla="*/ 37 w 101"/>
                  <a:gd name="T7" fmla="*/ 8 h 97"/>
                  <a:gd name="T8" fmla="*/ 93 w 101"/>
                  <a:gd name="T9" fmla="*/ 38 h 97"/>
                  <a:gd name="T10" fmla="*/ 93 w 101"/>
                  <a:gd name="T11" fmla="*/ 39 h 97"/>
                  <a:gd name="T12" fmla="*/ 63 w 101"/>
                  <a:gd name="T13" fmla="*/ 95 h 97"/>
                  <a:gd name="T14" fmla="*/ 50 w 101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97">
                    <a:moveTo>
                      <a:pt x="50" y="97"/>
                    </a:moveTo>
                    <a:cubicBezTo>
                      <a:pt x="31" y="97"/>
                      <a:pt x="13" y="84"/>
                      <a:pt x="7" y="65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0" y="40"/>
                      <a:pt x="13" y="15"/>
                      <a:pt x="37" y="8"/>
                    </a:cubicBezTo>
                    <a:cubicBezTo>
                      <a:pt x="61" y="0"/>
                      <a:pt x="86" y="14"/>
                      <a:pt x="93" y="38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101" y="63"/>
                      <a:pt x="87" y="88"/>
                      <a:pt x="63" y="95"/>
                    </a:cubicBezTo>
                    <a:cubicBezTo>
                      <a:pt x="59" y="96"/>
                      <a:pt x="55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207">
                <a:extLst>
                  <a:ext uri="{FF2B5EF4-FFF2-40B4-BE49-F238E27FC236}">
                    <a16:creationId xmlns:a16="http://schemas.microsoft.com/office/drawing/2014/main" id="{13A8E2E3-ABF5-4CB1-9C74-7C57BFED7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134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8 w 161"/>
                  <a:gd name="T3" fmla="*/ 139 h 153"/>
                  <a:gd name="T4" fmla="*/ 23 w 161"/>
                  <a:gd name="T5" fmla="*/ 40 h 153"/>
                  <a:gd name="T6" fmla="*/ 24 w 161"/>
                  <a:gd name="T7" fmla="*/ 39 h 153"/>
                  <a:gd name="T8" fmla="*/ 123 w 161"/>
                  <a:gd name="T9" fmla="*/ 23 h 153"/>
                  <a:gd name="T10" fmla="*/ 138 w 161"/>
                  <a:gd name="T11" fmla="*/ 122 h 153"/>
                  <a:gd name="T12" fmla="*/ 137 w 161"/>
                  <a:gd name="T13" fmla="*/ 124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6" y="153"/>
                      <a:pt x="51" y="148"/>
                      <a:pt x="38" y="139"/>
                    </a:cubicBezTo>
                    <a:cubicBezTo>
                      <a:pt x="7" y="116"/>
                      <a:pt x="0" y="72"/>
                      <a:pt x="23" y="40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47" y="7"/>
                      <a:pt x="91" y="0"/>
                      <a:pt x="123" y="23"/>
                    </a:cubicBezTo>
                    <a:cubicBezTo>
                      <a:pt x="155" y="46"/>
                      <a:pt x="161" y="91"/>
                      <a:pt x="138" y="122"/>
                    </a:cubicBezTo>
                    <a:cubicBezTo>
                      <a:pt x="137" y="124"/>
                      <a:pt x="137" y="124"/>
                      <a:pt x="137" y="124"/>
                    </a:cubicBezTo>
                    <a:cubicBezTo>
                      <a:pt x="123" y="143"/>
                      <a:pt x="102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08">
                <a:extLst>
                  <a:ext uri="{FF2B5EF4-FFF2-40B4-BE49-F238E27FC236}">
                    <a16:creationId xmlns:a16="http://schemas.microsoft.com/office/drawing/2014/main" id="{58A3FC28-9AFF-4BF1-AFDA-E2D8C8FB2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1331"/>
                <a:ext cx="49" cy="47"/>
              </a:xfrm>
              <a:custGeom>
                <a:avLst/>
                <a:gdLst>
                  <a:gd name="T0" fmla="*/ 91 w 180"/>
                  <a:gd name="T1" fmla="*/ 170 h 170"/>
                  <a:gd name="T2" fmla="*/ 28 w 180"/>
                  <a:gd name="T3" fmla="*/ 140 h 170"/>
                  <a:gd name="T4" fmla="*/ 27 w 180"/>
                  <a:gd name="T5" fmla="*/ 138 h 170"/>
                  <a:gd name="T6" fmla="*/ 41 w 180"/>
                  <a:gd name="T7" fmla="*/ 27 h 170"/>
                  <a:gd name="T8" fmla="*/ 152 w 180"/>
                  <a:gd name="T9" fmla="*/ 41 h 170"/>
                  <a:gd name="T10" fmla="*/ 153 w 180"/>
                  <a:gd name="T11" fmla="*/ 42 h 170"/>
                  <a:gd name="T12" fmla="*/ 139 w 180"/>
                  <a:gd name="T13" fmla="*/ 153 h 170"/>
                  <a:gd name="T14" fmla="*/ 91 w 180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0">
                    <a:moveTo>
                      <a:pt x="91" y="170"/>
                    </a:moveTo>
                    <a:cubicBezTo>
                      <a:pt x="67" y="170"/>
                      <a:pt x="44" y="160"/>
                      <a:pt x="28" y="140"/>
                    </a:cubicBezTo>
                    <a:cubicBezTo>
                      <a:pt x="27" y="138"/>
                      <a:pt x="27" y="138"/>
                      <a:pt x="27" y="138"/>
                    </a:cubicBezTo>
                    <a:cubicBezTo>
                      <a:pt x="0" y="104"/>
                      <a:pt x="6" y="54"/>
                      <a:pt x="41" y="27"/>
                    </a:cubicBezTo>
                    <a:cubicBezTo>
                      <a:pt x="75" y="0"/>
                      <a:pt x="125" y="6"/>
                      <a:pt x="152" y="41"/>
                    </a:cubicBezTo>
                    <a:cubicBezTo>
                      <a:pt x="153" y="42"/>
                      <a:pt x="153" y="42"/>
                      <a:pt x="153" y="42"/>
                    </a:cubicBezTo>
                    <a:cubicBezTo>
                      <a:pt x="180" y="77"/>
                      <a:pt x="174" y="126"/>
                      <a:pt x="139" y="153"/>
                    </a:cubicBezTo>
                    <a:cubicBezTo>
                      <a:pt x="125" y="165"/>
                      <a:pt x="108" y="170"/>
                      <a:pt x="91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209">
                <a:extLst>
                  <a:ext uri="{FF2B5EF4-FFF2-40B4-BE49-F238E27FC236}">
                    <a16:creationId xmlns:a16="http://schemas.microsoft.com/office/drawing/2014/main" id="{4417F07C-14B8-4125-9F13-BDE03C41F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123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46 w 196"/>
                  <a:gd name="T3" fmla="*/ 168 h 185"/>
                  <a:gd name="T4" fmla="*/ 28 w 196"/>
                  <a:gd name="T5" fmla="*/ 48 h 185"/>
                  <a:gd name="T6" fmla="*/ 29 w 196"/>
                  <a:gd name="T7" fmla="*/ 46 h 185"/>
                  <a:gd name="T8" fmla="*/ 149 w 196"/>
                  <a:gd name="T9" fmla="*/ 28 h 185"/>
                  <a:gd name="T10" fmla="*/ 168 w 196"/>
                  <a:gd name="T11" fmla="*/ 148 h 185"/>
                  <a:gd name="T12" fmla="*/ 167 w 196"/>
                  <a:gd name="T13" fmla="*/ 150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79" y="185"/>
                      <a:pt x="62" y="179"/>
                      <a:pt x="46" y="168"/>
                    </a:cubicBezTo>
                    <a:cubicBezTo>
                      <a:pt x="8" y="140"/>
                      <a:pt x="0" y="86"/>
                      <a:pt x="28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57" y="8"/>
                      <a:pt x="111" y="0"/>
                      <a:pt x="149" y="28"/>
                    </a:cubicBezTo>
                    <a:cubicBezTo>
                      <a:pt x="188" y="56"/>
                      <a:pt x="196" y="110"/>
                      <a:pt x="168" y="148"/>
                    </a:cubicBezTo>
                    <a:cubicBezTo>
                      <a:pt x="167" y="150"/>
                      <a:pt x="167" y="150"/>
                      <a:pt x="167" y="150"/>
                    </a:cubicBezTo>
                    <a:cubicBezTo>
                      <a:pt x="150" y="173"/>
                      <a:pt x="124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210">
                <a:extLst>
                  <a:ext uri="{FF2B5EF4-FFF2-40B4-BE49-F238E27FC236}">
                    <a16:creationId xmlns:a16="http://schemas.microsoft.com/office/drawing/2014/main" id="{2531FDE2-F8F6-4786-8B4D-2871D1256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1232"/>
                <a:ext cx="41" cy="39"/>
              </a:xfrm>
              <a:custGeom>
                <a:avLst/>
                <a:gdLst>
                  <a:gd name="T0" fmla="*/ 75 w 149"/>
                  <a:gd name="T1" fmla="*/ 140 h 140"/>
                  <a:gd name="T2" fmla="*/ 23 w 149"/>
                  <a:gd name="T3" fmla="*/ 115 h 140"/>
                  <a:gd name="T4" fmla="*/ 22 w 149"/>
                  <a:gd name="T5" fmla="*/ 114 h 140"/>
                  <a:gd name="T6" fmla="*/ 34 w 149"/>
                  <a:gd name="T7" fmla="*/ 22 h 140"/>
                  <a:gd name="T8" fmla="*/ 125 w 149"/>
                  <a:gd name="T9" fmla="*/ 34 h 140"/>
                  <a:gd name="T10" fmla="*/ 126 w 149"/>
                  <a:gd name="T11" fmla="*/ 35 h 140"/>
                  <a:gd name="T12" fmla="*/ 115 w 149"/>
                  <a:gd name="T13" fmla="*/ 127 h 140"/>
                  <a:gd name="T14" fmla="*/ 75 w 149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0">
                    <a:moveTo>
                      <a:pt x="75" y="140"/>
                    </a:moveTo>
                    <a:cubicBezTo>
                      <a:pt x="55" y="140"/>
                      <a:pt x="36" y="132"/>
                      <a:pt x="23" y="115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0" y="86"/>
                      <a:pt x="5" y="44"/>
                      <a:pt x="34" y="22"/>
                    </a:cubicBezTo>
                    <a:cubicBezTo>
                      <a:pt x="62" y="0"/>
                      <a:pt x="103" y="5"/>
                      <a:pt x="125" y="34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49" y="63"/>
                      <a:pt x="143" y="104"/>
                      <a:pt x="115" y="127"/>
                    </a:cubicBezTo>
                    <a:cubicBezTo>
                      <a:pt x="103" y="136"/>
                      <a:pt x="89" y="140"/>
                      <a:pt x="75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211">
                <a:extLst>
                  <a:ext uri="{FF2B5EF4-FFF2-40B4-BE49-F238E27FC236}">
                    <a16:creationId xmlns:a16="http://schemas.microsoft.com/office/drawing/2014/main" id="{FFC20971-98E3-4F9A-92F0-AD6A47F05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137"/>
                <a:ext cx="46" cy="43"/>
              </a:xfrm>
              <a:custGeom>
                <a:avLst/>
                <a:gdLst>
                  <a:gd name="T0" fmla="*/ 82 w 166"/>
                  <a:gd name="T1" fmla="*/ 155 h 155"/>
                  <a:gd name="T2" fmla="*/ 21 w 166"/>
                  <a:gd name="T3" fmla="*/ 122 h 155"/>
                  <a:gd name="T4" fmla="*/ 43 w 166"/>
                  <a:gd name="T5" fmla="*/ 22 h 155"/>
                  <a:gd name="T6" fmla="*/ 45 w 166"/>
                  <a:gd name="T7" fmla="*/ 21 h 155"/>
                  <a:gd name="T8" fmla="*/ 145 w 166"/>
                  <a:gd name="T9" fmla="*/ 43 h 155"/>
                  <a:gd name="T10" fmla="*/ 123 w 166"/>
                  <a:gd name="T11" fmla="*/ 143 h 155"/>
                  <a:gd name="T12" fmla="*/ 121 w 166"/>
                  <a:gd name="T13" fmla="*/ 144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9" y="155"/>
                      <a:pt x="35" y="144"/>
                      <a:pt x="21" y="122"/>
                    </a:cubicBezTo>
                    <a:cubicBezTo>
                      <a:pt x="0" y="88"/>
                      <a:pt x="10" y="44"/>
                      <a:pt x="43" y="22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78" y="0"/>
                      <a:pt x="123" y="9"/>
                      <a:pt x="145" y="43"/>
                    </a:cubicBezTo>
                    <a:cubicBezTo>
                      <a:pt x="166" y="77"/>
                      <a:pt x="156" y="121"/>
                      <a:pt x="123" y="143"/>
                    </a:cubicBezTo>
                    <a:cubicBezTo>
                      <a:pt x="121" y="144"/>
                      <a:pt x="121" y="144"/>
                      <a:pt x="121" y="144"/>
                    </a:cubicBezTo>
                    <a:cubicBezTo>
                      <a:pt x="109" y="152"/>
                      <a:pt x="96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212">
                <a:extLst>
                  <a:ext uri="{FF2B5EF4-FFF2-40B4-BE49-F238E27FC236}">
                    <a16:creationId xmlns:a16="http://schemas.microsoft.com/office/drawing/2014/main" id="{B43F8DED-F99C-44EF-B5BD-769CEBDFD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122"/>
                <a:ext cx="56" cy="53"/>
              </a:xfrm>
              <a:custGeom>
                <a:avLst/>
                <a:gdLst>
                  <a:gd name="T0" fmla="*/ 102 w 203"/>
                  <a:gd name="T1" fmla="*/ 192 h 192"/>
                  <a:gd name="T2" fmla="*/ 32 w 203"/>
                  <a:gd name="T3" fmla="*/ 157 h 192"/>
                  <a:gd name="T4" fmla="*/ 31 w 203"/>
                  <a:gd name="T5" fmla="*/ 156 h 192"/>
                  <a:gd name="T6" fmla="*/ 46 w 203"/>
                  <a:gd name="T7" fmla="*/ 30 h 192"/>
                  <a:gd name="T8" fmla="*/ 172 w 203"/>
                  <a:gd name="T9" fmla="*/ 46 h 192"/>
                  <a:gd name="T10" fmla="*/ 173 w 203"/>
                  <a:gd name="T11" fmla="*/ 48 h 192"/>
                  <a:gd name="T12" fmla="*/ 157 w 203"/>
                  <a:gd name="T13" fmla="*/ 173 h 192"/>
                  <a:gd name="T14" fmla="*/ 102 w 203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2">
                    <a:moveTo>
                      <a:pt x="102" y="192"/>
                    </a:moveTo>
                    <a:cubicBezTo>
                      <a:pt x="76" y="192"/>
                      <a:pt x="50" y="180"/>
                      <a:pt x="32" y="157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0" y="117"/>
                      <a:pt x="7" y="61"/>
                      <a:pt x="46" y="30"/>
                    </a:cubicBezTo>
                    <a:cubicBezTo>
                      <a:pt x="85" y="0"/>
                      <a:pt x="141" y="7"/>
                      <a:pt x="172" y="46"/>
                    </a:cubicBezTo>
                    <a:cubicBezTo>
                      <a:pt x="173" y="48"/>
                      <a:pt x="173" y="48"/>
                      <a:pt x="173" y="48"/>
                    </a:cubicBezTo>
                    <a:cubicBezTo>
                      <a:pt x="203" y="87"/>
                      <a:pt x="196" y="143"/>
                      <a:pt x="157" y="173"/>
                    </a:cubicBezTo>
                    <a:cubicBezTo>
                      <a:pt x="141" y="186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213">
                <a:extLst>
                  <a:ext uri="{FF2B5EF4-FFF2-40B4-BE49-F238E27FC236}">
                    <a16:creationId xmlns:a16="http://schemas.microsoft.com/office/drawing/2014/main" id="{FCF1D762-3515-4F17-AA0E-EDB1DAA69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1070"/>
                <a:ext cx="41" cy="37"/>
              </a:xfrm>
              <a:custGeom>
                <a:avLst/>
                <a:gdLst>
                  <a:gd name="T0" fmla="*/ 72 w 146"/>
                  <a:gd name="T1" fmla="*/ 136 h 136"/>
                  <a:gd name="T2" fmla="*/ 19 w 146"/>
                  <a:gd name="T3" fmla="*/ 107 h 136"/>
                  <a:gd name="T4" fmla="*/ 38 w 146"/>
                  <a:gd name="T5" fmla="*/ 20 h 136"/>
                  <a:gd name="T6" fmla="*/ 39 w 146"/>
                  <a:gd name="T7" fmla="*/ 19 h 136"/>
                  <a:gd name="T8" fmla="*/ 127 w 146"/>
                  <a:gd name="T9" fmla="*/ 38 h 136"/>
                  <a:gd name="T10" fmla="*/ 107 w 146"/>
                  <a:gd name="T11" fmla="*/ 125 h 136"/>
                  <a:gd name="T12" fmla="*/ 106 w 146"/>
                  <a:gd name="T13" fmla="*/ 126 h 136"/>
                  <a:gd name="T14" fmla="*/ 72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2" y="136"/>
                    </a:moveTo>
                    <a:cubicBezTo>
                      <a:pt x="52" y="136"/>
                      <a:pt x="31" y="126"/>
                      <a:pt x="19" y="107"/>
                    </a:cubicBezTo>
                    <a:cubicBezTo>
                      <a:pt x="0" y="77"/>
                      <a:pt x="9" y="38"/>
                      <a:pt x="38" y="2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69" y="0"/>
                      <a:pt x="108" y="9"/>
                      <a:pt x="127" y="38"/>
                    </a:cubicBezTo>
                    <a:cubicBezTo>
                      <a:pt x="146" y="67"/>
                      <a:pt x="137" y="107"/>
                      <a:pt x="107" y="125"/>
                    </a:cubicBezTo>
                    <a:cubicBezTo>
                      <a:pt x="106" y="126"/>
                      <a:pt x="106" y="126"/>
                      <a:pt x="106" y="126"/>
                    </a:cubicBezTo>
                    <a:cubicBezTo>
                      <a:pt x="96" y="133"/>
                      <a:pt x="84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214">
                <a:extLst>
                  <a:ext uri="{FF2B5EF4-FFF2-40B4-BE49-F238E27FC236}">
                    <a16:creationId xmlns:a16="http://schemas.microsoft.com/office/drawing/2014/main" id="{40864D18-5DC4-4817-A89B-B853E7DF0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065"/>
                <a:ext cx="37" cy="34"/>
              </a:xfrm>
              <a:custGeom>
                <a:avLst/>
                <a:gdLst>
                  <a:gd name="T0" fmla="*/ 67 w 133"/>
                  <a:gd name="T1" fmla="*/ 123 h 123"/>
                  <a:gd name="T2" fmla="*/ 38 w 133"/>
                  <a:gd name="T3" fmla="*/ 115 h 123"/>
                  <a:gd name="T4" fmla="*/ 36 w 133"/>
                  <a:gd name="T5" fmla="*/ 115 h 123"/>
                  <a:gd name="T6" fmla="*/ 17 w 133"/>
                  <a:gd name="T7" fmla="*/ 36 h 123"/>
                  <a:gd name="T8" fmla="*/ 95 w 133"/>
                  <a:gd name="T9" fmla="*/ 16 h 123"/>
                  <a:gd name="T10" fmla="*/ 96 w 133"/>
                  <a:gd name="T11" fmla="*/ 17 h 123"/>
                  <a:gd name="T12" fmla="*/ 116 w 133"/>
                  <a:gd name="T13" fmla="*/ 95 h 123"/>
                  <a:gd name="T14" fmla="*/ 67 w 133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3">
                    <a:moveTo>
                      <a:pt x="67" y="123"/>
                    </a:moveTo>
                    <a:cubicBezTo>
                      <a:pt x="57" y="123"/>
                      <a:pt x="47" y="121"/>
                      <a:pt x="38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9" y="98"/>
                      <a:pt x="0" y="63"/>
                      <a:pt x="17" y="36"/>
                    </a:cubicBezTo>
                    <a:cubicBezTo>
                      <a:pt x="33" y="9"/>
                      <a:pt x="68" y="0"/>
                      <a:pt x="95" y="16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124" y="33"/>
                      <a:pt x="133" y="68"/>
                      <a:pt x="116" y="95"/>
                    </a:cubicBezTo>
                    <a:cubicBezTo>
                      <a:pt x="106" y="113"/>
                      <a:pt x="86" y="123"/>
                      <a:pt x="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215">
                <a:extLst>
                  <a:ext uri="{FF2B5EF4-FFF2-40B4-BE49-F238E27FC236}">
                    <a16:creationId xmlns:a16="http://schemas.microsoft.com/office/drawing/2014/main" id="{60BCE25D-27C4-476D-A366-AD4FEE691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6" y="1001"/>
                <a:ext cx="38" cy="35"/>
              </a:xfrm>
              <a:custGeom>
                <a:avLst/>
                <a:gdLst>
                  <a:gd name="T0" fmla="*/ 68 w 137"/>
                  <a:gd name="T1" fmla="*/ 128 h 128"/>
                  <a:gd name="T2" fmla="*/ 18 w 137"/>
                  <a:gd name="T3" fmla="*/ 101 h 128"/>
                  <a:gd name="T4" fmla="*/ 36 w 137"/>
                  <a:gd name="T5" fmla="*/ 19 h 128"/>
                  <a:gd name="T6" fmla="*/ 37 w 137"/>
                  <a:gd name="T7" fmla="*/ 18 h 128"/>
                  <a:gd name="T8" fmla="*/ 119 w 137"/>
                  <a:gd name="T9" fmla="*/ 36 h 128"/>
                  <a:gd name="T10" fmla="*/ 101 w 137"/>
                  <a:gd name="T11" fmla="*/ 118 h 128"/>
                  <a:gd name="T12" fmla="*/ 100 w 137"/>
                  <a:gd name="T13" fmla="*/ 119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9" y="128"/>
                      <a:pt x="29" y="119"/>
                      <a:pt x="18" y="101"/>
                    </a:cubicBezTo>
                    <a:cubicBezTo>
                      <a:pt x="0" y="73"/>
                      <a:pt x="8" y="36"/>
                      <a:pt x="36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65" y="0"/>
                      <a:pt x="102" y="8"/>
                      <a:pt x="119" y="36"/>
                    </a:cubicBezTo>
                    <a:cubicBezTo>
                      <a:pt x="137" y="64"/>
                      <a:pt x="129" y="100"/>
                      <a:pt x="101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0" y="125"/>
                      <a:pt x="79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216">
                <a:extLst>
                  <a:ext uri="{FF2B5EF4-FFF2-40B4-BE49-F238E27FC236}">
                    <a16:creationId xmlns:a16="http://schemas.microsoft.com/office/drawing/2014/main" id="{78CF450C-4B12-4010-95DC-E668E176A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000"/>
                <a:ext cx="34" cy="31"/>
              </a:xfrm>
              <a:custGeom>
                <a:avLst/>
                <a:gdLst>
                  <a:gd name="T0" fmla="*/ 61 w 120"/>
                  <a:gd name="T1" fmla="*/ 112 h 112"/>
                  <a:gd name="T2" fmla="*/ 34 w 120"/>
                  <a:gd name="T3" fmla="*/ 104 h 112"/>
                  <a:gd name="T4" fmla="*/ 33 w 120"/>
                  <a:gd name="T5" fmla="*/ 104 h 112"/>
                  <a:gd name="T6" fmla="*/ 15 w 120"/>
                  <a:gd name="T7" fmla="*/ 33 h 112"/>
                  <a:gd name="T8" fmla="*/ 86 w 120"/>
                  <a:gd name="T9" fmla="*/ 15 h 112"/>
                  <a:gd name="T10" fmla="*/ 87 w 120"/>
                  <a:gd name="T11" fmla="*/ 16 h 112"/>
                  <a:gd name="T12" fmla="*/ 105 w 120"/>
                  <a:gd name="T13" fmla="*/ 87 h 112"/>
                  <a:gd name="T14" fmla="*/ 61 w 120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2">
                    <a:moveTo>
                      <a:pt x="61" y="112"/>
                    </a:moveTo>
                    <a:cubicBezTo>
                      <a:pt x="51" y="112"/>
                      <a:pt x="42" y="110"/>
                      <a:pt x="34" y="104"/>
                    </a:cubicBezTo>
                    <a:cubicBezTo>
                      <a:pt x="33" y="104"/>
                      <a:pt x="33" y="104"/>
                      <a:pt x="33" y="104"/>
                    </a:cubicBezTo>
                    <a:cubicBezTo>
                      <a:pt x="8" y="89"/>
                      <a:pt x="0" y="57"/>
                      <a:pt x="15" y="33"/>
                    </a:cubicBezTo>
                    <a:cubicBezTo>
                      <a:pt x="30" y="8"/>
                      <a:pt x="62" y="0"/>
                      <a:pt x="86" y="15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112" y="30"/>
                      <a:pt x="120" y="62"/>
                      <a:pt x="105" y="87"/>
                    </a:cubicBezTo>
                    <a:cubicBezTo>
                      <a:pt x="95" y="103"/>
                      <a:pt x="78" y="112"/>
                      <a:pt x="61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217">
                <a:extLst>
                  <a:ext uri="{FF2B5EF4-FFF2-40B4-BE49-F238E27FC236}">
                    <a16:creationId xmlns:a16="http://schemas.microsoft.com/office/drawing/2014/main" id="{72921314-FB0B-4A80-BD4B-2948C6CF9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955"/>
                <a:ext cx="41" cy="40"/>
              </a:xfrm>
              <a:custGeom>
                <a:avLst/>
                <a:gdLst>
                  <a:gd name="T0" fmla="*/ 75 w 151"/>
                  <a:gd name="T1" fmla="*/ 144 h 144"/>
                  <a:gd name="T2" fmla="*/ 8 w 151"/>
                  <a:gd name="T3" fmla="*/ 89 h 144"/>
                  <a:gd name="T4" fmla="*/ 61 w 151"/>
                  <a:gd name="T5" fmla="*/ 8 h 144"/>
                  <a:gd name="T6" fmla="*/ 63 w 151"/>
                  <a:gd name="T7" fmla="*/ 7 h 144"/>
                  <a:gd name="T8" fmla="*/ 144 w 151"/>
                  <a:gd name="T9" fmla="*/ 61 h 144"/>
                  <a:gd name="T10" fmla="*/ 90 w 151"/>
                  <a:gd name="T11" fmla="*/ 142 h 144"/>
                  <a:gd name="T12" fmla="*/ 89 w 151"/>
                  <a:gd name="T13" fmla="*/ 142 h 144"/>
                  <a:gd name="T14" fmla="*/ 75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5" y="144"/>
                    </a:moveTo>
                    <a:cubicBezTo>
                      <a:pt x="43" y="144"/>
                      <a:pt x="14" y="121"/>
                      <a:pt x="8" y="89"/>
                    </a:cubicBezTo>
                    <a:cubicBezTo>
                      <a:pt x="0" y="51"/>
                      <a:pt x="24" y="15"/>
                      <a:pt x="61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100" y="0"/>
                      <a:pt x="136" y="24"/>
                      <a:pt x="144" y="61"/>
                    </a:cubicBezTo>
                    <a:cubicBezTo>
                      <a:pt x="151" y="98"/>
                      <a:pt x="127" y="134"/>
                      <a:pt x="90" y="142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4" y="143"/>
                      <a:pt x="80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218">
                <a:extLst>
                  <a:ext uri="{FF2B5EF4-FFF2-40B4-BE49-F238E27FC236}">
                    <a16:creationId xmlns:a16="http://schemas.microsoft.com/office/drawing/2014/main" id="{F808FA53-0DF5-4142-B558-2559213B6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945"/>
                <a:ext cx="53" cy="50"/>
              </a:xfrm>
              <a:custGeom>
                <a:avLst/>
                <a:gdLst>
                  <a:gd name="T0" fmla="*/ 97 w 191"/>
                  <a:gd name="T1" fmla="*/ 182 h 182"/>
                  <a:gd name="T2" fmla="*/ 82 w 191"/>
                  <a:gd name="T3" fmla="*/ 180 h 182"/>
                  <a:gd name="T4" fmla="*/ 80 w 191"/>
                  <a:gd name="T5" fmla="*/ 180 h 182"/>
                  <a:gd name="T6" fmla="*/ 8 w 191"/>
                  <a:gd name="T7" fmla="*/ 79 h 182"/>
                  <a:gd name="T8" fmla="*/ 109 w 191"/>
                  <a:gd name="T9" fmla="*/ 8 h 182"/>
                  <a:gd name="T10" fmla="*/ 111 w 191"/>
                  <a:gd name="T11" fmla="*/ 8 h 182"/>
                  <a:gd name="T12" fmla="*/ 183 w 191"/>
                  <a:gd name="T13" fmla="*/ 109 h 182"/>
                  <a:gd name="T14" fmla="*/ 97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7" y="182"/>
                    </a:moveTo>
                    <a:cubicBezTo>
                      <a:pt x="92" y="182"/>
                      <a:pt x="87" y="181"/>
                      <a:pt x="82" y="180"/>
                    </a:cubicBezTo>
                    <a:cubicBezTo>
                      <a:pt x="80" y="180"/>
                      <a:pt x="80" y="180"/>
                      <a:pt x="80" y="180"/>
                    </a:cubicBezTo>
                    <a:cubicBezTo>
                      <a:pt x="32" y="172"/>
                      <a:pt x="0" y="127"/>
                      <a:pt x="8" y="79"/>
                    </a:cubicBezTo>
                    <a:cubicBezTo>
                      <a:pt x="17" y="32"/>
                      <a:pt x="62" y="0"/>
                      <a:pt x="109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59" y="16"/>
                      <a:pt x="191" y="61"/>
                      <a:pt x="183" y="109"/>
                    </a:cubicBezTo>
                    <a:cubicBezTo>
                      <a:pt x="175" y="151"/>
                      <a:pt x="138" y="182"/>
                      <a:pt x="97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219">
                <a:extLst>
                  <a:ext uri="{FF2B5EF4-FFF2-40B4-BE49-F238E27FC236}">
                    <a16:creationId xmlns:a16="http://schemas.microsoft.com/office/drawing/2014/main" id="{F9DD4E4E-D3BC-49DD-AFAE-EA695F35C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932"/>
                <a:ext cx="35" cy="34"/>
              </a:xfrm>
              <a:custGeom>
                <a:avLst/>
                <a:gdLst>
                  <a:gd name="T0" fmla="*/ 63 w 128"/>
                  <a:gd name="T1" fmla="*/ 122 h 122"/>
                  <a:gd name="T2" fmla="*/ 6 w 128"/>
                  <a:gd name="T3" fmla="*/ 75 h 122"/>
                  <a:gd name="T4" fmla="*/ 51 w 128"/>
                  <a:gd name="T5" fmla="*/ 6 h 122"/>
                  <a:gd name="T6" fmla="*/ 53 w 128"/>
                  <a:gd name="T7" fmla="*/ 6 h 122"/>
                  <a:gd name="T8" fmla="*/ 121 w 128"/>
                  <a:gd name="T9" fmla="*/ 51 h 122"/>
                  <a:gd name="T10" fmla="*/ 76 w 128"/>
                  <a:gd name="T11" fmla="*/ 120 h 122"/>
                  <a:gd name="T12" fmla="*/ 75 w 128"/>
                  <a:gd name="T13" fmla="*/ 120 h 122"/>
                  <a:gd name="T14" fmla="*/ 63 w 128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122">
                    <a:moveTo>
                      <a:pt x="63" y="122"/>
                    </a:moveTo>
                    <a:cubicBezTo>
                      <a:pt x="36" y="122"/>
                      <a:pt x="12" y="102"/>
                      <a:pt x="6" y="75"/>
                    </a:cubicBezTo>
                    <a:cubicBezTo>
                      <a:pt x="0" y="43"/>
                      <a:pt x="20" y="13"/>
                      <a:pt x="51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84" y="0"/>
                      <a:pt x="115" y="20"/>
                      <a:pt x="121" y="51"/>
                    </a:cubicBezTo>
                    <a:cubicBezTo>
                      <a:pt x="128" y="83"/>
                      <a:pt x="107" y="114"/>
                      <a:pt x="76" y="120"/>
                    </a:cubicBezTo>
                    <a:cubicBezTo>
                      <a:pt x="75" y="120"/>
                      <a:pt x="75" y="120"/>
                      <a:pt x="75" y="120"/>
                    </a:cubicBezTo>
                    <a:cubicBezTo>
                      <a:pt x="71" y="121"/>
                      <a:pt x="67" y="122"/>
                      <a:pt x="63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220">
                <a:extLst>
                  <a:ext uri="{FF2B5EF4-FFF2-40B4-BE49-F238E27FC236}">
                    <a16:creationId xmlns:a16="http://schemas.microsoft.com/office/drawing/2014/main" id="{7349C6BD-F3BE-4954-9C1C-4D1EEC109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924"/>
                <a:ext cx="50" cy="47"/>
              </a:xfrm>
              <a:custGeom>
                <a:avLst/>
                <a:gdLst>
                  <a:gd name="T0" fmla="*/ 90 w 178"/>
                  <a:gd name="T1" fmla="*/ 170 h 170"/>
                  <a:gd name="T2" fmla="*/ 76 w 178"/>
                  <a:gd name="T3" fmla="*/ 169 h 170"/>
                  <a:gd name="T4" fmla="*/ 74 w 178"/>
                  <a:gd name="T5" fmla="*/ 169 h 170"/>
                  <a:gd name="T6" fmla="*/ 8 w 178"/>
                  <a:gd name="T7" fmla="*/ 75 h 170"/>
                  <a:gd name="T8" fmla="*/ 102 w 178"/>
                  <a:gd name="T9" fmla="*/ 8 h 170"/>
                  <a:gd name="T10" fmla="*/ 104 w 178"/>
                  <a:gd name="T11" fmla="*/ 8 h 170"/>
                  <a:gd name="T12" fmla="*/ 170 w 178"/>
                  <a:gd name="T13" fmla="*/ 102 h 170"/>
                  <a:gd name="T14" fmla="*/ 90 w 178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70">
                    <a:moveTo>
                      <a:pt x="90" y="170"/>
                    </a:moveTo>
                    <a:cubicBezTo>
                      <a:pt x="86" y="170"/>
                      <a:pt x="81" y="170"/>
                      <a:pt x="76" y="169"/>
                    </a:cubicBezTo>
                    <a:cubicBezTo>
                      <a:pt x="74" y="169"/>
                      <a:pt x="74" y="169"/>
                      <a:pt x="74" y="169"/>
                    </a:cubicBezTo>
                    <a:cubicBezTo>
                      <a:pt x="30" y="161"/>
                      <a:pt x="0" y="119"/>
                      <a:pt x="8" y="75"/>
                    </a:cubicBezTo>
                    <a:cubicBezTo>
                      <a:pt x="15" y="30"/>
                      <a:pt x="58" y="0"/>
                      <a:pt x="102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48" y="16"/>
                      <a:pt x="178" y="58"/>
                      <a:pt x="170" y="102"/>
                    </a:cubicBezTo>
                    <a:cubicBezTo>
                      <a:pt x="164" y="142"/>
                      <a:pt x="129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221">
                <a:extLst>
                  <a:ext uri="{FF2B5EF4-FFF2-40B4-BE49-F238E27FC236}">
                    <a16:creationId xmlns:a16="http://schemas.microsoft.com/office/drawing/2014/main" id="{FD5D850C-E51F-4B8D-BA28-E5E197650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900"/>
                <a:ext cx="53" cy="51"/>
              </a:xfrm>
              <a:custGeom>
                <a:avLst/>
                <a:gdLst>
                  <a:gd name="T0" fmla="*/ 97 w 191"/>
                  <a:gd name="T1" fmla="*/ 183 h 183"/>
                  <a:gd name="T2" fmla="*/ 82 w 191"/>
                  <a:gd name="T3" fmla="*/ 182 h 183"/>
                  <a:gd name="T4" fmla="*/ 80 w 191"/>
                  <a:gd name="T5" fmla="*/ 181 h 183"/>
                  <a:gd name="T6" fmla="*/ 8 w 191"/>
                  <a:gd name="T7" fmla="*/ 80 h 183"/>
                  <a:gd name="T8" fmla="*/ 109 w 191"/>
                  <a:gd name="T9" fmla="*/ 8 h 183"/>
                  <a:gd name="T10" fmla="*/ 111 w 191"/>
                  <a:gd name="T11" fmla="*/ 9 h 183"/>
                  <a:gd name="T12" fmla="*/ 183 w 191"/>
                  <a:gd name="T13" fmla="*/ 110 h 183"/>
                  <a:gd name="T14" fmla="*/ 97 w 191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3">
                    <a:moveTo>
                      <a:pt x="97" y="183"/>
                    </a:moveTo>
                    <a:cubicBezTo>
                      <a:pt x="92" y="183"/>
                      <a:pt x="87" y="182"/>
                      <a:pt x="82" y="182"/>
                    </a:cubicBezTo>
                    <a:cubicBezTo>
                      <a:pt x="80" y="181"/>
                      <a:pt x="80" y="181"/>
                      <a:pt x="80" y="181"/>
                    </a:cubicBezTo>
                    <a:cubicBezTo>
                      <a:pt x="32" y="173"/>
                      <a:pt x="0" y="128"/>
                      <a:pt x="8" y="80"/>
                    </a:cubicBezTo>
                    <a:cubicBezTo>
                      <a:pt x="16" y="32"/>
                      <a:pt x="62" y="0"/>
                      <a:pt x="109" y="8"/>
                    </a:cubicBezTo>
                    <a:cubicBezTo>
                      <a:pt x="111" y="9"/>
                      <a:pt x="111" y="9"/>
                      <a:pt x="111" y="9"/>
                    </a:cubicBezTo>
                    <a:cubicBezTo>
                      <a:pt x="159" y="17"/>
                      <a:pt x="191" y="62"/>
                      <a:pt x="183" y="110"/>
                    </a:cubicBezTo>
                    <a:cubicBezTo>
                      <a:pt x="176" y="153"/>
                      <a:pt x="139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222">
                <a:extLst>
                  <a:ext uri="{FF2B5EF4-FFF2-40B4-BE49-F238E27FC236}">
                    <a16:creationId xmlns:a16="http://schemas.microsoft.com/office/drawing/2014/main" id="{782F8261-8735-4E79-B1CF-AC305A98D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746"/>
                <a:ext cx="35" cy="34"/>
              </a:xfrm>
              <a:custGeom>
                <a:avLst/>
                <a:gdLst>
                  <a:gd name="T0" fmla="*/ 64 w 129"/>
                  <a:gd name="T1" fmla="*/ 123 h 123"/>
                  <a:gd name="T2" fmla="*/ 6 w 129"/>
                  <a:gd name="T3" fmla="*/ 74 h 123"/>
                  <a:gd name="T4" fmla="*/ 54 w 129"/>
                  <a:gd name="T5" fmla="*/ 6 h 123"/>
                  <a:gd name="T6" fmla="*/ 55 w 129"/>
                  <a:gd name="T7" fmla="*/ 5 h 123"/>
                  <a:gd name="T8" fmla="*/ 123 w 129"/>
                  <a:gd name="T9" fmla="*/ 54 h 123"/>
                  <a:gd name="T10" fmla="*/ 75 w 129"/>
                  <a:gd name="T11" fmla="*/ 121 h 123"/>
                  <a:gd name="T12" fmla="*/ 74 w 129"/>
                  <a:gd name="T13" fmla="*/ 122 h 123"/>
                  <a:gd name="T14" fmla="*/ 64 w 129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3">
                    <a:moveTo>
                      <a:pt x="64" y="123"/>
                    </a:moveTo>
                    <a:cubicBezTo>
                      <a:pt x="35" y="123"/>
                      <a:pt x="10" y="102"/>
                      <a:pt x="6" y="74"/>
                    </a:cubicBezTo>
                    <a:cubicBezTo>
                      <a:pt x="0" y="42"/>
                      <a:pt x="22" y="11"/>
                      <a:pt x="54" y="6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87" y="0"/>
                      <a:pt x="118" y="21"/>
                      <a:pt x="123" y="54"/>
                    </a:cubicBezTo>
                    <a:cubicBezTo>
                      <a:pt x="129" y="86"/>
                      <a:pt x="107" y="116"/>
                      <a:pt x="75" y="121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70" y="122"/>
                      <a:pt x="67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223">
                <a:extLst>
                  <a:ext uri="{FF2B5EF4-FFF2-40B4-BE49-F238E27FC236}">
                    <a16:creationId xmlns:a16="http://schemas.microsoft.com/office/drawing/2014/main" id="{BF1ACA2A-63B5-4FAA-AB21-4A3CBD588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2728"/>
                <a:ext cx="40" cy="39"/>
              </a:xfrm>
              <a:custGeom>
                <a:avLst/>
                <a:gdLst>
                  <a:gd name="T0" fmla="*/ 74 w 147"/>
                  <a:gd name="T1" fmla="*/ 141 h 141"/>
                  <a:gd name="T2" fmla="*/ 61 w 147"/>
                  <a:gd name="T3" fmla="*/ 139 h 141"/>
                  <a:gd name="T4" fmla="*/ 60 w 147"/>
                  <a:gd name="T5" fmla="*/ 139 h 141"/>
                  <a:gd name="T6" fmla="*/ 7 w 147"/>
                  <a:gd name="T7" fmla="*/ 60 h 141"/>
                  <a:gd name="T8" fmla="*/ 86 w 147"/>
                  <a:gd name="T9" fmla="*/ 8 h 141"/>
                  <a:gd name="T10" fmla="*/ 88 w 147"/>
                  <a:gd name="T11" fmla="*/ 8 h 141"/>
                  <a:gd name="T12" fmla="*/ 140 w 147"/>
                  <a:gd name="T13" fmla="*/ 87 h 141"/>
                  <a:gd name="T14" fmla="*/ 74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4" y="141"/>
                    </a:moveTo>
                    <a:cubicBezTo>
                      <a:pt x="70" y="141"/>
                      <a:pt x="65" y="140"/>
                      <a:pt x="61" y="139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23" y="132"/>
                      <a:pt x="0" y="96"/>
                      <a:pt x="7" y="60"/>
                    </a:cubicBezTo>
                    <a:cubicBezTo>
                      <a:pt x="15" y="24"/>
                      <a:pt x="50" y="0"/>
                      <a:pt x="86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124" y="15"/>
                      <a:pt x="147" y="51"/>
                      <a:pt x="140" y="87"/>
                    </a:cubicBezTo>
                    <a:cubicBezTo>
                      <a:pt x="133" y="119"/>
                      <a:pt x="10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224">
                <a:extLst>
                  <a:ext uri="{FF2B5EF4-FFF2-40B4-BE49-F238E27FC236}">
                    <a16:creationId xmlns:a16="http://schemas.microsoft.com/office/drawing/2014/main" id="{7D81D6D4-A1F8-49F8-979A-5116501F0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720"/>
                <a:ext cx="41" cy="39"/>
              </a:xfrm>
              <a:custGeom>
                <a:avLst/>
                <a:gdLst>
                  <a:gd name="T0" fmla="*/ 73 w 148"/>
                  <a:gd name="T1" fmla="*/ 141 h 141"/>
                  <a:gd name="T2" fmla="*/ 6 w 148"/>
                  <a:gd name="T3" fmla="*/ 85 h 141"/>
                  <a:gd name="T4" fmla="*/ 62 w 148"/>
                  <a:gd name="T5" fmla="*/ 6 h 141"/>
                  <a:gd name="T6" fmla="*/ 64 w 148"/>
                  <a:gd name="T7" fmla="*/ 6 h 141"/>
                  <a:gd name="T8" fmla="*/ 142 w 148"/>
                  <a:gd name="T9" fmla="*/ 61 h 141"/>
                  <a:gd name="T10" fmla="*/ 86 w 148"/>
                  <a:gd name="T11" fmla="*/ 140 h 141"/>
                  <a:gd name="T12" fmla="*/ 85 w 148"/>
                  <a:gd name="T13" fmla="*/ 140 h 141"/>
                  <a:gd name="T14" fmla="*/ 73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3" y="141"/>
                    </a:moveTo>
                    <a:cubicBezTo>
                      <a:pt x="41" y="141"/>
                      <a:pt x="12" y="118"/>
                      <a:pt x="6" y="85"/>
                    </a:cubicBezTo>
                    <a:cubicBezTo>
                      <a:pt x="0" y="48"/>
                      <a:pt x="25" y="12"/>
                      <a:pt x="62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101" y="0"/>
                      <a:pt x="136" y="24"/>
                      <a:pt x="142" y="61"/>
                    </a:cubicBezTo>
                    <a:cubicBezTo>
                      <a:pt x="148" y="98"/>
                      <a:pt x="123" y="134"/>
                      <a:pt x="86" y="140"/>
                    </a:cubicBezTo>
                    <a:cubicBezTo>
                      <a:pt x="85" y="140"/>
                      <a:pt x="85" y="140"/>
                      <a:pt x="85" y="140"/>
                    </a:cubicBezTo>
                    <a:cubicBezTo>
                      <a:pt x="81" y="141"/>
                      <a:pt x="77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225">
                <a:extLst>
                  <a:ext uri="{FF2B5EF4-FFF2-40B4-BE49-F238E27FC236}">
                    <a16:creationId xmlns:a16="http://schemas.microsoft.com/office/drawing/2014/main" id="{9E5FBB1D-2F47-49E8-BFC8-AD1207149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693"/>
                <a:ext cx="55" cy="53"/>
              </a:xfrm>
              <a:custGeom>
                <a:avLst/>
                <a:gdLst>
                  <a:gd name="T0" fmla="*/ 102 w 201"/>
                  <a:gd name="T1" fmla="*/ 191 h 191"/>
                  <a:gd name="T2" fmla="*/ 83 w 201"/>
                  <a:gd name="T3" fmla="*/ 190 h 191"/>
                  <a:gd name="T4" fmla="*/ 81 w 201"/>
                  <a:gd name="T5" fmla="*/ 189 h 191"/>
                  <a:gd name="T6" fmla="*/ 10 w 201"/>
                  <a:gd name="T7" fmla="*/ 81 h 191"/>
                  <a:gd name="T8" fmla="*/ 118 w 201"/>
                  <a:gd name="T9" fmla="*/ 10 h 191"/>
                  <a:gd name="T10" fmla="*/ 120 w 201"/>
                  <a:gd name="T11" fmla="*/ 10 h 191"/>
                  <a:gd name="T12" fmla="*/ 191 w 201"/>
                  <a:gd name="T13" fmla="*/ 118 h 191"/>
                  <a:gd name="T14" fmla="*/ 102 w 201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191">
                    <a:moveTo>
                      <a:pt x="102" y="191"/>
                    </a:moveTo>
                    <a:cubicBezTo>
                      <a:pt x="96" y="191"/>
                      <a:pt x="89" y="191"/>
                      <a:pt x="83" y="190"/>
                    </a:cubicBezTo>
                    <a:cubicBezTo>
                      <a:pt x="81" y="189"/>
                      <a:pt x="81" y="189"/>
                      <a:pt x="81" y="189"/>
                    </a:cubicBezTo>
                    <a:cubicBezTo>
                      <a:pt x="32" y="179"/>
                      <a:pt x="0" y="131"/>
                      <a:pt x="10" y="81"/>
                    </a:cubicBezTo>
                    <a:cubicBezTo>
                      <a:pt x="20" y="32"/>
                      <a:pt x="68" y="0"/>
                      <a:pt x="118" y="10"/>
                    </a:cubicBezTo>
                    <a:cubicBezTo>
                      <a:pt x="120" y="10"/>
                      <a:pt x="120" y="10"/>
                      <a:pt x="120" y="10"/>
                    </a:cubicBezTo>
                    <a:cubicBezTo>
                      <a:pt x="169" y="20"/>
                      <a:pt x="201" y="69"/>
                      <a:pt x="191" y="118"/>
                    </a:cubicBezTo>
                    <a:cubicBezTo>
                      <a:pt x="182" y="161"/>
                      <a:pt x="144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226">
                <a:extLst>
                  <a:ext uri="{FF2B5EF4-FFF2-40B4-BE49-F238E27FC236}">
                    <a16:creationId xmlns:a16="http://schemas.microsoft.com/office/drawing/2014/main" id="{ADE94280-C932-48C4-A401-6F4A16F1C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2693"/>
                <a:ext cx="50" cy="47"/>
              </a:xfrm>
              <a:custGeom>
                <a:avLst/>
                <a:gdLst>
                  <a:gd name="T0" fmla="*/ 89 w 181"/>
                  <a:gd name="T1" fmla="*/ 173 h 173"/>
                  <a:gd name="T2" fmla="*/ 7 w 181"/>
                  <a:gd name="T3" fmla="*/ 104 h 173"/>
                  <a:gd name="T4" fmla="*/ 75 w 181"/>
                  <a:gd name="T5" fmla="*/ 8 h 173"/>
                  <a:gd name="T6" fmla="*/ 77 w 181"/>
                  <a:gd name="T7" fmla="*/ 7 h 173"/>
                  <a:gd name="T8" fmla="*/ 173 w 181"/>
                  <a:gd name="T9" fmla="*/ 75 h 173"/>
                  <a:gd name="T10" fmla="*/ 105 w 181"/>
                  <a:gd name="T11" fmla="*/ 171 h 173"/>
                  <a:gd name="T12" fmla="*/ 103 w 181"/>
                  <a:gd name="T13" fmla="*/ 172 h 173"/>
                  <a:gd name="T14" fmla="*/ 89 w 181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3">
                    <a:moveTo>
                      <a:pt x="89" y="173"/>
                    </a:moveTo>
                    <a:cubicBezTo>
                      <a:pt x="49" y="173"/>
                      <a:pt x="14" y="144"/>
                      <a:pt x="7" y="104"/>
                    </a:cubicBezTo>
                    <a:cubicBezTo>
                      <a:pt x="0" y="58"/>
                      <a:pt x="30" y="15"/>
                      <a:pt x="75" y="8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122" y="0"/>
                      <a:pt x="165" y="30"/>
                      <a:pt x="173" y="75"/>
                    </a:cubicBezTo>
                    <a:cubicBezTo>
                      <a:pt x="181" y="121"/>
                      <a:pt x="150" y="164"/>
                      <a:pt x="105" y="171"/>
                    </a:cubicBezTo>
                    <a:cubicBezTo>
                      <a:pt x="103" y="172"/>
                      <a:pt x="103" y="172"/>
                      <a:pt x="103" y="172"/>
                    </a:cubicBezTo>
                    <a:cubicBezTo>
                      <a:pt x="99" y="172"/>
                      <a:pt x="94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227">
                <a:extLst>
                  <a:ext uri="{FF2B5EF4-FFF2-40B4-BE49-F238E27FC236}">
                    <a16:creationId xmlns:a16="http://schemas.microsoft.com/office/drawing/2014/main" id="{277D7CC7-8AC3-4EC7-A644-C84A556E8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652"/>
                <a:ext cx="60" cy="57"/>
              </a:xfrm>
              <a:custGeom>
                <a:avLst/>
                <a:gdLst>
                  <a:gd name="T0" fmla="*/ 109 w 217"/>
                  <a:gd name="T1" fmla="*/ 203 h 203"/>
                  <a:gd name="T2" fmla="*/ 59 w 217"/>
                  <a:gd name="T3" fmla="*/ 188 h 203"/>
                  <a:gd name="T4" fmla="*/ 57 w 217"/>
                  <a:gd name="T5" fmla="*/ 187 h 203"/>
                  <a:gd name="T6" fmla="*/ 28 w 217"/>
                  <a:gd name="T7" fmla="*/ 57 h 203"/>
                  <a:gd name="T8" fmla="*/ 158 w 217"/>
                  <a:gd name="T9" fmla="*/ 28 h 203"/>
                  <a:gd name="T10" fmla="*/ 160 w 217"/>
                  <a:gd name="T11" fmla="*/ 29 h 203"/>
                  <a:gd name="T12" fmla="*/ 189 w 217"/>
                  <a:gd name="T13" fmla="*/ 160 h 203"/>
                  <a:gd name="T14" fmla="*/ 109 w 217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3">
                    <a:moveTo>
                      <a:pt x="109" y="203"/>
                    </a:moveTo>
                    <a:cubicBezTo>
                      <a:pt x="92" y="203"/>
                      <a:pt x="74" y="198"/>
                      <a:pt x="59" y="188"/>
                    </a:cubicBezTo>
                    <a:cubicBezTo>
                      <a:pt x="57" y="187"/>
                      <a:pt x="57" y="187"/>
                      <a:pt x="57" y="187"/>
                    </a:cubicBezTo>
                    <a:cubicBezTo>
                      <a:pt x="13" y="159"/>
                      <a:pt x="0" y="100"/>
                      <a:pt x="28" y="57"/>
                    </a:cubicBezTo>
                    <a:cubicBezTo>
                      <a:pt x="56" y="13"/>
                      <a:pt x="115" y="0"/>
                      <a:pt x="158" y="28"/>
                    </a:cubicBezTo>
                    <a:cubicBezTo>
                      <a:pt x="160" y="29"/>
                      <a:pt x="160" y="29"/>
                      <a:pt x="160" y="29"/>
                    </a:cubicBezTo>
                    <a:cubicBezTo>
                      <a:pt x="204" y="57"/>
                      <a:pt x="217" y="116"/>
                      <a:pt x="189" y="160"/>
                    </a:cubicBezTo>
                    <a:cubicBezTo>
                      <a:pt x="171" y="188"/>
                      <a:pt x="140" y="203"/>
                      <a:pt x="109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228">
                <a:extLst>
                  <a:ext uri="{FF2B5EF4-FFF2-40B4-BE49-F238E27FC236}">
                    <a16:creationId xmlns:a16="http://schemas.microsoft.com/office/drawing/2014/main" id="{DB7FE1B7-74F3-4D52-81FD-01A1A86FE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633"/>
                <a:ext cx="57" cy="53"/>
              </a:xfrm>
              <a:custGeom>
                <a:avLst/>
                <a:gdLst>
                  <a:gd name="T0" fmla="*/ 102 w 205"/>
                  <a:gd name="T1" fmla="*/ 191 h 191"/>
                  <a:gd name="T2" fmla="*/ 26 w 205"/>
                  <a:gd name="T3" fmla="*/ 148 h 191"/>
                  <a:gd name="T4" fmla="*/ 56 w 205"/>
                  <a:gd name="T5" fmla="*/ 26 h 191"/>
                  <a:gd name="T6" fmla="*/ 58 w 205"/>
                  <a:gd name="T7" fmla="*/ 25 h 191"/>
                  <a:gd name="T8" fmla="*/ 180 w 205"/>
                  <a:gd name="T9" fmla="*/ 55 h 191"/>
                  <a:gd name="T10" fmla="*/ 149 w 205"/>
                  <a:gd name="T11" fmla="*/ 177 h 191"/>
                  <a:gd name="T12" fmla="*/ 147 w 205"/>
                  <a:gd name="T13" fmla="*/ 178 h 191"/>
                  <a:gd name="T14" fmla="*/ 102 w 205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1">
                    <a:moveTo>
                      <a:pt x="102" y="191"/>
                    </a:moveTo>
                    <a:cubicBezTo>
                      <a:pt x="72" y="191"/>
                      <a:pt x="42" y="175"/>
                      <a:pt x="26" y="148"/>
                    </a:cubicBezTo>
                    <a:cubicBezTo>
                      <a:pt x="0" y="105"/>
                      <a:pt x="14" y="51"/>
                      <a:pt x="56" y="26"/>
                    </a:cubicBezTo>
                    <a:cubicBezTo>
                      <a:pt x="58" y="25"/>
                      <a:pt x="58" y="25"/>
                      <a:pt x="58" y="25"/>
                    </a:cubicBezTo>
                    <a:cubicBezTo>
                      <a:pt x="100" y="0"/>
                      <a:pt x="154" y="13"/>
                      <a:pt x="180" y="55"/>
                    </a:cubicBezTo>
                    <a:cubicBezTo>
                      <a:pt x="205" y="97"/>
                      <a:pt x="191" y="152"/>
                      <a:pt x="149" y="177"/>
                    </a:cubicBezTo>
                    <a:cubicBezTo>
                      <a:pt x="147" y="178"/>
                      <a:pt x="147" y="178"/>
                      <a:pt x="147" y="178"/>
                    </a:cubicBezTo>
                    <a:cubicBezTo>
                      <a:pt x="133" y="187"/>
                      <a:pt x="117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229">
                <a:extLst>
                  <a:ext uri="{FF2B5EF4-FFF2-40B4-BE49-F238E27FC236}">
                    <a16:creationId xmlns:a16="http://schemas.microsoft.com/office/drawing/2014/main" id="{E4B84E94-4DBC-47DB-ACA7-C5C363323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588"/>
                <a:ext cx="41" cy="38"/>
              </a:xfrm>
              <a:custGeom>
                <a:avLst/>
                <a:gdLst>
                  <a:gd name="T0" fmla="*/ 76 w 150"/>
                  <a:gd name="T1" fmla="*/ 140 h 140"/>
                  <a:gd name="T2" fmla="*/ 40 w 150"/>
                  <a:gd name="T3" fmla="*/ 130 h 140"/>
                  <a:gd name="T4" fmla="*/ 39 w 150"/>
                  <a:gd name="T5" fmla="*/ 129 h 140"/>
                  <a:gd name="T6" fmla="*/ 20 w 150"/>
                  <a:gd name="T7" fmla="*/ 39 h 140"/>
                  <a:gd name="T8" fmla="*/ 110 w 150"/>
                  <a:gd name="T9" fmla="*/ 19 h 140"/>
                  <a:gd name="T10" fmla="*/ 111 w 150"/>
                  <a:gd name="T11" fmla="*/ 20 h 140"/>
                  <a:gd name="T12" fmla="*/ 130 w 150"/>
                  <a:gd name="T13" fmla="*/ 110 h 140"/>
                  <a:gd name="T14" fmla="*/ 76 w 15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0">
                    <a:moveTo>
                      <a:pt x="76" y="140"/>
                    </a:moveTo>
                    <a:cubicBezTo>
                      <a:pt x="64" y="140"/>
                      <a:pt x="51" y="137"/>
                      <a:pt x="40" y="130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9" y="109"/>
                      <a:pt x="0" y="69"/>
                      <a:pt x="20" y="39"/>
                    </a:cubicBezTo>
                    <a:cubicBezTo>
                      <a:pt x="39" y="9"/>
                      <a:pt x="79" y="0"/>
                      <a:pt x="110" y="19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41" y="39"/>
                      <a:pt x="150" y="80"/>
                      <a:pt x="130" y="110"/>
                    </a:cubicBezTo>
                    <a:cubicBezTo>
                      <a:pt x="118" y="129"/>
                      <a:pt x="97" y="140"/>
                      <a:pt x="76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230">
                <a:extLst>
                  <a:ext uri="{FF2B5EF4-FFF2-40B4-BE49-F238E27FC236}">
                    <a16:creationId xmlns:a16="http://schemas.microsoft.com/office/drawing/2014/main" id="{ED89F37D-E175-4A1E-8DDF-AD8CECEC0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2570"/>
                <a:ext cx="42" cy="38"/>
              </a:xfrm>
              <a:custGeom>
                <a:avLst/>
                <a:gdLst>
                  <a:gd name="T0" fmla="*/ 74 w 149"/>
                  <a:gd name="T1" fmla="*/ 139 h 139"/>
                  <a:gd name="T2" fmla="*/ 18 w 149"/>
                  <a:gd name="T3" fmla="*/ 108 h 139"/>
                  <a:gd name="T4" fmla="*/ 40 w 149"/>
                  <a:gd name="T5" fmla="*/ 19 h 139"/>
                  <a:gd name="T6" fmla="*/ 42 w 149"/>
                  <a:gd name="T7" fmla="*/ 18 h 139"/>
                  <a:gd name="T8" fmla="*/ 130 w 149"/>
                  <a:gd name="T9" fmla="*/ 40 h 139"/>
                  <a:gd name="T10" fmla="*/ 108 w 149"/>
                  <a:gd name="T11" fmla="*/ 129 h 139"/>
                  <a:gd name="T12" fmla="*/ 107 w 149"/>
                  <a:gd name="T13" fmla="*/ 130 h 139"/>
                  <a:gd name="T14" fmla="*/ 74 w 149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39">
                    <a:moveTo>
                      <a:pt x="74" y="139"/>
                    </a:moveTo>
                    <a:cubicBezTo>
                      <a:pt x="52" y="139"/>
                      <a:pt x="30" y="128"/>
                      <a:pt x="18" y="108"/>
                    </a:cubicBezTo>
                    <a:cubicBezTo>
                      <a:pt x="0" y="77"/>
                      <a:pt x="10" y="37"/>
                      <a:pt x="40" y="19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72" y="0"/>
                      <a:pt x="112" y="10"/>
                      <a:pt x="130" y="40"/>
                    </a:cubicBezTo>
                    <a:cubicBezTo>
                      <a:pt x="149" y="71"/>
                      <a:pt x="139" y="111"/>
                      <a:pt x="108" y="129"/>
                    </a:cubicBezTo>
                    <a:cubicBezTo>
                      <a:pt x="107" y="130"/>
                      <a:pt x="107" y="130"/>
                      <a:pt x="107" y="130"/>
                    </a:cubicBezTo>
                    <a:cubicBezTo>
                      <a:pt x="96" y="136"/>
                      <a:pt x="85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31">
                <a:extLst>
                  <a:ext uri="{FF2B5EF4-FFF2-40B4-BE49-F238E27FC236}">
                    <a16:creationId xmlns:a16="http://schemas.microsoft.com/office/drawing/2014/main" id="{EB4B60F9-05FA-47D8-8717-5BE1F3E48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511"/>
                <a:ext cx="48" cy="44"/>
              </a:xfrm>
              <a:custGeom>
                <a:avLst/>
                <a:gdLst>
                  <a:gd name="T0" fmla="*/ 86 w 171"/>
                  <a:gd name="T1" fmla="*/ 161 h 161"/>
                  <a:gd name="T2" fmla="*/ 46 w 171"/>
                  <a:gd name="T3" fmla="*/ 149 h 161"/>
                  <a:gd name="T4" fmla="*/ 44 w 171"/>
                  <a:gd name="T5" fmla="*/ 148 h 161"/>
                  <a:gd name="T6" fmla="*/ 22 w 171"/>
                  <a:gd name="T7" fmla="*/ 45 h 161"/>
                  <a:gd name="T8" fmla="*/ 125 w 171"/>
                  <a:gd name="T9" fmla="*/ 22 h 161"/>
                  <a:gd name="T10" fmla="*/ 126 w 171"/>
                  <a:gd name="T11" fmla="*/ 23 h 161"/>
                  <a:gd name="T12" fmla="*/ 149 w 171"/>
                  <a:gd name="T13" fmla="*/ 127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72" y="161"/>
                      <a:pt x="58" y="157"/>
                      <a:pt x="46" y="149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10" y="126"/>
                      <a:pt x="0" y="80"/>
                      <a:pt x="22" y="45"/>
                    </a:cubicBezTo>
                    <a:cubicBezTo>
                      <a:pt x="44" y="10"/>
                      <a:pt x="90" y="0"/>
                      <a:pt x="125" y="22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61" y="46"/>
                      <a:pt x="171" y="92"/>
                      <a:pt x="149" y="127"/>
                    </a:cubicBezTo>
                    <a:cubicBezTo>
                      <a:pt x="135" y="149"/>
                      <a:pt x="111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32">
                <a:extLst>
                  <a:ext uri="{FF2B5EF4-FFF2-40B4-BE49-F238E27FC236}">
                    <a16:creationId xmlns:a16="http://schemas.microsoft.com/office/drawing/2014/main" id="{50B69D9A-A02A-46BC-98F5-D0EA416C6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2490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8 w 168"/>
                  <a:gd name="T3" fmla="*/ 144 h 159"/>
                  <a:gd name="T4" fmla="*/ 25 w 168"/>
                  <a:gd name="T5" fmla="*/ 39 h 159"/>
                  <a:gd name="T6" fmla="*/ 26 w 168"/>
                  <a:gd name="T7" fmla="*/ 38 h 159"/>
                  <a:gd name="T8" fmla="*/ 130 w 168"/>
                  <a:gd name="T9" fmla="*/ 25 h 159"/>
                  <a:gd name="T10" fmla="*/ 143 w 168"/>
                  <a:gd name="T11" fmla="*/ 129 h 159"/>
                  <a:gd name="T12" fmla="*/ 142 w 168"/>
                  <a:gd name="T13" fmla="*/ 131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7" y="159"/>
                      <a:pt x="51" y="154"/>
                      <a:pt x="38" y="144"/>
                    </a:cubicBezTo>
                    <a:cubicBezTo>
                      <a:pt x="5" y="119"/>
                      <a:pt x="0" y="72"/>
                      <a:pt x="25" y="39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51" y="6"/>
                      <a:pt x="98" y="0"/>
                      <a:pt x="130" y="25"/>
                    </a:cubicBezTo>
                    <a:cubicBezTo>
                      <a:pt x="162" y="50"/>
                      <a:pt x="168" y="97"/>
                      <a:pt x="143" y="129"/>
                    </a:cubicBezTo>
                    <a:cubicBezTo>
                      <a:pt x="142" y="131"/>
                      <a:pt x="142" y="131"/>
                      <a:pt x="142" y="131"/>
                    </a:cubicBezTo>
                    <a:cubicBezTo>
                      <a:pt x="127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233">
                <a:extLst>
                  <a:ext uri="{FF2B5EF4-FFF2-40B4-BE49-F238E27FC236}">
                    <a16:creationId xmlns:a16="http://schemas.microsoft.com/office/drawing/2014/main" id="{AE84FE76-4201-44C0-B4A8-207269804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2410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27 w 178"/>
                  <a:gd name="T3" fmla="*/ 136 h 168"/>
                  <a:gd name="T4" fmla="*/ 26 w 178"/>
                  <a:gd name="T5" fmla="*/ 134 h 168"/>
                  <a:gd name="T6" fmla="*/ 43 w 178"/>
                  <a:gd name="T7" fmla="*/ 26 h 168"/>
                  <a:gd name="T8" fmla="*/ 152 w 178"/>
                  <a:gd name="T9" fmla="*/ 43 h 168"/>
                  <a:gd name="T10" fmla="*/ 153 w 178"/>
                  <a:gd name="T11" fmla="*/ 44 h 168"/>
                  <a:gd name="T12" fmla="*/ 136 w 178"/>
                  <a:gd name="T13" fmla="*/ 153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66" y="168"/>
                      <a:pt x="42" y="157"/>
                      <a:pt x="27" y="136"/>
                    </a:cubicBezTo>
                    <a:cubicBezTo>
                      <a:pt x="26" y="134"/>
                      <a:pt x="26" y="134"/>
                      <a:pt x="26" y="134"/>
                    </a:cubicBezTo>
                    <a:cubicBezTo>
                      <a:pt x="0" y="100"/>
                      <a:pt x="8" y="51"/>
                      <a:pt x="43" y="26"/>
                    </a:cubicBezTo>
                    <a:cubicBezTo>
                      <a:pt x="77" y="0"/>
                      <a:pt x="126" y="8"/>
                      <a:pt x="152" y="43"/>
                    </a:cubicBezTo>
                    <a:cubicBezTo>
                      <a:pt x="153" y="44"/>
                      <a:pt x="153" y="44"/>
                      <a:pt x="153" y="44"/>
                    </a:cubicBezTo>
                    <a:cubicBezTo>
                      <a:pt x="178" y="79"/>
                      <a:pt x="170" y="127"/>
                      <a:pt x="136" y="153"/>
                    </a:cubicBezTo>
                    <a:cubicBezTo>
                      <a:pt x="122" y="163"/>
                      <a:pt x="106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234">
                <a:extLst>
                  <a:ext uri="{FF2B5EF4-FFF2-40B4-BE49-F238E27FC236}">
                    <a16:creationId xmlns:a16="http://schemas.microsoft.com/office/drawing/2014/main" id="{94F532EA-3626-4CC0-8282-664BC38C2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376"/>
                <a:ext cx="60" cy="55"/>
              </a:xfrm>
              <a:custGeom>
                <a:avLst/>
                <a:gdLst>
                  <a:gd name="T0" fmla="*/ 106 w 214"/>
                  <a:gd name="T1" fmla="*/ 202 h 202"/>
                  <a:gd name="T2" fmla="*/ 48 w 214"/>
                  <a:gd name="T3" fmla="*/ 182 h 202"/>
                  <a:gd name="T4" fmla="*/ 32 w 214"/>
                  <a:gd name="T5" fmla="*/ 50 h 202"/>
                  <a:gd name="T6" fmla="*/ 34 w 214"/>
                  <a:gd name="T7" fmla="*/ 49 h 202"/>
                  <a:gd name="T8" fmla="*/ 166 w 214"/>
                  <a:gd name="T9" fmla="*/ 32 h 202"/>
                  <a:gd name="T10" fmla="*/ 182 w 214"/>
                  <a:gd name="T11" fmla="*/ 164 h 202"/>
                  <a:gd name="T12" fmla="*/ 180 w 214"/>
                  <a:gd name="T13" fmla="*/ 166 h 202"/>
                  <a:gd name="T14" fmla="*/ 106 w 214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02">
                    <a:moveTo>
                      <a:pt x="106" y="202"/>
                    </a:moveTo>
                    <a:cubicBezTo>
                      <a:pt x="86" y="202"/>
                      <a:pt x="66" y="196"/>
                      <a:pt x="48" y="182"/>
                    </a:cubicBezTo>
                    <a:cubicBezTo>
                      <a:pt x="7" y="150"/>
                      <a:pt x="0" y="91"/>
                      <a:pt x="32" y="50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66" y="8"/>
                      <a:pt x="125" y="0"/>
                      <a:pt x="166" y="32"/>
                    </a:cubicBezTo>
                    <a:cubicBezTo>
                      <a:pt x="206" y="64"/>
                      <a:pt x="214" y="124"/>
                      <a:pt x="182" y="164"/>
                    </a:cubicBezTo>
                    <a:cubicBezTo>
                      <a:pt x="180" y="166"/>
                      <a:pt x="180" y="166"/>
                      <a:pt x="180" y="166"/>
                    </a:cubicBezTo>
                    <a:cubicBezTo>
                      <a:pt x="162" y="190"/>
                      <a:pt x="134" y="202"/>
                      <a:pt x="106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235">
                <a:extLst>
                  <a:ext uri="{FF2B5EF4-FFF2-40B4-BE49-F238E27FC236}">
                    <a16:creationId xmlns:a16="http://schemas.microsoft.com/office/drawing/2014/main" id="{6414EC78-792A-4AE8-8BA6-AD7B33F87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2295"/>
                <a:ext cx="58" cy="54"/>
              </a:xfrm>
              <a:custGeom>
                <a:avLst/>
                <a:gdLst>
                  <a:gd name="T0" fmla="*/ 104 w 207"/>
                  <a:gd name="T1" fmla="*/ 195 h 195"/>
                  <a:gd name="T2" fmla="*/ 31 w 207"/>
                  <a:gd name="T3" fmla="*/ 158 h 195"/>
                  <a:gd name="T4" fmla="*/ 30 w 207"/>
                  <a:gd name="T5" fmla="*/ 156 h 195"/>
                  <a:gd name="T6" fmla="*/ 49 w 207"/>
                  <a:gd name="T7" fmla="*/ 30 h 195"/>
                  <a:gd name="T8" fmla="*/ 176 w 207"/>
                  <a:gd name="T9" fmla="*/ 49 h 195"/>
                  <a:gd name="T10" fmla="*/ 177 w 207"/>
                  <a:gd name="T11" fmla="*/ 51 h 195"/>
                  <a:gd name="T12" fmla="*/ 158 w 207"/>
                  <a:gd name="T13" fmla="*/ 178 h 195"/>
                  <a:gd name="T14" fmla="*/ 104 w 207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5">
                    <a:moveTo>
                      <a:pt x="104" y="195"/>
                    </a:moveTo>
                    <a:cubicBezTo>
                      <a:pt x="76" y="195"/>
                      <a:pt x="49" y="182"/>
                      <a:pt x="31" y="158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0" y="116"/>
                      <a:pt x="9" y="59"/>
                      <a:pt x="49" y="30"/>
                    </a:cubicBezTo>
                    <a:cubicBezTo>
                      <a:pt x="90" y="0"/>
                      <a:pt x="146" y="9"/>
                      <a:pt x="176" y="49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207" y="91"/>
                      <a:pt x="198" y="148"/>
                      <a:pt x="158" y="178"/>
                    </a:cubicBezTo>
                    <a:cubicBezTo>
                      <a:pt x="141" y="189"/>
                      <a:pt x="123" y="195"/>
                      <a:pt x="104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236">
                <a:extLst>
                  <a:ext uri="{FF2B5EF4-FFF2-40B4-BE49-F238E27FC236}">
                    <a16:creationId xmlns:a16="http://schemas.microsoft.com/office/drawing/2014/main" id="{433B8896-E6C0-42FC-B8B3-CD23982A9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276"/>
                <a:ext cx="42" cy="40"/>
              </a:xfrm>
              <a:custGeom>
                <a:avLst/>
                <a:gdLst>
                  <a:gd name="T0" fmla="*/ 75 w 152"/>
                  <a:gd name="T1" fmla="*/ 144 h 144"/>
                  <a:gd name="T2" fmla="*/ 34 w 152"/>
                  <a:gd name="T3" fmla="*/ 130 h 144"/>
                  <a:gd name="T4" fmla="*/ 23 w 152"/>
                  <a:gd name="T5" fmla="*/ 36 h 144"/>
                  <a:gd name="T6" fmla="*/ 24 w 152"/>
                  <a:gd name="T7" fmla="*/ 34 h 144"/>
                  <a:gd name="T8" fmla="*/ 118 w 152"/>
                  <a:gd name="T9" fmla="*/ 23 h 144"/>
                  <a:gd name="T10" fmla="*/ 129 w 152"/>
                  <a:gd name="T11" fmla="*/ 117 h 144"/>
                  <a:gd name="T12" fmla="*/ 128 w 152"/>
                  <a:gd name="T13" fmla="*/ 118 h 144"/>
                  <a:gd name="T14" fmla="*/ 75 w 152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4">
                    <a:moveTo>
                      <a:pt x="75" y="144"/>
                    </a:moveTo>
                    <a:cubicBezTo>
                      <a:pt x="61" y="144"/>
                      <a:pt x="47" y="139"/>
                      <a:pt x="34" y="130"/>
                    </a:cubicBezTo>
                    <a:cubicBezTo>
                      <a:pt x="5" y="107"/>
                      <a:pt x="0" y="65"/>
                      <a:pt x="23" y="36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46" y="5"/>
                      <a:pt x="89" y="0"/>
                      <a:pt x="118" y="23"/>
                    </a:cubicBezTo>
                    <a:cubicBezTo>
                      <a:pt x="147" y="45"/>
                      <a:pt x="152" y="88"/>
                      <a:pt x="129" y="117"/>
                    </a:cubicBezTo>
                    <a:cubicBezTo>
                      <a:pt x="128" y="118"/>
                      <a:pt x="128" y="118"/>
                      <a:pt x="128" y="118"/>
                    </a:cubicBezTo>
                    <a:cubicBezTo>
                      <a:pt x="115" y="135"/>
                      <a:pt x="95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237">
                <a:extLst>
                  <a:ext uri="{FF2B5EF4-FFF2-40B4-BE49-F238E27FC236}">
                    <a16:creationId xmlns:a16="http://schemas.microsoft.com/office/drawing/2014/main" id="{B2CF96BA-E5F0-4215-80F4-1D2E60204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2190"/>
                <a:ext cx="38" cy="36"/>
              </a:xfrm>
              <a:custGeom>
                <a:avLst/>
                <a:gdLst>
                  <a:gd name="T0" fmla="*/ 68 w 135"/>
                  <a:gd name="T1" fmla="*/ 130 h 130"/>
                  <a:gd name="T2" fmla="*/ 10 w 135"/>
                  <a:gd name="T3" fmla="*/ 85 h 130"/>
                  <a:gd name="T4" fmla="*/ 9 w 135"/>
                  <a:gd name="T5" fmla="*/ 83 h 130"/>
                  <a:gd name="T6" fmla="*/ 52 w 135"/>
                  <a:gd name="T7" fmla="*/ 9 h 130"/>
                  <a:gd name="T8" fmla="*/ 126 w 135"/>
                  <a:gd name="T9" fmla="*/ 52 h 130"/>
                  <a:gd name="T10" fmla="*/ 127 w 135"/>
                  <a:gd name="T11" fmla="*/ 53 h 130"/>
                  <a:gd name="T12" fmla="*/ 84 w 135"/>
                  <a:gd name="T13" fmla="*/ 128 h 130"/>
                  <a:gd name="T14" fmla="*/ 68 w 135"/>
                  <a:gd name="T15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0">
                    <a:moveTo>
                      <a:pt x="68" y="130"/>
                    </a:moveTo>
                    <a:cubicBezTo>
                      <a:pt x="41" y="130"/>
                      <a:pt x="17" y="112"/>
                      <a:pt x="10" y="85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0" y="51"/>
                      <a:pt x="20" y="18"/>
                      <a:pt x="52" y="9"/>
                    </a:cubicBezTo>
                    <a:cubicBezTo>
                      <a:pt x="84" y="0"/>
                      <a:pt x="118" y="20"/>
                      <a:pt x="126" y="5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35" y="86"/>
                      <a:pt x="116" y="119"/>
                      <a:pt x="84" y="128"/>
                    </a:cubicBezTo>
                    <a:cubicBezTo>
                      <a:pt x="79" y="129"/>
                      <a:pt x="73" y="130"/>
                      <a:pt x="68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238">
                <a:extLst>
                  <a:ext uri="{FF2B5EF4-FFF2-40B4-BE49-F238E27FC236}">
                    <a16:creationId xmlns:a16="http://schemas.microsoft.com/office/drawing/2014/main" id="{28AF29E1-9575-4C7B-85E2-A15C6A69B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154"/>
                <a:ext cx="41" cy="39"/>
              </a:xfrm>
              <a:custGeom>
                <a:avLst/>
                <a:gdLst>
                  <a:gd name="T0" fmla="*/ 73 w 147"/>
                  <a:gd name="T1" fmla="*/ 141 h 141"/>
                  <a:gd name="T2" fmla="*/ 54 w 147"/>
                  <a:gd name="T3" fmla="*/ 138 h 141"/>
                  <a:gd name="T4" fmla="*/ 10 w 147"/>
                  <a:gd name="T5" fmla="*/ 56 h 141"/>
                  <a:gd name="T6" fmla="*/ 11 w 147"/>
                  <a:gd name="T7" fmla="*/ 54 h 141"/>
                  <a:gd name="T8" fmla="*/ 93 w 147"/>
                  <a:gd name="T9" fmla="*/ 10 h 141"/>
                  <a:gd name="T10" fmla="*/ 137 w 147"/>
                  <a:gd name="T11" fmla="*/ 92 h 141"/>
                  <a:gd name="T12" fmla="*/ 136 w 147"/>
                  <a:gd name="T13" fmla="*/ 94 h 141"/>
                  <a:gd name="T14" fmla="*/ 73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3" y="141"/>
                    </a:moveTo>
                    <a:cubicBezTo>
                      <a:pt x="67" y="141"/>
                      <a:pt x="60" y="140"/>
                      <a:pt x="54" y="138"/>
                    </a:cubicBezTo>
                    <a:cubicBezTo>
                      <a:pt x="19" y="127"/>
                      <a:pt x="0" y="90"/>
                      <a:pt x="10" y="56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21" y="19"/>
                      <a:pt x="58" y="0"/>
                      <a:pt x="93" y="10"/>
                    </a:cubicBezTo>
                    <a:cubicBezTo>
                      <a:pt x="128" y="21"/>
                      <a:pt x="147" y="58"/>
                      <a:pt x="137" y="92"/>
                    </a:cubicBezTo>
                    <a:cubicBezTo>
                      <a:pt x="136" y="94"/>
                      <a:pt x="136" y="94"/>
                      <a:pt x="136" y="94"/>
                    </a:cubicBezTo>
                    <a:cubicBezTo>
                      <a:pt x="128" y="122"/>
                      <a:pt x="101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239">
                <a:extLst>
                  <a:ext uri="{FF2B5EF4-FFF2-40B4-BE49-F238E27FC236}">
                    <a16:creationId xmlns:a16="http://schemas.microsoft.com/office/drawing/2014/main" id="{EC9FC973-111A-4855-AAA1-EE3938570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048"/>
                <a:ext cx="56" cy="54"/>
              </a:xfrm>
              <a:custGeom>
                <a:avLst/>
                <a:gdLst>
                  <a:gd name="T0" fmla="*/ 102 w 203"/>
                  <a:gd name="T1" fmla="*/ 195 h 195"/>
                  <a:gd name="T2" fmla="*/ 14 w 203"/>
                  <a:gd name="T3" fmla="*/ 127 h 195"/>
                  <a:gd name="T4" fmla="*/ 13 w 203"/>
                  <a:gd name="T5" fmla="*/ 125 h 195"/>
                  <a:gd name="T6" fmla="*/ 78 w 203"/>
                  <a:gd name="T7" fmla="*/ 13 h 195"/>
                  <a:gd name="T8" fmla="*/ 190 w 203"/>
                  <a:gd name="T9" fmla="*/ 78 h 195"/>
                  <a:gd name="T10" fmla="*/ 190 w 203"/>
                  <a:gd name="T11" fmla="*/ 80 h 195"/>
                  <a:gd name="T12" fmla="*/ 125 w 203"/>
                  <a:gd name="T13" fmla="*/ 191 h 195"/>
                  <a:gd name="T14" fmla="*/ 102 w 203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5">
                    <a:moveTo>
                      <a:pt x="102" y="195"/>
                    </a:moveTo>
                    <a:cubicBezTo>
                      <a:pt x="61" y="195"/>
                      <a:pt x="25" y="168"/>
                      <a:pt x="14" y="127"/>
                    </a:cubicBezTo>
                    <a:cubicBezTo>
                      <a:pt x="13" y="125"/>
                      <a:pt x="13" y="125"/>
                      <a:pt x="13" y="125"/>
                    </a:cubicBezTo>
                    <a:cubicBezTo>
                      <a:pt x="0" y="76"/>
                      <a:pt x="29" y="26"/>
                      <a:pt x="78" y="13"/>
                    </a:cubicBezTo>
                    <a:cubicBezTo>
                      <a:pt x="127" y="0"/>
                      <a:pt x="177" y="29"/>
                      <a:pt x="190" y="78"/>
                    </a:cubicBezTo>
                    <a:cubicBezTo>
                      <a:pt x="190" y="80"/>
                      <a:pt x="190" y="80"/>
                      <a:pt x="190" y="80"/>
                    </a:cubicBezTo>
                    <a:cubicBezTo>
                      <a:pt x="203" y="129"/>
                      <a:pt x="174" y="179"/>
                      <a:pt x="125" y="191"/>
                    </a:cubicBezTo>
                    <a:cubicBezTo>
                      <a:pt x="117" y="194"/>
                      <a:pt x="110" y="195"/>
                      <a:pt x="10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240">
                <a:extLst>
                  <a:ext uri="{FF2B5EF4-FFF2-40B4-BE49-F238E27FC236}">
                    <a16:creationId xmlns:a16="http://schemas.microsoft.com/office/drawing/2014/main" id="{F24EBA71-24BB-49C7-9786-89658659F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014"/>
                <a:ext cx="57" cy="54"/>
              </a:xfrm>
              <a:custGeom>
                <a:avLst/>
                <a:gdLst>
                  <a:gd name="T0" fmla="*/ 102 w 205"/>
                  <a:gd name="T1" fmla="*/ 196 h 196"/>
                  <a:gd name="T2" fmla="*/ 76 w 205"/>
                  <a:gd name="T3" fmla="*/ 192 h 196"/>
                  <a:gd name="T4" fmla="*/ 15 w 205"/>
                  <a:gd name="T5" fmla="*/ 78 h 196"/>
                  <a:gd name="T6" fmla="*/ 15 w 205"/>
                  <a:gd name="T7" fmla="*/ 75 h 196"/>
                  <a:gd name="T8" fmla="*/ 130 w 205"/>
                  <a:gd name="T9" fmla="*/ 14 h 196"/>
                  <a:gd name="T10" fmla="*/ 191 w 205"/>
                  <a:gd name="T11" fmla="*/ 129 h 196"/>
                  <a:gd name="T12" fmla="*/ 190 w 205"/>
                  <a:gd name="T13" fmla="*/ 131 h 196"/>
                  <a:gd name="T14" fmla="*/ 102 w 205"/>
                  <a:gd name="T15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6">
                    <a:moveTo>
                      <a:pt x="102" y="196"/>
                    </a:moveTo>
                    <a:cubicBezTo>
                      <a:pt x="94" y="196"/>
                      <a:pt x="85" y="194"/>
                      <a:pt x="76" y="192"/>
                    </a:cubicBezTo>
                    <a:cubicBezTo>
                      <a:pt x="27" y="177"/>
                      <a:pt x="0" y="126"/>
                      <a:pt x="15" y="78"/>
                    </a:cubicBezTo>
                    <a:cubicBezTo>
                      <a:pt x="15" y="75"/>
                      <a:pt x="15" y="75"/>
                      <a:pt x="15" y="75"/>
                    </a:cubicBezTo>
                    <a:cubicBezTo>
                      <a:pt x="30" y="27"/>
                      <a:pt x="81" y="0"/>
                      <a:pt x="130" y="14"/>
                    </a:cubicBezTo>
                    <a:cubicBezTo>
                      <a:pt x="178" y="29"/>
                      <a:pt x="205" y="80"/>
                      <a:pt x="191" y="129"/>
                    </a:cubicBezTo>
                    <a:cubicBezTo>
                      <a:pt x="190" y="131"/>
                      <a:pt x="190" y="131"/>
                      <a:pt x="190" y="131"/>
                    </a:cubicBezTo>
                    <a:cubicBezTo>
                      <a:pt x="178" y="170"/>
                      <a:pt x="142" y="196"/>
                      <a:pt x="102" y="1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241">
                <a:extLst>
                  <a:ext uri="{FF2B5EF4-FFF2-40B4-BE49-F238E27FC236}">
                    <a16:creationId xmlns:a16="http://schemas.microsoft.com/office/drawing/2014/main" id="{18A4AA4C-F13D-464D-AF97-269045E2B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926"/>
                <a:ext cx="35" cy="34"/>
              </a:xfrm>
              <a:custGeom>
                <a:avLst/>
                <a:gdLst>
                  <a:gd name="T0" fmla="*/ 64 w 129"/>
                  <a:gd name="T1" fmla="*/ 124 h 124"/>
                  <a:gd name="T2" fmla="*/ 8 w 129"/>
                  <a:gd name="T3" fmla="*/ 81 h 124"/>
                  <a:gd name="T4" fmla="*/ 8 w 129"/>
                  <a:gd name="T5" fmla="*/ 80 h 124"/>
                  <a:gd name="T6" fmla="*/ 49 w 129"/>
                  <a:gd name="T7" fmla="*/ 8 h 124"/>
                  <a:gd name="T8" fmla="*/ 120 w 129"/>
                  <a:gd name="T9" fmla="*/ 49 h 124"/>
                  <a:gd name="T10" fmla="*/ 121 w 129"/>
                  <a:gd name="T11" fmla="*/ 51 h 124"/>
                  <a:gd name="T12" fmla="*/ 80 w 129"/>
                  <a:gd name="T13" fmla="*/ 122 h 124"/>
                  <a:gd name="T14" fmla="*/ 64 w 129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4">
                    <a:moveTo>
                      <a:pt x="64" y="124"/>
                    </a:moveTo>
                    <a:cubicBezTo>
                      <a:pt x="39" y="124"/>
                      <a:pt x="15" y="107"/>
                      <a:pt x="8" y="81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0" y="49"/>
                      <a:pt x="18" y="17"/>
                      <a:pt x="49" y="8"/>
                    </a:cubicBezTo>
                    <a:cubicBezTo>
                      <a:pt x="80" y="0"/>
                      <a:pt x="112" y="18"/>
                      <a:pt x="120" y="49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9" y="82"/>
                      <a:pt x="111" y="114"/>
                      <a:pt x="80" y="122"/>
                    </a:cubicBezTo>
                    <a:cubicBezTo>
                      <a:pt x="75" y="123"/>
                      <a:pt x="69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242">
                <a:extLst>
                  <a:ext uri="{FF2B5EF4-FFF2-40B4-BE49-F238E27FC236}">
                    <a16:creationId xmlns:a16="http://schemas.microsoft.com/office/drawing/2014/main" id="{7E44B791-6613-4E5B-A2AB-7B1275958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1893"/>
                <a:ext cx="36" cy="35"/>
              </a:xfrm>
              <a:custGeom>
                <a:avLst/>
                <a:gdLst>
                  <a:gd name="T0" fmla="*/ 64 w 127"/>
                  <a:gd name="T1" fmla="*/ 126 h 126"/>
                  <a:gd name="T2" fmla="*/ 3 w 127"/>
                  <a:gd name="T3" fmla="*/ 69 h 126"/>
                  <a:gd name="T4" fmla="*/ 3 w 127"/>
                  <a:gd name="T5" fmla="*/ 68 h 126"/>
                  <a:gd name="T6" fmla="*/ 59 w 127"/>
                  <a:gd name="T7" fmla="*/ 2 h 126"/>
                  <a:gd name="T8" fmla="*/ 125 w 127"/>
                  <a:gd name="T9" fmla="*/ 59 h 126"/>
                  <a:gd name="T10" fmla="*/ 125 w 127"/>
                  <a:gd name="T11" fmla="*/ 60 h 126"/>
                  <a:gd name="T12" fmla="*/ 68 w 127"/>
                  <a:gd name="T13" fmla="*/ 126 h 126"/>
                  <a:gd name="T14" fmla="*/ 64 w 127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6">
                    <a:moveTo>
                      <a:pt x="64" y="126"/>
                    </a:moveTo>
                    <a:cubicBezTo>
                      <a:pt x="32" y="126"/>
                      <a:pt x="5" y="101"/>
                      <a:pt x="3" y="69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0" y="34"/>
                      <a:pt x="25" y="5"/>
                      <a:pt x="59" y="2"/>
                    </a:cubicBezTo>
                    <a:cubicBezTo>
                      <a:pt x="93" y="0"/>
                      <a:pt x="122" y="25"/>
                      <a:pt x="125" y="59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7" y="94"/>
                      <a:pt x="102" y="123"/>
                      <a:pt x="68" y="126"/>
                    </a:cubicBezTo>
                    <a:cubicBezTo>
                      <a:pt x="67" y="126"/>
                      <a:pt x="65" y="126"/>
                      <a:pt x="6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243">
                <a:extLst>
                  <a:ext uri="{FF2B5EF4-FFF2-40B4-BE49-F238E27FC236}">
                    <a16:creationId xmlns:a16="http://schemas.microsoft.com/office/drawing/2014/main" id="{BB77ED72-F175-4C9A-A388-8D3090177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1792"/>
                <a:ext cx="33" cy="32"/>
              </a:xfrm>
              <a:custGeom>
                <a:avLst/>
                <a:gdLst>
                  <a:gd name="T0" fmla="*/ 59 w 118"/>
                  <a:gd name="T1" fmla="*/ 116 h 116"/>
                  <a:gd name="T2" fmla="*/ 53 w 118"/>
                  <a:gd name="T3" fmla="*/ 116 h 116"/>
                  <a:gd name="T4" fmla="*/ 3 w 118"/>
                  <a:gd name="T5" fmla="*/ 54 h 116"/>
                  <a:gd name="T6" fmla="*/ 3 w 118"/>
                  <a:gd name="T7" fmla="*/ 53 h 116"/>
                  <a:gd name="T8" fmla="*/ 65 w 118"/>
                  <a:gd name="T9" fmla="*/ 4 h 116"/>
                  <a:gd name="T10" fmla="*/ 114 w 118"/>
                  <a:gd name="T11" fmla="*/ 65 h 116"/>
                  <a:gd name="T12" fmla="*/ 114 w 118"/>
                  <a:gd name="T13" fmla="*/ 67 h 116"/>
                  <a:gd name="T14" fmla="*/ 59 w 118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6">
                    <a:moveTo>
                      <a:pt x="59" y="116"/>
                    </a:moveTo>
                    <a:cubicBezTo>
                      <a:pt x="57" y="116"/>
                      <a:pt x="55" y="116"/>
                      <a:pt x="53" y="116"/>
                    </a:cubicBezTo>
                    <a:cubicBezTo>
                      <a:pt x="22" y="113"/>
                      <a:pt x="0" y="85"/>
                      <a:pt x="3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7" y="23"/>
                      <a:pt x="34" y="0"/>
                      <a:pt x="65" y="4"/>
                    </a:cubicBezTo>
                    <a:cubicBezTo>
                      <a:pt x="96" y="7"/>
                      <a:pt x="118" y="35"/>
                      <a:pt x="114" y="65"/>
                    </a:cubicBezTo>
                    <a:cubicBezTo>
                      <a:pt x="114" y="67"/>
                      <a:pt x="114" y="67"/>
                      <a:pt x="114" y="67"/>
                    </a:cubicBezTo>
                    <a:cubicBezTo>
                      <a:pt x="111" y="95"/>
                      <a:pt x="87" y="116"/>
                      <a:pt x="59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244">
                <a:extLst>
                  <a:ext uri="{FF2B5EF4-FFF2-40B4-BE49-F238E27FC236}">
                    <a16:creationId xmlns:a16="http://schemas.microsoft.com/office/drawing/2014/main" id="{17FA2B18-AD24-4406-9B49-27F5D857A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1751"/>
                <a:ext cx="45" cy="45"/>
              </a:xfrm>
              <a:custGeom>
                <a:avLst/>
                <a:gdLst>
                  <a:gd name="T0" fmla="*/ 83 w 165"/>
                  <a:gd name="T1" fmla="*/ 163 h 163"/>
                  <a:gd name="T2" fmla="*/ 4 w 165"/>
                  <a:gd name="T3" fmla="*/ 90 h 163"/>
                  <a:gd name="T4" fmla="*/ 4 w 165"/>
                  <a:gd name="T5" fmla="*/ 88 h 163"/>
                  <a:gd name="T6" fmla="*/ 77 w 165"/>
                  <a:gd name="T7" fmla="*/ 3 h 163"/>
                  <a:gd name="T8" fmla="*/ 162 w 165"/>
                  <a:gd name="T9" fmla="*/ 76 h 163"/>
                  <a:gd name="T10" fmla="*/ 162 w 165"/>
                  <a:gd name="T11" fmla="*/ 78 h 163"/>
                  <a:gd name="T12" fmla="*/ 89 w 165"/>
                  <a:gd name="T13" fmla="*/ 163 h 163"/>
                  <a:gd name="T14" fmla="*/ 83 w 165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63">
                    <a:moveTo>
                      <a:pt x="83" y="163"/>
                    </a:moveTo>
                    <a:cubicBezTo>
                      <a:pt x="42" y="163"/>
                      <a:pt x="7" y="132"/>
                      <a:pt x="4" y="90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0" y="45"/>
                      <a:pt x="33" y="7"/>
                      <a:pt x="77" y="3"/>
                    </a:cubicBezTo>
                    <a:cubicBezTo>
                      <a:pt x="120" y="0"/>
                      <a:pt x="158" y="33"/>
                      <a:pt x="162" y="76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5" y="122"/>
                      <a:pt x="132" y="160"/>
                      <a:pt x="89" y="163"/>
                    </a:cubicBezTo>
                    <a:cubicBezTo>
                      <a:pt x="87" y="163"/>
                      <a:pt x="85" y="163"/>
                      <a:pt x="83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45">
                <a:extLst>
                  <a:ext uri="{FF2B5EF4-FFF2-40B4-BE49-F238E27FC236}">
                    <a16:creationId xmlns:a16="http://schemas.microsoft.com/office/drawing/2014/main" id="{DCFE2507-3658-4A01-9025-677A7A4C6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" y="1647"/>
                <a:ext cx="51" cy="50"/>
              </a:xfrm>
              <a:custGeom>
                <a:avLst/>
                <a:gdLst>
                  <a:gd name="T0" fmla="*/ 91 w 183"/>
                  <a:gd name="T1" fmla="*/ 179 h 179"/>
                  <a:gd name="T2" fmla="*/ 82 w 183"/>
                  <a:gd name="T3" fmla="*/ 179 h 179"/>
                  <a:gd name="T4" fmla="*/ 5 w 183"/>
                  <a:gd name="T5" fmla="*/ 83 h 179"/>
                  <a:gd name="T6" fmla="*/ 5 w 183"/>
                  <a:gd name="T7" fmla="*/ 81 h 179"/>
                  <a:gd name="T8" fmla="*/ 101 w 183"/>
                  <a:gd name="T9" fmla="*/ 5 h 179"/>
                  <a:gd name="T10" fmla="*/ 177 w 183"/>
                  <a:gd name="T11" fmla="*/ 100 h 179"/>
                  <a:gd name="T12" fmla="*/ 177 w 183"/>
                  <a:gd name="T13" fmla="*/ 102 h 179"/>
                  <a:gd name="T14" fmla="*/ 91 w 183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9">
                    <a:moveTo>
                      <a:pt x="91" y="179"/>
                    </a:moveTo>
                    <a:cubicBezTo>
                      <a:pt x="88" y="179"/>
                      <a:pt x="85" y="179"/>
                      <a:pt x="82" y="179"/>
                    </a:cubicBezTo>
                    <a:cubicBezTo>
                      <a:pt x="34" y="174"/>
                      <a:pt x="0" y="131"/>
                      <a:pt x="5" y="83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11" y="34"/>
                      <a:pt x="53" y="0"/>
                      <a:pt x="101" y="5"/>
                    </a:cubicBezTo>
                    <a:cubicBezTo>
                      <a:pt x="148" y="10"/>
                      <a:pt x="183" y="53"/>
                      <a:pt x="177" y="100"/>
                    </a:cubicBezTo>
                    <a:cubicBezTo>
                      <a:pt x="177" y="102"/>
                      <a:pt x="177" y="102"/>
                      <a:pt x="177" y="102"/>
                    </a:cubicBezTo>
                    <a:cubicBezTo>
                      <a:pt x="172" y="147"/>
                      <a:pt x="135" y="179"/>
                      <a:pt x="91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46">
                <a:extLst>
                  <a:ext uri="{FF2B5EF4-FFF2-40B4-BE49-F238E27FC236}">
                    <a16:creationId xmlns:a16="http://schemas.microsoft.com/office/drawing/2014/main" id="{383236BB-AB7D-4135-8F7B-9C8658559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1615"/>
                <a:ext cx="44" cy="44"/>
              </a:xfrm>
              <a:custGeom>
                <a:avLst/>
                <a:gdLst>
                  <a:gd name="T0" fmla="*/ 80 w 159"/>
                  <a:gd name="T1" fmla="*/ 157 h 157"/>
                  <a:gd name="T2" fmla="*/ 3 w 159"/>
                  <a:gd name="T3" fmla="*/ 86 h 157"/>
                  <a:gd name="T4" fmla="*/ 3 w 159"/>
                  <a:gd name="T5" fmla="*/ 85 h 157"/>
                  <a:gd name="T6" fmla="*/ 74 w 159"/>
                  <a:gd name="T7" fmla="*/ 3 h 157"/>
                  <a:gd name="T8" fmla="*/ 156 w 159"/>
                  <a:gd name="T9" fmla="*/ 73 h 157"/>
                  <a:gd name="T10" fmla="*/ 156 w 159"/>
                  <a:gd name="T11" fmla="*/ 75 h 157"/>
                  <a:gd name="T12" fmla="*/ 85 w 159"/>
                  <a:gd name="T13" fmla="*/ 157 h 157"/>
                  <a:gd name="T14" fmla="*/ 80 w 159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7">
                    <a:moveTo>
                      <a:pt x="80" y="157"/>
                    </a:moveTo>
                    <a:cubicBezTo>
                      <a:pt x="40" y="157"/>
                      <a:pt x="7" y="127"/>
                      <a:pt x="3" y="86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43"/>
                      <a:pt x="32" y="6"/>
                      <a:pt x="74" y="3"/>
                    </a:cubicBezTo>
                    <a:cubicBezTo>
                      <a:pt x="116" y="0"/>
                      <a:pt x="153" y="31"/>
                      <a:pt x="156" y="73"/>
                    </a:cubicBezTo>
                    <a:cubicBezTo>
                      <a:pt x="156" y="75"/>
                      <a:pt x="156" y="75"/>
                      <a:pt x="156" y="75"/>
                    </a:cubicBezTo>
                    <a:cubicBezTo>
                      <a:pt x="159" y="117"/>
                      <a:pt x="127" y="154"/>
                      <a:pt x="85" y="157"/>
                    </a:cubicBezTo>
                    <a:cubicBezTo>
                      <a:pt x="83" y="157"/>
                      <a:pt x="81" y="157"/>
                      <a:pt x="80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247">
                <a:extLst>
                  <a:ext uri="{FF2B5EF4-FFF2-40B4-BE49-F238E27FC236}">
                    <a16:creationId xmlns:a16="http://schemas.microsoft.com/office/drawing/2014/main" id="{48006083-1A69-4ECD-9EED-5166D3B47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1514"/>
                <a:ext cx="48" cy="45"/>
              </a:xfrm>
              <a:custGeom>
                <a:avLst/>
                <a:gdLst>
                  <a:gd name="T0" fmla="*/ 87 w 175"/>
                  <a:gd name="T1" fmla="*/ 165 h 165"/>
                  <a:gd name="T2" fmla="*/ 52 w 175"/>
                  <a:gd name="T3" fmla="*/ 156 h 165"/>
                  <a:gd name="T4" fmla="*/ 19 w 175"/>
                  <a:gd name="T5" fmla="*/ 54 h 165"/>
                  <a:gd name="T6" fmla="*/ 20 w 175"/>
                  <a:gd name="T7" fmla="*/ 52 h 165"/>
                  <a:gd name="T8" fmla="*/ 123 w 175"/>
                  <a:gd name="T9" fmla="*/ 19 h 165"/>
                  <a:gd name="T10" fmla="*/ 156 w 175"/>
                  <a:gd name="T11" fmla="*/ 122 h 165"/>
                  <a:gd name="T12" fmla="*/ 155 w 175"/>
                  <a:gd name="T13" fmla="*/ 124 h 165"/>
                  <a:gd name="T14" fmla="*/ 87 w 175"/>
                  <a:gd name="T15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5">
                    <a:moveTo>
                      <a:pt x="87" y="165"/>
                    </a:moveTo>
                    <a:cubicBezTo>
                      <a:pt x="75" y="165"/>
                      <a:pt x="63" y="162"/>
                      <a:pt x="52" y="156"/>
                    </a:cubicBezTo>
                    <a:cubicBezTo>
                      <a:pt x="15" y="137"/>
                      <a:pt x="0" y="91"/>
                      <a:pt x="19" y="54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40" y="15"/>
                      <a:pt x="86" y="0"/>
                      <a:pt x="123" y="19"/>
                    </a:cubicBezTo>
                    <a:cubicBezTo>
                      <a:pt x="160" y="39"/>
                      <a:pt x="175" y="85"/>
                      <a:pt x="156" y="122"/>
                    </a:cubicBez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50"/>
                      <a:pt x="115" y="165"/>
                      <a:pt x="87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248">
                <a:extLst>
                  <a:ext uri="{FF2B5EF4-FFF2-40B4-BE49-F238E27FC236}">
                    <a16:creationId xmlns:a16="http://schemas.microsoft.com/office/drawing/2014/main" id="{81FDF35C-90B1-4F43-814C-15F59465B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1486"/>
                <a:ext cx="43" cy="41"/>
              </a:xfrm>
              <a:custGeom>
                <a:avLst/>
                <a:gdLst>
                  <a:gd name="T0" fmla="*/ 79 w 156"/>
                  <a:gd name="T1" fmla="*/ 148 h 148"/>
                  <a:gd name="T2" fmla="*/ 17 w 156"/>
                  <a:gd name="T3" fmla="*/ 109 h 148"/>
                  <a:gd name="T4" fmla="*/ 16 w 156"/>
                  <a:gd name="T5" fmla="*/ 108 h 148"/>
                  <a:gd name="T6" fmla="*/ 48 w 156"/>
                  <a:gd name="T7" fmla="*/ 17 h 148"/>
                  <a:gd name="T8" fmla="*/ 139 w 156"/>
                  <a:gd name="T9" fmla="*/ 49 h 148"/>
                  <a:gd name="T10" fmla="*/ 140 w 156"/>
                  <a:gd name="T11" fmla="*/ 50 h 148"/>
                  <a:gd name="T12" fmla="*/ 108 w 156"/>
                  <a:gd name="T13" fmla="*/ 141 h 148"/>
                  <a:gd name="T14" fmla="*/ 79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0" y="74"/>
                      <a:pt x="14" y="33"/>
                      <a:pt x="48" y="17"/>
                    </a:cubicBezTo>
                    <a:cubicBezTo>
                      <a:pt x="82" y="0"/>
                      <a:pt x="123" y="15"/>
                      <a:pt x="139" y="49"/>
                    </a:cubicBezTo>
                    <a:cubicBezTo>
                      <a:pt x="140" y="50"/>
                      <a:pt x="140" y="50"/>
                      <a:pt x="140" y="50"/>
                    </a:cubicBezTo>
                    <a:cubicBezTo>
                      <a:pt x="156" y="84"/>
                      <a:pt x="142" y="125"/>
                      <a:pt x="108" y="141"/>
                    </a:cubicBezTo>
                    <a:cubicBezTo>
                      <a:pt x="98" y="146"/>
                      <a:pt x="88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249">
                <a:extLst>
                  <a:ext uri="{FF2B5EF4-FFF2-40B4-BE49-F238E27FC236}">
                    <a16:creationId xmlns:a16="http://schemas.microsoft.com/office/drawing/2014/main" id="{9CA67E6B-13AF-4FF0-A919-FE9DCF1EC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1399"/>
                <a:ext cx="35" cy="32"/>
              </a:xfrm>
              <a:custGeom>
                <a:avLst/>
                <a:gdLst>
                  <a:gd name="T0" fmla="*/ 62 w 125"/>
                  <a:gd name="T1" fmla="*/ 117 h 117"/>
                  <a:gd name="T2" fmla="*/ 37 w 125"/>
                  <a:gd name="T3" fmla="*/ 111 h 117"/>
                  <a:gd name="T4" fmla="*/ 14 w 125"/>
                  <a:gd name="T5" fmla="*/ 38 h 117"/>
                  <a:gd name="T6" fmla="*/ 15 w 125"/>
                  <a:gd name="T7" fmla="*/ 37 h 117"/>
                  <a:gd name="T8" fmla="*/ 88 w 125"/>
                  <a:gd name="T9" fmla="*/ 14 h 117"/>
                  <a:gd name="T10" fmla="*/ 111 w 125"/>
                  <a:gd name="T11" fmla="*/ 87 h 117"/>
                  <a:gd name="T12" fmla="*/ 110 w 125"/>
                  <a:gd name="T13" fmla="*/ 88 h 117"/>
                  <a:gd name="T14" fmla="*/ 62 w 125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17">
                    <a:moveTo>
                      <a:pt x="62" y="117"/>
                    </a:moveTo>
                    <a:cubicBezTo>
                      <a:pt x="54" y="117"/>
                      <a:pt x="45" y="115"/>
                      <a:pt x="37" y="111"/>
                    </a:cubicBezTo>
                    <a:cubicBezTo>
                      <a:pt x="11" y="97"/>
                      <a:pt x="0" y="65"/>
                      <a:pt x="14" y="38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28" y="10"/>
                      <a:pt x="61" y="0"/>
                      <a:pt x="88" y="14"/>
                    </a:cubicBezTo>
                    <a:cubicBezTo>
                      <a:pt x="114" y="27"/>
                      <a:pt x="125" y="60"/>
                      <a:pt x="111" y="87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1" y="106"/>
                      <a:pt x="82" y="117"/>
                      <a:pt x="62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250">
                <a:extLst>
                  <a:ext uri="{FF2B5EF4-FFF2-40B4-BE49-F238E27FC236}">
                    <a16:creationId xmlns:a16="http://schemas.microsoft.com/office/drawing/2014/main" id="{F2D67DAD-759E-4580-A727-C2E34BB10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368"/>
                <a:ext cx="33" cy="31"/>
              </a:xfrm>
              <a:custGeom>
                <a:avLst/>
                <a:gdLst>
                  <a:gd name="T0" fmla="*/ 59 w 118"/>
                  <a:gd name="T1" fmla="*/ 110 h 110"/>
                  <a:gd name="T2" fmla="*/ 13 w 118"/>
                  <a:gd name="T3" fmla="*/ 81 h 110"/>
                  <a:gd name="T4" fmla="*/ 13 w 118"/>
                  <a:gd name="T5" fmla="*/ 80 h 110"/>
                  <a:gd name="T6" fmla="*/ 37 w 118"/>
                  <a:gd name="T7" fmla="*/ 12 h 110"/>
                  <a:gd name="T8" fmla="*/ 105 w 118"/>
                  <a:gd name="T9" fmla="*/ 36 h 110"/>
                  <a:gd name="T10" fmla="*/ 105 w 118"/>
                  <a:gd name="T11" fmla="*/ 37 h 110"/>
                  <a:gd name="T12" fmla="*/ 81 w 118"/>
                  <a:gd name="T13" fmla="*/ 105 h 110"/>
                  <a:gd name="T14" fmla="*/ 59 w 118"/>
                  <a:gd name="T15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0">
                    <a:moveTo>
                      <a:pt x="59" y="110"/>
                    </a:moveTo>
                    <a:cubicBezTo>
                      <a:pt x="40" y="110"/>
                      <a:pt x="22" y="100"/>
                      <a:pt x="13" y="81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0" y="55"/>
                      <a:pt x="11" y="24"/>
                      <a:pt x="37" y="12"/>
                    </a:cubicBezTo>
                    <a:cubicBezTo>
                      <a:pt x="62" y="0"/>
                      <a:pt x="93" y="10"/>
                      <a:pt x="105" y="36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18" y="62"/>
                      <a:pt x="107" y="93"/>
                      <a:pt x="81" y="105"/>
                    </a:cubicBezTo>
                    <a:cubicBezTo>
                      <a:pt x="74" y="109"/>
                      <a:pt x="67" y="110"/>
                      <a:pt x="59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251">
                <a:extLst>
                  <a:ext uri="{FF2B5EF4-FFF2-40B4-BE49-F238E27FC236}">
                    <a16:creationId xmlns:a16="http://schemas.microsoft.com/office/drawing/2014/main" id="{D2CDC92D-46CB-42F0-9492-140F136DA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1277"/>
                <a:ext cx="34" cy="32"/>
              </a:xfrm>
              <a:custGeom>
                <a:avLst/>
                <a:gdLst>
                  <a:gd name="T0" fmla="*/ 61 w 123"/>
                  <a:gd name="T1" fmla="*/ 116 h 116"/>
                  <a:gd name="T2" fmla="*/ 36 w 123"/>
                  <a:gd name="T3" fmla="*/ 110 h 116"/>
                  <a:gd name="T4" fmla="*/ 13 w 123"/>
                  <a:gd name="T5" fmla="*/ 38 h 116"/>
                  <a:gd name="T6" fmla="*/ 14 w 123"/>
                  <a:gd name="T7" fmla="*/ 36 h 116"/>
                  <a:gd name="T8" fmla="*/ 87 w 123"/>
                  <a:gd name="T9" fmla="*/ 13 h 116"/>
                  <a:gd name="T10" fmla="*/ 110 w 123"/>
                  <a:gd name="T11" fmla="*/ 86 h 116"/>
                  <a:gd name="T12" fmla="*/ 109 w 123"/>
                  <a:gd name="T13" fmla="*/ 87 h 116"/>
                  <a:gd name="T14" fmla="*/ 61 w 123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3" h="116">
                    <a:moveTo>
                      <a:pt x="61" y="116"/>
                    </a:moveTo>
                    <a:cubicBezTo>
                      <a:pt x="53" y="116"/>
                      <a:pt x="44" y="114"/>
                      <a:pt x="36" y="110"/>
                    </a:cubicBezTo>
                    <a:cubicBezTo>
                      <a:pt x="10" y="97"/>
                      <a:pt x="0" y="64"/>
                      <a:pt x="13" y="38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28" y="10"/>
                      <a:pt x="60" y="0"/>
                      <a:pt x="87" y="13"/>
                    </a:cubicBezTo>
                    <a:cubicBezTo>
                      <a:pt x="113" y="27"/>
                      <a:pt x="123" y="60"/>
                      <a:pt x="110" y="86"/>
                    </a:cubicBezTo>
                    <a:cubicBezTo>
                      <a:pt x="109" y="87"/>
                      <a:pt x="109" y="87"/>
                      <a:pt x="109" y="87"/>
                    </a:cubicBezTo>
                    <a:cubicBezTo>
                      <a:pt x="100" y="106"/>
                      <a:pt x="81" y="116"/>
                      <a:pt x="61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252">
                <a:extLst>
                  <a:ext uri="{FF2B5EF4-FFF2-40B4-BE49-F238E27FC236}">
                    <a16:creationId xmlns:a16="http://schemas.microsoft.com/office/drawing/2014/main" id="{926F2E37-ED38-4A5A-AC5B-2779344C8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242"/>
                <a:ext cx="41" cy="39"/>
              </a:xfrm>
              <a:custGeom>
                <a:avLst/>
                <a:gdLst>
                  <a:gd name="T0" fmla="*/ 75 w 149"/>
                  <a:gd name="T1" fmla="*/ 142 h 142"/>
                  <a:gd name="T2" fmla="*/ 29 w 149"/>
                  <a:gd name="T3" fmla="*/ 123 h 142"/>
                  <a:gd name="T4" fmla="*/ 28 w 149"/>
                  <a:gd name="T5" fmla="*/ 122 h 142"/>
                  <a:gd name="T6" fmla="*/ 25 w 149"/>
                  <a:gd name="T7" fmla="*/ 28 h 142"/>
                  <a:gd name="T8" fmla="*/ 119 w 149"/>
                  <a:gd name="T9" fmla="*/ 25 h 142"/>
                  <a:gd name="T10" fmla="*/ 121 w 149"/>
                  <a:gd name="T11" fmla="*/ 26 h 142"/>
                  <a:gd name="T12" fmla="*/ 124 w 149"/>
                  <a:gd name="T13" fmla="*/ 121 h 142"/>
                  <a:gd name="T14" fmla="*/ 75 w 149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2">
                    <a:moveTo>
                      <a:pt x="75" y="142"/>
                    </a:moveTo>
                    <a:cubicBezTo>
                      <a:pt x="58" y="142"/>
                      <a:pt x="42" y="136"/>
                      <a:pt x="29" y="123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1" y="97"/>
                      <a:pt x="0" y="55"/>
                      <a:pt x="25" y="28"/>
                    </a:cubicBezTo>
                    <a:cubicBezTo>
                      <a:pt x="50" y="1"/>
                      <a:pt x="93" y="0"/>
                      <a:pt x="119" y="25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47" y="51"/>
                      <a:pt x="149" y="94"/>
                      <a:pt x="124" y="121"/>
                    </a:cubicBezTo>
                    <a:cubicBezTo>
                      <a:pt x="110" y="134"/>
                      <a:pt x="93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253">
                <a:extLst>
                  <a:ext uri="{FF2B5EF4-FFF2-40B4-BE49-F238E27FC236}">
                    <a16:creationId xmlns:a16="http://schemas.microsoft.com/office/drawing/2014/main" id="{8889D8F7-CD2E-4BB6-901E-755709D98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1165"/>
                <a:ext cx="52" cy="49"/>
              </a:xfrm>
              <a:custGeom>
                <a:avLst/>
                <a:gdLst>
                  <a:gd name="T0" fmla="*/ 94 w 190"/>
                  <a:gd name="T1" fmla="*/ 180 h 180"/>
                  <a:gd name="T2" fmla="*/ 31 w 190"/>
                  <a:gd name="T3" fmla="*/ 151 h 180"/>
                  <a:gd name="T4" fmla="*/ 38 w 190"/>
                  <a:gd name="T5" fmla="*/ 32 h 180"/>
                  <a:gd name="T6" fmla="*/ 40 w 190"/>
                  <a:gd name="T7" fmla="*/ 30 h 180"/>
                  <a:gd name="T8" fmla="*/ 159 w 190"/>
                  <a:gd name="T9" fmla="*/ 38 h 180"/>
                  <a:gd name="T10" fmla="*/ 152 w 190"/>
                  <a:gd name="T11" fmla="*/ 157 h 180"/>
                  <a:gd name="T12" fmla="*/ 150 w 190"/>
                  <a:gd name="T13" fmla="*/ 158 h 180"/>
                  <a:gd name="T14" fmla="*/ 94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4" y="180"/>
                    </a:moveTo>
                    <a:cubicBezTo>
                      <a:pt x="71" y="180"/>
                      <a:pt x="48" y="170"/>
                      <a:pt x="31" y="151"/>
                    </a:cubicBezTo>
                    <a:cubicBezTo>
                      <a:pt x="0" y="116"/>
                      <a:pt x="3" y="63"/>
                      <a:pt x="38" y="32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75" y="0"/>
                      <a:pt x="128" y="3"/>
                      <a:pt x="159" y="38"/>
                    </a:cubicBezTo>
                    <a:cubicBezTo>
                      <a:pt x="190" y="73"/>
                      <a:pt x="187" y="126"/>
                      <a:pt x="152" y="157"/>
                    </a:cubicBezTo>
                    <a:cubicBezTo>
                      <a:pt x="150" y="158"/>
                      <a:pt x="150" y="158"/>
                      <a:pt x="150" y="158"/>
                    </a:cubicBezTo>
                    <a:cubicBezTo>
                      <a:pt x="134" y="173"/>
                      <a:pt x="114" y="180"/>
                      <a:pt x="94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254">
                <a:extLst>
                  <a:ext uri="{FF2B5EF4-FFF2-40B4-BE49-F238E27FC236}">
                    <a16:creationId xmlns:a16="http://schemas.microsoft.com/office/drawing/2014/main" id="{B5CD3EC8-E391-4B4A-ACE1-6C2CBB1AA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1154"/>
                <a:ext cx="29" cy="28"/>
              </a:xfrm>
              <a:custGeom>
                <a:avLst/>
                <a:gdLst>
                  <a:gd name="T0" fmla="*/ 53 w 106"/>
                  <a:gd name="T1" fmla="*/ 102 h 102"/>
                  <a:gd name="T2" fmla="*/ 21 w 106"/>
                  <a:gd name="T3" fmla="*/ 89 h 102"/>
                  <a:gd name="T4" fmla="*/ 20 w 106"/>
                  <a:gd name="T5" fmla="*/ 88 h 102"/>
                  <a:gd name="T6" fmla="*/ 18 w 106"/>
                  <a:gd name="T7" fmla="*/ 20 h 102"/>
                  <a:gd name="T8" fmla="*/ 86 w 106"/>
                  <a:gd name="T9" fmla="*/ 18 h 102"/>
                  <a:gd name="T10" fmla="*/ 86 w 106"/>
                  <a:gd name="T11" fmla="*/ 19 h 102"/>
                  <a:gd name="T12" fmla="*/ 88 w 106"/>
                  <a:gd name="T13" fmla="*/ 87 h 102"/>
                  <a:gd name="T14" fmla="*/ 53 w 106"/>
                  <a:gd name="T1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2">
                    <a:moveTo>
                      <a:pt x="53" y="102"/>
                    </a:moveTo>
                    <a:cubicBezTo>
                      <a:pt x="42" y="102"/>
                      <a:pt x="30" y="98"/>
                      <a:pt x="21" y="89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0" y="70"/>
                      <a:pt x="0" y="39"/>
                      <a:pt x="18" y="20"/>
                    </a:cubicBezTo>
                    <a:cubicBezTo>
                      <a:pt x="36" y="1"/>
                      <a:pt x="66" y="0"/>
                      <a:pt x="86" y="18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106" y="37"/>
                      <a:pt x="106" y="68"/>
                      <a:pt x="88" y="87"/>
                    </a:cubicBezTo>
                    <a:cubicBezTo>
                      <a:pt x="79" y="97"/>
                      <a:pt x="66" y="102"/>
                      <a:pt x="53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255">
                <a:extLst>
                  <a:ext uri="{FF2B5EF4-FFF2-40B4-BE49-F238E27FC236}">
                    <a16:creationId xmlns:a16="http://schemas.microsoft.com/office/drawing/2014/main" id="{5D361E5E-AC93-448E-A000-F5A3A2E17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1073"/>
                <a:ext cx="53" cy="51"/>
              </a:xfrm>
              <a:custGeom>
                <a:avLst/>
                <a:gdLst>
                  <a:gd name="T0" fmla="*/ 96 w 193"/>
                  <a:gd name="T1" fmla="*/ 183 h 183"/>
                  <a:gd name="T2" fmla="*/ 32 w 193"/>
                  <a:gd name="T3" fmla="*/ 154 h 183"/>
                  <a:gd name="T4" fmla="*/ 39 w 193"/>
                  <a:gd name="T5" fmla="*/ 32 h 183"/>
                  <a:gd name="T6" fmla="*/ 41 w 193"/>
                  <a:gd name="T7" fmla="*/ 31 h 183"/>
                  <a:gd name="T8" fmla="*/ 162 w 193"/>
                  <a:gd name="T9" fmla="*/ 39 h 183"/>
                  <a:gd name="T10" fmla="*/ 154 w 193"/>
                  <a:gd name="T11" fmla="*/ 160 h 183"/>
                  <a:gd name="T12" fmla="*/ 153 w 193"/>
                  <a:gd name="T13" fmla="*/ 161 h 183"/>
                  <a:gd name="T14" fmla="*/ 96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6" y="183"/>
                    </a:moveTo>
                    <a:cubicBezTo>
                      <a:pt x="72" y="183"/>
                      <a:pt x="49" y="173"/>
                      <a:pt x="32" y="154"/>
                    </a:cubicBezTo>
                    <a:cubicBezTo>
                      <a:pt x="0" y="118"/>
                      <a:pt x="4" y="64"/>
                      <a:pt x="39" y="32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76" y="0"/>
                      <a:pt x="130" y="3"/>
                      <a:pt x="162" y="39"/>
                    </a:cubicBezTo>
                    <a:cubicBezTo>
                      <a:pt x="193" y="74"/>
                      <a:pt x="190" y="128"/>
                      <a:pt x="154" y="160"/>
                    </a:cubicBezTo>
                    <a:cubicBezTo>
                      <a:pt x="153" y="161"/>
                      <a:pt x="153" y="161"/>
                      <a:pt x="153" y="161"/>
                    </a:cubicBezTo>
                    <a:cubicBezTo>
                      <a:pt x="137" y="175"/>
                      <a:pt x="116" y="183"/>
                      <a:pt x="96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256">
                <a:extLst>
                  <a:ext uri="{FF2B5EF4-FFF2-40B4-BE49-F238E27FC236}">
                    <a16:creationId xmlns:a16="http://schemas.microsoft.com/office/drawing/2014/main" id="{592EDE32-970F-4F69-9D2A-1C4FBB407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1052"/>
                <a:ext cx="43" cy="42"/>
              </a:xfrm>
              <a:custGeom>
                <a:avLst/>
                <a:gdLst>
                  <a:gd name="T0" fmla="*/ 80 w 159"/>
                  <a:gd name="T1" fmla="*/ 152 h 152"/>
                  <a:gd name="T2" fmla="*/ 31 w 159"/>
                  <a:gd name="T3" fmla="*/ 132 h 152"/>
                  <a:gd name="T4" fmla="*/ 30 w 159"/>
                  <a:gd name="T5" fmla="*/ 131 h 152"/>
                  <a:gd name="T6" fmla="*/ 27 w 159"/>
                  <a:gd name="T7" fmla="*/ 30 h 152"/>
                  <a:gd name="T8" fmla="*/ 128 w 159"/>
                  <a:gd name="T9" fmla="*/ 27 h 152"/>
                  <a:gd name="T10" fmla="*/ 129 w 159"/>
                  <a:gd name="T11" fmla="*/ 28 h 152"/>
                  <a:gd name="T12" fmla="*/ 132 w 159"/>
                  <a:gd name="T13" fmla="*/ 129 h 152"/>
                  <a:gd name="T14" fmla="*/ 80 w 159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2">
                    <a:moveTo>
                      <a:pt x="80" y="152"/>
                    </a:moveTo>
                    <a:cubicBezTo>
                      <a:pt x="63" y="152"/>
                      <a:pt x="45" y="145"/>
                      <a:pt x="31" y="132"/>
                    </a:cubicBezTo>
                    <a:cubicBezTo>
                      <a:pt x="30" y="131"/>
                      <a:pt x="30" y="131"/>
                      <a:pt x="30" y="131"/>
                    </a:cubicBezTo>
                    <a:cubicBezTo>
                      <a:pt x="2" y="104"/>
                      <a:pt x="0" y="59"/>
                      <a:pt x="27" y="30"/>
                    </a:cubicBezTo>
                    <a:cubicBezTo>
                      <a:pt x="54" y="2"/>
                      <a:pt x="99" y="0"/>
                      <a:pt x="128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58" y="55"/>
                      <a:pt x="159" y="101"/>
                      <a:pt x="132" y="129"/>
                    </a:cubicBezTo>
                    <a:cubicBezTo>
                      <a:pt x="118" y="144"/>
                      <a:pt x="99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257">
                <a:extLst>
                  <a:ext uri="{FF2B5EF4-FFF2-40B4-BE49-F238E27FC236}">
                    <a16:creationId xmlns:a16="http://schemas.microsoft.com/office/drawing/2014/main" id="{FA72E674-1B54-40FC-8272-D865F6B97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997"/>
                <a:ext cx="30" cy="28"/>
              </a:xfrm>
              <a:custGeom>
                <a:avLst/>
                <a:gdLst>
                  <a:gd name="T0" fmla="*/ 54 w 108"/>
                  <a:gd name="T1" fmla="*/ 100 h 100"/>
                  <a:gd name="T2" fmla="*/ 9 w 108"/>
                  <a:gd name="T3" fmla="*/ 70 h 100"/>
                  <a:gd name="T4" fmla="*/ 37 w 108"/>
                  <a:gd name="T5" fmla="*/ 9 h 100"/>
                  <a:gd name="T6" fmla="*/ 38 w 108"/>
                  <a:gd name="T7" fmla="*/ 9 h 100"/>
                  <a:gd name="T8" fmla="*/ 99 w 108"/>
                  <a:gd name="T9" fmla="*/ 36 h 100"/>
                  <a:gd name="T10" fmla="*/ 71 w 108"/>
                  <a:gd name="T11" fmla="*/ 97 h 100"/>
                  <a:gd name="T12" fmla="*/ 70 w 108"/>
                  <a:gd name="T13" fmla="*/ 97 h 100"/>
                  <a:gd name="T14" fmla="*/ 54 w 108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0">
                    <a:moveTo>
                      <a:pt x="54" y="100"/>
                    </a:moveTo>
                    <a:cubicBezTo>
                      <a:pt x="34" y="100"/>
                      <a:pt x="16" y="89"/>
                      <a:pt x="9" y="70"/>
                    </a:cubicBezTo>
                    <a:cubicBezTo>
                      <a:pt x="0" y="45"/>
                      <a:pt x="13" y="18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63" y="0"/>
                      <a:pt x="90" y="12"/>
                      <a:pt x="99" y="36"/>
                    </a:cubicBezTo>
                    <a:cubicBezTo>
                      <a:pt x="108" y="61"/>
                      <a:pt x="95" y="88"/>
                      <a:pt x="71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65" y="99"/>
                      <a:pt x="59" y="100"/>
                      <a:pt x="54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258">
                <a:extLst>
                  <a:ext uri="{FF2B5EF4-FFF2-40B4-BE49-F238E27FC236}">
                    <a16:creationId xmlns:a16="http://schemas.microsoft.com/office/drawing/2014/main" id="{B9807154-C198-4D11-8682-70DDFBBA0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979"/>
                <a:ext cx="47" cy="45"/>
              </a:xfrm>
              <a:custGeom>
                <a:avLst/>
                <a:gdLst>
                  <a:gd name="T0" fmla="*/ 86 w 171"/>
                  <a:gd name="T1" fmla="*/ 160 h 160"/>
                  <a:gd name="T2" fmla="*/ 58 w 171"/>
                  <a:gd name="T3" fmla="*/ 154 h 160"/>
                  <a:gd name="T4" fmla="*/ 57 w 171"/>
                  <a:gd name="T5" fmla="*/ 154 h 160"/>
                  <a:gd name="T6" fmla="*/ 16 w 171"/>
                  <a:gd name="T7" fmla="*/ 57 h 160"/>
                  <a:gd name="T8" fmla="*/ 113 w 171"/>
                  <a:gd name="T9" fmla="*/ 16 h 160"/>
                  <a:gd name="T10" fmla="*/ 114 w 171"/>
                  <a:gd name="T11" fmla="*/ 16 h 160"/>
                  <a:gd name="T12" fmla="*/ 155 w 171"/>
                  <a:gd name="T13" fmla="*/ 113 h 160"/>
                  <a:gd name="T14" fmla="*/ 86 w 171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0">
                    <a:moveTo>
                      <a:pt x="86" y="160"/>
                    </a:moveTo>
                    <a:cubicBezTo>
                      <a:pt x="77" y="160"/>
                      <a:pt x="67" y="158"/>
                      <a:pt x="58" y="154"/>
                    </a:cubicBezTo>
                    <a:cubicBezTo>
                      <a:pt x="57" y="154"/>
                      <a:pt x="57" y="154"/>
                      <a:pt x="57" y="154"/>
                    </a:cubicBezTo>
                    <a:cubicBezTo>
                      <a:pt x="19" y="138"/>
                      <a:pt x="0" y="95"/>
                      <a:pt x="16" y="57"/>
                    </a:cubicBezTo>
                    <a:cubicBezTo>
                      <a:pt x="31" y="19"/>
                      <a:pt x="75" y="0"/>
                      <a:pt x="113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52" y="32"/>
                      <a:pt x="171" y="75"/>
                      <a:pt x="155" y="113"/>
                    </a:cubicBezTo>
                    <a:cubicBezTo>
                      <a:pt x="143" y="142"/>
                      <a:pt x="116" y="160"/>
                      <a:pt x="86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259">
                <a:extLst>
                  <a:ext uri="{FF2B5EF4-FFF2-40B4-BE49-F238E27FC236}">
                    <a16:creationId xmlns:a16="http://schemas.microsoft.com/office/drawing/2014/main" id="{329CD3C5-BFAB-4727-B99C-ABAFC9C18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948"/>
                <a:ext cx="33" cy="31"/>
              </a:xfrm>
              <a:custGeom>
                <a:avLst/>
                <a:gdLst>
                  <a:gd name="T0" fmla="*/ 60 w 120"/>
                  <a:gd name="T1" fmla="*/ 113 h 113"/>
                  <a:gd name="T2" fmla="*/ 10 w 120"/>
                  <a:gd name="T3" fmla="*/ 79 h 113"/>
                  <a:gd name="T4" fmla="*/ 42 w 120"/>
                  <a:gd name="T5" fmla="*/ 11 h 113"/>
                  <a:gd name="T6" fmla="*/ 43 w 120"/>
                  <a:gd name="T7" fmla="*/ 10 h 113"/>
                  <a:gd name="T8" fmla="*/ 110 w 120"/>
                  <a:gd name="T9" fmla="*/ 42 h 113"/>
                  <a:gd name="T10" fmla="*/ 79 w 120"/>
                  <a:gd name="T11" fmla="*/ 109 h 113"/>
                  <a:gd name="T12" fmla="*/ 78 w 120"/>
                  <a:gd name="T13" fmla="*/ 110 h 113"/>
                  <a:gd name="T14" fmla="*/ 60 w 120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3">
                    <a:moveTo>
                      <a:pt x="60" y="113"/>
                    </a:moveTo>
                    <a:cubicBezTo>
                      <a:pt x="38" y="113"/>
                      <a:pt x="18" y="100"/>
                      <a:pt x="10" y="79"/>
                    </a:cubicBezTo>
                    <a:cubicBezTo>
                      <a:pt x="0" y="51"/>
                      <a:pt x="14" y="21"/>
                      <a:pt x="42" y="11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70" y="0"/>
                      <a:pt x="100" y="14"/>
                      <a:pt x="110" y="42"/>
                    </a:cubicBezTo>
                    <a:cubicBezTo>
                      <a:pt x="120" y="69"/>
                      <a:pt x="107" y="99"/>
                      <a:pt x="79" y="109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2" y="112"/>
                      <a:pt x="66" y="113"/>
                      <a:pt x="60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260">
                <a:extLst>
                  <a:ext uri="{FF2B5EF4-FFF2-40B4-BE49-F238E27FC236}">
                    <a16:creationId xmlns:a16="http://schemas.microsoft.com/office/drawing/2014/main" id="{436006E8-9B0D-46D7-9FCB-1EB487DD7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932"/>
                <a:ext cx="40" cy="37"/>
              </a:xfrm>
              <a:custGeom>
                <a:avLst/>
                <a:gdLst>
                  <a:gd name="T0" fmla="*/ 72 w 144"/>
                  <a:gd name="T1" fmla="*/ 135 h 135"/>
                  <a:gd name="T2" fmla="*/ 49 w 144"/>
                  <a:gd name="T3" fmla="*/ 130 h 135"/>
                  <a:gd name="T4" fmla="*/ 48 w 144"/>
                  <a:gd name="T5" fmla="*/ 129 h 135"/>
                  <a:gd name="T6" fmla="*/ 13 w 144"/>
                  <a:gd name="T7" fmla="*/ 48 h 135"/>
                  <a:gd name="T8" fmla="*/ 95 w 144"/>
                  <a:gd name="T9" fmla="*/ 13 h 135"/>
                  <a:gd name="T10" fmla="*/ 96 w 144"/>
                  <a:gd name="T11" fmla="*/ 14 h 135"/>
                  <a:gd name="T12" fmla="*/ 131 w 144"/>
                  <a:gd name="T13" fmla="*/ 95 h 135"/>
                  <a:gd name="T14" fmla="*/ 72 w 144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5">
                    <a:moveTo>
                      <a:pt x="72" y="135"/>
                    </a:moveTo>
                    <a:cubicBezTo>
                      <a:pt x="65" y="135"/>
                      <a:pt x="57" y="133"/>
                      <a:pt x="49" y="130"/>
                    </a:cubicBezTo>
                    <a:cubicBezTo>
                      <a:pt x="48" y="129"/>
                      <a:pt x="48" y="129"/>
                      <a:pt x="48" y="129"/>
                    </a:cubicBezTo>
                    <a:cubicBezTo>
                      <a:pt x="15" y="116"/>
                      <a:pt x="0" y="80"/>
                      <a:pt x="13" y="48"/>
                    </a:cubicBezTo>
                    <a:cubicBezTo>
                      <a:pt x="26" y="16"/>
                      <a:pt x="63" y="0"/>
                      <a:pt x="95" y="13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128" y="27"/>
                      <a:pt x="144" y="63"/>
                      <a:pt x="131" y="95"/>
                    </a:cubicBezTo>
                    <a:cubicBezTo>
                      <a:pt x="121" y="120"/>
                      <a:pt x="97" y="135"/>
                      <a:pt x="72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261">
                <a:extLst>
                  <a:ext uri="{FF2B5EF4-FFF2-40B4-BE49-F238E27FC236}">
                    <a16:creationId xmlns:a16="http://schemas.microsoft.com/office/drawing/2014/main" id="{A37B1E91-17A6-49BE-B736-2E30271CA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888"/>
                <a:ext cx="58" cy="54"/>
              </a:xfrm>
              <a:custGeom>
                <a:avLst/>
                <a:gdLst>
                  <a:gd name="T0" fmla="*/ 104 w 210"/>
                  <a:gd name="T1" fmla="*/ 197 h 197"/>
                  <a:gd name="T2" fmla="*/ 17 w 210"/>
                  <a:gd name="T3" fmla="*/ 136 h 197"/>
                  <a:gd name="T4" fmla="*/ 72 w 210"/>
                  <a:gd name="T5" fmla="*/ 18 h 197"/>
                  <a:gd name="T6" fmla="*/ 74 w 210"/>
                  <a:gd name="T7" fmla="*/ 17 h 197"/>
                  <a:gd name="T8" fmla="*/ 192 w 210"/>
                  <a:gd name="T9" fmla="*/ 72 h 197"/>
                  <a:gd name="T10" fmla="*/ 138 w 210"/>
                  <a:gd name="T11" fmla="*/ 190 h 197"/>
                  <a:gd name="T12" fmla="*/ 136 w 210"/>
                  <a:gd name="T13" fmla="*/ 191 h 197"/>
                  <a:gd name="T14" fmla="*/ 104 w 210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197">
                    <a:moveTo>
                      <a:pt x="104" y="197"/>
                    </a:moveTo>
                    <a:cubicBezTo>
                      <a:pt x="66" y="197"/>
                      <a:pt x="31" y="174"/>
                      <a:pt x="17" y="136"/>
                    </a:cubicBezTo>
                    <a:cubicBezTo>
                      <a:pt x="0" y="89"/>
                      <a:pt x="24" y="36"/>
                      <a:pt x="72" y="1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121" y="0"/>
                      <a:pt x="174" y="24"/>
                      <a:pt x="192" y="72"/>
                    </a:cubicBezTo>
                    <a:cubicBezTo>
                      <a:pt x="210" y="119"/>
                      <a:pt x="185" y="172"/>
                      <a:pt x="138" y="190"/>
                    </a:cubicBezTo>
                    <a:cubicBezTo>
                      <a:pt x="136" y="191"/>
                      <a:pt x="136" y="191"/>
                      <a:pt x="136" y="191"/>
                    </a:cubicBezTo>
                    <a:cubicBezTo>
                      <a:pt x="125" y="195"/>
                      <a:pt x="114" y="197"/>
                      <a:pt x="104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262">
                <a:extLst>
                  <a:ext uri="{FF2B5EF4-FFF2-40B4-BE49-F238E27FC236}">
                    <a16:creationId xmlns:a16="http://schemas.microsoft.com/office/drawing/2014/main" id="{40B0AFEC-E4AF-4BAB-BDBC-6284490B9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881"/>
                <a:ext cx="37" cy="35"/>
              </a:xfrm>
              <a:custGeom>
                <a:avLst/>
                <a:gdLst>
                  <a:gd name="T0" fmla="*/ 68 w 134"/>
                  <a:gd name="T1" fmla="*/ 125 h 125"/>
                  <a:gd name="T2" fmla="*/ 46 w 134"/>
                  <a:gd name="T3" fmla="*/ 120 h 125"/>
                  <a:gd name="T4" fmla="*/ 45 w 134"/>
                  <a:gd name="T5" fmla="*/ 120 h 125"/>
                  <a:gd name="T6" fmla="*/ 12 w 134"/>
                  <a:gd name="T7" fmla="*/ 44 h 125"/>
                  <a:gd name="T8" fmla="*/ 88 w 134"/>
                  <a:gd name="T9" fmla="*/ 12 h 125"/>
                  <a:gd name="T10" fmla="*/ 90 w 134"/>
                  <a:gd name="T11" fmla="*/ 12 h 125"/>
                  <a:gd name="T12" fmla="*/ 122 w 134"/>
                  <a:gd name="T13" fmla="*/ 88 h 125"/>
                  <a:gd name="T14" fmla="*/ 68 w 134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5">
                    <a:moveTo>
                      <a:pt x="68" y="125"/>
                    </a:moveTo>
                    <a:cubicBezTo>
                      <a:pt x="60" y="125"/>
                      <a:pt x="53" y="123"/>
                      <a:pt x="46" y="120"/>
                    </a:cubicBezTo>
                    <a:cubicBezTo>
                      <a:pt x="45" y="120"/>
                      <a:pt x="45" y="120"/>
                      <a:pt x="45" y="120"/>
                    </a:cubicBezTo>
                    <a:cubicBezTo>
                      <a:pt x="15" y="108"/>
                      <a:pt x="0" y="74"/>
                      <a:pt x="12" y="44"/>
                    </a:cubicBezTo>
                    <a:cubicBezTo>
                      <a:pt x="25" y="14"/>
                      <a:pt x="59" y="0"/>
                      <a:pt x="88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120" y="24"/>
                      <a:pt x="134" y="58"/>
                      <a:pt x="122" y="88"/>
                    </a:cubicBezTo>
                    <a:cubicBezTo>
                      <a:pt x="113" y="111"/>
                      <a:pt x="91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263">
                <a:extLst>
                  <a:ext uri="{FF2B5EF4-FFF2-40B4-BE49-F238E27FC236}">
                    <a16:creationId xmlns:a16="http://schemas.microsoft.com/office/drawing/2014/main" id="{1F6C8566-2A6B-4F6B-BA8E-561E95BFE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882"/>
                <a:ext cx="31" cy="31"/>
              </a:xfrm>
              <a:custGeom>
                <a:avLst/>
                <a:gdLst>
                  <a:gd name="T0" fmla="*/ 57 w 113"/>
                  <a:gd name="T1" fmla="*/ 112 h 112"/>
                  <a:gd name="T2" fmla="*/ 56 w 113"/>
                  <a:gd name="T3" fmla="*/ 112 h 112"/>
                  <a:gd name="T4" fmla="*/ 55 w 113"/>
                  <a:gd name="T5" fmla="*/ 112 h 112"/>
                  <a:gd name="T6" fmla="*/ 0 w 113"/>
                  <a:gd name="T7" fmla="*/ 55 h 112"/>
                  <a:gd name="T8" fmla="*/ 56 w 113"/>
                  <a:gd name="T9" fmla="*/ 1 h 112"/>
                  <a:gd name="T10" fmla="*/ 58 w 113"/>
                  <a:gd name="T11" fmla="*/ 1 h 112"/>
                  <a:gd name="T12" fmla="*/ 112 w 113"/>
                  <a:gd name="T13" fmla="*/ 57 h 112"/>
                  <a:gd name="T14" fmla="*/ 57 w 113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12">
                    <a:moveTo>
                      <a:pt x="57" y="112"/>
                    </a:moveTo>
                    <a:cubicBezTo>
                      <a:pt x="57" y="112"/>
                      <a:pt x="56" y="112"/>
                      <a:pt x="56" y="11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24" y="111"/>
                      <a:pt x="0" y="86"/>
                      <a:pt x="0" y="55"/>
                    </a:cubicBezTo>
                    <a:cubicBezTo>
                      <a:pt x="0" y="25"/>
                      <a:pt x="26" y="0"/>
                      <a:pt x="56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88" y="1"/>
                      <a:pt x="113" y="26"/>
                      <a:pt x="112" y="57"/>
                    </a:cubicBezTo>
                    <a:cubicBezTo>
                      <a:pt x="112" y="87"/>
                      <a:pt x="87" y="112"/>
                      <a:pt x="57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264">
                <a:extLst>
                  <a:ext uri="{FF2B5EF4-FFF2-40B4-BE49-F238E27FC236}">
                    <a16:creationId xmlns:a16="http://schemas.microsoft.com/office/drawing/2014/main" id="{DCABA5F3-AB74-4A81-9ACC-63E8A9D83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871"/>
                <a:ext cx="50" cy="49"/>
              </a:xfrm>
              <a:custGeom>
                <a:avLst/>
                <a:gdLst>
                  <a:gd name="T0" fmla="*/ 91 w 181"/>
                  <a:gd name="T1" fmla="*/ 178 h 178"/>
                  <a:gd name="T2" fmla="*/ 90 w 181"/>
                  <a:gd name="T3" fmla="*/ 178 h 178"/>
                  <a:gd name="T4" fmla="*/ 88 w 181"/>
                  <a:gd name="T5" fmla="*/ 178 h 178"/>
                  <a:gd name="T6" fmla="*/ 0 w 181"/>
                  <a:gd name="T7" fmla="*/ 88 h 178"/>
                  <a:gd name="T8" fmla="*/ 91 w 181"/>
                  <a:gd name="T9" fmla="*/ 1 h 178"/>
                  <a:gd name="T10" fmla="*/ 93 w 181"/>
                  <a:gd name="T11" fmla="*/ 1 h 178"/>
                  <a:gd name="T12" fmla="*/ 180 w 181"/>
                  <a:gd name="T13" fmla="*/ 91 h 178"/>
                  <a:gd name="T14" fmla="*/ 91 w 181"/>
                  <a:gd name="T15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8">
                    <a:moveTo>
                      <a:pt x="91" y="178"/>
                    </a:moveTo>
                    <a:cubicBezTo>
                      <a:pt x="91" y="178"/>
                      <a:pt x="90" y="178"/>
                      <a:pt x="90" y="178"/>
                    </a:cubicBezTo>
                    <a:cubicBezTo>
                      <a:pt x="88" y="178"/>
                      <a:pt x="88" y="178"/>
                      <a:pt x="88" y="178"/>
                    </a:cubicBezTo>
                    <a:cubicBezTo>
                      <a:pt x="39" y="177"/>
                      <a:pt x="0" y="137"/>
                      <a:pt x="0" y="88"/>
                    </a:cubicBezTo>
                    <a:cubicBezTo>
                      <a:pt x="1" y="39"/>
                      <a:pt x="41" y="0"/>
                      <a:pt x="91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142" y="2"/>
                      <a:pt x="181" y="42"/>
                      <a:pt x="180" y="91"/>
                    </a:cubicBezTo>
                    <a:cubicBezTo>
                      <a:pt x="179" y="139"/>
                      <a:pt x="140" y="178"/>
                      <a:pt x="91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65">
                <a:extLst>
                  <a:ext uri="{FF2B5EF4-FFF2-40B4-BE49-F238E27FC236}">
                    <a16:creationId xmlns:a16="http://schemas.microsoft.com/office/drawing/2014/main" id="{83615F88-AFED-4FB0-9990-21529F5EB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794"/>
                <a:ext cx="33" cy="32"/>
              </a:xfrm>
              <a:custGeom>
                <a:avLst/>
                <a:gdLst>
                  <a:gd name="T0" fmla="*/ 60 w 119"/>
                  <a:gd name="T1" fmla="*/ 117 h 117"/>
                  <a:gd name="T2" fmla="*/ 57 w 119"/>
                  <a:gd name="T3" fmla="*/ 117 h 117"/>
                  <a:gd name="T4" fmla="*/ 56 w 119"/>
                  <a:gd name="T5" fmla="*/ 117 h 117"/>
                  <a:gd name="T6" fmla="*/ 1 w 119"/>
                  <a:gd name="T7" fmla="*/ 57 h 117"/>
                  <a:gd name="T8" fmla="*/ 61 w 119"/>
                  <a:gd name="T9" fmla="*/ 2 h 117"/>
                  <a:gd name="T10" fmla="*/ 62 w 119"/>
                  <a:gd name="T11" fmla="*/ 2 h 117"/>
                  <a:gd name="T12" fmla="*/ 117 w 119"/>
                  <a:gd name="T13" fmla="*/ 62 h 117"/>
                  <a:gd name="T14" fmla="*/ 60 w 119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7">
                    <a:moveTo>
                      <a:pt x="60" y="117"/>
                    </a:moveTo>
                    <a:cubicBezTo>
                      <a:pt x="59" y="117"/>
                      <a:pt x="58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24" y="115"/>
                      <a:pt x="0" y="88"/>
                      <a:pt x="1" y="57"/>
                    </a:cubicBezTo>
                    <a:cubicBezTo>
                      <a:pt x="2" y="25"/>
                      <a:pt x="29" y="0"/>
                      <a:pt x="61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94" y="3"/>
                      <a:pt x="119" y="30"/>
                      <a:pt x="117" y="62"/>
                    </a:cubicBezTo>
                    <a:cubicBezTo>
                      <a:pt x="116" y="93"/>
                      <a:pt x="90" y="117"/>
                      <a:pt x="60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266">
                <a:extLst>
                  <a:ext uri="{FF2B5EF4-FFF2-40B4-BE49-F238E27FC236}">
                    <a16:creationId xmlns:a16="http://schemas.microsoft.com/office/drawing/2014/main" id="{55CFD136-02A7-4D50-BBEF-7FE8A444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2779"/>
                <a:ext cx="50" cy="49"/>
              </a:xfrm>
              <a:custGeom>
                <a:avLst/>
                <a:gdLst>
                  <a:gd name="T0" fmla="*/ 92 w 181"/>
                  <a:gd name="T1" fmla="*/ 176 h 176"/>
                  <a:gd name="T2" fmla="*/ 87 w 181"/>
                  <a:gd name="T3" fmla="*/ 176 h 176"/>
                  <a:gd name="T4" fmla="*/ 86 w 181"/>
                  <a:gd name="T5" fmla="*/ 176 h 176"/>
                  <a:gd name="T6" fmla="*/ 2 w 181"/>
                  <a:gd name="T7" fmla="*/ 85 h 176"/>
                  <a:gd name="T8" fmla="*/ 94 w 181"/>
                  <a:gd name="T9" fmla="*/ 2 h 176"/>
                  <a:gd name="T10" fmla="*/ 96 w 181"/>
                  <a:gd name="T11" fmla="*/ 2 h 176"/>
                  <a:gd name="T12" fmla="*/ 179 w 181"/>
                  <a:gd name="T13" fmla="*/ 93 h 176"/>
                  <a:gd name="T14" fmla="*/ 92 w 181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6">
                    <a:moveTo>
                      <a:pt x="92" y="176"/>
                    </a:moveTo>
                    <a:cubicBezTo>
                      <a:pt x="90" y="176"/>
                      <a:pt x="89" y="176"/>
                      <a:pt x="87" y="176"/>
                    </a:cubicBezTo>
                    <a:cubicBezTo>
                      <a:pt x="86" y="176"/>
                      <a:pt x="86" y="176"/>
                      <a:pt x="86" y="176"/>
                    </a:cubicBezTo>
                    <a:cubicBezTo>
                      <a:pt x="37" y="174"/>
                      <a:pt x="0" y="133"/>
                      <a:pt x="2" y="85"/>
                    </a:cubicBezTo>
                    <a:cubicBezTo>
                      <a:pt x="5" y="37"/>
                      <a:pt x="46" y="0"/>
                      <a:pt x="94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144" y="4"/>
                      <a:pt x="181" y="45"/>
                      <a:pt x="179" y="93"/>
                    </a:cubicBezTo>
                    <a:cubicBezTo>
                      <a:pt x="177" y="140"/>
                      <a:pt x="138" y="176"/>
                      <a:pt x="92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267">
                <a:extLst>
                  <a:ext uri="{FF2B5EF4-FFF2-40B4-BE49-F238E27FC236}">
                    <a16:creationId xmlns:a16="http://schemas.microsoft.com/office/drawing/2014/main" id="{517A837C-9FDE-42DC-BD6D-F2B44488E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777"/>
                <a:ext cx="41" cy="40"/>
              </a:xfrm>
              <a:custGeom>
                <a:avLst/>
                <a:gdLst>
                  <a:gd name="T0" fmla="*/ 75 w 148"/>
                  <a:gd name="T1" fmla="*/ 144 h 144"/>
                  <a:gd name="T2" fmla="*/ 72 w 148"/>
                  <a:gd name="T3" fmla="*/ 144 h 144"/>
                  <a:gd name="T4" fmla="*/ 70 w 148"/>
                  <a:gd name="T5" fmla="*/ 144 h 144"/>
                  <a:gd name="T6" fmla="*/ 2 w 148"/>
                  <a:gd name="T7" fmla="*/ 69 h 144"/>
                  <a:gd name="T8" fmla="*/ 77 w 148"/>
                  <a:gd name="T9" fmla="*/ 1 h 144"/>
                  <a:gd name="T10" fmla="*/ 78 w 148"/>
                  <a:gd name="T11" fmla="*/ 2 h 144"/>
                  <a:gd name="T12" fmla="*/ 146 w 148"/>
                  <a:gd name="T13" fmla="*/ 76 h 144"/>
                  <a:gd name="T14" fmla="*/ 75 w 148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4">
                    <a:moveTo>
                      <a:pt x="75" y="144"/>
                    </a:moveTo>
                    <a:cubicBezTo>
                      <a:pt x="74" y="144"/>
                      <a:pt x="73" y="144"/>
                      <a:pt x="72" y="144"/>
                    </a:cubicBezTo>
                    <a:cubicBezTo>
                      <a:pt x="70" y="144"/>
                      <a:pt x="70" y="144"/>
                      <a:pt x="70" y="144"/>
                    </a:cubicBezTo>
                    <a:cubicBezTo>
                      <a:pt x="30" y="142"/>
                      <a:pt x="0" y="109"/>
                      <a:pt x="2" y="69"/>
                    </a:cubicBezTo>
                    <a:cubicBezTo>
                      <a:pt x="4" y="30"/>
                      <a:pt x="37" y="0"/>
                      <a:pt x="77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118" y="3"/>
                      <a:pt x="148" y="37"/>
                      <a:pt x="146" y="76"/>
                    </a:cubicBezTo>
                    <a:cubicBezTo>
                      <a:pt x="144" y="114"/>
                      <a:pt x="113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268">
                <a:extLst>
                  <a:ext uri="{FF2B5EF4-FFF2-40B4-BE49-F238E27FC236}">
                    <a16:creationId xmlns:a16="http://schemas.microsoft.com/office/drawing/2014/main" id="{149E8C02-4F88-4AF4-A929-EC847ED0D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756"/>
                <a:ext cx="42" cy="40"/>
              </a:xfrm>
              <a:custGeom>
                <a:avLst/>
                <a:gdLst>
                  <a:gd name="T0" fmla="*/ 76 w 153"/>
                  <a:gd name="T1" fmla="*/ 144 h 144"/>
                  <a:gd name="T2" fmla="*/ 12 w 153"/>
                  <a:gd name="T3" fmla="*/ 98 h 144"/>
                  <a:gd name="T4" fmla="*/ 54 w 153"/>
                  <a:gd name="T5" fmla="*/ 13 h 144"/>
                  <a:gd name="T6" fmla="*/ 56 w 153"/>
                  <a:gd name="T7" fmla="*/ 12 h 144"/>
                  <a:gd name="T8" fmla="*/ 141 w 153"/>
                  <a:gd name="T9" fmla="*/ 55 h 144"/>
                  <a:gd name="T10" fmla="*/ 99 w 153"/>
                  <a:gd name="T11" fmla="*/ 140 h 144"/>
                  <a:gd name="T12" fmla="*/ 97 w 153"/>
                  <a:gd name="T13" fmla="*/ 141 h 144"/>
                  <a:gd name="T14" fmla="*/ 76 w 15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4">
                    <a:moveTo>
                      <a:pt x="76" y="144"/>
                    </a:moveTo>
                    <a:cubicBezTo>
                      <a:pt x="48" y="144"/>
                      <a:pt x="21" y="126"/>
                      <a:pt x="12" y="98"/>
                    </a:cubicBezTo>
                    <a:cubicBezTo>
                      <a:pt x="0" y="63"/>
                      <a:pt x="19" y="24"/>
                      <a:pt x="54" y="13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91" y="0"/>
                      <a:pt x="129" y="19"/>
                      <a:pt x="141" y="55"/>
                    </a:cubicBezTo>
                    <a:cubicBezTo>
                      <a:pt x="153" y="90"/>
                      <a:pt x="134" y="128"/>
                      <a:pt x="99" y="140"/>
                    </a:cubicBezTo>
                    <a:cubicBezTo>
                      <a:pt x="97" y="141"/>
                      <a:pt x="97" y="141"/>
                      <a:pt x="97" y="141"/>
                    </a:cubicBezTo>
                    <a:cubicBezTo>
                      <a:pt x="90" y="143"/>
                      <a:pt x="8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269">
                <a:extLst>
                  <a:ext uri="{FF2B5EF4-FFF2-40B4-BE49-F238E27FC236}">
                    <a16:creationId xmlns:a16="http://schemas.microsoft.com/office/drawing/2014/main" id="{8A7C54A7-7AC0-43BA-8FE6-F743E2912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2723"/>
                <a:ext cx="61" cy="57"/>
              </a:xfrm>
              <a:custGeom>
                <a:avLst/>
                <a:gdLst>
                  <a:gd name="T0" fmla="*/ 112 w 221"/>
                  <a:gd name="T1" fmla="*/ 206 h 206"/>
                  <a:gd name="T2" fmla="*/ 73 w 221"/>
                  <a:gd name="T3" fmla="*/ 198 h 206"/>
                  <a:gd name="T4" fmla="*/ 71 w 221"/>
                  <a:gd name="T5" fmla="*/ 197 h 206"/>
                  <a:gd name="T6" fmla="*/ 22 w 221"/>
                  <a:gd name="T7" fmla="*/ 70 h 206"/>
                  <a:gd name="T8" fmla="*/ 148 w 221"/>
                  <a:gd name="T9" fmla="*/ 21 h 206"/>
                  <a:gd name="T10" fmla="*/ 150 w 221"/>
                  <a:gd name="T11" fmla="*/ 22 h 206"/>
                  <a:gd name="T12" fmla="*/ 200 w 221"/>
                  <a:gd name="T13" fmla="*/ 149 h 206"/>
                  <a:gd name="T14" fmla="*/ 112 w 221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6">
                    <a:moveTo>
                      <a:pt x="112" y="206"/>
                    </a:moveTo>
                    <a:cubicBezTo>
                      <a:pt x="99" y="206"/>
                      <a:pt x="85" y="204"/>
                      <a:pt x="73" y="198"/>
                    </a:cubicBezTo>
                    <a:cubicBezTo>
                      <a:pt x="71" y="197"/>
                      <a:pt x="71" y="197"/>
                      <a:pt x="71" y="197"/>
                    </a:cubicBezTo>
                    <a:cubicBezTo>
                      <a:pt x="22" y="176"/>
                      <a:pt x="0" y="119"/>
                      <a:pt x="22" y="70"/>
                    </a:cubicBezTo>
                    <a:cubicBezTo>
                      <a:pt x="43" y="22"/>
                      <a:pt x="100" y="0"/>
                      <a:pt x="148" y="21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99" y="43"/>
                      <a:pt x="221" y="100"/>
                      <a:pt x="200" y="149"/>
                    </a:cubicBezTo>
                    <a:cubicBezTo>
                      <a:pt x="184" y="185"/>
                      <a:pt x="148" y="206"/>
                      <a:pt x="112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270">
                <a:extLst>
                  <a:ext uri="{FF2B5EF4-FFF2-40B4-BE49-F238E27FC236}">
                    <a16:creationId xmlns:a16="http://schemas.microsoft.com/office/drawing/2014/main" id="{789A7F8B-31D4-4F53-B2FC-8E8A21BD5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2708"/>
                <a:ext cx="46" cy="44"/>
              </a:xfrm>
              <a:custGeom>
                <a:avLst/>
                <a:gdLst>
                  <a:gd name="T0" fmla="*/ 83 w 167"/>
                  <a:gd name="T1" fmla="*/ 158 h 158"/>
                  <a:gd name="T2" fmla="*/ 13 w 167"/>
                  <a:gd name="T3" fmla="*/ 107 h 158"/>
                  <a:gd name="T4" fmla="*/ 59 w 167"/>
                  <a:gd name="T5" fmla="*/ 14 h 158"/>
                  <a:gd name="T6" fmla="*/ 61 w 167"/>
                  <a:gd name="T7" fmla="*/ 13 h 158"/>
                  <a:gd name="T8" fmla="*/ 154 w 167"/>
                  <a:gd name="T9" fmla="*/ 60 h 158"/>
                  <a:gd name="T10" fmla="*/ 108 w 167"/>
                  <a:gd name="T11" fmla="*/ 153 h 158"/>
                  <a:gd name="T12" fmla="*/ 106 w 167"/>
                  <a:gd name="T13" fmla="*/ 154 h 158"/>
                  <a:gd name="T14" fmla="*/ 83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3" y="158"/>
                    </a:moveTo>
                    <a:cubicBezTo>
                      <a:pt x="52" y="158"/>
                      <a:pt x="23" y="138"/>
                      <a:pt x="13" y="107"/>
                    </a:cubicBezTo>
                    <a:cubicBezTo>
                      <a:pt x="0" y="69"/>
                      <a:pt x="21" y="27"/>
                      <a:pt x="59" y="14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100" y="0"/>
                      <a:pt x="141" y="21"/>
                      <a:pt x="154" y="60"/>
                    </a:cubicBezTo>
                    <a:cubicBezTo>
                      <a:pt x="167" y="98"/>
                      <a:pt x="146" y="140"/>
                      <a:pt x="108" y="153"/>
                    </a:cubicBezTo>
                    <a:cubicBezTo>
                      <a:pt x="106" y="154"/>
                      <a:pt x="106" y="154"/>
                      <a:pt x="106" y="154"/>
                    </a:cubicBezTo>
                    <a:cubicBezTo>
                      <a:pt x="98" y="156"/>
                      <a:pt x="90" y="158"/>
                      <a:pt x="83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271">
                <a:extLst>
                  <a:ext uri="{FF2B5EF4-FFF2-40B4-BE49-F238E27FC236}">
                    <a16:creationId xmlns:a16="http://schemas.microsoft.com/office/drawing/2014/main" id="{697D9BF0-DDF9-4FF5-8D30-2068FCBAC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671"/>
                <a:ext cx="48" cy="46"/>
              </a:xfrm>
              <a:custGeom>
                <a:avLst/>
                <a:gdLst>
                  <a:gd name="T0" fmla="*/ 89 w 176"/>
                  <a:gd name="T1" fmla="*/ 164 h 164"/>
                  <a:gd name="T2" fmla="*/ 58 w 176"/>
                  <a:gd name="T3" fmla="*/ 158 h 164"/>
                  <a:gd name="T4" fmla="*/ 56 w 176"/>
                  <a:gd name="T5" fmla="*/ 157 h 164"/>
                  <a:gd name="T6" fmla="*/ 17 w 176"/>
                  <a:gd name="T7" fmla="*/ 56 h 164"/>
                  <a:gd name="T8" fmla="*/ 118 w 176"/>
                  <a:gd name="T9" fmla="*/ 17 h 164"/>
                  <a:gd name="T10" fmla="*/ 120 w 176"/>
                  <a:gd name="T11" fmla="*/ 18 h 164"/>
                  <a:gd name="T12" fmla="*/ 159 w 176"/>
                  <a:gd name="T13" fmla="*/ 119 h 164"/>
                  <a:gd name="T14" fmla="*/ 89 w 176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6" h="164">
                    <a:moveTo>
                      <a:pt x="89" y="164"/>
                    </a:moveTo>
                    <a:cubicBezTo>
                      <a:pt x="78" y="164"/>
                      <a:pt x="68" y="162"/>
                      <a:pt x="58" y="158"/>
                    </a:cubicBezTo>
                    <a:cubicBezTo>
                      <a:pt x="56" y="157"/>
                      <a:pt x="56" y="157"/>
                      <a:pt x="56" y="157"/>
                    </a:cubicBezTo>
                    <a:cubicBezTo>
                      <a:pt x="18" y="140"/>
                      <a:pt x="0" y="95"/>
                      <a:pt x="17" y="56"/>
                    </a:cubicBezTo>
                    <a:cubicBezTo>
                      <a:pt x="34" y="18"/>
                      <a:pt x="79" y="0"/>
                      <a:pt x="118" y="17"/>
                    </a:cubicBezTo>
                    <a:cubicBezTo>
                      <a:pt x="120" y="18"/>
                      <a:pt x="120" y="18"/>
                      <a:pt x="120" y="18"/>
                    </a:cubicBezTo>
                    <a:cubicBezTo>
                      <a:pt x="158" y="35"/>
                      <a:pt x="176" y="80"/>
                      <a:pt x="159" y="119"/>
                    </a:cubicBezTo>
                    <a:cubicBezTo>
                      <a:pt x="146" y="147"/>
                      <a:pt x="118" y="164"/>
                      <a:pt x="89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272">
                <a:extLst>
                  <a:ext uri="{FF2B5EF4-FFF2-40B4-BE49-F238E27FC236}">
                    <a16:creationId xmlns:a16="http://schemas.microsoft.com/office/drawing/2014/main" id="{D9094F77-CEB0-4F71-93A1-315E633FB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653"/>
                <a:ext cx="43" cy="41"/>
              </a:xfrm>
              <a:custGeom>
                <a:avLst/>
                <a:gdLst>
                  <a:gd name="T0" fmla="*/ 77 w 156"/>
                  <a:gd name="T1" fmla="*/ 147 h 147"/>
                  <a:gd name="T2" fmla="*/ 24 w 156"/>
                  <a:gd name="T3" fmla="*/ 122 h 147"/>
                  <a:gd name="T4" fmla="*/ 33 w 156"/>
                  <a:gd name="T5" fmla="*/ 25 h 147"/>
                  <a:gd name="T6" fmla="*/ 34 w 156"/>
                  <a:gd name="T7" fmla="*/ 24 h 147"/>
                  <a:gd name="T8" fmla="*/ 131 w 156"/>
                  <a:gd name="T9" fmla="*/ 33 h 147"/>
                  <a:gd name="T10" fmla="*/ 122 w 156"/>
                  <a:gd name="T11" fmla="*/ 130 h 147"/>
                  <a:gd name="T12" fmla="*/ 121 w 156"/>
                  <a:gd name="T13" fmla="*/ 131 h 147"/>
                  <a:gd name="T14" fmla="*/ 77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7" y="147"/>
                    </a:moveTo>
                    <a:cubicBezTo>
                      <a:pt x="57" y="147"/>
                      <a:pt x="38" y="138"/>
                      <a:pt x="24" y="122"/>
                    </a:cubicBezTo>
                    <a:cubicBezTo>
                      <a:pt x="0" y="93"/>
                      <a:pt x="4" y="49"/>
                      <a:pt x="33" y="25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64" y="0"/>
                      <a:pt x="107" y="4"/>
                      <a:pt x="131" y="33"/>
                    </a:cubicBezTo>
                    <a:cubicBezTo>
                      <a:pt x="156" y="62"/>
                      <a:pt x="152" y="106"/>
                      <a:pt x="122" y="130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08" y="142"/>
                      <a:pt x="93" y="147"/>
                      <a:pt x="77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273">
                <a:extLst>
                  <a:ext uri="{FF2B5EF4-FFF2-40B4-BE49-F238E27FC236}">
                    <a16:creationId xmlns:a16="http://schemas.microsoft.com/office/drawing/2014/main" id="{6B679736-1D1D-4C61-A5A5-E7C21A3AD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603"/>
                <a:ext cx="53" cy="50"/>
              </a:xfrm>
              <a:custGeom>
                <a:avLst/>
                <a:gdLst>
                  <a:gd name="T0" fmla="*/ 96 w 191"/>
                  <a:gd name="T1" fmla="*/ 182 h 182"/>
                  <a:gd name="T2" fmla="*/ 36 w 191"/>
                  <a:gd name="T3" fmla="*/ 157 h 182"/>
                  <a:gd name="T4" fmla="*/ 34 w 191"/>
                  <a:gd name="T5" fmla="*/ 156 h 182"/>
                  <a:gd name="T6" fmla="*/ 34 w 191"/>
                  <a:gd name="T7" fmla="*/ 34 h 182"/>
                  <a:gd name="T8" fmla="*/ 156 w 191"/>
                  <a:gd name="T9" fmla="*/ 34 h 182"/>
                  <a:gd name="T10" fmla="*/ 157 w 191"/>
                  <a:gd name="T11" fmla="*/ 35 h 182"/>
                  <a:gd name="T12" fmla="*/ 157 w 191"/>
                  <a:gd name="T13" fmla="*/ 157 h 182"/>
                  <a:gd name="T14" fmla="*/ 96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6" y="182"/>
                    </a:moveTo>
                    <a:cubicBezTo>
                      <a:pt x="74" y="182"/>
                      <a:pt x="52" y="174"/>
                      <a:pt x="36" y="157"/>
                    </a:cubicBezTo>
                    <a:cubicBezTo>
                      <a:pt x="34" y="156"/>
                      <a:pt x="34" y="156"/>
                      <a:pt x="34" y="156"/>
                    </a:cubicBezTo>
                    <a:cubicBezTo>
                      <a:pt x="0" y="122"/>
                      <a:pt x="0" y="68"/>
                      <a:pt x="34" y="34"/>
                    </a:cubicBezTo>
                    <a:cubicBezTo>
                      <a:pt x="68" y="0"/>
                      <a:pt x="122" y="0"/>
                      <a:pt x="156" y="34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91" y="69"/>
                      <a:pt x="191" y="123"/>
                      <a:pt x="157" y="157"/>
                    </a:cubicBezTo>
                    <a:cubicBezTo>
                      <a:pt x="140" y="174"/>
                      <a:pt x="118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274">
                <a:extLst>
                  <a:ext uri="{FF2B5EF4-FFF2-40B4-BE49-F238E27FC236}">
                    <a16:creationId xmlns:a16="http://schemas.microsoft.com/office/drawing/2014/main" id="{F74B3351-8E6E-40FB-B549-857CCEADC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564"/>
                <a:ext cx="37" cy="34"/>
              </a:xfrm>
              <a:custGeom>
                <a:avLst/>
                <a:gdLst>
                  <a:gd name="T0" fmla="*/ 66 w 133"/>
                  <a:gd name="T1" fmla="*/ 126 h 126"/>
                  <a:gd name="T2" fmla="*/ 21 w 133"/>
                  <a:gd name="T3" fmla="*/ 105 h 126"/>
                  <a:gd name="T4" fmla="*/ 28 w 133"/>
                  <a:gd name="T5" fmla="*/ 22 h 126"/>
                  <a:gd name="T6" fmla="*/ 29 w 133"/>
                  <a:gd name="T7" fmla="*/ 21 h 126"/>
                  <a:gd name="T8" fmla="*/ 112 w 133"/>
                  <a:gd name="T9" fmla="*/ 29 h 126"/>
                  <a:gd name="T10" fmla="*/ 105 w 133"/>
                  <a:gd name="T11" fmla="*/ 112 h 126"/>
                  <a:gd name="T12" fmla="*/ 104 w 133"/>
                  <a:gd name="T13" fmla="*/ 113 h 126"/>
                  <a:gd name="T14" fmla="*/ 66 w 133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6">
                    <a:moveTo>
                      <a:pt x="66" y="126"/>
                    </a:moveTo>
                    <a:cubicBezTo>
                      <a:pt x="49" y="126"/>
                      <a:pt x="32" y="119"/>
                      <a:pt x="21" y="105"/>
                    </a:cubicBezTo>
                    <a:cubicBezTo>
                      <a:pt x="0" y="80"/>
                      <a:pt x="3" y="43"/>
                      <a:pt x="28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54" y="0"/>
                      <a:pt x="92" y="4"/>
                      <a:pt x="112" y="29"/>
                    </a:cubicBezTo>
                    <a:cubicBezTo>
                      <a:pt x="133" y="54"/>
                      <a:pt x="130" y="91"/>
                      <a:pt x="105" y="112"/>
                    </a:cubicBezTo>
                    <a:cubicBezTo>
                      <a:pt x="104" y="113"/>
                      <a:pt x="104" y="113"/>
                      <a:pt x="104" y="113"/>
                    </a:cubicBezTo>
                    <a:cubicBezTo>
                      <a:pt x="93" y="122"/>
                      <a:pt x="79" y="126"/>
                      <a:pt x="66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275">
                <a:extLst>
                  <a:ext uri="{FF2B5EF4-FFF2-40B4-BE49-F238E27FC236}">
                    <a16:creationId xmlns:a16="http://schemas.microsoft.com/office/drawing/2014/main" id="{61201EE3-8F19-46C7-8746-C79BF90A2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2498"/>
                <a:ext cx="59" cy="56"/>
              </a:xfrm>
              <a:custGeom>
                <a:avLst/>
                <a:gdLst>
                  <a:gd name="T0" fmla="*/ 107 w 213"/>
                  <a:gd name="T1" fmla="*/ 203 h 203"/>
                  <a:gd name="T2" fmla="*/ 39 w 213"/>
                  <a:gd name="T3" fmla="*/ 175 h 203"/>
                  <a:gd name="T4" fmla="*/ 38 w 213"/>
                  <a:gd name="T5" fmla="*/ 173 h 203"/>
                  <a:gd name="T6" fmla="*/ 38 w 213"/>
                  <a:gd name="T7" fmla="*/ 37 h 203"/>
                  <a:gd name="T8" fmla="*/ 174 w 213"/>
                  <a:gd name="T9" fmla="*/ 37 h 203"/>
                  <a:gd name="T10" fmla="*/ 175 w 213"/>
                  <a:gd name="T11" fmla="*/ 39 h 203"/>
                  <a:gd name="T12" fmla="*/ 175 w 213"/>
                  <a:gd name="T13" fmla="*/ 175 h 203"/>
                  <a:gd name="T14" fmla="*/ 107 w 213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3" h="203">
                    <a:moveTo>
                      <a:pt x="107" y="203"/>
                    </a:moveTo>
                    <a:cubicBezTo>
                      <a:pt x="83" y="203"/>
                      <a:pt x="58" y="194"/>
                      <a:pt x="39" y="175"/>
                    </a:cubicBezTo>
                    <a:cubicBezTo>
                      <a:pt x="38" y="173"/>
                      <a:pt x="38" y="173"/>
                      <a:pt x="38" y="173"/>
                    </a:cubicBezTo>
                    <a:cubicBezTo>
                      <a:pt x="0" y="136"/>
                      <a:pt x="0" y="75"/>
                      <a:pt x="38" y="37"/>
                    </a:cubicBezTo>
                    <a:cubicBezTo>
                      <a:pt x="75" y="0"/>
                      <a:pt x="136" y="0"/>
                      <a:pt x="174" y="37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213" y="77"/>
                      <a:pt x="213" y="138"/>
                      <a:pt x="175" y="175"/>
                    </a:cubicBezTo>
                    <a:cubicBezTo>
                      <a:pt x="157" y="194"/>
                      <a:pt x="132" y="203"/>
                      <a:pt x="107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276">
                <a:extLst>
                  <a:ext uri="{FF2B5EF4-FFF2-40B4-BE49-F238E27FC236}">
                    <a16:creationId xmlns:a16="http://schemas.microsoft.com/office/drawing/2014/main" id="{F3248496-48B1-4A14-A52F-8525981E0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462"/>
                <a:ext cx="57" cy="53"/>
              </a:xfrm>
              <a:custGeom>
                <a:avLst/>
                <a:gdLst>
                  <a:gd name="T0" fmla="*/ 102 w 204"/>
                  <a:gd name="T1" fmla="*/ 192 h 192"/>
                  <a:gd name="T2" fmla="*/ 32 w 204"/>
                  <a:gd name="T3" fmla="*/ 160 h 192"/>
                  <a:gd name="T4" fmla="*/ 44 w 204"/>
                  <a:gd name="T5" fmla="*/ 33 h 192"/>
                  <a:gd name="T6" fmla="*/ 46 w 204"/>
                  <a:gd name="T7" fmla="*/ 32 h 192"/>
                  <a:gd name="T8" fmla="*/ 172 w 204"/>
                  <a:gd name="T9" fmla="*/ 43 h 192"/>
                  <a:gd name="T10" fmla="*/ 160 w 204"/>
                  <a:gd name="T11" fmla="*/ 170 h 192"/>
                  <a:gd name="T12" fmla="*/ 159 w 204"/>
                  <a:gd name="T13" fmla="*/ 171 h 192"/>
                  <a:gd name="T14" fmla="*/ 102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2" y="192"/>
                    </a:moveTo>
                    <a:cubicBezTo>
                      <a:pt x="76" y="192"/>
                      <a:pt x="50" y="181"/>
                      <a:pt x="32" y="160"/>
                    </a:cubicBezTo>
                    <a:cubicBezTo>
                      <a:pt x="0" y="121"/>
                      <a:pt x="6" y="65"/>
                      <a:pt x="44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84" y="0"/>
                      <a:pt x="141" y="5"/>
                      <a:pt x="172" y="43"/>
                    </a:cubicBezTo>
                    <a:cubicBezTo>
                      <a:pt x="204" y="82"/>
                      <a:pt x="199" y="138"/>
                      <a:pt x="160" y="170"/>
                    </a:cubicBezTo>
                    <a:cubicBezTo>
                      <a:pt x="159" y="171"/>
                      <a:pt x="159" y="171"/>
                      <a:pt x="159" y="171"/>
                    </a:cubicBezTo>
                    <a:cubicBezTo>
                      <a:pt x="142" y="185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277">
                <a:extLst>
                  <a:ext uri="{FF2B5EF4-FFF2-40B4-BE49-F238E27FC236}">
                    <a16:creationId xmlns:a16="http://schemas.microsoft.com/office/drawing/2014/main" id="{7F1357B0-62CE-43B1-AF01-91F34FFF7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2404"/>
                <a:ext cx="42" cy="40"/>
              </a:xfrm>
              <a:custGeom>
                <a:avLst/>
                <a:gdLst>
                  <a:gd name="T0" fmla="*/ 76 w 151"/>
                  <a:gd name="T1" fmla="*/ 144 h 144"/>
                  <a:gd name="T2" fmla="*/ 28 w 151"/>
                  <a:gd name="T3" fmla="*/ 124 h 144"/>
                  <a:gd name="T4" fmla="*/ 27 w 151"/>
                  <a:gd name="T5" fmla="*/ 123 h 144"/>
                  <a:gd name="T6" fmla="*/ 27 w 151"/>
                  <a:gd name="T7" fmla="*/ 26 h 144"/>
                  <a:gd name="T8" fmla="*/ 123 w 151"/>
                  <a:gd name="T9" fmla="*/ 26 h 144"/>
                  <a:gd name="T10" fmla="*/ 124 w 151"/>
                  <a:gd name="T11" fmla="*/ 27 h 144"/>
                  <a:gd name="T12" fmla="*/ 124 w 151"/>
                  <a:gd name="T13" fmla="*/ 124 h 144"/>
                  <a:gd name="T14" fmla="*/ 76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6" y="144"/>
                    </a:moveTo>
                    <a:cubicBezTo>
                      <a:pt x="59" y="144"/>
                      <a:pt x="41" y="137"/>
                      <a:pt x="28" y="124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0" y="96"/>
                      <a:pt x="0" y="53"/>
                      <a:pt x="27" y="26"/>
                    </a:cubicBezTo>
                    <a:cubicBezTo>
                      <a:pt x="53" y="0"/>
                      <a:pt x="96" y="0"/>
                      <a:pt x="123" y="26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11" y="137"/>
                      <a:pt x="9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278">
                <a:extLst>
                  <a:ext uri="{FF2B5EF4-FFF2-40B4-BE49-F238E27FC236}">
                    <a16:creationId xmlns:a16="http://schemas.microsoft.com/office/drawing/2014/main" id="{013084EE-1ACB-49FE-80F9-537E6BC3B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2353"/>
                <a:ext cx="40" cy="39"/>
              </a:xfrm>
              <a:custGeom>
                <a:avLst/>
                <a:gdLst>
                  <a:gd name="T0" fmla="*/ 73 w 146"/>
                  <a:gd name="T1" fmla="*/ 138 h 138"/>
                  <a:gd name="T2" fmla="*/ 42 w 146"/>
                  <a:gd name="T3" fmla="*/ 130 h 138"/>
                  <a:gd name="T4" fmla="*/ 17 w 146"/>
                  <a:gd name="T5" fmla="*/ 43 h 138"/>
                  <a:gd name="T6" fmla="*/ 18 w 146"/>
                  <a:gd name="T7" fmla="*/ 42 h 138"/>
                  <a:gd name="T8" fmla="*/ 104 w 146"/>
                  <a:gd name="T9" fmla="*/ 17 h 138"/>
                  <a:gd name="T10" fmla="*/ 129 w 146"/>
                  <a:gd name="T11" fmla="*/ 104 h 138"/>
                  <a:gd name="T12" fmla="*/ 128 w 146"/>
                  <a:gd name="T13" fmla="*/ 105 h 138"/>
                  <a:gd name="T14" fmla="*/ 73 w 146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8">
                    <a:moveTo>
                      <a:pt x="73" y="138"/>
                    </a:moveTo>
                    <a:cubicBezTo>
                      <a:pt x="62" y="138"/>
                      <a:pt x="51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4" y="17"/>
                    </a:cubicBezTo>
                    <a:cubicBezTo>
                      <a:pt x="135" y="34"/>
                      <a:pt x="146" y="73"/>
                      <a:pt x="129" y="104"/>
                    </a:cubicBezTo>
                    <a:cubicBezTo>
                      <a:pt x="128" y="105"/>
                      <a:pt x="128" y="105"/>
                      <a:pt x="128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279">
                <a:extLst>
                  <a:ext uri="{FF2B5EF4-FFF2-40B4-BE49-F238E27FC236}">
                    <a16:creationId xmlns:a16="http://schemas.microsoft.com/office/drawing/2014/main" id="{39184894-EDB9-4F38-8E70-C830C40BD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28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3 w 126"/>
                  <a:gd name="T3" fmla="*/ 86 h 119"/>
                  <a:gd name="T4" fmla="*/ 12 w 126"/>
                  <a:gd name="T5" fmla="*/ 85 h 119"/>
                  <a:gd name="T6" fmla="*/ 40 w 126"/>
                  <a:gd name="T7" fmla="*/ 12 h 119"/>
                  <a:gd name="T8" fmla="*/ 113 w 126"/>
                  <a:gd name="T9" fmla="*/ 41 h 119"/>
                  <a:gd name="T10" fmla="*/ 114 w 126"/>
                  <a:gd name="T11" fmla="*/ 42 h 119"/>
                  <a:gd name="T12" fmla="*/ 85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2" y="119"/>
                      <a:pt x="22" y="107"/>
                      <a:pt x="13" y="86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57"/>
                      <a:pt x="12" y="25"/>
                      <a:pt x="40" y="12"/>
                    </a:cubicBezTo>
                    <a:cubicBezTo>
                      <a:pt x="68" y="0"/>
                      <a:pt x="101" y="13"/>
                      <a:pt x="113" y="41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26" y="70"/>
                      <a:pt x="113" y="102"/>
                      <a:pt x="85" y="115"/>
                    </a:cubicBezTo>
                    <a:cubicBezTo>
                      <a:pt x="78" y="118"/>
                      <a:pt x="7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280">
                <a:extLst>
                  <a:ext uri="{FF2B5EF4-FFF2-40B4-BE49-F238E27FC236}">
                    <a16:creationId xmlns:a16="http://schemas.microsoft.com/office/drawing/2014/main" id="{609B24C3-33DE-4439-80D5-BFCB9CA62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224"/>
                <a:ext cx="48" cy="45"/>
              </a:xfrm>
              <a:custGeom>
                <a:avLst/>
                <a:gdLst>
                  <a:gd name="T0" fmla="*/ 87 w 174"/>
                  <a:gd name="T1" fmla="*/ 164 h 164"/>
                  <a:gd name="T2" fmla="*/ 50 w 174"/>
                  <a:gd name="T3" fmla="*/ 154 h 164"/>
                  <a:gd name="T4" fmla="*/ 21 w 174"/>
                  <a:gd name="T5" fmla="*/ 51 h 164"/>
                  <a:gd name="T6" fmla="*/ 21 w 174"/>
                  <a:gd name="T7" fmla="*/ 50 h 164"/>
                  <a:gd name="T8" fmla="*/ 124 w 174"/>
                  <a:gd name="T9" fmla="*/ 21 h 164"/>
                  <a:gd name="T10" fmla="*/ 154 w 174"/>
                  <a:gd name="T11" fmla="*/ 124 h 164"/>
                  <a:gd name="T12" fmla="*/ 153 w 174"/>
                  <a:gd name="T13" fmla="*/ 125 h 164"/>
                  <a:gd name="T14" fmla="*/ 87 w 174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4">
                    <a:moveTo>
                      <a:pt x="87" y="164"/>
                    </a:moveTo>
                    <a:cubicBezTo>
                      <a:pt x="74" y="164"/>
                      <a:pt x="62" y="161"/>
                      <a:pt x="50" y="154"/>
                    </a:cubicBezTo>
                    <a:cubicBezTo>
                      <a:pt x="13" y="134"/>
                      <a:pt x="0" y="88"/>
                      <a:pt x="21" y="51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42" y="13"/>
                      <a:pt x="88" y="0"/>
                      <a:pt x="124" y="21"/>
                    </a:cubicBezTo>
                    <a:cubicBezTo>
                      <a:pt x="161" y="41"/>
                      <a:pt x="174" y="87"/>
                      <a:pt x="154" y="124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39" y="150"/>
                      <a:pt x="113" y="164"/>
                      <a:pt x="87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281">
                <a:extLst>
                  <a:ext uri="{FF2B5EF4-FFF2-40B4-BE49-F238E27FC236}">
                    <a16:creationId xmlns:a16="http://schemas.microsoft.com/office/drawing/2014/main" id="{D40E2F27-5643-465B-AAD5-8463BBCDD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141"/>
                <a:ext cx="61" cy="57"/>
              </a:xfrm>
              <a:custGeom>
                <a:avLst/>
                <a:gdLst>
                  <a:gd name="T0" fmla="*/ 111 w 220"/>
                  <a:gd name="T1" fmla="*/ 208 h 208"/>
                  <a:gd name="T2" fmla="*/ 22 w 220"/>
                  <a:gd name="T3" fmla="*/ 151 h 208"/>
                  <a:gd name="T4" fmla="*/ 21 w 220"/>
                  <a:gd name="T5" fmla="*/ 149 h 208"/>
                  <a:gd name="T6" fmla="*/ 71 w 220"/>
                  <a:gd name="T7" fmla="*/ 21 h 208"/>
                  <a:gd name="T8" fmla="*/ 198 w 220"/>
                  <a:gd name="T9" fmla="*/ 71 h 208"/>
                  <a:gd name="T10" fmla="*/ 199 w 220"/>
                  <a:gd name="T11" fmla="*/ 73 h 208"/>
                  <a:gd name="T12" fmla="*/ 149 w 220"/>
                  <a:gd name="T13" fmla="*/ 200 h 208"/>
                  <a:gd name="T14" fmla="*/ 111 w 220"/>
                  <a:gd name="T15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8">
                    <a:moveTo>
                      <a:pt x="111" y="208"/>
                    </a:moveTo>
                    <a:cubicBezTo>
                      <a:pt x="73" y="208"/>
                      <a:pt x="38" y="187"/>
                      <a:pt x="22" y="151"/>
                    </a:cubicBezTo>
                    <a:cubicBezTo>
                      <a:pt x="21" y="149"/>
                      <a:pt x="21" y="149"/>
                      <a:pt x="21" y="149"/>
                    </a:cubicBezTo>
                    <a:cubicBezTo>
                      <a:pt x="0" y="100"/>
                      <a:pt x="22" y="43"/>
                      <a:pt x="71" y="21"/>
                    </a:cubicBezTo>
                    <a:cubicBezTo>
                      <a:pt x="119" y="0"/>
                      <a:pt x="176" y="22"/>
                      <a:pt x="198" y="71"/>
                    </a:cubicBezTo>
                    <a:cubicBezTo>
                      <a:pt x="199" y="73"/>
                      <a:pt x="199" y="73"/>
                      <a:pt x="199" y="73"/>
                    </a:cubicBezTo>
                    <a:cubicBezTo>
                      <a:pt x="220" y="122"/>
                      <a:pt x="198" y="179"/>
                      <a:pt x="149" y="200"/>
                    </a:cubicBezTo>
                    <a:cubicBezTo>
                      <a:pt x="137" y="206"/>
                      <a:pt x="124" y="208"/>
                      <a:pt x="111" y="2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82">
                <a:extLst>
                  <a:ext uri="{FF2B5EF4-FFF2-40B4-BE49-F238E27FC236}">
                    <a16:creationId xmlns:a16="http://schemas.microsoft.com/office/drawing/2014/main" id="{9B136968-9266-4C84-92A2-496E17715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094"/>
                <a:ext cx="49" cy="48"/>
              </a:xfrm>
              <a:custGeom>
                <a:avLst/>
                <a:gdLst>
                  <a:gd name="T0" fmla="*/ 89 w 179"/>
                  <a:gd name="T1" fmla="*/ 176 h 176"/>
                  <a:gd name="T2" fmla="*/ 78 w 179"/>
                  <a:gd name="T3" fmla="*/ 175 h 176"/>
                  <a:gd name="T4" fmla="*/ 6 w 179"/>
                  <a:gd name="T5" fmla="*/ 80 h 176"/>
                  <a:gd name="T6" fmla="*/ 6 w 179"/>
                  <a:gd name="T7" fmla="*/ 78 h 176"/>
                  <a:gd name="T8" fmla="*/ 101 w 179"/>
                  <a:gd name="T9" fmla="*/ 7 h 176"/>
                  <a:gd name="T10" fmla="*/ 173 w 179"/>
                  <a:gd name="T11" fmla="*/ 101 h 176"/>
                  <a:gd name="T12" fmla="*/ 172 w 179"/>
                  <a:gd name="T13" fmla="*/ 103 h 176"/>
                  <a:gd name="T14" fmla="*/ 89 w 179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6">
                    <a:moveTo>
                      <a:pt x="89" y="176"/>
                    </a:moveTo>
                    <a:cubicBezTo>
                      <a:pt x="86" y="176"/>
                      <a:pt x="82" y="175"/>
                      <a:pt x="78" y="175"/>
                    </a:cubicBezTo>
                    <a:cubicBezTo>
                      <a:pt x="32" y="168"/>
                      <a:pt x="0" y="126"/>
                      <a:pt x="6" y="80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13" y="32"/>
                      <a:pt x="55" y="0"/>
                      <a:pt x="101" y="7"/>
                    </a:cubicBezTo>
                    <a:cubicBezTo>
                      <a:pt x="147" y="13"/>
                      <a:pt x="179" y="55"/>
                      <a:pt x="173" y="101"/>
                    </a:cubicBezTo>
                    <a:cubicBezTo>
                      <a:pt x="172" y="103"/>
                      <a:pt x="172" y="103"/>
                      <a:pt x="172" y="103"/>
                    </a:cubicBezTo>
                    <a:cubicBezTo>
                      <a:pt x="166" y="145"/>
                      <a:pt x="131" y="176"/>
                      <a:pt x="89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283">
                <a:extLst>
                  <a:ext uri="{FF2B5EF4-FFF2-40B4-BE49-F238E27FC236}">
                    <a16:creationId xmlns:a16="http://schemas.microsoft.com/office/drawing/2014/main" id="{8FE4E4AB-5DBE-467E-87BA-0C45FE505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013"/>
                <a:ext cx="50" cy="50"/>
              </a:xfrm>
              <a:custGeom>
                <a:avLst/>
                <a:gdLst>
                  <a:gd name="T0" fmla="*/ 90 w 181"/>
                  <a:gd name="T1" fmla="*/ 180 h 180"/>
                  <a:gd name="T2" fmla="*/ 3 w 181"/>
                  <a:gd name="T3" fmla="*/ 96 h 180"/>
                  <a:gd name="T4" fmla="*/ 3 w 181"/>
                  <a:gd name="T5" fmla="*/ 94 h 180"/>
                  <a:gd name="T6" fmla="*/ 86 w 181"/>
                  <a:gd name="T7" fmla="*/ 2 h 180"/>
                  <a:gd name="T8" fmla="*/ 178 w 181"/>
                  <a:gd name="T9" fmla="*/ 86 h 180"/>
                  <a:gd name="T10" fmla="*/ 178 w 181"/>
                  <a:gd name="T11" fmla="*/ 88 h 180"/>
                  <a:gd name="T12" fmla="*/ 95 w 181"/>
                  <a:gd name="T13" fmla="*/ 180 h 180"/>
                  <a:gd name="T14" fmla="*/ 90 w 181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80">
                    <a:moveTo>
                      <a:pt x="90" y="180"/>
                    </a:moveTo>
                    <a:cubicBezTo>
                      <a:pt x="44" y="180"/>
                      <a:pt x="5" y="143"/>
                      <a:pt x="3" y="96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0" y="46"/>
                      <a:pt x="38" y="4"/>
                      <a:pt x="86" y="2"/>
                    </a:cubicBezTo>
                    <a:cubicBezTo>
                      <a:pt x="135" y="0"/>
                      <a:pt x="176" y="37"/>
                      <a:pt x="178" y="86"/>
                    </a:cubicBezTo>
                    <a:cubicBezTo>
                      <a:pt x="178" y="88"/>
                      <a:pt x="178" y="88"/>
                      <a:pt x="178" y="88"/>
                    </a:cubicBezTo>
                    <a:cubicBezTo>
                      <a:pt x="181" y="136"/>
                      <a:pt x="143" y="177"/>
                      <a:pt x="95" y="180"/>
                    </a:cubicBezTo>
                    <a:cubicBezTo>
                      <a:pt x="93" y="180"/>
                      <a:pt x="92" y="180"/>
                      <a:pt x="90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284">
                <a:extLst>
                  <a:ext uri="{FF2B5EF4-FFF2-40B4-BE49-F238E27FC236}">
                    <a16:creationId xmlns:a16="http://schemas.microsoft.com/office/drawing/2014/main" id="{9199E0DC-B4AF-4035-887A-073B58729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955"/>
                <a:ext cx="41" cy="40"/>
              </a:xfrm>
              <a:custGeom>
                <a:avLst/>
                <a:gdLst>
                  <a:gd name="T0" fmla="*/ 76 w 151"/>
                  <a:gd name="T1" fmla="*/ 147 h 147"/>
                  <a:gd name="T2" fmla="*/ 66 w 151"/>
                  <a:gd name="T3" fmla="*/ 146 h 147"/>
                  <a:gd name="T4" fmla="*/ 6 w 151"/>
                  <a:gd name="T5" fmla="*/ 67 h 147"/>
                  <a:gd name="T6" fmla="*/ 6 w 151"/>
                  <a:gd name="T7" fmla="*/ 65 h 147"/>
                  <a:gd name="T8" fmla="*/ 85 w 151"/>
                  <a:gd name="T9" fmla="*/ 5 h 147"/>
                  <a:gd name="T10" fmla="*/ 146 w 151"/>
                  <a:gd name="T11" fmla="*/ 85 h 147"/>
                  <a:gd name="T12" fmla="*/ 145 w 151"/>
                  <a:gd name="T13" fmla="*/ 86 h 147"/>
                  <a:gd name="T14" fmla="*/ 76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6" y="147"/>
                    </a:moveTo>
                    <a:cubicBezTo>
                      <a:pt x="72" y="147"/>
                      <a:pt x="69" y="147"/>
                      <a:pt x="66" y="146"/>
                    </a:cubicBezTo>
                    <a:cubicBezTo>
                      <a:pt x="27" y="141"/>
                      <a:pt x="0" y="105"/>
                      <a:pt x="6" y="67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11" y="27"/>
                      <a:pt x="47" y="0"/>
                      <a:pt x="85" y="5"/>
                    </a:cubicBezTo>
                    <a:cubicBezTo>
                      <a:pt x="124" y="10"/>
                      <a:pt x="151" y="46"/>
                      <a:pt x="146" y="85"/>
                    </a:cubicBezTo>
                    <a:cubicBezTo>
                      <a:pt x="145" y="86"/>
                      <a:pt x="145" y="86"/>
                      <a:pt x="145" y="86"/>
                    </a:cubicBezTo>
                    <a:cubicBezTo>
                      <a:pt x="140" y="121"/>
                      <a:pt x="11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85">
                <a:extLst>
                  <a:ext uri="{FF2B5EF4-FFF2-40B4-BE49-F238E27FC236}">
                    <a16:creationId xmlns:a16="http://schemas.microsoft.com/office/drawing/2014/main" id="{C5A6EA86-0FCA-4EAB-802F-BFD7BF691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1873"/>
                <a:ext cx="41" cy="41"/>
              </a:xfrm>
              <a:custGeom>
                <a:avLst/>
                <a:gdLst>
                  <a:gd name="T0" fmla="*/ 73 w 147"/>
                  <a:gd name="T1" fmla="*/ 147 h 147"/>
                  <a:gd name="T2" fmla="*/ 2 w 147"/>
                  <a:gd name="T3" fmla="*/ 79 h 147"/>
                  <a:gd name="T4" fmla="*/ 2 w 147"/>
                  <a:gd name="T5" fmla="*/ 77 h 147"/>
                  <a:gd name="T6" fmla="*/ 70 w 147"/>
                  <a:gd name="T7" fmla="*/ 2 h 147"/>
                  <a:gd name="T8" fmla="*/ 145 w 147"/>
                  <a:gd name="T9" fmla="*/ 70 h 147"/>
                  <a:gd name="T10" fmla="*/ 145 w 147"/>
                  <a:gd name="T11" fmla="*/ 72 h 147"/>
                  <a:gd name="T12" fmla="*/ 77 w 147"/>
                  <a:gd name="T13" fmla="*/ 147 h 147"/>
                  <a:gd name="T14" fmla="*/ 73 w 14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7">
                    <a:moveTo>
                      <a:pt x="73" y="147"/>
                    </a:moveTo>
                    <a:cubicBezTo>
                      <a:pt x="35" y="147"/>
                      <a:pt x="4" y="117"/>
                      <a:pt x="2" y="79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0" y="37"/>
                      <a:pt x="30" y="4"/>
                      <a:pt x="70" y="2"/>
                    </a:cubicBezTo>
                    <a:cubicBezTo>
                      <a:pt x="109" y="0"/>
                      <a:pt x="143" y="30"/>
                      <a:pt x="145" y="70"/>
                    </a:cubicBezTo>
                    <a:cubicBezTo>
                      <a:pt x="145" y="72"/>
                      <a:pt x="145" y="72"/>
                      <a:pt x="145" y="72"/>
                    </a:cubicBezTo>
                    <a:cubicBezTo>
                      <a:pt x="147" y="111"/>
                      <a:pt x="116" y="145"/>
                      <a:pt x="77" y="147"/>
                    </a:cubicBezTo>
                    <a:cubicBezTo>
                      <a:pt x="76" y="147"/>
                      <a:pt x="75" y="147"/>
                      <a:pt x="73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86">
                <a:extLst>
                  <a:ext uri="{FF2B5EF4-FFF2-40B4-BE49-F238E27FC236}">
                    <a16:creationId xmlns:a16="http://schemas.microsoft.com/office/drawing/2014/main" id="{3CA7D935-7201-48B3-AF11-E1D6FF91A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816"/>
                <a:ext cx="32" cy="32"/>
              </a:xfrm>
              <a:custGeom>
                <a:avLst/>
                <a:gdLst>
                  <a:gd name="T0" fmla="*/ 58 w 116"/>
                  <a:gd name="T1" fmla="*/ 113 h 113"/>
                  <a:gd name="T2" fmla="*/ 50 w 116"/>
                  <a:gd name="T3" fmla="*/ 113 h 113"/>
                  <a:gd name="T4" fmla="*/ 4 w 116"/>
                  <a:gd name="T5" fmla="*/ 52 h 113"/>
                  <a:gd name="T6" fmla="*/ 4 w 116"/>
                  <a:gd name="T7" fmla="*/ 50 h 113"/>
                  <a:gd name="T8" fmla="*/ 65 w 116"/>
                  <a:gd name="T9" fmla="*/ 4 h 113"/>
                  <a:gd name="T10" fmla="*/ 112 w 116"/>
                  <a:gd name="T11" fmla="*/ 65 h 113"/>
                  <a:gd name="T12" fmla="*/ 111 w 116"/>
                  <a:gd name="T13" fmla="*/ 67 h 113"/>
                  <a:gd name="T14" fmla="*/ 58 w 116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3">
                    <a:moveTo>
                      <a:pt x="58" y="113"/>
                    </a:moveTo>
                    <a:cubicBezTo>
                      <a:pt x="55" y="113"/>
                      <a:pt x="53" y="113"/>
                      <a:pt x="50" y="113"/>
                    </a:cubicBezTo>
                    <a:cubicBezTo>
                      <a:pt x="21" y="109"/>
                      <a:pt x="0" y="81"/>
                      <a:pt x="4" y="52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8" y="21"/>
                      <a:pt x="36" y="0"/>
                      <a:pt x="65" y="4"/>
                    </a:cubicBezTo>
                    <a:cubicBezTo>
                      <a:pt x="95" y="8"/>
                      <a:pt x="116" y="36"/>
                      <a:pt x="112" y="65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108" y="94"/>
                      <a:pt x="84" y="113"/>
                      <a:pt x="58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87">
                <a:extLst>
                  <a:ext uri="{FF2B5EF4-FFF2-40B4-BE49-F238E27FC236}">
                    <a16:creationId xmlns:a16="http://schemas.microsoft.com/office/drawing/2014/main" id="{1B373FB2-4D8F-4EF9-BF31-A484BC840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721"/>
                <a:ext cx="56" cy="56"/>
              </a:xfrm>
              <a:custGeom>
                <a:avLst/>
                <a:gdLst>
                  <a:gd name="T0" fmla="*/ 100 w 201"/>
                  <a:gd name="T1" fmla="*/ 201 h 201"/>
                  <a:gd name="T2" fmla="*/ 2 w 201"/>
                  <a:gd name="T3" fmla="*/ 108 h 201"/>
                  <a:gd name="T4" fmla="*/ 2 w 201"/>
                  <a:gd name="T5" fmla="*/ 105 h 201"/>
                  <a:gd name="T6" fmla="*/ 96 w 201"/>
                  <a:gd name="T7" fmla="*/ 2 h 201"/>
                  <a:gd name="T8" fmla="*/ 199 w 201"/>
                  <a:gd name="T9" fmla="*/ 96 h 201"/>
                  <a:gd name="T10" fmla="*/ 199 w 201"/>
                  <a:gd name="T11" fmla="*/ 98 h 201"/>
                  <a:gd name="T12" fmla="*/ 105 w 201"/>
                  <a:gd name="T13" fmla="*/ 201 h 201"/>
                  <a:gd name="T14" fmla="*/ 100 w 201"/>
                  <a:gd name="T15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201">
                    <a:moveTo>
                      <a:pt x="100" y="201"/>
                    </a:moveTo>
                    <a:cubicBezTo>
                      <a:pt x="48" y="201"/>
                      <a:pt x="5" y="160"/>
                      <a:pt x="2" y="108"/>
                    </a:cubicBezTo>
                    <a:cubicBezTo>
                      <a:pt x="2" y="105"/>
                      <a:pt x="2" y="105"/>
                      <a:pt x="2" y="105"/>
                    </a:cubicBezTo>
                    <a:cubicBezTo>
                      <a:pt x="0" y="51"/>
                      <a:pt x="41" y="5"/>
                      <a:pt x="96" y="2"/>
                    </a:cubicBezTo>
                    <a:cubicBezTo>
                      <a:pt x="150" y="0"/>
                      <a:pt x="196" y="42"/>
                      <a:pt x="199" y="96"/>
                    </a:cubicBezTo>
                    <a:cubicBezTo>
                      <a:pt x="199" y="98"/>
                      <a:pt x="199" y="98"/>
                      <a:pt x="199" y="98"/>
                    </a:cubicBezTo>
                    <a:cubicBezTo>
                      <a:pt x="201" y="152"/>
                      <a:pt x="159" y="199"/>
                      <a:pt x="105" y="201"/>
                    </a:cubicBezTo>
                    <a:cubicBezTo>
                      <a:pt x="104" y="201"/>
                      <a:pt x="102" y="201"/>
                      <a:pt x="100" y="2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88">
                <a:extLst>
                  <a:ext uri="{FF2B5EF4-FFF2-40B4-BE49-F238E27FC236}">
                    <a16:creationId xmlns:a16="http://schemas.microsoft.com/office/drawing/2014/main" id="{F1A4C6A5-6BFE-40FB-A932-F076ED054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662"/>
                <a:ext cx="58" cy="56"/>
              </a:xfrm>
              <a:custGeom>
                <a:avLst/>
                <a:gdLst>
                  <a:gd name="T0" fmla="*/ 105 w 211"/>
                  <a:gd name="T1" fmla="*/ 203 h 203"/>
                  <a:gd name="T2" fmla="*/ 12 w 211"/>
                  <a:gd name="T3" fmla="*/ 129 h 203"/>
                  <a:gd name="T4" fmla="*/ 12 w 211"/>
                  <a:gd name="T5" fmla="*/ 127 h 203"/>
                  <a:gd name="T6" fmla="*/ 83 w 211"/>
                  <a:gd name="T7" fmla="*/ 12 h 203"/>
                  <a:gd name="T8" fmla="*/ 198 w 211"/>
                  <a:gd name="T9" fmla="*/ 83 h 203"/>
                  <a:gd name="T10" fmla="*/ 199 w 211"/>
                  <a:gd name="T11" fmla="*/ 85 h 203"/>
                  <a:gd name="T12" fmla="*/ 127 w 211"/>
                  <a:gd name="T13" fmla="*/ 200 h 203"/>
                  <a:gd name="T14" fmla="*/ 105 w 211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203">
                    <a:moveTo>
                      <a:pt x="105" y="203"/>
                    </a:moveTo>
                    <a:cubicBezTo>
                      <a:pt x="62" y="203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5" y="0"/>
                      <a:pt x="186" y="32"/>
                      <a:pt x="198" y="83"/>
                    </a:cubicBezTo>
                    <a:cubicBezTo>
                      <a:pt x="199" y="85"/>
                      <a:pt x="199" y="85"/>
                      <a:pt x="199" y="85"/>
                    </a:cubicBezTo>
                    <a:cubicBezTo>
                      <a:pt x="211" y="137"/>
                      <a:pt x="179" y="188"/>
                      <a:pt x="127" y="200"/>
                    </a:cubicBezTo>
                    <a:cubicBezTo>
                      <a:pt x="120" y="202"/>
                      <a:pt x="113" y="203"/>
                      <a:pt x="105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289">
                <a:extLst>
                  <a:ext uri="{FF2B5EF4-FFF2-40B4-BE49-F238E27FC236}">
                    <a16:creationId xmlns:a16="http://schemas.microsoft.com/office/drawing/2014/main" id="{D7E69A7A-6C80-41D8-8190-491EC43D6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581"/>
                <a:ext cx="58" cy="54"/>
              </a:xfrm>
              <a:custGeom>
                <a:avLst/>
                <a:gdLst>
                  <a:gd name="T0" fmla="*/ 104 w 208"/>
                  <a:gd name="T1" fmla="*/ 198 h 198"/>
                  <a:gd name="T2" fmla="*/ 75 w 208"/>
                  <a:gd name="T3" fmla="*/ 193 h 198"/>
                  <a:gd name="T4" fmla="*/ 17 w 208"/>
                  <a:gd name="T5" fmla="*/ 76 h 198"/>
                  <a:gd name="T6" fmla="*/ 17 w 208"/>
                  <a:gd name="T7" fmla="*/ 74 h 198"/>
                  <a:gd name="T8" fmla="*/ 134 w 208"/>
                  <a:gd name="T9" fmla="*/ 16 h 198"/>
                  <a:gd name="T10" fmla="*/ 192 w 208"/>
                  <a:gd name="T11" fmla="*/ 133 h 198"/>
                  <a:gd name="T12" fmla="*/ 191 w 208"/>
                  <a:gd name="T13" fmla="*/ 135 h 198"/>
                  <a:gd name="T14" fmla="*/ 104 w 208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8">
                    <a:moveTo>
                      <a:pt x="104" y="198"/>
                    </a:moveTo>
                    <a:cubicBezTo>
                      <a:pt x="94" y="198"/>
                      <a:pt x="84" y="197"/>
                      <a:pt x="75" y="193"/>
                    </a:cubicBezTo>
                    <a:cubicBezTo>
                      <a:pt x="26" y="177"/>
                      <a:pt x="0" y="125"/>
                      <a:pt x="17" y="76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34" y="26"/>
                      <a:pt x="86" y="0"/>
                      <a:pt x="134" y="16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91" y="135"/>
                      <a:pt x="191" y="135"/>
                      <a:pt x="191" y="135"/>
                    </a:cubicBezTo>
                    <a:cubicBezTo>
                      <a:pt x="179" y="174"/>
                      <a:pt x="143" y="198"/>
                      <a:pt x="104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290">
                <a:extLst>
                  <a:ext uri="{FF2B5EF4-FFF2-40B4-BE49-F238E27FC236}">
                    <a16:creationId xmlns:a16="http://schemas.microsoft.com/office/drawing/2014/main" id="{9FF5B73F-B598-4803-A8A8-1986D74BD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521"/>
                <a:ext cx="58" cy="56"/>
              </a:xfrm>
              <a:custGeom>
                <a:avLst/>
                <a:gdLst>
                  <a:gd name="T0" fmla="*/ 105 w 210"/>
                  <a:gd name="T1" fmla="*/ 202 h 202"/>
                  <a:gd name="T2" fmla="*/ 12 w 210"/>
                  <a:gd name="T3" fmla="*/ 129 h 202"/>
                  <a:gd name="T4" fmla="*/ 12 w 210"/>
                  <a:gd name="T5" fmla="*/ 127 h 202"/>
                  <a:gd name="T6" fmla="*/ 83 w 210"/>
                  <a:gd name="T7" fmla="*/ 12 h 202"/>
                  <a:gd name="T8" fmla="*/ 197 w 210"/>
                  <a:gd name="T9" fmla="*/ 83 h 202"/>
                  <a:gd name="T10" fmla="*/ 198 w 210"/>
                  <a:gd name="T11" fmla="*/ 85 h 202"/>
                  <a:gd name="T12" fmla="*/ 127 w 210"/>
                  <a:gd name="T13" fmla="*/ 200 h 202"/>
                  <a:gd name="T14" fmla="*/ 105 w 210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202">
                    <a:moveTo>
                      <a:pt x="105" y="202"/>
                    </a:moveTo>
                    <a:cubicBezTo>
                      <a:pt x="62" y="202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4" y="0"/>
                      <a:pt x="185" y="32"/>
                      <a:pt x="197" y="83"/>
                    </a:cubicBezTo>
                    <a:cubicBezTo>
                      <a:pt x="198" y="85"/>
                      <a:pt x="198" y="85"/>
                      <a:pt x="198" y="85"/>
                    </a:cubicBezTo>
                    <a:cubicBezTo>
                      <a:pt x="210" y="136"/>
                      <a:pt x="178" y="188"/>
                      <a:pt x="127" y="200"/>
                    </a:cubicBezTo>
                    <a:cubicBezTo>
                      <a:pt x="120" y="201"/>
                      <a:pt x="112" y="202"/>
                      <a:pt x="105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291">
                <a:extLst>
                  <a:ext uri="{FF2B5EF4-FFF2-40B4-BE49-F238E27FC236}">
                    <a16:creationId xmlns:a16="http://schemas.microsoft.com/office/drawing/2014/main" id="{938DE957-631C-4F4F-84FA-8AAE3D2D0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1448"/>
                <a:ext cx="50" cy="47"/>
              </a:xfrm>
              <a:custGeom>
                <a:avLst/>
                <a:gdLst>
                  <a:gd name="T0" fmla="*/ 90 w 181"/>
                  <a:gd name="T1" fmla="*/ 172 h 172"/>
                  <a:gd name="T2" fmla="*/ 65 w 181"/>
                  <a:gd name="T3" fmla="*/ 168 h 172"/>
                  <a:gd name="T4" fmla="*/ 14 w 181"/>
                  <a:gd name="T5" fmla="*/ 66 h 172"/>
                  <a:gd name="T6" fmla="*/ 15 w 181"/>
                  <a:gd name="T7" fmla="*/ 65 h 172"/>
                  <a:gd name="T8" fmla="*/ 116 w 181"/>
                  <a:gd name="T9" fmla="*/ 14 h 172"/>
                  <a:gd name="T10" fmla="*/ 167 w 181"/>
                  <a:gd name="T11" fmla="*/ 115 h 172"/>
                  <a:gd name="T12" fmla="*/ 166 w 181"/>
                  <a:gd name="T13" fmla="*/ 117 h 172"/>
                  <a:gd name="T14" fmla="*/ 90 w 181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2">
                    <a:moveTo>
                      <a:pt x="90" y="172"/>
                    </a:moveTo>
                    <a:cubicBezTo>
                      <a:pt x="82" y="172"/>
                      <a:pt x="73" y="170"/>
                      <a:pt x="65" y="168"/>
                    </a:cubicBezTo>
                    <a:cubicBezTo>
                      <a:pt x="23" y="154"/>
                      <a:pt x="0" y="108"/>
                      <a:pt x="14" y="66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29" y="23"/>
                      <a:pt x="74" y="0"/>
                      <a:pt x="116" y="14"/>
                    </a:cubicBezTo>
                    <a:cubicBezTo>
                      <a:pt x="158" y="28"/>
                      <a:pt x="181" y="73"/>
                      <a:pt x="167" y="115"/>
                    </a:cubicBezTo>
                    <a:cubicBezTo>
                      <a:pt x="166" y="117"/>
                      <a:pt x="166" y="117"/>
                      <a:pt x="166" y="117"/>
                    </a:cubicBezTo>
                    <a:cubicBezTo>
                      <a:pt x="155" y="150"/>
                      <a:pt x="124" y="172"/>
                      <a:pt x="90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292">
                <a:extLst>
                  <a:ext uri="{FF2B5EF4-FFF2-40B4-BE49-F238E27FC236}">
                    <a16:creationId xmlns:a16="http://schemas.microsoft.com/office/drawing/2014/main" id="{F14F84E3-C489-4B23-B4AA-4B818C15B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393"/>
                <a:ext cx="39" cy="37"/>
              </a:xfrm>
              <a:custGeom>
                <a:avLst/>
                <a:gdLst>
                  <a:gd name="T0" fmla="*/ 71 w 142"/>
                  <a:gd name="T1" fmla="*/ 133 h 133"/>
                  <a:gd name="T2" fmla="*/ 20 w 142"/>
                  <a:gd name="T3" fmla="*/ 106 h 133"/>
                  <a:gd name="T4" fmla="*/ 19 w 142"/>
                  <a:gd name="T5" fmla="*/ 105 h 133"/>
                  <a:gd name="T6" fmla="*/ 36 w 142"/>
                  <a:gd name="T7" fmla="*/ 19 h 133"/>
                  <a:gd name="T8" fmla="*/ 122 w 142"/>
                  <a:gd name="T9" fmla="*/ 35 h 133"/>
                  <a:gd name="T10" fmla="*/ 123 w 142"/>
                  <a:gd name="T11" fmla="*/ 36 h 133"/>
                  <a:gd name="T12" fmla="*/ 106 w 142"/>
                  <a:gd name="T13" fmla="*/ 122 h 133"/>
                  <a:gd name="T14" fmla="*/ 71 w 142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3">
                    <a:moveTo>
                      <a:pt x="71" y="133"/>
                    </a:moveTo>
                    <a:cubicBezTo>
                      <a:pt x="52" y="133"/>
                      <a:pt x="32" y="124"/>
                      <a:pt x="20" y="106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0" y="77"/>
                      <a:pt x="7" y="38"/>
                      <a:pt x="36" y="19"/>
                    </a:cubicBezTo>
                    <a:cubicBezTo>
                      <a:pt x="64" y="0"/>
                      <a:pt x="102" y="7"/>
                      <a:pt x="122" y="35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42" y="65"/>
                      <a:pt x="135" y="103"/>
                      <a:pt x="106" y="122"/>
                    </a:cubicBezTo>
                    <a:cubicBezTo>
                      <a:pt x="96" y="130"/>
                      <a:pt x="83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93">
                <a:extLst>
                  <a:ext uri="{FF2B5EF4-FFF2-40B4-BE49-F238E27FC236}">
                    <a16:creationId xmlns:a16="http://schemas.microsoft.com/office/drawing/2014/main" id="{30E8BB8E-A399-47E1-B43B-7E6E3B8C6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309"/>
                <a:ext cx="56" cy="53"/>
              </a:xfrm>
              <a:custGeom>
                <a:avLst/>
                <a:gdLst>
                  <a:gd name="T0" fmla="*/ 101 w 203"/>
                  <a:gd name="T1" fmla="*/ 193 h 193"/>
                  <a:gd name="T2" fmla="*/ 43 w 203"/>
                  <a:gd name="T3" fmla="*/ 173 h 193"/>
                  <a:gd name="T4" fmla="*/ 32 w 203"/>
                  <a:gd name="T5" fmla="*/ 46 h 193"/>
                  <a:gd name="T6" fmla="*/ 33 w 203"/>
                  <a:gd name="T7" fmla="*/ 44 h 193"/>
                  <a:gd name="T8" fmla="*/ 160 w 203"/>
                  <a:gd name="T9" fmla="*/ 32 h 193"/>
                  <a:gd name="T10" fmla="*/ 171 w 203"/>
                  <a:gd name="T11" fmla="*/ 159 h 193"/>
                  <a:gd name="T12" fmla="*/ 170 w 203"/>
                  <a:gd name="T13" fmla="*/ 161 h 193"/>
                  <a:gd name="T14" fmla="*/ 101 w 203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3">
                    <a:moveTo>
                      <a:pt x="101" y="193"/>
                    </a:moveTo>
                    <a:cubicBezTo>
                      <a:pt x="80" y="193"/>
                      <a:pt x="60" y="187"/>
                      <a:pt x="43" y="173"/>
                    </a:cubicBezTo>
                    <a:cubicBezTo>
                      <a:pt x="5" y="141"/>
                      <a:pt x="0" y="84"/>
                      <a:pt x="32" y="46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65" y="6"/>
                      <a:pt x="122" y="0"/>
                      <a:pt x="160" y="32"/>
                    </a:cubicBezTo>
                    <a:cubicBezTo>
                      <a:pt x="198" y="64"/>
                      <a:pt x="203" y="121"/>
                      <a:pt x="171" y="159"/>
                    </a:cubicBezTo>
                    <a:cubicBezTo>
                      <a:pt x="170" y="161"/>
                      <a:pt x="170" y="161"/>
                      <a:pt x="170" y="161"/>
                    </a:cubicBezTo>
                    <a:cubicBezTo>
                      <a:pt x="152" y="182"/>
                      <a:pt x="127" y="193"/>
                      <a:pt x="101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94">
                <a:extLst>
                  <a:ext uri="{FF2B5EF4-FFF2-40B4-BE49-F238E27FC236}">
                    <a16:creationId xmlns:a16="http://schemas.microsoft.com/office/drawing/2014/main" id="{E8B376DD-E298-4050-9EC8-E343BE8D2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265"/>
                <a:ext cx="57" cy="54"/>
              </a:xfrm>
              <a:custGeom>
                <a:avLst/>
                <a:gdLst>
                  <a:gd name="T0" fmla="*/ 104 w 206"/>
                  <a:gd name="T1" fmla="*/ 194 h 194"/>
                  <a:gd name="T2" fmla="*/ 29 w 206"/>
                  <a:gd name="T3" fmla="*/ 154 h 194"/>
                  <a:gd name="T4" fmla="*/ 28 w 206"/>
                  <a:gd name="T5" fmla="*/ 153 h 194"/>
                  <a:gd name="T6" fmla="*/ 52 w 206"/>
                  <a:gd name="T7" fmla="*/ 28 h 194"/>
                  <a:gd name="T8" fmla="*/ 176 w 206"/>
                  <a:gd name="T9" fmla="*/ 51 h 194"/>
                  <a:gd name="T10" fmla="*/ 178 w 206"/>
                  <a:gd name="T11" fmla="*/ 53 h 194"/>
                  <a:gd name="T12" fmla="*/ 154 w 206"/>
                  <a:gd name="T13" fmla="*/ 178 h 194"/>
                  <a:gd name="T14" fmla="*/ 104 w 206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4">
                    <a:moveTo>
                      <a:pt x="104" y="194"/>
                    </a:moveTo>
                    <a:cubicBezTo>
                      <a:pt x="75" y="194"/>
                      <a:pt x="47" y="180"/>
                      <a:pt x="29" y="154"/>
                    </a:cubicBezTo>
                    <a:cubicBezTo>
                      <a:pt x="28" y="153"/>
                      <a:pt x="28" y="153"/>
                      <a:pt x="28" y="153"/>
                    </a:cubicBezTo>
                    <a:cubicBezTo>
                      <a:pt x="0" y="112"/>
                      <a:pt x="11" y="56"/>
                      <a:pt x="52" y="28"/>
                    </a:cubicBezTo>
                    <a:cubicBezTo>
                      <a:pt x="93" y="0"/>
                      <a:pt x="148" y="10"/>
                      <a:pt x="176" y="51"/>
                    </a:cubicBezTo>
                    <a:cubicBezTo>
                      <a:pt x="178" y="53"/>
                      <a:pt x="178" y="53"/>
                      <a:pt x="178" y="53"/>
                    </a:cubicBezTo>
                    <a:cubicBezTo>
                      <a:pt x="206" y="94"/>
                      <a:pt x="195" y="150"/>
                      <a:pt x="154" y="178"/>
                    </a:cubicBezTo>
                    <a:cubicBezTo>
                      <a:pt x="139" y="188"/>
                      <a:pt x="121" y="194"/>
                      <a:pt x="104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295">
                <a:extLst>
                  <a:ext uri="{FF2B5EF4-FFF2-40B4-BE49-F238E27FC236}">
                    <a16:creationId xmlns:a16="http://schemas.microsoft.com/office/drawing/2014/main" id="{37DECDE8-3FF3-48F8-8957-5C7051CAC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195"/>
                <a:ext cx="62" cy="59"/>
              </a:xfrm>
              <a:custGeom>
                <a:avLst/>
                <a:gdLst>
                  <a:gd name="T0" fmla="*/ 111 w 224"/>
                  <a:gd name="T1" fmla="*/ 212 h 212"/>
                  <a:gd name="T2" fmla="*/ 48 w 224"/>
                  <a:gd name="T3" fmla="*/ 189 h 212"/>
                  <a:gd name="T4" fmla="*/ 35 w 224"/>
                  <a:gd name="T5" fmla="*/ 49 h 212"/>
                  <a:gd name="T6" fmla="*/ 37 w 224"/>
                  <a:gd name="T7" fmla="*/ 47 h 212"/>
                  <a:gd name="T8" fmla="*/ 176 w 224"/>
                  <a:gd name="T9" fmla="*/ 35 h 212"/>
                  <a:gd name="T10" fmla="*/ 189 w 224"/>
                  <a:gd name="T11" fmla="*/ 174 h 212"/>
                  <a:gd name="T12" fmla="*/ 188 w 224"/>
                  <a:gd name="T13" fmla="*/ 176 h 212"/>
                  <a:gd name="T14" fmla="*/ 111 w 224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4" h="212">
                    <a:moveTo>
                      <a:pt x="111" y="212"/>
                    </a:moveTo>
                    <a:cubicBezTo>
                      <a:pt x="89" y="212"/>
                      <a:pt x="66" y="204"/>
                      <a:pt x="48" y="189"/>
                    </a:cubicBezTo>
                    <a:cubicBezTo>
                      <a:pt x="6" y="154"/>
                      <a:pt x="0" y="91"/>
                      <a:pt x="35" y="49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72" y="5"/>
                      <a:pt x="134" y="0"/>
                      <a:pt x="176" y="35"/>
                    </a:cubicBezTo>
                    <a:cubicBezTo>
                      <a:pt x="218" y="70"/>
                      <a:pt x="224" y="132"/>
                      <a:pt x="189" y="174"/>
                    </a:cubicBezTo>
                    <a:cubicBezTo>
                      <a:pt x="188" y="176"/>
                      <a:pt x="188" y="176"/>
                      <a:pt x="188" y="176"/>
                    </a:cubicBezTo>
                    <a:cubicBezTo>
                      <a:pt x="168" y="200"/>
                      <a:pt x="140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296">
                <a:extLst>
                  <a:ext uri="{FF2B5EF4-FFF2-40B4-BE49-F238E27FC236}">
                    <a16:creationId xmlns:a16="http://schemas.microsoft.com/office/drawing/2014/main" id="{F9E82F41-2C1E-42CC-914E-D13E4CFAF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147"/>
                <a:ext cx="54" cy="51"/>
              </a:xfrm>
              <a:custGeom>
                <a:avLst/>
                <a:gdLst>
                  <a:gd name="T0" fmla="*/ 99 w 196"/>
                  <a:gd name="T1" fmla="*/ 184 h 184"/>
                  <a:gd name="T2" fmla="*/ 28 w 196"/>
                  <a:gd name="T3" fmla="*/ 147 h 184"/>
                  <a:gd name="T4" fmla="*/ 27 w 196"/>
                  <a:gd name="T5" fmla="*/ 146 h 184"/>
                  <a:gd name="T6" fmla="*/ 49 w 196"/>
                  <a:gd name="T7" fmla="*/ 27 h 184"/>
                  <a:gd name="T8" fmla="*/ 168 w 196"/>
                  <a:gd name="T9" fmla="*/ 49 h 184"/>
                  <a:gd name="T10" fmla="*/ 169 w 196"/>
                  <a:gd name="T11" fmla="*/ 50 h 184"/>
                  <a:gd name="T12" fmla="*/ 147 w 196"/>
                  <a:gd name="T13" fmla="*/ 169 h 184"/>
                  <a:gd name="T14" fmla="*/ 99 w 196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4">
                    <a:moveTo>
                      <a:pt x="99" y="184"/>
                    </a:moveTo>
                    <a:cubicBezTo>
                      <a:pt x="71" y="184"/>
                      <a:pt x="45" y="171"/>
                      <a:pt x="28" y="147"/>
                    </a:cubicBezTo>
                    <a:cubicBezTo>
                      <a:pt x="27" y="146"/>
                      <a:pt x="27" y="146"/>
                      <a:pt x="27" y="146"/>
                    </a:cubicBezTo>
                    <a:cubicBezTo>
                      <a:pt x="0" y="107"/>
                      <a:pt x="10" y="53"/>
                      <a:pt x="49" y="27"/>
                    </a:cubicBezTo>
                    <a:cubicBezTo>
                      <a:pt x="88" y="0"/>
                      <a:pt x="141" y="10"/>
                      <a:pt x="168" y="49"/>
                    </a:cubicBezTo>
                    <a:cubicBezTo>
                      <a:pt x="169" y="50"/>
                      <a:pt x="169" y="50"/>
                      <a:pt x="169" y="50"/>
                    </a:cubicBezTo>
                    <a:cubicBezTo>
                      <a:pt x="196" y="89"/>
                      <a:pt x="186" y="143"/>
                      <a:pt x="147" y="169"/>
                    </a:cubicBezTo>
                    <a:cubicBezTo>
                      <a:pt x="132" y="180"/>
                      <a:pt x="115" y="184"/>
                      <a:pt x="99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297">
                <a:extLst>
                  <a:ext uri="{FF2B5EF4-FFF2-40B4-BE49-F238E27FC236}">
                    <a16:creationId xmlns:a16="http://schemas.microsoft.com/office/drawing/2014/main" id="{55BA7342-C9D4-4DA9-9DBD-6AFC4F416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092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6 w 168"/>
                  <a:gd name="T3" fmla="*/ 142 h 159"/>
                  <a:gd name="T4" fmla="*/ 26 w 168"/>
                  <a:gd name="T5" fmla="*/ 37 h 159"/>
                  <a:gd name="T6" fmla="*/ 27 w 168"/>
                  <a:gd name="T7" fmla="*/ 36 h 159"/>
                  <a:gd name="T8" fmla="*/ 132 w 168"/>
                  <a:gd name="T9" fmla="*/ 26 h 159"/>
                  <a:gd name="T10" fmla="*/ 142 w 168"/>
                  <a:gd name="T11" fmla="*/ 131 h 159"/>
                  <a:gd name="T12" fmla="*/ 141 w 168"/>
                  <a:gd name="T13" fmla="*/ 132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6" y="159"/>
                      <a:pt x="50" y="154"/>
                      <a:pt x="36" y="142"/>
                    </a:cubicBezTo>
                    <a:cubicBezTo>
                      <a:pt x="4" y="116"/>
                      <a:pt x="0" y="69"/>
                      <a:pt x="26" y="37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53" y="4"/>
                      <a:pt x="100" y="0"/>
                      <a:pt x="132" y="26"/>
                    </a:cubicBezTo>
                    <a:cubicBezTo>
                      <a:pt x="164" y="52"/>
                      <a:pt x="168" y="99"/>
                      <a:pt x="142" y="131"/>
                    </a:cubicBezTo>
                    <a:cubicBezTo>
                      <a:pt x="141" y="132"/>
                      <a:pt x="141" y="132"/>
                      <a:pt x="141" y="132"/>
                    </a:cubicBezTo>
                    <a:cubicBezTo>
                      <a:pt x="126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298">
                <a:extLst>
                  <a:ext uri="{FF2B5EF4-FFF2-40B4-BE49-F238E27FC236}">
                    <a16:creationId xmlns:a16="http://schemas.microsoft.com/office/drawing/2014/main" id="{DF70CBC3-4CB7-4E31-87EA-A753C051E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049"/>
                <a:ext cx="57" cy="53"/>
              </a:xfrm>
              <a:custGeom>
                <a:avLst/>
                <a:gdLst>
                  <a:gd name="T0" fmla="*/ 104 w 207"/>
                  <a:gd name="T1" fmla="*/ 193 h 193"/>
                  <a:gd name="T2" fmla="*/ 53 w 207"/>
                  <a:gd name="T3" fmla="*/ 178 h 193"/>
                  <a:gd name="T4" fmla="*/ 52 w 207"/>
                  <a:gd name="T5" fmla="*/ 177 h 193"/>
                  <a:gd name="T6" fmla="*/ 28 w 207"/>
                  <a:gd name="T7" fmla="*/ 51 h 193"/>
                  <a:gd name="T8" fmla="*/ 153 w 207"/>
                  <a:gd name="T9" fmla="*/ 28 h 193"/>
                  <a:gd name="T10" fmla="*/ 155 w 207"/>
                  <a:gd name="T11" fmla="*/ 29 h 193"/>
                  <a:gd name="T12" fmla="*/ 178 w 207"/>
                  <a:gd name="T13" fmla="*/ 154 h 193"/>
                  <a:gd name="T14" fmla="*/ 104 w 207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3">
                    <a:moveTo>
                      <a:pt x="104" y="193"/>
                    </a:moveTo>
                    <a:cubicBezTo>
                      <a:pt x="87" y="193"/>
                      <a:pt x="69" y="188"/>
                      <a:pt x="53" y="178"/>
                    </a:cubicBezTo>
                    <a:cubicBezTo>
                      <a:pt x="52" y="177"/>
                      <a:pt x="52" y="177"/>
                      <a:pt x="52" y="177"/>
                    </a:cubicBezTo>
                    <a:cubicBezTo>
                      <a:pt x="11" y="148"/>
                      <a:pt x="0" y="92"/>
                      <a:pt x="28" y="51"/>
                    </a:cubicBezTo>
                    <a:cubicBezTo>
                      <a:pt x="56" y="10"/>
                      <a:pt x="112" y="0"/>
                      <a:pt x="153" y="28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96" y="57"/>
                      <a:pt x="207" y="113"/>
                      <a:pt x="178" y="154"/>
                    </a:cubicBezTo>
                    <a:cubicBezTo>
                      <a:pt x="161" y="180"/>
                      <a:pt x="133" y="193"/>
                      <a:pt x="104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299">
                <a:extLst>
                  <a:ext uri="{FF2B5EF4-FFF2-40B4-BE49-F238E27FC236}">
                    <a16:creationId xmlns:a16="http://schemas.microsoft.com/office/drawing/2014/main" id="{E5ADA1F5-B5C1-4A34-AE8E-532BDC44B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1006"/>
                <a:ext cx="39" cy="37"/>
              </a:xfrm>
              <a:custGeom>
                <a:avLst/>
                <a:gdLst>
                  <a:gd name="T0" fmla="*/ 71 w 143"/>
                  <a:gd name="T1" fmla="*/ 133 h 133"/>
                  <a:gd name="T2" fmla="*/ 17 w 143"/>
                  <a:gd name="T3" fmla="*/ 101 h 133"/>
                  <a:gd name="T4" fmla="*/ 41 w 143"/>
                  <a:gd name="T5" fmla="*/ 17 h 133"/>
                  <a:gd name="T6" fmla="*/ 42 w 143"/>
                  <a:gd name="T7" fmla="*/ 16 h 133"/>
                  <a:gd name="T8" fmla="*/ 126 w 143"/>
                  <a:gd name="T9" fmla="*/ 40 h 133"/>
                  <a:gd name="T10" fmla="*/ 102 w 143"/>
                  <a:gd name="T11" fmla="*/ 125 h 133"/>
                  <a:gd name="T12" fmla="*/ 101 w 143"/>
                  <a:gd name="T13" fmla="*/ 125 h 133"/>
                  <a:gd name="T14" fmla="*/ 71 w 143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3">
                    <a:moveTo>
                      <a:pt x="71" y="133"/>
                    </a:moveTo>
                    <a:cubicBezTo>
                      <a:pt x="49" y="133"/>
                      <a:pt x="28" y="122"/>
                      <a:pt x="17" y="101"/>
                    </a:cubicBezTo>
                    <a:cubicBezTo>
                      <a:pt x="0" y="71"/>
                      <a:pt x="11" y="34"/>
                      <a:pt x="41" y="17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72" y="0"/>
                      <a:pt x="109" y="11"/>
                      <a:pt x="126" y="40"/>
                    </a:cubicBezTo>
                    <a:cubicBezTo>
                      <a:pt x="143" y="70"/>
                      <a:pt x="132" y="108"/>
                      <a:pt x="102" y="125"/>
                    </a:cubicBezTo>
                    <a:cubicBezTo>
                      <a:pt x="101" y="125"/>
                      <a:pt x="101" y="125"/>
                      <a:pt x="101" y="125"/>
                    </a:cubicBezTo>
                    <a:cubicBezTo>
                      <a:pt x="91" y="131"/>
                      <a:pt x="81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300">
                <a:extLst>
                  <a:ext uri="{FF2B5EF4-FFF2-40B4-BE49-F238E27FC236}">
                    <a16:creationId xmlns:a16="http://schemas.microsoft.com/office/drawing/2014/main" id="{DAE835FE-5C33-4991-97D2-BCB181A4C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972"/>
                <a:ext cx="46" cy="44"/>
              </a:xfrm>
              <a:custGeom>
                <a:avLst/>
                <a:gdLst>
                  <a:gd name="T0" fmla="*/ 84 w 168"/>
                  <a:gd name="T1" fmla="*/ 157 h 157"/>
                  <a:gd name="T2" fmla="*/ 43 w 168"/>
                  <a:gd name="T3" fmla="*/ 145 h 157"/>
                  <a:gd name="T4" fmla="*/ 42 w 168"/>
                  <a:gd name="T5" fmla="*/ 144 h 157"/>
                  <a:gd name="T6" fmla="*/ 23 w 168"/>
                  <a:gd name="T7" fmla="*/ 42 h 157"/>
                  <a:gd name="T8" fmla="*/ 124 w 168"/>
                  <a:gd name="T9" fmla="*/ 23 h 157"/>
                  <a:gd name="T10" fmla="*/ 126 w 168"/>
                  <a:gd name="T11" fmla="*/ 24 h 157"/>
                  <a:gd name="T12" fmla="*/ 145 w 168"/>
                  <a:gd name="T13" fmla="*/ 126 h 157"/>
                  <a:gd name="T14" fmla="*/ 84 w 168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7">
                    <a:moveTo>
                      <a:pt x="84" y="157"/>
                    </a:moveTo>
                    <a:cubicBezTo>
                      <a:pt x="70" y="157"/>
                      <a:pt x="56" y="153"/>
                      <a:pt x="43" y="145"/>
                    </a:cubicBezTo>
                    <a:cubicBezTo>
                      <a:pt x="42" y="144"/>
                      <a:pt x="42" y="144"/>
                      <a:pt x="42" y="144"/>
                    </a:cubicBezTo>
                    <a:cubicBezTo>
                      <a:pt x="8" y="121"/>
                      <a:pt x="0" y="75"/>
                      <a:pt x="23" y="42"/>
                    </a:cubicBezTo>
                    <a:cubicBezTo>
                      <a:pt x="45" y="9"/>
                      <a:pt x="91" y="0"/>
                      <a:pt x="124" y="23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59" y="47"/>
                      <a:pt x="168" y="92"/>
                      <a:pt x="145" y="126"/>
                    </a:cubicBezTo>
                    <a:cubicBezTo>
                      <a:pt x="131" y="146"/>
                      <a:pt x="108" y="157"/>
                      <a:pt x="84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301">
                <a:extLst>
                  <a:ext uri="{FF2B5EF4-FFF2-40B4-BE49-F238E27FC236}">
                    <a16:creationId xmlns:a16="http://schemas.microsoft.com/office/drawing/2014/main" id="{DFE195BE-5C7E-44F9-8797-75D4BF76C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" y="925"/>
                <a:ext cx="61" cy="57"/>
              </a:xfrm>
              <a:custGeom>
                <a:avLst/>
                <a:gdLst>
                  <a:gd name="T0" fmla="*/ 110 w 221"/>
                  <a:gd name="T1" fmla="*/ 207 h 207"/>
                  <a:gd name="T2" fmla="*/ 26 w 221"/>
                  <a:gd name="T3" fmla="*/ 157 h 207"/>
                  <a:gd name="T4" fmla="*/ 63 w 221"/>
                  <a:gd name="T5" fmla="*/ 26 h 207"/>
                  <a:gd name="T6" fmla="*/ 65 w 221"/>
                  <a:gd name="T7" fmla="*/ 25 h 207"/>
                  <a:gd name="T8" fmla="*/ 196 w 221"/>
                  <a:gd name="T9" fmla="*/ 63 h 207"/>
                  <a:gd name="T10" fmla="*/ 158 w 221"/>
                  <a:gd name="T11" fmla="*/ 193 h 207"/>
                  <a:gd name="T12" fmla="*/ 156 w 221"/>
                  <a:gd name="T13" fmla="*/ 194 h 207"/>
                  <a:gd name="T14" fmla="*/ 110 w 221"/>
                  <a:gd name="T15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7">
                    <a:moveTo>
                      <a:pt x="110" y="207"/>
                    </a:moveTo>
                    <a:cubicBezTo>
                      <a:pt x="76" y="207"/>
                      <a:pt x="43" y="189"/>
                      <a:pt x="26" y="157"/>
                    </a:cubicBezTo>
                    <a:cubicBezTo>
                      <a:pt x="0" y="111"/>
                      <a:pt x="16" y="52"/>
                      <a:pt x="63" y="26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111" y="0"/>
                      <a:pt x="170" y="16"/>
                      <a:pt x="196" y="63"/>
                    </a:cubicBezTo>
                    <a:cubicBezTo>
                      <a:pt x="221" y="109"/>
                      <a:pt x="205" y="167"/>
                      <a:pt x="158" y="193"/>
                    </a:cubicBezTo>
                    <a:cubicBezTo>
                      <a:pt x="156" y="194"/>
                      <a:pt x="156" y="194"/>
                      <a:pt x="156" y="194"/>
                    </a:cubicBezTo>
                    <a:cubicBezTo>
                      <a:pt x="142" y="203"/>
                      <a:pt x="126" y="207"/>
                      <a:pt x="110" y="2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302">
                <a:extLst>
                  <a:ext uri="{FF2B5EF4-FFF2-40B4-BE49-F238E27FC236}">
                    <a16:creationId xmlns:a16="http://schemas.microsoft.com/office/drawing/2014/main" id="{963D5C6D-0A3F-4B17-B5E3-1435AA3D0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899"/>
                <a:ext cx="36" cy="34"/>
              </a:xfrm>
              <a:custGeom>
                <a:avLst/>
                <a:gdLst>
                  <a:gd name="T0" fmla="*/ 65 w 129"/>
                  <a:gd name="T1" fmla="*/ 122 h 122"/>
                  <a:gd name="T2" fmla="*/ 52 w 129"/>
                  <a:gd name="T3" fmla="*/ 120 h 122"/>
                  <a:gd name="T4" fmla="*/ 51 w 129"/>
                  <a:gd name="T5" fmla="*/ 120 h 122"/>
                  <a:gd name="T6" fmla="*/ 7 w 129"/>
                  <a:gd name="T7" fmla="*/ 50 h 122"/>
                  <a:gd name="T8" fmla="*/ 77 w 129"/>
                  <a:gd name="T9" fmla="*/ 7 h 122"/>
                  <a:gd name="T10" fmla="*/ 78 w 129"/>
                  <a:gd name="T11" fmla="*/ 7 h 122"/>
                  <a:gd name="T12" fmla="*/ 122 w 129"/>
                  <a:gd name="T13" fmla="*/ 77 h 122"/>
                  <a:gd name="T14" fmla="*/ 65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5" y="122"/>
                    </a:moveTo>
                    <a:cubicBezTo>
                      <a:pt x="61" y="122"/>
                      <a:pt x="56" y="121"/>
                      <a:pt x="52" y="120"/>
                    </a:cubicBezTo>
                    <a:cubicBezTo>
                      <a:pt x="51" y="120"/>
                      <a:pt x="51" y="120"/>
                      <a:pt x="51" y="120"/>
                    </a:cubicBezTo>
                    <a:cubicBezTo>
                      <a:pt x="19" y="113"/>
                      <a:pt x="0" y="81"/>
                      <a:pt x="7" y="50"/>
                    </a:cubicBezTo>
                    <a:cubicBezTo>
                      <a:pt x="15" y="19"/>
                      <a:pt x="46" y="0"/>
                      <a:pt x="77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110" y="15"/>
                      <a:pt x="129" y="46"/>
                      <a:pt x="122" y="77"/>
                    </a:cubicBezTo>
                    <a:cubicBezTo>
                      <a:pt x="115" y="104"/>
                      <a:pt x="91" y="122"/>
                      <a:pt x="65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303">
                <a:extLst>
                  <a:ext uri="{FF2B5EF4-FFF2-40B4-BE49-F238E27FC236}">
                    <a16:creationId xmlns:a16="http://schemas.microsoft.com/office/drawing/2014/main" id="{B4EC0208-1A67-4748-8411-D01602DEC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868"/>
                <a:ext cx="33" cy="30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09 h 111"/>
                  <a:gd name="T4" fmla="*/ 46 w 117"/>
                  <a:gd name="T5" fmla="*/ 109 h 111"/>
                  <a:gd name="T6" fmla="*/ 6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6" y="46"/>
                    </a:cubicBezTo>
                    <a:cubicBezTo>
                      <a:pt x="13" y="18"/>
                      <a:pt x="41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304">
                <a:extLst>
                  <a:ext uri="{FF2B5EF4-FFF2-40B4-BE49-F238E27FC236}">
                    <a16:creationId xmlns:a16="http://schemas.microsoft.com/office/drawing/2014/main" id="{C36CB533-8ED6-4D35-93E1-3902CDF75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840"/>
                <a:ext cx="51" cy="49"/>
              </a:xfrm>
              <a:custGeom>
                <a:avLst/>
                <a:gdLst>
                  <a:gd name="T0" fmla="*/ 92 w 186"/>
                  <a:gd name="T1" fmla="*/ 179 h 179"/>
                  <a:gd name="T2" fmla="*/ 6 w 186"/>
                  <a:gd name="T3" fmla="*/ 104 h 179"/>
                  <a:gd name="T4" fmla="*/ 80 w 186"/>
                  <a:gd name="T5" fmla="*/ 7 h 179"/>
                  <a:gd name="T6" fmla="*/ 82 w 186"/>
                  <a:gd name="T7" fmla="*/ 6 h 179"/>
                  <a:gd name="T8" fmla="*/ 180 w 186"/>
                  <a:gd name="T9" fmla="*/ 80 h 179"/>
                  <a:gd name="T10" fmla="*/ 106 w 186"/>
                  <a:gd name="T11" fmla="*/ 178 h 179"/>
                  <a:gd name="T12" fmla="*/ 104 w 186"/>
                  <a:gd name="T13" fmla="*/ 178 h 179"/>
                  <a:gd name="T14" fmla="*/ 92 w 186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9">
                    <a:moveTo>
                      <a:pt x="92" y="179"/>
                    </a:moveTo>
                    <a:cubicBezTo>
                      <a:pt x="49" y="179"/>
                      <a:pt x="12" y="147"/>
                      <a:pt x="6" y="104"/>
                    </a:cubicBezTo>
                    <a:cubicBezTo>
                      <a:pt x="0" y="57"/>
                      <a:pt x="33" y="13"/>
                      <a:pt x="80" y="7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129" y="0"/>
                      <a:pt x="173" y="33"/>
                      <a:pt x="180" y="80"/>
                    </a:cubicBezTo>
                    <a:cubicBezTo>
                      <a:pt x="186" y="127"/>
                      <a:pt x="153" y="171"/>
                      <a:pt x="106" y="178"/>
                    </a:cubicBezTo>
                    <a:cubicBezTo>
                      <a:pt x="104" y="178"/>
                      <a:pt x="104" y="178"/>
                      <a:pt x="104" y="178"/>
                    </a:cubicBezTo>
                    <a:cubicBezTo>
                      <a:pt x="100" y="178"/>
                      <a:pt x="96" y="179"/>
                      <a:pt x="92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305">
                <a:extLst>
                  <a:ext uri="{FF2B5EF4-FFF2-40B4-BE49-F238E27FC236}">
                    <a16:creationId xmlns:a16="http://schemas.microsoft.com/office/drawing/2014/main" id="{89EEC308-5443-400B-966D-1629D9410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830"/>
                <a:ext cx="40" cy="39"/>
              </a:xfrm>
              <a:custGeom>
                <a:avLst/>
                <a:gdLst>
                  <a:gd name="T0" fmla="*/ 75 w 148"/>
                  <a:gd name="T1" fmla="*/ 141 h 141"/>
                  <a:gd name="T2" fmla="*/ 59 w 148"/>
                  <a:gd name="T3" fmla="*/ 139 h 141"/>
                  <a:gd name="T4" fmla="*/ 58 w 148"/>
                  <a:gd name="T5" fmla="*/ 138 h 141"/>
                  <a:gd name="T6" fmla="*/ 8 w 148"/>
                  <a:gd name="T7" fmla="*/ 58 h 141"/>
                  <a:gd name="T8" fmla="*/ 89 w 148"/>
                  <a:gd name="T9" fmla="*/ 8 h 141"/>
                  <a:gd name="T10" fmla="*/ 90 w 148"/>
                  <a:gd name="T11" fmla="*/ 8 h 141"/>
                  <a:gd name="T12" fmla="*/ 140 w 148"/>
                  <a:gd name="T13" fmla="*/ 89 h 141"/>
                  <a:gd name="T14" fmla="*/ 75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5" y="141"/>
                    </a:moveTo>
                    <a:cubicBezTo>
                      <a:pt x="70" y="141"/>
                      <a:pt x="65" y="140"/>
                      <a:pt x="59" y="139"/>
                    </a:cubicBezTo>
                    <a:cubicBezTo>
                      <a:pt x="58" y="138"/>
                      <a:pt x="58" y="138"/>
                      <a:pt x="58" y="138"/>
                    </a:cubicBezTo>
                    <a:cubicBezTo>
                      <a:pt x="22" y="130"/>
                      <a:pt x="0" y="94"/>
                      <a:pt x="8" y="58"/>
                    </a:cubicBezTo>
                    <a:cubicBezTo>
                      <a:pt x="17" y="22"/>
                      <a:pt x="53" y="0"/>
                      <a:pt x="89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3" y="120"/>
                      <a:pt x="105" y="141"/>
                      <a:pt x="7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306">
                <a:extLst>
                  <a:ext uri="{FF2B5EF4-FFF2-40B4-BE49-F238E27FC236}">
                    <a16:creationId xmlns:a16="http://schemas.microsoft.com/office/drawing/2014/main" id="{B943908F-205B-402E-8BF5-1D24932AB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818"/>
                <a:ext cx="56" cy="54"/>
              </a:xfrm>
              <a:custGeom>
                <a:avLst/>
                <a:gdLst>
                  <a:gd name="T0" fmla="*/ 100 w 202"/>
                  <a:gd name="T1" fmla="*/ 194 h 194"/>
                  <a:gd name="T2" fmla="*/ 7 w 202"/>
                  <a:gd name="T3" fmla="*/ 113 h 194"/>
                  <a:gd name="T4" fmla="*/ 87 w 202"/>
                  <a:gd name="T5" fmla="*/ 7 h 194"/>
                  <a:gd name="T6" fmla="*/ 89 w 202"/>
                  <a:gd name="T7" fmla="*/ 7 h 194"/>
                  <a:gd name="T8" fmla="*/ 195 w 202"/>
                  <a:gd name="T9" fmla="*/ 87 h 194"/>
                  <a:gd name="T10" fmla="*/ 115 w 202"/>
                  <a:gd name="T11" fmla="*/ 193 h 194"/>
                  <a:gd name="T12" fmla="*/ 113 w 202"/>
                  <a:gd name="T13" fmla="*/ 193 h 194"/>
                  <a:gd name="T14" fmla="*/ 100 w 202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4">
                    <a:moveTo>
                      <a:pt x="100" y="194"/>
                    </a:moveTo>
                    <a:cubicBezTo>
                      <a:pt x="54" y="194"/>
                      <a:pt x="14" y="160"/>
                      <a:pt x="7" y="113"/>
                    </a:cubicBezTo>
                    <a:cubicBezTo>
                      <a:pt x="0" y="62"/>
                      <a:pt x="36" y="14"/>
                      <a:pt x="87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141" y="0"/>
                      <a:pt x="188" y="36"/>
                      <a:pt x="195" y="87"/>
                    </a:cubicBezTo>
                    <a:cubicBezTo>
                      <a:pt x="202" y="138"/>
                      <a:pt x="166" y="186"/>
                      <a:pt x="115" y="193"/>
                    </a:cubicBezTo>
                    <a:cubicBezTo>
                      <a:pt x="113" y="193"/>
                      <a:pt x="113" y="193"/>
                      <a:pt x="113" y="193"/>
                    </a:cubicBezTo>
                    <a:cubicBezTo>
                      <a:pt x="109" y="194"/>
                      <a:pt x="104" y="194"/>
                      <a:pt x="100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307">
                <a:extLst>
                  <a:ext uri="{FF2B5EF4-FFF2-40B4-BE49-F238E27FC236}">
                    <a16:creationId xmlns:a16="http://schemas.microsoft.com/office/drawing/2014/main" id="{44B9FD34-BA09-4AF7-8581-BCA680DB3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2841"/>
                <a:ext cx="49" cy="47"/>
              </a:xfrm>
              <a:custGeom>
                <a:avLst/>
                <a:gdLst>
                  <a:gd name="T0" fmla="*/ 90 w 179"/>
                  <a:gd name="T1" fmla="*/ 169 h 169"/>
                  <a:gd name="T2" fmla="*/ 69 w 179"/>
                  <a:gd name="T3" fmla="*/ 166 h 169"/>
                  <a:gd name="T4" fmla="*/ 68 w 179"/>
                  <a:gd name="T5" fmla="*/ 166 h 169"/>
                  <a:gd name="T6" fmla="*/ 11 w 179"/>
                  <a:gd name="T7" fmla="*/ 68 h 169"/>
                  <a:gd name="T8" fmla="*/ 109 w 179"/>
                  <a:gd name="T9" fmla="*/ 11 h 169"/>
                  <a:gd name="T10" fmla="*/ 111 w 179"/>
                  <a:gd name="T11" fmla="*/ 12 h 169"/>
                  <a:gd name="T12" fmla="*/ 167 w 179"/>
                  <a:gd name="T13" fmla="*/ 110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83" y="169"/>
                      <a:pt x="76" y="168"/>
                      <a:pt x="69" y="166"/>
                    </a:cubicBezTo>
                    <a:cubicBezTo>
                      <a:pt x="68" y="166"/>
                      <a:pt x="68" y="166"/>
                      <a:pt x="68" y="166"/>
                    </a:cubicBezTo>
                    <a:cubicBezTo>
                      <a:pt x="25" y="154"/>
                      <a:pt x="0" y="110"/>
                      <a:pt x="11" y="68"/>
                    </a:cubicBezTo>
                    <a:cubicBezTo>
                      <a:pt x="22" y="25"/>
                      <a:pt x="66" y="0"/>
                      <a:pt x="109" y="11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54" y="23"/>
                      <a:pt x="179" y="67"/>
                      <a:pt x="167" y="110"/>
                    </a:cubicBezTo>
                    <a:cubicBezTo>
                      <a:pt x="158" y="145"/>
                      <a:pt x="125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308">
                <a:extLst>
                  <a:ext uri="{FF2B5EF4-FFF2-40B4-BE49-F238E27FC236}">
                    <a16:creationId xmlns:a16="http://schemas.microsoft.com/office/drawing/2014/main" id="{E26AF936-55E7-418B-871E-14154CC1F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843"/>
                <a:ext cx="32" cy="31"/>
              </a:xfrm>
              <a:custGeom>
                <a:avLst/>
                <a:gdLst>
                  <a:gd name="T0" fmla="*/ 58 w 117"/>
                  <a:gd name="T1" fmla="*/ 112 h 112"/>
                  <a:gd name="T2" fmla="*/ 4 w 117"/>
                  <a:gd name="T3" fmla="*/ 63 h 112"/>
                  <a:gd name="T4" fmla="*/ 52 w 117"/>
                  <a:gd name="T5" fmla="*/ 3 h 112"/>
                  <a:gd name="T6" fmla="*/ 54 w 117"/>
                  <a:gd name="T7" fmla="*/ 3 h 112"/>
                  <a:gd name="T8" fmla="*/ 114 w 117"/>
                  <a:gd name="T9" fmla="*/ 52 h 112"/>
                  <a:gd name="T10" fmla="*/ 65 w 117"/>
                  <a:gd name="T11" fmla="*/ 112 h 112"/>
                  <a:gd name="T12" fmla="*/ 64 w 117"/>
                  <a:gd name="T13" fmla="*/ 112 h 112"/>
                  <a:gd name="T14" fmla="*/ 58 w 117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2">
                    <a:moveTo>
                      <a:pt x="58" y="112"/>
                    </a:moveTo>
                    <a:cubicBezTo>
                      <a:pt x="30" y="112"/>
                      <a:pt x="7" y="92"/>
                      <a:pt x="4" y="63"/>
                    </a:cubicBezTo>
                    <a:cubicBezTo>
                      <a:pt x="0" y="33"/>
                      <a:pt x="22" y="6"/>
                      <a:pt x="52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84" y="0"/>
                      <a:pt x="111" y="21"/>
                      <a:pt x="114" y="52"/>
                    </a:cubicBezTo>
                    <a:cubicBezTo>
                      <a:pt x="117" y="82"/>
                      <a:pt x="95" y="109"/>
                      <a:pt x="65" y="112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2" y="112"/>
                      <a:pt x="60" y="112"/>
                      <a:pt x="58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309">
                <a:extLst>
                  <a:ext uri="{FF2B5EF4-FFF2-40B4-BE49-F238E27FC236}">
                    <a16:creationId xmlns:a16="http://schemas.microsoft.com/office/drawing/2014/main" id="{817BA9E1-D801-42CA-A1C6-B49D90220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2817"/>
                <a:ext cx="52" cy="51"/>
              </a:xfrm>
              <a:custGeom>
                <a:avLst/>
                <a:gdLst>
                  <a:gd name="T0" fmla="*/ 94 w 191"/>
                  <a:gd name="T1" fmla="*/ 184 h 184"/>
                  <a:gd name="T2" fmla="*/ 5 w 191"/>
                  <a:gd name="T3" fmla="*/ 104 h 184"/>
                  <a:gd name="T4" fmla="*/ 85 w 191"/>
                  <a:gd name="T5" fmla="*/ 6 h 184"/>
                  <a:gd name="T6" fmla="*/ 87 w 191"/>
                  <a:gd name="T7" fmla="*/ 5 h 184"/>
                  <a:gd name="T8" fmla="*/ 185 w 191"/>
                  <a:gd name="T9" fmla="*/ 85 h 184"/>
                  <a:gd name="T10" fmla="*/ 106 w 191"/>
                  <a:gd name="T11" fmla="*/ 183 h 184"/>
                  <a:gd name="T12" fmla="*/ 104 w 191"/>
                  <a:gd name="T13" fmla="*/ 184 h 184"/>
                  <a:gd name="T14" fmla="*/ 94 w 191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4">
                    <a:moveTo>
                      <a:pt x="94" y="184"/>
                    </a:moveTo>
                    <a:cubicBezTo>
                      <a:pt x="49" y="184"/>
                      <a:pt x="10" y="150"/>
                      <a:pt x="5" y="104"/>
                    </a:cubicBezTo>
                    <a:cubicBezTo>
                      <a:pt x="0" y="55"/>
                      <a:pt x="35" y="11"/>
                      <a:pt x="85" y="6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136" y="0"/>
                      <a:pt x="180" y="36"/>
                      <a:pt x="185" y="85"/>
                    </a:cubicBezTo>
                    <a:cubicBezTo>
                      <a:pt x="191" y="134"/>
                      <a:pt x="155" y="178"/>
                      <a:pt x="106" y="183"/>
                    </a:cubicBezTo>
                    <a:cubicBezTo>
                      <a:pt x="104" y="184"/>
                      <a:pt x="104" y="184"/>
                      <a:pt x="104" y="184"/>
                    </a:cubicBezTo>
                    <a:cubicBezTo>
                      <a:pt x="101" y="184"/>
                      <a:pt x="97" y="184"/>
                      <a:pt x="94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310">
                <a:extLst>
                  <a:ext uri="{FF2B5EF4-FFF2-40B4-BE49-F238E27FC236}">
                    <a16:creationId xmlns:a16="http://schemas.microsoft.com/office/drawing/2014/main" id="{8865C762-07E6-43BA-9F5B-E16940F6F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2795"/>
                <a:ext cx="64" cy="60"/>
              </a:xfrm>
              <a:custGeom>
                <a:avLst/>
                <a:gdLst>
                  <a:gd name="T0" fmla="*/ 117 w 231"/>
                  <a:gd name="T1" fmla="*/ 218 h 218"/>
                  <a:gd name="T2" fmla="*/ 90 w 231"/>
                  <a:gd name="T3" fmla="*/ 214 h 218"/>
                  <a:gd name="T4" fmla="*/ 87 w 231"/>
                  <a:gd name="T5" fmla="*/ 213 h 218"/>
                  <a:gd name="T6" fmla="*/ 15 w 231"/>
                  <a:gd name="T7" fmla="*/ 87 h 218"/>
                  <a:gd name="T8" fmla="*/ 141 w 231"/>
                  <a:gd name="T9" fmla="*/ 15 h 218"/>
                  <a:gd name="T10" fmla="*/ 143 w 231"/>
                  <a:gd name="T11" fmla="*/ 15 h 218"/>
                  <a:gd name="T12" fmla="*/ 216 w 231"/>
                  <a:gd name="T13" fmla="*/ 141 h 218"/>
                  <a:gd name="T14" fmla="*/ 117 w 231"/>
                  <a:gd name="T15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8">
                    <a:moveTo>
                      <a:pt x="117" y="218"/>
                    </a:moveTo>
                    <a:cubicBezTo>
                      <a:pt x="108" y="218"/>
                      <a:pt x="99" y="216"/>
                      <a:pt x="90" y="214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33" y="199"/>
                      <a:pt x="0" y="142"/>
                      <a:pt x="15" y="87"/>
                    </a:cubicBezTo>
                    <a:cubicBezTo>
                      <a:pt x="30" y="33"/>
                      <a:pt x="86" y="0"/>
                      <a:pt x="141" y="15"/>
                    </a:cubicBezTo>
                    <a:cubicBezTo>
                      <a:pt x="143" y="15"/>
                      <a:pt x="143" y="15"/>
                      <a:pt x="143" y="15"/>
                    </a:cubicBezTo>
                    <a:cubicBezTo>
                      <a:pt x="198" y="30"/>
                      <a:pt x="231" y="86"/>
                      <a:pt x="216" y="141"/>
                    </a:cubicBezTo>
                    <a:cubicBezTo>
                      <a:pt x="204" y="187"/>
                      <a:pt x="162" y="218"/>
                      <a:pt x="117" y="2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311">
                <a:extLst>
                  <a:ext uri="{FF2B5EF4-FFF2-40B4-BE49-F238E27FC236}">
                    <a16:creationId xmlns:a16="http://schemas.microsoft.com/office/drawing/2014/main" id="{E7F5C8E3-F1B2-4C03-AAB0-79F9BD68A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782"/>
                <a:ext cx="58" cy="54"/>
              </a:xfrm>
              <a:custGeom>
                <a:avLst/>
                <a:gdLst>
                  <a:gd name="T0" fmla="*/ 105 w 211"/>
                  <a:gd name="T1" fmla="*/ 197 h 197"/>
                  <a:gd name="T2" fmla="*/ 23 w 211"/>
                  <a:gd name="T3" fmla="*/ 147 h 197"/>
                  <a:gd name="T4" fmla="*/ 63 w 211"/>
                  <a:gd name="T5" fmla="*/ 24 h 197"/>
                  <a:gd name="T6" fmla="*/ 65 w 211"/>
                  <a:gd name="T7" fmla="*/ 23 h 197"/>
                  <a:gd name="T8" fmla="*/ 188 w 211"/>
                  <a:gd name="T9" fmla="*/ 62 h 197"/>
                  <a:gd name="T10" fmla="*/ 149 w 211"/>
                  <a:gd name="T11" fmla="*/ 186 h 197"/>
                  <a:gd name="T12" fmla="*/ 147 w 211"/>
                  <a:gd name="T13" fmla="*/ 187 h 197"/>
                  <a:gd name="T14" fmla="*/ 105 w 211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197">
                    <a:moveTo>
                      <a:pt x="105" y="197"/>
                    </a:moveTo>
                    <a:cubicBezTo>
                      <a:pt x="72" y="197"/>
                      <a:pt x="39" y="179"/>
                      <a:pt x="23" y="147"/>
                    </a:cubicBezTo>
                    <a:cubicBezTo>
                      <a:pt x="0" y="102"/>
                      <a:pt x="18" y="47"/>
                      <a:pt x="63" y="24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110" y="0"/>
                      <a:pt x="165" y="17"/>
                      <a:pt x="188" y="62"/>
                    </a:cubicBezTo>
                    <a:cubicBezTo>
                      <a:pt x="211" y="107"/>
                      <a:pt x="194" y="163"/>
                      <a:pt x="149" y="186"/>
                    </a:cubicBezTo>
                    <a:cubicBezTo>
                      <a:pt x="147" y="187"/>
                      <a:pt x="147" y="187"/>
                      <a:pt x="147" y="187"/>
                    </a:cubicBezTo>
                    <a:cubicBezTo>
                      <a:pt x="133" y="194"/>
                      <a:pt x="119" y="197"/>
                      <a:pt x="105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312">
                <a:extLst>
                  <a:ext uri="{FF2B5EF4-FFF2-40B4-BE49-F238E27FC236}">
                    <a16:creationId xmlns:a16="http://schemas.microsoft.com/office/drawing/2014/main" id="{DDBB50E1-DF52-490F-87AC-52B133C6D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2761"/>
                <a:ext cx="53" cy="50"/>
              </a:xfrm>
              <a:custGeom>
                <a:avLst/>
                <a:gdLst>
                  <a:gd name="T0" fmla="*/ 97 w 191"/>
                  <a:gd name="T1" fmla="*/ 181 h 181"/>
                  <a:gd name="T2" fmla="*/ 74 w 191"/>
                  <a:gd name="T3" fmla="*/ 178 h 181"/>
                  <a:gd name="T4" fmla="*/ 73 w 191"/>
                  <a:gd name="T5" fmla="*/ 177 h 181"/>
                  <a:gd name="T6" fmla="*/ 12 w 191"/>
                  <a:gd name="T7" fmla="*/ 73 h 181"/>
                  <a:gd name="T8" fmla="*/ 117 w 191"/>
                  <a:gd name="T9" fmla="*/ 13 h 181"/>
                  <a:gd name="T10" fmla="*/ 118 w 191"/>
                  <a:gd name="T11" fmla="*/ 13 h 181"/>
                  <a:gd name="T12" fmla="*/ 179 w 191"/>
                  <a:gd name="T13" fmla="*/ 117 h 181"/>
                  <a:gd name="T14" fmla="*/ 97 w 191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1">
                    <a:moveTo>
                      <a:pt x="97" y="181"/>
                    </a:moveTo>
                    <a:cubicBezTo>
                      <a:pt x="89" y="181"/>
                      <a:pt x="82" y="180"/>
                      <a:pt x="74" y="178"/>
                    </a:cubicBezTo>
                    <a:cubicBezTo>
                      <a:pt x="73" y="177"/>
                      <a:pt x="73" y="177"/>
                      <a:pt x="73" y="177"/>
                    </a:cubicBezTo>
                    <a:cubicBezTo>
                      <a:pt x="27" y="165"/>
                      <a:pt x="0" y="118"/>
                      <a:pt x="12" y="73"/>
                    </a:cubicBezTo>
                    <a:cubicBezTo>
                      <a:pt x="24" y="27"/>
                      <a:pt x="71" y="0"/>
                      <a:pt x="117" y="13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64" y="25"/>
                      <a:pt x="191" y="72"/>
                      <a:pt x="179" y="117"/>
                    </a:cubicBezTo>
                    <a:cubicBezTo>
                      <a:pt x="169" y="155"/>
                      <a:pt x="134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313">
                <a:extLst>
                  <a:ext uri="{FF2B5EF4-FFF2-40B4-BE49-F238E27FC236}">
                    <a16:creationId xmlns:a16="http://schemas.microsoft.com/office/drawing/2014/main" id="{2E089F0D-C744-4B4E-A2D2-7DA7F16C9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2721"/>
                <a:ext cx="40" cy="37"/>
              </a:xfrm>
              <a:custGeom>
                <a:avLst/>
                <a:gdLst>
                  <a:gd name="T0" fmla="*/ 71 w 143"/>
                  <a:gd name="T1" fmla="*/ 134 h 134"/>
                  <a:gd name="T2" fmla="*/ 16 w 143"/>
                  <a:gd name="T3" fmla="*/ 100 h 134"/>
                  <a:gd name="T4" fmla="*/ 43 w 143"/>
                  <a:gd name="T5" fmla="*/ 16 h 134"/>
                  <a:gd name="T6" fmla="*/ 44 w 143"/>
                  <a:gd name="T7" fmla="*/ 16 h 134"/>
                  <a:gd name="T8" fmla="*/ 128 w 143"/>
                  <a:gd name="T9" fmla="*/ 42 h 134"/>
                  <a:gd name="T10" fmla="*/ 101 w 143"/>
                  <a:gd name="T11" fmla="*/ 126 h 134"/>
                  <a:gd name="T12" fmla="*/ 100 w 143"/>
                  <a:gd name="T13" fmla="*/ 127 h 134"/>
                  <a:gd name="T14" fmla="*/ 71 w 143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4">
                    <a:moveTo>
                      <a:pt x="71" y="134"/>
                    </a:moveTo>
                    <a:cubicBezTo>
                      <a:pt x="49" y="134"/>
                      <a:pt x="27" y="122"/>
                      <a:pt x="16" y="100"/>
                    </a:cubicBezTo>
                    <a:cubicBezTo>
                      <a:pt x="0" y="70"/>
                      <a:pt x="12" y="32"/>
                      <a:pt x="43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74" y="0"/>
                      <a:pt x="112" y="12"/>
                      <a:pt x="128" y="42"/>
                    </a:cubicBezTo>
                    <a:cubicBezTo>
                      <a:pt x="143" y="73"/>
                      <a:pt x="131" y="110"/>
                      <a:pt x="101" y="126"/>
                    </a:cubicBezTo>
                    <a:cubicBezTo>
                      <a:pt x="100" y="127"/>
                      <a:pt x="100" y="127"/>
                      <a:pt x="100" y="127"/>
                    </a:cubicBezTo>
                    <a:cubicBezTo>
                      <a:pt x="91" y="132"/>
                      <a:pt x="8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314">
                <a:extLst>
                  <a:ext uri="{FF2B5EF4-FFF2-40B4-BE49-F238E27FC236}">
                    <a16:creationId xmlns:a16="http://schemas.microsoft.com/office/drawing/2014/main" id="{DEDA349A-8F28-42ED-A3FB-54C340B72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691"/>
                <a:ext cx="48" cy="45"/>
              </a:xfrm>
              <a:custGeom>
                <a:avLst/>
                <a:gdLst>
                  <a:gd name="T0" fmla="*/ 88 w 174"/>
                  <a:gd name="T1" fmla="*/ 163 h 163"/>
                  <a:gd name="T2" fmla="*/ 43 w 174"/>
                  <a:gd name="T3" fmla="*/ 149 h 163"/>
                  <a:gd name="T4" fmla="*/ 42 w 174"/>
                  <a:gd name="T5" fmla="*/ 147 h 163"/>
                  <a:gd name="T6" fmla="*/ 25 w 174"/>
                  <a:gd name="T7" fmla="*/ 41 h 163"/>
                  <a:gd name="T8" fmla="*/ 131 w 174"/>
                  <a:gd name="T9" fmla="*/ 25 h 163"/>
                  <a:gd name="T10" fmla="*/ 133 w 174"/>
                  <a:gd name="T11" fmla="*/ 26 h 163"/>
                  <a:gd name="T12" fmla="*/ 149 w 174"/>
                  <a:gd name="T13" fmla="*/ 132 h 163"/>
                  <a:gd name="T14" fmla="*/ 88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8" y="163"/>
                    </a:moveTo>
                    <a:cubicBezTo>
                      <a:pt x="72" y="163"/>
                      <a:pt x="57" y="158"/>
                      <a:pt x="43" y="149"/>
                    </a:cubicBezTo>
                    <a:cubicBezTo>
                      <a:pt x="42" y="147"/>
                      <a:pt x="42" y="147"/>
                      <a:pt x="42" y="147"/>
                    </a:cubicBezTo>
                    <a:cubicBezTo>
                      <a:pt x="8" y="123"/>
                      <a:pt x="0" y="75"/>
                      <a:pt x="25" y="41"/>
                    </a:cubicBezTo>
                    <a:cubicBezTo>
                      <a:pt x="50" y="7"/>
                      <a:pt x="97" y="0"/>
                      <a:pt x="131" y="25"/>
                    </a:cubicBezTo>
                    <a:cubicBezTo>
                      <a:pt x="133" y="26"/>
                      <a:pt x="133" y="26"/>
                      <a:pt x="133" y="26"/>
                    </a:cubicBezTo>
                    <a:cubicBezTo>
                      <a:pt x="167" y="51"/>
                      <a:pt x="174" y="98"/>
                      <a:pt x="149" y="132"/>
                    </a:cubicBezTo>
                    <a:cubicBezTo>
                      <a:pt x="134" y="152"/>
                      <a:pt x="111" y="163"/>
                      <a:pt x="88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315">
                <a:extLst>
                  <a:ext uri="{FF2B5EF4-FFF2-40B4-BE49-F238E27FC236}">
                    <a16:creationId xmlns:a16="http://schemas.microsoft.com/office/drawing/2014/main" id="{CE3F20D5-AAD4-421B-AE99-836132FEB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643"/>
                <a:ext cx="58" cy="53"/>
              </a:xfrm>
              <a:custGeom>
                <a:avLst/>
                <a:gdLst>
                  <a:gd name="T0" fmla="*/ 103 w 208"/>
                  <a:gd name="T1" fmla="*/ 193 h 193"/>
                  <a:gd name="T2" fmla="*/ 23 w 208"/>
                  <a:gd name="T3" fmla="*/ 145 h 193"/>
                  <a:gd name="T4" fmla="*/ 62 w 208"/>
                  <a:gd name="T5" fmla="*/ 23 h 193"/>
                  <a:gd name="T6" fmla="*/ 64 w 208"/>
                  <a:gd name="T7" fmla="*/ 23 h 193"/>
                  <a:gd name="T8" fmla="*/ 185 w 208"/>
                  <a:gd name="T9" fmla="*/ 61 h 193"/>
                  <a:gd name="T10" fmla="*/ 146 w 208"/>
                  <a:gd name="T11" fmla="*/ 182 h 193"/>
                  <a:gd name="T12" fmla="*/ 144 w 208"/>
                  <a:gd name="T13" fmla="*/ 183 h 193"/>
                  <a:gd name="T14" fmla="*/ 103 w 208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3">
                    <a:moveTo>
                      <a:pt x="103" y="193"/>
                    </a:moveTo>
                    <a:cubicBezTo>
                      <a:pt x="71" y="193"/>
                      <a:pt x="39" y="176"/>
                      <a:pt x="23" y="145"/>
                    </a:cubicBezTo>
                    <a:cubicBezTo>
                      <a:pt x="0" y="101"/>
                      <a:pt x="18" y="46"/>
                      <a:pt x="62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108" y="0"/>
                      <a:pt x="162" y="17"/>
                      <a:pt x="185" y="61"/>
                    </a:cubicBezTo>
                    <a:cubicBezTo>
                      <a:pt x="208" y="105"/>
                      <a:pt x="190" y="160"/>
                      <a:pt x="146" y="182"/>
                    </a:cubicBezTo>
                    <a:cubicBezTo>
                      <a:pt x="144" y="183"/>
                      <a:pt x="144" y="183"/>
                      <a:pt x="144" y="183"/>
                    </a:cubicBezTo>
                    <a:cubicBezTo>
                      <a:pt x="131" y="190"/>
                      <a:pt x="117" y="193"/>
                      <a:pt x="103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316">
                <a:extLst>
                  <a:ext uri="{FF2B5EF4-FFF2-40B4-BE49-F238E27FC236}">
                    <a16:creationId xmlns:a16="http://schemas.microsoft.com/office/drawing/2014/main" id="{850ECF44-2463-42C5-9653-62F776AEB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605"/>
                <a:ext cx="41" cy="38"/>
              </a:xfrm>
              <a:custGeom>
                <a:avLst/>
                <a:gdLst>
                  <a:gd name="T0" fmla="*/ 74 w 148"/>
                  <a:gd name="T1" fmla="*/ 139 h 139"/>
                  <a:gd name="T2" fmla="*/ 36 w 148"/>
                  <a:gd name="T3" fmla="*/ 127 h 139"/>
                  <a:gd name="T4" fmla="*/ 35 w 148"/>
                  <a:gd name="T5" fmla="*/ 126 h 139"/>
                  <a:gd name="T6" fmla="*/ 21 w 148"/>
                  <a:gd name="T7" fmla="*/ 35 h 139"/>
                  <a:gd name="T8" fmla="*/ 111 w 148"/>
                  <a:gd name="T9" fmla="*/ 21 h 139"/>
                  <a:gd name="T10" fmla="*/ 112 w 148"/>
                  <a:gd name="T11" fmla="*/ 22 h 139"/>
                  <a:gd name="T12" fmla="*/ 126 w 148"/>
                  <a:gd name="T13" fmla="*/ 113 h 139"/>
                  <a:gd name="T14" fmla="*/ 74 w 148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39">
                    <a:moveTo>
                      <a:pt x="74" y="139"/>
                    </a:moveTo>
                    <a:cubicBezTo>
                      <a:pt x="61" y="139"/>
                      <a:pt x="47" y="135"/>
                      <a:pt x="36" y="127"/>
                    </a:cubicBezTo>
                    <a:cubicBezTo>
                      <a:pt x="35" y="126"/>
                      <a:pt x="35" y="126"/>
                      <a:pt x="35" y="126"/>
                    </a:cubicBezTo>
                    <a:cubicBezTo>
                      <a:pt x="6" y="105"/>
                      <a:pt x="0" y="64"/>
                      <a:pt x="21" y="35"/>
                    </a:cubicBezTo>
                    <a:cubicBezTo>
                      <a:pt x="42" y="7"/>
                      <a:pt x="82" y="0"/>
                      <a:pt x="111" y="21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41" y="43"/>
                      <a:pt x="148" y="84"/>
                      <a:pt x="126" y="113"/>
                    </a:cubicBezTo>
                    <a:cubicBezTo>
                      <a:pt x="114" y="130"/>
                      <a:pt x="94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317">
                <a:extLst>
                  <a:ext uri="{FF2B5EF4-FFF2-40B4-BE49-F238E27FC236}">
                    <a16:creationId xmlns:a16="http://schemas.microsoft.com/office/drawing/2014/main" id="{1E46B952-0801-48BC-A4D5-0376930CE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2542"/>
                <a:ext cx="51" cy="48"/>
              </a:xfrm>
              <a:custGeom>
                <a:avLst/>
                <a:gdLst>
                  <a:gd name="T0" fmla="*/ 91 w 183"/>
                  <a:gd name="T1" fmla="*/ 174 h 174"/>
                  <a:gd name="T2" fmla="*/ 37 w 183"/>
                  <a:gd name="T3" fmla="*/ 154 h 174"/>
                  <a:gd name="T4" fmla="*/ 30 w 183"/>
                  <a:gd name="T5" fmla="*/ 38 h 174"/>
                  <a:gd name="T6" fmla="*/ 31 w 183"/>
                  <a:gd name="T7" fmla="*/ 37 h 174"/>
                  <a:gd name="T8" fmla="*/ 146 w 183"/>
                  <a:gd name="T9" fmla="*/ 30 h 174"/>
                  <a:gd name="T10" fmla="*/ 153 w 183"/>
                  <a:gd name="T11" fmla="*/ 145 h 174"/>
                  <a:gd name="T12" fmla="*/ 152 w 183"/>
                  <a:gd name="T13" fmla="*/ 147 h 174"/>
                  <a:gd name="T14" fmla="*/ 91 w 183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4">
                    <a:moveTo>
                      <a:pt x="91" y="174"/>
                    </a:moveTo>
                    <a:cubicBezTo>
                      <a:pt x="71" y="174"/>
                      <a:pt x="52" y="167"/>
                      <a:pt x="37" y="154"/>
                    </a:cubicBezTo>
                    <a:cubicBezTo>
                      <a:pt x="3" y="124"/>
                      <a:pt x="0" y="72"/>
                      <a:pt x="30" y="3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61" y="3"/>
                      <a:pt x="112" y="0"/>
                      <a:pt x="146" y="30"/>
                    </a:cubicBezTo>
                    <a:cubicBezTo>
                      <a:pt x="180" y="60"/>
                      <a:pt x="183" y="112"/>
                      <a:pt x="153" y="145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36" y="165"/>
                      <a:pt x="113" y="174"/>
                      <a:pt x="91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318">
                <a:extLst>
                  <a:ext uri="{FF2B5EF4-FFF2-40B4-BE49-F238E27FC236}">
                    <a16:creationId xmlns:a16="http://schemas.microsoft.com/office/drawing/2014/main" id="{2A8C8CF2-03AB-462A-A83A-3C3A934B7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2511"/>
                <a:ext cx="40" cy="38"/>
              </a:xfrm>
              <a:custGeom>
                <a:avLst/>
                <a:gdLst>
                  <a:gd name="T0" fmla="*/ 74 w 147"/>
                  <a:gd name="T1" fmla="*/ 138 h 138"/>
                  <a:gd name="T2" fmla="*/ 20 w 147"/>
                  <a:gd name="T3" fmla="*/ 108 h 138"/>
                  <a:gd name="T4" fmla="*/ 19 w 147"/>
                  <a:gd name="T5" fmla="*/ 107 h 138"/>
                  <a:gd name="T6" fmla="*/ 39 w 147"/>
                  <a:gd name="T7" fmla="*/ 19 h 138"/>
                  <a:gd name="T8" fmla="*/ 127 w 147"/>
                  <a:gd name="T9" fmla="*/ 38 h 138"/>
                  <a:gd name="T10" fmla="*/ 128 w 147"/>
                  <a:gd name="T11" fmla="*/ 39 h 138"/>
                  <a:gd name="T12" fmla="*/ 108 w 147"/>
                  <a:gd name="T13" fmla="*/ 128 h 138"/>
                  <a:gd name="T14" fmla="*/ 74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4" y="138"/>
                    </a:moveTo>
                    <a:cubicBezTo>
                      <a:pt x="53" y="138"/>
                      <a:pt x="32" y="127"/>
                      <a:pt x="20" y="108"/>
                    </a:cubicBezTo>
                    <a:cubicBezTo>
                      <a:pt x="19" y="107"/>
                      <a:pt x="19" y="107"/>
                      <a:pt x="19" y="107"/>
                    </a:cubicBezTo>
                    <a:cubicBezTo>
                      <a:pt x="0" y="77"/>
                      <a:pt x="9" y="38"/>
                      <a:pt x="39" y="19"/>
                    </a:cubicBezTo>
                    <a:cubicBezTo>
                      <a:pt x="68" y="0"/>
                      <a:pt x="108" y="9"/>
                      <a:pt x="127" y="38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47" y="69"/>
                      <a:pt x="138" y="109"/>
                      <a:pt x="108" y="128"/>
                    </a:cubicBezTo>
                    <a:cubicBezTo>
                      <a:pt x="98" y="134"/>
                      <a:pt x="86" y="138"/>
                      <a:pt x="74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319">
                <a:extLst>
                  <a:ext uri="{FF2B5EF4-FFF2-40B4-BE49-F238E27FC236}">
                    <a16:creationId xmlns:a16="http://schemas.microsoft.com/office/drawing/2014/main" id="{3177EA87-9691-4AF1-B3BC-0450DE020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432"/>
                <a:ext cx="44" cy="42"/>
              </a:xfrm>
              <a:custGeom>
                <a:avLst/>
                <a:gdLst>
                  <a:gd name="T0" fmla="*/ 80 w 160"/>
                  <a:gd name="T1" fmla="*/ 152 h 152"/>
                  <a:gd name="T2" fmla="*/ 33 w 160"/>
                  <a:gd name="T3" fmla="*/ 134 h 152"/>
                  <a:gd name="T4" fmla="*/ 26 w 160"/>
                  <a:gd name="T5" fmla="*/ 34 h 152"/>
                  <a:gd name="T6" fmla="*/ 28 w 160"/>
                  <a:gd name="T7" fmla="*/ 32 h 152"/>
                  <a:gd name="T8" fmla="*/ 128 w 160"/>
                  <a:gd name="T9" fmla="*/ 26 h 152"/>
                  <a:gd name="T10" fmla="*/ 134 w 160"/>
                  <a:gd name="T11" fmla="*/ 127 h 152"/>
                  <a:gd name="T12" fmla="*/ 133 w 160"/>
                  <a:gd name="T13" fmla="*/ 128 h 152"/>
                  <a:gd name="T14" fmla="*/ 80 w 160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2">
                    <a:moveTo>
                      <a:pt x="80" y="152"/>
                    </a:moveTo>
                    <a:cubicBezTo>
                      <a:pt x="63" y="152"/>
                      <a:pt x="46" y="146"/>
                      <a:pt x="33" y="134"/>
                    </a:cubicBezTo>
                    <a:cubicBezTo>
                      <a:pt x="3" y="108"/>
                      <a:pt x="0" y="63"/>
                      <a:pt x="26" y="34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53" y="3"/>
                      <a:pt x="99" y="0"/>
                      <a:pt x="128" y="26"/>
                    </a:cubicBezTo>
                    <a:cubicBezTo>
                      <a:pt x="158" y="52"/>
                      <a:pt x="160" y="97"/>
                      <a:pt x="134" y="127"/>
                    </a:cubicBezTo>
                    <a:cubicBezTo>
                      <a:pt x="133" y="128"/>
                      <a:pt x="133" y="128"/>
                      <a:pt x="133" y="128"/>
                    </a:cubicBezTo>
                    <a:cubicBezTo>
                      <a:pt x="119" y="144"/>
                      <a:pt x="100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320">
                <a:extLst>
                  <a:ext uri="{FF2B5EF4-FFF2-40B4-BE49-F238E27FC236}">
                    <a16:creationId xmlns:a16="http://schemas.microsoft.com/office/drawing/2014/main" id="{945EC2A1-129F-4190-8CF3-9676FC044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2373"/>
                <a:ext cx="60" cy="56"/>
              </a:xfrm>
              <a:custGeom>
                <a:avLst/>
                <a:gdLst>
                  <a:gd name="T0" fmla="*/ 109 w 217"/>
                  <a:gd name="T1" fmla="*/ 204 h 204"/>
                  <a:gd name="T2" fmla="*/ 29 w 217"/>
                  <a:gd name="T3" fmla="*/ 160 h 204"/>
                  <a:gd name="T4" fmla="*/ 28 w 217"/>
                  <a:gd name="T5" fmla="*/ 158 h 204"/>
                  <a:gd name="T6" fmla="*/ 57 w 217"/>
                  <a:gd name="T7" fmla="*/ 28 h 204"/>
                  <a:gd name="T8" fmla="*/ 187 w 217"/>
                  <a:gd name="T9" fmla="*/ 56 h 204"/>
                  <a:gd name="T10" fmla="*/ 188 w 217"/>
                  <a:gd name="T11" fmla="*/ 58 h 204"/>
                  <a:gd name="T12" fmla="*/ 160 w 217"/>
                  <a:gd name="T13" fmla="*/ 189 h 204"/>
                  <a:gd name="T14" fmla="*/ 109 w 217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4">
                    <a:moveTo>
                      <a:pt x="109" y="204"/>
                    </a:moveTo>
                    <a:cubicBezTo>
                      <a:pt x="78" y="204"/>
                      <a:pt x="47" y="189"/>
                      <a:pt x="29" y="160"/>
                    </a:cubicBezTo>
                    <a:cubicBezTo>
                      <a:pt x="28" y="158"/>
                      <a:pt x="28" y="158"/>
                      <a:pt x="28" y="158"/>
                    </a:cubicBezTo>
                    <a:cubicBezTo>
                      <a:pt x="0" y="115"/>
                      <a:pt x="13" y="56"/>
                      <a:pt x="57" y="28"/>
                    </a:cubicBezTo>
                    <a:cubicBezTo>
                      <a:pt x="100" y="0"/>
                      <a:pt x="159" y="13"/>
                      <a:pt x="187" y="56"/>
                    </a:cubicBezTo>
                    <a:cubicBezTo>
                      <a:pt x="188" y="58"/>
                      <a:pt x="188" y="58"/>
                      <a:pt x="188" y="58"/>
                    </a:cubicBezTo>
                    <a:cubicBezTo>
                      <a:pt x="217" y="102"/>
                      <a:pt x="204" y="161"/>
                      <a:pt x="160" y="189"/>
                    </a:cubicBezTo>
                    <a:cubicBezTo>
                      <a:pt x="144" y="199"/>
                      <a:pt x="126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321">
                <a:extLst>
                  <a:ext uri="{FF2B5EF4-FFF2-40B4-BE49-F238E27FC236}">
                    <a16:creationId xmlns:a16="http://schemas.microsoft.com/office/drawing/2014/main" id="{F482D6D3-32B6-4DEA-9A8B-D8EFAD2FA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311"/>
                <a:ext cx="45" cy="42"/>
              </a:xfrm>
              <a:custGeom>
                <a:avLst/>
                <a:gdLst>
                  <a:gd name="T0" fmla="*/ 81 w 161"/>
                  <a:gd name="T1" fmla="*/ 153 h 153"/>
                  <a:gd name="T2" fmla="*/ 56 w 161"/>
                  <a:gd name="T3" fmla="*/ 149 h 153"/>
                  <a:gd name="T4" fmla="*/ 14 w 161"/>
                  <a:gd name="T5" fmla="*/ 57 h 153"/>
                  <a:gd name="T6" fmla="*/ 14 w 161"/>
                  <a:gd name="T7" fmla="*/ 56 h 153"/>
                  <a:gd name="T8" fmla="*/ 106 w 161"/>
                  <a:gd name="T9" fmla="*/ 14 h 153"/>
                  <a:gd name="T10" fmla="*/ 148 w 161"/>
                  <a:gd name="T11" fmla="*/ 105 h 153"/>
                  <a:gd name="T12" fmla="*/ 147 w 161"/>
                  <a:gd name="T13" fmla="*/ 10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72" y="153"/>
                      <a:pt x="64" y="152"/>
                      <a:pt x="56" y="149"/>
                    </a:cubicBezTo>
                    <a:cubicBezTo>
                      <a:pt x="19" y="135"/>
                      <a:pt x="0" y="94"/>
                      <a:pt x="14" y="57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28" y="19"/>
                      <a:pt x="69" y="0"/>
                      <a:pt x="106" y="14"/>
                    </a:cubicBezTo>
                    <a:cubicBezTo>
                      <a:pt x="143" y="27"/>
                      <a:pt x="161" y="68"/>
                      <a:pt x="148" y="105"/>
                    </a:cubicBezTo>
                    <a:cubicBezTo>
                      <a:pt x="147" y="106"/>
                      <a:pt x="147" y="106"/>
                      <a:pt x="147" y="106"/>
                    </a:cubicBezTo>
                    <a:cubicBezTo>
                      <a:pt x="137" y="135"/>
                      <a:pt x="110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322">
                <a:extLst>
                  <a:ext uri="{FF2B5EF4-FFF2-40B4-BE49-F238E27FC236}">
                    <a16:creationId xmlns:a16="http://schemas.microsoft.com/office/drawing/2014/main" id="{E2E16527-FE31-4527-A0FB-FFCBBB086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247"/>
                <a:ext cx="55" cy="52"/>
              </a:xfrm>
              <a:custGeom>
                <a:avLst/>
                <a:gdLst>
                  <a:gd name="T0" fmla="*/ 100 w 199"/>
                  <a:gd name="T1" fmla="*/ 187 h 187"/>
                  <a:gd name="T2" fmla="*/ 27 w 199"/>
                  <a:gd name="T3" fmla="*/ 147 h 187"/>
                  <a:gd name="T4" fmla="*/ 26 w 199"/>
                  <a:gd name="T5" fmla="*/ 145 h 187"/>
                  <a:gd name="T6" fmla="*/ 52 w 199"/>
                  <a:gd name="T7" fmla="*/ 25 h 187"/>
                  <a:gd name="T8" fmla="*/ 173 w 199"/>
                  <a:gd name="T9" fmla="*/ 52 h 187"/>
                  <a:gd name="T10" fmla="*/ 174 w 199"/>
                  <a:gd name="T11" fmla="*/ 54 h 187"/>
                  <a:gd name="T12" fmla="*/ 147 w 199"/>
                  <a:gd name="T13" fmla="*/ 174 h 187"/>
                  <a:gd name="T14" fmla="*/ 100 w 199"/>
                  <a:gd name="T15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9" h="187">
                    <a:moveTo>
                      <a:pt x="100" y="187"/>
                    </a:moveTo>
                    <a:cubicBezTo>
                      <a:pt x="72" y="187"/>
                      <a:pt x="44" y="173"/>
                      <a:pt x="27" y="147"/>
                    </a:cubicBezTo>
                    <a:cubicBezTo>
                      <a:pt x="26" y="145"/>
                      <a:pt x="26" y="145"/>
                      <a:pt x="26" y="145"/>
                    </a:cubicBezTo>
                    <a:cubicBezTo>
                      <a:pt x="0" y="105"/>
                      <a:pt x="12" y="51"/>
                      <a:pt x="52" y="25"/>
                    </a:cubicBezTo>
                    <a:cubicBezTo>
                      <a:pt x="93" y="0"/>
                      <a:pt x="147" y="12"/>
                      <a:pt x="173" y="52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99" y="94"/>
                      <a:pt x="188" y="148"/>
                      <a:pt x="147" y="174"/>
                    </a:cubicBezTo>
                    <a:cubicBezTo>
                      <a:pt x="133" y="183"/>
                      <a:pt x="116" y="187"/>
                      <a:pt x="100" y="1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323">
                <a:extLst>
                  <a:ext uri="{FF2B5EF4-FFF2-40B4-BE49-F238E27FC236}">
                    <a16:creationId xmlns:a16="http://schemas.microsoft.com/office/drawing/2014/main" id="{99E57A4E-4B1B-44A8-A8EF-B1E0B0A79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172"/>
                <a:ext cx="38" cy="36"/>
              </a:xfrm>
              <a:custGeom>
                <a:avLst/>
                <a:gdLst>
                  <a:gd name="T0" fmla="*/ 69 w 139"/>
                  <a:gd name="T1" fmla="*/ 132 h 132"/>
                  <a:gd name="T2" fmla="*/ 48 w 139"/>
                  <a:gd name="T3" fmla="*/ 128 h 132"/>
                  <a:gd name="T4" fmla="*/ 12 w 139"/>
                  <a:gd name="T5" fmla="*/ 49 h 132"/>
                  <a:gd name="T6" fmla="*/ 12 w 139"/>
                  <a:gd name="T7" fmla="*/ 48 h 132"/>
                  <a:gd name="T8" fmla="*/ 91 w 139"/>
                  <a:gd name="T9" fmla="*/ 12 h 132"/>
                  <a:gd name="T10" fmla="*/ 127 w 139"/>
                  <a:gd name="T11" fmla="*/ 90 h 132"/>
                  <a:gd name="T12" fmla="*/ 127 w 139"/>
                  <a:gd name="T13" fmla="*/ 92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62" y="132"/>
                      <a:pt x="55" y="130"/>
                      <a:pt x="48" y="128"/>
                    </a:cubicBezTo>
                    <a:cubicBezTo>
                      <a:pt x="16" y="116"/>
                      <a:pt x="0" y="81"/>
                      <a:pt x="12" y="49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24" y="16"/>
                      <a:pt x="59" y="0"/>
                      <a:pt x="91" y="12"/>
                    </a:cubicBezTo>
                    <a:cubicBezTo>
                      <a:pt x="123" y="23"/>
                      <a:pt x="139" y="59"/>
                      <a:pt x="127" y="90"/>
                    </a:cubicBezTo>
                    <a:cubicBezTo>
                      <a:pt x="127" y="92"/>
                      <a:pt x="127" y="92"/>
                      <a:pt x="127" y="92"/>
                    </a:cubicBezTo>
                    <a:cubicBezTo>
                      <a:pt x="118" y="116"/>
                      <a:pt x="94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324">
                <a:extLst>
                  <a:ext uri="{FF2B5EF4-FFF2-40B4-BE49-F238E27FC236}">
                    <a16:creationId xmlns:a16="http://schemas.microsoft.com/office/drawing/2014/main" id="{16283E26-EB60-48D4-AC78-4C8B59185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2118"/>
                <a:ext cx="32" cy="31"/>
              </a:xfrm>
              <a:custGeom>
                <a:avLst/>
                <a:gdLst>
                  <a:gd name="T0" fmla="*/ 59 w 117"/>
                  <a:gd name="T1" fmla="*/ 113 h 113"/>
                  <a:gd name="T2" fmla="*/ 6 w 117"/>
                  <a:gd name="T3" fmla="*/ 70 h 113"/>
                  <a:gd name="T4" fmla="*/ 6 w 117"/>
                  <a:gd name="T5" fmla="*/ 69 h 113"/>
                  <a:gd name="T6" fmla="*/ 48 w 117"/>
                  <a:gd name="T7" fmla="*/ 6 h 113"/>
                  <a:gd name="T8" fmla="*/ 111 w 117"/>
                  <a:gd name="T9" fmla="*/ 48 h 113"/>
                  <a:gd name="T10" fmla="*/ 111 w 117"/>
                  <a:gd name="T11" fmla="*/ 49 h 113"/>
                  <a:gd name="T12" fmla="*/ 69 w 117"/>
                  <a:gd name="T13" fmla="*/ 112 h 113"/>
                  <a:gd name="T14" fmla="*/ 59 w 117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3">
                    <a:moveTo>
                      <a:pt x="59" y="113"/>
                    </a:moveTo>
                    <a:cubicBezTo>
                      <a:pt x="34" y="113"/>
                      <a:pt x="11" y="96"/>
                      <a:pt x="6" y="70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0" y="40"/>
                      <a:pt x="19" y="12"/>
                      <a:pt x="48" y="6"/>
                    </a:cubicBezTo>
                    <a:cubicBezTo>
                      <a:pt x="77" y="0"/>
                      <a:pt x="105" y="19"/>
                      <a:pt x="111" y="48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17" y="78"/>
                      <a:pt x="99" y="106"/>
                      <a:pt x="69" y="112"/>
                    </a:cubicBezTo>
                    <a:cubicBezTo>
                      <a:pt x="66" y="113"/>
                      <a:pt x="62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325">
                <a:extLst>
                  <a:ext uri="{FF2B5EF4-FFF2-40B4-BE49-F238E27FC236}">
                    <a16:creationId xmlns:a16="http://schemas.microsoft.com/office/drawing/2014/main" id="{5FDEBF9F-9A0E-434C-BD3E-E15C63D1C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018"/>
                <a:ext cx="60" cy="57"/>
              </a:xfrm>
              <a:custGeom>
                <a:avLst/>
                <a:gdLst>
                  <a:gd name="T0" fmla="*/ 108 w 217"/>
                  <a:gd name="T1" fmla="*/ 206 h 206"/>
                  <a:gd name="T2" fmla="*/ 75 w 217"/>
                  <a:gd name="T3" fmla="*/ 200 h 206"/>
                  <a:gd name="T4" fmla="*/ 18 w 217"/>
                  <a:gd name="T5" fmla="*/ 77 h 206"/>
                  <a:gd name="T6" fmla="*/ 19 w 217"/>
                  <a:gd name="T7" fmla="*/ 75 h 206"/>
                  <a:gd name="T8" fmla="*/ 142 w 217"/>
                  <a:gd name="T9" fmla="*/ 18 h 206"/>
                  <a:gd name="T10" fmla="*/ 198 w 217"/>
                  <a:gd name="T11" fmla="*/ 141 h 206"/>
                  <a:gd name="T12" fmla="*/ 198 w 217"/>
                  <a:gd name="T13" fmla="*/ 144 h 206"/>
                  <a:gd name="T14" fmla="*/ 108 w 217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6">
                    <a:moveTo>
                      <a:pt x="108" y="206"/>
                    </a:moveTo>
                    <a:cubicBezTo>
                      <a:pt x="97" y="206"/>
                      <a:pt x="86" y="204"/>
                      <a:pt x="75" y="200"/>
                    </a:cubicBezTo>
                    <a:cubicBezTo>
                      <a:pt x="25" y="182"/>
                      <a:pt x="0" y="126"/>
                      <a:pt x="18" y="77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37" y="25"/>
                      <a:pt x="92" y="0"/>
                      <a:pt x="142" y="18"/>
                    </a:cubicBezTo>
                    <a:cubicBezTo>
                      <a:pt x="191" y="37"/>
                      <a:pt x="217" y="92"/>
                      <a:pt x="198" y="141"/>
                    </a:cubicBezTo>
                    <a:cubicBezTo>
                      <a:pt x="198" y="144"/>
                      <a:pt x="198" y="144"/>
                      <a:pt x="198" y="144"/>
                    </a:cubicBezTo>
                    <a:cubicBezTo>
                      <a:pt x="183" y="182"/>
                      <a:pt x="147" y="206"/>
                      <a:pt x="108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326">
                <a:extLst>
                  <a:ext uri="{FF2B5EF4-FFF2-40B4-BE49-F238E27FC236}">
                    <a16:creationId xmlns:a16="http://schemas.microsoft.com/office/drawing/2014/main" id="{A7775AF3-E53F-49BB-8E95-72CF57E00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1967"/>
                <a:ext cx="37" cy="35"/>
              </a:xfrm>
              <a:custGeom>
                <a:avLst/>
                <a:gdLst>
                  <a:gd name="T0" fmla="*/ 66 w 131"/>
                  <a:gd name="T1" fmla="*/ 127 h 127"/>
                  <a:gd name="T2" fmla="*/ 7 w 131"/>
                  <a:gd name="T3" fmla="*/ 79 h 127"/>
                  <a:gd name="T4" fmla="*/ 7 w 131"/>
                  <a:gd name="T5" fmla="*/ 78 h 127"/>
                  <a:gd name="T6" fmla="*/ 53 w 131"/>
                  <a:gd name="T7" fmla="*/ 7 h 127"/>
                  <a:gd name="T8" fmla="*/ 124 w 131"/>
                  <a:gd name="T9" fmla="*/ 54 h 127"/>
                  <a:gd name="T10" fmla="*/ 124 w 131"/>
                  <a:gd name="T11" fmla="*/ 55 h 127"/>
                  <a:gd name="T12" fmla="*/ 78 w 131"/>
                  <a:gd name="T13" fmla="*/ 126 h 127"/>
                  <a:gd name="T14" fmla="*/ 66 w 131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7">
                    <a:moveTo>
                      <a:pt x="66" y="127"/>
                    </a:moveTo>
                    <a:cubicBezTo>
                      <a:pt x="38" y="127"/>
                      <a:pt x="13" y="107"/>
                      <a:pt x="7" y="79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0" y="45"/>
                      <a:pt x="21" y="14"/>
                      <a:pt x="53" y="7"/>
                    </a:cubicBezTo>
                    <a:cubicBezTo>
                      <a:pt x="86" y="0"/>
                      <a:pt x="117" y="21"/>
                      <a:pt x="124" y="54"/>
                    </a:cubicBezTo>
                    <a:cubicBezTo>
                      <a:pt x="124" y="55"/>
                      <a:pt x="124" y="55"/>
                      <a:pt x="124" y="55"/>
                    </a:cubicBezTo>
                    <a:cubicBezTo>
                      <a:pt x="131" y="88"/>
                      <a:pt x="110" y="119"/>
                      <a:pt x="78" y="126"/>
                    </a:cubicBezTo>
                    <a:cubicBezTo>
                      <a:pt x="74" y="127"/>
                      <a:pt x="70" y="127"/>
                      <a:pt x="66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327">
                <a:extLst>
                  <a:ext uri="{FF2B5EF4-FFF2-40B4-BE49-F238E27FC236}">
                    <a16:creationId xmlns:a16="http://schemas.microsoft.com/office/drawing/2014/main" id="{0FE5CDD0-73F4-4C54-BA4A-6B95C99B5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1880"/>
                <a:ext cx="37" cy="38"/>
              </a:xfrm>
              <a:custGeom>
                <a:avLst/>
                <a:gdLst>
                  <a:gd name="T0" fmla="*/ 68 w 135"/>
                  <a:gd name="T1" fmla="*/ 135 h 135"/>
                  <a:gd name="T2" fmla="*/ 1 w 135"/>
                  <a:gd name="T3" fmla="*/ 70 h 135"/>
                  <a:gd name="T4" fmla="*/ 1 w 135"/>
                  <a:gd name="T5" fmla="*/ 68 h 135"/>
                  <a:gd name="T6" fmla="*/ 67 w 135"/>
                  <a:gd name="T7" fmla="*/ 0 h 135"/>
                  <a:gd name="T8" fmla="*/ 135 w 135"/>
                  <a:gd name="T9" fmla="*/ 66 h 135"/>
                  <a:gd name="T10" fmla="*/ 135 w 135"/>
                  <a:gd name="T11" fmla="*/ 67 h 135"/>
                  <a:gd name="T12" fmla="*/ 69 w 135"/>
                  <a:gd name="T13" fmla="*/ 135 h 135"/>
                  <a:gd name="T14" fmla="*/ 68 w 135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5">
                    <a:moveTo>
                      <a:pt x="68" y="135"/>
                    </a:moveTo>
                    <a:cubicBezTo>
                      <a:pt x="31" y="135"/>
                      <a:pt x="1" y="106"/>
                      <a:pt x="1" y="70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0" y="31"/>
                      <a:pt x="30" y="1"/>
                      <a:pt x="67" y="0"/>
                    </a:cubicBezTo>
                    <a:cubicBezTo>
                      <a:pt x="104" y="0"/>
                      <a:pt x="134" y="29"/>
                      <a:pt x="135" y="66"/>
                    </a:cubicBezTo>
                    <a:cubicBezTo>
                      <a:pt x="135" y="67"/>
                      <a:pt x="135" y="67"/>
                      <a:pt x="135" y="67"/>
                    </a:cubicBezTo>
                    <a:cubicBezTo>
                      <a:pt x="135" y="104"/>
                      <a:pt x="106" y="135"/>
                      <a:pt x="69" y="135"/>
                    </a:cubicBezTo>
                    <a:cubicBezTo>
                      <a:pt x="68" y="135"/>
                      <a:pt x="68" y="135"/>
                      <a:pt x="68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328">
                <a:extLst>
                  <a:ext uri="{FF2B5EF4-FFF2-40B4-BE49-F238E27FC236}">
                    <a16:creationId xmlns:a16="http://schemas.microsoft.com/office/drawing/2014/main" id="{A98255BA-1E59-4A70-B266-674AF1BA7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816"/>
                <a:ext cx="42" cy="40"/>
              </a:xfrm>
              <a:custGeom>
                <a:avLst/>
                <a:gdLst>
                  <a:gd name="T0" fmla="*/ 75 w 151"/>
                  <a:gd name="T1" fmla="*/ 146 h 146"/>
                  <a:gd name="T2" fmla="*/ 63 w 151"/>
                  <a:gd name="T3" fmla="*/ 145 h 146"/>
                  <a:gd name="T4" fmla="*/ 7 w 151"/>
                  <a:gd name="T5" fmla="*/ 65 h 146"/>
                  <a:gd name="T6" fmla="*/ 7 w 151"/>
                  <a:gd name="T7" fmla="*/ 63 h 146"/>
                  <a:gd name="T8" fmla="*/ 87 w 151"/>
                  <a:gd name="T9" fmla="*/ 6 h 146"/>
                  <a:gd name="T10" fmla="*/ 144 w 151"/>
                  <a:gd name="T11" fmla="*/ 87 h 146"/>
                  <a:gd name="T12" fmla="*/ 144 w 151"/>
                  <a:gd name="T13" fmla="*/ 88 h 146"/>
                  <a:gd name="T14" fmla="*/ 75 w 151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6">
                    <a:moveTo>
                      <a:pt x="75" y="146"/>
                    </a:moveTo>
                    <a:cubicBezTo>
                      <a:pt x="71" y="146"/>
                      <a:pt x="68" y="146"/>
                      <a:pt x="63" y="145"/>
                    </a:cubicBezTo>
                    <a:cubicBezTo>
                      <a:pt x="26" y="139"/>
                      <a:pt x="0" y="103"/>
                      <a:pt x="7" y="65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13" y="25"/>
                      <a:pt x="49" y="0"/>
                      <a:pt x="87" y="6"/>
                    </a:cubicBezTo>
                    <a:cubicBezTo>
                      <a:pt x="125" y="13"/>
                      <a:pt x="151" y="49"/>
                      <a:pt x="144" y="87"/>
                    </a:cubicBezTo>
                    <a:cubicBezTo>
                      <a:pt x="144" y="88"/>
                      <a:pt x="144" y="88"/>
                      <a:pt x="144" y="88"/>
                    </a:cubicBezTo>
                    <a:cubicBezTo>
                      <a:pt x="138" y="122"/>
                      <a:pt x="109" y="146"/>
                      <a:pt x="75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329">
                <a:extLst>
                  <a:ext uri="{FF2B5EF4-FFF2-40B4-BE49-F238E27FC236}">
                    <a16:creationId xmlns:a16="http://schemas.microsoft.com/office/drawing/2014/main" id="{CB2F9B63-EDC5-47AE-B086-6F7B36A0B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727"/>
                <a:ext cx="39" cy="40"/>
              </a:xfrm>
              <a:custGeom>
                <a:avLst/>
                <a:gdLst>
                  <a:gd name="T0" fmla="*/ 71 w 143"/>
                  <a:gd name="T1" fmla="*/ 144 h 144"/>
                  <a:gd name="T2" fmla="*/ 0 w 143"/>
                  <a:gd name="T3" fmla="*/ 74 h 144"/>
                  <a:gd name="T4" fmla="*/ 0 w 143"/>
                  <a:gd name="T5" fmla="*/ 72 h 144"/>
                  <a:gd name="T6" fmla="*/ 70 w 143"/>
                  <a:gd name="T7" fmla="*/ 0 h 144"/>
                  <a:gd name="T8" fmla="*/ 71 w 143"/>
                  <a:gd name="T9" fmla="*/ 0 h 144"/>
                  <a:gd name="T10" fmla="*/ 143 w 143"/>
                  <a:gd name="T11" fmla="*/ 70 h 144"/>
                  <a:gd name="T12" fmla="*/ 143 w 143"/>
                  <a:gd name="T13" fmla="*/ 72 h 144"/>
                  <a:gd name="T14" fmla="*/ 72 w 143"/>
                  <a:gd name="T15" fmla="*/ 144 h 144"/>
                  <a:gd name="T16" fmla="*/ 71 w 143"/>
                  <a:gd name="T17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144">
                    <a:moveTo>
                      <a:pt x="71" y="144"/>
                    </a:moveTo>
                    <a:cubicBezTo>
                      <a:pt x="33" y="144"/>
                      <a:pt x="1" y="113"/>
                      <a:pt x="0" y="74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3" y="72"/>
                      <a:pt x="143" y="72"/>
                      <a:pt x="143" y="72"/>
                    </a:cubicBezTo>
                    <a:cubicBezTo>
                      <a:pt x="143" y="111"/>
                      <a:pt x="112" y="144"/>
                      <a:pt x="72" y="144"/>
                    </a:cubicBezTo>
                    <a:cubicBezTo>
                      <a:pt x="72" y="144"/>
                      <a:pt x="72" y="144"/>
                      <a:pt x="71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330">
                <a:extLst>
                  <a:ext uri="{FF2B5EF4-FFF2-40B4-BE49-F238E27FC236}">
                    <a16:creationId xmlns:a16="http://schemas.microsoft.com/office/drawing/2014/main" id="{E0A745AA-C084-4611-BF27-3557003D0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664"/>
                <a:ext cx="45" cy="44"/>
              </a:xfrm>
              <a:custGeom>
                <a:avLst/>
                <a:gdLst>
                  <a:gd name="T0" fmla="*/ 82 w 164"/>
                  <a:gd name="T1" fmla="*/ 160 h 160"/>
                  <a:gd name="T2" fmla="*/ 69 w 164"/>
                  <a:gd name="T3" fmla="*/ 159 h 160"/>
                  <a:gd name="T4" fmla="*/ 7 w 164"/>
                  <a:gd name="T5" fmla="*/ 71 h 160"/>
                  <a:gd name="T6" fmla="*/ 7 w 164"/>
                  <a:gd name="T7" fmla="*/ 69 h 160"/>
                  <a:gd name="T8" fmla="*/ 95 w 164"/>
                  <a:gd name="T9" fmla="*/ 7 h 160"/>
                  <a:gd name="T10" fmla="*/ 157 w 164"/>
                  <a:gd name="T11" fmla="*/ 95 h 160"/>
                  <a:gd name="T12" fmla="*/ 157 w 164"/>
                  <a:gd name="T13" fmla="*/ 97 h 160"/>
                  <a:gd name="T14" fmla="*/ 82 w 164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60">
                    <a:moveTo>
                      <a:pt x="82" y="160"/>
                    </a:moveTo>
                    <a:cubicBezTo>
                      <a:pt x="78" y="160"/>
                      <a:pt x="73" y="160"/>
                      <a:pt x="69" y="159"/>
                    </a:cubicBezTo>
                    <a:cubicBezTo>
                      <a:pt x="28" y="152"/>
                      <a:pt x="0" y="112"/>
                      <a:pt x="7" y="7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4" y="28"/>
                      <a:pt x="54" y="0"/>
                      <a:pt x="95" y="7"/>
                    </a:cubicBezTo>
                    <a:cubicBezTo>
                      <a:pt x="137" y="14"/>
                      <a:pt x="164" y="53"/>
                      <a:pt x="157" y="95"/>
                    </a:cubicBezTo>
                    <a:cubicBezTo>
                      <a:pt x="157" y="97"/>
                      <a:pt x="157" y="97"/>
                      <a:pt x="157" y="97"/>
                    </a:cubicBezTo>
                    <a:cubicBezTo>
                      <a:pt x="151" y="134"/>
                      <a:pt x="119" y="160"/>
                      <a:pt x="82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331">
                <a:extLst>
                  <a:ext uri="{FF2B5EF4-FFF2-40B4-BE49-F238E27FC236}">
                    <a16:creationId xmlns:a16="http://schemas.microsoft.com/office/drawing/2014/main" id="{056AAC56-600A-452F-B1AC-C79094BA1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573"/>
                <a:ext cx="47" cy="45"/>
              </a:xfrm>
              <a:custGeom>
                <a:avLst/>
                <a:gdLst>
                  <a:gd name="T0" fmla="*/ 86 w 171"/>
                  <a:gd name="T1" fmla="*/ 161 h 161"/>
                  <a:gd name="T2" fmla="*/ 16 w 171"/>
                  <a:gd name="T3" fmla="*/ 115 h 161"/>
                  <a:gd name="T4" fmla="*/ 16 w 171"/>
                  <a:gd name="T5" fmla="*/ 113 h 161"/>
                  <a:gd name="T6" fmla="*/ 57 w 171"/>
                  <a:gd name="T7" fmla="*/ 15 h 161"/>
                  <a:gd name="T8" fmla="*/ 154 w 171"/>
                  <a:gd name="T9" fmla="*/ 57 h 161"/>
                  <a:gd name="T10" fmla="*/ 155 w 171"/>
                  <a:gd name="T11" fmla="*/ 58 h 161"/>
                  <a:gd name="T12" fmla="*/ 114 w 171"/>
                  <a:gd name="T13" fmla="*/ 156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56" y="161"/>
                      <a:pt x="28" y="144"/>
                      <a:pt x="16" y="115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0" y="75"/>
                      <a:pt x="18" y="31"/>
                      <a:pt x="57" y="15"/>
                    </a:cubicBezTo>
                    <a:cubicBezTo>
                      <a:pt x="95" y="0"/>
                      <a:pt x="139" y="18"/>
                      <a:pt x="154" y="57"/>
                    </a:cubicBezTo>
                    <a:cubicBezTo>
                      <a:pt x="155" y="58"/>
                      <a:pt x="155" y="58"/>
                      <a:pt x="155" y="58"/>
                    </a:cubicBezTo>
                    <a:cubicBezTo>
                      <a:pt x="171" y="97"/>
                      <a:pt x="152" y="140"/>
                      <a:pt x="114" y="156"/>
                    </a:cubicBezTo>
                    <a:cubicBezTo>
                      <a:pt x="105" y="160"/>
                      <a:pt x="95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332">
                <a:extLst>
                  <a:ext uri="{FF2B5EF4-FFF2-40B4-BE49-F238E27FC236}">
                    <a16:creationId xmlns:a16="http://schemas.microsoft.com/office/drawing/2014/main" id="{40BE623F-E673-4D3E-9F98-8A07B5274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1515"/>
                <a:ext cx="44" cy="42"/>
              </a:xfrm>
              <a:custGeom>
                <a:avLst/>
                <a:gdLst>
                  <a:gd name="T0" fmla="*/ 79 w 158"/>
                  <a:gd name="T1" fmla="*/ 154 h 154"/>
                  <a:gd name="T2" fmla="*/ 66 w 158"/>
                  <a:gd name="T3" fmla="*/ 153 h 154"/>
                  <a:gd name="T4" fmla="*/ 7 w 158"/>
                  <a:gd name="T5" fmla="*/ 69 h 154"/>
                  <a:gd name="T6" fmla="*/ 7 w 158"/>
                  <a:gd name="T7" fmla="*/ 67 h 154"/>
                  <a:gd name="T8" fmla="*/ 91 w 158"/>
                  <a:gd name="T9" fmla="*/ 7 h 154"/>
                  <a:gd name="T10" fmla="*/ 151 w 158"/>
                  <a:gd name="T11" fmla="*/ 92 h 154"/>
                  <a:gd name="T12" fmla="*/ 151 w 158"/>
                  <a:gd name="T13" fmla="*/ 93 h 154"/>
                  <a:gd name="T14" fmla="*/ 79 w 158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4">
                    <a:moveTo>
                      <a:pt x="79" y="154"/>
                    </a:moveTo>
                    <a:cubicBezTo>
                      <a:pt x="75" y="154"/>
                      <a:pt x="71" y="154"/>
                      <a:pt x="66" y="153"/>
                    </a:cubicBezTo>
                    <a:cubicBezTo>
                      <a:pt x="26" y="146"/>
                      <a:pt x="0" y="109"/>
                      <a:pt x="7" y="69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14" y="27"/>
                      <a:pt x="52" y="0"/>
                      <a:pt x="91" y="7"/>
                    </a:cubicBezTo>
                    <a:cubicBezTo>
                      <a:pt x="131" y="14"/>
                      <a:pt x="158" y="52"/>
                      <a:pt x="151" y="92"/>
                    </a:cubicBezTo>
                    <a:cubicBezTo>
                      <a:pt x="151" y="93"/>
                      <a:pt x="151" y="93"/>
                      <a:pt x="151" y="93"/>
                    </a:cubicBezTo>
                    <a:cubicBezTo>
                      <a:pt x="145" y="129"/>
                      <a:pt x="114" y="154"/>
                      <a:pt x="79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333">
                <a:extLst>
                  <a:ext uri="{FF2B5EF4-FFF2-40B4-BE49-F238E27FC236}">
                    <a16:creationId xmlns:a16="http://schemas.microsoft.com/office/drawing/2014/main" id="{121E3B1A-62F9-4AD2-9131-2E0982C08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430"/>
                <a:ext cx="53" cy="50"/>
              </a:xfrm>
              <a:custGeom>
                <a:avLst/>
                <a:gdLst>
                  <a:gd name="T0" fmla="*/ 96 w 192"/>
                  <a:gd name="T1" fmla="*/ 181 h 181"/>
                  <a:gd name="T2" fmla="*/ 19 w 192"/>
                  <a:gd name="T3" fmla="*/ 129 h 181"/>
                  <a:gd name="T4" fmla="*/ 18 w 192"/>
                  <a:gd name="T5" fmla="*/ 127 h 181"/>
                  <a:gd name="T6" fmla="*/ 64 w 192"/>
                  <a:gd name="T7" fmla="*/ 18 h 181"/>
                  <a:gd name="T8" fmla="*/ 173 w 192"/>
                  <a:gd name="T9" fmla="*/ 64 h 181"/>
                  <a:gd name="T10" fmla="*/ 174 w 192"/>
                  <a:gd name="T11" fmla="*/ 66 h 181"/>
                  <a:gd name="T12" fmla="*/ 128 w 192"/>
                  <a:gd name="T13" fmla="*/ 175 h 181"/>
                  <a:gd name="T14" fmla="*/ 96 w 192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181">
                    <a:moveTo>
                      <a:pt x="96" y="181"/>
                    </a:moveTo>
                    <a:cubicBezTo>
                      <a:pt x="63" y="181"/>
                      <a:pt x="32" y="161"/>
                      <a:pt x="19" y="129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0" y="84"/>
                      <a:pt x="21" y="35"/>
                      <a:pt x="64" y="18"/>
                    </a:cubicBezTo>
                    <a:cubicBezTo>
                      <a:pt x="107" y="0"/>
                      <a:pt x="156" y="21"/>
                      <a:pt x="173" y="64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92" y="109"/>
                      <a:pt x="171" y="158"/>
                      <a:pt x="128" y="175"/>
                    </a:cubicBezTo>
                    <a:cubicBezTo>
                      <a:pt x="118" y="179"/>
                      <a:pt x="107" y="181"/>
                      <a:pt x="96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334">
                <a:extLst>
                  <a:ext uri="{FF2B5EF4-FFF2-40B4-BE49-F238E27FC236}">
                    <a16:creationId xmlns:a16="http://schemas.microsoft.com/office/drawing/2014/main" id="{54CD5187-737C-48C4-9D47-4C158B4C4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1380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35 w 126"/>
                  <a:gd name="T3" fmla="*/ 111 h 119"/>
                  <a:gd name="T4" fmla="*/ 16 w 126"/>
                  <a:gd name="T5" fmla="*/ 36 h 119"/>
                  <a:gd name="T6" fmla="*/ 16 w 126"/>
                  <a:gd name="T7" fmla="*/ 35 h 119"/>
                  <a:gd name="T8" fmla="*/ 92 w 126"/>
                  <a:gd name="T9" fmla="*/ 16 h 119"/>
                  <a:gd name="T10" fmla="*/ 111 w 126"/>
                  <a:gd name="T11" fmla="*/ 91 h 119"/>
                  <a:gd name="T12" fmla="*/ 110 w 126"/>
                  <a:gd name="T13" fmla="*/ 92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53" y="119"/>
                      <a:pt x="43" y="117"/>
                      <a:pt x="35" y="111"/>
                    </a:cubicBezTo>
                    <a:cubicBezTo>
                      <a:pt x="9" y="96"/>
                      <a:pt x="0" y="62"/>
                      <a:pt x="16" y="36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32" y="9"/>
                      <a:pt x="66" y="0"/>
                      <a:pt x="92" y="16"/>
                    </a:cubicBezTo>
                    <a:cubicBezTo>
                      <a:pt x="118" y="32"/>
                      <a:pt x="126" y="65"/>
                      <a:pt x="111" y="91"/>
                    </a:cubicBezTo>
                    <a:cubicBezTo>
                      <a:pt x="110" y="92"/>
                      <a:pt x="110" y="92"/>
                      <a:pt x="110" y="92"/>
                    </a:cubicBezTo>
                    <a:cubicBezTo>
                      <a:pt x="100" y="110"/>
                      <a:pt x="8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335">
                <a:extLst>
                  <a:ext uri="{FF2B5EF4-FFF2-40B4-BE49-F238E27FC236}">
                    <a16:creationId xmlns:a16="http://schemas.microsoft.com/office/drawing/2014/main" id="{F64DB8D6-0A1E-4846-80E5-49BDC43D4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1286"/>
                <a:ext cx="58" cy="55"/>
              </a:xfrm>
              <a:custGeom>
                <a:avLst/>
                <a:gdLst>
                  <a:gd name="T0" fmla="*/ 105 w 209"/>
                  <a:gd name="T1" fmla="*/ 198 h 198"/>
                  <a:gd name="T2" fmla="*/ 20 w 209"/>
                  <a:gd name="T3" fmla="*/ 140 h 198"/>
                  <a:gd name="T4" fmla="*/ 19 w 209"/>
                  <a:gd name="T5" fmla="*/ 138 h 198"/>
                  <a:gd name="T6" fmla="*/ 70 w 209"/>
                  <a:gd name="T7" fmla="*/ 19 h 198"/>
                  <a:gd name="T8" fmla="*/ 189 w 209"/>
                  <a:gd name="T9" fmla="*/ 69 h 198"/>
                  <a:gd name="T10" fmla="*/ 190 w 209"/>
                  <a:gd name="T11" fmla="*/ 71 h 198"/>
                  <a:gd name="T12" fmla="*/ 140 w 209"/>
                  <a:gd name="T13" fmla="*/ 191 h 198"/>
                  <a:gd name="T14" fmla="*/ 105 w 209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9" h="198">
                    <a:moveTo>
                      <a:pt x="105" y="198"/>
                    </a:moveTo>
                    <a:cubicBezTo>
                      <a:pt x="69" y="198"/>
                      <a:pt x="34" y="176"/>
                      <a:pt x="20" y="140"/>
                    </a:cubicBezTo>
                    <a:cubicBezTo>
                      <a:pt x="19" y="138"/>
                      <a:pt x="19" y="138"/>
                      <a:pt x="19" y="138"/>
                    </a:cubicBezTo>
                    <a:cubicBezTo>
                      <a:pt x="0" y="91"/>
                      <a:pt x="23" y="38"/>
                      <a:pt x="70" y="19"/>
                    </a:cubicBezTo>
                    <a:cubicBezTo>
                      <a:pt x="117" y="0"/>
                      <a:pt x="170" y="22"/>
                      <a:pt x="189" y="69"/>
                    </a:cubicBezTo>
                    <a:cubicBezTo>
                      <a:pt x="190" y="71"/>
                      <a:pt x="190" y="71"/>
                      <a:pt x="190" y="71"/>
                    </a:cubicBezTo>
                    <a:cubicBezTo>
                      <a:pt x="209" y="118"/>
                      <a:pt x="187" y="172"/>
                      <a:pt x="140" y="191"/>
                    </a:cubicBezTo>
                    <a:cubicBezTo>
                      <a:pt x="128" y="196"/>
                      <a:pt x="117" y="198"/>
                      <a:pt x="105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336">
                <a:extLst>
                  <a:ext uri="{FF2B5EF4-FFF2-40B4-BE49-F238E27FC236}">
                    <a16:creationId xmlns:a16="http://schemas.microsoft.com/office/drawing/2014/main" id="{280056C1-E3B5-4503-B77F-14617BEEB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1240"/>
                <a:ext cx="53" cy="50"/>
              </a:xfrm>
              <a:custGeom>
                <a:avLst/>
                <a:gdLst>
                  <a:gd name="T0" fmla="*/ 96 w 193"/>
                  <a:gd name="T1" fmla="*/ 182 h 182"/>
                  <a:gd name="T2" fmla="*/ 53 w 193"/>
                  <a:gd name="T3" fmla="*/ 170 h 182"/>
                  <a:gd name="T4" fmla="*/ 24 w 193"/>
                  <a:gd name="T5" fmla="*/ 55 h 182"/>
                  <a:gd name="T6" fmla="*/ 25 w 193"/>
                  <a:gd name="T7" fmla="*/ 53 h 182"/>
                  <a:gd name="T8" fmla="*/ 140 w 193"/>
                  <a:gd name="T9" fmla="*/ 24 h 182"/>
                  <a:gd name="T10" fmla="*/ 169 w 193"/>
                  <a:gd name="T11" fmla="*/ 139 h 182"/>
                  <a:gd name="T12" fmla="*/ 168 w 193"/>
                  <a:gd name="T13" fmla="*/ 141 h 182"/>
                  <a:gd name="T14" fmla="*/ 96 w 193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2">
                    <a:moveTo>
                      <a:pt x="96" y="182"/>
                    </a:moveTo>
                    <a:cubicBezTo>
                      <a:pt x="81" y="182"/>
                      <a:pt x="66" y="178"/>
                      <a:pt x="53" y="170"/>
                    </a:cubicBezTo>
                    <a:cubicBezTo>
                      <a:pt x="13" y="146"/>
                      <a:pt x="0" y="95"/>
                      <a:pt x="24" y="55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49" y="13"/>
                      <a:pt x="100" y="0"/>
                      <a:pt x="140" y="24"/>
                    </a:cubicBezTo>
                    <a:cubicBezTo>
                      <a:pt x="180" y="48"/>
                      <a:pt x="193" y="99"/>
                      <a:pt x="169" y="139"/>
                    </a:cubicBezTo>
                    <a:cubicBezTo>
                      <a:pt x="168" y="141"/>
                      <a:pt x="168" y="141"/>
                      <a:pt x="168" y="141"/>
                    </a:cubicBezTo>
                    <a:cubicBezTo>
                      <a:pt x="152" y="167"/>
                      <a:pt x="124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337">
                <a:extLst>
                  <a:ext uri="{FF2B5EF4-FFF2-40B4-BE49-F238E27FC236}">
                    <a16:creationId xmlns:a16="http://schemas.microsoft.com/office/drawing/2014/main" id="{9987EDBC-FE2A-4BEC-980D-0D5A5CCB9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164"/>
                <a:ext cx="59" cy="57"/>
              </a:xfrm>
              <a:custGeom>
                <a:avLst/>
                <a:gdLst>
                  <a:gd name="T0" fmla="*/ 108 w 215"/>
                  <a:gd name="T1" fmla="*/ 205 h 205"/>
                  <a:gd name="T2" fmla="*/ 38 w 215"/>
                  <a:gd name="T3" fmla="*/ 175 h 205"/>
                  <a:gd name="T4" fmla="*/ 36 w 215"/>
                  <a:gd name="T5" fmla="*/ 173 h 205"/>
                  <a:gd name="T6" fmla="*/ 40 w 215"/>
                  <a:gd name="T7" fmla="*/ 37 h 205"/>
                  <a:gd name="T8" fmla="*/ 177 w 215"/>
                  <a:gd name="T9" fmla="*/ 41 h 205"/>
                  <a:gd name="T10" fmla="*/ 179 w 215"/>
                  <a:gd name="T11" fmla="*/ 42 h 205"/>
                  <a:gd name="T12" fmla="*/ 175 w 215"/>
                  <a:gd name="T13" fmla="*/ 179 h 205"/>
                  <a:gd name="T14" fmla="*/ 108 w 215"/>
                  <a:gd name="T15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5" h="205">
                    <a:moveTo>
                      <a:pt x="108" y="205"/>
                    </a:moveTo>
                    <a:cubicBezTo>
                      <a:pt x="83" y="205"/>
                      <a:pt x="57" y="195"/>
                      <a:pt x="38" y="175"/>
                    </a:cubicBezTo>
                    <a:cubicBezTo>
                      <a:pt x="36" y="173"/>
                      <a:pt x="36" y="173"/>
                      <a:pt x="36" y="173"/>
                    </a:cubicBezTo>
                    <a:cubicBezTo>
                      <a:pt x="0" y="134"/>
                      <a:pt x="2" y="73"/>
                      <a:pt x="40" y="37"/>
                    </a:cubicBezTo>
                    <a:cubicBezTo>
                      <a:pt x="79" y="0"/>
                      <a:pt x="141" y="2"/>
                      <a:pt x="177" y="41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215" y="81"/>
                      <a:pt x="214" y="142"/>
                      <a:pt x="175" y="179"/>
                    </a:cubicBezTo>
                    <a:cubicBezTo>
                      <a:pt x="156" y="197"/>
                      <a:pt x="132" y="205"/>
                      <a:pt x="108" y="2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338">
                <a:extLst>
                  <a:ext uri="{FF2B5EF4-FFF2-40B4-BE49-F238E27FC236}">
                    <a16:creationId xmlns:a16="http://schemas.microsoft.com/office/drawing/2014/main" id="{72755DAE-877E-4BDB-89BF-05660B8E7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114"/>
                <a:ext cx="45" cy="43"/>
              </a:xfrm>
              <a:custGeom>
                <a:avLst/>
                <a:gdLst>
                  <a:gd name="T0" fmla="*/ 82 w 165"/>
                  <a:gd name="T1" fmla="*/ 155 h 155"/>
                  <a:gd name="T2" fmla="*/ 25 w 165"/>
                  <a:gd name="T3" fmla="*/ 128 h 155"/>
                  <a:gd name="T4" fmla="*/ 38 w 165"/>
                  <a:gd name="T5" fmla="*/ 26 h 155"/>
                  <a:gd name="T6" fmla="*/ 39 w 165"/>
                  <a:gd name="T7" fmla="*/ 25 h 155"/>
                  <a:gd name="T8" fmla="*/ 140 w 165"/>
                  <a:gd name="T9" fmla="*/ 38 h 155"/>
                  <a:gd name="T10" fmla="*/ 128 w 165"/>
                  <a:gd name="T11" fmla="*/ 139 h 155"/>
                  <a:gd name="T12" fmla="*/ 126 w 165"/>
                  <a:gd name="T13" fmla="*/ 140 h 155"/>
                  <a:gd name="T14" fmla="*/ 82 w 165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5">
                    <a:moveTo>
                      <a:pt x="82" y="155"/>
                    </a:moveTo>
                    <a:cubicBezTo>
                      <a:pt x="61" y="155"/>
                      <a:pt x="39" y="146"/>
                      <a:pt x="25" y="128"/>
                    </a:cubicBezTo>
                    <a:cubicBezTo>
                      <a:pt x="0" y="96"/>
                      <a:pt x="6" y="51"/>
                      <a:pt x="38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70" y="0"/>
                      <a:pt x="116" y="6"/>
                      <a:pt x="140" y="38"/>
                    </a:cubicBezTo>
                    <a:cubicBezTo>
                      <a:pt x="165" y="69"/>
                      <a:pt x="159" y="115"/>
                      <a:pt x="128" y="139"/>
                    </a:cubicBezTo>
                    <a:cubicBezTo>
                      <a:pt x="126" y="140"/>
                      <a:pt x="126" y="140"/>
                      <a:pt x="126" y="140"/>
                    </a:cubicBezTo>
                    <a:cubicBezTo>
                      <a:pt x="113" y="150"/>
                      <a:pt x="98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339">
                <a:extLst>
                  <a:ext uri="{FF2B5EF4-FFF2-40B4-BE49-F238E27FC236}">
                    <a16:creationId xmlns:a16="http://schemas.microsoft.com/office/drawing/2014/main" id="{2FDB72AD-4F8D-43F5-ABB3-EB475A7F8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056"/>
                <a:ext cx="55" cy="52"/>
              </a:xfrm>
              <a:custGeom>
                <a:avLst/>
                <a:gdLst>
                  <a:gd name="T0" fmla="*/ 100 w 198"/>
                  <a:gd name="T1" fmla="*/ 189 h 189"/>
                  <a:gd name="T2" fmla="*/ 35 w 198"/>
                  <a:gd name="T3" fmla="*/ 161 h 189"/>
                  <a:gd name="T4" fmla="*/ 34 w 198"/>
                  <a:gd name="T5" fmla="*/ 159 h 189"/>
                  <a:gd name="T6" fmla="*/ 38 w 198"/>
                  <a:gd name="T7" fmla="*/ 34 h 189"/>
                  <a:gd name="T8" fmla="*/ 163 w 198"/>
                  <a:gd name="T9" fmla="*/ 38 h 189"/>
                  <a:gd name="T10" fmla="*/ 164 w 198"/>
                  <a:gd name="T11" fmla="*/ 39 h 189"/>
                  <a:gd name="T12" fmla="*/ 161 w 198"/>
                  <a:gd name="T13" fmla="*/ 165 h 189"/>
                  <a:gd name="T14" fmla="*/ 100 w 198"/>
                  <a:gd name="T15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89">
                    <a:moveTo>
                      <a:pt x="100" y="189"/>
                    </a:moveTo>
                    <a:cubicBezTo>
                      <a:pt x="76" y="189"/>
                      <a:pt x="53" y="179"/>
                      <a:pt x="35" y="161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0" y="124"/>
                      <a:pt x="2" y="68"/>
                      <a:pt x="38" y="34"/>
                    </a:cubicBezTo>
                    <a:cubicBezTo>
                      <a:pt x="73" y="0"/>
                      <a:pt x="129" y="2"/>
                      <a:pt x="163" y="38"/>
                    </a:cubicBezTo>
                    <a:cubicBezTo>
                      <a:pt x="164" y="39"/>
                      <a:pt x="164" y="39"/>
                      <a:pt x="164" y="39"/>
                    </a:cubicBezTo>
                    <a:cubicBezTo>
                      <a:pt x="198" y="75"/>
                      <a:pt x="196" y="131"/>
                      <a:pt x="161" y="165"/>
                    </a:cubicBezTo>
                    <a:cubicBezTo>
                      <a:pt x="143" y="181"/>
                      <a:pt x="122" y="189"/>
                      <a:pt x="100" y="1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340">
                <a:extLst>
                  <a:ext uri="{FF2B5EF4-FFF2-40B4-BE49-F238E27FC236}">
                    <a16:creationId xmlns:a16="http://schemas.microsoft.com/office/drawing/2014/main" id="{55C8ED43-096A-4952-BCD2-4CC388348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1018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27 w 181"/>
                  <a:gd name="T3" fmla="*/ 139 h 170"/>
                  <a:gd name="T4" fmla="*/ 41 w 181"/>
                  <a:gd name="T5" fmla="*/ 28 h 170"/>
                  <a:gd name="T6" fmla="*/ 42 w 181"/>
                  <a:gd name="T7" fmla="*/ 27 h 170"/>
                  <a:gd name="T8" fmla="*/ 154 w 181"/>
                  <a:gd name="T9" fmla="*/ 40 h 170"/>
                  <a:gd name="T10" fmla="*/ 140 w 181"/>
                  <a:gd name="T11" fmla="*/ 152 h 170"/>
                  <a:gd name="T12" fmla="*/ 138 w 181"/>
                  <a:gd name="T13" fmla="*/ 15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6" y="170"/>
                      <a:pt x="43" y="159"/>
                      <a:pt x="27" y="139"/>
                    </a:cubicBezTo>
                    <a:cubicBezTo>
                      <a:pt x="0" y="105"/>
                      <a:pt x="6" y="55"/>
                      <a:pt x="41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77" y="0"/>
                      <a:pt x="127" y="6"/>
                      <a:pt x="154" y="40"/>
                    </a:cubicBezTo>
                    <a:cubicBezTo>
                      <a:pt x="181" y="75"/>
                      <a:pt x="174" y="125"/>
                      <a:pt x="140" y="152"/>
                    </a:cubicBezTo>
                    <a:cubicBezTo>
                      <a:pt x="138" y="153"/>
                      <a:pt x="138" y="153"/>
                      <a:pt x="138" y="153"/>
                    </a:cubicBezTo>
                    <a:cubicBezTo>
                      <a:pt x="124" y="164"/>
                      <a:pt x="107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341">
                <a:extLst>
                  <a:ext uri="{FF2B5EF4-FFF2-40B4-BE49-F238E27FC236}">
                    <a16:creationId xmlns:a16="http://schemas.microsoft.com/office/drawing/2014/main" id="{D0B927EC-7A6A-4496-A4B2-94CD80753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946"/>
                <a:ext cx="63" cy="59"/>
              </a:xfrm>
              <a:custGeom>
                <a:avLst/>
                <a:gdLst>
                  <a:gd name="T0" fmla="*/ 115 w 227"/>
                  <a:gd name="T1" fmla="*/ 212 h 212"/>
                  <a:gd name="T2" fmla="*/ 72 w 227"/>
                  <a:gd name="T3" fmla="*/ 202 h 212"/>
                  <a:gd name="T4" fmla="*/ 70 w 227"/>
                  <a:gd name="T5" fmla="*/ 201 h 212"/>
                  <a:gd name="T6" fmla="*/ 24 w 227"/>
                  <a:gd name="T7" fmla="*/ 70 h 212"/>
                  <a:gd name="T8" fmla="*/ 155 w 227"/>
                  <a:gd name="T9" fmla="*/ 23 h 212"/>
                  <a:gd name="T10" fmla="*/ 158 w 227"/>
                  <a:gd name="T11" fmla="*/ 24 h 212"/>
                  <a:gd name="T12" fmla="*/ 204 w 227"/>
                  <a:gd name="T13" fmla="*/ 156 h 212"/>
                  <a:gd name="T14" fmla="*/ 115 w 22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7" h="212">
                    <a:moveTo>
                      <a:pt x="115" y="212"/>
                    </a:moveTo>
                    <a:cubicBezTo>
                      <a:pt x="101" y="212"/>
                      <a:pt x="86" y="209"/>
                      <a:pt x="72" y="202"/>
                    </a:cubicBezTo>
                    <a:cubicBezTo>
                      <a:pt x="70" y="201"/>
                      <a:pt x="70" y="201"/>
                      <a:pt x="70" y="201"/>
                    </a:cubicBezTo>
                    <a:cubicBezTo>
                      <a:pt x="21" y="178"/>
                      <a:pt x="0" y="119"/>
                      <a:pt x="24" y="70"/>
                    </a:cubicBezTo>
                    <a:cubicBezTo>
                      <a:pt x="47" y="21"/>
                      <a:pt x="106" y="0"/>
                      <a:pt x="155" y="23"/>
                    </a:cubicBezTo>
                    <a:cubicBezTo>
                      <a:pt x="158" y="24"/>
                      <a:pt x="158" y="24"/>
                      <a:pt x="158" y="24"/>
                    </a:cubicBezTo>
                    <a:cubicBezTo>
                      <a:pt x="207" y="48"/>
                      <a:pt x="227" y="107"/>
                      <a:pt x="204" y="156"/>
                    </a:cubicBezTo>
                    <a:cubicBezTo>
                      <a:pt x="187" y="192"/>
                      <a:pt x="152" y="212"/>
                      <a:pt x="115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342">
                <a:extLst>
                  <a:ext uri="{FF2B5EF4-FFF2-40B4-BE49-F238E27FC236}">
                    <a16:creationId xmlns:a16="http://schemas.microsoft.com/office/drawing/2014/main" id="{A9627DC5-9D73-432E-8854-D3ED78D5B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932"/>
                <a:ext cx="36" cy="34"/>
              </a:xfrm>
              <a:custGeom>
                <a:avLst/>
                <a:gdLst>
                  <a:gd name="T0" fmla="*/ 64 w 129"/>
                  <a:gd name="T1" fmla="*/ 122 h 122"/>
                  <a:gd name="T2" fmla="*/ 19 w 129"/>
                  <a:gd name="T3" fmla="*/ 100 h 122"/>
                  <a:gd name="T4" fmla="*/ 29 w 129"/>
                  <a:gd name="T5" fmla="*/ 20 h 122"/>
                  <a:gd name="T6" fmla="*/ 30 w 129"/>
                  <a:gd name="T7" fmla="*/ 20 h 122"/>
                  <a:gd name="T8" fmla="*/ 110 w 129"/>
                  <a:gd name="T9" fmla="*/ 30 h 122"/>
                  <a:gd name="T10" fmla="*/ 100 w 129"/>
                  <a:gd name="T11" fmla="*/ 109 h 122"/>
                  <a:gd name="T12" fmla="*/ 99 w 129"/>
                  <a:gd name="T13" fmla="*/ 110 h 122"/>
                  <a:gd name="T14" fmla="*/ 64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4" y="122"/>
                    </a:moveTo>
                    <a:cubicBezTo>
                      <a:pt x="47" y="122"/>
                      <a:pt x="31" y="115"/>
                      <a:pt x="19" y="100"/>
                    </a:cubicBezTo>
                    <a:cubicBezTo>
                      <a:pt x="0" y="75"/>
                      <a:pt x="4" y="40"/>
                      <a:pt x="29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55" y="0"/>
                      <a:pt x="91" y="5"/>
                      <a:pt x="110" y="30"/>
                    </a:cubicBezTo>
                    <a:cubicBezTo>
                      <a:pt x="129" y="54"/>
                      <a:pt x="125" y="90"/>
                      <a:pt x="100" y="109"/>
                    </a:cubicBezTo>
                    <a:cubicBezTo>
                      <a:pt x="99" y="110"/>
                      <a:pt x="99" y="110"/>
                      <a:pt x="99" y="110"/>
                    </a:cubicBezTo>
                    <a:cubicBezTo>
                      <a:pt x="89" y="118"/>
                      <a:pt x="76" y="122"/>
                      <a:pt x="64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343">
                <a:extLst>
                  <a:ext uri="{FF2B5EF4-FFF2-40B4-BE49-F238E27FC236}">
                    <a16:creationId xmlns:a16="http://schemas.microsoft.com/office/drawing/2014/main" id="{DA91AA94-4E5B-45F5-A0C9-95C4391FA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894"/>
                <a:ext cx="35" cy="34"/>
              </a:xfrm>
              <a:custGeom>
                <a:avLst/>
                <a:gdLst>
                  <a:gd name="T0" fmla="*/ 65 w 129"/>
                  <a:gd name="T1" fmla="*/ 121 h 121"/>
                  <a:gd name="T2" fmla="*/ 41 w 129"/>
                  <a:gd name="T3" fmla="*/ 115 h 121"/>
                  <a:gd name="T4" fmla="*/ 39 w 129"/>
                  <a:gd name="T5" fmla="*/ 115 h 121"/>
                  <a:gd name="T6" fmla="*/ 13 w 129"/>
                  <a:gd name="T7" fmla="*/ 40 h 121"/>
                  <a:gd name="T8" fmla="*/ 88 w 129"/>
                  <a:gd name="T9" fmla="*/ 14 h 121"/>
                  <a:gd name="T10" fmla="*/ 89 w 129"/>
                  <a:gd name="T11" fmla="*/ 14 h 121"/>
                  <a:gd name="T12" fmla="*/ 115 w 129"/>
                  <a:gd name="T13" fmla="*/ 89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7" y="121"/>
                      <a:pt x="48" y="119"/>
                      <a:pt x="41" y="115"/>
                    </a:cubicBezTo>
                    <a:cubicBezTo>
                      <a:pt x="39" y="115"/>
                      <a:pt x="39" y="115"/>
                      <a:pt x="39" y="115"/>
                    </a:cubicBezTo>
                    <a:cubicBezTo>
                      <a:pt x="12" y="101"/>
                      <a:pt x="0" y="68"/>
                      <a:pt x="13" y="40"/>
                    </a:cubicBezTo>
                    <a:cubicBezTo>
                      <a:pt x="26" y="12"/>
                      <a:pt x="60" y="0"/>
                      <a:pt x="88" y="14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117" y="28"/>
                      <a:pt x="129" y="61"/>
                      <a:pt x="115" y="89"/>
                    </a:cubicBezTo>
                    <a:cubicBezTo>
                      <a:pt x="106" y="109"/>
                      <a:pt x="86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344">
                <a:extLst>
                  <a:ext uri="{FF2B5EF4-FFF2-40B4-BE49-F238E27FC236}">
                    <a16:creationId xmlns:a16="http://schemas.microsoft.com/office/drawing/2014/main" id="{3157C0A4-0F1D-4BA2-9ABB-2A5D7DC3F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6" y="848"/>
                <a:ext cx="65" cy="61"/>
              </a:xfrm>
              <a:custGeom>
                <a:avLst/>
                <a:gdLst>
                  <a:gd name="T0" fmla="*/ 116 w 234"/>
                  <a:gd name="T1" fmla="*/ 220 h 220"/>
                  <a:gd name="T2" fmla="*/ 17 w 234"/>
                  <a:gd name="T3" fmla="*/ 146 h 220"/>
                  <a:gd name="T4" fmla="*/ 86 w 234"/>
                  <a:gd name="T5" fmla="*/ 17 h 220"/>
                  <a:gd name="T6" fmla="*/ 88 w 234"/>
                  <a:gd name="T7" fmla="*/ 16 h 220"/>
                  <a:gd name="T8" fmla="*/ 217 w 234"/>
                  <a:gd name="T9" fmla="*/ 85 h 220"/>
                  <a:gd name="T10" fmla="*/ 148 w 234"/>
                  <a:gd name="T11" fmla="*/ 214 h 220"/>
                  <a:gd name="T12" fmla="*/ 146 w 234"/>
                  <a:gd name="T13" fmla="*/ 215 h 220"/>
                  <a:gd name="T14" fmla="*/ 116 w 234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4" h="220">
                    <a:moveTo>
                      <a:pt x="116" y="220"/>
                    </a:moveTo>
                    <a:cubicBezTo>
                      <a:pt x="71" y="220"/>
                      <a:pt x="30" y="191"/>
                      <a:pt x="17" y="146"/>
                    </a:cubicBezTo>
                    <a:cubicBezTo>
                      <a:pt x="0" y="91"/>
                      <a:pt x="31" y="33"/>
                      <a:pt x="86" y="17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143" y="0"/>
                      <a:pt x="201" y="31"/>
                      <a:pt x="217" y="85"/>
                    </a:cubicBezTo>
                    <a:cubicBezTo>
                      <a:pt x="234" y="140"/>
                      <a:pt x="203" y="198"/>
                      <a:pt x="148" y="214"/>
                    </a:cubicBezTo>
                    <a:cubicBezTo>
                      <a:pt x="146" y="215"/>
                      <a:pt x="146" y="215"/>
                      <a:pt x="146" y="215"/>
                    </a:cubicBezTo>
                    <a:cubicBezTo>
                      <a:pt x="136" y="218"/>
                      <a:pt x="126" y="220"/>
                      <a:pt x="116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345">
                <a:extLst>
                  <a:ext uri="{FF2B5EF4-FFF2-40B4-BE49-F238E27FC236}">
                    <a16:creationId xmlns:a16="http://schemas.microsoft.com/office/drawing/2014/main" id="{9A09D5F1-C3C3-4BC0-AC13-EEF042221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813"/>
                <a:ext cx="66" cy="62"/>
              </a:xfrm>
              <a:custGeom>
                <a:avLst/>
                <a:gdLst>
                  <a:gd name="T0" fmla="*/ 121 w 239"/>
                  <a:gd name="T1" fmla="*/ 224 h 224"/>
                  <a:gd name="T2" fmla="*/ 76 w 239"/>
                  <a:gd name="T3" fmla="*/ 213 h 224"/>
                  <a:gd name="T4" fmla="*/ 73 w 239"/>
                  <a:gd name="T5" fmla="*/ 212 h 224"/>
                  <a:gd name="T6" fmla="*/ 25 w 239"/>
                  <a:gd name="T7" fmla="*/ 73 h 224"/>
                  <a:gd name="T8" fmla="*/ 163 w 239"/>
                  <a:gd name="T9" fmla="*/ 25 h 224"/>
                  <a:gd name="T10" fmla="*/ 166 w 239"/>
                  <a:gd name="T11" fmla="*/ 26 h 224"/>
                  <a:gd name="T12" fmla="*/ 215 w 239"/>
                  <a:gd name="T13" fmla="*/ 164 h 224"/>
                  <a:gd name="T14" fmla="*/ 121 w 239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9" h="224">
                    <a:moveTo>
                      <a:pt x="121" y="224"/>
                    </a:moveTo>
                    <a:cubicBezTo>
                      <a:pt x="105" y="224"/>
                      <a:pt x="90" y="220"/>
                      <a:pt x="76" y="213"/>
                    </a:cubicBezTo>
                    <a:cubicBezTo>
                      <a:pt x="73" y="212"/>
                      <a:pt x="73" y="212"/>
                      <a:pt x="73" y="212"/>
                    </a:cubicBezTo>
                    <a:cubicBezTo>
                      <a:pt x="22" y="188"/>
                      <a:pt x="0" y="125"/>
                      <a:pt x="25" y="73"/>
                    </a:cubicBezTo>
                    <a:cubicBezTo>
                      <a:pt x="49" y="22"/>
                      <a:pt x="112" y="0"/>
                      <a:pt x="163" y="25"/>
                    </a:cubicBezTo>
                    <a:cubicBezTo>
                      <a:pt x="166" y="26"/>
                      <a:pt x="166" y="26"/>
                      <a:pt x="166" y="26"/>
                    </a:cubicBezTo>
                    <a:cubicBezTo>
                      <a:pt x="217" y="50"/>
                      <a:pt x="239" y="113"/>
                      <a:pt x="215" y="164"/>
                    </a:cubicBezTo>
                    <a:cubicBezTo>
                      <a:pt x="197" y="202"/>
                      <a:pt x="159" y="224"/>
                      <a:pt x="121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346">
                <a:extLst>
                  <a:ext uri="{FF2B5EF4-FFF2-40B4-BE49-F238E27FC236}">
                    <a16:creationId xmlns:a16="http://schemas.microsoft.com/office/drawing/2014/main" id="{5A705F36-2EA9-4175-9ABD-1E30F7A61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815"/>
                <a:ext cx="42" cy="40"/>
              </a:xfrm>
              <a:custGeom>
                <a:avLst/>
                <a:gdLst>
                  <a:gd name="T0" fmla="*/ 75 w 153"/>
                  <a:gd name="T1" fmla="*/ 143 h 143"/>
                  <a:gd name="T2" fmla="*/ 11 w 153"/>
                  <a:gd name="T3" fmla="*/ 95 h 143"/>
                  <a:gd name="T4" fmla="*/ 56 w 153"/>
                  <a:gd name="T5" fmla="*/ 11 h 143"/>
                  <a:gd name="T6" fmla="*/ 58 w 153"/>
                  <a:gd name="T7" fmla="*/ 10 h 143"/>
                  <a:gd name="T8" fmla="*/ 142 w 153"/>
                  <a:gd name="T9" fmla="*/ 56 h 143"/>
                  <a:gd name="T10" fmla="*/ 96 w 153"/>
                  <a:gd name="T11" fmla="*/ 140 h 143"/>
                  <a:gd name="T12" fmla="*/ 95 w 153"/>
                  <a:gd name="T13" fmla="*/ 140 h 143"/>
                  <a:gd name="T14" fmla="*/ 75 w 153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3">
                    <a:moveTo>
                      <a:pt x="75" y="143"/>
                    </a:moveTo>
                    <a:cubicBezTo>
                      <a:pt x="46" y="143"/>
                      <a:pt x="20" y="124"/>
                      <a:pt x="11" y="95"/>
                    </a:cubicBezTo>
                    <a:cubicBezTo>
                      <a:pt x="0" y="59"/>
                      <a:pt x="20" y="22"/>
                      <a:pt x="56" y="11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93" y="0"/>
                      <a:pt x="131" y="20"/>
                      <a:pt x="142" y="56"/>
                    </a:cubicBezTo>
                    <a:cubicBezTo>
                      <a:pt x="153" y="91"/>
                      <a:pt x="132" y="129"/>
                      <a:pt x="96" y="140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347">
                <a:extLst>
                  <a:ext uri="{FF2B5EF4-FFF2-40B4-BE49-F238E27FC236}">
                    <a16:creationId xmlns:a16="http://schemas.microsoft.com/office/drawing/2014/main" id="{8A35924D-9167-41B9-BD91-4902104E2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788"/>
                <a:ext cx="50" cy="48"/>
              </a:xfrm>
              <a:custGeom>
                <a:avLst/>
                <a:gdLst>
                  <a:gd name="T0" fmla="*/ 90 w 179"/>
                  <a:gd name="T1" fmla="*/ 174 h 174"/>
                  <a:gd name="T2" fmla="*/ 84 w 179"/>
                  <a:gd name="T3" fmla="*/ 174 h 174"/>
                  <a:gd name="T4" fmla="*/ 82 w 179"/>
                  <a:gd name="T5" fmla="*/ 174 h 174"/>
                  <a:gd name="T6" fmla="*/ 3 w 179"/>
                  <a:gd name="T7" fmla="*/ 82 h 174"/>
                  <a:gd name="T8" fmla="*/ 95 w 179"/>
                  <a:gd name="T9" fmla="*/ 4 h 174"/>
                  <a:gd name="T10" fmla="*/ 97 w 179"/>
                  <a:gd name="T11" fmla="*/ 4 h 174"/>
                  <a:gd name="T12" fmla="*/ 175 w 179"/>
                  <a:gd name="T13" fmla="*/ 96 h 174"/>
                  <a:gd name="T14" fmla="*/ 90 w 179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4">
                    <a:moveTo>
                      <a:pt x="90" y="174"/>
                    </a:moveTo>
                    <a:cubicBezTo>
                      <a:pt x="88" y="174"/>
                      <a:pt x="86" y="174"/>
                      <a:pt x="84" y="174"/>
                    </a:cubicBezTo>
                    <a:cubicBezTo>
                      <a:pt x="82" y="174"/>
                      <a:pt x="82" y="174"/>
                      <a:pt x="82" y="174"/>
                    </a:cubicBezTo>
                    <a:cubicBezTo>
                      <a:pt x="35" y="170"/>
                      <a:pt x="0" y="129"/>
                      <a:pt x="3" y="82"/>
                    </a:cubicBezTo>
                    <a:cubicBezTo>
                      <a:pt x="7" y="35"/>
                      <a:pt x="48" y="0"/>
                      <a:pt x="95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144" y="8"/>
                      <a:pt x="179" y="49"/>
                      <a:pt x="175" y="96"/>
                    </a:cubicBezTo>
                    <a:cubicBezTo>
                      <a:pt x="172" y="140"/>
                      <a:pt x="134" y="174"/>
                      <a:pt x="90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348">
                <a:extLst>
                  <a:ext uri="{FF2B5EF4-FFF2-40B4-BE49-F238E27FC236}">
                    <a16:creationId xmlns:a16="http://schemas.microsoft.com/office/drawing/2014/main" id="{345094DA-612E-4B82-A10A-FA541C350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774"/>
                <a:ext cx="53" cy="52"/>
              </a:xfrm>
              <a:custGeom>
                <a:avLst/>
                <a:gdLst>
                  <a:gd name="T0" fmla="*/ 96 w 191"/>
                  <a:gd name="T1" fmla="*/ 186 h 186"/>
                  <a:gd name="T2" fmla="*/ 89 w 191"/>
                  <a:gd name="T3" fmla="*/ 185 h 186"/>
                  <a:gd name="T4" fmla="*/ 87 w 191"/>
                  <a:gd name="T5" fmla="*/ 185 h 186"/>
                  <a:gd name="T6" fmla="*/ 3 w 191"/>
                  <a:gd name="T7" fmla="*/ 87 h 186"/>
                  <a:gd name="T8" fmla="*/ 101 w 191"/>
                  <a:gd name="T9" fmla="*/ 4 h 186"/>
                  <a:gd name="T10" fmla="*/ 103 w 191"/>
                  <a:gd name="T11" fmla="*/ 4 h 186"/>
                  <a:gd name="T12" fmla="*/ 187 w 191"/>
                  <a:gd name="T13" fmla="*/ 102 h 186"/>
                  <a:gd name="T14" fmla="*/ 96 w 191"/>
                  <a:gd name="T15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6">
                    <a:moveTo>
                      <a:pt x="96" y="186"/>
                    </a:moveTo>
                    <a:cubicBezTo>
                      <a:pt x="94" y="186"/>
                      <a:pt x="92" y="186"/>
                      <a:pt x="89" y="185"/>
                    </a:cubicBezTo>
                    <a:cubicBezTo>
                      <a:pt x="87" y="185"/>
                      <a:pt x="87" y="185"/>
                      <a:pt x="87" y="185"/>
                    </a:cubicBezTo>
                    <a:cubicBezTo>
                      <a:pt x="37" y="181"/>
                      <a:pt x="0" y="138"/>
                      <a:pt x="3" y="87"/>
                    </a:cubicBezTo>
                    <a:cubicBezTo>
                      <a:pt x="7" y="37"/>
                      <a:pt x="51" y="0"/>
                      <a:pt x="101" y="4"/>
                    </a:cubicBezTo>
                    <a:cubicBezTo>
                      <a:pt x="103" y="4"/>
                      <a:pt x="103" y="4"/>
                      <a:pt x="103" y="4"/>
                    </a:cubicBezTo>
                    <a:cubicBezTo>
                      <a:pt x="153" y="8"/>
                      <a:pt x="191" y="52"/>
                      <a:pt x="187" y="102"/>
                    </a:cubicBezTo>
                    <a:cubicBezTo>
                      <a:pt x="183" y="149"/>
                      <a:pt x="143" y="186"/>
                      <a:pt x="96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349">
                <a:extLst>
                  <a:ext uri="{FF2B5EF4-FFF2-40B4-BE49-F238E27FC236}">
                    <a16:creationId xmlns:a16="http://schemas.microsoft.com/office/drawing/2014/main" id="{453BDCB1-1056-48C9-83FF-4904E3BBA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" y="774"/>
                <a:ext cx="37" cy="35"/>
              </a:xfrm>
              <a:custGeom>
                <a:avLst/>
                <a:gdLst>
                  <a:gd name="T0" fmla="*/ 67 w 135"/>
                  <a:gd name="T1" fmla="*/ 127 h 127"/>
                  <a:gd name="T2" fmla="*/ 10 w 135"/>
                  <a:gd name="T3" fmla="*/ 84 h 127"/>
                  <a:gd name="T4" fmla="*/ 50 w 135"/>
                  <a:gd name="T5" fmla="*/ 10 h 127"/>
                  <a:gd name="T6" fmla="*/ 51 w 135"/>
                  <a:gd name="T7" fmla="*/ 10 h 127"/>
                  <a:gd name="T8" fmla="*/ 125 w 135"/>
                  <a:gd name="T9" fmla="*/ 49 h 127"/>
                  <a:gd name="T10" fmla="*/ 85 w 135"/>
                  <a:gd name="T11" fmla="*/ 124 h 127"/>
                  <a:gd name="T12" fmla="*/ 84 w 135"/>
                  <a:gd name="T13" fmla="*/ 124 h 127"/>
                  <a:gd name="T14" fmla="*/ 67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7" y="127"/>
                    </a:moveTo>
                    <a:cubicBezTo>
                      <a:pt x="41" y="127"/>
                      <a:pt x="18" y="110"/>
                      <a:pt x="10" y="84"/>
                    </a:cubicBezTo>
                    <a:cubicBezTo>
                      <a:pt x="0" y="53"/>
                      <a:pt x="18" y="19"/>
                      <a:pt x="50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83" y="0"/>
                      <a:pt x="116" y="18"/>
                      <a:pt x="125" y="49"/>
                    </a:cubicBezTo>
                    <a:cubicBezTo>
                      <a:pt x="135" y="81"/>
                      <a:pt x="117" y="114"/>
                      <a:pt x="85" y="124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78" y="126"/>
                      <a:pt x="73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350">
                <a:extLst>
                  <a:ext uri="{FF2B5EF4-FFF2-40B4-BE49-F238E27FC236}">
                    <a16:creationId xmlns:a16="http://schemas.microsoft.com/office/drawing/2014/main" id="{27A34DA9-5443-4569-A4E6-55BB2C80E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887"/>
                <a:ext cx="60" cy="58"/>
              </a:xfrm>
              <a:custGeom>
                <a:avLst/>
                <a:gdLst>
                  <a:gd name="T0" fmla="*/ 111 w 220"/>
                  <a:gd name="T1" fmla="*/ 212 h 212"/>
                  <a:gd name="T2" fmla="*/ 100 w 220"/>
                  <a:gd name="T3" fmla="*/ 211 h 212"/>
                  <a:gd name="T4" fmla="*/ 98 w 220"/>
                  <a:gd name="T5" fmla="*/ 211 h 212"/>
                  <a:gd name="T6" fmla="*/ 6 w 220"/>
                  <a:gd name="T7" fmla="*/ 97 h 212"/>
                  <a:gd name="T8" fmla="*/ 120 w 220"/>
                  <a:gd name="T9" fmla="*/ 6 h 212"/>
                  <a:gd name="T10" fmla="*/ 123 w 220"/>
                  <a:gd name="T11" fmla="*/ 6 h 212"/>
                  <a:gd name="T12" fmla="*/ 214 w 220"/>
                  <a:gd name="T13" fmla="*/ 120 h 212"/>
                  <a:gd name="T14" fmla="*/ 111 w 220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12">
                    <a:moveTo>
                      <a:pt x="111" y="212"/>
                    </a:moveTo>
                    <a:cubicBezTo>
                      <a:pt x="108" y="212"/>
                      <a:pt x="104" y="212"/>
                      <a:pt x="100" y="211"/>
                    </a:cubicBezTo>
                    <a:cubicBezTo>
                      <a:pt x="98" y="211"/>
                      <a:pt x="98" y="211"/>
                      <a:pt x="98" y="211"/>
                    </a:cubicBezTo>
                    <a:cubicBezTo>
                      <a:pt x="41" y="205"/>
                      <a:pt x="0" y="154"/>
                      <a:pt x="6" y="97"/>
                    </a:cubicBezTo>
                    <a:cubicBezTo>
                      <a:pt x="12" y="41"/>
                      <a:pt x="63" y="0"/>
                      <a:pt x="120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79" y="12"/>
                      <a:pt x="220" y="63"/>
                      <a:pt x="214" y="120"/>
                    </a:cubicBezTo>
                    <a:cubicBezTo>
                      <a:pt x="208" y="173"/>
                      <a:pt x="164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51">
                <a:extLst>
                  <a:ext uri="{FF2B5EF4-FFF2-40B4-BE49-F238E27FC236}">
                    <a16:creationId xmlns:a16="http://schemas.microsoft.com/office/drawing/2014/main" id="{C231717E-D11C-4C37-9A78-454FC4593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896"/>
                <a:ext cx="35" cy="33"/>
              </a:xfrm>
              <a:custGeom>
                <a:avLst/>
                <a:gdLst>
                  <a:gd name="T0" fmla="*/ 63 w 127"/>
                  <a:gd name="T1" fmla="*/ 119 h 119"/>
                  <a:gd name="T2" fmla="*/ 8 w 127"/>
                  <a:gd name="T3" fmla="*/ 77 h 119"/>
                  <a:gd name="T4" fmla="*/ 48 w 127"/>
                  <a:gd name="T5" fmla="*/ 8 h 119"/>
                  <a:gd name="T6" fmla="*/ 50 w 127"/>
                  <a:gd name="T7" fmla="*/ 8 h 119"/>
                  <a:gd name="T8" fmla="*/ 119 w 127"/>
                  <a:gd name="T9" fmla="*/ 48 h 119"/>
                  <a:gd name="T10" fmla="*/ 79 w 127"/>
                  <a:gd name="T11" fmla="*/ 117 h 119"/>
                  <a:gd name="T12" fmla="*/ 77 w 127"/>
                  <a:gd name="T13" fmla="*/ 117 h 119"/>
                  <a:gd name="T14" fmla="*/ 63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3" y="119"/>
                    </a:moveTo>
                    <a:cubicBezTo>
                      <a:pt x="38" y="119"/>
                      <a:pt x="15" y="102"/>
                      <a:pt x="8" y="77"/>
                    </a:cubicBezTo>
                    <a:cubicBezTo>
                      <a:pt x="0" y="47"/>
                      <a:pt x="18" y="16"/>
                      <a:pt x="48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80" y="0"/>
                      <a:pt x="111" y="17"/>
                      <a:pt x="119" y="48"/>
                    </a:cubicBezTo>
                    <a:cubicBezTo>
                      <a:pt x="127" y="78"/>
                      <a:pt x="109" y="109"/>
                      <a:pt x="79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3" y="118"/>
                      <a:pt x="68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52">
                <a:extLst>
                  <a:ext uri="{FF2B5EF4-FFF2-40B4-BE49-F238E27FC236}">
                    <a16:creationId xmlns:a16="http://schemas.microsoft.com/office/drawing/2014/main" id="{06ABB0D4-020E-496E-AF57-469AA10A8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879"/>
                <a:ext cx="40" cy="39"/>
              </a:xfrm>
              <a:custGeom>
                <a:avLst/>
                <a:gdLst>
                  <a:gd name="T0" fmla="*/ 73 w 144"/>
                  <a:gd name="T1" fmla="*/ 140 h 140"/>
                  <a:gd name="T2" fmla="*/ 65 w 144"/>
                  <a:gd name="T3" fmla="*/ 140 h 140"/>
                  <a:gd name="T4" fmla="*/ 64 w 144"/>
                  <a:gd name="T5" fmla="*/ 140 h 140"/>
                  <a:gd name="T6" fmla="*/ 4 w 144"/>
                  <a:gd name="T7" fmla="*/ 65 h 140"/>
                  <a:gd name="T8" fmla="*/ 79 w 144"/>
                  <a:gd name="T9" fmla="*/ 4 h 140"/>
                  <a:gd name="T10" fmla="*/ 80 w 144"/>
                  <a:gd name="T11" fmla="*/ 5 h 140"/>
                  <a:gd name="T12" fmla="*/ 140 w 144"/>
                  <a:gd name="T13" fmla="*/ 80 h 140"/>
                  <a:gd name="T14" fmla="*/ 73 w 144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0">
                    <a:moveTo>
                      <a:pt x="73" y="140"/>
                    </a:moveTo>
                    <a:cubicBezTo>
                      <a:pt x="70" y="140"/>
                      <a:pt x="68" y="140"/>
                      <a:pt x="65" y="140"/>
                    </a:cubicBezTo>
                    <a:cubicBezTo>
                      <a:pt x="64" y="140"/>
                      <a:pt x="64" y="140"/>
                      <a:pt x="64" y="140"/>
                    </a:cubicBezTo>
                    <a:cubicBezTo>
                      <a:pt x="27" y="136"/>
                      <a:pt x="0" y="102"/>
                      <a:pt x="4" y="65"/>
                    </a:cubicBezTo>
                    <a:cubicBezTo>
                      <a:pt x="8" y="27"/>
                      <a:pt x="41" y="0"/>
                      <a:pt x="79" y="4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117" y="9"/>
                      <a:pt x="144" y="42"/>
                      <a:pt x="140" y="80"/>
                    </a:cubicBezTo>
                    <a:cubicBezTo>
                      <a:pt x="137" y="114"/>
                      <a:pt x="107" y="140"/>
                      <a:pt x="73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353">
                <a:extLst>
                  <a:ext uri="{FF2B5EF4-FFF2-40B4-BE49-F238E27FC236}">
                    <a16:creationId xmlns:a16="http://schemas.microsoft.com/office/drawing/2014/main" id="{BC3E34BD-1B3B-4FB2-A1E4-0A291A3BA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855"/>
                <a:ext cx="43" cy="39"/>
              </a:xfrm>
              <a:custGeom>
                <a:avLst/>
                <a:gdLst>
                  <a:gd name="T0" fmla="*/ 77 w 153"/>
                  <a:gd name="T1" fmla="*/ 142 h 142"/>
                  <a:gd name="T2" fmla="*/ 46 w 153"/>
                  <a:gd name="T3" fmla="*/ 135 h 142"/>
                  <a:gd name="T4" fmla="*/ 45 w 153"/>
                  <a:gd name="T5" fmla="*/ 134 h 142"/>
                  <a:gd name="T6" fmla="*/ 17 w 153"/>
                  <a:gd name="T7" fmla="*/ 45 h 142"/>
                  <a:gd name="T8" fmla="*/ 106 w 153"/>
                  <a:gd name="T9" fmla="*/ 16 h 142"/>
                  <a:gd name="T10" fmla="*/ 107 w 153"/>
                  <a:gd name="T11" fmla="*/ 17 h 142"/>
                  <a:gd name="T12" fmla="*/ 136 w 153"/>
                  <a:gd name="T13" fmla="*/ 106 h 142"/>
                  <a:gd name="T14" fmla="*/ 77 w 15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2">
                    <a:moveTo>
                      <a:pt x="77" y="142"/>
                    </a:moveTo>
                    <a:cubicBezTo>
                      <a:pt x="67" y="142"/>
                      <a:pt x="56" y="140"/>
                      <a:pt x="46" y="135"/>
                    </a:cubicBezTo>
                    <a:cubicBezTo>
                      <a:pt x="45" y="134"/>
                      <a:pt x="45" y="134"/>
                      <a:pt x="45" y="134"/>
                    </a:cubicBezTo>
                    <a:cubicBezTo>
                      <a:pt x="12" y="117"/>
                      <a:pt x="0" y="77"/>
                      <a:pt x="17" y="45"/>
                    </a:cubicBezTo>
                    <a:cubicBezTo>
                      <a:pt x="33" y="12"/>
                      <a:pt x="73" y="0"/>
                      <a:pt x="106" y="16"/>
                    </a:cubicBezTo>
                    <a:cubicBezTo>
                      <a:pt x="107" y="17"/>
                      <a:pt x="107" y="17"/>
                      <a:pt x="107" y="17"/>
                    </a:cubicBezTo>
                    <a:cubicBezTo>
                      <a:pt x="140" y="34"/>
                      <a:pt x="153" y="74"/>
                      <a:pt x="136" y="106"/>
                    </a:cubicBezTo>
                    <a:cubicBezTo>
                      <a:pt x="124" y="129"/>
                      <a:pt x="101" y="142"/>
                      <a:pt x="77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354">
                <a:extLst>
                  <a:ext uri="{FF2B5EF4-FFF2-40B4-BE49-F238E27FC236}">
                    <a16:creationId xmlns:a16="http://schemas.microsoft.com/office/drawing/2014/main" id="{7D0DAD31-EA40-4965-BB9A-38213D7B7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2840"/>
                <a:ext cx="64" cy="61"/>
              </a:xfrm>
              <a:custGeom>
                <a:avLst/>
                <a:gdLst>
                  <a:gd name="T0" fmla="*/ 115 w 233"/>
                  <a:gd name="T1" fmla="*/ 220 h 220"/>
                  <a:gd name="T2" fmla="*/ 14 w 233"/>
                  <a:gd name="T3" fmla="*/ 143 h 220"/>
                  <a:gd name="T4" fmla="*/ 88 w 233"/>
                  <a:gd name="T5" fmla="*/ 15 h 220"/>
                  <a:gd name="T6" fmla="*/ 91 w 233"/>
                  <a:gd name="T7" fmla="*/ 14 h 220"/>
                  <a:gd name="T8" fmla="*/ 218 w 233"/>
                  <a:gd name="T9" fmla="*/ 88 h 220"/>
                  <a:gd name="T10" fmla="*/ 145 w 233"/>
                  <a:gd name="T11" fmla="*/ 216 h 220"/>
                  <a:gd name="T12" fmla="*/ 142 w 233"/>
                  <a:gd name="T13" fmla="*/ 217 h 220"/>
                  <a:gd name="T14" fmla="*/ 115 w 233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20">
                    <a:moveTo>
                      <a:pt x="115" y="220"/>
                    </a:moveTo>
                    <a:cubicBezTo>
                      <a:pt x="69" y="220"/>
                      <a:pt x="27" y="190"/>
                      <a:pt x="14" y="143"/>
                    </a:cubicBezTo>
                    <a:cubicBezTo>
                      <a:pt x="0" y="87"/>
                      <a:pt x="33" y="30"/>
                      <a:pt x="88" y="15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146" y="0"/>
                      <a:pt x="203" y="33"/>
                      <a:pt x="218" y="88"/>
                    </a:cubicBezTo>
                    <a:cubicBezTo>
                      <a:pt x="233" y="144"/>
                      <a:pt x="200" y="201"/>
                      <a:pt x="145" y="216"/>
                    </a:cubicBezTo>
                    <a:cubicBezTo>
                      <a:pt x="142" y="217"/>
                      <a:pt x="142" y="217"/>
                      <a:pt x="142" y="217"/>
                    </a:cubicBezTo>
                    <a:cubicBezTo>
                      <a:pt x="133" y="219"/>
                      <a:pt x="124" y="220"/>
                      <a:pt x="115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355">
                <a:extLst>
                  <a:ext uri="{FF2B5EF4-FFF2-40B4-BE49-F238E27FC236}">
                    <a16:creationId xmlns:a16="http://schemas.microsoft.com/office/drawing/2014/main" id="{DD49254F-B907-467C-83EB-A937A9F57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280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13 w 196"/>
                  <a:gd name="T3" fmla="*/ 120 h 185"/>
                  <a:gd name="T4" fmla="*/ 75 w 196"/>
                  <a:gd name="T5" fmla="*/ 13 h 185"/>
                  <a:gd name="T6" fmla="*/ 77 w 196"/>
                  <a:gd name="T7" fmla="*/ 12 h 185"/>
                  <a:gd name="T8" fmla="*/ 184 w 196"/>
                  <a:gd name="T9" fmla="*/ 74 h 185"/>
                  <a:gd name="T10" fmla="*/ 122 w 196"/>
                  <a:gd name="T11" fmla="*/ 181 h 185"/>
                  <a:gd name="T12" fmla="*/ 120 w 196"/>
                  <a:gd name="T13" fmla="*/ 182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59" y="185"/>
                      <a:pt x="23" y="159"/>
                      <a:pt x="13" y="120"/>
                    </a:cubicBezTo>
                    <a:cubicBezTo>
                      <a:pt x="0" y="73"/>
                      <a:pt x="28" y="25"/>
                      <a:pt x="75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123" y="0"/>
                      <a:pt x="171" y="28"/>
                      <a:pt x="184" y="74"/>
                    </a:cubicBezTo>
                    <a:cubicBezTo>
                      <a:pt x="196" y="121"/>
                      <a:pt x="168" y="169"/>
                      <a:pt x="122" y="181"/>
                    </a:cubicBezTo>
                    <a:cubicBezTo>
                      <a:pt x="120" y="182"/>
                      <a:pt x="120" y="182"/>
                      <a:pt x="120" y="182"/>
                    </a:cubicBezTo>
                    <a:cubicBezTo>
                      <a:pt x="112" y="184"/>
                      <a:pt x="105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356">
                <a:extLst>
                  <a:ext uri="{FF2B5EF4-FFF2-40B4-BE49-F238E27FC236}">
                    <a16:creationId xmlns:a16="http://schemas.microsoft.com/office/drawing/2014/main" id="{EE03510A-EB9E-457A-BF8D-C9AF277A6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775"/>
                <a:ext cx="53" cy="50"/>
              </a:xfrm>
              <a:custGeom>
                <a:avLst/>
                <a:gdLst>
                  <a:gd name="T0" fmla="*/ 97 w 193"/>
                  <a:gd name="T1" fmla="*/ 181 h 181"/>
                  <a:gd name="T2" fmla="*/ 59 w 193"/>
                  <a:gd name="T3" fmla="*/ 172 h 181"/>
                  <a:gd name="T4" fmla="*/ 57 w 193"/>
                  <a:gd name="T5" fmla="*/ 171 h 181"/>
                  <a:gd name="T6" fmla="*/ 21 w 193"/>
                  <a:gd name="T7" fmla="*/ 58 h 181"/>
                  <a:gd name="T8" fmla="*/ 134 w 193"/>
                  <a:gd name="T9" fmla="*/ 22 h 181"/>
                  <a:gd name="T10" fmla="*/ 136 w 193"/>
                  <a:gd name="T11" fmla="*/ 23 h 181"/>
                  <a:gd name="T12" fmla="*/ 172 w 193"/>
                  <a:gd name="T13" fmla="*/ 136 h 181"/>
                  <a:gd name="T14" fmla="*/ 97 w 193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1">
                    <a:moveTo>
                      <a:pt x="97" y="181"/>
                    </a:moveTo>
                    <a:cubicBezTo>
                      <a:pt x="84" y="181"/>
                      <a:pt x="71" y="178"/>
                      <a:pt x="59" y="172"/>
                    </a:cubicBezTo>
                    <a:cubicBezTo>
                      <a:pt x="57" y="171"/>
                      <a:pt x="57" y="171"/>
                      <a:pt x="57" y="171"/>
                    </a:cubicBezTo>
                    <a:cubicBezTo>
                      <a:pt x="16" y="150"/>
                      <a:pt x="0" y="99"/>
                      <a:pt x="21" y="58"/>
                    </a:cubicBezTo>
                    <a:cubicBezTo>
                      <a:pt x="42" y="16"/>
                      <a:pt x="93" y="0"/>
                      <a:pt x="134" y="22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77" y="44"/>
                      <a:pt x="193" y="95"/>
                      <a:pt x="172" y="136"/>
                    </a:cubicBezTo>
                    <a:cubicBezTo>
                      <a:pt x="157" y="165"/>
                      <a:pt x="128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357">
                <a:extLst>
                  <a:ext uri="{FF2B5EF4-FFF2-40B4-BE49-F238E27FC236}">
                    <a16:creationId xmlns:a16="http://schemas.microsoft.com/office/drawing/2014/main" id="{924B5611-E7C0-4BF1-808A-65D5F6BF9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725"/>
                <a:ext cx="42" cy="39"/>
              </a:xfrm>
              <a:custGeom>
                <a:avLst/>
                <a:gdLst>
                  <a:gd name="T0" fmla="*/ 75 w 151"/>
                  <a:gd name="T1" fmla="*/ 142 h 142"/>
                  <a:gd name="T2" fmla="*/ 22 w 151"/>
                  <a:gd name="T3" fmla="*/ 115 h 142"/>
                  <a:gd name="T4" fmla="*/ 36 w 151"/>
                  <a:gd name="T5" fmla="*/ 23 h 142"/>
                  <a:gd name="T6" fmla="*/ 37 w 151"/>
                  <a:gd name="T7" fmla="*/ 22 h 142"/>
                  <a:gd name="T8" fmla="*/ 130 w 151"/>
                  <a:gd name="T9" fmla="*/ 36 h 142"/>
                  <a:gd name="T10" fmla="*/ 115 w 151"/>
                  <a:gd name="T11" fmla="*/ 129 h 142"/>
                  <a:gd name="T12" fmla="*/ 114 w 151"/>
                  <a:gd name="T13" fmla="*/ 130 h 142"/>
                  <a:gd name="T14" fmla="*/ 75 w 151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2">
                    <a:moveTo>
                      <a:pt x="75" y="142"/>
                    </a:moveTo>
                    <a:cubicBezTo>
                      <a:pt x="55" y="142"/>
                      <a:pt x="35" y="133"/>
                      <a:pt x="22" y="115"/>
                    </a:cubicBezTo>
                    <a:cubicBezTo>
                      <a:pt x="0" y="86"/>
                      <a:pt x="6" y="44"/>
                      <a:pt x="36" y="23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67" y="0"/>
                      <a:pt x="108" y="7"/>
                      <a:pt x="130" y="36"/>
                    </a:cubicBezTo>
                    <a:cubicBezTo>
                      <a:pt x="151" y="66"/>
                      <a:pt x="145" y="107"/>
                      <a:pt x="115" y="129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02" y="138"/>
                      <a:pt x="89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358">
                <a:extLst>
                  <a:ext uri="{FF2B5EF4-FFF2-40B4-BE49-F238E27FC236}">
                    <a16:creationId xmlns:a16="http://schemas.microsoft.com/office/drawing/2014/main" id="{932CD085-A081-4F19-8666-233FCACEB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2710"/>
                <a:ext cx="36" cy="34"/>
              </a:xfrm>
              <a:custGeom>
                <a:avLst/>
                <a:gdLst>
                  <a:gd name="T0" fmla="*/ 65 w 129"/>
                  <a:gd name="T1" fmla="*/ 121 h 121"/>
                  <a:gd name="T2" fmla="*/ 39 w 129"/>
                  <a:gd name="T3" fmla="*/ 115 h 121"/>
                  <a:gd name="T4" fmla="*/ 38 w 129"/>
                  <a:gd name="T5" fmla="*/ 114 h 121"/>
                  <a:gd name="T6" fmla="*/ 14 w 129"/>
                  <a:gd name="T7" fmla="*/ 39 h 121"/>
                  <a:gd name="T8" fmla="*/ 90 w 129"/>
                  <a:gd name="T9" fmla="*/ 15 h 121"/>
                  <a:gd name="T10" fmla="*/ 91 w 129"/>
                  <a:gd name="T11" fmla="*/ 15 h 121"/>
                  <a:gd name="T12" fmla="*/ 115 w 129"/>
                  <a:gd name="T13" fmla="*/ 91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6" y="121"/>
                      <a:pt x="48" y="119"/>
                      <a:pt x="39" y="115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11" y="100"/>
                      <a:pt x="0" y="66"/>
                      <a:pt x="14" y="39"/>
                    </a:cubicBezTo>
                    <a:cubicBezTo>
                      <a:pt x="28" y="11"/>
                      <a:pt x="62" y="0"/>
                      <a:pt x="90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118" y="30"/>
                      <a:pt x="129" y="63"/>
                      <a:pt x="115" y="91"/>
                    </a:cubicBezTo>
                    <a:cubicBezTo>
                      <a:pt x="105" y="110"/>
                      <a:pt x="85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359">
                <a:extLst>
                  <a:ext uri="{FF2B5EF4-FFF2-40B4-BE49-F238E27FC236}">
                    <a16:creationId xmlns:a16="http://schemas.microsoft.com/office/drawing/2014/main" id="{2C863A84-6776-4D2A-8D15-00D4E75F5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619"/>
                <a:ext cx="64" cy="61"/>
              </a:xfrm>
              <a:custGeom>
                <a:avLst/>
                <a:gdLst>
                  <a:gd name="T0" fmla="*/ 116 w 233"/>
                  <a:gd name="T1" fmla="*/ 219 h 219"/>
                  <a:gd name="T2" fmla="*/ 33 w 233"/>
                  <a:gd name="T3" fmla="*/ 177 h 219"/>
                  <a:gd name="T4" fmla="*/ 56 w 233"/>
                  <a:gd name="T5" fmla="*/ 35 h 219"/>
                  <a:gd name="T6" fmla="*/ 57 w 233"/>
                  <a:gd name="T7" fmla="*/ 33 h 219"/>
                  <a:gd name="T8" fmla="*/ 200 w 233"/>
                  <a:gd name="T9" fmla="*/ 55 h 219"/>
                  <a:gd name="T10" fmla="*/ 178 w 233"/>
                  <a:gd name="T11" fmla="*/ 198 h 219"/>
                  <a:gd name="T12" fmla="*/ 176 w 233"/>
                  <a:gd name="T13" fmla="*/ 199 h 219"/>
                  <a:gd name="T14" fmla="*/ 116 w 233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19">
                    <a:moveTo>
                      <a:pt x="116" y="219"/>
                    </a:moveTo>
                    <a:cubicBezTo>
                      <a:pt x="84" y="219"/>
                      <a:pt x="53" y="204"/>
                      <a:pt x="33" y="177"/>
                    </a:cubicBezTo>
                    <a:cubicBezTo>
                      <a:pt x="0" y="132"/>
                      <a:pt x="10" y="68"/>
                      <a:pt x="56" y="35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103" y="0"/>
                      <a:pt x="167" y="10"/>
                      <a:pt x="200" y="55"/>
                    </a:cubicBezTo>
                    <a:cubicBezTo>
                      <a:pt x="233" y="101"/>
                      <a:pt x="223" y="165"/>
                      <a:pt x="178" y="198"/>
                    </a:cubicBezTo>
                    <a:cubicBezTo>
                      <a:pt x="176" y="199"/>
                      <a:pt x="176" y="199"/>
                      <a:pt x="176" y="199"/>
                    </a:cubicBezTo>
                    <a:cubicBezTo>
                      <a:pt x="158" y="212"/>
                      <a:pt x="137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360">
                <a:extLst>
                  <a:ext uri="{FF2B5EF4-FFF2-40B4-BE49-F238E27FC236}">
                    <a16:creationId xmlns:a16="http://schemas.microsoft.com/office/drawing/2014/main" id="{9B52CA06-F872-4D9A-A226-D83D2076B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2595"/>
                <a:ext cx="65" cy="62"/>
              </a:xfrm>
              <a:custGeom>
                <a:avLst/>
                <a:gdLst>
                  <a:gd name="T0" fmla="*/ 119 w 236"/>
                  <a:gd name="T1" fmla="*/ 224 h 224"/>
                  <a:gd name="T2" fmla="*/ 40 w 236"/>
                  <a:gd name="T3" fmla="*/ 188 h 224"/>
                  <a:gd name="T4" fmla="*/ 38 w 236"/>
                  <a:gd name="T5" fmla="*/ 187 h 224"/>
                  <a:gd name="T6" fmla="*/ 48 w 236"/>
                  <a:gd name="T7" fmla="*/ 38 h 224"/>
                  <a:gd name="T8" fmla="*/ 196 w 236"/>
                  <a:gd name="T9" fmla="*/ 48 h 224"/>
                  <a:gd name="T10" fmla="*/ 198 w 236"/>
                  <a:gd name="T11" fmla="*/ 49 h 224"/>
                  <a:gd name="T12" fmla="*/ 188 w 236"/>
                  <a:gd name="T13" fmla="*/ 198 h 224"/>
                  <a:gd name="T14" fmla="*/ 119 w 236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6" h="224">
                    <a:moveTo>
                      <a:pt x="119" y="224"/>
                    </a:moveTo>
                    <a:cubicBezTo>
                      <a:pt x="90" y="224"/>
                      <a:pt x="61" y="212"/>
                      <a:pt x="40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0" y="143"/>
                      <a:pt x="4" y="77"/>
                      <a:pt x="48" y="38"/>
                    </a:cubicBezTo>
                    <a:cubicBezTo>
                      <a:pt x="91" y="0"/>
                      <a:pt x="157" y="4"/>
                      <a:pt x="196" y="48"/>
                    </a:cubicBezTo>
                    <a:cubicBezTo>
                      <a:pt x="198" y="49"/>
                      <a:pt x="198" y="49"/>
                      <a:pt x="198" y="49"/>
                    </a:cubicBezTo>
                    <a:cubicBezTo>
                      <a:pt x="236" y="93"/>
                      <a:pt x="232" y="159"/>
                      <a:pt x="188" y="198"/>
                    </a:cubicBezTo>
                    <a:cubicBezTo>
                      <a:pt x="168" y="215"/>
                      <a:pt x="143" y="224"/>
                      <a:pt x="119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361">
                <a:extLst>
                  <a:ext uri="{FF2B5EF4-FFF2-40B4-BE49-F238E27FC236}">
                    <a16:creationId xmlns:a16="http://schemas.microsoft.com/office/drawing/2014/main" id="{FA359E7A-A41D-4692-A91C-F0887D614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522"/>
                <a:ext cx="45" cy="42"/>
              </a:xfrm>
              <a:custGeom>
                <a:avLst/>
                <a:gdLst>
                  <a:gd name="T0" fmla="*/ 80 w 161"/>
                  <a:gd name="T1" fmla="*/ 152 h 152"/>
                  <a:gd name="T2" fmla="*/ 42 w 161"/>
                  <a:gd name="T3" fmla="*/ 141 h 152"/>
                  <a:gd name="T4" fmla="*/ 21 w 161"/>
                  <a:gd name="T5" fmla="*/ 44 h 152"/>
                  <a:gd name="T6" fmla="*/ 21 w 161"/>
                  <a:gd name="T7" fmla="*/ 43 h 152"/>
                  <a:gd name="T8" fmla="*/ 119 w 161"/>
                  <a:gd name="T9" fmla="*/ 21 h 152"/>
                  <a:gd name="T10" fmla="*/ 140 w 161"/>
                  <a:gd name="T11" fmla="*/ 118 h 152"/>
                  <a:gd name="T12" fmla="*/ 139 w 161"/>
                  <a:gd name="T13" fmla="*/ 120 h 152"/>
                  <a:gd name="T14" fmla="*/ 80 w 161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2">
                    <a:moveTo>
                      <a:pt x="80" y="152"/>
                    </a:moveTo>
                    <a:cubicBezTo>
                      <a:pt x="67" y="152"/>
                      <a:pt x="54" y="149"/>
                      <a:pt x="42" y="141"/>
                    </a:cubicBezTo>
                    <a:cubicBezTo>
                      <a:pt x="9" y="120"/>
                      <a:pt x="0" y="77"/>
                      <a:pt x="21" y="44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42" y="10"/>
                      <a:pt x="86" y="0"/>
                      <a:pt x="119" y="21"/>
                    </a:cubicBezTo>
                    <a:cubicBezTo>
                      <a:pt x="152" y="42"/>
                      <a:pt x="161" y="86"/>
                      <a:pt x="140" y="118"/>
                    </a:cubicBezTo>
                    <a:cubicBezTo>
                      <a:pt x="139" y="120"/>
                      <a:pt x="139" y="120"/>
                      <a:pt x="139" y="120"/>
                    </a:cubicBezTo>
                    <a:cubicBezTo>
                      <a:pt x="126" y="141"/>
                      <a:pt x="103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362">
                <a:extLst>
                  <a:ext uri="{FF2B5EF4-FFF2-40B4-BE49-F238E27FC236}">
                    <a16:creationId xmlns:a16="http://schemas.microsoft.com/office/drawing/2014/main" id="{DC1AD2DE-31AC-4460-B618-BA0635F3B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2487"/>
                <a:ext cx="42" cy="39"/>
              </a:xfrm>
              <a:custGeom>
                <a:avLst/>
                <a:gdLst>
                  <a:gd name="T0" fmla="*/ 75 w 150"/>
                  <a:gd name="T1" fmla="*/ 142 h 142"/>
                  <a:gd name="T2" fmla="*/ 25 w 150"/>
                  <a:gd name="T3" fmla="*/ 119 h 142"/>
                  <a:gd name="T4" fmla="*/ 24 w 150"/>
                  <a:gd name="T5" fmla="*/ 118 h 142"/>
                  <a:gd name="T6" fmla="*/ 30 w 150"/>
                  <a:gd name="T7" fmla="*/ 24 h 142"/>
                  <a:gd name="T8" fmla="*/ 124 w 150"/>
                  <a:gd name="T9" fmla="*/ 30 h 142"/>
                  <a:gd name="T10" fmla="*/ 125 w 150"/>
                  <a:gd name="T11" fmla="*/ 31 h 142"/>
                  <a:gd name="T12" fmla="*/ 119 w 150"/>
                  <a:gd name="T13" fmla="*/ 125 h 142"/>
                  <a:gd name="T14" fmla="*/ 75 w 150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2">
                    <a:moveTo>
                      <a:pt x="75" y="142"/>
                    </a:moveTo>
                    <a:cubicBezTo>
                      <a:pt x="57" y="142"/>
                      <a:pt x="39" y="134"/>
                      <a:pt x="25" y="119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0" y="90"/>
                      <a:pt x="3" y="48"/>
                      <a:pt x="30" y="24"/>
                    </a:cubicBezTo>
                    <a:cubicBezTo>
                      <a:pt x="58" y="0"/>
                      <a:pt x="100" y="2"/>
                      <a:pt x="124" y="30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50" y="59"/>
                      <a:pt x="147" y="101"/>
                      <a:pt x="119" y="125"/>
                    </a:cubicBezTo>
                    <a:cubicBezTo>
                      <a:pt x="107" y="136"/>
                      <a:pt x="91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363">
                <a:extLst>
                  <a:ext uri="{FF2B5EF4-FFF2-40B4-BE49-F238E27FC236}">
                    <a16:creationId xmlns:a16="http://schemas.microsoft.com/office/drawing/2014/main" id="{58D46928-82FF-44B3-A80D-D7A221DF9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389"/>
                <a:ext cx="41" cy="39"/>
              </a:xfrm>
              <a:custGeom>
                <a:avLst/>
                <a:gdLst>
                  <a:gd name="T0" fmla="*/ 74 w 149"/>
                  <a:gd name="T1" fmla="*/ 141 h 141"/>
                  <a:gd name="T2" fmla="*/ 39 w 149"/>
                  <a:gd name="T3" fmla="*/ 131 h 141"/>
                  <a:gd name="T4" fmla="*/ 19 w 149"/>
                  <a:gd name="T5" fmla="*/ 41 h 141"/>
                  <a:gd name="T6" fmla="*/ 20 w 149"/>
                  <a:gd name="T7" fmla="*/ 39 h 141"/>
                  <a:gd name="T8" fmla="*/ 110 w 149"/>
                  <a:gd name="T9" fmla="*/ 19 h 141"/>
                  <a:gd name="T10" fmla="*/ 130 w 149"/>
                  <a:gd name="T11" fmla="*/ 110 h 141"/>
                  <a:gd name="T12" fmla="*/ 129 w 149"/>
                  <a:gd name="T13" fmla="*/ 111 h 141"/>
                  <a:gd name="T14" fmla="*/ 74 w 149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1">
                    <a:moveTo>
                      <a:pt x="74" y="141"/>
                    </a:moveTo>
                    <a:cubicBezTo>
                      <a:pt x="62" y="141"/>
                      <a:pt x="50" y="138"/>
                      <a:pt x="39" y="131"/>
                    </a:cubicBezTo>
                    <a:cubicBezTo>
                      <a:pt x="8" y="111"/>
                      <a:pt x="0" y="71"/>
                      <a:pt x="19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39" y="9"/>
                      <a:pt x="80" y="0"/>
                      <a:pt x="110" y="19"/>
                    </a:cubicBezTo>
                    <a:cubicBezTo>
                      <a:pt x="141" y="39"/>
                      <a:pt x="149" y="79"/>
                      <a:pt x="130" y="110"/>
                    </a:cubicBezTo>
                    <a:cubicBezTo>
                      <a:pt x="129" y="111"/>
                      <a:pt x="129" y="111"/>
                      <a:pt x="129" y="111"/>
                    </a:cubicBezTo>
                    <a:cubicBezTo>
                      <a:pt x="117" y="130"/>
                      <a:pt x="9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364">
                <a:extLst>
                  <a:ext uri="{FF2B5EF4-FFF2-40B4-BE49-F238E27FC236}">
                    <a16:creationId xmlns:a16="http://schemas.microsoft.com/office/drawing/2014/main" id="{1E1D52F2-BE9F-487B-BFD8-812E2C679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" y="2364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14 w 155"/>
                  <a:gd name="T3" fmla="*/ 103 h 148"/>
                  <a:gd name="T4" fmla="*/ 13 w 155"/>
                  <a:gd name="T5" fmla="*/ 101 h 148"/>
                  <a:gd name="T6" fmla="*/ 54 w 155"/>
                  <a:gd name="T7" fmla="*/ 13 h 148"/>
                  <a:gd name="T8" fmla="*/ 142 w 155"/>
                  <a:gd name="T9" fmla="*/ 54 h 148"/>
                  <a:gd name="T10" fmla="*/ 142 w 155"/>
                  <a:gd name="T11" fmla="*/ 55 h 148"/>
                  <a:gd name="T12" fmla="*/ 102 w 155"/>
                  <a:gd name="T13" fmla="*/ 143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50" y="148"/>
                      <a:pt x="24" y="131"/>
                      <a:pt x="14" y="103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0" y="66"/>
                      <a:pt x="18" y="26"/>
                      <a:pt x="54" y="13"/>
                    </a:cubicBezTo>
                    <a:cubicBezTo>
                      <a:pt x="89" y="0"/>
                      <a:pt x="129" y="18"/>
                      <a:pt x="142" y="54"/>
                    </a:cubicBezTo>
                    <a:cubicBezTo>
                      <a:pt x="142" y="55"/>
                      <a:pt x="142" y="55"/>
                      <a:pt x="142" y="55"/>
                    </a:cubicBezTo>
                    <a:cubicBezTo>
                      <a:pt x="155" y="91"/>
                      <a:pt x="137" y="130"/>
                      <a:pt x="102" y="143"/>
                    </a:cubicBezTo>
                    <a:cubicBezTo>
                      <a:pt x="94" y="146"/>
                      <a:pt x="86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365">
                <a:extLst>
                  <a:ext uri="{FF2B5EF4-FFF2-40B4-BE49-F238E27FC236}">
                    <a16:creationId xmlns:a16="http://schemas.microsoft.com/office/drawing/2014/main" id="{C8053918-FACC-4790-9B2B-4CC4D86FE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247"/>
                <a:ext cx="56" cy="53"/>
              </a:xfrm>
              <a:custGeom>
                <a:avLst/>
                <a:gdLst>
                  <a:gd name="T0" fmla="*/ 101 w 204"/>
                  <a:gd name="T1" fmla="*/ 192 h 192"/>
                  <a:gd name="T2" fmla="*/ 53 w 204"/>
                  <a:gd name="T3" fmla="*/ 178 h 192"/>
                  <a:gd name="T4" fmla="*/ 26 w 204"/>
                  <a:gd name="T5" fmla="*/ 55 h 192"/>
                  <a:gd name="T6" fmla="*/ 27 w 204"/>
                  <a:gd name="T7" fmla="*/ 53 h 192"/>
                  <a:gd name="T8" fmla="*/ 150 w 204"/>
                  <a:gd name="T9" fmla="*/ 26 h 192"/>
                  <a:gd name="T10" fmla="*/ 177 w 204"/>
                  <a:gd name="T11" fmla="*/ 149 h 192"/>
                  <a:gd name="T12" fmla="*/ 176 w 204"/>
                  <a:gd name="T13" fmla="*/ 151 h 192"/>
                  <a:gd name="T14" fmla="*/ 101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1" y="192"/>
                    </a:moveTo>
                    <a:cubicBezTo>
                      <a:pt x="85" y="192"/>
                      <a:pt x="68" y="187"/>
                      <a:pt x="53" y="178"/>
                    </a:cubicBezTo>
                    <a:cubicBezTo>
                      <a:pt x="12" y="151"/>
                      <a:pt x="0" y="96"/>
                      <a:pt x="26" y="55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54" y="12"/>
                      <a:pt x="109" y="0"/>
                      <a:pt x="150" y="26"/>
                    </a:cubicBezTo>
                    <a:cubicBezTo>
                      <a:pt x="192" y="53"/>
                      <a:pt x="204" y="108"/>
                      <a:pt x="177" y="149"/>
                    </a:cubicBezTo>
                    <a:cubicBezTo>
                      <a:pt x="176" y="151"/>
                      <a:pt x="176" y="151"/>
                      <a:pt x="176" y="151"/>
                    </a:cubicBezTo>
                    <a:cubicBezTo>
                      <a:pt x="159" y="177"/>
                      <a:pt x="130" y="192"/>
                      <a:pt x="101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366">
                <a:extLst>
                  <a:ext uri="{FF2B5EF4-FFF2-40B4-BE49-F238E27FC236}">
                    <a16:creationId xmlns:a16="http://schemas.microsoft.com/office/drawing/2014/main" id="{3606330D-B3BA-4436-B7E7-090540186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211"/>
                <a:ext cx="51" cy="47"/>
              </a:xfrm>
              <a:custGeom>
                <a:avLst/>
                <a:gdLst>
                  <a:gd name="T0" fmla="*/ 91 w 183"/>
                  <a:gd name="T1" fmla="*/ 173 h 173"/>
                  <a:gd name="T2" fmla="*/ 16 w 183"/>
                  <a:gd name="T3" fmla="*/ 121 h 173"/>
                  <a:gd name="T4" fmla="*/ 15 w 183"/>
                  <a:gd name="T5" fmla="*/ 119 h 173"/>
                  <a:gd name="T6" fmla="*/ 63 w 183"/>
                  <a:gd name="T7" fmla="*/ 15 h 173"/>
                  <a:gd name="T8" fmla="*/ 166 w 183"/>
                  <a:gd name="T9" fmla="*/ 63 h 173"/>
                  <a:gd name="T10" fmla="*/ 167 w 183"/>
                  <a:gd name="T11" fmla="*/ 65 h 173"/>
                  <a:gd name="T12" fmla="*/ 119 w 183"/>
                  <a:gd name="T13" fmla="*/ 168 h 173"/>
                  <a:gd name="T14" fmla="*/ 91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1" y="173"/>
                    </a:moveTo>
                    <a:cubicBezTo>
                      <a:pt x="59" y="173"/>
                      <a:pt x="28" y="153"/>
                      <a:pt x="16" y="121"/>
                    </a:cubicBezTo>
                    <a:cubicBezTo>
                      <a:pt x="15" y="119"/>
                      <a:pt x="15" y="119"/>
                      <a:pt x="15" y="119"/>
                    </a:cubicBezTo>
                    <a:cubicBezTo>
                      <a:pt x="0" y="77"/>
                      <a:pt x="21" y="31"/>
                      <a:pt x="63" y="15"/>
                    </a:cubicBezTo>
                    <a:cubicBezTo>
                      <a:pt x="105" y="0"/>
                      <a:pt x="151" y="21"/>
                      <a:pt x="166" y="63"/>
                    </a:cubicBezTo>
                    <a:cubicBezTo>
                      <a:pt x="167" y="65"/>
                      <a:pt x="167" y="65"/>
                      <a:pt x="167" y="65"/>
                    </a:cubicBezTo>
                    <a:cubicBezTo>
                      <a:pt x="183" y="106"/>
                      <a:pt x="161" y="153"/>
                      <a:pt x="119" y="168"/>
                    </a:cubicBezTo>
                    <a:cubicBezTo>
                      <a:pt x="110" y="172"/>
                      <a:pt x="101" y="173"/>
                      <a:pt x="91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367">
                <a:extLst>
                  <a:ext uri="{FF2B5EF4-FFF2-40B4-BE49-F238E27FC236}">
                    <a16:creationId xmlns:a16="http://schemas.microsoft.com/office/drawing/2014/main" id="{AA8978F7-0AE7-4031-B873-425F45E0A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099"/>
                <a:ext cx="49" cy="48"/>
              </a:xfrm>
              <a:custGeom>
                <a:avLst/>
                <a:gdLst>
                  <a:gd name="T0" fmla="*/ 89 w 179"/>
                  <a:gd name="T1" fmla="*/ 173 h 173"/>
                  <a:gd name="T2" fmla="*/ 73 w 179"/>
                  <a:gd name="T3" fmla="*/ 171 h 173"/>
                  <a:gd name="T4" fmla="*/ 9 w 179"/>
                  <a:gd name="T5" fmla="*/ 74 h 173"/>
                  <a:gd name="T6" fmla="*/ 10 w 179"/>
                  <a:gd name="T7" fmla="*/ 73 h 173"/>
                  <a:gd name="T8" fmla="*/ 106 w 179"/>
                  <a:gd name="T9" fmla="*/ 9 h 173"/>
                  <a:gd name="T10" fmla="*/ 170 w 179"/>
                  <a:gd name="T11" fmla="*/ 105 h 173"/>
                  <a:gd name="T12" fmla="*/ 169 w 179"/>
                  <a:gd name="T13" fmla="*/ 107 h 173"/>
                  <a:gd name="T14" fmla="*/ 89 w 179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3">
                    <a:moveTo>
                      <a:pt x="89" y="173"/>
                    </a:moveTo>
                    <a:cubicBezTo>
                      <a:pt x="84" y="173"/>
                      <a:pt x="78" y="172"/>
                      <a:pt x="73" y="171"/>
                    </a:cubicBezTo>
                    <a:cubicBezTo>
                      <a:pt x="29" y="162"/>
                      <a:pt x="0" y="119"/>
                      <a:pt x="9" y="74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9" y="28"/>
                      <a:pt x="62" y="0"/>
                      <a:pt x="106" y="9"/>
                    </a:cubicBezTo>
                    <a:cubicBezTo>
                      <a:pt x="150" y="18"/>
                      <a:pt x="179" y="61"/>
                      <a:pt x="170" y="105"/>
                    </a:cubicBezTo>
                    <a:cubicBezTo>
                      <a:pt x="169" y="107"/>
                      <a:pt x="169" y="107"/>
                      <a:pt x="169" y="107"/>
                    </a:cubicBezTo>
                    <a:cubicBezTo>
                      <a:pt x="161" y="146"/>
                      <a:pt x="127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368">
                <a:extLst>
                  <a:ext uri="{FF2B5EF4-FFF2-40B4-BE49-F238E27FC236}">
                    <a16:creationId xmlns:a16="http://schemas.microsoft.com/office/drawing/2014/main" id="{6360ED2E-EC86-4EF1-9024-0B9243F60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2059"/>
                <a:ext cx="54" cy="51"/>
              </a:xfrm>
              <a:custGeom>
                <a:avLst/>
                <a:gdLst>
                  <a:gd name="T0" fmla="*/ 97 w 193"/>
                  <a:gd name="T1" fmla="*/ 183 h 183"/>
                  <a:gd name="T2" fmla="*/ 17 w 193"/>
                  <a:gd name="T3" fmla="*/ 127 h 183"/>
                  <a:gd name="T4" fmla="*/ 17 w 193"/>
                  <a:gd name="T5" fmla="*/ 126 h 183"/>
                  <a:gd name="T6" fmla="*/ 67 w 193"/>
                  <a:gd name="T7" fmla="*/ 16 h 183"/>
                  <a:gd name="T8" fmla="*/ 176 w 193"/>
                  <a:gd name="T9" fmla="*/ 67 h 183"/>
                  <a:gd name="T10" fmla="*/ 177 w 193"/>
                  <a:gd name="T11" fmla="*/ 69 h 183"/>
                  <a:gd name="T12" fmla="*/ 126 w 193"/>
                  <a:gd name="T13" fmla="*/ 178 h 183"/>
                  <a:gd name="T14" fmla="*/ 97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7" y="183"/>
                    </a:moveTo>
                    <a:cubicBezTo>
                      <a:pt x="62" y="183"/>
                      <a:pt x="30" y="162"/>
                      <a:pt x="17" y="127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0" y="81"/>
                      <a:pt x="23" y="33"/>
                      <a:pt x="67" y="16"/>
                    </a:cubicBezTo>
                    <a:cubicBezTo>
                      <a:pt x="111" y="0"/>
                      <a:pt x="160" y="23"/>
                      <a:pt x="176" y="67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93" y="113"/>
                      <a:pt x="170" y="162"/>
                      <a:pt x="126" y="178"/>
                    </a:cubicBezTo>
                    <a:cubicBezTo>
                      <a:pt x="117" y="181"/>
                      <a:pt x="107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369">
                <a:extLst>
                  <a:ext uri="{FF2B5EF4-FFF2-40B4-BE49-F238E27FC236}">
                    <a16:creationId xmlns:a16="http://schemas.microsoft.com/office/drawing/2014/main" id="{BD63C9DA-A899-46AE-8210-91F1542A1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936"/>
                <a:ext cx="61" cy="60"/>
              </a:xfrm>
              <a:custGeom>
                <a:avLst/>
                <a:gdLst>
                  <a:gd name="T0" fmla="*/ 111 w 223"/>
                  <a:gd name="T1" fmla="*/ 217 h 217"/>
                  <a:gd name="T2" fmla="*/ 91 w 223"/>
                  <a:gd name="T3" fmla="*/ 214 h 217"/>
                  <a:gd name="T4" fmla="*/ 11 w 223"/>
                  <a:gd name="T5" fmla="*/ 94 h 217"/>
                  <a:gd name="T6" fmla="*/ 12 w 223"/>
                  <a:gd name="T7" fmla="*/ 92 h 217"/>
                  <a:gd name="T8" fmla="*/ 132 w 223"/>
                  <a:gd name="T9" fmla="*/ 12 h 217"/>
                  <a:gd name="T10" fmla="*/ 212 w 223"/>
                  <a:gd name="T11" fmla="*/ 132 h 217"/>
                  <a:gd name="T12" fmla="*/ 212 w 223"/>
                  <a:gd name="T13" fmla="*/ 135 h 217"/>
                  <a:gd name="T14" fmla="*/ 111 w 223"/>
                  <a:gd name="T15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7">
                    <a:moveTo>
                      <a:pt x="111" y="217"/>
                    </a:moveTo>
                    <a:cubicBezTo>
                      <a:pt x="105" y="217"/>
                      <a:pt x="98" y="216"/>
                      <a:pt x="91" y="214"/>
                    </a:cubicBezTo>
                    <a:cubicBezTo>
                      <a:pt x="36" y="203"/>
                      <a:pt x="0" y="149"/>
                      <a:pt x="11" y="94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23" y="36"/>
                      <a:pt x="77" y="0"/>
                      <a:pt x="132" y="12"/>
                    </a:cubicBezTo>
                    <a:cubicBezTo>
                      <a:pt x="188" y="23"/>
                      <a:pt x="223" y="77"/>
                      <a:pt x="212" y="132"/>
                    </a:cubicBezTo>
                    <a:cubicBezTo>
                      <a:pt x="212" y="135"/>
                      <a:pt x="212" y="135"/>
                      <a:pt x="212" y="135"/>
                    </a:cubicBezTo>
                    <a:cubicBezTo>
                      <a:pt x="202" y="183"/>
                      <a:pt x="159" y="217"/>
                      <a:pt x="111" y="2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370">
                <a:extLst>
                  <a:ext uri="{FF2B5EF4-FFF2-40B4-BE49-F238E27FC236}">
                    <a16:creationId xmlns:a16="http://schemas.microsoft.com/office/drawing/2014/main" id="{312357A7-C644-4833-B0B1-D7C999991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1902"/>
                <a:ext cx="57" cy="57"/>
              </a:xfrm>
              <a:custGeom>
                <a:avLst/>
                <a:gdLst>
                  <a:gd name="T0" fmla="*/ 103 w 207"/>
                  <a:gd name="T1" fmla="*/ 209 h 209"/>
                  <a:gd name="T2" fmla="*/ 102 w 207"/>
                  <a:gd name="T3" fmla="*/ 209 h 209"/>
                  <a:gd name="T4" fmla="*/ 0 w 207"/>
                  <a:gd name="T5" fmla="*/ 104 h 209"/>
                  <a:gd name="T6" fmla="*/ 0 w 207"/>
                  <a:gd name="T7" fmla="*/ 102 h 209"/>
                  <a:gd name="T8" fmla="*/ 103 w 207"/>
                  <a:gd name="T9" fmla="*/ 0 h 209"/>
                  <a:gd name="T10" fmla="*/ 105 w 207"/>
                  <a:gd name="T11" fmla="*/ 0 h 209"/>
                  <a:gd name="T12" fmla="*/ 206 w 207"/>
                  <a:gd name="T13" fmla="*/ 105 h 209"/>
                  <a:gd name="T14" fmla="*/ 206 w 207"/>
                  <a:gd name="T15" fmla="*/ 107 h 209"/>
                  <a:gd name="T16" fmla="*/ 103 w 207"/>
                  <a:gd name="T17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7" h="209">
                    <a:moveTo>
                      <a:pt x="103" y="209"/>
                    </a:moveTo>
                    <a:cubicBezTo>
                      <a:pt x="103" y="209"/>
                      <a:pt x="102" y="209"/>
                      <a:pt x="102" y="209"/>
                    </a:cubicBezTo>
                    <a:cubicBezTo>
                      <a:pt x="45" y="208"/>
                      <a:pt x="0" y="161"/>
                      <a:pt x="0" y="104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45"/>
                      <a:pt x="47" y="0"/>
                      <a:pt x="103" y="0"/>
                    </a:cubicBezTo>
                    <a:cubicBezTo>
                      <a:pt x="104" y="0"/>
                      <a:pt x="104" y="0"/>
                      <a:pt x="105" y="0"/>
                    </a:cubicBezTo>
                    <a:cubicBezTo>
                      <a:pt x="162" y="1"/>
                      <a:pt x="207" y="48"/>
                      <a:pt x="206" y="105"/>
                    </a:cubicBezTo>
                    <a:cubicBezTo>
                      <a:pt x="206" y="107"/>
                      <a:pt x="206" y="107"/>
                      <a:pt x="206" y="107"/>
                    </a:cubicBezTo>
                    <a:cubicBezTo>
                      <a:pt x="205" y="163"/>
                      <a:pt x="159" y="209"/>
                      <a:pt x="103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371">
                <a:extLst>
                  <a:ext uri="{FF2B5EF4-FFF2-40B4-BE49-F238E27FC236}">
                    <a16:creationId xmlns:a16="http://schemas.microsoft.com/office/drawing/2014/main" id="{5DA6DA3E-0F89-4E93-A6BA-BDA40CFD9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789"/>
                <a:ext cx="42" cy="41"/>
              </a:xfrm>
              <a:custGeom>
                <a:avLst/>
                <a:gdLst>
                  <a:gd name="T0" fmla="*/ 76 w 152"/>
                  <a:gd name="T1" fmla="*/ 147 h 147"/>
                  <a:gd name="T2" fmla="*/ 7 w 152"/>
                  <a:gd name="T3" fmla="*/ 89 h 147"/>
                  <a:gd name="T4" fmla="*/ 7 w 152"/>
                  <a:gd name="T5" fmla="*/ 87 h 147"/>
                  <a:gd name="T6" fmla="*/ 64 w 152"/>
                  <a:gd name="T7" fmla="*/ 7 h 147"/>
                  <a:gd name="T8" fmla="*/ 145 w 152"/>
                  <a:gd name="T9" fmla="*/ 64 h 147"/>
                  <a:gd name="T10" fmla="*/ 145 w 152"/>
                  <a:gd name="T11" fmla="*/ 65 h 147"/>
                  <a:gd name="T12" fmla="*/ 88 w 152"/>
                  <a:gd name="T13" fmla="*/ 146 h 147"/>
                  <a:gd name="T14" fmla="*/ 76 w 152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7">
                    <a:moveTo>
                      <a:pt x="76" y="147"/>
                    </a:moveTo>
                    <a:cubicBezTo>
                      <a:pt x="43" y="147"/>
                      <a:pt x="13" y="123"/>
                      <a:pt x="7" y="89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0" y="49"/>
                      <a:pt x="26" y="13"/>
                      <a:pt x="64" y="7"/>
                    </a:cubicBezTo>
                    <a:cubicBezTo>
                      <a:pt x="102" y="0"/>
                      <a:pt x="138" y="26"/>
                      <a:pt x="145" y="64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52" y="103"/>
                      <a:pt x="126" y="139"/>
                      <a:pt x="88" y="146"/>
                    </a:cubicBezTo>
                    <a:cubicBezTo>
                      <a:pt x="84" y="147"/>
                      <a:pt x="8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372">
                <a:extLst>
                  <a:ext uri="{FF2B5EF4-FFF2-40B4-BE49-F238E27FC236}">
                    <a16:creationId xmlns:a16="http://schemas.microsoft.com/office/drawing/2014/main" id="{A3F8D62F-5590-4995-B0EE-81A90C11E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742"/>
                <a:ext cx="56" cy="56"/>
              </a:xfrm>
              <a:custGeom>
                <a:avLst/>
                <a:gdLst>
                  <a:gd name="T0" fmla="*/ 101 w 202"/>
                  <a:gd name="T1" fmla="*/ 203 h 203"/>
                  <a:gd name="T2" fmla="*/ 100 w 202"/>
                  <a:gd name="T3" fmla="*/ 203 h 203"/>
                  <a:gd name="T4" fmla="*/ 1 w 202"/>
                  <a:gd name="T5" fmla="*/ 102 h 203"/>
                  <a:gd name="T6" fmla="*/ 1 w 202"/>
                  <a:gd name="T7" fmla="*/ 99 h 203"/>
                  <a:gd name="T8" fmla="*/ 103 w 202"/>
                  <a:gd name="T9" fmla="*/ 1 h 203"/>
                  <a:gd name="T10" fmla="*/ 201 w 202"/>
                  <a:gd name="T11" fmla="*/ 102 h 203"/>
                  <a:gd name="T12" fmla="*/ 201 w 202"/>
                  <a:gd name="T13" fmla="*/ 105 h 203"/>
                  <a:gd name="T14" fmla="*/ 101 w 202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03">
                    <a:moveTo>
                      <a:pt x="101" y="203"/>
                    </a:moveTo>
                    <a:cubicBezTo>
                      <a:pt x="101" y="203"/>
                      <a:pt x="100" y="203"/>
                      <a:pt x="100" y="203"/>
                    </a:cubicBezTo>
                    <a:cubicBezTo>
                      <a:pt x="45" y="203"/>
                      <a:pt x="0" y="157"/>
                      <a:pt x="1" y="102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2" y="44"/>
                      <a:pt x="48" y="0"/>
                      <a:pt x="103" y="1"/>
                    </a:cubicBezTo>
                    <a:cubicBezTo>
                      <a:pt x="158" y="2"/>
                      <a:pt x="202" y="47"/>
                      <a:pt x="201" y="102"/>
                    </a:cubicBezTo>
                    <a:cubicBezTo>
                      <a:pt x="201" y="105"/>
                      <a:pt x="201" y="105"/>
                      <a:pt x="201" y="105"/>
                    </a:cubicBezTo>
                    <a:cubicBezTo>
                      <a:pt x="201" y="159"/>
                      <a:pt x="156" y="203"/>
                      <a:pt x="101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373">
                <a:extLst>
                  <a:ext uri="{FF2B5EF4-FFF2-40B4-BE49-F238E27FC236}">
                    <a16:creationId xmlns:a16="http://schemas.microsoft.com/office/drawing/2014/main" id="{E5686769-39C7-4AD4-B126-FFD1586A3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631"/>
                <a:ext cx="43" cy="41"/>
              </a:xfrm>
              <a:custGeom>
                <a:avLst/>
                <a:gdLst>
                  <a:gd name="T0" fmla="*/ 77 w 153"/>
                  <a:gd name="T1" fmla="*/ 148 h 148"/>
                  <a:gd name="T2" fmla="*/ 7 w 153"/>
                  <a:gd name="T3" fmla="*/ 90 h 148"/>
                  <a:gd name="T4" fmla="*/ 7 w 153"/>
                  <a:gd name="T5" fmla="*/ 88 h 148"/>
                  <a:gd name="T6" fmla="*/ 64 w 153"/>
                  <a:gd name="T7" fmla="*/ 7 h 148"/>
                  <a:gd name="T8" fmla="*/ 146 w 153"/>
                  <a:gd name="T9" fmla="*/ 64 h 148"/>
                  <a:gd name="T10" fmla="*/ 146 w 153"/>
                  <a:gd name="T11" fmla="*/ 66 h 148"/>
                  <a:gd name="T12" fmla="*/ 89 w 153"/>
                  <a:gd name="T13" fmla="*/ 147 h 148"/>
                  <a:gd name="T14" fmla="*/ 77 w 153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8">
                    <a:moveTo>
                      <a:pt x="77" y="148"/>
                    </a:moveTo>
                    <a:cubicBezTo>
                      <a:pt x="43" y="148"/>
                      <a:pt x="13" y="124"/>
                      <a:pt x="7" y="90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0" y="50"/>
                      <a:pt x="26" y="13"/>
                      <a:pt x="64" y="7"/>
                    </a:cubicBezTo>
                    <a:cubicBezTo>
                      <a:pt x="103" y="0"/>
                      <a:pt x="139" y="26"/>
                      <a:pt x="146" y="64"/>
                    </a:cubicBezTo>
                    <a:cubicBezTo>
                      <a:pt x="146" y="66"/>
                      <a:pt x="146" y="66"/>
                      <a:pt x="146" y="66"/>
                    </a:cubicBezTo>
                    <a:cubicBezTo>
                      <a:pt x="153" y="104"/>
                      <a:pt x="127" y="141"/>
                      <a:pt x="89" y="147"/>
                    </a:cubicBezTo>
                    <a:cubicBezTo>
                      <a:pt x="85" y="148"/>
                      <a:pt x="81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374">
                <a:extLst>
                  <a:ext uri="{FF2B5EF4-FFF2-40B4-BE49-F238E27FC236}">
                    <a16:creationId xmlns:a16="http://schemas.microsoft.com/office/drawing/2014/main" id="{1CB15F5D-0CCD-4BF1-9CF6-1C897A84D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580"/>
                <a:ext cx="61" cy="58"/>
              </a:xfrm>
              <a:custGeom>
                <a:avLst/>
                <a:gdLst>
                  <a:gd name="T0" fmla="*/ 111 w 223"/>
                  <a:gd name="T1" fmla="*/ 210 h 210"/>
                  <a:gd name="T2" fmla="*/ 74 w 223"/>
                  <a:gd name="T3" fmla="*/ 203 h 210"/>
                  <a:gd name="T4" fmla="*/ 21 w 223"/>
                  <a:gd name="T5" fmla="*/ 76 h 210"/>
                  <a:gd name="T6" fmla="*/ 22 w 223"/>
                  <a:gd name="T7" fmla="*/ 74 h 210"/>
                  <a:gd name="T8" fmla="*/ 149 w 223"/>
                  <a:gd name="T9" fmla="*/ 20 h 210"/>
                  <a:gd name="T10" fmla="*/ 202 w 223"/>
                  <a:gd name="T11" fmla="*/ 147 h 210"/>
                  <a:gd name="T12" fmla="*/ 202 w 223"/>
                  <a:gd name="T13" fmla="*/ 149 h 210"/>
                  <a:gd name="T14" fmla="*/ 111 w 223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0">
                    <a:moveTo>
                      <a:pt x="111" y="210"/>
                    </a:moveTo>
                    <a:cubicBezTo>
                      <a:pt x="99" y="210"/>
                      <a:pt x="86" y="208"/>
                      <a:pt x="74" y="203"/>
                    </a:cubicBezTo>
                    <a:cubicBezTo>
                      <a:pt x="24" y="183"/>
                      <a:pt x="0" y="126"/>
                      <a:pt x="21" y="76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42" y="24"/>
                      <a:pt x="99" y="0"/>
                      <a:pt x="149" y="20"/>
                    </a:cubicBezTo>
                    <a:cubicBezTo>
                      <a:pt x="199" y="40"/>
                      <a:pt x="223" y="97"/>
                      <a:pt x="202" y="147"/>
                    </a:cubicBezTo>
                    <a:cubicBezTo>
                      <a:pt x="202" y="149"/>
                      <a:pt x="202" y="149"/>
                      <a:pt x="202" y="149"/>
                    </a:cubicBezTo>
                    <a:cubicBezTo>
                      <a:pt x="186" y="187"/>
                      <a:pt x="150" y="210"/>
                      <a:pt x="11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375">
                <a:extLst>
                  <a:ext uri="{FF2B5EF4-FFF2-40B4-BE49-F238E27FC236}">
                    <a16:creationId xmlns:a16="http://schemas.microsoft.com/office/drawing/2014/main" id="{7A1186E4-57B7-4486-A583-8C3C8EC12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475"/>
                <a:ext cx="39" cy="38"/>
              </a:xfrm>
              <a:custGeom>
                <a:avLst/>
                <a:gdLst>
                  <a:gd name="T0" fmla="*/ 71 w 142"/>
                  <a:gd name="T1" fmla="*/ 138 h 138"/>
                  <a:gd name="T2" fmla="*/ 7 w 142"/>
                  <a:gd name="T3" fmla="*/ 84 h 138"/>
                  <a:gd name="T4" fmla="*/ 6 w 142"/>
                  <a:gd name="T5" fmla="*/ 82 h 138"/>
                  <a:gd name="T6" fmla="*/ 60 w 142"/>
                  <a:gd name="T7" fmla="*/ 6 h 138"/>
                  <a:gd name="T8" fmla="*/ 136 w 142"/>
                  <a:gd name="T9" fmla="*/ 60 h 138"/>
                  <a:gd name="T10" fmla="*/ 136 w 142"/>
                  <a:gd name="T11" fmla="*/ 61 h 138"/>
                  <a:gd name="T12" fmla="*/ 82 w 142"/>
                  <a:gd name="T13" fmla="*/ 137 h 138"/>
                  <a:gd name="T14" fmla="*/ 71 w 142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8">
                    <a:moveTo>
                      <a:pt x="71" y="138"/>
                    </a:moveTo>
                    <a:cubicBezTo>
                      <a:pt x="40" y="138"/>
                      <a:pt x="12" y="116"/>
                      <a:pt x="7" y="84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0" y="46"/>
                      <a:pt x="24" y="13"/>
                      <a:pt x="60" y="6"/>
                    </a:cubicBezTo>
                    <a:cubicBezTo>
                      <a:pt x="96" y="0"/>
                      <a:pt x="130" y="24"/>
                      <a:pt x="136" y="60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42" y="97"/>
                      <a:pt x="118" y="131"/>
                      <a:pt x="82" y="137"/>
                    </a:cubicBezTo>
                    <a:cubicBezTo>
                      <a:pt x="79" y="138"/>
                      <a:pt x="75" y="138"/>
                      <a:pt x="71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376">
                <a:extLst>
                  <a:ext uri="{FF2B5EF4-FFF2-40B4-BE49-F238E27FC236}">
                    <a16:creationId xmlns:a16="http://schemas.microsoft.com/office/drawing/2014/main" id="{120EB5CE-49CE-45CC-84AE-9572E1165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1431"/>
                <a:ext cx="61" cy="59"/>
              </a:xfrm>
              <a:custGeom>
                <a:avLst/>
                <a:gdLst>
                  <a:gd name="T0" fmla="*/ 110 w 221"/>
                  <a:gd name="T1" fmla="*/ 210 h 210"/>
                  <a:gd name="T2" fmla="*/ 74 w 221"/>
                  <a:gd name="T3" fmla="*/ 203 h 210"/>
                  <a:gd name="T4" fmla="*/ 20 w 221"/>
                  <a:gd name="T5" fmla="*/ 76 h 210"/>
                  <a:gd name="T6" fmla="*/ 21 w 221"/>
                  <a:gd name="T7" fmla="*/ 74 h 210"/>
                  <a:gd name="T8" fmla="*/ 148 w 221"/>
                  <a:gd name="T9" fmla="*/ 20 h 210"/>
                  <a:gd name="T10" fmla="*/ 201 w 221"/>
                  <a:gd name="T11" fmla="*/ 147 h 210"/>
                  <a:gd name="T12" fmla="*/ 200 w 221"/>
                  <a:gd name="T13" fmla="*/ 149 h 210"/>
                  <a:gd name="T14" fmla="*/ 110 w 221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10">
                    <a:moveTo>
                      <a:pt x="110" y="210"/>
                    </a:moveTo>
                    <a:cubicBezTo>
                      <a:pt x="98" y="210"/>
                      <a:pt x="86" y="207"/>
                      <a:pt x="74" y="203"/>
                    </a:cubicBezTo>
                    <a:cubicBezTo>
                      <a:pt x="24" y="182"/>
                      <a:pt x="0" y="126"/>
                      <a:pt x="20" y="76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41" y="24"/>
                      <a:pt x="98" y="0"/>
                      <a:pt x="148" y="20"/>
                    </a:cubicBezTo>
                    <a:cubicBezTo>
                      <a:pt x="197" y="40"/>
                      <a:pt x="221" y="97"/>
                      <a:pt x="201" y="147"/>
                    </a:cubicBezTo>
                    <a:cubicBezTo>
                      <a:pt x="200" y="149"/>
                      <a:pt x="200" y="149"/>
                      <a:pt x="200" y="149"/>
                    </a:cubicBezTo>
                    <a:cubicBezTo>
                      <a:pt x="185" y="187"/>
                      <a:pt x="149" y="210"/>
                      <a:pt x="110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377">
                <a:extLst>
                  <a:ext uri="{FF2B5EF4-FFF2-40B4-BE49-F238E27FC236}">
                    <a16:creationId xmlns:a16="http://schemas.microsoft.com/office/drawing/2014/main" id="{6EA57BCD-61C3-45DD-AB2E-7F8AF4815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1329"/>
                <a:ext cx="46" cy="42"/>
              </a:xfrm>
              <a:custGeom>
                <a:avLst/>
                <a:gdLst>
                  <a:gd name="T0" fmla="*/ 83 w 164"/>
                  <a:gd name="T1" fmla="*/ 155 h 155"/>
                  <a:gd name="T2" fmla="*/ 21 w 164"/>
                  <a:gd name="T3" fmla="*/ 120 h 155"/>
                  <a:gd name="T4" fmla="*/ 20 w 164"/>
                  <a:gd name="T5" fmla="*/ 119 h 155"/>
                  <a:gd name="T6" fmla="*/ 45 w 164"/>
                  <a:gd name="T7" fmla="*/ 20 h 155"/>
                  <a:gd name="T8" fmla="*/ 143 w 164"/>
                  <a:gd name="T9" fmla="*/ 45 h 155"/>
                  <a:gd name="T10" fmla="*/ 144 w 164"/>
                  <a:gd name="T11" fmla="*/ 46 h 155"/>
                  <a:gd name="T12" fmla="*/ 119 w 164"/>
                  <a:gd name="T13" fmla="*/ 145 h 155"/>
                  <a:gd name="T14" fmla="*/ 83 w 164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5">
                    <a:moveTo>
                      <a:pt x="83" y="155"/>
                    </a:moveTo>
                    <a:cubicBezTo>
                      <a:pt x="58" y="155"/>
                      <a:pt x="34" y="142"/>
                      <a:pt x="21" y="120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0" y="85"/>
                      <a:pt x="11" y="41"/>
                      <a:pt x="45" y="20"/>
                    </a:cubicBezTo>
                    <a:cubicBezTo>
                      <a:pt x="79" y="0"/>
                      <a:pt x="123" y="11"/>
                      <a:pt x="143" y="45"/>
                    </a:cubicBezTo>
                    <a:cubicBezTo>
                      <a:pt x="144" y="46"/>
                      <a:pt x="144" y="46"/>
                      <a:pt x="144" y="46"/>
                    </a:cubicBezTo>
                    <a:cubicBezTo>
                      <a:pt x="164" y="80"/>
                      <a:pt x="153" y="124"/>
                      <a:pt x="119" y="145"/>
                    </a:cubicBezTo>
                    <a:cubicBezTo>
                      <a:pt x="108" y="152"/>
                      <a:pt x="95" y="155"/>
                      <a:pt x="83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378">
                <a:extLst>
                  <a:ext uri="{FF2B5EF4-FFF2-40B4-BE49-F238E27FC236}">
                    <a16:creationId xmlns:a16="http://schemas.microsoft.com/office/drawing/2014/main" id="{C74F479D-43D1-4B45-96DA-B25DB5D51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1291"/>
                <a:ext cx="46" cy="44"/>
              </a:xfrm>
              <a:custGeom>
                <a:avLst/>
                <a:gdLst>
                  <a:gd name="T0" fmla="*/ 83 w 167"/>
                  <a:gd name="T1" fmla="*/ 159 h 159"/>
                  <a:gd name="T2" fmla="*/ 55 w 167"/>
                  <a:gd name="T3" fmla="*/ 153 h 159"/>
                  <a:gd name="T4" fmla="*/ 15 w 167"/>
                  <a:gd name="T5" fmla="*/ 58 h 159"/>
                  <a:gd name="T6" fmla="*/ 16 w 167"/>
                  <a:gd name="T7" fmla="*/ 56 h 159"/>
                  <a:gd name="T8" fmla="*/ 111 w 167"/>
                  <a:gd name="T9" fmla="*/ 16 h 159"/>
                  <a:gd name="T10" fmla="*/ 152 w 167"/>
                  <a:gd name="T11" fmla="*/ 111 h 159"/>
                  <a:gd name="T12" fmla="*/ 151 w 167"/>
                  <a:gd name="T13" fmla="*/ 113 h 159"/>
                  <a:gd name="T14" fmla="*/ 83 w 167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9">
                    <a:moveTo>
                      <a:pt x="83" y="159"/>
                    </a:moveTo>
                    <a:cubicBezTo>
                      <a:pt x="74" y="159"/>
                      <a:pt x="64" y="157"/>
                      <a:pt x="55" y="153"/>
                    </a:cubicBezTo>
                    <a:cubicBezTo>
                      <a:pt x="18" y="138"/>
                      <a:pt x="0" y="95"/>
                      <a:pt x="15" y="58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31" y="18"/>
                      <a:pt x="74" y="0"/>
                      <a:pt x="111" y="16"/>
                    </a:cubicBezTo>
                    <a:cubicBezTo>
                      <a:pt x="149" y="31"/>
                      <a:pt x="167" y="74"/>
                      <a:pt x="152" y="111"/>
                    </a:cubicBezTo>
                    <a:cubicBezTo>
                      <a:pt x="151" y="113"/>
                      <a:pt x="151" y="113"/>
                      <a:pt x="151" y="113"/>
                    </a:cubicBezTo>
                    <a:cubicBezTo>
                      <a:pt x="139" y="141"/>
                      <a:pt x="112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379">
                <a:extLst>
                  <a:ext uri="{FF2B5EF4-FFF2-40B4-BE49-F238E27FC236}">
                    <a16:creationId xmlns:a16="http://schemas.microsoft.com/office/drawing/2014/main" id="{7D03111D-A602-4E87-A2A8-2563C94FB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193"/>
                <a:ext cx="43" cy="40"/>
              </a:xfrm>
              <a:custGeom>
                <a:avLst/>
                <a:gdLst>
                  <a:gd name="T0" fmla="*/ 79 w 156"/>
                  <a:gd name="T1" fmla="*/ 147 h 147"/>
                  <a:gd name="T2" fmla="*/ 20 w 156"/>
                  <a:gd name="T3" fmla="*/ 113 h 147"/>
                  <a:gd name="T4" fmla="*/ 20 w 156"/>
                  <a:gd name="T5" fmla="*/ 112 h 147"/>
                  <a:gd name="T6" fmla="*/ 43 w 156"/>
                  <a:gd name="T7" fmla="*/ 19 h 147"/>
                  <a:gd name="T8" fmla="*/ 136 w 156"/>
                  <a:gd name="T9" fmla="*/ 42 h 147"/>
                  <a:gd name="T10" fmla="*/ 137 w 156"/>
                  <a:gd name="T11" fmla="*/ 44 h 147"/>
                  <a:gd name="T12" fmla="*/ 114 w 156"/>
                  <a:gd name="T13" fmla="*/ 137 h 147"/>
                  <a:gd name="T14" fmla="*/ 79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9" y="147"/>
                    </a:moveTo>
                    <a:cubicBezTo>
                      <a:pt x="56" y="147"/>
                      <a:pt x="33" y="135"/>
                      <a:pt x="20" y="113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0" y="80"/>
                      <a:pt x="11" y="38"/>
                      <a:pt x="43" y="19"/>
                    </a:cubicBezTo>
                    <a:cubicBezTo>
                      <a:pt x="75" y="0"/>
                      <a:pt x="117" y="10"/>
                      <a:pt x="136" y="42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56" y="76"/>
                      <a:pt x="146" y="118"/>
                      <a:pt x="114" y="137"/>
                    </a:cubicBezTo>
                    <a:cubicBezTo>
                      <a:pt x="103" y="143"/>
                      <a:pt x="91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380">
                <a:extLst>
                  <a:ext uri="{FF2B5EF4-FFF2-40B4-BE49-F238E27FC236}">
                    <a16:creationId xmlns:a16="http://schemas.microsoft.com/office/drawing/2014/main" id="{832F3B01-0869-4161-9DB1-EDBD2012C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159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8 h 147"/>
                  <a:gd name="T4" fmla="*/ 26 w 154"/>
                  <a:gd name="T5" fmla="*/ 30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5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8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1"/>
                      <a:pt x="97" y="0"/>
                      <a:pt x="125" y="26"/>
                    </a:cubicBezTo>
                    <a:cubicBezTo>
                      <a:pt x="153" y="52"/>
                      <a:pt x="154" y="96"/>
                      <a:pt x="128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381">
                <a:extLst>
                  <a:ext uri="{FF2B5EF4-FFF2-40B4-BE49-F238E27FC236}">
                    <a16:creationId xmlns:a16="http://schemas.microsoft.com/office/drawing/2014/main" id="{C46CEA7C-CC00-4C7E-8B07-CA24D293F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057"/>
                <a:ext cx="53" cy="50"/>
              </a:xfrm>
              <a:custGeom>
                <a:avLst/>
                <a:gdLst>
                  <a:gd name="T0" fmla="*/ 96 w 191"/>
                  <a:gd name="T1" fmla="*/ 179 h 179"/>
                  <a:gd name="T2" fmla="*/ 45 w 191"/>
                  <a:gd name="T3" fmla="*/ 162 h 179"/>
                  <a:gd name="T4" fmla="*/ 43 w 191"/>
                  <a:gd name="T5" fmla="*/ 160 h 179"/>
                  <a:gd name="T6" fmla="*/ 29 w 191"/>
                  <a:gd name="T7" fmla="*/ 43 h 179"/>
                  <a:gd name="T8" fmla="*/ 146 w 191"/>
                  <a:gd name="T9" fmla="*/ 29 h 179"/>
                  <a:gd name="T10" fmla="*/ 148 w 191"/>
                  <a:gd name="T11" fmla="*/ 30 h 179"/>
                  <a:gd name="T12" fmla="*/ 162 w 191"/>
                  <a:gd name="T13" fmla="*/ 147 h 179"/>
                  <a:gd name="T14" fmla="*/ 96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6" y="179"/>
                    </a:moveTo>
                    <a:cubicBezTo>
                      <a:pt x="78" y="179"/>
                      <a:pt x="60" y="174"/>
                      <a:pt x="45" y="162"/>
                    </a:cubicBezTo>
                    <a:cubicBezTo>
                      <a:pt x="43" y="160"/>
                      <a:pt x="43" y="160"/>
                      <a:pt x="43" y="160"/>
                    </a:cubicBezTo>
                    <a:cubicBezTo>
                      <a:pt x="7" y="132"/>
                      <a:pt x="0" y="80"/>
                      <a:pt x="29" y="43"/>
                    </a:cubicBezTo>
                    <a:cubicBezTo>
                      <a:pt x="57" y="7"/>
                      <a:pt x="110" y="0"/>
                      <a:pt x="146" y="29"/>
                    </a:cubicBezTo>
                    <a:cubicBezTo>
                      <a:pt x="148" y="30"/>
                      <a:pt x="148" y="30"/>
                      <a:pt x="148" y="30"/>
                    </a:cubicBezTo>
                    <a:cubicBezTo>
                      <a:pt x="184" y="58"/>
                      <a:pt x="191" y="111"/>
                      <a:pt x="162" y="147"/>
                    </a:cubicBezTo>
                    <a:cubicBezTo>
                      <a:pt x="146" y="168"/>
                      <a:pt x="121" y="179"/>
                      <a:pt x="96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382">
                <a:extLst>
                  <a:ext uri="{FF2B5EF4-FFF2-40B4-BE49-F238E27FC236}">
                    <a16:creationId xmlns:a16="http://schemas.microsoft.com/office/drawing/2014/main" id="{4DC2AC88-AFB8-4748-8B2B-8C4AFBEC8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" y="1043"/>
                <a:ext cx="43" cy="40"/>
              </a:xfrm>
              <a:custGeom>
                <a:avLst/>
                <a:gdLst>
                  <a:gd name="T0" fmla="*/ 76 w 153"/>
                  <a:gd name="T1" fmla="*/ 146 h 146"/>
                  <a:gd name="T2" fmla="*/ 29 w 153"/>
                  <a:gd name="T3" fmla="*/ 127 h 146"/>
                  <a:gd name="T4" fmla="*/ 26 w 153"/>
                  <a:gd name="T5" fmla="*/ 30 h 146"/>
                  <a:gd name="T6" fmla="*/ 27 w 153"/>
                  <a:gd name="T7" fmla="*/ 29 h 146"/>
                  <a:gd name="T8" fmla="*/ 124 w 153"/>
                  <a:gd name="T9" fmla="*/ 26 h 146"/>
                  <a:gd name="T10" fmla="*/ 127 w 153"/>
                  <a:gd name="T11" fmla="*/ 123 h 146"/>
                  <a:gd name="T12" fmla="*/ 126 w 153"/>
                  <a:gd name="T13" fmla="*/ 124 h 146"/>
                  <a:gd name="T14" fmla="*/ 76 w 153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6">
                    <a:moveTo>
                      <a:pt x="76" y="146"/>
                    </a:moveTo>
                    <a:cubicBezTo>
                      <a:pt x="59" y="146"/>
                      <a:pt x="42" y="140"/>
                      <a:pt x="29" y="127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6" y="0"/>
                      <a:pt x="124" y="26"/>
                    </a:cubicBezTo>
                    <a:cubicBezTo>
                      <a:pt x="152" y="52"/>
                      <a:pt x="153" y="96"/>
                      <a:pt x="127" y="123"/>
                    </a:cubicBezTo>
                    <a:cubicBezTo>
                      <a:pt x="126" y="124"/>
                      <a:pt x="126" y="124"/>
                      <a:pt x="126" y="124"/>
                    </a:cubicBezTo>
                    <a:cubicBezTo>
                      <a:pt x="112" y="139"/>
                      <a:pt x="94" y="146"/>
                      <a:pt x="7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383">
                <a:extLst>
                  <a:ext uri="{FF2B5EF4-FFF2-40B4-BE49-F238E27FC236}">
                    <a16:creationId xmlns:a16="http://schemas.microsoft.com/office/drawing/2014/main" id="{87534A2C-2ECA-4096-A27A-806861F74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957"/>
                <a:ext cx="56" cy="53"/>
              </a:xfrm>
              <a:custGeom>
                <a:avLst/>
                <a:gdLst>
                  <a:gd name="T0" fmla="*/ 102 w 202"/>
                  <a:gd name="T1" fmla="*/ 191 h 191"/>
                  <a:gd name="T2" fmla="*/ 48 w 202"/>
                  <a:gd name="T3" fmla="*/ 172 h 191"/>
                  <a:gd name="T4" fmla="*/ 46 w 202"/>
                  <a:gd name="T5" fmla="*/ 171 h 191"/>
                  <a:gd name="T6" fmla="*/ 31 w 202"/>
                  <a:gd name="T7" fmla="*/ 46 h 191"/>
                  <a:gd name="T8" fmla="*/ 155 w 202"/>
                  <a:gd name="T9" fmla="*/ 31 h 191"/>
                  <a:gd name="T10" fmla="*/ 157 w 202"/>
                  <a:gd name="T11" fmla="*/ 32 h 191"/>
                  <a:gd name="T12" fmla="*/ 172 w 202"/>
                  <a:gd name="T13" fmla="*/ 157 h 191"/>
                  <a:gd name="T14" fmla="*/ 102 w 202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1">
                    <a:moveTo>
                      <a:pt x="102" y="191"/>
                    </a:moveTo>
                    <a:cubicBezTo>
                      <a:pt x="83" y="191"/>
                      <a:pt x="64" y="185"/>
                      <a:pt x="48" y="172"/>
                    </a:cubicBezTo>
                    <a:cubicBezTo>
                      <a:pt x="46" y="171"/>
                      <a:pt x="46" y="171"/>
                      <a:pt x="46" y="171"/>
                    </a:cubicBezTo>
                    <a:cubicBezTo>
                      <a:pt x="7" y="140"/>
                      <a:pt x="0" y="85"/>
                      <a:pt x="31" y="46"/>
                    </a:cubicBezTo>
                    <a:cubicBezTo>
                      <a:pt x="61" y="7"/>
                      <a:pt x="116" y="0"/>
                      <a:pt x="155" y="31"/>
                    </a:cubicBezTo>
                    <a:cubicBezTo>
                      <a:pt x="157" y="32"/>
                      <a:pt x="157" y="32"/>
                      <a:pt x="157" y="32"/>
                    </a:cubicBezTo>
                    <a:cubicBezTo>
                      <a:pt x="195" y="62"/>
                      <a:pt x="202" y="118"/>
                      <a:pt x="172" y="157"/>
                    </a:cubicBezTo>
                    <a:cubicBezTo>
                      <a:pt x="155" y="179"/>
                      <a:pt x="129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384">
                <a:extLst>
                  <a:ext uri="{FF2B5EF4-FFF2-40B4-BE49-F238E27FC236}">
                    <a16:creationId xmlns:a16="http://schemas.microsoft.com/office/drawing/2014/main" id="{9DC45501-E4D8-498D-98B7-41BF1BD4D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926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9 h 147"/>
                  <a:gd name="T4" fmla="*/ 26 w 154"/>
                  <a:gd name="T5" fmla="*/ 31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6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9"/>
                    </a:cubicBezTo>
                    <a:cubicBezTo>
                      <a:pt x="1" y="102"/>
                      <a:pt x="0" y="59"/>
                      <a:pt x="26" y="31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7" y="0"/>
                      <a:pt x="125" y="26"/>
                    </a:cubicBezTo>
                    <a:cubicBezTo>
                      <a:pt x="153" y="53"/>
                      <a:pt x="154" y="97"/>
                      <a:pt x="128" y="124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385">
                <a:extLst>
                  <a:ext uri="{FF2B5EF4-FFF2-40B4-BE49-F238E27FC236}">
                    <a16:creationId xmlns:a16="http://schemas.microsoft.com/office/drawing/2014/main" id="{8B020B54-A36E-4284-A7F8-B01C4310D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854"/>
                <a:ext cx="66" cy="62"/>
              </a:xfrm>
              <a:custGeom>
                <a:avLst/>
                <a:gdLst>
                  <a:gd name="T0" fmla="*/ 122 w 242"/>
                  <a:gd name="T1" fmla="*/ 227 h 227"/>
                  <a:gd name="T2" fmla="*/ 57 w 242"/>
                  <a:gd name="T3" fmla="*/ 205 h 227"/>
                  <a:gd name="T4" fmla="*/ 55 w 242"/>
                  <a:gd name="T5" fmla="*/ 203 h 227"/>
                  <a:gd name="T6" fmla="*/ 36 w 242"/>
                  <a:gd name="T7" fmla="*/ 55 h 227"/>
                  <a:gd name="T8" fmla="*/ 185 w 242"/>
                  <a:gd name="T9" fmla="*/ 36 h 227"/>
                  <a:gd name="T10" fmla="*/ 187 w 242"/>
                  <a:gd name="T11" fmla="*/ 37 h 227"/>
                  <a:gd name="T12" fmla="*/ 206 w 242"/>
                  <a:gd name="T13" fmla="*/ 186 h 227"/>
                  <a:gd name="T14" fmla="*/ 122 w 242"/>
                  <a:gd name="T15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2" h="227">
                    <a:moveTo>
                      <a:pt x="122" y="227"/>
                    </a:moveTo>
                    <a:cubicBezTo>
                      <a:pt x="99" y="227"/>
                      <a:pt x="76" y="220"/>
                      <a:pt x="57" y="205"/>
                    </a:cubicBezTo>
                    <a:cubicBezTo>
                      <a:pt x="55" y="203"/>
                      <a:pt x="55" y="203"/>
                      <a:pt x="55" y="203"/>
                    </a:cubicBezTo>
                    <a:cubicBezTo>
                      <a:pt x="9" y="167"/>
                      <a:pt x="0" y="101"/>
                      <a:pt x="36" y="55"/>
                    </a:cubicBezTo>
                    <a:cubicBezTo>
                      <a:pt x="72" y="8"/>
                      <a:pt x="139" y="0"/>
                      <a:pt x="185" y="36"/>
                    </a:cubicBezTo>
                    <a:cubicBezTo>
                      <a:pt x="187" y="37"/>
                      <a:pt x="187" y="37"/>
                      <a:pt x="187" y="37"/>
                    </a:cubicBezTo>
                    <a:cubicBezTo>
                      <a:pt x="234" y="73"/>
                      <a:pt x="242" y="140"/>
                      <a:pt x="206" y="186"/>
                    </a:cubicBezTo>
                    <a:cubicBezTo>
                      <a:pt x="185" y="213"/>
                      <a:pt x="154" y="227"/>
                      <a:pt x="122" y="2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386">
                <a:extLst>
                  <a:ext uri="{FF2B5EF4-FFF2-40B4-BE49-F238E27FC236}">
                    <a16:creationId xmlns:a16="http://schemas.microsoft.com/office/drawing/2014/main" id="{6B49DDA4-6BD6-46EA-9F9F-70241AE94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842"/>
                <a:ext cx="68" cy="64"/>
              </a:xfrm>
              <a:custGeom>
                <a:avLst/>
                <a:gdLst>
                  <a:gd name="T0" fmla="*/ 121 w 244"/>
                  <a:gd name="T1" fmla="*/ 229 h 229"/>
                  <a:gd name="T2" fmla="*/ 25 w 244"/>
                  <a:gd name="T3" fmla="*/ 168 h 229"/>
                  <a:gd name="T4" fmla="*/ 76 w 244"/>
                  <a:gd name="T5" fmla="*/ 27 h 229"/>
                  <a:gd name="T6" fmla="*/ 78 w 244"/>
                  <a:gd name="T7" fmla="*/ 26 h 229"/>
                  <a:gd name="T8" fmla="*/ 219 w 244"/>
                  <a:gd name="T9" fmla="*/ 76 h 229"/>
                  <a:gd name="T10" fmla="*/ 169 w 244"/>
                  <a:gd name="T11" fmla="*/ 217 h 229"/>
                  <a:gd name="T12" fmla="*/ 167 w 244"/>
                  <a:gd name="T13" fmla="*/ 218 h 229"/>
                  <a:gd name="T14" fmla="*/ 121 w 244"/>
                  <a:gd name="T15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4" h="229">
                    <a:moveTo>
                      <a:pt x="121" y="229"/>
                    </a:moveTo>
                    <a:cubicBezTo>
                      <a:pt x="82" y="229"/>
                      <a:pt x="44" y="206"/>
                      <a:pt x="25" y="168"/>
                    </a:cubicBezTo>
                    <a:cubicBezTo>
                      <a:pt x="0" y="115"/>
                      <a:pt x="23" y="52"/>
                      <a:pt x="76" y="27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131" y="0"/>
                      <a:pt x="194" y="23"/>
                      <a:pt x="219" y="76"/>
                    </a:cubicBezTo>
                    <a:cubicBezTo>
                      <a:pt x="244" y="128"/>
                      <a:pt x="222" y="192"/>
                      <a:pt x="169" y="217"/>
                    </a:cubicBezTo>
                    <a:cubicBezTo>
                      <a:pt x="167" y="218"/>
                      <a:pt x="167" y="218"/>
                      <a:pt x="167" y="218"/>
                    </a:cubicBezTo>
                    <a:cubicBezTo>
                      <a:pt x="152" y="225"/>
                      <a:pt x="137" y="229"/>
                      <a:pt x="121" y="2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387">
                <a:extLst>
                  <a:ext uri="{FF2B5EF4-FFF2-40B4-BE49-F238E27FC236}">
                    <a16:creationId xmlns:a16="http://schemas.microsoft.com/office/drawing/2014/main" id="{F69290BA-D8EE-42FB-BD35-243CAE27E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792"/>
                <a:ext cx="59" cy="57"/>
              </a:xfrm>
              <a:custGeom>
                <a:avLst/>
                <a:gdLst>
                  <a:gd name="T0" fmla="*/ 109 w 216"/>
                  <a:gd name="T1" fmla="*/ 204 h 204"/>
                  <a:gd name="T2" fmla="*/ 81 w 216"/>
                  <a:gd name="T3" fmla="*/ 200 h 204"/>
                  <a:gd name="T4" fmla="*/ 79 w 216"/>
                  <a:gd name="T5" fmla="*/ 199 h 204"/>
                  <a:gd name="T6" fmla="*/ 15 w 216"/>
                  <a:gd name="T7" fmla="*/ 80 h 204"/>
                  <a:gd name="T8" fmla="*/ 134 w 216"/>
                  <a:gd name="T9" fmla="*/ 16 h 204"/>
                  <a:gd name="T10" fmla="*/ 137 w 216"/>
                  <a:gd name="T11" fmla="*/ 16 h 204"/>
                  <a:gd name="T12" fmla="*/ 200 w 216"/>
                  <a:gd name="T13" fmla="*/ 136 h 204"/>
                  <a:gd name="T14" fmla="*/ 109 w 216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6" h="204">
                    <a:moveTo>
                      <a:pt x="109" y="204"/>
                    </a:moveTo>
                    <a:cubicBezTo>
                      <a:pt x="100" y="204"/>
                      <a:pt x="91" y="202"/>
                      <a:pt x="81" y="200"/>
                    </a:cubicBezTo>
                    <a:cubicBezTo>
                      <a:pt x="79" y="199"/>
                      <a:pt x="79" y="199"/>
                      <a:pt x="79" y="199"/>
                    </a:cubicBezTo>
                    <a:cubicBezTo>
                      <a:pt x="29" y="184"/>
                      <a:pt x="0" y="130"/>
                      <a:pt x="15" y="80"/>
                    </a:cubicBezTo>
                    <a:cubicBezTo>
                      <a:pt x="30" y="29"/>
                      <a:pt x="84" y="0"/>
                      <a:pt x="134" y="16"/>
                    </a:cubicBezTo>
                    <a:cubicBezTo>
                      <a:pt x="137" y="16"/>
                      <a:pt x="137" y="16"/>
                      <a:pt x="137" y="16"/>
                    </a:cubicBezTo>
                    <a:cubicBezTo>
                      <a:pt x="187" y="32"/>
                      <a:pt x="216" y="85"/>
                      <a:pt x="200" y="136"/>
                    </a:cubicBezTo>
                    <a:cubicBezTo>
                      <a:pt x="188" y="177"/>
                      <a:pt x="150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388">
                <a:extLst>
                  <a:ext uri="{FF2B5EF4-FFF2-40B4-BE49-F238E27FC236}">
                    <a16:creationId xmlns:a16="http://schemas.microsoft.com/office/drawing/2014/main" id="{DCB47E43-EE85-4CA1-8FD8-99BB16871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788"/>
                <a:ext cx="37" cy="35"/>
              </a:xfrm>
              <a:custGeom>
                <a:avLst/>
                <a:gdLst>
                  <a:gd name="T0" fmla="*/ 68 w 137"/>
                  <a:gd name="T1" fmla="*/ 128 h 128"/>
                  <a:gd name="T2" fmla="*/ 14 w 137"/>
                  <a:gd name="T3" fmla="*/ 94 h 128"/>
                  <a:gd name="T4" fmla="*/ 42 w 137"/>
                  <a:gd name="T5" fmla="*/ 15 h 128"/>
                  <a:gd name="T6" fmla="*/ 43 w 137"/>
                  <a:gd name="T7" fmla="*/ 14 h 128"/>
                  <a:gd name="T8" fmla="*/ 122 w 137"/>
                  <a:gd name="T9" fmla="*/ 42 h 128"/>
                  <a:gd name="T10" fmla="*/ 95 w 137"/>
                  <a:gd name="T11" fmla="*/ 121 h 128"/>
                  <a:gd name="T12" fmla="*/ 93 w 137"/>
                  <a:gd name="T13" fmla="*/ 122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5" y="128"/>
                      <a:pt x="24" y="115"/>
                      <a:pt x="14" y="94"/>
                    </a:cubicBezTo>
                    <a:cubicBezTo>
                      <a:pt x="0" y="64"/>
                      <a:pt x="12" y="29"/>
                      <a:pt x="42" y="15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73" y="0"/>
                      <a:pt x="108" y="13"/>
                      <a:pt x="122" y="42"/>
                    </a:cubicBezTo>
                    <a:cubicBezTo>
                      <a:pt x="137" y="72"/>
                      <a:pt x="124" y="107"/>
                      <a:pt x="95" y="121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5" y="126"/>
                      <a:pt x="76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389">
                <a:extLst>
                  <a:ext uri="{FF2B5EF4-FFF2-40B4-BE49-F238E27FC236}">
                    <a16:creationId xmlns:a16="http://schemas.microsoft.com/office/drawing/2014/main" id="{40303595-1160-4EC1-955F-FC84F9F31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751"/>
                <a:ext cx="51" cy="48"/>
              </a:xfrm>
              <a:custGeom>
                <a:avLst/>
                <a:gdLst>
                  <a:gd name="T0" fmla="*/ 93 w 184"/>
                  <a:gd name="T1" fmla="*/ 174 h 174"/>
                  <a:gd name="T2" fmla="*/ 69 w 184"/>
                  <a:gd name="T3" fmla="*/ 170 h 174"/>
                  <a:gd name="T4" fmla="*/ 67 w 184"/>
                  <a:gd name="T5" fmla="*/ 169 h 174"/>
                  <a:gd name="T6" fmla="*/ 13 w 184"/>
                  <a:gd name="T7" fmla="*/ 68 h 174"/>
                  <a:gd name="T8" fmla="*/ 115 w 184"/>
                  <a:gd name="T9" fmla="*/ 13 h 174"/>
                  <a:gd name="T10" fmla="*/ 116 w 184"/>
                  <a:gd name="T11" fmla="*/ 14 h 174"/>
                  <a:gd name="T12" fmla="*/ 171 w 184"/>
                  <a:gd name="T13" fmla="*/ 115 h 174"/>
                  <a:gd name="T14" fmla="*/ 93 w 184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4" h="174">
                    <a:moveTo>
                      <a:pt x="93" y="174"/>
                    </a:moveTo>
                    <a:cubicBezTo>
                      <a:pt x="85" y="174"/>
                      <a:pt x="77" y="172"/>
                      <a:pt x="69" y="170"/>
                    </a:cubicBezTo>
                    <a:cubicBezTo>
                      <a:pt x="67" y="169"/>
                      <a:pt x="67" y="169"/>
                      <a:pt x="67" y="169"/>
                    </a:cubicBezTo>
                    <a:cubicBezTo>
                      <a:pt x="24" y="157"/>
                      <a:pt x="0" y="111"/>
                      <a:pt x="13" y="68"/>
                    </a:cubicBezTo>
                    <a:cubicBezTo>
                      <a:pt x="26" y="25"/>
                      <a:pt x="71" y="0"/>
                      <a:pt x="115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60" y="27"/>
                      <a:pt x="184" y="72"/>
                      <a:pt x="171" y="115"/>
                    </a:cubicBezTo>
                    <a:cubicBezTo>
                      <a:pt x="160" y="151"/>
                      <a:pt x="128" y="174"/>
                      <a:pt x="93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390">
                <a:extLst>
                  <a:ext uri="{FF2B5EF4-FFF2-40B4-BE49-F238E27FC236}">
                    <a16:creationId xmlns:a16="http://schemas.microsoft.com/office/drawing/2014/main" id="{078B8DFF-62F4-44DA-BF83-0E47B60C3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731"/>
                <a:ext cx="62" cy="59"/>
              </a:xfrm>
              <a:custGeom>
                <a:avLst/>
                <a:gdLst>
                  <a:gd name="T0" fmla="*/ 109 w 222"/>
                  <a:gd name="T1" fmla="*/ 216 h 216"/>
                  <a:gd name="T2" fmla="*/ 4 w 222"/>
                  <a:gd name="T3" fmla="*/ 118 h 216"/>
                  <a:gd name="T4" fmla="*/ 101 w 222"/>
                  <a:gd name="T5" fmla="*/ 5 h 216"/>
                  <a:gd name="T6" fmla="*/ 104 w 222"/>
                  <a:gd name="T7" fmla="*/ 5 h 216"/>
                  <a:gd name="T8" fmla="*/ 217 w 222"/>
                  <a:gd name="T9" fmla="*/ 102 h 216"/>
                  <a:gd name="T10" fmla="*/ 120 w 222"/>
                  <a:gd name="T11" fmla="*/ 215 h 216"/>
                  <a:gd name="T12" fmla="*/ 118 w 222"/>
                  <a:gd name="T13" fmla="*/ 216 h 216"/>
                  <a:gd name="T14" fmla="*/ 109 w 222"/>
                  <a:gd name="T15" fmla="*/ 21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216">
                    <a:moveTo>
                      <a:pt x="109" y="216"/>
                    </a:moveTo>
                    <a:cubicBezTo>
                      <a:pt x="55" y="216"/>
                      <a:pt x="8" y="174"/>
                      <a:pt x="4" y="118"/>
                    </a:cubicBezTo>
                    <a:cubicBezTo>
                      <a:pt x="0" y="60"/>
                      <a:pt x="43" y="9"/>
                      <a:pt x="101" y="5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62" y="0"/>
                      <a:pt x="213" y="44"/>
                      <a:pt x="217" y="102"/>
                    </a:cubicBezTo>
                    <a:cubicBezTo>
                      <a:pt x="222" y="160"/>
                      <a:pt x="178" y="211"/>
                      <a:pt x="120" y="215"/>
                    </a:cubicBezTo>
                    <a:cubicBezTo>
                      <a:pt x="118" y="216"/>
                      <a:pt x="118" y="216"/>
                      <a:pt x="118" y="216"/>
                    </a:cubicBezTo>
                    <a:cubicBezTo>
                      <a:pt x="115" y="216"/>
                      <a:pt x="112" y="216"/>
                      <a:pt x="109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391">
                <a:extLst>
                  <a:ext uri="{FF2B5EF4-FFF2-40B4-BE49-F238E27FC236}">
                    <a16:creationId xmlns:a16="http://schemas.microsoft.com/office/drawing/2014/main" id="{C0A3C98F-CDEF-4D55-B2CF-9DEAC22DC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731"/>
                <a:ext cx="36" cy="35"/>
              </a:xfrm>
              <a:custGeom>
                <a:avLst/>
                <a:gdLst>
                  <a:gd name="T0" fmla="*/ 65 w 131"/>
                  <a:gd name="T1" fmla="*/ 128 h 128"/>
                  <a:gd name="T2" fmla="*/ 2 w 131"/>
                  <a:gd name="T3" fmla="*/ 71 h 128"/>
                  <a:gd name="T4" fmla="*/ 60 w 131"/>
                  <a:gd name="T5" fmla="*/ 3 h 128"/>
                  <a:gd name="T6" fmla="*/ 61 w 131"/>
                  <a:gd name="T7" fmla="*/ 3 h 128"/>
                  <a:gd name="T8" fmla="*/ 129 w 131"/>
                  <a:gd name="T9" fmla="*/ 61 h 128"/>
                  <a:gd name="T10" fmla="*/ 71 w 131"/>
                  <a:gd name="T11" fmla="*/ 128 h 128"/>
                  <a:gd name="T12" fmla="*/ 70 w 131"/>
                  <a:gd name="T13" fmla="*/ 128 h 128"/>
                  <a:gd name="T14" fmla="*/ 65 w 131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8">
                    <a:moveTo>
                      <a:pt x="65" y="128"/>
                    </a:moveTo>
                    <a:cubicBezTo>
                      <a:pt x="32" y="128"/>
                      <a:pt x="5" y="103"/>
                      <a:pt x="2" y="71"/>
                    </a:cubicBezTo>
                    <a:cubicBezTo>
                      <a:pt x="0" y="36"/>
                      <a:pt x="25" y="6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96" y="0"/>
                      <a:pt x="126" y="26"/>
                      <a:pt x="129" y="61"/>
                    </a:cubicBezTo>
                    <a:cubicBezTo>
                      <a:pt x="131" y="95"/>
                      <a:pt x="106" y="126"/>
                      <a:pt x="71" y="128"/>
                    </a:cubicBezTo>
                    <a:cubicBezTo>
                      <a:pt x="70" y="128"/>
                      <a:pt x="70" y="128"/>
                      <a:pt x="70" y="128"/>
                    </a:cubicBezTo>
                    <a:cubicBezTo>
                      <a:pt x="68" y="128"/>
                      <a:pt x="66" y="128"/>
                      <a:pt x="65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392">
                <a:extLst>
                  <a:ext uri="{FF2B5EF4-FFF2-40B4-BE49-F238E27FC236}">
                    <a16:creationId xmlns:a16="http://schemas.microsoft.com/office/drawing/2014/main" id="{18A473D2-1347-4A93-8E55-5C90FBC32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711"/>
                <a:ext cx="52" cy="50"/>
              </a:xfrm>
              <a:custGeom>
                <a:avLst/>
                <a:gdLst>
                  <a:gd name="T0" fmla="*/ 93 w 188"/>
                  <a:gd name="T1" fmla="*/ 183 h 183"/>
                  <a:gd name="T2" fmla="*/ 4 w 188"/>
                  <a:gd name="T3" fmla="*/ 100 h 183"/>
                  <a:gd name="T4" fmla="*/ 86 w 188"/>
                  <a:gd name="T5" fmla="*/ 4 h 183"/>
                  <a:gd name="T6" fmla="*/ 89 w 188"/>
                  <a:gd name="T7" fmla="*/ 4 h 183"/>
                  <a:gd name="T8" fmla="*/ 185 w 188"/>
                  <a:gd name="T9" fmla="*/ 86 h 183"/>
                  <a:gd name="T10" fmla="*/ 102 w 188"/>
                  <a:gd name="T11" fmla="*/ 182 h 183"/>
                  <a:gd name="T12" fmla="*/ 100 w 188"/>
                  <a:gd name="T13" fmla="*/ 183 h 183"/>
                  <a:gd name="T14" fmla="*/ 93 w 188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83">
                    <a:moveTo>
                      <a:pt x="93" y="183"/>
                    </a:moveTo>
                    <a:cubicBezTo>
                      <a:pt x="47" y="183"/>
                      <a:pt x="8" y="147"/>
                      <a:pt x="4" y="100"/>
                    </a:cubicBezTo>
                    <a:cubicBezTo>
                      <a:pt x="0" y="51"/>
                      <a:pt x="37" y="8"/>
                      <a:pt x="86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138" y="0"/>
                      <a:pt x="181" y="37"/>
                      <a:pt x="185" y="86"/>
                    </a:cubicBezTo>
                    <a:cubicBezTo>
                      <a:pt x="188" y="136"/>
                      <a:pt x="152" y="179"/>
                      <a:pt x="102" y="182"/>
                    </a:cubicBezTo>
                    <a:cubicBezTo>
                      <a:pt x="100" y="183"/>
                      <a:pt x="100" y="183"/>
                      <a:pt x="100" y="183"/>
                    </a:cubicBezTo>
                    <a:cubicBezTo>
                      <a:pt x="98" y="183"/>
                      <a:pt x="96" y="183"/>
                      <a:pt x="93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393">
                <a:extLst>
                  <a:ext uri="{FF2B5EF4-FFF2-40B4-BE49-F238E27FC236}">
                    <a16:creationId xmlns:a16="http://schemas.microsoft.com/office/drawing/2014/main" id="{A896D1F4-09DB-4EDA-B24E-C8595C425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2947"/>
                <a:ext cx="54" cy="52"/>
              </a:xfrm>
              <a:custGeom>
                <a:avLst/>
                <a:gdLst>
                  <a:gd name="T0" fmla="*/ 96 w 195"/>
                  <a:gd name="T1" fmla="*/ 190 h 190"/>
                  <a:gd name="T2" fmla="*/ 2 w 195"/>
                  <a:gd name="T3" fmla="*/ 100 h 190"/>
                  <a:gd name="T4" fmla="*/ 92 w 195"/>
                  <a:gd name="T5" fmla="*/ 2 h 190"/>
                  <a:gd name="T6" fmla="*/ 94 w 195"/>
                  <a:gd name="T7" fmla="*/ 2 h 190"/>
                  <a:gd name="T8" fmla="*/ 192 w 195"/>
                  <a:gd name="T9" fmla="*/ 92 h 190"/>
                  <a:gd name="T10" fmla="*/ 103 w 195"/>
                  <a:gd name="T11" fmla="*/ 190 h 190"/>
                  <a:gd name="T12" fmla="*/ 100 w 195"/>
                  <a:gd name="T13" fmla="*/ 190 h 190"/>
                  <a:gd name="T14" fmla="*/ 96 w 195"/>
                  <a:gd name="T15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190">
                    <a:moveTo>
                      <a:pt x="96" y="190"/>
                    </a:moveTo>
                    <a:cubicBezTo>
                      <a:pt x="46" y="190"/>
                      <a:pt x="5" y="151"/>
                      <a:pt x="2" y="100"/>
                    </a:cubicBezTo>
                    <a:cubicBezTo>
                      <a:pt x="0" y="49"/>
                      <a:pt x="40" y="5"/>
                      <a:pt x="92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146" y="0"/>
                      <a:pt x="190" y="40"/>
                      <a:pt x="192" y="92"/>
                    </a:cubicBezTo>
                    <a:cubicBezTo>
                      <a:pt x="195" y="144"/>
                      <a:pt x="155" y="188"/>
                      <a:pt x="103" y="190"/>
                    </a:cubicBezTo>
                    <a:cubicBezTo>
                      <a:pt x="100" y="190"/>
                      <a:pt x="100" y="190"/>
                      <a:pt x="100" y="190"/>
                    </a:cubicBezTo>
                    <a:cubicBezTo>
                      <a:pt x="99" y="190"/>
                      <a:pt x="98" y="190"/>
                      <a:pt x="96" y="1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394">
                <a:extLst>
                  <a:ext uri="{FF2B5EF4-FFF2-40B4-BE49-F238E27FC236}">
                    <a16:creationId xmlns:a16="http://schemas.microsoft.com/office/drawing/2014/main" id="{D5F6FA72-C3DB-4C17-B782-50FA44774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936"/>
                <a:ext cx="60" cy="58"/>
              </a:xfrm>
              <a:custGeom>
                <a:avLst/>
                <a:gdLst>
                  <a:gd name="T0" fmla="*/ 107 w 217"/>
                  <a:gd name="T1" fmla="*/ 212 h 212"/>
                  <a:gd name="T2" fmla="*/ 3 w 217"/>
                  <a:gd name="T3" fmla="*/ 112 h 212"/>
                  <a:gd name="T4" fmla="*/ 102 w 217"/>
                  <a:gd name="T5" fmla="*/ 2 h 212"/>
                  <a:gd name="T6" fmla="*/ 105 w 217"/>
                  <a:gd name="T7" fmla="*/ 2 h 212"/>
                  <a:gd name="T8" fmla="*/ 214 w 217"/>
                  <a:gd name="T9" fmla="*/ 102 h 212"/>
                  <a:gd name="T10" fmla="*/ 115 w 217"/>
                  <a:gd name="T11" fmla="*/ 212 h 212"/>
                  <a:gd name="T12" fmla="*/ 112 w 217"/>
                  <a:gd name="T13" fmla="*/ 212 h 212"/>
                  <a:gd name="T14" fmla="*/ 107 w 21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12">
                    <a:moveTo>
                      <a:pt x="107" y="212"/>
                    </a:moveTo>
                    <a:cubicBezTo>
                      <a:pt x="52" y="212"/>
                      <a:pt x="5" y="168"/>
                      <a:pt x="3" y="112"/>
                    </a:cubicBezTo>
                    <a:cubicBezTo>
                      <a:pt x="0" y="54"/>
                      <a:pt x="45" y="5"/>
                      <a:pt x="102" y="2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63" y="0"/>
                      <a:pt x="212" y="44"/>
                      <a:pt x="214" y="102"/>
                    </a:cubicBezTo>
                    <a:cubicBezTo>
                      <a:pt x="217" y="160"/>
                      <a:pt x="172" y="209"/>
                      <a:pt x="115" y="212"/>
                    </a:cubicBezTo>
                    <a:cubicBezTo>
                      <a:pt x="112" y="212"/>
                      <a:pt x="112" y="212"/>
                      <a:pt x="112" y="212"/>
                    </a:cubicBezTo>
                    <a:cubicBezTo>
                      <a:pt x="110" y="212"/>
                      <a:pt x="109" y="212"/>
                      <a:pt x="107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395">
                <a:extLst>
                  <a:ext uri="{FF2B5EF4-FFF2-40B4-BE49-F238E27FC236}">
                    <a16:creationId xmlns:a16="http://schemas.microsoft.com/office/drawing/2014/main" id="{F8A8D5F2-F81E-4BB9-88C4-35C51480D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928"/>
                <a:ext cx="60" cy="58"/>
              </a:xfrm>
              <a:custGeom>
                <a:avLst/>
                <a:gdLst>
                  <a:gd name="T0" fmla="*/ 106 w 214"/>
                  <a:gd name="T1" fmla="*/ 210 h 210"/>
                  <a:gd name="T2" fmla="*/ 2 w 214"/>
                  <a:gd name="T3" fmla="*/ 111 h 210"/>
                  <a:gd name="T4" fmla="*/ 101 w 214"/>
                  <a:gd name="T5" fmla="*/ 3 h 210"/>
                  <a:gd name="T6" fmla="*/ 103 w 214"/>
                  <a:gd name="T7" fmla="*/ 3 h 210"/>
                  <a:gd name="T8" fmla="*/ 211 w 214"/>
                  <a:gd name="T9" fmla="*/ 101 h 210"/>
                  <a:gd name="T10" fmla="*/ 113 w 214"/>
                  <a:gd name="T11" fmla="*/ 209 h 210"/>
                  <a:gd name="T12" fmla="*/ 110 w 214"/>
                  <a:gd name="T13" fmla="*/ 209 h 210"/>
                  <a:gd name="T14" fmla="*/ 106 w 214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10">
                    <a:moveTo>
                      <a:pt x="106" y="210"/>
                    </a:moveTo>
                    <a:cubicBezTo>
                      <a:pt x="51" y="210"/>
                      <a:pt x="5" y="166"/>
                      <a:pt x="2" y="111"/>
                    </a:cubicBezTo>
                    <a:cubicBezTo>
                      <a:pt x="0" y="54"/>
                      <a:pt x="44" y="5"/>
                      <a:pt x="101" y="3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61" y="0"/>
                      <a:pt x="209" y="44"/>
                      <a:pt x="211" y="101"/>
                    </a:cubicBezTo>
                    <a:cubicBezTo>
                      <a:pt x="214" y="158"/>
                      <a:pt x="170" y="207"/>
                      <a:pt x="113" y="209"/>
                    </a:cubicBezTo>
                    <a:cubicBezTo>
                      <a:pt x="110" y="209"/>
                      <a:pt x="110" y="209"/>
                      <a:pt x="110" y="209"/>
                    </a:cubicBezTo>
                    <a:cubicBezTo>
                      <a:pt x="109" y="209"/>
                      <a:pt x="107" y="210"/>
                      <a:pt x="106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396">
                <a:extLst>
                  <a:ext uri="{FF2B5EF4-FFF2-40B4-BE49-F238E27FC236}">
                    <a16:creationId xmlns:a16="http://schemas.microsoft.com/office/drawing/2014/main" id="{F4517D24-A114-4EB5-98A8-DF619D84B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2916"/>
                <a:ext cx="57" cy="54"/>
              </a:xfrm>
              <a:custGeom>
                <a:avLst/>
                <a:gdLst>
                  <a:gd name="T0" fmla="*/ 105 w 208"/>
                  <a:gd name="T1" fmla="*/ 195 h 195"/>
                  <a:gd name="T2" fmla="*/ 76 w 208"/>
                  <a:gd name="T3" fmla="*/ 191 h 195"/>
                  <a:gd name="T4" fmla="*/ 74 w 208"/>
                  <a:gd name="T5" fmla="*/ 190 h 195"/>
                  <a:gd name="T6" fmla="*/ 16 w 208"/>
                  <a:gd name="T7" fmla="*/ 74 h 195"/>
                  <a:gd name="T8" fmla="*/ 132 w 208"/>
                  <a:gd name="T9" fmla="*/ 16 h 195"/>
                  <a:gd name="T10" fmla="*/ 134 w 208"/>
                  <a:gd name="T11" fmla="*/ 17 h 195"/>
                  <a:gd name="T12" fmla="*/ 192 w 208"/>
                  <a:gd name="T13" fmla="*/ 133 h 195"/>
                  <a:gd name="T14" fmla="*/ 105 w 208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5">
                    <a:moveTo>
                      <a:pt x="105" y="195"/>
                    </a:moveTo>
                    <a:cubicBezTo>
                      <a:pt x="96" y="195"/>
                      <a:pt x="86" y="194"/>
                      <a:pt x="76" y="191"/>
                    </a:cubicBezTo>
                    <a:cubicBezTo>
                      <a:pt x="74" y="190"/>
                      <a:pt x="74" y="190"/>
                      <a:pt x="74" y="190"/>
                    </a:cubicBezTo>
                    <a:cubicBezTo>
                      <a:pt x="26" y="174"/>
                      <a:pt x="0" y="122"/>
                      <a:pt x="16" y="74"/>
                    </a:cubicBezTo>
                    <a:cubicBezTo>
                      <a:pt x="32" y="26"/>
                      <a:pt x="84" y="0"/>
                      <a:pt x="132" y="16"/>
                    </a:cubicBezTo>
                    <a:cubicBezTo>
                      <a:pt x="134" y="17"/>
                      <a:pt x="134" y="17"/>
                      <a:pt x="134" y="17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79" y="171"/>
                      <a:pt x="143" y="195"/>
                      <a:pt x="105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397">
                <a:extLst>
                  <a:ext uri="{FF2B5EF4-FFF2-40B4-BE49-F238E27FC236}">
                    <a16:creationId xmlns:a16="http://schemas.microsoft.com/office/drawing/2014/main" id="{3341EE13-368E-444B-BAD6-37789D1B3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2861"/>
                <a:ext cx="73" cy="68"/>
              </a:xfrm>
              <a:custGeom>
                <a:avLst/>
                <a:gdLst>
                  <a:gd name="T0" fmla="*/ 130 w 262"/>
                  <a:gd name="T1" fmla="*/ 246 h 246"/>
                  <a:gd name="T2" fmla="*/ 25 w 262"/>
                  <a:gd name="T3" fmla="*/ 178 h 246"/>
                  <a:gd name="T4" fmla="*/ 84 w 262"/>
                  <a:gd name="T5" fmla="*/ 27 h 246"/>
                  <a:gd name="T6" fmla="*/ 86 w 262"/>
                  <a:gd name="T7" fmla="*/ 26 h 246"/>
                  <a:gd name="T8" fmla="*/ 237 w 262"/>
                  <a:gd name="T9" fmla="*/ 84 h 246"/>
                  <a:gd name="T10" fmla="*/ 178 w 262"/>
                  <a:gd name="T11" fmla="*/ 235 h 246"/>
                  <a:gd name="T12" fmla="*/ 176 w 262"/>
                  <a:gd name="T13" fmla="*/ 236 h 246"/>
                  <a:gd name="T14" fmla="*/ 130 w 262"/>
                  <a:gd name="T15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2" h="246">
                    <a:moveTo>
                      <a:pt x="130" y="246"/>
                    </a:moveTo>
                    <a:cubicBezTo>
                      <a:pt x="86" y="246"/>
                      <a:pt x="44" y="221"/>
                      <a:pt x="25" y="178"/>
                    </a:cubicBezTo>
                    <a:cubicBezTo>
                      <a:pt x="0" y="120"/>
                      <a:pt x="26" y="52"/>
                      <a:pt x="84" y="27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144" y="0"/>
                      <a:pt x="211" y="27"/>
                      <a:pt x="237" y="84"/>
                    </a:cubicBezTo>
                    <a:cubicBezTo>
                      <a:pt x="262" y="142"/>
                      <a:pt x="236" y="210"/>
                      <a:pt x="178" y="235"/>
                    </a:cubicBezTo>
                    <a:cubicBezTo>
                      <a:pt x="176" y="236"/>
                      <a:pt x="176" y="236"/>
                      <a:pt x="176" y="236"/>
                    </a:cubicBezTo>
                    <a:cubicBezTo>
                      <a:pt x="161" y="243"/>
                      <a:pt x="145" y="246"/>
                      <a:pt x="130" y="2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398">
                <a:extLst>
                  <a:ext uri="{FF2B5EF4-FFF2-40B4-BE49-F238E27FC236}">
                    <a16:creationId xmlns:a16="http://schemas.microsoft.com/office/drawing/2014/main" id="{4E99C407-83A0-4EBC-A5B4-9A2466A78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7" y="2865"/>
                <a:ext cx="52" cy="50"/>
              </a:xfrm>
              <a:custGeom>
                <a:avLst/>
                <a:gdLst>
                  <a:gd name="T0" fmla="*/ 97 w 191"/>
                  <a:gd name="T1" fmla="*/ 179 h 179"/>
                  <a:gd name="T2" fmla="*/ 70 w 191"/>
                  <a:gd name="T3" fmla="*/ 175 h 179"/>
                  <a:gd name="T4" fmla="*/ 68 w 191"/>
                  <a:gd name="T5" fmla="*/ 174 h 179"/>
                  <a:gd name="T6" fmla="*/ 15 w 191"/>
                  <a:gd name="T7" fmla="*/ 68 h 179"/>
                  <a:gd name="T8" fmla="*/ 122 w 191"/>
                  <a:gd name="T9" fmla="*/ 15 h 179"/>
                  <a:gd name="T10" fmla="*/ 124 w 191"/>
                  <a:gd name="T11" fmla="*/ 15 h 179"/>
                  <a:gd name="T12" fmla="*/ 177 w 191"/>
                  <a:gd name="T13" fmla="*/ 122 h 179"/>
                  <a:gd name="T14" fmla="*/ 97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7" y="179"/>
                    </a:moveTo>
                    <a:cubicBezTo>
                      <a:pt x="88" y="179"/>
                      <a:pt x="79" y="178"/>
                      <a:pt x="70" y="175"/>
                    </a:cubicBezTo>
                    <a:cubicBezTo>
                      <a:pt x="68" y="174"/>
                      <a:pt x="68" y="174"/>
                      <a:pt x="68" y="174"/>
                    </a:cubicBezTo>
                    <a:cubicBezTo>
                      <a:pt x="24" y="160"/>
                      <a:pt x="0" y="112"/>
                      <a:pt x="15" y="68"/>
                    </a:cubicBezTo>
                    <a:cubicBezTo>
                      <a:pt x="30" y="24"/>
                      <a:pt x="78" y="0"/>
                      <a:pt x="122" y="15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68" y="30"/>
                      <a:pt x="191" y="78"/>
                      <a:pt x="177" y="122"/>
                    </a:cubicBezTo>
                    <a:cubicBezTo>
                      <a:pt x="165" y="157"/>
                      <a:pt x="132" y="179"/>
                      <a:pt x="97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399">
                <a:extLst>
                  <a:ext uri="{FF2B5EF4-FFF2-40B4-BE49-F238E27FC236}">
                    <a16:creationId xmlns:a16="http://schemas.microsoft.com/office/drawing/2014/main" id="{020877DF-7FE6-44AC-B953-005215223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804"/>
                <a:ext cx="61" cy="58"/>
              </a:xfrm>
              <a:custGeom>
                <a:avLst/>
                <a:gdLst>
                  <a:gd name="T0" fmla="*/ 111 w 220"/>
                  <a:gd name="T1" fmla="*/ 209 h 209"/>
                  <a:gd name="T2" fmla="*/ 48 w 220"/>
                  <a:gd name="T3" fmla="*/ 186 h 209"/>
                  <a:gd name="T4" fmla="*/ 47 w 220"/>
                  <a:gd name="T5" fmla="*/ 185 h 209"/>
                  <a:gd name="T6" fmla="*/ 34 w 220"/>
                  <a:gd name="T7" fmla="*/ 47 h 209"/>
                  <a:gd name="T8" fmla="*/ 171 w 220"/>
                  <a:gd name="T9" fmla="*/ 35 h 209"/>
                  <a:gd name="T10" fmla="*/ 173 w 220"/>
                  <a:gd name="T11" fmla="*/ 36 h 209"/>
                  <a:gd name="T12" fmla="*/ 186 w 220"/>
                  <a:gd name="T13" fmla="*/ 174 h 209"/>
                  <a:gd name="T14" fmla="*/ 111 w 220"/>
                  <a:gd name="T15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9">
                    <a:moveTo>
                      <a:pt x="111" y="209"/>
                    </a:moveTo>
                    <a:cubicBezTo>
                      <a:pt x="89" y="209"/>
                      <a:pt x="67" y="201"/>
                      <a:pt x="48" y="186"/>
                    </a:cubicBezTo>
                    <a:cubicBezTo>
                      <a:pt x="47" y="185"/>
                      <a:pt x="47" y="185"/>
                      <a:pt x="47" y="185"/>
                    </a:cubicBezTo>
                    <a:cubicBezTo>
                      <a:pt x="5" y="150"/>
                      <a:pt x="0" y="89"/>
                      <a:pt x="34" y="47"/>
                    </a:cubicBezTo>
                    <a:cubicBezTo>
                      <a:pt x="68" y="6"/>
                      <a:pt x="130" y="0"/>
                      <a:pt x="171" y="35"/>
                    </a:cubicBezTo>
                    <a:cubicBezTo>
                      <a:pt x="173" y="36"/>
                      <a:pt x="173" y="36"/>
                      <a:pt x="173" y="36"/>
                    </a:cubicBezTo>
                    <a:cubicBezTo>
                      <a:pt x="215" y="71"/>
                      <a:pt x="220" y="132"/>
                      <a:pt x="186" y="174"/>
                    </a:cubicBezTo>
                    <a:cubicBezTo>
                      <a:pt x="167" y="197"/>
                      <a:pt x="139" y="209"/>
                      <a:pt x="111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400">
                <a:extLst>
                  <a:ext uri="{FF2B5EF4-FFF2-40B4-BE49-F238E27FC236}">
                    <a16:creationId xmlns:a16="http://schemas.microsoft.com/office/drawing/2014/main" id="{0EBD5A1A-0321-4C9E-83B6-55E2D7A72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2809"/>
                <a:ext cx="41" cy="38"/>
              </a:xfrm>
              <a:custGeom>
                <a:avLst/>
                <a:gdLst>
                  <a:gd name="T0" fmla="*/ 73 w 146"/>
                  <a:gd name="T1" fmla="*/ 136 h 136"/>
                  <a:gd name="T2" fmla="*/ 14 w 146"/>
                  <a:gd name="T3" fmla="*/ 98 h 136"/>
                  <a:gd name="T4" fmla="*/ 47 w 146"/>
                  <a:gd name="T5" fmla="*/ 14 h 136"/>
                  <a:gd name="T6" fmla="*/ 48 w 146"/>
                  <a:gd name="T7" fmla="*/ 14 h 136"/>
                  <a:gd name="T8" fmla="*/ 132 w 146"/>
                  <a:gd name="T9" fmla="*/ 46 h 136"/>
                  <a:gd name="T10" fmla="*/ 100 w 146"/>
                  <a:gd name="T11" fmla="*/ 130 h 136"/>
                  <a:gd name="T12" fmla="*/ 98 w 146"/>
                  <a:gd name="T13" fmla="*/ 131 h 136"/>
                  <a:gd name="T14" fmla="*/ 73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3" y="136"/>
                    </a:moveTo>
                    <a:cubicBezTo>
                      <a:pt x="48" y="136"/>
                      <a:pt x="25" y="122"/>
                      <a:pt x="14" y="98"/>
                    </a:cubicBezTo>
                    <a:cubicBezTo>
                      <a:pt x="0" y="66"/>
                      <a:pt x="15" y="28"/>
                      <a:pt x="47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80" y="0"/>
                      <a:pt x="118" y="14"/>
                      <a:pt x="132" y="46"/>
                    </a:cubicBezTo>
                    <a:cubicBezTo>
                      <a:pt x="146" y="78"/>
                      <a:pt x="132" y="116"/>
                      <a:pt x="100" y="130"/>
                    </a:cubicBezTo>
                    <a:cubicBezTo>
                      <a:pt x="98" y="131"/>
                      <a:pt x="98" y="131"/>
                      <a:pt x="98" y="131"/>
                    </a:cubicBezTo>
                    <a:cubicBezTo>
                      <a:pt x="90" y="134"/>
                      <a:pt x="81" y="136"/>
                      <a:pt x="73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401">
                <a:extLst>
                  <a:ext uri="{FF2B5EF4-FFF2-40B4-BE49-F238E27FC236}">
                    <a16:creationId xmlns:a16="http://schemas.microsoft.com/office/drawing/2014/main" id="{40666FB9-78E7-44AA-A992-FE1466DEB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710"/>
                <a:ext cx="65" cy="62"/>
              </a:xfrm>
              <a:custGeom>
                <a:avLst/>
                <a:gdLst>
                  <a:gd name="T0" fmla="*/ 117 w 235"/>
                  <a:gd name="T1" fmla="*/ 224 h 224"/>
                  <a:gd name="T2" fmla="*/ 42 w 235"/>
                  <a:gd name="T3" fmla="*/ 193 h 224"/>
                  <a:gd name="T4" fmla="*/ 42 w 235"/>
                  <a:gd name="T5" fmla="*/ 43 h 224"/>
                  <a:gd name="T6" fmla="*/ 44 w 235"/>
                  <a:gd name="T7" fmla="*/ 41 h 224"/>
                  <a:gd name="T8" fmla="*/ 194 w 235"/>
                  <a:gd name="T9" fmla="*/ 41 h 224"/>
                  <a:gd name="T10" fmla="*/ 194 w 235"/>
                  <a:gd name="T11" fmla="*/ 192 h 224"/>
                  <a:gd name="T12" fmla="*/ 192 w 235"/>
                  <a:gd name="T13" fmla="*/ 193 h 224"/>
                  <a:gd name="T14" fmla="*/ 117 w 235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5" h="224">
                    <a:moveTo>
                      <a:pt x="117" y="224"/>
                    </a:moveTo>
                    <a:cubicBezTo>
                      <a:pt x="90" y="224"/>
                      <a:pt x="63" y="214"/>
                      <a:pt x="42" y="193"/>
                    </a:cubicBezTo>
                    <a:cubicBezTo>
                      <a:pt x="0" y="152"/>
                      <a:pt x="1" y="85"/>
                      <a:pt x="42" y="43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85" y="0"/>
                      <a:pt x="152" y="0"/>
                      <a:pt x="194" y="41"/>
                    </a:cubicBezTo>
                    <a:cubicBezTo>
                      <a:pt x="235" y="83"/>
                      <a:pt x="235" y="150"/>
                      <a:pt x="194" y="192"/>
                    </a:cubicBezTo>
                    <a:cubicBezTo>
                      <a:pt x="192" y="193"/>
                      <a:pt x="192" y="193"/>
                      <a:pt x="192" y="193"/>
                    </a:cubicBezTo>
                    <a:cubicBezTo>
                      <a:pt x="171" y="214"/>
                      <a:pt x="144" y="224"/>
                      <a:pt x="117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402">
                <a:extLst>
                  <a:ext uri="{FF2B5EF4-FFF2-40B4-BE49-F238E27FC236}">
                    <a16:creationId xmlns:a16="http://schemas.microsoft.com/office/drawing/2014/main" id="{8FEF5983-469B-4206-A79D-313E3CA41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2695"/>
                <a:ext cx="64" cy="61"/>
              </a:xfrm>
              <a:custGeom>
                <a:avLst/>
                <a:gdLst>
                  <a:gd name="T0" fmla="*/ 116 w 231"/>
                  <a:gd name="T1" fmla="*/ 219 h 219"/>
                  <a:gd name="T2" fmla="*/ 51 w 231"/>
                  <a:gd name="T3" fmla="*/ 195 h 219"/>
                  <a:gd name="T4" fmla="*/ 49 w 231"/>
                  <a:gd name="T5" fmla="*/ 193 h 219"/>
                  <a:gd name="T6" fmla="*/ 36 w 231"/>
                  <a:gd name="T7" fmla="*/ 49 h 219"/>
                  <a:gd name="T8" fmla="*/ 180 w 231"/>
                  <a:gd name="T9" fmla="*/ 36 h 219"/>
                  <a:gd name="T10" fmla="*/ 182 w 231"/>
                  <a:gd name="T11" fmla="*/ 37 h 219"/>
                  <a:gd name="T12" fmla="*/ 195 w 231"/>
                  <a:gd name="T13" fmla="*/ 182 h 219"/>
                  <a:gd name="T14" fmla="*/ 116 w 231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9">
                    <a:moveTo>
                      <a:pt x="116" y="219"/>
                    </a:moveTo>
                    <a:cubicBezTo>
                      <a:pt x="93" y="219"/>
                      <a:pt x="70" y="211"/>
                      <a:pt x="51" y="195"/>
                    </a:cubicBezTo>
                    <a:cubicBezTo>
                      <a:pt x="49" y="193"/>
                      <a:pt x="49" y="193"/>
                      <a:pt x="49" y="193"/>
                    </a:cubicBezTo>
                    <a:cubicBezTo>
                      <a:pt x="6" y="157"/>
                      <a:pt x="0" y="93"/>
                      <a:pt x="36" y="49"/>
                    </a:cubicBezTo>
                    <a:cubicBezTo>
                      <a:pt x="72" y="6"/>
                      <a:pt x="136" y="0"/>
                      <a:pt x="180" y="36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225" y="73"/>
                      <a:pt x="231" y="138"/>
                      <a:pt x="195" y="182"/>
                    </a:cubicBezTo>
                    <a:cubicBezTo>
                      <a:pt x="175" y="206"/>
                      <a:pt x="146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403">
                <a:extLst>
                  <a:ext uri="{FF2B5EF4-FFF2-40B4-BE49-F238E27FC236}">
                    <a16:creationId xmlns:a16="http://schemas.microsoft.com/office/drawing/2014/main" id="{F66CC9E1-4E5B-43B6-B15E-858928DB1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603"/>
                <a:ext cx="42" cy="40"/>
              </a:xfrm>
              <a:custGeom>
                <a:avLst/>
                <a:gdLst>
                  <a:gd name="T0" fmla="*/ 75 w 151"/>
                  <a:gd name="T1" fmla="*/ 145 h 145"/>
                  <a:gd name="T2" fmla="*/ 27 w 151"/>
                  <a:gd name="T3" fmla="*/ 125 h 145"/>
                  <a:gd name="T4" fmla="*/ 27 w 151"/>
                  <a:gd name="T5" fmla="*/ 28 h 145"/>
                  <a:gd name="T6" fmla="*/ 28 w 151"/>
                  <a:gd name="T7" fmla="*/ 27 h 145"/>
                  <a:gd name="T8" fmla="*/ 124 w 151"/>
                  <a:gd name="T9" fmla="*/ 27 h 145"/>
                  <a:gd name="T10" fmla="*/ 124 w 151"/>
                  <a:gd name="T11" fmla="*/ 124 h 145"/>
                  <a:gd name="T12" fmla="*/ 123 w 151"/>
                  <a:gd name="T13" fmla="*/ 125 h 145"/>
                  <a:gd name="T14" fmla="*/ 75 w 151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5">
                    <a:moveTo>
                      <a:pt x="75" y="145"/>
                    </a:moveTo>
                    <a:cubicBezTo>
                      <a:pt x="58" y="145"/>
                      <a:pt x="40" y="138"/>
                      <a:pt x="27" y="125"/>
                    </a:cubicBezTo>
                    <a:cubicBezTo>
                      <a:pt x="0" y="98"/>
                      <a:pt x="0" y="55"/>
                      <a:pt x="27" y="28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54" y="0"/>
                      <a:pt x="98" y="0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23" y="125"/>
                      <a:pt x="123" y="125"/>
                      <a:pt x="123" y="125"/>
                    </a:cubicBezTo>
                    <a:cubicBezTo>
                      <a:pt x="110" y="138"/>
                      <a:pt x="92" y="145"/>
                      <a:pt x="75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404">
                <a:extLst>
                  <a:ext uri="{FF2B5EF4-FFF2-40B4-BE49-F238E27FC236}">
                    <a16:creationId xmlns:a16="http://schemas.microsoft.com/office/drawing/2014/main" id="{43C11849-F4FE-43EA-9DFF-CF9193CDF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2601"/>
                <a:ext cx="37" cy="35"/>
              </a:xfrm>
              <a:custGeom>
                <a:avLst/>
                <a:gdLst>
                  <a:gd name="T0" fmla="*/ 67 w 132"/>
                  <a:gd name="T1" fmla="*/ 125 h 125"/>
                  <a:gd name="T2" fmla="*/ 29 w 132"/>
                  <a:gd name="T3" fmla="*/ 112 h 125"/>
                  <a:gd name="T4" fmla="*/ 28 w 132"/>
                  <a:gd name="T5" fmla="*/ 111 h 125"/>
                  <a:gd name="T6" fmla="*/ 20 w 132"/>
                  <a:gd name="T7" fmla="*/ 28 h 125"/>
                  <a:gd name="T8" fmla="*/ 103 w 132"/>
                  <a:gd name="T9" fmla="*/ 21 h 125"/>
                  <a:gd name="T10" fmla="*/ 104 w 132"/>
                  <a:gd name="T11" fmla="*/ 21 h 125"/>
                  <a:gd name="T12" fmla="*/ 112 w 132"/>
                  <a:gd name="T13" fmla="*/ 104 h 125"/>
                  <a:gd name="T14" fmla="*/ 67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7" y="125"/>
                    </a:moveTo>
                    <a:cubicBezTo>
                      <a:pt x="53" y="125"/>
                      <a:pt x="40" y="121"/>
                      <a:pt x="29" y="112"/>
                    </a:cubicBezTo>
                    <a:cubicBezTo>
                      <a:pt x="28" y="111"/>
                      <a:pt x="28" y="111"/>
                      <a:pt x="28" y="111"/>
                    </a:cubicBezTo>
                    <a:cubicBezTo>
                      <a:pt x="3" y="90"/>
                      <a:pt x="0" y="53"/>
                      <a:pt x="20" y="28"/>
                    </a:cubicBezTo>
                    <a:cubicBezTo>
                      <a:pt x="41" y="3"/>
                      <a:pt x="78" y="0"/>
                      <a:pt x="103" y="21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29" y="42"/>
                      <a:pt x="132" y="79"/>
                      <a:pt x="112" y="104"/>
                    </a:cubicBezTo>
                    <a:cubicBezTo>
                      <a:pt x="100" y="118"/>
                      <a:pt x="83" y="125"/>
                      <a:pt x="67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405">
                <a:extLst>
                  <a:ext uri="{FF2B5EF4-FFF2-40B4-BE49-F238E27FC236}">
                    <a16:creationId xmlns:a16="http://schemas.microsoft.com/office/drawing/2014/main" id="{0EF804F5-04DB-4589-A056-53662CC54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2476"/>
                <a:ext cx="57" cy="55"/>
              </a:xfrm>
              <a:custGeom>
                <a:avLst/>
                <a:gdLst>
                  <a:gd name="T0" fmla="*/ 102 w 206"/>
                  <a:gd name="T1" fmla="*/ 197 h 197"/>
                  <a:gd name="T2" fmla="*/ 36 w 206"/>
                  <a:gd name="T3" fmla="*/ 170 h 197"/>
                  <a:gd name="T4" fmla="*/ 36 w 206"/>
                  <a:gd name="T5" fmla="*/ 38 h 197"/>
                  <a:gd name="T6" fmla="*/ 38 w 206"/>
                  <a:gd name="T7" fmla="*/ 36 h 197"/>
                  <a:gd name="T8" fmla="*/ 170 w 206"/>
                  <a:gd name="T9" fmla="*/ 37 h 197"/>
                  <a:gd name="T10" fmla="*/ 170 w 206"/>
                  <a:gd name="T11" fmla="*/ 169 h 197"/>
                  <a:gd name="T12" fmla="*/ 168 w 206"/>
                  <a:gd name="T13" fmla="*/ 170 h 197"/>
                  <a:gd name="T14" fmla="*/ 102 w 206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7">
                    <a:moveTo>
                      <a:pt x="102" y="197"/>
                    </a:moveTo>
                    <a:cubicBezTo>
                      <a:pt x="79" y="197"/>
                      <a:pt x="55" y="188"/>
                      <a:pt x="36" y="170"/>
                    </a:cubicBezTo>
                    <a:cubicBezTo>
                      <a:pt x="0" y="134"/>
                      <a:pt x="0" y="74"/>
                      <a:pt x="36" y="38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74" y="0"/>
                      <a:pt x="134" y="0"/>
                      <a:pt x="170" y="37"/>
                    </a:cubicBezTo>
                    <a:cubicBezTo>
                      <a:pt x="206" y="73"/>
                      <a:pt x="206" y="132"/>
                      <a:pt x="170" y="169"/>
                    </a:cubicBezTo>
                    <a:cubicBezTo>
                      <a:pt x="168" y="170"/>
                      <a:pt x="168" y="170"/>
                      <a:pt x="168" y="170"/>
                    </a:cubicBezTo>
                    <a:cubicBezTo>
                      <a:pt x="150" y="188"/>
                      <a:pt x="126" y="197"/>
                      <a:pt x="102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6" name="Freeform 407">
              <a:extLst>
                <a:ext uri="{FF2B5EF4-FFF2-40B4-BE49-F238E27FC236}">
                  <a16:creationId xmlns:a16="http://schemas.microsoft.com/office/drawing/2014/main" id="{2AB03E6D-AFA8-439C-AE6A-AD56EF5FD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456"/>
              <a:ext cx="69" cy="65"/>
            </a:xfrm>
            <a:custGeom>
              <a:avLst/>
              <a:gdLst>
                <a:gd name="T0" fmla="*/ 126 w 250"/>
                <a:gd name="T1" fmla="*/ 235 h 235"/>
                <a:gd name="T2" fmla="*/ 30 w 250"/>
                <a:gd name="T3" fmla="*/ 179 h 235"/>
                <a:gd name="T4" fmla="*/ 29 w 250"/>
                <a:gd name="T5" fmla="*/ 177 h 235"/>
                <a:gd name="T6" fmla="*/ 71 w 250"/>
                <a:gd name="T7" fmla="*/ 29 h 235"/>
                <a:gd name="T8" fmla="*/ 220 w 250"/>
                <a:gd name="T9" fmla="*/ 71 h 235"/>
                <a:gd name="T10" fmla="*/ 221 w 250"/>
                <a:gd name="T11" fmla="*/ 73 h 235"/>
                <a:gd name="T12" fmla="*/ 179 w 250"/>
                <a:gd name="T13" fmla="*/ 221 h 235"/>
                <a:gd name="T14" fmla="*/ 126 w 250"/>
                <a:gd name="T15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5">
                  <a:moveTo>
                    <a:pt x="126" y="235"/>
                  </a:moveTo>
                  <a:cubicBezTo>
                    <a:pt x="87" y="235"/>
                    <a:pt x="50" y="215"/>
                    <a:pt x="30" y="179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0" y="125"/>
                    <a:pt x="19" y="58"/>
                    <a:pt x="71" y="29"/>
                  </a:cubicBezTo>
                  <a:cubicBezTo>
                    <a:pt x="124" y="0"/>
                    <a:pt x="190" y="19"/>
                    <a:pt x="220" y="71"/>
                  </a:cubicBezTo>
                  <a:cubicBezTo>
                    <a:pt x="221" y="73"/>
                    <a:pt x="221" y="73"/>
                    <a:pt x="221" y="73"/>
                  </a:cubicBezTo>
                  <a:cubicBezTo>
                    <a:pt x="250" y="126"/>
                    <a:pt x="231" y="192"/>
                    <a:pt x="179" y="221"/>
                  </a:cubicBezTo>
                  <a:cubicBezTo>
                    <a:pt x="162" y="231"/>
                    <a:pt x="144" y="235"/>
                    <a:pt x="126" y="2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408">
              <a:extLst>
                <a:ext uri="{FF2B5EF4-FFF2-40B4-BE49-F238E27FC236}">
                  <a16:creationId xmlns:a16="http://schemas.microsoft.com/office/drawing/2014/main" id="{3C17BD0C-7A16-4A9E-8C24-EF0503B4B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323"/>
              <a:ext cx="68" cy="64"/>
            </a:xfrm>
            <a:custGeom>
              <a:avLst/>
              <a:gdLst>
                <a:gd name="T0" fmla="*/ 122 w 244"/>
                <a:gd name="T1" fmla="*/ 229 h 229"/>
                <a:gd name="T2" fmla="*/ 79 w 244"/>
                <a:gd name="T3" fmla="*/ 220 h 229"/>
                <a:gd name="T4" fmla="*/ 24 w 244"/>
                <a:gd name="T5" fmla="*/ 80 h 229"/>
                <a:gd name="T6" fmla="*/ 25 w 244"/>
                <a:gd name="T7" fmla="*/ 78 h 229"/>
                <a:gd name="T8" fmla="*/ 165 w 244"/>
                <a:gd name="T9" fmla="*/ 23 h 229"/>
                <a:gd name="T10" fmla="*/ 220 w 244"/>
                <a:gd name="T11" fmla="*/ 164 h 229"/>
                <a:gd name="T12" fmla="*/ 219 w 244"/>
                <a:gd name="T13" fmla="*/ 166 h 229"/>
                <a:gd name="T14" fmla="*/ 122 w 244"/>
                <a:gd name="T15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29">
                  <a:moveTo>
                    <a:pt x="122" y="229"/>
                  </a:moveTo>
                  <a:cubicBezTo>
                    <a:pt x="107" y="229"/>
                    <a:pt x="93" y="226"/>
                    <a:pt x="79" y="220"/>
                  </a:cubicBezTo>
                  <a:cubicBezTo>
                    <a:pt x="25" y="197"/>
                    <a:pt x="0" y="134"/>
                    <a:pt x="24" y="80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49" y="24"/>
                    <a:pt x="112" y="0"/>
                    <a:pt x="165" y="23"/>
                  </a:cubicBezTo>
                  <a:cubicBezTo>
                    <a:pt x="219" y="47"/>
                    <a:pt x="244" y="110"/>
                    <a:pt x="220" y="164"/>
                  </a:cubicBezTo>
                  <a:cubicBezTo>
                    <a:pt x="219" y="166"/>
                    <a:pt x="219" y="166"/>
                    <a:pt x="219" y="166"/>
                  </a:cubicBezTo>
                  <a:cubicBezTo>
                    <a:pt x="201" y="206"/>
                    <a:pt x="162" y="229"/>
                    <a:pt x="122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09">
              <a:extLst>
                <a:ext uri="{FF2B5EF4-FFF2-40B4-BE49-F238E27FC236}">
                  <a16:creationId xmlns:a16="http://schemas.microsoft.com/office/drawing/2014/main" id="{631838DF-8D5B-4C33-8962-DF151B52C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323"/>
              <a:ext cx="41" cy="39"/>
            </a:xfrm>
            <a:custGeom>
              <a:avLst/>
              <a:gdLst>
                <a:gd name="T0" fmla="*/ 76 w 151"/>
                <a:gd name="T1" fmla="*/ 143 h 143"/>
                <a:gd name="T2" fmla="*/ 19 w 151"/>
                <a:gd name="T3" fmla="*/ 109 h 143"/>
                <a:gd name="T4" fmla="*/ 18 w 151"/>
                <a:gd name="T5" fmla="*/ 107 h 143"/>
                <a:gd name="T6" fmla="*/ 44 w 151"/>
                <a:gd name="T7" fmla="*/ 18 h 143"/>
                <a:gd name="T8" fmla="*/ 133 w 151"/>
                <a:gd name="T9" fmla="*/ 44 h 143"/>
                <a:gd name="T10" fmla="*/ 134 w 151"/>
                <a:gd name="T11" fmla="*/ 45 h 143"/>
                <a:gd name="T12" fmla="*/ 108 w 151"/>
                <a:gd name="T13" fmla="*/ 134 h 143"/>
                <a:gd name="T14" fmla="*/ 76 w 151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3">
                  <a:moveTo>
                    <a:pt x="76" y="143"/>
                  </a:moveTo>
                  <a:cubicBezTo>
                    <a:pt x="53" y="143"/>
                    <a:pt x="31" y="130"/>
                    <a:pt x="19" y="109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0" y="76"/>
                    <a:pt x="12" y="36"/>
                    <a:pt x="44" y="18"/>
                  </a:cubicBezTo>
                  <a:cubicBezTo>
                    <a:pt x="75" y="0"/>
                    <a:pt x="115" y="12"/>
                    <a:pt x="133" y="44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51" y="77"/>
                    <a:pt x="140" y="117"/>
                    <a:pt x="108" y="134"/>
                  </a:cubicBezTo>
                  <a:cubicBezTo>
                    <a:pt x="98" y="140"/>
                    <a:pt x="87" y="143"/>
                    <a:pt x="76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10">
              <a:extLst>
                <a:ext uri="{FF2B5EF4-FFF2-40B4-BE49-F238E27FC236}">
                  <a16:creationId xmlns:a16="http://schemas.microsoft.com/office/drawing/2014/main" id="{8DAF0C4D-7F5D-4E05-A021-719380CCE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168"/>
              <a:ext cx="70" cy="66"/>
            </a:xfrm>
            <a:custGeom>
              <a:avLst/>
              <a:gdLst>
                <a:gd name="T0" fmla="*/ 127 w 254"/>
                <a:gd name="T1" fmla="*/ 240 h 240"/>
                <a:gd name="T2" fmla="*/ 82 w 254"/>
                <a:gd name="T3" fmla="*/ 231 h 240"/>
                <a:gd name="T4" fmla="*/ 25 w 254"/>
                <a:gd name="T5" fmla="*/ 84 h 240"/>
                <a:gd name="T6" fmla="*/ 26 w 254"/>
                <a:gd name="T7" fmla="*/ 81 h 240"/>
                <a:gd name="T8" fmla="*/ 173 w 254"/>
                <a:gd name="T9" fmla="*/ 25 h 240"/>
                <a:gd name="T10" fmla="*/ 229 w 254"/>
                <a:gd name="T11" fmla="*/ 172 h 240"/>
                <a:gd name="T12" fmla="*/ 228 w 254"/>
                <a:gd name="T13" fmla="*/ 174 h 240"/>
                <a:gd name="T14" fmla="*/ 127 w 254"/>
                <a:gd name="T15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4" h="240">
                  <a:moveTo>
                    <a:pt x="127" y="240"/>
                  </a:moveTo>
                  <a:cubicBezTo>
                    <a:pt x="112" y="240"/>
                    <a:pt x="96" y="237"/>
                    <a:pt x="82" y="231"/>
                  </a:cubicBezTo>
                  <a:cubicBezTo>
                    <a:pt x="25" y="206"/>
                    <a:pt x="0" y="140"/>
                    <a:pt x="25" y="84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51" y="25"/>
                    <a:pt x="117" y="0"/>
                    <a:pt x="173" y="25"/>
                  </a:cubicBezTo>
                  <a:cubicBezTo>
                    <a:pt x="229" y="50"/>
                    <a:pt x="254" y="115"/>
                    <a:pt x="229" y="172"/>
                  </a:cubicBezTo>
                  <a:cubicBezTo>
                    <a:pt x="228" y="174"/>
                    <a:pt x="228" y="174"/>
                    <a:pt x="228" y="174"/>
                  </a:cubicBezTo>
                  <a:cubicBezTo>
                    <a:pt x="210" y="215"/>
                    <a:pt x="169" y="240"/>
                    <a:pt x="127" y="2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11">
              <a:extLst>
                <a:ext uri="{FF2B5EF4-FFF2-40B4-BE49-F238E27FC236}">
                  <a16:creationId xmlns:a16="http://schemas.microsoft.com/office/drawing/2014/main" id="{800A3416-9500-4CE7-975C-0D414578C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163"/>
              <a:ext cx="66" cy="65"/>
            </a:xfrm>
            <a:custGeom>
              <a:avLst/>
              <a:gdLst>
                <a:gd name="T0" fmla="*/ 119 w 238"/>
                <a:gd name="T1" fmla="*/ 233 h 233"/>
                <a:gd name="T2" fmla="*/ 9 w 238"/>
                <a:gd name="T3" fmla="*/ 137 h 233"/>
                <a:gd name="T4" fmla="*/ 8 w 238"/>
                <a:gd name="T5" fmla="*/ 134 h 233"/>
                <a:gd name="T6" fmla="*/ 103 w 238"/>
                <a:gd name="T7" fmla="*/ 8 h 233"/>
                <a:gd name="T8" fmla="*/ 229 w 238"/>
                <a:gd name="T9" fmla="*/ 103 h 233"/>
                <a:gd name="T10" fmla="*/ 229 w 238"/>
                <a:gd name="T11" fmla="*/ 106 h 233"/>
                <a:gd name="T12" fmla="*/ 134 w 238"/>
                <a:gd name="T13" fmla="*/ 232 h 233"/>
                <a:gd name="T14" fmla="*/ 119 w 238"/>
                <a:gd name="T15" fmla="*/ 23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233">
                  <a:moveTo>
                    <a:pt x="119" y="233"/>
                  </a:moveTo>
                  <a:cubicBezTo>
                    <a:pt x="64" y="233"/>
                    <a:pt x="17" y="192"/>
                    <a:pt x="9" y="137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0" y="73"/>
                    <a:pt x="42" y="17"/>
                    <a:pt x="103" y="8"/>
                  </a:cubicBezTo>
                  <a:cubicBezTo>
                    <a:pt x="164" y="0"/>
                    <a:pt x="220" y="42"/>
                    <a:pt x="229" y="103"/>
                  </a:cubicBezTo>
                  <a:cubicBezTo>
                    <a:pt x="229" y="106"/>
                    <a:pt x="229" y="106"/>
                    <a:pt x="229" y="106"/>
                  </a:cubicBezTo>
                  <a:cubicBezTo>
                    <a:pt x="238" y="167"/>
                    <a:pt x="195" y="223"/>
                    <a:pt x="134" y="232"/>
                  </a:cubicBezTo>
                  <a:cubicBezTo>
                    <a:pt x="129" y="232"/>
                    <a:pt x="124" y="233"/>
                    <a:pt x="119" y="2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12">
              <a:extLst>
                <a:ext uri="{FF2B5EF4-FFF2-40B4-BE49-F238E27FC236}">
                  <a16:creationId xmlns:a16="http://schemas.microsoft.com/office/drawing/2014/main" id="{67EB7BAF-F0C1-4F57-AF94-681B3699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022"/>
              <a:ext cx="45" cy="45"/>
            </a:xfrm>
            <a:custGeom>
              <a:avLst/>
              <a:gdLst>
                <a:gd name="T0" fmla="*/ 80 w 161"/>
                <a:gd name="T1" fmla="*/ 161 h 161"/>
                <a:gd name="T2" fmla="*/ 77 w 161"/>
                <a:gd name="T3" fmla="*/ 161 h 161"/>
                <a:gd name="T4" fmla="*/ 2 w 161"/>
                <a:gd name="T5" fmla="*/ 79 h 161"/>
                <a:gd name="T6" fmla="*/ 2 w 161"/>
                <a:gd name="T7" fmla="*/ 77 h 161"/>
                <a:gd name="T8" fmla="*/ 84 w 161"/>
                <a:gd name="T9" fmla="*/ 2 h 161"/>
                <a:gd name="T10" fmla="*/ 159 w 161"/>
                <a:gd name="T11" fmla="*/ 84 h 161"/>
                <a:gd name="T12" fmla="*/ 159 w 161"/>
                <a:gd name="T13" fmla="*/ 86 h 161"/>
                <a:gd name="T14" fmla="*/ 80 w 161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61">
                  <a:moveTo>
                    <a:pt x="80" y="161"/>
                  </a:moveTo>
                  <a:cubicBezTo>
                    <a:pt x="79" y="161"/>
                    <a:pt x="78" y="161"/>
                    <a:pt x="77" y="161"/>
                  </a:cubicBezTo>
                  <a:cubicBezTo>
                    <a:pt x="33" y="159"/>
                    <a:pt x="0" y="122"/>
                    <a:pt x="2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4" y="34"/>
                    <a:pt x="41" y="0"/>
                    <a:pt x="84" y="2"/>
                  </a:cubicBezTo>
                  <a:cubicBezTo>
                    <a:pt x="127" y="4"/>
                    <a:pt x="161" y="41"/>
                    <a:pt x="159" y="84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7" y="128"/>
                    <a:pt x="122" y="161"/>
                    <a:pt x="80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13">
              <a:extLst>
                <a:ext uri="{FF2B5EF4-FFF2-40B4-BE49-F238E27FC236}">
                  <a16:creationId xmlns:a16="http://schemas.microsoft.com/office/drawing/2014/main" id="{E1A54B69-3A47-4EE8-B5FD-05865AB83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2002"/>
              <a:ext cx="55" cy="54"/>
            </a:xfrm>
            <a:custGeom>
              <a:avLst/>
              <a:gdLst>
                <a:gd name="T0" fmla="*/ 100 w 199"/>
                <a:gd name="T1" fmla="*/ 195 h 195"/>
                <a:gd name="T2" fmla="*/ 8 w 199"/>
                <a:gd name="T3" fmla="*/ 115 h 195"/>
                <a:gd name="T4" fmla="*/ 7 w 199"/>
                <a:gd name="T5" fmla="*/ 113 h 195"/>
                <a:gd name="T6" fmla="*/ 87 w 199"/>
                <a:gd name="T7" fmla="*/ 8 h 195"/>
                <a:gd name="T8" fmla="*/ 192 w 199"/>
                <a:gd name="T9" fmla="*/ 87 h 195"/>
                <a:gd name="T10" fmla="*/ 192 w 199"/>
                <a:gd name="T11" fmla="*/ 89 h 195"/>
                <a:gd name="T12" fmla="*/ 113 w 199"/>
                <a:gd name="T13" fmla="*/ 194 h 195"/>
                <a:gd name="T14" fmla="*/ 100 w 199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195">
                  <a:moveTo>
                    <a:pt x="100" y="195"/>
                  </a:moveTo>
                  <a:cubicBezTo>
                    <a:pt x="54" y="195"/>
                    <a:pt x="14" y="161"/>
                    <a:pt x="8" y="115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0" y="62"/>
                    <a:pt x="36" y="15"/>
                    <a:pt x="87" y="8"/>
                  </a:cubicBezTo>
                  <a:cubicBezTo>
                    <a:pt x="138" y="0"/>
                    <a:pt x="185" y="36"/>
                    <a:pt x="192" y="87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9" y="140"/>
                    <a:pt x="164" y="187"/>
                    <a:pt x="113" y="194"/>
                  </a:cubicBezTo>
                  <a:cubicBezTo>
                    <a:pt x="108" y="195"/>
                    <a:pt x="104" y="195"/>
                    <a:pt x="100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14">
              <a:extLst>
                <a:ext uri="{FF2B5EF4-FFF2-40B4-BE49-F238E27FC236}">
                  <a16:creationId xmlns:a16="http://schemas.microsoft.com/office/drawing/2014/main" id="{E1854D47-F4ED-4453-AEC2-42050925C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853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4 h 164"/>
                <a:gd name="T4" fmla="*/ 2 w 164"/>
                <a:gd name="T5" fmla="*/ 80 h 164"/>
                <a:gd name="T6" fmla="*/ 2 w 164"/>
                <a:gd name="T7" fmla="*/ 79 h 164"/>
                <a:gd name="T8" fmla="*/ 86 w 164"/>
                <a:gd name="T9" fmla="*/ 2 h 164"/>
                <a:gd name="T10" fmla="*/ 162 w 164"/>
                <a:gd name="T11" fmla="*/ 86 h 164"/>
                <a:gd name="T12" fmla="*/ 162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0" y="164"/>
                    <a:pt x="79" y="164"/>
                    <a:pt x="78" y="164"/>
                  </a:cubicBezTo>
                  <a:cubicBezTo>
                    <a:pt x="34" y="162"/>
                    <a:pt x="0" y="125"/>
                    <a:pt x="2" y="80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4" y="34"/>
                    <a:pt x="41" y="0"/>
                    <a:pt x="86" y="2"/>
                  </a:cubicBezTo>
                  <a:cubicBezTo>
                    <a:pt x="130" y="4"/>
                    <a:pt x="164" y="42"/>
                    <a:pt x="162" y="86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60" y="131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415">
              <a:extLst>
                <a:ext uri="{FF2B5EF4-FFF2-40B4-BE49-F238E27FC236}">
                  <a16:creationId xmlns:a16="http://schemas.microsoft.com/office/drawing/2014/main" id="{20DB6C3A-84E9-41AF-A0EE-292551681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1842"/>
              <a:ext cx="42" cy="41"/>
            </a:xfrm>
            <a:custGeom>
              <a:avLst/>
              <a:gdLst>
                <a:gd name="T0" fmla="*/ 77 w 153"/>
                <a:gd name="T1" fmla="*/ 149 h 149"/>
                <a:gd name="T2" fmla="*/ 6 w 153"/>
                <a:gd name="T3" fmla="*/ 87 h 149"/>
                <a:gd name="T4" fmla="*/ 6 w 153"/>
                <a:gd name="T5" fmla="*/ 86 h 149"/>
                <a:gd name="T6" fmla="*/ 67 w 153"/>
                <a:gd name="T7" fmla="*/ 5 h 149"/>
                <a:gd name="T8" fmla="*/ 148 w 153"/>
                <a:gd name="T9" fmla="*/ 66 h 149"/>
                <a:gd name="T10" fmla="*/ 148 w 153"/>
                <a:gd name="T11" fmla="*/ 68 h 149"/>
                <a:gd name="T12" fmla="*/ 87 w 153"/>
                <a:gd name="T13" fmla="*/ 148 h 149"/>
                <a:gd name="T14" fmla="*/ 77 w 153"/>
                <a:gd name="T15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9">
                  <a:moveTo>
                    <a:pt x="77" y="149"/>
                  </a:moveTo>
                  <a:cubicBezTo>
                    <a:pt x="42" y="149"/>
                    <a:pt x="11" y="123"/>
                    <a:pt x="6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0" y="47"/>
                    <a:pt x="28" y="10"/>
                    <a:pt x="67" y="5"/>
                  </a:cubicBezTo>
                  <a:cubicBezTo>
                    <a:pt x="106" y="0"/>
                    <a:pt x="142" y="27"/>
                    <a:pt x="148" y="66"/>
                  </a:cubicBezTo>
                  <a:cubicBezTo>
                    <a:pt x="148" y="68"/>
                    <a:pt x="148" y="68"/>
                    <a:pt x="148" y="68"/>
                  </a:cubicBezTo>
                  <a:cubicBezTo>
                    <a:pt x="153" y="107"/>
                    <a:pt x="126" y="143"/>
                    <a:pt x="87" y="148"/>
                  </a:cubicBezTo>
                  <a:cubicBezTo>
                    <a:pt x="83" y="149"/>
                    <a:pt x="80" y="149"/>
                    <a:pt x="77" y="1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416">
              <a:extLst>
                <a:ext uri="{FF2B5EF4-FFF2-40B4-BE49-F238E27FC236}">
                  <a16:creationId xmlns:a16="http://schemas.microsoft.com/office/drawing/2014/main" id="{EC685E1F-D247-4611-B5EA-04D0BCB43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685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3 h 164"/>
                <a:gd name="T4" fmla="*/ 2 w 164"/>
                <a:gd name="T5" fmla="*/ 80 h 164"/>
                <a:gd name="T6" fmla="*/ 2 w 164"/>
                <a:gd name="T7" fmla="*/ 78 h 164"/>
                <a:gd name="T8" fmla="*/ 86 w 164"/>
                <a:gd name="T9" fmla="*/ 3 h 164"/>
                <a:gd name="T10" fmla="*/ 162 w 164"/>
                <a:gd name="T11" fmla="*/ 86 h 164"/>
                <a:gd name="T12" fmla="*/ 161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1" y="164"/>
                    <a:pt x="79" y="164"/>
                    <a:pt x="78" y="163"/>
                  </a:cubicBezTo>
                  <a:cubicBezTo>
                    <a:pt x="34" y="161"/>
                    <a:pt x="0" y="124"/>
                    <a:pt x="2" y="80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4" y="34"/>
                    <a:pt x="42" y="0"/>
                    <a:pt x="86" y="3"/>
                  </a:cubicBezTo>
                  <a:cubicBezTo>
                    <a:pt x="129" y="4"/>
                    <a:pt x="164" y="42"/>
                    <a:pt x="162" y="86"/>
                  </a:cubicBezTo>
                  <a:cubicBezTo>
                    <a:pt x="161" y="88"/>
                    <a:pt x="161" y="88"/>
                    <a:pt x="161" y="88"/>
                  </a:cubicBezTo>
                  <a:cubicBezTo>
                    <a:pt x="159" y="130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417">
              <a:extLst>
                <a:ext uri="{FF2B5EF4-FFF2-40B4-BE49-F238E27FC236}">
                  <a16:creationId xmlns:a16="http://schemas.microsoft.com/office/drawing/2014/main" id="{59E58B56-BEE1-4B25-BE0C-6C4E9DCCA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1664"/>
              <a:ext cx="67" cy="64"/>
            </a:xfrm>
            <a:custGeom>
              <a:avLst/>
              <a:gdLst>
                <a:gd name="T0" fmla="*/ 121 w 243"/>
                <a:gd name="T1" fmla="*/ 234 h 234"/>
                <a:gd name="T2" fmla="*/ 96 w 243"/>
                <a:gd name="T3" fmla="*/ 231 h 234"/>
                <a:gd name="T4" fmla="*/ 13 w 243"/>
                <a:gd name="T5" fmla="*/ 98 h 234"/>
                <a:gd name="T6" fmla="*/ 14 w 243"/>
                <a:gd name="T7" fmla="*/ 96 h 234"/>
                <a:gd name="T8" fmla="*/ 147 w 243"/>
                <a:gd name="T9" fmla="*/ 14 h 234"/>
                <a:gd name="T10" fmla="*/ 229 w 243"/>
                <a:gd name="T11" fmla="*/ 146 h 234"/>
                <a:gd name="T12" fmla="*/ 228 w 243"/>
                <a:gd name="T13" fmla="*/ 149 h 234"/>
                <a:gd name="T14" fmla="*/ 121 w 243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4">
                  <a:moveTo>
                    <a:pt x="121" y="234"/>
                  </a:moveTo>
                  <a:cubicBezTo>
                    <a:pt x="113" y="234"/>
                    <a:pt x="104" y="233"/>
                    <a:pt x="96" y="231"/>
                  </a:cubicBezTo>
                  <a:cubicBezTo>
                    <a:pt x="36" y="217"/>
                    <a:pt x="0" y="158"/>
                    <a:pt x="13" y="98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28" y="37"/>
                    <a:pt x="87" y="0"/>
                    <a:pt x="147" y="14"/>
                  </a:cubicBezTo>
                  <a:cubicBezTo>
                    <a:pt x="206" y="28"/>
                    <a:pt x="243" y="87"/>
                    <a:pt x="229" y="146"/>
                  </a:cubicBezTo>
                  <a:cubicBezTo>
                    <a:pt x="228" y="149"/>
                    <a:pt x="228" y="149"/>
                    <a:pt x="228" y="149"/>
                  </a:cubicBezTo>
                  <a:cubicBezTo>
                    <a:pt x="216" y="200"/>
                    <a:pt x="171" y="234"/>
                    <a:pt x="121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18">
              <a:extLst>
                <a:ext uri="{FF2B5EF4-FFF2-40B4-BE49-F238E27FC236}">
                  <a16:creationId xmlns:a16="http://schemas.microsoft.com/office/drawing/2014/main" id="{F62E1C89-F92D-48E2-9CFC-61CE753E2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1512"/>
              <a:ext cx="69" cy="66"/>
            </a:xfrm>
            <a:custGeom>
              <a:avLst/>
              <a:gdLst>
                <a:gd name="T0" fmla="*/ 125 w 250"/>
                <a:gd name="T1" fmla="*/ 238 h 238"/>
                <a:gd name="T2" fmla="*/ 20 w 250"/>
                <a:gd name="T3" fmla="*/ 163 h 238"/>
                <a:gd name="T4" fmla="*/ 19 w 250"/>
                <a:gd name="T5" fmla="*/ 160 h 238"/>
                <a:gd name="T6" fmla="*/ 89 w 250"/>
                <a:gd name="T7" fmla="*/ 20 h 238"/>
                <a:gd name="T8" fmla="*/ 230 w 250"/>
                <a:gd name="T9" fmla="*/ 90 h 238"/>
                <a:gd name="T10" fmla="*/ 230 w 250"/>
                <a:gd name="T11" fmla="*/ 92 h 238"/>
                <a:gd name="T12" fmla="*/ 161 w 250"/>
                <a:gd name="T13" fmla="*/ 233 h 238"/>
                <a:gd name="T14" fmla="*/ 125 w 25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8">
                  <a:moveTo>
                    <a:pt x="125" y="238"/>
                  </a:moveTo>
                  <a:cubicBezTo>
                    <a:pt x="79" y="238"/>
                    <a:pt x="36" y="209"/>
                    <a:pt x="20" y="163"/>
                  </a:cubicBezTo>
                  <a:cubicBezTo>
                    <a:pt x="19" y="160"/>
                    <a:pt x="19" y="160"/>
                    <a:pt x="19" y="160"/>
                  </a:cubicBezTo>
                  <a:cubicBezTo>
                    <a:pt x="0" y="102"/>
                    <a:pt x="31" y="39"/>
                    <a:pt x="89" y="20"/>
                  </a:cubicBezTo>
                  <a:cubicBezTo>
                    <a:pt x="147" y="0"/>
                    <a:pt x="210" y="32"/>
                    <a:pt x="230" y="90"/>
                  </a:cubicBezTo>
                  <a:cubicBezTo>
                    <a:pt x="230" y="92"/>
                    <a:pt x="230" y="92"/>
                    <a:pt x="230" y="92"/>
                  </a:cubicBezTo>
                  <a:cubicBezTo>
                    <a:pt x="250" y="150"/>
                    <a:pt x="219" y="213"/>
                    <a:pt x="161" y="233"/>
                  </a:cubicBezTo>
                  <a:cubicBezTo>
                    <a:pt x="149" y="237"/>
                    <a:pt x="137" y="238"/>
                    <a:pt x="125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19">
              <a:extLst>
                <a:ext uri="{FF2B5EF4-FFF2-40B4-BE49-F238E27FC236}">
                  <a16:creationId xmlns:a16="http://schemas.microsoft.com/office/drawing/2014/main" id="{3BEAB738-6C1E-4A6C-AFC7-209B6FD05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" y="1511"/>
              <a:ext cx="46" cy="43"/>
            </a:xfrm>
            <a:custGeom>
              <a:avLst/>
              <a:gdLst>
                <a:gd name="T0" fmla="*/ 83 w 165"/>
                <a:gd name="T1" fmla="*/ 158 h 158"/>
                <a:gd name="T2" fmla="*/ 65 w 165"/>
                <a:gd name="T3" fmla="*/ 156 h 158"/>
                <a:gd name="T4" fmla="*/ 10 w 165"/>
                <a:gd name="T5" fmla="*/ 66 h 158"/>
                <a:gd name="T6" fmla="*/ 10 w 165"/>
                <a:gd name="T7" fmla="*/ 65 h 158"/>
                <a:gd name="T8" fmla="*/ 100 w 165"/>
                <a:gd name="T9" fmla="*/ 9 h 158"/>
                <a:gd name="T10" fmla="*/ 156 w 165"/>
                <a:gd name="T11" fmla="*/ 99 h 158"/>
                <a:gd name="T12" fmla="*/ 155 w 165"/>
                <a:gd name="T13" fmla="*/ 101 h 158"/>
                <a:gd name="T14" fmla="*/ 83 w 165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158">
                  <a:moveTo>
                    <a:pt x="83" y="158"/>
                  </a:moveTo>
                  <a:cubicBezTo>
                    <a:pt x="77" y="158"/>
                    <a:pt x="71" y="157"/>
                    <a:pt x="65" y="156"/>
                  </a:cubicBezTo>
                  <a:cubicBezTo>
                    <a:pt x="25" y="147"/>
                    <a:pt x="0" y="106"/>
                    <a:pt x="10" y="66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20" y="25"/>
                    <a:pt x="60" y="0"/>
                    <a:pt x="100" y="9"/>
                  </a:cubicBezTo>
                  <a:cubicBezTo>
                    <a:pt x="140" y="19"/>
                    <a:pt x="165" y="59"/>
                    <a:pt x="156" y="99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47" y="135"/>
                    <a:pt x="116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20">
              <a:extLst>
                <a:ext uri="{FF2B5EF4-FFF2-40B4-BE49-F238E27FC236}">
                  <a16:creationId xmlns:a16="http://schemas.microsoft.com/office/drawing/2014/main" id="{DB11D71C-E3BF-4A8D-9704-F03059AE9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358"/>
              <a:ext cx="58" cy="55"/>
            </a:xfrm>
            <a:custGeom>
              <a:avLst/>
              <a:gdLst>
                <a:gd name="T0" fmla="*/ 105 w 209"/>
                <a:gd name="T1" fmla="*/ 198 h 198"/>
                <a:gd name="T2" fmla="*/ 17 w 209"/>
                <a:gd name="T3" fmla="*/ 135 h 198"/>
                <a:gd name="T4" fmla="*/ 16 w 209"/>
                <a:gd name="T5" fmla="*/ 133 h 198"/>
                <a:gd name="T6" fmla="*/ 75 w 209"/>
                <a:gd name="T7" fmla="*/ 16 h 198"/>
                <a:gd name="T8" fmla="*/ 192 w 209"/>
                <a:gd name="T9" fmla="*/ 74 h 198"/>
                <a:gd name="T10" fmla="*/ 193 w 209"/>
                <a:gd name="T11" fmla="*/ 76 h 198"/>
                <a:gd name="T12" fmla="*/ 134 w 209"/>
                <a:gd name="T13" fmla="*/ 194 h 198"/>
                <a:gd name="T14" fmla="*/ 105 w 209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8">
                  <a:moveTo>
                    <a:pt x="105" y="198"/>
                  </a:moveTo>
                  <a:cubicBezTo>
                    <a:pt x="66" y="198"/>
                    <a:pt x="30" y="174"/>
                    <a:pt x="17" y="135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0" y="85"/>
                    <a:pt x="26" y="32"/>
                    <a:pt x="75" y="16"/>
                  </a:cubicBezTo>
                  <a:cubicBezTo>
                    <a:pt x="123" y="0"/>
                    <a:pt x="176" y="26"/>
                    <a:pt x="192" y="74"/>
                  </a:cubicBezTo>
                  <a:cubicBezTo>
                    <a:pt x="193" y="76"/>
                    <a:pt x="193" y="76"/>
                    <a:pt x="193" y="76"/>
                  </a:cubicBezTo>
                  <a:cubicBezTo>
                    <a:pt x="209" y="125"/>
                    <a:pt x="183" y="177"/>
                    <a:pt x="134" y="194"/>
                  </a:cubicBezTo>
                  <a:cubicBezTo>
                    <a:pt x="125" y="197"/>
                    <a:pt x="115" y="198"/>
                    <a:pt x="105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21">
              <a:extLst>
                <a:ext uri="{FF2B5EF4-FFF2-40B4-BE49-F238E27FC236}">
                  <a16:creationId xmlns:a16="http://schemas.microsoft.com/office/drawing/2014/main" id="{D9C11159-4967-4603-A946-9FD66C74C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1343"/>
              <a:ext cx="53" cy="51"/>
            </a:xfrm>
            <a:custGeom>
              <a:avLst/>
              <a:gdLst>
                <a:gd name="T0" fmla="*/ 95 w 190"/>
                <a:gd name="T1" fmla="*/ 183 h 183"/>
                <a:gd name="T2" fmla="*/ 75 w 190"/>
                <a:gd name="T3" fmla="*/ 181 h 183"/>
                <a:gd name="T4" fmla="*/ 11 w 190"/>
                <a:gd name="T5" fmla="*/ 77 h 183"/>
                <a:gd name="T6" fmla="*/ 12 w 190"/>
                <a:gd name="T7" fmla="*/ 75 h 183"/>
                <a:gd name="T8" fmla="*/ 115 w 190"/>
                <a:gd name="T9" fmla="*/ 11 h 183"/>
                <a:gd name="T10" fmla="*/ 179 w 190"/>
                <a:gd name="T11" fmla="*/ 115 h 183"/>
                <a:gd name="T12" fmla="*/ 179 w 190"/>
                <a:gd name="T13" fmla="*/ 117 h 183"/>
                <a:gd name="T14" fmla="*/ 95 w 190"/>
                <a:gd name="T15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3">
                  <a:moveTo>
                    <a:pt x="95" y="183"/>
                  </a:moveTo>
                  <a:cubicBezTo>
                    <a:pt x="89" y="183"/>
                    <a:pt x="82" y="182"/>
                    <a:pt x="75" y="181"/>
                  </a:cubicBezTo>
                  <a:cubicBezTo>
                    <a:pt x="29" y="170"/>
                    <a:pt x="0" y="123"/>
                    <a:pt x="11" y="77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23" y="29"/>
                    <a:pt x="69" y="0"/>
                    <a:pt x="115" y="11"/>
                  </a:cubicBezTo>
                  <a:cubicBezTo>
                    <a:pt x="161" y="22"/>
                    <a:pt x="190" y="68"/>
                    <a:pt x="179" y="115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69" y="156"/>
                    <a:pt x="134" y="183"/>
                    <a:pt x="95" y="1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22">
              <a:extLst>
                <a:ext uri="{FF2B5EF4-FFF2-40B4-BE49-F238E27FC236}">
                  <a16:creationId xmlns:a16="http://schemas.microsoft.com/office/drawing/2014/main" id="{7FF89829-6D71-4F72-83A5-BFAE165EA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206"/>
              <a:ext cx="57" cy="53"/>
            </a:xfrm>
            <a:custGeom>
              <a:avLst/>
              <a:gdLst>
                <a:gd name="T0" fmla="*/ 103 w 205"/>
                <a:gd name="T1" fmla="*/ 194 h 194"/>
                <a:gd name="T2" fmla="*/ 33 w 205"/>
                <a:gd name="T3" fmla="*/ 161 h 194"/>
                <a:gd name="T4" fmla="*/ 32 w 205"/>
                <a:gd name="T5" fmla="*/ 160 h 194"/>
                <a:gd name="T6" fmla="*/ 44 w 205"/>
                <a:gd name="T7" fmla="*/ 32 h 194"/>
                <a:gd name="T8" fmla="*/ 171 w 205"/>
                <a:gd name="T9" fmla="*/ 44 h 194"/>
                <a:gd name="T10" fmla="*/ 173 w 205"/>
                <a:gd name="T11" fmla="*/ 46 h 194"/>
                <a:gd name="T12" fmla="*/ 161 w 205"/>
                <a:gd name="T13" fmla="*/ 173 h 194"/>
                <a:gd name="T14" fmla="*/ 103 w 205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4">
                  <a:moveTo>
                    <a:pt x="103" y="194"/>
                  </a:moveTo>
                  <a:cubicBezTo>
                    <a:pt x="77" y="194"/>
                    <a:pt x="51" y="183"/>
                    <a:pt x="33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0" y="121"/>
                    <a:pt x="5" y="64"/>
                    <a:pt x="44" y="32"/>
                  </a:cubicBezTo>
                  <a:cubicBezTo>
                    <a:pt x="82" y="0"/>
                    <a:pt x="140" y="6"/>
                    <a:pt x="171" y="44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205" y="84"/>
                    <a:pt x="199" y="142"/>
                    <a:pt x="161" y="173"/>
                  </a:cubicBezTo>
                  <a:cubicBezTo>
                    <a:pt x="144" y="188"/>
                    <a:pt x="123" y="194"/>
                    <a:pt x="103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23">
              <a:extLst>
                <a:ext uri="{FF2B5EF4-FFF2-40B4-BE49-F238E27FC236}">
                  <a16:creationId xmlns:a16="http://schemas.microsoft.com/office/drawing/2014/main" id="{ED99E370-5D54-4FB5-9A89-4B6B4C23D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210"/>
              <a:ext cx="39" cy="36"/>
            </a:xfrm>
            <a:custGeom>
              <a:avLst/>
              <a:gdLst>
                <a:gd name="T0" fmla="*/ 70 w 141"/>
                <a:gd name="T1" fmla="*/ 132 h 132"/>
                <a:gd name="T2" fmla="*/ 36 w 141"/>
                <a:gd name="T3" fmla="*/ 122 h 132"/>
                <a:gd name="T4" fmla="*/ 20 w 141"/>
                <a:gd name="T5" fmla="*/ 36 h 132"/>
                <a:gd name="T6" fmla="*/ 20 w 141"/>
                <a:gd name="T7" fmla="*/ 35 h 132"/>
                <a:gd name="T8" fmla="*/ 106 w 141"/>
                <a:gd name="T9" fmla="*/ 19 h 132"/>
                <a:gd name="T10" fmla="*/ 122 w 141"/>
                <a:gd name="T11" fmla="*/ 105 h 132"/>
                <a:gd name="T12" fmla="*/ 121 w 141"/>
                <a:gd name="T13" fmla="*/ 106 h 132"/>
                <a:gd name="T14" fmla="*/ 70 w 141"/>
                <a:gd name="T1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132">
                  <a:moveTo>
                    <a:pt x="70" y="132"/>
                  </a:moveTo>
                  <a:cubicBezTo>
                    <a:pt x="58" y="132"/>
                    <a:pt x="46" y="129"/>
                    <a:pt x="36" y="122"/>
                  </a:cubicBezTo>
                  <a:cubicBezTo>
                    <a:pt x="8" y="103"/>
                    <a:pt x="0" y="64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39" y="7"/>
                    <a:pt x="78" y="0"/>
                    <a:pt x="106" y="19"/>
                  </a:cubicBezTo>
                  <a:cubicBezTo>
                    <a:pt x="134" y="38"/>
                    <a:pt x="141" y="76"/>
                    <a:pt x="122" y="105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09" y="123"/>
                    <a:pt x="90" y="132"/>
                    <a:pt x="7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24">
              <a:extLst>
                <a:ext uri="{FF2B5EF4-FFF2-40B4-BE49-F238E27FC236}">
                  <a16:creationId xmlns:a16="http://schemas.microsoft.com/office/drawing/2014/main" id="{20FA0CA7-72FC-41FE-B2D3-ABAB88C37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084"/>
              <a:ext cx="42" cy="39"/>
            </a:xfrm>
            <a:custGeom>
              <a:avLst/>
              <a:gdLst>
                <a:gd name="T0" fmla="*/ 76 w 151"/>
                <a:gd name="T1" fmla="*/ 144 h 144"/>
                <a:gd name="T2" fmla="*/ 24 w 151"/>
                <a:gd name="T3" fmla="*/ 120 h 144"/>
                <a:gd name="T4" fmla="*/ 23 w 151"/>
                <a:gd name="T5" fmla="*/ 118 h 144"/>
                <a:gd name="T6" fmla="*/ 32 w 151"/>
                <a:gd name="T7" fmla="*/ 24 h 144"/>
                <a:gd name="T8" fmla="*/ 126 w 151"/>
                <a:gd name="T9" fmla="*/ 33 h 144"/>
                <a:gd name="T10" fmla="*/ 127 w 151"/>
                <a:gd name="T11" fmla="*/ 34 h 144"/>
                <a:gd name="T12" fmla="*/ 119 w 151"/>
                <a:gd name="T13" fmla="*/ 129 h 144"/>
                <a:gd name="T14" fmla="*/ 76 w 151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4">
                  <a:moveTo>
                    <a:pt x="76" y="144"/>
                  </a:moveTo>
                  <a:cubicBezTo>
                    <a:pt x="57" y="144"/>
                    <a:pt x="37" y="136"/>
                    <a:pt x="24" y="120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0" y="90"/>
                    <a:pt x="4" y="48"/>
                    <a:pt x="32" y="24"/>
                  </a:cubicBezTo>
                  <a:cubicBezTo>
                    <a:pt x="61" y="0"/>
                    <a:pt x="103" y="4"/>
                    <a:pt x="126" y="33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51" y="63"/>
                    <a:pt x="147" y="105"/>
                    <a:pt x="119" y="129"/>
                  </a:cubicBezTo>
                  <a:cubicBezTo>
                    <a:pt x="106" y="139"/>
                    <a:pt x="91" y="144"/>
                    <a:pt x="7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425">
              <a:extLst>
                <a:ext uri="{FF2B5EF4-FFF2-40B4-BE49-F238E27FC236}">
                  <a16:creationId xmlns:a16="http://schemas.microsoft.com/office/drawing/2014/main" id="{A9063A7A-4E10-4ECD-909C-3D8CFA551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060"/>
              <a:ext cx="59" cy="57"/>
            </a:xfrm>
            <a:custGeom>
              <a:avLst/>
              <a:gdLst>
                <a:gd name="T0" fmla="*/ 106 w 214"/>
                <a:gd name="T1" fmla="*/ 203 h 203"/>
                <a:gd name="T2" fmla="*/ 53 w 214"/>
                <a:gd name="T3" fmla="*/ 186 h 203"/>
                <a:gd name="T4" fmla="*/ 29 w 214"/>
                <a:gd name="T5" fmla="*/ 56 h 203"/>
                <a:gd name="T6" fmla="*/ 30 w 214"/>
                <a:gd name="T7" fmla="*/ 54 h 203"/>
                <a:gd name="T8" fmla="*/ 161 w 214"/>
                <a:gd name="T9" fmla="*/ 30 h 203"/>
                <a:gd name="T10" fmla="*/ 185 w 214"/>
                <a:gd name="T11" fmla="*/ 160 h 203"/>
                <a:gd name="T12" fmla="*/ 184 w 214"/>
                <a:gd name="T13" fmla="*/ 162 h 203"/>
                <a:gd name="T14" fmla="*/ 106 w 214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03">
                  <a:moveTo>
                    <a:pt x="106" y="203"/>
                  </a:moveTo>
                  <a:cubicBezTo>
                    <a:pt x="88" y="203"/>
                    <a:pt x="70" y="197"/>
                    <a:pt x="53" y="186"/>
                  </a:cubicBezTo>
                  <a:cubicBezTo>
                    <a:pt x="11" y="157"/>
                    <a:pt x="0" y="99"/>
                    <a:pt x="29" y="56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59" y="11"/>
                    <a:pt x="118" y="0"/>
                    <a:pt x="161" y="30"/>
                  </a:cubicBezTo>
                  <a:cubicBezTo>
                    <a:pt x="203" y="59"/>
                    <a:pt x="214" y="117"/>
                    <a:pt x="185" y="160"/>
                  </a:cubicBezTo>
                  <a:cubicBezTo>
                    <a:pt x="184" y="162"/>
                    <a:pt x="184" y="162"/>
                    <a:pt x="184" y="162"/>
                  </a:cubicBezTo>
                  <a:cubicBezTo>
                    <a:pt x="166" y="188"/>
                    <a:pt x="136" y="203"/>
                    <a:pt x="106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26">
              <a:extLst>
                <a:ext uri="{FF2B5EF4-FFF2-40B4-BE49-F238E27FC236}">
                  <a16:creationId xmlns:a16="http://schemas.microsoft.com/office/drawing/2014/main" id="{6261D378-0712-42EB-AAE7-361B644EB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946"/>
              <a:ext cx="58" cy="55"/>
            </a:xfrm>
            <a:custGeom>
              <a:avLst/>
              <a:gdLst>
                <a:gd name="T0" fmla="*/ 106 w 211"/>
                <a:gd name="T1" fmla="*/ 200 h 200"/>
                <a:gd name="T2" fmla="*/ 34 w 211"/>
                <a:gd name="T3" fmla="*/ 166 h 200"/>
                <a:gd name="T4" fmla="*/ 33 w 211"/>
                <a:gd name="T5" fmla="*/ 164 h 200"/>
                <a:gd name="T6" fmla="*/ 45 w 211"/>
                <a:gd name="T7" fmla="*/ 33 h 200"/>
                <a:gd name="T8" fmla="*/ 177 w 211"/>
                <a:gd name="T9" fmla="*/ 45 h 200"/>
                <a:gd name="T10" fmla="*/ 178 w 211"/>
                <a:gd name="T11" fmla="*/ 47 h 200"/>
                <a:gd name="T12" fmla="*/ 166 w 211"/>
                <a:gd name="T13" fmla="*/ 178 h 200"/>
                <a:gd name="T14" fmla="*/ 106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6" y="200"/>
                  </a:moveTo>
                  <a:cubicBezTo>
                    <a:pt x="79" y="200"/>
                    <a:pt x="53" y="188"/>
                    <a:pt x="34" y="166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0" y="125"/>
                    <a:pt x="5" y="66"/>
                    <a:pt x="45" y="33"/>
                  </a:cubicBezTo>
                  <a:cubicBezTo>
                    <a:pt x="85" y="0"/>
                    <a:pt x="144" y="6"/>
                    <a:pt x="177" y="45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211" y="87"/>
                    <a:pt x="205" y="146"/>
                    <a:pt x="166" y="178"/>
                  </a:cubicBezTo>
                  <a:cubicBezTo>
                    <a:pt x="148" y="193"/>
                    <a:pt x="127" y="200"/>
                    <a:pt x="106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27">
              <a:extLst>
                <a:ext uri="{FF2B5EF4-FFF2-40B4-BE49-F238E27FC236}">
                  <a16:creationId xmlns:a16="http://schemas.microsoft.com/office/drawing/2014/main" id="{280F47B9-0857-4318-9D75-729BB384A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947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22 w 161"/>
                <a:gd name="T3" fmla="*/ 121 h 152"/>
                <a:gd name="T4" fmla="*/ 40 w 161"/>
                <a:gd name="T5" fmla="*/ 23 h 152"/>
                <a:gd name="T6" fmla="*/ 41 w 161"/>
                <a:gd name="T7" fmla="*/ 22 h 152"/>
                <a:gd name="T8" fmla="*/ 139 w 161"/>
                <a:gd name="T9" fmla="*/ 41 h 152"/>
                <a:gd name="T10" fmla="*/ 121 w 161"/>
                <a:gd name="T11" fmla="*/ 139 h 152"/>
                <a:gd name="T12" fmla="*/ 120 w 161"/>
                <a:gd name="T13" fmla="*/ 140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57" y="152"/>
                    <a:pt x="35" y="141"/>
                    <a:pt x="22" y="121"/>
                  </a:cubicBezTo>
                  <a:cubicBezTo>
                    <a:pt x="0" y="89"/>
                    <a:pt x="8" y="45"/>
                    <a:pt x="40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73" y="0"/>
                    <a:pt x="117" y="9"/>
                    <a:pt x="139" y="41"/>
                  </a:cubicBezTo>
                  <a:cubicBezTo>
                    <a:pt x="161" y="73"/>
                    <a:pt x="153" y="117"/>
                    <a:pt x="121" y="139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07" y="148"/>
                    <a:pt x="94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28">
              <a:extLst>
                <a:ext uri="{FF2B5EF4-FFF2-40B4-BE49-F238E27FC236}">
                  <a16:creationId xmlns:a16="http://schemas.microsoft.com/office/drawing/2014/main" id="{F2BD423E-EA22-4E62-85BC-81783137E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850"/>
              <a:ext cx="59" cy="55"/>
            </a:xfrm>
            <a:custGeom>
              <a:avLst/>
              <a:gdLst>
                <a:gd name="T0" fmla="*/ 107 w 213"/>
                <a:gd name="T1" fmla="*/ 200 h 200"/>
                <a:gd name="T2" fmla="*/ 63 w 213"/>
                <a:gd name="T3" fmla="*/ 188 h 200"/>
                <a:gd name="T4" fmla="*/ 61 w 213"/>
                <a:gd name="T5" fmla="*/ 187 h 200"/>
                <a:gd name="T6" fmla="*/ 25 w 213"/>
                <a:gd name="T7" fmla="*/ 61 h 200"/>
                <a:gd name="T8" fmla="*/ 151 w 213"/>
                <a:gd name="T9" fmla="*/ 25 h 200"/>
                <a:gd name="T10" fmla="*/ 153 w 213"/>
                <a:gd name="T11" fmla="*/ 26 h 200"/>
                <a:gd name="T12" fmla="*/ 189 w 213"/>
                <a:gd name="T13" fmla="*/ 152 h 200"/>
                <a:gd name="T14" fmla="*/ 107 w 213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00">
                  <a:moveTo>
                    <a:pt x="107" y="200"/>
                  </a:moveTo>
                  <a:cubicBezTo>
                    <a:pt x="92" y="200"/>
                    <a:pt x="77" y="196"/>
                    <a:pt x="63" y="188"/>
                  </a:cubicBezTo>
                  <a:cubicBezTo>
                    <a:pt x="61" y="187"/>
                    <a:pt x="61" y="187"/>
                    <a:pt x="61" y="187"/>
                  </a:cubicBezTo>
                  <a:cubicBezTo>
                    <a:pt x="16" y="162"/>
                    <a:pt x="0" y="106"/>
                    <a:pt x="25" y="61"/>
                  </a:cubicBezTo>
                  <a:cubicBezTo>
                    <a:pt x="50" y="16"/>
                    <a:pt x="106" y="0"/>
                    <a:pt x="151" y="25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197" y="51"/>
                    <a:pt x="213" y="107"/>
                    <a:pt x="189" y="152"/>
                  </a:cubicBezTo>
                  <a:cubicBezTo>
                    <a:pt x="172" y="182"/>
                    <a:pt x="140" y="200"/>
                    <a:pt x="107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29">
              <a:extLst>
                <a:ext uri="{FF2B5EF4-FFF2-40B4-BE49-F238E27FC236}">
                  <a16:creationId xmlns:a16="http://schemas.microsoft.com/office/drawing/2014/main" id="{1AC02778-58B6-45D5-BCAD-74F473574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848"/>
              <a:ext cx="53" cy="49"/>
            </a:xfrm>
            <a:custGeom>
              <a:avLst/>
              <a:gdLst>
                <a:gd name="T0" fmla="*/ 95 w 192"/>
                <a:gd name="T1" fmla="*/ 180 h 180"/>
                <a:gd name="T2" fmla="*/ 26 w 192"/>
                <a:gd name="T3" fmla="*/ 144 h 180"/>
                <a:gd name="T4" fmla="*/ 48 w 192"/>
                <a:gd name="T5" fmla="*/ 27 h 180"/>
                <a:gd name="T6" fmla="*/ 49 w 192"/>
                <a:gd name="T7" fmla="*/ 26 h 180"/>
                <a:gd name="T8" fmla="*/ 166 w 192"/>
                <a:gd name="T9" fmla="*/ 48 h 180"/>
                <a:gd name="T10" fmla="*/ 144 w 192"/>
                <a:gd name="T11" fmla="*/ 165 h 180"/>
                <a:gd name="T12" fmla="*/ 142 w 192"/>
                <a:gd name="T13" fmla="*/ 166 h 180"/>
                <a:gd name="T14" fmla="*/ 95 w 192"/>
                <a:gd name="T15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0">
                  <a:moveTo>
                    <a:pt x="95" y="180"/>
                  </a:moveTo>
                  <a:cubicBezTo>
                    <a:pt x="69" y="180"/>
                    <a:pt x="42" y="168"/>
                    <a:pt x="26" y="144"/>
                  </a:cubicBezTo>
                  <a:cubicBezTo>
                    <a:pt x="0" y="106"/>
                    <a:pt x="10" y="53"/>
                    <a:pt x="48" y="27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88" y="0"/>
                    <a:pt x="140" y="10"/>
                    <a:pt x="166" y="48"/>
                  </a:cubicBezTo>
                  <a:cubicBezTo>
                    <a:pt x="192" y="86"/>
                    <a:pt x="182" y="139"/>
                    <a:pt x="144" y="165"/>
                  </a:cubicBezTo>
                  <a:cubicBezTo>
                    <a:pt x="142" y="166"/>
                    <a:pt x="142" y="166"/>
                    <a:pt x="142" y="166"/>
                  </a:cubicBezTo>
                  <a:cubicBezTo>
                    <a:pt x="128" y="176"/>
                    <a:pt x="111" y="180"/>
                    <a:pt x="95" y="1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30">
              <a:extLst>
                <a:ext uri="{FF2B5EF4-FFF2-40B4-BE49-F238E27FC236}">
                  <a16:creationId xmlns:a16="http://schemas.microsoft.com/office/drawing/2014/main" id="{29BF7D27-5F9A-4C1E-AAA2-C31A33BF5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778"/>
              <a:ext cx="39" cy="36"/>
            </a:xfrm>
            <a:custGeom>
              <a:avLst/>
              <a:gdLst>
                <a:gd name="T0" fmla="*/ 70 w 139"/>
                <a:gd name="T1" fmla="*/ 129 h 129"/>
                <a:gd name="T2" fmla="*/ 41 w 139"/>
                <a:gd name="T3" fmla="*/ 122 h 129"/>
                <a:gd name="T4" fmla="*/ 40 w 139"/>
                <a:gd name="T5" fmla="*/ 121 h 129"/>
                <a:gd name="T6" fmla="*/ 17 w 139"/>
                <a:gd name="T7" fmla="*/ 39 h 129"/>
                <a:gd name="T8" fmla="*/ 98 w 139"/>
                <a:gd name="T9" fmla="*/ 16 h 129"/>
                <a:gd name="T10" fmla="*/ 100 w 139"/>
                <a:gd name="T11" fmla="*/ 17 h 129"/>
                <a:gd name="T12" fmla="*/ 123 w 139"/>
                <a:gd name="T13" fmla="*/ 99 h 129"/>
                <a:gd name="T14" fmla="*/ 70 w 139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29">
                  <a:moveTo>
                    <a:pt x="70" y="129"/>
                  </a:moveTo>
                  <a:cubicBezTo>
                    <a:pt x="60" y="129"/>
                    <a:pt x="50" y="127"/>
                    <a:pt x="41" y="122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11" y="105"/>
                    <a:pt x="0" y="68"/>
                    <a:pt x="17" y="39"/>
                  </a:cubicBezTo>
                  <a:cubicBezTo>
                    <a:pt x="33" y="10"/>
                    <a:pt x="69" y="0"/>
                    <a:pt x="98" y="16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29" y="33"/>
                    <a:pt x="139" y="70"/>
                    <a:pt x="123" y="99"/>
                  </a:cubicBezTo>
                  <a:cubicBezTo>
                    <a:pt x="112" y="118"/>
                    <a:pt x="91" y="129"/>
                    <a:pt x="70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31">
              <a:extLst>
                <a:ext uri="{FF2B5EF4-FFF2-40B4-BE49-F238E27FC236}">
                  <a16:creationId xmlns:a16="http://schemas.microsoft.com/office/drawing/2014/main" id="{EFBCEC0D-7F51-4695-80AC-3B83DCAA1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747"/>
              <a:ext cx="66" cy="61"/>
            </a:xfrm>
            <a:custGeom>
              <a:avLst/>
              <a:gdLst>
                <a:gd name="T0" fmla="*/ 118 w 237"/>
                <a:gd name="T1" fmla="*/ 222 h 222"/>
                <a:gd name="T2" fmla="*/ 32 w 237"/>
                <a:gd name="T3" fmla="*/ 177 h 222"/>
                <a:gd name="T4" fmla="*/ 59 w 237"/>
                <a:gd name="T5" fmla="*/ 33 h 222"/>
                <a:gd name="T6" fmla="*/ 61 w 237"/>
                <a:gd name="T7" fmla="*/ 32 h 222"/>
                <a:gd name="T8" fmla="*/ 205 w 237"/>
                <a:gd name="T9" fmla="*/ 59 h 222"/>
                <a:gd name="T10" fmla="*/ 178 w 237"/>
                <a:gd name="T11" fmla="*/ 203 h 222"/>
                <a:gd name="T12" fmla="*/ 176 w 237"/>
                <a:gd name="T13" fmla="*/ 204 h 222"/>
                <a:gd name="T14" fmla="*/ 118 w 237"/>
                <a:gd name="T15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7" h="222">
                  <a:moveTo>
                    <a:pt x="118" y="222"/>
                  </a:moveTo>
                  <a:cubicBezTo>
                    <a:pt x="84" y="222"/>
                    <a:pt x="52" y="206"/>
                    <a:pt x="32" y="177"/>
                  </a:cubicBezTo>
                  <a:cubicBezTo>
                    <a:pt x="0" y="130"/>
                    <a:pt x="12" y="65"/>
                    <a:pt x="59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108" y="0"/>
                    <a:pt x="173" y="12"/>
                    <a:pt x="205" y="59"/>
                  </a:cubicBezTo>
                  <a:cubicBezTo>
                    <a:pt x="237" y="106"/>
                    <a:pt x="225" y="170"/>
                    <a:pt x="178" y="203"/>
                  </a:cubicBezTo>
                  <a:cubicBezTo>
                    <a:pt x="176" y="204"/>
                    <a:pt x="176" y="204"/>
                    <a:pt x="176" y="204"/>
                  </a:cubicBezTo>
                  <a:cubicBezTo>
                    <a:pt x="158" y="216"/>
                    <a:pt x="138" y="222"/>
                    <a:pt x="118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32">
              <a:extLst>
                <a:ext uri="{FF2B5EF4-FFF2-40B4-BE49-F238E27FC236}">
                  <a16:creationId xmlns:a16="http://schemas.microsoft.com/office/drawing/2014/main" id="{121B75A9-7D4C-4890-A964-6AD9B91F5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709"/>
              <a:ext cx="50" cy="47"/>
            </a:xfrm>
            <a:custGeom>
              <a:avLst/>
              <a:gdLst>
                <a:gd name="T0" fmla="*/ 89 w 180"/>
                <a:gd name="T1" fmla="*/ 171 h 171"/>
                <a:gd name="T2" fmla="*/ 10 w 180"/>
                <a:gd name="T3" fmla="*/ 109 h 171"/>
                <a:gd name="T4" fmla="*/ 70 w 180"/>
                <a:gd name="T5" fmla="*/ 11 h 171"/>
                <a:gd name="T6" fmla="*/ 72 w 180"/>
                <a:gd name="T7" fmla="*/ 11 h 171"/>
                <a:gd name="T8" fmla="*/ 170 w 180"/>
                <a:gd name="T9" fmla="*/ 71 h 171"/>
                <a:gd name="T10" fmla="*/ 109 w 180"/>
                <a:gd name="T11" fmla="*/ 169 h 171"/>
                <a:gd name="T12" fmla="*/ 107 w 180"/>
                <a:gd name="T13" fmla="*/ 169 h 171"/>
                <a:gd name="T14" fmla="*/ 89 w 180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1">
                  <a:moveTo>
                    <a:pt x="89" y="171"/>
                  </a:moveTo>
                  <a:cubicBezTo>
                    <a:pt x="52" y="171"/>
                    <a:pt x="19" y="146"/>
                    <a:pt x="10" y="109"/>
                  </a:cubicBezTo>
                  <a:cubicBezTo>
                    <a:pt x="0" y="65"/>
                    <a:pt x="27" y="21"/>
                    <a:pt x="70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116" y="0"/>
                    <a:pt x="159" y="27"/>
                    <a:pt x="170" y="71"/>
                  </a:cubicBezTo>
                  <a:cubicBezTo>
                    <a:pt x="180" y="115"/>
                    <a:pt x="153" y="158"/>
                    <a:pt x="109" y="169"/>
                  </a:cubicBezTo>
                  <a:cubicBezTo>
                    <a:pt x="107" y="169"/>
                    <a:pt x="107" y="169"/>
                    <a:pt x="107" y="169"/>
                  </a:cubicBezTo>
                  <a:cubicBezTo>
                    <a:pt x="101" y="170"/>
                    <a:pt x="95" y="171"/>
                    <a:pt x="8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33">
              <a:extLst>
                <a:ext uri="{FF2B5EF4-FFF2-40B4-BE49-F238E27FC236}">
                  <a16:creationId xmlns:a16="http://schemas.microsoft.com/office/drawing/2014/main" id="{B3D81096-5E5E-4F41-A7D3-D3CB75AE8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695"/>
              <a:ext cx="61" cy="59"/>
            </a:xfrm>
            <a:custGeom>
              <a:avLst/>
              <a:gdLst>
                <a:gd name="T0" fmla="*/ 112 w 221"/>
                <a:gd name="T1" fmla="*/ 213 h 213"/>
                <a:gd name="T2" fmla="*/ 97 w 221"/>
                <a:gd name="T3" fmla="*/ 212 h 213"/>
                <a:gd name="T4" fmla="*/ 95 w 221"/>
                <a:gd name="T5" fmla="*/ 211 h 213"/>
                <a:gd name="T6" fmla="*/ 8 w 221"/>
                <a:gd name="T7" fmla="*/ 95 h 213"/>
                <a:gd name="T8" fmla="*/ 123 w 221"/>
                <a:gd name="T9" fmla="*/ 8 h 213"/>
                <a:gd name="T10" fmla="*/ 126 w 221"/>
                <a:gd name="T11" fmla="*/ 8 h 213"/>
                <a:gd name="T12" fmla="*/ 213 w 221"/>
                <a:gd name="T13" fmla="*/ 124 h 213"/>
                <a:gd name="T14" fmla="*/ 112 w 221"/>
                <a:gd name="T15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13">
                  <a:moveTo>
                    <a:pt x="112" y="213"/>
                  </a:moveTo>
                  <a:cubicBezTo>
                    <a:pt x="107" y="213"/>
                    <a:pt x="102" y="212"/>
                    <a:pt x="97" y="212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39" y="203"/>
                    <a:pt x="0" y="152"/>
                    <a:pt x="8" y="95"/>
                  </a:cubicBezTo>
                  <a:cubicBezTo>
                    <a:pt x="15" y="39"/>
                    <a:pt x="67" y="0"/>
                    <a:pt x="123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82" y="16"/>
                    <a:pt x="221" y="68"/>
                    <a:pt x="213" y="124"/>
                  </a:cubicBezTo>
                  <a:cubicBezTo>
                    <a:pt x="206" y="175"/>
                    <a:pt x="162" y="213"/>
                    <a:pt x="112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34">
              <a:extLst>
                <a:ext uri="{FF2B5EF4-FFF2-40B4-BE49-F238E27FC236}">
                  <a16:creationId xmlns:a16="http://schemas.microsoft.com/office/drawing/2014/main" id="{326A3304-6906-4AAA-A517-96655382C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684"/>
              <a:ext cx="37" cy="35"/>
            </a:xfrm>
            <a:custGeom>
              <a:avLst/>
              <a:gdLst>
                <a:gd name="T0" fmla="*/ 68 w 134"/>
                <a:gd name="T1" fmla="*/ 129 h 129"/>
                <a:gd name="T2" fmla="*/ 59 w 134"/>
                <a:gd name="T3" fmla="*/ 128 h 129"/>
                <a:gd name="T4" fmla="*/ 58 w 134"/>
                <a:gd name="T5" fmla="*/ 128 h 129"/>
                <a:gd name="T6" fmla="*/ 5 w 134"/>
                <a:gd name="T7" fmla="*/ 58 h 129"/>
                <a:gd name="T8" fmla="*/ 75 w 134"/>
                <a:gd name="T9" fmla="*/ 5 h 129"/>
                <a:gd name="T10" fmla="*/ 76 w 134"/>
                <a:gd name="T11" fmla="*/ 5 h 129"/>
                <a:gd name="T12" fmla="*/ 129 w 134"/>
                <a:gd name="T13" fmla="*/ 75 h 129"/>
                <a:gd name="T14" fmla="*/ 68 w 134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29">
                  <a:moveTo>
                    <a:pt x="68" y="129"/>
                  </a:moveTo>
                  <a:cubicBezTo>
                    <a:pt x="65" y="129"/>
                    <a:pt x="62" y="129"/>
                    <a:pt x="59" y="128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24" y="123"/>
                    <a:pt x="0" y="92"/>
                    <a:pt x="5" y="58"/>
                  </a:cubicBezTo>
                  <a:cubicBezTo>
                    <a:pt x="10" y="24"/>
                    <a:pt x="41" y="0"/>
                    <a:pt x="75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110" y="10"/>
                    <a:pt x="134" y="41"/>
                    <a:pt x="129" y="75"/>
                  </a:cubicBezTo>
                  <a:cubicBezTo>
                    <a:pt x="125" y="106"/>
                    <a:pt x="98" y="129"/>
                    <a:pt x="68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435">
              <a:extLst>
                <a:ext uri="{FF2B5EF4-FFF2-40B4-BE49-F238E27FC236}">
                  <a16:creationId xmlns:a16="http://schemas.microsoft.com/office/drawing/2014/main" id="{AB77F1C6-F630-4780-A1DC-B3EC99643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665"/>
              <a:ext cx="61" cy="58"/>
            </a:xfrm>
            <a:custGeom>
              <a:avLst/>
              <a:gdLst>
                <a:gd name="T0" fmla="*/ 109 w 221"/>
                <a:gd name="T1" fmla="*/ 209 h 209"/>
                <a:gd name="T2" fmla="*/ 13 w 221"/>
                <a:gd name="T3" fmla="*/ 132 h 209"/>
                <a:gd name="T4" fmla="*/ 87 w 221"/>
                <a:gd name="T5" fmla="*/ 13 h 209"/>
                <a:gd name="T6" fmla="*/ 89 w 221"/>
                <a:gd name="T7" fmla="*/ 13 h 209"/>
                <a:gd name="T8" fmla="*/ 208 w 221"/>
                <a:gd name="T9" fmla="*/ 87 h 209"/>
                <a:gd name="T10" fmla="*/ 134 w 221"/>
                <a:gd name="T11" fmla="*/ 206 h 209"/>
                <a:gd name="T12" fmla="*/ 132 w 221"/>
                <a:gd name="T13" fmla="*/ 206 h 209"/>
                <a:gd name="T14" fmla="*/ 109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09" y="209"/>
                  </a:moveTo>
                  <a:cubicBezTo>
                    <a:pt x="64" y="209"/>
                    <a:pt x="24" y="178"/>
                    <a:pt x="13" y="132"/>
                  </a:cubicBezTo>
                  <a:cubicBezTo>
                    <a:pt x="0" y="79"/>
                    <a:pt x="33" y="26"/>
                    <a:pt x="87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142" y="0"/>
                    <a:pt x="196" y="33"/>
                    <a:pt x="208" y="87"/>
                  </a:cubicBezTo>
                  <a:cubicBezTo>
                    <a:pt x="221" y="140"/>
                    <a:pt x="188" y="193"/>
                    <a:pt x="134" y="206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25" y="208"/>
                    <a:pt x="117" y="209"/>
                    <a:pt x="109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436">
              <a:extLst>
                <a:ext uri="{FF2B5EF4-FFF2-40B4-BE49-F238E27FC236}">
                  <a16:creationId xmlns:a16="http://schemas.microsoft.com/office/drawing/2014/main" id="{F7D44D8B-A097-4313-8163-8491EB879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654"/>
              <a:ext cx="50" cy="48"/>
            </a:xfrm>
            <a:custGeom>
              <a:avLst/>
              <a:gdLst>
                <a:gd name="T0" fmla="*/ 91 w 180"/>
                <a:gd name="T1" fmla="*/ 173 h 173"/>
                <a:gd name="T2" fmla="*/ 79 w 180"/>
                <a:gd name="T3" fmla="*/ 172 h 173"/>
                <a:gd name="T4" fmla="*/ 78 w 180"/>
                <a:gd name="T5" fmla="*/ 172 h 173"/>
                <a:gd name="T6" fmla="*/ 6 w 180"/>
                <a:gd name="T7" fmla="*/ 78 h 173"/>
                <a:gd name="T8" fmla="*/ 101 w 180"/>
                <a:gd name="T9" fmla="*/ 6 h 173"/>
                <a:gd name="T10" fmla="*/ 103 w 180"/>
                <a:gd name="T11" fmla="*/ 7 h 173"/>
                <a:gd name="T12" fmla="*/ 174 w 180"/>
                <a:gd name="T13" fmla="*/ 101 h 173"/>
                <a:gd name="T14" fmla="*/ 91 w 180"/>
                <a:gd name="T15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3">
                  <a:moveTo>
                    <a:pt x="91" y="173"/>
                  </a:moveTo>
                  <a:cubicBezTo>
                    <a:pt x="87" y="173"/>
                    <a:pt x="83" y="173"/>
                    <a:pt x="79" y="172"/>
                  </a:cubicBezTo>
                  <a:cubicBezTo>
                    <a:pt x="78" y="172"/>
                    <a:pt x="78" y="172"/>
                    <a:pt x="78" y="172"/>
                  </a:cubicBezTo>
                  <a:cubicBezTo>
                    <a:pt x="32" y="166"/>
                    <a:pt x="0" y="123"/>
                    <a:pt x="6" y="78"/>
                  </a:cubicBezTo>
                  <a:cubicBezTo>
                    <a:pt x="13" y="32"/>
                    <a:pt x="55" y="0"/>
                    <a:pt x="101" y="6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48" y="13"/>
                    <a:pt x="180" y="55"/>
                    <a:pt x="174" y="101"/>
                  </a:cubicBezTo>
                  <a:cubicBezTo>
                    <a:pt x="168" y="143"/>
                    <a:pt x="132" y="173"/>
                    <a:pt x="91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437">
              <a:extLst>
                <a:ext uri="{FF2B5EF4-FFF2-40B4-BE49-F238E27FC236}">
                  <a16:creationId xmlns:a16="http://schemas.microsoft.com/office/drawing/2014/main" id="{48E6A9FA-D52D-4D08-9A5E-6833F539B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3014"/>
              <a:ext cx="60" cy="57"/>
            </a:xfrm>
            <a:custGeom>
              <a:avLst/>
              <a:gdLst>
                <a:gd name="T0" fmla="*/ 110 w 217"/>
                <a:gd name="T1" fmla="*/ 207 h 207"/>
                <a:gd name="T2" fmla="*/ 93 w 217"/>
                <a:gd name="T3" fmla="*/ 206 h 207"/>
                <a:gd name="T4" fmla="*/ 91 w 217"/>
                <a:gd name="T5" fmla="*/ 205 h 207"/>
                <a:gd name="T6" fmla="*/ 9 w 217"/>
                <a:gd name="T7" fmla="*/ 90 h 207"/>
                <a:gd name="T8" fmla="*/ 124 w 217"/>
                <a:gd name="T9" fmla="*/ 9 h 207"/>
                <a:gd name="T10" fmla="*/ 126 w 217"/>
                <a:gd name="T11" fmla="*/ 9 h 207"/>
                <a:gd name="T12" fmla="*/ 208 w 217"/>
                <a:gd name="T13" fmla="*/ 124 h 207"/>
                <a:gd name="T14" fmla="*/ 110 w 217"/>
                <a:gd name="T15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7">
                  <a:moveTo>
                    <a:pt x="110" y="207"/>
                  </a:moveTo>
                  <a:cubicBezTo>
                    <a:pt x="104" y="207"/>
                    <a:pt x="99" y="207"/>
                    <a:pt x="93" y="206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36" y="196"/>
                    <a:pt x="0" y="145"/>
                    <a:pt x="9" y="90"/>
                  </a:cubicBezTo>
                  <a:cubicBezTo>
                    <a:pt x="18" y="36"/>
                    <a:pt x="70" y="0"/>
                    <a:pt x="124" y="9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81" y="19"/>
                    <a:pt x="217" y="70"/>
                    <a:pt x="208" y="124"/>
                  </a:cubicBezTo>
                  <a:cubicBezTo>
                    <a:pt x="200" y="173"/>
                    <a:pt x="157" y="207"/>
                    <a:pt x="110" y="2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438">
              <a:extLst>
                <a:ext uri="{FF2B5EF4-FFF2-40B4-BE49-F238E27FC236}">
                  <a16:creationId xmlns:a16="http://schemas.microsoft.com/office/drawing/2014/main" id="{B8A40CDC-5ABA-478C-8FEB-767B4DBA6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978"/>
              <a:ext cx="71" cy="68"/>
            </a:xfrm>
            <a:custGeom>
              <a:avLst/>
              <a:gdLst>
                <a:gd name="T0" fmla="*/ 131 w 259"/>
                <a:gd name="T1" fmla="*/ 247 h 247"/>
                <a:gd name="T2" fmla="*/ 111 w 259"/>
                <a:gd name="T3" fmla="*/ 245 h 247"/>
                <a:gd name="T4" fmla="*/ 108 w 259"/>
                <a:gd name="T5" fmla="*/ 245 h 247"/>
                <a:gd name="T6" fmla="*/ 11 w 259"/>
                <a:gd name="T7" fmla="*/ 108 h 247"/>
                <a:gd name="T8" fmla="*/ 148 w 259"/>
                <a:gd name="T9" fmla="*/ 11 h 247"/>
                <a:gd name="T10" fmla="*/ 151 w 259"/>
                <a:gd name="T11" fmla="*/ 12 h 247"/>
                <a:gd name="T12" fmla="*/ 248 w 259"/>
                <a:gd name="T13" fmla="*/ 148 h 247"/>
                <a:gd name="T14" fmla="*/ 131 w 259"/>
                <a:gd name="T15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7">
                  <a:moveTo>
                    <a:pt x="131" y="247"/>
                  </a:moveTo>
                  <a:cubicBezTo>
                    <a:pt x="125" y="247"/>
                    <a:pt x="118" y="246"/>
                    <a:pt x="111" y="245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44" y="234"/>
                    <a:pt x="0" y="172"/>
                    <a:pt x="11" y="108"/>
                  </a:cubicBezTo>
                  <a:cubicBezTo>
                    <a:pt x="23" y="43"/>
                    <a:pt x="84" y="0"/>
                    <a:pt x="148" y="11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216" y="23"/>
                    <a:pt x="259" y="84"/>
                    <a:pt x="248" y="148"/>
                  </a:cubicBezTo>
                  <a:cubicBezTo>
                    <a:pt x="238" y="206"/>
                    <a:pt x="188" y="247"/>
                    <a:pt x="131" y="2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439">
              <a:extLst>
                <a:ext uri="{FF2B5EF4-FFF2-40B4-BE49-F238E27FC236}">
                  <a16:creationId xmlns:a16="http://schemas.microsoft.com/office/drawing/2014/main" id="{BE1D799F-C7AB-4349-B48A-2A5C293C4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976"/>
              <a:ext cx="74" cy="70"/>
            </a:xfrm>
            <a:custGeom>
              <a:avLst/>
              <a:gdLst>
                <a:gd name="T0" fmla="*/ 131 w 266"/>
                <a:gd name="T1" fmla="*/ 252 h 252"/>
                <a:gd name="T2" fmla="*/ 13 w 266"/>
                <a:gd name="T3" fmla="*/ 155 h 252"/>
                <a:gd name="T4" fmla="*/ 108 w 266"/>
                <a:gd name="T5" fmla="*/ 13 h 252"/>
                <a:gd name="T6" fmla="*/ 110 w 266"/>
                <a:gd name="T7" fmla="*/ 13 h 252"/>
                <a:gd name="T8" fmla="*/ 252 w 266"/>
                <a:gd name="T9" fmla="*/ 107 h 252"/>
                <a:gd name="T10" fmla="*/ 158 w 266"/>
                <a:gd name="T11" fmla="*/ 249 h 252"/>
                <a:gd name="T12" fmla="*/ 155 w 266"/>
                <a:gd name="T13" fmla="*/ 250 h 252"/>
                <a:gd name="T14" fmla="*/ 131 w 266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2">
                  <a:moveTo>
                    <a:pt x="131" y="252"/>
                  </a:moveTo>
                  <a:cubicBezTo>
                    <a:pt x="75" y="252"/>
                    <a:pt x="25" y="212"/>
                    <a:pt x="13" y="155"/>
                  </a:cubicBezTo>
                  <a:cubicBezTo>
                    <a:pt x="0" y="90"/>
                    <a:pt x="42" y="26"/>
                    <a:pt x="108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76" y="0"/>
                    <a:pt x="239" y="42"/>
                    <a:pt x="252" y="107"/>
                  </a:cubicBezTo>
                  <a:cubicBezTo>
                    <a:pt x="266" y="172"/>
                    <a:pt x="223" y="236"/>
                    <a:pt x="158" y="249"/>
                  </a:cubicBezTo>
                  <a:cubicBezTo>
                    <a:pt x="155" y="250"/>
                    <a:pt x="155" y="250"/>
                    <a:pt x="155" y="250"/>
                  </a:cubicBezTo>
                  <a:cubicBezTo>
                    <a:pt x="147" y="251"/>
                    <a:pt x="139" y="252"/>
                    <a:pt x="131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440">
              <a:extLst>
                <a:ext uri="{FF2B5EF4-FFF2-40B4-BE49-F238E27FC236}">
                  <a16:creationId xmlns:a16="http://schemas.microsoft.com/office/drawing/2014/main" id="{E01FCB34-FF89-459C-946A-985FC39F3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960"/>
              <a:ext cx="48" cy="46"/>
            </a:xfrm>
            <a:custGeom>
              <a:avLst/>
              <a:gdLst>
                <a:gd name="T0" fmla="*/ 89 w 176"/>
                <a:gd name="T1" fmla="*/ 168 h 168"/>
                <a:gd name="T2" fmla="*/ 75 w 176"/>
                <a:gd name="T3" fmla="*/ 166 h 168"/>
                <a:gd name="T4" fmla="*/ 73 w 176"/>
                <a:gd name="T5" fmla="*/ 166 h 168"/>
                <a:gd name="T6" fmla="*/ 8 w 176"/>
                <a:gd name="T7" fmla="*/ 73 h 168"/>
                <a:gd name="T8" fmla="*/ 100 w 176"/>
                <a:gd name="T9" fmla="*/ 7 h 168"/>
                <a:gd name="T10" fmla="*/ 102 w 176"/>
                <a:gd name="T11" fmla="*/ 8 h 168"/>
                <a:gd name="T12" fmla="*/ 168 w 176"/>
                <a:gd name="T13" fmla="*/ 101 h 168"/>
                <a:gd name="T14" fmla="*/ 89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9" y="168"/>
                  </a:moveTo>
                  <a:cubicBezTo>
                    <a:pt x="84" y="168"/>
                    <a:pt x="80" y="167"/>
                    <a:pt x="75" y="166"/>
                  </a:cubicBezTo>
                  <a:cubicBezTo>
                    <a:pt x="73" y="166"/>
                    <a:pt x="73" y="166"/>
                    <a:pt x="73" y="166"/>
                  </a:cubicBezTo>
                  <a:cubicBezTo>
                    <a:pt x="30" y="159"/>
                    <a:pt x="0" y="117"/>
                    <a:pt x="8" y="73"/>
                  </a:cubicBezTo>
                  <a:cubicBezTo>
                    <a:pt x="15" y="29"/>
                    <a:pt x="57" y="0"/>
                    <a:pt x="100" y="7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46" y="15"/>
                    <a:pt x="176" y="57"/>
                    <a:pt x="168" y="101"/>
                  </a:cubicBezTo>
                  <a:cubicBezTo>
                    <a:pt x="161" y="140"/>
                    <a:pt x="127" y="168"/>
                    <a:pt x="89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441">
              <a:extLst>
                <a:ext uri="{FF2B5EF4-FFF2-40B4-BE49-F238E27FC236}">
                  <a16:creationId xmlns:a16="http://schemas.microsoft.com/office/drawing/2014/main" id="{7B5ACC81-C732-4096-ADCA-59396BE42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955"/>
              <a:ext cx="45" cy="43"/>
            </a:xfrm>
            <a:custGeom>
              <a:avLst/>
              <a:gdLst>
                <a:gd name="T0" fmla="*/ 81 w 164"/>
                <a:gd name="T1" fmla="*/ 155 h 155"/>
                <a:gd name="T2" fmla="*/ 9 w 164"/>
                <a:gd name="T3" fmla="*/ 96 h 155"/>
                <a:gd name="T4" fmla="*/ 67 w 164"/>
                <a:gd name="T5" fmla="*/ 8 h 155"/>
                <a:gd name="T6" fmla="*/ 68 w 164"/>
                <a:gd name="T7" fmla="*/ 8 h 155"/>
                <a:gd name="T8" fmla="*/ 156 w 164"/>
                <a:gd name="T9" fmla="*/ 66 h 155"/>
                <a:gd name="T10" fmla="*/ 98 w 164"/>
                <a:gd name="T11" fmla="*/ 153 h 155"/>
                <a:gd name="T12" fmla="*/ 96 w 164"/>
                <a:gd name="T13" fmla="*/ 154 h 155"/>
                <a:gd name="T14" fmla="*/ 81 w 164"/>
                <a:gd name="T15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55">
                  <a:moveTo>
                    <a:pt x="81" y="155"/>
                  </a:moveTo>
                  <a:cubicBezTo>
                    <a:pt x="47" y="155"/>
                    <a:pt x="16" y="131"/>
                    <a:pt x="9" y="96"/>
                  </a:cubicBezTo>
                  <a:cubicBezTo>
                    <a:pt x="0" y="56"/>
                    <a:pt x="26" y="16"/>
                    <a:pt x="67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108" y="0"/>
                    <a:pt x="148" y="26"/>
                    <a:pt x="156" y="66"/>
                  </a:cubicBezTo>
                  <a:cubicBezTo>
                    <a:pt x="164" y="106"/>
                    <a:pt x="138" y="145"/>
                    <a:pt x="98" y="153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91" y="155"/>
                    <a:pt x="86" y="155"/>
                    <a:pt x="81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442">
              <a:extLst>
                <a:ext uri="{FF2B5EF4-FFF2-40B4-BE49-F238E27FC236}">
                  <a16:creationId xmlns:a16="http://schemas.microsoft.com/office/drawing/2014/main" id="{2EA122B7-3D6D-4431-8439-4203F3DAB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893"/>
              <a:ext cx="57" cy="54"/>
            </a:xfrm>
            <a:custGeom>
              <a:avLst/>
              <a:gdLst>
                <a:gd name="T0" fmla="*/ 105 w 208"/>
                <a:gd name="T1" fmla="*/ 195 h 195"/>
                <a:gd name="T2" fmla="*/ 59 w 208"/>
                <a:gd name="T3" fmla="*/ 182 h 195"/>
                <a:gd name="T4" fmla="*/ 57 w 208"/>
                <a:gd name="T5" fmla="*/ 181 h 195"/>
                <a:gd name="T6" fmla="*/ 26 w 208"/>
                <a:gd name="T7" fmla="*/ 57 h 195"/>
                <a:gd name="T8" fmla="*/ 150 w 208"/>
                <a:gd name="T9" fmla="*/ 25 h 195"/>
                <a:gd name="T10" fmla="*/ 152 w 208"/>
                <a:gd name="T11" fmla="*/ 27 h 195"/>
                <a:gd name="T12" fmla="*/ 183 w 208"/>
                <a:gd name="T13" fmla="*/ 151 h 195"/>
                <a:gd name="T14" fmla="*/ 105 w 208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5">
                  <a:moveTo>
                    <a:pt x="105" y="195"/>
                  </a:moveTo>
                  <a:cubicBezTo>
                    <a:pt x="89" y="195"/>
                    <a:pt x="73" y="190"/>
                    <a:pt x="59" y="182"/>
                  </a:cubicBezTo>
                  <a:cubicBezTo>
                    <a:pt x="57" y="181"/>
                    <a:pt x="57" y="181"/>
                    <a:pt x="57" y="181"/>
                  </a:cubicBezTo>
                  <a:cubicBezTo>
                    <a:pt x="14" y="155"/>
                    <a:pt x="0" y="99"/>
                    <a:pt x="26" y="57"/>
                  </a:cubicBezTo>
                  <a:cubicBezTo>
                    <a:pt x="52" y="14"/>
                    <a:pt x="107" y="0"/>
                    <a:pt x="150" y="25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94" y="52"/>
                    <a:pt x="208" y="108"/>
                    <a:pt x="183" y="151"/>
                  </a:cubicBezTo>
                  <a:cubicBezTo>
                    <a:pt x="166" y="179"/>
                    <a:pt x="136" y="195"/>
                    <a:pt x="105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443">
              <a:extLst>
                <a:ext uri="{FF2B5EF4-FFF2-40B4-BE49-F238E27FC236}">
                  <a16:creationId xmlns:a16="http://schemas.microsoft.com/office/drawing/2014/main" id="{52E5A46B-5BEE-4B97-B2C8-28E91ACF9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886"/>
              <a:ext cx="63" cy="59"/>
            </a:xfrm>
            <a:custGeom>
              <a:avLst/>
              <a:gdLst>
                <a:gd name="T0" fmla="*/ 113 w 228"/>
                <a:gd name="T1" fmla="*/ 214 h 214"/>
                <a:gd name="T2" fmla="*/ 30 w 228"/>
                <a:gd name="T3" fmla="*/ 168 h 214"/>
                <a:gd name="T4" fmla="*/ 60 w 228"/>
                <a:gd name="T5" fmla="*/ 31 h 214"/>
                <a:gd name="T6" fmla="*/ 62 w 228"/>
                <a:gd name="T7" fmla="*/ 30 h 214"/>
                <a:gd name="T8" fmla="*/ 199 w 228"/>
                <a:gd name="T9" fmla="*/ 60 h 214"/>
                <a:gd name="T10" fmla="*/ 168 w 228"/>
                <a:gd name="T11" fmla="*/ 197 h 214"/>
                <a:gd name="T12" fmla="*/ 167 w 228"/>
                <a:gd name="T13" fmla="*/ 198 h 214"/>
                <a:gd name="T14" fmla="*/ 113 w 228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8" h="214">
                  <a:moveTo>
                    <a:pt x="113" y="214"/>
                  </a:moveTo>
                  <a:cubicBezTo>
                    <a:pt x="80" y="214"/>
                    <a:pt x="48" y="197"/>
                    <a:pt x="30" y="168"/>
                  </a:cubicBezTo>
                  <a:cubicBezTo>
                    <a:pt x="0" y="122"/>
                    <a:pt x="14" y="60"/>
                    <a:pt x="60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108" y="0"/>
                    <a:pt x="169" y="14"/>
                    <a:pt x="199" y="60"/>
                  </a:cubicBezTo>
                  <a:cubicBezTo>
                    <a:pt x="228" y="106"/>
                    <a:pt x="215" y="167"/>
                    <a:pt x="168" y="197"/>
                  </a:cubicBezTo>
                  <a:cubicBezTo>
                    <a:pt x="167" y="198"/>
                    <a:pt x="167" y="198"/>
                    <a:pt x="167" y="198"/>
                  </a:cubicBezTo>
                  <a:cubicBezTo>
                    <a:pt x="150" y="209"/>
                    <a:pt x="131" y="214"/>
                    <a:pt x="113" y="2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444">
              <a:extLst>
                <a:ext uri="{FF2B5EF4-FFF2-40B4-BE49-F238E27FC236}">
                  <a16:creationId xmlns:a16="http://schemas.microsoft.com/office/drawing/2014/main" id="{8EB396BE-0775-4B27-B843-6192C107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793"/>
              <a:ext cx="75" cy="70"/>
            </a:xfrm>
            <a:custGeom>
              <a:avLst/>
              <a:gdLst>
                <a:gd name="T0" fmla="*/ 135 w 269"/>
                <a:gd name="T1" fmla="*/ 252 h 252"/>
                <a:gd name="T2" fmla="*/ 75 w 269"/>
                <a:gd name="T3" fmla="*/ 235 h 252"/>
                <a:gd name="T4" fmla="*/ 73 w 269"/>
                <a:gd name="T5" fmla="*/ 234 h 252"/>
                <a:gd name="T6" fmla="*/ 33 w 269"/>
                <a:gd name="T7" fmla="*/ 74 h 252"/>
                <a:gd name="T8" fmla="*/ 193 w 269"/>
                <a:gd name="T9" fmla="*/ 33 h 252"/>
                <a:gd name="T10" fmla="*/ 196 w 269"/>
                <a:gd name="T11" fmla="*/ 35 h 252"/>
                <a:gd name="T12" fmla="*/ 236 w 269"/>
                <a:gd name="T13" fmla="*/ 195 h 252"/>
                <a:gd name="T14" fmla="*/ 135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5" y="252"/>
                  </a:moveTo>
                  <a:cubicBezTo>
                    <a:pt x="115" y="252"/>
                    <a:pt x="94" y="247"/>
                    <a:pt x="75" y="235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18" y="201"/>
                    <a:pt x="0" y="129"/>
                    <a:pt x="33" y="74"/>
                  </a:cubicBezTo>
                  <a:cubicBezTo>
                    <a:pt x="66" y="18"/>
                    <a:pt x="138" y="0"/>
                    <a:pt x="193" y="33"/>
                  </a:cubicBezTo>
                  <a:cubicBezTo>
                    <a:pt x="196" y="35"/>
                    <a:pt x="196" y="35"/>
                    <a:pt x="196" y="35"/>
                  </a:cubicBezTo>
                  <a:cubicBezTo>
                    <a:pt x="251" y="68"/>
                    <a:pt x="269" y="140"/>
                    <a:pt x="236" y="195"/>
                  </a:cubicBezTo>
                  <a:cubicBezTo>
                    <a:pt x="214" y="232"/>
                    <a:pt x="175" y="252"/>
                    <a:pt x="135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445">
              <a:extLst>
                <a:ext uri="{FF2B5EF4-FFF2-40B4-BE49-F238E27FC236}">
                  <a16:creationId xmlns:a16="http://schemas.microsoft.com/office/drawing/2014/main" id="{AA71294A-83DF-422D-94E3-4C37F5EE0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801"/>
              <a:ext cx="41" cy="38"/>
            </a:xfrm>
            <a:custGeom>
              <a:avLst/>
              <a:gdLst>
                <a:gd name="T0" fmla="*/ 73 w 148"/>
                <a:gd name="T1" fmla="*/ 139 h 139"/>
                <a:gd name="T2" fmla="*/ 19 w 148"/>
                <a:gd name="T3" fmla="*/ 109 h 139"/>
                <a:gd name="T4" fmla="*/ 38 w 148"/>
                <a:gd name="T5" fmla="*/ 20 h 139"/>
                <a:gd name="T6" fmla="*/ 40 w 148"/>
                <a:gd name="T7" fmla="*/ 19 h 139"/>
                <a:gd name="T8" fmla="*/ 129 w 148"/>
                <a:gd name="T9" fmla="*/ 39 h 139"/>
                <a:gd name="T10" fmla="*/ 109 w 148"/>
                <a:gd name="T11" fmla="*/ 128 h 139"/>
                <a:gd name="T12" fmla="*/ 108 w 148"/>
                <a:gd name="T13" fmla="*/ 129 h 139"/>
                <a:gd name="T14" fmla="*/ 73 w 148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39">
                  <a:moveTo>
                    <a:pt x="73" y="139"/>
                  </a:moveTo>
                  <a:cubicBezTo>
                    <a:pt x="52" y="139"/>
                    <a:pt x="31" y="128"/>
                    <a:pt x="19" y="109"/>
                  </a:cubicBezTo>
                  <a:cubicBezTo>
                    <a:pt x="0" y="79"/>
                    <a:pt x="9" y="39"/>
                    <a:pt x="38" y="20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70" y="0"/>
                    <a:pt x="110" y="9"/>
                    <a:pt x="129" y="39"/>
                  </a:cubicBezTo>
                  <a:cubicBezTo>
                    <a:pt x="148" y="69"/>
                    <a:pt x="139" y="109"/>
                    <a:pt x="109" y="128"/>
                  </a:cubicBezTo>
                  <a:cubicBezTo>
                    <a:pt x="108" y="129"/>
                    <a:pt x="108" y="129"/>
                    <a:pt x="108" y="129"/>
                  </a:cubicBezTo>
                  <a:cubicBezTo>
                    <a:pt x="97" y="136"/>
                    <a:pt x="85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446">
              <a:extLst>
                <a:ext uri="{FF2B5EF4-FFF2-40B4-BE49-F238E27FC236}">
                  <a16:creationId xmlns:a16="http://schemas.microsoft.com/office/drawing/2014/main" id="{8F3D9527-E1F4-4EDB-98DB-8D0A46E1F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706"/>
              <a:ext cx="67" cy="63"/>
            </a:xfrm>
            <a:custGeom>
              <a:avLst/>
              <a:gdLst>
                <a:gd name="T0" fmla="*/ 122 w 243"/>
                <a:gd name="T1" fmla="*/ 230 h 230"/>
                <a:gd name="T2" fmla="*/ 38 w 243"/>
                <a:gd name="T3" fmla="*/ 189 h 230"/>
                <a:gd name="T4" fmla="*/ 36 w 243"/>
                <a:gd name="T5" fmla="*/ 187 h 230"/>
                <a:gd name="T6" fmla="*/ 55 w 243"/>
                <a:gd name="T7" fmla="*/ 37 h 230"/>
                <a:gd name="T8" fmla="*/ 205 w 243"/>
                <a:gd name="T9" fmla="*/ 55 h 230"/>
                <a:gd name="T10" fmla="*/ 207 w 243"/>
                <a:gd name="T11" fmla="*/ 57 h 230"/>
                <a:gd name="T12" fmla="*/ 188 w 243"/>
                <a:gd name="T13" fmla="*/ 208 h 230"/>
                <a:gd name="T14" fmla="*/ 122 w 243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0">
                  <a:moveTo>
                    <a:pt x="122" y="230"/>
                  </a:moveTo>
                  <a:cubicBezTo>
                    <a:pt x="90" y="230"/>
                    <a:pt x="59" y="216"/>
                    <a:pt x="38" y="189"/>
                  </a:cubicBezTo>
                  <a:cubicBezTo>
                    <a:pt x="36" y="187"/>
                    <a:pt x="36" y="187"/>
                    <a:pt x="36" y="187"/>
                  </a:cubicBezTo>
                  <a:cubicBezTo>
                    <a:pt x="0" y="140"/>
                    <a:pt x="8" y="73"/>
                    <a:pt x="55" y="37"/>
                  </a:cubicBezTo>
                  <a:cubicBezTo>
                    <a:pt x="101" y="0"/>
                    <a:pt x="169" y="9"/>
                    <a:pt x="205" y="55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243" y="104"/>
                    <a:pt x="235" y="171"/>
                    <a:pt x="188" y="208"/>
                  </a:cubicBezTo>
                  <a:cubicBezTo>
                    <a:pt x="168" y="223"/>
                    <a:pt x="145" y="230"/>
                    <a:pt x="122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447">
              <a:extLst>
                <a:ext uri="{FF2B5EF4-FFF2-40B4-BE49-F238E27FC236}">
                  <a16:creationId xmlns:a16="http://schemas.microsoft.com/office/drawing/2014/main" id="{3E0D6A5D-4594-4596-8F36-CCBBF8038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697"/>
              <a:ext cx="57" cy="54"/>
            </a:xfrm>
            <a:custGeom>
              <a:avLst/>
              <a:gdLst>
                <a:gd name="T0" fmla="*/ 102 w 206"/>
                <a:gd name="T1" fmla="*/ 193 h 193"/>
                <a:gd name="T2" fmla="*/ 26 w 206"/>
                <a:gd name="T3" fmla="*/ 151 h 193"/>
                <a:gd name="T4" fmla="*/ 54 w 206"/>
                <a:gd name="T5" fmla="*/ 27 h 193"/>
                <a:gd name="T6" fmla="*/ 55 w 206"/>
                <a:gd name="T7" fmla="*/ 26 h 193"/>
                <a:gd name="T8" fmla="*/ 179 w 206"/>
                <a:gd name="T9" fmla="*/ 53 h 193"/>
                <a:gd name="T10" fmla="*/ 152 w 206"/>
                <a:gd name="T11" fmla="*/ 177 h 193"/>
                <a:gd name="T12" fmla="*/ 150 w 206"/>
                <a:gd name="T13" fmla="*/ 178 h 193"/>
                <a:gd name="T14" fmla="*/ 102 w 206"/>
                <a:gd name="T15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3">
                  <a:moveTo>
                    <a:pt x="102" y="193"/>
                  </a:moveTo>
                  <a:cubicBezTo>
                    <a:pt x="72" y="193"/>
                    <a:pt x="43" y="178"/>
                    <a:pt x="26" y="151"/>
                  </a:cubicBezTo>
                  <a:cubicBezTo>
                    <a:pt x="0" y="109"/>
                    <a:pt x="12" y="54"/>
                    <a:pt x="54" y="27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97" y="0"/>
                    <a:pt x="152" y="12"/>
                    <a:pt x="179" y="53"/>
                  </a:cubicBezTo>
                  <a:cubicBezTo>
                    <a:pt x="206" y="95"/>
                    <a:pt x="194" y="151"/>
                    <a:pt x="152" y="177"/>
                  </a:cubicBezTo>
                  <a:cubicBezTo>
                    <a:pt x="150" y="178"/>
                    <a:pt x="150" y="178"/>
                    <a:pt x="150" y="178"/>
                  </a:cubicBezTo>
                  <a:cubicBezTo>
                    <a:pt x="135" y="188"/>
                    <a:pt x="118" y="193"/>
                    <a:pt x="102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448">
              <a:extLst>
                <a:ext uri="{FF2B5EF4-FFF2-40B4-BE49-F238E27FC236}">
                  <a16:creationId xmlns:a16="http://schemas.microsoft.com/office/drawing/2014/main" id="{D15D903C-04FC-4817-9E72-45908C68D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2577"/>
              <a:ext cx="44" cy="42"/>
            </a:xfrm>
            <a:custGeom>
              <a:avLst/>
              <a:gdLst>
                <a:gd name="T0" fmla="*/ 80 w 159"/>
                <a:gd name="T1" fmla="*/ 150 h 150"/>
                <a:gd name="T2" fmla="*/ 25 w 159"/>
                <a:gd name="T3" fmla="*/ 123 h 150"/>
                <a:gd name="T4" fmla="*/ 24 w 159"/>
                <a:gd name="T5" fmla="*/ 122 h 150"/>
                <a:gd name="T6" fmla="*/ 36 w 159"/>
                <a:gd name="T7" fmla="*/ 24 h 150"/>
                <a:gd name="T8" fmla="*/ 134 w 159"/>
                <a:gd name="T9" fmla="*/ 36 h 150"/>
                <a:gd name="T10" fmla="*/ 135 w 159"/>
                <a:gd name="T11" fmla="*/ 37 h 150"/>
                <a:gd name="T12" fmla="*/ 123 w 159"/>
                <a:gd name="T13" fmla="*/ 135 h 150"/>
                <a:gd name="T14" fmla="*/ 80 w 159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50">
                  <a:moveTo>
                    <a:pt x="80" y="150"/>
                  </a:moveTo>
                  <a:cubicBezTo>
                    <a:pt x="59" y="150"/>
                    <a:pt x="39" y="141"/>
                    <a:pt x="25" y="123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0" y="91"/>
                    <a:pt x="6" y="48"/>
                    <a:pt x="36" y="24"/>
                  </a:cubicBezTo>
                  <a:cubicBezTo>
                    <a:pt x="66" y="0"/>
                    <a:pt x="110" y="6"/>
                    <a:pt x="134" y="36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59" y="68"/>
                    <a:pt x="153" y="111"/>
                    <a:pt x="123" y="135"/>
                  </a:cubicBezTo>
                  <a:cubicBezTo>
                    <a:pt x="110" y="145"/>
                    <a:pt x="95" y="150"/>
                    <a:pt x="80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449">
              <a:extLst>
                <a:ext uri="{FF2B5EF4-FFF2-40B4-BE49-F238E27FC236}">
                  <a16:creationId xmlns:a16="http://schemas.microsoft.com/office/drawing/2014/main" id="{C34A9B7A-31CE-42B8-8A2C-AF9984940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566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38 w 161"/>
                <a:gd name="T3" fmla="*/ 138 h 152"/>
                <a:gd name="T4" fmla="*/ 23 w 161"/>
                <a:gd name="T5" fmla="*/ 39 h 152"/>
                <a:gd name="T6" fmla="*/ 24 w 161"/>
                <a:gd name="T7" fmla="*/ 38 h 152"/>
                <a:gd name="T8" fmla="*/ 123 w 161"/>
                <a:gd name="T9" fmla="*/ 23 h 152"/>
                <a:gd name="T10" fmla="*/ 138 w 161"/>
                <a:gd name="T11" fmla="*/ 122 h 152"/>
                <a:gd name="T12" fmla="*/ 137 w 161"/>
                <a:gd name="T13" fmla="*/ 123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65" y="152"/>
                    <a:pt x="51" y="147"/>
                    <a:pt x="38" y="138"/>
                  </a:cubicBezTo>
                  <a:cubicBezTo>
                    <a:pt x="7" y="115"/>
                    <a:pt x="0" y="71"/>
                    <a:pt x="23" y="39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47" y="6"/>
                    <a:pt x="91" y="0"/>
                    <a:pt x="123" y="23"/>
                  </a:cubicBezTo>
                  <a:cubicBezTo>
                    <a:pt x="154" y="46"/>
                    <a:pt x="161" y="90"/>
                    <a:pt x="138" y="122"/>
                  </a:cubicBezTo>
                  <a:cubicBezTo>
                    <a:pt x="137" y="123"/>
                    <a:pt x="137" y="123"/>
                    <a:pt x="137" y="123"/>
                  </a:cubicBezTo>
                  <a:cubicBezTo>
                    <a:pt x="123" y="142"/>
                    <a:pt x="102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450">
              <a:extLst>
                <a:ext uri="{FF2B5EF4-FFF2-40B4-BE49-F238E27FC236}">
                  <a16:creationId xmlns:a16="http://schemas.microsoft.com/office/drawing/2014/main" id="{208ED82A-7B64-47DD-BA03-67A540F1C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2433"/>
              <a:ext cx="53" cy="50"/>
            </a:xfrm>
            <a:custGeom>
              <a:avLst/>
              <a:gdLst>
                <a:gd name="T0" fmla="*/ 97 w 192"/>
                <a:gd name="T1" fmla="*/ 181 h 181"/>
                <a:gd name="T2" fmla="*/ 30 w 192"/>
                <a:gd name="T3" fmla="*/ 149 h 181"/>
                <a:gd name="T4" fmla="*/ 29 w 192"/>
                <a:gd name="T5" fmla="*/ 147 h 181"/>
                <a:gd name="T6" fmla="*/ 44 w 192"/>
                <a:gd name="T7" fmla="*/ 28 h 181"/>
                <a:gd name="T8" fmla="*/ 162 w 192"/>
                <a:gd name="T9" fmla="*/ 43 h 181"/>
                <a:gd name="T10" fmla="*/ 164 w 192"/>
                <a:gd name="T11" fmla="*/ 45 h 181"/>
                <a:gd name="T12" fmla="*/ 149 w 192"/>
                <a:gd name="T13" fmla="*/ 163 h 181"/>
                <a:gd name="T14" fmla="*/ 97 w 192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1">
                  <a:moveTo>
                    <a:pt x="97" y="181"/>
                  </a:moveTo>
                  <a:cubicBezTo>
                    <a:pt x="72" y="181"/>
                    <a:pt x="47" y="170"/>
                    <a:pt x="30" y="149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0" y="110"/>
                    <a:pt x="7" y="57"/>
                    <a:pt x="44" y="28"/>
                  </a:cubicBezTo>
                  <a:cubicBezTo>
                    <a:pt x="81" y="0"/>
                    <a:pt x="134" y="6"/>
                    <a:pt x="162" y="43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92" y="82"/>
                    <a:pt x="186" y="135"/>
                    <a:pt x="149" y="163"/>
                  </a:cubicBezTo>
                  <a:cubicBezTo>
                    <a:pt x="133" y="175"/>
                    <a:pt x="115" y="181"/>
                    <a:pt x="97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451">
              <a:extLst>
                <a:ext uri="{FF2B5EF4-FFF2-40B4-BE49-F238E27FC236}">
                  <a16:creationId xmlns:a16="http://schemas.microsoft.com/office/drawing/2014/main" id="{C9B4D172-72BC-451A-A5C1-65AD40574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412"/>
              <a:ext cx="66" cy="63"/>
            </a:xfrm>
            <a:custGeom>
              <a:avLst/>
              <a:gdLst>
                <a:gd name="T0" fmla="*/ 119 w 239"/>
                <a:gd name="T1" fmla="*/ 226 h 226"/>
                <a:gd name="T2" fmla="*/ 57 w 239"/>
                <a:gd name="T3" fmla="*/ 206 h 226"/>
                <a:gd name="T4" fmla="*/ 35 w 239"/>
                <a:gd name="T5" fmla="*/ 59 h 226"/>
                <a:gd name="T6" fmla="*/ 36 w 239"/>
                <a:gd name="T7" fmla="*/ 57 h 226"/>
                <a:gd name="T8" fmla="*/ 183 w 239"/>
                <a:gd name="T9" fmla="*/ 34 h 226"/>
                <a:gd name="T10" fmla="*/ 205 w 239"/>
                <a:gd name="T11" fmla="*/ 181 h 226"/>
                <a:gd name="T12" fmla="*/ 204 w 239"/>
                <a:gd name="T13" fmla="*/ 183 h 226"/>
                <a:gd name="T14" fmla="*/ 119 w 239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9" h="226">
                  <a:moveTo>
                    <a:pt x="119" y="226"/>
                  </a:moveTo>
                  <a:cubicBezTo>
                    <a:pt x="97" y="226"/>
                    <a:pt x="76" y="219"/>
                    <a:pt x="57" y="206"/>
                  </a:cubicBezTo>
                  <a:cubicBezTo>
                    <a:pt x="10" y="171"/>
                    <a:pt x="0" y="106"/>
                    <a:pt x="35" y="59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70" y="10"/>
                    <a:pt x="136" y="0"/>
                    <a:pt x="183" y="34"/>
                  </a:cubicBezTo>
                  <a:cubicBezTo>
                    <a:pt x="229" y="69"/>
                    <a:pt x="239" y="134"/>
                    <a:pt x="205" y="181"/>
                  </a:cubicBezTo>
                  <a:cubicBezTo>
                    <a:pt x="204" y="183"/>
                    <a:pt x="204" y="183"/>
                    <a:pt x="204" y="183"/>
                  </a:cubicBezTo>
                  <a:cubicBezTo>
                    <a:pt x="183" y="211"/>
                    <a:pt x="151" y="226"/>
                    <a:pt x="119" y="2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452">
              <a:extLst>
                <a:ext uri="{FF2B5EF4-FFF2-40B4-BE49-F238E27FC236}">
                  <a16:creationId xmlns:a16="http://schemas.microsoft.com/office/drawing/2014/main" id="{E32EDDC9-92FE-415D-833F-BD02B9C25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282"/>
              <a:ext cx="46" cy="45"/>
            </a:xfrm>
            <a:custGeom>
              <a:avLst/>
              <a:gdLst>
                <a:gd name="T0" fmla="*/ 84 w 168"/>
                <a:gd name="T1" fmla="*/ 161 h 161"/>
                <a:gd name="T2" fmla="*/ 12 w 168"/>
                <a:gd name="T3" fmla="*/ 108 h 161"/>
                <a:gd name="T4" fmla="*/ 12 w 168"/>
                <a:gd name="T5" fmla="*/ 106 h 161"/>
                <a:gd name="T6" fmla="*/ 62 w 168"/>
                <a:gd name="T7" fmla="*/ 13 h 161"/>
                <a:gd name="T8" fmla="*/ 156 w 168"/>
                <a:gd name="T9" fmla="*/ 63 h 161"/>
                <a:gd name="T10" fmla="*/ 156 w 168"/>
                <a:gd name="T11" fmla="*/ 64 h 161"/>
                <a:gd name="T12" fmla="*/ 106 w 168"/>
                <a:gd name="T13" fmla="*/ 158 h 161"/>
                <a:gd name="T14" fmla="*/ 84 w 168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61">
                  <a:moveTo>
                    <a:pt x="84" y="161"/>
                  </a:moveTo>
                  <a:cubicBezTo>
                    <a:pt x="52" y="161"/>
                    <a:pt x="22" y="140"/>
                    <a:pt x="12" y="108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0" y="66"/>
                    <a:pt x="22" y="25"/>
                    <a:pt x="62" y="13"/>
                  </a:cubicBezTo>
                  <a:cubicBezTo>
                    <a:pt x="102" y="0"/>
                    <a:pt x="144" y="23"/>
                    <a:pt x="156" y="63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68" y="104"/>
                    <a:pt x="146" y="146"/>
                    <a:pt x="106" y="158"/>
                  </a:cubicBezTo>
                  <a:cubicBezTo>
                    <a:pt x="99" y="160"/>
                    <a:pt x="91" y="161"/>
                    <a:pt x="84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453">
              <a:extLst>
                <a:ext uri="{FF2B5EF4-FFF2-40B4-BE49-F238E27FC236}">
                  <a16:creationId xmlns:a16="http://schemas.microsoft.com/office/drawing/2014/main" id="{EC4A2C17-AF5C-4DC8-8AF8-AE39CB5BA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273"/>
              <a:ext cx="38" cy="37"/>
            </a:xfrm>
            <a:custGeom>
              <a:avLst/>
              <a:gdLst>
                <a:gd name="T0" fmla="*/ 68 w 137"/>
                <a:gd name="T1" fmla="*/ 131 h 131"/>
                <a:gd name="T2" fmla="*/ 52 w 137"/>
                <a:gd name="T3" fmla="*/ 129 h 131"/>
                <a:gd name="T4" fmla="*/ 9 w 137"/>
                <a:gd name="T5" fmla="*/ 54 h 131"/>
                <a:gd name="T6" fmla="*/ 9 w 137"/>
                <a:gd name="T7" fmla="*/ 52 h 131"/>
                <a:gd name="T8" fmla="*/ 85 w 137"/>
                <a:gd name="T9" fmla="*/ 9 h 131"/>
                <a:gd name="T10" fmla="*/ 128 w 137"/>
                <a:gd name="T11" fmla="*/ 84 h 131"/>
                <a:gd name="T12" fmla="*/ 128 w 137"/>
                <a:gd name="T13" fmla="*/ 85 h 131"/>
                <a:gd name="T14" fmla="*/ 68 w 137"/>
                <a:gd name="T15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31">
                  <a:moveTo>
                    <a:pt x="68" y="131"/>
                  </a:moveTo>
                  <a:cubicBezTo>
                    <a:pt x="63" y="131"/>
                    <a:pt x="58" y="130"/>
                    <a:pt x="52" y="129"/>
                  </a:cubicBezTo>
                  <a:cubicBezTo>
                    <a:pt x="20" y="120"/>
                    <a:pt x="0" y="86"/>
                    <a:pt x="9" y="54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8" y="19"/>
                    <a:pt x="52" y="0"/>
                    <a:pt x="85" y="9"/>
                  </a:cubicBezTo>
                  <a:cubicBezTo>
                    <a:pt x="118" y="18"/>
                    <a:pt x="137" y="51"/>
                    <a:pt x="128" y="84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0" y="113"/>
                    <a:pt x="96" y="131"/>
                    <a:pt x="68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454">
              <a:extLst>
                <a:ext uri="{FF2B5EF4-FFF2-40B4-BE49-F238E27FC236}">
                  <a16:creationId xmlns:a16="http://schemas.microsoft.com/office/drawing/2014/main" id="{EA1D667F-C098-4EA8-9573-5AE14826A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2104"/>
              <a:ext cx="64" cy="61"/>
            </a:xfrm>
            <a:custGeom>
              <a:avLst/>
              <a:gdLst>
                <a:gd name="T0" fmla="*/ 115 w 230"/>
                <a:gd name="T1" fmla="*/ 220 h 220"/>
                <a:gd name="T2" fmla="*/ 17 w 230"/>
                <a:gd name="T3" fmla="*/ 147 h 220"/>
                <a:gd name="T4" fmla="*/ 16 w 230"/>
                <a:gd name="T5" fmla="*/ 145 h 220"/>
                <a:gd name="T6" fmla="*/ 85 w 230"/>
                <a:gd name="T7" fmla="*/ 17 h 220"/>
                <a:gd name="T8" fmla="*/ 213 w 230"/>
                <a:gd name="T9" fmla="*/ 86 h 220"/>
                <a:gd name="T10" fmla="*/ 214 w 230"/>
                <a:gd name="T11" fmla="*/ 88 h 220"/>
                <a:gd name="T12" fmla="*/ 145 w 230"/>
                <a:gd name="T13" fmla="*/ 216 h 220"/>
                <a:gd name="T14" fmla="*/ 115 w 230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20">
                  <a:moveTo>
                    <a:pt x="115" y="220"/>
                  </a:moveTo>
                  <a:cubicBezTo>
                    <a:pt x="71" y="220"/>
                    <a:pt x="30" y="192"/>
                    <a:pt x="17" y="147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0" y="91"/>
                    <a:pt x="31" y="33"/>
                    <a:pt x="85" y="17"/>
                  </a:cubicBezTo>
                  <a:cubicBezTo>
                    <a:pt x="140" y="0"/>
                    <a:pt x="197" y="31"/>
                    <a:pt x="213" y="86"/>
                  </a:cubicBezTo>
                  <a:cubicBezTo>
                    <a:pt x="214" y="88"/>
                    <a:pt x="214" y="88"/>
                    <a:pt x="214" y="88"/>
                  </a:cubicBezTo>
                  <a:cubicBezTo>
                    <a:pt x="230" y="142"/>
                    <a:pt x="200" y="200"/>
                    <a:pt x="145" y="216"/>
                  </a:cubicBezTo>
                  <a:cubicBezTo>
                    <a:pt x="135" y="219"/>
                    <a:pt x="125" y="220"/>
                    <a:pt x="115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455">
              <a:extLst>
                <a:ext uri="{FF2B5EF4-FFF2-40B4-BE49-F238E27FC236}">
                  <a16:creationId xmlns:a16="http://schemas.microsoft.com/office/drawing/2014/main" id="{2CFF03A2-96DB-4B60-BB64-86A91642A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095"/>
              <a:ext cx="51" cy="49"/>
            </a:xfrm>
            <a:custGeom>
              <a:avLst/>
              <a:gdLst>
                <a:gd name="T0" fmla="*/ 93 w 187"/>
                <a:gd name="T1" fmla="*/ 178 h 178"/>
                <a:gd name="T2" fmla="*/ 72 w 187"/>
                <a:gd name="T3" fmla="*/ 175 h 178"/>
                <a:gd name="T4" fmla="*/ 12 w 187"/>
                <a:gd name="T5" fmla="*/ 73 h 178"/>
                <a:gd name="T6" fmla="*/ 13 w 187"/>
                <a:gd name="T7" fmla="*/ 71 h 178"/>
                <a:gd name="T8" fmla="*/ 116 w 187"/>
                <a:gd name="T9" fmla="*/ 12 h 178"/>
                <a:gd name="T10" fmla="*/ 175 w 187"/>
                <a:gd name="T11" fmla="*/ 114 h 178"/>
                <a:gd name="T12" fmla="*/ 174 w 187"/>
                <a:gd name="T13" fmla="*/ 116 h 178"/>
                <a:gd name="T14" fmla="*/ 93 w 187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8">
                  <a:moveTo>
                    <a:pt x="93" y="178"/>
                  </a:moveTo>
                  <a:cubicBezTo>
                    <a:pt x="86" y="178"/>
                    <a:pt x="79" y="177"/>
                    <a:pt x="72" y="175"/>
                  </a:cubicBezTo>
                  <a:cubicBezTo>
                    <a:pt x="27" y="164"/>
                    <a:pt x="0" y="118"/>
                    <a:pt x="12" y="73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25" y="26"/>
                    <a:pt x="71" y="0"/>
                    <a:pt x="116" y="12"/>
                  </a:cubicBezTo>
                  <a:cubicBezTo>
                    <a:pt x="160" y="24"/>
                    <a:pt x="187" y="70"/>
                    <a:pt x="175" y="114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64" y="154"/>
                    <a:pt x="130" y="178"/>
                    <a:pt x="93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456">
              <a:extLst>
                <a:ext uri="{FF2B5EF4-FFF2-40B4-BE49-F238E27FC236}">
                  <a16:creationId xmlns:a16="http://schemas.microsoft.com/office/drawing/2014/main" id="{3C28BDEF-7E68-4BCC-9677-F64F25388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1937"/>
              <a:ext cx="58" cy="55"/>
            </a:xfrm>
            <a:custGeom>
              <a:avLst/>
              <a:gdLst>
                <a:gd name="T0" fmla="*/ 104 w 207"/>
                <a:gd name="T1" fmla="*/ 198 h 198"/>
                <a:gd name="T2" fmla="*/ 15 w 207"/>
                <a:gd name="T3" fmla="*/ 132 h 198"/>
                <a:gd name="T4" fmla="*/ 15 w 207"/>
                <a:gd name="T5" fmla="*/ 130 h 198"/>
                <a:gd name="T6" fmla="*/ 76 w 207"/>
                <a:gd name="T7" fmla="*/ 15 h 198"/>
                <a:gd name="T8" fmla="*/ 192 w 207"/>
                <a:gd name="T9" fmla="*/ 77 h 198"/>
                <a:gd name="T10" fmla="*/ 192 w 207"/>
                <a:gd name="T11" fmla="*/ 79 h 198"/>
                <a:gd name="T12" fmla="*/ 130 w 207"/>
                <a:gd name="T13" fmla="*/ 194 h 198"/>
                <a:gd name="T14" fmla="*/ 104 w 207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98">
                  <a:moveTo>
                    <a:pt x="104" y="198"/>
                  </a:moveTo>
                  <a:cubicBezTo>
                    <a:pt x="64" y="198"/>
                    <a:pt x="27" y="172"/>
                    <a:pt x="15" y="132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0" y="81"/>
                    <a:pt x="28" y="30"/>
                    <a:pt x="76" y="15"/>
                  </a:cubicBezTo>
                  <a:cubicBezTo>
                    <a:pt x="125" y="0"/>
                    <a:pt x="177" y="28"/>
                    <a:pt x="192" y="77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207" y="128"/>
                    <a:pt x="179" y="180"/>
                    <a:pt x="130" y="194"/>
                  </a:cubicBezTo>
                  <a:cubicBezTo>
                    <a:pt x="122" y="197"/>
                    <a:pt x="113" y="198"/>
                    <a:pt x="104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457">
              <a:extLst>
                <a:ext uri="{FF2B5EF4-FFF2-40B4-BE49-F238E27FC236}">
                  <a16:creationId xmlns:a16="http://schemas.microsoft.com/office/drawing/2014/main" id="{D9A6E473-EC31-4CBE-9400-F2BBBE2CD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912"/>
              <a:ext cx="75" cy="72"/>
            </a:xfrm>
            <a:custGeom>
              <a:avLst/>
              <a:gdLst>
                <a:gd name="T0" fmla="*/ 135 w 271"/>
                <a:gd name="T1" fmla="*/ 260 h 260"/>
                <a:gd name="T2" fmla="*/ 104 w 271"/>
                <a:gd name="T3" fmla="*/ 256 h 260"/>
                <a:gd name="T4" fmla="*/ 18 w 271"/>
                <a:gd name="T5" fmla="*/ 106 h 260"/>
                <a:gd name="T6" fmla="*/ 18 w 271"/>
                <a:gd name="T7" fmla="*/ 104 h 260"/>
                <a:gd name="T8" fmla="*/ 168 w 271"/>
                <a:gd name="T9" fmla="*/ 17 h 260"/>
                <a:gd name="T10" fmla="*/ 254 w 271"/>
                <a:gd name="T11" fmla="*/ 167 h 260"/>
                <a:gd name="T12" fmla="*/ 253 w 271"/>
                <a:gd name="T13" fmla="*/ 170 h 260"/>
                <a:gd name="T14" fmla="*/ 135 w 271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0">
                  <a:moveTo>
                    <a:pt x="135" y="260"/>
                  </a:moveTo>
                  <a:cubicBezTo>
                    <a:pt x="125" y="260"/>
                    <a:pt x="114" y="258"/>
                    <a:pt x="104" y="256"/>
                  </a:cubicBezTo>
                  <a:cubicBezTo>
                    <a:pt x="39" y="238"/>
                    <a:pt x="0" y="171"/>
                    <a:pt x="18" y="106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36" y="39"/>
                    <a:pt x="103" y="0"/>
                    <a:pt x="168" y="17"/>
                  </a:cubicBezTo>
                  <a:cubicBezTo>
                    <a:pt x="233" y="35"/>
                    <a:pt x="271" y="102"/>
                    <a:pt x="254" y="167"/>
                  </a:cubicBezTo>
                  <a:cubicBezTo>
                    <a:pt x="253" y="170"/>
                    <a:pt x="253" y="170"/>
                    <a:pt x="253" y="170"/>
                  </a:cubicBezTo>
                  <a:cubicBezTo>
                    <a:pt x="238" y="224"/>
                    <a:pt x="189" y="260"/>
                    <a:pt x="135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458">
              <a:extLst>
                <a:ext uri="{FF2B5EF4-FFF2-40B4-BE49-F238E27FC236}">
                  <a16:creationId xmlns:a16="http://schemas.microsoft.com/office/drawing/2014/main" id="{3F5DAD94-BCE4-4E34-98F2-05472A3DE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1767"/>
              <a:ext cx="46" cy="45"/>
            </a:xfrm>
            <a:custGeom>
              <a:avLst/>
              <a:gdLst>
                <a:gd name="T0" fmla="*/ 83 w 166"/>
                <a:gd name="T1" fmla="*/ 165 h 165"/>
                <a:gd name="T2" fmla="*/ 77 w 166"/>
                <a:gd name="T3" fmla="*/ 164 h 165"/>
                <a:gd name="T4" fmla="*/ 4 w 166"/>
                <a:gd name="T5" fmla="*/ 79 h 165"/>
                <a:gd name="T6" fmla="*/ 4 w 166"/>
                <a:gd name="T7" fmla="*/ 77 h 165"/>
                <a:gd name="T8" fmla="*/ 90 w 166"/>
                <a:gd name="T9" fmla="*/ 4 h 165"/>
                <a:gd name="T10" fmla="*/ 163 w 166"/>
                <a:gd name="T11" fmla="*/ 89 h 165"/>
                <a:gd name="T12" fmla="*/ 163 w 166"/>
                <a:gd name="T13" fmla="*/ 91 h 165"/>
                <a:gd name="T14" fmla="*/ 83 w 166"/>
                <a:gd name="T15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5">
                  <a:moveTo>
                    <a:pt x="83" y="165"/>
                  </a:moveTo>
                  <a:cubicBezTo>
                    <a:pt x="81" y="165"/>
                    <a:pt x="79" y="165"/>
                    <a:pt x="77" y="164"/>
                  </a:cubicBezTo>
                  <a:cubicBezTo>
                    <a:pt x="33" y="161"/>
                    <a:pt x="0" y="123"/>
                    <a:pt x="4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7" y="33"/>
                    <a:pt x="46" y="0"/>
                    <a:pt x="90" y="4"/>
                  </a:cubicBezTo>
                  <a:cubicBezTo>
                    <a:pt x="133" y="7"/>
                    <a:pt x="166" y="45"/>
                    <a:pt x="163" y="89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0" y="133"/>
                    <a:pt x="125" y="165"/>
                    <a:pt x="83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459">
              <a:extLst>
                <a:ext uri="{FF2B5EF4-FFF2-40B4-BE49-F238E27FC236}">
                  <a16:creationId xmlns:a16="http://schemas.microsoft.com/office/drawing/2014/main" id="{71477186-5942-4E46-97F7-37884C397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746"/>
              <a:ext cx="58" cy="56"/>
            </a:xfrm>
            <a:custGeom>
              <a:avLst/>
              <a:gdLst>
                <a:gd name="T0" fmla="*/ 104 w 207"/>
                <a:gd name="T1" fmla="*/ 203 h 203"/>
                <a:gd name="T2" fmla="*/ 6 w 207"/>
                <a:gd name="T3" fmla="*/ 116 h 203"/>
                <a:gd name="T4" fmla="*/ 6 w 207"/>
                <a:gd name="T5" fmla="*/ 114 h 203"/>
                <a:gd name="T6" fmla="*/ 93 w 207"/>
                <a:gd name="T7" fmla="*/ 6 h 203"/>
                <a:gd name="T8" fmla="*/ 201 w 207"/>
                <a:gd name="T9" fmla="*/ 93 h 203"/>
                <a:gd name="T10" fmla="*/ 201 w 207"/>
                <a:gd name="T11" fmla="*/ 95 h 203"/>
                <a:gd name="T12" fmla="*/ 114 w 207"/>
                <a:gd name="T13" fmla="*/ 203 h 203"/>
                <a:gd name="T14" fmla="*/ 104 w 207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203">
                  <a:moveTo>
                    <a:pt x="104" y="203"/>
                  </a:moveTo>
                  <a:cubicBezTo>
                    <a:pt x="54" y="203"/>
                    <a:pt x="12" y="166"/>
                    <a:pt x="6" y="116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0" y="60"/>
                    <a:pt x="39" y="12"/>
                    <a:pt x="93" y="6"/>
                  </a:cubicBezTo>
                  <a:cubicBezTo>
                    <a:pt x="147" y="0"/>
                    <a:pt x="195" y="39"/>
                    <a:pt x="201" y="93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7" y="149"/>
                    <a:pt x="168" y="197"/>
                    <a:pt x="114" y="203"/>
                  </a:cubicBezTo>
                  <a:cubicBezTo>
                    <a:pt x="111" y="203"/>
                    <a:pt x="107" y="203"/>
                    <a:pt x="104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460">
              <a:extLst>
                <a:ext uri="{FF2B5EF4-FFF2-40B4-BE49-F238E27FC236}">
                  <a16:creationId xmlns:a16="http://schemas.microsoft.com/office/drawing/2014/main" id="{80957513-1D45-4336-9FE0-6C3D27F29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1594"/>
              <a:ext cx="39" cy="38"/>
            </a:xfrm>
            <a:custGeom>
              <a:avLst/>
              <a:gdLst>
                <a:gd name="T0" fmla="*/ 70 w 139"/>
                <a:gd name="T1" fmla="*/ 137 h 137"/>
                <a:gd name="T2" fmla="*/ 65 w 139"/>
                <a:gd name="T3" fmla="*/ 137 h 137"/>
                <a:gd name="T4" fmla="*/ 3 w 139"/>
                <a:gd name="T5" fmla="*/ 66 h 137"/>
                <a:gd name="T6" fmla="*/ 3 w 139"/>
                <a:gd name="T7" fmla="*/ 64 h 137"/>
                <a:gd name="T8" fmla="*/ 75 w 139"/>
                <a:gd name="T9" fmla="*/ 2 h 137"/>
                <a:gd name="T10" fmla="*/ 136 w 139"/>
                <a:gd name="T11" fmla="*/ 74 h 137"/>
                <a:gd name="T12" fmla="*/ 136 w 139"/>
                <a:gd name="T13" fmla="*/ 76 h 137"/>
                <a:gd name="T14" fmla="*/ 70 w 139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37">
                  <a:moveTo>
                    <a:pt x="70" y="137"/>
                  </a:moveTo>
                  <a:cubicBezTo>
                    <a:pt x="68" y="137"/>
                    <a:pt x="66" y="137"/>
                    <a:pt x="65" y="137"/>
                  </a:cubicBezTo>
                  <a:cubicBezTo>
                    <a:pt x="28" y="134"/>
                    <a:pt x="0" y="102"/>
                    <a:pt x="3" y="66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6" y="27"/>
                    <a:pt x="38" y="0"/>
                    <a:pt x="75" y="2"/>
                  </a:cubicBezTo>
                  <a:cubicBezTo>
                    <a:pt x="112" y="5"/>
                    <a:pt x="139" y="37"/>
                    <a:pt x="136" y="74"/>
                  </a:cubicBezTo>
                  <a:cubicBezTo>
                    <a:pt x="136" y="76"/>
                    <a:pt x="136" y="76"/>
                    <a:pt x="136" y="76"/>
                  </a:cubicBezTo>
                  <a:cubicBezTo>
                    <a:pt x="134" y="111"/>
                    <a:pt x="104" y="137"/>
                    <a:pt x="70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461">
              <a:extLst>
                <a:ext uri="{FF2B5EF4-FFF2-40B4-BE49-F238E27FC236}">
                  <a16:creationId xmlns:a16="http://schemas.microsoft.com/office/drawing/2014/main" id="{06A557E6-5498-4346-AE49-A5B414832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1574"/>
              <a:ext cx="48" cy="47"/>
            </a:xfrm>
            <a:custGeom>
              <a:avLst/>
              <a:gdLst>
                <a:gd name="T0" fmla="*/ 87 w 174"/>
                <a:gd name="T1" fmla="*/ 172 h 172"/>
                <a:gd name="T2" fmla="*/ 5 w 174"/>
                <a:gd name="T3" fmla="*/ 98 h 172"/>
                <a:gd name="T4" fmla="*/ 4 w 174"/>
                <a:gd name="T5" fmla="*/ 96 h 172"/>
                <a:gd name="T6" fmla="*/ 78 w 174"/>
                <a:gd name="T7" fmla="*/ 5 h 172"/>
                <a:gd name="T8" fmla="*/ 169 w 174"/>
                <a:gd name="T9" fmla="*/ 78 h 172"/>
                <a:gd name="T10" fmla="*/ 169 w 174"/>
                <a:gd name="T11" fmla="*/ 80 h 172"/>
                <a:gd name="T12" fmla="*/ 96 w 174"/>
                <a:gd name="T13" fmla="*/ 171 h 172"/>
                <a:gd name="T14" fmla="*/ 87 w 174"/>
                <a:gd name="T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72">
                  <a:moveTo>
                    <a:pt x="87" y="172"/>
                  </a:moveTo>
                  <a:cubicBezTo>
                    <a:pt x="45" y="172"/>
                    <a:pt x="9" y="140"/>
                    <a:pt x="5" y="98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0" y="51"/>
                    <a:pt x="32" y="10"/>
                    <a:pt x="78" y="5"/>
                  </a:cubicBezTo>
                  <a:cubicBezTo>
                    <a:pt x="123" y="0"/>
                    <a:pt x="164" y="33"/>
                    <a:pt x="169" y="78"/>
                  </a:cubicBezTo>
                  <a:cubicBezTo>
                    <a:pt x="169" y="80"/>
                    <a:pt x="169" y="80"/>
                    <a:pt x="169" y="80"/>
                  </a:cubicBezTo>
                  <a:cubicBezTo>
                    <a:pt x="174" y="125"/>
                    <a:pt x="141" y="166"/>
                    <a:pt x="96" y="171"/>
                  </a:cubicBezTo>
                  <a:cubicBezTo>
                    <a:pt x="93" y="172"/>
                    <a:pt x="90" y="172"/>
                    <a:pt x="87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462">
              <a:extLst>
                <a:ext uri="{FF2B5EF4-FFF2-40B4-BE49-F238E27FC236}">
                  <a16:creationId xmlns:a16="http://schemas.microsoft.com/office/drawing/2014/main" id="{6D35ECA8-403A-4CBC-8F1E-4DA0B6133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1414"/>
              <a:ext cx="58" cy="55"/>
            </a:xfrm>
            <a:custGeom>
              <a:avLst/>
              <a:gdLst>
                <a:gd name="T0" fmla="*/ 105 w 210"/>
                <a:gd name="T1" fmla="*/ 199 h 199"/>
                <a:gd name="T2" fmla="*/ 65 w 210"/>
                <a:gd name="T3" fmla="*/ 190 h 199"/>
                <a:gd name="T4" fmla="*/ 22 w 210"/>
                <a:gd name="T5" fmla="*/ 67 h 199"/>
                <a:gd name="T6" fmla="*/ 23 w 210"/>
                <a:gd name="T7" fmla="*/ 65 h 199"/>
                <a:gd name="T8" fmla="*/ 145 w 210"/>
                <a:gd name="T9" fmla="*/ 22 h 199"/>
                <a:gd name="T10" fmla="*/ 188 w 210"/>
                <a:gd name="T11" fmla="*/ 145 h 199"/>
                <a:gd name="T12" fmla="*/ 187 w 210"/>
                <a:gd name="T13" fmla="*/ 146 h 199"/>
                <a:gd name="T14" fmla="*/ 105 w 210"/>
                <a:gd name="T15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9">
                  <a:moveTo>
                    <a:pt x="105" y="199"/>
                  </a:moveTo>
                  <a:cubicBezTo>
                    <a:pt x="91" y="199"/>
                    <a:pt x="78" y="196"/>
                    <a:pt x="65" y="190"/>
                  </a:cubicBezTo>
                  <a:cubicBezTo>
                    <a:pt x="19" y="168"/>
                    <a:pt x="0" y="113"/>
                    <a:pt x="22" y="67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45" y="20"/>
                    <a:pt x="99" y="0"/>
                    <a:pt x="145" y="22"/>
                  </a:cubicBezTo>
                  <a:cubicBezTo>
                    <a:pt x="191" y="44"/>
                    <a:pt x="210" y="99"/>
                    <a:pt x="188" y="145"/>
                  </a:cubicBezTo>
                  <a:cubicBezTo>
                    <a:pt x="187" y="146"/>
                    <a:pt x="187" y="146"/>
                    <a:pt x="187" y="146"/>
                  </a:cubicBezTo>
                  <a:cubicBezTo>
                    <a:pt x="172" y="179"/>
                    <a:pt x="139" y="199"/>
                    <a:pt x="105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463">
              <a:extLst>
                <a:ext uri="{FF2B5EF4-FFF2-40B4-BE49-F238E27FC236}">
                  <a16:creationId xmlns:a16="http://schemas.microsoft.com/office/drawing/2014/main" id="{B1E14FDF-1831-4C59-AA68-0F8FA0198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390"/>
              <a:ext cx="75" cy="71"/>
            </a:xfrm>
            <a:custGeom>
              <a:avLst/>
              <a:gdLst>
                <a:gd name="T0" fmla="*/ 136 w 272"/>
                <a:gd name="T1" fmla="*/ 257 h 257"/>
                <a:gd name="T2" fmla="*/ 31 w 272"/>
                <a:gd name="T3" fmla="*/ 192 h 257"/>
                <a:gd name="T4" fmla="*/ 30 w 272"/>
                <a:gd name="T5" fmla="*/ 190 h 257"/>
                <a:gd name="T6" fmla="*/ 81 w 272"/>
                <a:gd name="T7" fmla="*/ 30 h 257"/>
                <a:gd name="T8" fmla="*/ 240 w 272"/>
                <a:gd name="T9" fmla="*/ 81 h 257"/>
                <a:gd name="T10" fmla="*/ 242 w 272"/>
                <a:gd name="T11" fmla="*/ 83 h 257"/>
                <a:gd name="T12" fmla="*/ 191 w 272"/>
                <a:gd name="T13" fmla="*/ 243 h 257"/>
                <a:gd name="T14" fmla="*/ 136 w 272"/>
                <a:gd name="T15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2" h="257">
                  <a:moveTo>
                    <a:pt x="136" y="257"/>
                  </a:moveTo>
                  <a:cubicBezTo>
                    <a:pt x="93" y="257"/>
                    <a:pt x="52" y="233"/>
                    <a:pt x="31" y="192"/>
                  </a:cubicBezTo>
                  <a:cubicBezTo>
                    <a:pt x="30" y="190"/>
                    <a:pt x="30" y="190"/>
                    <a:pt x="30" y="190"/>
                  </a:cubicBezTo>
                  <a:cubicBezTo>
                    <a:pt x="0" y="132"/>
                    <a:pt x="22" y="60"/>
                    <a:pt x="81" y="30"/>
                  </a:cubicBezTo>
                  <a:cubicBezTo>
                    <a:pt x="139" y="0"/>
                    <a:pt x="210" y="23"/>
                    <a:pt x="240" y="81"/>
                  </a:cubicBezTo>
                  <a:cubicBezTo>
                    <a:pt x="242" y="83"/>
                    <a:pt x="242" y="83"/>
                    <a:pt x="242" y="83"/>
                  </a:cubicBezTo>
                  <a:cubicBezTo>
                    <a:pt x="272" y="142"/>
                    <a:pt x="249" y="213"/>
                    <a:pt x="191" y="243"/>
                  </a:cubicBezTo>
                  <a:cubicBezTo>
                    <a:pt x="173" y="252"/>
                    <a:pt x="155" y="257"/>
                    <a:pt x="136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464">
              <a:extLst>
                <a:ext uri="{FF2B5EF4-FFF2-40B4-BE49-F238E27FC236}">
                  <a16:creationId xmlns:a16="http://schemas.microsoft.com/office/drawing/2014/main" id="{672C0519-CE16-4208-B686-CD81778B3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1259"/>
              <a:ext cx="49" cy="46"/>
            </a:xfrm>
            <a:custGeom>
              <a:avLst/>
              <a:gdLst>
                <a:gd name="T0" fmla="*/ 88 w 177"/>
                <a:gd name="T1" fmla="*/ 167 h 167"/>
                <a:gd name="T2" fmla="*/ 54 w 177"/>
                <a:gd name="T3" fmla="*/ 159 h 167"/>
                <a:gd name="T4" fmla="*/ 18 w 177"/>
                <a:gd name="T5" fmla="*/ 56 h 167"/>
                <a:gd name="T6" fmla="*/ 19 w 177"/>
                <a:gd name="T7" fmla="*/ 55 h 167"/>
                <a:gd name="T8" fmla="*/ 122 w 177"/>
                <a:gd name="T9" fmla="*/ 18 h 167"/>
                <a:gd name="T10" fmla="*/ 158 w 177"/>
                <a:gd name="T11" fmla="*/ 121 h 167"/>
                <a:gd name="T12" fmla="*/ 157 w 177"/>
                <a:gd name="T13" fmla="*/ 123 h 167"/>
                <a:gd name="T14" fmla="*/ 88 w 177"/>
                <a:gd name="T1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7" h="167">
                  <a:moveTo>
                    <a:pt x="88" y="167"/>
                  </a:moveTo>
                  <a:cubicBezTo>
                    <a:pt x="76" y="167"/>
                    <a:pt x="65" y="165"/>
                    <a:pt x="54" y="159"/>
                  </a:cubicBezTo>
                  <a:cubicBezTo>
                    <a:pt x="16" y="141"/>
                    <a:pt x="0" y="95"/>
                    <a:pt x="18" y="5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37" y="16"/>
                    <a:pt x="83" y="0"/>
                    <a:pt x="122" y="18"/>
                  </a:cubicBezTo>
                  <a:cubicBezTo>
                    <a:pt x="160" y="37"/>
                    <a:pt x="177" y="83"/>
                    <a:pt x="158" y="121"/>
                  </a:cubicBezTo>
                  <a:cubicBezTo>
                    <a:pt x="157" y="123"/>
                    <a:pt x="157" y="123"/>
                    <a:pt x="157" y="123"/>
                  </a:cubicBezTo>
                  <a:cubicBezTo>
                    <a:pt x="144" y="151"/>
                    <a:pt x="116" y="167"/>
                    <a:pt x="88" y="1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465">
              <a:extLst>
                <a:ext uri="{FF2B5EF4-FFF2-40B4-BE49-F238E27FC236}">
                  <a16:creationId xmlns:a16="http://schemas.microsoft.com/office/drawing/2014/main" id="{885031E6-80AC-4D27-994E-6F3DF7EFA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250"/>
              <a:ext cx="40" cy="38"/>
            </a:xfrm>
            <a:custGeom>
              <a:avLst/>
              <a:gdLst>
                <a:gd name="T0" fmla="*/ 73 w 145"/>
                <a:gd name="T1" fmla="*/ 137 h 137"/>
                <a:gd name="T2" fmla="*/ 16 w 145"/>
                <a:gd name="T3" fmla="*/ 103 h 137"/>
                <a:gd name="T4" fmla="*/ 16 w 145"/>
                <a:gd name="T5" fmla="*/ 102 h 137"/>
                <a:gd name="T6" fmla="*/ 43 w 145"/>
                <a:gd name="T7" fmla="*/ 16 h 137"/>
                <a:gd name="T8" fmla="*/ 128 w 145"/>
                <a:gd name="T9" fmla="*/ 44 h 137"/>
                <a:gd name="T10" fmla="*/ 129 w 145"/>
                <a:gd name="T11" fmla="*/ 45 h 137"/>
                <a:gd name="T12" fmla="*/ 102 w 145"/>
                <a:gd name="T13" fmla="*/ 130 h 137"/>
                <a:gd name="T14" fmla="*/ 73 w 145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7">
                  <a:moveTo>
                    <a:pt x="73" y="137"/>
                  </a:moveTo>
                  <a:cubicBezTo>
                    <a:pt x="50" y="137"/>
                    <a:pt x="28" y="125"/>
                    <a:pt x="16" y="103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0" y="71"/>
                    <a:pt x="12" y="32"/>
                    <a:pt x="43" y="16"/>
                  </a:cubicBezTo>
                  <a:cubicBezTo>
                    <a:pt x="74" y="0"/>
                    <a:pt x="112" y="13"/>
                    <a:pt x="128" y="44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45" y="76"/>
                    <a:pt x="133" y="114"/>
                    <a:pt x="102" y="130"/>
                  </a:cubicBezTo>
                  <a:cubicBezTo>
                    <a:pt x="92" y="135"/>
                    <a:pt x="82" y="137"/>
                    <a:pt x="73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466">
              <a:extLst>
                <a:ext uri="{FF2B5EF4-FFF2-40B4-BE49-F238E27FC236}">
                  <a16:creationId xmlns:a16="http://schemas.microsoft.com/office/drawing/2014/main" id="{CBBE9FBA-1030-4A53-AC8F-6E06BB92F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1090"/>
              <a:ext cx="67" cy="63"/>
            </a:xfrm>
            <a:custGeom>
              <a:avLst/>
              <a:gdLst>
                <a:gd name="T0" fmla="*/ 121 w 242"/>
                <a:gd name="T1" fmla="*/ 228 h 228"/>
                <a:gd name="T2" fmla="*/ 75 w 242"/>
                <a:gd name="T3" fmla="*/ 218 h 228"/>
                <a:gd name="T4" fmla="*/ 25 w 242"/>
                <a:gd name="T5" fmla="*/ 77 h 228"/>
                <a:gd name="T6" fmla="*/ 26 w 242"/>
                <a:gd name="T7" fmla="*/ 75 h 228"/>
                <a:gd name="T8" fmla="*/ 167 w 242"/>
                <a:gd name="T9" fmla="*/ 25 h 228"/>
                <a:gd name="T10" fmla="*/ 217 w 242"/>
                <a:gd name="T11" fmla="*/ 166 h 228"/>
                <a:gd name="T12" fmla="*/ 216 w 242"/>
                <a:gd name="T13" fmla="*/ 168 h 228"/>
                <a:gd name="T14" fmla="*/ 121 w 242"/>
                <a:gd name="T15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2" h="228">
                  <a:moveTo>
                    <a:pt x="121" y="228"/>
                  </a:moveTo>
                  <a:cubicBezTo>
                    <a:pt x="105" y="228"/>
                    <a:pt x="90" y="225"/>
                    <a:pt x="75" y="218"/>
                  </a:cubicBezTo>
                  <a:cubicBezTo>
                    <a:pt x="22" y="193"/>
                    <a:pt x="0" y="130"/>
                    <a:pt x="25" y="77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52" y="22"/>
                    <a:pt x="115" y="0"/>
                    <a:pt x="167" y="25"/>
                  </a:cubicBezTo>
                  <a:cubicBezTo>
                    <a:pt x="220" y="51"/>
                    <a:pt x="242" y="114"/>
                    <a:pt x="217" y="166"/>
                  </a:cubicBezTo>
                  <a:cubicBezTo>
                    <a:pt x="216" y="168"/>
                    <a:pt x="216" y="168"/>
                    <a:pt x="216" y="168"/>
                  </a:cubicBezTo>
                  <a:cubicBezTo>
                    <a:pt x="198" y="206"/>
                    <a:pt x="160" y="228"/>
                    <a:pt x="121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467">
              <a:extLst>
                <a:ext uri="{FF2B5EF4-FFF2-40B4-BE49-F238E27FC236}">
                  <a16:creationId xmlns:a16="http://schemas.microsoft.com/office/drawing/2014/main" id="{48F6BDFF-25A5-43BB-91EC-4E5D5E64E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082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5 w 218"/>
                <a:gd name="T3" fmla="*/ 155 h 206"/>
                <a:gd name="T4" fmla="*/ 24 w 218"/>
                <a:gd name="T5" fmla="*/ 153 h 206"/>
                <a:gd name="T6" fmla="*/ 65 w 218"/>
                <a:gd name="T7" fmla="*/ 24 h 206"/>
                <a:gd name="T8" fmla="*/ 193 w 218"/>
                <a:gd name="T9" fmla="*/ 65 h 206"/>
                <a:gd name="T10" fmla="*/ 194 w 218"/>
                <a:gd name="T11" fmla="*/ 67 h 206"/>
                <a:gd name="T12" fmla="*/ 153 w 218"/>
                <a:gd name="T13" fmla="*/ 195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5" y="206"/>
                    <a:pt x="42" y="187"/>
                    <a:pt x="25" y="155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0" y="106"/>
                    <a:pt x="18" y="48"/>
                    <a:pt x="65" y="24"/>
                  </a:cubicBezTo>
                  <a:cubicBezTo>
                    <a:pt x="111" y="0"/>
                    <a:pt x="169" y="19"/>
                    <a:pt x="193" y="65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218" y="114"/>
                    <a:pt x="200" y="171"/>
                    <a:pt x="153" y="195"/>
                  </a:cubicBezTo>
                  <a:cubicBezTo>
                    <a:pt x="139" y="203"/>
                    <a:pt x="124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468">
              <a:extLst>
                <a:ext uri="{FF2B5EF4-FFF2-40B4-BE49-F238E27FC236}">
                  <a16:creationId xmlns:a16="http://schemas.microsoft.com/office/drawing/2014/main" id="{CBD15E5C-B82C-4156-91F8-830CEBDA7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976"/>
              <a:ext cx="44" cy="42"/>
            </a:xfrm>
            <a:custGeom>
              <a:avLst/>
              <a:gdLst>
                <a:gd name="T0" fmla="*/ 79 w 160"/>
                <a:gd name="T1" fmla="*/ 152 h 152"/>
                <a:gd name="T2" fmla="*/ 27 w 160"/>
                <a:gd name="T3" fmla="*/ 129 h 152"/>
                <a:gd name="T4" fmla="*/ 30 w 160"/>
                <a:gd name="T5" fmla="*/ 28 h 152"/>
                <a:gd name="T6" fmla="*/ 32 w 160"/>
                <a:gd name="T7" fmla="*/ 27 h 152"/>
                <a:gd name="T8" fmla="*/ 133 w 160"/>
                <a:gd name="T9" fmla="*/ 30 h 152"/>
                <a:gd name="T10" fmla="*/ 130 w 160"/>
                <a:gd name="T11" fmla="*/ 131 h 152"/>
                <a:gd name="T12" fmla="*/ 129 w 160"/>
                <a:gd name="T13" fmla="*/ 132 h 152"/>
                <a:gd name="T14" fmla="*/ 79 w 160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52">
                  <a:moveTo>
                    <a:pt x="79" y="152"/>
                  </a:moveTo>
                  <a:cubicBezTo>
                    <a:pt x="60" y="152"/>
                    <a:pt x="41" y="144"/>
                    <a:pt x="27" y="129"/>
                  </a:cubicBezTo>
                  <a:cubicBezTo>
                    <a:pt x="0" y="100"/>
                    <a:pt x="1" y="55"/>
                    <a:pt x="30" y="28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60" y="0"/>
                    <a:pt x="106" y="1"/>
                    <a:pt x="133" y="30"/>
                  </a:cubicBezTo>
                  <a:cubicBezTo>
                    <a:pt x="160" y="59"/>
                    <a:pt x="159" y="104"/>
                    <a:pt x="130" y="131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15" y="145"/>
                    <a:pt x="97" y="152"/>
                    <a:pt x="79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469">
              <a:extLst>
                <a:ext uri="{FF2B5EF4-FFF2-40B4-BE49-F238E27FC236}">
                  <a16:creationId xmlns:a16="http://schemas.microsoft.com/office/drawing/2014/main" id="{8A921451-9EDC-4C9E-BDDD-9A635592C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954"/>
              <a:ext cx="64" cy="60"/>
            </a:xfrm>
            <a:custGeom>
              <a:avLst/>
              <a:gdLst>
                <a:gd name="T0" fmla="*/ 116 w 231"/>
                <a:gd name="T1" fmla="*/ 219 h 219"/>
                <a:gd name="T2" fmla="*/ 49 w 231"/>
                <a:gd name="T3" fmla="*/ 193 h 219"/>
                <a:gd name="T4" fmla="*/ 47 w 231"/>
                <a:gd name="T5" fmla="*/ 191 h 219"/>
                <a:gd name="T6" fmla="*/ 38 w 231"/>
                <a:gd name="T7" fmla="*/ 46 h 219"/>
                <a:gd name="T8" fmla="*/ 183 w 231"/>
                <a:gd name="T9" fmla="*/ 37 h 219"/>
                <a:gd name="T10" fmla="*/ 184 w 231"/>
                <a:gd name="T11" fmla="*/ 39 h 219"/>
                <a:gd name="T12" fmla="*/ 193 w 231"/>
                <a:gd name="T13" fmla="*/ 184 h 219"/>
                <a:gd name="T14" fmla="*/ 116 w 231"/>
                <a:gd name="T15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9">
                  <a:moveTo>
                    <a:pt x="116" y="219"/>
                  </a:moveTo>
                  <a:cubicBezTo>
                    <a:pt x="92" y="219"/>
                    <a:pt x="68" y="210"/>
                    <a:pt x="49" y="193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" y="154"/>
                    <a:pt x="0" y="89"/>
                    <a:pt x="38" y="46"/>
                  </a:cubicBezTo>
                  <a:cubicBezTo>
                    <a:pt x="75" y="4"/>
                    <a:pt x="140" y="0"/>
                    <a:pt x="183" y="37"/>
                  </a:cubicBezTo>
                  <a:cubicBezTo>
                    <a:pt x="184" y="39"/>
                    <a:pt x="184" y="39"/>
                    <a:pt x="184" y="39"/>
                  </a:cubicBezTo>
                  <a:cubicBezTo>
                    <a:pt x="227" y="76"/>
                    <a:pt x="231" y="141"/>
                    <a:pt x="193" y="184"/>
                  </a:cubicBezTo>
                  <a:cubicBezTo>
                    <a:pt x="173" y="207"/>
                    <a:pt x="145" y="219"/>
                    <a:pt x="116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470">
              <a:extLst>
                <a:ext uri="{FF2B5EF4-FFF2-40B4-BE49-F238E27FC236}">
                  <a16:creationId xmlns:a16="http://schemas.microsoft.com/office/drawing/2014/main" id="{51B56742-83D9-4190-B3A2-41F05AD3F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845"/>
              <a:ext cx="63" cy="60"/>
            </a:xfrm>
            <a:custGeom>
              <a:avLst/>
              <a:gdLst>
                <a:gd name="T0" fmla="*/ 114 w 230"/>
                <a:gd name="T1" fmla="*/ 218 h 218"/>
                <a:gd name="T2" fmla="*/ 39 w 230"/>
                <a:gd name="T3" fmla="*/ 186 h 218"/>
                <a:gd name="T4" fmla="*/ 44 w 230"/>
                <a:gd name="T5" fmla="*/ 40 h 218"/>
                <a:gd name="T6" fmla="*/ 45 w 230"/>
                <a:gd name="T7" fmla="*/ 39 h 218"/>
                <a:gd name="T8" fmla="*/ 191 w 230"/>
                <a:gd name="T9" fmla="*/ 43 h 218"/>
                <a:gd name="T10" fmla="*/ 187 w 230"/>
                <a:gd name="T11" fmla="*/ 189 h 218"/>
                <a:gd name="T12" fmla="*/ 185 w 230"/>
                <a:gd name="T13" fmla="*/ 190 h 218"/>
                <a:gd name="T14" fmla="*/ 114 w 230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18">
                  <a:moveTo>
                    <a:pt x="114" y="218"/>
                  </a:moveTo>
                  <a:cubicBezTo>
                    <a:pt x="87" y="218"/>
                    <a:pt x="59" y="207"/>
                    <a:pt x="39" y="186"/>
                  </a:cubicBezTo>
                  <a:cubicBezTo>
                    <a:pt x="0" y="144"/>
                    <a:pt x="2" y="79"/>
                    <a:pt x="44" y="40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87" y="0"/>
                    <a:pt x="152" y="2"/>
                    <a:pt x="191" y="43"/>
                  </a:cubicBezTo>
                  <a:cubicBezTo>
                    <a:pt x="230" y="85"/>
                    <a:pt x="228" y="150"/>
                    <a:pt x="187" y="189"/>
                  </a:cubicBezTo>
                  <a:cubicBezTo>
                    <a:pt x="185" y="190"/>
                    <a:pt x="185" y="190"/>
                    <a:pt x="185" y="190"/>
                  </a:cubicBezTo>
                  <a:cubicBezTo>
                    <a:pt x="165" y="209"/>
                    <a:pt x="140" y="218"/>
                    <a:pt x="114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471">
              <a:extLst>
                <a:ext uri="{FF2B5EF4-FFF2-40B4-BE49-F238E27FC236}">
                  <a16:creationId xmlns:a16="http://schemas.microsoft.com/office/drawing/2014/main" id="{C5DDE6E6-0A2A-4012-A7DD-130D34812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843"/>
              <a:ext cx="51" cy="48"/>
            </a:xfrm>
            <a:custGeom>
              <a:avLst/>
              <a:gdLst>
                <a:gd name="T0" fmla="*/ 93 w 185"/>
                <a:gd name="T1" fmla="*/ 176 h 176"/>
                <a:gd name="T2" fmla="*/ 38 w 185"/>
                <a:gd name="T3" fmla="*/ 155 h 176"/>
                <a:gd name="T4" fmla="*/ 37 w 185"/>
                <a:gd name="T5" fmla="*/ 154 h 176"/>
                <a:gd name="T6" fmla="*/ 30 w 185"/>
                <a:gd name="T7" fmla="*/ 37 h 176"/>
                <a:gd name="T8" fmla="*/ 146 w 185"/>
                <a:gd name="T9" fmla="*/ 30 h 176"/>
                <a:gd name="T10" fmla="*/ 148 w 185"/>
                <a:gd name="T11" fmla="*/ 31 h 176"/>
                <a:gd name="T12" fmla="*/ 155 w 185"/>
                <a:gd name="T13" fmla="*/ 148 h 176"/>
                <a:gd name="T14" fmla="*/ 93 w 185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176">
                  <a:moveTo>
                    <a:pt x="93" y="176"/>
                  </a:moveTo>
                  <a:cubicBezTo>
                    <a:pt x="74" y="176"/>
                    <a:pt x="54" y="169"/>
                    <a:pt x="38" y="155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" y="123"/>
                    <a:pt x="0" y="71"/>
                    <a:pt x="30" y="37"/>
                  </a:cubicBezTo>
                  <a:cubicBezTo>
                    <a:pt x="60" y="3"/>
                    <a:pt x="112" y="0"/>
                    <a:pt x="146" y="30"/>
                  </a:cubicBezTo>
                  <a:cubicBezTo>
                    <a:pt x="148" y="31"/>
                    <a:pt x="148" y="31"/>
                    <a:pt x="148" y="31"/>
                  </a:cubicBezTo>
                  <a:cubicBezTo>
                    <a:pt x="182" y="62"/>
                    <a:pt x="185" y="114"/>
                    <a:pt x="155" y="148"/>
                  </a:cubicBezTo>
                  <a:cubicBezTo>
                    <a:pt x="139" y="166"/>
                    <a:pt x="116" y="176"/>
                    <a:pt x="93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472">
              <a:extLst>
                <a:ext uri="{FF2B5EF4-FFF2-40B4-BE49-F238E27FC236}">
                  <a16:creationId xmlns:a16="http://schemas.microsoft.com/office/drawing/2014/main" id="{558A6E6B-787E-4FE0-823E-51E012F42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745"/>
              <a:ext cx="60" cy="55"/>
            </a:xfrm>
            <a:custGeom>
              <a:avLst/>
              <a:gdLst>
                <a:gd name="T0" fmla="*/ 107 w 216"/>
                <a:gd name="T1" fmla="*/ 202 h 202"/>
                <a:gd name="T2" fmla="*/ 20 w 216"/>
                <a:gd name="T3" fmla="*/ 144 h 202"/>
                <a:gd name="T4" fmla="*/ 72 w 216"/>
                <a:gd name="T5" fmla="*/ 21 h 202"/>
                <a:gd name="T6" fmla="*/ 74 w 216"/>
                <a:gd name="T7" fmla="*/ 20 h 202"/>
                <a:gd name="T8" fmla="*/ 197 w 216"/>
                <a:gd name="T9" fmla="*/ 72 h 202"/>
                <a:gd name="T10" fmla="*/ 145 w 216"/>
                <a:gd name="T11" fmla="*/ 195 h 202"/>
                <a:gd name="T12" fmla="*/ 143 w 216"/>
                <a:gd name="T13" fmla="*/ 196 h 202"/>
                <a:gd name="T14" fmla="*/ 107 w 216"/>
                <a:gd name="T1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202">
                  <a:moveTo>
                    <a:pt x="107" y="202"/>
                  </a:moveTo>
                  <a:cubicBezTo>
                    <a:pt x="70" y="202"/>
                    <a:pt x="35" y="180"/>
                    <a:pt x="20" y="144"/>
                  </a:cubicBezTo>
                  <a:cubicBezTo>
                    <a:pt x="0" y="95"/>
                    <a:pt x="24" y="40"/>
                    <a:pt x="72" y="21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122" y="0"/>
                    <a:pt x="177" y="24"/>
                    <a:pt x="197" y="72"/>
                  </a:cubicBezTo>
                  <a:cubicBezTo>
                    <a:pt x="216" y="120"/>
                    <a:pt x="193" y="175"/>
                    <a:pt x="145" y="195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31" y="200"/>
                    <a:pt x="119" y="202"/>
                    <a:pt x="107" y="2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473">
              <a:extLst>
                <a:ext uri="{FF2B5EF4-FFF2-40B4-BE49-F238E27FC236}">
                  <a16:creationId xmlns:a16="http://schemas.microsoft.com/office/drawing/2014/main" id="{27C4112D-2D69-4438-9DC1-B651B8705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743"/>
              <a:ext cx="42" cy="40"/>
            </a:xfrm>
            <a:custGeom>
              <a:avLst/>
              <a:gdLst>
                <a:gd name="T0" fmla="*/ 77 w 153"/>
                <a:gd name="T1" fmla="*/ 144 h 144"/>
                <a:gd name="T2" fmla="*/ 54 w 153"/>
                <a:gd name="T3" fmla="*/ 139 h 144"/>
                <a:gd name="T4" fmla="*/ 53 w 153"/>
                <a:gd name="T5" fmla="*/ 139 h 144"/>
                <a:gd name="T6" fmla="*/ 13 w 153"/>
                <a:gd name="T7" fmla="*/ 53 h 144"/>
                <a:gd name="T8" fmla="*/ 99 w 153"/>
                <a:gd name="T9" fmla="*/ 13 h 144"/>
                <a:gd name="T10" fmla="*/ 101 w 153"/>
                <a:gd name="T11" fmla="*/ 14 h 144"/>
                <a:gd name="T12" fmla="*/ 140 w 153"/>
                <a:gd name="T13" fmla="*/ 100 h 144"/>
                <a:gd name="T14" fmla="*/ 77 w 153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4">
                  <a:moveTo>
                    <a:pt x="77" y="144"/>
                  </a:moveTo>
                  <a:cubicBezTo>
                    <a:pt x="70" y="144"/>
                    <a:pt x="62" y="142"/>
                    <a:pt x="54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18" y="126"/>
                    <a:pt x="0" y="87"/>
                    <a:pt x="13" y="53"/>
                  </a:cubicBezTo>
                  <a:cubicBezTo>
                    <a:pt x="26" y="18"/>
                    <a:pt x="65" y="0"/>
                    <a:pt x="99" y="13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36" y="26"/>
                    <a:pt x="153" y="65"/>
                    <a:pt x="140" y="100"/>
                  </a:cubicBezTo>
                  <a:cubicBezTo>
                    <a:pt x="130" y="127"/>
                    <a:pt x="105" y="144"/>
                    <a:pt x="77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474">
              <a:extLst>
                <a:ext uri="{FF2B5EF4-FFF2-40B4-BE49-F238E27FC236}">
                  <a16:creationId xmlns:a16="http://schemas.microsoft.com/office/drawing/2014/main" id="{3324C510-AA1C-4BBC-8414-5184B2963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680"/>
              <a:ext cx="57" cy="53"/>
            </a:xfrm>
            <a:custGeom>
              <a:avLst/>
              <a:gdLst>
                <a:gd name="T0" fmla="*/ 102 w 206"/>
                <a:gd name="T1" fmla="*/ 192 h 192"/>
                <a:gd name="T2" fmla="*/ 19 w 206"/>
                <a:gd name="T3" fmla="*/ 136 h 192"/>
                <a:gd name="T4" fmla="*/ 69 w 206"/>
                <a:gd name="T5" fmla="*/ 19 h 192"/>
                <a:gd name="T6" fmla="*/ 71 w 206"/>
                <a:gd name="T7" fmla="*/ 18 h 192"/>
                <a:gd name="T8" fmla="*/ 188 w 206"/>
                <a:gd name="T9" fmla="*/ 68 h 192"/>
                <a:gd name="T10" fmla="*/ 138 w 206"/>
                <a:gd name="T11" fmla="*/ 185 h 192"/>
                <a:gd name="T12" fmla="*/ 136 w 206"/>
                <a:gd name="T13" fmla="*/ 186 h 192"/>
                <a:gd name="T14" fmla="*/ 102 w 206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2">
                  <a:moveTo>
                    <a:pt x="102" y="192"/>
                  </a:moveTo>
                  <a:cubicBezTo>
                    <a:pt x="67" y="192"/>
                    <a:pt x="33" y="171"/>
                    <a:pt x="19" y="136"/>
                  </a:cubicBezTo>
                  <a:cubicBezTo>
                    <a:pt x="0" y="90"/>
                    <a:pt x="23" y="38"/>
                    <a:pt x="69" y="19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117" y="0"/>
                    <a:pt x="169" y="22"/>
                    <a:pt x="188" y="68"/>
                  </a:cubicBezTo>
                  <a:cubicBezTo>
                    <a:pt x="206" y="114"/>
                    <a:pt x="184" y="166"/>
                    <a:pt x="138" y="185"/>
                  </a:cubicBezTo>
                  <a:cubicBezTo>
                    <a:pt x="136" y="186"/>
                    <a:pt x="136" y="186"/>
                    <a:pt x="136" y="186"/>
                  </a:cubicBezTo>
                  <a:cubicBezTo>
                    <a:pt x="125" y="190"/>
                    <a:pt x="114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475">
              <a:extLst>
                <a:ext uri="{FF2B5EF4-FFF2-40B4-BE49-F238E27FC236}">
                  <a16:creationId xmlns:a16="http://schemas.microsoft.com/office/drawing/2014/main" id="{4259ACBA-1A38-45EC-8296-18ABF5D17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679"/>
              <a:ext cx="48" cy="44"/>
            </a:xfrm>
            <a:custGeom>
              <a:avLst/>
              <a:gdLst>
                <a:gd name="T0" fmla="*/ 86 w 171"/>
                <a:gd name="T1" fmla="*/ 160 h 160"/>
                <a:gd name="T2" fmla="*/ 60 w 171"/>
                <a:gd name="T3" fmla="*/ 156 h 160"/>
                <a:gd name="T4" fmla="*/ 59 w 171"/>
                <a:gd name="T5" fmla="*/ 155 h 160"/>
                <a:gd name="T6" fmla="*/ 14 w 171"/>
                <a:gd name="T7" fmla="*/ 58 h 160"/>
                <a:gd name="T8" fmla="*/ 111 w 171"/>
                <a:gd name="T9" fmla="*/ 14 h 160"/>
                <a:gd name="T10" fmla="*/ 112 w 171"/>
                <a:gd name="T11" fmla="*/ 15 h 160"/>
                <a:gd name="T12" fmla="*/ 157 w 171"/>
                <a:gd name="T13" fmla="*/ 111 h 160"/>
                <a:gd name="T14" fmla="*/ 86 w 171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160">
                  <a:moveTo>
                    <a:pt x="86" y="160"/>
                  </a:moveTo>
                  <a:cubicBezTo>
                    <a:pt x="78" y="160"/>
                    <a:pt x="69" y="159"/>
                    <a:pt x="60" y="156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20" y="141"/>
                    <a:pt x="0" y="97"/>
                    <a:pt x="14" y="58"/>
                  </a:cubicBezTo>
                  <a:cubicBezTo>
                    <a:pt x="29" y="19"/>
                    <a:pt x="72" y="0"/>
                    <a:pt x="111" y="14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51" y="29"/>
                    <a:pt x="171" y="72"/>
                    <a:pt x="157" y="111"/>
                  </a:cubicBezTo>
                  <a:cubicBezTo>
                    <a:pt x="146" y="142"/>
                    <a:pt x="117" y="160"/>
                    <a:pt x="86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476">
              <a:extLst>
                <a:ext uri="{FF2B5EF4-FFF2-40B4-BE49-F238E27FC236}">
                  <a16:creationId xmlns:a16="http://schemas.microsoft.com/office/drawing/2014/main" id="{B6A13085-3E7E-414E-9620-4A2701CCF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604"/>
              <a:ext cx="74" cy="70"/>
            </a:xfrm>
            <a:custGeom>
              <a:avLst/>
              <a:gdLst>
                <a:gd name="T0" fmla="*/ 133 w 269"/>
                <a:gd name="T1" fmla="*/ 252 h 252"/>
                <a:gd name="T2" fmla="*/ 24 w 269"/>
                <a:gd name="T3" fmla="*/ 178 h 252"/>
                <a:gd name="T4" fmla="*/ 89 w 269"/>
                <a:gd name="T5" fmla="*/ 25 h 252"/>
                <a:gd name="T6" fmla="*/ 92 w 269"/>
                <a:gd name="T7" fmla="*/ 24 h 252"/>
                <a:gd name="T8" fmla="*/ 245 w 269"/>
                <a:gd name="T9" fmla="*/ 89 h 252"/>
                <a:gd name="T10" fmla="*/ 180 w 269"/>
                <a:gd name="T11" fmla="*/ 242 h 252"/>
                <a:gd name="T12" fmla="*/ 177 w 269"/>
                <a:gd name="T13" fmla="*/ 243 h 252"/>
                <a:gd name="T14" fmla="*/ 133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3" y="252"/>
                  </a:moveTo>
                  <a:cubicBezTo>
                    <a:pt x="87" y="252"/>
                    <a:pt x="43" y="224"/>
                    <a:pt x="24" y="178"/>
                  </a:cubicBezTo>
                  <a:cubicBezTo>
                    <a:pt x="0" y="118"/>
                    <a:pt x="29" y="49"/>
                    <a:pt x="89" y="25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152" y="0"/>
                    <a:pt x="220" y="29"/>
                    <a:pt x="245" y="89"/>
                  </a:cubicBezTo>
                  <a:cubicBezTo>
                    <a:pt x="269" y="149"/>
                    <a:pt x="240" y="218"/>
                    <a:pt x="180" y="242"/>
                  </a:cubicBezTo>
                  <a:cubicBezTo>
                    <a:pt x="177" y="243"/>
                    <a:pt x="177" y="243"/>
                    <a:pt x="177" y="243"/>
                  </a:cubicBezTo>
                  <a:cubicBezTo>
                    <a:pt x="163" y="249"/>
                    <a:pt x="148" y="252"/>
                    <a:pt x="133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477">
              <a:extLst>
                <a:ext uri="{FF2B5EF4-FFF2-40B4-BE49-F238E27FC236}">
                  <a16:creationId xmlns:a16="http://schemas.microsoft.com/office/drawing/2014/main" id="{0B57B632-8914-479B-A56E-4AC80E4B6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615"/>
              <a:ext cx="52" cy="49"/>
            </a:xfrm>
            <a:custGeom>
              <a:avLst/>
              <a:gdLst>
                <a:gd name="T0" fmla="*/ 95 w 188"/>
                <a:gd name="T1" fmla="*/ 176 h 176"/>
                <a:gd name="T2" fmla="*/ 67 w 188"/>
                <a:gd name="T3" fmla="*/ 171 h 176"/>
                <a:gd name="T4" fmla="*/ 65 w 188"/>
                <a:gd name="T5" fmla="*/ 170 h 176"/>
                <a:gd name="T6" fmla="*/ 16 w 188"/>
                <a:gd name="T7" fmla="*/ 64 h 176"/>
                <a:gd name="T8" fmla="*/ 122 w 188"/>
                <a:gd name="T9" fmla="*/ 16 h 176"/>
                <a:gd name="T10" fmla="*/ 124 w 188"/>
                <a:gd name="T11" fmla="*/ 16 h 176"/>
                <a:gd name="T12" fmla="*/ 173 w 188"/>
                <a:gd name="T13" fmla="*/ 122 h 176"/>
                <a:gd name="T14" fmla="*/ 95 w 188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6">
                  <a:moveTo>
                    <a:pt x="95" y="176"/>
                  </a:moveTo>
                  <a:cubicBezTo>
                    <a:pt x="86" y="176"/>
                    <a:pt x="76" y="175"/>
                    <a:pt x="67" y="171"/>
                  </a:cubicBezTo>
                  <a:cubicBezTo>
                    <a:pt x="65" y="170"/>
                    <a:pt x="65" y="170"/>
                    <a:pt x="65" y="170"/>
                  </a:cubicBezTo>
                  <a:cubicBezTo>
                    <a:pt x="22" y="155"/>
                    <a:pt x="0" y="107"/>
                    <a:pt x="16" y="64"/>
                  </a:cubicBezTo>
                  <a:cubicBezTo>
                    <a:pt x="32" y="22"/>
                    <a:pt x="79" y="0"/>
                    <a:pt x="122" y="16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67" y="32"/>
                    <a:pt x="188" y="80"/>
                    <a:pt x="173" y="122"/>
                  </a:cubicBezTo>
                  <a:cubicBezTo>
                    <a:pt x="160" y="156"/>
                    <a:pt x="129" y="176"/>
                    <a:pt x="95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478">
              <a:extLst>
                <a:ext uri="{FF2B5EF4-FFF2-40B4-BE49-F238E27FC236}">
                  <a16:creationId xmlns:a16="http://schemas.microsoft.com/office/drawing/2014/main" id="{0675DF20-6C36-4E81-B662-E5618DEE0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610"/>
              <a:ext cx="34" cy="34"/>
            </a:xfrm>
            <a:custGeom>
              <a:avLst/>
              <a:gdLst>
                <a:gd name="T0" fmla="*/ 62 w 126"/>
                <a:gd name="T1" fmla="*/ 123 h 123"/>
                <a:gd name="T2" fmla="*/ 1 w 126"/>
                <a:gd name="T3" fmla="*/ 62 h 123"/>
                <a:gd name="T4" fmla="*/ 62 w 126"/>
                <a:gd name="T5" fmla="*/ 0 h 123"/>
                <a:gd name="T6" fmla="*/ 63 w 126"/>
                <a:gd name="T7" fmla="*/ 0 h 123"/>
                <a:gd name="T8" fmla="*/ 64 w 126"/>
                <a:gd name="T9" fmla="*/ 0 h 123"/>
                <a:gd name="T10" fmla="*/ 126 w 126"/>
                <a:gd name="T11" fmla="*/ 60 h 123"/>
                <a:gd name="T12" fmla="*/ 65 w 126"/>
                <a:gd name="T13" fmla="*/ 123 h 123"/>
                <a:gd name="T14" fmla="*/ 63 w 126"/>
                <a:gd name="T15" fmla="*/ 123 h 123"/>
                <a:gd name="T16" fmla="*/ 62 w 126"/>
                <a:gd name="T17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123">
                  <a:moveTo>
                    <a:pt x="62" y="123"/>
                  </a:moveTo>
                  <a:cubicBezTo>
                    <a:pt x="29" y="123"/>
                    <a:pt x="1" y="96"/>
                    <a:pt x="1" y="62"/>
                  </a:cubicBezTo>
                  <a:cubicBezTo>
                    <a:pt x="0" y="28"/>
                    <a:pt x="28" y="0"/>
                    <a:pt x="6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4" y="0"/>
                    <a:pt x="64" y="0"/>
                  </a:cubicBezTo>
                  <a:cubicBezTo>
                    <a:pt x="98" y="0"/>
                    <a:pt x="125" y="27"/>
                    <a:pt x="126" y="60"/>
                  </a:cubicBezTo>
                  <a:cubicBezTo>
                    <a:pt x="126" y="94"/>
                    <a:pt x="99" y="122"/>
                    <a:pt x="65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3" y="123"/>
                    <a:pt x="62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479">
              <a:extLst>
                <a:ext uri="{FF2B5EF4-FFF2-40B4-BE49-F238E27FC236}">
                  <a16:creationId xmlns:a16="http://schemas.microsoft.com/office/drawing/2014/main" id="{E56277C9-FFE8-4579-879D-8702E5CDB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603"/>
              <a:ext cx="44" cy="43"/>
            </a:xfrm>
            <a:custGeom>
              <a:avLst/>
              <a:gdLst>
                <a:gd name="T0" fmla="*/ 79 w 161"/>
                <a:gd name="T1" fmla="*/ 157 h 157"/>
                <a:gd name="T2" fmla="*/ 0 w 161"/>
                <a:gd name="T3" fmla="*/ 80 h 157"/>
                <a:gd name="T4" fmla="*/ 78 w 161"/>
                <a:gd name="T5" fmla="*/ 0 h 157"/>
                <a:gd name="T6" fmla="*/ 80 w 161"/>
                <a:gd name="T7" fmla="*/ 0 h 157"/>
                <a:gd name="T8" fmla="*/ 81 w 161"/>
                <a:gd name="T9" fmla="*/ 0 h 157"/>
                <a:gd name="T10" fmla="*/ 160 w 161"/>
                <a:gd name="T11" fmla="*/ 77 h 157"/>
                <a:gd name="T12" fmla="*/ 82 w 161"/>
                <a:gd name="T13" fmla="*/ 157 h 157"/>
                <a:gd name="T14" fmla="*/ 80 w 161"/>
                <a:gd name="T15" fmla="*/ 157 h 157"/>
                <a:gd name="T16" fmla="*/ 79 w 161"/>
                <a:gd name="T17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" h="157">
                  <a:moveTo>
                    <a:pt x="79" y="157"/>
                  </a:moveTo>
                  <a:cubicBezTo>
                    <a:pt x="36" y="157"/>
                    <a:pt x="1" y="123"/>
                    <a:pt x="0" y="80"/>
                  </a:cubicBezTo>
                  <a:cubicBezTo>
                    <a:pt x="0" y="36"/>
                    <a:pt x="35" y="0"/>
                    <a:pt x="7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1" y="0"/>
                    <a:pt x="81" y="0"/>
                  </a:cubicBezTo>
                  <a:cubicBezTo>
                    <a:pt x="124" y="0"/>
                    <a:pt x="159" y="34"/>
                    <a:pt x="160" y="77"/>
                  </a:cubicBezTo>
                  <a:cubicBezTo>
                    <a:pt x="161" y="121"/>
                    <a:pt x="126" y="157"/>
                    <a:pt x="82" y="157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80" y="157"/>
                    <a:pt x="80" y="157"/>
                    <a:pt x="79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480">
              <a:extLst>
                <a:ext uri="{FF2B5EF4-FFF2-40B4-BE49-F238E27FC236}">
                  <a16:creationId xmlns:a16="http://schemas.microsoft.com/office/drawing/2014/main" id="{37C552F1-CF1F-49AF-AAB7-C729E3F68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3062"/>
              <a:ext cx="49" cy="48"/>
            </a:xfrm>
            <a:custGeom>
              <a:avLst/>
              <a:gdLst>
                <a:gd name="T0" fmla="*/ 90 w 177"/>
                <a:gd name="T1" fmla="*/ 173 h 173"/>
                <a:gd name="T2" fmla="*/ 88 w 177"/>
                <a:gd name="T3" fmla="*/ 173 h 173"/>
                <a:gd name="T4" fmla="*/ 86 w 177"/>
                <a:gd name="T5" fmla="*/ 173 h 173"/>
                <a:gd name="T6" fmla="*/ 1 w 177"/>
                <a:gd name="T7" fmla="*/ 85 h 173"/>
                <a:gd name="T8" fmla="*/ 88 w 177"/>
                <a:gd name="T9" fmla="*/ 0 h 173"/>
                <a:gd name="T10" fmla="*/ 89 w 177"/>
                <a:gd name="T11" fmla="*/ 0 h 173"/>
                <a:gd name="T12" fmla="*/ 91 w 177"/>
                <a:gd name="T13" fmla="*/ 0 h 173"/>
                <a:gd name="T14" fmla="*/ 177 w 177"/>
                <a:gd name="T15" fmla="*/ 88 h 173"/>
                <a:gd name="T16" fmla="*/ 90 w 177"/>
                <a:gd name="T17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7" h="173">
                  <a:moveTo>
                    <a:pt x="90" y="173"/>
                  </a:moveTo>
                  <a:cubicBezTo>
                    <a:pt x="89" y="173"/>
                    <a:pt x="89" y="173"/>
                    <a:pt x="88" y="173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39" y="172"/>
                    <a:pt x="0" y="133"/>
                    <a:pt x="1" y="85"/>
                  </a:cubicBezTo>
                  <a:cubicBezTo>
                    <a:pt x="2" y="38"/>
                    <a:pt x="41" y="0"/>
                    <a:pt x="88" y="0"/>
                  </a:cubicBezTo>
                  <a:cubicBezTo>
                    <a:pt x="88" y="0"/>
                    <a:pt x="89" y="0"/>
                    <a:pt x="89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139" y="0"/>
                    <a:pt x="177" y="40"/>
                    <a:pt x="177" y="88"/>
                  </a:cubicBezTo>
                  <a:cubicBezTo>
                    <a:pt x="176" y="135"/>
                    <a:pt x="137" y="173"/>
                    <a:pt x="90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481">
              <a:extLst>
                <a:ext uri="{FF2B5EF4-FFF2-40B4-BE49-F238E27FC236}">
                  <a16:creationId xmlns:a16="http://schemas.microsoft.com/office/drawing/2014/main" id="{4DE2C98E-705D-4EEE-B7D1-1FBAF84E5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3048"/>
              <a:ext cx="72" cy="70"/>
            </a:xfrm>
            <a:custGeom>
              <a:avLst/>
              <a:gdLst>
                <a:gd name="T0" fmla="*/ 132 w 260"/>
                <a:gd name="T1" fmla="*/ 255 h 255"/>
                <a:gd name="T2" fmla="*/ 130 w 260"/>
                <a:gd name="T3" fmla="*/ 255 h 255"/>
                <a:gd name="T4" fmla="*/ 127 w 260"/>
                <a:gd name="T5" fmla="*/ 255 h 255"/>
                <a:gd name="T6" fmla="*/ 1 w 260"/>
                <a:gd name="T7" fmla="*/ 126 h 255"/>
                <a:gd name="T8" fmla="*/ 129 w 260"/>
                <a:gd name="T9" fmla="*/ 0 h 255"/>
                <a:gd name="T10" fmla="*/ 131 w 260"/>
                <a:gd name="T11" fmla="*/ 0 h 255"/>
                <a:gd name="T12" fmla="*/ 134 w 260"/>
                <a:gd name="T13" fmla="*/ 0 h 255"/>
                <a:gd name="T14" fmla="*/ 259 w 260"/>
                <a:gd name="T15" fmla="*/ 130 h 255"/>
                <a:gd name="T16" fmla="*/ 132 w 260"/>
                <a:gd name="T17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55">
                  <a:moveTo>
                    <a:pt x="132" y="255"/>
                  </a:moveTo>
                  <a:cubicBezTo>
                    <a:pt x="131" y="255"/>
                    <a:pt x="130" y="255"/>
                    <a:pt x="130" y="255"/>
                  </a:cubicBezTo>
                  <a:cubicBezTo>
                    <a:pt x="127" y="255"/>
                    <a:pt x="127" y="255"/>
                    <a:pt x="127" y="255"/>
                  </a:cubicBezTo>
                  <a:cubicBezTo>
                    <a:pt x="56" y="254"/>
                    <a:pt x="0" y="196"/>
                    <a:pt x="1" y="126"/>
                  </a:cubicBezTo>
                  <a:cubicBezTo>
                    <a:pt x="2" y="56"/>
                    <a:pt x="59" y="0"/>
                    <a:pt x="129" y="0"/>
                  </a:cubicBezTo>
                  <a:cubicBezTo>
                    <a:pt x="129" y="0"/>
                    <a:pt x="130" y="0"/>
                    <a:pt x="131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204" y="1"/>
                    <a:pt x="260" y="59"/>
                    <a:pt x="259" y="130"/>
                  </a:cubicBezTo>
                  <a:cubicBezTo>
                    <a:pt x="258" y="200"/>
                    <a:pt x="201" y="255"/>
                    <a:pt x="132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482">
              <a:extLst>
                <a:ext uri="{FF2B5EF4-FFF2-40B4-BE49-F238E27FC236}">
                  <a16:creationId xmlns:a16="http://schemas.microsoft.com/office/drawing/2014/main" id="{006D77C7-CFB1-4218-BA7C-9210E01A0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3051"/>
              <a:ext cx="58" cy="54"/>
            </a:xfrm>
            <a:custGeom>
              <a:avLst/>
              <a:gdLst>
                <a:gd name="T0" fmla="*/ 105 w 209"/>
                <a:gd name="T1" fmla="*/ 194 h 194"/>
                <a:gd name="T2" fmla="*/ 71 w 209"/>
                <a:gd name="T3" fmla="*/ 188 h 194"/>
                <a:gd name="T4" fmla="*/ 69 w 209"/>
                <a:gd name="T5" fmla="*/ 187 h 194"/>
                <a:gd name="T6" fmla="*/ 19 w 209"/>
                <a:gd name="T7" fmla="*/ 68 h 194"/>
                <a:gd name="T8" fmla="*/ 138 w 209"/>
                <a:gd name="T9" fmla="*/ 18 h 194"/>
                <a:gd name="T10" fmla="*/ 140 w 209"/>
                <a:gd name="T11" fmla="*/ 19 h 194"/>
                <a:gd name="T12" fmla="*/ 190 w 209"/>
                <a:gd name="T13" fmla="*/ 138 h 194"/>
                <a:gd name="T14" fmla="*/ 105 w 209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4">
                  <a:moveTo>
                    <a:pt x="105" y="194"/>
                  </a:moveTo>
                  <a:cubicBezTo>
                    <a:pt x="94" y="194"/>
                    <a:pt x="83" y="192"/>
                    <a:pt x="71" y="188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23" y="168"/>
                    <a:pt x="0" y="115"/>
                    <a:pt x="19" y="68"/>
                  </a:cubicBezTo>
                  <a:cubicBezTo>
                    <a:pt x="38" y="22"/>
                    <a:pt x="91" y="0"/>
                    <a:pt x="138" y="18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86" y="38"/>
                    <a:pt x="209" y="91"/>
                    <a:pt x="190" y="138"/>
                  </a:cubicBezTo>
                  <a:cubicBezTo>
                    <a:pt x="175" y="173"/>
                    <a:pt x="141" y="194"/>
                    <a:pt x="105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483">
              <a:extLst>
                <a:ext uri="{FF2B5EF4-FFF2-40B4-BE49-F238E27FC236}">
                  <a16:creationId xmlns:a16="http://schemas.microsoft.com/office/drawing/2014/main" id="{44F50C89-EC64-4157-924D-3989034A4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3033"/>
              <a:ext cx="48" cy="45"/>
            </a:xfrm>
            <a:custGeom>
              <a:avLst/>
              <a:gdLst>
                <a:gd name="T0" fmla="*/ 86 w 174"/>
                <a:gd name="T1" fmla="*/ 163 h 163"/>
                <a:gd name="T2" fmla="*/ 14 w 174"/>
                <a:gd name="T3" fmla="*/ 113 h 163"/>
                <a:gd name="T4" fmla="*/ 60 w 174"/>
                <a:gd name="T5" fmla="*/ 15 h 163"/>
                <a:gd name="T6" fmla="*/ 61 w 174"/>
                <a:gd name="T7" fmla="*/ 14 h 163"/>
                <a:gd name="T8" fmla="*/ 159 w 174"/>
                <a:gd name="T9" fmla="*/ 59 h 163"/>
                <a:gd name="T10" fmla="*/ 114 w 174"/>
                <a:gd name="T11" fmla="*/ 157 h 163"/>
                <a:gd name="T12" fmla="*/ 112 w 174"/>
                <a:gd name="T13" fmla="*/ 158 h 163"/>
                <a:gd name="T14" fmla="*/ 86 w 174"/>
                <a:gd name="T15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63">
                  <a:moveTo>
                    <a:pt x="86" y="163"/>
                  </a:moveTo>
                  <a:cubicBezTo>
                    <a:pt x="55" y="163"/>
                    <a:pt x="26" y="144"/>
                    <a:pt x="14" y="113"/>
                  </a:cubicBezTo>
                  <a:cubicBezTo>
                    <a:pt x="0" y="73"/>
                    <a:pt x="20" y="29"/>
                    <a:pt x="60" y="15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101" y="0"/>
                    <a:pt x="145" y="20"/>
                    <a:pt x="159" y="59"/>
                  </a:cubicBezTo>
                  <a:cubicBezTo>
                    <a:pt x="174" y="99"/>
                    <a:pt x="154" y="143"/>
                    <a:pt x="114" y="157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04" y="161"/>
                    <a:pt x="95" y="163"/>
                    <a:pt x="86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484">
              <a:extLst>
                <a:ext uri="{FF2B5EF4-FFF2-40B4-BE49-F238E27FC236}">
                  <a16:creationId xmlns:a16="http://schemas.microsoft.com/office/drawing/2014/main" id="{9F35E1BB-434D-46EA-A332-F537522C5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973"/>
              <a:ext cx="73" cy="69"/>
            </a:xfrm>
            <a:custGeom>
              <a:avLst/>
              <a:gdLst>
                <a:gd name="T0" fmla="*/ 133 w 265"/>
                <a:gd name="T1" fmla="*/ 248 h 248"/>
                <a:gd name="T2" fmla="*/ 90 w 265"/>
                <a:gd name="T3" fmla="*/ 239 h 248"/>
                <a:gd name="T4" fmla="*/ 87 w 265"/>
                <a:gd name="T5" fmla="*/ 238 h 248"/>
                <a:gd name="T6" fmla="*/ 24 w 265"/>
                <a:gd name="T7" fmla="*/ 88 h 248"/>
                <a:gd name="T8" fmla="*/ 175 w 265"/>
                <a:gd name="T9" fmla="*/ 24 h 248"/>
                <a:gd name="T10" fmla="*/ 177 w 265"/>
                <a:gd name="T11" fmla="*/ 25 h 248"/>
                <a:gd name="T12" fmla="*/ 241 w 265"/>
                <a:gd name="T13" fmla="*/ 176 h 248"/>
                <a:gd name="T14" fmla="*/ 133 w 265"/>
                <a:gd name="T15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8">
                  <a:moveTo>
                    <a:pt x="133" y="248"/>
                  </a:moveTo>
                  <a:cubicBezTo>
                    <a:pt x="119" y="248"/>
                    <a:pt x="104" y="245"/>
                    <a:pt x="90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28" y="214"/>
                    <a:pt x="0" y="147"/>
                    <a:pt x="24" y="88"/>
                  </a:cubicBezTo>
                  <a:cubicBezTo>
                    <a:pt x="48" y="28"/>
                    <a:pt x="115" y="0"/>
                    <a:pt x="175" y="24"/>
                  </a:cubicBezTo>
                  <a:cubicBezTo>
                    <a:pt x="177" y="25"/>
                    <a:pt x="177" y="25"/>
                    <a:pt x="177" y="25"/>
                  </a:cubicBezTo>
                  <a:cubicBezTo>
                    <a:pt x="236" y="49"/>
                    <a:pt x="265" y="116"/>
                    <a:pt x="241" y="176"/>
                  </a:cubicBezTo>
                  <a:cubicBezTo>
                    <a:pt x="222" y="221"/>
                    <a:pt x="179" y="248"/>
                    <a:pt x="133" y="2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485">
              <a:extLst>
                <a:ext uri="{FF2B5EF4-FFF2-40B4-BE49-F238E27FC236}">
                  <a16:creationId xmlns:a16="http://schemas.microsoft.com/office/drawing/2014/main" id="{A3A0F8B5-F532-4DE9-B1CE-E913AC8C4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964"/>
              <a:ext cx="56" cy="53"/>
            </a:xfrm>
            <a:custGeom>
              <a:avLst/>
              <a:gdLst>
                <a:gd name="T0" fmla="*/ 101 w 204"/>
                <a:gd name="T1" fmla="*/ 191 h 191"/>
                <a:gd name="T2" fmla="*/ 17 w 204"/>
                <a:gd name="T3" fmla="*/ 133 h 191"/>
                <a:gd name="T4" fmla="*/ 70 w 204"/>
                <a:gd name="T5" fmla="*/ 18 h 191"/>
                <a:gd name="T6" fmla="*/ 72 w 204"/>
                <a:gd name="T7" fmla="*/ 17 h 191"/>
                <a:gd name="T8" fmla="*/ 186 w 204"/>
                <a:gd name="T9" fmla="*/ 70 h 191"/>
                <a:gd name="T10" fmla="*/ 134 w 204"/>
                <a:gd name="T11" fmla="*/ 185 h 191"/>
                <a:gd name="T12" fmla="*/ 132 w 204"/>
                <a:gd name="T13" fmla="*/ 185 h 191"/>
                <a:gd name="T14" fmla="*/ 101 w 204"/>
                <a:gd name="T15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1">
                  <a:moveTo>
                    <a:pt x="101" y="191"/>
                  </a:moveTo>
                  <a:cubicBezTo>
                    <a:pt x="65" y="191"/>
                    <a:pt x="30" y="168"/>
                    <a:pt x="17" y="133"/>
                  </a:cubicBezTo>
                  <a:cubicBezTo>
                    <a:pt x="0" y="86"/>
                    <a:pt x="24" y="35"/>
                    <a:pt x="70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118" y="0"/>
                    <a:pt x="169" y="24"/>
                    <a:pt x="186" y="70"/>
                  </a:cubicBezTo>
                  <a:cubicBezTo>
                    <a:pt x="204" y="116"/>
                    <a:pt x="180" y="167"/>
                    <a:pt x="134" y="185"/>
                  </a:cubicBezTo>
                  <a:cubicBezTo>
                    <a:pt x="132" y="185"/>
                    <a:pt x="132" y="185"/>
                    <a:pt x="132" y="185"/>
                  </a:cubicBezTo>
                  <a:cubicBezTo>
                    <a:pt x="122" y="189"/>
                    <a:pt x="111" y="191"/>
                    <a:pt x="101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486">
              <a:extLst>
                <a:ext uri="{FF2B5EF4-FFF2-40B4-BE49-F238E27FC236}">
                  <a16:creationId xmlns:a16="http://schemas.microsoft.com/office/drawing/2014/main" id="{680622DF-A9E9-465D-AA15-7BC6352C2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911"/>
              <a:ext cx="58" cy="54"/>
            </a:xfrm>
            <a:custGeom>
              <a:avLst/>
              <a:gdLst>
                <a:gd name="T0" fmla="*/ 106 w 210"/>
                <a:gd name="T1" fmla="*/ 197 h 197"/>
                <a:gd name="T2" fmla="*/ 71 w 210"/>
                <a:gd name="T3" fmla="*/ 190 h 197"/>
                <a:gd name="T4" fmla="*/ 69 w 210"/>
                <a:gd name="T5" fmla="*/ 190 h 197"/>
                <a:gd name="T6" fmla="*/ 19 w 210"/>
                <a:gd name="T7" fmla="*/ 70 h 197"/>
                <a:gd name="T8" fmla="*/ 138 w 210"/>
                <a:gd name="T9" fmla="*/ 20 h 197"/>
                <a:gd name="T10" fmla="*/ 140 w 210"/>
                <a:gd name="T11" fmla="*/ 20 h 197"/>
                <a:gd name="T12" fmla="*/ 191 w 210"/>
                <a:gd name="T13" fmla="*/ 140 h 197"/>
                <a:gd name="T14" fmla="*/ 106 w 210"/>
                <a:gd name="T15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7">
                  <a:moveTo>
                    <a:pt x="106" y="197"/>
                  </a:moveTo>
                  <a:cubicBezTo>
                    <a:pt x="94" y="197"/>
                    <a:pt x="83" y="195"/>
                    <a:pt x="71" y="190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22" y="171"/>
                    <a:pt x="0" y="117"/>
                    <a:pt x="19" y="70"/>
                  </a:cubicBezTo>
                  <a:cubicBezTo>
                    <a:pt x="38" y="23"/>
                    <a:pt x="91" y="0"/>
                    <a:pt x="138" y="20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87" y="39"/>
                    <a:pt x="210" y="93"/>
                    <a:pt x="191" y="140"/>
                  </a:cubicBezTo>
                  <a:cubicBezTo>
                    <a:pt x="176" y="176"/>
                    <a:pt x="142" y="197"/>
                    <a:pt x="106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487">
              <a:extLst>
                <a:ext uri="{FF2B5EF4-FFF2-40B4-BE49-F238E27FC236}">
                  <a16:creationId xmlns:a16="http://schemas.microsoft.com/office/drawing/2014/main" id="{824D8F24-C9A5-4B45-80C5-09629B672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897"/>
              <a:ext cx="61" cy="57"/>
            </a:xfrm>
            <a:custGeom>
              <a:avLst/>
              <a:gdLst>
                <a:gd name="T0" fmla="*/ 109 w 220"/>
                <a:gd name="T1" fmla="*/ 206 h 206"/>
                <a:gd name="T2" fmla="*/ 18 w 220"/>
                <a:gd name="T3" fmla="*/ 143 h 206"/>
                <a:gd name="T4" fmla="*/ 75 w 220"/>
                <a:gd name="T5" fmla="*/ 19 h 206"/>
                <a:gd name="T6" fmla="*/ 77 w 220"/>
                <a:gd name="T7" fmla="*/ 18 h 206"/>
                <a:gd name="T8" fmla="*/ 201 w 220"/>
                <a:gd name="T9" fmla="*/ 76 h 206"/>
                <a:gd name="T10" fmla="*/ 144 w 220"/>
                <a:gd name="T11" fmla="*/ 199 h 206"/>
                <a:gd name="T12" fmla="*/ 142 w 220"/>
                <a:gd name="T13" fmla="*/ 200 h 206"/>
                <a:gd name="T14" fmla="*/ 109 w 220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0" h="206">
                  <a:moveTo>
                    <a:pt x="109" y="206"/>
                  </a:moveTo>
                  <a:cubicBezTo>
                    <a:pt x="69" y="206"/>
                    <a:pt x="33" y="182"/>
                    <a:pt x="18" y="143"/>
                  </a:cubicBezTo>
                  <a:cubicBezTo>
                    <a:pt x="0" y="93"/>
                    <a:pt x="25" y="38"/>
                    <a:pt x="75" y="19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127" y="0"/>
                    <a:pt x="183" y="25"/>
                    <a:pt x="201" y="76"/>
                  </a:cubicBezTo>
                  <a:cubicBezTo>
                    <a:pt x="220" y="125"/>
                    <a:pt x="194" y="181"/>
                    <a:pt x="144" y="19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31" y="204"/>
                    <a:pt x="120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488">
              <a:extLst>
                <a:ext uri="{FF2B5EF4-FFF2-40B4-BE49-F238E27FC236}">
                  <a16:creationId xmlns:a16="http://schemas.microsoft.com/office/drawing/2014/main" id="{280111C5-8993-4DD3-B40E-BC4C499A0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814"/>
              <a:ext cx="56" cy="54"/>
            </a:xfrm>
            <a:custGeom>
              <a:avLst/>
              <a:gdLst>
                <a:gd name="T0" fmla="*/ 102 w 204"/>
                <a:gd name="T1" fmla="*/ 194 h 194"/>
                <a:gd name="T2" fmla="*/ 40 w 204"/>
                <a:gd name="T3" fmla="*/ 169 h 194"/>
                <a:gd name="T4" fmla="*/ 38 w 204"/>
                <a:gd name="T5" fmla="*/ 168 h 194"/>
                <a:gd name="T6" fmla="*/ 34 w 204"/>
                <a:gd name="T7" fmla="*/ 39 h 194"/>
                <a:gd name="T8" fmla="*/ 163 w 204"/>
                <a:gd name="T9" fmla="*/ 35 h 194"/>
                <a:gd name="T10" fmla="*/ 165 w 204"/>
                <a:gd name="T11" fmla="*/ 36 h 194"/>
                <a:gd name="T12" fmla="*/ 169 w 204"/>
                <a:gd name="T13" fmla="*/ 165 h 194"/>
                <a:gd name="T14" fmla="*/ 102 w 204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4">
                  <a:moveTo>
                    <a:pt x="102" y="194"/>
                  </a:moveTo>
                  <a:cubicBezTo>
                    <a:pt x="80" y="194"/>
                    <a:pt x="58" y="186"/>
                    <a:pt x="40" y="169"/>
                  </a:cubicBezTo>
                  <a:cubicBezTo>
                    <a:pt x="38" y="168"/>
                    <a:pt x="38" y="168"/>
                    <a:pt x="38" y="168"/>
                  </a:cubicBezTo>
                  <a:cubicBezTo>
                    <a:pt x="2" y="133"/>
                    <a:pt x="0" y="75"/>
                    <a:pt x="34" y="39"/>
                  </a:cubicBezTo>
                  <a:cubicBezTo>
                    <a:pt x="69" y="2"/>
                    <a:pt x="127" y="0"/>
                    <a:pt x="163" y="35"/>
                  </a:cubicBezTo>
                  <a:cubicBezTo>
                    <a:pt x="165" y="36"/>
                    <a:pt x="165" y="36"/>
                    <a:pt x="165" y="36"/>
                  </a:cubicBezTo>
                  <a:cubicBezTo>
                    <a:pt x="202" y="71"/>
                    <a:pt x="204" y="128"/>
                    <a:pt x="169" y="165"/>
                  </a:cubicBezTo>
                  <a:cubicBezTo>
                    <a:pt x="151" y="184"/>
                    <a:pt x="127" y="194"/>
                    <a:pt x="102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489">
              <a:extLst>
                <a:ext uri="{FF2B5EF4-FFF2-40B4-BE49-F238E27FC236}">
                  <a16:creationId xmlns:a16="http://schemas.microsoft.com/office/drawing/2014/main" id="{26E01659-B3E6-4314-BDA5-49E1D4305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771"/>
              <a:ext cx="73" cy="69"/>
            </a:xfrm>
            <a:custGeom>
              <a:avLst/>
              <a:gdLst>
                <a:gd name="T0" fmla="*/ 132 w 266"/>
                <a:gd name="T1" fmla="*/ 251 h 251"/>
                <a:gd name="T2" fmla="*/ 43 w 266"/>
                <a:gd name="T3" fmla="*/ 211 h 251"/>
                <a:gd name="T4" fmla="*/ 54 w 266"/>
                <a:gd name="T5" fmla="*/ 45 h 251"/>
                <a:gd name="T6" fmla="*/ 56 w 266"/>
                <a:gd name="T7" fmla="*/ 43 h 251"/>
                <a:gd name="T8" fmla="*/ 223 w 266"/>
                <a:gd name="T9" fmla="*/ 53 h 251"/>
                <a:gd name="T10" fmla="*/ 212 w 266"/>
                <a:gd name="T11" fmla="*/ 220 h 251"/>
                <a:gd name="T12" fmla="*/ 210 w 266"/>
                <a:gd name="T13" fmla="*/ 222 h 251"/>
                <a:gd name="T14" fmla="*/ 132 w 266"/>
                <a:gd name="T15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1">
                  <a:moveTo>
                    <a:pt x="132" y="251"/>
                  </a:moveTo>
                  <a:cubicBezTo>
                    <a:pt x="99" y="251"/>
                    <a:pt x="67" y="238"/>
                    <a:pt x="43" y="211"/>
                  </a:cubicBezTo>
                  <a:cubicBezTo>
                    <a:pt x="0" y="162"/>
                    <a:pt x="5" y="88"/>
                    <a:pt x="54" y="45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105" y="0"/>
                    <a:pt x="179" y="4"/>
                    <a:pt x="223" y="53"/>
                  </a:cubicBezTo>
                  <a:cubicBezTo>
                    <a:pt x="266" y="102"/>
                    <a:pt x="261" y="177"/>
                    <a:pt x="212" y="220"/>
                  </a:cubicBezTo>
                  <a:cubicBezTo>
                    <a:pt x="210" y="222"/>
                    <a:pt x="210" y="222"/>
                    <a:pt x="210" y="222"/>
                  </a:cubicBezTo>
                  <a:cubicBezTo>
                    <a:pt x="188" y="242"/>
                    <a:pt x="160" y="251"/>
                    <a:pt x="132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490">
              <a:extLst>
                <a:ext uri="{FF2B5EF4-FFF2-40B4-BE49-F238E27FC236}">
                  <a16:creationId xmlns:a16="http://schemas.microsoft.com/office/drawing/2014/main" id="{F263CBDD-10FA-4517-9146-AB562FA51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683"/>
              <a:ext cx="64" cy="60"/>
            </a:xfrm>
            <a:custGeom>
              <a:avLst/>
              <a:gdLst>
                <a:gd name="T0" fmla="*/ 116 w 231"/>
                <a:gd name="T1" fmla="*/ 220 h 220"/>
                <a:gd name="T2" fmla="*/ 45 w 231"/>
                <a:gd name="T3" fmla="*/ 192 h 220"/>
                <a:gd name="T4" fmla="*/ 43 w 231"/>
                <a:gd name="T5" fmla="*/ 190 h 220"/>
                <a:gd name="T6" fmla="*/ 39 w 231"/>
                <a:gd name="T7" fmla="*/ 44 h 220"/>
                <a:gd name="T8" fmla="*/ 185 w 231"/>
                <a:gd name="T9" fmla="*/ 39 h 220"/>
                <a:gd name="T10" fmla="*/ 187 w 231"/>
                <a:gd name="T11" fmla="*/ 41 h 220"/>
                <a:gd name="T12" fmla="*/ 192 w 231"/>
                <a:gd name="T13" fmla="*/ 187 h 220"/>
                <a:gd name="T14" fmla="*/ 116 w 231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20">
                  <a:moveTo>
                    <a:pt x="116" y="220"/>
                  </a:moveTo>
                  <a:cubicBezTo>
                    <a:pt x="91" y="220"/>
                    <a:pt x="65" y="211"/>
                    <a:pt x="45" y="192"/>
                  </a:cubicBezTo>
                  <a:cubicBezTo>
                    <a:pt x="43" y="190"/>
                    <a:pt x="43" y="190"/>
                    <a:pt x="43" y="190"/>
                  </a:cubicBezTo>
                  <a:cubicBezTo>
                    <a:pt x="2" y="151"/>
                    <a:pt x="0" y="86"/>
                    <a:pt x="39" y="44"/>
                  </a:cubicBezTo>
                  <a:cubicBezTo>
                    <a:pt x="78" y="2"/>
                    <a:pt x="144" y="0"/>
                    <a:pt x="185" y="39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229" y="80"/>
                    <a:pt x="231" y="146"/>
                    <a:pt x="192" y="187"/>
                  </a:cubicBezTo>
                  <a:cubicBezTo>
                    <a:pt x="171" y="209"/>
                    <a:pt x="144" y="220"/>
                    <a:pt x="116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491">
              <a:extLst>
                <a:ext uri="{FF2B5EF4-FFF2-40B4-BE49-F238E27FC236}">
                  <a16:creationId xmlns:a16="http://schemas.microsoft.com/office/drawing/2014/main" id="{6A90C214-8112-4D61-9511-B97E2282A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657"/>
              <a:ext cx="54" cy="52"/>
            </a:xfrm>
            <a:custGeom>
              <a:avLst/>
              <a:gdLst>
                <a:gd name="T0" fmla="*/ 98 w 197"/>
                <a:gd name="T1" fmla="*/ 187 h 187"/>
                <a:gd name="T2" fmla="*/ 32 w 197"/>
                <a:gd name="T3" fmla="*/ 157 h 187"/>
                <a:gd name="T4" fmla="*/ 40 w 197"/>
                <a:gd name="T5" fmla="*/ 33 h 187"/>
                <a:gd name="T6" fmla="*/ 41 w 197"/>
                <a:gd name="T7" fmla="*/ 32 h 187"/>
                <a:gd name="T8" fmla="*/ 165 w 197"/>
                <a:gd name="T9" fmla="*/ 40 h 187"/>
                <a:gd name="T10" fmla="*/ 158 w 197"/>
                <a:gd name="T11" fmla="*/ 164 h 187"/>
                <a:gd name="T12" fmla="*/ 156 w 197"/>
                <a:gd name="T13" fmla="*/ 165 h 187"/>
                <a:gd name="T14" fmla="*/ 98 w 197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87">
                  <a:moveTo>
                    <a:pt x="98" y="187"/>
                  </a:moveTo>
                  <a:cubicBezTo>
                    <a:pt x="74" y="187"/>
                    <a:pt x="50" y="177"/>
                    <a:pt x="32" y="157"/>
                  </a:cubicBezTo>
                  <a:cubicBezTo>
                    <a:pt x="0" y="121"/>
                    <a:pt x="4" y="65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78" y="0"/>
                    <a:pt x="133" y="3"/>
                    <a:pt x="165" y="40"/>
                  </a:cubicBezTo>
                  <a:cubicBezTo>
                    <a:pt x="197" y="76"/>
                    <a:pt x="194" y="132"/>
                    <a:pt x="158" y="164"/>
                  </a:cubicBezTo>
                  <a:cubicBezTo>
                    <a:pt x="156" y="165"/>
                    <a:pt x="156" y="165"/>
                    <a:pt x="156" y="165"/>
                  </a:cubicBezTo>
                  <a:cubicBezTo>
                    <a:pt x="139" y="180"/>
                    <a:pt x="119" y="187"/>
                    <a:pt x="98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492">
              <a:extLst>
                <a:ext uri="{FF2B5EF4-FFF2-40B4-BE49-F238E27FC236}">
                  <a16:creationId xmlns:a16="http://schemas.microsoft.com/office/drawing/2014/main" id="{270C9F0F-3711-48F1-8B32-0B0441F71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550"/>
              <a:ext cx="73" cy="70"/>
            </a:xfrm>
            <a:custGeom>
              <a:avLst/>
              <a:gdLst>
                <a:gd name="T0" fmla="*/ 133 w 263"/>
                <a:gd name="T1" fmla="*/ 250 h 250"/>
                <a:gd name="T2" fmla="*/ 52 w 263"/>
                <a:gd name="T3" fmla="*/ 218 h 250"/>
                <a:gd name="T4" fmla="*/ 50 w 263"/>
                <a:gd name="T5" fmla="*/ 216 h 250"/>
                <a:gd name="T6" fmla="*/ 45 w 263"/>
                <a:gd name="T7" fmla="*/ 50 h 250"/>
                <a:gd name="T8" fmla="*/ 211 w 263"/>
                <a:gd name="T9" fmla="*/ 45 h 250"/>
                <a:gd name="T10" fmla="*/ 213 w 263"/>
                <a:gd name="T11" fmla="*/ 47 h 250"/>
                <a:gd name="T12" fmla="*/ 218 w 263"/>
                <a:gd name="T13" fmla="*/ 213 h 250"/>
                <a:gd name="T14" fmla="*/ 133 w 263"/>
                <a:gd name="T15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0">
                  <a:moveTo>
                    <a:pt x="133" y="250"/>
                  </a:moveTo>
                  <a:cubicBezTo>
                    <a:pt x="104" y="250"/>
                    <a:pt x="75" y="239"/>
                    <a:pt x="52" y="218"/>
                  </a:cubicBezTo>
                  <a:cubicBezTo>
                    <a:pt x="50" y="216"/>
                    <a:pt x="50" y="216"/>
                    <a:pt x="50" y="216"/>
                  </a:cubicBezTo>
                  <a:cubicBezTo>
                    <a:pt x="3" y="172"/>
                    <a:pt x="0" y="97"/>
                    <a:pt x="45" y="50"/>
                  </a:cubicBezTo>
                  <a:cubicBezTo>
                    <a:pt x="89" y="2"/>
                    <a:pt x="164" y="0"/>
                    <a:pt x="211" y="45"/>
                  </a:cubicBezTo>
                  <a:cubicBezTo>
                    <a:pt x="213" y="47"/>
                    <a:pt x="213" y="47"/>
                    <a:pt x="213" y="47"/>
                  </a:cubicBezTo>
                  <a:cubicBezTo>
                    <a:pt x="261" y="91"/>
                    <a:pt x="263" y="166"/>
                    <a:pt x="218" y="213"/>
                  </a:cubicBezTo>
                  <a:cubicBezTo>
                    <a:pt x="195" y="238"/>
                    <a:pt x="164" y="250"/>
                    <a:pt x="133" y="2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493">
              <a:extLst>
                <a:ext uri="{FF2B5EF4-FFF2-40B4-BE49-F238E27FC236}">
                  <a16:creationId xmlns:a16="http://schemas.microsoft.com/office/drawing/2014/main" id="{4366FE77-1B05-4520-BD7D-BB010EC8F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517"/>
              <a:ext cx="52" cy="49"/>
            </a:xfrm>
            <a:custGeom>
              <a:avLst/>
              <a:gdLst>
                <a:gd name="T0" fmla="*/ 94 w 188"/>
                <a:gd name="T1" fmla="*/ 178 h 178"/>
                <a:gd name="T2" fmla="*/ 56 w 188"/>
                <a:gd name="T3" fmla="*/ 169 h 178"/>
                <a:gd name="T4" fmla="*/ 21 w 188"/>
                <a:gd name="T5" fmla="*/ 58 h 178"/>
                <a:gd name="T6" fmla="*/ 22 w 188"/>
                <a:gd name="T7" fmla="*/ 56 h 178"/>
                <a:gd name="T8" fmla="*/ 132 w 188"/>
                <a:gd name="T9" fmla="*/ 21 h 178"/>
                <a:gd name="T10" fmla="*/ 168 w 188"/>
                <a:gd name="T11" fmla="*/ 132 h 178"/>
                <a:gd name="T12" fmla="*/ 167 w 188"/>
                <a:gd name="T13" fmla="*/ 134 h 178"/>
                <a:gd name="T14" fmla="*/ 94 w 188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8">
                  <a:moveTo>
                    <a:pt x="94" y="178"/>
                  </a:moveTo>
                  <a:cubicBezTo>
                    <a:pt x="81" y="178"/>
                    <a:pt x="68" y="175"/>
                    <a:pt x="56" y="169"/>
                  </a:cubicBezTo>
                  <a:cubicBezTo>
                    <a:pt x="16" y="148"/>
                    <a:pt x="0" y="98"/>
                    <a:pt x="21" y="58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42" y="16"/>
                    <a:pt x="92" y="0"/>
                    <a:pt x="132" y="21"/>
                  </a:cubicBezTo>
                  <a:cubicBezTo>
                    <a:pt x="173" y="42"/>
                    <a:pt x="188" y="92"/>
                    <a:pt x="168" y="132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152" y="162"/>
                    <a:pt x="123" y="178"/>
                    <a:pt x="94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494">
              <a:extLst>
                <a:ext uri="{FF2B5EF4-FFF2-40B4-BE49-F238E27FC236}">
                  <a16:creationId xmlns:a16="http://schemas.microsoft.com/office/drawing/2014/main" id="{DC657604-731E-4B6E-BE47-D13CEB4B2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392"/>
              <a:ext cx="58" cy="54"/>
            </a:xfrm>
            <a:custGeom>
              <a:avLst/>
              <a:gdLst>
                <a:gd name="T0" fmla="*/ 104 w 208"/>
                <a:gd name="T1" fmla="*/ 196 h 196"/>
                <a:gd name="T2" fmla="*/ 22 w 208"/>
                <a:gd name="T3" fmla="*/ 144 h 196"/>
                <a:gd name="T4" fmla="*/ 22 w 208"/>
                <a:gd name="T5" fmla="*/ 142 h 196"/>
                <a:gd name="T6" fmla="*/ 64 w 208"/>
                <a:gd name="T7" fmla="*/ 21 h 196"/>
                <a:gd name="T8" fmla="*/ 185 w 208"/>
                <a:gd name="T9" fmla="*/ 64 h 196"/>
                <a:gd name="T10" fmla="*/ 186 w 208"/>
                <a:gd name="T11" fmla="*/ 66 h 196"/>
                <a:gd name="T12" fmla="*/ 143 w 208"/>
                <a:gd name="T13" fmla="*/ 187 h 196"/>
                <a:gd name="T14" fmla="*/ 104 w 208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6">
                  <a:moveTo>
                    <a:pt x="104" y="196"/>
                  </a:moveTo>
                  <a:cubicBezTo>
                    <a:pt x="71" y="196"/>
                    <a:pt x="38" y="177"/>
                    <a:pt x="22" y="144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0" y="97"/>
                    <a:pt x="19" y="43"/>
                    <a:pt x="64" y="21"/>
                  </a:cubicBezTo>
                  <a:cubicBezTo>
                    <a:pt x="109" y="0"/>
                    <a:pt x="164" y="19"/>
                    <a:pt x="185" y="64"/>
                  </a:cubicBezTo>
                  <a:cubicBezTo>
                    <a:pt x="186" y="66"/>
                    <a:pt x="186" y="66"/>
                    <a:pt x="186" y="66"/>
                  </a:cubicBezTo>
                  <a:cubicBezTo>
                    <a:pt x="208" y="111"/>
                    <a:pt x="189" y="165"/>
                    <a:pt x="143" y="187"/>
                  </a:cubicBezTo>
                  <a:cubicBezTo>
                    <a:pt x="131" y="193"/>
                    <a:pt x="117" y="196"/>
                    <a:pt x="104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495">
              <a:extLst>
                <a:ext uri="{FF2B5EF4-FFF2-40B4-BE49-F238E27FC236}">
                  <a16:creationId xmlns:a16="http://schemas.microsoft.com/office/drawing/2014/main" id="{36482B88-BD9B-422E-8D49-05E29CDFA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2354"/>
              <a:ext cx="46" cy="44"/>
            </a:xfrm>
            <a:custGeom>
              <a:avLst/>
              <a:gdLst>
                <a:gd name="T0" fmla="*/ 83 w 167"/>
                <a:gd name="T1" fmla="*/ 158 h 158"/>
                <a:gd name="T2" fmla="*/ 49 w 167"/>
                <a:gd name="T3" fmla="*/ 149 h 158"/>
                <a:gd name="T4" fmla="*/ 18 w 167"/>
                <a:gd name="T5" fmla="*/ 51 h 158"/>
                <a:gd name="T6" fmla="*/ 19 w 167"/>
                <a:gd name="T7" fmla="*/ 50 h 158"/>
                <a:gd name="T8" fmla="*/ 117 w 167"/>
                <a:gd name="T9" fmla="*/ 18 h 158"/>
                <a:gd name="T10" fmla="*/ 148 w 167"/>
                <a:gd name="T11" fmla="*/ 117 h 158"/>
                <a:gd name="T12" fmla="*/ 148 w 167"/>
                <a:gd name="T13" fmla="*/ 118 h 158"/>
                <a:gd name="T14" fmla="*/ 83 w 167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58">
                  <a:moveTo>
                    <a:pt x="83" y="158"/>
                  </a:moveTo>
                  <a:cubicBezTo>
                    <a:pt x="72" y="158"/>
                    <a:pt x="60" y="155"/>
                    <a:pt x="49" y="149"/>
                  </a:cubicBezTo>
                  <a:cubicBezTo>
                    <a:pt x="13" y="131"/>
                    <a:pt x="0" y="87"/>
                    <a:pt x="18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37" y="14"/>
                    <a:pt x="81" y="0"/>
                    <a:pt x="117" y="18"/>
                  </a:cubicBezTo>
                  <a:cubicBezTo>
                    <a:pt x="153" y="37"/>
                    <a:pt x="167" y="81"/>
                    <a:pt x="148" y="117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35" y="143"/>
                    <a:pt x="109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496">
              <a:extLst>
                <a:ext uri="{FF2B5EF4-FFF2-40B4-BE49-F238E27FC236}">
                  <a16:creationId xmlns:a16="http://schemas.microsoft.com/office/drawing/2014/main" id="{FFD53B8A-3D53-4EEE-82AD-F83F6881B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222"/>
              <a:ext cx="62" cy="58"/>
            </a:xfrm>
            <a:custGeom>
              <a:avLst/>
              <a:gdLst>
                <a:gd name="T0" fmla="*/ 112 w 223"/>
                <a:gd name="T1" fmla="*/ 210 h 210"/>
                <a:gd name="T2" fmla="*/ 24 w 223"/>
                <a:gd name="T3" fmla="*/ 154 h 210"/>
                <a:gd name="T4" fmla="*/ 23 w 223"/>
                <a:gd name="T5" fmla="*/ 152 h 210"/>
                <a:gd name="T6" fmla="*/ 69 w 223"/>
                <a:gd name="T7" fmla="*/ 23 h 210"/>
                <a:gd name="T8" fmla="*/ 199 w 223"/>
                <a:gd name="T9" fmla="*/ 69 h 210"/>
                <a:gd name="T10" fmla="*/ 199 w 223"/>
                <a:gd name="T11" fmla="*/ 71 h 210"/>
                <a:gd name="T12" fmla="*/ 154 w 223"/>
                <a:gd name="T13" fmla="*/ 200 h 210"/>
                <a:gd name="T14" fmla="*/ 112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2" y="210"/>
                  </a:moveTo>
                  <a:cubicBezTo>
                    <a:pt x="76" y="210"/>
                    <a:pt x="41" y="189"/>
                    <a:pt x="24" y="154"/>
                  </a:cubicBezTo>
                  <a:cubicBezTo>
                    <a:pt x="23" y="152"/>
                    <a:pt x="23" y="152"/>
                    <a:pt x="23" y="152"/>
                  </a:cubicBezTo>
                  <a:cubicBezTo>
                    <a:pt x="0" y="104"/>
                    <a:pt x="21" y="46"/>
                    <a:pt x="69" y="23"/>
                  </a:cubicBezTo>
                  <a:cubicBezTo>
                    <a:pt x="117" y="0"/>
                    <a:pt x="175" y="20"/>
                    <a:pt x="199" y="69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223" y="119"/>
                    <a:pt x="202" y="177"/>
                    <a:pt x="154" y="200"/>
                  </a:cubicBezTo>
                  <a:cubicBezTo>
                    <a:pt x="140" y="207"/>
                    <a:pt x="126" y="210"/>
                    <a:pt x="112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497">
              <a:extLst>
                <a:ext uri="{FF2B5EF4-FFF2-40B4-BE49-F238E27FC236}">
                  <a16:creationId xmlns:a16="http://schemas.microsoft.com/office/drawing/2014/main" id="{34C37CF4-1F87-46DF-892D-0103EA53B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184"/>
              <a:ext cx="54" cy="52"/>
            </a:xfrm>
            <a:custGeom>
              <a:avLst/>
              <a:gdLst>
                <a:gd name="T0" fmla="*/ 99 w 198"/>
                <a:gd name="T1" fmla="*/ 187 h 187"/>
                <a:gd name="T2" fmla="*/ 59 w 198"/>
                <a:gd name="T3" fmla="*/ 177 h 187"/>
                <a:gd name="T4" fmla="*/ 22 w 198"/>
                <a:gd name="T5" fmla="*/ 61 h 187"/>
                <a:gd name="T6" fmla="*/ 23 w 198"/>
                <a:gd name="T7" fmla="*/ 59 h 187"/>
                <a:gd name="T8" fmla="*/ 140 w 198"/>
                <a:gd name="T9" fmla="*/ 22 h 187"/>
                <a:gd name="T10" fmla="*/ 176 w 198"/>
                <a:gd name="T11" fmla="*/ 138 h 187"/>
                <a:gd name="T12" fmla="*/ 176 w 198"/>
                <a:gd name="T13" fmla="*/ 140 h 187"/>
                <a:gd name="T14" fmla="*/ 99 w 198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87">
                  <a:moveTo>
                    <a:pt x="99" y="187"/>
                  </a:moveTo>
                  <a:cubicBezTo>
                    <a:pt x="85" y="187"/>
                    <a:pt x="72" y="184"/>
                    <a:pt x="59" y="177"/>
                  </a:cubicBezTo>
                  <a:cubicBezTo>
                    <a:pt x="17" y="155"/>
                    <a:pt x="0" y="103"/>
                    <a:pt x="22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45" y="17"/>
                    <a:pt x="97" y="0"/>
                    <a:pt x="140" y="22"/>
                  </a:cubicBezTo>
                  <a:cubicBezTo>
                    <a:pt x="182" y="44"/>
                    <a:pt x="198" y="96"/>
                    <a:pt x="176" y="138"/>
                  </a:cubicBezTo>
                  <a:cubicBezTo>
                    <a:pt x="176" y="140"/>
                    <a:pt x="176" y="140"/>
                    <a:pt x="176" y="140"/>
                  </a:cubicBezTo>
                  <a:cubicBezTo>
                    <a:pt x="160" y="170"/>
                    <a:pt x="130" y="187"/>
                    <a:pt x="99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498">
              <a:extLst>
                <a:ext uri="{FF2B5EF4-FFF2-40B4-BE49-F238E27FC236}">
                  <a16:creationId xmlns:a16="http://schemas.microsoft.com/office/drawing/2014/main" id="{3C675C22-EAD6-47D3-9DA7-9AFDC1288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2043"/>
              <a:ext cx="66" cy="66"/>
            </a:xfrm>
            <a:custGeom>
              <a:avLst/>
              <a:gdLst>
                <a:gd name="T0" fmla="*/ 120 w 240"/>
                <a:gd name="T1" fmla="*/ 238 h 238"/>
                <a:gd name="T2" fmla="*/ 5 w 240"/>
                <a:gd name="T3" fmla="*/ 132 h 238"/>
                <a:gd name="T4" fmla="*/ 5 w 240"/>
                <a:gd name="T5" fmla="*/ 129 h 238"/>
                <a:gd name="T6" fmla="*/ 111 w 240"/>
                <a:gd name="T7" fmla="*/ 5 h 238"/>
                <a:gd name="T8" fmla="*/ 235 w 240"/>
                <a:gd name="T9" fmla="*/ 111 h 238"/>
                <a:gd name="T10" fmla="*/ 235 w 240"/>
                <a:gd name="T11" fmla="*/ 114 h 238"/>
                <a:gd name="T12" fmla="*/ 129 w 240"/>
                <a:gd name="T13" fmla="*/ 238 h 238"/>
                <a:gd name="T14" fmla="*/ 120 w 24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8">
                  <a:moveTo>
                    <a:pt x="120" y="238"/>
                  </a:moveTo>
                  <a:cubicBezTo>
                    <a:pt x="60" y="238"/>
                    <a:pt x="10" y="192"/>
                    <a:pt x="5" y="132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0" y="65"/>
                    <a:pt x="48" y="10"/>
                    <a:pt x="111" y="5"/>
                  </a:cubicBezTo>
                  <a:cubicBezTo>
                    <a:pt x="175" y="0"/>
                    <a:pt x="230" y="48"/>
                    <a:pt x="235" y="111"/>
                  </a:cubicBezTo>
                  <a:cubicBezTo>
                    <a:pt x="235" y="114"/>
                    <a:pt x="235" y="114"/>
                    <a:pt x="235" y="114"/>
                  </a:cubicBezTo>
                  <a:cubicBezTo>
                    <a:pt x="240" y="177"/>
                    <a:pt x="193" y="233"/>
                    <a:pt x="129" y="238"/>
                  </a:cubicBezTo>
                  <a:cubicBezTo>
                    <a:pt x="126" y="238"/>
                    <a:pt x="123" y="238"/>
                    <a:pt x="12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499">
              <a:extLst>
                <a:ext uri="{FF2B5EF4-FFF2-40B4-BE49-F238E27FC236}">
                  <a16:creationId xmlns:a16="http://schemas.microsoft.com/office/drawing/2014/main" id="{E0D877EB-2C93-42D9-81BB-B745B4340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003"/>
              <a:ext cx="52" cy="50"/>
            </a:xfrm>
            <a:custGeom>
              <a:avLst/>
              <a:gdLst>
                <a:gd name="T0" fmla="*/ 94 w 188"/>
                <a:gd name="T1" fmla="*/ 184 h 184"/>
                <a:gd name="T2" fmla="*/ 85 w 188"/>
                <a:gd name="T3" fmla="*/ 184 h 184"/>
                <a:gd name="T4" fmla="*/ 6 w 188"/>
                <a:gd name="T5" fmla="*/ 86 h 184"/>
                <a:gd name="T6" fmla="*/ 6 w 188"/>
                <a:gd name="T7" fmla="*/ 84 h 184"/>
                <a:gd name="T8" fmla="*/ 104 w 188"/>
                <a:gd name="T9" fmla="*/ 5 h 184"/>
                <a:gd name="T10" fmla="*/ 183 w 188"/>
                <a:gd name="T11" fmla="*/ 103 h 184"/>
                <a:gd name="T12" fmla="*/ 183 w 188"/>
                <a:gd name="T13" fmla="*/ 105 h 184"/>
                <a:gd name="T14" fmla="*/ 94 w 188"/>
                <a:gd name="T15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84">
                  <a:moveTo>
                    <a:pt x="94" y="184"/>
                  </a:moveTo>
                  <a:cubicBezTo>
                    <a:pt x="91" y="184"/>
                    <a:pt x="88" y="184"/>
                    <a:pt x="85" y="184"/>
                  </a:cubicBezTo>
                  <a:cubicBezTo>
                    <a:pt x="36" y="179"/>
                    <a:pt x="0" y="135"/>
                    <a:pt x="6" y="86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11" y="35"/>
                    <a:pt x="55" y="0"/>
                    <a:pt x="104" y="5"/>
                  </a:cubicBezTo>
                  <a:cubicBezTo>
                    <a:pt x="153" y="10"/>
                    <a:pt x="188" y="54"/>
                    <a:pt x="183" y="103"/>
                  </a:cubicBezTo>
                  <a:cubicBezTo>
                    <a:pt x="183" y="105"/>
                    <a:pt x="183" y="105"/>
                    <a:pt x="183" y="105"/>
                  </a:cubicBezTo>
                  <a:cubicBezTo>
                    <a:pt x="178" y="150"/>
                    <a:pt x="139" y="184"/>
                    <a:pt x="94" y="1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500">
              <a:extLst>
                <a:ext uri="{FF2B5EF4-FFF2-40B4-BE49-F238E27FC236}">
                  <a16:creationId xmlns:a16="http://schemas.microsoft.com/office/drawing/2014/main" id="{CE1C10B9-1B70-4D91-BC7C-D6FF2B81E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861"/>
              <a:ext cx="59" cy="58"/>
            </a:xfrm>
            <a:custGeom>
              <a:avLst/>
              <a:gdLst>
                <a:gd name="T0" fmla="*/ 106 w 212"/>
                <a:gd name="T1" fmla="*/ 210 h 210"/>
                <a:gd name="T2" fmla="*/ 5 w 212"/>
                <a:gd name="T3" fmla="*/ 116 h 210"/>
                <a:gd name="T4" fmla="*/ 5 w 212"/>
                <a:gd name="T5" fmla="*/ 113 h 210"/>
                <a:gd name="T6" fmla="*/ 98 w 212"/>
                <a:gd name="T7" fmla="*/ 4 h 210"/>
                <a:gd name="T8" fmla="*/ 208 w 212"/>
                <a:gd name="T9" fmla="*/ 98 h 210"/>
                <a:gd name="T10" fmla="*/ 208 w 212"/>
                <a:gd name="T11" fmla="*/ 100 h 210"/>
                <a:gd name="T12" fmla="*/ 114 w 212"/>
                <a:gd name="T13" fmla="*/ 209 h 210"/>
                <a:gd name="T14" fmla="*/ 106 w 212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2" h="210">
                  <a:moveTo>
                    <a:pt x="106" y="210"/>
                  </a:moveTo>
                  <a:cubicBezTo>
                    <a:pt x="54" y="210"/>
                    <a:pt x="9" y="169"/>
                    <a:pt x="5" y="116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0" y="57"/>
                    <a:pt x="42" y="8"/>
                    <a:pt x="98" y="4"/>
                  </a:cubicBezTo>
                  <a:cubicBezTo>
                    <a:pt x="155" y="0"/>
                    <a:pt x="203" y="41"/>
                    <a:pt x="208" y="98"/>
                  </a:cubicBezTo>
                  <a:cubicBezTo>
                    <a:pt x="208" y="100"/>
                    <a:pt x="208" y="100"/>
                    <a:pt x="208" y="100"/>
                  </a:cubicBezTo>
                  <a:cubicBezTo>
                    <a:pt x="212" y="156"/>
                    <a:pt x="170" y="205"/>
                    <a:pt x="114" y="209"/>
                  </a:cubicBezTo>
                  <a:cubicBezTo>
                    <a:pt x="112" y="210"/>
                    <a:pt x="109" y="210"/>
                    <a:pt x="106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01">
              <a:extLst>
                <a:ext uri="{FF2B5EF4-FFF2-40B4-BE49-F238E27FC236}">
                  <a16:creationId xmlns:a16="http://schemas.microsoft.com/office/drawing/2014/main" id="{88B297B4-3FD6-4431-834D-BCF14AC22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12"/>
              <a:ext cx="62" cy="61"/>
            </a:xfrm>
            <a:custGeom>
              <a:avLst/>
              <a:gdLst>
                <a:gd name="T0" fmla="*/ 111 w 222"/>
                <a:gd name="T1" fmla="*/ 218 h 218"/>
                <a:gd name="T2" fmla="*/ 100 w 222"/>
                <a:gd name="T3" fmla="*/ 217 h 218"/>
                <a:gd name="T4" fmla="*/ 7 w 222"/>
                <a:gd name="T5" fmla="*/ 101 h 218"/>
                <a:gd name="T6" fmla="*/ 7 w 222"/>
                <a:gd name="T7" fmla="*/ 99 h 218"/>
                <a:gd name="T8" fmla="*/ 122 w 222"/>
                <a:gd name="T9" fmla="*/ 6 h 218"/>
                <a:gd name="T10" fmla="*/ 215 w 222"/>
                <a:gd name="T11" fmla="*/ 121 h 218"/>
                <a:gd name="T12" fmla="*/ 215 w 222"/>
                <a:gd name="T13" fmla="*/ 124 h 218"/>
                <a:gd name="T14" fmla="*/ 111 w 222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2" h="218">
                  <a:moveTo>
                    <a:pt x="111" y="218"/>
                  </a:moveTo>
                  <a:cubicBezTo>
                    <a:pt x="107" y="218"/>
                    <a:pt x="104" y="217"/>
                    <a:pt x="100" y="217"/>
                  </a:cubicBezTo>
                  <a:cubicBezTo>
                    <a:pt x="42" y="211"/>
                    <a:pt x="0" y="159"/>
                    <a:pt x="7" y="101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13" y="41"/>
                    <a:pt x="65" y="0"/>
                    <a:pt x="122" y="6"/>
                  </a:cubicBezTo>
                  <a:cubicBezTo>
                    <a:pt x="180" y="12"/>
                    <a:pt x="222" y="64"/>
                    <a:pt x="215" y="121"/>
                  </a:cubicBezTo>
                  <a:cubicBezTo>
                    <a:pt x="215" y="124"/>
                    <a:pt x="215" y="124"/>
                    <a:pt x="215" y="124"/>
                  </a:cubicBezTo>
                  <a:cubicBezTo>
                    <a:pt x="209" y="178"/>
                    <a:pt x="164" y="218"/>
                    <a:pt x="111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02">
              <a:extLst>
                <a:ext uri="{FF2B5EF4-FFF2-40B4-BE49-F238E27FC236}">
                  <a16:creationId xmlns:a16="http://schemas.microsoft.com/office/drawing/2014/main" id="{19AAF8C1-E311-45DE-BC6F-B902E3295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" y="1675"/>
              <a:ext cx="59" cy="58"/>
            </a:xfrm>
            <a:custGeom>
              <a:avLst/>
              <a:gdLst>
                <a:gd name="T0" fmla="*/ 107 w 213"/>
                <a:gd name="T1" fmla="*/ 212 h 212"/>
                <a:gd name="T2" fmla="*/ 4 w 213"/>
                <a:gd name="T3" fmla="*/ 117 h 212"/>
                <a:gd name="T4" fmla="*/ 4 w 213"/>
                <a:gd name="T5" fmla="*/ 114 h 212"/>
                <a:gd name="T6" fmla="*/ 99 w 213"/>
                <a:gd name="T7" fmla="*/ 4 h 212"/>
                <a:gd name="T8" fmla="*/ 209 w 213"/>
                <a:gd name="T9" fmla="*/ 99 h 212"/>
                <a:gd name="T10" fmla="*/ 209 w 213"/>
                <a:gd name="T11" fmla="*/ 101 h 212"/>
                <a:gd name="T12" fmla="*/ 114 w 213"/>
                <a:gd name="T13" fmla="*/ 211 h 212"/>
                <a:gd name="T14" fmla="*/ 107 w 213"/>
                <a:gd name="T15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12">
                  <a:moveTo>
                    <a:pt x="107" y="212"/>
                  </a:moveTo>
                  <a:cubicBezTo>
                    <a:pt x="53" y="212"/>
                    <a:pt x="8" y="171"/>
                    <a:pt x="4" y="117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0" y="58"/>
                    <a:pt x="42" y="9"/>
                    <a:pt x="99" y="4"/>
                  </a:cubicBezTo>
                  <a:cubicBezTo>
                    <a:pt x="155" y="0"/>
                    <a:pt x="205" y="42"/>
                    <a:pt x="209" y="99"/>
                  </a:cubicBezTo>
                  <a:cubicBezTo>
                    <a:pt x="209" y="101"/>
                    <a:pt x="209" y="101"/>
                    <a:pt x="209" y="101"/>
                  </a:cubicBezTo>
                  <a:cubicBezTo>
                    <a:pt x="213" y="158"/>
                    <a:pt x="171" y="207"/>
                    <a:pt x="114" y="211"/>
                  </a:cubicBezTo>
                  <a:cubicBezTo>
                    <a:pt x="112" y="212"/>
                    <a:pt x="109" y="212"/>
                    <a:pt x="107" y="2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03">
              <a:extLst>
                <a:ext uri="{FF2B5EF4-FFF2-40B4-BE49-F238E27FC236}">
                  <a16:creationId xmlns:a16="http://schemas.microsoft.com/office/drawing/2014/main" id="{492CA7E1-D353-4040-A78D-CAAFA6586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639"/>
              <a:ext cx="40" cy="39"/>
            </a:xfrm>
            <a:custGeom>
              <a:avLst/>
              <a:gdLst>
                <a:gd name="T0" fmla="*/ 73 w 145"/>
                <a:gd name="T1" fmla="*/ 139 h 139"/>
                <a:gd name="T2" fmla="*/ 10 w 145"/>
                <a:gd name="T3" fmla="*/ 91 h 139"/>
                <a:gd name="T4" fmla="*/ 9 w 145"/>
                <a:gd name="T5" fmla="*/ 89 h 139"/>
                <a:gd name="T6" fmla="*/ 56 w 145"/>
                <a:gd name="T7" fmla="*/ 10 h 139"/>
                <a:gd name="T8" fmla="*/ 136 w 145"/>
                <a:gd name="T9" fmla="*/ 56 h 139"/>
                <a:gd name="T10" fmla="*/ 136 w 145"/>
                <a:gd name="T11" fmla="*/ 57 h 139"/>
                <a:gd name="T12" fmla="*/ 90 w 145"/>
                <a:gd name="T13" fmla="*/ 137 h 139"/>
                <a:gd name="T14" fmla="*/ 73 w 145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9">
                  <a:moveTo>
                    <a:pt x="73" y="139"/>
                  </a:moveTo>
                  <a:cubicBezTo>
                    <a:pt x="44" y="139"/>
                    <a:pt x="18" y="120"/>
                    <a:pt x="10" y="91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0" y="55"/>
                    <a:pt x="21" y="19"/>
                    <a:pt x="56" y="10"/>
                  </a:cubicBezTo>
                  <a:cubicBezTo>
                    <a:pt x="91" y="0"/>
                    <a:pt x="126" y="21"/>
                    <a:pt x="136" y="56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45" y="92"/>
                    <a:pt x="125" y="128"/>
                    <a:pt x="90" y="137"/>
                  </a:cubicBezTo>
                  <a:cubicBezTo>
                    <a:pt x="84" y="139"/>
                    <a:pt x="78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04">
              <a:extLst>
                <a:ext uri="{FF2B5EF4-FFF2-40B4-BE49-F238E27FC236}">
                  <a16:creationId xmlns:a16="http://schemas.microsoft.com/office/drawing/2014/main" id="{2341389C-4A69-4086-AD7B-6D5576814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1505"/>
              <a:ext cx="41" cy="38"/>
            </a:xfrm>
            <a:custGeom>
              <a:avLst/>
              <a:gdLst>
                <a:gd name="T0" fmla="*/ 73 w 147"/>
                <a:gd name="T1" fmla="*/ 140 h 140"/>
                <a:gd name="T2" fmla="*/ 54 w 147"/>
                <a:gd name="T3" fmla="*/ 137 h 140"/>
                <a:gd name="T4" fmla="*/ 11 w 147"/>
                <a:gd name="T5" fmla="*/ 56 h 140"/>
                <a:gd name="T6" fmla="*/ 11 w 147"/>
                <a:gd name="T7" fmla="*/ 54 h 140"/>
                <a:gd name="T8" fmla="*/ 93 w 147"/>
                <a:gd name="T9" fmla="*/ 10 h 140"/>
                <a:gd name="T10" fmla="*/ 136 w 147"/>
                <a:gd name="T11" fmla="*/ 92 h 140"/>
                <a:gd name="T12" fmla="*/ 136 w 147"/>
                <a:gd name="T13" fmla="*/ 93 h 140"/>
                <a:gd name="T14" fmla="*/ 73 w 147"/>
                <a:gd name="T1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40">
                  <a:moveTo>
                    <a:pt x="73" y="140"/>
                  </a:moveTo>
                  <a:cubicBezTo>
                    <a:pt x="67" y="140"/>
                    <a:pt x="61" y="139"/>
                    <a:pt x="54" y="137"/>
                  </a:cubicBezTo>
                  <a:cubicBezTo>
                    <a:pt x="20" y="127"/>
                    <a:pt x="0" y="90"/>
                    <a:pt x="11" y="56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22" y="20"/>
                    <a:pt x="58" y="0"/>
                    <a:pt x="93" y="10"/>
                  </a:cubicBezTo>
                  <a:cubicBezTo>
                    <a:pt x="127" y="21"/>
                    <a:pt x="147" y="57"/>
                    <a:pt x="136" y="92"/>
                  </a:cubicBezTo>
                  <a:cubicBezTo>
                    <a:pt x="136" y="93"/>
                    <a:pt x="136" y="93"/>
                    <a:pt x="136" y="93"/>
                  </a:cubicBezTo>
                  <a:cubicBezTo>
                    <a:pt x="127" y="122"/>
                    <a:pt x="101" y="140"/>
                    <a:pt x="73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05">
              <a:extLst>
                <a:ext uri="{FF2B5EF4-FFF2-40B4-BE49-F238E27FC236}">
                  <a16:creationId xmlns:a16="http://schemas.microsoft.com/office/drawing/2014/main" id="{AACEFCCD-B18A-461A-B267-3839FF8CD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443"/>
              <a:ext cx="72" cy="69"/>
            </a:xfrm>
            <a:custGeom>
              <a:avLst/>
              <a:gdLst>
                <a:gd name="T0" fmla="*/ 132 w 263"/>
                <a:gd name="T1" fmla="*/ 252 h 252"/>
                <a:gd name="T2" fmla="*/ 17 w 263"/>
                <a:gd name="T3" fmla="*/ 165 h 252"/>
                <a:gd name="T4" fmla="*/ 16 w 263"/>
                <a:gd name="T5" fmla="*/ 162 h 252"/>
                <a:gd name="T6" fmla="*/ 100 w 263"/>
                <a:gd name="T7" fmla="*/ 17 h 252"/>
                <a:gd name="T8" fmla="*/ 245 w 263"/>
                <a:gd name="T9" fmla="*/ 101 h 252"/>
                <a:gd name="T10" fmla="*/ 246 w 263"/>
                <a:gd name="T11" fmla="*/ 103 h 252"/>
                <a:gd name="T12" fmla="*/ 162 w 263"/>
                <a:gd name="T13" fmla="*/ 248 h 252"/>
                <a:gd name="T14" fmla="*/ 132 w 263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2">
                  <a:moveTo>
                    <a:pt x="132" y="252"/>
                  </a:moveTo>
                  <a:cubicBezTo>
                    <a:pt x="79" y="252"/>
                    <a:pt x="31" y="217"/>
                    <a:pt x="17" y="165"/>
                  </a:cubicBezTo>
                  <a:cubicBezTo>
                    <a:pt x="16" y="162"/>
                    <a:pt x="16" y="162"/>
                    <a:pt x="16" y="162"/>
                  </a:cubicBezTo>
                  <a:cubicBezTo>
                    <a:pt x="0" y="99"/>
                    <a:pt x="37" y="34"/>
                    <a:pt x="100" y="17"/>
                  </a:cubicBezTo>
                  <a:cubicBezTo>
                    <a:pt x="163" y="0"/>
                    <a:pt x="228" y="37"/>
                    <a:pt x="245" y="101"/>
                  </a:cubicBezTo>
                  <a:cubicBezTo>
                    <a:pt x="246" y="103"/>
                    <a:pt x="246" y="103"/>
                    <a:pt x="246" y="103"/>
                  </a:cubicBezTo>
                  <a:cubicBezTo>
                    <a:pt x="263" y="166"/>
                    <a:pt x="225" y="231"/>
                    <a:pt x="162" y="248"/>
                  </a:cubicBezTo>
                  <a:cubicBezTo>
                    <a:pt x="152" y="251"/>
                    <a:pt x="142" y="252"/>
                    <a:pt x="132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06">
              <a:extLst>
                <a:ext uri="{FF2B5EF4-FFF2-40B4-BE49-F238E27FC236}">
                  <a16:creationId xmlns:a16="http://schemas.microsoft.com/office/drawing/2014/main" id="{D653348C-B578-4880-AD67-1350A1519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322"/>
              <a:ext cx="48" cy="46"/>
            </a:xfrm>
            <a:custGeom>
              <a:avLst/>
              <a:gdLst>
                <a:gd name="T0" fmla="*/ 88 w 176"/>
                <a:gd name="T1" fmla="*/ 168 h 168"/>
                <a:gd name="T2" fmla="*/ 65 w 176"/>
                <a:gd name="T3" fmla="*/ 165 h 168"/>
                <a:gd name="T4" fmla="*/ 13 w 176"/>
                <a:gd name="T5" fmla="*/ 67 h 168"/>
                <a:gd name="T6" fmla="*/ 14 w 176"/>
                <a:gd name="T7" fmla="*/ 65 h 168"/>
                <a:gd name="T8" fmla="*/ 111 w 176"/>
                <a:gd name="T9" fmla="*/ 13 h 168"/>
                <a:gd name="T10" fmla="*/ 164 w 176"/>
                <a:gd name="T11" fmla="*/ 110 h 168"/>
                <a:gd name="T12" fmla="*/ 163 w 176"/>
                <a:gd name="T13" fmla="*/ 112 h 168"/>
                <a:gd name="T14" fmla="*/ 88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8" y="168"/>
                  </a:moveTo>
                  <a:cubicBezTo>
                    <a:pt x="81" y="168"/>
                    <a:pt x="73" y="167"/>
                    <a:pt x="65" y="165"/>
                  </a:cubicBezTo>
                  <a:cubicBezTo>
                    <a:pt x="24" y="152"/>
                    <a:pt x="0" y="108"/>
                    <a:pt x="13" y="67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26" y="24"/>
                    <a:pt x="70" y="0"/>
                    <a:pt x="111" y="13"/>
                  </a:cubicBezTo>
                  <a:cubicBezTo>
                    <a:pt x="153" y="25"/>
                    <a:pt x="176" y="69"/>
                    <a:pt x="164" y="110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53" y="146"/>
                    <a:pt x="122" y="168"/>
                    <a:pt x="88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07">
              <a:extLst>
                <a:ext uri="{FF2B5EF4-FFF2-40B4-BE49-F238E27FC236}">
                  <a16:creationId xmlns:a16="http://schemas.microsoft.com/office/drawing/2014/main" id="{D90264F8-E2AF-4B3D-91A0-717C04575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264"/>
              <a:ext cx="69" cy="66"/>
            </a:xfrm>
            <a:custGeom>
              <a:avLst/>
              <a:gdLst>
                <a:gd name="T0" fmla="*/ 125 w 249"/>
                <a:gd name="T1" fmla="*/ 239 h 239"/>
                <a:gd name="T2" fmla="*/ 17 w 249"/>
                <a:gd name="T3" fmla="*/ 156 h 239"/>
                <a:gd name="T4" fmla="*/ 16 w 249"/>
                <a:gd name="T5" fmla="*/ 153 h 239"/>
                <a:gd name="T6" fmla="*/ 95 w 249"/>
                <a:gd name="T7" fmla="*/ 16 h 239"/>
                <a:gd name="T8" fmla="*/ 233 w 249"/>
                <a:gd name="T9" fmla="*/ 96 h 239"/>
                <a:gd name="T10" fmla="*/ 233 w 249"/>
                <a:gd name="T11" fmla="*/ 98 h 239"/>
                <a:gd name="T12" fmla="*/ 154 w 249"/>
                <a:gd name="T13" fmla="*/ 235 h 239"/>
                <a:gd name="T14" fmla="*/ 125 w 249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9" h="239">
                  <a:moveTo>
                    <a:pt x="125" y="239"/>
                  </a:moveTo>
                  <a:cubicBezTo>
                    <a:pt x="76" y="239"/>
                    <a:pt x="30" y="206"/>
                    <a:pt x="17" y="156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0" y="94"/>
                    <a:pt x="36" y="32"/>
                    <a:pt x="95" y="16"/>
                  </a:cubicBezTo>
                  <a:cubicBezTo>
                    <a:pt x="155" y="0"/>
                    <a:pt x="217" y="36"/>
                    <a:pt x="233" y="96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49" y="158"/>
                    <a:pt x="214" y="219"/>
                    <a:pt x="154" y="235"/>
                  </a:cubicBezTo>
                  <a:cubicBezTo>
                    <a:pt x="144" y="238"/>
                    <a:pt x="135" y="239"/>
                    <a:pt x="125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08">
              <a:extLst>
                <a:ext uri="{FF2B5EF4-FFF2-40B4-BE49-F238E27FC236}">
                  <a16:creationId xmlns:a16="http://schemas.microsoft.com/office/drawing/2014/main" id="{FE6F4CDC-747D-4883-BB1F-87AF64377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1149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9 w 218"/>
                <a:gd name="T3" fmla="*/ 186 h 206"/>
                <a:gd name="T4" fmla="*/ 33 w 218"/>
                <a:gd name="T5" fmla="*/ 51 h 206"/>
                <a:gd name="T6" fmla="*/ 34 w 218"/>
                <a:gd name="T7" fmla="*/ 49 h 206"/>
                <a:gd name="T8" fmla="*/ 169 w 218"/>
                <a:gd name="T9" fmla="*/ 32 h 206"/>
                <a:gd name="T10" fmla="*/ 185 w 218"/>
                <a:gd name="T11" fmla="*/ 167 h 206"/>
                <a:gd name="T12" fmla="*/ 184 w 218"/>
                <a:gd name="T13" fmla="*/ 169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8" y="206"/>
                    <a:pt x="67" y="199"/>
                    <a:pt x="49" y="186"/>
                  </a:cubicBezTo>
                  <a:cubicBezTo>
                    <a:pt x="8" y="153"/>
                    <a:pt x="0" y="93"/>
                    <a:pt x="33" y="51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67" y="7"/>
                    <a:pt x="127" y="0"/>
                    <a:pt x="169" y="32"/>
                  </a:cubicBezTo>
                  <a:cubicBezTo>
                    <a:pt x="211" y="65"/>
                    <a:pt x="218" y="125"/>
                    <a:pt x="185" y="167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65" y="193"/>
                    <a:pt x="137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09">
              <a:extLst>
                <a:ext uri="{FF2B5EF4-FFF2-40B4-BE49-F238E27FC236}">
                  <a16:creationId xmlns:a16="http://schemas.microsoft.com/office/drawing/2014/main" id="{14ED1CA8-FE1C-4312-8644-427B3D6E3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108"/>
              <a:ext cx="69" cy="66"/>
            </a:xfrm>
            <a:custGeom>
              <a:avLst/>
              <a:gdLst>
                <a:gd name="T0" fmla="*/ 126 w 250"/>
                <a:gd name="T1" fmla="*/ 236 h 236"/>
                <a:gd name="T2" fmla="*/ 37 w 250"/>
                <a:gd name="T3" fmla="*/ 191 h 236"/>
                <a:gd name="T4" fmla="*/ 36 w 250"/>
                <a:gd name="T5" fmla="*/ 189 h 236"/>
                <a:gd name="T6" fmla="*/ 60 w 250"/>
                <a:gd name="T7" fmla="*/ 35 h 236"/>
                <a:gd name="T8" fmla="*/ 213 w 250"/>
                <a:gd name="T9" fmla="*/ 59 h 236"/>
                <a:gd name="T10" fmla="*/ 215 w 250"/>
                <a:gd name="T11" fmla="*/ 61 h 236"/>
                <a:gd name="T12" fmla="*/ 191 w 250"/>
                <a:gd name="T13" fmla="*/ 215 h 236"/>
                <a:gd name="T14" fmla="*/ 126 w 250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6">
                  <a:moveTo>
                    <a:pt x="126" y="236"/>
                  </a:moveTo>
                  <a:cubicBezTo>
                    <a:pt x="92" y="236"/>
                    <a:pt x="59" y="220"/>
                    <a:pt x="37" y="191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0" y="140"/>
                    <a:pt x="11" y="71"/>
                    <a:pt x="60" y="35"/>
                  </a:cubicBezTo>
                  <a:cubicBezTo>
                    <a:pt x="109" y="0"/>
                    <a:pt x="177" y="10"/>
                    <a:pt x="213" y="59"/>
                  </a:cubicBezTo>
                  <a:cubicBezTo>
                    <a:pt x="215" y="61"/>
                    <a:pt x="215" y="61"/>
                    <a:pt x="215" y="61"/>
                  </a:cubicBezTo>
                  <a:cubicBezTo>
                    <a:pt x="250" y="110"/>
                    <a:pt x="240" y="179"/>
                    <a:pt x="191" y="215"/>
                  </a:cubicBezTo>
                  <a:cubicBezTo>
                    <a:pt x="171" y="229"/>
                    <a:pt x="149" y="236"/>
                    <a:pt x="126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10">
              <a:extLst>
                <a:ext uri="{FF2B5EF4-FFF2-40B4-BE49-F238E27FC236}">
                  <a16:creationId xmlns:a16="http://schemas.microsoft.com/office/drawing/2014/main" id="{2E6009ED-439D-46FF-AE15-F5388CA3B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994"/>
              <a:ext cx="75" cy="71"/>
            </a:xfrm>
            <a:custGeom>
              <a:avLst/>
              <a:gdLst>
                <a:gd name="T0" fmla="*/ 134 w 271"/>
                <a:gd name="T1" fmla="*/ 256 h 256"/>
                <a:gd name="T2" fmla="*/ 61 w 271"/>
                <a:gd name="T3" fmla="*/ 231 h 256"/>
                <a:gd name="T4" fmla="*/ 40 w 271"/>
                <a:gd name="T5" fmla="*/ 63 h 256"/>
                <a:gd name="T6" fmla="*/ 42 w 271"/>
                <a:gd name="T7" fmla="*/ 61 h 256"/>
                <a:gd name="T8" fmla="*/ 209 w 271"/>
                <a:gd name="T9" fmla="*/ 41 h 256"/>
                <a:gd name="T10" fmla="*/ 230 w 271"/>
                <a:gd name="T11" fmla="*/ 208 h 256"/>
                <a:gd name="T12" fmla="*/ 228 w 271"/>
                <a:gd name="T13" fmla="*/ 211 h 256"/>
                <a:gd name="T14" fmla="*/ 134 w 271"/>
                <a:gd name="T15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56">
                  <a:moveTo>
                    <a:pt x="134" y="256"/>
                  </a:moveTo>
                  <a:cubicBezTo>
                    <a:pt x="108" y="256"/>
                    <a:pt x="82" y="248"/>
                    <a:pt x="61" y="231"/>
                  </a:cubicBezTo>
                  <a:cubicBezTo>
                    <a:pt x="9" y="191"/>
                    <a:pt x="0" y="115"/>
                    <a:pt x="40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82" y="9"/>
                    <a:pt x="157" y="0"/>
                    <a:pt x="209" y="41"/>
                  </a:cubicBezTo>
                  <a:cubicBezTo>
                    <a:pt x="261" y="81"/>
                    <a:pt x="271" y="156"/>
                    <a:pt x="230" y="208"/>
                  </a:cubicBezTo>
                  <a:cubicBezTo>
                    <a:pt x="228" y="211"/>
                    <a:pt x="228" y="211"/>
                    <a:pt x="228" y="211"/>
                  </a:cubicBezTo>
                  <a:cubicBezTo>
                    <a:pt x="205" y="241"/>
                    <a:pt x="170" y="256"/>
                    <a:pt x="134" y="2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511">
              <a:extLst>
                <a:ext uri="{FF2B5EF4-FFF2-40B4-BE49-F238E27FC236}">
                  <a16:creationId xmlns:a16="http://schemas.microsoft.com/office/drawing/2014/main" id="{20BB28CA-E7C5-41FE-83A3-701A84325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957"/>
              <a:ext cx="71" cy="67"/>
            </a:xfrm>
            <a:custGeom>
              <a:avLst/>
              <a:gdLst>
                <a:gd name="T0" fmla="*/ 130 w 259"/>
                <a:gd name="T1" fmla="*/ 244 h 244"/>
                <a:gd name="T2" fmla="*/ 38 w 259"/>
                <a:gd name="T3" fmla="*/ 197 h 244"/>
                <a:gd name="T4" fmla="*/ 37 w 259"/>
                <a:gd name="T5" fmla="*/ 195 h 244"/>
                <a:gd name="T6" fmla="*/ 61 w 259"/>
                <a:gd name="T7" fmla="*/ 36 h 244"/>
                <a:gd name="T8" fmla="*/ 220 w 259"/>
                <a:gd name="T9" fmla="*/ 61 h 244"/>
                <a:gd name="T10" fmla="*/ 222 w 259"/>
                <a:gd name="T11" fmla="*/ 63 h 244"/>
                <a:gd name="T12" fmla="*/ 197 w 259"/>
                <a:gd name="T13" fmla="*/ 222 h 244"/>
                <a:gd name="T14" fmla="*/ 130 w 259"/>
                <a:gd name="T15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4">
                  <a:moveTo>
                    <a:pt x="130" y="244"/>
                  </a:moveTo>
                  <a:cubicBezTo>
                    <a:pt x="95" y="244"/>
                    <a:pt x="60" y="228"/>
                    <a:pt x="38" y="197"/>
                  </a:cubicBezTo>
                  <a:cubicBezTo>
                    <a:pt x="37" y="195"/>
                    <a:pt x="37" y="195"/>
                    <a:pt x="37" y="195"/>
                  </a:cubicBezTo>
                  <a:cubicBezTo>
                    <a:pt x="0" y="144"/>
                    <a:pt x="11" y="73"/>
                    <a:pt x="61" y="36"/>
                  </a:cubicBezTo>
                  <a:cubicBezTo>
                    <a:pt x="112" y="0"/>
                    <a:pt x="183" y="11"/>
                    <a:pt x="220" y="61"/>
                  </a:cubicBezTo>
                  <a:cubicBezTo>
                    <a:pt x="222" y="63"/>
                    <a:pt x="222" y="63"/>
                    <a:pt x="222" y="63"/>
                  </a:cubicBezTo>
                  <a:cubicBezTo>
                    <a:pt x="259" y="114"/>
                    <a:pt x="247" y="185"/>
                    <a:pt x="197" y="222"/>
                  </a:cubicBezTo>
                  <a:cubicBezTo>
                    <a:pt x="177" y="237"/>
                    <a:pt x="153" y="244"/>
                    <a:pt x="130" y="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512">
              <a:extLst>
                <a:ext uri="{FF2B5EF4-FFF2-40B4-BE49-F238E27FC236}">
                  <a16:creationId xmlns:a16="http://schemas.microsoft.com/office/drawing/2014/main" id="{544F4F6A-500C-4057-88C2-230044B76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864"/>
              <a:ext cx="42" cy="39"/>
            </a:xfrm>
            <a:custGeom>
              <a:avLst/>
              <a:gdLst>
                <a:gd name="T0" fmla="*/ 74 w 150"/>
                <a:gd name="T1" fmla="*/ 141 h 141"/>
                <a:gd name="T2" fmla="*/ 34 w 150"/>
                <a:gd name="T3" fmla="*/ 127 h 141"/>
                <a:gd name="T4" fmla="*/ 23 w 150"/>
                <a:gd name="T5" fmla="*/ 35 h 141"/>
                <a:gd name="T6" fmla="*/ 24 w 150"/>
                <a:gd name="T7" fmla="*/ 34 h 141"/>
                <a:gd name="T8" fmla="*/ 116 w 150"/>
                <a:gd name="T9" fmla="*/ 22 h 141"/>
                <a:gd name="T10" fmla="*/ 127 w 150"/>
                <a:gd name="T11" fmla="*/ 115 h 141"/>
                <a:gd name="T12" fmla="*/ 126 w 150"/>
                <a:gd name="T13" fmla="*/ 116 h 141"/>
                <a:gd name="T14" fmla="*/ 74 w 150"/>
                <a:gd name="T1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0" h="141">
                  <a:moveTo>
                    <a:pt x="74" y="141"/>
                  </a:moveTo>
                  <a:cubicBezTo>
                    <a:pt x="60" y="141"/>
                    <a:pt x="46" y="137"/>
                    <a:pt x="34" y="127"/>
                  </a:cubicBezTo>
                  <a:cubicBezTo>
                    <a:pt x="5" y="105"/>
                    <a:pt x="0" y="64"/>
                    <a:pt x="23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46" y="5"/>
                    <a:pt x="87" y="0"/>
                    <a:pt x="116" y="22"/>
                  </a:cubicBezTo>
                  <a:cubicBezTo>
                    <a:pt x="145" y="45"/>
                    <a:pt x="150" y="86"/>
                    <a:pt x="127" y="115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13" y="133"/>
                    <a:pt x="94" y="141"/>
                    <a:pt x="74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513">
              <a:extLst>
                <a:ext uri="{FF2B5EF4-FFF2-40B4-BE49-F238E27FC236}">
                  <a16:creationId xmlns:a16="http://schemas.microsoft.com/office/drawing/2014/main" id="{2FD773DB-5D1B-45DA-B560-791902D31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830"/>
              <a:ext cx="54" cy="50"/>
            </a:xfrm>
            <a:custGeom>
              <a:avLst/>
              <a:gdLst>
                <a:gd name="T0" fmla="*/ 98 w 194"/>
                <a:gd name="T1" fmla="*/ 181 h 181"/>
                <a:gd name="T2" fmla="*/ 53 w 194"/>
                <a:gd name="T3" fmla="*/ 168 h 181"/>
                <a:gd name="T4" fmla="*/ 51 w 194"/>
                <a:gd name="T5" fmla="*/ 167 h 181"/>
                <a:gd name="T6" fmla="*/ 25 w 194"/>
                <a:gd name="T7" fmla="*/ 50 h 181"/>
                <a:gd name="T8" fmla="*/ 142 w 194"/>
                <a:gd name="T9" fmla="*/ 25 h 181"/>
                <a:gd name="T10" fmla="*/ 143 w 194"/>
                <a:gd name="T11" fmla="*/ 26 h 181"/>
                <a:gd name="T12" fmla="*/ 169 w 194"/>
                <a:gd name="T13" fmla="*/ 142 h 181"/>
                <a:gd name="T14" fmla="*/ 98 w 194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181">
                  <a:moveTo>
                    <a:pt x="98" y="181"/>
                  </a:moveTo>
                  <a:cubicBezTo>
                    <a:pt x="82" y="181"/>
                    <a:pt x="67" y="177"/>
                    <a:pt x="53" y="168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12" y="142"/>
                    <a:pt x="0" y="90"/>
                    <a:pt x="25" y="50"/>
                  </a:cubicBezTo>
                  <a:cubicBezTo>
                    <a:pt x="50" y="11"/>
                    <a:pt x="103" y="0"/>
                    <a:pt x="142" y="25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83" y="51"/>
                    <a:pt x="194" y="103"/>
                    <a:pt x="169" y="142"/>
                  </a:cubicBezTo>
                  <a:cubicBezTo>
                    <a:pt x="153" y="168"/>
                    <a:pt x="126" y="181"/>
                    <a:pt x="98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514">
              <a:extLst>
                <a:ext uri="{FF2B5EF4-FFF2-40B4-BE49-F238E27FC236}">
                  <a16:creationId xmlns:a16="http://schemas.microsoft.com/office/drawing/2014/main" id="{BC332CA1-0428-400F-AEA8-B488BD92A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741"/>
              <a:ext cx="78" cy="73"/>
            </a:xfrm>
            <a:custGeom>
              <a:avLst/>
              <a:gdLst>
                <a:gd name="T0" fmla="*/ 140 w 283"/>
                <a:gd name="T1" fmla="*/ 265 h 265"/>
                <a:gd name="T2" fmla="*/ 35 w 283"/>
                <a:gd name="T3" fmla="*/ 205 h 265"/>
                <a:gd name="T4" fmla="*/ 77 w 283"/>
                <a:gd name="T5" fmla="*/ 36 h 265"/>
                <a:gd name="T6" fmla="*/ 80 w 283"/>
                <a:gd name="T7" fmla="*/ 35 h 265"/>
                <a:gd name="T8" fmla="*/ 248 w 283"/>
                <a:gd name="T9" fmla="*/ 77 h 265"/>
                <a:gd name="T10" fmla="*/ 206 w 283"/>
                <a:gd name="T11" fmla="*/ 246 h 265"/>
                <a:gd name="T12" fmla="*/ 203 w 283"/>
                <a:gd name="T13" fmla="*/ 247 h 265"/>
                <a:gd name="T14" fmla="*/ 140 w 283"/>
                <a:gd name="T15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5">
                  <a:moveTo>
                    <a:pt x="140" y="265"/>
                  </a:moveTo>
                  <a:cubicBezTo>
                    <a:pt x="98" y="265"/>
                    <a:pt x="58" y="243"/>
                    <a:pt x="35" y="205"/>
                  </a:cubicBezTo>
                  <a:cubicBezTo>
                    <a:pt x="0" y="147"/>
                    <a:pt x="19" y="71"/>
                    <a:pt x="77" y="36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138" y="0"/>
                    <a:pt x="213" y="19"/>
                    <a:pt x="248" y="77"/>
                  </a:cubicBezTo>
                  <a:cubicBezTo>
                    <a:pt x="283" y="136"/>
                    <a:pt x="264" y="211"/>
                    <a:pt x="206" y="246"/>
                  </a:cubicBezTo>
                  <a:cubicBezTo>
                    <a:pt x="203" y="247"/>
                    <a:pt x="203" y="247"/>
                    <a:pt x="203" y="247"/>
                  </a:cubicBezTo>
                  <a:cubicBezTo>
                    <a:pt x="183" y="259"/>
                    <a:pt x="162" y="265"/>
                    <a:pt x="140" y="2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515">
              <a:extLst>
                <a:ext uri="{FF2B5EF4-FFF2-40B4-BE49-F238E27FC236}">
                  <a16:creationId xmlns:a16="http://schemas.microsoft.com/office/drawing/2014/main" id="{08389E81-6B91-46E5-8B2E-1EF987DC0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717"/>
              <a:ext cx="77" cy="72"/>
            </a:xfrm>
            <a:custGeom>
              <a:avLst/>
              <a:gdLst>
                <a:gd name="T0" fmla="*/ 140 w 278"/>
                <a:gd name="T1" fmla="*/ 260 h 260"/>
                <a:gd name="T2" fmla="*/ 75 w 278"/>
                <a:gd name="T3" fmla="*/ 241 h 260"/>
                <a:gd name="T4" fmla="*/ 73 w 278"/>
                <a:gd name="T5" fmla="*/ 239 h 260"/>
                <a:gd name="T6" fmla="*/ 36 w 278"/>
                <a:gd name="T7" fmla="*/ 72 h 260"/>
                <a:gd name="T8" fmla="*/ 203 w 278"/>
                <a:gd name="T9" fmla="*/ 36 h 260"/>
                <a:gd name="T10" fmla="*/ 205 w 278"/>
                <a:gd name="T11" fmla="*/ 37 h 260"/>
                <a:gd name="T12" fmla="*/ 242 w 278"/>
                <a:gd name="T13" fmla="*/ 204 h 260"/>
                <a:gd name="T14" fmla="*/ 140 w 278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260">
                  <a:moveTo>
                    <a:pt x="140" y="260"/>
                  </a:moveTo>
                  <a:cubicBezTo>
                    <a:pt x="118" y="260"/>
                    <a:pt x="95" y="254"/>
                    <a:pt x="75" y="241"/>
                  </a:cubicBezTo>
                  <a:cubicBezTo>
                    <a:pt x="73" y="239"/>
                    <a:pt x="73" y="239"/>
                    <a:pt x="73" y="239"/>
                  </a:cubicBezTo>
                  <a:cubicBezTo>
                    <a:pt x="17" y="203"/>
                    <a:pt x="0" y="129"/>
                    <a:pt x="36" y="72"/>
                  </a:cubicBezTo>
                  <a:cubicBezTo>
                    <a:pt x="72" y="16"/>
                    <a:pt x="147" y="0"/>
                    <a:pt x="203" y="36"/>
                  </a:cubicBezTo>
                  <a:cubicBezTo>
                    <a:pt x="205" y="37"/>
                    <a:pt x="205" y="37"/>
                    <a:pt x="205" y="37"/>
                  </a:cubicBezTo>
                  <a:cubicBezTo>
                    <a:pt x="262" y="73"/>
                    <a:pt x="278" y="148"/>
                    <a:pt x="242" y="204"/>
                  </a:cubicBezTo>
                  <a:cubicBezTo>
                    <a:pt x="219" y="240"/>
                    <a:pt x="180" y="260"/>
                    <a:pt x="140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516">
              <a:extLst>
                <a:ext uri="{FF2B5EF4-FFF2-40B4-BE49-F238E27FC236}">
                  <a16:creationId xmlns:a16="http://schemas.microsoft.com/office/drawing/2014/main" id="{374C84AB-162B-4A50-BB97-0BA91B7E3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652"/>
              <a:ext cx="64" cy="60"/>
            </a:xfrm>
            <a:custGeom>
              <a:avLst/>
              <a:gdLst>
                <a:gd name="T0" fmla="*/ 115 w 231"/>
                <a:gd name="T1" fmla="*/ 217 h 217"/>
                <a:gd name="T2" fmla="*/ 28 w 231"/>
                <a:gd name="T3" fmla="*/ 168 h 217"/>
                <a:gd name="T4" fmla="*/ 63 w 231"/>
                <a:gd name="T5" fmla="*/ 30 h 217"/>
                <a:gd name="T6" fmla="*/ 65 w 231"/>
                <a:gd name="T7" fmla="*/ 29 h 217"/>
                <a:gd name="T8" fmla="*/ 203 w 231"/>
                <a:gd name="T9" fmla="*/ 64 h 217"/>
                <a:gd name="T10" fmla="*/ 168 w 231"/>
                <a:gd name="T11" fmla="*/ 202 h 217"/>
                <a:gd name="T12" fmla="*/ 166 w 231"/>
                <a:gd name="T13" fmla="*/ 203 h 217"/>
                <a:gd name="T14" fmla="*/ 115 w 231"/>
                <a:gd name="T15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7">
                  <a:moveTo>
                    <a:pt x="115" y="217"/>
                  </a:moveTo>
                  <a:cubicBezTo>
                    <a:pt x="80" y="217"/>
                    <a:pt x="47" y="200"/>
                    <a:pt x="28" y="168"/>
                  </a:cubicBezTo>
                  <a:cubicBezTo>
                    <a:pt x="0" y="120"/>
                    <a:pt x="15" y="59"/>
                    <a:pt x="63" y="30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113" y="0"/>
                    <a:pt x="174" y="16"/>
                    <a:pt x="203" y="64"/>
                  </a:cubicBezTo>
                  <a:cubicBezTo>
                    <a:pt x="231" y="111"/>
                    <a:pt x="216" y="173"/>
                    <a:pt x="168" y="202"/>
                  </a:cubicBezTo>
                  <a:cubicBezTo>
                    <a:pt x="166" y="203"/>
                    <a:pt x="166" y="203"/>
                    <a:pt x="166" y="203"/>
                  </a:cubicBezTo>
                  <a:cubicBezTo>
                    <a:pt x="150" y="212"/>
                    <a:pt x="132" y="217"/>
                    <a:pt x="115" y="2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517">
              <a:extLst>
                <a:ext uri="{FF2B5EF4-FFF2-40B4-BE49-F238E27FC236}">
                  <a16:creationId xmlns:a16="http://schemas.microsoft.com/office/drawing/2014/main" id="{0CE9198B-C9AD-4E65-B41A-E17A0CEF0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618"/>
              <a:ext cx="74" cy="70"/>
            </a:xfrm>
            <a:custGeom>
              <a:avLst/>
              <a:gdLst>
                <a:gd name="T0" fmla="*/ 136 w 270"/>
                <a:gd name="T1" fmla="*/ 253 h 253"/>
                <a:gd name="T2" fmla="*/ 73 w 270"/>
                <a:gd name="T3" fmla="*/ 235 h 253"/>
                <a:gd name="T4" fmla="*/ 70 w 270"/>
                <a:gd name="T5" fmla="*/ 233 h 253"/>
                <a:gd name="T6" fmla="*/ 35 w 270"/>
                <a:gd name="T7" fmla="*/ 71 h 253"/>
                <a:gd name="T8" fmla="*/ 197 w 270"/>
                <a:gd name="T9" fmla="*/ 36 h 253"/>
                <a:gd name="T10" fmla="*/ 200 w 270"/>
                <a:gd name="T11" fmla="*/ 37 h 253"/>
                <a:gd name="T12" fmla="*/ 235 w 270"/>
                <a:gd name="T13" fmla="*/ 199 h 253"/>
                <a:gd name="T14" fmla="*/ 136 w 270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53">
                  <a:moveTo>
                    <a:pt x="136" y="253"/>
                  </a:moveTo>
                  <a:cubicBezTo>
                    <a:pt x="114" y="253"/>
                    <a:pt x="92" y="247"/>
                    <a:pt x="73" y="235"/>
                  </a:cubicBezTo>
                  <a:cubicBezTo>
                    <a:pt x="70" y="233"/>
                    <a:pt x="70" y="233"/>
                    <a:pt x="70" y="233"/>
                  </a:cubicBezTo>
                  <a:cubicBezTo>
                    <a:pt x="16" y="198"/>
                    <a:pt x="0" y="126"/>
                    <a:pt x="35" y="71"/>
                  </a:cubicBezTo>
                  <a:cubicBezTo>
                    <a:pt x="70" y="16"/>
                    <a:pt x="143" y="0"/>
                    <a:pt x="197" y="36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254" y="72"/>
                    <a:pt x="270" y="145"/>
                    <a:pt x="235" y="199"/>
                  </a:cubicBezTo>
                  <a:cubicBezTo>
                    <a:pt x="213" y="234"/>
                    <a:pt x="175" y="253"/>
                    <a:pt x="136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518">
              <a:extLst>
                <a:ext uri="{FF2B5EF4-FFF2-40B4-BE49-F238E27FC236}">
                  <a16:creationId xmlns:a16="http://schemas.microsoft.com/office/drawing/2014/main" id="{D46E82C9-062D-4234-BD45-005A6E3CC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574"/>
              <a:ext cx="66" cy="64"/>
            </a:xfrm>
            <a:custGeom>
              <a:avLst/>
              <a:gdLst>
                <a:gd name="T0" fmla="*/ 119 w 240"/>
                <a:gd name="T1" fmla="*/ 230 h 230"/>
                <a:gd name="T2" fmla="*/ 10 w 240"/>
                <a:gd name="T3" fmla="*/ 138 h 230"/>
                <a:gd name="T4" fmla="*/ 100 w 240"/>
                <a:gd name="T5" fmla="*/ 11 h 230"/>
                <a:gd name="T6" fmla="*/ 103 w 240"/>
                <a:gd name="T7" fmla="*/ 10 h 230"/>
                <a:gd name="T8" fmla="*/ 230 w 240"/>
                <a:gd name="T9" fmla="*/ 100 h 230"/>
                <a:gd name="T10" fmla="*/ 140 w 240"/>
                <a:gd name="T11" fmla="*/ 228 h 230"/>
                <a:gd name="T12" fmla="*/ 137 w 240"/>
                <a:gd name="T13" fmla="*/ 228 h 230"/>
                <a:gd name="T14" fmla="*/ 119 w 240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0">
                  <a:moveTo>
                    <a:pt x="119" y="230"/>
                  </a:moveTo>
                  <a:cubicBezTo>
                    <a:pt x="66" y="230"/>
                    <a:pt x="19" y="192"/>
                    <a:pt x="10" y="138"/>
                  </a:cubicBezTo>
                  <a:cubicBezTo>
                    <a:pt x="0" y="78"/>
                    <a:pt x="40" y="21"/>
                    <a:pt x="100" y="11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63" y="0"/>
                    <a:pt x="220" y="40"/>
                    <a:pt x="230" y="100"/>
                  </a:cubicBezTo>
                  <a:cubicBezTo>
                    <a:pt x="240" y="160"/>
                    <a:pt x="200" y="218"/>
                    <a:pt x="140" y="228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1" y="229"/>
                    <a:pt x="125" y="230"/>
                    <a:pt x="119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519">
              <a:extLst>
                <a:ext uri="{FF2B5EF4-FFF2-40B4-BE49-F238E27FC236}">
                  <a16:creationId xmlns:a16="http://schemas.microsoft.com/office/drawing/2014/main" id="{421F9467-6119-4026-BFD0-2B24AB148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568"/>
              <a:ext cx="71" cy="67"/>
            </a:xfrm>
            <a:custGeom>
              <a:avLst/>
              <a:gdLst>
                <a:gd name="T0" fmla="*/ 130 w 257"/>
                <a:gd name="T1" fmla="*/ 245 h 245"/>
                <a:gd name="T2" fmla="*/ 107 w 257"/>
                <a:gd name="T3" fmla="*/ 242 h 245"/>
                <a:gd name="T4" fmla="*/ 104 w 257"/>
                <a:gd name="T5" fmla="*/ 242 h 245"/>
                <a:gd name="T6" fmla="*/ 13 w 257"/>
                <a:gd name="T7" fmla="*/ 104 h 245"/>
                <a:gd name="T8" fmla="*/ 151 w 257"/>
                <a:gd name="T9" fmla="*/ 13 h 245"/>
                <a:gd name="T10" fmla="*/ 153 w 257"/>
                <a:gd name="T11" fmla="*/ 13 h 245"/>
                <a:gd name="T12" fmla="*/ 245 w 257"/>
                <a:gd name="T13" fmla="*/ 151 h 245"/>
                <a:gd name="T14" fmla="*/ 130 w 257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5">
                  <a:moveTo>
                    <a:pt x="130" y="245"/>
                  </a:moveTo>
                  <a:cubicBezTo>
                    <a:pt x="123" y="245"/>
                    <a:pt x="115" y="244"/>
                    <a:pt x="107" y="242"/>
                  </a:cubicBezTo>
                  <a:cubicBezTo>
                    <a:pt x="104" y="242"/>
                    <a:pt x="104" y="242"/>
                    <a:pt x="104" y="242"/>
                  </a:cubicBezTo>
                  <a:cubicBezTo>
                    <a:pt x="41" y="229"/>
                    <a:pt x="0" y="167"/>
                    <a:pt x="13" y="104"/>
                  </a:cubicBezTo>
                  <a:cubicBezTo>
                    <a:pt x="26" y="41"/>
                    <a:pt x="87" y="0"/>
                    <a:pt x="151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217" y="26"/>
                    <a:pt x="257" y="88"/>
                    <a:pt x="245" y="151"/>
                  </a:cubicBezTo>
                  <a:cubicBezTo>
                    <a:pt x="233" y="206"/>
                    <a:pt x="185" y="245"/>
                    <a:pt x="130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520">
              <a:extLst>
                <a:ext uri="{FF2B5EF4-FFF2-40B4-BE49-F238E27FC236}">
                  <a16:creationId xmlns:a16="http://schemas.microsoft.com/office/drawing/2014/main" id="{A4435458-F4E8-4768-9FEA-5A52A8FF5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544"/>
              <a:ext cx="65" cy="62"/>
            </a:xfrm>
            <a:custGeom>
              <a:avLst/>
              <a:gdLst>
                <a:gd name="T0" fmla="*/ 116 w 234"/>
                <a:gd name="T1" fmla="*/ 223 h 223"/>
                <a:gd name="T2" fmla="*/ 10 w 234"/>
                <a:gd name="T3" fmla="*/ 134 h 223"/>
                <a:gd name="T4" fmla="*/ 98 w 234"/>
                <a:gd name="T5" fmla="*/ 10 h 223"/>
                <a:gd name="T6" fmla="*/ 100 w 234"/>
                <a:gd name="T7" fmla="*/ 10 h 223"/>
                <a:gd name="T8" fmla="*/ 224 w 234"/>
                <a:gd name="T9" fmla="*/ 97 h 223"/>
                <a:gd name="T10" fmla="*/ 137 w 234"/>
                <a:gd name="T11" fmla="*/ 221 h 223"/>
                <a:gd name="T12" fmla="*/ 134 w 234"/>
                <a:gd name="T13" fmla="*/ 222 h 223"/>
                <a:gd name="T14" fmla="*/ 116 w 234"/>
                <a:gd name="T15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4" h="223">
                  <a:moveTo>
                    <a:pt x="116" y="223"/>
                  </a:moveTo>
                  <a:cubicBezTo>
                    <a:pt x="64" y="223"/>
                    <a:pt x="19" y="186"/>
                    <a:pt x="10" y="134"/>
                  </a:cubicBezTo>
                  <a:cubicBezTo>
                    <a:pt x="0" y="75"/>
                    <a:pt x="39" y="20"/>
                    <a:pt x="98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59" y="0"/>
                    <a:pt x="214" y="39"/>
                    <a:pt x="224" y="97"/>
                  </a:cubicBezTo>
                  <a:cubicBezTo>
                    <a:pt x="234" y="156"/>
                    <a:pt x="195" y="211"/>
                    <a:pt x="137" y="221"/>
                  </a:cubicBezTo>
                  <a:cubicBezTo>
                    <a:pt x="134" y="222"/>
                    <a:pt x="134" y="222"/>
                    <a:pt x="134" y="222"/>
                  </a:cubicBezTo>
                  <a:cubicBezTo>
                    <a:pt x="128" y="223"/>
                    <a:pt x="122" y="223"/>
                    <a:pt x="116" y="2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521">
              <a:extLst>
                <a:ext uri="{FF2B5EF4-FFF2-40B4-BE49-F238E27FC236}">
                  <a16:creationId xmlns:a16="http://schemas.microsoft.com/office/drawing/2014/main" id="{8DA8A3C9-92D5-4E3E-95FA-09D3E6119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543"/>
              <a:ext cx="47" cy="44"/>
            </a:xfrm>
            <a:custGeom>
              <a:avLst/>
              <a:gdLst>
                <a:gd name="T0" fmla="*/ 84 w 167"/>
                <a:gd name="T1" fmla="*/ 160 h 160"/>
                <a:gd name="T2" fmla="*/ 69 w 167"/>
                <a:gd name="T3" fmla="*/ 158 h 160"/>
                <a:gd name="T4" fmla="*/ 67 w 167"/>
                <a:gd name="T5" fmla="*/ 158 h 160"/>
                <a:gd name="T6" fmla="*/ 8 w 167"/>
                <a:gd name="T7" fmla="*/ 68 h 160"/>
                <a:gd name="T8" fmla="*/ 98 w 167"/>
                <a:gd name="T9" fmla="*/ 8 h 160"/>
                <a:gd name="T10" fmla="*/ 99 w 167"/>
                <a:gd name="T11" fmla="*/ 9 h 160"/>
                <a:gd name="T12" fmla="*/ 159 w 167"/>
                <a:gd name="T13" fmla="*/ 99 h 160"/>
                <a:gd name="T14" fmla="*/ 84 w 167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60">
                  <a:moveTo>
                    <a:pt x="84" y="160"/>
                  </a:moveTo>
                  <a:cubicBezTo>
                    <a:pt x="79" y="160"/>
                    <a:pt x="74" y="159"/>
                    <a:pt x="69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26" y="149"/>
                    <a:pt x="0" y="109"/>
                    <a:pt x="8" y="68"/>
                  </a:cubicBezTo>
                  <a:cubicBezTo>
                    <a:pt x="16" y="27"/>
                    <a:pt x="57" y="0"/>
                    <a:pt x="98" y="8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41" y="17"/>
                    <a:pt x="167" y="57"/>
                    <a:pt x="159" y="99"/>
                  </a:cubicBezTo>
                  <a:cubicBezTo>
                    <a:pt x="152" y="135"/>
                    <a:pt x="120" y="160"/>
                    <a:pt x="84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522">
              <a:extLst>
                <a:ext uri="{FF2B5EF4-FFF2-40B4-BE49-F238E27FC236}">
                  <a16:creationId xmlns:a16="http://schemas.microsoft.com/office/drawing/2014/main" id="{2E05DAA0-7166-47B5-B738-8339B9339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520"/>
              <a:ext cx="49" cy="47"/>
            </a:xfrm>
            <a:custGeom>
              <a:avLst/>
              <a:gdLst>
                <a:gd name="T0" fmla="*/ 88 w 179"/>
                <a:gd name="T1" fmla="*/ 171 h 171"/>
                <a:gd name="T2" fmla="*/ 7 w 179"/>
                <a:gd name="T3" fmla="*/ 103 h 171"/>
                <a:gd name="T4" fmla="*/ 74 w 179"/>
                <a:gd name="T5" fmla="*/ 8 h 171"/>
                <a:gd name="T6" fmla="*/ 76 w 179"/>
                <a:gd name="T7" fmla="*/ 8 h 171"/>
                <a:gd name="T8" fmla="*/ 171 w 179"/>
                <a:gd name="T9" fmla="*/ 75 h 171"/>
                <a:gd name="T10" fmla="*/ 104 w 179"/>
                <a:gd name="T11" fmla="*/ 170 h 171"/>
                <a:gd name="T12" fmla="*/ 102 w 179"/>
                <a:gd name="T13" fmla="*/ 170 h 171"/>
                <a:gd name="T14" fmla="*/ 88 w 179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71">
                  <a:moveTo>
                    <a:pt x="88" y="171"/>
                  </a:moveTo>
                  <a:cubicBezTo>
                    <a:pt x="49" y="171"/>
                    <a:pt x="14" y="143"/>
                    <a:pt x="7" y="103"/>
                  </a:cubicBezTo>
                  <a:cubicBezTo>
                    <a:pt x="0" y="58"/>
                    <a:pt x="30" y="16"/>
                    <a:pt x="74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121" y="0"/>
                    <a:pt x="164" y="30"/>
                    <a:pt x="171" y="75"/>
                  </a:cubicBezTo>
                  <a:cubicBezTo>
                    <a:pt x="179" y="120"/>
                    <a:pt x="149" y="162"/>
                    <a:pt x="104" y="170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98" y="171"/>
                    <a:pt x="93" y="171"/>
                    <a:pt x="88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523">
              <a:extLst>
                <a:ext uri="{FF2B5EF4-FFF2-40B4-BE49-F238E27FC236}">
                  <a16:creationId xmlns:a16="http://schemas.microsoft.com/office/drawing/2014/main" id="{E2B17A8A-36B5-470A-89D4-0F4152A89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3131"/>
              <a:ext cx="45" cy="44"/>
            </a:xfrm>
            <a:custGeom>
              <a:avLst/>
              <a:gdLst>
                <a:gd name="T0" fmla="*/ 80 w 163"/>
                <a:gd name="T1" fmla="*/ 157 h 157"/>
                <a:gd name="T2" fmla="*/ 6 w 163"/>
                <a:gd name="T3" fmla="*/ 91 h 157"/>
                <a:gd name="T4" fmla="*/ 70 w 163"/>
                <a:gd name="T5" fmla="*/ 6 h 157"/>
                <a:gd name="T6" fmla="*/ 72 w 163"/>
                <a:gd name="T7" fmla="*/ 6 h 157"/>
                <a:gd name="T8" fmla="*/ 157 w 163"/>
                <a:gd name="T9" fmla="*/ 70 h 157"/>
                <a:gd name="T10" fmla="*/ 93 w 163"/>
                <a:gd name="T11" fmla="*/ 156 h 157"/>
                <a:gd name="T12" fmla="*/ 91 w 163"/>
                <a:gd name="T13" fmla="*/ 156 h 157"/>
                <a:gd name="T14" fmla="*/ 80 w 163"/>
                <a:gd name="T15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3" h="157">
                  <a:moveTo>
                    <a:pt x="80" y="157"/>
                  </a:moveTo>
                  <a:cubicBezTo>
                    <a:pt x="43" y="157"/>
                    <a:pt x="11" y="129"/>
                    <a:pt x="6" y="91"/>
                  </a:cubicBezTo>
                  <a:cubicBezTo>
                    <a:pt x="0" y="50"/>
                    <a:pt x="29" y="12"/>
                    <a:pt x="70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113" y="0"/>
                    <a:pt x="151" y="29"/>
                    <a:pt x="157" y="70"/>
                  </a:cubicBezTo>
                  <a:cubicBezTo>
                    <a:pt x="163" y="112"/>
                    <a:pt x="134" y="150"/>
                    <a:pt x="93" y="156"/>
                  </a:cubicBezTo>
                  <a:cubicBezTo>
                    <a:pt x="91" y="156"/>
                    <a:pt x="91" y="156"/>
                    <a:pt x="91" y="156"/>
                  </a:cubicBezTo>
                  <a:cubicBezTo>
                    <a:pt x="87" y="156"/>
                    <a:pt x="84" y="157"/>
                    <a:pt x="8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524">
              <a:extLst>
                <a:ext uri="{FF2B5EF4-FFF2-40B4-BE49-F238E27FC236}">
                  <a16:creationId xmlns:a16="http://schemas.microsoft.com/office/drawing/2014/main" id="{5E512892-B367-4E51-99FB-09908B218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3116"/>
              <a:ext cx="61" cy="58"/>
            </a:xfrm>
            <a:custGeom>
              <a:avLst/>
              <a:gdLst>
                <a:gd name="T0" fmla="*/ 112 w 221"/>
                <a:gd name="T1" fmla="*/ 209 h 209"/>
                <a:gd name="T2" fmla="*/ 89 w 221"/>
                <a:gd name="T3" fmla="*/ 207 h 209"/>
                <a:gd name="T4" fmla="*/ 87 w 221"/>
                <a:gd name="T5" fmla="*/ 206 h 209"/>
                <a:gd name="T6" fmla="*/ 13 w 221"/>
                <a:gd name="T7" fmla="*/ 87 h 209"/>
                <a:gd name="T8" fmla="*/ 132 w 221"/>
                <a:gd name="T9" fmla="*/ 13 h 209"/>
                <a:gd name="T10" fmla="*/ 134 w 221"/>
                <a:gd name="T11" fmla="*/ 13 h 209"/>
                <a:gd name="T12" fmla="*/ 208 w 221"/>
                <a:gd name="T13" fmla="*/ 133 h 209"/>
                <a:gd name="T14" fmla="*/ 112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12" y="209"/>
                  </a:moveTo>
                  <a:cubicBezTo>
                    <a:pt x="104" y="209"/>
                    <a:pt x="97" y="209"/>
                    <a:pt x="89" y="207"/>
                  </a:cubicBezTo>
                  <a:cubicBezTo>
                    <a:pt x="87" y="206"/>
                    <a:pt x="87" y="206"/>
                    <a:pt x="87" y="206"/>
                  </a:cubicBezTo>
                  <a:cubicBezTo>
                    <a:pt x="33" y="194"/>
                    <a:pt x="0" y="140"/>
                    <a:pt x="13" y="87"/>
                  </a:cubicBezTo>
                  <a:cubicBezTo>
                    <a:pt x="25" y="33"/>
                    <a:pt x="79" y="0"/>
                    <a:pt x="132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88" y="26"/>
                    <a:pt x="221" y="79"/>
                    <a:pt x="208" y="133"/>
                  </a:cubicBezTo>
                  <a:cubicBezTo>
                    <a:pt x="198" y="179"/>
                    <a:pt x="157" y="209"/>
                    <a:pt x="112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525">
              <a:extLst>
                <a:ext uri="{FF2B5EF4-FFF2-40B4-BE49-F238E27FC236}">
                  <a16:creationId xmlns:a16="http://schemas.microsoft.com/office/drawing/2014/main" id="{4DF2933B-E3F3-4608-B125-39FB7105E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3093"/>
              <a:ext cx="67" cy="65"/>
            </a:xfrm>
            <a:custGeom>
              <a:avLst/>
              <a:gdLst>
                <a:gd name="T0" fmla="*/ 120 w 244"/>
                <a:gd name="T1" fmla="*/ 234 h 234"/>
                <a:gd name="T2" fmla="*/ 8 w 244"/>
                <a:gd name="T3" fmla="*/ 137 h 234"/>
                <a:gd name="T4" fmla="*/ 105 w 244"/>
                <a:gd name="T5" fmla="*/ 9 h 234"/>
                <a:gd name="T6" fmla="*/ 108 w 244"/>
                <a:gd name="T7" fmla="*/ 9 h 234"/>
                <a:gd name="T8" fmla="*/ 235 w 244"/>
                <a:gd name="T9" fmla="*/ 105 h 234"/>
                <a:gd name="T10" fmla="*/ 139 w 244"/>
                <a:gd name="T11" fmla="*/ 233 h 234"/>
                <a:gd name="T12" fmla="*/ 136 w 244"/>
                <a:gd name="T13" fmla="*/ 233 h 234"/>
                <a:gd name="T14" fmla="*/ 120 w 244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4">
                  <a:moveTo>
                    <a:pt x="120" y="234"/>
                  </a:moveTo>
                  <a:cubicBezTo>
                    <a:pt x="65" y="234"/>
                    <a:pt x="16" y="193"/>
                    <a:pt x="8" y="137"/>
                  </a:cubicBezTo>
                  <a:cubicBezTo>
                    <a:pt x="0" y="75"/>
                    <a:pt x="43" y="18"/>
                    <a:pt x="105" y="9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169" y="0"/>
                    <a:pt x="227" y="43"/>
                    <a:pt x="235" y="105"/>
                  </a:cubicBezTo>
                  <a:cubicBezTo>
                    <a:pt x="244" y="167"/>
                    <a:pt x="201" y="224"/>
                    <a:pt x="139" y="233"/>
                  </a:cubicBezTo>
                  <a:cubicBezTo>
                    <a:pt x="136" y="233"/>
                    <a:pt x="136" y="233"/>
                    <a:pt x="136" y="233"/>
                  </a:cubicBezTo>
                  <a:cubicBezTo>
                    <a:pt x="131" y="234"/>
                    <a:pt x="126" y="234"/>
                    <a:pt x="120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526">
              <a:extLst>
                <a:ext uri="{FF2B5EF4-FFF2-40B4-BE49-F238E27FC236}">
                  <a16:creationId xmlns:a16="http://schemas.microsoft.com/office/drawing/2014/main" id="{8B83274A-A8DA-45BE-BD73-3B1EA7D72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3078"/>
              <a:ext cx="48" cy="45"/>
            </a:xfrm>
            <a:custGeom>
              <a:avLst/>
              <a:gdLst>
                <a:gd name="T0" fmla="*/ 87 w 173"/>
                <a:gd name="T1" fmla="*/ 164 h 164"/>
                <a:gd name="T2" fmla="*/ 69 w 173"/>
                <a:gd name="T3" fmla="*/ 162 h 164"/>
                <a:gd name="T4" fmla="*/ 68 w 173"/>
                <a:gd name="T5" fmla="*/ 162 h 164"/>
                <a:gd name="T6" fmla="*/ 9 w 173"/>
                <a:gd name="T7" fmla="*/ 68 h 164"/>
                <a:gd name="T8" fmla="*/ 103 w 173"/>
                <a:gd name="T9" fmla="*/ 10 h 164"/>
                <a:gd name="T10" fmla="*/ 105 w 173"/>
                <a:gd name="T11" fmla="*/ 10 h 164"/>
                <a:gd name="T12" fmla="*/ 163 w 173"/>
                <a:gd name="T13" fmla="*/ 104 h 164"/>
                <a:gd name="T14" fmla="*/ 87 w 173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164">
                  <a:moveTo>
                    <a:pt x="87" y="164"/>
                  </a:moveTo>
                  <a:cubicBezTo>
                    <a:pt x="81" y="164"/>
                    <a:pt x="75" y="164"/>
                    <a:pt x="69" y="162"/>
                  </a:cubicBezTo>
                  <a:cubicBezTo>
                    <a:pt x="68" y="162"/>
                    <a:pt x="68" y="162"/>
                    <a:pt x="68" y="162"/>
                  </a:cubicBezTo>
                  <a:cubicBezTo>
                    <a:pt x="26" y="152"/>
                    <a:pt x="0" y="110"/>
                    <a:pt x="9" y="68"/>
                  </a:cubicBezTo>
                  <a:cubicBezTo>
                    <a:pt x="19" y="26"/>
                    <a:pt x="61" y="0"/>
                    <a:pt x="103" y="10"/>
                  </a:cubicBezTo>
                  <a:cubicBezTo>
                    <a:pt x="105" y="10"/>
                    <a:pt x="105" y="10"/>
                    <a:pt x="105" y="10"/>
                  </a:cubicBezTo>
                  <a:cubicBezTo>
                    <a:pt x="147" y="20"/>
                    <a:pt x="173" y="62"/>
                    <a:pt x="163" y="104"/>
                  </a:cubicBezTo>
                  <a:cubicBezTo>
                    <a:pt x="155" y="140"/>
                    <a:pt x="123" y="164"/>
                    <a:pt x="87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527">
              <a:extLst>
                <a:ext uri="{FF2B5EF4-FFF2-40B4-BE49-F238E27FC236}">
                  <a16:creationId xmlns:a16="http://schemas.microsoft.com/office/drawing/2014/main" id="{26F8CD49-59FA-4CFC-A8DF-9B7A5D77E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3074"/>
              <a:ext cx="52" cy="49"/>
            </a:xfrm>
            <a:custGeom>
              <a:avLst/>
              <a:gdLst>
                <a:gd name="T0" fmla="*/ 92 w 187"/>
                <a:gd name="T1" fmla="*/ 179 h 179"/>
                <a:gd name="T2" fmla="*/ 7 w 187"/>
                <a:gd name="T3" fmla="*/ 105 h 179"/>
                <a:gd name="T4" fmla="*/ 80 w 187"/>
                <a:gd name="T5" fmla="*/ 7 h 179"/>
                <a:gd name="T6" fmla="*/ 82 w 187"/>
                <a:gd name="T7" fmla="*/ 7 h 179"/>
                <a:gd name="T8" fmla="*/ 180 w 187"/>
                <a:gd name="T9" fmla="*/ 81 h 179"/>
                <a:gd name="T10" fmla="*/ 106 w 187"/>
                <a:gd name="T11" fmla="*/ 178 h 179"/>
                <a:gd name="T12" fmla="*/ 104 w 187"/>
                <a:gd name="T13" fmla="*/ 179 h 179"/>
                <a:gd name="T14" fmla="*/ 92 w 187"/>
                <a:gd name="T1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9">
                  <a:moveTo>
                    <a:pt x="92" y="179"/>
                  </a:moveTo>
                  <a:cubicBezTo>
                    <a:pt x="50" y="179"/>
                    <a:pt x="13" y="148"/>
                    <a:pt x="7" y="105"/>
                  </a:cubicBezTo>
                  <a:cubicBezTo>
                    <a:pt x="0" y="58"/>
                    <a:pt x="33" y="14"/>
                    <a:pt x="80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130" y="0"/>
                    <a:pt x="173" y="33"/>
                    <a:pt x="180" y="81"/>
                  </a:cubicBezTo>
                  <a:cubicBezTo>
                    <a:pt x="187" y="128"/>
                    <a:pt x="154" y="172"/>
                    <a:pt x="106" y="178"/>
                  </a:cubicBezTo>
                  <a:cubicBezTo>
                    <a:pt x="104" y="179"/>
                    <a:pt x="104" y="179"/>
                    <a:pt x="104" y="179"/>
                  </a:cubicBezTo>
                  <a:cubicBezTo>
                    <a:pt x="100" y="179"/>
                    <a:pt x="96" y="179"/>
                    <a:pt x="92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528">
              <a:extLst>
                <a:ext uri="{FF2B5EF4-FFF2-40B4-BE49-F238E27FC236}">
                  <a16:creationId xmlns:a16="http://schemas.microsoft.com/office/drawing/2014/main" id="{A312B425-85BA-4CBF-BA5E-10594C6E5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017"/>
              <a:ext cx="82" cy="76"/>
            </a:xfrm>
            <a:custGeom>
              <a:avLst/>
              <a:gdLst>
                <a:gd name="T0" fmla="*/ 148 w 294"/>
                <a:gd name="T1" fmla="*/ 278 h 278"/>
                <a:gd name="T2" fmla="*/ 118 w 294"/>
                <a:gd name="T3" fmla="*/ 274 h 278"/>
                <a:gd name="T4" fmla="*/ 115 w 294"/>
                <a:gd name="T5" fmla="*/ 273 h 278"/>
                <a:gd name="T6" fmla="*/ 17 w 294"/>
                <a:gd name="T7" fmla="*/ 115 h 278"/>
                <a:gd name="T8" fmla="*/ 176 w 294"/>
                <a:gd name="T9" fmla="*/ 17 h 278"/>
                <a:gd name="T10" fmla="*/ 179 w 294"/>
                <a:gd name="T11" fmla="*/ 17 h 278"/>
                <a:gd name="T12" fmla="*/ 277 w 294"/>
                <a:gd name="T13" fmla="*/ 176 h 278"/>
                <a:gd name="T14" fmla="*/ 148 w 294"/>
                <a:gd name="T15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278">
                  <a:moveTo>
                    <a:pt x="148" y="278"/>
                  </a:moveTo>
                  <a:cubicBezTo>
                    <a:pt x="138" y="278"/>
                    <a:pt x="128" y="277"/>
                    <a:pt x="118" y="274"/>
                  </a:cubicBezTo>
                  <a:cubicBezTo>
                    <a:pt x="115" y="273"/>
                    <a:pt x="115" y="273"/>
                    <a:pt x="115" y="273"/>
                  </a:cubicBezTo>
                  <a:cubicBezTo>
                    <a:pt x="44" y="257"/>
                    <a:pt x="0" y="186"/>
                    <a:pt x="17" y="115"/>
                  </a:cubicBezTo>
                  <a:cubicBezTo>
                    <a:pt x="34" y="44"/>
                    <a:pt x="105" y="0"/>
                    <a:pt x="176" y="17"/>
                  </a:cubicBezTo>
                  <a:cubicBezTo>
                    <a:pt x="179" y="17"/>
                    <a:pt x="179" y="17"/>
                    <a:pt x="179" y="17"/>
                  </a:cubicBezTo>
                  <a:cubicBezTo>
                    <a:pt x="250" y="34"/>
                    <a:pt x="294" y="105"/>
                    <a:pt x="277" y="176"/>
                  </a:cubicBezTo>
                  <a:cubicBezTo>
                    <a:pt x="262" y="237"/>
                    <a:pt x="208" y="278"/>
                    <a:pt x="148" y="2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529">
              <a:extLst>
                <a:ext uri="{FF2B5EF4-FFF2-40B4-BE49-F238E27FC236}">
                  <a16:creationId xmlns:a16="http://schemas.microsoft.com/office/drawing/2014/main" id="{E56A8B2E-53C0-4618-BE0B-26DBD39B1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980"/>
              <a:ext cx="48" cy="45"/>
            </a:xfrm>
            <a:custGeom>
              <a:avLst/>
              <a:gdLst>
                <a:gd name="T0" fmla="*/ 85 w 172"/>
                <a:gd name="T1" fmla="*/ 160 h 160"/>
                <a:gd name="T2" fmla="*/ 20 w 172"/>
                <a:gd name="T3" fmla="*/ 122 h 160"/>
                <a:gd name="T4" fmla="*/ 49 w 172"/>
                <a:gd name="T5" fmla="*/ 21 h 160"/>
                <a:gd name="T6" fmla="*/ 51 w 172"/>
                <a:gd name="T7" fmla="*/ 20 h 160"/>
                <a:gd name="T8" fmla="*/ 152 w 172"/>
                <a:gd name="T9" fmla="*/ 49 h 160"/>
                <a:gd name="T10" fmla="*/ 123 w 172"/>
                <a:gd name="T11" fmla="*/ 150 h 160"/>
                <a:gd name="T12" fmla="*/ 121 w 172"/>
                <a:gd name="T13" fmla="*/ 151 h 160"/>
                <a:gd name="T14" fmla="*/ 85 w 172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0">
                  <a:moveTo>
                    <a:pt x="85" y="160"/>
                  </a:moveTo>
                  <a:cubicBezTo>
                    <a:pt x="59" y="160"/>
                    <a:pt x="34" y="147"/>
                    <a:pt x="20" y="122"/>
                  </a:cubicBezTo>
                  <a:cubicBezTo>
                    <a:pt x="0" y="86"/>
                    <a:pt x="13" y="41"/>
                    <a:pt x="49" y="21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87" y="0"/>
                    <a:pt x="132" y="13"/>
                    <a:pt x="152" y="49"/>
                  </a:cubicBezTo>
                  <a:cubicBezTo>
                    <a:pt x="172" y="85"/>
                    <a:pt x="159" y="130"/>
                    <a:pt x="123" y="150"/>
                  </a:cubicBezTo>
                  <a:cubicBezTo>
                    <a:pt x="121" y="151"/>
                    <a:pt x="121" y="151"/>
                    <a:pt x="121" y="151"/>
                  </a:cubicBezTo>
                  <a:cubicBezTo>
                    <a:pt x="110" y="157"/>
                    <a:pt x="98" y="160"/>
                    <a:pt x="85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530">
              <a:extLst>
                <a:ext uri="{FF2B5EF4-FFF2-40B4-BE49-F238E27FC236}">
                  <a16:creationId xmlns:a16="http://schemas.microsoft.com/office/drawing/2014/main" id="{13457819-3D57-4A56-AF97-236B9279D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926"/>
              <a:ext cx="47" cy="44"/>
            </a:xfrm>
            <a:custGeom>
              <a:avLst/>
              <a:gdLst>
                <a:gd name="T0" fmla="*/ 87 w 172"/>
                <a:gd name="T1" fmla="*/ 161 h 161"/>
                <a:gd name="T2" fmla="*/ 44 w 172"/>
                <a:gd name="T3" fmla="*/ 148 h 161"/>
                <a:gd name="T4" fmla="*/ 43 w 172"/>
                <a:gd name="T5" fmla="*/ 147 h 161"/>
                <a:gd name="T6" fmla="*/ 23 w 172"/>
                <a:gd name="T7" fmla="*/ 43 h 161"/>
                <a:gd name="T8" fmla="*/ 127 w 172"/>
                <a:gd name="T9" fmla="*/ 23 h 161"/>
                <a:gd name="T10" fmla="*/ 129 w 172"/>
                <a:gd name="T11" fmla="*/ 24 h 161"/>
                <a:gd name="T12" fmla="*/ 148 w 172"/>
                <a:gd name="T13" fmla="*/ 128 h 161"/>
                <a:gd name="T14" fmla="*/ 87 w 172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1">
                  <a:moveTo>
                    <a:pt x="87" y="161"/>
                  </a:moveTo>
                  <a:cubicBezTo>
                    <a:pt x="72" y="161"/>
                    <a:pt x="57" y="157"/>
                    <a:pt x="44" y="148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9" y="123"/>
                    <a:pt x="0" y="77"/>
                    <a:pt x="23" y="43"/>
                  </a:cubicBezTo>
                  <a:cubicBezTo>
                    <a:pt x="47" y="9"/>
                    <a:pt x="93" y="0"/>
                    <a:pt x="127" y="23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63" y="48"/>
                    <a:pt x="172" y="94"/>
                    <a:pt x="148" y="128"/>
                  </a:cubicBezTo>
                  <a:cubicBezTo>
                    <a:pt x="134" y="149"/>
                    <a:pt x="110" y="161"/>
                    <a:pt x="87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531">
              <a:extLst>
                <a:ext uri="{FF2B5EF4-FFF2-40B4-BE49-F238E27FC236}">
                  <a16:creationId xmlns:a16="http://schemas.microsoft.com/office/drawing/2014/main" id="{3D5B947C-4097-4F53-8B1C-607DAAF72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877"/>
              <a:ext cx="64" cy="59"/>
            </a:xfrm>
            <a:custGeom>
              <a:avLst/>
              <a:gdLst>
                <a:gd name="T0" fmla="*/ 115 w 231"/>
                <a:gd name="T1" fmla="*/ 216 h 216"/>
                <a:gd name="T2" fmla="*/ 27 w 231"/>
                <a:gd name="T3" fmla="*/ 165 h 216"/>
                <a:gd name="T4" fmla="*/ 66 w 231"/>
                <a:gd name="T5" fmla="*/ 28 h 216"/>
                <a:gd name="T6" fmla="*/ 68 w 231"/>
                <a:gd name="T7" fmla="*/ 27 h 216"/>
                <a:gd name="T8" fmla="*/ 204 w 231"/>
                <a:gd name="T9" fmla="*/ 66 h 216"/>
                <a:gd name="T10" fmla="*/ 165 w 231"/>
                <a:gd name="T11" fmla="*/ 202 h 216"/>
                <a:gd name="T12" fmla="*/ 163 w 231"/>
                <a:gd name="T13" fmla="*/ 203 h 216"/>
                <a:gd name="T14" fmla="*/ 115 w 231"/>
                <a:gd name="T15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6">
                  <a:moveTo>
                    <a:pt x="115" y="216"/>
                  </a:moveTo>
                  <a:cubicBezTo>
                    <a:pt x="79" y="216"/>
                    <a:pt x="45" y="197"/>
                    <a:pt x="27" y="165"/>
                  </a:cubicBezTo>
                  <a:cubicBezTo>
                    <a:pt x="0" y="116"/>
                    <a:pt x="17" y="55"/>
                    <a:pt x="66" y="28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116" y="0"/>
                    <a:pt x="177" y="17"/>
                    <a:pt x="204" y="66"/>
                  </a:cubicBezTo>
                  <a:cubicBezTo>
                    <a:pt x="231" y="114"/>
                    <a:pt x="214" y="175"/>
                    <a:pt x="165" y="202"/>
                  </a:cubicBezTo>
                  <a:cubicBezTo>
                    <a:pt x="163" y="203"/>
                    <a:pt x="163" y="203"/>
                    <a:pt x="163" y="203"/>
                  </a:cubicBezTo>
                  <a:cubicBezTo>
                    <a:pt x="148" y="212"/>
                    <a:pt x="131" y="216"/>
                    <a:pt x="115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532">
              <a:extLst>
                <a:ext uri="{FF2B5EF4-FFF2-40B4-BE49-F238E27FC236}">
                  <a16:creationId xmlns:a16="http://schemas.microsoft.com/office/drawing/2014/main" id="{2F3FABC7-1B64-481E-BA14-A70496783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2796"/>
              <a:ext cx="85" cy="80"/>
            </a:xfrm>
            <a:custGeom>
              <a:avLst/>
              <a:gdLst>
                <a:gd name="T0" fmla="*/ 154 w 306"/>
                <a:gd name="T1" fmla="*/ 288 h 288"/>
                <a:gd name="T2" fmla="*/ 79 w 306"/>
                <a:gd name="T3" fmla="*/ 264 h 288"/>
                <a:gd name="T4" fmla="*/ 76 w 306"/>
                <a:gd name="T5" fmla="*/ 263 h 288"/>
                <a:gd name="T6" fmla="*/ 41 w 306"/>
                <a:gd name="T7" fmla="*/ 77 h 288"/>
                <a:gd name="T8" fmla="*/ 227 w 306"/>
                <a:gd name="T9" fmla="*/ 42 h 288"/>
                <a:gd name="T10" fmla="*/ 230 w 306"/>
                <a:gd name="T11" fmla="*/ 44 h 288"/>
                <a:gd name="T12" fmla="*/ 265 w 306"/>
                <a:gd name="T13" fmla="*/ 229 h 288"/>
                <a:gd name="T14" fmla="*/ 154 w 306"/>
                <a:gd name="T1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6" h="288">
                  <a:moveTo>
                    <a:pt x="154" y="288"/>
                  </a:moveTo>
                  <a:cubicBezTo>
                    <a:pt x="128" y="288"/>
                    <a:pt x="102" y="280"/>
                    <a:pt x="79" y="264"/>
                  </a:cubicBezTo>
                  <a:cubicBezTo>
                    <a:pt x="76" y="263"/>
                    <a:pt x="76" y="263"/>
                    <a:pt x="76" y="263"/>
                  </a:cubicBezTo>
                  <a:cubicBezTo>
                    <a:pt x="15" y="221"/>
                    <a:pt x="0" y="138"/>
                    <a:pt x="41" y="77"/>
                  </a:cubicBezTo>
                  <a:cubicBezTo>
                    <a:pt x="83" y="16"/>
                    <a:pt x="166" y="0"/>
                    <a:pt x="227" y="42"/>
                  </a:cubicBezTo>
                  <a:cubicBezTo>
                    <a:pt x="230" y="44"/>
                    <a:pt x="230" y="44"/>
                    <a:pt x="230" y="44"/>
                  </a:cubicBezTo>
                  <a:cubicBezTo>
                    <a:pt x="291" y="85"/>
                    <a:pt x="306" y="169"/>
                    <a:pt x="265" y="229"/>
                  </a:cubicBezTo>
                  <a:cubicBezTo>
                    <a:pt x="239" y="267"/>
                    <a:pt x="197" y="288"/>
                    <a:pt x="154" y="2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533">
              <a:extLst>
                <a:ext uri="{FF2B5EF4-FFF2-40B4-BE49-F238E27FC236}">
                  <a16:creationId xmlns:a16="http://schemas.microsoft.com/office/drawing/2014/main" id="{B0DA5BD0-0425-4AD8-B1C0-40BE5292C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757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7 w 218"/>
                <a:gd name="T3" fmla="*/ 184 h 206"/>
                <a:gd name="T4" fmla="*/ 34 w 218"/>
                <a:gd name="T5" fmla="*/ 49 h 206"/>
                <a:gd name="T6" fmla="*/ 35 w 218"/>
                <a:gd name="T7" fmla="*/ 47 h 206"/>
                <a:gd name="T8" fmla="*/ 171 w 218"/>
                <a:gd name="T9" fmla="*/ 34 h 206"/>
                <a:gd name="T10" fmla="*/ 184 w 218"/>
                <a:gd name="T11" fmla="*/ 170 h 206"/>
                <a:gd name="T12" fmla="*/ 182 w 218"/>
                <a:gd name="T13" fmla="*/ 172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6" y="206"/>
                    <a:pt x="65" y="199"/>
                    <a:pt x="47" y="184"/>
                  </a:cubicBezTo>
                  <a:cubicBezTo>
                    <a:pt x="6" y="150"/>
                    <a:pt x="0" y="90"/>
                    <a:pt x="34" y="4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70" y="6"/>
                    <a:pt x="130" y="0"/>
                    <a:pt x="171" y="34"/>
                  </a:cubicBezTo>
                  <a:cubicBezTo>
                    <a:pt x="212" y="68"/>
                    <a:pt x="218" y="129"/>
                    <a:pt x="184" y="170"/>
                  </a:cubicBezTo>
                  <a:cubicBezTo>
                    <a:pt x="182" y="172"/>
                    <a:pt x="182" y="172"/>
                    <a:pt x="182" y="172"/>
                  </a:cubicBezTo>
                  <a:cubicBezTo>
                    <a:pt x="163" y="195"/>
                    <a:pt x="136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534">
              <a:extLst>
                <a:ext uri="{FF2B5EF4-FFF2-40B4-BE49-F238E27FC236}">
                  <a16:creationId xmlns:a16="http://schemas.microsoft.com/office/drawing/2014/main" id="{DCF3F867-218B-4C35-8B0A-F4CB64379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2668"/>
              <a:ext cx="75" cy="72"/>
            </a:xfrm>
            <a:custGeom>
              <a:avLst/>
              <a:gdLst>
                <a:gd name="T0" fmla="*/ 138 w 274"/>
                <a:gd name="T1" fmla="*/ 258 h 258"/>
                <a:gd name="T2" fmla="*/ 39 w 274"/>
                <a:gd name="T3" fmla="*/ 206 h 258"/>
                <a:gd name="T4" fmla="*/ 38 w 274"/>
                <a:gd name="T5" fmla="*/ 204 h 258"/>
                <a:gd name="T6" fmla="*/ 69 w 274"/>
                <a:gd name="T7" fmla="*/ 37 h 258"/>
                <a:gd name="T8" fmla="*/ 235 w 274"/>
                <a:gd name="T9" fmla="*/ 69 h 258"/>
                <a:gd name="T10" fmla="*/ 237 w 274"/>
                <a:gd name="T11" fmla="*/ 71 h 258"/>
                <a:gd name="T12" fmla="*/ 206 w 274"/>
                <a:gd name="T13" fmla="*/ 237 h 258"/>
                <a:gd name="T14" fmla="*/ 138 w 274"/>
                <a:gd name="T15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4" h="258">
                  <a:moveTo>
                    <a:pt x="138" y="258"/>
                  </a:moveTo>
                  <a:cubicBezTo>
                    <a:pt x="100" y="258"/>
                    <a:pt x="62" y="240"/>
                    <a:pt x="39" y="206"/>
                  </a:cubicBezTo>
                  <a:cubicBezTo>
                    <a:pt x="38" y="204"/>
                    <a:pt x="38" y="204"/>
                    <a:pt x="38" y="204"/>
                  </a:cubicBezTo>
                  <a:cubicBezTo>
                    <a:pt x="0" y="149"/>
                    <a:pt x="14" y="75"/>
                    <a:pt x="69" y="37"/>
                  </a:cubicBezTo>
                  <a:cubicBezTo>
                    <a:pt x="124" y="0"/>
                    <a:pt x="198" y="14"/>
                    <a:pt x="235" y="69"/>
                  </a:cubicBezTo>
                  <a:cubicBezTo>
                    <a:pt x="237" y="71"/>
                    <a:pt x="237" y="71"/>
                    <a:pt x="237" y="71"/>
                  </a:cubicBezTo>
                  <a:cubicBezTo>
                    <a:pt x="274" y="126"/>
                    <a:pt x="260" y="200"/>
                    <a:pt x="206" y="237"/>
                  </a:cubicBezTo>
                  <a:cubicBezTo>
                    <a:pt x="185" y="252"/>
                    <a:pt x="161" y="258"/>
                    <a:pt x="138" y="2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535">
              <a:extLst>
                <a:ext uri="{FF2B5EF4-FFF2-40B4-BE49-F238E27FC236}">
                  <a16:creationId xmlns:a16="http://schemas.microsoft.com/office/drawing/2014/main" id="{BF0ABD51-E027-4D69-BC98-BB8EB040B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600"/>
              <a:ext cx="72" cy="68"/>
            </a:xfrm>
            <a:custGeom>
              <a:avLst/>
              <a:gdLst>
                <a:gd name="T0" fmla="*/ 129 w 259"/>
                <a:gd name="T1" fmla="*/ 245 h 245"/>
                <a:gd name="T2" fmla="*/ 56 w 259"/>
                <a:gd name="T3" fmla="*/ 219 h 245"/>
                <a:gd name="T4" fmla="*/ 41 w 259"/>
                <a:gd name="T5" fmla="*/ 58 h 245"/>
                <a:gd name="T6" fmla="*/ 43 w 259"/>
                <a:gd name="T7" fmla="*/ 56 h 245"/>
                <a:gd name="T8" fmla="*/ 204 w 259"/>
                <a:gd name="T9" fmla="*/ 41 h 245"/>
                <a:gd name="T10" fmla="*/ 219 w 259"/>
                <a:gd name="T11" fmla="*/ 202 h 245"/>
                <a:gd name="T12" fmla="*/ 217 w 259"/>
                <a:gd name="T13" fmla="*/ 204 h 245"/>
                <a:gd name="T14" fmla="*/ 129 w 259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5">
                  <a:moveTo>
                    <a:pt x="129" y="245"/>
                  </a:moveTo>
                  <a:cubicBezTo>
                    <a:pt x="103" y="245"/>
                    <a:pt x="77" y="237"/>
                    <a:pt x="56" y="219"/>
                  </a:cubicBezTo>
                  <a:cubicBezTo>
                    <a:pt x="7" y="179"/>
                    <a:pt x="0" y="107"/>
                    <a:pt x="41" y="58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83" y="7"/>
                    <a:pt x="155" y="0"/>
                    <a:pt x="204" y="41"/>
                  </a:cubicBezTo>
                  <a:cubicBezTo>
                    <a:pt x="252" y="81"/>
                    <a:pt x="259" y="153"/>
                    <a:pt x="219" y="202"/>
                  </a:cubicBezTo>
                  <a:cubicBezTo>
                    <a:pt x="217" y="204"/>
                    <a:pt x="217" y="204"/>
                    <a:pt x="217" y="204"/>
                  </a:cubicBezTo>
                  <a:cubicBezTo>
                    <a:pt x="194" y="231"/>
                    <a:pt x="162" y="245"/>
                    <a:pt x="129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536">
              <a:extLst>
                <a:ext uri="{FF2B5EF4-FFF2-40B4-BE49-F238E27FC236}">
                  <a16:creationId xmlns:a16="http://schemas.microsoft.com/office/drawing/2014/main" id="{785144A1-6D98-4EC6-84CD-4C770E510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2505"/>
              <a:ext cx="78" cy="74"/>
            </a:xfrm>
            <a:custGeom>
              <a:avLst/>
              <a:gdLst>
                <a:gd name="T0" fmla="*/ 143 w 284"/>
                <a:gd name="T1" fmla="*/ 267 h 267"/>
                <a:gd name="T2" fmla="*/ 41 w 284"/>
                <a:gd name="T3" fmla="*/ 213 h 267"/>
                <a:gd name="T4" fmla="*/ 39 w 284"/>
                <a:gd name="T5" fmla="*/ 211 h 267"/>
                <a:gd name="T6" fmla="*/ 71 w 284"/>
                <a:gd name="T7" fmla="*/ 39 h 267"/>
                <a:gd name="T8" fmla="*/ 243 w 284"/>
                <a:gd name="T9" fmla="*/ 71 h 267"/>
                <a:gd name="T10" fmla="*/ 245 w 284"/>
                <a:gd name="T11" fmla="*/ 74 h 267"/>
                <a:gd name="T12" fmla="*/ 213 w 284"/>
                <a:gd name="T13" fmla="*/ 246 h 267"/>
                <a:gd name="T14" fmla="*/ 143 w 284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4" h="267">
                  <a:moveTo>
                    <a:pt x="143" y="267"/>
                  </a:moveTo>
                  <a:cubicBezTo>
                    <a:pt x="104" y="267"/>
                    <a:pt x="65" y="248"/>
                    <a:pt x="41" y="213"/>
                  </a:cubicBezTo>
                  <a:cubicBezTo>
                    <a:pt x="39" y="211"/>
                    <a:pt x="39" y="211"/>
                    <a:pt x="39" y="211"/>
                  </a:cubicBezTo>
                  <a:cubicBezTo>
                    <a:pt x="0" y="155"/>
                    <a:pt x="15" y="78"/>
                    <a:pt x="71" y="39"/>
                  </a:cubicBezTo>
                  <a:cubicBezTo>
                    <a:pt x="128" y="0"/>
                    <a:pt x="205" y="15"/>
                    <a:pt x="243" y="71"/>
                  </a:cubicBezTo>
                  <a:cubicBezTo>
                    <a:pt x="245" y="74"/>
                    <a:pt x="245" y="74"/>
                    <a:pt x="245" y="74"/>
                  </a:cubicBezTo>
                  <a:cubicBezTo>
                    <a:pt x="284" y="130"/>
                    <a:pt x="269" y="207"/>
                    <a:pt x="213" y="246"/>
                  </a:cubicBezTo>
                  <a:cubicBezTo>
                    <a:pt x="191" y="260"/>
                    <a:pt x="167" y="267"/>
                    <a:pt x="143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537">
              <a:extLst>
                <a:ext uri="{FF2B5EF4-FFF2-40B4-BE49-F238E27FC236}">
                  <a16:creationId xmlns:a16="http://schemas.microsoft.com/office/drawing/2014/main" id="{02E29920-20F6-4B3F-80D9-FA2D7E87C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453"/>
              <a:ext cx="63" cy="60"/>
            </a:xfrm>
            <a:custGeom>
              <a:avLst/>
              <a:gdLst>
                <a:gd name="T0" fmla="*/ 113 w 227"/>
                <a:gd name="T1" fmla="*/ 215 h 215"/>
                <a:gd name="T2" fmla="*/ 49 w 227"/>
                <a:gd name="T3" fmla="*/ 192 h 215"/>
                <a:gd name="T4" fmla="*/ 36 w 227"/>
                <a:gd name="T5" fmla="*/ 50 h 215"/>
                <a:gd name="T6" fmla="*/ 37 w 227"/>
                <a:gd name="T7" fmla="*/ 49 h 215"/>
                <a:gd name="T8" fmla="*/ 179 w 227"/>
                <a:gd name="T9" fmla="*/ 36 h 215"/>
                <a:gd name="T10" fmla="*/ 192 w 227"/>
                <a:gd name="T11" fmla="*/ 177 h 215"/>
                <a:gd name="T12" fmla="*/ 190 w 227"/>
                <a:gd name="T13" fmla="*/ 179 h 215"/>
                <a:gd name="T14" fmla="*/ 113 w 227"/>
                <a:gd name="T15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7" h="215">
                  <a:moveTo>
                    <a:pt x="113" y="215"/>
                  </a:moveTo>
                  <a:cubicBezTo>
                    <a:pt x="90" y="215"/>
                    <a:pt x="67" y="207"/>
                    <a:pt x="49" y="192"/>
                  </a:cubicBezTo>
                  <a:cubicBezTo>
                    <a:pt x="6" y="156"/>
                    <a:pt x="0" y="93"/>
                    <a:pt x="36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73" y="6"/>
                    <a:pt x="136" y="0"/>
                    <a:pt x="179" y="36"/>
                  </a:cubicBezTo>
                  <a:cubicBezTo>
                    <a:pt x="221" y="71"/>
                    <a:pt x="227" y="134"/>
                    <a:pt x="192" y="177"/>
                  </a:cubicBezTo>
                  <a:cubicBezTo>
                    <a:pt x="190" y="179"/>
                    <a:pt x="190" y="179"/>
                    <a:pt x="190" y="179"/>
                  </a:cubicBezTo>
                  <a:cubicBezTo>
                    <a:pt x="170" y="203"/>
                    <a:pt x="142" y="215"/>
                    <a:pt x="113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538">
              <a:extLst>
                <a:ext uri="{FF2B5EF4-FFF2-40B4-BE49-F238E27FC236}">
                  <a16:creationId xmlns:a16="http://schemas.microsoft.com/office/drawing/2014/main" id="{69103C90-E293-4BEF-83A8-FED284F51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2342"/>
              <a:ext cx="81" cy="76"/>
            </a:xfrm>
            <a:custGeom>
              <a:avLst/>
              <a:gdLst>
                <a:gd name="T0" fmla="*/ 148 w 293"/>
                <a:gd name="T1" fmla="*/ 277 h 277"/>
                <a:gd name="T2" fmla="*/ 42 w 293"/>
                <a:gd name="T3" fmla="*/ 221 h 277"/>
                <a:gd name="T4" fmla="*/ 40 w 293"/>
                <a:gd name="T5" fmla="*/ 218 h 277"/>
                <a:gd name="T6" fmla="*/ 73 w 293"/>
                <a:gd name="T7" fmla="*/ 40 h 277"/>
                <a:gd name="T8" fmla="*/ 252 w 293"/>
                <a:gd name="T9" fmla="*/ 74 h 277"/>
                <a:gd name="T10" fmla="*/ 253 w 293"/>
                <a:gd name="T11" fmla="*/ 76 h 277"/>
                <a:gd name="T12" fmla="*/ 220 w 293"/>
                <a:gd name="T13" fmla="*/ 254 h 277"/>
                <a:gd name="T14" fmla="*/ 148 w 293"/>
                <a:gd name="T15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3" h="277">
                  <a:moveTo>
                    <a:pt x="148" y="277"/>
                  </a:moveTo>
                  <a:cubicBezTo>
                    <a:pt x="107" y="277"/>
                    <a:pt x="67" y="257"/>
                    <a:pt x="42" y="221"/>
                  </a:cubicBezTo>
                  <a:cubicBezTo>
                    <a:pt x="40" y="218"/>
                    <a:pt x="40" y="218"/>
                    <a:pt x="40" y="218"/>
                  </a:cubicBezTo>
                  <a:cubicBezTo>
                    <a:pt x="0" y="160"/>
                    <a:pt x="15" y="80"/>
                    <a:pt x="73" y="40"/>
                  </a:cubicBezTo>
                  <a:cubicBezTo>
                    <a:pt x="132" y="0"/>
                    <a:pt x="212" y="15"/>
                    <a:pt x="252" y="74"/>
                  </a:cubicBezTo>
                  <a:cubicBezTo>
                    <a:pt x="253" y="76"/>
                    <a:pt x="253" y="76"/>
                    <a:pt x="253" y="76"/>
                  </a:cubicBezTo>
                  <a:cubicBezTo>
                    <a:pt x="293" y="134"/>
                    <a:pt x="278" y="214"/>
                    <a:pt x="220" y="254"/>
                  </a:cubicBezTo>
                  <a:cubicBezTo>
                    <a:pt x="198" y="269"/>
                    <a:pt x="173" y="277"/>
                    <a:pt x="148" y="2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539">
              <a:extLst>
                <a:ext uri="{FF2B5EF4-FFF2-40B4-BE49-F238E27FC236}">
                  <a16:creationId xmlns:a16="http://schemas.microsoft.com/office/drawing/2014/main" id="{5F8154B6-4715-4F07-8C68-29863A0C8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2271"/>
              <a:ext cx="59" cy="56"/>
            </a:xfrm>
            <a:custGeom>
              <a:avLst/>
              <a:gdLst>
                <a:gd name="T0" fmla="*/ 105 w 211"/>
                <a:gd name="T1" fmla="*/ 200 h 200"/>
                <a:gd name="T2" fmla="*/ 75 w 211"/>
                <a:gd name="T3" fmla="*/ 196 h 200"/>
                <a:gd name="T4" fmla="*/ 16 w 211"/>
                <a:gd name="T5" fmla="*/ 77 h 200"/>
                <a:gd name="T6" fmla="*/ 17 w 211"/>
                <a:gd name="T7" fmla="*/ 75 h 200"/>
                <a:gd name="T8" fmla="*/ 135 w 211"/>
                <a:gd name="T9" fmla="*/ 16 h 200"/>
                <a:gd name="T10" fmla="*/ 194 w 211"/>
                <a:gd name="T11" fmla="*/ 135 h 200"/>
                <a:gd name="T12" fmla="*/ 194 w 211"/>
                <a:gd name="T13" fmla="*/ 137 h 200"/>
                <a:gd name="T14" fmla="*/ 105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5" y="200"/>
                  </a:moveTo>
                  <a:cubicBezTo>
                    <a:pt x="95" y="200"/>
                    <a:pt x="85" y="199"/>
                    <a:pt x="75" y="196"/>
                  </a:cubicBezTo>
                  <a:cubicBezTo>
                    <a:pt x="26" y="179"/>
                    <a:pt x="0" y="126"/>
                    <a:pt x="16" y="77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33" y="26"/>
                    <a:pt x="86" y="0"/>
                    <a:pt x="135" y="16"/>
                  </a:cubicBezTo>
                  <a:cubicBezTo>
                    <a:pt x="184" y="33"/>
                    <a:pt x="211" y="86"/>
                    <a:pt x="194" y="135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80" y="176"/>
                    <a:pt x="144" y="200"/>
                    <a:pt x="105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540">
              <a:extLst>
                <a:ext uri="{FF2B5EF4-FFF2-40B4-BE49-F238E27FC236}">
                  <a16:creationId xmlns:a16="http://schemas.microsoft.com/office/drawing/2014/main" id="{C17BE1B2-E804-46F8-8D83-52CAC33DD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2157"/>
              <a:ext cx="75" cy="72"/>
            </a:xfrm>
            <a:custGeom>
              <a:avLst/>
              <a:gdLst>
                <a:gd name="T0" fmla="*/ 136 w 271"/>
                <a:gd name="T1" fmla="*/ 262 h 262"/>
                <a:gd name="T2" fmla="*/ 16 w 271"/>
                <a:gd name="T3" fmla="*/ 167 h 262"/>
                <a:gd name="T4" fmla="*/ 15 w 271"/>
                <a:gd name="T5" fmla="*/ 164 h 262"/>
                <a:gd name="T6" fmla="*/ 107 w 271"/>
                <a:gd name="T7" fmla="*/ 16 h 262"/>
                <a:gd name="T8" fmla="*/ 255 w 271"/>
                <a:gd name="T9" fmla="*/ 107 h 262"/>
                <a:gd name="T10" fmla="*/ 255 w 271"/>
                <a:gd name="T11" fmla="*/ 110 h 262"/>
                <a:gd name="T12" fmla="*/ 164 w 271"/>
                <a:gd name="T13" fmla="*/ 258 h 262"/>
                <a:gd name="T14" fmla="*/ 136 w 271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2">
                  <a:moveTo>
                    <a:pt x="136" y="262"/>
                  </a:moveTo>
                  <a:cubicBezTo>
                    <a:pt x="80" y="262"/>
                    <a:pt x="29" y="223"/>
                    <a:pt x="16" y="167"/>
                  </a:cubicBezTo>
                  <a:cubicBezTo>
                    <a:pt x="15" y="164"/>
                    <a:pt x="15" y="164"/>
                    <a:pt x="15" y="164"/>
                  </a:cubicBezTo>
                  <a:cubicBezTo>
                    <a:pt x="0" y="98"/>
                    <a:pt x="41" y="32"/>
                    <a:pt x="107" y="16"/>
                  </a:cubicBezTo>
                  <a:cubicBezTo>
                    <a:pt x="173" y="0"/>
                    <a:pt x="239" y="41"/>
                    <a:pt x="255" y="107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71" y="176"/>
                    <a:pt x="230" y="243"/>
                    <a:pt x="164" y="258"/>
                  </a:cubicBezTo>
                  <a:cubicBezTo>
                    <a:pt x="154" y="261"/>
                    <a:pt x="145" y="262"/>
                    <a:pt x="136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541">
              <a:extLst>
                <a:ext uri="{FF2B5EF4-FFF2-40B4-BE49-F238E27FC236}">
                  <a16:creationId xmlns:a16="http://schemas.microsoft.com/office/drawing/2014/main" id="{FB416B7F-CF2B-4C7A-9DAC-B030E97E6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076"/>
              <a:ext cx="76" cy="73"/>
            </a:xfrm>
            <a:custGeom>
              <a:avLst/>
              <a:gdLst>
                <a:gd name="T0" fmla="*/ 138 w 276"/>
                <a:gd name="T1" fmla="*/ 262 h 262"/>
                <a:gd name="T2" fmla="*/ 99 w 276"/>
                <a:gd name="T3" fmla="*/ 256 h 262"/>
                <a:gd name="T4" fmla="*/ 22 w 276"/>
                <a:gd name="T5" fmla="*/ 101 h 262"/>
                <a:gd name="T6" fmla="*/ 23 w 276"/>
                <a:gd name="T7" fmla="*/ 98 h 262"/>
                <a:gd name="T8" fmla="*/ 177 w 276"/>
                <a:gd name="T9" fmla="*/ 21 h 262"/>
                <a:gd name="T10" fmla="*/ 254 w 276"/>
                <a:gd name="T11" fmla="*/ 176 h 262"/>
                <a:gd name="T12" fmla="*/ 253 w 276"/>
                <a:gd name="T13" fmla="*/ 179 h 262"/>
                <a:gd name="T14" fmla="*/ 138 w 276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262">
                  <a:moveTo>
                    <a:pt x="138" y="262"/>
                  </a:moveTo>
                  <a:cubicBezTo>
                    <a:pt x="125" y="262"/>
                    <a:pt x="112" y="260"/>
                    <a:pt x="99" y="256"/>
                  </a:cubicBezTo>
                  <a:cubicBezTo>
                    <a:pt x="35" y="234"/>
                    <a:pt x="0" y="165"/>
                    <a:pt x="22" y="101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44" y="34"/>
                    <a:pt x="113" y="0"/>
                    <a:pt x="177" y="21"/>
                  </a:cubicBezTo>
                  <a:cubicBezTo>
                    <a:pt x="241" y="43"/>
                    <a:pt x="276" y="112"/>
                    <a:pt x="254" y="176"/>
                  </a:cubicBezTo>
                  <a:cubicBezTo>
                    <a:pt x="253" y="179"/>
                    <a:pt x="253" y="179"/>
                    <a:pt x="253" y="179"/>
                  </a:cubicBezTo>
                  <a:cubicBezTo>
                    <a:pt x="236" y="230"/>
                    <a:pt x="189" y="262"/>
                    <a:pt x="138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542">
              <a:extLst>
                <a:ext uri="{FF2B5EF4-FFF2-40B4-BE49-F238E27FC236}">
                  <a16:creationId xmlns:a16="http://schemas.microsoft.com/office/drawing/2014/main" id="{FA91F4B9-DBD7-43A0-BC09-E67D2BEB5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1975"/>
              <a:ext cx="56" cy="54"/>
            </a:xfrm>
            <a:custGeom>
              <a:avLst/>
              <a:gdLst>
                <a:gd name="T0" fmla="*/ 102 w 203"/>
                <a:gd name="T1" fmla="*/ 196 h 196"/>
                <a:gd name="T2" fmla="*/ 13 w 203"/>
                <a:gd name="T3" fmla="*/ 125 h 196"/>
                <a:gd name="T4" fmla="*/ 12 w 203"/>
                <a:gd name="T5" fmla="*/ 123 h 196"/>
                <a:gd name="T6" fmla="*/ 81 w 203"/>
                <a:gd name="T7" fmla="*/ 12 h 196"/>
                <a:gd name="T8" fmla="*/ 191 w 203"/>
                <a:gd name="T9" fmla="*/ 81 h 196"/>
                <a:gd name="T10" fmla="*/ 192 w 203"/>
                <a:gd name="T11" fmla="*/ 83 h 196"/>
                <a:gd name="T12" fmla="*/ 123 w 203"/>
                <a:gd name="T13" fmla="*/ 193 h 196"/>
                <a:gd name="T14" fmla="*/ 102 w 203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3" h="196">
                  <a:moveTo>
                    <a:pt x="102" y="196"/>
                  </a:moveTo>
                  <a:cubicBezTo>
                    <a:pt x="60" y="196"/>
                    <a:pt x="23" y="167"/>
                    <a:pt x="13" y="125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0" y="73"/>
                    <a:pt x="31" y="24"/>
                    <a:pt x="81" y="12"/>
                  </a:cubicBezTo>
                  <a:cubicBezTo>
                    <a:pt x="130" y="0"/>
                    <a:pt x="180" y="31"/>
                    <a:pt x="191" y="81"/>
                  </a:cubicBezTo>
                  <a:cubicBezTo>
                    <a:pt x="192" y="83"/>
                    <a:pt x="192" y="83"/>
                    <a:pt x="192" y="83"/>
                  </a:cubicBezTo>
                  <a:cubicBezTo>
                    <a:pt x="203" y="132"/>
                    <a:pt x="173" y="182"/>
                    <a:pt x="123" y="193"/>
                  </a:cubicBezTo>
                  <a:cubicBezTo>
                    <a:pt x="116" y="195"/>
                    <a:pt x="109" y="196"/>
                    <a:pt x="102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543">
              <a:extLst>
                <a:ext uri="{FF2B5EF4-FFF2-40B4-BE49-F238E27FC236}">
                  <a16:creationId xmlns:a16="http://schemas.microsoft.com/office/drawing/2014/main" id="{013A0344-52DD-43F2-89FC-1C1A9631C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892"/>
              <a:ext cx="64" cy="64"/>
            </a:xfrm>
            <a:custGeom>
              <a:avLst/>
              <a:gdLst>
                <a:gd name="T0" fmla="*/ 117 w 233"/>
                <a:gd name="T1" fmla="*/ 232 h 232"/>
                <a:gd name="T2" fmla="*/ 4 w 233"/>
                <a:gd name="T3" fmla="*/ 124 h 232"/>
                <a:gd name="T4" fmla="*/ 3 w 233"/>
                <a:gd name="T5" fmla="*/ 121 h 232"/>
                <a:gd name="T6" fmla="*/ 111 w 233"/>
                <a:gd name="T7" fmla="*/ 3 h 232"/>
                <a:gd name="T8" fmla="*/ 230 w 233"/>
                <a:gd name="T9" fmla="*/ 111 h 232"/>
                <a:gd name="T10" fmla="*/ 230 w 233"/>
                <a:gd name="T11" fmla="*/ 113 h 232"/>
                <a:gd name="T12" fmla="*/ 122 w 233"/>
                <a:gd name="T13" fmla="*/ 232 h 232"/>
                <a:gd name="T14" fmla="*/ 117 w 233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32">
                  <a:moveTo>
                    <a:pt x="117" y="232"/>
                  </a:moveTo>
                  <a:cubicBezTo>
                    <a:pt x="56" y="232"/>
                    <a:pt x="6" y="184"/>
                    <a:pt x="4" y="124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0" y="59"/>
                    <a:pt x="49" y="6"/>
                    <a:pt x="111" y="3"/>
                  </a:cubicBezTo>
                  <a:cubicBezTo>
                    <a:pt x="174" y="0"/>
                    <a:pt x="227" y="48"/>
                    <a:pt x="230" y="11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233" y="176"/>
                    <a:pt x="185" y="229"/>
                    <a:pt x="122" y="232"/>
                  </a:cubicBezTo>
                  <a:cubicBezTo>
                    <a:pt x="120" y="232"/>
                    <a:pt x="118" y="232"/>
                    <a:pt x="117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544">
              <a:extLst>
                <a:ext uri="{FF2B5EF4-FFF2-40B4-BE49-F238E27FC236}">
                  <a16:creationId xmlns:a16="http://schemas.microsoft.com/office/drawing/2014/main" id="{E3ED247A-D05B-4D99-AAF0-477BD76CF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1775"/>
              <a:ext cx="71" cy="70"/>
            </a:xfrm>
            <a:custGeom>
              <a:avLst/>
              <a:gdLst>
                <a:gd name="T0" fmla="*/ 129 w 257"/>
                <a:gd name="T1" fmla="*/ 252 h 252"/>
                <a:gd name="T2" fmla="*/ 112 w 257"/>
                <a:gd name="T3" fmla="*/ 250 h 252"/>
                <a:gd name="T4" fmla="*/ 10 w 257"/>
                <a:gd name="T5" fmla="*/ 115 h 252"/>
                <a:gd name="T6" fmla="*/ 10 w 257"/>
                <a:gd name="T7" fmla="*/ 112 h 252"/>
                <a:gd name="T8" fmla="*/ 146 w 257"/>
                <a:gd name="T9" fmla="*/ 10 h 252"/>
                <a:gd name="T10" fmla="*/ 248 w 257"/>
                <a:gd name="T11" fmla="*/ 145 h 252"/>
                <a:gd name="T12" fmla="*/ 248 w 257"/>
                <a:gd name="T13" fmla="*/ 148 h 252"/>
                <a:gd name="T14" fmla="*/ 129 w 257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52">
                  <a:moveTo>
                    <a:pt x="129" y="252"/>
                  </a:moveTo>
                  <a:cubicBezTo>
                    <a:pt x="123" y="252"/>
                    <a:pt x="118" y="251"/>
                    <a:pt x="112" y="250"/>
                  </a:cubicBezTo>
                  <a:cubicBezTo>
                    <a:pt x="46" y="241"/>
                    <a:pt x="0" y="180"/>
                    <a:pt x="10" y="115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9" y="46"/>
                    <a:pt x="80" y="0"/>
                    <a:pt x="146" y="10"/>
                  </a:cubicBezTo>
                  <a:cubicBezTo>
                    <a:pt x="211" y="19"/>
                    <a:pt x="257" y="80"/>
                    <a:pt x="248" y="145"/>
                  </a:cubicBezTo>
                  <a:cubicBezTo>
                    <a:pt x="248" y="148"/>
                    <a:pt x="248" y="148"/>
                    <a:pt x="248" y="148"/>
                  </a:cubicBezTo>
                  <a:cubicBezTo>
                    <a:pt x="239" y="208"/>
                    <a:pt x="188" y="252"/>
                    <a:pt x="129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545">
              <a:extLst>
                <a:ext uri="{FF2B5EF4-FFF2-40B4-BE49-F238E27FC236}">
                  <a16:creationId xmlns:a16="http://schemas.microsoft.com/office/drawing/2014/main" id="{B9F1E23A-70EC-4DEE-8B7A-F3D5226CE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708"/>
              <a:ext cx="40" cy="39"/>
            </a:xfrm>
            <a:custGeom>
              <a:avLst/>
              <a:gdLst>
                <a:gd name="T0" fmla="*/ 72 w 144"/>
                <a:gd name="T1" fmla="*/ 143 h 143"/>
                <a:gd name="T2" fmla="*/ 2 w 144"/>
                <a:gd name="T3" fmla="*/ 77 h 143"/>
                <a:gd name="T4" fmla="*/ 2 w 144"/>
                <a:gd name="T5" fmla="*/ 75 h 143"/>
                <a:gd name="T6" fmla="*/ 69 w 144"/>
                <a:gd name="T7" fmla="*/ 2 h 143"/>
                <a:gd name="T8" fmla="*/ 142 w 144"/>
                <a:gd name="T9" fmla="*/ 69 h 143"/>
                <a:gd name="T10" fmla="*/ 142 w 144"/>
                <a:gd name="T11" fmla="*/ 70 h 143"/>
                <a:gd name="T12" fmla="*/ 75 w 144"/>
                <a:gd name="T13" fmla="*/ 143 h 143"/>
                <a:gd name="T14" fmla="*/ 72 w 144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143">
                  <a:moveTo>
                    <a:pt x="72" y="143"/>
                  </a:moveTo>
                  <a:cubicBezTo>
                    <a:pt x="35" y="143"/>
                    <a:pt x="4" y="114"/>
                    <a:pt x="2" y="77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37"/>
                    <a:pt x="30" y="4"/>
                    <a:pt x="69" y="2"/>
                  </a:cubicBezTo>
                  <a:cubicBezTo>
                    <a:pt x="107" y="0"/>
                    <a:pt x="140" y="30"/>
                    <a:pt x="142" y="69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4" y="109"/>
                    <a:pt x="114" y="141"/>
                    <a:pt x="75" y="143"/>
                  </a:cubicBezTo>
                  <a:cubicBezTo>
                    <a:pt x="74" y="143"/>
                    <a:pt x="73" y="143"/>
                    <a:pt x="72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546">
              <a:extLst>
                <a:ext uri="{FF2B5EF4-FFF2-40B4-BE49-F238E27FC236}">
                  <a16:creationId xmlns:a16="http://schemas.microsoft.com/office/drawing/2014/main" id="{270DB3ED-08BB-4925-80E3-3CF23F5D4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1583"/>
              <a:ext cx="65" cy="64"/>
            </a:xfrm>
            <a:custGeom>
              <a:avLst/>
              <a:gdLst>
                <a:gd name="T0" fmla="*/ 118 w 236"/>
                <a:gd name="T1" fmla="*/ 232 h 232"/>
                <a:gd name="T2" fmla="*/ 102 w 236"/>
                <a:gd name="T3" fmla="*/ 231 h 232"/>
                <a:gd name="T4" fmla="*/ 8 w 236"/>
                <a:gd name="T5" fmla="*/ 105 h 232"/>
                <a:gd name="T6" fmla="*/ 8 w 236"/>
                <a:gd name="T7" fmla="*/ 103 h 232"/>
                <a:gd name="T8" fmla="*/ 134 w 236"/>
                <a:gd name="T9" fmla="*/ 9 h 232"/>
                <a:gd name="T10" fmla="*/ 228 w 236"/>
                <a:gd name="T11" fmla="*/ 134 h 232"/>
                <a:gd name="T12" fmla="*/ 228 w 236"/>
                <a:gd name="T13" fmla="*/ 136 h 232"/>
                <a:gd name="T14" fmla="*/ 118 w 236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6" h="232">
                  <a:moveTo>
                    <a:pt x="118" y="232"/>
                  </a:moveTo>
                  <a:cubicBezTo>
                    <a:pt x="113" y="232"/>
                    <a:pt x="108" y="231"/>
                    <a:pt x="102" y="231"/>
                  </a:cubicBezTo>
                  <a:cubicBezTo>
                    <a:pt x="42" y="222"/>
                    <a:pt x="0" y="166"/>
                    <a:pt x="8" y="105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17" y="42"/>
                    <a:pt x="73" y="0"/>
                    <a:pt x="134" y="9"/>
                  </a:cubicBezTo>
                  <a:cubicBezTo>
                    <a:pt x="194" y="17"/>
                    <a:pt x="236" y="73"/>
                    <a:pt x="228" y="134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0" y="192"/>
                    <a:pt x="172" y="232"/>
                    <a:pt x="11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547">
              <a:extLst>
                <a:ext uri="{FF2B5EF4-FFF2-40B4-BE49-F238E27FC236}">
                  <a16:creationId xmlns:a16="http://schemas.microsoft.com/office/drawing/2014/main" id="{12510636-C391-48C0-BAAB-89703966C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508"/>
              <a:ext cx="46" cy="46"/>
            </a:xfrm>
            <a:custGeom>
              <a:avLst/>
              <a:gdLst>
                <a:gd name="T0" fmla="*/ 83 w 166"/>
                <a:gd name="T1" fmla="*/ 166 h 166"/>
                <a:gd name="T2" fmla="*/ 2 w 166"/>
                <a:gd name="T3" fmla="*/ 89 h 166"/>
                <a:gd name="T4" fmla="*/ 2 w 166"/>
                <a:gd name="T5" fmla="*/ 87 h 166"/>
                <a:gd name="T6" fmla="*/ 80 w 166"/>
                <a:gd name="T7" fmla="*/ 2 h 166"/>
                <a:gd name="T8" fmla="*/ 164 w 166"/>
                <a:gd name="T9" fmla="*/ 80 h 166"/>
                <a:gd name="T10" fmla="*/ 164 w 166"/>
                <a:gd name="T11" fmla="*/ 81 h 166"/>
                <a:gd name="T12" fmla="*/ 87 w 166"/>
                <a:gd name="T13" fmla="*/ 166 h 166"/>
                <a:gd name="T14" fmla="*/ 83 w 166"/>
                <a:gd name="T15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6">
                  <a:moveTo>
                    <a:pt x="83" y="166"/>
                  </a:moveTo>
                  <a:cubicBezTo>
                    <a:pt x="40" y="166"/>
                    <a:pt x="4" y="132"/>
                    <a:pt x="2" y="89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0" y="42"/>
                    <a:pt x="35" y="4"/>
                    <a:pt x="80" y="2"/>
                  </a:cubicBezTo>
                  <a:cubicBezTo>
                    <a:pt x="124" y="0"/>
                    <a:pt x="162" y="35"/>
                    <a:pt x="164" y="80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6" y="126"/>
                    <a:pt x="132" y="164"/>
                    <a:pt x="87" y="166"/>
                  </a:cubicBezTo>
                  <a:cubicBezTo>
                    <a:pt x="86" y="166"/>
                    <a:pt x="85" y="166"/>
                    <a:pt x="83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548">
              <a:extLst>
                <a:ext uri="{FF2B5EF4-FFF2-40B4-BE49-F238E27FC236}">
                  <a16:creationId xmlns:a16="http://schemas.microsoft.com/office/drawing/2014/main" id="{EBC15EEC-E9D9-4460-907E-614583BCB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1384"/>
              <a:ext cx="75" cy="73"/>
            </a:xfrm>
            <a:custGeom>
              <a:avLst/>
              <a:gdLst>
                <a:gd name="T0" fmla="*/ 135 w 270"/>
                <a:gd name="T1" fmla="*/ 264 h 264"/>
                <a:gd name="T2" fmla="*/ 118 w 270"/>
                <a:gd name="T3" fmla="*/ 263 h 264"/>
                <a:gd name="T4" fmla="*/ 10 w 270"/>
                <a:gd name="T5" fmla="*/ 120 h 264"/>
                <a:gd name="T6" fmla="*/ 10 w 270"/>
                <a:gd name="T7" fmla="*/ 117 h 264"/>
                <a:gd name="T8" fmla="*/ 153 w 270"/>
                <a:gd name="T9" fmla="*/ 9 h 264"/>
                <a:gd name="T10" fmla="*/ 261 w 270"/>
                <a:gd name="T11" fmla="*/ 152 h 264"/>
                <a:gd name="T12" fmla="*/ 260 w 270"/>
                <a:gd name="T13" fmla="*/ 155 h 264"/>
                <a:gd name="T14" fmla="*/ 135 w 270"/>
                <a:gd name="T15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64">
                  <a:moveTo>
                    <a:pt x="135" y="264"/>
                  </a:moveTo>
                  <a:cubicBezTo>
                    <a:pt x="129" y="264"/>
                    <a:pt x="124" y="264"/>
                    <a:pt x="118" y="263"/>
                  </a:cubicBezTo>
                  <a:cubicBezTo>
                    <a:pt x="48" y="253"/>
                    <a:pt x="0" y="189"/>
                    <a:pt x="10" y="120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20" y="48"/>
                    <a:pt x="84" y="0"/>
                    <a:pt x="153" y="9"/>
                  </a:cubicBezTo>
                  <a:cubicBezTo>
                    <a:pt x="222" y="19"/>
                    <a:pt x="270" y="83"/>
                    <a:pt x="261" y="152"/>
                  </a:cubicBezTo>
                  <a:cubicBezTo>
                    <a:pt x="260" y="155"/>
                    <a:pt x="260" y="155"/>
                    <a:pt x="260" y="155"/>
                  </a:cubicBezTo>
                  <a:cubicBezTo>
                    <a:pt x="252" y="218"/>
                    <a:pt x="197" y="264"/>
                    <a:pt x="135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549">
              <a:extLst>
                <a:ext uri="{FF2B5EF4-FFF2-40B4-BE49-F238E27FC236}">
                  <a16:creationId xmlns:a16="http://schemas.microsoft.com/office/drawing/2014/main" id="{70E7FA9E-5274-4F65-830B-48551F19C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328"/>
              <a:ext cx="43" cy="41"/>
            </a:xfrm>
            <a:custGeom>
              <a:avLst/>
              <a:gdLst>
                <a:gd name="T0" fmla="*/ 78 w 156"/>
                <a:gd name="T1" fmla="*/ 147 h 147"/>
                <a:gd name="T2" fmla="*/ 16 w 156"/>
                <a:gd name="T3" fmla="*/ 107 h 147"/>
                <a:gd name="T4" fmla="*/ 15 w 156"/>
                <a:gd name="T5" fmla="*/ 105 h 147"/>
                <a:gd name="T6" fmla="*/ 50 w 156"/>
                <a:gd name="T7" fmla="*/ 15 h 147"/>
                <a:gd name="T8" fmla="*/ 140 w 156"/>
                <a:gd name="T9" fmla="*/ 50 h 147"/>
                <a:gd name="T10" fmla="*/ 140 w 156"/>
                <a:gd name="T11" fmla="*/ 51 h 147"/>
                <a:gd name="T12" fmla="*/ 106 w 156"/>
                <a:gd name="T13" fmla="*/ 141 h 147"/>
                <a:gd name="T14" fmla="*/ 78 w 156"/>
                <a:gd name="T1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47">
                  <a:moveTo>
                    <a:pt x="78" y="147"/>
                  </a:moveTo>
                  <a:cubicBezTo>
                    <a:pt x="52" y="147"/>
                    <a:pt x="27" y="132"/>
                    <a:pt x="16" y="107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0" y="71"/>
                    <a:pt x="15" y="30"/>
                    <a:pt x="50" y="15"/>
                  </a:cubicBezTo>
                  <a:cubicBezTo>
                    <a:pt x="84" y="0"/>
                    <a:pt x="125" y="15"/>
                    <a:pt x="140" y="50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56" y="86"/>
                    <a:pt x="140" y="126"/>
                    <a:pt x="106" y="141"/>
                  </a:cubicBezTo>
                  <a:cubicBezTo>
                    <a:pt x="97" y="145"/>
                    <a:pt x="87" y="147"/>
                    <a:pt x="78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550">
              <a:extLst>
                <a:ext uri="{FF2B5EF4-FFF2-40B4-BE49-F238E27FC236}">
                  <a16:creationId xmlns:a16="http://schemas.microsoft.com/office/drawing/2014/main" id="{D2E2705B-DF1D-4B8A-99F1-454B684D7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207"/>
              <a:ext cx="78" cy="74"/>
            </a:xfrm>
            <a:custGeom>
              <a:avLst/>
              <a:gdLst>
                <a:gd name="T0" fmla="*/ 141 w 283"/>
                <a:gd name="T1" fmla="*/ 267 h 267"/>
                <a:gd name="T2" fmla="*/ 81 w 283"/>
                <a:gd name="T3" fmla="*/ 251 h 267"/>
                <a:gd name="T4" fmla="*/ 33 w 283"/>
                <a:gd name="T5" fmla="*/ 83 h 267"/>
                <a:gd name="T6" fmla="*/ 35 w 283"/>
                <a:gd name="T7" fmla="*/ 81 h 267"/>
                <a:gd name="T8" fmla="*/ 202 w 283"/>
                <a:gd name="T9" fmla="*/ 33 h 267"/>
                <a:gd name="T10" fmla="*/ 250 w 283"/>
                <a:gd name="T11" fmla="*/ 201 h 267"/>
                <a:gd name="T12" fmla="*/ 248 w 283"/>
                <a:gd name="T13" fmla="*/ 203 h 267"/>
                <a:gd name="T14" fmla="*/ 141 w 283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7">
                  <a:moveTo>
                    <a:pt x="141" y="267"/>
                  </a:moveTo>
                  <a:cubicBezTo>
                    <a:pt x="120" y="267"/>
                    <a:pt x="100" y="262"/>
                    <a:pt x="81" y="251"/>
                  </a:cubicBezTo>
                  <a:cubicBezTo>
                    <a:pt x="22" y="218"/>
                    <a:pt x="0" y="143"/>
                    <a:pt x="33" y="83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68" y="21"/>
                    <a:pt x="143" y="0"/>
                    <a:pt x="202" y="33"/>
                  </a:cubicBezTo>
                  <a:cubicBezTo>
                    <a:pt x="262" y="66"/>
                    <a:pt x="283" y="141"/>
                    <a:pt x="250" y="201"/>
                  </a:cubicBezTo>
                  <a:cubicBezTo>
                    <a:pt x="248" y="203"/>
                    <a:pt x="248" y="203"/>
                    <a:pt x="248" y="203"/>
                  </a:cubicBezTo>
                  <a:cubicBezTo>
                    <a:pt x="226" y="244"/>
                    <a:pt x="184" y="267"/>
                    <a:pt x="141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551">
              <a:extLst>
                <a:ext uri="{FF2B5EF4-FFF2-40B4-BE49-F238E27FC236}">
                  <a16:creationId xmlns:a16="http://schemas.microsoft.com/office/drawing/2014/main" id="{F4C85E49-80AF-4723-BC16-0A2AA5DD8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140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2 w 218"/>
                <a:gd name="T3" fmla="*/ 149 h 206"/>
                <a:gd name="T4" fmla="*/ 21 w 218"/>
                <a:gd name="T5" fmla="*/ 147 h 206"/>
                <a:gd name="T6" fmla="*/ 70 w 218"/>
                <a:gd name="T7" fmla="*/ 21 h 206"/>
                <a:gd name="T8" fmla="*/ 196 w 218"/>
                <a:gd name="T9" fmla="*/ 70 h 206"/>
                <a:gd name="T10" fmla="*/ 196 w 218"/>
                <a:gd name="T11" fmla="*/ 72 h 206"/>
                <a:gd name="T12" fmla="*/ 148 w 218"/>
                <a:gd name="T13" fmla="*/ 197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3" y="206"/>
                    <a:pt x="38" y="184"/>
                    <a:pt x="22" y="149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0" y="99"/>
                    <a:pt x="22" y="43"/>
                    <a:pt x="70" y="21"/>
                  </a:cubicBezTo>
                  <a:cubicBezTo>
                    <a:pt x="118" y="0"/>
                    <a:pt x="174" y="22"/>
                    <a:pt x="196" y="70"/>
                  </a:cubicBezTo>
                  <a:cubicBezTo>
                    <a:pt x="196" y="72"/>
                    <a:pt x="196" y="72"/>
                    <a:pt x="196" y="72"/>
                  </a:cubicBezTo>
                  <a:cubicBezTo>
                    <a:pt x="218" y="120"/>
                    <a:pt x="196" y="176"/>
                    <a:pt x="148" y="197"/>
                  </a:cubicBezTo>
                  <a:cubicBezTo>
                    <a:pt x="135" y="203"/>
                    <a:pt x="122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552">
              <a:extLst>
                <a:ext uri="{FF2B5EF4-FFF2-40B4-BE49-F238E27FC236}">
                  <a16:creationId xmlns:a16="http://schemas.microsoft.com/office/drawing/2014/main" id="{55B2A8E1-A564-4BFA-9B87-EABBA9E2F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039"/>
              <a:ext cx="71" cy="67"/>
            </a:xfrm>
            <a:custGeom>
              <a:avLst/>
              <a:gdLst>
                <a:gd name="T0" fmla="*/ 128 w 257"/>
                <a:gd name="T1" fmla="*/ 243 h 243"/>
                <a:gd name="T2" fmla="*/ 73 w 257"/>
                <a:gd name="T3" fmla="*/ 229 h 243"/>
                <a:gd name="T4" fmla="*/ 30 w 257"/>
                <a:gd name="T5" fmla="*/ 76 h 243"/>
                <a:gd name="T6" fmla="*/ 31 w 257"/>
                <a:gd name="T7" fmla="*/ 74 h 243"/>
                <a:gd name="T8" fmla="*/ 184 w 257"/>
                <a:gd name="T9" fmla="*/ 31 h 243"/>
                <a:gd name="T10" fmla="*/ 227 w 257"/>
                <a:gd name="T11" fmla="*/ 183 h 243"/>
                <a:gd name="T12" fmla="*/ 226 w 257"/>
                <a:gd name="T13" fmla="*/ 185 h 243"/>
                <a:gd name="T14" fmla="*/ 128 w 257"/>
                <a:gd name="T15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3">
                  <a:moveTo>
                    <a:pt x="128" y="243"/>
                  </a:moveTo>
                  <a:cubicBezTo>
                    <a:pt x="109" y="243"/>
                    <a:pt x="90" y="238"/>
                    <a:pt x="73" y="229"/>
                  </a:cubicBezTo>
                  <a:cubicBezTo>
                    <a:pt x="19" y="199"/>
                    <a:pt x="0" y="130"/>
                    <a:pt x="30" y="7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61" y="20"/>
                    <a:pt x="130" y="0"/>
                    <a:pt x="184" y="31"/>
                  </a:cubicBezTo>
                  <a:cubicBezTo>
                    <a:pt x="238" y="61"/>
                    <a:pt x="257" y="129"/>
                    <a:pt x="227" y="183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05" y="222"/>
                    <a:pt x="167" y="243"/>
                    <a:pt x="128" y="2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553">
              <a:extLst>
                <a:ext uri="{FF2B5EF4-FFF2-40B4-BE49-F238E27FC236}">
                  <a16:creationId xmlns:a16="http://schemas.microsoft.com/office/drawing/2014/main" id="{7ED87834-0773-4DC9-AF8F-D3958B358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983"/>
              <a:ext cx="43" cy="42"/>
            </a:xfrm>
            <a:custGeom>
              <a:avLst/>
              <a:gdLst>
                <a:gd name="T0" fmla="*/ 79 w 157"/>
                <a:gd name="T1" fmla="*/ 150 h 150"/>
                <a:gd name="T2" fmla="*/ 29 w 157"/>
                <a:gd name="T3" fmla="*/ 130 h 150"/>
                <a:gd name="T4" fmla="*/ 27 w 157"/>
                <a:gd name="T5" fmla="*/ 128 h 150"/>
                <a:gd name="T6" fmla="*/ 27 w 157"/>
                <a:gd name="T7" fmla="*/ 28 h 150"/>
                <a:gd name="T8" fmla="*/ 128 w 157"/>
                <a:gd name="T9" fmla="*/ 27 h 150"/>
                <a:gd name="T10" fmla="*/ 129 w 157"/>
                <a:gd name="T11" fmla="*/ 29 h 150"/>
                <a:gd name="T12" fmla="*/ 129 w 157"/>
                <a:gd name="T13" fmla="*/ 129 h 150"/>
                <a:gd name="T14" fmla="*/ 79 w 157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50">
                  <a:moveTo>
                    <a:pt x="79" y="150"/>
                  </a:moveTo>
                  <a:cubicBezTo>
                    <a:pt x="61" y="150"/>
                    <a:pt x="43" y="143"/>
                    <a:pt x="29" y="130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0" y="101"/>
                    <a:pt x="0" y="55"/>
                    <a:pt x="27" y="28"/>
                  </a:cubicBezTo>
                  <a:cubicBezTo>
                    <a:pt x="55" y="0"/>
                    <a:pt x="100" y="0"/>
                    <a:pt x="128" y="27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57" y="56"/>
                    <a:pt x="157" y="102"/>
                    <a:pt x="129" y="129"/>
                  </a:cubicBezTo>
                  <a:cubicBezTo>
                    <a:pt x="116" y="143"/>
                    <a:pt x="97" y="150"/>
                    <a:pt x="79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554">
              <a:extLst>
                <a:ext uri="{FF2B5EF4-FFF2-40B4-BE49-F238E27FC236}">
                  <a16:creationId xmlns:a16="http://schemas.microsoft.com/office/drawing/2014/main" id="{7A391D11-E6EE-4DE5-B450-28905FC03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876"/>
              <a:ext cx="81" cy="77"/>
            </a:xfrm>
            <a:custGeom>
              <a:avLst/>
              <a:gdLst>
                <a:gd name="T0" fmla="*/ 144 w 291"/>
                <a:gd name="T1" fmla="*/ 275 h 275"/>
                <a:gd name="T2" fmla="*/ 45 w 291"/>
                <a:gd name="T3" fmla="*/ 229 h 275"/>
                <a:gd name="T4" fmla="*/ 62 w 291"/>
                <a:gd name="T5" fmla="*/ 47 h 275"/>
                <a:gd name="T6" fmla="*/ 64 w 291"/>
                <a:gd name="T7" fmla="*/ 45 h 275"/>
                <a:gd name="T8" fmla="*/ 246 w 291"/>
                <a:gd name="T9" fmla="*/ 62 h 275"/>
                <a:gd name="T10" fmla="*/ 229 w 291"/>
                <a:gd name="T11" fmla="*/ 244 h 275"/>
                <a:gd name="T12" fmla="*/ 227 w 291"/>
                <a:gd name="T13" fmla="*/ 245 h 275"/>
                <a:gd name="T14" fmla="*/ 144 w 291"/>
                <a:gd name="T15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1" h="275">
                  <a:moveTo>
                    <a:pt x="144" y="275"/>
                  </a:moveTo>
                  <a:cubicBezTo>
                    <a:pt x="107" y="275"/>
                    <a:pt x="71" y="259"/>
                    <a:pt x="45" y="229"/>
                  </a:cubicBezTo>
                  <a:cubicBezTo>
                    <a:pt x="0" y="174"/>
                    <a:pt x="7" y="93"/>
                    <a:pt x="62" y="47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119" y="0"/>
                    <a:pt x="200" y="8"/>
                    <a:pt x="246" y="62"/>
                  </a:cubicBezTo>
                  <a:cubicBezTo>
                    <a:pt x="291" y="117"/>
                    <a:pt x="283" y="198"/>
                    <a:pt x="229" y="244"/>
                  </a:cubicBezTo>
                  <a:cubicBezTo>
                    <a:pt x="227" y="245"/>
                    <a:pt x="227" y="245"/>
                    <a:pt x="227" y="245"/>
                  </a:cubicBezTo>
                  <a:cubicBezTo>
                    <a:pt x="202" y="265"/>
                    <a:pt x="173" y="275"/>
                    <a:pt x="144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555">
              <a:extLst>
                <a:ext uri="{FF2B5EF4-FFF2-40B4-BE49-F238E27FC236}">
                  <a16:creationId xmlns:a16="http://schemas.microsoft.com/office/drawing/2014/main" id="{22188D2C-2717-4925-9352-FC08FBC13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831"/>
              <a:ext cx="70" cy="67"/>
            </a:xfrm>
            <a:custGeom>
              <a:avLst/>
              <a:gdLst>
                <a:gd name="T0" fmla="*/ 127 w 253"/>
                <a:gd name="T1" fmla="*/ 242 h 242"/>
                <a:gd name="T2" fmla="*/ 46 w 253"/>
                <a:gd name="T3" fmla="*/ 208 h 242"/>
                <a:gd name="T4" fmla="*/ 44 w 253"/>
                <a:gd name="T5" fmla="*/ 206 h 242"/>
                <a:gd name="T6" fmla="*/ 44 w 253"/>
                <a:gd name="T7" fmla="*/ 44 h 242"/>
                <a:gd name="T8" fmla="*/ 206 w 253"/>
                <a:gd name="T9" fmla="*/ 44 h 242"/>
                <a:gd name="T10" fmla="*/ 208 w 253"/>
                <a:gd name="T11" fmla="*/ 46 h 242"/>
                <a:gd name="T12" fmla="*/ 208 w 253"/>
                <a:gd name="T13" fmla="*/ 208 h 242"/>
                <a:gd name="T14" fmla="*/ 127 w 253"/>
                <a:gd name="T15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3" h="242">
                  <a:moveTo>
                    <a:pt x="127" y="242"/>
                  </a:moveTo>
                  <a:cubicBezTo>
                    <a:pt x="98" y="242"/>
                    <a:pt x="69" y="230"/>
                    <a:pt x="46" y="208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0" y="161"/>
                    <a:pt x="0" y="89"/>
                    <a:pt x="44" y="44"/>
                  </a:cubicBezTo>
                  <a:cubicBezTo>
                    <a:pt x="89" y="0"/>
                    <a:pt x="162" y="0"/>
                    <a:pt x="206" y="44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53" y="91"/>
                    <a:pt x="253" y="163"/>
                    <a:pt x="208" y="208"/>
                  </a:cubicBezTo>
                  <a:cubicBezTo>
                    <a:pt x="186" y="230"/>
                    <a:pt x="156" y="242"/>
                    <a:pt x="127" y="2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556">
              <a:extLst>
                <a:ext uri="{FF2B5EF4-FFF2-40B4-BE49-F238E27FC236}">
                  <a16:creationId xmlns:a16="http://schemas.microsoft.com/office/drawing/2014/main" id="{6927CEF9-CAF5-458D-844E-C59AF0020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754"/>
              <a:ext cx="74" cy="70"/>
            </a:xfrm>
            <a:custGeom>
              <a:avLst/>
              <a:gdLst>
                <a:gd name="T0" fmla="*/ 133 w 267"/>
                <a:gd name="T1" fmla="*/ 253 h 253"/>
                <a:gd name="T2" fmla="*/ 42 w 267"/>
                <a:gd name="T3" fmla="*/ 210 h 253"/>
                <a:gd name="T4" fmla="*/ 58 w 267"/>
                <a:gd name="T5" fmla="*/ 44 h 253"/>
                <a:gd name="T6" fmla="*/ 60 w 267"/>
                <a:gd name="T7" fmla="*/ 42 h 253"/>
                <a:gd name="T8" fmla="*/ 226 w 267"/>
                <a:gd name="T9" fmla="*/ 58 h 253"/>
                <a:gd name="T10" fmla="*/ 210 w 267"/>
                <a:gd name="T11" fmla="*/ 224 h 253"/>
                <a:gd name="T12" fmla="*/ 208 w 267"/>
                <a:gd name="T13" fmla="*/ 226 h 253"/>
                <a:gd name="T14" fmla="*/ 133 w 267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253">
                  <a:moveTo>
                    <a:pt x="133" y="253"/>
                  </a:moveTo>
                  <a:cubicBezTo>
                    <a:pt x="99" y="253"/>
                    <a:pt x="65" y="238"/>
                    <a:pt x="42" y="210"/>
                  </a:cubicBezTo>
                  <a:cubicBezTo>
                    <a:pt x="0" y="160"/>
                    <a:pt x="7" y="85"/>
                    <a:pt x="58" y="44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110" y="0"/>
                    <a:pt x="184" y="7"/>
                    <a:pt x="226" y="58"/>
                  </a:cubicBezTo>
                  <a:cubicBezTo>
                    <a:pt x="267" y="108"/>
                    <a:pt x="260" y="182"/>
                    <a:pt x="210" y="224"/>
                  </a:cubicBezTo>
                  <a:cubicBezTo>
                    <a:pt x="208" y="226"/>
                    <a:pt x="208" y="226"/>
                    <a:pt x="208" y="226"/>
                  </a:cubicBezTo>
                  <a:cubicBezTo>
                    <a:pt x="186" y="244"/>
                    <a:pt x="159" y="253"/>
                    <a:pt x="133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557">
              <a:extLst>
                <a:ext uri="{FF2B5EF4-FFF2-40B4-BE49-F238E27FC236}">
                  <a16:creationId xmlns:a16="http://schemas.microsoft.com/office/drawing/2014/main" id="{BC56D85A-A582-4889-A43F-751542586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697"/>
              <a:ext cx="60" cy="58"/>
            </a:xfrm>
            <a:custGeom>
              <a:avLst/>
              <a:gdLst>
                <a:gd name="T0" fmla="*/ 109 w 217"/>
                <a:gd name="T1" fmla="*/ 208 h 208"/>
                <a:gd name="T2" fmla="*/ 39 w 217"/>
                <a:gd name="T3" fmla="*/ 179 h 208"/>
                <a:gd name="T4" fmla="*/ 38 w 217"/>
                <a:gd name="T5" fmla="*/ 177 h 208"/>
                <a:gd name="T6" fmla="*/ 38 w 217"/>
                <a:gd name="T7" fmla="*/ 39 h 208"/>
                <a:gd name="T8" fmla="*/ 177 w 217"/>
                <a:gd name="T9" fmla="*/ 39 h 208"/>
                <a:gd name="T10" fmla="*/ 178 w 217"/>
                <a:gd name="T11" fmla="*/ 40 h 208"/>
                <a:gd name="T12" fmla="*/ 178 w 217"/>
                <a:gd name="T13" fmla="*/ 179 h 208"/>
                <a:gd name="T14" fmla="*/ 109 w 217"/>
                <a:gd name="T15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8">
                  <a:moveTo>
                    <a:pt x="109" y="208"/>
                  </a:moveTo>
                  <a:cubicBezTo>
                    <a:pt x="84" y="208"/>
                    <a:pt x="59" y="198"/>
                    <a:pt x="39" y="179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0" y="139"/>
                    <a:pt x="0" y="77"/>
                    <a:pt x="38" y="39"/>
                  </a:cubicBezTo>
                  <a:cubicBezTo>
                    <a:pt x="76" y="0"/>
                    <a:pt x="138" y="0"/>
                    <a:pt x="177" y="39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217" y="79"/>
                    <a:pt x="217" y="141"/>
                    <a:pt x="178" y="179"/>
                  </a:cubicBezTo>
                  <a:cubicBezTo>
                    <a:pt x="159" y="198"/>
                    <a:pt x="134" y="208"/>
                    <a:pt x="109" y="2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558">
              <a:extLst>
                <a:ext uri="{FF2B5EF4-FFF2-40B4-BE49-F238E27FC236}">
                  <a16:creationId xmlns:a16="http://schemas.microsoft.com/office/drawing/2014/main" id="{A496A780-F14D-4065-A614-117236FA2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635"/>
              <a:ext cx="61" cy="58"/>
            </a:xfrm>
            <a:custGeom>
              <a:avLst/>
              <a:gdLst>
                <a:gd name="T0" fmla="*/ 111 w 223"/>
                <a:gd name="T1" fmla="*/ 210 h 210"/>
                <a:gd name="T2" fmla="*/ 35 w 223"/>
                <a:gd name="T3" fmla="*/ 175 h 210"/>
                <a:gd name="T4" fmla="*/ 48 w 223"/>
                <a:gd name="T5" fmla="*/ 36 h 210"/>
                <a:gd name="T6" fmla="*/ 49 w 223"/>
                <a:gd name="T7" fmla="*/ 35 h 210"/>
                <a:gd name="T8" fmla="*/ 188 w 223"/>
                <a:gd name="T9" fmla="*/ 48 h 210"/>
                <a:gd name="T10" fmla="*/ 175 w 223"/>
                <a:gd name="T11" fmla="*/ 186 h 210"/>
                <a:gd name="T12" fmla="*/ 173 w 223"/>
                <a:gd name="T13" fmla="*/ 188 h 210"/>
                <a:gd name="T14" fmla="*/ 111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1" y="210"/>
                  </a:moveTo>
                  <a:cubicBezTo>
                    <a:pt x="82" y="210"/>
                    <a:pt x="54" y="198"/>
                    <a:pt x="35" y="175"/>
                  </a:cubicBezTo>
                  <a:cubicBezTo>
                    <a:pt x="0" y="133"/>
                    <a:pt x="6" y="71"/>
                    <a:pt x="48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91" y="0"/>
                    <a:pt x="153" y="6"/>
                    <a:pt x="188" y="48"/>
                  </a:cubicBezTo>
                  <a:cubicBezTo>
                    <a:pt x="223" y="89"/>
                    <a:pt x="217" y="151"/>
                    <a:pt x="175" y="186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155" y="203"/>
                    <a:pt x="133" y="210"/>
                    <a:pt x="111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559">
              <a:extLst>
                <a:ext uri="{FF2B5EF4-FFF2-40B4-BE49-F238E27FC236}">
                  <a16:creationId xmlns:a16="http://schemas.microsoft.com/office/drawing/2014/main" id="{B17B4990-A75A-44CD-BD64-71EBC2448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615"/>
              <a:ext cx="43" cy="41"/>
            </a:xfrm>
            <a:custGeom>
              <a:avLst/>
              <a:gdLst>
                <a:gd name="T0" fmla="*/ 79 w 157"/>
                <a:gd name="T1" fmla="*/ 148 h 148"/>
                <a:gd name="T2" fmla="*/ 52 w 157"/>
                <a:gd name="T3" fmla="*/ 142 h 148"/>
                <a:gd name="T4" fmla="*/ 50 w 157"/>
                <a:gd name="T5" fmla="*/ 141 h 148"/>
                <a:gd name="T6" fmla="*/ 15 w 157"/>
                <a:gd name="T7" fmla="*/ 51 h 148"/>
                <a:gd name="T8" fmla="*/ 106 w 157"/>
                <a:gd name="T9" fmla="*/ 15 h 148"/>
                <a:gd name="T10" fmla="*/ 107 w 157"/>
                <a:gd name="T11" fmla="*/ 16 h 148"/>
                <a:gd name="T12" fmla="*/ 142 w 157"/>
                <a:gd name="T13" fmla="*/ 107 h 148"/>
                <a:gd name="T14" fmla="*/ 79 w 157"/>
                <a:gd name="T15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48">
                  <a:moveTo>
                    <a:pt x="79" y="148"/>
                  </a:moveTo>
                  <a:cubicBezTo>
                    <a:pt x="70" y="148"/>
                    <a:pt x="61" y="146"/>
                    <a:pt x="52" y="142"/>
                  </a:cubicBezTo>
                  <a:cubicBezTo>
                    <a:pt x="50" y="141"/>
                    <a:pt x="50" y="141"/>
                    <a:pt x="50" y="141"/>
                  </a:cubicBezTo>
                  <a:cubicBezTo>
                    <a:pt x="15" y="126"/>
                    <a:pt x="0" y="85"/>
                    <a:pt x="15" y="51"/>
                  </a:cubicBezTo>
                  <a:cubicBezTo>
                    <a:pt x="30" y="16"/>
                    <a:pt x="71" y="0"/>
                    <a:pt x="106" y="15"/>
                  </a:cubicBezTo>
                  <a:cubicBezTo>
                    <a:pt x="107" y="16"/>
                    <a:pt x="107" y="16"/>
                    <a:pt x="107" y="16"/>
                  </a:cubicBezTo>
                  <a:cubicBezTo>
                    <a:pt x="142" y="31"/>
                    <a:pt x="157" y="72"/>
                    <a:pt x="142" y="107"/>
                  </a:cubicBezTo>
                  <a:cubicBezTo>
                    <a:pt x="131" y="132"/>
                    <a:pt x="106" y="148"/>
                    <a:pt x="79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560">
              <a:extLst>
                <a:ext uri="{FF2B5EF4-FFF2-40B4-BE49-F238E27FC236}">
                  <a16:creationId xmlns:a16="http://schemas.microsoft.com/office/drawing/2014/main" id="{EE7DE170-716B-4E87-ABC2-14231DA7F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67"/>
              <a:ext cx="43" cy="41"/>
            </a:xfrm>
            <a:custGeom>
              <a:avLst/>
              <a:gdLst>
                <a:gd name="T0" fmla="*/ 76 w 155"/>
                <a:gd name="T1" fmla="*/ 146 h 146"/>
                <a:gd name="T2" fmla="*/ 12 w 155"/>
                <a:gd name="T3" fmla="*/ 99 h 146"/>
                <a:gd name="T4" fmla="*/ 55 w 155"/>
                <a:gd name="T5" fmla="*/ 13 h 146"/>
                <a:gd name="T6" fmla="*/ 56 w 155"/>
                <a:gd name="T7" fmla="*/ 12 h 146"/>
                <a:gd name="T8" fmla="*/ 143 w 155"/>
                <a:gd name="T9" fmla="*/ 55 h 146"/>
                <a:gd name="T10" fmla="*/ 100 w 155"/>
                <a:gd name="T11" fmla="*/ 142 h 146"/>
                <a:gd name="T12" fmla="*/ 98 w 155"/>
                <a:gd name="T13" fmla="*/ 142 h 146"/>
                <a:gd name="T14" fmla="*/ 76 w 155"/>
                <a:gd name="T15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5" h="146">
                  <a:moveTo>
                    <a:pt x="76" y="146"/>
                  </a:moveTo>
                  <a:cubicBezTo>
                    <a:pt x="48" y="146"/>
                    <a:pt x="21" y="128"/>
                    <a:pt x="12" y="99"/>
                  </a:cubicBezTo>
                  <a:cubicBezTo>
                    <a:pt x="0" y="63"/>
                    <a:pt x="19" y="25"/>
                    <a:pt x="55" y="13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92" y="0"/>
                    <a:pt x="131" y="19"/>
                    <a:pt x="143" y="55"/>
                  </a:cubicBezTo>
                  <a:cubicBezTo>
                    <a:pt x="155" y="91"/>
                    <a:pt x="135" y="130"/>
                    <a:pt x="100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1" y="145"/>
                    <a:pt x="84" y="146"/>
                    <a:pt x="7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561">
              <a:extLst>
                <a:ext uri="{FF2B5EF4-FFF2-40B4-BE49-F238E27FC236}">
                  <a16:creationId xmlns:a16="http://schemas.microsoft.com/office/drawing/2014/main" id="{B4675738-9ED8-49F4-84AD-8CC26EDE5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522"/>
              <a:ext cx="72" cy="67"/>
            </a:xfrm>
            <a:custGeom>
              <a:avLst/>
              <a:gdLst>
                <a:gd name="T0" fmla="*/ 132 w 262"/>
                <a:gd name="T1" fmla="*/ 245 h 245"/>
                <a:gd name="T2" fmla="*/ 86 w 262"/>
                <a:gd name="T3" fmla="*/ 235 h 245"/>
                <a:gd name="T4" fmla="*/ 84 w 262"/>
                <a:gd name="T5" fmla="*/ 234 h 245"/>
                <a:gd name="T6" fmla="*/ 25 w 262"/>
                <a:gd name="T7" fmla="*/ 84 h 245"/>
                <a:gd name="T8" fmla="*/ 176 w 262"/>
                <a:gd name="T9" fmla="*/ 26 h 245"/>
                <a:gd name="T10" fmla="*/ 178 w 262"/>
                <a:gd name="T11" fmla="*/ 27 h 245"/>
                <a:gd name="T12" fmla="*/ 237 w 262"/>
                <a:gd name="T13" fmla="*/ 177 h 245"/>
                <a:gd name="T14" fmla="*/ 132 w 262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245">
                  <a:moveTo>
                    <a:pt x="132" y="245"/>
                  </a:moveTo>
                  <a:cubicBezTo>
                    <a:pt x="117" y="245"/>
                    <a:pt x="101" y="242"/>
                    <a:pt x="86" y="235"/>
                  </a:cubicBezTo>
                  <a:cubicBezTo>
                    <a:pt x="84" y="234"/>
                    <a:pt x="84" y="234"/>
                    <a:pt x="84" y="234"/>
                  </a:cubicBezTo>
                  <a:cubicBezTo>
                    <a:pt x="26" y="209"/>
                    <a:pt x="0" y="142"/>
                    <a:pt x="25" y="84"/>
                  </a:cubicBezTo>
                  <a:cubicBezTo>
                    <a:pt x="51" y="26"/>
                    <a:pt x="118" y="0"/>
                    <a:pt x="176" y="26"/>
                  </a:cubicBezTo>
                  <a:cubicBezTo>
                    <a:pt x="178" y="27"/>
                    <a:pt x="178" y="27"/>
                    <a:pt x="178" y="27"/>
                  </a:cubicBezTo>
                  <a:cubicBezTo>
                    <a:pt x="236" y="52"/>
                    <a:pt x="262" y="120"/>
                    <a:pt x="237" y="177"/>
                  </a:cubicBezTo>
                  <a:cubicBezTo>
                    <a:pt x="218" y="220"/>
                    <a:pt x="176" y="245"/>
                    <a:pt x="132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562">
              <a:extLst>
                <a:ext uri="{FF2B5EF4-FFF2-40B4-BE49-F238E27FC236}">
                  <a16:creationId xmlns:a16="http://schemas.microsoft.com/office/drawing/2014/main" id="{3AD71917-FBC7-4A2F-A6B7-80BE7C364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498"/>
              <a:ext cx="57" cy="53"/>
            </a:xfrm>
            <a:custGeom>
              <a:avLst/>
              <a:gdLst>
                <a:gd name="T0" fmla="*/ 102 w 205"/>
                <a:gd name="T1" fmla="*/ 192 h 192"/>
                <a:gd name="T2" fmla="*/ 16 w 205"/>
                <a:gd name="T3" fmla="*/ 131 h 192"/>
                <a:gd name="T4" fmla="*/ 73 w 205"/>
                <a:gd name="T5" fmla="*/ 16 h 192"/>
                <a:gd name="T6" fmla="*/ 75 w 205"/>
                <a:gd name="T7" fmla="*/ 16 h 192"/>
                <a:gd name="T8" fmla="*/ 189 w 205"/>
                <a:gd name="T9" fmla="*/ 73 h 192"/>
                <a:gd name="T10" fmla="*/ 132 w 205"/>
                <a:gd name="T11" fmla="*/ 187 h 192"/>
                <a:gd name="T12" fmla="*/ 130 w 205"/>
                <a:gd name="T13" fmla="*/ 188 h 192"/>
                <a:gd name="T14" fmla="*/ 102 w 205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2">
                  <a:moveTo>
                    <a:pt x="102" y="192"/>
                  </a:moveTo>
                  <a:cubicBezTo>
                    <a:pt x="64" y="192"/>
                    <a:pt x="29" y="168"/>
                    <a:pt x="16" y="131"/>
                  </a:cubicBezTo>
                  <a:cubicBezTo>
                    <a:pt x="0" y="83"/>
                    <a:pt x="26" y="32"/>
                    <a:pt x="73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122" y="0"/>
                    <a:pt x="173" y="25"/>
                    <a:pt x="189" y="73"/>
                  </a:cubicBezTo>
                  <a:cubicBezTo>
                    <a:pt x="205" y="120"/>
                    <a:pt x="180" y="171"/>
                    <a:pt x="132" y="187"/>
                  </a:cubicBezTo>
                  <a:cubicBezTo>
                    <a:pt x="130" y="188"/>
                    <a:pt x="130" y="188"/>
                    <a:pt x="130" y="188"/>
                  </a:cubicBezTo>
                  <a:cubicBezTo>
                    <a:pt x="121" y="191"/>
                    <a:pt x="111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563">
              <a:extLst>
                <a:ext uri="{FF2B5EF4-FFF2-40B4-BE49-F238E27FC236}">
                  <a16:creationId xmlns:a16="http://schemas.microsoft.com/office/drawing/2014/main" id="{6F69D12F-DA6D-4256-80DD-946990A60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473"/>
              <a:ext cx="53" cy="51"/>
            </a:xfrm>
            <a:custGeom>
              <a:avLst/>
              <a:gdLst>
                <a:gd name="T0" fmla="*/ 97 w 191"/>
                <a:gd name="T1" fmla="*/ 186 h 186"/>
                <a:gd name="T2" fmla="*/ 93 w 191"/>
                <a:gd name="T3" fmla="*/ 186 h 186"/>
                <a:gd name="T4" fmla="*/ 90 w 191"/>
                <a:gd name="T5" fmla="*/ 186 h 186"/>
                <a:gd name="T6" fmla="*/ 3 w 191"/>
                <a:gd name="T7" fmla="*/ 90 h 186"/>
                <a:gd name="T8" fmla="*/ 99 w 191"/>
                <a:gd name="T9" fmla="*/ 2 h 186"/>
                <a:gd name="T10" fmla="*/ 101 w 191"/>
                <a:gd name="T11" fmla="*/ 2 h 186"/>
                <a:gd name="T12" fmla="*/ 189 w 191"/>
                <a:gd name="T13" fmla="*/ 98 h 186"/>
                <a:gd name="T14" fmla="*/ 97 w 191"/>
                <a:gd name="T15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1" h="186">
                  <a:moveTo>
                    <a:pt x="97" y="186"/>
                  </a:moveTo>
                  <a:cubicBezTo>
                    <a:pt x="95" y="186"/>
                    <a:pt x="94" y="186"/>
                    <a:pt x="93" y="186"/>
                  </a:cubicBezTo>
                  <a:cubicBezTo>
                    <a:pt x="90" y="186"/>
                    <a:pt x="90" y="186"/>
                    <a:pt x="90" y="186"/>
                  </a:cubicBezTo>
                  <a:cubicBezTo>
                    <a:pt x="40" y="184"/>
                    <a:pt x="0" y="140"/>
                    <a:pt x="3" y="90"/>
                  </a:cubicBezTo>
                  <a:cubicBezTo>
                    <a:pt x="5" y="39"/>
                    <a:pt x="48" y="0"/>
                    <a:pt x="99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52" y="4"/>
                    <a:pt x="191" y="48"/>
                    <a:pt x="189" y="98"/>
                  </a:cubicBezTo>
                  <a:cubicBezTo>
                    <a:pt x="186" y="148"/>
                    <a:pt x="146" y="186"/>
                    <a:pt x="97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564">
              <a:extLst>
                <a:ext uri="{FF2B5EF4-FFF2-40B4-BE49-F238E27FC236}">
                  <a16:creationId xmlns:a16="http://schemas.microsoft.com/office/drawing/2014/main" id="{188041DD-811D-4430-A824-F032318F9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456"/>
              <a:ext cx="68" cy="67"/>
            </a:xfrm>
            <a:custGeom>
              <a:avLst/>
              <a:gdLst>
                <a:gd name="T0" fmla="*/ 124 w 244"/>
                <a:gd name="T1" fmla="*/ 239 h 239"/>
                <a:gd name="T2" fmla="*/ 118 w 244"/>
                <a:gd name="T3" fmla="*/ 239 h 239"/>
                <a:gd name="T4" fmla="*/ 115 w 244"/>
                <a:gd name="T5" fmla="*/ 239 h 239"/>
                <a:gd name="T6" fmla="*/ 3 w 244"/>
                <a:gd name="T7" fmla="*/ 116 h 239"/>
                <a:gd name="T8" fmla="*/ 126 w 244"/>
                <a:gd name="T9" fmla="*/ 3 h 239"/>
                <a:gd name="T10" fmla="*/ 129 w 244"/>
                <a:gd name="T11" fmla="*/ 3 h 239"/>
                <a:gd name="T12" fmla="*/ 241 w 244"/>
                <a:gd name="T13" fmla="*/ 127 h 239"/>
                <a:gd name="T14" fmla="*/ 124 w 244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9">
                  <a:moveTo>
                    <a:pt x="124" y="239"/>
                  </a:moveTo>
                  <a:cubicBezTo>
                    <a:pt x="122" y="239"/>
                    <a:pt x="120" y="239"/>
                    <a:pt x="118" y="239"/>
                  </a:cubicBezTo>
                  <a:cubicBezTo>
                    <a:pt x="115" y="239"/>
                    <a:pt x="115" y="239"/>
                    <a:pt x="115" y="239"/>
                  </a:cubicBezTo>
                  <a:cubicBezTo>
                    <a:pt x="50" y="236"/>
                    <a:pt x="0" y="181"/>
                    <a:pt x="3" y="116"/>
                  </a:cubicBezTo>
                  <a:cubicBezTo>
                    <a:pt x="6" y="50"/>
                    <a:pt x="61" y="0"/>
                    <a:pt x="126" y="3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94" y="6"/>
                    <a:pt x="244" y="62"/>
                    <a:pt x="241" y="127"/>
                  </a:cubicBezTo>
                  <a:cubicBezTo>
                    <a:pt x="238" y="190"/>
                    <a:pt x="186" y="239"/>
                    <a:pt x="124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565">
              <a:extLst>
                <a:ext uri="{FF2B5EF4-FFF2-40B4-BE49-F238E27FC236}">
                  <a16:creationId xmlns:a16="http://schemas.microsoft.com/office/drawing/2014/main" id="{643678D2-4A81-4FFE-9A11-BFD5856EB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453"/>
              <a:ext cx="57" cy="55"/>
            </a:xfrm>
            <a:custGeom>
              <a:avLst/>
              <a:gdLst>
                <a:gd name="T0" fmla="*/ 104 w 205"/>
                <a:gd name="T1" fmla="*/ 200 h 200"/>
                <a:gd name="T2" fmla="*/ 99 w 205"/>
                <a:gd name="T3" fmla="*/ 200 h 200"/>
                <a:gd name="T4" fmla="*/ 97 w 205"/>
                <a:gd name="T5" fmla="*/ 200 h 200"/>
                <a:gd name="T6" fmla="*/ 3 w 205"/>
                <a:gd name="T7" fmla="*/ 96 h 200"/>
                <a:gd name="T8" fmla="*/ 106 w 205"/>
                <a:gd name="T9" fmla="*/ 2 h 200"/>
                <a:gd name="T10" fmla="*/ 108 w 205"/>
                <a:gd name="T11" fmla="*/ 2 h 200"/>
                <a:gd name="T12" fmla="*/ 203 w 205"/>
                <a:gd name="T13" fmla="*/ 106 h 200"/>
                <a:gd name="T14" fmla="*/ 104 w 205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200">
                  <a:moveTo>
                    <a:pt x="104" y="200"/>
                  </a:moveTo>
                  <a:cubicBezTo>
                    <a:pt x="102" y="200"/>
                    <a:pt x="101" y="200"/>
                    <a:pt x="99" y="200"/>
                  </a:cubicBezTo>
                  <a:cubicBezTo>
                    <a:pt x="97" y="200"/>
                    <a:pt x="97" y="200"/>
                    <a:pt x="97" y="200"/>
                  </a:cubicBezTo>
                  <a:cubicBezTo>
                    <a:pt x="42" y="197"/>
                    <a:pt x="0" y="151"/>
                    <a:pt x="3" y="96"/>
                  </a:cubicBezTo>
                  <a:cubicBezTo>
                    <a:pt x="5" y="42"/>
                    <a:pt x="52" y="0"/>
                    <a:pt x="106" y="2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63" y="5"/>
                    <a:pt x="205" y="51"/>
                    <a:pt x="203" y="106"/>
                  </a:cubicBezTo>
                  <a:cubicBezTo>
                    <a:pt x="200" y="159"/>
                    <a:pt x="156" y="200"/>
                    <a:pt x="104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56" name="Group 4">
            <a:extLst>
              <a:ext uri="{FF2B5EF4-FFF2-40B4-BE49-F238E27FC236}">
                <a16:creationId xmlns:a16="http://schemas.microsoft.com/office/drawing/2014/main" id="{7D7BB42C-85F1-4FA3-B813-E0AFDECE31F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384261" y="4515524"/>
            <a:ext cx="3778759" cy="3752565"/>
            <a:chOff x="443" y="453"/>
            <a:chExt cx="2741" cy="2722"/>
          </a:xfrm>
          <a:gradFill>
            <a:gsLst>
              <a:gs pos="0">
                <a:srgbClr val="00F2F2"/>
              </a:gs>
              <a:gs pos="46000">
                <a:srgbClr val="313BD0"/>
              </a:gs>
            </a:gsLst>
            <a:lin ang="5400000" scaled="1"/>
          </a:gradFill>
        </p:grpSpPr>
        <p:grpSp>
          <p:nvGrpSpPr>
            <p:cNvPr id="657" name="Group 205">
              <a:extLst>
                <a:ext uri="{FF2B5EF4-FFF2-40B4-BE49-F238E27FC236}">
                  <a16:creationId xmlns:a16="http://schemas.microsoft.com/office/drawing/2014/main" id="{5B170ADD-C4CD-42C5-A535-AB6D3A1536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4" y="863"/>
              <a:ext cx="1811" cy="1862"/>
              <a:chOff x="904" y="863"/>
              <a:chExt cx="1811" cy="1862"/>
            </a:xfrm>
            <a:grpFill/>
          </p:grpSpPr>
          <p:sp>
            <p:nvSpPr>
              <p:cNvPr id="1018" name="Freeform 5">
                <a:extLst>
                  <a:ext uri="{FF2B5EF4-FFF2-40B4-BE49-F238E27FC236}">
                    <a16:creationId xmlns:a16="http://schemas.microsoft.com/office/drawing/2014/main" id="{C8BB25BE-323A-4563-BC38-35927788E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863"/>
                <a:ext cx="45" cy="43"/>
              </a:xfrm>
              <a:custGeom>
                <a:avLst/>
                <a:gdLst>
                  <a:gd name="T0" fmla="*/ 82 w 166"/>
                  <a:gd name="T1" fmla="*/ 155 h 155"/>
                  <a:gd name="T2" fmla="*/ 19 w 166"/>
                  <a:gd name="T3" fmla="*/ 118 h 155"/>
                  <a:gd name="T4" fmla="*/ 47 w 166"/>
                  <a:gd name="T5" fmla="*/ 20 h 155"/>
                  <a:gd name="T6" fmla="*/ 49 w 166"/>
                  <a:gd name="T7" fmla="*/ 19 h 155"/>
                  <a:gd name="T8" fmla="*/ 146 w 166"/>
                  <a:gd name="T9" fmla="*/ 47 h 155"/>
                  <a:gd name="T10" fmla="*/ 119 w 166"/>
                  <a:gd name="T11" fmla="*/ 145 h 155"/>
                  <a:gd name="T12" fmla="*/ 117 w 166"/>
                  <a:gd name="T13" fmla="*/ 146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7" y="155"/>
                      <a:pt x="32" y="141"/>
                      <a:pt x="19" y="118"/>
                    </a:cubicBezTo>
                    <a:cubicBezTo>
                      <a:pt x="0" y="83"/>
                      <a:pt x="12" y="39"/>
                      <a:pt x="47" y="20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83" y="0"/>
                      <a:pt x="127" y="12"/>
                      <a:pt x="146" y="47"/>
                    </a:cubicBezTo>
                    <a:cubicBezTo>
                      <a:pt x="166" y="82"/>
                      <a:pt x="153" y="125"/>
                      <a:pt x="119" y="145"/>
                    </a:cubicBezTo>
                    <a:cubicBezTo>
                      <a:pt x="117" y="146"/>
                      <a:pt x="117" y="146"/>
                      <a:pt x="117" y="146"/>
                    </a:cubicBezTo>
                    <a:cubicBezTo>
                      <a:pt x="106" y="152"/>
                      <a:pt x="94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6">
                <a:extLst>
                  <a:ext uri="{FF2B5EF4-FFF2-40B4-BE49-F238E27FC236}">
                    <a16:creationId xmlns:a16="http://schemas.microsoft.com/office/drawing/2014/main" id="{1D3FCF48-2805-4F60-8320-D85F4B37A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2495"/>
                <a:ext cx="36" cy="35"/>
              </a:xfrm>
              <a:custGeom>
                <a:avLst/>
                <a:gdLst>
                  <a:gd name="T0" fmla="*/ 65 w 130"/>
                  <a:gd name="T1" fmla="*/ 125 h 125"/>
                  <a:gd name="T2" fmla="*/ 5 w 130"/>
                  <a:gd name="T3" fmla="*/ 73 h 125"/>
                  <a:gd name="T4" fmla="*/ 56 w 130"/>
                  <a:gd name="T5" fmla="*/ 5 h 125"/>
                  <a:gd name="T6" fmla="*/ 58 w 130"/>
                  <a:gd name="T7" fmla="*/ 5 h 125"/>
                  <a:gd name="T8" fmla="*/ 126 w 130"/>
                  <a:gd name="T9" fmla="*/ 56 h 125"/>
                  <a:gd name="T10" fmla="*/ 74 w 130"/>
                  <a:gd name="T11" fmla="*/ 124 h 125"/>
                  <a:gd name="T12" fmla="*/ 73 w 130"/>
                  <a:gd name="T13" fmla="*/ 125 h 125"/>
                  <a:gd name="T14" fmla="*/ 65 w 130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5">
                    <a:moveTo>
                      <a:pt x="65" y="125"/>
                    </a:moveTo>
                    <a:cubicBezTo>
                      <a:pt x="35" y="125"/>
                      <a:pt x="9" y="103"/>
                      <a:pt x="5" y="73"/>
                    </a:cubicBezTo>
                    <a:cubicBezTo>
                      <a:pt x="0" y="40"/>
                      <a:pt x="23" y="9"/>
                      <a:pt x="56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91" y="0"/>
                      <a:pt x="121" y="23"/>
                      <a:pt x="126" y="56"/>
                    </a:cubicBezTo>
                    <a:cubicBezTo>
                      <a:pt x="130" y="89"/>
                      <a:pt x="107" y="120"/>
                      <a:pt x="74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70" y="125"/>
                      <a:pt x="67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7">
                <a:extLst>
                  <a:ext uri="{FF2B5EF4-FFF2-40B4-BE49-F238E27FC236}">
                    <a16:creationId xmlns:a16="http://schemas.microsoft.com/office/drawing/2014/main" id="{A0ADB626-F2C5-435C-9072-1DA5913A1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529"/>
                <a:ext cx="28" cy="26"/>
              </a:xfrm>
              <a:custGeom>
                <a:avLst/>
                <a:gdLst>
                  <a:gd name="T0" fmla="*/ 49 w 100"/>
                  <a:gd name="T1" fmla="*/ 96 h 96"/>
                  <a:gd name="T2" fmla="*/ 3 w 100"/>
                  <a:gd name="T3" fmla="*/ 56 h 96"/>
                  <a:gd name="T4" fmla="*/ 43 w 100"/>
                  <a:gd name="T5" fmla="*/ 4 h 96"/>
                  <a:gd name="T6" fmla="*/ 44 w 100"/>
                  <a:gd name="T7" fmla="*/ 3 h 96"/>
                  <a:gd name="T8" fmla="*/ 97 w 100"/>
                  <a:gd name="T9" fmla="*/ 43 h 96"/>
                  <a:gd name="T10" fmla="*/ 57 w 100"/>
                  <a:gd name="T11" fmla="*/ 96 h 96"/>
                  <a:gd name="T12" fmla="*/ 56 w 100"/>
                  <a:gd name="T13" fmla="*/ 96 h 96"/>
                  <a:gd name="T14" fmla="*/ 49 w 100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6">
                    <a:moveTo>
                      <a:pt x="49" y="96"/>
                    </a:moveTo>
                    <a:cubicBezTo>
                      <a:pt x="26" y="96"/>
                      <a:pt x="6" y="80"/>
                      <a:pt x="3" y="56"/>
                    </a:cubicBezTo>
                    <a:cubicBezTo>
                      <a:pt x="0" y="31"/>
                      <a:pt x="18" y="7"/>
                      <a:pt x="43" y="4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70" y="0"/>
                      <a:pt x="93" y="18"/>
                      <a:pt x="97" y="43"/>
                    </a:cubicBezTo>
                    <a:cubicBezTo>
                      <a:pt x="100" y="69"/>
                      <a:pt x="82" y="92"/>
                      <a:pt x="57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4" y="96"/>
                      <a:pt x="52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8">
                <a:extLst>
                  <a:ext uri="{FF2B5EF4-FFF2-40B4-BE49-F238E27FC236}">
                    <a16:creationId xmlns:a16="http://schemas.microsoft.com/office/drawing/2014/main" id="{023D0163-BFB3-4E07-BE96-B7AD0B45B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2516"/>
                <a:ext cx="45" cy="43"/>
              </a:xfrm>
              <a:custGeom>
                <a:avLst/>
                <a:gdLst>
                  <a:gd name="T0" fmla="*/ 82 w 162"/>
                  <a:gd name="T1" fmla="*/ 153 h 153"/>
                  <a:gd name="T2" fmla="*/ 65 w 162"/>
                  <a:gd name="T3" fmla="*/ 151 h 153"/>
                  <a:gd name="T4" fmla="*/ 63 w 162"/>
                  <a:gd name="T5" fmla="*/ 151 h 153"/>
                  <a:gd name="T6" fmla="*/ 9 w 162"/>
                  <a:gd name="T7" fmla="*/ 63 h 153"/>
                  <a:gd name="T8" fmla="*/ 97 w 162"/>
                  <a:gd name="T9" fmla="*/ 9 h 153"/>
                  <a:gd name="T10" fmla="*/ 99 w 162"/>
                  <a:gd name="T11" fmla="*/ 9 h 153"/>
                  <a:gd name="T12" fmla="*/ 153 w 162"/>
                  <a:gd name="T13" fmla="*/ 97 h 153"/>
                  <a:gd name="T14" fmla="*/ 82 w 162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2" h="153">
                    <a:moveTo>
                      <a:pt x="82" y="153"/>
                    </a:moveTo>
                    <a:cubicBezTo>
                      <a:pt x="76" y="153"/>
                      <a:pt x="71" y="153"/>
                      <a:pt x="65" y="151"/>
                    </a:cubicBezTo>
                    <a:cubicBezTo>
                      <a:pt x="63" y="151"/>
                      <a:pt x="63" y="151"/>
                      <a:pt x="63" y="151"/>
                    </a:cubicBezTo>
                    <a:cubicBezTo>
                      <a:pt x="24" y="142"/>
                      <a:pt x="0" y="102"/>
                      <a:pt x="9" y="63"/>
                    </a:cubicBezTo>
                    <a:cubicBezTo>
                      <a:pt x="19" y="24"/>
                      <a:pt x="58" y="0"/>
                      <a:pt x="97" y="9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138" y="19"/>
                      <a:pt x="162" y="58"/>
                      <a:pt x="153" y="97"/>
                    </a:cubicBezTo>
                    <a:cubicBezTo>
                      <a:pt x="145" y="131"/>
                      <a:pt x="115" y="153"/>
                      <a:pt x="82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9">
                <a:extLst>
                  <a:ext uri="{FF2B5EF4-FFF2-40B4-BE49-F238E27FC236}">
                    <a16:creationId xmlns:a16="http://schemas.microsoft.com/office/drawing/2014/main" id="{2FBE5907-8FEC-4F43-8A73-52AFEE847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513"/>
                <a:ext cx="30" cy="29"/>
              </a:xfrm>
              <a:custGeom>
                <a:avLst/>
                <a:gdLst>
                  <a:gd name="T0" fmla="*/ 53 w 108"/>
                  <a:gd name="T1" fmla="*/ 104 h 104"/>
                  <a:gd name="T2" fmla="*/ 4 w 108"/>
                  <a:gd name="T3" fmla="*/ 61 h 104"/>
                  <a:gd name="T4" fmla="*/ 47 w 108"/>
                  <a:gd name="T5" fmla="*/ 4 h 104"/>
                  <a:gd name="T6" fmla="*/ 48 w 108"/>
                  <a:gd name="T7" fmla="*/ 4 h 104"/>
                  <a:gd name="T8" fmla="*/ 104 w 108"/>
                  <a:gd name="T9" fmla="*/ 47 h 104"/>
                  <a:gd name="T10" fmla="*/ 62 w 108"/>
                  <a:gd name="T11" fmla="*/ 103 h 104"/>
                  <a:gd name="T12" fmla="*/ 60 w 108"/>
                  <a:gd name="T13" fmla="*/ 103 h 104"/>
                  <a:gd name="T14" fmla="*/ 53 w 108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4">
                    <a:moveTo>
                      <a:pt x="53" y="104"/>
                    </a:moveTo>
                    <a:cubicBezTo>
                      <a:pt x="29" y="104"/>
                      <a:pt x="8" y="86"/>
                      <a:pt x="4" y="61"/>
                    </a:cubicBezTo>
                    <a:cubicBezTo>
                      <a:pt x="0" y="33"/>
                      <a:pt x="19" y="8"/>
                      <a:pt x="47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75" y="0"/>
                      <a:pt x="100" y="19"/>
                      <a:pt x="104" y="47"/>
                    </a:cubicBezTo>
                    <a:cubicBezTo>
                      <a:pt x="108" y="74"/>
                      <a:pt x="89" y="99"/>
                      <a:pt x="62" y="103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58" y="104"/>
                      <a:pt x="56" y="104"/>
                      <a:pt x="53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10">
                <a:extLst>
                  <a:ext uri="{FF2B5EF4-FFF2-40B4-BE49-F238E27FC236}">
                    <a16:creationId xmlns:a16="http://schemas.microsoft.com/office/drawing/2014/main" id="{0B007670-A79C-4356-A767-E87FD7EBF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498"/>
                <a:ext cx="33" cy="31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10 h 111"/>
                  <a:gd name="T4" fmla="*/ 46 w 117"/>
                  <a:gd name="T5" fmla="*/ 109 h 111"/>
                  <a:gd name="T6" fmla="*/ 7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10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7" y="46"/>
                    </a:cubicBezTo>
                    <a:cubicBezTo>
                      <a:pt x="13" y="18"/>
                      <a:pt x="42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11">
                <a:extLst>
                  <a:ext uri="{FF2B5EF4-FFF2-40B4-BE49-F238E27FC236}">
                    <a16:creationId xmlns:a16="http://schemas.microsoft.com/office/drawing/2014/main" id="{EA8B7761-0F52-4B23-991C-0A1C4DC35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2468"/>
                <a:ext cx="44" cy="42"/>
              </a:xfrm>
              <a:custGeom>
                <a:avLst/>
                <a:gdLst>
                  <a:gd name="T0" fmla="*/ 81 w 159"/>
                  <a:gd name="T1" fmla="*/ 151 h 151"/>
                  <a:gd name="T2" fmla="*/ 64 w 159"/>
                  <a:gd name="T3" fmla="*/ 149 h 151"/>
                  <a:gd name="T4" fmla="*/ 63 w 159"/>
                  <a:gd name="T5" fmla="*/ 149 h 151"/>
                  <a:gd name="T6" fmla="*/ 9 w 159"/>
                  <a:gd name="T7" fmla="*/ 63 h 151"/>
                  <a:gd name="T8" fmla="*/ 95 w 159"/>
                  <a:gd name="T9" fmla="*/ 9 h 151"/>
                  <a:gd name="T10" fmla="*/ 97 w 159"/>
                  <a:gd name="T11" fmla="*/ 10 h 151"/>
                  <a:gd name="T12" fmla="*/ 150 w 159"/>
                  <a:gd name="T13" fmla="*/ 96 h 151"/>
                  <a:gd name="T14" fmla="*/ 81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81" y="151"/>
                    </a:moveTo>
                    <a:cubicBezTo>
                      <a:pt x="75" y="151"/>
                      <a:pt x="70" y="151"/>
                      <a:pt x="64" y="149"/>
                    </a:cubicBezTo>
                    <a:cubicBezTo>
                      <a:pt x="63" y="149"/>
                      <a:pt x="63" y="149"/>
                      <a:pt x="63" y="149"/>
                    </a:cubicBezTo>
                    <a:cubicBezTo>
                      <a:pt x="24" y="140"/>
                      <a:pt x="0" y="101"/>
                      <a:pt x="9" y="63"/>
                    </a:cubicBezTo>
                    <a:cubicBezTo>
                      <a:pt x="18" y="24"/>
                      <a:pt x="57" y="0"/>
                      <a:pt x="95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136" y="19"/>
                      <a:pt x="159" y="57"/>
                      <a:pt x="150" y="96"/>
                    </a:cubicBezTo>
                    <a:cubicBezTo>
                      <a:pt x="143" y="129"/>
                      <a:pt x="113" y="151"/>
                      <a:pt x="81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12">
                <a:extLst>
                  <a:ext uri="{FF2B5EF4-FFF2-40B4-BE49-F238E27FC236}">
                    <a16:creationId xmlns:a16="http://schemas.microsoft.com/office/drawing/2014/main" id="{654C54EE-1B2D-41C1-A374-3A7CAEDC4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444"/>
                <a:ext cx="35" cy="32"/>
              </a:xfrm>
              <a:custGeom>
                <a:avLst/>
                <a:gdLst>
                  <a:gd name="T0" fmla="*/ 61 w 124"/>
                  <a:gd name="T1" fmla="*/ 115 h 115"/>
                  <a:gd name="T2" fmla="*/ 14 w 124"/>
                  <a:gd name="T3" fmla="*/ 88 h 115"/>
                  <a:gd name="T4" fmla="*/ 35 w 124"/>
                  <a:gd name="T5" fmla="*/ 15 h 115"/>
                  <a:gd name="T6" fmla="*/ 36 w 124"/>
                  <a:gd name="T7" fmla="*/ 14 h 115"/>
                  <a:gd name="T8" fmla="*/ 109 w 124"/>
                  <a:gd name="T9" fmla="*/ 35 h 115"/>
                  <a:gd name="T10" fmla="*/ 88 w 124"/>
                  <a:gd name="T11" fmla="*/ 108 h 115"/>
                  <a:gd name="T12" fmla="*/ 87 w 124"/>
                  <a:gd name="T13" fmla="*/ 109 h 115"/>
                  <a:gd name="T14" fmla="*/ 61 w 124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5">
                    <a:moveTo>
                      <a:pt x="61" y="115"/>
                    </a:moveTo>
                    <a:cubicBezTo>
                      <a:pt x="42" y="115"/>
                      <a:pt x="24" y="105"/>
                      <a:pt x="14" y="88"/>
                    </a:cubicBezTo>
                    <a:cubicBezTo>
                      <a:pt x="0" y="62"/>
                      <a:pt x="9" y="29"/>
                      <a:pt x="35" y="15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62" y="0"/>
                      <a:pt x="95" y="9"/>
                      <a:pt x="109" y="35"/>
                    </a:cubicBezTo>
                    <a:cubicBezTo>
                      <a:pt x="124" y="61"/>
                      <a:pt x="114" y="94"/>
                      <a:pt x="88" y="108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79" y="113"/>
                      <a:pt x="70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13">
                <a:extLst>
                  <a:ext uri="{FF2B5EF4-FFF2-40B4-BE49-F238E27FC236}">
                    <a16:creationId xmlns:a16="http://schemas.microsoft.com/office/drawing/2014/main" id="{27CA0501-C12D-4AAF-9C67-E55D7E5D1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420"/>
                <a:ext cx="24" cy="23"/>
              </a:xfrm>
              <a:custGeom>
                <a:avLst/>
                <a:gdLst>
                  <a:gd name="T0" fmla="*/ 44 w 88"/>
                  <a:gd name="T1" fmla="*/ 83 h 83"/>
                  <a:gd name="T2" fmla="*/ 22 w 88"/>
                  <a:gd name="T3" fmla="*/ 76 h 83"/>
                  <a:gd name="T4" fmla="*/ 22 w 88"/>
                  <a:gd name="T5" fmla="*/ 75 h 83"/>
                  <a:gd name="T6" fmla="*/ 12 w 88"/>
                  <a:gd name="T7" fmla="*/ 22 h 83"/>
                  <a:gd name="T8" fmla="*/ 65 w 88"/>
                  <a:gd name="T9" fmla="*/ 12 h 83"/>
                  <a:gd name="T10" fmla="*/ 66 w 88"/>
                  <a:gd name="T11" fmla="*/ 12 h 83"/>
                  <a:gd name="T12" fmla="*/ 76 w 88"/>
                  <a:gd name="T13" fmla="*/ 66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7" y="83"/>
                      <a:pt x="29" y="80"/>
                      <a:pt x="22" y="76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4" y="63"/>
                      <a:pt x="0" y="39"/>
                      <a:pt x="12" y="22"/>
                    </a:cubicBezTo>
                    <a:cubicBezTo>
                      <a:pt x="24" y="4"/>
                      <a:pt x="48" y="0"/>
                      <a:pt x="65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84" y="24"/>
                      <a:pt x="88" y="48"/>
                      <a:pt x="76" y="66"/>
                    </a:cubicBezTo>
                    <a:cubicBezTo>
                      <a:pt x="69" y="77"/>
                      <a:pt x="56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14">
                <a:extLst>
                  <a:ext uri="{FF2B5EF4-FFF2-40B4-BE49-F238E27FC236}">
                    <a16:creationId xmlns:a16="http://schemas.microsoft.com/office/drawing/2014/main" id="{5354C055-7AE7-4F93-B41A-C7ABE461C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395"/>
                <a:ext cx="30" cy="28"/>
              </a:xfrm>
              <a:custGeom>
                <a:avLst/>
                <a:gdLst>
                  <a:gd name="T0" fmla="*/ 55 w 110"/>
                  <a:gd name="T1" fmla="*/ 103 h 103"/>
                  <a:gd name="T2" fmla="*/ 13 w 110"/>
                  <a:gd name="T3" fmla="*/ 78 h 103"/>
                  <a:gd name="T4" fmla="*/ 31 w 110"/>
                  <a:gd name="T5" fmla="*/ 13 h 103"/>
                  <a:gd name="T6" fmla="*/ 32 w 110"/>
                  <a:gd name="T7" fmla="*/ 13 h 103"/>
                  <a:gd name="T8" fmla="*/ 97 w 110"/>
                  <a:gd name="T9" fmla="*/ 31 h 103"/>
                  <a:gd name="T10" fmla="*/ 79 w 110"/>
                  <a:gd name="T11" fmla="*/ 96 h 103"/>
                  <a:gd name="T12" fmla="*/ 78 w 110"/>
                  <a:gd name="T13" fmla="*/ 97 h 103"/>
                  <a:gd name="T14" fmla="*/ 55 w 110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3">
                    <a:moveTo>
                      <a:pt x="55" y="103"/>
                    </a:moveTo>
                    <a:cubicBezTo>
                      <a:pt x="38" y="103"/>
                      <a:pt x="21" y="94"/>
                      <a:pt x="13" y="78"/>
                    </a:cubicBezTo>
                    <a:cubicBezTo>
                      <a:pt x="0" y="55"/>
                      <a:pt x="8" y="26"/>
                      <a:pt x="31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55" y="0"/>
                      <a:pt x="84" y="8"/>
                      <a:pt x="97" y="31"/>
                    </a:cubicBezTo>
                    <a:cubicBezTo>
                      <a:pt x="110" y="54"/>
                      <a:pt x="102" y="83"/>
                      <a:pt x="79" y="96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0" y="101"/>
                      <a:pt x="62" y="103"/>
                      <a:pt x="55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15">
                <a:extLst>
                  <a:ext uri="{FF2B5EF4-FFF2-40B4-BE49-F238E27FC236}">
                    <a16:creationId xmlns:a16="http://schemas.microsoft.com/office/drawing/2014/main" id="{D00A9459-9FBA-4D58-8715-7F11CCBBC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357"/>
                <a:ext cx="30" cy="28"/>
              </a:xfrm>
              <a:custGeom>
                <a:avLst/>
                <a:gdLst>
                  <a:gd name="T0" fmla="*/ 55 w 108"/>
                  <a:gd name="T1" fmla="*/ 101 h 101"/>
                  <a:gd name="T2" fmla="*/ 28 w 108"/>
                  <a:gd name="T3" fmla="*/ 93 h 101"/>
                  <a:gd name="T4" fmla="*/ 27 w 108"/>
                  <a:gd name="T5" fmla="*/ 92 h 101"/>
                  <a:gd name="T6" fmla="*/ 15 w 108"/>
                  <a:gd name="T7" fmla="*/ 27 h 101"/>
                  <a:gd name="T8" fmla="*/ 80 w 108"/>
                  <a:gd name="T9" fmla="*/ 15 h 101"/>
                  <a:gd name="T10" fmla="*/ 81 w 108"/>
                  <a:gd name="T11" fmla="*/ 15 h 101"/>
                  <a:gd name="T12" fmla="*/ 93 w 108"/>
                  <a:gd name="T13" fmla="*/ 81 h 101"/>
                  <a:gd name="T14" fmla="*/ 55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5" y="101"/>
                    </a:moveTo>
                    <a:cubicBezTo>
                      <a:pt x="46" y="101"/>
                      <a:pt x="36" y="98"/>
                      <a:pt x="28" y="93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6" y="78"/>
                      <a:pt x="0" y="48"/>
                      <a:pt x="15" y="27"/>
                    </a:cubicBezTo>
                    <a:cubicBezTo>
                      <a:pt x="30" y="6"/>
                      <a:pt x="59" y="0"/>
                      <a:pt x="80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103" y="30"/>
                      <a:pt x="108" y="59"/>
                      <a:pt x="93" y="81"/>
                    </a:cubicBezTo>
                    <a:cubicBezTo>
                      <a:pt x="84" y="94"/>
                      <a:pt x="70" y="101"/>
                      <a:pt x="55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16">
                <a:extLst>
                  <a:ext uri="{FF2B5EF4-FFF2-40B4-BE49-F238E27FC236}">
                    <a16:creationId xmlns:a16="http://schemas.microsoft.com/office/drawing/2014/main" id="{A383A363-85F5-402F-B4AD-789345337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330"/>
                <a:ext cx="28" cy="27"/>
              </a:xfrm>
              <a:custGeom>
                <a:avLst/>
                <a:gdLst>
                  <a:gd name="T0" fmla="*/ 51 w 102"/>
                  <a:gd name="T1" fmla="*/ 98 h 98"/>
                  <a:gd name="T2" fmla="*/ 22 w 102"/>
                  <a:gd name="T3" fmla="*/ 87 h 98"/>
                  <a:gd name="T4" fmla="*/ 16 w 102"/>
                  <a:gd name="T5" fmla="*/ 23 h 98"/>
                  <a:gd name="T6" fmla="*/ 16 w 102"/>
                  <a:gd name="T7" fmla="*/ 22 h 98"/>
                  <a:gd name="T8" fmla="*/ 81 w 102"/>
                  <a:gd name="T9" fmla="*/ 16 h 98"/>
                  <a:gd name="T10" fmla="*/ 86 w 102"/>
                  <a:gd name="T11" fmla="*/ 81 h 98"/>
                  <a:gd name="T12" fmla="*/ 86 w 102"/>
                  <a:gd name="T13" fmla="*/ 81 h 98"/>
                  <a:gd name="T14" fmla="*/ 51 w 102"/>
                  <a:gd name="T15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98">
                    <a:moveTo>
                      <a:pt x="51" y="98"/>
                    </a:moveTo>
                    <a:cubicBezTo>
                      <a:pt x="40" y="98"/>
                      <a:pt x="30" y="94"/>
                      <a:pt x="22" y="87"/>
                    </a:cubicBezTo>
                    <a:cubicBezTo>
                      <a:pt x="2" y="71"/>
                      <a:pt x="0" y="43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32" y="3"/>
                      <a:pt x="61" y="0"/>
                      <a:pt x="81" y="16"/>
                    </a:cubicBezTo>
                    <a:cubicBezTo>
                      <a:pt x="100" y="33"/>
                      <a:pt x="102" y="6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77" y="92"/>
                      <a:pt x="64" y="98"/>
                      <a:pt x="51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17">
                <a:extLst>
                  <a:ext uri="{FF2B5EF4-FFF2-40B4-BE49-F238E27FC236}">
                    <a16:creationId xmlns:a16="http://schemas.microsoft.com/office/drawing/2014/main" id="{DB0C3927-018A-422F-B31E-34BD03F21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285"/>
                <a:ext cx="32" cy="29"/>
              </a:xfrm>
              <a:custGeom>
                <a:avLst/>
                <a:gdLst>
                  <a:gd name="T0" fmla="*/ 57 w 114"/>
                  <a:gd name="T1" fmla="*/ 108 h 108"/>
                  <a:gd name="T2" fmla="*/ 16 w 114"/>
                  <a:gd name="T3" fmla="*/ 86 h 108"/>
                  <a:gd name="T4" fmla="*/ 15 w 114"/>
                  <a:gd name="T5" fmla="*/ 85 h 108"/>
                  <a:gd name="T6" fmla="*/ 28 w 114"/>
                  <a:gd name="T7" fmla="*/ 16 h 108"/>
                  <a:gd name="T8" fmla="*/ 98 w 114"/>
                  <a:gd name="T9" fmla="*/ 29 h 108"/>
                  <a:gd name="T10" fmla="*/ 98 w 114"/>
                  <a:gd name="T11" fmla="*/ 30 h 108"/>
                  <a:gd name="T12" fmla="*/ 85 w 114"/>
                  <a:gd name="T13" fmla="*/ 99 h 108"/>
                  <a:gd name="T14" fmla="*/ 57 w 114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08">
                    <a:moveTo>
                      <a:pt x="57" y="108"/>
                    </a:moveTo>
                    <a:cubicBezTo>
                      <a:pt x="41" y="108"/>
                      <a:pt x="26" y="101"/>
                      <a:pt x="16" y="86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0" y="63"/>
                      <a:pt x="6" y="32"/>
                      <a:pt x="28" y="16"/>
                    </a:cubicBezTo>
                    <a:cubicBezTo>
                      <a:pt x="51" y="0"/>
                      <a:pt x="82" y="6"/>
                      <a:pt x="98" y="29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114" y="53"/>
                      <a:pt x="108" y="84"/>
                      <a:pt x="85" y="99"/>
                    </a:cubicBezTo>
                    <a:cubicBezTo>
                      <a:pt x="77" y="105"/>
                      <a:pt x="67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18">
                <a:extLst>
                  <a:ext uri="{FF2B5EF4-FFF2-40B4-BE49-F238E27FC236}">
                    <a16:creationId xmlns:a16="http://schemas.microsoft.com/office/drawing/2014/main" id="{0145FD9D-F17C-487A-9A54-0E11973E5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2241"/>
                <a:ext cx="42" cy="40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4 h 143"/>
                  <a:gd name="T6" fmla="*/ 25 w 151"/>
                  <a:gd name="T7" fmla="*/ 32 h 143"/>
                  <a:gd name="T8" fmla="*/ 118 w 151"/>
                  <a:gd name="T9" fmla="*/ 24 h 143"/>
                  <a:gd name="T10" fmla="*/ 127 w 151"/>
                  <a:gd name="T11" fmla="*/ 118 h 143"/>
                  <a:gd name="T12" fmla="*/ 126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4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48" y="4"/>
                      <a:pt x="90" y="0"/>
                      <a:pt x="118" y="24"/>
                    </a:cubicBezTo>
                    <a:cubicBezTo>
                      <a:pt x="147" y="47"/>
                      <a:pt x="151" y="89"/>
                      <a:pt x="127" y="118"/>
                    </a:cubicBezTo>
                    <a:cubicBezTo>
                      <a:pt x="126" y="119"/>
                      <a:pt x="126" y="119"/>
                      <a:pt x="126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19">
                <a:extLst>
                  <a:ext uri="{FF2B5EF4-FFF2-40B4-BE49-F238E27FC236}">
                    <a16:creationId xmlns:a16="http://schemas.microsoft.com/office/drawing/2014/main" id="{3905A6C7-7BF4-44AB-8899-E3ED270D2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196"/>
                <a:ext cx="34" cy="32"/>
              </a:xfrm>
              <a:custGeom>
                <a:avLst/>
                <a:gdLst>
                  <a:gd name="T0" fmla="*/ 61 w 122"/>
                  <a:gd name="T1" fmla="*/ 115 h 115"/>
                  <a:gd name="T2" fmla="*/ 17 w 122"/>
                  <a:gd name="T3" fmla="*/ 92 h 115"/>
                  <a:gd name="T4" fmla="*/ 17 w 122"/>
                  <a:gd name="T5" fmla="*/ 91 h 115"/>
                  <a:gd name="T6" fmla="*/ 30 w 122"/>
                  <a:gd name="T7" fmla="*/ 16 h 115"/>
                  <a:gd name="T8" fmla="*/ 105 w 122"/>
                  <a:gd name="T9" fmla="*/ 30 h 115"/>
                  <a:gd name="T10" fmla="*/ 106 w 122"/>
                  <a:gd name="T11" fmla="*/ 31 h 115"/>
                  <a:gd name="T12" fmla="*/ 92 w 122"/>
                  <a:gd name="T13" fmla="*/ 106 h 115"/>
                  <a:gd name="T14" fmla="*/ 61 w 122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115">
                    <a:moveTo>
                      <a:pt x="61" y="115"/>
                    </a:moveTo>
                    <a:cubicBezTo>
                      <a:pt x="44" y="115"/>
                      <a:pt x="28" y="107"/>
                      <a:pt x="17" y="92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0" y="66"/>
                      <a:pt x="6" y="33"/>
                      <a:pt x="30" y="16"/>
                    </a:cubicBezTo>
                    <a:cubicBezTo>
                      <a:pt x="55" y="0"/>
                      <a:pt x="88" y="6"/>
                      <a:pt x="105" y="30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22" y="56"/>
                      <a:pt x="116" y="89"/>
                      <a:pt x="92" y="106"/>
                    </a:cubicBezTo>
                    <a:cubicBezTo>
                      <a:pt x="82" y="112"/>
                      <a:pt x="72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20">
                <a:extLst>
                  <a:ext uri="{FF2B5EF4-FFF2-40B4-BE49-F238E27FC236}">
                    <a16:creationId xmlns:a16="http://schemas.microsoft.com/office/drawing/2014/main" id="{8E05D5DB-2997-472F-BE56-24E070E73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160"/>
                <a:ext cx="42" cy="39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3 h 143"/>
                  <a:gd name="T6" fmla="*/ 24 w 151"/>
                  <a:gd name="T7" fmla="*/ 32 h 143"/>
                  <a:gd name="T8" fmla="*/ 119 w 151"/>
                  <a:gd name="T9" fmla="*/ 23 h 143"/>
                  <a:gd name="T10" fmla="*/ 128 w 151"/>
                  <a:gd name="T11" fmla="*/ 118 h 143"/>
                  <a:gd name="T12" fmla="*/ 127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48" y="3"/>
                      <a:pt x="90" y="0"/>
                      <a:pt x="119" y="23"/>
                    </a:cubicBezTo>
                    <a:cubicBezTo>
                      <a:pt x="147" y="47"/>
                      <a:pt x="151" y="89"/>
                      <a:pt x="128" y="118"/>
                    </a:cubicBezTo>
                    <a:cubicBezTo>
                      <a:pt x="127" y="119"/>
                      <a:pt x="127" y="119"/>
                      <a:pt x="127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21">
                <a:extLst>
                  <a:ext uri="{FF2B5EF4-FFF2-40B4-BE49-F238E27FC236}">
                    <a16:creationId xmlns:a16="http://schemas.microsoft.com/office/drawing/2014/main" id="{8318FE4A-D1C8-4CD3-9F50-287591AC5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2106"/>
                <a:ext cx="39" cy="36"/>
              </a:xfrm>
              <a:custGeom>
                <a:avLst/>
                <a:gdLst>
                  <a:gd name="T0" fmla="*/ 71 w 140"/>
                  <a:gd name="T1" fmla="*/ 132 h 132"/>
                  <a:gd name="T2" fmla="*/ 20 w 140"/>
                  <a:gd name="T3" fmla="*/ 106 h 132"/>
                  <a:gd name="T4" fmla="*/ 19 w 140"/>
                  <a:gd name="T5" fmla="*/ 104 h 132"/>
                  <a:gd name="T6" fmla="*/ 35 w 140"/>
                  <a:gd name="T7" fmla="*/ 19 h 132"/>
                  <a:gd name="T8" fmla="*/ 120 w 140"/>
                  <a:gd name="T9" fmla="*/ 35 h 132"/>
                  <a:gd name="T10" fmla="*/ 121 w 140"/>
                  <a:gd name="T11" fmla="*/ 36 h 132"/>
                  <a:gd name="T12" fmla="*/ 105 w 140"/>
                  <a:gd name="T13" fmla="*/ 121 h 132"/>
                  <a:gd name="T14" fmla="*/ 71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1" y="132"/>
                    </a:moveTo>
                    <a:cubicBezTo>
                      <a:pt x="51" y="132"/>
                      <a:pt x="32" y="123"/>
                      <a:pt x="20" y="106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0" y="77"/>
                      <a:pt x="7" y="38"/>
                      <a:pt x="35" y="19"/>
                    </a:cubicBezTo>
                    <a:cubicBezTo>
                      <a:pt x="63" y="0"/>
                      <a:pt x="101" y="7"/>
                      <a:pt x="120" y="35"/>
                    </a:cubicBezTo>
                    <a:cubicBezTo>
                      <a:pt x="121" y="36"/>
                      <a:pt x="121" y="36"/>
                      <a:pt x="121" y="36"/>
                    </a:cubicBezTo>
                    <a:cubicBezTo>
                      <a:pt x="140" y="64"/>
                      <a:pt x="133" y="102"/>
                      <a:pt x="105" y="121"/>
                    </a:cubicBezTo>
                    <a:cubicBezTo>
                      <a:pt x="95" y="129"/>
                      <a:pt x="83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22">
                <a:extLst>
                  <a:ext uri="{FF2B5EF4-FFF2-40B4-BE49-F238E27FC236}">
                    <a16:creationId xmlns:a16="http://schemas.microsoft.com/office/drawing/2014/main" id="{3CA88465-96E2-462E-B642-49F85F890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068"/>
                <a:ext cx="27" cy="25"/>
              </a:xfrm>
              <a:custGeom>
                <a:avLst/>
                <a:gdLst>
                  <a:gd name="T0" fmla="*/ 48 w 96"/>
                  <a:gd name="T1" fmla="*/ 91 h 91"/>
                  <a:gd name="T2" fmla="*/ 34 w 96"/>
                  <a:gd name="T3" fmla="*/ 88 h 91"/>
                  <a:gd name="T4" fmla="*/ 8 w 96"/>
                  <a:gd name="T5" fmla="*/ 35 h 91"/>
                  <a:gd name="T6" fmla="*/ 8 w 96"/>
                  <a:gd name="T7" fmla="*/ 34 h 91"/>
                  <a:gd name="T8" fmla="*/ 62 w 96"/>
                  <a:gd name="T9" fmla="*/ 7 h 91"/>
                  <a:gd name="T10" fmla="*/ 88 w 96"/>
                  <a:gd name="T11" fmla="*/ 61 h 91"/>
                  <a:gd name="T12" fmla="*/ 88 w 96"/>
                  <a:gd name="T13" fmla="*/ 62 h 91"/>
                  <a:gd name="T14" fmla="*/ 48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8" y="91"/>
                    </a:moveTo>
                    <a:cubicBezTo>
                      <a:pt x="43" y="91"/>
                      <a:pt x="39" y="90"/>
                      <a:pt x="34" y="88"/>
                    </a:cubicBezTo>
                    <a:cubicBezTo>
                      <a:pt x="12" y="81"/>
                      <a:pt x="0" y="57"/>
                      <a:pt x="8" y="35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5" y="12"/>
                      <a:pt x="39" y="0"/>
                      <a:pt x="62" y="7"/>
                    </a:cubicBezTo>
                    <a:cubicBezTo>
                      <a:pt x="84" y="15"/>
                      <a:pt x="96" y="39"/>
                      <a:pt x="88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82" y="79"/>
                      <a:pt x="66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23">
                <a:extLst>
                  <a:ext uri="{FF2B5EF4-FFF2-40B4-BE49-F238E27FC236}">
                    <a16:creationId xmlns:a16="http://schemas.microsoft.com/office/drawing/2014/main" id="{7CB74ACD-F964-4B36-AE0E-373866237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2002"/>
                <a:ext cx="44" cy="42"/>
              </a:xfrm>
              <a:custGeom>
                <a:avLst/>
                <a:gdLst>
                  <a:gd name="T0" fmla="*/ 79 w 158"/>
                  <a:gd name="T1" fmla="*/ 152 h 152"/>
                  <a:gd name="T2" fmla="*/ 10 w 158"/>
                  <a:gd name="T3" fmla="*/ 96 h 152"/>
                  <a:gd name="T4" fmla="*/ 9 w 158"/>
                  <a:gd name="T5" fmla="*/ 95 h 152"/>
                  <a:gd name="T6" fmla="*/ 63 w 158"/>
                  <a:gd name="T7" fmla="*/ 9 h 152"/>
                  <a:gd name="T8" fmla="*/ 149 w 158"/>
                  <a:gd name="T9" fmla="*/ 62 h 152"/>
                  <a:gd name="T10" fmla="*/ 149 w 158"/>
                  <a:gd name="T11" fmla="*/ 64 h 152"/>
                  <a:gd name="T12" fmla="*/ 96 w 158"/>
                  <a:gd name="T13" fmla="*/ 150 h 152"/>
                  <a:gd name="T14" fmla="*/ 79 w 158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2">
                    <a:moveTo>
                      <a:pt x="79" y="152"/>
                    </a:moveTo>
                    <a:cubicBezTo>
                      <a:pt x="47" y="152"/>
                      <a:pt x="18" y="130"/>
                      <a:pt x="10" y="96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0" y="56"/>
                      <a:pt x="24" y="18"/>
                      <a:pt x="63" y="9"/>
                    </a:cubicBezTo>
                    <a:cubicBezTo>
                      <a:pt x="101" y="0"/>
                      <a:pt x="140" y="24"/>
                      <a:pt x="149" y="62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58" y="102"/>
                      <a:pt x="134" y="141"/>
                      <a:pt x="96" y="150"/>
                    </a:cubicBezTo>
                    <a:cubicBezTo>
                      <a:pt x="90" y="151"/>
                      <a:pt x="85" y="152"/>
                      <a:pt x="79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24">
                <a:extLst>
                  <a:ext uri="{FF2B5EF4-FFF2-40B4-BE49-F238E27FC236}">
                    <a16:creationId xmlns:a16="http://schemas.microsoft.com/office/drawing/2014/main" id="{06542515-27FD-427D-ADE7-C0D9DD677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967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35 w 98"/>
                  <a:gd name="T3" fmla="*/ 90 h 92"/>
                  <a:gd name="T4" fmla="*/ 8 w 98"/>
                  <a:gd name="T5" fmla="*/ 36 h 92"/>
                  <a:gd name="T6" fmla="*/ 8 w 98"/>
                  <a:gd name="T7" fmla="*/ 35 h 92"/>
                  <a:gd name="T8" fmla="*/ 63 w 98"/>
                  <a:gd name="T9" fmla="*/ 8 h 92"/>
                  <a:gd name="T10" fmla="*/ 90 w 98"/>
                  <a:gd name="T11" fmla="*/ 62 h 92"/>
                  <a:gd name="T12" fmla="*/ 90 w 98"/>
                  <a:gd name="T13" fmla="*/ 63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44" y="92"/>
                      <a:pt x="40" y="92"/>
                      <a:pt x="35" y="90"/>
                    </a:cubicBezTo>
                    <a:cubicBezTo>
                      <a:pt x="13" y="83"/>
                      <a:pt x="0" y="58"/>
                      <a:pt x="8" y="36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16" y="12"/>
                      <a:pt x="40" y="0"/>
                      <a:pt x="63" y="8"/>
                    </a:cubicBezTo>
                    <a:cubicBezTo>
                      <a:pt x="85" y="15"/>
                      <a:pt x="98" y="39"/>
                      <a:pt x="90" y="62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4" y="81"/>
                      <a:pt x="67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25">
                <a:extLst>
                  <a:ext uri="{FF2B5EF4-FFF2-40B4-BE49-F238E27FC236}">
                    <a16:creationId xmlns:a16="http://schemas.microsoft.com/office/drawing/2014/main" id="{82C47AC0-A615-4B20-9822-46103235B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1900"/>
                <a:ext cx="41" cy="39"/>
              </a:xfrm>
              <a:custGeom>
                <a:avLst/>
                <a:gdLst>
                  <a:gd name="T0" fmla="*/ 75 w 149"/>
                  <a:gd name="T1" fmla="*/ 143 h 143"/>
                  <a:gd name="T2" fmla="*/ 9 w 149"/>
                  <a:gd name="T3" fmla="*/ 91 h 143"/>
                  <a:gd name="T4" fmla="*/ 9 w 149"/>
                  <a:gd name="T5" fmla="*/ 89 h 143"/>
                  <a:gd name="T6" fmla="*/ 59 w 149"/>
                  <a:gd name="T7" fmla="*/ 8 h 143"/>
                  <a:gd name="T8" fmla="*/ 140 w 149"/>
                  <a:gd name="T9" fmla="*/ 59 h 143"/>
                  <a:gd name="T10" fmla="*/ 140 w 149"/>
                  <a:gd name="T11" fmla="*/ 60 h 143"/>
                  <a:gd name="T12" fmla="*/ 90 w 149"/>
                  <a:gd name="T13" fmla="*/ 141 h 143"/>
                  <a:gd name="T14" fmla="*/ 75 w 149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3">
                    <a:moveTo>
                      <a:pt x="75" y="143"/>
                    </a:moveTo>
                    <a:cubicBezTo>
                      <a:pt x="44" y="143"/>
                      <a:pt x="16" y="122"/>
                      <a:pt x="9" y="91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0" y="53"/>
                      <a:pt x="23" y="17"/>
                      <a:pt x="59" y="8"/>
                    </a:cubicBezTo>
                    <a:cubicBezTo>
                      <a:pt x="95" y="0"/>
                      <a:pt x="132" y="22"/>
                      <a:pt x="140" y="59"/>
                    </a:cubicBezTo>
                    <a:cubicBezTo>
                      <a:pt x="140" y="60"/>
                      <a:pt x="140" y="60"/>
                      <a:pt x="140" y="60"/>
                    </a:cubicBezTo>
                    <a:cubicBezTo>
                      <a:pt x="149" y="96"/>
                      <a:pt x="126" y="133"/>
                      <a:pt x="90" y="141"/>
                    </a:cubicBezTo>
                    <a:cubicBezTo>
                      <a:pt x="85" y="142"/>
                      <a:pt x="8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26">
                <a:extLst>
                  <a:ext uri="{FF2B5EF4-FFF2-40B4-BE49-F238E27FC236}">
                    <a16:creationId xmlns:a16="http://schemas.microsoft.com/office/drawing/2014/main" id="{B68A10B2-3724-4D6F-BAB1-2E73105AC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1858"/>
                <a:ext cx="40" cy="39"/>
              </a:xfrm>
              <a:custGeom>
                <a:avLst/>
                <a:gdLst>
                  <a:gd name="T0" fmla="*/ 72 w 143"/>
                  <a:gd name="T1" fmla="*/ 144 h 144"/>
                  <a:gd name="T2" fmla="*/ 2 w 143"/>
                  <a:gd name="T3" fmla="*/ 77 h 144"/>
                  <a:gd name="T4" fmla="*/ 2 w 143"/>
                  <a:gd name="T5" fmla="*/ 75 h 144"/>
                  <a:gd name="T6" fmla="*/ 68 w 143"/>
                  <a:gd name="T7" fmla="*/ 2 h 144"/>
                  <a:gd name="T8" fmla="*/ 142 w 143"/>
                  <a:gd name="T9" fmla="*/ 69 h 144"/>
                  <a:gd name="T10" fmla="*/ 142 w 143"/>
                  <a:gd name="T11" fmla="*/ 70 h 144"/>
                  <a:gd name="T12" fmla="*/ 75 w 143"/>
                  <a:gd name="T13" fmla="*/ 144 h 144"/>
                  <a:gd name="T14" fmla="*/ 72 w 14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4">
                    <a:moveTo>
                      <a:pt x="72" y="144"/>
                    </a:moveTo>
                    <a:cubicBezTo>
                      <a:pt x="35" y="144"/>
                      <a:pt x="4" y="114"/>
                      <a:pt x="2" y="77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0" y="37"/>
                      <a:pt x="30" y="4"/>
                      <a:pt x="68" y="2"/>
                    </a:cubicBezTo>
                    <a:cubicBezTo>
                      <a:pt x="107" y="0"/>
                      <a:pt x="140" y="30"/>
                      <a:pt x="142" y="69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3" y="109"/>
                      <a:pt x="114" y="142"/>
                      <a:pt x="75" y="144"/>
                    </a:cubicBezTo>
                    <a:cubicBezTo>
                      <a:pt x="74" y="144"/>
                      <a:pt x="73" y="144"/>
                      <a:pt x="72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27">
                <a:extLst>
                  <a:ext uri="{FF2B5EF4-FFF2-40B4-BE49-F238E27FC236}">
                    <a16:creationId xmlns:a16="http://schemas.microsoft.com/office/drawing/2014/main" id="{43AE7E75-6FC7-45EF-B8DB-EF2E5F446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1800"/>
                <a:ext cx="33" cy="32"/>
              </a:xfrm>
              <a:custGeom>
                <a:avLst/>
                <a:gdLst>
                  <a:gd name="T0" fmla="*/ 60 w 119"/>
                  <a:gd name="T1" fmla="*/ 116 h 116"/>
                  <a:gd name="T2" fmla="*/ 52 w 119"/>
                  <a:gd name="T3" fmla="*/ 115 h 116"/>
                  <a:gd name="T4" fmla="*/ 4 w 119"/>
                  <a:gd name="T5" fmla="*/ 53 h 116"/>
                  <a:gd name="T6" fmla="*/ 5 w 119"/>
                  <a:gd name="T7" fmla="*/ 51 h 116"/>
                  <a:gd name="T8" fmla="*/ 68 w 119"/>
                  <a:gd name="T9" fmla="*/ 4 h 116"/>
                  <a:gd name="T10" fmla="*/ 115 w 119"/>
                  <a:gd name="T11" fmla="*/ 67 h 116"/>
                  <a:gd name="T12" fmla="*/ 115 w 119"/>
                  <a:gd name="T13" fmla="*/ 68 h 116"/>
                  <a:gd name="T14" fmla="*/ 60 w 119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6">
                    <a:moveTo>
                      <a:pt x="60" y="116"/>
                    </a:moveTo>
                    <a:cubicBezTo>
                      <a:pt x="57" y="116"/>
                      <a:pt x="54" y="116"/>
                      <a:pt x="52" y="115"/>
                    </a:cubicBezTo>
                    <a:cubicBezTo>
                      <a:pt x="21" y="111"/>
                      <a:pt x="0" y="83"/>
                      <a:pt x="4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21"/>
                      <a:pt x="37" y="0"/>
                      <a:pt x="68" y="4"/>
                    </a:cubicBezTo>
                    <a:cubicBezTo>
                      <a:pt x="98" y="8"/>
                      <a:pt x="119" y="37"/>
                      <a:pt x="115" y="67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1" y="96"/>
                      <a:pt x="87" y="116"/>
                      <a:pt x="60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28">
                <a:extLst>
                  <a:ext uri="{FF2B5EF4-FFF2-40B4-BE49-F238E27FC236}">
                    <a16:creationId xmlns:a16="http://schemas.microsoft.com/office/drawing/2014/main" id="{E0DC4883-00C6-43C9-93DE-C2E276955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1752"/>
                <a:ext cx="39" cy="39"/>
              </a:xfrm>
              <a:custGeom>
                <a:avLst/>
                <a:gdLst>
                  <a:gd name="T0" fmla="*/ 70 w 140"/>
                  <a:gd name="T1" fmla="*/ 141 h 141"/>
                  <a:gd name="T2" fmla="*/ 2 w 140"/>
                  <a:gd name="T3" fmla="*/ 76 h 141"/>
                  <a:gd name="T4" fmla="*/ 1 w 140"/>
                  <a:gd name="T5" fmla="*/ 74 h 141"/>
                  <a:gd name="T6" fmla="*/ 67 w 140"/>
                  <a:gd name="T7" fmla="*/ 2 h 141"/>
                  <a:gd name="T8" fmla="*/ 138 w 140"/>
                  <a:gd name="T9" fmla="*/ 68 h 141"/>
                  <a:gd name="T10" fmla="*/ 139 w 140"/>
                  <a:gd name="T11" fmla="*/ 69 h 141"/>
                  <a:gd name="T12" fmla="*/ 73 w 140"/>
                  <a:gd name="T13" fmla="*/ 141 h 141"/>
                  <a:gd name="T14" fmla="*/ 70 w 140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1">
                    <a:moveTo>
                      <a:pt x="70" y="141"/>
                    </a:moveTo>
                    <a:cubicBezTo>
                      <a:pt x="34" y="141"/>
                      <a:pt x="3" y="112"/>
                      <a:pt x="2" y="76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36"/>
                      <a:pt x="29" y="4"/>
                      <a:pt x="67" y="2"/>
                    </a:cubicBezTo>
                    <a:cubicBezTo>
                      <a:pt x="105" y="0"/>
                      <a:pt x="137" y="30"/>
                      <a:pt x="138" y="68"/>
                    </a:cubicBezTo>
                    <a:cubicBezTo>
                      <a:pt x="139" y="69"/>
                      <a:pt x="139" y="69"/>
                      <a:pt x="139" y="69"/>
                    </a:cubicBezTo>
                    <a:cubicBezTo>
                      <a:pt x="140" y="107"/>
                      <a:pt x="111" y="139"/>
                      <a:pt x="73" y="141"/>
                    </a:cubicBezTo>
                    <a:cubicBezTo>
                      <a:pt x="72" y="141"/>
                      <a:pt x="71" y="141"/>
                      <a:pt x="70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29">
                <a:extLst>
                  <a:ext uri="{FF2B5EF4-FFF2-40B4-BE49-F238E27FC236}">
                    <a16:creationId xmlns:a16="http://schemas.microsoft.com/office/drawing/2014/main" id="{A4D59A40-E623-4241-83DC-27B74A612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694"/>
                <a:ext cx="35" cy="34"/>
              </a:xfrm>
              <a:custGeom>
                <a:avLst/>
                <a:gdLst>
                  <a:gd name="T0" fmla="*/ 64 w 127"/>
                  <a:gd name="T1" fmla="*/ 124 h 124"/>
                  <a:gd name="T2" fmla="*/ 56 w 127"/>
                  <a:gd name="T3" fmla="*/ 123 h 124"/>
                  <a:gd name="T4" fmla="*/ 5 w 127"/>
                  <a:gd name="T5" fmla="*/ 56 h 124"/>
                  <a:gd name="T6" fmla="*/ 5 w 127"/>
                  <a:gd name="T7" fmla="*/ 55 h 124"/>
                  <a:gd name="T8" fmla="*/ 72 w 127"/>
                  <a:gd name="T9" fmla="*/ 4 h 124"/>
                  <a:gd name="T10" fmla="*/ 123 w 127"/>
                  <a:gd name="T11" fmla="*/ 71 h 124"/>
                  <a:gd name="T12" fmla="*/ 122 w 127"/>
                  <a:gd name="T13" fmla="*/ 73 h 124"/>
                  <a:gd name="T14" fmla="*/ 64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4" y="124"/>
                    </a:moveTo>
                    <a:cubicBezTo>
                      <a:pt x="61" y="124"/>
                      <a:pt x="58" y="124"/>
                      <a:pt x="56" y="123"/>
                    </a:cubicBezTo>
                    <a:cubicBezTo>
                      <a:pt x="23" y="119"/>
                      <a:pt x="0" y="89"/>
                      <a:pt x="5" y="56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10" y="22"/>
                      <a:pt x="40" y="0"/>
                      <a:pt x="72" y="4"/>
                    </a:cubicBezTo>
                    <a:cubicBezTo>
                      <a:pt x="104" y="9"/>
                      <a:pt x="127" y="39"/>
                      <a:pt x="123" y="71"/>
                    </a:cubicBezTo>
                    <a:cubicBezTo>
                      <a:pt x="122" y="73"/>
                      <a:pt x="122" y="73"/>
                      <a:pt x="122" y="73"/>
                    </a:cubicBezTo>
                    <a:cubicBezTo>
                      <a:pt x="118" y="102"/>
                      <a:pt x="93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30">
                <a:extLst>
                  <a:ext uri="{FF2B5EF4-FFF2-40B4-BE49-F238E27FC236}">
                    <a16:creationId xmlns:a16="http://schemas.microsoft.com/office/drawing/2014/main" id="{4A8200AC-1D8D-4B26-A470-5011FBDA1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646"/>
                <a:ext cx="39" cy="39"/>
              </a:xfrm>
              <a:custGeom>
                <a:avLst/>
                <a:gdLst>
                  <a:gd name="T0" fmla="*/ 71 w 142"/>
                  <a:gd name="T1" fmla="*/ 142 h 142"/>
                  <a:gd name="T2" fmla="*/ 2 w 142"/>
                  <a:gd name="T3" fmla="*/ 76 h 142"/>
                  <a:gd name="T4" fmla="*/ 2 w 142"/>
                  <a:gd name="T5" fmla="*/ 74 h 142"/>
                  <a:gd name="T6" fmla="*/ 68 w 142"/>
                  <a:gd name="T7" fmla="*/ 2 h 142"/>
                  <a:gd name="T8" fmla="*/ 141 w 142"/>
                  <a:gd name="T9" fmla="*/ 68 h 142"/>
                  <a:gd name="T10" fmla="*/ 141 w 142"/>
                  <a:gd name="T11" fmla="*/ 70 h 142"/>
                  <a:gd name="T12" fmla="*/ 74 w 142"/>
                  <a:gd name="T13" fmla="*/ 142 h 142"/>
                  <a:gd name="T14" fmla="*/ 71 w 142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42">
                    <a:moveTo>
                      <a:pt x="71" y="142"/>
                    </a:moveTo>
                    <a:cubicBezTo>
                      <a:pt x="34" y="142"/>
                      <a:pt x="4" y="113"/>
                      <a:pt x="2" y="76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0" y="36"/>
                      <a:pt x="30" y="4"/>
                      <a:pt x="68" y="2"/>
                    </a:cubicBezTo>
                    <a:cubicBezTo>
                      <a:pt x="107" y="0"/>
                      <a:pt x="139" y="30"/>
                      <a:pt x="141" y="68"/>
                    </a:cubicBezTo>
                    <a:cubicBezTo>
                      <a:pt x="141" y="70"/>
                      <a:pt x="141" y="70"/>
                      <a:pt x="141" y="70"/>
                    </a:cubicBezTo>
                    <a:cubicBezTo>
                      <a:pt x="142" y="108"/>
                      <a:pt x="113" y="141"/>
                      <a:pt x="74" y="142"/>
                    </a:cubicBezTo>
                    <a:cubicBezTo>
                      <a:pt x="73" y="142"/>
                      <a:pt x="72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31">
                <a:extLst>
                  <a:ext uri="{FF2B5EF4-FFF2-40B4-BE49-F238E27FC236}">
                    <a16:creationId xmlns:a16="http://schemas.microsoft.com/office/drawing/2014/main" id="{A291BC78-7452-44A1-AFC4-8DD7CAF1F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1586"/>
                <a:ext cx="41" cy="40"/>
              </a:xfrm>
              <a:custGeom>
                <a:avLst/>
                <a:gdLst>
                  <a:gd name="T0" fmla="*/ 73 w 146"/>
                  <a:gd name="T1" fmla="*/ 143 h 143"/>
                  <a:gd name="T2" fmla="*/ 63 w 146"/>
                  <a:gd name="T3" fmla="*/ 142 h 143"/>
                  <a:gd name="T4" fmla="*/ 5 w 146"/>
                  <a:gd name="T5" fmla="*/ 65 h 143"/>
                  <a:gd name="T6" fmla="*/ 5 w 146"/>
                  <a:gd name="T7" fmla="*/ 63 h 143"/>
                  <a:gd name="T8" fmla="*/ 82 w 146"/>
                  <a:gd name="T9" fmla="*/ 5 h 143"/>
                  <a:gd name="T10" fmla="*/ 141 w 146"/>
                  <a:gd name="T11" fmla="*/ 82 h 143"/>
                  <a:gd name="T12" fmla="*/ 141 w 146"/>
                  <a:gd name="T13" fmla="*/ 84 h 143"/>
                  <a:gd name="T14" fmla="*/ 73 w 146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3">
                    <a:moveTo>
                      <a:pt x="73" y="143"/>
                    </a:moveTo>
                    <a:cubicBezTo>
                      <a:pt x="70" y="143"/>
                      <a:pt x="66" y="143"/>
                      <a:pt x="63" y="142"/>
                    </a:cubicBezTo>
                    <a:cubicBezTo>
                      <a:pt x="26" y="137"/>
                      <a:pt x="0" y="103"/>
                      <a:pt x="5" y="65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10" y="26"/>
                      <a:pt x="45" y="0"/>
                      <a:pt x="82" y="5"/>
                    </a:cubicBezTo>
                    <a:cubicBezTo>
                      <a:pt x="120" y="10"/>
                      <a:pt x="146" y="45"/>
                      <a:pt x="141" y="82"/>
                    </a:cubicBezTo>
                    <a:cubicBezTo>
                      <a:pt x="141" y="84"/>
                      <a:pt x="141" y="84"/>
                      <a:pt x="141" y="84"/>
                    </a:cubicBezTo>
                    <a:cubicBezTo>
                      <a:pt x="136" y="118"/>
                      <a:pt x="107" y="143"/>
                      <a:pt x="7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32">
                <a:extLst>
                  <a:ext uri="{FF2B5EF4-FFF2-40B4-BE49-F238E27FC236}">
                    <a16:creationId xmlns:a16="http://schemas.microsoft.com/office/drawing/2014/main" id="{33B0CCF7-7FBA-47BF-9A65-06EE17AED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1545"/>
                <a:ext cx="44" cy="42"/>
              </a:xfrm>
              <a:custGeom>
                <a:avLst/>
                <a:gdLst>
                  <a:gd name="T0" fmla="*/ 81 w 161"/>
                  <a:gd name="T1" fmla="*/ 153 h 153"/>
                  <a:gd name="T2" fmla="*/ 16 w 161"/>
                  <a:gd name="T3" fmla="*/ 111 h 153"/>
                  <a:gd name="T4" fmla="*/ 16 w 161"/>
                  <a:gd name="T5" fmla="*/ 109 h 153"/>
                  <a:gd name="T6" fmla="*/ 52 w 161"/>
                  <a:gd name="T7" fmla="*/ 16 h 153"/>
                  <a:gd name="T8" fmla="*/ 145 w 161"/>
                  <a:gd name="T9" fmla="*/ 52 h 153"/>
                  <a:gd name="T10" fmla="*/ 146 w 161"/>
                  <a:gd name="T11" fmla="*/ 53 h 153"/>
                  <a:gd name="T12" fmla="*/ 110 w 161"/>
                  <a:gd name="T13" fmla="*/ 147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54" y="153"/>
                      <a:pt x="28" y="137"/>
                      <a:pt x="16" y="111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0" y="73"/>
                      <a:pt x="16" y="31"/>
                      <a:pt x="52" y="16"/>
                    </a:cubicBezTo>
                    <a:cubicBezTo>
                      <a:pt x="87" y="0"/>
                      <a:pt x="129" y="16"/>
                      <a:pt x="145" y="52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61" y="89"/>
                      <a:pt x="145" y="131"/>
                      <a:pt x="110" y="147"/>
                    </a:cubicBezTo>
                    <a:cubicBezTo>
                      <a:pt x="100" y="151"/>
                      <a:pt x="91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33">
                <a:extLst>
                  <a:ext uri="{FF2B5EF4-FFF2-40B4-BE49-F238E27FC236}">
                    <a16:creationId xmlns:a16="http://schemas.microsoft.com/office/drawing/2014/main" id="{5504ED03-F6C5-4348-A3DD-8224B2E3C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1491"/>
                <a:ext cx="41" cy="38"/>
              </a:xfrm>
              <a:custGeom>
                <a:avLst/>
                <a:gdLst>
                  <a:gd name="T0" fmla="*/ 73 w 147"/>
                  <a:gd name="T1" fmla="*/ 138 h 138"/>
                  <a:gd name="T2" fmla="*/ 42 w 147"/>
                  <a:gd name="T3" fmla="*/ 130 h 138"/>
                  <a:gd name="T4" fmla="*/ 17 w 147"/>
                  <a:gd name="T5" fmla="*/ 43 h 138"/>
                  <a:gd name="T6" fmla="*/ 18 w 147"/>
                  <a:gd name="T7" fmla="*/ 42 h 138"/>
                  <a:gd name="T8" fmla="*/ 105 w 147"/>
                  <a:gd name="T9" fmla="*/ 17 h 138"/>
                  <a:gd name="T10" fmla="*/ 129 w 147"/>
                  <a:gd name="T11" fmla="*/ 104 h 138"/>
                  <a:gd name="T12" fmla="*/ 129 w 147"/>
                  <a:gd name="T13" fmla="*/ 105 h 138"/>
                  <a:gd name="T14" fmla="*/ 73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3" y="138"/>
                    </a:moveTo>
                    <a:cubicBezTo>
                      <a:pt x="62" y="138"/>
                      <a:pt x="52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5" y="17"/>
                    </a:cubicBezTo>
                    <a:cubicBezTo>
                      <a:pt x="135" y="34"/>
                      <a:pt x="147" y="73"/>
                      <a:pt x="129" y="104"/>
                    </a:cubicBezTo>
                    <a:cubicBezTo>
                      <a:pt x="129" y="105"/>
                      <a:pt x="129" y="105"/>
                      <a:pt x="129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34">
                <a:extLst>
                  <a:ext uri="{FF2B5EF4-FFF2-40B4-BE49-F238E27FC236}">
                    <a16:creationId xmlns:a16="http://schemas.microsoft.com/office/drawing/2014/main" id="{8795B109-0407-4A2D-89C3-90ED28799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457"/>
                <a:ext cx="28" cy="26"/>
              </a:xfrm>
              <a:custGeom>
                <a:avLst/>
                <a:gdLst>
                  <a:gd name="T0" fmla="*/ 50 w 99"/>
                  <a:gd name="T1" fmla="*/ 94 h 94"/>
                  <a:gd name="T2" fmla="*/ 10 w 99"/>
                  <a:gd name="T3" fmla="*/ 68 h 94"/>
                  <a:gd name="T4" fmla="*/ 10 w 99"/>
                  <a:gd name="T5" fmla="*/ 67 h 94"/>
                  <a:gd name="T6" fmla="*/ 32 w 99"/>
                  <a:gd name="T7" fmla="*/ 10 h 94"/>
                  <a:gd name="T8" fmla="*/ 89 w 99"/>
                  <a:gd name="T9" fmla="*/ 32 h 94"/>
                  <a:gd name="T10" fmla="*/ 90 w 99"/>
                  <a:gd name="T11" fmla="*/ 33 h 94"/>
                  <a:gd name="T12" fmla="*/ 67 w 99"/>
                  <a:gd name="T13" fmla="*/ 90 h 94"/>
                  <a:gd name="T14" fmla="*/ 50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50" y="94"/>
                    </a:moveTo>
                    <a:cubicBezTo>
                      <a:pt x="33" y="94"/>
                      <a:pt x="17" y="84"/>
                      <a:pt x="10" y="68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0" y="45"/>
                      <a:pt x="10" y="20"/>
                      <a:pt x="32" y="10"/>
                    </a:cubicBezTo>
                    <a:cubicBezTo>
                      <a:pt x="54" y="0"/>
                      <a:pt x="80" y="10"/>
                      <a:pt x="89" y="32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9" y="55"/>
                      <a:pt x="89" y="80"/>
                      <a:pt x="67" y="90"/>
                    </a:cubicBezTo>
                    <a:cubicBezTo>
                      <a:pt x="62" y="93"/>
                      <a:pt x="56" y="94"/>
                      <a:pt x="50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35">
                <a:extLst>
                  <a:ext uri="{FF2B5EF4-FFF2-40B4-BE49-F238E27FC236}">
                    <a16:creationId xmlns:a16="http://schemas.microsoft.com/office/drawing/2014/main" id="{FD416897-88CA-4FE5-A6B2-DD5EF03CE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1406"/>
                <a:ext cx="25" cy="24"/>
              </a:xfrm>
              <a:custGeom>
                <a:avLst/>
                <a:gdLst>
                  <a:gd name="T0" fmla="*/ 45 w 90"/>
                  <a:gd name="T1" fmla="*/ 85 h 85"/>
                  <a:gd name="T2" fmla="*/ 26 w 90"/>
                  <a:gd name="T3" fmla="*/ 80 h 85"/>
                  <a:gd name="T4" fmla="*/ 10 w 90"/>
                  <a:gd name="T5" fmla="*/ 26 h 85"/>
                  <a:gd name="T6" fmla="*/ 11 w 90"/>
                  <a:gd name="T7" fmla="*/ 26 h 85"/>
                  <a:gd name="T8" fmla="*/ 64 w 90"/>
                  <a:gd name="T9" fmla="*/ 10 h 85"/>
                  <a:gd name="T10" fmla="*/ 80 w 90"/>
                  <a:gd name="T11" fmla="*/ 64 h 85"/>
                  <a:gd name="T12" fmla="*/ 79 w 90"/>
                  <a:gd name="T13" fmla="*/ 65 h 85"/>
                  <a:gd name="T14" fmla="*/ 45 w 90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5">
                    <a:moveTo>
                      <a:pt x="45" y="85"/>
                    </a:moveTo>
                    <a:cubicBezTo>
                      <a:pt x="38" y="85"/>
                      <a:pt x="32" y="83"/>
                      <a:pt x="26" y="80"/>
                    </a:cubicBezTo>
                    <a:cubicBezTo>
                      <a:pt x="7" y="69"/>
                      <a:pt x="0" y="45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22" y="7"/>
                      <a:pt x="45" y="0"/>
                      <a:pt x="64" y="10"/>
                    </a:cubicBezTo>
                    <a:cubicBezTo>
                      <a:pt x="83" y="21"/>
                      <a:pt x="90" y="45"/>
                      <a:pt x="80" y="64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2" y="78"/>
                      <a:pt x="59" y="85"/>
                      <a:pt x="45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36">
                <a:extLst>
                  <a:ext uri="{FF2B5EF4-FFF2-40B4-BE49-F238E27FC236}">
                    <a16:creationId xmlns:a16="http://schemas.microsoft.com/office/drawing/2014/main" id="{6F86E910-6179-407B-A494-4AD7CEC90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1370"/>
                <a:ext cx="23" cy="22"/>
              </a:xfrm>
              <a:custGeom>
                <a:avLst/>
                <a:gdLst>
                  <a:gd name="T0" fmla="*/ 42 w 83"/>
                  <a:gd name="T1" fmla="*/ 79 h 79"/>
                  <a:gd name="T2" fmla="*/ 16 w 83"/>
                  <a:gd name="T3" fmla="*/ 68 h 79"/>
                  <a:gd name="T4" fmla="*/ 15 w 83"/>
                  <a:gd name="T5" fmla="*/ 67 h 79"/>
                  <a:gd name="T6" fmla="*/ 15 w 83"/>
                  <a:gd name="T7" fmla="*/ 14 h 79"/>
                  <a:gd name="T8" fmla="*/ 68 w 83"/>
                  <a:gd name="T9" fmla="*/ 14 h 79"/>
                  <a:gd name="T10" fmla="*/ 69 w 83"/>
                  <a:gd name="T11" fmla="*/ 15 h 79"/>
                  <a:gd name="T12" fmla="*/ 69 w 83"/>
                  <a:gd name="T13" fmla="*/ 68 h 79"/>
                  <a:gd name="T14" fmla="*/ 42 w 83"/>
                  <a:gd name="T15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79">
                    <a:moveTo>
                      <a:pt x="42" y="79"/>
                    </a:moveTo>
                    <a:cubicBezTo>
                      <a:pt x="33" y="79"/>
                      <a:pt x="23" y="75"/>
                      <a:pt x="16" y="68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4"/>
                    </a:cubicBezTo>
                    <a:cubicBezTo>
                      <a:pt x="30" y="0"/>
                      <a:pt x="53" y="0"/>
                      <a:pt x="68" y="14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83" y="29"/>
                      <a:pt x="83" y="53"/>
                      <a:pt x="69" y="68"/>
                    </a:cubicBezTo>
                    <a:cubicBezTo>
                      <a:pt x="61" y="75"/>
                      <a:pt x="52" y="79"/>
                      <a:pt x="42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37">
                <a:extLst>
                  <a:ext uri="{FF2B5EF4-FFF2-40B4-BE49-F238E27FC236}">
                    <a16:creationId xmlns:a16="http://schemas.microsoft.com/office/drawing/2014/main" id="{BCC9FC07-C598-49B8-900E-92741E074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1316"/>
                <a:ext cx="35" cy="33"/>
              </a:xfrm>
              <a:custGeom>
                <a:avLst/>
                <a:gdLst>
                  <a:gd name="T0" fmla="*/ 62 w 126"/>
                  <a:gd name="T1" fmla="*/ 119 h 119"/>
                  <a:gd name="T2" fmla="*/ 20 w 126"/>
                  <a:gd name="T3" fmla="*/ 98 h 119"/>
                  <a:gd name="T4" fmla="*/ 27 w 126"/>
                  <a:gd name="T5" fmla="*/ 20 h 119"/>
                  <a:gd name="T6" fmla="*/ 28 w 126"/>
                  <a:gd name="T7" fmla="*/ 19 h 119"/>
                  <a:gd name="T8" fmla="*/ 106 w 126"/>
                  <a:gd name="T9" fmla="*/ 27 h 119"/>
                  <a:gd name="T10" fmla="*/ 99 w 126"/>
                  <a:gd name="T11" fmla="*/ 105 h 119"/>
                  <a:gd name="T12" fmla="*/ 98 w 126"/>
                  <a:gd name="T13" fmla="*/ 106 h 119"/>
                  <a:gd name="T14" fmla="*/ 62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2" y="119"/>
                    </a:moveTo>
                    <a:cubicBezTo>
                      <a:pt x="46" y="119"/>
                      <a:pt x="31" y="112"/>
                      <a:pt x="20" y="98"/>
                    </a:cubicBezTo>
                    <a:cubicBezTo>
                      <a:pt x="0" y="75"/>
                      <a:pt x="3" y="40"/>
                      <a:pt x="27" y="20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51" y="0"/>
                      <a:pt x="87" y="3"/>
                      <a:pt x="106" y="27"/>
                    </a:cubicBezTo>
                    <a:cubicBezTo>
                      <a:pt x="126" y="50"/>
                      <a:pt x="123" y="85"/>
                      <a:pt x="99" y="105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88" y="114"/>
                      <a:pt x="75" y="119"/>
                      <a:pt x="62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38">
                <a:extLst>
                  <a:ext uri="{FF2B5EF4-FFF2-40B4-BE49-F238E27FC236}">
                    <a16:creationId xmlns:a16="http://schemas.microsoft.com/office/drawing/2014/main" id="{BCCC2825-9AEF-4454-BFEA-45D274EDE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290"/>
                <a:ext cx="32" cy="30"/>
              </a:xfrm>
              <a:custGeom>
                <a:avLst/>
                <a:gdLst>
                  <a:gd name="T0" fmla="*/ 57 w 113"/>
                  <a:gd name="T1" fmla="*/ 108 h 108"/>
                  <a:gd name="T2" fmla="*/ 21 w 113"/>
                  <a:gd name="T3" fmla="*/ 93 h 108"/>
                  <a:gd name="T4" fmla="*/ 20 w 113"/>
                  <a:gd name="T5" fmla="*/ 92 h 108"/>
                  <a:gd name="T6" fmla="*/ 20 w 113"/>
                  <a:gd name="T7" fmla="*/ 20 h 108"/>
                  <a:gd name="T8" fmla="*/ 92 w 113"/>
                  <a:gd name="T9" fmla="*/ 20 h 108"/>
                  <a:gd name="T10" fmla="*/ 93 w 113"/>
                  <a:gd name="T11" fmla="*/ 21 h 108"/>
                  <a:gd name="T12" fmla="*/ 93 w 113"/>
                  <a:gd name="T13" fmla="*/ 93 h 108"/>
                  <a:gd name="T14" fmla="*/ 57 w 113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8">
                    <a:moveTo>
                      <a:pt x="57" y="108"/>
                    </a:moveTo>
                    <a:cubicBezTo>
                      <a:pt x="44" y="108"/>
                      <a:pt x="31" y="103"/>
                      <a:pt x="21" y="93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0" y="72"/>
                      <a:pt x="0" y="40"/>
                      <a:pt x="20" y="20"/>
                    </a:cubicBezTo>
                    <a:cubicBezTo>
                      <a:pt x="40" y="0"/>
                      <a:pt x="72" y="0"/>
                      <a:pt x="92" y="20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113" y="41"/>
                      <a:pt x="113" y="73"/>
                      <a:pt x="93" y="93"/>
                    </a:cubicBezTo>
                    <a:cubicBezTo>
                      <a:pt x="83" y="103"/>
                      <a:pt x="70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39">
                <a:extLst>
                  <a:ext uri="{FF2B5EF4-FFF2-40B4-BE49-F238E27FC236}">
                    <a16:creationId xmlns:a16="http://schemas.microsoft.com/office/drawing/2014/main" id="{16271E0A-FE46-4FCC-8791-D210C8C0D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1243"/>
                <a:ext cx="45" cy="43"/>
              </a:xfrm>
              <a:custGeom>
                <a:avLst/>
                <a:gdLst>
                  <a:gd name="T0" fmla="*/ 82 w 164"/>
                  <a:gd name="T1" fmla="*/ 154 h 154"/>
                  <a:gd name="T2" fmla="*/ 26 w 164"/>
                  <a:gd name="T3" fmla="*/ 128 h 154"/>
                  <a:gd name="T4" fmla="*/ 35 w 164"/>
                  <a:gd name="T5" fmla="*/ 26 h 154"/>
                  <a:gd name="T6" fmla="*/ 37 w 164"/>
                  <a:gd name="T7" fmla="*/ 25 h 154"/>
                  <a:gd name="T8" fmla="*/ 139 w 164"/>
                  <a:gd name="T9" fmla="*/ 35 h 154"/>
                  <a:gd name="T10" fmla="*/ 129 w 164"/>
                  <a:gd name="T11" fmla="*/ 137 h 154"/>
                  <a:gd name="T12" fmla="*/ 128 w 164"/>
                  <a:gd name="T13" fmla="*/ 138 h 154"/>
                  <a:gd name="T14" fmla="*/ 82 w 164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4">
                    <a:moveTo>
                      <a:pt x="82" y="154"/>
                    </a:moveTo>
                    <a:cubicBezTo>
                      <a:pt x="61" y="154"/>
                      <a:pt x="40" y="145"/>
                      <a:pt x="26" y="128"/>
                    </a:cubicBezTo>
                    <a:cubicBezTo>
                      <a:pt x="0" y="97"/>
                      <a:pt x="5" y="52"/>
                      <a:pt x="35" y="26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67" y="0"/>
                      <a:pt x="113" y="4"/>
                      <a:pt x="139" y="35"/>
                    </a:cubicBezTo>
                    <a:cubicBezTo>
                      <a:pt x="164" y="65"/>
                      <a:pt x="160" y="111"/>
                      <a:pt x="129" y="137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14" y="149"/>
                      <a:pt x="98" y="154"/>
                      <a:pt x="82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40">
                <a:extLst>
                  <a:ext uri="{FF2B5EF4-FFF2-40B4-BE49-F238E27FC236}">
                    <a16:creationId xmlns:a16="http://schemas.microsoft.com/office/drawing/2014/main" id="{6F288803-F199-4306-B1EE-CBCFA9C24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220"/>
                <a:ext cx="22" cy="21"/>
              </a:xfrm>
              <a:custGeom>
                <a:avLst/>
                <a:gdLst>
                  <a:gd name="T0" fmla="*/ 41 w 82"/>
                  <a:gd name="T1" fmla="*/ 78 h 78"/>
                  <a:gd name="T2" fmla="*/ 15 w 82"/>
                  <a:gd name="T3" fmla="*/ 67 h 78"/>
                  <a:gd name="T4" fmla="*/ 15 w 82"/>
                  <a:gd name="T5" fmla="*/ 67 h 78"/>
                  <a:gd name="T6" fmla="*/ 15 w 82"/>
                  <a:gd name="T7" fmla="*/ 15 h 78"/>
                  <a:gd name="T8" fmla="*/ 67 w 82"/>
                  <a:gd name="T9" fmla="*/ 15 h 78"/>
                  <a:gd name="T10" fmla="*/ 68 w 82"/>
                  <a:gd name="T11" fmla="*/ 15 h 78"/>
                  <a:gd name="T12" fmla="*/ 68 w 82"/>
                  <a:gd name="T13" fmla="*/ 67 h 78"/>
                  <a:gd name="T14" fmla="*/ 41 w 82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2" h="78">
                    <a:moveTo>
                      <a:pt x="41" y="78"/>
                    </a:moveTo>
                    <a:cubicBezTo>
                      <a:pt x="32" y="78"/>
                      <a:pt x="23" y="75"/>
                      <a:pt x="15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5"/>
                    </a:cubicBezTo>
                    <a:cubicBezTo>
                      <a:pt x="29" y="0"/>
                      <a:pt x="53" y="0"/>
                      <a:pt x="67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82" y="30"/>
                      <a:pt x="82" y="53"/>
                      <a:pt x="68" y="67"/>
                    </a:cubicBezTo>
                    <a:cubicBezTo>
                      <a:pt x="60" y="75"/>
                      <a:pt x="51" y="78"/>
                      <a:pt x="41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41">
                <a:extLst>
                  <a:ext uri="{FF2B5EF4-FFF2-40B4-BE49-F238E27FC236}">
                    <a16:creationId xmlns:a16="http://schemas.microsoft.com/office/drawing/2014/main" id="{19148AD7-130C-498B-B5A9-FC5729A0D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1185"/>
                <a:ext cx="26" cy="25"/>
              </a:xfrm>
              <a:custGeom>
                <a:avLst/>
                <a:gdLst>
                  <a:gd name="T0" fmla="*/ 48 w 97"/>
                  <a:gd name="T1" fmla="*/ 91 h 91"/>
                  <a:gd name="T2" fmla="*/ 15 w 97"/>
                  <a:gd name="T3" fmla="*/ 76 h 91"/>
                  <a:gd name="T4" fmla="*/ 21 w 97"/>
                  <a:gd name="T5" fmla="*/ 16 h 91"/>
                  <a:gd name="T6" fmla="*/ 22 w 97"/>
                  <a:gd name="T7" fmla="*/ 15 h 91"/>
                  <a:gd name="T8" fmla="*/ 82 w 97"/>
                  <a:gd name="T9" fmla="*/ 21 h 91"/>
                  <a:gd name="T10" fmla="*/ 76 w 97"/>
                  <a:gd name="T11" fmla="*/ 81 h 91"/>
                  <a:gd name="T12" fmla="*/ 75 w 97"/>
                  <a:gd name="T13" fmla="*/ 81 h 91"/>
                  <a:gd name="T14" fmla="*/ 48 w 97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48" y="91"/>
                    </a:moveTo>
                    <a:cubicBezTo>
                      <a:pt x="36" y="91"/>
                      <a:pt x="24" y="86"/>
                      <a:pt x="15" y="76"/>
                    </a:cubicBezTo>
                    <a:cubicBezTo>
                      <a:pt x="0" y="58"/>
                      <a:pt x="3" y="31"/>
                      <a:pt x="21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40" y="0"/>
                      <a:pt x="67" y="3"/>
                      <a:pt x="82" y="21"/>
                    </a:cubicBezTo>
                    <a:cubicBezTo>
                      <a:pt x="97" y="39"/>
                      <a:pt x="94" y="66"/>
                      <a:pt x="76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67" y="88"/>
                      <a:pt x="58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42">
                <a:extLst>
                  <a:ext uri="{FF2B5EF4-FFF2-40B4-BE49-F238E27FC236}">
                    <a16:creationId xmlns:a16="http://schemas.microsoft.com/office/drawing/2014/main" id="{D39BBEAB-5E13-4198-A486-31E33FB09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164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4 w 135"/>
                  <a:gd name="T3" fmla="*/ 121 h 126"/>
                  <a:gd name="T4" fmla="*/ 43 w 135"/>
                  <a:gd name="T5" fmla="*/ 121 h 126"/>
                  <a:gd name="T6" fmla="*/ 13 w 135"/>
                  <a:gd name="T7" fmla="*/ 43 h 126"/>
                  <a:gd name="T8" fmla="*/ 90 w 135"/>
                  <a:gd name="T9" fmla="*/ 13 h 126"/>
                  <a:gd name="T10" fmla="*/ 92 w 135"/>
                  <a:gd name="T11" fmla="*/ 14 h 126"/>
                  <a:gd name="T12" fmla="*/ 121 w 135"/>
                  <a:gd name="T13" fmla="*/ 91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2" y="125"/>
                      <a:pt x="44" y="121"/>
                    </a:cubicBezTo>
                    <a:cubicBezTo>
                      <a:pt x="43" y="121"/>
                      <a:pt x="43" y="121"/>
                      <a:pt x="43" y="121"/>
                    </a:cubicBezTo>
                    <a:cubicBezTo>
                      <a:pt x="13" y="108"/>
                      <a:pt x="0" y="73"/>
                      <a:pt x="13" y="43"/>
                    </a:cubicBezTo>
                    <a:cubicBezTo>
                      <a:pt x="26" y="14"/>
                      <a:pt x="61" y="0"/>
                      <a:pt x="90" y="13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121" y="27"/>
                      <a:pt x="135" y="62"/>
                      <a:pt x="121" y="91"/>
                    </a:cubicBezTo>
                    <a:cubicBezTo>
                      <a:pt x="112" y="113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43">
                <a:extLst>
                  <a:ext uri="{FF2B5EF4-FFF2-40B4-BE49-F238E27FC236}">
                    <a16:creationId xmlns:a16="http://schemas.microsoft.com/office/drawing/2014/main" id="{B221CBA7-5311-4D0B-B706-C310CA95B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1144"/>
                <a:ext cx="24" cy="23"/>
              </a:xfrm>
              <a:custGeom>
                <a:avLst/>
                <a:gdLst>
                  <a:gd name="T0" fmla="*/ 43 w 87"/>
                  <a:gd name="T1" fmla="*/ 82 h 82"/>
                  <a:gd name="T2" fmla="*/ 6 w 87"/>
                  <a:gd name="T3" fmla="*/ 56 h 82"/>
                  <a:gd name="T4" fmla="*/ 31 w 87"/>
                  <a:gd name="T5" fmla="*/ 7 h 82"/>
                  <a:gd name="T6" fmla="*/ 32 w 87"/>
                  <a:gd name="T7" fmla="*/ 7 h 82"/>
                  <a:gd name="T8" fmla="*/ 80 w 87"/>
                  <a:gd name="T9" fmla="*/ 31 h 82"/>
                  <a:gd name="T10" fmla="*/ 56 w 87"/>
                  <a:gd name="T11" fmla="*/ 80 h 82"/>
                  <a:gd name="T12" fmla="*/ 55 w 87"/>
                  <a:gd name="T13" fmla="*/ 80 h 82"/>
                  <a:gd name="T14" fmla="*/ 43 w 87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2">
                    <a:moveTo>
                      <a:pt x="43" y="82"/>
                    </a:moveTo>
                    <a:cubicBezTo>
                      <a:pt x="27" y="82"/>
                      <a:pt x="12" y="72"/>
                      <a:pt x="6" y="56"/>
                    </a:cubicBezTo>
                    <a:cubicBezTo>
                      <a:pt x="0" y="36"/>
                      <a:pt x="11" y="14"/>
                      <a:pt x="31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52" y="0"/>
                      <a:pt x="74" y="11"/>
                      <a:pt x="80" y="31"/>
                    </a:cubicBezTo>
                    <a:cubicBezTo>
                      <a:pt x="87" y="51"/>
                      <a:pt x="76" y="73"/>
                      <a:pt x="56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1" y="82"/>
                      <a:pt x="47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44">
                <a:extLst>
                  <a:ext uri="{FF2B5EF4-FFF2-40B4-BE49-F238E27FC236}">
                    <a16:creationId xmlns:a16="http://schemas.microsoft.com/office/drawing/2014/main" id="{6817448B-5DB0-47CC-8C14-14F0C7565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1118"/>
                <a:ext cx="44" cy="41"/>
              </a:xfrm>
              <a:custGeom>
                <a:avLst/>
                <a:gdLst>
                  <a:gd name="T0" fmla="*/ 79 w 157"/>
                  <a:gd name="T1" fmla="*/ 147 h 147"/>
                  <a:gd name="T2" fmla="*/ 51 w 157"/>
                  <a:gd name="T3" fmla="*/ 141 h 147"/>
                  <a:gd name="T4" fmla="*/ 50 w 157"/>
                  <a:gd name="T5" fmla="*/ 140 h 147"/>
                  <a:gd name="T6" fmla="*/ 15 w 157"/>
                  <a:gd name="T7" fmla="*/ 50 h 147"/>
                  <a:gd name="T8" fmla="*/ 105 w 157"/>
                  <a:gd name="T9" fmla="*/ 15 h 147"/>
                  <a:gd name="T10" fmla="*/ 107 w 157"/>
                  <a:gd name="T11" fmla="*/ 16 h 147"/>
                  <a:gd name="T12" fmla="*/ 141 w 157"/>
                  <a:gd name="T13" fmla="*/ 106 h 147"/>
                  <a:gd name="T14" fmla="*/ 79 w 15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7" h="147">
                    <a:moveTo>
                      <a:pt x="79" y="147"/>
                    </a:moveTo>
                    <a:cubicBezTo>
                      <a:pt x="70" y="147"/>
                      <a:pt x="60" y="145"/>
                      <a:pt x="51" y="141"/>
                    </a:cubicBezTo>
                    <a:cubicBezTo>
                      <a:pt x="50" y="140"/>
                      <a:pt x="50" y="140"/>
                      <a:pt x="50" y="140"/>
                    </a:cubicBezTo>
                    <a:cubicBezTo>
                      <a:pt x="15" y="125"/>
                      <a:pt x="0" y="85"/>
                      <a:pt x="15" y="50"/>
                    </a:cubicBezTo>
                    <a:cubicBezTo>
                      <a:pt x="30" y="16"/>
                      <a:pt x="71" y="0"/>
                      <a:pt x="105" y="15"/>
                    </a:cubicBezTo>
                    <a:cubicBezTo>
                      <a:pt x="107" y="16"/>
                      <a:pt x="107" y="16"/>
                      <a:pt x="107" y="16"/>
                    </a:cubicBezTo>
                    <a:cubicBezTo>
                      <a:pt x="141" y="31"/>
                      <a:pt x="157" y="72"/>
                      <a:pt x="141" y="106"/>
                    </a:cubicBezTo>
                    <a:cubicBezTo>
                      <a:pt x="130" y="132"/>
                      <a:pt x="105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45">
                <a:extLst>
                  <a:ext uri="{FF2B5EF4-FFF2-40B4-BE49-F238E27FC236}">
                    <a16:creationId xmlns:a16="http://schemas.microsoft.com/office/drawing/2014/main" id="{3064BBEA-F32B-4FA4-891B-9FE1999E3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103"/>
                <a:ext cx="39" cy="37"/>
              </a:xfrm>
              <a:custGeom>
                <a:avLst/>
                <a:gdLst>
                  <a:gd name="T0" fmla="*/ 70 w 141"/>
                  <a:gd name="T1" fmla="*/ 132 h 132"/>
                  <a:gd name="T2" fmla="*/ 11 w 141"/>
                  <a:gd name="T3" fmla="*/ 90 h 132"/>
                  <a:gd name="T4" fmla="*/ 50 w 141"/>
                  <a:gd name="T5" fmla="*/ 11 h 132"/>
                  <a:gd name="T6" fmla="*/ 51 w 141"/>
                  <a:gd name="T7" fmla="*/ 11 h 132"/>
                  <a:gd name="T8" fmla="*/ 130 w 141"/>
                  <a:gd name="T9" fmla="*/ 50 h 132"/>
                  <a:gd name="T10" fmla="*/ 91 w 141"/>
                  <a:gd name="T11" fmla="*/ 128 h 132"/>
                  <a:gd name="T12" fmla="*/ 89 w 141"/>
                  <a:gd name="T13" fmla="*/ 129 h 132"/>
                  <a:gd name="T14" fmla="*/ 70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0" y="132"/>
                    </a:moveTo>
                    <a:cubicBezTo>
                      <a:pt x="44" y="132"/>
                      <a:pt x="20" y="115"/>
                      <a:pt x="11" y="90"/>
                    </a:cubicBezTo>
                    <a:cubicBezTo>
                      <a:pt x="0" y="57"/>
                      <a:pt x="17" y="22"/>
                      <a:pt x="50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84" y="0"/>
                      <a:pt x="119" y="17"/>
                      <a:pt x="130" y="50"/>
                    </a:cubicBezTo>
                    <a:cubicBezTo>
                      <a:pt x="141" y="82"/>
                      <a:pt x="123" y="117"/>
                      <a:pt x="91" y="128"/>
                    </a:cubicBezTo>
                    <a:cubicBezTo>
                      <a:pt x="89" y="129"/>
                      <a:pt x="89" y="129"/>
                      <a:pt x="89" y="129"/>
                    </a:cubicBezTo>
                    <a:cubicBezTo>
                      <a:pt x="83" y="131"/>
                      <a:pt x="7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46">
                <a:extLst>
                  <a:ext uri="{FF2B5EF4-FFF2-40B4-BE49-F238E27FC236}">
                    <a16:creationId xmlns:a16="http://schemas.microsoft.com/office/drawing/2014/main" id="{7F341B37-B0BC-4C42-A5E4-C2D063CD3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1088"/>
                <a:ext cx="39" cy="39"/>
              </a:xfrm>
              <a:custGeom>
                <a:avLst/>
                <a:gdLst>
                  <a:gd name="T0" fmla="*/ 72 w 142"/>
                  <a:gd name="T1" fmla="*/ 139 h 139"/>
                  <a:gd name="T2" fmla="*/ 68 w 142"/>
                  <a:gd name="T3" fmla="*/ 139 h 139"/>
                  <a:gd name="T4" fmla="*/ 67 w 142"/>
                  <a:gd name="T5" fmla="*/ 139 h 139"/>
                  <a:gd name="T6" fmla="*/ 2 w 142"/>
                  <a:gd name="T7" fmla="*/ 67 h 139"/>
                  <a:gd name="T8" fmla="*/ 73 w 142"/>
                  <a:gd name="T9" fmla="*/ 2 h 139"/>
                  <a:gd name="T10" fmla="*/ 75 w 142"/>
                  <a:gd name="T11" fmla="*/ 2 h 139"/>
                  <a:gd name="T12" fmla="*/ 140 w 142"/>
                  <a:gd name="T13" fmla="*/ 74 h 139"/>
                  <a:gd name="T14" fmla="*/ 72 w 142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9">
                    <a:moveTo>
                      <a:pt x="72" y="139"/>
                    </a:moveTo>
                    <a:cubicBezTo>
                      <a:pt x="70" y="139"/>
                      <a:pt x="69" y="139"/>
                      <a:pt x="68" y="139"/>
                    </a:cubicBezTo>
                    <a:cubicBezTo>
                      <a:pt x="67" y="139"/>
                      <a:pt x="67" y="139"/>
                      <a:pt x="67" y="139"/>
                    </a:cubicBezTo>
                    <a:cubicBezTo>
                      <a:pt x="29" y="137"/>
                      <a:pt x="0" y="105"/>
                      <a:pt x="2" y="67"/>
                    </a:cubicBezTo>
                    <a:cubicBezTo>
                      <a:pt x="3" y="29"/>
                      <a:pt x="35" y="0"/>
                      <a:pt x="73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112" y="4"/>
                      <a:pt x="142" y="36"/>
                      <a:pt x="140" y="74"/>
                    </a:cubicBezTo>
                    <a:cubicBezTo>
                      <a:pt x="138" y="110"/>
                      <a:pt x="108" y="139"/>
                      <a:pt x="72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47">
                <a:extLst>
                  <a:ext uri="{FF2B5EF4-FFF2-40B4-BE49-F238E27FC236}">
                    <a16:creationId xmlns:a16="http://schemas.microsoft.com/office/drawing/2014/main" id="{B4822391-CD7C-4066-B8F4-85B7003E8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1084"/>
                <a:ext cx="37" cy="37"/>
              </a:xfrm>
              <a:custGeom>
                <a:avLst/>
                <a:gdLst>
                  <a:gd name="T0" fmla="*/ 69 w 136"/>
                  <a:gd name="T1" fmla="*/ 133 h 133"/>
                  <a:gd name="T2" fmla="*/ 66 w 136"/>
                  <a:gd name="T3" fmla="*/ 133 h 133"/>
                  <a:gd name="T4" fmla="*/ 64 w 136"/>
                  <a:gd name="T5" fmla="*/ 133 h 133"/>
                  <a:gd name="T6" fmla="*/ 2 w 136"/>
                  <a:gd name="T7" fmla="*/ 64 h 133"/>
                  <a:gd name="T8" fmla="*/ 71 w 136"/>
                  <a:gd name="T9" fmla="*/ 2 h 133"/>
                  <a:gd name="T10" fmla="*/ 72 w 136"/>
                  <a:gd name="T11" fmla="*/ 2 h 133"/>
                  <a:gd name="T12" fmla="*/ 135 w 136"/>
                  <a:gd name="T13" fmla="*/ 71 h 133"/>
                  <a:gd name="T14" fmla="*/ 69 w 136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33">
                    <a:moveTo>
                      <a:pt x="69" y="133"/>
                    </a:moveTo>
                    <a:cubicBezTo>
                      <a:pt x="68" y="133"/>
                      <a:pt x="67" y="133"/>
                      <a:pt x="66" y="133"/>
                    </a:cubicBezTo>
                    <a:cubicBezTo>
                      <a:pt x="64" y="133"/>
                      <a:pt x="64" y="133"/>
                      <a:pt x="64" y="133"/>
                    </a:cubicBezTo>
                    <a:cubicBezTo>
                      <a:pt x="28" y="131"/>
                      <a:pt x="0" y="101"/>
                      <a:pt x="2" y="64"/>
                    </a:cubicBezTo>
                    <a:cubicBezTo>
                      <a:pt x="4" y="28"/>
                      <a:pt x="34" y="0"/>
                      <a:pt x="71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108" y="4"/>
                      <a:pt x="136" y="34"/>
                      <a:pt x="135" y="71"/>
                    </a:cubicBezTo>
                    <a:cubicBezTo>
                      <a:pt x="133" y="106"/>
                      <a:pt x="104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48">
                <a:extLst>
                  <a:ext uri="{FF2B5EF4-FFF2-40B4-BE49-F238E27FC236}">
                    <a16:creationId xmlns:a16="http://schemas.microsoft.com/office/drawing/2014/main" id="{731BBFB3-CDA7-4D5E-80E4-C7683A35F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081"/>
                <a:ext cx="35" cy="34"/>
              </a:xfrm>
              <a:custGeom>
                <a:avLst/>
                <a:gdLst>
                  <a:gd name="T0" fmla="*/ 65 w 128"/>
                  <a:gd name="T1" fmla="*/ 124 h 124"/>
                  <a:gd name="T2" fmla="*/ 62 w 128"/>
                  <a:gd name="T3" fmla="*/ 124 h 124"/>
                  <a:gd name="T4" fmla="*/ 60 w 128"/>
                  <a:gd name="T5" fmla="*/ 124 h 124"/>
                  <a:gd name="T6" fmla="*/ 1 w 128"/>
                  <a:gd name="T7" fmla="*/ 59 h 124"/>
                  <a:gd name="T8" fmla="*/ 63 w 128"/>
                  <a:gd name="T9" fmla="*/ 0 h 124"/>
                  <a:gd name="T10" fmla="*/ 66 w 128"/>
                  <a:gd name="T11" fmla="*/ 0 h 124"/>
                  <a:gd name="T12" fmla="*/ 67 w 128"/>
                  <a:gd name="T13" fmla="*/ 0 h 124"/>
                  <a:gd name="T14" fmla="*/ 127 w 128"/>
                  <a:gd name="T15" fmla="*/ 65 h 124"/>
                  <a:gd name="T16" fmla="*/ 65 w 128"/>
                  <a:gd name="T17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124">
                    <a:moveTo>
                      <a:pt x="65" y="124"/>
                    </a:moveTo>
                    <a:cubicBezTo>
                      <a:pt x="64" y="124"/>
                      <a:pt x="63" y="124"/>
                      <a:pt x="62" y="124"/>
                    </a:cubicBezTo>
                    <a:cubicBezTo>
                      <a:pt x="60" y="124"/>
                      <a:pt x="60" y="124"/>
                      <a:pt x="60" y="124"/>
                    </a:cubicBezTo>
                    <a:cubicBezTo>
                      <a:pt x="26" y="122"/>
                      <a:pt x="0" y="93"/>
                      <a:pt x="1" y="59"/>
                    </a:cubicBezTo>
                    <a:cubicBezTo>
                      <a:pt x="3" y="26"/>
                      <a:pt x="30" y="0"/>
                      <a:pt x="63" y="0"/>
                    </a:cubicBezTo>
                    <a:cubicBezTo>
                      <a:pt x="64" y="0"/>
                      <a:pt x="65" y="0"/>
                      <a:pt x="66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2" y="1"/>
                      <a:pt x="128" y="30"/>
                      <a:pt x="127" y="65"/>
                    </a:cubicBezTo>
                    <a:cubicBezTo>
                      <a:pt x="125" y="98"/>
                      <a:pt x="98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49">
                <a:extLst>
                  <a:ext uri="{FF2B5EF4-FFF2-40B4-BE49-F238E27FC236}">
                    <a16:creationId xmlns:a16="http://schemas.microsoft.com/office/drawing/2014/main" id="{37CFA16F-E821-4395-BE87-B1F610E84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2562"/>
                <a:ext cx="40" cy="37"/>
              </a:xfrm>
              <a:custGeom>
                <a:avLst/>
                <a:gdLst>
                  <a:gd name="T0" fmla="*/ 71 w 143"/>
                  <a:gd name="T1" fmla="*/ 136 h 136"/>
                  <a:gd name="T2" fmla="*/ 10 w 143"/>
                  <a:gd name="T3" fmla="*/ 90 h 136"/>
                  <a:gd name="T4" fmla="*/ 53 w 143"/>
                  <a:gd name="T5" fmla="*/ 11 h 136"/>
                  <a:gd name="T6" fmla="*/ 54 w 143"/>
                  <a:gd name="T7" fmla="*/ 11 h 136"/>
                  <a:gd name="T8" fmla="*/ 133 w 143"/>
                  <a:gd name="T9" fmla="*/ 53 h 136"/>
                  <a:gd name="T10" fmla="*/ 91 w 143"/>
                  <a:gd name="T11" fmla="*/ 132 h 136"/>
                  <a:gd name="T12" fmla="*/ 89 w 143"/>
                  <a:gd name="T13" fmla="*/ 133 h 136"/>
                  <a:gd name="T14" fmla="*/ 71 w 143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6">
                    <a:moveTo>
                      <a:pt x="71" y="136"/>
                    </a:moveTo>
                    <a:cubicBezTo>
                      <a:pt x="44" y="136"/>
                      <a:pt x="18" y="118"/>
                      <a:pt x="10" y="90"/>
                    </a:cubicBezTo>
                    <a:cubicBezTo>
                      <a:pt x="0" y="57"/>
                      <a:pt x="19" y="21"/>
                      <a:pt x="53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88" y="0"/>
                      <a:pt x="123" y="19"/>
                      <a:pt x="133" y="53"/>
                    </a:cubicBezTo>
                    <a:cubicBezTo>
                      <a:pt x="143" y="87"/>
                      <a:pt x="124" y="122"/>
                      <a:pt x="91" y="132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3" y="135"/>
                      <a:pt x="77" y="136"/>
                      <a:pt x="71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50">
                <a:extLst>
                  <a:ext uri="{FF2B5EF4-FFF2-40B4-BE49-F238E27FC236}">
                    <a16:creationId xmlns:a16="http://schemas.microsoft.com/office/drawing/2014/main" id="{358C2B69-2593-4032-B897-3B845D428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558"/>
                <a:ext cx="35" cy="34"/>
              </a:xfrm>
              <a:custGeom>
                <a:avLst/>
                <a:gdLst>
                  <a:gd name="T0" fmla="*/ 65 w 127"/>
                  <a:gd name="T1" fmla="*/ 124 h 124"/>
                  <a:gd name="T2" fmla="*/ 60 w 127"/>
                  <a:gd name="T3" fmla="*/ 123 h 124"/>
                  <a:gd name="T4" fmla="*/ 58 w 127"/>
                  <a:gd name="T5" fmla="*/ 123 h 124"/>
                  <a:gd name="T6" fmla="*/ 3 w 127"/>
                  <a:gd name="T7" fmla="*/ 58 h 124"/>
                  <a:gd name="T8" fmla="*/ 68 w 127"/>
                  <a:gd name="T9" fmla="*/ 3 h 124"/>
                  <a:gd name="T10" fmla="*/ 69 w 127"/>
                  <a:gd name="T11" fmla="*/ 3 h 124"/>
                  <a:gd name="T12" fmla="*/ 125 w 127"/>
                  <a:gd name="T13" fmla="*/ 68 h 124"/>
                  <a:gd name="T14" fmla="*/ 65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5" y="124"/>
                    </a:moveTo>
                    <a:cubicBezTo>
                      <a:pt x="63" y="124"/>
                      <a:pt x="61" y="123"/>
                      <a:pt x="60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25" y="121"/>
                      <a:pt x="0" y="92"/>
                      <a:pt x="3" y="58"/>
                    </a:cubicBezTo>
                    <a:cubicBezTo>
                      <a:pt x="5" y="25"/>
                      <a:pt x="34" y="0"/>
                      <a:pt x="68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102" y="6"/>
                      <a:pt x="127" y="35"/>
                      <a:pt x="125" y="68"/>
                    </a:cubicBezTo>
                    <a:cubicBezTo>
                      <a:pt x="122" y="99"/>
                      <a:pt x="96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51">
                <a:extLst>
                  <a:ext uri="{FF2B5EF4-FFF2-40B4-BE49-F238E27FC236}">
                    <a16:creationId xmlns:a16="http://schemas.microsoft.com/office/drawing/2014/main" id="{8CB36AEC-9ED8-4BC5-9C92-96C5B93C4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555"/>
                <a:ext cx="23" cy="23"/>
              </a:xfrm>
              <a:custGeom>
                <a:avLst/>
                <a:gdLst>
                  <a:gd name="T0" fmla="*/ 43 w 84"/>
                  <a:gd name="T1" fmla="*/ 82 h 82"/>
                  <a:gd name="T2" fmla="*/ 39 w 84"/>
                  <a:gd name="T3" fmla="*/ 82 h 82"/>
                  <a:gd name="T4" fmla="*/ 38 w 84"/>
                  <a:gd name="T5" fmla="*/ 82 h 82"/>
                  <a:gd name="T6" fmla="*/ 1 w 84"/>
                  <a:gd name="T7" fmla="*/ 39 h 82"/>
                  <a:gd name="T8" fmla="*/ 45 w 84"/>
                  <a:gd name="T9" fmla="*/ 2 h 82"/>
                  <a:gd name="T10" fmla="*/ 46 w 84"/>
                  <a:gd name="T11" fmla="*/ 2 h 82"/>
                  <a:gd name="T12" fmla="*/ 82 w 84"/>
                  <a:gd name="T13" fmla="*/ 45 h 82"/>
                  <a:gd name="T14" fmla="*/ 43 w 84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82">
                    <a:moveTo>
                      <a:pt x="43" y="82"/>
                    </a:moveTo>
                    <a:cubicBezTo>
                      <a:pt x="41" y="82"/>
                      <a:pt x="40" y="82"/>
                      <a:pt x="39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16" y="80"/>
                      <a:pt x="0" y="61"/>
                      <a:pt x="1" y="39"/>
                    </a:cubicBezTo>
                    <a:cubicBezTo>
                      <a:pt x="3" y="17"/>
                      <a:pt x="23" y="0"/>
                      <a:pt x="45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68" y="4"/>
                      <a:pt x="84" y="23"/>
                      <a:pt x="82" y="45"/>
                    </a:cubicBezTo>
                    <a:cubicBezTo>
                      <a:pt x="81" y="66"/>
                      <a:pt x="63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52">
                <a:extLst>
                  <a:ext uri="{FF2B5EF4-FFF2-40B4-BE49-F238E27FC236}">
                    <a16:creationId xmlns:a16="http://schemas.microsoft.com/office/drawing/2014/main" id="{D90219F4-991D-4B44-97B4-68A32DF75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2527"/>
                <a:ext cx="44" cy="42"/>
              </a:xfrm>
              <a:custGeom>
                <a:avLst/>
                <a:gdLst>
                  <a:gd name="T0" fmla="*/ 80 w 161"/>
                  <a:gd name="T1" fmla="*/ 151 h 151"/>
                  <a:gd name="T2" fmla="*/ 12 w 161"/>
                  <a:gd name="T3" fmla="*/ 100 h 151"/>
                  <a:gd name="T4" fmla="*/ 59 w 161"/>
                  <a:gd name="T5" fmla="*/ 12 h 151"/>
                  <a:gd name="T6" fmla="*/ 61 w 161"/>
                  <a:gd name="T7" fmla="*/ 11 h 151"/>
                  <a:gd name="T8" fmla="*/ 149 w 161"/>
                  <a:gd name="T9" fmla="*/ 59 h 151"/>
                  <a:gd name="T10" fmla="*/ 102 w 161"/>
                  <a:gd name="T11" fmla="*/ 147 h 151"/>
                  <a:gd name="T12" fmla="*/ 100 w 161"/>
                  <a:gd name="T13" fmla="*/ 148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49" y="151"/>
                      <a:pt x="21" y="131"/>
                      <a:pt x="12" y="100"/>
                    </a:cubicBezTo>
                    <a:cubicBezTo>
                      <a:pt x="0" y="62"/>
                      <a:pt x="22" y="23"/>
                      <a:pt x="59" y="12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98" y="0"/>
                      <a:pt x="138" y="21"/>
                      <a:pt x="149" y="59"/>
                    </a:cubicBezTo>
                    <a:cubicBezTo>
                      <a:pt x="161" y="96"/>
                      <a:pt x="139" y="136"/>
                      <a:pt x="102" y="147"/>
                    </a:cubicBezTo>
                    <a:cubicBezTo>
                      <a:pt x="100" y="148"/>
                      <a:pt x="100" y="148"/>
                      <a:pt x="100" y="148"/>
                    </a:cubicBezTo>
                    <a:cubicBezTo>
                      <a:pt x="93" y="150"/>
                      <a:pt x="8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53">
                <a:extLst>
                  <a:ext uri="{FF2B5EF4-FFF2-40B4-BE49-F238E27FC236}">
                    <a16:creationId xmlns:a16="http://schemas.microsoft.com/office/drawing/2014/main" id="{018A9094-50EA-4A22-811F-79B9CAE96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2524"/>
                <a:ext cx="35" cy="33"/>
              </a:xfrm>
              <a:custGeom>
                <a:avLst/>
                <a:gdLst>
                  <a:gd name="T0" fmla="*/ 64 w 126"/>
                  <a:gd name="T1" fmla="*/ 118 h 118"/>
                  <a:gd name="T2" fmla="*/ 40 w 126"/>
                  <a:gd name="T3" fmla="*/ 112 h 118"/>
                  <a:gd name="T4" fmla="*/ 39 w 126"/>
                  <a:gd name="T5" fmla="*/ 112 h 118"/>
                  <a:gd name="T6" fmla="*/ 13 w 126"/>
                  <a:gd name="T7" fmla="*/ 39 h 118"/>
                  <a:gd name="T8" fmla="*/ 86 w 126"/>
                  <a:gd name="T9" fmla="*/ 13 h 118"/>
                  <a:gd name="T10" fmla="*/ 87 w 126"/>
                  <a:gd name="T11" fmla="*/ 13 h 118"/>
                  <a:gd name="T12" fmla="*/ 113 w 126"/>
                  <a:gd name="T13" fmla="*/ 86 h 118"/>
                  <a:gd name="T14" fmla="*/ 64 w 126"/>
                  <a:gd name="T15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8">
                    <a:moveTo>
                      <a:pt x="64" y="118"/>
                    </a:moveTo>
                    <a:cubicBezTo>
                      <a:pt x="56" y="118"/>
                      <a:pt x="48" y="116"/>
                      <a:pt x="40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12" y="99"/>
                      <a:pt x="0" y="66"/>
                      <a:pt x="13" y="39"/>
                    </a:cubicBezTo>
                    <a:cubicBezTo>
                      <a:pt x="26" y="11"/>
                      <a:pt x="59" y="0"/>
                      <a:pt x="86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115" y="27"/>
                      <a:pt x="126" y="59"/>
                      <a:pt x="113" y="86"/>
                    </a:cubicBezTo>
                    <a:cubicBezTo>
                      <a:pt x="104" y="106"/>
                      <a:pt x="84" y="118"/>
                      <a:pt x="64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54">
                <a:extLst>
                  <a:ext uri="{FF2B5EF4-FFF2-40B4-BE49-F238E27FC236}">
                    <a16:creationId xmlns:a16="http://schemas.microsoft.com/office/drawing/2014/main" id="{517D3447-ABBE-4497-A32B-D4E4E223E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2497"/>
                <a:ext cx="40" cy="38"/>
              </a:xfrm>
              <a:custGeom>
                <a:avLst/>
                <a:gdLst>
                  <a:gd name="T0" fmla="*/ 72 w 145"/>
                  <a:gd name="T1" fmla="*/ 136 h 136"/>
                  <a:gd name="T2" fmla="*/ 10 w 145"/>
                  <a:gd name="T3" fmla="*/ 91 h 136"/>
                  <a:gd name="T4" fmla="*/ 53 w 145"/>
                  <a:gd name="T5" fmla="*/ 10 h 136"/>
                  <a:gd name="T6" fmla="*/ 55 w 145"/>
                  <a:gd name="T7" fmla="*/ 10 h 136"/>
                  <a:gd name="T8" fmla="*/ 135 w 145"/>
                  <a:gd name="T9" fmla="*/ 53 h 136"/>
                  <a:gd name="T10" fmla="*/ 92 w 145"/>
                  <a:gd name="T11" fmla="*/ 133 h 136"/>
                  <a:gd name="T12" fmla="*/ 90 w 145"/>
                  <a:gd name="T13" fmla="*/ 134 h 136"/>
                  <a:gd name="T14" fmla="*/ 72 w 145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136">
                    <a:moveTo>
                      <a:pt x="72" y="136"/>
                    </a:moveTo>
                    <a:cubicBezTo>
                      <a:pt x="44" y="136"/>
                      <a:pt x="18" y="119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89" y="0"/>
                      <a:pt x="125" y="19"/>
                      <a:pt x="135" y="53"/>
                    </a:cubicBezTo>
                    <a:cubicBezTo>
                      <a:pt x="145" y="87"/>
                      <a:pt x="126" y="123"/>
                      <a:pt x="92" y="133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84" y="136"/>
                      <a:pt x="78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55">
                <a:extLst>
                  <a:ext uri="{FF2B5EF4-FFF2-40B4-BE49-F238E27FC236}">
                    <a16:creationId xmlns:a16="http://schemas.microsoft.com/office/drawing/2014/main" id="{6168C355-3D76-4DC5-85F1-30BA40D28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475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3 w 135"/>
                  <a:gd name="T3" fmla="*/ 120 h 126"/>
                  <a:gd name="T4" fmla="*/ 42 w 135"/>
                  <a:gd name="T5" fmla="*/ 120 h 126"/>
                  <a:gd name="T6" fmla="*/ 14 w 135"/>
                  <a:gd name="T7" fmla="*/ 41 h 126"/>
                  <a:gd name="T8" fmla="*/ 93 w 135"/>
                  <a:gd name="T9" fmla="*/ 14 h 126"/>
                  <a:gd name="T10" fmla="*/ 94 w 135"/>
                  <a:gd name="T11" fmla="*/ 14 h 126"/>
                  <a:gd name="T12" fmla="*/ 121 w 135"/>
                  <a:gd name="T13" fmla="*/ 93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1" y="124"/>
                      <a:pt x="43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12" y="106"/>
                      <a:pt x="0" y="71"/>
                      <a:pt x="14" y="41"/>
                    </a:cubicBezTo>
                    <a:cubicBezTo>
                      <a:pt x="28" y="12"/>
                      <a:pt x="63" y="0"/>
                      <a:pt x="93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123" y="28"/>
                      <a:pt x="135" y="63"/>
                      <a:pt x="121" y="93"/>
                    </a:cubicBezTo>
                    <a:cubicBezTo>
                      <a:pt x="111" y="114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56">
                <a:extLst>
                  <a:ext uri="{FF2B5EF4-FFF2-40B4-BE49-F238E27FC236}">
                    <a16:creationId xmlns:a16="http://schemas.microsoft.com/office/drawing/2014/main" id="{37291328-6953-4068-A035-B919EDE71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45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3 w 88"/>
                  <a:gd name="T3" fmla="*/ 68 h 83"/>
                  <a:gd name="T4" fmla="*/ 20 w 88"/>
                  <a:gd name="T5" fmla="*/ 13 h 83"/>
                  <a:gd name="T6" fmla="*/ 21 w 88"/>
                  <a:gd name="T7" fmla="*/ 13 h 83"/>
                  <a:gd name="T8" fmla="*/ 75 w 88"/>
                  <a:gd name="T9" fmla="*/ 20 h 83"/>
                  <a:gd name="T10" fmla="*/ 68 w 88"/>
                  <a:gd name="T11" fmla="*/ 74 h 83"/>
                  <a:gd name="T12" fmla="*/ 68 w 88"/>
                  <a:gd name="T13" fmla="*/ 74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2" y="83"/>
                      <a:pt x="21" y="77"/>
                      <a:pt x="13" y="68"/>
                    </a:cubicBezTo>
                    <a:cubicBezTo>
                      <a:pt x="0" y="51"/>
                      <a:pt x="3" y="27"/>
                      <a:pt x="20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38" y="0"/>
                      <a:pt x="62" y="3"/>
                      <a:pt x="75" y="20"/>
                    </a:cubicBezTo>
                    <a:cubicBezTo>
                      <a:pt x="88" y="37"/>
                      <a:pt x="85" y="61"/>
                      <a:pt x="68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0" y="80"/>
                      <a:pt x="52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57">
                <a:extLst>
                  <a:ext uri="{FF2B5EF4-FFF2-40B4-BE49-F238E27FC236}">
                    <a16:creationId xmlns:a16="http://schemas.microsoft.com/office/drawing/2014/main" id="{0C9F411F-BD2F-4303-A31B-5ED087FB8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2428"/>
                <a:ext cx="35" cy="32"/>
              </a:xfrm>
              <a:custGeom>
                <a:avLst/>
                <a:gdLst>
                  <a:gd name="T0" fmla="*/ 64 w 127"/>
                  <a:gd name="T1" fmla="*/ 119 h 119"/>
                  <a:gd name="T2" fmla="*/ 40 w 127"/>
                  <a:gd name="T3" fmla="*/ 114 h 119"/>
                  <a:gd name="T4" fmla="*/ 39 w 127"/>
                  <a:gd name="T5" fmla="*/ 113 h 119"/>
                  <a:gd name="T6" fmla="*/ 13 w 127"/>
                  <a:gd name="T7" fmla="*/ 39 h 119"/>
                  <a:gd name="T8" fmla="*/ 87 w 127"/>
                  <a:gd name="T9" fmla="*/ 13 h 119"/>
                  <a:gd name="T10" fmla="*/ 88 w 127"/>
                  <a:gd name="T11" fmla="*/ 14 h 119"/>
                  <a:gd name="T12" fmla="*/ 114 w 127"/>
                  <a:gd name="T13" fmla="*/ 88 h 119"/>
                  <a:gd name="T14" fmla="*/ 64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4" y="119"/>
                    </a:moveTo>
                    <a:cubicBezTo>
                      <a:pt x="56" y="119"/>
                      <a:pt x="48" y="117"/>
                      <a:pt x="40" y="114"/>
                    </a:cubicBezTo>
                    <a:cubicBezTo>
                      <a:pt x="39" y="113"/>
                      <a:pt x="39" y="113"/>
                      <a:pt x="39" y="113"/>
                    </a:cubicBezTo>
                    <a:cubicBezTo>
                      <a:pt x="12" y="100"/>
                      <a:pt x="0" y="67"/>
                      <a:pt x="13" y="39"/>
                    </a:cubicBezTo>
                    <a:cubicBezTo>
                      <a:pt x="26" y="12"/>
                      <a:pt x="59" y="0"/>
                      <a:pt x="87" y="13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115" y="27"/>
                      <a:pt x="127" y="60"/>
                      <a:pt x="114" y="88"/>
                    </a:cubicBezTo>
                    <a:cubicBezTo>
                      <a:pt x="104" y="107"/>
                      <a:pt x="84" y="119"/>
                      <a:pt x="64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58">
                <a:extLst>
                  <a:ext uri="{FF2B5EF4-FFF2-40B4-BE49-F238E27FC236}">
                    <a16:creationId xmlns:a16="http://schemas.microsoft.com/office/drawing/2014/main" id="{BDC4982A-1713-48DD-98F2-0AE7CB1C0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5" y="2382"/>
                <a:ext cx="31" cy="28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6 h 104"/>
                  <a:gd name="T4" fmla="*/ 25 w 111"/>
                  <a:gd name="T5" fmla="*/ 17 h 104"/>
                  <a:gd name="T6" fmla="*/ 26 w 111"/>
                  <a:gd name="T7" fmla="*/ 17 h 104"/>
                  <a:gd name="T8" fmla="*/ 95 w 111"/>
                  <a:gd name="T9" fmla="*/ 25 h 104"/>
                  <a:gd name="T10" fmla="*/ 86 w 111"/>
                  <a:gd name="T11" fmla="*/ 93 h 104"/>
                  <a:gd name="T12" fmla="*/ 85 w 111"/>
                  <a:gd name="T13" fmla="*/ 9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7" y="98"/>
                      <a:pt x="17" y="86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48" y="0"/>
                      <a:pt x="78" y="4"/>
                      <a:pt x="95" y="25"/>
                    </a:cubicBezTo>
                    <a:cubicBezTo>
                      <a:pt x="111" y="46"/>
                      <a:pt x="107" y="77"/>
                      <a:pt x="86" y="93"/>
                    </a:cubicBezTo>
                    <a:cubicBezTo>
                      <a:pt x="85" y="94"/>
                      <a:pt x="85" y="94"/>
                      <a:pt x="85" y="94"/>
                    </a:cubicBezTo>
                    <a:cubicBezTo>
                      <a:pt x="76" y="101"/>
                      <a:pt x="66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59">
                <a:extLst>
                  <a:ext uri="{FF2B5EF4-FFF2-40B4-BE49-F238E27FC236}">
                    <a16:creationId xmlns:a16="http://schemas.microsoft.com/office/drawing/2014/main" id="{0DC10EFE-844A-476D-A74E-BF3B0EBB3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346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27 w 155"/>
                  <a:gd name="T3" fmla="*/ 126 h 148"/>
                  <a:gd name="T4" fmla="*/ 26 w 155"/>
                  <a:gd name="T5" fmla="*/ 125 h 148"/>
                  <a:gd name="T6" fmla="*/ 29 w 155"/>
                  <a:gd name="T7" fmla="*/ 27 h 148"/>
                  <a:gd name="T8" fmla="*/ 128 w 155"/>
                  <a:gd name="T9" fmla="*/ 30 h 148"/>
                  <a:gd name="T10" fmla="*/ 129 w 155"/>
                  <a:gd name="T11" fmla="*/ 31 h 148"/>
                  <a:gd name="T12" fmla="*/ 126 w 155"/>
                  <a:gd name="T13" fmla="*/ 129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60" y="148"/>
                      <a:pt x="41" y="141"/>
                      <a:pt x="27" y="126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0" y="97"/>
                      <a:pt x="1" y="53"/>
                      <a:pt x="29" y="27"/>
                    </a:cubicBezTo>
                    <a:cubicBezTo>
                      <a:pt x="57" y="0"/>
                      <a:pt x="101" y="2"/>
                      <a:pt x="128" y="30"/>
                    </a:cubicBezTo>
                    <a:cubicBezTo>
                      <a:pt x="129" y="31"/>
                      <a:pt x="129" y="31"/>
                      <a:pt x="129" y="31"/>
                    </a:cubicBezTo>
                    <a:cubicBezTo>
                      <a:pt x="155" y="59"/>
                      <a:pt x="154" y="103"/>
                      <a:pt x="126" y="129"/>
                    </a:cubicBezTo>
                    <a:cubicBezTo>
                      <a:pt x="112" y="142"/>
                      <a:pt x="95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60">
                <a:extLst>
                  <a:ext uri="{FF2B5EF4-FFF2-40B4-BE49-F238E27FC236}">
                    <a16:creationId xmlns:a16="http://schemas.microsoft.com/office/drawing/2014/main" id="{D4C0D42B-5EDA-4E6B-8FA9-F10BF65A5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313"/>
                <a:ext cx="31" cy="29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5 h 104"/>
                  <a:gd name="T4" fmla="*/ 25 w 111"/>
                  <a:gd name="T5" fmla="*/ 17 h 104"/>
                  <a:gd name="T6" fmla="*/ 26 w 111"/>
                  <a:gd name="T7" fmla="*/ 16 h 104"/>
                  <a:gd name="T8" fmla="*/ 94 w 111"/>
                  <a:gd name="T9" fmla="*/ 25 h 104"/>
                  <a:gd name="T10" fmla="*/ 86 w 111"/>
                  <a:gd name="T11" fmla="*/ 93 h 104"/>
                  <a:gd name="T12" fmla="*/ 85 w 111"/>
                  <a:gd name="T13" fmla="*/ 93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6" y="97"/>
                      <a:pt x="17" y="85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47" y="0"/>
                      <a:pt x="78" y="4"/>
                      <a:pt x="94" y="25"/>
                    </a:cubicBezTo>
                    <a:cubicBezTo>
                      <a:pt x="111" y="46"/>
                      <a:pt x="107" y="76"/>
                      <a:pt x="86" y="93"/>
                    </a:cubicBezTo>
                    <a:cubicBezTo>
                      <a:pt x="85" y="93"/>
                      <a:pt x="85" y="93"/>
                      <a:pt x="85" y="93"/>
                    </a:cubicBezTo>
                    <a:cubicBezTo>
                      <a:pt x="76" y="100"/>
                      <a:pt x="65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61">
                <a:extLst>
                  <a:ext uri="{FF2B5EF4-FFF2-40B4-BE49-F238E27FC236}">
                    <a16:creationId xmlns:a16="http://schemas.microsoft.com/office/drawing/2014/main" id="{DB8977C7-2792-4FB2-9614-81774C321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274"/>
                <a:ext cx="25" cy="24"/>
              </a:xfrm>
              <a:custGeom>
                <a:avLst/>
                <a:gdLst>
                  <a:gd name="T0" fmla="*/ 46 w 91"/>
                  <a:gd name="T1" fmla="*/ 87 h 87"/>
                  <a:gd name="T2" fmla="*/ 16 w 91"/>
                  <a:gd name="T3" fmla="*/ 74 h 87"/>
                  <a:gd name="T4" fmla="*/ 16 w 91"/>
                  <a:gd name="T5" fmla="*/ 73 h 87"/>
                  <a:gd name="T6" fmla="*/ 18 w 91"/>
                  <a:gd name="T7" fmla="*/ 16 h 87"/>
                  <a:gd name="T8" fmla="*/ 75 w 91"/>
                  <a:gd name="T9" fmla="*/ 17 h 87"/>
                  <a:gd name="T10" fmla="*/ 76 w 91"/>
                  <a:gd name="T11" fmla="*/ 18 h 87"/>
                  <a:gd name="T12" fmla="*/ 74 w 91"/>
                  <a:gd name="T13" fmla="*/ 76 h 87"/>
                  <a:gd name="T14" fmla="*/ 46 w 91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7">
                    <a:moveTo>
                      <a:pt x="46" y="87"/>
                    </a:moveTo>
                    <a:cubicBezTo>
                      <a:pt x="35" y="87"/>
                      <a:pt x="24" y="82"/>
                      <a:pt x="16" y="74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0" y="57"/>
                      <a:pt x="1" y="31"/>
                      <a:pt x="18" y="16"/>
                    </a:cubicBezTo>
                    <a:cubicBezTo>
                      <a:pt x="34" y="0"/>
                      <a:pt x="60" y="1"/>
                      <a:pt x="75" y="17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91" y="34"/>
                      <a:pt x="90" y="60"/>
                      <a:pt x="74" y="76"/>
                    </a:cubicBezTo>
                    <a:cubicBezTo>
                      <a:pt x="66" y="83"/>
                      <a:pt x="56" y="87"/>
                      <a:pt x="46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62">
                <a:extLst>
                  <a:ext uri="{FF2B5EF4-FFF2-40B4-BE49-F238E27FC236}">
                    <a16:creationId xmlns:a16="http://schemas.microsoft.com/office/drawing/2014/main" id="{1C62D86D-A757-40EE-B931-BBB0C8E43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18"/>
                <a:ext cx="30" cy="27"/>
              </a:xfrm>
              <a:custGeom>
                <a:avLst/>
                <a:gdLst>
                  <a:gd name="T0" fmla="*/ 53 w 106"/>
                  <a:gd name="T1" fmla="*/ 100 h 100"/>
                  <a:gd name="T2" fmla="*/ 29 w 106"/>
                  <a:gd name="T3" fmla="*/ 94 h 100"/>
                  <a:gd name="T4" fmla="*/ 13 w 106"/>
                  <a:gd name="T5" fmla="*/ 30 h 100"/>
                  <a:gd name="T6" fmla="*/ 14 w 106"/>
                  <a:gd name="T7" fmla="*/ 29 h 100"/>
                  <a:gd name="T8" fmla="*/ 77 w 106"/>
                  <a:gd name="T9" fmla="*/ 13 h 100"/>
                  <a:gd name="T10" fmla="*/ 93 w 106"/>
                  <a:gd name="T11" fmla="*/ 77 h 100"/>
                  <a:gd name="T12" fmla="*/ 92 w 106"/>
                  <a:gd name="T13" fmla="*/ 78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5" y="100"/>
                      <a:pt x="37" y="98"/>
                      <a:pt x="29" y="94"/>
                    </a:cubicBezTo>
                    <a:cubicBezTo>
                      <a:pt x="7" y="80"/>
                      <a:pt x="0" y="52"/>
                      <a:pt x="13" y="30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27" y="7"/>
                      <a:pt x="55" y="0"/>
                      <a:pt x="77" y="13"/>
                    </a:cubicBezTo>
                    <a:cubicBezTo>
                      <a:pt x="99" y="26"/>
                      <a:pt x="106" y="55"/>
                      <a:pt x="93" y="77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84" y="92"/>
                      <a:pt x="68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63">
                <a:extLst>
                  <a:ext uri="{FF2B5EF4-FFF2-40B4-BE49-F238E27FC236}">
                    <a16:creationId xmlns:a16="http://schemas.microsoft.com/office/drawing/2014/main" id="{5C67582C-9F1A-4849-8AF9-5197D1746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2184"/>
                <a:ext cx="25" cy="24"/>
              </a:xfrm>
              <a:custGeom>
                <a:avLst/>
                <a:gdLst>
                  <a:gd name="T0" fmla="*/ 47 w 92"/>
                  <a:gd name="T1" fmla="*/ 87 h 87"/>
                  <a:gd name="T2" fmla="*/ 9 w 92"/>
                  <a:gd name="T3" fmla="*/ 61 h 87"/>
                  <a:gd name="T4" fmla="*/ 9 w 92"/>
                  <a:gd name="T5" fmla="*/ 61 h 87"/>
                  <a:gd name="T6" fmla="*/ 31 w 92"/>
                  <a:gd name="T7" fmla="*/ 8 h 87"/>
                  <a:gd name="T8" fmla="*/ 84 w 92"/>
                  <a:gd name="T9" fmla="*/ 30 h 87"/>
                  <a:gd name="T10" fmla="*/ 84 w 92"/>
                  <a:gd name="T11" fmla="*/ 31 h 87"/>
                  <a:gd name="T12" fmla="*/ 62 w 92"/>
                  <a:gd name="T13" fmla="*/ 84 h 87"/>
                  <a:gd name="T14" fmla="*/ 47 w 92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87">
                    <a:moveTo>
                      <a:pt x="47" y="87"/>
                    </a:moveTo>
                    <a:cubicBezTo>
                      <a:pt x="31" y="87"/>
                      <a:pt x="15" y="77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0" y="40"/>
                      <a:pt x="10" y="16"/>
                      <a:pt x="31" y="8"/>
                    </a:cubicBezTo>
                    <a:cubicBezTo>
                      <a:pt x="52" y="0"/>
                      <a:pt x="75" y="10"/>
                      <a:pt x="84" y="30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92" y="52"/>
                      <a:pt x="82" y="75"/>
                      <a:pt x="62" y="84"/>
                    </a:cubicBezTo>
                    <a:cubicBezTo>
                      <a:pt x="57" y="86"/>
                      <a:pt x="52" y="87"/>
                      <a:pt x="47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64">
                <a:extLst>
                  <a:ext uri="{FF2B5EF4-FFF2-40B4-BE49-F238E27FC236}">
                    <a16:creationId xmlns:a16="http://schemas.microsoft.com/office/drawing/2014/main" id="{60E6F5C1-EA51-4A99-ABC2-30762FB7F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114"/>
                <a:ext cx="45" cy="42"/>
              </a:xfrm>
              <a:custGeom>
                <a:avLst/>
                <a:gdLst>
                  <a:gd name="T0" fmla="*/ 81 w 163"/>
                  <a:gd name="T1" fmla="*/ 153 h 153"/>
                  <a:gd name="T2" fmla="*/ 45 w 163"/>
                  <a:gd name="T3" fmla="*/ 143 h 153"/>
                  <a:gd name="T4" fmla="*/ 20 w 163"/>
                  <a:gd name="T5" fmla="*/ 46 h 153"/>
                  <a:gd name="T6" fmla="*/ 21 w 163"/>
                  <a:gd name="T7" fmla="*/ 45 h 153"/>
                  <a:gd name="T8" fmla="*/ 118 w 163"/>
                  <a:gd name="T9" fmla="*/ 20 h 153"/>
                  <a:gd name="T10" fmla="*/ 143 w 163"/>
                  <a:gd name="T11" fmla="*/ 117 h 153"/>
                  <a:gd name="T12" fmla="*/ 142 w 163"/>
                  <a:gd name="T13" fmla="*/ 119 h 153"/>
                  <a:gd name="T14" fmla="*/ 81 w 163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53">
                    <a:moveTo>
                      <a:pt x="81" y="153"/>
                    </a:moveTo>
                    <a:cubicBezTo>
                      <a:pt x="69" y="153"/>
                      <a:pt x="56" y="150"/>
                      <a:pt x="45" y="143"/>
                    </a:cubicBezTo>
                    <a:cubicBezTo>
                      <a:pt x="11" y="123"/>
                      <a:pt x="0" y="80"/>
                      <a:pt x="20" y="4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41" y="11"/>
                      <a:pt x="85" y="0"/>
                      <a:pt x="118" y="20"/>
                    </a:cubicBezTo>
                    <a:cubicBezTo>
                      <a:pt x="152" y="40"/>
                      <a:pt x="163" y="84"/>
                      <a:pt x="143" y="117"/>
                    </a:cubicBezTo>
                    <a:cubicBezTo>
                      <a:pt x="142" y="119"/>
                      <a:pt x="142" y="119"/>
                      <a:pt x="142" y="119"/>
                    </a:cubicBezTo>
                    <a:cubicBezTo>
                      <a:pt x="129" y="141"/>
                      <a:pt x="105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65">
                <a:extLst>
                  <a:ext uri="{FF2B5EF4-FFF2-40B4-BE49-F238E27FC236}">
                    <a16:creationId xmlns:a16="http://schemas.microsoft.com/office/drawing/2014/main" id="{D7772376-0FEC-470A-8F50-39AB259D5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207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2 w 126"/>
                  <a:gd name="T3" fmla="*/ 85 h 119"/>
                  <a:gd name="T4" fmla="*/ 11 w 126"/>
                  <a:gd name="T5" fmla="*/ 84 h 119"/>
                  <a:gd name="T6" fmla="*/ 42 w 126"/>
                  <a:gd name="T7" fmla="*/ 12 h 119"/>
                  <a:gd name="T8" fmla="*/ 114 w 126"/>
                  <a:gd name="T9" fmla="*/ 42 h 119"/>
                  <a:gd name="T10" fmla="*/ 114 w 126"/>
                  <a:gd name="T11" fmla="*/ 43 h 119"/>
                  <a:gd name="T12" fmla="*/ 84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1" y="119"/>
                      <a:pt x="21" y="106"/>
                      <a:pt x="12" y="85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0" y="55"/>
                      <a:pt x="13" y="23"/>
                      <a:pt x="42" y="12"/>
                    </a:cubicBezTo>
                    <a:cubicBezTo>
                      <a:pt x="70" y="0"/>
                      <a:pt x="102" y="14"/>
                      <a:pt x="114" y="42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26" y="71"/>
                      <a:pt x="112" y="104"/>
                      <a:pt x="84" y="115"/>
                    </a:cubicBezTo>
                    <a:cubicBezTo>
                      <a:pt x="77" y="118"/>
                      <a:pt x="70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66">
                <a:extLst>
                  <a:ext uri="{FF2B5EF4-FFF2-40B4-BE49-F238E27FC236}">
                    <a16:creationId xmlns:a16="http://schemas.microsoft.com/office/drawing/2014/main" id="{525DCD33-8956-42AD-A2AF-B443B50B6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018"/>
                <a:ext cx="31" cy="30"/>
              </a:xfrm>
              <a:custGeom>
                <a:avLst/>
                <a:gdLst>
                  <a:gd name="T0" fmla="*/ 57 w 113"/>
                  <a:gd name="T1" fmla="*/ 109 h 109"/>
                  <a:gd name="T2" fmla="*/ 48 w 113"/>
                  <a:gd name="T3" fmla="*/ 109 h 109"/>
                  <a:gd name="T4" fmla="*/ 5 w 113"/>
                  <a:gd name="T5" fmla="*/ 49 h 109"/>
                  <a:gd name="T6" fmla="*/ 5 w 113"/>
                  <a:gd name="T7" fmla="*/ 48 h 109"/>
                  <a:gd name="T8" fmla="*/ 65 w 113"/>
                  <a:gd name="T9" fmla="*/ 5 h 109"/>
                  <a:gd name="T10" fmla="*/ 108 w 113"/>
                  <a:gd name="T11" fmla="*/ 65 h 109"/>
                  <a:gd name="T12" fmla="*/ 108 w 113"/>
                  <a:gd name="T13" fmla="*/ 66 h 109"/>
                  <a:gd name="T14" fmla="*/ 57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7" y="109"/>
                    </a:moveTo>
                    <a:cubicBezTo>
                      <a:pt x="54" y="109"/>
                      <a:pt x="51" y="109"/>
                      <a:pt x="48" y="109"/>
                    </a:cubicBezTo>
                    <a:cubicBezTo>
                      <a:pt x="19" y="104"/>
                      <a:pt x="0" y="77"/>
                      <a:pt x="5" y="49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10" y="19"/>
                      <a:pt x="37" y="0"/>
                      <a:pt x="65" y="5"/>
                    </a:cubicBezTo>
                    <a:cubicBezTo>
                      <a:pt x="94" y="10"/>
                      <a:pt x="113" y="37"/>
                      <a:pt x="108" y="65"/>
                    </a:cubicBezTo>
                    <a:cubicBezTo>
                      <a:pt x="108" y="66"/>
                      <a:pt x="108" y="66"/>
                      <a:pt x="108" y="66"/>
                    </a:cubicBezTo>
                    <a:cubicBezTo>
                      <a:pt x="103" y="92"/>
                      <a:pt x="8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67">
                <a:extLst>
                  <a:ext uri="{FF2B5EF4-FFF2-40B4-BE49-F238E27FC236}">
                    <a16:creationId xmlns:a16="http://schemas.microsoft.com/office/drawing/2014/main" id="{460C8BB4-68DD-4530-82D5-31950E720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1969"/>
                <a:ext cx="41" cy="39"/>
              </a:xfrm>
              <a:custGeom>
                <a:avLst/>
                <a:gdLst>
                  <a:gd name="T0" fmla="*/ 75 w 150"/>
                  <a:gd name="T1" fmla="*/ 143 h 143"/>
                  <a:gd name="T2" fmla="*/ 14 w 150"/>
                  <a:gd name="T3" fmla="*/ 101 h 143"/>
                  <a:gd name="T4" fmla="*/ 14 w 150"/>
                  <a:gd name="T5" fmla="*/ 100 h 143"/>
                  <a:gd name="T6" fmla="*/ 50 w 150"/>
                  <a:gd name="T7" fmla="*/ 14 h 143"/>
                  <a:gd name="T8" fmla="*/ 136 w 150"/>
                  <a:gd name="T9" fmla="*/ 51 h 143"/>
                  <a:gd name="T10" fmla="*/ 137 w 150"/>
                  <a:gd name="T11" fmla="*/ 52 h 143"/>
                  <a:gd name="T12" fmla="*/ 100 w 150"/>
                  <a:gd name="T13" fmla="*/ 138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9" y="143"/>
                      <a:pt x="25" y="127"/>
                      <a:pt x="14" y="101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0" y="66"/>
                      <a:pt x="16" y="28"/>
                      <a:pt x="50" y="14"/>
                    </a:cubicBezTo>
                    <a:cubicBezTo>
                      <a:pt x="84" y="0"/>
                      <a:pt x="122" y="17"/>
                      <a:pt x="136" y="51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50" y="86"/>
                      <a:pt x="134" y="124"/>
                      <a:pt x="100" y="138"/>
                    </a:cubicBezTo>
                    <a:cubicBezTo>
                      <a:pt x="92" y="141"/>
                      <a:pt x="8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68">
                <a:extLst>
                  <a:ext uri="{FF2B5EF4-FFF2-40B4-BE49-F238E27FC236}">
                    <a16:creationId xmlns:a16="http://schemas.microsoft.com/office/drawing/2014/main" id="{D7048C48-7B81-46E7-B71E-A67EC7DA3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904"/>
                <a:ext cx="39" cy="39"/>
              </a:xfrm>
              <a:custGeom>
                <a:avLst/>
                <a:gdLst>
                  <a:gd name="T0" fmla="*/ 72 w 143"/>
                  <a:gd name="T1" fmla="*/ 140 h 140"/>
                  <a:gd name="T2" fmla="*/ 60 w 143"/>
                  <a:gd name="T3" fmla="*/ 139 h 140"/>
                  <a:gd name="T4" fmla="*/ 6 w 143"/>
                  <a:gd name="T5" fmla="*/ 62 h 140"/>
                  <a:gd name="T6" fmla="*/ 6 w 143"/>
                  <a:gd name="T7" fmla="*/ 61 h 140"/>
                  <a:gd name="T8" fmla="*/ 83 w 143"/>
                  <a:gd name="T9" fmla="*/ 6 h 140"/>
                  <a:gd name="T10" fmla="*/ 137 w 143"/>
                  <a:gd name="T11" fmla="*/ 83 h 140"/>
                  <a:gd name="T12" fmla="*/ 137 w 143"/>
                  <a:gd name="T13" fmla="*/ 85 h 140"/>
                  <a:gd name="T14" fmla="*/ 72 w 143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0">
                    <a:moveTo>
                      <a:pt x="72" y="140"/>
                    </a:moveTo>
                    <a:cubicBezTo>
                      <a:pt x="68" y="140"/>
                      <a:pt x="64" y="139"/>
                      <a:pt x="60" y="139"/>
                    </a:cubicBezTo>
                    <a:cubicBezTo>
                      <a:pt x="24" y="133"/>
                      <a:pt x="0" y="98"/>
                      <a:pt x="6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3" y="25"/>
                      <a:pt x="47" y="0"/>
                      <a:pt x="83" y="6"/>
                    </a:cubicBezTo>
                    <a:cubicBezTo>
                      <a:pt x="119" y="13"/>
                      <a:pt x="143" y="47"/>
                      <a:pt x="137" y="83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2" y="117"/>
                      <a:pt x="103" y="140"/>
                      <a:pt x="72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69">
                <a:extLst>
                  <a:ext uri="{FF2B5EF4-FFF2-40B4-BE49-F238E27FC236}">
                    <a16:creationId xmlns:a16="http://schemas.microsoft.com/office/drawing/2014/main" id="{BB1DACCA-D47F-4E90-AB52-ED09497E1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" y="1868"/>
                <a:ext cx="22" cy="23"/>
              </a:xfrm>
              <a:custGeom>
                <a:avLst/>
                <a:gdLst>
                  <a:gd name="T0" fmla="*/ 40 w 81"/>
                  <a:gd name="T1" fmla="*/ 82 h 82"/>
                  <a:gd name="T2" fmla="*/ 0 w 81"/>
                  <a:gd name="T3" fmla="*/ 42 h 82"/>
                  <a:gd name="T4" fmla="*/ 0 w 81"/>
                  <a:gd name="T5" fmla="*/ 41 h 82"/>
                  <a:gd name="T6" fmla="*/ 40 w 81"/>
                  <a:gd name="T7" fmla="*/ 0 h 82"/>
                  <a:gd name="T8" fmla="*/ 40 w 81"/>
                  <a:gd name="T9" fmla="*/ 0 h 82"/>
                  <a:gd name="T10" fmla="*/ 81 w 81"/>
                  <a:gd name="T11" fmla="*/ 40 h 82"/>
                  <a:gd name="T12" fmla="*/ 81 w 81"/>
                  <a:gd name="T13" fmla="*/ 41 h 82"/>
                  <a:gd name="T14" fmla="*/ 41 w 81"/>
                  <a:gd name="T15" fmla="*/ 82 h 82"/>
                  <a:gd name="T16" fmla="*/ 40 w 81"/>
                  <a:gd name="T17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2">
                    <a:moveTo>
                      <a:pt x="40" y="82"/>
                    </a:moveTo>
                    <a:cubicBezTo>
                      <a:pt x="18" y="82"/>
                      <a:pt x="1" y="64"/>
                      <a:pt x="0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19"/>
                      <a:pt x="17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62" y="0"/>
                      <a:pt x="80" y="18"/>
                      <a:pt x="81" y="40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1" y="63"/>
                      <a:pt x="63" y="82"/>
                      <a:pt x="41" y="82"/>
                    </a:cubicBezTo>
                    <a:cubicBezTo>
                      <a:pt x="41" y="82"/>
                      <a:pt x="41" y="82"/>
                      <a:pt x="40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70">
                <a:extLst>
                  <a:ext uri="{FF2B5EF4-FFF2-40B4-BE49-F238E27FC236}">
                    <a16:creationId xmlns:a16="http://schemas.microsoft.com/office/drawing/2014/main" id="{5D7F25EC-D18B-4F47-B748-C19146D44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1798"/>
                <a:ext cx="31" cy="30"/>
              </a:xfrm>
              <a:custGeom>
                <a:avLst/>
                <a:gdLst>
                  <a:gd name="T0" fmla="*/ 55 w 110"/>
                  <a:gd name="T1" fmla="*/ 107 h 107"/>
                  <a:gd name="T2" fmla="*/ 46 w 110"/>
                  <a:gd name="T3" fmla="*/ 106 h 107"/>
                  <a:gd name="T4" fmla="*/ 5 w 110"/>
                  <a:gd name="T5" fmla="*/ 47 h 107"/>
                  <a:gd name="T6" fmla="*/ 5 w 110"/>
                  <a:gd name="T7" fmla="*/ 46 h 107"/>
                  <a:gd name="T8" fmla="*/ 64 w 110"/>
                  <a:gd name="T9" fmla="*/ 5 h 107"/>
                  <a:gd name="T10" fmla="*/ 105 w 110"/>
                  <a:gd name="T11" fmla="*/ 63 h 107"/>
                  <a:gd name="T12" fmla="*/ 105 w 110"/>
                  <a:gd name="T13" fmla="*/ 65 h 107"/>
                  <a:gd name="T14" fmla="*/ 55 w 110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7">
                    <a:moveTo>
                      <a:pt x="55" y="107"/>
                    </a:moveTo>
                    <a:cubicBezTo>
                      <a:pt x="52" y="107"/>
                      <a:pt x="49" y="107"/>
                      <a:pt x="46" y="106"/>
                    </a:cubicBezTo>
                    <a:cubicBezTo>
                      <a:pt x="19" y="101"/>
                      <a:pt x="0" y="75"/>
                      <a:pt x="5" y="47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10" y="19"/>
                      <a:pt x="36" y="0"/>
                      <a:pt x="64" y="5"/>
                    </a:cubicBezTo>
                    <a:cubicBezTo>
                      <a:pt x="91" y="9"/>
                      <a:pt x="110" y="36"/>
                      <a:pt x="105" y="63"/>
                    </a:cubicBezTo>
                    <a:cubicBezTo>
                      <a:pt x="105" y="65"/>
                      <a:pt x="105" y="65"/>
                      <a:pt x="105" y="65"/>
                    </a:cubicBezTo>
                    <a:cubicBezTo>
                      <a:pt x="101" y="89"/>
                      <a:pt x="79" y="107"/>
                      <a:pt x="55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71">
                <a:extLst>
                  <a:ext uri="{FF2B5EF4-FFF2-40B4-BE49-F238E27FC236}">
                    <a16:creationId xmlns:a16="http://schemas.microsoft.com/office/drawing/2014/main" id="{5388F610-FC8C-4874-8901-014935CC4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1749"/>
                <a:ext cx="37" cy="37"/>
              </a:xfrm>
              <a:custGeom>
                <a:avLst/>
                <a:gdLst>
                  <a:gd name="T0" fmla="*/ 66 w 133"/>
                  <a:gd name="T1" fmla="*/ 134 h 134"/>
                  <a:gd name="T2" fmla="*/ 0 w 133"/>
                  <a:gd name="T3" fmla="*/ 69 h 134"/>
                  <a:gd name="T4" fmla="*/ 0 w 133"/>
                  <a:gd name="T5" fmla="*/ 67 h 134"/>
                  <a:gd name="T6" fmla="*/ 65 w 133"/>
                  <a:gd name="T7" fmla="*/ 0 h 134"/>
                  <a:gd name="T8" fmla="*/ 66 w 133"/>
                  <a:gd name="T9" fmla="*/ 0 h 134"/>
                  <a:gd name="T10" fmla="*/ 132 w 133"/>
                  <a:gd name="T11" fmla="*/ 66 h 134"/>
                  <a:gd name="T12" fmla="*/ 132 w 133"/>
                  <a:gd name="T13" fmla="*/ 67 h 134"/>
                  <a:gd name="T14" fmla="*/ 67 w 133"/>
                  <a:gd name="T15" fmla="*/ 134 h 134"/>
                  <a:gd name="T16" fmla="*/ 66 w 133"/>
                  <a:gd name="T17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134">
                    <a:moveTo>
                      <a:pt x="66" y="134"/>
                    </a:moveTo>
                    <a:cubicBezTo>
                      <a:pt x="30" y="134"/>
                      <a:pt x="1" y="105"/>
                      <a:pt x="0" y="6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1"/>
                      <a:pt x="29" y="1"/>
                      <a:pt x="65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102" y="0"/>
                      <a:pt x="132" y="29"/>
                      <a:pt x="132" y="66"/>
                    </a:cubicBezTo>
                    <a:cubicBezTo>
                      <a:pt x="132" y="67"/>
                      <a:pt x="132" y="67"/>
                      <a:pt x="132" y="67"/>
                    </a:cubicBezTo>
                    <a:cubicBezTo>
                      <a:pt x="133" y="104"/>
                      <a:pt x="104" y="134"/>
                      <a:pt x="67" y="134"/>
                    </a:cubicBezTo>
                    <a:cubicBezTo>
                      <a:pt x="67" y="134"/>
                      <a:pt x="67" y="134"/>
                      <a:pt x="66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72">
                <a:extLst>
                  <a:ext uri="{FF2B5EF4-FFF2-40B4-BE49-F238E27FC236}">
                    <a16:creationId xmlns:a16="http://schemas.microsoft.com/office/drawing/2014/main" id="{D28C37D9-288A-409A-A692-099DD2DF1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1685"/>
                <a:ext cx="39" cy="37"/>
              </a:xfrm>
              <a:custGeom>
                <a:avLst/>
                <a:gdLst>
                  <a:gd name="T0" fmla="*/ 71 w 141"/>
                  <a:gd name="T1" fmla="*/ 137 h 137"/>
                  <a:gd name="T2" fmla="*/ 8 w 141"/>
                  <a:gd name="T3" fmla="*/ 85 h 137"/>
                  <a:gd name="T4" fmla="*/ 7 w 141"/>
                  <a:gd name="T5" fmla="*/ 83 h 137"/>
                  <a:gd name="T6" fmla="*/ 58 w 141"/>
                  <a:gd name="T7" fmla="*/ 8 h 137"/>
                  <a:gd name="T8" fmla="*/ 134 w 141"/>
                  <a:gd name="T9" fmla="*/ 58 h 137"/>
                  <a:gd name="T10" fmla="*/ 134 w 141"/>
                  <a:gd name="T11" fmla="*/ 59 h 137"/>
                  <a:gd name="T12" fmla="*/ 84 w 141"/>
                  <a:gd name="T13" fmla="*/ 135 h 137"/>
                  <a:gd name="T14" fmla="*/ 71 w 141"/>
                  <a:gd name="T15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7">
                    <a:moveTo>
                      <a:pt x="71" y="137"/>
                    </a:moveTo>
                    <a:cubicBezTo>
                      <a:pt x="41" y="137"/>
                      <a:pt x="14" y="115"/>
                      <a:pt x="8" y="85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0" y="49"/>
                      <a:pt x="23" y="15"/>
                      <a:pt x="58" y="8"/>
                    </a:cubicBezTo>
                    <a:cubicBezTo>
                      <a:pt x="92" y="0"/>
                      <a:pt x="126" y="23"/>
                      <a:pt x="134" y="58"/>
                    </a:cubicBezTo>
                    <a:cubicBezTo>
                      <a:pt x="134" y="59"/>
                      <a:pt x="134" y="59"/>
                      <a:pt x="134" y="59"/>
                    </a:cubicBezTo>
                    <a:cubicBezTo>
                      <a:pt x="141" y="94"/>
                      <a:pt x="118" y="128"/>
                      <a:pt x="84" y="135"/>
                    </a:cubicBezTo>
                    <a:cubicBezTo>
                      <a:pt x="79" y="136"/>
                      <a:pt x="75" y="137"/>
                      <a:pt x="71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73">
                <a:extLst>
                  <a:ext uri="{FF2B5EF4-FFF2-40B4-BE49-F238E27FC236}">
                    <a16:creationId xmlns:a16="http://schemas.microsoft.com/office/drawing/2014/main" id="{5C08E149-1F5A-4E23-B9A1-226D60C18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1643"/>
                <a:ext cx="31" cy="29"/>
              </a:xfrm>
              <a:custGeom>
                <a:avLst/>
                <a:gdLst>
                  <a:gd name="T0" fmla="*/ 55 w 111"/>
                  <a:gd name="T1" fmla="*/ 105 h 105"/>
                  <a:gd name="T2" fmla="*/ 38 w 111"/>
                  <a:gd name="T3" fmla="*/ 102 h 105"/>
                  <a:gd name="T4" fmla="*/ 9 w 111"/>
                  <a:gd name="T5" fmla="*/ 39 h 105"/>
                  <a:gd name="T6" fmla="*/ 10 w 111"/>
                  <a:gd name="T7" fmla="*/ 38 h 105"/>
                  <a:gd name="T8" fmla="*/ 72 w 111"/>
                  <a:gd name="T9" fmla="*/ 9 h 105"/>
                  <a:gd name="T10" fmla="*/ 101 w 111"/>
                  <a:gd name="T11" fmla="*/ 72 h 105"/>
                  <a:gd name="T12" fmla="*/ 101 w 111"/>
                  <a:gd name="T13" fmla="*/ 73 h 105"/>
                  <a:gd name="T14" fmla="*/ 55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5" y="105"/>
                    </a:moveTo>
                    <a:cubicBezTo>
                      <a:pt x="49" y="105"/>
                      <a:pt x="44" y="104"/>
                      <a:pt x="38" y="102"/>
                    </a:cubicBezTo>
                    <a:cubicBezTo>
                      <a:pt x="13" y="93"/>
                      <a:pt x="0" y="65"/>
                      <a:pt x="9" y="39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9" y="13"/>
                      <a:pt x="47" y="0"/>
                      <a:pt x="72" y="9"/>
                    </a:cubicBezTo>
                    <a:cubicBezTo>
                      <a:pt x="98" y="19"/>
                      <a:pt x="111" y="47"/>
                      <a:pt x="101" y="72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4" y="93"/>
                      <a:pt x="75" y="105"/>
                      <a:pt x="55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74">
                <a:extLst>
                  <a:ext uri="{FF2B5EF4-FFF2-40B4-BE49-F238E27FC236}">
                    <a16:creationId xmlns:a16="http://schemas.microsoft.com/office/drawing/2014/main" id="{63E374E0-F1A9-42D1-90DC-5BBBF4379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582"/>
                <a:ext cx="25" cy="24"/>
              </a:xfrm>
              <a:custGeom>
                <a:avLst/>
                <a:gdLst>
                  <a:gd name="T0" fmla="*/ 44 w 88"/>
                  <a:gd name="T1" fmla="*/ 85 h 85"/>
                  <a:gd name="T2" fmla="*/ 5 w 88"/>
                  <a:gd name="T3" fmla="*/ 53 h 85"/>
                  <a:gd name="T4" fmla="*/ 5 w 88"/>
                  <a:gd name="T5" fmla="*/ 52 h 85"/>
                  <a:gd name="T6" fmla="*/ 36 w 88"/>
                  <a:gd name="T7" fmla="*/ 4 h 85"/>
                  <a:gd name="T8" fmla="*/ 84 w 88"/>
                  <a:gd name="T9" fmla="*/ 36 h 85"/>
                  <a:gd name="T10" fmla="*/ 84 w 88"/>
                  <a:gd name="T11" fmla="*/ 37 h 85"/>
                  <a:gd name="T12" fmla="*/ 52 w 88"/>
                  <a:gd name="T13" fmla="*/ 84 h 85"/>
                  <a:gd name="T14" fmla="*/ 44 w 88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5">
                    <a:moveTo>
                      <a:pt x="44" y="85"/>
                    </a:moveTo>
                    <a:cubicBezTo>
                      <a:pt x="26" y="85"/>
                      <a:pt x="9" y="72"/>
                      <a:pt x="5" y="53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0" y="30"/>
                      <a:pt x="14" y="9"/>
                      <a:pt x="36" y="4"/>
                    </a:cubicBezTo>
                    <a:cubicBezTo>
                      <a:pt x="58" y="0"/>
                      <a:pt x="79" y="14"/>
                      <a:pt x="84" y="36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8" y="59"/>
                      <a:pt x="74" y="80"/>
                      <a:pt x="52" y="84"/>
                    </a:cubicBezTo>
                    <a:cubicBezTo>
                      <a:pt x="50" y="85"/>
                      <a:pt x="47" y="85"/>
                      <a:pt x="4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75">
                <a:extLst>
                  <a:ext uri="{FF2B5EF4-FFF2-40B4-BE49-F238E27FC236}">
                    <a16:creationId xmlns:a16="http://schemas.microsoft.com/office/drawing/2014/main" id="{B2204DFB-5681-4DF9-B8FC-AEF901841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1541"/>
                <a:ext cx="24" cy="23"/>
              </a:xfrm>
              <a:custGeom>
                <a:avLst/>
                <a:gdLst>
                  <a:gd name="T0" fmla="*/ 43 w 87"/>
                  <a:gd name="T1" fmla="*/ 83 h 83"/>
                  <a:gd name="T2" fmla="*/ 30 w 87"/>
                  <a:gd name="T3" fmla="*/ 80 h 83"/>
                  <a:gd name="T4" fmla="*/ 7 w 87"/>
                  <a:gd name="T5" fmla="*/ 31 h 83"/>
                  <a:gd name="T6" fmla="*/ 7 w 87"/>
                  <a:gd name="T7" fmla="*/ 30 h 83"/>
                  <a:gd name="T8" fmla="*/ 57 w 87"/>
                  <a:gd name="T9" fmla="*/ 7 h 83"/>
                  <a:gd name="T10" fmla="*/ 80 w 87"/>
                  <a:gd name="T11" fmla="*/ 57 h 83"/>
                  <a:gd name="T12" fmla="*/ 80 w 87"/>
                  <a:gd name="T13" fmla="*/ 58 h 83"/>
                  <a:gd name="T14" fmla="*/ 43 w 87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3">
                    <a:moveTo>
                      <a:pt x="43" y="83"/>
                    </a:moveTo>
                    <a:cubicBezTo>
                      <a:pt x="39" y="83"/>
                      <a:pt x="34" y="82"/>
                      <a:pt x="30" y="80"/>
                    </a:cubicBezTo>
                    <a:cubicBezTo>
                      <a:pt x="10" y="73"/>
                      <a:pt x="0" y="51"/>
                      <a:pt x="7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15" y="10"/>
                      <a:pt x="37" y="0"/>
                      <a:pt x="57" y="7"/>
                    </a:cubicBezTo>
                    <a:cubicBezTo>
                      <a:pt x="77" y="14"/>
                      <a:pt x="87" y="37"/>
                      <a:pt x="80" y="57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74" y="73"/>
                      <a:pt x="59" y="83"/>
                      <a:pt x="43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76">
                <a:extLst>
                  <a:ext uri="{FF2B5EF4-FFF2-40B4-BE49-F238E27FC236}">
                    <a16:creationId xmlns:a16="http://schemas.microsoft.com/office/drawing/2014/main" id="{1F53F07D-D393-4B3C-91B4-011304B3F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467"/>
                <a:ext cx="49" cy="46"/>
              </a:xfrm>
              <a:custGeom>
                <a:avLst/>
                <a:gdLst>
                  <a:gd name="T0" fmla="*/ 88 w 175"/>
                  <a:gd name="T1" fmla="*/ 164 h 164"/>
                  <a:gd name="T2" fmla="*/ 24 w 175"/>
                  <a:gd name="T3" fmla="*/ 129 h 164"/>
                  <a:gd name="T4" fmla="*/ 23 w 175"/>
                  <a:gd name="T5" fmla="*/ 128 h 164"/>
                  <a:gd name="T6" fmla="*/ 46 w 175"/>
                  <a:gd name="T7" fmla="*/ 23 h 164"/>
                  <a:gd name="T8" fmla="*/ 151 w 175"/>
                  <a:gd name="T9" fmla="*/ 45 h 164"/>
                  <a:gd name="T10" fmla="*/ 152 w 175"/>
                  <a:gd name="T11" fmla="*/ 47 h 164"/>
                  <a:gd name="T12" fmla="*/ 129 w 175"/>
                  <a:gd name="T13" fmla="*/ 152 h 164"/>
                  <a:gd name="T14" fmla="*/ 88 w 175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4">
                    <a:moveTo>
                      <a:pt x="88" y="164"/>
                    </a:moveTo>
                    <a:cubicBezTo>
                      <a:pt x="63" y="164"/>
                      <a:pt x="39" y="152"/>
                      <a:pt x="24" y="129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0" y="92"/>
                      <a:pt x="10" y="45"/>
                      <a:pt x="46" y="23"/>
                    </a:cubicBezTo>
                    <a:cubicBezTo>
                      <a:pt x="81" y="0"/>
                      <a:pt x="128" y="10"/>
                      <a:pt x="151" y="45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75" y="82"/>
                      <a:pt x="165" y="129"/>
                      <a:pt x="129" y="152"/>
                    </a:cubicBezTo>
                    <a:cubicBezTo>
                      <a:pt x="117" y="160"/>
                      <a:pt x="102" y="164"/>
                      <a:pt x="88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77">
                <a:extLst>
                  <a:ext uri="{FF2B5EF4-FFF2-40B4-BE49-F238E27FC236}">
                    <a16:creationId xmlns:a16="http://schemas.microsoft.com/office/drawing/2014/main" id="{441B3F0C-8C59-4680-8D41-51A6F11E3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427"/>
                <a:ext cx="43" cy="41"/>
              </a:xfrm>
              <a:custGeom>
                <a:avLst/>
                <a:gdLst>
                  <a:gd name="T0" fmla="*/ 77 w 156"/>
                  <a:gd name="T1" fmla="*/ 148 h 148"/>
                  <a:gd name="T2" fmla="*/ 54 w 156"/>
                  <a:gd name="T3" fmla="*/ 144 h 148"/>
                  <a:gd name="T4" fmla="*/ 13 w 156"/>
                  <a:gd name="T5" fmla="*/ 56 h 148"/>
                  <a:gd name="T6" fmla="*/ 13 w 156"/>
                  <a:gd name="T7" fmla="*/ 54 h 148"/>
                  <a:gd name="T8" fmla="*/ 102 w 156"/>
                  <a:gd name="T9" fmla="*/ 14 h 148"/>
                  <a:gd name="T10" fmla="*/ 143 w 156"/>
                  <a:gd name="T11" fmla="*/ 102 h 148"/>
                  <a:gd name="T12" fmla="*/ 142 w 156"/>
                  <a:gd name="T13" fmla="*/ 104 h 148"/>
                  <a:gd name="T14" fmla="*/ 77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7" y="148"/>
                    </a:moveTo>
                    <a:cubicBezTo>
                      <a:pt x="70" y="148"/>
                      <a:pt x="61" y="147"/>
                      <a:pt x="54" y="144"/>
                    </a:cubicBezTo>
                    <a:cubicBezTo>
                      <a:pt x="18" y="131"/>
                      <a:pt x="0" y="91"/>
                      <a:pt x="13" y="56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27" y="19"/>
                      <a:pt x="66" y="0"/>
                      <a:pt x="102" y="14"/>
                    </a:cubicBezTo>
                    <a:cubicBezTo>
                      <a:pt x="137" y="27"/>
                      <a:pt x="156" y="66"/>
                      <a:pt x="143" y="102"/>
                    </a:cubicBezTo>
                    <a:cubicBezTo>
                      <a:pt x="142" y="104"/>
                      <a:pt x="142" y="104"/>
                      <a:pt x="142" y="104"/>
                    </a:cubicBezTo>
                    <a:cubicBezTo>
                      <a:pt x="132" y="131"/>
                      <a:pt x="105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78">
                <a:extLst>
                  <a:ext uri="{FF2B5EF4-FFF2-40B4-BE49-F238E27FC236}">
                    <a16:creationId xmlns:a16="http://schemas.microsoft.com/office/drawing/2014/main" id="{3ACE8111-589D-4EC3-8362-544783514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1383"/>
                <a:ext cx="29" cy="27"/>
              </a:xfrm>
              <a:custGeom>
                <a:avLst/>
                <a:gdLst>
                  <a:gd name="T0" fmla="*/ 52 w 103"/>
                  <a:gd name="T1" fmla="*/ 96 h 96"/>
                  <a:gd name="T2" fmla="*/ 14 w 103"/>
                  <a:gd name="T3" fmla="*/ 76 h 96"/>
                  <a:gd name="T4" fmla="*/ 14 w 103"/>
                  <a:gd name="T5" fmla="*/ 75 h 96"/>
                  <a:gd name="T6" fmla="*/ 27 w 103"/>
                  <a:gd name="T7" fmla="*/ 13 h 96"/>
                  <a:gd name="T8" fmla="*/ 89 w 103"/>
                  <a:gd name="T9" fmla="*/ 27 h 96"/>
                  <a:gd name="T10" fmla="*/ 90 w 103"/>
                  <a:gd name="T11" fmla="*/ 27 h 96"/>
                  <a:gd name="T12" fmla="*/ 76 w 103"/>
                  <a:gd name="T13" fmla="*/ 89 h 96"/>
                  <a:gd name="T14" fmla="*/ 52 w 103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96">
                    <a:moveTo>
                      <a:pt x="52" y="96"/>
                    </a:moveTo>
                    <a:cubicBezTo>
                      <a:pt x="37" y="96"/>
                      <a:pt x="23" y="89"/>
                      <a:pt x="14" y="76"/>
                    </a:cubicBezTo>
                    <a:cubicBezTo>
                      <a:pt x="14" y="75"/>
                      <a:pt x="14" y="75"/>
                      <a:pt x="14" y="75"/>
                    </a:cubicBezTo>
                    <a:cubicBezTo>
                      <a:pt x="0" y="54"/>
                      <a:pt x="6" y="26"/>
                      <a:pt x="27" y="13"/>
                    </a:cubicBezTo>
                    <a:cubicBezTo>
                      <a:pt x="48" y="0"/>
                      <a:pt x="76" y="6"/>
                      <a:pt x="89" y="27"/>
                    </a:cubicBezTo>
                    <a:cubicBezTo>
                      <a:pt x="90" y="27"/>
                      <a:pt x="90" y="27"/>
                      <a:pt x="90" y="27"/>
                    </a:cubicBezTo>
                    <a:cubicBezTo>
                      <a:pt x="103" y="48"/>
                      <a:pt x="97" y="76"/>
                      <a:pt x="76" y="89"/>
                    </a:cubicBezTo>
                    <a:cubicBezTo>
                      <a:pt x="69" y="94"/>
                      <a:pt x="60" y="96"/>
                      <a:pt x="52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79">
                <a:extLst>
                  <a:ext uri="{FF2B5EF4-FFF2-40B4-BE49-F238E27FC236}">
                    <a16:creationId xmlns:a16="http://schemas.microsoft.com/office/drawing/2014/main" id="{C7AFE584-4FC3-409F-8C15-053D746DA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346"/>
                <a:ext cx="27" cy="26"/>
              </a:xfrm>
              <a:custGeom>
                <a:avLst/>
                <a:gdLst>
                  <a:gd name="T0" fmla="*/ 49 w 99"/>
                  <a:gd name="T1" fmla="*/ 94 h 94"/>
                  <a:gd name="T2" fmla="*/ 20 w 99"/>
                  <a:gd name="T3" fmla="*/ 83 h 94"/>
                  <a:gd name="T4" fmla="*/ 16 w 99"/>
                  <a:gd name="T5" fmla="*/ 21 h 94"/>
                  <a:gd name="T6" fmla="*/ 17 w 99"/>
                  <a:gd name="T7" fmla="*/ 20 h 94"/>
                  <a:gd name="T8" fmla="*/ 79 w 99"/>
                  <a:gd name="T9" fmla="*/ 16 h 94"/>
                  <a:gd name="T10" fmla="*/ 83 w 99"/>
                  <a:gd name="T11" fmla="*/ 78 h 94"/>
                  <a:gd name="T12" fmla="*/ 82 w 99"/>
                  <a:gd name="T13" fmla="*/ 79 h 94"/>
                  <a:gd name="T14" fmla="*/ 49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49" y="94"/>
                    </a:moveTo>
                    <a:cubicBezTo>
                      <a:pt x="39" y="94"/>
                      <a:pt x="28" y="90"/>
                      <a:pt x="20" y="83"/>
                    </a:cubicBezTo>
                    <a:cubicBezTo>
                      <a:pt x="2" y="67"/>
                      <a:pt x="0" y="39"/>
                      <a:pt x="16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33" y="2"/>
                      <a:pt x="61" y="0"/>
                      <a:pt x="79" y="16"/>
                    </a:cubicBezTo>
                    <a:cubicBezTo>
                      <a:pt x="97" y="32"/>
                      <a:pt x="99" y="60"/>
                      <a:pt x="83" y="78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73" y="89"/>
                      <a:pt x="61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80">
                <a:extLst>
                  <a:ext uri="{FF2B5EF4-FFF2-40B4-BE49-F238E27FC236}">
                    <a16:creationId xmlns:a16="http://schemas.microsoft.com/office/drawing/2014/main" id="{268F6A9B-D9FE-40A1-A178-F3C75C7E2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85"/>
                <a:ext cx="36" cy="34"/>
              </a:xfrm>
              <a:custGeom>
                <a:avLst/>
                <a:gdLst>
                  <a:gd name="T0" fmla="*/ 66 w 131"/>
                  <a:gd name="T1" fmla="*/ 123 h 123"/>
                  <a:gd name="T2" fmla="*/ 18 w 131"/>
                  <a:gd name="T3" fmla="*/ 97 h 123"/>
                  <a:gd name="T4" fmla="*/ 17 w 131"/>
                  <a:gd name="T5" fmla="*/ 96 h 123"/>
                  <a:gd name="T6" fmla="*/ 35 w 131"/>
                  <a:gd name="T7" fmla="*/ 17 h 123"/>
                  <a:gd name="T8" fmla="*/ 113 w 131"/>
                  <a:gd name="T9" fmla="*/ 35 h 123"/>
                  <a:gd name="T10" fmla="*/ 114 w 131"/>
                  <a:gd name="T11" fmla="*/ 36 h 123"/>
                  <a:gd name="T12" fmla="*/ 97 w 131"/>
                  <a:gd name="T13" fmla="*/ 115 h 123"/>
                  <a:gd name="T14" fmla="*/ 66 w 131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3">
                    <a:moveTo>
                      <a:pt x="66" y="123"/>
                    </a:moveTo>
                    <a:cubicBezTo>
                      <a:pt x="47" y="123"/>
                      <a:pt x="29" y="114"/>
                      <a:pt x="18" y="97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0" y="70"/>
                      <a:pt x="8" y="34"/>
                      <a:pt x="35" y="17"/>
                    </a:cubicBezTo>
                    <a:cubicBezTo>
                      <a:pt x="61" y="0"/>
                      <a:pt x="97" y="8"/>
                      <a:pt x="113" y="35"/>
                    </a:cubicBezTo>
                    <a:cubicBezTo>
                      <a:pt x="114" y="36"/>
                      <a:pt x="114" y="36"/>
                      <a:pt x="114" y="36"/>
                    </a:cubicBezTo>
                    <a:cubicBezTo>
                      <a:pt x="131" y="62"/>
                      <a:pt x="123" y="98"/>
                      <a:pt x="97" y="115"/>
                    </a:cubicBezTo>
                    <a:cubicBezTo>
                      <a:pt x="87" y="121"/>
                      <a:pt x="77" y="123"/>
                      <a:pt x="66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81">
                <a:extLst>
                  <a:ext uri="{FF2B5EF4-FFF2-40B4-BE49-F238E27FC236}">
                    <a16:creationId xmlns:a16="http://schemas.microsoft.com/office/drawing/2014/main" id="{23CE050C-2B03-4A0D-B0DB-A780F0439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126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8 w 88"/>
                  <a:gd name="T3" fmla="*/ 73 h 83"/>
                  <a:gd name="T4" fmla="*/ 14 w 88"/>
                  <a:gd name="T5" fmla="*/ 18 h 83"/>
                  <a:gd name="T6" fmla="*/ 15 w 88"/>
                  <a:gd name="T7" fmla="*/ 17 h 83"/>
                  <a:gd name="T8" fmla="*/ 70 w 88"/>
                  <a:gd name="T9" fmla="*/ 14 h 83"/>
                  <a:gd name="T10" fmla="*/ 74 w 88"/>
                  <a:gd name="T11" fmla="*/ 69 h 83"/>
                  <a:gd name="T12" fmla="*/ 73 w 88"/>
                  <a:gd name="T13" fmla="*/ 70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5" y="83"/>
                      <a:pt x="25" y="80"/>
                      <a:pt x="18" y="73"/>
                    </a:cubicBezTo>
                    <a:cubicBezTo>
                      <a:pt x="2" y="59"/>
                      <a:pt x="0" y="34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29" y="1"/>
                      <a:pt x="54" y="0"/>
                      <a:pt x="70" y="14"/>
                    </a:cubicBezTo>
                    <a:cubicBezTo>
                      <a:pt x="87" y="28"/>
                      <a:pt x="88" y="53"/>
                      <a:pt x="74" y="69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5" y="79"/>
                      <a:pt x="55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82">
                <a:extLst>
                  <a:ext uri="{FF2B5EF4-FFF2-40B4-BE49-F238E27FC236}">
                    <a16:creationId xmlns:a16="http://schemas.microsoft.com/office/drawing/2014/main" id="{37973E3E-F628-458D-B84B-8932FB3BF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1215"/>
                <a:ext cx="39" cy="36"/>
              </a:xfrm>
              <a:custGeom>
                <a:avLst/>
                <a:gdLst>
                  <a:gd name="T0" fmla="*/ 71 w 141"/>
                  <a:gd name="T1" fmla="*/ 132 h 132"/>
                  <a:gd name="T2" fmla="*/ 35 w 141"/>
                  <a:gd name="T3" fmla="*/ 120 h 132"/>
                  <a:gd name="T4" fmla="*/ 34 w 141"/>
                  <a:gd name="T5" fmla="*/ 119 h 132"/>
                  <a:gd name="T6" fmla="*/ 20 w 141"/>
                  <a:gd name="T7" fmla="*/ 34 h 132"/>
                  <a:gd name="T8" fmla="*/ 106 w 141"/>
                  <a:gd name="T9" fmla="*/ 20 h 132"/>
                  <a:gd name="T10" fmla="*/ 107 w 141"/>
                  <a:gd name="T11" fmla="*/ 21 h 132"/>
                  <a:gd name="T12" fmla="*/ 121 w 141"/>
                  <a:gd name="T13" fmla="*/ 107 h 132"/>
                  <a:gd name="T14" fmla="*/ 71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1" y="132"/>
                    </a:moveTo>
                    <a:cubicBezTo>
                      <a:pt x="59" y="132"/>
                      <a:pt x="46" y="128"/>
                      <a:pt x="35" y="120"/>
                    </a:cubicBezTo>
                    <a:cubicBezTo>
                      <a:pt x="34" y="119"/>
                      <a:pt x="34" y="119"/>
                      <a:pt x="34" y="119"/>
                    </a:cubicBezTo>
                    <a:cubicBezTo>
                      <a:pt x="6" y="99"/>
                      <a:pt x="0" y="61"/>
                      <a:pt x="20" y="34"/>
                    </a:cubicBezTo>
                    <a:cubicBezTo>
                      <a:pt x="40" y="6"/>
                      <a:pt x="79" y="0"/>
                      <a:pt x="106" y="20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35" y="41"/>
                      <a:pt x="141" y="80"/>
                      <a:pt x="121" y="107"/>
                    </a:cubicBezTo>
                    <a:cubicBezTo>
                      <a:pt x="109" y="123"/>
                      <a:pt x="90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83">
                <a:extLst>
                  <a:ext uri="{FF2B5EF4-FFF2-40B4-BE49-F238E27FC236}">
                    <a16:creationId xmlns:a16="http://schemas.microsoft.com/office/drawing/2014/main" id="{2B64007F-F107-47E2-AD98-747E7BCB5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1176"/>
                <a:ext cx="48" cy="45"/>
              </a:xfrm>
              <a:custGeom>
                <a:avLst/>
                <a:gdLst>
                  <a:gd name="T0" fmla="*/ 87 w 174"/>
                  <a:gd name="T1" fmla="*/ 163 h 163"/>
                  <a:gd name="T2" fmla="*/ 19 w 174"/>
                  <a:gd name="T3" fmla="*/ 122 h 163"/>
                  <a:gd name="T4" fmla="*/ 52 w 174"/>
                  <a:gd name="T5" fmla="*/ 20 h 163"/>
                  <a:gd name="T6" fmla="*/ 53 w 174"/>
                  <a:gd name="T7" fmla="*/ 19 h 163"/>
                  <a:gd name="T8" fmla="*/ 155 w 174"/>
                  <a:gd name="T9" fmla="*/ 52 h 163"/>
                  <a:gd name="T10" fmla="*/ 123 w 174"/>
                  <a:gd name="T11" fmla="*/ 153 h 163"/>
                  <a:gd name="T12" fmla="*/ 121 w 174"/>
                  <a:gd name="T13" fmla="*/ 154 h 163"/>
                  <a:gd name="T14" fmla="*/ 87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7" y="163"/>
                    </a:moveTo>
                    <a:cubicBezTo>
                      <a:pt x="59" y="163"/>
                      <a:pt x="33" y="148"/>
                      <a:pt x="19" y="122"/>
                    </a:cubicBezTo>
                    <a:cubicBezTo>
                      <a:pt x="0" y="85"/>
                      <a:pt x="15" y="39"/>
                      <a:pt x="52" y="20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90" y="0"/>
                      <a:pt x="136" y="15"/>
                      <a:pt x="155" y="52"/>
                    </a:cubicBezTo>
                    <a:cubicBezTo>
                      <a:pt x="174" y="89"/>
                      <a:pt x="160" y="134"/>
                      <a:pt x="123" y="153"/>
                    </a:cubicBezTo>
                    <a:cubicBezTo>
                      <a:pt x="121" y="154"/>
                      <a:pt x="121" y="154"/>
                      <a:pt x="121" y="154"/>
                    </a:cubicBezTo>
                    <a:cubicBezTo>
                      <a:pt x="110" y="160"/>
                      <a:pt x="98" y="163"/>
                      <a:pt x="87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84">
                <a:extLst>
                  <a:ext uri="{FF2B5EF4-FFF2-40B4-BE49-F238E27FC236}">
                    <a16:creationId xmlns:a16="http://schemas.microsoft.com/office/drawing/2014/main" id="{0957BA5C-6ABF-47D8-84FF-D4DA5D884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156"/>
                <a:ext cx="25" cy="23"/>
              </a:xfrm>
              <a:custGeom>
                <a:avLst/>
                <a:gdLst>
                  <a:gd name="T0" fmla="*/ 46 w 91"/>
                  <a:gd name="T1" fmla="*/ 86 h 86"/>
                  <a:gd name="T2" fmla="*/ 22 w 91"/>
                  <a:gd name="T3" fmla="*/ 78 h 86"/>
                  <a:gd name="T4" fmla="*/ 21 w 91"/>
                  <a:gd name="T5" fmla="*/ 78 h 86"/>
                  <a:gd name="T6" fmla="*/ 13 w 91"/>
                  <a:gd name="T7" fmla="*/ 22 h 86"/>
                  <a:gd name="T8" fmla="*/ 69 w 91"/>
                  <a:gd name="T9" fmla="*/ 13 h 86"/>
                  <a:gd name="T10" fmla="*/ 70 w 91"/>
                  <a:gd name="T11" fmla="*/ 14 h 86"/>
                  <a:gd name="T12" fmla="*/ 78 w 91"/>
                  <a:gd name="T13" fmla="*/ 70 h 86"/>
                  <a:gd name="T14" fmla="*/ 46 w 91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6">
                    <a:moveTo>
                      <a:pt x="46" y="86"/>
                    </a:moveTo>
                    <a:cubicBezTo>
                      <a:pt x="38" y="86"/>
                      <a:pt x="29" y="84"/>
                      <a:pt x="22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4" y="65"/>
                      <a:pt x="0" y="40"/>
                      <a:pt x="13" y="22"/>
                    </a:cubicBezTo>
                    <a:cubicBezTo>
                      <a:pt x="26" y="4"/>
                      <a:pt x="51" y="0"/>
                      <a:pt x="69" y="1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87" y="27"/>
                      <a:pt x="91" y="52"/>
                      <a:pt x="78" y="70"/>
                    </a:cubicBezTo>
                    <a:cubicBezTo>
                      <a:pt x="70" y="80"/>
                      <a:pt x="58" y="86"/>
                      <a:pt x="46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85">
                <a:extLst>
                  <a:ext uri="{FF2B5EF4-FFF2-40B4-BE49-F238E27FC236}">
                    <a16:creationId xmlns:a16="http://schemas.microsoft.com/office/drawing/2014/main" id="{DC67CFFA-359E-477B-992F-E5283E75F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6" y="1132"/>
                <a:ext cx="35" cy="32"/>
              </a:xfrm>
              <a:custGeom>
                <a:avLst/>
                <a:gdLst>
                  <a:gd name="T0" fmla="*/ 63 w 126"/>
                  <a:gd name="T1" fmla="*/ 117 h 117"/>
                  <a:gd name="T2" fmla="*/ 14 w 126"/>
                  <a:gd name="T3" fmla="*/ 88 h 117"/>
                  <a:gd name="T4" fmla="*/ 37 w 126"/>
                  <a:gd name="T5" fmla="*/ 14 h 117"/>
                  <a:gd name="T6" fmla="*/ 39 w 126"/>
                  <a:gd name="T7" fmla="*/ 14 h 117"/>
                  <a:gd name="T8" fmla="*/ 112 w 126"/>
                  <a:gd name="T9" fmla="*/ 37 h 117"/>
                  <a:gd name="T10" fmla="*/ 89 w 126"/>
                  <a:gd name="T11" fmla="*/ 110 h 117"/>
                  <a:gd name="T12" fmla="*/ 88 w 126"/>
                  <a:gd name="T13" fmla="*/ 111 h 117"/>
                  <a:gd name="T14" fmla="*/ 63 w 126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7">
                    <a:moveTo>
                      <a:pt x="63" y="117"/>
                    </a:moveTo>
                    <a:cubicBezTo>
                      <a:pt x="43" y="117"/>
                      <a:pt x="24" y="106"/>
                      <a:pt x="14" y="88"/>
                    </a:cubicBezTo>
                    <a:cubicBezTo>
                      <a:pt x="0" y="61"/>
                      <a:pt x="11" y="28"/>
                      <a:pt x="37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65" y="0"/>
                      <a:pt x="98" y="10"/>
                      <a:pt x="112" y="37"/>
                    </a:cubicBezTo>
                    <a:cubicBezTo>
                      <a:pt x="126" y="63"/>
                      <a:pt x="115" y="96"/>
                      <a:pt x="89" y="110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80" y="115"/>
                      <a:pt x="71" y="117"/>
                      <a:pt x="63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86">
                <a:extLst>
                  <a:ext uri="{FF2B5EF4-FFF2-40B4-BE49-F238E27FC236}">
                    <a16:creationId xmlns:a16="http://schemas.microsoft.com/office/drawing/2014/main" id="{1F65CBF4-A272-43CB-BC5B-932E4BC46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101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41 w 106"/>
                  <a:gd name="T3" fmla="*/ 98 h 100"/>
                  <a:gd name="T4" fmla="*/ 40 w 106"/>
                  <a:gd name="T5" fmla="*/ 98 h 100"/>
                  <a:gd name="T6" fmla="*/ 6 w 106"/>
                  <a:gd name="T7" fmla="*/ 40 h 100"/>
                  <a:gd name="T8" fmla="*/ 65 w 106"/>
                  <a:gd name="T9" fmla="*/ 6 h 100"/>
                  <a:gd name="T10" fmla="*/ 66 w 106"/>
                  <a:gd name="T11" fmla="*/ 7 h 100"/>
                  <a:gd name="T12" fmla="*/ 99 w 106"/>
                  <a:gd name="T13" fmla="*/ 65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9" y="100"/>
                      <a:pt x="45" y="99"/>
                      <a:pt x="41" y="98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15" y="91"/>
                      <a:pt x="0" y="65"/>
                      <a:pt x="6" y="40"/>
                    </a:cubicBezTo>
                    <a:cubicBezTo>
                      <a:pt x="13" y="15"/>
                      <a:pt x="39" y="0"/>
                      <a:pt x="65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91" y="13"/>
                      <a:pt x="106" y="39"/>
                      <a:pt x="99" y="65"/>
                    </a:cubicBezTo>
                    <a:cubicBezTo>
                      <a:pt x="94" y="86"/>
                      <a:pt x="74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87">
                <a:extLst>
                  <a:ext uri="{FF2B5EF4-FFF2-40B4-BE49-F238E27FC236}">
                    <a16:creationId xmlns:a16="http://schemas.microsoft.com/office/drawing/2014/main" id="{F3AB10B9-84CD-414E-B3F4-2AA9DCAD1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1" y="1076"/>
                <a:ext cx="43" cy="40"/>
              </a:xfrm>
              <a:custGeom>
                <a:avLst/>
                <a:gdLst>
                  <a:gd name="T0" fmla="*/ 76 w 154"/>
                  <a:gd name="T1" fmla="*/ 144 h 144"/>
                  <a:gd name="T2" fmla="*/ 17 w 154"/>
                  <a:gd name="T3" fmla="*/ 108 h 144"/>
                  <a:gd name="T4" fmla="*/ 46 w 154"/>
                  <a:gd name="T5" fmla="*/ 18 h 144"/>
                  <a:gd name="T6" fmla="*/ 47 w 154"/>
                  <a:gd name="T7" fmla="*/ 17 h 144"/>
                  <a:gd name="T8" fmla="*/ 137 w 154"/>
                  <a:gd name="T9" fmla="*/ 46 h 144"/>
                  <a:gd name="T10" fmla="*/ 108 w 154"/>
                  <a:gd name="T11" fmla="*/ 136 h 144"/>
                  <a:gd name="T12" fmla="*/ 107 w 154"/>
                  <a:gd name="T13" fmla="*/ 136 h 144"/>
                  <a:gd name="T14" fmla="*/ 76 w 154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4">
                    <a:moveTo>
                      <a:pt x="76" y="144"/>
                    </a:moveTo>
                    <a:cubicBezTo>
                      <a:pt x="52" y="144"/>
                      <a:pt x="29" y="131"/>
                      <a:pt x="17" y="108"/>
                    </a:cubicBezTo>
                    <a:cubicBezTo>
                      <a:pt x="0" y="75"/>
                      <a:pt x="13" y="35"/>
                      <a:pt x="46" y="18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80" y="0"/>
                      <a:pt x="120" y="13"/>
                      <a:pt x="137" y="46"/>
                    </a:cubicBezTo>
                    <a:cubicBezTo>
                      <a:pt x="154" y="78"/>
                      <a:pt x="141" y="119"/>
                      <a:pt x="108" y="136"/>
                    </a:cubicBezTo>
                    <a:cubicBezTo>
                      <a:pt x="107" y="136"/>
                      <a:pt x="107" y="136"/>
                      <a:pt x="107" y="136"/>
                    </a:cubicBezTo>
                    <a:cubicBezTo>
                      <a:pt x="97" y="141"/>
                      <a:pt x="87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88">
                <a:extLst>
                  <a:ext uri="{FF2B5EF4-FFF2-40B4-BE49-F238E27FC236}">
                    <a16:creationId xmlns:a16="http://schemas.microsoft.com/office/drawing/2014/main" id="{D89673B0-EF0C-4DD9-A70B-35A28EA22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1073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9 w 99"/>
                  <a:gd name="T3" fmla="*/ 91 h 93"/>
                  <a:gd name="T4" fmla="*/ 38 w 99"/>
                  <a:gd name="T5" fmla="*/ 91 h 93"/>
                  <a:gd name="T6" fmla="*/ 7 w 99"/>
                  <a:gd name="T7" fmla="*/ 37 h 93"/>
                  <a:gd name="T8" fmla="*/ 61 w 99"/>
                  <a:gd name="T9" fmla="*/ 6 h 93"/>
                  <a:gd name="T10" fmla="*/ 62 w 99"/>
                  <a:gd name="T11" fmla="*/ 6 h 93"/>
                  <a:gd name="T12" fmla="*/ 93 w 99"/>
                  <a:gd name="T13" fmla="*/ 6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6" y="93"/>
                      <a:pt x="43" y="92"/>
                      <a:pt x="39" y="91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14" y="85"/>
                      <a:pt x="0" y="61"/>
                      <a:pt x="7" y="37"/>
                    </a:cubicBezTo>
                    <a:cubicBezTo>
                      <a:pt x="13" y="14"/>
                      <a:pt x="37" y="0"/>
                      <a:pt x="61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85" y="13"/>
                      <a:pt x="99" y="37"/>
                      <a:pt x="93" y="60"/>
                    </a:cubicBezTo>
                    <a:cubicBezTo>
                      <a:pt x="87" y="80"/>
                      <a:pt x="70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89">
                <a:extLst>
                  <a:ext uri="{FF2B5EF4-FFF2-40B4-BE49-F238E27FC236}">
                    <a16:creationId xmlns:a16="http://schemas.microsoft.com/office/drawing/2014/main" id="{9330DFEC-641E-4A85-946D-9E711786C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1052"/>
                <a:ext cx="44" cy="43"/>
              </a:xfrm>
              <a:custGeom>
                <a:avLst/>
                <a:gdLst>
                  <a:gd name="T0" fmla="*/ 78 w 158"/>
                  <a:gd name="T1" fmla="*/ 153 h 153"/>
                  <a:gd name="T2" fmla="*/ 4 w 158"/>
                  <a:gd name="T3" fmla="*/ 87 h 153"/>
                  <a:gd name="T4" fmla="*/ 70 w 158"/>
                  <a:gd name="T5" fmla="*/ 5 h 153"/>
                  <a:gd name="T6" fmla="*/ 72 w 158"/>
                  <a:gd name="T7" fmla="*/ 4 h 153"/>
                  <a:gd name="T8" fmla="*/ 154 w 158"/>
                  <a:gd name="T9" fmla="*/ 70 h 153"/>
                  <a:gd name="T10" fmla="*/ 88 w 158"/>
                  <a:gd name="T11" fmla="*/ 152 h 153"/>
                  <a:gd name="T12" fmla="*/ 86 w 158"/>
                  <a:gd name="T13" fmla="*/ 153 h 153"/>
                  <a:gd name="T14" fmla="*/ 78 w 158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3">
                    <a:moveTo>
                      <a:pt x="78" y="153"/>
                    </a:moveTo>
                    <a:cubicBezTo>
                      <a:pt x="41" y="153"/>
                      <a:pt x="8" y="125"/>
                      <a:pt x="4" y="87"/>
                    </a:cubicBezTo>
                    <a:cubicBezTo>
                      <a:pt x="0" y="46"/>
                      <a:pt x="29" y="9"/>
                      <a:pt x="70" y="5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113" y="0"/>
                      <a:pt x="150" y="30"/>
                      <a:pt x="154" y="70"/>
                    </a:cubicBezTo>
                    <a:cubicBezTo>
                      <a:pt x="158" y="111"/>
                      <a:pt x="129" y="148"/>
                      <a:pt x="88" y="152"/>
                    </a:cubicBezTo>
                    <a:cubicBezTo>
                      <a:pt x="86" y="153"/>
                      <a:pt x="86" y="153"/>
                      <a:pt x="86" y="153"/>
                    </a:cubicBezTo>
                    <a:cubicBezTo>
                      <a:pt x="84" y="153"/>
                      <a:pt x="81" y="153"/>
                      <a:pt x="78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90">
                <a:extLst>
                  <a:ext uri="{FF2B5EF4-FFF2-40B4-BE49-F238E27FC236}">
                    <a16:creationId xmlns:a16="http://schemas.microsoft.com/office/drawing/2014/main" id="{790D92B2-1487-4FA1-B528-04CAEFD9F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050"/>
                <a:ext cx="25" cy="24"/>
              </a:xfrm>
              <a:custGeom>
                <a:avLst/>
                <a:gdLst>
                  <a:gd name="T0" fmla="*/ 44 w 90"/>
                  <a:gd name="T1" fmla="*/ 86 h 86"/>
                  <a:gd name="T2" fmla="*/ 2 w 90"/>
                  <a:gd name="T3" fmla="*/ 49 h 86"/>
                  <a:gd name="T4" fmla="*/ 40 w 90"/>
                  <a:gd name="T5" fmla="*/ 2 h 86"/>
                  <a:gd name="T6" fmla="*/ 41 w 90"/>
                  <a:gd name="T7" fmla="*/ 2 h 86"/>
                  <a:gd name="T8" fmla="*/ 87 w 90"/>
                  <a:gd name="T9" fmla="*/ 40 h 86"/>
                  <a:gd name="T10" fmla="*/ 50 w 90"/>
                  <a:gd name="T11" fmla="*/ 86 h 86"/>
                  <a:gd name="T12" fmla="*/ 49 w 90"/>
                  <a:gd name="T13" fmla="*/ 86 h 86"/>
                  <a:gd name="T14" fmla="*/ 44 w 90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6">
                    <a:moveTo>
                      <a:pt x="44" y="86"/>
                    </a:moveTo>
                    <a:cubicBezTo>
                      <a:pt x="23" y="86"/>
                      <a:pt x="5" y="70"/>
                      <a:pt x="2" y="49"/>
                    </a:cubicBezTo>
                    <a:cubicBezTo>
                      <a:pt x="0" y="26"/>
                      <a:pt x="17" y="5"/>
                      <a:pt x="40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64" y="0"/>
                      <a:pt x="85" y="16"/>
                      <a:pt x="87" y="40"/>
                    </a:cubicBezTo>
                    <a:cubicBezTo>
                      <a:pt x="90" y="63"/>
                      <a:pt x="73" y="84"/>
                      <a:pt x="50" y="86"/>
                    </a:cubicBezTo>
                    <a:cubicBezTo>
                      <a:pt x="49" y="86"/>
                      <a:pt x="49" y="86"/>
                      <a:pt x="49" y="86"/>
                    </a:cubicBezTo>
                    <a:cubicBezTo>
                      <a:pt x="47" y="86"/>
                      <a:pt x="46" y="86"/>
                      <a:pt x="44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91">
                <a:extLst>
                  <a:ext uri="{FF2B5EF4-FFF2-40B4-BE49-F238E27FC236}">
                    <a16:creationId xmlns:a16="http://schemas.microsoft.com/office/drawing/2014/main" id="{F3CDE965-2269-4F33-A334-06EDE630E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1034"/>
                <a:ext cx="46" cy="44"/>
              </a:xfrm>
              <a:custGeom>
                <a:avLst/>
                <a:gdLst>
                  <a:gd name="T0" fmla="*/ 84 w 167"/>
                  <a:gd name="T1" fmla="*/ 158 h 158"/>
                  <a:gd name="T2" fmla="*/ 65 w 167"/>
                  <a:gd name="T3" fmla="*/ 156 h 158"/>
                  <a:gd name="T4" fmla="*/ 63 w 167"/>
                  <a:gd name="T5" fmla="*/ 155 h 158"/>
                  <a:gd name="T6" fmla="*/ 10 w 167"/>
                  <a:gd name="T7" fmla="*/ 63 h 158"/>
                  <a:gd name="T8" fmla="*/ 102 w 167"/>
                  <a:gd name="T9" fmla="*/ 10 h 158"/>
                  <a:gd name="T10" fmla="*/ 104 w 167"/>
                  <a:gd name="T11" fmla="*/ 11 h 158"/>
                  <a:gd name="T12" fmla="*/ 157 w 167"/>
                  <a:gd name="T13" fmla="*/ 103 h 158"/>
                  <a:gd name="T14" fmla="*/ 84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4" y="158"/>
                    </a:moveTo>
                    <a:cubicBezTo>
                      <a:pt x="78" y="158"/>
                      <a:pt x="71" y="157"/>
                      <a:pt x="65" y="156"/>
                    </a:cubicBezTo>
                    <a:cubicBezTo>
                      <a:pt x="63" y="155"/>
                      <a:pt x="63" y="155"/>
                      <a:pt x="63" y="155"/>
                    </a:cubicBezTo>
                    <a:cubicBezTo>
                      <a:pt x="23" y="145"/>
                      <a:pt x="0" y="103"/>
                      <a:pt x="10" y="63"/>
                    </a:cubicBezTo>
                    <a:cubicBezTo>
                      <a:pt x="21" y="23"/>
                      <a:pt x="62" y="0"/>
                      <a:pt x="102" y="10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44" y="22"/>
                      <a:pt x="167" y="63"/>
                      <a:pt x="157" y="103"/>
                    </a:cubicBezTo>
                    <a:cubicBezTo>
                      <a:pt x="148" y="136"/>
                      <a:pt x="117" y="158"/>
                      <a:pt x="84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92">
                <a:extLst>
                  <a:ext uri="{FF2B5EF4-FFF2-40B4-BE49-F238E27FC236}">
                    <a16:creationId xmlns:a16="http://schemas.microsoft.com/office/drawing/2014/main" id="{52C8680E-A53E-41EE-8747-E019D407F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602"/>
                <a:ext cx="41" cy="40"/>
              </a:xfrm>
              <a:custGeom>
                <a:avLst/>
                <a:gdLst>
                  <a:gd name="T0" fmla="*/ 74 w 150"/>
                  <a:gd name="T1" fmla="*/ 146 h 146"/>
                  <a:gd name="T2" fmla="*/ 3 w 150"/>
                  <a:gd name="T3" fmla="*/ 80 h 146"/>
                  <a:gd name="T4" fmla="*/ 68 w 150"/>
                  <a:gd name="T5" fmla="*/ 3 h 146"/>
                  <a:gd name="T6" fmla="*/ 70 w 150"/>
                  <a:gd name="T7" fmla="*/ 3 h 146"/>
                  <a:gd name="T8" fmla="*/ 147 w 150"/>
                  <a:gd name="T9" fmla="*/ 69 h 146"/>
                  <a:gd name="T10" fmla="*/ 81 w 150"/>
                  <a:gd name="T11" fmla="*/ 145 h 146"/>
                  <a:gd name="T12" fmla="*/ 79 w 150"/>
                  <a:gd name="T13" fmla="*/ 145 h 146"/>
                  <a:gd name="T14" fmla="*/ 74 w 150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6">
                    <a:moveTo>
                      <a:pt x="74" y="146"/>
                    </a:moveTo>
                    <a:cubicBezTo>
                      <a:pt x="37" y="146"/>
                      <a:pt x="6" y="117"/>
                      <a:pt x="3" y="80"/>
                    </a:cubicBezTo>
                    <a:cubicBezTo>
                      <a:pt x="0" y="40"/>
                      <a:pt x="29" y="6"/>
                      <a:pt x="68" y="3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109" y="0"/>
                      <a:pt x="143" y="29"/>
                      <a:pt x="147" y="69"/>
                    </a:cubicBezTo>
                    <a:cubicBezTo>
                      <a:pt x="150" y="108"/>
                      <a:pt x="120" y="142"/>
                      <a:pt x="81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7" y="145"/>
                      <a:pt x="76" y="146"/>
                      <a:pt x="74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93">
                <a:extLst>
                  <a:ext uri="{FF2B5EF4-FFF2-40B4-BE49-F238E27FC236}">
                    <a16:creationId xmlns:a16="http://schemas.microsoft.com/office/drawing/2014/main" id="{207B5EA8-F13A-49FF-BEE8-36C980525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597"/>
                <a:ext cx="33" cy="32"/>
              </a:xfrm>
              <a:custGeom>
                <a:avLst/>
                <a:gdLst>
                  <a:gd name="T0" fmla="*/ 59 w 119"/>
                  <a:gd name="T1" fmla="*/ 115 h 115"/>
                  <a:gd name="T2" fmla="*/ 3 w 119"/>
                  <a:gd name="T3" fmla="*/ 63 h 115"/>
                  <a:gd name="T4" fmla="*/ 55 w 119"/>
                  <a:gd name="T5" fmla="*/ 2 h 115"/>
                  <a:gd name="T6" fmla="*/ 56 w 119"/>
                  <a:gd name="T7" fmla="*/ 2 h 115"/>
                  <a:gd name="T8" fmla="*/ 116 w 119"/>
                  <a:gd name="T9" fmla="*/ 54 h 115"/>
                  <a:gd name="T10" fmla="*/ 65 w 119"/>
                  <a:gd name="T11" fmla="*/ 115 h 115"/>
                  <a:gd name="T12" fmla="*/ 63 w 119"/>
                  <a:gd name="T13" fmla="*/ 115 h 115"/>
                  <a:gd name="T14" fmla="*/ 59 w 119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5">
                    <a:moveTo>
                      <a:pt x="59" y="115"/>
                    </a:moveTo>
                    <a:cubicBezTo>
                      <a:pt x="30" y="115"/>
                      <a:pt x="5" y="92"/>
                      <a:pt x="3" y="63"/>
                    </a:cubicBezTo>
                    <a:cubicBezTo>
                      <a:pt x="0" y="32"/>
                      <a:pt x="24" y="5"/>
                      <a:pt x="55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87" y="0"/>
                      <a:pt x="114" y="23"/>
                      <a:pt x="116" y="54"/>
                    </a:cubicBezTo>
                    <a:cubicBezTo>
                      <a:pt x="119" y="85"/>
                      <a:pt x="96" y="112"/>
                      <a:pt x="65" y="115"/>
                    </a:cubicBezTo>
                    <a:cubicBezTo>
                      <a:pt x="63" y="115"/>
                      <a:pt x="63" y="115"/>
                      <a:pt x="63" y="115"/>
                    </a:cubicBezTo>
                    <a:cubicBezTo>
                      <a:pt x="62" y="115"/>
                      <a:pt x="60" y="115"/>
                      <a:pt x="59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94">
                <a:extLst>
                  <a:ext uri="{FF2B5EF4-FFF2-40B4-BE49-F238E27FC236}">
                    <a16:creationId xmlns:a16="http://schemas.microsoft.com/office/drawing/2014/main" id="{F0A122D0-A5D9-42CA-A820-BD335FFDF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582"/>
                <a:ext cx="46" cy="44"/>
              </a:xfrm>
              <a:custGeom>
                <a:avLst/>
                <a:gdLst>
                  <a:gd name="T0" fmla="*/ 82 w 166"/>
                  <a:gd name="T1" fmla="*/ 161 h 161"/>
                  <a:gd name="T2" fmla="*/ 3 w 166"/>
                  <a:gd name="T3" fmla="*/ 88 h 161"/>
                  <a:gd name="T4" fmla="*/ 76 w 166"/>
                  <a:gd name="T5" fmla="*/ 3 h 161"/>
                  <a:gd name="T6" fmla="*/ 78 w 166"/>
                  <a:gd name="T7" fmla="*/ 3 h 161"/>
                  <a:gd name="T8" fmla="*/ 162 w 166"/>
                  <a:gd name="T9" fmla="*/ 76 h 161"/>
                  <a:gd name="T10" fmla="*/ 90 w 166"/>
                  <a:gd name="T11" fmla="*/ 160 h 161"/>
                  <a:gd name="T12" fmla="*/ 88 w 166"/>
                  <a:gd name="T13" fmla="*/ 161 h 161"/>
                  <a:gd name="T14" fmla="*/ 82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2" y="161"/>
                    </a:moveTo>
                    <a:cubicBezTo>
                      <a:pt x="41" y="161"/>
                      <a:pt x="6" y="129"/>
                      <a:pt x="3" y="88"/>
                    </a:cubicBezTo>
                    <a:cubicBezTo>
                      <a:pt x="0" y="44"/>
                      <a:pt x="32" y="7"/>
                      <a:pt x="76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121" y="0"/>
                      <a:pt x="159" y="32"/>
                      <a:pt x="162" y="76"/>
                    </a:cubicBezTo>
                    <a:cubicBezTo>
                      <a:pt x="166" y="119"/>
                      <a:pt x="133" y="157"/>
                      <a:pt x="90" y="160"/>
                    </a:cubicBezTo>
                    <a:cubicBezTo>
                      <a:pt x="88" y="161"/>
                      <a:pt x="88" y="161"/>
                      <a:pt x="88" y="161"/>
                    </a:cubicBezTo>
                    <a:cubicBezTo>
                      <a:pt x="86" y="161"/>
                      <a:pt x="84" y="161"/>
                      <a:pt x="82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95">
                <a:extLst>
                  <a:ext uri="{FF2B5EF4-FFF2-40B4-BE49-F238E27FC236}">
                    <a16:creationId xmlns:a16="http://schemas.microsoft.com/office/drawing/2014/main" id="{270E59B3-EEB3-41CB-9899-FF655E66C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578"/>
                <a:ext cx="30" cy="29"/>
              </a:xfrm>
              <a:custGeom>
                <a:avLst/>
                <a:gdLst>
                  <a:gd name="T0" fmla="*/ 56 w 111"/>
                  <a:gd name="T1" fmla="*/ 105 h 105"/>
                  <a:gd name="T2" fmla="*/ 42 w 111"/>
                  <a:gd name="T3" fmla="*/ 103 h 105"/>
                  <a:gd name="T4" fmla="*/ 41 w 111"/>
                  <a:gd name="T5" fmla="*/ 102 h 105"/>
                  <a:gd name="T6" fmla="*/ 8 w 111"/>
                  <a:gd name="T7" fmla="*/ 41 h 105"/>
                  <a:gd name="T8" fmla="*/ 69 w 111"/>
                  <a:gd name="T9" fmla="*/ 8 h 105"/>
                  <a:gd name="T10" fmla="*/ 70 w 111"/>
                  <a:gd name="T11" fmla="*/ 9 h 105"/>
                  <a:gd name="T12" fmla="*/ 103 w 111"/>
                  <a:gd name="T13" fmla="*/ 70 h 105"/>
                  <a:gd name="T14" fmla="*/ 56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6" y="105"/>
                    </a:moveTo>
                    <a:cubicBezTo>
                      <a:pt x="51" y="105"/>
                      <a:pt x="47" y="104"/>
                      <a:pt x="42" y="103"/>
                    </a:cubicBezTo>
                    <a:cubicBezTo>
                      <a:pt x="41" y="102"/>
                      <a:pt x="41" y="102"/>
                      <a:pt x="41" y="102"/>
                    </a:cubicBezTo>
                    <a:cubicBezTo>
                      <a:pt x="15" y="95"/>
                      <a:pt x="0" y="67"/>
                      <a:pt x="8" y="41"/>
                    </a:cubicBezTo>
                    <a:cubicBezTo>
                      <a:pt x="16" y="15"/>
                      <a:pt x="43" y="0"/>
                      <a:pt x="69" y="8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96" y="16"/>
                      <a:pt x="111" y="44"/>
                      <a:pt x="103" y="70"/>
                    </a:cubicBezTo>
                    <a:cubicBezTo>
                      <a:pt x="97" y="91"/>
                      <a:pt x="77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96">
                <a:extLst>
                  <a:ext uri="{FF2B5EF4-FFF2-40B4-BE49-F238E27FC236}">
                    <a16:creationId xmlns:a16="http://schemas.microsoft.com/office/drawing/2014/main" id="{FA1BF572-BB7F-4348-84B3-FFAFDBE1D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556"/>
                <a:ext cx="30" cy="28"/>
              </a:xfrm>
              <a:custGeom>
                <a:avLst/>
                <a:gdLst>
                  <a:gd name="T0" fmla="*/ 53 w 108"/>
                  <a:gd name="T1" fmla="*/ 101 h 101"/>
                  <a:gd name="T2" fmla="*/ 11 w 108"/>
                  <a:gd name="T3" fmla="*/ 74 h 101"/>
                  <a:gd name="T4" fmla="*/ 33 w 108"/>
                  <a:gd name="T5" fmla="*/ 11 h 101"/>
                  <a:gd name="T6" fmla="*/ 34 w 108"/>
                  <a:gd name="T7" fmla="*/ 11 h 101"/>
                  <a:gd name="T8" fmla="*/ 97 w 108"/>
                  <a:gd name="T9" fmla="*/ 33 h 101"/>
                  <a:gd name="T10" fmla="*/ 75 w 108"/>
                  <a:gd name="T11" fmla="*/ 96 h 101"/>
                  <a:gd name="T12" fmla="*/ 74 w 108"/>
                  <a:gd name="T13" fmla="*/ 96 h 101"/>
                  <a:gd name="T14" fmla="*/ 53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3" y="101"/>
                    </a:moveTo>
                    <a:cubicBezTo>
                      <a:pt x="36" y="101"/>
                      <a:pt x="19" y="91"/>
                      <a:pt x="11" y="74"/>
                    </a:cubicBezTo>
                    <a:cubicBezTo>
                      <a:pt x="0" y="51"/>
                      <a:pt x="10" y="23"/>
                      <a:pt x="3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58" y="0"/>
                      <a:pt x="86" y="10"/>
                      <a:pt x="97" y="33"/>
                    </a:cubicBezTo>
                    <a:cubicBezTo>
                      <a:pt x="108" y="56"/>
                      <a:pt x="98" y="84"/>
                      <a:pt x="75" y="96"/>
                    </a:cubicBezTo>
                    <a:cubicBezTo>
                      <a:pt x="74" y="96"/>
                      <a:pt x="74" y="96"/>
                      <a:pt x="74" y="96"/>
                    </a:cubicBezTo>
                    <a:cubicBezTo>
                      <a:pt x="67" y="99"/>
                      <a:pt x="60" y="101"/>
                      <a:pt x="53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97">
                <a:extLst>
                  <a:ext uri="{FF2B5EF4-FFF2-40B4-BE49-F238E27FC236}">
                    <a16:creationId xmlns:a16="http://schemas.microsoft.com/office/drawing/2014/main" id="{365309C9-21F7-4A27-AD3C-0672F27E3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2547"/>
                <a:ext cx="26" cy="24"/>
              </a:xfrm>
              <a:custGeom>
                <a:avLst/>
                <a:gdLst>
                  <a:gd name="T0" fmla="*/ 47 w 93"/>
                  <a:gd name="T1" fmla="*/ 88 h 88"/>
                  <a:gd name="T2" fmla="*/ 35 w 93"/>
                  <a:gd name="T3" fmla="*/ 86 h 88"/>
                  <a:gd name="T4" fmla="*/ 34 w 93"/>
                  <a:gd name="T5" fmla="*/ 86 h 88"/>
                  <a:gd name="T6" fmla="*/ 6 w 93"/>
                  <a:gd name="T7" fmla="*/ 35 h 88"/>
                  <a:gd name="T8" fmla="*/ 58 w 93"/>
                  <a:gd name="T9" fmla="*/ 7 h 88"/>
                  <a:gd name="T10" fmla="*/ 59 w 93"/>
                  <a:gd name="T11" fmla="*/ 7 h 88"/>
                  <a:gd name="T12" fmla="*/ 86 w 93"/>
                  <a:gd name="T13" fmla="*/ 59 h 88"/>
                  <a:gd name="T14" fmla="*/ 47 w 93"/>
                  <a:gd name="T15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88">
                    <a:moveTo>
                      <a:pt x="47" y="88"/>
                    </a:moveTo>
                    <a:cubicBezTo>
                      <a:pt x="43" y="88"/>
                      <a:pt x="39" y="88"/>
                      <a:pt x="35" y="86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12" y="80"/>
                      <a:pt x="0" y="56"/>
                      <a:pt x="6" y="35"/>
                    </a:cubicBezTo>
                    <a:cubicBezTo>
                      <a:pt x="13" y="13"/>
                      <a:pt x="36" y="0"/>
                      <a:pt x="58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81" y="14"/>
                      <a:pt x="93" y="37"/>
                      <a:pt x="86" y="59"/>
                    </a:cubicBezTo>
                    <a:cubicBezTo>
                      <a:pt x="81" y="77"/>
                      <a:pt x="65" y="88"/>
                      <a:pt x="47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98">
                <a:extLst>
                  <a:ext uri="{FF2B5EF4-FFF2-40B4-BE49-F238E27FC236}">
                    <a16:creationId xmlns:a16="http://schemas.microsoft.com/office/drawing/2014/main" id="{9A738EAD-2CF4-492F-BDDA-5BFB791FD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2498"/>
                <a:ext cx="44" cy="41"/>
              </a:xfrm>
              <a:custGeom>
                <a:avLst/>
                <a:gdLst>
                  <a:gd name="T0" fmla="*/ 79 w 159"/>
                  <a:gd name="T1" fmla="*/ 148 h 148"/>
                  <a:gd name="T2" fmla="*/ 17 w 159"/>
                  <a:gd name="T3" fmla="*/ 109 h 148"/>
                  <a:gd name="T4" fmla="*/ 49 w 159"/>
                  <a:gd name="T5" fmla="*/ 17 h 148"/>
                  <a:gd name="T6" fmla="*/ 50 w 159"/>
                  <a:gd name="T7" fmla="*/ 17 h 148"/>
                  <a:gd name="T8" fmla="*/ 142 w 159"/>
                  <a:gd name="T9" fmla="*/ 49 h 148"/>
                  <a:gd name="T10" fmla="*/ 110 w 159"/>
                  <a:gd name="T11" fmla="*/ 141 h 148"/>
                  <a:gd name="T12" fmla="*/ 108 w 159"/>
                  <a:gd name="T13" fmla="*/ 141 h 148"/>
                  <a:gd name="T14" fmla="*/ 79 w 159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0" y="75"/>
                      <a:pt x="15" y="34"/>
                      <a:pt x="49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85" y="0"/>
                      <a:pt x="126" y="15"/>
                      <a:pt x="142" y="49"/>
                    </a:cubicBezTo>
                    <a:cubicBezTo>
                      <a:pt x="159" y="83"/>
                      <a:pt x="144" y="124"/>
                      <a:pt x="110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99" y="146"/>
                      <a:pt x="89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99">
                <a:extLst>
                  <a:ext uri="{FF2B5EF4-FFF2-40B4-BE49-F238E27FC236}">
                    <a16:creationId xmlns:a16="http://schemas.microsoft.com/office/drawing/2014/main" id="{0CF56255-AADE-4C76-9835-B2379CCC7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495"/>
                <a:ext cx="34" cy="32"/>
              </a:xfrm>
              <a:custGeom>
                <a:avLst/>
                <a:gdLst>
                  <a:gd name="T0" fmla="*/ 61 w 121"/>
                  <a:gd name="T1" fmla="*/ 113 h 113"/>
                  <a:gd name="T2" fmla="*/ 28 w 121"/>
                  <a:gd name="T3" fmla="*/ 102 h 113"/>
                  <a:gd name="T4" fmla="*/ 27 w 121"/>
                  <a:gd name="T5" fmla="*/ 101 h 113"/>
                  <a:gd name="T6" fmla="*/ 18 w 121"/>
                  <a:gd name="T7" fmla="*/ 27 h 113"/>
                  <a:gd name="T8" fmla="*/ 93 w 121"/>
                  <a:gd name="T9" fmla="*/ 18 h 113"/>
                  <a:gd name="T10" fmla="*/ 94 w 121"/>
                  <a:gd name="T11" fmla="*/ 18 h 113"/>
                  <a:gd name="T12" fmla="*/ 103 w 121"/>
                  <a:gd name="T13" fmla="*/ 93 h 113"/>
                  <a:gd name="T14" fmla="*/ 61 w 1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" h="113">
                    <a:moveTo>
                      <a:pt x="61" y="113"/>
                    </a:moveTo>
                    <a:cubicBezTo>
                      <a:pt x="50" y="113"/>
                      <a:pt x="38" y="110"/>
                      <a:pt x="28" y="102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4" y="83"/>
                      <a:pt x="0" y="50"/>
                      <a:pt x="18" y="27"/>
                    </a:cubicBezTo>
                    <a:cubicBezTo>
                      <a:pt x="36" y="4"/>
                      <a:pt x="70" y="0"/>
                      <a:pt x="93" y="18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117" y="36"/>
                      <a:pt x="121" y="70"/>
                      <a:pt x="103" y="93"/>
                    </a:cubicBezTo>
                    <a:cubicBezTo>
                      <a:pt x="92" y="106"/>
                      <a:pt x="77" y="113"/>
                      <a:pt x="61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100">
                <a:extLst>
                  <a:ext uri="{FF2B5EF4-FFF2-40B4-BE49-F238E27FC236}">
                    <a16:creationId xmlns:a16="http://schemas.microsoft.com/office/drawing/2014/main" id="{E158D915-86F4-4F4A-969C-35C9ABEB2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2445"/>
                <a:ext cx="44" cy="42"/>
              </a:xfrm>
              <a:custGeom>
                <a:avLst/>
                <a:gdLst>
                  <a:gd name="T0" fmla="*/ 79 w 159"/>
                  <a:gd name="T1" fmla="*/ 151 h 151"/>
                  <a:gd name="T2" fmla="*/ 30 w 159"/>
                  <a:gd name="T3" fmla="*/ 132 h 151"/>
                  <a:gd name="T4" fmla="*/ 27 w 159"/>
                  <a:gd name="T5" fmla="*/ 31 h 151"/>
                  <a:gd name="T6" fmla="*/ 28 w 159"/>
                  <a:gd name="T7" fmla="*/ 30 h 151"/>
                  <a:gd name="T8" fmla="*/ 129 w 159"/>
                  <a:gd name="T9" fmla="*/ 27 h 151"/>
                  <a:gd name="T10" fmla="*/ 132 w 159"/>
                  <a:gd name="T11" fmla="*/ 127 h 151"/>
                  <a:gd name="T12" fmla="*/ 131 w 159"/>
                  <a:gd name="T13" fmla="*/ 128 h 151"/>
                  <a:gd name="T14" fmla="*/ 79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79" y="151"/>
                    </a:moveTo>
                    <a:cubicBezTo>
                      <a:pt x="62" y="151"/>
                      <a:pt x="44" y="145"/>
                      <a:pt x="30" y="132"/>
                    </a:cubicBezTo>
                    <a:cubicBezTo>
                      <a:pt x="2" y="105"/>
                      <a:pt x="0" y="60"/>
                      <a:pt x="27" y="31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55" y="1"/>
                      <a:pt x="100" y="0"/>
                      <a:pt x="129" y="27"/>
                    </a:cubicBezTo>
                    <a:cubicBezTo>
                      <a:pt x="158" y="54"/>
                      <a:pt x="159" y="99"/>
                      <a:pt x="132" y="127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17" y="143"/>
                      <a:pt x="98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101">
                <a:extLst>
                  <a:ext uri="{FF2B5EF4-FFF2-40B4-BE49-F238E27FC236}">
                    <a16:creationId xmlns:a16="http://schemas.microsoft.com/office/drawing/2014/main" id="{2F658D6D-8DB2-4CF2-8BD3-EB677D5C1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2426"/>
                <a:ext cx="27" cy="25"/>
              </a:xfrm>
              <a:custGeom>
                <a:avLst/>
                <a:gdLst>
                  <a:gd name="T0" fmla="*/ 49 w 96"/>
                  <a:gd name="T1" fmla="*/ 91 h 91"/>
                  <a:gd name="T2" fmla="*/ 23 w 96"/>
                  <a:gd name="T3" fmla="*/ 82 h 91"/>
                  <a:gd name="T4" fmla="*/ 22 w 96"/>
                  <a:gd name="T5" fmla="*/ 81 h 91"/>
                  <a:gd name="T6" fmla="*/ 15 w 96"/>
                  <a:gd name="T7" fmla="*/ 22 h 91"/>
                  <a:gd name="T8" fmla="*/ 74 w 96"/>
                  <a:gd name="T9" fmla="*/ 15 h 91"/>
                  <a:gd name="T10" fmla="*/ 75 w 96"/>
                  <a:gd name="T11" fmla="*/ 15 h 91"/>
                  <a:gd name="T12" fmla="*/ 82 w 96"/>
                  <a:gd name="T13" fmla="*/ 75 h 91"/>
                  <a:gd name="T14" fmla="*/ 49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9" y="91"/>
                    </a:moveTo>
                    <a:cubicBezTo>
                      <a:pt x="40" y="91"/>
                      <a:pt x="30" y="88"/>
                      <a:pt x="23" y="82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4" y="67"/>
                      <a:pt x="0" y="40"/>
                      <a:pt x="15" y="22"/>
                    </a:cubicBezTo>
                    <a:cubicBezTo>
                      <a:pt x="29" y="4"/>
                      <a:pt x="55" y="0"/>
                      <a:pt x="74" y="15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93" y="30"/>
                      <a:pt x="96" y="56"/>
                      <a:pt x="82" y="75"/>
                    </a:cubicBezTo>
                    <a:cubicBezTo>
                      <a:pt x="74" y="85"/>
                      <a:pt x="61" y="91"/>
                      <a:pt x="49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102">
                <a:extLst>
                  <a:ext uri="{FF2B5EF4-FFF2-40B4-BE49-F238E27FC236}">
                    <a16:creationId xmlns:a16="http://schemas.microsoft.com/office/drawing/2014/main" id="{45DA5A48-1381-433A-BEA2-B76A03B32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362"/>
                <a:ext cx="38" cy="37"/>
              </a:xfrm>
              <a:custGeom>
                <a:avLst/>
                <a:gdLst>
                  <a:gd name="T0" fmla="*/ 69 w 139"/>
                  <a:gd name="T1" fmla="*/ 132 h 132"/>
                  <a:gd name="T2" fmla="*/ 26 w 139"/>
                  <a:gd name="T3" fmla="*/ 115 h 132"/>
                  <a:gd name="T4" fmla="*/ 23 w 139"/>
                  <a:gd name="T5" fmla="*/ 27 h 132"/>
                  <a:gd name="T6" fmla="*/ 24 w 139"/>
                  <a:gd name="T7" fmla="*/ 26 h 132"/>
                  <a:gd name="T8" fmla="*/ 112 w 139"/>
                  <a:gd name="T9" fmla="*/ 23 h 132"/>
                  <a:gd name="T10" fmla="*/ 115 w 139"/>
                  <a:gd name="T11" fmla="*/ 111 h 132"/>
                  <a:gd name="T12" fmla="*/ 114 w 139"/>
                  <a:gd name="T13" fmla="*/ 113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53" y="132"/>
                      <a:pt x="38" y="127"/>
                      <a:pt x="26" y="115"/>
                    </a:cubicBezTo>
                    <a:cubicBezTo>
                      <a:pt x="1" y="92"/>
                      <a:pt x="0" y="52"/>
                      <a:pt x="23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48" y="1"/>
                      <a:pt x="87" y="0"/>
                      <a:pt x="112" y="23"/>
                    </a:cubicBezTo>
                    <a:cubicBezTo>
                      <a:pt x="137" y="47"/>
                      <a:pt x="139" y="86"/>
                      <a:pt x="115" y="111"/>
                    </a:cubicBezTo>
                    <a:cubicBezTo>
                      <a:pt x="114" y="113"/>
                      <a:pt x="114" y="113"/>
                      <a:pt x="114" y="113"/>
                    </a:cubicBezTo>
                    <a:cubicBezTo>
                      <a:pt x="102" y="126"/>
                      <a:pt x="85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103">
                <a:extLst>
                  <a:ext uri="{FF2B5EF4-FFF2-40B4-BE49-F238E27FC236}">
                    <a16:creationId xmlns:a16="http://schemas.microsoft.com/office/drawing/2014/main" id="{D93A1D96-F9D6-4677-B9E5-5CF8A7B19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343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41 w 178"/>
                  <a:gd name="T3" fmla="*/ 151 h 168"/>
                  <a:gd name="T4" fmla="*/ 40 w 178"/>
                  <a:gd name="T5" fmla="*/ 150 h 168"/>
                  <a:gd name="T6" fmla="*/ 26 w 178"/>
                  <a:gd name="T7" fmla="*/ 40 h 168"/>
                  <a:gd name="T8" fmla="*/ 136 w 178"/>
                  <a:gd name="T9" fmla="*/ 26 h 168"/>
                  <a:gd name="T10" fmla="*/ 138 w 178"/>
                  <a:gd name="T11" fmla="*/ 27 h 168"/>
                  <a:gd name="T12" fmla="*/ 152 w 178"/>
                  <a:gd name="T13" fmla="*/ 138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73" y="168"/>
                      <a:pt x="56" y="162"/>
                      <a:pt x="41" y="151"/>
                    </a:cubicBezTo>
                    <a:cubicBezTo>
                      <a:pt x="40" y="150"/>
                      <a:pt x="40" y="150"/>
                      <a:pt x="40" y="150"/>
                    </a:cubicBezTo>
                    <a:cubicBezTo>
                      <a:pt x="6" y="123"/>
                      <a:pt x="0" y="74"/>
                      <a:pt x="26" y="40"/>
                    </a:cubicBezTo>
                    <a:cubicBezTo>
                      <a:pt x="53" y="6"/>
                      <a:pt x="102" y="0"/>
                      <a:pt x="136" y="26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72" y="54"/>
                      <a:pt x="178" y="103"/>
                      <a:pt x="152" y="138"/>
                    </a:cubicBezTo>
                    <a:cubicBezTo>
                      <a:pt x="136" y="157"/>
                      <a:pt x="113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104">
                <a:extLst>
                  <a:ext uri="{FF2B5EF4-FFF2-40B4-BE49-F238E27FC236}">
                    <a16:creationId xmlns:a16="http://schemas.microsoft.com/office/drawing/2014/main" id="{EC73F1D1-DC85-4EF2-A84D-DC227667F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7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1 w 161"/>
                  <a:gd name="T3" fmla="*/ 134 h 153"/>
                  <a:gd name="T4" fmla="*/ 28 w 161"/>
                  <a:gd name="T5" fmla="*/ 32 h 153"/>
                  <a:gd name="T6" fmla="*/ 29 w 161"/>
                  <a:gd name="T7" fmla="*/ 31 h 153"/>
                  <a:gd name="T8" fmla="*/ 130 w 161"/>
                  <a:gd name="T9" fmla="*/ 28 h 153"/>
                  <a:gd name="T10" fmla="*/ 133 w 161"/>
                  <a:gd name="T11" fmla="*/ 129 h 153"/>
                  <a:gd name="T12" fmla="*/ 132 w 161"/>
                  <a:gd name="T13" fmla="*/ 130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2" y="153"/>
                      <a:pt x="45" y="147"/>
                      <a:pt x="31" y="134"/>
                    </a:cubicBezTo>
                    <a:cubicBezTo>
                      <a:pt x="2" y="106"/>
                      <a:pt x="0" y="61"/>
                      <a:pt x="28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56" y="2"/>
                      <a:pt x="101" y="0"/>
                      <a:pt x="130" y="28"/>
                    </a:cubicBezTo>
                    <a:cubicBezTo>
                      <a:pt x="159" y="55"/>
                      <a:pt x="161" y="100"/>
                      <a:pt x="133" y="129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18" y="145"/>
                      <a:pt x="99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105">
                <a:extLst>
                  <a:ext uri="{FF2B5EF4-FFF2-40B4-BE49-F238E27FC236}">
                    <a16:creationId xmlns:a16="http://schemas.microsoft.com/office/drawing/2014/main" id="{F3B6EC27-62B9-4175-A837-F01E09892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253"/>
                <a:ext cx="38" cy="35"/>
              </a:xfrm>
              <a:custGeom>
                <a:avLst/>
                <a:gdLst>
                  <a:gd name="T0" fmla="*/ 68 w 135"/>
                  <a:gd name="T1" fmla="*/ 127 h 127"/>
                  <a:gd name="T2" fmla="*/ 17 w 135"/>
                  <a:gd name="T3" fmla="*/ 99 h 127"/>
                  <a:gd name="T4" fmla="*/ 16 w 135"/>
                  <a:gd name="T5" fmla="*/ 97 h 127"/>
                  <a:gd name="T6" fmla="*/ 37 w 135"/>
                  <a:gd name="T7" fmla="*/ 17 h 127"/>
                  <a:gd name="T8" fmla="*/ 117 w 135"/>
                  <a:gd name="T9" fmla="*/ 37 h 127"/>
                  <a:gd name="T10" fmla="*/ 118 w 135"/>
                  <a:gd name="T11" fmla="*/ 38 h 127"/>
                  <a:gd name="T12" fmla="*/ 98 w 135"/>
                  <a:gd name="T13" fmla="*/ 119 h 127"/>
                  <a:gd name="T14" fmla="*/ 68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8" y="127"/>
                    </a:moveTo>
                    <a:cubicBezTo>
                      <a:pt x="47" y="127"/>
                      <a:pt x="28" y="117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0" y="70"/>
                      <a:pt x="9" y="33"/>
                      <a:pt x="37" y="17"/>
                    </a:cubicBezTo>
                    <a:cubicBezTo>
                      <a:pt x="65" y="0"/>
                      <a:pt x="101" y="9"/>
                      <a:pt x="117" y="37"/>
                    </a:cubicBezTo>
                    <a:cubicBezTo>
                      <a:pt x="118" y="38"/>
                      <a:pt x="118" y="38"/>
                      <a:pt x="118" y="38"/>
                    </a:cubicBezTo>
                    <a:cubicBezTo>
                      <a:pt x="135" y="66"/>
                      <a:pt x="126" y="102"/>
                      <a:pt x="98" y="119"/>
                    </a:cubicBezTo>
                    <a:cubicBezTo>
                      <a:pt x="88" y="125"/>
                      <a:pt x="78" y="127"/>
                      <a:pt x="68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106">
                <a:extLst>
                  <a:ext uri="{FF2B5EF4-FFF2-40B4-BE49-F238E27FC236}">
                    <a16:creationId xmlns:a16="http://schemas.microsoft.com/office/drawing/2014/main" id="{8AFC5D69-CD11-469C-8922-838ECB699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183"/>
                <a:ext cx="30" cy="28"/>
              </a:xfrm>
              <a:custGeom>
                <a:avLst/>
                <a:gdLst>
                  <a:gd name="T0" fmla="*/ 55 w 111"/>
                  <a:gd name="T1" fmla="*/ 104 h 104"/>
                  <a:gd name="T2" fmla="*/ 37 w 111"/>
                  <a:gd name="T3" fmla="*/ 101 h 104"/>
                  <a:gd name="T4" fmla="*/ 10 w 111"/>
                  <a:gd name="T5" fmla="*/ 38 h 104"/>
                  <a:gd name="T6" fmla="*/ 10 w 111"/>
                  <a:gd name="T7" fmla="*/ 36 h 104"/>
                  <a:gd name="T8" fmla="*/ 74 w 111"/>
                  <a:gd name="T9" fmla="*/ 10 h 104"/>
                  <a:gd name="T10" fmla="*/ 101 w 111"/>
                  <a:gd name="T11" fmla="*/ 73 h 104"/>
                  <a:gd name="T12" fmla="*/ 100 w 111"/>
                  <a:gd name="T13" fmla="*/ 7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9" y="104"/>
                      <a:pt x="43" y="103"/>
                      <a:pt x="37" y="101"/>
                    </a:cubicBezTo>
                    <a:cubicBezTo>
                      <a:pt x="12" y="91"/>
                      <a:pt x="0" y="62"/>
                      <a:pt x="10" y="38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20" y="12"/>
                      <a:pt x="49" y="0"/>
                      <a:pt x="74" y="10"/>
                    </a:cubicBezTo>
                    <a:cubicBezTo>
                      <a:pt x="99" y="20"/>
                      <a:pt x="111" y="48"/>
                      <a:pt x="101" y="73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93" y="93"/>
                      <a:pt x="74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107">
                <a:extLst>
                  <a:ext uri="{FF2B5EF4-FFF2-40B4-BE49-F238E27FC236}">
                    <a16:creationId xmlns:a16="http://schemas.microsoft.com/office/drawing/2014/main" id="{B7431C13-F3F5-4E54-A198-E8BD19D1C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2155"/>
                <a:ext cx="30" cy="29"/>
              </a:xfrm>
              <a:custGeom>
                <a:avLst/>
                <a:gdLst>
                  <a:gd name="T0" fmla="*/ 54 w 108"/>
                  <a:gd name="T1" fmla="*/ 103 h 103"/>
                  <a:gd name="T2" fmla="*/ 14 w 108"/>
                  <a:gd name="T3" fmla="*/ 80 h 103"/>
                  <a:gd name="T4" fmla="*/ 13 w 108"/>
                  <a:gd name="T5" fmla="*/ 79 h 103"/>
                  <a:gd name="T6" fmla="*/ 29 w 108"/>
                  <a:gd name="T7" fmla="*/ 14 h 103"/>
                  <a:gd name="T8" fmla="*/ 94 w 108"/>
                  <a:gd name="T9" fmla="*/ 30 h 103"/>
                  <a:gd name="T10" fmla="*/ 95 w 108"/>
                  <a:gd name="T11" fmla="*/ 31 h 103"/>
                  <a:gd name="T12" fmla="*/ 79 w 108"/>
                  <a:gd name="T13" fmla="*/ 96 h 103"/>
                  <a:gd name="T14" fmla="*/ 54 w 108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3">
                    <a:moveTo>
                      <a:pt x="54" y="103"/>
                    </a:moveTo>
                    <a:cubicBezTo>
                      <a:pt x="38" y="103"/>
                      <a:pt x="23" y="94"/>
                      <a:pt x="14" y="80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0" y="56"/>
                      <a:pt x="7" y="27"/>
                      <a:pt x="29" y="14"/>
                    </a:cubicBezTo>
                    <a:cubicBezTo>
                      <a:pt x="52" y="0"/>
                      <a:pt x="81" y="8"/>
                      <a:pt x="94" y="30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108" y="53"/>
                      <a:pt x="101" y="82"/>
                      <a:pt x="79" y="96"/>
                    </a:cubicBezTo>
                    <a:cubicBezTo>
                      <a:pt x="71" y="100"/>
                      <a:pt x="63" y="103"/>
                      <a:pt x="54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108">
                <a:extLst>
                  <a:ext uri="{FF2B5EF4-FFF2-40B4-BE49-F238E27FC236}">
                    <a16:creationId xmlns:a16="http://schemas.microsoft.com/office/drawing/2014/main" id="{086066CE-5F1D-42E2-B5AC-CD2F3F1FB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067"/>
                <a:ext cx="44" cy="41"/>
              </a:xfrm>
              <a:custGeom>
                <a:avLst/>
                <a:gdLst>
                  <a:gd name="T0" fmla="*/ 79 w 158"/>
                  <a:gd name="T1" fmla="*/ 149 h 149"/>
                  <a:gd name="T2" fmla="*/ 53 w 158"/>
                  <a:gd name="T3" fmla="*/ 144 h 149"/>
                  <a:gd name="T4" fmla="*/ 14 w 158"/>
                  <a:gd name="T5" fmla="*/ 54 h 149"/>
                  <a:gd name="T6" fmla="*/ 15 w 158"/>
                  <a:gd name="T7" fmla="*/ 52 h 149"/>
                  <a:gd name="T8" fmla="*/ 105 w 158"/>
                  <a:gd name="T9" fmla="*/ 14 h 149"/>
                  <a:gd name="T10" fmla="*/ 144 w 158"/>
                  <a:gd name="T11" fmla="*/ 104 h 149"/>
                  <a:gd name="T12" fmla="*/ 143 w 158"/>
                  <a:gd name="T13" fmla="*/ 106 h 149"/>
                  <a:gd name="T14" fmla="*/ 79 w 158"/>
                  <a:gd name="T1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49">
                    <a:moveTo>
                      <a:pt x="79" y="149"/>
                    </a:moveTo>
                    <a:cubicBezTo>
                      <a:pt x="70" y="149"/>
                      <a:pt x="61" y="148"/>
                      <a:pt x="53" y="144"/>
                    </a:cubicBezTo>
                    <a:cubicBezTo>
                      <a:pt x="17" y="130"/>
                      <a:pt x="0" y="89"/>
                      <a:pt x="14" y="54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29" y="17"/>
                      <a:pt x="70" y="0"/>
                      <a:pt x="105" y="14"/>
                    </a:cubicBezTo>
                    <a:cubicBezTo>
                      <a:pt x="141" y="28"/>
                      <a:pt x="158" y="69"/>
                      <a:pt x="144" y="104"/>
                    </a:cubicBezTo>
                    <a:cubicBezTo>
                      <a:pt x="143" y="106"/>
                      <a:pt x="143" y="106"/>
                      <a:pt x="143" y="106"/>
                    </a:cubicBezTo>
                    <a:cubicBezTo>
                      <a:pt x="132" y="133"/>
                      <a:pt x="106" y="149"/>
                      <a:pt x="79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109">
                <a:extLst>
                  <a:ext uri="{FF2B5EF4-FFF2-40B4-BE49-F238E27FC236}">
                    <a16:creationId xmlns:a16="http://schemas.microsoft.com/office/drawing/2014/main" id="{B0B1DDDB-2A8D-449F-BC69-CC76806D1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2042"/>
                <a:ext cx="46" cy="45"/>
              </a:xfrm>
              <a:custGeom>
                <a:avLst/>
                <a:gdLst>
                  <a:gd name="T0" fmla="*/ 84 w 168"/>
                  <a:gd name="T1" fmla="*/ 162 h 162"/>
                  <a:gd name="T2" fmla="*/ 8 w 168"/>
                  <a:gd name="T3" fmla="*/ 98 h 162"/>
                  <a:gd name="T4" fmla="*/ 8 w 168"/>
                  <a:gd name="T5" fmla="*/ 96 h 162"/>
                  <a:gd name="T6" fmla="*/ 71 w 168"/>
                  <a:gd name="T7" fmla="*/ 7 h 162"/>
                  <a:gd name="T8" fmla="*/ 160 w 168"/>
                  <a:gd name="T9" fmla="*/ 70 h 162"/>
                  <a:gd name="T10" fmla="*/ 160 w 168"/>
                  <a:gd name="T11" fmla="*/ 72 h 162"/>
                  <a:gd name="T12" fmla="*/ 97 w 168"/>
                  <a:gd name="T13" fmla="*/ 161 h 162"/>
                  <a:gd name="T14" fmla="*/ 84 w 168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2">
                    <a:moveTo>
                      <a:pt x="84" y="162"/>
                    </a:moveTo>
                    <a:cubicBezTo>
                      <a:pt x="47" y="162"/>
                      <a:pt x="14" y="136"/>
                      <a:pt x="8" y="98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0" y="54"/>
                      <a:pt x="29" y="14"/>
                      <a:pt x="71" y="7"/>
                    </a:cubicBezTo>
                    <a:cubicBezTo>
                      <a:pt x="113" y="0"/>
                      <a:pt x="153" y="28"/>
                      <a:pt x="160" y="70"/>
                    </a:cubicBezTo>
                    <a:cubicBezTo>
                      <a:pt x="160" y="72"/>
                      <a:pt x="160" y="72"/>
                      <a:pt x="160" y="72"/>
                    </a:cubicBezTo>
                    <a:cubicBezTo>
                      <a:pt x="168" y="114"/>
                      <a:pt x="139" y="154"/>
                      <a:pt x="97" y="161"/>
                    </a:cubicBezTo>
                    <a:cubicBezTo>
                      <a:pt x="93" y="162"/>
                      <a:pt x="8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110">
                <a:extLst>
                  <a:ext uri="{FF2B5EF4-FFF2-40B4-BE49-F238E27FC236}">
                    <a16:creationId xmlns:a16="http://schemas.microsoft.com/office/drawing/2014/main" id="{44606488-A062-4143-B609-BBBBA8FE8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963"/>
                <a:ext cx="33" cy="32"/>
              </a:xfrm>
              <a:custGeom>
                <a:avLst/>
                <a:gdLst>
                  <a:gd name="T0" fmla="*/ 59 w 118"/>
                  <a:gd name="T1" fmla="*/ 113 h 113"/>
                  <a:gd name="T2" fmla="*/ 39 w 118"/>
                  <a:gd name="T3" fmla="*/ 109 h 113"/>
                  <a:gd name="T4" fmla="*/ 10 w 118"/>
                  <a:gd name="T5" fmla="*/ 41 h 113"/>
                  <a:gd name="T6" fmla="*/ 11 w 118"/>
                  <a:gd name="T7" fmla="*/ 40 h 113"/>
                  <a:gd name="T8" fmla="*/ 79 w 118"/>
                  <a:gd name="T9" fmla="*/ 11 h 113"/>
                  <a:gd name="T10" fmla="*/ 107 w 118"/>
                  <a:gd name="T11" fmla="*/ 79 h 113"/>
                  <a:gd name="T12" fmla="*/ 107 w 118"/>
                  <a:gd name="T13" fmla="*/ 80 h 113"/>
                  <a:gd name="T14" fmla="*/ 59 w 118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3">
                    <a:moveTo>
                      <a:pt x="59" y="113"/>
                    </a:moveTo>
                    <a:cubicBezTo>
                      <a:pt x="52" y="113"/>
                      <a:pt x="46" y="112"/>
                      <a:pt x="39" y="109"/>
                    </a:cubicBezTo>
                    <a:cubicBezTo>
                      <a:pt x="12" y="98"/>
                      <a:pt x="0" y="68"/>
                      <a:pt x="10" y="41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22" y="13"/>
                      <a:pt x="52" y="0"/>
                      <a:pt x="79" y="11"/>
                    </a:cubicBezTo>
                    <a:cubicBezTo>
                      <a:pt x="105" y="22"/>
                      <a:pt x="118" y="52"/>
                      <a:pt x="107" y="79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99" y="100"/>
                      <a:pt x="79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111">
                <a:extLst>
                  <a:ext uri="{FF2B5EF4-FFF2-40B4-BE49-F238E27FC236}">
                    <a16:creationId xmlns:a16="http://schemas.microsoft.com/office/drawing/2014/main" id="{0A45D25E-D07C-4869-A691-FA662439D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1935"/>
                <a:ext cx="27" cy="27"/>
              </a:xfrm>
              <a:custGeom>
                <a:avLst/>
                <a:gdLst>
                  <a:gd name="T0" fmla="*/ 50 w 100"/>
                  <a:gd name="T1" fmla="*/ 97 h 97"/>
                  <a:gd name="T2" fmla="*/ 5 w 100"/>
                  <a:gd name="T3" fmla="*/ 59 h 97"/>
                  <a:gd name="T4" fmla="*/ 5 w 100"/>
                  <a:gd name="T5" fmla="*/ 58 h 97"/>
                  <a:gd name="T6" fmla="*/ 42 w 100"/>
                  <a:gd name="T7" fmla="*/ 5 h 97"/>
                  <a:gd name="T8" fmla="*/ 96 w 100"/>
                  <a:gd name="T9" fmla="*/ 42 h 97"/>
                  <a:gd name="T10" fmla="*/ 96 w 100"/>
                  <a:gd name="T11" fmla="*/ 43 h 97"/>
                  <a:gd name="T12" fmla="*/ 58 w 100"/>
                  <a:gd name="T13" fmla="*/ 97 h 97"/>
                  <a:gd name="T14" fmla="*/ 50 w 100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7">
                    <a:moveTo>
                      <a:pt x="50" y="97"/>
                    </a:moveTo>
                    <a:cubicBezTo>
                      <a:pt x="28" y="97"/>
                      <a:pt x="9" y="82"/>
                      <a:pt x="5" y="59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0" y="33"/>
                      <a:pt x="17" y="9"/>
                      <a:pt x="42" y="5"/>
                    </a:cubicBezTo>
                    <a:cubicBezTo>
                      <a:pt x="68" y="0"/>
                      <a:pt x="92" y="17"/>
                      <a:pt x="96" y="42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0" y="69"/>
                      <a:pt x="83" y="92"/>
                      <a:pt x="58" y="97"/>
                    </a:cubicBezTo>
                    <a:cubicBezTo>
                      <a:pt x="56" y="97"/>
                      <a:pt x="53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112">
                <a:extLst>
                  <a:ext uri="{FF2B5EF4-FFF2-40B4-BE49-F238E27FC236}">
                    <a16:creationId xmlns:a16="http://schemas.microsoft.com/office/drawing/2014/main" id="{451F2054-C20C-49AB-B72C-6C89660E9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846"/>
                <a:ext cx="33" cy="33"/>
              </a:xfrm>
              <a:custGeom>
                <a:avLst/>
                <a:gdLst>
                  <a:gd name="T0" fmla="*/ 60 w 120"/>
                  <a:gd name="T1" fmla="*/ 120 h 120"/>
                  <a:gd name="T2" fmla="*/ 59 w 120"/>
                  <a:gd name="T3" fmla="*/ 120 h 120"/>
                  <a:gd name="T4" fmla="*/ 0 w 120"/>
                  <a:gd name="T5" fmla="*/ 60 h 120"/>
                  <a:gd name="T6" fmla="*/ 0 w 120"/>
                  <a:gd name="T7" fmla="*/ 58 h 120"/>
                  <a:gd name="T8" fmla="*/ 60 w 120"/>
                  <a:gd name="T9" fmla="*/ 0 h 120"/>
                  <a:gd name="T10" fmla="*/ 61 w 120"/>
                  <a:gd name="T11" fmla="*/ 0 h 120"/>
                  <a:gd name="T12" fmla="*/ 119 w 120"/>
                  <a:gd name="T13" fmla="*/ 60 h 120"/>
                  <a:gd name="T14" fmla="*/ 119 w 120"/>
                  <a:gd name="T15" fmla="*/ 62 h 120"/>
                  <a:gd name="T16" fmla="*/ 60 w 120"/>
                  <a:gd name="T17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" h="120">
                    <a:moveTo>
                      <a:pt x="60" y="120"/>
                    </a:moveTo>
                    <a:cubicBezTo>
                      <a:pt x="59" y="120"/>
                      <a:pt x="59" y="120"/>
                      <a:pt x="59" y="120"/>
                    </a:cubicBezTo>
                    <a:cubicBezTo>
                      <a:pt x="26" y="119"/>
                      <a:pt x="0" y="92"/>
                      <a:pt x="0" y="6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26"/>
                      <a:pt x="27" y="0"/>
                      <a:pt x="60" y="0"/>
                    </a:cubicBezTo>
                    <a:cubicBezTo>
                      <a:pt x="60" y="0"/>
                      <a:pt x="60" y="0"/>
                      <a:pt x="61" y="0"/>
                    </a:cubicBezTo>
                    <a:cubicBezTo>
                      <a:pt x="93" y="0"/>
                      <a:pt x="120" y="27"/>
                      <a:pt x="119" y="60"/>
                    </a:cubicBezTo>
                    <a:cubicBezTo>
                      <a:pt x="119" y="62"/>
                      <a:pt x="119" y="62"/>
                      <a:pt x="119" y="62"/>
                    </a:cubicBezTo>
                    <a:cubicBezTo>
                      <a:pt x="118" y="94"/>
                      <a:pt x="92" y="120"/>
                      <a:pt x="60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113">
                <a:extLst>
                  <a:ext uri="{FF2B5EF4-FFF2-40B4-BE49-F238E27FC236}">
                    <a16:creationId xmlns:a16="http://schemas.microsoft.com/office/drawing/2014/main" id="{43EFC790-CB02-47FD-9C1B-960C903BF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810"/>
                <a:ext cx="46" cy="45"/>
              </a:xfrm>
              <a:custGeom>
                <a:avLst/>
                <a:gdLst>
                  <a:gd name="T0" fmla="*/ 83 w 166"/>
                  <a:gd name="T1" fmla="*/ 161 h 161"/>
                  <a:gd name="T2" fmla="*/ 7 w 166"/>
                  <a:gd name="T3" fmla="*/ 97 h 161"/>
                  <a:gd name="T4" fmla="*/ 7 w 166"/>
                  <a:gd name="T5" fmla="*/ 95 h 161"/>
                  <a:gd name="T6" fmla="*/ 70 w 166"/>
                  <a:gd name="T7" fmla="*/ 7 h 161"/>
                  <a:gd name="T8" fmla="*/ 158 w 166"/>
                  <a:gd name="T9" fmla="*/ 70 h 161"/>
                  <a:gd name="T10" fmla="*/ 159 w 166"/>
                  <a:gd name="T11" fmla="*/ 72 h 161"/>
                  <a:gd name="T12" fmla="*/ 96 w 166"/>
                  <a:gd name="T13" fmla="*/ 160 h 161"/>
                  <a:gd name="T14" fmla="*/ 83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3" y="161"/>
                    </a:moveTo>
                    <a:cubicBezTo>
                      <a:pt x="46" y="161"/>
                      <a:pt x="13" y="135"/>
                      <a:pt x="7" y="97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0" y="54"/>
                      <a:pt x="28" y="14"/>
                      <a:pt x="70" y="7"/>
                    </a:cubicBezTo>
                    <a:cubicBezTo>
                      <a:pt x="112" y="0"/>
                      <a:pt x="151" y="28"/>
                      <a:pt x="158" y="70"/>
                    </a:cubicBezTo>
                    <a:cubicBezTo>
                      <a:pt x="159" y="72"/>
                      <a:pt x="159" y="72"/>
                      <a:pt x="159" y="72"/>
                    </a:cubicBezTo>
                    <a:cubicBezTo>
                      <a:pt x="166" y="113"/>
                      <a:pt x="138" y="153"/>
                      <a:pt x="96" y="160"/>
                    </a:cubicBezTo>
                    <a:cubicBezTo>
                      <a:pt x="91" y="161"/>
                      <a:pt x="87" y="161"/>
                      <a:pt x="83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114">
                <a:extLst>
                  <a:ext uri="{FF2B5EF4-FFF2-40B4-BE49-F238E27FC236}">
                    <a16:creationId xmlns:a16="http://schemas.microsoft.com/office/drawing/2014/main" id="{99FD7116-CD5E-438F-A145-44D0D5C03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1722"/>
                <a:ext cx="46" cy="45"/>
              </a:xfrm>
              <a:custGeom>
                <a:avLst/>
                <a:gdLst>
                  <a:gd name="T0" fmla="*/ 81 w 163"/>
                  <a:gd name="T1" fmla="*/ 164 h 164"/>
                  <a:gd name="T2" fmla="*/ 80 w 163"/>
                  <a:gd name="T3" fmla="*/ 164 h 164"/>
                  <a:gd name="T4" fmla="*/ 1 w 163"/>
                  <a:gd name="T5" fmla="*/ 82 h 164"/>
                  <a:gd name="T6" fmla="*/ 1 w 163"/>
                  <a:gd name="T7" fmla="*/ 80 h 164"/>
                  <a:gd name="T8" fmla="*/ 83 w 163"/>
                  <a:gd name="T9" fmla="*/ 1 h 164"/>
                  <a:gd name="T10" fmla="*/ 162 w 163"/>
                  <a:gd name="T11" fmla="*/ 83 h 164"/>
                  <a:gd name="T12" fmla="*/ 162 w 163"/>
                  <a:gd name="T13" fmla="*/ 85 h 164"/>
                  <a:gd name="T14" fmla="*/ 81 w 163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64">
                    <a:moveTo>
                      <a:pt x="81" y="164"/>
                    </a:moveTo>
                    <a:cubicBezTo>
                      <a:pt x="81" y="164"/>
                      <a:pt x="81" y="164"/>
                      <a:pt x="80" y="164"/>
                    </a:cubicBezTo>
                    <a:cubicBezTo>
                      <a:pt x="35" y="163"/>
                      <a:pt x="0" y="127"/>
                      <a:pt x="1" y="82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36"/>
                      <a:pt x="38" y="0"/>
                      <a:pt x="83" y="1"/>
                    </a:cubicBezTo>
                    <a:cubicBezTo>
                      <a:pt x="127" y="2"/>
                      <a:pt x="163" y="38"/>
                      <a:pt x="162" y="83"/>
                    </a:cubicBezTo>
                    <a:cubicBezTo>
                      <a:pt x="162" y="85"/>
                      <a:pt x="162" y="85"/>
                      <a:pt x="162" y="85"/>
                    </a:cubicBezTo>
                    <a:cubicBezTo>
                      <a:pt x="161" y="129"/>
                      <a:pt x="125" y="164"/>
                      <a:pt x="81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115">
                <a:extLst>
                  <a:ext uri="{FF2B5EF4-FFF2-40B4-BE49-F238E27FC236}">
                    <a16:creationId xmlns:a16="http://schemas.microsoft.com/office/drawing/2014/main" id="{9FD0B8A2-1677-4842-81C9-62E3C5DC6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705"/>
                <a:ext cx="26" cy="25"/>
              </a:xfrm>
              <a:custGeom>
                <a:avLst/>
                <a:gdLst>
                  <a:gd name="T0" fmla="*/ 47 w 94"/>
                  <a:gd name="T1" fmla="*/ 91 h 91"/>
                  <a:gd name="T2" fmla="*/ 38 w 94"/>
                  <a:gd name="T3" fmla="*/ 90 h 91"/>
                  <a:gd name="T4" fmla="*/ 4 w 94"/>
                  <a:gd name="T5" fmla="*/ 39 h 91"/>
                  <a:gd name="T6" fmla="*/ 5 w 94"/>
                  <a:gd name="T7" fmla="*/ 38 h 91"/>
                  <a:gd name="T8" fmla="*/ 56 w 94"/>
                  <a:gd name="T9" fmla="*/ 4 h 91"/>
                  <a:gd name="T10" fmla="*/ 89 w 94"/>
                  <a:gd name="T11" fmla="*/ 55 h 91"/>
                  <a:gd name="T12" fmla="*/ 89 w 94"/>
                  <a:gd name="T13" fmla="*/ 56 h 91"/>
                  <a:gd name="T14" fmla="*/ 47 w 94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91">
                    <a:moveTo>
                      <a:pt x="47" y="91"/>
                    </a:moveTo>
                    <a:cubicBezTo>
                      <a:pt x="44" y="91"/>
                      <a:pt x="41" y="91"/>
                      <a:pt x="38" y="90"/>
                    </a:cubicBezTo>
                    <a:cubicBezTo>
                      <a:pt x="15" y="85"/>
                      <a:pt x="0" y="62"/>
                      <a:pt x="4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9" y="15"/>
                      <a:pt x="32" y="0"/>
                      <a:pt x="56" y="4"/>
                    </a:cubicBezTo>
                    <a:cubicBezTo>
                      <a:pt x="79" y="9"/>
                      <a:pt x="94" y="32"/>
                      <a:pt x="89" y="55"/>
                    </a:cubicBezTo>
                    <a:cubicBezTo>
                      <a:pt x="89" y="56"/>
                      <a:pt x="89" y="56"/>
                      <a:pt x="89" y="56"/>
                    </a:cubicBezTo>
                    <a:cubicBezTo>
                      <a:pt x="85" y="77"/>
                      <a:pt x="67" y="91"/>
                      <a:pt x="47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116">
                <a:extLst>
                  <a:ext uri="{FF2B5EF4-FFF2-40B4-BE49-F238E27FC236}">
                    <a16:creationId xmlns:a16="http://schemas.microsoft.com/office/drawing/2014/main" id="{5A064900-5227-4979-BE96-16DFC4EA2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617"/>
                <a:ext cx="27" cy="25"/>
              </a:xfrm>
              <a:custGeom>
                <a:avLst/>
                <a:gdLst>
                  <a:gd name="T0" fmla="*/ 49 w 97"/>
                  <a:gd name="T1" fmla="*/ 92 h 92"/>
                  <a:gd name="T2" fmla="*/ 9 w 97"/>
                  <a:gd name="T3" fmla="*/ 64 h 92"/>
                  <a:gd name="T4" fmla="*/ 9 w 97"/>
                  <a:gd name="T5" fmla="*/ 63 h 92"/>
                  <a:gd name="T6" fmla="*/ 34 w 97"/>
                  <a:gd name="T7" fmla="*/ 8 h 92"/>
                  <a:gd name="T8" fmla="*/ 88 w 97"/>
                  <a:gd name="T9" fmla="*/ 33 h 92"/>
                  <a:gd name="T10" fmla="*/ 89 w 97"/>
                  <a:gd name="T11" fmla="*/ 34 h 92"/>
                  <a:gd name="T12" fmla="*/ 64 w 97"/>
                  <a:gd name="T13" fmla="*/ 89 h 92"/>
                  <a:gd name="T14" fmla="*/ 49 w 97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2">
                    <a:moveTo>
                      <a:pt x="49" y="92"/>
                    </a:moveTo>
                    <a:cubicBezTo>
                      <a:pt x="32" y="92"/>
                      <a:pt x="15" y="81"/>
                      <a:pt x="9" y="64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0" y="41"/>
                      <a:pt x="12" y="17"/>
                      <a:pt x="34" y="8"/>
                    </a:cubicBezTo>
                    <a:cubicBezTo>
                      <a:pt x="56" y="0"/>
                      <a:pt x="80" y="11"/>
                      <a:pt x="88" y="33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97" y="56"/>
                      <a:pt x="86" y="81"/>
                      <a:pt x="64" y="89"/>
                    </a:cubicBezTo>
                    <a:cubicBezTo>
                      <a:pt x="59" y="91"/>
                      <a:pt x="54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117">
                <a:extLst>
                  <a:ext uri="{FF2B5EF4-FFF2-40B4-BE49-F238E27FC236}">
                    <a16:creationId xmlns:a16="http://schemas.microsoft.com/office/drawing/2014/main" id="{B4A84FCF-670C-4337-8452-4DD7A3AD8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1590"/>
                <a:ext cx="25" cy="24"/>
              </a:xfrm>
              <a:custGeom>
                <a:avLst/>
                <a:gdLst>
                  <a:gd name="T0" fmla="*/ 45 w 91"/>
                  <a:gd name="T1" fmla="*/ 89 h 89"/>
                  <a:gd name="T2" fmla="*/ 37 w 91"/>
                  <a:gd name="T3" fmla="*/ 88 h 89"/>
                  <a:gd name="T4" fmla="*/ 4 w 91"/>
                  <a:gd name="T5" fmla="*/ 39 h 89"/>
                  <a:gd name="T6" fmla="*/ 4 w 91"/>
                  <a:gd name="T7" fmla="*/ 38 h 89"/>
                  <a:gd name="T8" fmla="*/ 54 w 91"/>
                  <a:gd name="T9" fmla="*/ 5 h 89"/>
                  <a:gd name="T10" fmla="*/ 87 w 91"/>
                  <a:gd name="T11" fmla="*/ 54 h 89"/>
                  <a:gd name="T12" fmla="*/ 87 w 91"/>
                  <a:gd name="T13" fmla="*/ 55 h 89"/>
                  <a:gd name="T14" fmla="*/ 45 w 91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9">
                    <a:moveTo>
                      <a:pt x="45" y="89"/>
                    </a:moveTo>
                    <a:cubicBezTo>
                      <a:pt x="43" y="89"/>
                      <a:pt x="40" y="89"/>
                      <a:pt x="37" y="88"/>
                    </a:cubicBezTo>
                    <a:cubicBezTo>
                      <a:pt x="14" y="83"/>
                      <a:pt x="0" y="61"/>
                      <a:pt x="4" y="39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9" y="15"/>
                      <a:pt x="31" y="0"/>
                      <a:pt x="54" y="5"/>
                    </a:cubicBezTo>
                    <a:cubicBezTo>
                      <a:pt x="77" y="9"/>
                      <a:pt x="91" y="32"/>
                      <a:pt x="87" y="54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3" y="75"/>
                      <a:pt x="65" y="89"/>
                      <a:pt x="45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118">
                <a:extLst>
                  <a:ext uri="{FF2B5EF4-FFF2-40B4-BE49-F238E27FC236}">
                    <a16:creationId xmlns:a16="http://schemas.microsoft.com/office/drawing/2014/main" id="{186EE7D8-A219-476C-872E-84EB0ABED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1505"/>
                <a:ext cx="30" cy="29"/>
              </a:xfrm>
              <a:custGeom>
                <a:avLst/>
                <a:gdLst>
                  <a:gd name="T0" fmla="*/ 55 w 111"/>
                  <a:gd name="T1" fmla="*/ 106 h 106"/>
                  <a:gd name="T2" fmla="*/ 9 w 111"/>
                  <a:gd name="T3" fmla="*/ 73 h 106"/>
                  <a:gd name="T4" fmla="*/ 9 w 111"/>
                  <a:gd name="T5" fmla="*/ 72 h 106"/>
                  <a:gd name="T6" fmla="*/ 38 w 111"/>
                  <a:gd name="T7" fmla="*/ 9 h 106"/>
                  <a:gd name="T8" fmla="*/ 101 w 111"/>
                  <a:gd name="T9" fmla="*/ 38 h 106"/>
                  <a:gd name="T10" fmla="*/ 102 w 111"/>
                  <a:gd name="T11" fmla="*/ 39 h 106"/>
                  <a:gd name="T12" fmla="*/ 72 w 111"/>
                  <a:gd name="T13" fmla="*/ 102 h 106"/>
                  <a:gd name="T14" fmla="*/ 55 w 111"/>
                  <a:gd name="T15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6">
                    <a:moveTo>
                      <a:pt x="55" y="106"/>
                    </a:moveTo>
                    <a:cubicBezTo>
                      <a:pt x="35" y="106"/>
                      <a:pt x="17" y="93"/>
                      <a:pt x="9" y="73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0" y="47"/>
                      <a:pt x="13" y="19"/>
                      <a:pt x="38" y="9"/>
                    </a:cubicBezTo>
                    <a:cubicBezTo>
                      <a:pt x="64" y="0"/>
                      <a:pt x="92" y="13"/>
                      <a:pt x="101" y="38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11" y="65"/>
                      <a:pt x="98" y="93"/>
                      <a:pt x="72" y="102"/>
                    </a:cubicBezTo>
                    <a:cubicBezTo>
                      <a:pt x="67" y="105"/>
                      <a:pt x="61" y="106"/>
                      <a:pt x="55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119">
                <a:extLst>
                  <a:ext uri="{FF2B5EF4-FFF2-40B4-BE49-F238E27FC236}">
                    <a16:creationId xmlns:a16="http://schemas.microsoft.com/office/drawing/2014/main" id="{36212501-C055-4845-BB44-2EEDEF496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1478"/>
                <a:ext cx="26" cy="25"/>
              </a:xfrm>
              <a:custGeom>
                <a:avLst/>
                <a:gdLst>
                  <a:gd name="T0" fmla="*/ 47 w 94"/>
                  <a:gd name="T1" fmla="*/ 89 h 89"/>
                  <a:gd name="T2" fmla="*/ 25 w 94"/>
                  <a:gd name="T3" fmla="*/ 82 h 89"/>
                  <a:gd name="T4" fmla="*/ 13 w 94"/>
                  <a:gd name="T5" fmla="*/ 26 h 89"/>
                  <a:gd name="T6" fmla="*/ 13 w 94"/>
                  <a:gd name="T7" fmla="*/ 25 h 89"/>
                  <a:gd name="T8" fmla="*/ 70 w 94"/>
                  <a:gd name="T9" fmla="*/ 13 h 89"/>
                  <a:gd name="T10" fmla="*/ 82 w 94"/>
                  <a:gd name="T11" fmla="*/ 69 h 89"/>
                  <a:gd name="T12" fmla="*/ 82 w 94"/>
                  <a:gd name="T13" fmla="*/ 70 h 89"/>
                  <a:gd name="T14" fmla="*/ 47 w 94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89">
                    <a:moveTo>
                      <a:pt x="47" y="89"/>
                    </a:moveTo>
                    <a:cubicBezTo>
                      <a:pt x="40" y="89"/>
                      <a:pt x="32" y="87"/>
                      <a:pt x="25" y="82"/>
                    </a:cubicBezTo>
                    <a:cubicBezTo>
                      <a:pt x="6" y="70"/>
                      <a:pt x="0" y="45"/>
                      <a:pt x="13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25" y="6"/>
                      <a:pt x="51" y="0"/>
                      <a:pt x="70" y="13"/>
                    </a:cubicBezTo>
                    <a:cubicBezTo>
                      <a:pt x="89" y="25"/>
                      <a:pt x="94" y="50"/>
                      <a:pt x="82" y="69"/>
                    </a:cubicBezTo>
                    <a:cubicBezTo>
                      <a:pt x="82" y="70"/>
                      <a:pt x="82" y="70"/>
                      <a:pt x="82" y="70"/>
                    </a:cubicBezTo>
                    <a:cubicBezTo>
                      <a:pt x="74" y="82"/>
                      <a:pt x="61" y="89"/>
                      <a:pt x="4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120">
                <a:extLst>
                  <a:ext uri="{FF2B5EF4-FFF2-40B4-BE49-F238E27FC236}">
                    <a16:creationId xmlns:a16="http://schemas.microsoft.com/office/drawing/2014/main" id="{8DDE861A-E95D-4075-8D0D-019F8A2AB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387"/>
                <a:ext cx="46" cy="43"/>
              </a:xfrm>
              <a:custGeom>
                <a:avLst/>
                <a:gdLst>
                  <a:gd name="T0" fmla="*/ 83 w 165"/>
                  <a:gd name="T1" fmla="*/ 157 h 157"/>
                  <a:gd name="T2" fmla="*/ 15 w 165"/>
                  <a:gd name="T3" fmla="*/ 109 h 157"/>
                  <a:gd name="T4" fmla="*/ 14 w 165"/>
                  <a:gd name="T5" fmla="*/ 107 h 157"/>
                  <a:gd name="T6" fmla="*/ 57 w 165"/>
                  <a:gd name="T7" fmla="*/ 14 h 157"/>
                  <a:gd name="T8" fmla="*/ 151 w 165"/>
                  <a:gd name="T9" fmla="*/ 57 h 157"/>
                  <a:gd name="T10" fmla="*/ 151 w 165"/>
                  <a:gd name="T11" fmla="*/ 59 h 157"/>
                  <a:gd name="T12" fmla="*/ 108 w 165"/>
                  <a:gd name="T13" fmla="*/ 152 h 157"/>
                  <a:gd name="T14" fmla="*/ 83 w 165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7">
                    <a:moveTo>
                      <a:pt x="83" y="157"/>
                    </a:moveTo>
                    <a:cubicBezTo>
                      <a:pt x="53" y="157"/>
                      <a:pt x="26" y="138"/>
                      <a:pt x="15" y="109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0" y="70"/>
                      <a:pt x="20" y="28"/>
                      <a:pt x="57" y="14"/>
                    </a:cubicBezTo>
                    <a:cubicBezTo>
                      <a:pt x="95" y="0"/>
                      <a:pt x="137" y="19"/>
                      <a:pt x="151" y="57"/>
                    </a:cubicBezTo>
                    <a:cubicBezTo>
                      <a:pt x="151" y="59"/>
                      <a:pt x="151" y="59"/>
                      <a:pt x="151" y="59"/>
                    </a:cubicBezTo>
                    <a:cubicBezTo>
                      <a:pt x="165" y="96"/>
                      <a:pt x="146" y="138"/>
                      <a:pt x="108" y="152"/>
                    </a:cubicBezTo>
                    <a:cubicBezTo>
                      <a:pt x="100" y="155"/>
                      <a:pt x="92" y="157"/>
                      <a:pt x="83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121">
                <a:extLst>
                  <a:ext uri="{FF2B5EF4-FFF2-40B4-BE49-F238E27FC236}">
                    <a16:creationId xmlns:a16="http://schemas.microsoft.com/office/drawing/2014/main" id="{32FC32AF-44D9-4D2E-B335-F57C7102D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1370"/>
                <a:ext cx="44" cy="42"/>
              </a:xfrm>
              <a:custGeom>
                <a:avLst/>
                <a:gdLst>
                  <a:gd name="T0" fmla="*/ 79 w 160"/>
                  <a:gd name="T1" fmla="*/ 151 h 151"/>
                  <a:gd name="T2" fmla="*/ 42 w 160"/>
                  <a:gd name="T3" fmla="*/ 140 h 151"/>
                  <a:gd name="T4" fmla="*/ 20 w 160"/>
                  <a:gd name="T5" fmla="*/ 43 h 151"/>
                  <a:gd name="T6" fmla="*/ 21 w 160"/>
                  <a:gd name="T7" fmla="*/ 42 h 151"/>
                  <a:gd name="T8" fmla="*/ 118 w 160"/>
                  <a:gd name="T9" fmla="*/ 21 h 151"/>
                  <a:gd name="T10" fmla="*/ 139 w 160"/>
                  <a:gd name="T11" fmla="*/ 118 h 151"/>
                  <a:gd name="T12" fmla="*/ 138 w 160"/>
                  <a:gd name="T13" fmla="*/ 119 h 151"/>
                  <a:gd name="T14" fmla="*/ 79 w 160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1">
                    <a:moveTo>
                      <a:pt x="79" y="151"/>
                    </a:moveTo>
                    <a:cubicBezTo>
                      <a:pt x="66" y="151"/>
                      <a:pt x="53" y="148"/>
                      <a:pt x="42" y="140"/>
                    </a:cubicBezTo>
                    <a:cubicBezTo>
                      <a:pt x="9" y="119"/>
                      <a:pt x="0" y="76"/>
                      <a:pt x="20" y="43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42" y="9"/>
                      <a:pt x="86" y="0"/>
                      <a:pt x="118" y="21"/>
                    </a:cubicBezTo>
                    <a:cubicBezTo>
                      <a:pt x="151" y="42"/>
                      <a:pt x="160" y="85"/>
                      <a:pt x="139" y="118"/>
                    </a:cubicBezTo>
                    <a:cubicBezTo>
                      <a:pt x="138" y="119"/>
                      <a:pt x="138" y="119"/>
                      <a:pt x="138" y="119"/>
                    </a:cubicBezTo>
                    <a:cubicBezTo>
                      <a:pt x="125" y="140"/>
                      <a:pt x="102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122">
                <a:extLst>
                  <a:ext uri="{FF2B5EF4-FFF2-40B4-BE49-F238E27FC236}">
                    <a16:creationId xmlns:a16="http://schemas.microsoft.com/office/drawing/2014/main" id="{98D3DFE7-A588-47C5-BDAC-1F2865D03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303"/>
                <a:ext cx="35" cy="33"/>
              </a:xfrm>
              <a:custGeom>
                <a:avLst/>
                <a:gdLst>
                  <a:gd name="T0" fmla="*/ 64 w 127"/>
                  <a:gd name="T1" fmla="*/ 120 h 120"/>
                  <a:gd name="T2" fmla="*/ 21 w 127"/>
                  <a:gd name="T3" fmla="*/ 101 h 120"/>
                  <a:gd name="T4" fmla="*/ 21 w 127"/>
                  <a:gd name="T5" fmla="*/ 100 h 120"/>
                  <a:gd name="T6" fmla="*/ 25 w 127"/>
                  <a:gd name="T7" fmla="*/ 21 h 120"/>
                  <a:gd name="T8" fmla="*/ 105 w 127"/>
                  <a:gd name="T9" fmla="*/ 26 h 120"/>
                  <a:gd name="T10" fmla="*/ 106 w 127"/>
                  <a:gd name="T11" fmla="*/ 27 h 120"/>
                  <a:gd name="T12" fmla="*/ 101 w 127"/>
                  <a:gd name="T13" fmla="*/ 106 h 120"/>
                  <a:gd name="T14" fmla="*/ 64 w 127"/>
                  <a:gd name="T15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0">
                    <a:moveTo>
                      <a:pt x="64" y="120"/>
                    </a:moveTo>
                    <a:cubicBezTo>
                      <a:pt x="48" y="120"/>
                      <a:pt x="33" y="114"/>
                      <a:pt x="21" y="101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0" y="77"/>
                      <a:pt x="2" y="41"/>
                      <a:pt x="25" y="21"/>
                    </a:cubicBezTo>
                    <a:cubicBezTo>
                      <a:pt x="49" y="0"/>
                      <a:pt x="85" y="2"/>
                      <a:pt x="105" y="26"/>
                    </a:cubicBezTo>
                    <a:cubicBezTo>
                      <a:pt x="106" y="27"/>
                      <a:pt x="106" y="27"/>
                      <a:pt x="106" y="27"/>
                    </a:cubicBezTo>
                    <a:cubicBezTo>
                      <a:pt x="127" y="50"/>
                      <a:pt x="124" y="86"/>
                      <a:pt x="101" y="106"/>
                    </a:cubicBezTo>
                    <a:cubicBezTo>
                      <a:pt x="90" y="116"/>
                      <a:pt x="77" y="120"/>
                      <a:pt x="64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123">
                <a:extLst>
                  <a:ext uri="{FF2B5EF4-FFF2-40B4-BE49-F238E27FC236}">
                    <a16:creationId xmlns:a16="http://schemas.microsoft.com/office/drawing/2014/main" id="{531F5A03-A36D-4895-8C8F-AB7A9175B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273"/>
                <a:ext cx="40" cy="37"/>
              </a:xfrm>
              <a:custGeom>
                <a:avLst/>
                <a:gdLst>
                  <a:gd name="T0" fmla="*/ 71 w 142"/>
                  <a:gd name="T1" fmla="*/ 134 h 134"/>
                  <a:gd name="T2" fmla="*/ 37 w 142"/>
                  <a:gd name="T3" fmla="*/ 124 h 134"/>
                  <a:gd name="T4" fmla="*/ 19 w 142"/>
                  <a:gd name="T5" fmla="*/ 39 h 134"/>
                  <a:gd name="T6" fmla="*/ 20 w 142"/>
                  <a:gd name="T7" fmla="*/ 37 h 134"/>
                  <a:gd name="T8" fmla="*/ 105 w 142"/>
                  <a:gd name="T9" fmla="*/ 19 h 134"/>
                  <a:gd name="T10" fmla="*/ 124 w 142"/>
                  <a:gd name="T11" fmla="*/ 104 h 134"/>
                  <a:gd name="T12" fmla="*/ 123 w 142"/>
                  <a:gd name="T13" fmla="*/ 106 h 134"/>
                  <a:gd name="T14" fmla="*/ 71 w 142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4">
                    <a:moveTo>
                      <a:pt x="71" y="134"/>
                    </a:moveTo>
                    <a:cubicBezTo>
                      <a:pt x="59" y="134"/>
                      <a:pt x="48" y="131"/>
                      <a:pt x="37" y="124"/>
                    </a:cubicBezTo>
                    <a:cubicBezTo>
                      <a:pt x="9" y="106"/>
                      <a:pt x="0" y="67"/>
                      <a:pt x="19" y="39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38" y="9"/>
                      <a:pt x="76" y="0"/>
                      <a:pt x="105" y="19"/>
                    </a:cubicBezTo>
                    <a:cubicBezTo>
                      <a:pt x="134" y="37"/>
                      <a:pt x="142" y="76"/>
                      <a:pt x="124" y="104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11" y="124"/>
                      <a:pt x="9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124">
                <a:extLst>
                  <a:ext uri="{FF2B5EF4-FFF2-40B4-BE49-F238E27FC236}">
                    <a16:creationId xmlns:a16="http://schemas.microsoft.com/office/drawing/2014/main" id="{C5915855-5455-4C42-A606-A23D5C937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207"/>
                <a:ext cx="50" cy="48"/>
              </a:xfrm>
              <a:custGeom>
                <a:avLst/>
                <a:gdLst>
                  <a:gd name="T0" fmla="*/ 90 w 180"/>
                  <a:gd name="T1" fmla="*/ 171 h 171"/>
                  <a:gd name="T2" fmla="*/ 30 w 180"/>
                  <a:gd name="T3" fmla="*/ 144 h 171"/>
                  <a:gd name="T4" fmla="*/ 29 w 180"/>
                  <a:gd name="T5" fmla="*/ 142 h 171"/>
                  <a:gd name="T6" fmla="*/ 36 w 180"/>
                  <a:gd name="T7" fmla="*/ 29 h 171"/>
                  <a:gd name="T8" fmla="*/ 149 w 180"/>
                  <a:gd name="T9" fmla="*/ 36 h 171"/>
                  <a:gd name="T10" fmla="*/ 150 w 180"/>
                  <a:gd name="T11" fmla="*/ 37 h 171"/>
                  <a:gd name="T12" fmla="*/ 144 w 180"/>
                  <a:gd name="T13" fmla="*/ 150 h 171"/>
                  <a:gd name="T14" fmla="*/ 90 w 180"/>
                  <a:gd name="T15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1">
                    <a:moveTo>
                      <a:pt x="90" y="171"/>
                    </a:moveTo>
                    <a:cubicBezTo>
                      <a:pt x="68" y="171"/>
                      <a:pt x="46" y="161"/>
                      <a:pt x="30" y="144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0" y="109"/>
                      <a:pt x="3" y="59"/>
                      <a:pt x="36" y="29"/>
                    </a:cubicBezTo>
                    <a:cubicBezTo>
                      <a:pt x="69" y="0"/>
                      <a:pt x="120" y="3"/>
                      <a:pt x="149" y="36"/>
                    </a:cubicBezTo>
                    <a:cubicBezTo>
                      <a:pt x="150" y="37"/>
                      <a:pt x="150" y="37"/>
                      <a:pt x="150" y="37"/>
                    </a:cubicBezTo>
                    <a:cubicBezTo>
                      <a:pt x="180" y="70"/>
                      <a:pt x="177" y="121"/>
                      <a:pt x="144" y="150"/>
                    </a:cubicBezTo>
                    <a:cubicBezTo>
                      <a:pt x="128" y="164"/>
                      <a:pt x="109" y="171"/>
                      <a:pt x="90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125">
                <a:extLst>
                  <a:ext uri="{FF2B5EF4-FFF2-40B4-BE49-F238E27FC236}">
                    <a16:creationId xmlns:a16="http://schemas.microsoft.com/office/drawing/2014/main" id="{2063B641-6DD0-4BFA-A079-665A5893E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201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14 w 98"/>
                  <a:gd name="T3" fmla="*/ 75 h 92"/>
                  <a:gd name="T4" fmla="*/ 23 w 98"/>
                  <a:gd name="T5" fmla="*/ 15 h 92"/>
                  <a:gd name="T6" fmla="*/ 24 w 98"/>
                  <a:gd name="T7" fmla="*/ 14 h 92"/>
                  <a:gd name="T8" fmla="*/ 84 w 98"/>
                  <a:gd name="T9" fmla="*/ 23 h 92"/>
                  <a:gd name="T10" fmla="*/ 75 w 98"/>
                  <a:gd name="T11" fmla="*/ 84 h 92"/>
                  <a:gd name="T12" fmla="*/ 74 w 98"/>
                  <a:gd name="T13" fmla="*/ 84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36" y="92"/>
                      <a:pt x="23" y="86"/>
                      <a:pt x="14" y="75"/>
                    </a:cubicBezTo>
                    <a:cubicBezTo>
                      <a:pt x="0" y="56"/>
                      <a:pt x="4" y="29"/>
                      <a:pt x="23" y="15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43" y="0"/>
                      <a:pt x="70" y="4"/>
                      <a:pt x="84" y="23"/>
                    </a:cubicBezTo>
                    <a:cubicBezTo>
                      <a:pt x="98" y="43"/>
                      <a:pt x="94" y="69"/>
                      <a:pt x="75" y="84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67" y="90"/>
                      <a:pt x="58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126">
                <a:extLst>
                  <a:ext uri="{FF2B5EF4-FFF2-40B4-BE49-F238E27FC236}">
                    <a16:creationId xmlns:a16="http://schemas.microsoft.com/office/drawing/2014/main" id="{13A0212D-8D4D-43BA-90AA-BC42B9873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1144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0 w 99"/>
                  <a:gd name="T3" fmla="*/ 88 h 93"/>
                  <a:gd name="T4" fmla="*/ 29 w 99"/>
                  <a:gd name="T5" fmla="*/ 88 h 93"/>
                  <a:gd name="T6" fmla="*/ 11 w 99"/>
                  <a:gd name="T7" fmla="*/ 30 h 93"/>
                  <a:gd name="T8" fmla="*/ 69 w 99"/>
                  <a:gd name="T9" fmla="*/ 11 h 93"/>
                  <a:gd name="T10" fmla="*/ 70 w 99"/>
                  <a:gd name="T11" fmla="*/ 12 h 93"/>
                  <a:gd name="T12" fmla="*/ 88 w 99"/>
                  <a:gd name="T13" fmla="*/ 7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3" y="93"/>
                      <a:pt x="37" y="91"/>
                      <a:pt x="30" y="88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8" y="77"/>
                      <a:pt x="0" y="51"/>
                      <a:pt x="11" y="30"/>
                    </a:cubicBezTo>
                    <a:cubicBezTo>
                      <a:pt x="22" y="9"/>
                      <a:pt x="48" y="0"/>
                      <a:pt x="69" y="11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91" y="23"/>
                      <a:pt x="99" y="49"/>
                      <a:pt x="88" y="70"/>
                    </a:cubicBezTo>
                    <a:cubicBezTo>
                      <a:pt x="81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127">
                <a:extLst>
                  <a:ext uri="{FF2B5EF4-FFF2-40B4-BE49-F238E27FC236}">
                    <a16:creationId xmlns:a16="http://schemas.microsoft.com/office/drawing/2014/main" id="{E571B52A-53CE-41E2-ACE1-C20582721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1124"/>
                <a:ext cx="43" cy="41"/>
              </a:xfrm>
              <a:custGeom>
                <a:avLst/>
                <a:gdLst>
                  <a:gd name="T0" fmla="*/ 77 w 155"/>
                  <a:gd name="T1" fmla="*/ 146 h 146"/>
                  <a:gd name="T2" fmla="*/ 22 w 155"/>
                  <a:gd name="T3" fmla="*/ 118 h 146"/>
                  <a:gd name="T4" fmla="*/ 37 w 155"/>
                  <a:gd name="T5" fmla="*/ 23 h 146"/>
                  <a:gd name="T6" fmla="*/ 38 w 155"/>
                  <a:gd name="T7" fmla="*/ 22 h 146"/>
                  <a:gd name="T8" fmla="*/ 133 w 155"/>
                  <a:gd name="T9" fmla="*/ 37 h 146"/>
                  <a:gd name="T10" fmla="*/ 118 w 155"/>
                  <a:gd name="T11" fmla="*/ 132 h 146"/>
                  <a:gd name="T12" fmla="*/ 117 w 155"/>
                  <a:gd name="T13" fmla="*/ 133 h 146"/>
                  <a:gd name="T14" fmla="*/ 77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7" y="146"/>
                    </a:moveTo>
                    <a:cubicBezTo>
                      <a:pt x="56" y="146"/>
                      <a:pt x="35" y="136"/>
                      <a:pt x="22" y="118"/>
                    </a:cubicBezTo>
                    <a:cubicBezTo>
                      <a:pt x="0" y="87"/>
                      <a:pt x="7" y="45"/>
                      <a:pt x="37" y="23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68" y="0"/>
                      <a:pt x="111" y="6"/>
                      <a:pt x="133" y="37"/>
                    </a:cubicBezTo>
                    <a:cubicBezTo>
                      <a:pt x="155" y="67"/>
                      <a:pt x="149" y="109"/>
                      <a:pt x="118" y="132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05" y="141"/>
                      <a:pt x="91" y="146"/>
                      <a:pt x="77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128">
                <a:extLst>
                  <a:ext uri="{FF2B5EF4-FFF2-40B4-BE49-F238E27FC236}">
                    <a16:creationId xmlns:a16="http://schemas.microsoft.com/office/drawing/2014/main" id="{47CBFCBF-27FB-4115-8EA8-E6BB63246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1083"/>
                <a:ext cx="43" cy="40"/>
              </a:xfrm>
              <a:custGeom>
                <a:avLst/>
                <a:gdLst>
                  <a:gd name="T0" fmla="*/ 79 w 156"/>
                  <a:gd name="T1" fmla="*/ 145 h 145"/>
                  <a:gd name="T2" fmla="*/ 48 w 156"/>
                  <a:gd name="T3" fmla="*/ 138 h 145"/>
                  <a:gd name="T4" fmla="*/ 46 w 156"/>
                  <a:gd name="T5" fmla="*/ 137 h 145"/>
                  <a:gd name="T6" fmla="*/ 17 w 156"/>
                  <a:gd name="T7" fmla="*/ 46 h 145"/>
                  <a:gd name="T8" fmla="*/ 108 w 156"/>
                  <a:gd name="T9" fmla="*/ 17 h 145"/>
                  <a:gd name="T10" fmla="*/ 110 w 156"/>
                  <a:gd name="T11" fmla="*/ 17 h 145"/>
                  <a:gd name="T12" fmla="*/ 139 w 156"/>
                  <a:gd name="T13" fmla="*/ 109 h 145"/>
                  <a:gd name="T14" fmla="*/ 79 w 156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5">
                    <a:moveTo>
                      <a:pt x="79" y="145"/>
                    </a:moveTo>
                    <a:cubicBezTo>
                      <a:pt x="68" y="145"/>
                      <a:pt x="58" y="143"/>
                      <a:pt x="48" y="138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13" y="120"/>
                      <a:pt x="0" y="79"/>
                      <a:pt x="17" y="46"/>
                    </a:cubicBezTo>
                    <a:cubicBezTo>
                      <a:pt x="34" y="13"/>
                      <a:pt x="75" y="0"/>
                      <a:pt x="108" y="17"/>
                    </a:cubicBezTo>
                    <a:cubicBezTo>
                      <a:pt x="110" y="17"/>
                      <a:pt x="110" y="17"/>
                      <a:pt x="110" y="17"/>
                    </a:cubicBezTo>
                    <a:cubicBezTo>
                      <a:pt x="143" y="35"/>
                      <a:pt x="156" y="75"/>
                      <a:pt x="139" y="109"/>
                    </a:cubicBezTo>
                    <a:cubicBezTo>
                      <a:pt x="127" y="132"/>
                      <a:pt x="103" y="145"/>
                      <a:pt x="79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129">
                <a:extLst>
                  <a:ext uri="{FF2B5EF4-FFF2-40B4-BE49-F238E27FC236}">
                    <a16:creationId xmlns:a16="http://schemas.microsoft.com/office/drawing/2014/main" id="{D40C9FAF-2C4C-4F13-9B86-4BA8F18FE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070"/>
                <a:ext cx="27" cy="25"/>
              </a:xfrm>
              <a:custGeom>
                <a:avLst/>
                <a:gdLst>
                  <a:gd name="T0" fmla="*/ 47 w 96"/>
                  <a:gd name="T1" fmla="*/ 90 h 90"/>
                  <a:gd name="T2" fmla="*/ 6 w 96"/>
                  <a:gd name="T3" fmla="*/ 58 h 90"/>
                  <a:gd name="T4" fmla="*/ 36 w 96"/>
                  <a:gd name="T5" fmla="*/ 6 h 90"/>
                  <a:gd name="T6" fmla="*/ 37 w 96"/>
                  <a:gd name="T7" fmla="*/ 6 h 90"/>
                  <a:gd name="T8" fmla="*/ 90 w 96"/>
                  <a:gd name="T9" fmla="*/ 36 h 90"/>
                  <a:gd name="T10" fmla="*/ 60 w 96"/>
                  <a:gd name="T11" fmla="*/ 89 h 90"/>
                  <a:gd name="T12" fmla="*/ 59 w 96"/>
                  <a:gd name="T13" fmla="*/ 89 h 90"/>
                  <a:gd name="T14" fmla="*/ 47 w 96"/>
                  <a:gd name="T1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0">
                    <a:moveTo>
                      <a:pt x="47" y="90"/>
                    </a:moveTo>
                    <a:cubicBezTo>
                      <a:pt x="28" y="90"/>
                      <a:pt x="11" y="78"/>
                      <a:pt x="6" y="58"/>
                    </a:cubicBezTo>
                    <a:cubicBezTo>
                      <a:pt x="0" y="36"/>
                      <a:pt x="13" y="12"/>
                      <a:pt x="36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60" y="0"/>
                      <a:pt x="84" y="13"/>
                      <a:pt x="90" y="36"/>
                    </a:cubicBezTo>
                    <a:cubicBezTo>
                      <a:pt x="96" y="59"/>
                      <a:pt x="82" y="82"/>
                      <a:pt x="60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5" y="90"/>
                      <a:pt x="51" y="90"/>
                      <a:pt x="47" y="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130">
                <a:extLst>
                  <a:ext uri="{FF2B5EF4-FFF2-40B4-BE49-F238E27FC236}">
                    <a16:creationId xmlns:a16="http://schemas.microsoft.com/office/drawing/2014/main" id="{9F01A650-7024-4815-BEF2-20C0E2F52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1036"/>
                <a:ext cx="34" cy="32"/>
              </a:xfrm>
              <a:custGeom>
                <a:avLst/>
                <a:gdLst>
                  <a:gd name="T0" fmla="*/ 61 w 124"/>
                  <a:gd name="T1" fmla="*/ 117 h 117"/>
                  <a:gd name="T2" fmla="*/ 8 w 124"/>
                  <a:gd name="T3" fmla="*/ 76 h 117"/>
                  <a:gd name="T4" fmla="*/ 47 w 124"/>
                  <a:gd name="T5" fmla="*/ 8 h 117"/>
                  <a:gd name="T6" fmla="*/ 48 w 124"/>
                  <a:gd name="T7" fmla="*/ 7 h 117"/>
                  <a:gd name="T8" fmla="*/ 116 w 124"/>
                  <a:gd name="T9" fmla="*/ 47 h 117"/>
                  <a:gd name="T10" fmla="*/ 77 w 124"/>
                  <a:gd name="T11" fmla="*/ 115 h 117"/>
                  <a:gd name="T12" fmla="*/ 75 w 124"/>
                  <a:gd name="T13" fmla="*/ 115 h 117"/>
                  <a:gd name="T14" fmla="*/ 61 w 124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7">
                    <a:moveTo>
                      <a:pt x="61" y="117"/>
                    </a:moveTo>
                    <a:cubicBezTo>
                      <a:pt x="37" y="117"/>
                      <a:pt x="14" y="101"/>
                      <a:pt x="8" y="76"/>
                    </a:cubicBezTo>
                    <a:cubicBezTo>
                      <a:pt x="0" y="46"/>
                      <a:pt x="17" y="16"/>
                      <a:pt x="47" y="8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78" y="0"/>
                      <a:pt x="108" y="17"/>
                      <a:pt x="116" y="47"/>
                    </a:cubicBezTo>
                    <a:cubicBezTo>
                      <a:pt x="124" y="76"/>
                      <a:pt x="106" y="107"/>
                      <a:pt x="77" y="115"/>
                    </a:cubicBezTo>
                    <a:cubicBezTo>
                      <a:pt x="75" y="115"/>
                      <a:pt x="75" y="115"/>
                      <a:pt x="75" y="115"/>
                    </a:cubicBezTo>
                    <a:cubicBezTo>
                      <a:pt x="71" y="116"/>
                      <a:pt x="66" y="117"/>
                      <a:pt x="61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131">
                <a:extLst>
                  <a:ext uri="{FF2B5EF4-FFF2-40B4-BE49-F238E27FC236}">
                    <a16:creationId xmlns:a16="http://schemas.microsoft.com/office/drawing/2014/main" id="{C094A804-44A2-488D-89C8-ABF21F06E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1032"/>
                <a:ext cx="37" cy="34"/>
              </a:xfrm>
              <a:custGeom>
                <a:avLst/>
                <a:gdLst>
                  <a:gd name="T0" fmla="*/ 68 w 135"/>
                  <a:gd name="T1" fmla="*/ 125 h 125"/>
                  <a:gd name="T2" fmla="*/ 41 w 135"/>
                  <a:gd name="T3" fmla="*/ 119 h 125"/>
                  <a:gd name="T4" fmla="*/ 40 w 135"/>
                  <a:gd name="T5" fmla="*/ 118 h 125"/>
                  <a:gd name="T6" fmla="*/ 15 w 135"/>
                  <a:gd name="T7" fmla="*/ 40 h 125"/>
                  <a:gd name="T8" fmla="*/ 94 w 135"/>
                  <a:gd name="T9" fmla="*/ 15 h 125"/>
                  <a:gd name="T10" fmla="*/ 95 w 135"/>
                  <a:gd name="T11" fmla="*/ 15 h 125"/>
                  <a:gd name="T12" fmla="*/ 120 w 135"/>
                  <a:gd name="T13" fmla="*/ 94 h 125"/>
                  <a:gd name="T14" fmla="*/ 68 w 135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5">
                    <a:moveTo>
                      <a:pt x="68" y="125"/>
                    </a:moveTo>
                    <a:cubicBezTo>
                      <a:pt x="59" y="125"/>
                      <a:pt x="50" y="123"/>
                      <a:pt x="41" y="119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11" y="103"/>
                      <a:pt x="0" y="68"/>
                      <a:pt x="15" y="40"/>
                    </a:cubicBezTo>
                    <a:cubicBezTo>
                      <a:pt x="30" y="11"/>
                      <a:pt x="65" y="0"/>
                      <a:pt x="94" y="15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123" y="30"/>
                      <a:pt x="135" y="65"/>
                      <a:pt x="120" y="94"/>
                    </a:cubicBezTo>
                    <a:cubicBezTo>
                      <a:pt x="109" y="114"/>
                      <a:pt x="89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132">
                <a:extLst>
                  <a:ext uri="{FF2B5EF4-FFF2-40B4-BE49-F238E27FC236}">
                    <a16:creationId xmlns:a16="http://schemas.microsoft.com/office/drawing/2014/main" id="{39691C39-8E49-4238-8B61-5C08C89AF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1010"/>
                <a:ext cx="46" cy="44"/>
              </a:xfrm>
              <a:custGeom>
                <a:avLst/>
                <a:gdLst>
                  <a:gd name="T0" fmla="*/ 84 w 166"/>
                  <a:gd name="T1" fmla="*/ 160 h 160"/>
                  <a:gd name="T2" fmla="*/ 75 w 166"/>
                  <a:gd name="T3" fmla="*/ 160 h 160"/>
                  <a:gd name="T4" fmla="*/ 74 w 166"/>
                  <a:gd name="T5" fmla="*/ 160 h 160"/>
                  <a:gd name="T6" fmla="*/ 4 w 166"/>
                  <a:gd name="T7" fmla="*/ 74 h 160"/>
                  <a:gd name="T8" fmla="*/ 90 w 166"/>
                  <a:gd name="T9" fmla="*/ 5 h 160"/>
                  <a:gd name="T10" fmla="*/ 92 w 166"/>
                  <a:gd name="T11" fmla="*/ 5 h 160"/>
                  <a:gd name="T12" fmla="*/ 161 w 166"/>
                  <a:gd name="T13" fmla="*/ 91 h 160"/>
                  <a:gd name="T14" fmla="*/ 84 w 166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0">
                    <a:moveTo>
                      <a:pt x="84" y="160"/>
                    </a:moveTo>
                    <a:cubicBezTo>
                      <a:pt x="81" y="160"/>
                      <a:pt x="78" y="160"/>
                      <a:pt x="75" y="160"/>
                    </a:cubicBezTo>
                    <a:cubicBezTo>
                      <a:pt x="74" y="160"/>
                      <a:pt x="74" y="160"/>
                      <a:pt x="74" y="160"/>
                    </a:cubicBezTo>
                    <a:cubicBezTo>
                      <a:pt x="31" y="155"/>
                      <a:pt x="0" y="116"/>
                      <a:pt x="4" y="74"/>
                    </a:cubicBezTo>
                    <a:cubicBezTo>
                      <a:pt x="9" y="31"/>
                      <a:pt x="48" y="0"/>
                      <a:pt x="90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135" y="9"/>
                      <a:pt x="166" y="48"/>
                      <a:pt x="161" y="91"/>
                    </a:cubicBezTo>
                    <a:cubicBezTo>
                      <a:pt x="157" y="131"/>
                      <a:pt x="123" y="160"/>
                      <a:pt x="84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133">
                <a:extLst>
                  <a:ext uri="{FF2B5EF4-FFF2-40B4-BE49-F238E27FC236}">
                    <a16:creationId xmlns:a16="http://schemas.microsoft.com/office/drawing/2014/main" id="{76573DDB-AEFF-4A11-84A8-48044E360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1007"/>
                <a:ext cx="31" cy="29"/>
              </a:xfrm>
              <a:custGeom>
                <a:avLst/>
                <a:gdLst>
                  <a:gd name="T0" fmla="*/ 56 w 113"/>
                  <a:gd name="T1" fmla="*/ 107 h 107"/>
                  <a:gd name="T2" fmla="*/ 7 w 113"/>
                  <a:gd name="T3" fmla="*/ 70 h 107"/>
                  <a:gd name="T4" fmla="*/ 43 w 113"/>
                  <a:gd name="T5" fmla="*/ 8 h 107"/>
                  <a:gd name="T6" fmla="*/ 44 w 113"/>
                  <a:gd name="T7" fmla="*/ 7 h 107"/>
                  <a:gd name="T8" fmla="*/ 106 w 113"/>
                  <a:gd name="T9" fmla="*/ 43 h 107"/>
                  <a:gd name="T10" fmla="*/ 70 w 113"/>
                  <a:gd name="T11" fmla="*/ 105 h 107"/>
                  <a:gd name="T12" fmla="*/ 69 w 113"/>
                  <a:gd name="T13" fmla="*/ 105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34" y="107"/>
                      <a:pt x="13" y="92"/>
                      <a:pt x="7" y="70"/>
                    </a:cubicBezTo>
                    <a:cubicBezTo>
                      <a:pt x="0" y="43"/>
                      <a:pt x="16" y="15"/>
                      <a:pt x="43" y="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71" y="0"/>
                      <a:pt x="99" y="16"/>
                      <a:pt x="106" y="43"/>
                    </a:cubicBezTo>
                    <a:cubicBezTo>
                      <a:pt x="113" y="70"/>
                      <a:pt x="97" y="98"/>
                      <a:pt x="70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5" y="106"/>
                      <a:pt x="60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134">
                <a:extLst>
                  <a:ext uri="{FF2B5EF4-FFF2-40B4-BE49-F238E27FC236}">
                    <a16:creationId xmlns:a16="http://schemas.microsoft.com/office/drawing/2014/main" id="{ED23D5E1-74B1-4B3E-B19A-222E7AC81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1000"/>
                <a:ext cx="41" cy="39"/>
              </a:xfrm>
              <a:custGeom>
                <a:avLst/>
                <a:gdLst>
                  <a:gd name="T0" fmla="*/ 75 w 148"/>
                  <a:gd name="T1" fmla="*/ 143 h 143"/>
                  <a:gd name="T2" fmla="*/ 67 w 148"/>
                  <a:gd name="T3" fmla="*/ 142 h 143"/>
                  <a:gd name="T4" fmla="*/ 66 w 148"/>
                  <a:gd name="T5" fmla="*/ 142 h 143"/>
                  <a:gd name="T6" fmla="*/ 5 w 148"/>
                  <a:gd name="T7" fmla="*/ 66 h 143"/>
                  <a:gd name="T8" fmla="*/ 81 w 148"/>
                  <a:gd name="T9" fmla="*/ 4 h 143"/>
                  <a:gd name="T10" fmla="*/ 82 w 148"/>
                  <a:gd name="T11" fmla="*/ 5 h 143"/>
                  <a:gd name="T12" fmla="*/ 144 w 148"/>
                  <a:gd name="T13" fmla="*/ 81 h 143"/>
                  <a:gd name="T14" fmla="*/ 75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5" y="143"/>
                    </a:moveTo>
                    <a:cubicBezTo>
                      <a:pt x="72" y="143"/>
                      <a:pt x="70" y="142"/>
                      <a:pt x="67" y="142"/>
                    </a:cubicBezTo>
                    <a:cubicBezTo>
                      <a:pt x="66" y="142"/>
                      <a:pt x="66" y="142"/>
                      <a:pt x="66" y="142"/>
                    </a:cubicBezTo>
                    <a:cubicBezTo>
                      <a:pt x="28" y="138"/>
                      <a:pt x="0" y="104"/>
                      <a:pt x="5" y="66"/>
                    </a:cubicBezTo>
                    <a:cubicBezTo>
                      <a:pt x="9" y="28"/>
                      <a:pt x="43" y="0"/>
                      <a:pt x="81" y="4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120" y="9"/>
                      <a:pt x="148" y="43"/>
                      <a:pt x="144" y="81"/>
                    </a:cubicBezTo>
                    <a:cubicBezTo>
                      <a:pt x="140" y="116"/>
                      <a:pt x="11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135">
                <a:extLst>
                  <a:ext uri="{FF2B5EF4-FFF2-40B4-BE49-F238E27FC236}">
                    <a16:creationId xmlns:a16="http://schemas.microsoft.com/office/drawing/2014/main" id="{DFE509A8-1E9D-4A5D-BBEA-7BEA107F4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2651"/>
                <a:ext cx="26" cy="26"/>
              </a:xfrm>
              <a:custGeom>
                <a:avLst/>
                <a:gdLst>
                  <a:gd name="T0" fmla="*/ 49 w 97"/>
                  <a:gd name="T1" fmla="*/ 94 h 94"/>
                  <a:gd name="T2" fmla="*/ 43 w 97"/>
                  <a:gd name="T3" fmla="*/ 94 h 94"/>
                  <a:gd name="T4" fmla="*/ 42 w 97"/>
                  <a:gd name="T5" fmla="*/ 94 h 94"/>
                  <a:gd name="T6" fmla="*/ 3 w 97"/>
                  <a:gd name="T7" fmla="*/ 42 h 94"/>
                  <a:gd name="T8" fmla="*/ 54 w 97"/>
                  <a:gd name="T9" fmla="*/ 4 h 94"/>
                  <a:gd name="T10" fmla="*/ 55 w 97"/>
                  <a:gd name="T11" fmla="*/ 4 h 94"/>
                  <a:gd name="T12" fmla="*/ 94 w 97"/>
                  <a:gd name="T13" fmla="*/ 55 h 94"/>
                  <a:gd name="T14" fmla="*/ 49 w 97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4">
                    <a:moveTo>
                      <a:pt x="49" y="94"/>
                    </a:moveTo>
                    <a:cubicBezTo>
                      <a:pt x="47" y="94"/>
                      <a:pt x="45" y="94"/>
                      <a:pt x="43" y="94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17" y="90"/>
                      <a:pt x="0" y="67"/>
                      <a:pt x="3" y="42"/>
                    </a:cubicBezTo>
                    <a:cubicBezTo>
                      <a:pt x="7" y="18"/>
                      <a:pt x="30" y="0"/>
                      <a:pt x="54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80" y="7"/>
                      <a:pt x="97" y="30"/>
                      <a:pt x="94" y="55"/>
                    </a:cubicBezTo>
                    <a:cubicBezTo>
                      <a:pt x="91" y="78"/>
                      <a:pt x="72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136">
                <a:extLst>
                  <a:ext uri="{FF2B5EF4-FFF2-40B4-BE49-F238E27FC236}">
                    <a16:creationId xmlns:a16="http://schemas.microsoft.com/office/drawing/2014/main" id="{B8E3FE46-5EF1-4C34-9B0A-236FC08B7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628"/>
                <a:ext cx="51" cy="47"/>
              </a:xfrm>
              <a:custGeom>
                <a:avLst/>
                <a:gdLst>
                  <a:gd name="T0" fmla="*/ 90 w 183"/>
                  <a:gd name="T1" fmla="*/ 173 h 173"/>
                  <a:gd name="T2" fmla="*/ 10 w 183"/>
                  <a:gd name="T3" fmla="*/ 110 h 173"/>
                  <a:gd name="T4" fmla="*/ 71 w 183"/>
                  <a:gd name="T5" fmla="*/ 11 h 173"/>
                  <a:gd name="T6" fmla="*/ 73 w 183"/>
                  <a:gd name="T7" fmla="*/ 10 h 173"/>
                  <a:gd name="T8" fmla="*/ 172 w 183"/>
                  <a:gd name="T9" fmla="*/ 72 h 173"/>
                  <a:gd name="T10" fmla="*/ 111 w 183"/>
                  <a:gd name="T11" fmla="*/ 171 h 173"/>
                  <a:gd name="T12" fmla="*/ 109 w 183"/>
                  <a:gd name="T13" fmla="*/ 171 h 173"/>
                  <a:gd name="T14" fmla="*/ 90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0" y="173"/>
                    </a:moveTo>
                    <a:cubicBezTo>
                      <a:pt x="53" y="173"/>
                      <a:pt x="19" y="147"/>
                      <a:pt x="10" y="110"/>
                    </a:cubicBezTo>
                    <a:cubicBezTo>
                      <a:pt x="0" y="65"/>
                      <a:pt x="27" y="21"/>
                      <a:pt x="71" y="11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117" y="0"/>
                      <a:pt x="162" y="27"/>
                      <a:pt x="172" y="72"/>
                    </a:cubicBezTo>
                    <a:cubicBezTo>
                      <a:pt x="183" y="116"/>
                      <a:pt x="155" y="160"/>
                      <a:pt x="111" y="171"/>
                    </a:cubicBezTo>
                    <a:cubicBezTo>
                      <a:pt x="109" y="171"/>
                      <a:pt x="109" y="171"/>
                      <a:pt x="109" y="171"/>
                    </a:cubicBezTo>
                    <a:cubicBezTo>
                      <a:pt x="103" y="172"/>
                      <a:pt x="96" y="173"/>
                      <a:pt x="90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137">
                <a:extLst>
                  <a:ext uri="{FF2B5EF4-FFF2-40B4-BE49-F238E27FC236}">
                    <a16:creationId xmlns:a16="http://schemas.microsoft.com/office/drawing/2014/main" id="{DAF502A8-0238-414D-B2B2-6E5C9E463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626"/>
                <a:ext cx="43" cy="42"/>
              </a:xfrm>
              <a:custGeom>
                <a:avLst/>
                <a:gdLst>
                  <a:gd name="T0" fmla="*/ 79 w 156"/>
                  <a:gd name="T1" fmla="*/ 150 h 150"/>
                  <a:gd name="T2" fmla="*/ 69 w 156"/>
                  <a:gd name="T3" fmla="*/ 150 h 150"/>
                  <a:gd name="T4" fmla="*/ 68 w 156"/>
                  <a:gd name="T5" fmla="*/ 149 h 150"/>
                  <a:gd name="T6" fmla="*/ 6 w 156"/>
                  <a:gd name="T7" fmla="*/ 68 h 150"/>
                  <a:gd name="T8" fmla="*/ 88 w 156"/>
                  <a:gd name="T9" fmla="*/ 6 h 150"/>
                  <a:gd name="T10" fmla="*/ 89 w 156"/>
                  <a:gd name="T11" fmla="*/ 6 h 150"/>
                  <a:gd name="T12" fmla="*/ 151 w 156"/>
                  <a:gd name="T13" fmla="*/ 88 h 150"/>
                  <a:gd name="T14" fmla="*/ 79 w 156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50">
                    <a:moveTo>
                      <a:pt x="79" y="150"/>
                    </a:moveTo>
                    <a:cubicBezTo>
                      <a:pt x="76" y="150"/>
                      <a:pt x="73" y="150"/>
                      <a:pt x="69" y="150"/>
                    </a:cubicBezTo>
                    <a:cubicBezTo>
                      <a:pt x="68" y="149"/>
                      <a:pt x="68" y="149"/>
                      <a:pt x="68" y="149"/>
                    </a:cubicBezTo>
                    <a:cubicBezTo>
                      <a:pt x="28" y="144"/>
                      <a:pt x="0" y="107"/>
                      <a:pt x="6" y="68"/>
                    </a:cubicBezTo>
                    <a:cubicBezTo>
                      <a:pt x="11" y="28"/>
                      <a:pt x="48" y="0"/>
                      <a:pt x="88" y="6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129" y="12"/>
                      <a:pt x="156" y="48"/>
                      <a:pt x="151" y="88"/>
                    </a:cubicBezTo>
                    <a:cubicBezTo>
                      <a:pt x="146" y="124"/>
                      <a:pt x="115" y="150"/>
                      <a:pt x="79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138">
                <a:extLst>
                  <a:ext uri="{FF2B5EF4-FFF2-40B4-BE49-F238E27FC236}">
                    <a16:creationId xmlns:a16="http://schemas.microsoft.com/office/drawing/2014/main" id="{2CFD9331-4CA2-4E8B-AC39-916F9B154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2610"/>
                <a:ext cx="40" cy="39"/>
              </a:xfrm>
              <a:custGeom>
                <a:avLst/>
                <a:gdLst>
                  <a:gd name="T0" fmla="*/ 74 w 146"/>
                  <a:gd name="T1" fmla="*/ 141 h 141"/>
                  <a:gd name="T2" fmla="*/ 64 w 146"/>
                  <a:gd name="T3" fmla="*/ 140 h 141"/>
                  <a:gd name="T4" fmla="*/ 63 w 146"/>
                  <a:gd name="T5" fmla="*/ 140 h 141"/>
                  <a:gd name="T6" fmla="*/ 5 w 146"/>
                  <a:gd name="T7" fmla="*/ 63 h 141"/>
                  <a:gd name="T8" fmla="*/ 82 w 146"/>
                  <a:gd name="T9" fmla="*/ 5 h 141"/>
                  <a:gd name="T10" fmla="*/ 83 w 146"/>
                  <a:gd name="T11" fmla="*/ 6 h 141"/>
                  <a:gd name="T12" fmla="*/ 141 w 146"/>
                  <a:gd name="T13" fmla="*/ 82 h 141"/>
                  <a:gd name="T14" fmla="*/ 74 w 146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1">
                    <a:moveTo>
                      <a:pt x="74" y="141"/>
                    </a:moveTo>
                    <a:cubicBezTo>
                      <a:pt x="71" y="141"/>
                      <a:pt x="68" y="141"/>
                      <a:pt x="64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26" y="135"/>
                      <a:pt x="0" y="101"/>
                      <a:pt x="5" y="63"/>
                    </a:cubicBezTo>
                    <a:cubicBezTo>
                      <a:pt x="10" y="26"/>
                      <a:pt x="44" y="0"/>
                      <a:pt x="82" y="5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120" y="11"/>
                      <a:pt x="146" y="45"/>
                      <a:pt x="141" y="82"/>
                    </a:cubicBezTo>
                    <a:cubicBezTo>
                      <a:pt x="136" y="116"/>
                      <a:pt x="107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139">
                <a:extLst>
                  <a:ext uri="{FF2B5EF4-FFF2-40B4-BE49-F238E27FC236}">
                    <a16:creationId xmlns:a16="http://schemas.microsoft.com/office/drawing/2014/main" id="{15C3EAA6-A562-4281-A50A-2DCAEDA91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607"/>
                <a:ext cx="36" cy="34"/>
              </a:xfrm>
              <a:custGeom>
                <a:avLst/>
                <a:gdLst>
                  <a:gd name="T0" fmla="*/ 64 w 130"/>
                  <a:gd name="T1" fmla="*/ 123 h 123"/>
                  <a:gd name="T2" fmla="*/ 8 w 130"/>
                  <a:gd name="T3" fmla="*/ 78 h 123"/>
                  <a:gd name="T4" fmla="*/ 51 w 130"/>
                  <a:gd name="T5" fmla="*/ 8 h 123"/>
                  <a:gd name="T6" fmla="*/ 52 w 130"/>
                  <a:gd name="T7" fmla="*/ 7 h 123"/>
                  <a:gd name="T8" fmla="*/ 122 w 130"/>
                  <a:gd name="T9" fmla="*/ 51 h 123"/>
                  <a:gd name="T10" fmla="*/ 79 w 130"/>
                  <a:gd name="T11" fmla="*/ 121 h 123"/>
                  <a:gd name="T12" fmla="*/ 78 w 130"/>
                  <a:gd name="T13" fmla="*/ 121 h 123"/>
                  <a:gd name="T14" fmla="*/ 64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4" y="123"/>
                    </a:moveTo>
                    <a:cubicBezTo>
                      <a:pt x="38" y="123"/>
                      <a:pt x="14" y="104"/>
                      <a:pt x="8" y="78"/>
                    </a:cubicBezTo>
                    <a:cubicBezTo>
                      <a:pt x="0" y="46"/>
                      <a:pt x="20" y="15"/>
                      <a:pt x="51" y="8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84" y="0"/>
                      <a:pt x="115" y="19"/>
                      <a:pt x="122" y="51"/>
                    </a:cubicBezTo>
                    <a:cubicBezTo>
                      <a:pt x="130" y="82"/>
                      <a:pt x="110" y="113"/>
                      <a:pt x="79" y="121"/>
                    </a:cubicBezTo>
                    <a:cubicBezTo>
                      <a:pt x="78" y="121"/>
                      <a:pt x="78" y="121"/>
                      <a:pt x="78" y="121"/>
                    </a:cubicBezTo>
                    <a:cubicBezTo>
                      <a:pt x="73" y="122"/>
                      <a:pt x="69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140">
                <a:extLst>
                  <a:ext uri="{FF2B5EF4-FFF2-40B4-BE49-F238E27FC236}">
                    <a16:creationId xmlns:a16="http://schemas.microsoft.com/office/drawing/2014/main" id="{7114FD8E-C50E-40A1-8532-4A69AB911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573"/>
                <a:ext cx="36" cy="34"/>
              </a:xfrm>
              <a:custGeom>
                <a:avLst/>
                <a:gdLst>
                  <a:gd name="T0" fmla="*/ 65 w 130"/>
                  <a:gd name="T1" fmla="*/ 123 h 123"/>
                  <a:gd name="T2" fmla="*/ 17 w 130"/>
                  <a:gd name="T3" fmla="*/ 98 h 123"/>
                  <a:gd name="T4" fmla="*/ 32 w 130"/>
                  <a:gd name="T5" fmla="*/ 19 h 123"/>
                  <a:gd name="T6" fmla="*/ 33 w 130"/>
                  <a:gd name="T7" fmla="*/ 18 h 123"/>
                  <a:gd name="T8" fmla="*/ 112 w 130"/>
                  <a:gd name="T9" fmla="*/ 33 h 123"/>
                  <a:gd name="T10" fmla="*/ 98 w 130"/>
                  <a:gd name="T11" fmla="*/ 112 h 123"/>
                  <a:gd name="T12" fmla="*/ 97 w 130"/>
                  <a:gd name="T13" fmla="*/ 113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6" y="123"/>
                      <a:pt x="29" y="114"/>
                      <a:pt x="17" y="98"/>
                    </a:cubicBezTo>
                    <a:cubicBezTo>
                      <a:pt x="0" y="72"/>
                      <a:pt x="6" y="36"/>
                      <a:pt x="32" y="19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59" y="0"/>
                      <a:pt x="95" y="7"/>
                      <a:pt x="112" y="33"/>
                    </a:cubicBezTo>
                    <a:cubicBezTo>
                      <a:pt x="130" y="59"/>
                      <a:pt x="124" y="94"/>
                      <a:pt x="98" y="112"/>
                    </a:cubicBezTo>
                    <a:cubicBezTo>
                      <a:pt x="97" y="113"/>
                      <a:pt x="97" y="113"/>
                      <a:pt x="97" y="113"/>
                    </a:cubicBezTo>
                    <a:cubicBezTo>
                      <a:pt x="87" y="119"/>
                      <a:pt x="76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141">
                <a:extLst>
                  <a:ext uri="{FF2B5EF4-FFF2-40B4-BE49-F238E27FC236}">
                    <a16:creationId xmlns:a16="http://schemas.microsoft.com/office/drawing/2014/main" id="{5CB26D65-DBCC-4D44-AB92-63B9A234F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559"/>
                <a:ext cx="37" cy="35"/>
              </a:xfrm>
              <a:custGeom>
                <a:avLst/>
                <a:gdLst>
                  <a:gd name="T0" fmla="*/ 67 w 133"/>
                  <a:gd name="T1" fmla="*/ 124 h 124"/>
                  <a:gd name="T2" fmla="*/ 39 w 133"/>
                  <a:gd name="T3" fmla="*/ 117 h 124"/>
                  <a:gd name="T4" fmla="*/ 38 w 133"/>
                  <a:gd name="T5" fmla="*/ 117 h 124"/>
                  <a:gd name="T6" fmla="*/ 16 w 133"/>
                  <a:gd name="T7" fmla="*/ 38 h 124"/>
                  <a:gd name="T8" fmla="*/ 94 w 133"/>
                  <a:gd name="T9" fmla="*/ 16 h 124"/>
                  <a:gd name="T10" fmla="*/ 96 w 133"/>
                  <a:gd name="T11" fmla="*/ 16 h 124"/>
                  <a:gd name="T12" fmla="*/ 118 w 133"/>
                  <a:gd name="T13" fmla="*/ 95 h 124"/>
                  <a:gd name="T14" fmla="*/ 67 w 133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4">
                    <a:moveTo>
                      <a:pt x="67" y="124"/>
                    </a:moveTo>
                    <a:cubicBezTo>
                      <a:pt x="58" y="124"/>
                      <a:pt x="48" y="122"/>
                      <a:pt x="39" y="117"/>
                    </a:cubicBezTo>
                    <a:cubicBezTo>
                      <a:pt x="38" y="117"/>
                      <a:pt x="38" y="117"/>
                      <a:pt x="38" y="117"/>
                    </a:cubicBezTo>
                    <a:cubicBezTo>
                      <a:pt x="10" y="101"/>
                      <a:pt x="0" y="66"/>
                      <a:pt x="16" y="38"/>
                    </a:cubicBezTo>
                    <a:cubicBezTo>
                      <a:pt x="31" y="10"/>
                      <a:pt x="66" y="0"/>
                      <a:pt x="94" y="16"/>
                    </a:cubicBezTo>
                    <a:cubicBezTo>
                      <a:pt x="96" y="16"/>
                      <a:pt x="96" y="16"/>
                      <a:pt x="96" y="16"/>
                    </a:cubicBezTo>
                    <a:cubicBezTo>
                      <a:pt x="123" y="32"/>
                      <a:pt x="133" y="67"/>
                      <a:pt x="118" y="95"/>
                    </a:cubicBezTo>
                    <a:cubicBezTo>
                      <a:pt x="107" y="114"/>
                      <a:pt x="88" y="124"/>
                      <a:pt x="67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142">
                <a:extLst>
                  <a:ext uri="{FF2B5EF4-FFF2-40B4-BE49-F238E27FC236}">
                    <a16:creationId xmlns:a16="http://schemas.microsoft.com/office/drawing/2014/main" id="{50CA4D97-E21F-47D0-85D3-93E989762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2495"/>
                <a:ext cx="52" cy="49"/>
              </a:xfrm>
              <a:custGeom>
                <a:avLst/>
                <a:gdLst>
                  <a:gd name="T0" fmla="*/ 94 w 189"/>
                  <a:gd name="T1" fmla="*/ 177 h 177"/>
                  <a:gd name="T2" fmla="*/ 25 w 189"/>
                  <a:gd name="T3" fmla="*/ 142 h 177"/>
                  <a:gd name="T4" fmla="*/ 47 w 189"/>
                  <a:gd name="T5" fmla="*/ 27 h 177"/>
                  <a:gd name="T6" fmla="*/ 48 w 189"/>
                  <a:gd name="T7" fmla="*/ 26 h 177"/>
                  <a:gd name="T8" fmla="*/ 163 w 189"/>
                  <a:gd name="T9" fmla="*/ 47 h 177"/>
                  <a:gd name="T10" fmla="*/ 142 w 189"/>
                  <a:gd name="T11" fmla="*/ 162 h 177"/>
                  <a:gd name="T12" fmla="*/ 140 w 189"/>
                  <a:gd name="T13" fmla="*/ 163 h 177"/>
                  <a:gd name="T14" fmla="*/ 94 w 189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9" h="177">
                    <a:moveTo>
                      <a:pt x="94" y="177"/>
                    </a:moveTo>
                    <a:cubicBezTo>
                      <a:pt x="67" y="177"/>
                      <a:pt x="41" y="165"/>
                      <a:pt x="25" y="142"/>
                    </a:cubicBezTo>
                    <a:cubicBezTo>
                      <a:pt x="0" y="104"/>
                      <a:pt x="9" y="53"/>
                      <a:pt x="47" y="27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86" y="0"/>
                      <a:pt x="137" y="9"/>
                      <a:pt x="163" y="47"/>
                    </a:cubicBezTo>
                    <a:cubicBezTo>
                      <a:pt x="189" y="85"/>
                      <a:pt x="180" y="136"/>
                      <a:pt x="142" y="162"/>
                    </a:cubicBezTo>
                    <a:cubicBezTo>
                      <a:pt x="140" y="163"/>
                      <a:pt x="140" y="163"/>
                      <a:pt x="140" y="163"/>
                    </a:cubicBezTo>
                    <a:cubicBezTo>
                      <a:pt x="126" y="173"/>
                      <a:pt x="110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143">
                <a:extLst>
                  <a:ext uri="{FF2B5EF4-FFF2-40B4-BE49-F238E27FC236}">
                    <a16:creationId xmlns:a16="http://schemas.microsoft.com/office/drawing/2014/main" id="{79AB4CAA-3ACF-4F4C-B8EE-E807C0C5D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496"/>
                <a:ext cx="43" cy="40"/>
              </a:xfrm>
              <a:custGeom>
                <a:avLst/>
                <a:gdLst>
                  <a:gd name="T0" fmla="*/ 78 w 155"/>
                  <a:gd name="T1" fmla="*/ 145 h 145"/>
                  <a:gd name="T2" fmla="*/ 46 w 155"/>
                  <a:gd name="T3" fmla="*/ 137 h 145"/>
                  <a:gd name="T4" fmla="*/ 44 w 155"/>
                  <a:gd name="T5" fmla="*/ 136 h 145"/>
                  <a:gd name="T6" fmla="*/ 18 w 155"/>
                  <a:gd name="T7" fmla="*/ 44 h 145"/>
                  <a:gd name="T8" fmla="*/ 110 w 155"/>
                  <a:gd name="T9" fmla="*/ 18 h 145"/>
                  <a:gd name="T10" fmla="*/ 111 w 155"/>
                  <a:gd name="T11" fmla="*/ 19 h 145"/>
                  <a:gd name="T12" fmla="*/ 137 w 155"/>
                  <a:gd name="T13" fmla="*/ 111 h 145"/>
                  <a:gd name="T14" fmla="*/ 78 w 155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5">
                    <a:moveTo>
                      <a:pt x="78" y="145"/>
                    </a:moveTo>
                    <a:cubicBezTo>
                      <a:pt x="67" y="145"/>
                      <a:pt x="56" y="142"/>
                      <a:pt x="46" y="137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12" y="118"/>
                      <a:pt x="0" y="77"/>
                      <a:pt x="18" y="44"/>
                    </a:cubicBezTo>
                    <a:cubicBezTo>
                      <a:pt x="36" y="12"/>
                      <a:pt x="77" y="0"/>
                      <a:pt x="110" y="18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44" y="37"/>
                      <a:pt x="155" y="78"/>
                      <a:pt x="137" y="111"/>
                    </a:cubicBezTo>
                    <a:cubicBezTo>
                      <a:pt x="125" y="133"/>
                      <a:pt x="102" y="145"/>
                      <a:pt x="78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144">
                <a:extLst>
                  <a:ext uri="{FF2B5EF4-FFF2-40B4-BE49-F238E27FC236}">
                    <a16:creationId xmlns:a16="http://schemas.microsoft.com/office/drawing/2014/main" id="{44DD4E10-A928-4E8C-99DD-CE85779F3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433"/>
                <a:ext cx="36" cy="34"/>
              </a:xfrm>
              <a:custGeom>
                <a:avLst/>
                <a:gdLst>
                  <a:gd name="T0" fmla="*/ 65 w 132"/>
                  <a:gd name="T1" fmla="*/ 125 h 125"/>
                  <a:gd name="T2" fmla="*/ 18 w 132"/>
                  <a:gd name="T3" fmla="*/ 99 h 125"/>
                  <a:gd name="T4" fmla="*/ 32 w 132"/>
                  <a:gd name="T5" fmla="*/ 19 h 125"/>
                  <a:gd name="T6" fmla="*/ 34 w 132"/>
                  <a:gd name="T7" fmla="*/ 18 h 125"/>
                  <a:gd name="T8" fmla="*/ 114 w 132"/>
                  <a:gd name="T9" fmla="*/ 33 h 125"/>
                  <a:gd name="T10" fmla="*/ 99 w 132"/>
                  <a:gd name="T11" fmla="*/ 114 h 125"/>
                  <a:gd name="T12" fmla="*/ 98 w 132"/>
                  <a:gd name="T13" fmla="*/ 114 h 125"/>
                  <a:gd name="T14" fmla="*/ 65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5" y="125"/>
                    </a:moveTo>
                    <a:cubicBezTo>
                      <a:pt x="47" y="125"/>
                      <a:pt x="29" y="116"/>
                      <a:pt x="18" y="99"/>
                    </a:cubicBezTo>
                    <a:cubicBezTo>
                      <a:pt x="0" y="73"/>
                      <a:pt x="6" y="37"/>
                      <a:pt x="32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60" y="0"/>
                      <a:pt x="96" y="7"/>
                      <a:pt x="114" y="33"/>
                    </a:cubicBezTo>
                    <a:cubicBezTo>
                      <a:pt x="132" y="60"/>
                      <a:pt x="125" y="96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88" y="121"/>
                      <a:pt x="76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145">
                <a:extLst>
                  <a:ext uri="{FF2B5EF4-FFF2-40B4-BE49-F238E27FC236}">
                    <a16:creationId xmlns:a16="http://schemas.microsoft.com/office/drawing/2014/main" id="{7C7D2E31-0FAF-4C89-808A-0198BEAF8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421"/>
                <a:ext cx="52" cy="49"/>
              </a:xfrm>
              <a:custGeom>
                <a:avLst/>
                <a:gdLst>
                  <a:gd name="T0" fmla="*/ 96 w 190"/>
                  <a:gd name="T1" fmla="*/ 180 h 180"/>
                  <a:gd name="T2" fmla="*/ 31 w 190"/>
                  <a:gd name="T3" fmla="*/ 150 h 180"/>
                  <a:gd name="T4" fmla="*/ 30 w 190"/>
                  <a:gd name="T5" fmla="*/ 148 h 180"/>
                  <a:gd name="T6" fmla="*/ 40 w 190"/>
                  <a:gd name="T7" fmla="*/ 30 h 180"/>
                  <a:gd name="T8" fmla="*/ 159 w 190"/>
                  <a:gd name="T9" fmla="*/ 41 h 180"/>
                  <a:gd name="T10" fmla="*/ 160 w 190"/>
                  <a:gd name="T11" fmla="*/ 42 h 180"/>
                  <a:gd name="T12" fmla="*/ 149 w 190"/>
                  <a:gd name="T13" fmla="*/ 161 h 180"/>
                  <a:gd name="T14" fmla="*/ 96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6" y="180"/>
                    </a:moveTo>
                    <a:cubicBezTo>
                      <a:pt x="71" y="180"/>
                      <a:pt x="47" y="170"/>
                      <a:pt x="31" y="150"/>
                    </a:cubicBezTo>
                    <a:cubicBezTo>
                      <a:pt x="30" y="148"/>
                      <a:pt x="30" y="148"/>
                      <a:pt x="30" y="148"/>
                    </a:cubicBezTo>
                    <a:cubicBezTo>
                      <a:pt x="0" y="113"/>
                      <a:pt x="5" y="60"/>
                      <a:pt x="40" y="30"/>
                    </a:cubicBezTo>
                    <a:cubicBezTo>
                      <a:pt x="76" y="0"/>
                      <a:pt x="129" y="5"/>
                      <a:pt x="159" y="41"/>
                    </a:cubicBezTo>
                    <a:cubicBezTo>
                      <a:pt x="160" y="42"/>
                      <a:pt x="160" y="42"/>
                      <a:pt x="160" y="42"/>
                    </a:cubicBezTo>
                    <a:cubicBezTo>
                      <a:pt x="190" y="78"/>
                      <a:pt x="185" y="131"/>
                      <a:pt x="149" y="161"/>
                    </a:cubicBezTo>
                    <a:cubicBezTo>
                      <a:pt x="134" y="174"/>
                      <a:pt x="114" y="180"/>
                      <a:pt x="96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146">
                <a:extLst>
                  <a:ext uri="{FF2B5EF4-FFF2-40B4-BE49-F238E27FC236}">
                    <a16:creationId xmlns:a16="http://schemas.microsoft.com/office/drawing/2014/main" id="{02A887FC-8F81-45DF-AC4F-E2C366D87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336"/>
                <a:ext cx="52" cy="49"/>
              </a:xfrm>
              <a:custGeom>
                <a:avLst/>
                <a:gdLst>
                  <a:gd name="T0" fmla="*/ 93 w 188"/>
                  <a:gd name="T1" fmla="*/ 177 h 177"/>
                  <a:gd name="T2" fmla="*/ 47 w 188"/>
                  <a:gd name="T3" fmla="*/ 163 h 177"/>
                  <a:gd name="T4" fmla="*/ 25 w 188"/>
                  <a:gd name="T5" fmla="*/ 48 h 177"/>
                  <a:gd name="T6" fmla="*/ 27 w 188"/>
                  <a:gd name="T7" fmla="*/ 47 h 177"/>
                  <a:gd name="T8" fmla="*/ 141 w 188"/>
                  <a:gd name="T9" fmla="*/ 26 h 177"/>
                  <a:gd name="T10" fmla="*/ 162 w 188"/>
                  <a:gd name="T11" fmla="*/ 140 h 177"/>
                  <a:gd name="T12" fmla="*/ 161 w 188"/>
                  <a:gd name="T13" fmla="*/ 141 h 177"/>
                  <a:gd name="T14" fmla="*/ 93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3" y="177"/>
                    </a:moveTo>
                    <a:cubicBezTo>
                      <a:pt x="77" y="177"/>
                      <a:pt x="61" y="172"/>
                      <a:pt x="47" y="163"/>
                    </a:cubicBezTo>
                    <a:cubicBezTo>
                      <a:pt x="9" y="137"/>
                      <a:pt x="0" y="86"/>
                      <a:pt x="25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52" y="9"/>
                      <a:pt x="103" y="0"/>
                      <a:pt x="141" y="26"/>
                    </a:cubicBezTo>
                    <a:cubicBezTo>
                      <a:pt x="178" y="51"/>
                      <a:pt x="188" y="102"/>
                      <a:pt x="162" y="140"/>
                    </a:cubicBezTo>
                    <a:cubicBezTo>
                      <a:pt x="161" y="141"/>
                      <a:pt x="161" y="141"/>
                      <a:pt x="161" y="141"/>
                    </a:cubicBezTo>
                    <a:cubicBezTo>
                      <a:pt x="145" y="165"/>
                      <a:pt x="119" y="177"/>
                      <a:pt x="93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Freeform 147">
                <a:extLst>
                  <a:ext uri="{FF2B5EF4-FFF2-40B4-BE49-F238E27FC236}">
                    <a16:creationId xmlns:a16="http://schemas.microsoft.com/office/drawing/2014/main" id="{5B93303F-48E4-4323-B244-B2D80A429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2329"/>
                <a:ext cx="44" cy="43"/>
              </a:xfrm>
              <a:custGeom>
                <a:avLst/>
                <a:gdLst>
                  <a:gd name="T0" fmla="*/ 81 w 161"/>
                  <a:gd name="T1" fmla="*/ 153 h 153"/>
                  <a:gd name="T2" fmla="*/ 26 w 161"/>
                  <a:gd name="T3" fmla="*/ 127 h 153"/>
                  <a:gd name="T4" fmla="*/ 25 w 161"/>
                  <a:gd name="T5" fmla="*/ 126 h 153"/>
                  <a:gd name="T6" fmla="*/ 35 w 161"/>
                  <a:gd name="T7" fmla="*/ 25 h 153"/>
                  <a:gd name="T8" fmla="*/ 135 w 161"/>
                  <a:gd name="T9" fmla="*/ 35 h 153"/>
                  <a:gd name="T10" fmla="*/ 136 w 161"/>
                  <a:gd name="T11" fmla="*/ 36 h 153"/>
                  <a:gd name="T12" fmla="*/ 127 w 161"/>
                  <a:gd name="T13" fmla="*/ 13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61" y="153"/>
                      <a:pt x="41" y="144"/>
                      <a:pt x="26" y="127"/>
                    </a:cubicBezTo>
                    <a:cubicBezTo>
                      <a:pt x="25" y="126"/>
                      <a:pt x="25" y="126"/>
                      <a:pt x="25" y="126"/>
                    </a:cubicBezTo>
                    <a:cubicBezTo>
                      <a:pt x="0" y="95"/>
                      <a:pt x="5" y="50"/>
                      <a:pt x="35" y="25"/>
                    </a:cubicBezTo>
                    <a:cubicBezTo>
                      <a:pt x="65" y="0"/>
                      <a:pt x="110" y="4"/>
                      <a:pt x="135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61" y="66"/>
                      <a:pt x="157" y="111"/>
                      <a:pt x="127" y="136"/>
                    </a:cubicBezTo>
                    <a:cubicBezTo>
                      <a:pt x="114" y="147"/>
                      <a:pt x="97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148">
                <a:extLst>
                  <a:ext uri="{FF2B5EF4-FFF2-40B4-BE49-F238E27FC236}">
                    <a16:creationId xmlns:a16="http://schemas.microsoft.com/office/drawing/2014/main" id="{4B5A980C-A262-402A-9208-CAD8C205B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235"/>
                <a:ext cx="50" cy="47"/>
              </a:xfrm>
              <a:custGeom>
                <a:avLst/>
                <a:gdLst>
                  <a:gd name="T0" fmla="*/ 89 w 180"/>
                  <a:gd name="T1" fmla="*/ 169 h 169"/>
                  <a:gd name="T2" fmla="*/ 45 w 180"/>
                  <a:gd name="T3" fmla="*/ 156 h 169"/>
                  <a:gd name="T4" fmla="*/ 24 w 180"/>
                  <a:gd name="T5" fmla="*/ 46 h 169"/>
                  <a:gd name="T6" fmla="*/ 25 w 180"/>
                  <a:gd name="T7" fmla="*/ 45 h 169"/>
                  <a:gd name="T8" fmla="*/ 135 w 180"/>
                  <a:gd name="T9" fmla="*/ 24 h 169"/>
                  <a:gd name="T10" fmla="*/ 155 w 180"/>
                  <a:gd name="T11" fmla="*/ 134 h 169"/>
                  <a:gd name="T12" fmla="*/ 154 w 180"/>
                  <a:gd name="T13" fmla="*/ 135 h 169"/>
                  <a:gd name="T14" fmla="*/ 89 w 180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69">
                    <a:moveTo>
                      <a:pt x="89" y="169"/>
                    </a:moveTo>
                    <a:cubicBezTo>
                      <a:pt x="74" y="169"/>
                      <a:pt x="58" y="165"/>
                      <a:pt x="45" y="156"/>
                    </a:cubicBezTo>
                    <a:cubicBezTo>
                      <a:pt x="9" y="131"/>
                      <a:pt x="0" y="82"/>
                      <a:pt x="24" y="46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50" y="9"/>
                      <a:pt x="99" y="0"/>
                      <a:pt x="135" y="24"/>
                    </a:cubicBezTo>
                    <a:cubicBezTo>
                      <a:pt x="171" y="49"/>
                      <a:pt x="180" y="98"/>
                      <a:pt x="155" y="134"/>
                    </a:cubicBezTo>
                    <a:cubicBezTo>
                      <a:pt x="154" y="135"/>
                      <a:pt x="154" y="135"/>
                      <a:pt x="154" y="135"/>
                    </a:cubicBezTo>
                    <a:cubicBezTo>
                      <a:pt x="139" y="157"/>
                      <a:pt x="114" y="169"/>
                      <a:pt x="89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149">
                <a:extLst>
                  <a:ext uri="{FF2B5EF4-FFF2-40B4-BE49-F238E27FC236}">
                    <a16:creationId xmlns:a16="http://schemas.microsoft.com/office/drawing/2014/main" id="{B1FEE222-D254-4262-A503-124182310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2238"/>
                <a:ext cx="38" cy="35"/>
              </a:xfrm>
              <a:custGeom>
                <a:avLst/>
                <a:gdLst>
                  <a:gd name="T0" fmla="*/ 67 w 134"/>
                  <a:gd name="T1" fmla="*/ 127 h 127"/>
                  <a:gd name="T2" fmla="*/ 22 w 134"/>
                  <a:gd name="T3" fmla="*/ 106 h 127"/>
                  <a:gd name="T4" fmla="*/ 21 w 134"/>
                  <a:gd name="T5" fmla="*/ 104 h 127"/>
                  <a:gd name="T6" fmla="*/ 29 w 134"/>
                  <a:gd name="T7" fmla="*/ 21 h 127"/>
                  <a:gd name="T8" fmla="*/ 112 w 134"/>
                  <a:gd name="T9" fmla="*/ 29 h 127"/>
                  <a:gd name="T10" fmla="*/ 113 w 134"/>
                  <a:gd name="T11" fmla="*/ 30 h 127"/>
                  <a:gd name="T12" fmla="*/ 105 w 134"/>
                  <a:gd name="T13" fmla="*/ 113 h 127"/>
                  <a:gd name="T14" fmla="*/ 67 w 134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7">
                    <a:moveTo>
                      <a:pt x="67" y="127"/>
                    </a:moveTo>
                    <a:cubicBezTo>
                      <a:pt x="50" y="127"/>
                      <a:pt x="34" y="120"/>
                      <a:pt x="22" y="106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0" y="79"/>
                      <a:pt x="4" y="42"/>
                      <a:pt x="29" y="21"/>
                    </a:cubicBezTo>
                    <a:cubicBezTo>
                      <a:pt x="54" y="0"/>
                      <a:pt x="91" y="4"/>
                      <a:pt x="112" y="29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34" y="55"/>
                      <a:pt x="130" y="92"/>
                      <a:pt x="105" y="113"/>
                    </a:cubicBezTo>
                    <a:cubicBezTo>
                      <a:pt x="94" y="122"/>
                      <a:pt x="81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150">
                <a:extLst>
                  <a:ext uri="{FF2B5EF4-FFF2-40B4-BE49-F238E27FC236}">
                    <a16:creationId xmlns:a16="http://schemas.microsoft.com/office/drawing/2014/main" id="{0451D992-9A2A-413A-BA85-2FDCCA596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136"/>
                <a:ext cx="41" cy="40"/>
              </a:xfrm>
              <a:custGeom>
                <a:avLst/>
                <a:gdLst>
                  <a:gd name="T0" fmla="*/ 74 w 148"/>
                  <a:gd name="T1" fmla="*/ 143 h 143"/>
                  <a:gd name="T2" fmla="*/ 59 w 148"/>
                  <a:gd name="T3" fmla="*/ 141 h 143"/>
                  <a:gd name="T4" fmla="*/ 9 w 148"/>
                  <a:gd name="T5" fmla="*/ 60 h 143"/>
                  <a:gd name="T6" fmla="*/ 9 w 148"/>
                  <a:gd name="T7" fmla="*/ 59 h 143"/>
                  <a:gd name="T8" fmla="*/ 90 w 148"/>
                  <a:gd name="T9" fmla="*/ 9 h 143"/>
                  <a:gd name="T10" fmla="*/ 140 w 148"/>
                  <a:gd name="T11" fmla="*/ 89 h 143"/>
                  <a:gd name="T12" fmla="*/ 139 w 148"/>
                  <a:gd name="T13" fmla="*/ 91 h 143"/>
                  <a:gd name="T14" fmla="*/ 74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4" y="143"/>
                    </a:moveTo>
                    <a:cubicBezTo>
                      <a:pt x="69" y="143"/>
                      <a:pt x="64" y="142"/>
                      <a:pt x="59" y="141"/>
                    </a:cubicBezTo>
                    <a:cubicBezTo>
                      <a:pt x="22" y="132"/>
                      <a:pt x="0" y="96"/>
                      <a:pt x="9" y="60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17" y="23"/>
                      <a:pt x="54" y="0"/>
                      <a:pt x="90" y="9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9" y="91"/>
                      <a:pt x="139" y="91"/>
                      <a:pt x="139" y="91"/>
                    </a:cubicBezTo>
                    <a:cubicBezTo>
                      <a:pt x="132" y="122"/>
                      <a:pt x="105" y="143"/>
                      <a:pt x="74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151">
                <a:extLst>
                  <a:ext uri="{FF2B5EF4-FFF2-40B4-BE49-F238E27FC236}">
                    <a16:creationId xmlns:a16="http://schemas.microsoft.com/office/drawing/2014/main" id="{A849AB5B-46F5-4CCA-9B28-4F8A40877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121"/>
                <a:ext cx="47" cy="44"/>
              </a:xfrm>
              <a:custGeom>
                <a:avLst/>
                <a:gdLst>
                  <a:gd name="T0" fmla="*/ 85 w 170"/>
                  <a:gd name="T1" fmla="*/ 162 h 162"/>
                  <a:gd name="T2" fmla="*/ 14 w 170"/>
                  <a:gd name="T3" fmla="*/ 110 h 162"/>
                  <a:gd name="T4" fmla="*/ 14 w 170"/>
                  <a:gd name="T5" fmla="*/ 109 h 162"/>
                  <a:gd name="T6" fmla="*/ 61 w 170"/>
                  <a:gd name="T7" fmla="*/ 14 h 162"/>
                  <a:gd name="T8" fmla="*/ 156 w 170"/>
                  <a:gd name="T9" fmla="*/ 61 h 162"/>
                  <a:gd name="T10" fmla="*/ 157 w 170"/>
                  <a:gd name="T11" fmla="*/ 62 h 162"/>
                  <a:gd name="T12" fmla="*/ 109 w 170"/>
                  <a:gd name="T13" fmla="*/ 158 h 162"/>
                  <a:gd name="T14" fmla="*/ 85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5" y="162"/>
                    </a:moveTo>
                    <a:cubicBezTo>
                      <a:pt x="54" y="162"/>
                      <a:pt x="25" y="142"/>
                      <a:pt x="14" y="110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0" y="69"/>
                      <a:pt x="22" y="27"/>
                      <a:pt x="61" y="14"/>
                    </a:cubicBezTo>
                    <a:cubicBezTo>
                      <a:pt x="100" y="0"/>
                      <a:pt x="143" y="21"/>
                      <a:pt x="156" y="61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70" y="102"/>
                      <a:pt x="149" y="144"/>
                      <a:pt x="109" y="158"/>
                    </a:cubicBezTo>
                    <a:cubicBezTo>
                      <a:pt x="101" y="160"/>
                      <a:pt x="93" y="162"/>
                      <a:pt x="85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152">
                <a:extLst>
                  <a:ext uri="{FF2B5EF4-FFF2-40B4-BE49-F238E27FC236}">
                    <a16:creationId xmlns:a16="http://schemas.microsoft.com/office/drawing/2014/main" id="{4917E01E-4478-4091-AF35-E6E2BA415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2023"/>
                <a:ext cx="26" cy="26"/>
              </a:xfrm>
              <a:custGeom>
                <a:avLst/>
                <a:gdLst>
                  <a:gd name="T0" fmla="*/ 48 w 95"/>
                  <a:gd name="T1" fmla="*/ 92 h 92"/>
                  <a:gd name="T2" fmla="*/ 38 w 95"/>
                  <a:gd name="T3" fmla="*/ 91 h 92"/>
                  <a:gd name="T4" fmla="*/ 6 w 95"/>
                  <a:gd name="T5" fmla="*/ 39 h 92"/>
                  <a:gd name="T6" fmla="*/ 6 w 95"/>
                  <a:gd name="T7" fmla="*/ 38 h 92"/>
                  <a:gd name="T8" fmla="*/ 58 w 95"/>
                  <a:gd name="T9" fmla="*/ 6 h 92"/>
                  <a:gd name="T10" fmla="*/ 90 w 95"/>
                  <a:gd name="T11" fmla="*/ 57 h 92"/>
                  <a:gd name="T12" fmla="*/ 90 w 95"/>
                  <a:gd name="T13" fmla="*/ 58 h 92"/>
                  <a:gd name="T14" fmla="*/ 48 w 95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92">
                    <a:moveTo>
                      <a:pt x="48" y="92"/>
                    </a:moveTo>
                    <a:cubicBezTo>
                      <a:pt x="44" y="92"/>
                      <a:pt x="41" y="91"/>
                      <a:pt x="38" y="91"/>
                    </a:cubicBezTo>
                    <a:cubicBezTo>
                      <a:pt x="15" y="85"/>
                      <a:pt x="0" y="62"/>
                      <a:pt x="6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11" y="14"/>
                      <a:pt x="35" y="0"/>
                      <a:pt x="58" y="6"/>
                    </a:cubicBezTo>
                    <a:cubicBezTo>
                      <a:pt x="81" y="11"/>
                      <a:pt x="95" y="34"/>
                      <a:pt x="90" y="57"/>
                    </a:cubicBezTo>
                    <a:cubicBezTo>
                      <a:pt x="90" y="58"/>
                      <a:pt x="90" y="58"/>
                      <a:pt x="90" y="58"/>
                    </a:cubicBezTo>
                    <a:cubicBezTo>
                      <a:pt x="85" y="78"/>
                      <a:pt x="67" y="92"/>
                      <a:pt x="48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153">
                <a:extLst>
                  <a:ext uri="{FF2B5EF4-FFF2-40B4-BE49-F238E27FC236}">
                    <a16:creationId xmlns:a16="http://schemas.microsoft.com/office/drawing/2014/main" id="{E9EDBF26-4619-49D1-A98D-3E581A112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2008"/>
                <a:ext cx="38" cy="36"/>
              </a:xfrm>
              <a:custGeom>
                <a:avLst/>
                <a:gdLst>
                  <a:gd name="T0" fmla="*/ 68 w 136"/>
                  <a:gd name="T1" fmla="*/ 129 h 129"/>
                  <a:gd name="T2" fmla="*/ 11 w 136"/>
                  <a:gd name="T3" fmla="*/ 88 h 129"/>
                  <a:gd name="T4" fmla="*/ 10 w 136"/>
                  <a:gd name="T5" fmla="*/ 87 h 129"/>
                  <a:gd name="T6" fmla="*/ 48 w 136"/>
                  <a:gd name="T7" fmla="*/ 10 h 129"/>
                  <a:gd name="T8" fmla="*/ 125 w 136"/>
                  <a:gd name="T9" fmla="*/ 48 h 129"/>
                  <a:gd name="T10" fmla="*/ 125 w 136"/>
                  <a:gd name="T11" fmla="*/ 50 h 129"/>
                  <a:gd name="T12" fmla="*/ 87 w 136"/>
                  <a:gd name="T13" fmla="*/ 126 h 129"/>
                  <a:gd name="T14" fmla="*/ 68 w 136"/>
                  <a:gd name="T15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29">
                    <a:moveTo>
                      <a:pt x="68" y="129"/>
                    </a:moveTo>
                    <a:cubicBezTo>
                      <a:pt x="43" y="129"/>
                      <a:pt x="19" y="113"/>
                      <a:pt x="11" y="88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0" y="55"/>
                      <a:pt x="17" y="21"/>
                      <a:pt x="48" y="10"/>
                    </a:cubicBezTo>
                    <a:cubicBezTo>
                      <a:pt x="80" y="0"/>
                      <a:pt x="114" y="17"/>
                      <a:pt x="125" y="48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36" y="81"/>
                      <a:pt x="119" y="115"/>
                      <a:pt x="87" y="126"/>
                    </a:cubicBezTo>
                    <a:cubicBezTo>
                      <a:pt x="81" y="128"/>
                      <a:pt x="74" y="129"/>
                      <a:pt x="68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154">
                <a:extLst>
                  <a:ext uri="{FF2B5EF4-FFF2-40B4-BE49-F238E27FC236}">
                    <a16:creationId xmlns:a16="http://schemas.microsoft.com/office/drawing/2014/main" id="{979125E1-1A32-4AF1-B780-EF7B1C30A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1900"/>
                <a:ext cx="32" cy="31"/>
              </a:xfrm>
              <a:custGeom>
                <a:avLst/>
                <a:gdLst>
                  <a:gd name="T0" fmla="*/ 58 w 116"/>
                  <a:gd name="T1" fmla="*/ 111 h 111"/>
                  <a:gd name="T2" fmla="*/ 46 w 116"/>
                  <a:gd name="T3" fmla="*/ 110 h 111"/>
                  <a:gd name="T4" fmla="*/ 7 w 116"/>
                  <a:gd name="T5" fmla="*/ 47 h 111"/>
                  <a:gd name="T6" fmla="*/ 7 w 116"/>
                  <a:gd name="T7" fmla="*/ 46 h 111"/>
                  <a:gd name="T8" fmla="*/ 70 w 116"/>
                  <a:gd name="T9" fmla="*/ 7 h 111"/>
                  <a:gd name="T10" fmla="*/ 110 w 116"/>
                  <a:gd name="T11" fmla="*/ 70 h 111"/>
                  <a:gd name="T12" fmla="*/ 109 w 116"/>
                  <a:gd name="T13" fmla="*/ 71 h 111"/>
                  <a:gd name="T14" fmla="*/ 58 w 116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1">
                    <a:moveTo>
                      <a:pt x="58" y="111"/>
                    </a:moveTo>
                    <a:cubicBezTo>
                      <a:pt x="54" y="111"/>
                      <a:pt x="50" y="111"/>
                      <a:pt x="46" y="110"/>
                    </a:cubicBezTo>
                    <a:cubicBezTo>
                      <a:pt x="18" y="103"/>
                      <a:pt x="0" y="75"/>
                      <a:pt x="7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14" y="17"/>
                      <a:pt x="42" y="0"/>
                      <a:pt x="70" y="7"/>
                    </a:cubicBezTo>
                    <a:cubicBezTo>
                      <a:pt x="99" y="13"/>
                      <a:pt x="116" y="42"/>
                      <a:pt x="110" y="70"/>
                    </a:cubicBezTo>
                    <a:cubicBezTo>
                      <a:pt x="109" y="71"/>
                      <a:pt x="109" y="71"/>
                      <a:pt x="109" y="71"/>
                    </a:cubicBezTo>
                    <a:cubicBezTo>
                      <a:pt x="104" y="95"/>
                      <a:pt x="82" y="111"/>
                      <a:pt x="58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155">
                <a:extLst>
                  <a:ext uri="{FF2B5EF4-FFF2-40B4-BE49-F238E27FC236}">
                    <a16:creationId xmlns:a16="http://schemas.microsoft.com/office/drawing/2014/main" id="{F2370ED9-DA31-4344-B3E4-DABB04758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1888"/>
                <a:ext cx="39" cy="39"/>
              </a:xfrm>
              <a:custGeom>
                <a:avLst/>
                <a:gdLst>
                  <a:gd name="T0" fmla="*/ 70 w 140"/>
                  <a:gd name="T1" fmla="*/ 140 h 140"/>
                  <a:gd name="T2" fmla="*/ 67 w 140"/>
                  <a:gd name="T3" fmla="*/ 140 h 140"/>
                  <a:gd name="T4" fmla="*/ 2 w 140"/>
                  <a:gd name="T5" fmla="*/ 69 h 140"/>
                  <a:gd name="T6" fmla="*/ 2 w 140"/>
                  <a:gd name="T7" fmla="*/ 67 h 140"/>
                  <a:gd name="T8" fmla="*/ 74 w 140"/>
                  <a:gd name="T9" fmla="*/ 2 h 140"/>
                  <a:gd name="T10" fmla="*/ 139 w 140"/>
                  <a:gd name="T11" fmla="*/ 74 h 140"/>
                  <a:gd name="T12" fmla="*/ 139 w 140"/>
                  <a:gd name="T13" fmla="*/ 75 h 140"/>
                  <a:gd name="T14" fmla="*/ 70 w 14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0">
                    <a:moveTo>
                      <a:pt x="70" y="140"/>
                    </a:moveTo>
                    <a:cubicBezTo>
                      <a:pt x="69" y="140"/>
                      <a:pt x="68" y="140"/>
                      <a:pt x="67" y="140"/>
                    </a:cubicBezTo>
                    <a:cubicBezTo>
                      <a:pt x="29" y="139"/>
                      <a:pt x="0" y="107"/>
                      <a:pt x="2" y="69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4" y="30"/>
                      <a:pt x="36" y="0"/>
                      <a:pt x="74" y="2"/>
                    </a:cubicBezTo>
                    <a:cubicBezTo>
                      <a:pt x="111" y="4"/>
                      <a:pt x="140" y="36"/>
                      <a:pt x="139" y="74"/>
                    </a:cubicBezTo>
                    <a:cubicBezTo>
                      <a:pt x="139" y="75"/>
                      <a:pt x="139" y="75"/>
                      <a:pt x="139" y="75"/>
                    </a:cubicBezTo>
                    <a:cubicBezTo>
                      <a:pt x="137" y="112"/>
                      <a:pt x="107" y="140"/>
                      <a:pt x="70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156">
                <a:extLst>
                  <a:ext uri="{FF2B5EF4-FFF2-40B4-BE49-F238E27FC236}">
                    <a16:creationId xmlns:a16="http://schemas.microsoft.com/office/drawing/2014/main" id="{6C96E5AC-E857-4F76-BC3A-572AAC052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771"/>
                <a:ext cx="47" cy="45"/>
              </a:xfrm>
              <a:custGeom>
                <a:avLst/>
                <a:gdLst>
                  <a:gd name="T0" fmla="*/ 84 w 168"/>
                  <a:gd name="T1" fmla="*/ 164 h 164"/>
                  <a:gd name="T2" fmla="*/ 6 w 168"/>
                  <a:gd name="T3" fmla="*/ 96 h 164"/>
                  <a:gd name="T4" fmla="*/ 6 w 168"/>
                  <a:gd name="T5" fmla="*/ 94 h 164"/>
                  <a:gd name="T6" fmla="*/ 73 w 168"/>
                  <a:gd name="T7" fmla="*/ 6 h 164"/>
                  <a:gd name="T8" fmla="*/ 162 w 168"/>
                  <a:gd name="T9" fmla="*/ 73 h 164"/>
                  <a:gd name="T10" fmla="*/ 162 w 168"/>
                  <a:gd name="T11" fmla="*/ 75 h 164"/>
                  <a:gd name="T12" fmla="*/ 95 w 168"/>
                  <a:gd name="T13" fmla="*/ 163 h 164"/>
                  <a:gd name="T14" fmla="*/ 84 w 168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4">
                    <a:moveTo>
                      <a:pt x="84" y="164"/>
                    </a:moveTo>
                    <a:cubicBezTo>
                      <a:pt x="46" y="164"/>
                      <a:pt x="12" y="135"/>
                      <a:pt x="6" y="96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0" y="51"/>
                      <a:pt x="30" y="12"/>
                      <a:pt x="73" y="6"/>
                    </a:cubicBezTo>
                    <a:cubicBezTo>
                      <a:pt x="116" y="0"/>
                      <a:pt x="156" y="30"/>
                      <a:pt x="162" y="73"/>
                    </a:cubicBezTo>
                    <a:cubicBezTo>
                      <a:pt x="162" y="75"/>
                      <a:pt x="162" y="75"/>
                      <a:pt x="162" y="75"/>
                    </a:cubicBezTo>
                    <a:cubicBezTo>
                      <a:pt x="168" y="118"/>
                      <a:pt x="138" y="157"/>
                      <a:pt x="95" y="163"/>
                    </a:cubicBezTo>
                    <a:cubicBezTo>
                      <a:pt x="91" y="164"/>
                      <a:pt x="88" y="164"/>
                      <a:pt x="84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157">
                <a:extLst>
                  <a:ext uri="{FF2B5EF4-FFF2-40B4-BE49-F238E27FC236}">
                    <a16:creationId xmlns:a16="http://schemas.microsoft.com/office/drawing/2014/main" id="{95538177-B9CE-431A-8C7C-9A79EDE9C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1769"/>
                <a:ext cx="29" cy="30"/>
              </a:xfrm>
              <a:custGeom>
                <a:avLst/>
                <a:gdLst>
                  <a:gd name="T0" fmla="*/ 53 w 107"/>
                  <a:gd name="T1" fmla="*/ 107 h 107"/>
                  <a:gd name="T2" fmla="*/ 51 w 107"/>
                  <a:gd name="T3" fmla="*/ 107 h 107"/>
                  <a:gd name="T4" fmla="*/ 1 w 107"/>
                  <a:gd name="T5" fmla="*/ 52 h 107"/>
                  <a:gd name="T6" fmla="*/ 1 w 107"/>
                  <a:gd name="T7" fmla="*/ 51 h 107"/>
                  <a:gd name="T8" fmla="*/ 55 w 107"/>
                  <a:gd name="T9" fmla="*/ 1 h 107"/>
                  <a:gd name="T10" fmla="*/ 105 w 107"/>
                  <a:gd name="T11" fmla="*/ 56 h 107"/>
                  <a:gd name="T12" fmla="*/ 105 w 107"/>
                  <a:gd name="T13" fmla="*/ 57 h 107"/>
                  <a:gd name="T14" fmla="*/ 53 w 107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7">
                    <a:moveTo>
                      <a:pt x="53" y="107"/>
                    </a:moveTo>
                    <a:cubicBezTo>
                      <a:pt x="52" y="107"/>
                      <a:pt x="51" y="107"/>
                      <a:pt x="51" y="107"/>
                    </a:cubicBezTo>
                    <a:cubicBezTo>
                      <a:pt x="22" y="105"/>
                      <a:pt x="0" y="81"/>
                      <a:pt x="1" y="52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2" y="22"/>
                      <a:pt x="27" y="0"/>
                      <a:pt x="55" y="1"/>
                    </a:cubicBezTo>
                    <a:cubicBezTo>
                      <a:pt x="84" y="3"/>
                      <a:pt x="107" y="27"/>
                      <a:pt x="105" y="56"/>
                    </a:cubicBezTo>
                    <a:cubicBezTo>
                      <a:pt x="105" y="57"/>
                      <a:pt x="105" y="57"/>
                      <a:pt x="105" y="57"/>
                    </a:cubicBezTo>
                    <a:cubicBezTo>
                      <a:pt x="104" y="85"/>
                      <a:pt x="81" y="107"/>
                      <a:pt x="53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158">
                <a:extLst>
                  <a:ext uri="{FF2B5EF4-FFF2-40B4-BE49-F238E27FC236}">
                    <a16:creationId xmlns:a16="http://schemas.microsoft.com/office/drawing/2014/main" id="{7FBBA147-4C84-43CF-9476-A5444F994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659"/>
                <a:ext cx="26" cy="25"/>
              </a:xfrm>
              <a:custGeom>
                <a:avLst/>
                <a:gdLst>
                  <a:gd name="T0" fmla="*/ 46 w 93"/>
                  <a:gd name="T1" fmla="*/ 91 h 91"/>
                  <a:gd name="T2" fmla="*/ 4 w 93"/>
                  <a:gd name="T3" fmla="*/ 54 h 91"/>
                  <a:gd name="T4" fmla="*/ 3 w 93"/>
                  <a:gd name="T5" fmla="*/ 53 h 91"/>
                  <a:gd name="T6" fmla="*/ 40 w 93"/>
                  <a:gd name="T7" fmla="*/ 4 h 91"/>
                  <a:gd name="T8" fmla="*/ 89 w 93"/>
                  <a:gd name="T9" fmla="*/ 41 h 91"/>
                  <a:gd name="T10" fmla="*/ 89 w 93"/>
                  <a:gd name="T11" fmla="*/ 42 h 91"/>
                  <a:gd name="T12" fmla="*/ 52 w 93"/>
                  <a:gd name="T13" fmla="*/ 91 h 91"/>
                  <a:gd name="T14" fmla="*/ 46 w 93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91">
                    <a:moveTo>
                      <a:pt x="46" y="91"/>
                    </a:moveTo>
                    <a:cubicBezTo>
                      <a:pt x="25" y="91"/>
                      <a:pt x="7" y="75"/>
                      <a:pt x="4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0" y="29"/>
                      <a:pt x="17" y="7"/>
                      <a:pt x="40" y="4"/>
                    </a:cubicBezTo>
                    <a:cubicBezTo>
                      <a:pt x="64" y="0"/>
                      <a:pt x="86" y="17"/>
                      <a:pt x="89" y="41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93" y="65"/>
                      <a:pt x="76" y="87"/>
                      <a:pt x="52" y="91"/>
                    </a:cubicBezTo>
                    <a:cubicBezTo>
                      <a:pt x="50" y="91"/>
                      <a:pt x="48" y="91"/>
                      <a:pt x="46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159">
                <a:extLst>
                  <a:ext uri="{FF2B5EF4-FFF2-40B4-BE49-F238E27FC236}">
                    <a16:creationId xmlns:a16="http://schemas.microsoft.com/office/drawing/2014/main" id="{74117CD7-FB53-4161-9D56-51397981D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1640"/>
                <a:ext cx="42" cy="41"/>
              </a:xfrm>
              <a:custGeom>
                <a:avLst/>
                <a:gdLst>
                  <a:gd name="T0" fmla="*/ 75 w 150"/>
                  <a:gd name="T1" fmla="*/ 150 h 150"/>
                  <a:gd name="T2" fmla="*/ 71 w 150"/>
                  <a:gd name="T3" fmla="*/ 150 h 150"/>
                  <a:gd name="T4" fmla="*/ 2 w 150"/>
                  <a:gd name="T5" fmla="*/ 73 h 150"/>
                  <a:gd name="T6" fmla="*/ 2 w 150"/>
                  <a:gd name="T7" fmla="*/ 72 h 150"/>
                  <a:gd name="T8" fmla="*/ 78 w 150"/>
                  <a:gd name="T9" fmla="*/ 2 h 150"/>
                  <a:gd name="T10" fmla="*/ 148 w 150"/>
                  <a:gd name="T11" fmla="*/ 78 h 150"/>
                  <a:gd name="T12" fmla="*/ 148 w 150"/>
                  <a:gd name="T13" fmla="*/ 80 h 150"/>
                  <a:gd name="T14" fmla="*/ 75 w 150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50">
                    <a:moveTo>
                      <a:pt x="75" y="150"/>
                    </a:moveTo>
                    <a:cubicBezTo>
                      <a:pt x="74" y="150"/>
                      <a:pt x="72" y="150"/>
                      <a:pt x="71" y="150"/>
                    </a:cubicBezTo>
                    <a:cubicBezTo>
                      <a:pt x="31" y="148"/>
                      <a:pt x="0" y="114"/>
                      <a:pt x="2" y="73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4" y="31"/>
                      <a:pt x="38" y="0"/>
                      <a:pt x="78" y="2"/>
                    </a:cubicBezTo>
                    <a:cubicBezTo>
                      <a:pt x="119" y="4"/>
                      <a:pt x="150" y="38"/>
                      <a:pt x="148" y="78"/>
                    </a:cubicBezTo>
                    <a:cubicBezTo>
                      <a:pt x="148" y="80"/>
                      <a:pt x="148" y="80"/>
                      <a:pt x="148" y="80"/>
                    </a:cubicBezTo>
                    <a:cubicBezTo>
                      <a:pt x="146" y="119"/>
                      <a:pt x="114" y="150"/>
                      <a:pt x="75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160">
                <a:extLst>
                  <a:ext uri="{FF2B5EF4-FFF2-40B4-BE49-F238E27FC236}">
                    <a16:creationId xmlns:a16="http://schemas.microsoft.com/office/drawing/2014/main" id="{BF27FF5D-1D19-464C-8432-67BA37CA5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1531"/>
                <a:ext cx="28" cy="25"/>
              </a:xfrm>
              <a:custGeom>
                <a:avLst/>
                <a:gdLst>
                  <a:gd name="T0" fmla="*/ 50 w 99"/>
                  <a:gd name="T1" fmla="*/ 93 h 93"/>
                  <a:gd name="T2" fmla="*/ 32 w 99"/>
                  <a:gd name="T3" fmla="*/ 89 h 93"/>
                  <a:gd name="T4" fmla="*/ 10 w 99"/>
                  <a:gd name="T5" fmla="*/ 32 h 93"/>
                  <a:gd name="T6" fmla="*/ 10 w 99"/>
                  <a:gd name="T7" fmla="*/ 31 h 93"/>
                  <a:gd name="T8" fmla="*/ 67 w 99"/>
                  <a:gd name="T9" fmla="*/ 9 h 93"/>
                  <a:gd name="T10" fmla="*/ 90 w 99"/>
                  <a:gd name="T11" fmla="*/ 66 h 93"/>
                  <a:gd name="T12" fmla="*/ 89 w 99"/>
                  <a:gd name="T13" fmla="*/ 67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4" y="93"/>
                      <a:pt x="38" y="92"/>
                      <a:pt x="32" y="89"/>
                    </a:cubicBezTo>
                    <a:cubicBezTo>
                      <a:pt x="10" y="80"/>
                      <a:pt x="0" y="54"/>
                      <a:pt x="10" y="32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20" y="10"/>
                      <a:pt x="46" y="0"/>
                      <a:pt x="67" y="9"/>
                    </a:cubicBezTo>
                    <a:cubicBezTo>
                      <a:pt x="89" y="19"/>
                      <a:pt x="99" y="45"/>
                      <a:pt x="90" y="66"/>
                    </a:cubicBezTo>
                    <a:cubicBezTo>
                      <a:pt x="89" y="67"/>
                      <a:pt x="89" y="67"/>
                      <a:pt x="89" y="67"/>
                    </a:cubicBezTo>
                    <a:cubicBezTo>
                      <a:pt x="82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161">
                <a:extLst>
                  <a:ext uri="{FF2B5EF4-FFF2-40B4-BE49-F238E27FC236}">
                    <a16:creationId xmlns:a16="http://schemas.microsoft.com/office/drawing/2014/main" id="{A64A096D-1F6D-413D-A0C6-4016369D9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1423"/>
                <a:ext cx="35" cy="34"/>
              </a:xfrm>
              <a:custGeom>
                <a:avLst/>
                <a:gdLst>
                  <a:gd name="T0" fmla="*/ 65 w 130"/>
                  <a:gd name="T1" fmla="*/ 123 h 123"/>
                  <a:gd name="T2" fmla="*/ 16 w 130"/>
                  <a:gd name="T3" fmla="*/ 94 h 123"/>
                  <a:gd name="T4" fmla="*/ 15 w 130"/>
                  <a:gd name="T5" fmla="*/ 93 h 123"/>
                  <a:gd name="T6" fmla="*/ 37 w 130"/>
                  <a:gd name="T7" fmla="*/ 16 h 123"/>
                  <a:gd name="T8" fmla="*/ 114 w 130"/>
                  <a:gd name="T9" fmla="*/ 38 h 123"/>
                  <a:gd name="T10" fmla="*/ 115 w 130"/>
                  <a:gd name="T11" fmla="*/ 39 h 123"/>
                  <a:gd name="T12" fmla="*/ 93 w 130"/>
                  <a:gd name="T13" fmla="*/ 116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5" y="123"/>
                      <a:pt x="26" y="112"/>
                      <a:pt x="16" y="94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0" y="65"/>
                      <a:pt x="10" y="31"/>
                      <a:pt x="37" y="16"/>
                    </a:cubicBezTo>
                    <a:cubicBezTo>
                      <a:pt x="64" y="0"/>
                      <a:pt x="99" y="10"/>
                      <a:pt x="114" y="38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30" y="66"/>
                      <a:pt x="120" y="100"/>
                      <a:pt x="93" y="116"/>
                    </a:cubicBezTo>
                    <a:cubicBezTo>
                      <a:pt x="84" y="120"/>
                      <a:pt x="75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162">
                <a:extLst>
                  <a:ext uri="{FF2B5EF4-FFF2-40B4-BE49-F238E27FC236}">
                    <a16:creationId xmlns:a16="http://schemas.microsoft.com/office/drawing/2014/main" id="{B99A9ABD-F9CF-4DC1-BB1B-EED4A362A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528"/>
                <a:ext cx="43" cy="40"/>
              </a:xfrm>
              <a:custGeom>
                <a:avLst/>
                <a:gdLst>
                  <a:gd name="T0" fmla="*/ 78 w 155"/>
                  <a:gd name="T1" fmla="*/ 146 h 146"/>
                  <a:gd name="T2" fmla="*/ 19 w 155"/>
                  <a:gd name="T3" fmla="*/ 111 h 146"/>
                  <a:gd name="T4" fmla="*/ 19 w 155"/>
                  <a:gd name="T5" fmla="*/ 110 h 146"/>
                  <a:gd name="T6" fmla="*/ 45 w 155"/>
                  <a:gd name="T7" fmla="*/ 18 h 146"/>
                  <a:gd name="T8" fmla="*/ 136 w 155"/>
                  <a:gd name="T9" fmla="*/ 44 h 146"/>
                  <a:gd name="T10" fmla="*/ 137 w 155"/>
                  <a:gd name="T11" fmla="*/ 46 h 146"/>
                  <a:gd name="T12" fmla="*/ 111 w 155"/>
                  <a:gd name="T13" fmla="*/ 137 h 146"/>
                  <a:gd name="T14" fmla="*/ 78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8" y="146"/>
                    </a:moveTo>
                    <a:cubicBezTo>
                      <a:pt x="55" y="146"/>
                      <a:pt x="32" y="133"/>
                      <a:pt x="19" y="111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0" y="77"/>
                      <a:pt x="12" y="36"/>
                      <a:pt x="45" y="18"/>
                    </a:cubicBezTo>
                    <a:cubicBezTo>
                      <a:pt x="77" y="0"/>
                      <a:pt x="118" y="12"/>
                      <a:pt x="136" y="44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55" y="78"/>
                      <a:pt x="144" y="119"/>
                      <a:pt x="111" y="137"/>
                    </a:cubicBezTo>
                    <a:cubicBezTo>
                      <a:pt x="100" y="143"/>
                      <a:pt x="89" y="146"/>
                      <a:pt x="78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163">
                <a:extLst>
                  <a:ext uri="{FF2B5EF4-FFF2-40B4-BE49-F238E27FC236}">
                    <a16:creationId xmlns:a16="http://schemas.microsoft.com/office/drawing/2014/main" id="{EF9B5FE7-E718-4B7F-93C6-ED42087B3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1415"/>
                <a:ext cx="32" cy="30"/>
              </a:xfrm>
              <a:custGeom>
                <a:avLst/>
                <a:gdLst>
                  <a:gd name="T0" fmla="*/ 56 w 113"/>
                  <a:gd name="T1" fmla="*/ 107 h 107"/>
                  <a:gd name="T2" fmla="*/ 36 w 113"/>
                  <a:gd name="T3" fmla="*/ 103 h 107"/>
                  <a:gd name="T4" fmla="*/ 11 w 113"/>
                  <a:gd name="T5" fmla="*/ 37 h 107"/>
                  <a:gd name="T6" fmla="*/ 12 w 113"/>
                  <a:gd name="T7" fmla="*/ 36 h 107"/>
                  <a:gd name="T8" fmla="*/ 77 w 113"/>
                  <a:gd name="T9" fmla="*/ 11 h 107"/>
                  <a:gd name="T10" fmla="*/ 102 w 113"/>
                  <a:gd name="T11" fmla="*/ 76 h 107"/>
                  <a:gd name="T12" fmla="*/ 102 w 113"/>
                  <a:gd name="T13" fmla="*/ 77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50" y="107"/>
                      <a:pt x="43" y="105"/>
                      <a:pt x="36" y="103"/>
                    </a:cubicBezTo>
                    <a:cubicBezTo>
                      <a:pt x="12" y="92"/>
                      <a:pt x="0" y="62"/>
                      <a:pt x="11" y="37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23" y="12"/>
                      <a:pt x="52" y="0"/>
                      <a:pt x="77" y="11"/>
                    </a:cubicBezTo>
                    <a:cubicBezTo>
                      <a:pt x="102" y="22"/>
                      <a:pt x="113" y="51"/>
                      <a:pt x="102" y="76"/>
                    </a:cubicBezTo>
                    <a:cubicBezTo>
                      <a:pt x="102" y="77"/>
                      <a:pt x="102" y="77"/>
                      <a:pt x="102" y="77"/>
                    </a:cubicBezTo>
                    <a:cubicBezTo>
                      <a:pt x="93" y="96"/>
                      <a:pt x="75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164">
                <a:extLst>
                  <a:ext uri="{FF2B5EF4-FFF2-40B4-BE49-F238E27FC236}">
                    <a16:creationId xmlns:a16="http://schemas.microsoft.com/office/drawing/2014/main" id="{2FD46C61-C86C-4FEF-8D0B-52D310857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314"/>
                <a:ext cx="37" cy="35"/>
              </a:xfrm>
              <a:custGeom>
                <a:avLst/>
                <a:gdLst>
                  <a:gd name="T0" fmla="*/ 68 w 134"/>
                  <a:gd name="T1" fmla="*/ 126 h 126"/>
                  <a:gd name="T2" fmla="*/ 17 w 134"/>
                  <a:gd name="T3" fmla="*/ 96 h 126"/>
                  <a:gd name="T4" fmla="*/ 16 w 134"/>
                  <a:gd name="T5" fmla="*/ 95 h 126"/>
                  <a:gd name="T6" fmla="*/ 39 w 134"/>
                  <a:gd name="T7" fmla="*/ 16 h 126"/>
                  <a:gd name="T8" fmla="*/ 118 w 134"/>
                  <a:gd name="T9" fmla="*/ 39 h 126"/>
                  <a:gd name="T10" fmla="*/ 119 w 134"/>
                  <a:gd name="T11" fmla="*/ 40 h 126"/>
                  <a:gd name="T12" fmla="*/ 96 w 134"/>
                  <a:gd name="T13" fmla="*/ 119 h 126"/>
                  <a:gd name="T14" fmla="*/ 68 w 134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6">
                    <a:moveTo>
                      <a:pt x="68" y="126"/>
                    </a:moveTo>
                    <a:cubicBezTo>
                      <a:pt x="47" y="126"/>
                      <a:pt x="27" y="116"/>
                      <a:pt x="17" y="96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0" y="67"/>
                      <a:pt x="10" y="32"/>
                      <a:pt x="39" y="16"/>
                    </a:cubicBezTo>
                    <a:cubicBezTo>
                      <a:pt x="67" y="0"/>
                      <a:pt x="102" y="10"/>
                      <a:pt x="118" y="39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34" y="68"/>
                      <a:pt x="124" y="103"/>
                      <a:pt x="96" y="119"/>
                    </a:cubicBezTo>
                    <a:cubicBezTo>
                      <a:pt x="87" y="124"/>
                      <a:pt x="77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165">
                <a:extLst>
                  <a:ext uri="{FF2B5EF4-FFF2-40B4-BE49-F238E27FC236}">
                    <a16:creationId xmlns:a16="http://schemas.microsoft.com/office/drawing/2014/main" id="{A8188FF2-C836-4775-A50A-FD55E7730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308"/>
                <a:ext cx="29" cy="28"/>
              </a:xfrm>
              <a:custGeom>
                <a:avLst/>
                <a:gdLst>
                  <a:gd name="T0" fmla="*/ 53 w 107"/>
                  <a:gd name="T1" fmla="*/ 103 h 103"/>
                  <a:gd name="T2" fmla="*/ 19 w 107"/>
                  <a:gd name="T3" fmla="*/ 89 h 103"/>
                  <a:gd name="T4" fmla="*/ 19 w 107"/>
                  <a:gd name="T5" fmla="*/ 20 h 103"/>
                  <a:gd name="T6" fmla="*/ 20 w 107"/>
                  <a:gd name="T7" fmla="*/ 19 h 103"/>
                  <a:gd name="T8" fmla="*/ 88 w 107"/>
                  <a:gd name="T9" fmla="*/ 19 h 103"/>
                  <a:gd name="T10" fmla="*/ 88 w 107"/>
                  <a:gd name="T11" fmla="*/ 88 h 103"/>
                  <a:gd name="T12" fmla="*/ 87 w 107"/>
                  <a:gd name="T13" fmla="*/ 89 h 103"/>
                  <a:gd name="T14" fmla="*/ 53 w 107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3">
                    <a:moveTo>
                      <a:pt x="53" y="103"/>
                    </a:moveTo>
                    <a:cubicBezTo>
                      <a:pt x="41" y="103"/>
                      <a:pt x="28" y="98"/>
                      <a:pt x="19" y="89"/>
                    </a:cubicBezTo>
                    <a:cubicBezTo>
                      <a:pt x="0" y="70"/>
                      <a:pt x="0" y="39"/>
                      <a:pt x="19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39" y="1"/>
                      <a:pt x="69" y="0"/>
                      <a:pt x="88" y="19"/>
                    </a:cubicBezTo>
                    <a:cubicBezTo>
                      <a:pt x="107" y="38"/>
                      <a:pt x="107" y="69"/>
                      <a:pt x="88" y="88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78" y="98"/>
                      <a:pt x="66" y="103"/>
                      <a:pt x="53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166">
                <a:extLst>
                  <a:ext uri="{FF2B5EF4-FFF2-40B4-BE49-F238E27FC236}">
                    <a16:creationId xmlns:a16="http://schemas.microsoft.com/office/drawing/2014/main" id="{884865A9-4A6E-4D46-87AB-A8A71D275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224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24 w 106"/>
                  <a:gd name="T3" fmla="*/ 89 h 100"/>
                  <a:gd name="T4" fmla="*/ 23 w 106"/>
                  <a:gd name="T5" fmla="*/ 88 h 100"/>
                  <a:gd name="T6" fmla="*/ 17 w 106"/>
                  <a:gd name="T7" fmla="*/ 22 h 100"/>
                  <a:gd name="T8" fmla="*/ 83 w 106"/>
                  <a:gd name="T9" fmla="*/ 16 h 100"/>
                  <a:gd name="T10" fmla="*/ 83 w 106"/>
                  <a:gd name="T11" fmla="*/ 17 h 100"/>
                  <a:gd name="T12" fmla="*/ 90 w 106"/>
                  <a:gd name="T13" fmla="*/ 83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3" y="100"/>
                      <a:pt x="32" y="96"/>
                      <a:pt x="24" y="89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3" y="72"/>
                      <a:pt x="0" y="42"/>
                      <a:pt x="17" y="22"/>
                    </a:cubicBezTo>
                    <a:cubicBezTo>
                      <a:pt x="33" y="3"/>
                      <a:pt x="63" y="0"/>
                      <a:pt x="83" y="16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103" y="34"/>
                      <a:pt x="106" y="63"/>
                      <a:pt x="90" y="83"/>
                    </a:cubicBezTo>
                    <a:cubicBezTo>
                      <a:pt x="80" y="94"/>
                      <a:pt x="67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167">
                <a:extLst>
                  <a:ext uri="{FF2B5EF4-FFF2-40B4-BE49-F238E27FC236}">
                    <a16:creationId xmlns:a16="http://schemas.microsoft.com/office/drawing/2014/main" id="{02C1D471-EC09-49F0-923E-CEDA0D21C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1216"/>
                <a:ext cx="38" cy="37"/>
              </a:xfrm>
              <a:custGeom>
                <a:avLst/>
                <a:gdLst>
                  <a:gd name="T0" fmla="*/ 69 w 139"/>
                  <a:gd name="T1" fmla="*/ 133 h 133"/>
                  <a:gd name="T2" fmla="*/ 24 w 139"/>
                  <a:gd name="T3" fmla="*/ 114 h 133"/>
                  <a:gd name="T4" fmla="*/ 24 w 139"/>
                  <a:gd name="T5" fmla="*/ 26 h 133"/>
                  <a:gd name="T6" fmla="*/ 25 w 139"/>
                  <a:gd name="T7" fmla="*/ 24 h 133"/>
                  <a:gd name="T8" fmla="*/ 114 w 139"/>
                  <a:gd name="T9" fmla="*/ 25 h 133"/>
                  <a:gd name="T10" fmla="*/ 114 w 139"/>
                  <a:gd name="T11" fmla="*/ 113 h 133"/>
                  <a:gd name="T12" fmla="*/ 113 w 139"/>
                  <a:gd name="T13" fmla="*/ 115 h 133"/>
                  <a:gd name="T14" fmla="*/ 69 w 139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3">
                    <a:moveTo>
                      <a:pt x="69" y="133"/>
                    </a:moveTo>
                    <a:cubicBezTo>
                      <a:pt x="53" y="133"/>
                      <a:pt x="36" y="127"/>
                      <a:pt x="24" y="114"/>
                    </a:cubicBezTo>
                    <a:cubicBezTo>
                      <a:pt x="0" y="90"/>
                      <a:pt x="0" y="50"/>
                      <a:pt x="24" y="26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50" y="0"/>
                      <a:pt x="90" y="0"/>
                      <a:pt x="114" y="25"/>
                    </a:cubicBezTo>
                    <a:cubicBezTo>
                      <a:pt x="139" y="49"/>
                      <a:pt x="139" y="89"/>
                      <a:pt x="114" y="113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01" y="127"/>
                      <a:pt x="85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168">
                <a:extLst>
                  <a:ext uri="{FF2B5EF4-FFF2-40B4-BE49-F238E27FC236}">
                    <a16:creationId xmlns:a16="http://schemas.microsoft.com/office/drawing/2014/main" id="{DB64F6D3-C961-44A3-8BD2-80254D340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138"/>
                <a:ext cx="43" cy="40"/>
              </a:xfrm>
              <a:custGeom>
                <a:avLst/>
                <a:gdLst>
                  <a:gd name="T0" fmla="*/ 78 w 156"/>
                  <a:gd name="T1" fmla="*/ 147 h 147"/>
                  <a:gd name="T2" fmla="*/ 34 w 156"/>
                  <a:gd name="T3" fmla="*/ 131 h 147"/>
                  <a:gd name="T4" fmla="*/ 33 w 156"/>
                  <a:gd name="T5" fmla="*/ 130 h 147"/>
                  <a:gd name="T6" fmla="*/ 24 w 156"/>
                  <a:gd name="T7" fmla="*/ 33 h 147"/>
                  <a:gd name="T8" fmla="*/ 121 w 156"/>
                  <a:gd name="T9" fmla="*/ 24 h 147"/>
                  <a:gd name="T10" fmla="*/ 122 w 156"/>
                  <a:gd name="T11" fmla="*/ 25 h 147"/>
                  <a:gd name="T12" fmla="*/ 131 w 156"/>
                  <a:gd name="T13" fmla="*/ 122 h 147"/>
                  <a:gd name="T14" fmla="*/ 78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8" y="147"/>
                    </a:moveTo>
                    <a:cubicBezTo>
                      <a:pt x="63" y="147"/>
                      <a:pt x="47" y="142"/>
                      <a:pt x="34" y="131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4" y="106"/>
                      <a:pt x="0" y="62"/>
                      <a:pt x="24" y="33"/>
                    </a:cubicBezTo>
                    <a:cubicBezTo>
                      <a:pt x="49" y="4"/>
                      <a:pt x="92" y="0"/>
                      <a:pt x="121" y="24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52" y="50"/>
                      <a:pt x="156" y="93"/>
                      <a:pt x="131" y="122"/>
                    </a:cubicBezTo>
                    <a:cubicBezTo>
                      <a:pt x="118" y="139"/>
                      <a:pt x="98" y="147"/>
                      <a:pt x="78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169">
                <a:extLst>
                  <a:ext uri="{FF2B5EF4-FFF2-40B4-BE49-F238E27FC236}">
                    <a16:creationId xmlns:a16="http://schemas.microsoft.com/office/drawing/2014/main" id="{11F6AE42-FB46-4093-99E9-BD01EC0AC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1132"/>
                <a:ext cx="31" cy="30"/>
              </a:xfrm>
              <a:custGeom>
                <a:avLst/>
                <a:gdLst>
                  <a:gd name="T0" fmla="*/ 57 w 115"/>
                  <a:gd name="T1" fmla="*/ 109 h 109"/>
                  <a:gd name="T2" fmla="*/ 21 w 115"/>
                  <a:gd name="T3" fmla="*/ 94 h 109"/>
                  <a:gd name="T4" fmla="*/ 21 w 115"/>
                  <a:gd name="T5" fmla="*/ 21 h 109"/>
                  <a:gd name="T6" fmla="*/ 22 w 115"/>
                  <a:gd name="T7" fmla="*/ 20 h 109"/>
                  <a:gd name="T8" fmla="*/ 95 w 115"/>
                  <a:gd name="T9" fmla="*/ 20 h 109"/>
                  <a:gd name="T10" fmla="*/ 95 w 115"/>
                  <a:gd name="T11" fmla="*/ 93 h 109"/>
                  <a:gd name="T12" fmla="*/ 94 w 115"/>
                  <a:gd name="T13" fmla="*/ 94 h 109"/>
                  <a:gd name="T14" fmla="*/ 57 w 115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5" h="109">
                    <a:moveTo>
                      <a:pt x="57" y="109"/>
                    </a:moveTo>
                    <a:cubicBezTo>
                      <a:pt x="44" y="109"/>
                      <a:pt x="31" y="104"/>
                      <a:pt x="21" y="94"/>
                    </a:cubicBezTo>
                    <a:cubicBezTo>
                      <a:pt x="1" y="74"/>
                      <a:pt x="0" y="41"/>
                      <a:pt x="21" y="21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0"/>
                      <a:pt x="75" y="0"/>
                      <a:pt x="95" y="20"/>
                    </a:cubicBezTo>
                    <a:cubicBezTo>
                      <a:pt x="115" y="40"/>
                      <a:pt x="115" y="73"/>
                      <a:pt x="95" y="93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84" y="104"/>
                      <a:pt x="7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170">
                <a:extLst>
                  <a:ext uri="{FF2B5EF4-FFF2-40B4-BE49-F238E27FC236}">
                    <a16:creationId xmlns:a16="http://schemas.microsoft.com/office/drawing/2014/main" id="{3162DA7D-CFF1-4E3C-80D9-7F0852B65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1059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18 w 181"/>
                  <a:gd name="T3" fmla="*/ 123 h 170"/>
                  <a:gd name="T4" fmla="*/ 58 w 181"/>
                  <a:gd name="T5" fmla="*/ 19 h 170"/>
                  <a:gd name="T6" fmla="*/ 60 w 181"/>
                  <a:gd name="T7" fmla="*/ 18 h 170"/>
                  <a:gd name="T8" fmla="*/ 164 w 181"/>
                  <a:gd name="T9" fmla="*/ 58 h 170"/>
                  <a:gd name="T10" fmla="*/ 123 w 181"/>
                  <a:gd name="T11" fmla="*/ 162 h 170"/>
                  <a:gd name="T12" fmla="*/ 122 w 181"/>
                  <a:gd name="T13" fmla="*/ 16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0" y="170"/>
                      <a:pt x="31" y="152"/>
                      <a:pt x="18" y="123"/>
                    </a:cubicBezTo>
                    <a:cubicBezTo>
                      <a:pt x="0" y="83"/>
                      <a:pt x="18" y="36"/>
                      <a:pt x="58" y="19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99" y="0"/>
                      <a:pt x="146" y="18"/>
                      <a:pt x="164" y="58"/>
                    </a:cubicBezTo>
                    <a:cubicBezTo>
                      <a:pt x="181" y="98"/>
                      <a:pt x="163" y="145"/>
                      <a:pt x="123" y="162"/>
                    </a:cubicBezTo>
                    <a:cubicBezTo>
                      <a:pt x="122" y="163"/>
                      <a:pt x="122" y="163"/>
                      <a:pt x="122" y="163"/>
                    </a:cubicBezTo>
                    <a:cubicBezTo>
                      <a:pt x="111" y="168"/>
                      <a:pt x="101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171">
                <a:extLst>
                  <a:ext uri="{FF2B5EF4-FFF2-40B4-BE49-F238E27FC236}">
                    <a16:creationId xmlns:a16="http://schemas.microsoft.com/office/drawing/2014/main" id="{66A9B323-57AE-43E7-B20E-CCCC97B79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1055"/>
                <a:ext cx="50" cy="48"/>
              </a:xfrm>
              <a:custGeom>
                <a:avLst/>
                <a:gdLst>
                  <a:gd name="T0" fmla="*/ 92 w 182"/>
                  <a:gd name="T1" fmla="*/ 172 h 172"/>
                  <a:gd name="T2" fmla="*/ 41 w 182"/>
                  <a:gd name="T3" fmla="*/ 153 h 172"/>
                  <a:gd name="T4" fmla="*/ 39 w 182"/>
                  <a:gd name="T5" fmla="*/ 152 h 172"/>
                  <a:gd name="T6" fmla="*/ 29 w 182"/>
                  <a:gd name="T7" fmla="*/ 39 h 172"/>
                  <a:gd name="T8" fmla="*/ 142 w 182"/>
                  <a:gd name="T9" fmla="*/ 28 h 172"/>
                  <a:gd name="T10" fmla="*/ 143 w 182"/>
                  <a:gd name="T11" fmla="*/ 29 h 172"/>
                  <a:gd name="T12" fmla="*/ 154 w 182"/>
                  <a:gd name="T13" fmla="*/ 143 h 172"/>
                  <a:gd name="T14" fmla="*/ 92 w 182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172">
                    <a:moveTo>
                      <a:pt x="92" y="172"/>
                    </a:moveTo>
                    <a:cubicBezTo>
                      <a:pt x="74" y="172"/>
                      <a:pt x="56" y="166"/>
                      <a:pt x="41" y="153"/>
                    </a:cubicBezTo>
                    <a:cubicBezTo>
                      <a:pt x="39" y="152"/>
                      <a:pt x="39" y="152"/>
                      <a:pt x="39" y="152"/>
                    </a:cubicBezTo>
                    <a:cubicBezTo>
                      <a:pt x="5" y="124"/>
                      <a:pt x="0" y="73"/>
                      <a:pt x="29" y="39"/>
                    </a:cubicBezTo>
                    <a:cubicBezTo>
                      <a:pt x="57" y="4"/>
                      <a:pt x="108" y="0"/>
                      <a:pt x="142" y="28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78" y="58"/>
                      <a:pt x="182" y="108"/>
                      <a:pt x="154" y="143"/>
                    </a:cubicBezTo>
                    <a:cubicBezTo>
                      <a:pt x="138" y="162"/>
                      <a:pt x="115" y="172"/>
                      <a:pt x="92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172">
                <a:extLst>
                  <a:ext uri="{FF2B5EF4-FFF2-40B4-BE49-F238E27FC236}">
                    <a16:creationId xmlns:a16="http://schemas.microsoft.com/office/drawing/2014/main" id="{00FDCF4C-7592-4AF0-ABB9-430E63735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019"/>
                <a:ext cx="39" cy="37"/>
              </a:xfrm>
              <a:custGeom>
                <a:avLst/>
                <a:gdLst>
                  <a:gd name="T0" fmla="*/ 70 w 140"/>
                  <a:gd name="T1" fmla="*/ 132 h 132"/>
                  <a:gd name="T2" fmla="*/ 51 w 140"/>
                  <a:gd name="T3" fmla="*/ 128 h 132"/>
                  <a:gd name="T4" fmla="*/ 50 w 140"/>
                  <a:gd name="T5" fmla="*/ 128 h 132"/>
                  <a:gd name="T6" fmla="*/ 11 w 140"/>
                  <a:gd name="T7" fmla="*/ 50 h 132"/>
                  <a:gd name="T8" fmla="*/ 89 w 140"/>
                  <a:gd name="T9" fmla="*/ 11 h 132"/>
                  <a:gd name="T10" fmla="*/ 90 w 140"/>
                  <a:gd name="T11" fmla="*/ 11 h 132"/>
                  <a:gd name="T12" fmla="*/ 129 w 140"/>
                  <a:gd name="T13" fmla="*/ 89 h 132"/>
                  <a:gd name="T14" fmla="*/ 70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0" y="132"/>
                    </a:moveTo>
                    <a:cubicBezTo>
                      <a:pt x="64" y="132"/>
                      <a:pt x="57" y="131"/>
                      <a:pt x="51" y="128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17" y="117"/>
                      <a:pt x="0" y="82"/>
                      <a:pt x="11" y="50"/>
                    </a:cubicBezTo>
                    <a:cubicBezTo>
                      <a:pt x="21" y="18"/>
                      <a:pt x="56" y="0"/>
                      <a:pt x="89" y="11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122" y="22"/>
                      <a:pt x="140" y="57"/>
                      <a:pt x="129" y="89"/>
                    </a:cubicBezTo>
                    <a:cubicBezTo>
                      <a:pt x="120" y="115"/>
                      <a:pt x="9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173">
                <a:extLst>
                  <a:ext uri="{FF2B5EF4-FFF2-40B4-BE49-F238E27FC236}">
                    <a16:creationId xmlns:a16="http://schemas.microsoft.com/office/drawing/2014/main" id="{A03BD6AD-6625-4E8C-9887-1B3342436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1019"/>
                <a:ext cx="31" cy="29"/>
              </a:xfrm>
              <a:custGeom>
                <a:avLst/>
                <a:gdLst>
                  <a:gd name="T0" fmla="*/ 56 w 112"/>
                  <a:gd name="T1" fmla="*/ 105 h 105"/>
                  <a:gd name="T2" fmla="*/ 11 w 112"/>
                  <a:gd name="T3" fmla="*/ 76 h 105"/>
                  <a:gd name="T4" fmla="*/ 36 w 112"/>
                  <a:gd name="T5" fmla="*/ 11 h 105"/>
                  <a:gd name="T6" fmla="*/ 37 w 112"/>
                  <a:gd name="T7" fmla="*/ 11 h 105"/>
                  <a:gd name="T8" fmla="*/ 101 w 112"/>
                  <a:gd name="T9" fmla="*/ 36 h 105"/>
                  <a:gd name="T10" fmla="*/ 76 w 112"/>
                  <a:gd name="T11" fmla="*/ 100 h 105"/>
                  <a:gd name="T12" fmla="*/ 75 w 112"/>
                  <a:gd name="T13" fmla="*/ 101 h 105"/>
                  <a:gd name="T14" fmla="*/ 56 w 112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05">
                    <a:moveTo>
                      <a:pt x="56" y="105"/>
                    </a:moveTo>
                    <a:cubicBezTo>
                      <a:pt x="37" y="105"/>
                      <a:pt x="19" y="94"/>
                      <a:pt x="11" y="76"/>
                    </a:cubicBezTo>
                    <a:cubicBezTo>
                      <a:pt x="0" y="51"/>
                      <a:pt x="11" y="22"/>
                      <a:pt x="36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62" y="0"/>
                      <a:pt x="90" y="11"/>
                      <a:pt x="101" y="36"/>
                    </a:cubicBezTo>
                    <a:cubicBezTo>
                      <a:pt x="112" y="61"/>
                      <a:pt x="101" y="89"/>
                      <a:pt x="76" y="100"/>
                    </a:cubicBezTo>
                    <a:cubicBezTo>
                      <a:pt x="75" y="101"/>
                      <a:pt x="75" y="101"/>
                      <a:pt x="75" y="101"/>
                    </a:cubicBezTo>
                    <a:cubicBezTo>
                      <a:pt x="69" y="103"/>
                      <a:pt x="62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Freeform 174">
                <a:extLst>
                  <a:ext uri="{FF2B5EF4-FFF2-40B4-BE49-F238E27FC236}">
                    <a16:creationId xmlns:a16="http://schemas.microsoft.com/office/drawing/2014/main" id="{66DD3937-785C-4550-BA9F-052B25414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980"/>
                <a:ext cx="38" cy="36"/>
              </a:xfrm>
              <a:custGeom>
                <a:avLst/>
                <a:gdLst>
                  <a:gd name="T0" fmla="*/ 69 w 137"/>
                  <a:gd name="T1" fmla="*/ 128 h 128"/>
                  <a:gd name="T2" fmla="*/ 50 w 137"/>
                  <a:gd name="T3" fmla="*/ 124 h 128"/>
                  <a:gd name="T4" fmla="*/ 49 w 137"/>
                  <a:gd name="T5" fmla="*/ 124 h 128"/>
                  <a:gd name="T6" fmla="*/ 11 w 137"/>
                  <a:gd name="T7" fmla="*/ 48 h 128"/>
                  <a:gd name="T8" fmla="*/ 87 w 137"/>
                  <a:gd name="T9" fmla="*/ 10 h 128"/>
                  <a:gd name="T10" fmla="*/ 88 w 137"/>
                  <a:gd name="T11" fmla="*/ 11 h 128"/>
                  <a:gd name="T12" fmla="*/ 126 w 137"/>
                  <a:gd name="T13" fmla="*/ 87 h 128"/>
                  <a:gd name="T14" fmla="*/ 69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9" y="128"/>
                    </a:moveTo>
                    <a:cubicBezTo>
                      <a:pt x="63" y="128"/>
                      <a:pt x="56" y="127"/>
                      <a:pt x="50" y="124"/>
                    </a:cubicBezTo>
                    <a:cubicBezTo>
                      <a:pt x="49" y="124"/>
                      <a:pt x="49" y="124"/>
                      <a:pt x="49" y="124"/>
                    </a:cubicBezTo>
                    <a:cubicBezTo>
                      <a:pt x="17" y="113"/>
                      <a:pt x="0" y="79"/>
                      <a:pt x="11" y="48"/>
                    </a:cubicBezTo>
                    <a:cubicBezTo>
                      <a:pt x="21" y="17"/>
                      <a:pt x="55" y="0"/>
                      <a:pt x="87" y="10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120" y="21"/>
                      <a:pt x="137" y="55"/>
                      <a:pt x="126" y="87"/>
                    </a:cubicBezTo>
                    <a:cubicBezTo>
                      <a:pt x="117" y="112"/>
                      <a:pt x="94" y="128"/>
                      <a:pt x="69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175">
                <a:extLst>
                  <a:ext uri="{FF2B5EF4-FFF2-40B4-BE49-F238E27FC236}">
                    <a16:creationId xmlns:a16="http://schemas.microsoft.com/office/drawing/2014/main" id="{A035046D-41B5-4127-9B9E-1B27AE4AB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975"/>
                <a:ext cx="29" cy="29"/>
              </a:xfrm>
              <a:custGeom>
                <a:avLst/>
                <a:gdLst>
                  <a:gd name="T0" fmla="*/ 53 w 107"/>
                  <a:gd name="T1" fmla="*/ 105 h 105"/>
                  <a:gd name="T2" fmla="*/ 1 w 107"/>
                  <a:gd name="T3" fmla="*/ 55 h 105"/>
                  <a:gd name="T4" fmla="*/ 50 w 107"/>
                  <a:gd name="T5" fmla="*/ 1 h 105"/>
                  <a:gd name="T6" fmla="*/ 51 w 107"/>
                  <a:gd name="T7" fmla="*/ 1 h 105"/>
                  <a:gd name="T8" fmla="*/ 106 w 107"/>
                  <a:gd name="T9" fmla="*/ 51 h 105"/>
                  <a:gd name="T10" fmla="*/ 56 w 107"/>
                  <a:gd name="T11" fmla="*/ 105 h 105"/>
                  <a:gd name="T12" fmla="*/ 55 w 107"/>
                  <a:gd name="T13" fmla="*/ 105 h 105"/>
                  <a:gd name="T14" fmla="*/ 53 w 107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5">
                    <a:moveTo>
                      <a:pt x="53" y="105"/>
                    </a:moveTo>
                    <a:cubicBezTo>
                      <a:pt x="25" y="105"/>
                      <a:pt x="2" y="83"/>
                      <a:pt x="1" y="55"/>
                    </a:cubicBezTo>
                    <a:cubicBezTo>
                      <a:pt x="0" y="27"/>
                      <a:pt x="22" y="3"/>
                      <a:pt x="50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80" y="0"/>
                      <a:pt x="104" y="22"/>
                      <a:pt x="106" y="51"/>
                    </a:cubicBezTo>
                    <a:cubicBezTo>
                      <a:pt x="107" y="79"/>
                      <a:pt x="85" y="103"/>
                      <a:pt x="56" y="105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4" y="105"/>
                      <a:pt x="53" y="105"/>
                      <a:pt x="53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176">
                <a:extLst>
                  <a:ext uri="{FF2B5EF4-FFF2-40B4-BE49-F238E27FC236}">
                    <a16:creationId xmlns:a16="http://schemas.microsoft.com/office/drawing/2014/main" id="{678449D5-95D9-40F2-BD2A-6AABB997E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963"/>
                <a:ext cx="42" cy="41"/>
              </a:xfrm>
              <a:custGeom>
                <a:avLst/>
                <a:gdLst>
                  <a:gd name="T0" fmla="*/ 75 w 151"/>
                  <a:gd name="T1" fmla="*/ 147 h 147"/>
                  <a:gd name="T2" fmla="*/ 2 w 151"/>
                  <a:gd name="T3" fmla="*/ 78 h 147"/>
                  <a:gd name="T4" fmla="*/ 71 w 151"/>
                  <a:gd name="T5" fmla="*/ 2 h 147"/>
                  <a:gd name="T6" fmla="*/ 73 w 151"/>
                  <a:gd name="T7" fmla="*/ 2 h 147"/>
                  <a:gd name="T8" fmla="*/ 149 w 151"/>
                  <a:gd name="T9" fmla="*/ 71 h 147"/>
                  <a:gd name="T10" fmla="*/ 80 w 151"/>
                  <a:gd name="T11" fmla="*/ 147 h 147"/>
                  <a:gd name="T12" fmla="*/ 78 w 151"/>
                  <a:gd name="T13" fmla="*/ 147 h 147"/>
                  <a:gd name="T14" fmla="*/ 75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5" y="147"/>
                    </a:moveTo>
                    <a:cubicBezTo>
                      <a:pt x="36" y="147"/>
                      <a:pt x="4" y="117"/>
                      <a:pt x="2" y="78"/>
                    </a:cubicBezTo>
                    <a:cubicBezTo>
                      <a:pt x="0" y="38"/>
                      <a:pt x="31" y="4"/>
                      <a:pt x="71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113" y="0"/>
                      <a:pt x="147" y="31"/>
                      <a:pt x="149" y="71"/>
                    </a:cubicBezTo>
                    <a:cubicBezTo>
                      <a:pt x="151" y="111"/>
                      <a:pt x="120" y="145"/>
                      <a:pt x="80" y="147"/>
                    </a:cubicBezTo>
                    <a:cubicBezTo>
                      <a:pt x="78" y="147"/>
                      <a:pt x="78" y="147"/>
                      <a:pt x="78" y="147"/>
                    </a:cubicBezTo>
                    <a:cubicBezTo>
                      <a:pt x="77" y="147"/>
                      <a:pt x="76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177">
                <a:extLst>
                  <a:ext uri="{FF2B5EF4-FFF2-40B4-BE49-F238E27FC236}">
                    <a16:creationId xmlns:a16="http://schemas.microsoft.com/office/drawing/2014/main" id="{EE673361-3024-48A6-AC73-AA49F712B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965"/>
                <a:ext cx="27" cy="27"/>
              </a:xfrm>
              <a:custGeom>
                <a:avLst/>
                <a:gdLst>
                  <a:gd name="T0" fmla="*/ 49 w 99"/>
                  <a:gd name="T1" fmla="*/ 96 h 96"/>
                  <a:gd name="T2" fmla="*/ 1 w 99"/>
                  <a:gd name="T3" fmla="*/ 50 h 96"/>
                  <a:gd name="T4" fmla="*/ 47 w 99"/>
                  <a:gd name="T5" fmla="*/ 0 h 96"/>
                  <a:gd name="T6" fmla="*/ 48 w 99"/>
                  <a:gd name="T7" fmla="*/ 0 h 96"/>
                  <a:gd name="T8" fmla="*/ 50 w 99"/>
                  <a:gd name="T9" fmla="*/ 0 h 96"/>
                  <a:gd name="T10" fmla="*/ 98 w 99"/>
                  <a:gd name="T11" fmla="*/ 46 h 96"/>
                  <a:gd name="T12" fmla="*/ 52 w 99"/>
                  <a:gd name="T13" fmla="*/ 96 h 96"/>
                  <a:gd name="T14" fmla="*/ 51 w 99"/>
                  <a:gd name="T15" fmla="*/ 96 h 96"/>
                  <a:gd name="T16" fmla="*/ 49 w 99"/>
                  <a:gd name="T17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96">
                    <a:moveTo>
                      <a:pt x="49" y="96"/>
                    </a:moveTo>
                    <a:cubicBezTo>
                      <a:pt x="24" y="96"/>
                      <a:pt x="2" y="76"/>
                      <a:pt x="1" y="50"/>
                    </a:cubicBezTo>
                    <a:cubicBezTo>
                      <a:pt x="0" y="24"/>
                      <a:pt x="20" y="1"/>
                      <a:pt x="47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0"/>
                      <a:pt x="49" y="0"/>
                      <a:pt x="50" y="0"/>
                    </a:cubicBezTo>
                    <a:cubicBezTo>
                      <a:pt x="76" y="0"/>
                      <a:pt x="97" y="20"/>
                      <a:pt x="98" y="46"/>
                    </a:cubicBezTo>
                    <a:cubicBezTo>
                      <a:pt x="99" y="72"/>
                      <a:pt x="79" y="95"/>
                      <a:pt x="52" y="96"/>
                    </a:cubicBezTo>
                    <a:cubicBezTo>
                      <a:pt x="51" y="96"/>
                      <a:pt x="51" y="96"/>
                      <a:pt x="51" y="96"/>
                    </a:cubicBezTo>
                    <a:cubicBezTo>
                      <a:pt x="50" y="96"/>
                      <a:pt x="50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178">
                <a:extLst>
                  <a:ext uri="{FF2B5EF4-FFF2-40B4-BE49-F238E27FC236}">
                    <a16:creationId xmlns:a16="http://schemas.microsoft.com/office/drawing/2014/main" id="{7711A5F2-9D60-435D-AB7E-8F852BAB4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2684"/>
                <a:ext cx="43" cy="41"/>
              </a:xfrm>
              <a:custGeom>
                <a:avLst/>
                <a:gdLst>
                  <a:gd name="T0" fmla="*/ 76 w 154"/>
                  <a:gd name="T1" fmla="*/ 151 h 151"/>
                  <a:gd name="T2" fmla="*/ 0 w 154"/>
                  <a:gd name="T3" fmla="*/ 77 h 151"/>
                  <a:gd name="T4" fmla="*/ 75 w 154"/>
                  <a:gd name="T5" fmla="*/ 0 h 151"/>
                  <a:gd name="T6" fmla="*/ 76 w 154"/>
                  <a:gd name="T7" fmla="*/ 0 h 151"/>
                  <a:gd name="T8" fmla="*/ 78 w 154"/>
                  <a:gd name="T9" fmla="*/ 0 h 151"/>
                  <a:gd name="T10" fmla="*/ 153 w 154"/>
                  <a:gd name="T11" fmla="*/ 75 h 151"/>
                  <a:gd name="T12" fmla="*/ 79 w 154"/>
                  <a:gd name="T13" fmla="*/ 151 h 151"/>
                  <a:gd name="T14" fmla="*/ 77 w 154"/>
                  <a:gd name="T15" fmla="*/ 151 h 151"/>
                  <a:gd name="T16" fmla="*/ 76 w 154"/>
                  <a:gd name="T1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4" h="151">
                    <a:moveTo>
                      <a:pt x="76" y="151"/>
                    </a:moveTo>
                    <a:cubicBezTo>
                      <a:pt x="35" y="151"/>
                      <a:pt x="1" y="118"/>
                      <a:pt x="0" y="77"/>
                    </a:cubicBezTo>
                    <a:cubicBezTo>
                      <a:pt x="0" y="35"/>
                      <a:pt x="33" y="1"/>
                      <a:pt x="75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7" y="0"/>
                      <a:pt x="77" y="0"/>
                      <a:pt x="78" y="0"/>
                    </a:cubicBezTo>
                    <a:cubicBezTo>
                      <a:pt x="119" y="0"/>
                      <a:pt x="152" y="33"/>
                      <a:pt x="153" y="75"/>
                    </a:cubicBezTo>
                    <a:cubicBezTo>
                      <a:pt x="154" y="116"/>
                      <a:pt x="120" y="151"/>
                      <a:pt x="79" y="151"/>
                    </a:cubicBezTo>
                    <a:cubicBezTo>
                      <a:pt x="77" y="151"/>
                      <a:pt x="77" y="151"/>
                      <a:pt x="77" y="151"/>
                    </a:cubicBezTo>
                    <a:cubicBezTo>
                      <a:pt x="77" y="151"/>
                      <a:pt x="76" y="151"/>
                      <a:pt x="76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179">
                <a:extLst>
                  <a:ext uri="{FF2B5EF4-FFF2-40B4-BE49-F238E27FC236}">
                    <a16:creationId xmlns:a16="http://schemas.microsoft.com/office/drawing/2014/main" id="{1DB6E645-DAF4-45BF-9CB5-D5FD4B4A4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2683"/>
                <a:ext cx="39" cy="39"/>
              </a:xfrm>
              <a:custGeom>
                <a:avLst/>
                <a:gdLst>
                  <a:gd name="T0" fmla="*/ 71 w 144"/>
                  <a:gd name="T1" fmla="*/ 141 h 141"/>
                  <a:gd name="T2" fmla="*/ 1 w 144"/>
                  <a:gd name="T3" fmla="*/ 72 h 141"/>
                  <a:gd name="T4" fmla="*/ 70 w 144"/>
                  <a:gd name="T5" fmla="*/ 0 h 141"/>
                  <a:gd name="T6" fmla="*/ 72 w 144"/>
                  <a:gd name="T7" fmla="*/ 0 h 141"/>
                  <a:gd name="T8" fmla="*/ 143 w 144"/>
                  <a:gd name="T9" fmla="*/ 70 h 141"/>
                  <a:gd name="T10" fmla="*/ 74 w 144"/>
                  <a:gd name="T11" fmla="*/ 141 h 141"/>
                  <a:gd name="T12" fmla="*/ 72 w 144"/>
                  <a:gd name="T13" fmla="*/ 141 h 141"/>
                  <a:gd name="T14" fmla="*/ 71 w 144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1">
                    <a:moveTo>
                      <a:pt x="71" y="141"/>
                    </a:moveTo>
                    <a:cubicBezTo>
                      <a:pt x="33" y="141"/>
                      <a:pt x="1" y="110"/>
                      <a:pt x="1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4" y="108"/>
                      <a:pt x="113" y="140"/>
                      <a:pt x="74" y="141"/>
                    </a:cubicBezTo>
                    <a:cubicBezTo>
                      <a:pt x="72" y="141"/>
                      <a:pt x="72" y="141"/>
                      <a:pt x="72" y="141"/>
                    </a:cubicBezTo>
                    <a:cubicBezTo>
                      <a:pt x="72" y="141"/>
                      <a:pt x="71" y="141"/>
                      <a:pt x="71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180">
                <a:extLst>
                  <a:ext uri="{FF2B5EF4-FFF2-40B4-BE49-F238E27FC236}">
                    <a16:creationId xmlns:a16="http://schemas.microsoft.com/office/drawing/2014/main" id="{D5A68FD9-EC40-489B-8308-7C7D39F59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668"/>
                <a:ext cx="49" cy="46"/>
              </a:xfrm>
              <a:custGeom>
                <a:avLst/>
                <a:gdLst>
                  <a:gd name="T0" fmla="*/ 90 w 179"/>
                  <a:gd name="T1" fmla="*/ 167 h 167"/>
                  <a:gd name="T2" fmla="*/ 63 w 179"/>
                  <a:gd name="T3" fmla="*/ 162 h 167"/>
                  <a:gd name="T4" fmla="*/ 61 w 179"/>
                  <a:gd name="T5" fmla="*/ 162 h 167"/>
                  <a:gd name="T6" fmla="*/ 15 w 179"/>
                  <a:gd name="T7" fmla="*/ 61 h 167"/>
                  <a:gd name="T8" fmla="*/ 116 w 179"/>
                  <a:gd name="T9" fmla="*/ 15 h 167"/>
                  <a:gd name="T10" fmla="*/ 117 w 179"/>
                  <a:gd name="T11" fmla="*/ 15 h 167"/>
                  <a:gd name="T12" fmla="*/ 164 w 179"/>
                  <a:gd name="T13" fmla="*/ 116 h 167"/>
                  <a:gd name="T14" fmla="*/ 90 w 179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7">
                    <a:moveTo>
                      <a:pt x="90" y="167"/>
                    </a:moveTo>
                    <a:cubicBezTo>
                      <a:pt x="81" y="167"/>
                      <a:pt x="72" y="166"/>
                      <a:pt x="63" y="162"/>
                    </a:cubicBezTo>
                    <a:cubicBezTo>
                      <a:pt x="61" y="162"/>
                      <a:pt x="61" y="162"/>
                      <a:pt x="61" y="162"/>
                    </a:cubicBezTo>
                    <a:cubicBezTo>
                      <a:pt x="21" y="147"/>
                      <a:pt x="0" y="102"/>
                      <a:pt x="15" y="61"/>
                    </a:cubicBezTo>
                    <a:cubicBezTo>
                      <a:pt x="30" y="20"/>
                      <a:pt x="75" y="0"/>
                      <a:pt x="116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58" y="30"/>
                      <a:pt x="179" y="75"/>
                      <a:pt x="164" y="116"/>
                    </a:cubicBezTo>
                    <a:cubicBezTo>
                      <a:pt x="152" y="148"/>
                      <a:pt x="122" y="167"/>
                      <a:pt x="90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181">
                <a:extLst>
                  <a:ext uri="{FF2B5EF4-FFF2-40B4-BE49-F238E27FC236}">
                    <a16:creationId xmlns:a16="http://schemas.microsoft.com/office/drawing/2014/main" id="{103A1E05-58D6-4B51-9E64-88E26D362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674"/>
                <a:ext cx="36" cy="35"/>
              </a:xfrm>
              <a:custGeom>
                <a:avLst/>
                <a:gdLst>
                  <a:gd name="T0" fmla="*/ 65 w 132"/>
                  <a:gd name="T1" fmla="*/ 124 h 124"/>
                  <a:gd name="T2" fmla="*/ 12 w 132"/>
                  <a:gd name="T3" fmla="*/ 88 h 124"/>
                  <a:gd name="T4" fmla="*/ 44 w 132"/>
                  <a:gd name="T5" fmla="*/ 12 h 124"/>
                  <a:gd name="T6" fmla="*/ 45 w 132"/>
                  <a:gd name="T7" fmla="*/ 12 h 124"/>
                  <a:gd name="T8" fmla="*/ 120 w 132"/>
                  <a:gd name="T9" fmla="*/ 44 h 124"/>
                  <a:gd name="T10" fmla="*/ 88 w 132"/>
                  <a:gd name="T11" fmla="*/ 119 h 124"/>
                  <a:gd name="T12" fmla="*/ 87 w 132"/>
                  <a:gd name="T13" fmla="*/ 119 h 124"/>
                  <a:gd name="T14" fmla="*/ 65 w 132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4">
                    <a:moveTo>
                      <a:pt x="65" y="124"/>
                    </a:moveTo>
                    <a:cubicBezTo>
                      <a:pt x="43" y="124"/>
                      <a:pt x="21" y="110"/>
                      <a:pt x="12" y="88"/>
                    </a:cubicBezTo>
                    <a:cubicBezTo>
                      <a:pt x="0" y="58"/>
                      <a:pt x="14" y="24"/>
                      <a:pt x="44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75" y="0"/>
                      <a:pt x="108" y="14"/>
                      <a:pt x="120" y="44"/>
                    </a:cubicBezTo>
                    <a:cubicBezTo>
                      <a:pt x="132" y="73"/>
                      <a:pt x="118" y="107"/>
                      <a:pt x="88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0" y="122"/>
                      <a:pt x="73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182">
                <a:extLst>
                  <a:ext uri="{FF2B5EF4-FFF2-40B4-BE49-F238E27FC236}">
                    <a16:creationId xmlns:a16="http://schemas.microsoft.com/office/drawing/2014/main" id="{BD949D36-11C6-4DB4-A145-67BBAF7A9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621"/>
                <a:ext cx="54" cy="50"/>
              </a:xfrm>
              <a:custGeom>
                <a:avLst/>
                <a:gdLst>
                  <a:gd name="T0" fmla="*/ 98 w 194"/>
                  <a:gd name="T1" fmla="*/ 181 h 181"/>
                  <a:gd name="T2" fmla="*/ 69 w 194"/>
                  <a:gd name="T3" fmla="*/ 176 h 181"/>
                  <a:gd name="T4" fmla="*/ 67 w 194"/>
                  <a:gd name="T5" fmla="*/ 175 h 181"/>
                  <a:gd name="T6" fmla="*/ 17 w 194"/>
                  <a:gd name="T7" fmla="*/ 66 h 181"/>
                  <a:gd name="T8" fmla="*/ 126 w 194"/>
                  <a:gd name="T9" fmla="*/ 16 h 181"/>
                  <a:gd name="T10" fmla="*/ 128 w 194"/>
                  <a:gd name="T11" fmla="*/ 17 h 181"/>
                  <a:gd name="T12" fmla="*/ 178 w 194"/>
                  <a:gd name="T13" fmla="*/ 126 h 181"/>
                  <a:gd name="T14" fmla="*/ 98 w 194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181">
                    <a:moveTo>
                      <a:pt x="98" y="181"/>
                    </a:moveTo>
                    <a:cubicBezTo>
                      <a:pt x="88" y="181"/>
                      <a:pt x="78" y="180"/>
                      <a:pt x="69" y="176"/>
                    </a:cubicBezTo>
                    <a:cubicBezTo>
                      <a:pt x="67" y="175"/>
                      <a:pt x="67" y="175"/>
                      <a:pt x="67" y="175"/>
                    </a:cubicBezTo>
                    <a:cubicBezTo>
                      <a:pt x="23" y="159"/>
                      <a:pt x="0" y="110"/>
                      <a:pt x="17" y="66"/>
                    </a:cubicBezTo>
                    <a:cubicBezTo>
                      <a:pt x="33" y="22"/>
                      <a:pt x="82" y="0"/>
                      <a:pt x="126" y="16"/>
                    </a:cubicBezTo>
                    <a:cubicBezTo>
                      <a:pt x="128" y="17"/>
                      <a:pt x="128" y="17"/>
                      <a:pt x="128" y="17"/>
                    </a:cubicBezTo>
                    <a:cubicBezTo>
                      <a:pt x="172" y="33"/>
                      <a:pt x="194" y="82"/>
                      <a:pt x="178" y="126"/>
                    </a:cubicBezTo>
                    <a:cubicBezTo>
                      <a:pt x="165" y="160"/>
                      <a:pt x="133" y="181"/>
                      <a:pt x="98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183">
                <a:extLst>
                  <a:ext uri="{FF2B5EF4-FFF2-40B4-BE49-F238E27FC236}">
                    <a16:creationId xmlns:a16="http://schemas.microsoft.com/office/drawing/2014/main" id="{1B8C7CFD-468B-4EE8-B8EC-D1F576DC5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2624"/>
                <a:ext cx="39" cy="36"/>
              </a:xfrm>
              <a:custGeom>
                <a:avLst/>
                <a:gdLst>
                  <a:gd name="T0" fmla="*/ 69 w 140"/>
                  <a:gd name="T1" fmla="*/ 131 h 131"/>
                  <a:gd name="T2" fmla="*/ 12 w 140"/>
                  <a:gd name="T3" fmla="*/ 93 h 131"/>
                  <a:gd name="T4" fmla="*/ 46 w 140"/>
                  <a:gd name="T5" fmla="*/ 13 h 131"/>
                  <a:gd name="T6" fmla="*/ 48 w 140"/>
                  <a:gd name="T7" fmla="*/ 13 h 131"/>
                  <a:gd name="T8" fmla="*/ 127 w 140"/>
                  <a:gd name="T9" fmla="*/ 47 h 131"/>
                  <a:gd name="T10" fmla="*/ 93 w 140"/>
                  <a:gd name="T11" fmla="*/ 126 h 131"/>
                  <a:gd name="T12" fmla="*/ 92 w 140"/>
                  <a:gd name="T13" fmla="*/ 127 h 131"/>
                  <a:gd name="T14" fmla="*/ 69 w 140"/>
                  <a:gd name="T15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1">
                    <a:moveTo>
                      <a:pt x="69" y="131"/>
                    </a:moveTo>
                    <a:cubicBezTo>
                      <a:pt x="45" y="131"/>
                      <a:pt x="22" y="117"/>
                      <a:pt x="12" y="93"/>
                    </a:cubicBezTo>
                    <a:cubicBezTo>
                      <a:pt x="0" y="62"/>
                      <a:pt x="15" y="26"/>
                      <a:pt x="46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79" y="0"/>
                      <a:pt x="114" y="15"/>
                      <a:pt x="127" y="47"/>
                    </a:cubicBezTo>
                    <a:cubicBezTo>
                      <a:pt x="140" y="78"/>
                      <a:pt x="125" y="113"/>
                      <a:pt x="93" y="126"/>
                    </a:cubicBezTo>
                    <a:cubicBezTo>
                      <a:pt x="92" y="127"/>
                      <a:pt x="92" y="127"/>
                      <a:pt x="92" y="127"/>
                    </a:cubicBezTo>
                    <a:cubicBezTo>
                      <a:pt x="85" y="130"/>
                      <a:pt x="77" y="131"/>
                      <a:pt x="69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Freeform 184">
                <a:extLst>
                  <a:ext uri="{FF2B5EF4-FFF2-40B4-BE49-F238E27FC236}">
                    <a16:creationId xmlns:a16="http://schemas.microsoft.com/office/drawing/2014/main" id="{854136BD-8361-4DF6-921C-B4B1C5627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579"/>
                <a:ext cx="48" cy="44"/>
              </a:xfrm>
              <a:custGeom>
                <a:avLst/>
                <a:gdLst>
                  <a:gd name="T0" fmla="*/ 87 w 172"/>
                  <a:gd name="T1" fmla="*/ 161 h 161"/>
                  <a:gd name="T2" fmla="*/ 61 w 172"/>
                  <a:gd name="T3" fmla="*/ 156 h 161"/>
                  <a:gd name="T4" fmla="*/ 59 w 172"/>
                  <a:gd name="T5" fmla="*/ 156 h 161"/>
                  <a:gd name="T6" fmla="*/ 15 w 172"/>
                  <a:gd name="T7" fmla="*/ 59 h 161"/>
                  <a:gd name="T8" fmla="*/ 112 w 172"/>
                  <a:gd name="T9" fmla="*/ 15 h 161"/>
                  <a:gd name="T10" fmla="*/ 113 w 172"/>
                  <a:gd name="T11" fmla="*/ 15 h 161"/>
                  <a:gd name="T12" fmla="*/ 158 w 172"/>
                  <a:gd name="T13" fmla="*/ 112 h 161"/>
                  <a:gd name="T14" fmla="*/ 87 w 172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161">
                    <a:moveTo>
                      <a:pt x="87" y="161"/>
                    </a:moveTo>
                    <a:cubicBezTo>
                      <a:pt x="78" y="161"/>
                      <a:pt x="70" y="160"/>
                      <a:pt x="61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20" y="141"/>
                      <a:pt x="0" y="98"/>
                      <a:pt x="15" y="59"/>
                    </a:cubicBezTo>
                    <a:cubicBezTo>
                      <a:pt x="29" y="20"/>
                      <a:pt x="73" y="0"/>
                      <a:pt x="112" y="15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52" y="30"/>
                      <a:pt x="172" y="73"/>
                      <a:pt x="158" y="112"/>
                    </a:cubicBezTo>
                    <a:cubicBezTo>
                      <a:pt x="147" y="142"/>
                      <a:pt x="118" y="161"/>
                      <a:pt x="8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Freeform 185">
                <a:extLst>
                  <a:ext uri="{FF2B5EF4-FFF2-40B4-BE49-F238E27FC236}">
                    <a16:creationId xmlns:a16="http://schemas.microsoft.com/office/drawing/2014/main" id="{FE8FD7A2-91C0-4786-BF15-91D9B6F7D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569"/>
                <a:ext cx="51" cy="48"/>
              </a:xfrm>
              <a:custGeom>
                <a:avLst/>
                <a:gdLst>
                  <a:gd name="T0" fmla="*/ 92 w 186"/>
                  <a:gd name="T1" fmla="*/ 174 h 174"/>
                  <a:gd name="T2" fmla="*/ 16 w 186"/>
                  <a:gd name="T3" fmla="*/ 124 h 174"/>
                  <a:gd name="T4" fmla="*/ 61 w 186"/>
                  <a:gd name="T5" fmla="*/ 18 h 174"/>
                  <a:gd name="T6" fmla="*/ 63 w 186"/>
                  <a:gd name="T7" fmla="*/ 17 h 174"/>
                  <a:gd name="T8" fmla="*/ 169 w 186"/>
                  <a:gd name="T9" fmla="*/ 62 h 174"/>
                  <a:gd name="T10" fmla="*/ 124 w 186"/>
                  <a:gd name="T11" fmla="*/ 168 h 174"/>
                  <a:gd name="T12" fmla="*/ 122 w 186"/>
                  <a:gd name="T13" fmla="*/ 168 h 174"/>
                  <a:gd name="T14" fmla="*/ 92 w 186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4">
                    <a:moveTo>
                      <a:pt x="92" y="174"/>
                    </a:moveTo>
                    <a:cubicBezTo>
                      <a:pt x="60" y="174"/>
                      <a:pt x="29" y="155"/>
                      <a:pt x="16" y="124"/>
                    </a:cubicBezTo>
                    <a:cubicBezTo>
                      <a:pt x="0" y="82"/>
                      <a:pt x="20" y="35"/>
                      <a:pt x="61" y="18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104" y="0"/>
                      <a:pt x="152" y="20"/>
                      <a:pt x="169" y="62"/>
                    </a:cubicBezTo>
                    <a:cubicBezTo>
                      <a:pt x="186" y="104"/>
                      <a:pt x="166" y="151"/>
                      <a:pt x="124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12" y="173"/>
                      <a:pt x="102" y="174"/>
                      <a:pt x="92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Freeform 186">
                <a:extLst>
                  <a:ext uri="{FF2B5EF4-FFF2-40B4-BE49-F238E27FC236}">
                    <a16:creationId xmlns:a16="http://schemas.microsoft.com/office/drawing/2014/main" id="{D5CA7BC7-36D6-427D-A493-54F21F496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501"/>
                <a:ext cx="50" cy="47"/>
              </a:xfrm>
              <a:custGeom>
                <a:avLst/>
                <a:gdLst>
                  <a:gd name="T0" fmla="*/ 90 w 179"/>
                  <a:gd name="T1" fmla="*/ 169 h 169"/>
                  <a:gd name="T2" fmla="*/ 37 w 179"/>
                  <a:gd name="T3" fmla="*/ 150 h 169"/>
                  <a:gd name="T4" fmla="*/ 36 w 179"/>
                  <a:gd name="T5" fmla="*/ 148 h 169"/>
                  <a:gd name="T6" fmla="*/ 29 w 179"/>
                  <a:gd name="T7" fmla="*/ 36 h 169"/>
                  <a:gd name="T8" fmla="*/ 142 w 179"/>
                  <a:gd name="T9" fmla="*/ 29 h 169"/>
                  <a:gd name="T10" fmla="*/ 143 w 179"/>
                  <a:gd name="T11" fmla="*/ 30 h 169"/>
                  <a:gd name="T12" fmla="*/ 150 w 179"/>
                  <a:gd name="T13" fmla="*/ 143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71" y="169"/>
                      <a:pt x="53" y="163"/>
                      <a:pt x="37" y="150"/>
                    </a:cubicBezTo>
                    <a:cubicBezTo>
                      <a:pt x="36" y="148"/>
                      <a:pt x="36" y="148"/>
                      <a:pt x="36" y="148"/>
                    </a:cubicBezTo>
                    <a:cubicBezTo>
                      <a:pt x="3" y="119"/>
                      <a:pt x="0" y="69"/>
                      <a:pt x="29" y="36"/>
                    </a:cubicBezTo>
                    <a:cubicBezTo>
                      <a:pt x="58" y="3"/>
                      <a:pt x="109" y="0"/>
                      <a:pt x="142" y="29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76" y="59"/>
                      <a:pt x="179" y="109"/>
                      <a:pt x="150" y="143"/>
                    </a:cubicBezTo>
                    <a:cubicBezTo>
                      <a:pt x="134" y="160"/>
                      <a:pt x="112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187">
                <a:extLst>
                  <a:ext uri="{FF2B5EF4-FFF2-40B4-BE49-F238E27FC236}">
                    <a16:creationId xmlns:a16="http://schemas.microsoft.com/office/drawing/2014/main" id="{4B11E1BA-E010-488D-A6A0-CFCA6DF9E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496"/>
                <a:ext cx="47" cy="45"/>
              </a:xfrm>
              <a:custGeom>
                <a:avLst/>
                <a:gdLst>
                  <a:gd name="T0" fmla="*/ 84 w 170"/>
                  <a:gd name="T1" fmla="*/ 162 h 162"/>
                  <a:gd name="T2" fmla="*/ 29 w 170"/>
                  <a:gd name="T3" fmla="*/ 138 h 162"/>
                  <a:gd name="T4" fmla="*/ 32 w 170"/>
                  <a:gd name="T5" fmla="*/ 30 h 162"/>
                  <a:gd name="T6" fmla="*/ 33 w 170"/>
                  <a:gd name="T7" fmla="*/ 29 h 162"/>
                  <a:gd name="T8" fmla="*/ 141 w 170"/>
                  <a:gd name="T9" fmla="*/ 32 h 162"/>
                  <a:gd name="T10" fmla="*/ 138 w 170"/>
                  <a:gd name="T11" fmla="*/ 140 h 162"/>
                  <a:gd name="T12" fmla="*/ 137 w 170"/>
                  <a:gd name="T13" fmla="*/ 141 h 162"/>
                  <a:gd name="T14" fmla="*/ 84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4" y="162"/>
                    </a:moveTo>
                    <a:cubicBezTo>
                      <a:pt x="64" y="162"/>
                      <a:pt x="44" y="154"/>
                      <a:pt x="29" y="138"/>
                    </a:cubicBezTo>
                    <a:cubicBezTo>
                      <a:pt x="0" y="107"/>
                      <a:pt x="1" y="59"/>
                      <a:pt x="32" y="30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64" y="0"/>
                      <a:pt x="112" y="1"/>
                      <a:pt x="141" y="32"/>
                    </a:cubicBezTo>
                    <a:cubicBezTo>
                      <a:pt x="170" y="62"/>
                      <a:pt x="169" y="111"/>
                      <a:pt x="138" y="140"/>
                    </a:cubicBezTo>
                    <a:cubicBezTo>
                      <a:pt x="137" y="141"/>
                      <a:pt x="137" y="141"/>
                      <a:pt x="137" y="141"/>
                    </a:cubicBezTo>
                    <a:cubicBezTo>
                      <a:pt x="122" y="155"/>
                      <a:pt x="103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188">
                <a:extLst>
                  <a:ext uri="{FF2B5EF4-FFF2-40B4-BE49-F238E27FC236}">
                    <a16:creationId xmlns:a16="http://schemas.microsoft.com/office/drawing/2014/main" id="{DAD86CD8-317C-481F-B386-48B70E0E7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417"/>
                <a:ext cx="45" cy="43"/>
              </a:xfrm>
              <a:custGeom>
                <a:avLst/>
                <a:gdLst>
                  <a:gd name="T0" fmla="*/ 83 w 164"/>
                  <a:gd name="T1" fmla="*/ 156 h 156"/>
                  <a:gd name="T2" fmla="*/ 35 w 164"/>
                  <a:gd name="T3" fmla="*/ 137 h 156"/>
                  <a:gd name="T4" fmla="*/ 33 w 164"/>
                  <a:gd name="T5" fmla="*/ 136 h 156"/>
                  <a:gd name="T6" fmla="*/ 27 w 164"/>
                  <a:gd name="T7" fmla="*/ 33 h 156"/>
                  <a:gd name="T8" fmla="*/ 130 w 164"/>
                  <a:gd name="T9" fmla="*/ 27 h 156"/>
                  <a:gd name="T10" fmla="*/ 132 w 164"/>
                  <a:gd name="T11" fmla="*/ 28 h 156"/>
                  <a:gd name="T12" fmla="*/ 138 w 164"/>
                  <a:gd name="T13" fmla="*/ 131 h 156"/>
                  <a:gd name="T14" fmla="*/ 83 w 164"/>
                  <a:gd name="T15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6">
                    <a:moveTo>
                      <a:pt x="83" y="156"/>
                    </a:moveTo>
                    <a:cubicBezTo>
                      <a:pt x="66" y="156"/>
                      <a:pt x="49" y="149"/>
                      <a:pt x="35" y="137"/>
                    </a:cubicBezTo>
                    <a:cubicBezTo>
                      <a:pt x="33" y="136"/>
                      <a:pt x="33" y="136"/>
                      <a:pt x="33" y="136"/>
                    </a:cubicBezTo>
                    <a:cubicBezTo>
                      <a:pt x="3" y="109"/>
                      <a:pt x="0" y="63"/>
                      <a:pt x="27" y="33"/>
                    </a:cubicBezTo>
                    <a:cubicBezTo>
                      <a:pt x="54" y="3"/>
                      <a:pt x="100" y="0"/>
                      <a:pt x="130" y="27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62" y="55"/>
                      <a:pt x="164" y="101"/>
                      <a:pt x="138" y="131"/>
                    </a:cubicBezTo>
                    <a:cubicBezTo>
                      <a:pt x="123" y="147"/>
                      <a:pt x="103" y="156"/>
                      <a:pt x="83" y="1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189">
                <a:extLst>
                  <a:ext uri="{FF2B5EF4-FFF2-40B4-BE49-F238E27FC236}">
                    <a16:creationId xmlns:a16="http://schemas.microsoft.com/office/drawing/2014/main" id="{CA965E01-7169-486D-9BCD-F57B03E42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406"/>
                <a:ext cx="48" cy="46"/>
              </a:xfrm>
              <a:custGeom>
                <a:avLst/>
                <a:gdLst>
                  <a:gd name="T0" fmla="*/ 87 w 175"/>
                  <a:gd name="T1" fmla="*/ 167 h 167"/>
                  <a:gd name="T2" fmla="*/ 29 w 175"/>
                  <a:gd name="T3" fmla="*/ 143 h 167"/>
                  <a:gd name="T4" fmla="*/ 33 w 175"/>
                  <a:gd name="T5" fmla="*/ 31 h 167"/>
                  <a:gd name="T6" fmla="*/ 34 w 175"/>
                  <a:gd name="T7" fmla="*/ 30 h 167"/>
                  <a:gd name="T8" fmla="*/ 145 w 175"/>
                  <a:gd name="T9" fmla="*/ 34 h 167"/>
                  <a:gd name="T10" fmla="*/ 142 w 175"/>
                  <a:gd name="T11" fmla="*/ 145 h 167"/>
                  <a:gd name="T12" fmla="*/ 141 w 175"/>
                  <a:gd name="T13" fmla="*/ 146 h 167"/>
                  <a:gd name="T14" fmla="*/ 87 w 175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7">
                    <a:moveTo>
                      <a:pt x="87" y="167"/>
                    </a:moveTo>
                    <a:cubicBezTo>
                      <a:pt x="66" y="167"/>
                      <a:pt x="45" y="159"/>
                      <a:pt x="29" y="143"/>
                    </a:cubicBezTo>
                    <a:cubicBezTo>
                      <a:pt x="0" y="111"/>
                      <a:pt x="1" y="61"/>
                      <a:pt x="33" y="31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66" y="0"/>
                      <a:pt x="116" y="2"/>
                      <a:pt x="145" y="34"/>
                    </a:cubicBezTo>
                    <a:cubicBezTo>
                      <a:pt x="175" y="65"/>
                      <a:pt x="174" y="115"/>
                      <a:pt x="142" y="145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25" y="160"/>
                      <a:pt x="106" y="167"/>
                      <a:pt x="87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190">
                <a:extLst>
                  <a:ext uri="{FF2B5EF4-FFF2-40B4-BE49-F238E27FC236}">
                    <a16:creationId xmlns:a16="http://schemas.microsoft.com/office/drawing/2014/main" id="{BE4925AE-3DD6-40E5-835B-102D55C37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2319"/>
                <a:ext cx="54" cy="51"/>
              </a:xfrm>
              <a:custGeom>
                <a:avLst/>
                <a:gdLst>
                  <a:gd name="T0" fmla="*/ 98 w 196"/>
                  <a:gd name="T1" fmla="*/ 185 h 185"/>
                  <a:gd name="T2" fmla="*/ 22 w 196"/>
                  <a:gd name="T3" fmla="*/ 139 h 185"/>
                  <a:gd name="T4" fmla="*/ 21 w 196"/>
                  <a:gd name="T5" fmla="*/ 137 h 185"/>
                  <a:gd name="T6" fmla="*/ 58 w 196"/>
                  <a:gd name="T7" fmla="*/ 22 h 185"/>
                  <a:gd name="T8" fmla="*/ 173 w 196"/>
                  <a:gd name="T9" fmla="*/ 59 h 185"/>
                  <a:gd name="T10" fmla="*/ 174 w 196"/>
                  <a:gd name="T11" fmla="*/ 60 h 185"/>
                  <a:gd name="T12" fmla="*/ 138 w 196"/>
                  <a:gd name="T13" fmla="*/ 176 h 185"/>
                  <a:gd name="T14" fmla="*/ 98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8" y="185"/>
                    </a:moveTo>
                    <a:cubicBezTo>
                      <a:pt x="67" y="185"/>
                      <a:pt x="37" y="168"/>
                      <a:pt x="22" y="139"/>
                    </a:cubicBezTo>
                    <a:cubicBezTo>
                      <a:pt x="21" y="137"/>
                      <a:pt x="21" y="137"/>
                      <a:pt x="21" y="137"/>
                    </a:cubicBezTo>
                    <a:cubicBezTo>
                      <a:pt x="0" y="95"/>
                      <a:pt x="16" y="43"/>
                      <a:pt x="58" y="22"/>
                    </a:cubicBezTo>
                    <a:cubicBezTo>
                      <a:pt x="100" y="0"/>
                      <a:pt x="152" y="17"/>
                      <a:pt x="173" y="59"/>
                    </a:cubicBezTo>
                    <a:cubicBezTo>
                      <a:pt x="174" y="60"/>
                      <a:pt x="174" y="60"/>
                      <a:pt x="174" y="60"/>
                    </a:cubicBezTo>
                    <a:cubicBezTo>
                      <a:pt x="196" y="102"/>
                      <a:pt x="180" y="154"/>
                      <a:pt x="138" y="176"/>
                    </a:cubicBezTo>
                    <a:cubicBezTo>
                      <a:pt x="125" y="182"/>
                      <a:pt x="112" y="185"/>
                      <a:pt x="98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191">
                <a:extLst>
                  <a:ext uri="{FF2B5EF4-FFF2-40B4-BE49-F238E27FC236}">
                    <a16:creationId xmlns:a16="http://schemas.microsoft.com/office/drawing/2014/main" id="{CE5C7DF8-5A9E-4059-BF46-CA8387987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316"/>
                <a:ext cx="45" cy="41"/>
              </a:xfrm>
              <a:custGeom>
                <a:avLst/>
                <a:gdLst>
                  <a:gd name="T0" fmla="*/ 80 w 161"/>
                  <a:gd name="T1" fmla="*/ 151 h 151"/>
                  <a:gd name="T2" fmla="*/ 50 w 161"/>
                  <a:gd name="T3" fmla="*/ 145 h 151"/>
                  <a:gd name="T4" fmla="*/ 17 w 161"/>
                  <a:gd name="T5" fmla="*/ 51 h 151"/>
                  <a:gd name="T6" fmla="*/ 17 w 161"/>
                  <a:gd name="T7" fmla="*/ 49 h 151"/>
                  <a:gd name="T8" fmla="*/ 111 w 161"/>
                  <a:gd name="T9" fmla="*/ 16 h 151"/>
                  <a:gd name="T10" fmla="*/ 144 w 161"/>
                  <a:gd name="T11" fmla="*/ 110 h 151"/>
                  <a:gd name="T12" fmla="*/ 143 w 161"/>
                  <a:gd name="T13" fmla="*/ 112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70" y="151"/>
                      <a:pt x="59" y="149"/>
                      <a:pt x="50" y="145"/>
                    </a:cubicBezTo>
                    <a:cubicBezTo>
                      <a:pt x="15" y="128"/>
                      <a:pt x="0" y="86"/>
                      <a:pt x="17" y="51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34" y="14"/>
                      <a:pt x="76" y="0"/>
                      <a:pt x="111" y="16"/>
                    </a:cubicBezTo>
                    <a:cubicBezTo>
                      <a:pt x="146" y="33"/>
                      <a:pt x="161" y="75"/>
                      <a:pt x="144" y="110"/>
                    </a:cubicBezTo>
                    <a:cubicBezTo>
                      <a:pt x="143" y="112"/>
                      <a:pt x="143" y="112"/>
                      <a:pt x="143" y="112"/>
                    </a:cubicBezTo>
                    <a:cubicBezTo>
                      <a:pt x="131" y="137"/>
                      <a:pt x="10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192">
                <a:extLst>
                  <a:ext uri="{FF2B5EF4-FFF2-40B4-BE49-F238E27FC236}">
                    <a16:creationId xmlns:a16="http://schemas.microsoft.com/office/drawing/2014/main" id="{EFA3BBCF-879C-4DA5-988D-0792721AB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" y="2206"/>
                <a:ext cx="48" cy="45"/>
              </a:xfrm>
              <a:custGeom>
                <a:avLst/>
                <a:gdLst>
                  <a:gd name="T0" fmla="*/ 86 w 171"/>
                  <a:gd name="T1" fmla="*/ 162 h 162"/>
                  <a:gd name="T2" fmla="*/ 19 w 171"/>
                  <a:gd name="T3" fmla="*/ 121 h 162"/>
                  <a:gd name="T4" fmla="*/ 19 w 171"/>
                  <a:gd name="T5" fmla="*/ 120 h 162"/>
                  <a:gd name="T6" fmla="*/ 51 w 171"/>
                  <a:gd name="T7" fmla="*/ 19 h 162"/>
                  <a:gd name="T8" fmla="*/ 151 w 171"/>
                  <a:gd name="T9" fmla="*/ 51 h 162"/>
                  <a:gd name="T10" fmla="*/ 152 w 171"/>
                  <a:gd name="T11" fmla="*/ 53 h 162"/>
                  <a:gd name="T12" fmla="*/ 120 w 171"/>
                  <a:gd name="T13" fmla="*/ 153 h 162"/>
                  <a:gd name="T14" fmla="*/ 86 w 171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2">
                    <a:moveTo>
                      <a:pt x="86" y="162"/>
                    </a:moveTo>
                    <a:cubicBezTo>
                      <a:pt x="59" y="162"/>
                      <a:pt x="33" y="147"/>
                      <a:pt x="19" y="121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0" y="83"/>
                      <a:pt x="14" y="38"/>
                      <a:pt x="51" y="19"/>
                    </a:cubicBezTo>
                    <a:cubicBezTo>
                      <a:pt x="87" y="0"/>
                      <a:pt x="132" y="15"/>
                      <a:pt x="151" y="51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71" y="89"/>
                      <a:pt x="157" y="134"/>
                      <a:pt x="120" y="153"/>
                    </a:cubicBezTo>
                    <a:cubicBezTo>
                      <a:pt x="109" y="159"/>
                      <a:pt x="97" y="162"/>
                      <a:pt x="86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193">
                <a:extLst>
                  <a:ext uri="{FF2B5EF4-FFF2-40B4-BE49-F238E27FC236}">
                    <a16:creationId xmlns:a16="http://schemas.microsoft.com/office/drawing/2014/main" id="{F2E2F896-2BED-4E45-8959-4EF265772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194"/>
                <a:ext cx="52" cy="49"/>
              </a:xfrm>
              <a:custGeom>
                <a:avLst/>
                <a:gdLst>
                  <a:gd name="T0" fmla="*/ 94 w 188"/>
                  <a:gd name="T1" fmla="*/ 177 h 177"/>
                  <a:gd name="T2" fmla="*/ 58 w 188"/>
                  <a:gd name="T3" fmla="*/ 169 h 177"/>
                  <a:gd name="T4" fmla="*/ 20 w 188"/>
                  <a:gd name="T5" fmla="*/ 60 h 177"/>
                  <a:gd name="T6" fmla="*/ 21 w 188"/>
                  <a:gd name="T7" fmla="*/ 58 h 177"/>
                  <a:gd name="T8" fmla="*/ 130 w 188"/>
                  <a:gd name="T9" fmla="*/ 20 h 177"/>
                  <a:gd name="T10" fmla="*/ 168 w 188"/>
                  <a:gd name="T11" fmla="*/ 129 h 177"/>
                  <a:gd name="T12" fmla="*/ 167 w 188"/>
                  <a:gd name="T13" fmla="*/ 131 h 177"/>
                  <a:gd name="T14" fmla="*/ 94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4" y="177"/>
                    </a:moveTo>
                    <a:cubicBezTo>
                      <a:pt x="82" y="177"/>
                      <a:pt x="70" y="174"/>
                      <a:pt x="58" y="169"/>
                    </a:cubicBezTo>
                    <a:cubicBezTo>
                      <a:pt x="18" y="150"/>
                      <a:pt x="0" y="101"/>
                      <a:pt x="20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40" y="18"/>
                      <a:pt x="89" y="0"/>
                      <a:pt x="130" y="20"/>
                    </a:cubicBezTo>
                    <a:cubicBezTo>
                      <a:pt x="170" y="39"/>
                      <a:pt x="188" y="88"/>
                      <a:pt x="168" y="129"/>
                    </a:cubicBezTo>
                    <a:cubicBezTo>
                      <a:pt x="167" y="131"/>
                      <a:pt x="167" y="131"/>
                      <a:pt x="167" y="131"/>
                    </a:cubicBezTo>
                    <a:cubicBezTo>
                      <a:pt x="153" y="160"/>
                      <a:pt x="124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194">
                <a:extLst>
                  <a:ext uri="{FF2B5EF4-FFF2-40B4-BE49-F238E27FC236}">
                    <a16:creationId xmlns:a16="http://schemas.microsoft.com/office/drawing/2014/main" id="{87FC9157-2C8C-41B3-B8C3-8957B6904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091"/>
                <a:ext cx="47" cy="44"/>
              </a:xfrm>
              <a:custGeom>
                <a:avLst/>
                <a:gdLst>
                  <a:gd name="T0" fmla="*/ 85 w 170"/>
                  <a:gd name="T1" fmla="*/ 161 h 161"/>
                  <a:gd name="T2" fmla="*/ 19 w 170"/>
                  <a:gd name="T3" fmla="*/ 120 h 161"/>
                  <a:gd name="T4" fmla="*/ 19 w 170"/>
                  <a:gd name="T5" fmla="*/ 119 h 161"/>
                  <a:gd name="T6" fmla="*/ 51 w 170"/>
                  <a:gd name="T7" fmla="*/ 19 h 161"/>
                  <a:gd name="T8" fmla="*/ 150 w 170"/>
                  <a:gd name="T9" fmla="*/ 51 h 161"/>
                  <a:gd name="T10" fmla="*/ 151 w 170"/>
                  <a:gd name="T11" fmla="*/ 52 h 161"/>
                  <a:gd name="T12" fmla="*/ 119 w 170"/>
                  <a:gd name="T13" fmla="*/ 152 h 161"/>
                  <a:gd name="T14" fmla="*/ 85 w 170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1">
                    <a:moveTo>
                      <a:pt x="85" y="161"/>
                    </a:moveTo>
                    <a:cubicBezTo>
                      <a:pt x="59" y="161"/>
                      <a:pt x="33" y="146"/>
                      <a:pt x="19" y="120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0" y="82"/>
                      <a:pt x="14" y="38"/>
                      <a:pt x="51" y="19"/>
                    </a:cubicBezTo>
                    <a:cubicBezTo>
                      <a:pt x="87" y="0"/>
                      <a:pt x="132" y="14"/>
                      <a:pt x="150" y="51"/>
                    </a:cubicBezTo>
                    <a:cubicBezTo>
                      <a:pt x="151" y="52"/>
                      <a:pt x="151" y="52"/>
                      <a:pt x="151" y="52"/>
                    </a:cubicBezTo>
                    <a:cubicBezTo>
                      <a:pt x="170" y="89"/>
                      <a:pt x="156" y="133"/>
                      <a:pt x="119" y="152"/>
                    </a:cubicBezTo>
                    <a:cubicBezTo>
                      <a:pt x="108" y="158"/>
                      <a:pt x="97" y="161"/>
                      <a:pt x="85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195">
                <a:extLst>
                  <a:ext uri="{FF2B5EF4-FFF2-40B4-BE49-F238E27FC236}">
                    <a16:creationId xmlns:a16="http://schemas.microsoft.com/office/drawing/2014/main" id="{0CD3877E-972E-4F33-9A85-3F8E20B86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2075"/>
                <a:ext cx="56" cy="53"/>
              </a:xfrm>
              <a:custGeom>
                <a:avLst/>
                <a:gdLst>
                  <a:gd name="T0" fmla="*/ 101 w 203"/>
                  <a:gd name="T1" fmla="*/ 191 h 191"/>
                  <a:gd name="T2" fmla="*/ 63 w 203"/>
                  <a:gd name="T3" fmla="*/ 182 h 191"/>
                  <a:gd name="T4" fmla="*/ 21 w 203"/>
                  <a:gd name="T5" fmla="*/ 64 h 191"/>
                  <a:gd name="T6" fmla="*/ 22 w 203"/>
                  <a:gd name="T7" fmla="*/ 62 h 191"/>
                  <a:gd name="T8" fmla="*/ 140 w 203"/>
                  <a:gd name="T9" fmla="*/ 21 h 191"/>
                  <a:gd name="T10" fmla="*/ 182 w 203"/>
                  <a:gd name="T11" fmla="*/ 139 h 191"/>
                  <a:gd name="T12" fmla="*/ 181 w 203"/>
                  <a:gd name="T13" fmla="*/ 141 h 191"/>
                  <a:gd name="T14" fmla="*/ 101 w 203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1">
                    <a:moveTo>
                      <a:pt x="101" y="191"/>
                    </a:moveTo>
                    <a:cubicBezTo>
                      <a:pt x="88" y="191"/>
                      <a:pt x="75" y="188"/>
                      <a:pt x="63" y="182"/>
                    </a:cubicBezTo>
                    <a:cubicBezTo>
                      <a:pt x="19" y="161"/>
                      <a:pt x="0" y="108"/>
                      <a:pt x="21" y="6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43" y="18"/>
                      <a:pt x="96" y="0"/>
                      <a:pt x="140" y="21"/>
                    </a:cubicBezTo>
                    <a:cubicBezTo>
                      <a:pt x="184" y="42"/>
                      <a:pt x="203" y="95"/>
                      <a:pt x="182" y="139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66" y="172"/>
                      <a:pt x="134" y="191"/>
                      <a:pt x="101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196">
                <a:extLst>
                  <a:ext uri="{FF2B5EF4-FFF2-40B4-BE49-F238E27FC236}">
                    <a16:creationId xmlns:a16="http://schemas.microsoft.com/office/drawing/2014/main" id="{9810782A-D2DC-48F9-BF93-0B6E87F01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968"/>
                <a:ext cx="41" cy="41"/>
              </a:xfrm>
              <a:custGeom>
                <a:avLst/>
                <a:gdLst>
                  <a:gd name="T0" fmla="*/ 75 w 149"/>
                  <a:gd name="T1" fmla="*/ 147 h 147"/>
                  <a:gd name="T2" fmla="*/ 5 w 149"/>
                  <a:gd name="T3" fmla="*/ 84 h 147"/>
                  <a:gd name="T4" fmla="*/ 4 w 149"/>
                  <a:gd name="T5" fmla="*/ 82 h 147"/>
                  <a:gd name="T6" fmla="*/ 67 w 149"/>
                  <a:gd name="T7" fmla="*/ 5 h 147"/>
                  <a:gd name="T8" fmla="*/ 145 w 149"/>
                  <a:gd name="T9" fmla="*/ 67 h 147"/>
                  <a:gd name="T10" fmla="*/ 145 w 149"/>
                  <a:gd name="T11" fmla="*/ 69 h 147"/>
                  <a:gd name="T12" fmla="*/ 82 w 149"/>
                  <a:gd name="T13" fmla="*/ 147 h 147"/>
                  <a:gd name="T14" fmla="*/ 75 w 149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7">
                    <a:moveTo>
                      <a:pt x="75" y="147"/>
                    </a:moveTo>
                    <a:cubicBezTo>
                      <a:pt x="39" y="147"/>
                      <a:pt x="8" y="120"/>
                      <a:pt x="5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4"/>
                      <a:pt x="28" y="9"/>
                      <a:pt x="67" y="5"/>
                    </a:cubicBezTo>
                    <a:cubicBezTo>
                      <a:pt x="106" y="0"/>
                      <a:pt x="141" y="29"/>
                      <a:pt x="145" y="67"/>
                    </a:cubicBezTo>
                    <a:cubicBezTo>
                      <a:pt x="145" y="69"/>
                      <a:pt x="145" y="69"/>
                      <a:pt x="145" y="69"/>
                    </a:cubicBezTo>
                    <a:cubicBezTo>
                      <a:pt x="149" y="108"/>
                      <a:pt x="121" y="143"/>
                      <a:pt x="82" y="147"/>
                    </a:cubicBezTo>
                    <a:cubicBezTo>
                      <a:pt x="80" y="147"/>
                      <a:pt x="77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197">
                <a:extLst>
                  <a:ext uri="{FF2B5EF4-FFF2-40B4-BE49-F238E27FC236}">
                    <a16:creationId xmlns:a16="http://schemas.microsoft.com/office/drawing/2014/main" id="{50F12F6D-8A7E-4F86-9A4E-A609BE769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954"/>
                <a:ext cx="48" cy="47"/>
              </a:xfrm>
              <a:custGeom>
                <a:avLst/>
                <a:gdLst>
                  <a:gd name="T0" fmla="*/ 87 w 174"/>
                  <a:gd name="T1" fmla="*/ 173 h 173"/>
                  <a:gd name="T2" fmla="*/ 81 w 174"/>
                  <a:gd name="T3" fmla="*/ 173 h 173"/>
                  <a:gd name="T4" fmla="*/ 3 w 174"/>
                  <a:gd name="T5" fmla="*/ 83 h 173"/>
                  <a:gd name="T6" fmla="*/ 3 w 174"/>
                  <a:gd name="T7" fmla="*/ 81 h 173"/>
                  <a:gd name="T8" fmla="*/ 93 w 174"/>
                  <a:gd name="T9" fmla="*/ 3 h 173"/>
                  <a:gd name="T10" fmla="*/ 171 w 174"/>
                  <a:gd name="T11" fmla="*/ 94 h 173"/>
                  <a:gd name="T12" fmla="*/ 171 w 174"/>
                  <a:gd name="T13" fmla="*/ 96 h 173"/>
                  <a:gd name="T14" fmla="*/ 87 w 174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73">
                    <a:moveTo>
                      <a:pt x="87" y="173"/>
                    </a:moveTo>
                    <a:cubicBezTo>
                      <a:pt x="85" y="173"/>
                      <a:pt x="83" y="173"/>
                      <a:pt x="81" y="173"/>
                    </a:cubicBezTo>
                    <a:cubicBezTo>
                      <a:pt x="34" y="169"/>
                      <a:pt x="0" y="129"/>
                      <a:pt x="3" y="83"/>
                    </a:cubicBezTo>
                    <a:cubicBezTo>
                      <a:pt x="3" y="81"/>
                      <a:pt x="3" y="81"/>
                      <a:pt x="3" y="81"/>
                    </a:cubicBezTo>
                    <a:cubicBezTo>
                      <a:pt x="7" y="35"/>
                      <a:pt x="47" y="0"/>
                      <a:pt x="93" y="3"/>
                    </a:cubicBezTo>
                    <a:cubicBezTo>
                      <a:pt x="140" y="7"/>
                      <a:pt x="174" y="47"/>
                      <a:pt x="171" y="94"/>
                    </a:cubicBezTo>
                    <a:cubicBezTo>
                      <a:pt x="171" y="96"/>
                      <a:pt x="171" y="96"/>
                      <a:pt x="171" y="96"/>
                    </a:cubicBezTo>
                    <a:cubicBezTo>
                      <a:pt x="167" y="140"/>
                      <a:pt x="130" y="173"/>
                      <a:pt x="87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198">
                <a:extLst>
                  <a:ext uri="{FF2B5EF4-FFF2-40B4-BE49-F238E27FC236}">
                    <a16:creationId xmlns:a16="http://schemas.microsoft.com/office/drawing/2014/main" id="{211B611F-D27E-4DC7-B26D-B7BE2B881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839"/>
                <a:ext cx="41" cy="40"/>
              </a:xfrm>
              <a:custGeom>
                <a:avLst/>
                <a:gdLst>
                  <a:gd name="T0" fmla="*/ 74 w 148"/>
                  <a:gd name="T1" fmla="*/ 147 h 147"/>
                  <a:gd name="T2" fmla="*/ 4 w 148"/>
                  <a:gd name="T3" fmla="*/ 84 h 147"/>
                  <a:gd name="T4" fmla="*/ 4 w 148"/>
                  <a:gd name="T5" fmla="*/ 82 h 147"/>
                  <a:gd name="T6" fmla="*/ 67 w 148"/>
                  <a:gd name="T7" fmla="*/ 4 h 147"/>
                  <a:gd name="T8" fmla="*/ 144 w 148"/>
                  <a:gd name="T9" fmla="*/ 67 h 147"/>
                  <a:gd name="T10" fmla="*/ 144 w 148"/>
                  <a:gd name="T11" fmla="*/ 69 h 147"/>
                  <a:gd name="T12" fmla="*/ 82 w 148"/>
                  <a:gd name="T13" fmla="*/ 146 h 147"/>
                  <a:gd name="T14" fmla="*/ 74 w 148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7">
                    <a:moveTo>
                      <a:pt x="74" y="147"/>
                    </a:moveTo>
                    <a:cubicBezTo>
                      <a:pt x="39" y="147"/>
                      <a:pt x="8" y="120"/>
                      <a:pt x="4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3"/>
                      <a:pt x="28" y="8"/>
                      <a:pt x="67" y="4"/>
                    </a:cubicBezTo>
                    <a:cubicBezTo>
                      <a:pt x="105" y="0"/>
                      <a:pt x="140" y="28"/>
                      <a:pt x="144" y="67"/>
                    </a:cubicBezTo>
                    <a:cubicBezTo>
                      <a:pt x="144" y="69"/>
                      <a:pt x="144" y="69"/>
                      <a:pt x="144" y="69"/>
                    </a:cubicBezTo>
                    <a:cubicBezTo>
                      <a:pt x="148" y="107"/>
                      <a:pt x="120" y="142"/>
                      <a:pt x="82" y="146"/>
                    </a:cubicBezTo>
                    <a:cubicBezTo>
                      <a:pt x="79" y="146"/>
                      <a:pt x="77" y="147"/>
                      <a:pt x="74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199">
                <a:extLst>
                  <a:ext uri="{FF2B5EF4-FFF2-40B4-BE49-F238E27FC236}">
                    <a16:creationId xmlns:a16="http://schemas.microsoft.com/office/drawing/2014/main" id="{916243B6-3CB6-44A3-8B27-27A8E3E24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1828"/>
                <a:ext cx="40" cy="39"/>
              </a:xfrm>
              <a:custGeom>
                <a:avLst/>
                <a:gdLst>
                  <a:gd name="T0" fmla="*/ 71 w 143"/>
                  <a:gd name="T1" fmla="*/ 142 h 142"/>
                  <a:gd name="T2" fmla="*/ 66 w 143"/>
                  <a:gd name="T3" fmla="*/ 142 h 142"/>
                  <a:gd name="T4" fmla="*/ 3 w 143"/>
                  <a:gd name="T5" fmla="*/ 68 h 142"/>
                  <a:gd name="T6" fmla="*/ 3 w 143"/>
                  <a:gd name="T7" fmla="*/ 66 h 142"/>
                  <a:gd name="T8" fmla="*/ 77 w 143"/>
                  <a:gd name="T9" fmla="*/ 3 h 142"/>
                  <a:gd name="T10" fmla="*/ 140 w 143"/>
                  <a:gd name="T11" fmla="*/ 77 h 142"/>
                  <a:gd name="T12" fmla="*/ 140 w 143"/>
                  <a:gd name="T13" fmla="*/ 79 h 142"/>
                  <a:gd name="T14" fmla="*/ 71 w 14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2">
                    <a:moveTo>
                      <a:pt x="71" y="142"/>
                    </a:moveTo>
                    <a:cubicBezTo>
                      <a:pt x="70" y="142"/>
                      <a:pt x="68" y="142"/>
                      <a:pt x="66" y="142"/>
                    </a:cubicBezTo>
                    <a:cubicBezTo>
                      <a:pt x="28" y="139"/>
                      <a:pt x="0" y="106"/>
                      <a:pt x="3" y="68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6" y="28"/>
                      <a:pt x="39" y="0"/>
                      <a:pt x="77" y="3"/>
                    </a:cubicBezTo>
                    <a:cubicBezTo>
                      <a:pt x="115" y="6"/>
                      <a:pt x="143" y="39"/>
                      <a:pt x="140" y="77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7" y="115"/>
                      <a:pt x="107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200">
                <a:extLst>
                  <a:ext uri="{FF2B5EF4-FFF2-40B4-BE49-F238E27FC236}">
                    <a16:creationId xmlns:a16="http://schemas.microsoft.com/office/drawing/2014/main" id="{9F3C2477-E2BD-41AE-BB53-231C1BBBE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715"/>
                <a:ext cx="31" cy="30"/>
              </a:xfrm>
              <a:custGeom>
                <a:avLst/>
                <a:gdLst>
                  <a:gd name="T0" fmla="*/ 56 w 113"/>
                  <a:gd name="T1" fmla="*/ 109 h 109"/>
                  <a:gd name="T2" fmla="*/ 43 w 113"/>
                  <a:gd name="T3" fmla="*/ 107 h 109"/>
                  <a:gd name="T4" fmla="*/ 7 w 113"/>
                  <a:gd name="T5" fmla="*/ 45 h 109"/>
                  <a:gd name="T6" fmla="*/ 7 w 113"/>
                  <a:gd name="T7" fmla="*/ 43 h 109"/>
                  <a:gd name="T8" fmla="*/ 70 w 113"/>
                  <a:gd name="T9" fmla="*/ 7 h 109"/>
                  <a:gd name="T10" fmla="*/ 106 w 113"/>
                  <a:gd name="T11" fmla="*/ 70 h 109"/>
                  <a:gd name="T12" fmla="*/ 105 w 113"/>
                  <a:gd name="T13" fmla="*/ 71 h 109"/>
                  <a:gd name="T14" fmla="*/ 56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6" y="109"/>
                    </a:moveTo>
                    <a:cubicBezTo>
                      <a:pt x="52" y="109"/>
                      <a:pt x="47" y="108"/>
                      <a:pt x="43" y="107"/>
                    </a:cubicBezTo>
                    <a:cubicBezTo>
                      <a:pt x="16" y="100"/>
                      <a:pt x="0" y="72"/>
                      <a:pt x="7" y="45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4" y="16"/>
                      <a:pt x="42" y="0"/>
                      <a:pt x="70" y="7"/>
                    </a:cubicBezTo>
                    <a:cubicBezTo>
                      <a:pt x="97" y="15"/>
                      <a:pt x="113" y="43"/>
                      <a:pt x="106" y="70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99" y="94"/>
                      <a:pt x="79" y="109"/>
                      <a:pt x="56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201">
                <a:extLst>
                  <a:ext uri="{FF2B5EF4-FFF2-40B4-BE49-F238E27FC236}">
                    <a16:creationId xmlns:a16="http://schemas.microsoft.com/office/drawing/2014/main" id="{802023B0-CDB3-4F6D-A900-E1003E653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698"/>
                <a:ext cx="39" cy="39"/>
              </a:xfrm>
              <a:custGeom>
                <a:avLst/>
                <a:gdLst>
                  <a:gd name="T0" fmla="*/ 72 w 144"/>
                  <a:gd name="T1" fmla="*/ 138 h 138"/>
                  <a:gd name="T2" fmla="*/ 10 w 144"/>
                  <a:gd name="T3" fmla="*/ 92 h 138"/>
                  <a:gd name="T4" fmla="*/ 10 w 144"/>
                  <a:gd name="T5" fmla="*/ 91 h 138"/>
                  <a:gd name="T6" fmla="*/ 53 w 144"/>
                  <a:gd name="T7" fmla="*/ 10 h 138"/>
                  <a:gd name="T8" fmla="*/ 133 w 144"/>
                  <a:gd name="T9" fmla="*/ 53 h 138"/>
                  <a:gd name="T10" fmla="*/ 133 w 144"/>
                  <a:gd name="T11" fmla="*/ 55 h 138"/>
                  <a:gd name="T12" fmla="*/ 90 w 144"/>
                  <a:gd name="T13" fmla="*/ 135 h 138"/>
                  <a:gd name="T14" fmla="*/ 72 w 144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8">
                    <a:moveTo>
                      <a:pt x="72" y="138"/>
                    </a:moveTo>
                    <a:cubicBezTo>
                      <a:pt x="44" y="138"/>
                      <a:pt x="19" y="120"/>
                      <a:pt x="10" y="92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87" y="0"/>
                      <a:pt x="123" y="19"/>
                      <a:pt x="133" y="53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44" y="89"/>
                      <a:pt x="124" y="125"/>
                      <a:pt x="90" y="135"/>
                    </a:cubicBezTo>
                    <a:cubicBezTo>
                      <a:pt x="84" y="137"/>
                      <a:pt x="78" y="138"/>
                      <a:pt x="72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202">
                <a:extLst>
                  <a:ext uri="{FF2B5EF4-FFF2-40B4-BE49-F238E27FC236}">
                    <a16:creationId xmlns:a16="http://schemas.microsoft.com/office/drawing/2014/main" id="{8F754B46-3B93-4041-8C2F-920F0DAB5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581"/>
                <a:ext cx="46" cy="45"/>
              </a:xfrm>
              <a:custGeom>
                <a:avLst/>
                <a:gdLst>
                  <a:gd name="T0" fmla="*/ 84 w 169"/>
                  <a:gd name="T1" fmla="*/ 162 h 162"/>
                  <a:gd name="T2" fmla="*/ 64 w 169"/>
                  <a:gd name="T3" fmla="*/ 159 h 162"/>
                  <a:gd name="T4" fmla="*/ 11 w 169"/>
                  <a:gd name="T5" fmla="*/ 66 h 162"/>
                  <a:gd name="T6" fmla="*/ 11 w 169"/>
                  <a:gd name="T7" fmla="*/ 65 h 162"/>
                  <a:gd name="T8" fmla="*/ 104 w 169"/>
                  <a:gd name="T9" fmla="*/ 11 h 162"/>
                  <a:gd name="T10" fmla="*/ 158 w 169"/>
                  <a:gd name="T11" fmla="*/ 104 h 162"/>
                  <a:gd name="T12" fmla="*/ 157 w 169"/>
                  <a:gd name="T13" fmla="*/ 105 h 162"/>
                  <a:gd name="T14" fmla="*/ 84 w 169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9" h="162">
                    <a:moveTo>
                      <a:pt x="84" y="162"/>
                    </a:moveTo>
                    <a:cubicBezTo>
                      <a:pt x="78" y="162"/>
                      <a:pt x="71" y="161"/>
                      <a:pt x="64" y="159"/>
                    </a:cubicBezTo>
                    <a:cubicBezTo>
                      <a:pt x="24" y="148"/>
                      <a:pt x="0" y="107"/>
                      <a:pt x="11" y="66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22" y="24"/>
                      <a:pt x="64" y="0"/>
                      <a:pt x="104" y="11"/>
                    </a:cubicBezTo>
                    <a:cubicBezTo>
                      <a:pt x="145" y="22"/>
                      <a:pt x="169" y="63"/>
                      <a:pt x="158" y="104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48" y="139"/>
                      <a:pt x="11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203">
                <a:extLst>
                  <a:ext uri="{FF2B5EF4-FFF2-40B4-BE49-F238E27FC236}">
                    <a16:creationId xmlns:a16="http://schemas.microsoft.com/office/drawing/2014/main" id="{323FBDE0-70AC-4CE6-8D1B-31C6D3F71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1573"/>
                <a:ext cx="42" cy="39"/>
              </a:xfrm>
              <a:custGeom>
                <a:avLst/>
                <a:gdLst>
                  <a:gd name="T0" fmla="*/ 75 w 150"/>
                  <a:gd name="T1" fmla="*/ 143 h 143"/>
                  <a:gd name="T2" fmla="*/ 11 w 150"/>
                  <a:gd name="T3" fmla="*/ 96 h 143"/>
                  <a:gd name="T4" fmla="*/ 10 w 150"/>
                  <a:gd name="T5" fmla="*/ 94 h 143"/>
                  <a:gd name="T6" fmla="*/ 55 w 150"/>
                  <a:gd name="T7" fmla="*/ 10 h 143"/>
                  <a:gd name="T8" fmla="*/ 139 w 150"/>
                  <a:gd name="T9" fmla="*/ 55 h 143"/>
                  <a:gd name="T10" fmla="*/ 139 w 150"/>
                  <a:gd name="T11" fmla="*/ 57 h 143"/>
                  <a:gd name="T12" fmla="*/ 95 w 150"/>
                  <a:gd name="T13" fmla="*/ 141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6" y="143"/>
                      <a:pt x="20" y="125"/>
                      <a:pt x="11" y="96"/>
                    </a:cubicBezTo>
                    <a:cubicBezTo>
                      <a:pt x="10" y="94"/>
                      <a:pt x="10" y="94"/>
                      <a:pt x="10" y="94"/>
                    </a:cubicBezTo>
                    <a:cubicBezTo>
                      <a:pt x="0" y="59"/>
                      <a:pt x="20" y="21"/>
                      <a:pt x="55" y="10"/>
                    </a:cubicBezTo>
                    <a:cubicBezTo>
                      <a:pt x="91" y="0"/>
                      <a:pt x="128" y="20"/>
                      <a:pt x="139" y="55"/>
                    </a:cubicBezTo>
                    <a:cubicBezTo>
                      <a:pt x="139" y="57"/>
                      <a:pt x="139" y="57"/>
                      <a:pt x="139" y="57"/>
                    </a:cubicBezTo>
                    <a:cubicBezTo>
                      <a:pt x="150" y="92"/>
                      <a:pt x="130" y="130"/>
                      <a:pt x="95" y="141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204">
                <a:extLst>
                  <a:ext uri="{FF2B5EF4-FFF2-40B4-BE49-F238E27FC236}">
                    <a16:creationId xmlns:a16="http://schemas.microsoft.com/office/drawing/2014/main" id="{F026C493-1F68-4AA6-B1D4-4AB1DFF55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1465"/>
                <a:ext cx="27" cy="26"/>
              </a:xfrm>
              <a:custGeom>
                <a:avLst/>
                <a:gdLst>
                  <a:gd name="T0" fmla="*/ 50 w 100"/>
                  <a:gd name="T1" fmla="*/ 95 h 95"/>
                  <a:gd name="T2" fmla="*/ 39 w 100"/>
                  <a:gd name="T3" fmla="*/ 94 h 95"/>
                  <a:gd name="T4" fmla="*/ 7 w 100"/>
                  <a:gd name="T5" fmla="*/ 39 h 95"/>
                  <a:gd name="T6" fmla="*/ 7 w 100"/>
                  <a:gd name="T7" fmla="*/ 38 h 95"/>
                  <a:gd name="T8" fmla="*/ 62 w 100"/>
                  <a:gd name="T9" fmla="*/ 6 h 95"/>
                  <a:gd name="T10" fmla="*/ 94 w 100"/>
                  <a:gd name="T11" fmla="*/ 61 h 95"/>
                  <a:gd name="T12" fmla="*/ 93 w 100"/>
                  <a:gd name="T13" fmla="*/ 62 h 95"/>
                  <a:gd name="T14" fmla="*/ 50 w 100"/>
                  <a:gd name="T15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5">
                    <a:moveTo>
                      <a:pt x="50" y="95"/>
                    </a:moveTo>
                    <a:cubicBezTo>
                      <a:pt x="46" y="95"/>
                      <a:pt x="42" y="95"/>
                      <a:pt x="39" y="94"/>
                    </a:cubicBezTo>
                    <a:cubicBezTo>
                      <a:pt x="15" y="87"/>
                      <a:pt x="0" y="63"/>
                      <a:pt x="7" y="39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13" y="14"/>
                      <a:pt x="38" y="0"/>
                      <a:pt x="62" y="6"/>
                    </a:cubicBezTo>
                    <a:cubicBezTo>
                      <a:pt x="86" y="12"/>
                      <a:pt x="100" y="37"/>
                      <a:pt x="94" y="61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88" y="82"/>
                      <a:pt x="70" y="95"/>
                      <a:pt x="50" y="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58" name="Group 406">
              <a:extLst>
                <a:ext uri="{FF2B5EF4-FFF2-40B4-BE49-F238E27FC236}">
                  <a16:creationId xmlns:a16="http://schemas.microsoft.com/office/drawing/2014/main" id="{6437DFB8-04A8-43B8-8AF7-803673D527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" y="711"/>
              <a:ext cx="2226" cy="2288"/>
              <a:chOff x="702" y="711"/>
              <a:chExt cx="2226" cy="2288"/>
            </a:xfrm>
            <a:grpFill/>
          </p:grpSpPr>
          <p:sp>
            <p:nvSpPr>
              <p:cNvPr id="818" name="Freeform 206">
                <a:extLst>
                  <a:ext uri="{FF2B5EF4-FFF2-40B4-BE49-F238E27FC236}">
                    <a16:creationId xmlns:a16="http://schemas.microsoft.com/office/drawing/2014/main" id="{8AF093CF-5C6D-4381-A0C6-62F5DA890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455"/>
                <a:ext cx="28" cy="27"/>
              </a:xfrm>
              <a:custGeom>
                <a:avLst/>
                <a:gdLst>
                  <a:gd name="T0" fmla="*/ 50 w 101"/>
                  <a:gd name="T1" fmla="*/ 97 h 97"/>
                  <a:gd name="T2" fmla="*/ 7 w 101"/>
                  <a:gd name="T3" fmla="*/ 65 h 97"/>
                  <a:gd name="T4" fmla="*/ 7 w 101"/>
                  <a:gd name="T5" fmla="*/ 64 h 97"/>
                  <a:gd name="T6" fmla="*/ 37 w 101"/>
                  <a:gd name="T7" fmla="*/ 8 h 97"/>
                  <a:gd name="T8" fmla="*/ 93 w 101"/>
                  <a:gd name="T9" fmla="*/ 38 h 97"/>
                  <a:gd name="T10" fmla="*/ 93 w 101"/>
                  <a:gd name="T11" fmla="*/ 39 h 97"/>
                  <a:gd name="T12" fmla="*/ 63 w 101"/>
                  <a:gd name="T13" fmla="*/ 95 h 97"/>
                  <a:gd name="T14" fmla="*/ 50 w 101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97">
                    <a:moveTo>
                      <a:pt x="50" y="97"/>
                    </a:moveTo>
                    <a:cubicBezTo>
                      <a:pt x="31" y="97"/>
                      <a:pt x="13" y="84"/>
                      <a:pt x="7" y="65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0" y="40"/>
                      <a:pt x="13" y="15"/>
                      <a:pt x="37" y="8"/>
                    </a:cubicBezTo>
                    <a:cubicBezTo>
                      <a:pt x="61" y="0"/>
                      <a:pt x="86" y="14"/>
                      <a:pt x="93" y="38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101" y="63"/>
                      <a:pt x="87" y="88"/>
                      <a:pt x="63" y="95"/>
                    </a:cubicBezTo>
                    <a:cubicBezTo>
                      <a:pt x="59" y="96"/>
                      <a:pt x="55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207">
                <a:extLst>
                  <a:ext uri="{FF2B5EF4-FFF2-40B4-BE49-F238E27FC236}">
                    <a16:creationId xmlns:a16="http://schemas.microsoft.com/office/drawing/2014/main" id="{E2248555-D859-4267-8FBB-886D7EF92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134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8 w 161"/>
                  <a:gd name="T3" fmla="*/ 139 h 153"/>
                  <a:gd name="T4" fmla="*/ 23 w 161"/>
                  <a:gd name="T5" fmla="*/ 40 h 153"/>
                  <a:gd name="T6" fmla="*/ 24 w 161"/>
                  <a:gd name="T7" fmla="*/ 39 h 153"/>
                  <a:gd name="T8" fmla="*/ 123 w 161"/>
                  <a:gd name="T9" fmla="*/ 23 h 153"/>
                  <a:gd name="T10" fmla="*/ 138 w 161"/>
                  <a:gd name="T11" fmla="*/ 122 h 153"/>
                  <a:gd name="T12" fmla="*/ 137 w 161"/>
                  <a:gd name="T13" fmla="*/ 124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6" y="153"/>
                      <a:pt x="51" y="148"/>
                      <a:pt x="38" y="139"/>
                    </a:cubicBezTo>
                    <a:cubicBezTo>
                      <a:pt x="7" y="116"/>
                      <a:pt x="0" y="72"/>
                      <a:pt x="23" y="40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47" y="7"/>
                      <a:pt x="91" y="0"/>
                      <a:pt x="123" y="23"/>
                    </a:cubicBezTo>
                    <a:cubicBezTo>
                      <a:pt x="155" y="46"/>
                      <a:pt x="161" y="91"/>
                      <a:pt x="138" y="122"/>
                    </a:cubicBezTo>
                    <a:cubicBezTo>
                      <a:pt x="137" y="124"/>
                      <a:pt x="137" y="124"/>
                      <a:pt x="137" y="124"/>
                    </a:cubicBezTo>
                    <a:cubicBezTo>
                      <a:pt x="123" y="143"/>
                      <a:pt x="102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208">
                <a:extLst>
                  <a:ext uri="{FF2B5EF4-FFF2-40B4-BE49-F238E27FC236}">
                    <a16:creationId xmlns:a16="http://schemas.microsoft.com/office/drawing/2014/main" id="{3EB6263B-D397-4B58-ABA7-E487B520C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1331"/>
                <a:ext cx="49" cy="47"/>
              </a:xfrm>
              <a:custGeom>
                <a:avLst/>
                <a:gdLst>
                  <a:gd name="T0" fmla="*/ 91 w 180"/>
                  <a:gd name="T1" fmla="*/ 170 h 170"/>
                  <a:gd name="T2" fmla="*/ 28 w 180"/>
                  <a:gd name="T3" fmla="*/ 140 h 170"/>
                  <a:gd name="T4" fmla="*/ 27 w 180"/>
                  <a:gd name="T5" fmla="*/ 138 h 170"/>
                  <a:gd name="T6" fmla="*/ 41 w 180"/>
                  <a:gd name="T7" fmla="*/ 27 h 170"/>
                  <a:gd name="T8" fmla="*/ 152 w 180"/>
                  <a:gd name="T9" fmla="*/ 41 h 170"/>
                  <a:gd name="T10" fmla="*/ 153 w 180"/>
                  <a:gd name="T11" fmla="*/ 42 h 170"/>
                  <a:gd name="T12" fmla="*/ 139 w 180"/>
                  <a:gd name="T13" fmla="*/ 153 h 170"/>
                  <a:gd name="T14" fmla="*/ 91 w 180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0">
                    <a:moveTo>
                      <a:pt x="91" y="170"/>
                    </a:moveTo>
                    <a:cubicBezTo>
                      <a:pt x="67" y="170"/>
                      <a:pt x="44" y="160"/>
                      <a:pt x="28" y="140"/>
                    </a:cubicBezTo>
                    <a:cubicBezTo>
                      <a:pt x="27" y="138"/>
                      <a:pt x="27" y="138"/>
                      <a:pt x="27" y="138"/>
                    </a:cubicBezTo>
                    <a:cubicBezTo>
                      <a:pt x="0" y="104"/>
                      <a:pt x="6" y="54"/>
                      <a:pt x="41" y="27"/>
                    </a:cubicBezTo>
                    <a:cubicBezTo>
                      <a:pt x="75" y="0"/>
                      <a:pt x="125" y="6"/>
                      <a:pt x="152" y="41"/>
                    </a:cubicBezTo>
                    <a:cubicBezTo>
                      <a:pt x="153" y="42"/>
                      <a:pt x="153" y="42"/>
                      <a:pt x="153" y="42"/>
                    </a:cubicBezTo>
                    <a:cubicBezTo>
                      <a:pt x="180" y="77"/>
                      <a:pt x="174" y="126"/>
                      <a:pt x="139" y="153"/>
                    </a:cubicBezTo>
                    <a:cubicBezTo>
                      <a:pt x="125" y="165"/>
                      <a:pt x="108" y="170"/>
                      <a:pt x="91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209">
                <a:extLst>
                  <a:ext uri="{FF2B5EF4-FFF2-40B4-BE49-F238E27FC236}">
                    <a16:creationId xmlns:a16="http://schemas.microsoft.com/office/drawing/2014/main" id="{05CE0BA4-C4EF-4538-A528-44280013C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123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46 w 196"/>
                  <a:gd name="T3" fmla="*/ 168 h 185"/>
                  <a:gd name="T4" fmla="*/ 28 w 196"/>
                  <a:gd name="T5" fmla="*/ 48 h 185"/>
                  <a:gd name="T6" fmla="*/ 29 w 196"/>
                  <a:gd name="T7" fmla="*/ 46 h 185"/>
                  <a:gd name="T8" fmla="*/ 149 w 196"/>
                  <a:gd name="T9" fmla="*/ 28 h 185"/>
                  <a:gd name="T10" fmla="*/ 168 w 196"/>
                  <a:gd name="T11" fmla="*/ 148 h 185"/>
                  <a:gd name="T12" fmla="*/ 167 w 196"/>
                  <a:gd name="T13" fmla="*/ 150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79" y="185"/>
                      <a:pt x="62" y="179"/>
                      <a:pt x="46" y="168"/>
                    </a:cubicBezTo>
                    <a:cubicBezTo>
                      <a:pt x="8" y="140"/>
                      <a:pt x="0" y="86"/>
                      <a:pt x="28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57" y="8"/>
                      <a:pt x="111" y="0"/>
                      <a:pt x="149" y="28"/>
                    </a:cubicBezTo>
                    <a:cubicBezTo>
                      <a:pt x="188" y="56"/>
                      <a:pt x="196" y="110"/>
                      <a:pt x="168" y="148"/>
                    </a:cubicBezTo>
                    <a:cubicBezTo>
                      <a:pt x="167" y="150"/>
                      <a:pt x="167" y="150"/>
                      <a:pt x="167" y="150"/>
                    </a:cubicBezTo>
                    <a:cubicBezTo>
                      <a:pt x="150" y="173"/>
                      <a:pt x="124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210">
                <a:extLst>
                  <a:ext uri="{FF2B5EF4-FFF2-40B4-BE49-F238E27FC236}">
                    <a16:creationId xmlns:a16="http://schemas.microsoft.com/office/drawing/2014/main" id="{94BF3BF9-CEB8-465E-A120-01B3CD02B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1232"/>
                <a:ext cx="41" cy="39"/>
              </a:xfrm>
              <a:custGeom>
                <a:avLst/>
                <a:gdLst>
                  <a:gd name="T0" fmla="*/ 75 w 149"/>
                  <a:gd name="T1" fmla="*/ 140 h 140"/>
                  <a:gd name="T2" fmla="*/ 23 w 149"/>
                  <a:gd name="T3" fmla="*/ 115 h 140"/>
                  <a:gd name="T4" fmla="*/ 22 w 149"/>
                  <a:gd name="T5" fmla="*/ 114 h 140"/>
                  <a:gd name="T6" fmla="*/ 34 w 149"/>
                  <a:gd name="T7" fmla="*/ 22 h 140"/>
                  <a:gd name="T8" fmla="*/ 125 w 149"/>
                  <a:gd name="T9" fmla="*/ 34 h 140"/>
                  <a:gd name="T10" fmla="*/ 126 w 149"/>
                  <a:gd name="T11" fmla="*/ 35 h 140"/>
                  <a:gd name="T12" fmla="*/ 115 w 149"/>
                  <a:gd name="T13" fmla="*/ 127 h 140"/>
                  <a:gd name="T14" fmla="*/ 75 w 149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0">
                    <a:moveTo>
                      <a:pt x="75" y="140"/>
                    </a:moveTo>
                    <a:cubicBezTo>
                      <a:pt x="55" y="140"/>
                      <a:pt x="36" y="132"/>
                      <a:pt x="23" y="115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0" y="86"/>
                      <a:pt x="5" y="44"/>
                      <a:pt x="34" y="22"/>
                    </a:cubicBezTo>
                    <a:cubicBezTo>
                      <a:pt x="62" y="0"/>
                      <a:pt x="103" y="5"/>
                      <a:pt x="125" y="34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49" y="63"/>
                      <a:pt x="143" y="104"/>
                      <a:pt x="115" y="127"/>
                    </a:cubicBezTo>
                    <a:cubicBezTo>
                      <a:pt x="103" y="136"/>
                      <a:pt x="89" y="140"/>
                      <a:pt x="75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211">
                <a:extLst>
                  <a:ext uri="{FF2B5EF4-FFF2-40B4-BE49-F238E27FC236}">
                    <a16:creationId xmlns:a16="http://schemas.microsoft.com/office/drawing/2014/main" id="{CBCB3995-6F72-4D44-8ACC-7528264E5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137"/>
                <a:ext cx="46" cy="43"/>
              </a:xfrm>
              <a:custGeom>
                <a:avLst/>
                <a:gdLst>
                  <a:gd name="T0" fmla="*/ 82 w 166"/>
                  <a:gd name="T1" fmla="*/ 155 h 155"/>
                  <a:gd name="T2" fmla="*/ 21 w 166"/>
                  <a:gd name="T3" fmla="*/ 122 h 155"/>
                  <a:gd name="T4" fmla="*/ 43 w 166"/>
                  <a:gd name="T5" fmla="*/ 22 h 155"/>
                  <a:gd name="T6" fmla="*/ 45 w 166"/>
                  <a:gd name="T7" fmla="*/ 21 h 155"/>
                  <a:gd name="T8" fmla="*/ 145 w 166"/>
                  <a:gd name="T9" fmla="*/ 43 h 155"/>
                  <a:gd name="T10" fmla="*/ 123 w 166"/>
                  <a:gd name="T11" fmla="*/ 143 h 155"/>
                  <a:gd name="T12" fmla="*/ 121 w 166"/>
                  <a:gd name="T13" fmla="*/ 144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9" y="155"/>
                      <a:pt x="35" y="144"/>
                      <a:pt x="21" y="122"/>
                    </a:cubicBezTo>
                    <a:cubicBezTo>
                      <a:pt x="0" y="88"/>
                      <a:pt x="10" y="44"/>
                      <a:pt x="43" y="22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78" y="0"/>
                      <a:pt x="123" y="9"/>
                      <a:pt x="145" y="43"/>
                    </a:cubicBezTo>
                    <a:cubicBezTo>
                      <a:pt x="166" y="77"/>
                      <a:pt x="156" y="121"/>
                      <a:pt x="123" y="143"/>
                    </a:cubicBezTo>
                    <a:cubicBezTo>
                      <a:pt x="121" y="144"/>
                      <a:pt x="121" y="144"/>
                      <a:pt x="121" y="144"/>
                    </a:cubicBezTo>
                    <a:cubicBezTo>
                      <a:pt x="109" y="152"/>
                      <a:pt x="96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212">
                <a:extLst>
                  <a:ext uri="{FF2B5EF4-FFF2-40B4-BE49-F238E27FC236}">
                    <a16:creationId xmlns:a16="http://schemas.microsoft.com/office/drawing/2014/main" id="{80A7C53F-7DA9-4939-AFB7-B4C906A01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122"/>
                <a:ext cx="56" cy="53"/>
              </a:xfrm>
              <a:custGeom>
                <a:avLst/>
                <a:gdLst>
                  <a:gd name="T0" fmla="*/ 102 w 203"/>
                  <a:gd name="T1" fmla="*/ 192 h 192"/>
                  <a:gd name="T2" fmla="*/ 32 w 203"/>
                  <a:gd name="T3" fmla="*/ 157 h 192"/>
                  <a:gd name="T4" fmla="*/ 31 w 203"/>
                  <a:gd name="T5" fmla="*/ 156 h 192"/>
                  <a:gd name="T6" fmla="*/ 46 w 203"/>
                  <a:gd name="T7" fmla="*/ 30 h 192"/>
                  <a:gd name="T8" fmla="*/ 172 w 203"/>
                  <a:gd name="T9" fmla="*/ 46 h 192"/>
                  <a:gd name="T10" fmla="*/ 173 w 203"/>
                  <a:gd name="T11" fmla="*/ 48 h 192"/>
                  <a:gd name="T12" fmla="*/ 157 w 203"/>
                  <a:gd name="T13" fmla="*/ 173 h 192"/>
                  <a:gd name="T14" fmla="*/ 102 w 203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2">
                    <a:moveTo>
                      <a:pt x="102" y="192"/>
                    </a:moveTo>
                    <a:cubicBezTo>
                      <a:pt x="76" y="192"/>
                      <a:pt x="50" y="180"/>
                      <a:pt x="32" y="157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0" y="117"/>
                      <a:pt x="7" y="61"/>
                      <a:pt x="46" y="30"/>
                    </a:cubicBezTo>
                    <a:cubicBezTo>
                      <a:pt x="85" y="0"/>
                      <a:pt x="141" y="7"/>
                      <a:pt x="172" y="46"/>
                    </a:cubicBezTo>
                    <a:cubicBezTo>
                      <a:pt x="173" y="48"/>
                      <a:pt x="173" y="48"/>
                      <a:pt x="173" y="48"/>
                    </a:cubicBezTo>
                    <a:cubicBezTo>
                      <a:pt x="203" y="87"/>
                      <a:pt x="196" y="143"/>
                      <a:pt x="157" y="173"/>
                    </a:cubicBezTo>
                    <a:cubicBezTo>
                      <a:pt x="141" y="186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213">
                <a:extLst>
                  <a:ext uri="{FF2B5EF4-FFF2-40B4-BE49-F238E27FC236}">
                    <a16:creationId xmlns:a16="http://schemas.microsoft.com/office/drawing/2014/main" id="{1963718F-4350-4BAB-89E3-9FB6DDD46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1070"/>
                <a:ext cx="41" cy="37"/>
              </a:xfrm>
              <a:custGeom>
                <a:avLst/>
                <a:gdLst>
                  <a:gd name="T0" fmla="*/ 72 w 146"/>
                  <a:gd name="T1" fmla="*/ 136 h 136"/>
                  <a:gd name="T2" fmla="*/ 19 w 146"/>
                  <a:gd name="T3" fmla="*/ 107 h 136"/>
                  <a:gd name="T4" fmla="*/ 38 w 146"/>
                  <a:gd name="T5" fmla="*/ 20 h 136"/>
                  <a:gd name="T6" fmla="*/ 39 w 146"/>
                  <a:gd name="T7" fmla="*/ 19 h 136"/>
                  <a:gd name="T8" fmla="*/ 127 w 146"/>
                  <a:gd name="T9" fmla="*/ 38 h 136"/>
                  <a:gd name="T10" fmla="*/ 107 w 146"/>
                  <a:gd name="T11" fmla="*/ 125 h 136"/>
                  <a:gd name="T12" fmla="*/ 106 w 146"/>
                  <a:gd name="T13" fmla="*/ 126 h 136"/>
                  <a:gd name="T14" fmla="*/ 72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2" y="136"/>
                    </a:moveTo>
                    <a:cubicBezTo>
                      <a:pt x="52" y="136"/>
                      <a:pt x="31" y="126"/>
                      <a:pt x="19" y="107"/>
                    </a:cubicBezTo>
                    <a:cubicBezTo>
                      <a:pt x="0" y="77"/>
                      <a:pt x="9" y="38"/>
                      <a:pt x="38" y="2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69" y="0"/>
                      <a:pt x="108" y="9"/>
                      <a:pt x="127" y="38"/>
                    </a:cubicBezTo>
                    <a:cubicBezTo>
                      <a:pt x="146" y="67"/>
                      <a:pt x="137" y="107"/>
                      <a:pt x="107" y="125"/>
                    </a:cubicBezTo>
                    <a:cubicBezTo>
                      <a:pt x="106" y="126"/>
                      <a:pt x="106" y="126"/>
                      <a:pt x="106" y="126"/>
                    </a:cubicBezTo>
                    <a:cubicBezTo>
                      <a:pt x="96" y="133"/>
                      <a:pt x="84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214">
                <a:extLst>
                  <a:ext uri="{FF2B5EF4-FFF2-40B4-BE49-F238E27FC236}">
                    <a16:creationId xmlns:a16="http://schemas.microsoft.com/office/drawing/2014/main" id="{9F799187-0628-4E87-82EF-20153E766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065"/>
                <a:ext cx="37" cy="34"/>
              </a:xfrm>
              <a:custGeom>
                <a:avLst/>
                <a:gdLst>
                  <a:gd name="T0" fmla="*/ 67 w 133"/>
                  <a:gd name="T1" fmla="*/ 123 h 123"/>
                  <a:gd name="T2" fmla="*/ 38 w 133"/>
                  <a:gd name="T3" fmla="*/ 115 h 123"/>
                  <a:gd name="T4" fmla="*/ 36 w 133"/>
                  <a:gd name="T5" fmla="*/ 115 h 123"/>
                  <a:gd name="T6" fmla="*/ 17 w 133"/>
                  <a:gd name="T7" fmla="*/ 36 h 123"/>
                  <a:gd name="T8" fmla="*/ 95 w 133"/>
                  <a:gd name="T9" fmla="*/ 16 h 123"/>
                  <a:gd name="T10" fmla="*/ 96 w 133"/>
                  <a:gd name="T11" fmla="*/ 17 h 123"/>
                  <a:gd name="T12" fmla="*/ 116 w 133"/>
                  <a:gd name="T13" fmla="*/ 95 h 123"/>
                  <a:gd name="T14" fmla="*/ 67 w 133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3">
                    <a:moveTo>
                      <a:pt x="67" y="123"/>
                    </a:moveTo>
                    <a:cubicBezTo>
                      <a:pt x="57" y="123"/>
                      <a:pt x="47" y="121"/>
                      <a:pt x="38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9" y="98"/>
                      <a:pt x="0" y="63"/>
                      <a:pt x="17" y="36"/>
                    </a:cubicBezTo>
                    <a:cubicBezTo>
                      <a:pt x="33" y="9"/>
                      <a:pt x="68" y="0"/>
                      <a:pt x="95" y="16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124" y="33"/>
                      <a:pt x="133" y="68"/>
                      <a:pt x="116" y="95"/>
                    </a:cubicBezTo>
                    <a:cubicBezTo>
                      <a:pt x="106" y="113"/>
                      <a:pt x="86" y="123"/>
                      <a:pt x="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215">
                <a:extLst>
                  <a:ext uri="{FF2B5EF4-FFF2-40B4-BE49-F238E27FC236}">
                    <a16:creationId xmlns:a16="http://schemas.microsoft.com/office/drawing/2014/main" id="{24AF9477-8732-4785-AE48-7D699D4F0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6" y="1001"/>
                <a:ext cx="38" cy="35"/>
              </a:xfrm>
              <a:custGeom>
                <a:avLst/>
                <a:gdLst>
                  <a:gd name="T0" fmla="*/ 68 w 137"/>
                  <a:gd name="T1" fmla="*/ 128 h 128"/>
                  <a:gd name="T2" fmla="*/ 18 w 137"/>
                  <a:gd name="T3" fmla="*/ 101 h 128"/>
                  <a:gd name="T4" fmla="*/ 36 w 137"/>
                  <a:gd name="T5" fmla="*/ 19 h 128"/>
                  <a:gd name="T6" fmla="*/ 37 w 137"/>
                  <a:gd name="T7" fmla="*/ 18 h 128"/>
                  <a:gd name="T8" fmla="*/ 119 w 137"/>
                  <a:gd name="T9" fmla="*/ 36 h 128"/>
                  <a:gd name="T10" fmla="*/ 101 w 137"/>
                  <a:gd name="T11" fmla="*/ 118 h 128"/>
                  <a:gd name="T12" fmla="*/ 100 w 137"/>
                  <a:gd name="T13" fmla="*/ 119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9" y="128"/>
                      <a:pt x="29" y="119"/>
                      <a:pt x="18" y="101"/>
                    </a:cubicBezTo>
                    <a:cubicBezTo>
                      <a:pt x="0" y="73"/>
                      <a:pt x="8" y="36"/>
                      <a:pt x="36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65" y="0"/>
                      <a:pt x="102" y="8"/>
                      <a:pt x="119" y="36"/>
                    </a:cubicBezTo>
                    <a:cubicBezTo>
                      <a:pt x="137" y="64"/>
                      <a:pt x="129" y="100"/>
                      <a:pt x="101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0" y="125"/>
                      <a:pt x="79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216">
                <a:extLst>
                  <a:ext uri="{FF2B5EF4-FFF2-40B4-BE49-F238E27FC236}">
                    <a16:creationId xmlns:a16="http://schemas.microsoft.com/office/drawing/2014/main" id="{3310F903-B7ED-444D-AE39-E0948CA8D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000"/>
                <a:ext cx="34" cy="31"/>
              </a:xfrm>
              <a:custGeom>
                <a:avLst/>
                <a:gdLst>
                  <a:gd name="T0" fmla="*/ 61 w 120"/>
                  <a:gd name="T1" fmla="*/ 112 h 112"/>
                  <a:gd name="T2" fmla="*/ 34 w 120"/>
                  <a:gd name="T3" fmla="*/ 104 h 112"/>
                  <a:gd name="T4" fmla="*/ 33 w 120"/>
                  <a:gd name="T5" fmla="*/ 104 h 112"/>
                  <a:gd name="T6" fmla="*/ 15 w 120"/>
                  <a:gd name="T7" fmla="*/ 33 h 112"/>
                  <a:gd name="T8" fmla="*/ 86 w 120"/>
                  <a:gd name="T9" fmla="*/ 15 h 112"/>
                  <a:gd name="T10" fmla="*/ 87 w 120"/>
                  <a:gd name="T11" fmla="*/ 16 h 112"/>
                  <a:gd name="T12" fmla="*/ 105 w 120"/>
                  <a:gd name="T13" fmla="*/ 87 h 112"/>
                  <a:gd name="T14" fmla="*/ 61 w 120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2">
                    <a:moveTo>
                      <a:pt x="61" y="112"/>
                    </a:moveTo>
                    <a:cubicBezTo>
                      <a:pt x="51" y="112"/>
                      <a:pt x="42" y="110"/>
                      <a:pt x="34" y="104"/>
                    </a:cubicBezTo>
                    <a:cubicBezTo>
                      <a:pt x="33" y="104"/>
                      <a:pt x="33" y="104"/>
                      <a:pt x="33" y="104"/>
                    </a:cubicBezTo>
                    <a:cubicBezTo>
                      <a:pt x="8" y="89"/>
                      <a:pt x="0" y="57"/>
                      <a:pt x="15" y="33"/>
                    </a:cubicBezTo>
                    <a:cubicBezTo>
                      <a:pt x="30" y="8"/>
                      <a:pt x="62" y="0"/>
                      <a:pt x="86" y="15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112" y="30"/>
                      <a:pt x="120" y="62"/>
                      <a:pt x="105" y="87"/>
                    </a:cubicBezTo>
                    <a:cubicBezTo>
                      <a:pt x="95" y="103"/>
                      <a:pt x="78" y="112"/>
                      <a:pt x="61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217">
                <a:extLst>
                  <a:ext uri="{FF2B5EF4-FFF2-40B4-BE49-F238E27FC236}">
                    <a16:creationId xmlns:a16="http://schemas.microsoft.com/office/drawing/2014/main" id="{05C7377E-19E3-40CF-8591-77A552C75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955"/>
                <a:ext cx="41" cy="40"/>
              </a:xfrm>
              <a:custGeom>
                <a:avLst/>
                <a:gdLst>
                  <a:gd name="T0" fmla="*/ 75 w 151"/>
                  <a:gd name="T1" fmla="*/ 144 h 144"/>
                  <a:gd name="T2" fmla="*/ 8 w 151"/>
                  <a:gd name="T3" fmla="*/ 89 h 144"/>
                  <a:gd name="T4" fmla="*/ 61 w 151"/>
                  <a:gd name="T5" fmla="*/ 8 h 144"/>
                  <a:gd name="T6" fmla="*/ 63 w 151"/>
                  <a:gd name="T7" fmla="*/ 7 h 144"/>
                  <a:gd name="T8" fmla="*/ 144 w 151"/>
                  <a:gd name="T9" fmla="*/ 61 h 144"/>
                  <a:gd name="T10" fmla="*/ 90 w 151"/>
                  <a:gd name="T11" fmla="*/ 142 h 144"/>
                  <a:gd name="T12" fmla="*/ 89 w 151"/>
                  <a:gd name="T13" fmla="*/ 142 h 144"/>
                  <a:gd name="T14" fmla="*/ 75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5" y="144"/>
                    </a:moveTo>
                    <a:cubicBezTo>
                      <a:pt x="43" y="144"/>
                      <a:pt x="14" y="121"/>
                      <a:pt x="8" y="89"/>
                    </a:cubicBezTo>
                    <a:cubicBezTo>
                      <a:pt x="0" y="51"/>
                      <a:pt x="24" y="15"/>
                      <a:pt x="61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100" y="0"/>
                      <a:pt x="136" y="24"/>
                      <a:pt x="144" y="61"/>
                    </a:cubicBezTo>
                    <a:cubicBezTo>
                      <a:pt x="151" y="98"/>
                      <a:pt x="127" y="134"/>
                      <a:pt x="90" y="142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4" y="143"/>
                      <a:pt x="80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218">
                <a:extLst>
                  <a:ext uri="{FF2B5EF4-FFF2-40B4-BE49-F238E27FC236}">
                    <a16:creationId xmlns:a16="http://schemas.microsoft.com/office/drawing/2014/main" id="{E65BDEF5-A219-4267-8968-4E2DE8875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945"/>
                <a:ext cx="53" cy="50"/>
              </a:xfrm>
              <a:custGeom>
                <a:avLst/>
                <a:gdLst>
                  <a:gd name="T0" fmla="*/ 97 w 191"/>
                  <a:gd name="T1" fmla="*/ 182 h 182"/>
                  <a:gd name="T2" fmla="*/ 82 w 191"/>
                  <a:gd name="T3" fmla="*/ 180 h 182"/>
                  <a:gd name="T4" fmla="*/ 80 w 191"/>
                  <a:gd name="T5" fmla="*/ 180 h 182"/>
                  <a:gd name="T6" fmla="*/ 8 w 191"/>
                  <a:gd name="T7" fmla="*/ 79 h 182"/>
                  <a:gd name="T8" fmla="*/ 109 w 191"/>
                  <a:gd name="T9" fmla="*/ 8 h 182"/>
                  <a:gd name="T10" fmla="*/ 111 w 191"/>
                  <a:gd name="T11" fmla="*/ 8 h 182"/>
                  <a:gd name="T12" fmla="*/ 183 w 191"/>
                  <a:gd name="T13" fmla="*/ 109 h 182"/>
                  <a:gd name="T14" fmla="*/ 97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7" y="182"/>
                    </a:moveTo>
                    <a:cubicBezTo>
                      <a:pt x="92" y="182"/>
                      <a:pt x="87" y="181"/>
                      <a:pt x="82" y="180"/>
                    </a:cubicBezTo>
                    <a:cubicBezTo>
                      <a:pt x="80" y="180"/>
                      <a:pt x="80" y="180"/>
                      <a:pt x="80" y="180"/>
                    </a:cubicBezTo>
                    <a:cubicBezTo>
                      <a:pt x="32" y="172"/>
                      <a:pt x="0" y="127"/>
                      <a:pt x="8" y="79"/>
                    </a:cubicBezTo>
                    <a:cubicBezTo>
                      <a:pt x="17" y="32"/>
                      <a:pt x="62" y="0"/>
                      <a:pt x="109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59" y="16"/>
                      <a:pt x="191" y="61"/>
                      <a:pt x="183" y="109"/>
                    </a:cubicBezTo>
                    <a:cubicBezTo>
                      <a:pt x="175" y="151"/>
                      <a:pt x="138" y="182"/>
                      <a:pt x="97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219">
                <a:extLst>
                  <a:ext uri="{FF2B5EF4-FFF2-40B4-BE49-F238E27FC236}">
                    <a16:creationId xmlns:a16="http://schemas.microsoft.com/office/drawing/2014/main" id="{1E2607BC-ED67-4CF5-9242-679F5296E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932"/>
                <a:ext cx="35" cy="34"/>
              </a:xfrm>
              <a:custGeom>
                <a:avLst/>
                <a:gdLst>
                  <a:gd name="T0" fmla="*/ 63 w 128"/>
                  <a:gd name="T1" fmla="*/ 122 h 122"/>
                  <a:gd name="T2" fmla="*/ 6 w 128"/>
                  <a:gd name="T3" fmla="*/ 75 h 122"/>
                  <a:gd name="T4" fmla="*/ 51 w 128"/>
                  <a:gd name="T5" fmla="*/ 6 h 122"/>
                  <a:gd name="T6" fmla="*/ 53 w 128"/>
                  <a:gd name="T7" fmla="*/ 6 h 122"/>
                  <a:gd name="T8" fmla="*/ 121 w 128"/>
                  <a:gd name="T9" fmla="*/ 51 h 122"/>
                  <a:gd name="T10" fmla="*/ 76 w 128"/>
                  <a:gd name="T11" fmla="*/ 120 h 122"/>
                  <a:gd name="T12" fmla="*/ 75 w 128"/>
                  <a:gd name="T13" fmla="*/ 120 h 122"/>
                  <a:gd name="T14" fmla="*/ 63 w 128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122">
                    <a:moveTo>
                      <a:pt x="63" y="122"/>
                    </a:moveTo>
                    <a:cubicBezTo>
                      <a:pt x="36" y="122"/>
                      <a:pt x="12" y="102"/>
                      <a:pt x="6" y="75"/>
                    </a:cubicBezTo>
                    <a:cubicBezTo>
                      <a:pt x="0" y="43"/>
                      <a:pt x="20" y="13"/>
                      <a:pt x="51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84" y="0"/>
                      <a:pt x="115" y="20"/>
                      <a:pt x="121" y="51"/>
                    </a:cubicBezTo>
                    <a:cubicBezTo>
                      <a:pt x="128" y="83"/>
                      <a:pt x="107" y="114"/>
                      <a:pt x="76" y="120"/>
                    </a:cubicBezTo>
                    <a:cubicBezTo>
                      <a:pt x="75" y="120"/>
                      <a:pt x="75" y="120"/>
                      <a:pt x="75" y="120"/>
                    </a:cubicBezTo>
                    <a:cubicBezTo>
                      <a:pt x="71" y="121"/>
                      <a:pt x="67" y="122"/>
                      <a:pt x="63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220">
                <a:extLst>
                  <a:ext uri="{FF2B5EF4-FFF2-40B4-BE49-F238E27FC236}">
                    <a16:creationId xmlns:a16="http://schemas.microsoft.com/office/drawing/2014/main" id="{4FBBEA27-81FE-4EE2-8E95-A3D58F3AF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924"/>
                <a:ext cx="50" cy="47"/>
              </a:xfrm>
              <a:custGeom>
                <a:avLst/>
                <a:gdLst>
                  <a:gd name="T0" fmla="*/ 90 w 178"/>
                  <a:gd name="T1" fmla="*/ 170 h 170"/>
                  <a:gd name="T2" fmla="*/ 76 w 178"/>
                  <a:gd name="T3" fmla="*/ 169 h 170"/>
                  <a:gd name="T4" fmla="*/ 74 w 178"/>
                  <a:gd name="T5" fmla="*/ 169 h 170"/>
                  <a:gd name="T6" fmla="*/ 8 w 178"/>
                  <a:gd name="T7" fmla="*/ 75 h 170"/>
                  <a:gd name="T8" fmla="*/ 102 w 178"/>
                  <a:gd name="T9" fmla="*/ 8 h 170"/>
                  <a:gd name="T10" fmla="*/ 104 w 178"/>
                  <a:gd name="T11" fmla="*/ 8 h 170"/>
                  <a:gd name="T12" fmla="*/ 170 w 178"/>
                  <a:gd name="T13" fmla="*/ 102 h 170"/>
                  <a:gd name="T14" fmla="*/ 90 w 178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70">
                    <a:moveTo>
                      <a:pt x="90" y="170"/>
                    </a:moveTo>
                    <a:cubicBezTo>
                      <a:pt x="86" y="170"/>
                      <a:pt x="81" y="170"/>
                      <a:pt x="76" y="169"/>
                    </a:cubicBezTo>
                    <a:cubicBezTo>
                      <a:pt x="74" y="169"/>
                      <a:pt x="74" y="169"/>
                      <a:pt x="74" y="169"/>
                    </a:cubicBezTo>
                    <a:cubicBezTo>
                      <a:pt x="30" y="161"/>
                      <a:pt x="0" y="119"/>
                      <a:pt x="8" y="75"/>
                    </a:cubicBezTo>
                    <a:cubicBezTo>
                      <a:pt x="15" y="30"/>
                      <a:pt x="58" y="0"/>
                      <a:pt x="102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48" y="16"/>
                      <a:pt x="178" y="58"/>
                      <a:pt x="170" y="102"/>
                    </a:cubicBezTo>
                    <a:cubicBezTo>
                      <a:pt x="164" y="142"/>
                      <a:pt x="129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221">
                <a:extLst>
                  <a:ext uri="{FF2B5EF4-FFF2-40B4-BE49-F238E27FC236}">
                    <a16:creationId xmlns:a16="http://schemas.microsoft.com/office/drawing/2014/main" id="{4B572A77-D673-4401-917F-AEFF4F0BF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900"/>
                <a:ext cx="53" cy="51"/>
              </a:xfrm>
              <a:custGeom>
                <a:avLst/>
                <a:gdLst>
                  <a:gd name="T0" fmla="*/ 97 w 191"/>
                  <a:gd name="T1" fmla="*/ 183 h 183"/>
                  <a:gd name="T2" fmla="*/ 82 w 191"/>
                  <a:gd name="T3" fmla="*/ 182 h 183"/>
                  <a:gd name="T4" fmla="*/ 80 w 191"/>
                  <a:gd name="T5" fmla="*/ 181 h 183"/>
                  <a:gd name="T6" fmla="*/ 8 w 191"/>
                  <a:gd name="T7" fmla="*/ 80 h 183"/>
                  <a:gd name="T8" fmla="*/ 109 w 191"/>
                  <a:gd name="T9" fmla="*/ 8 h 183"/>
                  <a:gd name="T10" fmla="*/ 111 w 191"/>
                  <a:gd name="T11" fmla="*/ 9 h 183"/>
                  <a:gd name="T12" fmla="*/ 183 w 191"/>
                  <a:gd name="T13" fmla="*/ 110 h 183"/>
                  <a:gd name="T14" fmla="*/ 97 w 191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3">
                    <a:moveTo>
                      <a:pt x="97" y="183"/>
                    </a:moveTo>
                    <a:cubicBezTo>
                      <a:pt x="92" y="183"/>
                      <a:pt x="87" y="182"/>
                      <a:pt x="82" y="182"/>
                    </a:cubicBezTo>
                    <a:cubicBezTo>
                      <a:pt x="80" y="181"/>
                      <a:pt x="80" y="181"/>
                      <a:pt x="80" y="181"/>
                    </a:cubicBezTo>
                    <a:cubicBezTo>
                      <a:pt x="32" y="173"/>
                      <a:pt x="0" y="128"/>
                      <a:pt x="8" y="80"/>
                    </a:cubicBezTo>
                    <a:cubicBezTo>
                      <a:pt x="16" y="32"/>
                      <a:pt x="62" y="0"/>
                      <a:pt x="109" y="8"/>
                    </a:cubicBezTo>
                    <a:cubicBezTo>
                      <a:pt x="111" y="9"/>
                      <a:pt x="111" y="9"/>
                      <a:pt x="111" y="9"/>
                    </a:cubicBezTo>
                    <a:cubicBezTo>
                      <a:pt x="159" y="17"/>
                      <a:pt x="191" y="62"/>
                      <a:pt x="183" y="110"/>
                    </a:cubicBezTo>
                    <a:cubicBezTo>
                      <a:pt x="176" y="153"/>
                      <a:pt x="139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222">
                <a:extLst>
                  <a:ext uri="{FF2B5EF4-FFF2-40B4-BE49-F238E27FC236}">
                    <a16:creationId xmlns:a16="http://schemas.microsoft.com/office/drawing/2014/main" id="{2C4CE89C-4791-4191-982A-625399A1E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746"/>
                <a:ext cx="35" cy="34"/>
              </a:xfrm>
              <a:custGeom>
                <a:avLst/>
                <a:gdLst>
                  <a:gd name="T0" fmla="*/ 64 w 129"/>
                  <a:gd name="T1" fmla="*/ 123 h 123"/>
                  <a:gd name="T2" fmla="*/ 6 w 129"/>
                  <a:gd name="T3" fmla="*/ 74 h 123"/>
                  <a:gd name="T4" fmla="*/ 54 w 129"/>
                  <a:gd name="T5" fmla="*/ 6 h 123"/>
                  <a:gd name="T6" fmla="*/ 55 w 129"/>
                  <a:gd name="T7" fmla="*/ 5 h 123"/>
                  <a:gd name="T8" fmla="*/ 123 w 129"/>
                  <a:gd name="T9" fmla="*/ 54 h 123"/>
                  <a:gd name="T10" fmla="*/ 75 w 129"/>
                  <a:gd name="T11" fmla="*/ 121 h 123"/>
                  <a:gd name="T12" fmla="*/ 74 w 129"/>
                  <a:gd name="T13" fmla="*/ 122 h 123"/>
                  <a:gd name="T14" fmla="*/ 64 w 129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3">
                    <a:moveTo>
                      <a:pt x="64" y="123"/>
                    </a:moveTo>
                    <a:cubicBezTo>
                      <a:pt x="35" y="123"/>
                      <a:pt x="10" y="102"/>
                      <a:pt x="6" y="74"/>
                    </a:cubicBezTo>
                    <a:cubicBezTo>
                      <a:pt x="0" y="42"/>
                      <a:pt x="22" y="11"/>
                      <a:pt x="54" y="6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87" y="0"/>
                      <a:pt x="118" y="21"/>
                      <a:pt x="123" y="54"/>
                    </a:cubicBezTo>
                    <a:cubicBezTo>
                      <a:pt x="129" y="86"/>
                      <a:pt x="107" y="116"/>
                      <a:pt x="75" y="121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70" y="122"/>
                      <a:pt x="67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223">
                <a:extLst>
                  <a:ext uri="{FF2B5EF4-FFF2-40B4-BE49-F238E27FC236}">
                    <a16:creationId xmlns:a16="http://schemas.microsoft.com/office/drawing/2014/main" id="{982A4867-3777-4B7E-8AC4-B5FEC03A1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2728"/>
                <a:ext cx="40" cy="39"/>
              </a:xfrm>
              <a:custGeom>
                <a:avLst/>
                <a:gdLst>
                  <a:gd name="T0" fmla="*/ 74 w 147"/>
                  <a:gd name="T1" fmla="*/ 141 h 141"/>
                  <a:gd name="T2" fmla="*/ 61 w 147"/>
                  <a:gd name="T3" fmla="*/ 139 h 141"/>
                  <a:gd name="T4" fmla="*/ 60 w 147"/>
                  <a:gd name="T5" fmla="*/ 139 h 141"/>
                  <a:gd name="T6" fmla="*/ 7 w 147"/>
                  <a:gd name="T7" fmla="*/ 60 h 141"/>
                  <a:gd name="T8" fmla="*/ 86 w 147"/>
                  <a:gd name="T9" fmla="*/ 8 h 141"/>
                  <a:gd name="T10" fmla="*/ 88 w 147"/>
                  <a:gd name="T11" fmla="*/ 8 h 141"/>
                  <a:gd name="T12" fmla="*/ 140 w 147"/>
                  <a:gd name="T13" fmla="*/ 87 h 141"/>
                  <a:gd name="T14" fmla="*/ 74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4" y="141"/>
                    </a:moveTo>
                    <a:cubicBezTo>
                      <a:pt x="70" y="141"/>
                      <a:pt x="65" y="140"/>
                      <a:pt x="61" y="139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23" y="132"/>
                      <a:pt x="0" y="96"/>
                      <a:pt x="7" y="60"/>
                    </a:cubicBezTo>
                    <a:cubicBezTo>
                      <a:pt x="15" y="24"/>
                      <a:pt x="50" y="0"/>
                      <a:pt x="86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124" y="15"/>
                      <a:pt x="147" y="51"/>
                      <a:pt x="140" y="87"/>
                    </a:cubicBezTo>
                    <a:cubicBezTo>
                      <a:pt x="133" y="119"/>
                      <a:pt x="10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224">
                <a:extLst>
                  <a:ext uri="{FF2B5EF4-FFF2-40B4-BE49-F238E27FC236}">
                    <a16:creationId xmlns:a16="http://schemas.microsoft.com/office/drawing/2014/main" id="{188FCEFA-67C3-4EA5-9876-F021B4464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720"/>
                <a:ext cx="41" cy="39"/>
              </a:xfrm>
              <a:custGeom>
                <a:avLst/>
                <a:gdLst>
                  <a:gd name="T0" fmla="*/ 73 w 148"/>
                  <a:gd name="T1" fmla="*/ 141 h 141"/>
                  <a:gd name="T2" fmla="*/ 6 w 148"/>
                  <a:gd name="T3" fmla="*/ 85 h 141"/>
                  <a:gd name="T4" fmla="*/ 62 w 148"/>
                  <a:gd name="T5" fmla="*/ 6 h 141"/>
                  <a:gd name="T6" fmla="*/ 64 w 148"/>
                  <a:gd name="T7" fmla="*/ 6 h 141"/>
                  <a:gd name="T8" fmla="*/ 142 w 148"/>
                  <a:gd name="T9" fmla="*/ 61 h 141"/>
                  <a:gd name="T10" fmla="*/ 86 w 148"/>
                  <a:gd name="T11" fmla="*/ 140 h 141"/>
                  <a:gd name="T12" fmla="*/ 85 w 148"/>
                  <a:gd name="T13" fmla="*/ 140 h 141"/>
                  <a:gd name="T14" fmla="*/ 73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3" y="141"/>
                    </a:moveTo>
                    <a:cubicBezTo>
                      <a:pt x="41" y="141"/>
                      <a:pt x="12" y="118"/>
                      <a:pt x="6" y="85"/>
                    </a:cubicBezTo>
                    <a:cubicBezTo>
                      <a:pt x="0" y="48"/>
                      <a:pt x="25" y="12"/>
                      <a:pt x="62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101" y="0"/>
                      <a:pt x="136" y="24"/>
                      <a:pt x="142" y="61"/>
                    </a:cubicBezTo>
                    <a:cubicBezTo>
                      <a:pt x="148" y="98"/>
                      <a:pt x="123" y="134"/>
                      <a:pt x="86" y="140"/>
                    </a:cubicBezTo>
                    <a:cubicBezTo>
                      <a:pt x="85" y="140"/>
                      <a:pt x="85" y="140"/>
                      <a:pt x="85" y="140"/>
                    </a:cubicBezTo>
                    <a:cubicBezTo>
                      <a:pt x="81" y="141"/>
                      <a:pt x="77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225">
                <a:extLst>
                  <a:ext uri="{FF2B5EF4-FFF2-40B4-BE49-F238E27FC236}">
                    <a16:creationId xmlns:a16="http://schemas.microsoft.com/office/drawing/2014/main" id="{F5E63DC9-86A0-4843-B6B0-34BADCE75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693"/>
                <a:ext cx="55" cy="53"/>
              </a:xfrm>
              <a:custGeom>
                <a:avLst/>
                <a:gdLst>
                  <a:gd name="T0" fmla="*/ 102 w 201"/>
                  <a:gd name="T1" fmla="*/ 191 h 191"/>
                  <a:gd name="T2" fmla="*/ 83 w 201"/>
                  <a:gd name="T3" fmla="*/ 190 h 191"/>
                  <a:gd name="T4" fmla="*/ 81 w 201"/>
                  <a:gd name="T5" fmla="*/ 189 h 191"/>
                  <a:gd name="T6" fmla="*/ 10 w 201"/>
                  <a:gd name="T7" fmla="*/ 81 h 191"/>
                  <a:gd name="T8" fmla="*/ 118 w 201"/>
                  <a:gd name="T9" fmla="*/ 10 h 191"/>
                  <a:gd name="T10" fmla="*/ 120 w 201"/>
                  <a:gd name="T11" fmla="*/ 10 h 191"/>
                  <a:gd name="T12" fmla="*/ 191 w 201"/>
                  <a:gd name="T13" fmla="*/ 118 h 191"/>
                  <a:gd name="T14" fmla="*/ 102 w 201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191">
                    <a:moveTo>
                      <a:pt x="102" y="191"/>
                    </a:moveTo>
                    <a:cubicBezTo>
                      <a:pt x="96" y="191"/>
                      <a:pt x="89" y="191"/>
                      <a:pt x="83" y="190"/>
                    </a:cubicBezTo>
                    <a:cubicBezTo>
                      <a:pt x="81" y="189"/>
                      <a:pt x="81" y="189"/>
                      <a:pt x="81" y="189"/>
                    </a:cubicBezTo>
                    <a:cubicBezTo>
                      <a:pt x="32" y="179"/>
                      <a:pt x="0" y="131"/>
                      <a:pt x="10" y="81"/>
                    </a:cubicBezTo>
                    <a:cubicBezTo>
                      <a:pt x="20" y="32"/>
                      <a:pt x="68" y="0"/>
                      <a:pt x="118" y="10"/>
                    </a:cubicBezTo>
                    <a:cubicBezTo>
                      <a:pt x="120" y="10"/>
                      <a:pt x="120" y="10"/>
                      <a:pt x="120" y="10"/>
                    </a:cubicBezTo>
                    <a:cubicBezTo>
                      <a:pt x="169" y="20"/>
                      <a:pt x="201" y="69"/>
                      <a:pt x="191" y="118"/>
                    </a:cubicBezTo>
                    <a:cubicBezTo>
                      <a:pt x="182" y="161"/>
                      <a:pt x="144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226">
                <a:extLst>
                  <a:ext uri="{FF2B5EF4-FFF2-40B4-BE49-F238E27FC236}">
                    <a16:creationId xmlns:a16="http://schemas.microsoft.com/office/drawing/2014/main" id="{C44629DC-3963-474B-AB22-73D651F80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2693"/>
                <a:ext cx="50" cy="47"/>
              </a:xfrm>
              <a:custGeom>
                <a:avLst/>
                <a:gdLst>
                  <a:gd name="T0" fmla="*/ 89 w 181"/>
                  <a:gd name="T1" fmla="*/ 173 h 173"/>
                  <a:gd name="T2" fmla="*/ 7 w 181"/>
                  <a:gd name="T3" fmla="*/ 104 h 173"/>
                  <a:gd name="T4" fmla="*/ 75 w 181"/>
                  <a:gd name="T5" fmla="*/ 8 h 173"/>
                  <a:gd name="T6" fmla="*/ 77 w 181"/>
                  <a:gd name="T7" fmla="*/ 7 h 173"/>
                  <a:gd name="T8" fmla="*/ 173 w 181"/>
                  <a:gd name="T9" fmla="*/ 75 h 173"/>
                  <a:gd name="T10" fmla="*/ 105 w 181"/>
                  <a:gd name="T11" fmla="*/ 171 h 173"/>
                  <a:gd name="T12" fmla="*/ 103 w 181"/>
                  <a:gd name="T13" fmla="*/ 172 h 173"/>
                  <a:gd name="T14" fmla="*/ 89 w 181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3">
                    <a:moveTo>
                      <a:pt x="89" y="173"/>
                    </a:moveTo>
                    <a:cubicBezTo>
                      <a:pt x="49" y="173"/>
                      <a:pt x="14" y="144"/>
                      <a:pt x="7" y="104"/>
                    </a:cubicBezTo>
                    <a:cubicBezTo>
                      <a:pt x="0" y="58"/>
                      <a:pt x="30" y="15"/>
                      <a:pt x="75" y="8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122" y="0"/>
                      <a:pt x="165" y="30"/>
                      <a:pt x="173" y="75"/>
                    </a:cubicBezTo>
                    <a:cubicBezTo>
                      <a:pt x="181" y="121"/>
                      <a:pt x="150" y="164"/>
                      <a:pt x="105" y="171"/>
                    </a:cubicBezTo>
                    <a:cubicBezTo>
                      <a:pt x="103" y="172"/>
                      <a:pt x="103" y="172"/>
                      <a:pt x="103" y="172"/>
                    </a:cubicBezTo>
                    <a:cubicBezTo>
                      <a:pt x="99" y="172"/>
                      <a:pt x="94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227">
                <a:extLst>
                  <a:ext uri="{FF2B5EF4-FFF2-40B4-BE49-F238E27FC236}">
                    <a16:creationId xmlns:a16="http://schemas.microsoft.com/office/drawing/2014/main" id="{FB20F91D-B59C-40DC-A5DF-B856538C3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652"/>
                <a:ext cx="60" cy="57"/>
              </a:xfrm>
              <a:custGeom>
                <a:avLst/>
                <a:gdLst>
                  <a:gd name="T0" fmla="*/ 109 w 217"/>
                  <a:gd name="T1" fmla="*/ 203 h 203"/>
                  <a:gd name="T2" fmla="*/ 59 w 217"/>
                  <a:gd name="T3" fmla="*/ 188 h 203"/>
                  <a:gd name="T4" fmla="*/ 57 w 217"/>
                  <a:gd name="T5" fmla="*/ 187 h 203"/>
                  <a:gd name="T6" fmla="*/ 28 w 217"/>
                  <a:gd name="T7" fmla="*/ 57 h 203"/>
                  <a:gd name="T8" fmla="*/ 158 w 217"/>
                  <a:gd name="T9" fmla="*/ 28 h 203"/>
                  <a:gd name="T10" fmla="*/ 160 w 217"/>
                  <a:gd name="T11" fmla="*/ 29 h 203"/>
                  <a:gd name="T12" fmla="*/ 189 w 217"/>
                  <a:gd name="T13" fmla="*/ 160 h 203"/>
                  <a:gd name="T14" fmla="*/ 109 w 217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3">
                    <a:moveTo>
                      <a:pt x="109" y="203"/>
                    </a:moveTo>
                    <a:cubicBezTo>
                      <a:pt x="92" y="203"/>
                      <a:pt x="74" y="198"/>
                      <a:pt x="59" y="188"/>
                    </a:cubicBezTo>
                    <a:cubicBezTo>
                      <a:pt x="57" y="187"/>
                      <a:pt x="57" y="187"/>
                      <a:pt x="57" y="187"/>
                    </a:cubicBezTo>
                    <a:cubicBezTo>
                      <a:pt x="13" y="159"/>
                      <a:pt x="0" y="100"/>
                      <a:pt x="28" y="57"/>
                    </a:cubicBezTo>
                    <a:cubicBezTo>
                      <a:pt x="56" y="13"/>
                      <a:pt x="115" y="0"/>
                      <a:pt x="158" y="28"/>
                    </a:cubicBezTo>
                    <a:cubicBezTo>
                      <a:pt x="160" y="29"/>
                      <a:pt x="160" y="29"/>
                      <a:pt x="160" y="29"/>
                    </a:cubicBezTo>
                    <a:cubicBezTo>
                      <a:pt x="204" y="57"/>
                      <a:pt x="217" y="116"/>
                      <a:pt x="189" y="160"/>
                    </a:cubicBezTo>
                    <a:cubicBezTo>
                      <a:pt x="171" y="188"/>
                      <a:pt x="140" y="203"/>
                      <a:pt x="109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228">
                <a:extLst>
                  <a:ext uri="{FF2B5EF4-FFF2-40B4-BE49-F238E27FC236}">
                    <a16:creationId xmlns:a16="http://schemas.microsoft.com/office/drawing/2014/main" id="{C2D03A1E-B06A-417E-B5BA-990B8BDDB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633"/>
                <a:ext cx="57" cy="53"/>
              </a:xfrm>
              <a:custGeom>
                <a:avLst/>
                <a:gdLst>
                  <a:gd name="T0" fmla="*/ 102 w 205"/>
                  <a:gd name="T1" fmla="*/ 191 h 191"/>
                  <a:gd name="T2" fmla="*/ 26 w 205"/>
                  <a:gd name="T3" fmla="*/ 148 h 191"/>
                  <a:gd name="T4" fmla="*/ 56 w 205"/>
                  <a:gd name="T5" fmla="*/ 26 h 191"/>
                  <a:gd name="T6" fmla="*/ 58 w 205"/>
                  <a:gd name="T7" fmla="*/ 25 h 191"/>
                  <a:gd name="T8" fmla="*/ 180 w 205"/>
                  <a:gd name="T9" fmla="*/ 55 h 191"/>
                  <a:gd name="T10" fmla="*/ 149 w 205"/>
                  <a:gd name="T11" fmla="*/ 177 h 191"/>
                  <a:gd name="T12" fmla="*/ 147 w 205"/>
                  <a:gd name="T13" fmla="*/ 178 h 191"/>
                  <a:gd name="T14" fmla="*/ 102 w 205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1">
                    <a:moveTo>
                      <a:pt x="102" y="191"/>
                    </a:moveTo>
                    <a:cubicBezTo>
                      <a:pt x="72" y="191"/>
                      <a:pt x="42" y="175"/>
                      <a:pt x="26" y="148"/>
                    </a:cubicBezTo>
                    <a:cubicBezTo>
                      <a:pt x="0" y="105"/>
                      <a:pt x="14" y="51"/>
                      <a:pt x="56" y="26"/>
                    </a:cubicBezTo>
                    <a:cubicBezTo>
                      <a:pt x="58" y="25"/>
                      <a:pt x="58" y="25"/>
                      <a:pt x="58" y="25"/>
                    </a:cubicBezTo>
                    <a:cubicBezTo>
                      <a:pt x="100" y="0"/>
                      <a:pt x="154" y="13"/>
                      <a:pt x="180" y="55"/>
                    </a:cubicBezTo>
                    <a:cubicBezTo>
                      <a:pt x="205" y="97"/>
                      <a:pt x="191" y="152"/>
                      <a:pt x="149" y="177"/>
                    </a:cubicBezTo>
                    <a:cubicBezTo>
                      <a:pt x="147" y="178"/>
                      <a:pt x="147" y="178"/>
                      <a:pt x="147" y="178"/>
                    </a:cubicBezTo>
                    <a:cubicBezTo>
                      <a:pt x="133" y="187"/>
                      <a:pt x="117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229">
                <a:extLst>
                  <a:ext uri="{FF2B5EF4-FFF2-40B4-BE49-F238E27FC236}">
                    <a16:creationId xmlns:a16="http://schemas.microsoft.com/office/drawing/2014/main" id="{016B403F-27E3-4C30-B8DD-A34A0AF01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588"/>
                <a:ext cx="41" cy="38"/>
              </a:xfrm>
              <a:custGeom>
                <a:avLst/>
                <a:gdLst>
                  <a:gd name="T0" fmla="*/ 76 w 150"/>
                  <a:gd name="T1" fmla="*/ 140 h 140"/>
                  <a:gd name="T2" fmla="*/ 40 w 150"/>
                  <a:gd name="T3" fmla="*/ 130 h 140"/>
                  <a:gd name="T4" fmla="*/ 39 w 150"/>
                  <a:gd name="T5" fmla="*/ 129 h 140"/>
                  <a:gd name="T6" fmla="*/ 20 w 150"/>
                  <a:gd name="T7" fmla="*/ 39 h 140"/>
                  <a:gd name="T8" fmla="*/ 110 w 150"/>
                  <a:gd name="T9" fmla="*/ 19 h 140"/>
                  <a:gd name="T10" fmla="*/ 111 w 150"/>
                  <a:gd name="T11" fmla="*/ 20 h 140"/>
                  <a:gd name="T12" fmla="*/ 130 w 150"/>
                  <a:gd name="T13" fmla="*/ 110 h 140"/>
                  <a:gd name="T14" fmla="*/ 76 w 15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0">
                    <a:moveTo>
                      <a:pt x="76" y="140"/>
                    </a:moveTo>
                    <a:cubicBezTo>
                      <a:pt x="64" y="140"/>
                      <a:pt x="51" y="137"/>
                      <a:pt x="40" y="130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9" y="109"/>
                      <a:pt x="0" y="69"/>
                      <a:pt x="20" y="39"/>
                    </a:cubicBezTo>
                    <a:cubicBezTo>
                      <a:pt x="39" y="9"/>
                      <a:pt x="79" y="0"/>
                      <a:pt x="110" y="19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41" y="39"/>
                      <a:pt x="150" y="80"/>
                      <a:pt x="130" y="110"/>
                    </a:cubicBezTo>
                    <a:cubicBezTo>
                      <a:pt x="118" y="129"/>
                      <a:pt x="97" y="140"/>
                      <a:pt x="76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230">
                <a:extLst>
                  <a:ext uri="{FF2B5EF4-FFF2-40B4-BE49-F238E27FC236}">
                    <a16:creationId xmlns:a16="http://schemas.microsoft.com/office/drawing/2014/main" id="{B11B604E-AD5A-48A7-A486-15FBC1DA7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2570"/>
                <a:ext cx="42" cy="38"/>
              </a:xfrm>
              <a:custGeom>
                <a:avLst/>
                <a:gdLst>
                  <a:gd name="T0" fmla="*/ 74 w 149"/>
                  <a:gd name="T1" fmla="*/ 139 h 139"/>
                  <a:gd name="T2" fmla="*/ 18 w 149"/>
                  <a:gd name="T3" fmla="*/ 108 h 139"/>
                  <a:gd name="T4" fmla="*/ 40 w 149"/>
                  <a:gd name="T5" fmla="*/ 19 h 139"/>
                  <a:gd name="T6" fmla="*/ 42 w 149"/>
                  <a:gd name="T7" fmla="*/ 18 h 139"/>
                  <a:gd name="T8" fmla="*/ 130 w 149"/>
                  <a:gd name="T9" fmla="*/ 40 h 139"/>
                  <a:gd name="T10" fmla="*/ 108 w 149"/>
                  <a:gd name="T11" fmla="*/ 129 h 139"/>
                  <a:gd name="T12" fmla="*/ 107 w 149"/>
                  <a:gd name="T13" fmla="*/ 130 h 139"/>
                  <a:gd name="T14" fmla="*/ 74 w 149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39">
                    <a:moveTo>
                      <a:pt x="74" y="139"/>
                    </a:moveTo>
                    <a:cubicBezTo>
                      <a:pt x="52" y="139"/>
                      <a:pt x="30" y="128"/>
                      <a:pt x="18" y="108"/>
                    </a:cubicBezTo>
                    <a:cubicBezTo>
                      <a:pt x="0" y="77"/>
                      <a:pt x="10" y="37"/>
                      <a:pt x="40" y="19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72" y="0"/>
                      <a:pt x="112" y="10"/>
                      <a:pt x="130" y="40"/>
                    </a:cubicBezTo>
                    <a:cubicBezTo>
                      <a:pt x="149" y="71"/>
                      <a:pt x="139" y="111"/>
                      <a:pt x="108" y="129"/>
                    </a:cubicBezTo>
                    <a:cubicBezTo>
                      <a:pt x="107" y="130"/>
                      <a:pt x="107" y="130"/>
                      <a:pt x="107" y="130"/>
                    </a:cubicBezTo>
                    <a:cubicBezTo>
                      <a:pt x="96" y="136"/>
                      <a:pt x="85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231">
                <a:extLst>
                  <a:ext uri="{FF2B5EF4-FFF2-40B4-BE49-F238E27FC236}">
                    <a16:creationId xmlns:a16="http://schemas.microsoft.com/office/drawing/2014/main" id="{049F5287-111A-4963-BDA6-557E20304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511"/>
                <a:ext cx="48" cy="44"/>
              </a:xfrm>
              <a:custGeom>
                <a:avLst/>
                <a:gdLst>
                  <a:gd name="T0" fmla="*/ 86 w 171"/>
                  <a:gd name="T1" fmla="*/ 161 h 161"/>
                  <a:gd name="T2" fmla="*/ 46 w 171"/>
                  <a:gd name="T3" fmla="*/ 149 h 161"/>
                  <a:gd name="T4" fmla="*/ 44 w 171"/>
                  <a:gd name="T5" fmla="*/ 148 h 161"/>
                  <a:gd name="T6" fmla="*/ 22 w 171"/>
                  <a:gd name="T7" fmla="*/ 45 h 161"/>
                  <a:gd name="T8" fmla="*/ 125 w 171"/>
                  <a:gd name="T9" fmla="*/ 22 h 161"/>
                  <a:gd name="T10" fmla="*/ 126 w 171"/>
                  <a:gd name="T11" fmla="*/ 23 h 161"/>
                  <a:gd name="T12" fmla="*/ 149 w 171"/>
                  <a:gd name="T13" fmla="*/ 127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72" y="161"/>
                      <a:pt x="58" y="157"/>
                      <a:pt x="46" y="149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10" y="126"/>
                      <a:pt x="0" y="80"/>
                      <a:pt x="22" y="45"/>
                    </a:cubicBezTo>
                    <a:cubicBezTo>
                      <a:pt x="44" y="10"/>
                      <a:pt x="90" y="0"/>
                      <a:pt x="125" y="22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61" y="46"/>
                      <a:pt x="171" y="92"/>
                      <a:pt x="149" y="127"/>
                    </a:cubicBezTo>
                    <a:cubicBezTo>
                      <a:pt x="135" y="149"/>
                      <a:pt x="111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232">
                <a:extLst>
                  <a:ext uri="{FF2B5EF4-FFF2-40B4-BE49-F238E27FC236}">
                    <a16:creationId xmlns:a16="http://schemas.microsoft.com/office/drawing/2014/main" id="{7766B598-8579-436A-8E6D-9094BD41C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2490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8 w 168"/>
                  <a:gd name="T3" fmla="*/ 144 h 159"/>
                  <a:gd name="T4" fmla="*/ 25 w 168"/>
                  <a:gd name="T5" fmla="*/ 39 h 159"/>
                  <a:gd name="T6" fmla="*/ 26 w 168"/>
                  <a:gd name="T7" fmla="*/ 38 h 159"/>
                  <a:gd name="T8" fmla="*/ 130 w 168"/>
                  <a:gd name="T9" fmla="*/ 25 h 159"/>
                  <a:gd name="T10" fmla="*/ 143 w 168"/>
                  <a:gd name="T11" fmla="*/ 129 h 159"/>
                  <a:gd name="T12" fmla="*/ 142 w 168"/>
                  <a:gd name="T13" fmla="*/ 131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7" y="159"/>
                      <a:pt x="51" y="154"/>
                      <a:pt x="38" y="144"/>
                    </a:cubicBezTo>
                    <a:cubicBezTo>
                      <a:pt x="5" y="119"/>
                      <a:pt x="0" y="72"/>
                      <a:pt x="25" y="39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51" y="6"/>
                      <a:pt x="98" y="0"/>
                      <a:pt x="130" y="25"/>
                    </a:cubicBezTo>
                    <a:cubicBezTo>
                      <a:pt x="162" y="50"/>
                      <a:pt x="168" y="97"/>
                      <a:pt x="143" y="129"/>
                    </a:cubicBezTo>
                    <a:cubicBezTo>
                      <a:pt x="142" y="131"/>
                      <a:pt x="142" y="131"/>
                      <a:pt x="142" y="131"/>
                    </a:cubicBezTo>
                    <a:cubicBezTo>
                      <a:pt x="127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233">
                <a:extLst>
                  <a:ext uri="{FF2B5EF4-FFF2-40B4-BE49-F238E27FC236}">
                    <a16:creationId xmlns:a16="http://schemas.microsoft.com/office/drawing/2014/main" id="{7435A5C9-BFEF-44DD-A9AA-228D4C8B1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2410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27 w 178"/>
                  <a:gd name="T3" fmla="*/ 136 h 168"/>
                  <a:gd name="T4" fmla="*/ 26 w 178"/>
                  <a:gd name="T5" fmla="*/ 134 h 168"/>
                  <a:gd name="T6" fmla="*/ 43 w 178"/>
                  <a:gd name="T7" fmla="*/ 26 h 168"/>
                  <a:gd name="T8" fmla="*/ 152 w 178"/>
                  <a:gd name="T9" fmla="*/ 43 h 168"/>
                  <a:gd name="T10" fmla="*/ 153 w 178"/>
                  <a:gd name="T11" fmla="*/ 44 h 168"/>
                  <a:gd name="T12" fmla="*/ 136 w 178"/>
                  <a:gd name="T13" fmla="*/ 153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66" y="168"/>
                      <a:pt x="42" y="157"/>
                      <a:pt x="27" y="136"/>
                    </a:cubicBezTo>
                    <a:cubicBezTo>
                      <a:pt x="26" y="134"/>
                      <a:pt x="26" y="134"/>
                      <a:pt x="26" y="134"/>
                    </a:cubicBezTo>
                    <a:cubicBezTo>
                      <a:pt x="0" y="100"/>
                      <a:pt x="8" y="51"/>
                      <a:pt x="43" y="26"/>
                    </a:cubicBezTo>
                    <a:cubicBezTo>
                      <a:pt x="77" y="0"/>
                      <a:pt x="126" y="8"/>
                      <a:pt x="152" y="43"/>
                    </a:cubicBezTo>
                    <a:cubicBezTo>
                      <a:pt x="153" y="44"/>
                      <a:pt x="153" y="44"/>
                      <a:pt x="153" y="44"/>
                    </a:cubicBezTo>
                    <a:cubicBezTo>
                      <a:pt x="178" y="79"/>
                      <a:pt x="170" y="127"/>
                      <a:pt x="136" y="153"/>
                    </a:cubicBezTo>
                    <a:cubicBezTo>
                      <a:pt x="122" y="163"/>
                      <a:pt x="106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234">
                <a:extLst>
                  <a:ext uri="{FF2B5EF4-FFF2-40B4-BE49-F238E27FC236}">
                    <a16:creationId xmlns:a16="http://schemas.microsoft.com/office/drawing/2014/main" id="{D5F19AB3-5627-41D3-B156-118C2A512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376"/>
                <a:ext cx="60" cy="55"/>
              </a:xfrm>
              <a:custGeom>
                <a:avLst/>
                <a:gdLst>
                  <a:gd name="T0" fmla="*/ 106 w 214"/>
                  <a:gd name="T1" fmla="*/ 202 h 202"/>
                  <a:gd name="T2" fmla="*/ 48 w 214"/>
                  <a:gd name="T3" fmla="*/ 182 h 202"/>
                  <a:gd name="T4" fmla="*/ 32 w 214"/>
                  <a:gd name="T5" fmla="*/ 50 h 202"/>
                  <a:gd name="T6" fmla="*/ 34 w 214"/>
                  <a:gd name="T7" fmla="*/ 49 h 202"/>
                  <a:gd name="T8" fmla="*/ 166 w 214"/>
                  <a:gd name="T9" fmla="*/ 32 h 202"/>
                  <a:gd name="T10" fmla="*/ 182 w 214"/>
                  <a:gd name="T11" fmla="*/ 164 h 202"/>
                  <a:gd name="T12" fmla="*/ 180 w 214"/>
                  <a:gd name="T13" fmla="*/ 166 h 202"/>
                  <a:gd name="T14" fmla="*/ 106 w 214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02">
                    <a:moveTo>
                      <a:pt x="106" y="202"/>
                    </a:moveTo>
                    <a:cubicBezTo>
                      <a:pt x="86" y="202"/>
                      <a:pt x="66" y="196"/>
                      <a:pt x="48" y="182"/>
                    </a:cubicBezTo>
                    <a:cubicBezTo>
                      <a:pt x="7" y="150"/>
                      <a:pt x="0" y="91"/>
                      <a:pt x="32" y="50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66" y="8"/>
                      <a:pt x="125" y="0"/>
                      <a:pt x="166" y="32"/>
                    </a:cubicBezTo>
                    <a:cubicBezTo>
                      <a:pt x="206" y="64"/>
                      <a:pt x="214" y="124"/>
                      <a:pt x="182" y="164"/>
                    </a:cubicBezTo>
                    <a:cubicBezTo>
                      <a:pt x="180" y="166"/>
                      <a:pt x="180" y="166"/>
                      <a:pt x="180" y="166"/>
                    </a:cubicBezTo>
                    <a:cubicBezTo>
                      <a:pt x="162" y="190"/>
                      <a:pt x="134" y="202"/>
                      <a:pt x="106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235">
                <a:extLst>
                  <a:ext uri="{FF2B5EF4-FFF2-40B4-BE49-F238E27FC236}">
                    <a16:creationId xmlns:a16="http://schemas.microsoft.com/office/drawing/2014/main" id="{3FEC755E-4512-4ED1-AC72-268415CB0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2295"/>
                <a:ext cx="58" cy="54"/>
              </a:xfrm>
              <a:custGeom>
                <a:avLst/>
                <a:gdLst>
                  <a:gd name="T0" fmla="*/ 104 w 207"/>
                  <a:gd name="T1" fmla="*/ 195 h 195"/>
                  <a:gd name="T2" fmla="*/ 31 w 207"/>
                  <a:gd name="T3" fmla="*/ 158 h 195"/>
                  <a:gd name="T4" fmla="*/ 30 w 207"/>
                  <a:gd name="T5" fmla="*/ 156 h 195"/>
                  <a:gd name="T6" fmla="*/ 49 w 207"/>
                  <a:gd name="T7" fmla="*/ 30 h 195"/>
                  <a:gd name="T8" fmla="*/ 176 w 207"/>
                  <a:gd name="T9" fmla="*/ 49 h 195"/>
                  <a:gd name="T10" fmla="*/ 177 w 207"/>
                  <a:gd name="T11" fmla="*/ 51 h 195"/>
                  <a:gd name="T12" fmla="*/ 158 w 207"/>
                  <a:gd name="T13" fmla="*/ 178 h 195"/>
                  <a:gd name="T14" fmla="*/ 104 w 207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5">
                    <a:moveTo>
                      <a:pt x="104" y="195"/>
                    </a:moveTo>
                    <a:cubicBezTo>
                      <a:pt x="76" y="195"/>
                      <a:pt x="49" y="182"/>
                      <a:pt x="31" y="158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0" y="116"/>
                      <a:pt x="9" y="59"/>
                      <a:pt x="49" y="30"/>
                    </a:cubicBezTo>
                    <a:cubicBezTo>
                      <a:pt x="90" y="0"/>
                      <a:pt x="146" y="9"/>
                      <a:pt x="176" y="49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207" y="91"/>
                      <a:pt x="198" y="148"/>
                      <a:pt x="158" y="178"/>
                    </a:cubicBezTo>
                    <a:cubicBezTo>
                      <a:pt x="141" y="189"/>
                      <a:pt x="123" y="195"/>
                      <a:pt x="104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236">
                <a:extLst>
                  <a:ext uri="{FF2B5EF4-FFF2-40B4-BE49-F238E27FC236}">
                    <a16:creationId xmlns:a16="http://schemas.microsoft.com/office/drawing/2014/main" id="{0F72A796-F255-4DC7-A080-0678C7DDB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276"/>
                <a:ext cx="42" cy="40"/>
              </a:xfrm>
              <a:custGeom>
                <a:avLst/>
                <a:gdLst>
                  <a:gd name="T0" fmla="*/ 75 w 152"/>
                  <a:gd name="T1" fmla="*/ 144 h 144"/>
                  <a:gd name="T2" fmla="*/ 34 w 152"/>
                  <a:gd name="T3" fmla="*/ 130 h 144"/>
                  <a:gd name="T4" fmla="*/ 23 w 152"/>
                  <a:gd name="T5" fmla="*/ 36 h 144"/>
                  <a:gd name="T6" fmla="*/ 24 w 152"/>
                  <a:gd name="T7" fmla="*/ 34 h 144"/>
                  <a:gd name="T8" fmla="*/ 118 w 152"/>
                  <a:gd name="T9" fmla="*/ 23 h 144"/>
                  <a:gd name="T10" fmla="*/ 129 w 152"/>
                  <a:gd name="T11" fmla="*/ 117 h 144"/>
                  <a:gd name="T12" fmla="*/ 128 w 152"/>
                  <a:gd name="T13" fmla="*/ 118 h 144"/>
                  <a:gd name="T14" fmla="*/ 75 w 152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4">
                    <a:moveTo>
                      <a:pt x="75" y="144"/>
                    </a:moveTo>
                    <a:cubicBezTo>
                      <a:pt x="61" y="144"/>
                      <a:pt x="47" y="139"/>
                      <a:pt x="34" y="130"/>
                    </a:cubicBezTo>
                    <a:cubicBezTo>
                      <a:pt x="5" y="107"/>
                      <a:pt x="0" y="65"/>
                      <a:pt x="23" y="36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46" y="5"/>
                      <a:pt x="89" y="0"/>
                      <a:pt x="118" y="23"/>
                    </a:cubicBezTo>
                    <a:cubicBezTo>
                      <a:pt x="147" y="45"/>
                      <a:pt x="152" y="88"/>
                      <a:pt x="129" y="117"/>
                    </a:cubicBezTo>
                    <a:cubicBezTo>
                      <a:pt x="128" y="118"/>
                      <a:pt x="128" y="118"/>
                      <a:pt x="128" y="118"/>
                    </a:cubicBezTo>
                    <a:cubicBezTo>
                      <a:pt x="115" y="135"/>
                      <a:pt x="95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237">
                <a:extLst>
                  <a:ext uri="{FF2B5EF4-FFF2-40B4-BE49-F238E27FC236}">
                    <a16:creationId xmlns:a16="http://schemas.microsoft.com/office/drawing/2014/main" id="{4017523E-101C-4CD8-873E-669AE4179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2190"/>
                <a:ext cx="38" cy="36"/>
              </a:xfrm>
              <a:custGeom>
                <a:avLst/>
                <a:gdLst>
                  <a:gd name="T0" fmla="*/ 68 w 135"/>
                  <a:gd name="T1" fmla="*/ 130 h 130"/>
                  <a:gd name="T2" fmla="*/ 10 w 135"/>
                  <a:gd name="T3" fmla="*/ 85 h 130"/>
                  <a:gd name="T4" fmla="*/ 9 w 135"/>
                  <a:gd name="T5" fmla="*/ 83 h 130"/>
                  <a:gd name="T6" fmla="*/ 52 w 135"/>
                  <a:gd name="T7" fmla="*/ 9 h 130"/>
                  <a:gd name="T8" fmla="*/ 126 w 135"/>
                  <a:gd name="T9" fmla="*/ 52 h 130"/>
                  <a:gd name="T10" fmla="*/ 127 w 135"/>
                  <a:gd name="T11" fmla="*/ 53 h 130"/>
                  <a:gd name="T12" fmla="*/ 84 w 135"/>
                  <a:gd name="T13" fmla="*/ 128 h 130"/>
                  <a:gd name="T14" fmla="*/ 68 w 135"/>
                  <a:gd name="T15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0">
                    <a:moveTo>
                      <a:pt x="68" y="130"/>
                    </a:moveTo>
                    <a:cubicBezTo>
                      <a:pt x="41" y="130"/>
                      <a:pt x="17" y="112"/>
                      <a:pt x="10" y="85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0" y="51"/>
                      <a:pt x="20" y="18"/>
                      <a:pt x="52" y="9"/>
                    </a:cubicBezTo>
                    <a:cubicBezTo>
                      <a:pt x="84" y="0"/>
                      <a:pt x="118" y="20"/>
                      <a:pt x="126" y="5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35" y="86"/>
                      <a:pt x="116" y="119"/>
                      <a:pt x="84" y="128"/>
                    </a:cubicBezTo>
                    <a:cubicBezTo>
                      <a:pt x="79" y="129"/>
                      <a:pt x="73" y="130"/>
                      <a:pt x="68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238">
                <a:extLst>
                  <a:ext uri="{FF2B5EF4-FFF2-40B4-BE49-F238E27FC236}">
                    <a16:creationId xmlns:a16="http://schemas.microsoft.com/office/drawing/2014/main" id="{17184792-2F0F-4C8C-984C-A9A23FA0F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154"/>
                <a:ext cx="41" cy="39"/>
              </a:xfrm>
              <a:custGeom>
                <a:avLst/>
                <a:gdLst>
                  <a:gd name="T0" fmla="*/ 73 w 147"/>
                  <a:gd name="T1" fmla="*/ 141 h 141"/>
                  <a:gd name="T2" fmla="*/ 54 w 147"/>
                  <a:gd name="T3" fmla="*/ 138 h 141"/>
                  <a:gd name="T4" fmla="*/ 10 w 147"/>
                  <a:gd name="T5" fmla="*/ 56 h 141"/>
                  <a:gd name="T6" fmla="*/ 11 w 147"/>
                  <a:gd name="T7" fmla="*/ 54 h 141"/>
                  <a:gd name="T8" fmla="*/ 93 w 147"/>
                  <a:gd name="T9" fmla="*/ 10 h 141"/>
                  <a:gd name="T10" fmla="*/ 137 w 147"/>
                  <a:gd name="T11" fmla="*/ 92 h 141"/>
                  <a:gd name="T12" fmla="*/ 136 w 147"/>
                  <a:gd name="T13" fmla="*/ 94 h 141"/>
                  <a:gd name="T14" fmla="*/ 73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3" y="141"/>
                    </a:moveTo>
                    <a:cubicBezTo>
                      <a:pt x="67" y="141"/>
                      <a:pt x="60" y="140"/>
                      <a:pt x="54" y="138"/>
                    </a:cubicBezTo>
                    <a:cubicBezTo>
                      <a:pt x="19" y="127"/>
                      <a:pt x="0" y="90"/>
                      <a:pt x="10" y="56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21" y="19"/>
                      <a:pt x="58" y="0"/>
                      <a:pt x="93" y="10"/>
                    </a:cubicBezTo>
                    <a:cubicBezTo>
                      <a:pt x="128" y="21"/>
                      <a:pt x="147" y="58"/>
                      <a:pt x="137" y="92"/>
                    </a:cubicBezTo>
                    <a:cubicBezTo>
                      <a:pt x="136" y="94"/>
                      <a:pt x="136" y="94"/>
                      <a:pt x="136" y="94"/>
                    </a:cubicBezTo>
                    <a:cubicBezTo>
                      <a:pt x="128" y="122"/>
                      <a:pt x="101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239">
                <a:extLst>
                  <a:ext uri="{FF2B5EF4-FFF2-40B4-BE49-F238E27FC236}">
                    <a16:creationId xmlns:a16="http://schemas.microsoft.com/office/drawing/2014/main" id="{CAED25CF-8DAC-405F-8D12-71ACB3A0D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048"/>
                <a:ext cx="56" cy="54"/>
              </a:xfrm>
              <a:custGeom>
                <a:avLst/>
                <a:gdLst>
                  <a:gd name="T0" fmla="*/ 102 w 203"/>
                  <a:gd name="T1" fmla="*/ 195 h 195"/>
                  <a:gd name="T2" fmla="*/ 14 w 203"/>
                  <a:gd name="T3" fmla="*/ 127 h 195"/>
                  <a:gd name="T4" fmla="*/ 13 w 203"/>
                  <a:gd name="T5" fmla="*/ 125 h 195"/>
                  <a:gd name="T6" fmla="*/ 78 w 203"/>
                  <a:gd name="T7" fmla="*/ 13 h 195"/>
                  <a:gd name="T8" fmla="*/ 190 w 203"/>
                  <a:gd name="T9" fmla="*/ 78 h 195"/>
                  <a:gd name="T10" fmla="*/ 190 w 203"/>
                  <a:gd name="T11" fmla="*/ 80 h 195"/>
                  <a:gd name="T12" fmla="*/ 125 w 203"/>
                  <a:gd name="T13" fmla="*/ 191 h 195"/>
                  <a:gd name="T14" fmla="*/ 102 w 203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5">
                    <a:moveTo>
                      <a:pt x="102" y="195"/>
                    </a:moveTo>
                    <a:cubicBezTo>
                      <a:pt x="61" y="195"/>
                      <a:pt x="25" y="168"/>
                      <a:pt x="14" y="127"/>
                    </a:cubicBezTo>
                    <a:cubicBezTo>
                      <a:pt x="13" y="125"/>
                      <a:pt x="13" y="125"/>
                      <a:pt x="13" y="125"/>
                    </a:cubicBezTo>
                    <a:cubicBezTo>
                      <a:pt x="0" y="76"/>
                      <a:pt x="29" y="26"/>
                      <a:pt x="78" y="13"/>
                    </a:cubicBezTo>
                    <a:cubicBezTo>
                      <a:pt x="127" y="0"/>
                      <a:pt x="177" y="29"/>
                      <a:pt x="190" y="78"/>
                    </a:cubicBezTo>
                    <a:cubicBezTo>
                      <a:pt x="190" y="80"/>
                      <a:pt x="190" y="80"/>
                      <a:pt x="190" y="80"/>
                    </a:cubicBezTo>
                    <a:cubicBezTo>
                      <a:pt x="203" y="129"/>
                      <a:pt x="174" y="179"/>
                      <a:pt x="125" y="191"/>
                    </a:cubicBezTo>
                    <a:cubicBezTo>
                      <a:pt x="117" y="194"/>
                      <a:pt x="110" y="195"/>
                      <a:pt x="10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240">
                <a:extLst>
                  <a:ext uri="{FF2B5EF4-FFF2-40B4-BE49-F238E27FC236}">
                    <a16:creationId xmlns:a16="http://schemas.microsoft.com/office/drawing/2014/main" id="{3CCDAFD1-705F-4A93-9F21-EBEFF6C7C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014"/>
                <a:ext cx="57" cy="54"/>
              </a:xfrm>
              <a:custGeom>
                <a:avLst/>
                <a:gdLst>
                  <a:gd name="T0" fmla="*/ 102 w 205"/>
                  <a:gd name="T1" fmla="*/ 196 h 196"/>
                  <a:gd name="T2" fmla="*/ 76 w 205"/>
                  <a:gd name="T3" fmla="*/ 192 h 196"/>
                  <a:gd name="T4" fmla="*/ 15 w 205"/>
                  <a:gd name="T5" fmla="*/ 78 h 196"/>
                  <a:gd name="T6" fmla="*/ 15 w 205"/>
                  <a:gd name="T7" fmla="*/ 75 h 196"/>
                  <a:gd name="T8" fmla="*/ 130 w 205"/>
                  <a:gd name="T9" fmla="*/ 14 h 196"/>
                  <a:gd name="T10" fmla="*/ 191 w 205"/>
                  <a:gd name="T11" fmla="*/ 129 h 196"/>
                  <a:gd name="T12" fmla="*/ 190 w 205"/>
                  <a:gd name="T13" fmla="*/ 131 h 196"/>
                  <a:gd name="T14" fmla="*/ 102 w 205"/>
                  <a:gd name="T15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6">
                    <a:moveTo>
                      <a:pt x="102" y="196"/>
                    </a:moveTo>
                    <a:cubicBezTo>
                      <a:pt x="94" y="196"/>
                      <a:pt x="85" y="194"/>
                      <a:pt x="76" y="192"/>
                    </a:cubicBezTo>
                    <a:cubicBezTo>
                      <a:pt x="27" y="177"/>
                      <a:pt x="0" y="126"/>
                      <a:pt x="15" y="78"/>
                    </a:cubicBezTo>
                    <a:cubicBezTo>
                      <a:pt x="15" y="75"/>
                      <a:pt x="15" y="75"/>
                      <a:pt x="15" y="75"/>
                    </a:cubicBezTo>
                    <a:cubicBezTo>
                      <a:pt x="30" y="27"/>
                      <a:pt x="81" y="0"/>
                      <a:pt x="130" y="14"/>
                    </a:cubicBezTo>
                    <a:cubicBezTo>
                      <a:pt x="178" y="29"/>
                      <a:pt x="205" y="80"/>
                      <a:pt x="191" y="129"/>
                    </a:cubicBezTo>
                    <a:cubicBezTo>
                      <a:pt x="190" y="131"/>
                      <a:pt x="190" y="131"/>
                      <a:pt x="190" y="131"/>
                    </a:cubicBezTo>
                    <a:cubicBezTo>
                      <a:pt x="178" y="170"/>
                      <a:pt x="142" y="196"/>
                      <a:pt x="102" y="1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241">
                <a:extLst>
                  <a:ext uri="{FF2B5EF4-FFF2-40B4-BE49-F238E27FC236}">
                    <a16:creationId xmlns:a16="http://schemas.microsoft.com/office/drawing/2014/main" id="{DC02171F-1601-41DE-A731-8AC5EAD23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926"/>
                <a:ext cx="35" cy="34"/>
              </a:xfrm>
              <a:custGeom>
                <a:avLst/>
                <a:gdLst>
                  <a:gd name="T0" fmla="*/ 64 w 129"/>
                  <a:gd name="T1" fmla="*/ 124 h 124"/>
                  <a:gd name="T2" fmla="*/ 8 w 129"/>
                  <a:gd name="T3" fmla="*/ 81 h 124"/>
                  <a:gd name="T4" fmla="*/ 8 w 129"/>
                  <a:gd name="T5" fmla="*/ 80 h 124"/>
                  <a:gd name="T6" fmla="*/ 49 w 129"/>
                  <a:gd name="T7" fmla="*/ 8 h 124"/>
                  <a:gd name="T8" fmla="*/ 120 w 129"/>
                  <a:gd name="T9" fmla="*/ 49 h 124"/>
                  <a:gd name="T10" fmla="*/ 121 w 129"/>
                  <a:gd name="T11" fmla="*/ 51 h 124"/>
                  <a:gd name="T12" fmla="*/ 80 w 129"/>
                  <a:gd name="T13" fmla="*/ 122 h 124"/>
                  <a:gd name="T14" fmla="*/ 64 w 129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4">
                    <a:moveTo>
                      <a:pt x="64" y="124"/>
                    </a:moveTo>
                    <a:cubicBezTo>
                      <a:pt x="39" y="124"/>
                      <a:pt x="15" y="107"/>
                      <a:pt x="8" y="81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0" y="49"/>
                      <a:pt x="18" y="17"/>
                      <a:pt x="49" y="8"/>
                    </a:cubicBezTo>
                    <a:cubicBezTo>
                      <a:pt x="80" y="0"/>
                      <a:pt x="112" y="18"/>
                      <a:pt x="120" y="49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9" y="82"/>
                      <a:pt x="111" y="114"/>
                      <a:pt x="80" y="122"/>
                    </a:cubicBezTo>
                    <a:cubicBezTo>
                      <a:pt x="75" y="123"/>
                      <a:pt x="69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242">
                <a:extLst>
                  <a:ext uri="{FF2B5EF4-FFF2-40B4-BE49-F238E27FC236}">
                    <a16:creationId xmlns:a16="http://schemas.microsoft.com/office/drawing/2014/main" id="{AAC26A92-733E-45F1-BE7B-818C7ACAC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1893"/>
                <a:ext cx="36" cy="35"/>
              </a:xfrm>
              <a:custGeom>
                <a:avLst/>
                <a:gdLst>
                  <a:gd name="T0" fmla="*/ 64 w 127"/>
                  <a:gd name="T1" fmla="*/ 126 h 126"/>
                  <a:gd name="T2" fmla="*/ 3 w 127"/>
                  <a:gd name="T3" fmla="*/ 69 h 126"/>
                  <a:gd name="T4" fmla="*/ 3 w 127"/>
                  <a:gd name="T5" fmla="*/ 68 h 126"/>
                  <a:gd name="T6" fmla="*/ 59 w 127"/>
                  <a:gd name="T7" fmla="*/ 2 h 126"/>
                  <a:gd name="T8" fmla="*/ 125 w 127"/>
                  <a:gd name="T9" fmla="*/ 59 h 126"/>
                  <a:gd name="T10" fmla="*/ 125 w 127"/>
                  <a:gd name="T11" fmla="*/ 60 h 126"/>
                  <a:gd name="T12" fmla="*/ 68 w 127"/>
                  <a:gd name="T13" fmla="*/ 126 h 126"/>
                  <a:gd name="T14" fmla="*/ 64 w 127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6">
                    <a:moveTo>
                      <a:pt x="64" y="126"/>
                    </a:moveTo>
                    <a:cubicBezTo>
                      <a:pt x="32" y="126"/>
                      <a:pt x="5" y="101"/>
                      <a:pt x="3" y="69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0" y="34"/>
                      <a:pt x="25" y="5"/>
                      <a:pt x="59" y="2"/>
                    </a:cubicBezTo>
                    <a:cubicBezTo>
                      <a:pt x="93" y="0"/>
                      <a:pt x="122" y="25"/>
                      <a:pt x="125" y="59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7" y="94"/>
                      <a:pt x="102" y="123"/>
                      <a:pt x="68" y="126"/>
                    </a:cubicBezTo>
                    <a:cubicBezTo>
                      <a:pt x="67" y="126"/>
                      <a:pt x="65" y="126"/>
                      <a:pt x="6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243">
                <a:extLst>
                  <a:ext uri="{FF2B5EF4-FFF2-40B4-BE49-F238E27FC236}">
                    <a16:creationId xmlns:a16="http://schemas.microsoft.com/office/drawing/2014/main" id="{BC456755-649C-49A0-B239-F4B447DA9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1792"/>
                <a:ext cx="33" cy="32"/>
              </a:xfrm>
              <a:custGeom>
                <a:avLst/>
                <a:gdLst>
                  <a:gd name="T0" fmla="*/ 59 w 118"/>
                  <a:gd name="T1" fmla="*/ 116 h 116"/>
                  <a:gd name="T2" fmla="*/ 53 w 118"/>
                  <a:gd name="T3" fmla="*/ 116 h 116"/>
                  <a:gd name="T4" fmla="*/ 3 w 118"/>
                  <a:gd name="T5" fmla="*/ 54 h 116"/>
                  <a:gd name="T6" fmla="*/ 3 w 118"/>
                  <a:gd name="T7" fmla="*/ 53 h 116"/>
                  <a:gd name="T8" fmla="*/ 65 w 118"/>
                  <a:gd name="T9" fmla="*/ 4 h 116"/>
                  <a:gd name="T10" fmla="*/ 114 w 118"/>
                  <a:gd name="T11" fmla="*/ 65 h 116"/>
                  <a:gd name="T12" fmla="*/ 114 w 118"/>
                  <a:gd name="T13" fmla="*/ 67 h 116"/>
                  <a:gd name="T14" fmla="*/ 59 w 118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6">
                    <a:moveTo>
                      <a:pt x="59" y="116"/>
                    </a:moveTo>
                    <a:cubicBezTo>
                      <a:pt x="57" y="116"/>
                      <a:pt x="55" y="116"/>
                      <a:pt x="53" y="116"/>
                    </a:cubicBezTo>
                    <a:cubicBezTo>
                      <a:pt x="22" y="113"/>
                      <a:pt x="0" y="85"/>
                      <a:pt x="3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7" y="23"/>
                      <a:pt x="34" y="0"/>
                      <a:pt x="65" y="4"/>
                    </a:cubicBezTo>
                    <a:cubicBezTo>
                      <a:pt x="96" y="7"/>
                      <a:pt x="118" y="35"/>
                      <a:pt x="114" y="65"/>
                    </a:cubicBezTo>
                    <a:cubicBezTo>
                      <a:pt x="114" y="67"/>
                      <a:pt x="114" y="67"/>
                      <a:pt x="114" y="67"/>
                    </a:cubicBezTo>
                    <a:cubicBezTo>
                      <a:pt x="111" y="95"/>
                      <a:pt x="87" y="116"/>
                      <a:pt x="59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244">
                <a:extLst>
                  <a:ext uri="{FF2B5EF4-FFF2-40B4-BE49-F238E27FC236}">
                    <a16:creationId xmlns:a16="http://schemas.microsoft.com/office/drawing/2014/main" id="{0D748EA1-6C18-4B96-9B5F-917C00DAF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1751"/>
                <a:ext cx="45" cy="45"/>
              </a:xfrm>
              <a:custGeom>
                <a:avLst/>
                <a:gdLst>
                  <a:gd name="T0" fmla="*/ 83 w 165"/>
                  <a:gd name="T1" fmla="*/ 163 h 163"/>
                  <a:gd name="T2" fmla="*/ 4 w 165"/>
                  <a:gd name="T3" fmla="*/ 90 h 163"/>
                  <a:gd name="T4" fmla="*/ 4 w 165"/>
                  <a:gd name="T5" fmla="*/ 88 h 163"/>
                  <a:gd name="T6" fmla="*/ 77 w 165"/>
                  <a:gd name="T7" fmla="*/ 3 h 163"/>
                  <a:gd name="T8" fmla="*/ 162 w 165"/>
                  <a:gd name="T9" fmla="*/ 76 h 163"/>
                  <a:gd name="T10" fmla="*/ 162 w 165"/>
                  <a:gd name="T11" fmla="*/ 78 h 163"/>
                  <a:gd name="T12" fmla="*/ 89 w 165"/>
                  <a:gd name="T13" fmla="*/ 163 h 163"/>
                  <a:gd name="T14" fmla="*/ 83 w 165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63">
                    <a:moveTo>
                      <a:pt x="83" y="163"/>
                    </a:moveTo>
                    <a:cubicBezTo>
                      <a:pt x="42" y="163"/>
                      <a:pt x="7" y="132"/>
                      <a:pt x="4" y="90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0" y="45"/>
                      <a:pt x="33" y="7"/>
                      <a:pt x="77" y="3"/>
                    </a:cubicBezTo>
                    <a:cubicBezTo>
                      <a:pt x="120" y="0"/>
                      <a:pt x="158" y="33"/>
                      <a:pt x="162" y="76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5" y="122"/>
                      <a:pt x="132" y="160"/>
                      <a:pt x="89" y="163"/>
                    </a:cubicBezTo>
                    <a:cubicBezTo>
                      <a:pt x="87" y="163"/>
                      <a:pt x="85" y="163"/>
                      <a:pt x="83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245">
                <a:extLst>
                  <a:ext uri="{FF2B5EF4-FFF2-40B4-BE49-F238E27FC236}">
                    <a16:creationId xmlns:a16="http://schemas.microsoft.com/office/drawing/2014/main" id="{B694D110-6113-4032-A507-39C4E92E1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" y="1647"/>
                <a:ext cx="51" cy="50"/>
              </a:xfrm>
              <a:custGeom>
                <a:avLst/>
                <a:gdLst>
                  <a:gd name="T0" fmla="*/ 91 w 183"/>
                  <a:gd name="T1" fmla="*/ 179 h 179"/>
                  <a:gd name="T2" fmla="*/ 82 w 183"/>
                  <a:gd name="T3" fmla="*/ 179 h 179"/>
                  <a:gd name="T4" fmla="*/ 5 w 183"/>
                  <a:gd name="T5" fmla="*/ 83 h 179"/>
                  <a:gd name="T6" fmla="*/ 5 w 183"/>
                  <a:gd name="T7" fmla="*/ 81 h 179"/>
                  <a:gd name="T8" fmla="*/ 101 w 183"/>
                  <a:gd name="T9" fmla="*/ 5 h 179"/>
                  <a:gd name="T10" fmla="*/ 177 w 183"/>
                  <a:gd name="T11" fmla="*/ 100 h 179"/>
                  <a:gd name="T12" fmla="*/ 177 w 183"/>
                  <a:gd name="T13" fmla="*/ 102 h 179"/>
                  <a:gd name="T14" fmla="*/ 91 w 183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9">
                    <a:moveTo>
                      <a:pt x="91" y="179"/>
                    </a:moveTo>
                    <a:cubicBezTo>
                      <a:pt x="88" y="179"/>
                      <a:pt x="85" y="179"/>
                      <a:pt x="82" y="179"/>
                    </a:cubicBezTo>
                    <a:cubicBezTo>
                      <a:pt x="34" y="174"/>
                      <a:pt x="0" y="131"/>
                      <a:pt x="5" y="83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11" y="34"/>
                      <a:pt x="53" y="0"/>
                      <a:pt x="101" y="5"/>
                    </a:cubicBezTo>
                    <a:cubicBezTo>
                      <a:pt x="148" y="10"/>
                      <a:pt x="183" y="53"/>
                      <a:pt x="177" y="100"/>
                    </a:cubicBezTo>
                    <a:cubicBezTo>
                      <a:pt x="177" y="102"/>
                      <a:pt x="177" y="102"/>
                      <a:pt x="177" y="102"/>
                    </a:cubicBezTo>
                    <a:cubicBezTo>
                      <a:pt x="172" y="147"/>
                      <a:pt x="135" y="179"/>
                      <a:pt x="91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246">
                <a:extLst>
                  <a:ext uri="{FF2B5EF4-FFF2-40B4-BE49-F238E27FC236}">
                    <a16:creationId xmlns:a16="http://schemas.microsoft.com/office/drawing/2014/main" id="{BCD9E3AD-3697-429F-A006-F65822C89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1615"/>
                <a:ext cx="44" cy="44"/>
              </a:xfrm>
              <a:custGeom>
                <a:avLst/>
                <a:gdLst>
                  <a:gd name="T0" fmla="*/ 80 w 159"/>
                  <a:gd name="T1" fmla="*/ 157 h 157"/>
                  <a:gd name="T2" fmla="*/ 3 w 159"/>
                  <a:gd name="T3" fmla="*/ 86 h 157"/>
                  <a:gd name="T4" fmla="*/ 3 w 159"/>
                  <a:gd name="T5" fmla="*/ 85 h 157"/>
                  <a:gd name="T6" fmla="*/ 74 w 159"/>
                  <a:gd name="T7" fmla="*/ 3 h 157"/>
                  <a:gd name="T8" fmla="*/ 156 w 159"/>
                  <a:gd name="T9" fmla="*/ 73 h 157"/>
                  <a:gd name="T10" fmla="*/ 156 w 159"/>
                  <a:gd name="T11" fmla="*/ 75 h 157"/>
                  <a:gd name="T12" fmla="*/ 85 w 159"/>
                  <a:gd name="T13" fmla="*/ 157 h 157"/>
                  <a:gd name="T14" fmla="*/ 80 w 159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7">
                    <a:moveTo>
                      <a:pt x="80" y="157"/>
                    </a:moveTo>
                    <a:cubicBezTo>
                      <a:pt x="40" y="157"/>
                      <a:pt x="7" y="127"/>
                      <a:pt x="3" y="86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43"/>
                      <a:pt x="32" y="6"/>
                      <a:pt x="74" y="3"/>
                    </a:cubicBezTo>
                    <a:cubicBezTo>
                      <a:pt x="116" y="0"/>
                      <a:pt x="153" y="31"/>
                      <a:pt x="156" y="73"/>
                    </a:cubicBezTo>
                    <a:cubicBezTo>
                      <a:pt x="156" y="75"/>
                      <a:pt x="156" y="75"/>
                      <a:pt x="156" y="75"/>
                    </a:cubicBezTo>
                    <a:cubicBezTo>
                      <a:pt x="159" y="117"/>
                      <a:pt x="127" y="154"/>
                      <a:pt x="85" y="157"/>
                    </a:cubicBezTo>
                    <a:cubicBezTo>
                      <a:pt x="83" y="157"/>
                      <a:pt x="81" y="157"/>
                      <a:pt x="80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247">
                <a:extLst>
                  <a:ext uri="{FF2B5EF4-FFF2-40B4-BE49-F238E27FC236}">
                    <a16:creationId xmlns:a16="http://schemas.microsoft.com/office/drawing/2014/main" id="{05E5DEF4-FDCE-487F-A150-1B5BB040A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1514"/>
                <a:ext cx="48" cy="45"/>
              </a:xfrm>
              <a:custGeom>
                <a:avLst/>
                <a:gdLst>
                  <a:gd name="T0" fmla="*/ 87 w 175"/>
                  <a:gd name="T1" fmla="*/ 165 h 165"/>
                  <a:gd name="T2" fmla="*/ 52 w 175"/>
                  <a:gd name="T3" fmla="*/ 156 h 165"/>
                  <a:gd name="T4" fmla="*/ 19 w 175"/>
                  <a:gd name="T5" fmla="*/ 54 h 165"/>
                  <a:gd name="T6" fmla="*/ 20 w 175"/>
                  <a:gd name="T7" fmla="*/ 52 h 165"/>
                  <a:gd name="T8" fmla="*/ 123 w 175"/>
                  <a:gd name="T9" fmla="*/ 19 h 165"/>
                  <a:gd name="T10" fmla="*/ 156 w 175"/>
                  <a:gd name="T11" fmla="*/ 122 h 165"/>
                  <a:gd name="T12" fmla="*/ 155 w 175"/>
                  <a:gd name="T13" fmla="*/ 124 h 165"/>
                  <a:gd name="T14" fmla="*/ 87 w 175"/>
                  <a:gd name="T15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5">
                    <a:moveTo>
                      <a:pt x="87" y="165"/>
                    </a:moveTo>
                    <a:cubicBezTo>
                      <a:pt x="75" y="165"/>
                      <a:pt x="63" y="162"/>
                      <a:pt x="52" y="156"/>
                    </a:cubicBezTo>
                    <a:cubicBezTo>
                      <a:pt x="15" y="137"/>
                      <a:pt x="0" y="91"/>
                      <a:pt x="19" y="54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40" y="15"/>
                      <a:pt x="86" y="0"/>
                      <a:pt x="123" y="19"/>
                    </a:cubicBezTo>
                    <a:cubicBezTo>
                      <a:pt x="160" y="39"/>
                      <a:pt x="175" y="85"/>
                      <a:pt x="156" y="122"/>
                    </a:cubicBez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50"/>
                      <a:pt x="115" y="165"/>
                      <a:pt x="87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248">
                <a:extLst>
                  <a:ext uri="{FF2B5EF4-FFF2-40B4-BE49-F238E27FC236}">
                    <a16:creationId xmlns:a16="http://schemas.microsoft.com/office/drawing/2014/main" id="{97F22BA0-A869-41D2-AAAF-BC5AEEC2A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1486"/>
                <a:ext cx="43" cy="41"/>
              </a:xfrm>
              <a:custGeom>
                <a:avLst/>
                <a:gdLst>
                  <a:gd name="T0" fmla="*/ 79 w 156"/>
                  <a:gd name="T1" fmla="*/ 148 h 148"/>
                  <a:gd name="T2" fmla="*/ 17 w 156"/>
                  <a:gd name="T3" fmla="*/ 109 h 148"/>
                  <a:gd name="T4" fmla="*/ 16 w 156"/>
                  <a:gd name="T5" fmla="*/ 108 h 148"/>
                  <a:gd name="T6" fmla="*/ 48 w 156"/>
                  <a:gd name="T7" fmla="*/ 17 h 148"/>
                  <a:gd name="T8" fmla="*/ 139 w 156"/>
                  <a:gd name="T9" fmla="*/ 49 h 148"/>
                  <a:gd name="T10" fmla="*/ 140 w 156"/>
                  <a:gd name="T11" fmla="*/ 50 h 148"/>
                  <a:gd name="T12" fmla="*/ 108 w 156"/>
                  <a:gd name="T13" fmla="*/ 141 h 148"/>
                  <a:gd name="T14" fmla="*/ 79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0" y="74"/>
                      <a:pt x="14" y="33"/>
                      <a:pt x="48" y="17"/>
                    </a:cubicBezTo>
                    <a:cubicBezTo>
                      <a:pt x="82" y="0"/>
                      <a:pt x="123" y="15"/>
                      <a:pt x="139" y="49"/>
                    </a:cubicBezTo>
                    <a:cubicBezTo>
                      <a:pt x="140" y="50"/>
                      <a:pt x="140" y="50"/>
                      <a:pt x="140" y="50"/>
                    </a:cubicBezTo>
                    <a:cubicBezTo>
                      <a:pt x="156" y="84"/>
                      <a:pt x="142" y="125"/>
                      <a:pt x="108" y="141"/>
                    </a:cubicBezTo>
                    <a:cubicBezTo>
                      <a:pt x="98" y="146"/>
                      <a:pt x="88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249">
                <a:extLst>
                  <a:ext uri="{FF2B5EF4-FFF2-40B4-BE49-F238E27FC236}">
                    <a16:creationId xmlns:a16="http://schemas.microsoft.com/office/drawing/2014/main" id="{B2D9A123-2A9C-423E-821D-19C042BC5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1399"/>
                <a:ext cx="35" cy="32"/>
              </a:xfrm>
              <a:custGeom>
                <a:avLst/>
                <a:gdLst>
                  <a:gd name="T0" fmla="*/ 62 w 125"/>
                  <a:gd name="T1" fmla="*/ 117 h 117"/>
                  <a:gd name="T2" fmla="*/ 37 w 125"/>
                  <a:gd name="T3" fmla="*/ 111 h 117"/>
                  <a:gd name="T4" fmla="*/ 14 w 125"/>
                  <a:gd name="T5" fmla="*/ 38 h 117"/>
                  <a:gd name="T6" fmla="*/ 15 w 125"/>
                  <a:gd name="T7" fmla="*/ 37 h 117"/>
                  <a:gd name="T8" fmla="*/ 88 w 125"/>
                  <a:gd name="T9" fmla="*/ 14 h 117"/>
                  <a:gd name="T10" fmla="*/ 111 w 125"/>
                  <a:gd name="T11" fmla="*/ 87 h 117"/>
                  <a:gd name="T12" fmla="*/ 110 w 125"/>
                  <a:gd name="T13" fmla="*/ 88 h 117"/>
                  <a:gd name="T14" fmla="*/ 62 w 125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17">
                    <a:moveTo>
                      <a:pt x="62" y="117"/>
                    </a:moveTo>
                    <a:cubicBezTo>
                      <a:pt x="54" y="117"/>
                      <a:pt x="45" y="115"/>
                      <a:pt x="37" y="111"/>
                    </a:cubicBezTo>
                    <a:cubicBezTo>
                      <a:pt x="11" y="97"/>
                      <a:pt x="0" y="65"/>
                      <a:pt x="14" y="38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28" y="10"/>
                      <a:pt x="61" y="0"/>
                      <a:pt x="88" y="14"/>
                    </a:cubicBezTo>
                    <a:cubicBezTo>
                      <a:pt x="114" y="27"/>
                      <a:pt x="125" y="60"/>
                      <a:pt x="111" y="87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1" y="106"/>
                      <a:pt x="82" y="117"/>
                      <a:pt x="62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250">
                <a:extLst>
                  <a:ext uri="{FF2B5EF4-FFF2-40B4-BE49-F238E27FC236}">
                    <a16:creationId xmlns:a16="http://schemas.microsoft.com/office/drawing/2014/main" id="{29EF2600-04BE-447E-828B-727127C8A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368"/>
                <a:ext cx="33" cy="31"/>
              </a:xfrm>
              <a:custGeom>
                <a:avLst/>
                <a:gdLst>
                  <a:gd name="T0" fmla="*/ 59 w 118"/>
                  <a:gd name="T1" fmla="*/ 110 h 110"/>
                  <a:gd name="T2" fmla="*/ 13 w 118"/>
                  <a:gd name="T3" fmla="*/ 81 h 110"/>
                  <a:gd name="T4" fmla="*/ 13 w 118"/>
                  <a:gd name="T5" fmla="*/ 80 h 110"/>
                  <a:gd name="T6" fmla="*/ 37 w 118"/>
                  <a:gd name="T7" fmla="*/ 12 h 110"/>
                  <a:gd name="T8" fmla="*/ 105 w 118"/>
                  <a:gd name="T9" fmla="*/ 36 h 110"/>
                  <a:gd name="T10" fmla="*/ 105 w 118"/>
                  <a:gd name="T11" fmla="*/ 37 h 110"/>
                  <a:gd name="T12" fmla="*/ 81 w 118"/>
                  <a:gd name="T13" fmla="*/ 105 h 110"/>
                  <a:gd name="T14" fmla="*/ 59 w 118"/>
                  <a:gd name="T15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0">
                    <a:moveTo>
                      <a:pt x="59" y="110"/>
                    </a:moveTo>
                    <a:cubicBezTo>
                      <a:pt x="40" y="110"/>
                      <a:pt x="22" y="100"/>
                      <a:pt x="13" y="81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0" y="55"/>
                      <a:pt x="11" y="24"/>
                      <a:pt x="37" y="12"/>
                    </a:cubicBezTo>
                    <a:cubicBezTo>
                      <a:pt x="62" y="0"/>
                      <a:pt x="93" y="10"/>
                      <a:pt x="105" y="36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18" y="62"/>
                      <a:pt x="107" y="93"/>
                      <a:pt x="81" y="105"/>
                    </a:cubicBezTo>
                    <a:cubicBezTo>
                      <a:pt x="74" y="109"/>
                      <a:pt x="67" y="110"/>
                      <a:pt x="59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251">
                <a:extLst>
                  <a:ext uri="{FF2B5EF4-FFF2-40B4-BE49-F238E27FC236}">
                    <a16:creationId xmlns:a16="http://schemas.microsoft.com/office/drawing/2014/main" id="{1AEC19B2-4E4A-4F82-80D8-5B3EC6A96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1277"/>
                <a:ext cx="34" cy="32"/>
              </a:xfrm>
              <a:custGeom>
                <a:avLst/>
                <a:gdLst>
                  <a:gd name="T0" fmla="*/ 61 w 123"/>
                  <a:gd name="T1" fmla="*/ 116 h 116"/>
                  <a:gd name="T2" fmla="*/ 36 w 123"/>
                  <a:gd name="T3" fmla="*/ 110 h 116"/>
                  <a:gd name="T4" fmla="*/ 13 w 123"/>
                  <a:gd name="T5" fmla="*/ 38 h 116"/>
                  <a:gd name="T6" fmla="*/ 14 w 123"/>
                  <a:gd name="T7" fmla="*/ 36 h 116"/>
                  <a:gd name="T8" fmla="*/ 87 w 123"/>
                  <a:gd name="T9" fmla="*/ 13 h 116"/>
                  <a:gd name="T10" fmla="*/ 110 w 123"/>
                  <a:gd name="T11" fmla="*/ 86 h 116"/>
                  <a:gd name="T12" fmla="*/ 109 w 123"/>
                  <a:gd name="T13" fmla="*/ 87 h 116"/>
                  <a:gd name="T14" fmla="*/ 61 w 123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3" h="116">
                    <a:moveTo>
                      <a:pt x="61" y="116"/>
                    </a:moveTo>
                    <a:cubicBezTo>
                      <a:pt x="53" y="116"/>
                      <a:pt x="44" y="114"/>
                      <a:pt x="36" y="110"/>
                    </a:cubicBezTo>
                    <a:cubicBezTo>
                      <a:pt x="10" y="97"/>
                      <a:pt x="0" y="64"/>
                      <a:pt x="13" y="38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28" y="10"/>
                      <a:pt x="60" y="0"/>
                      <a:pt x="87" y="13"/>
                    </a:cubicBezTo>
                    <a:cubicBezTo>
                      <a:pt x="113" y="27"/>
                      <a:pt x="123" y="60"/>
                      <a:pt x="110" y="86"/>
                    </a:cubicBezTo>
                    <a:cubicBezTo>
                      <a:pt x="109" y="87"/>
                      <a:pt x="109" y="87"/>
                      <a:pt x="109" y="87"/>
                    </a:cubicBezTo>
                    <a:cubicBezTo>
                      <a:pt x="100" y="106"/>
                      <a:pt x="81" y="116"/>
                      <a:pt x="61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252">
                <a:extLst>
                  <a:ext uri="{FF2B5EF4-FFF2-40B4-BE49-F238E27FC236}">
                    <a16:creationId xmlns:a16="http://schemas.microsoft.com/office/drawing/2014/main" id="{7AEF8892-25FE-4AF3-B12F-24260C0D4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242"/>
                <a:ext cx="41" cy="39"/>
              </a:xfrm>
              <a:custGeom>
                <a:avLst/>
                <a:gdLst>
                  <a:gd name="T0" fmla="*/ 75 w 149"/>
                  <a:gd name="T1" fmla="*/ 142 h 142"/>
                  <a:gd name="T2" fmla="*/ 29 w 149"/>
                  <a:gd name="T3" fmla="*/ 123 h 142"/>
                  <a:gd name="T4" fmla="*/ 28 w 149"/>
                  <a:gd name="T5" fmla="*/ 122 h 142"/>
                  <a:gd name="T6" fmla="*/ 25 w 149"/>
                  <a:gd name="T7" fmla="*/ 28 h 142"/>
                  <a:gd name="T8" fmla="*/ 119 w 149"/>
                  <a:gd name="T9" fmla="*/ 25 h 142"/>
                  <a:gd name="T10" fmla="*/ 121 w 149"/>
                  <a:gd name="T11" fmla="*/ 26 h 142"/>
                  <a:gd name="T12" fmla="*/ 124 w 149"/>
                  <a:gd name="T13" fmla="*/ 121 h 142"/>
                  <a:gd name="T14" fmla="*/ 75 w 149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2">
                    <a:moveTo>
                      <a:pt x="75" y="142"/>
                    </a:moveTo>
                    <a:cubicBezTo>
                      <a:pt x="58" y="142"/>
                      <a:pt x="42" y="136"/>
                      <a:pt x="29" y="123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1" y="97"/>
                      <a:pt x="0" y="55"/>
                      <a:pt x="25" y="28"/>
                    </a:cubicBezTo>
                    <a:cubicBezTo>
                      <a:pt x="50" y="1"/>
                      <a:pt x="93" y="0"/>
                      <a:pt x="119" y="25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47" y="51"/>
                      <a:pt x="149" y="94"/>
                      <a:pt x="124" y="121"/>
                    </a:cubicBezTo>
                    <a:cubicBezTo>
                      <a:pt x="110" y="134"/>
                      <a:pt x="93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253">
                <a:extLst>
                  <a:ext uri="{FF2B5EF4-FFF2-40B4-BE49-F238E27FC236}">
                    <a16:creationId xmlns:a16="http://schemas.microsoft.com/office/drawing/2014/main" id="{EE52533C-6852-4785-BE4F-768E5AD95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1165"/>
                <a:ext cx="52" cy="49"/>
              </a:xfrm>
              <a:custGeom>
                <a:avLst/>
                <a:gdLst>
                  <a:gd name="T0" fmla="*/ 94 w 190"/>
                  <a:gd name="T1" fmla="*/ 180 h 180"/>
                  <a:gd name="T2" fmla="*/ 31 w 190"/>
                  <a:gd name="T3" fmla="*/ 151 h 180"/>
                  <a:gd name="T4" fmla="*/ 38 w 190"/>
                  <a:gd name="T5" fmla="*/ 32 h 180"/>
                  <a:gd name="T6" fmla="*/ 40 w 190"/>
                  <a:gd name="T7" fmla="*/ 30 h 180"/>
                  <a:gd name="T8" fmla="*/ 159 w 190"/>
                  <a:gd name="T9" fmla="*/ 38 h 180"/>
                  <a:gd name="T10" fmla="*/ 152 w 190"/>
                  <a:gd name="T11" fmla="*/ 157 h 180"/>
                  <a:gd name="T12" fmla="*/ 150 w 190"/>
                  <a:gd name="T13" fmla="*/ 158 h 180"/>
                  <a:gd name="T14" fmla="*/ 94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4" y="180"/>
                    </a:moveTo>
                    <a:cubicBezTo>
                      <a:pt x="71" y="180"/>
                      <a:pt x="48" y="170"/>
                      <a:pt x="31" y="151"/>
                    </a:cubicBezTo>
                    <a:cubicBezTo>
                      <a:pt x="0" y="116"/>
                      <a:pt x="3" y="63"/>
                      <a:pt x="38" y="32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75" y="0"/>
                      <a:pt x="128" y="3"/>
                      <a:pt x="159" y="38"/>
                    </a:cubicBezTo>
                    <a:cubicBezTo>
                      <a:pt x="190" y="73"/>
                      <a:pt x="187" y="126"/>
                      <a:pt x="152" y="157"/>
                    </a:cubicBezTo>
                    <a:cubicBezTo>
                      <a:pt x="150" y="158"/>
                      <a:pt x="150" y="158"/>
                      <a:pt x="150" y="158"/>
                    </a:cubicBezTo>
                    <a:cubicBezTo>
                      <a:pt x="134" y="173"/>
                      <a:pt x="114" y="180"/>
                      <a:pt x="94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254">
                <a:extLst>
                  <a:ext uri="{FF2B5EF4-FFF2-40B4-BE49-F238E27FC236}">
                    <a16:creationId xmlns:a16="http://schemas.microsoft.com/office/drawing/2014/main" id="{CFEB33A7-F4BC-49CE-82EF-2F48B56DD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1154"/>
                <a:ext cx="29" cy="28"/>
              </a:xfrm>
              <a:custGeom>
                <a:avLst/>
                <a:gdLst>
                  <a:gd name="T0" fmla="*/ 53 w 106"/>
                  <a:gd name="T1" fmla="*/ 102 h 102"/>
                  <a:gd name="T2" fmla="*/ 21 w 106"/>
                  <a:gd name="T3" fmla="*/ 89 h 102"/>
                  <a:gd name="T4" fmla="*/ 20 w 106"/>
                  <a:gd name="T5" fmla="*/ 88 h 102"/>
                  <a:gd name="T6" fmla="*/ 18 w 106"/>
                  <a:gd name="T7" fmla="*/ 20 h 102"/>
                  <a:gd name="T8" fmla="*/ 86 w 106"/>
                  <a:gd name="T9" fmla="*/ 18 h 102"/>
                  <a:gd name="T10" fmla="*/ 86 w 106"/>
                  <a:gd name="T11" fmla="*/ 19 h 102"/>
                  <a:gd name="T12" fmla="*/ 88 w 106"/>
                  <a:gd name="T13" fmla="*/ 87 h 102"/>
                  <a:gd name="T14" fmla="*/ 53 w 106"/>
                  <a:gd name="T1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2">
                    <a:moveTo>
                      <a:pt x="53" y="102"/>
                    </a:moveTo>
                    <a:cubicBezTo>
                      <a:pt x="42" y="102"/>
                      <a:pt x="30" y="98"/>
                      <a:pt x="21" y="89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0" y="70"/>
                      <a:pt x="0" y="39"/>
                      <a:pt x="18" y="20"/>
                    </a:cubicBezTo>
                    <a:cubicBezTo>
                      <a:pt x="36" y="1"/>
                      <a:pt x="66" y="0"/>
                      <a:pt x="86" y="18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106" y="37"/>
                      <a:pt x="106" y="68"/>
                      <a:pt x="88" y="87"/>
                    </a:cubicBezTo>
                    <a:cubicBezTo>
                      <a:pt x="79" y="97"/>
                      <a:pt x="66" y="102"/>
                      <a:pt x="53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255">
                <a:extLst>
                  <a:ext uri="{FF2B5EF4-FFF2-40B4-BE49-F238E27FC236}">
                    <a16:creationId xmlns:a16="http://schemas.microsoft.com/office/drawing/2014/main" id="{340194A0-5549-4958-B63E-2A4652A8D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1073"/>
                <a:ext cx="53" cy="51"/>
              </a:xfrm>
              <a:custGeom>
                <a:avLst/>
                <a:gdLst>
                  <a:gd name="T0" fmla="*/ 96 w 193"/>
                  <a:gd name="T1" fmla="*/ 183 h 183"/>
                  <a:gd name="T2" fmla="*/ 32 w 193"/>
                  <a:gd name="T3" fmla="*/ 154 h 183"/>
                  <a:gd name="T4" fmla="*/ 39 w 193"/>
                  <a:gd name="T5" fmla="*/ 32 h 183"/>
                  <a:gd name="T6" fmla="*/ 41 w 193"/>
                  <a:gd name="T7" fmla="*/ 31 h 183"/>
                  <a:gd name="T8" fmla="*/ 162 w 193"/>
                  <a:gd name="T9" fmla="*/ 39 h 183"/>
                  <a:gd name="T10" fmla="*/ 154 w 193"/>
                  <a:gd name="T11" fmla="*/ 160 h 183"/>
                  <a:gd name="T12" fmla="*/ 153 w 193"/>
                  <a:gd name="T13" fmla="*/ 161 h 183"/>
                  <a:gd name="T14" fmla="*/ 96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6" y="183"/>
                    </a:moveTo>
                    <a:cubicBezTo>
                      <a:pt x="72" y="183"/>
                      <a:pt x="49" y="173"/>
                      <a:pt x="32" y="154"/>
                    </a:cubicBezTo>
                    <a:cubicBezTo>
                      <a:pt x="0" y="118"/>
                      <a:pt x="4" y="64"/>
                      <a:pt x="39" y="32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76" y="0"/>
                      <a:pt x="130" y="3"/>
                      <a:pt x="162" y="39"/>
                    </a:cubicBezTo>
                    <a:cubicBezTo>
                      <a:pt x="193" y="74"/>
                      <a:pt x="190" y="128"/>
                      <a:pt x="154" y="160"/>
                    </a:cubicBezTo>
                    <a:cubicBezTo>
                      <a:pt x="153" y="161"/>
                      <a:pt x="153" y="161"/>
                      <a:pt x="153" y="161"/>
                    </a:cubicBezTo>
                    <a:cubicBezTo>
                      <a:pt x="137" y="175"/>
                      <a:pt x="116" y="183"/>
                      <a:pt x="96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256">
                <a:extLst>
                  <a:ext uri="{FF2B5EF4-FFF2-40B4-BE49-F238E27FC236}">
                    <a16:creationId xmlns:a16="http://schemas.microsoft.com/office/drawing/2014/main" id="{4A1E926A-C696-4F86-8C6E-4F5F20745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1052"/>
                <a:ext cx="43" cy="42"/>
              </a:xfrm>
              <a:custGeom>
                <a:avLst/>
                <a:gdLst>
                  <a:gd name="T0" fmla="*/ 80 w 159"/>
                  <a:gd name="T1" fmla="*/ 152 h 152"/>
                  <a:gd name="T2" fmla="*/ 31 w 159"/>
                  <a:gd name="T3" fmla="*/ 132 h 152"/>
                  <a:gd name="T4" fmla="*/ 30 w 159"/>
                  <a:gd name="T5" fmla="*/ 131 h 152"/>
                  <a:gd name="T6" fmla="*/ 27 w 159"/>
                  <a:gd name="T7" fmla="*/ 30 h 152"/>
                  <a:gd name="T8" fmla="*/ 128 w 159"/>
                  <a:gd name="T9" fmla="*/ 27 h 152"/>
                  <a:gd name="T10" fmla="*/ 129 w 159"/>
                  <a:gd name="T11" fmla="*/ 28 h 152"/>
                  <a:gd name="T12" fmla="*/ 132 w 159"/>
                  <a:gd name="T13" fmla="*/ 129 h 152"/>
                  <a:gd name="T14" fmla="*/ 80 w 159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2">
                    <a:moveTo>
                      <a:pt x="80" y="152"/>
                    </a:moveTo>
                    <a:cubicBezTo>
                      <a:pt x="63" y="152"/>
                      <a:pt x="45" y="145"/>
                      <a:pt x="31" y="132"/>
                    </a:cubicBezTo>
                    <a:cubicBezTo>
                      <a:pt x="30" y="131"/>
                      <a:pt x="30" y="131"/>
                      <a:pt x="30" y="131"/>
                    </a:cubicBezTo>
                    <a:cubicBezTo>
                      <a:pt x="2" y="104"/>
                      <a:pt x="0" y="59"/>
                      <a:pt x="27" y="30"/>
                    </a:cubicBezTo>
                    <a:cubicBezTo>
                      <a:pt x="54" y="2"/>
                      <a:pt x="99" y="0"/>
                      <a:pt x="128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58" y="55"/>
                      <a:pt x="159" y="101"/>
                      <a:pt x="132" y="129"/>
                    </a:cubicBezTo>
                    <a:cubicBezTo>
                      <a:pt x="118" y="144"/>
                      <a:pt x="99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257">
                <a:extLst>
                  <a:ext uri="{FF2B5EF4-FFF2-40B4-BE49-F238E27FC236}">
                    <a16:creationId xmlns:a16="http://schemas.microsoft.com/office/drawing/2014/main" id="{F2108B56-1A39-422B-A7BB-705D0ABA0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997"/>
                <a:ext cx="30" cy="28"/>
              </a:xfrm>
              <a:custGeom>
                <a:avLst/>
                <a:gdLst>
                  <a:gd name="T0" fmla="*/ 54 w 108"/>
                  <a:gd name="T1" fmla="*/ 100 h 100"/>
                  <a:gd name="T2" fmla="*/ 9 w 108"/>
                  <a:gd name="T3" fmla="*/ 70 h 100"/>
                  <a:gd name="T4" fmla="*/ 37 w 108"/>
                  <a:gd name="T5" fmla="*/ 9 h 100"/>
                  <a:gd name="T6" fmla="*/ 38 w 108"/>
                  <a:gd name="T7" fmla="*/ 9 h 100"/>
                  <a:gd name="T8" fmla="*/ 99 w 108"/>
                  <a:gd name="T9" fmla="*/ 36 h 100"/>
                  <a:gd name="T10" fmla="*/ 71 w 108"/>
                  <a:gd name="T11" fmla="*/ 97 h 100"/>
                  <a:gd name="T12" fmla="*/ 70 w 108"/>
                  <a:gd name="T13" fmla="*/ 97 h 100"/>
                  <a:gd name="T14" fmla="*/ 54 w 108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0">
                    <a:moveTo>
                      <a:pt x="54" y="100"/>
                    </a:moveTo>
                    <a:cubicBezTo>
                      <a:pt x="34" y="100"/>
                      <a:pt x="16" y="89"/>
                      <a:pt x="9" y="70"/>
                    </a:cubicBezTo>
                    <a:cubicBezTo>
                      <a:pt x="0" y="45"/>
                      <a:pt x="13" y="18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63" y="0"/>
                      <a:pt x="90" y="12"/>
                      <a:pt x="99" y="36"/>
                    </a:cubicBezTo>
                    <a:cubicBezTo>
                      <a:pt x="108" y="61"/>
                      <a:pt x="95" y="88"/>
                      <a:pt x="71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65" y="99"/>
                      <a:pt x="59" y="100"/>
                      <a:pt x="54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258">
                <a:extLst>
                  <a:ext uri="{FF2B5EF4-FFF2-40B4-BE49-F238E27FC236}">
                    <a16:creationId xmlns:a16="http://schemas.microsoft.com/office/drawing/2014/main" id="{2B18D652-E155-48BA-A9E2-47BDA528A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979"/>
                <a:ext cx="47" cy="45"/>
              </a:xfrm>
              <a:custGeom>
                <a:avLst/>
                <a:gdLst>
                  <a:gd name="T0" fmla="*/ 86 w 171"/>
                  <a:gd name="T1" fmla="*/ 160 h 160"/>
                  <a:gd name="T2" fmla="*/ 58 w 171"/>
                  <a:gd name="T3" fmla="*/ 154 h 160"/>
                  <a:gd name="T4" fmla="*/ 57 w 171"/>
                  <a:gd name="T5" fmla="*/ 154 h 160"/>
                  <a:gd name="T6" fmla="*/ 16 w 171"/>
                  <a:gd name="T7" fmla="*/ 57 h 160"/>
                  <a:gd name="T8" fmla="*/ 113 w 171"/>
                  <a:gd name="T9" fmla="*/ 16 h 160"/>
                  <a:gd name="T10" fmla="*/ 114 w 171"/>
                  <a:gd name="T11" fmla="*/ 16 h 160"/>
                  <a:gd name="T12" fmla="*/ 155 w 171"/>
                  <a:gd name="T13" fmla="*/ 113 h 160"/>
                  <a:gd name="T14" fmla="*/ 86 w 171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0">
                    <a:moveTo>
                      <a:pt x="86" y="160"/>
                    </a:moveTo>
                    <a:cubicBezTo>
                      <a:pt x="77" y="160"/>
                      <a:pt x="67" y="158"/>
                      <a:pt x="58" y="154"/>
                    </a:cubicBezTo>
                    <a:cubicBezTo>
                      <a:pt x="57" y="154"/>
                      <a:pt x="57" y="154"/>
                      <a:pt x="57" y="154"/>
                    </a:cubicBezTo>
                    <a:cubicBezTo>
                      <a:pt x="19" y="138"/>
                      <a:pt x="0" y="95"/>
                      <a:pt x="16" y="57"/>
                    </a:cubicBezTo>
                    <a:cubicBezTo>
                      <a:pt x="31" y="19"/>
                      <a:pt x="75" y="0"/>
                      <a:pt x="113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52" y="32"/>
                      <a:pt x="171" y="75"/>
                      <a:pt x="155" y="113"/>
                    </a:cubicBezTo>
                    <a:cubicBezTo>
                      <a:pt x="143" y="142"/>
                      <a:pt x="116" y="160"/>
                      <a:pt x="86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259">
                <a:extLst>
                  <a:ext uri="{FF2B5EF4-FFF2-40B4-BE49-F238E27FC236}">
                    <a16:creationId xmlns:a16="http://schemas.microsoft.com/office/drawing/2014/main" id="{11A3572A-7A3E-4B99-B97A-71B4BEE4F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948"/>
                <a:ext cx="33" cy="31"/>
              </a:xfrm>
              <a:custGeom>
                <a:avLst/>
                <a:gdLst>
                  <a:gd name="T0" fmla="*/ 60 w 120"/>
                  <a:gd name="T1" fmla="*/ 113 h 113"/>
                  <a:gd name="T2" fmla="*/ 10 w 120"/>
                  <a:gd name="T3" fmla="*/ 79 h 113"/>
                  <a:gd name="T4" fmla="*/ 42 w 120"/>
                  <a:gd name="T5" fmla="*/ 11 h 113"/>
                  <a:gd name="T6" fmla="*/ 43 w 120"/>
                  <a:gd name="T7" fmla="*/ 10 h 113"/>
                  <a:gd name="T8" fmla="*/ 110 w 120"/>
                  <a:gd name="T9" fmla="*/ 42 h 113"/>
                  <a:gd name="T10" fmla="*/ 79 w 120"/>
                  <a:gd name="T11" fmla="*/ 109 h 113"/>
                  <a:gd name="T12" fmla="*/ 78 w 120"/>
                  <a:gd name="T13" fmla="*/ 110 h 113"/>
                  <a:gd name="T14" fmla="*/ 60 w 120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3">
                    <a:moveTo>
                      <a:pt x="60" y="113"/>
                    </a:moveTo>
                    <a:cubicBezTo>
                      <a:pt x="38" y="113"/>
                      <a:pt x="18" y="100"/>
                      <a:pt x="10" y="79"/>
                    </a:cubicBezTo>
                    <a:cubicBezTo>
                      <a:pt x="0" y="51"/>
                      <a:pt x="14" y="21"/>
                      <a:pt x="42" y="11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70" y="0"/>
                      <a:pt x="100" y="14"/>
                      <a:pt x="110" y="42"/>
                    </a:cubicBezTo>
                    <a:cubicBezTo>
                      <a:pt x="120" y="69"/>
                      <a:pt x="107" y="99"/>
                      <a:pt x="79" y="109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2" y="112"/>
                      <a:pt x="66" y="113"/>
                      <a:pt x="60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260">
                <a:extLst>
                  <a:ext uri="{FF2B5EF4-FFF2-40B4-BE49-F238E27FC236}">
                    <a16:creationId xmlns:a16="http://schemas.microsoft.com/office/drawing/2014/main" id="{44F649AF-6C08-4FDE-8176-14234D7E6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932"/>
                <a:ext cx="40" cy="37"/>
              </a:xfrm>
              <a:custGeom>
                <a:avLst/>
                <a:gdLst>
                  <a:gd name="T0" fmla="*/ 72 w 144"/>
                  <a:gd name="T1" fmla="*/ 135 h 135"/>
                  <a:gd name="T2" fmla="*/ 49 w 144"/>
                  <a:gd name="T3" fmla="*/ 130 h 135"/>
                  <a:gd name="T4" fmla="*/ 48 w 144"/>
                  <a:gd name="T5" fmla="*/ 129 h 135"/>
                  <a:gd name="T6" fmla="*/ 13 w 144"/>
                  <a:gd name="T7" fmla="*/ 48 h 135"/>
                  <a:gd name="T8" fmla="*/ 95 w 144"/>
                  <a:gd name="T9" fmla="*/ 13 h 135"/>
                  <a:gd name="T10" fmla="*/ 96 w 144"/>
                  <a:gd name="T11" fmla="*/ 14 h 135"/>
                  <a:gd name="T12" fmla="*/ 131 w 144"/>
                  <a:gd name="T13" fmla="*/ 95 h 135"/>
                  <a:gd name="T14" fmla="*/ 72 w 144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5">
                    <a:moveTo>
                      <a:pt x="72" y="135"/>
                    </a:moveTo>
                    <a:cubicBezTo>
                      <a:pt x="65" y="135"/>
                      <a:pt x="57" y="133"/>
                      <a:pt x="49" y="130"/>
                    </a:cubicBezTo>
                    <a:cubicBezTo>
                      <a:pt x="48" y="129"/>
                      <a:pt x="48" y="129"/>
                      <a:pt x="48" y="129"/>
                    </a:cubicBezTo>
                    <a:cubicBezTo>
                      <a:pt x="15" y="116"/>
                      <a:pt x="0" y="80"/>
                      <a:pt x="13" y="48"/>
                    </a:cubicBezTo>
                    <a:cubicBezTo>
                      <a:pt x="26" y="16"/>
                      <a:pt x="63" y="0"/>
                      <a:pt x="95" y="13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128" y="27"/>
                      <a:pt x="144" y="63"/>
                      <a:pt x="131" y="95"/>
                    </a:cubicBezTo>
                    <a:cubicBezTo>
                      <a:pt x="121" y="120"/>
                      <a:pt x="97" y="135"/>
                      <a:pt x="72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261">
                <a:extLst>
                  <a:ext uri="{FF2B5EF4-FFF2-40B4-BE49-F238E27FC236}">
                    <a16:creationId xmlns:a16="http://schemas.microsoft.com/office/drawing/2014/main" id="{F01D9C8B-FDFC-4251-BD38-D2B23182B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888"/>
                <a:ext cx="58" cy="54"/>
              </a:xfrm>
              <a:custGeom>
                <a:avLst/>
                <a:gdLst>
                  <a:gd name="T0" fmla="*/ 104 w 210"/>
                  <a:gd name="T1" fmla="*/ 197 h 197"/>
                  <a:gd name="T2" fmla="*/ 17 w 210"/>
                  <a:gd name="T3" fmla="*/ 136 h 197"/>
                  <a:gd name="T4" fmla="*/ 72 w 210"/>
                  <a:gd name="T5" fmla="*/ 18 h 197"/>
                  <a:gd name="T6" fmla="*/ 74 w 210"/>
                  <a:gd name="T7" fmla="*/ 17 h 197"/>
                  <a:gd name="T8" fmla="*/ 192 w 210"/>
                  <a:gd name="T9" fmla="*/ 72 h 197"/>
                  <a:gd name="T10" fmla="*/ 138 w 210"/>
                  <a:gd name="T11" fmla="*/ 190 h 197"/>
                  <a:gd name="T12" fmla="*/ 136 w 210"/>
                  <a:gd name="T13" fmla="*/ 191 h 197"/>
                  <a:gd name="T14" fmla="*/ 104 w 210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197">
                    <a:moveTo>
                      <a:pt x="104" y="197"/>
                    </a:moveTo>
                    <a:cubicBezTo>
                      <a:pt x="66" y="197"/>
                      <a:pt x="31" y="174"/>
                      <a:pt x="17" y="136"/>
                    </a:cubicBezTo>
                    <a:cubicBezTo>
                      <a:pt x="0" y="89"/>
                      <a:pt x="24" y="36"/>
                      <a:pt x="72" y="1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121" y="0"/>
                      <a:pt x="174" y="24"/>
                      <a:pt x="192" y="72"/>
                    </a:cubicBezTo>
                    <a:cubicBezTo>
                      <a:pt x="210" y="119"/>
                      <a:pt x="185" y="172"/>
                      <a:pt x="138" y="190"/>
                    </a:cubicBezTo>
                    <a:cubicBezTo>
                      <a:pt x="136" y="191"/>
                      <a:pt x="136" y="191"/>
                      <a:pt x="136" y="191"/>
                    </a:cubicBezTo>
                    <a:cubicBezTo>
                      <a:pt x="125" y="195"/>
                      <a:pt x="114" y="197"/>
                      <a:pt x="104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262">
                <a:extLst>
                  <a:ext uri="{FF2B5EF4-FFF2-40B4-BE49-F238E27FC236}">
                    <a16:creationId xmlns:a16="http://schemas.microsoft.com/office/drawing/2014/main" id="{51B3A61A-89E6-453B-A440-A1792F6F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881"/>
                <a:ext cx="37" cy="35"/>
              </a:xfrm>
              <a:custGeom>
                <a:avLst/>
                <a:gdLst>
                  <a:gd name="T0" fmla="*/ 68 w 134"/>
                  <a:gd name="T1" fmla="*/ 125 h 125"/>
                  <a:gd name="T2" fmla="*/ 46 w 134"/>
                  <a:gd name="T3" fmla="*/ 120 h 125"/>
                  <a:gd name="T4" fmla="*/ 45 w 134"/>
                  <a:gd name="T5" fmla="*/ 120 h 125"/>
                  <a:gd name="T6" fmla="*/ 12 w 134"/>
                  <a:gd name="T7" fmla="*/ 44 h 125"/>
                  <a:gd name="T8" fmla="*/ 88 w 134"/>
                  <a:gd name="T9" fmla="*/ 12 h 125"/>
                  <a:gd name="T10" fmla="*/ 90 w 134"/>
                  <a:gd name="T11" fmla="*/ 12 h 125"/>
                  <a:gd name="T12" fmla="*/ 122 w 134"/>
                  <a:gd name="T13" fmla="*/ 88 h 125"/>
                  <a:gd name="T14" fmla="*/ 68 w 134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5">
                    <a:moveTo>
                      <a:pt x="68" y="125"/>
                    </a:moveTo>
                    <a:cubicBezTo>
                      <a:pt x="60" y="125"/>
                      <a:pt x="53" y="123"/>
                      <a:pt x="46" y="120"/>
                    </a:cubicBezTo>
                    <a:cubicBezTo>
                      <a:pt x="45" y="120"/>
                      <a:pt x="45" y="120"/>
                      <a:pt x="45" y="120"/>
                    </a:cubicBezTo>
                    <a:cubicBezTo>
                      <a:pt x="15" y="108"/>
                      <a:pt x="0" y="74"/>
                      <a:pt x="12" y="44"/>
                    </a:cubicBezTo>
                    <a:cubicBezTo>
                      <a:pt x="25" y="14"/>
                      <a:pt x="59" y="0"/>
                      <a:pt x="88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120" y="24"/>
                      <a:pt x="134" y="58"/>
                      <a:pt x="122" y="88"/>
                    </a:cubicBezTo>
                    <a:cubicBezTo>
                      <a:pt x="113" y="111"/>
                      <a:pt x="91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263">
                <a:extLst>
                  <a:ext uri="{FF2B5EF4-FFF2-40B4-BE49-F238E27FC236}">
                    <a16:creationId xmlns:a16="http://schemas.microsoft.com/office/drawing/2014/main" id="{53634102-1F96-4EA6-A487-7F1024355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882"/>
                <a:ext cx="31" cy="31"/>
              </a:xfrm>
              <a:custGeom>
                <a:avLst/>
                <a:gdLst>
                  <a:gd name="T0" fmla="*/ 57 w 113"/>
                  <a:gd name="T1" fmla="*/ 112 h 112"/>
                  <a:gd name="T2" fmla="*/ 56 w 113"/>
                  <a:gd name="T3" fmla="*/ 112 h 112"/>
                  <a:gd name="T4" fmla="*/ 55 w 113"/>
                  <a:gd name="T5" fmla="*/ 112 h 112"/>
                  <a:gd name="T6" fmla="*/ 0 w 113"/>
                  <a:gd name="T7" fmla="*/ 55 h 112"/>
                  <a:gd name="T8" fmla="*/ 56 w 113"/>
                  <a:gd name="T9" fmla="*/ 1 h 112"/>
                  <a:gd name="T10" fmla="*/ 58 w 113"/>
                  <a:gd name="T11" fmla="*/ 1 h 112"/>
                  <a:gd name="T12" fmla="*/ 112 w 113"/>
                  <a:gd name="T13" fmla="*/ 57 h 112"/>
                  <a:gd name="T14" fmla="*/ 57 w 113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12">
                    <a:moveTo>
                      <a:pt x="57" y="112"/>
                    </a:moveTo>
                    <a:cubicBezTo>
                      <a:pt x="57" y="112"/>
                      <a:pt x="56" y="112"/>
                      <a:pt x="56" y="11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24" y="111"/>
                      <a:pt x="0" y="86"/>
                      <a:pt x="0" y="55"/>
                    </a:cubicBezTo>
                    <a:cubicBezTo>
                      <a:pt x="0" y="25"/>
                      <a:pt x="26" y="0"/>
                      <a:pt x="56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88" y="1"/>
                      <a:pt x="113" y="26"/>
                      <a:pt x="112" y="57"/>
                    </a:cubicBezTo>
                    <a:cubicBezTo>
                      <a:pt x="112" y="87"/>
                      <a:pt x="87" y="112"/>
                      <a:pt x="57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264">
                <a:extLst>
                  <a:ext uri="{FF2B5EF4-FFF2-40B4-BE49-F238E27FC236}">
                    <a16:creationId xmlns:a16="http://schemas.microsoft.com/office/drawing/2014/main" id="{8B853877-BA2F-458D-888A-75C2C65D6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871"/>
                <a:ext cx="50" cy="49"/>
              </a:xfrm>
              <a:custGeom>
                <a:avLst/>
                <a:gdLst>
                  <a:gd name="T0" fmla="*/ 91 w 181"/>
                  <a:gd name="T1" fmla="*/ 178 h 178"/>
                  <a:gd name="T2" fmla="*/ 90 w 181"/>
                  <a:gd name="T3" fmla="*/ 178 h 178"/>
                  <a:gd name="T4" fmla="*/ 88 w 181"/>
                  <a:gd name="T5" fmla="*/ 178 h 178"/>
                  <a:gd name="T6" fmla="*/ 0 w 181"/>
                  <a:gd name="T7" fmla="*/ 88 h 178"/>
                  <a:gd name="T8" fmla="*/ 91 w 181"/>
                  <a:gd name="T9" fmla="*/ 1 h 178"/>
                  <a:gd name="T10" fmla="*/ 93 w 181"/>
                  <a:gd name="T11" fmla="*/ 1 h 178"/>
                  <a:gd name="T12" fmla="*/ 180 w 181"/>
                  <a:gd name="T13" fmla="*/ 91 h 178"/>
                  <a:gd name="T14" fmla="*/ 91 w 181"/>
                  <a:gd name="T15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8">
                    <a:moveTo>
                      <a:pt x="91" y="178"/>
                    </a:moveTo>
                    <a:cubicBezTo>
                      <a:pt x="91" y="178"/>
                      <a:pt x="90" y="178"/>
                      <a:pt x="90" y="178"/>
                    </a:cubicBezTo>
                    <a:cubicBezTo>
                      <a:pt x="88" y="178"/>
                      <a:pt x="88" y="178"/>
                      <a:pt x="88" y="178"/>
                    </a:cubicBezTo>
                    <a:cubicBezTo>
                      <a:pt x="39" y="177"/>
                      <a:pt x="0" y="137"/>
                      <a:pt x="0" y="88"/>
                    </a:cubicBezTo>
                    <a:cubicBezTo>
                      <a:pt x="1" y="39"/>
                      <a:pt x="41" y="0"/>
                      <a:pt x="91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142" y="2"/>
                      <a:pt x="181" y="42"/>
                      <a:pt x="180" y="91"/>
                    </a:cubicBezTo>
                    <a:cubicBezTo>
                      <a:pt x="179" y="139"/>
                      <a:pt x="140" y="178"/>
                      <a:pt x="91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265">
                <a:extLst>
                  <a:ext uri="{FF2B5EF4-FFF2-40B4-BE49-F238E27FC236}">
                    <a16:creationId xmlns:a16="http://schemas.microsoft.com/office/drawing/2014/main" id="{2050F083-1C62-4A9A-BDF4-727815A52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794"/>
                <a:ext cx="33" cy="32"/>
              </a:xfrm>
              <a:custGeom>
                <a:avLst/>
                <a:gdLst>
                  <a:gd name="T0" fmla="*/ 60 w 119"/>
                  <a:gd name="T1" fmla="*/ 117 h 117"/>
                  <a:gd name="T2" fmla="*/ 57 w 119"/>
                  <a:gd name="T3" fmla="*/ 117 h 117"/>
                  <a:gd name="T4" fmla="*/ 56 w 119"/>
                  <a:gd name="T5" fmla="*/ 117 h 117"/>
                  <a:gd name="T6" fmla="*/ 1 w 119"/>
                  <a:gd name="T7" fmla="*/ 57 h 117"/>
                  <a:gd name="T8" fmla="*/ 61 w 119"/>
                  <a:gd name="T9" fmla="*/ 2 h 117"/>
                  <a:gd name="T10" fmla="*/ 62 w 119"/>
                  <a:gd name="T11" fmla="*/ 2 h 117"/>
                  <a:gd name="T12" fmla="*/ 117 w 119"/>
                  <a:gd name="T13" fmla="*/ 62 h 117"/>
                  <a:gd name="T14" fmla="*/ 60 w 119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7">
                    <a:moveTo>
                      <a:pt x="60" y="117"/>
                    </a:moveTo>
                    <a:cubicBezTo>
                      <a:pt x="59" y="117"/>
                      <a:pt x="58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24" y="115"/>
                      <a:pt x="0" y="88"/>
                      <a:pt x="1" y="57"/>
                    </a:cubicBezTo>
                    <a:cubicBezTo>
                      <a:pt x="2" y="25"/>
                      <a:pt x="29" y="0"/>
                      <a:pt x="61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94" y="3"/>
                      <a:pt x="119" y="30"/>
                      <a:pt x="117" y="62"/>
                    </a:cubicBezTo>
                    <a:cubicBezTo>
                      <a:pt x="116" y="93"/>
                      <a:pt x="90" y="117"/>
                      <a:pt x="60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266">
                <a:extLst>
                  <a:ext uri="{FF2B5EF4-FFF2-40B4-BE49-F238E27FC236}">
                    <a16:creationId xmlns:a16="http://schemas.microsoft.com/office/drawing/2014/main" id="{A7C8804A-E050-4A6E-A51F-5464428B7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2779"/>
                <a:ext cx="50" cy="49"/>
              </a:xfrm>
              <a:custGeom>
                <a:avLst/>
                <a:gdLst>
                  <a:gd name="T0" fmla="*/ 92 w 181"/>
                  <a:gd name="T1" fmla="*/ 176 h 176"/>
                  <a:gd name="T2" fmla="*/ 87 w 181"/>
                  <a:gd name="T3" fmla="*/ 176 h 176"/>
                  <a:gd name="T4" fmla="*/ 86 w 181"/>
                  <a:gd name="T5" fmla="*/ 176 h 176"/>
                  <a:gd name="T6" fmla="*/ 2 w 181"/>
                  <a:gd name="T7" fmla="*/ 85 h 176"/>
                  <a:gd name="T8" fmla="*/ 94 w 181"/>
                  <a:gd name="T9" fmla="*/ 2 h 176"/>
                  <a:gd name="T10" fmla="*/ 96 w 181"/>
                  <a:gd name="T11" fmla="*/ 2 h 176"/>
                  <a:gd name="T12" fmla="*/ 179 w 181"/>
                  <a:gd name="T13" fmla="*/ 93 h 176"/>
                  <a:gd name="T14" fmla="*/ 92 w 181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6">
                    <a:moveTo>
                      <a:pt x="92" y="176"/>
                    </a:moveTo>
                    <a:cubicBezTo>
                      <a:pt x="90" y="176"/>
                      <a:pt x="89" y="176"/>
                      <a:pt x="87" y="176"/>
                    </a:cubicBezTo>
                    <a:cubicBezTo>
                      <a:pt x="86" y="176"/>
                      <a:pt x="86" y="176"/>
                      <a:pt x="86" y="176"/>
                    </a:cubicBezTo>
                    <a:cubicBezTo>
                      <a:pt x="37" y="174"/>
                      <a:pt x="0" y="133"/>
                      <a:pt x="2" y="85"/>
                    </a:cubicBezTo>
                    <a:cubicBezTo>
                      <a:pt x="5" y="37"/>
                      <a:pt x="46" y="0"/>
                      <a:pt x="94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144" y="4"/>
                      <a:pt x="181" y="45"/>
                      <a:pt x="179" y="93"/>
                    </a:cubicBezTo>
                    <a:cubicBezTo>
                      <a:pt x="177" y="140"/>
                      <a:pt x="138" y="176"/>
                      <a:pt x="92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267">
                <a:extLst>
                  <a:ext uri="{FF2B5EF4-FFF2-40B4-BE49-F238E27FC236}">
                    <a16:creationId xmlns:a16="http://schemas.microsoft.com/office/drawing/2014/main" id="{2A7ECEAB-4657-483F-9736-EB1B0A32A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777"/>
                <a:ext cx="41" cy="40"/>
              </a:xfrm>
              <a:custGeom>
                <a:avLst/>
                <a:gdLst>
                  <a:gd name="T0" fmla="*/ 75 w 148"/>
                  <a:gd name="T1" fmla="*/ 144 h 144"/>
                  <a:gd name="T2" fmla="*/ 72 w 148"/>
                  <a:gd name="T3" fmla="*/ 144 h 144"/>
                  <a:gd name="T4" fmla="*/ 70 w 148"/>
                  <a:gd name="T5" fmla="*/ 144 h 144"/>
                  <a:gd name="T6" fmla="*/ 2 w 148"/>
                  <a:gd name="T7" fmla="*/ 69 h 144"/>
                  <a:gd name="T8" fmla="*/ 77 w 148"/>
                  <a:gd name="T9" fmla="*/ 1 h 144"/>
                  <a:gd name="T10" fmla="*/ 78 w 148"/>
                  <a:gd name="T11" fmla="*/ 2 h 144"/>
                  <a:gd name="T12" fmla="*/ 146 w 148"/>
                  <a:gd name="T13" fmla="*/ 76 h 144"/>
                  <a:gd name="T14" fmla="*/ 75 w 148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4">
                    <a:moveTo>
                      <a:pt x="75" y="144"/>
                    </a:moveTo>
                    <a:cubicBezTo>
                      <a:pt x="74" y="144"/>
                      <a:pt x="73" y="144"/>
                      <a:pt x="72" y="144"/>
                    </a:cubicBezTo>
                    <a:cubicBezTo>
                      <a:pt x="70" y="144"/>
                      <a:pt x="70" y="144"/>
                      <a:pt x="70" y="144"/>
                    </a:cubicBezTo>
                    <a:cubicBezTo>
                      <a:pt x="30" y="142"/>
                      <a:pt x="0" y="109"/>
                      <a:pt x="2" y="69"/>
                    </a:cubicBezTo>
                    <a:cubicBezTo>
                      <a:pt x="4" y="30"/>
                      <a:pt x="37" y="0"/>
                      <a:pt x="77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118" y="3"/>
                      <a:pt x="148" y="37"/>
                      <a:pt x="146" y="76"/>
                    </a:cubicBezTo>
                    <a:cubicBezTo>
                      <a:pt x="144" y="114"/>
                      <a:pt x="113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268">
                <a:extLst>
                  <a:ext uri="{FF2B5EF4-FFF2-40B4-BE49-F238E27FC236}">
                    <a16:creationId xmlns:a16="http://schemas.microsoft.com/office/drawing/2014/main" id="{87A22976-DF62-4E6B-B909-D6C87C228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756"/>
                <a:ext cx="42" cy="40"/>
              </a:xfrm>
              <a:custGeom>
                <a:avLst/>
                <a:gdLst>
                  <a:gd name="T0" fmla="*/ 76 w 153"/>
                  <a:gd name="T1" fmla="*/ 144 h 144"/>
                  <a:gd name="T2" fmla="*/ 12 w 153"/>
                  <a:gd name="T3" fmla="*/ 98 h 144"/>
                  <a:gd name="T4" fmla="*/ 54 w 153"/>
                  <a:gd name="T5" fmla="*/ 13 h 144"/>
                  <a:gd name="T6" fmla="*/ 56 w 153"/>
                  <a:gd name="T7" fmla="*/ 12 h 144"/>
                  <a:gd name="T8" fmla="*/ 141 w 153"/>
                  <a:gd name="T9" fmla="*/ 55 h 144"/>
                  <a:gd name="T10" fmla="*/ 99 w 153"/>
                  <a:gd name="T11" fmla="*/ 140 h 144"/>
                  <a:gd name="T12" fmla="*/ 97 w 153"/>
                  <a:gd name="T13" fmla="*/ 141 h 144"/>
                  <a:gd name="T14" fmla="*/ 76 w 15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4">
                    <a:moveTo>
                      <a:pt x="76" y="144"/>
                    </a:moveTo>
                    <a:cubicBezTo>
                      <a:pt x="48" y="144"/>
                      <a:pt x="21" y="126"/>
                      <a:pt x="12" y="98"/>
                    </a:cubicBezTo>
                    <a:cubicBezTo>
                      <a:pt x="0" y="63"/>
                      <a:pt x="19" y="24"/>
                      <a:pt x="54" y="13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91" y="0"/>
                      <a:pt x="129" y="19"/>
                      <a:pt x="141" y="55"/>
                    </a:cubicBezTo>
                    <a:cubicBezTo>
                      <a:pt x="153" y="90"/>
                      <a:pt x="134" y="128"/>
                      <a:pt x="99" y="140"/>
                    </a:cubicBezTo>
                    <a:cubicBezTo>
                      <a:pt x="97" y="141"/>
                      <a:pt x="97" y="141"/>
                      <a:pt x="97" y="141"/>
                    </a:cubicBezTo>
                    <a:cubicBezTo>
                      <a:pt x="90" y="143"/>
                      <a:pt x="8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269">
                <a:extLst>
                  <a:ext uri="{FF2B5EF4-FFF2-40B4-BE49-F238E27FC236}">
                    <a16:creationId xmlns:a16="http://schemas.microsoft.com/office/drawing/2014/main" id="{EF341CCE-5BBC-4C26-8AED-522B96181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2723"/>
                <a:ext cx="61" cy="57"/>
              </a:xfrm>
              <a:custGeom>
                <a:avLst/>
                <a:gdLst>
                  <a:gd name="T0" fmla="*/ 112 w 221"/>
                  <a:gd name="T1" fmla="*/ 206 h 206"/>
                  <a:gd name="T2" fmla="*/ 73 w 221"/>
                  <a:gd name="T3" fmla="*/ 198 h 206"/>
                  <a:gd name="T4" fmla="*/ 71 w 221"/>
                  <a:gd name="T5" fmla="*/ 197 h 206"/>
                  <a:gd name="T6" fmla="*/ 22 w 221"/>
                  <a:gd name="T7" fmla="*/ 70 h 206"/>
                  <a:gd name="T8" fmla="*/ 148 w 221"/>
                  <a:gd name="T9" fmla="*/ 21 h 206"/>
                  <a:gd name="T10" fmla="*/ 150 w 221"/>
                  <a:gd name="T11" fmla="*/ 22 h 206"/>
                  <a:gd name="T12" fmla="*/ 200 w 221"/>
                  <a:gd name="T13" fmla="*/ 149 h 206"/>
                  <a:gd name="T14" fmla="*/ 112 w 221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6">
                    <a:moveTo>
                      <a:pt x="112" y="206"/>
                    </a:moveTo>
                    <a:cubicBezTo>
                      <a:pt x="99" y="206"/>
                      <a:pt x="85" y="204"/>
                      <a:pt x="73" y="198"/>
                    </a:cubicBezTo>
                    <a:cubicBezTo>
                      <a:pt x="71" y="197"/>
                      <a:pt x="71" y="197"/>
                      <a:pt x="71" y="197"/>
                    </a:cubicBezTo>
                    <a:cubicBezTo>
                      <a:pt x="22" y="176"/>
                      <a:pt x="0" y="119"/>
                      <a:pt x="22" y="70"/>
                    </a:cubicBezTo>
                    <a:cubicBezTo>
                      <a:pt x="43" y="22"/>
                      <a:pt x="100" y="0"/>
                      <a:pt x="148" y="21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99" y="43"/>
                      <a:pt x="221" y="100"/>
                      <a:pt x="200" y="149"/>
                    </a:cubicBezTo>
                    <a:cubicBezTo>
                      <a:pt x="184" y="185"/>
                      <a:pt x="148" y="206"/>
                      <a:pt x="112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270">
                <a:extLst>
                  <a:ext uri="{FF2B5EF4-FFF2-40B4-BE49-F238E27FC236}">
                    <a16:creationId xmlns:a16="http://schemas.microsoft.com/office/drawing/2014/main" id="{1FB92488-9076-42A6-A41B-4A1E22935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2708"/>
                <a:ext cx="46" cy="44"/>
              </a:xfrm>
              <a:custGeom>
                <a:avLst/>
                <a:gdLst>
                  <a:gd name="T0" fmla="*/ 83 w 167"/>
                  <a:gd name="T1" fmla="*/ 158 h 158"/>
                  <a:gd name="T2" fmla="*/ 13 w 167"/>
                  <a:gd name="T3" fmla="*/ 107 h 158"/>
                  <a:gd name="T4" fmla="*/ 59 w 167"/>
                  <a:gd name="T5" fmla="*/ 14 h 158"/>
                  <a:gd name="T6" fmla="*/ 61 w 167"/>
                  <a:gd name="T7" fmla="*/ 13 h 158"/>
                  <a:gd name="T8" fmla="*/ 154 w 167"/>
                  <a:gd name="T9" fmla="*/ 60 h 158"/>
                  <a:gd name="T10" fmla="*/ 108 w 167"/>
                  <a:gd name="T11" fmla="*/ 153 h 158"/>
                  <a:gd name="T12" fmla="*/ 106 w 167"/>
                  <a:gd name="T13" fmla="*/ 154 h 158"/>
                  <a:gd name="T14" fmla="*/ 83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3" y="158"/>
                    </a:moveTo>
                    <a:cubicBezTo>
                      <a:pt x="52" y="158"/>
                      <a:pt x="23" y="138"/>
                      <a:pt x="13" y="107"/>
                    </a:cubicBezTo>
                    <a:cubicBezTo>
                      <a:pt x="0" y="69"/>
                      <a:pt x="21" y="27"/>
                      <a:pt x="59" y="14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100" y="0"/>
                      <a:pt x="141" y="21"/>
                      <a:pt x="154" y="60"/>
                    </a:cubicBezTo>
                    <a:cubicBezTo>
                      <a:pt x="167" y="98"/>
                      <a:pt x="146" y="140"/>
                      <a:pt x="108" y="153"/>
                    </a:cubicBezTo>
                    <a:cubicBezTo>
                      <a:pt x="106" y="154"/>
                      <a:pt x="106" y="154"/>
                      <a:pt x="106" y="154"/>
                    </a:cubicBezTo>
                    <a:cubicBezTo>
                      <a:pt x="98" y="156"/>
                      <a:pt x="90" y="158"/>
                      <a:pt x="83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271">
                <a:extLst>
                  <a:ext uri="{FF2B5EF4-FFF2-40B4-BE49-F238E27FC236}">
                    <a16:creationId xmlns:a16="http://schemas.microsoft.com/office/drawing/2014/main" id="{CE597551-7E6F-46A7-B27D-F14998F95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671"/>
                <a:ext cx="48" cy="46"/>
              </a:xfrm>
              <a:custGeom>
                <a:avLst/>
                <a:gdLst>
                  <a:gd name="T0" fmla="*/ 89 w 176"/>
                  <a:gd name="T1" fmla="*/ 164 h 164"/>
                  <a:gd name="T2" fmla="*/ 58 w 176"/>
                  <a:gd name="T3" fmla="*/ 158 h 164"/>
                  <a:gd name="T4" fmla="*/ 56 w 176"/>
                  <a:gd name="T5" fmla="*/ 157 h 164"/>
                  <a:gd name="T6" fmla="*/ 17 w 176"/>
                  <a:gd name="T7" fmla="*/ 56 h 164"/>
                  <a:gd name="T8" fmla="*/ 118 w 176"/>
                  <a:gd name="T9" fmla="*/ 17 h 164"/>
                  <a:gd name="T10" fmla="*/ 120 w 176"/>
                  <a:gd name="T11" fmla="*/ 18 h 164"/>
                  <a:gd name="T12" fmla="*/ 159 w 176"/>
                  <a:gd name="T13" fmla="*/ 119 h 164"/>
                  <a:gd name="T14" fmla="*/ 89 w 176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6" h="164">
                    <a:moveTo>
                      <a:pt x="89" y="164"/>
                    </a:moveTo>
                    <a:cubicBezTo>
                      <a:pt x="78" y="164"/>
                      <a:pt x="68" y="162"/>
                      <a:pt x="58" y="158"/>
                    </a:cubicBezTo>
                    <a:cubicBezTo>
                      <a:pt x="56" y="157"/>
                      <a:pt x="56" y="157"/>
                      <a:pt x="56" y="157"/>
                    </a:cubicBezTo>
                    <a:cubicBezTo>
                      <a:pt x="18" y="140"/>
                      <a:pt x="0" y="95"/>
                      <a:pt x="17" y="56"/>
                    </a:cubicBezTo>
                    <a:cubicBezTo>
                      <a:pt x="34" y="18"/>
                      <a:pt x="79" y="0"/>
                      <a:pt x="118" y="17"/>
                    </a:cubicBezTo>
                    <a:cubicBezTo>
                      <a:pt x="120" y="18"/>
                      <a:pt x="120" y="18"/>
                      <a:pt x="120" y="18"/>
                    </a:cubicBezTo>
                    <a:cubicBezTo>
                      <a:pt x="158" y="35"/>
                      <a:pt x="176" y="80"/>
                      <a:pt x="159" y="119"/>
                    </a:cubicBezTo>
                    <a:cubicBezTo>
                      <a:pt x="146" y="147"/>
                      <a:pt x="118" y="164"/>
                      <a:pt x="89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272">
                <a:extLst>
                  <a:ext uri="{FF2B5EF4-FFF2-40B4-BE49-F238E27FC236}">
                    <a16:creationId xmlns:a16="http://schemas.microsoft.com/office/drawing/2014/main" id="{C811F740-00E5-434B-90B0-6C4097894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653"/>
                <a:ext cx="43" cy="41"/>
              </a:xfrm>
              <a:custGeom>
                <a:avLst/>
                <a:gdLst>
                  <a:gd name="T0" fmla="*/ 77 w 156"/>
                  <a:gd name="T1" fmla="*/ 147 h 147"/>
                  <a:gd name="T2" fmla="*/ 24 w 156"/>
                  <a:gd name="T3" fmla="*/ 122 h 147"/>
                  <a:gd name="T4" fmla="*/ 33 w 156"/>
                  <a:gd name="T5" fmla="*/ 25 h 147"/>
                  <a:gd name="T6" fmla="*/ 34 w 156"/>
                  <a:gd name="T7" fmla="*/ 24 h 147"/>
                  <a:gd name="T8" fmla="*/ 131 w 156"/>
                  <a:gd name="T9" fmla="*/ 33 h 147"/>
                  <a:gd name="T10" fmla="*/ 122 w 156"/>
                  <a:gd name="T11" fmla="*/ 130 h 147"/>
                  <a:gd name="T12" fmla="*/ 121 w 156"/>
                  <a:gd name="T13" fmla="*/ 131 h 147"/>
                  <a:gd name="T14" fmla="*/ 77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7" y="147"/>
                    </a:moveTo>
                    <a:cubicBezTo>
                      <a:pt x="57" y="147"/>
                      <a:pt x="38" y="138"/>
                      <a:pt x="24" y="122"/>
                    </a:cubicBezTo>
                    <a:cubicBezTo>
                      <a:pt x="0" y="93"/>
                      <a:pt x="4" y="49"/>
                      <a:pt x="33" y="25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64" y="0"/>
                      <a:pt x="107" y="4"/>
                      <a:pt x="131" y="33"/>
                    </a:cubicBezTo>
                    <a:cubicBezTo>
                      <a:pt x="156" y="62"/>
                      <a:pt x="152" y="106"/>
                      <a:pt x="122" y="130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08" y="142"/>
                      <a:pt x="93" y="147"/>
                      <a:pt x="77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273">
                <a:extLst>
                  <a:ext uri="{FF2B5EF4-FFF2-40B4-BE49-F238E27FC236}">
                    <a16:creationId xmlns:a16="http://schemas.microsoft.com/office/drawing/2014/main" id="{03D789E3-DC00-4CAA-BBF2-C429CB392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603"/>
                <a:ext cx="53" cy="50"/>
              </a:xfrm>
              <a:custGeom>
                <a:avLst/>
                <a:gdLst>
                  <a:gd name="T0" fmla="*/ 96 w 191"/>
                  <a:gd name="T1" fmla="*/ 182 h 182"/>
                  <a:gd name="T2" fmla="*/ 36 w 191"/>
                  <a:gd name="T3" fmla="*/ 157 h 182"/>
                  <a:gd name="T4" fmla="*/ 34 w 191"/>
                  <a:gd name="T5" fmla="*/ 156 h 182"/>
                  <a:gd name="T6" fmla="*/ 34 w 191"/>
                  <a:gd name="T7" fmla="*/ 34 h 182"/>
                  <a:gd name="T8" fmla="*/ 156 w 191"/>
                  <a:gd name="T9" fmla="*/ 34 h 182"/>
                  <a:gd name="T10" fmla="*/ 157 w 191"/>
                  <a:gd name="T11" fmla="*/ 35 h 182"/>
                  <a:gd name="T12" fmla="*/ 157 w 191"/>
                  <a:gd name="T13" fmla="*/ 157 h 182"/>
                  <a:gd name="T14" fmla="*/ 96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6" y="182"/>
                    </a:moveTo>
                    <a:cubicBezTo>
                      <a:pt x="74" y="182"/>
                      <a:pt x="52" y="174"/>
                      <a:pt x="36" y="157"/>
                    </a:cubicBezTo>
                    <a:cubicBezTo>
                      <a:pt x="34" y="156"/>
                      <a:pt x="34" y="156"/>
                      <a:pt x="34" y="156"/>
                    </a:cubicBezTo>
                    <a:cubicBezTo>
                      <a:pt x="0" y="122"/>
                      <a:pt x="0" y="68"/>
                      <a:pt x="34" y="34"/>
                    </a:cubicBezTo>
                    <a:cubicBezTo>
                      <a:pt x="68" y="0"/>
                      <a:pt x="122" y="0"/>
                      <a:pt x="156" y="34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91" y="69"/>
                      <a:pt x="191" y="123"/>
                      <a:pt x="157" y="157"/>
                    </a:cubicBezTo>
                    <a:cubicBezTo>
                      <a:pt x="140" y="174"/>
                      <a:pt x="118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274">
                <a:extLst>
                  <a:ext uri="{FF2B5EF4-FFF2-40B4-BE49-F238E27FC236}">
                    <a16:creationId xmlns:a16="http://schemas.microsoft.com/office/drawing/2014/main" id="{8A1609A2-0A22-4F5A-8F46-56C98B7AD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564"/>
                <a:ext cx="37" cy="34"/>
              </a:xfrm>
              <a:custGeom>
                <a:avLst/>
                <a:gdLst>
                  <a:gd name="T0" fmla="*/ 66 w 133"/>
                  <a:gd name="T1" fmla="*/ 126 h 126"/>
                  <a:gd name="T2" fmla="*/ 21 w 133"/>
                  <a:gd name="T3" fmla="*/ 105 h 126"/>
                  <a:gd name="T4" fmla="*/ 28 w 133"/>
                  <a:gd name="T5" fmla="*/ 22 h 126"/>
                  <a:gd name="T6" fmla="*/ 29 w 133"/>
                  <a:gd name="T7" fmla="*/ 21 h 126"/>
                  <a:gd name="T8" fmla="*/ 112 w 133"/>
                  <a:gd name="T9" fmla="*/ 29 h 126"/>
                  <a:gd name="T10" fmla="*/ 105 w 133"/>
                  <a:gd name="T11" fmla="*/ 112 h 126"/>
                  <a:gd name="T12" fmla="*/ 104 w 133"/>
                  <a:gd name="T13" fmla="*/ 113 h 126"/>
                  <a:gd name="T14" fmla="*/ 66 w 133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6">
                    <a:moveTo>
                      <a:pt x="66" y="126"/>
                    </a:moveTo>
                    <a:cubicBezTo>
                      <a:pt x="49" y="126"/>
                      <a:pt x="32" y="119"/>
                      <a:pt x="21" y="105"/>
                    </a:cubicBezTo>
                    <a:cubicBezTo>
                      <a:pt x="0" y="80"/>
                      <a:pt x="3" y="43"/>
                      <a:pt x="28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54" y="0"/>
                      <a:pt x="92" y="4"/>
                      <a:pt x="112" y="29"/>
                    </a:cubicBezTo>
                    <a:cubicBezTo>
                      <a:pt x="133" y="54"/>
                      <a:pt x="130" y="91"/>
                      <a:pt x="105" y="112"/>
                    </a:cubicBezTo>
                    <a:cubicBezTo>
                      <a:pt x="104" y="113"/>
                      <a:pt x="104" y="113"/>
                      <a:pt x="104" y="113"/>
                    </a:cubicBezTo>
                    <a:cubicBezTo>
                      <a:pt x="93" y="122"/>
                      <a:pt x="79" y="126"/>
                      <a:pt x="66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275">
                <a:extLst>
                  <a:ext uri="{FF2B5EF4-FFF2-40B4-BE49-F238E27FC236}">
                    <a16:creationId xmlns:a16="http://schemas.microsoft.com/office/drawing/2014/main" id="{0BC066C5-4D0A-432A-BA84-55835B9D8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2498"/>
                <a:ext cx="59" cy="56"/>
              </a:xfrm>
              <a:custGeom>
                <a:avLst/>
                <a:gdLst>
                  <a:gd name="T0" fmla="*/ 107 w 213"/>
                  <a:gd name="T1" fmla="*/ 203 h 203"/>
                  <a:gd name="T2" fmla="*/ 39 w 213"/>
                  <a:gd name="T3" fmla="*/ 175 h 203"/>
                  <a:gd name="T4" fmla="*/ 38 w 213"/>
                  <a:gd name="T5" fmla="*/ 173 h 203"/>
                  <a:gd name="T6" fmla="*/ 38 w 213"/>
                  <a:gd name="T7" fmla="*/ 37 h 203"/>
                  <a:gd name="T8" fmla="*/ 174 w 213"/>
                  <a:gd name="T9" fmla="*/ 37 h 203"/>
                  <a:gd name="T10" fmla="*/ 175 w 213"/>
                  <a:gd name="T11" fmla="*/ 39 h 203"/>
                  <a:gd name="T12" fmla="*/ 175 w 213"/>
                  <a:gd name="T13" fmla="*/ 175 h 203"/>
                  <a:gd name="T14" fmla="*/ 107 w 213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3" h="203">
                    <a:moveTo>
                      <a:pt x="107" y="203"/>
                    </a:moveTo>
                    <a:cubicBezTo>
                      <a:pt x="83" y="203"/>
                      <a:pt x="58" y="194"/>
                      <a:pt x="39" y="175"/>
                    </a:cubicBezTo>
                    <a:cubicBezTo>
                      <a:pt x="38" y="173"/>
                      <a:pt x="38" y="173"/>
                      <a:pt x="38" y="173"/>
                    </a:cubicBezTo>
                    <a:cubicBezTo>
                      <a:pt x="0" y="136"/>
                      <a:pt x="0" y="75"/>
                      <a:pt x="38" y="37"/>
                    </a:cubicBezTo>
                    <a:cubicBezTo>
                      <a:pt x="75" y="0"/>
                      <a:pt x="136" y="0"/>
                      <a:pt x="174" y="37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213" y="77"/>
                      <a:pt x="213" y="138"/>
                      <a:pt x="175" y="175"/>
                    </a:cubicBezTo>
                    <a:cubicBezTo>
                      <a:pt x="157" y="194"/>
                      <a:pt x="132" y="203"/>
                      <a:pt x="107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276">
                <a:extLst>
                  <a:ext uri="{FF2B5EF4-FFF2-40B4-BE49-F238E27FC236}">
                    <a16:creationId xmlns:a16="http://schemas.microsoft.com/office/drawing/2014/main" id="{D57B02BB-6CAE-4DDA-9125-1361D4A9B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462"/>
                <a:ext cx="57" cy="53"/>
              </a:xfrm>
              <a:custGeom>
                <a:avLst/>
                <a:gdLst>
                  <a:gd name="T0" fmla="*/ 102 w 204"/>
                  <a:gd name="T1" fmla="*/ 192 h 192"/>
                  <a:gd name="T2" fmla="*/ 32 w 204"/>
                  <a:gd name="T3" fmla="*/ 160 h 192"/>
                  <a:gd name="T4" fmla="*/ 44 w 204"/>
                  <a:gd name="T5" fmla="*/ 33 h 192"/>
                  <a:gd name="T6" fmla="*/ 46 w 204"/>
                  <a:gd name="T7" fmla="*/ 32 h 192"/>
                  <a:gd name="T8" fmla="*/ 172 w 204"/>
                  <a:gd name="T9" fmla="*/ 43 h 192"/>
                  <a:gd name="T10" fmla="*/ 160 w 204"/>
                  <a:gd name="T11" fmla="*/ 170 h 192"/>
                  <a:gd name="T12" fmla="*/ 159 w 204"/>
                  <a:gd name="T13" fmla="*/ 171 h 192"/>
                  <a:gd name="T14" fmla="*/ 102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2" y="192"/>
                    </a:moveTo>
                    <a:cubicBezTo>
                      <a:pt x="76" y="192"/>
                      <a:pt x="50" y="181"/>
                      <a:pt x="32" y="160"/>
                    </a:cubicBezTo>
                    <a:cubicBezTo>
                      <a:pt x="0" y="121"/>
                      <a:pt x="6" y="65"/>
                      <a:pt x="44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84" y="0"/>
                      <a:pt x="141" y="5"/>
                      <a:pt x="172" y="43"/>
                    </a:cubicBezTo>
                    <a:cubicBezTo>
                      <a:pt x="204" y="82"/>
                      <a:pt x="199" y="138"/>
                      <a:pt x="160" y="170"/>
                    </a:cubicBezTo>
                    <a:cubicBezTo>
                      <a:pt x="159" y="171"/>
                      <a:pt x="159" y="171"/>
                      <a:pt x="159" y="171"/>
                    </a:cubicBezTo>
                    <a:cubicBezTo>
                      <a:pt x="142" y="185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277">
                <a:extLst>
                  <a:ext uri="{FF2B5EF4-FFF2-40B4-BE49-F238E27FC236}">
                    <a16:creationId xmlns:a16="http://schemas.microsoft.com/office/drawing/2014/main" id="{E8314D1D-B16C-49F9-83C4-BD4A40297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2404"/>
                <a:ext cx="42" cy="40"/>
              </a:xfrm>
              <a:custGeom>
                <a:avLst/>
                <a:gdLst>
                  <a:gd name="T0" fmla="*/ 76 w 151"/>
                  <a:gd name="T1" fmla="*/ 144 h 144"/>
                  <a:gd name="T2" fmla="*/ 28 w 151"/>
                  <a:gd name="T3" fmla="*/ 124 h 144"/>
                  <a:gd name="T4" fmla="*/ 27 w 151"/>
                  <a:gd name="T5" fmla="*/ 123 h 144"/>
                  <a:gd name="T6" fmla="*/ 27 w 151"/>
                  <a:gd name="T7" fmla="*/ 26 h 144"/>
                  <a:gd name="T8" fmla="*/ 123 w 151"/>
                  <a:gd name="T9" fmla="*/ 26 h 144"/>
                  <a:gd name="T10" fmla="*/ 124 w 151"/>
                  <a:gd name="T11" fmla="*/ 27 h 144"/>
                  <a:gd name="T12" fmla="*/ 124 w 151"/>
                  <a:gd name="T13" fmla="*/ 124 h 144"/>
                  <a:gd name="T14" fmla="*/ 76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6" y="144"/>
                    </a:moveTo>
                    <a:cubicBezTo>
                      <a:pt x="59" y="144"/>
                      <a:pt x="41" y="137"/>
                      <a:pt x="28" y="124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0" y="96"/>
                      <a:pt x="0" y="53"/>
                      <a:pt x="27" y="26"/>
                    </a:cubicBezTo>
                    <a:cubicBezTo>
                      <a:pt x="53" y="0"/>
                      <a:pt x="96" y="0"/>
                      <a:pt x="123" y="26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11" y="137"/>
                      <a:pt x="9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278">
                <a:extLst>
                  <a:ext uri="{FF2B5EF4-FFF2-40B4-BE49-F238E27FC236}">
                    <a16:creationId xmlns:a16="http://schemas.microsoft.com/office/drawing/2014/main" id="{A3072D29-BD12-4113-BBAC-F4A0EDC93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2353"/>
                <a:ext cx="40" cy="39"/>
              </a:xfrm>
              <a:custGeom>
                <a:avLst/>
                <a:gdLst>
                  <a:gd name="T0" fmla="*/ 73 w 146"/>
                  <a:gd name="T1" fmla="*/ 138 h 138"/>
                  <a:gd name="T2" fmla="*/ 42 w 146"/>
                  <a:gd name="T3" fmla="*/ 130 h 138"/>
                  <a:gd name="T4" fmla="*/ 17 w 146"/>
                  <a:gd name="T5" fmla="*/ 43 h 138"/>
                  <a:gd name="T6" fmla="*/ 18 w 146"/>
                  <a:gd name="T7" fmla="*/ 42 h 138"/>
                  <a:gd name="T8" fmla="*/ 104 w 146"/>
                  <a:gd name="T9" fmla="*/ 17 h 138"/>
                  <a:gd name="T10" fmla="*/ 129 w 146"/>
                  <a:gd name="T11" fmla="*/ 104 h 138"/>
                  <a:gd name="T12" fmla="*/ 128 w 146"/>
                  <a:gd name="T13" fmla="*/ 105 h 138"/>
                  <a:gd name="T14" fmla="*/ 73 w 146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8">
                    <a:moveTo>
                      <a:pt x="73" y="138"/>
                    </a:moveTo>
                    <a:cubicBezTo>
                      <a:pt x="62" y="138"/>
                      <a:pt x="51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4" y="17"/>
                    </a:cubicBezTo>
                    <a:cubicBezTo>
                      <a:pt x="135" y="34"/>
                      <a:pt x="146" y="73"/>
                      <a:pt x="129" y="104"/>
                    </a:cubicBezTo>
                    <a:cubicBezTo>
                      <a:pt x="128" y="105"/>
                      <a:pt x="128" y="105"/>
                      <a:pt x="128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279">
                <a:extLst>
                  <a:ext uri="{FF2B5EF4-FFF2-40B4-BE49-F238E27FC236}">
                    <a16:creationId xmlns:a16="http://schemas.microsoft.com/office/drawing/2014/main" id="{19B281AA-EDD7-4F0E-AAB0-06CD13C7B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28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3 w 126"/>
                  <a:gd name="T3" fmla="*/ 86 h 119"/>
                  <a:gd name="T4" fmla="*/ 12 w 126"/>
                  <a:gd name="T5" fmla="*/ 85 h 119"/>
                  <a:gd name="T6" fmla="*/ 40 w 126"/>
                  <a:gd name="T7" fmla="*/ 12 h 119"/>
                  <a:gd name="T8" fmla="*/ 113 w 126"/>
                  <a:gd name="T9" fmla="*/ 41 h 119"/>
                  <a:gd name="T10" fmla="*/ 114 w 126"/>
                  <a:gd name="T11" fmla="*/ 42 h 119"/>
                  <a:gd name="T12" fmla="*/ 85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2" y="119"/>
                      <a:pt x="22" y="107"/>
                      <a:pt x="13" y="86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57"/>
                      <a:pt x="12" y="25"/>
                      <a:pt x="40" y="12"/>
                    </a:cubicBezTo>
                    <a:cubicBezTo>
                      <a:pt x="68" y="0"/>
                      <a:pt x="101" y="13"/>
                      <a:pt x="113" y="41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26" y="70"/>
                      <a:pt x="113" y="102"/>
                      <a:pt x="85" y="115"/>
                    </a:cubicBezTo>
                    <a:cubicBezTo>
                      <a:pt x="78" y="118"/>
                      <a:pt x="7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280">
                <a:extLst>
                  <a:ext uri="{FF2B5EF4-FFF2-40B4-BE49-F238E27FC236}">
                    <a16:creationId xmlns:a16="http://schemas.microsoft.com/office/drawing/2014/main" id="{8F9CBB66-8C08-439A-BB08-4321921A9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224"/>
                <a:ext cx="48" cy="45"/>
              </a:xfrm>
              <a:custGeom>
                <a:avLst/>
                <a:gdLst>
                  <a:gd name="T0" fmla="*/ 87 w 174"/>
                  <a:gd name="T1" fmla="*/ 164 h 164"/>
                  <a:gd name="T2" fmla="*/ 50 w 174"/>
                  <a:gd name="T3" fmla="*/ 154 h 164"/>
                  <a:gd name="T4" fmla="*/ 21 w 174"/>
                  <a:gd name="T5" fmla="*/ 51 h 164"/>
                  <a:gd name="T6" fmla="*/ 21 w 174"/>
                  <a:gd name="T7" fmla="*/ 50 h 164"/>
                  <a:gd name="T8" fmla="*/ 124 w 174"/>
                  <a:gd name="T9" fmla="*/ 21 h 164"/>
                  <a:gd name="T10" fmla="*/ 154 w 174"/>
                  <a:gd name="T11" fmla="*/ 124 h 164"/>
                  <a:gd name="T12" fmla="*/ 153 w 174"/>
                  <a:gd name="T13" fmla="*/ 125 h 164"/>
                  <a:gd name="T14" fmla="*/ 87 w 174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4">
                    <a:moveTo>
                      <a:pt x="87" y="164"/>
                    </a:moveTo>
                    <a:cubicBezTo>
                      <a:pt x="74" y="164"/>
                      <a:pt x="62" y="161"/>
                      <a:pt x="50" y="154"/>
                    </a:cubicBezTo>
                    <a:cubicBezTo>
                      <a:pt x="13" y="134"/>
                      <a:pt x="0" y="88"/>
                      <a:pt x="21" y="51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42" y="13"/>
                      <a:pt x="88" y="0"/>
                      <a:pt x="124" y="21"/>
                    </a:cubicBezTo>
                    <a:cubicBezTo>
                      <a:pt x="161" y="41"/>
                      <a:pt x="174" y="87"/>
                      <a:pt x="154" y="124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39" y="150"/>
                      <a:pt x="113" y="164"/>
                      <a:pt x="87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281">
                <a:extLst>
                  <a:ext uri="{FF2B5EF4-FFF2-40B4-BE49-F238E27FC236}">
                    <a16:creationId xmlns:a16="http://schemas.microsoft.com/office/drawing/2014/main" id="{429B08E5-0D08-438C-B418-E998D3921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141"/>
                <a:ext cx="61" cy="57"/>
              </a:xfrm>
              <a:custGeom>
                <a:avLst/>
                <a:gdLst>
                  <a:gd name="T0" fmla="*/ 111 w 220"/>
                  <a:gd name="T1" fmla="*/ 208 h 208"/>
                  <a:gd name="T2" fmla="*/ 22 w 220"/>
                  <a:gd name="T3" fmla="*/ 151 h 208"/>
                  <a:gd name="T4" fmla="*/ 21 w 220"/>
                  <a:gd name="T5" fmla="*/ 149 h 208"/>
                  <a:gd name="T6" fmla="*/ 71 w 220"/>
                  <a:gd name="T7" fmla="*/ 21 h 208"/>
                  <a:gd name="T8" fmla="*/ 198 w 220"/>
                  <a:gd name="T9" fmla="*/ 71 h 208"/>
                  <a:gd name="T10" fmla="*/ 199 w 220"/>
                  <a:gd name="T11" fmla="*/ 73 h 208"/>
                  <a:gd name="T12" fmla="*/ 149 w 220"/>
                  <a:gd name="T13" fmla="*/ 200 h 208"/>
                  <a:gd name="T14" fmla="*/ 111 w 220"/>
                  <a:gd name="T15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8">
                    <a:moveTo>
                      <a:pt x="111" y="208"/>
                    </a:moveTo>
                    <a:cubicBezTo>
                      <a:pt x="73" y="208"/>
                      <a:pt x="38" y="187"/>
                      <a:pt x="22" y="151"/>
                    </a:cubicBezTo>
                    <a:cubicBezTo>
                      <a:pt x="21" y="149"/>
                      <a:pt x="21" y="149"/>
                      <a:pt x="21" y="149"/>
                    </a:cubicBezTo>
                    <a:cubicBezTo>
                      <a:pt x="0" y="100"/>
                      <a:pt x="22" y="43"/>
                      <a:pt x="71" y="21"/>
                    </a:cubicBezTo>
                    <a:cubicBezTo>
                      <a:pt x="119" y="0"/>
                      <a:pt x="176" y="22"/>
                      <a:pt x="198" y="71"/>
                    </a:cubicBezTo>
                    <a:cubicBezTo>
                      <a:pt x="199" y="73"/>
                      <a:pt x="199" y="73"/>
                      <a:pt x="199" y="73"/>
                    </a:cubicBezTo>
                    <a:cubicBezTo>
                      <a:pt x="220" y="122"/>
                      <a:pt x="198" y="179"/>
                      <a:pt x="149" y="200"/>
                    </a:cubicBezTo>
                    <a:cubicBezTo>
                      <a:pt x="137" y="206"/>
                      <a:pt x="124" y="208"/>
                      <a:pt x="111" y="2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282">
                <a:extLst>
                  <a:ext uri="{FF2B5EF4-FFF2-40B4-BE49-F238E27FC236}">
                    <a16:creationId xmlns:a16="http://schemas.microsoft.com/office/drawing/2014/main" id="{65A92E07-03D9-443A-8EDA-C24E8A159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094"/>
                <a:ext cx="49" cy="48"/>
              </a:xfrm>
              <a:custGeom>
                <a:avLst/>
                <a:gdLst>
                  <a:gd name="T0" fmla="*/ 89 w 179"/>
                  <a:gd name="T1" fmla="*/ 176 h 176"/>
                  <a:gd name="T2" fmla="*/ 78 w 179"/>
                  <a:gd name="T3" fmla="*/ 175 h 176"/>
                  <a:gd name="T4" fmla="*/ 6 w 179"/>
                  <a:gd name="T5" fmla="*/ 80 h 176"/>
                  <a:gd name="T6" fmla="*/ 6 w 179"/>
                  <a:gd name="T7" fmla="*/ 78 h 176"/>
                  <a:gd name="T8" fmla="*/ 101 w 179"/>
                  <a:gd name="T9" fmla="*/ 7 h 176"/>
                  <a:gd name="T10" fmla="*/ 173 w 179"/>
                  <a:gd name="T11" fmla="*/ 101 h 176"/>
                  <a:gd name="T12" fmla="*/ 172 w 179"/>
                  <a:gd name="T13" fmla="*/ 103 h 176"/>
                  <a:gd name="T14" fmla="*/ 89 w 179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6">
                    <a:moveTo>
                      <a:pt x="89" y="176"/>
                    </a:moveTo>
                    <a:cubicBezTo>
                      <a:pt x="86" y="176"/>
                      <a:pt x="82" y="175"/>
                      <a:pt x="78" y="175"/>
                    </a:cubicBezTo>
                    <a:cubicBezTo>
                      <a:pt x="32" y="168"/>
                      <a:pt x="0" y="126"/>
                      <a:pt x="6" y="80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13" y="32"/>
                      <a:pt x="55" y="0"/>
                      <a:pt x="101" y="7"/>
                    </a:cubicBezTo>
                    <a:cubicBezTo>
                      <a:pt x="147" y="13"/>
                      <a:pt x="179" y="55"/>
                      <a:pt x="173" y="101"/>
                    </a:cubicBezTo>
                    <a:cubicBezTo>
                      <a:pt x="172" y="103"/>
                      <a:pt x="172" y="103"/>
                      <a:pt x="172" y="103"/>
                    </a:cubicBezTo>
                    <a:cubicBezTo>
                      <a:pt x="166" y="145"/>
                      <a:pt x="131" y="176"/>
                      <a:pt x="89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283">
                <a:extLst>
                  <a:ext uri="{FF2B5EF4-FFF2-40B4-BE49-F238E27FC236}">
                    <a16:creationId xmlns:a16="http://schemas.microsoft.com/office/drawing/2014/main" id="{E435D74E-AFA4-45B8-9052-AE183BEBC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013"/>
                <a:ext cx="50" cy="50"/>
              </a:xfrm>
              <a:custGeom>
                <a:avLst/>
                <a:gdLst>
                  <a:gd name="T0" fmla="*/ 90 w 181"/>
                  <a:gd name="T1" fmla="*/ 180 h 180"/>
                  <a:gd name="T2" fmla="*/ 3 w 181"/>
                  <a:gd name="T3" fmla="*/ 96 h 180"/>
                  <a:gd name="T4" fmla="*/ 3 w 181"/>
                  <a:gd name="T5" fmla="*/ 94 h 180"/>
                  <a:gd name="T6" fmla="*/ 86 w 181"/>
                  <a:gd name="T7" fmla="*/ 2 h 180"/>
                  <a:gd name="T8" fmla="*/ 178 w 181"/>
                  <a:gd name="T9" fmla="*/ 86 h 180"/>
                  <a:gd name="T10" fmla="*/ 178 w 181"/>
                  <a:gd name="T11" fmla="*/ 88 h 180"/>
                  <a:gd name="T12" fmla="*/ 95 w 181"/>
                  <a:gd name="T13" fmla="*/ 180 h 180"/>
                  <a:gd name="T14" fmla="*/ 90 w 181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80">
                    <a:moveTo>
                      <a:pt x="90" y="180"/>
                    </a:moveTo>
                    <a:cubicBezTo>
                      <a:pt x="44" y="180"/>
                      <a:pt x="5" y="143"/>
                      <a:pt x="3" y="96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0" y="46"/>
                      <a:pt x="38" y="4"/>
                      <a:pt x="86" y="2"/>
                    </a:cubicBezTo>
                    <a:cubicBezTo>
                      <a:pt x="135" y="0"/>
                      <a:pt x="176" y="37"/>
                      <a:pt x="178" y="86"/>
                    </a:cubicBezTo>
                    <a:cubicBezTo>
                      <a:pt x="178" y="88"/>
                      <a:pt x="178" y="88"/>
                      <a:pt x="178" y="88"/>
                    </a:cubicBezTo>
                    <a:cubicBezTo>
                      <a:pt x="181" y="136"/>
                      <a:pt x="143" y="177"/>
                      <a:pt x="95" y="180"/>
                    </a:cubicBezTo>
                    <a:cubicBezTo>
                      <a:pt x="93" y="180"/>
                      <a:pt x="92" y="180"/>
                      <a:pt x="90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284">
                <a:extLst>
                  <a:ext uri="{FF2B5EF4-FFF2-40B4-BE49-F238E27FC236}">
                    <a16:creationId xmlns:a16="http://schemas.microsoft.com/office/drawing/2014/main" id="{C0AB447B-904F-479A-9A20-B66491311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955"/>
                <a:ext cx="41" cy="40"/>
              </a:xfrm>
              <a:custGeom>
                <a:avLst/>
                <a:gdLst>
                  <a:gd name="T0" fmla="*/ 76 w 151"/>
                  <a:gd name="T1" fmla="*/ 147 h 147"/>
                  <a:gd name="T2" fmla="*/ 66 w 151"/>
                  <a:gd name="T3" fmla="*/ 146 h 147"/>
                  <a:gd name="T4" fmla="*/ 6 w 151"/>
                  <a:gd name="T5" fmla="*/ 67 h 147"/>
                  <a:gd name="T6" fmla="*/ 6 w 151"/>
                  <a:gd name="T7" fmla="*/ 65 h 147"/>
                  <a:gd name="T8" fmla="*/ 85 w 151"/>
                  <a:gd name="T9" fmla="*/ 5 h 147"/>
                  <a:gd name="T10" fmla="*/ 146 w 151"/>
                  <a:gd name="T11" fmla="*/ 85 h 147"/>
                  <a:gd name="T12" fmla="*/ 145 w 151"/>
                  <a:gd name="T13" fmla="*/ 86 h 147"/>
                  <a:gd name="T14" fmla="*/ 76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6" y="147"/>
                    </a:moveTo>
                    <a:cubicBezTo>
                      <a:pt x="72" y="147"/>
                      <a:pt x="69" y="147"/>
                      <a:pt x="66" y="146"/>
                    </a:cubicBezTo>
                    <a:cubicBezTo>
                      <a:pt x="27" y="141"/>
                      <a:pt x="0" y="105"/>
                      <a:pt x="6" y="67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11" y="27"/>
                      <a:pt x="47" y="0"/>
                      <a:pt x="85" y="5"/>
                    </a:cubicBezTo>
                    <a:cubicBezTo>
                      <a:pt x="124" y="10"/>
                      <a:pt x="151" y="46"/>
                      <a:pt x="146" y="85"/>
                    </a:cubicBezTo>
                    <a:cubicBezTo>
                      <a:pt x="145" y="86"/>
                      <a:pt x="145" y="86"/>
                      <a:pt x="145" y="86"/>
                    </a:cubicBezTo>
                    <a:cubicBezTo>
                      <a:pt x="140" y="121"/>
                      <a:pt x="11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285">
                <a:extLst>
                  <a:ext uri="{FF2B5EF4-FFF2-40B4-BE49-F238E27FC236}">
                    <a16:creationId xmlns:a16="http://schemas.microsoft.com/office/drawing/2014/main" id="{0C4A5D5F-F22A-4016-83C2-A8A976A81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1873"/>
                <a:ext cx="41" cy="41"/>
              </a:xfrm>
              <a:custGeom>
                <a:avLst/>
                <a:gdLst>
                  <a:gd name="T0" fmla="*/ 73 w 147"/>
                  <a:gd name="T1" fmla="*/ 147 h 147"/>
                  <a:gd name="T2" fmla="*/ 2 w 147"/>
                  <a:gd name="T3" fmla="*/ 79 h 147"/>
                  <a:gd name="T4" fmla="*/ 2 w 147"/>
                  <a:gd name="T5" fmla="*/ 77 h 147"/>
                  <a:gd name="T6" fmla="*/ 70 w 147"/>
                  <a:gd name="T7" fmla="*/ 2 h 147"/>
                  <a:gd name="T8" fmla="*/ 145 w 147"/>
                  <a:gd name="T9" fmla="*/ 70 h 147"/>
                  <a:gd name="T10" fmla="*/ 145 w 147"/>
                  <a:gd name="T11" fmla="*/ 72 h 147"/>
                  <a:gd name="T12" fmla="*/ 77 w 147"/>
                  <a:gd name="T13" fmla="*/ 147 h 147"/>
                  <a:gd name="T14" fmla="*/ 73 w 14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7">
                    <a:moveTo>
                      <a:pt x="73" y="147"/>
                    </a:moveTo>
                    <a:cubicBezTo>
                      <a:pt x="35" y="147"/>
                      <a:pt x="4" y="117"/>
                      <a:pt x="2" y="79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0" y="37"/>
                      <a:pt x="30" y="4"/>
                      <a:pt x="70" y="2"/>
                    </a:cubicBezTo>
                    <a:cubicBezTo>
                      <a:pt x="109" y="0"/>
                      <a:pt x="143" y="30"/>
                      <a:pt x="145" y="70"/>
                    </a:cubicBezTo>
                    <a:cubicBezTo>
                      <a:pt x="145" y="72"/>
                      <a:pt x="145" y="72"/>
                      <a:pt x="145" y="72"/>
                    </a:cubicBezTo>
                    <a:cubicBezTo>
                      <a:pt x="147" y="111"/>
                      <a:pt x="116" y="145"/>
                      <a:pt x="77" y="147"/>
                    </a:cubicBezTo>
                    <a:cubicBezTo>
                      <a:pt x="76" y="147"/>
                      <a:pt x="75" y="147"/>
                      <a:pt x="73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286">
                <a:extLst>
                  <a:ext uri="{FF2B5EF4-FFF2-40B4-BE49-F238E27FC236}">
                    <a16:creationId xmlns:a16="http://schemas.microsoft.com/office/drawing/2014/main" id="{37B19986-7065-4AEB-88E6-91FBE2672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816"/>
                <a:ext cx="32" cy="32"/>
              </a:xfrm>
              <a:custGeom>
                <a:avLst/>
                <a:gdLst>
                  <a:gd name="T0" fmla="*/ 58 w 116"/>
                  <a:gd name="T1" fmla="*/ 113 h 113"/>
                  <a:gd name="T2" fmla="*/ 50 w 116"/>
                  <a:gd name="T3" fmla="*/ 113 h 113"/>
                  <a:gd name="T4" fmla="*/ 4 w 116"/>
                  <a:gd name="T5" fmla="*/ 52 h 113"/>
                  <a:gd name="T6" fmla="*/ 4 w 116"/>
                  <a:gd name="T7" fmla="*/ 50 h 113"/>
                  <a:gd name="T8" fmla="*/ 65 w 116"/>
                  <a:gd name="T9" fmla="*/ 4 h 113"/>
                  <a:gd name="T10" fmla="*/ 112 w 116"/>
                  <a:gd name="T11" fmla="*/ 65 h 113"/>
                  <a:gd name="T12" fmla="*/ 111 w 116"/>
                  <a:gd name="T13" fmla="*/ 67 h 113"/>
                  <a:gd name="T14" fmla="*/ 58 w 116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3">
                    <a:moveTo>
                      <a:pt x="58" y="113"/>
                    </a:moveTo>
                    <a:cubicBezTo>
                      <a:pt x="55" y="113"/>
                      <a:pt x="53" y="113"/>
                      <a:pt x="50" y="113"/>
                    </a:cubicBezTo>
                    <a:cubicBezTo>
                      <a:pt x="21" y="109"/>
                      <a:pt x="0" y="81"/>
                      <a:pt x="4" y="52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8" y="21"/>
                      <a:pt x="36" y="0"/>
                      <a:pt x="65" y="4"/>
                    </a:cubicBezTo>
                    <a:cubicBezTo>
                      <a:pt x="95" y="8"/>
                      <a:pt x="116" y="36"/>
                      <a:pt x="112" y="65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108" y="94"/>
                      <a:pt x="84" y="113"/>
                      <a:pt x="58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287">
                <a:extLst>
                  <a:ext uri="{FF2B5EF4-FFF2-40B4-BE49-F238E27FC236}">
                    <a16:creationId xmlns:a16="http://schemas.microsoft.com/office/drawing/2014/main" id="{A0DBB931-E703-4740-BA9E-C33B19E45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721"/>
                <a:ext cx="56" cy="56"/>
              </a:xfrm>
              <a:custGeom>
                <a:avLst/>
                <a:gdLst>
                  <a:gd name="T0" fmla="*/ 100 w 201"/>
                  <a:gd name="T1" fmla="*/ 201 h 201"/>
                  <a:gd name="T2" fmla="*/ 2 w 201"/>
                  <a:gd name="T3" fmla="*/ 108 h 201"/>
                  <a:gd name="T4" fmla="*/ 2 w 201"/>
                  <a:gd name="T5" fmla="*/ 105 h 201"/>
                  <a:gd name="T6" fmla="*/ 96 w 201"/>
                  <a:gd name="T7" fmla="*/ 2 h 201"/>
                  <a:gd name="T8" fmla="*/ 199 w 201"/>
                  <a:gd name="T9" fmla="*/ 96 h 201"/>
                  <a:gd name="T10" fmla="*/ 199 w 201"/>
                  <a:gd name="T11" fmla="*/ 98 h 201"/>
                  <a:gd name="T12" fmla="*/ 105 w 201"/>
                  <a:gd name="T13" fmla="*/ 201 h 201"/>
                  <a:gd name="T14" fmla="*/ 100 w 201"/>
                  <a:gd name="T15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201">
                    <a:moveTo>
                      <a:pt x="100" y="201"/>
                    </a:moveTo>
                    <a:cubicBezTo>
                      <a:pt x="48" y="201"/>
                      <a:pt x="5" y="160"/>
                      <a:pt x="2" y="108"/>
                    </a:cubicBezTo>
                    <a:cubicBezTo>
                      <a:pt x="2" y="105"/>
                      <a:pt x="2" y="105"/>
                      <a:pt x="2" y="105"/>
                    </a:cubicBezTo>
                    <a:cubicBezTo>
                      <a:pt x="0" y="51"/>
                      <a:pt x="41" y="5"/>
                      <a:pt x="96" y="2"/>
                    </a:cubicBezTo>
                    <a:cubicBezTo>
                      <a:pt x="150" y="0"/>
                      <a:pt x="196" y="42"/>
                      <a:pt x="199" y="96"/>
                    </a:cubicBezTo>
                    <a:cubicBezTo>
                      <a:pt x="199" y="98"/>
                      <a:pt x="199" y="98"/>
                      <a:pt x="199" y="98"/>
                    </a:cubicBezTo>
                    <a:cubicBezTo>
                      <a:pt x="201" y="152"/>
                      <a:pt x="159" y="199"/>
                      <a:pt x="105" y="201"/>
                    </a:cubicBezTo>
                    <a:cubicBezTo>
                      <a:pt x="104" y="201"/>
                      <a:pt x="102" y="201"/>
                      <a:pt x="100" y="2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288">
                <a:extLst>
                  <a:ext uri="{FF2B5EF4-FFF2-40B4-BE49-F238E27FC236}">
                    <a16:creationId xmlns:a16="http://schemas.microsoft.com/office/drawing/2014/main" id="{B4B8CD6F-8C36-4D42-B96A-409204A72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662"/>
                <a:ext cx="58" cy="56"/>
              </a:xfrm>
              <a:custGeom>
                <a:avLst/>
                <a:gdLst>
                  <a:gd name="T0" fmla="*/ 105 w 211"/>
                  <a:gd name="T1" fmla="*/ 203 h 203"/>
                  <a:gd name="T2" fmla="*/ 12 w 211"/>
                  <a:gd name="T3" fmla="*/ 129 h 203"/>
                  <a:gd name="T4" fmla="*/ 12 w 211"/>
                  <a:gd name="T5" fmla="*/ 127 h 203"/>
                  <a:gd name="T6" fmla="*/ 83 w 211"/>
                  <a:gd name="T7" fmla="*/ 12 h 203"/>
                  <a:gd name="T8" fmla="*/ 198 w 211"/>
                  <a:gd name="T9" fmla="*/ 83 h 203"/>
                  <a:gd name="T10" fmla="*/ 199 w 211"/>
                  <a:gd name="T11" fmla="*/ 85 h 203"/>
                  <a:gd name="T12" fmla="*/ 127 w 211"/>
                  <a:gd name="T13" fmla="*/ 200 h 203"/>
                  <a:gd name="T14" fmla="*/ 105 w 211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203">
                    <a:moveTo>
                      <a:pt x="105" y="203"/>
                    </a:moveTo>
                    <a:cubicBezTo>
                      <a:pt x="62" y="203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5" y="0"/>
                      <a:pt x="186" y="32"/>
                      <a:pt x="198" y="83"/>
                    </a:cubicBezTo>
                    <a:cubicBezTo>
                      <a:pt x="199" y="85"/>
                      <a:pt x="199" y="85"/>
                      <a:pt x="199" y="85"/>
                    </a:cubicBezTo>
                    <a:cubicBezTo>
                      <a:pt x="211" y="137"/>
                      <a:pt x="179" y="188"/>
                      <a:pt x="127" y="200"/>
                    </a:cubicBezTo>
                    <a:cubicBezTo>
                      <a:pt x="120" y="202"/>
                      <a:pt x="113" y="203"/>
                      <a:pt x="105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289">
                <a:extLst>
                  <a:ext uri="{FF2B5EF4-FFF2-40B4-BE49-F238E27FC236}">
                    <a16:creationId xmlns:a16="http://schemas.microsoft.com/office/drawing/2014/main" id="{6F46CDB6-2044-4EDC-AEB5-DC1E0948C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581"/>
                <a:ext cx="58" cy="54"/>
              </a:xfrm>
              <a:custGeom>
                <a:avLst/>
                <a:gdLst>
                  <a:gd name="T0" fmla="*/ 104 w 208"/>
                  <a:gd name="T1" fmla="*/ 198 h 198"/>
                  <a:gd name="T2" fmla="*/ 75 w 208"/>
                  <a:gd name="T3" fmla="*/ 193 h 198"/>
                  <a:gd name="T4" fmla="*/ 17 w 208"/>
                  <a:gd name="T5" fmla="*/ 76 h 198"/>
                  <a:gd name="T6" fmla="*/ 17 w 208"/>
                  <a:gd name="T7" fmla="*/ 74 h 198"/>
                  <a:gd name="T8" fmla="*/ 134 w 208"/>
                  <a:gd name="T9" fmla="*/ 16 h 198"/>
                  <a:gd name="T10" fmla="*/ 192 w 208"/>
                  <a:gd name="T11" fmla="*/ 133 h 198"/>
                  <a:gd name="T12" fmla="*/ 191 w 208"/>
                  <a:gd name="T13" fmla="*/ 135 h 198"/>
                  <a:gd name="T14" fmla="*/ 104 w 208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8">
                    <a:moveTo>
                      <a:pt x="104" y="198"/>
                    </a:moveTo>
                    <a:cubicBezTo>
                      <a:pt x="94" y="198"/>
                      <a:pt x="84" y="197"/>
                      <a:pt x="75" y="193"/>
                    </a:cubicBezTo>
                    <a:cubicBezTo>
                      <a:pt x="26" y="177"/>
                      <a:pt x="0" y="125"/>
                      <a:pt x="17" y="76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34" y="26"/>
                      <a:pt x="86" y="0"/>
                      <a:pt x="134" y="16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91" y="135"/>
                      <a:pt x="191" y="135"/>
                      <a:pt x="191" y="135"/>
                    </a:cubicBezTo>
                    <a:cubicBezTo>
                      <a:pt x="179" y="174"/>
                      <a:pt x="143" y="198"/>
                      <a:pt x="104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290">
                <a:extLst>
                  <a:ext uri="{FF2B5EF4-FFF2-40B4-BE49-F238E27FC236}">
                    <a16:creationId xmlns:a16="http://schemas.microsoft.com/office/drawing/2014/main" id="{AB45BEDA-3AF9-44F7-BFFE-EC8469CE9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521"/>
                <a:ext cx="58" cy="56"/>
              </a:xfrm>
              <a:custGeom>
                <a:avLst/>
                <a:gdLst>
                  <a:gd name="T0" fmla="*/ 105 w 210"/>
                  <a:gd name="T1" fmla="*/ 202 h 202"/>
                  <a:gd name="T2" fmla="*/ 12 w 210"/>
                  <a:gd name="T3" fmla="*/ 129 h 202"/>
                  <a:gd name="T4" fmla="*/ 12 w 210"/>
                  <a:gd name="T5" fmla="*/ 127 h 202"/>
                  <a:gd name="T6" fmla="*/ 83 w 210"/>
                  <a:gd name="T7" fmla="*/ 12 h 202"/>
                  <a:gd name="T8" fmla="*/ 197 w 210"/>
                  <a:gd name="T9" fmla="*/ 83 h 202"/>
                  <a:gd name="T10" fmla="*/ 198 w 210"/>
                  <a:gd name="T11" fmla="*/ 85 h 202"/>
                  <a:gd name="T12" fmla="*/ 127 w 210"/>
                  <a:gd name="T13" fmla="*/ 200 h 202"/>
                  <a:gd name="T14" fmla="*/ 105 w 210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202">
                    <a:moveTo>
                      <a:pt x="105" y="202"/>
                    </a:moveTo>
                    <a:cubicBezTo>
                      <a:pt x="62" y="202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4" y="0"/>
                      <a:pt x="185" y="32"/>
                      <a:pt x="197" y="83"/>
                    </a:cubicBezTo>
                    <a:cubicBezTo>
                      <a:pt x="198" y="85"/>
                      <a:pt x="198" y="85"/>
                      <a:pt x="198" y="85"/>
                    </a:cubicBezTo>
                    <a:cubicBezTo>
                      <a:pt x="210" y="136"/>
                      <a:pt x="178" y="188"/>
                      <a:pt x="127" y="200"/>
                    </a:cubicBezTo>
                    <a:cubicBezTo>
                      <a:pt x="120" y="201"/>
                      <a:pt x="112" y="202"/>
                      <a:pt x="105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291">
                <a:extLst>
                  <a:ext uri="{FF2B5EF4-FFF2-40B4-BE49-F238E27FC236}">
                    <a16:creationId xmlns:a16="http://schemas.microsoft.com/office/drawing/2014/main" id="{87371A43-891D-43D3-A66D-3285A22BD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1448"/>
                <a:ext cx="50" cy="47"/>
              </a:xfrm>
              <a:custGeom>
                <a:avLst/>
                <a:gdLst>
                  <a:gd name="T0" fmla="*/ 90 w 181"/>
                  <a:gd name="T1" fmla="*/ 172 h 172"/>
                  <a:gd name="T2" fmla="*/ 65 w 181"/>
                  <a:gd name="T3" fmla="*/ 168 h 172"/>
                  <a:gd name="T4" fmla="*/ 14 w 181"/>
                  <a:gd name="T5" fmla="*/ 66 h 172"/>
                  <a:gd name="T6" fmla="*/ 15 w 181"/>
                  <a:gd name="T7" fmla="*/ 65 h 172"/>
                  <a:gd name="T8" fmla="*/ 116 w 181"/>
                  <a:gd name="T9" fmla="*/ 14 h 172"/>
                  <a:gd name="T10" fmla="*/ 167 w 181"/>
                  <a:gd name="T11" fmla="*/ 115 h 172"/>
                  <a:gd name="T12" fmla="*/ 166 w 181"/>
                  <a:gd name="T13" fmla="*/ 117 h 172"/>
                  <a:gd name="T14" fmla="*/ 90 w 181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2">
                    <a:moveTo>
                      <a:pt x="90" y="172"/>
                    </a:moveTo>
                    <a:cubicBezTo>
                      <a:pt x="82" y="172"/>
                      <a:pt x="73" y="170"/>
                      <a:pt x="65" y="168"/>
                    </a:cubicBezTo>
                    <a:cubicBezTo>
                      <a:pt x="23" y="154"/>
                      <a:pt x="0" y="108"/>
                      <a:pt x="14" y="66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29" y="23"/>
                      <a:pt x="74" y="0"/>
                      <a:pt x="116" y="14"/>
                    </a:cubicBezTo>
                    <a:cubicBezTo>
                      <a:pt x="158" y="28"/>
                      <a:pt x="181" y="73"/>
                      <a:pt x="167" y="115"/>
                    </a:cubicBezTo>
                    <a:cubicBezTo>
                      <a:pt x="166" y="117"/>
                      <a:pt x="166" y="117"/>
                      <a:pt x="166" y="117"/>
                    </a:cubicBezTo>
                    <a:cubicBezTo>
                      <a:pt x="155" y="150"/>
                      <a:pt x="124" y="172"/>
                      <a:pt x="90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292">
                <a:extLst>
                  <a:ext uri="{FF2B5EF4-FFF2-40B4-BE49-F238E27FC236}">
                    <a16:creationId xmlns:a16="http://schemas.microsoft.com/office/drawing/2014/main" id="{697BDDA1-B57B-46FB-A3C6-572D44F2C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393"/>
                <a:ext cx="39" cy="37"/>
              </a:xfrm>
              <a:custGeom>
                <a:avLst/>
                <a:gdLst>
                  <a:gd name="T0" fmla="*/ 71 w 142"/>
                  <a:gd name="T1" fmla="*/ 133 h 133"/>
                  <a:gd name="T2" fmla="*/ 20 w 142"/>
                  <a:gd name="T3" fmla="*/ 106 h 133"/>
                  <a:gd name="T4" fmla="*/ 19 w 142"/>
                  <a:gd name="T5" fmla="*/ 105 h 133"/>
                  <a:gd name="T6" fmla="*/ 36 w 142"/>
                  <a:gd name="T7" fmla="*/ 19 h 133"/>
                  <a:gd name="T8" fmla="*/ 122 w 142"/>
                  <a:gd name="T9" fmla="*/ 35 h 133"/>
                  <a:gd name="T10" fmla="*/ 123 w 142"/>
                  <a:gd name="T11" fmla="*/ 36 h 133"/>
                  <a:gd name="T12" fmla="*/ 106 w 142"/>
                  <a:gd name="T13" fmla="*/ 122 h 133"/>
                  <a:gd name="T14" fmla="*/ 71 w 142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3">
                    <a:moveTo>
                      <a:pt x="71" y="133"/>
                    </a:moveTo>
                    <a:cubicBezTo>
                      <a:pt x="52" y="133"/>
                      <a:pt x="32" y="124"/>
                      <a:pt x="20" y="106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0" y="77"/>
                      <a:pt x="7" y="38"/>
                      <a:pt x="36" y="19"/>
                    </a:cubicBezTo>
                    <a:cubicBezTo>
                      <a:pt x="64" y="0"/>
                      <a:pt x="102" y="7"/>
                      <a:pt x="122" y="35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42" y="65"/>
                      <a:pt x="135" y="103"/>
                      <a:pt x="106" y="122"/>
                    </a:cubicBezTo>
                    <a:cubicBezTo>
                      <a:pt x="96" y="130"/>
                      <a:pt x="83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293">
                <a:extLst>
                  <a:ext uri="{FF2B5EF4-FFF2-40B4-BE49-F238E27FC236}">
                    <a16:creationId xmlns:a16="http://schemas.microsoft.com/office/drawing/2014/main" id="{CE2C92EE-F47A-43CC-8C24-DFF006885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309"/>
                <a:ext cx="56" cy="53"/>
              </a:xfrm>
              <a:custGeom>
                <a:avLst/>
                <a:gdLst>
                  <a:gd name="T0" fmla="*/ 101 w 203"/>
                  <a:gd name="T1" fmla="*/ 193 h 193"/>
                  <a:gd name="T2" fmla="*/ 43 w 203"/>
                  <a:gd name="T3" fmla="*/ 173 h 193"/>
                  <a:gd name="T4" fmla="*/ 32 w 203"/>
                  <a:gd name="T5" fmla="*/ 46 h 193"/>
                  <a:gd name="T6" fmla="*/ 33 w 203"/>
                  <a:gd name="T7" fmla="*/ 44 h 193"/>
                  <a:gd name="T8" fmla="*/ 160 w 203"/>
                  <a:gd name="T9" fmla="*/ 32 h 193"/>
                  <a:gd name="T10" fmla="*/ 171 w 203"/>
                  <a:gd name="T11" fmla="*/ 159 h 193"/>
                  <a:gd name="T12" fmla="*/ 170 w 203"/>
                  <a:gd name="T13" fmla="*/ 161 h 193"/>
                  <a:gd name="T14" fmla="*/ 101 w 203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3">
                    <a:moveTo>
                      <a:pt x="101" y="193"/>
                    </a:moveTo>
                    <a:cubicBezTo>
                      <a:pt x="80" y="193"/>
                      <a:pt x="60" y="187"/>
                      <a:pt x="43" y="173"/>
                    </a:cubicBezTo>
                    <a:cubicBezTo>
                      <a:pt x="5" y="141"/>
                      <a:pt x="0" y="84"/>
                      <a:pt x="32" y="46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65" y="6"/>
                      <a:pt x="122" y="0"/>
                      <a:pt x="160" y="32"/>
                    </a:cubicBezTo>
                    <a:cubicBezTo>
                      <a:pt x="198" y="64"/>
                      <a:pt x="203" y="121"/>
                      <a:pt x="171" y="159"/>
                    </a:cubicBezTo>
                    <a:cubicBezTo>
                      <a:pt x="170" y="161"/>
                      <a:pt x="170" y="161"/>
                      <a:pt x="170" y="161"/>
                    </a:cubicBezTo>
                    <a:cubicBezTo>
                      <a:pt x="152" y="182"/>
                      <a:pt x="127" y="193"/>
                      <a:pt x="101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294">
                <a:extLst>
                  <a:ext uri="{FF2B5EF4-FFF2-40B4-BE49-F238E27FC236}">
                    <a16:creationId xmlns:a16="http://schemas.microsoft.com/office/drawing/2014/main" id="{5680DCC6-D17A-4B12-8FA6-37D07F61D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265"/>
                <a:ext cx="57" cy="54"/>
              </a:xfrm>
              <a:custGeom>
                <a:avLst/>
                <a:gdLst>
                  <a:gd name="T0" fmla="*/ 104 w 206"/>
                  <a:gd name="T1" fmla="*/ 194 h 194"/>
                  <a:gd name="T2" fmla="*/ 29 w 206"/>
                  <a:gd name="T3" fmla="*/ 154 h 194"/>
                  <a:gd name="T4" fmla="*/ 28 w 206"/>
                  <a:gd name="T5" fmla="*/ 153 h 194"/>
                  <a:gd name="T6" fmla="*/ 52 w 206"/>
                  <a:gd name="T7" fmla="*/ 28 h 194"/>
                  <a:gd name="T8" fmla="*/ 176 w 206"/>
                  <a:gd name="T9" fmla="*/ 51 h 194"/>
                  <a:gd name="T10" fmla="*/ 178 w 206"/>
                  <a:gd name="T11" fmla="*/ 53 h 194"/>
                  <a:gd name="T12" fmla="*/ 154 w 206"/>
                  <a:gd name="T13" fmla="*/ 178 h 194"/>
                  <a:gd name="T14" fmla="*/ 104 w 206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4">
                    <a:moveTo>
                      <a:pt x="104" y="194"/>
                    </a:moveTo>
                    <a:cubicBezTo>
                      <a:pt x="75" y="194"/>
                      <a:pt x="47" y="180"/>
                      <a:pt x="29" y="154"/>
                    </a:cubicBezTo>
                    <a:cubicBezTo>
                      <a:pt x="28" y="153"/>
                      <a:pt x="28" y="153"/>
                      <a:pt x="28" y="153"/>
                    </a:cubicBezTo>
                    <a:cubicBezTo>
                      <a:pt x="0" y="112"/>
                      <a:pt x="11" y="56"/>
                      <a:pt x="52" y="28"/>
                    </a:cubicBezTo>
                    <a:cubicBezTo>
                      <a:pt x="93" y="0"/>
                      <a:pt x="148" y="10"/>
                      <a:pt x="176" y="51"/>
                    </a:cubicBezTo>
                    <a:cubicBezTo>
                      <a:pt x="178" y="53"/>
                      <a:pt x="178" y="53"/>
                      <a:pt x="178" y="53"/>
                    </a:cubicBezTo>
                    <a:cubicBezTo>
                      <a:pt x="206" y="94"/>
                      <a:pt x="195" y="150"/>
                      <a:pt x="154" y="178"/>
                    </a:cubicBezTo>
                    <a:cubicBezTo>
                      <a:pt x="139" y="188"/>
                      <a:pt x="121" y="194"/>
                      <a:pt x="104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295">
                <a:extLst>
                  <a:ext uri="{FF2B5EF4-FFF2-40B4-BE49-F238E27FC236}">
                    <a16:creationId xmlns:a16="http://schemas.microsoft.com/office/drawing/2014/main" id="{035C931A-B1B9-4779-818A-9D0E49644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195"/>
                <a:ext cx="62" cy="59"/>
              </a:xfrm>
              <a:custGeom>
                <a:avLst/>
                <a:gdLst>
                  <a:gd name="T0" fmla="*/ 111 w 224"/>
                  <a:gd name="T1" fmla="*/ 212 h 212"/>
                  <a:gd name="T2" fmla="*/ 48 w 224"/>
                  <a:gd name="T3" fmla="*/ 189 h 212"/>
                  <a:gd name="T4" fmla="*/ 35 w 224"/>
                  <a:gd name="T5" fmla="*/ 49 h 212"/>
                  <a:gd name="T6" fmla="*/ 37 w 224"/>
                  <a:gd name="T7" fmla="*/ 47 h 212"/>
                  <a:gd name="T8" fmla="*/ 176 w 224"/>
                  <a:gd name="T9" fmla="*/ 35 h 212"/>
                  <a:gd name="T10" fmla="*/ 189 w 224"/>
                  <a:gd name="T11" fmla="*/ 174 h 212"/>
                  <a:gd name="T12" fmla="*/ 188 w 224"/>
                  <a:gd name="T13" fmla="*/ 176 h 212"/>
                  <a:gd name="T14" fmla="*/ 111 w 224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4" h="212">
                    <a:moveTo>
                      <a:pt x="111" y="212"/>
                    </a:moveTo>
                    <a:cubicBezTo>
                      <a:pt x="89" y="212"/>
                      <a:pt x="66" y="204"/>
                      <a:pt x="48" y="189"/>
                    </a:cubicBezTo>
                    <a:cubicBezTo>
                      <a:pt x="6" y="154"/>
                      <a:pt x="0" y="91"/>
                      <a:pt x="35" y="49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72" y="5"/>
                      <a:pt x="134" y="0"/>
                      <a:pt x="176" y="35"/>
                    </a:cubicBezTo>
                    <a:cubicBezTo>
                      <a:pt x="218" y="70"/>
                      <a:pt x="224" y="132"/>
                      <a:pt x="189" y="174"/>
                    </a:cubicBezTo>
                    <a:cubicBezTo>
                      <a:pt x="188" y="176"/>
                      <a:pt x="188" y="176"/>
                      <a:pt x="188" y="176"/>
                    </a:cubicBezTo>
                    <a:cubicBezTo>
                      <a:pt x="168" y="200"/>
                      <a:pt x="140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296">
                <a:extLst>
                  <a:ext uri="{FF2B5EF4-FFF2-40B4-BE49-F238E27FC236}">
                    <a16:creationId xmlns:a16="http://schemas.microsoft.com/office/drawing/2014/main" id="{D911A10F-63A9-4D57-94FE-5ECBE144A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147"/>
                <a:ext cx="54" cy="51"/>
              </a:xfrm>
              <a:custGeom>
                <a:avLst/>
                <a:gdLst>
                  <a:gd name="T0" fmla="*/ 99 w 196"/>
                  <a:gd name="T1" fmla="*/ 184 h 184"/>
                  <a:gd name="T2" fmla="*/ 28 w 196"/>
                  <a:gd name="T3" fmla="*/ 147 h 184"/>
                  <a:gd name="T4" fmla="*/ 27 w 196"/>
                  <a:gd name="T5" fmla="*/ 146 h 184"/>
                  <a:gd name="T6" fmla="*/ 49 w 196"/>
                  <a:gd name="T7" fmla="*/ 27 h 184"/>
                  <a:gd name="T8" fmla="*/ 168 w 196"/>
                  <a:gd name="T9" fmla="*/ 49 h 184"/>
                  <a:gd name="T10" fmla="*/ 169 w 196"/>
                  <a:gd name="T11" fmla="*/ 50 h 184"/>
                  <a:gd name="T12" fmla="*/ 147 w 196"/>
                  <a:gd name="T13" fmla="*/ 169 h 184"/>
                  <a:gd name="T14" fmla="*/ 99 w 196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4">
                    <a:moveTo>
                      <a:pt x="99" y="184"/>
                    </a:moveTo>
                    <a:cubicBezTo>
                      <a:pt x="71" y="184"/>
                      <a:pt x="45" y="171"/>
                      <a:pt x="28" y="147"/>
                    </a:cubicBezTo>
                    <a:cubicBezTo>
                      <a:pt x="27" y="146"/>
                      <a:pt x="27" y="146"/>
                      <a:pt x="27" y="146"/>
                    </a:cubicBezTo>
                    <a:cubicBezTo>
                      <a:pt x="0" y="107"/>
                      <a:pt x="10" y="53"/>
                      <a:pt x="49" y="27"/>
                    </a:cubicBezTo>
                    <a:cubicBezTo>
                      <a:pt x="88" y="0"/>
                      <a:pt x="141" y="10"/>
                      <a:pt x="168" y="49"/>
                    </a:cubicBezTo>
                    <a:cubicBezTo>
                      <a:pt x="169" y="50"/>
                      <a:pt x="169" y="50"/>
                      <a:pt x="169" y="50"/>
                    </a:cubicBezTo>
                    <a:cubicBezTo>
                      <a:pt x="196" y="89"/>
                      <a:pt x="186" y="143"/>
                      <a:pt x="147" y="169"/>
                    </a:cubicBezTo>
                    <a:cubicBezTo>
                      <a:pt x="132" y="180"/>
                      <a:pt x="115" y="184"/>
                      <a:pt x="99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297">
                <a:extLst>
                  <a:ext uri="{FF2B5EF4-FFF2-40B4-BE49-F238E27FC236}">
                    <a16:creationId xmlns:a16="http://schemas.microsoft.com/office/drawing/2014/main" id="{401B2582-E8E6-4B9A-A856-E72A1DC20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092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6 w 168"/>
                  <a:gd name="T3" fmla="*/ 142 h 159"/>
                  <a:gd name="T4" fmla="*/ 26 w 168"/>
                  <a:gd name="T5" fmla="*/ 37 h 159"/>
                  <a:gd name="T6" fmla="*/ 27 w 168"/>
                  <a:gd name="T7" fmla="*/ 36 h 159"/>
                  <a:gd name="T8" fmla="*/ 132 w 168"/>
                  <a:gd name="T9" fmla="*/ 26 h 159"/>
                  <a:gd name="T10" fmla="*/ 142 w 168"/>
                  <a:gd name="T11" fmla="*/ 131 h 159"/>
                  <a:gd name="T12" fmla="*/ 141 w 168"/>
                  <a:gd name="T13" fmla="*/ 132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6" y="159"/>
                      <a:pt x="50" y="154"/>
                      <a:pt x="36" y="142"/>
                    </a:cubicBezTo>
                    <a:cubicBezTo>
                      <a:pt x="4" y="116"/>
                      <a:pt x="0" y="69"/>
                      <a:pt x="26" y="37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53" y="4"/>
                      <a:pt x="100" y="0"/>
                      <a:pt x="132" y="26"/>
                    </a:cubicBezTo>
                    <a:cubicBezTo>
                      <a:pt x="164" y="52"/>
                      <a:pt x="168" y="99"/>
                      <a:pt x="142" y="131"/>
                    </a:cubicBezTo>
                    <a:cubicBezTo>
                      <a:pt x="141" y="132"/>
                      <a:pt x="141" y="132"/>
                      <a:pt x="141" y="132"/>
                    </a:cubicBezTo>
                    <a:cubicBezTo>
                      <a:pt x="126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298">
                <a:extLst>
                  <a:ext uri="{FF2B5EF4-FFF2-40B4-BE49-F238E27FC236}">
                    <a16:creationId xmlns:a16="http://schemas.microsoft.com/office/drawing/2014/main" id="{16F8240D-D566-4FB1-8167-7C71FE13C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049"/>
                <a:ext cx="57" cy="53"/>
              </a:xfrm>
              <a:custGeom>
                <a:avLst/>
                <a:gdLst>
                  <a:gd name="T0" fmla="*/ 104 w 207"/>
                  <a:gd name="T1" fmla="*/ 193 h 193"/>
                  <a:gd name="T2" fmla="*/ 53 w 207"/>
                  <a:gd name="T3" fmla="*/ 178 h 193"/>
                  <a:gd name="T4" fmla="*/ 52 w 207"/>
                  <a:gd name="T5" fmla="*/ 177 h 193"/>
                  <a:gd name="T6" fmla="*/ 28 w 207"/>
                  <a:gd name="T7" fmla="*/ 51 h 193"/>
                  <a:gd name="T8" fmla="*/ 153 w 207"/>
                  <a:gd name="T9" fmla="*/ 28 h 193"/>
                  <a:gd name="T10" fmla="*/ 155 w 207"/>
                  <a:gd name="T11" fmla="*/ 29 h 193"/>
                  <a:gd name="T12" fmla="*/ 178 w 207"/>
                  <a:gd name="T13" fmla="*/ 154 h 193"/>
                  <a:gd name="T14" fmla="*/ 104 w 207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3">
                    <a:moveTo>
                      <a:pt x="104" y="193"/>
                    </a:moveTo>
                    <a:cubicBezTo>
                      <a:pt x="87" y="193"/>
                      <a:pt x="69" y="188"/>
                      <a:pt x="53" y="178"/>
                    </a:cubicBezTo>
                    <a:cubicBezTo>
                      <a:pt x="52" y="177"/>
                      <a:pt x="52" y="177"/>
                      <a:pt x="52" y="177"/>
                    </a:cubicBezTo>
                    <a:cubicBezTo>
                      <a:pt x="11" y="148"/>
                      <a:pt x="0" y="92"/>
                      <a:pt x="28" y="51"/>
                    </a:cubicBezTo>
                    <a:cubicBezTo>
                      <a:pt x="56" y="10"/>
                      <a:pt x="112" y="0"/>
                      <a:pt x="153" y="28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96" y="57"/>
                      <a:pt x="207" y="113"/>
                      <a:pt x="178" y="154"/>
                    </a:cubicBezTo>
                    <a:cubicBezTo>
                      <a:pt x="161" y="180"/>
                      <a:pt x="133" y="193"/>
                      <a:pt x="104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299">
                <a:extLst>
                  <a:ext uri="{FF2B5EF4-FFF2-40B4-BE49-F238E27FC236}">
                    <a16:creationId xmlns:a16="http://schemas.microsoft.com/office/drawing/2014/main" id="{5732CAE0-62DE-4956-9E29-3A1A05BF0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1006"/>
                <a:ext cx="39" cy="37"/>
              </a:xfrm>
              <a:custGeom>
                <a:avLst/>
                <a:gdLst>
                  <a:gd name="T0" fmla="*/ 71 w 143"/>
                  <a:gd name="T1" fmla="*/ 133 h 133"/>
                  <a:gd name="T2" fmla="*/ 17 w 143"/>
                  <a:gd name="T3" fmla="*/ 101 h 133"/>
                  <a:gd name="T4" fmla="*/ 41 w 143"/>
                  <a:gd name="T5" fmla="*/ 17 h 133"/>
                  <a:gd name="T6" fmla="*/ 42 w 143"/>
                  <a:gd name="T7" fmla="*/ 16 h 133"/>
                  <a:gd name="T8" fmla="*/ 126 w 143"/>
                  <a:gd name="T9" fmla="*/ 40 h 133"/>
                  <a:gd name="T10" fmla="*/ 102 w 143"/>
                  <a:gd name="T11" fmla="*/ 125 h 133"/>
                  <a:gd name="T12" fmla="*/ 101 w 143"/>
                  <a:gd name="T13" fmla="*/ 125 h 133"/>
                  <a:gd name="T14" fmla="*/ 71 w 143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3">
                    <a:moveTo>
                      <a:pt x="71" y="133"/>
                    </a:moveTo>
                    <a:cubicBezTo>
                      <a:pt x="49" y="133"/>
                      <a:pt x="28" y="122"/>
                      <a:pt x="17" y="101"/>
                    </a:cubicBezTo>
                    <a:cubicBezTo>
                      <a:pt x="0" y="71"/>
                      <a:pt x="11" y="34"/>
                      <a:pt x="41" y="17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72" y="0"/>
                      <a:pt x="109" y="11"/>
                      <a:pt x="126" y="40"/>
                    </a:cubicBezTo>
                    <a:cubicBezTo>
                      <a:pt x="143" y="70"/>
                      <a:pt x="132" y="108"/>
                      <a:pt x="102" y="125"/>
                    </a:cubicBezTo>
                    <a:cubicBezTo>
                      <a:pt x="101" y="125"/>
                      <a:pt x="101" y="125"/>
                      <a:pt x="101" y="125"/>
                    </a:cubicBezTo>
                    <a:cubicBezTo>
                      <a:pt x="91" y="131"/>
                      <a:pt x="81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300">
                <a:extLst>
                  <a:ext uri="{FF2B5EF4-FFF2-40B4-BE49-F238E27FC236}">
                    <a16:creationId xmlns:a16="http://schemas.microsoft.com/office/drawing/2014/main" id="{43EF5867-9170-42C6-91F2-E73DA71D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972"/>
                <a:ext cx="46" cy="44"/>
              </a:xfrm>
              <a:custGeom>
                <a:avLst/>
                <a:gdLst>
                  <a:gd name="T0" fmla="*/ 84 w 168"/>
                  <a:gd name="T1" fmla="*/ 157 h 157"/>
                  <a:gd name="T2" fmla="*/ 43 w 168"/>
                  <a:gd name="T3" fmla="*/ 145 h 157"/>
                  <a:gd name="T4" fmla="*/ 42 w 168"/>
                  <a:gd name="T5" fmla="*/ 144 h 157"/>
                  <a:gd name="T6" fmla="*/ 23 w 168"/>
                  <a:gd name="T7" fmla="*/ 42 h 157"/>
                  <a:gd name="T8" fmla="*/ 124 w 168"/>
                  <a:gd name="T9" fmla="*/ 23 h 157"/>
                  <a:gd name="T10" fmla="*/ 126 w 168"/>
                  <a:gd name="T11" fmla="*/ 24 h 157"/>
                  <a:gd name="T12" fmla="*/ 145 w 168"/>
                  <a:gd name="T13" fmla="*/ 126 h 157"/>
                  <a:gd name="T14" fmla="*/ 84 w 168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7">
                    <a:moveTo>
                      <a:pt x="84" y="157"/>
                    </a:moveTo>
                    <a:cubicBezTo>
                      <a:pt x="70" y="157"/>
                      <a:pt x="56" y="153"/>
                      <a:pt x="43" y="145"/>
                    </a:cubicBezTo>
                    <a:cubicBezTo>
                      <a:pt x="42" y="144"/>
                      <a:pt x="42" y="144"/>
                      <a:pt x="42" y="144"/>
                    </a:cubicBezTo>
                    <a:cubicBezTo>
                      <a:pt x="8" y="121"/>
                      <a:pt x="0" y="75"/>
                      <a:pt x="23" y="42"/>
                    </a:cubicBezTo>
                    <a:cubicBezTo>
                      <a:pt x="45" y="9"/>
                      <a:pt x="91" y="0"/>
                      <a:pt x="124" y="23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59" y="47"/>
                      <a:pt x="168" y="92"/>
                      <a:pt x="145" y="126"/>
                    </a:cubicBezTo>
                    <a:cubicBezTo>
                      <a:pt x="131" y="146"/>
                      <a:pt x="108" y="157"/>
                      <a:pt x="84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301">
                <a:extLst>
                  <a:ext uri="{FF2B5EF4-FFF2-40B4-BE49-F238E27FC236}">
                    <a16:creationId xmlns:a16="http://schemas.microsoft.com/office/drawing/2014/main" id="{678D7571-6B8B-455A-B980-80E51874D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" y="925"/>
                <a:ext cx="61" cy="57"/>
              </a:xfrm>
              <a:custGeom>
                <a:avLst/>
                <a:gdLst>
                  <a:gd name="T0" fmla="*/ 110 w 221"/>
                  <a:gd name="T1" fmla="*/ 207 h 207"/>
                  <a:gd name="T2" fmla="*/ 26 w 221"/>
                  <a:gd name="T3" fmla="*/ 157 h 207"/>
                  <a:gd name="T4" fmla="*/ 63 w 221"/>
                  <a:gd name="T5" fmla="*/ 26 h 207"/>
                  <a:gd name="T6" fmla="*/ 65 w 221"/>
                  <a:gd name="T7" fmla="*/ 25 h 207"/>
                  <a:gd name="T8" fmla="*/ 196 w 221"/>
                  <a:gd name="T9" fmla="*/ 63 h 207"/>
                  <a:gd name="T10" fmla="*/ 158 w 221"/>
                  <a:gd name="T11" fmla="*/ 193 h 207"/>
                  <a:gd name="T12" fmla="*/ 156 w 221"/>
                  <a:gd name="T13" fmla="*/ 194 h 207"/>
                  <a:gd name="T14" fmla="*/ 110 w 221"/>
                  <a:gd name="T15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7">
                    <a:moveTo>
                      <a:pt x="110" y="207"/>
                    </a:moveTo>
                    <a:cubicBezTo>
                      <a:pt x="76" y="207"/>
                      <a:pt x="43" y="189"/>
                      <a:pt x="26" y="157"/>
                    </a:cubicBezTo>
                    <a:cubicBezTo>
                      <a:pt x="0" y="111"/>
                      <a:pt x="16" y="52"/>
                      <a:pt x="63" y="26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111" y="0"/>
                      <a:pt x="170" y="16"/>
                      <a:pt x="196" y="63"/>
                    </a:cubicBezTo>
                    <a:cubicBezTo>
                      <a:pt x="221" y="109"/>
                      <a:pt x="205" y="167"/>
                      <a:pt x="158" y="193"/>
                    </a:cubicBezTo>
                    <a:cubicBezTo>
                      <a:pt x="156" y="194"/>
                      <a:pt x="156" y="194"/>
                      <a:pt x="156" y="194"/>
                    </a:cubicBezTo>
                    <a:cubicBezTo>
                      <a:pt x="142" y="203"/>
                      <a:pt x="126" y="207"/>
                      <a:pt x="110" y="2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302">
                <a:extLst>
                  <a:ext uri="{FF2B5EF4-FFF2-40B4-BE49-F238E27FC236}">
                    <a16:creationId xmlns:a16="http://schemas.microsoft.com/office/drawing/2014/main" id="{42C58A71-B4D1-4786-88FA-FBEF2E939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899"/>
                <a:ext cx="36" cy="34"/>
              </a:xfrm>
              <a:custGeom>
                <a:avLst/>
                <a:gdLst>
                  <a:gd name="T0" fmla="*/ 65 w 129"/>
                  <a:gd name="T1" fmla="*/ 122 h 122"/>
                  <a:gd name="T2" fmla="*/ 52 w 129"/>
                  <a:gd name="T3" fmla="*/ 120 h 122"/>
                  <a:gd name="T4" fmla="*/ 51 w 129"/>
                  <a:gd name="T5" fmla="*/ 120 h 122"/>
                  <a:gd name="T6" fmla="*/ 7 w 129"/>
                  <a:gd name="T7" fmla="*/ 50 h 122"/>
                  <a:gd name="T8" fmla="*/ 77 w 129"/>
                  <a:gd name="T9" fmla="*/ 7 h 122"/>
                  <a:gd name="T10" fmla="*/ 78 w 129"/>
                  <a:gd name="T11" fmla="*/ 7 h 122"/>
                  <a:gd name="T12" fmla="*/ 122 w 129"/>
                  <a:gd name="T13" fmla="*/ 77 h 122"/>
                  <a:gd name="T14" fmla="*/ 65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5" y="122"/>
                    </a:moveTo>
                    <a:cubicBezTo>
                      <a:pt x="61" y="122"/>
                      <a:pt x="56" y="121"/>
                      <a:pt x="52" y="120"/>
                    </a:cubicBezTo>
                    <a:cubicBezTo>
                      <a:pt x="51" y="120"/>
                      <a:pt x="51" y="120"/>
                      <a:pt x="51" y="120"/>
                    </a:cubicBezTo>
                    <a:cubicBezTo>
                      <a:pt x="19" y="113"/>
                      <a:pt x="0" y="81"/>
                      <a:pt x="7" y="50"/>
                    </a:cubicBezTo>
                    <a:cubicBezTo>
                      <a:pt x="15" y="19"/>
                      <a:pt x="46" y="0"/>
                      <a:pt x="77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110" y="15"/>
                      <a:pt x="129" y="46"/>
                      <a:pt x="122" y="77"/>
                    </a:cubicBezTo>
                    <a:cubicBezTo>
                      <a:pt x="115" y="104"/>
                      <a:pt x="91" y="122"/>
                      <a:pt x="65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303">
                <a:extLst>
                  <a:ext uri="{FF2B5EF4-FFF2-40B4-BE49-F238E27FC236}">
                    <a16:creationId xmlns:a16="http://schemas.microsoft.com/office/drawing/2014/main" id="{35594021-1526-479E-997E-03A1CF05C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868"/>
                <a:ext cx="33" cy="30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09 h 111"/>
                  <a:gd name="T4" fmla="*/ 46 w 117"/>
                  <a:gd name="T5" fmla="*/ 109 h 111"/>
                  <a:gd name="T6" fmla="*/ 6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6" y="46"/>
                    </a:cubicBezTo>
                    <a:cubicBezTo>
                      <a:pt x="13" y="18"/>
                      <a:pt x="41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304">
                <a:extLst>
                  <a:ext uri="{FF2B5EF4-FFF2-40B4-BE49-F238E27FC236}">
                    <a16:creationId xmlns:a16="http://schemas.microsoft.com/office/drawing/2014/main" id="{8A8D634F-4692-4F75-926B-DB5C09C22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840"/>
                <a:ext cx="51" cy="49"/>
              </a:xfrm>
              <a:custGeom>
                <a:avLst/>
                <a:gdLst>
                  <a:gd name="T0" fmla="*/ 92 w 186"/>
                  <a:gd name="T1" fmla="*/ 179 h 179"/>
                  <a:gd name="T2" fmla="*/ 6 w 186"/>
                  <a:gd name="T3" fmla="*/ 104 h 179"/>
                  <a:gd name="T4" fmla="*/ 80 w 186"/>
                  <a:gd name="T5" fmla="*/ 7 h 179"/>
                  <a:gd name="T6" fmla="*/ 82 w 186"/>
                  <a:gd name="T7" fmla="*/ 6 h 179"/>
                  <a:gd name="T8" fmla="*/ 180 w 186"/>
                  <a:gd name="T9" fmla="*/ 80 h 179"/>
                  <a:gd name="T10" fmla="*/ 106 w 186"/>
                  <a:gd name="T11" fmla="*/ 178 h 179"/>
                  <a:gd name="T12" fmla="*/ 104 w 186"/>
                  <a:gd name="T13" fmla="*/ 178 h 179"/>
                  <a:gd name="T14" fmla="*/ 92 w 186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9">
                    <a:moveTo>
                      <a:pt x="92" y="179"/>
                    </a:moveTo>
                    <a:cubicBezTo>
                      <a:pt x="49" y="179"/>
                      <a:pt x="12" y="147"/>
                      <a:pt x="6" y="104"/>
                    </a:cubicBezTo>
                    <a:cubicBezTo>
                      <a:pt x="0" y="57"/>
                      <a:pt x="33" y="13"/>
                      <a:pt x="80" y="7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129" y="0"/>
                      <a:pt x="173" y="33"/>
                      <a:pt x="180" y="80"/>
                    </a:cubicBezTo>
                    <a:cubicBezTo>
                      <a:pt x="186" y="127"/>
                      <a:pt x="153" y="171"/>
                      <a:pt x="106" y="178"/>
                    </a:cubicBezTo>
                    <a:cubicBezTo>
                      <a:pt x="104" y="178"/>
                      <a:pt x="104" y="178"/>
                      <a:pt x="104" y="178"/>
                    </a:cubicBezTo>
                    <a:cubicBezTo>
                      <a:pt x="100" y="178"/>
                      <a:pt x="96" y="179"/>
                      <a:pt x="92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305">
                <a:extLst>
                  <a:ext uri="{FF2B5EF4-FFF2-40B4-BE49-F238E27FC236}">
                    <a16:creationId xmlns:a16="http://schemas.microsoft.com/office/drawing/2014/main" id="{BE27F745-6CB6-4287-B6EB-0A7B7950B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830"/>
                <a:ext cx="40" cy="39"/>
              </a:xfrm>
              <a:custGeom>
                <a:avLst/>
                <a:gdLst>
                  <a:gd name="T0" fmla="*/ 75 w 148"/>
                  <a:gd name="T1" fmla="*/ 141 h 141"/>
                  <a:gd name="T2" fmla="*/ 59 w 148"/>
                  <a:gd name="T3" fmla="*/ 139 h 141"/>
                  <a:gd name="T4" fmla="*/ 58 w 148"/>
                  <a:gd name="T5" fmla="*/ 138 h 141"/>
                  <a:gd name="T6" fmla="*/ 8 w 148"/>
                  <a:gd name="T7" fmla="*/ 58 h 141"/>
                  <a:gd name="T8" fmla="*/ 89 w 148"/>
                  <a:gd name="T9" fmla="*/ 8 h 141"/>
                  <a:gd name="T10" fmla="*/ 90 w 148"/>
                  <a:gd name="T11" fmla="*/ 8 h 141"/>
                  <a:gd name="T12" fmla="*/ 140 w 148"/>
                  <a:gd name="T13" fmla="*/ 89 h 141"/>
                  <a:gd name="T14" fmla="*/ 75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5" y="141"/>
                    </a:moveTo>
                    <a:cubicBezTo>
                      <a:pt x="70" y="141"/>
                      <a:pt x="65" y="140"/>
                      <a:pt x="59" y="139"/>
                    </a:cubicBezTo>
                    <a:cubicBezTo>
                      <a:pt x="58" y="138"/>
                      <a:pt x="58" y="138"/>
                      <a:pt x="58" y="138"/>
                    </a:cubicBezTo>
                    <a:cubicBezTo>
                      <a:pt x="22" y="130"/>
                      <a:pt x="0" y="94"/>
                      <a:pt x="8" y="58"/>
                    </a:cubicBezTo>
                    <a:cubicBezTo>
                      <a:pt x="17" y="22"/>
                      <a:pt x="53" y="0"/>
                      <a:pt x="89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3" y="120"/>
                      <a:pt x="105" y="141"/>
                      <a:pt x="7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306">
                <a:extLst>
                  <a:ext uri="{FF2B5EF4-FFF2-40B4-BE49-F238E27FC236}">
                    <a16:creationId xmlns:a16="http://schemas.microsoft.com/office/drawing/2014/main" id="{F79F39E9-AF0A-490F-B4E8-5292540FF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818"/>
                <a:ext cx="56" cy="54"/>
              </a:xfrm>
              <a:custGeom>
                <a:avLst/>
                <a:gdLst>
                  <a:gd name="T0" fmla="*/ 100 w 202"/>
                  <a:gd name="T1" fmla="*/ 194 h 194"/>
                  <a:gd name="T2" fmla="*/ 7 w 202"/>
                  <a:gd name="T3" fmla="*/ 113 h 194"/>
                  <a:gd name="T4" fmla="*/ 87 w 202"/>
                  <a:gd name="T5" fmla="*/ 7 h 194"/>
                  <a:gd name="T6" fmla="*/ 89 w 202"/>
                  <a:gd name="T7" fmla="*/ 7 h 194"/>
                  <a:gd name="T8" fmla="*/ 195 w 202"/>
                  <a:gd name="T9" fmla="*/ 87 h 194"/>
                  <a:gd name="T10" fmla="*/ 115 w 202"/>
                  <a:gd name="T11" fmla="*/ 193 h 194"/>
                  <a:gd name="T12" fmla="*/ 113 w 202"/>
                  <a:gd name="T13" fmla="*/ 193 h 194"/>
                  <a:gd name="T14" fmla="*/ 100 w 202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4">
                    <a:moveTo>
                      <a:pt x="100" y="194"/>
                    </a:moveTo>
                    <a:cubicBezTo>
                      <a:pt x="54" y="194"/>
                      <a:pt x="14" y="160"/>
                      <a:pt x="7" y="113"/>
                    </a:cubicBezTo>
                    <a:cubicBezTo>
                      <a:pt x="0" y="62"/>
                      <a:pt x="36" y="14"/>
                      <a:pt x="87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141" y="0"/>
                      <a:pt x="188" y="36"/>
                      <a:pt x="195" y="87"/>
                    </a:cubicBezTo>
                    <a:cubicBezTo>
                      <a:pt x="202" y="138"/>
                      <a:pt x="166" y="186"/>
                      <a:pt x="115" y="193"/>
                    </a:cubicBezTo>
                    <a:cubicBezTo>
                      <a:pt x="113" y="193"/>
                      <a:pt x="113" y="193"/>
                      <a:pt x="113" y="193"/>
                    </a:cubicBezTo>
                    <a:cubicBezTo>
                      <a:pt x="109" y="194"/>
                      <a:pt x="104" y="194"/>
                      <a:pt x="100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307">
                <a:extLst>
                  <a:ext uri="{FF2B5EF4-FFF2-40B4-BE49-F238E27FC236}">
                    <a16:creationId xmlns:a16="http://schemas.microsoft.com/office/drawing/2014/main" id="{068C09DC-C328-4239-8BA9-58A4B9166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2841"/>
                <a:ext cx="49" cy="47"/>
              </a:xfrm>
              <a:custGeom>
                <a:avLst/>
                <a:gdLst>
                  <a:gd name="T0" fmla="*/ 90 w 179"/>
                  <a:gd name="T1" fmla="*/ 169 h 169"/>
                  <a:gd name="T2" fmla="*/ 69 w 179"/>
                  <a:gd name="T3" fmla="*/ 166 h 169"/>
                  <a:gd name="T4" fmla="*/ 68 w 179"/>
                  <a:gd name="T5" fmla="*/ 166 h 169"/>
                  <a:gd name="T6" fmla="*/ 11 w 179"/>
                  <a:gd name="T7" fmla="*/ 68 h 169"/>
                  <a:gd name="T8" fmla="*/ 109 w 179"/>
                  <a:gd name="T9" fmla="*/ 11 h 169"/>
                  <a:gd name="T10" fmla="*/ 111 w 179"/>
                  <a:gd name="T11" fmla="*/ 12 h 169"/>
                  <a:gd name="T12" fmla="*/ 167 w 179"/>
                  <a:gd name="T13" fmla="*/ 110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83" y="169"/>
                      <a:pt x="76" y="168"/>
                      <a:pt x="69" y="166"/>
                    </a:cubicBezTo>
                    <a:cubicBezTo>
                      <a:pt x="68" y="166"/>
                      <a:pt x="68" y="166"/>
                      <a:pt x="68" y="166"/>
                    </a:cubicBezTo>
                    <a:cubicBezTo>
                      <a:pt x="25" y="154"/>
                      <a:pt x="0" y="110"/>
                      <a:pt x="11" y="68"/>
                    </a:cubicBezTo>
                    <a:cubicBezTo>
                      <a:pt x="22" y="25"/>
                      <a:pt x="66" y="0"/>
                      <a:pt x="109" y="11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54" y="23"/>
                      <a:pt x="179" y="67"/>
                      <a:pt x="167" y="110"/>
                    </a:cubicBezTo>
                    <a:cubicBezTo>
                      <a:pt x="158" y="145"/>
                      <a:pt x="125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308">
                <a:extLst>
                  <a:ext uri="{FF2B5EF4-FFF2-40B4-BE49-F238E27FC236}">
                    <a16:creationId xmlns:a16="http://schemas.microsoft.com/office/drawing/2014/main" id="{D48CF631-BB96-4864-B736-B7297E37C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843"/>
                <a:ext cx="32" cy="31"/>
              </a:xfrm>
              <a:custGeom>
                <a:avLst/>
                <a:gdLst>
                  <a:gd name="T0" fmla="*/ 58 w 117"/>
                  <a:gd name="T1" fmla="*/ 112 h 112"/>
                  <a:gd name="T2" fmla="*/ 4 w 117"/>
                  <a:gd name="T3" fmla="*/ 63 h 112"/>
                  <a:gd name="T4" fmla="*/ 52 w 117"/>
                  <a:gd name="T5" fmla="*/ 3 h 112"/>
                  <a:gd name="T6" fmla="*/ 54 w 117"/>
                  <a:gd name="T7" fmla="*/ 3 h 112"/>
                  <a:gd name="T8" fmla="*/ 114 w 117"/>
                  <a:gd name="T9" fmla="*/ 52 h 112"/>
                  <a:gd name="T10" fmla="*/ 65 w 117"/>
                  <a:gd name="T11" fmla="*/ 112 h 112"/>
                  <a:gd name="T12" fmla="*/ 64 w 117"/>
                  <a:gd name="T13" fmla="*/ 112 h 112"/>
                  <a:gd name="T14" fmla="*/ 58 w 117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2">
                    <a:moveTo>
                      <a:pt x="58" y="112"/>
                    </a:moveTo>
                    <a:cubicBezTo>
                      <a:pt x="30" y="112"/>
                      <a:pt x="7" y="92"/>
                      <a:pt x="4" y="63"/>
                    </a:cubicBezTo>
                    <a:cubicBezTo>
                      <a:pt x="0" y="33"/>
                      <a:pt x="22" y="6"/>
                      <a:pt x="52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84" y="0"/>
                      <a:pt x="111" y="21"/>
                      <a:pt x="114" y="52"/>
                    </a:cubicBezTo>
                    <a:cubicBezTo>
                      <a:pt x="117" y="82"/>
                      <a:pt x="95" y="109"/>
                      <a:pt x="65" y="112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2" y="112"/>
                      <a:pt x="60" y="112"/>
                      <a:pt x="58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309">
                <a:extLst>
                  <a:ext uri="{FF2B5EF4-FFF2-40B4-BE49-F238E27FC236}">
                    <a16:creationId xmlns:a16="http://schemas.microsoft.com/office/drawing/2014/main" id="{E5C5A38D-79FE-4E37-A9D7-D7FA22AD1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2817"/>
                <a:ext cx="52" cy="51"/>
              </a:xfrm>
              <a:custGeom>
                <a:avLst/>
                <a:gdLst>
                  <a:gd name="T0" fmla="*/ 94 w 191"/>
                  <a:gd name="T1" fmla="*/ 184 h 184"/>
                  <a:gd name="T2" fmla="*/ 5 w 191"/>
                  <a:gd name="T3" fmla="*/ 104 h 184"/>
                  <a:gd name="T4" fmla="*/ 85 w 191"/>
                  <a:gd name="T5" fmla="*/ 6 h 184"/>
                  <a:gd name="T6" fmla="*/ 87 w 191"/>
                  <a:gd name="T7" fmla="*/ 5 h 184"/>
                  <a:gd name="T8" fmla="*/ 185 w 191"/>
                  <a:gd name="T9" fmla="*/ 85 h 184"/>
                  <a:gd name="T10" fmla="*/ 106 w 191"/>
                  <a:gd name="T11" fmla="*/ 183 h 184"/>
                  <a:gd name="T12" fmla="*/ 104 w 191"/>
                  <a:gd name="T13" fmla="*/ 184 h 184"/>
                  <a:gd name="T14" fmla="*/ 94 w 191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4">
                    <a:moveTo>
                      <a:pt x="94" y="184"/>
                    </a:moveTo>
                    <a:cubicBezTo>
                      <a:pt x="49" y="184"/>
                      <a:pt x="10" y="150"/>
                      <a:pt x="5" y="104"/>
                    </a:cubicBezTo>
                    <a:cubicBezTo>
                      <a:pt x="0" y="55"/>
                      <a:pt x="35" y="11"/>
                      <a:pt x="85" y="6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136" y="0"/>
                      <a:pt x="180" y="36"/>
                      <a:pt x="185" y="85"/>
                    </a:cubicBezTo>
                    <a:cubicBezTo>
                      <a:pt x="191" y="134"/>
                      <a:pt x="155" y="178"/>
                      <a:pt x="106" y="183"/>
                    </a:cubicBezTo>
                    <a:cubicBezTo>
                      <a:pt x="104" y="184"/>
                      <a:pt x="104" y="184"/>
                      <a:pt x="104" y="184"/>
                    </a:cubicBezTo>
                    <a:cubicBezTo>
                      <a:pt x="101" y="184"/>
                      <a:pt x="97" y="184"/>
                      <a:pt x="94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310">
                <a:extLst>
                  <a:ext uri="{FF2B5EF4-FFF2-40B4-BE49-F238E27FC236}">
                    <a16:creationId xmlns:a16="http://schemas.microsoft.com/office/drawing/2014/main" id="{74C338A9-B787-4241-9522-53BDA6B74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2795"/>
                <a:ext cx="64" cy="60"/>
              </a:xfrm>
              <a:custGeom>
                <a:avLst/>
                <a:gdLst>
                  <a:gd name="T0" fmla="*/ 117 w 231"/>
                  <a:gd name="T1" fmla="*/ 218 h 218"/>
                  <a:gd name="T2" fmla="*/ 90 w 231"/>
                  <a:gd name="T3" fmla="*/ 214 h 218"/>
                  <a:gd name="T4" fmla="*/ 87 w 231"/>
                  <a:gd name="T5" fmla="*/ 213 h 218"/>
                  <a:gd name="T6" fmla="*/ 15 w 231"/>
                  <a:gd name="T7" fmla="*/ 87 h 218"/>
                  <a:gd name="T8" fmla="*/ 141 w 231"/>
                  <a:gd name="T9" fmla="*/ 15 h 218"/>
                  <a:gd name="T10" fmla="*/ 143 w 231"/>
                  <a:gd name="T11" fmla="*/ 15 h 218"/>
                  <a:gd name="T12" fmla="*/ 216 w 231"/>
                  <a:gd name="T13" fmla="*/ 141 h 218"/>
                  <a:gd name="T14" fmla="*/ 117 w 231"/>
                  <a:gd name="T15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8">
                    <a:moveTo>
                      <a:pt x="117" y="218"/>
                    </a:moveTo>
                    <a:cubicBezTo>
                      <a:pt x="108" y="218"/>
                      <a:pt x="99" y="216"/>
                      <a:pt x="90" y="214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33" y="199"/>
                      <a:pt x="0" y="142"/>
                      <a:pt x="15" y="87"/>
                    </a:cubicBezTo>
                    <a:cubicBezTo>
                      <a:pt x="30" y="33"/>
                      <a:pt x="86" y="0"/>
                      <a:pt x="141" y="15"/>
                    </a:cubicBezTo>
                    <a:cubicBezTo>
                      <a:pt x="143" y="15"/>
                      <a:pt x="143" y="15"/>
                      <a:pt x="143" y="15"/>
                    </a:cubicBezTo>
                    <a:cubicBezTo>
                      <a:pt x="198" y="30"/>
                      <a:pt x="231" y="86"/>
                      <a:pt x="216" y="141"/>
                    </a:cubicBezTo>
                    <a:cubicBezTo>
                      <a:pt x="204" y="187"/>
                      <a:pt x="162" y="218"/>
                      <a:pt x="117" y="2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311">
                <a:extLst>
                  <a:ext uri="{FF2B5EF4-FFF2-40B4-BE49-F238E27FC236}">
                    <a16:creationId xmlns:a16="http://schemas.microsoft.com/office/drawing/2014/main" id="{6CC6C1D8-8C8D-4FE1-9E6B-D4FDED3A6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782"/>
                <a:ext cx="58" cy="54"/>
              </a:xfrm>
              <a:custGeom>
                <a:avLst/>
                <a:gdLst>
                  <a:gd name="T0" fmla="*/ 105 w 211"/>
                  <a:gd name="T1" fmla="*/ 197 h 197"/>
                  <a:gd name="T2" fmla="*/ 23 w 211"/>
                  <a:gd name="T3" fmla="*/ 147 h 197"/>
                  <a:gd name="T4" fmla="*/ 63 w 211"/>
                  <a:gd name="T5" fmla="*/ 24 h 197"/>
                  <a:gd name="T6" fmla="*/ 65 w 211"/>
                  <a:gd name="T7" fmla="*/ 23 h 197"/>
                  <a:gd name="T8" fmla="*/ 188 w 211"/>
                  <a:gd name="T9" fmla="*/ 62 h 197"/>
                  <a:gd name="T10" fmla="*/ 149 w 211"/>
                  <a:gd name="T11" fmla="*/ 186 h 197"/>
                  <a:gd name="T12" fmla="*/ 147 w 211"/>
                  <a:gd name="T13" fmla="*/ 187 h 197"/>
                  <a:gd name="T14" fmla="*/ 105 w 211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197">
                    <a:moveTo>
                      <a:pt x="105" y="197"/>
                    </a:moveTo>
                    <a:cubicBezTo>
                      <a:pt x="72" y="197"/>
                      <a:pt x="39" y="179"/>
                      <a:pt x="23" y="147"/>
                    </a:cubicBezTo>
                    <a:cubicBezTo>
                      <a:pt x="0" y="102"/>
                      <a:pt x="18" y="47"/>
                      <a:pt x="63" y="24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110" y="0"/>
                      <a:pt x="165" y="17"/>
                      <a:pt x="188" y="62"/>
                    </a:cubicBezTo>
                    <a:cubicBezTo>
                      <a:pt x="211" y="107"/>
                      <a:pt x="194" y="163"/>
                      <a:pt x="149" y="186"/>
                    </a:cubicBezTo>
                    <a:cubicBezTo>
                      <a:pt x="147" y="187"/>
                      <a:pt x="147" y="187"/>
                      <a:pt x="147" y="187"/>
                    </a:cubicBezTo>
                    <a:cubicBezTo>
                      <a:pt x="133" y="194"/>
                      <a:pt x="119" y="197"/>
                      <a:pt x="105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312">
                <a:extLst>
                  <a:ext uri="{FF2B5EF4-FFF2-40B4-BE49-F238E27FC236}">
                    <a16:creationId xmlns:a16="http://schemas.microsoft.com/office/drawing/2014/main" id="{CD448B55-3DB7-447D-927B-AD4F00A04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2761"/>
                <a:ext cx="53" cy="50"/>
              </a:xfrm>
              <a:custGeom>
                <a:avLst/>
                <a:gdLst>
                  <a:gd name="T0" fmla="*/ 97 w 191"/>
                  <a:gd name="T1" fmla="*/ 181 h 181"/>
                  <a:gd name="T2" fmla="*/ 74 w 191"/>
                  <a:gd name="T3" fmla="*/ 178 h 181"/>
                  <a:gd name="T4" fmla="*/ 73 w 191"/>
                  <a:gd name="T5" fmla="*/ 177 h 181"/>
                  <a:gd name="T6" fmla="*/ 12 w 191"/>
                  <a:gd name="T7" fmla="*/ 73 h 181"/>
                  <a:gd name="T8" fmla="*/ 117 w 191"/>
                  <a:gd name="T9" fmla="*/ 13 h 181"/>
                  <a:gd name="T10" fmla="*/ 118 w 191"/>
                  <a:gd name="T11" fmla="*/ 13 h 181"/>
                  <a:gd name="T12" fmla="*/ 179 w 191"/>
                  <a:gd name="T13" fmla="*/ 117 h 181"/>
                  <a:gd name="T14" fmla="*/ 97 w 191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1">
                    <a:moveTo>
                      <a:pt x="97" y="181"/>
                    </a:moveTo>
                    <a:cubicBezTo>
                      <a:pt x="89" y="181"/>
                      <a:pt x="82" y="180"/>
                      <a:pt x="74" y="178"/>
                    </a:cubicBezTo>
                    <a:cubicBezTo>
                      <a:pt x="73" y="177"/>
                      <a:pt x="73" y="177"/>
                      <a:pt x="73" y="177"/>
                    </a:cubicBezTo>
                    <a:cubicBezTo>
                      <a:pt x="27" y="165"/>
                      <a:pt x="0" y="118"/>
                      <a:pt x="12" y="73"/>
                    </a:cubicBezTo>
                    <a:cubicBezTo>
                      <a:pt x="24" y="27"/>
                      <a:pt x="71" y="0"/>
                      <a:pt x="117" y="13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64" y="25"/>
                      <a:pt x="191" y="72"/>
                      <a:pt x="179" y="117"/>
                    </a:cubicBezTo>
                    <a:cubicBezTo>
                      <a:pt x="169" y="155"/>
                      <a:pt x="134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313">
                <a:extLst>
                  <a:ext uri="{FF2B5EF4-FFF2-40B4-BE49-F238E27FC236}">
                    <a16:creationId xmlns:a16="http://schemas.microsoft.com/office/drawing/2014/main" id="{7779DAB4-7879-49C8-B0BF-EFA222DC3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2721"/>
                <a:ext cx="40" cy="37"/>
              </a:xfrm>
              <a:custGeom>
                <a:avLst/>
                <a:gdLst>
                  <a:gd name="T0" fmla="*/ 71 w 143"/>
                  <a:gd name="T1" fmla="*/ 134 h 134"/>
                  <a:gd name="T2" fmla="*/ 16 w 143"/>
                  <a:gd name="T3" fmla="*/ 100 h 134"/>
                  <a:gd name="T4" fmla="*/ 43 w 143"/>
                  <a:gd name="T5" fmla="*/ 16 h 134"/>
                  <a:gd name="T6" fmla="*/ 44 w 143"/>
                  <a:gd name="T7" fmla="*/ 16 h 134"/>
                  <a:gd name="T8" fmla="*/ 128 w 143"/>
                  <a:gd name="T9" fmla="*/ 42 h 134"/>
                  <a:gd name="T10" fmla="*/ 101 w 143"/>
                  <a:gd name="T11" fmla="*/ 126 h 134"/>
                  <a:gd name="T12" fmla="*/ 100 w 143"/>
                  <a:gd name="T13" fmla="*/ 127 h 134"/>
                  <a:gd name="T14" fmla="*/ 71 w 143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4">
                    <a:moveTo>
                      <a:pt x="71" y="134"/>
                    </a:moveTo>
                    <a:cubicBezTo>
                      <a:pt x="49" y="134"/>
                      <a:pt x="27" y="122"/>
                      <a:pt x="16" y="100"/>
                    </a:cubicBezTo>
                    <a:cubicBezTo>
                      <a:pt x="0" y="70"/>
                      <a:pt x="12" y="32"/>
                      <a:pt x="43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74" y="0"/>
                      <a:pt x="112" y="12"/>
                      <a:pt x="128" y="42"/>
                    </a:cubicBezTo>
                    <a:cubicBezTo>
                      <a:pt x="143" y="73"/>
                      <a:pt x="131" y="110"/>
                      <a:pt x="101" y="126"/>
                    </a:cubicBezTo>
                    <a:cubicBezTo>
                      <a:pt x="100" y="127"/>
                      <a:pt x="100" y="127"/>
                      <a:pt x="100" y="127"/>
                    </a:cubicBezTo>
                    <a:cubicBezTo>
                      <a:pt x="91" y="132"/>
                      <a:pt x="8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314">
                <a:extLst>
                  <a:ext uri="{FF2B5EF4-FFF2-40B4-BE49-F238E27FC236}">
                    <a16:creationId xmlns:a16="http://schemas.microsoft.com/office/drawing/2014/main" id="{4F725899-96C4-45D6-83D5-5EC958D10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691"/>
                <a:ext cx="48" cy="45"/>
              </a:xfrm>
              <a:custGeom>
                <a:avLst/>
                <a:gdLst>
                  <a:gd name="T0" fmla="*/ 88 w 174"/>
                  <a:gd name="T1" fmla="*/ 163 h 163"/>
                  <a:gd name="T2" fmla="*/ 43 w 174"/>
                  <a:gd name="T3" fmla="*/ 149 h 163"/>
                  <a:gd name="T4" fmla="*/ 42 w 174"/>
                  <a:gd name="T5" fmla="*/ 147 h 163"/>
                  <a:gd name="T6" fmla="*/ 25 w 174"/>
                  <a:gd name="T7" fmla="*/ 41 h 163"/>
                  <a:gd name="T8" fmla="*/ 131 w 174"/>
                  <a:gd name="T9" fmla="*/ 25 h 163"/>
                  <a:gd name="T10" fmla="*/ 133 w 174"/>
                  <a:gd name="T11" fmla="*/ 26 h 163"/>
                  <a:gd name="T12" fmla="*/ 149 w 174"/>
                  <a:gd name="T13" fmla="*/ 132 h 163"/>
                  <a:gd name="T14" fmla="*/ 88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8" y="163"/>
                    </a:moveTo>
                    <a:cubicBezTo>
                      <a:pt x="72" y="163"/>
                      <a:pt x="57" y="158"/>
                      <a:pt x="43" y="149"/>
                    </a:cubicBezTo>
                    <a:cubicBezTo>
                      <a:pt x="42" y="147"/>
                      <a:pt x="42" y="147"/>
                      <a:pt x="42" y="147"/>
                    </a:cubicBezTo>
                    <a:cubicBezTo>
                      <a:pt x="8" y="123"/>
                      <a:pt x="0" y="75"/>
                      <a:pt x="25" y="41"/>
                    </a:cubicBezTo>
                    <a:cubicBezTo>
                      <a:pt x="50" y="7"/>
                      <a:pt x="97" y="0"/>
                      <a:pt x="131" y="25"/>
                    </a:cubicBezTo>
                    <a:cubicBezTo>
                      <a:pt x="133" y="26"/>
                      <a:pt x="133" y="26"/>
                      <a:pt x="133" y="26"/>
                    </a:cubicBezTo>
                    <a:cubicBezTo>
                      <a:pt x="167" y="51"/>
                      <a:pt x="174" y="98"/>
                      <a:pt x="149" y="132"/>
                    </a:cubicBezTo>
                    <a:cubicBezTo>
                      <a:pt x="134" y="152"/>
                      <a:pt x="111" y="163"/>
                      <a:pt x="88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315">
                <a:extLst>
                  <a:ext uri="{FF2B5EF4-FFF2-40B4-BE49-F238E27FC236}">
                    <a16:creationId xmlns:a16="http://schemas.microsoft.com/office/drawing/2014/main" id="{BE85F558-D30B-4983-BADA-720F6983B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643"/>
                <a:ext cx="58" cy="53"/>
              </a:xfrm>
              <a:custGeom>
                <a:avLst/>
                <a:gdLst>
                  <a:gd name="T0" fmla="*/ 103 w 208"/>
                  <a:gd name="T1" fmla="*/ 193 h 193"/>
                  <a:gd name="T2" fmla="*/ 23 w 208"/>
                  <a:gd name="T3" fmla="*/ 145 h 193"/>
                  <a:gd name="T4" fmla="*/ 62 w 208"/>
                  <a:gd name="T5" fmla="*/ 23 h 193"/>
                  <a:gd name="T6" fmla="*/ 64 w 208"/>
                  <a:gd name="T7" fmla="*/ 23 h 193"/>
                  <a:gd name="T8" fmla="*/ 185 w 208"/>
                  <a:gd name="T9" fmla="*/ 61 h 193"/>
                  <a:gd name="T10" fmla="*/ 146 w 208"/>
                  <a:gd name="T11" fmla="*/ 182 h 193"/>
                  <a:gd name="T12" fmla="*/ 144 w 208"/>
                  <a:gd name="T13" fmla="*/ 183 h 193"/>
                  <a:gd name="T14" fmla="*/ 103 w 208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3">
                    <a:moveTo>
                      <a:pt x="103" y="193"/>
                    </a:moveTo>
                    <a:cubicBezTo>
                      <a:pt x="71" y="193"/>
                      <a:pt x="39" y="176"/>
                      <a:pt x="23" y="145"/>
                    </a:cubicBezTo>
                    <a:cubicBezTo>
                      <a:pt x="0" y="101"/>
                      <a:pt x="18" y="46"/>
                      <a:pt x="62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108" y="0"/>
                      <a:pt x="162" y="17"/>
                      <a:pt x="185" y="61"/>
                    </a:cubicBezTo>
                    <a:cubicBezTo>
                      <a:pt x="208" y="105"/>
                      <a:pt x="190" y="160"/>
                      <a:pt x="146" y="182"/>
                    </a:cubicBezTo>
                    <a:cubicBezTo>
                      <a:pt x="144" y="183"/>
                      <a:pt x="144" y="183"/>
                      <a:pt x="144" y="183"/>
                    </a:cubicBezTo>
                    <a:cubicBezTo>
                      <a:pt x="131" y="190"/>
                      <a:pt x="117" y="193"/>
                      <a:pt x="103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316">
                <a:extLst>
                  <a:ext uri="{FF2B5EF4-FFF2-40B4-BE49-F238E27FC236}">
                    <a16:creationId xmlns:a16="http://schemas.microsoft.com/office/drawing/2014/main" id="{DFC7FB51-ECB9-43D4-A0A1-D652607D4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605"/>
                <a:ext cx="41" cy="38"/>
              </a:xfrm>
              <a:custGeom>
                <a:avLst/>
                <a:gdLst>
                  <a:gd name="T0" fmla="*/ 74 w 148"/>
                  <a:gd name="T1" fmla="*/ 139 h 139"/>
                  <a:gd name="T2" fmla="*/ 36 w 148"/>
                  <a:gd name="T3" fmla="*/ 127 h 139"/>
                  <a:gd name="T4" fmla="*/ 35 w 148"/>
                  <a:gd name="T5" fmla="*/ 126 h 139"/>
                  <a:gd name="T6" fmla="*/ 21 w 148"/>
                  <a:gd name="T7" fmla="*/ 35 h 139"/>
                  <a:gd name="T8" fmla="*/ 111 w 148"/>
                  <a:gd name="T9" fmla="*/ 21 h 139"/>
                  <a:gd name="T10" fmla="*/ 112 w 148"/>
                  <a:gd name="T11" fmla="*/ 22 h 139"/>
                  <a:gd name="T12" fmla="*/ 126 w 148"/>
                  <a:gd name="T13" fmla="*/ 113 h 139"/>
                  <a:gd name="T14" fmla="*/ 74 w 148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39">
                    <a:moveTo>
                      <a:pt x="74" y="139"/>
                    </a:moveTo>
                    <a:cubicBezTo>
                      <a:pt x="61" y="139"/>
                      <a:pt x="47" y="135"/>
                      <a:pt x="36" y="127"/>
                    </a:cubicBezTo>
                    <a:cubicBezTo>
                      <a:pt x="35" y="126"/>
                      <a:pt x="35" y="126"/>
                      <a:pt x="35" y="126"/>
                    </a:cubicBezTo>
                    <a:cubicBezTo>
                      <a:pt x="6" y="105"/>
                      <a:pt x="0" y="64"/>
                      <a:pt x="21" y="35"/>
                    </a:cubicBezTo>
                    <a:cubicBezTo>
                      <a:pt x="42" y="7"/>
                      <a:pt x="82" y="0"/>
                      <a:pt x="111" y="21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41" y="43"/>
                      <a:pt x="148" y="84"/>
                      <a:pt x="126" y="113"/>
                    </a:cubicBezTo>
                    <a:cubicBezTo>
                      <a:pt x="114" y="130"/>
                      <a:pt x="94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317">
                <a:extLst>
                  <a:ext uri="{FF2B5EF4-FFF2-40B4-BE49-F238E27FC236}">
                    <a16:creationId xmlns:a16="http://schemas.microsoft.com/office/drawing/2014/main" id="{143F95F3-0435-4C52-A01C-4F531425C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2542"/>
                <a:ext cx="51" cy="48"/>
              </a:xfrm>
              <a:custGeom>
                <a:avLst/>
                <a:gdLst>
                  <a:gd name="T0" fmla="*/ 91 w 183"/>
                  <a:gd name="T1" fmla="*/ 174 h 174"/>
                  <a:gd name="T2" fmla="*/ 37 w 183"/>
                  <a:gd name="T3" fmla="*/ 154 h 174"/>
                  <a:gd name="T4" fmla="*/ 30 w 183"/>
                  <a:gd name="T5" fmla="*/ 38 h 174"/>
                  <a:gd name="T6" fmla="*/ 31 w 183"/>
                  <a:gd name="T7" fmla="*/ 37 h 174"/>
                  <a:gd name="T8" fmla="*/ 146 w 183"/>
                  <a:gd name="T9" fmla="*/ 30 h 174"/>
                  <a:gd name="T10" fmla="*/ 153 w 183"/>
                  <a:gd name="T11" fmla="*/ 145 h 174"/>
                  <a:gd name="T12" fmla="*/ 152 w 183"/>
                  <a:gd name="T13" fmla="*/ 147 h 174"/>
                  <a:gd name="T14" fmla="*/ 91 w 183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4">
                    <a:moveTo>
                      <a:pt x="91" y="174"/>
                    </a:moveTo>
                    <a:cubicBezTo>
                      <a:pt x="71" y="174"/>
                      <a:pt x="52" y="167"/>
                      <a:pt x="37" y="154"/>
                    </a:cubicBezTo>
                    <a:cubicBezTo>
                      <a:pt x="3" y="124"/>
                      <a:pt x="0" y="72"/>
                      <a:pt x="30" y="3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61" y="3"/>
                      <a:pt x="112" y="0"/>
                      <a:pt x="146" y="30"/>
                    </a:cubicBezTo>
                    <a:cubicBezTo>
                      <a:pt x="180" y="60"/>
                      <a:pt x="183" y="112"/>
                      <a:pt x="153" y="145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36" y="165"/>
                      <a:pt x="113" y="174"/>
                      <a:pt x="91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318">
                <a:extLst>
                  <a:ext uri="{FF2B5EF4-FFF2-40B4-BE49-F238E27FC236}">
                    <a16:creationId xmlns:a16="http://schemas.microsoft.com/office/drawing/2014/main" id="{C251C45A-C301-49B4-BF5D-242784E2D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2511"/>
                <a:ext cx="40" cy="38"/>
              </a:xfrm>
              <a:custGeom>
                <a:avLst/>
                <a:gdLst>
                  <a:gd name="T0" fmla="*/ 74 w 147"/>
                  <a:gd name="T1" fmla="*/ 138 h 138"/>
                  <a:gd name="T2" fmla="*/ 20 w 147"/>
                  <a:gd name="T3" fmla="*/ 108 h 138"/>
                  <a:gd name="T4" fmla="*/ 19 w 147"/>
                  <a:gd name="T5" fmla="*/ 107 h 138"/>
                  <a:gd name="T6" fmla="*/ 39 w 147"/>
                  <a:gd name="T7" fmla="*/ 19 h 138"/>
                  <a:gd name="T8" fmla="*/ 127 w 147"/>
                  <a:gd name="T9" fmla="*/ 38 h 138"/>
                  <a:gd name="T10" fmla="*/ 128 w 147"/>
                  <a:gd name="T11" fmla="*/ 39 h 138"/>
                  <a:gd name="T12" fmla="*/ 108 w 147"/>
                  <a:gd name="T13" fmla="*/ 128 h 138"/>
                  <a:gd name="T14" fmla="*/ 74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4" y="138"/>
                    </a:moveTo>
                    <a:cubicBezTo>
                      <a:pt x="53" y="138"/>
                      <a:pt x="32" y="127"/>
                      <a:pt x="20" y="108"/>
                    </a:cubicBezTo>
                    <a:cubicBezTo>
                      <a:pt x="19" y="107"/>
                      <a:pt x="19" y="107"/>
                      <a:pt x="19" y="107"/>
                    </a:cubicBezTo>
                    <a:cubicBezTo>
                      <a:pt x="0" y="77"/>
                      <a:pt x="9" y="38"/>
                      <a:pt x="39" y="19"/>
                    </a:cubicBezTo>
                    <a:cubicBezTo>
                      <a:pt x="68" y="0"/>
                      <a:pt x="108" y="9"/>
                      <a:pt x="127" y="38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47" y="69"/>
                      <a:pt x="138" y="109"/>
                      <a:pt x="108" y="128"/>
                    </a:cubicBezTo>
                    <a:cubicBezTo>
                      <a:pt x="98" y="134"/>
                      <a:pt x="86" y="138"/>
                      <a:pt x="74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319">
                <a:extLst>
                  <a:ext uri="{FF2B5EF4-FFF2-40B4-BE49-F238E27FC236}">
                    <a16:creationId xmlns:a16="http://schemas.microsoft.com/office/drawing/2014/main" id="{E0997212-1879-4029-8C48-958B33989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432"/>
                <a:ext cx="44" cy="42"/>
              </a:xfrm>
              <a:custGeom>
                <a:avLst/>
                <a:gdLst>
                  <a:gd name="T0" fmla="*/ 80 w 160"/>
                  <a:gd name="T1" fmla="*/ 152 h 152"/>
                  <a:gd name="T2" fmla="*/ 33 w 160"/>
                  <a:gd name="T3" fmla="*/ 134 h 152"/>
                  <a:gd name="T4" fmla="*/ 26 w 160"/>
                  <a:gd name="T5" fmla="*/ 34 h 152"/>
                  <a:gd name="T6" fmla="*/ 28 w 160"/>
                  <a:gd name="T7" fmla="*/ 32 h 152"/>
                  <a:gd name="T8" fmla="*/ 128 w 160"/>
                  <a:gd name="T9" fmla="*/ 26 h 152"/>
                  <a:gd name="T10" fmla="*/ 134 w 160"/>
                  <a:gd name="T11" fmla="*/ 127 h 152"/>
                  <a:gd name="T12" fmla="*/ 133 w 160"/>
                  <a:gd name="T13" fmla="*/ 128 h 152"/>
                  <a:gd name="T14" fmla="*/ 80 w 160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2">
                    <a:moveTo>
                      <a:pt x="80" y="152"/>
                    </a:moveTo>
                    <a:cubicBezTo>
                      <a:pt x="63" y="152"/>
                      <a:pt x="46" y="146"/>
                      <a:pt x="33" y="134"/>
                    </a:cubicBezTo>
                    <a:cubicBezTo>
                      <a:pt x="3" y="108"/>
                      <a:pt x="0" y="63"/>
                      <a:pt x="26" y="34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53" y="3"/>
                      <a:pt x="99" y="0"/>
                      <a:pt x="128" y="26"/>
                    </a:cubicBezTo>
                    <a:cubicBezTo>
                      <a:pt x="158" y="52"/>
                      <a:pt x="160" y="97"/>
                      <a:pt x="134" y="127"/>
                    </a:cubicBezTo>
                    <a:cubicBezTo>
                      <a:pt x="133" y="128"/>
                      <a:pt x="133" y="128"/>
                      <a:pt x="133" y="128"/>
                    </a:cubicBezTo>
                    <a:cubicBezTo>
                      <a:pt x="119" y="144"/>
                      <a:pt x="100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320">
                <a:extLst>
                  <a:ext uri="{FF2B5EF4-FFF2-40B4-BE49-F238E27FC236}">
                    <a16:creationId xmlns:a16="http://schemas.microsoft.com/office/drawing/2014/main" id="{989EF7A0-B836-40BC-A0EA-ADBBC4F30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2373"/>
                <a:ext cx="60" cy="56"/>
              </a:xfrm>
              <a:custGeom>
                <a:avLst/>
                <a:gdLst>
                  <a:gd name="T0" fmla="*/ 109 w 217"/>
                  <a:gd name="T1" fmla="*/ 204 h 204"/>
                  <a:gd name="T2" fmla="*/ 29 w 217"/>
                  <a:gd name="T3" fmla="*/ 160 h 204"/>
                  <a:gd name="T4" fmla="*/ 28 w 217"/>
                  <a:gd name="T5" fmla="*/ 158 h 204"/>
                  <a:gd name="T6" fmla="*/ 57 w 217"/>
                  <a:gd name="T7" fmla="*/ 28 h 204"/>
                  <a:gd name="T8" fmla="*/ 187 w 217"/>
                  <a:gd name="T9" fmla="*/ 56 h 204"/>
                  <a:gd name="T10" fmla="*/ 188 w 217"/>
                  <a:gd name="T11" fmla="*/ 58 h 204"/>
                  <a:gd name="T12" fmla="*/ 160 w 217"/>
                  <a:gd name="T13" fmla="*/ 189 h 204"/>
                  <a:gd name="T14" fmla="*/ 109 w 217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4">
                    <a:moveTo>
                      <a:pt x="109" y="204"/>
                    </a:moveTo>
                    <a:cubicBezTo>
                      <a:pt x="78" y="204"/>
                      <a:pt x="47" y="189"/>
                      <a:pt x="29" y="160"/>
                    </a:cubicBezTo>
                    <a:cubicBezTo>
                      <a:pt x="28" y="158"/>
                      <a:pt x="28" y="158"/>
                      <a:pt x="28" y="158"/>
                    </a:cubicBezTo>
                    <a:cubicBezTo>
                      <a:pt x="0" y="115"/>
                      <a:pt x="13" y="56"/>
                      <a:pt x="57" y="28"/>
                    </a:cubicBezTo>
                    <a:cubicBezTo>
                      <a:pt x="100" y="0"/>
                      <a:pt x="159" y="13"/>
                      <a:pt x="187" y="56"/>
                    </a:cubicBezTo>
                    <a:cubicBezTo>
                      <a:pt x="188" y="58"/>
                      <a:pt x="188" y="58"/>
                      <a:pt x="188" y="58"/>
                    </a:cubicBezTo>
                    <a:cubicBezTo>
                      <a:pt x="217" y="102"/>
                      <a:pt x="204" y="161"/>
                      <a:pt x="160" y="189"/>
                    </a:cubicBezTo>
                    <a:cubicBezTo>
                      <a:pt x="144" y="199"/>
                      <a:pt x="126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321">
                <a:extLst>
                  <a:ext uri="{FF2B5EF4-FFF2-40B4-BE49-F238E27FC236}">
                    <a16:creationId xmlns:a16="http://schemas.microsoft.com/office/drawing/2014/main" id="{C97EF3E7-7812-4627-AE90-3E19124A5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311"/>
                <a:ext cx="45" cy="42"/>
              </a:xfrm>
              <a:custGeom>
                <a:avLst/>
                <a:gdLst>
                  <a:gd name="T0" fmla="*/ 81 w 161"/>
                  <a:gd name="T1" fmla="*/ 153 h 153"/>
                  <a:gd name="T2" fmla="*/ 56 w 161"/>
                  <a:gd name="T3" fmla="*/ 149 h 153"/>
                  <a:gd name="T4" fmla="*/ 14 w 161"/>
                  <a:gd name="T5" fmla="*/ 57 h 153"/>
                  <a:gd name="T6" fmla="*/ 14 w 161"/>
                  <a:gd name="T7" fmla="*/ 56 h 153"/>
                  <a:gd name="T8" fmla="*/ 106 w 161"/>
                  <a:gd name="T9" fmla="*/ 14 h 153"/>
                  <a:gd name="T10" fmla="*/ 148 w 161"/>
                  <a:gd name="T11" fmla="*/ 105 h 153"/>
                  <a:gd name="T12" fmla="*/ 147 w 161"/>
                  <a:gd name="T13" fmla="*/ 10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72" y="153"/>
                      <a:pt x="64" y="152"/>
                      <a:pt x="56" y="149"/>
                    </a:cubicBezTo>
                    <a:cubicBezTo>
                      <a:pt x="19" y="135"/>
                      <a:pt x="0" y="94"/>
                      <a:pt x="14" y="57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28" y="19"/>
                      <a:pt x="69" y="0"/>
                      <a:pt x="106" y="14"/>
                    </a:cubicBezTo>
                    <a:cubicBezTo>
                      <a:pt x="143" y="27"/>
                      <a:pt x="161" y="68"/>
                      <a:pt x="148" y="105"/>
                    </a:cubicBezTo>
                    <a:cubicBezTo>
                      <a:pt x="147" y="106"/>
                      <a:pt x="147" y="106"/>
                      <a:pt x="147" y="106"/>
                    </a:cubicBezTo>
                    <a:cubicBezTo>
                      <a:pt x="137" y="135"/>
                      <a:pt x="110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322">
                <a:extLst>
                  <a:ext uri="{FF2B5EF4-FFF2-40B4-BE49-F238E27FC236}">
                    <a16:creationId xmlns:a16="http://schemas.microsoft.com/office/drawing/2014/main" id="{B73E4DE6-8E5C-4123-A30B-FD7461D8B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247"/>
                <a:ext cx="55" cy="52"/>
              </a:xfrm>
              <a:custGeom>
                <a:avLst/>
                <a:gdLst>
                  <a:gd name="T0" fmla="*/ 100 w 199"/>
                  <a:gd name="T1" fmla="*/ 187 h 187"/>
                  <a:gd name="T2" fmla="*/ 27 w 199"/>
                  <a:gd name="T3" fmla="*/ 147 h 187"/>
                  <a:gd name="T4" fmla="*/ 26 w 199"/>
                  <a:gd name="T5" fmla="*/ 145 h 187"/>
                  <a:gd name="T6" fmla="*/ 52 w 199"/>
                  <a:gd name="T7" fmla="*/ 25 h 187"/>
                  <a:gd name="T8" fmla="*/ 173 w 199"/>
                  <a:gd name="T9" fmla="*/ 52 h 187"/>
                  <a:gd name="T10" fmla="*/ 174 w 199"/>
                  <a:gd name="T11" fmla="*/ 54 h 187"/>
                  <a:gd name="T12" fmla="*/ 147 w 199"/>
                  <a:gd name="T13" fmla="*/ 174 h 187"/>
                  <a:gd name="T14" fmla="*/ 100 w 199"/>
                  <a:gd name="T15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9" h="187">
                    <a:moveTo>
                      <a:pt x="100" y="187"/>
                    </a:moveTo>
                    <a:cubicBezTo>
                      <a:pt x="72" y="187"/>
                      <a:pt x="44" y="173"/>
                      <a:pt x="27" y="147"/>
                    </a:cubicBezTo>
                    <a:cubicBezTo>
                      <a:pt x="26" y="145"/>
                      <a:pt x="26" y="145"/>
                      <a:pt x="26" y="145"/>
                    </a:cubicBezTo>
                    <a:cubicBezTo>
                      <a:pt x="0" y="105"/>
                      <a:pt x="12" y="51"/>
                      <a:pt x="52" y="25"/>
                    </a:cubicBezTo>
                    <a:cubicBezTo>
                      <a:pt x="93" y="0"/>
                      <a:pt x="147" y="12"/>
                      <a:pt x="173" y="52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99" y="94"/>
                      <a:pt x="188" y="148"/>
                      <a:pt x="147" y="174"/>
                    </a:cubicBezTo>
                    <a:cubicBezTo>
                      <a:pt x="133" y="183"/>
                      <a:pt x="116" y="187"/>
                      <a:pt x="100" y="1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323">
                <a:extLst>
                  <a:ext uri="{FF2B5EF4-FFF2-40B4-BE49-F238E27FC236}">
                    <a16:creationId xmlns:a16="http://schemas.microsoft.com/office/drawing/2014/main" id="{A69EC3C0-98F5-4866-9A53-EC5BD2E58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172"/>
                <a:ext cx="38" cy="36"/>
              </a:xfrm>
              <a:custGeom>
                <a:avLst/>
                <a:gdLst>
                  <a:gd name="T0" fmla="*/ 69 w 139"/>
                  <a:gd name="T1" fmla="*/ 132 h 132"/>
                  <a:gd name="T2" fmla="*/ 48 w 139"/>
                  <a:gd name="T3" fmla="*/ 128 h 132"/>
                  <a:gd name="T4" fmla="*/ 12 w 139"/>
                  <a:gd name="T5" fmla="*/ 49 h 132"/>
                  <a:gd name="T6" fmla="*/ 12 w 139"/>
                  <a:gd name="T7" fmla="*/ 48 h 132"/>
                  <a:gd name="T8" fmla="*/ 91 w 139"/>
                  <a:gd name="T9" fmla="*/ 12 h 132"/>
                  <a:gd name="T10" fmla="*/ 127 w 139"/>
                  <a:gd name="T11" fmla="*/ 90 h 132"/>
                  <a:gd name="T12" fmla="*/ 127 w 139"/>
                  <a:gd name="T13" fmla="*/ 92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62" y="132"/>
                      <a:pt x="55" y="130"/>
                      <a:pt x="48" y="128"/>
                    </a:cubicBezTo>
                    <a:cubicBezTo>
                      <a:pt x="16" y="116"/>
                      <a:pt x="0" y="81"/>
                      <a:pt x="12" y="49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24" y="16"/>
                      <a:pt x="59" y="0"/>
                      <a:pt x="91" y="12"/>
                    </a:cubicBezTo>
                    <a:cubicBezTo>
                      <a:pt x="123" y="23"/>
                      <a:pt x="139" y="59"/>
                      <a:pt x="127" y="90"/>
                    </a:cubicBezTo>
                    <a:cubicBezTo>
                      <a:pt x="127" y="92"/>
                      <a:pt x="127" y="92"/>
                      <a:pt x="127" y="92"/>
                    </a:cubicBezTo>
                    <a:cubicBezTo>
                      <a:pt x="118" y="116"/>
                      <a:pt x="94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324">
                <a:extLst>
                  <a:ext uri="{FF2B5EF4-FFF2-40B4-BE49-F238E27FC236}">
                    <a16:creationId xmlns:a16="http://schemas.microsoft.com/office/drawing/2014/main" id="{E8D8B3D9-378D-4762-A7D3-588E37144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2118"/>
                <a:ext cx="32" cy="31"/>
              </a:xfrm>
              <a:custGeom>
                <a:avLst/>
                <a:gdLst>
                  <a:gd name="T0" fmla="*/ 59 w 117"/>
                  <a:gd name="T1" fmla="*/ 113 h 113"/>
                  <a:gd name="T2" fmla="*/ 6 w 117"/>
                  <a:gd name="T3" fmla="*/ 70 h 113"/>
                  <a:gd name="T4" fmla="*/ 6 w 117"/>
                  <a:gd name="T5" fmla="*/ 69 h 113"/>
                  <a:gd name="T6" fmla="*/ 48 w 117"/>
                  <a:gd name="T7" fmla="*/ 6 h 113"/>
                  <a:gd name="T8" fmla="*/ 111 w 117"/>
                  <a:gd name="T9" fmla="*/ 48 h 113"/>
                  <a:gd name="T10" fmla="*/ 111 w 117"/>
                  <a:gd name="T11" fmla="*/ 49 h 113"/>
                  <a:gd name="T12" fmla="*/ 69 w 117"/>
                  <a:gd name="T13" fmla="*/ 112 h 113"/>
                  <a:gd name="T14" fmla="*/ 59 w 117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3">
                    <a:moveTo>
                      <a:pt x="59" y="113"/>
                    </a:moveTo>
                    <a:cubicBezTo>
                      <a:pt x="34" y="113"/>
                      <a:pt x="11" y="96"/>
                      <a:pt x="6" y="70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0" y="40"/>
                      <a:pt x="19" y="12"/>
                      <a:pt x="48" y="6"/>
                    </a:cubicBezTo>
                    <a:cubicBezTo>
                      <a:pt x="77" y="0"/>
                      <a:pt x="105" y="19"/>
                      <a:pt x="111" y="48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17" y="78"/>
                      <a:pt x="99" y="106"/>
                      <a:pt x="69" y="112"/>
                    </a:cubicBezTo>
                    <a:cubicBezTo>
                      <a:pt x="66" y="113"/>
                      <a:pt x="62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325">
                <a:extLst>
                  <a:ext uri="{FF2B5EF4-FFF2-40B4-BE49-F238E27FC236}">
                    <a16:creationId xmlns:a16="http://schemas.microsoft.com/office/drawing/2014/main" id="{76686489-9371-43B6-87F5-589D2D979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018"/>
                <a:ext cx="60" cy="57"/>
              </a:xfrm>
              <a:custGeom>
                <a:avLst/>
                <a:gdLst>
                  <a:gd name="T0" fmla="*/ 108 w 217"/>
                  <a:gd name="T1" fmla="*/ 206 h 206"/>
                  <a:gd name="T2" fmla="*/ 75 w 217"/>
                  <a:gd name="T3" fmla="*/ 200 h 206"/>
                  <a:gd name="T4" fmla="*/ 18 w 217"/>
                  <a:gd name="T5" fmla="*/ 77 h 206"/>
                  <a:gd name="T6" fmla="*/ 19 w 217"/>
                  <a:gd name="T7" fmla="*/ 75 h 206"/>
                  <a:gd name="T8" fmla="*/ 142 w 217"/>
                  <a:gd name="T9" fmla="*/ 18 h 206"/>
                  <a:gd name="T10" fmla="*/ 198 w 217"/>
                  <a:gd name="T11" fmla="*/ 141 h 206"/>
                  <a:gd name="T12" fmla="*/ 198 w 217"/>
                  <a:gd name="T13" fmla="*/ 144 h 206"/>
                  <a:gd name="T14" fmla="*/ 108 w 217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6">
                    <a:moveTo>
                      <a:pt x="108" y="206"/>
                    </a:moveTo>
                    <a:cubicBezTo>
                      <a:pt x="97" y="206"/>
                      <a:pt x="86" y="204"/>
                      <a:pt x="75" y="200"/>
                    </a:cubicBezTo>
                    <a:cubicBezTo>
                      <a:pt x="25" y="182"/>
                      <a:pt x="0" y="126"/>
                      <a:pt x="18" y="77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37" y="25"/>
                      <a:pt x="92" y="0"/>
                      <a:pt x="142" y="18"/>
                    </a:cubicBezTo>
                    <a:cubicBezTo>
                      <a:pt x="191" y="37"/>
                      <a:pt x="217" y="92"/>
                      <a:pt x="198" y="141"/>
                    </a:cubicBezTo>
                    <a:cubicBezTo>
                      <a:pt x="198" y="144"/>
                      <a:pt x="198" y="144"/>
                      <a:pt x="198" y="144"/>
                    </a:cubicBezTo>
                    <a:cubicBezTo>
                      <a:pt x="183" y="182"/>
                      <a:pt x="147" y="206"/>
                      <a:pt x="108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326">
                <a:extLst>
                  <a:ext uri="{FF2B5EF4-FFF2-40B4-BE49-F238E27FC236}">
                    <a16:creationId xmlns:a16="http://schemas.microsoft.com/office/drawing/2014/main" id="{BDCAE20E-0276-4B6A-80D2-C239C5997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1967"/>
                <a:ext cx="37" cy="35"/>
              </a:xfrm>
              <a:custGeom>
                <a:avLst/>
                <a:gdLst>
                  <a:gd name="T0" fmla="*/ 66 w 131"/>
                  <a:gd name="T1" fmla="*/ 127 h 127"/>
                  <a:gd name="T2" fmla="*/ 7 w 131"/>
                  <a:gd name="T3" fmla="*/ 79 h 127"/>
                  <a:gd name="T4" fmla="*/ 7 w 131"/>
                  <a:gd name="T5" fmla="*/ 78 h 127"/>
                  <a:gd name="T6" fmla="*/ 53 w 131"/>
                  <a:gd name="T7" fmla="*/ 7 h 127"/>
                  <a:gd name="T8" fmla="*/ 124 w 131"/>
                  <a:gd name="T9" fmla="*/ 54 h 127"/>
                  <a:gd name="T10" fmla="*/ 124 w 131"/>
                  <a:gd name="T11" fmla="*/ 55 h 127"/>
                  <a:gd name="T12" fmla="*/ 78 w 131"/>
                  <a:gd name="T13" fmla="*/ 126 h 127"/>
                  <a:gd name="T14" fmla="*/ 66 w 131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7">
                    <a:moveTo>
                      <a:pt x="66" y="127"/>
                    </a:moveTo>
                    <a:cubicBezTo>
                      <a:pt x="38" y="127"/>
                      <a:pt x="13" y="107"/>
                      <a:pt x="7" y="79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0" y="45"/>
                      <a:pt x="21" y="14"/>
                      <a:pt x="53" y="7"/>
                    </a:cubicBezTo>
                    <a:cubicBezTo>
                      <a:pt x="86" y="0"/>
                      <a:pt x="117" y="21"/>
                      <a:pt x="124" y="54"/>
                    </a:cubicBezTo>
                    <a:cubicBezTo>
                      <a:pt x="124" y="55"/>
                      <a:pt x="124" y="55"/>
                      <a:pt x="124" y="55"/>
                    </a:cubicBezTo>
                    <a:cubicBezTo>
                      <a:pt x="131" y="88"/>
                      <a:pt x="110" y="119"/>
                      <a:pt x="78" y="126"/>
                    </a:cubicBezTo>
                    <a:cubicBezTo>
                      <a:pt x="74" y="127"/>
                      <a:pt x="70" y="127"/>
                      <a:pt x="66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327">
                <a:extLst>
                  <a:ext uri="{FF2B5EF4-FFF2-40B4-BE49-F238E27FC236}">
                    <a16:creationId xmlns:a16="http://schemas.microsoft.com/office/drawing/2014/main" id="{F7840689-C5FC-4D74-A4AE-3DFEEB01D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1880"/>
                <a:ext cx="37" cy="38"/>
              </a:xfrm>
              <a:custGeom>
                <a:avLst/>
                <a:gdLst>
                  <a:gd name="T0" fmla="*/ 68 w 135"/>
                  <a:gd name="T1" fmla="*/ 135 h 135"/>
                  <a:gd name="T2" fmla="*/ 1 w 135"/>
                  <a:gd name="T3" fmla="*/ 70 h 135"/>
                  <a:gd name="T4" fmla="*/ 1 w 135"/>
                  <a:gd name="T5" fmla="*/ 68 h 135"/>
                  <a:gd name="T6" fmla="*/ 67 w 135"/>
                  <a:gd name="T7" fmla="*/ 0 h 135"/>
                  <a:gd name="T8" fmla="*/ 135 w 135"/>
                  <a:gd name="T9" fmla="*/ 66 h 135"/>
                  <a:gd name="T10" fmla="*/ 135 w 135"/>
                  <a:gd name="T11" fmla="*/ 67 h 135"/>
                  <a:gd name="T12" fmla="*/ 69 w 135"/>
                  <a:gd name="T13" fmla="*/ 135 h 135"/>
                  <a:gd name="T14" fmla="*/ 68 w 135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5">
                    <a:moveTo>
                      <a:pt x="68" y="135"/>
                    </a:moveTo>
                    <a:cubicBezTo>
                      <a:pt x="31" y="135"/>
                      <a:pt x="1" y="106"/>
                      <a:pt x="1" y="70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0" y="31"/>
                      <a:pt x="30" y="1"/>
                      <a:pt x="67" y="0"/>
                    </a:cubicBezTo>
                    <a:cubicBezTo>
                      <a:pt x="104" y="0"/>
                      <a:pt x="134" y="29"/>
                      <a:pt x="135" y="66"/>
                    </a:cubicBezTo>
                    <a:cubicBezTo>
                      <a:pt x="135" y="67"/>
                      <a:pt x="135" y="67"/>
                      <a:pt x="135" y="67"/>
                    </a:cubicBezTo>
                    <a:cubicBezTo>
                      <a:pt x="135" y="104"/>
                      <a:pt x="106" y="135"/>
                      <a:pt x="69" y="135"/>
                    </a:cubicBezTo>
                    <a:cubicBezTo>
                      <a:pt x="68" y="135"/>
                      <a:pt x="68" y="135"/>
                      <a:pt x="68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328">
                <a:extLst>
                  <a:ext uri="{FF2B5EF4-FFF2-40B4-BE49-F238E27FC236}">
                    <a16:creationId xmlns:a16="http://schemas.microsoft.com/office/drawing/2014/main" id="{5E9F307B-79F7-4DD4-8232-6B4C13B5C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816"/>
                <a:ext cx="42" cy="40"/>
              </a:xfrm>
              <a:custGeom>
                <a:avLst/>
                <a:gdLst>
                  <a:gd name="T0" fmla="*/ 75 w 151"/>
                  <a:gd name="T1" fmla="*/ 146 h 146"/>
                  <a:gd name="T2" fmla="*/ 63 w 151"/>
                  <a:gd name="T3" fmla="*/ 145 h 146"/>
                  <a:gd name="T4" fmla="*/ 7 w 151"/>
                  <a:gd name="T5" fmla="*/ 65 h 146"/>
                  <a:gd name="T6" fmla="*/ 7 w 151"/>
                  <a:gd name="T7" fmla="*/ 63 h 146"/>
                  <a:gd name="T8" fmla="*/ 87 w 151"/>
                  <a:gd name="T9" fmla="*/ 6 h 146"/>
                  <a:gd name="T10" fmla="*/ 144 w 151"/>
                  <a:gd name="T11" fmla="*/ 87 h 146"/>
                  <a:gd name="T12" fmla="*/ 144 w 151"/>
                  <a:gd name="T13" fmla="*/ 88 h 146"/>
                  <a:gd name="T14" fmla="*/ 75 w 151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6">
                    <a:moveTo>
                      <a:pt x="75" y="146"/>
                    </a:moveTo>
                    <a:cubicBezTo>
                      <a:pt x="71" y="146"/>
                      <a:pt x="68" y="146"/>
                      <a:pt x="63" y="145"/>
                    </a:cubicBezTo>
                    <a:cubicBezTo>
                      <a:pt x="26" y="139"/>
                      <a:pt x="0" y="103"/>
                      <a:pt x="7" y="65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13" y="25"/>
                      <a:pt x="49" y="0"/>
                      <a:pt x="87" y="6"/>
                    </a:cubicBezTo>
                    <a:cubicBezTo>
                      <a:pt x="125" y="13"/>
                      <a:pt x="151" y="49"/>
                      <a:pt x="144" y="87"/>
                    </a:cubicBezTo>
                    <a:cubicBezTo>
                      <a:pt x="144" y="88"/>
                      <a:pt x="144" y="88"/>
                      <a:pt x="144" y="88"/>
                    </a:cubicBezTo>
                    <a:cubicBezTo>
                      <a:pt x="138" y="122"/>
                      <a:pt x="109" y="146"/>
                      <a:pt x="75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329">
                <a:extLst>
                  <a:ext uri="{FF2B5EF4-FFF2-40B4-BE49-F238E27FC236}">
                    <a16:creationId xmlns:a16="http://schemas.microsoft.com/office/drawing/2014/main" id="{0BB3722A-040A-4928-A81D-53AFE543F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727"/>
                <a:ext cx="39" cy="40"/>
              </a:xfrm>
              <a:custGeom>
                <a:avLst/>
                <a:gdLst>
                  <a:gd name="T0" fmla="*/ 71 w 143"/>
                  <a:gd name="T1" fmla="*/ 144 h 144"/>
                  <a:gd name="T2" fmla="*/ 0 w 143"/>
                  <a:gd name="T3" fmla="*/ 74 h 144"/>
                  <a:gd name="T4" fmla="*/ 0 w 143"/>
                  <a:gd name="T5" fmla="*/ 72 h 144"/>
                  <a:gd name="T6" fmla="*/ 70 w 143"/>
                  <a:gd name="T7" fmla="*/ 0 h 144"/>
                  <a:gd name="T8" fmla="*/ 71 w 143"/>
                  <a:gd name="T9" fmla="*/ 0 h 144"/>
                  <a:gd name="T10" fmla="*/ 143 w 143"/>
                  <a:gd name="T11" fmla="*/ 70 h 144"/>
                  <a:gd name="T12" fmla="*/ 143 w 143"/>
                  <a:gd name="T13" fmla="*/ 72 h 144"/>
                  <a:gd name="T14" fmla="*/ 72 w 143"/>
                  <a:gd name="T15" fmla="*/ 144 h 144"/>
                  <a:gd name="T16" fmla="*/ 71 w 143"/>
                  <a:gd name="T17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144">
                    <a:moveTo>
                      <a:pt x="71" y="144"/>
                    </a:moveTo>
                    <a:cubicBezTo>
                      <a:pt x="33" y="144"/>
                      <a:pt x="1" y="113"/>
                      <a:pt x="0" y="74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3" y="72"/>
                      <a:pt x="143" y="72"/>
                      <a:pt x="143" y="72"/>
                    </a:cubicBezTo>
                    <a:cubicBezTo>
                      <a:pt x="143" y="111"/>
                      <a:pt x="112" y="144"/>
                      <a:pt x="72" y="144"/>
                    </a:cubicBezTo>
                    <a:cubicBezTo>
                      <a:pt x="72" y="144"/>
                      <a:pt x="72" y="144"/>
                      <a:pt x="71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330">
                <a:extLst>
                  <a:ext uri="{FF2B5EF4-FFF2-40B4-BE49-F238E27FC236}">
                    <a16:creationId xmlns:a16="http://schemas.microsoft.com/office/drawing/2014/main" id="{51A43C31-C87E-44B4-8BEC-F948F7E1A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664"/>
                <a:ext cx="45" cy="44"/>
              </a:xfrm>
              <a:custGeom>
                <a:avLst/>
                <a:gdLst>
                  <a:gd name="T0" fmla="*/ 82 w 164"/>
                  <a:gd name="T1" fmla="*/ 160 h 160"/>
                  <a:gd name="T2" fmla="*/ 69 w 164"/>
                  <a:gd name="T3" fmla="*/ 159 h 160"/>
                  <a:gd name="T4" fmla="*/ 7 w 164"/>
                  <a:gd name="T5" fmla="*/ 71 h 160"/>
                  <a:gd name="T6" fmla="*/ 7 w 164"/>
                  <a:gd name="T7" fmla="*/ 69 h 160"/>
                  <a:gd name="T8" fmla="*/ 95 w 164"/>
                  <a:gd name="T9" fmla="*/ 7 h 160"/>
                  <a:gd name="T10" fmla="*/ 157 w 164"/>
                  <a:gd name="T11" fmla="*/ 95 h 160"/>
                  <a:gd name="T12" fmla="*/ 157 w 164"/>
                  <a:gd name="T13" fmla="*/ 97 h 160"/>
                  <a:gd name="T14" fmla="*/ 82 w 164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60">
                    <a:moveTo>
                      <a:pt x="82" y="160"/>
                    </a:moveTo>
                    <a:cubicBezTo>
                      <a:pt x="78" y="160"/>
                      <a:pt x="73" y="160"/>
                      <a:pt x="69" y="159"/>
                    </a:cubicBezTo>
                    <a:cubicBezTo>
                      <a:pt x="28" y="152"/>
                      <a:pt x="0" y="112"/>
                      <a:pt x="7" y="7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4" y="28"/>
                      <a:pt x="54" y="0"/>
                      <a:pt x="95" y="7"/>
                    </a:cubicBezTo>
                    <a:cubicBezTo>
                      <a:pt x="137" y="14"/>
                      <a:pt x="164" y="53"/>
                      <a:pt x="157" y="95"/>
                    </a:cubicBezTo>
                    <a:cubicBezTo>
                      <a:pt x="157" y="97"/>
                      <a:pt x="157" y="97"/>
                      <a:pt x="157" y="97"/>
                    </a:cubicBezTo>
                    <a:cubicBezTo>
                      <a:pt x="151" y="134"/>
                      <a:pt x="119" y="160"/>
                      <a:pt x="82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331">
                <a:extLst>
                  <a:ext uri="{FF2B5EF4-FFF2-40B4-BE49-F238E27FC236}">
                    <a16:creationId xmlns:a16="http://schemas.microsoft.com/office/drawing/2014/main" id="{6BF725D0-D183-4F41-B2EA-D91F10F0C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573"/>
                <a:ext cx="47" cy="45"/>
              </a:xfrm>
              <a:custGeom>
                <a:avLst/>
                <a:gdLst>
                  <a:gd name="T0" fmla="*/ 86 w 171"/>
                  <a:gd name="T1" fmla="*/ 161 h 161"/>
                  <a:gd name="T2" fmla="*/ 16 w 171"/>
                  <a:gd name="T3" fmla="*/ 115 h 161"/>
                  <a:gd name="T4" fmla="*/ 16 w 171"/>
                  <a:gd name="T5" fmla="*/ 113 h 161"/>
                  <a:gd name="T6" fmla="*/ 57 w 171"/>
                  <a:gd name="T7" fmla="*/ 15 h 161"/>
                  <a:gd name="T8" fmla="*/ 154 w 171"/>
                  <a:gd name="T9" fmla="*/ 57 h 161"/>
                  <a:gd name="T10" fmla="*/ 155 w 171"/>
                  <a:gd name="T11" fmla="*/ 58 h 161"/>
                  <a:gd name="T12" fmla="*/ 114 w 171"/>
                  <a:gd name="T13" fmla="*/ 156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56" y="161"/>
                      <a:pt x="28" y="144"/>
                      <a:pt x="16" y="115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0" y="75"/>
                      <a:pt x="18" y="31"/>
                      <a:pt x="57" y="15"/>
                    </a:cubicBezTo>
                    <a:cubicBezTo>
                      <a:pt x="95" y="0"/>
                      <a:pt x="139" y="18"/>
                      <a:pt x="154" y="57"/>
                    </a:cubicBezTo>
                    <a:cubicBezTo>
                      <a:pt x="155" y="58"/>
                      <a:pt x="155" y="58"/>
                      <a:pt x="155" y="58"/>
                    </a:cubicBezTo>
                    <a:cubicBezTo>
                      <a:pt x="171" y="97"/>
                      <a:pt x="152" y="140"/>
                      <a:pt x="114" y="156"/>
                    </a:cubicBezTo>
                    <a:cubicBezTo>
                      <a:pt x="105" y="160"/>
                      <a:pt x="95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332">
                <a:extLst>
                  <a:ext uri="{FF2B5EF4-FFF2-40B4-BE49-F238E27FC236}">
                    <a16:creationId xmlns:a16="http://schemas.microsoft.com/office/drawing/2014/main" id="{BE075374-55A7-44B7-95AA-D0A7EF7AB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1515"/>
                <a:ext cx="44" cy="42"/>
              </a:xfrm>
              <a:custGeom>
                <a:avLst/>
                <a:gdLst>
                  <a:gd name="T0" fmla="*/ 79 w 158"/>
                  <a:gd name="T1" fmla="*/ 154 h 154"/>
                  <a:gd name="T2" fmla="*/ 66 w 158"/>
                  <a:gd name="T3" fmla="*/ 153 h 154"/>
                  <a:gd name="T4" fmla="*/ 7 w 158"/>
                  <a:gd name="T5" fmla="*/ 69 h 154"/>
                  <a:gd name="T6" fmla="*/ 7 w 158"/>
                  <a:gd name="T7" fmla="*/ 67 h 154"/>
                  <a:gd name="T8" fmla="*/ 91 w 158"/>
                  <a:gd name="T9" fmla="*/ 7 h 154"/>
                  <a:gd name="T10" fmla="*/ 151 w 158"/>
                  <a:gd name="T11" fmla="*/ 92 h 154"/>
                  <a:gd name="T12" fmla="*/ 151 w 158"/>
                  <a:gd name="T13" fmla="*/ 93 h 154"/>
                  <a:gd name="T14" fmla="*/ 79 w 158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4">
                    <a:moveTo>
                      <a:pt x="79" y="154"/>
                    </a:moveTo>
                    <a:cubicBezTo>
                      <a:pt x="75" y="154"/>
                      <a:pt x="71" y="154"/>
                      <a:pt x="66" y="153"/>
                    </a:cubicBezTo>
                    <a:cubicBezTo>
                      <a:pt x="26" y="146"/>
                      <a:pt x="0" y="109"/>
                      <a:pt x="7" y="69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14" y="27"/>
                      <a:pt x="52" y="0"/>
                      <a:pt x="91" y="7"/>
                    </a:cubicBezTo>
                    <a:cubicBezTo>
                      <a:pt x="131" y="14"/>
                      <a:pt x="158" y="52"/>
                      <a:pt x="151" y="92"/>
                    </a:cubicBezTo>
                    <a:cubicBezTo>
                      <a:pt x="151" y="93"/>
                      <a:pt x="151" y="93"/>
                      <a:pt x="151" y="93"/>
                    </a:cubicBezTo>
                    <a:cubicBezTo>
                      <a:pt x="145" y="129"/>
                      <a:pt x="114" y="154"/>
                      <a:pt x="79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333">
                <a:extLst>
                  <a:ext uri="{FF2B5EF4-FFF2-40B4-BE49-F238E27FC236}">
                    <a16:creationId xmlns:a16="http://schemas.microsoft.com/office/drawing/2014/main" id="{DD5D4796-AE1A-4315-9D03-BE5CBF705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430"/>
                <a:ext cx="53" cy="50"/>
              </a:xfrm>
              <a:custGeom>
                <a:avLst/>
                <a:gdLst>
                  <a:gd name="T0" fmla="*/ 96 w 192"/>
                  <a:gd name="T1" fmla="*/ 181 h 181"/>
                  <a:gd name="T2" fmla="*/ 19 w 192"/>
                  <a:gd name="T3" fmla="*/ 129 h 181"/>
                  <a:gd name="T4" fmla="*/ 18 w 192"/>
                  <a:gd name="T5" fmla="*/ 127 h 181"/>
                  <a:gd name="T6" fmla="*/ 64 w 192"/>
                  <a:gd name="T7" fmla="*/ 18 h 181"/>
                  <a:gd name="T8" fmla="*/ 173 w 192"/>
                  <a:gd name="T9" fmla="*/ 64 h 181"/>
                  <a:gd name="T10" fmla="*/ 174 w 192"/>
                  <a:gd name="T11" fmla="*/ 66 h 181"/>
                  <a:gd name="T12" fmla="*/ 128 w 192"/>
                  <a:gd name="T13" fmla="*/ 175 h 181"/>
                  <a:gd name="T14" fmla="*/ 96 w 192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181">
                    <a:moveTo>
                      <a:pt x="96" y="181"/>
                    </a:moveTo>
                    <a:cubicBezTo>
                      <a:pt x="63" y="181"/>
                      <a:pt x="32" y="161"/>
                      <a:pt x="19" y="129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0" y="84"/>
                      <a:pt x="21" y="35"/>
                      <a:pt x="64" y="18"/>
                    </a:cubicBezTo>
                    <a:cubicBezTo>
                      <a:pt x="107" y="0"/>
                      <a:pt x="156" y="21"/>
                      <a:pt x="173" y="64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92" y="109"/>
                      <a:pt x="171" y="158"/>
                      <a:pt x="128" y="175"/>
                    </a:cubicBezTo>
                    <a:cubicBezTo>
                      <a:pt x="118" y="179"/>
                      <a:pt x="107" y="181"/>
                      <a:pt x="96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334">
                <a:extLst>
                  <a:ext uri="{FF2B5EF4-FFF2-40B4-BE49-F238E27FC236}">
                    <a16:creationId xmlns:a16="http://schemas.microsoft.com/office/drawing/2014/main" id="{EB73B6D4-1494-478F-A51A-07E5FFBBE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1380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35 w 126"/>
                  <a:gd name="T3" fmla="*/ 111 h 119"/>
                  <a:gd name="T4" fmla="*/ 16 w 126"/>
                  <a:gd name="T5" fmla="*/ 36 h 119"/>
                  <a:gd name="T6" fmla="*/ 16 w 126"/>
                  <a:gd name="T7" fmla="*/ 35 h 119"/>
                  <a:gd name="T8" fmla="*/ 92 w 126"/>
                  <a:gd name="T9" fmla="*/ 16 h 119"/>
                  <a:gd name="T10" fmla="*/ 111 w 126"/>
                  <a:gd name="T11" fmla="*/ 91 h 119"/>
                  <a:gd name="T12" fmla="*/ 110 w 126"/>
                  <a:gd name="T13" fmla="*/ 92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53" y="119"/>
                      <a:pt x="43" y="117"/>
                      <a:pt x="35" y="111"/>
                    </a:cubicBezTo>
                    <a:cubicBezTo>
                      <a:pt x="9" y="96"/>
                      <a:pt x="0" y="62"/>
                      <a:pt x="16" y="36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32" y="9"/>
                      <a:pt x="66" y="0"/>
                      <a:pt x="92" y="16"/>
                    </a:cubicBezTo>
                    <a:cubicBezTo>
                      <a:pt x="118" y="32"/>
                      <a:pt x="126" y="65"/>
                      <a:pt x="111" y="91"/>
                    </a:cubicBezTo>
                    <a:cubicBezTo>
                      <a:pt x="110" y="92"/>
                      <a:pt x="110" y="92"/>
                      <a:pt x="110" y="92"/>
                    </a:cubicBezTo>
                    <a:cubicBezTo>
                      <a:pt x="100" y="110"/>
                      <a:pt x="8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335">
                <a:extLst>
                  <a:ext uri="{FF2B5EF4-FFF2-40B4-BE49-F238E27FC236}">
                    <a16:creationId xmlns:a16="http://schemas.microsoft.com/office/drawing/2014/main" id="{DDB75998-9F9D-4CBC-BA31-505598BDB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1286"/>
                <a:ext cx="58" cy="55"/>
              </a:xfrm>
              <a:custGeom>
                <a:avLst/>
                <a:gdLst>
                  <a:gd name="T0" fmla="*/ 105 w 209"/>
                  <a:gd name="T1" fmla="*/ 198 h 198"/>
                  <a:gd name="T2" fmla="*/ 20 w 209"/>
                  <a:gd name="T3" fmla="*/ 140 h 198"/>
                  <a:gd name="T4" fmla="*/ 19 w 209"/>
                  <a:gd name="T5" fmla="*/ 138 h 198"/>
                  <a:gd name="T6" fmla="*/ 70 w 209"/>
                  <a:gd name="T7" fmla="*/ 19 h 198"/>
                  <a:gd name="T8" fmla="*/ 189 w 209"/>
                  <a:gd name="T9" fmla="*/ 69 h 198"/>
                  <a:gd name="T10" fmla="*/ 190 w 209"/>
                  <a:gd name="T11" fmla="*/ 71 h 198"/>
                  <a:gd name="T12" fmla="*/ 140 w 209"/>
                  <a:gd name="T13" fmla="*/ 191 h 198"/>
                  <a:gd name="T14" fmla="*/ 105 w 209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9" h="198">
                    <a:moveTo>
                      <a:pt x="105" y="198"/>
                    </a:moveTo>
                    <a:cubicBezTo>
                      <a:pt x="69" y="198"/>
                      <a:pt x="34" y="176"/>
                      <a:pt x="20" y="140"/>
                    </a:cubicBezTo>
                    <a:cubicBezTo>
                      <a:pt x="19" y="138"/>
                      <a:pt x="19" y="138"/>
                      <a:pt x="19" y="138"/>
                    </a:cubicBezTo>
                    <a:cubicBezTo>
                      <a:pt x="0" y="91"/>
                      <a:pt x="23" y="38"/>
                      <a:pt x="70" y="19"/>
                    </a:cubicBezTo>
                    <a:cubicBezTo>
                      <a:pt x="117" y="0"/>
                      <a:pt x="170" y="22"/>
                      <a:pt x="189" y="69"/>
                    </a:cubicBezTo>
                    <a:cubicBezTo>
                      <a:pt x="190" y="71"/>
                      <a:pt x="190" y="71"/>
                      <a:pt x="190" y="71"/>
                    </a:cubicBezTo>
                    <a:cubicBezTo>
                      <a:pt x="209" y="118"/>
                      <a:pt x="187" y="172"/>
                      <a:pt x="140" y="191"/>
                    </a:cubicBezTo>
                    <a:cubicBezTo>
                      <a:pt x="128" y="196"/>
                      <a:pt x="117" y="198"/>
                      <a:pt x="105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336">
                <a:extLst>
                  <a:ext uri="{FF2B5EF4-FFF2-40B4-BE49-F238E27FC236}">
                    <a16:creationId xmlns:a16="http://schemas.microsoft.com/office/drawing/2014/main" id="{AED5E31C-7365-4526-B252-49F855630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1240"/>
                <a:ext cx="53" cy="50"/>
              </a:xfrm>
              <a:custGeom>
                <a:avLst/>
                <a:gdLst>
                  <a:gd name="T0" fmla="*/ 96 w 193"/>
                  <a:gd name="T1" fmla="*/ 182 h 182"/>
                  <a:gd name="T2" fmla="*/ 53 w 193"/>
                  <a:gd name="T3" fmla="*/ 170 h 182"/>
                  <a:gd name="T4" fmla="*/ 24 w 193"/>
                  <a:gd name="T5" fmla="*/ 55 h 182"/>
                  <a:gd name="T6" fmla="*/ 25 w 193"/>
                  <a:gd name="T7" fmla="*/ 53 h 182"/>
                  <a:gd name="T8" fmla="*/ 140 w 193"/>
                  <a:gd name="T9" fmla="*/ 24 h 182"/>
                  <a:gd name="T10" fmla="*/ 169 w 193"/>
                  <a:gd name="T11" fmla="*/ 139 h 182"/>
                  <a:gd name="T12" fmla="*/ 168 w 193"/>
                  <a:gd name="T13" fmla="*/ 141 h 182"/>
                  <a:gd name="T14" fmla="*/ 96 w 193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2">
                    <a:moveTo>
                      <a:pt x="96" y="182"/>
                    </a:moveTo>
                    <a:cubicBezTo>
                      <a:pt x="81" y="182"/>
                      <a:pt x="66" y="178"/>
                      <a:pt x="53" y="170"/>
                    </a:cubicBezTo>
                    <a:cubicBezTo>
                      <a:pt x="13" y="146"/>
                      <a:pt x="0" y="95"/>
                      <a:pt x="24" y="55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49" y="13"/>
                      <a:pt x="100" y="0"/>
                      <a:pt x="140" y="24"/>
                    </a:cubicBezTo>
                    <a:cubicBezTo>
                      <a:pt x="180" y="48"/>
                      <a:pt x="193" y="99"/>
                      <a:pt x="169" y="139"/>
                    </a:cubicBezTo>
                    <a:cubicBezTo>
                      <a:pt x="168" y="141"/>
                      <a:pt x="168" y="141"/>
                      <a:pt x="168" y="141"/>
                    </a:cubicBezTo>
                    <a:cubicBezTo>
                      <a:pt x="152" y="167"/>
                      <a:pt x="124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337">
                <a:extLst>
                  <a:ext uri="{FF2B5EF4-FFF2-40B4-BE49-F238E27FC236}">
                    <a16:creationId xmlns:a16="http://schemas.microsoft.com/office/drawing/2014/main" id="{5175F7AC-3051-4674-BDD8-ADD98FBC8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164"/>
                <a:ext cx="59" cy="57"/>
              </a:xfrm>
              <a:custGeom>
                <a:avLst/>
                <a:gdLst>
                  <a:gd name="T0" fmla="*/ 108 w 215"/>
                  <a:gd name="T1" fmla="*/ 205 h 205"/>
                  <a:gd name="T2" fmla="*/ 38 w 215"/>
                  <a:gd name="T3" fmla="*/ 175 h 205"/>
                  <a:gd name="T4" fmla="*/ 36 w 215"/>
                  <a:gd name="T5" fmla="*/ 173 h 205"/>
                  <a:gd name="T6" fmla="*/ 40 w 215"/>
                  <a:gd name="T7" fmla="*/ 37 h 205"/>
                  <a:gd name="T8" fmla="*/ 177 w 215"/>
                  <a:gd name="T9" fmla="*/ 41 h 205"/>
                  <a:gd name="T10" fmla="*/ 179 w 215"/>
                  <a:gd name="T11" fmla="*/ 42 h 205"/>
                  <a:gd name="T12" fmla="*/ 175 w 215"/>
                  <a:gd name="T13" fmla="*/ 179 h 205"/>
                  <a:gd name="T14" fmla="*/ 108 w 215"/>
                  <a:gd name="T15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5" h="205">
                    <a:moveTo>
                      <a:pt x="108" y="205"/>
                    </a:moveTo>
                    <a:cubicBezTo>
                      <a:pt x="83" y="205"/>
                      <a:pt x="57" y="195"/>
                      <a:pt x="38" y="175"/>
                    </a:cubicBezTo>
                    <a:cubicBezTo>
                      <a:pt x="36" y="173"/>
                      <a:pt x="36" y="173"/>
                      <a:pt x="36" y="173"/>
                    </a:cubicBezTo>
                    <a:cubicBezTo>
                      <a:pt x="0" y="134"/>
                      <a:pt x="2" y="73"/>
                      <a:pt x="40" y="37"/>
                    </a:cubicBezTo>
                    <a:cubicBezTo>
                      <a:pt x="79" y="0"/>
                      <a:pt x="141" y="2"/>
                      <a:pt x="177" y="41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215" y="81"/>
                      <a:pt x="214" y="142"/>
                      <a:pt x="175" y="179"/>
                    </a:cubicBezTo>
                    <a:cubicBezTo>
                      <a:pt x="156" y="197"/>
                      <a:pt x="132" y="205"/>
                      <a:pt x="108" y="2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338">
                <a:extLst>
                  <a:ext uri="{FF2B5EF4-FFF2-40B4-BE49-F238E27FC236}">
                    <a16:creationId xmlns:a16="http://schemas.microsoft.com/office/drawing/2014/main" id="{43EB7752-D60F-4989-B8AA-F2D8A2795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114"/>
                <a:ext cx="45" cy="43"/>
              </a:xfrm>
              <a:custGeom>
                <a:avLst/>
                <a:gdLst>
                  <a:gd name="T0" fmla="*/ 82 w 165"/>
                  <a:gd name="T1" fmla="*/ 155 h 155"/>
                  <a:gd name="T2" fmla="*/ 25 w 165"/>
                  <a:gd name="T3" fmla="*/ 128 h 155"/>
                  <a:gd name="T4" fmla="*/ 38 w 165"/>
                  <a:gd name="T5" fmla="*/ 26 h 155"/>
                  <a:gd name="T6" fmla="*/ 39 w 165"/>
                  <a:gd name="T7" fmla="*/ 25 h 155"/>
                  <a:gd name="T8" fmla="*/ 140 w 165"/>
                  <a:gd name="T9" fmla="*/ 38 h 155"/>
                  <a:gd name="T10" fmla="*/ 128 w 165"/>
                  <a:gd name="T11" fmla="*/ 139 h 155"/>
                  <a:gd name="T12" fmla="*/ 126 w 165"/>
                  <a:gd name="T13" fmla="*/ 140 h 155"/>
                  <a:gd name="T14" fmla="*/ 82 w 165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5">
                    <a:moveTo>
                      <a:pt x="82" y="155"/>
                    </a:moveTo>
                    <a:cubicBezTo>
                      <a:pt x="61" y="155"/>
                      <a:pt x="39" y="146"/>
                      <a:pt x="25" y="128"/>
                    </a:cubicBezTo>
                    <a:cubicBezTo>
                      <a:pt x="0" y="96"/>
                      <a:pt x="6" y="51"/>
                      <a:pt x="38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70" y="0"/>
                      <a:pt x="116" y="6"/>
                      <a:pt x="140" y="38"/>
                    </a:cubicBezTo>
                    <a:cubicBezTo>
                      <a:pt x="165" y="69"/>
                      <a:pt x="159" y="115"/>
                      <a:pt x="128" y="139"/>
                    </a:cubicBezTo>
                    <a:cubicBezTo>
                      <a:pt x="126" y="140"/>
                      <a:pt x="126" y="140"/>
                      <a:pt x="126" y="140"/>
                    </a:cubicBezTo>
                    <a:cubicBezTo>
                      <a:pt x="113" y="150"/>
                      <a:pt x="98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339">
                <a:extLst>
                  <a:ext uri="{FF2B5EF4-FFF2-40B4-BE49-F238E27FC236}">
                    <a16:creationId xmlns:a16="http://schemas.microsoft.com/office/drawing/2014/main" id="{A852C25C-788A-44B0-BB8D-0D86CCA7A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056"/>
                <a:ext cx="55" cy="52"/>
              </a:xfrm>
              <a:custGeom>
                <a:avLst/>
                <a:gdLst>
                  <a:gd name="T0" fmla="*/ 100 w 198"/>
                  <a:gd name="T1" fmla="*/ 189 h 189"/>
                  <a:gd name="T2" fmla="*/ 35 w 198"/>
                  <a:gd name="T3" fmla="*/ 161 h 189"/>
                  <a:gd name="T4" fmla="*/ 34 w 198"/>
                  <a:gd name="T5" fmla="*/ 159 h 189"/>
                  <a:gd name="T6" fmla="*/ 38 w 198"/>
                  <a:gd name="T7" fmla="*/ 34 h 189"/>
                  <a:gd name="T8" fmla="*/ 163 w 198"/>
                  <a:gd name="T9" fmla="*/ 38 h 189"/>
                  <a:gd name="T10" fmla="*/ 164 w 198"/>
                  <a:gd name="T11" fmla="*/ 39 h 189"/>
                  <a:gd name="T12" fmla="*/ 161 w 198"/>
                  <a:gd name="T13" fmla="*/ 165 h 189"/>
                  <a:gd name="T14" fmla="*/ 100 w 198"/>
                  <a:gd name="T15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89">
                    <a:moveTo>
                      <a:pt x="100" y="189"/>
                    </a:moveTo>
                    <a:cubicBezTo>
                      <a:pt x="76" y="189"/>
                      <a:pt x="53" y="179"/>
                      <a:pt x="35" y="161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0" y="124"/>
                      <a:pt x="2" y="68"/>
                      <a:pt x="38" y="34"/>
                    </a:cubicBezTo>
                    <a:cubicBezTo>
                      <a:pt x="73" y="0"/>
                      <a:pt x="129" y="2"/>
                      <a:pt x="163" y="38"/>
                    </a:cubicBezTo>
                    <a:cubicBezTo>
                      <a:pt x="164" y="39"/>
                      <a:pt x="164" y="39"/>
                      <a:pt x="164" y="39"/>
                    </a:cubicBezTo>
                    <a:cubicBezTo>
                      <a:pt x="198" y="75"/>
                      <a:pt x="196" y="131"/>
                      <a:pt x="161" y="165"/>
                    </a:cubicBezTo>
                    <a:cubicBezTo>
                      <a:pt x="143" y="181"/>
                      <a:pt x="122" y="189"/>
                      <a:pt x="100" y="1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340">
                <a:extLst>
                  <a:ext uri="{FF2B5EF4-FFF2-40B4-BE49-F238E27FC236}">
                    <a16:creationId xmlns:a16="http://schemas.microsoft.com/office/drawing/2014/main" id="{85DDFF57-1A03-4312-BF4E-92052ED29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1018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27 w 181"/>
                  <a:gd name="T3" fmla="*/ 139 h 170"/>
                  <a:gd name="T4" fmla="*/ 41 w 181"/>
                  <a:gd name="T5" fmla="*/ 28 h 170"/>
                  <a:gd name="T6" fmla="*/ 42 w 181"/>
                  <a:gd name="T7" fmla="*/ 27 h 170"/>
                  <a:gd name="T8" fmla="*/ 154 w 181"/>
                  <a:gd name="T9" fmla="*/ 40 h 170"/>
                  <a:gd name="T10" fmla="*/ 140 w 181"/>
                  <a:gd name="T11" fmla="*/ 152 h 170"/>
                  <a:gd name="T12" fmla="*/ 138 w 181"/>
                  <a:gd name="T13" fmla="*/ 15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6" y="170"/>
                      <a:pt x="43" y="159"/>
                      <a:pt x="27" y="139"/>
                    </a:cubicBezTo>
                    <a:cubicBezTo>
                      <a:pt x="0" y="105"/>
                      <a:pt x="6" y="55"/>
                      <a:pt x="41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77" y="0"/>
                      <a:pt x="127" y="6"/>
                      <a:pt x="154" y="40"/>
                    </a:cubicBezTo>
                    <a:cubicBezTo>
                      <a:pt x="181" y="75"/>
                      <a:pt x="174" y="125"/>
                      <a:pt x="140" y="152"/>
                    </a:cubicBezTo>
                    <a:cubicBezTo>
                      <a:pt x="138" y="153"/>
                      <a:pt x="138" y="153"/>
                      <a:pt x="138" y="153"/>
                    </a:cubicBezTo>
                    <a:cubicBezTo>
                      <a:pt x="124" y="164"/>
                      <a:pt x="107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341">
                <a:extLst>
                  <a:ext uri="{FF2B5EF4-FFF2-40B4-BE49-F238E27FC236}">
                    <a16:creationId xmlns:a16="http://schemas.microsoft.com/office/drawing/2014/main" id="{987F4B29-0491-4965-BF19-188224D8F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946"/>
                <a:ext cx="63" cy="59"/>
              </a:xfrm>
              <a:custGeom>
                <a:avLst/>
                <a:gdLst>
                  <a:gd name="T0" fmla="*/ 115 w 227"/>
                  <a:gd name="T1" fmla="*/ 212 h 212"/>
                  <a:gd name="T2" fmla="*/ 72 w 227"/>
                  <a:gd name="T3" fmla="*/ 202 h 212"/>
                  <a:gd name="T4" fmla="*/ 70 w 227"/>
                  <a:gd name="T5" fmla="*/ 201 h 212"/>
                  <a:gd name="T6" fmla="*/ 24 w 227"/>
                  <a:gd name="T7" fmla="*/ 70 h 212"/>
                  <a:gd name="T8" fmla="*/ 155 w 227"/>
                  <a:gd name="T9" fmla="*/ 23 h 212"/>
                  <a:gd name="T10" fmla="*/ 158 w 227"/>
                  <a:gd name="T11" fmla="*/ 24 h 212"/>
                  <a:gd name="T12" fmla="*/ 204 w 227"/>
                  <a:gd name="T13" fmla="*/ 156 h 212"/>
                  <a:gd name="T14" fmla="*/ 115 w 22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7" h="212">
                    <a:moveTo>
                      <a:pt x="115" y="212"/>
                    </a:moveTo>
                    <a:cubicBezTo>
                      <a:pt x="101" y="212"/>
                      <a:pt x="86" y="209"/>
                      <a:pt x="72" y="202"/>
                    </a:cubicBezTo>
                    <a:cubicBezTo>
                      <a:pt x="70" y="201"/>
                      <a:pt x="70" y="201"/>
                      <a:pt x="70" y="201"/>
                    </a:cubicBezTo>
                    <a:cubicBezTo>
                      <a:pt x="21" y="178"/>
                      <a:pt x="0" y="119"/>
                      <a:pt x="24" y="70"/>
                    </a:cubicBezTo>
                    <a:cubicBezTo>
                      <a:pt x="47" y="21"/>
                      <a:pt x="106" y="0"/>
                      <a:pt x="155" y="23"/>
                    </a:cubicBezTo>
                    <a:cubicBezTo>
                      <a:pt x="158" y="24"/>
                      <a:pt x="158" y="24"/>
                      <a:pt x="158" y="24"/>
                    </a:cubicBezTo>
                    <a:cubicBezTo>
                      <a:pt x="207" y="48"/>
                      <a:pt x="227" y="107"/>
                      <a:pt x="204" y="156"/>
                    </a:cubicBezTo>
                    <a:cubicBezTo>
                      <a:pt x="187" y="192"/>
                      <a:pt x="152" y="212"/>
                      <a:pt x="115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342">
                <a:extLst>
                  <a:ext uri="{FF2B5EF4-FFF2-40B4-BE49-F238E27FC236}">
                    <a16:creationId xmlns:a16="http://schemas.microsoft.com/office/drawing/2014/main" id="{C79B0B03-2ADC-47DE-A4CA-6A9A52B2A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932"/>
                <a:ext cx="36" cy="34"/>
              </a:xfrm>
              <a:custGeom>
                <a:avLst/>
                <a:gdLst>
                  <a:gd name="T0" fmla="*/ 64 w 129"/>
                  <a:gd name="T1" fmla="*/ 122 h 122"/>
                  <a:gd name="T2" fmla="*/ 19 w 129"/>
                  <a:gd name="T3" fmla="*/ 100 h 122"/>
                  <a:gd name="T4" fmla="*/ 29 w 129"/>
                  <a:gd name="T5" fmla="*/ 20 h 122"/>
                  <a:gd name="T6" fmla="*/ 30 w 129"/>
                  <a:gd name="T7" fmla="*/ 20 h 122"/>
                  <a:gd name="T8" fmla="*/ 110 w 129"/>
                  <a:gd name="T9" fmla="*/ 30 h 122"/>
                  <a:gd name="T10" fmla="*/ 100 w 129"/>
                  <a:gd name="T11" fmla="*/ 109 h 122"/>
                  <a:gd name="T12" fmla="*/ 99 w 129"/>
                  <a:gd name="T13" fmla="*/ 110 h 122"/>
                  <a:gd name="T14" fmla="*/ 64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4" y="122"/>
                    </a:moveTo>
                    <a:cubicBezTo>
                      <a:pt x="47" y="122"/>
                      <a:pt x="31" y="115"/>
                      <a:pt x="19" y="100"/>
                    </a:cubicBezTo>
                    <a:cubicBezTo>
                      <a:pt x="0" y="75"/>
                      <a:pt x="4" y="40"/>
                      <a:pt x="29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55" y="0"/>
                      <a:pt x="91" y="5"/>
                      <a:pt x="110" y="30"/>
                    </a:cubicBezTo>
                    <a:cubicBezTo>
                      <a:pt x="129" y="54"/>
                      <a:pt x="125" y="90"/>
                      <a:pt x="100" y="109"/>
                    </a:cubicBezTo>
                    <a:cubicBezTo>
                      <a:pt x="99" y="110"/>
                      <a:pt x="99" y="110"/>
                      <a:pt x="99" y="110"/>
                    </a:cubicBezTo>
                    <a:cubicBezTo>
                      <a:pt x="89" y="118"/>
                      <a:pt x="76" y="122"/>
                      <a:pt x="64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343">
                <a:extLst>
                  <a:ext uri="{FF2B5EF4-FFF2-40B4-BE49-F238E27FC236}">
                    <a16:creationId xmlns:a16="http://schemas.microsoft.com/office/drawing/2014/main" id="{B3F500E5-0975-4C77-BC6C-39C6C4C21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894"/>
                <a:ext cx="35" cy="34"/>
              </a:xfrm>
              <a:custGeom>
                <a:avLst/>
                <a:gdLst>
                  <a:gd name="T0" fmla="*/ 65 w 129"/>
                  <a:gd name="T1" fmla="*/ 121 h 121"/>
                  <a:gd name="T2" fmla="*/ 41 w 129"/>
                  <a:gd name="T3" fmla="*/ 115 h 121"/>
                  <a:gd name="T4" fmla="*/ 39 w 129"/>
                  <a:gd name="T5" fmla="*/ 115 h 121"/>
                  <a:gd name="T6" fmla="*/ 13 w 129"/>
                  <a:gd name="T7" fmla="*/ 40 h 121"/>
                  <a:gd name="T8" fmla="*/ 88 w 129"/>
                  <a:gd name="T9" fmla="*/ 14 h 121"/>
                  <a:gd name="T10" fmla="*/ 89 w 129"/>
                  <a:gd name="T11" fmla="*/ 14 h 121"/>
                  <a:gd name="T12" fmla="*/ 115 w 129"/>
                  <a:gd name="T13" fmla="*/ 89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7" y="121"/>
                      <a:pt x="48" y="119"/>
                      <a:pt x="41" y="115"/>
                    </a:cubicBezTo>
                    <a:cubicBezTo>
                      <a:pt x="39" y="115"/>
                      <a:pt x="39" y="115"/>
                      <a:pt x="39" y="115"/>
                    </a:cubicBezTo>
                    <a:cubicBezTo>
                      <a:pt x="12" y="101"/>
                      <a:pt x="0" y="68"/>
                      <a:pt x="13" y="40"/>
                    </a:cubicBezTo>
                    <a:cubicBezTo>
                      <a:pt x="26" y="12"/>
                      <a:pt x="60" y="0"/>
                      <a:pt x="88" y="14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117" y="28"/>
                      <a:pt x="129" y="61"/>
                      <a:pt x="115" y="89"/>
                    </a:cubicBezTo>
                    <a:cubicBezTo>
                      <a:pt x="106" y="109"/>
                      <a:pt x="86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344">
                <a:extLst>
                  <a:ext uri="{FF2B5EF4-FFF2-40B4-BE49-F238E27FC236}">
                    <a16:creationId xmlns:a16="http://schemas.microsoft.com/office/drawing/2014/main" id="{B9532381-027E-4565-9CCD-D1A14612D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6" y="848"/>
                <a:ext cx="65" cy="61"/>
              </a:xfrm>
              <a:custGeom>
                <a:avLst/>
                <a:gdLst>
                  <a:gd name="T0" fmla="*/ 116 w 234"/>
                  <a:gd name="T1" fmla="*/ 220 h 220"/>
                  <a:gd name="T2" fmla="*/ 17 w 234"/>
                  <a:gd name="T3" fmla="*/ 146 h 220"/>
                  <a:gd name="T4" fmla="*/ 86 w 234"/>
                  <a:gd name="T5" fmla="*/ 17 h 220"/>
                  <a:gd name="T6" fmla="*/ 88 w 234"/>
                  <a:gd name="T7" fmla="*/ 16 h 220"/>
                  <a:gd name="T8" fmla="*/ 217 w 234"/>
                  <a:gd name="T9" fmla="*/ 85 h 220"/>
                  <a:gd name="T10" fmla="*/ 148 w 234"/>
                  <a:gd name="T11" fmla="*/ 214 h 220"/>
                  <a:gd name="T12" fmla="*/ 146 w 234"/>
                  <a:gd name="T13" fmla="*/ 215 h 220"/>
                  <a:gd name="T14" fmla="*/ 116 w 234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4" h="220">
                    <a:moveTo>
                      <a:pt x="116" y="220"/>
                    </a:moveTo>
                    <a:cubicBezTo>
                      <a:pt x="71" y="220"/>
                      <a:pt x="30" y="191"/>
                      <a:pt x="17" y="146"/>
                    </a:cubicBezTo>
                    <a:cubicBezTo>
                      <a:pt x="0" y="91"/>
                      <a:pt x="31" y="33"/>
                      <a:pt x="86" y="17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143" y="0"/>
                      <a:pt x="201" y="31"/>
                      <a:pt x="217" y="85"/>
                    </a:cubicBezTo>
                    <a:cubicBezTo>
                      <a:pt x="234" y="140"/>
                      <a:pt x="203" y="198"/>
                      <a:pt x="148" y="214"/>
                    </a:cubicBezTo>
                    <a:cubicBezTo>
                      <a:pt x="146" y="215"/>
                      <a:pt x="146" y="215"/>
                      <a:pt x="146" y="215"/>
                    </a:cubicBezTo>
                    <a:cubicBezTo>
                      <a:pt x="136" y="218"/>
                      <a:pt x="126" y="220"/>
                      <a:pt x="116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345">
                <a:extLst>
                  <a:ext uri="{FF2B5EF4-FFF2-40B4-BE49-F238E27FC236}">
                    <a16:creationId xmlns:a16="http://schemas.microsoft.com/office/drawing/2014/main" id="{572262D3-E6C9-42EE-B505-DCEFB5D2E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813"/>
                <a:ext cx="66" cy="62"/>
              </a:xfrm>
              <a:custGeom>
                <a:avLst/>
                <a:gdLst>
                  <a:gd name="T0" fmla="*/ 121 w 239"/>
                  <a:gd name="T1" fmla="*/ 224 h 224"/>
                  <a:gd name="T2" fmla="*/ 76 w 239"/>
                  <a:gd name="T3" fmla="*/ 213 h 224"/>
                  <a:gd name="T4" fmla="*/ 73 w 239"/>
                  <a:gd name="T5" fmla="*/ 212 h 224"/>
                  <a:gd name="T6" fmla="*/ 25 w 239"/>
                  <a:gd name="T7" fmla="*/ 73 h 224"/>
                  <a:gd name="T8" fmla="*/ 163 w 239"/>
                  <a:gd name="T9" fmla="*/ 25 h 224"/>
                  <a:gd name="T10" fmla="*/ 166 w 239"/>
                  <a:gd name="T11" fmla="*/ 26 h 224"/>
                  <a:gd name="T12" fmla="*/ 215 w 239"/>
                  <a:gd name="T13" fmla="*/ 164 h 224"/>
                  <a:gd name="T14" fmla="*/ 121 w 239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9" h="224">
                    <a:moveTo>
                      <a:pt x="121" y="224"/>
                    </a:moveTo>
                    <a:cubicBezTo>
                      <a:pt x="105" y="224"/>
                      <a:pt x="90" y="220"/>
                      <a:pt x="76" y="213"/>
                    </a:cubicBezTo>
                    <a:cubicBezTo>
                      <a:pt x="73" y="212"/>
                      <a:pt x="73" y="212"/>
                      <a:pt x="73" y="212"/>
                    </a:cubicBezTo>
                    <a:cubicBezTo>
                      <a:pt x="22" y="188"/>
                      <a:pt x="0" y="125"/>
                      <a:pt x="25" y="73"/>
                    </a:cubicBezTo>
                    <a:cubicBezTo>
                      <a:pt x="49" y="22"/>
                      <a:pt x="112" y="0"/>
                      <a:pt x="163" y="25"/>
                    </a:cubicBezTo>
                    <a:cubicBezTo>
                      <a:pt x="166" y="26"/>
                      <a:pt x="166" y="26"/>
                      <a:pt x="166" y="26"/>
                    </a:cubicBezTo>
                    <a:cubicBezTo>
                      <a:pt x="217" y="50"/>
                      <a:pt x="239" y="113"/>
                      <a:pt x="215" y="164"/>
                    </a:cubicBezTo>
                    <a:cubicBezTo>
                      <a:pt x="197" y="202"/>
                      <a:pt x="159" y="224"/>
                      <a:pt x="121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346">
                <a:extLst>
                  <a:ext uri="{FF2B5EF4-FFF2-40B4-BE49-F238E27FC236}">
                    <a16:creationId xmlns:a16="http://schemas.microsoft.com/office/drawing/2014/main" id="{47721C0D-2F48-43C3-9587-739BD5967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815"/>
                <a:ext cx="42" cy="40"/>
              </a:xfrm>
              <a:custGeom>
                <a:avLst/>
                <a:gdLst>
                  <a:gd name="T0" fmla="*/ 75 w 153"/>
                  <a:gd name="T1" fmla="*/ 143 h 143"/>
                  <a:gd name="T2" fmla="*/ 11 w 153"/>
                  <a:gd name="T3" fmla="*/ 95 h 143"/>
                  <a:gd name="T4" fmla="*/ 56 w 153"/>
                  <a:gd name="T5" fmla="*/ 11 h 143"/>
                  <a:gd name="T6" fmla="*/ 58 w 153"/>
                  <a:gd name="T7" fmla="*/ 10 h 143"/>
                  <a:gd name="T8" fmla="*/ 142 w 153"/>
                  <a:gd name="T9" fmla="*/ 56 h 143"/>
                  <a:gd name="T10" fmla="*/ 96 w 153"/>
                  <a:gd name="T11" fmla="*/ 140 h 143"/>
                  <a:gd name="T12" fmla="*/ 95 w 153"/>
                  <a:gd name="T13" fmla="*/ 140 h 143"/>
                  <a:gd name="T14" fmla="*/ 75 w 153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3">
                    <a:moveTo>
                      <a:pt x="75" y="143"/>
                    </a:moveTo>
                    <a:cubicBezTo>
                      <a:pt x="46" y="143"/>
                      <a:pt x="20" y="124"/>
                      <a:pt x="11" y="95"/>
                    </a:cubicBezTo>
                    <a:cubicBezTo>
                      <a:pt x="0" y="59"/>
                      <a:pt x="20" y="22"/>
                      <a:pt x="56" y="11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93" y="0"/>
                      <a:pt x="131" y="20"/>
                      <a:pt x="142" y="56"/>
                    </a:cubicBezTo>
                    <a:cubicBezTo>
                      <a:pt x="153" y="91"/>
                      <a:pt x="132" y="129"/>
                      <a:pt x="96" y="140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347">
                <a:extLst>
                  <a:ext uri="{FF2B5EF4-FFF2-40B4-BE49-F238E27FC236}">
                    <a16:creationId xmlns:a16="http://schemas.microsoft.com/office/drawing/2014/main" id="{8EA16FB0-4726-418F-B6A0-8669770E8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788"/>
                <a:ext cx="50" cy="48"/>
              </a:xfrm>
              <a:custGeom>
                <a:avLst/>
                <a:gdLst>
                  <a:gd name="T0" fmla="*/ 90 w 179"/>
                  <a:gd name="T1" fmla="*/ 174 h 174"/>
                  <a:gd name="T2" fmla="*/ 84 w 179"/>
                  <a:gd name="T3" fmla="*/ 174 h 174"/>
                  <a:gd name="T4" fmla="*/ 82 w 179"/>
                  <a:gd name="T5" fmla="*/ 174 h 174"/>
                  <a:gd name="T6" fmla="*/ 3 w 179"/>
                  <a:gd name="T7" fmla="*/ 82 h 174"/>
                  <a:gd name="T8" fmla="*/ 95 w 179"/>
                  <a:gd name="T9" fmla="*/ 4 h 174"/>
                  <a:gd name="T10" fmla="*/ 97 w 179"/>
                  <a:gd name="T11" fmla="*/ 4 h 174"/>
                  <a:gd name="T12" fmla="*/ 175 w 179"/>
                  <a:gd name="T13" fmla="*/ 96 h 174"/>
                  <a:gd name="T14" fmla="*/ 90 w 179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4">
                    <a:moveTo>
                      <a:pt x="90" y="174"/>
                    </a:moveTo>
                    <a:cubicBezTo>
                      <a:pt x="88" y="174"/>
                      <a:pt x="86" y="174"/>
                      <a:pt x="84" y="174"/>
                    </a:cubicBezTo>
                    <a:cubicBezTo>
                      <a:pt x="82" y="174"/>
                      <a:pt x="82" y="174"/>
                      <a:pt x="82" y="174"/>
                    </a:cubicBezTo>
                    <a:cubicBezTo>
                      <a:pt x="35" y="170"/>
                      <a:pt x="0" y="129"/>
                      <a:pt x="3" y="82"/>
                    </a:cubicBezTo>
                    <a:cubicBezTo>
                      <a:pt x="7" y="35"/>
                      <a:pt x="48" y="0"/>
                      <a:pt x="95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144" y="8"/>
                      <a:pt x="179" y="49"/>
                      <a:pt x="175" y="96"/>
                    </a:cubicBezTo>
                    <a:cubicBezTo>
                      <a:pt x="172" y="140"/>
                      <a:pt x="134" y="174"/>
                      <a:pt x="90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348">
                <a:extLst>
                  <a:ext uri="{FF2B5EF4-FFF2-40B4-BE49-F238E27FC236}">
                    <a16:creationId xmlns:a16="http://schemas.microsoft.com/office/drawing/2014/main" id="{806BF3B9-6580-41D7-83AD-3F3EFAC3F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774"/>
                <a:ext cx="53" cy="52"/>
              </a:xfrm>
              <a:custGeom>
                <a:avLst/>
                <a:gdLst>
                  <a:gd name="T0" fmla="*/ 96 w 191"/>
                  <a:gd name="T1" fmla="*/ 186 h 186"/>
                  <a:gd name="T2" fmla="*/ 89 w 191"/>
                  <a:gd name="T3" fmla="*/ 185 h 186"/>
                  <a:gd name="T4" fmla="*/ 87 w 191"/>
                  <a:gd name="T5" fmla="*/ 185 h 186"/>
                  <a:gd name="T6" fmla="*/ 3 w 191"/>
                  <a:gd name="T7" fmla="*/ 87 h 186"/>
                  <a:gd name="T8" fmla="*/ 101 w 191"/>
                  <a:gd name="T9" fmla="*/ 4 h 186"/>
                  <a:gd name="T10" fmla="*/ 103 w 191"/>
                  <a:gd name="T11" fmla="*/ 4 h 186"/>
                  <a:gd name="T12" fmla="*/ 187 w 191"/>
                  <a:gd name="T13" fmla="*/ 102 h 186"/>
                  <a:gd name="T14" fmla="*/ 96 w 191"/>
                  <a:gd name="T15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6">
                    <a:moveTo>
                      <a:pt x="96" y="186"/>
                    </a:moveTo>
                    <a:cubicBezTo>
                      <a:pt x="94" y="186"/>
                      <a:pt x="92" y="186"/>
                      <a:pt x="89" y="185"/>
                    </a:cubicBezTo>
                    <a:cubicBezTo>
                      <a:pt x="87" y="185"/>
                      <a:pt x="87" y="185"/>
                      <a:pt x="87" y="185"/>
                    </a:cubicBezTo>
                    <a:cubicBezTo>
                      <a:pt x="37" y="181"/>
                      <a:pt x="0" y="138"/>
                      <a:pt x="3" y="87"/>
                    </a:cubicBezTo>
                    <a:cubicBezTo>
                      <a:pt x="7" y="37"/>
                      <a:pt x="51" y="0"/>
                      <a:pt x="101" y="4"/>
                    </a:cubicBezTo>
                    <a:cubicBezTo>
                      <a:pt x="103" y="4"/>
                      <a:pt x="103" y="4"/>
                      <a:pt x="103" y="4"/>
                    </a:cubicBezTo>
                    <a:cubicBezTo>
                      <a:pt x="153" y="8"/>
                      <a:pt x="191" y="52"/>
                      <a:pt x="187" y="102"/>
                    </a:cubicBezTo>
                    <a:cubicBezTo>
                      <a:pt x="183" y="149"/>
                      <a:pt x="143" y="186"/>
                      <a:pt x="96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349">
                <a:extLst>
                  <a:ext uri="{FF2B5EF4-FFF2-40B4-BE49-F238E27FC236}">
                    <a16:creationId xmlns:a16="http://schemas.microsoft.com/office/drawing/2014/main" id="{0006ABF0-15E0-4C6A-8AE9-F2A8818BE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" y="774"/>
                <a:ext cx="37" cy="35"/>
              </a:xfrm>
              <a:custGeom>
                <a:avLst/>
                <a:gdLst>
                  <a:gd name="T0" fmla="*/ 67 w 135"/>
                  <a:gd name="T1" fmla="*/ 127 h 127"/>
                  <a:gd name="T2" fmla="*/ 10 w 135"/>
                  <a:gd name="T3" fmla="*/ 84 h 127"/>
                  <a:gd name="T4" fmla="*/ 50 w 135"/>
                  <a:gd name="T5" fmla="*/ 10 h 127"/>
                  <a:gd name="T6" fmla="*/ 51 w 135"/>
                  <a:gd name="T7" fmla="*/ 10 h 127"/>
                  <a:gd name="T8" fmla="*/ 125 w 135"/>
                  <a:gd name="T9" fmla="*/ 49 h 127"/>
                  <a:gd name="T10" fmla="*/ 85 w 135"/>
                  <a:gd name="T11" fmla="*/ 124 h 127"/>
                  <a:gd name="T12" fmla="*/ 84 w 135"/>
                  <a:gd name="T13" fmla="*/ 124 h 127"/>
                  <a:gd name="T14" fmla="*/ 67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7" y="127"/>
                    </a:moveTo>
                    <a:cubicBezTo>
                      <a:pt x="41" y="127"/>
                      <a:pt x="18" y="110"/>
                      <a:pt x="10" y="84"/>
                    </a:cubicBezTo>
                    <a:cubicBezTo>
                      <a:pt x="0" y="53"/>
                      <a:pt x="18" y="19"/>
                      <a:pt x="50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83" y="0"/>
                      <a:pt x="116" y="18"/>
                      <a:pt x="125" y="49"/>
                    </a:cubicBezTo>
                    <a:cubicBezTo>
                      <a:pt x="135" y="81"/>
                      <a:pt x="117" y="114"/>
                      <a:pt x="85" y="124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78" y="126"/>
                      <a:pt x="73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350">
                <a:extLst>
                  <a:ext uri="{FF2B5EF4-FFF2-40B4-BE49-F238E27FC236}">
                    <a16:creationId xmlns:a16="http://schemas.microsoft.com/office/drawing/2014/main" id="{AE7FDA13-821F-4018-8FB6-4AACC8FA0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887"/>
                <a:ext cx="60" cy="58"/>
              </a:xfrm>
              <a:custGeom>
                <a:avLst/>
                <a:gdLst>
                  <a:gd name="T0" fmla="*/ 111 w 220"/>
                  <a:gd name="T1" fmla="*/ 212 h 212"/>
                  <a:gd name="T2" fmla="*/ 100 w 220"/>
                  <a:gd name="T3" fmla="*/ 211 h 212"/>
                  <a:gd name="T4" fmla="*/ 98 w 220"/>
                  <a:gd name="T5" fmla="*/ 211 h 212"/>
                  <a:gd name="T6" fmla="*/ 6 w 220"/>
                  <a:gd name="T7" fmla="*/ 97 h 212"/>
                  <a:gd name="T8" fmla="*/ 120 w 220"/>
                  <a:gd name="T9" fmla="*/ 6 h 212"/>
                  <a:gd name="T10" fmla="*/ 123 w 220"/>
                  <a:gd name="T11" fmla="*/ 6 h 212"/>
                  <a:gd name="T12" fmla="*/ 214 w 220"/>
                  <a:gd name="T13" fmla="*/ 120 h 212"/>
                  <a:gd name="T14" fmla="*/ 111 w 220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12">
                    <a:moveTo>
                      <a:pt x="111" y="212"/>
                    </a:moveTo>
                    <a:cubicBezTo>
                      <a:pt x="108" y="212"/>
                      <a:pt x="104" y="212"/>
                      <a:pt x="100" y="211"/>
                    </a:cubicBezTo>
                    <a:cubicBezTo>
                      <a:pt x="98" y="211"/>
                      <a:pt x="98" y="211"/>
                      <a:pt x="98" y="211"/>
                    </a:cubicBezTo>
                    <a:cubicBezTo>
                      <a:pt x="41" y="205"/>
                      <a:pt x="0" y="154"/>
                      <a:pt x="6" y="97"/>
                    </a:cubicBezTo>
                    <a:cubicBezTo>
                      <a:pt x="12" y="41"/>
                      <a:pt x="63" y="0"/>
                      <a:pt x="120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79" y="12"/>
                      <a:pt x="220" y="63"/>
                      <a:pt x="214" y="120"/>
                    </a:cubicBezTo>
                    <a:cubicBezTo>
                      <a:pt x="208" y="173"/>
                      <a:pt x="164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351">
                <a:extLst>
                  <a:ext uri="{FF2B5EF4-FFF2-40B4-BE49-F238E27FC236}">
                    <a16:creationId xmlns:a16="http://schemas.microsoft.com/office/drawing/2014/main" id="{301C74FB-1B33-4C62-8075-A05D00B4C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896"/>
                <a:ext cx="35" cy="33"/>
              </a:xfrm>
              <a:custGeom>
                <a:avLst/>
                <a:gdLst>
                  <a:gd name="T0" fmla="*/ 63 w 127"/>
                  <a:gd name="T1" fmla="*/ 119 h 119"/>
                  <a:gd name="T2" fmla="*/ 8 w 127"/>
                  <a:gd name="T3" fmla="*/ 77 h 119"/>
                  <a:gd name="T4" fmla="*/ 48 w 127"/>
                  <a:gd name="T5" fmla="*/ 8 h 119"/>
                  <a:gd name="T6" fmla="*/ 50 w 127"/>
                  <a:gd name="T7" fmla="*/ 8 h 119"/>
                  <a:gd name="T8" fmla="*/ 119 w 127"/>
                  <a:gd name="T9" fmla="*/ 48 h 119"/>
                  <a:gd name="T10" fmla="*/ 79 w 127"/>
                  <a:gd name="T11" fmla="*/ 117 h 119"/>
                  <a:gd name="T12" fmla="*/ 77 w 127"/>
                  <a:gd name="T13" fmla="*/ 117 h 119"/>
                  <a:gd name="T14" fmla="*/ 63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3" y="119"/>
                    </a:moveTo>
                    <a:cubicBezTo>
                      <a:pt x="38" y="119"/>
                      <a:pt x="15" y="102"/>
                      <a:pt x="8" y="77"/>
                    </a:cubicBezTo>
                    <a:cubicBezTo>
                      <a:pt x="0" y="47"/>
                      <a:pt x="18" y="16"/>
                      <a:pt x="48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80" y="0"/>
                      <a:pt x="111" y="17"/>
                      <a:pt x="119" y="48"/>
                    </a:cubicBezTo>
                    <a:cubicBezTo>
                      <a:pt x="127" y="78"/>
                      <a:pt x="109" y="109"/>
                      <a:pt x="79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3" y="118"/>
                      <a:pt x="68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352">
                <a:extLst>
                  <a:ext uri="{FF2B5EF4-FFF2-40B4-BE49-F238E27FC236}">
                    <a16:creationId xmlns:a16="http://schemas.microsoft.com/office/drawing/2014/main" id="{F7B6B026-5264-44E4-A42A-92484E29F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879"/>
                <a:ext cx="40" cy="39"/>
              </a:xfrm>
              <a:custGeom>
                <a:avLst/>
                <a:gdLst>
                  <a:gd name="T0" fmla="*/ 73 w 144"/>
                  <a:gd name="T1" fmla="*/ 140 h 140"/>
                  <a:gd name="T2" fmla="*/ 65 w 144"/>
                  <a:gd name="T3" fmla="*/ 140 h 140"/>
                  <a:gd name="T4" fmla="*/ 64 w 144"/>
                  <a:gd name="T5" fmla="*/ 140 h 140"/>
                  <a:gd name="T6" fmla="*/ 4 w 144"/>
                  <a:gd name="T7" fmla="*/ 65 h 140"/>
                  <a:gd name="T8" fmla="*/ 79 w 144"/>
                  <a:gd name="T9" fmla="*/ 4 h 140"/>
                  <a:gd name="T10" fmla="*/ 80 w 144"/>
                  <a:gd name="T11" fmla="*/ 5 h 140"/>
                  <a:gd name="T12" fmla="*/ 140 w 144"/>
                  <a:gd name="T13" fmla="*/ 80 h 140"/>
                  <a:gd name="T14" fmla="*/ 73 w 144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0">
                    <a:moveTo>
                      <a:pt x="73" y="140"/>
                    </a:moveTo>
                    <a:cubicBezTo>
                      <a:pt x="70" y="140"/>
                      <a:pt x="68" y="140"/>
                      <a:pt x="65" y="140"/>
                    </a:cubicBezTo>
                    <a:cubicBezTo>
                      <a:pt x="64" y="140"/>
                      <a:pt x="64" y="140"/>
                      <a:pt x="64" y="140"/>
                    </a:cubicBezTo>
                    <a:cubicBezTo>
                      <a:pt x="27" y="136"/>
                      <a:pt x="0" y="102"/>
                      <a:pt x="4" y="65"/>
                    </a:cubicBezTo>
                    <a:cubicBezTo>
                      <a:pt x="8" y="27"/>
                      <a:pt x="41" y="0"/>
                      <a:pt x="79" y="4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117" y="9"/>
                      <a:pt x="144" y="42"/>
                      <a:pt x="140" y="80"/>
                    </a:cubicBezTo>
                    <a:cubicBezTo>
                      <a:pt x="137" y="114"/>
                      <a:pt x="107" y="140"/>
                      <a:pt x="73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353">
                <a:extLst>
                  <a:ext uri="{FF2B5EF4-FFF2-40B4-BE49-F238E27FC236}">
                    <a16:creationId xmlns:a16="http://schemas.microsoft.com/office/drawing/2014/main" id="{0017DEEF-28CA-46E3-BE37-DE262836C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855"/>
                <a:ext cx="43" cy="39"/>
              </a:xfrm>
              <a:custGeom>
                <a:avLst/>
                <a:gdLst>
                  <a:gd name="T0" fmla="*/ 77 w 153"/>
                  <a:gd name="T1" fmla="*/ 142 h 142"/>
                  <a:gd name="T2" fmla="*/ 46 w 153"/>
                  <a:gd name="T3" fmla="*/ 135 h 142"/>
                  <a:gd name="T4" fmla="*/ 45 w 153"/>
                  <a:gd name="T5" fmla="*/ 134 h 142"/>
                  <a:gd name="T6" fmla="*/ 17 w 153"/>
                  <a:gd name="T7" fmla="*/ 45 h 142"/>
                  <a:gd name="T8" fmla="*/ 106 w 153"/>
                  <a:gd name="T9" fmla="*/ 16 h 142"/>
                  <a:gd name="T10" fmla="*/ 107 w 153"/>
                  <a:gd name="T11" fmla="*/ 17 h 142"/>
                  <a:gd name="T12" fmla="*/ 136 w 153"/>
                  <a:gd name="T13" fmla="*/ 106 h 142"/>
                  <a:gd name="T14" fmla="*/ 77 w 15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2">
                    <a:moveTo>
                      <a:pt x="77" y="142"/>
                    </a:moveTo>
                    <a:cubicBezTo>
                      <a:pt x="67" y="142"/>
                      <a:pt x="56" y="140"/>
                      <a:pt x="46" y="135"/>
                    </a:cubicBezTo>
                    <a:cubicBezTo>
                      <a:pt x="45" y="134"/>
                      <a:pt x="45" y="134"/>
                      <a:pt x="45" y="134"/>
                    </a:cubicBezTo>
                    <a:cubicBezTo>
                      <a:pt x="12" y="117"/>
                      <a:pt x="0" y="77"/>
                      <a:pt x="17" y="45"/>
                    </a:cubicBezTo>
                    <a:cubicBezTo>
                      <a:pt x="33" y="12"/>
                      <a:pt x="73" y="0"/>
                      <a:pt x="106" y="16"/>
                    </a:cubicBezTo>
                    <a:cubicBezTo>
                      <a:pt x="107" y="17"/>
                      <a:pt x="107" y="17"/>
                      <a:pt x="107" y="17"/>
                    </a:cubicBezTo>
                    <a:cubicBezTo>
                      <a:pt x="140" y="34"/>
                      <a:pt x="153" y="74"/>
                      <a:pt x="136" y="106"/>
                    </a:cubicBezTo>
                    <a:cubicBezTo>
                      <a:pt x="124" y="129"/>
                      <a:pt x="101" y="142"/>
                      <a:pt x="77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354">
                <a:extLst>
                  <a:ext uri="{FF2B5EF4-FFF2-40B4-BE49-F238E27FC236}">
                    <a16:creationId xmlns:a16="http://schemas.microsoft.com/office/drawing/2014/main" id="{AFD7C847-2782-43E1-96BB-8042C3647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2840"/>
                <a:ext cx="64" cy="61"/>
              </a:xfrm>
              <a:custGeom>
                <a:avLst/>
                <a:gdLst>
                  <a:gd name="T0" fmla="*/ 115 w 233"/>
                  <a:gd name="T1" fmla="*/ 220 h 220"/>
                  <a:gd name="T2" fmla="*/ 14 w 233"/>
                  <a:gd name="T3" fmla="*/ 143 h 220"/>
                  <a:gd name="T4" fmla="*/ 88 w 233"/>
                  <a:gd name="T5" fmla="*/ 15 h 220"/>
                  <a:gd name="T6" fmla="*/ 91 w 233"/>
                  <a:gd name="T7" fmla="*/ 14 h 220"/>
                  <a:gd name="T8" fmla="*/ 218 w 233"/>
                  <a:gd name="T9" fmla="*/ 88 h 220"/>
                  <a:gd name="T10" fmla="*/ 145 w 233"/>
                  <a:gd name="T11" fmla="*/ 216 h 220"/>
                  <a:gd name="T12" fmla="*/ 142 w 233"/>
                  <a:gd name="T13" fmla="*/ 217 h 220"/>
                  <a:gd name="T14" fmla="*/ 115 w 233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20">
                    <a:moveTo>
                      <a:pt x="115" y="220"/>
                    </a:moveTo>
                    <a:cubicBezTo>
                      <a:pt x="69" y="220"/>
                      <a:pt x="27" y="190"/>
                      <a:pt x="14" y="143"/>
                    </a:cubicBezTo>
                    <a:cubicBezTo>
                      <a:pt x="0" y="87"/>
                      <a:pt x="33" y="30"/>
                      <a:pt x="88" y="15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146" y="0"/>
                      <a:pt x="203" y="33"/>
                      <a:pt x="218" y="88"/>
                    </a:cubicBezTo>
                    <a:cubicBezTo>
                      <a:pt x="233" y="144"/>
                      <a:pt x="200" y="201"/>
                      <a:pt x="145" y="216"/>
                    </a:cubicBezTo>
                    <a:cubicBezTo>
                      <a:pt x="142" y="217"/>
                      <a:pt x="142" y="217"/>
                      <a:pt x="142" y="217"/>
                    </a:cubicBezTo>
                    <a:cubicBezTo>
                      <a:pt x="133" y="219"/>
                      <a:pt x="124" y="220"/>
                      <a:pt x="115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355">
                <a:extLst>
                  <a:ext uri="{FF2B5EF4-FFF2-40B4-BE49-F238E27FC236}">
                    <a16:creationId xmlns:a16="http://schemas.microsoft.com/office/drawing/2014/main" id="{7A56D4E4-20AD-4AEF-9437-5A0DF0F23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280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13 w 196"/>
                  <a:gd name="T3" fmla="*/ 120 h 185"/>
                  <a:gd name="T4" fmla="*/ 75 w 196"/>
                  <a:gd name="T5" fmla="*/ 13 h 185"/>
                  <a:gd name="T6" fmla="*/ 77 w 196"/>
                  <a:gd name="T7" fmla="*/ 12 h 185"/>
                  <a:gd name="T8" fmla="*/ 184 w 196"/>
                  <a:gd name="T9" fmla="*/ 74 h 185"/>
                  <a:gd name="T10" fmla="*/ 122 w 196"/>
                  <a:gd name="T11" fmla="*/ 181 h 185"/>
                  <a:gd name="T12" fmla="*/ 120 w 196"/>
                  <a:gd name="T13" fmla="*/ 182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59" y="185"/>
                      <a:pt x="23" y="159"/>
                      <a:pt x="13" y="120"/>
                    </a:cubicBezTo>
                    <a:cubicBezTo>
                      <a:pt x="0" y="73"/>
                      <a:pt x="28" y="25"/>
                      <a:pt x="75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123" y="0"/>
                      <a:pt x="171" y="28"/>
                      <a:pt x="184" y="74"/>
                    </a:cubicBezTo>
                    <a:cubicBezTo>
                      <a:pt x="196" y="121"/>
                      <a:pt x="168" y="169"/>
                      <a:pt x="122" y="181"/>
                    </a:cubicBezTo>
                    <a:cubicBezTo>
                      <a:pt x="120" y="182"/>
                      <a:pt x="120" y="182"/>
                      <a:pt x="120" y="182"/>
                    </a:cubicBezTo>
                    <a:cubicBezTo>
                      <a:pt x="112" y="184"/>
                      <a:pt x="105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356">
                <a:extLst>
                  <a:ext uri="{FF2B5EF4-FFF2-40B4-BE49-F238E27FC236}">
                    <a16:creationId xmlns:a16="http://schemas.microsoft.com/office/drawing/2014/main" id="{0F036221-54AA-4C4F-9CC4-288490E3C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775"/>
                <a:ext cx="53" cy="50"/>
              </a:xfrm>
              <a:custGeom>
                <a:avLst/>
                <a:gdLst>
                  <a:gd name="T0" fmla="*/ 97 w 193"/>
                  <a:gd name="T1" fmla="*/ 181 h 181"/>
                  <a:gd name="T2" fmla="*/ 59 w 193"/>
                  <a:gd name="T3" fmla="*/ 172 h 181"/>
                  <a:gd name="T4" fmla="*/ 57 w 193"/>
                  <a:gd name="T5" fmla="*/ 171 h 181"/>
                  <a:gd name="T6" fmla="*/ 21 w 193"/>
                  <a:gd name="T7" fmla="*/ 58 h 181"/>
                  <a:gd name="T8" fmla="*/ 134 w 193"/>
                  <a:gd name="T9" fmla="*/ 22 h 181"/>
                  <a:gd name="T10" fmla="*/ 136 w 193"/>
                  <a:gd name="T11" fmla="*/ 23 h 181"/>
                  <a:gd name="T12" fmla="*/ 172 w 193"/>
                  <a:gd name="T13" fmla="*/ 136 h 181"/>
                  <a:gd name="T14" fmla="*/ 97 w 193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1">
                    <a:moveTo>
                      <a:pt x="97" y="181"/>
                    </a:moveTo>
                    <a:cubicBezTo>
                      <a:pt x="84" y="181"/>
                      <a:pt x="71" y="178"/>
                      <a:pt x="59" y="172"/>
                    </a:cubicBezTo>
                    <a:cubicBezTo>
                      <a:pt x="57" y="171"/>
                      <a:pt x="57" y="171"/>
                      <a:pt x="57" y="171"/>
                    </a:cubicBezTo>
                    <a:cubicBezTo>
                      <a:pt x="16" y="150"/>
                      <a:pt x="0" y="99"/>
                      <a:pt x="21" y="58"/>
                    </a:cubicBezTo>
                    <a:cubicBezTo>
                      <a:pt x="42" y="16"/>
                      <a:pt x="93" y="0"/>
                      <a:pt x="134" y="22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77" y="44"/>
                      <a:pt x="193" y="95"/>
                      <a:pt x="172" y="136"/>
                    </a:cubicBezTo>
                    <a:cubicBezTo>
                      <a:pt x="157" y="165"/>
                      <a:pt x="128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357">
                <a:extLst>
                  <a:ext uri="{FF2B5EF4-FFF2-40B4-BE49-F238E27FC236}">
                    <a16:creationId xmlns:a16="http://schemas.microsoft.com/office/drawing/2014/main" id="{8E2EFC36-FBC1-4CEF-AC3F-C8B764E89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725"/>
                <a:ext cx="42" cy="39"/>
              </a:xfrm>
              <a:custGeom>
                <a:avLst/>
                <a:gdLst>
                  <a:gd name="T0" fmla="*/ 75 w 151"/>
                  <a:gd name="T1" fmla="*/ 142 h 142"/>
                  <a:gd name="T2" fmla="*/ 22 w 151"/>
                  <a:gd name="T3" fmla="*/ 115 h 142"/>
                  <a:gd name="T4" fmla="*/ 36 w 151"/>
                  <a:gd name="T5" fmla="*/ 23 h 142"/>
                  <a:gd name="T6" fmla="*/ 37 w 151"/>
                  <a:gd name="T7" fmla="*/ 22 h 142"/>
                  <a:gd name="T8" fmla="*/ 130 w 151"/>
                  <a:gd name="T9" fmla="*/ 36 h 142"/>
                  <a:gd name="T10" fmla="*/ 115 w 151"/>
                  <a:gd name="T11" fmla="*/ 129 h 142"/>
                  <a:gd name="T12" fmla="*/ 114 w 151"/>
                  <a:gd name="T13" fmla="*/ 130 h 142"/>
                  <a:gd name="T14" fmla="*/ 75 w 151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2">
                    <a:moveTo>
                      <a:pt x="75" y="142"/>
                    </a:moveTo>
                    <a:cubicBezTo>
                      <a:pt x="55" y="142"/>
                      <a:pt x="35" y="133"/>
                      <a:pt x="22" y="115"/>
                    </a:cubicBezTo>
                    <a:cubicBezTo>
                      <a:pt x="0" y="86"/>
                      <a:pt x="6" y="44"/>
                      <a:pt x="36" y="23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67" y="0"/>
                      <a:pt x="108" y="7"/>
                      <a:pt x="130" y="36"/>
                    </a:cubicBezTo>
                    <a:cubicBezTo>
                      <a:pt x="151" y="66"/>
                      <a:pt x="145" y="107"/>
                      <a:pt x="115" y="129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02" y="138"/>
                      <a:pt x="89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358">
                <a:extLst>
                  <a:ext uri="{FF2B5EF4-FFF2-40B4-BE49-F238E27FC236}">
                    <a16:creationId xmlns:a16="http://schemas.microsoft.com/office/drawing/2014/main" id="{A0446A41-C887-415A-9264-9E3B4C1D8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2710"/>
                <a:ext cx="36" cy="34"/>
              </a:xfrm>
              <a:custGeom>
                <a:avLst/>
                <a:gdLst>
                  <a:gd name="T0" fmla="*/ 65 w 129"/>
                  <a:gd name="T1" fmla="*/ 121 h 121"/>
                  <a:gd name="T2" fmla="*/ 39 w 129"/>
                  <a:gd name="T3" fmla="*/ 115 h 121"/>
                  <a:gd name="T4" fmla="*/ 38 w 129"/>
                  <a:gd name="T5" fmla="*/ 114 h 121"/>
                  <a:gd name="T6" fmla="*/ 14 w 129"/>
                  <a:gd name="T7" fmla="*/ 39 h 121"/>
                  <a:gd name="T8" fmla="*/ 90 w 129"/>
                  <a:gd name="T9" fmla="*/ 15 h 121"/>
                  <a:gd name="T10" fmla="*/ 91 w 129"/>
                  <a:gd name="T11" fmla="*/ 15 h 121"/>
                  <a:gd name="T12" fmla="*/ 115 w 129"/>
                  <a:gd name="T13" fmla="*/ 91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6" y="121"/>
                      <a:pt x="48" y="119"/>
                      <a:pt x="39" y="115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11" y="100"/>
                      <a:pt x="0" y="66"/>
                      <a:pt x="14" y="39"/>
                    </a:cubicBezTo>
                    <a:cubicBezTo>
                      <a:pt x="28" y="11"/>
                      <a:pt x="62" y="0"/>
                      <a:pt x="90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118" y="30"/>
                      <a:pt x="129" y="63"/>
                      <a:pt x="115" y="91"/>
                    </a:cubicBezTo>
                    <a:cubicBezTo>
                      <a:pt x="105" y="110"/>
                      <a:pt x="85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359">
                <a:extLst>
                  <a:ext uri="{FF2B5EF4-FFF2-40B4-BE49-F238E27FC236}">
                    <a16:creationId xmlns:a16="http://schemas.microsoft.com/office/drawing/2014/main" id="{38AA83F6-BA34-49B1-B789-38DC525DC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619"/>
                <a:ext cx="64" cy="61"/>
              </a:xfrm>
              <a:custGeom>
                <a:avLst/>
                <a:gdLst>
                  <a:gd name="T0" fmla="*/ 116 w 233"/>
                  <a:gd name="T1" fmla="*/ 219 h 219"/>
                  <a:gd name="T2" fmla="*/ 33 w 233"/>
                  <a:gd name="T3" fmla="*/ 177 h 219"/>
                  <a:gd name="T4" fmla="*/ 56 w 233"/>
                  <a:gd name="T5" fmla="*/ 35 h 219"/>
                  <a:gd name="T6" fmla="*/ 57 w 233"/>
                  <a:gd name="T7" fmla="*/ 33 h 219"/>
                  <a:gd name="T8" fmla="*/ 200 w 233"/>
                  <a:gd name="T9" fmla="*/ 55 h 219"/>
                  <a:gd name="T10" fmla="*/ 178 w 233"/>
                  <a:gd name="T11" fmla="*/ 198 h 219"/>
                  <a:gd name="T12" fmla="*/ 176 w 233"/>
                  <a:gd name="T13" fmla="*/ 199 h 219"/>
                  <a:gd name="T14" fmla="*/ 116 w 233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19">
                    <a:moveTo>
                      <a:pt x="116" y="219"/>
                    </a:moveTo>
                    <a:cubicBezTo>
                      <a:pt x="84" y="219"/>
                      <a:pt x="53" y="204"/>
                      <a:pt x="33" y="177"/>
                    </a:cubicBezTo>
                    <a:cubicBezTo>
                      <a:pt x="0" y="132"/>
                      <a:pt x="10" y="68"/>
                      <a:pt x="56" y="35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103" y="0"/>
                      <a:pt x="167" y="10"/>
                      <a:pt x="200" y="55"/>
                    </a:cubicBezTo>
                    <a:cubicBezTo>
                      <a:pt x="233" y="101"/>
                      <a:pt x="223" y="165"/>
                      <a:pt x="178" y="198"/>
                    </a:cubicBezTo>
                    <a:cubicBezTo>
                      <a:pt x="176" y="199"/>
                      <a:pt x="176" y="199"/>
                      <a:pt x="176" y="199"/>
                    </a:cubicBezTo>
                    <a:cubicBezTo>
                      <a:pt x="158" y="212"/>
                      <a:pt x="137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360">
                <a:extLst>
                  <a:ext uri="{FF2B5EF4-FFF2-40B4-BE49-F238E27FC236}">
                    <a16:creationId xmlns:a16="http://schemas.microsoft.com/office/drawing/2014/main" id="{3D82E2AB-612F-400E-A942-AEF2DA653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2595"/>
                <a:ext cx="65" cy="62"/>
              </a:xfrm>
              <a:custGeom>
                <a:avLst/>
                <a:gdLst>
                  <a:gd name="T0" fmla="*/ 119 w 236"/>
                  <a:gd name="T1" fmla="*/ 224 h 224"/>
                  <a:gd name="T2" fmla="*/ 40 w 236"/>
                  <a:gd name="T3" fmla="*/ 188 h 224"/>
                  <a:gd name="T4" fmla="*/ 38 w 236"/>
                  <a:gd name="T5" fmla="*/ 187 h 224"/>
                  <a:gd name="T6" fmla="*/ 48 w 236"/>
                  <a:gd name="T7" fmla="*/ 38 h 224"/>
                  <a:gd name="T8" fmla="*/ 196 w 236"/>
                  <a:gd name="T9" fmla="*/ 48 h 224"/>
                  <a:gd name="T10" fmla="*/ 198 w 236"/>
                  <a:gd name="T11" fmla="*/ 49 h 224"/>
                  <a:gd name="T12" fmla="*/ 188 w 236"/>
                  <a:gd name="T13" fmla="*/ 198 h 224"/>
                  <a:gd name="T14" fmla="*/ 119 w 236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6" h="224">
                    <a:moveTo>
                      <a:pt x="119" y="224"/>
                    </a:moveTo>
                    <a:cubicBezTo>
                      <a:pt x="90" y="224"/>
                      <a:pt x="61" y="212"/>
                      <a:pt x="40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0" y="143"/>
                      <a:pt x="4" y="77"/>
                      <a:pt x="48" y="38"/>
                    </a:cubicBezTo>
                    <a:cubicBezTo>
                      <a:pt x="91" y="0"/>
                      <a:pt x="157" y="4"/>
                      <a:pt x="196" y="48"/>
                    </a:cubicBezTo>
                    <a:cubicBezTo>
                      <a:pt x="198" y="49"/>
                      <a:pt x="198" y="49"/>
                      <a:pt x="198" y="49"/>
                    </a:cubicBezTo>
                    <a:cubicBezTo>
                      <a:pt x="236" y="93"/>
                      <a:pt x="232" y="159"/>
                      <a:pt x="188" y="198"/>
                    </a:cubicBezTo>
                    <a:cubicBezTo>
                      <a:pt x="168" y="215"/>
                      <a:pt x="143" y="224"/>
                      <a:pt x="119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361">
                <a:extLst>
                  <a:ext uri="{FF2B5EF4-FFF2-40B4-BE49-F238E27FC236}">
                    <a16:creationId xmlns:a16="http://schemas.microsoft.com/office/drawing/2014/main" id="{A92AA515-6CB6-4713-BB38-778C08558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522"/>
                <a:ext cx="45" cy="42"/>
              </a:xfrm>
              <a:custGeom>
                <a:avLst/>
                <a:gdLst>
                  <a:gd name="T0" fmla="*/ 80 w 161"/>
                  <a:gd name="T1" fmla="*/ 152 h 152"/>
                  <a:gd name="T2" fmla="*/ 42 w 161"/>
                  <a:gd name="T3" fmla="*/ 141 h 152"/>
                  <a:gd name="T4" fmla="*/ 21 w 161"/>
                  <a:gd name="T5" fmla="*/ 44 h 152"/>
                  <a:gd name="T6" fmla="*/ 21 w 161"/>
                  <a:gd name="T7" fmla="*/ 43 h 152"/>
                  <a:gd name="T8" fmla="*/ 119 w 161"/>
                  <a:gd name="T9" fmla="*/ 21 h 152"/>
                  <a:gd name="T10" fmla="*/ 140 w 161"/>
                  <a:gd name="T11" fmla="*/ 118 h 152"/>
                  <a:gd name="T12" fmla="*/ 139 w 161"/>
                  <a:gd name="T13" fmla="*/ 120 h 152"/>
                  <a:gd name="T14" fmla="*/ 80 w 161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2">
                    <a:moveTo>
                      <a:pt x="80" y="152"/>
                    </a:moveTo>
                    <a:cubicBezTo>
                      <a:pt x="67" y="152"/>
                      <a:pt x="54" y="149"/>
                      <a:pt x="42" y="141"/>
                    </a:cubicBezTo>
                    <a:cubicBezTo>
                      <a:pt x="9" y="120"/>
                      <a:pt x="0" y="77"/>
                      <a:pt x="21" y="44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42" y="10"/>
                      <a:pt x="86" y="0"/>
                      <a:pt x="119" y="21"/>
                    </a:cubicBezTo>
                    <a:cubicBezTo>
                      <a:pt x="152" y="42"/>
                      <a:pt x="161" y="86"/>
                      <a:pt x="140" y="118"/>
                    </a:cubicBezTo>
                    <a:cubicBezTo>
                      <a:pt x="139" y="120"/>
                      <a:pt x="139" y="120"/>
                      <a:pt x="139" y="120"/>
                    </a:cubicBezTo>
                    <a:cubicBezTo>
                      <a:pt x="126" y="141"/>
                      <a:pt x="103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362">
                <a:extLst>
                  <a:ext uri="{FF2B5EF4-FFF2-40B4-BE49-F238E27FC236}">
                    <a16:creationId xmlns:a16="http://schemas.microsoft.com/office/drawing/2014/main" id="{5FA2E057-2D92-4654-AA63-D4C96E20A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2487"/>
                <a:ext cx="42" cy="39"/>
              </a:xfrm>
              <a:custGeom>
                <a:avLst/>
                <a:gdLst>
                  <a:gd name="T0" fmla="*/ 75 w 150"/>
                  <a:gd name="T1" fmla="*/ 142 h 142"/>
                  <a:gd name="T2" fmla="*/ 25 w 150"/>
                  <a:gd name="T3" fmla="*/ 119 h 142"/>
                  <a:gd name="T4" fmla="*/ 24 w 150"/>
                  <a:gd name="T5" fmla="*/ 118 h 142"/>
                  <a:gd name="T6" fmla="*/ 30 w 150"/>
                  <a:gd name="T7" fmla="*/ 24 h 142"/>
                  <a:gd name="T8" fmla="*/ 124 w 150"/>
                  <a:gd name="T9" fmla="*/ 30 h 142"/>
                  <a:gd name="T10" fmla="*/ 125 w 150"/>
                  <a:gd name="T11" fmla="*/ 31 h 142"/>
                  <a:gd name="T12" fmla="*/ 119 w 150"/>
                  <a:gd name="T13" fmla="*/ 125 h 142"/>
                  <a:gd name="T14" fmla="*/ 75 w 150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2">
                    <a:moveTo>
                      <a:pt x="75" y="142"/>
                    </a:moveTo>
                    <a:cubicBezTo>
                      <a:pt x="57" y="142"/>
                      <a:pt x="39" y="134"/>
                      <a:pt x="25" y="119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0" y="90"/>
                      <a:pt x="3" y="48"/>
                      <a:pt x="30" y="24"/>
                    </a:cubicBezTo>
                    <a:cubicBezTo>
                      <a:pt x="58" y="0"/>
                      <a:pt x="100" y="2"/>
                      <a:pt x="124" y="30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50" y="59"/>
                      <a:pt x="147" y="101"/>
                      <a:pt x="119" y="125"/>
                    </a:cubicBezTo>
                    <a:cubicBezTo>
                      <a:pt x="107" y="136"/>
                      <a:pt x="91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363">
                <a:extLst>
                  <a:ext uri="{FF2B5EF4-FFF2-40B4-BE49-F238E27FC236}">
                    <a16:creationId xmlns:a16="http://schemas.microsoft.com/office/drawing/2014/main" id="{189C46D4-B02E-49C4-897B-BDEDB8F8B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389"/>
                <a:ext cx="41" cy="39"/>
              </a:xfrm>
              <a:custGeom>
                <a:avLst/>
                <a:gdLst>
                  <a:gd name="T0" fmla="*/ 74 w 149"/>
                  <a:gd name="T1" fmla="*/ 141 h 141"/>
                  <a:gd name="T2" fmla="*/ 39 w 149"/>
                  <a:gd name="T3" fmla="*/ 131 h 141"/>
                  <a:gd name="T4" fmla="*/ 19 w 149"/>
                  <a:gd name="T5" fmla="*/ 41 h 141"/>
                  <a:gd name="T6" fmla="*/ 20 w 149"/>
                  <a:gd name="T7" fmla="*/ 39 h 141"/>
                  <a:gd name="T8" fmla="*/ 110 w 149"/>
                  <a:gd name="T9" fmla="*/ 19 h 141"/>
                  <a:gd name="T10" fmla="*/ 130 w 149"/>
                  <a:gd name="T11" fmla="*/ 110 h 141"/>
                  <a:gd name="T12" fmla="*/ 129 w 149"/>
                  <a:gd name="T13" fmla="*/ 111 h 141"/>
                  <a:gd name="T14" fmla="*/ 74 w 149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1">
                    <a:moveTo>
                      <a:pt x="74" y="141"/>
                    </a:moveTo>
                    <a:cubicBezTo>
                      <a:pt x="62" y="141"/>
                      <a:pt x="50" y="138"/>
                      <a:pt x="39" y="131"/>
                    </a:cubicBezTo>
                    <a:cubicBezTo>
                      <a:pt x="8" y="111"/>
                      <a:pt x="0" y="71"/>
                      <a:pt x="19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39" y="9"/>
                      <a:pt x="80" y="0"/>
                      <a:pt x="110" y="19"/>
                    </a:cubicBezTo>
                    <a:cubicBezTo>
                      <a:pt x="141" y="39"/>
                      <a:pt x="149" y="79"/>
                      <a:pt x="130" y="110"/>
                    </a:cubicBezTo>
                    <a:cubicBezTo>
                      <a:pt x="129" y="111"/>
                      <a:pt x="129" y="111"/>
                      <a:pt x="129" y="111"/>
                    </a:cubicBezTo>
                    <a:cubicBezTo>
                      <a:pt x="117" y="130"/>
                      <a:pt x="9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364">
                <a:extLst>
                  <a:ext uri="{FF2B5EF4-FFF2-40B4-BE49-F238E27FC236}">
                    <a16:creationId xmlns:a16="http://schemas.microsoft.com/office/drawing/2014/main" id="{61E6A6C7-A5D7-4DBB-AE7D-AD074CFF5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" y="2364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14 w 155"/>
                  <a:gd name="T3" fmla="*/ 103 h 148"/>
                  <a:gd name="T4" fmla="*/ 13 w 155"/>
                  <a:gd name="T5" fmla="*/ 101 h 148"/>
                  <a:gd name="T6" fmla="*/ 54 w 155"/>
                  <a:gd name="T7" fmla="*/ 13 h 148"/>
                  <a:gd name="T8" fmla="*/ 142 w 155"/>
                  <a:gd name="T9" fmla="*/ 54 h 148"/>
                  <a:gd name="T10" fmla="*/ 142 w 155"/>
                  <a:gd name="T11" fmla="*/ 55 h 148"/>
                  <a:gd name="T12" fmla="*/ 102 w 155"/>
                  <a:gd name="T13" fmla="*/ 143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50" y="148"/>
                      <a:pt x="24" y="131"/>
                      <a:pt x="14" y="103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0" y="66"/>
                      <a:pt x="18" y="26"/>
                      <a:pt x="54" y="13"/>
                    </a:cubicBezTo>
                    <a:cubicBezTo>
                      <a:pt x="89" y="0"/>
                      <a:pt x="129" y="18"/>
                      <a:pt x="142" y="54"/>
                    </a:cubicBezTo>
                    <a:cubicBezTo>
                      <a:pt x="142" y="55"/>
                      <a:pt x="142" y="55"/>
                      <a:pt x="142" y="55"/>
                    </a:cubicBezTo>
                    <a:cubicBezTo>
                      <a:pt x="155" y="91"/>
                      <a:pt x="137" y="130"/>
                      <a:pt x="102" y="143"/>
                    </a:cubicBezTo>
                    <a:cubicBezTo>
                      <a:pt x="94" y="146"/>
                      <a:pt x="86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365">
                <a:extLst>
                  <a:ext uri="{FF2B5EF4-FFF2-40B4-BE49-F238E27FC236}">
                    <a16:creationId xmlns:a16="http://schemas.microsoft.com/office/drawing/2014/main" id="{C0588DA5-4ED7-4917-98F5-51AF871FC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247"/>
                <a:ext cx="56" cy="53"/>
              </a:xfrm>
              <a:custGeom>
                <a:avLst/>
                <a:gdLst>
                  <a:gd name="T0" fmla="*/ 101 w 204"/>
                  <a:gd name="T1" fmla="*/ 192 h 192"/>
                  <a:gd name="T2" fmla="*/ 53 w 204"/>
                  <a:gd name="T3" fmla="*/ 178 h 192"/>
                  <a:gd name="T4" fmla="*/ 26 w 204"/>
                  <a:gd name="T5" fmla="*/ 55 h 192"/>
                  <a:gd name="T6" fmla="*/ 27 w 204"/>
                  <a:gd name="T7" fmla="*/ 53 h 192"/>
                  <a:gd name="T8" fmla="*/ 150 w 204"/>
                  <a:gd name="T9" fmla="*/ 26 h 192"/>
                  <a:gd name="T10" fmla="*/ 177 w 204"/>
                  <a:gd name="T11" fmla="*/ 149 h 192"/>
                  <a:gd name="T12" fmla="*/ 176 w 204"/>
                  <a:gd name="T13" fmla="*/ 151 h 192"/>
                  <a:gd name="T14" fmla="*/ 101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1" y="192"/>
                    </a:moveTo>
                    <a:cubicBezTo>
                      <a:pt x="85" y="192"/>
                      <a:pt x="68" y="187"/>
                      <a:pt x="53" y="178"/>
                    </a:cubicBezTo>
                    <a:cubicBezTo>
                      <a:pt x="12" y="151"/>
                      <a:pt x="0" y="96"/>
                      <a:pt x="26" y="55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54" y="12"/>
                      <a:pt x="109" y="0"/>
                      <a:pt x="150" y="26"/>
                    </a:cubicBezTo>
                    <a:cubicBezTo>
                      <a:pt x="192" y="53"/>
                      <a:pt x="204" y="108"/>
                      <a:pt x="177" y="149"/>
                    </a:cubicBezTo>
                    <a:cubicBezTo>
                      <a:pt x="176" y="151"/>
                      <a:pt x="176" y="151"/>
                      <a:pt x="176" y="151"/>
                    </a:cubicBezTo>
                    <a:cubicBezTo>
                      <a:pt x="159" y="177"/>
                      <a:pt x="130" y="192"/>
                      <a:pt x="101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366">
                <a:extLst>
                  <a:ext uri="{FF2B5EF4-FFF2-40B4-BE49-F238E27FC236}">
                    <a16:creationId xmlns:a16="http://schemas.microsoft.com/office/drawing/2014/main" id="{96A4BA3F-0F32-49E5-AA82-D1B161A91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211"/>
                <a:ext cx="51" cy="47"/>
              </a:xfrm>
              <a:custGeom>
                <a:avLst/>
                <a:gdLst>
                  <a:gd name="T0" fmla="*/ 91 w 183"/>
                  <a:gd name="T1" fmla="*/ 173 h 173"/>
                  <a:gd name="T2" fmla="*/ 16 w 183"/>
                  <a:gd name="T3" fmla="*/ 121 h 173"/>
                  <a:gd name="T4" fmla="*/ 15 w 183"/>
                  <a:gd name="T5" fmla="*/ 119 h 173"/>
                  <a:gd name="T6" fmla="*/ 63 w 183"/>
                  <a:gd name="T7" fmla="*/ 15 h 173"/>
                  <a:gd name="T8" fmla="*/ 166 w 183"/>
                  <a:gd name="T9" fmla="*/ 63 h 173"/>
                  <a:gd name="T10" fmla="*/ 167 w 183"/>
                  <a:gd name="T11" fmla="*/ 65 h 173"/>
                  <a:gd name="T12" fmla="*/ 119 w 183"/>
                  <a:gd name="T13" fmla="*/ 168 h 173"/>
                  <a:gd name="T14" fmla="*/ 91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1" y="173"/>
                    </a:moveTo>
                    <a:cubicBezTo>
                      <a:pt x="59" y="173"/>
                      <a:pt x="28" y="153"/>
                      <a:pt x="16" y="121"/>
                    </a:cubicBezTo>
                    <a:cubicBezTo>
                      <a:pt x="15" y="119"/>
                      <a:pt x="15" y="119"/>
                      <a:pt x="15" y="119"/>
                    </a:cubicBezTo>
                    <a:cubicBezTo>
                      <a:pt x="0" y="77"/>
                      <a:pt x="21" y="31"/>
                      <a:pt x="63" y="15"/>
                    </a:cubicBezTo>
                    <a:cubicBezTo>
                      <a:pt x="105" y="0"/>
                      <a:pt x="151" y="21"/>
                      <a:pt x="166" y="63"/>
                    </a:cubicBezTo>
                    <a:cubicBezTo>
                      <a:pt x="167" y="65"/>
                      <a:pt x="167" y="65"/>
                      <a:pt x="167" y="65"/>
                    </a:cubicBezTo>
                    <a:cubicBezTo>
                      <a:pt x="183" y="106"/>
                      <a:pt x="161" y="153"/>
                      <a:pt x="119" y="168"/>
                    </a:cubicBezTo>
                    <a:cubicBezTo>
                      <a:pt x="110" y="172"/>
                      <a:pt x="101" y="173"/>
                      <a:pt x="91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367">
                <a:extLst>
                  <a:ext uri="{FF2B5EF4-FFF2-40B4-BE49-F238E27FC236}">
                    <a16:creationId xmlns:a16="http://schemas.microsoft.com/office/drawing/2014/main" id="{8FA3A840-60EA-4FCC-AC95-E5FBD3A6A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099"/>
                <a:ext cx="49" cy="48"/>
              </a:xfrm>
              <a:custGeom>
                <a:avLst/>
                <a:gdLst>
                  <a:gd name="T0" fmla="*/ 89 w 179"/>
                  <a:gd name="T1" fmla="*/ 173 h 173"/>
                  <a:gd name="T2" fmla="*/ 73 w 179"/>
                  <a:gd name="T3" fmla="*/ 171 h 173"/>
                  <a:gd name="T4" fmla="*/ 9 w 179"/>
                  <a:gd name="T5" fmla="*/ 74 h 173"/>
                  <a:gd name="T6" fmla="*/ 10 w 179"/>
                  <a:gd name="T7" fmla="*/ 73 h 173"/>
                  <a:gd name="T8" fmla="*/ 106 w 179"/>
                  <a:gd name="T9" fmla="*/ 9 h 173"/>
                  <a:gd name="T10" fmla="*/ 170 w 179"/>
                  <a:gd name="T11" fmla="*/ 105 h 173"/>
                  <a:gd name="T12" fmla="*/ 169 w 179"/>
                  <a:gd name="T13" fmla="*/ 107 h 173"/>
                  <a:gd name="T14" fmla="*/ 89 w 179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3">
                    <a:moveTo>
                      <a:pt x="89" y="173"/>
                    </a:moveTo>
                    <a:cubicBezTo>
                      <a:pt x="84" y="173"/>
                      <a:pt x="78" y="172"/>
                      <a:pt x="73" y="171"/>
                    </a:cubicBezTo>
                    <a:cubicBezTo>
                      <a:pt x="29" y="162"/>
                      <a:pt x="0" y="119"/>
                      <a:pt x="9" y="74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9" y="28"/>
                      <a:pt x="62" y="0"/>
                      <a:pt x="106" y="9"/>
                    </a:cubicBezTo>
                    <a:cubicBezTo>
                      <a:pt x="150" y="18"/>
                      <a:pt x="179" y="61"/>
                      <a:pt x="170" y="105"/>
                    </a:cubicBezTo>
                    <a:cubicBezTo>
                      <a:pt x="169" y="107"/>
                      <a:pt x="169" y="107"/>
                      <a:pt x="169" y="107"/>
                    </a:cubicBezTo>
                    <a:cubicBezTo>
                      <a:pt x="161" y="146"/>
                      <a:pt x="127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368">
                <a:extLst>
                  <a:ext uri="{FF2B5EF4-FFF2-40B4-BE49-F238E27FC236}">
                    <a16:creationId xmlns:a16="http://schemas.microsoft.com/office/drawing/2014/main" id="{1DFEF622-963F-4CE7-8FF8-8246B57C3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2059"/>
                <a:ext cx="54" cy="51"/>
              </a:xfrm>
              <a:custGeom>
                <a:avLst/>
                <a:gdLst>
                  <a:gd name="T0" fmla="*/ 97 w 193"/>
                  <a:gd name="T1" fmla="*/ 183 h 183"/>
                  <a:gd name="T2" fmla="*/ 17 w 193"/>
                  <a:gd name="T3" fmla="*/ 127 h 183"/>
                  <a:gd name="T4" fmla="*/ 17 w 193"/>
                  <a:gd name="T5" fmla="*/ 126 h 183"/>
                  <a:gd name="T6" fmla="*/ 67 w 193"/>
                  <a:gd name="T7" fmla="*/ 16 h 183"/>
                  <a:gd name="T8" fmla="*/ 176 w 193"/>
                  <a:gd name="T9" fmla="*/ 67 h 183"/>
                  <a:gd name="T10" fmla="*/ 177 w 193"/>
                  <a:gd name="T11" fmla="*/ 69 h 183"/>
                  <a:gd name="T12" fmla="*/ 126 w 193"/>
                  <a:gd name="T13" fmla="*/ 178 h 183"/>
                  <a:gd name="T14" fmla="*/ 97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7" y="183"/>
                    </a:moveTo>
                    <a:cubicBezTo>
                      <a:pt x="62" y="183"/>
                      <a:pt x="30" y="162"/>
                      <a:pt x="17" y="127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0" y="81"/>
                      <a:pt x="23" y="33"/>
                      <a:pt x="67" y="16"/>
                    </a:cubicBezTo>
                    <a:cubicBezTo>
                      <a:pt x="111" y="0"/>
                      <a:pt x="160" y="23"/>
                      <a:pt x="176" y="67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93" y="113"/>
                      <a:pt x="170" y="162"/>
                      <a:pt x="126" y="178"/>
                    </a:cubicBezTo>
                    <a:cubicBezTo>
                      <a:pt x="117" y="181"/>
                      <a:pt x="107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369">
                <a:extLst>
                  <a:ext uri="{FF2B5EF4-FFF2-40B4-BE49-F238E27FC236}">
                    <a16:creationId xmlns:a16="http://schemas.microsoft.com/office/drawing/2014/main" id="{5D5365B7-6C1B-48C7-BC12-1346E6880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936"/>
                <a:ext cx="61" cy="60"/>
              </a:xfrm>
              <a:custGeom>
                <a:avLst/>
                <a:gdLst>
                  <a:gd name="T0" fmla="*/ 111 w 223"/>
                  <a:gd name="T1" fmla="*/ 217 h 217"/>
                  <a:gd name="T2" fmla="*/ 91 w 223"/>
                  <a:gd name="T3" fmla="*/ 214 h 217"/>
                  <a:gd name="T4" fmla="*/ 11 w 223"/>
                  <a:gd name="T5" fmla="*/ 94 h 217"/>
                  <a:gd name="T6" fmla="*/ 12 w 223"/>
                  <a:gd name="T7" fmla="*/ 92 h 217"/>
                  <a:gd name="T8" fmla="*/ 132 w 223"/>
                  <a:gd name="T9" fmla="*/ 12 h 217"/>
                  <a:gd name="T10" fmla="*/ 212 w 223"/>
                  <a:gd name="T11" fmla="*/ 132 h 217"/>
                  <a:gd name="T12" fmla="*/ 212 w 223"/>
                  <a:gd name="T13" fmla="*/ 135 h 217"/>
                  <a:gd name="T14" fmla="*/ 111 w 223"/>
                  <a:gd name="T15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7">
                    <a:moveTo>
                      <a:pt x="111" y="217"/>
                    </a:moveTo>
                    <a:cubicBezTo>
                      <a:pt x="105" y="217"/>
                      <a:pt x="98" y="216"/>
                      <a:pt x="91" y="214"/>
                    </a:cubicBezTo>
                    <a:cubicBezTo>
                      <a:pt x="36" y="203"/>
                      <a:pt x="0" y="149"/>
                      <a:pt x="11" y="94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23" y="36"/>
                      <a:pt x="77" y="0"/>
                      <a:pt x="132" y="12"/>
                    </a:cubicBezTo>
                    <a:cubicBezTo>
                      <a:pt x="188" y="23"/>
                      <a:pt x="223" y="77"/>
                      <a:pt x="212" y="132"/>
                    </a:cubicBezTo>
                    <a:cubicBezTo>
                      <a:pt x="212" y="135"/>
                      <a:pt x="212" y="135"/>
                      <a:pt x="212" y="135"/>
                    </a:cubicBezTo>
                    <a:cubicBezTo>
                      <a:pt x="202" y="183"/>
                      <a:pt x="159" y="217"/>
                      <a:pt x="111" y="2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370">
                <a:extLst>
                  <a:ext uri="{FF2B5EF4-FFF2-40B4-BE49-F238E27FC236}">
                    <a16:creationId xmlns:a16="http://schemas.microsoft.com/office/drawing/2014/main" id="{CBCAA81D-72D5-495F-83A8-6EFAAC77F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1902"/>
                <a:ext cx="57" cy="57"/>
              </a:xfrm>
              <a:custGeom>
                <a:avLst/>
                <a:gdLst>
                  <a:gd name="T0" fmla="*/ 103 w 207"/>
                  <a:gd name="T1" fmla="*/ 209 h 209"/>
                  <a:gd name="T2" fmla="*/ 102 w 207"/>
                  <a:gd name="T3" fmla="*/ 209 h 209"/>
                  <a:gd name="T4" fmla="*/ 0 w 207"/>
                  <a:gd name="T5" fmla="*/ 104 h 209"/>
                  <a:gd name="T6" fmla="*/ 0 w 207"/>
                  <a:gd name="T7" fmla="*/ 102 h 209"/>
                  <a:gd name="T8" fmla="*/ 103 w 207"/>
                  <a:gd name="T9" fmla="*/ 0 h 209"/>
                  <a:gd name="T10" fmla="*/ 105 w 207"/>
                  <a:gd name="T11" fmla="*/ 0 h 209"/>
                  <a:gd name="T12" fmla="*/ 206 w 207"/>
                  <a:gd name="T13" fmla="*/ 105 h 209"/>
                  <a:gd name="T14" fmla="*/ 206 w 207"/>
                  <a:gd name="T15" fmla="*/ 107 h 209"/>
                  <a:gd name="T16" fmla="*/ 103 w 207"/>
                  <a:gd name="T17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7" h="209">
                    <a:moveTo>
                      <a:pt x="103" y="209"/>
                    </a:moveTo>
                    <a:cubicBezTo>
                      <a:pt x="103" y="209"/>
                      <a:pt x="102" y="209"/>
                      <a:pt x="102" y="209"/>
                    </a:cubicBezTo>
                    <a:cubicBezTo>
                      <a:pt x="45" y="208"/>
                      <a:pt x="0" y="161"/>
                      <a:pt x="0" y="104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45"/>
                      <a:pt x="47" y="0"/>
                      <a:pt x="103" y="0"/>
                    </a:cubicBezTo>
                    <a:cubicBezTo>
                      <a:pt x="104" y="0"/>
                      <a:pt x="104" y="0"/>
                      <a:pt x="105" y="0"/>
                    </a:cubicBezTo>
                    <a:cubicBezTo>
                      <a:pt x="162" y="1"/>
                      <a:pt x="207" y="48"/>
                      <a:pt x="206" y="105"/>
                    </a:cubicBezTo>
                    <a:cubicBezTo>
                      <a:pt x="206" y="107"/>
                      <a:pt x="206" y="107"/>
                      <a:pt x="206" y="107"/>
                    </a:cubicBezTo>
                    <a:cubicBezTo>
                      <a:pt x="205" y="163"/>
                      <a:pt x="159" y="209"/>
                      <a:pt x="103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371">
                <a:extLst>
                  <a:ext uri="{FF2B5EF4-FFF2-40B4-BE49-F238E27FC236}">
                    <a16:creationId xmlns:a16="http://schemas.microsoft.com/office/drawing/2014/main" id="{48DDD6D0-323C-4259-BCA8-B06291593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789"/>
                <a:ext cx="42" cy="41"/>
              </a:xfrm>
              <a:custGeom>
                <a:avLst/>
                <a:gdLst>
                  <a:gd name="T0" fmla="*/ 76 w 152"/>
                  <a:gd name="T1" fmla="*/ 147 h 147"/>
                  <a:gd name="T2" fmla="*/ 7 w 152"/>
                  <a:gd name="T3" fmla="*/ 89 h 147"/>
                  <a:gd name="T4" fmla="*/ 7 w 152"/>
                  <a:gd name="T5" fmla="*/ 87 h 147"/>
                  <a:gd name="T6" fmla="*/ 64 w 152"/>
                  <a:gd name="T7" fmla="*/ 7 h 147"/>
                  <a:gd name="T8" fmla="*/ 145 w 152"/>
                  <a:gd name="T9" fmla="*/ 64 h 147"/>
                  <a:gd name="T10" fmla="*/ 145 w 152"/>
                  <a:gd name="T11" fmla="*/ 65 h 147"/>
                  <a:gd name="T12" fmla="*/ 88 w 152"/>
                  <a:gd name="T13" fmla="*/ 146 h 147"/>
                  <a:gd name="T14" fmla="*/ 76 w 152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7">
                    <a:moveTo>
                      <a:pt x="76" y="147"/>
                    </a:moveTo>
                    <a:cubicBezTo>
                      <a:pt x="43" y="147"/>
                      <a:pt x="13" y="123"/>
                      <a:pt x="7" y="89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0" y="49"/>
                      <a:pt x="26" y="13"/>
                      <a:pt x="64" y="7"/>
                    </a:cubicBezTo>
                    <a:cubicBezTo>
                      <a:pt x="102" y="0"/>
                      <a:pt x="138" y="26"/>
                      <a:pt x="145" y="64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52" y="103"/>
                      <a:pt x="126" y="139"/>
                      <a:pt x="88" y="146"/>
                    </a:cubicBezTo>
                    <a:cubicBezTo>
                      <a:pt x="84" y="147"/>
                      <a:pt x="8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372">
                <a:extLst>
                  <a:ext uri="{FF2B5EF4-FFF2-40B4-BE49-F238E27FC236}">
                    <a16:creationId xmlns:a16="http://schemas.microsoft.com/office/drawing/2014/main" id="{4DFDC4F2-D6D0-4F53-A077-EE63C5A1A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742"/>
                <a:ext cx="56" cy="56"/>
              </a:xfrm>
              <a:custGeom>
                <a:avLst/>
                <a:gdLst>
                  <a:gd name="T0" fmla="*/ 101 w 202"/>
                  <a:gd name="T1" fmla="*/ 203 h 203"/>
                  <a:gd name="T2" fmla="*/ 100 w 202"/>
                  <a:gd name="T3" fmla="*/ 203 h 203"/>
                  <a:gd name="T4" fmla="*/ 1 w 202"/>
                  <a:gd name="T5" fmla="*/ 102 h 203"/>
                  <a:gd name="T6" fmla="*/ 1 w 202"/>
                  <a:gd name="T7" fmla="*/ 99 h 203"/>
                  <a:gd name="T8" fmla="*/ 103 w 202"/>
                  <a:gd name="T9" fmla="*/ 1 h 203"/>
                  <a:gd name="T10" fmla="*/ 201 w 202"/>
                  <a:gd name="T11" fmla="*/ 102 h 203"/>
                  <a:gd name="T12" fmla="*/ 201 w 202"/>
                  <a:gd name="T13" fmla="*/ 105 h 203"/>
                  <a:gd name="T14" fmla="*/ 101 w 202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03">
                    <a:moveTo>
                      <a:pt x="101" y="203"/>
                    </a:moveTo>
                    <a:cubicBezTo>
                      <a:pt x="101" y="203"/>
                      <a:pt x="100" y="203"/>
                      <a:pt x="100" y="203"/>
                    </a:cubicBezTo>
                    <a:cubicBezTo>
                      <a:pt x="45" y="203"/>
                      <a:pt x="0" y="157"/>
                      <a:pt x="1" y="102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2" y="44"/>
                      <a:pt x="48" y="0"/>
                      <a:pt x="103" y="1"/>
                    </a:cubicBezTo>
                    <a:cubicBezTo>
                      <a:pt x="158" y="2"/>
                      <a:pt x="202" y="47"/>
                      <a:pt x="201" y="102"/>
                    </a:cubicBezTo>
                    <a:cubicBezTo>
                      <a:pt x="201" y="105"/>
                      <a:pt x="201" y="105"/>
                      <a:pt x="201" y="105"/>
                    </a:cubicBezTo>
                    <a:cubicBezTo>
                      <a:pt x="201" y="159"/>
                      <a:pt x="156" y="203"/>
                      <a:pt x="101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373">
                <a:extLst>
                  <a:ext uri="{FF2B5EF4-FFF2-40B4-BE49-F238E27FC236}">
                    <a16:creationId xmlns:a16="http://schemas.microsoft.com/office/drawing/2014/main" id="{1AED9CF1-C2FB-49AD-A30E-6087CB13B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631"/>
                <a:ext cx="43" cy="41"/>
              </a:xfrm>
              <a:custGeom>
                <a:avLst/>
                <a:gdLst>
                  <a:gd name="T0" fmla="*/ 77 w 153"/>
                  <a:gd name="T1" fmla="*/ 148 h 148"/>
                  <a:gd name="T2" fmla="*/ 7 w 153"/>
                  <a:gd name="T3" fmla="*/ 90 h 148"/>
                  <a:gd name="T4" fmla="*/ 7 w 153"/>
                  <a:gd name="T5" fmla="*/ 88 h 148"/>
                  <a:gd name="T6" fmla="*/ 64 w 153"/>
                  <a:gd name="T7" fmla="*/ 7 h 148"/>
                  <a:gd name="T8" fmla="*/ 146 w 153"/>
                  <a:gd name="T9" fmla="*/ 64 h 148"/>
                  <a:gd name="T10" fmla="*/ 146 w 153"/>
                  <a:gd name="T11" fmla="*/ 66 h 148"/>
                  <a:gd name="T12" fmla="*/ 89 w 153"/>
                  <a:gd name="T13" fmla="*/ 147 h 148"/>
                  <a:gd name="T14" fmla="*/ 77 w 153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8">
                    <a:moveTo>
                      <a:pt x="77" y="148"/>
                    </a:moveTo>
                    <a:cubicBezTo>
                      <a:pt x="43" y="148"/>
                      <a:pt x="13" y="124"/>
                      <a:pt x="7" y="90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0" y="50"/>
                      <a:pt x="26" y="13"/>
                      <a:pt x="64" y="7"/>
                    </a:cubicBezTo>
                    <a:cubicBezTo>
                      <a:pt x="103" y="0"/>
                      <a:pt x="139" y="26"/>
                      <a:pt x="146" y="64"/>
                    </a:cubicBezTo>
                    <a:cubicBezTo>
                      <a:pt x="146" y="66"/>
                      <a:pt x="146" y="66"/>
                      <a:pt x="146" y="66"/>
                    </a:cubicBezTo>
                    <a:cubicBezTo>
                      <a:pt x="153" y="104"/>
                      <a:pt x="127" y="141"/>
                      <a:pt x="89" y="147"/>
                    </a:cubicBezTo>
                    <a:cubicBezTo>
                      <a:pt x="85" y="148"/>
                      <a:pt x="81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374">
                <a:extLst>
                  <a:ext uri="{FF2B5EF4-FFF2-40B4-BE49-F238E27FC236}">
                    <a16:creationId xmlns:a16="http://schemas.microsoft.com/office/drawing/2014/main" id="{CA3D4E32-F959-413C-9B80-81F2BB25D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580"/>
                <a:ext cx="61" cy="58"/>
              </a:xfrm>
              <a:custGeom>
                <a:avLst/>
                <a:gdLst>
                  <a:gd name="T0" fmla="*/ 111 w 223"/>
                  <a:gd name="T1" fmla="*/ 210 h 210"/>
                  <a:gd name="T2" fmla="*/ 74 w 223"/>
                  <a:gd name="T3" fmla="*/ 203 h 210"/>
                  <a:gd name="T4" fmla="*/ 21 w 223"/>
                  <a:gd name="T5" fmla="*/ 76 h 210"/>
                  <a:gd name="T6" fmla="*/ 22 w 223"/>
                  <a:gd name="T7" fmla="*/ 74 h 210"/>
                  <a:gd name="T8" fmla="*/ 149 w 223"/>
                  <a:gd name="T9" fmla="*/ 20 h 210"/>
                  <a:gd name="T10" fmla="*/ 202 w 223"/>
                  <a:gd name="T11" fmla="*/ 147 h 210"/>
                  <a:gd name="T12" fmla="*/ 202 w 223"/>
                  <a:gd name="T13" fmla="*/ 149 h 210"/>
                  <a:gd name="T14" fmla="*/ 111 w 223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0">
                    <a:moveTo>
                      <a:pt x="111" y="210"/>
                    </a:moveTo>
                    <a:cubicBezTo>
                      <a:pt x="99" y="210"/>
                      <a:pt x="86" y="208"/>
                      <a:pt x="74" y="203"/>
                    </a:cubicBezTo>
                    <a:cubicBezTo>
                      <a:pt x="24" y="183"/>
                      <a:pt x="0" y="126"/>
                      <a:pt x="21" y="76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42" y="24"/>
                      <a:pt x="99" y="0"/>
                      <a:pt x="149" y="20"/>
                    </a:cubicBezTo>
                    <a:cubicBezTo>
                      <a:pt x="199" y="40"/>
                      <a:pt x="223" y="97"/>
                      <a:pt x="202" y="147"/>
                    </a:cubicBezTo>
                    <a:cubicBezTo>
                      <a:pt x="202" y="149"/>
                      <a:pt x="202" y="149"/>
                      <a:pt x="202" y="149"/>
                    </a:cubicBezTo>
                    <a:cubicBezTo>
                      <a:pt x="186" y="187"/>
                      <a:pt x="150" y="210"/>
                      <a:pt x="11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375">
                <a:extLst>
                  <a:ext uri="{FF2B5EF4-FFF2-40B4-BE49-F238E27FC236}">
                    <a16:creationId xmlns:a16="http://schemas.microsoft.com/office/drawing/2014/main" id="{020286FB-F734-4330-92E4-7C8912903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475"/>
                <a:ext cx="39" cy="38"/>
              </a:xfrm>
              <a:custGeom>
                <a:avLst/>
                <a:gdLst>
                  <a:gd name="T0" fmla="*/ 71 w 142"/>
                  <a:gd name="T1" fmla="*/ 138 h 138"/>
                  <a:gd name="T2" fmla="*/ 7 w 142"/>
                  <a:gd name="T3" fmla="*/ 84 h 138"/>
                  <a:gd name="T4" fmla="*/ 6 w 142"/>
                  <a:gd name="T5" fmla="*/ 82 h 138"/>
                  <a:gd name="T6" fmla="*/ 60 w 142"/>
                  <a:gd name="T7" fmla="*/ 6 h 138"/>
                  <a:gd name="T8" fmla="*/ 136 w 142"/>
                  <a:gd name="T9" fmla="*/ 60 h 138"/>
                  <a:gd name="T10" fmla="*/ 136 w 142"/>
                  <a:gd name="T11" fmla="*/ 61 h 138"/>
                  <a:gd name="T12" fmla="*/ 82 w 142"/>
                  <a:gd name="T13" fmla="*/ 137 h 138"/>
                  <a:gd name="T14" fmla="*/ 71 w 142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8">
                    <a:moveTo>
                      <a:pt x="71" y="138"/>
                    </a:moveTo>
                    <a:cubicBezTo>
                      <a:pt x="40" y="138"/>
                      <a:pt x="12" y="116"/>
                      <a:pt x="7" y="84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0" y="46"/>
                      <a:pt x="24" y="13"/>
                      <a:pt x="60" y="6"/>
                    </a:cubicBezTo>
                    <a:cubicBezTo>
                      <a:pt x="96" y="0"/>
                      <a:pt x="130" y="24"/>
                      <a:pt x="136" y="60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42" y="97"/>
                      <a:pt x="118" y="131"/>
                      <a:pt x="82" y="137"/>
                    </a:cubicBezTo>
                    <a:cubicBezTo>
                      <a:pt x="79" y="138"/>
                      <a:pt x="75" y="138"/>
                      <a:pt x="71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376">
                <a:extLst>
                  <a:ext uri="{FF2B5EF4-FFF2-40B4-BE49-F238E27FC236}">
                    <a16:creationId xmlns:a16="http://schemas.microsoft.com/office/drawing/2014/main" id="{0CC7B2BC-1B59-43BA-9BCF-709F1C569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1431"/>
                <a:ext cx="61" cy="59"/>
              </a:xfrm>
              <a:custGeom>
                <a:avLst/>
                <a:gdLst>
                  <a:gd name="T0" fmla="*/ 110 w 221"/>
                  <a:gd name="T1" fmla="*/ 210 h 210"/>
                  <a:gd name="T2" fmla="*/ 74 w 221"/>
                  <a:gd name="T3" fmla="*/ 203 h 210"/>
                  <a:gd name="T4" fmla="*/ 20 w 221"/>
                  <a:gd name="T5" fmla="*/ 76 h 210"/>
                  <a:gd name="T6" fmla="*/ 21 w 221"/>
                  <a:gd name="T7" fmla="*/ 74 h 210"/>
                  <a:gd name="T8" fmla="*/ 148 w 221"/>
                  <a:gd name="T9" fmla="*/ 20 h 210"/>
                  <a:gd name="T10" fmla="*/ 201 w 221"/>
                  <a:gd name="T11" fmla="*/ 147 h 210"/>
                  <a:gd name="T12" fmla="*/ 200 w 221"/>
                  <a:gd name="T13" fmla="*/ 149 h 210"/>
                  <a:gd name="T14" fmla="*/ 110 w 221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10">
                    <a:moveTo>
                      <a:pt x="110" y="210"/>
                    </a:moveTo>
                    <a:cubicBezTo>
                      <a:pt x="98" y="210"/>
                      <a:pt x="86" y="207"/>
                      <a:pt x="74" y="203"/>
                    </a:cubicBezTo>
                    <a:cubicBezTo>
                      <a:pt x="24" y="182"/>
                      <a:pt x="0" y="126"/>
                      <a:pt x="20" y="76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41" y="24"/>
                      <a:pt x="98" y="0"/>
                      <a:pt x="148" y="20"/>
                    </a:cubicBezTo>
                    <a:cubicBezTo>
                      <a:pt x="197" y="40"/>
                      <a:pt x="221" y="97"/>
                      <a:pt x="201" y="147"/>
                    </a:cubicBezTo>
                    <a:cubicBezTo>
                      <a:pt x="200" y="149"/>
                      <a:pt x="200" y="149"/>
                      <a:pt x="200" y="149"/>
                    </a:cubicBezTo>
                    <a:cubicBezTo>
                      <a:pt x="185" y="187"/>
                      <a:pt x="149" y="210"/>
                      <a:pt x="110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377">
                <a:extLst>
                  <a:ext uri="{FF2B5EF4-FFF2-40B4-BE49-F238E27FC236}">
                    <a16:creationId xmlns:a16="http://schemas.microsoft.com/office/drawing/2014/main" id="{D7FFFD92-F6C5-4703-AA4E-EFEEBF47F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1329"/>
                <a:ext cx="46" cy="42"/>
              </a:xfrm>
              <a:custGeom>
                <a:avLst/>
                <a:gdLst>
                  <a:gd name="T0" fmla="*/ 83 w 164"/>
                  <a:gd name="T1" fmla="*/ 155 h 155"/>
                  <a:gd name="T2" fmla="*/ 21 w 164"/>
                  <a:gd name="T3" fmla="*/ 120 h 155"/>
                  <a:gd name="T4" fmla="*/ 20 w 164"/>
                  <a:gd name="T5" fmla="*/ 119 h 155"/>
                  <a:gd name="T6" fmla="*/ 45 w 164"/>
                  <a:gd name="T7" fmla="*/ 20 h 155"/>
                  <a:gd name="T8" fmla="*/ 143 w 164"/>
                  <a:gd name="T9" fmla="*/ 45 h 155"/>
                  <a:gd name="T10" fmla="*/ 144 w 164"/>
                  <a:gd name="T11" fmla="*/ 46 h 155"/>
                  <a:gd name="T12" fmla="*/ 119 w 164"/>
                  <a:gd name="T13" fmla="*/ 145 h 155"/>
                  <a:gd name="T14" fmla="*/ 83 w 164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5">
                    <a:moveTo>
                      <a:pt x="83" y="155"/>
                    </a:moveTo>
                    <a:cubicBezTo>
                      <a:pt x="58" y="155"/>
                      <a:pt x="34" y="142"/>
                      <a:pt x="21" y="120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0" y="85"/>
                      <a:pt x="11" y="41"/>
                      <a:pt x="45" y="20"/>
                    </a:cubicBezTo>
                    <a:cubicBezTo>
                      <a:pt x="79" y="0"/>
                      <a:pt x="123" y="11"/>
                      <a:pt x="143" y="45"/>
                    </a:cubicBezTo>
                    <a:cubicBezTo>
                      <a:pt x="144" y="46"/>
                      <a:pt x="144" y="46"/>
                      <a:pt x="144" y="46"/>
                    </a:cubicBezTo>
                    <a:cubicBezTo>
                      <a:pt x="164" y="80"/>
                      <a:pt x="153" y="124"/>
                      <a:pt x="119" y="145"/>
                    </a:cubicBezTo>
                    <a:cubicBezTo>
                      <a:pt x="108" y="152"/>
                      <a:pt x="95" y="155"/>
                      <a:pt x="83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378">
                <a:extLst>
                  <a:ext uri="{FF2B5EF4-FFF2-40B4-BE49-F238E27FC236}">
                    <a16:creationId xmlns:a16="http://schemas.microsoft.com/office/drawing/2014/main" id="{05283B6F-E113-4F98-AE8B-B1655A305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1291"/>
                <a:ext cx="46" cy="44"/>
              </a:xfrm>
              <a:custGeom>
                <a:avLst/>
                <a:gdLst>
                  <a:gd name="T0" fmla="*/ 83 w 167"/>
                  <a:gd name="T1" fmla="*/ 159 h 159"/>
                  <a:gd name="T2" fmla="*/ 55 w 167"/>
                  <a:gd name="T3" fmla="*/ 153 h 159"/>
                  <a:gd name="T4" fmla="*/ 15 w 167"/>
                  <a:gd name="T5" fmla="*/ 58 h 159"/>
                  <a:gd name="T6" fmla="*/ 16 w 167"/>
                  <a:gd name="T7" fmla="*/ 56 h 159"/>
                  <a:gd name="T8" fmla="*/ 111 w 167"/>
                  <a:gd name="T9" fmla="*/ 16 h 159"/>
                  <a:gd name="T10" fmla="*/ 152 w 167"/>
                  <a:gd name="T11" fmla="*/ 111 h 159"/>
                  <a:gd name="T12" fmla="*/ 151 w 167"/>
                  <a:gd name="T13" fmla="*/ 113 h 159"/>
                  <a:gd name="T14" fmla="*/ 83 w 167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9">
                    <a:moveTo>
                      <a:pt x="83" y="159"/>
                    </a:moveTo>
                    <a:cubicBezTo>
                      <a:pt x="74" y="159"/>
                      <a:pt x="64" y="157"/>
                      <a:pt x="55" y="153"/>
                    </a:cubicBezTo>
                    <a:cubicBezTo>
                      <a:pt x="18" y="138"/>
                      <a:pt x="0" y="95"/>
                      <a:pt x="15" y="58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31" y="18"/>
                      <a:pt x="74" y="0"/>
                      <a:pt x="111" y="16"/>
                    </a:cubicBezTo>
                    <a:cubicBezTo>
                      <a:pt x="149" y="31"/>
                      <a:pt x="167" y="74"/>
                      <a:pt x="152" y="111"/>
                    </a:cubicBezTo>
                    <a:cubicBezTo>
                      <a:pt x="151" y="113"/>
                      <a:pt x="151" y="113"/>
                      <a:pt x="151" y="113"/>
                    </a:cubicBezTo>
                    <a:cubicBezTo>
                      <a:pt x="139" y="141"/>
                      <a:pt x="112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379">
                <a:extLst>
                  <a:ext uri="{FF2B5EF4-FFF2-40B4-BE49-F238E27FC236}">
                    <a16:creationId xmlns:a16="http://schemas.microsoft.com/office/drawing/2014/main" id="{507D247D-1725-4978-933F-946448521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193"/>
                <a:ext cx="43" cy="40"/>
              </a:xfrm>
              <a:custGeom>
                <a:avLst/>
                <a:gdLst>
                  <a:gd name="T0" fmla="*/ 79 w 156"/>
                  <a:gd name="T1" fmla="*/ 147 h 147"/>
                  <a:gd name="T2" fmla="*/ 20 w 156"/>
                  <a:gd name="T3" fmla="*/ 113 h 147"/>
                  <a:gd name="T4" fmla="*/ 20 w 156"/>
                  <a:gd name="T5" fmla="*/ 112 h 147"/>
                  <a:gd name="T6" fmla="*/ 43 w 156"/>
                  <a:gd name="T7" fmla="*/ 19 h 147"/>
                  <a:gd name="T8" fmla="*/ 136 w 156"/>
                  <a:gd name="T9" fmla="*/ 42 h 147"/>
                  <a:gd name="T10" fmla="*/ 137 w 156"/>
                  <a:gd name="T11" fmla="*/ 44 h 147"/>
                  <a:gd name="T12" fmla="*/ 114 w 156"/>
                  <a:gd name="T13" fmla="*/ 137 h 147"/>
                  <a:gd name="T14" fmla="*/ 79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9" y="147"/>
                    </a:moveTo>
                    <a:cubicBezTo>
                      <a:pt x="56" y="147"/>
                      <a:pt x="33" y="135"/>
                      <a:pt x="20" y="113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0" y="80"/>
                      <a:pt x="11" y="38"/>
                      <a:pt x="43" y="19"/>
                    </a:cubicBezTo>
                    <a:cubicBezTo>
                      <a:pt x="75" y="0"/>
                      <a:pt x="117" y="10"/>
                      <a:pt x="136" y="42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56" y="76"/>
                      <a:pt x="146" y="118"/>
                      <a:pt x="114" y="137"/>
                    </a:cubicBezTo>
                    <a:cubicBezTo>
                      <a:pt x="103" y="143"/>
                      <a:pt x="91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380">
                <a:extLst>
                  <a:ext uri="{FF2B5EF4-FFF2-40B4-BE49-F238E27FC236}">
                    <a16:creationId xmlns:a16="http://schemas.microsoft.com/office/drawing/2014/main" id="{262CB267-4345-4742-A975-BE73CB884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159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8 h 147"/>
                  <a:gd name="T4" fmla="*/ 26 w 154"/>
                  <a:gd name="T5" fmla="*/ 30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5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8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1"/>
                      <a:pt x="97" y="0"/>
                      <a:pt x="125" y="26"/>
                    </a:cubicBezTo>
                    <a:cubicBezTo>
                      <a:pt x="153" y="52"/>
                      <a:pt x="154" y="96"/>
                      <a:pt x="128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381">
                <a:extLst>
                  <a:ext uri="{FF2B5EF4-FFF2-40B4-BE49-F238E27FC236}">
                    <a16:creationId xmlns:a16="http://schemas.microsoft.com/office/drawing/2014/main" id="{3B9243F2-DB83-4547-8828-C351AB234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057"/>
                <a:ext cx="53" cy="50"/>
              </a:xfrm>
              <a:custGeom>
                <a:avLst/>
                <a:gdLst>
                  <a:gd name="T0" fmla="*/ 96 w 191"/>
                  <a:gd name="T1" fmla="*/ 179 h 179"/>
                  <a:gd name="T2" fmla="*/ 45 w 191"/>
                  <a:gd name="T3" fmla="*/ 162 h 179"/>
                  <a:gd name="T4" fmla="*/ 43 w 191"/>
                  <a:gd name="T5" fmla="*/ 160 h 179"/>
                  <a:gd name="T6" fmla="*/ 29 w 191"/>
                  <a:gd name="T7" fmla="*/ 43 h 179"/>
                  <a:gd name="T8" fmla="*/ 146 w 191"/>
                  <a:gd name="T9" fmla="*/ 29 h 179"/>
                  <a:gd name="T10" fmla="*/ 148 w 191"/>
                  <a:gd name="T11" fmla="*/ 30 h 179"/>
                  <a:gd name="T12" fmla="*/ 162 w 191"/>
                  <a:gd name="T13" fmla="*/ 147 h 179"/>
                  <a:gd name="T14" fmla="*/ 96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6" y="179"/>
                    </a:moveTo>
                    <a:cubicBezTo>
                      <a:pt x="78" y="179"/>
                      <a:pt x="60" y="174"/>
                      <a:pt x="45" y="162"/>
                    </a:cubicBezTo>
                    <a:cubicBezTo>
                      <a:pt x="43" y="160"/>
                      <a:pt x="43" y="160"/>
                      <a:pt x="43" y="160"/>
                    </a:cubicBezTo>
                    <a:cubicBezTo>
                      <a:pt x="7" y="132"/>
                      <a:pt x="0" y="80"/>
                      <a:pt x="29" y="43"/>
                    </a:cubicBezTo>
                    <a:cubicBezTo>
                      <a:pt x="57" y="7"/>
                      <a:pt x="110" y="0"/>
                      <a:pt x="146" y="29"/>
                    </a:cubicBezTo>
                    <a:cubicBezTo>
                      <a:pt x="148" y="30"/>
                      <a:pt x="148" y="30"/>
                      <a:pt x="148" y="30"/>
                    </a:cubicBezTo>
                    <a:cubicBezTo>
                      <a:pt x="184" y="58"/>
                      <a:pt x="191" y="111"/>
                      <a:pt x="162" y="147"/>
                    </a:cubicBezTo>
                    <a:cubicBezTo>
                      <a:pt x="146" y="168"/>
                      <a:pt x="121" y="179"/>
                      <a:pt x="96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382">
                <a:extLst>
                  <a:ext uri="{FF2B5EF4-FFF2-40B4-BE49-F238E27FC236}">
                    <a16:creationId xmlns:a16="http://schemas.microsoft.com/office/drawing/2014/main" id="{3A6C3EAF-D31D-4347-8606-AB842D349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" y="1043"/>
                <a:ext cx="43" cy="40"/>
              </a:xfrm>
              <a:custGeom>
                <a:avLst/>
                <a:gdLst>
                  <a:gd name="T0" fmla="*/ 76 w 153"/>
                  <a:gd name="T1" fmla="*/ 146 h 146"/>
                  <a:gd name="T2" fmla="*/ 29 w 153"/>
                  <a:gd name="T3" fmla="*/ 127 h 146"/>
                  <a:gd name="T4" fmla="*/ 26 w 153"/>
                  <a:gd name="T5" fmla="*/ 30 h 146"/>
                  <a:gd name="T6" fmla="*/ 27 w 153"/>
                  <a:gd name="T7" fmla="*/ 29 h 146"/>
                  <a:gd name="T8" fmla="*/ 124 w 153"/>
                  <a:gd name="T9" fmla="*/ 26 h 146"/>
                  <a:gd name="T10" fmla="*/ 127 w 153"/>
                  <a:gd name="T11" fmla="*/ 123 h 146"/>
                  <a:gd name="T12" fmla="*/ 126 w 153"/>
                  <a:gd name="T13" fmla="*/ 124 h 146"/>
                  <a:gd name="T14" fmla="*/ 76 w 153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6">
                    <a:moveTo>
                      <a:pt x="76" y="146"/>
                    </a:moveTo>
                    <a:cubicBezTo>
                      <a:pt x="59" y="146"/>
                      <a:pt x="42" y="140"/>
                      <a:pt x="29" y="127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6" y="0"/>
                      <a:pt x="124" y="26"/>
                    </a:cubicBezTo>
                    <a:cubicBezTo>
                      <a:pt x="152" y="52"/>
                      <a:pt x="153" y="96"/>
                      <a:pt x="127" y="123"/>
                    </a:cubicBezTo>
                    <a:cubicBezTo>
                      <a:pt x="126" y="124"/>
                      <a:pt x="126" y="124"/>
                      <a:pt x="126" y="124"/>
                    </a:cubicBezTo>
                    <a:cubicBezTo>
                      <a:pt x="112" y="139"/>
                      <a:pt x="94" y="146"/>
                      <a:pt x="7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383">
                <a:extLst>
                  <a:ext uri="{FF2B5EF4-FFF2-40B4-BE49-F238E27FC236}">
                    <a16:creationId xmlns:a16="http://schemas.microsoft.com/office/drawing/2014/main" id="{FF203FB9-B61A-4A90-AA1C-2CBEA58B4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957"/>
                <a:ext cx="56" cy="53"/>
              </a:xfrm>
              <a:custGeom>
                <a:avLst/>
                <a:gdLst>
                  <a:gd name="T0" fmla="*/ 102 w 202"/>
                  <a:gd name="T1" fmla="*/ 191 h 191"/>
                  <a:gd name="T2" fmla="*/ 48 w 202"/>
                  <a:gd name="T3" fmla="*/ 172 h 191"/>
                  <a:gd name="T4" fmla="*/ 46 w 202"/>
                  <a:gd name="T5" fmla="*/ 171 h 191"/>
                  <a:gd name="T6" fmla="*/ 31 w 202"/>
                  <a:gd name="T7" fmla="*/ 46 h 191"/>
                  <a:gd name="T8" fmla="*/ 155 w 202"/>
                  <a:gd name="T9" fmla="*/ 31 h 191"/>
                  <a:gd name="T10" fmla="*/ 157 w 202"/>
                  <a:gd name="T11" fmla="*/ 32 h 191"/>
                  <a:gd name="T12" fmla="*/ 172 w 202"/>
                  <a:gd name="T13" fmla="*/ 157 h 191"/>
                  <a:gd name="T14" fmla="*/ 102 w 202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1">
                    <a:moveTo>
                      <a:pt x="102" y="191"/>
                    </a:moveTo>
                    <a:cubicBezTo>
                      <a:pt x="83" y="191"/>
                      <a:pt x="64" y="185"/>
                      <a:pt x="48" y="172"/>
                    </a:cubicBezTo>
                    <a:cubicBezTo>
                      <a:pt x="46" y="171"/>
                      <a:pt x="46" y="171"/>
                      <a:pt x="46" y="171"/>
                    </a:cubicBezTo>
                    <a:cubicBezTo>
                      <a:pt x="7" y="140"/>
                      <a:pt x="0" y="85"/>
                      <a:pt x="31" y="46"/>
                    </a:cubicBezTo>
                    <a:cubicBezTo>
                      <a:pt x="61" y="7"/>
                      <a:pt x="116" y="0"/>
                      <a:pt x="155" y="31"/>
                    </a:cubicBezTo>
                    <a:cubicBezTo>
                      <a:pt x="157" y="32"/>
                      <a:pt x="157" y="32"/>
                      <a:pt x="157" y="32"/>
                    </a:cubicBezTo>
                    <a:cubicBezTo>
                      <a:pt x="195" y="62"/>
                      <a:pt x="202" y="118"/>
                      <a:pt x="172" y="157"/>
                    </a:cubicBezTo>
                    <a:cubicBezTo>
                      <a:pt x="155" y="179"/>
                      <a:pt x="129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384">
                <a:extLst>
                  <a:ext uri="{FF2B5EF4-FFF2-40B4-BE49-F238E27FC236}">
                    <a16:creationId xmlns:a16="http://schemas.microsoft.com/office/drawing/2014/main" id="{066B5244-41DE-4AED-AE67-34122D9BC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926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9 h 147"/>
                  <a:gd name="T4" fmla="*/ 26 w 154"/>
                  <a:gd name="T5" fmla="*/ 31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6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9"/>
                    </a:cubicBezTo>
                    <a:cubicBezTo>
                      <a:pt x="1" y="102"/>
                      <a:pt x="0" y="59"/>
                      <a:pt x="26" y="31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7" y="0"/>
                      <a:pt x="125" y="26"/>
                    </a:cubicBezTo>
                    <a:cubicBezTo>
                      <a:pt x="153" y="53"/>
                      <a:pt x="154" y="97"/>
                      <a:pt x="128" y="124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385">
                <a:extLst>
                  <a:ext uri="{FF2B5EF4-FFF2-40B4-BE49-F238E27FC236}">
                    <a16:creationId xmlns:a16="http://schemas.microsoft.com/office/drawing/2014/main" id="{DFCB8989-69C9-44DD-9143-C45A4C273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854"/>
                <a:ext cx="66" cy="62"/>
              </a:xfrm>
              <a:custGeom>
                <a:avLst/>
                <a:gdLst>
                  <a:gd name="T0" fmla="*/ 122 w 242"/>
                  <a:gd name="T1" fmla="*/ 227 h 227"/>
                  <a:gd name="T2" fmla="*/ 57 w 242"/>
                  <a:gd name="T3" fmla="*/ 205 h 227"/>
                  <a:gd name="T4" fmla="*/ 55 w 242"/>
                  <a:gd name="T5" fmla="*/ 203 h 227"/>
                  <a:gd name="T6" fmla="*/ 36 w 242"/>
                  <a:gd name="T7" fmla="*/ 55 h 227"/>
                  <a:gd name="T8" fmla="*/ 185 w 242"/>
                  <a:gd name="T9" fmla="*/ 36 h 227"/>
                  <a:gd name="T10" fmla="*/ 187 w 242"/>
                  <a:gd name="T11" fmla="*/ 37 h 227"/>
                  <a:gd name="T12" fmla="*/ 206 w 242"/>
                  <a:gd name="T13" fmla="*/ 186 h 227"/>
                  <a:gd name="T14" fmla="*/ 122 w 242"/>
                  <a:gd name="T15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2" h="227">
                    <a:moveTo>
                      <a:pt x="122" y="227"/>
                    </a:moveTo>
                    <a:cubicBezTo>
                      <a:pt x="99" y="227"/>
                      <a:pt x="76" y="220"/>
                      <a:pt x="57" y="205"/>
                    </a:cubicBezTo>
                    <a:cubicBezTo>
                      <a:pt x="55" y="203"/>
                      <a:pt x="55" y="203"/>
                      <a:pt x="55" y="203"/>
                    </a:cubicBezTo>
                    <a:cubicBezTo>
                      <a:pt x="9" y="167"/>
                      <a:pt x="0" y="101"/>
                      <a:pt x="36" y="55"/>
                    </a:cubicBezTo>
                    <a:cubicBezTo>
                      <a:pt x="72" y="8"/>
                      <a:pt x="139" y="0"/>
                      <a:pt x="185" y="36"/>
                    </a:cubicBezTo>
                    <a:cubicBezTo>
                      <a:pt x="187" y="37"/>
                      <a:pt x="187" y="37"/>
                      <a:pt x="187" y="37"/>
                    </a:cubicBezTo>
                    <a:cubicBezTo>
                      <a:pt x="234" y="73"/>
                      <a:pt x="242" y="140"/>
                      <a:pt x="206" y="186"/>
                    </a:cubicBezTo>
                    <a:cubicBezTo>
                      <a:pt x="185" y="213"/>
                      <a:pt x="154" y="227"/>
                      <a:pt x="122" y="2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386">
                <a:extLst>
                  <a:ext uri="{FF2B5EF4-FFF2-40B4-BE49-F238E27FC236}">
                    <a16:creationId xmlns:a16="http://schemas.microsoft.com/office/drawing/2014/main" id="{A5CCBC6C-0EC4-403E-AE08-33F0A9F34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842"/>
                <a:ext cx="68" cy="64"/>
              </a:xfrm>
              <a:custGeom>
                <a:avLst/>
                <a:gdLst>
                  <a:gd name="T0" fmla="*/ 121 w 244"/>
                  <a:gd name="T1" fmla="*/ 229 h 229"/>
                  <a:gd name="T2" fmla="*/ 25 w 244"/>
                  <a:gd name="T3" fmla="*/ 168 h 229"/>
                  <a:gd name="T4" fmla="*/ 76 w 244"/>
                  <a:gd name="T5" fmla="*/ 27 h 229"/>
                  <a:gd name="T6" fmla="*/ 78 w 244"/>
                  <a:gd name="T7" fmla="*/ 26 h 229"/>
                  <a:gd name="T8" fmla="*/ 219 w 244"/>
                  <a:gd name="T9" fmla="*/ 76 h 229"/>
                  <a:gd name="T10" fmla="*/ 169 w 244"/>
                  <a:gd name="T11" fmla="*/ 217 h 229"/>
                  <a:gd name="T12" fmla="*/ 167 w 244"/>
                  <a:gd name="T13" fmla="*/ 218 h 229"/>
                  <a:gd name="T14" fmla="*/ 121 w 244"/>
                  <a:gd name="T15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4" h="229">
                    <a:moveTo>
                      <a:pt x="121" y="229"/>
                    </a:moveTo>
                    <a:cubicBezTo>
                      <a:pt x="82" y="229"/>
                      <a:pt x="44" y="206"/>
                      <a:pt x="25" y="168"/>
                    </a:cubicBezTo>
                    <a:cubicBezTo>
                      <a:pt x="0" y="115"/>
                      <a:pt x="23" y="52"/>
                      <a:pt x="76" y="27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131" y="0"/>
                      <a:pt x="194" y="23"/>
                      <a:pt x="219" y="76"/>
                    </a:cubicBezTo>
                    <a:cubicBezTo>
                      <a:pt x="244" y="128"/>
                      <a:pt x="222" y="192"/>
                      <a:pt x="169" y="217"/>
                    </a:cubicBezTo>
                    <a:cubicBezTo>
                      <a:pt x="167" y="218"/>
                      <a:pt x="167" y="218"/>
                      <a:pt x="167" y="218"/>
                    </a:cubicBezTo>
                    <a:cubicBezTo>
                      <a:pt x="152" y="225"/>
                      <a:pt x="137" y="229"/>
                      <a:pt x="121" y="2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387">
                <a:extLst>
                  <a:ext uri="{FF2B5EF4-FFF2-40B4-BE49-F238E27FC236}">
                    <a16:creationId xmlns:a16="http://schemas.microsoft.com/office/drawing/2014/main" id="{D161E59D-4C93-4FCA-BFE6-642E80859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792"/>
                <a:ext cx="59" cy="57"/>
              </a:xfrm>
              <a:custGeom>
                <a:avLst/>
                <a:gdLst>
                  <a:gd name="T0" fmla="*/ 109 w 216"/>
                  <a:gd name="T1" fmla="*/ 204 h 204"/>
                  <a:gd name="T2" fmla="*/ 81 w 216"/>
                  <a:gd name="T3" fmla="*/ 200 h 204"/>
                  <a:gd name="T4" fmla="*/ 79 w 216"/>
                  <a:gd name="T5" fmla="*/ 199 h 204"/>
                  <a:gd name="T6" fmla="*/ 15 w 216"/>
                  <a:gd name="T7" fmla="*/ 80 h 204"/>
                  <a:gd name="T8" fmla="*/ 134 w 216"/>
                  <a:gd name="T9" fmla="*/ 16 h 204"/>
                  <a:gd name="T10" fmla="*/ 137 w 216"/>
                  <a:gd name="T11" fmla="*/ 16 h 204"/>
                  <a:gd name="T12" fmla="*/ 200 w 216"/>
                  <a:gd name="T13" fmla="*/ 136 h 204"/>
                  <a:gd name="T14" fmla="*/ 109 w 216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6" h="204">
                    <a:moveTo>
                      <a:pt x="109" y="204"/>
                    </a:moveTo>
                    <a:cubicBezTo>
                      <a:pt x="100" y="204"/>
                      <a:pt x="91" y="202"/>
                      <a:pt x="81" y="200"/>
                    </a:cubicBezTo>
                    <a:cubicBezTo>
                      <a:pt x="79" y="199"/>
                      <a:pt x="79" y="199"/>
                      <a:pt x="79" y="199"/>
                    </a:cubicBezTo>
                    <a:cubicBezTo>
                      <a:pt x="29" y="184"/>
                      <a:pt x="0" y="130"/>
                      <a:pt x="15" y="80"/>
                    </a:cubicBezTo>
                    <a:cubicBezTo>
                      <a:pt x="30" y="29"/>
                      <a:pt x="84" y="0"/>
                      <a:pt x="134" y="16"/>
                    </a:cubicBezTo>
                    <a:cubicBezTo>
                      <a:pt x="137" y="16"/>
                      <a:pt x="137" y="16"/>
                      <a:pt x="137" y="16"/>
                    </a:cubicBezTo>
                    <a:cubicBezTo>
                      <a:pt x="187" y="32"/>
                      <a:pt x="216" y="85"/>
                      <a:pt x="200" y="136"/>
                    </a:cubicBezTo>
                    <a:cubicBezTo>
                      <a:pt x="188" y="177"/>
                      <a:pt x="150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388">
                <a:extLst>
                  <a:ext uri="{FF2B5EF4-FFF2-40B4-BE49-F238E27FC236}">
                    <a16:creationId xmlns:a16="http://schemas.microsoft.com/office/drawing/2014/main" id="{F047A155-1CCF-4811-A050-99628AE73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788"/>
                <a:ext cx="37" cy="35"/>
              </a:xfrm>
              <a:custGeom>
                <a:avLst/>
                <a:gdLst>
                  <a:gd name="T0" fmla="*/ 68 w 137"/>
                  <a:gd name="T1" fmla="*/ 128 h 128"/>
                  <a:gd name="T2" fmla="*/ 14 w 137"/>
                  <a:gd name="T3" fmla="*/ 94 h 128"/>
                  <a:gd name="T4" fmla="*/ 42 w 137"/>
                  <a:gd name="T5" fmla="*/ 15 h 128"/>
                  <a:gd name="T6" fmla="*/ 43 w 137"/>
                  <a:gd name="T7" fmla="*/ 14 h 128"/>
                  <a:gd name="T8" fmla="*/ 122 w 137"/>
                  <a:gd name="T9" fmla="*/ 42 h 128"/>
                  <a:gd name="T10" fmla="*/ 95 w 137"/>
                  <a:gd name="T11" fmla="*/ 121 h 128"/>
                  <a:gd name="T12" fmla="*/ 93 w 137"/>
                  <a:gd name="T13" fmla="*/ 122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5" y="128"/>
                      <a:pt x="24" y="115"/>
                      <a:pt x="14" y="94"/>
                    </a:cubicBezTo>
                    <a:cubicBezTo>
                      <a:pt x="0" y="64"/>
                      <a:pt x="12" y="29"/>
                      <a:pt x="42" y="15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73" y="0"/>
                      <a:pt x="108" y="13"/>
                      <a:pt x="122" y="42"/>
                    </a:cubicBezTo>
                    <a:cubicBezTo>
                      <a:pt x="137" y="72"/>
                      <a:pt x="124" y="107"/>
                      <a:pt x="95" y="121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5" y="126"/>
                      <a:pt x="76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389">
                <a:extLst>
                  <a:ext uri="{FF2B5EF4-FFF2-40B4-BE49-F238E27FC236}">
                    <a16:creationId xmlns:a16="http://schemas.microsoft.com/office/drawing/2014/main" id="{B23C92D7-F6E5-4331-9BF3-2FC70A6EF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751"/>
                <a:ext cx="51" cy="48"/>
              </a:xfrm>
              <a:custGeom>
                <a:avLst/>
                <a:gdLst>
                  <a:gd name="T0" fmla="*/ 93 w 184"/>
                  <a:gd name="T1" fmla="*/ 174 h 174"/>
                  <a:gd name="T2" fmla="*/ 69 w 184"/>
                  <a:gd name="T3" fmla="*/ 170 h 174"/>
                  <a:gd name="T4" fmla="*/ 67 w 184"/>
                  <a:gd name="T5" fmla="*/ 169 h 174"/>
                  <a:gd name="T6" fmla="*/ 13 w 184"/>
                  <a:gd name="T7" fmla="*/ 68 h 174"/>
                  <a:gd name="T8" fmla="*/ 115 w 184"/>
                  <a:gd name="T9" fmla="*/ 13 h 174"/>
                  <a:gd name="T10" fmla="*/ 116 w 184"/>
                  <a:gd name="T11" fmla="*/ 14 h 174"/>
                  <a:gd name="T12" fmla="*/ 171 w 184"/>
                  <a:gd name="T13" fmla="*/ 115 h 174"/>
                  <a:gd name="T14" fmla="*/ 93 w 184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4" h="174">
                    <a:moveTo>
                      <a:pt x="93" y="174"/>
                    </a:moveTo>
                    <a:cubicBezTo>
                      <a:pt x="85" y="174"/>
                      <a:pt x="77" y="172"/>
                      <a:pt x="69" y="170"/>
                    </a:cubicBezTo>
                    <a:cubicBezTo>
                      <a:pt x="67" y="169"/>
                      <a:pt x="67" y="169"/>
                      <a:pt x="67" y="169"/>
                    </a:cubicBezTo>
                    <a:cubicBezTo>
                      <a:pt x="24" y="157"/>
                      <a:pt x="0" y="111"/>
                      <a:pt x="13" y="68"/>
                    </a:cubicBezTo>
                    <a:cubicBezTo>
                      <a:pt x="26" y="25"/>
                      <a:pt x="71" y="0"/>
                      <a:pt x="115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60" y="27"/>
                      <a:pt x="184" y="72"/>
                      <a:pt x="171" y="115"/>
                    </a:cubicBezTo>
                    <a:cubicBezTo>
                      <a:pt x="160" y="151"/>
                      <a:pt x="128" y="174"/>
                      <a:pt x="93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390">
                <a:extLst>
                  <a:ext uri="{FF2B5EF4-FFF2-40B4-BE49-F238E27FC236}">
                    <a16:creationId xmlns:a16="http://schemas.microsoft.com/office/drawing/2014/main" id="{0A74AC98-EB92-4ED6-A94B-797524B2E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731"/>
                <a:ext cx="62" cy="59"/>
              </a:xfrm>
              <a:custGeom>
                <a:avLst/>
                <a:gdLst>
                  <a:gd name="T0" fmla="*/ 109 w 222"/>
                  <a:gd name="T1" fmla="*/ 216 h 216"/>
                  <a:gd name="T2" fmla="*/ 4 w 222"/>
                  <a:gd name="T3" fmla="*/ 118 h 216"/>
                  <a:gd name="T4" fmla="*/ 101 w 222"/>
                  <a:gd name="T5" fmla="*/ 5 h 216"/>
                  <a:gd name="T6" fmla="*/ 104 w 222"/>
                  <a:gd name="T7" fmla="*/ 5 h 216"/>
                  <a:gd name="T8" fmla="*/ 217 w 222"/>
                  <a:gd name="T9" fmla="*/ 102 h 216"/>
                  <a:gd name="T10" fmla="*/ 120 w 222"/>
                  <a:gd name="T11" fmla="*/ 215 h 216"/>
                  <a:gd name="T12" fmla="*/ 118 w 222"/>
                  <a:gd name="T13" fmla="*/ 216 h 216"/>
                  <a:gd name="T14" fmla="*/ 109 w 222"/>
                  <a:gd name="T15" fmla="*/ 21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216">
                    <a:moveTo>
                      <a:pt x="109" y="216"/>
                    </a:moveTo>
                    <a:cubicBezTo>
                      <a:pt x="55" y="216"/>
                      <a:pt x="8" y="174"/>
                      <a:pt x="4" y="118"/>
                    </a:cubicBezTo>
                    <a:cubicBezTo>
                      <a:pt x="0" y="60"/>
                      <a:pt x="43" y="9"/>
                      <a:pt x="101" y="5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62" y="0"/>
                      <a:pt x="213" y="44"/>
                      <a:pt x="217" y="102"/>
                    </a:cubicBezTo>
                    <a:cubicBezTo>
                      <a:pt x="222" y="160"/>
                      <a:pt x="178" y="211"/>
                      <a:pt x="120" y="215"/>
                    </a:cubicBezTo>
                    <a:cubicBezTo>
                      <a:pt x="118" y="216"/>
                      <a:pt x="118" y="216"/>
                      <a:pt x="118" y="216"/>
                    </a:cubicBezTo>
                    <a:cubicBezTo>
                      <a:pt x="115" y="216"/>
                      <a:pt x="112" y="216"/>
                      <a:pt x="109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391">
                <a:extLst>
                  <a:ext uri="{FF2B5EF4-FFF2-40B4-BE49-F238E27FC236}">
                    <a16:creationId xmlns:a16="http://schemas.microsoft.com/office/drawing/2014/main" id="{89D1B458-B166-46F2-9AD1-6AD56717C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731"/>
                <a:ext cx="36" cy="35"/>
              </a:xfrm>
              <a:custGeom>
                <a:avLst/>
                <a:gdLst>
                  <a:gd name="T0" fmla="*/ 65 w 131"/>
                  <a:gd name="T1" fmla="*/ 128 h 128"/>
                  <a:gd name="T2" fmla="*/ 2 w 131"/>
                  <a:gd name="T3" fmla="*/ 71 h 128"/>
                  <a:gd name="T4" fmla="*/ 60 w 131"/>
                  <a:gd name="T5" fmla="*/ 3 h 128"/>
                  <a:gd name="T6" fmla="*/ 61 w 131"/>
                  <a:gd name="T7" fmla="*/ 3 h 128"/>
                  <a:gd name="T8" fmla="*/ 129 w 131"/>
                  <a:gd name="T9" fmla="*/ 61 h 128"/>
                  <a:gd name="T10" fmla="*/ 71 w 131"/>
                  <a:gd name="T11" fmla="*/ 128 h 128"/>
                  <a:gd name="T12" fmla="*/ 70 w 131"/>
                  <a:gd name="T13" fmla="*/ 128 h 128"/>
                  <a:gd name="T14" fmla="*/ 65 w 131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8">
                    <a:moveTo>
                      <a:pt x="65" y="128"/>
                    </a:moveTo>
                    <a:cubicBezTo>
                      <a:pt x="32" y="128"/>
                      <a:pt x="5" y="103"/>
                      <a:pt x="2" y="71"/>
                    </a:cubicBezTo>
                    <a:cubicBezTo>
                      <a:pt x="0" y="36"/>
                      <a:pt x="25" y="6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96" y="0"/>
                      <a:pt x="126" y="26"/>
                      <a:pt x="129" y="61"/>
                    </a:cubicBezTo>
                    <a:cubicBezTo>
                      <a:pt x="131" y="95"/>
                      <a:pt x="106" y="126"/>
                      <a:pt x="71" y="128"/>
                    </a:cubicBezTo>
                    <a:cubicBezTo>
                      <a:pt x="70" y="128"/>
                      <a:pt x="70" y="128"/>
                      <a:pt x="70" y="128"/>
                    </a:cubicBezTo>
                    <a:cubicBezTo>
                      <a:pt x="68" y="128"/>
                      <a:pt x="66" y="128"/>
                      <a:pt x="65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392">
                <a:extLst>
                  <a:ext uri="{FF2B5EF4-FFF2-40B4-BE49-F238E27FC236}">
                    <a16:creationId xmlns:a16="http://schemas.microsoft.com/office/drawing/2014/main" id="{97193558-C1F7-4DC0-8B24-8FB23D371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711"/>
                <a:ext cx="52" cy="50"/>
              </a:xfrm>
              <a:custGeom>
                <a:avLst/>
                <a:gdLst>
                  <a:gd name="T0" fmla="*/ 93 w 188"/>
                  <a:gd name="T1" fmla="*/ 183 h 183"/>
                  <a:gd name="T2" fmla="*/ 4 w 188"/>
                  <a:gd name="T3" fmla="*/ 100 h 183"/>
                  <a:gd name="T4" fmla="*/ 86 w 188"/>
                  <a:gd name="T5" fmla="*/ 4 h 183"/>
                  <a:gd name="T6" fmla="*/ 89 w 188"/>
                  <a:gd name="T7" fmla="*/ 4 h 183"/>
                  <a:gd name="T8" fmla="*/ 185 w 188"/>
                  <a:gd name="T9" fmla="*/ 86 h 183"/>
                  <a:gd name="T10" fmla="*/ 102 w 188"/>
                  <a:gd name="T11" fmla="*/ 182 h 183"/>
                  <a:gd name="T12" fmla="*/ 100 w 188"/>
                  <a:gd name="T13" fmla="*/ 183 h 183"/>
                  <a:gd name="T14" fmla="*/ 93 w 188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83">
                    <a:moveTo>
                      <a:pt x="93" y="183"/>
                    </a:moveTo>
                    <a:cubicBezTo>
                      <a:pt x="47" y="183"/>
                      <a:pt x="8" y="147"/>
                      <a:pt x="4" y="100"/>
                    </a:cubicBezTo>
                    <a:cubicBezTo>
                      <a:pt x="0" y="51"/>
                      <a:pt x="37" y="8"/>
                      <a:pt x="86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138" y="0"/>
                      <a:pt x="181" y="37"/>
                      <a:pt x="185" y="86"/>
                    </a:cubicBezTo>
                    <a:cubicBezTo>
                      <a:pt x="188" y="136"/>
                      <a:pt x="152" y="179"/>
                      <a:pt x="102" y="182"/>
                    </a:cubicBezTo>
                    <a:cubicBezTo>
                      <a:pt x="100" y="183"/>
                      <a:pt x="100" y="183"/>
                      <a:pt x="100" y="183"/>
                    </a:cubicBezTo>
                    <a:cubicBezTo>
                      <a:pt x="98" y="183"/>
                      <a:pt x="96" y="183"/>
                      <a:pt x="93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393">
                <a:extLst>
                  <a:ext uri="{FF2B5EF4-FFF2-40B4-BE49-F238E27FC236}">
                    <a16:creationId xmlns:a16="http://schemas.microsoft.com/office/drawing/2014/main" id="{73377730-E284-4C7A-808F-3BAB3FA1E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2947"/>
                <a:ext cx="54" cy="52"/>
              </a:xfrm>
              <a:custGeom>
                <a:avLst/>
                <a:gdLst>
                  <a:gd name="T0" fmla="*/ 96 w 195"/>
                  <a:gd name="T1" fmla="*/ 190 h 190"/>
                  <a:gd name="T2" fmla="*/ 2 w 195"/>
                  <a:gd name="T3" fmla="*/ 100 h 190"/>
                  <a:gd name="T4" fmla="*/ 92 w 195"/>
                  <a:gd name="T5" fmla="*/ 2 h 190"/>
                  <a:gd name="T6" fmla="*/ 94 w 195"/>
                  <a:gd name="T7" fmla="*/ 2 h 190"/>
                  <a:gd name="T8" fmla="*/ 192 w 195"/>
                  <a:gd name="T9" fmla="*/ 92 h 190"/>
                  <a:gd name="T10" fmla="*/ 103 w 195"/>
                  <a:gd name="T11" fmla="*/ 190 h 190"/>
                  <a:gd name="T12" fmla="*/ 100 w 195"/>
                  <a:gd name="T13" fmla="*/ 190 h 190"/>
                  <a:gd name="T14" fmla="*/ 96 w 195"/>
                  <a:gd name="T15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190">
                    <a:moveTo>
                      <a:pt x="96" y="190"/>
                    </a:moveTo>
                    <a:cubicBezTo>
                      <a:pt x="46" y="190"/>
                      <a:pt x="5" y="151"/>
                      <a:pt x="2" y="100"/>
                    </a:cubicBezTo>
                    <a:cubicBezTo>
                      <a:pt x="0" y="49"/>
                      <a:pt x="40" y="5"/>
                      <a:pt x="92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146" y="0"/>
                      <a:pt x="190" y="40"/>
                      <a:pt x="192" y="92"/>
                    </a:cubicBezTo>
                    <a:cubicBezTo>
                      <a:pt x="195" y="144"/>
                      <a:pt x="155" y="188"/>
                      <a:pt x="103" y="190"/>
                    </a:cubicBezTo>
                    <a:cubicBezTo>
                      <a:pt x="100" y="190"/>
                      <a:pt x="100" y="190"/>
                      <a:pt x="100" y="190"/>
                    </a:cubicBezTo>
                    <a:cubicBezTo>
                      <a:pt x="99" y="190"/>
                      <a:pt x="98" y="190"/>
                      <a:pt x="96" y="1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394">
                <a:extLst>
                  <a:ext uri="{FF2B5EF4-FFF2-40B4-BE49-F238E27FC236}">
                    <a16:creationId xmlns:a16="http://schemas.microsoft.com/office/drawing/2014/main" id="{672BE0D5-0327-4A29-8300-D31722538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936"/>
                <a:ext cx="60" cy="58"/>
              </a:xfrm>
              <a:custGeom>
                <a:avLst/>
                <a:gdLst>
                  <a:gd name="T0" fmla="*/ 107 w 217"/>
                  <a:gd name="T1" fmla="*/ 212 h 212"/>
                  <a:gd name="T2" fmla="*/ 3 w 217"/>
                  <a:gd name="T3" fmla="*/ 112 h 212"/>
                  <a:gd name="T4" fmla="*/ 102 w 217"/>
                  <a:gd name="T5" fmla="*/ 2 h 212"/>
                  <a:gd name="T6" fmla="*/ 105 w 217"/>
                  <a:gd name="T7" fmla="*/ 2 h 212"/>
                  <a:gd name="T8" fmla="*/ 214 w 217"/>
                  <a:gd name="T9" fmla="*/ 102 h 212"/>
                  <a:gd name="T10" fmla="*/ 115 w 217"/>
                  <a:gd name="T11" fmla="*/ 212 h 212"/>
                  <a:gd name="T12" fmla="*/ 112 w 217"/>
                  <a:gd name="T13" fmla="*/ 212 h 212"/>
                  <a:gd name="T14" fmla="*/ 107 w 21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12">
                    <a:moveTo>
                      <a:pt x="107" y="212"/>
                    </a:moveTo>
                    <a:cubicBezTo>
                      <a:pt x="52" y="212"/>
                      <a:pt x="5" y="168"/>
                      <a:pt x="3" y="112"/>
                    </a:cubicBezTo>
                    <a:cubicBezTo>
                      <a:pt x="0" y="54"/>
                      <a:pt x="45" y="5"/>
                      <a:pt x="102" y="2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63" y="0"/>
                      <a:pt x="212" y="44"/>
                      <a:pt x="214" y="102"/>
                    </a:cubicBezTo>
                    <a:cubicBezTo>
                      <a:pt x="217" y="160"/>
                      <a:pt x="172" y="209"/>
                      <a:pt x="115" y="212"/>
                    </a:cubicBezTo>
                    <a:cubicBezTo>
                      <a:pt x="112" y="212"/>
                      <a:pt x="112" y="212"/>
                      <a:pt x="112" y="212"/>
                    </a:cubicBezTo>
                    <a:cubicBezTo>
                      <a:pt x="110" y="212"/>
                      <a:pt x="109" y="212"/>
                      <a:pt x="107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395">
                <a:extLst>
                  <a:ext uri="{FF2B5EF4-FFF2-40B4-BE49-F238E27FC236}">
                    <a16:creationId xmlns:a16="http://schemas.microsoft.com/office/drawing/2014/main" id="{BC6533E0-EB99-4B21-B3CD-CD197018E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928"/>
                <a:ext cx="60" cy="58"/>
              </a:xfrm>
              <a:custGeom>
                <a:avLst/>
                <a:gdLst>
                  <a:gd name="T0" fmla="*/ 106 w 214"/>
                  <a:gd name="T1" fmla="*/ 210 h 210"/>
                  <a:gd name="T2" fmla="*/ 2 w 214"/>
                  <a:gd name="T3" fmla="*/ 111 h 210"/>
                  <a:gd name="T4" fmla="*/ 101 w 214"/>
                  <a:gd name="T5" fmla="*/ 3 h 210"/>
                  <a:gd name="T6" fmla="*/ 103 w 214"/>
                  <a:gd name="T7" fmla="*/ 3 h 210"/>
                  <a:gd name="T8" fmla="*/ 211 w 214"/>
                  <a:gd name="T9" fmla="*/ 101 h 210"/>
                  <a:gd name="T10" fmla="*/ 113 w 214"/>
                  <a:gd name="T11" fmla="*/ 209 h 210"/>
                  <a:gd name="T12" fmla="*/ 110 w 214"/>
                  <a:gd name="T13" fmla="*/ 209 h 210"/>
                  <a:gd name="T14" fmla="*/ 106 w 214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10">
                    <a:moveTo>
                      <a:pt x="106" y="210"/>
                    </a:moveTo>
                    <a:cubicBezTo>
                      <a:pt x="51" y="210"/>
                      <a:pt x="5" y="166"/>
                      <a:pt x="2" y="111"/>
                    </a:cubicBezTo>
                    <a:cubicBezTo>
                      <a:pt x="0" y="54"/>
                      <a:pt x="44" y="5"/>
                      <a:pt x="101" y="3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61" y="0"/>
                      <a:pt x="209" y="44"/>
                      <a:pt x="211" y="101"/>
                    </a:cubicBezTo>
                    <a:cubicBezTo>
                      <a:pt x="214" y="158"/>
                      <a:pt x="170" y="207"/>
                      <a:pt x="113" y="209"/>
                    </a:cubicBezTo>
                    <a:cubicBezTo>
                      <a:pt x="110" y="209"/>
                      <a:pt x="110" y="209"/>
                      <a:pt x="110" y="209"/>
                    </a:cubicBezTo>
                    <a:cubicBezTo>
                      <a:pt x="109" y="209"/>
                      <a:pt x="107" y="210"/>
                      <a:pt x="106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396">
                <a:extLst>
                  <a:ext uri="{FF2B5EF4-FFF2-40B4-BE49-F238E27FC236}">
                    <a16:creationId xmlns:a16="http://schemas.microsoft.com/office/drawing/2014/main" id="{369096BF-F6A6-4264-8A31-0AA150678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2916"/>
                <a:ext cx="57" cy="54"/>
              </a:xfrm>
              <a:custGeom>
                <a:avLst/>
                <a:gdLst>
                  <a:gd name="T0" fmla="*/ 105 w 208"/>
                  <a:gd name="T1" fmla="*/ 195 h 195"/>
                  <a:gd name="T2" fmla="*/ 76 w 208"/>
                  <a:gd name="T3" fmla="*/ 191 h 195"/>
                  <a:gd name="T4" fmla="*/ 74 w 208"/>
                  <a:gd name="T5" fmla="*/ 190 h 195"/>
                  <a:gd name="T6" fmla="*/ 16 w 208"/>
                  <a:gd name="T7" fmla="*/ 74 h 195"/>
                  <a:gd name="T8" fmla="*/ 132 w 208"/>
                  <a:gd name="T9" fmla="*/ 16 h 195"/>
                  <a:gd name="T10" fmla="*/ 134 w 208"/>
                  <a:gd name="T11" fmla="*/ 17 h 195"/>
                  <a:gd name="T12" fmla="*/ 192 w 208"/>
                  <a:gd name="T13" fmla="*/ 133 h 195"/>
                  <a:gd name="T14" fmla="*/ 105 w 208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5">
                    <a:moveTo>
                      <a:pt x="105" y="195"/>
                    </a:moveTo>
                    <a:cubicBezTo>
                      <a:pt x="96" y="195"/>
                      <a:pt x="86" y="194"/>
                      <a:pt x="76" y="191"/>
                    </a:cubicBezTo>
                    <a:cubicBezTo>
                      <a:pt x="74" y="190"/>
                      <a:pt x="74" y="190"/>
                      <a:pt x="74" y="190"/>
                    </a:cubicBezTo>
                    <a:cubicBezTo>
                      <a:pt x="26" y="174"/>
                      <a:pt x="0" y="122"/>
                      <a:pt x="16" y="74"/>
                    </a:cubicBezTo>
                    <a:cubicBezTo>
                      <a:pt x="32" y="26"/>
                      <a:pt x="84" y="0"/>
                      <a:pt x="132" y="16"/>
                    </a:cubicBezTo>
                    <a:cubicBezTo>
                      <a:pt x="134" y="17"/>
                      <a:pt x="134" y="17"/>
                      <a:pt x="134" y="17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79" y="171"/>
                      <a:pt x="143" y="195"/>
                      <a:pt x="105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397">
                <a:extLst>
                  <a:ext uri="{FF2B5EF4-FFF2-40B4-BE49-F238E27FC236}">
                    <a16:creationId xmlns:a16="http://schemas.microsoft.com/office/drawing/2014/main" id="{F3FAC46E-EA50-4D16-ABC1-EE0C76F4D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2861"/>
                <a:ext cx="73" cy="68"/>
              </a:xfrm>
              <a:custGeom>
                <a:avLst/>
                <a:gdLst>
                  <a:gd name="T0" fmla="*/ 130 w 262"/>
                  <a:gd name="T1" fmla="*/ 246 h 246"/>
                  <a:gd name="T2" fmla="*/ 25 w 262"/>
                  <a:gd name="T3" fmla="*/ 178 h 246"/>
                  <a:gd name="T4" fmla="*/ 84 w 262"/>
                  <a:gd name="T5" fmla="*/ 27 h 246"/>
                  <a:gd name="T6" fmla="*/ 86 w 262"/>
                  <a:gd name="T7" fmla="*/ 26 h 246"/>
                  <a:gd name="T8" fmla="*/ 237 w 262"/>
                  <a:gd name="T9" fmla="*/ 84 h 246"/>
                  <a:gd name="T10" fmla="*/ 178 w 262"/>
                  <a:gd name="T11" fmla="*/ 235 h 246"/>
                  <a:gd name="T12" fmla="*/ 176 w 262"/>
                  <a:gd name="T13" fmla="*/ 236 h 246"/>
                  <a:gd name="T14" fmla="*/ 130 w 262"/>
                  <a:gd name="T15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2" h="246">
                    <a:moveTo>
                      <a:pt x="130" y="246"/>
                    </a:moveTo>
                    <a:cubicBezTo>
                      <a:pt x="86" y="246"/>
                      <a:pt x="44" y="221"/>
                      <a:pt x="25" y="178"/>
                    </a:cubicBezTo>
                    <a:cubicBezTo>
                      <a:pt x="0" y="120"/>
                      <a:pt x="26" y="52"/>
                      <a:pt x="84" y="27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144" y="0"/>
                      <a:pt x="211" y="27"/>
                      <a:pt x="237" y="84"/>
                    </a:cubicBezTo>
                    <a:cubicBezTo>
                      <a:pt x="262" y="142"/>
                      <a:pt x="236" y="210"/>
                      <a:pt x="178" y="235"/>
                    </a:cubicBezTo>
                    <a:cubicBezTo>
                      <a:pt x="176" y="236"/>
                      <a:pt x="176" y="236"/>
                      <a:pt x="176" y="236"/>
                    </a:cubicBezTo>
                    <a:cubicBezTo>
                      <a:pt x="161" y="243"/>
                      <a:pt x="145" y="246"/>
                      <a:pt x="130" y="2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398">
                <a:extLst>
                  <a:ext uri="{FF2B5EF4-FFF2-40B4-BE49-F238E27FC236}">
                    <a16:creationId xmlns:a16="http://schemas.microsoft.com/office/drawing/2014/main" id="{07AEA0B7-767D-4005-B776-FDA7DAE84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7" y="2865"/>
                <a:ext cx="52" cy="50"/>
              </a:xfrm>
              <a:custGeom>
                <a:avLst/>
                <a:gdLst>
                  <a:gd name="T0" fmla="*/ 97 w 191"/>
                  <a:gd name="T1" fmla="*/ 179 h 179"/>
                  <a:gd name="T2" fmla="*/ 70 w 191"/>
                  <a:gd name="T3" fmla="*/ 175 h 179"/>
                  <a:gd name="T4" fmla="*/ 68 w 191"/>
                  <a:gd name="T5" fmla="*/ 174 h 179"/>
                  <a:gd name="T6" fmla="*/ 15 w 191"/>
                  <a:gd name="T7" fmla="*/ 68 h 179"/>
                  <a:gd name="T8" fmla="*/ 122 w 191"/>
                  <a:gd name="T9" fmla="*/ 15 h 179"/>
                  <a:gd name="T10" fmla="*/ 124 w 191"/>
                  <a:gd name="T11" fmla="*/ 15 h 179"/>
                  <a:gd name="T12" fmla="*/ 177 w 191"/>
                  <a:gd name="T13" fmla="*/ 122 h 179"/>
                  <a:gd name="T14" fmla="*/ 97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7" y="179"/>
                    </a:moveTo>
                    <a:cubicBezTo>
                      <a:pt x="88" y="179"/>
                      <a:pt x="79" y="178"/>
                      <a:pt x="70" y="175"/>
                    </a:cubicBezTo>
                    <a:cubicBezTo>
                      <a:pt x="68" y="174"/>
                      <a:pt x="68" y="174"/>
                      <a:pt x="68" y="174"/>
                    </a:cubicBezTo>
                    <a:cubicBezTo>
                      <a:pt x="24" y="160"/>
                      <a:pt x="0" y="112"/>
                      <a:pt x="15" y="68"/>
                    </a:cubicBezTo>
                    <a:cubicBezTo>
                      <a:pt x="30" y="24"/>
                      <a:pt x="78" y="0"/>
                      <a:pt x="122" y="15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68" y="30"/>
                      <a:pt x="191" y="78"/>
                      <a:pt x="177" y="122"/>
                    </a:cubicBezTo>
                    <a:cubicBezTo>
                      <a:pt x="165" y="157"/>
                      <a:pt x="132" y="179"/>
                      <a:pt x="97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399">
                <a:extLst>
                  <a:ext uri="{FF2B5EF4-FFF2-40B4-BE49-F238E27FC236}">
                    <a16:creationId xmlns:a16="http://schemas.microsoft.com/office/drawing/2014/main" id="{10229691-D8D0-4B5E-BB6C-6A41F6807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804"/>
                <a:ext cx="61" cy="58"/>
              </a:xfrm>
              <a:custGeom>
                <a:avLst/>
                <a:gdLst>
                  <a:gd name="T0" fmla="*/ 111 w 220"/>
                  <a:gd name="T1" fmla="*/ 209 h 209"/>
                  <a:gd name="T2" fmla="*/ 48 w 220"/>
                  <a:gd name="T3" fmla="*/ 186 h 209"/>
                  <a:gd name="T4" fmla="*/ 47 w 220"/>
                  <a:gd name="T5" fmla="*/ 185 h 209"/>
                  <a:gd name="T6" fmla="*/ 34 w 220"/>
                  <a:gd name="T7" fmla="*/ 47 h 209"/>
                  <a:gd name="T8" fmla="*/ 171 w 220"/>
                  <a:gd name="T9" fmla="*/ 35 h 209"/>
                  <a:gd name="T10" fmla="*/ 173 w 220"/>
                  <a:gd name="T11" fmla="*/ 36 h 209"/>
                  <a:gd name="T12" fmla="*/ 186 w 220"/>
                  <a:gd name="T13" fmla="*/ 174 h 209"/>
                  <a:gd name="T14" fmla="*/ 111 w 220"/>
                  <a:gd name="T15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9">
                    <a:moveTo>
                      <a:pt x="111" y="209"/>
                    </a:moveTo>
                    <a:cubicBezTo>
                      <a:pt x="89" y="209"/>
                      <a:pt x="67" y="201"/>
                      <a:pt x="48" y="186"/>
                    </a:cubicBezTo>
                    <a:cubicBezTo>
                      <a:pt x="47" y="185"/>
                      <a:pt x="47" y="185"/>
                      <a:pt x="47" y="185"/>
                    </a:cubicBezTo>
                    <a:cubicBezTo>
                      <a:pt x="5" y="150"/>
                      <a:pt x="0" y="89"/>
                      <a:pt x="34" y="47"/>
                    </a:cubicBezTo>
                    <a:cubicBezTo>
                      <a:pt x="68" y="6"/>
                      <a:pt x="130" y="0"/>
                      <a:pt x="171" y="35"/>
                    </a:cubicBezTo>
                    <a:cubicBezTo>
                      <a:pt x="173" y="36"/>
                      <a:pt x="173" y="36"/>
                      <a:pt x="173" y="36"/>
                    </a:cubicBezTo>
                    <a:cubicBezTo>
                      <a:pt x="215" y="71"/>
                      <a:pt x="220" y="132"/>
                      <a:pt x="186" y="174"/>
                    </a:cubicBezTo>
                    <a:cubicBezTo>
                      <a:pt x="167" y="197"/>
                      <a:pt x="139" y="209"/>
                      <a:pt x="111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400">
                <a:extLst>
                  <a:ext uri="{FF2B5EF4-FFF2-40B4-BE49-F238E27FC236}">
                    <a16:creationId xmlns:a16="http://schemas.microsoft.com/office/drawing/2014/main" id="{8226064D-5588-401D-85C4-599101765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2809"/>
                <a:ext cx="41" cy="38"/>
              </a:xfrm>
              <a:custGeom>
                <a:avLst/>
                <a:gdLst>
                  <a:gd name="T0" fmla="*/ 73 w 146"/>
                  <a:gd name="T1" fmla="*/ 136 h 136"/>
                  <a:gd name="T2" fmla="*/ 14 w 146"/>
                  <a:gd name="T3" fmla="*/ 98 h 136"/>
                  <a:gd name="T4" fmla="*/ 47 w 146"/>
                  <a:gd name="T5" fmla="*/ 14 h 136"/>
                  <a:gd name="T6" fmla="*/ 48 w 146"/>
                  <a:gd name="T7" fmla="*/ 14 h 136"/>
                  <a:gd name="T8" fmla="*/ 132 w 146"/>
                  <a:gd name="T9" fmla="*/ 46 h 136"/>
                  <a:gd name="T10" fmla="*/ 100 w 146"/>
                  <a:gd name="T11" fmla="*/ 130 h 136"/>
                  <a:gd name="T12" fmla="*/ 98 w 146"/>
                  <a:gd name="T13" fmla="*/ 131 h 136"/>
                  <a:gd name="T14" fmla="*/ 73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3" y="136"/>
                    </a:moveTo>
                    <a:cubicBezTo>
                      <a:pt x="48" y="136"/>
                      <a:pt x="25" y="122"/>
                      <a:pt x="14" y="98"/>
                    </a:cubicBezTo>
                    <a:cubicBezTo>
                      <a:pt x="0" y="66"/>
                      <a:pt x="15" y="28"/>
                      <a:pt x="47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80" y="0"/>
                      <a:pt x="118" y="14"/>
                      <a:pt x="132" y="46"/>
                    </a:cubicBezTo>
                    <a:cubicBezTo>
                      <a:pt x="146" y="78"/>
                      <a:pt x="132" y="116"/>
                      <a:pt x="100" y="130"/>
                    </a:cubicBezTo>
                    <a:cubicBezTo>
                      <a:pt x="98" y="131"/>
                      <a:pt x="98" y="131"/>
                      <a:pt x="98" y="131"/>
                    </a:cubicBezTo>
                    <a:cubicBezTo>
                      <a:pt x="90" y="134"/>
                      <a:pt x="81" y="136"/>
                      <a:pt x="73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401">
                <a:extLst>
                  <a:ext uri="{FF2B5EF4-FFF2-40B4-BE49-F238E27FC236}">
                    <a16:creationId xmlns:a16="http://schemas.microsoft.com/office/drawing/2014/main" id="{F0373056-AA11-4B4D-9C1A-A6AD87E37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710"/>
                <a:ext cx="65" cy="62"/>
              </a:xfrm>
              <a:custGeom>
                <a:avLst/>
                <a:gdLst>
                  <a:gd name="T0" fmla="*/ 117 w 235"/>
                  <a:gd name="T1" fmla="*/ 224 h 224"/>
                  <a:gd name="T2" fmla="*/ 42 w 235"/>
                  <a:gd name="T3" fmla="*/ 193 h 224"/>
                  <a:gd name="T4" fmla="*/ 42 w 235"/>
                  <a:gd name="T5" fmla="*/ 43 h 224"/>
                  <a:gd name="T6" fmla="*/ 44 w 235"/>
                  <a:gd name="T7" fmla="*/ 41 h 224"/>
                  <a:gd name="T8" fmla="*/ 194 w 235"/>
                  <a:gd name="T9" fmla="*/ 41 h 224"/>
                  <a:gd name="T10" fmla="*/ 194 w 235"/>
                  <a:gd name="T11" fmla="*/ 192 h 224"/>
                  <a:gd name="T12" fmla="*/ 192 w 235"/>
                  <a:gd name="T13" fmla="*/ 193 h 224"/>
                  <a:gd name="T14" fmla="*/ 117 w 235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5" h="224">
                    <a:moveTo>
                      <a:pt x="117" y="224"/>
                    </a:moveTo>
                    <a:cubicBezTo>
                      <a:pt x="90" y="224"/>
                      <a:pt x="63" y="214"/>
                      <a:pt x="42" y="193"/>
                    </a:cubicBezTo>
                    <a:cubicBezTo>
                      <a:pt x="0" y="152"/>
                      <a:pt x="1" y="85"/>
                      <a:pt x="42" y="43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85" y="0"/>
                      <a:pt x="152" y="0"/>
                      <a:pt x="194" y="41"/>
                    </a:cubicBezTo>
                    <a:cubicBezTo>
                      <a:pt x="235" y="83"/>
                      <a:pt x="235" y="150"/>
                      <a:pt x="194" y="192"/>
                    </a:cubicBezTo>
                    <a:cubicBezTo>
                      <a:pt x="192" y="193"/>
                      <a:pt x="192" y="193"/>
                      <a:pt x="192" y="193"/>
                    </a:cubicBezTo>
                    <a:cubicBezTo>
                      <a:pt x="171" y="214"/>
                      <a:pt x="144" y="224"/>
                      <a:pt x="117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402">
                <a:extLst>
                  <a:ext uri="{FF2B5EF4-FFF2-40B4-BE49-F238E27FC236}">
                    <a16:creationId xmlns:a16="http://schemas.microsoft.com/office/drawing/2014/main" id="{16C25E93-0CE0-4AF6-80D3-CCED69358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2695"/>
                <a:ext cx="64" cy="61"/>
              </a:xfrm>
              <a:custGeom>
                <a:avLst/>
                <a:gdLst>
                  <a:gd name="T0" fmla="*/ 116 w 231"/>
                  <a:gd name="T1" fmla="*/ 219 h 219"/>
                  <a:gd name="T2" fmla="*/ 51 w 231"/>
                  <a:gd name="T3" fmla="*/ 195 h 219"/>
                  <a:gd name="T4" fmla="*/ 49 w 231"/>
                  <a:gd name="T5" fmla="*/ 193 h 219"/>
                  <a:gd name="T6" fmla="*/ 36 w 231"/>
                  <a:gd name="T7" fmla="*/ 49 h 219"/>
                  <a:gd name="T8" fmla="*/ 180 w 231"/>
                  <a:gd name="T9" fmla="*/ 36 h 219"/>
                  <a:gd name="T10" fmla="*/ 182 w 231"/>
                  <a:gd name="T11" fmla="*/ 37 h 219"/>
                  <a:gd name="T12" fmla="*/ 195 w 231"/>
                  <a:gd name="T13" fmla="*/ 182 h 219"/>
                  <a:gd name="T14" fmla="*/ 116 w 231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9">
                    <a:moveTo>
                      <a:pt x="116" y="219"/>
                    </a:moveTo>
                    <a:cubicBezTo>
                      <a:pt x="93" y="219"/>
                      <a:pt x="70" y="211"/>
                      <a:pt x="51" y="195"/>
                    </a:cubicBezTo>
                    <a:cubicBezTo>
                      <a:pt x="49" y="193"/>
                      <a:pt x="49" y="193"/>
                      <a:pt x="49" y="193"/>
                    </a:cubicBezTo>
                    <a:cubicBezTo>
                      <a:pt x="6" y="157"/>
                      <a:pt x="0" y="93"/>
                      <a:pt x="36" y="49"/>
                    </a:cubicBezTo>
                    <a:cubicBezTo>
                      <a:pt x="72" y="6"/>
                      <a:pt x="136" y="0"/>
                      <a:pt x="180" y="36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225" y="73"/>
                      <a:pt x="231" y="138"/>
                      <a:pt x="195" y="182"/>
                    </a:cubicBezTo>
                    <a:cubicBezTo>
                      <a:pt x="175" y="206"/>
                      <a:pt x="146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403">
                <a:extLst>
                  <a:ext uri="{FF2B5EF4-FFF2-40B4-BE49-F238E27FC236}">
                    <a16:creationId xmlns:a16="http://schemas.microsoft.com/office/drawing/2014/main" id="{D320B0C7-985A-4C4F-8F89-EFBCB37CC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603"/>
                <a:ext cx="42" cy="40"/>
              </a:xfrm>
              <a:custGeom>
                <a:avLst/>
                <a:gdLst>
                  <a:gd name="T0" fmla="*/ 75 w 151"/>
                  <a:gd name="T1" fmla="*/ 145 h 145"/>
                  <a:gd name="T2" fmla="*/ 27 w 151"/>
                  <a:gd name="T3" fmla="*/ 125 h 145"/>
                  <a:gd name="T4" fmla="*/ 27 w 151"/>
                  <a:gd name="T5" fmla="*/ 28 h 145"/>
                  <a:gd name="T6" fmla="*/ 28 w 151"/>
                  <a:gd name="T7" fmla="*/ 27 h 145"/>
                  <a:gd name="T8" fmla="*/ 124 w 151"/>
                  <a:gd name="T9" fmla="*/ 27 h 145"/>
                  <a:gd name="T10" fmla="*/ 124 w 151"/>
                  <a:gd name="T11" fmla="*/ 124 h 145"/>
                  <a:gd name="T12" fmla="*/ 123 w 151"/>
                  <a:gd name="T13" fmla="*/ 125 h 145"/>
                  <a:gd name="T14" fmla="*/ 75 w 151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5">
                    <a:moveTo>
                      <a:pt x="75" y="145"/>
                    </a:moveTo>
                    <a:cubicBezTo>
                      <a:pt x="58" y="145"/>
                      <a:pt x="40" y="138"/>
                      <a:pt x="27" y="125"/>
                    </a:cubicBezTo>
                    <a:cubicBezTo>
                      <a:pt x="0" y="98"/>
                      <a:pt x="0" y="55"/>
                      <a:pt x="27" y="28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54" y="0"/>
                      <a:pt x="98" y="0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23" y="125"/>
                      <a:pt x="123" y="125"/>
                      <a:pt x="123" y="125"/>
                    </a:cubicBezTo>
                    <a:cubicBezTo>
                      <a:pt x="110" y="138"/>
                      <a:pt x="92" y="145"/>
                      <a:pt x="75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404">
                <a:extLst>
                  <a:ext uri="{FF2B5EF4-FFF2-40B4-BE49-F238E27FC236}">
                    <a16:creationId xmlns:a16="http://schemas.microsoft.com/office/drawing/2014/main" id="{644D1C14-355C-404B-BF47-D6BF708CF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2601"/>
                <a:ext cx="37" cy="35"/>
              </a:xfrm>
              <a:custGeom>
                <a:avLst/>
                <a:gdLst>
                  <a:gd name="T0" fmla="*/ 67 w 132"/>
                  <a:gd name="T1" fmla="*/ 125 h 125"/>
                  <a:gd name="T2" fmla="*/ 29 w 132"/>
                  <a:gd name="T3" fmla="*/ 112 h 125"/>
                  <a:gd name="T4" fmla="*/ 28 w 132"/>
                  <a:gd name="T5" fmla="*/ 111 h 125"/>
                  <a:gd name="T6" fmla="*/ 20 w 132"/>
                  <a:gd name="T7" fmla="*/ 28 h 125"/>
                  <a:gd name="T8" fmla="*/ 103 w 132"/>
                  <a:gd name="T9" fmla="*/ 21 h 125"/>
                  <a:gd name="T10" fmla="*/ 104 w 132"/>
                  <a:gd name="T11" fmla="*/ 21 h 125"/>
                  <a:gd name="T12" fmla="*/ 112 w 132"/>
                  <a:gd name="T13" fmla="*/ 104 h 125"/>
                  <a:gd name="T14" fmla="*/ 67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7" y="125"/>
                    </a:moveTo>
                    <a:cubicBezTo>
                      <a:pt x="53" y="125"/>
                      <a:pt x="40" y="121"/>
                      <a:pt x="29" y="112"/>
                    </a:cubicBezTo>
                    <a:cubicBezTo>
                      <a:pt x="28" y="111"/>
                      <a:pt x="28" y="111"/>
                      <a:pt x="28" y="111"/>
                    </a:cubicBezTo>
                    <a:cubicBezTo>
                      <a:pt x="3" y="90"/>
                      <a:pt x="0" y="53"/>
                      <a:pt x="20" y="28"/>
                    </a:cubicBezTo>
                    <a:cubicBezTo>
                      <a:pt x="41" y="3"/>
                      <a:pt x="78" y="0"/>
                      <a:pt x="103" y="21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29" y="42"/>
                      <a:pt x="132" y="79"/>
                      <a:pt x="112" y="104"/>
                    </a:cubicBezTo>
                    <a:cubicBezTo>
                      <a:pt x="100" y="118"/>
                      <a:pt x="83" y="125"/>
                      <a:pt x="67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405">
                <a:extLst>
                  <a:ext uri="{FF2B5EF4-FFF2-40B4-BE49-F238E27FC236}">
                    <a16:creationId xmlns:a16="http://schemas.microsoft.com/office/drawing/2014/main" id="{C0DCC1DC-5A0D-484F-9E97-AD7D79FF8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2476"/>
                <a:ext cx="57" cy="55"/>
              </a:xfrm>
              <a:custGeom>
                <a:avLst/>
                <a:gdLst>
                  <a:gd name="T0" fmla="*/ 102 w 206"/>
                  <a:gd name="T1" fmla="*/ 197 h 197"/>
                  <a:gd name="T2" fmla="*/ 36 w 206"/>
                  <a:gd name="T3" fmla="*/ 170 h 197"/>
                  <a:gd name="T4" fmla="*/ 36 w 206"/>
                  <a:gd name="T5" fmla="*/ 38 h 197"/>
                  <a:gd name="T6" fmla="*/ 38 w 206"/>
                  <a:gd name="T7" fmla="*/ 36 h 197"/>
                  <a:gd name="T8" fmla="*/ 170 w 206"/>
                  <a:gd name="T9" fmla="*/ 37 h 197"/>
                  <a:gd name="T10" fmla="*/ 170 w 206"/>
                  <a:gd name="T11" fmla="*/ 169 h 197"/>
                  <a:gd name="T12" fmla="*/ 168 w 206"/>
                  <a:gd name="T13" fmla="*/ 170 h 197"/>
                  <a:gd name="T14" fmla="*/ 102 w 206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7">
                    <a:moveTo>
                      <a:pt x="102" y="197"/>
                    </a:moveTo>
                    <a:cubicBezTo>
                      <a:pt x="79" y="197"/>
                      <a:pt x="55" y="188"/>
                      <a:pt x="36" y="170"/>
                    </a:cubicBezTo>
                    <a:cubicBezTo>
                      <a:pt x="0" y="134"/>
                      <a:pt x="0" y="74"/>
                      <a:pt x="36" y="38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74" y="0"/>
                      <a:pt x="134" y="0"/>
                      <a:pt x="170" y="37"/>
                    </a:cubicBezTo>
                    <a:cubicBezTo>
                      <a:pt x="206" y="73"/>
                      <a:pt x="206" y="132"/>
                      <a:pt x="170" y="169"/>
                    </a:cubicBezTo>
                    <a:cubicBezTo>
                      <a:pt x="168" y="170"/>
                      <a:pt x="168" y="170"/>
                      <a:pt x="168" y="170"/>
                    </a:cubicBezTo>
                    <a:cubicBezTo>
                      <a:pt x="150" y="188"/>
                      <a:pt x="126" y="197"/>
                      <a:pt x="102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59" name="Freeform 407">
              <a:extLst>
                <a:ext uri="{FF2B5EF4-FFF2-40B4-BE49-F238E27FC236}">
                  <a16:creationId xmlns:a16="http://schemas.microsoft.com/office/drawing/2014/main" id="{74B62B73-701B-4392-8244-C5A125287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456"/>
              <a:ext cx="69" cy="65"/>
            </a:xfrm>
            <a:custGeom>
              <a:avLst/>
              <a:gdLst>
                <a:gd name="T0" fmla="*/ 126 w 250"/>
                <a:gd name="T1" fmla="*/ 235 h 235"/>
                <a:gd name="T2" fmla="*/ 30 w 250"/>
                <a:gd name="T3" fmla="*/ 179 h 235"/>
                <a:gd name="T4" fmla="*/ 29 w 250"/>
                <a:gd name="T5" fmla="*/ 177 h 235"/>
                <a:gd name="T6" fmla="*/ 71 w 250"/>
                <a:gd name="T7" fmla="*/ 29 h 235"/>
                <a:gd name="T8" fmla="*/ 220 w 250"/>
                <a:gd name="T9" fmla="*/ 71 h 235"/>
                <a:gd name="T10" fmla="*/ 221 w 250"/>
                <a:gd name="T11" fmla="*/ 73 h 235"/>
                <a:gd name="T12" fmla="*/ 179 w 250"/>
                <a:gd name="T13" fmla="*/ 221 h 235"/>
                <a:gd name="T14" fmla="*/ 126 w 250"/>
                <a:gd name="T15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5">
                  <a:moveTo>
                    <a:pt x="126" y="235"/>
                  </a:moveTo>
                  <a:cubicBezTo>
                    <a:pt x="87" y="235"/>
                    <a:pt x="50" y="215"/>
                    <a:pt x="30" y="179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0" y="125"/>
                    <a:pt x="19" y="58"/>
                    <a:pt x="71" y="29"/>
                  </a:cubicBezTo>
                  <a:cubicBezTo>
                    <a:pt x="124" y="0"/>
                    <a:pt x="190" y="19"/>
                    <a:pt x="220" y="71"/>
                  </a:cubicBezTo>
                  <a:cubicBezTo>
                    <a:pt x="221" y="73"/>
                    <a:pt x="221" y="73"/>
                    <a:pt x="221" y="73"/>
                  </a:cubicBezTo>
                  <a:cubicBezTo>
                    <a:pt x="250" y="126"/>
                    <a:pt x="231" y="192"/>
                    <a:pt x="179" y="221"/>
                  </a:cubicBezTo>
                  <a:cubicBezTo>
                    <a:pt x="162" y="231"/>
                    <a:pt x="144" y="235"/>
                    <a:pt x="126" y="2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408">
              <a:extLst>
                <a:ext uri="{FF2B5EF4-FFF2-40B4-BE49-F238E27FC236}">
                  <a16:creationId xmlns:a16="http://schemas.microsoft.com/office/drawing/2014/main" id="{4A5D3A84-5423-4E8B-A101-6326D4CF0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323"/>
              <a:ext cx="68" cy="64"/>
            </a:xfrm>
            <a:custGeom>
              <a:avLst/>
              <a:gdLst>
                <a:gd name="T0" fmla="*/ 122 w 244"/>
                <a:gd name="T1" fmla="*/ 229 h 229"/>
                <a:gd name="T2" fmla="*/ 79 w 244"/>
                <a:gd name="T3" fmla="*/ 220 h 229"/>
                <a:gd name="T4" fmla="*/ 24 w 244"/>
                <a:gd name="T5" fmla="*/ 80 h 229"/>
                <a:gd name="T6" fmla="*/ 25 w 244"/>
                <a:gd name="T7" fmla="*/ 78 h 229"/>
                <a:gd name="T8" fmla="*/ 165 w 244"/>
                <a:gd name="T9" fmla="*/ 23 h 229"/>
                <a:gd name="T10" fmla="*/ 220 w 244"/>
                <a:gd name="T11" fmla="*/ 164 h 229"/>
                <a:gd name="T12" fmla="*/ 219 w 244"/>
                <a:gd name="T13" fmla="*/ 166 h 229"/>
                <a:gd name="T14" fmla="*/ 122 w 244"/>
                <a:gd name="T15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29">
                  <a:moveTo>
                    <a:pt x="122" y="229"/>
                  </a:moveTo>
                  <a:cubicBezTo>
                    <a:pt x="107" y="229"/>
                    <a:pt x="93" y="226"/>
                    <a:pt x="79" y="220"/>
                  </a:cubicBezTo>
                  <a:cubicBezTo>
                    <a:pt x="25" y="197"/>
                    <a:pt x="0" y="134"/>
                    <a:pt x="24" y="80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49" y="24"/>
                    <a:pt x="112" y="0"/>
                    <a:pt x="165" y="23"/>
                  </a:cubicBezTo>
                  <a:cubicBezTo>
                    <a:pt x="219" y="47"/>
                    <a:pt x="244" y="110"/>
                    <a:pt x="220" y="164"/>
                  </a:cubicBezTo>
                  <a:cubicBezTo>
                    <a:pt x="219" y="166"/>
                    <a:pt x="219" y="166"/>
                    <a:pt x="219" y="166"/>
                  </a:cubicBezTo>
                  <a:cubicBezTo>
                    <a:pt x="201" y="206"/>
                    <a:pt x="162" y="229"/>
                    <a:pt x="122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409">
              <a:extLst>
                <a:ext uri="{FF2B5EF4-FFF2-40B4-BE49-F238E27FC236}">
                  <a16:creationId xmlns:a16="http://schemas.microsoft.com/office/drawing/2014/main" id="{09A97A4B-768C-475D-8AF4-1876EEDAB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323"/>
              <a:ext cx="41" cy="39"/>
            </a:xfrm>
            <a:custGeom>
              <a:avLst/>
              <a:gdLst>
                <a:gd name="T0" fmla="*/ 76 w 151"/>
                <a:gd name="T1" fmla="*/ 143 h 143"/>
                <a:gd name="T2" fmla="*/ 19 w 151"/>
                <a:gd name="T3" fmla="*/ 109 h 143"/>
                <a:gd name="T4" fmla="*/ 18 w 151"/>
                <a:gd name="T5" fmla="*/ 107 h 143"/>
                <a:gd name="T6" fmla="*/ 44 w 151"/>
                <a:gd name="T7" fmla="*/ 18 h 143"/>
                <a:gd name="T8" fmla="*/ 133 w 151"/>
                <a:gd name="T9" fmla="*/ 44 h 143"/>
                <a:gd name="T10" fmla="*/ 134 w 151"/>
                <a:gd name="T11" fmla="*/ 45 h 143"/>
                <a:gd name="T12" fmla="*/ 108 w 151"/>
                <a:gd name="T13" fmla="*/ 134 h 143"/>
                <a:gd name="T14" fmla="*/ 76 w 151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3">
                  <a:moveTo>
                    <a:pt x="76" y="143"/>
                  </a:moveTo>
                  <a:cubicBezTo>
                    <a:pt x="53" y="143"/>
                    <a:pt x="31" y="130"/>
                    <a:pt x="19" y="109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0" y="76"/>
                    <a:pt x="12" y="36"/>
                    <a:pt x="44" y="18"/>
                  </a:cubicBezTo>
                  <a:cubicBezTo>
                    <a:pt x="75" y="0"/>
                    <a:pt x="115" y="12"/>
                    <a:pt x="133" y="44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51" y="77"/>
                    <a:pt x="140" y="117"/>
                    <a:pt x="108" y="134"/>
                  </a:cubicBezTo>
                  <a:cubicBezTo>
                    <a:pt x="98" y="140"/>
                    <a:pt x="87" y="143"/>
                    <a:pt x="76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410">
              <a:extLst>
                <a:ext uri="{FF2B5EF4-FFF2-40B4-BE49-F238E27FC236}">
                  <a16:creationId xmlns:a16="http://schemas.microsoft.com/office/drawing/2014/main" id="{A5409D29-1996-4AFA-9BCC-5F8662E82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168"/>
              <a:ext cx="70" cy="66"/>
            </a:xfrm>
            <a:custGeom>
              <a:avLst/>
              <a:gdLst>
                <a:gd name="T0" fmla="*/ 127 w 254"/>
                <a:gd name="T1" fmla="*/ 240 h 240"/>
                <a:gd name="T2" fmla="*/ 82 w 254"/>
                <a:gd name="T3" fmla="*/ 231 h 240"/>
                <a:gd name="T4" fmla="*/ 25 w 254"/>
                <a:gd name="T5" fmla="*/ 84 h 240"/>
                <a:gd name="T6" fmla="*/ 26 w 254"/>
                <a:gd name="T7" fmla="*/ 81 h 240"/>
                <a:gd name="T8" fmla="*/ 173 w 254"/>
                <a:gd name="T9" fmla="*/ 25 h 240"/>
                <a:gd name="T10" fmla="*/ 229 w 254"/>
                <a:gd name="T11" fmla="*/ 172 h 240"/>
                <a:gd name="T12" fmla="*/ 228 w 254"/>
                <a:gd name="T13" fmla="*/ 174 h 240"/>
                <a:gd name="T14" fmla="*/ 127 w 254"/>
                <a:gd name="T15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4" h="240">
                  <a:moveTo>
                    <a:pt x="127" y="240"/>
                  </a:moveTo>
                  <a:cubicBezTo>
                    <a:pt x="112" y="240"/>
                    <a:pt x="96" y="237"/>
                    <a:pt x="82" y="231"/>
                  </a:cubicBezTo>
                  <a:cubicBezTo>
                    <a:pt x="25" y="206"/>
                    <a:pt x="0" y="140"/>
                    <a:pt x="25" y="84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51" y="25"/>
                    <a:pt x="117" y="0"/>
                    <a:pt x="173" y="25"/>
                  </a:cubicBezTo>
                  <a:cubicBezTo>
                    <a:pt x="229" y="50"/>
                    <a:pt x="254" y="115"/>
                    <a:pt x="229" y="172"/>
                  </a:cubicBezTo>
                  <a:cubicBezTo>
                    <a:pt x="228" y="174"/>
                    <a:pt x="228" y="174"/>
                    <a:pt x="228" y="174"/>
                  </a:cubicBezTo>
                  <a:cubicBezTo>
                    <a:pt x="210" y="215"/>
                    <a:pt x="169" y="240"/>
                    <a:pt x="127" y="2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411">
              <a:extLst>
                <a:ext uri="{FF2B5EF4-FFF2-40B4-BE49-F238E27FC236}">
                  <a16:creationId xmlns:a16="http://schemas.microsoft.com/office/drawing/2014/main" id="{D20A330A-E489-4001-B15A-515730034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163"/>
              <a:ext cx="66" cy="65"/>
            </a:xfrm>
            <a:custGeom>
              <a:avLst/>
              <a:gdLst>
                <a:gd name="T0" fmla="*/ 119 w 238"/>
                <a:gd name="T1" fmla="*/ 233 h 233"/>
                <a:gd name="T2" fmla="*/ 9 w 238"/>
                <a:gd name="T3" fmla="*/ 137 h 233"/>
                <a:gd name="T4" fmla="*/ 8 w 238"/>
                <a:gd name="T5" fmla="*/ 134 h 233"/>
                <a:gd name="T6" fmla="*/ 103 w 238"/>
                <a:gd name="T7" fmla="*/ 8 h 233"/>
                <a:gd name="T8" fmla="*/ 229 w 238"/>
                <a:gd name="T9" fmla="*/ 103 h 233"/>
                <a:gd name="T10" fmla="*/ 229 w 238"/>
                <a:gd name="T11" fmla="*/ 106 h 233"/>
                <a:gd name="T12" fmla="*/ 134 w 238"/>
                <a:gd name="T13" fmla="*/ 232 h 233"/>
                <a:gd name="T14" fmla="*/ 119 w 238"/>
                <a:gd name="T15" fmla="*/ 23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233">
                  <a:moveTo>
                    <a:pt x="119" y="233"/>
                  </a:moveTo>
                  <a:cubicBezTo>
                    <a:pt x="64" y="233"/>
                    <a:pt x="17" y="192"/>
                    <a:pt x="9" y="137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0" y="73"/>
                    <a:pt x="42" y="17"/>
                    <a:pt x="103" y="8"/>
                  </a:cubicBezTo>
                  <a:cubicBezTo>
                    <a:pt x="164" y="0"/>
                    <a:pt x="220" y="42"/>
                    <a:pt x="229" y="103"/>
                  </a:cubicBezTo>
                  <a:cubicBezTo>
                    <a:pt x="229" y="106"/>
                    <a:pt x="229" y="106"/>
                    <a:pt x="229" y="106"/>
                  </a:cubicBezTo>
                  <a:cubicBezTo>
                    <a:pt x="238" y="167"/>
                    <a:pt x="195" y="223"/>
                    <a:pt x="134" y="232"/>
                  </a:cubicBezTo>
                  <a:cubicBezTo>
                    <a:pt x="129" y="232"/>
                    <a:pt x="124" y="233"/>
                    <a:pt x="119" y="2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412">
              <a:extLst>
                <a:ext uri="{FF2B5EF4-FFF2-40B4-BE49-F238E27FC236}">
                  <a16:creationId xmlns:a16="http://schemas.microsoft.com/office/drawing/2014/main" id="{ECF47EB7-4D4F-4E82-A62A-86E991B9F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022"/>
              <a:ext cx="45" cy="45"/>
            </a:xfrm>
            <a:custGeom>
              <a:avLst/>
              <a:gdLst>
                <a:gd name="T0" fmla="*/ 80 w 161"/>
                <a:gd name="T1" fmla="*/ 161 h 161"/>
                <a:gd name="T2" fmla="*/ 77 w 161"/>
                <a:gd name="T3" fmla="*/ 161 h 161"/>
                <a:gd name="T4" fmla="*/ 2 w 161"/>
                <a:gd name="T5" fmla="*/ 79 h 161"/>
                <a:gd name="T6" fmla="*/ 2 w 161"/>
                <a:gd name="T7" fmla="*/ 77 h 161"/>
                <a:gd name="T8" fmla="*/ 84 w 161"/>
                <a:gd name="T9" fmla="*/ 2 h 161"/>
                <a:gd name="T10" fmla="*/ 159 w 161"/>
                <a:gd name="T11" fmla="*/ 84 h 161"/>
                <a:gd name="T12" fmla="*/ 159 w 161"/>
                <a:gd name="T13" fmla="*/ 86 h 161"/>
                <a:gd name="T14" fmla="*/ 80 w 161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61">
                  <a:moveTo>
                    <a:pt x="80" y="161"/>
                  </a:moveTo>
                  <a:cubicBezTo>
                    <a:pt x="79" y="161"/>
                    <a:pt x="78" y="161"/>
                    <a:pt x="77" y="161"/>
                  </a:cubicBezTo>
                  <a:cubicBezTo>
                    <a:pt x="33" y="159"/>
                    <a:pt x="0" y="122"/>
                    <a:pt x="2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4" y="34"/>
                    <a:pt x="41" y="0"/>
                    <a:pt x="84" y="2"/>
                  </a:cubicBezTo>
                  <a:cubicBezTo>
                    <a:pt x="127" y="4"/>
                    <a:pt x="161" y="41"/>
                    <a:pt x="159" y="84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7" y="128"/>
                    <a:pt x="122" y="161"/>
                    <a:pt x="80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413">
              <a:extLst>
                <a:ext uri="{FF2B5EF4-FFF2-40B4-BE49-F238E27FC236}">
                  <a16:creationId xmlns:a16="http://schemas.microsoft.com/office/drawing/2014/main" id="{46AB4DCE-754B-40CE-89F7-17C182A57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2002"/>
              <a:ext cx="55" cy="54"/>
            </a:xfrm>
            <a:custGeom>
              <a:avLst/>
              <a:gdLst>
                <a:gd name="T0" fmla="*/ 100 w 199"/>
                <a:gd name="T1" fmla="*/ 195 h 195"/>
                <a:gd name="T2" fmla="*/ 8 w 199"/>
                <a:gd name="T3" fmla="*/ 115 h 195"/>
                <a:gd name="T4" fmla="*/ 7 w 199"/>
                <a:gd name="T5" fmla="*/ 113 h 195"/>
                <a:gd name="T6" fmla="*/ 87 w 199"/>
                <a:gd name="T7" fmla="*/ 8 h 195"/>
                <a:gd name="T8" fmla="*/ 192 w 199"/>
                <a:gd name="T9" fmla="*/ 87 h 195"/>
                <a:gd name="T10" fmla="*/ 192 w 199"/>
                <a:gd name="T11" fmla="*/ 89 h 195"/>
                <a:gd name="T12" fmla="*/ 113 w 199"/>
                <a:gd name="T13" fmla="*/ 194 h 195"/>
                <a:gd name="T14" fmla="*/ 100 w 199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195">
                  <a:moveTo>
                    <a:pt x="100" y="195"/>
                  </a:moveTo>
                  <a:cubicBezTo>
                    <a:pt x="54" y="195"/>
                    <a:pt x="14" y="161"/>
                    <a:pt x="8" y="115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0" y="62"/>
                    <a:pt x="36" y="15"/>
                    <a:pt x="87" y="8"/>
                  </a:cubicBezTo>
                  <a:cubicBezTo>
                    <a:pt x="138" y="0"/>
                    <a:pt x="185" y="36"/>
                    <a:pt x="192" y="87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9" y="140"/>
                    <a:pt x="164" y="187"/>
                    <a:pt x="113" y="194"/>
                  </a:cubicBezTo>
                  <a:cubicBezTo>
                    <a:pt x="108" y="195"/>
                    <a:pt x="104" y="195"/>
                    <a:pt x="100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414">
              <a:extLst>
                <a:ext uri="{FF2B5EF4-FFF2-40B4-BE49-F238E27FC236}">
                  <a16:creationId xmlns:a16="http://schemas.microsoft.com/office/drawing/2014/main" id="{03DD5301-3D9D-4931-B37A-6CE05205C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853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4 h 164"/>
                <a:gd name="T4" fmla="*/ 2 w 164"/>
                <a:gd name="T5" fmla="*/ 80 h 164"/>
                <a:gd name="T6" fmla="*/ 2 w 164"/>
                <a:gd name="T7" fmla="*/ 79 h 164"/>
                <a:gd name="T8" fmla="*/ 86 w 164"/>
                <a:gd name="T9" fmla="*/ 2 h 164"/>
                <a:gd name="T10" fmla="*/ 162 w 164"/>
                <a:gd name="T11" fmla="*/ 86 h 164"/>
                <a:gd name="T12" fmla="*/ 162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0" y="164"/>
                    <a:pt x="79" y="164"/>
                    <a:pt x="78" y="164"/>
                  </a:cubicBezTo>
                  <a:cubicBezTo>
                    <a:pt x="34" y="162"/>
                    <a:pt x="0" y="125"/>
                    <a:pt x="2" y="80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4" y="34"/>
                    <a:pt x="41" y="0"/>
                    <a:pt x="86" y="2"/>
                  </a:cubicBezTo>
                  <a:cubicBezTo>
                    <a:pt x="130" y="4"/>
                    <a:pt x="164" y="42"/>
                    <a:pt x="162" y="86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60" y="131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415">
              <a:extLst>
                <a:ext uri="{FF2B5EF4-FFF2-40B4-BE49-F238E27FC236}">
                  <a16:creationId xmlns:a16="http://schemas.microsoft.com/office/drawing/2014/main" id="{D2A0AB15-E69F-4072-B9AB-CE16EE45F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1842"/>
              <a:ext cx="42" cy="41"/>
            </a:xfrm>
            <a:custGeom>
              <a:avLst/>
              <a:gdLst>
                <a:gd name="T0" fmla="*/ 77 w 153"/>
                <a:gd name="T1" fmla="*/ 149 h 149"/>
                <a:gd name="T2" fmla="*/ 6 w 153"/>
                <a:gd name="T3" fmla="*/ 87 h 149"/>
                <a:gd name="T4" fmla="*/ 6 w 153"/>
                <a:gd name="T5" fmla="*/ 86 h 149"/>
                <a:gd name="T6" fmla="*/ 67 w 153"/>
                <a:gd name="T7" fmla="*/ 5 h 149"/>
                <a:gd name="T8" fmla="*/ 148 w 153"/>
                <a:gd name="T9" fmla="*/ 66 h 149"/>
                <a:gd name="T10" fmla="*/ 148 w 153"/>
                <a:gd name="T11" fmla="*/ 68 h 149"/>
                <a:gd name="T12" fmla="*/ 87 w 153"/>
                <a:gd name="T13" fmla="*/ 148 h 149"/>
                <a:gd name="T14" fmla="*/ 77 w 153"/>
                <a:gd name="T15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9">
                  <a:moveTo>
                    <a:pt x="77" y="149"/>
                  </a:moveTo>
                  <a:cubicBezTo>
                    <a:pt x="42" y="149"/>
                    <a:pt x="11" y="123"/>
                    <a:pt x="6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0" y="47"/>
                    <a:pt x="28" y="10"/>
                    <a:pt x="67" y="5"/>
                  </a:cubicBezTo>
                  <a:cubicBezTo>
                    <a:pt x="106" y="0"/>
                    <a:pt x="142" y="27"/>
                    <a:pt x="148" y="66"/>
                  </a:cubicBezTo>
                  <a:cubicBezTo>
                    <a:pt x="148" y="68"/>
                    <a:pt x="148" y="68"/>
                    <a:pt x="148" y="68"/>
                  </a:cubicBezTo>
                  <a:cubicBezTo>
                    <a:pt x="153" y="107"/>
                    <a:pt x="126" y="143"/>
                    <a:pt x="87" y="148"/>
                  </a:cubicBezTo>
                  <a:cubicBezTo>
                    <a:pt x="83" y="149"/>
                    <a:pt x="80" y="149"/>
                    <a:pt x="77" y="1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416">
              <a:extLst>
                <a:ext uri="{FF2B5EF4-FFF2-40B4-BE49-F238E27FC236}">
                  <a16:creationId xmlns:a16="http://schemas.microsoft.com/office/drawing/2014/main" id="{C0DD1DF6-1CEB-4611-90B7-BE0C7FACA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685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3 h 164"/>
                <a:gd name="T4" fmla="*/ 2 w 164"/>
                <a:gd name="T5" fmla="*/ 80 h 164"/>
                <a:gd name="T6" fmla="*/ 2 w 164"/>
                <a:gd name="T7" fmla="*/ 78 h 164"/>
                <a:gd name="T8" fmla="*/ 86 w 164"/>
                <a:gd name="T9" fmla="*/ 3 h 164"/>
                <a:gd name="T10" fmla="*/ 162 w 164"/>
                <a:gd name="T11" fmla="*/ 86 h 164"/>
                <a:gd name="T12" fmla="*/ 161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1" y="164"/>
                    <a:pt x="79" y="164"/>
                    <a:pt x="78" y="163"/>
                  </a:cubicBezTo>
                  <a:cubicBezTo>
                    <a:pt x="34" y="161"/>
                    <a:pt x="0" y="124"/>
                    <a:pt x="2" y="80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4" y="34"/>
                    <a:pt x="42" y="0"/>
                    <a:pt x="86" y="3"/>
                  </a:cubicBezTo>
                  <a:cubicBezTo>
                    <a:pt x="129" y="4"/>
                    <a:pt x="164" y="42"/>
                    <a:pt x="162" y="86"/>
                  </a:cubicBezTo>
                  <a:cubicBezTo>
                    <a:pt x="161" y="88"/>
                    <a:pt x="161" y="88"/>
                    <a:pt x="161" y="88"/>
                  </a:cubicBezTo>
                  <a:cubicBezTo>
                    <a:pt x="159" y="130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417">
              <a:extLst>
                <a:ext uri="{FF2B5EF4-FFF2-40B4-BE49-F238E27FC236}">
                  <a16:creationId xmlns:a16="http://schemas.microsoft.com/office/drawing/2014/main" id="{EB43A97D-CBC2-4262-9AF8-CC32A7DFE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1664"/>
              <a:ext cx="67" cy="64"/>
            </a:xfrm>
            <a:custGeom>
              <a:avLst/>
              <a:gdLst>
                <a:gd name="T0" fmla="*/ 121 w 243"/>
                <a:gd name="T1" fmla="*/ 234 h 234"/>
                <a:gd name="T2" fmla="*/ 96 w 243"/>
                <a:gd name="T3" fmla="*/ 231 h 234"/>
                <a:gd name="T4" fmla="*/ 13 w 243"/>
                <a:gd name="T5" fmla="*/ 98 h 234"/>
                <a:gd name="T6" fmla="*/ 14 w 243"/>
                <a:gd name="T7" fmla="*/ 96 h 234"/>
                <a:gd name="T8" fmla="*/ 147 w 243"/>
                <a:gd name="T9" fmla="*/ 14 h 234"/>
                <a:gd name="T10" fmla="*/ 229 w 243"/>
                <a:gd name="T11" fmla="*/ 146 h 234"/>
                <a:gd name="T12" fmla="*/ 228 w 243"/>
                <a:gd name="T13" fmla="*/ 149 h 234"/>
                <a:gd name="T14" fmla="*/ 121 w 243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4">
                  <a:moveTo>
                    <a:pt x="121" y="234"/>
                  </a:moveTo>
                  <a:cubicBezTo>
                    <a:pt x="113" y="234"/>
                    <a:pt x="104" y="233"/>
                    <a:pt x="96" y="231"/>
                  </a:cubicBezTo>
                  <a:cubicBezTo>
                    <a:pt x="36" y="217"/>
                    <a:pt x="0" y="158"/>
                    <a:pt x="13" y="98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28" y="37"/>
                    <a:pt x="87" y="0"/>
                    <a:pt x="147" y="14"/>
                  </a:cubicBezTo>
                  <a:cubicBezTo>
                    <a:pt x="206" y="28"/>
                    <a:pt x="243" y="87"/>
                    <a:pt x="229" y="146"/>
                  </a:cubicBezTo>
                  <a:cubicBezTo>
                    <a:pt x="228" y="149"/>
                    <a:pt x="228" y="149"/>
                    <a:pt x="228" y="149"/>
                  </a:cubicBezTo>
                  <a:cubicBezTo>
                    <a:pt x="216" y="200"/>
                    <a:pt x="171" y="234"/>
                    <a:pt x="121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418">
              <a:extLst>
                <a:ext uri="{FF2B5EF4-FFF2-40B4-BE49-F238E27FC236}">
                  <a16:creationId xmlns:a16="http://schemas.microsoft.com/office/drawing/2014/main" id="{B26CF93C-29C8-4C20-84F0-E619EE6A6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1512"/>
              <a:ext cx="69" cy="66"/>
            </a:xfrm>
            <a:custGeom>
              <a:avLst/>
              <a:gdLst>
                <a:gd name="T0" fmla="*/ 125 w 250"/>
                <a:gd name="T1" fmla="*/ 238 h 238"/>
                <a:gd name="T2" fmla="*/ 20 w 250"/>
                <a:gd name="T3" fmla="*/ 163 h 238"/>
                <a:gd name="T4" fmla="*/ 19 w 250"/>
                <a:gd name="T5" fmla="*/ 160 h 238"/>
                <a:gd name="T6" fmla="*/ 89 w 250"/>
                <a:gd name="T7" fmla="*/ 20 h 238"/>
                <a:gd name="T8" fmla="*/ 230 w 250"/>
                <a:gd name="T9" fmla="*/ 90 h 238"/>
                <a:gd name="T10" fmla="*/ 230 w 250"/>
                <a:gd name="T11" fmla="*/ 92 h 238"/>
                <a:gd name="T12" fmla="*/ 161 w 250"/>
                <a:gd name="T13" fmla="*/ 233 h 238"/>
                <a:gd name="T14" fmla="*/ 125 w 25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8">
                  <a:moveTo>
                    <a:pt x="125" y="238"/>
                  </a:moveTo>
                  <a:cubicBezTo>
                    <a:pt x="79" y="238"/>
                    <a:pt x="36" y="209"/>
                    <a:pt x="20" y="163"/>
                  </a:cubicBezTo>
                  <a:cubicBezTo>
                    <a:pt x="19" y="160"/>
                    <a:pt x="19" y="160"/>
                    <a:pt x="19" y="160"/>
                  </a:cubicBezTo>
                  <a:cubicBezTo>
                    <a:pt x="0" y="102"/>
                    <a:pt x="31" y="39"/>
                    <a:pt x="89" y="20"/>
                  </a:cubicBezTo>
                  <a:cubicBezTo>
                    <a:pt x="147" y="0"/>
                    <a:pt x="210" y="32"/>
                    <a:pt x="230" y="90"/>
                  </a:cubicBezTo>
                  <a:cubicBezTo>
                    <a:pt x="230" y="92"/>
                    <a:pt x="230" y="92"/>
                    <a:pt x="230" y="92"/>
                  </a:cubicBezTo>
                  <a:cubicBezTo>
                    <a:pt x="250" y="150"/>
                    <a:pt x="219" y="213"/>
                    <a:pt x="161" y="233"/>
                  </a:cubicBezTo>
                  <a:cubicBezTo>
                    <a:pt x="149" y="237"/>
                    <a:pt x="137" y="238"/>
                    <a:pt x="125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419">
              <a:extLst>
                <a:ext uri="{FF2B5EF4-FFF2-40B4-BE49-F238E27FC236}">
                  <a16:creationId xmlns:a16="http://schemas.microsoft.com/office/drawing/2014/main" id="{8862CFCB-DAE0-4823-8AAB-79C894407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" y="1511"/>
              <a:ext cx="46" cy="43"/>
            </a:xfrm>
            <a:custGeom>
              <a:avLst/>
              <a:gdLst>
                <a:gd name="T0" fmla="*/ 83 w 165"/>
                <a:gd name="T1" fmla="*/ 158 h 158"/>
                <a:gd name="T2" fmla="*/ 65 w 165"/>
                <a:gd name="T3" fmla="*/ 156 h 158"/>
                <a:gd name="T4" fmla="*/ 10 w 165"/>
                <a:gd name="T5" fmla="*/ 66 h 158"/>
                <a:gd name="T6" fmla="*/ 10 w 165"/>
                <a:gd name="T7" fmla="*/ 65 h 158"/>
                <a:gd name="T8" fmla="*/ 100 w 165"/>
                <a:gd name="T9" fmla="*/ 9 h 158"/>
                <a:gd name="T10" fmla="*/ 156 w 165"/>
                <a:gd name="T11" fmla="*/ 99 h 158"/>
                <a:gd name="T12" fmla="*/ 155 w 165"/>
                <a:gd name="T13" fmla="*/ 101 h 158"/>
                <a:gd name="T14" fmla="*/ 83 w 165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158">
                  <a:moveTo>
                    <a:pt x="83" y="158"/>
                  </a:moveTo>
                  <a:cubicBezTo>
                    <a:pt x="77" y="158"/>
                    <a:pt x="71" y="157"/>
                    <a:pt x="65" y="156"/>
                  </a:cubicBezTo>
                  <a:cubicBezTo>
                    <a:pt x="25" y="147"/>
                    <a:pt x="0" y="106"/>
                    <a:pt x="10" y="66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20" y="25"/>
                    <a:pt x="60" y="0"/>
                    <a:pt x="100" y="9"/>
                  </a:cubicBezTo>
                  <a:cubicBezTo>
                    <a:pt x="140" y="19"/>
                    <a:pt x="165" y="59"/>
                    <a:pt x="156" y="99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47" y="135"/>
                    <a:pt x="116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420">
              <a:extLst>
                <a:ext uri="{FF2B5EF4-FFF2-40B4-BE49-F238E27FC236}">
                  <a16:creationId xmlns:a16="http://schemas.microsoft.com/office/drawing/2014/main" id="{FF0DB502-1585-48F2-AB84-025FC05DF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358"/>
              <a:ext cx="58" cy="55"/>
            </a:xfrm>
            <a:custGeom>
              <a:avLst/>
              <a:gdLst>
                <a:gd name="T0" fmla="*/ 105 w 209"/>
                <a:gd name="T1" fmla="*/ 198 h 198"/>
                <a:gd name="T2" fmla="*/ 17 w 209"/>
                <a:gd name="T3" fmla="*/ 135 h 198"/>
                <a:gd name="T4" fmla="*/ 16 w 209"/>
                <a:gd name="T5" fmla="*/ 133 h 198"/>
                <a:gd name="T6" fmla="*/ 75 w 209"/>
                <a:gd name="T7" fmla="*/ 16 h 198"/>
                <a:gd name="T8" fmla="*/ 192 w 209"/>
                <a:gd name="T9" fmla="*/ 74 h 198"/>
                <a:gd name="T10" fmla="*/ 193 w 209"/>
                <a:gd name="T11" fmla="*/ 76 h 198"/>
                <a:gd name="T12" fmla="*/ 134 w 209"/>
                <a:gd name="T13" fmla="*/ 194 h 198"/>
                <a:gd name="T14" fmla="*/ 105 w 209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8">
                  <a:moveTo>
                    <a:pt x="105" y="198"/>
                  </a:moveTo>
                  <a:cubicBezTo>
                    <a:pt x="66" y="198"/>
                    <a:pt x="30" y="174"/>
                    <a:pt x="17" y="135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0" y="85"/>
                    <a:pt x="26" y="32"/>
                    <a:pt x="75" y="16"/>
                  </a:cubicBezTo>
                  <a:cubicBezTo>
                    <a:pt x="123" y="0"/>
                    <a:pt x="176" y="26"/>
                    <a:pt x="192" y="74"/>
                  </a:cubicBezTo>
                  <a:cubicBezTo>
                    <a:pt x="193" y="76"/>
                    <a:pt x="193" y="76"/>
                    <a:pt x="193" y="76"/>
                  </a:cubicBezTo>
                  <a:cubicBezTo>
                    <a:pt x="209" y="125"/>
                    <a:pt x="183" y="177"/>
                    <a:pt x="134" y="194"/>
                  </a:cubicBezTo>
                  <a:cubicBezTo>
                    <a:pt x="125" y="197"/>
                    <a:pt x="115" y="198"/>
                    <a:pt x="105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421">
              <a:extLst>
                <a:ext uri="{FF2B5EF4-FFF2-40B4-BE49-F238E27FC236}">
                  <a16:creationId xmlns:a16="http://schemas.microsoft.com/office/drawing/2014/main" id="{9BE0A819-E430-464C-8CEC-37BA458B7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1343"/>
              <a:ext cx="53" cy="51"/>
            </a:xfrm>
            <a:custGeom>
              <a:avLst/>
              <a:gdLst>
                <a:gd name="T0" fmla="*/ 95 w 190"/>
                <a:gd name="T1" fmla="*/ 183 h 183"/>
                <a:gd name="T2" fmla="*/ 75 w 190"/>
                <a:gd name="T3" fmla="*/ 181 h 183"/>
                <a:gd name="T4" fmla="*/ 11 w 190"/>
                <a:gd name="T5" fmla="*/ 77 h 183"/>
                <a:gd name="T6" fmla="*/ 12 w 190"/>
                <a:gd name="T7" fmla="*/ 75 h 183"/>
                <a:gd name="T8" fmla="*/ 115 w 190"/>
                <a:gd name="T9" fmla="*/ 11 h 183"/>
                <a:gd name="T10" fmla="*/ 179 w 190"/>
                <a:gd name="T11" fmla="*/ 115 h 183"/>
                <a:gd name="T12" fmla="*/ 179 w 190"/>
                <a:gd name="T13" fmla="*/ 117 h 183"/>
                <a:gd name="T14" fmla="*/ 95 w 190"/>
                <a:gd name="T15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3">
                  <a:moveTo>
                    <a:pt x="95" y="183"/>
                  </a:moveTo>
                  <a:cubicBezTo>
                    <a:pt x="89" y="183"/>
                    <a:pt x="82" y="182"/>
                    <a:pt x="75" y="181"/>
                  </a:cubicBezTo>
                  <a:cubicBezTo>
                    <a:pt x="29" y="170"/>
                    <a:pt x="0" y="123"/>
                    <a:pt x="11" y="77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23" y="29"/>
                    <a:pt x="69" y="0"/>
                    <a:pt x="115" y="11"/>
                  </a:cubicBezTo>
                  <a:cubicBezTo>
                    <a:pt x="161" y="22"/>
                    <a:pt x="190" y="68"/>
                    <a:pt x="179" y="115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69" y="156"/>
                    <a:pt x="134" y="183"/>
                    <a:pt x="95" y="1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422">
              <a:extLst>
                <a:ext uri="{FF2B5EF4-FFF2-40B4-BE49-F238E27FC236}">
                  <a16:creationId xmlns:a16="http://schemas.microsoft.com/office/drawing/2014/main" id="{99A2B03C-9496-4518-91F9-FDE7CE22A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206"/>
              <a:ext cx="57" cy="53"/>
            </a:xfrm>
            <a:custGeom>
              <a:avLst/>
              <a:gdLst>
                <a:gd name="T0" fmla="*/ 103 w 205"/>
                <a:gd name="T1" fmla="*/ 194 h 194"/>
                <a:gd name="T2" fmla="*/ 33 w 205"/>
                <a:gd name="T3" fmla="*/ 161 h 194"/>
                <a:gd name="T4" fmla="*/ 32 w 205"/>
                <a:gd name="T5" fmla="*/ 160 h 194"/>
                <a:gd name="T6" fmla="*/ 44 w 205"/>
                <a:gd name="T7" fmla="*/ 32 h 194"/>
                <a:gd name="T8" fmla="*/ 171 w 205"/>
                <a:gd name="T9" fmla="*/ 44 h 194"/>
                <a:gd name="T10" fmla="*/ 173 w 205"/>
                <a:gd name="T11" fmla="*/ 46 h 194"/>
                <a:gd name="T12" fmla="*/ 161 w 205"/>
                <a:gd name="T13" fmla="*/ 173 h 194"/>
                <a:gd name="T14" fmla="*/ 103 w 205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4">
                  <a:moveTo>
                    <a:pt x="103" y="194"/>
                  </a:moveTo>
                  <a:cubicBezTo>
                    <a:pt x="77" y="194"/>
                    <a:pt x="51" y="183"/>
                    <a:pt x="33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0" y="121"/>
                    <a:pt x="5" y="64"/>
                    <a:pt x="44" y="32"/>
                  </a:cubicBezTo>
                  <a:cubicBezTo>
                    <a:pt x="82" y="0"/>
                    <a:pt x="140" y="6"/>
                    <a:pt x="171" y="44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205" y="84"/>
                    <a:pt x="199" y="142"/>
                    <a:pt x="161" y="173"/>
                  </a:cubicBezTo>
                  <a:cubicBezTo>
                    <a:pt x="144" y="188"/>
                    <a:pt x="123" y="194"/>
                    <a:pt x="103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423">
              <a:extLst>
                <a:ext uri="{FF2B5EF4-FFF2-40B4-BE49-F238E27FC236}">
                  <a16:creationId xmlns:a16="http://schemas.microsoft.com/office/drawing/2014/main" id="{97BB59D6-A46F-40E4-9D07-C0ABD1C8F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210"/>
              <a:ext cx="39" cy="36"/>
            </a:xfrm>
            <a:custGeom>
              <a:avLst/>
              <a:gdLst>
                <a:gd name="T0" fmla="*/ 70 w 141"/>
                <a:gd name="T1" fmla="*/ 132 h 132"/>
                <a:gd name="T2" fmla="*/ 36 w 141"/>
                <a:gd name="T3" fmla="*/ 122 h 132"/>
                <a:gd name="T4" fmla="*/ 20 w 141"/>
                <a:gd name="T5" fmla="*/ 36 h 132"/>
                <a:gd name="T6" fmla="*/ 20 w 141"/>
                <a:gd name="T7" fmla="*/ 35 h 132"/>
                <a:gd name="T8" fmla="*/ 106 w 141"/>
                <a:gd name="T9" fmla="*/ 19 h 132"/>
                <a:gd name="T10" fmla="*/ 122 w 141"/>
                <a:gd name="T11" fmla="*/ 105 h 132"/>
                <a:gd name="T12" fmla="*/ 121 w 141"/>
                <a:gd name="T13" fmla="*/ 106 h 132"/>
                <a:gd name="T14" fmla="*/ 70 w 141"/>
                <a:gd name="T1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132">
                  <a:moveTo>
                    <a:pt x="70" y="132"/>
                  </a:moveTo>
                  <a:cubicBezTo>
                    <a:pt x="58" y="132"/>
                    <a:pt x="46" y="129"/>
                    <a:pt x="36" y="122"/>
                  </a:cubicBezTo>
                  <a:cubicBezTo>
                    <a:pt x="8" y="103"/>
                    <a:pt x="0" y="64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39" y="7"/>
                    <a:pt x="78" y="0"/>
                    <a:pt x="106" y="19"/>
                  </a:cubicBezTo>
                  <a:cubicBezTo>
                    <a:pt x="134" y="38"/>
                    <a:pt x="141" y="76"/>
                    <a:pt x="122" y="105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09" y="123"/>
                    <a:pt x="90" y="132"/>
                    <a:pt x="7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424">
              <a:extLst>
                <a:ext uri="{FF2B5EF4-FFF2-40B4-BE49-F238E27FC236}">
                  <a16:creationId xmlns:a16="http://schemas.microsoft.com/office/drawing/2014/main" id="{004D4050-6412-406A-9292-4BDDEB2D6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084"/>
              <a:ext cx="42" cy="39"/>
            </a:xfrm>
            <a:custGeom>
              <a:avLst/>
              <a:gdLst>
                <a:gd name="T0" fmla="*/ 76 w 151"/>
                <a:gd name="T1" fmla="*/ 144 h 144"/>
                <a:gd name="T2" fmla="*/ 24 w 151"/>
                <a:gd name="T3" fmla="*/ 120 h 144"/>
                <a:gd name="T4" fmla="*/ 23 w 151"/>
                <a:gd name="T5" fmla="*/ 118 h 144"/>
                <a:gd name="T6" fmla="*/ 32 w 151"/>
                <a:gd name="T7" fmla="*/ 24 h 144"/>
                <a:gd name="T8" fmla="*/ 126 w 151"/>
                <a:gd name="T9" fmla="*/ 33 h 144"/>
                <a:gd name="T10" fmla="*/ 127 w 151"/>
                <a:gd name="T11" fmla="*/ 34 h 144"/>
                <a:gd name="T12" fmla="*/ 119 w 151"/>
                <a:gd name="T13" fmla="*/ 129 h 144"/>
                <a:gd name="T14" fmla="*/ 76 w 151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4">
                  <a:moveTo>
                    <a:pt x="76" y="144"/>
                  </a:moveTo>
                  <a:cubicBezTo>
                    <a:pt x="57" y="144"/>
                    <a:pt x="37" y="136"/>
                    <a:pt x="24" y="120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0" y="90"/>
                    <a:pt x="4" y="48"/>
                    <a:pt x="32" y="24"/>
                  </a:cubicBezTo>
                  <a:cubicBezTo>
                    <a:pt x="61" y="0"/>
                    <a:pt x="103" y="4"/>
                    <a:pt x="126" y="33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51" y="63"/>
                    <a:pt x="147" y="105"/>
                    <a:pt x="119" y="129"/>
                  </a:cubicBezTo>
                  <a:cubicBezTo>
                    <a:pt x="106" y="139"/>
                    <a:pt x="91" y="144"/>
                    <a:pt x="7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425">
              <a:extLst>
                <a:ext uri="{FF2B5EF4-FFF2-40B4-BE49-F238E27FC236}">
                  <a16:creationId xmlns:a16="http://schemas.microsoft.com/office/drawing/2014/main" id="{55F08D4E-5451-40F2-A604-F74F8D219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060"/>
              <a:ext cx="59" cy="57"/>
            </a:xfrm>
            <a:custGeom>
              <a:avLst/>
              <a:gdLst>
                <a:gd name="T0" fmla="*/ 106 w 214"/>
                <a:gd name="T1" fmla="*/ 203 h 203"/>
                <a:gd name="T2" fmla="*/ 53 w 214"/>
                <a:gd name="T3" fmla="*/ 186 h 203"/>
                <a:gd name="T4" fmla="*/ 29 w 214"/>
                <a:gd name="T5" fmla="*/ 56 h 203"/>
                <a:gd name="T6" fmla="*/ 30 w 214"/>
                <a:gd name="T7" fmla="*/ 54 h 203"/>
                <a:gd name="T8" fmla="*/ 161 w 214"/>
                <a:gd name="T9" fmla="*/ 30 h 203"/>
                <a:gd name="T10" fmla="*/ 185 w 214"/>
                <a:gd name="T11" fmla="*/ 160 h 203"/>
                <a:gd name="T12" fmla="*/ 184 w 214"/>
                <a:gd name="T13" fmla="*/ 162 h 203"/>
                <a:gd name="T14" fmla="*/ 106 w 214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03">
                  <a:moveTo>
                    <a:pt x="106" y="203"/>
                  </a:moveTo>
                  <a:cubicBezTo>
                    <a:pt x="88" y="203"/>
                    <a:pt x="70" y="197"/>
                    <a:pt x="53" y="186"/>
                  </a:cubicBezTo>
                  <a:cubicBezTo>
                    <a:pt x="11" y="157"/>
                    <a:pt x="0" y="99"/>
                    <a:pt x="29" y="56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59" y="11"/>
                    <a:pt x="118" y="0"/>
                    <a:pt x="161" y="30"/>
                  </a:cubicBezTo>
                  <a:cubicBezTo>
                    <a:pt x="203" y="59"/>
                    <a:pt x="214" y="117"/>
                    <a:pt x="185" y="160"/>
                  </a:cubicBezTo>
                  <a:cubicBezTo>
                    <a:pt x="184" y="162"/>
                    <a:pt x="184" y="162"/>
                    <a:pt x="184" y="162"/>
                  </a:cubicBezTo>
                  <a:cubicBezTo>
                    <a:pt x="166" y="188"/>
                    <a:pt x="136" y="203"/>
                    <a:pt x="106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426">
              <a:extLst>
                <a:ext uri="{FF2B5EF4-FFF2-40B4-BE49-F238E27FC236}">
                  <a16:creationId xmlns:a16="http://schemas.microsoft.com/office/drawing/2014/main" id="{953667C4-D1A2-4B22-8ADE-B20F2E65B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946"/>
              <a:ext cx="58" cy="55"/>
            </a:xfrm>
            <a:custGeom>
              <a:avLst/>
              <a:gdLst>
                <a:gd name="T0" fmla="*/ 106 w 211"/>
                <a:gd name="T1" fmla="*/ 200 h 200"/>
                <a:gd name="T2" fmla="*/ 34 w 211"/>
                <a:gd name="T3" fmla="*/ 166 h 200"/>
                <a:gd name="T4" fmla="*/ 33 w 211"/>
                <a:gd name="T5" fmla="*/ 164 h 200"/>
                <a:gd name="T6" fmla="*/ 45 w 211"/>
                <a:gd name="T7" fmla="*/ 33 h 200"/>
                <a:gd name="T8" fmla="*/ 177 w 211"/>
                <a:gd name="T9" fmla="*/ 45 h 200"/>
                <a:gd name="T10" fmla="*/ 178 w 211"/>
                <a:gd name="T11" fmla="*/ 47 h 200"/>
                <a:gd name="T12" fmla="*/ 166 w 211"/>
                <a:gd name="T13" fmla="*/ 178 h 200"/>
                <a:gd name="T14" fmla="*/ 106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6" y="200"/>
                  </a:moveTo>
                  <a:cubicBezTo>
                    <a:pt x="79" y="200"/>
                    <a:pt x="53" y="188"/>
                    <a:pt x="34" y="166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0" y="125"/>
                    <a:pt x="5" y="66"/>
                    <a:pt x="45" y="33"/>
                  </a:cubicBezTo>
                  <a:cubicBezTo>
                    <a:pt x="85" y="0"/>
                    <a:pt x="144" y="6"/>
                    <a:pt x="177" y="45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211" y="87"/>
                    <a:pt x="205" y="146"/>
                    <a:pt x="166" y="178"/>
                  </a:cubicBezTo>
                  <a:cubicBezTo>
                    <a:pt x="148" y="193"/>
                    <a:pt x="127" y="200"/>
                    <a:pt x="106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427">
              <a:extLst>
                <a:ext uri="{FF2B5EF4-FFF2-40B4-BE49-F238E27FC236}">
                  <a16:creationId xmlns:a16="http://schemas.microsoft.com/office/drawing/2014/main" id="{F30DFC16-D6D5-437A-B8C8-2AADF3053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947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22 w 161"/>
                <a:gd name="T3" fmla="*/ 121 h 152"/>
                <a:gd name="T4" fmla="*/ 40 w 161"/>
                <a:gd name="T5" fmla="*/ 23 h 152"/>
                <a:gd name="T6" fmla="*/ 41 w 161"/>
                <a:gd name="T7" fmla="*/ 22 h 152"/>
                <a:gd name="T8" fmla="*/ 139 w 161"/>
                <a:gd name="T9" fmla="*/ 41 h 152"/>
                <a:gd name="T10" fmla="*/ 121 w 161"/>
                <a:gd name="T11" fmla="*/ 139 h 152"/>
                <a:gd name="T12" fmla="*/ 120 w 161"/>
                <a:gd name="T13" fmla="*/ 140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57" y="152"/>
                    <a:pt x="35" y="141"/>
                    <a:pt x="22" y="121"/>
                  </a:cubicBezTo>
                  <a:cubicBezTo>
                    <a:pt x="0" y="89"/>
                    <a:pt x="8" y="45"/>
                    <a:pt x="40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73" y="0"/>
                    <a:pt x="117" y="9"/>
                    <a:pt x="139" y="41"/>
                  </a:cubicBezTo>
                  <a:cubicBezTo>
                    <a:pt x="161" y="73"/>
                    <a:pt x="153" y="117"/>
                    <a:pt x="121" y="139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07" y="148"/>
                    <a:pt x="94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428">
              <a:extLst>
                <a:ext uri="{FF2B5EF4-FFF2-40B4-BE49-F238E27FC236}">
                  <a16:creationId xmlns:a16="http://schemas.microsoft.com/office/drawing/2014/main" id="{15E8EBA7-3CA8-4D28-AAF9-9BA177864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850"/>
              <a:ext cx="59" cy="55"/>
            </a:xfrm>
            <a:custGeom>
              <a:avLst/>
              <a:gdLst>
                <a:gd name="T0" fmla="*/ 107 w 213"/>
                <a:gd name="T1" fmla="*/ 200 h 200"/>
                <a:gd name="T2" fmla="*/ 63 w 213"/>
                <a:gd name="T3" fmla="*/ 188 h 200"/>
                <a:gd name="T4" fmla="*/ 61 w 213"/>
                <a:gd name="T5" fmla="*/ 187 h 200"/>
                <a:gd name="T6" fmla="*/ 25 w 213"/>
                <a:gd name="T7" fmla="*/ 61 h 200"/>
                <a:gd name="T8" fmla="*/ 151 w 213"/>
                <a:gd name="T9" fmla="*/ 25 h 200"/>
                <a:gd name="T10" fmla="*/ 153 w 213"/>
                <a:gd name="T11" fmla="*/ 26 h 200"/>
                <a:gd name="T12" fmla="*/ 189 w 213"/>
                <a:gd name="T13" fmla="*/ 152 h 200"/>
                <a:gd name="T14" fmla="*/ 107 w 213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00">
                  <a:moveTo>
                    <a:pt x="107" y="200"/>
                  </a:moveTo>
                  <a:cubicBezTo>
                    <a:pt x="92" y="200"/>
                    <a:pt x="77" y="196"/>
                    <a:pt x="63" y="188"/>
                  </a:cubicBezTo>
                  <a:cubicBezTo>
                    <a:pt x="61" y="187"/>
                    <a:pt x="61" y="187"/>
                    <a:pt x="61" y="187"/>
                  </a:cubicBezTo>
                  <a:cubicBezTo>
                    <a:pt x="16" y="162"/>
                    <a:pt x="0" y="106"/>
                    <a:pt x="25" y="61"/>
                  </a:cubicBezTo>
                  <a:cubicBezTo>
                    <a:pt x="50" y="16"/>
                    <a:pt x="106" y="0"/>
                    <a:pt x="151" y="25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197" y="51"/>
                    <a:pt x="213" y="107"/>
                    <a:pt x="189" y="152"/>
                  </a:cubicBezTo>
                  <a:cubicBezTo>
                    <a:pt x="172" y="182"/>
                    <a:pt x="140" y="200"/>
                    <a:pt x="107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429">
              <a:extLst>
                <a:ext uri="{FF2B5EF4-FFF2-40B4-BE49-F238E27FC236}">
                  <a16:creationId xmlns:a16="http://schemas.microsoft.com/office/drawing/2014/main" id="{19AEE55C-399F-4E85-8E96-6D0A081FB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848"/>
              <a:ext cx="53" cy="49"/>
            </a:xfrm>
            <a:custGeom>
              <a:avLst/>
              <a:gdLst>
                <a:gd name="T0" fmla="*/ 95 w 192"/>
                <a:gd name="T1" fmla="*/ 180 h 180"/>
                <a:gd name="T2" fmla="*/ 26 w 192"/>
                <a:gd name="T3" fmla="*/ 144 h 180"/>
                <a:gd name="T4" fmla="*/ 48 w 192"/>
                <a:gd name="T5" fmla="*/ 27 h 180"/>
                <a:gd name="T6" fmla="*/ 49 w 192"/>
                <a:gd name="T7" fmla="*/ 26 h 180"/>
                <a:gd name="T8" fmla="*/ 166 w 192"/>
                <a:gd name="T9" fmla="*/ 48 h 180"/>
                <a:gd name="T10" fmla="*/ 144 w 192"/>
                <a:gd name="T11" fmla="*/ 165 h 180"/>
                <a:gd name="T12" fmla="*/ 142 w 192"/>
                <a:gd name="T13" fmla="*/ 166 h 180"/>
                <a:gd name="T14" fmla="*/ 95 w 192"/>
                <a:gd name="T15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0">
                  <a:moveTo>
                    <a:pt x="95" y="180"/>
                  </a:moveTo>
                  <a:cubicBezTo>
                    <a:pt x="69" y="180"/>
                    <a:pt x="42" y="168"/>
                    <a:pt x="26" y="144"/>
                  </a:cubicBezTo>
                  <a:cubicBezTo>
                    <a:pt x="0" y="106"/>
                    <a:pt x="10" y="53"/>
                    <a:pt x="48" y="27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88" y="0"/>
                    <a:pt x="140" y="10"/>
                    <a:pt x="166" y="48"/>
                  </a:cubicBezTo>
                  <a:cubicBezTo>
                    <a:pt x="192" y="86"/>
                    <a:pt x="182" y="139"/>
                    <a:pt x="144" y="165"/>
                  </a:cubicBezTo>
                  <a:cubicBezTo>
                    <a:pt x="142" y="166"/>
                    <a:pt x="142" y="166"/>
                    <a:pt x="142" y="166"/>
                  </a:cubicBezTo>
                  <a:cubicBezTo>
                    <a:pt x="128" y="176"/>
                    <a:pt x="111" y="180"/>
                    <a:pt x="95" y="1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430">
              <a:extLst>
                <a:ext uri="{FF2B5EF4-FFF2-40B4-BE49-F238E27FC236}">
                  <a16:creationId xmlns:a16="http://schemas.microsoft.com/office/drawing/2014/main" id="{C1A08402-AED1-4129-BFFC-7BB94916A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778"/>
              <a:ext cx="39" cy="36"/>
            </a:xfrm>
            <a:custGeom>
              <a:avLst/>
              <a:gdLst>
                <a:gd name="T0" fmla="*/ 70 w 139"/>
                <a:gd name="T1" fmla="*/ 129 h 129"/>
                <a:gd name="T2" fmla="*/ 41 w 139"/>
                <a:gd name="T3" fmla="*/ 122 h 129"/>
                <a:gd name="T4" fmla="*/ 40 w 139"/>
                <a:gd name="T5" fmla="*/ 121 h 129"/>
                <a:gd name="T6" fmla="*/ 17 w 139"/>
                <a:gd name="T7" fmla="*/ 39 h 129"/>
                <a:gd name="T8" fmla="*/ 98 w 139"/>
                <a:gd name="T9" fmla="*/ 16 h 129"/>
                <a:gd name="T10" fmla="*/ 100 w 139"/>
                <a:gd name="T11" fmla="*/ 17 h 129"/>
                <a:gd name="T12" fmla="*/ 123 w 139"/>
                <a:gd name="T13" fmla="*/ 99 h 129"/>
                <a:gd name="T14" fmla="*/ 70 w 139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29">
                  <a:moveTo>
                    <a:pt x="70" y="129"/>
                  </a:moveTo>
                  <a:cubicBezTo>
                    <a:pt x="60" y="129"/>
                    <a:pt x="50" y="127"/>
                    <a:pt x="41" y="122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11" y="105"/>
                    <a:pt x="0" y="68"/>
                    <a:pt x="17" y="39"/>
                  </a:cubicBezTo>
                  <a:cubicBezTo>
                    <a:pt x="33" y="10"/>
                    <a:pt x="69" y="0"/>
                    <a:pt x="98" y="16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29" y="33"/>
                    <a:pt x="139" y="70"/>
                    <a:pt x="123" y="99"/>
                  </a:cubicBezTo>
                  <a:cubicBezTo>
                    <a:pt x="112" y="118"/>
                    <a:pt x="91" y="129"/>
                    <a:pt x="70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431">
              <a:extLst>
                <a:ext uri="{FF2B5EF4-FFF2-40B4-BE49-F238E27FC236}">
                  <a16:creationId xmlns:a16="http://schemas.microsoft.com/office/drawing/2014/main" id="{D29696DB-02C1-46F6-8683-F0576C200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747"/>
              <a:ext cx="66" cy="61"/>
            </a:xfrm>
            <a:custGeom>
              <a:avLst/>
              <a:gdLst>
                <a:gd name="T0" fmla="*/ 118 w 237"/>
                <a:gd name="T1" fmla="*/ 222 h 222"/>
                <a:gd name="T2" fmla="*/ 32 w 237"/>
                <a:gd name="T3" fmla="*/ 177 h 222"/>
                <a:gd name="T4" fmla="*/ 59 w 237"/>
                <a:gd name="T5" fmla="*/ 33 h 222"/>
                <a:gd name="T6" fmla="*/ 61 w 237"/>
                <a:gd name="T7" fmla="*/ 32 h 222"/>
                <a:gd name="T8" fmla="*/ 205 w 237"/>
                <a:gd name="T9" fmla="*/ 59 h 222"/>
                <a:gd name="T10" fmla="*/ 178 w 237"/>
                <a:gd name="T11" fmla="*/ 203 h 222"/>
                <a:gd name="T12" fmla="*/ 176 w 237"/>
                <a:gd name="T13" fmla="*/ 204 h 222"/>
                <a:gd name="T14" fmla="*/ 118 w 237"/>
                <a:gd name="T15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7" h="222">
                  <a:moveTo>
                    <a:pt x="118" y="222"/>
                  </a:moveTo>
                  <a:cubicBezTo>
                    <a:pt x="84" y="222"/>
                    <a:pt x="52" y="206"/>
                    <a:pt x="32" y="177"/>
                  </a:cubicBezTo>
                  <a:cubicBezTo>
                    <a:pt x="0" y="130"/>
                    <a:pt x="12" y="65"/>
                    <a:pt x="59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108" y="0"/>
                    <a:pt x="173" y="12"/>
                    <a:pt x="205" y="59"/>
                  </a:cubicBezTo>
                  <a:cubicBezTo>
                    <a:pt x="237" y="106"/>
                    <a:pt x="225" y="170"/>
                    <a:pt x="178" y="203"/>
                  </a:cubicBezTo>
                  <a:cubicBezTo>
                    <a:pt x="176" y="204"/>
                    <a:pt x="176" y="204"/>
                    <a:pt x="176" y="204"/>
                  </a:cubicBezTo>
                  <a:cubicBezTo>
                    <a:pt x="158" y="216"/>
                    <a:pt x="138" y="222"/>
                    <a:pt x="118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432">
              <a:extLst>
                <a:ext uri="{FF2B5EF4-FFF2-40B4-BE49-F238E27FC236}">
                  <a16:creationId xmlns:a16="http://schemas.microsoft.com/office/drawing/2014/main" id="{E7D7F8B7-99E1-4490-86F1-D44797639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709"/>
              <a:ext cx="50" cy="47"/>
            </a:xfrm>
            <a:custGeom>
              <a:avLst/>
              <a:gdLst>
                <a:gd name="T0" fmla="*/ 89 w 180"/>
                <a:gd name="T1" fmla="*/ 171 h 171"/>
                <a:gd name="T2" fmla="*/ 10 w 180"/>
                <a:gd name="T3" fmla="*/ 109 h 171"/>
                <a:gd name="T4" fmla="*/ 70 w 180"/>
                <a:gd name="T5" fmla="*/ 11 h 171"/>
                <a:gd name="T6" fmla="*/ 72 w 180"/>
                <a:gd name="T7" fmla="*/ 11 h 171"/>
                <a:gd name="T8" fmla="*/ 170 w 180"/>
                <a:gd name="T9" fmla="*/ 71 h 171"/>
                <a:gd name="T10" fmla="*/ 109 w 180"/>
                <a:gd name="T11" fmla="*/ 169 h 171"/>
                <a:gd name="T12" fmla="*/ 107 w 180"/>
                <a:gd name="T13" fmla="*/ 169 h 171"/>
                <a:gd name="T14" fmla="*/ 89 w 180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1">
                  <a:moveTo>
                    <a:pt x="89" y="171"/>
                  </a:moveTo>
                  <a:cubicBezTo>
                    <a:pt x="52" y="171"/>
                    <a:pt x="19" y="146"/>
                    <a:pt x="10" y="109"/>
                  </a:cubicBezTo>
                  <a:cubicBezTo>
                    <a:pt x="0" y="65"/>
                    <a:pt x="27" y="21"/>
                    <a:pt x="70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116" y="0"/>
                    <a:pt x="159" y="27"/>
                    <a:pt x="170" y="71"/>
                  </a:cubicBezTo>
                  <a:cubicBezTo>
                    <a:pt x="180" y="115"/>
                    <a:pt x="153" y="158"/>
                    <a:pt x="109" y="169"/>
                  </a:cubicBezTo>
                  <a:cubicBezTo>
                    <a:pt x="107" y="169"/>
                    <a:pt x="107" y="169"/>
                    <a:pt x="107" y="169"/>
                  </a:cubicBezTo>
                  <a:cubicBezTo>
                    <a:pt x="101" y="170"/>
                    <a:pt x="95" y="171"/>
                    <a:pt x="8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433">
              <a:extLst>
                <a:ext uri="{FF2B5EF4-FFF2-40B4-BE49-F238E27FC236}">
                  <a16:creationId xmlns:a16="http://schemas.microsoft.com/office/drawing/2014/main" id="{89D9FDFA-CFA1-491E-BDA4-CD9F72C71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695"/>
              <a:ext cx="61" cy="59"/>
            </a:xfrm>
            <a:custGeom>
              <a:avLst/>
              <a:gdLst>
                <a:gd name="T0" fmla="*/ 112 w 221"/>
                <a:gd name="T1" fmla="*/ 213 h 213"/>
                <a:gd name="T2" fmla="*/ 97 w 221"/>
                <a:gd name="T3" fmla="*/ 212 h 213"/>
                <a:gd name="T4" fmla="*/ 95 w 221"/>
                <a:gd name="T5" fmla="*/ 211 h 213"/>
                <a:gd name="T6" fmla="*/ 8 w 221"/>
                <a:gd name="T7" fmla="*/ 95 h 213"/>
                <a:gd name="T8" fmla="*/ 123 w 221"/>
                <a:gd name="T9" fmla="*/ 8 h 213"/>
                <a:gd name="T10" fmla="*/ 126 w 221"/>
                <a:gd name="T11" fmla="*/ 8 h 213"/>
                <a:gd name="T12" fmla="*/ 213 w 221"/>
                <a:gd name="T13" fmla="*/ 124 h 213"/>
                <a:gd name="T14" fmla="*/ 112 w 221"/>
                <a:gd name="T15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13">
                  <a:moveTo>
                    <a:pt x="112" y="213"/>
                  </a:moveTo>
                  <a:cubicBezTo>
                    <a:pt x="107" y="213"/>
                    <a:pt x="102" y="212"/>
                    <a:pt x="97" y="212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39" y="203"/>
                    <a:pt x="0" y="152"/>
                    <a:pt x="8" y="95"/>
                  </a:cubicBezTo>
                  <a:cubicBezTo>
                    <a:pt x="15" y="39"/>
                    <a:pt x="67" y="0"/>
                    <a:pt x="123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82" y="16"/>
                    <a:pt x="221" y="68"/>
                    <a:pt x="213" y="124"/>
                  </a:cubicBezTo>
                  <a:cubicBezTo>
                    <a:pt x="206" y="175"/>
                    <a:pt x="162" y="213"/>
                    <a:pt x="112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434">
              <a:extLst>
                <a:ext uri="{FF2B5EF4-FFF2-40B4-BE49-F238E27FC236}">
                  <a16:creationId xmlns:a16="http://schemas.microsoft.com/office/drawing/2014/main" id="{941FF63B-6041-49B4-9EFF-2B6E3296B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684"/>
              <a:ext cx="37" cy="35"/>
            </a:xfrm>
            <a:custGeom>
              <a:avLst/>
              <a:gdLst>
                <a:gd name="T0" fmla="*/ 68 w 134"/>
                <a:gd name="T1" fmla="*/ 129 h 129"/>
                <a:gd name="T2" fmla="*/ 59 w 134"/>
                <a:gd name="T3" fmla="*/ 128 h 129"/>
                <a:gd name="T4" fmla="*/ 58 w 134"/>
                <a:gd name="T5" fmla="*/ 128 h 129"/>
                <a:gd name="T6" fmla="*/ 5 w 134"/>
                <a:gd name="T7" fmla="*/ 58 h 129"/>
                <a:gd name="T8" fmla="*/ 75 w 134"/>
                <a:gd name="T9" fmla="*/ 5 h 129"/>
                <a:gd name="T10" fmla="*/ 76 w 134"/>
                <a:gd name="T11" fmla="*/ 5 h 129"/>
                <a:gd name="T12" fmla="*/ 129 w 134"/>
                <a:gd name="T13" fmla="*/ 75 h 129"/>
                <a:gd name="T14" fmla="*/ 68 w 134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29">
                  <a:moveTo>
                    <a:pt x="68" y="129"/>
                  </a:moveTo>
                  <a:cubicBezTo>
                    <a:pt x="65" y="129"/>
                    <a:pt x="62" y="129"/>
                    <a:pt x="59" y="128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24" y="123"/>
                    <a:pt x="0" y="92"/>
                    <a:pt x="5" y="58"/>
                  </a:cubicBezTo>
                  <a:cubicBezTo>
                    <a:pt x="10" y="24"/>
                    <a:pt x="41" y="0"/>
                    <a:pt x="75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110" y="10"/>
                    <a:pt x="134" y="41"/>
                    <a:pt x="129" y="75"/>
                  </a:cubicBezTo>
                  <a:cubicBezTo>
                    <a:pt x="125" y="106"/>
                    <a:pt x="98" y="129"/>
                    <a:pt x="68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435">
              <a:extLst>
                <a:ext uri="{FF2B5EF4-FFF2-40B4-BE49-F238E27FC236}">
                  <a16:creationId xmlns:a16="http://schemas.microsoft.com/office/drawing/2014/main" id="{1386E323-3E75-4373-BBBE-935A03370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665"/>
              <a:ext cx="61" cy="58"/>
            </a:xfrm>
            <a:custGeom>
              <a:avLst/>
              <a:gdLst>
                <a:gd name="T0" fmla="*/ 109 w 221"/>
                <a:gd name="T1" fmla="*/ 209 h 209"/>
                <a:gd name="T2" fmla="*/ 13 w 221"/>
                <a:gd name="T3" fmla="*/ 132 h 209"/>
                <a:gd name="T4" fmla="*/ 87 w 221"/>
                <a:gd name="T5" fmla="*/ 13 h 209"/>
                <a:gd name="T6" fmla="*/ 89 w 221"/>
                <a:gd name="T7" fmla="*/ 13 h 209"/>
                <a:gd name="T8" fmla="*/ 208 w 221"/>
                <a:gd name="T9" fmla="*/ 87 h 209"/>
                <a:gd name="T10" fmla="*/ 134 w 221"/>
                <a:gd name="T11" fmla="*/ 206 h 209"/>
                <a:gd name="T12" fmla="*/ 132 w 221"/>
                <a:gd name="T13" fmla="*/ 206 h 209"/>
                <a:gd name="T14" fmla="*/ 109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09" y="209"/>
                  </a:moveTo>
                  <a:cubicBezTo>
                    <a:pt x="64" y="209"/>
                    <a:pt x="24" y="178"/>
                    <a:pt x="13" y="132"/>
                  </a:cubicBezTo>
                  <a:cubicBezTo>
                    <a:pt x="0" y="79"/>
                    <a:pt x="33" y="26"/>
                    <a:pt x="87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142" y="0"/>
                    <a:pt x="196" y="33"/>
                    <a:pt x="208" y="87"/>
                  </a:cubicBezTo>
                  <a:cubicBezTo>
                    <a:pt x="221" y="140"/>
                    <a:pt x="188" y="193"/>
                    <a:pt x="134" y="206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25" y="208"/>
                    <a:pt x="117" y="209"/>
                    <a:pt x="109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436">
              <a:extLst>
                <a:ext uri="{FF2B5EF4-FFF2-40B4-BE49-F238E27FC236}">
                  <a16:creationId xmlns:a16="http://schemas.microsoft.com/office/drawing/2014/main" id="{37D73C80-CC26-42DA-8992-BEA1E52FA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654"/>
              <a:ext cx="50" cy="48"/>
            </a:xfrm>
            <a:custGeom>
              <a:avLst/>
              <a:gdLst>
                <a:gd name="T0" fmla="*/ 91 w 180"/>
                <a:gd name="T1" fmla="*/ 173 h 173"/>
                <a:gd name="T2" fmla="*/ 79 w 180"/>
                <a:gd name="T3" fmla="*/ 172 h 173"/>
                <a:gd name="T4" fmla="*/ 78 w 180"/>
                <a:gd name="T5" fmla="*/ 172 h 173"/>
                <a:gd name="T6" fmla="*/ 6 w 180"/>
                <a:gd name="T7" fmla="*/ 78 h 173"/>
                <a:gd name="T8" fmla="*/ 101 w 180"/>
                <a:gd name="T9" fmla="*/ 6 h 173"/>
                <a:gd name="T10" fmla="*/ 103 w 180"/>
                <a:gd name="T11" fmla="*/ 7 h 173"/>
                <a:gd name="T12" fmla="*/ 174 w 180"/>
                <a:gd name="T13" fmla="*/ 101 h 173"/>
                <a:gd name="T14" fmla="*/ 91 w 180"/>
                <a:gd name="T15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3">
                  <a:moveTo>
                    <a:pt x="91" y="173"/>
                  </a:moveTo>
                  <a:cubicBezTo>
                    <a:pt x="87" y="173"/>
                    <a:pt x="83" y="173"/>
                    <a:pt x="79" y="172"/>
                  </a:cubicBezTo>
                  <a:cubicBezTo>
                    <a:pt x="78" y="172"/>
                    <a:pt x="78" y="172"/>
                    <a:pt x="78" y="172"/>
                  </a:cubicBezTo>
                  <a:cubicBezTo>
                    <a:pt x="32" y="166"/>
                    <a:pt x="0" y="123"/>
                    <a:pt x="6" y="78"/>
                  </a:cubicBezTo>
                  <a:cubicBezTo>
                    <a:pt x="13" y="32"/>
                    <a:pt x="55" y="0"/>
                    <a:pt x="101" y="6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48" y="13"/>
                    <a:pt x="180" y="55"/>
                    <a:pt x="174" y="101"/>
                  </a:cubicBezTo>
                  <a:cubicBezTo>
                    <a:pt x="168" y="143"/>
                    <a:pt x="132" y="173"/>
                    <a:pt x="91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437">
              <a:extLst>
                <a:ext uri="{FF2B5EF4-FFF2-40B4-BE49-F238E27FC236}">
                  <a16:creationId xmlns:a16="http://schemas.microsoft.com/office/drawing/2014/main" id="{3862F923-038F-47EC-BC25-A090BBF08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3014"/>
              <a:ext cx="60" cy="57"/>
            </a:xfrm>
            <a:custGeom>
              <a:avLst/>
              <a:gdLst>
                <a:gd name="T0" fmla="*/ 110 w 217"/>
                <a:gd name="T1" fmla="*/ 207 h 207"/>
                <a:gd name="T2" fmla="*/ 93 w 217"/>
                <a:gd name="T3" fmla="*/ 206 h 207"/>
                <a:gd name="T4" fmla="*/ 91 w 217"/>
                <a:gd name="T5" fmla="*/ 205 h 207"/>
                <a:gd name="T6" fmla="*/ 9 w 217"/>
                <a:gd name="T7" fmla="*/ 90 h 207"/>
                <a:gd name="T8" fmla="*/ 124 w 217"/>
                <a:gd name="T9" fmla="*/ 9 h 207"/>
                <a:gd name="T10" fmla="*/ 126 w 217"/>
                <a:gd name="T11" fmla="*/ 9 h 207"/>
                <a:gd name="T12" fmla="*/ 208 w 217"/>
                <a:gd name="T13" fmla="*/ 124 h 207"/>
                <a:gd name="T14" fmla="*/ 110 w 217"/>
                <a:gd name="T15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7">
                  <a:moveTo>
                    <a:pt x="110" y="207"/>
                  </a:moveTo>
                  <a:cubicBezTo>
                    <a:pt x="104" y="207"/>
                    <a:pt x="99" y="207"/>
                    <a:pt x="93" y="206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36" y="196"/>
                    <a:pt x="0" y="145"/>
                    <a:pt x="9" y="90"/>
                  </a:cubicBezTo>
                  <a:cubicBezTo>
                    <a:pt x="18" y="36"/>
                    <a:pt x="70" y="0"/>
                    <a:pt x="124" y="9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81" y="19"/>
                    <a:pt x="217" y="70"/>
                    <a:pt x="208" y="124"/>
                  </a:cubicBezTo>
                  <a:cubicBezTo>
                    <a:pt x="200" y="173"/>
                    <a:pt x="157" y="207"/>
                    <a:pt x="110" y="2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438">
              <a:extLst>
                <a:ext uri="{FF2B5EF4-FFF2-40B4-BE49-F238E27FC236}">
                  <a16:creationId xmlns:a16="http://schemas.microsoft.com/office/drawing/2014/main" id="{3C718034-54C6-4260-8F5E-15FD336DC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978"/>
              <a:ext cx="71" cy="68"/>
            </a:xfrm>
            <a:custGeom>
              <a:avLst/>
              <a:gdLst>
                <a:gd name="T0" fmla="*/ 131 w 259"/>
                <a:gd name="T1" fmla="*/ 247 h 247"/>
                <a:gd name="T2" fmla="*/ 111 w 259"/>
                <a:gd name="T3" fmla="*/ 245 h 247"/>
                <a:gd name="T4" fmla="*/ 108 w 259"/>
                <a:gd name="T5" fmla="*/ 245 h 247"/>
                <a:gd name="T6" fmla="*/ 11 w 259"/>
                <a:gd name="T7" fmla="*/ 108 h 247"/>
                <a:gd name="T8" fmla="*/ 148 w 259"/>
                <a:gd name="T9" fmla="*/ 11 h 247"/>
                <a:gd name="T10" fmla="*/ 151 w 259"/>
                <a:gd name="T11" fmla="*/ 12 h 247"/>
                <a:gd name="T12" fmla="*/ 248 w 259"/>
                <a:gd name="T13" fmla="*/ 148 h 247"/>
                <a:gd name="T14" fmla="*/ 131 w 259"/>
                <a:gd name="T15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7">
                  <a:moveTo>
                    <a:pt x="131" y="247"/>
                  </a:moveTo>
                  <a:cubicBezTo>
                    <a:pt x="125" y="247"/>
                    <a:pt x="118" y="246"/>
                    <a:pt x="111" y="245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44" y="234"/>
                    <a:pt x="0" y="172"/>
                    <a:pt x="11" y="108"/>
                  </a:cubicBezTo>
                  <a:cubicBezTo>
                    <a:pt x="23" y="43"/>
                    <a:pt x="84" y="0"/>
                    <a:pt x="148" y="11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216" y="23"/>
                    <a:pt x="259" y="84"/>
                    <a:pt x="248" y="148"/>
                  </a:cubicBezTo>
                  <a:cubicBezTo>
                    <a:pt x="238" y="206"/>
                    <a:pt x="188" y="247"/>
                    <a:pt x="131" y="2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439">
              <a:extLst>
                <a:ext uri="{FF2B5EF4-FFF2-40B4-BE49-F238E27FC236}">
                  <a16:creationId xmlns:a16="http://schemas.microsoft.com/office/drawing/2014/main" id="{84D9424F-19F1-4A71-95BB-E2B9EC0E8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976"/>
              <a:ext cx="74" cy="70"/>
            </a:xfrm>
            <a:custGeom>
              <a:avLst/>
              <a:gdLst>
                <a:gd name="T0" fmla="*/ 131 w 266"/>
                <a:gd name="T1" fmla="*/ 252 h 252"/>
                <a:gd name="T2" fmla="*/ 13 w 266"/>
                <a:gd name="T3" fmla="*/ 155 h 252"/>
                <a:gd name="T4" fmla="*/ 108 w 266"/>
                <a:gd name="T5" fmla="*/ 13 h 252"/>
                <a:gd name="T6" fmla="*/ 110 w 266"/>
                <a:gd name="T7" fmla="*/ 13 h 252"/>
                <a:gd name="T8" fmla="*/ 252 w 266"/>
                <a:gd name="T9" fmla="*/ 107 h 252"/>
                <a:gd name="T10" fmla="*/ 158 w 266"/>
                <a:gd name="T11" fmla="*/ 249 h 252"/>
                <a:gd name="T12" fmla="*/ 155 w 266"/>
                <a:gd name="T13" fmla="*/ 250 h 252"/>
                <a:gd name="T14" fmla="*/ 131 w 266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2">
                  <a:moveTo>
                    <a:pt x="131" y="252"/>
                  </a:moveTo>
                  <a:cubicBezTo>
                    <a:pt x="75" y="252"/>
                    <a:pt x="25" y="212"/>
                    <a:pt x="13" y="155"/>
                  </a:cubicBezTo>
                  <a:cubicBezTo>
                    <a:pt x="0" y="90"/>
                    <a:pt x="42" y="26"/>
                    <a:pt x="108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76" y="0"/>
                    <a:pt x="239" y="42"/>
                    <a:pt x="252" y="107"/>
                  </a:cubicBezTo>
                  <a:cubicBezTo>
                    <a:pt x="266" y="172"/>
                    <a:pt x="223" y="236"/>
                    <a:pt x="158" y="249"/>
                  </a:cubicBezTo>
                  <a:cubicBezTo>
                    <a:pt x="155" y="250"/>
                    <a:pt x="155" y="250"/>
                    <a:pt x="155" y="250"/>
                  </a:cubicBezTo>
                  <a:cubicBezTo>
                    <a:pt x="147" y="251"/>
                    <a:pt x="139" y="252"/>
                    <a:pt x="131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440">
              <a:extLst>
                <a:ext uri="{FF2B5EF4-FFF2-40B4-BE49-F238E27FC236}">
                  <a16:creationId xmlns:a16="http://schemas.microsoft.com/office/drawing/2014/main" id="{0E2B8ECF-7D84-4B81-8D78-DBC6E890C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960"/>
              <a:ext cx="48" cy="46"/>
            </a:xfrm>
            <a:custGeom>
              <a:avLst/>
              <a:gdLst>
                <a:gd name="T0" fmla="*/ 89 w 176"/>
                <a:gd name="T1" fmla="*/ 168 h 168"/>
                <a:gd name="T2" fmla="*/ 75 w 176"/>
                <a:gd name="T3" fmla="*/ 166 h 168"/>
                <a:gd name="T4" fmla="*/ 73 w 176"/>
                <a:gd name="T5" fmla="*/ 166 h 168"/>
                <a:gd name="T6" fmla="*/ 8 w 176"/>
                <a:gd name="T7" fmla="*/ 73 h 168"/>
                <a:gd name="T8" fmla="*/ 100 w 176"/>
                <a:gd name="T9" fmla="*/ 7 h 168"/>
                <a:gd name="T10" fmla="*/ 102 w 176"/>
                <a:gd name="T11" fmla="*/ 8 h 168"/>
                <a:gd name="T12" fmla="*/ 168 w 176"/>
                <a:gd name="T13" fmla="*/ 101 h 168"/>
                <a:gd name="T14" fmla="*/ 89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9" y="168"/>
                  </a:moveTo>
                  <a:cubicBezTo>
                    <a:pt x="84" y="168"/>
                    <a:pt x="80" y="167"/>
                    <a:pt x="75" y="166"/>
                  </a:cubicBezTo>
                  <a:cubicBezTo>
                    <a:pt x="73" y="166"/>
                    <a:pt x="73" y="166"/>
                    <a:pt x="73" y="166"/>
                  </a:cubicBezTo>
                  <a:cubicBezTo>
                    <a:pt x="30" y="159"/>
                    <a:pt x="0" y="117"/>
                    <a:pt x="8" y="73"/>
                  </a:cubicBezTo>
                  <a:cubicBezTo>
                    <a:pt x="15" y="29"/>
                    <a:pt x="57" y="0"/>
                    <a:pt x="100" y="7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46" y="15"/>
                    <a:pt x="176" y="57"/>
                    <a:pt x="168" y="101"/>
                  </a:cubicBezTo>
                  <a:cubicBezTo>
                    <a:pt x="161" y="140"/>
                    <a:pt x="127" y="168"/>
                    <a:pt x="89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441">
              <a:extLst>
                <a:ext uri="{FF2B5EF4-FFF2-40B4-BE49-F238E27FC236}">
                  <a16:creationId xmlns:a16="http://schemas.microsoft.com/office/drawing/2014/main" id="{58D281E5-FFF2-4714-95C1-213D4F473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955"/>
              <a:ext cx="45" cy="43"/>
            </a:xfrm>
            <a:custGeom>
              <a:avLst/>
              <a:gdLst>
                <a:gd name="T0" fmla="*/ 81 w 164"/>
                <a:gd name="T1" fmla="*/ 155 h 155"/>
                <a:gd name="T2" fmla="*/ 9 w 164"/>
                <a:gd name="T3" fmla="*/ 96 h 155"/>
                <a:gd name="T4" fmla="*/ 67 w 164"/>
                <a:gd name="T5" fmla="*/ 8 h 155"/>
                <a:gd name="T6" fmla="*/ 68 w 164"/>
                <a:gd name="T7" fmla="*/ 8 h 155"/>
                <a:gd name="T8" fmla="*/ 156 w 164"/>
                <a:gd name="T9" fmla="*/ 66 h 155"/>
                <a:gd name="T10" fmla="*/ 98 w 164"/>
                <a:gd name="T11" fmla="*/ 153 h 155"/>
                <a:gd name="T12" fmla="*/ 96 w 164"/>
                <a:gd name="T13" fmla="*/ 154 h 155"/>
                <a:gd name="T14" fmla="*/ 81 w 164"/>
                <a:gd name="T15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55">
                  <a:moveTo>
                    <a:pt x="81" y="155"/>
                  </a:moveTo>
                  <a:cubicBezTo>
                    <a:pt x="47" y="155"/>
                    <a:pt x="16" y="131"/>
                    <a:pt x="9" y="96"/>
                  </a:cubicBezTo>
                  <a:cubicBezTo>
                    <a:pt x="0" y="56"/>
                    <a:pt x="26" y="16"/>
                    <a:pt x="67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108" y="0"/>
                    <a:pt x="148" y="26"/>
                    <a:pt x="156" y="66"/>
                  </a:cubicBezTo>
                  <a:cubicBezTo>
                    <a:pt x="164" y="106"/>
                    <a:pt x="138" y="145"/>
                    <a:pt x="98" y="153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91" y="155"/>
                    <a:pt x="86" y="155"/>
                    <a:pt x="81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442">
              <a:extLst>
                <a:ext uri="{FF2B5EF4-FFF2-40B4-BE49-F238E27FC236}">
                  <a16:creationId xmlns:a16="http://schemas.microsoft.com/office/drawing/2014/main" id="{8F24ABA3-3029-41BE-A476-324C54F1C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893"/>
              <a:ext cx="57" cy="54"/>
            </a:xfrm>
            <a:custGeom>
              <a:avLst/>
              <a:gdLst>
                <a:gd name="T0" fmla="*/ 105 w 208"/>
                <a:gd name="T1" fmla="*/ 195 h 195"/>
                <a:gd name="T2" fmla="*/ 59 w 208"/>
                <a:gd name="T3" fmla="*/ 182 h 195"/>
                <a:gd name="T4" fmla="*/ 57 w 208"/>
                <a:gd name="T5" fmla="*/ 181 h 195"/>
                <a:gd name="T6" fmla="*/ 26 w 208"/>
                <a:gd name="T7" fmla="*/ 57 h 195"/>
                <a:gd name="T8" fmla="*/ 150 w 208"/>
                <a:gd name="T9" fmla="*/ 25 h 195"/>
                <a:gd name="T10" fmla="*/ 152 w 208"/>
                <a:gd name="T11" fmla="*/ 27 h 195"/>
                <a:gd name="T12" fmla="*/ 183 w 208"/>
                <a:gd name="T13" fmla="*/ 151 h 195"/>
                <a:gd name="T14" fmla="*/ 105 w 208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5">
                  <a:moveTo>
                    <a:pt x="105" y="195"/>
                  </a:moveTo>
                  <a:cubicBezTo>
                    <a:pt x="89" y="195"/>
                    <a:pt x="73" y="190"/>
                    <a:pt x="59" y="182"/>
                  </a:cubicBezTo>
                  <a:cubicBezTo>
                    <a:pt x="57" y="181"/>
                    <a:pt x="57" y="181"/>
                    <a:pt x="57" y="181"/>
                  </a:cubicBezTo>
                  <a:cubicBezTo>
                    <a:pt x="14" y="155"/>
                    <a:pt x="0" y="99"/>
                    <a:pt x="26" y="57"/>
                  </a:cubicBezTo>
                  <a:cubicBezTo>
                    <a:pt x="52" y="14"/>
                    <a:pt x="107" y="0"/>
                    <a:pt x="150" y="25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94" y="52"/>
                    <a:pt x="208" y="108"/>
                    <a:pt x="183" y="151"/>
                  </a:cubicBezTo>
                  <a:cubicBezTo>
                    <a:pt x="166" y="179"/>
                    <a:pt x="136" y="195"/>
                    <a:pt x="105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443">
              <a:extLst>
                <a:ext uri="{FF2B5EF4-FFF2-40B4-BE49-F238E27FC236}">
                  <a16:creationId xmlns:a16="http://schemas.microsoft.com/office/drawing/2014/main" id="{C1BEA7B0-1E94-4A25-8CE2-ED0B24C39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886"/>
              <a:ext cx="63" cy="59"/>
            </a:xfrm>
            <a:custGeom>
              <a:avLst/>
              <a:gdLst>
                <a:gd name="T0" fmla="*/ 113 w 228"/>
                <a:gd name="T1" fmla="*/ 214 h 214"/>
                <a:gd name="T2" fmla="*/ 30 w 228"/>
                <a:gd name="T3" fmla="*/ 168 h 214"/>
                <a:gd name="T4" fmla="*/ 60 w 228"/>
                <a:gd name="T5" fmla="*/ 31 h 214"/>
                <a:gd name="T6" fmla="*/ 62 w 228"/>
                <a:gd name="T7" fmla="*/ 30 h 214"/>
                <a:gd name="T8" fmla="*/ 199 w 228"/>
                <a:gd name="T9" fmla="*/ 60 h 214"/>
                <a:gd name="T10" fmla="*/ 168 w 228"/>
                <a:gd name="T11" fmla="*/ 197 h 214"/>
                <a:gd name="T12" fmla="*/ 167 w 228"/>
                <a:gd name="T13" fmla="*/ 198 h 214"/>
                <a:gd name="T14" fmla="*/ 113 w 228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8" h="214">
                  <a:moveTo>
                    <a:pt x="113" y="214"/>
                  </a:moveTo>
                  <a:cubicBezTo>
                    <a:pt x="80" y="214"/>
                    <a:pt x="48" y="197"/>
                    <a:pt x="30" y="168"/>
                  </a:cubicBezTo>
                  <a:cubicBezTo>
                    <a:pt x="0" y="122"/>
                    <a:pt x="14" y="60"/>
                    <a:pt x="60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108" y="0"/>
                    <a:pt x="169" y="14"/>
                    <a:pt x="199" y="60"/>
                  </a:cubicBezTo>
                  <a:cubicBezTo>
                    <a:pt x="228" y="106"/>
                    <a:pt x="215" y="167"/>
                    <a:pt x="168" y="197"/>
                  </a:cubicBezTo>
                  <a:cubicBezTo>
                    <a:pt x="167" y="198"/>
                    <a:pt x="167" y="198"/>
                    <a:pt x="167" y="198"/>
                  </a:cubicBezTo>
                  <a:cubicBezTo>
                    <a:pt x="150" y="209"/>
                    <a:pt x="131" y="214"/>
                    <a:pt x="113" y="2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444">
              <a:extLst>
                <a:ext uri="{FF2B5EF4-FFF2-40B4-BE49-F238E27FC236}">
                  <a16:creationId xmlns:a16="http://schemas.microsoft.com/office/drawing/2014/main" id="{C6DA079E-E5CF-4AC5-ADE3-0E933B1C8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793"/>
              <a:ext cx="75" cy="70"/>
            </a:xfrm>
            <a:custGeom>
              <a:avLst/>
              <a:gdLst>
                <a:gd name="T0" fmla="*/ 135 w 269"/>
                <a:gd name="T1" fmla="*/ 252 h 252"/>
                <a:gd name="T2" fmla="*/ 75 w 269"/>
                <a:gd name="T3" fmla="*/ 235 h 252"/>
                <a:gd name="T4" fmla="*/ 73 w 269"/>
                <a:gd name="T5" fmla="*/ 234 h 252"/>
                <a:gd name="T6" fmla="*/ 33 w 269"/>
                <a:gd name="T7" fmla="*/ 74 h 252"/>
                <a:gd name="T8" fmla="*/ 193 w 269"/>
                <a:gd name="T9" fmla="*/ 33 h 252"/>
                <a:gd name="T10" fmla="*/ 196 w 269"/>
                <a:gd name="T11" fmla="*/ 35 h 252"/>
                <a:gd name="T12" fmla="*/ 236 w 269"/>
                <a:gd name="T13" fmla="*/ 195 h 252"/>
                <a:gd name="T14" fmla="*/ 135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5" y="252"/>
                  </a:moveTo>
                  <a:cubicBezTo>
                    <a:pt x="115" y="252"/>
                    <a:pt x="94" y="247"/>
                    <a:pt x="75" y="235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18" y="201"/>
                    <a:pt x="0" y="129"/>
                    <a:pt x="33" y="74"/>
                  </a:cubicBezTo>
                  <a:cubicBezTo>
                    <a:pt x="66" y="18"/>
                    <a:pt x="138" y="0"/>
                    <a:pt x="193" y="33"/>
                  </a:cubicBezTo>
                  <a:cubicBezTo>
                    <a:pt x="196" y="35"/>
                    <a:pt x="196" y="35"/>
                    <a:pt x="196" y="35"/>
                  </a:cubicBezTo>
                  <a:cubicBezTo>
                    <a:pt x="251" y="68"/>
                    <a:pt x="269" y="140"/>
                    <a:pt x="236" y="195"/>
                  </a:cubicBezTo>
                  <a:cubicBezTo>
                    <a:pt x="214" y="232"/>
                    <a:pt x="175" y="252"/>
                    <a:pt x="135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445">
              <a:extLst>
                <a:ext uri="{FF2B5EF4-FFF2-40B4-BE49-F238E27FC236}">
                  <a16:creationId xmlns:a16="http://schemas.microsoft.com/office/drawing/2014/main" id="{527E1F26-BA5F-41EC-9810-3EB4C480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801"/>
              <a:ext cx="41" cy="38"/>
            </a:xfrm>
            <a:custGeom>
              <a:avLst/>
              <a:gdLst>
                <a:gd name="T0" fmla="*/ 73 w 148"/>
                <a:gd name="T1" fmla="*/ 139 h 139"/>
                <a:gd name="T2" fmla="*/ 19 w 148"/>
                <a:gd name="T3" fmla="*/ 109 h 139"/>
                <a:gd name="T4" fmla="*/ 38 w 148"/>
                <a:gd name="T5" fmla="*/ 20 h 139"/>
                <a:gd name="T6" fmla="*/ 40 w 148"/>
                <a:gd name="T7" fmla="*/ 19 h 139"/>
                <a:gd name="T8" fmla="*/ 129 w 148"/>
                <a:gd name="T9" fmla="*/ 39 h 139"/>
                <a:gd name="T10" fmla="*/ 109 w 148"/>
                <a:gd name="T11" fmla="*/ 128 h 139"/>
                <a:gd name="T12" fmla="*/ 108 w 148"/>
                <a:gd name="T13" fmla="*/ 129 h 139"/>
                <a:gd name="T14" fmla="*/ 73 w 148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39">
                  <a:moveTo>
                    <a:pt x="73" y="139"/>
                  </a:moveTo>
                  <a:cubicBezTo>
                    <a:pt x="52" y="139"/>
                    <a:pt x="31" y="128"/>
                    <a:pt x="19" y="109"/>
                  </a:cubicBezTo>
                  <a:cubicBezTo>
                    <a:pt x="0" y="79"/>
                    <a:pt x="9" y="39"/>
                    <a:pt x="38" y="20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70" y="0"/>
                    <a:pt x="110" y="9"/>
                    <a:pt x="129" y="39"/>
                  </a:cubicBezTo>
                  <a:cubicBezTo>
                    <a:pt x="148" y="69"/>
                    <a:pt x="139" y="109"/>
                    <a:pt x="109" y="128"/>
                  </a:cubicBezTo>
                  <a:cubicBezTo>
                    <a:pt x="108" y="129"/>
                    <a:pt x="108" y="129"/>
                    <a:pt x="108" y="129"/>
                  </a:cubicBezTo>
                  <a:cubicBezTo>
                    <a:pt x="97" y="136"/>
                    <a:pt x="85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446">
              <a:extLst>
                <a:ext uri="{FF2B5EF4-FFF2-40B4-BE49-F238E27FC236}">
                  <a16:creationId xmlns:a16="http://schemas.microsoft.com/office/drawing/2014/main" id="{C21668A4-99D4-4BD1-91E7-5884E4335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706"/>
              <a:ext cx="67" cy="63"/>
            </a:xfrm>
            <a:custGeom>
              <a:avLst/>
              <a:gdLst>
                <a:gd name="T0" fmla="*/ 122 w 243"/>
                <a:gd name="T1" fmla="*/ 230 h 230"/>
                <a:gd name="T2" fmla="*/ 38 w 243"/>
                <a:gd name="T3" fmla="*/ 189 h 230"/>
                <a:gd name="T4" fmla="*/ 36 w 243"/>
                <a:gd name="T5" fmla="*/ 187 h 230"/>
                <a:gd name="T6" fmla="*/ 55 w 243"/>
                <a:gd name="T7" fmla="*/ 37 h 230"/>
                <a:gd name="T8" fmla="*/ 205 w 243"/>
                <a:gd name="T9" fmla="*/ 55 h 230"/>
                <a:gd name="T10" fmla="*/ 207 w 243"/>
                <a:gd name="T11" fmla="*/ 57 h 230"/>
                <a:gd name="T12" fmla="*/ 188 w 243"/>
                <a:gd name="T13" fmla="*/ 208 h 230"/>
                <a:gd name="T14" fmla="*/ 122 w 243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0">
                  <a:moveTo>
                    <a:pt x="122" y="230"/>
                  </a:moveTo>
                  <a:cubicBezTo>
                    <a:pt x="90" y="230"/>
                    <a:pt x="59" y="216"/>
                    <a:pt x="38" y="189"/>
                  </a:cubicBezTo>
                  <a:cubicBezTo>
                    <a:pt x="36" y="187"/>
                    <a:pt x="36" y="187"/>
                    <a:pt x="36" y="187"/>
                  </a:cubicBezTo>
                  <a:cubicBezTo>
                    <a:pt x="0" y="140"/>
                    <a:pt x="8" y="73"/>
                    <a:pt x="55" y="37"/>
                  </a:cubicBezTo>
                  <a:cubicBezTo>
                    <a:pt x="101" y="0"/>
                    <a:pt x="169" y="9"/>
                    <a:pt x="205" y="55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243" y="104"/>
                    <a:pt x="235" y="171"/>
                    <a:pt x="188" y="208"/>
                  </a:cubicBezTo>
                  <a:cubicBezTo>
                    <a:pt x="168" y="223"/>
                    <a:pt x="145" y="230"/>
                    <a:pt x="122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447">
              <a:extLst>
                <a:ext uri="{FF2B5EF4-FFF2-40B4-BE49-F238E27FC236}">
                  <a16:creationId xmlns:a16="http://schemas.microsoft.com/office/drawing/2014/main" id="{B19CD16C-0952-471E-9237-B2D136F5F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697"/>
              <a:ext cx="57" cy="54"/>
            </a:xfrm>
            <a:custGeom>
              <a:avLst/>
              <a:gdLst>
                <a:gd name="T0" fmla="*/ 102 w 206"/>
                <a:gd name="T1" fmla="*/ 193 h 193"/>
                <a:gd name="T2" fmla="*/ 26 w 206"/>
                <a:gd name="T3" fmla="*/ 151 h 193"/>
                <a:gd name="T4" fmla="*/ 54 w 206"/>
                <a:gd name="T5" fmla="*/ 27 h 193"/>
                <a:gd name="T6" fmla="*/ 55 w 206"/>
                <a:gd name="T7" fmla="*/ 26 h 193"/>
                <a:gd name="T8" fmla="*/ 179 w 206"/>
                <a:gd name="T9" fmla="*/ 53 h 193"/>
                <a:gd name="T10" fmla="*/ 152 w 206"/>
                <a:gd name="T11" fmla="*/ 177 h 193"/>
                <a:gd name="T12" fmla="*/ 150 w 206"/>
                <a:gd name="T13" fmla="*/ 178 h 193"/>
                <a:gd name="T14" fmla="*/ 102 w 206"/>
                <a:gd name="T15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3">
                  <a:moveTo>
                    <a:pt x="102" y="193"/>
                  </a:moveTo>
                  <a:cubicBezTo>
                    <a:pt x="72" y="193"/>
                    <a:pt x="43" y="178"/>
                    <a:pt x="26" y="151"/>
                  </a:cubicBezTo>
                  <a:cubicBezTo>
                    <a:pt x="0" y="109"/>
                    <a:pt x="12" y="54"/>
                    <a:pt x="54" y="27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97" y="0"/>
                    <a:pt x="152" y="12"/>
                    <a:pt x="179" y="53"/>
                  </a:cubicBezTo>
                  <a:cubicBezTo>
                    <a:pt x="206" y="95"/>
                    <a:pt x="194" y="151"/>
                    <a:pt x="152" y="177"/>
                  </a:cubicBezTo>
                  <a:cubicBezTo>
                    <a:pt x="150" y="178"/>
                    <a:pt x="150" y="178"/>
                    <a:pt x="150" y="178"/>
                  </a:cubicBezTo>
                  <a:cubicBezTo>
                    <a:pt x="135" y="188"/>
                    <a:pt x="118" y="193"/>
                    <a:pt x="102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448">
              <a:extLst>
                <a:ext uri="{FF2B5EF4-FFF2-40B4-BE49-F238E27FC236}">
                  <a16:creationId xmlns:a16="http://schemas.microsoft.com/office/drawing/2014/main" id="{D4BB6899-CAC9-429D-B158-C974EB269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2577"/>
              <a:ext cx="44" cy="42"/>
            </a:xfrm>
            <a:custGeom>
              <a:avLst/>
              <a:gdLst>
                <a:gd name="T0" fmla="*/ 80 w 159"/>
                <a:gd name="T1" fmla="*/ 150 h 150"/>
                <a:gd name="T2" fmla="*/ 25 w 159"/>
                <a:gd name="T3" fmla="*/ 123 h 150"/>
                <a:gd name="T4" fmla="*/ 24 w 159"/>
                <a:gd name="T5" fmla="*/ 122 h 150"/>
                <a:gd name="T6" fmla="*/ 36 w 159"/>
                <a:gd name="T7" fmla="*/ 24 h 150"/>
                <a:gd name="T8" fmla="*/ 134 w 159"/>
                <a:gd name="T9" fmla="*/ 36 h 150"/>
                <a:gd name="T10" fmla="*/ 135 w 159"/>
                <a:gd name="T11" fmla="*/ 37 h 150"/>
                <a:gd name="T12" fmla="*/ 123 w 159"/>
                <a:gd name="T13" fmla="*/ 135 h 150"/>
                <a:gd name="T14" fmla="*/ 80 w 159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50">
                  <a:moveTo>
                    <a:pt x="80" y="150"/>
                  </a:moveTo>
                  <a:cubicBezTo>
                    <a:pt x="59" y="150"/>
                    <a:pt x="39" y="141"/>
                    <a:pt x="25" y="123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0" y="91"/>
                    <a:pt x="6" y="48"/>
                    <a:pt x="36" y="24"/>
                  </a:cubicBezTo>
                  <a:cubicBezTo>
                    <a:pt x="66" y="0"/>
                    <a:pt x="110" y="6"/>
                    <a:pt x="134" y="36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59" y="68"/>
                    <a:pt x="153" y="111"/>
                    <a:pt x="123" y="135"/>
                  </a:cubicBezTo>
                  <a:cubicBezTo>
                    <a:pt x="110" y="145"/>
                    <a:pt x="95" y="150"/>
                    <a:pt x="80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449">
              <a:extLst>
                <a:ext uri="{FF2B5EF4-FFF2-40B4-BE49-F238E27FC236}">
                  <a16:creationId xmlns:a16="http://schemas.microsoft.com/office/drawing/2014/main" id="{7BE503A2-8A2B-46B4-A707-2B9DD1164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566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38 w 161"/>
                <a:gd name="T3" fmla="*/ 138 h 152"/>
                <a:gd name="T4" fmla="*/ 23 w 161"/>
                <a:gd name="T5" fmla="*/ 39 h 152"/>
                <a:gd name="T6" fmla="*/ 24 w 161"/>
                <a:gd name="T7" fmla="*/ 38 h 152"/>
                <a:gd name="T8" fmla="*/ 123 w 161"/>
                <a:gd name="T9" fmla="*/ 23 h 152"/>
                <a:gd name="T10" fmla="*/ 138 w 161"/>
                <a:gd name="T11" fmla="*/ 122 h 152"/>
                <a:gd name="T12" fmla="*/ 137 w 161"/>
                <a:gd name="T13" fmla="*/ 123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65" y="152"/>
                    <a:pt x="51" y="147"/>
                    <a:pt x="38" y="138"/>
                  </a:cubicBezTo>
                  <a:cubicBezTo>
                    <a:pt x="7" y="115"/>
                    <a:pt x="0" y="71"/>
                    <a:pt x="23" y="39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47" y="6"/>
                    <a:pt x="91" y="0"/>
                    <a:pt x="123" y="23"/>
                  </a:cubicBezTo>
                  <a:cubicBezTo>
                    <a:pt x="154" y="46"/>
                    <a:pt x="161" y="90"/>
                    <a:pt x="138" y="122"/>
                  </a:cubicBezTo>
                  <a:cubicBezTo>
                    <a:pt x="137" y="123"/>
                    <a:pt x="137" y="123"/>
                    <a:pt x="137" y="123"/>
                  </a:cubicBezTo>
                  <a:cubicBezTo>
                    <a:pt x="123" y="142"/>
                    <a:pt x="102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450">
              <a:extLst>
                <a:ext uri="{FF2B5EF4-FFF2-40B4-BE49-F238E27FC236}">
                  <a16:creationId xmlns:a16="http://schemas.microsoft.com/office/drawing/2014/main" id="{EA00EECC-7826-4732-ACD0-7CC726C02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2433"/>
              <a:ext cx="53" cy="50"/>
            </a:xfrm>
            <a:custGeom>
              <a:avLst/>
              <a:gdLst>
                <a:gd name="T0" fmla="*/ 97 w 192"/>
                <a:gd name="T1" fmla="*/ 181 h 181"/>
                <a:gd name="T2" fmla="*/ 30 w 192"/>
                <a:gd name="T3" fmla="*/ 149 h 181"/>
                <a:gd name="T4" fmla="*/ 29 w 192"/>
                <a:gd name="T5" fmla="*/ 147 h 181"/>
                <a:gd name="T6" fmla="*/ 44 w 192"/>
                <a:gd name="T7" fmla="*/ 28 h 181"/>
                <a:gd name="T8" fmla="*/ 162 w 192"/>
                <a:gd name="T9" fmla="*/ 43 h 181"/>
                <a:gd name="T10" fmla="*/ 164 w 192"/>
                <a:gd name="T11" fmla="*/ 45 h 181"/>
                <a:gd name="T12" fmla="*/ 149 w 192"/>
                <a:gd name="T13" fmla="*/ 163 h 181"/>
                <a:gd name="T14" fmla="*/ 97 w 192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1">
                  <a:moveTo>
                    <a:pt x="97" y="181"/>
                  </a:moveTo>
                  <a:cubicBezTo>
                    <a:pt x="72" y="181"/>
                    <a:pt x="47" y="170"/>
                    <a:pt x="30" y="149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0" y="110"/>
                    <a:pt x="7" y="57"/>
                    <a:pt x="44" y="28"/>
                  </a:cubicBezTo>
                  <a:cubicBezTo>
                    <a:pt x="81" y="0"/>
                    <a:pt x="134" y="6"/>
                    <a:pt x="162" y="43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92" y="82"/>
                    <a:pt x="186" y="135"/>
                    <a:pt x="149" y="163"/>
                  </a:cubicBezTo>
                  <a:cubicBezTo>
                    <a:pt x="133" y="175"/>
                    <a:pt x="115" y="181"/>
                    <a:pt x="97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451">
              <a:extLst>
                <a:ext uri="{FF2B5EF4-FFF2-40B4-BE49-F238E27FC236}">
                  <a16:creationId xmlns:a16="http://schemas.microsoft.com/office/drawing/2014/main" id="{4F124324-B282-4165-B5F9-BAAE071B8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412"/>
              <a:ext cx="66" cy="63"/>
            </a:xfrm>
            <a:custGeom>
              <a:avLst/>
              <a:gdLst>
                <a:gd name="T0" fmla="*/ 119 w 239"/>
                <a:gd name="T1" fmla="*/ 226 h 226"/>
                <a:gd name="T2" fmla="*/ 57 w 239"/>
                <a:gd name="T3" fmla="*/ 206 h 226"/>
                <a:gd name="T4" fmla="*/ 35 w 239"/>
                <a:gd name="T5" fmla="*/ 59 h 226"/>
                <a:gd name="T6" fmla="*/ 36 w 239"/>
                <a:gd name="T7" fmla="*/ 57 h 226"/>
                <a:gd name="T8" fmla="*/ 183 w 239"/>
                <a:gd name="T9" fmla="*/ 34 h 226"/>
                <a:gd name="T10" fmla="*/ 205 w 239"/>
                <a:gd name="T11" fmla="*/ 181 h 226"/>
                <a:gd name="T12" fmla="*/ 204 w 239"/>
                <a:gd name="T13" fmla="*/ 183 h 226"/>
                <a:gd name="T14" fmla="*/ 119 w 239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9" h="226">
                  <a:moveTo>
                    <a:pt x="119" y="226"/>
                  </a:moveTo>
                  <a:cubicBezTo>
                    <a:pt x="97" y="226"/>
                    <a:pt x="76" y="219"/>
                    <a:pt x="57" y="206"/>
                  </a:cubicBezTo>
                  <a:cubicBezTo>
                    <a:pt x="10" y="171"/>
                    <a:pt x="0" y="106"/>
                    <a:pt x="35" y="59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70" y="10"/>
                    <a:pt x="136" y="0"/>
                    <a:pt x="183" y="34"/>
                  </a:cubicBezTo>
                  <a:cubicBezTo>
                    <a:pt x="229" y="69"/>
                    <a:pt x="239" y="134"/>
                    <a:pt x="205" y="181"/>
                  </a:cubicBezTo>
                  <a:cubicBezTo>
                    <a:pt x="204" y="183"/>
                    <a:pt x="204" y="183"/>
                    <a:pt x="204" y="183"/>
                  </a:cubicBezTo>
                  <a:cubicBezTo>
                    <a:pt x="183" y="211"/>
                    <a:pt x="151" y="226"/>
                    <a:pt x="119" y="2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452">
              <a:extLst>
                <a:ext uri="{FF2B5EF4-FFF2-40B4-BE49-F238E27FC236}">
                  <a16:creationId xmlns:a16="http://schemas.microsoft.com/office/drawing/2014/main" id="{7098E572-79FC-4EE5-B8C7-FFE2F945B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282"/>
              <a:ext cx="46" cy="45"/>
            </a:xfrm>
            <a:custGeom>
              <a:avLst/>
              <a:gdLst>
                <a:gd name="T0" fmla="*/ 84 w 168"/>
                <a:gd name="T1" fmla="*/ 161 h 161"/>
                <a:gd name="T2" fmla="*/ 12 w 168"/>
                <a:gd name="T3" fmla="*/ 108 h 161"/>
                <a:gd name="T4" fmla="*/ 12 w 168"/>
                <a:gd name="T5" fmla="*/ 106 h 161"/>
                <a:gd name="T6" fmla="*/ 62 w 168"/>
                <a:gd name="T7" fmla="*/ 13 h 161"/>
                <a:gd name="T8" fmla="*/ 156 w 168"/>
                <a:gd name="T9" fmla="*/ 63 h 161"/>
                <a:gd name="T10" fmla="*/ 156 w 168"/>
                <a:gd name="T11" fmla="*/ 64 h 161"/>
                <a:gd name="T12" fmla="*/ 106 w 168"/>
                <a:gd name="T13" fmla="*/ 158 h 161"/>
                <a:gd name="T14" fmla="*/ 84 w 168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61">
                  <a:moveTo>
                    <a:pt x="84" y="161"/>
                  </a:moveTo>
                  <a:cubicBezTo>
                    <a:pt x="52" y="161"/>
                    <a:pt x="22" y="140"/>
                    <a:pt x="12" y="108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0" y="66"/>
                    <a:pt x="22" y="25"/>
                    <a:pt x="62" y="13"/>
                  </a:cubicBezTo>
                  <a:cubicBezTo>
                    <a:pt x="102" y="0"/>
                    <a:pt x="144" y="23"/>
                    <a:pt x="156" y="63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68" y="104"/>
                    <a:pt x="146" y="146"/>
                    <a:pt x="106" y="158"/>
                  </a:cubicBezTo>
                  <a:cubicBezTo>
                    <a:pt x="99" y="160"/>
                    <a:pt x="91" y="161"/>
                    <a:pt x="84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453">
              <a:extLst>
                <a:ext uri="{FF2B5EF4-FFF2-40B4-BE49-F238E27FC236}">
                  <a16:creationId xmlns:a16="http://schemas.microsoft.com/office/drawing/2014/main" id="{459F11E7-86DC-4629-9744-26967B324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273"/>
              <a:ext cx="38" cy="37"/>
            </a:xfrm>
            <a:custGeom>
              <a:avLst/>
              <a:gdLst>
                <a:gd name="T0" fmla="*/ 68 w 137"/>
                <a:gd name="T1" fmla="*/ 131 h 131"/>
                <a:gd name="T2" fmla="*/ 52 w 137"/>
                <a:gd name="T3" fmla="*/ 129 h 131"/>
                <a:gd name="T4" fmla="*/ 9 w 137"/>
                <a:gd name="T5" fmla="*/ 54 h 131"/>
                <a:gd name="T6" fmla="*/ 9 w 137"/>
                <a:gd name="T7" fmla="*/ 52 h 131"/>
                <a:gd name="T8" fmla="*/ 85 w 137"/>
                <a:gd name="T9" fmla="*/ 9 h 131"/>
                <a:gd name="T10" fmla="*/ 128 w 137"/>
                <a:gd name="T11" fmla="*/ 84 h 131"/>
                <a:gd name="T12" fmla="*/ 128 w 137"/>
                <a:gd name="T13" fmla="*/ 85 h 131"/>
                <a:gd name="T14" fmla="*/ 68 w 137"/>
                <a:gd name="T15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31">
                  <a:moveTo>
                    <a:pt x="68" y="131"/>
                  </a:moveTo>
                  <a:cubicBezTo>
                    <a:pt x="63" y="131"/>
                    <a:pt x="58" y="130"/>
                    <a:pt x="52" y="129"/>
                  </a:cubicBezTo>
                  <a:cubicBezTo>
                    <a:pt x="20" y="120"/>
                    <a:pt x="0" y="86"/>
                    <a:pt x="9" y="54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8" y="19"/>
                    <a:pt x="52" y="0"/>
                    <a:pt x="85" y="9"/>
                  </a:cubicBezTo>
                  <a:cubicBezTo>
                    <a:pt x="118" y="18"/>
                    <a:pt x="137" y="51"/>
                    <a:pt x="128" y="84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0" y="113"/>
                    <a:pt x="96" y="131"/>
                    <a:pt x="68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454">
              <a:extLst>
                <a:ext uri="{FF2B5EF4-FFF2-40B4-BE49-F238E27FC236}">
                  <a16:creationId xmlns:a16="http://schemas.microsoft.com/office/drawing/2014/main" id="{612BF34D-0598-4F73-8671-6FFE9AABA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2104"/>
              <a:ext cx="64" cy="61"/>
            </a:xfrm>
            <a:custGeom>
              <a:avLst/>
              <a:gdLst>
                <a:gd name="T0" fmla="*/ 115 w 230"/>
                <a:gd name="T1" fmla="*/ 220 h 220"/>
                <a:gd name="T2" fmla="*/ 17 w 230"/>
                <a:gd name="T3" fmla="*/ 147 h 220"/>
                <a:gd name="T4" fmla="*/ 16 w 230"/>
                <a:gd name="T5" fmla="*/ 145 h 220"/>
                <a:gd name="T6" fmla="*/ 85 w 230"/>
                <a:gd name="T7" fmla="*/ 17 h 220"/>
                <a:gd name="T8" fmla="*/ 213 w 230"/>
                <a:gd name="T9" fmla="*/ 86 h 220"/>
                <a:gd name="T10" fmla="*/ 214 w 230"/>
                <a:gd name="T11" fmla="*/ 88 h 220"/>
                <a:gd name="T12" fmla="*/ 145 w 230"/>
                <a:gd name="T13" fmla="*/ 216 h 220"/>
                <a:gd name="T14" fmla="*/ 115 w 230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20">
                  <a:moveTo>
                    <a:pt x="115" y="220"/>
                  </a:moveTo>
                  <a:cubicBezTo>
                    <a:pt x="71" y="220"/>
                    <a:pt x="30" y="192"/>
                    <a:pt x="17" y="147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0" y="91"/>
                    <a:pt x="31" y="33"/>
                    <a:pt x="85" y="17"/>
                  </a:cubicBezTo>
                  <a:cubicBezTo>
                    <a:pt x="140" y="0"/>
                    <a:pt x="197" y="31"/>
                    <a:pt x="213" y="86"/>
                  </a:cubicBezTo>
                  <a:cubicBezTo>
                    <a:pt x="214" y="88"/>
                    <a:pt x="214" y="88"/>
                    <a:pt x="214" y="88"/>
                  </a:cubicBezTo>
                  <a:cubicBezTo>
                    <a:pt x="230" y="142"/>
                    <a:pt x="200" y="200"/>
                    <a:pt x="145" y="216"/>
                  </a:cubicBezTo>
                  <a:cubicBezTo>
                    <a:pt x="135" y="219"/>
                    <a:pt x="125" y="220"/>
                    <a:pt x="115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455">
              <a:extLst>
                <a:ext uri="{FF2B5EF4-FFF2-40B4-BE49-F238E27FC236}">
                  <a16:creationId xmlns:a16="http://schemas.microsoft.com/office/drawing/2014/main" id="{3A774D5F-DFF6-4487-9034-10F2CC474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095"/>
              <a:ext cx="51" cy="49"/>
            </a:xfrm>
            <a:custGeom>
              <a:avLst/>
              <a:gdLst>
                <a:gd name="T0" fmla="*/ 93 w 187"/>
                <a:gd name="T1" fmla="*/ 178 h 178"/>
                <a:gd name="T2" fmla="*/ 72 w 187"/>
                <a:gd name="T3" fmla="*/ 175 h 178"/>
                <a:gd name="T4" fmla="*/ 12 w 187"/>
                <a:gd name="T5" fmla="*/ 73 h 178"/>
                <a:gd name="T6" fmla="*/ 13 w 187"/>
                <a:gd name="T7" fmla="*/ 71 h 178"/>
                <a:gd name="T8" fmla="*/ 116 w 187"/>
                <a:gd name="T9" fmla="*/ 12 h 178"/>
                <a:gd name="T10" fmla="*/ 175 w 187"/>
                <a:gd name="T11" fmla="*/ 114 h 178"/>
                <a:gd name="T12" fmla="*/ 174 w 187"/>
                <a:gd name="T13" fmla="*/ 116 h 178"/>
                <a:gd name="T14" fmla="*/ 93 w 187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8">
                  <a:moveTo>
                    <a:pt x="93" y="178"/>
                  </a:moveTo>
                  <a:cubicBezTo>
                    <a:pt x="86" y="178"/>
                    <a:pt x="79" y="177"/>
                    <a:pt x="72" y="175"/>
                  </a:cubicBezTo>
                  <a:cubicBezTo>
                    <a:pt x="27" y="164"/>
                    <a:pt x="0" y="118"/>
                    <a:pt x="12" y="73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25" y="26"/>
                    <a:pt x="71" y="0"/>
                    <a:pt x="116" y="12"/>
                  </a:cubicBezTo>
                  <a:cubicBezTo>
                    <a:pt x="160" y="24"/>
                    <a:pt x="187" y="70"/>
                    <a:pt x="175" y="114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64" y="154"/>
                    <a:pt x="130" y="178"/>
                    <a:pt x="93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456">
              <a:extLst>
                <a:ext uri="{FF2B5EF4-FFF2-40B4-BE49-F238E27FC236}">
                  <a16:creationId xmlns:a16="http://schemas.microsoft.com/office/drawing/2014/main" id="{A9981325-498E-4F14-A734-94C67329D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1937"/>
              <a:ext cx="58" cy="55"/>
            </a:xfrm>
            <a:custGeom>
              <a:avLst/>
              <a:gdLst>
                <a:gd name="T0" fmla="*/ 104 w 207"/>
                <a:gd name="T1" fmla="*/ 198 h 198"/>
                <a:gd name="T2" fmla="*/ 15 w 207"/>
                <a:gd name="T3" fmla="*/ 132 h 198"/>
                <a:gd name="T4" fmla="*/ 15 w 207"/>
                <a:gd name="T5" fmla="*/ 130 h 198"/>
                <a:gd name="T6" fmla="*/ 76 w 207"/>
                <a:gd name="T7" fmla="*/ 15 h 198"/>
                <a:gd name="T8" fmla="*/ 192 w 207"/>
                <a:gd name="T9" fmla="*/ 77 h 198"/>
                <a:gd name="T10" fmla="*/ 192 w 207"/>
                <a:gd name="T11" fmla="*/ 79 h 198"/>
                <a:gd name="T12" fmla="*/ 130 w 207"/>
                <a:gd name="T13" fmla="*/ 194 h 198"/>
                <a:gd name="T14" fmla="*/ 104 w 207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98">
                  <a:moveTo>
                    <a:pt x="104" y="198"/>
                  </a:moveTo>
                  <a:cubicBezTo>
                    <a:pt x="64" y="198"/>
                    <a:pt x="27" y="172"/>
                    <a:pt x="15" y="132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0" y="81"/>
                    <a:pt x="28" y="30"/>
                    <a:pt x="76" y="15"/>
                  </a:cubicBezTo>
                  <a:cubicBezTo>
                    <a:pt x="125" y="0"/>
                    <a:pt x="177" y="28"/>
                    <a:pt x="192" y="77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207" y="128"/>
                    <a:pt x="179" y="180"/>
                    <a:pt x="130" y="194"/>
                  </a:cubicBezTo>
                  <a:cubicBezTo>
                    <a:pt x="122" y="197"/>
                    <a:pt x="113" y="198"/>
                    <a:pt x="104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457">
              <a:extLst>
                <a:ext uri="{FF2B5EF4-FFF2-40B4-BE49-F238E27FC236}">
                  <a16:creationId xmlns:a16="http://schemas.microsoft.com/office/drawing/2014/main" id="{C821210A-A36A-4DD6-B0C5-580944A43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912"/>
              <a:ext cx="75" cy="72"/>
            </a:xfrm>
            <a:custGeom>
              <a:avLst/>
              <a:gdLst>
                <a:gd name="T0" fmla="*/ 135 w 271"/>
                <a:gd name="T1" fmla="*/ 260 h 260"/>
                <a:gd name="T2" fmla="*/ 104 w 271"/>
                <a:gd name="T3" fmla="*/ 256 h 260"/>
                <a:gd name="T4" fmla="*/ 18 w 271"/>
                <a:gd name="T5" fmla="*/ 106 h 260"/>
                <a:gd name="T6" fmla="*/ 18 w 271"/>
                <a:gd name="T7" fmla="*/ 104 h 260"/>
                <a:gd name="T8" fmla="*/ 168 w 271"/>
                <a:gd name="T9" fmla="*/ 17 h 260"/>
                <a:gd name="T10" fmla="*/ 254 w 271"/>
                <a:gd name="T11" fmla="*/ 167 h 260"/>
                <a:gd name="T12" fmla="*/ 253 w 271"/>
                <a:gd name="T13" fmla="*/ 170 h 260"/>
                <a:gd name="T14" fmla="*/ 135 w 271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0">
                  <a:moveTo>
                    <a:pt x="135" y="260"/>
                  </a:moveTo>
                  <a:cubicBezTo>
                    <a:pt x="125" y="260"/>
                    <a:pt x="114" y="258"/>
                    <a:pt x="104" y="256"/>
                  </a:cubicBezTo>
                  <a:cubicBezTo>
                    <a:pt x="39" y="238"/>
                    <a:pt x="0" y="171"/>
                    <a:pt x="18" y="106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36" y="39"/>
                    <a:pt x="103" y="0"/>
                    <a:pt x="168" y="17"/>
                  </a:cubicBezTo>
                  <a:cubicBezTo>
                    <a:pt x="233" y="35"/>
                    <a:pt x="271" y="102"/>
                    <a:pt x="254" y="167"/>
                  </a:cubicBezTo>
                  <a:cubicBezTo>
                    <a:pt x="253" y="170"/>
                    <a:pt x="253" y="170"/>
                    <a:pt x="253" y="170"/>
                  </a:cubicBezTo>
                  <a:cubicBezTo>
                    <a:pt x="238" y="224"/>
                    <a:pt x="189" y="260"/>
                    <a:pt x="135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458">
              <a:extLst>
                <a:ext uri="{FF2B5EF4-FFF2-40B4-BE49-F238E27FC236}">
                  <a16:creationId xmlns:a16="http://schemas.microsoft.com/office/drawing/2014/main" id="{E8F45408-E54A-4CE7-9B5E-F13ABF6BE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1767"/>
              <a:ext cx="46" cy="45"/>
            </a:xfrm>
            <a:custGeom>
              <a:avLst/>
              <a:gdLst>
                <a:gd name="T0" fmla="*/ 83 w 166"/>
                <a:gd name="T1" fmla="*/ 165 h 165"/>
                <a:gd name="T2" fmla="*/ 77 w 166"/>
                <a:gd name="T3" fmla="*/ 164 h 165"/>
                <a:gd name="T4" fmla="*/ 4 w 166"/>
                <a:gd name="T5" fmla="*/ 79 h 165"/>
                <a:gd name="T6" fmla="*/ 4 w 166"/>
                <a:gd name="T7" fmla="*/ 77 h 165"/>
                <a:gd name="T8" fmla="*/ 90 w 166"/>
                <a:gd name="T9" fmla="*/ 4 h 165"/>
                <a:gd name="T10" fmla="*/ 163 w 166"/>
                <a:gd name="T11" fmla="*/ 89 h 165"/>
                <a:gd name="T12" fmla="*/ 163 w 166"/>
                <a:gd name="T13" fmla="*/ 91 h 165"/>
                <a:gd name="T14" fmla="*/ 83 w 166"/>
                <a:gd name="T15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5">
                  <a:moveTo>
                    <a:pt x="83" y="165"/>
                  </a:moveTo>
                  <a:cubicBezTo>
                    <a:pt x="81" y="165"/>
                    <a:pt x="79" y="165"/>
                    <a:pt x="77" y="164"/>
                  </a:cubicBezTo>
                  <a:cubicBezTo>
                    <a:pt x="33" y="161"/>
                    <a:pt x="0" y="123"/>
                    <a:pt x="4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7" y="33"/>
                    <a:pt x="46" y="0"/>
                    <a:pt x="90" y="4"/>
                  </a:cubicBezTo>
                  <a:cubicBezTo>
                    <a:pt x="133" y="7"/>
                    <a:pt x="166" y="45"/>
                    <a:pt x="163" y="89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0" y="133"/>
                    <a:pt x="125" y="165"/>
                    <a:pt x="83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459">
              <a:extLst>
                <a:ext uri="{FF2B5EF4-FFF2-40B4-BE49-F238E27FC236}">
                  <a16:creationId xmlns:a16="http://schemas.microsoft.com/office/drawing/2014/main" id="{F50D1695-4BBB-46E5-A2E4-D3A97B454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746"/>
              <a:ext cx="58" cy="56"/>
            </a:xfrm>
            <a:custGeom>
              <a:avLst/>
              <a:gdLst>
                <a:gd name="T0" fmla="*/ 104 w 207"/>
                <a:gd name="T1" fmla="*/ 203 h 203"/>
                <a:gd name="T2" fmla="*/ 6 w 207"/>
                <a:gd name="T3" fmla="*/ 116 h 203"/>
                <a:gd name="T4" fmla="*/ 6 w 207"/>
                <a:gd name="T5" fmla="*/ 114 h 203"/>
                <a:gd name="T6" fmla="*/ 93 w 207"/>
                <a:gd name="T7" fmla="*/ 6 h 203"/>
                <a:gd name="T8" fmla="*/ 201 w 207"/>
                <a:gd name="T9" fmla="*/ 93 h 203"/>
                <a:gd name="T10" fmla="*/ 201 w 207"/>
                <a:gd name="T11" fmla="*/ 95 h 203"/>
                <a:gd name="T12" fmla="*/ 114 w 207"/>
                <a:gd name="T13" fmla="*/ 203 h 203"/>
                <a:gd name="T14" fmla="*/ 104 w 207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203">
                  <a:moveTo>
                    <a:pt x="104" y="203"/>
                  </a:moveTo>
                  <a:cubicBezTo>
                    <a:pt x="54" y="203"/>
                    <a:pt x="12" y="166"/>
                    <a:pt x="6" y="116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0" y="60"/>
                    <a:pt x="39" y="12"/>
                    <a:pt x="93" y="6"/>
                  </a:cubicBezTo>
                  <a:cubicBezTo>
                    <a:pt x="147" y="0"/>
                    <a:pt x="195" y="39"/>
                    <a:pt x="201" y="93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7" y="149"/>
                    <a:pt x="168" y="197"/>
                    <a:pt x="114" y="203"/>
                  </a:cubicBezTo>
                  <a:cubicBezTo>
                    <a:pt x="111" y="203"/>
                    <a:pt x="107" y="203"/>
                    <a:pt x="104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460">
              <a:extLst>
                <a:ext uri="{FF2B5EF4-FFF2-40B4-BE49-F238E27FC236}">
                  <a16:creationId xmlns:a16="http://schemas.microsoft.com/office/drawing/2014/main" id="{345E1924-DA1F-4434-A5D1-9BF196434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1594"/>
              <a:ext cx="39" cy="38"/>
            </a:xfrm>
            <a:custGeom>
              <a:avLst/>
              <a:gdLst>
                <a:gd name="T0" fmla="*/ 70 w 139"/>
                <a:gd name="T1" fmla="*/ 137 h 137"/>
                <a:gd name="T2" fmla="*/ 65 w 139"/>
                <a:gd name="T3" fmla="*/ 137 h 137"/>
                <a:gd name="T4" fmla="*/ 3 w 139"/>
                <a:gd name="T5" fmla="*/ 66 h 137"/>
                <a:gd name="T6" fmla="*/ 3 w 139"/>
                <a:gd name="T7" fmla="*/ 64 h 137"/>
                <a:gd name="T8" fmla="*/ 75 w 139"/>
                <a:gd name="T9" fmla="*/ 2 h 137"/>
                <a:gd name="T10" fmla="*/ 136 w 139"/>
                <a:gd name="T11" fmla="*/ 74 h 137"/>
                <a:gd name="T12" fmla="*/ 136 w 139"/>
                <a:gd name="T13" fmla="*/ 76 h 137"/>
                <a:gd name="T14" fmla="*/ 70 w 139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37">
                  <a:moveTo>
                    <a:pt x="70" y="137"/>
                  </a:moveTo>
                  <a:cubicBezTo>
                    <a:pt x="68" y="137"/>
                    <a:pt x="66" y="137"/>
                    <a:pt x="65" y="137"/>
                  </a:cubicBezTo>
                  <a:cubicBezTo>
                    <a:pt x="28" y="134"/>
                    <a:pt x="0" y="102"/>
                    <a:pt x="3" y="66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6" y="27"/>
                    <a:pt x="38" y="0"/>
                    <a:pt x="75" y="2"/>
                  </a:cubicBezTo>
                  <a:cubicBezTo>
                    <a:pt x="112" y="5"/>
                    <a:pt x="139" y="37"/>
                    <a:pt x="136" y="74"/>
                  </a:cubicBezTo>
                  <a:cubicBezTo>
                    <a:pt x="136" y="76"/>
                    <a:pt x="136" y="76"/>
                    <a:pt x="136" y="76"/>
                  </a:cubicBezTo>
                  <a:cubicBezTo>
                    <a:pt x="134" y="111"/>
                    <a:pt x="104" y="137"/>
                    <a:pt x="70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461">
              <a:extLst>
                <a:ext uri="{FF2B5EF4-FFF2-40B4-BE49-F238E27FC236}">
                  <a16:creationId xmlns:a16="http://schemas.microsoft.com/office/drawing/2014/main" id="{0937D59D-266F-4736-BF36-7A461AE16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1574"/>
              <a:ext cx="48" cy="47"/>
            </a:xfrm>
            <a:custGeom>
              <a:avLst/>
              <a:gdLst>
                <a:gd name="T0" fmla="*/ 87 w 174"/>
                <a:gd name="T1" fmla="*/ 172 h 172"/>
                <a:gd name="T2" fmla="*/ 5 w 174"/>
                <a:gd name="T3" fmla="*/ 98 h 172"/>
                <a:gd name="T4" fmla="*/ 4 w 174"/>
                <a:gd name="T5" fmla="*/ 96 h 172"/>
                <a:gd name="T6" fmla="*/ 78 w 174"/>
                <a:gd name="T7" fmla="*/ 5 h 172"/>
                <a:gd name="T8" fmla="*/ 169 w 174"/>
                <a:gd name="T9" fmla="*/ 78 h 172"/>
                <a:gd name="T10" fmla="*/ 169 w 174"/>
                <a:gd name="T11" fmla="*/ 80 h 172"/>
                <a:gd name="T12" fmla="*/ 96 w 174"/>
                <a:gd name="T13" fmla="*/ 171 h 172"/>
                <a:gd name="T14" fmla="*/ 87 w 174"/>
                <a:gd name="T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72">
                  <a:moveTo>
                    <a:pt x="87" y="172"/>
                  </a:moveTo>
                  <a:cubicBezTo>
                    <a:pt x="45" y="172"/>
                    <a:pt x="9" y="140"/>
                    <a:pt x="5" y="98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0" y="51"/>
                    <a:pt x="32" y="10"/>
                    <a:pt x="78" y="5"/>
                  </a:cubicBezTo>
                  <a:cubicBezTo>
                    <a:pt x="123" y="0"/>
                    <a:pt x="164" y="33"/>
                    <a:pt x="169" y="78"/>
                  </a:cubicBezTo>
                  <a:cubicBezTo>
                    <a:pt x="169" y="80"/>
                    <a:pt x="169" y="80"/>
                    <a:pt x="169" y="80"/>
                  </a:cubicBezTo>
                  <a:cubicBezTo>
                    <a:pt x="174" y="125"/>
                    <a:pt x="141" y="166"/>
                    <a:pt x="96" y="171"/>
                  </a:cubicBezTo>
                  <a:cubicBezTo>
                    <a:pt x="93" y="172"/>
                    <a:pt x="90" y="172"/>
                    <a:pt x="87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462">
              <a:extLst>
                <a:ext uri="{FF2B5EF4-FFF2-40B4-BE49-F238E27FC236}">
                  <a16:creationId xmlns:a16="http://schemas.microsoft.com/office/drawing/2014/main" id="{97401D67-F428-48F9-8BA5-412BCE60D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1414"/>
              <a:ext cx="58" cy="55"/>
            </a:xfrm>
            <a:custGeom>
              <a:avLst/>
              <a:gdLst>
                <a:gd name="T0" fmla="*/ 105 w 210"/>
                <a:gd name="T1" fmla="*/ 199 h 199"/>
                <a:gd name="T2" fmla="*/ 65 w 210"/>
                <a:gd name="T3" fmla="*/ 190 h 199"/>
                <a:gd name="T4" fmla="*/ 22 w 210"/>
                <a:gd name="T5" fmla="*/ 67 h 199"/>
                <a:gd name="T6" fmla="*/ 23 w 210"/>
                <a:gd name="T7" fmla="*/ 65 h 199"/>
                <a:gd name="T8" fmla="*/ 145 w 210"/>
                <a:gd name="T9" fmla="*/ 22 h 199"/>
                <a:gd name="T10" fmla="*/ 188 w 210"/>
                <a:gd name="T11" fmla="*/ 145 h 199"/>
                <a:gd name="T12" fmla="*/ 187 w 210"/>
                <a:gd name="T13" fmla="*/ 146 h 199"/>
                <a:gd name="T14" fmla="*/ 105 w 210"/>
                <a:gd name="T15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9">
                  <a:moveTo>
                    <a:pt x="105" y="199"/>
                  </a:moveTo>
                  <a:cubicBezTo>
                    <a:pt x="91" y="199"/>
                    <a:pt x="78" y="196"/>
                    <a:pt x="65" y="190"/>
                  </a:cubicBezTo>
                  <a:cubicBezTo>
                    <a:pt x="19" y="168"/>
                    <a:pt x="0" y="113"/>
                    <a:pt x="22" y="67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45" y="20"/>
                    <a:pt x="99" y="0"/>
                    <a:pt x="145" y="22"/>
                  </a:cubicBezTo>
                  <a:cubicBezTo>
                    <a:pt x="191" y="44"/>
                    <a:pt x="210" y="99"/>
                    <a:pt x="188" y="145"/>
                  </a:cubicBezTo>
                  <a:cubicBezTo>
                    <a:pt x="187" y="146"/>
                    <a:pt x="187" y="146"/>
                    <a:pt x="187" y="146"/>
                  </a:cubicBezTo>
                  <a:cubicBezTo>
                    <a:pt x="172" y="179"/>
                    <a:pt x="139" y="199"/>
                    <a:pt x="105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463">
              <a:extLst>
                <a:ext uri="{FF2B5EF4-FFF2-40B4-BE49-F238E27FC236}">
                  <a16:creationId xmlns:a16="http://schemas.microsoft.com/office/drawing/2014/main" id="{A82EC5BB-5829-4601-BB7D-439CAF67C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390"/>
              <a:ext cx="75" cy="71"/>
            </a:xfrm>
            <a:custGeom>
              <a:avLst/>
              <a:gdLst>
                <a:gd name="T0" fmla="*/ 136 w 272"/>
                <a:gd name="T1" fmla="*/ 257 h 257"/>
                <a:gd name="T2" fmla="*/ 31 w 272"/>
                <a:gd name="T3" fmla="*/ 192 h 257"/>
                <a:gd name="T4" fmla="*/ 30 w 272"/>
                <a:gd name="T5" fmla="*/ 190 h 257"/>
                <a:gd name="T6" fmla="*/ 81 w 272"/>
                <a:gd name="T7" fmla="*/ 30 h 257"/>
                <a:gd name="T8" fmla="*/ 240 w 272"/>
                <a:gd name="T9" fmla="*/ 81 h 257"/>
                <a:gd name="T10" fmla="*/ 242 w 272"/>
                <a:gd name="T11" fmla="*/ 83 h 257"/>
                <a:gd name="T12" fmla="*/ 191 w 272"/>
                <a:gd name="T13" fmla="*/ 243 h 257"/>
                <a:gd name="T14" fmla="*/ 136 w 272"/>
                <a:gd name="T15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2" h="257">
                  <a:moveTo>
                    <a:pt x="136" y="257"/>
                  </a:moveTo>
                  <a:cubicBezTo>
                    <a:pt x="93" y="257"/>
                    <a:pt x="52" y="233"/>
                    <a:pt x="31" y="192"/>
                  </a:cubicBezTo>
                  <a:cubicBezTo>
                    <a:pt x="30" y="190"/>
                    <a:pt x="30" y="190"/>
                    <a:pt x="30" y="190"/>
                  </a:cubicBezTo>
                  <a:cubicBezTo>
                    <a:pt x="0" y="132"/>
                    <a:pt x="22" y="60"/>
                    <a:pt x="81" y="30"/>
                  </a:cubicBezTo>
                  <a:cubicBezTo>
                    <a:pt x="139" y="0"/>
                    <a:pt x="210" y="23"/>
                    <a:pt x="240" y="81"/>
                  </a:cubicBezTo>
                  <a:cubicBezTo>
                    <a:pt x="242" y="83"/>
                    <a:pt x="242" y="83"/>
                    <a:pt x="242" y="83"/>
                  </a:cubicBezTo>
                  <a:cubicBezTo>
                    <a:pt x="272" y="142"/>
                    <a:pt x="249" y="213"/>
                    <a:pt x="191" y="243"/>
                  </a:cubicBezTo>
                  <a:cubicBezTo>
                    <a:pt x="173" y="252"/>
                    <a:pt x="155" y="257"/>
                    <a:pt x="136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464">
              <a:extLst>
                <a:ext uri="{FF2B5EF4-FFF2-40B4-BE49-F238E27FC236}">
                  <a16:creationId xmlns:a16="http://schemas.microsoft.com/office/drawing/2014/main" id="{A8FC88F9-8BBC-4185-9F8A-D0ABCF10E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1259"/>
              <a:ext cx="49" cy="46"/>
            </a:xfrm>
            <a:custGeom>
              <a:avLst/>
              <a:gdLst>
                <a:gd name="T0" fmla="*/ 88 w 177"/>
                <a:gd name="T1" fmla="*/ 167 h 167"/>
                <a:gd name="T2" fmla="*/ 54 w 177"/>
                <a:gd name="T3" fmla="*/ 159 h 167"/>
                <a:gd name="T4" fmla="*/ 18 w 177"/>
                <a:gd name="T5" fmla="*/ 56 h 167"/>
                <a:gd name="T6" fmla="*/ 19 w 177"/>
                <a:gd name="T7" fmla="*/ 55 h 167"/>
                <a:gd name="T8" fmla="*/ 122 w 177"/>
                <a:gd name="T9" fmla="*/ 18 h 167"/>
                <a:gd name="T10" fmla="*/ 158 w 177"/>
                <a:gd name="T11" fmla="*/ 121 h 167"/>
                <a:gd name="T12" fmla="*/ 157 w 177"/>
                <a:gd name="T13" fmla="*/ 123 h 167"/>
                <a:gd name="T14" fmla="*/ 88 w 177"/>
                <a:gd name="T1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7" h="167">
                  <a:moveTo>
                    <a:pt x="88" y="167"/>
                  </a:moveTo>
                  <a:cubicBezTo>
                    <a:pt x="76" y="167"/>
                    <a:pt x="65" y="165"/>
                    <a:pt x="54" y="159"/>
                  </a:cubicBezTo>
                  <a:cubicBezTo>
                    <a:pt x="16" y="141"/>
                    <a:pt x="0" y="95"/>
                    <a:pt x="18" y="5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37" y="16"/>
                    <a:pt x="83" y="0"/>
                    <a:pt x="122" y="18"/>
                  </a:cubicBezTo>
                  <a:cubicBezTo>
                    <a:pt x="160" y="37"/>
                    <a:pt x="177" y="83"/>
                    <a:pt x="158" y="121"/>
                  </a:cubicBezTo>
                  <a:cubicBezTo>
                    <a:pt x="157" y="123"/>
                    <a:pt x="157" y="123"/>
                    <a:pt x="157" y="123"/>
                  </a:cubicBezTo>
                  <a:cubicBezTo>
                    <a:pt x="144" y="151"/>
                    <a:pt x="116" y="167"/>
                    <a:pt x="88" y="1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465">
              <a:extLst>
                <a:ext uri="{FF2B5EF4-FFF2-40B4-BE49-F238E27FC236}">
                  <a16:creationId xmlns:a16="http://schemas.microsoft.com/office/drawing/2014/main" id="{B03BA1C6-1E1C-47F6-BA9A-A53755231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250"/>
              <a:ext cx="40" cy="38"/>
            </a:xfrm>
            <a:custGeom>
              <a:avLst/>
              <a:gdLst>
                <a:gd name="T0" fmla="*/ 73 w 145"/>
                <a:gd name="T1" fmla="*/ 137 h 137"/>
                <a:gd name="T2" fmla="*/ 16 w 145"/>
                <a:gd name="T3" fmla="*/ 103 h 137"/>
                <a:gd name="T4" fmla="*/ 16 w 145"/>
                <a:gd name="T5" fmla="*/ 102 h 137"/>
                <a:gd name="T6" fmla="*/ 43 w 145"/>
                <a:gd name="T7" fmla="*/ 16 h 137"/>
                <a:gd name="T8" fmla="*/ 128 w 145"/>
                <a:gd name="T9" fmla="*/ 44 h 137"/>
                <a:gd name="T10" fmla="*/ 129 w 145"/>
                <a:gd name="T11" fmla="*/ 45 h 137"/>
                <a:gd name="T12" fmla="*/ 102 w 145"/>
                <a:gd name="T13" fmla="*/ 130 h 137"/>
                <a:gd name="T14" fmla="*/ 73 w 145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7">
                  <a:moveTo>
                    <a:pt x="73" y="137"/>
                  </a:moveTo>
                  <a:cubicBezTo>
                    <a:pt x="50" y="137"/>
                    <a:pt x="28" y="125"/>
                    <a:pt x="16" y="103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0" y="71"/>
                    <a:pt x="12" y="32"/>
                    <a:pt x="43" y="16"/>
                  </a:cubicBezTo>
                  <a:cubicBezTo>
                    <a:pt x="74" y="0"/>
                    <a:pt x="112" y="13"/>
                    <a:pt x="128" y="44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45" y="76"/>
                    <a:pt x="133" y="114"/>
                    <a:pt x="102" y="130"/>
                  </a:cubicBezTo>
                  <a:cubicBezTo>
                    <a:pt x="92" y="135"/>
                    <a:pt x="82" y="137"/>
                    <a:pt x="73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466">
              <a:extLst>
                <a:ext uri="{FF2B5EF4-FFF2-40B4-BE49-F238E27FC236}">
                  <a16:creationId xmlns:a16="http://schemas.microsoft.com/office/drawing/2014/main" id="{E7C12434-9DFF-4E44-BF9D-D203D6775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1090"/>
              <a:ext cx="67" cy="63"/>
            </a:xfrm>
            <a:custGeom>
              <a:avLst/>
              <a:gdLst>
                <a:gd name="T0" fmla="*/ 121 w 242"/>
                <a:gd name="T1" fmla="*/ 228 h 228"/>
                <a:gd name="T2" fmla="*/ 75 w 242"/>
                <a:gd name="T3" fmla="*/ 218 h 228"/>
                <a:gd name="T4" fmla="*/ 25 w 242"/>
                <a:gd name="T5" fmla="*/ 77 h 228"/>
                <a:gd name="T6" fmla="*/ 26 w 242"/>
                <a:gd name="T7" fmla="*/ 75 h 228"/>
                <a:gd name="T8" fmla="*/ 167 w 242"/>
                <a:gd name="T9" fmla="*/ 25 h 228"/>
                <a:gd name="T10" fmla="*/ 217 w 242"/>
                <a:gd name="T11" fmla="*/ 166 h 228"/>
                <a:gd name="T12" fmla="*/ 216 w 242"/>
                <a:gd name="T13" fmla="*/ 168 h 228"/>
                <a:gd name="T14" fmla="*/ 121 w 242"/>
                <a:gd name="T15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2" h="228">
                  <a:moveTo>
                    <a:pt x="121" y="228"/>
                  </a:moveTo>
                  <a:cubicBezTo>
                    <a:pt x="105" y="228"/>
                    <a:pt x="90" y="225"/>
                    <a:pt x="75" y="218"/>
                  </a:cubicBezTo>
                  <a:cubicBezTo>
                    <a:pt x="22" y="193"/>
                    <a:pt x="0" y="130"/>
                    <a:pt x="25" y="77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52" y="22"/>
                    <a:pt x="115" y="0"/>
                    <a:pt x="167" y="25"/>
                  </a:cubicBezTo>
                  <a:cubicBezTo>
                    <a:pt x="220" y="51"/>
                    <a:pt x="242" y="114"/>
                    <a:pt x="217" y="166"/>
                  </a:cubicBezTo>
                  <a:cubicBezTo>
                    <a:pt x="216" y="168"/>
                    <a:pt x="216" y="168"/>
                    <a:pt x="216" y="168"/>
                  </a:cubicBezTo>
                  <a:cubicBezTo>
                    <a:pt x="198" y="206"/>
                    <a:pt x="160" y="228"/>
                    <a:pt x="121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467">
              <a:extLst>
                <a:ext uri="{FF2B5EF4-FFF2-40B4-BE49-F238E27FC236}">
                  <a16:creationId xmlns:a16="http://schemas.microsoft.com/office/drawing/2014/main" id="{C7EC3408-4921-4C15-B90A-95B7532F4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082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5 w 218"/>
                <a:gd name="T3" fmla="*/ 155 h 206"/>
                <a:gd name="T4" fmla="*/ 24 w 218"/>
                <a:gd name="T5" fmla="*/ 153 h 206"/>
                <a:gd name="T6" fmla="*/ 65 w 218"/>
                <a:gd name="T7" fmla="*/ 24 h 206"/>
                <a:gd name="T8" fmla="*/ 193 w 218"/>
                <a:gd name="T9" fmla="*/ 65 h 206"/>
                <a:gd name="T10" fmla="*/ 194 w 218"/>
                <a:gd name="T11" fmla="*/ 67 h 206"/>
                <a:gd name="T12" fmla="*/ 153 w 218"/>
                <a:gd name="T13" fmla="*/ 195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5" y="206"/>
                    <a:pt x="42" y="187"/>
                    <a:pt x="25" y="155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0" y="106"/>
                    <a:pt x="18" y="48"/>
                    <a:pt x="65" y="24"/>
                  </a:cubicBezTo>
                  <a:cubicBezTo>
                    <a:pt x="111" y="0"/>
                    <a:pt x="169" y="19"/>
                    <a:pt x="193" y="65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218" y="114"/>
                    <a:pt x="200" y="171"/>
                    <a:pt x="153" y="195"/>
                  </a:cubicBezTo>
                  <a:cubicBezTo>
                    <a:pt x="139" y="203"/>
                    <a:pt x="124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468">
              <a:extLst>
                <a:ext uri="{FF2B5EF4-FFF2-40B4-BE49-F238E27FC236}">
                  <a16:creationId xmlns:a16="http://schemas.microsoft.com/office/drawing/2014/main" id="{3B4D371D-7A34-4F24-A027-73F35D32E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976"/>
              <a:ext cx="44" cy="42"/>
            </a:xfrm>
            <a:custGeom>
              <a:avLst/>
              <a:gdLst>
                <a:gd name="T0" fmla="*/ 79 w 160"/>
                <a:gd name="T1" fmla="*/ 152 h 152"/>
                <a:gd name="T2" fmla="*/ 27 w 160"/>
                <a:gd name="T3" fmla="*/ 129 h 152"/>
                <a:gd name="T4" fmla="*/ 30 w 160"/>
                <a:gd name="T5" fmla="*/ 28 h 152"/>
                <a:gd name="T6" fmla="*/ 32 w 160"/>
                <a:gd name="T7" fmla="*/ 27 h 152"/>
                <a:gd name="T8" fmla="*/ 133 w 160"/>
                <a:gd name="T9" fmla="*/ 30 h 152"/>
                <a:gd name="T10" fmla="*/ 130 w 160"/>
                <a:gd name="T11" fmla="*/ 131 h 152"/>
                <a:gd name="T12" fmla="*/ 129 w 160"/>
                <a:gd name="T13" fmla="*/ 132 h 152"/>
                <a:gd name="T14" fmla="*/ 79 w 160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52">
                  <a:moveTo>
                    <a:pt x="79" y="152"/>
                  </a:moveTo>
                  <a:cubicBezTo>
                    <a:pt x="60" y="152"/>
                    <a:pt x="41" y="144"/>
                    <a:pt x="27" y="129"/>
                  </a:cubicBezTo>
                  <a:cubicBezTo>
                    <a:pt x="0" y="100"/>
                    <a:pt x="1" y="55"/>
                    <a:pt x="30" y="28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60" y="0"/>
                    <a:pt x="106" y="1"/>
                    <a:pt x="133" y="30"/>
                  </a:cubicBezTo>
                  <a:cubicBezTo>
                    <a:pt x="160" y="59"/>
                    <a:pt x="159" y="104"/>
                    <a:pt x="130" y="131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15" y="145"/>
                    <a:pt x="97" y="152"/>
                    <a:pt x="79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469">
              <a:extLst>
                <a:ext uri="{FF2B5EF4-FFF2-40B4-BE49-F238E27FC236}">
                  <a16:creationId xmlns:a16="http://schemas.microsoft.com/office/drawing/2014/main" id="{601B4F5A-536F-454B-AEDF-659E66E2B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954"/>
              <a:ext cx="64" cy="60"/>
            </a:xfrm>
            <a:custGeom>
              <a:avLst/>
              <a:gdLst>
                <a:gd name="T0" fmla="*/ 116 w 231"/>
                <a:gd name="T1" fmla="*/ 219 h 219"/>
                <a:gd name="T2" fmla="*/ 49 w 231"/>
                <a:gd name="T3" fmla="*/ 193 h 219"/>
                <a:gd name="T4" fmla="*/ 47 w 231"/>
                <a:gd name="T5" fmla="*/ 191 h 219"/>
                <a:gd name="T6" fmla="*/ 38 w 231"/>
                <a:gd name="T7" fmla="*/ 46 h 219"/>
                <a:gd name="T8" fmla="*/ 183 w 231"/>
                <a:gd name="T9" fmla="*/ 37 h 219"/>
                <a:gd name="T10" fmla="*/ 184 w 231"/>
                <a:gd name="T11" fmla="*/ 39 h 219"/>
                <a:gd name="T12" fmla="*/ 193 w 231"/>
                <a:gd name="T13" fmla="*/ 184 h 219"/>
                <a:gd name="T14" fmla="*/ 116 w 231"/>
                <a:gd name="T15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9">
                  <a:moveTo>
                    <a:pt x="116" y="219"/>
                  </a:moveTo>
                  <a:cubicBezTo>
                    <a:pt x="92" y="219"/>
                    <a:pt x="68" y="210"/>
                    <a:pt x="49" y="193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" y="154"/>
                    <a:pt x="0" y="89"/>
                    <a:pt x="38" y="46"/>
                  </a:cubicBezTo>
                  <a:cubicBezTo>
                    <a:pt x="75" y="4"/>
                    <a:pt x="140" y="0"/>
                    <a:pt x="183" y="37"/>
                  </a:cubicBezTo>
                  <a:cubicBezTo>
                    <a:pt x="184" y="39"/>
                    <a:pt x="184" y="39"/>
                    <a:pt x="184" y="39"/>
                  </a:cubicBezTo>
                  <a:cubicBezTo>
                    <a:pt x="227" y="76"/>
                    <a:pt x="231" y="141"/>
                    <a:pt x="193" y="184"/>
                  </a:cubicBezTo>
                  <a:cubicBezTo>
                    <a:pt x="173" y="207"/>
                    <a:pt x="145" y="219"/>
                    <a:pt x="116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470">
              <a:extLst>
                <a:ext uri="{FF2B5EF4-FFF2-40B4-BE49-F238E27FC236}">
                  <a16:creationId xmlns:a16="http://schemas.microsoft.com/office/drawing/2014/main" id="{F52426C8-09D0-4A77-8C69-685AE5040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845"/>
              <a:ext cx="63" cy="60"/>
            </a:xfrm>
            <a:custGeom>
              <a:avLst/>
              <a:gdLst>
                <a:gd name="T0" fmla="*/ 114 w 230"/>
                <a:gd name="T1" fmla="*/ 218 h 218"/>
                <a:gd name="T2" fmla="*/ 39 w 230"/>
                <a:gd name="T3" fmla="*/ 186 h 218"/>
                <a:gd name="T4" fmla="*/ 44 w 230"/>
                <a:gd name="T5" fmla="*/ 40 h 218"/>
                <a:gd name="T6" fmla="*/ 45 w 230"/>
                <a:gd name="T7" fmla="*/ 39 h 218"/>
                <a:gd name="T8" fmla="*/ 191 w 230"/>
                <a:gd name="T9" fmla="*/ 43 h 218"/>
                <a:gd name="T10" fmla="*/ 187 w 230"/>
                <a:gd name="T11" fmla="*/ 189 h 218"/>
                <a:gd name="T12" fmla="*/ 185 w 230"/>
                <a:gd name="T13" fmla="*/ 190 h 218"/>
                <a:gd name="T14" fmla="*/ 114 w 230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18">
                  <a:moveTo>
                    <a:pt x="114" y="218"/>
                  </a:moveTo>
                  <a:cubicBezTo>
                    <a:pt x="87" y="218"/>
                    <a:pt x="59" y="207"/>
                    <a:pt x="39" y="186"/>
                  </a:cubicBezTo>
                  <a:cubicBezTo>
                    <a:pt x="0" y="144"/>
                    <a:pt x="2" y="79"/>
                    <a:pt x="44" y="40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87" y="0"/>
                    <a:pt x="152" y="2"/>
                    <a:pt x="191" y="43"/>
                  </a:cubicBezTo>
                  <a:cubicBezTo>
                    <a:pt x="230" y="85"/>
                    <a:pt x="228" y="150"/>
                    <a:pt x="187" y="189"/>
                  </a:cubicBezTo>
                  <a:cubicBezTo>
                    <a:pt x="185" y="190"/>
                    <a:pt x="185" y="190"/>
                    <a:pt x="185" y="190"/>
                  </a:cubicBezTo>
                  <a:cubicBezTo>
                    <a:pt x="165" y="209"/>
                    <a:pt x="140" y="218"/>
                    <a:pt x="114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471">
              <a:extLst>
                <a:ext uri="{FF2B5EF4-FFF2-40B4-BE49-F238E27FC236}">
                  <a16:creationId xmlns:a16="http://schemas.microsoft.com/office/drawing/2014/main" id="{A9C55D56-CD1B-46A5-A347-4BF5EFF52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843"/>
              <a:ext cx="51" cy="48"/>
            </a:xfrm>
            <a:custGeom>
              <a:avLst/>
              <a:gdLst>
                <a:gd name="T0" fmla="*/ 93 w 185"/>
                <a:gd name="T1" fmla="*/ 176 h 176"/>
                <a:gd name="T2" fmla="*/ 38 w 185"/>
                <a:gd name="T3" fmla="*/ 155 h 176"/>
                <a:gd name="T4" fmla="*/ 37 w 185"/>
                <a:gd name="T5" fmla="*/ 154 h 176"/>
                <a:gd name="T6" fmla="*/ 30 w 185"/>
                <a:gd name="T7" fmla="*/ 37 h 176"/>
                <a:gd name="T8" fmla="*/ 146 w 185"/>
                <a:gd name="T9" fmla="*/ 30 h 176"/>
                <a:gd name="T10" fmla="*/ 148 w 185"/>
                <a:gd name="T11" fmla="*/ 31 h 176"/>
                <a:gd name="T12" fmla="*/ 155 w 185"/>
                <a:gd name="T13" fmla="*/ 148 h 176"/>
                <a:gd name="T14" fmla="*/ 93 w 185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176">
                  <a:moveTo>
                    <a:pt x="93" y="176"/>
                  </a:moveTo>
                  <a:cubicBezTo>
                    <a:pt x="74" y="176"/>
                    <a:pt x="54" y="169"/>
                    <a:pt x="38" y="155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" y="123"/>
                    <a:pt x="0" y="71"/>
                    <a:pt x="30" y="37"/>
                  </a:cubicBezTo>
                  <a:cubicBezTo>
                    <a:pt x="60" y="3"/>
                    <a:pt x="112" y="0"/>
                    <a:pt x="146" y="30"/>
                  </a:cubicBezTo>
                  <a:cubicBezTo>
                    <a:pt x="148" y="31"/>
                    <a:pt x="148" y="31"/>
                    <a:pt x="148" y="31"/>
                  </a:cubicBezTo>
                  <a:cubicBezTo>
                    <a:pt x="182" y="62"/>
                    <a:pt x="185" y="114"/>
                    <a:pt x="155" y="148"/>
                  </a:cubicBezTo>
                  <a:cubicBezTo>
                    <a:pt x="139" y="166"/>
                    <a:pt x="116" y="176"/>
                    <a:pt x="93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472">
              <a:extLst>
                <a:ext uri="{FF2B5EF4-FFF2-40B4-BE49-F238E27FC236}">
                  <a16:creationId xmlns:a16="http://schemas.microsoft.com/office/drawing/2014/main" id="{5FB71B47-DD04-4179-B074-FA0EC5C2B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745"/>
              <a:ext cx="60" cy="55"/>
            </a:xfrm>
            <a:custGeom>
              <a:avLst/>
              <a:gdLst>
                <a:gd name="T0" fmla="*/ 107 w 216"/>
                <a:gd name="T1" fmla="*/ 202 h 202"/>
                <a:gd name="T2" fmla="*/ 20 w 216"/>
                <a:gd name="T3" fmla="*/ 144 h 202"/>
                <a:gd name="T4" fmla="*/ 72 w 216"/>
                <a:gd name="T5" fmla="*/ 21 h 202"/>
                <a:gd name="T6" fmla="*/ 74 w 216"/>
                <a:gd name="T7" fmla="*/ 20 h 202"/>
                <a:gd name="T8" fmla="*/ 197 w 216"/>
                <a:gd name="T9" fmla="*/ 72 h 202"/>
                <a:gd name="T10" fmla="*/ 145 w 216"/>
                <a:gd name="T11" fmla="*/ 195 h 202"/>
                <a:gd name="T12" fmla="*/ 143 w 216"/>
                <a:gd name="T13" fmla="*/ 196 h 202"/>
                <a:gd name="T14" fmla="*/ 107 w 216"/>
                <a:gd name="T1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202">
                  <a:moveTo>
                    <a:pt x="107" y="202"/>
                  </a:moveTo>
                  <a:cubicBezTo>
                    <a:pt x="70" y="202"/>
                    <a:pt x="35" y="180"/>
                    <a:pt x="20" y="144"/>
                  </a:cubicBezTo>
                  <a:cubicBezTo>
                    <a:pt x="0" y="95"/>
                    <a:pt x="24" y="40"/>
                    <a:pt x="72" y="21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122" y="0"/>
                    <a:pt x="177" y="24"/>
                    <a:pt x="197" y="72"/>
                  </a:cubicBezTo>
                  <a:cubicBezTo>
                    <a:pt x="216" y="120"/>
                    <a:pt x="193" y="175"/>
                    <a:pt x="145" y="195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31" y="200"/>
                    <a:pt x="119" y="202"/>
                    <a:pt x="107" y="2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473">
              <a:extLst>
                <a:ext uri="{FF2B5EF4-FFF2-40B4-BE49-F238E27FC236}">
                  <a16:creationId xmlns:a16="http://schemas.microsoft.com/office/drawing/2014/main" id="{447013C8-DA53-4B99-BAAF-35CDE2BFF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743"/>
              <a:ext cx="42" cy="40"/>
            </a:xfrm>
            <a:custGeom>
              <a:avLst/>
              <a:gdLst>
                <a:gd name="T0" fmla="*/ 77 w 153"/>
                <a:gd name="T1" fmla="*/ 144 h 144"/>
                <a:gd name="T2" fmla="*/ 54 w 153"/>
                <a:gd name="T3" fmla="*/ 139 h 144"/>
                <a:gd name="T4" fmla="*/ 53 w 153"/>
                <a:gd name="T5" fmla="*/ 139 h 144"/>
                <a:gd name="T6" fmla="*/ 13 w 153"/>
                <a:gd name="T7" fmla="*/ 53 h 144"/>
                <a:gd name="T8" fmla="*/ 99 w 153"/>
                <a:gd name="T9" fmla="*/ 13 h 144"/>
                <a:gd name="T10" fmla="*/ 101 w 153"/>
                <a:gd name="T11" fmla="*/ 14 h 144"/>
                <a:gd name="T12" fmla="*/ 140 w 153"/>
                <a:gd name="T13" fmla="*/ 100 h 144"/>
                <a:gd name="T14" fmla="*/ 77 w 153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4">
                  <a:moveTo>
                    <a:pt x="77" y="144"/>
                  </a:moveTo>
                  <a:cubicBezTo>
                    <a:pt x="70" y="144"/>
                    <a:pt x="62" y="142"/>
                    <a:pt x="54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18" y="126"/>
                    <a:pt x="0" y="87"/>
                    <a:pt x="13" y="53"/>
                  </a:cubicBezTo>
                  <a:cubicBezTo>
                    <a:pt x="26" y="18"/>
                    <a:pt x="65" y="0"/>
                    <a:pt x="99" y="13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36" y="26"/>
                    <a:pt x="153" y="65"/>
                    <a:pt x="140" y="100"/>
                  </a:cubicBezTo>
                  <a:cubicBezTo>
                    <a:pt x="130" y="127"/>
                    <a:pt x="105" y="144"/>
                    <a:pt x="77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474">
              <a:extLst>
                <a:ext uri="{FF2B5EF4-FFF2-40B4-BE49-F238E27FC236}">
                  <a16:creationId xmlns:a16="http://schemas.microsoft.com/office/drawing/2014/main" id="{11BE043A-FB33-415D-BCAE-2F12699B9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680"/>
              <a:ext cx="57" cy="53"/>
            </a:xfrm>
            <a:custGeom>
              <a:avLst/>
              <a:gdLst>
                <a:gd name="T0" fmla="*/ 102 w 206"/>
                <a:gd name="T1" fmla="*/ 192 h 192"/>
                <a:gd name="T2" fmla="*/ 19 w 206"/>
                <a:gd name="T3" fmla="*/ 136 h 192"/>
                <a:gd name="T4" fmla="*/ 69 w 206"/>
                <a:gd name="T5" fmla="*/ 19 h 192"/>
                <a:gd name="T6" fmla="*/ 71 w 206"/>
                <a:gd name="T7" fmla="*/ 18 h 192"/>
                <a:gd name="T8" fmla="*/ 188 w 206"/>
                <a:gd name="T9" fmla="*/ 68 h 192"/>
                <a:gd name="T10" fmla="*/ 138 w 206"/>
                <a:gd name="T11" fmla="*/ 185 h 192"/>
                <a:gd name="T12" fmla="*/ 136 w 206"/>
                <a:gd name="T13" fmla="*/ 186 h 192"/>
                <a:gd name="T14" fmla="*/ 102 w 206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2">
                  <a:moveTo>
                    <a:pt x="102" y="192"/>
                  </a:moveTo>
                  <a:cubicBezTo>
                    <a:pt x="67" y="192"/>
                    <a:pt x="33" y="171"/>
                    <a:pt x="19" y="136"/>
                  </a:cubicBezTo>
                  <a:cubicBezTo>
                    <a:pt x="0" y="90"/>
                    <a:pt x="23" y="38"/>
                    <a:pt x="69" y="19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117" y="0"/>
                    <a:pt x="169" y="22"/>
                    <a:pt x="188" y="68"/>
                  </a:cubicBezTo>
                  <a:cubicBezTo>
                    <a:pt x="206" y="114"/>
                    <a:pt x="184" y="166"/>
                    <a:pt x="138" y="185"/>
                  </a:cubicBezTo>
                  <a:cubicBezTo>
                    <a:pt x="136" y="186"/>
                    <a:pt x="136" y="186"/>
                    <a:pt x="136" y="186"/>
                  </a:cubicBezTo>
                  <a:cubicBezTo>
                    <a:pt x="125" y="190"/>
                    <a:pt x="114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475">
              <a:extLst>
                <a:ext uri="{FF2B5EF4-FFF2-40B4-BE49-F238E27FC236}">
                  <a16:creationId xmlns:a16="http://schemas.microsoft.com/office/drawing/2014/main" id="{59DC1EC1-0B9B-4BA7-9CDB-EBFA6615A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679"/>
              <a:ext cx="48" cy="44"/>
            </a:xfrm>
            <a:custGeom>
              <a:avLst/>
              <a:gdLst>
                <a:gd name="T0" fmla="*/ 86 w 171"/>
                <a:gd name="T1" fmla="*/ 160 h 160"/>
                <a:gd name="T2" fmla="*/ 60 w 171"/>
                <a:gd name="T3" fmla="*/ 156 h 160"/>
                <a:gd name="T4" fmla="*/ 59 w 171"/>
                <a:gd name="T5" fmla="*/ 155 h 160"/>
                <a:gd name="T6" fmla="*/ 14 w 171"/>
                <a:gd name="T7" fmla="*/ 58 h 160"/>
                <a:gd name="T8" fmla="*/ 111 w 171"/>
                <a:gd name="T9" fmla="*/ 14 h 160"/>
                <a:gd name="T10" fmla="*/ 112 w 171"/>
                <a:gd name="T11" fmla="*/ 15 h 160"/>
                <a:gd name="T12" fmla="*/ 157 w 171"/>
                <a:gd name="T13" fmla="*/ 111 h 160"/>
                <a:gd name="T14" fmla="*/ 86 w 171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160">
                  <a:moveTo>
                    <a:pt x="86" y="160"/>
                  </a:moveTo>
                  <a:cubicBezTo>
                    <a:pt x="78" y="160"/>
                    <a:pt x="69" y="159"/>
                    <a:pt x="60" y="156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20" y="141"/>
                    <a:pt x="0" y="97"/>
                    <a:pt x="14" y="58"/>
                  </a:cubicBezTo>
                  <a:cubicBezTo>
                    <a:pt x="29" y="19"/>
                    <a:pt x="72" y="0"/>
                    <a:pt x="111" y="14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51" y="29"/>
                    <a:pt x="171" y="72"/>
                    <a:pt x="157" y="111"/>
                  </a:cubicBezTo>
                  <a:cubicBezTo>
                    <a:pt x="146" y="142"/>
                    <a:pt x="117" y="160"/>
                    <a:pt x="86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476">
              <a:extLst>
                <a:ext uri="{FF2B5EF4-FFF2-40B4-BE49-F238E27FC236}">
                  <a16:creationId xmlns:a16="http://schemas.microsoft.com/office/drawing/2014/main" id="{07A2E6B0-1762-4235-BBAB-AF8962D5C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604"/>
              <a:ext cx="74" cy="70"/>
            </a:xfrm>
            <a:custGeom>
              <a:avLst/>
              <a:gdLst>
                <a:gd name="T0" fmla="*/ 133 w 269"/>
                <a:gd name="T1" fmla="*/ 252 h 252"/>
                <a:gd name="T2" fmla="*/ 24 w 269"/>
                <a:gd name="T3" fmla="*/ 178 h 252"/>
                <a:gd name="T4" fmla="*/ 89 w 269"/>
                <a:gd name="T5" fmla="*/ 25 h 252"/>
                <a:gd name="T6" fmla="*/ 92 w 269"/>
                <a:gd name="T7" fmla="*/ 24 h 252"/>
                <a:gd name="T8" fmla="*/ 245 w 269"/>
                <a:gd name="T9" fmla="*/ 89 h 252"/>
                <a:gd name="T10" fmla="*/ 180 w 269"/>
                <a:gd name="T11" fmla="*/ 242 h 252"/>
                <a:gd name="T12" fmla="*/ 177 w 269"/>
                <a:gd name="T13" fmla="*/ 243 h 252"/>
                <a:gd name="T14" fmla="*/ 133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3" y="252"/>
                  </a:moveTo>
                  <a:cubicBezTo>
                    <a:pt x="87" y="252"/>
                    <a:pt x="43" y="224"/>
                    <a:pt x="24" y="178"/>
                  </a:cubicBezTo>
                  <a:cubicBezTo>
                    <a:pt x="0" y="118"/>
                    <a:pt x="29" y="49"/>
                    <a:pt x="89" y="25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152" y="0"/>
                    <a:pt x="220" y="29"/>
                    <a:pt x="245" y="89"/>
                  </a:cubicBezTo>
                  <a:cubicBezTo>
                    <a:pt x="269" y="149"/>
                    <a:pt x="240" y="218"/>
                    <a:pt x="180" y="242"/>
                  </a:cubicBezTo>
                  <a:cubicBezTo>
                    <a:pt x="177" y="243"/>
                    <a:pt x="177" y="243"/>
                    <a:pt x="177" y="243"/>
                  </a:cubicBezTo>
                  <a:cubicBezTo>
                    <a:pt x="163" y="249"/>
                    <a:pt x="148" y="252"/>
                    <a:pt x="133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477">
              <a:extLst>
                <a:ext uri="{FF2B5EF4-FFF2-40B4-BE49-F238E27FC236}">
                  <a16:creationId xmlns:a16="http://schemas.microsoft.com/office/drawing/2014/main" id="{96C6A129-6A42-478E-B3AD-7ECFCD404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615"/>
              <a:ext cx="52" cy="49"/>
            </a:xfrm>
            <a:custGeom>
              <a:avLst/>
              <a:gdLst>
                <a:gd name="T0" fmla="*/ 95 w 188"/>
                <a:gd name="T1" fmla="*/ 176 h 176"/>
                <a:gd name="T2" fmla="*/ 67 w 188"/>
                <a:gd name="T3" fmla="*/ 171 h 176"/>
                <a:gd name="T4" fmla="*/ 65 w 188"/>
                <a:gd name="T5" fmla="*/ 170 h 176"/>
                <a:gd name="T6" fmla="*/ 16 w 188"/>
                <a:gd name="T7" fmla="*/ 64 h 176"/>
                <a:gd name="T8" fmla="*/ 122 w 188"/>
                <a:gd name="T9" fmla="*/ 16 h 176"/>
                <a:gd name="T10" fmla="*/ 124 w 188"/>
                <a:gd name="T11" fmla="*/ 16 h 176"/>
                <a:gd name="T12" fmla="*/ 173 w 188"/>
                <a:gd name="T13" fmla="*/ 122 h 176"/>
                <a:gd name="T14" fmla="*/ 95 w 188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6">
                  <a:moveTo>
                    <a:pt x="95" y="176"/>
                  </a:moveTo>
                  <a:cubicBezTo>
                    <a:pt x="86" y="176"/>
                    <a:pt x="76" y="175"/>
                    <a:pt x="67" y="171"/>
                  </a:cubicBezTo>
                  <a:cubicBezTo>
                    <a:pt x="65" y="170"/>
                    <a:pt x="65" y="170"/>
                    <a:pt x="65" y="170"/>
                  </a:cubicBezTo>
                  <a:cubicBezTo>
                    <a:pt x="22" y="155"/>
                    <a:pt x="0" y="107"/>
                    <a:pt x="16" y="64"/>
                  </a:cubicBezTo>
                  <a:cubicBezTo>
                    <a:pt x="32" y="22"/>
                    <a:pt x="79" y="0"/>
                    <a:pt x="122" y="16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67" y="32"/>
                    <a:pt x="188" y="80"/>
                    <a:pt x="173" y="122"/>
                  </a:cubicBezTo>
                  <a:cubicBezTo>
                    <a:pt x="160" y="156"/>
                    <a:pt x="129" y="176"/>
                    <a:pt x="95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478">
              <a:extLst>
                <a:ext uri="{FF2B5EF4-FFF2-40B4-BE49-F238E27FC236}">
                  <a16:creationId xmlns:a16="http://schemas.microsoft.com/office/drawing/2014/main" id="{F563785D-A32E-43D7-B7F1-CA2A88B7E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610"/>
              <a:ext cx="34" cy="34"/>
            </a:xfrm>
            <a:custGeom>
              <a:avLst/>
              <a:gdLst>
                <a:gd name="T0" fmla="*/ 62 w 126"/>
                <a:gd name="T1" fmla="*/ 123 h 123"/>
                <a:gd name="T2" fmla="*/ 1 w 126"/>
                <a:gd name="T3" fmla="*/ 62 h 123"/>
                <a:gd name="T4" fmla="*/ 62 w 126"/>
                <a:gd name="T5" fmla="*/ 0 h 123"/>
                <a:gd name="T6" fmla="*/ 63 w 126"/>
                <a:gd name="T7" fmla="*/ 0 h 123"/>
                <a:gd name="T8" fmla="*/ 64 w 126"/>
                <a:gd name="T9" fmla="*/ 0 h 123"/>
                <a:gd name="T10" fmla="*/ 126 w 126"/>
                <a:gd name="T11" fmla="*/ 60 h 123"/>
                <a:gd name="T12" fmla="*/ 65 w 126"/>
                <a:gd name="T13" fmla="*/ 123 h 123"/>
                <a:gd name="T14" fmla="*/ 63 w 126"/>
                <a:gd name="T15" fmla="*/ 123 h 123"/>
                <a:gd name="T16" fmla="*/ 62 w 126"/>
                <a:gd name="T17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123">
                  <a:moveTo>
                    <a:pt x="62" y="123"/>
                  </a:moveTo>
                  <a:cubicBezTo>
                    <a:pt x="29" y="123"/>
                    <a:pt x="1" y="96"/>
                    <a:pt x="1" y="62"/>
                  </a:cubicBezTo>
                  <a:cubicBezTo>
                    <a:pt x="0" y="28"/>
                    <a:pt x="28" y="0"/>
                    <a:pt x="6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4" y="0"/>
                    <a:pt x="64" y="0"/>
                  </a:cubicBezTo>
                  <a:cubicBezTo>
                    <a:pt x="98" y="0"/>
                    <a:pt x="125" y="27"/>
                    <a:pt x="126" y="60"/>
                  </a:cubicBezTo>
                  <a:cubicBezTo>
                    <a:pt x="126" y="94"/>
                    <a:pt x="99" y="122"/>
                    <a:pt x="65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3" y="123"/>
                    <a:pt x="62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479">
              <a:extLst>
                <a:ext uri="{FF2B5EF4-FFF2-40B4-BE49-F238E27FC236}">
                  <a16:creationId xmlns:a16="http://schemas.microsoft.com/office/drawing/2014/main" id="{28B491DB-6B8D-4DE1-B361-8C82EC6F8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603"/>
              <a:ext cx="44" cy="43"/>
            </a:xfrm>
            <a:custGeom>
              <a:avLst/>
              <a:gdLst>
                <a:gd name="T0" fmla="*/ 79 w 161"/>
                <a:gd name="T1" fmla="*/ 157 h 157"/>
                <a:gd name="T2" fmla="*/ 0 w 161"/>
                <a:gd name="T3" fmla="*/ 80 h 157"/>
                <a:gd name="T4" fmla="*/ 78 w 161"/>
                <a:gd name="T5" fmla="*/ 0 h 157"/>
                <a:gd name="T6" fmla="*/ 80 w 161"/>
                <a:gd name="T7" fmla="*/ 0 h 157"/>
                <a:gd name="T8" fmla="*/ 81 w 161"/>
                <a:gd name="T9" fmla="*/ 0 h 157"/>
                <a:gd name="T10" fmla="*/ 160 w 161"/>
                <a:gd name="T11" fmla="*/ 77 h 157"/>
                <a:gd name="T12" fmla="*/ 82 w 161"/>
                <a:gd name="T13" fmla="*/ 157 h 157"/>
                <a:gd name="T14" fmla="*/ 80 w 161"/>
                <a:gd name="T15" fmla="*/ 157 h 157"/>
                <a:gd name="T16" fmla="*/ 79 w 161"/>
                <a:gd name="T17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" h="157">
                  <a:moveTo>
                    <a:pt x="79" y="157"/>
                  </a:moveTo>
                  <a:cubicBezTo>
                    <a:pt x="36" y="157"/>
                    <a:pt x="1" y="123"/>
                    <a:pt x="0" y="80"/>
                  </a:cubicBezTo>
                  <a:cubicBezTo>
                    <a:pt x="0" y="36"/>
                    <a:pt x="35" y="0"/>
                    <a:pt x="7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1" y="0"/>
                    <a:pt x="81" y="0"/>
                  </a:cubicBezTo>
                  <a:cubicBezTo>
                    <a:pt x="124" y="0"/>
                    <a:pt x="159" y="34"/>
                    <a:pt x="160" y="77"/>
                  </a:cubicBezTo>
                  <a:cubicBezTo>
                    <a:pt x="161" y="121"/>
                    <a:pt x="126" y="157"/>
                    <a:pt x="82" y="157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80" y="157"/>
                    <a:pt x="80" y="157"/>
                    <a:pt x="79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480">
              <a:extLst>
                <a:ext uri="{FF2B5EF4-FFF2-40B4-BE49-F238E27FC236}">
                  <a16:creationId xmlns:a16="http://schemas.microsoft.com/office/drawing/2014/main" id="{E45B98C1-9248-48F4-8639-01AD458BE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3062"/>
              <a:ext cx="49" cy="48"/>
            </a:xfrm>
            <a:custGeom>
              <a:avLst/>
              <a:gdLst>
                <a:gd name="T0" fmla="*/ 90 w 177"/>
                <a:gd name="T1" fmla="*/ 173 h 173"/>
                <a:gd name="T2" fmla="*/ 88 w 177"/>
                <a:gd name="T3" fmla="*/ 173 h 173"/>
                <a:gd name="T4" fmla="*/ 86 w 177"/>
                <a:gd name="T5" fmla="*/ 173 h 173"/>
                <a:gd name="T6" fmla="*/ 1 w 177"/>
                <a:gd name="T7" fmla="*/ 85 h 173"/>
                <a:gd name="T8" fmla="*/ 88 w 177"/>
                <a:gd name="T9" fmla="*/ 0 h 173"/>
                <a:gd name="T10" fmla="*/ 89 w 177"/>
                <a:gd name="T11" fmla="*/ 0 h 173"/>
                <a:gd name="T12" fmla="*/ 91 w 177"/>
                <a:gd name="T13" fmla="*/ 0 h 173"/>
                <a:gd name="T14" fmla="*/ 177 w 177"/>
                <a:gd name="T15" fmla="*/ 88 h 173"/>
                <a:gd name="T16" fmla="*/ 90 w 177"/>
                <a:gd name="T17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7" h="173">
                  <a:moveTo>
                    <a:pt x="90" y="173"/>
                  </a:moveTo>
                  <a:cubicBezTo>
                    <a:pt x="89" y="173"/>
                    <a:pt x="89" y="173"/>
                    <a:pt x="88" y="173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39" y="172"/>
                    <a:pt x="0" y="133"/>
                    <a:pt x="1" y="85"/>
                  </a:cubicBezTo>
                  <a:cubicBezTo>
                    <a:pt x="2" y="38"/>
                    <a:pt x="41" y="0"/>
                    <a:pt x="88" y="0"/>
                  </a:cubicBezTo>
                  <a:cubicBezTo>
                    <a:pt x="88" y="0"/>
                    <a:pt x="89" y="0"/>
                    <a:pt x="89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139" y="0"/>
                    <a:pt x="177" y="40"/>
                    <a:pt x="177" y="88"/>
                  </a:cubicBezTo>
                  <a:cubicBezTo>
                    <a:pt x="176" y="135"/>
                    <a:pt x="137" y="173"/>
                    <a:pt x="90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481">
              <a:extLst>
                <a:ext uri="{FF2B5EF4-FFF2-40B4-BE49-F238E27FC236}">
                  <a16:creationId xmlns:a16="http://schemas.microsoft.com/office/drawing/2014/main" id="{0AE15789-CEAE-4687-B963-D0BB9EDF5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3048"/>
              <a:ext cx="72" cy="70"/>
            </a:xfrm>
            <a:custGeom>
              <a:avLst/>
              <a:gdLst>
                <a:gd name="T0" fmla="*/ 132 w 260"/>
                <a:gd name="T1" fmla="*/ 255 h 255"/>
                <a:gd name="T2" fmla="*/ 130 w 260"/>
                <a:gd name="T3" fmla="*/ 255 h 255"/>
                <a:gd name="T4" fmla="*/ 127 w 260"/>
                <a:gd name="T5" fmla="*/ 255 h 255"/>
                <a:gd name="T6" fmla="*/ 1 w 260"/>
                <a:gd name="T7" fmla="*/ 126 h 255"/>
                <a:gd name="T8" fmla="*/ 129 w 260"/>
                <a:gd name="T9" fmla="*/ 0 h 255"/>
                <a:gd name="T10" fmla="*/ 131 w 260"/>
                <a:gd name="T11" fmla="*/ 0 h 255"/>
                <a:gd name="T12" fmla="*/ 134 w 260"/>
                <a:gd name="T13" fmla="*/ 0 h 255"/>
                <a:gd name="T14" fmla="*/ 259 w 260"/>
                <a:gd name="T15" fmla="*/ 130 h 255"/>
                <a:gd name="T16" fmla="*/ 132 w 260"/>
                <a:gd name="T17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55">
                  <a:moveTo>
                    <a:pt x="132" y="255"/>
                  </a:moveTo>
                  <a:cubicBezTo>
                    <a:pt x="131" y="255"/>
                    <a:pt x="130" y="255"/>
                    <a:pt x="130" y="255"/>
                  </a:cubicBezTo>
                  <a:cubicBezTo>
                    <a:pt x="127" y="255"/>
                    <a:pt x="127" y="255"/>
                    <a:pt x="127" y="255"/>
                  </a:cubicBezTo>
                  <a:cubicBezTo>
                    <a:pt x="56" y="254"/>
                    <a:pt x="0" y="196"/>
                    <a:pt x="1" y="126"/>
                  </a:cubicBezTo>
                  <a:cubicBezTo>
                    <a:pt x="2" y="56"/>
                    <a:pt x="59" y="0"/>
                    <a:pt x="129" y="0"/>
                  </a:cubicBezTo>
                  <a:cubicBezTo>
                    <a:pt x="129" y="0"/>
                    <a:pt x="130" y="0"/>
                    <a:pt x="131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204" y="1"/>
                    <a:pt x="260" y="59"/>
                    <a:pt x="259" y="130"/>
                  </a:cubicBezTo>
                  <a:cubicBezTo>
                    <a:pt x="258" y="200"/>
                    <a:pt x="201" y="255"/>
                    <a:pt x="132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482">
              <a:extLst>
                <a:ext uri="{FF2B5EF4-FFF2-40B4-BE49-F238E27FC236}">
                  <a16:creationId xmlns:a16="http://schemas.microsoft.com/office/drawing/2014/main" id="{7CE02842-0102-4162-B23D-A2BEEF4DF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3051"/>
              <a:ext cx="58" cy="54"/>
            </a:xfrm>
            <a:custGeom>
              <a:avLst/>
              <a:gdLst>
                <a:gd name="T0" fmla="*/ 105 w 209"/>
                <a:gd name="T1" fmla="*/ 194 h 194"/>
                <a:gd name="T2" fmla="*/ 71 w 209"/>
                <a:gd name="T3" fmla="*/ 188 h 194"/>
                <a:gd name="T4" fmla="*/ 69 w 209"/>
                <a:gd name="T5" fmla="*/ 187 h 194"/>
                <a:gd name="T6" fmla="*/ 19 w 209"/>
                <a:gd name="T7" fmla="*/ 68 h 194"/>
                <a:gd name="T8" fmla="*/ 138 w 209"/>
                <a:gd name="T9" fmla="*/ 18 h 194"/>
                <a:gd name="T10" fmla="*/ 140 w 209"/>
                <a:gd name="T11" fmla="*/ 19 h 194"/>
                <a:gd name="T12" fmla="*/ 190 w 209"/>
                <a:gd name="T13" fmla="*/ 138 h 194"/>
                <a:gd name="T14" fmla="*/ 105 w 209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4">
                  <a:moveTo>
                    <a:pt x="105" y="194"/>
                  </a:moveTo>
                  <a:cubicBezTo>
                    <a:pt x="94" y="194"/>
                    <a:pt x="83" y="192"/>
                    <a:pt x="71" y="188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23" y="168"/>
                    <a:pt x="0" y="115"/>
                    <a:pt x="19" y="68"/>
                  </a:cubicBezTo>
                  <a:cubicBezTo>
                    <a:pt x="38" y="22"/>
                    <a:pt x="91" y="0"/>
                    <a:pt x="138" y="18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86" y="38"/>
                    <a:pt x="209" y="91"/>
                    <a:pt x="190" y="138"/>
                  </a:cubicBezTo>
                  <a:cubicBezTo>
                    <a:pt x="175" y="173"/>
                    <a:pt x="141" y="194"/>
                    <a:pt x="105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483">
              <a:extLst>
                <a:ext uri="{FF2B5EF4-FFF2-40B4-BE49-F238E27FC236}">
                  <a16:creationId xmlns:a16="http://schemas.microsoft.com/office/drawing/2014/main" id="{67E3DC17-DB22-4EA0-A2DF-1D90A94F2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3033"/>
              <a:ext cx="48" cy="45"/>
            </a:xfrm>
            <a:custGeom>
              <a:avLst/>
              <a:gdLst>
                <a:gd name="T0" fmla="*/ 86 w 174"/>
                <a:gd name="T1" fmla="*/ 163 h 163"/>
                <a:gd name="T2" fmla="*/ 14 w 174"/>
                <a:gd name="T3" fmla="*/ 113 h 163"/>
                <a:gd name="T4" fmla="*/ 60 w 174"/>
                <a:gd name="T5" fmla="*/ 15 h 163"/>
                <a:gd name="T6" fmla="*/ 61 w 174"/>
                <a:gd name="T7" fmla="*/ 14 h 163"/>
                <a:gd name="T8" fmla="*/ 159 w 174"/>
                <a:gd name="T9" fmla="*/ 59 h 163"/>
                <a:gd name="T10" fmla="*/ 114 w 174"/>
                <a:gd name="T11" fmla="*/ 157 h 163"/>
                <a:gd name="T12" fmla="*/ 112 w 174"/>
                <a:gd name="T13" fmla="*/ 158 h 163"/>
                <a:gd name="T14" fmla="*/ 86 w 174"/>
                <a:gd name="T15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63">
                  <a:moveTo>
                    <a:pt x="86" y="163"/>
                  </a:moveTo>
                  <a:cubicBezTo>
                    <a:pt x="55" y="163"/>
                    <a:pt x="26" y="144"/>
                    <a:pt x="14" y="113"/>
                  </a:cubicBezTo>
                  <a:cubicBezTo>
                    <a:pt x="0" y="73"/>
                    <a:pt x="20" y="29"/>
                    <a:pt x="60" y="15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101" y="0"/>
                    <a:pt x="145" y="20"/>
                    <a:pt x="159" y="59"/>
                  </a:cubicBezTo>
                  <a:cubicBezTo>
                    <a:pt x="174" y="99"/>
                    <a:pt x="154" y="143"/>
                    <a:pt x="114" y="157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04" y="161"/>
                    <a:pt x="95" y="163"/>
                    <a:pt x="86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484">
              <a:extLst>
                <a:ext uri="{FF2B5EF4-FFF2-40B4-BE49-F238E27FC236}">
                  <a16:creationId xmlns:a16="http://schemas.microsoft.com/office/drawing/2014/main" id="{6E96021A-EA1C-4D38-A21D-F0BBB0D20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973"/>
              <a:ext cx="73" cy="69"/>
            </a:xfrm>
            <a:custGeom>
              <a:avLst/>
              <a:gdLst>
                <a:gd name="T0" fmla="*/ 133 w 265"/>
                <a:gd name="T1" fmla="*/ 248 h 248"/>
                <a:gd name="T2" fmla="*/ 90 w 265"/>
                <a:gd name="T3" fmla="*/ 239 h 248"/>
                <a:gd name="T4" fmla="*/ 87 w 265"/>
                <a:gd name="T5" fmla="*/ 238 h 248"/>
                <a:gd name="T6" fmla="*/ 24 w 265"/>
                <a:gd name="T7" fmla="*/ 88 h 248"/>
                <a:gd name="T8" fmla="*/ 175 w 265"/>
                <a:gd name="T9" fmla="*/ 24 h 248"/>
                <a:gd name="T10" fmla="*/ 177 w 265"/>
                <a:gd name="T11" fmla="*/ 25 h 248"/>
                <a:gd name="T12" fmla="*/ 241 w 265"/>
                <a:gd name="T13" fmla="*/ 176 h 248"/>
                <a:gd name="T14" fmla="*/ 133 w 265"/>
                <a:gd name="T15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8">
                  <a:moveTo>
                    <a:pt x="133" y="248"/>
                  </a:moveTo>
                  <a:cubicBezTo>
                    <a:pt x="119" y="248"/>
                    <a:pt x="104" y="245"/>
                    <a:pt x="90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28" y="214"/>
                    <a:pt x="0" y="147"/>
                    <a:pt x="24" y="88"/>
                  </a:cubicBezTo>
                  <a:cubicBezTo>
                    <a:pt x="48" y="28"/>
                    <a:pt x="115" y="0"/>
                    <a:pt x="175" y="24"/>
                  </a:cubicBezTo>
                  <a:cubicBezTo>
                    <a:pt x="177" y="25"/>
                    <a:pt x="177" y="25"/>
                    <a:pt x="177" y="25"/>
                  </a:cubicBezTo>
                  <a:cubicBezTo>
                    <a:pt x="236" y="49"/>
                    <a:pt x="265" y="116"/>
                    <a:pt x="241" y="176"/>
                  </a:cubicBezTo>
                  <a:cubicBezTo>
                    <a:pt x="222" y="221"/>
                    <a:pt x="179" y="248"/>
                    <a:pt x="133" y="2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485">
              <a:extLst>
                <a:ext uri="{FF2B5EF4-FFF2-40B4-BE49-F238E27FC236}">
                  <a16:creationId xmlns:a16="http://schemas.microsoft.com/office/drawing/2014/main" id="{6D08E1B7-9E47-48DE-A4BD-D03F0FC4D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964"/>
              <a:ext cx="56" cy="53"/>
            </a:xfrm>
            <a:custGeom>
              <a:avLst/>
              <a:gdLst>
                <a:gd name="T0" fmla="*/ 101 w 204"/>
                <a:gd name="T1" fmla="*/ 191 h 191"/>
                <a:gd name="T2" fmla="*/ 17 w 204"/>
                <a:gd name="T3" fmla="*/ 133 h 191"/>
                <a:gd name="T4" fmla="*/ 70 w 204"/>
                <a:gd name="T5" fmla="*/ 18 h 191"/>
                <a:gd name="T6" fmla="*/ 72 w 204"/>
                <a:gd name="T7" fmla="*/ 17 h 191"/>
                <a:gd name="T8" fmla="*/ 186 w 204"/>
                <a:gd name="T9" fmla="*/ 70 h 191"/>
                <a:gd name="T10" fmla="*/ 134 w 204"/>
                <a:gd name="T11" fmla="*/ 185 h 191"/>
                <a:gd name="T12" fmla="*/ 132 w 204"/>
                <a:gd name="T13" fmla="*/ 185 h 191"/>
                <a:gd name="T14" fmla="*/ 101 w 204"/>
                <a:gd name="T15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1">
                  <a:moveTo>
                    <a:pt x="101" y="191"/>
                  </a:moveTo>
                  <a:cubicBezTo>
                    <a:pt x="65" y="191"/>
                    <a:pt x="30" y="168"/>
                    <a:pt x="17" y="133"/>
                  </a:cubicBezTo>
                  <a:cubicBezTo>
                    <a:pt x="0" y="86"/>
                    <a:pt x="24" y="35"/>
                    <a:pt x="70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118" y="0"/>
                    <a:pt x="169" y="24"/>
                    <a:pt x="186" y="70"/>
                  </a:cubicBezTo>
                  <a:cubicBezTo>
                    <a:pt x="204" y="116"/>
                    <a:pt x="180" y="167"/>
                    <a:pt x="134" y="185"/>
                  </a:cubicBezTo>
                  <a:cubicBezTo>
                    <a:pt x="132" y="185"/>
                    <a:pt x="132" y="185"/>
                    <a:pt x="132" y="185"/>
                  </a:cubicBezTo>
                  <a:cubicBezTo>
                    <a:pt x="122" y="189"/>
                    <a:pt x="111" y="191"/>
                    <a:pt x="101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486">
              <a:extLst>
                <a:ext uri="{FF2B5EF4-FFF2-40B4-BE49-F238E27FC236}">
                  <a16:creationId xmlns:a16="http://schemas.microsoft.com/office/drawing/2014/main" id="{19A91C00-3D7B-4BE9-A5C1-8ABE0F6E1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911"/>
              <a:ext cx="58" cy="54"/>
            </a:xfrm>
            <a:custGeom>
              <a:avLst/>
              <a:gdLst>
                <a:gd name="T0" fmla="*/ 106 w 210"/>
                <a:gd name="T1" fmla="*/ 197 h 197"/>
                <a:gd name="T2" fmla="*/ 71 w 210"/>
                <a:gd name="T3" fmla="*/ 190 h 197"/>
                <a:gd name="T4" fmla="*/ 69 w 210"/>
                <a:gd name="T5" fmla="*/ 190 h 197"/>
                <a:gd name="T6" fmla="*/ 19 w 210"/>
                <a:gd name="T7" fmla="*/ 70 h 197"/>
                <a:gd name="T8" fmla="*/ 138 w 210"/>
                <a:gd name="T9" fmla="*/ 20 h 197"/>
                <a:gd name="T10" fmla="*/ 140 w 210"/>
                <a:gd name="T11" fmla="*/ 20 h 197"/>
                <a:gd name="T12" fmla="*/ 191 w 210"/>
                <a:gd name="T13" fmla="*/ 140 h 197"/>
                <a:gd name="T14" fmla="*/ 106 w 210"/>
                <a:gd name="T15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7">
                  <a:moveTo>
                    <a:pt x="106" y="197"/>
                  </a:moveTo>
                  <a:cubicBezTo>
                    <a:pt x="94" y="197"/>
                    <a:pt x="83" y="195"/>
                    <a:pt x="71" y="190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22" y="171"/>
                    <a:pt x="0" y="117"/>
                    <a:pt x="19" y="70"/>
                  </a:cubicBezTo>
                  <a:cubicBezTo>
                    <a:pt x="38" y="23"/>
                    <a:pt x="91" y="0"/>
                    <a:pt x="138" y="20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87" y="39"/>
                    <a:pt x="210" y="93"/>
                    <a:pt x="191" y="140"/>
                  </a:cubicBezTo>
                  <a:cubicBezTo>
                    <a:pt x="176" y="176"/>
                    <a:pt x="142" y="197"/>
                    <a:pt x="106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487">
              <a:extLst>
                <a:ext uri="{FF2B5EF4-FFF2-40B4-BE49-F238E27FC236}">
                  <a16:creationId xmlns:a16="http://schemas.microsoft.com/office/drawing/2014/main" id="{1FA5C95B-DF9B-4F30-81D3-BB5EDE92E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897"/>
              <a:ext cx="61" cy="57"/>
            </a:xfrm>
            <a:custGeom>
              <a:avLst/>
              <a:gdLst>
                <a:gd name="T0" fmla="*/ 109 w 220"/>
                <a:gd name="T1" fmla="*/ 206 h 206"/>
                <a:gd name="T2" fmla="*/ 18 w 220"/>
                <a:gd name="T3" fmla="*/ 143 h 206"/>
                <a:gd name="T4" fmla="*/ 75 w 220"/>
                <a:gd name="T5" fmla="*/ 19 h 206"/>
                <a:gd name="T6" fmla="*/ 77 w 220"/>
                <a:gd name="T7" fmla="*/ 18 h 206"/>
                <a:gd name="T8" fmla="*/ 201 w 220"/>
                <a:gd name="T9" fmla="*/ 76 h 206"/>
                <a:gd name="T10" fmla="*/ 144 w 220"/>
                <a:gd name="T11" fmla="*/ 199 h 206"/>
                <a:gd name="T12" fmla="*/ 142 w 220"/>
                <a:gd name="T13" fmla="*/ 200 h 206"/>
                <a:gd name="T14" fmla="*/ 109 w 220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0" h="206">
                  <a:moveTo>
                    <a:pt x="109" y="206"/>
                  </a:moveTo>
                  <a:cubicBezTo>
                    <a:pt x="69" y="206"/>
                    <a:pt x="33" y="182"/>
                    <a:pt x="18" y="143"/>
                  </a:cubicBezTo>
                  <a:cubicBezTo>
                    <a:pt x="0" y="93"/>
                    <a:pt x="25" y="38"/>
                    <a:pt x="75" y="19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127" y="0"/>
                    <a:pt x="183" y="25"/>
                    <a:pt x="201" y="76"/>
                  </a:cubicBezTo>
                  <a:cubicBezTo>
                    <a:pt x="220" y="125"/>
                    <a:pt x="194" y="181"/>
                    <a:pt x="144" y="19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31" y="204"/>
                    <a:pt x="120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488">
              <a:extLst>
                <a:ext uri="{FF2B5EF4-FFF2-40B4-BE49-F238E27FC236}">
                  <a16:creationId xmlns:a16="http://schemas.microsoft.com/office/drawing/2014/main" id="{BE0AB509-5D21-4E69-ADEC-1F2A8D0C4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814"/>
              <a:ext cx="56" cy="54"/>
            </a:xfrm>
            <a:custGeom>
              <a:avLst/>
              <a:gdLst>
                <a:gd name="T0" fmla="*/ 102 w 204"/>
                <a:gd name="T1" fmla="*/ 194 h 194"/>
                <a:gd name="T2" fmla="*/ 40 w 204"/>
                <a:gd name="T3" fmla="*/ 169 h 194"/>
                <a:gd name="T4" fmla="*/ 38 w 204"/>
                <a:gd name="T5" fmla="*/ 168 h 194"/>
                <a:gd name="T6" fmla="*/ 34 w 204"/>
                <a:gd name="T7" fmla="*/ 39 h 194"/>
                <a:gd name="T8" fmla="*/ 163 w 204"/>
                <a:gd name="T9" fmla="*/ 35 h 194"/>
                <a:gd name="T10" fmla="*/ 165 w 204"/>
                <a:gd name="T11" fmla="*/ 36 h 194"/>
                <a:gd name="T12" fmla="*/ 169 w 204"/>
                <a:gd name="T13" fmla="*/ 165 h 194"/>
                <a:gd name="T14" fmla="*/ 102 w 204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4">
                  <a:moveTo>
                    <a:pt x="102" y="194"/>
                  </a:moveTo>
                  <a:cubicBezTo>
                    <a:pt x="80" y="194"/>
                    <a:pt x="58" y="186"/>
                    <a:pt x="40" y="169"/>
                  </a:cubicBezTo>
                  <a:cubicBezTo>
                    <a:pt x="38" y="168"/>
                    <a:pt x="38" y="168"/>
                    <a:pt x="38" y="168"/>
                  </a:cubicBezTo>
                  <a:cubicBezTo>
                    <a:pt x="2" y="133"/>
                    <a:pt x="0" y="75"/>
                    <a:pt x="34" y="39"/>
                  </a:cubicBezTo>
                  <a:cubicBezTo>
                    <a:pt x="69" y="2"/>
                    <a:pt x="127" y="0"/>
                    <a:pt x="163" y="35"/>
                  </a:cubicBezTo>
                  <a:cubicBezTo>
                    <a:pt x="165" y="36"/>
                    <a:pt x="165" y="36"/>
                    <a:pt x="165" y="36"/>
                  </a:cubicBezTo>
                  <a:cubicBezTo>
                    <a:pt x="202" y="71"/>
                    <a:pt x="204" y="128"/>
                    <a:pt x="169" y="165"/>
                  </a:cubicBezTo>
                  <a:cubicBezTo>
                    <a:pt x="151" y="184"/>
                    <a:pt x="127" y="194"/>
                    <a:pt x="102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489">
              <a:extLst>
                <a:ext uri="{FF2B5EF4-FFF2-40B4-BE49-F238E27FC236}">
                  <a16:creationId xmlns:a16="http://schemas.microsoft.com/office/drawing/2014/main" id="{89B3BF80-AE40-43FE-AB04-91352B719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771"/>
              <a:ext cx="73" cy="69"/>
            </a:xfrm>
            <a:custGeom>
              <a:avLst/>
              <a:gdLst>
                <a:gd name="T0" fmla="*/ 132 w 266"/>
                <a:gd name="T1" fmla="*/ 251 h 251"/>
                <a:gd name="T2" fmla="*/ 43 w 266"/>
                <a:gd name="T3" fmla="*/ 211 h 251"/>
                <a:gd name="T4" fmla="*/ 54 w 266"/>
                <a:gd name="T5" fmla="*/ 45 h 251"/>
                <a:gd name="T6" fmla="*/ 56 w 266"/>
                <a:gd name="T7" fmla="*/ 43 h 251"/>
                <a:gd name="T8" fmla="*/ 223 w 266"/>
                <a:gd name="T9" fmla="*/ 53 h 251"/>
                <a:gd name="T10" fmla="*/ 212 w 266"/>
                <a:gd name="T11" fmla="*/ 220 h 251"/>
                <a:gd name="T12" fmla="*/ 210 w 266"/>
                <a:gd name="T13" fmla="*/ 222 h 251"/>
                <a:gd name="T14" fmla="*/ 132 w 266"/>
                <a:gd name="T15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1">
                  <a:moveTo>
                    <a:pt x="132" y="251"/>
                  </a:moveTo>
                  <a:cubicBezTo>
                    <a:pt x="99" y="251"/>
                    <a:pt x="67" y="238"/>
                    <a:pt x="43" y="211"/>
                  </a:cubicBezTo>
                  <a:cubicBezTo>
                    <a:pt x="0" y="162"/>
                    <a:pt x="5" y="88"/>
                    <a:pt x="54" y="45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105" y="0"/>
                    <a:pt x="179" y="4"/>
                    <a:pt x="223" y="53"/>
                  </a:cubicBezTo>
                  <a:cubicBezTo>
                    <a:pt x="266" y="102"/>
                    <a:pt x="261" y="177"/>
                    <a:pt x="212" y="220"/>
                  </a:cubicBezTo>
                  <a:cubicBezTo>
                    <a:pt x="210" y="222"/>
                    <a:pt x="210" y="222"/>
                    <a:pt x="210" y="222"/>
                  </a:cubicBezTo>
                  <a:cubicBezTo>
                    <a:pt x="188" y="242"/>
                    <a:pt x="160" y="251"/>
                    <a:pt x="132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490">
              <a:extLst>
                <a:ext uri="{FF2B5EF4-FFF2-40B4-BE49-F238E27FC236}">
                  <a16:creationId xmlns:a16="http://schemas.microsoft.com/office/drawing/2014/main" id="{88107015-7AB5-44E7-8B46-6DF371D40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683"/>
              <a:ext cx="64" cy="60"/>
            </a:xfrm>
            <a:custGeom>
              <a:avLst/>
              <a:gdLst>
                <a:gd name="T0" fmla="*/ 116 w 231"/>
                <a:gd name="T1" fmla="*/ 220 h 220"/>
                <a:gd name="T2" fmla="*/ 45 w 231"/>
                <a:gd name="T3" fmla="*/ 192 h 220"/>
                <a:gd name="T4" fmla="*/ 43 w 231"/>
                <a:gd name="T5" fmla="*/ 190 h 220"/>
                <a:gd name="T6" fmla="*/ 39 w 231"/>
                <a:gd name="T7" fmla="*/ 44 h 220"/>
                <a:gd name="T8" fmla="*/ 185 w 231"/>
                <a:gd name="T9" fmla="*/ 39 h 220"/>
                <a:gd name="T10" fmla="*/ 187 w 231"/>
                <a:gd name="T11" fmla="*/ 41 h 220"/>
                <a:gd name="T12" fmla="*/ 192 w 231"/>
                <a:gd name="T13" fmla="*/ 187 h 220"/>
                <a:gd name="T14" fmla="*/ 116 w 231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20">
                  <a:moveTo>
                    <a:pt x="116" y="220"/>
                  </a:moveTo>
                  <a:cubicBezTo>
                    <a:pt x="91" y="220"/>
                    <a:pt x="65" y="211"/>
                    <a:pt x="45" y="192"/>
                  </a:cubicBezTo>
                  <a:cubicBezTo>
                    <a:pt x="43" y="190"/>
                    <a:pt x="43" y="190"/>
                    <a:pt x="43" y="190"/>
                  </a:cubicBezTo>
                  <a:cubicBezTo>
                    <a:pt x="2" y="151"/>
                    <a:pt x="0" y="86"/>
                    <a:pt x="39" y="44"/>
                  </a:cubicBezTo>
                  <a:cubicBezTo>
                    <a:pt x="78" y="2"/>
                    <a:pt x="144" y="0"/>
                    <a:pt x="185" y="39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229" y="80"/>
                    <a:pt x="231" y="146"/>
                    <a:pt x="192" y="187"/>
                  </a:cubicBezTo>
                  <a:cubicBezTo>
                    <a:pt x="171" y="209"/>
                    <a:pt x="144" y="220"/>
                    <a:pt x="116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491">
              <a:extLst>
                <a:ext uri="{FF2B5EF4-FFF2-40B4-BE49-F238E27FC236}">
                  <a16:creationId xmlns:a16="http://schemas.microsoft.com/office/drawing/2014/main" id="{855B6A1A-5327-47DA-8E25-0B7747802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657"/>
              <a:ext cx="54" cy="52"/>
            </a:xfrm>
            <a:custGeom>
              <a:avLst/>
              <a:gdLst>
                <a:gd name="T0" fmla="*/ 98 w 197"/>
                <a:gd name="T1" fmla="*/ 187 h 187"/>
                <a:gd name="T2" fmla="*/ 32 w 197"/>
                <a:gd name="T3" fmla="*/ 157 h 187"/>
                <a:gd name="T4" fmla="*/ 40 w 197"/>
                <a:gd name="T5" fmla="*/ 33 h 187"/>
                <a:gd name="T6" fmla="*/ 41 w 197"/>
                <a:gd name="T7" fmla="*/ 32 h 187"/>
                <a:gd name="T8" fmla="*/ 165 w 197"/>
                <a:gd name="T9" fmla="*/ 40 h 187"/>
                <a:gd name="T10" fmla="*/ 158 w 197"/>
                <a:gd name="T11" fmla="*/ 164 h 187"/>
                <a:gd name="T12" fmla="*/ 156 w 197"/>
                <a:gd name="T13" fmla="*/ 165 h 187"/>
                <a:gd name="T14" fmla="*/ 98 w 197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87">
                  <a:moveTo>
                    <a:pt x="98" y="187"/>
                  </a:moveTo>
                  <a:cubicBezTo>
                    <a:pt x="74" y="187"/>
                    <a:pt x="50" y="177"/>
                    <a:pt x="32" y="157"/>
                  </a:cubicBezTo>
                  <a:cubicBezTo>
                    <a:pt x="0" y="121"/>
                    <a:pt x="4" y="65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78" y="0"/>
                    <a:pt x="133" y="3"/>
                    <a:pt x="165" y="40"/>
                  </a:cubicBezTo>
                  <a:cubicBezTo>
                    <a:pt x="197" y="76"/>
                    <a:pt x="194" y="132"/>
                    <a:pt x="158" y="164"/>
                  </a:cubicBezTo>
                  <a:cubicBezTo>
                    <a:pt x="156" y="165"/>
                    <a:pt x="156" y="165"/>
                    <a:pt x="156" y="165"/>
                  </a:cubicBezTo>
                  <a:cubicBezTo>
                    <a:pt x="139" y="180"/>
                    <a:pt x="119" y="187"/>
                    <a:pt x="98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492">
              <a:extLst>
                <a:ext uri="{FF2B5EF4-FFF2-40B4-BE49-F238E27FC236}">
                  <a16:creationId xmlns:a16="http://schemas.microsoft.com/office/drawing/2014/main" id="{C6D312EB-A156-4C36-BD69-7BB2E6C06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550"/>
              <a:ext cx="73" cy="70"/>
            </a:xfrm>
            <a:custGeom>
              <a:avLst/>
              <a:gdLst>
                <a:gd name="T0" fmla="*/ 133 w 263"/>
                <a:gd name="T1" fmla="*/ 250 h 250"/>
                <a:gd name="T2" fmla="*/ 52 w 263"/>
                <a:gd name="T3" fmla="*/ 218 h 250"/>
                <a:gd name="T4" fmla="*/ 50 w 263"/>
                <a:gd name="T5" fmla="*/ 216 h 250"/>
                <a:gd name="T6" fmla="*/ 45 w 263"/>
                <a:gd name="T7" fmla="*/ 50 h 250"/>
                <a:gd name="T8" fmla="*/ 211 w 263"/>
                <a:gd name="T9" fmla="*/ 45 h 250"/>
                <a:gd name="T10" fmla="*/ 213 w 263"/>
                <a:gd name="T11" fmla="*/ 47 h 250"/>
                <a:gd name="T12" fmla="*/ 218 w 263"/>
                <a:gd name="T13" fmla="*/ 213 h 250"/>
                <a:gd name="T14" fmla="*/ 133 w 263"/>
                <a:gd name="T15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0">
                  <a:moveTo>
                    <a:pt x="133" y="250"/>
                  </a:moveTo>
                  <a:cubicBezTo>
                    <a:pt x="104" y="250"/>
                    <a:pt x="75" y="239"/>
                    <a:pt x="52" y="218"/>
                  </a:cubicBezTo>
                  <a:cubicBezTo>
                    <a:pt x="50" y="216"/>
                    <a:pt x="50" y="216"/>
                    <a:pt x="50" y="216"/>
                  </a:cubicBezTo>
                  <a:cubicBezTo>
                    <a:pt x="3" y="172"/>
                    <a:pt x="0" y="97"/>
                    <a:pt x="45" y="50"/>
                  </a:cubicBezTo>
                  <a:cubicBezTo>
                    <a:pt x="89" y="2"/>
                    <a:pt x="164" y="0"/>
                    <a:pt x="211" y="45"/>
                  </a:cubicBezTo>
                  <a:cubicBezTo>
                    <a:pt x="213" y="47"/>
                    <a:pt x="213" y="47"/>
                    <a:pt x="213" y="47"/>
                  </a:cubicBezTo>
                  <a:cubicBezTo>
                    <a:pt x="261" y="91"/>
                    <a:pt x="263" y="166"/>
                    <a:pt x="218" y="213"/>
                  </a:cubicBezTo>
                  <a:cubicBezTo>
                    <a:pt x="195" y="238"/>
                    <a:pt x="164" y="250"/>
                    <a:pt x="133" y="2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493">
              <a:extLst>
                <a:ext uri="{FF2B5EF4-FFF2-40B4-BE49-F238E27FC236}">
                  <a16:creationId xmlns:a16="http://schemas.microsoft.com/office/drawing/2014/main" id="{025E56F5-8E42-4121-AC61-ECFDB98B9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517"/>
              <a:ext cx="52" cy="49"/>
            </a:xfrm>
            <a:custGeom>
              <a:avLst/>
              <a:gdLst>
                <a:gd name="T0" fmla="*/ 94 w 188"/>
                <a:gd name="T1" fmla="*/ 178 h 178"/>
                <a:gd name="T2" fmla="*/ 56 w 188"/>
                <a:gd name="T3" fmla="*/ 169 h 178"/>
                <a:gd name="T4" fmla="*/ 21 w 188"/>
                <a:gd name="T5" fmla="*/ 58 h 178"/>
                <a:gd name="T6" fmla="*/ 22 w 188"/>
                <a:gd name="T7" fmla="*/ 56 h 178"/>
                <a:gd name="T8" fmla="*/ 132 w 188"/>
                <a:gd name="T9" fmla="*/ 21 h 178"/>
                <a:gd name="T10" fmla="*/ 168 w 188"/>
                <a:gd name="T11" fmla="*/ 132 h 178"/>
                <a:gd name="T12" fmla="*/ 167 w 188"/>
                <a:gd name="T13" fmla="*/ 134 h 178"/>
                <a:gd name="T14" fmla="*/ 94 w 188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8">
                  <a:moveTo>
                    <a:pt x="94" y="178"/>
                  </a:moveTo>
                  <a:cubicBezTo>
                    <a:pt x="81" y="178"/>
                    <a:pt x="68" y="175"/>
                    <a:pt x="56" y="169"/>
                  </a:cubicBezTo>
                  <a:cubicBezTo>
                    <a:pt x="16" y="148"/>
                    <a:pt x="0" y="98"/>
                    <a:pt x="21" y="58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42" y="16"/>
                    <a:pt x="92" y="0"/>
                    <a:pt x="132" y="21"/>
                  </a:cubicBezTo>
                  <a:cubicBezTo>
                    <a:pt x="173" y="42"/>
                    <a:pt x="188" y="92"/>
                    <a:pt x="168" y="132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152" y="162"/>
                    <a:pt x="123" y="178"/>
                    <a:pt x="94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494">
              <a:extLst>
                <a:ext uri="{FF2B5EF4-FFF2-40B4-BE49-F238E27FC236}">
                  <a16:creationId xmlns:a16="http://schemas.microsoft.com/office/drawing/2014/main" id="{383A4C25-E15C-44B3-819B-2174B1C0C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392"/>
              <a:ext cx="58" cy="54"/>
            </a:xfrm>
            <a:custGeom>
              <a:avLst/>
              <a:gdLst>
                <a:gd name="T0" fmla="*/ 104 w 208"/>
                <a:gd name="T1" fmla="*/ 196 h 196"/>
                <a:gd name="T2" fmla="*/ 22 w 208"/>
                <a:gd name="T3" fmla="*/ 144 h 196"/>
                <a:gd name="T4" fmla="*/ 22 w 208"/>
                <a:gd name="T5" fmla="*/ 142 h 196"/>
                <a:gd name="T6" fmla="*/ 64 w 208"/>
                <a:gd name="T7" fmla="*/ 21 h 196"/>
                <a:gd name="T8" fmla="*/ 185 w 208"/>
                <a:gd name="T9" fmla="*/ 64 h 196"/>
                <a:gd name="T10" fmla="*/ 186 w 208"/>
                <a:gd name="T11" fmla="*/ 66 h 196"/>
                <a:gd name="T12" fmla="*/ 143 w 208"/>
                <a:gd name="T13" fmla="*/ 187 h 196"/>
                <a:gd name="T14" fmla="*/ 104 w 208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6">
                  <a:moveTo>
                    <a:pt x="104" y="196"/>
                  </a:moveTo>
                  <a:cubicBezTo>
                    <a:pt x="71" y="196"/>
                    <a:pt x="38" y="177"/>
                    <a:pt x="22" y="144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0" y="97"/>
                    <a:pt x="19" y="43"/>
                    <a:pt x="64" y="21"/>
                  </a:cubicBezTo>
                  <a:cubicBezTo>
                    <a:pt x="109" y="0"/>
                    <a:pt x="164" y="19"/>
                    <a:pt x="185" y="64"/>
                  </a:cubicBezTo>
                  <a:cubicBezTo>
                    <a:pt x="186" y="66"/>
                    <a:pt x="186" y="66"/>
                    <a:pt x="186" y="66"/>
                  </a:cubicBezTo>
                  <a:cubicBezTo>
                    <a:pt x="208" y="111"/>
                    <a:pt x="189" y="165"/>
                    <a:pt x="143" y="187"/>
                  </a:cubicBezTo>
                  <a:cubicBezTo>
                    <a:pt x="131" y="193"/>
                    <a:pt x="117" y="196"/>
                    <a:pt x="104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495">
              <a:extLst>
                <a:ext uri="{FF2B5EF4-FFF2-40B4-BE49-F238E27FC236}">
                  <a16:creationId xmlns:a16="http://schemas.microsoft.com/office/drawing/2014/main" id="{48F328C5-CCB8-47F2-AA8E-D47BE349F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2354"/>
              <a:ext cx="46" cy="44"/>
            </a:xfrm>
            <a:custGeom>
              <a:avLst/>
              <a:gdLst>
                <a:gd name="T0" fmla="*/ 83 w 167"/>
                <a:gd name="T1" fmla="*/ 158 h 158"/>
                <a:gd name="T2" fmla="*/ 49 w 167"/>
                <a:gd name="T3" fmla="*/ 149 h 158"/>
                <a:gd name="T4" fmla="*/ 18 w 167"/>
                <a:gd name="T5" fmla="*/ 51 h 158"/>
                <a:gd name="T6" fmla="*/ 19 w 167"/>
                <a:gd name="T7" fmla="*/ 50 h 158"/>
                <a:gd name="T8" fmla="*/ 117 w 167"/>
                <a:gd name="T9" fmla="*/ 18 h 158"/>
                <a:gd name="T10" fmla="*/ 148 w 167"/>
                <a:gd name="T11" fmla="*/ 117 h 158"/>
                <a:gd name="T12" fmla="*/ 148 w 167"/>
                <a:gd name="T13" fmla="*/ 118 h 158"/>
                <a:gd name="T14" fmla="*/ 83 w 167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58">
                  <a:moveTo>
                    <a:pt x="83" y="158"/>
                  </a:moveTo>
                  <a:cubicBezTo>
                    <a:pt x="72" y="158"/>
                    <a:pt x="60" y="155"/>
                    <a:pt x="49" y="149"/>
                  </a:cubicBezTo>
                  <a:cubicBezTo>
                    <a:pt x="13" y="131"/>
                    <a:pt x="0" y="87"/>
                    <a:pt x="18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37" y="14"/>
                    <a:pt x="81" y="0"/>
                    <a:pt x="117" y="18"/>
                  </a:cubicBezTo>
                  <a:cubicBezTo>
                    <a:pt x="153" y="37"/>
                    <a:pt x="167" y="81"/>
                    <a:pt x="148" y="117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35" y="143"/>
                    <a:pt x="109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496">
              <a:extLst>
                <a:ext uri="{FF2B5EF4-FFF2-40B4-BE49-F238E27FC236}">
                  <a16:creationId xmlns:a16="http://schemas.microsoft.com/office/drawing/2014/main" id="{1E3AE737-B8AF-4C87-AB39-53C00815E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222"/>
              <a:ext cx="62" cy="58"/>
            </a:xfrm>
            <a:custGeom>
              <a:avLst/>
              <a:gdLst>
                <a:gd name="T0" fmla="*/ 112 w 223"/>
                <a:gd name="T1" fmla="*/ 210 h 210"/>
                <a:gd name="T2" fmla="*/ 24 w 223"/>
                <a:gd name="T3" fmla="*/ 154 h 210"/>
                <a:gd name="T4" fmla="*/ 23 w 223"/>
                <a:gd name="T5" fmla="*/ 152 h 210"/>
                <a:gd name="T6" fmla="*/ 69 w 223"/>
                <a:gd name="T7" fmla="*/ 23 h 210"/>
                <a:gd name="T8" fmla="*/ 199 w 223"/>
                <a:gd name="T9" fmla="*/ 69 h 210"/>
                <a:gd name="T10" fmla="*/ 199 w 223"/>
                <a:gd name="T11" fmla="*/ 71 h 210"/>
                <a:gd name="T12" fmla="*/ 154 w 223"/>
                <a:gd name="T13" fmla="*/ 200 h 210"/>
                <a:gd name="T14" fmla="*/ 112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2" y="210"/>
                  </a:moveTo>
                  <a:cubicBezTo>
                    <a:pt x="76" y="210"/>
                    <a:pt x="41" y="189"/>
                    <a:pt x="24" y="154"/>
                  </a:cubicBezTo>
                  <a:cubicBezTo>
                    <a:pt x="23" y="152"/>
                    <a:pt x="23" y="152"/>
                    <a:pt x="23" y="152"/>
                  </a:cubicBezTo>
                  <a:cubicBezTo>
                    <a:pt x="0" y="104"/>
                    <a:pt x="21" y="46"/>
                    <a:pt x="69" y="23"/>
                  </a:cubicBezTo>
                  <a:cubicBezTo>
                    <a:pt x="117" y="0"/>
                    <a:pt x="175" y="20"/>
                    <a:pt x="199" y="69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223" y="119"/>
                    <a:pt x="202" y="177"/>
                    <a:pt x="154" y="200"/>
                  </a:cubicBezTo>
                  <a:cubicBezTo>
                    <a:pt x="140" y="207"/>
                    <a:pt x="126" y="210"/>
                    <a:pt x="112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497">
              <a:extLst>
                <a:ext uri="{FF2B5EF4-FFF2-40B4-BE49-F238E27FC236}">
                  <a16:creationId xmlns:a16="http://schemas.microsoft.com/office/drawing/2014/main" id="{CA9C91BE-6ECB-4AA0-B62D-6883B2A19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184"/>
              <a:ext cx="54" cy="52"/>
            </a:xfrm>
            <a:custGeom>
              <a:avLst/>
              <a:gdLst>
                <a:gd name="T0" fmla="*/ 99 w 198"/>
                <a:gd name="T1" fmla="*/ 187 h 187"/>
                <a:gd name="T2" fmla="*/ 59 w 198"/>
                <a:gd name="T3" fmla="*/ 177 h 187"/>
                <a:gd name="T4" fmla="*/ 22 w 198"/>
                <a:gd name="T5" fmla="*/ 61 h 187"/>
                <a:gd name="T6" fmla="*/ 23 w 198"/>
                <a:gd name="T7" fmla="*/ 59 h 187"/>
                <a:gd name="T8" fmla="*/ 140 w 198"/>
                <a:gd name="T9" fmla="*/ 22 h 187"/>
                <a:gd name="T10" fmla="*/ 176 w 198"/>
                <a:gd name="T11" fmla="*/ 138 h 187"/>
                <a:gd name="T12" fmla="*/ 176 w 198"/>
                <a:gd name="T13" fmla="*/ 140 h 187"/>
                <a:gd name="T14" fmla="*/ 99 w 198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87">
                  <a:moveTo>
                    <a:pt x="99" y="187"/>
                  </a:moveTo>
                  <a:cubicBezTo>
                    <a:pt x="85" y="187"/>
                    <a:pt x="72" y="184"/>
                    <a:pt x="59" y="177"/>
                  </a:cubicBezTo>
                  <a:cubicBezTo>
                    <a:pt x="17" y="155"/>
                    <a:pt x="0" y="103"/>
                    <a:pt x="22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45" y="17"/>
                    <a:pt x="97" y="0"/>
                    <a:pt x="140" y="22"/>
                  </a:cubicBezTo>
                  <a:cubicBezTo>
                    <a:pt x="182" y="44"/>
                    <a:pt x="198" y="96"/>
                    <a:pt x="176" y="138"/>
                  </a:cubicBezTo>
                  <a:cubicBezTo>
                    <a:pt x="176" y="140"/>
                    <a:pt x="176" y="140"/>
                    <a:pt x="176" y="140"/>
                  </a:cubicBezTo>
                  <a:cubicBezTo>
                    <a:pt x="160" y="170"/>
                    <a:pt x="130" y="187"/>
                    <a:pt x="99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498">
              <a:extLst>
                <a:ext uri="{FF2B5EF4-FFF2-40B4-BE49-F238E27FC236}">
                  <a16:creationId xmlns:a16="http://schemas.microsoft.com/office/drawing/2014/main" id="{199E691D-4561-4FEF-A757-B974B93C0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2043"/>
              <a:ext cx="66" cy="66"/>
            </a:xfrm>
            <a:custGeom>
              <a:avLst/>
              <a:gdLst>
                <a:gd name="T0" fmla="*/ 120 w 240"/>
                <a:gd name="T1" fmla="*/ 238 h 238"/>
                <a:gd name="T2" fmla="*/ 5 w 240"/>
                <a:gd name="T3" fmla="*/ 132 h 238"/>
                <a:gd name="T4" fmla="*/ 5 w 240"/>
                <a:gd name="T5" fmla="*/ 129 h 238"/>
                <a:gd name="T6" fmla="*/ 111 w 240"/>
                <a:gd name="T7" fmla="*/ 5 h 238"/>
                <a:gd name="T8" fmla="*/ 235 w 240"/>
                <a:gd name="T9" fmla="*/ 111 h 238"/>
                <a:gd name="T10" fmla="*/ 235 w 240"/>
                <a:gd name="T11" fmla="*/ 114 h 238"/>
                <a:gd name="T12" fmla="*/ 129 w 240"/>
                <a:gd name="T13" fmla="*/ 238 h 238"/>
                <a:gd name="T14" fmla="*/ 120 w 24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8">
                  <a:moveTo>
                    <a:pt x="120" y="238"/>
                  </a:moveTo>
                  <a:cubicBezTo>
                    <a:pt x="60" y="238"/>
                    <a:pt x="10" y="192"/>
                    <a:pt x="5" y="132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0" y="65"/>
                    <a:pt x="48" y="10"/>
                    <a:pt x="111" y="5"/>
                  </a:cubicBezTo>
                  <a:cubicBezTo>
                    <a:pt x="175" y="0"/>
                    <a:pt x="230" y="48"/>
                    <a:pt x="235" y="111"/>
                  </a:cubicBezTo>
                  <a:cubicBezTo>
                    <a:pt x="235" y="114"/>
                    <a:pt x="235" y="114"/>
                    <a:pt x="235" y="114"/>
                  </a:cubicBezTo>
                  <a:cubicBezTo>
                    <a:pt x="240" y="177"/>
                    <a:pt x="193" y="233"/>
                    <a:pt x="129" y="238"/>
                  </a:cubicBezTo>
                  <a:cubicBezTo>
                    <a:pt x="126" y="238"/>
                    <a:pt x="123" y="238"/>
                    <a:pt x="12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499">
              <a:extLst>
                <a:ext uri="{FF2B5EF4-FFF2-40B4-BE49-F238E27FC236}">
                  <a16:creationId xmlns:a16="http://schemas.microsoft.com/office/drawing/2014/main" id="{CC69FD59-821D-4F88-97B0-18458256F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003"/>
              <a:ext cx="52" cy="50"/>
            </a:xfrm>
            <a:custGeom>
              <a:avLst/>
              <a:gdLst>
                <a:gd name="T0" fmla="*/ 94 w 188"/>
                <a:gd name="T1" fmla="*/ 184 h 184"/>
                <a:gd name="T2" fmla="*/ 85 w 188"/>
                <a:gd name="T3" fmla="*/ 184 h 184"/>
                <a:gd name="T4" fmla="*/ 6 w 188"/>
                <a:gd name="T5" fmla="*/ 86 h 184"/>
                <a:gd name="T6" fmla="*/ 6 w 188"/>
                <a:gd name="T7" fmla="*/ 84 h 184"/>
                <a:gd name="T8" fmla="*/ 104 w 188"/>
                <a:gd name="T9" fmla="*/ 5 h 184"/>
                <a:gd name="T10" fmla="*/ 183 w 188"/>
                <a:gd name="T11" fmla="*/ 103 h 184"/>
                <a:gd name="T12" fmla="*/ 183 w 188"/>
                <a:gd name="T13" fmla="*/ 105 h 184"/>
                <a:gd name="T14" fmla="*/ 94 w 188"/>
                <a:gd name="T15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84">
                  <a:moveTo>
                    <a:pt x="94" y="184"/>
                  </a:moveTo>
                  <a:cubicBezTo>
                    <a:pt x="91" y="184"/>
                    <a:pt x="88" y="184"/>
                    <a:pt x="85" y="184"/>
                  </a:cubicBezTo>
                  <a:cubicBezTo>
                    <a:pt x="36" y="179"/>
                    <a:pt x="0" y="135"/>
                    <a:pt x="6" y="86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11" y="35"/>
                    <a:pt x="55" y="0"/>
                    <a:pt x="104" y="5"/>
                  </a:cubicBezTo>
                  <a:cubicBezTo>
                    <a:pt x="153" y="10"/>
                    <a:pt x="188" y="54"/>
                    <a:pt x="183" y="103"/>
                  </a:cubicBezTo>
                  <a:cubicBezTo>
                    <a:pt x="183" y="105"/>
                    <a:pt x="183" y="105"/>
                    <a:pt x="183" y="105"/>
                  </a:cubicBezTo>
                  <a:cubicBezTo>
                    <a:pt x="178" y="150"/>
                    <a:pt x="139" y="184"/>
                    <a:pt x="94" y="1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500">
              <a:extLst>
                <a:ext uri="{FF2B5EF4-FFF2-40B4-BE49-F238E27FC236}">
                  <a16:creationId xmlns:a16="http://schemas.microsoft.com/office/drawing/2014/main" id="{A5897CFA-C255-4303-9C40-68F5DE5CA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861"/>
              <a:ext cx="59" cy="58"/>
            </a:xfrm>
            <a:custGeom>
              <a:avLst/>
              <a:gdLst>
                <a:gd name="T0" fmla="*/ 106 w 212"/>
                <a:gd name="T1" fmla="*/ 210 h 210"/>
                <a:gd name="T2" fmla="*/ 5 w 212"/>
                <a:gd name="T3" fmla="*/ 116 h 210"/>
                <a:gd name="T4" fmla="*/ 5 w 212"/>
                <a:gd name="T5" fmla="*/ 113 h 210"/>
                <a:gd name="T6" fmla="*/ 98 w 212"/>
                <a:gd name="T7" fmla="*/ 4 h 210"/>
                <a:gd name="T8" fmla="*/ 208 w 212"/>
                <a:gd name="T9" fmla="*/ 98 h 210"/>
                <a:gd name="T10" fmla="*/ 208 w 212"/>
                <a:gd name="T11" fmla="*/ 100 h 210"/>
                <a:gd name="T12" fmla="*/ 114 w 212"/>
                <a:gd name="T13" fmla="*/ 209 h 210"/>
                <a:gd name="T14" fmla="*/ 106 w 212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2" h="210">
                  <a:moveTo>
                    <a:pt x="106" y="210"/>
                  </a:moveTo>
                  <a:cubicBezTo>
                    <a:pt x="54" y="210"/>
                    <a:pt x="9" y="169"/>
                    <a:pt x="5" y="116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0" y="57"/>
                    <a:pt x="42" y="8"/>
                    <a:pt x="98" y="4"/>
                  </a:cubicBezTo>
                  <a:cubicBezTo>
                    <a:pt x="155" y="0"/>
                    <a:pt x="203" y="41"/>
                    <a:pt x="208" y="98"/>
                  </a:cubicBezTo>
                  <a:cubicBezTo>
                    <a:pt x="208" y="100"/>
                    <a:pt x="208" y="100"/>
                    <a:pt x="208" y="100"/>
                  </a:cubicBezTo>
                  <a:cubicBezTo>
                    <a:pt x="212" y="156"/>
                    <a:pt x="170" y="205"/>
                    <a:pt x="114" y="209"/>
                  </a:cubicBezTo>
                  <a:cubicBezTo>
                    <a:pt x="112" y="210"/>
                    <a:pt x="109" y="210"/>
                    <a:pt x="106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501">
              <a:extLst>
                <a:ext uri="{FF2B5EF4-FFF2-40B4-BE49-F238E27FC236}">
                  <a16:creationId xmlns:a16="http://schemas.microsoft.com/office/drawing/2014/main" id="{CAE65038-54D0-4C31-8D07-1DF5C6A64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12"/>
              <a:ext cx="62" cy="61"/>
            </a:xfrm>
            <a:custGeom>
              <a:avLst/>
              <a:gdLst>
                <a:gd name="T0" fmla="*/ 111 w 222"/>
                <a:gd name="T1" fmla="*/ 218 h 218"/>
                <a:gd name="T2" fmla="*/ 100 w 222"/>
                <a:gd name="T3" fmla="*/ 217 h 218"/>
                <a:gd name="T4" fmla="*/ 7 w 222"/>
                <a:gd name="T5" fmla="*/ 101 h 218"/>
                <a:gd name="T6" fmla="*/ 7 w 222"/>
                <a:gd name="T7" fmla="*/ 99 h 218"/>
                <a:gd name="T8" fmla="*/ 122 w 222"/>
                <a:gd name="T9" fmla="*/ 6 h 218"/>
                <a:gd name="T10" fmla="*/ 215 w 222"/>
                <a:gd name="T11" fmla="*/ 121 h 218"/>
                <a:gd name="T12" fmla="*/ 215 w 222"/>
                <a:gd name="T13" fmla="*/ 124 h 218"/>
                <a:gd name="T14" fmla="*/ 111 w 222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2" h="218">
                  <a:moveTo>
                    <a:pt x="111" y="218"/>
                  </a:moveTo>
                  <a:cubicBezTo>
                    <a:pt x="107" y="218"/>
                    <a:pt x="104" y="217"/>
                    <a:pt x="100" y="217"/>
                  </a:cubicBezTo>
                  <a:cubicBezTo>
                    <a:pt x="42" y="211"/>
                    <a:pt x="0" y="159"/>
                    <a:pt x="7" y="101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13" y="41"/>
                    <a:pt x="65" y="0"/>
                    <a:pt x="122" y="6"/>
                  </a:cubicBezTo>
                  <a:cubicBezTo>
                    <a:pt x="180" y="12"/>
                    <a:pt x="222" y="64"/>
                    <a:pt x="215" y="121"/>
                  </a:cubicBezTo>
                  <a:cubicBezTo>
                    <a:pt x="215" y="124"/>
                    <a:pt x="215" y="124"/>
                    <a:pt x="215" y="124"/>
                  </a:cubicBezTo>
                  <a:cubicBezTo>
                    <a:pt x="209" y="178"/>
                    <a:pt x="164" y="218"/>
                    <a:pt x="111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502">
              <a:extLst>
                <a:ext uri="{FF2B5EF4-FFF2-40B4-BE49-F238E27FC236}">
                  <a16:creationId xmlns:a16="http://schemas.microsoft.com/office/drawing/2014/main" id="{80EB2E98-BBA7-44E1-A861-915FA1330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" y="1675"/>
              <a:ext cx="59" cy="58"/>
            </a:xfrm>
            <a:custGeom>
              <a:avLst/>
              <a:gdLst>
                <a:gd name="T0" fmla="*/ 107 w 213"/>
                <a:gd name="T1" fmla="*/ 212 h 212"/>
                <a:gd name="T2" fmla="*/ 4 w 213"/>
                <a:gd name="T3" fmla="*/ 117 h 212"/>
                <a:gd name="T4" fmla="*/ 4 w 213"/>
                <a:gd name="T5" fmla="*/ 114 h 212"/>
                <a:gd name="T6" fmla="*/ 99 w 213"/>
                <a:gd name="T7" fmla="*/ 4 h 212"/>
                <a:gd name="T8" fmla="*/ 209 w 213"/>
                <a:gd name="T9" fmla="*/ 99 h 212"/>
                <a:gd name="T10" fmla="*/ 209 w 213"/>
                <a:gd name="T11" fmla="*/ 101 h 212"/>
                <a:gd name="T12" fmla="*/ 114 w 213"/>
                <a:gd name="T13" fmla="*/ 211 h 212"/>
                <a:gd name="T14" fmla="*/ 107 w 213"/>
                <a:gd name="T15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12">
                  <a:moveTo>
                    <a:pt x="107" y="212"/>
                  </a:moveTo>
                  <a:cubicBezTo>
                    <a:pt x="53" y="212"/>
                    <a:pt x="8" y="171"/>
                    <a:pt x="4" y="117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0" y="58"/>
                    <a:pt x="42" y="9"/>
                    <a:pt x="99" y="4"/>
                  </a:cubicBezTo>
                  <a:cubicBezTo>
                    <a:pt x="155" y="0"/>
                    <a:pt x="205" y="42"/>
                    <a:pt x="209" y="99"/>
                  </a:cubicBezTo>
                  <a:cubicBezTo>
                    <a:pt x="209" y="101"/>
                    <a:pt x="209" y="101"/>
                    <a:pt x="209" y="101"/>
                  </a:cubicBezTo>
                  <a:cubicBezTo>
                    <a:pt x="213" y="158"/>
                    <a:pt x="171" y="207"/>
                    <a:pt x="114" y="211"/>
                  </a:cubicBezTo>
                  <a:cubicBezTo>
                    <a:pt x="112" y="212"/>
                    <a:pt x="109" y="212"/>
                    <a:pt x="107" y="2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503">
              <a:extLst>
                <a:ext uri="{FF2B5EF4-FFF2-40B4-BE49-F238E27FC236}">
                  <a16:creationId xmlns:a16="http://schemas.microsoft.com/office/drawing/2014/main" id="{EBC682D3-1207-46B4-A05F-346498F1D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639"/>
              <a:ext cx="40" cy="39"/>
            </a:xfrm>
            <a:custGeom>
              <a:avLst/>
              <a:gdLst>
                <a:gd name="T0" fmla="*/ 73 w 145"/>
                <a:gd name="T1" fmla="*/ 139 h 139"/>
                <a:gd name="T2" fmla="*/ 10 w 145"/>
                <a:gd name="T3" fmla="*/ 91 h 139"/>
                <a:gd name="T4" fmla="*/ 9 w 145"/>
                <a:gd name="T5" fmla="*/ 89 h 139"/>
                <a:gd name="T6" fmla="*/ 56 w 145"/>
                <a:gd name="T7" fmla="*/ 10 h 139"/>
                <a:gd name="T8" fmla="*/ 136 w 145"/>
                <a:gd name="T9" fmla="*/ 56 h 139"/>
                <a:gd name="T10" fmla="*/ 136 w 145"/>
                <a:gd name="T11" fmla="*/ 57 h 139"/>
                <a:gd name="T12" fmla="*/ 90 w 145"/>
                <a:gd name="T13" fmla="*/ 137 h 139"/>
                <a:gd name="T14" fmla="*/ 73 w 145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9">
                  <a:moveTo>
                    <a:pt x="73" y="139"/>
                  </a:moveTo>
                  <a:cubicBezTo>
                    <a:pt x="44" y="139"/>
                    <a:pt x="18" y="120"/>
                    <a:pt x="10" y="91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0" y="55"/>
                    <a:pt x="21" y="19"/>
                    <a:pt x="56" y="10"/>
                  </a:cubicBezTo>
                  <a:cubicBezTo>
                    <a:pt x="91" y="0"/>
                    <a:pt x="126" y="21"/>
                    <a:pt x="136" y="56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45" y="92"/>
                    <a:pt x="125" y="128"/>
                    <a:pt x="90" y="137"/>
                  </a:cubicBezTo>
                  <a:cubicBezTo>
                    <a:pt x="84" y="139"/>
                    <a:pt x="78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504">
              <a:extLst>
                <a:ext uri="{FF2B5EF4-FFF2-40B4-BE49-F238E27FC236}">
                  <a16:creationId xmlns:a16="http://schemas.microsoft.com/office/drawing/2014/main" id="{EB64D1ED-D7D7-4D21-9B1F-3104C7105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1505"/>
              <a:ext cx="41" cy="38"/>
            </a:xfrm>
            <a:custGeom>
              <a:avLst/>
              <a:gdLst>
                <a:gd name="T0" fmla="*/ 73 w 147"/>
                <a:gd name="T1" fmla="*/ 140 h 140"/>
                <a:gd name="T2" fmla="*/ 54 w 147"/>
                <a:gd name="T3" fmla="*/ 137 h 140"/>
                <a:gd name="T4" fmla="*/ 11 w 147"/>
                <a:gd name="T5" fmla="*/ 56 h 140"/>
                <a:gd name="T6" fmla="*/ 11 w 147"/>
                <a:gd name="T7" fmla="*/ 54 h 140"/>
                <a:gd name="T8" fmla="*/ 93 w 147"/>
                <a:gd name="T9" fmla="*/ 10 h 140"/>
                <a:gd name="T10" fmla="*/ 136 w 147"/>
                <a:gd name="T11" fmla="*/ 92 h 140"/>
                <a:gd name="T12" fmla="*/ 136 w 147"/>
                <a:gd name="T13" fmla="*/ 93 h 140"/>
                <a:gd name="T14" fmla="*/ 73 w 147"/>
                <a:gd name="T1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40">
                  <a:moveTo>
                    <a:pt x="73" y="140"/>
                  </a:moveTo>
                  <a:cubicBezTo>
                    <a:pt x="67" y="140"/>
                    <a:pt x="61" y="139"/>
                    <a:pt x="54" y="137"/>
                  </a:cubicBezTo>
                  <a:cubicBezTo>
                    <a:pt x="20" y="127"/>
                    <a:pt x="0" y="90"/>
                    <a:pt x="11" y="56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22" y="20"/>
                    <a:pt x="58" y="0"/>
                    <a:pt x="93" y="10"/>
                  </a:cubicBezTo>
                  <a:cubicBezTo>
                    <a:pt x="127" y="21"/>
                    <a:pt x="147" y="57"/>
                    <a:pt x="136" y="92"/>
                  </a:cubicBezTo>
                  <a:cubicBezTo>
                    <a:pt x="136" y="93"/>
                    <a:pt x="136" y="93"/>
                    <a:pt x="136" y="93"/>
                  </a:cubicBezTo>
                  <a:cubicBezTo>
                    <a:pt x="127" y="122"/>
                    <a:pt x="101" y="140"/>
                    <a:pt x="73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505">
              <a:extLst>
                <a:ext uri="{FF2B5EF4-FFF2-40B4-BE49-F238E27FC236}">
                  <a16:creationId xmlns:a16="http://schemas.microsoft.com/office/drawing/2014/main" id="{37FA7F22-5245-4ECC-A19D-84345CDA6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443"/>
              <a:ext cx="72" cy="69"/>
            </a:xfrm>
            <a:custGeom>
              <a:avLst/>
              <a:gdLst>
                <a:gd name="T0" fmla="*/ 132 w 263"/>
                <a:gd name="T1" fmla="*/ 252 h 252"/>
                <a:gd name="T2" fmla="*/ 17 w 263"/>
                <a:gd name="T3" fmla="*/ 165 h 252"/>
                <a:gd name="T4" fmla="*/ 16 w 263"/>
                <a:gd name="T5" fmla="*/ 162 h 252"/>
                <a:gd name="T6" fmla="*/ 100 w 263"/>
                <a:gd name="T7" fmla="*/ 17 h 252"/>
                <a:gd name="T8" fmla="*/ 245 w 263"/>
                <a:gd name="T9" fmla="*/ 101 h 252"/>
                <a:gd name="T10" fmla="*/ 246 w 263"/>
                <a:gd name="T11" fmla="*/ 103 h 252"/>
                <a:gd name="T12" fmla="*/ 162 w 263"/>
                <a:gd name="T13" fmla="*/ 248 h 252"/>
                <a:gd name="T14" fmla="*/ 132 w 263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2">
                  <a:moveTo>
                    <a:pt x="132" y="252"/>
                  </a:moveTo>
                  <a:cubicBezTo>
                    <a:pt x="79" y="252"/>
                    <a:pt x="31" y="217"/>
                    <a:pt x="17" y="165"/>
                  </a:cubicBezTo>
                  <a:cubicBezTo>
                    <a:pt x="16" y="162"/>
                    <a:pt x="16" y="162"/>
                    <a:pt x="16" y="162"/>
                  </a:cubicBezTo>
                  <a:cubicBezTo>
                    <a:pt x="0" y="99"/>
                    <a:pt x="37" y="34"/>
                    <a:pt x="100" y="17"/>
                  </a:cubicBezTo>
                  <a:cubicBezTo>
                    <a:pt x="163" y="0"/>
                    <a:pt x="228" y="37"/>
                    <a:pt x="245" y="101"/>
                  </a:cubicBezTo>
                  <a:cubicBezTo>
                    <a:pt x="246" y="103"/>
                    <a:pt x="246" y="103"/>
                    <a:pt x="246" y="103"/>
                  </a:cubicBezTo>
                  <a:cubicBezTo>
                    <a:pt x="263" y="166"/>
                    <a:pt x="225" y="231"/>
                    <a:pt x="162" y="248"/>
                  </a:cubicBezTo>
                  <a:cubicBezTo>
                    <a:pt x="152" y="251"/>
                    <a:pt x="142" y="252"/>
                    <a:pt x="132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506">
              <a:extLst>
                <a:ext uri="{FF2B5EF4-FFF2-40B4-BE49-F238E27FC236}">
                  <a16:creationId xmlns:a16="http://schemas.microsoft.com/office/drawing/2014/main" id="{BABB1EE9-ADD6-4032-A2A7-7C42F8706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322"/>
              <a:ext cx="48" cy="46"/>
            </a:xfrm>
            <a:custGeom>
              <a:avLst/>
              <a:gdLst>
                <a:gd name="T0" fmla="*/ 88 w 176"/>
                <a:gd name="T1" fmla="*/ 168 h 168"/>
                <a:gd name="T2" fmla="*/ 65 w 176"/>
                <a:gd name="T3" fmla="*/ 165 h 168"/>
                <a:gd name="T4" fmla="*/ 13 w 176"/>
                <a:gd name="T5" fmla="*/ 67 h 168"/>
                <a:gd name="T6" fmla="*/ 14 w 176"/>
                <a:gd name="T7" fmla="*/ 65 h 168"/>
                <a:gd name="T8" fmla="*/ 111 w 176"/>
                <a:gd name="T9" fmla="*/ 13 h 168"/>
                <a:gd name="T10" fmla="*/ 164 w 176"/>
                <a:gd name="T11" fmla="*/ 110 h 168"/>
                <a:gd name="T12" fmla="*/ 163 w 176"/>
                <a:gd name="T13" fmla="*/ 112 h 168"/>
                <a:gd name="T14" fmla="*/ 88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8" y="168"/>
                  </a:moveTo>
                  <a:cubicBezTo>
                    <a:pt x="81" y="168"/>
                    <a:pt x="73" y="167"/>
                    <a:pt x="65" y="165"/>
                  </a:cubicBezTo>
                  <a:cubicBezTo>
                    <a:pt x="24" y="152"/>
                    <a:pt x="0" y="108"/>
                    <a:pt x="13" y="67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26" y="24"/>
                    <a:pt x="70" y="0"/>
                    <a:pt x="111" y="13"/>
                  </a:cubicBezTo>
                  <a:cubicBezTo>
                    <a:pt x="153" y="25"/>
                    <a:pt x="176" y="69"/>
                    <a:pt x="164" y="110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53" y="146"/>
                    <a:pt x="122" y="168"/>
                    <a:pt x="88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507">
              <a:extLst>
                <a:ext uri="{FF2B5EF4-FFF2-40B4-BE49-F238E27FC236}">
                  <a16:creationId xmlns:a16="http://schemas.microsoft.com/office/drawing/2014/main" id="{4ECF421E-B6A0-41CF-B2C4-054FF6E99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264"/>
              <a:ext cx="69" cy="66"/>
            </a:xfrm>
            <a:custGeom>
              <a:avLst/>
              <a:gdLst>
                <a:gd name="T0" fmla="*/ 125 w 249"/>
                <a:gd name="T1" fmla="*/ 239 h 239"/>
                <a:gd name="T2" fmla="*/ 17 w 249"/>
                <a:gd name="T3" fmla="*/ 156 h 239"/>
                <a:gd name="T4" fmla="*/ 16 w 249"/>
                <a:gd name="T5" fmla="*/ 153 h 239"/>
                <a:gd name="T6" fmla="*/ 95 w 249"/>
                <a:gd name="T7" fmla="*/ 16 h 239"/>
                <a:gd name="T8" fmla="*/ 233 w 249"/>
                <a:gd name="T9" fmla="*/ 96 h 239"/>
                <a:gd name="T10" fmla="*/ 233 w 249"/>
                <a:gd name="T11" fmla="*/ 98 h 239"/>
                <a:gd name="T12" fmla="*/ 154 w 249"/>
                <a:gd name="T13" fmla="*/ 235 h 239"/>
                <a:gd name="T14" fmla="*/ 125 w 249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9" h="239">
                  <a:moveTo>
                    <a:pt x="125" y="239"/>
                  </a:moveTo>
                  <a:cubicBezTo>
                    <a:pt x="76" y="239"/>
                    <a:pt x="30" y="206"/>
                    <a:pt x="17" y="156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0" y="94"/>
                    <a:pt x="36" y="32"/>
                    <a:pt x="95" y="16"/>
                  </a:cubicBezTo>
                  <a:cubicBezTo>
                    <a:pt x="155" y="0"/>
                    <a:pt x="217" y="36"/>
                    <a:pt x="233" y="96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49" y="158"/>
                    <a:pt x="214" y="219"/>
                    <a:pt x="154" y="235"/>
                  </a:cubicBezTo>
                  <a:cubicBezTo>
                    <a:pt x="144" y="238"/>
                    <a:pt x="135" y="239"/>
                    <a:pt x="125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508">
              <a:extLst>
                <a:ext uri="{FF2B5EF4-FFF2-40B4-BE49-F238E27FC236}">
                  <a16:creationId xmlns:a16="http://schemas.microsoft.com/office/drawing/2014/main" id="{6290E0CA-5589-4CD7-8080-2294D67E9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1149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9 w 218"/>
                <a:gd name="T3" fmla="*/ 186 h 206"/>
                <a:gd name="T4" fmla="*/ 33 w 218"/>
                <a:gd name="T5" fmla="*/ 51 h 206"/>
                <a:gd name="T6" fmla="*/ 34 w 218"/>
                <a:gd name="T7" fmla="*/ 49 h 206"/>
                <a:gd name="T8" fmla="*/ 169 w 218"/>
                <a:gd name="T9" fmla="*/ 32 h 206"/>
                <a:gd name="T10" fmla="*/ 185 w 218"/>
                <a:gd name="T11" fmla="*/ 167 h 206"/>
                <a:gd name="T12" fmla="*/ 184 w 218"/>
                <a:gd name="T13" fmla="*/ 169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8" y="206"/>
                    <a:pt x="67" y="199"/>
                    <a:pt x="49" y="186"/>
                  </a:cubicBezTo>
                  <a:cubicBezTo>
                    <a:pt x="8" y="153"/>
                    <a:pt x="0" y="93"/>
                    <a:pt x="33" y="51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67" y="7"/>
                    <a:pt x="127" y="0"/>
                    <a:pt x="169" y="32"/>
                  </a:cubicBezTo>
                  <a:cubicBezTo>
                    <a:pt x="211" y="65"/>
                    <a:pt x="218" y="125"/>
                    <a:pt x="185" y="167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65" y="193"/>
                    <a:pt x="137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509">
              <a:extLst>
                <a:ext uri="{FF2B5EF4-FFF2-40B4-BE49-F238E27FC236}">
                  <a16:creationId xmlns:a16="http://schemas.microsoft.com/office/drawing/2014/main" id="{CBF3AE83-E9D5-47A4-85B7-9A34BCB6F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108"/>
              <a:ext cx="69" cy="66"/>
            </a:xfrm>
            <a:custGeom>
              <a:avLst/>
              <a:gdLst>
                <a:gd name="T0" fmla="*/ 126 w 250"/>
                <a:gd name="T1" fmla="*/ 236 h 236"/>
                <a:gd name="T2" fmla="*/ 37 w 250"/>
                <a:gd name="T3" fmla="*/ 191 h 236"/>
                <a:gd name="T4" fmla="*/ 36 w 250"/>
                <a:gd name="T5" fmla="*/ 189 h 236"/>
                <a:gd name="T6" fmla="*/ 60 w 250"/>
                <a:gd name="T7" fmla="*/ 35 h 236"/>
                <a:gd name="T8" fmla="*/ 213 w 250"/>
                <a:gd name="T9" fmla="*/ 59 h 236"/>
                <a:gd name="T10" fmla="*/ 215 w 250"/>
                <a:gd name="T11" fmla="*/ 61 h 236"/>
                <a:gd name="T12" fmla="*/ 191 w 250"/>
                <a:gd name="T13" fmla="*/ 215 h 236"/>
                <a:gd name="T14" fmla="*/ 126 w 250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6">
                  <a:moveTo>
                    <a:pt x="126" y="236"/>
                  </a:moveTo>
                  <a:cubicBezTo>
                    <a:pt x="92" y="236"/>
                    <a:pt x="59" y="220"/>
                    <a:pt x="37" y="191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0" y="140"/>
                    <a:pt x="11" y="71"/>
                    <a:pt x="60" y="35"/>
                  </a:cubicBezTo>
                  <a:cubicBezTo>
                    <a:pt x="109" y="0"/>
                    <a:pt x="177" y="10"/>
                    <a:pt x="213" y="59"/>
                  </a:cubicBezTo>
                  <a:cubicBezTo>
                    <a:pt x="215" y="61"/>
                    <a:pt x="215" y="61"/>
                    <a:pt x="215" y="61"/>
                  </a:cubicBezTo>
                  <a:cubicBezTo>
                    <a:pt x="250" y="110"/>
                    <a:pt x="240" y="179"/>
                    <a:pt x="191" y="215"/>
                  </a:cubicBezTo>
                  <a:cubicBezTo>
                    <a:pt x="171" y="229"/>
                    <a:pt x="149" y="236"/>
                    <a:pt x="126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510">
              <a:extLst>
                <a:ext uri="{FF2B5EF4-FFF2-40B4-BE49-F238E27FC236}">
                  <a16:creationId xmlns:a16="http://schemas.microsoft.com/office/drawing/2014/main" id="{D99DB0F2-0CBA-4822-AE22-D87A2113F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994"/>
              <a:ext cx="75" cy="71"/>
            </a:xfrm>
            <a:custGeom>
              <a:avLst/>
              <a:gdLst>
                <a:gd name="T0" fmla="*/ 134 w 271"/>
                <a:gd name="T1" fmla="*/ 256 h 256"/>
                <a:gd name="T2" fmla="*/ 61 w 271"/>
                <a:gd name="T3" fmla="*/ 231 h 256"/>
                <a:gd name="T4" fmla="*/ 40 w 271"/>
                <a:gd name="T5" fmla="*/ 63 h 256"/>
                <a:gd name="T6" fmla="*/ 42 w 271"/>
                <a:gd name="T7" fmla="*/ 61 h 256"/>
                <a:gd name="T8" fmla="*/ 209 w 271"/>
                <a:gd name="T9" fmla="*/ 41 h 256"/>
                <a:gd name="T10" fmla="*/ 230 w 271"/>
                <a:gd name="T11" fmla="*/ 208 h 256"/>
                <a:gd name="T12" fmla="*/ 228 w 271"/>
                <a:gd name="T13" fmla="*/ 211 h 256"/>
                <a:gd name="T14" fmla="*/ 134 w 271"/>
                <a:gd name="T15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56">
                  <a:moveTo>
                    <a:pt x="134" y="256"/>
                  </a:moveTo>
                  <a:cubicBezTo>
                    <a:pt x="108" y="256"/>
                    <a:pt x="82" y="248"/>
                    <a:pt x="61" y="231"/>
                  </a:cubicBezTo>
                  <a:cubicBezTo>
                    <a:pt x="9" y="191"/>
                    <a:pt x="0" y="115"/>
                    <a:pt x="40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82" y="9"/>
                    <a:pt x="157" y="0"/>
                    <a:pt x="209" y="41"/>
                  </a:cubicBezTo>
                  <a:cubicBezTo>
                    <a:pt x="261" y="81"/>
                    <a:pt x="271" y="156"/>
                    <a:pt x="230" y="208"/>
                  </a:cubicBezTo>
                  <a:cubicBezTo>
                    <a:pt x="228" y="211"/>
                    <a:pt x="228" y="211"/>
                    <a:pt x="228" y="211"/>
                  </a:cubicBezTo>
                  <a:cubicBezTo>
                    <a:pt x="205" y="241"/>
                    <a:pt x="170" y="256"/>
                    <a:pt x="134" y="2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511">
              <a:extLst>
                <a:ext uri="{FF2B5EF4-FFF2-40B4-BE49-F238E27FC236}">
                  <a16:creationId xmlns:a16="http://schemas.microsoft.com/office/drawing/2014/main" id="{522EB3C8-C5D9-44DB-96F6-FC4346512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957"/>
              <a:ext cx="71" cy="67"/>
            </a:xfrm>
            <a:custGeom>
              <a:avLst/>
              <a:gdLst>
                <a:gd name="T0" fmla="*/ 130 w 259"/>
                <a:gd name="T1" fmla="*/ 244 h 244"/>
                <a:gd name="T2" fmla="*/ 38 w 259"/>
                <a:gd name="T3" fmla="*/ 197 h 244"/>
                <a:gd name="T4" fmla="*/ 37 w 259"/>
                <a:gd name="T5" fmla="*/ 195 h 244"/>
                <a:gd name="T6" fmla="*/ 61 w 259"/>
                <a:gd name="T7" fmla="*/ 36 h 244"/>
                <a:gd name="T8" fmla="*/ 220 w 259"/>
                <a:gd name="T9" fmla="*/ 61 h 244"/>
                <a:gd name="T10" fmla="*/ 222 w 259"/>
                <a:gd name="T11" fmla="*/ 63 h 244"/>
                <a:gd name="T12" fmla="*/ 197 w 259"/>
                <a:gd name="T13" fmla="*/ 222 h 244"/>
                <a:gd name="T14" fmla="*/ 130 w 259"/>
                <a:gd name="T15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4">
                  <a:moveTo>
                    <a:pt x="130" y="244"/>
                  </a:moveTo>
                  <a:cubicBezTo>
                    <a:pt x="95" y="244"/>
                    <a:pt x="60" y="228"/>
                    <a:pt x="38" y="197"/>
                  </a:cubicBezTo>
                  <a:cubicBezTo>
                    <a:pt x="37" y="195"/>
                    <a:pt x="37" y="195"/>
                    <a:pt x="37" y="195"/>
                  </a:cubicBezTo>
                  <a:cubicBezTo>
                    <a:pt x="0" y="144"/>
                    <a:pt x="11" y="73"/>
                    <a:pt x="61" y="36"/>
                  </a:cubicBezTo>
                  <a:cubicBezTo>
                    <a:pt x="112" y="0"/>
                    <a:pt x="183" y="11"/>
                    <a:pt x="220" y="61"/>
                  </a:cubicBezTo>
                  <a:cubicBezTo>
                    <a:pt x="222" y="63"/>
                    <a:pt x="222" y="63"/>
                    <a:pt x="222" y="63"/>
                  </a:cubicBezTo>
                  <a:cubicBezTo>
                    <a:pt x="259" y="114"/>
                    <a:pt x="247" y="185"/>
                    <a:pt x="197" y="222"/>
                  </a:cubicBezTo>
                  <a:cubicBezTo>
                    <a:pt x="177" y="237"/>
                    <a:pt x="153" y="244"/>
                    <a:pt x="130" y="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512">
              <a:extLst>
                <a:ext uri="{FF2B5EF4-FFF2-40B4-BE49-F238E27FC236}">
                  <a16:creationId xmlns:a16="http://schemas.microsoft.com/office/drawing/2014/main" id="{08D553FF-D446-47CB-93CB-F5584533C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864"/>
              <a:ext cx="42" cy="39"/>
            </a:xfrm>
            <a:custGeom>
              <a:avLst/>
              <a:gdLst>
                <a:gd name="T0" fmla="*/ 74 w 150"/>
                <a:gd name="T1" fmla="*/ 141 h 141"/>
                <a:gd name="T2" fmla="*/ 34 w 150"/>
                <a:gd name="T3" fmla="*/ 127 h 141"/>
                <a:gd name="T4" fmla="*/ 23 w 150"/>
                <a:gd name="T5" fmla="*/ 35 h 141"/>
                <a:gd name="T6" fmla="*/ 24 w 150"/>
                <a:gd name="T7" fmla="*/ 34 h 141"/>
                <a:gd name="T8" fmla="*/ 116 w 150"/>
                <a:gd name="T9" fmla="*/ 22 h 141"/>
                <a:gd name="T10" fmla="*/ 127 w 150"/>
                <a:gd name="T11" fmla="*/ 115 h 141"/>
                <a:gd name="T12" fmla="*/ 126 w 150"/>
                <a:gd name="T13" fmla="*/ 116 h 141"/>
                <a:gd name="T14" fmla="*/ 74 w 150"/>
                <a:gd name="T1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0" h="141">
                  <a:moveTo>
                    <a:pt x="74" y="141"/>
                  </a:moveTo>
                  <a:cubicBezTo>
                    <a:pt x="60" y="141"/>
                    <a:pt x="46" y="137"/>
                    <a:pt x="34" y="127"/>
                  </a:cubicBezTo>
                  <a:cubicBezTo>
                    <a:pt x="5" y="105"/>
                    <a:pt x="0" y="64"/>
                    <a:pt x="23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46" y="5"/>
                    <a:pt x="87" y="0"/>
                    <a:pt x="116" y="22"/>
                  </a:cubicBezTo>
                  <a:cubicBezTo>
                    <a:pt x="145" y="45"/>
                    <a:pt x="150" y="86"/>
                    <a:pt x="127" y="115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13" y="133"/>
                    <a:pt x="94" y="141"/>
                    <a:pt x="74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513">
              <a:extLst>
                <a:ext uri="{FF2B5EF4-FFF2-40B4-BE49-F238E27FC236}">
                  <a16:creationId xmlns:a16="http://schemas.microsoft.com/office/drawing/2014/main" id="{7436959A-DCAD-42A9-919F-4922D427C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830"/>
              <a:ext cx="54" cy="50"/>
            </a:xfrm>
            <a:custGeom>
              <a:avLst/>
              <a:gdLst>
                <a:gd name="T0" fmla="*/ 98 w 194"/>
                <a:gd name="T1" fmla="*/ 181 h 181"/>
                <a:gd name="T2" fmla="*/ 53 w 194"/>
                <a:gd name="T3" fmla="*/ 168 h 181"/>
                <a:gd name="T4" fmla="*/ 51 w 194"/>
                <a:gd name="T5" fmla="*/ 167 h 181"/>
                <a:gd name="T6" fmla="*/ 25 w 194"/>
                <a:gd name="T7" fmla="*/ 50 h 181"/>
                <a:gd name="T8" fmla="*/ 142 w 194"/>
                <a:gd name="T9" fmla="*/ 25 h 181"/>
                <a:gd name="T10" fmla="*/ 143 w 194"/>
                <a:gd name="T11" fmla="*/ 26 h 181"/>
                <a:gd name="T12" fmla="*/ 169 w 194"/>
                <a:gd name="T13" fmla="*/ 142 h 181"/>
                <a:gd name="T14" fmla="*/ 98 w 194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181">
                  <a:moveTo>
                    <a:pt x="98" y="181"/>
                  </a:moveTo>
                  <a:cubicBezTo>
                    <a:pt x="82" y="181"/>
                    <a:pt x="67" y="177"/>
                    <a:pt x="53" y="168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12" y="142"/>
                    <a:pt x="0" y="90"/>
                    <a:pt x="25" y="50"/>
                  </a:cubicBezTo>
                  <a:cubicBezTo>
                    <a:pt x="50" y="11"/>
                    <a:pt x="103" y="0"/>
                    <a:pt x="142" y="25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83" y="51"/>
                    <a:pt x="194" y="103"/>
                    <a:pt x="169" y="142"/>
                  </a:cubicBezTo>
                  <a:cubicBezTo>
                    <a:pt x="153" y="168"/>
                    <a:pt x="126" y="181"/>
                    <a:pt x="98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514">
              <a:extLst>
                <a:ext uri="{FF2B5EF4-FFF2-40B4-BE49-F238E27FC236}">
                  <a16:creationId xmlns:a16="http://schemas.microsoft.com/office/drawing/2014/main" id="{676E4F18-FA91-42B7-8C9C-6A8C62879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741"/>
              <a:ext cx="78" cy="73"/>
            </a:xfrm>
            <a:custGeom>
              <a:avLst/>
              <a:gdLst>
                <a:gd name="T0" fmla="*/ 140 w 283"/>
                <a:gd name="T1" fmla="*/ 265 h 265"/>
                <a:gd name="T2" fmla="*/ 35 w 283"/>
                <a:gd name="T3" fmla="*/ 205 h 265"/>
                <a:gd name="T4" fmla="*/ 77 w 283"/>
                <a:gd name="T5" fmla="*/ 36 h 265"/>
                <a:gd name="T6" fmla="*/ 80 w 283"/>
                <a:gd name="T7" fmla="*/ 35 h 265"/>
                <a:gd name="T8" fmla="*/ 248 w 283"/>
                <a:gd name="T9" fmla="*/ 77 h 265"/>
                <a:gd name="T10" fmla="*/ 206 w 283"/>
                <a:gd name="T11" fmla="*/ 246 h 265"/>
                <a:gd name="T12" fmla="*/ 203 w 283"/>
                <a:gd name="T13" fmla="*/ 247 h 265"/>
                <a:gd name="T14" fmla="*/ 140 w 283"/>
                <a:gd name="T15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5">
                  <a:moveTo>
                    <a:pt x="140" y="265"/>
                  </a:moveTo>
                  <a:cubicBezTo>
                    <a:pt x="98" y="265"/>
                    <a:pt x="58" y="243"/>
                    <a:pt x="35" y="205"/>
                  </a:cubicBezTo>
                  <a:cubicBezTo>
                    <a:pt x="0" y="147"/>
                    <a:pt x="19" y="71"/>
                    <a:pt x="77" y="36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138" y="0"/>
                    <a:pt x="213" y="19"/>
                    <a:pt x="248" y="77"/>
                  </a:cubicBezTo>
                  <a:cubicBezTo>
                    <a:pt x="283" y="136"/>
                    <a:pt x="264" y="211"/>
                    <a:pt x="206" y="246"/>
                  </a:cubicBezTo>
                  <a:cubicBezTo>
                    <a:pt x="203" y="247"/>
                    <a:pt x="203" y="247"/>
                    <a:pt x="203" y="247"/>
                  </a:cubicBezTo>
                  <a:cubicBezTo>
                    <a:pt x="183" y="259"/>
                    <a:pt x="162" y="265"/>
                    <a:pt x="140" y="2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515">
              <a:extLst>
                <a:ext uri="{FF2B5EF4-FFF2-40B4-BE49-F238E27FC236}">
                  <a16:creationId xmlns:a16="http://schemas.microsoft.com/office/drawing/2014/main" id="{30689CB3-A21A-4627-ADA3-38F6A2E31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717"/>
              <a:ext cx="77" cy="72"/>
            </a:xfrm>
            <a:custGeom>
              <a:avLst/>
              <a:gdLst>
                <a:gd name="T0" fmla="*/ 140 w 278"/>
                <a:gd name="T1" fmla="*/ 260 h 260"/>
                <a:gd name="T2" fmla="*/ 75 w 278"/>
                <a:gd name="T3" fmla="*/ 241 h 260"/>
                <a:gd name="T4" fmla="*/ 73 w 278"/>
                <a:gd name="T5" fmla="*/ 239 h 260"/>
                <a:gd name="T6" fmla="*/ 36 w 278"/>
                <a:gd name="T7" fmla="*/ 72 h 260"/>
                <a:gd name="T8" fmla="*/ 203 w 278"/>
                <a:gd name="T9" fmla="*/ 36 h 260"/>
                <a:gd name="T10" fmla="*/ 205 w 278"/>
                <a:gd name="T11" fmla="*/ 37 h 260"/>
                <a:gd name="T12" fmla="*/ 242 w 278"/>
                <a:gd name="T13" fmla="*/ 204 h 260"/>
                <a:gd name="T14" fmla="*/ 140 w 278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260">
                  <a:moveTo>
                    <a:pt x="140" y="260"/>
                  </a:moveTo>
                  <a:cubicBezTo>
                    <a:pt x="118" y="260"/>
                    <a:pt x="95" y="254"/>
                    <a:pt x="75" y="241"/>
                  </a:cubicBezTo>
                  <a:cubicBezTo>
                    <a:pt x="73" y="239"/>
                    <a:pt x="73" y="239"/>
                    <a:pt x="73" y="239"/>
                  </a:cubicBezTo>
                  <a:cubicBezTo>
                    <a:pt x="17" y="203"/>
                    <a:pt x="0" y="129"/>
                    <a:pt x="36" y="72"/>
                  </a:cubicBezTo>
                  <a:cubicBezTo>
                    <a:pt x="72" y="16"/>
                    <a:pt x="147" y="0"/>
                    <a:pt x="203" y="36"/>
                  </a:cubicBezTo>
                  <a:cubicBezTo>
                    <a:pt x="205" y="37"/>
                    <a:pt x="205" y="37"/>
                    <a:pt x="205" y="37"/>
                  </a:cubicBezTo>
                  <a:cubicBezTo>
                    <a:pt x="262" y="73"/>
                    <a:pt x="278" y="148"/>
                    <a:pt x="242" y="204"/>
                  </a:cubicBezTo>
                  <a:cubicBezTo>
                    <a:pt x="219" y="240"/>
                    <a:pt x="180" y="260"/>
                    <a:pt x="140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516">
              <a:extLst>
                <a:ext uri="{FF2B5EF4-FFF2-40B4-BE49-F238E27FC236}">
                  <a16:creationId xmlns:a16="http://schemas.microsoft.com/office/drawing/2014/main" id="{DE6D2646-8C80-42BA-8A78-0EA652E95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652"/>
              <a:ext cx="64" cy="60"/>
            </a:xfrm>
            <a:custGeom>
              <a:avLst/>
              <a:gdLst>
                <a:gd name="T0" fmla="*/ 115 w 231"/>
                <a:gd name="T1" fmla="*/ 217 h 217"/>
                <a:gd name="T2" fmla="*/ 28 w 231"/>
                <a:gd name="T3" fmla="*/ 168 h 217"/>
                <a:gd name="T4" fmla="*/ 63 w 231"/>
                <a:gd name="T5" fmla="*/ 30 h 217"/>
                <a:gd name="T6" fmla="*/ 65 w 231"/>
                <a:gd name="T7" fmla="*/ 29 h 217"/>
                <a:gd name="T8" fmla="*/ 203 w 231"/>
                <a:gd name="T9" fmla="*/ 64 h 217"/>
                <a:gd name="T10" fmla="*/ 168 w 231"/>
                <a:gd name="T11" fmla="*/ 202 h 217"/>
                <a:gd name="T12" fmla="*/ 166 w 231"/>
                <a:gd name="T13" fmla="*/ 203 h 217"/>
                <a:gd name="T14" fmla="*/ 115 w 231"/>
                <a:gd name="T15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7">
                  <a:moveTo>
                    <a:pt x="115" y="217"/>
                  </a:moveTo>
                  <a:cubicBezTo>
                    <a:pt x="80" y="217"/>
                    <a:pt x="47" y="200"/>
                    <a:pt x="28" y="168"/>
                  </a:cubicBezTo>
                  <a:cubicBezTo>
                    <a:pt x="0" y="120"/>
                    <a:pt x="15" y="59"/>
                    <a:pt x="63" y="30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113" y="0"/>
                    <a:pt x="174" y="16"/>
                    <a:pt x="203" y="64"/>
                  </a:cubicBezTo>
                  <a:cubicBezTo>
                    <a:pt x="231" y="111"/>
                    <a:pt x="216" y="173"/>
                    <a:pt x="168" y="202"/>
                  </a:cubicBezTo>
                  <a:cubicBezTo>
                    <a:pt x="166" y="203"/>
                    <a:pt x="166" y="203"/>
                    <a:pt x="166" y="203"/>
                  </a:cubicBezTo>
                  <a:cubicBezTo>
                    <a:pt x="150" y="212"/>
                    <a:pt x="132" y="217"/>
                    <a:pt x="115" y="2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517">
              <a:extLst>
                <a:ext uri="{FF2B5EF4-FFF2-40B4-BE49-F238E27FC236}">
                  <a16:creationId xmlns:a16="http://schemas.microsoft.com/office/drawing/2014/main" id="{455DB423-D56B-41D8-820C-8B47B9AC5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618"/>
              <a:ext cx="74" cy="70"/>
            </a:xfrm>
            <a:custGeom>
              <a:avLst/>
              <a:gdLst>
                <a:gd name="T0" fmla="*/ 136 w 270"/>
                <a:gd name="T1" fmla="*/ 253 h 253"/>
                <a:gd name="T2" fmla="*/ 73 w 270"/>
                <a:gd name="T3" fmla="*/ 235 h 253"/>
                <a:gd name="T4" fmla="*/ 70 w 270"/>
                <a:gd name="T5" fmla="*/ 233 h 253"/>
                <a:gd name="T6" fmla="*/ 35 w 270"/>
                <a:gd name="T7" fmla="*/ 71 h 253"/>
                <a:gd name="T8" fmla="*/ 197 w 270"/>
                <a:gd name="T9" fmla="*/ 36 h 253"/>
                <a:gd name="T10" fmla="*/ 200 w 270"/>
                <a:gd name="T11" fmla="*/ 37 h 253"/>
                <a:gd name="T12" fmla="*/ 235 w 270"/>
                <a:gd name="T13" fmla="*/ 199 h 253"/>
                <a:gd name="T14" fmla="*/ 136 w 270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53">
                  <a:moveTo>
                    <a:pt x="136" y="253"/>
                  </a:moveTo>
                  <a:cubicBezTo>
                    <a:pt x="114" y="253"/>
                    <a:pt x="92" y="247"/>
                    <a:pt x="73" y="235"/>
                  </a:cubicBezTo>
                  <a:cubicBezTo>
                    <a:pt x="70" y="233"/>
                    <a:pt x="70" y="233"/>
                    <a:pt x="70" y="233"/>
                  </a:cubicBezTo>
                  <a:cubicBezTo>
                    <a:pt x="16" y="198"/>
                    <a:pt x="0" y="126"/>
                    <a:pt x="35" y="71"/>
                  </a:cubicBezTo>
                  <a:cubicBezTo>
                    <a:pt x="70" y="16"/>
                    <a:pt x="143" y="0"/>
                    <a:pt x="197" y="36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254" y="72"/>
                    <a:pt x="270" y="145"/>
                    <a:pt x="235" y="199"/>
                  </a:cubicBezTo>
                  <a:cubicBezTo>
                    <a:pt x="213" y="234"/>
                    <a:pt x="175" y="253"/>
                    <a:pt x="136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518">
              <a:extLst>
                <a:ext uri="{FF2B5EF4-FFF2-40B4-BE49-F238E27FC236}">
                  <a16:creationId xmlns:a16="http://schemas.microsoft.com/office/drawing/2014/main" id="{BB7164D1-9D05-421F-BD5F-8ADD71234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574"/>
              <a:ext cx="66" cy="64"/>
            </a:xfrm>
            <a:custGeom>
              <a:avLst/>
              <a:gdLst>
                <a:gd name="T0" fmla="*/ 119 w 240"/>
                <a:gd name="T1" fmla="*/ 230 h 230"/>
                <a:gd name="T2" fmla="*/ 10 w 240"/>
                <a:gd name="T3" fmla="*/ 138 h 230"/>
                <a:gd name="T4" fmla="*/ 100 w 240"/>
                <a:gd name="T5" fmla="*/ 11 h 230"/>
                <a:gd name="T6" fmla="*/ 103 w 240"/>
                <a:gd name="T7" fmla="*/ 10 h 230"/>
                <a:gd name="T8" fmla="*/ 230 w 240"/>
                <a:gd name="T9" fmla="*/ 100 h 230"/>
                <a:gd name="T10" fmla="*/ 140 w 240"/>
                <a:gd name="T11" fmla="*/ 228 h 230"/>
                <a:gd name="T12" fmla="*/ 137 w 240"/>
                <a:gd name="T13" fmla="*/ 228 h 230"/>
                <a:gd name="T14" fmla="*/ 119 w 240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0">
                  <a:moveTo>
                    <a:pt x="119" y="230"/>
                  </a:moveTo>
                  <a:cubicBezTo>
                    <a:pt x="66" y="230"/>
                    <a:pt x="19" y="192"/>
                    <a:pt x="10" y="138"/>
                  </a:cubicBezTo>
                  <a:cubicBezTo>
                    <a:pt x="0" y="78"/>
                    <a:pt x="40" y="21"/>
                    <a:pt x="100" y="11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63" y="0"/>
                    <a:pt x="220" y="40"/>
                    <a:pt x="230" y="100"/>
                  </a:cubicBezTo>
                  <a:cubicBezTo>
                    <a:pt x="240" y="160"/>
                    <a:pt x="200" y="218"/>
                    <a:pt x="140" y="228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1" y="229"/>
                    <a:pt x="125" y="230"/>
                    <a:pt x="119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519">
              <a:extLst>
                <a:ext uri="{FF2B5EF4-FFF2-40B4-BE49-F238E27FC236}">
                  <a16:creationId xmlns:a16="http://schemas.microsoft.com/office/drawing/2014/main" id="{E9EBAD92-C6AE-4E38-AC35-DD34444A9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568"/>
              <a:ext cx="71" cy="67"/>
            </a:xfrm>
            <a:custGeom>
              <a:avLst/>
              <a:gdLst>
                <a:gd name="T0" fmla="*/ 130 w 257"/>
                <a:gd name="T1" fmla="*/ 245 h 245"/>
                <a:gd name="T2" fmla="*/ 107 w 257"/>
                <a:gd name="T3" fmla="*/ 242 h 245"/>
                <a:gd name="T4" fmla="*/ 104 w 257"/>
                <a:gd name="T5" fmla="*/ 242 h 245"/>
                <a:gd name="T6" fmla="*/ 13 w 257"/>
                <a:gd name="T7" fmla="*/ 104 h 245"/>
                <a:gd name="T8" fmla="*/ 151 w 257"/>
                <a:gd name="T9" fmla="*/ 13 h 245"/>
                <a:gd name="T10" fmla="*/ 153 w 257"/>
                <a:gd name="T11" fmla="*/ 13 h 245"/>
                <a:gd name="T12" fmla="*/ 245 w 257"/>
                <a:gd name="T13" fmla="*/ 151 h 245"/>
                <a:gd name="T14" fmla="*/ 130 w 257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5">
                  <a:moveTo>
                    <a:pt x="130" y="245"/>
                  </a:moveTo>
                  <a:cubicBezTo>
                    <a:pt x="123" y="245"/>
                    <a:pt x="115" y="244"/>
                    <a:pt x="107" y="242"/>
                  </a:cubicBezTo>
                  <a:cubicBezTo>
                    <a:pt x="104" y="242"/>
                    <a:pt x="104" y="242"/>
                    <a:pt x="104" y="242"/>
                  </a:cubicBezTo>
                  <a:cubicBezTo>
                    <a:pt x="41" y="229"/>
                    <a:pt x="0" y="167"/>
                    <a:pt x="13" y="104"/>
                  </a:cubicBezTo>
                  <a:cubicBezTo>
                    <a:pt x="26" y="41"/>
                    <a:pt x="87" y="0"/>
                    <a:pt x="151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217" y="26"/>
                    <a:pt x="257" y="88"/>
                    <a:pt x="245" y="151"/>
                  </a:cubicBezTo>
                  <a:cubicBezTo>
                    <a:pt x="233" y="206"/>
                    <a:pt x="185" y="245"/>
                    <a:pt x="130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520">
              <a:extLst>
                <a:ext uri="{FF2B5EF4-FFF2-40B4-BE49-F238E27FC236}">
                  <a16:creationId xmlns:a16="http://schemas.microsoft.com/office/drawing/2014/main" id="{2CB9D794-6106-40F3-827F-C9B0B5813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544"/>
              <a:ext cx="65" cy="62"/>
            </a:xfrm>
            <a:custGeom>
              <a:avLst/>
              <a:gdLst>
                <a:gd name="T0" fmla="*/ 116 w 234"/>
                <a:gd name="T1" fmla="*/ 223 h 223"/>
                <a:gd name="T2" fmla="*/ 10 w 234"/>
                <a:gd name="T3" fmla="*/ 134 h 223"/>
                <a:gd name="T4" fmla="*/ 98 w 234"/>
                <a:gd name="T5" fmla="*/ 10 h 223"/>
                <a:gd name="T6" fmla="*/ 100 w 234"/>
                <a:gd name="T7" fmla="*/ 10 h 223"/>
                <a:gd name="T8" fmla="*/ 224 w 234"/>
                <a:gd name="T9" fmla="*/ 97 h 223"/>
                <a:gd name="T10" fmla="*/ 137 w 234"/>
                <a:gd name="T11" fmla="*/ 221 h 223"/>
                <a:gd name="T12" fmla="*/ 134 w 234"/>
                <a:gd name="T13" fmla="*/ 222 h 223"/>
                <a:gd name="T14" fmla="*/ 116 w 234"/>
                <a:gd name="T15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4" h="223">
                  <a:moveTo>
                    <a:pt x="116" y="223"/>
                  </a:moveTo>
                  <a:cubicBezTo>
                    <a:pt x="64" y="223"/>
                    <a:pt x="19" y="186"/>
                    <a:pt x="10" y="134"/>
                  </a:cubicBezTo>
                  <a:cubicBezTo>
                    <a:pt x="0" y="75"/>
                    <a:pt x="39" y="20"/>
                    <a:pt x="98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59" y="0"/>
                    <a:pt x="214" y="39"/>
                    <a:pt x="224" y="97"/>
                  </a:cubicBezTo>
                  <a:cubicBezTo>
                    <a:pt x="234" y="156"/>
                    <a:pt x="195" y="211"/>
                    <a:pt x="137" y="221"/>
                  </a:cubicBezTo>
                  <a:cubicBezTo>
                    <a:pt x="134" y="222"/>
                    <a:pt x="134" y="222"/>
                    <a:pt x="134" y="222"/>
                  </a:cubicBezTo>
                  <a:cubicBezTo>
                    <a:pt x="128" y="223"/>
                    <a:pt x="122" y="223"/>
                    <a:pt x="116" y="2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521">
              <a:extLst>
                <a:ext uri="{FF2B5EF4-FFF2-40B4-BE49-F238E27FC236}">
                  <a16:creationId xmlns:a16="http://schemas.microsoft.com/office/drawing/2014/main" id="{9062F846-2A3D-4AAC-AFB1-6B9BC4B5A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543"/>
              <a:ext cx="47" cy="44"/>
            </a:xfrm>
            <a:custGeom>
              <a:avLst/>
              <a:gdLst>
                <a:gd name="T0" fmla="*/ 84 w 167"/>
                <a:gd name="T1" fmla="*/ 160 h 160"/>
                <a:gd name="T2" fmla="*/ 69 w 167"/>
                <a:gd name="T3" fmla="*/ 158 h 160"/>
                <a:gd name="T4" fmla="*/ 67 w 167"/>
                <a:gd name="T5" fmla="*/ 158 h 160"/>
                <a:gd name="T6" fmla="*/ 8 w 167"/>
                <a:gd name="T7" fmla="*/ 68 h 160"/>
                <a:gd name="T8" fmla="*/ 98 w 167"/>
                <a:gd name="T9" fmla="*/ 8 h 160"/>
                <a:gd name="T10" fmla="*/ 99 w 167"/>
                <a:gd name="T11" fmla="*/ 9 h 160"/>
                <a:gd name="T12" fmla="*/ 159 w 167"/>
                <a:gd name="T13" fmla="*/ 99 h 160"/>
                <a:gd name="T14" fmla="*/ 84 w 167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60">
                  <a:moveTo>
                    <a:pt x="84" y="160"/>
                  </a:moveTo>
                  <a:cubicBezTo>
                    <a:pt x="79" y="160"/>
                    <a:pt x="74" y="159"/>
                    <a:pt x="69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26" y="149"/>
                    <a:pt x="0" y="109"/>
                    <a:pt x="8" y="68"/>
                  </a:cubicBezTo>
                  <a:cubicBezTo>
                    <a:pt x="16" y="27"/>
                    <a:pt x="57" y="0"/>
                    <a:pt x="98" y="8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41" y="17"/>
                    <a:pt x="167" y="57"/>
                    <a:pt x="159" y="99"/>
                  </a:cubicBezTo>
                  <a:cubicBezTo>
                    <a:pt x="152" y="135"/>
                    <a:pt x="120" y="160"/>
                    <a:pt x="84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522">
              <a:extLst>
                <a:ext uri="{FF2B5EF4-FFF2-40B4-BE49-F238E27FC236}">
                  <a16:creationId xmlns:a16="http://schemas.microsoft.com/office/drawing/2014/main" id="{21B21D6A-6D62-4FDF-887D-9197B35E9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520"/>
              <a:ext cx="49" cy="47"/>
            </a:xfrm>
            <a:custGeom>
              <a:avLst/>
              <a:gdLst>
                <a:gd name="T0" fmla="*/ 88 w 179"/>
                <a:gd name="T1" fmla="*/ 171 h 171"/>
                <a:gd name="T2" fmla="*/ 7 w 179"/>
                <a:gd name="T3" fmla="*/ 103 h 171"/>
                <a:gd name="T4" fmla="*/ 74 w 179"/>
                <a:gd name="T5" fmla="*/ 8 h 171"/>
                <a:gd name="T6" fmla="*/ 76 w 179"/>
                <a:gd name="T7" fmla="*/ 8 h 171"/>
                <a:gd name="T8" fmla="*/ 171 w 179"/>
                <a:gd name="T9" fmla="*/ 75 h 171"/>
                <a:gd name="T10" fmla="*/ 104 w 179"/>
                <a:gd name="T11" fmla="*/ 170 h 171"/>
                <a:gd name="T12" fmla="*/ 102 w 179"/>
                <a:gd name="T13" fmla="*/ 170 h 171"/>
                <a:gd name="T14" fmla="*/ 88 w 179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71">
                  <a:moveTo>
                    <a:pt x="88" y="171"/>
                  </a:moveTo>
                  <a:cubicBezTo>
                    <a:pt x="49" y="171"/>
                    <a:pt x="14" y="143"/>
                    <a:pt x="7" y="103"/>
                  </a:cubicBezTo>
                  <a:cubicBezTo>
                    <a:pt x="0" y="58"/>
                    <a:pt x="30" y="16"/>
                    <a:pt x="74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121" y="0"/>
                    <a:pt x="164" y="30"/>
                    <a:pt x="171" y="75"/>
                  </a:cubicBezTo>
                  <a:cubicBezTo>
                    <a:pt x="179" y="120"/>
                    <a:pt x="149" y="162"/>
                    <a:pt x="104" y="170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98" y="171"/>
                    <a:pt x="93" y="171"/>
                    <a:pt x="88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523">
              <a:extLst>
                <a:ext uri="{FF2B5EF4-FFF2-40B4-BE49-F238E27FC236}">
                  <a16:creationId xmlns:a16="http://schemas.microsoft.com/office/drawing/2014/main" id="{492FC902-22DB-4668-8CC2-EAAB7C2EF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3131"/>
              <a:ext cx="45" cy="44"/>
            </a:xfrm>
            <a:custGeom>
              <a:avLst/>
              <a:gdLst>
                <a:gd name="T0" fmla="*/ 80 w 163"/>
                <a:gd name="T1" fmla="*/ 157 h 157"/>
                <a:gd name="T2" fmla="*/ 6 w 163"/>
                <a:gd name="T3" fmla="*/ 91 h 157"/>
                <a:gd name="T4" fmla="*/ 70 w 163"/>
                <a:gd name="T5" fmla="*/ 6 h 157"/>
                <a:gd name="T6" fmla="*/ 72 w 163"/>
                <a:gd name="T7" fmla="*/ 6 h 157"/>
                <a:gd name="T8" fmla="*/ 157 w 163"/>
                <a:gd name="T9" fmla="*/ 70 h 157"/>
                <a:gd name="T10" fmla="*/ 93 w 163"/>
                <a:gd name="T11" fmla="*/ 156 h 157"/>
                <a:gd name="T12" fmla="*/ 91 w 163"/>
                <a:gd name="T13" fmla="*/ 156 h 157"/>
                <a:gd name="T14" fmla="*/ 80 w 163"/>
                <a:gd name="T15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3" h="157">
                  <a:moveTo>
                    <a:pt x="80" y="157"/>
                  </a:moveTo>
                  <a:cubicBezTo>
                    <a:pt x="43" y="157"/>
                    <a:pt x="11" y="129"/>
                    <a:pt x="6" y="91"/>
                  </a:cubicBezTo>
                  <a:cubicBezTo>
                    <a:pt x="0" y="50"/>
                    <a:pt x="29" y="12"/>
                    <a:pt x="70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113" y="0"/>
                    <a:pt x="151" y="29"/>
                    <a:pt x="157" y="70"/>
                  </a:cubicBezTo>
                  <a:cubicBezTo>
                    <a:pt x="163" y="112"/>
                    <a:pt x="134" y="150"/>
                    <a:pt x="93" y="156"/>
                  </a:cubicBezTo>
                  <a:cubicBezTo>
                    <a:pt x="91" y="156"/>
                    <a:pt x="91" y="156"/>
                    <a:pt x="91" y="156"/>
                  </a:cubicBezTo>
                  <a:cubicBezTo>
                    <a:pt x="87" y="156"/>
                    <a:pt x="84" y="157"/>
                    <a:pt x="8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524">
              <a:extLst>
                <a:ext uri="{FF2B5EF4-FFF2-40B4-BE49-F238E27FC236}">
                  <a16:creationId xmlns:a16="http://schemas.microsoft.com/office/drawing/2014/main" id="{CD3E14C2-F83B-49C3-BF35-8C90A7E92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3116"/>
              <a:ext cx="61" cy="58"/>
            </a:xfrm>
            <a:custGeom>
              <a:avLst/>
              <a:gdLst>
                <a:gd name="T0" fmla="*/ 112 w 221"/>
                <a:gd name="T1" fmla="*/ 209 h 209"/>
                <a:gd name="T2" fmla="*/ 89 w 221"/>
                <a:gd name="T3" fmla="*/ 207 h 209"/>
                <a:gd name="T4" fmla="*/ 87 w 221"/>
                <a:gd name="T5" fmla="*/ 206 h 209"/>
                <a:gd name="T6" fmla="*/ 13 w 221"/>
                <a:gd name="T7" fmla="*/ 87 h 209"/>
                <a:gd name="T8" fmla="*/ 132 w 221"/>
                <a:gd name="T9" fmla="*/ 13 h 209"/>
                <a:gd name="T10" fmla="*/ 134 w 221"/>
                <a:gd name="T11" fmla="*/ 13 h 209"/>
                <a:gd name="T12" fmla="*/ 208 w 221"/>
                <a:gd name="T13" fmla="*/ 133 h 209"/>
                <a:gd name="T14" fmla="*/ 112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12" y="209"/>
                  </a:moveTo>
                  <a:cubicBezTo>
                    <a:pt x="104" y="209"/>
                    <a:pt x="97" y="209"/>
                    <a:pt x="89" y="207"/>
                  </a:cubicBezTo>
                  <a:cubicBezTo>
                    <a:pt x="87" y="206"/>
                    <a:pt x="87" y="206"/>
                    <a:pt x="87" y="206"/>
                  </a:cubicBezTo>
                  <a:cubicBezTo>
                    <a:pt x="33" y="194"/>
                    <a:pt x="0" y="140"/>
                    <a:pt x="13" y="87"/>
                  </a:cubicBezTo>
                  <a:cubicBezTo>
                    <a:pt x="25" y="33"/>
                    <a:pt x="79" y="0"/>
                    <a:pt x="132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88" y="26"/>
                    <a:pt x="221" y="79"/>
                    <a:pt x="208" y="133"/>
                  </a:cubicBezTo>
                  <a:cubicBezTo>
                    <a:pt x="198" y="179"/>
                    <a:pt x="157" y="209"/>
                    <a:pt x="112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525">
              <a:extLst>
                <a:ext uri="{FF2B5EF4-FFF2-40B4-BE49-F238E27FC236}">
                  <a16:creationId xmlns:a16="http://schemas.microsoft.com/office/drawing/2014/main" id="{605596EC-E44B-447D-94F3-C17B8269A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3093"/>
              <a:ext cx="67" cy="65"/>
            </a:xfrm>
            <a:custGeom>
              <a:avLst/>
              <a:gdLst>
                <a:gd name="T0" fmla="*/ 120 w 244"/>
                <a:gd name="T1" fmla="*/ 234 h 234"/>
                <a:gd name="T2" fmla="*/ 8 w 244"/>
                <a:gd name="T3" fmla="*/ 137 h 234"/>
                <a:gd name="T4" fmla="*/ 105 w 244"/>
                <a:gd name="T5" fmla="*/ 9 h 234"/>
                <a:gd name="T6" fmla="*/ 108 w 244"/>
                <a:gd name="T7" fmla="*/ 9 h 234"/>
                <a:gd name="T8" fmla="*/ 235 w 244"/>
                <a:gd name="T9" fmla="*/ 105 h 234"/>
                <a:gd name="T10" fmla="*/ 139 w 244"/>
                <a:gd name="T11" fmla="*/ 233 h 234"/>
                <a:gd name="T12" fmla="*/ 136 w 244"/>
                <a:gd name="T13" fmla="*/ 233 h 234"/>
                <a:gd name="T14" fmla="*/ 120 w 244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4">
                  <a:moveTo>
                    <a:pt x="120" y="234"/>
                  </a:moveTo>
                  <a:cubicBezTo>
                    <a:pt x="65" y="234"/>
                    <a:pt x="16" y="193"/>
                    <a:pt x="8" y="137"/>
                  </a:cubicBezTo>
                  <a:cubicBezTo>
                    <a:pt x="0" y="75"/>
                    <a:pt x="43" y="18"/>
                    <a:pt x="105" y="9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169" y="0"/>
                    <a:pt x="227" y="43"/>
                    <a:pt x="235" y="105"/>
                  </a:cubicBezTo>
                  <a:cubicBezTo>
                    <a:pt x="244" y="167"/>
                    <a:pt x="201" y="224"/>
                    <a:pt x="139" y="233"/>
                  </a:cubicBezTo>
                  <a:cubicBezTo>
                    <a:pt x="136" y="233"/>
                    <a:pt x="136" y="233"/>
                    <a:pt x="136" y="233"/>
                  </a:cubicBezTo>
                  <a:cubicBezTo>
                    <a:pt x="131" y="234"/>
                    <a:pt x="126" y="234"/>
                    <a:pt x="120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526">
              <a:extLst>
                <a:ext uri="{FF2B5EF4-FFF2-40B4-BE49-F238E27FC236}">
                  <a16:creationId xmlns:a16="http://schemas.microsoft.com/office/drawing/2014/main" id="{DBAF5665-1581-45C5-8743-E8802B502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3078"/>
              <a:ext cx="48" cy="45"/>
            </a:xfrm>
            <a:custGeom>
              <a:avLst/>
              <a:gdLst>
                <a:gd name="T0" fmla="*/ 87 w 173"/>
                <a:gd name="T1" fmla="*/ 164 h 164"/>
                <a:gd name="T2" fmla="*/ 69 w 173"/>
                <a:gd name="T3" fmla="*/ 162 h 164"/>
                <a:gd name="T4" fmla="*/ 68 w 173"/>
                <a:gd name="T5" fmla="*/ 162 h 164"/>
                <a:gd name="T6" fmla="*/ 9 w 173"/>
                <a:gd name="T7" fmla="*/ 68 h 164"/>
                <a:gd name="T8" fmla="*/ 103 w 173"/>
                <a:gd name="T9" fmla="*/ 10 h 164"/>
                <a:gd name="T10" fmla="*/ 105 w 173"/>
                <a:gd name="T11" fmla="*/ 10 h 164"/>
                <a:gd name="T12" fmla="*/ 163 w 173"/>
                <a:gd name="T13" fmla="*/ 104 h 164"/>
                <a:gd name="T14" fmla="*/ 87 w 173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164">
                  <a:moveTo>
                    <a:pt x="87" y="164"/>
                  </a:moveTo>
                  <a:cubicBezTo>
                    <a:pt x="81" y="164"/>
                    <a:pt x="75" y="164"/>
                    <a:pt x="69" y="162"/>
                  </a:cubicBezTo>
                  <a:cubicBezTo>
                    <a:pt x="68" y="162"/>
                    <a:pt x="68" y="162"/>
                    <a:pt x="68" y="162"/>
                  </a:cubicBezTo>
                  <a:cubicBezTo>
                    <a:pt x="26" y="152"/>
                    <a:pt x="0" y="110"/>
                    <a:pt x="9" y="68"/>
                  </a:cubicBezTo>
                  <a:cubicBezTo>
                    <a:pt x="19" y="26"/>
                    <a:pt x="61" y="0"/>
                    <a:pt x="103" y="10"/>
                  </a:cubicBezTo>
                  <a:cubicBezTo>
                    <a:pt x="105" y="10"/>
                    <a:pt x="105" y="10"/>
                    <a:pt x="105" y="10"/>
                  </a:cubicBezTo>
                  <a:cubicBezTo>
                    <a:pt x="147" y="20"/>
                    <a:pt x="173" y="62"/>
                    <a:pt x="163" y="104"/>
                  </a:cubicBezTo>
                  <a:cubicBezTo>
                    <a:pt x="155" y="140"/>
                    <a:pt x="123" y="164"/>
                    <a:pt x="87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527">
              <a:extLst>
                <a:ext uri="{FF2B5EF4-FFF2-40B4-BE49-F238E27FC236}">
                  <a16:creationId xmlns:a16="http://schemas.microsoft.com/office/drawing/2014/main" id="{959EFFB1-968C-414F-83F0-36E0207F6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3074"/>
              <a:ext cx="52" cy="49"/>
            </a:xfrm>
            <a:custGeom>
              <a:avLst/>
              <a:gdLst>
                <a:gd name="T0" fmla="*/ 92 w 187"/>
                <a:gd name="T1" fmla="*/ 179 h 179"/>
                <a:gd name="T2" fmla="*/ 7 w 187"/>
                <a:gd name="T3" fmla="*/ 105 h 179"/>
                <a:gd name="T4" fmla="*/ 80 w 187"/>
                <a:gd name="T5" fmla="*/ 7 h 179"/>
                <a:gd name="T6" fmla="*/ 82 w 187"/>
                <a:gd name="T7" fmla="*/ 7 h 179"/>
                <a:gd name="T8" fmla="*/ 180 w 187"/>
                <a:gd name="T9" fmla="*/ 81 h 179"/>
                <a:gd name="T10" fmla="*/ 106 w 187"/>
                <a:gd name="T11" fmla="*/ 178 h 179"/>
                <a:gd name="T12" fmla="*/ 104 w 187"/>
                <a:gd name="T13" fmla="*/ 179 h 179"/>
                <a:gd name="T14" fmla="*/ 92 w 187"/>
                <a:gd name="T1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9">
                  <a:moveTo>
                    <a:pt x="92" y="179"/>
                  </a:moveTo>
                  <a:cubicBezTo>
                    <a:pt x="50" y="179"/>
                    <a:pt x="13" y="148"/>
                    <a:pt x="7" y="105"/>
                  </a:cubicBezTo>
                  <a:cubicBezTo>
                    <a:pt x="0" y="58"/>
                    <a:pt x="33" y="14"/>
                    <a:pt x="80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130" y="0"/>
                    <a:pt x="173" y="33"/>
                    <a:pt x="180" y="81"/>
                  </a:cubicBezTo>
                  <a:cubicBezTo>
                    <a:pt x="187" y="128"/>
                    <a:pt x="154" y="172"/>
                    <a:pt x="106" y="178"/>
                  </a:cubicBezTo>
                  <a:cubicBezTo>
                    <a:pt x="104" y="179"/>
                    <a:pt x="104" y="179"/>
                    <a:pt x="104" y="179"/>
                  </a:cubicBezTo>
                  <a:cubicBezTo>
                    <a:pt x="100" y="179"/>
                    <a:pt x="96" y="179"/>
                    <a:pt x="92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528">
              <a:extLst>
                <a:ext uri="{FF2B5EF4-FFF2-40B4-BE49-F238E27FC236}">
                  <a16:creationId xmlns:a16="http://schemas.microsoft.com/office/drawing/2014/main" id="{7EBE69B4-5BC8-4F1F-A382-DF4D0C3B6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017"/>
              <a:ext cx="82" cy="76"/>
            </a:xfrm>
            <a:custGeom>
              <a:avLst/>
              <a:gdLst>
                <a:gd name="T0" fmla="*/ 148 w 294"/>
                <a:gd name="T1" fmla="*/ 278 h 278"/>
                <a:gd name="T2" fmla="*/ 118 w 294"/>
                <a:gd name="T3" fmla="*/ 274 h 278"/>
                <a:gd name="T4" fmla="*/ 115 w 294"/>
                <a:gd name="T5" fmla="*/ 273 h 278"/>
                <a:gd name="T6" fmla="*/ 17 w 294"/>
                <a:gd name="T7" fmla="*/ 115 h 278"/>
                <a:gd name="T8" fmla="*/ 176 w 294"/>
                <a:gd name="T9" fmla="*/ 17 h 278"/>
                <a:gd name="T10" fmla="*/ 179 w 294"/>
                <a:gd name="T11" fmla="*/ 17 h 278"/>
                <a:gd name="T12" fmla="*/ 277 w 294"/>
                <a:gd name="T13" fmla="*/ 176 h 278"/>
                <a:gd name="T14" fmla="*/ 148 w 294"/>
                <a:gd name="T15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278">
                  <a:moveTo>
                    <a:pt x="148" y="278"/>
                  </a:moveTo>
                  <a:cubicBezTo>
                    <a:pt x="138" y="278"/>
                    <a:pt x="128" y="277"/>
                    <a:pt x="118" y="274"/>
                  </a:cubicBezTo>
                  <a:cubicBezTo>
                    <a:pt x="115" y="273"/>
                    <a:pt x="115" y="273"/>
                    <a:pt x="115" y="273"/>
                  </a:cubicBezTo>
                  <a:cubicBezTo>
                    <a:pt x="44" y="257"/>
                    <a:pt x="0" y="186"/>
                    <a:pt x="17" y="115"/>
                  </a:cubicBezTo>
                  <a:cubicBezTo>
                    <a:pt x="34" y="44"/>
                    <a:pt x="105" y="0"/>
                    <a:pt x="176" y="17"/>
                  </a:cubicBezTo>
                  <a:cubicBezTo>
                    <a:pt x="179" y="17"/>
                    <a:pt x="179" y="17"/>
                    <a:pt x="179" y="17"/>
                  </a:cubicBezTo>
                  <a:cubicBezTo>
                    <a:pt x="250" y="34"/>
                    <a:pt x="294" y="105"/>
                    <a:pt x="277" y="176"/>
                  </a:cubicBezTo>
                  <a:cubicBezTo>
                    <a:pt x="262" y="237"/>
                    <a:pt x="208" y="278"/>
                    <a:pt x="148" y="2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529">
              <a:extLst>
                <a:ext uri="{FF2B5EF4-FFF2-40B4-BE49-F238E27FC236}">
                  <a16:creationId xmlns:a16="http://schemas.microsoft.com/office/drawing/2014/main" id="{A4E1E841-BEDA-4F78-9BAD-46F9E651F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980"/>
              <a:ext cx="48" cy="45"/>
            </a:xfrm>
            <a:custGeom>
              <a:avLst/>
              <a:gdLst>
                <a:gd name="T0" fmla="*/ 85 w 172"/>
                <a:gd name="T1" fmla="*/ 160 h 160"/>
                <a:gd name="T2" fmla="*/ 20 w 172"/>
                <a:gd name="T3" fmla="*/ 122 h 160"/>
                <a:gd name="T4" fmla="*/ 49 w 172"/>
                <a:gd name="T5" fmla="*/ 21 h 160"/>
                <a:gd name="T6" fmla="*/ 51 w 172"/>
                <a:gd name="T7" fmla="*/ 20 h 160"/>
                <a:gd name="T8" fmla="*/ 152 w 172"/>
                <a:gd name="T9" fmla="*/ 49 h 160"/>
                <a:gd name="T10" fmla="*/ 123 w 172"/>
                <a:gd name="T11" fmla="*/ 150 h 160"/>
                <a:gd name="T12" fmla="*/ 121 w 172"/>
                <a:gd name="T13" fmla="*/ 151 h 160"/>
                <a:gd name="T14" fmla="*/ 85 w 172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0">
                  <a:moveTo>
                    <a:pt x="85" y="160"/>
                  </a:moveTo>
                  <a:cubicBezTo>
                    <a:pt x="59" y="160"/>
                    <a:pt x="34" y="147"/>
                    <a:pt x="20" y="122"/>
                  </a:cubicBezTo>
                  <a:cubicBezTo>
                    <a:pt x="0" y="86"/>
                    <a:pt x="13" y="41"/>
                    <a:pt x="49" y="21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87" y="0"/>
                    <a:pt x="132" y="13"/>
                    <a:pt x="152" y="49"/>
                  </a:cubicBezTo>
                  <a:cubicBezTo>
                    <a:pt x="172" y="85"/>
                    <a:pt x="159" y="130"/>
                    <a:pt x="123" y="150"/>
                  </a:cubicBezTo>
                  <a:cubicBezTo>
                    <a:pt x="121" y="151"/>
                    <a:pt x="121" y="151"/>
                    <a:pt x="121" y="151"/>
                  </a:cubicBezTo>
                  <a:cubicBezTo>
                    <a:pt x="110" y="157"/>
                    <a:pt x="98" y="160"/>
                    <a:pt x="85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530">
              <a:extLst>
                <a:ext uri="{FF2B5EF4-FFF2-40B4-BE49-F238E27FC236}">
                  <a16:creationId xmlns:a16="http://schemas.microsoft.com/office/drawing/2014/main" id="{EB5D564B-1CCC-4294-9BFD-70C4FB725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926"/>
              <a:ext cx="47" cy="44"/>
            </a:xfrm>
            <a:custGeom>
              <a:avLst/>
              <a:gdLst>
                <a:gd name="T0" fmla="*/ 87 w 172"/>
                <a:gd name="T1" fmla="*/ 161 h 161"/>
                <a:gd name="T2" fmla="*/ 44 w 172"/>
                <a:gd name="T3" fmla="*/ 148 h 161"/>
                <a:gd name="T4" fmla="*/ 43 w 172"/>
                <a:gd name="T5" fmla="*/ 147 h 161"/>
                <a:gd name="T6" fmla="*/ 23 w 172"/>
                <a:gd name="T7" fmla="*/ 43 h 161"/>
                <a:gd name="T8" fmla="*/ 127 w 172"/>
                <a:gd name="T9" fmla="*/ 23 h 161"/>
                <a:gd name="T10" fmla="*/ 129 w 172"/>
                <a:gd name="T11" fmla="*/ 24 h 161"/>
                <a:gd name="T12" fmla="*/ 148 w 172"/>
                <a:gd name="T13" fmla="*/ 128 h 161"/>
                <a:gd name="T14" fmla="*/ 87 w 172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1">
                  <a:moveTo>
                    <a:pt x="87" y="161"/>
                  </a:moveTo>
                  <a:cubicBezTo>
                    <a:pt x="72" y="161"/>
                    <a:pt x="57" y="157"/>
                    <a:pt x="44" y="148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9" y="123"/>
                    <a:pt x="0" y="77"/>
                    <a:pt x="23" y="43"/>
                  </a:cubicBezTo>
                  <a:cubicBezTo>
                    <a:pt x="47" y="9"/>
                    <a:pt x="93" y="0"/>
                    <a:pt x="127" y="23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63" y="48"/>
                    <a:pt x="172" y="94"/>
                    <a:pt x="148" y="128"/>
                  </a:cubicBezTo>
                  <a:cubicBezTo>
                    <a:pt x="134" y="149"/>
                    <a:pt x="110" y="161"/>
                    <a:pt x="87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531">
              <a:extLst>
                <a:ext uri="{FF2B5EF4-FFF2-40B4-BE49-F238E27FC236}">
                  <a16:creationId xmlns:a16="http://schemas.microsoft.com/office/drawing/2014/main" id="{1D2FD494-D4E9-4E70-AAA0-792F5C626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877"/>
              <a:ext cx="64" cy="59"/>
            </a:xfrm>
            <a:custGeom>
              <a:avLst/>
              <a:gdLst>
                <a:gd name="T0" fmla="*/ 115 w 231"/>
                <a:gd name="T1" fmla="*/ 216 h 216"/>
                <a:gd name="T2" fmla="*/ 27 w 231"/>
                <a:gd name="T3" fmla="*/ 165 h 216"/>
                <a:gd name="T4" fmla="*/ 66 w 231"/>
                <a:gd name="T5" fmla="*/ 28 h 216"/>
                <a:gd name="T6" fmla="*/ 68 w 231"/>
                <a:gd name="T7" fmla="*/ 27 h 216"/>
                <a:gd name="T8" fmla="*/ 204 w 231"/>
                <a:gd name="T9" fmla="*/ 66 h 216"/>
                <a:gd name="T10" fmla="*/ 165 w 231"/>
                <a:gd name="T11" fmla="*/ 202 h 216"/>
                <a:gd name="T12" fmla="*/ 163 w 231"/>
                <a:gd name="T13" fmla="*/ 203 h 216"/>
                <a:gd name="T14" fmla="*/ 115 w 231"/>
                <a:gd name="T15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6">
                  <a:moveTo>
                    <a:pt x="115" y="216"/>
                  </a:moveTo>
                  <a:cubicBezTo>
                    <a:pt x="79" y="216"/>
                    <a:pt x="45" y="197"/>
                    <a:pt x="27" y="165"/>
                  </a:cubicBezTo>
                  <a:cubicBezTo>
                    <a:pt x="0" y="116"/>
                    <a:pt x="17" y="55"/>
                    <a:pt x="66" y="28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116" y="0"/>
                    <a:pt x="177" y="17"/>
                    <a:pt x="204" y="66"/>
                  </a:cubicBezTo>
                  <a:cubicBezTo>
                    <a:pt x="231" y="114"/>
                    <a:pt x="214" y="175"/>
                    <a:pt x="165" y="202"/>
                  </a:cubicBezTo>
                  <a:cubicBezTo>
                    <a:pt x="163" y="203"/>
                    <a:pt x="163" y="203"/>
                    <a:pt x="163" y="203"/>
                  </a:cubicBezTo>
                  <a:cubicBezTo>
                    <a:pt x="148" y="212"/>
                    <a:pt x="131" y="216"/>
                    <a:pt x="115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532">
              <a:extLst>
                <a:ext uri="{FF2B5EF4-FFF2-40B4-BE49-F238E27FC236}">
                  <a16:creationId xmlns:a16="http://schemas.microsoft.com/office/drawing/2014/main" id="{9C32FFF8-499E-42B1-9DB1-899EAB0FA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2796"/>
              <a:ext cx="85" cy="80"/>
            </a:xfrm>
            <a:custGeom>
              <a:avLst/>
              <a:gdLst>
                <a:gd name="T0" fmla="*/ 154 w 306"/>
                <a:gd name="T1" fmla="*/ 288 h 288"/>
                <a:gd name="T2" fmla="*/ 79 w 306"/>
                <a:gd name="T3" fmla="*/ 264 h 288"/>
                <a:gd name="T4" fmla="*/ 76 w 306"/>
                <a:gd name="T5" fmla="*/ 263 h 288"/>
                <a:gd name="T6" fmla="*/ 41 w 306"/>
                <a:gd name="T7" fmla="*/ 77 h 288"/>
                <a:gd name="T8" fmla="*/ 227 w 306"/>
                <a:gd name="T9" fmla="*/ 42 h 288"/>
                <a:gd name="T10" fmla="*/ 230 w 306"/>
                <a:gd name="T11" fmla="*/ 44 h 288"/>
                <a:gd name="T12" fmla="*/ 265 w 306"/>
                <a:gd name="T13" fmla="*/ 229 h 288"/>
                <a:gd name="T14" fmla="*/ 154 w 306"/>
                <a:gd name="T1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6" h="288">
                  <a:moveTo>
                    <a:pt x="154" y="288"/>
                  </a:moveTo>
                  <a:cubicBezTo>
                    <a:pt x="128" y="288"/>
                    <a:pt x="102" y="280"/>
                    <a:pt x="79" y="264"/>
                  </a:cubicBezTo>
                  <a:cubicBezTo>
                    <a:pt x="76" y="263"/>
                    <a:pt x="76" y="263"/>
                    <a:pt x="76" y="263"/>
                  </a:cubicBezTo>
                  <a:cubicBezTo>
                    <a:pt x="15" y="221"/>
                    <a:pt x="0" y="138"/>
                    <a:pt x="41" y="77"/>
                  </a:cubicBezTo>
                  <a:cubicBezTo>
                    <a:pt x="83" y="16"/>
                    <a:pt x="166" y="0"/>
                    <a:pt x="227" y="42"/>
                  </a:cubicBezTo>
                  <a:cubicBezTo>
                    <a:pt x="230" y="44"/>
                    <a:pt x="230" y="44"/>
                    <a:pt x="230" y="44"/>
                  </a:cubicBezTo>
                  <a:cubicBezTo>
                    <a:pt x="291" y="85"/>
                    <a:pt x="306" y="169"/>
                    <a:pt x="265" y="229"/>
                  </a:cubicBezTo>
                  <a:cubicBezTo>
                    <a:pt x="239" y="267"/>
                    <a:pt x="197" y="288"/>
                    <a:pt x="154" y="2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533">
              <a:extLst>
                <a:ext uri="{FF2B5EF4-FFF2-40B4-BE49-F238E27FC236}">
                  <a16:creationId xmlns:a16="http://schemas.microsoft.com/office/drawing/2014/main" id="{BBB8AD72-68ED-421A-80FE-8DFDE7805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757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7 w 218"/>
                <a:gd name="T3" fmla="*/ 184 h 206"/>
                <a:gd name="T4" fmla="*/ 34 w 218"/>
                <a:gd name="T5" fmla="*/ 49 h 206"/>
                <a:gd name="T6" fmla="*/ 35 w 218"/>
                <a:gd name="T7" fmla="*/ 47 h 206"/>
                <a:gd name="T8" fmla="*/ 171 w 218"/>
                <a:gd name="T9" fmla="*/ 34 h 206"/>
                <a:gd name="T10" fmla="*/ 184 w 218"/>
                <a:gd name="T11" fmla="*/ 170 h 206"/>
                <a:gd name="T12" fmla="*/ 182 w 218"/>
                <a:gd name="T13" fmla="*/ 172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6" y="206"/>
                    <a:pt x="65" y="199"/>
                    <a:pt x="47" y="184"/>
                  </a:cubicBezTo>
                  <a:cubicBezTo>
                    <a:pt x="6" y="150"/>
                    <a:pt x="0" y="90"/>
                    <a:pt x="34" y="4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70" y="6"/>
                    <a:pt x="130" y="0"/>
                    <a:pt x="171" y="34"/>
                  </a:cubicBezTo>
                  <a:cubicBezTo>
                    <a:pt x="212" y="68"/>
                    <a:pt x="218" y="129"/>
                    <a:pt x="184" y="170"/>
                  </a:cubicBezTo>
                  <a:cubicBezTo>
                    <a:pt x="182" y="172"/>
                    <a:pt x="182" y="172"/>
                    <a:pt x="182" y="172"/>
                  </a:cubicBezTo>
                  <a:cubicBezTo>
                    <a:pt x="163" y="195"/>
                    <a:pt x="136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534">
              <a:extLst>
                <a:ext uri="{FF2B5EF4-FFF2-40B4-BE49-F238E27FC236}">
                  <a16:creationId xmlns:a16="http://schemas.microsoft.com/office/drawing/2014/main" id="{4578DC50-F701-45CA-B59F-B3BA620EB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2668"/>
              <a:ext cx="75" cy="72"/>
            </a:xfrm>
            <a:custGeom>
              <a:avLst/>
              <a:gdLst>
                <a:gd name="T0" fmla="*/ 138 w 274"/>
                <a:gd name="T1" fmla="*/ 258 h 258"/>
                <a:gd name="T2" fmla="*/ 39 w 274"/>
                <a:gd name="T3" fmla="*/ 206 h 258"/>
                <a:gd name="T4" fmla="*/ 38 w 274"/>
                <a:gd name="T5" fmla="*/ 204 h 258"/>
                <a:gd name="T6" fmla="*/ 69 w 274"/>
                <a:gd name="T7" fmla="*/ 37 h 258"/>
                <a:gd name="T8" fmla="*/ 235 w 274"/>
                <a:gd name="T9" fmla="*/ 69 h 258"/>
                <a:gd name="T10" fmla="*/ 237 w 274"/>
                <a:gd name="T11" fmla="*/ 71 h 258"/>
                <a:gd name="T12" fmla="*/ 206 w 274"/>
                <a:gd name="T13" fmla="*/ 237 h 258"/>
                <a:gd name="T14" fmla="*/ 138 w 274"/>
                <a:gd name="T15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4" h="258">
                  <a:moveTo>
                    <a:pt x="138" y="258"/>
                  </a:moveTo>
                  <a:cubicBezTo>
                    <a:pt x="100" y="258"/>
                    <a:pt x="62" y="240"/>
                    <a:pt x="39" y="206"/>
                  </a:cubicBezTo>
                  <a:cubicBezTo>
                    <a:pt x="38" y="204"/>
                    <a:pt x="38" y="204"/>
                    <a:pt x="38" y="204"/>
                  </a:cubicBezTo>
                  <a:cubicBezTo>
                    <a:pt x="0" y="149"/>
                    <a:pt x="14" y="75"/>
                    <a:pt x="69" y="37"/>
                  </a:cubicBezTo>
                  <a:cubicBezTo>
                    <a:pt x="124" y="0"/>
                    <a:pt x="198" y="14"/>
                    <a:pt x="235" y="69"/>
                  </a:cubicBezTo>
                  <a:cubicBezTo>
                    <a:pt x="237" y="71"/>
                    <a:pt x="237" y="71"/>
                    <a:pt x="237" y="71"/>
                  </a:cubicBezTo>
                  <a:cubicBezTo>
                    <a:pt x="274" y="126"/>
                    <a:pt x="260" y="200"/>
                    <a:pt x="206" y="237"/>
                  </a:cubicBezTo>
                  <a:cubicBezTo>
                    <a:pt x="185" y="252"/>
                    <a:pt x="161" y="258"/>
                    <a:pt x="138" y="2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535">
              <a:extLst>
                <a:ext uri="{FF2B5EF4-FFF2-40B4-BE49-F238E27FC236}">
                  <a16:creationId xmlns:a16="http://schemas.microsoft.com/office/drawing/2014/main" id="{128B9C0E-9AD5-4B80-9EDD-2900D1AE0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600"/>
              <a:ext cx="72" cy="68"/>
            </a:xfrm>
            <a:custGeom>
              <a:avLst/>
              <a:gdLst>
                <a:gd name="T0" fmla="*/ 129 w 259"/>
                <a:gd name="T1" fmla="*/ 245 h 245"/>
                <a:gd name="T2" fmla="*/ 56 w 259"/>
                <a:gd name="T3" fmla="*/ 219 h 245"/>
                <a:gd name="T4" fmla="*/ 41 w 259"/>
                <a:gd name="T5" fmla="*/ 58 h 245"/>
                <a:gd name="T6" fmla="*/ 43 w 259"/>
                <a:gd name="T7" fmla="*/ 56 h 245"/>
                <a:gd name="T8" fmla="*/ 204 w 259"/>
                <a:gd name="T9" fmla="*/ 41 h 245"/>
                <a:gd name="T10" fmla="*/ 219 w 259"/>
                <a:gd name="T11" fmla="*/ 202 h 245"/>
                <a:gd name="T12" fmla="*/ 217 w 259"/>
                <a:gd name="T13" fmla="*/ 204 h 245"/>
                <a:gd name="T14" fmla="*/ 129 w 259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5">
                  <a:moveTo>
                    <a:pt x="129" y="245"/>
                  </a:moveTo>
                  <a:cubicBezTo>
                    <a:pt x="103" y="245"/>
                    <a:pt x="77" y="237"/>
                    <a:pt x="56" y="219"/>
                  </a:cubicBezTo>
                  <a:cubicBezTo>
                    <a:pt x="7" y="179"/>
                    <a:pt x="0" y="107"/>
                    <a:pt x="41" y="58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83" y="7"/>
                    <a:pt x="155" y="0"/>
                    <a:pt x="204" y="41"/>
                  </a:cubicBezTo>
                  <a:cubicBezTo>
                    <a:pt x="252" y="81"/>
                    <a:pt x="259" y="153"/>
                    <a:pt x="219" y="202"/>
                  </a:cubicBezTo>
                  <a:cubicBezTo>
                    <a:pt x="217" y="204"/>
                    <a:pt x="217" y="204"/>
                    <a:pt x="217" y="204"/>
                  </a:cubicBezTo>
                  <a:cubicBezTo>
                    <a:pt x="194" y="231"/>
                    <a:pt x="162" y="245"/>
                    <a:pt x="129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536">
              <a:extLst>
                <a:ext uri="{FF2B5EF4-FFF2-40B4-BE49-F238E27FC236}">
                  <a16:creationId xmlns:a16="http://schemas.microsoft.com/office/drawing/2014/main" id="{53493F5E-0739-4ACA-8FC9-9F2A8DACA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2505"/>
              <a:ext cx="78" cy="74"/>
            </a:xfrm>
            <a:custGeom>
              <a:avLst/>
              <a:gdLst>
                <a:gd name="T0" fmla="*/ 143 w 284"/>
                <a:gd name="T1" fmla="*/ 267 h 267"/>
                <a:gd name="T2" fmla="*/ 41 w 284"/>
                <a:gd name="T3" fmla="*/ 213 h 267"/>
                <a:gd name="T4" fmla="*/ 39 w 284"/>
                <a:gd name="T5" fmla="*/ 211 h 267"/>
                <a:gd name="T6" fmla="*/ 71 w 284"/>
                <a:gd name="T7" fmla="*/ 39 h 267"/>
                <a:gd name="T8" fmla="*/ 243 w 284"/>
                <a:gd name="T9" fmla="*/ 71 h 267"/>
                <a:gd name="T10" fmla="*/ 245 w 284"/>
                <a:gd name="T11" fmla="*/ 74 h 267"/>
                <a:gd name="T12" fmla="*/ 213 w 284"/>
                <a:gd name="T13" fmla="*/ 246 h 267"/>
                <a:gd name="T14" fmla="*/ 143 w 284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4" h="267">
                  <a:moveTo>
                    <a:pt x="143" y="267"/>
                  </a:moveTo>
                  <a:cubicBezTo>
                    <a:pt x="104" y="267"/>
                    <a:pt x="65" y="248"/>
                    <a:pt x="41" y="213"/>
                  </a:cubicBezTo>
                  <a:cubicBezTo>
                    <a:pt x="39" y="211"/>
                    <a:pt x="39" y="211"/>
                    <a:pt x="39" y="211"/>
                  </a:cubicBezTo>
                  <a:cubicBezTo>
                    <a:pt x="0" y="155"/>
                    <a:pt x="15" y="78"/>
                    <a:pt x="71" y="39"/>
                  </a:cubicBezTo>
                  <a:cubicBezTo>
                    <a:pt x="128" y="0"/>
                    <a:pt x="205" y="15"/>
                    <a:pt x="243" y="71"/>
                  </a:cubicBezTo>
                  <a:cubicBezTo>
                    <a:pt x="245" y="74"/>
                    <a:pt x="245" y="74"/>
                    <a:pt x="245" y="74"/>
                  </a:cubicBezTo>
                  <a:cubicBezTo>
                    <a:pt x="284" y="130"/>
                    <a:pt x="269" y="207"/>
                    <a:pt x="213" y="246"/>
                  </a:cubicBezTo>
                  <a:cubicBezTo>
                    <a:pt x="191" y="260"/>
                    <a:pt x="167" y="267"/>
                    <a:pt x="143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537">
              <a:extLst>
                <a:ext uri="{FF2B5EF4-FFF2-40B4-BE49-F238E27FC236}">
                  <a16:creationId xmlns:a16="http://schemas.microsoft.com/office/drawing/2014/main" id="{E3319293-1289-4370-86E1-5EFF140CE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453"/>
              <a:ext cx="63" cy="60"/>
            </a:xfrm>
            <a:custGeom>
              <a:avLst/>
              <a:gdLst>
                <a:gd name="T0" fmla="*/ 113 w 227"/>
                <a:gd name="T1" fmla="*/ 215 h 215"/>
                <a:gd name="T2" fmla="*/ 49 w 227"/>
                <a:gd name="T3" fmla="*/ 192 h 215"/>
                <a:gd name="T4" fmla="*/ 36 w 227"/>
                <a:gd name="T5" fmla="*/ 50 h 215"/>
                <a:gd name="T6" fmla="*/ 37 w 227"/>
                <a:gd name="T7" fmla="*/ 49 h 215"/>
                <a:gd name="T8" fmla="*/ 179 w 227"/>
                <a:gd name="T9" fmla="*/ 36 h 215"/>
                <a:gd name="T10" fmla="*/ 192 w 227"/>
                <a:gd name="T11" fmla="*/ 177 h 215"/>
                <a:gd name="T12" fmla="*/ 190 w 227"/>
                <a:gd name="T13" fmla="*/ 179 h 215"/>
                <a:gd name="T14" fmla="*/ 113 w 227"/>
                <a:gd name="T15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7" h="215">
                  <a:moveTo>
                    <a:pt x="113" y="215"/>
                  </a:moveTo>
                  <a:cubicBezTo>
                    <a:pt x="90" y="215"/>
                    <a:pt x="67" y="207"/>
                    <a:pt x="49" y="192"/>
                  </a:cubicBezTo>
                  <a:cubicBezTo>
                    <a:pt x="6" y="156"/>
                    <a:pt x="0" y="93"/>
                    <a:pt x="36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73" y="6"/>
                    <a:pt x="136" y="0"/>
                    <a:pt x="179" y="36"/>
                  </a:cubicBezTo>
                  <a:cubicBezTo>
                    <a:pt x="221" y="71"/>
                    <a:pt x="227" y="134"/>
                    <a:pt x="192" y="177"/>
                  </a:cubicBezTo>
                  <a:cubicBezTo>
                    <a:pt x="190" y="179"/>
                    <a:pt x="190" y="179"/>
                    <a:pt x="190" y="179"/>
                  </a:cubicBezTo>
                  <a:cubicBezTo>
                    <a:pt x="170" y="203"/>
                    <a:pt x="142" y="215"/>
                    <a:pt x="113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538">
              <a:extLst>
                <a:ext uri="{FF2B5EF4-FFF2-40B4-BE49-F238E27FC236}">
                  <a16:creationId xmlns:a16="http://schemas.microsoft.com/office/drawing/2014/main" id="{780A5B40-5D41-4EF7-B70E-B42F4FDB9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2342"/>
              <a:ext cx="81" cy="76"/>
            </a:xfrm>
            <a:custGeom>
              <a:avLst/>
              <a:gdLst>
                <a:gd name="T0" fmla="*/ 148 w 293"/>
                <a:gd name="T1" fmla="*/ 277 h 277"/>
                <a:gd name="T2" fmla="*/ 42 w 293"/>
                <a:gd name="T3" fmla="*/ 221 h 277"/>
                <a:gd name="T4" fmla="*/ 40 w 293"/>
                <a:gd name="T5" fmla="*/ 218 h 277"/>
                <a:gd name="T6" fmla="*/ 73 w 293"/>
                <a:gd name="T7" fmla="*/ 40 h 277"/>
                <a:gd name="T8" fmla="*/ 252 w 293"/>
                <a:gd name="T9" fmla="*/ 74 h 277"/>
                <a:gd name="T10" fmla="*/ 253 w 293"/>
                <a:gd name="T11" fmla="*/ 76 h 277"/>
                <a:gd name="T12" fmla="*/ 220 w 293"/>
                <a:gd name="T13" fmla="*/ 254 h 277"/>
                <a:gd name="T14" fmla="*/ 148 w 293"/>
                <a:gd name="T15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3" h="277">
                  <a:moveTo>
                    <a:pt x="148" y="277"/>
                  </a:moveTo>
                  <a:cubicBezTo>
                    <a:pt x="107" y="277"/>
                    <a:pt x="67" y="257"/>
                    <a:pt x="42" y="221"/>
                  </a:cubicBezTo>
                  <a:cubicBezTo>
                    <a:pt x="40" y="218"/>
                    <a:pt x="40" y="218"/>
                    <a:pt x="40" y="218"/>
                  </a:cubicBezTo>
                  <a:cubicBezTo>
                    <a:pt x="0" y="160"/>
                    <a:pt x="15" y="80"/>
                    <a:pt x="73" y="40"/>
                  </a:cubicBezTo>
                  <a:cubicBezTo>
                    <a:pt x="132" y="0"/>
                    <a:pt x="212" y="15"/>
                    <a:pt x="252" y="74"/>
                  </a:cubicBezTo>
                  <a:cubicBezTo>
                    <a:pt x="253" y="76"/>
                    <a:pt x="253" y="76"/>
                    <a:pt x="253" y="76"/>
                  </a:cubicBezTo>
                  <a:cubicBezTo>
                    <a:pt x="293" y="134"/>
                    <a:pt x="278" y="214"/>
                    <a:pt x="220" y="254"/>
                  </a:cubicBezTo>
                  <a:cubicBezTo>
                    <a:pt x="198" y="269"/>
                    <a:pt x="173" y="277"/>
                    <a:pt x="148" y="2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539">
              <a:extLst>
                <a:ext uri="{FF2B5EF4-FFF2-40B4-BE49-F238E27FC236}">
                  <a16:creationId xmlns:a16="http://schemas.microsoft.com/office/drawing/2014/main" id="{3FA7DD27-1330-4F27-B488-4C01E33F9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2271"/>
              <a:ext cx="59" cy="56"/>
            </a:xfrm>
            <a:custGeom>
              <a:avLst/>
              <a:gdLst>
                <a:gd name="T0" fmla="*/ 105 w 211"/>
                <a:gd name="T1" fmla="*/ 200 h 200"/>
                <a:gd name="T2" fmla="*/ 75 w 211"/>
                <a:gd name="T3" fmla="*/ 196 h 200"/>
                <a:gd name="T4" fmla="*/ 16 w 211"/>
                <a:gd name="T5" fmla="*/ 77 h 200"/>
                <a:gd name="T6" fmla="*/ 17 w 211"/>
                <a:gd name="T7" fmla="*/ 75 h 200"/>
                <a:gd name="T8" fmla="*/ 135 w 211"/>
                <a:gd name="T9" fmla="*/ 16 h 200"/>
                <a:gd name="T10" fmla="*/ 194 w 211"/>
                <a:gd name="T11" fmla="*/ 135 h 200"/>
                <a:gd name="T12" fmla="*/ 194 w 211"/>
                <a:gd name="T13" fmla="*/ 137 h 200"/>
                <a:gd name="T14" fmla="*/ 105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5" y="200"/>
                  </a:moveTo>
                  <a:cubicBezTo>
                    <a:pt x="95" y="200"/>
                    <a:pt x="85" y="199"/>
                    <a:pt x="75" y="196"/>
                  </a:cubicBezTo>
                  <a:cubicBezTo>
                    <a:pt x="26" y="179"/>
                    <a:pt x="0" y="126"/>
                    <a:pt x="16" y="77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33" y="26"/>
                    <a:pt x="86" y="0"/>
                    <a:pt x="135" y="16"/>
                  </a:cubicBezTo>
                  <a:cubicBezTo>
                    <a:pt x="184" y="33"/>
                    <a:pt x="211" y="86"/>
                    <a:pt x="194" y="135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80" y="176"/>
                    <a:pt x="144" y="200"/>
                    <a:pt x="105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540">
              <a:extLst>
                <a:ext uri="{FF2B5EF4-FFF2-40B4-BE49-F238E27FC236}">
                  <a16:creationId xmlns:a16="http://schemas.microsoft.com/office/drawing/2014/main" id="{896A8D97-9CBF-468F-985A-0185D9DB2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2157"/>
              <a:ext cx="75" cy="72"/>
            </a:xfrm>
            <a:custGeom>
              <a:avLst/>
              <a:gdLst>
                <a:gd name="T0" fmla="*/ 136 w 271"/>
                <a:gd name="T1" fmla="*/ 262 h 262"/>
                <a:gd name="T2" fmla="*/ 16 w 271"/>
                <a:gd name="T3" fmla="*/ 167 h 262"/>
                <a:gd name="T4" fmla="*/ 15 w 271"/>
                <a:gd name="T5" fmla="*/ 164 h 262"/>
                <a:gd name="T6" fmla="*/ 107 w 271"/>
                <a:gd name="T7" fmla="*/ 16 h 262"/>
                <a:gd name="T8" fmla="*/ 255 w 271"/>
                <a:gd name="T9" fmla="*/ 107 h 262"/>
                <a:gd name="T10" fmla="*/ 255 w 271"/>
                <a:gd name="T11" fmla="*/ 110 h 262"/>
                <a:gd name="T12" fmla="*/ 164 w 271"/>
                <a:gd name="T13" fmla="*/ 258 h 262"/>
                <a:gd name="T14" fmla="*/ 136 w 271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2">
                  <a:moveTo>
                    <a:pt x="136" y="262"/>
                  </a:moveTo>
                  <a:cubicBezTo>
                    <a:pt x="80" y="262"/>
                    <a:pt x="29" y="223"/>
                    <a:pt x="16" y="167"/>
                  </a:cubicBezTo>
                  <a:cubicBezTo>
                    <a:pt x="15" y="164"/>
                    <a:pt x="15" y="164"/>
                    <a:pt x="15" y="164"/>
                  </a:cubicBezTo>
                  <a:cubicBezTo>
                    <a:pt x="0" y="98"/>
                    <a:pt x="41" y="32"/>
                    <a:pt x="107" y="16"/>
                  </a:cubicBezTo>
                  <a:cubicBezTo>
                    <a:pt x="173" y="0"/>
                    <a:pt x="239" y="41"/>
                    <a:pt x="255" y="107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71" y="176"/>
                    <a:pt x="230" y="243"/>
                    <a:pt x="164" y="258"/>
                  </a:cubicBezTo>
                  <a:cubicBezTo>
                    <a:pt x="154" y="261"/>
                    <a:pt x="145" y="262"/>
                    <a:pt x="136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541">
              <a:extLst>
                <a:ext uri="{FF2B5EF4-FFF2-40B4-BE49-F238E27FC236}">
                  <a16:creationId xmlns:a16="http://schemas.microsoft.com/office/drawing/2014/main" id="{A0A363E9-211B-4D89-8D9A-10728A5CE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076"/>
              <a:ext cx="76" cy="73"/>
            </a:xfrm>
            <a:custGeom>
              <a:avLst/>
              <a:gdLst>
                <a:gd name="T0" fmla="*/ 138 w 276"/>
                <a:gd name="T1" fmla="*/ 262 h 262"/>
                <a:gd name="T2" fmla="*/ 99 w 276"/>
                <a:gd name="T3" fmla="*/ 256 h 262"/>
                <a:gd name="T4" fmla="*/ 22 w 276"/>
                <a:gd name="T5" fmla="*/ 101 h 262"/>
                <a:gd name="T6" fmla="*/ 23 w 276"/>
                <a:gd name="T7" fmla="*/ 98 h 262"/>
                <a:gd name="T8" fmla="*/ 177 w 276"/>
                <a:gd name="T9" fmla="*/ 21 h 262"/>
                <a:gd name="T10" fmla="*/ 254 w 276"/>
                <a:gd name="T11" fmla="*/ 176 h 262"/>
                <a:gd name="T12" fmla="*/ 253 w 276"/>
                <a:gd name="T13" fmla="*/ 179 h 262"/>
                <a:gd name="T14" fmla="*/ 138 w 276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262">
                  <a:moveTo>
                    <a:pt x="138" y="262"/>
                  </a:moveTo>
                  <a:cubicBezTo>
                    <a:pt x="125" y="262"/>
                    <a:pt x="112" y="260"/>
                    <a:pt x="99" y="256"/>
                  </a:cubicBezTo>
                  <a:cubicBezTo>
                    <a:pt x="35" y="234"/>
                    <a:pt x="0" y="165"/>
                    <a:pt x="22" y="101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44" y="34"/>
                    <a:pt x="113" y="0"/>
                    <a:pt x="177" y="21"/>
                  </a:cubicBezTo>
                  <a:cubicBezTo>
                    <a:pt x="241" y="43"/>
                    <a:pt x="276" y="112"/>
                    <a:pt x="254" y="176"/>
                  </a:cubicBezTo>
                  <a:cubicBezTo>
                    <a:pt x="253" y="179"/>
                    <a:pt x="253" y="179"/>
                    <a:pt x="253" y="179"/>
                  </a:cubicBezTo>
                  <a:cubicBezTo>
                    <a:pt x="236" y="230"/>
                    <a:pt x="189" y="262"/>
                    <a:pt x="138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542">
              <a:extLst>
                <a:ext uri="{FF2B5EF4-FFF2-40B4-BE49-F238E27FC236}">
                  <a16:creationId xmlns:a16="http://schemas.microsoft.com/office/drawing/2014/main" id="{87A81DC2-D1F9-4801-9E3C-4E57D4A0A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1975"/>
              <a:ext cx="56" cy="54"/>
            </a:xfrm>
            <a:custGeom>
              <a:avLst/>
              <a:gdLst>
                <a:gd name="T0" fmla="*/ 102 w 203"/>
                <a:gd name="T1" fmla="*/ 196 h 196"/>
                <a:gd name="T2" fmla="*/ 13 w 203"/>
                <a:gd name="T3" fmla="*/ 125 h 196"/>
                <a:gd name="T4" fmla="*/ 12 w 203"/>
                <a:gd name="T5" fmla="*/ 123 h 196"/>
                <a:gd name="T6" fmla="*/ 81 w 203"/>
                <a:gd name="T7" fmla="*/ 12 h 196"/>
                <a:gd name="T8" fmla="*/ 191 w 203"/>
                <a:gd name="T9" fmla="*/ 81 h 196"/>
                <a:gd name="T10" fmla="*/ 192 w 203"/>
                <a:gd name="T11" fmla="*/ 83 h 196"/>
                <a:gd name="T12" fmla="*/ 123 w 203"/>
                <a:gd name="T13" fmla="*/ 193 h 196"/>
                <a:gd name="T14" fmla="*/ 102 w 203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3" h="196">
                  <a:moveTo>
                    <a:pt x="102" y="196"/>
                  </a:moveTo>
                  <a:cubicBezTo>
                    <a:pt x="60" y="196"/>
                    <a:pt x="23" y="167"/>
                    <a:pt x="13" y="125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0" y="73"/>
                    <a:pt x="31" y="24"/>
                    <a:pt x="81" y="12"/>
                  </a:cubicBezTo>
                  <a:cubicBezTo>
                    <a:pt x="130" y="0"/>
                    <a:pt x="180" y="31"/>
                    <a:pt x="191" y="81"/>
                  </a:cubicBezTo>
                  <a:cubicBezTo>
                    <a:pt x="192" y="83"/>
                    <a:pt x="192" y="83"/>
                    <a:pt x="192" y="83"/>
                  </a:cubicBezTo>
                  <a:cubicBezTo>
                    <a:pt x="203" y="132"/>
                    <a:pt x="173" y="182"/>
                    <a:pt x="123" y="193"/>
                  </a:cubicBezTo>
                  <a:cubicBezTo>
                    <a:pt x="116" y="195"/>
                    <a:pt x="109" y="196"/>
                    <a:pt x="102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543">
              <a:extLst>
                <a:ext uri="{FF2B5EF4-FFF2-40B4-BE49-F238E27FC236}">
                  <a16:creationId xmlns:a16="http://schemas.microsoft.com/office/drawing/2014/main" id="{797C2BBF-E5A5-4C87-941E-AF3CA34FF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892"/>
              <a:ext cx="64" cy="64"/>
            </a:xfrm>
            <a:custGeom>
              <a:avLst/>
              <a:gdLst>
                <a:gd name="T0" fmla="*/ 117 w 233"/>
                <a:gd name="T1" fmla="*/ 232 h 232"/>
                <a:gd name="T2" fmla="*/ 4 w 233"/>
                <a:gd name="T3" fmla="*/ 124 h 232"/>
                <a:gd name="T4" fmla="*/ 3 w 233"/>
                <a:gd name="T5" fmla="*/ 121 h 232"/>
                <a:gd name="T6" fmla="*/ 111 w 233"/>
                <a:gd name="T7" fmla="*/ 3 h 232"/>
                <a:gd name="T8" fmla="*/ 230 w 233"/>
                <a:gd name="T9" fmla="*/ 111 h 232"/>
                <a:gd name="T10" fmla="*/ 230 w 233"/>
                <a:gd name="T11" fmla="*/ 113 h 232"/>
                <a:gd name="T12" fmla="*/ 122 w 233"/>
                <a:gd name="T13" fmla="*/ 232 h 232"/>
                <a:gd name="T14" fmla="*/ 117 w 233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32">
                  <a:moveTo>
                    <a:pt x="117" y="232"/>
                  </a:moveTo>
                  <a:cubicBezTo>
                    <a:pt x="56" y="232"/>
                    <a:pt x="6" y="184"/>
                    <a:pt x="4" y="124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0" y="59"/>
                    <a:pt x="49" y="6"/>
                    <a:pt x="111" y="3"/>
                  </a:cubicBezTo>
                  <a:cubicBezTo>
                    <a:pt x="174" y="0"/>
                    <a:pt x="227" y="48"/>
                    <a:pt x="230" y="11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233" y="176"/>
                    <a:pt x="185" y="229"/>
                    <a:pt x="122" y="232"/>
                  </a:cubicBezTo>
                  <a:cubicBezTo>
                    <a:pt x="120" y="232"/>
                    <a:pt x="118" y="232"/>
                    <a:pt x="117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544">
              <a:extLst>
                <a:ext uri="{FF2B5EF4-FFF2-40B4-BE49-F238E27FC236}">
                  <a16:creationId xmlns:a16="http://schemas.microsoft.com/office/drawing/2014/main" id="{E4AE5125-49DE-4495-9A87-BEF91488C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1775"/>
              <a:ext cx="71" cy="70"/>
            </a:xfrm>
            <a:custGeom>
              <a:avLst/>
              <a:gdLst>
                <a:gd name="T0" fmla="*/ 129 w 257"/>
                <a:gd name="T1" fmla="*/ 252 h 252"/>
                <a:gd name="T2" fmla="*/ 112 w 257"/>
                <a:gd name="T3" fmla="*/ 250 h 252"/>
                <a:gd name="T4" fmla="*/ 10 w 257"/>
                <a:gd name="T5" fmla="*/ 115 h 252"/>
                <a:gd name="T6" fmla="*/ 10 w 257"/>
                <a:gd name="T7" fmla="*/ 112 h 252"/>
                <a:gd name="T8" fmla="*/ 146 w 257"/>
                <a:gd name="T9" fmla="*/ 10 h 252"/>
                <a:gd name="T10" fmla="*/ 248 w 257"/>
                <a:gd name="T11" fmla="*/ 145 h 252"/>
                <a:gd name="T12" fmla="*/ 248 w 257"/>
                <a:gd name="T13" fmla="*/ 148 h 252"/>
                <a:gd name="T14" fmla="*/ 129 w 257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52">
                  <a:moveTo>
                    <a:pt x="129" y="252"/>
                  </a:moveTo>
                  <a:cubicBezTo>
                    <a:pt x="123" y="252"/>
                    <a:pt x="118" y="251"/>
                    <a:pt x="112" y="250"/>
                  </a:cubicBezTo>
                  <a:cubicBezTo>
                    <a:pt x="46" y="241"/>
                    <a:pt x="0" y="180"/>
                    <a:pt x="10" y="115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9" y="46"/>
                    <a:pt x="80" y="0"/>
                    <a:pt x="146" y="10"/>
                  </a:cubicBezTo>
                  <a:cubicBezTo>
                    <a:pt x="211" y="19"/>
                    <a:pt x="257" y="80"/>
                    <a:pt x="248" y="145"/>
                  </a:cubicBezTo>
                  <a:cubicBezTo>
                    <a:pt x="248" y="148"/>
                    <a:pt x="248" y="148"/>
                    <a:pt x="248" y="148"/>
                  </a:cubicBezTo>
                  <a:cubicBezTo>
                    <a:pt x="239" y="208"/>
                    <a:pt x="188" y="252"/>
                    <a:pt x="129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545">
              <a:extLst>
                <a:ext uri="{FF2B5EF4-FFF2-40B4-BE49-F238E27FC236}">
                  <a16:creationId xmlns:a16="http://schemas.microsoft.com/office/drawing/2014/main" id="{EB464A63-28F7-4F6A-B353-5A8EF627F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708"/>
              <a:ext cx="40" cy="39"/>
            </a:xfrm>
            <a:custGeom>
              <a:avLst/>
              <a:gdLst>
                <a:gd name="T0" fmla="*/ 72 w 144"/>
                <a:gd name="T1" fmla="*/ 143 h 143"/>
                <a:gd name="T2" fmla="*/ 2 w 144"/>
                <a:gd name="T3" fmla="*/ 77 h 143"/>
                <a:gd name="T4" fmla="*/ 2 w 144"/>
                <a:gd name="T5" fmla="*/ 75 h 143"/>
                <a:gd name="T6" fmla="*/ 69 w 144"/>
                <a:gd name="T7" fmla="*/ 2 h 143"/>
                <a:gd name="T8" fmla="*/ 142 w 144"/>
                <a:gd name="T9" fmla="*/ 69 h 143"/>
                <a:gd name="T10" fmla="*/ 142 w 144"/>
                <a:gd name="T11" fmla="*/ 70 h 143"/>
                <a:gd name="T12" fmla="*/ 75 w 144"/>
                <a:gd name="T13" fmla="*/ 143 h 143"/>
                <a:gd name="T14" fmla="*/ 72 w 144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143">
                  <a:moveTo>
                    <a:pt x="72" y="143"/>
                  </a:moveTo>
                  <a:cubicBezTo>
                    <a:pt x="35" y="143"/>
                    <a:pt x="4" y="114"/>
                    <a:pt x="2" y="77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37"/>
                    <a:pt x="30" y="4"/>
                    <a:pt x="69" y="2"/>
                  </a:cubicBezTo>
                  <a:cubicBezTo>
                    <a:pt x="107" y="0"/>
                    <a:pt x="140" y="30"/>
                    <a:pt x="142" y="69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4" y="109"/>
                    <a:pt x="114" y="141"/>
                    <a:pt x="75" y="143"/>
                  </a:cubicBezTo>
                  <a:cubicBezTo>
                    <a:pt x="74" y="143"/>
                    <a:pt x="73" y="143"/>
                    <a:pt x="72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546">
              <a:extLst>
                <a:ext uri="{FF2B5EF4-FFF2-40B4-BE49-F238E27FC236}">
                  <a16:creationId xmlns:a16="http://schemas.microsoft.com/office/drawing/2014/main" id="{03A43048-A3FA-4C80-BAB5-C02D373B3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1583"/>
              <a:ext cx="65" cy="64"/>
            </a:xfrm>
            <a:custGeom>
              <a:avLst/>
              <a:gdLst>
                <a:gd name="T0" fmla="*/ 118 w 236"/>
                <a:gd name="T1" fmla="*/ 232 h 232"/>
                <a:gd name="T2" fmla="*/ 102 w 236"/>
                <a:gd name="T3" fmla="*/ 231 h 232"/>
                <a:gd name="T4" fmla="*/ 8 w 236"/>
                <a:gd name="T5" fmla="*/ 105 h 232"/>
                <a:gd name="T6" fmla="*/ 8 w 236"/>
                <a:gd name="T7" fmla="*/ 103 h 232"/>
                <a:gd name="T8" fmla="*/ 134 w 236"/>
                <a:gd name="T9" fmla="*/ 9 h 232"/>
                <a:gd name="T10" fmla="*/ 228 w 236"/>
                <a:gd name="T11" fmla="*/ 134 h 232"/>
                <a:gd name="T12" fmla="*/ 228 w 236"/>
                <a:gd name="T13" fmla="*/ 136 h 232"/>
                <a:gd name="T14" fmla="*/ 118 w 236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6" h="232">
                  <a:moveTo>
                    <a:pt x="118" y="232"/>
                  </a:moveTo>
                  <a:cubicBezTo>
                    <a:pt x="113" y="232"/>
                    <a:pt x="108" y="231"/>
                    <a:pt x="102" y="231"/>
                  </a:cubicBezTo>
                  <a:cubicBezTo>
                    <a:pt x="42" y="222"/>
                    <a:pt x="0" y="166"/>
                    <a:pt x="8" y="105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17" y="42"/>
                    <a:pt x="73" y="0"/>
                    <a:pt x="134" y="9"/>
                  </a:cubicBezTo>
                  <a:cubicBezTo>
                    <a:pt x="194" y="17"/>
                    <a:pt x="236" y="73"/>
                    <a:pt x="228" y="134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0" y="192"/>
                    <a:pt x="172" y="232"/>
                    <a:pt x="11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547">
              <a:extLst>
                <a:ext uri="{FF2B5EF4-FFF2-40B4-BE49-F238E27FC236}">
                  <a16:creationId xmlns:a16="http://schemas.microsoft.com/office/drawing/2014/main" id="{E6762FA0-6F86-4DC0-96F7-F456F72C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508"/>
              <a:ext cx="46" cy="46"/>
            </a:xfrm>
            <a:custGeom>
              <a:avLst/>
              <a:gdLst>
                <a:gd name="T0" fmla="*/ 83 w 166"/>
                <a:gd name="T1" fmla="*/ 166 h 166"/>
                <a:gd name="T2" fmla="*/ 2 w 166"/>
                <a:gd name="T3" fmla="*/ 89 h 166"/>
                <a:gd name="T4" fmla="*/ 2 w 166"/>
                <a:gd name="T5" fmla="*/ 87 h 166"/>
                <a:gd name="T6" fmla="*/ 80 w 166"/>
                <a:gd name="T7" fmla="*/ 2 h 166"/>
                <a:gd name="T8" fmla="*/ 164 w 166"/>
                <a:gd name="T9" fmla="*/ 80 h 166"/>
                <a:gd name="T10" fmla="*/ 164 w 166"/>
                <a:gd name="T11" fmla="*/ 81 h 166"/>
                <a:gd name="T12" fmla="*/ 87 w 166"/>
                <a:gd name="T13" fmla="*/ 166 h 166"/>
                <a:gd name="T14" fmla="*/ 83 w 166"/>
                <a:gd name="T15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6">
                  <a:moveTo>
                    <a:pt x="83" y="166"/>
                  </a:moveTo>
                  <a:cubicBezTo>
                    <a:pt x="40" y="166"/>
                    <a:pt x="4" y="132"/>
                    <a:pt x="2" y="89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0" y="42"/>
                    <a:pt x="35" y="4"/>
                    <a:pt x="80" y="2"/>
                  </a:cubicBezTo>
                  <a:cubicBezTo>
                    <a:pt x="124" y="0"/>
                    <a:pt x="162" y="35"/>
                    <a:pt x="164" y="80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6" y="126"/>
                    <a:pt x="132" y="164"/>
                    <a:pt x="87" y="166"/>
                  </a:cubicBezTo>
                  <a:cubicBezTo>
                    <a:pt x="86" y="166"/>
                    <a:pt x="85" y="166"/>
                    <a:pt x="83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548">
              <a:extLst>
                <a:ext uri="{FF2B5EF4-FFF2-40B4-BE49-F238E27FC236}">
                  <a16:creationId xmlns:a16="http://schemas.microsoft.com/office/drawing/2014/main" id="{2AED1620-E81F-4C34-8EDE-F0B7974AB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1384"/>
              <a:ext cx="75" cy="73"/>
            </a:xfrm>
            <a:custGeom>
              <a:avLst/>
              <a:gdLst>
                <a:gd name="T0" fmla="*/ 135 w 270"/>
                <a:gd name="T1" fmla="*/ 264 h 264"/>
                <a:gd name="T2" fmla="*/ 118 w 270"/>
                <a:gd name="T3" fmla="*/ 263 h 264"/>
                <a:gd name="T4" fmla="*/ 10 w 270"/>
                <a:gd name="T5" fmla="*/ 120 h 264"/>
                <a:gd name="T6" fmla="*/ 10 w 270"/>
                <a:gd name="T7" fmla="*/ 117 h 264"/>
                <a:gd name="T8" fmla="*/ 153 w 270"/>
                <a:gd name="T9" fmla="*/ 9 h 264"/>
                <a:gd name="T10" fmla="*/ 261 w 270"/>
                <a:gd name="T11" fmla="*/ 152 h 264"/>
                <a:gd name="T12" fmla="*/ 260 w 270"/>
                <a:gd name="T13" fmla="*/ 155 h 264"/>
                <a:gd name="T14" fmla="*/ 135 w 270"/>
                <a:gd name="T15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64">
                  <a:moveTo>
                    <a:pt x="135" y="264"/>
                  </a:moveTo>
                  <a:cubicBezTo>
                    <a:pt x="129" y="264"/>
                    <a:pt x="124" y="264"/>
                    <a:pt x="118" y="263"/>
                  </a:cubicBezTo>
                  <a:cubicBezTo>
                    <a:pt x="48" y="253"/>
                    <a:pt x="0" y="189"/>
                    <a:pt x="10" y="120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20" y="48"/>
                    <a:pt x="84" y="0"/>
                    <a:pt x="153" y="9"/>
                  </a:cubicBezTo>
                  <a:cubicBezTo>
                    <a:pt x="222" y="19"/>
                    <a:pt x="270" y="83"/>
                    <a:pt x="261" y="152"/>
                  </a:cubicBezTo>
                  <a:cubicBezTo>
                    <a:pt x="260" y="155"/>
                    <a:pt x="260" y="155"/>
                    <a:pt x="260" y="155"/>
                  </a:cubicBezTo>
                  <a:cubicBezTo>
                    <a:pt x="252" y="218"/>
                    <a:pt x="197" y="264"/>
                    <a:pt x="135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549">
              <a:extLst>
                <a:ext uri="{FF2B5EF4-FFF2-40B4-BE49-F238E27FC236}">
                  <a16:creationId xmlns:a16="http://schemas.microsoft.com/office/drawing/2014/main" id="{29DF26A9-91C4-4A75-8AAB-68BB59BC1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328"/>
              <a:ext cx="43" cy="41"/>
            </a:xfrm>
            <a:custGeom>
              <a:avLst/>
              <a:gdLst>
                <a:gd name="T0" fmla="*/ 78 w 156"/>
                <a:gd name="T1" fmla="*/ 147 h 147"/>
                <a:gd name="T2" fmla="*/ 16 w 156"/>
                <a:gd name="T3" fmla="*/ 107 h 147"/>
                <a:gd name="T4" fmla="*/ 15 w 156"/>
                <a:gd name="T5" fmla="*/ 105 h 147"/>
                <a:gd name="T6" fmla="*/ 50 w 156"/>
                <a:gd name="T7" fmla="*/ 15 h 147"/>
                <a:gd name="T8" fmla="*/ 140 w 156"/>
                <a:gd name="T9" fmla="*/ 50 h 147"/>
                <a:gd name="T10" fmla="*/ 140 w 156"/>
                <a:gd name="T11" fmla="*/ 51 h 147"/>
                <a:gd name="T12" fmla="*/ 106 w 156"/>
                <a:gd name="T13" fmla="*/ 141 h 147"/>
                <a:gd name="T14" fmla="*/ 78 w 156"/>
                <a:gd name="T1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47">
                  <a:moveTo>
                    <a:pt x="78" y="147"/>
                  </a:moveTo>
                  <a:cubicBezTo>
                    <a:pt x="52" y="147"/>
                    <a:pt x="27" y="132"/>
                    <a:pt x="16" y="107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0" y="71"/>
                    <a:pt x="15" y="30"/>
                    <a:pt x="50" y="15"/>
                  </a:cubicBezTo>
                  <a:cubicBezTo>
                    <a:pt x="84" y="0"/>
                    <a:pt x="125" y="15"/>
                    <a:pt x="140" y="50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56" y="86"/>
                    <a:pt x="140" y="126"/>
                    <a:pt x="106" y="141"/>
                  </a:cubicBezTo>
                  <a:cubicBezTo>
                    <a:pt x="97" y="145"/>
                    <a:pt x="87" y="147"/>
                    <a:pt x="78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550">
              <a:extLst>
                <a:ext uri="{FF2B5EF4-FFF2-40B4-BE49-F238E27FC236}">
                  <a16:creationId xmlns:a16="http://schemas.microsoft.com/office/drawing/2014/main" id="{C3297FC7-7F81-4408-90FC-4A0904601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207"/>
              <a:ext cx="78" cy="74"/>
            </a:xfrm>
            <a:custGeom>
              <a:avLst/>
              <a:gdLst>
                <a:gd name="T0" fmla="*/ 141 w 283"/>
                <a:gd name="T1" fmla="*/ 267 h 267"/>
                <a:gd name="T2" fmla="*/ 81 w 283"/>
                <a:gd name="T3" fmla="*/ 251 h 267"/>
                <a:gd name="T4" fmla="*/ 33 w 283"/>
                <a:gd name="T5" fmla="*/ 83 h 267"/>
                <a:gd name="T6" fmla="*/ 35 w 283"/>
                <a:gd name="T7" fmla="*/ 81 h 267"/>
                <a:gd name="T8" fmla="*/ 202 w 283"/>
                <a:gd name="T9" fmla="*/ 33 h 267"/>
                <a:gd name="T10" fmla="*/ 250 w 283"/>
                <a:gd name="T11" fmla="*/ 201 h 267"/>
                <a:gd name="T12" fmla="*/ 248 w 283"/>
                <a:gd name="T13" fmla="*/ 203 h 267"/>
                <a:gd name="T14" fmla="*/ 141 w 283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7">
                  <a:moveTo>
                    <a:pt x="141" y="267"/>
                  </a:moveTo>
                  <a:cubicBezTo>
                    <a:pt x="120" y="267"/>
                    <a:pt x="100" y="262"/>
                    <a:pt x="81" y="251"/>
                  </a:cubicBezTo>
                  <a:cubicBezTo>
                    <a:pt x="22" y="218"/>
                    <a:pt x="0" y="143"/>
                    <a:pt x="33" y="83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68" y="21"/>
                    <a:pt x="143" y="0"/>
                    <a:pt x="202" y="33"/>
                  </a:cubicBezTo>
                  <a:cubicBezTo>
                    <a:pt x="262" y="66"/>
                    <a:pt x="283" y="141"/>
                    <a:pt x="250" y="201"/>
                  </a:cubicBezTo>
                  <a:cubicBezTo>
                    <a:pt x="248" y="203"/>
                    <a:pt x="248" y="203"/>
                    <a:pt x="248" y="203"/>
                  </a:cubicBezTo>
                  <a:cubicBezTo>
                    <a:pt x="226" y="244"/>
                    <a:pt x="184" y="267"/>
                    <a:pt x="141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551">
              <a:extLst>
                <a:ext uri="{FF2B5EF4-FFF2-40B4-BE49-F238E27FC236}">
                  <a16:creationId xmlns:a16="http://schemas.microsoft.com/office/drawing/2014/main" id="{D41E966C-487C-4CC3-9FCA-347E68526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140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2 w 218"/>
                <a:gd name="T3" fmla="*/ 149 h 206"/>
                <a:gd name="T4" fmla="*/ 21 w 218"/>
                <a:gd name="T5" fmla="*/ 147 h 206"/>
                <a:gd name="T6" fmla="*/ 70 w 218"/>
                <a:gd name="T7" fmla="*/ 21 h 206"/>
                <a:gd name="T8" fmla="*/ 196 w 218"/>
                <a:gd name="T9" fmla="*/ 70 h 206"/>
                <a:gd name="T10" fmla="*/ 196 w 218"/>
                <a:gd name="T11" fmla="*/ 72 h 206"/>
                <a:gd name="T12" fmla="*/ 148 w 218"/>
                <a:gd name="T13" fmla="*/ 197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3" y="206"/>
                    <a:pt x="38" y="184"/>
                    <a:pt x="22" y="149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0" y="99"/>
                    <a:pt x="22" y="43"/>
                    <a:pt x="70" y="21"/>
                  </a:cubicBezTo>
                  <a:cubicBezTo>
                    <a:pt x="118" y="0"/>
                    <a:pt x="174" y="22"/>
                    <a:pt x="196" y="70"/>
                  </a:cubicBezTo>
                  <a:cubicBezTo>
                    <a:pt x="196" y="72"/>
                    <a:pt x="196" y="72"/>
                    <a:pt x="196" y="72"/>
                  </a:cubicBezTo>
                  <a:cubicBezTo>
                    <a:pt x="218" y="120"/>
                    <a:pt x="196" y="176"/>
                    <a:pt x="148" y="197"/>
                  </a:cubicBezTo>
                  <a:cubicBezTo>
                    <a:pt x="135" y="203"/>
                    <a:pt x="122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552">
              <a:extLst>
                <a:ext uri="{FF2B5EF4-FFF2-40B4-BE49-F238E27FC236}">
                  <a16:creationId xmlns:a16="http://schemas.microsoft.com/office/drawing/2014/main" id="{C1B01A81-8025-4309-AC97-1EDDB0C40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039"/>
              <a:ext cx="71" cy="67"/>
            </a:xfrm>
            <a:custGeom>
              <a:avLst/>
              <a:gdLst>
                <a:gd name="T0" fmla="*/ 128 w 257"/>
                <a:gd name="T1" fmla="*/ 243 h 243"/>
                <a:gd name="T2" fmla="*/ 73 w 257"/>
                <a:gd name="T3" fmla="*/ 229 h 243"/>
                <a:gd name="T4" fmla="*/ 30 w 257"/>
                <a:gd name="T5" fmla="*/ 76 h 243"/>
                <a:gd name="T6" fmla="*/ 31 w 257"/>
                <a:gd name="T7" fmla="*/ 74 h 243"/>
                <a:gd name="T8" fmla="*/ 184 w 257"/>
                <a:gd name="T9" fmla="*/ 31 h 243"/>
                <a:gd name="T10" fmla="*/ 227 w 257"/>
                <a:gd name="T11" fmla="*/ 183 h 243"/>
                <a:gd name="T12" fmla="*/ 226 w 257"/>
                <a:gd name="T13" fmla="*/ 185 h 243"/>
                <a:gd name="T14" fmla="*/ 128 w 257"/>
                <a:gd name="T15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3">
                  <a:moveTo>
                    <a:pt x="128" y="243"/>
                  </a:moveTo>
                  <a:cubicBezTo>
                    <a:pt x="109" y="243"/>
                    <a:pt x="90" y="238"/>
                    <a:pt x="73" y="229"/>
                  </a:cubicBezTo>
                  <a:cubicBezTo>
                    <a:pt x="19" y="199"/>
                    <a:pt x="0" y="130"/>
                    <a:pt x="30" y="7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61" y="20"/>
                    <a:pt x="130" y="0"/>
                    <a:pt x="184" y="31"/>
                  </a:cubicBezTo>
                  <a:cubicBezTo>
                    <a:pt x="238" y="61"/>
                    <a:pt x="257" y="129"/>
                    <a:pt x="227" y="183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05" y="222"/>
                    <a:pt x="167" y="243"/>
                    <a:pt x="128" y="2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553">
              <a:extLst>
                <a:ext uri="{FF2B5EF4-FFF2-40B4-BE49-F238E27FC236}">
                  <a16:creationId xmlns:a16="http://schemas.microsoft.com/office/drawing/2014/main" id="{5203E0C2-7B1F-4F3C-9494-B1A013B7E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983"/>
              <a:ext cx="43" cy="42"/>
            </a:xfrm>
            <a:custGeom>
              <a:avLst/>
              <a:gdLst>
                <a:gd name="T0" fmla="*/ 79 w 157"/>
                <a:gd name="T1" fmla="*/ 150 h 150"/>
                <a:gd name="T2" fmla="*/ 29 w 157"/>
                <a:gd name="T3" fmla="*/ 130 h 150"/>
                <a:gd name="T4" fmla="*/ 27 w 157"/>
                <a:gd name="T5" fmla="*/ 128 h 150"/>
                <a:gd name="T6" fmla="*/ 27 w 157"/>
                <a:gd name="T7" fmla="*/ 28 h 150"/>
                <a:gd name="T8" fmla="*/ 128 w 157"/>
                <a:gd name="T9" fmla="*/ 27 h 150"/>
                <a:gd name="T10" fmla="*/ 129 w 157"/>
                <a:gd name="T11" fmla="*/ 29 h 150"/>
                <a:gd name="T12" fmla="*/ 129 w 157"/>
                <a:gd name="T13" fmla="*/ 129 h 150"/>
                <a:gd name="T14" fmla="*/ 79 w 157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50">
                  <a:moveTo>
                    <a:pt x="79" y="150"/>
                  </a:moveTo>
                  <a:cubicBezTo>
                    <a:pt x="61" y="150"/>
                    <a:pt x="43" y="143"/>
                    <a:pt x="29" y="130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0" y="101"/>
                    <a:pt x="0" y="55"/>
                    <a:pt x="27" y="28"/>
                  </a:cubicBezTo>
                  <a:cubicBezTo>
                    <a:pt x="55" y="0"/>
                    <a:pt x="100" y="0"/>
                    <a:pt x="128" y="27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57" y="56"/>
                    <a:pt x="157" y="102"/>
                    <a:pt x="129" y="129"/>
                  </a:cubicBezTo>
                  <a:cubicBezTo>
                    <a:pt x="116" y="143"/>
                    <a:pt x="97" y="150"/>
                    <a:pt x="79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554">
              <a:extLst>
                <a:ext uri="{FF2B5EF4-FFF2-40B4-BE49-F238E27FC236}">
                  <a16:creationId xmlns:a16="http://schemas.microsoft.com/office/drawing/2014/main" id="{2ECBA79E-E7C5-4C41-9245-A9A233783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876"/>
              <a:ext cx="81" cy="77"/>
            </a:xfrm>
            <a:custGeom>
              <a:avLst/>
              <a:gdLst>
                <a:gd name="T0" fmla="*/ 144 w 291"/>
                <a:gd name="T1" fmla="*/ 275 h 275"/>
                <a:gd name="T2" fmla="*/ 45 w 291"/>
                <a:gd name="T3" fmla="*/ 229 h 275"/>
                <a:gd name="T4" fmla="*/ 62 w 291"/>
                <a:gd name="T5" fmla="*/ 47 h 275"/>
                <a:gd name="T6" fmla="*/ 64 w 291"/>
                <a:gd name="T7" fmla="*/ 45 h 275"/>
                <a:gd name="T8" fmla="*/ 246 w 291"/>
                <a:gd name="T9" fmla="*/ 62 h 275"/>
                <a:gd name="T10" fmla="*/ 229 w 291"/>
                <a:gd name="T11" fmla="*/ 244 h 275"/>
                <a:gd name="T12" fmla="*/ 227 w 291"/>
                <a:gd name="T13" fmla="*/ 245 h 275"/>
                <a:gd name="T14" fmla="*/ 144 w 291"/>
                <a:gd name="T15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1" h="275">
                  <a:moveTo>
                    <a:pt x="144" y="275"/>
                  </a:moveTo>
                  <a:cubicBezTo>
                    <a:pt x="107" y="275"/>
                    <a:pt x="71" y="259"/>
                    <a:pt x="45" y="229"/>
                  </a:cubicBezTo>
                  <a:cubicBezTo>
                    <a:pt x="0" y="174"/>
                    <a:pt x="7" y="93"/>
                    <a:pt x="62" y="47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119" y="0"/>
                    <a:pt x="200" y="8"/>
                    <a:pt x="246" y="62"/>
                  </a:cubicBezTo>
                  <a:cubicBezTo>
                    <a:pt x="291" y="117"/>
                    <a:pt x="283" y="198"/>
                    <a:pt x="229" y="244"/>
                  </a:cubicBezTo>
                  <a:cubicBezTo>
                    <a:pt x="227" y="245"/>
                    <a:pt x="227" y="245"/>
                    <a:pt x="227" y="245"/>
                  </a:cubicBezTo>
                  <a:cubicBezTo>
                    <a:pt x="202" y="265"/>
                    <a:pt x="173" y="275"/>
                    <a:pt x="144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555">
              <a:extLst>
                <a:ext uri="{FF2B5EF4-FFF2-40B4-BE49-F238E27FC236}">
                  <a16:creationId xmlns:a16="http://schemas.microsoft.com/office/drawing/2014/main" id="{8232EF6E-FA0A-4309-A6ED-0C9D22BE9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831"/>
              <a:ext cx="70" cy="67"/>
            </a:xfrm>
            <a:custGeom>
              <a:avLst/>
              <a:gdLst>
                <a:gd name="T0" fmla="*/ 127 w 253"/>
                <a:gd name="T1" fmla="*/ 242 h 242"/>
                <a:gd name="T2" fmla="*/ 46 w 253"/>
                <a:gd name="T3" fmla="*/ 208 h 242"/>
                <a:gd name="T4" fmla="*/ 44 w 253"/>
                <a:gd name="T5" fmla="*/ 206 h 242"/>
                <a:gd name="T6" fmla="*/ 44 w 253"/>
                <a:gd name="T7" fmla="*/ 44 h 242"/>
                <a:gd name="T8" fmla="*/ 206 w 253"/>
                <a:gd name="T9" fmla="*/ 44 h 242"/>
                <a:gd name="T10" fmla="*/ 208 w 253"/>
                <a:gd name="T11" fmla="*/ 46 h 242"/>
                <a:gd name="T12" fmla="*/ 208 w 253"/>
                <a:gd name="T13" fmla="*/ 208 h 242"/>
                <a:gd name="T14" fmla="*/ 127 w 253"/>
                <a:gd name="T15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3" h="242">
                  <a:moveTo>
                    <a:pt x="127" y="242"/>
                  </a:moveTo>
                  <a:cubicBezTo>
                    <a:pt x="98" y="242"/>
                    <a:pt x="69" y="230"/>
                    <a:pt x="46" y="208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0" y="161"/>
                    <a:pt x="0" y="89"/>
                    <a:pt x="44" y="44"/>
                  </a:cubicBezTo>
                  <a:cubicBezTo>
                    <a:pt x="89" y="0"/>
                    <a:pt x="162" y="0"/>
                    <a:pt x="206" y="44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53" y="91"/>
                    <a:pt x="253" y="163"/>
                    <a:pt x="208" y="208"/>
                  </a:cubicBezTo>
                  <a:cubicBezTo>
                    <a:pt x="186" y="230"/>
                    <a:pt x="156" y="242"/>
                    <a:pt x="127" y="2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556">
              <a:extLst>
                <a:ext uri="{FF2B5EF4-FFF2-40B4-BE49-F238E27FC236}">
                  <a16:creationId xmlns:a16="http://schemas.microsoft.com/office/drawing/2014/main" id="{CD8EC145-F49A-419E-BC9E-EECF59567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754"/>
              <a:ext cx="74" cy="70"/>
            </a:xfrm>
            <a:custGeom>
              <a:avLst/>
              <a:gdLst>
                <a:gd name="T0" fmla="*/ 133 w 267"/>
                <a:gd name="T1" fmla="*/ 253 h 253"/>
                <a:gd name="T2" fmla="*/ 42 w 267"/>
                <a:gd name="T3" fmla="*/ 210 h 253"/>
                <a:gd name="T4" fmla="*/ 58 w 267"/>
                <a:gd name="T5" fmla="*/ 44 h 253"/>
                <a:gd name="T6" fmla="*/ 60 w 267"/>
                <a:gd name="T7" fmla="*/ 42 h 253"/>
                <a:gd name="T8" fmla="*/ 226 w 267"/>
                <a:gd name="T9" fmla="*/ 58 h 253"/>
                <a:gd name="T10" fmla="*/ 210 w 267"/>
                <a:gd name="T11" fmla="*/ 224 h 253"/>
                <a:gd name="T12" fmla="*/ 208 w 267"/>
                <a:gd name="T13" fmla="*/ 226 h 253"/>
                <a:gd name="T14" fmla="*/ 133 w 267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253">
                  <a:moveTo>
                    <a:pt x="133" y="253"/>
                  </a:moveTo>
                  <a:cubicBezTo>
                    <a:pt x="99" y="253"/>
                    <a:pt x="65" y="238"/>
                    <a:pt x="42" y="210"/>
                  </a:cubicBezTo>
                  <a:cubicBezTo>
                    <a:pt x="0" y="160"/>
                    <a:pt x="7" y="85"/>
                    <a:pt x="58" y="44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110" y="0"/>
                    <a:pt x="184" y="7"/>
                    <a:pt x="226" y="58"/>
                  </a:cubicBezTo>
                  <a:cubicBezTo>
                    <a:pt x="267" y="108"/>
                    <a:pt x="260" y="182"/>
                    <a:pt x="210" y="224"/>
                  </a:cubicBezTo>
                  <a:cubicBezTo>
                    <a:pt x="208" y="226"/>
                    <a:pt x="208" y="226"/>
                    <a:pt x="208" y="226"/>
                  </a:cubicBezTo>
                  <a:cubicBezTo>
                    <a:pt x="186" y="244"/>
                    <a:pt x="159" y="253"/>
                    <a:pt x="133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557">
              <a:extLst>
                <a:ext uri="{FF2B5EF4-FFF2-40B4-BE49-F238E27FC236}">
                  <a16:creationId xmlns:a16="http://schemas.microsoft.com/office/drawing/2014/main" id="{7B122E77-76C1-44AA-86AF-9170A827B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697"/>
              <a:ext cx="60" cy="58"/>
            </a:xfrm>
            <a:custGeom>
              <a:avLst/>
              <a:gdLst>
                <a:gd name="T0" fmla="*/ 109 w 217"/>
                <a:gd name="T1" fmla="*/ 208 h 208"/>
                <a:gd name="T2" fmla="*/ 39 w 217"/>
                <a:gd name="T3" fmla="*/ 179 h 208"/>
                <a:gd name="T4" fmla="*/ 38 w 217"/>
                <a:gd name="T5" fmla="*/ 177 h 208"/>
                <a:gd name="T6" fmla="*/ 38 w 217"/>
                <a:gd name="T7" fmla="*/ 39 h 208"/>
                <a:gd name="T8" fmla="*/ 177 w 217"/>
                <a:gd name="T9" fmla="*/ 39 h 208"/>
                <a:gd name="T10" fmla="*/ 178 w 217"/>
                <a:gd name="T11" fmla="*/ 40 h 208"/>
                <a:gd name="T12" fmla="*/ 178 w 217"/>
                <a:gd name="T13" fmla="*/ 179 h 208"/>
                <a:gd name="T14" fmla="*/ 109 w 217"/>
                <a:gd name="T15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8">
                  <a:moveTo>
                    <a:pt x="109" y="208"/>
                  </a:moveTo>
                  <a:cubicBezTo>
                    <a:pt x="84" y="208"/>
                    <a:pt x="59" y="198"/>
                    <a:pt x="39" y="179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0" y="139"/>
                    <a:pt x="0" y="77"/>
                    <a:pt x="38" y="39"/>
                  </a:cubicBezTo>
                  <a:cubicBezTo>
                    <a:pt x="76" y="0"/>
                    <a:pt x="138" y="0"/>
                    <a:pt x="177" y="39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217" y="79"/>
                    <a:pt x="217" y="141"/>
                    <a:pt x="178" y="179"/>
                  </a:cubicBezTo>
                  <a:cubicBezTo>
                    <a:pt x="159" y="198"/>
                    <a:pt x="134" y="208"/>
                    <a:pt x="109" y="2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558">
              <a:extLst>
                <a:ext uri="{FF2B5EF4-FFF2-40B4-BE49-F238E27FC236}">
                  <a16:creationId xmlns:a16="http://schemas.microsoft.com/office/drawing/2014/main" id="{2E8EAB04-8D75-4A99-8B25-5ED811B17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635"/>
              <a:ext cx="61" cy="58"/>
            </a:xfrm>
            <a:custGeom>
              <a:avLst/>
              <a:gdLst>
                <a:gd name="T0" fmla="*/ 111 w 223"/>
                <a:gd name="T1" fmla="*/ 210 h 210"/>
                <a:gd name="T2" fmla="*/ 35 w 223"/>
                <a:gd name="T3" fmla="*/ 175 h 210"/>
                <a:gd name="T4" fmla="*/ 48 w 223"/>
                <a:gd name="T5" fmla="*/ 36 h 210"/>
                <a:gd name="T6" fmla="*/ 49 w 223"/>
                <a:gd name="T7" fmla="*/ 35 h 210"/>
                <a:gd name="T8" fmla="*/ 188 w 223"/>
                <a:gd name="T9" fmla="*/ 48 h 210"/>
                <a:gd name="T10" fmla="*/ 175 w 223"/>
                <a:gd name="T11" fmla="*/ 186 h 210"/>
                <a:gd name="T12" fmla="*/ 173 w 223"/>
                <a:gd name="T13" fmla="*/ 188 h 210"/>
                <a:gd name="T14" fmla="*/ 111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1" y="210"/>
                  </a:moveTo>
                  <a:cubicBezTo>
                    <a:pt x="82" y="210"/>
                    <a:pt x="54" y="198"/>
                    <a:pt x="35" y="175"/>
                  </a:cubicBezTo>
                  <a:cubicBezTo>
                    <a:pt x="0" y="133"/>
                    <a:pt x="6" y="71"/>
                    <a:pt x="48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91" y="0"/>
                    <a:pt x="153" y="6"/>
                    <a:pt x="188" y="48"/>
                  </a:cubicBezTo>
                  <a:cubicBezTo>
                    <a:pt x="223" y="89"/>
                    <a:pt x="217" y="151"/>
                    <a:pt x="175" y="186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155" y="203"/>
                    <a:pt x="133" y="210"/>
                    <a:pt x="111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559">
              <a:extLst>
                <a:ext uri="{FF2B5EF4-FFF2-40B4-BE49-F238E27FC236}">
                  <a16:creationId xmlns:a16="http://schemas.microsoft.com/office/drawing/2014/main" id="{616A2947-7867-408D-A590-3C9139CD7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615"/>
              <a:ext cx="43" cy="41"/>
            </a:xfrm>
            <a:custGeom>
              <a:avLst/>
              <a:gdLst>
                <a:gd name="T0" fmla="*/ 79 w 157"/>
                <a:gd name="T1" fmla="*/ 148 h 148"/>
                <a:gd name="T2" fmla="*/ 52 w 157"/>
                <a:gd name="T3" fmla="*/ 142 h 148"/>
                <a:gd name="T4" fmla="*/ 50 w 157"/>
                <a:gd name="T5" fmla="*/ 141 h 148"/>
                <a:gd name="T6" fmla="*/ 15 w 157"/>
                <a:gd name="T7" fmla="*/ 51 h 148"/>
                <a:gd name="T8" fmla="*/ 106 w 157"/>
                <a:gd name="T9" fmla="*/ 15 h 148"/>
                <a:gd name="T10" fmla="*/ 107 w 157"/>
                <a:gd name="T11" fmla="*/ 16 h 148"/>
                <a:gd name="T12" fmla="*/ 142 w 157"/>
                <a:gd name="T13" fmla="*/ 107 h 148"/>
                <a:gd name="T14" fmla="*/ 79 w 157"/>
                <a:gd name="T15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48">
                  <a:moveTo>
                    <a:pt x="79" y="148"/>
                  </a:moveTo>
                  <a:cubicBezTo>
                    <a:pt x="70" y="148"/>
                    <a:pt x="61" y="146"/>
                    <a:pt x="52" y="142"/>
                  </a:cubicBezTo>
                  <a:cubicBezTo>
                    <a:pt x="50" y="141"/>
                    <a:pt x="50" y="141"/>
                    <a:pt x="50" y="141"/>
                  </a:cubicBezTo>
                  <a:cubicBezTo>
                    <a:pt x="15" y="126"/>
                    <a:pt x="0" y="85"/>
                    <a:pt x="15" y="51"/>
                  </a:cubicBezTo>
                  <a:cubicBezTo>
                    <a:pt x="30" y="16"/>
                    <a:pt x="71" y="0"/>
                    <a:pt x="106" y="15"/>
                  </a:cubicBezTo>
                  <a:cubicBezTo>
                    <a:pt x="107" y="16"/>
                    <a:pt x="107" y="16"/>
                    <a:pt x="107" y="16"/>
                  </a:cubicBezTo>
                  <a:cubicBezTo>
                    <a:pt x="142" y="31"/>
                    <a:pt x="157" y="72"/>
                    <a:pt x="142" y="107"/>
                  </a:cubicBezTo>
                  <a:cubicBezTo>
                    <a:pt x="131" y="132"/>
                    <a:pt x="106" y="148"/>
                    <a:pt x="79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560">
              <a:extLst>
                <a:ext uri="{FF2B5EF4-FFF2-40B4-BE49-F238E27FC236}">
                  <a16:creationId xmlns:a16="http://schemas.microsoft.com/office/drawing/2014/main" id="{60907DC8-0D34-4B35-ADAC-B4755F25F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67"/>
              <a:ext cx="43" cy="41"/>
            </a:xfrm>
            <a:custGeom>
              <a:avLst/>
              <a:gdLst>
                <a:gd name="T0" fmla="*/ 76 w 155"/>
                <a:gd name="T1" fmla="*/ 146 h 146"/>
                <a:gd name="T2" fmla="*/ 12 w 155"/>
                <a:gd name="T3" fmla="*/ 99 h 146"/>
                <a:gd name="T4" fmla="*/ 55 w 155"/>
                <a:gd name="T5" fmla="*/ 13 h 146"/>
                <a:gd name="T6" fmla="*/ 56 w 155"/>
                <a:gd name="T7" fmla="*/ 12 h 146"/>
                <a:gd name="T8" fmla="*/ 143 w 155"/>
                <a:gd name="T9" fmla="*/ 55 h 146"/>
                <a:gd name="T10" fmla="*/ 100 w 155"/>
                <a:gd name="T11" fmla="*/ 142 h 146"/>
                <a:gd name="T12" fmla="*/ 98 w 155"/>
                <a:gd name="T13" fmla="*/ 142 h 146"/>
                <a:gd name="T14" fmla="*/ 76 w 155"/>
                <a:gd name="T15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5" h="146">
                  <a:moveTo>
                    <a:pt x="76" y="146"/>
                  </a:moveTo>
                  <a:cubicBezTo>
                    <a:pt x="48" y="146"/>
                    <a:pt x="21" y="128"/>
                    <a:pt x="12" y="99"/>
                  </a:cubicBezTo>
                  <a:cubicBezTo>
                    <a:pt x="0" y="63"/>
                    <a:pt x="19" y="25"/>
                    <a:pt x="55" y="13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92" y="0"/>
                    <a:pt x="131" y="19"/>
                    <a:pt x="143" y="55"/>
                  </a:cubicBezTo>
                  <a:cubicBezTo>
                    <a:pt x="155" y="91"/>
                    <a:pt x="135" y="130"/>
                    <a:pt x="100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1" y="145"/>
                    <a:pt x="84" y="146"/>
                    <a:pt x="7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561">
              <a:extLst>
                <a:ext uri="{FF2B5EF4-FFF2-40B4-BE49-F238E27FC236}">
                  <a16:creationId xmlns:a16="http://schemas.microsoft.com/office/drawing/2014/main" id="{4B512E38-47D9-43F8-B5A1-86C6A9351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522"/>
              <a:ext cx="72" cy="67"/>
            </a:xfrm>
            <a:custGeom>
              <a:avLst/>
              <a:gdLst>
                <a:gd name="T0" fmla="*/ 132 w 262"/>
                <a:gd name="T1" fmla="*/ 245 h 245"/>
                <a:gd name="T2" fmla="*/ 86 w 262"/>
                <a:gd name="T3" fmla="*/ 235 h 245"/>
                <a:gd name="T4" fmla="*/ 84 w 262"/>
                <a:gd name="T5" fmla="*/ 234 h 245"/>
                <a:gd name="T6" fmla="*/ 25 w 262"/>
                <a:gd name="T7" fmla="*/ 84 h 245"/>
                <a:gd name="T8" fmla="*/ 176 w 262"/>
                <a:gd name="T9" fmla="*/ 26 h 245"/>
                <a:gd name="T10" fmla="*/ 178 w 262"/>
                <a:gd name="T11" fmla="*/ 27 h 245"/>
                <a:gd name="T12" fmla="*/ 237 w 262"/>
                <a:gd name="T13" fmla="*/ 177 h 245"/>
                <a:gd name="T14" fmla="*/ 132 w 262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245">
                  <a:moveTo>
                    <a:pt x="132" y="245"/>
                  </a:moveTo>
                  <a:cubicBezTo>
                    <a:pt x="117" y="245"/>
                    <a:pt x="101" y="242"/>
                    <a:pt x="86" y="235"/>
                  </a:cubicBezTo>
                  <a:cubicBezTo>
                    <a:pt x="84" y="234"/>
                    <a:pt x="84" y="234"/>
                    <a:pt x="84" y="234"/>
                  </a:cubicBezTo>
                  <a:cubicBezTo>
                    <a:pt x="26" y="209"/>
                    <a:pt x="0" y="142"/>
                    <a:pt x="25" y="84"/>
                  </a:cubicBezTo>
                  <a:cubicBezTo>
                    <a:pt x="51" y="26"/>
                    <a:pt x="118" y="0"/>
                    <a:pt x="176" y="26"/>
                  </a:cubicBezTo>
                  <a:cubicBezTo>
                    <a:pt x="178" y="27"/>
                    <a:pt x="178" y="27"/>
                    <a:pt x="178" y="27"/>
                  </a:cubicBezTo>
                  <a:cubicBezTo>
                    <a:pt x="236" y="52"/>
                    <a:pt x="262" y="120"/>
                    <a:pt x="237" y="177"/>
                  </a:cubicBezTo>
                  <a:cubicBezTo>
                    <a:pt x="218" y="220"/>
                    <a:pt x="176" y="245"/>
                    <a:pt x="132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562">
              <a:extLst>
                <a:ext uri="{FF2B5EF4-FFF2-40B4-BE49-F238E27FC236}">
                  <a16:creationId xmlns:a16="http://schemas.microsoft.com/office/drawing/2014/main" id="{FBCBA444-7252-4116-AD94-21D3E9EA8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498"/>
              <a:ext cx="57" cy="53"/>
            </a:xfrm>
            <a:custGeom>
              <a:avLst/>
              <a:gdLst>
                <a:gd name="T0" fmla="*/ 102 w 205"/>
                <a:gd name="T1" fmla="*/ 192 h 192"/>
                <a:gd name="T2" fmla="*/ 16 w 205"/>
                <a:gd name="T3" fmla="*/ 131 h 192"/>
                <a:gd name="T4" fmla="*/ 73 w 205"/>
                <a:gd name="T5" fmla="*/ 16 h 192"/>
                <a:gd name="T6" fmla="*/ 75 w 205"/>
                <a:gd name="T7" fmla="*/ 16 h 192"/>
                <a:gd name="T8" fmla="*/ 189 w 205"/>
                <a:gd name="T9" fmla="*/ 73 h 192"/>
                <a:gd name="T10" fmla="*/ 132 w 205"/>
                <a:gd name="T11" fmla="*/ 187 h 192"/>
                <a:gd name="T12" fmla="*/ 130 w 205"/>
                <a:gd name="T13" fmla="*/ 188 h 192"/>
                <a:gd name="T14" fmla="*/ 102 w 205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2">
                  <a:moveTo>
                    <a:pt x="102" y="192"/>
                  </a:moveTo>
                  <a:cubicBezTo>
                    <a:pt x="64" y="192"/>
                    <a:pt x="29" y="168"/>
                    <a:pt x="16" y="131"/>
                  </a:cubicBezTo>
                  <a:cubicBezTo>
                    <a:pt x="0" y="83"/>
                    <a:pt x="26" y="32"/>
                    <a:pt x="73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122" y="0"/>
                    <a:pt x="173" y="25"/>
                    <a:pt x="189" y="73"/>
                  </a:cubicBezTo>
                  <a:cubicBezTo>
                    <a:pt x="205" y="120"/>
                    <a:pt x="180" y="171"/>
                    <a:pt x="132" y="187"/>
                  </a:cubicBezTo>
                  <a:cubicBezTo>
                    <a:pt x="130" y="188"/>
                    <a:pt x="130" y="188"/>
                    <a:pt x="130" y="188"/>
                  </a:cubicBezTo>
                  <a:cubicBezTo>
                    <a:pt x="121" y="191"/>
                    <a:pt x="111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563">
              <a:extLst>
                <a:ext uri="{FF2B5EF4-FFF2-40B4-BE49-F238E27FC236}">
                  <a16:creationId xmlns:a16="http://schemas.microsoft.com/office/drawing/2014/main" id="{F4692E9E-B066-4FC0-B080-4D3E3EE7E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473"/>
              <a:ext cx="53" cy="51"/>
            </a:xfrm>
            <a:custGeom>
              <a:avLst/>
              <a:gdLst>
                <a:gd name="T0" fmla="*/ 97 w 191"/>
                <a:gd name="T1" fmla="*/ 186 h 186"/>
                <a:gd name="T2" fmla="*/ 93 w 191"/>
                <a:gd name="T3" fmla="*/ 186 h 186"/>
                <a:gd name="T4" fmla="*/ 90 w 191"/>
                <a:gd name="T5" fmla="*/ 186 h 186"/>
                <a:gd name="T6" fmla="*/ 3 w 191"/>
                <a:gd name="T7" fmla="*/ 90 h 186"/>
                <a:gd name="T8" fmla="*/ 99 w 191"/>
                <a:gd name="T9" fmla="*/ 2 h 186"/>
                <a:gd name="T10" fmla="*/ 101 w 191"/>
                <a:gd name="T11" fmla="*/ 2 h 186"/>
                <a:gd name="T12" fmla="*/ 189 w 191"/>
                <a:gd name="T13" fmla="*/ 98 h 186"/>
                <a:gd name="T14" fmla="*/ 97 w 191"/>
                <a:gd name="T15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1" h="186">
                  <a:moveTo>
                    <a:pt x="97" y="186"/>
                  </a:moveTo>
                  <a:cubicBezTo>
                    <a:pt x="95" y="186"/>
                    <a:pt x="94" y="186"/>
                    <a:pt x="93" y="186"/>
                  </a:cubicBezTo>
                  <a:cubicBezTo>
                    <a:pt x="90" y="186"/>
                    <a:pt x="90" y="186"/>
                    <a:pt x="90" y="186"/>
                  </a:cubicBezTo>
                  <a:cubicBezTo>
                    <a:pt x="40" y="184"/>
                    <a:pt x="0" y="140"/>
                    <a:pt x="3" y="90"/>
                  </a:cubicBezTo>
                  <a:cubicBezTo>
                    <a:pt x="5" y="39"/>
                    <a:pt x="48" y="0"/>
                    <a:pt x="99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52" y="4"/>
                    <a:pt x="191" y="48"/>
                    <a:pt x="189" y="98"/>
                  </a:cubicBezTo>
                  <a:cubicBezTo>
                    <a:pt x="186" y="148"/>
                    <a:pt x="146" y="186"/>
                    <a:pt x="97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564">
              <a:extLst>
                <a:ext uri="{FF2B5EF4-FFF2-40B4-BE49-F238E27FC236}">
                  <a16:creationId xmlns:a16="http://schemas.microsoft.com/office/drawing/2014/main" id="{F79E6151-3A34-429A-A440-D55815647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456"/>
              <a:ext cx="68" cy="67"/>
            </a:xfrm>
            <a:custGeom>
              <a:avLst/>
              <a:gdLst>
                <a:gd name="T0" fmla="*/ 124 w 244"/>
                <a:gd name="T1" fmla="*/ 239 h 239"/>
                <a:gd name="T2" fmla="*/ 118 w 244"/>
                <a:gd name="T3" fmla="*/ 239 h 239"/>
                <a:gd name="T4" fmla="*/ 115 w 244"/>
                <a:gd name="T5" fmla="*/ 239 h 239"/>
                <a:gd name="T6" fmla="*/ 3 w 244"/>
                <a:gd name="T7" fmla="*/ 116 h 239"/>
                <a:gd name="T8" fmla="*/ 126 w 244"/>
                <a:gd name="T9" fmla="*/ 3 h 239"/>
                <a:gd name="T10" fmla="*/ 129 w 244"/>
                <a:gd name="T11" fmla="*/ 3 h 239"/>
                <a:gd name="T12" fmla="*/ 241 w 244"/>
                <a:gd name="T13" fmla="*/ 127 h 239"/>
                <a:gd name="T14" fmla="*/ 124 w 244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9">
                  <a:moveTo>
                    <a:pt x="124" y="239"/>
                  </a:moveTo>
                  <a:cubicBezTo>
                    <a:pt x="122" y="239"/>
                    <a:pt x="120" y="239"/>
                    <a:pt x="118" y="239"/>
                  </a:cubicBezTo>
                  <a:cubicBezTo>
                    <a:pt x="115" y="239"/>
                    <a:pt x="115" y="239"/>
                    <a:pt x="115" y="239"/>
                  </a:cubicBezTo>
                  <a:cubicBezTo>
                    <a:pt x="50" y="236"/>
                    <a:pt x="0" y="181"/>
                    <a:pt x="3" y="116"/>
                  </a:cubicBezTo>
                  <a:cubicBezTo>
                    <a:pt x="6" y="50"/>
                    <a:pt x="61" y="0"/>
                    <a:pt x="126" y="3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94" y="6"/>
                    <a:pt x="244" y="62"/>
                    <a:pt x="241" y="127"/>
                  </a:cubicBezTo>
                  <a:cubicBezTo>
                    <a:pt x="238" y="190"/>
                    <a:pt x="186" y="239"/>
                    <a:pt x="124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565">
              <a:extLst>
                <a:ext uri="{FF2B5EF4-FFF2-40B4-BE49-F238E27FC236}">
                  <a16:creationId xmlns:a16="http://schemas.microsoft.com/office/drawing/2014/main" id="{667658F8-008F-408E-B6C2-F12A4E69E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453"/>
              <a:ext cx="57" cy="55"/>
            </a:xfrm>
            <a:custGeom>
              <a:avLst/>
              <a:gdLst>
                <a:gd name="T0" fmla="*/ 104 w 205"/>
                <a:gd name="T1" fmla="*/ 200 h 200"/>
                <a:gd name="T2" fmla="*/ 99 w 205"/>
                <a:gd name="T3" fmla="*/ 200 h 200"/>
                <a:gd name="T4" fmla="*/ 97 w 205"/>
                <a:gd name="T5" fmla="*/ 200 h 200"/>
                <a:gd name="T6" fmla="*/ 3 w 205"/>
                <a:gd name="T7" fmla="*/ 96 h 200"/>
                <a:gd name="T8" fmla="*/ 106 w 205"/>
                <a:gd name="T9" fmla="*/ 2 h 200"/>
                <a:gd name="T10" fmla="*/ 108 w 205"/>
                <a:gd name="T11" fmla="*/ 2 h 200"/>
                <a:gd name="T12" fmla="*/ 203 w 205"/>
                <a:gd name="T13" fmla="*/ 106 h 200"/>
                <a:gd name="T14" fmla="*/ 104 w 205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200">
                  <a:moveTo>
                    <a:pt x="104" y="200"/>
                  </a:moveTo>
                  <a:cubicBezTo>
                    <a:pt x="102" y="200"/>
                    <a:pt x="101" y="200"/>
                    <a:pt x="99" y="200"/>
                  </a:cubicBezTo>
                  <a:cubicBezTo>
                    <a:pt x="97" y="200"/>
                    <a:pt x="97" y="200"/>
                    <a:pt x="97" y="200"/>
                  </a:cubicBezTo>
                  <a:cubicBezTo>
                    <a:pt x="42" y="197"/>
                    <a:pt x="0" y="151"/>
                    <a:pt x="3" y="96"/>
                  </a:cubicBezTo>
                  <a:cubicBezTo>
                    <a:pt x="5" y="42"/>
                    <a:pt x="52" y="0"/>
                    <a:pt x="106" y="2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63" y="5"/>
                    <a:pt x="205" y="51"/>
                    <a:pt x="203" y="106"/>
                  </a:cubicBezTo>
                  <a:cubicBezTo>
                    <a:pt x="200" y="159"/>
                    <a:pt x="156" y="200"/>
                    <a:pt x="104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18" name="组合 1217">
            <a:extLst>
              <a:ext uri="{FF2B5EF4-FFF2-40B4-BE49-F238E27FC236}">
                <a16:creationId xmlns:a16="http://schemas.microsoft.com/office/drawing/2014/main" id="{3A525545-65E9-4C9D-95DF-CC2E1DAC7E5C}"/>
              </a:ext>
            </a:extLst>
          </p:cNvPr>
          <p:cNvGrpSpPr/>
          <p:nvPr/>
        </p:nvGrpSpPr>
        <p:grpSpPr>
          <a:xfrm rot="20623564">
            <a:off x="10156404" y="659731"/>
            <a:ext cx="1132332" cy="1118916"/>
            <a:chOff x="1472067" y="1409169"/>
            <a:chExt cx="1318845" cy="1303218"/>
          </a:xfrm>
          <a:gradFill>
            <a:gsLst>
              <a:gs pos="0">
                <a:srgbClr val="00F2F2">
                  <a:alpha val="0"/>
                </a:srgbClr>
              </a:gs>
              <a:gs pos="100000">
                <a:srgbClr val="313BD0"/>
              </a:gs>
            </a:gsLst>
            <a:lin ang="5400000" scaled="1"/>
          </a:gradFill>
          <a:effectLst>
            <a:outerShdw blurRad="203200" dist="254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219" name="任意多边形: 形状 1218">
              <a:extLst>
                <a:ext uri="{FF2B5EF4-FFF2-40B4-BE49-F238E27FC236}">
                  <a16:creationId xmlns:a16="http://schemas.microsoft.com/office/drawing/2014/main" id="{6408F27C-1EB9-42FC-A706-2C2C84F3FFC6}"/>
                </a:ext>
              </a:extLst>
            </p:cNvPr>
            <p:cNvSpPr/>
            <p:nvPr/>
          </p:nvSpPr>
          <p:spPr>
            <a:xfrm>
              <a:off x="2077271" y="1422199"/>
              <a:ext cx="110643" cy="30705"/>
            </a:xfrm>
            <a:custGeom>
              <a:avLst/>
              <a:gdLst>
                <a:gd name="connsiteX0" fmla="*/ 104995 w 110643"/>
                <a:gd name="connsiteY0" fmla="*/ 8685 h 30705"/>
                <a:gd name="connsiteX1" fmla="*/ 79658 w 110643"/>
                <a:gd name="connsiteY1" fmla="*/ 29164 h 30705"/>
                <a:gd name="connsiteX2" fmla="*/ 5649 w 110643"/>
                <a:gd name="connsiteY2" fmla="*/ 22020 h 30705"/>
                <a:gd name="connsiteX3" fmla="*/ 30985 w 110643"/>
                <a:gd name="connsiteY3" fmla="*/ 1542 h 30705"/>
                <a:gd name="connsiteX4" fmla="*/ 104995 w 110643"/>
                <a:gd name="connsiteY4" fmla="*/ 8685 h 30705"/>
                <a:gd name="connsiteX5" fmla="*/ 55274 w 110643"/>
                <a:gd name="connsiteY5" fmla="*/ 13162 h 30705"/>
                <a:gd name="connsiteX6" fmla="*/ 104995 w 110643"/>
                <a:gd name="connsiteY6" fmla="*/ 8685 h 3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643" h="30705">
                  <a:moveTo>
                    <a:pt x="104995" y="8685"/>
                  </a:moveTo>
                  <a:cubicBezTo>
                    <a:pt x="118425" y="16305"/>
                    <a:pt x="107090" y="25545"/>
                    <a:pt x="79658" y="29164"/>
                  </a:cubicBezTo>
                  <a:cubicBezTo>
                    <a:pt x="52226" y="32879"/>
                    <a:pt x="19079" y="29640"/>
                    <a:pt x="5649" y="22020"/>
                  </a:cubicBezTo>
                  <a:cubicBezTo>
                    <a:pt x="-7781" y="14400"/>
                    <a:pt x="3553" y="5161"/>
                    <a:pt x="30985" y="1542"/>
                  </a:cubicBezTo>
                  <a:cubicBezTo>
                    <a:pt x="58417" y="-2173"/>
                    <a:pt x="91564" y="1065"/>
                    <a:pt x="104995" y="8685"/>
                  </a:cubicBezTo>
                  <a:cubicBezTo>
                    <a:pt x="88612" y="9447"/>
                    <a:pt x="72038" y="10971"/>
                    <a:pt x="55274" y="13162"/>
                  </a:cubicBezTo>
                  <a:cubicBezTo>
                    <a:pt x="72038" y="10971"/>
                    <a:pt x="88612" y="9447"/>
                    <a:pt x="104995" y="8685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0" name="任意多边形: 形状 1219">
              <a:extLst>
                <a:ext uri="{FF2B5EF4-FFF2-40B4-BE49-F238E27FC236}">
                  <a16:creationId xmlns:a16="http://schemas.microsoft.com/office/drawing/2014/main" id="{56D61C46-2400-4F56-BC1F-5354F3CF737F}"/>
                </a:ext>
              </a:extLst>
            </p:cNvPr>
            <p:cNvSpPr/>
            <p:nvPr/>
          </p:nvSpPr>
          <p:spPr>
            <a:xfrm>
              <a:off x="1893810" y="1409169"/>
              <a:ext cx="477465" cy="135096"/>
            </a:xfrm>
            <a:custGeom>
              <a:avLst/>
              <a:gdLst>
                <a:gd name="connsiteX0" fmla="*/ 453048 w 477466"/>
                <a:gd name="connsiteY0" fmla="*/ 40005 h 135096"/>
                <a:gd name="connsiteX1" fmla="*/ 343796 w 477466"/>
                <a:gd name="connsiteY1" fmla="*/ 128492 h 135096"/>
                <a:gd name="connsiteX2" fmla="*/ 24423 w 477466"/>
                <a:gd name="connsiteY2" fmla="*/ 97631 h 135096"/>
                <a:gd name="connsiteX3" fmla="*/ 96146 w 477466"/>
                <a:gd name="connsiteY3" fmla="*/ 15335 h 135096"/>
                <a:gd name="connsiteX4" fmla="*/ 149391 w 477466"/>
                <a:gd name="connsiteY4" fmla="*/ 5810 h 135096"/>
                <a:gd name="connsiteX5" fmla="*/ 183395 w 477466"/>
                <a:gd name="connsiteY5" fmla="*/ 2096 h 135096"/>
                <a:gd name="connsiteX6" fmla="*/ 213875 w 477466"/>
                <a:gd name="connsiteY6" fmla="*/ 286 h 135096"/>
                <a:gd name="connsiteX7" fmla="*/ 242640 w 477466"/>
                <a:gd name="connsiteY7" fmla="*/ 0 h 135096"/>
                <a:gd name="connsiteX8" fmla="*/ 271311 w 477466"/>
                <a:gd name="connsiteY8" fmla="*/ 857 h 135096"/>
                <a:gd name="connsiteX9" fmla="*/ 301219 w 477466"/>
                <a:gd name="connsiteY9" fmla="*/ 3048 h 135096"/>
                <a:gd name="connsiteX10" fmla="*/ 333985 w 477466"/>
                <a:gd name="connsiteY10" fmla="*/ 7049 h 135096"/>
                <a:gd name="connsiteX11" fmla="*/ 371799 w 477466"/>
                <a:gd name="connsiteY11" fmla="*/ 13716 h 135096"/>
                <a:gd name="connsiteX12" fmla="*/ 395898 w 477466"/>
                <a:gd name="connsiteY12" fmla="*/ 19145 h 135096"/>
                <a:gd name="connsiteX13" fmla="*/ 453048 w 477466"/>
                <a:gd name="connsiteY13" fmla="*/ 40005 h 135096"/>
                <a:gd name="connsiteX14" fmla="*/ 385706 w 477466"/>
                <a:gd name="connsiteY14" fmla="*/ 26003 h 135096"/>
                <a:gd name="connsiteX15" fmla="*/ 166726 w 477466"/>
                <a:gd name="connsiteY15" fmla="*/ 4858 h 135096"/>
                <a:gd name="connsiteX16" fmla="*/ 91860 w 477466"/>
                <a:gd name="connsiteY16" fmla="*/ 65532 h 135096"/>
                <a:gd name="connsiteX17" fmla="*/ 310840 w 477466"/>
                <a:gd name="connsiteY17" fmla="*/ 86678 h 135096"/>
                <a:gd name="connsiteX18" fmla="*/ 385706 w 477466"/>
                <a:gd name="connsiteY18" fmla="*/ 26003 h 135096"/>
                <a:gd name="connsiteX19" fmla="*/ 453048 w 477466"/>
                <a:gd name="connsiteY19" fmla="*/ 40005 h 1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7466" h="135096">
                  <a:moveTo>
                    <a:pt x="453048" y="40005"/>
                  </a:moveTo>
                  <a:cubicBezTo>
                    <a:pt x="511055" y="72962"/>
                    <a:pt x="462192" y="112586"/>
                    <a:pt x="343796" y="128492"/>
                  </a:cubicBezTo>
                  <a:cubicBezTo>
                    <a:pt x="225400" y="144399"/>
                    <a:pt x="82430" y="130588"/>
                    <a:pt x="24423" y="97631"/>
                  </a:cubicBezTo>
                  <a:cubicBezTo>
                    <a:pt x="-27012" y="68390"/>
                    <a:pt x="5563" y="33909"/>
                    <a:pt x="96146" y="15335"/>
                  </a:cubicBezTo>
                  <a:cubicBezTo>
                    <a:pt x="125197" y="9430"/>
                    <a:pt x="128245" y="8858"/>
                    <a:pt x="149391" y="5810"/>
                  </a:cubicBezTo>
                  <a:cubicBezTo>
                    <a:pt x="172155" y="3048"/>
                    <a:pt x="172155" y="3048"/>
                    <a:pt x="183395" y="2096"/>
                  </a:cubicBezTo>
                  <a:cubicBezTo>
                    <a:pt x="203778" y="667"/>
                    <a:pt x="203778" y="667"/>
                    <a:pt x="213875" y="286"/>
                  </a:cubicBezTo>
                  <a:cubicBezTo>
                    <a:pt x="233115" y="0"/>
                    <a:pt x="233115" y="0"/>
                    <a:pt x="242640" y="0"/>
                  </a:cubicBezTo>
                  <a:cubicBezTo>
                    <a:pt x="260643" y="381"/>
                    <a:pt x="261786" y="381"/>
                    <a:pt x="271311" y="857"/>
                  </a:cubicBezTo>
                  <a:cubicBezTo>
                    <a:pt x="291218" y="2096"/>
                    <a:pt x="291218" y="2096"/>
                    <a:pt x="301219" y="3048"/>
                  </a:cubicBezTo>
                  <a:cubicBezTo>
                    <a:pt x="322460" y="5334"/>
                    <a:pt x="322936" y="5429"/>
                    <a:pt x="333985" y="7049"/>
                  </a:cubicBezTo>
                  <a:cubicBezTo>
                    <a:pt x="357893" y="10954"/>
                    <a:pt x="358845" y="11049"/>
                    <a:pt x="371799" y="13716"/>
                  </a:cubicBezTo>
                  <a:cubicBezTo>
                    <a:pt x="379039" y="15335"/>
                    <a:pt x="388754" y="17431"/>
                    <a:pt x="395898" y="19145"/>
                  </a:cubicBezTo>
                  <a:cubicBezTo>
                    <a:pt x="419139" y="24955"/>
                    <a:pt x="438665" y="31909"/>
                    <a:pt x="453048" y="40005"/>
                  </a:cubicBezTo>
                  <a:cubicBezTo>
                    <a:pt x="431236" y="33909"/>
                    <a:pt x="408757" y="29242"/>
                    <a:pt x="385706" y="26003"/>
                  </a:cubicBezTo>
                  <a:cubicBezTo>
                    <a:pt x="345891" y="3429"/>
                    <a:pt x="247879" y="-6001"/>
                    <a:pt x="166726" y="4858"/>
                  </a:cubicBezTo>
                  <a:cubicBezTo>
                    <a:pt x="85573" y="15716"/>
                    <a:pt x="52045" y="42958"/>
                    <a:pt x="91860" y="65532"/>
                  </a:cubicBezTo>
                  <a:cubicBezTo>
                    <a:pt x="131674" y="88106"/>
                    <a:pt x="229686" y="97631"/>
                    <a:pt x="310840" y="86678"/>
                  </a:cubicBezTo>
                  <a:cubicBezTo>
                    <a:pt x="391993" y="75724"/>
                    <a:pt x="425520" y="48578"/>
                    <a:pt x="385706" y="26003"/>
                  </a:cubicBezTo>
                  <a:cubicBezTo>
                    <a:pt x="408661" y="29242"/>
                    <a:pt x="431140" y="33909"/>
                    <a:pt x="453048" y="40005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221" name="图形 1">
              <a:extLst>
                <a:ext uri="{FF2B5EF4-FFF2-40B4-BE49-F238E27FC236}">
                  <a16:creationId xmlns:a16="http://schemas.microsoft.com/office/drawing/2014/main" id="{CC163B98-EB47-4EF3-99F2-99B4211D43A1}"/>
                </a:ext>
              </a:extLst>
            </p:cNvPr>
            <p:cNvGrpSpPr/>
            <p:nvPr/>
          </p:nvGrpSpPr>
          <p:grpSpPr>
            <a:xfrm>
              <a:off x="1733494" y="1474985"/>
              <a:ext cx="797684" cy="199535"/>
              <a:chOff x="1733495" y="1474988"/>
              <a:chExt cx="797684" cy="199535"/>
            </a:xfrm>
            <a:grpFill/>
          </p:grpSpPr>
          <p:sp>
            <p:nvSpPr>
              <p:cNvPr id="1229" name="任意多边形: 形状 1228">
                <a:extLst>
                  <a:ext uri="{FF2B5EF4-FFF2-40B4-BE49-F238E27FC236}">
                    <a16:creationId xmlns:a16="http://schemas.microsoft.com/office/drawing/2014/main" id="{5BE00277-8E2B-4083-9ADD-262CC561934B}"/>
                  </a:ext>
                </a:extLst>
              </p:cNvPr>
              <p:cNvSpPr/>
              <p:nvPr/>
            </p:nvSpPr>
            <p:spPr>
              <a:xfrm>
                <a:off x="2421725" y="1476417"/>
                <a:ext cx="36004" cy="18954"/>
              </a:xfrm>
              <a:custGeom>
                <a:avLst/>
                <a:gdLst>
                  <a:gd name="connsiteX0" fmla="*/ 36005 w 36004"/>
                  <a:gd name="connsiteY0" fmla="*/ 18955 h 18954"/>
                  <a:gd name="connsiteX1" fmla="*/ 10954 w 36004"/>
                  <a:gd name="connsiteY1" fmla="*/ 5715 h 18954"/>
                  <a:gd name="connsiteX2" fmla="*/ 0 w 36004"/>
                  <a:gd name="connsiteY2" fmla="*/ 0 h 18954"/>
                  <a:gd name="connsiteX3" fmla="*/ 36005 w 36004"/>
                  <a:gd name="connsiteY3" fmla="*/ 18955 h 18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04" h="18954">
                    <a:moveTo>
                      <a:pt x="36005" y="18955"/>
                    </a:moveTo>
                    <a:cubicBezTo>
                      <a:pt x="27813" y="14288"/>
                      <a:pt x="19431" y="9906"/>
                      <a:pt x="10954" y="5715"/>
                    </a:cubicBezTo>
                    <a:cubicBezTo>
                      <a:pt x="7525" y="3715"/>
                      <a:pt x="3905" y="1810"/>
                      <a:pt x="0" y="0"/>
                    </a:cubicBezTo>
                    <a:cubicBezTo>
                      <a:pt x="10858" y="5620"/>
                      <a:pt x="25432" y="12954"/>
                      <a:pt x="36005" y="18955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0" name="任意多边形: 形状 1229">
                <a:extLst>
                  <a:ext uri="{FF2B5EF4-FFF2-40B4-BE49-F238E27FC236}">
                    <a16:creationId xmlns:a16="http://schemas.microsoft.com/office/drawing/2014/main" id="{C3FFCD80-D3C3-483E-B452-D5C78427331D}"/>
                  </a:ext>
                </a:extLst>
              </p:cNvPr>
              <p:cNvSpPr/>
              <p:nvPr/>
            </p:nvSpPr>
            <p:spPr>
              <a:xfrm>
                <a:off x="1733495" y="1474988"/>
                <a:ext cx="797684" cy="199535"/>
              </a:xfrm>
              <a:custGeom>
                <a:avLst/>
                <a:gdLst>
                  <a:gd name="connsiteX0" fmla="*/ 724235 w 797684"/>
                  <a:gd name="connsiteY0" fmla="*/ 20384 h 199535"/>
                  <a:gd name="connsiteX1" fmla="*/ 765859 w 797684"/>
                  <a:gd name="connsiteY1" fmla="*/ 46101 h 199535"/>
                  <a:gd name="connsiteX2" fmla="*/ 574407 w 797684"/>
                  <a:gd name="connsiteY2" fmla="*/ 188500 h 199535"/>
                  <a:gd name="connsiteX3" fmla="*/ 40816 w 797684"/>
                  <a:gd name="connsiteY3" fmla="*/ 136874 h 199535"/>
                  <a:gd name="connsiteX4" fmla="*/ 30815 w 797684"/>
                  <a:gd name="connsiteY4" fmla="*/ 45434 h 199535"/>
                  <a:gd name="connsiteX5" fmla="*/ 39959 w 797684"/>
                  <a:gd name="connsiteY5" fmla="*/ 39434 h 199535"/>
                  <a:gd name="connsiteX6" fmla="*/ 110253 w 797684"/>
                  <a:gd name="connsiteY6" fmla="*/ 0 h 199535"/>
                  <a:gd name="connsiteX7" fmla="*/ 98633 w 797684"/>
                  <a:gd name="connsiteY7" fmla="*/ 87820 h 199535"/>
                  <a:gd name="connsiteX8" fmla="*/ 546117 w 797684"/>
                  <a:gd name="connsiteY8" fmla="*/ 131064 h 199535"/>
                  <a:gd name="connsiteX9" fmla="*/ 699184 w 797684"/>
                  <a:gd name="connsiteY9" fmla="*/ 7049 h 199535"/>
                  <a:gd name="connsiteX10" fmla="*/ 724235 w 797684"/>
                  <a:gd name="connsiteY10" fmla="*/ 20384 h 19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97684" h="199535">
                    <a:moveTo>
                      <a:pt x="724235" y="20384"/>
                    </a:moveTo>
                    <a:cubicBezTo>
                      <a:pt x="736713" y="28099"/>
                      <a:pt x="753667" y="38005"/>
                      <a:pt x="765859" y="46101"/>
                    </a:cubicBezTo>
                    <a:cubicBezTo>
                      <a:pt x="848346" y="100013"/>
                      <a:pt x="765573" y="162782"/>
                      <a:pt x="574407" y="188500"/>
                    </a:cubicBezTo>
                    <a:cubicBezTo>
                      <a:pt x="376668" y="215075"/>
                      <a:pt x="137781" y="192024"/>
                      <a:pt x="40816" y="136874"/>
                    </a:cubicBezTo>
                    <a:cubicBezTo>
                      <a:pt x="-11857" y="106966"/>
                      <a:pt x="-11762" y="73819"/>
                      <a:pt x="30815" y="45434"/>
                    </a:cubicBezTo>
                    <a:lnTo>
                      <a:pt x="39959" y="39434"/>
                    </a:lnTo>
                    <a:cubicBezTo>
                      <a:pt x="84155" y="12764"/>
                      <a:pt x="85012" y="12287"/>
                      <a:pt x="110253" y="0"/>
                    </a:cubicBezTo>
                    <a:cubicBezTo>
                      <a:pt x="55675" y="25908"/>
                      <a:pt x="47388" y="58674"/>
                      <a:pt x="98633" y="87820"/>
                    </a:cubicBezTo>
                    <a:cubicBezTo>
                      <a:pt x="179976" y="134017"/>
                      <a:pt x="380287" y="153353"/>
                      <a:pt x="546117" y="131064"/>
                    </a:cubicBezTo>
                    <a:cubicBezTo>
                      <a:pt x="711948" y="108776"/>
                      <a:pt x="780432" y="53245"/>
                      <a:pt x="699184" y="7049"/>
                    </a:cubicBezTo>
                    <a:cubicBezTo>
                      <a:pt x="707661" y="11335"/>
                      <a:pt x="716043" y="15716"/>
                      <a:pt x="724235" y="20384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222" name="任意多边形: 形状 1221">
              <a:extLst>
                <a:ext uri="{FF2B5EF4-FFF2-40B4-BE49-F238E27FC236}">
                  <a16:creationId xmlns:a16="http://schemas.microsoft.com/office/drawing/2014/main" id="{93B05269-84A7-4C32-893D-92CDD3A63EB5}"/>
                </a:ext>
              </a:extLst>
            </p:cNvPr>
            <p:cNvSpPr/>
            <p:nvPr/>
          </p:nvSpPr>
          <p:spPr>
            <a:xfrm>
              <a:off x="1604598" y="1593287"/>
              <a:ext cx="1054990" cy="240420"/>
            </a:xfrm>
            <a:custGeom>
              <a:avLst/>
              <a:gdLst>
                <a:gd name="connsiteX0" fmla="*/ 1042201 w 1054991"/>
                <a:gd name="connsiteY0" fmla="*/ 62675 h 240420"/>
                <a:gd name="connsiteX1" fmla="*/ 759690 w 1054991"/>
                <a:gd name="connsiteY1" fmla="*/ 225838 h 240420"/>
                <a:gd name="connsiteX2" fmla="*/ 53983 w 1054991"/>
                <a:gd name="connsiteY2" fmla="*/ 157639 h 240420"/>
                <a:gd name="connsiteX3" fmla="*/ 13025 w 1054991"/>
                <a:gd name="connsiteY3" fmla="*/ 60865 h 240420"/>
                <a:gd name="connsiteX4" fmla="*/ 69223 w 1054991"/>
                <a:gd name="connsiteY4" fmla="*/ 0 h 240420"/>
                <a:gd name="connsiteX5" fmla="*/ 99036 w 1054991"/>
                <a:gd name="connsiteY5" fmla="*/ 95441 h 240420"/>
                <a:gd name="connsiteX6" fmla="*/ 737782 w 1054991"/>
                <a:gd name="connsiteY6" fmla="*/ 157163 h 240420"/>
                <a:gd name="connsiteX7" fmla="*/ 986385 w 1054991"/>
                <a:gd name="connsiteY7" fmla="*/ 1810 h 240420"/>
                <a:gd name="connsiteX8" fmla="*/ 1042201 w 1054991"/>
                <a:gd name="connsiteY8" fmla="*/ 62675 h 24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4991" h="240420">
                  <a:moveTo>
                    <a:pt x="1042201" y="62675"/>
                  </a:moveTo>
                  <a:cubicBezTo>
                    <a:pt x="1094589" y="127349"/>
                    <a:pt x="983242" y="195739"/>
                    <a:pt x="759690" y="225838"/>
                  </a:cubicBezTo>
                  <a:cubicBezTo>
                    <a:pt x="498133" y="260985"/>
                    <a:pt x="182189" y="230410"/>
                    <a:pt x="53983" y="157639"/>
                  </a:cubicBezTo>
                  <a:cubicBezTo>
                    <a:pt x="-1167" y="126302"/>
                    <a:pt x="-12597" y="92297"/>
                    <a:pt x="13025" y="60865"/>
                  </a:cubicBezTo>
                  <a:cubicBezTo>
                    <a:pt x="29408" y="42196"/>
                    <a:pt x="51697" y="17621"/>
                    <a:pt x="69223" y="0"/>
                  </a:cubicBezTo>
                  <a:cubicBezTo>
                    <a:pt x="37123" y="30575"/>
                    <a:pt x="44553" y="64484"/>
                    <a:pt x="99036" y="95441"/>
                  </a:cubicBezTo>
                  <a:cubicBezTo>
                    <a:pt x="215146" y="161354"/>
                    <a:pt x="501086" y="189071"/>
                    <a:pt x="737782" y="157163"/>
                  </a:cubicBezTo>
                  <a:cubicBezTo>
                    <a:pt x="949047" y="128778"/>
                    <a:pt x="1049631" y="62579"/>
                    <a:pt x="986385" y="1810"/>
                  </a:cubicBezTo>
                  <a:cubicBezTo>
                    <a:pt x="1003530" y="19526"/>
                    <a:pt x="1026390" y="43625"/>
                    <a:pt x="1042201" y="62675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3" name="任意多边形: 形状 1222">
              <a:extLst>
                <a:ext uri="{FF2B5EF4-FFF2-40B4-BE49-F238E27FC236}">
                  <a16:creationId xmlns:a16="http://schemas.microsoft.com/office/drawing/2014/main" id="{9565C7FD-8714-45AC-B2B3-36B3B224E98B}"/>
                </a:ext>
              </a:extLst>
            </p:cNvPr>
            <p:cNvSpPr/>
            <p:nvPr/>
          </p:nvSpPr>
          <p:spPr>
            <a:xfrm>
              <a:off x="1514754" y="1746639"/>
              <a:ext cx="1234037" cy="265498"/>
            </a:xfrm>
            <a:custGeom>
              <a:avLst/>
              <a:gdLst>
                <a:gd name="connsiteX0" fmla="*/ 1198531 w 1234038"/>
                <a:gd name="connsiteY0" fmla="*/ 8953 h 265498"/>
                <a:gd name="connsiteX1" fmla="*/ 1230154 w 1234038"/>
                <a:gd name="connsiteY1" fmla="*/ 75914 h 265498"/>
                <a:gd name="connsiteX2" fmla="*/ 888587 w 1234038"/>
                <a:gd name="connsiteY2" fmla="*/ 248412 h 265498"/>
                <a:gd name="connsiteX3" fmla="*/ 63151 w 1234038"/>
                <a:gd name="connsiteY3" fmla="*/ 168593 h 265498"/>
                <a:gd name="connsiteX4" fmla="*/ 4000 w 1234038"/>
                <a:gd name="connsiteY4" fmla="*/ 73723 h 265498"/>
                <a:gd name="connsiteX5" fmla="*/ 35909 w 1234038"/>
                <a:gd name="connsiteY5" fmla="*/ 6763 h 265498"/>
                <a:gd name="connsiteX6" fmla="*/ 39624 w 1234038"/>
                <a:gd name="connsiteY6" fmla="*/ 0 h 265498"/>
                <a:gd name="connsiteX7" fmla="*/ 92393 w 1234038"/>
                <a:gd name="connsiteY7" fmla="*/ 96583 h 265498"/>
                <a:gd name="connsiteX8" fmla="*/ 874395 w 1234038"/>
                <a:gd name="connsiteY8" fmla="*/ 172212 h 265498"/>
                <a:gd name="connsiteX9" fmla="*/ 1194721 w 1234038"/>
                <a:gd name="connsiteY9" fmla="*/ 2096 h 265498"/>
                <a:gd name="connsiteX10" fmla="*/ 1198531 w 1234038"/>
                <a:gd name="connsiteY10" fmla="*/ 8953 h 26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4038" h="265498">
                  <a:moveTo>
                    <a:pt x="1198531" y="8953"/>
                  </a:moveTo>
                  <a:cubicBezTo>
                    <a:pt x="1208342" y="28861"/>
                    <a:pt x="1221486" y="55531"/>
                    <a:pt x="1230154" y="75914"/>
                  </a:cubicBezTo>
                  <a:cubicBezTo>
                    <a:pt x="1258634" y="145923"/>
                    <a:pt x="1129094" y="216122"/>
                    <a:pt x="888587" y="248412"/>
                  </a:cubicBezTo>
                  <a:cubicBezTo>
                    <a:pt x="582740" y="289560"/>
                    <a:pt x="213170" y="253841"/>
                    <a:pt x="63151" y="168593"/>
                  </a:cubicBezTo>
                  <a:cubicBezTo>
                    <a:pt x="9239" y="138017"/>
                    <a:pt x="-8954" y="105156"/>
                    <a:pt x="4000" y="73723"/>
                  </a:cubicBezTo>
                  <a:cubicBezTo>
                    <a:pt x="13240" y="53530"/>
                    <a:pt x="25622" y="26479"/>
                    <a:pt x="35909" y="6763"/>
                  </a:cubicBezTo>
                  <a:lnTo>
                    <a:pt x="39624" y="0"/>
                  </a:lnTo>
                  <a:cubicBezTo>
                    <a:pt x="21717" y="31718"/>
                    <a:pt x="37528" y="65342"/>
                    <a:pt x="92393" y="96583"/>
                  </a:cubicBezTo>
                  <a:cubicBezTo>
                    <a:pt x="234506" y="177355"/>
                    <a:pt x="584549" y="211169"/>
                    <a:pt x="874395" y="172212"/>
                  </a:cubicBezTo>
                  <a:cubicBezTo>
                    <a:pt x="1109853" y="140589"/>
                    <a:pt x="1233011" y="70580"/>
                    <a:pt x="1194721" y="2096"/>
                  </a:cubicBezTo>
                  <a:lnTo>
                    <a:pt x="1198531" y="8953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4" name="任意多边形: 形状 1223">
              <a:extLst>
                <a:ext uri="{FF2B5EF4-FFF2-40B4-BE49-F238E27FC236}">
                  <a16:creationId xmlns:a16="http://schemas.microsoft.com/office/drawing/2014/main" id="{E7336404-EEDA-4634-BF79-423AED097F4C}"/>
                </a:ext>
              </a:extLst>
            </p:cNvPr>
            <p:cNvSpPr/>
            <p:nvPr/>
          </p:nvSpPr>
          <p:spPr>
            <a:xfrm>
              <a:off x="1472067" y="1928281"/>
              <a:ext cx="1318845" cy="272019"/>
            </a:xfrm>
            <a:custGeom>
              <a:avLst/>
              <a:gdLst>
                <a:gd name="connsiteX0" fmla="*/ 1311894 w 1318846"/>
                <a:gd name="connsiteY0" fmla="*/ 32290 h 272019"/>
                <a:gd name="connsiteX1" fmla="*/ 1318657 w 1318846"/>
                <a:gd name="connsiteY1" fmla="*/ 85439 h 272019"/>
                <a:gd name="connsiteX2" fmla="*/ 949658 w 1318846"/>
                <a:gd name="connsiteY2" fmla="*/ 253746 h 272019"/>
                <a:gd name="connsiteX3" fmla="*/ 67453 w 1318846"/>
                <a:gd name="connsiteY3" fmla="*/ 168402 h 272019"/>
                <a:gd name="connsiteX4" fmla="*/ 206 w 1318846"/>
                <a:gd name="connsiteY4" fmla="*/ 83249 h 272019"/>
                <a:gd name="connsiteX5" fmla="*/ 7159 w 1318846"/>
                <a:gd name="connsiteY5" fmla="*/ 30099 h 272019"/>
                <a:gd name="connsiteX6" fmla="*/ 13065 w 1318846"/>
                <a:gd name="connsiteY6" fmla="*/ 0 h 272019"/>
                <a:gd name="connsiteX7" fmla="*/ 78121 w 1318846"/>
                <a:gd name="connsiteY7" fmla="*/ 90202 h 272019"/>
                <a:gd name="connsiteX8" fmla="*/ 944705 w 1318846"/>
                <a:gd name="connsiteY8" fmla="*/ 174022 h 272019"/>
                <a:gd name="connsiteX9" fmla="*/ 1306179 w 1318846"/>
                <a:gd name="connsiteY9" fmla="*/ 2191 h 272019"/>
                <a:gd name="connsiteX10" fmla="*/ 1311894 w 1318846"/>
                <a:gd name="connsiteY10" fmla="*/ 32290 h 27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8846" h="272019">
                  <a:moveTo>
                    <a:pt x="1311894" y="32290"/>
                  </a:moveTo>
                  <a:cubicBezTo>
                    <a:pt x="1313894" y="48197"/>
                    <a:pt x="1317228" y="69437"/>
                    <a:pt x="1318657" y="85439"/>
                  </a:cubicBezTo>
                  <a:cubicBezTo>
                    <a:pt x="1324658" y="154686"/>
                    <a:pt x="1188260" y="221647"/>
                    <a:pt x="949658" y="253746"/>
                  </a:cubicBezTo>
                  <a:cubicBezTo>
                    <a:pt x="622760" y="297752"/>
                    <a:pt x="227758" y="259556"/>
                    <a:pt x="67453" y="168402"/>
                  </a:cubicBezTo>
                  <a:cubicBezTo>
                    <a:pt x="19066" y="140970"/>
                    <a:pt x="-2366" y="111728"/>
                    <a:pt x="206" y="83249"/>
                  </a:cubicBezTo>
                  <a:cubicBezTo>
                    <a:pt x="2302" y="67342"/>
                    <a:pt x="4397" y="46006"/>
                    <a:pt x="7159" y="30099"/>
                  </a:cubicBezTo>
                  <a:lnTo>
                    <a:pt x="13065" y="0"/>
                  </a:lnTo>
                  <a:cubicBezTo>
                    <a:pt x="6397" y="30099"/>
                    <a:pt x="26971" y="61055"/>
                    <a:pt x="78121" y="90202"/>
                  </a:cubicBezTo>
                  <a:cubicBezTo>
                    <a:pt x="235569" y="179642"/>
                    <a:pt x="623522" y="217170"/>
                    <a:pt x="944705" y="174022"/>
                  </a:cubicBezTo>
                  <a:cubicBezTo>
                    <a:pt x="1186450" y="141542"/>
                    <a:pt x="1321419" y="72485"/>
                    <a:pt x="1306179" y="2191"/>
                  </a:cubicBezTo>
                  <a:lnTo>
                    <a:pt x="1311894" y="32290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5" name="任意多边形: 形状 1224">
              <a:extLst>
                <a:ext uri="{FF2B5EF4-FFF2-40B4-BE49-F238E27FC236}">
                  <a16:creationId xmlns:a16="http://schemas.microsoft.com/office/drawing/2014/main" id="{2939E50A-9382-4E83-A2A6-56F06C329BDD}"/>
                </a:ext>
              </a:extLst>
            </p:cNvPr>
            <p:cNvSpPr/>
            <p:nvPr/>
          </p:nvSpPr>
          <p:spPr>
            <a:xfrm>
              <a:off x="1472083" y="2128401"/>
              <a:ext cx="1318449" cy="253089"/>
            </a:xfrm>
            <a:custGeom>
              <a:avLst/>
              <a:gdLst>
                <a:gd name="connsiteX0" fmla="*/ 1310259 w 1318450"/>
                <a:gd name="connsiteY0" fmla="*/ 62008 h 253089"/>
                <a:gd name="connsiteX1" fmla="*/ 1305592 w 1318450"/>
                <a:gd name="connsiteY1" fmla="*/ 85153 h 253089"/>
                <a:gd name="connsiteX2" fmla="*/ 944118 w 1318450"/>
                <a:gd name="connsiteY2" fmla="*/ 235172 h 253089"/>
                <a:gd name="connsiteX3" fmla="*/ 77534 w 1318450"/>
                <a:gd name="connsiteY3" fmla="*/ 151352 h 253089"/>
                <a:gd name="connsiteX4" fmla="*/ 12383 w 1318450"/>
                <a:gd name="connsiteY4" fmla="*/ 82867 h 253089"/>
                <a:gd name="connsiteX5" fmla="*/ 0 w 1318450"/>
                <a:gd name="connsiteY5" fmla="*/ 0 h 253089"/>
                <a:gd name="connsiteX6" fmla="*/ 67247 w 1318450"/>
                <a:gd name="connsiteY6" fmla="*/ 76200 h 253089"/>
                <a:gd name="connsiteX7" fmla="*/ 949452 w 1318450"/>
                <a:gd name="connsiteY7" fmla="*/ 161544 h 253089"/>
                <a:gd name="connsiteX8" fmla="*/ 1318451 w 1318450"/>
                <a:gd name="connsiteY8" fmla="*/ 2191 h 253089"/>
                <a:gd name="connsiteX9" fmla="*/ 1310259 w 1318450"/>
                <a:gd name="connsiteY9" fmla="*/ 62008 h 25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8450" h="253089">
                  <a:moveTo>
                    <a:pt x="1310259" y="62008"/>
                  </a:moveTo>
                  <a:lnTo>
                    <a:pt x="1305592" y="85153"/>
                  </a:lnTo>
                  <a:cubicBezTo>
                    <a:pt x="1291781" y="147542"/>
                    <a:pt x="1160907" y="206026"/>
                    <a:pt x="944118" y="235172"/>
                  </a:cubicBezTo>
                  <a:cubicBezTo>
                    <a:pt x="622935" y="278321"/>
                    <a:pt x="234982" y="240887"/>
                    <a:pt x="77534" y="151352"/>
                  </a:cubicBezTo>
                  <a:cubicBezTo>
                    <a:pt x="38576" y="129254"/>
                    <a:pt x="17431" y="106013"/>
                    <a:pt x="12383" y="82867"/>
                  </a:cubicBezTo>
                  <a:cubicBezTo>
                    <a:pt x="8096" y="58198"/>
                    <a:pt x="2762" y="25051"/>
                    <a:pt x="0" y="0"/>
                  </a:cubicBezTo>
                  <a:cubicBezTo>
                    <a:pt x="2191" y="25622"/>
                    <a:pt x="24003" y="51625"/>
                    <a:pt x="67247" y="76200"/>
                  </a:cubicBezTo>
                  <a:cubicBezTo>
                    <a:pt x="227552" y="167259"/>
                    <a:pt x="622554" y="205454"/>
                    <a:pt x="949452" y="161544"/>
                  </a:cubicBezTo>
                  <a:cubicBezTo>
                    <a:pt x="1177766" y="130873"/>
                    <a:pt x="1312450" y="68199"/>
                    <a:pt x="1318451" y="2191"/>
                  </a:cubicBezTo>
                  <a:cubicBezTo>
                    <a:pt x="1316069" y="20098"/>
                    <a:pt x="1313688" y="44196"/>
                    <a:pt x="1310259" y="62008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6" name="任意多边形: 形状 1225">
              <a:extLst>
                <a:ext uri="{FF2B5EF4-FFF2-40B4-BE49-F238E27FC236}">
                  <a16:creationId xmlns:a16="http://schemas.microsoft.com/office/drawing/2014/main" id="{247F2B03-5072-4042-B8D8-73523F105349}"/>
                </a:ext>
              </a:extLst>
            </p:cNvPr>
            <p:cNvSpPr/>
            <p:nvPr/>
          </p:nvSpPr>
          <p:spPr>
            <a:xfrm>
              <a:off x="1517803" y="2319280"/>
              <a:ext cx="1226343" cy="212295"/>
            </a:xfrm>
            <a:custGeom>
              <a:avLst/>
              <a:gdLst>
                <a:gd name="connsiteX0" fmla="*/ 1191006 w 1226343"/>
                <a:gd name="connsiteY0" fmla="*/ 75057 h 212295"/>
                <a:gd name="connsiteX1" fmla="*/ 1190530 w 1226343"/>
                <a:gd name="connsiteY1" fmla="*/ 75914 h 212295"/>
                <a:gd name="connsiteX2" fmla="*/ 870299 w 1226343"/>
                <a:gd name="connsiteY2" fmla="*/ 196120 h 212295"/>
                <a:gd name="connsiteX3" fmla="*/ 88297 w 1226343"/>
                <a:gd name="connsiteY3" fmla="*/ 120491 h 212295"/>
                <a:gd name="connsiteX4" fmla="*/ 35433 w 1226343"/>
                <a:gd name="connsiteY4" fmla="*/ 73914 h 212295"/>
                <a:gd name="connsiteX5" fmla="*/ 952 w 1226343"/>
                <a:gd name="connsiteY5" fmla="*/ 2476 h 212295"/>
                <a:gd name="connsiteX6" fmla="*/ 0 w 1226343"/>
                <a:gd name="connsiteY6" fmla="*/ 0 h 212295"/>
                <a:gd name="connsiteX7" fmla="*/ 59341 w 1226343"/>
                <a:gd name="connsiteY7" fmla="*/ 56388 h 212295"/>
                <a:gd name="connsiteX8" fmla="*/ 884873 w 1226343"/>
                <a:gd name="connsiteY8" fmla="*/ 136207 h 212295"/>
                <a:gd name="connsiteX9" fmla="*/ 1226344 w 1226343"/>
                <a:gd name="connsiteY9" fmla="*/ 2191 h 212295"/>
                <a:gd name="connsiteX10" fmla="*/ 1191006 w 1226343"/>
                <a:gd name="connsiteY10" fmla="*/ 75057 h 21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26343" h="212295">
                  <a:moveTo>
                    <a:pt x="1191006" y="75057"/>
                  </a:moveTo>
                  <a:lnTo>
                    <a:pt x="1190530" y="75914"/>
                  </a:lnTo>
                  <a:cubicBezTo>
                    <a:pt x="1162050" y="126397"/>
                    <a:pt x="1048226" y="172212"/>
                    <a:pt x="870299" y="196120"/>
                  </a:cubicBezTo>
                  <a:cubicBezTo>
                    <a:pt x="580549" y="235077"/>
                    <a:pt x="230410" y="201263"/>
                    <a:pt x="88297" y="120491"/>
                  </a:cubicBezTo>
                  <a:cubicBezTo>
                    <a:pt x="61722" y="105346"/>
                    <a:pt x="44291" y="89725"/>
                    <a:pt x="35433" y="73914"/>
                  </a:cubicBezTo>
                  <a:cubicBezTo>
                    <a:pt x="24670" y="52673"/>
                    <a:pt x="10477" y="24289"/>
                    <a:pt x="952" y="2476"/>
                  </a:cubicBezTo>
                  <a:lnTo>
                    <a:pt x="0" y="0"/>
                  </a:lnTo>
                  <a:cubicBezTo>
                    <a:pt x="7715" y="19050"/>
                    <a:pt x="27146" y="38100"/>
                    <a:pt x="59341" y="56388"/>
                  </a:cubicBezTo>
                  <a:cubicBezTo>
                    <a:pt x="209360" y="141637"/>
                    <a:pt x="578930" y="177355"/>
                    <a:pt x="884873" y="136207"/>
                  </a:cubicBezTo>
                  <a:cubicBezTo>
                    <a:pt x="1080992" y="109823"/>
                    <a:pt x="1203293" y="58293"/>
                    <a:pt x="1226344" y="2191"/>
                  </a:cubicBezTo>
                  <a:cubicBezTo>
                    <a:pt x="1216152" y="24289"/>
                    <a:pt x="1202722" y="53721"/>
                    <a:pt x="1191006" y="75057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7" name="任意多边形: 形状 1226">
              <a:extLst>
                <a:ext uri="{FF2B5EF4-FFF2-40B4-BE49-F238E27FC236}">
                  <a16:creationId xmlns:a16="http://schemas.microsoft.com/office/drawing/2014/main" id="{E4CEBEE5-DEB3-42AA-9F7C-59CC7611195C}"/>
                </a:ext>
              </a:extLst>
            </p:cNvPr>
            <p:cNvSpPr/>
            <p:nvPr/>
          </p:nvSpPr>
          <p:spPr>
            <a:xfrm>
              <a:off x="1616006" y="2485877"/>
              <a:ext cx="1029271" cy="157700"/>
            </a:xfrm>
            <a:custGeom>
              <a:avLst/>
              <a:gdLst>
                <a:gd name="connsiteX0" fmla="*/ 972979 w 1029271"/>
                <a:gd name="connsiteY0" fmla="*/ 62960 h 157700"/>
                <a:gd name="connsiteX1" fmla="*/ 724757 w 1029271"/>
                <a:gd name="connsiteY1" fmla="*/ 144494 h 157700"/>
                <a:gd name="connsiteX2" fmla="*/ 85915 w 1029271"/>
                <a:gd name="connsiteY2" fmla="*/ 82677 h 157700"/>
                <a:gd name="connsiteX3" fmla="*/ 56102 w 1029271"/>
                <a:gd name="connsiteY3" fmla="*/ 61246 h 157700"/>
                <a:gd name="connsiteX4" fmla="*/ 16002 w 1029271"/>
                <a:gd name="connsiteY4" fmla="*/ 19050 h 157700"/>
                <a:gd name="connsiteX5" fmla="*/ 0 w 1029271"/>
                <a:gd name="connsiteY5" fmla="*/ 0 h 157700"/>
                <a:gd name="connsiteX6" fmla="*/ 41148 w 1029271"/>
                <a:gd name="connsiteY6" fmla="*/ 32385 h 157700"/>
                <a:gd name="connsiteX7" fmla="*/ 746951 w 1029271"/>
                <a:gd name="connsiteY7" fmla="*/ 100679 h 157700"/>
                <a:gd name="connsiteX8" fmla="*/ 1029272 w 1029271"/>
                <a:gd name="connsiteY8" fmla="*/ 1810 h 157700"/>
                <a:gd name="connsiteX9" fmla="*/ 972979 w 1029271"/>
                <a:gd name="connsiteY9" fmla="*/ 62960 h 15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271" h="157700">
                  <a:moveTo>
                    <a:pt x="972979" y="62960"/>
                  </a:moveTo>
                  <a:cubicBezTo>
                    <a:pt x="936689" y="97441"/>
                    <a:pt x="850297" y="127635"/>
                    <a:pt x="724757" y="144494"/>
                  </a:cubicBezTo>
                  <a:cubicBezTo>
                    <a:pt x="487966" y="176308"/>
                    <a:pt x="201930" y="148685"/>
                    <a:pt x="85915" y="82677"/>
                  </a:cubicBezTo>
                  <a:cubicBezTo>
                    <a:pt x="73533" y="75629"/>
                    <a:pt x="63627" y="68485"/>
                    <a:pt x="56102" y="61246"/>
                  </a:cubicBezTo>
                  <a:cubicBezTo>
                    <a:pt x="44006" y="48673"/>
                    <a:pt x="27527" y="32099"/>
                    <a:pt x="16002" y="19050"/>
                  </a:cubicBezTo>
                  <a:lnTo>
                    <a:pt x="0" y="0"/>
                  </a:lnTo>
                  <a:cubicBezTo>
                    <a:pt x="8953" y="10954"/>
                    <a:pt x="22574" y="21812"/>
                    <a:pt x="41148" y="32385"/>
                  </a:cubicBezTo>
                  <a:cubicBezTo>
                    <a:pt x="169355" y="105251"/>
                    <a:pt x="485394" y="135827"/>
                    <a:pt x="746951" y="100679"/>
                  </a:cubicBezTo>
                  <a:cubicBezTo>
                    <a:pt x="896112" y="80581"/>
                    <a:pt x="995363" y="43529"/>
                    <a:pt x="1029272" y="1810"/>
                  </a:cubicBezTo>
                  <a:cubicBezTo>
                    <a:pt x="1012889" y="20669"/>
                    <a:pt x="990791" y="45529"/>
                    <a:pt x="972979" y="62960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8" name="任意多边形: 形状 1227">
              <a:extLst>
                <a:ext uri="{FF2B5EF4-FFF2-40B4-BE49-F238E27FC236}">
                  <a16:creationId xmlns:a16="http://schemas.microsoft.com/office/drawing/2014/main" id="{2FBAB873-BD50-468A-B5F1-F23F4196471F}"/>
                </a:ext>
              </a:extLst>
            </p:cNvPr>
            <p:cNvSpPr/>
            <p:nvPr/>
          </p:nvSpPr>
          <p:spPr>
            <a:xfrm>
              <a:off x="1762881" y="2620465"/>
              <a:ext cx="735520" cy="91922"/>
            </a:xfrm>
            <a:custGeom>
              <a:avLst/>
              <a:gdLst>
                <a:gd name="connsiteX0" fmla="*/ 720471 w 735520"/>
                <a:gd name="connsiteY0" fmla="*/ 10858 h 91922"/>
                <a:gd name="connsiteX1" fmla="*/ 655987 w 735520"/>
                <a:gd name="connsiteY1" fmla="*/ 46577 h 91922"/>
                <a:gd name="connsiteX2" fmla="*/ 514826 w 735520"/>
                <a:gd name="connsiteY2" fmla="*/ 82677 h 91922"/>
                <a:gd name="connsiteX3" fmla="*/ 78200 w 735520"/>
                <a:gd name="connsiteY3" fmla="*/ 45149 h 91922"/>
                <a:gd name="connsiteX4" fmla="*/ 42196 w 735520"/>
                <a:gd name="connsiteY4" fmla="*/ 26099 h 91922"/>
                <a:gd name="connsiteX5" fmla="*/ 0 w 735520"/>
                <a:gd name="connsiteY5" fmla="*/ 0 h 91922"/>
                <a:gd name="connsiteX6" fmla="*/ 9525 w 735520"/>
                <a:gd name="connsiteY6" fmla="*/ 5810 h 91922"/>
                <a:gd name="connsiteX7" fmla="*/ 543211 w 735520"/>
                <a:gd name="connsiteY7" fmla="*/ 57436 h 91922"/>
                <a:gd name="connsiteX8" fmla="*/ 735521 w 735520"/>
                <a:gd name="connsiteY8" fmla="*/ 1048 h 91922"/>
                <a:gd name="connsiteX9" fmla="*/ 720471 w 735520"/>
                <a:gd name="connsiteY9" fmla="*/ 10858 h 9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5520" h="91922">
                  <a:moveTo>
                    <a:pt x="720471" y="10858"/>
                  </a:moveTo>
                  <a:cubicBezTo>
                    <a:pt x="701421" y="22098"/>
                    <a:pt x="675608" y="36481"/>
                    <a:pt x="655987" y="46577"/>
                  </a:cubicBezTo>
                  <a:cubicBezTo>
                    <a:pt x="623888" y="61722"/>
                    <a:pt x="575977" y="74486"/>
                    <a:pt x="514826" y="82677"/>
                  </a:cubicBezTo>
                  <a:cubicBezTo>
                    <a:pt x="355949" y="104013"/>
                    <a:pt x="165449" y="87154"/>
                    <a:pt x="78200" y="45149"/>
                  </a:cubicBezTo>
                  <a:cubicBezTo>
                    <a:pt x="67342" y="39433"/>
                    <a:pt x="52864" y="32099"/>
                    <a:pt x="42196" y="26099"/>
                  </a:cubicBezTo>
                  <a:cubicBezTo>
                    <a:pt x="29528" y="18288"/>
                    <a:pt x="12382" y="8287"/>
                    <a:pt x="0" y="0"/>
                  </a:cubicBezTo>
                  <a:cubicBezTo>
                    <a:pt x="2953" y="2000"/>
                    <a:pt x="6191" y="3905"/>
                    <a:pt x="9525" y="5810"/>
                  </a:cubicBezTo>
                  <a:cubicBezTo>
                    <a:pt x="106489" y="60865"/>
                    <a:pt x="345472" y="84011"/>
                    <a:pt x="543211" y="57436"/>
                  </a:cubicBezTo>
                  <a:cubicBezTo>
                    <a:pt x="633508" y="45339"/>
                    <a:pt x="699516" y="24955"/>
                    <a:pt x="735521" y="1048"/>
                  </a:cubicBezTo>
                  <a:lnTo>
                    <a:pt x="720471" y="10858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231" name="任意多边形: 形状 1230">
            <a:extLst>
              <a:ext uri="{FF2B5EF4-FFF2-40B4-BE49-F238E27FC236}">
                <a16:creationId xmlns:a16="http://schemas.microsoft.com/office/drawing/2014/main" id="{E24D72A4-9786-440C-930F-27FB1FA8B776}"/>
              </a:ext>
            </a:extLst>
          </p:cNvPr>
          <p:cNvSpPr/>
          <p:nvPr/>
        </p:nvSpPr>
        <p:spPr>
          <a:xfrm>
            <a:off x="341648" y="5428517"/>
            <a:ext cx="150158" cy="336312"/>
          </a:xfrm>
          <a:custGeom>
            <a:avLst/>
            <a:gdLst>
              <a:gd name="connsiteX0" fmla="*/ 286636 w 573272"/>
              <a:gd name="connsiteY0" fmla="*/ 0 h 1044151"/>
              <a:gd name="connsiteX1" fmla="*/ 573272 w 573272"/>
              <a:gd name="connsiteY1" fmla="*/ 122150 h 1044151"/>
              <a:gd name="connsiteX2" fmla="*/ 572952 w 573272"/>
              <a:gd name="connsiteY2" fmla="*/ 124853 h 1044151"/>
              <a:gd name="connsiteX3" fmla="*/ 573272 w 573272"/>
              <a:gd name="connsiteY3" fmla="*/ 127556 h 1044151"/>
              <a:gd name="connsiteX4" fmla="*/ 572952 w 573272"/>
              <a:gd name="connsiteY4" fmla="*/ 130259 h 1044151"/>
              <a:gd name="connsiteX5" fmla="*/ 573272 w 573272"/>
              <a:gd name="connsiteY5" fmla="*/ 132961 h 1044151"/>
              <a:gd name="connsiteX6" fmla="*/ 572952 w 573272"/>
              <a:gd name="connsiteY6" fmla="*/ 135664 h 1044151"/>
              <a:gd name="connsiteX7" fmla="*/ 573272 w 573272"/>
              <a:gd name="connsiteY7" fmla="*/ 138367 h 1044151"/>
              <a:gd name="connsiteX8" fmla="*/ 572952 w 573272"/>
              <a:gd name="connsiteY8" fmla="*/ 141070 h 1044151"/>
              <a:gd name="connsiteX9" fmla="*/ 573272 w 573272"/>
              <a:gd name="connsiteY9" fmla="*/ 143772 h 1044151"/>
              <a:gd name="connsiteX10" fmla="*/ 572952 w 573272"/>
              <a:gd name="connsiteY10" fmla="*/ 146475 h 1044151"/>
              <a:gd name="connsiteX11" fmla="*/ 573272 w 573272"/>
              <a:gd name="connsiteY11" fmla="*/ 149178 h 1044151"/>
              <a:gd name="connsiteX12" fmla="*/ 572952 w 573272"/>
              <a:gd name="connsiteY12" fmla="*/ 151881 h 1044151"/>
              <a:gd name="connsiteX13" fmla="*/ 573272 w 573272"/>
              <a:gd name="connsiteY13" fmla="*/ 154583 h 1044151"/>
              <a:gd name="connsiteX14" fmla="*/ 572952 w 573272"/>
              <a:gd name="connsiteY14" fmla="*/ 157286 h 1044151"/>
              <a:gd name="connsiteX15" fmla="*/ 573272 w 573272"/>
              <a:gd name="connsiteY15" fmla="*/ 159989 h 1044151"/>
              <a:gd name="connsiteX16" fmla="*/ 572952 w 573272"/>
              <a:gd name="connsiteY16" fmla="*/ 162691 h 1044151"/>
              <a:gd name="connsiteX17" fmla="*/ 573272 w 573272"/>
              <a:gd name="connsiteY17" fmla="*/ 165394 h 1044151"/>
              <a:gd name="connsiteX18" fmla="*/ 572952 w 573272"/>
              <a:gd name="connsiteY18" fmla="*/ 168097 h 1044151"/>
              <a:gd name="connsiteX19" fmla="*/ 573272 w 573272"/>
              <a:gd name="connsiteY19" fmla="*/ 170800 h 1044151"/>
              <a:gd name="connsiteX20" fmla="*/ 572952 w 573272"/>
              <a:gd name="connsiteY20" fmla="*/ 173502 h 1044151"/>
              <a:gd name="connsiteX21" fmla="*/ 573272 w 573272"/>
              <a:gd name="connsiteY21" fmla="*/ 176205 h 1044151"/>
              <a:gd name="connsiteX22" fmla="*/ 572952 w 573272"/>
              <a:gd name="connsiteY22" fmla="*/ 178908 h 1044151"/>
              <a:gd name="connsiteX23" fmla="*/ 573272 w 573272"/>
              <a:gd name="connsiteY23" fmla="*/ 181611 h 1044151"/>
              <a:gd name="connsiteX24" fmla="*/ 572952 w 573272"/>
              <a:gd name="connsiteY24" fmla="*/ 184313 h 1044151"/>
              <a:gd name="connsiteX25" fmla="*/ 573272 w 573272"/>
              <a:gd name="connsiteY25" fmla="*/ 187016 h 1044151"/>
              <a:gd name="connsiteX26" fmla="*/ 572952 w 573272"/>
              <a:gd name="connsiteY26" fmla="*/ 189719 h 1044151"/>
              <a:gd name="connsiteX27" fmla="*/ 573272 w 573272"/>
              <a:gd name="connsiteY27" fmla="*/ 192421 h 1044151"/>
              <a:gd name="connsiteX28" fmla="*/ 572952 w 573272"/>
              <a:gd name="connsiteY28" fmla="*/ 195124 h 1044151"/>
              <a:gd name="connsiteX29" fmla="*/ 573272 w 573272"/>
              <a:gd name="connsiteY29" fmla="*/ 197827 h 1044151"/>
              <a:gd name="connsiteX30" fmla="*/ 572952 w 573272"/>
              <a:gd name="connsiteY30" fmla="*/ 200530 h 1044151"/>
              <a:gd name="connsiteX31" fmla="*/ 573272 w 573272"/>
              <a:gd name="connsiteY31" fmla="*/ 203233 h 1044151"/>
              <a:gd name="connsiteX32" fmla="*/ 572952 w 573272"/>
              <a:gd name="connsiteY32" fmla="*/ 205935 h 1044151"/>
              <a:gd name="connsiteX33" fmla="*/ 573272 w 573272"/>
              <a:gd name="connsiteY33" fmla="*/ 208638 h 1044151"/>
              <a:gd name="connsiteX34" fmla="*/ 572952 w 573272"/>
              <a:gd name="connsiteY34" fmla="*/ 211341 h 1044151"/>
              <a:gd name="connsiteX35" fmla="*/ 573272 w 573272"/>
              <a:gd name="connsiteY35" fmla="*/ 214043 h 1044151"/>
              <a:gd name="connsiteX36" fmla="*/ 572952 w 573272"/>
              <a:gd name="connsiteY36" fmla="*/ 216746 h 1044151"/>
              <a:gd name="connsiteX37" fmla="*/ 573272 w 573272"/>
              <a:gd name="connsiteY37" fmla="*/ 219449 h 1044151"/>
              <a:gd name="connsiteX38" fmla="*/ 572952 w 573272"/>
              <a:gd name="connsiteY38" fmla="*/ 222152 h 1044151"/>
              <a:gd name="connsiteX39" fmla="*/ 573272 w 573272"/>
              <a:gd name="connsiteY39" fmla="*/ 224855 h 1044151"/>
              <a:gd name="connsiteX40" fmla="*/ 572952 w 573272"/>
              <a:gd name="connsiteY40" fmla="*/ 227557 h 1044151"/>
              <a:gd name="connsiteX41" fmla="*/ 573272 w 573272"/>
              <a:gd name="connsiteY41" fmla="*/ 230260 h 1044151"/>
              <a:gd name="connsiteX42" fmla="*/ 572952 w 573272"/>
              <a:gd name="connsiteY42" fmla="*/ 232963 h 1044151"/>
              <a:gd name="connsiteX43" fmla="*/ 573272 w 573272"/>
              <a:gd name="connsiteY43" fmla="*/ 235666 h 1044151"/>
              <a:gd name="connsiteX44" fmla="*/ 572952 w 573272"/>
              <a:gd name="connsiteY44" fmla="*/ 238368 h 1044151"/>
              <a:gd name="connsiteX45" fmla="*/ 573272 w 573272"/>
              <a:gd name="connsiteY45" fmla="*/ 241071 h 1044151"/>
              <a:gd name="connsiteX46" fmla="*/ 572952 w 573272"/>
              <a:gd name="connsiteY46" fmla="*/ 243774 h 1044151"/>
              <a:gd name="connsiteX47" fmla="*/ 573272 w 573272"/>
              <a:gd name="connsiteY47" fmla="*/ 246476 h 1044151"/>
              <a:gd name="connsiteX48" fmla="*/ 572952 w 573272"/>
              <a:gd name="connsiteY48" fmla="*/ 249179 h 1044151"/>
              <a:gd name="connsiteX49" fmla="*/ 573272 w 573272"/>
              <a:gd name="connsiteY49" fmla="*/ 251882 h 1044151"/>
              <a:gd name="connsiteX50" fmla="*/ 572952 w 573272"/>
              <a:gd name="connsiteY50" fmla="*/ 254585 h 1044151"/>
              <a:gd name="connsiteX51" fmla="*/ 573272 w 573272"/>
              <a:gd name="connsiteY51" fmla="*/ 257288 h 1044151"/>
              <a:gd name="connsiteX52" fmla="*/ 572952 w 573272"/>
              <a:gd name="connsiteY52" fmla="*/ 259990 h 1044151"/>
              <a:gd name="connsiteX53" fmla="*/ 573272 w 573272"/>
              <a:gd name="connsiteY53" fmla="*/ 262693 h 1044151"/>
              <a:gd name="connsiteX54" fmla="*/ 572952 w 573272"/>
              <a:gd name="connsiteY54" fmla="*/ 265396 h 1044151"/>
              <a:gd name="connsiteX55" fmla="*/ 573272 w 573272"/>
              <a:gd name="connsiteY55" fmla="*/ 268098 h 1044151"/>
              <a:gd name="connsiteX56" fmla="*/ 572952 w 573272"/>
              <a:gd name="connsiteY56" fmla="*/ 270801 h 1044151"/>
              <a:gd name="connsiteX57" fmla="*/ 573272 w 573272"/>
              <a:gd name="connsiteY57" fmla="*/ 273504 h 1044151"/>
              <a:gd name="connsiteX58" fmla="*/ 572952 w 573272"/>
              <a:gd name="connsiteY58" fmla="*/ 276207 h 1044151"/>
              <a:gd name="connsiteX59" fmla="*/ 573272 w 573272"/>
              <a:gd name="connsiteY59" fmla="*/ 278909 h 1044151"/>
              <a:gd name="connsiteX60" fmla="*/ 572952 w 573272"/>
              <a:gd name="connsiteY60" fmla="*/ 281612 h 1044151"/>
              <a:gd name="connsiteX61" fmla="*/ 573272 w 573272"/>
              <a:gd name="connsiteY61" fmla="*/ 284315 h 1044151"/>
              <a:gd name="connsiteX62" fmla="*/ 572952 w 573272"/>
              <a:gd name="connsiteY62" fmla="*/ 287018 h 1044151"/>
              <a:gd name="connsiteX63" fmla="*/ 573272 w 573272"/>
              <a:gd name="connsiteY63" fmla="*/ 289720 h 1044151"/>
              <a:gd name="connsiteX64" fmla="*/ 572952 w 573272"/>
              <a:gd name="connsiteY64" fmla="*/ 292423 h 1044151"/>
              <a:gd name="connsiteX65" fmla="*/ 573272 w 573272"/>
              <a:gd name="connsiteY65" fmla="*/ 295126 h 1044151"/>
              <a:gd name="connsiteX66" fmla="*/ 572952 w 573272"/>
              <a:gd name="connsiteY66" fmla="*/ 297829 h 1044151"/>
              <a:gd name="connsiteX67" fmla="*/ 573272 w 573272"/>
              <a:gd name="connsiteY67" fmla="*/ 300531 h 1044151"/>
              <a:gd name="connsiteX68" fmla="*/ 572952 w 573272"/>
              <a:gd name="connsiteY68" fmla="*/ 303234 h 1044151"/>
              <a:gd name="connsiteX69" fmla="*/ 573272 w 573272"/>
              <a:gd name="connsiteY69" fmla="*/ 305937 h 1044151"/>
              <a:gd name="connsiteX70" fmla="*/ 572952 w 573272"/>
              <a:gd name="connsiteY70" fmla="*/ 308639 h 1044151"/>
              <a:gd name="connsiteX71" fmla="*/ 573272 w 573272"/>
              <a:gd name="connsiteY71" fmla="*/ 311342 h 1044151"/>
              <a:gd name="connsiteX72" fmla="*/ 572952 w 573272"/>
              <a:gd name="connsiteY72" fmla="*/ 314045 h 1044151"/>
              <a:gd name="connsiteX73" fmla="*/ 573272 w 573272"/>
              <a:gd name="connsiteY73" fmla="*/ 316748 h 1044151"/>
              <a:gd name="connsiteX74" fmla="*/ 572952 w 573272"/>
              <a:gd name="connsiteY74" fmla="*/ 319450 h 1044151"/>
              <a:gd name="connsiteX75" fmla="*/ 573272 w 573272"/>
              <a:gd name="connsiteY75" fmla="*/ 322153 h 1044151"/>
              <a:gd name="connsiteX76" fmla="*/ 572952 w 573272"/>
              <a:gd name="connsiteY76" fmla="*/ 324856 h 1044151"/>
              <a:gd name="connsiteX77" fmla="*/ 573272 w 573272"/>
              <a:gd name="connsiteY77" fmla="*/ 327559 h 1044151"/>
              <a:gd name="connsiteX78" fmla="*/ 572952 w 573272"/>
              <a:gd name="connsiteY78" fmla="*/ 330261 h 1044151"/>
              <a:gd name="connsiteX79" fmla="*/ 573272 w 573272"/>
              <a:gd name="connsiteY79" fmla="*/ 332964 h 1044151"/>
              <a:gd name="connsiteX80" fmla="*/ 572952 w 573272"/>
              <a:gd name="connsiteY80" fmla="*/ 335667 h 1044151"/>
              <a:gd name="connsiteX81" fmla="*/ 573272 w 573272"/>
              <a:gd name="connsiteY81" fmla="*/ 338370 h 1044151"/>
              <a:gd name="connsiteX82" fmla="*/ 572952 w 573272"/>
              <a:gd name="connsiteY82" fmla="*/ 341072 h 1044151"/>
              <a:gd name="connsiteX83" fmla="*/ 573272 w 573272"/>
              <a:gd name="connsiteY83" fmla="*/ 343775 h 1044151"/>
              <a:gd name="connsiteX84" fmla="*/ 572952 w 573272"/>
              <a:gd name="connsiteY84" fmla="*/ 346478 h 1044151"/>
              <a:gd name="connsiteX85" fmla="*/ 573272 w 573272"/>
              <a:gd name="connsiteY85" fmla="*/ 349180 h 1044151"/>
              <a:gd name="connsiteX86" fmla="*/ 572952 w 573272"/>
              <a:gd name="connsiteY86" fmla="*/ 351883 h 1044151"/>
              <a:gd name="connsiteX87" fmla="*/ 573272 w 573272"/>
              <a:gd name="connsiteY87" fmla="*/ 354586 h 1044151"/>
              <a:gd name="connsiteX88" fmla="*/ 572952 w 573272"/>
              <a:gd name="connsiteY88" fmla="*/ 357289 h 1044151"/>
              <a:gd name="connsiteX89" fmla="*/ 573272 w 573272"/>
              <a:gd name="connsiteY89" fmla="*/ 359991 h 1044151"/>
              <a:gd name="connsiteX90" fmla="*/ 572952 w 573272"/>
              <a:gd name="connsiteY90" fmla="*/ 362694 h 1044151"/>
              <a:gd name="connsiteX91" fmla="*/ 573272 w 573272"/>
              <a:gd name="connsiteY91" fmla="*/ 365397 h 1044151"/>
              <a:gd name="connsiteX92" fmla="*/ 572952 w 573272"/>
              <a:gd name="connsiteY92" fmla="*/ 368100 h 1044151"/>
              <a:gd name="connsiteX93" fmla="*/ 573272 w 573272"/>
              <a:gd name="connsiteY93" fmla="*/ 370802 h 1044151"/>
              <a:gd name="connsiteX94" fmla="*/ 572952 w 573272"/>
              <a:gd name="connsiteY94" fmla="*/ 373505 h 1044151"/>
              <a:gd name="connsiteX95" fmla="*/ 573234 w 573272"/>
              <a:gd name="connsiteY95" fmla="*/ 375887 h 1044151"/>
              <a:gd name="connsiteX96" fmla="*/ 573272 w 573272"/>
              <a:gd name="connsiteY96" fmla="*/ 376048 h 1044151"/>
              <a:gd name="connsiteX97" fmla="*/ 573263 w 573272"/>
              <a:gd name="connsiteY97" fmla="*/ 376128 h 1044151"/>
              <a:gd name="connsiteX98" fmla="*/ 573272 w 573272"/>
              <a:gd name="connsiteY98" fmla="*/ 376208 h 1044151"/>
              <a:gd name="connsiteX99" fmla="*/ 572962 w 573272"/>
              <a:gd name="connsiteY99" fmla="*/ 378830 h 1044151"/>
              <a:gd name="connsiteX100" fmla="*/ 573272 w 573272"/>
              <a:gd name="connsiteY100" fmla="*/ 381453 h 1044151"/>
              <a:gd name="connsiteX101" fmla="*/ 573263 w 573272"/>
              <a:gd name="connsiteY101" fmla="*/ 381533 h 1044151"/>
              <a:gd name="connsiteX102" fmla="*/ 573272 w 573272"/>
              <a:gd name="connsiteY102" fmla="*/ 381613 h 1044151"/>
              <a:gd name="connsiteX103" fmla="*/ 572962 w 573272"/>
              <a:gd name="connsiteY103" fmla="*/ 384236 h 1044151"/>
              <a:gd name="connsiteX104" fmla="*/ 573272 w 573272"/>
              <a:gd name="connsiteY104" fmla="*/ 386859 h 1044151"/>
              <a:gd name="connsiteX105" fmla="*/ 573263 w 573272"/>
              <a:gd name="connsiteY105" fmla="*/ 386939 h 1044151"/>
              <a:gd name="connsiteX106" fmla="*/ 573272 w 573272"/>
              <a:gd name="connsiteY106" fmla="*/ 387019 h 1044151"/>
              <a:gd name="connsiteX107" fmla="*/ 572962 w 573272"/>
              <a:gd name="connsiteY107" fmla="*/ 389641 h 1044151"/>
              <a:gd name="connsiteX108" fmla="*/ 573272 w 573272"/>
              <a:gd name="connsiteY108" fmla="*/ 392264 h 1044151"/>
              <a:gd name="connsiteX109" fmla="*/ 573263 w 573272"/>
              <a:gd name="connsiteY109" fmla="*/ 392344 h 1044151"/>
              <a:gd name="connsiteX110" fmla="*/ 573272 w 573272"/>
              <a:gd name="connsiteY110" fmla="*/ 392425 h 1044151"/>
              <a:gd name="connsiteX111" fmla="*/ 572962 w 573272"/>
              <a:gd name="connsiteY111" fmla="*/ 395047 h 1044151"/>
              <a:gd name="connsiteX112" fmla="*/ 573272 w 573272"/>
              <a:gd name="connsiteY112" fmla="*/ 397669 h 1044151"/>
              <a:gd name="connsiteX113" fmla="*/ 573263 w 573272"/>
              <a:gd name="connsiteY113" fmla="*/ 397750 h 1044151"/>
              <a:gd name="connsiteX114" fmla="*/ 573272 w 573272"/>
              <a:gd name="connsiteY114" fmla="*/ 397830 h 1044151"/>
              <a:gd name="connsiteX115" fmla="*/ 572962 w 573272"/>
              <a:gd name="connsiteY115" fmla="*/ 400452 h 1044151"/>
              <a:gd name="connsiteX116" fmla="*/ 573272 w 573272"/>
              <a:gd name="connsiteY116" fmla="*/ 403075 h 1044151"/>
              <a:gd name="connsiteX117" fmla="*/ 573263 w 573272"/>
              <a:gd name="connsiteY117" fmla="*/ 403155 h 1044151"/>
              <a:gd name="connsiteX118" fmla="*/ 573272 w 573272"/>
              <a:gd name="connsiteY118" fmla="*/ 403235 h 1044151"/>
              <a:gd name="connsiteX119" fmla="*/ 572962 w 573272"/>
              <a:gd name="connsiteY119" fmla="*/ 405858 h 1044151"/>
              <a:gd name="connsiteX120" fmla="*/ 573272 w 573272"/>
              <a:gd name="connsiteY120" fmla="*/ 408480 h 1044151"/>
              <a:gd name="connsiteX121" fmla="*/ 573263 w 573272"/>
              <a:gd name="connsiteY121" fmla="*/ 408561 h 1044151"/>
              <a:gd name="connsiteX122" fmla="*/ 573272 w 573272"/>
              <a:gd name="connsiteY122" fmla="*/ 408641 h 1044151"/>
              <a:gd name="connsiteX123" fmla="*/ 573234 w 573272"/>
              <a:gd name="connsiteY123" fmla="*/ 408802 h 1044151"/>
              <a:gd name="connsiteX124" fmla="*/ 572952 w 573272"/>
              <a:gd name="connsiteY124" fmla="*/ 411183 h 1044151"/>
              <a:gd name="connsiteX125" fmla="*/ 573272 w 573272"/>
              <a:gd name="connsiteY125" fmla="*/ 413886 h 1044151"/>
              <a:gd name="connsiteX126" fmla="*/ 573260 w 573272"/>
              <a:gd name="connsiteY126" fmla="*/ 413993 h 1044151"/>
              <a:gd name="connsiteX127" fmla="*/ 573272 w 573272"/>
              <a:gd name="connsiteY127" fmla="*/ 414046 h 1044151"/>
              <a:gd name="connsiteX128" fmla="*/ 573234 w 573272"/>
              <a:gd name="connsiteY128" fmla="*/ 414207 h 1044151"/>
              <a:gd name="connsiteX129" fmla="*/ 572952 w 573272"/>
              <a:gd name="connsiteY129" fmla="*/ 416589 h 1044151"/>
              <a:gd name="connsiteX130" fmla="*/ 573272 w 573272"/>
              <a:gd name="connsiteY130" fmla="*/ 419291 h 1044151"/>
              <a:gd name="connsiteX131" fmla="*/ 573260 w 573272"/>
              <a:gd name="connsiteY131" fmla="*/ 419398 h 1044151"/>
              <a:gd name="connsiteX132" fmla="*/ 573272 w 573272"/>
              <a:gd name="connsiteY132" fmla="*/ 419452 h 1044151"/>
              <a:gd name="connsiteX133" fmla="*/ 573234 w 573272"/>
              <a:gd name="connsiteY133" fmla="*/ 419613 h 1044151"/>
              <a:gd name="connsiteX134" fmla="*/ 572952 w 573272"/>
              <a:gd name="connsiteY134" fmla="*/ 421994 h 1044151"/>
              <a:gd name="connsiteX135" fmla="*/ 573272 w 573272"/>
              <a:gd name="connsiteY135" fmla="*/ 424697 h 1044151"/>
              <a:gd name="connsiteX136" fmla="*/ 573260 w 573272"/>
              <a:gd name="connsiteY136" fmla="*/ 424804 h 1044151"/>
              <a:gd name="connsiteX137" fmla="*/ 573272 w 573272"/>
              <a:gd name="connsiteY137" fmla="*/ 424857 h 1044151"/>
              <a:gd name="connsiteX138" fmla="*/ 573234 w 573272"/>
              <a:gd name="connsiteY138" fmla="*/ 425018 h 1044151"/>
              <a:gd name="connsiteX139" fmla="*/ 572952 w 573272"/>
              <a:gd name="connsiteY139" fmla="*/ 427400 h 1044151"/>
              <a:gd name="connsiteX140" fmla="*/ 573272 w 573272"/>
              <a:gd name="connsiteY140" fmla="*/ 430102 h 1044151"/>
              <a:gd name="connsiteX141" fmla="*/ 573260 w 573272"/>
              <a:gd name="connsiteY141" fmla="*/ 430209 h 1044151"/>
              <a:gd name="connsiteX142" fmla="*/ 573272 w 573272"/>
              <a:gd name="connsiteY142" fmla="*/ 430263 h 1044151"/>
              <a:gd name="connsiteX143" fmla="*/ 573234 w 573272"/>
              <a:gd name="connsiteY143" fmla="*/ 430424 h 1044151"/>
              <a:gd name="connsiteX144" fmla="*/ 572952 w 573272"/>
              <a:gd name="connsiteY144" fmla="*/ 432805 h 1044151"/>
              <a:gd name="connsiteX145" fmla="*/ 573272 w 573272"/>
              <a:gd name="connsiteY145" fmla="*/ 435508 h 1044151"/>
              <a:gd name="connsiteX146" fmla="*/ 573260 w 573272"/>
              <a:gd name="connsiteY146" fmla="*/ 435615 h 1044151"/>
              <a:gd name="connsiteX147" fmla="*/ 573272 w 573272"/>
              <a:gd name="connsiteY147" fmla="*/ 435668 h 1044151"/>
              <a:gd name="connsiteX148" fmla="*/ 573234 w 573272"/>
              <a:gd name="connsiteY148" fmla="*/ 435829 h 1044151"/>
              <a:gd name="connsiteX149" fmla="*/ 572952 w 573272"/>
              <a:gd name="connsiteY149" fmla="*/ 438210 h 1044151"/>
              <a:gd name="connsiteX150" fmla="*/ 573272 w 573272"/>
              <a:gd name="connsiteY150" fmla="*/ 440913 h 1044151"/>
              <a:gd name="connsiteX151" fmla="*/ 573260 w 573272"/>
              <a:gd name="connsiteY151" fmla="*/ 441020 h 1044151"/>
              <a:gd name="connsiteX152" fmla="*/ 573272 w 573272"/>
              <a:gd name="connsiteY152" fmla="*/ 441074 h 1044151"/>
              <a:gd name="connsiteX153" fmla="*/ 573234 w 573272"/>
              <a:gd name="connsiteY153" fmla="*/ 441234 h 1044151"/>
              <a:gd name="connsiteX154" fmla="*/ 572952 w 573272"/>
              <a:gd name="connsiteY154" fmla="*/ 443616 h 1044151"/>
              <a:gd name="connsiteX155" fmla="*/ 573272 w 573272"/>
              <a:gd name="connsiteY155" fmla="*/ 446319 h 1044151"/>
              <a:gd name="connsiteX156" fmla="*/ 573260 w 573272"/>
              <a:gd name="connsiteY156" fmla="*/ 446426 h 1044151"/>
              <a:gd name="connsiteX157" fmla="*/ 573272 w 573272"/>
              <a:gd name="connsiteY157" fmla="*/ 446479 h 1044151"/>
              <a:gd name="connsiteX158" fmla="*/ 573234 w 573272"/>
              <a:gd name="connsiteY158" fmla="*/ 446640 h 1044151"/>
              <a:gd name="connsiteX159" fmla="*/ 572952 w 573272"/>
              <a:gd name="connsiteY159" fmla="*/ 449021 h 1044151"/>
              <a:gd name="connsiteX160" fmla="*/ 573272 w 573272"/>
              <a:gd name="connsiteY160" fmla="*/ 451724 h 1044151"/>
              <a:gd name="connsiteX161" fmla="*/ 573260 w 573272"/>
              <a:gd name="connsiteY161" fmla="*/ 451831 h 1044151"/>
              <a:gd name="connsiteX162" fmla="*/ 573272 w 573272"/>
              <a:gd name="connsiteY162" fmla="*/ 451885 h 1044151"/>
              <a:gd name="connsiteX163" fmla="*/ 573234 w 573272"/>
              <a:gd name="connsiteY163" fmla="*/ 452045 h 1044151"/>
              <a:gd name="connsiteX164" fmla="*/ 572952 w 573272"/>
              <a:gd name="connsiteY164" fmla="*/ 454427 h 1044151"/>
              <a:gd name="connsiteX165" fmla="*/ 573272 w 573272"/>
              <a:gd name="connsiteY165" fmla="*/ 457130 h 1044151"/>
              <a:gd name="connsiteX166" fmla="*/ 573260 w 573272"/>
              <a:gd name="connsiteY166" fmla="*/ 457237 h 1044151"/>
              <a:gd name="connsiteX167" fmla="*/ 573272 w 573272"/>
              <a:gd name="connsiteY167" fmla="*/ 457290 h 1044151"/>
              <a:gd name="connsiteX168" fmla="*/ 573234 w 573272"/>
              <a:gd name="connsiteY168" fmla="*/ 457450 h 1044151"/>
              <a:gd name="connsiteX169" fmla="*/ 572952 w 573272"/>
              <a:gd name="connsiteY169" fmla="*/ 459833 h 1044151"/>
              <a:gd name="connsiteX170" fmla="*/ 573272 w 573272"/>
              <a:gd name="connsiteY170" fmla="*/ 462535 h 1044151"/>
              <a:gd name="connsiteX171" fmla="*/ 573260 w 573272"/>
              <a:gd name="connsiteY171" fmla="*/ 462642 h 1044151"/>
              <a:gd name="connsiteX172" fmla="*/ 573272 w 573272"/>
              <a:gd name="connsiteY172" fmla="*/ 462696 h 1044151"/>
              <a:gd name="connsiteX173" fmla="*/ 573234 w 573272"/>
              <a:gd name="connsiteY173" fmla="*/ 462856 h 1044151"/>
              <a:gd name="connsiteX174" fmla="*/ 572952 w 573272"/>
              <a:gd name="connsiteY174" fmla="*/ 465238 h 1044151"/>
              <a:gd name="connsiteX175" fmla="*/ 573272 w 573272"/>
              <a:gd name="connsiteY175" fmla="*/ 467940 h 1044151"/>
              <a:gd name="connsiteX176" fmla="*/ 573260 w 573272"/>
              <a:gd name="connsiteY176" fmla="*/ 468048 h 1044151"/>
              <a:gd name="connsiteX177" fmla="*/ 573272 w 573272"/>
              <a:gd name="connsiteY177" fmla="*/ 468101 h 1044151"/>
              <a:gd name="connsiteX178" fmla="*/ 573234 w 573272"/>
              <a:gd name="connsiteY178" fmla="*/ 468262 h 1044151"/>
              <a:gd name="connsiteX179" fmla="*/ 572952 w 573272"/>
              <a:gd name="connsiteY179" fmla="*/ 470643 h 1044151"/>
              <a:gd name="connsiteX180" fmla="*/ 573272 w 573272"/>
              <a:gd name="connsiteY180" fmla="*/ 473346 h 1044151"/>
              <a:gd name="connsiteX181" fmla="*/ 573260 w 573272"/>
              <a:gd name="connsiteY181" fmla="*/ 473453 h 1044151"/>
              <a:gd name="connsiteX182" fmla="*/ 573272 w 573272"/>
              <a:gd name="connsiteY182" fmla="*/ 473506 h 1044151"/>
              <a:gd name="connsiteX183" fmla="*/ 573234 w 573272"/>
              <a:gd name="connsiteY183" fmla="*/ 473667 h 1044151"/>
              <a:gd name="connsiteX184" fmla="*/ 572952 w 573272"/>
              <a:gd name="connsiteY184" fmla="*/ 476049 h 1044151"/>
              <a:gd name="connsiteX185" fmla="*/ 573272 w 573272"/>
              <a:gd name="connsiteY185" fmla="*/ 478752 h 1044151"/>
              <a:gd name="connsiteX186" fmla="*/ 573260 w 573272"/>
              <a:gd name="connsiteY186" fmla="*/ 478859 h 1044151"/>
              <a:gd name="connsiteX187" fmla="*/ 573272 w 573272"/>
              <a:gd name="connsiteY187" fmla="*/ 478912 h 1044151"/>
              <a:gd name="connsiteX188" fmla="*/ 573234 w 573272"/>
              <a:gd name="connsiteY188" fmla="*/ 479072 h 1044151"/>
              <a:gd name="connsiteX189" fmla="*/ 572952 w 573272"/>
              <a:gd name="connsiteY189" fmla="*/ 481454 h 1044151"/>
              <a:gd name="connsiteX190" fmla="*/ 573272 w 573272"/>
              <a:gd name="connsiteY190" fmla="*/ 484157 h 1044151"/>
              <a:gd name="connsiteX191" fmla="*/ 573260 w 573272"/>
              <a:gd name="connsiteY191" fmla="*/ 484264 h 1044151"/>
              <a:gd name="connsiteX192" fmla="*/ 573272 w 573272"/>
              <a:gd name="connsiteY192" fmla="*/ 484317 h 1044151"/>
              <a:gd name="connsiteX193" fmla="*/ 573234 w 573272"/>
              <a:gd name="connsiteY193" fmla="*/ 484478 h 1044151"/>
              <a:gd name="connsiteX194" fmla="*/ 572952 w 573272"/>
              <a:gd name="connsiteY194" fmla="*/ 486860 h 1044151"/>
              <a:gd name="connsiteX195" fmla="*/ 573272 w 573272"/>
              <a:gd name="connsiteY195" fmla="*/ 489563 h 1044151"/>
              <a:gd name="connsiteX196" fmla="*/ 573260 w 573272"/>
              <a:gd name="connsiteY196" fmla="*/ 489669 h 1044151"/>
              <a:gd name="connsiteX197" fmla="*/ 573272 w 573272"/>
              <a:gd name="connsiteY197" fmla="*/ 489723 h 1044151"/>
              <a:gd name="connsiteX198" fmla="*/ 573234 w 573272"/>
              <a:gd name="connsiteY198" fmla="*/ 489883 h 1044151"/>
              <a:gd name="connsiteX199" fmla="*/ 572952 w 573272"/>
              <a:gd name="connsiteY199" fmla="*/ 492265 h 1044151"/>
              <a:gd name="connsiteX200" fmla="*/ 573272 w 573272"/>
              <a:gd name="connsiteY200" fmla="*/ 494968 h 1044151"/>
              <a:gd name="connsiteX201" fmla="*/ 573260 w 573272"/>
              <a:gd name="connsiteY201" fmla="*/ 495075 h 1044151"/>
              <a:gd name="connsiteX202" fmla="*/ 573272 w 573272"/>
              <a:gd name="connsiteY202" fmla="*/ 495128 h 1044151"/>
              <a:gd name="connsiteX203" fmla="*/ 573234 w 573272"/>
              <a:gd name="connsiteY203" fmla="*/ 495289 h 1044151"/>
              <a:gd name="connsiteX204" fmla="*/ 572952 w 573272"/>
              <a:gd name="connsiteY204" fmla="*/ 497671 h 1044151"/>
              <a:gd name="connsiteX205" fmla="*/ 573272 w 573272"/>
              <a:gd name="connsiteY205" fmla="*/ 500374 h 1044151"/>
              <a:gd name="connsiteX206" fmla="*/ 573260 w 573272"/>
              <a:gd name="connsiteY206" fmla="*/ 500480 h 1044151"/>
              <a:gd name="connsiteX207" fmla="*/ 573272 w 573272"/>
              <a:gd name="connsiteY207" fmla="*/ 500534 h 1044151"/>
              <a:gd name="connsiteX208" fmla="*/ 573234 w 573272"/>
              <a:gd name="connsiteY208" fmla="*/ 500694 h 1044151"/>
              <a:gd name="connsiteX209" fmla="*/ 572952 w 573272"/>
              <a:gd name="connsiteY209" fmla="*/ 503076 h 1044151"/>
              <a:gd name="connsiteX210" fmla="*/ 573272 w 573272"/>
              <a:gd name="connsiteY210" fmla="*/ 505779 h 1044151"/>
              <a:gd name="connsiteX211" fmla="*/ 573260 w 573272"/>
              <a:gd name="connsiteY211" fmla="*/ 505886 h 1044151"/>
              <a:gd name="connsiteX212" fmla="*/ 573272 w 573272"/>
              <a:gd name="connsiteY212" fmla="*/ 505939 h 1044151"/>
              <a:gd name="connsiteX213" fmla="*/ 573234 w 573272"/>
              <a:gd name="connsiteY213" fmla="*/ 506100 h 1044151"/>
              <a:gd name="connsiteX214" fmla="*/ 572952 w 573272"/>
              <a:gd name="connsiteY214" fmla="*/ 508482 h 1044151"/>
              <a:gd name="connsiteX215" fmla="*/ 573272 w 573272"/>
              <a:gd name="connsiteY215" fmla="*/ 511185 h 1044151"/>
              <a:gd name="connsiteX216" fmla="*/ 573260 w 573272"/>
              <a:gd name="connsiteY216" fmla="*/ 511291 h 1044151"/>
              <a:gd name="connsiteX217" fmla="*/ 573272 w 573272"/>
              <a:gd name="connsiteY217" fmla="*/ 511345 h 1044151"/>
              <a:gd name="connsiteX218" fmla="*/ 573234 w 573272"/>
              <a:gd name="connsiteY218" fmla="*/ 511505 h 1044151"/>
              <a:gd name="connsiteX219" fmla="*/ 572952 w 573272"/>
              <a:gd name="connsiteY219" fmla="*/ 513887 h 1044151"/>
              <a:gd name="connsiteX220" fmla="*/ 573272 w 573272"/>
              <a:gd name="connsiteY220" fmla="*/ 516590 h 1044151"/>
              <a:gd name="connsiteX221" fmla="*/ 573260 w 573272"/>
              <a:gd name="connsiteY221" fmla="*/ 516697 h 1044151"/>
              <a:gd name="connsiteX222" fmla="*/ 573272 w 573272"/>
              <a:gd name="connsiteY222" fmla="*/ 516750 h 1044151"/>
              <a:gd name="connsiteX223" fmla="*/ 573234 w 573272"/>
              <a:gd name="connsiteY223" fmla="*/ 516911 h 1044151"/>
              <a:gd name="connsiteX224" fmla="*/ 572952 w 573272"/>
              <a:gd name="connsiteY224" fmla="*/ 519293 h 1044151"/>
              <a:gd name="connsiteX225" fmla="*/ 573272 w 573272"/>
              <a:gd name="connsiteY225" fmla="*/ 521995 h 1044151"/>
              <a:gd name="connsiteX226" fmla="*/ 573260 w 573272"/>
              <a:gd name="connsiteY226" fmla="*/ 522102 h 1044151"/>
              <a:gd name="connsiteX227" fmla="*/ 573272 w 573272"/>
              <a:gd name="connsiteY227" fmla="*/ 522156 h 1044151"/>
              <a:gd name="connsiteX228" fmla="*/ 573234 w 573272"/>
              <a:gd name="connsiteY228" fmla="*/ 522316 h 1044151"/>
              <a:gd name="connsiteX229" fmla="*/ 572952 w 573272"/>
              <a:gd name="connsiteY229" fmla="*/ 524698 h 1044151"/>
              <a:gd name="connsiteX230" fmla="*/ 573272 w 573272"/>
              <a:gd name="connsiteY230" fmla="*/ 527401 h 1044151"/>
              <a:gd name="connsiteX231" fmla="*/ 573260 w 573272"/>
              <a:gd name="connsiteY231" fmla="*/ 527508 h 1044151"/>
              <a:gd name="connsiteX232" fmla="*/ 573272 w 573272"/>
              <a:gd name="connsiteY232" fmla="*/ 527561 h 1044151"/>
              <a:gd name="connsiteX233" fmla="*/ 573234 w 573272"/>
              <a:gd name="connsiteY233" fmla="*/ 527721 h 1044151"/>
              <a:gd name="connsiteX234" fmla="*/ 572952 w 573272"/>
              <a:gd name="connsiteY234" fmla="*/ 530104 h 1044151"/>
              <a:gd name="connsiteX235" fmla="*/ 573272 w 573272"/>
              <a:gd name="connsiteY235" fmla="*/ 532806 h 1044151"/>
              <a:gd name="connsiteX236" fmla="*/ 573260 w 573272"/>
              <a:gd name="connsiteY236" fmla="*/ 532913 h 1044151"/>
              <a:gd name="connsiteX237" fmla="*/ 573272 w 573272"/>
              <a:gd name="connsiteY237" fmla="*/ 532967 h 1044151"/>
              <a:gd name="connsiteX238" fmla="*/ 573234 w 573272"/>
              <a:gd name="connsiteY238" fmla="*/ 533127 h 1044151"/>
              <a:gd name="connsiteX239" fmla="*/ 572952 w 573272"/>
              <a:gd name="connsiteY239" fmla="*/ 535509 h 1044151"/>
              <a:gd name="connsiteX240" fmla="*/ 573272 w 573272"/>
              <a:gd name="connsiteY240" fmla="*/ 538212 h 1044151"/>
              <a:gd name="connsiteX241" fmla="*/ 573260 w 573272"/>
              <a:gd name="connsiteY241" fmla="*/ 538319 h 1044151"/>
              <a:gd name="connsiteX242" fmla="*/ 573272 w 573272"/>
              <a:gd name="connsiteY242" fmla="*/ 538372 h 1044151"/>
              <a:gd name="connsiteX243" fmla="*/ 573234 w 573272"/>
              <a:gd name="connsiteY243" fmla="*/ 538533 h 1044151"/>
              <a:gd name="connsiteX244" fmla="*/ 572952 w 573272"/>
              <a:gd name="connsiteY244" fmla="*/ 540915 h 1044151"/>
              <a:gd name="connsiteX245" fmla="*/ 573272 w 573272"/>
              <a:gd name="connsiteY245" fmla="*/ 543617 h 1044151"/>
              <a:gd name="connsiteX246" fmla="*/ 573260 w 573272"/>
              <a:gd name="connsiteY246" fmla="*/ 543724 h 1044151"/>
              <a:gd name="connsiteX247" fmla="*/ 573272 w 573272"/>
              <a:gd name="connsiteY247" fmla="*/ 543778 h 1044151"/>
              <a:gd name="connsiteX248" fmla="*/ 573234 w 573272"/>
              <a:gd name="connsiteY248" fmla="*/ 543938 h 1044151"/>
              <a:gd name="connsiteX249" fmla="*/ 572952 w 573272"/>
              <a:gd name="connsiteY249" fmla="*/ 546320 h 1044151"/>
              <a:gd name="connsiteX250" fmla="*/ 573272 w 573272"/>
              <a:gd name="connsiteY250" fmla="*/ 549023 h 1044151"/>
              <a:gd name="connsiteX251" fmla="*/ 573260 w 573272"/>
              <a:gd name="connsiteY251" fmla="*/ 549130 h 1044151"/>
              <a:gd name="connsiteX252" fmla="*/ 573272 w 573272"/>
              <a:gd name="connsiteY252" fmla="*/ 549183 h 1044151"/>
              <a:gd name="connsiteX253" fmla="*/ 573234 w 573272"/>
              <a:gd name="connsiteY253" fmla="*/ 549344 h 1044151"/>
              <a:gd name="connsiteX254" fmla="*/ 572952 w 573272"/>
              <a:gd name="connsiteY254" fmla="*/ 551726 h 1044151"/>
              <a:gd name="connsiteX255" fmla="*/ 573272 w 573272"/>
              <a:gd name="connsiteY255" fmla="*/ 554428 h 1044151"/>
              <a:gd name="connsiteX256" fmla="*/ 573260 w 573272"/>
              <a:gd name="connsiteY256" fmla="*/ 554535 h 1044151"/>
              <a:gd name="connsiteX257" fmla="*/ 573272 w 573272"/>
              <a:gd name="connsiteY257" fmla="*/ 554588 h 1044151"/>
              <a:gd name="connsiteX258" fmla="*/ 573234 w 573272"/>
              <a:gd name="connsiteY258" fmla="*/ 554749 h 1044151"/>
              <a:gd name="connsiteX259" fmla="*/ 572952 w 573272"/>
              <a:gd name="connsiteY259" fmla="*/ 557131 h 1044151"/>
              <a:gd name="connsiteX260" fmla="*/ 573272 w 573272"/>
              <a:gd name="connsiteY260" fmla="*/ 559834 h 1044151"/>
              <a:gd name="connsiteX261" fmla="*/ 573260 w 573272"/>
              <a:gd name="connsiteY261" fmla="*/ 559940 h 1044151"/>
              <a:gd name="connsiteX262" fmla="*/ 573272 w 573272"/>
              <a:gd name="connsiteY262" fmla="*/ 559994 h 1044151"/>
              <a:gd name="connsiteX263" fmla="*/ 573234 w 573272"/>
              <a:gd name="connsiteY263" fmla="*/ 560154 h 1044151"/>
              <a:gd name="connsiteX264" fmla="*/ 572952 w 573272"/>
              <a:gd name="connsiteY264" fmla="*/ 562536 h 1044151"/>
              <a:gd name="connsiteX265" fmla="*/ 573272 w 573272"/>
              <a:gd name="connsiteY265" fmla="*/ 565239 h 1044151"/>
              <a:gd name="connsiteX266" fmla="*/ 573260 w 573272"/>
              <a:gd name="connsiteY266" fmla="*/ 565346 h 1044151"/>
              <a:gd name="connsiteX267" fmla="*/ 573272 w 573272"/>
              <a:gd name="connsiteY267" fmla="*/ 565399 h 1044151"/>
              <a:gd name="connsiteX268" fmla="*/ 573234 w 573272"/>
              <a:gd name="connsiteY268" fmla="*/ 565560 h 1044151"/>
              <a:gd name="connsiteX269" fmla="*/ 572952 w 573272"/>
              <a:gd name="connsiteY269" fmla="*/ 567942 h 1044151"/>
              <a:gd name="connsiteX270" fmla="*/ 573272 w 573272"/>
              <a:gd name="connsiteY270" fmla="*/ 570645 h 1044151"/>
              <a:gd name="connsiteX271" fmla="*/ 573260 w 573272"/>
              <a:gd name="connsiteY271" fmla="*/ 570751 h 1044151"/>
              <a:gd name="connsiteX272" fmla="*/ 573272 w 573272"/>
              <a:gd name="connsiteY272" fmla="*/ 570805 h 1044151"/>
              <a:gd name="connsiteX273" fmla="*/ 573234 w 573272"/>
              <a:gd name="connsiteY273" fmla="*/ 570965 h 1044151"/>
              <a:gd name="connsiteX274" fmla="*/ 572952 w 573272"/>
              <a:gd name="connsiteY274" fmla="*/ 573347 h 1044151"/>
              <a:gd name="connsiteX275" fmla="*/ 573272 w 573272"/>
              <a:gd name="connsiteY275" fmla="*/ 576050 h 1044151"/>
              <a:gd name="connsiteX276" fmla="*/ 573260 w 573272"/>
              <a:gd name="connsiteY276" fmla="*/ 576157 h 1044151"/>
              <a:gd name="connsiteX277" fmla="*/ 573272 w 573272"/>
              <a:gd name="connsiteY277" fmla="*/ 576210 h 1044151"/>
              <a:gd name="connsiteX278" fmla="*/ 573234 w 573272"/>
              <a:gd name="connsiteY278" fmla="*/ 576371 h 1044151"/>
              <a:gd name="connsiteX279" fmla="*/ 572952 w 573272"/>
              <a:gd name="connsiteY279" fmla="*/ 578753 h 1044151"/>
              <a:gd name="connsiteX280" fmla="*/ 573272 w 573272"/>
              <a:gd name="connsiteY280" fmla="*/ 581456 h 1044151"/>
              <a:gd name="connsiteX281" fmla="*/ 573260 w 573272"/>
              <a:gd name="connsiteY281" fmla="*/ 581563 h 1044151"/>
              <a:gd name="connsiteX282" fmla="*/ 573272 w 573272"/>
              <a:gd name="connsiteY282" fmla="*/ 581616 h 1044151"/>
              <a:gd name="connsiteX283" fmla="*/ 573234 w 573272"/>
              <a:gd name="connsiteY283" fmla="*/ 581777 h 1044151"/>
              <a:gd name="connsiteX284" fmla="*/ 572952 w 573272"/>
              <a:gd name="connsiteY284" fmla="*/ 584158 h 1044151"/>
              <a:gd name="connsiteX285" fmla="*/ 573272 w 573272"/>
              <a:gd name="connsiteY285" fmla="*/ 586861 h 1044151"/>
              <a:gd name="connsiteX286" fmla="*/ 573260 w 573272"/>
              <a:gd name="connsiteY286" fmla="*/ 586968 h 1044151"/>
              <a:gd name="connsiteX287" fmla="*/ 573272 w 573272"/>
              <a:gd name="connsiteY287" fmla="*/ 587021 h 1044151"/>
              <a:gd name="connsiteX288" fmla="*/ 573234 w 573272"/>
              <a:gd name="connsiteY288" fmla="*/ 587182 h 1044151"/>
              <a:gd name="connsiteX289" fmla="*/ 572952 w 573272"/>
              <a:gd name="connsiteY289" fmla="*/ 589564 h 1044151"/>
              <a:gd name="connsiteX290" fmla="*/ 573272 w 573272"/>
              <a:gd name="connsiteY290" fmla="*/ 592267 h 1044151"/>
              <a:gd name="connsiteX291" fmla="*/ 573260 w 573272"/>
              <a:gd name="connsiteY291" fmla="*/ 592374 h 1044151"/>
              <a:gd name="connsiteX292" fmla="*/ 573272 w 573272"/>
              <a:gd name="connsiteY292" fmla="*/ 592427 h 1044151"/>
              <a:gd name="connsiteX293" fmla="*/ 573234 w 573272"/>
              <a:gd name="connsiteY293" fmla="*/ 592588 h 1044151"/>
              <a:gd name="connsiteX294" fmla="*/ 572952 w 573272"/>
              <a:gd name="connsiteY294" fmla="*/ 594969 h 1044151"/>
              <a:gd name="connsiteX295" fmla="*/ 573272 w 573272"/>
              <a:gd name="connsiteY295" fmla="*/ 597672 h 1044151"/>
              <a:gd name="connsiteX296" fmla="*/ 573260 w 573272"/>
              <a:gd name="connsiteY296" fmla="*/ 597779 h 1044151"/>
              <a:gd name="connsiteX297" fmla="*/ 573272 w 573272"/>
              <a:gd name="connsiteY297" fmla="*/ 597833 h 1044151"/>
              <a:gd name="connsiteX298" fmla="*/ 573234 w 573272"/>
              <a:gd name="connsiteY298" fmla="*/ 597993 h 1044151"/>
              <a:gd name="connsiteX299" fmla="*/ 572952 w 573272"/>
              <a:gd name="connsiteY299" fmla="*/ 600375 h 1044151"/>
              <a:gd name="connsiteX300" fmla="*/ 573272 w 573272"/>
              <a:gd name="connsiteY300" fmla="*/ 603077 h 1044151"/>
              <a:gd name="connsiteX301" fmla="*/ 573260 w 573272"/>
              <a:gd name="connsiteY301" fmla="*/ 603184 h 1044151"/>
              <a:gd name="connsiteX302" fmla="*/ 573272 w 573272"/>
              <a:gd name="connsiteY302" fmla="*/ 603238 h 1044151"/>
              <a:gd name="connsiteX303" fmla="*/ 573234 w 573272"/>
              <a:gd name="connsiteY303" fmla="*/ 603399 h 1044151"/>
              <a:gd name="connsiteX304" fmla="*/ 572952 w 573272"/>
              <a:gd name="connsiteY304" fmla="*/ 605780 h 1044151"/>
              <a:gd name="connsiteX305" fmla="*/ 573272 w 573272"/>
              <a:gd name="connsiteY305" fmla="*/ 608483 h 1044151"/>
              <a:gd name="connsiteX306" fmla="*/ 573260 w 573272"/>
              <a:gd name="connsiteY306" fmla="*/ 608590 h 1044151"/>
              <a:gd name="connsiteX307" fmla="*/ 573272 w 573272"/>
              <a:gd name="connsiteY307" fmla="*/ 608643 h 1044151"/>
              <a:gd name="connsiteX308" fmla="*/ 573234 w 573272"/>
              <a:gd name="connsiteY308" fmla="*/ 608804 h 1044151"/>
              <a:gd name="connsiteX309" fmla="*/ 572952 w 573272"/>
              <a:gd name="connsiteY309" fmla="*/ 611186 h 1044151"/>
              <a:gd name="connsiteX310" fmla="*/ 573272 w 573272"/>
              <a:gd name="connsiteY310" fmla="*/ 613888 h 1044151"/>
              <a:gd name="connsiteX311" fmla="*/ 573260 w 573272"/>
              <a:gd name="connsiteY311" fmla="*/ 613995 h 1044151"/>
              <a:gd name="connsiteX312" fmla="*/ 573272 w 573272"/>
              <a:gd name="connsiteY312" fmla="*/ 614049 h 1044151"/>
              <a:gd name="connsiteX313" fmla="*/ 573234 w 573272"/>
              <a:gd name="connsiteY313" fmla="*/ 614210 h 1044151"/>
              <a:gd name="connsiteX314" fmla="*/ 572952 w 573272"/>
              <a:gd name="connsiteY314" fmla="*/ 616591 h 1044151"/>
              <a:gd name="connsiteX315" fmla="*/ 573272 w 573272"/>
              <a:gd name="connsiteY315" fmla="*/ 619294 h 1044151"/>
              <a:gd name="connsiteX316" fmla="*/ 573260 w 573272"/>
              <a:gd name="connsiteY316" fmla="*/ 619401 h 1044151"/>
              <a:gd name="connsiteX317" fmla="*/ 573272 w 573272"/>
              <a:gd name="connsiteY317" fmla="*/ 619454 h 1044151"/>
              <a:gd name="connsiteX318" fmla="*/ 573234 w 573272"/>
              <a:gd name="connsiteY318" fmla="*/ 619615 h 1044151"/>
              <a:gd name="connsiteX319" fmla="*/ 572952 w 573272"/>
              <a:gd name="connsiteY319" fmla="*/ 621997 h 1044151"/>
              <a:gd name="connsiteX320" fmla="*/ 573272 w 573272"/>
              <a:gd name="connsiteY320" fmla="*/ 624699 h 1044151"/>
              <a:gd name="connsiteX321" fmla="*/ 573260 w 573272"/>
              <a:gd name="connsiteY321" fmla="*/ 624806 h 1044151"/>
              <a:gd name="connsiteX322" fmla="*/ 573272 w 573272"/>
              <a:gd name="connsiteY322" fmla="*/ 624860 h 1044151"/>
              <a:gd name="connsiteX323" fmla="*/ 573234 w 573272"/>
              <a:gd name="connsiteY323" fmla="*/ 625021 h 1044151"/>
              <a:gd name="connsiteX324" fmla="*/ 572952 w 573272"/>
              <a:gd name="connsiteY324" fmla="*/ 627402 h 1044151"/>
              <a:gd name="connsiteX325" fmla="*/ 573272 w 573272"/>
              <a:gd name="connsiteY325" fmla="*/ 630105 h 1044151"/>
              <a:gd name="connsiteX326" fmla="*/ 573260 w 573272"/>
              <a:gd name="connsiteY326" fmla="*/ 630212 h 1044151"/>
              <a:gd name="connsiteX327" fmla="*/ 573272 w 573272"/>
              <a:gd name="connsiteY327" fmla="*/ 630265 h 1044151"/>
              <a:gd name="connsiteX328" fmla="*/ 573234 w 573272"/>
              <a:gd name="connsiteY328" fmla="*/ 630426 h 1044151"/>
              <a:gd name="connsiteX329" fmla="*/ 572952 w 573272"/>
              <a:gd name="connsiteY329" fmla="*/ 632808 h 1044151"/>
              <a:gd name="connsiteX330" fmla="*/ 573272 w 573272"/>
              <a:gd name="connsiteY330" fmla="*/ 635510 h 1044151"/>
              <a:gd name="connsiteX331" fmla="*/ 573260 w 573272"/>
              <a:gd name="connsiteY331" fmla="*/ 635617 h 1044151"/>
              <a:gd name="connsiteX332" fmla="*/ 573272 w 573272"/>
              <a:gd name="connsiteY332" fmla="*/ 635671 h 1044151"/>
              <a:gd name="connsiteX333" fmla="*/ 573234 w 573272"/>
              <a:gd name="connsiteY333" fmla="*/ 635832 h 1044151"/>
              <a:gd name="connsiteX334" fmla="*/ 572952 w 573272"/>
              <a:gd name="connsiteY334" fmla="*/ 638213 h 1044151"/>
              <a:gd name="connsiteX335" fmla="*/ 573272 w 573272"/>
              <a:gd name="connsiteY335" fmla="*/ 640916 h 1044151"/>
              <a:gd name="connsiteX336" fmla="*/ 573260 w 573272"/>
              <a:gd name="connsiteY336" fmla="*/ 641023 h 1044151"/>
              <a:gd name="connsiteX337" fmla="*/ 573272 w 573272"/>
              <a:gd name="connsiteY337" fmla="*/ 641076 h 1044151"/>
              <a:gd name="connsiteX338" fmla="*/ 573234 w 573272"/>
              <a:gd name="connsiteY338" fmla="*/ 641237 h 1044151"/>
              <a:gd name="connsiteX339" fmla="*/ 572952 w 573272"/>
              <a:gd name="connsiteY339" fmla="*/ 643618 h 1044151"/>
              <a:gd name="connsiteX340" fmla="*/ 573272 w 573272"/>
              <a:gd name="connsiteY340" fmla="*/ 646322 h 1044151"/>
              <a:gd name="connsiteX341" fmla="*/ 573260 w 573272"/>
              <a:gd name="connsiteY341" fmla="*/ 646428 h 1044151"/>
              <a:gd name="connsiteX342" fmla="*/ 573272 w 573272"/>
              <a:gd name="connsiteY342" fmla="*/ 646482 h 1044151"/>
              <a:gd name="connsiteX343" fmla="*/ 573234 w 573272"/>
              <a:gd name="connsiteY343" fmla="*/ 646642 h 1044151"/>
              <a:gd name="connsiteX344" fmla="*/ 572952 w 573272"/>
              <a:gd name="connsiteY344" fmla="*/ 649024 h 1044151"/>
              <a:gd name="connsiteX345" fmla="*/ 573272 w 573272"/>
              <a:gd name="connsiteY345" fmla="*/ 651727 h 1044151"/>
              <a:gd name="connsiteX346" fmla="*/ 573260 w 573272"/>
              <a:gd name="connsiteY346" fmla="*/ 651834 h 1044151"/>
              <a:gd name="connsiteX347" fmla="*/ 573272 w 573272"/>
              <a:gd name="connsiteY347" fmla="*/ 651887 h 1044151"/>
              <a:gd name="connsiteX348" fmla="*/ 573234 w 573272"/>
              <a:gd name="connsiteY348" fmla="*/ 652048 h 1044151"/>
              <a:gd name="connsiteX349" fmla="*/ 572952 w 573272"/>
              <a:gd name="connsiteY349" fmla="*/ 654429 h 1044151"/>
              <a:gd name="connsiteX350" fmla="*/ 573272 w 573272"/>
              <a:gd name="connsiteY350" fmla="*/ 657132 h 1044151"/>
              <a:gd name="connsiteX351" fmla="*/ 573260 w 573272"/>
              <a:gd name="connsiteY351" fmla="*/ 657239 h 1044151"/>
              <a:gd name="connsiteX352" fmla="*/ 573272 w 573272"/>
              <a:gd name="connsiteY352" fmla="*/ 657293 h 1044151"/>
              <a:gd name="connsiteX353" fmla="*/ 573234 w 573272"/>
              <a:gd name="connsiteY353" fmla="*/ 657453 h 1044151"/>
              <a:gd name="connsiteX354" fmla="*/ 572952 w 573272"/>
              <a:gd name="connsiteY354" fmla="*/ 659835 h 1044151"/>
              <a:gd name="connsiteX355" fmla="*/ 573272 w 573272"/>
              <a:gd name="connsiteY355" fmla="*/ 662538 h 1044151"/>
              <a:gd name="connsiteX356" fmla="*/ 573253 w 573272"/>
              <a:gd name="connsiteY356" fmla="*/ 662618 h 1044151"/>
              <a:gd name="connsiteX357" fmla="*/ 573272 w 573272"/>
              <a:gd name="connsiteY357" fmla="*/ 662698 h 1044151"/>
              <a:gd name="connsiteX358" fmla="*/ 572652 w 573272"/>
              <a:gd name="connsiteY358" fmla="*/ 665321 h 1044151"/>
              <a:gd name="connsiteX359" fmla="*/ 573272 w 573272"/>
              <a:gd name="connsiteY359" fmla="*/ 667943 h 1044151"/>
              <a:gd name="connsiteX360" fmla="*/ 573253 w 573272"/>
              <a:gd name="connsiteY360" fmla="*/ 668023 h 1044151"/>
              <a:gd name="connsiteX361" fmla="*/ 573272 w 573272"/>
              <a:gd name="connsiteY361" fmla="*/ 668104 h 1044151"/>
              <a:gd name="connsiteX362" fmla="*/ 572652 w 573272"/>
              <a:gd name="connsiteY362" fmla="*/ 670726 h 1044151"/>
              <a:gd name="connsiteX363" fmla="*/ 573272 w 573272"/>
              <a:gd name="connsiteY363" fmla="*/ 673349 h 1044151"/>
              <a:gd name="connsiteX364" fmla="*/ 572633 w 573272"/>
              <a:gd name="connsiteY364" fmla="*/ 676052 h 1044151"/>
              <a:gd name="connsiteX365" fmla="*/ 573272 w 573272"/>
              <a:gd name="connsiteY365" fmla="*/ 678754 h 1044151"/>
              <a:gd name="connsiteX366" fmla="*/ 572633 w 573272"/>
              <a:gd name="connsiteY366" fmla="*/ 681457 h 1044151"/>
              <a:gd name="connsiteX367" fmla="*/ 573272 w 573272"/>
              <a:gd name="connsiteY367" fmla="*/ 684160 h 1044151"/>
              <a:gd name="connsiteX368" fmla="*/ 572633 w 573272"/>
              <a:gd name="connsiteY368" fmla="*/ 686863 h 1044151"/>
              <a:gd name="connsiteX369" fmla="*/ 573272 w 573272"/>
              <a:gd name="connsiteY369" fmla="*/ 689565 h 1044151"/>
              <a:gd name="connsiteX370" fmla="*/ 572633 w 573272"/>
              <a:gd name="connsiteY370" fmla="*/ 692268 h 1044151"/>
              <a:gd name="connsiteX371" fmla="*/ 573272 w 573272"/>
              <a:gd name="connsiteY371" fmla="*/ 694971 h 1044151"/>
              <a:gd name="connsiteX372" fmla="*/ 572633 w 573272"/>
              <a:gd name="connsiteY372" fmla="*/ 697673 h 1044151"/>
              <a:gd name="connsiteX373" fmla="*/ 573272 w 573272"/>
              <a:gd name="connsiteY373" fmla="*/ 700376 h 1044151"/>
              <a:gd name="connsiteX374" fmla="*/ 572633 w 573272"/>
              <a:gd name="connsiteY374" fmla="*/ 703079 h 1044151"/>
              <a:gd name="connsiteX375" fmla="*/ 573272 w 573272"/>
              <a:gd name="connsiteY375" fmla="*/ 705782 h 1044151"/>
              <a:gd name="connsiteX376" fmla="*/ 572633 w 573272"/>
              <a:gd name="connsiteY376" fmla="*/ 708484 h 1044151"/>
              <a:gd name="connsiteX377" fmla="*/ 573272 w 573272"/>
              <a:gd name="connsiteY377" fmla="*/ 711187 h 1044151"/>
              <a:gd name="connsiteX378" fmla="*/ 572633 w 573272"/>
              <a:gd name="connsiteY378" fmla="*/ 713890 h 1044151"/>
              <a:gd name="connsiteX379" fmla="*/ 573272 w 573272"/>
              <a:gd name="connsiteY379" fmla="*/ 716593 h 1044151"/>
              <a:gd name="connsiteX380" fmla="*/ 572633 w 573272"/>
              <a:gd name="connsiteY380" fmla="*/ 719295 h 1044151"/>
              <a:gd name="connsiteX381" fmla="*/ 573272 w 573272"/>
              <a:gd name="connsiteY381" fmla="*/ 721998 h 1044151"/>
              <a:gd name="connsiteX382" fmla="*/ 572633 w 573272"/>
              <a:gd name="connsiteY382" fmla="*/ 724701 h 1044151"/>
              <a:gd name="connsiteX383" fmla="*/ 573272 w 573272"/>
              <a:gd name="connsiteY383" fmla="*/ 727403 h 1044151"/>
              <a:gd name="connsiteX384" fmla="*/ 572633 w 573272"/>
              <a:gd name="connsiteY384" fmla="*/ 730106 h 1044151"/>
              <a:gd name="connsiteX385" fmla="*/ 573272 w 573272"/>
              <a:gd name="connsiteY385" fmla="*/ 732809 h 1044151"/>
              <a:gd name="connsiteX386" fmla="*/ 572633 w 573272"/>
              <a:gd name="connsiteY386" fmla="*/ 735512 h 1044151"/>
              <a:gd name="connsiteX387" fmla="*/ 573272 w 573272"/>
              <a:gd name="connsiteY387" fmla="*/ 738214 h 1044151"/>
              <a:gd name="connsiteX388" fmla="*/ 572633 w 573272"/>
              <a:gd name="connsiteY388" fmla="*/ 740917 h 1044151"/>
              <a:gd name="connsiteX389" fmla="*/ 573272 w 573272"/>
              <a:gd name="connsiteY389" fmla="*/ 743620 h 1044151"/>
              <a:gd name="connsiteX390" fmla="*/ 572633 w 573272"/>
              <a:gd name="connsiteY390" fmla="*/ 746323 h 1044151"/>
              <a:gd name="connsiteX391" fmla="*/ 573272 w 573272"/>
              <a:gd name="connsiteY391" fmla="*/ 749025 h 1044151"/>
              <a:gd name="connsiteX392" fmla="*/ 572633 w 573272"/>
              <a:gd name="connsiteY392" fmla="*/ 751728 h 1044151"/>
              <a:gd name="connsiteX393" fmla="*/ 573272 w 573272"/>
              <a:gd name="connsiteY393" fmla="*/ 754431 h 1044151"/>
              <a:gd name="connsiteX394" fmla="*/ 572633 w 573272"/>
              <a:gd name="connsiteY394" fmla="*/ 757134 h 1044151"/>
              <a:gd name="connsiteX395" fmla="*/ 573272 w 573272"/>
              <a:gd name="connsiteY395" fmla="*/ 759836 h 1044151"/>
              <a:gd name="connsiteX396" fmla="*/ 572633 w 573272"/>
              <a:gd name="connsiteY396" fmla="*/ 762539 h 1044151"/>
              <a:gd name="connsiteX397" fmla="*/ 573272 w 573272"/>
              <a:gd name="connsiteY397" fmla="*/ 765242 h 1044151"/>
              <a:gd name="connsiteX398" fmla="*/ 572633 w 573272"/>
              <a:gd name="connsiteY398" fmla="*/ 767944 h 1044151"/>
              <a:gd name="connsiteX399" fmla="*/ 573272 w 573272"/>
              <a:gd name="connsiteY399" fmla="*/ 770647 h 1044151"/>
              <a:gd name="connsiteX400" fmla="*/ 572633 w 573272"/>
              <a:gd name="connsiteY400" fmla="*/ 773350 h 1044151"/>
              <a:gd name="connsiteX401" fmla="*/ 573272 w 573272"/>
              <a:gd name="connsiteY401" fmla="*/ 776053 h 1044151"/>
              <a:gd name="connsiteX402" fmla="*/ 572633 w 573272"/>
              <a:gd name="connsiteY402" fmla="*/ 778755 h 1044151"/>
              <a:gd name="connsiteX403" fmla="*/ 573272 w 573272"/>
              <a:gd name="connsiteY403" fmla="*/ 781458 h 1044151"/>
              <a:gd name="connsiteX404" fmla="*/ 572633 w 573272"/>
              <a:gd name="connsiteY404" fmla="*/ 784161 h 1044151"/>
              <a:gd name="connsiteX405" fmla="*/ 573272 w 573272"/>
              <a:gd name="connsiteY405" fmla="*/ 786864 h 1044151"/>
              <a:gd name="connsiteX406" fmla="*/ 572633 w 573272"/>
              <a:gd name="connsiteY406" fmla="*/ 789566 h 1044151"/>
              <a:gd name="connsiteX407" fmla="*/ 573272 w 573272"/>
              <a:gd name="connsiteY407" fmla="*/ 792269 h 1044151"/>
              <a:gd name="connsiteX408" fmla="*/ 572633 w 573272"/>
              <a:gd name="connsiteY408" fmla="*/ 794972 h 1044151"/>
              <a:gd name="connsiteX409" fmla="*/ 573272 w 573272"/>
              <a:gd name="connsiteY409" fmla="*/ 797675 h 1044151"/>
              <a:gd name="connsiteX410" fmla="*/ 572633 w 573272"/>
              <a:gd name="connsiteY410" fmla="*/ 800377 h 1044151"/>
              <a:gd name="connsiteX411" fmla="*/ 573272 w 573272"/>
              <a:gd name="connsiteY411" fmla="*/ 803080 h 1044151"/>
              <a:gd name="connsiteX412" fmla="*/ 572633 w 573272"/>
              <a:gd name="connsiteY412" fmla="*/ 805783 h 1044151"/>
              <a:gd name="connsiteX413" fmla="*/ 573272 w 573272"/>
              <a:gd name="connsiteY413" fmla="*/ 808485 h 1044151"/>
              <a:gd name="connsiteX414" fmla="*/ 572633 w 573272"/>
              <a:gd name="connsiteY414" fmla="*/ 811188 h 1044151"/>
              <a:gd name="connsiteX415" fmla="*/ 573272 w 573272"/>
              <a:gd name="connsiteY415" fmla="*/ 813891 h 1044151"/>
              <a:gd name="connsiteX416" fmla="*/ 572633 w 573272"/>
              <a:gd name="connsiteY416" fmla="*/ 816594 h 1044151"/>
              <a:gd name="connsiteX417" fmla="*/ 573272 w 573272"/>
              <a:gd name="connsiteY417" fmla="*/ 819296 h 1044151"/>
              <a:gd name="connsiteX418" fmla="*/ 572633 w 573272"/>
              <a:gd name="connsiteY418" fmla="*/ 821999 h 1044151"/>
              <a:gd name="connsiteX419" fmla="*/ 573272 w 573272"/>
              <a:gd name="connsiteY419" fmla="*/ 824702 h 1044151"/>
              <a:gd name="connsiteX420" fmla="*/ 572633 w 573272"/>
              <a:gd name="connsiteY420" fmla="*/ 827405 h 1044151"/>
              <a:gd name="connsiteX421" fmla="*/ 573272 w 573272"/>
              <a:gd name="connsiteY421" fmla="*/ 830107 h 1044151"/>
              <a:gd name="connsiteX422" fmla="*/ 572633 w 573272"/>
              <a:gd name="connsiteY422" fmla="*/ 832810 h 1044151"/>
              <a:gd name="connsiteX423" fmla="*/ 573272 w 573272"/>
              <a:gd name="connsiteY423" fmla="*/ 835513 h 1044151"/>
              <a:gd name="connsiteX424" fmla="*/ 572633 w 573272"/>
              <a:gd name="connsiteY424" fmla="*/ 838216 h 1044151"/>
              <a:gd name="connsiteX425" fmla="*/ 573272 w 573272"/>
              <a:gd name="connsiteY425" fmla="*/ 840918 h 1044151"/>
              <a:gd name="connsiteX426" fmla="*/ 572633 w 573272"/>
              <a:gd name="connsiteY426" fmla="*/ 843621 h 1044151"/>
              <a:gd name="connsiteX427" fmla="*/ 573272 w 573272"/>
              <a:gd name="connsiteY427" fmla="*/ 846324 h 1044151"/>
              <a:gd name="connsiteX428" fmla="*/ 572633 w 573272"/>
              <a:gd name="connsiteY428" fmla="*/ 849027 h 1044151"/>
              <a:gd name="connsiteX429" fmla="*/ 573272 w 573272"/>
              <a:gd name="connsiteY429" fmla="*/ 851730 h 1044151"/>
              <a:gd name="connsiteX430" fmla="*/ 572633 w 573272"/>
              <a:gd name="connsiteY430" fmla="*/ 854432 h 1044151"/>
              <a:gd name="connsiteX431" fmla="*/ 573272 w 573272"/>
              <a:gd name="connsiteY431" fmla="*/ 857135 h 1044151"/>
              <a:gd name="connsiteX432" fmla="*/ 572633 w 573272"/>
              <a:gd name="connsiteY432" fmla="*/ 859838 h 1044151"/>
              <a:gd name="connsiteX433" fmla="*/ 573272 w 573272"/>
              <a:gd name="connsiteY433" fmla="*/ 862540 h 1044151"/>
              <a:gd name="connsiteX434" fmla="*/ 572633 w 573272"/>
              <a:gd name="connsiteY434" fmla="*/ 865243 h 1044151"/>
              <a:gd name="connsiteX435" fmla="*/ 573272 w 573272"/>
              <a:gd name="connsiteY435" fmla="*/ 867946 h 1044151"/>
              <a:gd name="connsiteX436" fmla="*/ 572633 w 573272"/>
              <a:gd name="connsiteY436" fmla="*/ 870649 h 1044151"/>
              <a:gd name="connsiteX437" fmla="*/ 573272 w 573272"/>
              <a:gd name="connsiteY437" fmla="*/ 873351 h 1044151"/>
              <a:gd name="connsiteX438" fmla="*/ 572633 w 573272"/>
              <a:gd name="connsiteY438" fmla="*/ 876054 h 1044151"/>
              <a:gd name="connsiteX439" fmla="*/ 573272 w 573272"/>
              <a:gd name="connsiteY439" fmla="*/ 878757 h 1044151"/>
              <a:gd name="connsiteX440" fmla="*/ 572633 w 573272"/>
              <a:gd name="connsiteY440" fmla="*/ 881460 h 1044151"/>
              <a:gd name="connsiteX441" fmla="*/ 573272 w 573272"/>
              <a:gd name="connsiteY441" fmla="*/ 884162 h 1044151"/>
              <a:gd name="connsiteX442" fmla="*/ 572633 w 573272"/>
              <a:gd name="connsiteY442" fmla="*/ 886865 h 1044151"/>
              <a:gd name="connsiteX443" fmla="*/ 573272 w 573272"/>
              <a:gd name="connsiteY443" fmla="*/ 889568 h 1044151"/>
              <a:gd name="connsiteX444" fmla="*/ 572633 w 573272"/>
              <a:gd name="connsiteY444" fmla="*/ 892271 h 1044151"/>
              <a:gd name="connsiteX445" fmla="*/ 573272 w 573272"/>
              <a:gd name="connsiteY445" fmla="*/ 894973 h 1044151"/>
              <a:gd name="connsiteX446" fmla="*/ 572633 w 573272"/>
              <a:gd name="connsiteY446" fmla="*/ 897676 h 1044151"/>
              <a:gd name="connsiteX447" fmla="*/ 573272 w 573272"/>
              <a:gd name="connsiteY447" fmla="*/ 900379 h 1044151"/>
              <a:gd name="connsiteX448" fmla="*/ 572633 w 573272"/>
              <a:gd name="connsiteY448" fmla="*/ 903081 h 1044151"/>
              <a:gd name="connsiteX449" fmla="*/ 573272 w 573272"/>
              <a:gd name="connsiteY449" fmla="*/ 905784 h 1044151"/>
              <a:gd name="connsiteX450" fmla="*/ 572633 w 573272"/>
              <a:gd name="connsiteY450" fmla="*/ 908487 h 1044151"/>
              <a:gd name="connsiteX451" fmla="*/ 573272 w 573272"/>
              <a:gd name="connsiteY451" fmla="*/ 911190 h 1044151"/>
              <a:gd name="connsiteX452" fmla="*/ 572633 w 573272"/>
              <a:gd name="connsiteY452" fmla="*/ 913892 h 1044151"/>
              <a:gd name="connsiteX453" fmla="*/ 573272 w 573272"/>
              <a:gd name="connsiteY453" fmla="*/ 916595 h 1044151"/>
              <a:gd name="connsiteX454" fmla="*/ 572633 w 573272"/>
              <a:gd name="connsiteY454" fmla="*/ 919298 h 1044151"/>
              <a:gd name="connsiteX455" fmla="*/ 573272 w 573272"/>
              <a:gd name="connsiteY455" fmla="*/ 922001 h 1044151"/>
              <a:gd name="connsiteX456" fmla="*/ 286636 w 573272"/>
              <a:gd name="connsiteY456" fmla="*/ 1044151 h 1044151"/>
              <a:gd name="connsiteX457" fmla="*/ 0 w 573272"/>
              <a:gd name="connsiteY457" fmla="*/ 922001 h 1044151"/>
              <a:gd name="connsiteX458" fmla="*/ 640 w 573272"/>
              <a:gd name="connsiteY458" fmla="*/ 919298 h 1044151"/>
              <a:gd name="connsiteX459" fmla="*/ 0 w 573272"/>
              <a:gd name="connsiteY459" fmla="*/ 916595 h 1044151"/>
              <a:gd name="connsiteX460" fmla="*/ 640 w 573272"/>
              <a:gd name="connsiteY460" fmla="*/ 913892 h 1044151"/>
              <a:gd name="connsiteX461" fmla="*/ 0 w 573272"/>
              <a:gd name="connsiteY461" fmla="*/ 911190 h 1044151"/>
              <a:gd name="connsiteX462" fmla="*/ 640 w 573272"/>
              <a:gd name="connsiteY462" fmla="*/ 908487 h 1044151"/>
              <a:gd name="connsiteX463" fmla="*/ 0 w 573272"/>
              <a:gd name="connsiteY463" fmla="*/ 905784 h 1044151"/>
              <a:gd name="connsiteX464" fmla="*/ 640 w 573272"/>
              <a:gd name="connsiteY464" fmla="*/ 903081 h 1044151"/>
              <a:gd name="connsiteX465" fmla="*/ 0 w 573272"/>
              <a:gd name="connsiteY465" fmla="*/ 900379 h 1044151"/>
              <a:gd name="connsiteX466" fmla="*/ 640 w 573272"/>
              <a:gd name="connsiteY466" fmla="*/ 897676 h 1044151"/>
              <a:gd name="connsiteX467" fmla="*/ 0 w 573272"/>
              <a:gd name="connsiteY467" fmla="*/ 894973 h 1044151"/>
              <a:gd name="connsiteX468" fmla="*/ 640 w 573272"/>
              <a:gd name="connsiteY468" fmla="*/ 892271 h 1044151"/>
              <a:gd name="connsiteX469" fmla="*/ 0 w 573272"/>
              <a:gd name="connsiteY469" fmla="*/ 889568 h 1044151"/>
              <a:gd name="connsiteX470" fmla="*/ 640 w 573272"/>
              <a:gd name="connsiteY470" fmla="*/ 886865 h 1044151"/>
              <a:gd name="connsiteX471" fmla="*/ 0 w 573272"/>
              <a:gd name="connsiteY471" fmla="*/ 884162 h 1044151"/>
              <a:gd name="connsiteX472" fmla="*/ 640 w 573272"/>
              <a:gd name="connsiteY472" fmla="*/ 881460 h 1044151"/>
              <a:gd name="connsiteX473" fmla="*/ 0 w 573272"/>
              <a:gd name="connsiteY473" fmla="*/ 878757 h 1044151"/>
              <a:gd name="connsiteX474" fmla="*/ 640 w 573272"/>
              <a:gd name="connsiteY474" fmla="*/ 876054 h 1044151"/>
              <a:gd name="connsiteX475" fmla="*/ 0 w 573272"/>
              <a:gd name="connsiteY475" fmla="*/ 873351 h 1044151"/>
              <a:gd name="connsiteX476" fmla="*/ 640 w 573272"/>
              <a:gd name="connsiteY476" fmla="*/ 870649 h 1044151"/>
              <a:gd name="connsiteX477" fmla="*/ 0 w 573272"/>
              <a:gd name="connsiteY477" fmla="*/ 867946 h 1044151"/>
              <a:gd name="connsiteX478" fmla="*/ 640 w 573272"/>
              <a:gd name="connsiteY478" fmla="*/ 865243 h 1044151"/>
              <a:gd name="connsiteX479" fmla="*/ 0 w 573272"/>
              <a:gd name="connsiteY479" fmla="*/ 862540 h 1044151"/>
              <a:gd name="connsiteX480" fmla="*/ 640 w 573272"/>
              <a:gd name="connsiteY480" fmla="*/ 859838 h 1044151"/>
              <a:gd name="connsiteX481" fmla="*/ 0 w 573272"/>
              <a:gd name="connsiteY481" fmla="*/ 857135 h 1044151"/>
              <a:gd name="connsiteX482" fmla="*/ 640 w 573272"/>
              <a:gd name="connsiteY482" fmla="*/ 854432 h 1044151"/>
              <a:gd name="connsiteX483" fmla="*/ 0 w 573272"/>
              <a:gd name="connsiteY483" fmla="*/ 851730 h 1044151"/>
              <a:gd name="connsiteX484" fmla="*/ 640 w 573272"/>
              <a:gd name="connsiteY484" fmla="*/ 849027 h 1044151"/>
              <a:gd name="connsiteX485" fmla="*/ 0 w 573272"/>
              <a:gd name="connsiteY485" fmla="*/ 846324 h 1044151"/>
              <a:gd name="connsiteX486" fmla="*/ 640 w 573272"/>
              <a:gd name="connsiteY486" fmla="*/ 843621 h 1044151"/>
              <a:gd name="connsiteX487" fmla="*/ 0 w 573272"/>
              <a:gd name="connsiteY487" fmla="*/ 840918 h 1044151"/>
              <a:gd name="connsiteX488" fmla="*/ 640 w 573272"/>
              <a:gd name="connsiteY488" fmla="*/ 838216 h 1044151"/>
              <a:gd name="connsiteX489" fmla="*/ 0 w 573272"/>
              <a:gd name="connsiteY489" fmla="*/ 835513 h 1044151"/>
              <a:gd name="connsiteX490" fmla="*/ 640 w 573272"/>
              <a:gd name="connsiteY490" fmla="*/ 832810 h 1044151"/>
              <a:gd name="connsiteX491" fmla="*/ 0 w 573272"/>
              <a:gd name="connsiteY491" fmla="*/ 830107 h 1044151"/>
              <a:gd name="connsiteX492" fmla="*/ 640 w 573272"/>
              <a:gd name="connsiteY492" fmla="*/ 827405 h 1044151"/>
              <a:gd name="connsiteX493" fmla="*/ 0 w 573272"/>
              <a:gd name="connsiteY493" fmla="*/ 824702 h 1044151"/>
              <a:gd name="connsiteX494" fmla="*/ 640 w 573272"/>
              <a:gd name="connsiteY494" fmla="*/ 821999 h 1044151"/>
              <a:gd name="connsiteX495" fmla="*/ 0 w 573272"/>
              <a:gd name="connsiteY495" fmla="*/ 819296 h 1044151"/>
              <a:gd name="connsiteX496" fmla="*/ 640 w 573272"/>
              <a:gd name="connsiteY496" fmla="*/ 816594 h 1044151"/>
              <a:gd name="connsiteX497" fmla="*/ 0 w 573272"/>
              <a:gd name="connsiteY497" fmla="*/ 813891 h 1044151"/>
              <a:gd name="connsiteX498" fmla="*/ 640 w 573272"/>
              <a:gd name="connsiteY498" fmla="*/ 811188 h 1044151"/>
              <a:gd name="connsiteX499" fmla="*/ 0 w 573272"/>
              <a:gd name="connsiteY499" fmla="*/ 808485 h 1044151"/>
              <a:gd name="connsiteX500" fmla="*/ 640 w 573272"/>
              <a:gd name="connsiteY500" fmla="*/ 805783 h 1044151"/>
              <a:gd name="connsiteX501" fmla="*/ 0 w 573272"/>
              <a:gd name="connsiteY501" fmla="*/ 803080 h 1044151"/>
              <a:gd name="connsiteX502" fmla="*/ 640 w 573272"/>
              <a:gd name="connsiteY502" fmla="*/ 800377 h 1044151"/>
              <a:gd name="connsiteX503" fmla="*/ 0 w 573272"/>
              <a:gd name="connsiteY503" fmla="*/ 797675 h 1044151"/>
              <a:gd name="connsiteX504" fmla="*/ 640 w 573272"/>
              <a:gd name="connsiteY504" fmla="*/ 794972 h 1044151"/>
              <a:gd name="connsiteX505" fmla="*/ 0 w 573272"/>
              <a:gd name="connsiteY505" fmla="*/ 792269 h 1044151"/>
              <a:gd name="connsiteX506" fmla="*/ 640 w 573272"/>
              <a:gd name="connsiteY506" fmla="*/ 789566 h 1044151"/>
              <a:gd name="connsiteX507" fmla="*/ 0 w 573272"/>
              <a:gd name="connsiteY507" fmla="*/ 786864 h 1044151"/>
              <a:gd name="connsiteX508" fmla="*/ 640 w 573272"/>
              <a:gd name="connsiteY508" fmla="*/ 784161 h 1044151"/>
              <a:gd name="connsiteX509" fmla="*/ 0 w 573272"/>
              <a:gd name="connsiteY509" fmla="*/ 781458 h 1044151"/>
              <a:gd name="connsiteX510" fmla="*/ 640 w 573272"/>
              <a:gd name="connsiteY510" fmla="*/ 778755 h 1044151"/>
              <a:gd name="connsiteX511" fmla="*/ 0 w 573272"/>
              <a:gd name="connsiteY511" fmla="*/ 776053 h 1044151"/>
              <a:gd name="connsiteX512" fmla="*/ 640 w 573272"/>
              <a:gd name="connsiteY512" fmla="*/ 773350 h 1044151"/>
              <a:gd name="connsiteX513" fmla="*/ 0 w 573272"/>
              <a:gd name="connsiteY513" fmla="*/ 770647 h 1044151"/>
              <a:gd name="connsiteX514" fmla="*/ 640 w 573272"/>
              <a:gd name="connsiteY514" fmla="*/ 767944 h 1044151"/>
              <a:gd name="connsiteX515" fmla="*/ 0 w 573272"/>
              <a:gd name="connsiteY515" fmla="*/ 765242 h 1044151"/>
              <a:gd name="connsiteX516" fmla="*/ 640 w 573272"/>
              <a:gd name="connsiteY516" fmla="*/ 762539 h 1044151"/>
              <a:gd name="connsiteX517" fmla="*/ 0 w 573272"/>
              <a:gd name="connsiteY517" fmla="*/ 759836 h 1044151"/>
              <a:gd name="connsiteX518" fmla="*/ 640 w 573272"/>
              <a:gd name="connsiteY518" fmla="*/ 757134 h 1044151"/>
              <a:gd name="connsiteX519" fmla="*/ 0 w 573272"/>
              <a:gd name="connsiteY519" fmla="*/ 754431 h 1044151"/>
              <a:gd name="connsiteX520" fmla="*/ 640 w 573272"/>
              <a:gd name="connsiteY520" fmla="*/ 751728 h 1044151"/>
              <a:gd name="connsiteX521" fmla="*/ 0 w 573272"/>
              <a:gd name="connsiteY521" fmla="*/ 749025 h 1044151"/>
              <a:gd name="connsiteX522" fmla="*/ 640 w 573272"/>
              <a:gd name="connsiteY522" fmla="*/ 746323 h 1044151"/>
              <a:gd name="connsiteX523" fmla="*/ 0 w 573272"/>
              <a:gd name="connsiteY523" fmla="*/ 743620 h 1044151"/>
              <a:gd name="connsiteX524" fmla="*/ 640 w 573272"/>
              <a:gd name="connsiteY524" fmla="*/ 740917 h 1044151"/>
              <a:gd name="connsiteX525" fmla="*/ 0 w 573272"/>
              <a:gd name="connsiteY525" fmla="*/ 738214 h 1044151"/>
              <a:gd name="connsiteX526" fmla="*/ 640 w 573272"/>
              <a:gd name="connsiteY526" fmla="*/ 735512 h 1044151"/>
              <a:gd name="connsiteX527" fmla="*/ 0 w 573272"/>
              <a:gd name="connsiteY527" fmla="*/ 732809 h 1044151"/>
              <a:gd name="connsiteX528" fmla="*/ 640 w 573272"/>
              <a:gd name="connsiteY528" fmla="*/ 730106 h 1044151"/>
              <a:gd name="connsiteX529" fmla="*/ 0 w 573272"/>
              <a:gd name="connsiteY529" fmla="*/ 727403 h 1044151"/>
              <a:gd name="connsiteX530" fmla="*/ 640 w 573272"/>
              <a:gd name="connsiteY530" fmla="*/ 724701 h 1044151"/>
              <a:gd name="connsiteX531" fmla="*/ 0 w 573272"/>
              <a:gd name="connsiteY531" fmla="*/ 721998 h 1044151"/>
              <a:gd name="connsiteX532" fmla="*/ 640 w 573272"/>
              <a:gd name="connsiteY532" fmla="*/ 719295 h 1044151"/>
              <a:gd name="connsiteX533" fmla="*/ 0 w 573272"/>
              <a:gd name="connsiteY533" fmla="*/ 716593 h 1044151"/>
              <a:gd name="connsiteX534" fmla="*/ 640 w 573272"/>
              <a:gd name="connsiteY534" fmla="*/ 713890 h 1044151"/>
              <a:gd name="connsiteX535" fmla="*/ 0 w 573272"/>
              <a:gd name="connsiteY535" fmla="*/ 711187 h 1044151"/>
              <a:gd name="connsiteX536" fmla="*/ 640 w 573272"/>
              <a:gd name="connsiteY536" fmla="*/ 708484 h 1044151"/>
              <a:gd name="connsiteX537" fmla="*/ 0 w 573272"/>
              <a:gd name="connsiteY537" fmla="*/ 705782 h 1044151"/>
              <a:gd name="connsiteX538" fmla="*/ 640 w 573272"/>
              <a:gd name="connsiteY538" fmla="*/ 703079 h 1044151"/>
              <a:gd name="connsiteX539" fmla="*/ 0 w 573272"/>
              <a:gd name="connsiteY539" fmla="*/ 700376 h 1044151"/>
              <a:gd name="connsiteX540" fmla="*/ 640 w 573272"/>
              <a:gd name="connsiteY540" fmla="*/ 697673 h 1044151"/>
              <a:gd name="connsiteX541" fmla="*/ 0 w 573272"/>
              <a:gd name="connsiteY541" fmla="*/ 694971 h 1044151"/>
              <a:gd name="connsiteX542" fmla="*/ 640 w 573272"/>
              <a:gd name="connsiteY542" fmla="*/ 692268 h 1044151"/>
              <a:gd name="connsiteX543" fmla="*/ 0 w 573272"/>
              <a:gd name="connsiteY543" fmla="*/ 689565 h 1044151"/>
              <a:gd name="connsiteX544" fmla="*/ 640 w 573272"/>
              <a:gd name="connsiteY544" fmla="*/ 686863 h 1044151"/>
              <a:gd name="connsiteX545" fmla="*/ 0 w 573272"/>
              <a:gd name="connsiteY545" fmla="*/ 684160 h 1044151"/>
              <a:gd name="connsiteX546" fmla="*/ 640 w 573272"/>
              <a:gd name="connsiteY546" fmla="*/ 681457 h 1044151"/>
              <a:gd name="connsiteX547" fmla="*/ 0 w 573272"/>
              <a:gd name="connsiteY547" fmla="*/ 678754 h 1044151"/>
              <a:gd name="connsiteX548" fmla="*/ 640 w 573272"/>
              <a:gd name="connsiteY548" fmla="*/ 676052 h 1044151"/>
              <a:gd name="connsiteX549" fmla="*/ 0 w 573272"/>
              <a:gd name="connsiteY549" fmla="*/ 673349 h 1044151"/>
              <a:gd name="connsiteX550" fmla="*/ 621 w 573272"/>
              <a:gd name="connsiteY550" fmla="*/ 670726 h 1044151"/>
              <a:gd name="connsiteX551" fmla="*/ 0 w 573272"/>
              <a:gd name="connsiteY551" fmla="*/ 668104 h 1044151"/>
              <a:gd name="connsiteX552" fmla="*/ 19 w 573272"/>
              <a:gd name="connsiteY552" fmla="*/ 668023 h 1044151"/>
              <a:gd name="connsiteX553" fmla="*/ 0 w 573272"/>
              <a:gd name="connsiteY553" fmla="*/ 667943 h 1044151"/>
              <a:gd name="connsiteX554" fmla="*/ 621 w 573272"/>
              <a:gd name="connsiteY554" fmla="*/ 665321 h 1044151"/>
              <a:gd name="connsiteX555" fmla="*/ 0 w 573272"/>
              <a:gd name="connsiteY555" fmla="*/ 662698 h 1044151"/>
              <a:gd name="connsiteX556" fmla="*/ 19 w 573272"/>
              <a:gd name="connsiteY556" fmla="*/ 662618 h 1044151"/>
              <a:gd name="connsiteX557" fmla="*/ 0 w 573272"/>
              <a:gd name="connsiteY557" fmla="*/ 662538 h 1044151"/>
              <a:gd name="connsiteX558" fmla="*/ 320 w 573272"/>
              <a:gd name="connsiteY558" fmla="*/ 659835 h 1044151"/>
              <a:gd name="connsiteX559" fmla="*/ 38 w 573272"/>
              <a:gd name="connsiteY559" fmla="*/ 657453 h 1044151"/>
              <a:gd name="connsiteX560" fmla="*/ 0 w 573272"/>
              <a:gd name="connsiteY560" fmla="*/ 657293 h 1044151"/>
              <a:gd name="connsiteX561" fmla="*/ 13 w 573272"/>
              <a:gd name="connsiteY561" fmla="*/ 657239 h 1044151"/>
              <a:gd name="connsiteX562" fmla="*/ 0 w 573272"/>
              <a:gd name="connsiteY562" fmla="*/ 657132 h 1044151"/>
              <a:gd name="connsiteX563" fmla="*/ 320 w 573272"/>
              <a:gd name="connsiteY563" fmla="*/ 654429 h 1044151"/>
              <a:gd name="connsiteX564" fmla="*/ 38 w 573272"/>
              <a:gd name="connsiteY564" fmla="*/ 652048 h 1044151"/>
              <a:gd name="connsiteX565" fmla="*/ 0 w 573272"/>
              <a:gd name="connsiteY565" fmla="*/ 651887 h 1044151"/>
              <a:gd name="connsiteX566" fmla="*/ 13 w 573272"/>
              <a:gd name="connsiteY566" fmla="*/ 651834 h 1044151"/>
              <a:gd name="connsiteX567" fmla="*/ 0 w 573272"/>
              <a:gd name="connsiteY567" fmla="*/ 651727 h 1044151"/>
              <a:gd name="connsiteX568" fmla="*/ 320 w 573272"/>
              <a:gd name="connsiteY568" fmla="*/ 649024 h 1044151"/>
              <a:gd name="connsiteX569" fmla="*/ 38 w 573272"/>
              <a:gd name="connsiteY569" fmla="*/ 646642 h 1044151"/>
              <a:gd name="connsiteX570" fmla="*/ 0 w 573272"/>
              <a:gd name="connsiteY570" fmla="*/ 646482 h 1044151"/>
              <a:gd name="connsiteX571" fmla="*/ 13 w 573272"/>
              <a:gd name="connsiteY571" fmla="*/ 646428 h 1044151"/>
              <a:gd name="connsiteX572" fmla="*/ 0 w 573272"/>
              <a:gd name="connsiteY572" fmla="*/ 646322 h 1044151"/>
              <a:gd name="connsiteX573" fmla="*/ 320 w 573272"/>
              <a:gd name="connsiteY573" fmla="*/ 643618 h 1044151"/>
              <a:gd name="connsiteX574" fmla="*/ 38 w 573272"/>
              <a:gd name="connsiteY574" fmla="*/ 641237 h 1044151"/>
              <a:gd name="connsiteX575" fmla="*/ 0 w 573272"/>
              <a:gd name="connsiteY575" fmla="*/ 641076 h 1044151"/>
              <a:gd name="connsiteX576" fmla="*/ 13 w 573272"/>
              <a:gd name="connsiteY576" fmla="*/ 641023 h 1044151"/>
              <a:gd name="connsiteX577" fmla="*/ 0 w 573272"/>
              <a:gd name="connsiteY577" fmla="*/ 640916 h 1044151"/>
              <a:gd name="connsiteX578" fmla="*/ 320 w 573272"/>
              <a:gd name="connsiteY578" fmla="*/ 638213 h 1044151"/>
              <a:gd name="connsiteX579" fmla="*/ 38 w 573272"/>
              <a:gd name="connsiteY579" fmla="*/ 635832 h 1044151"/>
              <a:gd name="connsiteX580" fmla="*/ 0 w 573272"/>
              <a:gd name="connsiteY580" fmla="*/ 635671 h 1044151"/>
              <a:gd name="connsiteX581" fmla="*/ 13 w 573272"/>
              <a:gd name="connsiteY581" fmla="*/ 635617 h 1044151"/>
              <a:gd name="connsiteX582" fmla="*/ 0 w 573272"/>
              <a:gd name="connsiteY582" fmla="*/ 635510 h 1044151"/>
              <a:gd name="connsiteX583" fmla="*/ 320 w 573272"/>
              <a:gd name="connsiteY583" fmla="*/ 632808 h 1044151"/>
              <a:gd name="connsiteX584" fmla="*/ 38 w 573272"/>
              <a:gd name="connsiteY584" fmla="*/ 630426 h 1044151"/>
              <a:gd name="connsiteX585" fmla="*/ 0 w 573272"/>
              <a:gd name="connsiteY585" fmla="*/ 630265 h 1044151"/>
              <a:gd name="connsiteX586" fmla="*/ 13 w 573272"/>
              <a:gd name="connsiteY586" fmla="*/ 630212 h 1044151"/>
              <a:gd name="connsiteX587" fmla="*/ 0 w 573272"/>
              <a:gd name="connsiteY587" fmla="*/ 630105 h 1044151"/>
              <a:gd name="connsiteX588" fmla="*/ 320 w 573272"/>
              <a:gd name="connsiteY588" fmla="*/ 627402 h 1044151"/>
              <a:gd name="connsiteX589" fmla="*/ 38 w 573272"/>
              <a:gd name="connsiteY589" fmla="*/ 625021 h 1044151"/>
              <a:gd name="connsiteX590" fmla="*/ 0 w 573272"/>
              <a:gd name="connsiteY590" fmla="*/ 624860 h 1044151"/>
              <a:gd name="connsiteX591" fmla="*/ 13 w 573272"/>
              <a:gd name="connsiteY591" fmla="*/ 624806 h 1044151"/>
              <a:gd name="connsiteX592" fmla="*/ 0 w 573272"/>
              <a:gd name="connsiteY592" fmla="*/ 624699 h 1044151"/>
              <a:gd name="connsiteX593" fmla="*/ 320 w 573272"/>
              <a:gd name="connsiteY593" fmla="*/ 621997 h 1044151"/>
              <a:gd name="connsiteX594" fmla="*/ 38 w 573272"/>
              <a:gd name="connsiteY594" fmla="*/ 619615 h 1044151"/>
              <a:gd name="connsiteX595" fmla="*/ 0 w 573272"/>
              <a:gd name="connsiteY595" fmla="*/ 619454 h 1044151"/>
              <a:gd name="connsiteX596" fmla="*/ 13 w 573272"/>
              <a:gd name="connsiteY596" fmla="*/ 619401 h 1044151"/>
              <a:gd name="connsiteX597" fmla="*/ 0 w 573272"/>
              <a:gd name="connsiteY597" fmla="*/ 619294 h 1044151"/>
              <a:gd name="connsiteX598" fmla="*/ 320 w 573272"/>
              <a:gd name="connsiteY598" fmla="*/ 616591 h 1044151"/>
              <a:gd name="connsiteX599" fmla="*/ 38 w 573272"/>
              <a:gd name="connsiteY599" fmla="*/ 614210 h 1044151"/>
              <a:gd name="connsiteX600" fmla="*/ 0 w 573272"/>
              <a:gd name="connsiteY600" fmla="*/ 614049 h 1044151"/>
              <a:gd name="connsiteX601" fmla="*/ 13 w 573272"/>
              <a:gd name="connsiteY601" fmla="*/ 613995 h 1044151"/>
              <a:gd name="connsiteX602" fmla="*/ 0 w 573272"/>
              <a:gd name="connsiteY602" fmla="*/ 613888 h 1044151"/>
              <a:gd name="connsiteX603" fmla="*/ 320 w 573272"/>
              <a:gd name="connsiteY603" fmla="*/ 611186 h 1044151"/>
              <a:gd name="connsiteX604" fmla="*/ 38 w 573272"/>
              <a:gd name="connsiteY604" fmla="*/ 608804 h 1044151"/>
              <a:gd name="connsiteX605" fmla="*/ 0 w 573272"/>
              <a:gd name="connsiteY605" fmla="*/ 608643 h 1044151"/>
              <a:gd name="connsiteX606" fmla="*/ 13 w 573272"/>
              <a:gd name="connsiteY606" fmla="*/ 608590 h 1044151"/>
              <a:gd name="connsiteX607" fmla="*/ 0 w 573272"/>
              <a:gd name="connsiteY607" fmla="*/ 608483 h 1044151"/>
              <a:gd name="connsiteX608" fmla="*/ 320 w 573272"/>
              <a:gd name="connsiteY608" fmla="*/ 605780 h 1044151"/>
              <a:gd name="connsiteX609" fmla="*/ 38 w 573272"/>
              <a:gd name="connsiteY609" fmla="*/ 603399 h 1044151"/>
              <a:gd name="connsiteX610" fmla="*/ 0 w 573272"/>
              <a:gd name="connsiteY610" fmla="*/ 603238 h 1044151"/>
              <a:gd name="connsiteX611" fmla="*/ 13 w 573272"/>
              <a:gd name="connsiteY611" fmla="*/ 603184 h 1044151"/>
              <a:gd name="connsiteX612" fmla="*/ 0 w 573272"/>
              <a:gd name="connsiteY612" fmla="*/ 603077 h 1044151"/>
              <a:gd name="connsiteX613" fmla="*/ 320 w 573272"/>
              <a:gd name="connsiteY613" fmla="*/ 600375 h 1044151"/>
              <a:gd name="connsiteX614" fmla="*/ 38 w 573272"/>
              <a:gd name="connsiteY614" fmla="*/ 597993 h 1044151"/>
              <a:gd name="connsiteX615" fmla="*/ 0 w 573272"/>
              <a:gd name="connsiteY615" fmla="*/ 597833 h 1044151"/>
              <a:gd name="connsiteX616" fmla="*/ 13 w 573272"/>
              <a:gd name="connsiteY616" fmla="*/ 597779 h 1044151"/>
              <a:gd name="connsiteX617" fmla="*/ 0 w 573272"/>
              <a:gd name="connsiteY617" fmla="*/ 597672 h 1044151"/>
              <a:gd name="connsiteX618" fmla="*/ 320 w 573272"/>
              <a:gd name="connsiteY618" fmla="*/ 594969 h 1044151"/>
              <a:gd name="connsiteX619" fmla="*/ 38 w 573272"/>
              <a:gd name="connsiteY619" fmla="*/ 592588 h 1044151"/>
              <a:gd name="connsiteX620" fmla="*/ 0 w 573272"/>
              <a:gd name="connsiteY620" fmla="*/ 592427 h 1044151"/>
              <a:gd name="connsiteX621" fmla="*/ 13 w 573272"/>
              <a:gd name="connsiteY621" fmla="*/ 592374 h 1044151"/>
              <a:gd name="connsiteX622" fmla="*/ 0 w 573272"/>
              <a:gd name="connsiteY622" fmla="*/ 592267 h 1044151"/>
              <a:gd name="connsiteX623" fmla="*/ 320 w 573272"/>
              <a:gd name="connsiteY623" fmla="*/ 589564 h 1044151"/>
              <a:gd name="connsiteX624" fmla="*/ 38 w 573272"/>
              <a:gd name="connsiteY624" fmla="*/ 587182 h 1044151"/>
              <a:gd name="connsiteX625" fmla="*/ 0 w 573272"/>
              <a:gd name="connsiteY625" fmla="*/ 587021 h 1044151"/>
              <a:gd name="connsiteX626" fmla="*/ 13 w 573272"/>
              <a:gd name="connsiteY626" fmla="*/ 586968 h 1044151"/>
              <a:gd name="connsiteX627" fmla="*/ 0 w 573272"/>
              <a:gd name="connsiteY627" fmla="*/ 586861 h 1044151"/>
              <a:gd name="connsiteX628" fmla="*/ 320 w 573272"/>
              <a:gd name="connsiteY628" fmla="*/ 584158 h 1044151"/>
              <a:gd name="connsiteX629" fmla="*/ 38 w 573272"/>
              <a:gd name="connsiteY629" fmla="*/ 581777 h 1044151"/>
              <a:gd name="connsiteX630" fmla="*/ 0 w 573272"/>
              <a:gd name="connsiteY630" fmla="*/ 581616 h 1044151"/>
              <a:gd name="connsiteX631" fmla="*/ 13 w 573272"/>
              <a:gd name="connsiteY631" fmla="*/ 581563 h 1044151"/>
              <a:gd name="connsiteX632" fmla="*/ 0 w 573272"/>
              <a:gd name="connsiteY632" fmla="*/ 581456 h 1044151"/>
              <a:gd name="connsiteX633" fmla="*/ 320 w 573272"/>
              <a:gd name="connsiteY633" fmla="*/ 578753 h 1044151"/>
              <a:gd name="connsiteX634" fmla="*/ 38 w 573272"/>
              <a:gd name="connsiteY634" fmla="*/ 576371 h 1044151"/>
              <a:gd name="connsiteX635" fmla="*/ 0 w 573272"/>
              <a:gd name="connsiteY635" fmla="*/ 576210 h 1044151"/>
              <a:gd name="connsiteX636" fmla="*/ 13 w 573272"/>
              <a:gd name="connsiteY636" fmla="*/ 576157 h 1044151"/>
              <a:gd name="connsiteX637" fmla="*/ 0 w 573272"/>
              <a:gd name="connsiteY637" fmla="*/ 576050 h 1044151"/>
              <a:gd name="connsiteX638" fmla="*/ 320 w 573272"/>
              <a:gd name="connsiteY638" fmla="*/ 573347 h 1044151"/>
              <a:gd name="connsiteX639" fmla="*/ 38 w 573272"/>
              <a:gd name="connsiteY639" fmla="*/ 570965 h 1044151"/>
              <a:gd name="connsiteX640" fmla="*/ 0 w 573272"/>
              <a:gd name="connsiteY640" fmla="*/ 570805 h 1044151"/>
              <a:gd name="connsiteX641" fmla="*/ 13 w 573272"/>
              <a:gd name="connsiteY641" fmla="*/ 570751 h 1044151"/>
              <a:gd name="connsiteX642" fmla="*/ 0 w 573272"/>
              <a:gd name="connsiteY642" fmla="*/ 570645 h 1044151"/>
              <a:gd name="connsiteX643" fmla="*/ 320 w 573272"/>
              <a:gd name="connsiteY643" fmla="*/ 567942 h 1044151"/>
              <a:gd name="connsiteX644" fmla="*/ 38 w 573272"/>
              <a:gd name="connsiteY644" fmla="*/ 565560 h 1044151"/>
              <a:gd name="connsiteX645" fmla="*/ 0 w 573272"/>
              <a:gd name="connsiteY645" fmla="*/ 565399 h 1044151"/>
              <a:gd name="connsiteX646" fmla="*/ 13 w 573272"/>
              <a:gd name="connsiteY646" fmla="*/ 565346 h 1044151"/>
              <a:gd name="connsiteX647" fmla="*/ 0 w 573272"/>
              <a:gd name="connsiteY647" fmla="*/ 565239 h 1044151"/>
              <a:gd name="connsiteX648" fmla="*/ 320 w 573272"/>
              <a:gd name="connsiteY648" fmla="*/ 562536 h 1044151"/>
              <a:gd name="connsiteX649" fmla="*/ 38 w 573272"/>
              <a:gd name="connsiteY649" fmla="*/ 560154 h 1044151"/>
              <a:gd name="connsiteX650" fmla="*/ 0 w 573272"/>
              <a:gd name="connsiteY650" fmla="*/ 559994 h 1044151"/>
              <a:gd name="connsiteX651" fmla="*/ 13 w 573272"/>
              <a:gd name="connsiteY651" fmla="*/ 559940 h 1044151"/>
              <a:gd name="connsiteX652" fmla="*/ 0 w 573272"/>
              <a:gd name="connsiteY652" fmla="*/ 559834 h 1044151"/>
              <a:gd name="connsiteX653" fmla="*/ 320 w 573272"/>
              <a:gd name="connsiteY653" fmla="*/ 557131 h 1044151"/>
              <a:gd name="connsiteX654" fmla="*/ 38 w 573272"/>
              <a:gd name="connsiteY654" fmla="*/ 554749 h 1044151"/>
              <a:gd name="connsiteX655" fmla="*/ 0 w 573272"/>
              <a:gd name="connsiteY655" fmla="*/ 554588 h 1044151"/>
              <a:gd name="connsiteX656" fmla="*/ 13 w 573272"/>
              <a:gd name="connsiteY656" fmla="*/ 554535 h 1044151"/>
              <a:gd name="connsiteX657" fmla="*/ 0 w 573272"/>
              <a:gd name="connsiteY657" fmla="*/ 554428 h 1044151"/>
              <a:gd name="connsiteX658" fmla="*/ 320 w 573272"/>
              <a:gd name="connsiteY658" fmla="*/ 551726 h 1044151"/>
              <a:gd name="connsiteX659" fmla="*/ 38 w 573272"/>
              <a:gd name="connsiteY659" fmla="*/ 549344 h 1044151"/>
              <a:gd name="connsiteX660" fmla="*/ 0 w 573272"/>
              <a:gd name="connsiteY660" fmla="*/ 549183 h 1044151"/>
              <a:gd name="connsiteX661" fmla="*/ 13 w 573272"/>
              <a:gd name="connsiteY661" fmla="*/ 549130 h 1044151"/>
              <a:gd name="connsiteX662" fmla="*/ 0 w 573272"/>
              <a:gd name="connsiteY662" fmla="*/ 549023 h 1044151"/>
              <a:gd name="connsiteX663" fmla="*/ 320 w 573272"/>
              <a:gd name="connsiteY663" fmla="*/ 546320 h 1044151"/>
              <a:gd name="connsiteX664" fmla="*/ 38 w 573272"/>
              <a:gd name="connsiteY664" fmla="*/ 543938 h 1044151"/>
              <a:gd name="connsiteX665" fmla="*/ 0 w 573272"/>
              <a:gd name="connsiteY665" fmla="*/ 543778 h 1044151"/>
              <a:gd name="connsiteX666" fmla="*/ 13 w 573272"/>
              <a:gd name="connsiteY666" fmla="*/ 543724 h 1044151"/>
              <a:gd name="connsiteX667" fmla="*/ 0 w 573272"/>
              <a:gd name="connsiteY667" fmla="*/ 543617 h 1044151"/>
              <a:gd name="connsiteX668" fmla="*/ 320 w 573272"/>
              <a:gd name="connsiteY668" fmla="*/ 540915 h 1044151"/>
              <a:gd name="connsiteX669" fmla="*/ 38 w 573272"/>
              <a:gd name="connsiteY669" fmla="*/ 538533 h 1044151"/>
              <a:gd name="connsiteX670" fmla="*/ 0 w 573272"/>
              <a:gd name="connsiteY670" fmla="*/ 538372 h 1044151"/>
              <a:gd name="connsiteX671" fmla="*/ 13 w 573272"/>
              <a:gd name="connsiteY671" fmla="*/ 538319 h 1044151"/>
              <a:gd name="connsiteX672" fmla="*/ 0 w 573272"/>
              <a:gd name="connsiteY672" fmla="*/ 538212 h 1044151"/>
              <a:gd name="connsiteX673" fmla="*/ 320 w 573272"/>
              <a:gd name="connsiteY673" fmla="*/ 535509 h 1044151"/>
              <a:gd name="connsiteX674" fmla="*/ 38 w 573272"/>
              <a:gd name="connsiteY674" fmla="*/ 533127 h 1044151"/>
              <a:gd name="connsiteX675" fmla="*/ 0 w 573272"/>
              <a:gd name="connsiteY675" fmla="*/ 532967 h 1044151"/>
              <a:gd name="connsiteX676" fmla="*/ 13 w 573272"/>
              <a:gd name="connsiteY676" fmla="*/ 532913 h 1044151"/>
              <a:gd name="connsiteX677" fmla="*/ 0 w 573272"/>
              <a:gd name="connsiteY677" fmla="*/ 532806 h 1044151"/>
              <a:gd name="connsiteX678" fmla="*/ 320 w 573272"/>
              <a:gd name="connsiteY678" fmla="*/ 530104 h 1044151"/>
              <a:gd name="connsiteX679" fmla="*/ 38 w 573272"/>
              <a:gd name="connsiteY679" fmla="*/ 527721 h 1044151"/>
              <a:gd name="connsiteX680" fmla="*/ 0 w 573272"/>
              <a:gd name="connsiteY680" fmla="*/ 527561 h 1044151"/>
              <a:gd name="connsiteX681" fmla="*/ 13 w 573272"/>
              <a:gd name="connsiteY681" fmla="*/ 527508 h 1044151"/>
              <a:gd name="connsiteX682" fmla="*/ 0 w 573272"/>
              <a:gd name="connsiteY682" fmla="*/ 527401 h 1044151"/>
              <a:gd name="connsiteX683" fmla="*/ 320 w 573272"/>
              <a:gd name="connsiteY683" fmla="*/ 524698 h 1044151"/>
              <a:gd name="connsiteX684" fmla="*/ 38 w 573272"/>
              <a:gd name="connsiteY684" fmla="*/ 522316 h 1044151"/>
              <a:gd name="connsiteX685" fmla="*/ 0 w 573272"/>
              <a:gd name="connsiteY685" fmla="*/ 522156 h 1044151"/>
              <a:gd name="connsiteX686" fmla="*/ 13 w 573272"/>
              <a:gd name="connsiteY686" fmla="*/ 522102 h 1044151"/>
              <a:gd name="connsiteX687" fmla="*/ 0 w 573272"/>
              <a:gd name="connsiteY687" fmla="*/ 521995 h 1044151"/>
              <a:gd name="connsiteX688" fmla="*/ 320 w 573272"/>
              <a:gd name="connsiteY688" fmla="*/ 519293 h 1044151"/>
              <a:gd name="connsiteX689" fmla="*/ 38 w 573272"/>
              <a:gd name="connsiteY689" fmla="*/ 516911 h 1044151"/>
              <a:gd name="connsiteX690" fmla="*/ 0 w 573272"/>
              <a:gd name="connsiteY690" fmla="*/ 516750 h 1044151"/>
              <a:gd name="connsiteX691" fmla="*/ 13 w 573272"/>
              <a:gd name="connsiteY691" fmla="*/ 516697 h 1044151"/>
              <a:gd name="connsiteX692" fmla="*/ 0 w 573272"/>
              <a:gd name="connsiteY692" fmla="*/ 516590 h 1044151"/>
              <a:gd name="connsiteX693" fmla="*/ 320 w 573272"/>
              <a:gd name="connsiteY693" fmla="*/ 513887 h 1044151"/>
              <a:gd name="connsiteX694" fmla="*/ 38 w 573272"/>
              <a:gd name="connsiteY694" fmla="*/ 511505 h 1044151"/>
              <a:gd name="connsiteX695" fmla="*/ 0 w 573272"/>
              <a:gd name="connsiteY695" fmla="*/ 511345 h 1044151"/>
              <a:gd name="connsiteX696" fmla="*/ 13 w 573272"/>
              <a:gd name="connsiteY696" fmla="*/ 511291 h 1044151"/>
              <a:gd name="connsiteX697" fmla="*/ 0 w 573272"/>
              <a:gd name="connsiteY697" fmla="*/ 511185 h 1044151"/>
              <a:gd name="connsiteX698" fmla="*/ 320 w 573272"/>
              <a:gd name="connsiteY698" fmla="*/ 508482 h 1044151"/>
              <a:gd name="connsiteX699" fmla="*/ 38 w 573272"/>
              <a:gd name="connsiteY699" fmla="*/ 506100 h 1044151"/>
              <a:gd name="connsiteX700" fmla="*/ 0 w 573272"/>
              <a:gd name="connsiteY700" fmla="*/ 505939 h 1044151"/>
              <a:gd name="connsiteX701" fmla="*/ 13 w 573272"/>
              <a:gd name="connsiteY701" fmla="*/ 505886 h 1044151"/>
              <a:gd name="connsiteX702" fmla="*/ 0 w 573272"/>
              <a:gd name="connsiteY702" fmla="*/ 505779 h 1044151"/>
              <a:gd name="connsiteX703" fmla="*/ 320 w 573272"/>
              <a:gd name="connsiteY703" fmla="*/ 503076 h 1044151"/>
              <a:gd name="connsiteX704" fmla="*/ 38 w 573272"/>
              <a:gd name="connsiteY704" fmla="*/ 500694 h 1044151"/>
              <a:gd name="connsiteX705" fmla="*/ 0 w 573272"/>
              <a:gd name="connsiteY705" fmla="*/ 500534 h 1044151"/>
              <a:gd name="connsiteX706" fmla="*/ 13 w 573272"/>
              <a:gd name="connsiteY706" fmla="*/ 500480 h 1044151"/>
              <a:gd name="connsiteX707" fmla="*/ 0 w 573272"/>
              <a:gd name="connsiteY707" fmla="*/ 500374 h 1044151"/>
              <a:gd name="connsiteX708" fmla="*/ 320 w 573272"/>
              <a:gd name="connsiteY708" fmla="*/ 497671 h 1044151"/>
              <a:gd name="connsiteX709" fmla="*/ 38 w 573272"/>
              <a:gd name="connsiteY709" fmla="*/ 495289 h 1044151"/>
              <a:gd name="connsiteX710" fmla="*/ 0 w 573272"/>
              <a:gd name="connsiteY710" fmla="*/ 495128 h 1044151"/>
              <a:gd name="connsiteX711" fmla="*/ 13 w 573272"/>
              <a:gd name="connsiteY711" fmla="*/ 495075 h 1044151"/>
              <a:gd name="connsiteX712" fmla="*/ 0 w 573272"/>
              <a:gd name="connsiteY712" fmla="*/ 494968 h 1044151"/>
              <a:gd name="connsiteX713" fmla="*/ 320 w 573272"/>
              <a:gd name="connsiteY713" fmla="*/ 492265 h 1044151"/>
              <a:gd name="connsiteX714" fmla="*/ 38 w 573272"/>
              <a:gd name="connsiteY714" fmla="*/ 489883 h 1044151"/>
              <a:gd name="connsiteX715" fmla="*/ 0 w 573272"/>
              <a:gd name="connsiteY715" fmla="*/ 489723 h 1044151"/>
              <a:gd name="connsiteX716" fmla="*/ 13 w 573272"/>
              <a:gd name="connsiteY716" fmla="*/ 489669 h 1044151"/>
              <a:gd name="connsiteX717" fmla="*/ 0 w 573272"/>
              <a:gd name="connsiteY717" fmla="*/ 489563 h 1044151"/>
              <a:gd name="connsiteX718" fmla="*/ 320 w 573272"/>
              <a:gd name="connsiteY718" fmla="*/ 486860 h 1044151"/>
              <a:gd name="connsiteX719" fmla="*/ 38 w 573272"/>
              <a:gd name="connsiteY719" fmla="*/ 484478 h 1044151"/>
              <a:gd name="connsiteX720" fmla="*/ 0 w 573272"/>
              <a:gd name="connsiteY720" fmla="*/ 484317 h 1044151"/>
              <a:gd name="connsiteX721" fmla="*/ 13 w 573272"/>
              <a:gd name="connsiteY721" fmla="*/ 484264 h 1044151"/>
              <a:gd name="connsiteX722" fmla="*/ 0 w 573272"/>
              <a:gd name="connsiteY722" fmla="*/ 484157 h 1044151"/>
              <a:gd name="connsiteX723" fmla="*/ 320 w 573272"/>
              <a:gd name="connsiteY723" fmla="*/ 481454 h 1044151"/>
              <a:gd name="connsiteX724" fmla="*/ 38 w 573272"/>
              <a:gd name="connsiteY724" fmla="*/ 479072 h 1044151"/>
              <a:gd name="connsiteX725" fmla="*/ 0 w 573272"/>
              <a:gd name="connsiteY725" fmla="*/ 478912 h 1044151"/>
              <a:gd name="connsiteX726" fmla="*/ 13 w 573272"/>
              <a:gd name="connsiteY726" fmla="*/ 478859 h 1044151"/>
              <a:gd name="connsiteX727" fmla="*/ 0 w 573272"/>
              <a:gd name="connsiteY727" fmla="*/ 478752 h 1044151"/>
              <a:gd name="connsiteX728" fmla="*/ 320 w 573272"/>
              <a:gd name="connsiteY728" fmla="*/ 476049 h 1044151"/>
              <a:gd name="connsiteX729" fmla="*/ 38 w 573272"/>
              <a:gd name="connsiteY729" fmla="*/ 473667 h 1044151"/>
              <a:gd name="connsiteX730" fmla="*/ 0 w 573272"/>
              <a:gd name="connsiteY730" fmla="*/ 473506 h 1044151"/>
              <a:gd name="connsiteX731" fmla="*/ 13 w 573272"/>
              <a:gd name="connsiteY731" fmla="*/ 473453 h 1044151"/>
              <a:gd name="connsiteX732" fmla="*/ 0 w 573272"/>
              <a:gd name="connsiteY732" fmla="*/ 473346 h 1044151"/>
              <a:gd name="connsiteX733" fmla="*/ 320 w 573272"/>
              <a:gd name="connsiteY733" fmla="*/ 470643 h 1044151"/>
              <a:gd name="connsiteX734" fmla="*/ 38 w 573272"/>
              <a:gd name="connsiteY734" fmla="*/ 468262 h 1044151"/>
              <a:gd name="connsiteX735" fmla="*/ 0 w 573272"/>
              <a:gd name="connsiteY735" fmla="*/ 468101 h 1044151"/>
              <a:gd name="connsiteX736" fmla="*/ 13 w 573272"/>
              <a:gd name="connsiteY736" fmla="*/ 468048 h 1044151"/>
              <a:gd name="connsiteX737" fmla="*/ 0 w 573272"/>
              <a:gd name="connsiteY737" fmla="*/ 467940 h 1044151"/>
              <a:gd name="connsiteX738" fmla="*/ 320 w 573272"/>
              <a:gd name="connsiteY738" fmla="*/ 465238 h 1044151"/>
              <a:gd name="connsiteX739" fmla="*/ 38 w 573272"/>
              <a:gd name="connsiteY739" fmla="*/ 462856 h 1044151"/>
              <a:gd name="connsiteX740" fmla="*/ 0 w 573272"/>
              <a:gd name="connsiteY740" fmla="*/ 462696 h 1044151"/>
              <a:gd name="connsiteX741" fmla="*/ 13 w 573272"/>
              <a:gd name="connsiteY741" fmla="*/ 462642 h 1044151"/>
              <a:gd name="connsiteX742" fmla="*/ 0 w 573272"/>
              <a:gd name="connsiteY742" fmla="*/ 462535 h 1044151"/>
              <a:gd name="connsiteX743" fmla="*/ 320 w 573272"/>
              <a:gd name="connsiteY743" fmla="*/ 459833 h 1044151"/>
              <a:gd name="connsiteX744" fmla="*/ 38 w 573272"/>
              <a:gd name="connsiteY744" fmla="*/ 457450 h 1044151"/>
              <a:gd name="connsiteX745" fmla="*/ 0 w 573272"/>
              <a:gd name="connsiteY745" fmla="*/ 457290 h 1044151"/>
              <a:gd name="connsiteX746" fmla="*/ 13 w 573272"/>
              <a:gd name="connsiteY746" fmla="*/ 457237 h 1044151"/>
              <a:gd name="connsiteX747" fmla="*/ 0 w 573272"/>
              <a:gd name="connsiteY747" fmla="*/ 457130 h 1044151"/>
              <a:gd name="connsiteX748" fmla="*/ 320 w 573272"/>
              <a:gd name="connsiteY748" fmla="*/ 454427 h 1044151"/>
              <a:gd name="connsiteX749" fmla="*/ 38 w 573272"/>
              <a:gd name="connsiteY749" fmla="*/ 452045 h 1044151"/>
              <a:gd name="connsiteX750" fmla="*/ 0 w 573272"/>
              <a:gd name="connsiteY750" fmla="*/ 451885 h 1044151"/>
              <a:gd name="connsiteX751" fmla="*/ 13 w 573272"/>
              <a:gd name="connsiteY751" fmla="*/ 451831 h 1044151"/>
              <a:gd name="connsiteX752" fmla="*/ 0 w 573272"/>
              <a:gd name="connsiteY752" fmla="*/ 451724 h 1044151"/>
              <a:gd name="connsiteX753" fmla="*/ 320 w 573272"/>
              <a:gd name="connsiteY753" fmla="*/ 449021 h 1044151"/>
              <a:gd name="connsiteX754" fmla="*/ 38 w 573272"/>
              <a:gd name="connsiteY754" fmla="*/ 446640 h 1044151"/>
              <a:gd name="connsiteX755" fmla="*/ 0 w 573272"/>
              <a:gd name="connsiteY755" fmla="*/ 446479 h 1044151"/>
              <a:gd name="connsiteX756" fmla="*/ 13 w 573272"/>
              <a:gd name="connsiteY756" fmla="*/ 446426 h 1044151"/>
              <a:gd name="connsiteX757" fmla="*/ 0 w 573272"/>
              <a:gd name="connsiteY757" fmla="*/ 446319 h 1044151"/>
              <a:gd name="connsiteX758" fmla="*/ 320 w 573272"/>
              <a:gd name="connsiteY758" fmla="*/ 443616 h 1044151"/>
              <a:gd name="connsiteX759" fmla="*/ 38 w 573272"/>
              <a:gd name="connsiteY759" fmla="*/ 441234 h 1044151"/>
              <a:gd name="connsiteX760" fmla="*/ 0 w 573272"/>
              <a:gd name="connsiteY760" fmla="*/ 441074 h 1044151"/>
              <a:gd name="connsiteX761" fmla="*/ 13 w 573272"/>
              <a:gd name="connsiteY761" fmla="*/ 441020 h 1044151"/>
              <a:gd name="connsiteX762" fmla="*/ 0 w 573272"/>
              <a:gd name="connsiteY762" fmla="*/ 440913 h 1044151"/>
              <a:gd name="connsiteX763" fmla="*/ 320 w 573272"/>
              <a:gd name="connsiteY763" fmla="*/ 438210 h 1044151"/>
              <a:gd name="connsiteX764" fmla="*/ 38 w 573272"/>
              <a:gd name="connsiteY764" fmla="*/ 435829 h 1044151"/>
              <a:gd name="connsiteX765" fmla="*/ 0 w 573272"/>
              <a:gd name="connsiteY765" fmla="*/ 435668 h 1044151"/>
              <a:gd name="connsiteX766" fmla="*/ 13 w 573272"/>
              <a:gd name="connsiteY766" fmla="*/ 435615 h 1044151"/>
              <a:gd name="connsiteX767" fmla="*/ 0 w 573272"/>
              <a:gd name="connsiteY767" fmla="*/ 435508 h 1044151"/>
              <a:gd name="connsiteX768" fmla="*/ 320 w 573272"/>
              <a:gd name="connsiteY768" fmla="*/ 432805 h 1044151"/>
              <a:gd name="connsiteX769" fmla="*/ 38 w 573272"/>
              <a:gd name="connsiteY769" fmla="*/ 430424 h 1044151"/>
              <a:gd name="connsiteX770" fmla="*/ 0 w 573272"/>
              <a:gd name="connsiteY770" fmla="*/ 430263 h 1044151"/>
              <a:gd name="connsiteX771" fmla="*/ 13 w 573272"/>
              <a:gd name="connsiteY771" fmla="*/ 430209 h 1044151"/>
              <a:gd name="connsiteX772" fmla="*/ 0 w 573272"/>
              <a:gd name="connsiteY772" fmla="*/ 430102 h 1044151"/>
              <a:gd name="connsiteX773" fmla="*/ 320 w 573272"/>
              <a:gd name="connsiteY773" fmla="*/ 427400 h 1044151"/>
              <a:gd name="connsiteX774" fmla="*/ 38 w 573272"/>
              <a:gd name="connsiteY774" fmla="*/ 425018 h 1044151"/>
              <a:gd name="connsiteX775" fmla="*/ 0 w 573272"/>
              <a:gd name="connsiteY775" fmla="*/ 424857 h 1044151"/>
              <a:gd name="connsiteX776" fmla="*/ 13 w 573272"/>
              <a:gd name="connsiteY776" fmla="*/ 424804 h 1044151"/>
              <a:gd name="connsiteX777" fmla="*/ 0 w 573272"/>
              <a:gd name="connsiteY777" fmla="*/ 424697 h 1044151"/>
              <a:gd name="connsiteX778" fmla="*/ 320 w 573272"/>
              <a:gd name="connsiteY778" fmla="*/ 421994 h 1044151"/>
              <a:gd name="connsiteX779" fmla="*/ 38 w 573272"/>
              <a:gd name="connsiteY779" fmla="*/ 419613 h 1044151"/>
              <a:gd name="connsiteX780" fmla="*/ 0 w 573272"/>
              <a:gd name="connsiteY780" fmla="*/ 419452 h 1044151"/>
              <a:gd name="connsiteX781" fmla="*/ 13 w 573272"/>
              <a:gd name="connsiteY781" fmla="*/ 419398 h 1044151"/>
              <a:gd name="connsiteX782" fmla="*/ 0 w 573272"/>
              <a:gd name="connsiteY782" fmla="*/ 419291 h 1044151"/>
              <a:gd name="connsiteX783" fmla="*/ 320 w 573272"/>
              <a:gd name="connsiteY783" fmla="*/ 416589 h 1044151"/>
              <a:gd name="connsiteX784" fmla="*/ 38 w 573272"/>
              <a:gd name="connsiteY784" fmla="*/ 414207 h 1044151"/>
              <a:gd name="connsiteX785" fmla="*/ 0 w 573272"/>
              <a:gd name="connsiteY785" fmla="*/ 414046 h 1044151"/>
              <a:gd name="connsiteX786" fmla="*/ 13 w 573272"/>
              <a:gd name="connsiteY786" fmla="*/ 413993 h 1044151"/>
              <a:gd name="connsiteX787" fmla="*/ 0 w 573272"/>
              <a:gd name="connsiteY787" fmla="*/ 413886 h 1044151"/>
              <a:gd name="connsiteX788" fmla="*/ 320 w 573272"/>
              <a:gd name="connsiteY788" fmla="*/ 411183 h 1044151"/>
              <a:gd name="connsiteX789" fmla="*/ 38 w 573272"/>
              <a:gd name="connsiteY789" fmla="*/ 408802 h 1044151"/>
              <a:gd name="connsiteX790" fmla="*/ 0 w 573272"/>
              <a:gd name="connsiteY790" fmla="*/ 408641 h 1044151"/>
              <a:gd name="connsiteX791" fmla="*/ 10 w 573272"/>
              <a:gd name="connsiteY791" fmla="*/ 408561 h 1044151"/>
              <a:gd name="connsiteX792" fmla="*/ 0 w 573272"/>
              <a:gd name="connsiteY792" fmla="*/ 408480 h 1044151"/>
              <a:gd name="connsiteX793" fmla="*/ 311 w 573272"/>
              <a:gd name="connsiteY793" fmla="*/ 405858 h 1044151"/>
              <a:gd name="connsiteX794" fmla="*/ 0 w 573272"/>
              <a:gd name="connsiteY794" fmla="*/ 403235 h 1044151"/>
              <a:gd name="connsiteX795" fmla="*/ 10 w 573272"/>
              <a:gd name="connsiteY795" fmla="*/ 403155 h 1044151"/>
              <a:gd name="connsiteX796" fmla="*/ 0 w 573272"/>
              <a:gd name="connsiteY796" fmla="*/ 403075 h 1044151"/>
              <a:gd name="connsiteX797" fmla="*/ 311 w 573272"/>
              <a:gd name="connsiteY797" fmla="*/ 400452 h 1044151"/>
              <a:gd name="connsiteX798" fmla="*/ 0 w 573272"/>
              <a:gd name="connsiteY798" fmla="*/ 397830 h 1044151"/>
              <a:gd name="connsiteX799" fmla="*/ 10 w 573272"/>
              <a:gd name="connsiteY799" fmla="*/ 397750 h 1044151"/>
              <a:gd name="connsiteX800" fmla="*/ 0 w 573272"/>
              <a:gd name="connsiteY800" fmla="*/ 397669 h 1044151"/>
              <a:gd name="connsiteX801" fmla="*/ 311 w 573272"/>
              <a:gd name="connsiteY801" fmla="*/ 395047 h 1044151"/>
              <a:gd name="connsiteX802" fmla="*/ 0 w 573272"/>
              <a:gd name="connsiteY802" fmla="*/ 392425 h 1044151"/>
              <a:gd name="connsiteX803" fmla="*/ 10 w 573272"/>
              <a:gd name="connsiteY803" fmla="*/ 392344 h 1044151"/>
              <a:gd name="connsiteX804" fmla="*/ 0 w 573272"/>
              <a:gd name="connsiteY804" fmla="*/ 392264 h 1044151"/>
              <a:gd name="connsiteX805" fmla="*/ 311 w 573272"/>
              <a:gd name="connsiteY805" fmla="*/ 389641 h 1044151"/>
              <a:gd name="connsiteX806" fmla="*/ 0 w 573272"/>
              <a:gd name="connsiteY806" fmla="*/ 387019 h 1044151"/>
              <a:gd name="connsiteX807" fmla="*/ 10 w 573272"/>
              <a:gd name="connsiteY807" fmla="*/ 386939 h 1044151"/>
              <a:gd name="connsiteX808" fmla="*/ 0 w 573272"/>
              <a:gd name="connsiteY808" fmla="*/ 386859 h 1044151"/>
              <a:gd name="connsiteX809" fmla="*/ 311 w 573272"/>
              <a:gd name="connsiteY809" fmla="*/ 384236 h 1044151"/>
              <a:gd name="connsiteX810" fmla="*/ 0 w 573272"/>
              <a:gd name="connsiteY810" fmla="*/ 381613 h 1044151"/>
              <a:gd name="connsiteX811" fmla="*/ 10 w 573272"/>
              <a:gd name="connsiteY811" fmla="*/ 381533 h 1044151"/>
              <a:gd name="connsiteX812" fmla="*/ 0 w 573272"/>
              <a:gd name="connsiteY812" fmla="*/ 381453 h 1044151"/>
              <a:gd name="connsiteX813" fmla="*/ 311 w 573272"/>
              <a:gd name="connsiteY813" fmla="*/ 378830 h 1044151"/>
              <a:gd name="connsiteX814" fmla="*/ 0 w 573272"/>
              <a:gd name="connsiteY814" fmla="*/ 376208 h 1044151"/>
              <a:gd name="connsiteX815" fmla="*/ 10 w 573272"/>
              <a:gd name="connsiteY815" fmla="*/ 376128 h 1044151"/>
              <a:gd name="connsiteX816" fmla="*/ 0 w 573272"/>
              <a:gd name="connsiteY816" fmla="*/ 376048 h 1044151"/>
              <a:gd name="connsiteX817" fmla="*/ 38 w 573272"/>
              <a:gd name="connsiteY817" fmla="*/ 375887 h 1044151"/>
              <a:gd name="connsiteX818" fmla="*/ 320 w 573272"/>
              <a:gd name="connsiteY818" fmla="*/ 373505 h 1044151"/>
              <a:gd name="connsiteX819" fmla="*/ 0 w 573272"/>
              <a:gd name="connsiteY819" fmla="*/ 370802 h 1044151"/>
              <a:gd name="connsiteX820" fmla="*/ 320 w 573272"/>
              <a:gd name="connsiteY820" fmla="*/ 368100 h 1044151"/>
              <a:gd name="connsiteX821" fmla="*/ 0 w 573272"/>
              <a:gd name="connsiteY821" fmla="*/ 365397 h 1044151"/>
              <a:gd name="connsiteX822" fmla="*/ 320 w 573272"/>
              <a:gd name="connsiteY822" fmla="*/ 362694 h 1044151"/>
              <a:gd name="connsiteX823" fmla="*/ 0 w 573272"/>
              <a:gd name="connsiteY823" fmla="*/ 359991 h 1044151"/>
              <a:gd name="connsiteX824" fmla="*/ 320 w 573272"/>
              <a:gd name="connsiteY824" fmla="*/ 357289 h 1044151"/>
              <a:gd name="connsiteX825" fmla="*/ 0 w 573272"/>
              <a:gd name="connsiteY825" fmla="*/ 354586 h 1044151"/>
              <a:gd name="connsiteX826" fmla="*/ 320 w 573272"/>
              <a:gd name="connsiteY826" fmla="*/ 351883 h 1044151"/>
              <a:gd name="connsiteX827" fmla="*/ 0 w 573272"/>
              <a:gd name="connsiteY827" fmla="*/ 349180 h 1044151"/>
              <a:gd name="connsiteX828" fmla="*/ 320 w 573272"/>
              <a:gd name="connsiteY828" fmla="*/ 346478 h 1044151"/>
              <a:gd name="connsiteX829" fmla="*/ 0 w 573272"/>
              <a:gd name="connsiteY829" fmla="*/ 343775 h 1044151"/>
              <a:gd name="connsiteX830" fmla="*/ 320 w 573272"/>
              <a:gd name="connsiteY830" fmla="*/ 341072 h 1044151"/>
              <a:gd name="connsiteX831" fmla="*/ 0 w 573272"/>
              <a:gd name="connsiteY831" fmla="*/ 338370 h 1044151"/>
              <a:gd name="connsiteX832" fmla="*/ 320 w 573272"/>
              <a:gd name="connsiteY832" fmla="*/ 335667 h 1044151"/>
              <a:gd name="connsiteX833" fmla="*/ 0 w 573272"/>
              <a:gd name="connsiteY833" fmla="*/ 332964 h 1044151"/>
              <a:gd name="connsiteX834" fmla="*/ 320 w 573272"/>
              <a:gd name="connsiteY834" fmla="*/ 330261 h 1044151"/>
              <a:gd name="connsiteX835" fmla="*/ 0 w 573272"/>
              <a:gd name="connsiteY835" fmla="*/ 327559 h 1044151"/>
              <a:gd name="connsiteX836" fmla="*/ 320 w 573272"/>
              <a:gd name="connsiteY836" fmla="*/ 324856 h 1044151"/>
              <a:gd name="connsiteX837" fmla="*/ 0 w 573272"/>
              <a:gd name="connsiteY837" fmla="*/ 322153 h 1044151"/>
              <a:gd name="connsiteX838" fmla="*/ 320 w 573272"/>
              <a:gd name="connsiteY838" fmla="*/ 319450 h 1044151"/>
              <a:gd name="connsiteX839" fmla="*/ 0 w 573272"/>
              <a:gd name="connsiteY839" fmla="*/ 316748 h 1044151"/>
              <a:gd name="connsiteX840" fmla="*/ 320 w 573272"/>
              <a:gd name="connsiteY840" fmla="*/ 314045 h 1044151"/>
              <a:gd name="connsiteX841" fmla="*/ 0 w 573272"/>
              <a:gd name="connsiteY841" fmla="*/ 311342 h 1044151"/>
              <a:gd name="connsiteX842" fmla="*/ 320 w 573272"/>
              <a:gd name="connsiteY842" fmla="*/ 308639 h 1044151"/>
              <a:gd name="connsiteX843" fmla="*/ 0 w 573272"/>
              <a:gd name="connsiteY843" fmla="*/ 305937 h 1044151"/>
              <a:gd name="connsiteX844" fmla="*/ 320 w 573272"/>
              <a:gd name="connsiteY844" fmla="*/ 303234 h 1044151"/>
              <a:gd name="connsiteX845" fmla="*/ 0 w 573272"/>
              <a:gd name="connsiteY845" fmla="*/ 300531 h 1044151"/>
              <a:gd name="connsiteX846" fmla="*/ 320 w 573272"/>
              <a:gd name="connsiteY846" fmla="*/ 297829 h 1044151"/>
              <a:gd name="connsiteX847" fmla="*/ 0 w 573272"/>
              <a:gd name="connsiteY847" fmla="*/ 295126 h 1044151"/>
              <a:gd name="connsiteX848" fmla="*/ 320 w 573272"/>
              <a:gd name="connsiteY848" fmla="*/ 292423 h 1044151"/>
              <a:gd name="connsiteX849" fmla="*/ 0 w 573272"/>
              <a:gd name="connsiteY849" fmla="*/ 289720 h 1044151"/>
              <a:gd name="connsiteX850" fmla="*/ 320 w 573272"/>
              <a:gd name="connsiteY850" fmla="*/ 287018 h 1044151"/>
              <a:gd name="connsiteX851" fmla="*/ 0 w 573272"/>
              <a:gd name="connsiteY851" fmla="*/ 284315 h 1044151"/>
              <a:gd name="connsiteX852" fmla="*/ 320 w 573272"/>
              <a:gd name="connsiteY852" fmla="*/ 281612 h 1044151"/>
              <a:gd name="connsiteX853" fmla="*/ 0 w 573272"/>
              <a:gd name="connsiteY853" fmla="*/ 278909 h 1044151"/>
              <a:gd name="connsiteX854" fmla="*/ 320 w 573272"/>
              <a:gd name="connsiteY854" fmla="*/ 276207 h 1044151"/>
              <a:gd name="connsiteX855" fmla="*/ 0 w 573272"/>
              <a:gd name="connsiteY855" fmla="*/ 273504 h 1044151"/>
              <a:gd name="connsiteX856" fmla="*/ 320 w 573272"/>
              <a:gd name="connsiteY856" fmla="*/ 270801 h 1044151"/>
              <a:gd name="connsiteX857" fmla="*/ 0 w 573272"/>
              <a:gd name="connsiteY857" fmla="*/ 268098 h 1044151"/>
              <a:gd name="connsiteX858" fmla="*/ 320 w 573272"/>
              <a:gd name="connsiteY858" fmla="*/ 265396 h 1044151"/>
              <a:gd name="connsiteX859" fmla="*/ 0 w 573272"/>
              <a:gd name="connsiteY859" fmla="*/ 262693 h 1044151"/>
              <a:gd name="connsiteX860" fmla="*/ 320 w 573272"/>
              <a:gd name="connsiteY860" fmla="*/ 259990 h 1044151"/>
              <a:gd name="connsiteX861" fmla="*/ 0 w 573272"/>
              <a:gd name="connsiteY861" fmla="*/ 257288 h 1044151"/>
              <a:gd name="connsiteX862" fmla="*/ 320 w 573272"/>
              <a:gd name="connsiteY862" fmla="*/ 254585 h 1044151"/>
              <a:gd name="connsiteX863" fmla="*/ 0 w 573272"/>
              <a:gd name="connsiteY863" fmla="*/ 251882 h 1044151"/>
              <a:gd name="connsiteX864" fmla="*/ 320 w 573272"/>
              <a:gd name="connsiteY864" fmla="*/ 249179 h 1044151"/>
              <a:gd name="connsiteX865" fmla="*/ 0 w 573272"/>
              <a:gd name="connsiteY865" fmla="*/ 246476 h 1044151"/>
              <a:gd name="connsiteX866" fmla="*/ 320 w 573272"/>
              <a:gd name="connsiteY866" fmla="*/ 243774 h 1044151"/>
              <a:gd name="connsiteX867" fmla="*/ 0 w 573272"/>
              <a:gd name="connsiteY867" fmla="*/ 241071 h 1044151"/>
              <a:gd name="connsiteX868" fmla="*/ 320 w 573272"/>
              <a:gd name="connsiteY868" fmla="*/ 238368 h 1044151"/>
              <a:gd name="connsiteX869" fmla="*/ 0 w 573272"/>
              <a:gd name="connsiteY869" fmla="*/ 235666 h 1044151"/>
              <a:gd name="connsiteX870" fmla="*/ 320 w 573272"/>
              <a:gd name="connsiteY870" fmla="*/ 232963 h 1044151"/>
              <a:gd name="connsiteX871" fmla="*/ 0 w 573272"/>
              <a:gd name="connsiteY871" fmla="*/ 230260 h 1044151"/>
              <a:gd name="connsiteX872" fmla="*/ 320 w 573272"/>
              <a:gd name="connsiteY872" fmla="*/ 227557 h 1044151"/>
              <a:gd name="connsiteX873" fmla="*/ 0 w 573272"/>
              <a:gd name="connsiteY873" fmla="*/ 224855 h 1044151"/>
              <a:gd name="connsiteX874" fmla="*/ 320 w 573272"/>
              <a:gd name="connsiteY874" fmla="*/ 222152 h 1044151"/>
              <a:gd name="connsiteX875" fmla="*/ 0 w 573272"/>
              <a:gd name="connsiteY875" fmla="*/ 219449 h 1044151"/>
              <a:gd name="connsiteX876" fmla="*/ 320 w 573272"/>
              <a:gd name="connsiteY876" fmla="*/ 216746 h 1044151"/>
              <a:gd name="connsiteX877" fmla="*/ 0 w 573272"/>
              <a:gd name="connsiteY877" fmla="*/ 214043 h 1044151"/>
              <a:gd name="connsiteX878" fmla="*/ 320 w 573272"/>
              <a:gd name="connsiteY878" fmla="*/ 211341 h 1044151"/>
              <a:gd name="connsiteX879" fmla="*/ 0 w 573272"/>
              <a:gd name="connsiteY879" fmla="*/ 208638 h 1044151"/>
              <a:gd name="connsiteX880" fmla="*/ 320 w 573272"/>
              <a:gd name="connsiteY880" fmla="*/ 205935 h 1044151"/>
              <a:gd name="connsiteX881" fmla="*/ 0 w 573272"/>
              <a:gd name="connsiteY881" fmla="*/ 203233 h 1044151"/>
              <a:gd name="connsiteX882" fmla="*/ 320 w 573272"/>
              <a:gd name="connsiteY882" fmla="*/ 200530 h 1044151"/>
              <a:gd name="connsiteX883" fmla="*/ 0 w 573272"/>
              <a:gd name="connsiteY883" fmla="*/ 197827 h 1044151"/>
              <a:gd name="connsiteX884" fmla="*/ 320 w 573272"/>
              <a:gd name="connsiteY884" fmla="*/ 195124 h 1044151"/>
              <a:gd name="connsiteX885" fmla="*/ 0 w 573272"/>
              <a:gd name="connsiteY885" fmla="*/ 192421 h 1044151"/>
              <a:gd name="connsiteX886" fmla="*/ 320 w 573272"/>
              <a:gd name="connsiteY886" fmla="*/ 189719 h 1044151"/>
              <a:gd name="connsiteX887" fmla="*/ 0 w 573272"/>
              <a:gd name="connsiteY887" fmla="*/ 187016 h 1044151"/>
              <a:gd name="connsiteX888" fmla="*/ 320 w 573272"/>
              <a:gd name="connsiteY888" fmla="*/ 184313 h 1044151"/>
              <a:gd name="connsiteX889" fmla="*/ 0 w 573272"/>
              <a:gd name="connsiteY889" fmla="*/ 181611 h 1044151"/>
              <a:gd name="connsiteX890" fmla="*/ 320 w 573272"/>
              <a:gd name="connsiteY890" fmla="*/ 178908 h 1044151"/>
              <a:gd name="connsiteX891" fmla="*/ 0 w 573272"/>
              <a:gd name="connsiteY891" fmla="*/ 176205 h 1044151"/>
              <a:gd name="connsiteX892" fmla="*/ 320 w 573272"/>
              <a:gd name="connsiteY892" fmla="*/ 173502 h 1044151"/>
              <a:gd name="connsiteX893" fmla="*/ 0 w 573272"/>
              <a:gd name="connsiteY893" fmla="*/ 170800 h 1044151"/>
              <a:gd name="connsiteX894" fmla="*/ 320 w 573272"/>
              <a:gd name="connsiteY894" fmla="*/ 168097 h 1044151"/>
              <a:gd name="connsiteX895" fmla="*/ 0 w 573272"/>
              <a:gd name="connsiteY895" fmla="*/ 165394 h 1044151"/>
              <a:gd name="connsiteX896" fmla="*/ 320 w 573272"/>
              <a:gd name="connsiteY896" fmla="*/ 162691 h 1044151"/>
              <a:gd name="connsiteX897" fmla="*/ 0 w 573272"/>
              <a:gd name="connsiteY897" fmla="*/ 159989 h 1044151"/>
              <a:gd name="connsiteX898" fmla="*/ 320 w 573272"/>
              <a:gd name="connsiteY898" fmla="*/ 157286 h 1044151"/>
              <a:gd name="connsiteX899" fmla="*/ 0 w 573272"/>
              <a:gd name="connsiteY899" fmla="*/ 154583 h 1044151"/>
              <a:gd name="connsiteX900" fmla="*/ 320 w 573272"/>
              <a:gd name="connsiteY900" fmla="*/ 151881 h 1044151"/>
              <a:gd name="connsiteX901" fmla="*/ 0 w 573272"/>
              <a:gd name="connsiteY901" fmla="*/ 149178 h 1044151"/>
              <a:gd name="connsiteX902" fmla="*/ 320 w 573272"/>
              <a:gd name="connsiteY902" fmla="*/ 146475 h 1044151"/>
              <a:gd name="connsiteX903" fmla="*/ 0 w 573272"/>
              <a:gd name="connsiteY903" fmla="*/ 143772 h 1044151"/>
              <a:gd name="connsiteX904" fmla="*/ 320 w 573272"/>
              <a:gd name="connsiteY904" fmla="*/ 141070 h 1044151"/>
              <a:gd name="connsiteX905" fmla="*/ 0 w 573272"/>
              <a:gd name="connsiteY905" fmla="*/ 138367 h 1044151"/>
              <a:gd name="connsiteX906" fmla="*/ 320 w 573272"/>
              <a:gd name="connsiteY906" fmla="*/ 135664 h 1044151"/>
              <a:gd name="connsiteX907" fmla="*/ 0 w 573272"/>
              <a:gd name="connsiteY907" fmla="*/ 132961 h 1044151"/>
              <a:gd name="connsiteX908" fmla="*/ 320 w 573272"/>
              <a:gd name="connsiteY908" fmla="*/ 130259 h 1044151"/>
              <a:gd name="connsiteX909" fmla="*/ 0 w 573272"/>
              <a:gd name="connsiteY909" fmla="*/ 127556 h 1044151"/>
              <a:gd name="connsiteX910" fmla="*/ 320 w 573272"/>
              <a:gd name="connsiteY910" fmla="*/ 124853 h 1044151"/>
              <a:gd name="connsiteX911" fmla="*/ 0 w 573272"/>
              <a:gd name="connsiteY911" fmla="*/ 122150 h 1044151"/>
              <a:gd name="connsiteX912" fmla="*/ 286636 w 573272"/>
              <a:gd name="connsiteY912" fmla="*/ 0 h 1044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</a:cxnLst>
            <a:rect l="l" t="t" r="r" b="b"/>
            <a:pathLst>
              <a:path w="573272" h="1044151">
                <a:moveTo>
                  <a:pt x="286636" y="0"/>
                </a:moveTo>
                <a:cubicBezTo>
                  <a:pt x="444941" y="0"/>
                  <a:pt x="573272" y="54689"/>
                  <a:pt x="573272" y="122150"/>
                </a:cubicBezTo>
                <a:lnTo>
                  <a:pt x="572952" y="124853"/>
                </a:lnTo>
                <a:lnTo>
                  <a:pt x="573272" y="127556"/>
                </a:lnTo>
                <a:lnTo>
                  <a:pt x="572952" y="130259"/>
                </a:lnTo>
                <a:lnTo>
                  <a:pt x="573272" y="132961"/>
                </a:lnTo>
                <a:lnTo>
                  <a:pt x="572952" y="135664"/>
                </a:lnTo>
                <a:lnTo>
                  <a:pt x="573272" y="138367"/>
                </a:lnTo>
                <a:lnTo>
                  <a:pt x="572952" y="141070"/>
                </a:lnTo>
                <a:lnTo>
                  <a:pt x="573272" y="143772"/>
                </a:lnTo>
                <a:lnTo>
                  <a:pt x="572952" y="146475"/>
                </a:lnTo>
                <a:lnTo>
                  <a:pt x="573272" y="149178"/>
                </a:lnTo>
                <a:lnTo>
                  <a:pt x="572952" y="151881"/>
                </a:lnTo>
                <a:lnTo>
                  <a:pt x="573272" y="154583"/>
                </a:lnTo>
                <a:lnTo>
                  <a:pt x="572952" y="157286"/>
                </a:lnTo>
                <a:lnTo>
                  <a:pt x="573272" y="159989"/>
                </a:lnTo>
                <a:lnTo>
                  <a:pt x="572952" y="162691"/>
                </a:lnTo>
                <a:lnTo>
                  <a:pt x="573272" y="165394"/>
                </a:lnTo>
                <a:lnTo>
                  <a:pt x="572952" y="168097"/>
                </a:lnTo>
                <a:lnTo>
                  <a:pt x="573272" y="170800"/>
                </a:lnTo>
                <a:lnTo>
                  <a:pt x="572952" y="173502"/>
                </a:lnTo>
                <a:lnTo>
                  <a:pt x="573272" y="176205"/>
                </a:lnTo>
                <a:lnTo>
                  <a:pt x="572952" y="178908"/>
                </a:lnTo>
                <a:lnTo>
                  <a:pt x="573272" y="181611"/>
                </a:lnTo>
                <a:lnTo>
                  <a:pt x="572952" y="184313"/>
                </a:lnTo>
                <a:lnTo>
                  <a:pt x="573272" y="187016"/>
                </a:lnTo>
                <a:lnTo>
                  <a:pt x="572952" y="189719"/>
                </a:lnTo>
                <a:lnTo>
                  <a:pt x="573272" y="192421"/>
                </a:lnTo>
                <a:lnTo>
                  <a:pt x="572952" y="195124"/>
                </a:lnTo>
                <a:lnTo>
                  <a:pt x="573272" y="197827"/>
                </a:lnTo>
                <a:lnTo>
                  <a:pt x="572952" y="200530"/>
                </a:lnTo>
                <a:lnTo>
                  <a:pt x="573272" y="203233"/>
                </a:lnTo>
                <a:lnTo>
                  <a:pt x="572952" y="205935"/>
                </a:lnTo>
                <a:lnTo>
                  <a:pt x="573272" y="208638"/>
                </a:lnTo>
                <a:lnTo>
                  <a:pt x="572952" y="211341"/>
                </a:lnTo>
                <a:lnTo>
                  <a:pt x="573272" y="214043"/>
                </a:lnTo>
                <a:lnTo>
                  <a:pt x="572952" y="216746"/>
                </a:lnTo>
                <a:lnTo>
                  <a:pt x="573272" y="219449"/>
                </a:lnTo>
                <a:lnTo>
                  <a:pt x="572952" y="222152"/>
                </a:lnTo>
                <a:lnTo>
                  <a:pt x="573272" y="224855"/>
                </a:lnTo>
                <a:lnTo>
                  <a:pt x="572952" y="227557"/>
                </a:lnTo>
                <a:lnTo>
                  <a:pt x="573272" y="230260"/>
                </a:lnTo>
                <a:lnTo>
                  <a:pt x="572952" y="232963"/>
                </a:lnTo>
                <a:lnTo>
                  <a:pt x="573272" y="235666"/>
                </a:lnTo>
                <a:lnTo>
                  <a:pt x="572952" y="238368"/>
                </a:lnTo>
                <a:lnTo>
                  <a:pt x="573272" y="241071"/>
                </a:lnTo>
                <a:lnTo>
                  <a:pt x="572952" y="243774"/>
                </a:lnTo>
                <a:lnTo>
                  <a:pt x="573272" y="246476"/>
                </a:lnTo>
                <a:lnTo>
                  <a:pt x="572952" y="249179"/>
                </a:lnTo>
                <a:lnTo>
                  <a:pt x="573272" y="251882"/>
                </a:lnTo>
                <a:lnTo>
                  <a:pt x="572952" y="254585"/>
                </a:lnTo>
                <a:lnTo>
                  <a:pt x="573272" y="257288"/>
                </a:lnTo>
                <a:lnTo>
                  <a:pt x="572952" y="259990"/>
                </a:lnTo>
                <a:lnTo>
                  <a:pt x="573272" y="262693"/>
                </a:lnTo>
                <a:lnTo>
                  <a:pt x="572952" y="265396"/>
                </a:lnTo>
                <a:lnTo>
                  <a:pt x="573272" y="268098"/>
                </a:lnTo>
                <a:lnTo>
                  <a:pt x="572952" y="270801"/>
                </a:lnTo>
                <a:lnTo>
                  <a:pt x="573272" y="273504"/>
                </a:lnTo>
                <a:lnTo>
                  <a:pt x="572952" y="276207"/>
                </a:lnTo>
                <a:lnTo>
                  <a:pt x="573272" y="278909"/>
                </a:lnTo>
                <a:lnTo>
                  <a:pt x="572952" y="281612"/>
                </a:lnTo>
                <a:lnTo>
                  <a:pt x="573272" y="284315"/>
                </a:lnTo>
                <a:lnTo>
                  <a:pt x="572952" y="287018"/>
                </a:lnTo>
                <a:lnTo>
                  <a:pt x="573272" y="289720"/>
                </a:lnTo>
                <a:lnTo>
                  <a:pt x="572952" y="292423"/>
                </a:lnTo>
                <a:lnTo>
                  <a:pt x="573272" y="295126"/>
                </a:lnTo>
                <a:lnTo>
                  <a:pt x="572952" y="297829"/>
                </a:lnTo>
                <a:lnTo>
                  <a:pt x="573272" y="300531"/>
                </a:lnTo>
                <a:lnTo>
                  <a:pt x="572952" y="303234"/>
                </a:lnTo>
                <a:lnTo>
                  <a:pt x="573272" y="305937"/>
                </a:lnTo>
                <a:lnTo>
                  <a:pt x="572952" y="308639"/>
                </a:lnTo>
                <a:lnTo>
                  <a:pt x="573272" y="311342"/>
                </a:lnTo>
                <a:lnTo>
                  <a:pt x="572952" y="314045"/>
                </a:lnTo>
                <a:lnTo>
                  <a:pt x="573272" y="316748"/>
                </a:lnTo>
                <a:lnTo>
                  <a:pt x="572952" y="319450"/>
                </a:lnTo>
                <a:lnTo>
                  <a:pt x="573272" y="322153"/>
                </a:lnTo>
                <a:lnTo>
                  <a:pt x="572952" y="324856"/>
                </a:lnTo>
                <a:lnTo>
                  <a:pt x="573272" y="327559"/>
                </a:lnTo>
                <a:lnTo>
                  <a:pt x="572952" y="330261"/>
                </a:lnTo>
                <a:lnTo>
                  <a:pt x="573272" y="332964"/>
                </a:lnTo>
                <a:lnTo>
                  <a:pt x="572952" y="335667"/>
                </a:lnTo>
                <a:lnTo>
                  <a:pt x="573272" y="338370"/>
                </a:lnTo>
                <a:lnTo>
                  <a:pt x="572952" y="341072"/>
                </a:lnTo>
                <a:lnTo>
                  <a:pt x="573272" y="343775"/>
                </a:lnTo>
                <a:lnTo>
                  <a:pt x="572952" y="346478"/>
                </a:lnTo>
                <a:lnTo>
                  <a:pt x="573272" y="349180"/>
                </a:lnTo>
                <a:lnTo>
                  <a:pt x="572952" y="351883"/>
                </a:lnTo>
                <a:lnTo>
                  <a:pt x="573272" y="354586"/>
                </a:lnTo>
                <a:lnTo>
                  <a:pt x="572952" y="357289"/>
                </a:lnTo>
                <a:lnTo>
                  <a:pt x="573272" y="359991"/>
                </a:lnTo>
                <a:lnTo>
                  <a:pt x="572952" y="362694"/>
                </a:lnTo>
                <a:lnTo>
                  <a:pt x="573272" y="365397"/>
                </a:lnTo>
                <a:lnTo>
                  <a:pt x="572952" y="368100"/>
                </a:lnTo>
                <a:lnTo>
                  <a:pt x="573272" y="370802"/>
                </a:lnTo>
                <a:lnTo>
                  <a:pt x="572952" y="373505"/>
                </a:lnTo>
                <a:lnTo>
                  <a:pt x="573234" y="375887"/>
                </a:lnTo>
                <a:lnTo>
                  <a:pt x="573272" y="376048"/>
                </a:lnTo>
                <a:lnTo>
                  <a:pt x="573263" y="376128"/>
                </a:lnTo>
                <a:lnTo>
                  <a:pt x="573272" y="376208"/>
                </a:lnTo>
                <a:lnTo>
                  <a:pt x="572962" y="378830"/>
                </a:lnTo>
                <a:lnTo>
                  <a:pt x="573272" y="381453"/>
                </a:lnTo>
                <a:lnTo>
                  <a:pt x="573263" y="381533"/>
                </a:lnTo>
                <a:lnTo>
                  <a:pt x="573272" y="381613"/>
                </a:lnTo>
                <a:lnTo>
                  <a:pt x="572962" y="384236"/>
                </a:lnTo>
                <a:lnTo>
                  <a:pt x="573272" y="386859"/>
                </a:lnTo>
                <a:lnTo>
                  <a:pt x="573263" y="386939"/>
                </a:lnTo>
                <a:lnTo>
                  <a:pt x="573272" y="387019"/>
                </a:lnTo>
                <a:lnTo>
                  <a:pt x="572962" y="389641"/>
                </a:lnTo>
                <a:lnTo>
                  <a:pt x="573272" y="392264"/>
                </a:lnTo>
                <a:lnTo>
                  <a:pt x="573263" y="392344"/>
                </a:lnTo>
                <a:lnTo>
                  <a:pt x="573272" y="392425"/>
                </a:lnTo>
                <a:lnTo>
                  <a:pt x="572962" y="395047"/>
                </a:lnTo>
                <a:lnTo>
                  <a:pt x="573272" y="397669"/>
                </a:lnTo>
                <a:lnTo>
                  <a:pt x="573263" y="397750"/>
                </a:lnTo>
                <a:lnTo>
                  <a:pt x="573272" y="397830"/>
                </a:lnTo>
                <a:lnTo>
                  <a:pt x="572962" y="400452"/>
                </a:lnTo>
                <a:lnTo>
                  <a:pt x="573272" y="403075"/>
                </a:lnTo>
                <a:lnTo>
                  <a:pt x="573263" y="403155"/>
                </a:lnTo>
                <a:lnTo>
                  <a:pt x="573272" y="403235"/>
                </a:lnTo>
                <a:lnTo>
                  <a:pt x="572962" y="405858"/>
                </a:lnTo>
                <a:lnTo>
                  <a:pt x="573272" y="408480"/>
                </a:lnTo>
                <a:lnTo>
                  <a:pt x="573263" y="408561"/>
                </a:lnTo>
                <a:lnTo>
                  <a:pt x="573272" y="408641"/>
                </a:lnTo>
                <a:lnTo>
                  <a:pt x="573234" y="408802"/>
                </a:lnTo>
                <a:lnTo>
                  <a:pt x="572952" y="411183"/>
                </a:lnTo>
                <a:lnTo>
                  <a:pt x="573272" y="413886"/>
                </a:lnTo>
                <a:lnTo>
                  <a:pt x="573260" y="413993"/>
                </a:lnTo>
                <a:lnTo>
                  <a:pt x="573272" y="414046"/>
                </a:lnTo>
                <a:lnTo>
                  <a:pt x="573234" y="414207"/>
                </a:lnTo>
                <a:lnTo>
                  <a:pt x="572952" y="416589"/>
                </a:lnTo>
                <a:lnTo>
                  <a:pt x="573272" y="419291"/>
                </a:lnTo>
                <a:lnTo>
                  <a:pt x="573260" y="419398"/>
                </a:lnTo>
                <a:lnTo>
                  <a:pt x="573272" y="419452"/>
                </a:lnTo>
                <a:lnTo>
                  <a:pt x="573234" y="419613"/>
                </a:lnTo>
                <a:lnTo>
                  <a:pt x="572952" y="421994"/>
                </a:lnTo>
                <a:lnTo>
                  <a:pt x="573272" y="424697"/>
                </a:lnTo>
                <a:lnTo>
                  <a:pt x="573260" y="424804"/>
                </a:lnTo>
                <a:lnTo>
                  <a:pt x="573272" y="424857"/>
                </a:lnTo>
                <a:lnTo>
                  <a:pt x="573234" y="425018"/>
                </a:lnTo>
                <a:lnTo>
                  <a:pt x="572952" y="427400"/>
                </a:lnTo>
                <a:lnTo>
                  <a:pt x="573272" y="430102"/>
                </a:lnTo>
                <a:lnTo>
                  <a:pt x="573260" y="430209"/>
                </a:lnTo>
                <a:lnTo>
                  <a:pt x="573272" y="430263"/>
                </a:lnTo>
                <a:lnTo>
                  <a:pt x="573234" y="430424"/>
                </a:lnTo>
                <a:lnTo>
                  <a:pt x="572952" y="432805"/>
                </a:lnTo>
                <a:lnTo>
                  <a:pt x="573272" y="435508"/>
                </a:lnTo>
                <a:lnTo>
                  <a:pt x="573260" y="435615"/>
                </a:lnTo>
                <a:lnTo>
                  <a:pt x="573272" y="435668"/>
                </a:lnTo>
                <a:lnTo>
                  <a:pt x="573234" y="435829"/>
                </a:lnTo>
                <a:lnTo>
                  <a:pt x="572952" y="438210"/>
                </a:lnTo>
                <a:lnTo>
                  <a:pt x="573272" y="440913"/>
                </a:lnTo>
                <a:lnTo>
                  <a:pt x="573260" y="441020"/>
                </a:lnTo>
                <a:lnTo>
                  <a:pt x="573272" y="441074"/>
                </a:lnTo>
                <a:lnTo>
                  <a:pt x="573234" y="441234"/>
                </a:lnTo>
                <a:lnTo>
                  <a:pt x="572952" y="443616"/>
                </a:lnTo>
                <a:lnTo>
                  <a:pt x="573272" y="446319"/>
                </a:lnTo>
                <a:lnTo>
                  <a:pt x="573260" y="446426"/>
                </a:lnTo>
                <a:lnTo>
                  <a:pt x="573272" y="446479"/>
                </a:lnTo>
                <a:lnTo>
                  <a:pt x="573234" y="446640"/>
                </a:lnTo>
                <a:lnTo>
                  <a:pt x="572952" y="449021"/>
                </a:lnTo>
                <a:lnTo>
                  <a:pt x="573272" y="451724"/>
                </a:lnTo>
                <a:lnTo>
                  <a:pt x="573260" y="451831"/>
                </a:lnTo>
                <a:lnTo>
                  <a:pt x="573272" y="451885"/>
                </a:lnTo>
                <a:lnTo>
                  <a:pt x="573234" y="452045"/>
                </a:lnTo>
                <a:lnTo>
                  <a:pt x="572952" y="454427"/>
                </a:lnTo>
                <a:lnTo>
                  <a:pt x="573272" y="457130"/>
                </a:lnTo>
                <a:lnTo>
                  <a:pt x="573260" y="457237"/>
                </a:lnTo>
                <a:lnTo>
                  <a:pt x="573272" y="457290"/>
                </a:lnTo>
                <a:lnTo>
                  <a:pt x="573234" y="457450"/>
                </a:lnTo>
                <a:lnTo>
                  <a:pt x="572952" y="459833"/>
                </a:lnTo>
                <a:lnTo>
                  <a:pt x="573272" y="462535"/>
                </a:lnTo>
                <a:lnTo>
                  <a:pt x="573260" y="462642"/>
                </a:lnTo>
                <a:lnTo>
                  <a:pt x="573272" y="462696"/>
                </a:lnTo>
                <a:lnTo>
                  <a:pt x="573234" y="462856"/>
                </a:lnTo>
                <a:lnTo>
                  <a:pt x="572952" y="465238"/>
                </a:lnTo>
                <a:lnTo>
                  <a:pt x="573272" y="467940"/>
                </a:lnTo>
                <a:lnTo>
                  <a:pt x="573260" y="468048"/>
                </a:lnTo>
                <a:lnTo>
                  <a:pt x="573272" y="468101"/>
                </a:lnTo>
                <a:lnTo>
                  <a:pt x="573234" y="468262"/>
                </a:lnTo>
                <a:lnTo>
                  <a:pt x="572952" y="470643"/>
                </a:lnTo>
                <a:lnTo>
                  <a:pt x="573272" y="473346"/>
                </a:lnTo>
                <a:lnTo>
                  <a:pt x="573260" y="473453"/>
                </a:lnTo>
                <a:lnTo>
                  <a:pt x="573272" y="473506"/>
                </a:lnTo>
                <a:lnTo>
                  <a:pt x="573234" y="473667"/>
                </a:lnTo>
                <a:lnTo>
                  <a:pt x="572952" y="476049"/>
                </a:lnTo>
                <a:lnTo>
                  <a:pt x="573272" y="478752"/>
                </a:lnTo>
                <a:lnTo>
                  <a:pt x="573260" y="478859"/>
                </a:lnTo>
                <a:lnTo>
                  <a:pt x="573272" y="478912"/>
                </a:lnTo>
                <a:lnTo>
                  <a:pt x="573234" y="479072"/>
                </a:lnTo>
                <a:lnTo>
                  <a:pt x="572952" y="481454"/>
                </a:lnTo>
                <a:lnTo>
                  <a:pt x="573272" y="484157"/>
                </a:lnTo>
                <a:lnTo>
                  <a:pt x="573260" y="484264"/>
                </a:lnTo>
                <a:lnTo>
                  <a:pt x="573272" y="484317"/>
                </a:lnTo>
                <a:lnTo>
                  <a:pt x="573234" y="484478"/>
                </a:lnTo>
                <a:lnTo>
                  <a:pt x="572952" y="486860"/>
                </a:lnTo>
                <a:lnTo>
                  <a:pt x="573272" y="489563"/>
                </a:lnTo>
                <a:lnTo>
                  <a:pt x="573260" y="489669"/>
                </a:lnTo>
                <a:lnTo>
                  <a:pt x="573272" y="489723"/>
                </a:lnTo>
                <a:lnTo>
                  <a:pt x="573234" y="489883"/>
                </a:lnTo>
                <a:lnTo>
                  <a:pt x="572952" y="492265"/>
                </a:lnTo>
                <a:lnTo>
                  <a:pt x="573272" y="494968"/>
                </a:lnTo>
                <a:lnTo>
                  <a:pt x="573260" y="495075"/>
                </a:lnTo>
                <a:lnTo>
                  <a:pt x="573272" y="495128"/>
                </a:lnTo>
                <a:lnTo>
                  <a:pt x="573234" y="495289"/>
                </a:lnTo>
                <a:lnTo>
                  <a:pt x="572952" y="497671"/>
                </a:lnTo>
                <a:lnTo>
                  <a:pt x="573272" y="500374"/>
                </a:lnTo>
                <a:lnTo>
                  <a:pt x="573260" y="500480"/>
                </a:lnTo>
                <a:lnTo>
                  <a:pt x="573272" y="500534"/>
                </a:lnTo>
                <a:lnTo>
                  <a:pt x="573234" y="500694"/>
                </a:lnTo>
                <a:lnTo>
                  <a:pt x="572952" y="503076"/>
                </a:lnTo>
                <a:lnTo>
                  <a:pt x="573272" y="505779"/>
                </a:lnTo>
                <a:lnTo>
                  <a:pt x="573260" y="505886"/>
                </a:lnTo>
                <a:lnTo>
                  <a:pt x="573272" y="505939"/>
                </a:lnTo>
                <a:lnTo>
                  <a:pt x="573234" y="506100"/>
                </a:lnTo>
                <a:lnTo>
                  <a:pt x="572952" y="508482"/>
                </a:lnTo>
                <a:lnTo>
                  <a:pt x="573272" y="511185"/>
                </a:lnTo>
                <a:lnTo>
                  <a:pt x="573260" y="511291"/>
                </a:lnTo>
                <a:lnTo>
                  <a:pt x="573272" y="511345"/>
                </a:lnTo>
                <a:lnTo>
                  <a:pt x="573234" y="511505"/>
                </a:lnTo>
                <a:lnTo>
                  <a:pt x="572952" y="513887"/>
                </a:lnTo>
                <a:lnTo>
                  <a:pt x="573272" y="516590"/>
                </a:lnTo>
                <a:lnTo>
                  <a:pt x="573260" y="516697"/>
                </a:lnTo>
                <a:lnTo>
                  <a:pt x="573272" y="516750"/>
                </a:lnTo>
                <a:lnTo>
                  <a:pt x="573234" y="516911"/>
                </a:lnTo>
                <a:lnTo>
                  <a:pt x="572952" y="519293"/>
                </a:lnTo>
                <a:lnTo>
                  <a:pt x="573272" y="521995"/>
                </a:lnTo>
                <a:lnTo>
                  <a:pt x="573260" y="522102"/>
                </a:lnTo>
                <a:lnTo>
                  <a:pt x="573272" y="522156"/>
                </a:lnTo>
                <a:lnTo>
                  <a:pt x="573234" y="522316"/>
                </a:lnTo>
                <a:lnTo>
                  <a:pt x="572952" y="524698"/>
                </a:lnTo>
                <a:lnTo>
                  <a:pt x="573272" y="527401"/>
                </a:lnTo>
                <a:lnTo>
                  <a:pt x="573260" y="527508"/>
                </a:lnTo>
                <a:lnTo>
                  <a:pt x="573272" y="527561"/>
                </a:lnTo>
                <a:lnTo>
                  <a:pt x="573234" y="527721"/>
                </a:lnTo>
                <a:lnTo>
                  <a:pt x="572952" y="530104"/>
                </a:lnTo>
                <a:lnTo>
                  <a:pt x="573272" y="532806"/>
                </a:lnTo>
                <a:lnTo>
                  <a:pt x="573260" y="532913"/>
                </a:lnTo>
                <a:lnTo>
                  <a:pt x="573272" y="532967"/>
                </a:lnTo>
                <a:lnTo>
                  <a:pt x="573234" y="533127"/>
                </a:lnTo>
                <a:lnTo>
                  <a:pt x="572952" y="535509"/>
                </a:lnTo>
                <a:lnTo>
                  <a:pt x="573272" y="538212"/>
                </a:lnTo>
                <a:lnTo>
                  <a:pt x="573260" y="538319"/>
                </a:lnTo>
                <a:lnTo>
                  <a:pt x="573272" y="538372"/>
                </a:lnTo>
                <a:lnTo>
                  <a:pt x="573234" y="538533"/>
                </a:lnTo>
                <a:lnTo>
                  <a:pt x="572952" y="540915"/>
                </a:lnTo>
                <a:lnTo>
                  <a:pt x="573272" y="543617"/>
                </a:lnTo>
                <a:lnTo>
                  <a:pt x="573260" y="543724"/>
                </a:lnTo>
                <a:lnTo>
                  <a:pt x="573272" y="543778"/>
                </a:lnTo>
                <a:lnTo>
                  <a:pt x="573234" y="543938"/>
                </a:lnTo>
                <a:lnTo>
                  <a:pt x="572952" y="546320"/>
                </a:lnTo>
                <a:lnTo>
                  <a:pt x="573272" y="549023"/>
                </a:lnTo>
                <a:lnTo>
                  <a:pt x="573260" y="549130"/>
                </a:lnTo>
                <a:lnTo>
                  <a:pt x="573272" y="549183"/>
                </a:lnTo>
                <a:lnTo>
                  <a:pt x="573234" y="549344"/>
                </a:lnTo>
                <a:lnTo>
                  <a:pt x="572952" y="551726"/>
                </a:lnTo>
                <a:lnTo>
                  <a:pt x="573272" y="554428"/>
                </a:lnTo>
                <a:lnTo>
                  <a:pt x="573260" y="554535"/>
                </a:lnTo>
                <a:lnTo>
                  <a:pt x="573272" y="554588"/>
                </a:lnTo>
                <a:lnTo>
                  <a:pt x="573234" y="554749"/>
                </a:lnTo>
                <a:lnTo>
                  <a:pt x="572952" y="557131"/>
                </a:lnTo>
                <a:lnTo>
                  <a:pt x="573272" y="559834"/>
                </a:lnTo>
                <a:lnTo>
                  <a:pt x="573260" y="559940"/>
                </a:lnTo>
                <a:lnTo>
                  <a:pt x="573272" y="559994"/>
                </a:lnTo>
                <a:lnTo>
                  <a:pt x="573234" y="560154"/>
                </a:lnTo>
                <a:lnTo>
                  <a:pt x="572952" y="562536"/>
                </a:lnTo>
                <a:lnTo>
                  <a:pt x="573272" y="565239"/>
                </a:lnTo>
                <a:lnTo>
                  <a:pt x="573260" y="565346"/>
                </a:lnTo>
                <a:lnTo>
                  <a:pt x="573272" y="565399"/>
                </a:lnTo>
                <a:lnTo>
                  <a:pt x="573234" y="565560"/>
                </a:lnTo>
                <a:lnTo>
                  <a:pt x="572952" y="567942"/>
                </a:lnTo>
                <a:lnTo>
                  <a:pt x="573272" y="570645"/>
                </a:lnTo>
                <a:lnTo>
                  <a:pt x="573260" y="570751"/>
                </a:lnTo>
                <a:lnTo>
                  <a:pt x="573272" y="570805"/>
                </a:lnTo>
                <a:lnTo>
                  <a:pt x="573234" y="570965"/>
                </a:lnTo>
                <a:lnTo>
                  <a:pt x="572952" y="573347"/>
                </a:lnTo>
                <a:lnTo>
                  <a:pt x="573272" y="576050"/>
                </a:lnTo>
                <a:lnTo>
                  <a:pt x="573260" y="576157"/>
                </a:lnTo>
                <a:lnTo>
                  <a:pt x="573272" y="576210"/>
                </a:lnTo>
                <a:lnTo>
                  <a:pt x="573234" y="576371"/>
                </a:lnTo>
                <a:lnTo>
                  <a:pt x="572952" y="578753"/>
                </a:lnTo>
                <a:lnTo>
                  <a:pt x="573272" y="581456"/>
                </a:lnTo>
                <a:lnTo>
                  <a:pt x="573260" y="581563"/>
                </a:lnTo>
                <a:lnTo>
                  <a:pt x="573272" y="581616"/>
                </a:lnTo>
                <a:lnTo>
                  <a:pt x="573234" y="581777"/>
                </a:lnTo>
                <a:lnTo>
                  <a:pt x="572952" y="584158"/>
                </a:lnTo>
                <a:lnTo>
                  <a:pt x="573272" y="586861"/>
                </a:lnTo>
                <a:lnTo>
                  <a:pt x="573260" y="586968"/>
                </a:lnTo>
                <a:lnTo>
                  <a:pt x="573272" y="587021"/>
                </a:lnTo>
                <a:lnTo>
                  <a:pt x="573234" y="587182"/>
                </a:lnTo>
                <a:lnTo>
                  <a:pt x="572952" y="589564"/>
                </a:lnTo>
                <a:lnTo>
                  <a:pt x="573272" y="592267"/>
                </a:lnTo>
                <a:lnTo>
                  <a:pt x="573260" y="592374"/>
                </a:lnTo>
                <a:lnTo>
                  <a:pt x="573272" y="592427"/>
                </a:lnTo>
                <a:lnTo>
                  <a:pt x="573234" y="592588"/>
                </a:lnTo>
                <a:lnTo>
                  <a:pt x="572952" y="594969"/>
                </a:lnTo>
                <a:lnTo>
                  <a:pt x="573272" y="597672"/>
                </a:lnTo>
                <a:lnTo>
                  <a:pt x="573260" y="597779"/>
                </a:lnTo>
                <a:lnTo>
                  <a:pt x="573272" y="597833"/>
                </a:lnTo>
                <a:lnTo>
                  <a:pt x="573234" y="597993"/>
                </a:lnTo>
                <a:lnTo>
                  <a:pt x="572952" y="600375"/>
                </a:lnTo>
                <a:lnTo>
                  <a:pt x="573272" y="603077"/>
                </a:lnTo>
                <a:lnTo>
                  <a:pt x="573260" y="603184"/>
                </a:lnTo>
                <a:lnTo>
                  <a:pt x="573272" y="603238"/>
                </a:lnTo>
                <a:lnTo>
                  <a:pt x="573234" y="603399"/>
                </a:lnTo>
                <a:lnTo>
                  <a:pt x="572952" y="605780"/>
                </a:lnTo>
                <a:lnTo>
                  <a:pt x="573272" y="608483"/>
                </a:lnTo>
                <a:lnTo>
                  <a:pt x="573260" y="608590"/>
                </a:lnTo>
                <a:lnTo>
                  <a:pt x="573272" y="608643"/>
                </a:lnTo>
                <a:lnTo>
                  <a:pt x="573234" y="608804"/>
                </a:lnTo>
                <a:lnTo>
                  <a:pt x="572952" y="611186"/>
                </a:lnTo>
                <a:lnTo>
                  <a:pt x="573272" y="613888"/>
                </a:lnTo>
                <a:lnTo>
                  <a:pt x="573260" y="613995"/>
                </a:lnTo>
                <a:lnTo>
                  <a:pt x="573272" y="614049"/>
                </a:lnTo>
                <a:lnTo>
                  <a:pt x="573234" y="614210"/>
                </a:lnTo>
                <a:lnTo>
                  <a:pt x="572952" y="616591"/>
                </a:lnTo>
                <a:lnTo>
                  <a:pt x="573272" y="619294"/>
                </a:lnTo>
                <a:lnTo>
                  <a:pt x="573260" y="619401"/>
                </a:lnTo>
                <a:lnTo>
                  <a:pt x="573272" y="619454"/>
                </a:lnTo>
                <a:lnTo>
                  <a:pt x="573234" y="619615"/>
                </a:lnTo>
                <a:lnTo>
                  <a:pt x="572952" y="621997"/>
                </a:lnTo>
                <a:lnTo>
                  <a:pt x="573272" y="624699"/>
                </a:lnTo>
                <a:lnTo>
                  <a:pt x="573260" y="624806"/>
                </a:lnTo>
                <a:lnTo>
                  <a:pt x="573272" y="624860"/>
                </a:lnTo>
                <a:lnTo>
                  <a:pt x="573234" y="625021"/>
                </a:lnTo>
                <a:lnTo>
                  <a:pt x="572952" y="627402"/>
                </a:lnTo>
                <a:lnTo>
                  <a:pt x="573272" y="630105"/>
                </a:lnTo>
                <a:lnTo>
                  <a:pt x="573260" y="630212"/>
                </a:lnTo>
                <a:lnTo>
                  <a:pt x="573272" y="630265"/>
                </a:lnTo>
                <a:lnTo>
                  <a:pt x="573234" y="630426"/>
                </a:lnTo>
                <a:lnTo>
                  <a:pt x="572952" y="632808"/>
                </a:lnTo>
                <a:lnTo>
                  <a:pt x="573272" y="635510"/>
                </a:lnTo>
                <a:lnTo>
                  <a:pt x="573260" y="635617"/>
                </a:lnTo>
                <a:lnTo>
                  <a:pt x="573272" y="635671"/>
                </a:lnTo>
                <a:lnTo>
                  <a:pt x="573234" y="635832"/>
                </a:lnTo>
                <a:lnTo>
                  <a:pt x="572952" y="638213"/>
                </a:lnTo>
                <a:lnTo>
                  <a:pt x="573272" y="640916"/>
                </a:lnTo>
                <a:lnTo>
                  <a:pt x="573260" y="641023"/>
                </a:lnTo>
                <a:lnTo>
                  <a:pt x="573272" y="641076"/>
                </a:lnTo>
                <a:lnTo>
                  <a:pt x="573234" y="641237"/>
                </a:lnTo>
                <a:lnTo>
                  <a:pt x="572952" y="643618"/>
                </a:lnTo>
                <a:lnTo>
                  <a:pt x="573272" y="646322"/>
                </a:lnTo>
                <a:lnTo>
                  <a:pt x="573260" y="646428"/>
                </a:lnTo>
                <a:lnTo>
                  <a:pt x="573272" y="646482"/>
                </a:lnTo>
                <a:lnTo>
                  <a:pt x="573234" y="646642"/>
                </a:lnTo>
                <a:lnTo>
                  <a:pt x="572952" y="649024"/>
                </a:lnTo>
                <a:lnTo>
                  <a:pt x="573272" y="651727"/>
                </a:lnTo>
                <a:lnTo>
                  <a:pt x="573260" y="651834"/>
                </a:lnTo>
                <a:lnTo>
                  <a:pt x="573272" y="651887"/>
                </a:lnTo>
                <a:lnTo>
                  <a:pt x="573234" y="652048"/>
                </a:lnTo>
                <a:lnTo>
                  <a:pt x="572952" y="654429"/>
                </a:lnTo>
                <a:lnTo>
                  <a:pt x="573272" y="657132"/>
                </a:lnTo>
                <a:lnTo>
                  <a:pt x="573260" y="657239"/>
                </a:lnTo>
                <a:lnTo>
                  <a:pt x="573272" y="657293"/>
                </a:lnTo>
                <a:lnTo>
                  <a:pt x="573234" y="657453"/>
                </a:lnTo>
                <a:lnTo>
                  <a:pt x="572952" y="659835"/>
                </a:lnTo>
                <a:lnTo>
                  <a:pt x="573272" y="662538"/>
                </a:lnTo>
                <a:lnTo>
                  <a:pt x="573253" y="662618"/>
                </a:lnTo>
                <a:lnTo>
                  <a:pt x="573272" y="662698"/>
                </a:lnTo>
                <a:lnTo>
                  <a:pt x="572652" y="665321"/>
                </a:lnTo>
                <a:lnTo>
                  <a:pt x="573272" y="667943"/>
                </a:lnTo>
                <a:lnTo>
                  <a:pt x="573253" y="668023"/>
                </a:lnTo>
                <a:lnTo>
                  <a:pt x="573272" y="668104"/>
                </a:lnTo>
                <a:lnTo>
                  <a:pt x="572652" y="670726"/>
                </a:lnTo>
                <a:lnTo>
                  <a:pt x="573272" y="673349"/>
                </a:lnTo>
                <a:lnTo>
                  <a:pt x="572633" y="676052"/>
                </a:lnTo>
                <a:lnTo>
                  <a:pt x="573272" y="678754"/>
                </a:lnTo>
                <a:lnTo>
                  <a:pt x="572633" y="681457"/>
                </a:lnTo>
                <a:lnTo>
                  <a:pt x="573272" y="684160"/>
                </a:lnTo>
                <a:lnTo>
                  <a:pt x="572633" y="686863"/>
                </a:lnTo>
                <a:lnTo>
                  <a:pt x="573272" y="689565"/>
                </a:lnTo>
                <a:lnTo>
                  <a:pt x="572633" y="692268"/>
                </a:lnTo>
                <a:lnTo>
                  <a:pt x="573272" y="694971"/>
                </a:lnTo>
                <a:lnTo>
                  <a:pt x="572633" y="697673"/>
                </a:lnTo>
                <a:lnTo>
                  <a:pt x="573272" y="700376"/>
                </a:lnTo>
                <a:lnTo>
                  <a:pt x="572633" y="703079"/>
                </a:lnTo>
                <a:lnTo>
                  <a:pt x="573272" y="705782"/>
                </a:lnTo>
                <a:lnTo>
                  <a:pt x="572633" y="708484"/>
                </a:lnTo>
                <a:lnTo>
                  <a:pt x="573272" y="711187"/>
                </a:lnTo>
                <a:lnTo>
                  <a:pt x="572633" y="713890"/>
                </a:lnTo>
                <a:lnTo>
                  <a:pt x="573272" y="716593"/>
                </a:lnTo>
                <a:lnTo>
                  <a:pt x="572633" y="719295"/>
                </a:lnTo>
                <a:lnTo>
                  <a:pt x="573272" y="721998"/>
                </a:lnTo>
                <a:lnTo>
                  <a:pt x="572633" y="724701"/>
                </a:lnTo>
                <a:lnTo>
                  <a:pt x="573272" y="727403"/>
                </a:lnTo>
                <a:lnTo>
                  <a:pt x="572633" y="730106"/>
                </a:lnTo>
                <a:lnTo>
                  <a:pt x="573272" y="732809"/>
                </a:lnTo>
                <a:lnTo>
                  <a:pt x="572633" y="735512"/>
                </a:lnTo>
                <a:lnTo>
                  <a:pt x="573272" y="738214"/>
                </a:lnTo>
                <a:lnTo>
                  <a:pt x="572633" y="740917"/>
                </a:lnTo>
                <a:lnTo>
                  <a:pt x="573272" y="743620"/>
                </a:lnTo>
                <a:lnTo>
                  <a:pt x="572633" y="746323"/>
                </a:lnTo>
                <a:lnTo>
                  <a:pt x="573272" y="749025"/>
                </a:lnTo>
                <a:lnTo>
                  <a:pt x="572633" y="751728"/>
                </a:lnTo>
                <a:lnTo>
                  <a:pt x="573272" y="754431"/>
                </a:lnTo>
                <a:lnTo>
                  <a:pt x="572633" y="757134"/>
                </a:lnTo>
                <a:lnTo>
                  <a:pt x="573272" y="759836"/>
                </a:lnTo>
                <a:lnTo>
                  <a:pt x="572633" y="762539"/>
                </a:lnTo>
                <a:lnTo>
                  <a:pt x="573272" y="765242"/>
                </a:lnTo>
                <a:lnTo>
                  <a:pt x="572633" y="767944"/>
                </a:lnTo>
                <a:lnTo>
                  <a:pt x="573272" y="770647"/>
                </a:lnTo>
                <a:lnTo>
                  <a:pt x="572633" y="773350"/>
                </a:lnTo>
                <a:lnTo>
                  <a:pt x="573272" y="776053"/>
                </a:lnTo>
                <a:lnTo>
                  <a:pt x="572633" y="778755"/>
                </a:lnTo>
                <a:lnTo>
                  <a:pt x="573272" y="781458"/>
                </a:lnTo>
                <a:lnTo>
                  <a:pt x="572633" y="784161"/>
                </a:lnTo>
                <a:lnTo>
                  <a:pt x="573272" y="786864"/>
                </a:lnTo>
                <a:lnTo>
                  <a:pt x="572633" y="789566"/>
                </a:lnTo>
                <a:lnTo>
                  <a:pt x="573272" y="792269"/>
                </a:lnTo>
                <a:lnTo>
                  <a:pt x="572633" y="794972"/>
                </a:lnTo>
                <a:lnTo>
                  <a:pt x="573272" y="797675"/>
                </a:lnTo>
                <a:lnTo>
                  <a:pt x="572633" y="800377"/>
                </a:lnTo>
                <a:lnTo>
                  <a:pt x="573272" y="803080"/>
                </a:lnTo>
                <a:lnTo>
                  <a:pt x="572633" y="805783"/>
                </a:lnTo>
                <a:lnTo>
                  <a:pt x="573272" y="808485"/>
                </a:lnTo>
                <a:lnTo>
                  <a:pt x="572633" y="811188"/>
                </a:lnTo>
                <a:lnTo>
                  <a:pt x="573272" y="813891"/>
                </a:lnTo>
                <a:lnTo>
                  <a:pt x="572633" y="816594"/>
                </a:lnTo>
                <a:lnTo>
                  <a:pt x="573272" y="819296"/>
                </a:lnTo>
                <a:lnTo>
                  <a:pt x="572633" y="821999"/>
                </a:lnTo>
                <a:lnTo>
                  <a:pt x="573272" y="824702"/>
                </a:lnTo>
                <a:lnTo>
                  <a:pt x="572633" y="827405"/>
                </a:lnTo>
                <a:lnTo>
                  <a:pt x="573272" y="830107"/>
                </a:lnTo>
                <a:lnTo>
                  <a:pt x="572633" y="832810"/>
                </a:lnTo>
                <a:lnTo>
                  <a:pt x="573272" y="835513"/>
                </a:lnTo>
                <a:lnTo>
                  <a:pt x="572633" y="838216"/>
                </a:lnTo>
                <a:lnTo>
                  <a:pt x="573272" y="840918"/>
                </a:lnTo>
                <a:lnTo>
                  <a:pt x="572633" y="843621"/>
                </a:lnTo>
                <a:lnTo>
                  <a:pt x="573272" y="846324"/>
                </a:lnTo>
                <a:lnTo>
                  <a:pt x="572633" y="849027"/>
                </a:lnTo>
                <a:lnTo>
                  <a:pt x="573272" y="851730"/>
                </a:lnTo>
                <a:lnTo>
                  <a:pt x="572633" y="854432"/>
                </a:lnTo>
                <a:lnTo>
                  <a:pt x="573272" y="857135"/>
                </a:lnTo>
                <a:lnTo>
                  <a:pt x="572633" y="859838"/>
                </a:lnTo>
                <a:lnTo>
                  <a:pt x="573272" y="862540"/>
                </a:lnTo>
                <a:lnTo>
                  <a:pt x="572633" y="865243"/>
                </a:lnTo>
                <a:lnTo>
                  <a:pt x="573272" y="867946"/>
                </a:lnTo>
                <a:lnTo>
                  <a:pt x="572633" y="870649"/>
                </a:lnTo>
                <a:lnTo>
                  <a:pt x="573272" y="873351"/>
                </a:lnTo>
                <a:lnTo>
                  <a:pt x="572633" y="876054"/>
                </a:lnTo>
                <a:lnTo>
                  <a:pt x="573272" y="878757"/>
                </a:lnTo>
                <a:lnTo>
                  <a:pt x="572633" y="881460"/>
                </a:lnTo>
                <a:lnTo>
                  <a:pt x="573272" y="884162"/>
                </a:lnTo>
                <a:lnTo>
                  <a:pt x="572633" y="886865"/>
                </a:lnTo>
                <a:lnTo>
                  <a:pt x="573272" y="889568"/>
                </a:lnTo>
                <a:lnTo>
                  <a:pt x="572633" y="892271"/>
                </a:lnTo>
                <a:lnTo>
                  <a:pt x="573272" y="894973"/>
                </a:lnTo>
                <a:lnTo>
                  <a:pt x="572633" y="897676"/>
                </a:lnTo>
                <a:lnTo>
                  <a:pt x="573272" y="900379"/>
                </a:lnTo>
                <a:lnTo>
                  <a:pt x="572633" y="903081"/>
                </a:lnTo>
                <a:lnTo>
                  <a:pt x="573272" y="905784"/>
                </a:lnTo>
                <a:lnTo>
                  <a:pt x="572633" y="908487"/>
                </a:lnTo>
                <a:lnTo>
                  <a:pt x="573272" y="911190"/>
                </a:lnTo>
                <a:lnTo>
                  <a:pt x="572633" y="913892"/>
                </a:lnTo>
                <a:lnTo>
                  <a:pt x="573272" y="916595"/>
                </a:lnTo>
                <a:lnTo>
                  <a:pt x="572633" y="919298"/>
                </a:lnTo>
                <a:lnTo>
                  <a:pt x="573272" y="922001"/>
                </a:lnTo>
                <a:cubicBezTo>
                  <a:pt x="573272" y="989462"/>
                  <a:pt x="444941" y="1044151"/>
                  <a:pt x="286636" y="1044151"/>
                </a:cubicBezTo>
                <a:cubicBezTo>
                  <a:pt x="128332" y="1044151"/>
                  <a:pt x="0" y="989462"/>
                  <a:pt x="0" y="922001"/>
                </a:cubicBezTo>
                <a:lnTo>
                  <a:pt x="640" y="919298"/>
                </a:lnTo>
                <a:lnTo>
                  <a:pt x="0" y="916595"/>
                </a:lnTo>
                <a:lnTo>
                  <a:pt x="640" y="913892"/>
                </a:lnTo>
                <a:lnTo>
                  <a:pt x="0" y="911190"/>
                </a:lnTo>
                <a:lnTo>
                  <a:pt x="640" y="908487"/>
                </a:lnTo>
                <a:lnTo>
                  <a:pt x="0" y="905784"/>
                </a:lnTo>
                <a:lnTo>
                  <a:pt x="640" y="903081"/>
                </a:lnTo>
                <a:lnTo>
                  <a:pt x="0" y="900379"/>
                </a:lnTo>
                <a:lnTo>
                  <a:pt x="640" y="897676"/>
                </a:lnTo>
                <a:lnTo>
                  <a:pt x="0" y="894973"/>
                </a:lnTo>
                <a:lnTo>
                  <a:pt x="640" y="892271"/>
                </a:lnTo>
                <a:lnTo>
                  <a:pt x="0" y="889568"/>
                </a:lnTo>
                <a:lnTo>
                  <a:pt x="640" y="886865"/>
                </a:lnTo>
                <a:lnTo>
                  <a:pt x="0" y="884162"/>
                </a:lnTo>
                <a:lnTo>
                  <a:pt x="640" y="881460"/>
                </a:lnTo>
                <a:lnTo>
                  <a:pt x="0" y="878757"/>
                </a:lnTo>
                <a:lnTo>
                  <a:pt x="640" y="876054"/>
                </a:lnTo>
                <a:lnTo>
                  <a:pt x="0" y="873351"/>
                </a:lnTo>
                <a:lnTo>
                  <a:pt x="640" y="870649"/>
                </a:lnTo>
                <a:lnTo>
                  <a:pt x="0" y="867946"/>
                </a:lnTo>
                <a:lnTo>
                  <a:pt x="640" y="865243"/>
                </a:lnTo>
                <a:lnTo>
                  <a:pt x="0" y="862540"/>
                </a:lnTo>
                <a:lnTo>
                  <a:pt x="640" y="859838"/>
                </a:lnTo>
                <a:lnTo>
                  <a:pt x="0" y="857135"/>
                </a:lnTo>
                <a:lnTo>
                  <a:pt x="640" y="854432"/>
                </a:lnTo>
                <a:lnTo>
                  <a:pt x="0" y="851730"/>
                </a:lnTo>
                <a:lnTo>
                  <a:pt x="640" y="849027"/>
                </a:lnTo>
                <a:lnTo>
                  <a:pt x="0" y="846324"/>
                </a:lnTo>
                <a:lnTo>
                  <a:pt x="640" y="843621"/>
                </a:lnTo>
                <a:lnTo>
                  <a:pt x="0" y="840918"/>
                </a:lnTo>
                <a:lnTo>
                  <a:pt x="640" y="838216"/>
                </a:lnTo>
                <a:lnTo>
                  <a:pt x="0" y="835513"/>
                </a:lnTo>
                <a:lnTo>
                  <a:pt x="640" y="832810"/>
                </a:lnTo>
                <a:lnTo>
                  <a:pt x="0" y="830107"/>
                </a:lnTo>
                <a:lnTo>
                  <a:pt x="640" y="827405"/>
                </a:lnTo>
                <a:lnTo>
                  <a:pt x="0" y="824702"/>
                </a:lnTo>
                <a:lnTo>
                  <a:pt x="640" y="821999"/>
                </a:lnTo>
                <a:lnTo>
                  <a:pt x="0" y="819296"/>
                </a:lnTo>
                <a:lnTo>
                  <a:pt x="640" y="816594"/>
                </a:lnTo>
                <a:lnTo>
                  <a:pt x="0" y="813891"/>
                </a:lnTo>
                <a:lnTo>
                  <a:pt x="640" y="811188"/>
                </a:lnTo>
                <a:lnTo>
                  <a:pt x="0" y="808485"/>
                </a:lnTo>
                <a:lnTo>
                  <a:pt x="640" y="805783"/>
                </a:lnTo>
                <a:lnTo>
                  <a:pt x="0" y="803080"/>
                </a:lnTo>
                <a:lnTo>
                  <a:pt x="640" y="800377"/>
                </a:lnTo>
                <a:lnTo>
                  <a:pt x="0" y="797675"/>
                </a:lnTo>
                <a:lnTo>
                  <a:pt x="640" y="794972"/>
                </a:lnTo>
                <a:lnTo>
                  <a:pt x="0" y="792269"/>
                </a:lnTo>
                <a:lnTo>
                  <a:pt x="640" y="789566"/>
                </a:lnTo>
                <a:lnTo>
                  <a:pt x="0" y="786864"/>
                </a:lnTo>
                <a:lnTo>
                  <a:pt x="640" y="784161"/>
                </a:lnTo>
                <a:lnTo>
                  <a:pt x="0" y="781458"/>
                </a:lnTo>
                <a:lnTo>
                  <a:pt x="640" y="778755"/>
                </a:lnTo>
                <a:lnTo>
                  <a:pt x="0" y="776053"/>
                </a:lnTo>
                <a:lnTo>
                  <a:pt x="640" y="773350"/>
                </a:lnTo>
                <a:lnTo>
                  <a:pt x="0" y="770647"/>
                </a:lnTo>
                <a:lnTo>
                  <a:pt x="640" y="767944"/>
                </a:lnTo>
                <a:lnTo>
                  <a:pt x="0" y="765242"/>
                </a:lnTo>
                <a:lnTo>
                  <a:pt x="640" y="762539"/>
                </a:lnTo>
                <a:lnTo>
                  <a:pt x="0" y="759836"/>
                </a:lnTo>
                <a:lnTo>
                  <a:pt x="640" y="757134"/>
                </a:lnTo>
                <a:lnTo>
                  <a:pt x="0" y="754431"/>
                </a:lnTo>
                <a:lnTo>
                  <a:pt x="640" y="751728"/>
                </a:lnTo>
                <a:lnTo>
                  <a:pt x="0" y="749025"/>
                </a:lnTo>
                <a:lnTo>
                  <a:pt x="640" y="746323"/>
                </a:lnTo>
                <a:lnTo>
                  <a:pt x="0" y="743620"/>
                </a:lnTo>
                <a:lnTo>
                  <a:pt x="640" y="740917"/>
                </a:lnTo>
                <a:lnTo>
                  <a:pt x="0" y="738214"/>
                </a:lnTo>
                <a:lnTo>
                  <a:pt x="640" y="735512"/>
                </a:lnTo>
                <a:lnTo>
                  <a:pt x="0" y="732809"/>
                </a:lnTo>
                <a:lnTo>
                  <a:pt x="640" y="730106"/>
                </a:lnTo>
                <a:lnTo>
                  <a:pt x="0" y="727403"/>
                </a:lnTo>
                <a:lnTo>
                  <a:pt x="640" y="724701"/>
                </a:lnTo>
                <a:lnTo>
                  <a:pt x="0" y="721998"/>
                </a:lnTo>
                <a:lnTo>
                  <a:pt x="640" y="719295"/>
                </a:lnTo>
                <a:lnTo>
                  <a:pt x="0" y="716593"/>
                </a:lnTo>
                <a:lnTo>
                  <a:pt x="640" y="713890"/>
                </a:lnTo>
                <a:lnTo>
                  <a:pt x="0" y="711187"/>
                </a:lnTo>
                <a:lnTo>
                  <a:pt x="640" y="708484"/>
                </a:lnTo>
                <a:lnTo>
                  <a:pt x="0" y="705782"/>
                </a:lnTo>
                <a:lnTo>
                  <a:pt x="640" y="703079"/>
                </a:lnTo>
                <a:lnTo>
                  <a:pt x="0" y="700376"/>
                </a:lnTo>
                <a:lnTo>
                  <a:pt x="640" y="697673"/>
                </a:lnTo>
                <a:lnTo>
                  <a:pt x="0" y="694971"/>
                </a:lnTo>
                <a:lnTo>
                  <a:pt x="640" y="692268"/>
                </a:lnTo>
                <a:lnTo>
                  <a:pt x="0" y="689565"/>
                </a:lnTo>
                <a:lnTo>
                  <a:pt x="640" y="686863"/>
                </a:lnTo>
                <a:lnTo>
                  <a:pt x="0" y="684160"/>
                </a:lnTo>
                <a:lnTo>
                  <a:pt x="640" y="681457"/>
                </a:lnTo>
                <a:lnTo>
                  <a:pt x="0" y="678754"/>
                </a:lnTo>
                <a:lnTo>
                  <a:pt x="640" y="676052"/>
                </a:lnTo>
                <a:lnTo>
                  <a:pt x="0" y="673349"/>
                </a:lnTo>
                <a:lnTo>
                  <a:pt x="621" y="670726"/>
                </a:lnTo>
                <a:lnTo>
                  <a:pt x="0" y="668104"/>
                </a:lnTo>
                <a:lnTo>
                  <a:pt x="19" y="668023"/>
                </a:lnTo>
                <a:lnTo>
                  <a:pt x="0" y="667943"/>
                </a:lnTo>
                <a:lnTo>
                  <a:pt x="621" y="665321"/>
                </a:lnTo>
                <a:lnTo>
                  <a:pt x="0" y="662698"/>
                </a:lnTo>
                <a:lnTo>
                  <a:pt x="19" y="662618"/>
                </a:lnTo>
                <a:lnTo>
                  <a:pt x="0" y="662538"/>
                </a:lnTo>
                <a:lnTo>
                  <a:pt x="320" y="659835"/>
                </a:lnTo>
                <a:lnTo>
                  <a:pt x="38" y="657453"/>
                </a:lnTo>
                <a:lnTo>
                  <a:pt x="0" y="657293"/>
                </a:lnTo>
                <a:lnTo>
                  <a:pt x="13" y="657239"/>
                </a:lnTo>
                <a:lnTo>
                  <a:pt x="0" y="657132"/>
                </a:lnTo>
                <a:lnTo>
                  <a:pt x="320" y="654429"/>
                </a:lnTo>
                <a:lnTo>
                  <a:pt x="38" y="652048"/>
                </a:lnTo>
                <a:lnTo>
                  <a:pt x="0" y="651887"/>
                </a:lnTo>
                <a:lnTo>
                  <a:pt x="13" y="651834"/>
                </a:lnTo>
                <a:lnTo>
                  <a:pt x="0" y="651727"/>
                </a:lnTo>
                <a:lnTo>
                  <a:pt x="320" y="649024"/>
                </a:lnTo>
                <a:lnTo>
                  <a:pt x="38" y="646642"/>
                </a:lnTo>
                <a:lnTo>
                  <a:pt x="0" y="646482"/>
                </a:lnTo>
                <a:lnTo>
                  <a:pt x="13" y="646428"/>
                </a:lnTo>
                <a:lnTo>
                  <a:pt x="0" y="646322"/>
                </a:lnTo>
                <a:lnTo>
                  <a:pt x="320" y="643618"/>
                </a:lnTo>
                <a:lnTo>
                  <a:pt x="38" y="641237"/>
                </a:lnTo>
                <a:lnTo>
                  <a:pt x="0" y="641076"/>
                </a:lnTo>
                <a:lnTo>
                  <a:pt x="13" y="641023"/>
                </a:lnTo>
                <a:lnTo>
                  <a:pt x="0" y="640916"/>
                </a:lnTo>
                <a:lnTo>
                  <a:pt x="320" y="638213"/>
                </a:lnTo>
                <a:lnTo>
                  <a:pt x="38" y="635832"/>
                </a:lnTo>
                <a:lnTo>
                  <a:pt x="0" y="635671"/>
                </a:lnTo>
                <a:lnTo>
                  <a:pt x="13" y="635617"/>
                </a:lnTo>
                <a:lnTo>
                  <a:pt x="0" y="635510"/>
                </a:lnTo>
                <a:lnTo>
                  <a:pt x="320" y="632808"/>
                </a:lnTo>
                <a:lnTo>
                  <a:pt x="38" y="630426"/>
                </a:lnTo>
                <a:lnTo>
                  <a:pt x="0" y="630265"/>
                </a:lnTo>
                <a:lnTo>
                  <a:pt x="13" y="630212"/>
                </a:lnTo>
                <a:lnTo>
                  <a:pt x="0" y="630105"/>
                </a:lnTo>
                <a:lnTo>
                  <a:pt x="320" y="627402"/>
                </a:lnTo>
                <a:lnTo>
                  <a:pt x="38" y="625021"/>
                </a:lnTo>
                <a:lnTo>
                  <a:pt x="0" y="624860"/>
                </a:lnTo>
                <a:lnTo>
                  <a:pt x="13" y="624806"/>
                </a:lnTo>
                <a:lnTo>
                  <a:pt x="0" y="624699"/>
                </a:lnTo>
                <a:lnTo>
                  <a:pt x="320" y="621997"/>
                </a:lnTo>
                <a:lnTo>
                  <a:pt x="38" y="619615"/>
                </a:lnTo>
                <a:lnTo>
                  <a:pt x="0" y="619454"/>
                </a:lnTo>
                <a:lnTo>
                  <a:pt x="13" y="619401"/>
                </a:lnTo>
                <a:lnTo>
                  <a:pt x="0" y="619294"/>
                </a:lnTo>
                <a:lnTo>
                  <a:pt x="320" y="616591"/>
                </a:lnTo>
                <a:lnTo>
                  <a:pt x="38" y="614210"/>
                </a:lnTo>
                <a:lnTo>
                  <a:pt x="0" y="614049"/>
                </a:lnTo>
                <a:lnTo>
                  <a:pt x="13" y="613995"/>
                </a:lnTo>
                <a:lnTo>
                  <a:pt x="0" y="613888"/>
                </a:lnTo>
                <a:lnTo>
                  <a:pt x="320" y="611186"/>
                </a:lnTo>
                <a:lnTo>
                  <a:pt x="38" y="608804"/>
                </a:lnTo>
                <a:lnTo>
                  <a:pt x="0" y="608643"/>
                </a:lnTo>
                <a:lnTo>
                  <a:pt x="13" y="608590"/>
                </a:lnTo>
                <a:lnTo>
                  <a:pt x="0" y="608483"/>
                </a:lnTo>
                <a:lnTo>
                  <a:pt x="320" y="605780"/>
                </a:lnTo>
                <a:lnTo>
                  <a:pt x="38" y="603399"/>
                </a:lnTo>
                <a:lnTo>
                  <a:pt x="0" y="603238"/>
                </a:lnTo>
                <a:lnTo>
                  <a:pt x="13" y="603184"/>
                </a:lnTo>
                <a:lnTo>
                  <a:pt x="0" y="603077"/>
                </a:lnTo>
                <a:lnTo>
                  <a:pt x="320" y="600375"/>
                </a:lnTo>
                <a:lnTo>
                  <a:pt x="38" y="597993"/>
                </a:lnTo>
                <a:lnTo>
                  <a:pt x="0" y="597833"/>
                </a:lnTo>
                <a:lnTo>
                  <a:pt x="13" y="597779"/>
                </a:lnTo>
                <a:lnTo>
                  <a:pt x="0" y="597672"/>
                </a:lnTo>
                <a:lnTo>
                  <a:pt x="320" y="594969"/>
                </a:lnTo>
                <a:lnTo>
                  <a:pt x="38" y="592588"/>
                </a:lnTo>
                <a:lnTo>
                  <a:pt x="0" y="592427"/>
                </a:lnTo>
                <a:lnTo>
                  <a:pt x="13" y="592374"/>
                </a:lnTo>
                <a:lnTo>
                  <a:pt x="0" y="592267"/>
                </a:lnTo>
                <a:lnTo>
                  <a:pt x="320" y="589564"/>
                </a:lnTo>
                <a:lnTo>
                  <a:pt x="38" y="587182"/>
                </a:lnTo>
                <a:lnTo>
                  <a:pt x="0" y="587021"/>
                </a:lnTo>
                <a:lnTo>
                  <a:pt x="13" y="586968"/>
                </a:lnTo>
                <a:lnTo>
                  <a:pt x="0" y="586861"/>
                </a:lnTo>
                <a:lnTo>
                  <a:pt x="320" y="584158"/>
                </a:lnTo>
                <a:lnTo>
                  <a:pt x="38" y="581777"/>
                </a:lnTo>
                <a:lnTo>
                  <a:pt x="0" y="581616"/>
                </a:lnTo>
                <a:lnTo>
                  <a:pt x="13" y="581563"/>
                </a:lnTo>
                <a:lnTo>
                  <a:pt x="0" y="581456"/>
                </a:lnTo>
                <a:lnTo>
                  <a:pt x="320" y="578753"/>
                </a:lnTo>
                <a:lnTo>
                  <a:pt x="38" y="576371"/>
                </a:lnTo>
                <a:lnTo>
                  <a:pt x="0" y="576210"/>
                </a:lnTo>
                <a:lnTo>
                  <a:pt x="13" y="576157"/>
                </a:lnTo>
                <a:lnTo>
                  <a:pt x="0" y="576050"/>
                </a:lnTo>
                <a:lnTo>
                  <a:pt x="320" y="573347"/>
                </a:lnTo>
                <a:lnTo>
                  <a:pt x="38" y="570965"/>
                </a:lnTo>
                <a:lnTo>
                  <a:pt x="0" y="570805"/>
                </a:lnTo>
                <a:lnTo>
                  <a:pt x="13" y="570751"/>
                </a:lnTo>
                <a:lnTo>
                  <a:pt x="0" y="570645"/>
                </a:lnTo>
                <a:lnTo>
                  <a:pt x="320" y="567942"/>
                </a:lnTo>
                <a:lnTo>
                  <a:pt x="38" y="565560"/>
                </a:lnTo>
                <a:lnTo>
                  <a:pt x="0" y="565399"/>
                </a:lnTo>
                <a:lnTo>
                  <a:pt x="13" y="565346"/>
                </a:lnTo>
                <a:lnTo>
                  <a:pt x="0" y="565239"/>
                </a:lnTo>
                <a:lnTo>
                  <a:pt x="320" y="562536"/>
                </a:lnTo>
                <a:lnTo>
                  <a:pt x="38" y="560154"/>
                </a:lnTo>
                <a:lnTo>
                  <a:pt x="0" y="559994"/>
                </a:lnTo>
                <a:lnTo>
                  <a:pt x="13" y="559940"/>
                </a:lnTo>
                <a:lnTo>
                  <a:pt x="0" y="559834"/>
                </a:lnTo>
                <a:lnTo>
                  <a:pt x="320" y="557131"/>
                </a:lnTo>
                <a:lnTo>
                  <a:pt x="38" y="554749"/>
                </a:lnTo>
                <a:lnTo>
                  <a:pt x="0" y="554588"/>
                </a:lnTo>
                <a:lnTo>
                  <a:pt x="13" y="554535"/>
                </a:lnTo>
                <a:lnTo>
                  <a:pt x="0" y="554428"/>
                </a:lnTo>
                <a:lnTo>
                  <a:pt x="320" y="551726"/>
                </a:lnTo>
                <a:lnTo>
                  <a:pt x="38" y="549344"/>
                </a:lnTo>
                <a:lnTo>
                  <a:pt x="0" y="549183"/>
                </a:lnTo>
                <a:lnTo>
                  <a:pt x="13" y="549130"/>
                </a:lnTo>
                <a:lnTo>
                  <a:pt x="0" y="549023"/>
                </a:lnTo>
                <a:lnTo>
                  <a:pt x="320" y="546320"/>
                </a:lnTo>
                <a:lnTo>
                  <a:pt x="38" y="543938"/>
                </a:lnTo>
                <a:lnTo>
                  <a:pt x="0" y="543778"/>
                </a:lnTo>
                <a:lnTo>
                  <a:pt x="13" y="543724"/>
                </a:lnTo>
                <a:lnTo>
                  <a:pt x="0" y="543617"/>
                </a:lnTo>
                <a:lnTo>
                  <a:pt x="320" y="540915"/>
                </a:lnTo>
                <a:lnTo>
                  <a:pt x="38" y="538533"/>
                </a:lnTo>
                <a:lnTo>
                  <a:pt x="0" y="538372"/>
                </a:lnTo>
                <a:lnTo>
                  <a:pt x="13" y="538319"/>
                </a:lnTo>
                <a:lnTo>
                  <a:pt x="0" y="538212"/>
                </a:lnTo>
                <a:lnTo>
                  <a:pt x="320" y="535509"/>
                </a:lnTo>
                <a:lnTo>
                  <a:pt x="38" y="533127"/>
                </a:lnTo>
                <a:lnTo>
                  <a:pt x="0" y="532967"/>
                </a:lnTo>
                <a:lnTo>
                  <a:pt x="13" y="532913"/>
                </a:lnTo>
                <a:lnTo>
                  <a:pt x="0" y="532806"/>
                </a:lnTo>
                <a:lnTo>
                  <a:pt x="320" y="530104"/>
                </a:lnTo>
                <a:lnTo>
                  <a:pt x="38" y="527721"/>
                </a:lnTo>
                <a:lnTo>
                  <a:pt x="0" y="527561"/>
                </a:lnTo>
                <a:lnTo>
                  <a:pt x="13" y="527508"/>
                </a:lnTo>
                <a:lnTo>
                  <a:pt x="0" y="527401"/>
                </a:lnTo>
                <a:lnTo>
                  <a:pt x="320" y="524698"/>
                </a:lnTo>
                <a:lnTo>
                  <a:pt x="38" y="522316"/>
                </a:lnTo>
                <a:lnTo>
                  <a:pt x="0" y="522156"/>
                </a:lnTo>
                <a:lnTo>
                  <a:pt x="13" y="522102"/>
                </a:lnTo>
                <a:lnTo>
                  <a:pt x="0" y="521995"/>
                </a:lnTo>
                <a:lnTo>
                  <a:pt x="320" y="519293"/>
                </a:lnTo>
                <a:lnTo>
                  <a:pt x="38" y="516911"/>
                </a:lnTo>
                <a:lnTo>
                  <a:pt x="0" y="516750"/>
                </a:lnTo>
                <a:lnTo>
                  <a:pt x="13" y="516697"/>
                </a:lnTo>
                <a:lnTo>
                  <a:pt x="0" y="516590"/>
                </a:lnTo>
                <a:lnTo>
                  <a:pt x="320" y="513887"/>
                </a:lnTo>
                <a:lnTo>
                  <a:pt x="38" y="511505"/>
                </a:lnTo>
                <a:lnTo>
                  <a:pt x="0" y="511345"/>
                </a:lnTo>
                <a:lnTo>
                  <a:pt x="13" y="511291"/>
                </a:lnTo>
                <a:lnTo>
                  <a:pt x="0" y="511185"/>
                </a:lnTo>
                <a:lnTo>
                  <a:pt x="320" y="508482"/>
                </a:lnTo>
                <a:lnTo>
                  <a:pt x="38" y="506100"/>
                </a:lnTo>
                <a:lnTo>
                  <a:pt x="0" y="505939"/>
                </a:lnTo>
                <a:lnTo>
                  <a:pt x="13" y="505886"/>
                </a:lnTo>
                <a:lnTo>
                  <a:pt x="0" y="505779"/>
                </a:lnTo>
                <a:lnTo>
                  <a:pt x="320" y="503076"/>
                </a:lnTo>
                <a:lnTo>
                  <a:pt x="38" y="500694"/>
                </a:lnTo>
                <a:lnTo>
                  <a:pt x="0" y="500534"/>
                </a:lnTo>
                <a:lnTo>
                  <a:pt x="13" y="500480"/>
                </a:lnTo>
                <a:lnTo>
                  <a:pt x="0" y="500374"/>
                </a:lnTo>
                <a:lnTo>
                  <a:pt x="320" y="497671"/>
                </a:lnTo>
                <a:lnTo>
                  <a:pt x="38" y="495289"/>
                </a:lnTo>
                <a:lnTo>
                  <a:pt x="0" y="495128"/>
                </a:lnTo>
                <a:lnTo>
                  <a:pt x="13" y="495075"/>
                </a:lnTo>
                <a:lnTo>
                  <a:pt x="0" y="494968"/>
                </a:lnTo>
                <a:lnTo>
                  <a:pt x="320" y="492265"/>
                </a:lnTo>
                <a:lnTo>
                  <a:pt x="38" y="489883"/>
                </a:lnTo>
                <a:lnTo>
                  <a:pt x="0" y="489723"/>
                </a:lnTo>
                <a:lnTo>
                  <a:pt x="13" y="489669"/>
                </a:lnTo>
                <a:lnTo>
                  <a:pt x="0" y="489563"/>
                </a:lnTo>
                <a:lnTo>
                  <a:pt x="320" y="486860"/>
                </a:lnTo>
                <a:lnTo>
                  <a:pt x="38" y="484478"/>
                </a:lnTo>
                <a:lnTo>
                  <a:pt x="0" y="484317"/>
                </a:lnTo>
                <a:lnTo>
                  <a:pt x="13" y="484264"/>
                </a:lnTo>
                <a:lnTo>
                  <a:pt x="0" y="484157"/>
                </a:lnTo>
                <a:lnTo>
                  <a:pt x="320" y="481454"/>
                </a:lnTo>
                <a:lnTo>
                  <a:pt x="38" y="479072"/>
                </a:lnTo>
                <a:lnTo>
                  <a:pt x="0" y="478912"/>
                </a:lnTo>
                <a:lnTo>
                  <a:pt x="13" y="478859"/>
                </a:lnTo>
                <a:lnTo>
                  <a:pt x="0" y="478752"/>
                </a:lnTo>
                <a:lnTo>
                  <a:pt x="320" y="476049"/>
                </a:lnTo>
                <a:lnTo>
                  <a:pt x="38" y="473667"/>
                </a:lnTo>
                <a:lnTo>
                  <a:pt x="0" y="473506"/>
                </a:lnTo>
                <a:lnTo>
                  <a:pt x="13" y="473453"/>
                </a:lnTo>
                <a:lnTo>
                  <a:pt x="0" y="473346"/>
                </a:lnTo>
                <a:lnTo>
                  <a:pt x="320" y="470643"/>
                </a:lnTo>
                <a:lnTo>
                  <a:pt x="38" y="468262"/>
                </a:lnTo>
                <a:lnTo>
                  <a:pt x="0" y="468101"/>
                </a:lnTo>
                <a:lnTo>
                  <a:pt x="13" y="468048"/>
                </a:lnTo>
                <a:lnTo>
                  <a:pt x="0" y="467940"/>
                </a:lnTo>
                <a:lnTo>
                  <a:pt x="320" y="465238"/>
                </a:lnTo>
                <a:lnTo>
                  <a:pt x="38" y="462856"/>
                </a:lnTo>
                <a:lnTo>
                  <a:pt x="0" y="462696"/>
                </a:lnTo>
                <a:lnTo>
                  <a:pt x="13" y="462642"/>
                </a:lnTo>
                <a:lnTo>
                  <a:pt x="0" y="462535"/>
                </a:lnTo>
                <a:lnTo>
                  <a:pt x="320" y="459833"/>
                </a:lnTo>
                <a:lnTo>
                  <a:pt x="38" y="457450"/>
                </a:lnTo>
                <a:lnTo>
                  <a:pt x="0" y="457290"/>
                </a:lnTo>
                <a:lnTo>
                  <a:pt x="13" y="457237"/>
                </a:lnTo>
                <a:lnTo>
                  <a:pt x="0" y="457130"/>
                </a:lnTo>
                <a:lnTo>
                  <a:pt x="320" y="454427"/>
                </a:lnTo>
                <a:lnTo>
                  <a:pt x="38" y="452045"/>
                </a:lnTo>
                <a:lnTo>
                  <a:pt x="0" y="451885"/>
                </a:lnTo>
                <a:lnTo>
                  <a:pt x="13" y="451831"/>
                </a:lnTo>
                <a:lnTo>
                  <a:pt x="0" y="451724"/>
                </a:lnTo>
                <a:lnTo>
                  <a:pt x="320" y="449021"/>
                </a:lnTo>
                <a:lnTo>
                  <a:pt x="38" y="446640"/>
                </a:lnTo>
                <a:lnTo>
                  <a:pt x="0" y="446479"/>
                </a:lnTo>
                <a:lnTo>
                  <a:pt x="13" y="446426"/>
                </a:lnTo>
                <a:lnTo>
                  <a:pt x="0" y="446319"/>
                </a:lnTo>
                <a:lnTo>
                  <a:pt x="320" y="443616"/>
                </a:lnTo>
                <a:lnTo>
                  <a:pt x="38" y="441234"/>
                </a:lnTo>
                <a:lnTo>
                  <a:pt x="0" y="441074"/>
                </a:lnTo>
                <a:lnTo>
                  <a:pt x="13" y="441020"/>
                </a:lnTo>
                <a:lnTo>
                  <a:pt x="0" y="440913"/>
                </a:lnTo>
                <a:lnTo>
                  <a:pt x="320" y="438210"/>
                </a:lnTo>
                <a:lnTo>
                  <a:pt x="38" y="435829"/>
                </a:lnTo>
                <a:lnTo>
                  <a:pt x="0" y="435668"/>
                </a:lnTo>
                <a:lnTo>
                  <a:pt x="13" y="435615"/>
                </a:lnTo>
                <a:lnTo>
                  <a:pt x="0" y="435508"/>
                </a:lnTo>
                <a:lnTo>
                  <a:pt x="320" y="432805"/>
                </a:lnTo>
                <a:lnTo>
                  <a:pt x="38" y="430424"/>
                </a:lnTo>
                <a:lnTo>
                  <a:pt x="0" y="430263"/>
                </a:lnTo>
                <a:lnTo>
                  <a:pt x="13" y="430209"/>
                </a:lnTo>
                <a:lnTo>
                  <a:pt x="0" y="430102"/>
                </a:lnTo>
                <a:lnTo>
                  <a:pt x="320" y="427400"/>
                </a:lnTo>
                <a:lnTo>
                  <a:pt x="38" y="425018"/>
                </a:lnTo>
                <a:lnTo>
                  <a:pt x="0" y="424857"/>
                </a:lnTo>
                <a:lnTo>
                  <a:pt x="13" y="424804"/>
                </a:lnTo>
                <a:lnTo>
                  <a:pt x="0" y="424697"/>
                </a:lnTo>
                <a:lnTo>
                  <a:pt x="320" y="421994"/>
                </a:lnTo>
                <a:lnTo>
                  <a:pt x="38" y="419613"/>
                </a:lnTo>
                <a:lnTo>
                  <a:pt x="0" y="419452"/>
                </a:lnTo>
                <a:lnTo>
                  <a:pt x="13" y="419398"/>
                </a:lnTo>
                <a:lnTo>
                  <a:pt x="0" y="419291"/>
                </a:lnTo>
                <a:lnTo>
                  <a:pt x="320" y="416589"/>
                </a:lnTo>
                <a:lnTo>
                  <a:pt x="38" y="414207"/>
                </a:lnTo>
                <a:lnTo>
                  <a:pt x="0" y="414046"/>
                </a:lnTo>
                <a:lnTo>
                  <a:pt x="13" y="413993"/>
                </a:lnTo>
                <a:lnTo>
                  <a:pt x="0" y="413886"/>
                </a:lnTo>
                <a:lnTo>
                  <a:pt x="320" y="411183"/>
                </a:lnTo>
                <a:lnTo>
                  <a:pt x="38" y="408802"/>
                </a:lnTo>
                <a:lnTo>
                  <a:pt x="0" y="408641"/>
                </a:lnTo>
                <a:lnTo>
                  <a:pt x="10" y="408561"/>
                </a:lnTo>
                <a:lnTo>
                  <a:pt x="0" y="408480"/>
                </a:lnTo>
                <a:lnTo>
                  <a:pt x="311" y="405858"/>
                </a:lnTo>
                <a:lnTo>
                  <a:pt x="0" y="403235"/>
                </a:lnTo>
                <a:lnTo>
                  <a:pt x="10" y="403155"/>
                </a:lnTo>
                <a:lnTo>
                  <a:pt x="0" y="403075"/>
                </a:lnTo>
                <a:lnTo>
                  <a:pt x="311" y="400452"/>
                </a:lnTo>
                <a:lnTo>
                  <a:pt x="0" y="397830"/>
                </a:lnTo>
                <a:lnTo>
                  <a:pt x="10" y="397750"/>
                </a:lnTo>
                <a:lnTo>
                  <a:pt x="0" y="397669"/>
                </a:lnTo>
                <a:lnTo>
                  <a:pt x="311" y="395047"/>
                </a:lnTo>
                <a:lnTo>
                  <a:pt x="0" y="392425"/>
                </a:lnTo>
                <a:lnTo>
                  <a:pt x="10" y="392344"/>
                </a:lnTo>
                <a:lnTo>
                  <a:pt x="0" y="392264"/>
                </a:lnTo>
                <a:lnTo>
                  <a:pt x="311" y="389641"/>
                </a:lnTo>
                <a:lnTo>
                  <a:pt x="0" y="387019"/>
                </a:lnTo>
                <a:lnTo>
                  <a:pt x="10" y="386939"/>
                </a:lnTo>
                <a:lnTo>
                  <a:pt x="0" y="386859"/>
                </a:lnTo>
                <a:lnTo>
                  <a:pt x="311" y="384236"/>
                </a:lnTo>
                <a:lnTo>
                  <a:pt x="0" y="381613"/>
                </a:lnTo>
                <a:lnTo>
                  <a:pt x="10" y="381533"/>
                </a:lnTo>
                <a:lnTo>
                  <a:pt x="0" y="381453"/>
                </a:lnTo>
                <a:lnTo>
                  <a:pt x="311" y="378830"/>
                </a:lnTo>
                <a:lnTo>
                  <a:pt x="0" y="376208"/>
                </a:lnTo>
                <a:lnTo>
                  <a:pt x="10" y="376128"/>
                </a:lnTo>
                <a:lnTo>
                  <a:pt x="0" y="376048"/>
                </a:lnTo>
                <a:lnTo>
                  <a:pt x="38" y="375887"/>
                </a:lnTo>
                <a:lnTo>
                  <a:pt x="320" y="373505"/>
                </a:lnTo>
                <a:lnTo>
                  <a:pt x="0" y="370802"/>
                </a:lnTo>
                <a:lnTo>
                  <a:pt x="320" y="368100"/>
                </a:lnTo>
                <a:lnTo>
                  <a:pt x="0" y="365397"/>
                </a:lnTo>
                <a:lnTo>
                  <a:pt x="320" y="362694"/>
                </a:lnTo>
                <a:lnTo>
                  <a:pt x="0" y="359991"/>
                </a:lnTo>
                <a:lnTo>
                  <a:pt x="320" y="357289"/>
                </a:lnTo>
                <a:lnTo>
                  <a:pt x="0" y="354586"/>
                </a:lnTo>
                <a:lnTo>
                  <a:pt x="320" y="351883"/>
                </a:lnTo>
                <a:lnTo>
                  <a:pt x="0" y="349180"/>
                </a:lnTo>
                <a:lnTo>
                  <a:pt x="320" y="346478"/>
                </a:lnTo>
                <a:lnTo>
                  <a:pt x="0" y="343775"/>
                </a:lnTo>
                <a:lnTo>
                  <a:pt x="320" y="341072"/>
                </a:lnTo>
                <a:lnTo>
                  <a:pt x="0" y="338370"/>
                </a:lnTo>
                <a:lnTo>
                  <a:pt x="320" y="335667"/>
                </a:lnTo>
                <a:lnTo>
                  <a:pt x="0" y="332964"/>
                </a:lnTo>
                <a:lnTo>
                  <a:pt x="320" y="330261"/>
                </a:lnTo>
                <a:lnTo>
                  <a:pt x="0" y="327559"/>
                </a:lnTo>
                <a:lnTo>
                  <a:pt x="320" y="324856"/>
                </a:lnTo>
                <a:lnTo>
                  <a:pt x="0" y="322153"/>
                </a:lnTo>
                <a:lnTo>
                  <a:pt x="320" y="319450"/>
                </a:lnTo>
                <a:lnTo>
                  <a:pt x="0" y="316748"/>
                </a:lnTo>
                <a:lnTo>
                  <a:pt x="320" y="314045"/>
                </a:lnTo>
                <a:lnTo>
                  <a:pt x="0" y="311342"/>
                </a:lnTo>
                <a:lnTo>
                  <a:pt x="320" y="308639"/>
                </a:lnTo>
                <a:lnTo>
                  <a:pt x="0" y="305937"/>
                </a:lnTo>
                <a:lnTo>
                  <a:pt x="320" y="303234"/>
                </a:lnTo>
                <a:lnTo>
                  <a:pt x="0" y="300531"/>
                </a:lnTo>
                <a:lnTo>
                  <a:pt x="320" y="297829"/>
                </a:lnTo>
                <a:lnTo>
                  <a:pt x="0" y="295126"/>
                </a:lnTo>
                <a:lnTo>
                  <a:pt x="320" y="292423"/>
                </a:lnTo>
                <a:lnTo>
                  <a:pt x="0" y="289720"/>
                </a:lnTo>
                <a:lnTo>
                  <a:pt x="320" y="287018"/>
                </a:lnTo>
                <a:lnTo>
                  <a:pt x="0" y="284315"/>
                </a:lnTo>
                <a:lnTo>
                  <a:pt x="320" y="281612"/>
                </a:lnTo>
                <a:lnTo>
                  <a:pt x="0" y="278909"/>
                </a:lnTo>
                <a:lnTo>
                  <a:pt x="320" y="276207"/>
                </a:lnTo>
                <a:lnTo>
                  <a:pt x="0" y="273504"/>
                </a:lnTo>
                <a:lnTo>
                  <a:pt x="320" y="270801"/>
                </a:lnTo>
                <a:lnTo>
                  <a:pt x="0" y="268098"/>
                </a:lnTo>
                <a:lnTo>
                  <a:pt x="320" y="265396"/>
                </a:lnTo>
                <a:lnTo>
                  <a:pt x="0" y="262693"/>
                </a:lnTo>
                <a:lnTo>
                  <a:pt x="320" y="259990"/>
                </a:lnTo>
                <a:lnTo>
                  <a:pt x="0" y="257288"/>
                </a:lnTo>
                <a:lnTo>
                  <a:pt x="320" y="254585"/>
                </a:lnTo>
                <a:lnTo>
                  <a:pt x="0" y="251882"/>
                </a:lnTo>
                <a:lnTo>
                  <a:pt x="320" y="249179"/>
                </a:lnTo>
                <a:lnTo>
                  <a:pt x="0" y="246476"/>
                </a:lnTo>
                <a:lnTo>
                  <a:pt x="320" y="243774"/>
                </a:lnTo>
                <a:lnTo>
                  <a:pt x="0" y="241071"/>
                </a:lnTo>
                <a:lnTo>
                  <a:pt x="320" y="238368"/>
                </a:lnTo>
                <a:lnTo>
                  <a:pt x="0" y="235666"/>
                </a:lnTo>
                <a:lnTo>
                  <a:pt x="320" y="232963"/>
                </a:lnTo>
                <a:lnTo>
                  <a:pt x="0" y="230260"/>
                </a:lnTo>
                <a:lnTo>
                  <a:pt x="320" y="227557"/>
                </a:lnTo>
                <a:lnTo>
                  <a:pt x="0" y="224855"/>
                </a:lnTo>
                <a:lnTo>
                  <a:pt x="320" y="222152"/>
                </a:lnTo>
                <a:lnTo>
                  <a:pt x="0" y="219449"/>
                </a:lnTo>
                <a:lnTo>
                  <a:pt x="320" y="216746"/>
                </a:lnTo>
                <a:lnTo>
                  <a:pt x="0" y="214043"/>
                </a:lnTo>
                <a:lnTo>
                  <a:pt x="320" y="211341"/>
                </a:lnTo>
                <a:lnTo>
                  <a:pt x="0" y="208638"/>
                </a:lnTo>
                <a:lnTo>
                  <a:pt x="320" y="205935"/>
                </a:lnTo>
                <a:lnTo>
                  <a:pt x="0" y="203233"/>
                </a:lnTo>
                <a:lnTo>
                  <a:pt x="320" y="200530"/>
                </a:lnTo>
                <a:lnTo>
                  <a:pt x="0" y="197827"/>
                </a:lnTo>
                <a:lnTo>
                  <a:pt x="320" y="195124"/>
                </a:lnTo>
                <a:lnTo>
                  <a:pt x="0" y="192421"/>
                </a:lnTo>
                <a:lnTo>
                  <a:pt x="320" y="189719"/>
                </a:lnTo>
                <a:lnTo>
                  <a:pt x="0" y="187016"/>
                </a:lnTo>
                <a:lnTo>
                  <a:pt x="320" y="184313"/>
                </a:lnTo>
                <a:lnTo>
                  <a:pt x="0" y="181611"/>
                </a:lnTo>
                <a:lnTo>
                  <a:pt x="320" y="178908"/>
                </a:lnTo>
                <a:lnTo>
                  <a:pt x="0" y="176205"/>
                </a:lnTo>
                <a:lnTo>
                  <a:pt x="320" y="173502"/>
                </a:lnTo>
                <a:lnTo>
                  <a:pt x="0" y="170800"/>
                </a:lnTo>
                <a:lnTo>
                  <a:pt x="320" y="168097"/>
                </a:lnTo>
                <a:lnTo>
                  <a:pt x="0" y="165394"/>
                </a:lnTo>
                <a:lnTo>
                  <a:pt x="320" y="162691"/>
                </a:lnTo>
                <a:lnTo>
                  <a:pt x="0" y="159989"/>
                </a:lnTo>
                <a:lnTo>
                  <a:pt x="320" y="157286"/>
                </a:lnTo>
                <a:lnTo>
                  <a:pt x="0" y="154583"/>
                </a:lnTo>
                <a:lnTo>
                  <a:pt x="320" y="151881"/>
                </a:lnTo>
                <a:lnTo>
                  <a:pt x="0" y="149178"/>
                </a:lnTo>
                <a:lnTo>
                  <a:pt x="320" y="146475"/>
                </a:lnTo>
                <a:lnTo>
                  <a:pt x="0" y="143772"/>
                </a:lnTo>
                <a:lnTo>
                  <a:pt x="320" y="141070"/>
                </a:lnTo>
                <a:lnTo>
                  <a:pt x="0" y="138367"/>
                </a:lnTo>
                <a:lnTo>
                  <a:pt x="320" y="135664"/>
                </a:lnTo>
                <a:lnTo>
                  <a:pt x="0" y="132961"/>
                </a:lnTo>
                <a:lnTo>
                  <a:pt x="320" y="130259"/>
                </a:lnTo>
                <a:lnTo>
                  <a:pt x="0" y="127556"/>
                </a:lnTo>
                <a:lnTo>
                  <a:pt x="320" y="124853"/>
                </a:lnTo>
                <a:lnTo>
                  <a:pt x="0" y="122150"/>
                </a:lnTo>
                <a:cubicBezTo>
                  <a:pt x="0" y="54689"/>
                  <a:pt x="128332" y="0"/>
                  <a:pt x="286636" y="0"/>
                </a:cubicBezTo>
                <a:close/>
              </a:path>
            </a:pathLst>
          </a:custGeom>
          <a:gradFill>
            <a:gsLst>
              <a:gs pos="0">
                <a:srgbClr val="00B0F0"/>
              </a:gs>
              <a:gs pos="100000">
                <a:srgbClr val="00F2F2">
                  <a:alpha val="0"/>
                </a:srgbClr>
              </a:gs>
            </a:gsLst>
            <a:lin ang="16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C6ABF76B-77AA-463E-ACF5-736B0DB848A3}"/>
              </a:ext>
            </a:extLst>
          </p:cNvPr>
          <p:cNvGrpSpPr/>
          <p:nvPr/>
        </p:nvGrpSpPr>
        <p:grpSpPr>
          <a:xfrm>
            <a:off x="3947886" y="2584239"/>
            <a:ext cx="4296228" cy="574467"/>
            <a:chOff x="3947886" y="2627610"/>
            <a:chExt cx="4296228" cy="574467"/>
          </a:xfrm>
        </p:grpSpPr>
        <p:sp>
          <p:nvSpPr>
            <p:cNvPr id="28" name="矩形: 圆角 27">
              <a:extLst>
                <a:ext uri="{FF2B5EF4-FFF2-40B4-BE49-F238E27FC236}">
                  <a16:creationId xmlns:a16="http://schemas.microsoft.com/office/drawing/2014/main" id="{EB79F580-6FDC-49EB-A85E-EC785652E92D}"/>
                </a:ext>
              </a:extLst>
            </p:cNvPr>
            <p:cNvSpPr/>
            <p:nvPr/>
          </p:nvSpPr>
          <p:spPr>
            <a:xfrm>
              <a:off x="3947886" y="2707682"/>
              <a:ext cx="4296228" cy="427332"/>
            </a:xfrm>
            <a:prstGeom prst="roundRect">
              <a:avLst>
                <a:gd name="adj" fmla="val 50000"/>
              </a:avLst>
            </a:prstGeom>
            <a:noFill/>
            <a:ln w="38100">
              <a:gradFill flip="none" rotWithShape="1">
                <a:gsLst>
                  <a:gs pos="0">
                    <a:srgbClr val="00F2F2"/>
                  </a:gs>
                  <a:gs pos="100000">
                    <a:srgbClr val="313BD0"/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endParaRPr>
            </a:p>
          </p:txBody>
        </p:sp>
        <p:sp>
          <p:nvSpPr>
            <p:cNvPr id="1233" name="文本框 1232">
              <a:extLst>
                <a:ext uri="{FF2B5EF4-FFF2-40B4-BE49-F238E27FC236}">
                  <a16:creationId xmlns:a16="http://schemas.microsoft.com/office/drawing/2014/main" id="{58597B9A-20FD-4D13-BB46-432185D5C0BC}"/>
                </a:ext>
              </a:extLst>
            </p:cNvPr>
            <p:cNvSpPr txBox="1"/>
            <p:nvPr/>
          </p:nvSpPr>
          <p:spPr>
            <a:xfrm>
              <a:off x="4676787" y="2762654"/>
              <a:ext cx="3074194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400" b="1" dirty="0">
                  <a:solidFill>
                    <a:schemeClr val="bg1"/>
                  </a:solidFill>
                </a:rPr>
                <a:t>单击此处添加标题文本</a:t>
              </a:r>
            </a:p>
          </p:txBody>
        </p:sp>
        <p:sp>
          <p:nvSpPr>
            <p:cNvPr id="1236" name="任意多边形: 形状 1235">
              <a:extLst>
                <a:ext uri="{FF2B5EF4-FFF2-40B4-BE49-F238E27FC236}">
                  <a16:creationId xmlns:a16="http://schemas.microsoft.com/office/drawing/2014/main" id="{CFE1B07F-9B77-4D59-97B9-353CA2C09869}"/>
                </a:ext>
              </a:extLst>
            </p:cNvPr>
            <p:cNvSpPr/>
            <p:nvPr/>
          </p:nvSpPr>
          <p:spPr>
            <a:xfrm rot="10800000">
              <a:off x="4282175" y="2627610"/>
              <a:ext cx="574468" cy="574467"/>
            </a:xfrm>
            <a:custGeom>
              <a:avLst/>
              <a:gdLst>
                <a:gd name="connsiteX0" fmla="*/ 1901372 w 3802744"/>
                <a:gd name="connsiteY0" fmla="*/ 0 h 3802742"/>
                <a:gd name="connsiteX1" fmla="*/ 3802744 w 3802744"/>
                <a:gd name="connsiteY1" fmla="*/ 1901371 h 3802742"/>
                <a:gd name="connsiteX2" fmla="*/ 1901372 w 3802744"/>
                <a:gd name="connsiteY2" fmla="*/ 3802742 h 3802742"/>
                <a:gd name="connsiteX3" fmla="*/ 0 w 3802744"/>
                <a:gd name="connsiteY3" fmla="*/ 1901371 h 3802742"/>
                <a:gd name="connsiteX4" fmla="*/ 1901372 w 3802744"/>
                <a:gd name="connsiteY4" fmla="*/ 0 h 3802742"/>
                <a:gd name="connsiteX5" fmla="*/ 1901372 w 3802744"/>
                <a:gd name="connsiteY5" fmla="*/ 501176 h 3802742"/>
                <a:gd name="connsiteX6" fmla="*/ 501177 w 3802744"/>
                <a:gd name="connsiteY6" fmla="*/ 1901371 h 3802742"/>
                <a:gd name="connsiteX7" fmla="*/ 1901372 w 3802744"/>
                <a:gd name="connsiteY7" fmla="*/ 3301566 h 3802742"/>
                <a:gd name="connsiteX8" fmla="*/ 3301568 w 3802744"/>
                <a:gd name="connsiteY8" fmla="*/ 1901371 h 3802742"/>
                <a:gd name="connsiteX9" fmla="*/ 1901372 w 3802744"/>
                <a:gd name="connsiteY9" fmla="*/ 501176 h 380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2744" h="3802742">
                  <a:moveTo>
                    <a:pt x="1901372" y="0"/>
                  </a:moveTo>
                  <a:cubicBezTo>
                    <a:pt x="2951471" y="0"/>
                    <a:pt x="3802744" y="851273"/>
                    <a:pt x="3802744" y="1901371"/>
                  </a:cubicBezTo>
                  <a:cubicBezTo>
                    <a:pt x="3802744" y="2951469"/>
                    <a:pt x="2951471" y="3802742"/>
                    <a:pt x="1901372" y="3802742"/>
                  </a:cubicBezTo>
                  <a:cubicBezTo>
                    <a:pt x="851273" y="3802742"/>
                    <a:pt x="0" y="2951469"/>
                    <a:pt x="0" y="1901371"/>
                  </a:cubicBezTo>
                  <a:cubicBezTo>
                    <a:pt x="0" y="851273"/>
                    <a:pt x="851273" y="0"/>
                    <a:pt x="1901372" y="0"/>
                  </a:cubicBezTo>
                  <a:close/>
                  <a:moveTo>
                    <a:pt x="1901372" y="501176"/>
                  </a:moveTo>
                  <a:cubicBezTo>
                    <a:pt x="1128065" y="501176"/>
                    <a:pt x="501177" y="1128065"/>
                    <a:pt x="501177" y="1901371"/>
                  </a:cubicBezTo>
                  <a:cubicBezTo>
                    <a:pt x="501177" y="2674677"/>
                    <a:pt x="1128065" y="3301566"/>
                    <a:pt x="1901372" y="3301566"/>
                  </a:cubicBezTo>
                  <a:cubicBezTo>
                    <a:pt x="2674679" y="3301566"/>
                    <a:pt x="3301568" y="2674677"/>
                    <a:pt x="3301568" y="1901371"/>
                  </a:cubicBezTo>
                  <a:cubicBezTo>
                    <a:pt x="3301568" y="1128065"/>
                    <a:pt x="2674679" y="501176"/>
                    <a:pt x="1901372" y="501176"/>
                  </a:cubicBezTo>
                  <a:close/>
                </a:path>
              </a:pathLst>
            </a:custGeom>
            <a:gradFill>
              <a:gsLst>
                <a:gs pos="18000">
                  <a:srgbClr val="313BD0">
                    <a:alpha val="0"/>
                  </a:srgbClr>
                </a:gs>
                <a:gs pos="46000">
                  <a:srgbClr val="00F2F2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" name="文本框 3">
              <a:extLst>
                <a:ext uri="{FF2B5EF4-FFF2-40B4-BE49-F238E27FC236}">
                  <a16:creationId xmlns:a16="http://schemas.microsoft.com/office/drawing/2014/main" id="{045B3464-7886-409A-926E-05325C4B200A}"/>
                </a:ext>
              </a:extLst>
            </p:cNvPr>
            <p:cNvSpPr txBox="1"/>
            <p:nvPr/>
          </p:nvSpPr>
          <p:spPr>
            <a:xfrm>
              <a:off x="4095613" y="2714789"/>
              <a:ext cx="48923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dirty="0">
                  <a:solidFill>
                    <a:schemeClr val="bg1"/>
                  </a:solidFill>
                  <a:latin typeface="Arial Rounded MT Bold" panose="020F0704030504030204" pitchFamily="34" charset="0"/>
                </a:rPr>
                <a:t>01</a:t>
              </a:r>
              <a:endParaRPr lang="zh-CN" altLang="en-US" sz="2000" dirty="0">
                <a:solidFill>
                  <a:schemeClr val="bg1"/>
                </a:solidFill>
                <a:latin typeface="Arial Rounded MT Bold" panose="020F0704030504030204" pitchFamily="34" charset="0"/>
              </a:endParaRPr>
            </a:p>
          </p:txBody>
        </p:sp>
      </p:grpSp>
      <p:grpSp>
        <p:nvGrpSpPr>
          <p:cNvPr id="1270" name="组合 1269">
            <a:extLst>
              <a:ext uri="{FF2B5EF4-FFF2-40B4-BE49-F238E27FC236}">
                <a16:creationId xmlns:a16="http://schemas.microsoft.com/office/drawing/2014/main" id="{B537009A-0F70-4A02-93C3-B2EA6360250E}"/>
              </a:ext>
            </a:extLst>
          </p:cNvPr>
          <p:cNvGrpSpPr/>
          <p:nvPr/>
        </p:nvGrpSpPr>
        <p:grpSpPr>
          <a:xfrm>
            <a:off x="3947886" y="3385629"/>
            <a:ext cx="4296228" cy="574467"/>
            <a:chOff x="3947886" y="2627610"/>
            <a:chExt cx="4296228" cy="574467"/>
          </a:xfrm>
        </p:grpSpPr>
        <p:sp>
          <p:nvSpPr>
            <p:cNvPr id="1271" name="矩形: 圆角 1270">
              <a:extLst>
                <a:ext uri="{FF2B5EF4-FFF2-40B4-BE49-F238E27FC236}">
                  <a16:creationId xmlns:a16="http://schemas.microsoft.com/office/drawing/2014/main" id="{6F7D1053-BACB-4A16-93FB-358E89611A8C}"/>
                </a:ext>
              </a:extLst>
            </p:cNvPr>
            <p:cNvSpPr/>
            <p:nvPr/>
          </p:nvSpPr>
          <p:spPr>
            <a:xfrm>
              <a:off x="3947886" y="2707682"/>
              <a:ext cx="4296228" cy="427332"/>
            </a:xfrm>
            <a:prstGeom prst="roundRect">
              <a:avLst>
                <a:gd name="adj" fmla="val 50000"/>
              </a:avLst>
            </a:prstGeom>
            <a:noFill/>
            <a:ln w="38100">
              <a:gradFill flip="none" rotWithShape="1">
                <a:gsLst>
                  <a:gs pos="0">
                    <a:srgbClr val="00F2F2"/>
                  </a:gs>
                  <a:gs pos="100000">
                    <a:srgbClr val="313BD0"/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endParaRPr>
            </a:p>
          </p:txBody>
        </p:sp>
        <p:sp>
          <p:nvSpPr>
            <p:cNvPr id="1272" name="文本框 1271">
              <a:extLst>
                <a:ext uri="{FF2B5EF4-FFF2-40B4-BE49-F238E27FC236}">
                  <a16:creationId xmlns:a16="http://schemas.microsoft.com/office/drawing/2014/main" id="{CD30CC57-F3CE-4BA0-9D56-800D9FDAC232}"/>
                </a:ext>
              </a:extLst>
            </p:cNvPr>
            <p:cNvSpPr txBox="1"/>
            <p:nvPr/>
          </p:nvSpPr>
          <p:spPr>
            <a:xfrm>
              <a:off x="4676787" y="2762654"/>
              <a:ext cx="3074194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400" b="1" dirty="0">
                  <a:solidFill>
                    <a:schemeClr val="bg1"/>
                  </a:solidFill>
                </a:rPr>
                <a:t>单击此处添加标题文本</a:t>
              </a:r>
            </a:p>
          </p:txBody>
        </p:sp>
        <p:sp>
          <p:nvSpPr>
            <p:cNvPr id="1273" name="任意多边形: 形状 1272">
              <a:extLst>
                <a:ext uri="{FF2B5EF4-FFF2-40B4-BE49-F238E27FC236}">
                  <a16:creationId xmlns:a16="http://schemas.microsoft.com/office/drawing/2014/main" id="{6B14613C-8E9E-42E4-A6B7-5CC59D278A33}"/>
                </a:ext>
              </a:extLst>
            </p:cNvPr>
            <p:cNvSpPr/>
            <p:nvPr/>
          </p:nvSpPr>
          <p:spPr>
            <a:xfrm rot="10800000">
              <a:off x="4282175" y="2627610"/>
              <a:ext cx="574468" cy="574467"/>
            </a:xfrm>
            <a:custGeom>
              <a:avLst/>
              <a:gdLst>
                <a:gd name="connsiteX0" fmla="*/ 1901372 w 3802744"/>
                <a:gd name="connsiteY0" fmla="*/ 0 h 3802742"/>
                <a:gd name="connsiteX1" fmla="*/ 3802744 w 3802744"/>
                <a:gd name="connsiteY1" fmla="*/ 1901371 h 3802742"/>
                <a:gd name="connsiteX2" fmla="*/ 1901372 w 3802744"/>
                <a:gd name="connsiteY2" fmla="*/ 3802742 h 3802742"/>
                <a:gd name="connsiteX3" fmla="*/ 0 w 3802744"/>
                <a:gd name="connsiteY3" fmla="*/ 1901371 h 3802742"/>
                <a:gd name="connsiteX4" fmla="*/ 1901372 w 3802744"/>
                <a:gd name="connsiteY4" fmla="*/ 0 h 3802742"/>
                <a:gd name="connsiteX5" fmla="*/ 1901372 w 3802744"/>
                <a:gd name="connsiteY5" fmla="*/ 501176 h 3802742"/>
                <a:gd name="connsiteX6" fmla="*/ 501177 w 3802744"/>
                <a:gd name="connsiteY6" fmla="*/ 1901371 h 3802742"/>
                <a:gd name="connsiteX7" fmla="*/ 1901372 w 3802744"/>
                <a:gd name="connsiteY7" fmla="*/ 3301566 h 3802742"/>
                <a:gd name="connsiteX8" fmla="*/ 3301568 w 3802744"/>
                <a:gd name="connsiteY8" fmla="*/ 1901371 h 3802742"/>
                <a:gd name="connsiteX9" fmla="*/ 1901372 w 3802744"/>
                <a:gd name="connsiteY9" fmla="*/ 501176 h 380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2744" h="3802742">
                  <a:moveTo>
                    <a:pt x="1901372" y="0"/>
                  </a:moveTo>
                  <a:cubicBezTo>
                    <a:pt x="2951471" y="0"/>
                    <a:pt x="3802744" y="851273"/>
                    <a:pt x="3802744" y="1901371"/>
                  </a:cubicBezTo>
                  <a:cubicBezTo>
                    <a:pt x="3802744" y="2951469"/>
                    <a:pt x="2951471" y="3802742"/>
                    <a:pt x="1901372" y="3802742"/>
                  </a:cubicBezTo>
                  <a:cubicBezTo>
                    <a:pt x="851273" y="3802742"/>
                    <a:pt x="0" y="2951469"/>
                    <a:pt x="0" y="1901371"/>
                  </a:cubicBezTo>
                  <a:cubicBezTo>
                    <a:pt x="0" y="851273"/>
                    <a:pt x="851273" y="0"/>
                    <a:pt x="1901372" y="0"/>
                  </a:cubicBezTo>
                  <a:close/>
                  <a:moveTo>
                    <a:pt x="1901372" y="501176"/>
                  </a:moveTo>
                  <a:cubicBezTo>
                    <a:pt x="1128065" y="501176"/>
                    <a:pt x="501177" y="1128065"/>
                    <a:pt x="501177" y="1901371"/>
                  </a:cubicBezTo>
                  <a:cubicBezTo>
                    <a:pt x="501177" y="2674677"/>
                    <a:pt x="1128065" y="3301566"/>
                    <a:pt x="1901372" y="3301566"/>
                  </a:cubicBezTo>
                  <a:cubicBezTo>
                    <a:pt x="2674679" y="3301566"/>
                    <a:pt x="3301568" y="2674677"/>
                    <a:pt x="3301568" y="1901371"/>
                  </a:cubicBezTo>
                  <a:cubicBezTo>
                    <a:pt x="3301568" y="1128065"/>
                    <a:pt x="2674679" y="501176"/>
                    <a:pt x="1901372" y="501176"/>
                  </a:cubicBezTo>
                  <a:close/>
                </a:path>
              </a:pathLst>
            </a:custGeom>
            <a:gradFill>
              <a:gsLst>
                <a:gs pos="18000">
                  <a:srgbClr val="313BD0">
                    <a:alpha val="0"/>
                  </a:srgbClr>
                </a:gs>
                <a:gs pos="46000">
                  <a:srgbClr val="00F2F2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4" name="文本框 1273">
              <a:extLst>
                <a:ext uri="{FF2B5EF4-FFF2-40B4-BE49-F238E27FC236}">
                  <a16:creationId xmlns:a16="http://schemas.microsoft.com/office/drawing/2014/main" id="{F7E40111-12B4-4405-905E-3492CE398980}"/>
                </a:ext>
              </a:extLst>
            </p:cNvPr>
            <p:cNvSpPr txBox="1"/>
            <p:nvPr/>
          </p:nvSpPr>
          <p:spPr>
            <a:xfrm>
              <a:off x="4095613" y="2714789"/>
              <a:ext cx="48923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dirty="0">
                  <a:solidFill>
                    <a:schemeClr val="bg1"/>
                  </a:solidFill>
                  <a:latin typeface="Arial Rounded MT Bold" panose="020F0704030504030204" pitchFamily="34" charset="0"/>
                </a:rPr>
                <a:t>02</a:t>
              </a:r>
              <a:endParaRPr lang="zh-CN" altLang="en-US" sz="2000" dirty="0">
                <a:solidFill>
                  <a:schemeClr val="bg1"/>
                </a:solidFill>
                <a:latin typeface="Arial Rounded MT Bold" panose="020F0704030504030204" pitchFamily="34" charset="0"/>
              </a:endParaRPr>
            </a:p>
          </p:txBody>
        </p:sp>
      </p:grpSp>
      <p:grpSp>
        <p:nvGrpSpPr>
          <p:cNvPr id="1275" name="组合 1274">
            <a:extLst>
              <a:ext uri="{FF2B5EF4-FFF2-40B4-BE49-F238E27FC236}">
                <a16:creationId xmlns:a16="http://schemas.microsoft.com/office/drawing/2014/main" id="{8F957F75-2CF9-4E61-828B-9AC88B86E677}"/>
              </a:ext>
            </a:extLst>
          </p:cNvPr>
          <p:cNvGrpSpPr/>
          <p:nvPr/>
        </p:nvGrpSpPr>
        <p:grpSpPr>
          <a:xfrm>
            <a:off x="3947886" y="4187019"/>
            <a:ext cx="4296228" cy="574467"/>
            <a:chOff x="3947886" y="2627610"/>
            <a:chExt cx="4296228" cy="574467"/>
          </a:xfrm>
        </p:grpSpPr>
        <p:sp>
          <p:nvSpPr>
            <p:cNvPr id="1276" name="矩形: 圆角 1275">
              <a:extLst>
                <a:ext uri="{FF2B5EF4-FFF2-40B4-BE49-F238E27FC236}">
                  <a16:creationId xmlns:a16="http://schemas.microsoft.com/office/drawing/2014/main" id="{4E5A3F8C-E5C2-460A-A90F-2503532AF437}"/>
                </a:ext>
              </a:extLst>
            </p:cNvPr>
            <p:cNvSpPr/>
            <p:nvPr/>
          </p:nvSpPr>
          <p:spPr>
            <a:xfrm>
              <a:off x="3947886" y="2707682"/>
              <a:ext cx="4296228" cy="427332"/>
            </a:xfrm>
            <a:prstGeom prst="roundRect">
              <a:avLst>
                <a:gd name="adj" fmla="val 50000"/>
              </a:avLst>
            </a:prstGeom>
            <a:noFill/>
            <a:ln w="38100">
              <a:gradFill flip="none" rotWithShape="1">
                <a:gsLst>
                  <a:gs pos="0">
                    <a:srgbClr val="00F2F2"/>
                  </a:gs>
                  <a:gs pos="100000">
                    <a:srgbClr val="313BD0"/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endParaRPr>
            </a:p>
          </p:txBody>
        </p:sp>
        <p:sp>
          <p:nvSpPr>
            <p:cNvPr id="1277" name="文本框 1276">
              <a:extLst>
                <a:ext uri="{FF2B5EF4-FFF2-40B4-BE49-F238E27FC236}">
                  <a16:creationId xmlns:a16="http://schemas.microsoft.com/office/drawing/2014/main" id="{EB676775-BBE6-45EB-A500-812DD31CC2E3}"/>
                </a:ext>
              </a:extLst>
            </p:cNvPr>
            <p:cNvSpPr txBox="1"/>
            <p:nvPr/>
          </p:nvSpPr>
          <p:spPr>
            <a:xfrm>
              <a:off x="4676787" y="2762654"/>
              <a:ext cx="3074194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400" b="1" dirty="0">
                  <a:solidFill>
                    <a:schemeClr val="bg1"/>
                  </a:solidFill>
                </a:rPr>
                <a:t>单击此处添加标题文本</a:t>
              </a:r>
            </a:p>
          </p:txBody>
        </p:sp>
        <p:sp>
          <p:nvSpPr>
            <p:cNvPr id="1278" name="任意多边形: 形状 1277">
              <a:extLst>
                <a:ext uri="{FF2B5EF4-FFF2-40B4-BE49-F238E27FC236}">
                  <a16:creationId xmlns:a16="http://schemas.microsoft.com/office/drawing/2014/main" id="{55599EB2-5648-409E-AB72-74877CA2EB6B}"/>
                </a:ext>
              </a:extLst>
            </p:cNvPr>
            <p:cNvSpPr/>
            <p:nvPr/>
          </p:nvSpPr>
          <p:spPr>
            <a:xfrm rot="10800000">
              <a:off x="4282175" y="2627610"/>
              <a:ext cx="574468" cy="574467"/>
            </a:xfrm>
            <a:custGeom>
              <a:avLst/>
              <a:gdLst>
                <a:gd name="connsiteX0" fmla="*/ 1901372 w 3802744"/>
                <a:gd name="connsiteY0" fmla="*/ 0 h 3802742"/>
                <a:gd name="connsiteX1" fmla="*/ 3802744 w 3802744"/>
                <a:gd name="connsiteY1" fmla="*/ 1901371 h 3802742"/>
                <a:gd name="connsiteX2" fmla="*/ 1901372 w 3802744"/>
                <a:gd name="connsiteY2" fmla="*/ 3802742 h 3802742"/>
                <a:gd name="connsiteX3" fmla="*/ 0 w 3802744"/>
                <a:gd name="connsiteY3" fmla="*/ 1901371 h 3802742"/>
                <a:gd name="connsiteX4" fmla="*/ 1901372 w 3802744"/>
                <a:gd name="connsiteY4" fmla="*/ 0 h 3802742"/>
                <a:gd name="connsiteX5" fmla="*/ 1901372 w 3802744"/>
                <a:gd name="connsiteY5" fmla="*/ 501176 h 3802742"/>
                <a:gd name="connsiteX6" fmla="*/ 501177 w 3802744"/>
                <a:gd name="connsiteY6" fmla="*/ 1901371 h 3802742"/>
                <a:gd name="connsiteX7" fmla="*/ 1901372 w 3802744"/>
                <a:gd name="connsiteY7" fmla="*/ 3301566 h 3802742"/>
                <a:gd name="connsiteX8" fmla="*/ 3301568 w 3802744"/>
                <a:gd name="connsiteY8" fmla="*/ 1901371 h 3802742"/>
                <a:gd name="connsiteX9" fmla="*/ 1901372 w 3802744"/>
                <a:gd name="connsiteY9" fmla="*/ 501176 h 380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2744" h="3802742">
                  <a:moveTo>
                    <a:pt x="1901372" y="0"/>
                  </a:moveTo>
                  <a:cubicBezTo>
                    <a:pt x="2951471" y="0"/>
                    <a:pt x="3802744" y="851273"/>
                    <a:pt x="3802744" y="1901371"/>
                  </a:cubicBezTo>
                  <a:cubicBezTo>
                    <a:pt x="3802744" y="2951469"/>
                    <a:pt x="2951471" y="3802742"/>
                    <a:pt x="1901372" y="3802742"/>
                  </a:cubicBezTo>
                  <a:cubicBezTo>
                    <a:pt x="851273" y="3802742"/>
                    <a:pt x="0" y="2951469"/>
                    <a:pt x="0" y="1901371"/>
                  </a:cubicBezTo>
                  <a:cubicBezTo>
                    <a:pt x="0" y="851273"/>
                    <a:pt x="851273" y="0"/>
                    <a:pt x="1901372" y="0"/>
                  </a:cubicBezTo>
                  <a:close/>
                  <a:moveTo>
                    <a:pt x="1901372" y="501176"/>
                  </a:moveTo>
                  <a:cubicBezTo>
                    <a:pt x="1128065" y="501176"/>
                    <a:pt x="501177" y="1128065"/>
                    <a:pt x="501177" y="1901371"/>
                  </a:cubicBezTo>
                  <a:cubicBezTo>
                    <a:pt x="501177" y="2674677"/>
                    <a:pt x="1128065" y="3301566"/>
                    <a:pt x="1901372" y="3301566"/>
                  </a:cubicBezTo>
                  <a:cubicBezTo>
                    <a:pt x="2674679" y="3301566"/>
                    <a:pt x="3301568" y="2674677"/>
                    <a:pt x="3301568" y="1901371"/>
                  </a:cubicBezTo>
                  <a:cubicBezTo>
                    <a:pt x="3301568" y="1128065"/>
                    <a:pt x="2674679" y="501176"/>
                    <a:pt x="1901372" y="501176"/>
                  </a:cubicBezTo>
                  <a:close/>
                </a:path>
              </a:pathLst>
            </a:custGeom>
            <a:gradFill>
              <a:gsLst>
                <a:gs pos="18000">
                  <a:srgbClr val="313BD0">
                    <a:alpha val="0"/>
                  </a:srgbClr>
                </a:gs>
                <a:gs pos="46000">
                  <a:srgbClr val="00F2F2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9" name="文本框 1278">
              <a:extLst>
                <a:ext uri="{FF2B5EF4-FFF2-40B4-BE49-F238E27FC236}">
                  <a16:creationId xmlns:a16="http://schemas.microsoft.com/office/drawing/2014/main" id="{A91BAED9-8CF8-4CF5-AFB1-E88A500F3388}"/>
                </a:ext>
              </a:extLst>
            </p:cNvPr>
            <p:cNvSpPr txBox="1"/>
            <p:nvPr/>
          </p:nvSpPr>
          <p:spPr>
            <a:xfrm>
              <a:off x="4095613" y="2714789"/>
              <a:ext cx="48923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dirty="0">
                  <a:solidFill>
                    <a:schemeClr val="bg1"/>
                  </a:solidFill>
                  <a:latin typeface="Arial Rounded MT Bold" panose="020F0704030504030204" pitchFamily="34" charset="0"/>
                </a:rPr>
                <a:t>03</a:t>
              </a:r>
              <a:endParaRPr lang="zh-CN" altLang="en-US" sz="2000" dirty="0">
                <a:solidFill>
                  <a:schemeClr val="bg1"/>
                </a:solidFill>
                <a:latin typeface="Arial Rounded MT Bold" panose="020F0704030504030204" pitchFamily="34" charset="0"/>
              </a:endParaRPr>
            </a:p>
          </p:txBody>
        </p:sp>
      </p:grpSp>
      <p:grpSp>
        <p:nvGrpSpPr>
          <p:cNvPr id="1280" name="组合 1279">
            <a:extLst>
              <a:ext uri="{FF2B5EF4-FFF2-40B4-BE49-F238E27FC236}">
                <a16:creationId xmlns:a16="http://schemas.microsoft.com/office/drawing/2014/main" id="{F4F859A8-4C81-48EE-BB8B-1EE6E382E9CA}"/>
              </a:ext>
            </a:extLst>
          </p:cNvPr>
          <p:cNvGrpSpPr/>
          <p:nvPr/>
        </p:nvGrpSpPr>
        <p:grpSpPr>
          <a:xfrm>
            <a:off x="3947886" y="4988409"/>
            <a:ext cx="4296228" cy="574467"/>
            <a:chOff x="3947886" y="2627610"/>
            <a:chExt cx="4296228" cy="574467"/>
          </a:xfrm>
        </p:grpSpPr>
        <p:sp>
          <p:nvSpPr>
            <p:cNvPr id="1281" name="矩形: 圆角 1280">
              <a:extLst>
                <a:ext uri="{FF2B5EF4-FFF2-40B4-BE49-F238E27FC236}">
                  <a16:creationId xmlns:a16="http://schemas.microsoft.com/office/drawing/2014/main" id="{CC2F3816-E26D-4162-A4E1-129DAAB2CD5C}"/>
                </a:ext>
              </a:extLst>
            </p:cNvPr>
            <p:cNvSpPr/>
            <p:nvPr/>
          </p:nvSpPr>
          <p:spPr>
            <a:xfrm>
              <a:off x="3947886" y="2707682"/>
              <a:ext cx="4296228" cy="427332"/>
            </a:xfrm>
            <a:prstGeom prst="roundRect">
              <a:avLst>
                <a:gd name="adj" fmla="val 50000"/>
              </a:avLst>
            </a:prstGeom>
            <a:noFill/>
            <a:ln w="38100">
              <a:gradFill flip="none" rotWithShape="1">
                <a:gsLst>
                  <a:gs pos="0">
                    <a:srgbClr val="00F2F2"/>
                  </a:gs>
                  <a:gs pos="100000">
                    <a:srgbClr val="313BD0"/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endParaRPr>
            </a:p>
          </p:txBody>
        </p:sp>
        <p:sp>
          <p:nvSpPr>
            <p:cNvPr id="1282" name="文本框 1281">
              <a:extLst>
                <a:ext uri="{FF2B5EF4-FFF2-40B4-BE49-F238E27FC236}">
                  <a16:creationId xmlns:a16="http://schemas.microsoft.com/office/drawing/2014/main" id="{071713DB-B0B7-498E-B008-2FADF2877E69}"/>
                </a:ext>
              </a:extLst>
            </p:cNvPr>
            <p:cNvSpPr txBox="1"/>
            <p:nvPr/>
          </p:nvSpPr>
          <p:spPr>
            <a:xfrm>
              <a:off x="4676787" y="2762654"/>
              <a:ext cx="3074194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400" b="1" dirty="0">
                  <a:solidFill>
                    <a:schemeClr val="bg1"/>
                  </a:solidFill>
                </a:rPr>
                <a:t>单击此处添加标题文本</a:t>
              </a:r>
            </a:p>
          </p:txBody>
        </p:sp>
        <p:sp>
          <p:nvSpPr>
            <p:cNvPr id="1283" name="任意多边形: 形状 1282">
              <a:extLst>
                <a:ext uri="{FF2B5EF4-FFF2-40B4-BE49-F238E27FC236}">
                  <a16:creationId xmlns:a16="http://schemas.microsoft.com/office/drawing/2014/main" id="{250632DF-D20D-447E-9123-101783125AF8}"/>
                </a:ext>
              </a:extLst>
            </p:cNvPr>
            <p:cNvSpPr/>
            <p:nvPr/>
          </p:nvSpPr>
          <p:spPr>
            <a:xfrm rot="10800000">
              <a:off x="4282175" y="2627610"/>
              <a:ext cx="574468" cy="574467"/>
            </a:xfrm>
            <a:custGeom>
              <a:avLst/>
              <a:gdLst>
                <a:gd name="connsiteX0" fmla="*/ 1901372 w 3802744"/>
                <a:gd name="connsiteY0" fmla="*/ 0 h 3802742"/>
                <a:gd name="connsiteX1" fmla="*/ 3802744 w 3802744"/>
                <a:gd name="connsiteY1" fmla="*/ 1901371 h 3802742"/>
                <a:gd name="connsiteX2" fmla="*/ 1901372 w 3802744"/>
                <a:gd name="connsiteY2" fmla="*/ 3802742 h 3802742"/>
                <a:gd name="connsiteX3" fmla="*/ 0 w 3802744"/>
                <a:gd name="connsiteY3" fmla="*/ 1901371 h 3802742"/>
                <a:gd name="connsiteX4" fmla="*/ 1901372 w 3802744"/>
                <a:gd name="connsiteY4" fmla="*/ 0 h 3802742"/>
                <a:gd name="connsiteX5" fmla="*/ 1901372 w 3802744"/>
                <a:gd name="connsiteY5" fmla="*/ 501176 h 3802742"/>
                <a:gd name="connsiteX6" fmla="*/ 501177 w 3802744"/>
                <a:gd name="connsiteY6" fmla="*/ 1901371 h 3802742"/>
                <a:gd name="connsiteX7" fmla="*/ 1901372 w 3802744"/>
                <a:gd name="connsiteY7" fmla="*/ 3301566 h 3802742"/>
                <a:gd name="connsiteX8" fmla="*/ 3301568 w 3802744"/>
                <a:gd name="connsiteY8" fmla="*/ 1901371 h 3802742"/>
                <a:gd name="connsiteX9" fmla="*/ 1901372 w 3802744"/>
                <a:gd name="connsiteY9" fmla="*/ 501176 h 380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2744" h="3802742">
                  <a:moveTo>
                    <a:pt x="1901372" y="0"/>
                  </a:moveTo>
                  <a:cubicBezTo>
                    <a:pt x="2951471" y="0"/>
                    <a:pt x="3802744" y="851273"/>
                    <a:pt x="3802744" y="1901371"/>
                  </a:cubicBezTo>
                  <a:cubicBezTo>
                    <a:pt x="3802744" y="2951469"/>
                    <a:pt x="2951471" y="3802742"/>
                    <a:pt x="1901372" y="3802742"/>
                  </a:cubicBezTo>
                  <a:cubicBezTo>
                    <a:pt x="851273" y="3802742"/>
                    <a:pt x="0" y="2951469"/>
                    <a:pt x="0" y="1901371"/>
                  </a:cubicBezTo>
                  <a:cubicBezTo>
                    <a:pt x="0" y="851273"/>
                    <a:pt x="851273" y="0"/>
                    <a:pt x="1901372" y="0"/>
                  </a:cubicBezTo>
                  <a:close/>
                  <a:moveTo>
                    <a:pt x="1901372" y="501176"/>
                  </a:moveTo>
                  <a:cubicBezTo>
                    <a:pt x="1128065" y="501176"/>
                    <a:pt x="501177" y="1128065"/>
                    <a:pt x="501177" y="1901371"/>
                  </a:cubicBezTo>
                  <a:cubicBezTo>
                    <a:pt x="501177" y="2674677"/>
                    <a:pt x="1128065" y="3301566"/>
                    <a:pt x="1901372" y="3301566"/>
                  </a:cubicBezTo>
                  <a:cubicBezTo>
                    <a:pt x="2674679" y="3301566"/>
                    <a:pt x="3301568" y="2674677"/>
                    <a:pt x="3301568" y="1901371"/>
                  </a:cubicBezTo>
                  <a:cubicBezTo>
                    <a:pt x="3301568" y="1128065"/>
                    <a:pt x="2674679" y="501176"/>
                    <a:pt x="1901372" y="501176"/>
                  </a:cubicBezTo>
                  <a:close/>
                </a:path>
              </a:pathLst>
            </a:custGeom>
            <a:gradFill>
              <a:gsLst>
                <a:gs pos="18000">
                  <a:srgbClr val="313BD0">
                    <a:alpha val="0"/>
                  </a:srgbClr>
                </a:gs>
                <a:gs pos="46000">
                  <a:srgbClr val="00F2F2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4" name="文本框 1283">
              <a:extLst>
                <a:ext uri="{FF2B5EF4-FFF2-40B4-BE49-F238E27FC236}">
                  <a16:creationId xmlns:a16="http://schemas.microsoft.com/office/drawing/2014/main" id="{63A5A916-0F2F-40E6-B99E-CF690C43CDAF}"/>
                </a:ext>
              </a:extLst>
            </p:cNvPr>
            <p:cNvSpPr txBox="1"/>
            <p:nvPr/>
          </p:nvSpPr>
          <p:spPr>
            <a:xfrm>
              <a:off x="4095613" y="2714789"/>
              <a:ext cx="48923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dirty="0">
                  <a:solidFill>
                    <a:schemeClr val="bg1"/>
                  </a:solidFill>
                  <a:latin typeface="Arial Rounded MT Bold" panose="020F0704030504030204" pitchFamily="34" charset="0"/>
                </a:rPr>
                <a:t>04</a:t>
              </a:r>
              <a:endParaRPr lang="zh-CN" altLang="en-US" sz="2000" dirty="0">
                <a:solidFill>
                  <a:schemeClr val="bg1"/>
                </a:solidFill>
                <a:latin typeface="Arial Rounded MT Bold" panose="020F0704030504030204" pitchFamily="34" charset="0"/>
              </a:endParaRPr>
            </a:p>
          </p:txBody>
        </p:sp>
      </p:grpSp>
      <p:sp>
        <p:nvSpPr>
          <p:cNvPr id="1232" name="文本框 1231">
            <a:extLst>
              <a:ext uri="{FF2B5EF4-FFF2-40B4-BE49-F238E27FC236}">
                <a16:creationId xmlns:a16="http://schemas.microsoft.com/office/drawing/2014/main" id="{1011FA78-0A4B-4675-90EC-83DA89CCD56B}"/>
              </a:ext>
            </a:extLst>
          </p:cNvPr>
          <p:cNvSpPr txBox="1"/>
          <p:nvPr/>
        </p:nvSpPr>
        <p:spPr>
          <a:xfrm>
            <a:off x="-63220600" y="-34576266"/>
            <a:ext cx="145796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dirty="0">
                <a:solidFill>
                  <a:schemeClr val="bg1">
                    <a:lumMod val="95000"/>
                  </a:schemeClr>
                </a:solidFill>
              </a:rPr>
              <a:t>51PPT</a:t>
            </a:r>
            <a:r>
              <a:rPr lang="zh-CN" altLang="en-US" dirty="0">
                <a:solidFill>
                  <a:schemeClr val="bg1">
                    <a:lumMod val="95000"/>
                  </a:schemeClr>
                </a:solidFill>
              </a:rPr>
              <a:t>模板网   </a:t>
            </a:r>
            <a:r>
              <a:rPr lang="en-US" altLang="zh-CN" dirty="0">
                <a:solidFill>
                  <a:schemeClr val="bg1">
                    <a:lumMod val="95000"/>
                  </a:schemeClr>
                </a:solidFill>
              </a:rPr>
              <a:t>www.51 pptmoban.com</a:t>
            </a:r>
            <a:endParaRPr lang="zh-CN" altLang="en-US" dirty="0">
              <a:solidFill>
                <a:schemeClr val="bg1">
                  <a:lumMod val="9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032627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组合 32">
            <a:extLst>
              <a:ext uri="{FF2B5EF4-FFF2-40B4-BE49-F238E27FC236}">
                <a16:creationId xmlns:a16="http://schemas.microsoft.com/office/drawing/2014/main" id="{5D185CFC-2CF3-456E-9920-23A2D59015DE}"/>
              </a:ext>
            </a:extLst>
          </p:cNvPr>
          <p:cNvGrpSpPr/>
          <p:nvPr/>
        </p:nvGrpSpPr>
        <p:grpSpPr>
          <a:xfrm>
            <a:off x="2974512" y="1694144"/>
            <a:ext cx="2088869" cy="2088869"/>
            <a:chOff x="2974512" y="1694144"/>
            <a:chExt cx="2088869" cy="2088869"/>
          </a:xfrm>
        </p:grpSpPr>
        <p:sp>
          <p:nvSpPr>
            <p:cNvPr id="7" name="Rectangle 1">
              <a:extLst>
                <a:ext uri="{FF2B5EF4-FFF2-40B4-BE49-F238E27FC236}">
                  <a16:creationId xmlns:a16="http://schemas.microsoft.com/office/drawing/2014/main" id="{00C6E65B-E3BB-4122-8206-FCA606464AC2}"/>
                </a:ext>
              </a:extLst>
            </p:cNvPr>
            <p:cNvSpPr/>
            <p:nvPr/>
          </p:nvSpPr>
          <p:spPr>
            <a:xfrm>
              <a:off x="2974512" y="1694144"/>
              <a:ext cx="2088869" cy="208886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tIns="1260000" anchor="t" anchorCtr="1">
              <a:normAutofit/>
            </a:bodyPr>
            <a:lstStyle/>
            <a:p>
              <a:pPr algn="ctr">
                <a:lnSpc>
                  <a:spcPct val="120000"/>
                </a:lnSpc>
                <a:spcBef>
                  <a:spcPct val="0"/>
                </a:spcBef>
                <a:defRPr/>
              </a:pPr>
              <a:endParaRPr lang="zh-CN" altLang="en-US" sz="1100" dirty="0">
                <a:solidFill>
                  <a:schemeClr val="bg1">
                    <a:lumMod val="10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5B5652C7-9BD5-4D9F-82A5-F1D53622ACF6}"/>
                </a:ext>
              </a:extLst>
            </p:cNvPr>
            <p:cNvSpPr/>
            <p:nvPr/>
          </p:nvSpPr>
          <p:spPr>
            <a:xfrm>
              <a:off x="3127749" y="1907086"/>
              <a:ext cx="1772598" cy="1370055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pic>
        <p:nvPicPr>
          <p:cNvPr id="4" name="图片占位符 3">
            <a:extLst>
              <a:ext uri="{FF2B5EF4-FFF2-40B4-BE49-F238E27FC236}">
                <a16:creationId xmlns:a16="http://schemas.microsoft.com/office/drawing/2014/main" id="{6F04FAE9-F640-49AF-B9F1-BE3505261EE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75075" y="1694144"/>
            <a:ext cx="2099437" cy="2088868"/>
          </a:xfrm>
        </p:spPr>
      </p:pic>
      <p:pic>
        <p:nvPicPr>
          <p:cNvPr id="6" name="图片占位符 5">
            <a:extLst>
              <a:ext uri="{FF2B5EF4-FFF2-40B4-BE49-F238E27FC236}">
                <a16:creationId xmlns:a16="http://schemas.microsoft.com/office/drawing/2014/main" id="{A84C9243-ECD0-431F-BD86-5FD5BC9AA877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053586" y="1694144"/>
            <a:ext cx="2099437" cy="2088868"/>
          </a:xfrm>
        </p:spPr>
      </p:pic>
      <p:pic>
        <p:nvPicPr>
          <p:cNvPr id="13" name="图片占位符 12">
            <a:extLst>
              <a:ext uri="{FF2B5EF4-FFF2-40B4-BE49-F238E27FC236}">
                <a16:creationId xmlns:a16="http://schemas.microsoft.com/office/drawing/2014/main" id="{7E03DE90-3E84-444A-B985-2BE488218493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19984" y="1694144"/>
            <a:ext cx="2100208" cy="2088868"/>
          </a:xfrm>
        </p:spPr>
      </p:pic>
      <p:pic>
        <p:nvPicPr>
          <p:cNvPr id="32" name="图片占位符 31">
            <a:extLst>
              <a:ext uri="{FF2B5EF4-FFF2-40B4-BE49-F238E27FC236}">
                <a16:creationId xmlns:a16="http://schemas.microsoft.com/office/drawing/2014/main" id="{FB8897D1-B8CA-4C96-BBC8-2D67ECCC549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48703" y="3783011"/>
            <a:ext cx="2099437" cy="2088868"/>
          </a:xfrm>
        </p:spPr>
      </p:pic>
      <p:pic>
        <p:nvPicPr>
          <p:cNvPr id="30" name="图片占位符 29">
            <a:extLst>
              <a:ext uri="{FF2B5EF4-FFF2-40B4-BE49-F238E27FC236}">
                <a16:creationId xmlns:a16="http://schemas.microsoft.com/office/drawing/2014/main" id="{DDAF150D-1B38-41CC-8429-6667B0A13C07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73741" y="3783011"/>
            <a:ext cx="2099437" cy="2088868"/>
          </a:xfrm>
        </p:spPr>
      </p:pic>
      <p:grpSp>
        <p:nvGrpSpPr>
          <p:cNvPr id="34" name="组合 33">
            <a:extLst>
              <a:ext uri="{FF2B5EF4-FFF2-40B4-BE49-F238E27FC236}">
                <a16:creationId xmlns:a16="http://schemas.microsoft.com/office/drawing/2014/main" id="{6C6C55E1-3C58-478B-ABFB-637AE1FBB586}"/>
              </a:ext>
            </a:extLst>
          </p:cNvPr>
          <p:cNvGrpSpPr/>
          <p:nvPr/>
        </p:nvGrpSpPr>
        <p:grpSpPr>
          <a:xfrm>
            <a:off x="7152250" y="1694144"/>
            <a:ext cx="2088869" cy="2088869"/>
            <a:chOff x="7152250" y="1694144"/>
            <a:chExt cx="2088869" cy="2088869"/>
          </a:xfrm>
        </p:grpSpPr>
        <p:sp>
          <p:nvSpPr>
            <p:cNvPr id="8" name="Rectangle 2">
              <a:extLst>
                <a:ext uri="{FF2B5EF4-FFF2-40B4-BE49-F238E27FC236}">
                  <a16:creationId xmlns:a16="http://schemas.microsoft.com/office/drawing/2014/main" id="{7B86F42A-9541-4DD5-9C4F-4C497FF9DD1E}"/>
                </a:ext>
              </a:extLst>
            </p:cNvPr>
            <p:cNvSpPr/>
            <p:nvPr/>
          </p:nvSpPr>
          <p:spPr>
            <a:xfrm>
              <a:off x="7152250" y="1694144"/>
              <a:ext cx="2088869" cy="208886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tIns="1260000" anchor="t" anchorCtr="1">
              <a:normAutofit/>
            </a:bodyPr>
            <a:lstStyle/>
            <a:p>
              <a:pPr algn="ctr">
                <a:lnSpc>
                  <a:spcPct val="120000"/>
                </a:lnSpc>
                <a:spcBef>
                  <a:spcPct val="0"/>
                </a:spcBef>
                <a:defRPr/>
              </a:pPr>
              <a:endParaRPr lang="zh-CN" altLang="en-US" sz="1100" dirty="0">
                <a:solidFill>
                  <a:schemeClr val="bg1">
                    <a:lumMod val="10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5" name="矩形 24">
              <a:extLst>
                <a:ext uri="{FF2B5EF4-FFF2-40B4-BE49-F238E27FC236}">
                  <a16:creationId xmlns:a16="http://schemas.microsoft.com/office/drawing/2014/main" id="{63232DDE-4960-4BFE-A73E-A149EEB6BD14}"/>
                </a:ext>
              </a:extLst>
            </p:cNvPr>
            <p:cNvSpPr/>
            <p:nvPr/>
          </p:nvSpPr>
          <p:spPr>
            <a:xfrm>
              <a:off x="7310385" y="1907086"/>
              <a:ext cx="1772598" cy="1370055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F0A8D58C-A1F8-47E8-AF7B-0B8012D8A97B}"/>
              </a:ext>
            </a:extLst>
          </p:cNvPr>
          <p:cNvGrpSpPr/>
          <p:nvPr/>
        </p:nvGrpSpPr>
        <p:grpSpPr>
          <a:xfrm>
            <a:off x="9241119" y="3783013"/>
            <a:ext cx="2088869" cy="2088869"/>
            <a:chOff x="9241119" y="3783013"/>
            <a:chExt cx="2088869" cy="2088869"/>
          </a:xfrm>
        </p:grpSpPr>
        <p:sp>
          <p:nvSpPr>
            <p:cNvPr id="10" name="Rectangle 4">
              <a:extLst>
                <a:ext uri="{FF2B5EF4-FFF2-40B4-BE49-F238E27FC236}">
                  <a16:creationId xmlns:a16="http://schemas.microsoft.com/office/drawing/2014/main" id="{26BBC4AA-E97F-4A8B-B21E-B607B3D22B38}"/>
                </a:ext>
              </a:extLst>
            </p:cNvPr>
            <p:cNvSpPr/>
            <p:nvPr/>
          </p:nvSpPr>
          <p:spPr>
            <a:xfrm>
              <a:off x="9241119" y="3783013"/>
              <a:ext cx="2088869" cy="2088869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tIns="1260000" anchor="t" anchorCtr="1">
              <a:normAutofit/>
            </a:bodyPr>
            <a:lstStyle/>
            <a:p>
              <a:pPr algn="ctr">
                <a:lnSpc>
                  <a:spcPct val="120000"/>
                </a:lnSpc>
                <a:spcBef>
                  <a:spcPct val="0"/>
                </a:spcBef>
                <a:defRPr/>
              </a:pPr>
              <a:endParaRPr lang="zh-CN" altLang="en-US" sz="1100" dirty="0">
                <a:solidFill>
                  <a:schemeClr val="bg1">
                    <a:lumMod val="10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6" name="矩形 25">
              <a:extLst>
                <a:ext uri="{FF2B5EF4-FFF2-40B4-BE49-F238E27FC236}">
                  <a16:creationId xmlns:a16="http://schemas.microsoft.com/office/drawing/2014/main" id="{1EBE2C90-5513-4BE0-BF2E-24C840F30DE6}"/>
                </a:ext>
              </a:extLst>
            </p:cNvPr>
            <p:cNvSpPr/>
            <p:nvPr/>
          </p:nvSpPr>
          <p:spPr>
            <a:xfrm>
              <a:off x="9383789" y="4005681"/>
              <a:ext cx="1772598" cy="1370055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51B69021-CCAF-46DA-9782-6969BEAA4D75}"/>
              </a:ext>
            </a:extLst>
          </p:cNvPr>
          <p:cNvGrpSpPr/>
          <p:nvPr/>
        </p:nvGrpSpPr>
        <p:grpSpPr>
          <a:xfrm>
            <a:off x="5063381" y="3783013"/>
            <a:ext cx="2088869" cy="2088869"/>
            <a:chOff x="5063381" y="3783013"/>
            <a:chExt cx="2088869" cy="2088869"/>
          </a:xfrm>
        </p:grpSpPr>
        <p:sp>
          <p:nvSpPr>
            <p:cNvPr id="9" name="Rectangle 3">
              <a:extLst>
                <a:ext uri="{FF2B5EF4-FFF2-40B4-BE49-F238E27FC236}">
                  <a16:creationId xmlns:a16="http://schemas.microsoft.com/office/drawing/2014/main" id="{F2116D5B-B833-4BC4-8551-733DB0A4AE5C}"/>
                </a:ext>
              </a:extLst>
            </p:cNvPr>
            <p:cNvSpPr/>
            <p:nvPr/>
          </p:nvSpPr>
          <p:spPr>
            <a:xfrm>
              <a:off x="5063381" y="3783013"/>
              <a:ext cx="2088869" cy="208886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tIns="1260000" anchor="t" anchorCtr="1">
              <a:normAutofit/>
            </a:bodyPr>
            <a:lstStyle/>
            <a:p>
              <a:pPr algn="ctr">
                <a:lnSpc>
                  <a:spcPct val="120000"/>
                </a:lnSpc>
                <a:spcBef>
                  <a:spcPct val="0"/>
                </a:spcBef>
                <a:defRPr/>
              </a:pPr>
              <a:endParaRPr lang="zh-CN" altLang="en-US" sz="1100" dirty="0">
                <a:solidFill>
                  <a:schemeClr val="bg1">
                    <a:lumMod val="10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7" name="矩形 26">
              <a:extLst>
                <a:ext uri="{FF2B5EF4-FFF2-40B4-BE49-F238E27FC236}">
                  <a16:creationId xmlns:a16="http://schemas.microsoft.com/office/drawing/2014/main" id="{911713E0-4CB6-43F4-BF61-A77B27EADFCB}"/>
                </a:ext>
              </a:extLst>
            </p:cNvPr>
            <p:cNvSpPr/>
            <p:nvPr/>
          </p:nvSpPr>
          <p:spPr>
            <a:xfrm>
              <a:off x="5240456" y="4005681"/>
              <a:ext cx="1772598" cy="1370055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41440BBA-BFA3-48B9-B358-09259A01415A}"/>
              </a:ext>
            </a:extLst>
          </p:cNvPr>
          <p:cNvGrpSpPr/>
          <p:nvPr/>
        </p:nvGrpSpPr>
        <p:grpSpPr>
          <a:xfrm>
            <a:off x="885643" y="3783013"/>
            <a:ext cx="2088869" cy="2088869"/>
            <a:chOff x="885643" y="3783013"/>
            <a:chExt cx="2088869" cy="2088869"/>
          </a:xfrm>
        </p:grpSpPr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78D44980-B4BE-46A3-803F-9F4115AA37C6}"/>
                </a:ext>
              </a:extLst>
            </p:cNvPr>
            <p:cNvSpPr/>
            <p:nvPr/>
          </p:nvSpPr>
          <p:spPr>
            <a:xfrm>
              <a:off x="885643" y="3783013"/>
              <a:ext cx="2088869" cy="208886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tIns="1260000" anchor="t" anchorCtr="1">
              <a:normAutofit/>
            </a:bodyPr>
            <a:lstStyle/>
            <a:p>
              <a:pPr algn="ctr">
                <a:lnSpc>
                  <a:spcPct val="120000"/>
                </a:lnSpc>
                <a:spcBef>
                  <a:spcPct val="0"/>
                </a:spcBef>
                <a:defRPr/>
              </a:pPr>
              <a:endParaRPr lang="zh-CN" altLang="en-US" sz="1100" dirty="0">
                <a:solidFill>
                  <a:schemeClr val="bg1">
                    <a:lumMod val="10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8" name="矩形 27">
              <a:extLst>
                <a:ext uri="{FF2B5EF4-FFF2-40B4-BE49-F238E27FC236}">
                  <a16:creationId xmlns:a16="http://schemas.microsoft.com/office/drawing/2014/main" id="{7B42B999-89E5-439C-AD2A-D60C06E38A60}"/>
                </a:ext>
              </a:extLst>
            </p:cNvPr>
            <p:cNvSpPr/>
            <p:nvPr/>
          </p:nvSpPr>
          <p:spPr>
            <a:xfrm>
              <a:off x="1049680" y="4005681"/>
              <a:ext cx="1772598" cy="1370055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F9E5C99B-1D4A-412E-B9E2-F06CC6400615}"/>
              </a:ext>
            </a:extLst>
          </p:cNvPr>
          <p:cNvGrpSpPr/>
          <p:nvPr/>
        </p:nvGrpSpPr>
        <p:grpSpPr>
          <a:xfrm>
            <a:off x="305468" y="224609"/>
            <a:ext cx="5940145" cy="997929"/>
            <a:chOff x="305468" y="224609"/>
            <a:chExt cx="5940145" cy="997929"/>
          </a:xfrm>
        </p:grpSpPr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FA9FDC6D-193A-49AB-BB1C-D6C40AAB69E0}"/>
                </a:ext>
              </a:extLst>
            </p:cNvPr>
            <p:cNvSpPr/>
            <p:nvPr/>
          </p:nvSpPr>
          <p:spPr>
            <a:xfrm rot="13437157">
              <a:off x="1088682" y="820439"/>
              <a:ext cx="332188" cy="332187"/>
            </a:xfrm>
            <a:custGeom>
              <a:avLst/>
              <a:gdLst>
                <a:gd name="connsiteX0" fmla="*/ 1901372 w 3802744"/>
                <a:gd name="connsiteY0" fmla="*/ 0 h 3802742"/>
                <a:gd name="connsiteX1" fmla="*/ 3802744 w 3802744"/>
                <a:gd name="connsiteY1" fmla="*/ 1901371 h 3802742"/>
                <a:gd name="connsiteX2" fmla="*/ 1901372 w 3802744"/>
                <a:gd name="connsiteY2" fmla="*/ 3802742 h 3802742"/>
                <a:gd name="connsiteX3" fmla="*/ 0 w 3802744"/>
                <a:gd name="connsiteY3" fmla="*/ 1901371 h 3802742"/>
                <a:gd name="connsiteX4" fmla="*/ 1901372 w 3802744"/>
                <a:gd name="connsiteY4" fmla="*/ 0 h 3802742"/>
                <a:gd name="connsiteX5" fmla="*/ 1901372 w 3802744"/>
                <a:gd name="connsiteY5" fmla="*/ 501176 h 3802742"/>
                <a:gd name="connsiteX6" fmla="*/ 501177 w 3802744"/>
                <a:gd name="connsiteY6" fmla="*/ 1901371 h 3802742"/>
                <a:gd name="connsiteX7" fmla="*/ 1901372 w 3802744"/>
                <a:gd name="connsiteY7" fmla="*/ 3301566 h 3802742"/>
                <a:gd name="connsiteX8" fmla="*/ 3301568 w 3802744"/>
                <a:gd name="connsiteY8" fmla="*/ 1901371 h 3802742"/>
                <a:gd name="connsiteX9" fmla="*/ 1901372 w 3802744"/>
                <a:gd name="connsiteY9" fmla="*/ 501176 h 380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2744" h="3802742">
                  <a:moveTo>
                    <a:pt x="1901372" y="0"/>
                  </a:moveTo>
                  <a:cubicBezTo>
                    <a:pt x="2951471" y="0"/>
                    <a:pt x="3802744" y="851273"/>
                    <a:pt x="3802744" y="1901371"/>
                  </a:cubicBezTo>
                  <a:cubicBezTo>
                    <a:pt x="3802744" y="2951469"/>
                    <a:pt x="2951471" y="3802742"/>
                    <a:pt x="1901372" y="3802742"/>
                  </a:cubicBezTo>
                  <a:cubicBezTo>
                    <a:pt x="851273" y="3802742"/>
                    <a:pt x="0" y="2951469"/>
                    <a:pt x="0" y="1901371"/>
                  </a:cubicBezTo>
                  <a:cubicBezTo>
                    <a:pt x="0" y="851273"/>
                    <a:pt x="851273" y="0"/>
                    <a:pt x="1901372" y="0"/>
                  </a:cubicBezTo>
                  <a:close/>
                  <a:moveTo>
                    <a:pt x="1901372" y="501176"/>
                  </a:moveTo>
                  <a:cubicBezTo>
                    <a:pt x="1128065" y="501176"/>
                    <a:pt x="501177" y="1128065"/>
                    <a:pt x="501177" y="1901371"/>
                  </a:cubicBezTo>
                  <a:cubicBezTo>
                    <a:pt x="501177" y="2674677"/>
                    <a:pt x="1128065" y="3301566"/>
                    <a:pt x="1901372" y="3301566"/>
                  </a:cubicBezTo>
                  <a:cubicBezTo>
                    <a:pt x="2674679" y="3301566"/>
                    <a:pt x="3301568" y="2674677"/>
                    <a:pt x="3301568" y="1901371"/>
                  </a:cubicBezTo>
                  <a:cubicBezTo>
                    <a:pt x="3301568" y="1128065"/>
                    <a:pt x="2674679" y="501176"/>
                    <a:pt x="1901372" y="501176"/>
                  </a:cubicBezTo>
                  <a:close/>
                </a:path>
              </a:pathLst>
            </a:custGeom>
            <a:gradFill>
              <a:gsLst>
                <a:gs pos="18000">
                  <a:srgbClr val="313BD0">
                    <a:alpha val="0"/>
                  </a:srgbClr>
                </a:gs>
                <a:gs pos="100000">
                  <a:srgbClr val="00F2F2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EBBABD93-3F82-4E90-9224-FD4483371400}"/>
                </a:ext>
              </a:extLst>
            </p:cNvPr>
            <p:cNvGrpSpPr/>
            <p:nvPr/>
          </p:nvGrpSpPr>
          <p:grpSpPr>
            <a:xfrm>
              <a:off x="1568141" y="345622"/>
              <a:ext cx="4677472" cy="717879"/>
              <a:chOff x="2983480" y="4169076"/>
              <a:chExt cx="11526766" cy="717879"/>
            </a:xfrm>
          </p:grpSpPr>
          <p:sp>
            <p:nvSpPr>
              <p:cNvPr id="42" name="文本框 41">
                <a:extLst>
                  <a:ext uri="{FF2B5EF4-FFF2-40B4-BE49-F238E27FC236}">
                    <a16:creationId xmlns:a16="http://schemas.microsoft.com/office/drawing/2014/main" id="{232EAF44-70F6-461A-BE3D-969E04AD4C68}"/>
                  </a:ext>
                </a:extLst>
              </p:cNvPr>
              <p:cNvSpPr txBox="1"/>
              <p:nvPr/>
            </p:nvSpPr>
            <p:spPr>
              <a:xfrm>
                <a:off x="2983480" y="4169076"/>
                <a:ext cx="8663108" cy="5601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14000"/>
                  </a:lnSpc>
                </a:pPr>
                <a:r>
                  <a:rPr lang="zh-CN" altLang="en-US" sz="28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添加标题文本此处</a:t>
                </a:r>
                <a:endParaRPr lang="en-US" altLang="zh-CN" sz="2800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3" name="文本框 42">
                <a:extLst>
                  <a:ext uri="{FF2B5EF4-FFF2-40B4-BE49-F238E27FC236}">
                    <a16:creationId xmlns:a16="http://schemas.microsoft.com/office/drawing/2014/main" id="{0DD525C4-96B3-4425-9BDC-A2CD577DF530}"/>
                  </a:ext>
                </a:extLst>
              </p:cNvPr>
              <p:cNvSpPr txBox="1"/>
              <p:nvPr/>
            </p:nvSpPr>
            <p:spPr>
              <a:xfrm>
                <a:off x="2983480" y="4625793"/>
                <a:ext cx="11526766" cy="2611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14000"/>
                  </a:lnSpc>
                </a:pPr>
                <a:r>
                  <a:rPr lang="en-US" altLang="zh-CN" sz="1050" dirty="0">
                    <a:solidFill>
                      <a:schemeClr val="bg1"/>
                    </a:solidFill>
                    <a:cs typeface="+mn-ea"/>
                    <a:sym typeface="+mn-lt"/>
                  </a:rPr>
                  <a:t>The user can demonstrate on a projector or computer,</a:t>
                </a:r>
              </a:p>
            </p:txBody>
          </p:sp>
        </p:grpSp>
        <p:grpSp>
          <p:nvGrpSpPr>
            <p:cNvPr id="39" name="组合 38">
              <a:extLst>
                <a:ext uri="{FF2B5EF4-FFF2-40B4-BE49-F238E27FC236}">
                  <a16:creationId xmlns:a16="http://schemas.microsoft.com/office/drawing/2014/main" id="{8E7C2A57-FE85-4120-A0D6-1ED41B669E55}"/>
                </a:ext>
              </a:extLst>
            </p:cNvPr>
            <p:cNvGrpSpPr/>
            <p:nvPr/>
          </p:nvGrpSpPr>
          <p:grpSpPr>
            <a:xfrm>
              <a:off x="305468" y="224609"/>
              <a:ext cx="997929" cy="997929"/>
              <a:chOff x="5093491" y="479541"/>
              <a:chExt cx="997929" cy="997929"/>
            </a:xfrm>
          </p:grpSpPr>
          <p:sp>
            <p:nvSpPr>
              <p:cNvPr id="40" name="椭圆 39">
                <a:extLst>
                  <a:ext uri="{FF2B5EF4-FFF2-40B4-BE49-F238E27FC236}">
                    <a16:creationId xmlns:a16="http://schemas.microsoft.com/office/drawing/2014/main" id="{D20CE34F-5E2B-4DF5-865B-728C28C1814D}"/>
                  </a:ext>
                </a:extLst>
              </p:cNvPr>
              <p:cNvSpPr/>
              <p:nvPr/>
            </p:nvSpPr>
            <p:spPr>
              <a:xfrm>
                <a:off x="5093491" y="479541"/>
                <a:ext cx="997929" cy="997929"/>
              </a:xfrm>
              <a:prstGeom prst="ellipse">
                <a:avLst/>
              </a:prstGeom>
              <a:gradFill flip="none" rotWithShape="1">
                <a:gsLst>
                  <a:gs pos="0">
                    <a:srgbClr val="00F2F2"/>
                  </a:gs>
                  <a:gs pos="100000">
                    <a:srgbClr val="313BD0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" name="文本框 40">
                <a:extLst>
                  <a:ext uri="{FF2B5EF4-FFF2-40B4-BE49-F238E27FC236}">
                    <a16:creationId xmlns:a16="http://schemas.microsoft.com/office/drawing/2014/main" id="{B907AB7A-BD26-4E53-AE87-ED36AF146C7A}"/>
                  </a:ext>
                </a:extLst>
              </p:cNvPr>
              <p:cNvSpPr txBox="1"/>
              <p:nvPr/>
            </p:nvSpPr>
            <p:spPr>
              <a:xfrm>
                <a:off x="5165094" y="574774"/>
                <a:ext cx="854721" cy="7694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4400" b="1" dirty="0">
                    <a:solidFill>
                      <a:schemeClr val="bg1"/>
                    </a:solidFill>
                    <a:effectLst/>
                    <a:latin typeface="Arial Rounded MT Bold" panose="020F0704030504030204" pitchFamily="34" charset="0"/>
                    <a:ea typeface="字体圈欣意冠黑体" panose="00000500000000000000" pitchFamily="2" charset="-122"/>
                    <a:cs typeface="+mn-ea"/>
                    <a:sym typeface="+mn-lt"/>
                  </a:rPr>
                  <a:t>02</a:t>
                </a:r>
                <a:endParaRPr lang="zh-CN" altLang="en-US" sz="4400" b="1" dirty="0">
                  <a:solidFill>
                    <a:schemeClr val="bg1"/>
                  </a:solidFill>
                  <a:effectLst/>
                  <a:latin typeface="Arial Rounded MT Bold" panose="020F0704030504030204" pitchFamily="34" charset="0"/>
                  <a:ea typeface="字体圈欣意冠黑体" panose="00000500000000000000" pitchFamily="2" charset="-122"/>
                  <a:cs typeface="+mn-ea"/>
                  <a:sym typeface="+mn-l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148196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矩形 28">
            <a:extLst>
              <a:ext uri="{FF2B5EF4-FFF2-40B4-BE49-F238E27FC236}">
                <a16:creationId xmlns:a16="http://schemas.microsoft.com/office/drawing/2014/main" id="{051CC5FC-AD4F-424D-A2F4-C44A5952313F}"/>
              </a:ext>
            </a:extLst>
          </p:cNvPr>
          <p:cNvSpPr/>
          <p:nvPr/>
        </p:nvSpPr>
        <p:spPr>
          <a:xfrm>
            <a:off x="1104547" y="1497677"/>
            <a:ext cx="9839070" cy="852990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400" dirty="0">
                <a:solidFill>
                  <a:schemeClr val="bg1"/>
                </a:solidFill>
                <a:cs typeface="+mn-ea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400" dirty="0">
                <a:solidFill>
                  <a:schemeClr val="bg1"/>
                </a:solidFill>
                <a:cs typeface="+mn-ea"/>
                <a:sym typeface="+mn-lt"/>
              </a:rPr>
              <a:t>200</a:t>
            </a:r>
            <a:r>
              <a:rPr lang="zh-CN" altLang="en-US" sz="1400" dirty="0">
                <a:solidFill>
                  <a:schemeClr val="bg1"/>
                </a:solidFill>
                <a:cs typeface="+mn-ea"/>
                <a:sym typeface="+mn-lt"/>
              </a:rPr>
              <a:t>字以内，据统计每页幻灯片的最好控制在</a:t>
            </a:r>
            <a:r>
              <a:rPr lang="en-US" altLang="zh-CN" sz="1400" dirty="0">
                <a:solidFill>
                  <a:schemeClr val="bg1"/>
                </a:solidFill>
                <a:cs typeface="+mn-ea"/>
                <a:sym typeface="+mn-lt"/>
              </a:rPr>
              <a:t>5</a:t>
            </a:r>
            <a:r>
              <a:rPr lang="zh-CN" altLang="en-US" sz="1400" dirty="0">
                <a:solidFill>
                  <a:schemeClr val="bg1"/>
                </a:solidFill>
                <a:cs typeface="+mn-ea"/>
                <a:sym typeface="+mn-lt"/>
              </a:rPr>
              <a:t>分钟之内。此处添加详细文本描述，建议与标题相关并符合整体语言风格，语言描述尽量简洁生动。</a:t>
            </a:r>
          </a:p>
        </p:txBody>
      </p:sp>
      <p:pic>
        <p:nvPicPr>
          <p:cNvPr id="4" name="图片占位符 3">
            <a:extLst>
              <a:ext uri="{FF2B5EF4-FFF2-40B4-BE49-F238E27FC236}">
                <a16:creationId xmlns:a16="http://schemas.microsoft.com/office/drawing/2014/main" id="{38AC2A7B-F125-428A-B7E6-7B4415DEC4C5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74714" y="3285709"/>
            <a:ext cx="2320729" cy="2452418"/>
          </a:xfrm>
        </p:spPr>
      </p:pic>
      <p:pic>
        <p:nvPicPr>
          <p:cNvPr id="6" name="图片占位符 5">
            <a:extLst>
              <a:ext uri="{FF2B5EF4-FFF2-40B4-BE49-F238E27FC236}">
                <a16:creationId xmlns:a16="http://schemas.microsoft.com/office/drawing/2014/main" id="{95107489-F357-4474-96F0-6495CD3585AC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576126" y="3285709"/>
            <a:ext cx="2320729" cy="2452418"/>
          </a:xfrm>
        </p:spPr>
      </p:pic>
      <p:pic>
        <p:nvPicPr>
          <p:cNvPr id="12" name="图片占位符 11">
            <a:extLst>
              <a:ext uri="{FF2B5EF4-FFF2-40B4-BE49-F238E27FC236}">
                <a16:creationId xmlns:a16="http://schemas.microsoft.com/office/drawing/2014/main" id="{640F1BA4-9B13-41FF-AEDB-7E2A897145A0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292255" y="3285709"/>
            <a:ext cx="2320729" cy="2452418"/>
          </a:xfrm>
        </p:spPr>
      </p:pic>
      <p:pic>
        <p:nvPicPr>
          <p:cNvPr id="14" name="图片占位符 13">
            <a:extLst>
              <a:ext uri="{FF2B5EF4-FFF2-40B4-BE49-F238E27FC236}">
                <a16:creationId xmlns:a16="http://schemas.microsoft.com/office/drawing/2014/main" id="{1D533A56-A8D6-4D91-B6B4-02548FCD0481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996560" y="3285709"/>
            <a:ext cx="2320729" cy="2452418"/>
          </a:xfrm>
        </p:spPr>
      </p:pic>
      <p:sp>
        <p:nvSpPr>
          <p:cNvPr id="8" name="Rectangle 5">
            <a:extLst>
              <a:ext uri="{FF2B5EF4-FFF2-40B4-BE49-F238E27FC236}">
                <a16:creationId xmlns:a16="http://schemas.microsoft.com/office/drawing/2014/main" id="{16B2D106-0ED3-4D44-99B6-AB7FF5B5FAD5}"/>
              </a:ext>
            </a:extLst>
          </p:cNvPr>
          <p:cNvSpPr/>
          <p:nvPr/>
        </p:nvSpPr>
        <p:spPr>
          <a:xfrm>
            <a:off x="1168455" y="2533827"/>
            <a:ext cx="1719304" cy="133714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normAutofit/>
          </a:bodyPr>
          <a:lstStyle/>
          <a:p>
            <a:pPr lvl="0" algn="ctr"/>
            <a:endParaRPr lang="zh-CN" altLang="en-US" sz="1400" b="1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B494EE6C-C4E6-4913-934B-EE371FC37E0E}"/>
              </a:ext>
            </a:extLst>
          </p:cNvPr>
          <p:cNvSpPr/>
          <p:nvPr/>
        </p:nvSpPr>
        <p:spPr>
          <a:xfrm>
            <a:off x="3880384" y="2533827"/>
            <a:ext cx="1719304" cy="133714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normAutofit/>
          </a:bodyPr>
          <a:lstStyle/>
          <a:p>
            <a:pPr lvl="0" algn="ctr"/>
            <a:endParaRPr lang="zh-CN" altLang="en-US" sz="1400" b="1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C1739BD7-442F-44D7-8837-F1AEC8F9FE00}"/>
              </a:ext>
            </a:extLst>
          </p:cNvPr>
          <p:cNvSpPr/>
          <p:nvPr/>
        </p:nvSpPr>
        <p:spPr>
          <a:xfrm>
            <a:off x="6592315" y="2533827"/>
            <a:ext cx="1719304" cy="133714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normAutofit/>
          </a:bodyPr>
          <a:lstStyle/>
          <a:p>
            <a:pPr lvl="0" algn="ctr"/>
            <a:endParaRPr lang="zh-CN" altLang="en-US" sz="1400" b="1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1" name="Rectangle 8">
            <a:extLst>
              <a:ext uri="{FF2B5EF4-FFF2-40B4-BE49-F238E27FC236}">
                <a16:creationId xmlns:a16="http://schemas.microsoft.com/office/drawing/2014/main" id="{3F8314C7-DB87-45E1-B5D1-410DE9D4AADB}"/>
              </a:ext>
            </a:extLst>
          </p:cNvPr>
          <p:cNvSpPr/>
          <p:nvPr/>
        </p:nvSpPr>
        <p:spPr>
          <a:xfrm>
            <a:off x="9304244" y="2533827"/>
            <a:ext cx="1719304" cy="1337148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normAutofit/>
          </a:bodyPr>
          <a:lstStyle/>
          <a:p>
            <a:pPr lvl="0" algn="ctr"/>
            <a:endParaRPr lang="zh-CN" altLang="en-US" sz="1400" b="1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46C33530-FE6E-49F4-9A73-DEDC4788E439}"/>
              </a:ext>
            </a:extLst>
          </p:cNvPr>
          <p:cNvSpPr/>
          <p:nvPr/>
        </p:nvSpPr>
        <p:spPr>
          <a:xfrm>
            <a:off x="1245994" y="2713036"/>
            <a:ext cx="1578167" cy="978729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……</a:t>
            </a:r>
            <a:endParaRPr lang="zh-CN" altLang="en-US" sz="1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9" name="矩形 18">
            <a:extLst>
              <a:ext uri="{FF2B5EF4-FFF2-40B4-BE49-F238E27FC236}">
                <a16:creationId xmlns:a16="http://schemas.microsoft.com/office/drawing/2014/main" id="{F9897797-6520-4B85-BE1C-FD4245A748F5}"/>
              </a:ext>
            </a:extLst>
          </p:cNvPr>
          <p:cNvSpPr/>
          <p:nvPr/>
        </p:nvSpPr>
        <p:spPr>
          <a:xfrm>
            <a:off x="3947406" y="2713036"/>
            <a:ext cx="1578167" cy="978729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……</a:t>
            </a:r>
            <a:endParaRPr lang="zh-CN" altLang="en-US" sz="1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53BCACA1-DA9F-4A50-8ADF-0A218ED8A55A}"/>
              </a:ext>
            </a:extLst>
          </p:cNvPr>
          <p:cNvSpPr/>
          <p:nvPr/>
        </p:nvSpPr>
        <p:spPr>
          <a:xfrm>
            <a:off x="6662883" y="2713036"/>
            <a:ext cx="1578167" cy="978729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……</a:t>
            </a:r>
            <a:endParaRPr lang="zh-CN" altLang="en-US" sz="1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1" name="矩形 20">
            <a:extLst>
              <a:ext uri="{FF2B5EF4-FFF2-40B4-BE49-F238E27FC236}">
                <a16:creationId xmlns:a16="http://schemas.microsoft.com/office/drawing/2014/main" id="{E62C1507-8C0E-4D59-B082-B665FDBC1496}"/>
              </a:ext>
            </a:extLst>
          </p:cNvPr>
          <p:cNvSpPr/>
          <p:nvPr/>
        </p:nvSpPr>
        <p:spPr>
          <a:xfrm>
            <a:off x="9374812" y="2713036"/>
            <a:ext cx="1578167" cy="978729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……</a:t>
            </a:r>
            <a:endParaRPr lang="zh-CN" altLang="en-US" sz="1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F45C96D7-E6F3-4A1B-8F3D-3E52BF2225C3}"/>
              </a:ext>
            </a:extLst>
          </p:cNvPr>
          <p:cNvGrpSpPr/>
          <p:nvPr/>
        </p:nvGrpSpPr>
        <p:grpSpPr>
          <a:xfrm>
            <a:off x="305468" y="224609"/>
            <a:ext cx="5940145" cy="997929"/>
            <a:chOff x="305468" y="224609"/>
            <a:chExt cx="5940145" cy="997929"/>
          </a:xfrm>
        </p:grpSpPr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2607B053-507F-4C10-96CE-567C7574B4E5}"/>
                </a:ext>
              </a:extLst>
            </p:cNvPr>
            <p:cNvSpPr/>
            <p:nvPr/>
          </p:nvSpPr>
          <p:spPr>
            <a:xfrm rot="13437157">
              <a:off x="1088682" y="820439"/>
              <a:ext cx="332188" cy="332187"/>
            </a:xfrm>
            <a:custGeom>
              <a:avLst/>
              <a:gdLst>
                <a:gd name="connsiteX0" fmla="*/ 1901372 w 3802744"/>
                <a:gd name="connsiteY0" fmla="*/ 0 h 3802742"/>
                <a:gd name="connsiteX1" fmla="*/ 3802744 w 3802744"/>
                <a:gd name="connsiteY1" fmla="*/ 1901371 h 3802742"/>
                <a:gd name="connsiteX2" fmla="*/ 1901372 w 3802744"/>
                <a:gd name="connsiteY2" fmla="*/ 3802742 h 3802742"/>
                <a:gd name="connsiteX3" fmla="*/ 0 w 3802744"/>
                <a:gd name="connsiteY3" fmla="*/ 1901371 h 3802742"/>
                <a:gd name="connsiteX4" fmla="*/ 1901372 w 3802744"/>
                <a:gd name="connsiteY4" fmla="*/ 0 h 3802742"/>
                <a:gd name="connsiteX5" fmla="*/ 1901372 w 3802744"/>
                <a:gd name="connsiteY5" fmla="*/ 501176 h 3802742"/>
                <a:gd name="connsiteX6" fmla="*/ 501177 w 3802744"/>
                <a:gd name="connsiteY6" fmla="*/ 1901371 h 3802742"/>
                <a:gd name="connsiteX7" fmla="*/ 1901372 w 3802744"/>
                <a:gd name="connsiteY7" fmla="*/ 3301566 h 3802742"/>
                <a:gd name="connsiteX8" fmla="*/ 3301568 w 3802744"/>
                <a:gd name="connsiteY8" fmla="*/ 1901371 h 3802742"/>
                <a:gd name="connsiteX9" fmla="*/ 1901372 w 3802744"/>
                <a:gd name="connsiteY9" fmla="*/ 501176 h 380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2744" h="3802742">
                  <a:moveTo>
                    <a:pt x="1901372" y="0"/>
                  </a:moveTo>
                  <a:cubicBezTo>
                    <a:pt x="2951471" y="0"/>
                    <a:pt x="3802744" y="851273"/>
                    <a:pt x="3802744" y="1901371"/>
                  </a:cubicBezTo>
                  <a:cubicBezTo>
                    <a:pt x="3802744" y="2951469"/>
                    <a:pt x="2951471" y="3802742"/>
                    <a:pt x="1901372" y="3802742"/>
                  </a:cubicBezTo>
                  <a:cubicBezTo>
                    <a:pt x="851273" y="3802742"/>
                    <a:pt x="0" y="2951469"/>
                    <a:pt x="0" y="1901371"/>
                  </a:cubicBezTo>
                  <a:cubicBezTo>
                    <a:pt x="0" y="851273"/>
                    <a:pt x="851273" y="0"/>
                    <a:pt x="1901372" y="0"/>
                  </a:cubicBezTo>
                  <a:close/>
                  <a:moveTo>
                    <a:pt x="1901372" y="501176"/>
                  </a:moveTo>
                  <a:cubicBezTo>
                    <a:pt x="1128065" y="501176"/>
                    <a:pt x="501177" y="1128065"/>
                    <a:pt x="501177" y="1901371"/>
                  </a:cubicBezTo>
                  <a:cubicBezTo>
                    <a:pt x="501177" y="2674677"/>
                    <a:pt x="1128065" y="3301566"/>
                    <a:pt x="1901372" y="3301566"/>
                  </a:cubicBezTo>
                  <a:cubicBezTo>
                    <a:pt x="2674679" y="3301566"/>
                    <a:pt x="3301568" y="2674677"/>
                    <a:pt x="3301568" y="1901371"/>
                  </a:cubicBezTo>
                  <a:cubicBezTo>
                    <a:pt x="3301568" y="1128065"/>
                    <a:pt x="2674679" y="501176"/>
                    <a:pt x="1901372" y="501176"/>
                  </a:cubicBezTo>
                  <a:close/>
                </a:path>
              </a:pathLst>
            </a:custGeom>
            <a:gradFill>
              <a:gsLst>
                <a:gs pos="18000">
                  <a:srgbClr val="313BD0">
                    <a:alpha val="0"/>
                  </a:srgbClr>
                </a:gs>
                <a:gs pos="100000">
                  <a:srgbClr val="00F2F2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24" name="组合 23">
              <a:extLst>
                <a:ext uri="{FF2B5EF4-FFF2-40B4-BE49-F238E27FC236}">
                  <a16:creationId xmlns:a16="http://schemas.microsoft.com/office/drawing/2014/main" id="{02C4A6EE-4BF7-476F-AD98-B33760F13AFA}"/>
                </a:ext>
              </a:extLst>
            </p:cNvPr>
            <p:cNvGrpSpPr/>
            <p:nvPr/>
          </p:nvGrpSpPr>
          <p:grpSpPr>
            <a:xfrm>
              <a:off x="1568141" y="345622"/>
              <a:ext cx="4677472" cy="717879"/>
              <a:chOff x="2983480" y="4169076"/>
              <a:chExt cx="11526766" cy="717879"/>
            </a:xfrm>
          </p:grpSpPr>
          <p:sp>
            <p:nvSpPr>
              <p:cNvPr id="32" name="文本框 31">
                <a:extLst>
                  <a:ext uri="{FF2B5EF4-FFF2-40B4-BE49-F238E27FC236}">
                    <a16:creationId xmlns:a16="http://schemas.microsoft.com/office/drawing/2014/main" id="{95B5783E-5542-46B0-AC73-E7FDA3BACFEE}"/>
                  </a:ext>
                </a:extLst>
              </p:cNvPr>
              <p:cNvSpPr txBox="1"/>
              <p:nvPr/>
            </p:nvSpPr>
            <p:spPr>
              <a:xfrm>
                <a:off x="2983480" y="4169076"/>
                <a:ext cx="8663108" cy="5601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14000"/>
                  </a:lnSpc>
                </a:pPr>
                <a:r>
                  <a:rPr lang="zh-CN" altLang="en-US" sz="28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添加标题文本此处</a:t>
                </a:r>
                <a:endParaRPr lang="en-US" altLang="zh-CN" sz="2800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" name="文本框 32">
                <a:extLst>
                  <a:ext uri="{FF2B5EF4-FFF2-40B4-BE49-F238E27FC236}">
                    <a16:creationId xmlns:a16="http://schemas.microsoft.com/office/drawing/2014/main" id="{30AA74D0-0467-466F-AB41-B38205418397}"/>
                  </a:ext>
                </a:extLst>
              </p:cNvPr>
              <p:cNvSpPr txBox="1"/>
              <p:nvPr/>
            </p:nvSpPr>
            <p:spPr>
              <a:xfrm>
                <a:off x="2983480" y="4625793"/>
                <a:ext cx="11526766" cy="2611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14000"/>
                  </a:lnSpc>
                </a:pPr>
                <a:r>
                  <a:rPr lang="en-US" altLang="zh-CN" sz="1050" dirty="0">
                    <a:solidFill>
                      <a:schemeClr val="bg1"/>
                    </a:solidFill>
                    <a:cs typeface="+mn-ea"/>
                    <a:sym typeface="+mn-lt"/>
                  </a:rPr>
                  <a:t>The user can demonstrate on a projector or computer,</a:t>
                </a:r>
              </a:p>
            </p:txBody>
          </p:sp>
        </p:grpSp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2E1EEF96-1231-4E8C-AA12-D06F81065E7D}"/>
                </a:ext>
              </a:extLst>
            </p:cNvPr>
            <p:cNvGrpSpPr/>
            <p:nvPr/>
          </p:nvGrpSpPr>
          <p:grpSpPr>
            <a:xfrm>
              <a:off x="305468" y="224609"/>
              <a:ext cx="997929" cy="997929"/>
              <a:chOff x="5093491" y="479541"/>
              <a:chExt cx="997929" cy="997929"/>
            </a:xfrm>
          </p:grpSpPr>
          <p:sp>
            <p:nvSpPr>
              <p:cNvPr id="30" name="椭圆 29">
                <a:extLst>
                  <a:ext uri="{FF2B5EF4-FFF2-40B4-BE49-F238E27FC236}">
                    <a16:creationId xmlns:a16="http://schemas.microsoft.com/office/drawing/2014/main" id="{D0FA30EC-BA3C-4662-920B-FBF55D8C208C}"/>
                  </a:ext>
                </a:extLst>
              </p:cNvPr>
              <p:cNvSpPr/>
              <p:nvPr/>
            </p:nvSpPr>
            <p:spPr>
              <a:xfrm>
                <a:off x="5093491" y="479541"/>
                <a:ext cx="997929" cy="997929"/>
              </a:xfrm>
              <a:prstGeom prst="ellipse">
                <a:avLst/>
              </a:prstGeom>
              <a:gradFill flip="none" rotWithShape="1">
                <a:gsLst>
                  <a:gs pos="0">
                    <a:srgbClr val="00F2F2"/>
                  </a:gs>
                  <a:gs pos="100000">
                    <a:srgbClr val="313BD0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" name="文本框 30">
                <a:extLst>
                  <a:ext uri="{FF2B5EF4-FFF2-40B4-BE49-F238E27FC236}">
                    <a16:creationId xmlns:a16="http://schemas.microsoft.com/office/drawing/2014/main" id="{6FB093E1-8C07-4E21-AFEA-7D72BAAC3425}"/>
                  </a:ext>
                </a:extLst>
              </p:cNvPr>
              <p:cNvSpPr txBox="1"/>
              <p:nvPr/>
            </p:nvSpPr>
            <p:spPr>
              <a:xfrm>
                <a:off x="5165094" y="574774"/>
                <a:ext cx="854721" cy="7694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4400" b="1" dirty="0">
                    <a:solidFill>
                      <a:schemeClr val="bg1"/>
                    </a:solidFill>
                    <a:effectLst/>
                    <a:latin typeface="Arial Rounded MT Bold" panose="020F0704030504030204" pitchFamily="34" charset="0"/>
                    <a:ea typeface="字体圈欣意冠黑体" panose="00000500000000000000" pitchFamily="2" charset="-122"/>
                    <a:cs typeface="+mn-ea"/>
                    <a:sym typeface="+mn-lt"/>
                  </a:rPr>
                  <a:t>02</a:t>
                </a:r>
                <a:endParaRPr lang="zh-CN" altLang="en-US" sz="4400" b="1" dirty="0">
                  <a:solidFill>
                    <a:schemeClr val="bg1"/>
                  </a:solidFill>
                  <a:effectLst/>
                  <a:latin typeface="Arial Rounded MT Bold" panose="020F0704030504030204" pitchFamily="34" charset="0"/>
                  <a:ea typeface="字体圈欣意冠黑体" panose="00000500000000000000" pitchFamily="2" charset="-122"/>
                  <a:cs typeface="+mn-ea"/>
                  <a:sym typeface="+mn-l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269167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占位符 5">
            <a:extLst>
              <a:ext uri="{FF2B5EF4-FFF2-40B4-BE49-F238E27FC236}">
                <a16:creationId xmlns:a16="http://schemas.microsoft.com/office/drawing/2014/main" id="{96943BA7-23ED-4350-9FB8-82F7A8CAB67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74712" y="1616101"/>
            <a:ext cx="5116972" cy="1815135"/>
          </a:xfrm>
        </p:spPr>
      </p:pic>
      <p:pic>
        <p:nvPicPr>
          <p:cNvPr id="12" name="图片占位符 11">
            <a:extLst>
              <a:ext uri="{FF2B5EF4-FFF2-40B4-BE49-F238E27FC236}">
                <a16:creationId xmlns:a16="http://schemas.microsoft.com/office/drawing/2014/main" id="{25473249-773C-4E18-805B-0BF5B6FF846F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74712" y="3793785"/>
            <a:ext cx="5116972" cy="1815135"/>
          </a:xfrm>
        </p:spPr>
      </p:pic>
      <p:pic>
        <p:nvPicPr>
          <p:cNvPr id="9" name="图片占位符 8">
            <a:extLst>
              <a:ext uri="{FF2B5EF4-FFF2-40B4-BE49-F238E27FC236}">
                <a16:creationId xmlns:a16="http://schemas.microsoft.com/office/drawing/2014/main" id="{B28117A8-31EC-4EF5-BFC3-219949683011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200315" y="1616101"/>
            <a:ext cx="5116972" cy="1815135"/>
          </a:xfrm>
        </p:spPr>
      </p:pic>
      <p:pic>
        <p:nvPicPr>
          <p:cNvPr id="16" name="图片占位符 15">
            <a:extLst>
              <a:ext uri="{FF2B5EF4-FFF2-40B4-BE49-F238E27FC236}">
                <a16:creationId xmlns:a16="http://schemas.microsoft.com/office/drawing/2014/main" id="{23990498-858C-4977-81A9-047A88EE2426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200315" y="3793785"/>
            <a:ext cx="5116972" cy="1815135"/>
          </a:xfrm>
        </p:spPr>
      </p:pic>
      <p:sp>
        <p:nvSpPr>
          <p:cNvPr id="23" name="矩形: 圆角 22">
            <a:extLst>
              <a:ext uri="{FF2B5EF4-FFF2-40B4-BE49-F238E27FC236}">
                <a16:creationId xmlns:a16="http://schemas.microsoft.com/office/drawing/2014/main" id="{78EEC68E-6D05-4319-BD04-BA19AE331AE8}"/>
              </a:ext>
            </a:extLst>
          </p:cNvPr>
          <p:cNvSpPr/>
          <p:nvPr/>
        </p:nvSpPr>
        <p:spPr>
          <a:xfrm>
            <a:off x="4205719" y="3793784"/>
            <a:ext cx="1785964" cy="1827304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20" name="矩形: 圆角 19">
            <a:extLst>
              <a:ext uri="{FF2B5EF4-FFF2-40B4-BE49-F238E27FC236}">
                <a16:creationId xmlns:a16="http://schemas.microsoft.com/office/drawing/2014/main" id="{C9571F2C-7018-4D7F-AF08-9C6A32C95F3F}"/>
              </a:ext>
            </a:extLst>
          </p:cNvPr>
          <p:cNvSpPr/>
          <p:nvPr/>
        </p:nvSpPr>
        <p:spPr>
          <a:xfrm>
            <a:off x="9531322" y="3793784"/>
            <a:ext cx="1785964" cy="182730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462EE4FD-04D3-4C02-A5D8-181A8D36E3AC}"/>
              </a:ext>
            </a:extLst>
          </p:cNvPr>
          <p:cNvGrpSpPr/>
          <p:nvPr/>
        </p:nvGrpSpPr>
        <p:grpSpPr>
          <a:xfrm>
            <a:off x="4204552" y="1616100"/>
            <a:ext cx="1787132" cy="1827304"/>
            <a:chOff x="2124972" y="581722"/>
            <a:chExt cx="1829996" cy="1828800"/>
          </a:xfrm>
        </p:grpSpPr>
        <p:sp>
          <p:nvSpPr>
            <p:cNvPr id="13" name="矩形: 圆角 12">
              <a:extLst>
                <a:ext uri="{FF2B5EF4-FFF2-40B4-BE49-F238E27FC236}">
                  <a16:creationId xmlns:a16="http://schemas.microsoft.com/office/drawing/2014/main" id="{FA4E1889-B3D8-41F8-A591-E6E54212C205}"/>
                </a:ext>
              </a:extLst>
            </p:cNvPr>
            <p:cNvSpPr/>
            <p:nvPr/>
          </p:nvSpPr>
          <p:spPr>
            <a:xfrm>
              <a:off x="2126167" y="581722"/>
              <a:ext cx="1828800" cy="1828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4" name="文本框 21">
              <a:extLst>
                <a:ext uri="{FF2B5EF4-FFF2-40B4-BE49-F238E27FC236}">
                  <a16:creationId xmlns:a16="http://schemas.microsoft.com/office/drawing/2014/main" id="{32FAFA26-D2AA-41BE-AB93-A3AE726FE6F0}"/>
                </a:ext>
              </a:extLst>
            </p:cNvPr>
            <p:cNvSpPr txBox="1">
              <a:spLocks/>
            </p:cNvSpPr>
            <p:nvPr/>
          </p:nvSpPr>
          <p:spPr>
            <a:xfrm>
              <a:off x="2124972" y="1709188"/>
              <a:ext cx="1829996" cy="340607"/>
            </a:xfrm>
            <a:prstGeom prst="rect">
              <a:avLst/>
            </a:prstGeom>
            <a:ln>
              <a:noFill/>
            </a:ln>
          </p:spPr>
          <p:txBody>
            <a:bodyPr wrap="none">
              <a:normAutofit/>
            </a:bodyPr>
            <a:lstStyle/>
            <a:p>
              <a:endParaRPr lang="zh-CN" altLang="en-US" sz="16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0" name="矩形: 圆角 9">
            <a:extLst>
              <a:ext uri="{FF2B5EF4-FFF2-40B4-BE49-F238E27FC236}">
                <a16:creationId xmlns:a16="http://schemas.microsoft.com/office/drawing/2014/main" id="{BD73A161-A134-408B-8176-115295F651AE}"/>
              </a:ext>
            </a:extLst>
          </p:cNvPr>
          <p:cNvSpPr/>
          <p:nvPr/>
        </p:nvSpPr>
        <p:spPr>
          <a:xfrm>
            <a:off x="9531322" y="1616100"/>
            <a:ext cx="1785964" cy="182730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3" name="椭圆 25">
            <a:extLst>
              <a:ext uri="{FF2B5EF4-FFF2-40B4-BE49-F238E27FC236}">
                <a16:creationId xmlns:a16="http://schemas.microsoft.com/office/drawing/2014/main" id="{CABD32EA-30D3-4690-9748-96094A96F5EA}"/>
              </a:ext>
            </a:extLst>
          </p:cNvPr>
          <p:cNvSpPr/>
          <p:nvPr/>
        </p:nvSpPr>
        <p:spPr>
          <a:xfrm>
            <a:off x="4794777" y="1900970"/>
            <a:ext cx="606682" cy="609600"/>
          </a:xfrm>
          <a:custGeom>
            <a:avLst/>
            <a:gdLst>
              <a:gd name="connsiteX0" fmla="*/ 119063 w 330200"/>
              <a:gd name="connsiteY0" fmla="*/ 203200 h 331788"/>
              <a:gd name="connsiteX1" fmla="*/ 137172 w 330200"/>
              <a:gd name="connsiteY1" fmla="*/ 203200 h 331788"/>
              <a:gd name="connsiteX2" fmla="*/ 153988 w 330200"/>
              <a:gd name="connsiteY2" fmla="*/ 229508 h 331788"/>
              <a:gd name="connsiteX3" fmla="*/ 153988 w 330200"/>
              <a:gd name="connsiteY3" fmla="*/ 249238 h 331788"/>
              <a:gd name="connsiteX4" fmla="*/ 119063 w 330200"/>
              <a:gd name="connsiteY4" fmla="*/ 203200 h 331788"/>
              <a:gd name="connsiteX5" fmla="*/ 176213 w 330200"/>
              <a:gd name="connsiteY5" fmla="*/ 158750 h 331788"/>
              <a:gd name="connsiteX6" fmla="*/ 211138 w 330200"/>
              <a:gd name="connsiteY6" fmla="*/ 203994 h 331788"/>
              <a:gd name="connsiteX7" fmla="*/ 176213 w 330200"/>
              <a:gd name="connsiteY7" fmla="*/ 249238 h 331788"/>
              <a:gd name="connsiteX8" fmla="*/ 176213 w 330200"/>
              <a:gd name="connsiteY8" fmla="*/ 229848 h 331788"/>
              <a:gd name="connsiteX9" fmla="*/ 193029 w 330200"/>
              <a:gd name="connsiteY9" fmla="*/ 203994 h 331788"/>
              <a:gd name="connsiteX10" fmla="*/ 176213 w 330200"/>
              <a:gd name="connsiteY10" fmla="*/ 178141 h 331788"/>
              <a:gd name="connsiteX11" fmla="*/ 176213 w 330200"/>
              <a:gd name="connsiteY11" fmla="*/ 158750 h 331788"/>
              <a:gd name="connsiteX12" fmla="*/ 176213 w 330200"/>
              <a:gd name="connsiteY12" fmla="*/ 82550 h 331788"/>
              <a:gd name="connsiteX13" fmla="*/ 211138 w 330200"/>
              <a:gd name="connsiteY13" fmla="*/ 128588 h 331788"/>
              <a:gd name="connsiteX14" fmla="*/ 193029 w 330200"/>
              <a:gd name="connsiteY14" fmla="*/ 128588 h 331788"/>
              <a:gd name="connsiteX15" fmla="*/ 176213 w 330200"/>
              <a:gd name="connsiteY15" fmla="*/ 102281 h 331788"/>
              <a:gd name="connsiteX16" fmla="*/ 176213 w 330200"/>
              <a:gd name="connsiteY16" fmla="*/ 82550 h 331788"/>
              <a:gd name="connsiteX17" fmla="*/ 153988 w 330200"/>
              <a:gd name="connsiteY17" fmla="*/ 82550 h 331788"/>
              <a:gd name="connsiteX18" fmla="*/ 153988 w 330200"/>
              <a:gd name="connsiteY18" fmla="*/ 101941 h 331788"/>
              <a:gd name="connsiteX19" fmla="*/ 137172 w 330200"/>
              <a:gd name="connsiteY19" fmla="*/ 127794 h 331788"/>
              <a:gd name="connsiteX20" fmla="*/ 153988 w 330200"/>
              <a:gd name="connsiteY20" fmla="*/ 153648 h 331788"/>
              <a:gd name="connsiteX21" fmla="*/ 153988 w 330200"/>
              <a:gd name="connsiteY21" fmla="*/ 173038 h 331788"/>
              <a:gd name="connsiteX22" fmla="*/ 119063 w 330200"/>
              <a:gd name="connsiteY22" fmla="*/ 127794 h 331788"/>
              <a:gd name="connsiteX23" fmla="*/ 153988 w 330200"/>
              <a:gd name="connsiteY23" fmla="*/ 82550 h 331788"/>
              <a:gd name="connsiteX24" fmla="*/ 157163 w 330200"/>
              <a:gd name="connsiteY24" fmla="*/ 76200 h 331788"/>
              <a:gd name="connsiteX25" fmla="*/ 173038 w 330200"/>
              <a:gd name="connsiteY25" fmla="*/ 76200 h 331788"/>
              <a:gd name="connsiteX26" fmla="*/ 173038 w 330200"/>
              <a:gd name="connsiteY26" fmla="*/ 255588 h 331788"/>
              <a:gd name="connsiteX27" fmla="*/ 157163 w 330200"/>
              <a:gd name="connsiteY27" fmla="*/ 255588 h 331788"/>
              <a:gd name="connsiteX28" fmla="*/ 165101 w 330200"/>
              <a:gd name="connsiteY28" fmla="*/ 33337 h 331788"/>
              <a:gd name="connsiteX29" fmla="*/ 33338 w 330200"/>
              <a:gd name="connsiteY29" fmla="*/ 165894 h 331788"/>
              <a:gd name="connsiteX30" fmla="*/ 165101 w 330200"/>
              <a:gd name="connsiteY30" fmla="*/ 298451 h 331788"/>
              <a:gd name="connsiteX31" fmla="*/ 296864 w 330200"/>
              <a:gd name="connsiteY31" fmla="*/ 165894 h 331788"/>
              <a:gd name="connsiteX32" fmla="*/ 165101 w 330200"/>
              <a:gd name="connsiteY32" fmla="*/ 33337 h 331788"/>
              <a:gd name="connsiteX33" fmla="*/ 165100 w 330200"/>
              <a:gd name="connsiteY33" fmla="*/ 30162 h 331788"/>
              <a:gd name="connsiteX34" fmla="*/ 301625 w 330200"/>
              <a:gd name="connsiteY34" fmla="*/ 165894 h 331788"/>
              <a:gd name="connsiteX35" fmla="*/ 165100 w 330200"/>
              <a:gd name="connsiteY35" fmla="*/ 301626 h 331788"/>
              <a:gd name="connsiteX36" fmla="*/ 28575 w 330200"/>
              <a:gd name="connsiteY36" fmla="*/ 165894 h 331788"/>
              <a:gd name="connsiteX37" fmla="*/ 165100 w 330200"/>
              <a:gd name="connsiteY37" fmla="*/ 30162 h 331788"/>
              <a:gd name="connsiteX38" fmla="*/ 165101 w 330200"/>
              <a:gd name="connsiteY38" fmla="*/ 15875 h 331788"/>
              <a:gd name="connsiteX39" fmla="*/ 14288 w 330200"/>
              <a:gd name="connsiteY39" fmla="*/ 165894 h 331788"/>
              <a:gd name="connsiteX40" fmla="*/ 165101 w 330200"/>
              <a:gd name="connsiteY40" fmla="*/ 315913 h 331788"/>
              <a:gd name="connsiteX41" fmla="*/ 315914 w 330200"/>
              <a:gd name="connsiteY41" fmla="*/ 165894 h 331788"/>
              <a:gd name="connsiteX42" fmla="*/ 165101 w 330200"/>
              <a:gd name="connsiteY42" fmla="*/ 15875 h 331788"/>
              <a:gd name="connsiteX43" fmla="*/ 165100 w 330200"/>
              <a:gd name="connsiteY43" fmla="*/ 0 h 331788"/>
              <a:gd name="connsiteX44" fmla="*/ 330200 w 330200"/>
              <a:gd name="connsiteY44" fmla="*/ 165894 h 331788"/>
              <a:gd name="connsiteX45" fmla="*/ 165100 w 330200"/>
              <a:gd name="connsiteY45" fmla="*/ 331788 h 331788"/>
              <a:gd name="connsiteX46" fmla="*/ 0 w 330200"/>
              <a:gd name="connsiteY46" fmla="*/ 165894 h 331788"/>
              <a:gd name="connsiteX47" fmla="*/ 165100 w 330200"/>
              <a:gd name="connsiteY47" fmla="*/ 0 h 331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30200" h="331788">
                <a:moveTo>
                  <a:pt x="119063" y="203200"/>
                </a:moveTo>
                <a:cubicBezTo>
                  <a:pt x="119063" y="203200"/>
                  <a:pt x="119063" y="203200"/>
                  <a:pt x="137172" y="203200"/>
                </a:cubicBezTo>
                <a:cubicBezTo>
                  <a:pt x="137172" y="215039"/>
                  <a:pt x="143640" y="225562"/>
                  <a:pt x="153988" y="229508"/>
                </a:cubicBezTo>
                <a:lnTo>
                  <a:pt x="153988" y="249238"/>
                </a:lnTo>
                <a:cubicBezTo>
                  <a:pt x="133292" y="243977"/>
                  <a:pt x="119063" y="225562"/>
                  <a:pt x="119063" y="203200"/>
                </a:cubicBezTo>
                <a:close/>
                <a:moveTo>
                  <a:pt x="176213" y="158750"/>
                </a:moveTo>
                <a:cubicBezTo>
                  <a:pt x="196909" y="163921"/>
                  <a:pt x="211138" y="182019"/>
                  <a:pt x="211138" y="203994"/>
                </a:cubicBezTo>
                <a:cubicBezTo>
                  <a:pt x="211138" y="225970"/>
                  <a:pt x="196909" y="244068"/>
                  <a:pt x="176213" y="249238"/>
                </a:cubicBezTo>
                <a:cubicBezTo>
                  <a:pt x="176213" y="249238"/>
                  <a:pt x="176213" y="249238"/>
                  <a:pt x="176213" y="229848"/>
                </a:cubicBezTo>
                <a:cubicBezTo>
                  <a:pt x="186561" y="225970"/>
                  <a:pt x="193029" y="215628"/>
                  <a:pt x="193029" y="203994"/>
                </a:cubicBezTo>
                <a:cubicBezTo>
                  <a:pt x="193029" y="192360"/>
                  <a:pt x="186561" y="183311"/>
                  <a:pt x="176213" y="178141"/>
                </a:cubicBezTo>
                <a:cubicBezTo>
                  <a:pt x="176213" y="178141"/>
                  <a:pt x="176213" y="178141"/>
                  <a:pt x="176213" y="158750"/>
                </a:cubicBezTo>
                <a:close/>
                <a:moveTo>
                  <a:pt x="176213" y="82550"/>
                </a:moveTo>
                <a:cubicBezTo>
                  <a:pt x="196909" y="87812"/>
                  <a:pt x="211138" y="106227"/>
                  <a:pt x="211138" y="128588"/>
                </a:cubicBezTo>
                <a:cubicBezTo>
                  <a:pt x="211138" y="128588"/>
                  <a:pt x="211138" y="128588"/>
                  <a:pt x="193029" y="128588"/>
                </a:cubicBezTo>
                <a:cubicBezTo>
                  <a:pt x="193029" y="116750"/>
                  <a:pt x="186561" y="106227"/>
                  <a:pt x="176213" y="102281"/>
                </a:cubicBezTo>
                <a:cubicBezTo>
                  <a:pt x="176213" y="102281"/>
                  <a:pt x="176213" y="102281"/>
                  <a:pt x="176213" y="82550"/>
                </a:cubicBezTo>
                <a:close/>
                <a:moveTo>
                  <a:pt x="153988" y="82550"/>
                </a:moveTo>
                <a:cubicBezTo>
                  <a:pt x="153988" y="82550"/>
                  <a:pt x="153988" y="82550"/>
                  <a:pt x="153988" y="101941"/>
                </a:cubicBezTo>
                <a:cubicBezTo>
                  <a:pt x="143640" y="105819"/>
                  <a:pt x="137172" y="116160"/>
                  <a:pt x="137172" y="127794"/>
                </a:cubicBezTo>
                <a:cubicBezTo>
                  <a:pt x="137172" y="139428"/>
                  <a:pt x="143640" y="148477"/>
                  <a:pt x="153988" y="153648"/>
                </a:cubicBezTo>
                <a:cubicBezTo>
                  <a:pt x="153988" y="153648"/>
                  <a:pt x="153988" y="153648"/>
                  <a:pt x="153988" y="173038"/>
                </a:cubicBezTo>
                <a:cubicBezTo>
                  <a:pt x="133292" y="167868"/>
                  <a:pt x="119063" y="149770"/>
                  <a:pt x="119063" y="127794"/>
                </a:cubicBezTo>
                <a:cubicBezTo>
                  <a:pt x="119063" y="105819"/>
                  <a:pt x="133292" y="87721"/>
                  <a:pt x="153988" y="82550"/>
                </a:cubicBezTo>
                <a:close/>
                <a:moveTo>
                  <a:pt x="157163" y="76200"/>
                </a:moveTo>
                <a:lnTo>
                  <a:pt x="173038" y="76200"/>
                </a:lnTo>
                <a:lnTo>
                  <a:pt x="173038" y="255588"/>
                </a:lnTo>
                <a:lnTo>
                  <a:pt x="157163" y="255588"/>
                </a:lnTo>
                <a:close/>
                <a:moveTo>
                  <a:pt x="165101" y="33337"/>
                </a:moveTo>
                <a:cubicBezTo>
                  <a:pt x="92330" y="33337"/>
                  <a:pt x="33338" y="92685"/>
                  <a:pt x="33338" y="165894"/>
                </a:cubicBezTo>
                <a:cubicBezTo>
                  <a:pt x="33338" y="239103"/>
                  <a:pt x="92330" y="298451"/>
                  <a:pt x="165101" y="298451"/>
                </a:cubicBezTo>
                <a:cubicBezTo>
                  <a:pt x="237872" y="298451"/>
                  <a:pt x="296864" y="239103"/>
                  <a:pt x="296864" y="165894"/>
                </a:cubicBezTo>
                <a:cubicBezTo>
                  <a:pt x="296864" y="92685"/>
                  <a:pt x="237872" y="33337"/>
                  <a:pt x="165101" y="33337"/>
                </a:cubicBezTo>
                <a:close/>
                <a:moveTo>
                  <a:pt x="165100" y="30162"/>
                </a:moveTo>
                <a:cubicBezTo>
                  <a:pt x="240501" y="30162"/>
                  <a:pt x="301625" y="90931"/>
                  <a:pt x="301625" y="165894"/>
                </a:cubicBezTo>
                <a:cubicBezTo>
                  <a:pt x="301625" y="240857"/>
                  <a:pt x="240501" y="301626"/>
                  <a:pt x="165100" y="301626"/>
                </a:cubicBezTo>
                <a:cubicBezTo>
                  <a:pt x="89699" y="301626"/>
                  <a:pt x="28575" y="240857"/>
                  <a:pt x="28575" y="165894"/>
                </a:cubicBezTo>
                <a:cubicBezTo>
                  <a:pt x="28575" y="90931"/>
                  <a:pt x="89699" y="30162"/>
                  <a:pt x="165100" y="30162"/>
                </a:cubicBezTo>
                <a:close/>
                <a:moveTo>
                  <a:pt x="165101" y="15875"/>
                </a:moveTo>
                <a:cubicBezTo>
                  <a:pt x="81809" y="15875"/>
                  <a:pt x="14288" y="83041"/>
                  <a:pt x="14288" y="165894"/>
                </a:cubicBezTo>
                <a:cubicBezTo>
                  <a:pt x="14288" y="248747"/>
                  <a:pt x="81809" y="315913"/>
                  <a:pt x="165101" y="315913"/>
                </a:cubicBezTo>
                <a:cubicBezTo>
                  <a:pt x="248393" y="315913"/>
                  <a:pt x="315914" y="248747"/>
                  <a:pt x="315914" y="165894"/>
                </a:cubicBezTo>
                <a:cubicBezTo>
                  <a:pt x="315914" y="83041"/>
                  <a:pt x="248393" y="15875"/>
                  <a:pt x="165101" y="15875"/>
                </a:cubicBezTo>
                <a:close/>
                <a:moveTo>
                  <a:pt x="165100" y="0"/>
                </a:moveTo>
                <a:cubicBezTo>
                  <a:pt x="256282" y="0"/>
                  <a:pt x="330200" y="74273"/>
                  <a:pt x="330200" y="165894"/>
                </a:cubicBezTo>
                <a:cubicBezTo>
                  <a:pt x="330200" y="257515"/>
                  <a:pt x="256282" y="331788"/>
                  <a:pt x="165100" y="331788"/>
                </a:cubicBezTo>
                <a:cubicBezTo>
                  <a:pt x="73918" y="331788"/>
                  <a:pt x="0" y="257515"/>
                  <a:pt x="0" y="165894"/>
                </a:cubicBezTo>
                <a:cubicBezTo>
                  <a:pt x="0" y="74273"/>
                  <a:pt x="73918" y="0"/>
                  <a:pt x="1651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5" name="椭圆 26">
            <a:extLst>
              <a:ext uri="{FF2B5EF4-FFF2-40B4-BE49-F238E27FC236}">
                <a16:creationId xmlns:a16="http://schemas.microsoft.com/office/drawing/2014/main" id="{84A48D69-5C6F-4F87-902C-1B0E87FFEC6C}"/>
              </a:ext>
            </a:extLst>
          </p:cNvPr>
          <p:cNvSpPr/>
          <p:nvPr/>
        </p:nvSpPr>
        <p:spPr>
          <a:xfrm>
            <a:off x="4803541" y="4091751"/>
            <a:ext cx="589155" cy="609600"/>
          </a:xfrm>
          <a:custGeom>
            <a:avLst/>
            <a:gdLst>
              <a:gd name="connsiteX0" fmla="*/ 94055 w 317452"/>
              <a:gd name="connsiteY0" fmla="*/ 135965 h 328468"/>
              <a:gd name="connsiteX1" fmla="*/ 94407 w 317452"/>
              <a:gd name="connsiteY1" fmla="*/ 136055 h 328468"/>
              <a:gd name="connsiteX2" fmla="*/ 104825 w 317452"/>
              <a:gd name="connsiteY2" fmla="*/ 158537 h 328468"/>
              <a:gd name="connsiteX3" fmla="*/ 106109 w 317452"/>
              <a:gd name="connsiteY3" fmla="*/ 161308 h 328468"/>
              <a:gd name="connsiteX4" fmla="*/ 98162 w 317452"/>
              <a:gd name="connsiteY4" fmla="*/ 160053 h 328468"/>
              <a:gd name="connsiteX5" fmla="*/ 96849 w 317452"/>
              <a:gd name="connsiteY5" fmla="*/ 160053 h 328468"/>
              <a:gd name="connsiteX6" fmla="*/ 92911 w 317452"/>
              <a:gd name="connsiteY6" fmla="*/ 137630 h 328468"/>
              <a:gd name="connsiteX7" fmla="*/ 93506 w 317452"/>
              <a:gd name="connsiteY7" fmla="*/ 136765 h 328468"/>
              <a:gd name="connsiteX8" fmla="*/ 39496 w 317452"/>
              <a:gd name="connsiteY8" fmla="*/ 115887 h 328468"/>
              <a:gd name="connsiteX9" fmla="*/ 51437 w 317452"/>
              <a:gd name="connsiteY9" fmla="*/ 165488 h 328468"/>
              <a:gd name="connsiteX10" fmla="*/ 48784 w 317452"/>
              <a:gd name="connsiteY10" fmla="*/ 166793 h 328468"/>
              <a:gd name="connsiteX11" fmla="*/ 47457 w 317452"/>
              <a:gd name="connsiteY11" fmla="*/ 170709 h 328468"/>
              <a:gd name="connsiteX12" fmla="*/ 48784 w 317452"/>
              <a:gd name="connsiteY12" fmla="*/ 173319 h 328468"/>
              <a:gd name="connsiteX13" fmla="*/ 52764 w 317452"/>
              <a:gd name="connsiteY13" fmla="*/ 175930 h 328468"/>
              <a:gd name="connsiteX14" fmla="*/ 55418 w 317452"/>
              <a:gd name="connsiteY14" fmla="*/ 174625 h 328468"/>
              <a:gd name="connsiteX15" fmla="*/ 87263 w 317452"/>
              <a:gd name="connsiteY15" fmla="*/ 216393 h 328468"/>
              <a:gd name="connsiteX16" fmla="*/ 55418 w 317452"/>
              <a:gd name="connsiteY16" fmla="*/ 230752 h 328468"/>
              <a:gd name="connsiteX17" fmla="*/ 38169 w 317452"/>
              <a:gd name="connsiteY17" fmla="*/ 224225 h 328468"/>
              <a:gd name="connsiteX18" fmla="*/ 1017 w 317452"/>
              <a:gd name="connsiteY18" fmla="*/ 147214 h 328468"/>
              <a:gd name="connsiteX19" fmla="*/ 7651 w 317452"/>
              <a:gd name="connsiteY19" fmla="*/ 128940 h 328468"/>
              <a:gd name="connsiteX20" fmla="*/ 39496 w 317452"/>
              <a:gd name="connsiteY20" fmla="*/ 115887 h 328468"/>
              <a:gd name="connsiteX21" fmla="*/ 63900 w 317452"/>
              <a:gd name="connsiteY21" fmla="*/ 106627 h 328468"/>
              <a:gd name="connsiteX22" fmla="*/ 71807 w 317452"/>
              <a:gd name="connsiteY22" fmla="*/ 114982 h 328468"/>
              <a:gd name="connsiteX23" fmla="*/ 81033 w 317452"/>
              <a:gd name="connsiteY23" fmla="*/ 133331 h 328468"/>
              <a:gd name="connsiteX24" fmla="*/ 87623 w 317452"/>
              <a:gd name="connsiteY24" fmla="*/ 130710 h 328468"/>
              <a:gd name="connsiteX25" fmla="*/ 95803 w 317452"/>
              <a:gd name="connsiteY25" fmla="*/ 133422 h 328468"/>
              <a:gd name="connsiteX26" fmla="*/ 94055 w 317452"/>
              <a:gd name="connsiteY26" fmla="*/ 135965 h 328468"/>
              <a:gd name="connsiteX27" fmla="*/ 89115 w 317452"/>
              <a:gd name="connsiteY27" fmla="*/ 134702 h 328468"/>
              <a:gd name="connsiteX28" fmla="*/ 83823 w 317452"/>
              <a:gd name="connsiteY28" fmla="*/ 137407 h 328468"/>
              <a:gd name="connsiteX29" fmla="*/ 82500 w 317452"/>
              <a:gd name="connsiteY29" fmla="*/ 137407 h 328468"/>
              <a:gd name="connsiteX30" fmla="*/ 97053 w 317452"/>
              <a:gd name="connsiteY30" fmla="*/ 169863 h 328468"/>
              <a:gd name="connsiteX31" fmla="*/ 98375 w 317452"/>
              <a:gd name="connsiteY31" fmla="*/ 169863 h 328468"/>
              <a:gd name="connsiteX32" fmla="*/ 103667 w 317452"/>
              <a:gd name="connsiteY32" fmla="*/ 167158 h 328468"/>
              <a:gd name="connsiteX33" fmla="*/ 106313 w 317452"/>
              <a:gd name="connsiteY33" fmla="*/ 161749 h 328468"/>
              <a:gd name="connsiteX34" fmla="*/ 106109 w 317452"/>
              <a:gd name="connsiteY34" fmla="*/ 161308 h 328468"/>
              <a:gd name="connsiteX35" fmla="*/ 109648 w 317452"/>
              <a:gd name="connsiteY35" fmla="*/ 161866 h 328468"/>
              <a:gd name="connsiteX36" fmla="*/ 110272 w 317452"/>
              <a:gd name="connsiteY36" fmla="*/ 161402 h 328468"/>
              <a:gd name="connsiteX37" fmla="*/ 110522 w 317452"/>
              <a:gd name="connsiteY37" fmla="*/ 164622 h 328468"/>
              <a:gd name="connsiteX38" fmla="*/ 106074 w 317452"/>
              <a:gd name="connsiteY38" fmla="*/ 170028 h 328468"/>
              <a:gd name="connsiteX39" fmla="*/ 99484 w 317452"/>
              <a:gd name="connsiteY39" fmla="*/ 172650 h 328468"/>
              <a:gd name="connsiteX40" fmla="*/ 107391 w 317452"/>
              <a:gd name="connsiteY40" fmla="*/ 192309 h 328468"/>
              <a:gd name="connsiteX41" fmla="*/ 100802 w 317452"/>
              <a:gd name="connsiteY41" fmla="*/ 211968 h 328468"/>
              <a:gd name="connsiteX42" fmla="*/ 91576 w 317452"/>
              <a:gd name="connsiteY42" fmla="*/ 215900 h 328468"/>
              <a:gd name="connsiteX43" fmla="*/ 59946 w 317452"/>
              <a:gd name="connsiteY43" fmla="*/ 172650 h 328468"/>
              <a:gd name="connsiteX44" fmla="*/ 62582 w 317452"/>
              <a:gd name="connsiteY44" fmla="*/ 171339 h 328468"/>
              <a:gd name="connsiteX45" fmla="*/ 63900 w 317452"/>
              <a:gd name="connsiteY45" fmla="*/ 166097 h 328468"/>
              <a:gd name="connsiteX46" fmla="*/ 62582 w 317452"/>
              <a:gd name="connsiteY46" fmla="*/ 163475 h 328468"/>
              <a:gd name="connsiteX47" fmla="*/ 58628 w 317452"/>
              <a:gd name="connsiteY47" fmla="*/ 162165 h 328468"/>
              <a:gd name="connsiteX48" fmla="*/ 54674 w 317452"/>
              <a:gd name="connsiteY48" fmla="*/ 163475 h 328468"/>
              <a:gd name="connsiteX49" fmla="*/ 42813 w 317452"/>
              <a:gd name="connsiteY49" fmla="*/ 111051 h 328468"/>
              <a:gd name="connsiteX50" fmla="*/ 52038 w 317452"/>
              <a:gd name="connsiteY50" fmla="*/ 107119 h 328468"/>
              <a:gd name="connsiteX51" fmla="*/ 63900 w 317452"/>
              <a:gd name="connsiteY51" fmla="*/ 106627 h 328468"/>
              <a:gd name="connsiteX52" fmla="*/ 221560 w 317452"/>
              <a:gd name="connsiteY52" fmla="*/ 67725 h 328468"/>
              <a:gd name="connsiteX53" fmla="*/ 239938 w 317452"/>
              <a:gd name="connsiteY53" fmla="*/ 67725 h 328468"/>
              <a:gd name="connsiteX54" fmla="*/ 249127 w 317452"/>
              <a:gd name="connsiteY54" fmla="*/ 90147 h 328468"/>
              <a:gd name="connsiteX55" fmla="*/ 249127 w 317452"/>
              <a:gd name="connsiteY55" fmla="*/ 99380 h 328468"/>
              <a:gd name="connsiteX56" fmla="*/ 259629 w 317452"/>
              <a:gd name="connsiteY56" fmla="*/ 162691 h 328468"/>
              <a:gd name="connsiteX57" fmla="*/ 300324 w 317452"/>
              <a:gd name="connsiteY57" fmla="*/ 193027 h 328468"/>
              <a:gd name="connsiteX58" fmla="*/ 304262 w 317452"/>
              <a:gd name="connsiteY58" fmla="*/ 215450 h 328468"/>
              <a:gd name="connsiteX59" fmla="*/ 283258 w 317452"/>
              <a:gd name="connsiteY59" fmla="*/ 219407 h 328468"/>
              <a:gd name="connsiteX60" fmla="*/ 281946 w 317452"/>
              <a:gd name="connsiteY60" fmla="*/ 218088 h 328468"/>
              <a:gd name="connsiteX61" fmla="*/ 236000 w 317452"/>
              <a:gd name="connsiteY61" fmla="*/ 185113 h 328468"/>
              <a:gd name="connsiteX62" fmla="*/ 229436 w 317452"/>
              <a:gd name="connsiteY62" fmla="*/ 174562 h 328468"/>
              <a:gd name="connsiteX63" fmla="*/ 224185 w 317452"/>
              <a:gd name="connsiteY63" fmla="*/ 145544 h 328468"/>
              <a:gd name="connsiteX64" fmla="*/ 196617 w 317452"/>
              <a:gd name="connsiteY64" fmla="*/ 194346 h 328468"/>
              <a:gd name="connsiteX65" fmla="*/ 229436 w 317452"/>
              <a:gd name="connsiteY65" fmla="*/ 243148 h 328468"/>
              <a:gd name="connsiteX66" fmla="*/ 230749 w 317452"/>
              <a:gd name="connsiteY66" fmla="*/ 265571 h 328468"/>
              <a:gd name="connsiteX67" fmla="*/ 195305 w 317452"/>
              <a:gd name="connsiteY67" fmla="*/ 318329 h 328468"/>
              <a:gd name="connsiteX68" fmla="*/ 169050 w 317452"/>
              <a:gd name="connsiteY68" fmla="*/ 323605 h 328468"/>
              <a:gd name="connsiteX69" fmla="*/ 167737 w 317452"/>
              <a:gd name="connsiteY69" fmla="*/ 323605 h 328468"/>
              <a:gd name="connsiteX70" fmla="*/ 162486 w 317452"/>
              <a:gd name="connsiteY70" fmla="*/ 297226 h 328468"/>
              <a:gd name="connsiteX71" fmla="*/ 191366 w 317452"/>
              <a:gd name="connsiteY71" fmla="*/ 255019 h 328468"/>
              <a:gd name="connsiteX72" fmla="*/ 167737 w 317452"/>
              <a:gd name="connsiteY72" fmla="*/ 220726 h 328468"/>
              <a:gd name="connsiteX73" fmla="*/ 70594 w 317452"/>
              <a:gd name="connsiteY73" fmla="*/ 322286 h 328468"/>
              <a:gd name="connsiteX74" fmla="*/ 46965 w 317452"/>
              <a:gd name="connsiteY74" fmla="*/ 326243 h 328468"/>
              <a:gd name="connsiteX75" fmla="*/ 44339 w 317452"/>
              <a:gd name="connsiteY75" fmla="*/ 322286 h 328468"/>
              <a:gd name="connsiteX76" fmla="*/ 43027 w 317452"/>
              <a:gd name="connsiteY76" fmla="*/ 295907 h 328468"/>
              <a:gd name="connsiteX77" fmla="*/ 144108 w 317452"/>
              <a:gd name="connsiteY77" fmla="*/ 189070 h 328468"/>
              <a:gd name="connsiteX78" fmla="*/ 148046 w 317452"/>
              <a:gd name="connsiteY78" fmla="*/ 177200 h 328468"/>
              <a:gd name="connsiteX79" fmla="*/ 190054 w 317452"/>
              <a:gd name="connsiteY79" fmla="*/ 103337 h 328468"/>
              <a:gd name="connsiteX80" fmla="*/ 151984 w 317452"/>
              <a:gd name="connsiteY80" fmla="*/ 107294 h 328468"/>
              <a:gd name="connsiteX81" fmla="*/ 119166 w 317452"/>
              <a:gd name="connsiteY81" fmla="*/ 154777 h 328468"/>
              <a:gd name="connsiteX82" fmla="*/ 110272 w 317452"/>
              <a:gd name="connsiteY82" fmla="*/ 161402 h 328468"/>
              <a:gd name="connsiteX83" fmla="*/ 110027 w 317452"/>
              <a:gd name="connsiteY83" fmla="*/ 158233 h 328468"/>
              <a:gd name="connsiteX84" fmla="*/ 99484 w 317452"/>
              <a:gd name="connsiteY84" fmla="*/ 134642 h 328468"/>
              <a:gd name="connsiteX85" fmla="*/ 95803 w 317452"/>
              <a:gd name="connsiteY85" fmla="*/ 133422 h 328468"/>
              <a:gd name="connsiteX86" fmla="*/ 97670 w 317452"/>
              <a:gd name="connsiteY86" fmla="*/ 130706 h 328468"/>
              <a:gd name="connsiteX87" fmla="*/ 130980 w 317452"/>
              <a:gd name="connsiteY87" fmla="*/ 82234 h 328468"/>
              <a:gd name="connsiteX88" fmla="*/ 141482 w 317452"/>
              <a:gd name="connsiteY88" fmla="*/ 75639 h 328468"/>
              <a:gd name="connsiteX89" fmla="*/ 221560 w 317452"/>
              <a:gd name="connsiteY89" fmla="*/ 67725 h 328468"/>
              <a:gd name="connsiteX90" fmla="*/ 276970 w 317452"/>
              <a:gd name="connsiteY90" fmla="*/ 0 h 328468"/>
              <a:gd name="connsiteX91" fmla="*/ 317452 w 317452"/>
              <a:gd name="connsiteY91" fmla="*/ 39688 h 328468"/>
              <a:gd name="connsiteX92" fmla="*/ 276970 w 317452"/>
              <a:gd name="connsiteY92" fmla="*/ 79376 h 328468"/>
              <a:gd name="connsiteX93" fmla="*/ 236488 w 317452"/>
              <a:gd name="connsiteY93" fmla="*/ 39688 h 328468"/>
              <a:gd name="connsiteX94" fmla="*/ 276970 w 317452"/>
              <a:gd name="connsiteY94" fmla="*/ 0 h 328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317452" h="328468">
                <a:moveTo>
                  <a:pt x="94055" y="135965"/>
                </a:moveTo>
                <a:lnTo>
                  <a:pt x="94407" y="136055"/>
                </a:lnTo>
                <a:cubicBezTo>
                  <a:pt x="100360" y="148902"/>
                  <a:pt x="103337" y="155325"/>
                  <a:pt x="104825" y="158537"/>
                </a:cubicBezTo>
                <a:lnTo>
                  <a:pt x="106109" y="161308"/>
                </a:lnTo>
                <a:lnTo>
                  <a:pt x="98162" y="160053"/>
                </a:lnTo>
                <a:cubicBezTo>
                  <a:pt x="98162" y="160053"/>
                  <a:pt x="96849" y="160053"/>
                  <a:pt x="96849" y="160053"/>
                </a:cubicBezTo>
                <a:cubicBezTo>
                  <a:pt x="90285" y="154777"/>
                  <a:pt x="87660" y="144225"/>
                  <a:pt x="92911" y="137630"/>
                </a:cubicBezTo>
                <a:cubicBezTo>
                  <a:pt x="92911" y="137630"/>
                  <a:pt x="92911" y="137630"/>
                  <a:pt x="93506" y="136765"/>
                </a:cubicBezTo>
                <a:close/>
                <a:moveTo>
                  <a:pt x="39496" y="115887"/>
                </a:moveTo>
                <a:cubicBezTo>
                  <a:pt x="39496" y="115887"/>
                  <a:pt x="39496" y="115887"/>
                  <a:pt x="51437" y="165488"/>
                </a:cubicBezTo>
                <a:cubicBezTo>
                  <a:pt x="51437" y="165488"/>
                  <a:pt x="51437" y="165488"/>
                  <a:pt x="48784" y="166793"/>
                </a:cubicBezTo>
                <a:cubicBezTo>
                  <a:pt x="47457" y="166793"/>
                  <a:pt x="47457" y="169403"/>
                  <a:pt x="47457" y="170709"/>
                </a:cubicBezTo>
                <a:cubicBezTo>
                  <a:pt x="47457" y="170709"/>
                  <a:pt x="47457" y="170709"/>
                  <a:pt x="48784" y="173319"/>
                </a:cubicBezTo>
                <a:cubicBezTo>
                  <a:pt x="50111" y="175930"/>
                  <a:pt x="51437" y="175930"/>
                  <a:pt x="52764" y="175930"/>
                </a:cubicBezTo>
                <a:lnTo>
                  <a:pt x="55418" y="174625"/>
                </a:lnTo>
                <a:cubicBezTo>
                  <a:pt x="55418" y="174625"/>
                  <a:pt x="55418" y="174625"/>
                  <a:pt x="87263" y="216393"/>
                </a:cubicBezTo>
                <a:cubicBezTo>
                  <a:pt x="87263" y="216393"/>
                  <a:pt x="87263" y="216393"/>
                  <a:pt x="55418" y="230752"/>
                </a:cubicBezTo>
                <a:cubicBezTo>
                  <a:pt x="48784" y="233362"/>
                  <a:pt x="40823" y="230752"/>
                  <a:pt x="38169" y="224225"/>
                </a:cubicBezTo>
                <a:cubicBezTo>
                  <a:pt x="38169" y="224225"/>
                  <a:pt x="38169" y="224225"/>
                  <a:pt x="1017" y="147214"/>
                </a:cubicBezTo>
                <a:cubicBezTo>
                  <a:pt x="-1637" y="140687"/>
                  <a:pt x="1017" y="132856"/>
                  <a:pt x="7651" y="128940"/>
                </a:cubicBezTo>
                <a:cubicBezTo>
                  <a:pt x="7651" y="128940"/>
                  <a:pt x="7651" y="128940"/>
                  <a:pt x="39496" y="115887"/>
                </a:cubicBezTo>
                <a:close/>
                <a:moveTo>
                  <a:pt x="63900" y="106627"/>
                </a:moveTo>
                <a:cubicBezTo>
                  <a:pt x="67524" y="108102"/>
                  <a:pt x="70489" y="111051"/>
                  <a:pt x="71807" y="114982"/>
                </a:cubicBezTo>
                <a:cubicBezTo>
                  <a:pt x="71807" y="114982"/>
                  <a:pt x="71807" y="114982"/>
                  <a:pt x="81033" y="133331"/>
                </a:cubicBezTo>
                <a:cubicBezTo>
                  <a:pt x="81033" y="133331"/>
                  <a:pt x="81033" y="133331"/>
                  <a:pt x="87623" y="130710"/>
                </a:cubicBezTo>
                <a:lnTo>
                  <a:pt x="95803" y="133422"/>
                </a:lnTo>
                <a:lnTo>
                  <a:pt x="94055" y="135965"/>
                </a:lnTo>
                <a:lnTo>
                  <a:pt x="89115" y="134702"/>
                </a:lnTo>
                <a:cubicBezTo>
                  <a:pt x="89115" y="134702"/>
                  <a:pt x="89115" y="134702"/>
                  <a:pt x="83823" y="137407"/>
                </a:cubicBezTo>
                <a:cubicBezTo>
                  <a:pt x="83823" y="137407"/>
                  <a:pt x="82500" y="137407"/>
                  <a:pt x="82500" y="137407"/>
                </a:cubicBezTo>
                <a:cubicBezTo>
                  <a:pt x="82500" y="137407"/>
                  <a:pt x="82500" y="137407"/>
                  <a:pt x="97053" y="169863"/>
                </a:cubicBezTo>
                <a:cubicBezTo>
                  <a:pt x="97053" y="169863"/>
                  <a:pt x="97053" y="169863"/>
                  <a:pt x="98375" y="169863"/>
                </a:cubicBezTo>
                <a:lnTo>
                  <a:pt x="103667" y="167158"/>
                </a:lnTo>
                <a:cubicBezTo>
                  <a:pt x="106313" y="165806"/>
                  <a:pt x="106313" y="163101"/>
                  <a:pt x="106313" y="161749"/>
                </a:cubicBezTo>
                <a:lnTo>
                  <a:pt x="106109" y="161308"/>
                </a:lnTo>
                <a:lnTo>
                  <a:pt x="109648" y="161866"/>
                </a:lnTo>
                <a:lnTo>
                  <a:pt x="110272" y="161402"/>
                </a:lnTo>
                <a:lnTo>
                  <a:pt x="110522" y="164622"/>
                </a:lnTo>
                <a:cubicBezTo>
                  <a:pt x="109698" y="166752"/>
                  <a:pt x="108051" y="168718"/>
                  <a:pt x="106074" y="170028"/>
                </a:cubicBezTo>
                <a:cubicBezTo>
                  <a:pt x="106074" y="170028"/>
                  <a:pt x="106074" y="170028"/>
                  <a:pt x="99484" y="172650"/>
                </a:cubicBezTo>
                <a:cubicBezTo>
                  <a:pt x="99484" y="172650"/>
                  <a:pt x="99484" y="172650"/>
                  <a:pt x="107391" y="192309"/>
                </a:cubicBezTo>
                <a:cubicBezTo>
                  <a:pt x="111345" y="198862"/>
                  <a:pt x="107391" y="208036"/>
                  <a:pt x="100802" y="211968"/>
                </a:cubicBezTo>
                <a:cubicBezTo>
                  <a:pt x="100802" y="211968"/>
                  <a:pt x="100802" y="211968"/>
                  <a:pt x="91576" y="215900"/>
                </a:cubicBezTo>
                <a:cubicBezTo>
                  <a:pt x="91576" y="215900"/>
                  <a:pt x="91576" y="215900"/>
                  <a:pt x="59946" y="172650"/>
                </a:cubicBezTo>
                <a:cubicBezTo>
                  <a:pt x="59946" y="172650"/>
                  <a:pt x="59946" y="172650"/>
                  <a:pt x="62582" y="171339"/>
                </a:cubicBezTo>
                <a:cubicBezTo>
                  <a:pt x="65218" y="170028"/>
                  <a:pt x="65218" y="167407"/>
                  <a:pt x="63900" y="166097"/>
                </a:cubicBezTo>
                <a:cubicBezTo>
                  <a:pt x="63900" y="166097"/>
                  <a:pt x="63900" y="166097"/>
                  <a:pt x="62582" y="163475"/>
                </a:cubicBezTo>
                <a:cubicBezTo>
                  <a:pt x="62582" y="162165"/>
                  <a:pt x="59946" y="160854"/>
                  <a:pt x="58628" y="162165"/>
                </a:cubicBezTo>
                <a:cubicBezTo>
                  <a:pt x="58628" y="162165"/>
                  <a:pt x="58628" y="162165"/>
                  <a:pt x="54674" y="163475"/>
                </a:cubicBezTo>
                <a:cubicBezTo>
                  <a:pt x="54674" y="163475"/>
                  <a:pt x="54674" y="163475"/>
                  <a:pt x="42813" y="111051"/>
                </a:cubicBezTo>
                <a:cubicBezTo>
                  <a:pt x="42813" y="111051"/>
                  <a:pt x="42813" y="111051"/>
                  <a:pt x="52038" y="107119"/>
                </a:cubicBezTo>
                <a:cubicBezTo>
                  <a:pt x="55992" y="105153"/>
                  <a:pt x="60275" y="105153"/>
                  <a:pt x="63900" y="106627"/>
                </a:cubicBezTo>
                <a:close/>
                <a:moveTo>
                  <a:pt x="221560" y="67725"/>
                </a:moveTo>
                <a:cubicBezTo>
                  <a:pt x="226810" y="65087"/>
                  <a:pt x="234687" y="65087"/>
                  <a:pt x="239938" y="67725"/>
                </a:cubicBezTo>
                <a:cubicBezTo>
                  <a:pt x="247814" y="73001"/>
                  <a:pt x="250440" y="80915"/>
                  <a:pt x="249127" y="90147"/>
                </a:cubicBezTo>
                <a:cubicBezTo>
                  <a:pt x="249127" y="92785"/>
                  <a:pt x="249127" y="96742"/>
                  <a:pt x="249127" y="99380"/>
                </a:cubicBezTo>
                <a:cubicBezTo>
                  <a:pt x="249127" y="99380"/>
                  <a:pt x="249127" y="99380"/>
                  <a:pt x="259629" y="162691"/>
                </a:cubicBezTo>
                <a:cubicBezTo>
                  <a:pt x="259629" y="162691"/>
                  <a:pt x="259629" y="162691"/>
                  <a:pt x="300324" y="193027"/>
                </a:cubicBezTo>
                <a:cubicBezTo>
                  <a:pt x="308200" y="198303"/>
                  <a:pt x="309513" y="207536"/>
                  <a:pt x="304262" y="215450"/>
                </a:cubicBezTo>
                <a:cubicBezTo>
                  <a:pt x="299011" y="222045"/>
                  <a:pt x="289822" y="223363"/>
                  <a:pt x="283258" y="219407"/>
                </a:cubicBezTo>
                <a:cubicBezTo>
                  <a:pt x="283258" y="219407"/>
                  <a:pt x="281946" y="219407"/>
                  <a:pt x="281946" y="218088"/>
                </a:cubicBezTo>
                <a:cubicBezTo>
                  <a:pt x="281946" y="218088"/>
                  <a:pt x="281946" y="218088"/>
                  <a:pt x="236000" y="185113"/>
                </a:cubicBezTo>
                <a:cubicBezTo>
                  <a:pt x="232061" y="182475"/>
                  <a:pt x="230749" y="178518"/>
                  <a:pt x="229436" y="174562"/>
                </a:cubicBezTo>
                <a:cubicBezTo>
                  <a:pt x="229436" y="174562"/>
                  <a:pt x="229436" y="174562"/>
                  <a:pt x="224185" y="145544"/>
                </a:cubicBezTo>
                <a:cubicBezTo>
                  <a:pt x="224185" y="145544"/>
                  <a:pt x="224185" y="145544"/>
                  <a:pt x="196617" y="194346"/>
                </a:cubicBezTo>
                <a:cubicBezTo>
                  <a:pt x="196617" y="194346"/>
                  <a:pt x="196617" y="194346"/>
                  <a:pt x="229436" y="243148"/>
                </a:cubicBezTo>
                <a:cubicBezTo>
                  <a:pt x="234687" y="249743"/>
                  <a:pt x="234687" y="258976"/>
                  <a:pt x="230749" y="265571"/>
                </a:cubicBezTo>
                <a:cubicBezTo>
                  <a:pt x="230749" y="265571"/>
                  <a:pt x="230749" y="265571"/>
                  <a:pt x="195305" y="318329"/>
                </a:cubicBezTo>
                <a:cubicBezTo>
                  <a:pt x="188741" y="326243"/>
                  <a:pt x="178239" y="328881"/>
                  <a:pt x="169050" y="323605"/>
                </a:cubicBezTo>
                <a:cubicBezTo>
                  <a:pt x="169050" y="323605"/>
                  <a:pt x="169050" y="323605"/>
                  <a:pt x="167737" y="323605"/>
                </a:cubicBezTo>
                <a:cubicBezTo>
                  <a:pt x="159861" y="318329"/>
                  <a:pt x="157235" y="305140"/>
                  <a:pt x="162486" y="297226"/>
                </a:cubicBezTo>
                <a:cubicBezTo>
                  <a:pt x="162486" y="297226"/>
                  <a:pt x="162486" y="297226"/>
                  <a:pt x="191366" y="255019"/>
                </a:cubicBezTo>
                <a:cubicBezTo>
                  <a:pt x="191366" y="255019"/>
                  <a:pt x="191366" y="255019"/>
                  <a:pt x="167737" y="220726"/>
                </a:cubicBezTo>
                <a:cubicBezTo>
                  <a:pt x="167737" y="220726"/>
                  <a:pt x="167737" y="220726"/>
                  <a:pt x="70594" y="322286"/>
                </a:cubicBezTo>
                <a:cubicBezTo>
                  <a:pt x="65343" y="328881"/>
                  <a:pt x="54841" y="330200"/>
                  <a:pt x="46965" y="326243"/>
                </a:cubicBezTo>
                <a:cubicBezTo>
                  <a:pt x="45652" y="324924"/>
                  <a:pt x="44339" y="323605"/>
                  <a:pt x="44339" y="322286"/>
                </a:cubicBezTo>
                <a:cubicBezTo>
                  <a:pt x="36463" y="315691"/>
                  <a:pt x="36463" y="303821"/>
                  <a:pt x="43027" y="295907"/>
                </a:cubicBezTo>
                <a:cubicBezTo>
                  <a:pt x="43027" y="295907"/>
                  <a:pt x="43027" y="295907"/>
                  <a:pt x="144108" y="189070"/>
                </a:cubicBezTo>
                <a:cubicBezTo>
                  <a:pt x="144108" y="185113"/>
                  <a:pt x="145421" y="181156"/>
                  <a:pt x="148046" y="177200"/>
                </a:cubicBezTo>
                <a:cubicBezTo>
                  <a:pt x="148046" y="177200"/>
                  <a:pt x="148046" y="177200"/>
                  <a:pt x="190054" y="103337"/>
                </a:cubicBezTo>
                <a:cubicBezTo>
                  <a:pt x="190054" y="103337"/>
                  <a:pt x="190054" y="103337"/>
                  <a:pt x="151984" y="107294"/>
                </a:cubicBezTo>
                <a:cubicBezTo>
                  <a:pt x="151984" y="107294"/>
                  <a:pt x="151984" y="107294"/>
                  <a:pt x="119166" y="154777"/>
                </a:cubicBezTo>
                <a:lnTo>
                  <a:pt x="110272" y="161402"/>
                </a:lnTo>
                <a:lnTo>
                  <a:pt x="110027" y="158233"/>
                </a:lnTo>
                <a:cubicBezTo>
                  <a:pt x="99484" y="134642"/>
                  <a:pt x="99484" y="134642"/>
                  <a:pt x="99484" y="134642"/>
                </a:cubicBezTo>
                <a:lnTo>
                  <a:pt x="95803" y="133422"/>
                </a:lnTo>
                <a:lnTo>
                  <a:pt x="97670" y="130706"/>
                </a:lnTo>
                <a:cubicBezTo>
                  <a:pt x="102428" y="123781"/>
                  <a:pt x="111946" y="109932"/>
                  <a:pt x="130980" y="82234"/>
                </a:cubicBezTo>
                <a:cubicBezTo>
                  <a:pt x="133606" y="78277"/>
                  <a:pt x="137544" y="75639"/>
                  <a:pt x="141482" y="75639"/>
                </a:cubicBezTo>
                <a:cubicBezTo>
                  <a:pt x="141482" y="75639"/>
                  <a:pt x="141482" y="75639"/>
                  <a:pt x="221560" y="67725"/>
                </a:cubicBezTo>
                <a:close/>
                <a:moveTo>
                  <a:pt x="276970" y="0"/>
                </a:moveTo>
                <a:cubicBezTo>
                  <a:pt x="299328" y="0"/>
                  <a:pt x="317452" y="17769"/>
                  <a:pt x="317452" y="39688"/>
                </a:cubicBezTo>
                <a:cubicBezTo>
                  <a:pt x="317452" y="61607"/>
                  <a:pt x="299328" y="79376"/>
                  <a:pt x="276970" y="79376"/>
                </a:cubicBezTo>
                <a:cubicBezTo>
                  <a:pt x="254612" y="79376"/>
                  <a:pt x="236488" y="61607"/>
                  <a:pt x="236488" y="39688"/>
                </a:cubicBezTo>
                <a:cubicBezTo>
                  <a:pt x="236488" y="17769"/>
                  <a:pt x="254612" y="0"/>
                  <a:pt x="2769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4" name="椭圆 27">
            <a:extLst>
              <a:ext uri="{FF2B5EF4-FFF2-40B4-BE49-F238E27FC236}">
                <a16:creationId xmlns:a16="http://schemas.microsoft.com/office/drawing/2014/main" id="{17C43D5B-A5F6-41FA-A943-F42E7A2EEF68}"/>
              </a:ext>
            </a:extLst>
          </p:cNvPr>
          <p:cNvSpPr/>
          <p:nvPr/>
        </p:nvSpPr>
        <p:spPr>
          <a:xfrm>
            <a:off x="10114618" y="1903887"/>
            <a:ext cx="609600" cy="603766"/>
          </a:xfrm>
          <a:custGeom>
            <a:avLst/>
            <a:gdLst>
              <a:gd name="connsiteX0" fmla="*/ 292147 w 331788"/>
              <a:gd name="connsiteY0" fmla="*/ 109538 h 328613"/>
              <a:gd name="connsiteX1" fmla="*/ 327025 w 331788"/>
              <a:gd name="connsiteY1" fmla="*/ 145621 h 328613"/>
              <a:gd name="connsiteX2" fmla="*/ 327025 w 331788"/>
              <a:gd name="connsiteY2" fmla="*/ 229385 h 328613"/>
              <a:gd name="connsiteX3" fmla="*/ 293438 w 331788"/>
              <a:gd name="connsiteY3" fmla="*/ 264179 h 328613"/>
              <a:gd name="connsiteX4" fmla="*/ 252101 w 331788"/>
              <a:gd name="connsiteY4" fmla="*/ 264179 h 328613"/>
              <a:gd name="connsiteX5" fmla="*/ 252101 w 331788"/>
              <a:gd name="connsiteY5" fmla="*/ 319593 h 328613"/>
              <a:gd name="connsiteX6" fmla="*/ 243059 w 331788"/>
              <a:gd name="connsiteY6" fmla="*/ 328613 h 328613"/>
              <a:gd name="connsiteX7" fmla="*/ 205596 w 331788"/>
              <a:gd name="connsiteY7" fmla="*/ 328613 h 328613"/>
              <a:gd name="connsiteX8" fmla="*/ 195262 w 331788"/>
              <a:gd name="connsiteY8" fmla="*/ 319593 h 328613"/>
              <a:gd name="connsiteX9" fmla="*/ 195262 w 331788"/>
              <a:gd name="connsiteY9" fmla="*/ 235829 h 328613"/>
              <a:gd name="connsiteX10" fmla="*/ 224973 w 331788"/>
              <a:gd name="connsiteY10" fmla="*/ 207478 h 328613"/>
              <a:gd name="connsiteX11" fmla="*/ 255976 w 331788"/>
              <a:gd name="connsiteY11" fmla="*/ 207478 h 328613"/>
              <a:gd name="connsiteX12" fmla="*/ 255976 w 331788"/>
              <a:gd name="connsiteY12" fmla="*/ 145621 h 328613"/>
              <a:gd name="connsiteX13" fmla="*/ 292147 w 331788"/>
              <a:gd name="connsiteY13" fmla="*/ 109538 h 328613"/>
              <a:gd name="connsiteX14" fmla="*/ 38473 w 331788"/>
              <a:gd name="connsiteY14" fmla="*/ 109538 h 328613"/>
              <a:gd name="connsiteX15" fmla="*/ 75079 w 331788"/>
              <a:gd name="connsiteY15" fmla="*/ 145621 h 328613"/>
              <a:gd name="connsiteX16" fmla="*/ 75079 w 331788"/>
              <a:gd name="connsiteY16" fmla="*/ 207478 h 328613"/>
              <a:gd name="connsiteX17" fmla="*/ 106456 w 331788"/>
              <a:gd name="connsiteY17" fmla="*/ 207478 h 328613"/>
              <a:gd name="connsiteX18" fmla="*/ 136525 w 331788"/>
              <a:gd name="connsiteY18" fmla="*/ 235829 h 328613"/>
              <a:gd name="connsiteX19" fmla="*/ 136525 w 331788"/>
              <a:gd name="connsiteY19" fmla="*/ 319593 h 328613"/>
              <a:gd name="connsiteX20" fmla="*/ 126066 w 331788"/>
              <a:gd name="connsiteY20" fmla="*/ 328613 h 328613"/>
              <a:gd name="connsiteX21" fmla="*/ 88153 w 331788"/>
              <a:gd name="connsiteY21" fmla="*/ 328613 h 328613"/>
              <a:gd name="connsiteX22" fmla="*/ 79001 w 331788"/>
              <a:gd name="connsiteY22" fmla="*/ 319593 h 328613"/>
              <a:gd name="connsiteX23" fmla="*/ 79001 w 331788"/>
              <a:gd name="connsiteY23" fmla="*/ 264179 h 328613"/>
              <a:gd name="connsiteX24" fmla="*/ 37166 w 331788"/>
              <a:gd name="connsiteY24" fmla="*/ 264179 h 328613"/>
              <a:gd name="connsiteX25" fmla="*/ 3175 w 331788"/>
              <a:gd name="connsiteY25" fmla="*/ 229385 h 328613"/>
              <a:gd name="connsiteX26" fmla="*/ 3175 w 331788"/>
              <a:gd name="connsiteY26" fmla="*/ 145621 h 328613"/>
              <a:gd name="connsiteX27" fmla="*/ 38473 w 331788"/>
              <a:gd name="connsiteY27" fmla="*/ 109538 h 328613"/>
              <a:gd name="connsiteX28" fmla="*/ 160734 w 331788"/>
              <a:gd name="connsiteY28" fmla="*/ 88900 h 328613"/>
              <a:gd name="connsiteX29" fmla="*/ 171053 w 331788"/>
              <a:gd name="connsiteY29" fmla="*/ 88900 h 328613"/>
              <a:gd name="connsiteX30" fmla="*/ 173633 w 331788"/>
              <a:gd name="connsiteY30" fmla="*/ 90195 h 328613"/>
              <a:gd name="connsiteX31" fmla="*/ 174923 w 331788"/>
              <a:gd name="connsiteY31" fmla="*/ 95375 h 328613"/>
              <a:gd name="connsiteX32" fmla="*/ 169763 w 331788"/>
              <a:gd name="connsiteY32" fmla="*/ 103146 h 328613"/>
              <a:gd name="connsiteX33" fmla="*/ 172343 w 331788"/>
              <a:gd name="connsiteY33" fmla="*/ 123867 h 328613"/>
              <a:gd name="connsiteX34" fmla="*/ 167184 w 331788"/>
              <a:gd name="connsiteY34" fmla="*/ 136818 h 328613"/>
              <a:gd name="connsiteX35" fmla="*/ 164604 w 331788"/>
              <a:gd name="connsiteY35" fmla="*/ 136818 h 328613"/>
              <a:gd name="connsiteX36" fmla="*/ 159444 w 331788"/>
              <a:gd name="connsiteY36" fmla="*/ 123867 h 328613"/>
              <a:gd name="connsiteX37" fmla="*/ 162024 w 331788"/>
              <a:gd name="connsiteY37" fmla="*/ 103146 h 328613"/>
              <a:gd name="connsiteX38" fmla="*/ 156865 w 331788"/>
              <a:gd name="connsiteY38" fmla="*/ 95375 h 328613"/>
              <a:gd name="connsiteX39" fmla="*/ 158155 w 331788"/>
              <a:gd name="connsiteY39" fmla="*/ 90195 h 328613"/>
              <a:gd name="connsiteX40" fmla="*/ 160734 w 331788"/>
              <a:gd name="connsiteY40" fmla="*/ 88900 h 328613"/>
              <a:gd name="connsiteX41" fmla="*/ 136182 w 331788"/>
              <a:gd name="connsiteY41" fmla="*/ 88900 h 328613"/>
              <a:gd name="connsiteX42" fmla="*/ 138766 w 331788"/>
              <a:gd name="connsiteY42" fmla="*/ 91502 h 328613"/>
              <a:gd name="connsiteX43" fmla="*/ 165893 w 331788"/>
              <a:gd name="connsiteY43" fmla="*/ 165652 h 328613"/>
              <a:gd name="connsiteX44" fmla="*/ 193021 w 331788"/>
              <a:gd name="connsiteY44" fmla="*/ 91502 h 328613"/>
              <a:gd name="connsiteX45" fmla="*/ 196897 w 331788"/>
              <a:gd name="connsiteY45" fmla="*/ 90201 h 328613"/>
              <a:gd name="connsiteX46" fmla="*/ 208523 w 331788"/>
              <a:gd name="connsiteY46" fmla="*/ 92802 h 328613"/>
              <a:gd name="connsiteX47" fmla="*/ 231775 w 331788"/>
              <a:gd name="connsiteY47" fmla="*/ 125325 h 328613"/>
              <a:gd name="connsiteX48" fmla="*/ 231775 w 331788"/>
              <a:gd name="connsiteY48" fmla="*/ 176059 h 328613"/>
              <a:gd name="connsiteX49" fmla="*/ 226608 w 331788"/>
              <a:gd name="connsiteY49" fmla="*/ 182563 h 328613"/>
              <a:gd name="connsiteX50" fmla="*/ 105179 w 331788"/>
              <a:gd name="connsiteY50" fmla="*/ 182563 h 328613"/>
              <a:gd name="connsiteX51" fmla="*/ 100012 w 331788"/>
              <a:gd name="connsiteY51" fmla="*/ 176059 h 328613"/>
              <a:gd name="connsiteX52" fmla="*/ 100012 w 331788"/>
              <a:gd name="connsiteY52" fmla="*/ 125325 h 328613"/>
              <a:gd name="connsiteX53" fmla="*/ 123264 w 331788"/>
              <a:gd name="connsiteY53" fmla="*/ 92802 h 328613"/>
              <a:gd name="connsiteX54" fmla="*/ 134890 w 331788"/>
              <a:gd name="connsiteY54" fmla="*/ 90201 h 328613"/>
              <a:gd name="connsiteX55" fmla="*/ 136182 w 331788"/>
              <a:gd name="connsiteY55" fmla="*/ 88900 h 328613"/>
              <a:gd name="connsiteX56" fmla="*/ 292100 w 331788"/>
              <a:gd name="connsiteY56" fmla="*/ 19050 h 328613"/>
              <a:gd name="connsiteX57" fmla="*/ 331788 w 331788"/>
              <a:gd name="connsiteY57" fmla="*/ 58738 h 328613"/>
              <a:gd name="connsiteX58" fmla="*/ 292100 w 331788"/>
              <a:gd name="connsiteY58" fmla="*/ 98426 h 328613"/>
              <a:gd name="connsiteX59" fmla="*/ 252412 w 331788"/>
              <a:gd name="connsiteY59" fmla="*/ 58738 h 328613"/>
              <a:gd name="connsiteX60" fmla="*/ 292100 w 331788"/>
              <a:gd name="connsiteY60" fmla="*/ 19050 h 328613"/>
              <a:gd name="connsiteX61" fmla="*/ 39688 w 331788"/>
              <a:gd name="connsiteY61" fmla="*/ 19050 h 328613"/>
              <a:gd name="connsiteX62" fmla="*/ 79376 w 331788"/>
              <a:gd name="connsiteY62" fmla="*/ 58738 h 328613"/>
              <a:gd name="connsiteX63" fmla="*/ 39688 w 331788"/>
              <a:gd name="connsiteY63" fmla="*/ 98426 h 328613"/>
              <a:gd name="connsiteX64" fmla="*/ 0 w 331788"/>
              <a:gd name="connsiteY64" fmla="*/ 58738 h 328613"/>
              <a:gd name="connsiteX65" fmla="*/ 39688 w 331788"/>
              <a:gd name="connsiteY65" fmla="*/ 19050 h 328613"/>
              <a:gd name="connsiteX66" fmla="*/ 165894 w 331788"/>
              <a:gd name="connsiteY66" fmla="*/ 0 h 328613"/>
              <a:gd name="connsiteX67" fmla="*/ 204788 w 331788"/>
              <a:gd name="connsiteY67" fmla="*/ 39688 h 328613"/>
              <a:gd name="connsiteX68" fmla="*/ 165894 w 331788"/>
              <a:gd name="connsiteY68" fmla="*/ 79376 h 328613"/>
              <a:gd name="connsiteX69" fmla="*/ 127000 w 331788"/>
              <a:gd name="connsiteY69" fmla="*/ 39688 h 328613"/>
              <a:gd name="connsiteX70" fmla="*/ 165894 w 331788"/>
              <a:gd name="connsiteY70" fmla="*/ 0 h 32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31788" h="328613">
                <a:moveTo>
                  <a:pt x="292147" y="109538"/>
                </a:moveTo>
                <a:cubicBezTo>
                  <a:pt x="311524" y="109538"/>
                  <a:pt x="327025" y="126291"/>
                  <a:pt x="327025" y="145621"/>
                </a:cubicBezTo>
                <a:cubicBezTo>
                  <a:pt x="327025" y="145621"/>
                  <a:pt x="327025" y="145621"/>
                  <a:pt x="327025" y="229385"/>
                </a:cubicBezTo>
                <a:cubicBezTo>
                  <a:pt x="327025" y="248715"/>
                  <a:pt x="311524" y="264179"/>
                  <a:pt x="293438" y="264179"/>
                </a:cubicBezTo>
                <a:cubicBezTo>
                  <a:pt x="293438" y="264179"/>
                  <a:pt x="293438" y="264179"/>
                  <a:pt x="252101" y="264179"/>
                </a:cubicBezTo>
                <a:cubicBezTo>
                  <a:pt x="252101" y="264179"/>
                  <a:pt x="252101" y="264179"/>
                  <a:pt x="252101" y="319593"/>
                </a:cubicBezTo>
                <a:cubicBezTo>
                  <a:pt x="252101" y="324747"/>
                  <a:pt x="248226" y="328613"/>
                  <a:pt x="243059" y="328613"/>
                </a:cubicBezTo>
                <a:cubicBezTo>
                  <a:pt x="243059" y="328613"/>
                  <a:pt x="243059" y="328613"/>
                  <a:pt x="205596" y="328613"/>
                </a:cubicBezTo>
                <a:cubicBezTo>
                  <a:pt x="199138" y="328613"/>
                  <a:pt x="195262" y="324747"/>
                  <a:pt x="195262" y="319593"/>
                </a:cubicBezTo>
                <a:cubicBezTo>
                  <a:pt x="195262" y="319593"/>
                  <a:pt x="195262" y="319593"/>
                  <a:pt x="195262" y="235829"/>
                </a:cubicBezTo>
                <a:cubicBezTo>
                  <a:pt x="195262" y="220364"/>
                  <a:pt x="208180" y="207478"/>
                  <a:pt x="224973" y="207478"/>
                </a:cubicBezTo>
                <a:cubicBezTo>
                  <a:pt x="224973" y="207478"/>
                  <a:pt x="224973" y="207478"/>
                  <a:pt x="255976" y="207478"/>
                </a:cubicBezTo>
                <a:cubicBezTo>
                  <a:pt x="255976" y="207478"/>
                  <a:pt x="255976" y="207478"/>
                  <a:pt x="255976" y="145621"/>
                </a:cubicBezTo>
                <a:cubicBezTo>
                  <a:pt x="255976" y="126291"/>
                  <a:pt x="271478" y="109538"/>
                  <a:pt x="292147" y="109538"/>
                </a:cubicBezTo>
                <a:close/>
                <a:moveTo>
                  <a:pt x="38473" y="109538"/>
                </a:moveTo>
                <a:cubicBezTo>
                  <a:pt x="59391" y="109538"/>
                  <a:pt x="75079" y="126291"/>
                  <a:pt x="75079" y="145621"/>
                </a:cubicBezTo>
                <a:cubicBezTo>
                  <a:pt x="75079" y="145621"/>
                  <a:pt x="75079" y="145621"/>
                  <a:pt x="75079" y="207478"/>
                </a:cubicBezTo>
                <a:cubicBezTo>
                  <a:pt x="75079" y="207478"/>
                  <a:pt x="75079" y="207478"/>
                  <a:pt x="106456" y="207478"/>
                </a:cubicBezTo>
                <a:cubicBezTo>
                  <a:pt x="123451" y="207478"/>
                  <a:pt x="136525" y="220364"/>
                  <a:pt x="136525" y="235829"/>
                </a:cubicBezTo>
                <a:cubicBezTo>
                  <a:pt x="136525" y="235829"/>
                  <a:pt x="136525" y="235829"/>
                  <a:pt x="136525" y="319593"/>
                </a:cubicBezTo>
                <a:cubicBezTo>
                  <a:pt x="136525" y="324747"/>
                  <a:pt x="132603" y="328613"/>
                  <a:pt x="126066" y="328613"/>
                </a:cubicBezTo>
                <a:cubicBezTo>
                  <a:pt x="126066" y="328613"/>
                  <a:pt x="126066" y="328613"/>
                  <a:pt x="88153" y="328613"/>
                </a:cubicBezTo>
                <a:cubicBezTo>
                  <a:pt x="82923" y="328613"/>
                  <a:pt x="79001" y="324747"/>
                  <a:pt x="79001" y="319593"/>
                </a:cubicBezTo>
                <a:cubicBezTo>
                  <a:pt x="79001" y="319593"/>
                  <a:pt x="79001" y="319593"/>
                  <a:pt x="79001" y="264179"/>
                </a:cubicBezTo>
                <a:cubicBezTo>
                  <a:pt x="79001" y="264179"/>
                  <a:pt x="79001" y="264179"/>
                  <a:pt x="37166" y="264179"/>
                </a:cubicBezTo>
                <a:cubicBezTo>
                  <a:pt x="18863" y="264179"/>
                  <a:pt x="3175" y="248715"/>
                  <a:pt x="3175" y="229385"/>
                </a:cubicBezTo>
                <a:cubicBezTo>
                  <a:pt x="3175" y="229385"/>
                  <a:pt x="3175" y="229385"/>
                  <a:pt x="3175" y="145621"/>
                </a:cubicBezTo>
                <a:cubicBezTo>
                  <a:pt x="3175" y="126291"/>
                  <a:pt x="18863" y="109538"/>
                  <a:pt x="38473" y="109538"/>
                </a:cubicBezTo>
                <a:close/>
                <a:moveTo>
                  <a:pt x="160734" y="88900"/>
                </a:moveTo>
                <a:cubicBezTo>
                  <a:pt x="160734" y="88900"/>
                  <a:pt x="160734" y="88900"/>
                  <a:pt x="171053" y="88900"/>
                </a:cubicBezTo>
                <a:cubicBezTo>
                  <a:pt x="172343" y="88900"/>
                  <a:pt x="173633" y="90195"/>
                  <a:pt x="173633" y="90195"/>
                </a:cubicBezTo>
                <a:cubicBezTo>
                  <a:pt x="174923" y="92785"/>
                  <a:pt x="176213" y="94080"/>
                  <a:pt x="174923" y="95375"/>
                </a:cubicBezTo>
                <a:cubicBezTo>
                  <a:pt x="174923" y="95375"/>
                  <a:pt x="174923" y="95375"/>
                  <a:pt x="169763" y="103146"/>
                </a:cubicBezTo>
                <a:cubicBezTo>
                  <a:pt x="169763" y="103146"/>
                  <a:pt x="169763" y="103146"/>
                  <a:pt x="172343" y="123867"/>
                </a:cubicBezTo>
                <a:cubicBezTo>
                  <a:pt x="172343" y="123867"/>
                  <a:pt x="172343" y="123867"/>
                  <a:pt x="167184" y="136818"/>
                </a:cubicBezTo>
                <a:cubicBezTo>
                  <a:pt x="167184" y="138113"/>
                  <a:pt x="164604" y="138113"/>
                  <a:pt x="164604" y="136818"/>
                </a:cubicBezTo>
                <a:cubicBezTo>
                  <a:pt x="164604" y="136818"/>
                  <a:pt x="164604" y="136818"/>
                  <a:pt x="159444" y="123867"/>
                </a:cubicBezTo>
                <a:cubicBezTo>
                  <a:pt x="159444" y="123867"/>
                  <a:pt x="159444" y="123867"/>
                  <a:pt x="162024" y="103146"/>
                </a:cubicBezTo>
                <a:cubicBezTo>
                  <a:pt x="162024" y="103146"/>
                  <a:pt x="162024" y="103146"/>
                  <a:pt x="156865" y="95375"/>
                </a:cubicBezTo>
                <a:cubicBezTo>
                  <a:pt x="155575" y="94080"/>
                  <a:pt x="156865" y="92785"/>
                  <a:pt x="158155" y="90195"/>
                </a:cubicBezTo>
                <a:cubicBezTo>
                  <a:pt x="158155" y="90195"/>
                  <a:pt x="159444" y="88900"/>
                  <a:pt x="160734" y="88900"/>
                </a:cubicBezTo>
                <a:close/>
                <a:moveTo>
                  <a:pt x="136182" y="88900"/>
                </a:moveTo>
                <a:cubicBezTo>
                  <a:pt x="137474" y="88900"/>
                  <a:pt x="138766" y="90201"/>
                  <a:pt x="138766" y="91502"/>
                </a:cubicBezTo>
                <a:cubicBezTo>
                  <a:pt x="138766" y="91502"/>
                  <a:pt x="138766" y="91502"/>
                  <a:pt x="165893" y="165652"/>
                </a:cubicBezTo>
                <a:cubicBezTo>
                  <a:pt x="165893" y="165652"/>
                  <a:pt x="165893" y="165652"/>
                  <a:pt x="193021" y="91502"/>
                </a:cubicBezTo>
                <a:cubicBezTo>
                  <a:pt x="193021" y="90201"/>
                  <a:pt x="195605" y="88900"/>
                  <a:pt x="196897" y="90201"/>
                </a:cubicBezTo>
                <a:cubicBezTo>
                  <a:pt x="196897" y="90201"/>
                  <a:pt x="196897" y="90201"/>
                  <a:pt x="208523" y="92802"/>
                </a:cubicBezTo>
                <a:cubicBezTo>
                  <a:pt x="222733" y="98006"/>
                  <a:pt x="231775" y="111015"/>
                  <a:pt x="231775" y="125325"/>
                </a:cubicBezTo>
                <a:cubicBezTo>
                  <a:pt x="231775" y="125325"/>
                  <a:pt x="231775" y="125325"/>
                  <a:pt x="231775" y="176059"/>
                </a:cubicBezTo>
                <a:cubicBezTo>
                  <a:pt x="231775" y="179961"/>
                  <a:pt x="229192" y="182563"/>
                  <a:pt x="226608" y="182563"/>
                </a:cubicBezTo>
                <a:cubicBezTo>
                  <a:pt x="226608" y="182563"/>
                  <a:pt x="226608" y="182563"/>
                  <a:pt x="105179" y="182563"/>
                </a:cubicBezTo>
                <a:cubicBezTo>
                  <a:pt x="102595" y="182563"/>
                  <a:pt x="100012" y="179961"/>
                  <a:pt x="100012" y="176059"/>
                </a:cubicBezTo>
                <a:cubicBezTo>
                  <a:pt x="100012" y="176059"/>
                  <a:pt x="100012" y="176059"/>
                  <a:pt x="100012" y="125325"/>
                </a:cubicBezTo>
                <a:cubicBezTo>
                  <a:pt x="100012" y="111015"/>
                  <a:pt x="109054" y="98006"/>
                  <a:pt x="123264" y="92802"/>
                </a:cubicBezTo>
                <a:cubicBezTo>
                  <a:pt x="123264" y="92802"/>
                  <a:pt x="123264" y="92802"/>
                  <a:pt x="134890" y="90201"/>
                </a:cubicBezTo>
                <a:cubicBezTo>
                  <a:pt x="134890" y="88900"/>
                  <a:pt x="134890" y="88900"/>
                  <a:pt x="136182" y="88900"/>
                </a:cubicBezTo>
                <a:close/>
                <a:moveTo>
                  <a:pt x="292100" y="19050"/>
                </a:moveTo>
                <a:cubicBezTo>
                  <a:pt x="314019" y="19050"/>
                  <a:pt x="331788" y="36819"/>
                  <a:pt x="331788" y="58738"/>
                </a:cubicBezTo>
                <a:cubicBezTo>
                  <a:pt x="331788" y="80657"/>
                  <a:pt x="314019" y="98426"/>
                  <a:pt x="292100" y="98426"/>
                </a:cubicBezTo>
                <a:cubicBezTo>
                  <a:pt x="270181" y="98426"/>
                  <a:pt x="252412" y="80657"/>
                  <a:pt x="252412" y="58738"/>
                </a:cubicBezTo>
                <a:cubicBezTo>
                  <a:pt x="252412" y="36819"/>
                  <a:pt x="270181" y="19050"/>
                  <a:pt x="292100" y="19050"/>
                </a:cubicBezTo>
                <a:close/>
                <a:moveTo>
                  <a:pt x="39688" y="19050"/>
                </a:moveTo>
                <a:cubicBezTo>
                  <a:pt x="61607" y="19050"/>
                  <a:pt x="79376" y="36819"/>
                  <a:pt x="79376" y="58738"/>
                </a:cubicBezTo>
                <a:cubicBezTo>
                  <a:pt x="79376" y="80657"/>
                  <a:pt x="61607" y="98426"/>
                  <a:pt x="39688" y="98426"/>
                </a:cubicBezTo>
                <a:cubicBezTo>
                  <a:pt x="17769" y="98426"/>
                  <a:pt x="0" y="80657"/>
                  <a:pt x="0" y="58738"/>
                </a:cubicBezTo>
                <a:cubicBezTo>
                  <a:pt x="0" y="36819"/>
                  <a:pt x="17769" y="19050"/>
                  <a:pt x="39688" y="19050"/>
                </a:cubicBezTo>
                <a:close/>
                <a:moveTo>
                  <a:pt x="165894" y="0"/>
                </a:moveTo>
                <a:cubicBezTo>
                  <a:pt x="187375" y="0"/>
                  <a:pt x="204788" y="17769"/>
                  <a:pt x="204788" y="39688"/>
                </a:cubicBezTo>
                <a:cubicBezTo>
                  <a:pt x="204788" y="61607"/>
                  <a:pt x="187375" y="79376"/>
                  <a:pt x="165894" y="79376"/>
                </a:cubicBezTo>
                <a:cubicBezTo>
                  <a:pt x="144413" y="79376"/>
                  <a:pt x="127000" y="61607"/>
                  <a:pt x="127000" y="39688"/>
                </a:cubicBezTo>
                <a:cubicBezTo>
                  <a:pt x="127000" y="17769"/>
                  <a:pt x="144413" y="0"/>
                  <a:pt x="16589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6" name="椭圆 28">
            <a:extLst>
              <a:ext uri="{FF2B5EF4-FFF2-40B4-BE49-F238E27FC236}">
                <a16:creationId xmlns:a16="http://schemas.microsoft.com/office/drawing/2014/main" id="{257301DB-B615-4748-B809-064B65D34148}"/>
              </a:ext>
            </a:extLst>
          </p:cNvPr>
          <p:cNvSpPr/>
          <p:nvPr/>
        </p:nvSpPr>
        <p:spPr>
          <a:xfrm>
            <a:off x="10114618" y="4091751"/>
            <a:ext cx="609600" cy="609600"/>
          </a:xfrm>
          <a:custGeom>
            <a:avLst/>
            <a:gdLst>
              <a:gd name="connsiteX0" fmla="*/ 157638 w 338138"/>
              <a:gd name="connsiteY0" fmla="*/ 144463 h 338138"/>
              <a:gd name="connsiteX1" fmla="*/ 165544 w 338138"/>
              <a:gd name="connsiteY1" fmla="*/ 148443 h 338138"/>
              <a:gd name="connsiteX2" fmla="*/ 249865 w 338138"/>
              <a:gd name="connsiteY2" fmla="*/ 233341 h 338138"/>
              <a:gd name="connsiteX3" fmla="*/ 280167 w 338138"/>
              <a:gd name="connsiteY3" fmla="*/ 232015 h 338138"/>
              <a:gd name="connsiteX4" fmla="*/ 286755 w 338138"/>
              <a:gd name="connsiteY4" fmla="*/ 234668 h 338138"/>
              <a:gd name="connsiteX5" fmla="*/ 335503 w 338138"/>
              <a:gd name="connsiteY5" fmla="*/ 283750 h 338138"/>
              <a:gd name="connsiteX6" fmla="*/ 338138 w 338138"/>
              <a:gd name="connsiteY6" fmla="*/ 293036 h 338138"/>
              <a:gd name="connsiteX7" fmla="*/ 330233 w 338138"/>
              <a:gd name="connsiteY7" fmla="*/ 298342 h 338138"/>
              <a:gd name="connsiteX8" fmla="*/ 311788 w 338138"/>
              <a:gd name="connsiteY8" fmla="*/ 303648 h 338138"/>
              <a:gd name="connsiteX9" fmla="*/ 303883 w 338138"/>
              <a:gd name="connsiteY9" fmla="*/ 310281 h 338138"/>
              <a:gd name="connsiteX10" fmla="*/ 299930 w 338138"/>
              <a:gd name="connsiteY10" fmla="*/ 331505 h 338138"/>
              <a:gd name="connsiteX11" fmla="*/ 293343 w 338138"/>
              <a:gd name="connsiteY11" fmla="*/ 338138 h 338138"/>
              <a:gd name="connsiteX12" fmla="*/ 290708 w 338138"/>
              <a:gd name="connsiteY12" fmla="*/ 338138 h 338138"/>
              <a:gd name="connsiteX13" fmla="*/ 284120 w 338138"/>
              <a:gd name="connsiteY13" fmla="*/ 335485 h 338138"/>
              <a:gd name="connsiteX14" fmla="*/ 235372 w 338138"/>
              <a:gd name="connsiteY14" fmla="*/ 286403 h 338138"/>
              <a:gd name="connsiteX15" fmla="*/ 232737 w 338138"/>
              <a:gd name="connsiteY15" fmla="*/ 279770 h 338138"/>
              <a:gd name="connsiteX16" fmla="*/ 234054 w 338138"/>
              <a:gd name="connsiteY16" fmla="*/ 249260 h 338138"/>
              <a:gd name="connsiteX17" fmla="*/ 149733 w 338138"/>
              <a:gd name="connsiteY17" fmla="*/ 164361 h 338138"/>
              <a:gd name="connsiteX18" fmla="*/ 149733 w 338138"/>
              <a:gd name="connsiteY18" fmla="*/ 148443 h 338138"/>
              <a:gd name="connsiteX19" fmla="*/ 157638 w 338138"/>
              <a:gd name="connsiteY19" fmla="*/ 144463 h 338138"/>
              <a:gd name="connsiteX20" fmla="*/ 145922 w 338138"/>
              <a:gd name="connsiteY20" fmla="*/ 120650 h 338138"/>
              <a:gd name="connsiteX21" fmla="*/ 169863 w 338138"/>
              <a:gd name="connsiteY21" fmla="*/ 137383 h 338138"/>
              <a:gd name="connsiteX22" fmla="*/ 157893 w 338138"/>
              <a:gd name="connsiteY22" fmla="*/ 133522 h 338138"/>
              <a:gd name="connsiteX23" fmla="*/ 141931 w 338138"/>
              <a:gd name="connsiteY23" fmla="*/ 141245 h 338138"/>
              <a:gd name="connsiteX24" fmla="*/ 137941 w 338138"/>
              <a:gd name="connsiteY24" fmla="*/ 168275 h 338138"/>
              <a:gd name="connsiteX25" fmla="*/ 120650 w 338138"/>
              <a:gd name="connsiteY25" fmla="*/ 145106 h 338138"/>
              <a:gd name="connsiteX26" fmla="*/ 145922 w 338138"/>
              <a:gd name="connsiteY26" fmla="*/ 120650 h 338138"/>
              <a:gd name="connsiteX27" fmla="*/ 146051 w 338138"/>
              <a:gd name="connsiteY27" fmla="*/ 60325 h 338138"/>
              <a:gd name="connsiteX28" fmla="*/ 230188 w 338138"/>
              <a:gd name="connsiteY28" fmla="*/ 145257 h 338138"/>
              <a:gd name="connsiteX29" fmla="*/ 219671 w 338138"/>
              <a:gd name="connsiteY29" fmla="*/ 186395 h 338138"/>
              <a:gd name="connsiteX30" fmla="*/ 193378 w 338138"/>
              <a:gd name="connsiteY30" fmla="*/ 161181 h 338138"/>
              <a:gd name="connsiteX31" fmla="*/ 196007 w 338138"/>
              <a:gd name="connsiteY31" fmla="*/ 145257 h 338138"/>
              <a:gd name="connsiteX32" fmla="*/ 146051 w 338138"/>
              <a:gd name="connsiteY32" fmla="*/ 94828 h 338138"/>
              <a:gd name="connsiteX33" fmla="*/ 96094 w 338138"/>
              <a:gd name="connsiteY33" fmla="*/ 145257 h 338138"/>
              <a:gd name="connsiteX34" fmla="*/ 146051 w 338138"/>
              <a:gd name="connsiteY34" fmla="*/ 195685 h 338138"/>
              <a:gd name="connsiteX35" fmla="*/ 161827 w 338138"/>
              <a:gd name="connsiteY35" fmla="*/ 193031 h 338138"/>
              <a:gd name="connsiteX36" fmla="*/ 188119 w 338138"/>
              <a:gd name="connsiteY36" fmla="*/ 219572 h 338138"/>
              <a:gd name="connsiteX37" fmla="*/ 146051 w 338138"/>
              <a:gd name="connsiteY37" fmla="*/ 230188 h 338138"/>
              <a:gd name="connsiteX38" fmla="*/ 61913 w 338138"/>
              <a:gd name="connsiteY38" fmla="*/ 145257 h 338138"/>
              <a:gd name="connsiteX39" fmla="*/ 146051 w 338138"/>
              <a:gd name="connsiteY39" fmla="*/ 60325 h 338138"/>
              <a:gd name="connsiteX40" fmla="*/ 145257 w 338138"/>
              <a:gd name="connsiteY40" fmla="*/ 0 h 338138"/>
              <a:gd name="connsiteX41" fmla="*/ 290513 w 338138"/>
              <a:gd name="connsiteY41" fmla="*/ 145257 h 338138"/>
              <a:gd name="connsiteX42" fmla="*/ 269385 w 338138"/>
              <a:gd name="connsiteY42" fmla="*/ 221846 h 338138"/>
              <a:gd name="connsiteX43" fmla="*/ 254859 w 338138"/>
              <a:gd name="connsiteY43" fmla="*/ 221846 h 338138"/>
              <a:gd name="connsiteX44" fmla="*/ 239013 w 338138"/>
              <a:gd name="connsiteY44" fmla="*/ 206000 h 338138"/>
              <a:gd name="connsiteX45" fmla="*/ 256180 w 338138"/>
              <a:gd name="connsiteY45" fmla="*/ 145257 h 338138"/>
              <a:gd name="connsiteX46" fmla="*/ 145257 w 338138"/>
              <a:gd name="connsiteY46" fmla="*/ 34333 h 338138"/>
              <a:gd name="connsiteX47" fmla="*/ 34333 w 338138"/>
              <a:gd name="connsiteY47" fmla="*/ 145257 h 338138"/>
              <a:gd name="connsiteX48" fmla="*/ 145257 w 338138"/>
              <a:gd name="connsiteY48" fmla="*/ 256180 h 338138"/>
              <a:gd name="connsiteX49" fmla="*/ 206000 w 338138"/>
              <a:gd name="connsiteY49" fmla="*/ 239013 h 338138"/>
              <a:gd name="connsiteX50" fmla="*/ 221847 w 338138"/>
              <a:gd name="connsiteY50" fmla="*/ 254859 h 338138"/>
              <a:gd name="connsiteX51" fmla="*/ 221847 w 338138"/>
              <a:gd name="connsiteY51" fmla="*/ 269385 h 338138"/>
              <a:gd name="connsiteX52" fmla="*/ 145257 w 338138"/>
              <a:gd name="connsiteY52" fmla="*/ 290513 h 338138"/>
              <a:gd name="connsiteX53" fmla="*/ 0 w 338138"/>
              <a:gd name="connsiteY53" fmla="*/ 145257 h 338138"/>
              <a:gd name="connsiteX54" fmla="*/ 145257 w 338138"/>
              <a:gd name="connsiteY54" fmla="*/ 0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38138" h="338138">
                <a:moveTo>
                  <a:pt x="157638" y="144463"/>
                </a:moveTo>
                <a:cubicBezTo>
                  <a:pt x="160273" y="144463"/>
                  <a:pt x="162908" y="145790"/>
                  <a:pt x="165544" y="148443"/>
                </a:cubicBezTo>
                <a:cubicBezTo>
                  <a:pt x="165544" y="148443"/>
                  <a:pt x="165544" y="148443"/>
                  <a:pt x="249865" y="233341"/>
                </a:cubicBezTo>
                <a:cubicBezTo>
                  <a:pt x="249865" y="233341"/>
                  <a:pt x="249865" y="233341"/>
                  <a:pt x="280167" y="232015"/>
                </a:cubicBezTo>
                <a:cubicBezTo>
                  <a:pt x="282803" y="232015"/>
                  <a:pt x="285438" y="233341"/>
                  <a:pt x="286755" y="234668"/>
                </a:cubicBezTo>
                <a:cubicBezTo>
                  <a:pt x="286755" y="234668"/>
                  <a:pt x="286755" y="234668"/>
                  <a:pt x="335503" y="283750"/>
                </a:cubicBezTo>
                <a:cubicBezTo>
                  <a:pt x="338138" y="286403"/>
                  <a:pt x="338138" y="289056"/>
                  <a:pt x="338138" y="293036"/>
                </a:cubicBezTo>
                <a:cubicBezTo>
                  <a:pt x="336821" y="295689"/>
                  <a:pt x="334186" y="298342"/>
                  <a:pt x="330233" y="298342"/>
                </a:cubicBezTo>
                <a:cubicBezTo>
                  <a:pt x="330233" y="298342"/>
                  <a:pt x="330233" y="298342"/>
                  <a:pt x="311788" y="303648"/>
                </a:cubicBezTo>
                <a:cubicBezTo>
                  <a:pt x="307835" y="303648"/>
                  <a:pt x="305200" y="306301"/>
                  <a:pt x="303883" y="310281"/>
                </a:cubicBezTo>
                <a:cubicBezTo>
                  <a:pt x="303883" y="310281"/>
                  <a:pt x="303883" y="310281"/>
                  <a:pt x="299930" y="331505"/>
                </a:cubicBezTo>
                <a:cubicBezTo>
                  <a:pt x="298613" y="334158"/>
                  <a:pt x="295978" y="336812"/>
                  <a:pt x="293343" y="338138"/>
                </a:cubicBezTo>
                <a:cubicBezTo>
                  <a:pt x="292025" y="338138"/>
                  <a:pt x="292025" y="338138"/>
                  <a:pt x="290708" y="338138"/>
                </a:cubicBezTo>
                <a:cubicBezTo>
                  <a:pt x="288073" y="338138"/>
                  <a:pt x="285438" y="336812"/>
                  <a:pt x="284120" y="335485"/>
                </a:cubicBezTo>
                <a:cubicBezTo>
                  <a:pt x="284120" y="335485"/>
                  <a:pt x="284120" y="335485"/>
                  <a:pt x="235372" y="286403"/>
                </a:cubicBezTo>
                <a:cubicBezTo>
                  <a:pt x="232737" y="283750"/>
                  <a:pt x="232737" y="281097"/>
                  <a:pt x="232737" y="279770"/>
                </a:cubicBezTo>
                <a:cubicBezTo>
                  <a:pt x="232737" y="279770"/>
                  <a:pt x="232737" y="279770"/>
                  <a:pt x="234054" y="249260"/>
                </a:cubicBezTo>
                <a:cubicBezTo>
                  <a:pt x="234054" y="249260"/>
                  <a:pt x="234054" y="249260"/>
                  <a:pt x="149733" y="164361"/>
                </a:cubicBezTo>
                <a:cubicBezTo>
                  <a:pt x="144463" y="159055"/>
                  <a:pt x="144463" y="152422"/>
                  <a:pt x="149733" y="148443"/>
                </a:cubicBezTo>
                <a:cubicBezTo>
                  <a:pt x="151051" y="145790"/>
                  <a:pt x="155003" y="144463"/>
                  <a:pt x="157638" y="144463"/>
                </a:cubicBezTo>
                <a:close/>
                <a:moveTo>
                  <a:pt x="145922" y="120650"/>
                </a:moveTo>
                <a:cubicBezTo>
                  <a:pt x="157893" y="120650"/>
                  <a:pt x="167203" y="128373"/>
                  <a:pt x="169863" y="137383"/>
                </a:cubicBezTo>
                <a:cubicBezTo>
                  <a:pt x="167203" y="134809"/>
                  <a:pt x="161883" y="133522"/>
                  <a:pt x="157893" y="133522"/>
                </a:cubicBezTo>
                <a:cubicBezTo>
                  <a:pt x="151242" y="133522"/>
                  <a:pt x="145922" y="136096"/>
                  <a:pt x="141931" y="141245"/>
                </a:cubicBezTo>
                <a:cubicBezTo>
                  <a:pt x="133951" y="147680"/>
                  <a:pt x="132620" y="160552"/>
                  <a:pt x="137941" y="168275"/>
                </a:cubicBezTo>
                <a:cubicBezTo>
                  <a:pt x="128630" y="165701"/>
                  <a:pt x="120650" y="156691"/>
                  <a:pt x="120650" y="145106"/>
                </a:cubicBezTo>
                <a:cubicBezTo>
                  <a:pt x="120650" y="132234"/>
                  <a:pt x="132620" y="120650"/>
                  <a:pt x="145922" y="120650"/>
                </a:cubicBezTo>
                <a:close/>
                <a:moveTo>
                  <a:pt x="146051" y="60325"/>
                </a:moveTo>
                <a:cubicBezTo>
                  <a:pt x="192063" y="60325"/>
                  <a:pt x="230188" y="98810"/>
                  <a:pt x="230188" y="145257"/>
                </a:cubicBezTo>
                <a:cubicBezTo>
                  <a:pt x="230188" y="159854"/>
                  <a:pt x="226244" y="174452"/>
                  <a:pt x="219671" y="186395"/>
                </a:cubicBezTo>
                <a:lnTo>
                  <a:pt x="193378" y="161181"/>
                </a:lnTo>
                <a:cubicBezTo>
                  <a:pt x="196007" y="155873"/>
                  <a:pt x="196007" y="150565"/>
                  <a:pt x="196007" y="145257"/>
                </a:cubicBezTo>
                <a:cubicBezTo>
                  <a:pt x="196007" y="117388"/>
                  <a:pt x="173658" y="94828"/>
                  <a:pt x="146051" y="94828"/>
                </a:cubicBezTo>
                <a:cubicBezTo>
                  <a:pt x="118443" y="94828"/>
                  <a:pt x="96094" y="117388"/>
                  <a:pt x="96094" y="145257"/>
                </a:cubicBezTo>
                <a:cubicBezTo>
                  <a:pt x="96094" y="173125"/>
                  <a:pt x="118443" y="195685"/>
                  <a:pt x="146051" y="195685"/>
                </a:cubicBezTo>
                <a:cubicBezTo>
                  <a:pt x="151309" y="195685"/>
                  <a:pt x="156568" y="194358"/>
                  <a:pt x="161827" y="193031"/>
                </a:cubicBezTo>
                <a:cubicBezTo>
                  <a:pt x="161827" y="193031"/>
                  <a:pt x="161827" y="193031"/>
                  <a:pt x="188119" y="219572"/>
                </a:cubicBezTo>
                <a:cubicBezTo>
                  <a:pt x="174973" y="226207"/>
                  <a:pt x="161827" y="230188"/>
                  <a:pt x="146051" y="230188"/>
                </a:cubicBezTo>
                <a:cubicBezTo>
                  <a:pt x="100038" y="230188"/>
                  <a:pt x="61913" y="191703"/>
                  <a:pt x="61913" y="145257"/>
                </a:cubicBezTo>
                <a:cubicBezTo>
                  <a:pt x="61913" y="98810"/>
                  <a:pt x="100038" y="60325"/>
                  <a:pt x="146051" y="60325"/>
                </a:cubicBezTo>
                <a:close/>
                <a:moveTo>
                  <a:pt x="145257" y="0"/>
                </a:moveTo>
                <a:cubicBezTo>
                  <a:pt x="225808" y="0"/>
                  <a:pt x="290513" y="64705"/>
                  <a:pt x="290513" y="145257"/>
                </a:cubicBezTo>
                <a:cubicBezTo>
                  <a:pt x="290513" y="172987"/>
                  <a:pt x="282590" y="199398"/>
                  <a:pt x="269385" y="221846"/>
                </a:cubicBezTo>
                <a:cubicBezTo>
                  <a:pt x="269385" y="221846"/>
                  <a:pt x="269385" y="221846"/>
                  <a:pt x="254859" y="221846"/>
                </a:cubicBezTo>
                <a:cubicBezTo>
                  <a:pt x="254859" y="221846"/>
                  <a:pt x="254859" y="221846"/>
                  <a:pt x="239013" y="206000"/>
                </a:cubicBezTo>
                <a:cubicBezTo>
                  <a:pt x="249577" y="188833"/>
                  <a:pt x="256180" y="167705"/>
                  <a:pt x="256180" y="145257"/>
                </a:cubicBezTo>
                <a:cubicBezTo>
                  <a:pt x="256180" y="84513"/>
                  <a:pt x="207321" y="34333"/>
                  <a:pt x="145257" y="34333"/>
                </a:cubicBezTo>
                <a:cubicBezTo>
                  <a:pt x="84513" y="34333"/>
                  <a:pt x="34333" y="84513"/>
                  <a:pt x="34333" y="145257"/>
                </a:cubicBezTo>
                <a:cubicBezTo>
                  <a:pt x="34333" y="207321"/>
                  <a:pt x="84513" y="256180"/>
                  <a:pt x="145257" y="256180"/>
                </a:cubicBezTo>
                <a:cubicBezTo>
                  <a:pt x="167705" y="256180"/>
                  <a:pt x="188834" y="249577"/>
                  <a:pt x="206000" y="239013"/>
                </a:cubicBezTo>
                <a:cubicBezTo>
                  <a:pt x="206000" y="239013"/>
                  <a:pt x="206000" y="239013"/>
                  <a:pt x="221847" y="254859"/>
                </a:cubicBezTo>
                <a:cubicBezTo>
                  <a:pt x="221847" y="254859"/>
                  <a:pt x="221847" y="254859"/>
                  <a:pt x="221847" y="269385"/>
                </a:cubicBezTo>
                <a:cubicBezTo>
                  <a:pt x="199398" y="282590"/>
                  <a:pt x="172988" y="290513"/>
                  <a:pt x="145257" y="290513"/>
                </a:cubicBezTo>
                <a:cubicBezTo>
                  <a:pt x="64705" y="290513"/>
                  <a:pt x="0" y="225808"/>
                  <a:pt x="0" y="145257"/>
                </a:cubicBezTo>
                <a:cubicBezTo>
                  <a:pt x="0" y="64705"/>
                  <a:pt x="64705" y="0"/>
                  <a:pt x="1452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5" name="矩形 24">
            <a:extLst>
              <a:ext uri="{FF2B5EF4-FFF2-40B4-BE49-F238E27FC236}">
                <a16:creationId xmlns:a16="http://schemas.microsoft.com/office/drawing/2014/main" id="{2A0EF63D-7CAE-449A-ABEA-DCEC12D2FE7E}"/>
              </a:ext>
            </a:extLst>
          </p:cNvPr>
          <p:cNvSpPr/>
          <p:nvPr/>
        </p:nvSpPr>
        <p:spPr>
          <a:xfrm>
            <a:off x="4309034" y="2661883"/>
            <a:ext cx="1578167" cy="522707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此处添加详细文本描述，文字内容</a:t>
            </a: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…</a:t>
            </a:r>
          </a:p>
        </p:txBody>
      </p:sp>
      <p:sp>
        <p:nvSpPr>
          <p:cNvPr id="40" name="矩形 39">
            <a:extLst>
              <a:ext uri="{FF2B5EF4-FFF2-40B4-BE49-F238E27FC236}">
                <a16:creationId xmlns:a16="http://schemas.microsoft.com/office/drawing/2014/main" id="{7C7369DB-6467-4262-89BB-D781DB4703FA}"/>
              </a:ext>
            </a:extLst>
          </p:cNvPr>
          <p:cNvSpPr/>
          <p:nvPr/>
        </p:nvSpPr>
        <p:spPr>
          <a:xfrm>
            <a:off x="4309034" y="4874885"/>
            <a:ext cx="1578167" cy="535531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此处添加详细文本描述，文字内容</a:t>
            </a: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…</a:t>
            </a:r>
          </a:p>
        </p:txBody>
      </p:sp>
      <p:sp>
        <p:nvSpPr>
          <p:cNvPr id="41" name="矩形 40">
            <a:extLst>
              <a:ext uri="{FF2B5EF4-FFF2-40B4-BE49-F238E27FC236}">
                <a16:creationId xmlns:a16="http://schemas.microsoft.com/office/drawing/2014/main" id="{4C910DB6-2B18-402C-9872-5763924404C9}"/>
              </a:ext>
            </a:extLst>
          </p:cNvPr>
          <p:cNvSpPr/>
          <p:nvPr/>
        </p:nvSpPr>
        <p:spPr>
          <a:xfrm>
            <a:off x="9630064" y="2661883"/>
            <a:ext cx="1578167" cy="522707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此处添加详细文本描述，文字内容</a:t>
            </a: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…</a:t>
            </a:r>
          </a:p>
        </p:txBody>
      </p:sp>
      <p:sp>
        <p:nvSpPr>
          <p:cNvPr id="42" name="矩形 41">
            <a:extLst>
              <a:ext uri="{FF2B5EF4-FFF2-40B4-BE49-F238E27FC236}">
                <a16:creationId xmlns:a16="http://schemas.microsoft.com/office/drawing/2014/main" id="{1FDFEE16-723C-489B-B6E4-54A812B2D476}"/>
              </a:ext>
            </a:extLst>
          </p:cNvPr>
          <p:cNvSpPr/>
          <p:nvPr/>
        </p:nvSpPr>
        <p:spPr>
          <a:xfrm>
            <a:off x="9630064" y="4874885"/>
            <a:ext cx="1578167" cy="535531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此处添加详细文本描述，文字内容</a:t>
            </a: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…</a:t>
            </a:r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25C8004D-2C76-47A1-807F-ED321B4403AD}"/>
              </a:ext>
            </a:extLst>
          </p:cNvPr>
          <p:cNvGrpSpPr/>
          <p:nvPr/>
        </p:nvGrpSpPr>
        <p:grpSpPr>
          <a:xfrm>
            <a:off x="305468" y="224609"/>
            <a:ext cx="5940145" cy="997929"/>
            <a:chOff x="305468" y="224609"/>
            <a:chExt cx="5940145" cy="997929"/>
          </a:xfrm>
        </p:grpSpPr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6CB9DA9F-B7C9-4B9F-A743-B89BE29C5984}"/>
                </a:ext>
              </a:extLst>
            </p:cNvPr>
            <p:cNvSpPr/>
            <p:nvPr/>
          </p:nvSpPr>
          <p:spPr>
            <a:xfrm rot="13437157">
              <a:off x="1088682" y="820439"/>
              <a:ext cx="332188" cy="332187"/>
            </a:xfrm>
            <a:custGeom>
              <a:avLst/>
              <a:gdLst>
                <a:gd name="connsiteX0" fmla="*/ 1901372 w 3802744"/>
                <a:gd name="connsiteY0" fmla="*/ 0 h 3802742"/>
                <a:gd name="connsiteX1" fmla="*/ 3802744 w 3802744"/>
                <a:gd name="connsiteY1" fmla="*/ 1901371 h 3802742"/>
                <a:gd name="connsiteX2" fmla="*/ 1901372 w 3802744"/>
                <a:gd name="connsiteY2" fmla="*/ 3802742 h 3802742"/>
                <a:gd name="connsiteX3" fmla="*/ 0 w 3802744"/>
                <a:gd name="connsiteY3" fmla="*/ 1901371 h 3802742"/>
                <a:gd name="connsiteX4" fmla="*/ 1901372 w 3802744"/>
                <a:gd name="connsiteY4" fmla="*/ 0 h 3802742"/>
                <a:gd name="connsiteX5" fmla="*/ 1901372 w 3802744"/>
                <a:gd name="connsiteY5" fmla="*/ 501176 h 3802742"/>
                <a:gd name="connsiteX6" fmla="*/ 501177 w 3802744"/>
                <a:gd name="connsiteY6" fmla="*/ 1901371 h 3802742"/>
                <a:gd name="connsiteX7" fmla="*/ 1901372 w 3802744"/>
                <a:gd name="connsiteY7" fmla="*/ 3301566 h 3802742"/>
                <a:gd name="connsiteX8" fmla="*/ 3301568 w 3802744"/>
                <a:gd name="connsiteY8" fmla="*/ 1901371 h 3802742"/>
                <a:gd name="connsiteX9" fmla="*/ 1901372 w 3802744"/>
                <a:gd name="connsiteY9" fmla="*/ 501176 h 380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2744" h="3802742">
                  <a:moveTo>
                    <a:pt x="1901372" y="0"/>
                  </a:moveTo>
                  <a:cubicBezTo>
                    <a:pt x="2951471" y="0"/>
                    <a:pt x="3802744" y="851273"/>
                    <a:pt x="3802744" y="1901371"/>
                  </a:cubicBezTo>
                  <a:cubicBezTo>
                    <a:pt x="3802744" y="2951469"/>
                    <a:pt x="2951471" y="3802742"/>
                    <a:pt x="1901372" y="3802742"/>
                  </a:cubicBezTo>
                  <a:cubicBezTo>
                    <a:pt x="851273" y="3802742"/>
                    <a:pt x="0" y="2951469"/>
                    <a:pt x="0" y="1901371"/>
                  </a:cubicBezTo>
                  <a:cubicBezTo>
                    <a:pt x="0" y="851273"/>
                    <a:pt x="851273" y="0"/>
                    <a:pt x="1901372" y="0"/>
                  </a:cubicBezTo>
                  <a:close/>
                  <a:moveTo>
                    <a:pt x="1901372" y="501176"/>
                  </a:moveTo>
                  <a:cubicBezTo>
                    <a:pt x="1128065" y="501176"/>
                    <a:pt x="501177" y="1128065"/>
                    <a:pt x="501177" y="1901371"/>
                  </a:cubicBezTo>
                  <a:cubicBezTo>
                    <a:pt x="501177" y="2674677"/>
                    <a:pt x="1128065" y="3301566"/>
                    <a:pt x="1901372" y="3301566"/>
                  </a:cubicBezTo>
                  <a:cubicBezTo>
                    <a:pt x="2674679" y="3301566"/>
                    <a:pt x="3301568" y="2674677"/>
                    <a:pt x="3301568" y="1901371"/>
                  </a:cubicBezTo>
                  <a:cubicBezTo>
                    <a:pt x="3301568" y="1128065"/>
                    <a:pt x="2674679" y="501176"/>
                    <a:pt x="1901372" y="501176"/>
                  </a:cubicBezTo>
                  <a:close/>
                </a:path>
              </a:pathLst>
            </a:custGeom>
            <a:gradFill>
              <a:gsLst>
                <a:gs pos="18000">
                  <a:srgbClr val="313BD0">
                    <a:alpha val="0"/>
                  </a:srgbClr>
                </a:gs>
                <a:gs pos="100000">
                  <a:srgbClr val="00F2F2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27" name="组合 26">
              <a:extLst>
                <a:ext uri="{FF2B5EF4-FFF2-40B4-BE49-F238E27FC236}">
                  <a16:creationId xmlns:a16="http://schemas.microsoft.com/office/drawing/2014/main" id="{6001A8E0-7DF8-47B3-B777-92EE0B9F0777}"/>
                </a:ext>
              </a:extLst>
            </p:cNvPr>
            <p:cNvGrpSpPr/>
            <p:nvPr/>
          </p:nvGrpSpPr>
          <p:grpSpPr>
            <a:xfrm>
              <a:off x="1568141" y="345622"/>
              <a:ext cx="4677472" cy="717879"/>
              <a:chOff x="2983480" y="4169076"/>
              <a:chExt cx="11526766" cy="717879"/>
            </a:xfrm>
          </p:grpSpPr>
          <p:sp>
            <p:nvSpPr>
              <p:cNvPr id="34" name="文本框 33">
                <a:extLst>
                  <a:ext uri="{FF2B5EF4-FFF2-40B4-BE49-F238E27FC236}">
                    <a16:creationId xmlns:a16="http://schemas.microsoft.com/office/drawing/2014/main" id="{EC1906B2-EE49-4A0A-986C-93CDE4BD56A7}"/>
                  </a:ext>
                </a:extLst>
              </p:cNvPr>
              <p:cNvSpPr txBox="1"/>
              <p:nvPr/>
            </p:nvSpPr>
            <p:spPr>
              <a:xfrm>
                <a:off x="2983480" y="4169076"/>
                <a:ext cx="8663108" cy="5601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14000"/>
                  </a:lnSpc>
                </a:pPr>
                <a:r>
                  <a:rPr lang="zh-CN" altLang="en-US" sz="28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添加标题文本此处</a:t>
                </a:r>
                <a:endParaRPr lang="en-US" altLang="zh-CN" sz="2800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" name="文本框 34">
                <a:extLst>
                  <a:ext uri="{FF2B5EF4-FFF2-40B4-BE49-F238E27FC236}">
                    <a16:creationId xmlns:a16="http://schemas.microsoft.com/office/drawing/2014/main" id="{920199C0-D17C-4984-AD17-49E7002E1193}"/>
                  </a:ext>
                </a:extLst>
              </p:cNvPr>
              <p:cNvSpPr txBox="1"/>
              <p:nvPr/>
            </p:nvSpPr>
            <p:spPr>
              <a:xfrm>
                <a:off x="2983480" y="4625793"/>
                <a:ext cx="11526766" cy="2611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14000"/>
                  </a:lnSpc>
                </a:pPr>
                <a:r>
                  <a:rPr lang="en-US" altLang="zh-CN" sz="1050" dirty="0">
                    <a:solidFill>
                      <a:schemeClr val="bg1"/>
                    </a:solidFill>
                    <a:cs typeface="+mn-ea"/>
                    <a:sym typeface="+mn-lt"/>
                  </a:rPr>
                  <a:t>The user can demonstrate on a projector or computer,</a:t>
                </a:r>
              </a:p>
            </p:txBody>
          </p:sp>
        </p:grpSp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6D5595E6-5DEF-44DC-8FD1-20487ACB8846}"/>
                </a:ext>
              </a:extLst>
            </p:cNvPr>
            <p:cNvGrpSpPr/>
            <p:nvPr/>
          </p:nvGrpSpPr>
          <p:grpSpPr>
            <a:xfrm>
              <a:off x="305468" y="224609"/>
              <a:ext cx="997929" cy="997929"/>
              <a:chOff x="5093491" y="479541"/>
              <a:chExt cx="997929" cy="997929"/>
            </a:xfrm>
          </p:grpSpPr>
          <p:sp>
            <p:nvSpPr>
              <p:cNvPr id="29" name="椭圆 28">
                <a:extLst>
                  <a:ext uri="{FF2B5EF4-FFF2-40B4-BE49-F238E27FC236}">
                    <a16:creationId xmlns:a16="http://schemas.microsoft.com/office/drawing/2014/main" id="{B6E02288-8E60-4003-9140-8F268F45BC17}"/>
                  </a:ext>
                </a:extLst>
              </p:cNvPr>
              <p:cNvSpPr/>
              <p:nvPr/>
            </p:nvSpPr>
            <p:spPr>
              <a:xfrm>
                <a:off x="5093491" y="479541"/>
                <a:ext cx="997929" cy="997929"/>
              </a:xfrm>
              <a:prstGeom prst="ellipse">
                <a:avLst/>
              </a:prstGeom>
              <a:gradFill flip="none" rotWithShape="1">
                <a:gsLst>
                  <a:gs pos="0">
                    <a:srgbClr val="00F2F2"/>
                  </a:gs>
                  <a:gs pos="100000">
                    <a:srgbClr val="313BD0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" name="文本框 32">
                <a:extLst>
                  <a:ext uri="{FF2B5EF4-FFF2-40B4-BE49-F238E27FC236}">
                    <a16:creationId xmlns:a16="http://schemas.microsoft.com/office/drawing/2014/main" id="{6A8A383E-1AB6-4886-A301-719342DFCADC}"/>
                  </a:ext>
                </a:extLst>
              </p:cNvPr>
              <p:cNvSpPr txBox="1"/>
              <p:nvPr/>
            </p:nvSpPr>
            <p:spPr>
              <a:xfrm>
                <a:off x="5165094" y="574774"/>
                <a:ext cx="854721" cy="7694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4400" b="1" dirty="0">
                    <a:solidFill>
                      <a:schemeClr val="bg1"/>
                    </a:solidFill>
                    <a:effectLst/>
                    <a:latin typeface="Arial Rounded MT Bold" panose="020F0704030504030204" pitchFamily="34" charset="0"/>
                    <a:ea typeface="字体圈欣意冠黑体" panose="00000500000000000000" pitchFamily="2" charset="-122"/>
                    <a:cs typeface="+mn-ea"/>
                    <a:sym typeface="+mn-lt"/>
                  </a:rPr>
                  <a:t>02</a:t>
                </a:r>
                <a:endParaRPr lang="zh-CN" altLang="en-US" sz="4400" b="1" dirty="0">
                  <a:solidFill>
                    <a:schemeClr val="bg1"/>
                  </a:solidFill>
                  <a:effectLst/>
                  <a:latin typeface="Arial Rounded MT Bold" panose="020F0704030504030204" pitchFamily="34" charset="0"/>
                  <a:ea typeface="字体圈欣意冠黑体" panose="00000500000000000000" pitchFamily="2" charset="-122"/>
                  <a:cs typeface="+mn-ea"/>
                  <a:sym typeface="+mn-l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17142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 2">
            <a:extLst>
              <a:ext uri="{FF2B5EF4-FFF2-40B4-BE49-F238E27FC236}">
                <a16:creationId xmlns:a16="http://schemas.microsoft.com/office/drawing/2014/main" id="{6394A6C4-BB77-44F7-A0CE-0267B4656AB6}"/>
              </a:ext>
            </a:extLst>
          </p:cNvPr>
          <p:cNvSpPr/>
          <p:nvPr/>
        </p:nvSpPr>
        <p:spPr>
          <a:xfrm>
            <a:off x="1016001" y="1744356"/>
            <a:ext cx="2069186" cy="2047681"/>
          </a:xfrm>
          <a:prstGeom prst="ellipse">
            <a:avLst/>
          </a:prstGeom>
          <a:noFill/>
          <a:ln w="571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" name="Oval 3">
            <a:extLst>
              <a:ext uri="{FF2B5EF4-FFF2-40B4-BE49-F238E27FC236}">
                <a16:creationId xmlns:a16="http://schemas.microsoft.com/office/drawing/2014/main" id="{55A9FEA1-7EE3-4F41-805F-AB19D1603F41}"/>
              </a:ext>
            </a:extLst>
          </p:cNvPr>
          <p:cNvSpPr/>
          <p:nvPr/>
        </p:nvSpPr>
        <p:spPr>
          <a:xfrm>
            <a:off x="2514494" y="3187604"/>
            <a:ext cx="824713" cy="824712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8" name="Oval 5">
            <a:extLst>
              <a:ext uri="{FF2B5EF4-FFF2-40B4-BE49-F238E27FC236}">
                <a16:creationId xmlns:a16="http://schemas.microsoft.com/office/drawing/2014/main" id="{056D0E1C-6041-428C-A9B8-59C99BF0857C}"/>
              </a:ext>
            </a:extLst>
          </p:cNvPr>
          <p:cNvSpPr/>
          <p:nvPr/>
        </p:nvSpPr>
        <p:spPr>
          <a:xfrm>
            <a:off x="3628266" y="1744356"/>
            <a:ext cx="2069186" cy="2047681"/>
          </a:xfrm>
          <a:prstGeom prst="ellipse">
            <a:avLst/>
          </a:prstGeom>
          <a:noFill/>
          <a:ln w="5715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9" name="Oval 6">
            <a:extLst>
              <a:ext uri="{FF2B5EF4-FFF2-40B4-BE49-F238E27FC236}">
                <a16:creationId xmlns:a16="http://schemas.microsoft.com/office/drawing/2014/main" id="{03E822C5-BA31-4616-9B0A-2BA2FFF7A5FD}"/>
              </a:ext>
            </a:extLst>
          </p:cNvPr>
          <p:cNvSpPr/>
          <p:nvPr/>
        </p:nvSpPr>
        <p:spPr>
          <a:xfrm>
            <a:off x="5126758" y="3187604"/>
            <a:ext cx="824713" cy="824712"/>
          </a:xfrm>
          <a:prstGeom prst="ellipse">
            <a:avLst/>
          </a:prstGeom>
          <a:solidFill>
            <a:schemeClr val="accent2"/>
          </a:solidFill>
          <a:ln w="381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1" name="Oval 8">
            <a:extLst>
              <a:ext uri="{FF2B5EF4-FFF2-40B4-BE49-F238E27FC236}">
                <a16:creationId xmlns:a16="http://schemas.microsoft.com/office/drawing/2014/main" id="{9738E12C-F3BC-4DBA-9B1E-55F38C6E9BEE}"/>
              </a:ext>
            </a:extLst>
          </p:cNvPr>
          <p:cNvSpPr/>
          <p:nvPr/>
        </p:nvSpPr>
        <p:spPr>
          <a:xfrm>
            <a:off x="6240530" y="1744356"/>
            <a:ext cx="2069186" cy="2047681"/>
          </a:xfrm>
          <a:prstGeom prst="ellipse">
            <a:avLst/>
          </a:prstGeom>
          <a:noFill/>
          <a:ln w="57150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2" name="Oval 9">
            <a:extLst>
              <a:ext uri="{FF2B5EF4-FFF2-40B4-BE49-F238E27FC236}">
                <a16:creationId xmlns:a16="http://schemas.microsoft.com/office/drawing/2014/main" id="{609A53FC-F04A-4AF2-9AAD-8FF1289C62BA}"/>
              </a:ext>
            </a:extLst>
          </p:cNvPr>
          <p:cNvSpPr/>
          <p:nvPr/>
        </p:nvSpPr>
        <p:spPr>
          <a:xfrm>
            <a:off x="7739023" y="3187604"/>
            <a:ext cx="824713" cy="824712"/>
          </a:xfrm>
          <a:prstGeom prst="ellipse">
            <a:avLst/>
          </a:prstGeom>
          <a:solidFill>
            <a:schemeClr val="accent3"/>
          </a:solidFill>
          <a:ln w="381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4" name="Oval 11">
            <a:extLst>
              <a:ext uri="{FF2B5EF4-FFF2-40B4-BE49-F238E27FC236}">
                <a16:creationId xmlns:a16="http://schemas.microsoft.com/office/drawing/2014/main" id="{3CFC8F44-FBE8-4236-B363-0F717F1559D5}"/>
              </a:ext>
            </a:extLst>
          </p:cNvPr>
          <p:cNvSpPr/>
          <p:nvPr/>
        </p:nvSpPr>
        <p:spPr>
          <a:xfrm>
            <a:off x="8852795" y="1744356"/>
            <a:ext cx="2069186" cy="2047681"/>
          </a:xfrm>
          <a:prstGeom prst="ellipse">
            <a:avLst/>
          </a:prstGeom>
          <a:noFill/>
          <a:ln w="57150">
            <a:solidFill>
              <a:schemeClr val="accent4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5" name="Oval 12">
            <a:extLst>
              <a:ext uri="{FF2B5EF4-FFF2-40B4-BE49-F238E27FC236}">
                <a16:creationId xmlns:a16="http://schemas.microsoft.com/office/drawing/2014/main" id="{FEA68EBA-68B5-4280-9D35-CBD920BFEE4D}"/>
              </a:ext>
            </a:extLst>
          </p:cNvPr>
          <p:cNvSpPr/>
          <p:nvPr/>
        </p:nvSpPr>
        <p:spPr>
          <a:xfrm>
            <a:off x="10351287" y="3187604"/>
            <a:ext cx="824713" cy="824712"/>
          </a:xfrm>
          <a:prstGeom prst="ellipse">
            <a:avLst/>
          </a:prstGeom>
          <a:solidFill>
            <a:schemeClr val="accent4"/>
          </a:solidFill>
          <a:ln w="381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6" name="Freeform: Shape 17">
            <a:extLst>
              <a:ext uri="{FF2B5EF4-FFF2-40B4-BE49-F238E27FC236}">
                <a16:creationId xmlns:a16="http://schemas.microsoft.com/office/drawing/2014/main" id="{24F84B83-44B9-40A1-A35E-2EAFE8EDBC0F}"/>
              </a:ext>
            </a:extLst>
          </p:cNvPr>
          <p:cNvSpPr>
            <a:spLocks/>
          </p:cNvSpPr>
          <p:nvPr/>
        </p:nvSpPr>
        <p:spPr bwMode="auto">
          <a:xfrm>
            <a:off x="5319791" y="3380636"/>
            <a:ext cx="438647" cy="438647"/>
          </a:xfrm>
          <a:custGeom>
            <a:avLst/>
            <a:gdLst>
              <a:gd name="T0" fmla="*/ 118 w 236"/>
              <a:gd name="T1" fmla="*/ 0 h 236"/>
              <a:gd name="T2" fmla="*/ 0 w 236"/>
              <a:gd name="T3" fmla="*/ 118 h 236"/>
              <a:gd name="T4" fmla="*/ 118 w 236"/>
              <a:gd name="T5" fmla="*/ 236 h 236"/>
              <a:gd name="T6" fmla="*/ 236 w 236"/>
              <a:gd name="T7" fmla="*/ 118 h 236"/>
              <a:gd name="T8" fmla="*/ 118 w 236"/>
              <a:gd name="T9" fmla="*/ 0 h 236"/>
              <a:gd name="T10" fmla="*/ 124 w 236"/>
              <a:gd name="T11" fmla="*/ 56 h 236"/>
              <a:gd name="T12" fmla="*/ 144 w 236"/>
              <a:gd name="T13" fmla="*/ 46 h 236"/>
              <a:gd name="T14" fmla="*/ 137 w 236"/>
              <a:gd name="T15" fmla="*/ 67 h 236"/>
              <a:gd name="T16" fmla="*/ 117 w 236"/>
              <a:gd name="T17" fmla="*/ 77 h 236"/>
              <a:gd name="T18" fmla="*/ 124 w 236"/>
              <a:gd name="T19" fmla="*/ 56 h 236"/>
              <a:gd name="T20" fmla="*/ 162 w 236"/>
              <a:gd name="T21" fmla="*/ 164 h 236"/>
              <a:gd name="T22" fmla="*/ 142 w 236"/>
              <a:gd name="T23" fmla="*/ 181 h 236"/>
              <a:gd name="T24" fmla="*/ 119 w 236"/>
              <a:gd name="T25" fmla="*/ 175 h 236"/>
              <a:gd name="T26" fmla="*/ 97 w 236"/>
              <a:gd name="T27" fmla="*/ 181 h 236"/>
              <a:gd name="T28" fmla="*/ 76 w 236"/>
              <a:gd name="T29" fmla="*/ 164 h 236"/>
              <a:gd name="T30" fmla="*/ 67 w 236"/>
              <a:gd name="T31" fmla="*/ 96 h 236"/>
              <a:gd name="T32" fmla="*/ 95 w 236"/>
              <a:gd name="T33" fmla="*/ 79 h 236"/>
              <a:gd name="T34" fmla="*/ 118 w 236"/>
              <a:gd name="T35" fmla="*/ 85 h 236"/>
              <a:gd name="T36" fmla="*/ 143 w 236"/>
              <a:gd name="T37" fmla="*/ 79 h 236"/>
              <a:gd name="T38" fmla="*/ 168 w 236"/>
              <a:gd name="T39" fmla="*/ 92 h 236"/>
              <a:gd name="T40" fmla="*/ 154 w 236"/>
              <a:gd name="T41" fmla="*/ 118 h 236"/>
              <a:gd name="T42" fmla="*/ 172 w 236"/>
              <a:gd name="T43" fmla="*/ 145 h 236"/>
              <a:gd name="T44" fmla="*/ 162 w 236"/>
              <a:gd name="T45" fmla="*/ 164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36" h="236">
                <a:moveTo>
                  <a:pt x="118" y="0"/>
                </a:moveTo>
                <a:cubicBezTo>
                  <a:pt x="53" y="0"/>
                  <a:pt x="0" y="53"/>
                  <a:pt x="0" y="118"/>
                </a:cubicBezTo>
                <a:cubicBezTo>
                  <a:pt x="0" y="183"/>
                  <a:pt x="53" y="236"/>
                  <a:pt x="118" y="236"/>
                </a:cubicBezTo>
                <a:cubicBezTo>
                  <a:pt x="183" y="236"/>
                  <a:pt x="236" y="183"/>
                  <a:pt x="236" y="118"/>
                </a:cubicBezTo>
                <a:cubicBezTo>
                  <a:pt x="236" y="53"/>
                  <a:pt x="183" y="0"/>
                  <a:pt x="118" y="0"/>
                </a:cubicBezTo>
                <a:close/>
                <a:moveTo>
                  <a:pt x="124" y="56"/>
                </a:moveTo>
                <a:cubicBezTo>
                  <a:pt x="129" y="50"/>
                  <a:pt x="137" y="46"/>
                  <a:pt x="144" y="46"/>
                </a:cubicBezTo>
                <a:cubicBezTo>
                  <a:pt x="144" y="54"/>
                  <a:pt x="141" y="62"/>
                  <a:pt x="137" y="67"/>
                </a:cubicBezTo>
                <a:cubicBezTo>
                  <a:pt x="132" y="73"/>
                  <a:pt x="124" y="78"/>
                  <a:pt x="117" y="77"/>
                </a:cubicBezTo>
                <a:cubicBezTo>
                  <a:pt x="115" y="69"/>
                  <a:pt x="119" y="61"/>
                  <a:pt x="124" y="56"/>
                </a:cubicBezTo>
                <a:close/>
                <a:moveTo>
                  <a:pt x="162" y="164"/>
                </a:moveTo>
                <a:cubicBezTo>
                  <a:pt x="157" y="172"/>
                  <a:pt x="151" y="180"/>
                  <a:pt x="142" y="181"/>
                </a:cubicBezTo>
                <a:cubicBezTo>
                  <a:pt x="133" y="181"/>
                  <a:pt x="130" y="175"/>
                  <a:pt x="119" y="175"/>
                </a:cubicBezTo>
                <a:cubicBezTo>
                  <a:pt x="109" y="175"/>
                  <a:pt x="106" y="180"/>
                  <a:pt x="97" y="181"/>
                </a:cubicBezTo>
                <a:cubicBezTo>
                  <a:pt x="88" y="181"/>
                  <a:pt x="82" y="172"/>
                  <a:pt x="76" y="164"/>
                </a:cubicBezTo>
                <a:cubicBezTo>
                  <a:pt x="64" y="147"/>
                  <a:pt x="55" y="116"/>
                  <a:pt x="67" y="96"/>
                </a:cubicBezTo>
                <a:cubicBezTo>
                  <a:pt x="73" y="85"/>
                  <a:pt x="84" y="79"/>
                  <a:pt x="95" y="79"/>
                </a:cubicBezTo>
                <a:cubicBezTo>
                  <a:pt x="104" y="79"/>
                  <a:pt x="112" y="85"/>
                  <a:pt x="118" y="85"/>
                </a:cubicBezTo>
                <a:cubicBezTo>
                  <a:pt x="123" y="85"/>
                  <a:pt x="133" y="77"/>
                  <a:pt x="143" y="79"/>
                </a:cubicBezTo>
                <a:cubicBezTo>
                  <a:pt x="148" y="79"/>
                  <a:pt x="160" y="80"/>
                  <a:pt x="168" y="92"/>
                </a:cubicBezTo>
                <a:cubicBezTo>
                  <a:pt x="167" y="92"/>
                  <a:pt x="153" y="100"/>
                  <a:pt x="154" y="118"/>
                </a:cubicBezTo>
                <a:cubicBezTo>
                  <a:pt x="154" y="138"/>
                  <a:pt x="171" y="145"/>
                  <a:pt x="172" y="145"/>
                </a:cubicBezTo>
                <a:cubicBezTo>
                  <a:pt x="171" y="145"/>
                  <a:pt x="169" y="155"/>
                  <a:pt x="162" y="1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7" name="Freeform: Shape 18">
            <a:extLst>
              <a:ext uri="{FF2B5EF4-FFF2-40B4-BE49-F238E27FC236}">
                <a16:creationId xmlns:a16="http://schemas.microsoft.com/office/drawing/2014/main" id="{662D0B75-7A70-4176-8259-D97948F1B0BD}"/>
              </a:ext>
            </a:extLst>
          </p:cNvPr>
          <p:cNvSpPr>
            <a:spLocks/>
          </p:cNvSpPr>
          <p:nvPr/>
        </p:nvSpPr>
        <p:spPr bwMode="auto">
          <a:xfrm>
            <a:off x="7932056" y="3380636"/>
            <a:ext cx="438647" cy="438647"/>
          </a:xfrm>
          <a:custGeom>
            <a:avLst/>
            <a:gdLst>
              <a:gd name="T0" fmla="*/ 118 w 236"/>
              <a:gd name="T1" fmla="*/ 142 h 236"/>
              <a:gd name="T2" fmla="*/ 142 w 236"/>
              <a:gd name="T3" fmla="*/ 118 h 236"/>
              <a:gd name="T4" fmla="*/ 137 w 236"/>
              <a:gd name="T5" fmla="*/ 105 h 236"/>
              <a:gd name="T6" fmla="*/ 118 w 236"/>
              <a:gd name="T7" fmla="*/ 95 h 236"/>
              <a:gd name="T8" fmla="*/ 99 w 236"/>
              <a:gd name="T9" fmla="*/ 105 h 236"/>
              <a:gd name="T10" fmla="*/ 94 w 236"/>
              <a:gd name="T11" fmla="*/ 118 h 236"/>
              <a:gd name="T12" fmla="*/ 118 w 236"/>
              <a:gd name="T13" fmla="*/ 142 h 236"/>
              <a:gd name="T14" fmla="*/ 170 w 236"/>
              <a:gd name="T15" fmla="*/ 89 h 236"/>
              <a:gd name="T16" fmla="*/ 170 w 236"/>
              <a:gd name="T17" fmla="*/ 70 h 236"/>
              <a:gd name="T18" fmla="*/ 170 w 236"/>
              <a:gd name="T19" fmla="*/ 67 h 236"/>
              <a:gd name="T20" fmla="*/ 167 w 236"/>
              <a:gd name="T21" fmla="*/ 67 h 236"/>
              <a:gd name="T22" fmla="*/ 147 w 236"/>
              <a:gd name="T23" fmla="*/ 67 h 236"/>
              <a:gd name="T24" fmla="*/ 147 w 236"/>
              <a:gd name="T25" fmla="*/ 90 h 236"/>
              <a:gd name="T26" fmla="*/ 170 w 236"/>
              <a:gd name="T27" fmla="*/ 89 h 236"/>
              <a:gd name="T28" fmla="*/ 118 w 236"/>
              <a:gd name="T29" fmla="*/ 0 h 236"/>
              <a:gd name="T30" fmla="*/ 0 w 236"/>
              <a:gd name="T31" fmla="*/ 118 h 236"/>
              <a:gd name="T32" fmla="*/ 118 w 236"/>
              <a:gd name="T33" fmla="*/ 236 h 236"/>
              <a:gd name="T34" fmla="*/ 236 w 236"/>
              <a:gd name="T35" fmla="*/ 118 h 236"/>
              <a:gd name="T36" fmla="*/ 118 w 236"/>
              <a:gd name="T37" fmla="*/ 0 h 236"/>
              <a:gd name="T38" fmla="*/ 185 w 236"/>
              <a:gd name="T39" fmla="*/ 105 h 236"/>
              <a:gd name="T40" fmla="*/ 185 w 236"/>
              <a:gd name="T41" fmla="*/ 160 h 236"/>
              <a:gd name="T42" fmla="*/ 159 w 236"/>
              <a:gd name="T43" fmla="*/ 186 h 236"/>
              <a:gd name="T44" fmla="*/ 77 w 236"/>
              <a:gd name="T45" fmla="*/ 186 h 236"/>
              <a:gd name="T46" fmla="*/ 51 w 236"/>
              <a:gd name="T47" fmla="*/ 160 h 236"/>
              <a:gd name="T48" fmla="*/ 51 w 236"/>
              <a:gd name="T49" fmla="*/ 105 h 236"/>
              <a:gd name="T50" fmla="*/ 51 w 236"/>
              <a:gd name="T51" fmla="*/ 77 h 236"/>
              <a:gd name="T52" fmla="*/ 77 w 236"/>
              <a:gd name="T53" fmla="*/ 51 h 236"/>
              <a:gd name="T54" fmla="*/ 159 w 236"/>
              <a:gd name="T55" fmla="*/ 51 h 236"/>
              <a:gd name="T56" fmla="*/ 185 w 236"/>
              <a:gd name="T57" fmla="*/ 77 h 236"/>
              <a:gd name="T58" fmla="*/ 185 w 236"/>
              <a:gd name="T59" fmla="*/ 105 h 236"/>
              <a:gd name="T60" fmla="*/ 155 w 236"/>
              <a:gd name="T61" fmla="*/ 118 h 236"/>
              <a:gd name="T62" fmla="*/ 118 w 236"/>
              <a:gd name="T63" fmla="*/ 155 h 236"/>
              <a:gd name="T64" fmla="*/ 81 w 236"/>
              <a:gd name="T65" fmla="*/ 118 h 236"/>
              <a:gd name="T66" fmla="*/ 84 w 236"/>
              <a:gd name="T67" fmla="*/ 105 h 236"/>
              <a:gd name="T68" fmla="*/ 64 w 236"/>
              <a:gd name="T69" fmla="*/ 105 h 236"/>
              <a:gd name="T70" fmla="*/ 64 w 236"/>
              <a:gd name="T71" fmla="*/ 160 h 236"/>
              <a:gd name="T72" fmla="*/ 77 w 236"/>
              <a:gd name="T73" fmla="*/ 172 h 236"/>
              <a:gd name="T74" fmla="*/ 159 w 236"/>
              <a:gd name="T75" fmla="*/ 172 h 236"/>
              <a:gd name="T76" fmla="*/ 172 w 236"/>
              <a:gd name="T77" fmla="*/ 160 h 236"/>
              <a:gd name="T78" fmla="*/ 172 w 236"/>
              <a:gd name="T79" fmla="*/ 105 h 236"/>
              <a:gd name="T80" fmla="*/ 152 w 236"/>
              <a:gd name="T81" fmla="*/ 105 h 236"/>
              <a:gd name="T82" fmla="*/ 155 w 236"/>
              <a:gd name="T83" fmla="*/ 118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6" h="236">
                <a:moveTo>
                  <a:pt x="118" y="142"/>
                </a:moveTo>
                <a:cubicBezTo>
                  <a:pt x="131" y="142"/>
                  <a:pt x="142" y="131"/>
                  <a:pt x="142" y="118"/>
                </a:cubicBezTo>
                <a:cubicBezTo>
                  <a:pt x="142" y="113"/>
                  <a:pt x="140" y="108"/>
                  <a:pt x="137" y="105"/>
                </a:cubicBezTo>
                <a:cubicBezTo>
                  <a:pt x="133" y="99"/>
                  <a:pt x="126" y="95"/>
                  <a:pt x="118" y="95"/>
                </a:cubicBezTo>
                <a:cubicBezTo>
                  <a:pt x="110" y="95"/>
                  <a:pt x="103" y="99"/>
                  <a:pt x="99" y="105"/>
                </a:cubicBezTo>
                <a:cubicBezTo>
                  <a:pt x="96" y="108"/>
                  <a:pt x="94" y="113"/>
                  <a:pt x="94" y="118"/>
                </a:cubicBezTo>
                <a:cubicBezTo>
                  <a:pt x="94" y="131"/>
                  <a:pt x="105" y="142"/>
                  <a:pt x="118" y="142"/>
                </a:cubicBezTo>
                <a:close/>
                <a:moveTo>
                  <a:pt x="170" y="89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67"/>
                  <a:pt x="170" y="67"/>
                  <a:pt x="170" y="67"/>
                </a:cubicBezTo>
                <a:cubicBezTo>
                  <a:pt x="167" y="67"/>
                  <a:pt x="167" y="67"/>
                  <a:pt x="167" y="67"/>
                </a:cubicBezTo>
                <a:cubicBezTo>
                  <a:pt x="147" y="67"/>
                  <a:pt x="147" y="67"/>
                  <a:pt x="147" y="67"/>
                </a:cubicBezTo>
                <a:cubicBezTo>
                  <a:pt x="147" y="90"/>
                  <a:pt x="147" y="90"/>
                  <a:pt x="147" y="90"/>
                </a:cubicBezTo>
                <a:lnTo>
                  <a:pt x="170" y="89"/>
                </a:lnTo>
                <a:close/>
                <a:moveTo>
                  <a:pt x="118" y="0"/>
                </a:moveTo>
                <a:cubicBezTo>
                  <a:pt x="53" y="0"/>
                  <a:pt x="0" y="53"/>
                  <a:pt x="0" y="118"/>
                </a:cubicBezTo>
                <a:cubicBezTo>
                  <a:pt x="0" y="183"/>
                  <a:pt x="53" y="236"/>
                  <a:pt x="118" y="236"/>
                </a:cubicBezTo>
                <a:cubicBezTo>
                  <a:pt x="183" y="236"/>
                  <a:pt x="236" y="183"/>
                  <a:pt x="236" y="118"/>
                </a:cubicBezTo>
                <a:cubicBezTo>
                  <a:pt x="236" y="53"/>
                  <a:pt x="183" y="0"/>
                  <a:pt x="118" y="0"/>
                </a:cubicBezTo>
                <a:close/>
                <a:moveTo>
                  <a:pt x="185" y="105"/>
                </a:moveTo>
                <a:cubicBezTo>
                  <a:pt x="185" y="160"/>
                  <a:pt x="185" y="160"/>
                  <a:pt x="185" y="160"/>
                </a:cubicBezTo>
                <a:cubicBezTo>
                  <a:pt x="185" y="174"/>
                  <a:pt x="173" y="186"/>
                  <a:pt x="159" y="186"/>
                </a:cubicBezTo>
                <a:cubicBezTo>
                  <a:pt x="77" y="186"/>
                  <a:pt x="77" y="186"/>
                  <a:pt x="77" y="186"/>
                </a:cubicBezTo>
                <a:cubicBezTo>
                  <a:pt x="62" y="186"/>
                  <a:pt x="51" y="174"/>
                  <a:pt x="51" y="160"/>
                </a:cubicBezTo>
                <a:cubicBezTo>
                  <a:pt x="51" y="105"/>
                  <a:pt x="51" y="105"/>
                  <a:pt x="51" y="105"/>
                </a:cubicBezTo>
                <a:cubicBezTo>
                  <a:pt x="51" y="77"/>
                  <a:pt x="51" y="77"/>
                  <a:pt x="51" y="77"/>
                </a:cubicBezTo>
                <a:cubicBezTo>
                  <a:pt x="51" y="63"/>
                  <a:pt x="62" y="51"/>
                  <a:pt x="77" y="51"/>
                </a:cubicBezTo>
                <a:cubicBezTo>
                  <a:pt x="159" y="51"/>
                  <a:pt x="159" y="51"/>
                  <a:pt x="159" y="51"/>
                </a:cubicBezTo>
                <a:cubicBezTo>
                  <a:pt x="173" y="51"/>
                  <a:pt x="185" y="63"/>
                  <a:pt x="185" y="77"/>
                </a:cubicBezTo>
                <a:lnTo>
                  <a:pt x="185" y="105"/>
                </a:lnTo>
                <a:close/>
                <a:moveTo>
                  <a:pt x="155" y="118"/>
                </a:moveTo>
                <a:cubicBezTo>
                  <a:pt x="155" y="139"/>
                  <a:pt x="138" y="155"/>
                  <a:pt x="118" y="155"/>
                </a:cubicBezTo>
                <a:cubicBezTo>
                  <a:pt x="98" y="155"/>
                  <a:pt x="81" y="139"/>
                  <a:pt x="81" y="118"/>
                </a:cubicBezTo>
                <a:cubicBezTo>
                  <a:pt x="81" y="114"/>
                  <a:pt x="82" y="109"/>
                  <a:pt x="84" y="105"/>
                </a:cubicBezTo>
                <a:cubicBezTo>
                  <a:pt x="64" y="105"/>
                  <a:pt x="64" y="105"/>
                  <a:pt x="64" y="105"/>
                </a:cubicBezTo>
                <a:cubicBezTo>
                  <a:pt x="64" y="160"/>
                  <a:pt x="64" y="160"/>
                  <a:pt x="64" y="160"/>
                </a:cubicBezTo>
                <a:cubicBezTo>
                  <a:pt x="64" y="167"/>
                  <a:pt x="70" y="172"/>
                  <a:pt x="77" y="172"/>
                </a:cubicBezTo>
                <a:cubicBezTo>
                  <a:pt x="159" y="172"/>
                  <a:pt x="159" y="172"/>
                  <a:pt x="159" y="172"/>
                </a:cubicBezTo>
                <a:cubicBezTo>
                  <a:pt x="166" y="172"/>
                  <a:pt x="172" y="167"/>
                  <a:pt x="172" y="160"/>
                </a:cubicBezTo>
                <a:cubicBezTo>
                  <a:pt x="172" y="105"/>
                  <a:pt x="172" y="105"/>
                  <a:pt x="172" y="105"/>
                </a:cubicBezTo>
                <a:cubicBezTo>
                  <a:pt x="152" y="105"/>
                  <a:pt x="152" y="105"/>
                  <a:pt x="152" y="105"/>
                </a:cubicBezTo>
                <a:cubicBezTo>
                  <a:pt x="154" y="109"/>
                  <a:pt x="155" y="114"/>
                  <a:pt x="155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8" name="Freeform: Shape 19">
            <a:extLst>
              <a:ext uri="{FF2B5EF4-FFF2-40B4-BE49-F238E27FC236}">
                <a16:creationId xmlns:a16="http://schemas.microsoft.com/office/drawing/2014/main" id="{7C54FDB4-49FD-4608-835C-1BF2D88BABDF}"/>
              </a:ext>
            </a:extLst>
          </p:cNvPr>
          <p:cNvSpPr>
            <a:spLocks/>
          </p:cNvSpPr>
          <p:nvPr/>
        </p:nvSpPr>
        <p:spPr bwMode="auto">
          <a:xfrm>
            <a:off x="2707527" y="3380636"/>
            <a:ext cx="438647" cy="438647"/>
          </a:xfrm>
          <a:custGeom>
            <a:avLst/>
            <a:gdLst>
              <a:gd name="T0" fmla="*/ 130 w 236"/>
              <a:gd name="T1" fmla="*/ 1 h 236"/>
              <a:gd name="T2" fmla="*/ 118 w 236"/>
              <a:gd name="T3" fmla="*/ 0 h 236"/>
              <a:gd name="T4" fmla="*/ 30 w 236"/>
              <a:gd name="T5" fmla="*/ 40 h 236"/>
              <a:gd name="T6" fmla="*/ 68 w 236"/>
              <a:gd name="T7" fmla="*/ 105 h 236"/>
              <a:gd name="T8" fmla="*/ 130 w 236"/>
              <a:gd name="T9" fmla="*/ 1 h 236"/>
              <a:gd name="T10" fmla="*/ 20 w 236"/>
              <a:gd name="T11" fmla="*/ 52 h 236"/>
              <a:gd name="T12" fmla="*/ 0 w 236"/>
              <a:gd name="T13" fmla="*/ 118 h 236"/>
              <a:gd name="T14" fmla="*/ 5 w 236"/>
              <a:gd name="T15" fmla="*/ 153 h 236"/>
              <a:gd name="T16" fmla="*/ 81 w 236"/>
              <a:gd name="T17" fmla="*/ 153 h 236"/>
              <a:gd name="T18" fmla="*/ 20 w 236"/>
              <a:gd name="T19" fmla="*/ 52 h 236"/>
              <a:gd name="T20" fmla="*/ 225 w 236"/>
              <a:gd name="T21" fmla="*/ 68 h 236"/>
              <a:gd name="T22" fmla="*/ 145 w 236"/>
              <a:gd name="T23" fmla="*/ 3 h 236"/>
              <a:gd name="T24" fmla="*/ 106 w 236"/>
              <a:gd name="T25" fmla="*/ 68 h 236"/>
              <a:gd name="T26" fmla="*/ 225 w 236"/>
              <a:gd name="T27" fmla="*/ 68 h 236"/>
              <a:gd name="T28" fmla="*/ 130 w 236"/>
              <a:gd name="T29" fmla="*/ 167 h 236"/>
              <a:gd name="T30" fmla="*/ 11 w 236"/>
              <a:gd name="T31" fmla="*/ 167 h 236"/>
              <a:gd name="T32" fmla="*/ 96 w 236"/>
              <a:gd name="T33" fmla="*/ 234 h 236"/>
              <a:gd name="T34" fmla="*/ 93 w 236"/>
              <a:gd name="T35" fmla="*/ 232 h 236"/>
              <a:gd name="T36" fmla="*/ 130 w 236"/>
              <a:gd name="T37" fmla="*/ 167 h 236"/>
              <a:gd name="T38" fmla="*/ 230 w 236"/>
              <a:gd name="T39" fmla="*/ 82 h 236"/>
              <a:gd name="T40" fmla="*/ 155 w 236"/>
              <a:gd name="T41" fmla="*/ 82 h 236"/>
              <a:gd name="T42" fmla="*/ 215 w 236"/>
              <a:gd name="T43" fmla="*/ 186 h 236"/>
              <a:gd name="T44" fmla="*/ 236 w 236"/>
              <a:gd name="T45" fmla="*/ 118 h 236"/>
              <a:gd name="T46" fmla="*/ 230 w 236"/>
              <a:gd name="T47" fmla="*/ 82 h 236"/>
              <a:gd name="T48" fmla="*/ 108 w 236"/>
              <a:gd name="T49" fmla="*/ 236 h 236"/>
              <a:gd name="T50" fmla="*/ 118 w 236"/>
              <a:gd name="T51" fmla="*/ 236 h 236"/>
              <a:gd name="T52" fmla="*/ 205 w 236"/>
              <a:gd name="T53" fmla="*/ 198 h 236"/>
              <a:gd name="T54" fmla="*/ 167 w 236"/>
              <a:gd name="T55" fmla="*/ 132 h 236"/>
              <a:gd name="T56" fmla="*/ 108 w 236"/>
              <a:gd name="T57" fmla="*/ 23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6" h="236">
                <a:moveTo>
                  <a:pt x="130" y="1"/>
                </a:moveTo>
                <a:cubicBezTo>
                  <a:pt x="126" y="0"/>
                  <a:pt x="122" y="0"/>
                  <a:pt x="118" y="0"/>
                </a:cubicBezTo>
                <a:cubicBezTo>
                  <a:pt x="83" y="0"/>
                  <a:pt x="51" y="16"/>
                  <a:pt x="30" y="40"/>
                </a:cubicBezTo>
                <a:cubicBezTo>
                  <a:pt x="68" y="105"/>
                  <a:pt x="68" y="105"/>
                  <a:pt x="68" y="105"/>
                </a:cubicBezTo>
                <a:lnTo>
                  <a:pt x="130" y="1"/>
                </a:lnTo>
                <a:close/>
                <a:moveTo>
                  <a:pt x="20" y="52"/>
                </a:moveTo>
                <a:cubicBezTo>
                  <a:pt x="7" y="71"/>
                  <a:pt x="0" y="94"/>
                  <a:pt x="0" y="118"/>
                </a:cubicBezTo>
                <a:cubicBezTo>
                  <a:pt x="0" y="130"/>
                  <a:pt x="2" y="142"/>
                  <a:pt x="5" y="153"/>
                </a:cubicBezTo>
                <a:cubicBezTo>
                  <a:pt x="81" y="153"/>
                  <a:pt x="81" y="153"/>
                  <a:pt x="81" y="153"/>
                </a:cubicBezTo>
                <a:lnTo>
                  <a:pt x="20" y="52"/>
                </a:lnTo>
                <a:close/>
                <a:moveTo>
                  <a:pt x="225" y="68"/>
                </a:moveTo>
                <a:cubicBezTo>
                  <a:pt x="210" y="36"/>
                  <a:pt x="180" y="11"/>
                  <a:pt x="145" y="3"/>
                </a:cubicBezTo>
                <a:cubicBezTo>
                  <a:pt x="106" y="68"/>
                  <a:pt x="106" y="68"/>
                  <a:pt x="106" y="68"/>
                </a:cubicBezTo>
                <a:lnTo>
                  <a:pt x="225" y="68"/>
                </a:lnTo>
                <a:close/>
                <a:moveTo>
                  <a:pt x="130" y="167"/>
                </a:moveTo>
                <a:cubicBezTo>
                  <a:pt x="11" y="167"/>
                  <a:pt x="11" y="167"/>
                  <a:pt x="11" y="167"/>
                </a:cubicBezTo>
                <a:cubicBezTo>
                  <a:pt x="26" y="201"/>
                  <a:pt x="58" y="227"/>
                  <a:pt x="96" y="234"/>
                </a:cubicBezTo>
                <a:cubicBezTo>
                  <a:pt x="93" y="232"/>
                  <a:pt x="93" y="232"/>
                  <a:pt x="93" y="232"/>
                </a:cubicBezTo>
                <a:lnTo>
                  <a:pt x="130" y="167"/>
                </a:lnTo>
                <a:close/>
                <a:moveTo>
                  <a:pt x="230" y="82"/>
                </a:moveTo>
                <a:cubicBezTo>
                  <a:pt x="155" y="82"/>
                  <a:pt x="155" y="82"/>
                  <a:pt x="155" y="82"/>
                </a:cubicBezTo>
                <a:cubicBezTo>
                  <a:pt x="215" y="186"/>
                  <a:pt x="215" y="186"/>
                  <a:pt x="215" y="186"/>
                </a:cubicBezTo>
                <a:cubicBezTo>
                  <a:pt x="228" y="167"/>
                  <a:pt x="236" y="143"/>
                  <a:pt x="236" y="118"/>
                </a:cubicBezTo>
                <a:cubicBezTo>
                  <a:pt x="236" y="106"/>
                  <a:pt x="234" y="94"/>
                  <a:pt x="230" y="82"/>
                </a:cubicBezTo>
                <a:close/>
                <a:moveTo>
                  <a:pt x="108" y="236"/>
                </a:moveTo>
                <a:cubicBezTo>
                  <a:pt x="111" y="236"/>
                  <a:pt x="115" y="236"/>
                  <a:pt x="118" y="236"/>
                </a:cubicBezTo>
                <a:cubicBezTo>
                  <a:pt x="152" y="236"/>
                  <a:pt x="183" y="221"/>
                  <a:pt x="205" y="198"/>
                </a:cubicBezTo>
                <a:cubicBezTo>
                  <a:pt x="167" y="132"/>
                  <a:pt x="167" y="132"/>
                  <a:pt x="167" y="132"/>
                </a:cubicBezTo>
                <a:lnTo>
                  <a:pt x="108" y="2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9" name="Freeform: Shape 20">
            <a:extLst>
              <a:ext uri="{FF2B5EF4-FFF2-40B4-BE49-F238E27FC236}">
                <a16:creationId xmlns:a16="http://schemas.microsoft.com/office/drawing/2014/main" id="{668C3865-05E9-43F7-8642-F22671A3D9FA}"/>
              </a:ext>
            </a:extLst>
          </p:cNvPr>
          <p:cNvSpPr>
            <a:spLocks/>
          </p:cNvSpPr>
          <p:nvPr/>
        </p:nvSpPr>
        <p:spPr bwMode="auto">
          <a:xfrm>
            <a:off x="10544320" y="3380636"/>
            <a:ext cx="438647" cy="438647"/>
          </a:xfrm>
          <a:custGeom>
            <a:avLst/>
            <a:gdLst>
              <a:gd name="T0" fmla="*/ 119 w 236"/>
              <a:gd name="T1" fmla="*/ 123 h 236"/>
              <a:gd name="T2" fmla="*/ 111 w 236"/>
              <a:gd name="T3" fmla="*/ 131 h 236"/>
              <a:gd name="T4" fmla="*/ 115 w 236"/>
              <a:gd name="T5" fmla="*/ 138 h 236"/>
              <a:gd name="T6" fmla="*/ 115 w 236"/>
              <a:gd name="T7" fmla="*/ 150 h 236"/>
              <a:gd name="T8" fmla="*/ 118 w 236"/>
              <a:gd name="T9" fmla="*/ 154 h 236"/>
              <a:gd name="T10" fmla="*/ 119 w 236"/>
              <a:gd name="T11" fmla="*/ 154 h 236"/>
              <a:gd name="T12" fmla="*/ 122 w 236"/>
              <a:gd name="T13" fmla="*/ 150 h 236"/>
              <a:gd name="T14" fmla="*/ 122 w 236"/>
              <a:gd name="T15" fmla="*/ 138 h 236"/>
              <a:gd name="T16" fmla="*/ 126 w 236"/>
              <a:gd name="T17" fmla="*/ 131 h 236"/>
              <a:gd name="T18" fmla="*/ 119 w 236"/>
              <a:gd name="T19" fmla="*/ 123 h 236"/>
              <a:gd name="T20" fmla="*/ 119 w 236"/>
              <a:gd name="T21" fmla="*/ 66 h 236"/>
              <a:gd name="T22" fmla="*/ 100 w 236"/>
              <a:gd name="T23" fmla="*/ 84 h 236"/>
              <a:gd name="T24" fmla="*/ 100 w 236"/>
              <a:gd name="T25" fmla="*/ 102 h 236"/>
              <a:gd name="T26" fmla="*/ 137 w 236"/>
              <a:gd name="T27" fmla="*/ 102 h 236"/>
              <a:gd name="T28" fmla="*/ 137 w 236"/>
              <a:gd name="T29" fmla="*/ 84 h 236"/>
              <a:gd name="T30" fmla="*/ 119 w 236"/>
              <a:gd name="T31" fmla="*/ 66 h 236"/>
              <a:gd name="T32" fmla="*/ 118 w 236"/>
              <a:gd name="T33" fmla="*/ 0 h 236"/>
              <a:gd name="T34" fmla="*/ 0 w 236"/>
              <a:gd name="T35" fmla="*/ 118 h 236"/>
              <a:gd name="T36" fmla="*/ 118 w 236"/>
              <a:gd name="T37" fmla="*/ 236 h 236"/>
              <a:gd name="T38" fmla="*/ 236 w 236"/>
              <a:gd name="T39" fmla="*/ 118 h 236"/>
              <a:gd name="T40" fmla="*/ 118 w 236"/>
              <a:gd name="T41" fmla="*/ 0 h 236"/>
              <a:gd name="T42" fmla="*/ 164 w 236"/>
              <a:gd name="T43" fmla="*/ 161 h 236"/>
              <a:gd name="T44" fmla="*/ 149 w 236"/>
              <a:gd name="T45" fmla="*/ 176 h 236"/>
              <a:gd name="T46" fmla="*/ 88 w 236"/>
              <a:gd name="T47" fmla="*/ 176 h 236"/>
              <a:gd name="T48" fmla="*/ 73 w 236"/>
              <a:gd name="T49" fmla="*/ 161 h 236"/>
              <a:gd name="T50" fmla="*/ 73 w 236"/>
              <a:gd name="T51" fmla="*/ 105 h 236"/>
              <a:gd name="T52" fmla="*/ 76 w 236"/>
              <a:gd name="T53" fmla="*/ 102 h 236"/>
              <a:gd name="T54" fmla="*/ 86 w 236"/>
              <a:gd name="T55" fmla="*/ 102 h 236"/>
              <a:gd name="T56" fmla="*/ 86 w 236"/>
              <a:gd name="T57" fmla="*/ 84 h 236"/>
              <a:gd name="T58" fmla="*/ 118 w 236"/>
              <a:gd name="T59" fmla="*/ 51 h 236"/>
              <a:gd name="T60" fmla="*/ 119 w 236"/>
              <a:gd name="T61" fmla="*/ 51 h 236"/>
              <a:gd name="T62" fmla="*/ 152 w 236"/>
              <a:gd name="T63" fmla="*/ 84 h 236"/>
              <a:gd name="T64" fmla="*/ 152 w 236"/>
              <a:gd name="T65" fmla="*/ 102 h 236"/>
              <a:gd name="T66" fmla="*/ 161 w 236"/>
              <a:gd name="T67" fmla="*/ 102 h 236"/>
              <a:gd name="T68" fmla="*/ 164 w 236"/>
              <a:gd name="T69" fmla="*/ 105 h 236"/>
              <a:gd name="T70" fmla="*/ 164 w 236"/>
              <a:gd name="T71" fmla="*/ 161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6" h="236">
                <a:moveTo>
                  <a:pt x="119" y="123"/>
                </a:moveTo>
                <a:cubicBezTo>
                  <a:pt x="114" y="123"/>
                  <a:pt x="111" y="127"/>
                  <a:pt x="111" y="131"/>
                </a:cubicBezTo>
                <a:cubicBezTo>
                  <a:pt x="111" y="134"/>
                  <a:pt x="112" y="136"/>
                  <a:pt x="115" y="138"/>
                </a:cubicBezTo>
                <a:cubicBezTo>
                  <a:pt x="115" y="150"/>
                  <a:pt x="115" y="150"/>
                  <a:pt x="115" y="150"/>
                </a:cubicBezTo>
                <a:cubicBezTo>
                  <a:pt x="115" y="152"/>
                  <a:pt x="116" y="154"/>
                  <a:pt x="118" y="154"/>
                </a:cubicBezTo>
                <a:cubicBezTo>
                  <a:pt x="119" y="154"/>
                  <a:pt x="119" y="154"/>
                  <a:pt x="119" y="154"/>
                </a:cubicBezTo>
                <a:cubicBezTo>
                  <a:pt x="121" y="154"/>
                  <a:pt x="122" y="152"/>
                  <a:pt x="122" y="150"/>
                </a:cubicBezTo>
                <a:cubicBezTo>
                  <a:pt x="122" y="138"/>
                  <a:pt x="122" y="138"/>
                  <a:pt x="122" y="138"/>
                </a:cubicBezTo>
                <a:cubicBezTo>
                  <a:pt x="125" y="136"/>
                  <a:pt x="126" y="134"/>
                  <a:pt x="126" y="131"/>
                </a:cubicBezTo>
                <a:cubicBezTo>
                  <a:pt x="126" y="126"/>
                  <a:pt x="123" y="123"/>
                  <a:pt x="119" y="123"/>
                </a:cubicBezTo>
                <a:close/>
                <a:moveTo>
                  <a:pt x="119" y="66"/>
                </a:moveTo>
                <a:cubicBezTo>
                  <a:pt x="108" y="66"/>
                  <a:pt x="100" y="74"/>
                  <a:pt x="100" y="84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37" y="102"/>
                  <a:pt x="137" y="102"/>
                  <a:pt x="137" y="102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137" y="74"/>
                  <a:pt x="129" y="66"/>
                  <a:pt x="119" y="66"/>
                </a:cubicBezTo>
                <a:close/>
                <a:moveTo>
                  <a:pt x="118" y="0"/>
                </a:moveTo>
                <a:cubicBezTo>
                  <a:pt x="53" y="0"/>
                  <a:pt x="0" y="53"/>
                  <a:pt x="0" y="118"/>
                </a:cubicBezTo>
                <a:cubicBezTo>
                  <a:pt x="0" y="183"/>
                  <a:pt x="53" y="236"/>
                  <a:pt x="118" y="236"/>
                </a:cubicBezTo>
                <a:cubicBezTo>
                  <a:pt x="183" y="236"/>
                  <a:pt x="236" y="183"/>
                  <a:pt x="236" y="118"/>
                </a:cubicBezTo>
                <a:cubicBezTo>
                  <a:pt x="236" y="53"/>
                  <a:pt x="183" y="0"/>
                  <a:pt x="118" y="0"/>
                </a:cubicBezTo>
                <a:close/>
                <a:moveTo>
                  <a:pt x="164" y="161"/>
                </a:moveTo>
                <a:cubicBezTo>
                  <a:pt x="164" y="169"/>
                  <a:pt x="157" y="176"/>
                  <a:pt x="149" y="176"/>
                </a:cubicBezTo>
                <a:cubicBezTo>
                  <a:pt x="88" y="176"/>
                  <a:pt x="88" y="176"/>
                  <a:pt x="88" y="176"/>
                </a:cubicBezTo>
                <a:cubicBezTo>
                  <a:pt x="80" y="176"/>
                  <a:pt x="73" y="169"/>
                  <a:pt x="73" y="161"/>
                </a:cubicBezTo>
                <a:cubicBezTo>
                  <a:pt x="73" y="105"/>
                  <a:pt x="73" y="105"/>
                  <a:pt x="73" y="105"/>
                </a:cubicBezTo>
                <a:cubicBezTo>
                  <a:pt x="73" y="103"/>
                  <a:pt x="74" y="102"/>
                  <a:pt x="76" y="102"/>
                </a:cubicBezTo>
                <a:cubicBezTo>
                  <a:pt x="86" y="102"/>
                  <a:pt x="86" y="102"/>
                  <a:pt x="86" y="102"/>
                </a:cubicBezTo>
                <a:cubicBezTo>
                  <a:pt x="86" y="84"/>
                  <a:pt x="86" y="84"/>
                  <a:pt x="86" y="84"/>
                </a:cubicBezTo>
                <a:cubicBezTo>
                  <a:pt x="86" y="66"/>
                  <a:pt x="100" y="52"/>
                  <a:pt x="118" y="51"/>
                </a:cubicBezTo>
                <a:cubicBezTo>
                  <a:pt x="119" y="51"/>
                  <a:pt x="119" y="51"/>
                  <a:pt x="119" y="51"/>
                </a:cubicBezTo>
                <a:cubicBezTo>
                  <a:pt x="137" y="52"/>
                  <a:pt x="152" y="66"/>
                  <a:pt x="152" y="84"/>
                </a:cubicBezTo>
                <a:cubicBezTo>
                  <a:pt x="152" y="102"/>
                  <a:pt x="152" y="102"/>
                  <a:pt x="152" y="102"/>
                </a:cubicBezTo>
                <a:cubicBezTo>
                  <a:pt x="161" y="102"/>
                  <a:pt x="161" y="102"/>
                  <a:pt x="161" y="102"/>
                </a:cubicBezTo>
                <a:cubicBezTo>
                  <a:pt x="163" y="102"/>
                  <a:pt x="164" y="103"/>
                  <a:pt x="164" y="105"/>
                </a:cubicBezTo>
                <a:lnTo>
                  <a:pt x="164" y="1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7880818B-7DB2-44B7-A3BA-3B6D8CD9CCB0}"/>
              </a:ext>
            </a:extLst>
          </p:cNvPr>
          <p:cNvGrpSpPr/>
          <p:nvPr/>
        </p:nvGrpSpPr>
        <p:grpSpPr>
          <a:xfrm>
            <a:off x="868868" y="4235010"/>
            <a:ext cx="2363452" cy="1464147"/>
            <a:chOff x="1356805" y="3325188"/>
            <a:chExt cx="2363452" cy="1464147"/>
          </a:xfrm>
        </p:grpSpPr>
        <p:sp>
          <p:nvSpPr>
            <p:cNvPr id="32" name="矩形 31">
              <a:extLst>
                <a:ext uri="{FF2B5EF4-FFF2-40B4-BE49-F238E27FC236}">
                  <a16:creationId xmlns:a16="http://schemas.microsoft.com/office/drawing/2014/main" id="{29D777ED-A31B-4AAE-9230-070F36DB48CD}"/>
                </a:ext>
              </a:extLst>
            </p:cNvPr>
            <p:cNvSpPr/>
            <p:nvPr/>
          </p:nvSpPr>
          <p:spPr>
            <a:xfrm>
              <a:off x="1356805" y="3677812"/>
              <a:ext cx="2363452" cy="111152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</a:p>
          </p:txBody>
        </p:sp>
        <p:sp>
          <p:nvSpPr>
            <p:cNvPr id="33" name="矩形 32">
              <a:extLst>
                <a:ext uri="{FF2B5EF4-FFF2-40B4-BE49-F238E27FC236}">
                  <a16:creationId xmlns:a16="http://schemas.microsoft.com/office/drawing/2014/main" id="{3E07829A-B947-454A-854D-AB94477A35CA}"/>
                </a:ext>
              </a:extLst>
            </p:cNvPr>
            <p:cNvSpPr/>
            <p:nvPr/>
          </p:nvSpPr>
          <p:spPr>
            <a:xfrm>
              <a:off x="1417544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pic>
        <p:nvPicPr>
          <p:cNvPr id="4" name="图片占位符 3">
            <a:extLst>
              <a:ext uri="{FF2B5EF4-FFF2-40B4-BE49-F238E27FC236}">
                <a16:creationId xmlns:a16="http://schemas.microsoft.com/office/drawing/2014/main" id="{656BF493-4D45-43E1-AEF8-C7753DDF4FF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9664" y="1955801"/>
            <a:ext cx="1641860" cy="1624794"/>
          </a:xfrm>
        </p:spPr>
      </p:pic>
      <p:pic>
        <p:nvPicPr>
          <p:cNvPr id="10" name="图片占位符 9">
            <a:extLst>
              <a:ext uri="{FF2B5EF4-FFF2-40B4-BE49-F238E27FC236}">
                <a16:creationId xmlns:a16="http://schemas.microsoft.com/office/drawing/2014/main" id="{276D8211-A2D7-4A1E-A7E7-E4813B51761B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841929" y="1955801"/>
            <a:ext cx="1641860" cy="1624794"/>
          </a:xfrm>
        </p:spPr>
      </p:pic>
      <p:pic>
        <p:nvPicPr>
          <p:cNvPr id="20" name="图片占位符 19">
            <a:extLst>
              <a:ext uri="{FF2B5EF4-FFF2-40B4-BE49-F238E27FC236}">
                <a16:creationId xmlns:a16="http://schemas.microsoft.com/office/drawing/2014/main" id="{5512E2EA-87BA-4DC8-8B28-8EBD7FF57838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454193" y="1955801"/>
            <a:ext cx="1641860" cy="1624794"/>
          </a:xfrm>
        </p:spPr>
      </p:pic>
      <p:pic>
        <p:nvPicPr>
          <p:cNvPr id="22" name="图片占位符 21">
            <a:extLst>
              <a:ext uri="{FF2B5EF4-FFF2-40B4-BE49-F238E27FC236}">
                <a16:creationId xmlns:a16="http://schemas.microsoft.com/office/drawing/2014/main" id="{7E6FD5D3-5A15-472B-BAEB-3F271C45FC12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66458" y="1955801"/>
            <a:ext cx="1641860" cy="1624794"/>
          </a:xfrm>
        </p:spPr>
      </p:pic>
      <p:grpSp>
        <p:nvGrpSpPr>
          <p:cNvPr id="25" name="组合 24">
            <a:extLst>
              <a:ext uri="{FF2B5EF4-FFF2-40B4-BE49-F238E27FC236}">
                <a16:creationId xmlns:a16="http://schemas.microsoft.com/office/drawing/2014/main" id="{1F63E7F2-FACB-4619-A15F-64CBE45CE920}"/>
              </a:ext>
            </a:extLst>
          </p:cNvPr>
          <p:cNvGrpSpPr/>
          <p:nvPr/>
        </p:nvGrpSpPr>
        <p:grpSpPr>
          <a:xfrm>
            <a:off x="3481133" y="4235010"/>
            <a:ext cx="2363452" cy="1464147"/>
            <a:chOff x="1356805" y="3325188"/>
            <a:chExt cx="2363452" cy="1464147"/>
          </a:xfrm>
        </p:grpSpPr>
        <p:sp>
          <p:nvSpPr>
            <p:cNvPr id="26" name="矩形 25">
              <a:extLst>
                <a:ext uri="{FF2B5EF4-FFF2-40B4-BE49-F238E27FC236}">
                  <a16:creationId xmlns:a16="http://schemas.microsoft.com/office/drawing/2014/main" id="{1F9E3F90-6B16-4C00-A3F4-9F3015557221}"/>
                </a:ext>
              </a:extLst>
            </p:cNvPr>
            <p:cNvSpPr/>
            <p:nvPr/>
          </p:nvSpPr>
          <p:spPr>
            <a:xfrm>
              <a:off x="1356805" y="3677812"/>
              <a:ext cx="2363452" cy="111152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" name="矩形 26">
              <a:extLst>
                <a:ext uri="{FF2B5EF4-FFF2-40B4-BE49-F238E27FC236}">
                  <a16:creationId xmlns:a16="http://schemas.microsoft.com/office/drawing/2014/main" id="{D96E7C3D-82C4-4C37-A9B9-08534D61B3B4}"/>
                </a:ext>
              </a:extLst>
            </p:cNvPr>
            <p:cNvSpPr/>
            <p:nvPr/>
          </p:nvSpPr>
          <p:spPr>
            <a:xfrm>
              <a:off x="1417544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5122DD87-7FF8-41D7-892B-E89A2FCFFFC6}"/>
              </a:ext>
            </a:extLst>
          </p:cNvPr>
          <p:cNvGrpSpPr/>
          <p:nvPr/>
        </p:nvGrpSpPr>
        <p:grpSpPr>
          <a:xfrm>
            <a:off x="6093397" y="4235010"/>
            <a:ext cx="2363452" cy="1464147"/>
            <a:chOff x="1356805" y="3325188"/>
            <a:chExt cx="2363452" cy="1464147"/>
          </a:xfrm>
        </p:grpSpPr>
        <p:sp>
          <p:nvSpPr>
            <p:cNvPr id="39" name="矩形 38">
              <a:extLst>
                <a:ext uri="{FF2B5EF4-FFF2-40B4-BE49-F238E27FC236}">
                  <a16:creationId xmlns:a16="http://schemas.microsoft.com/office/drawing/2014/main" id="{9E16FAE9-561A-4700-A34A-DB242D7A66FB}"/>
                </a:ext>
              </a:extLst>
            </p:cNvPr>
            <p:cNvSpPr/>
            <p:nvPr/>
          </p:nvSpPr>
          <p:spPr>
            <a:xfrm>
              <a:off x="1356805" y="3677812"/>
              <a:ext cx="2363452" cy="111152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" name="矩形 39">
              <a:extLst>
                <a:ext uri="{FF2B5EF4-FFF2-40B4-BE49-F238E27FC236}">
                  <a16:creationId xmlns:a16="http://schemas.microsoft.com/office/drawing/2014/main" id="{EBBC8D91-C82E-4E40-884A-25584B44A171}"/>
                </a:ext>
              </a:extLst>
            </p:cNvPr>
            <p:cNvSpPr/>
            <p:nvPr/>
          </p:nvSpPr>
          <p:spPr>
            <a:xfrm>
              <a:off x="1417544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434708B6-1080-4D7A-9925-9BB4C82E6347}"/>
              </a:ext>
            </a:extLst>
          </p:cNvPr>
          <p:cNvGrpSpPr/>
          <p:nvPr/>
        </p:nvGrpSpPr>
        <p:grpSpPr>
          <a:xfrm>
            <a:off x="8705662" y="4235010"/>
            <a:ext cx="2363452" cy="1464147"/>
            <a:chOff x="1356805" y="3325188"/>
            <a:chExt cx="2363452" cy="1464147"/>
          </a:xfrm>
        </p:grpSpPr>
        <p:sp>
          <p:nvSpPr>
            <p:cNvPr id="42" name="矩形 41">
              <a:extLst>
                <a:ext uri="{FF2B5EF4-FFF2-40B4-BE49-F238E27FC236}">
                  <a16:creationId xmlns:a16="http://schemas.microsoft.com/office/drawing/2014/main" id="{45A1BF99-90E4-4E48-BE70-D5CC3F44AD5C}"/>
                </a:ext>
              </a:extLst>
            </p:cNvPr>
            <p:cNvSpPr/>
            <p:nvPr/>
          </p:nvSpPr>
          <p:spPr>
            <a:xfrm>
              <a:off x="1356805" y="3677812"/>
              <a:ext cx="2363452" cy="111152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" name="矩形 42">
              <a:extLst>
                <a:ext uri="{FF2B5EF4-FFF2-40B4-BE49-F238E27FC236}">
                  <a16:creationId xmlns:a16="http://schemas.microsoft.com/office/drawing/2014/main" id="{0E3DE8B9-7462-4286-AA72-73FA0B2B734B}"/>
                </a:ext>
              </a:extLst>
            </p:cNvPr>
            <p:cNvSpPr/>
            <p:nvPr/>
          </p:nvSpPr>
          <p:spPr>
            <a:xfrm>
              <a:off x="1417544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0EDD73CE-D2A6-481A-A5CB-2E5CF972FE73}"/>
              </a:ext>
            </a:extLst>
          </p:cNvPr>
          <p:cNvGrpSpPr/>
          <p:nvPr/>
        </p:nvGrpSpPr>
        <p:grpSpPr>
          <a:xfrm>
            <a:off x="305468" y="224609"/>
            <a:ext cx="5940145" cy="997929"/>
            <a:chOff x="305468" y="224609"/>
            <a:chExt cx="5940145" cy="997929"/>
          </a:xfrm>
        </p:grpSpPr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BD939BD7-0FFA-4DDE-B3F5-3D1B11739E45}"/>
                </a:ext>
              </a:extLst>
            </p:cNvPr>
            <p:cNvSpPr/>
            <p:nvPr/>
          </p:nvSpPr>
          <p:spPr>
            <a:xfrm rot="13437157">
              <a:off x="1088682" y="820439"/>
              <a:ext cx="332188" cy="332187"/>
            </a:xfrm>
            <a:custGeom>
              <a:avLst/>
              <a:gdLst>
                <a:gd name="connsiteX0" fmla="*/ 1901372 w 3802744"/>
                <a:gd name="connsiteY0" fmla="*/ 0 h 3802742"/>
                <a:gd name="connsiteX1" fmla="*/ 3802744 w 3802744"/>
                <a:gd name="connsiteY1" fmla="*/ 1901371 h 3802742"/>
                <a:gd name="connsiteX2" fmla="*/ 1901372 w 3802744"/>
                <a:gd name="connsiteY2" fmla="*/ 3802742 h 3802742"/>
                <a:gd name="connsiteX3" fmla="*/ 0 w 3802744"/>
                <a:gd name="connsiteY3" fmla="*/ 1901371 h 3802742"/>
                <a:gd name="connsiteX4" fmla="*/ 1901372 w 3802744"/>
                <a:gd name="connsiteY4" fmla="*/ 0 h 3802742"/>
                <a:gd name="connsiteX5" fmla="*/ 1901372 w 3802744"/>
                <a:gd name="connsiteY5" fmla="*/ 501176 h 3802742"/>
                <a:gd name="connsiteX6" fmla="*/ 501177 w 3802744"/>
                <a:gd name="connsiteY6" fmla="*/ 1901371 h 3802742"/>
                <a:gd name="connsiteX7" fmla="*/ 1901372 w 3802744"/>
                <a:gd name="connsiteY7" fmla="*/ 3301566 h 3802742"/>
                <a:gd name="connsiteX8" fmla="*/ 3301568 w 3802744"/>
                <a:gd name="connsiteY8" fmla="*/ 1901371 h 3802742"/>
                <a:gd name="connsiteX9" fmla="*/ 1901372 w 3802744"/>
                <a:gd name="connsiteY9" fmla="*/ 501176 h 380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2744" h="3802742">
                  <a:moveTo>
                    <a:pt x="1901372" y="0"/>
                  </a:moveTo>
                  <a:cubicBezTo>
                    <a:pt x="2951471" y="0"/>
                    <a:pt x="3802744" y="851273"/>
                    <a:pt x="3802744" y="1901371"/>
                  </a:cubicBezTo>
                  <a:cubicBezTo>
                    <a:pt x="3802744" y="2951469"/>
                    <a:pt x="2951471" y="3802742"/>
                    <a:pt x="1901372" y="3802742"/>
                  </a:cubicBezTo>
                  <a:cubicBezTo>
                    <a:pt x="851273" y="3802742"/>
                    <a:pt x="0" y="2951469"/>
                    <a:pt x="0" y="1901371"/>
                  </a:cubicBezTo>
                  <a:cubicBezTo>
                    <a:pt x="0" y="851273"/>
                    <a:pt x="851273" y="0"/>
                    <a:pt x="1901372" y="0"/>
                  </a:cubicBezTo>
                  <a:close/>
                  <a:moveTo>
                    <a:pt x="1901372" y="501176"/>
                  </a:moveTo>
                  <a:cubicBezTo>
                    <a:pt x="1128065" y="501176"/>
                    <a:pt x="501177" y="1128065"/>
                    <a:pt x="501177" y="1901371"/>
                  </a:cubicBezTo>
                  <a:cubicBezTo>
                    <a:pt x="501177" y="2674677"/>
                    <a:pt x="1128065" y="3301566"/>
                    <a:pt x="1901372" y="3301566"/>
                  </a:cubicBezTo>
                  <a:cubicBezTo>
                    <a:pt x="2674679" y="3301566"/>
                    <a:pt x="3301568" y="2674677"/>
                    <a:pt x="3301568" y="1901371"/>
                  </a:cubicBezTo>
                  <a:cubicBezTo>
                    <a:pt x="3301568" y="1128065"/>
                    <a:pt x="2674679" y="501176"/>
                    <a:pt x="1901372" y="501176"/>
                  </a:cubicBezTo>
                  <a:close/>
                </a:path>
              </a:pathLst>
            </a:custGeom>
            <a:gradFill>
              <a:gsLst>
                <a:gs pos="18000">
                  <a:srgbClr val="313BD0">
                    <a:alpha val="0"/>
                  </a:srgbClr>
                </a:gs>
                <a:gs pos="100000">
                  <a:srgbClr val="00F2F2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6" name="组合 35">
              <a:extLst>
                <a:ext uri="{FF2B5EF4-FFF2-40B4-BE49-F238E27FC236}">
                  <a16:creationId xmlns:a16="http://schemas.microsoft.com/office/drawing/2014/main" id="{B668F7B3-1C1B-4F5F-9CAC-56CAB86FE091}"/>
                </a:ext>
              </a:extLst>
            </p:cNvPr>
            <p:cNvGrpSpPr/>
            <p:nvPr/>
          </p:nvGrpSpPr>
          <p:grpSpPr>
            <a:xfrm>
              <a:off x="1568141" y="345622"/>
              <a:ext cx="4677472" cy="717879"/>
              <a:chOff x="2983480" y="4169076"/>
              <a:chExt cx="11526766" cy="717879"/>
            </a:xfrm>
          </p:grpSpPr>
          <p:sp>
            <p:nvSpPr>
              <p:cNvPr id="46" name="文本框 45">
                <a:extLst>
                  <a:ext uri="{FF2B5EF4-FFF2-40B4-BE49-F238E27FC236}">
                    <a16:creationId xmlns:a16="http://schemas.microsoft.com/office/drawing/2014/main" id="{F8D15589-BB00-4927-BC7A-6DF0C557CF59}"/>
                  </a:ext>
                </a:extLst>
              </p:cNvPr>
              <p:cNvSpPr txBox="1"/>
              <p:nvPr/>
            </p:nvSpPr>
            <p:spPr>
              <a:xfrm>
                <a:off x="2983480" y="4169076"/>
                <a:ext cx="8663108" cy="5601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14000"/>
                  </a:lnSpc>
                </a:pPr>
                <a:r>
                  <a:rPr lang="zh-CN" altLang="en-US" sz="28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添加标题文本此处</a:t>
                </a:r>
                <a:endParaRPr lang="en-US" altLang="zh-CN" sz="2800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7" name="文本框 46">
                <a:extLst>
                  <a:ext uri="{FF2B5EF4-FFF2-40B4-BE49-F238E27FC236}">
                    <a16:creationId xmlns:a16="http://schemas.microsoft.com/office/drawing/2014/main" id="{560C43CB-DECA-4A97-9D09-CE279E3983DB}"/>
                  </a:ext>
                </a:extLst>
              </p:cNvPr>
              <p:cNvSpPr txBox="1"/>
              <p:nvPr/>
            </p:nvSpPr>
            <p:spPr>
              <a:xfrm>
                <a:off x="2983480" y="4625793"/>
                <a:ext cx="11526766" cy="2611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14000"/>
                  </a:lnSpc>
                </a:pPr>
                <a:r>
                  <a:rPr lang="en-US" altLang="zh-CN" sz="1050" dirty="0">
                    <a:solidFill>
                      <a:schemeClr val="bg1"/>
                    </a:solidFill>
                    <a:cs typeface="+mn-ea"/>
                    <a:sym typeface="+mn-lt"/>
                  </a:rPr>
                  <a:t>The user can demonstrate on a projector or computer,</a:t>
                </a:r>
              </a:p>
            </p:txBody>
          </p:sp>
        </p:grpSp>
        <p:grpSp>
          <p:nvGrpSpPr>
            <p:cNvPr id="37" name="组合 36">
              <a:extLst>
                <a:ext uri="{FF2B5EF4-FFF2-40B4-BE49-F238E27FC236}">
                  <a16:creationId xmlns:a16="http://schemas.microsoft.com/office/drawing/2014/main" id="{2D38E755-C275-4D2C-8052-CC1F24FA49C7}"/>
                </a:ext>
              </a:extLst>
            </p:cNvPr>
            <p:cNvGrpSpPr/>
            <p:nvPr/>
          </p:nvGrpSpPr>
          <p:grpSpPr>
            <a:xfrm>
              <a:off x="305468" y="224609"/>
              <a:ext cx="997929" cy="997929"/>
              <a:chOff x="5093491" y="479541"/>
              <a:chExt cx="997929" cy="997929"/>
            </a:xfrm>
          </p:grpSpPr>
          <p:sp>
            <p:nvSpPr>
              <p:cNvPr id="44" name="椭圆 43">
                <a:extLst>
                  <a:ext uri="{FF2B5EF4-FFF2-40B4-BE49-F238E27FC236}">
                    <a16:creationId xmlns:a16="http://schemas.microsoft.com/office/drawing/2014/main" id="{0F079984-315F-4A6F-9C07-BBD991024FAA}"/>
                  </a:ext>
                </a:extLst>
              </p:cNvPr>
              <p:cNvSpPr/>
              <p:nvPr/>
            </p:nvSpPr>
            <p:spPr>
              <a:xfrm>
                <a:off x="5093491" y="479541"/>
                <a:ext cx="997929" cy="997929"/>
              </a:xfrm>
              <a:prstGeom prst="ellipse">
                <a:avLst/>
              </a:prstGeom>
              <a:gradFill flip="none" rotWithShape="1">
                <a:gsLst>
                  <a:gs pos="0">
                    <a:srgbClr val="00F2F2"/>
                  </a:gs>
                  <a:gs pos="100000">
                    <a:srgbClr val="313BD0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" name="文本框 44">
                <a:extLst>
                  <a:ext uri="{FF2B5EF4-FFF2-40B4-BE49-F238E27FC236}">
                    <a16:creationId xmlns:a16="http://schemas.microsoft.com/office/drawing/2014/main" id="{983746E7-B4FF-415C-BE95-9C7CD93E4810}"/>
                  </a:ext>
                </a:extLst>
              </p:cNvPr>
              <p:cNvSpPr txBox="1"/>
              <p:nvPr/>
            </p:nvSpPr>
            <p:spPr>
              <a:xfrm>
                <a:off x="5165094" y="574774"/>
                <a:ext cx="854721" cy="7694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4400" b="1" dirty="0">
                    <a:solidFill>
                      <a:schemeClr val="bg1"/>
                    </a:solidFill>
                    <a:effectLst/>
                    <a:latin typeface="Arial Rounded MT Bold" panose="020F0704030504030204" pitchFamily="34" charset="0"/>
                    <a:ea typeface="字体圈欣意冠黑体" panose="00000500000000000000" pitchFamily="2" charset="-122"/>
                    <a:cs typeface="+mn-ea"/>
                    <a:sym typeface="+mn-lt"/>
                  </a:rPr>
                  <a:t>02</a:t>
                </a:r>
                <a:endParaRPr lang="zh-CN" altLang="en-US" sz="4400" b="1" dirty="0">
                  <a:solidFill>
                    <a:schemeClr val="bg1"/>
                  </a:solidFill>
                  <a:effectLst/>
                  <a:latin typeface="Arial Rounded MT Bold" panose="020F0704030504030204" pitchFamily="34" charset="0"/>
                  <a:ea typeface="字体圈欣意冠黑体" panose="00000500000000000000" pitchFamily="2" charset="-122"/>
                  <a:cs typeface="+mn-ea"/>
                  <a:sym typeface="+mn-l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488665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组合 9">
            <a:extLst>
              <a:ext uri="{FF2B5EF4-FFF2-40B4-BE49-F238E27FC236}">
                <a16:creationId xmlns:a16="http://schemas.microsoft.com/office/drawing/2014/main" id="{2F52A863-EAA3-44CE-9C9E-180BDCADC633}"/>
              </a:ext>
            </a:extLst>
          </p:cNvPr>
          <p:cNvGrpSpPr/>
          <p:nvPr/>
        </p:nvGrpSpPr>
        <p:grpSpPr>
          <a:xfrm>
            <a:off x="874713" y="1641487"/>
            <a:ext cx="3063232" cy="2347284"/>
            <a:chOff x="874713" y="1641487"/>
            <a:chExt cx="3063232" cy="2347284"/>
          </a:xfrm>
        </p:grpSpPr>
        <p:sp>
          <p:nvSpPr>
            <p:cNvPr id="7" name="Rectangle 1">
              <a:extLst>
                <a:ext uri="{FF2B5EF4-FFF2-40B4-BE49-F238E27FC236}">
                  <a16:creationId xmlns:a16="http://schemas.microsoft.com/office/drawing/2014/main" id="{FF477960-6455-47CD-8DDA-6B686166DC19}"/>
                </a:ext>
              </a:extLst>
            </p:cNvPr>
            <p:cNvSpPr/>
            <p:nvPr/>
          </p:nvSpPr>
          <p:spPr>
            <a:xfrm>
              <a:off x="874713" y="1641487"/>
              <a:ext cx="3063232" cy="2347284"/>
            </a:xfrm>
            <a:prstGeom prst="rect">
              <a:avLst/>
            </a:prstGeom>
            <a:solidFill>
              <a:schemeClr val="accent1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720000" rIns="0" bIns="0" anchor="t" anchorCtr="1">
              <a:normAutofit/>
            </a:bodyPr>
            <a:lstStyle/>
            <a:p>
              <a:pPr algn="ctr">
                <a:lnSpc>
                  <a:spcPct val="120000"/>
                </a:lnSpc>
              </a:pPr>
              <a:endParaRPr lang="zh-CN" altLang="en-US" sz="11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6" name="矩形 15">
              <a:extLst>
                <a:ext uri="{FF2B5EF4-FFF2-40B4-BE49-F238E27FC236}">
                  <a16:creationId xmlns:a16="http://schemas.microsoft.com/office/drawing/2014/main" id="{1F963B63-0C44-4EC8-9AA5-8229E767948C}"/>
                </a:ext>
              </a:extLst>
            </p:cNvPr>
            <p:cNvSpPr/>
            <p:nvPr/>
          </p:nvSpPr>
          <p:spPr>
            <a:xfrm>
              <a:off x="1094887" y="2386892"/>
              <a:ext cx="2582169" cy="85299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7" name="矩形 16">
              <a:extLst>
                <a:ext uri="{FF2B5EF4-FFF2-40B4-BE49-F238E27FC236}">
                  <a16:creationId xmlns:a16="http://schemas.microsoft.com/office/drawing/2014/main" id="{1B7E814E-B6D4-413C-9F92-1BC3CEDD81CF}"/>
                </a:ext>
              </a:extLst>
            </p:cNvPr>
            <p:cNvSpPr/>
            <p:nvPr/>
          </p:nvSpPr>
          <p:spPr>
            <a:xfrm>
              <a:off x="1094887" y="203426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pic>
        <p:nvPicPr>
          <p:cNvPr id="3" name="图片占位符 2">
            <a:extLst>
              <a:ext uri="{FF2B5EF4-FFF2-40B4-BE49-F238E27FC236}">
                <a16:creationId xmlns:a16="http://schemas.microsoft.com/office/drawing/2014/main" id="{907D1415-7427-4A0A-8460-079EB906103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00870" y="1641487"/>
            <a:ext cx="3708001" cy="2347284"/>
          </a:xfrm>
        </p:spPr>
      </p:pic>
      <p:pic>
        <p:nvPicPr>
          <p:cNvPr id="5" name="图片占位符 4">
            <a:extLst>
              <a:ext uri="{FF2B5EF4-FFF2-40B4-BE49-F238E27FC236}">
                <a16:creationId xmlns:a16="http://schemas.microsoft.com/office/drawing/2014/main" id="{465FB73C-D367-4A95-B18B-394D1901D058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79202" y="1641488"/>
            <a:ext cx="3323559" cy="2051173"/>
          </a:xfrm>
        </p:spPr>
      </p:pic>
      <p:pic>
        <p:nvPicPr>
          <p:cNvPr id="9" name="图片占位符 8">
            <a:extLst>
              <a:ext uri="{FF2B5EF4-FFF2-40B4-BE49-F238E27FC236}">
                <a16:creationId xmlns:a16="http://schemas.microsoft.com/office/drawing/2014/main" id="{6D175507-2160-43D0-B306-2F20CAC6F8FC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74714" y="4172231"/>
            <a:ext cx="6934157" cy="1765008"/>
          </a:xfrm>
        </p:spPr>
      </p:pic>
      <p:grpSp>
        <p:nvGrpSpPr>
          <p:cNvPr id="24" name="组合 23">
            <a:extLst>
              <a:ext uri="{FF2B5EF4-FFF2-40B4-BE49-F238E27FC236}">
                <a16:creationId xmlns:a16="http://schemas.microsoft.com/office/drawing/2014/main" id="{7FFB8DF0-6ED0-4988-A98B-4BAE72BEA523}"/>
              </a:ext>
            </a:extLst>
          </p:cNvPr>
          <p:cNvGrpSpPr/>
          <p:nvPr/>
        </p:nvGrpSpPr>
        <p:grpSpPr>
          <a:xfrm>
            <a:off x="7996451" y="3812253"/>
            <a:ext cx="3320837" cy="2124986"/>
            <a:chOff x="7996451" y="3812253"/>
            <a:chExt cx="3320837" cy="2124986"/>
          </a:xfrm>
        </p:grpSpPr>
        <p:sp>
          <p:nvSpPr>
            <p:cNvPr id="8" name="Rectangle 2">
              <a:extLst>
                <a:ext uri="{FF2B5EF4-FFF2-40B4-BE49-F238E27FC236}">
                  <a16:creationId xmlns:a16="http://schemas.microsoft.com/office/drawing/2014/main" id="{D300D582-6BDD-44F6-9F58-774FEDA7DED3}"/>
                </a:ext>
              </a:extLst>
            </p:cNvPr>
            <p:cNvSpPr/>
            <p:nvPr/>
          </p:nvSpPr>
          <p:spPr>
            <a:xfrm>
              <a:off x="7996451" y="3812253"/>
              <a:ext cx="3320837" cy="2124986"/>
            </a:xfrm>
            <a:prstGeom prst="rect">
              <a:avLst/>
            </a:prstGeom>
            <a:solidFill>
              <a:schemeClr val="accent2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720000" rIns="0" bIns="0" anchor="t" anchorCtr="1">
              <a:normAutofit/>
            </a:bodyPr>
            <a:lstStyle/>
            <a:p>
              <a:pPr lvl="0" algn="ctr">
                <a:lnSpc>
                  <a:spcPct val="120000"/>
                </a:lnSpc>
                <a:defRPr sz="1800"/>
              </a:pPr>
              <a:endParaRPr lang="zh-CN" altLang="en-US" sz="11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3355DFAA-9293-4BE7-A516-1EAE4F91DB3B}"/>
                </a:ext>
              </a:extLst>
            </p:cNvPr>
            <p:cNvGrpSpPr/>
            <p:nvPr/>
          </p:nvGrpSpPr>
          <p:grpSpPr>
            <a:xfrm>
              <a:off x="8365784" y="4135203"/>
              <a:ext cx="2582169" cy="1205614"/>
              <a:chOff x="874713" y="3325188"/>
              <a:chExt cx="2582169" cy="1205614"/>
            </a:xfrm>
          </p:grpSpPr>
          <p:sp>
            <p:nvSpPr>
              <p:cNvPr id="22" name="矩形 21">
                <a:extLst>
                  <a:ext uri="{FF2B5EF4-FFF2-40B4-BE49-F238E27FC236}">
                    <a16:creationId xmlns:a16="http://schemas.microsoft.com/office/drawing/2014/main" id="{D927875A-77FE-4489-BA80-5D48E20F375C}"/>
                  </a:ext>
                </a:extLst>
              </p:cNvPr>
              <p:cNvSpPr/>
              <p:nvPr/>
            </p:nvSpPr>
            <p:spPr>
              <a:xfrm>
                <a:off x="874713" y="3677812"/>
                <a:ext cx="2582169" cy="852990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algn="just">
                  <a:lnSpc>
                    <a:spcPct val="120000"/>
                  </a:lnSpc>
                </a:pPr>
                <a:r>
                  <a:rPr lang="zh-CN" altLang="en-US" sz="1400" dirty="0">
                    <a:solidFill>
                      <a:schemeClr val="bg1"/>
                    </a:solidFill>
                    <a:cs typeface="+mn-ea"/>
                    <a:sym typeface="+mn-lt"/>
                  </a:rPr>
                  <a:t>根据自己的需要添加适当的文字，此处添加详细文本描述，建议与标题相关尽量简洁</a:t>
                </a:r>
                <a:r>
                  <a:rPr lang="en-US" altLang="zh-CN" sz="1400" dirty="0">
                    <a:solidFill>
                      <a:schemeClr val="bg1"/>
                    </a:solidFill>
                    <a:cs typeface="+mn-ea"/>
                    <a:sym typeface="+mn-lt"/>
                  </a:rPr>
                  <a:t>... ...</a:t>
                </a:r>
                <a:endParaRPr lang="zh-CN" altLang="en-US" sz="1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" name="矩形 22">
                <a:extLst>
                  <a:ext uri="{FF2B5EF4-FFF2-40B4-BE49-F238E27FC236}">
                    <a16:creationId xmlns:a16="http://schemas.microsoft.com/office/drawing/2014/main" id="{954B3384-574F-41D7-9E85-2F3943BA3580}"/>
                  </a:ext>
                </a:extLst>
              </p:cNvPr>
              <p:cNvSpPr/>
              <p:nvPr/>
            </p:nvSpPr>
            <p:spPr>
              <a:xfrm>
                <a:off x="874713" y="3325188"/>
                <a:ext cx="2241974" cy="405496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algn="just">
                  <a:lnSpc>
                    <a:spcPct val="120000"/>
                  </a:lnSpc>
                </a:pPr>
                <a:r>
                  <a:rPr lang="zh-CN" altLang="en-US" b="1" dirty="0">
                    <a:solidFill>
                      <a:schemeClr val="bg1"/>
                    </a:solidFill>
                    <a:cs typeface="+mn-ea"/>
                    <a:sym typeface="+mn-lt"/>
                  </a:rPr>
                  <a:t>添加标题文本</a:t>
                </a:r>
              </a:p>
            </p:txBody>
          </p:sp>
        </p:grp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9D5823F0-FFE6-41D9-945C-5AA4AFBDE2E2}"/>
              </a:ext>
            </a:extLst>
          </p:cNvPr>
          <p:cNvGrpSpPr/>
          <p:nvPr/>
        </p:nvGrpSpPr>
        <p:grpSpPr>
          <a:xfrm>
            <a:off x="305468" y="224609"/>
            <a:ext cx="5940145" cy="997929"/>
            <a:chOff x="305468" y="224609"/>
            <a:chExt cx="5940145" cy="997929"/>
          </a:xfrm>
        </p:grpSpPr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ABA1F3C5-7860-4F57-B3AE-A9938309BBBE}"/>
                </a:ext>
              </a:extLst>
            </p:cNvPr>
            <p:cNvSpPr/>
            <p:nvPr/>
          </p:nvSpPr>
          <p:spPr>
            <a:xfrm rot="13437157">
              <a:off x="1088682" y="820439"/>
              <a:ext cx="332188" cy="332187"/>
            </a:xfrm>
            <a:custGeom>
              <a:avLst/>
              <a:gdLst>
                <a:gd name="connsiteX0" fmla="*/ 1901372 w 3802744"/>
                <a:gd name="connsiteY0" fmla="*/ 0 h 3802742"/>
                <a:gd name="connsiteX1" fmla="*/ 3802744 w 3802744"/>
                <a:gd name="connsiteY1" fmla="*/ 1901371 h 3802742"/>
                <a:gd name="connsiteX2" fmla="*/ 1901372 w 3802744"/>
                <a:gd name="connsiteY2" fmla="*/ 3802742 h 3802742"/>
                <a:gd name="connsiteX3" fmla="*/ 0 w 3802744"/>
                <a:gd name="connsiteY3" fmla="*/ 1901371 h 3802742"/>
                <a:gd name="connsiteX4" fmla="*/ 1901372 w 3802744"/>
                <a:gd name="connsiteY4" fmla="*/ 0 h 3802742"/>
                <a:gd name="connsiteX5" fmla="*/ 1901372 w 3802744"/>
                <a:gd name="connsiteY5" fmla="*/ 501176 h 3802742"/>
                <a:gd name="connsiteX6" fmla="*/ 501177 w 3802744"/>
                <a:gd name="connsiteY6" fmla="*/ 1901371 h 3802742"/>
                <a:gd name="connsiteX7" fmla="*/ 1901372 w 3802744"/>
                <a:gd name="connsiteY7" fmla="*/ 3301566 h 3802742"/>
                <a:gd name="connsiteX8" fmla="*/ 3301568 w 3802744"/>
                <a:gd name="connsiteY8" fmla="*/ 1901371 h 3802742"/>
                <a:gd name="connsiteX9" fmla="*/ 1901372 w 3802744"/>
                <a:gd name="connsiteY9" fmla="*/ 501176 h 380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2744" h="3802742">
                  <a:moveTo>
                    <a:pt x="1901372" y="0"/>
                  </a:moveTo>
                  <a:cubicBezTo>
                    <a:pt x="2951471" y="0"/>
                    <a:pt x="3802744" y="851273"/>
                    <a:pt x="3802744" y="1901371"/>
                  </a:cubicBezTo>
                  <a:cubicBezTo>
                    <a:pt x="3802744" y="2951469"/>
                    <a:pt x="2951471" y="3802742"/>
                    <a:pt x="1901372" y="3802742"/>
                  </a:cubicBezTo>
                  <a:cubicBezTo>
                    <a:pt x="851273" y="3802742"/>
                    <a:pt x="0" y="2951469"/>
                    <a:pt x="0" y="1901371"/>
                  </a:cubicBezTo>
                  <a:cubicBezTo>
                    <a:pt x="0" y="851273"/>
                    <a:pt x="851273" y="0"/>
                    <a:pt x="1901372" y="0"/>
                  </a:cubicBezTo>
                  <a:close/>
                  <a:moveTo>
                    <a:pt x="1901372" y="501176"/>
                  </a:moveTo>
                  <a:cubicBezTo>
                    <a:pt x="1128065" y="501176"/>
                    <a:pt x="501177" y="1128065"/>
                    <a:pt x="501177" y="1901371"/>
                  </a:cubicBezTo>
                  <a:cubicBezTo>
                    <a:pt x="501177" y="2674677"/>
                    <a:pt x="1128065" y="3301566"/>
                    <a:pt x="1901372" y="3301566"/>
                  </a:cubicBezTo>
                  <a:cubicBezTo>
                    <a:pt x="2674679" y="3301566"/>
                    <a:pt x="3301568" y="2674677"/>
                    <a:pt x="3301568" y="1901371"/>
                  </a:cubicBezTo>
                  <a:cubicBezTo>
                    <a:pt x="3301568" y="1128065"/>
                    <a:pt x="2674679" y="501176"/>
                    <a:pt x="1901372" y="501176"/>
                  </a:cubicBezTo>
                  <a:close/>
                </a:path>
              </a:pathLst>
            </a:custGeom>
            <a:gradFill>
              <a:gsLst>
                <a:gs pos="18000">
                  <a:srgbClr val="313BD0">
                    <a:alpha val="0"/>
                  </a:srgbClr>
                </a:gs>
                <a:gs pos="100000">
                  <a:srgbClr val="00F2F2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2C0A8741-994C-4592-9529-643C8E09F04F}"/>
                </a:ext>
              </a:extLst>
            </p:cNvPr>
            <p:cNvGrpSpPr/>
            <p:nvPr/>
          </p:nvGrpSpPr>
          <p:grpSpPr>
            <a:xfrm>
              <a:off x="1568141" y="345622"/>
              <a:ext cx="4677472" cy="717879"/>
              <a:chOff x="2983480" y="4169076"/>
              <a:chExt cx="11526766" cy="717879"/>
            </a:xfrm>
          </p:grpSpPr>
          <p:sp>
            <p:nvSpPr>
              <p:cNvPr id="28" name="文本框 27">
                <a:extLst>
                  <a:ext uri="{FF2B5EF4-FFF2-40B4-BE49-F238E27FC236}">
                    <a16:creationId xmlns:a16="http://schemas.microsoft.com/office/drawing/2014/main" id="{AA6DBD63-8D04-4178-BF27-DFB421A2F9E6}"/>
                  </a:ext>
                </a:extLst>
              </p:cNvPr>
              <p:cNvSpPr txBox="1"/>
              <p:nvPr/>
            </p:nvSpPr>
            <p:spPr>
              <a:xfrm>
                <a:off x="2983480" y="4169076"/>
                <a:ext cx="8663108" cy="5601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14000"/>
                  </a:lnSpc>
                </a:pPr>
                <a:r>
                  <a:rPr lang="zh-CN" altLang="en-US" sz="28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添加标题文本此处</a:t>
                </a:r>
                <a:endParaRPr lang="en-US" altLang="zh-CN" sz="2800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" name="文本框 28">
                <a:extLst>
                  <a:ext uri="{FF2B5EF4-FFF2-40B4-BE49-F238E27FC236}">
                    <a16:creationId xmlns:a16="http://schemas.microsoft.com/office/drawing/2014/main" id="{32F115D1-B6CF-4D6F-877A-B543A345A054}"/>
                  </a:ext>
                </a:extLst>
              </p:cNvPr>
              <p:cNvSpPr txBox="1"/>
              <p:nvPr/>
            </p:nvSpPr>
            <p:spPr>
              <a:xfrm>
                <a:off x="2983480" y="4625793"/>
                <a:ext cx="11526766" cy="2611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>
                  <a:lnSpc>
                    <a:spcPct val="114000"/>
                  </a:lnSpc>
                </a:pPr>
                <a:r>
                  <a:rPr lang="en-US" altLang="zh-CN" sz="1050" dirty="0">
                    <a:solidFill>
                      <a:schemeClr val="bg1"/>
                    </a:solidFill>
                    <a:cs typeface="+mn-ea"/>
                    <a:sym typeface="+mn-lt"/>
                  </a:rPr>
                  <a:t>The user can demonstrate on a projector or computer,</a:t>
                </a:r>
              </a:p>
            </p:txBody>
          </p:sp>
        </p:grpSp>
        <p:grpSp>
          <p:nvGrpSpPr>
            <p:cNvPr id="25" name="组合 24">
              <a:extLst>
                <a:ext uri="{FF2B5EF4-FFF2-40B4-BE49-F238E27FC236}">
                  <a16:creationId xmlns:a16="http://schemas.microsoft.com/office/drawing/2014/main" id="{30FADDE8-DE74-4E05-81D9-F6D336FAB728}"/>
                </a:ext>
              </a:extLst>
            </p:cNvPr>
            <p:cNvGrpSpPr/>
            <p:nvPr/>
          </p:nvGrpSpPr>
          <p:grpSpPr>
            <a:xfrm>
              <a:off x="305468" y="224609"/>
              <a:ext cx="997929" cy="997929"/>
              <a:chOff x="5093491" y="479541"/>
              <a:chExt cx="997929" cy="997929"/>
            </a:xfrm>
          </p:grpSpPr>
          <p:sp>
            <p:nvSpPr>
              <p:cNvPr id="26" name="椭圆 25">
                <a:extLst>
                  <a:ext uri="{FF2B5EF4-FFF2-40B4-BE49-F238E27FC236}">
                    <a16:creationId xmlns:a16="http://schemas.microsoft.com/office/drawing/2014/main" id="{ACBDF6A2-5658-4395-A8CE-B1C0BD8E3E6C}"/>
                  </a:ext>
                </a:extLst>
              </p:cNvPr>
              <p:cNvSpPr/>
              <p:nvPr/>
            </p:nvSpPr>
            <p:spPr>
              <a:xfrm>
                <a:off x="5093491" y="479541"/>
                <a:ext cx="997929" cy="997929"/>
              </a:xfrm>
              <a:prstGeom prst="ellipse">
                <a:avLst/>
              </a:prstGeom>
              <a:gradFill flip="none" rotWithShape="1">
                <a:gsLst>
                  <a:gs pos="0">
                    <a:srgbClr val="00F2F2"/>
                  </a:gs>
                  <a:gs pos="100000">
                    <a:srgbClr val="313BD0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" name="文本框 26">
                <a:extLst>
                  <a:ext uri="{FF2B5EF4-FFF2-40B4-BE49-F238E27FC236}">
                    <a16:creationId xmlns:a16="http://schemas.microsoft.com/office/drawing/2014/main" id="{25A8CD01-0948-414D-8A81-0C6ACC8DEEED}"/>
                  </a:ext>
                </a:extLst>
              </p:cNvPr>
              <p:cNvSpPr txBox="1"/>
              <p:nvPr/>
            </p:nvSpPr>
            <p:spPr>
              <a:xfrm>
                <a:off x="5165094" y="574774"/>
                <a:ext cx="854721" cy="7694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4400" b="1" dirty="0">
                    <a:solidFill>
                      <a:schemeClr val="bg1"/>
                    </a:solidFill>
                    <a:effectLst/>
                    <a:latin typeface="Arial Rounded MT Bold" panose="020F0704030504030204" pitchFamily="34" charset="0"/>
                    <a:ea typeface="字体圈欣意冠黑体" panose="00000500000000000000" pitchFamily="2" charset="-122"/>
                    <a:cs typeface="+mn-ea"/>
                    <a:sym typeface="+mn-lt"/>
                  </a:rPr>
                  <a:t>02</a:t>
                </a:r>
                <a:endParaRPr lang="zh-CN" altLang="en-US" sz="4400" b="1" dirty="0">
                  <a:solidFill>
                    <a:schemeClr val="bg1"/>
                  </a:solidFill>
                  <a:effectLst/>
                  <a:latin typeface="Arial Rounded MT Bold" panose="020F0704030504030204" pitchFamily="34" charset="0"/>
                  <a:ea typeface="字体圈欣意冠黑体" panose="00000500000000000000" pitchFamily="2" charset="-122"/>
                  <a:cs typeface="+mn-ea"/>
                  <a:sym typeface="+mn-l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52240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图片 31">
            <a:extLst>
              <a:ext uri="{FF2B5EF4-FFF2-40B4-BE49-F238E27FC236}">
                <a16:creationId xmlns:a16="http://schemas.microsoft.com/office/drawing/2014/main" id="{55CAA717-5F50-4BFC-BC4B-619907EB87C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5131684"/>
            <a:ext cx="2679541" cy="1715063"/>
          </a:xfrm>
          <a:prstGeom prst="rect">
            <a:avLst/>
          </a:prstGeom>
        </p:spPr>
      </p:pic>
      <p:sp>
        <p:nvSpPr>
          <p:cNvPr id="72" name="图形 2">
            <a:extLst>
              <a:ext uri="{FF2B5EF4-FFF2-40B4-BE49-F238E27FC236}">
                <a16:creationId xmlns:a16="http://schemas.microsoft.com/office/drawing/2014/main" id="{579916E3-2CF2-4B45-AE5A-71C52FD063D6}"/>
              </a:ext>
            </a:extLst>
          </p:cNvPr>
          <p:cNvSpPr/>
          <p:nvPr/>
        </p:nvSpPr>
        <p:spPr>
          <a:xfrm flipH="1">
            <a:off x="8349708" y="2524039"/>
            <a:ext cx="12191684" cy="2102199"/>
          </a:xfrm>
          <a:custGeom>
            <a:avLst/>
            <a:gdLst>
              <a:gd name="connsiteX0" fmla="*/ 11335344 w 12191684"/>
              <a:gd name="connsiteY0" fmla="*/ 1826536 h 2102199"/>
              <a:gd name="connsiteX1" fmla="*/ 10618065 w 12191684"/>
              <a:gd name="connsiteY1" fmla="*/ 1256379 h 2102199"/>
              <a:gd name="connsiteX2" fmla="*/ 10362754 w 12191684"/>
              <a:gd name="connsiteY2" fmla="*/ 1029088 h 2102199"/>
              <a:gd name="connsiteX3" fmla="*/ 9825454 w 12191684"/>
              <a:gd name="connsiteY3" fmla="*/ 623729 h 2102199"/>
              <a:gd name="connsiteX4" fmla="*/ 9236528 w 12191684"/>
              <a:gd name="connsiteY4" fmla="*/ 342713 h 2102199"/>
              <a:gd name="connsiteX5" fmla="*/ 9274639 w 12191684"/>
              <a:gd name="connsiteY5" fmla="*/ 314780 h 2102199"/>
              <a:gd name="connsiteX6" fmla="*/ 10399917 w 12191684"/>
              <a:gd name="connsiteY6" fmla="*/ 958242 h 2102199"/>
              <a:gd name="connsiteX7" fmla="*/ 10678820 w 12191684"/>
              <a:gd name="connsiteY7" fmla="*/ 1200107 h 2102199"/>
              <a:gd name="connsiteX8" fmla="*/ 11355274 w 12191684"/>
              <a:gd name="connsiteY8" fmla="*/ 1733462 h 2102199"/>
              <a:gd name="connsiteX9" fmla="*/ 11756301 w 12191684"/>
              <a:gd name="connsiteY9" fmla="*/ 1917703 h 2102199"/>
              <a:gd name="connsiteX10" fmla="*/ 12181775 w 12191684"/>
              <a:gd name="connsiteY10" fmla="*/ 2022630 h 2102199"/>
              <a:gd name="connsiteX11" fmla="*/ 12182110 w 12191684"/>
              <a:gd name="connsiteY11" fmla="*/ 2020808 h 2102199"/>
              <a:gd name="connsiteX12" fmla="*/ 11356240 w 12191684"/>
              <a:gd name="connsiteY12" fmla="*/ 1731880 h 2102199"/>
              <a:gd name="connsiteX13" fmla="*/ 10680047 w 12191684"/>
              <a:gd name="connsiteY13" fmla="*/ 1198719 h 2102199"/>
              <a:gd name="connsiteX14" fmla="*/ 10401089 w 12191684"/>
              <a:gd name="connsiteY14" fmla="*/ 956814 h 2102199"/>
              <a:gd name="connsiteX15" fmla="*/ 9869980 w 12191684"/>
              <a:gd name="connsiteY15" fmla="*/ 571407 h 2102199"/>
              <a:gd name="connsiteX16" fmla="*/ 9276610 w 12191684"/>
              <a:gd name="connsiteY16" fmla="*/ 313380 h 2102199"/>
              <a:gd name="connsiteX17" fmla="*/ 9314573 w 12191684"/>
              <a:gd name="connsiteY17" fmla="*/ 286826 h 2102199"/>
              <a:gd name="connsiteX18" fmla="*/ 9324147 w 12191684"/>
              <a:gd name="connsiteY18" fmla="*/ 288810 h 2102199"/>
              <a:gd name="connsiteX19" fmla="*/ 10438289 w 12191684"/>
              <a:gd name="connsiteY19" fmla="*/ 885989 h 2102199"/>
              <a:gd name="connsiteX20" fmla="*/ 10743963 w 12191684"/>
              <a:gd name="connsiteY20" fmla="*/ 1144093 h 2102199"/>
              <a:gd name="connsiteX21" fmla="*/ 11376132 w 12191684"/>
              <a:gd name="connsiteY21" fmla="*/ 1638798 h 2102199"/>
              <a:gd name="connsiteX22" fmla="*/ 11763812 w 12191684"/>
              <a:gd name="connsiteY22" fmla="*/ 1827298 h 2102199"/>
              <a:gd name="connsiteX23" fmla="*/ 12172126 w 12191684"/>
              <a:gd name="connsiteY23" fmla="*/ 1943079 h 2102199"/>
              <a:gd name="connsiteX24" fmla="*/ 12172535 w 12191684"/>
              <a:gd name="connsiteY24" fmla="*/ 1941276 h 2102199"/>
              <a:gd name="connsiteX25" fmla="*/ 11377136 w 12191684"/>
              <a:gd name="connsiteY25" fmla="*/ 1637229 h 2102199"/>
              <a:gd name="connsiteX26" fmla="*/ 10745190 w 12191684"/>
              <a:gd name="connsiteY26" fmla="*/ 1142685 h 2102199"/>
              <a:gd name="connsiteX27" fmla="*/ 10439442 w 12191684"/>
              <a:gd name="connsiteY27" fmla="*/ 884541 h 2102199"/>
              <a:gd name="connsiteX28" fmla="*/ 9914320 w 12191684"/>
              <a:gd name="connsiteY28" fmla="*/ 519372 h 2102199"/>
              <a:gd name="connsiteX29" fmla="*/ 9324537 w 12191684"/>
              <a:gd name="connsiteY29" fmla="*/ 286992 h 2102199"/>
              <a:gd name="connsiteX30" fmla="*/ 9316730 w 12191684"/>
              <a:gd name="connsiteY30" fmla="*/ 285367 h 2102199"/>
              <a:gd name="connsiteX31" fmla="*/ 9354562 w 12191684"/>
              <a:gd name="connsiteY31" fmla="*/ 260148 h 2102199"/>
              <a:gd name="connsiteX32" fmla="*/ 9377262 w 12191684"/>
              <a:gd name="connsiteY32" fmla="*/ 263798 h 2102199"/>
              <a:gd name="connsiteX33" fmla="*/ 10476661 w 12191684"/>
              <a:gd name="connsiteY33" fmla="*/ 813732 h 2102199"/>
              <a:gd name="connsiteX34" fmla="*/ 10812898 w 12191684"/>
              <a:gd name="connsiteY34" fmla="*/ 1090080 h 2102199"/>
              <a:gd name="connsiteX35" fmla="*/ 11397010 w 12191684"/>
              <a:gd name="connsiteY35" fmla="*/ 1544131 h 2102199"/>
              <a:gd name="connsiteX36" fmla="*/ 12162478 w 12191684"/>
              <a:gd name="connsiteY36" fmla="*/ 1863528 h 2102199"/>
              <a:gd name="connsiteX37" fmla="*/ 12162961 w 12191684"/>
              <a:gd name="connsiteY37" fmla="*/ 1861725 h 2102199"/>
              <a:gd name="connsiteX38" fmla="*/ 11398033 w 12191684"/>
              <a:gd name="connsiteY38" fmla="*/ 1542573 h 2102199"/>
              <a:gd name="connsiteX39" fmla="*/ 10814088 w 12191684"/>
              <a:gd name="connsiteY39" fmla="*/ 1088661 h 2102199"/>
              <a:gd name="connsiteX40" fmla="*/ 10477795 w 12191684"/>
              <a:gd name="connsiteY40" fmla="*/ 812261 h 2102199"/>
              <a:gd name="connsiteX41" fmla="*/ 9958492 w 12191684"/>
              <a:gd name="connsiteY41" fmla="*/ 467633 h 2102199"/>
              <a:gd name="connsiteX42" fmla="*/ 9377578 w 12191684"/>
              <a:gd name="connsiteY42" fmla="*/ 261965 h 2102199"/>
              <a:gd name="connsiteX43" fmla="*/ 9356905 w 12191684"/>
              <a:gd name="connsiteY43" fmla="*/ 258629 h 2102199"/>
              <a:gd name="connsiteX44" fmla="*/ 9394514 w 12191684"/>
              <a:gd name="connsiteY44" fmla="*/ 234818 h 2102199"/>
              <a:gd name="connsiteX45" fmla="*/ 9430376 w 12191684"/>
              <a:gd name="connsiteY45" fmla="*/ 238787 h 2102199"/>
              <a:gd name="connsiteX46" fmla="*/ 10515033 w 12191684"/>
              <a:gd name="connsiteY46" fmla="*/ 741478 h 2102199"/>
              <a:gd name="connsiteX47" fmla="*/ 10886445 w 12191684"/>
              <a:gd name="connsiteY47" fmla="*/ 1038631 h 2102199"/>
              <a:gd name="connsiteX48" fmla="*/ 11417888 w 12191684"/>
              <a:gd name="connsiteY48" fmla="*/ 1449463 h 2102199"/>
              <a:gd name="connsiteX49" fmla="*/ 12152829 w 12191684"/>
              <a:gd name="connsiteY49" fmla="*/ 1783970 h 2102199"/>
              <a:gd name="connsiteX50" fmla="*/ 12153386 w 12191684"/>
              <a:gd name="connsiteY50" fmla="*/ 1782194 h 2102199"/>
              <a:gd name="connsiteX51" fmla="*/ 11418929 w 12191684"/>
              <a:gd name="connsiteY51" fmla="*/ 1447918 h 2102199"/>
              <a:gd name="connsiteX52" fmla="*/ 10887635 w 12191684"/>
              <a:gd name="connsiteY52" fmla="*/ 1037200 h 2102199"/>
              <a:gd name="connsiteX53" fmla="*/ 10516130 w 12191684"/>
              <a:gd name="connsiteY53" fmla="*/ 739985 h 2102199"/>
              <a:gd name="connsiteX54" fmla="*/ 10002553 w 12191684"/>
              <a:gd name="connsiteY54" fmla="*/ 416203 h 2102199"/>
              <a:gd name="connsiteX55" fmla="*/ 9430618 w 12191684"/>
              <a:gd name="connsiteY55" fmla="*/ 236941 h 2102199"/>
              <a:gd name="connsiteX56" fmla="*/ 9397080 w 12191684"/>
              <a:gd name="connsiteY56" fmla="*/ 233232 h 2102199"/>
              <a:gd name="connsiteX57" fmla="*/ 9434540 w 12191684"/>
              <a:gd name="connsiteY57" fmla="*/ 210791 h 2102199"/>
              <a:gd name="connsiteX58" fmla="*/ 9483510 w 12191684"/>
              <a:gd name="connsiteY58" fmla="*/ 213775 h 2102199"/>
              <a:gd name="connsiteX59" fmla="*/ 10553405 w 12191684"/>
              <a:gd name="connsiteY59" fmla="*/ 669224 h 2102199"/>
              <a:gd name="connsiteX60" fmla="*/ 10965717 w 12191684"/>
              <a:gd name="connsiteY60" fmla="*/ 990482 h 2102199"/>
              <a:gd name="connsiteX61" fmla="*/ 11438765 w 12191684"/>
              <a:gd name="connsiteY61" fmla="*/ 1354798 h 2102199"/>
              <a:gd name="connsiteX62" fmla="*/ 12143180 w 12191684"/>
              <a:gd name="connsiteY62" fmla="*/ 1704408 h 2102199"/>
              <a:gd name="connsiteX63" fmla="*/ 12143812 w 12191684"/>
              <a:gd name="connsiteY63" fmla="*/ 1702658 h 2102199"/>
              <a:gd name="connsiteX64" fmla="*/ 11439807 w 12191684"/>
              <a:gd name="connsiteY64" fmla="*/ 1353266 h 2102199"/>
              <a:gd name="connsiteX65" fmla="*/ 10966888 w 12191684"/>
              <a:gd name="connsiteY65" fmla="*/ 989041 h 2102199"/>
              <a:gd name="connsiteX66" fmla="*/ 10554483 w 12191684"/>
              <a:gd name="connsiteY66" fmla="*/ 667708 h 2102199"/>
              <a:gd name="connsiteX67" fmla="*/ 10046502 w 12191684"/>
              <a:gd name="connsiteY67" fmla="*/ 365080 h 2102199"/>
              <a:gd name="connsiteX68" fmla="*/ 9483639 w 12191684"/>
              <a:gd name="connsiteY68" fmla="*/ 211921 h 2102199"/>
              <a:gd name="connsiteX69" fmla="*/ 9437497 w 12191684"/>
              <a:gd name="connsiteY69" fmla="*/ 209058 h 2102199"/>
              <a:gd name="connsiteX70" fmla="*/ 9481018 w 12191684"/>
              <a:gd name="connsiteY70" fmla="*/ 184581 h 2102199"/>
              <a:gd name="connsiteX71" fmla="*/ 9536549 w 12191684"/>
              <a:gd name="connsiteY71" fmla="*/ 188755 h 2102199"/>
              <a:gd name="connsiteX72" fmla="*/ 10591777 w 12191684"/>
              <a:gd name="connsiteY72" fmla="*/ 596969 h 2102199"/>
              <a:gd name="connsiteX73" fmla="*/ 11052221 w 12191684"/>
              <a:gd name="connsiteY73" fmla="*/ 946771 h 2102199"/>
              <a:gd name="connsiteX74" fmla="*/ 11459625 w 12191684"/>
              <a:gd name="connsiteY74" fmla="*/ 1260134 h 2102199"/>
              <a:gd name="connsiteX75" fmla="*/ 12133531 w 12191684"/>
              <a:gd name="connsiteY75" fmla="*/ 1624846 h 2102199"/>
              <a:gd name="connsiteX76" fmla="*/ 12134238 w 12191684"/>
              <a:gd name="connsiteY76" fmla="*/ 1623128 h 2102199"/>
              <a:gd name="connsiteX77" fmla="*/ 11460703 w 12191684"/>
              <a:gd name="connsiteY77" fmla="*/ 1258617 h 2102199"/>
              <a:gd name="connsiteX78" fmla="*/ 11053374 w 12191684"/>
              <a:gd name="connsiteY78" fmla="*/ 945321 h 2102199"/>
              <a:gd name="connsiteX79" fmla="*/ 10592818 w 12191684"/>
              <a:gd name="connsiteY79" fmla="*/ 595432 h 2102199"/>
              <a:gd name="connsiteX80" fmla="*/ 9536736 w 12191684"/>
              <a:gd name="connsiteY80" fmla="*/ 186905 h 2102199"/>
              <a:gd name="connsiteX81" fmla="*/ 9484161 w 12191684"/>
              <a:gd name="connsiteY81" fmla="*/ 182888 h 2102199"/>
              <a:gd name="connsiteX82" fmla="*/ 9523610 w 12191684"/>
              <a:gd name="connsiteY82" fmla="*/ 162194 h 2102199"/>
              <a:gd name="connsiteX83" fmla="*/ 9589683 w 12191684"/>
              <a:gd name="connsiteY83" fmla="*/ 163741 h 2102199"/>
              <a:gd name="connsiteX84" fmla="*/ 10630149 w 12191684"/>
              <a:gd name="connsiteY84" fmla="*/ 524714 h 2102199"/>
              <a:gd name="connsiteX85" fmla="*/ 11147984 w 12191684"/>
              <a:gd name="connsiteY85" fmla="*/ 909141 h 2102199"/>
              <a:gd name="connsiteX86" fmla="*/ 11480503 w 12191684"/>
              <a:gd name="connsiteY86" fmla="*/ 1165461 h 2102199"/>
              <a:gd name="connsiteX87" fmla="*/ 12123864 w 12191684"/>
              <a:gd name="connsiteY87" fmla="*/ 1545274 h 2102199"/>
              <a:gd name="connsiteX88" fmla="*/ 12124682 w 12191684"/>
              <a:gd name="connsiteY88" fmla="*/ 1543597 h 2102199"/>
              <a:gd name="connsiteX89" fmla="*/ 11481599 w 12191684"/>
              <a:gd name="connsiteY89" fmla="*/ 1163963 h 2102199"/>
              <a:gd name="connsiteX90" fmla="*/ 11149155 w 12191684"/>
              <a:gd name="connsiteY90" fmla="*/ 907683 h 2102199"/>
              <a:gd name="connsiteX91" fmla="*/ 10631171 w 12191684"/>
              <a:gd name="connsiteY91" fmla="*/ 523152 h 2102199"/>
              <a:gd name="connsiteX92" fmla="*/ 10134102 w 12191684"/>
              <a:gd name="connsiteY92" fmla="*/ 272935 h 2102199"/>
              <a:gd name="connsiteX93" fmla="*/ 9589775 w 12191684"/>
              <a:gd name="connsiteY93" fmla="*/ 161883 h 2102199"/>
              <a:gd name="connsiteX94" fmla="*/ 9527440 w 12191684"/>
              <a:gd name="connsiteY94" fmla="*/ 160270 h 2102199"/>
              <a:gd name="connsiteX95" fmla="*/ 9555252 w 12191684"/>
              <a:gd name="connsiteY95" fmla="*/ 146533 h 2102199"/>
              <a:gd name="connsiteX96" fmla="*/ 9642853 w 12191684"/>
              <a:gd name="connsiteY96" fmla="*/ 138723 h 2102199"/>
              <a:gd name="connsiteX97" fmla="*/ 10668539 w 12191684"/>
              <a:gd name="connsiteY97" fmla="*/ 452459 h 2102199"/>
              <a:gd name="connsiteX98" fmla="*/ 11256108 w 12191684"/>
              <a:gd name="connsiteY98" fmla="*/ 880323 h 2102199"/>
              <a:gd name="connsiteX99" fmla="*/ 11501380 w 12191684"/>
              <a:gd name="connsiteY99" fmla="*/ 1070794 h 2102199"/>
              <a:gd name="connsiteX100" fmla="*/ 12114215 w 12191684"/>
              <a:gd name="connsiteY100" fmla="*/ 1465703 h 2102199"/>
              <a:gd name="connsiteX101" fmla="*/ 12115108 w 12191684"/>
              <a:gd name="connsiteY101" fmla="*/ 1464072 h 2102199"/>
              <a:gd name="connsiteX102" fmla="*/ 11502496 w 12191684"/>
              <a:gd name="connsiteY102" fmla="*/ 1069312 h 2102199"/>
              <a:gd name="connsiteX103" fmla="*/ 11257243 w 12191684"/>
              <a:gd name="connsiteY103" fmla="*/ 878862 h 2102199"/>
              <a:gd name="connsiteX104" fmla="*/ 10669506 w 12191684"/>
              <a:gd name="connsiteY104" fmla="*/ 450876 h 2102199"/>
              <a:gd name="connsiteX105" fmla="*/ 10178201 w 12191684"/>
              <a:gd name="connsiteY105" fmla="*/ 213438 h 2102199"/>
              <a:gd name="connsiteX106" fmla="*/ 9642742 w 12191684"/>
              <a:gd name="connsiteY106" fmla="*/ 136866 h 2102199"/>
              <a:gd name="connsiteX107" fmla="*/ 9560384 w 12191684"/>
              <a:gd name="connsiteY107" fmla="*/ 144075 h 2102199"/>
              <a:gd name="connsiteX108" fmla="*/ 9595799 w 12191684"/>
              <a:gd name="connsiteY108" fmla="*/ 127702 h 2102199"/>
              <a:gd name="connsiteX109" fmla="*/ 9695968 w 12191684"/>
              <a:gd name="connsiteY109" fmla="*/ 113701 h 2102199"/>
              <a:gd name="connsiteX110" fmla="*/ 10706911 w 12191684"/>
              <a:gd name="connsiteY110" fmla="*/ 380205 h 2102199"/>
              <a:gd name="connsiteX111" fmla="*/ 11381152 w 12191684"/>
              <a:gd name="connsiteY111" fmla="*/ 864913 h 2102199"/>
              <a:gd name="connsiteX112" fmla="*/ 11522258 w 12191684"/>
              <a:gd name="connsiteY112" fmla="*/ 976124 h 2102199"/>
              <a:gd name="connsiteX113" fmla="*/ 12104548 w 12191684"/>
              <a:gd name="connsiteY113" fmla="*/ 1386129 h 2102199"/>
              <a:gd name="connsiteX114" fmla="*/ 12105552 w 12191684"/>
              <a:gd name="connsiteY114" fmla="*/ 1384553 h 2102199"/>
              <a:gd name="connsiteX115" fmla="*/ 11523392 w 12191684"/>
              <a:gd name="connsiteY115" fmla="*/ 974659 h 2102199"/>
              <a:gd name="connsiteX116" fmla="*/ 11382305 w 12191684"/>
              <a:gd name="connsiteY116" fmla="*/ 863453 h 2102199"/>
              <a:gd name="connsiteX117" fmla="*/ 10707841 w 12191684"/>
              <a:gd name="connsiteY117" fmla="*/ 378595 h 2102199"/>
              <a:gd name="connsiteX118" fmla="*/ 10222187 w 12191684"/>
              <a:gd name="connsiteY118" fmla="*/ 163404 h 2102199"/>
              <a:gd name="connsiteX119" fmla="*/ 9695782 w 12191684"/>
              <a:gd name="connsiteY119" fmla="*/ 111851 h 2102199"/>
              <a:gd name="connsiteX120" fmla="*/ 9602734 w 12191684"/>
              <a:gd name="connsiteY120" fmla="*/ 124623 h 2102199"/>
              <a:gd name="connsiteX121" fmla="*/ 9635974 w 12191684"/>
              <a:gd name="connsiteY121" fmla="*/ 110386 h 2102199"/>
              <a:gd name="connsiteX122" fmla="*/ 9749101 w 12191684"/>
              <a:gd name="connsiteY122" fmla="*/ 88679 h 2102199"/>
              <a:gd name="connsiteX123" fmla="*/ 10745302 w 12191684"/>
              <a:gd name="connsiteY123" fmla="*/ 307951 h 2102199"/>
              <a:gd name="connsiteX124" fmla="*/ 11530977 w 12191684"/>
              <a:gd name="connsiteY124" fmla="*/ 871617 h 2102199"/>
              <a:gd name="connsiteX125" fmla="*/ 11543118 w 12191684"/>
              <a:gd name="connsiteY125" fmla="*/ 881455 h 2102199"/>
              <a:gd name="connsiteX126" fmla="*/ 12094899 w 12191684"/>
              <a:gd name="connsiteY126" fmla="*/ 1306547 h 2102199"/>
              <a:gd name="connsiteX127" fmla="*/ 12095977 w 12191684"/>
              <a:gd name="connsiteY127" fmla="*/ 1305035 h 2102199"/>
              <a:gd name="connsiteX128" fmla="*/ 11544289 w 12191684"/>
              <a:gd name="connsiteY128" fmla="*/ 880009 h 2102199"/>
              <a:gd name="connsiteX129" fmla="*/ 11532148 w 12191684"/>
              <a:gd name="connsiteY129" fmla="*/ 870172 h 2102199"/>
              <a:gd name="connsiteX130" fmla="*/ 10746194 w 12191684"/>
              <a:gd name="connsiteY130" fmla="*/ 306319 h 2102199"/>
              <a:gd name="connsiteX131" fmla="*/ 10266267 w 12191684"/>
              <a:gd name="connsiteY131" fmla="*/ 113588 h 2102199"/>
              <a:gd name="connsiteX132" fmla="*/ 9748822 w 12191684"/>
              <a:gd name="connsiteY132" fmla="*/ 86839 h 2102199"/>
              <a:gd name="connsiteX133" fmla="*/ 9647278 w 12191684"/>
              <a:gd name="connsiteY133" fmla="*/ 105774 h 2102199"/>
              <a:gd name="connsiteX134" fmla="*/ 9676670 w 12191684"/>
              <a:gd name="connsiteY134" fmla="*/ 94203 h 2102199"/>
              <a:gd name="connsiteX135" fmla="*/ 9802215 w 12191684"/>
              <a:gd name="connsiteY135" fmla="*/ 63652 h 2102199"/>
              <a:gd name="connsiteX136" fmla="*/ 10783674 w 12191684"/>
              <a:gd name="connsiteY136" fmla="*/ 235695 h 2102199"/>
              <a:gd name="connsiteX137" fmla="*/ 11563995 w 12191684"/>
              <a:gd name="connsiteY137" fmla="*/ 786782 h 2102199"/>
              <a:gd name="connsiteX138" fmla="*/ 11775710 w 12191684"/>
              <a:gd name="connsiteY138" fmla="*/ 966301 h 2102199"/>
              <a:gd name="connsiteX139" fmla="*/ 12085250 w 12191684"/>
              <a:gd name="connsiteY139" fmla="*/ 1226960 h 2102199"/>
              <a:gd name="connsiteX140" fmla="*/ 12086421 w 12191684"/>
              <a:gd name="connsiteY140" fmla="*/ 1225525 h 2102199"/>
              <a:gd name="connsiteX141" fmla="*/ 11776918 w 12191684"/>
              <a:gd name="connsiteY141" fmla="*/ 964888 h 2102199"/>
              <a:gd name="connsiteX142" fmla="*/ 11565184 w 12191684"/>
              <a:gd name="connsiteY142" fmla="*/ 785362 h 2102199"/>
              <a:gd name="connsiteX143" fmla="*/ 10784529 w 12191684"/>
              <a:gd name="connsiteY143" fmla="*/ 234043 h 2102199"/>
              <a:gd name="connsiteX144" fmla="*/ 9801862 w 12191684"/>
              <a:gd name="connsiteY144" fmla="*/ 61834 h 2102199"/>
              <a:gd name="connsiteX145" fmla="*/ 9699389 w 12191684"/>
              <a:gd name="connsiteY145" fmla="*/ 85740 h 2102199"/>
              <a:gd name="connsiteX146" fmla="*/ 9855349 w 12191684"/>
              <a:gd name="connsiteY146" fmla="*/ 38630 h 2102199"/>
              <a:gd name="connsiteX147" fmla="*/ 10162045 w 12191684"/>
              <a:gd name="connsiteY147" fmla="*/ 1757 h 2102199"/>
              <a:gd name="connsiteX148" fmla="*/ 11980657 w 12191684"/>
              <a:gd name="connsiteY148" fmla="*/ 1057391 h 2102199"/>
              <a:gd name="connsiteX149" fmla="*/ 12075583 w 12191684"/>
              <a:gd name="connsiteY149" fmla="*/ 1147376 h 2102199"/>
              <a:gd name="connsiteX150" fmla="*/ 12076865 w 12191684"/>
              <a:gd name="connsiteY150" fmla="*/ 1146022 h 2102199"/>
              <a:gd name="connsiteX151" fmla="*/ 11981939 w 12191684"/>
              <a:gd name="connsiteY151" fmla="*/ 1056043 h 2102199"/>
              <a:gd name="connsiteX152" fmla="*/ 11020393 w 12191684"/>
              <a:gd name="connsiteY152" fmla="*/ 267917 h 2102199"/>
              <a:gd name="connsiteX153" fmla="*/ 9854903 w 12191684"/>
              <a:gd name="connsiteY153" fmla="*/ 36823 h 2102199"/>
              <a:gd name="connsiteX154" fmla="*/ 9675629 w 12191684"/>
              <a:gd name="connsiteY154" fmla="*/ 92388 h 2102199"/>
              <a:gd name="connsiteX155" fmla="*/ 9592936 w 12191684"/>
              <a:gd name="connsiteY155" fmla="*/ 119050 h 2102199"/>
              <a:gd name="connsiteX156" fmla="*/ 9510616 w 12191684"/>
              <a:gd name="connsiteY156" fmla="*/ 143486 h 2102199"/>
              <a:gd name="connsiteX157" fmla="*/ 9434577 w 12191684"/>
              <a:gd name="connsiteY157" fmla="*/ 163865 h 2102199"/>
              <a:gd name="connsiteX158" fmla="*/ 9253073 w 12191684"/>
              <a:gd name="connsiteY158" fmla="*/ 191577 h 2102199"/>
              <a:gd name="connsiteX159" fmla="*/ 9248537 w 12191684"/>
              <a:gd name="connsiteY159" fmla="*/ 192642 h 2102199"/>
              <a:gd name="connsiteX160" fmla="*/ 9195645 w 12191684"/>
              <a:gd name="connsiteY160" fmla="*/ 200940 h 2102199"/>
              <a:gd name="connsiteX161" fmla="*/ 9044854 w 12191684"/>
              <a:gd name="connsiteY161" fmla="*/ 236407 h 2102199"/>
              <a:gd name="connsiteX162" fmla="*/ 9041767 w 12191684"/>
              <a:gd name="connsiteY162" fmla="*/ 236746 h 2102199"/>
              <a:gd name="connsiteX163" fmla="*/ 9007803 w 12191684"/>
              <a:gd name="connsiteY163" fmla="*/ 241070 h 2102199"/>
              <a:gd name="connsiteX164" fmla="*/ 8925053 w 12191684"/>
              <a:gd name="connsiteY164" fmla="*/ 247006 h 2102199"/>
              <a:gd name="connsiteX165" fmla="*/ 8839033 w 12191684"/>
              <a:gd name="connsiteY165" fmla="*/ 249481 h 2102199"/>
              <a:gd name="connsiteX166" fmla="*/ 8747546 w 12191684"/>
              <a:gd name="connsiteY166" fmla="*/ 248174 h 2102199"/>
              <a:gd name="connsiteX167" fmla="*/ 8474872 w 12191684"/>
              <a:gd name="connsiteY167" fmla="*/ 241619 h 2102199"/>
              <a:gd name="connsiteX168" fmla="*/ 7731584 w 12191684"/>
              <a:gd name="connsiteY168" fmla="*/ 356587 h 2102199"/>
              <a:gd name="connsiteX169" fmla="*/ 6377301 w 12191684"/>
              <a:gd name="connsiteY169" fmla="*/ 872868 h 2102199"/>
              <a:gd name="connsiteX170" fmla="*/ 6065715 w 12191684"/>
              <a:gd name="connsiteY170" fmla="*/ 1009382 h 2102199"/>
              <a:gd name="connsiteX171" fmla="*/ 5905647 w 12191684"/>
              <a:gd name="connsiteY171" fmla="*/ 1078081 h 2102199"/>
              <a:gd name="connsiteX172" fmla="*/ 5689972 w 12191684"/>
              <a:gd name="connsiteY172" fmla="*/ 964962 h 2102199"/>
              <a:gd name="connsiteX173" fmla="*/ 4191907 w 12191684"/>
              <a:gd name="connsiteY173" fmla="*/ 291296 h 2102199"/>
              <a:gd name="connsiteX174" fmla="*/ 3399185 w 12191684"/>
              <a:gd name="connsiteY174" fmla="*/ 96623 h 2102199"/>
              <a:gd name="connsiteX175" fmla="*/ 2579822 w 12191684"/>
              <a:gd name="connsiteY175" fmla="*/ 81048 h 2102199"/>
              <a:gd name="connsiteX176" fmla="*/ 2121888 w 12191684"/>
              <a:gd name="connsiteY176" fmla="*/ 170300 h 2102199"/>
              <a:gd name="connsiteX177" fmla="*/ 1754947 w 12191684"/>
              <a:gd name="connsiteY177" fmla="*/ 129265 h 2102199"/>
              <a:gd name="connsiteX178" fmla="*/ 1387159 w 12191684"/>
              <a:gd name="connsiteY178" fmla="*/ 272969 h 2102199"/>
              <a:gd name="connsiteX179" fmla="*/ 1059717 w 12191684"/>
              <a:gd name="connsiteY179" fmla="*/ 502921 h 2102199"/>
              <a:gd name="connsiteX180" fmla="*/ 1007329 w 12191684"/>
              <a:gd name="connsiteY180" fmla="*/ 542738 h 2102199"/>
              <a:gd name="connsiteX181" fmla="*/ 1008452 w 12191684"/>
              <a:gd name="connsiteY181" fmla="*/ 544219 h 2102199"/>
              <a:gd name="connsiteX182" fmla="*/ 1060845 w 12191684"/>
              <a:gd name="connsiteY182" fmla="*/ 504401 h 2102199"/>
              <a:gd name="connsiteX183" fmla="*/ 1755252 w 12191684"/>
              <a:gd name="connsiteY183" fmla="*/ 131100 h 2102199"/>
              <a:gd name="connsiteX184" fmla="*/ 2119229 w 12191684"/>
              <a:gd name="connsiteY184" fmla="*/ 171038 h 2102199"/>
              <a:gd name="connsiteX185" fmla="*/ 2036722 w 12191684"/>
              <a:gd name="connsiteY185" fmla="*/ 194964 h 2102199"/>
              <a:gd name="connsiteX186" fmla="*/ 1682011 w 12191684"/>
              <a:gd name="connsiteY186" fmla="*/ 180627 h 2102199"/>
              <a:gd name="connsiteX187" fmla="*/ 1311207 w 12191684"/>
              <a:gd name="connsiteY187" fmla="*/ 334341 h 2102199"/>
              <a:gd name="connsiteX188" fmla="*/ 978132 w 12191684"/>
              <a:gd name="connsiteY188" fmla="*/ 567676 h 2102199"/>
              <a:gd name="connsiteX189" fmla="*/ 923385 w 12191684"/>
              <a:gd name="connsiteY189" fmla="*/ 608894 h 2102199"/>
              <a:gd name="connsiteX190" fmla="*/ 924501 w 12191684"/>
              <a:gd name="connsiteY190" fmla="*/ 610381 h 2102199"/>
              <a:gd name="connsiteX191" fmla="*/ 979253 w 12191684"/>
              <a:gd name="connsiteY191" fmla="*/ 569159 h 2102199"/>
              <a:gd name="connsiteX192" fmla="*/ 1682384 w 12191684"/>
              <a:gd name="connsiteY192" fmla="*/ 182449 h 2102199"/>
              <a:gd name="connsiteX193" fmla="*/ 2033339 w 12191684"/>
              <a:gd name="connsiteY193" fmla="*/ 195996 h 2102199"/>
              <a:gd name="connsiteX194" fmla="*/ 1951464 w 12191684"/>
              <a:gd name="connsiteY194" fmla="*/ 222081 h 2102199"/>
              <a:gd name="connsiteX195" fmla="*/ 1609074 w 12191684"/>
              <a:gd name="connsiteY195" fmla="*/ 231988 h 2102199"/>
              <a:gd name="connsiteX196" fmla="*/ 1235315 w 12191684"/>
              <a:gd name="connsiteY196" fmla="*/ 395668 h 2102199"/>
              <a:gd name="connsiteX197" fmla="*/ 896672 w 12191684"/>
              <a:gd name="connsiteY197" fmla="*/ 632350 h 2102199"/>
              <a:gd name="connsiteX198" fmla="*/ 839441 w 12191684"/>
              <a:gd name="connsiteY198" fmla="*/ 675052 h 2102199"/>
              <a:gd name="connsiteX199" fmla="*/ 840549 w 12191684"/>
              <a:gd name="connsiteY199" fmla="*/ 676545 h 2102199"/>
              <a:gd name="connsiteX200" fmla="*/ 897783 w 12191684"/>
              <a:gd name="connsiteY200" fmla="*/ 633839 h 2102199"/>
              <a:gd name="connsiteX201" fmla="*/ 1609515 w 12191684"/>
              <a:gd name="connsiteY201" fmla="*/ 233795 h 2102199"/>
              <a:gd name="connsiteX202" fmla="*/ 1946946 w 12191684"/>
              <a:gd name="connsiteY202" fmla="*/ 223585 h 2102199"/>
              <a:gd name="connsiteX203" fmla="*/ 1913891 w 12191684"/>
              <a:gd name="connsiteY203" fmla="*/ 234766 h 2102199"/>
              <a:gd name="connsiteX204" fmla="*/ 1865908 w 12191684"/>
              <a:gd name="connsiteY204" fmla="*/ 251648 h 2102199"/>
              <a:gd name="connsiteX205" fmla="*/ 1536144 w 12191684"/>
              <a:gd name="connsiteY205" fmla="*/ 283348 h 2102199"/>
              <a:gd name="connsiteX206" fmla="*/ 817907 w 12191684"/>
              <a:gd name="connsiteY206" fmla="*/ 695026 h 2102199"/>
              <a:gd name="connsiteX207" fmla="*/ 755499 w 12191684"/>
              <a:gd name="connsiteY207" fmla="*/ 741206 h 2102199"/>
              <a:gd name="connsiteX208" fmla="*/ 756601 w 12191684"/>
              <a:gd name="connsiteY208" fmla="*/ 742705 h 2102199"/>
              <a:gd name="connsiteX209" fmla="*/ 819013 w 12191684"/>
              <a:gd name="connsiteY209" fmla="*/ 696521 h 2102199"/>
              <a:gd name="connsiteX210" fmla="*/ 1536651 w 12191684"/>
              <a:gd name="connsiteY210" fmla="*/ 285138 h 2102199"/>
              <a:gd name="connsiteX211" fmla="*/ 1862506 w 12191684"/>
              <a:gd name="connsiteY211" fmla="*/ 252877 h 2102199"/>
              <a:gd name="connsiteX212" fmla="*/ 1779420 w 12191684"/>
              <a:gd name="connsiteY212" fmla="*/ 283913 h 2102199"/>
              <a:gd name="connsiteX213" fmla="*/ 1463215 w 12191684"/>
              <a:gd name="connsiteY213" fmla="*/ 334715 h 2102199"/>
              <a:gd name="connsiteX214" fmla="*/ 737633 w 12191684"/>
              <a:gd name="connsiteY214" fmla="*/ 758875 h 2102199"/>
              <a:gd name="connsiteX215" fmla="*/ 671555 w 12191684"/>
              <a:gd name="connsiteY215" fmla="*/ 807366 h 2102199"/>
              <a:gd name="connsiteX216" fmla="*/ 672652 w 12191684"/>
              <a:gd name="connsiteY216" fmla="*/ 808868 h 2102199"/>
              <a:gd name="connsiteX217" fmla="*/ 738735 w 12191684"/>
              <a:gd name="connsiteY217" fmla="*/ 760374 h 2102199"/>
              <a:gd name="connsiteX218" fmla="*/ 1463784 w 12191684"/>
              <a:gd name="connsiteY218" fmla="*/ 336485 h 2102199"/>
              <a:gd name="connsiteX219" fmla="*/ 1773200 w 12191684"/>
              <a:gd name="connsiteY219" fmla="*/ 286336 h 2102199"/>
              <a:gd name="connsiteX220" fmla="*/ 1692531 w 12191684"/>
              <a:gd name="connsiteY220" fmla="*/ 318717 h 2102199"/>
              <a:gd name="connsiteX221" fmla="*/ 1390286 w 12191684"/>
              <a:gd name="connsiteY221" fmla="*/ 386078 h 2102199"/>
              <a:gd name="connsiteX222" fmla="*/ 657634 w 12191684"/>
              <a:gd name="connsiteY222" fmla="*/ 822551 h 2102199"/>
              <a:gd name="connsiteX223" fmla="*/ 587611 w 12191684"/>
              <a:gd name="connsiteY223" fmla="*/ 873522 h 2102199"/>
              <a:gd name="connsiteX224" fmla="*/ 588702 w 12191684"/>
              <a:gd name="connsiteY224" fmla="*/ 875030 h 2102199"/>
              <a:gd name="connsiteX225" fmla="*/ 658729 w 12191684"/>
              <a:gd name="connsiteY225" fmla="*/ 824055 h 2102199"/>
              <a:gd name="connsiteX226" fmla="*/ 1390912 w 12191684"/>
              <a:gd name="connsiteY226" fmla="*/ 387828 h 2102199"/>
              <a:gd name="connsiteX227" fmla="*/ 1685591 w 12191684"/>
              <a:gd name="connsiteY227" fmla="*/ 321586 h 2102199"/>
              <a:gd name="connsiteX228" fmla="*/ 1605327 w 12191684"/>
              <a:gd name="connsiteY228" fmla="*/ 355979 h 2102199"/>
              <a:gd name="connsiteX229" fmla="*/ 1317357 w 12191684"/>
              <a:gd name="connsiteY229" fmla="*/ 437444 h 2102199"/>
              <a:gd name="connsiteX230" fmla="*/ 577936 w 12191684"/>
              <a:gd name="connsiteY230" fmla="*/ 886038 h 2102199"/>
              <a:gd name="connsiteX231" fmla="*/ 503666 w 12191684"/>
              <a:gd name="connsiteY231" fmla="*/ 939678 h 2102199"/>
              <a:gd name="connsiteX232" fmla="*/ 504754 w 12191684"/>
              <a:gd name="connsiteY232" fmla="*/ 941190 h 2102199"/>
              <a:gd name="connsiteX233" fmla="*/ 579025 w 12191684"/>
              <a:gd name="connsiteY233" fmla="*/ 887547 h 2102199"/>
              <a:gd name="connsiteX234" fmla="*/ 1318041 w 12191684"/>
              <a:gd name="connsiteY234" fmla="*/ 439172 h 2102199"/>
              <a:gd name="connsiteX235" fmla="*/ 1597758 w 12191684"/>
              <a:gd name="connsiteY235" fmla="*/ 359331 h 2102199"/>
              <a:gd name="connsiteX236" fmla="*/ 1517820 w 12191684"/>
              <a:gd name="connsiteY236" fmla="*/ 395679 h 2102199"/>
              <a:gd name="connsiteX237" fmla="*/ 1244428 w 12191684"/>
              <a:gd name="connsiteY237" fmla="*/ 488811 h 2102199"/>
              <a:gd name="connsiteX238" fmla="*/ 498682 w 12191684"/>
              <a:gd name="connsiteY238" fmla="*/ 949244 h 2102199"/>
              <a:gd name="connsiteX239" fmla="*/ 419722 w 12191684"/>
              <a:gd name="connsiteY239" fmla="*/ 1005838 h 2102199"/>
              <a:gd name="connsiteX240" fmla="*/ 420804 w 12191684"/>
              <a:gd name="connsiteY240" fmla="*/ 1007352 h 2102199"/>
              <a:gd name="connsiteX241" fmla="*/ 499768 w 12191684"/>
              <a:gd name="connsiteY241" fmla="*/ 950751 h 2102199"/>
              <a:gd name="connsiteX242" fmla="*/ 1245170 w 12191684"/>
              <a:gd name="connsiteY242" fmla="*/ 490515 h 2102199"/>
              <a:gd name="connsiteX243" fmla="*/ 1507887 w 12191684"/>
              <a:gd name="connsiteY243" fmla="*/ 400319 h 2102199"/>
              <a:gd name="connsiteX244" fmla="*/ 1430740 w 12191684"/>
              <a:gd name="connsiteY244" fmla="*/ 437364 h 2102199"/>
              <a:gd name="connsiteX245" fmla="*/ 1171501 w 12191684"/>
              <a:gd name="connsiteY245" fmla="*/ 540178 h 2102199"/>
              <a:gd name="connsiteX246" fmla="*/ 420098 w 12191684"/>
              <a:gd name="connsiteY246" fmla="*/ 1012001 h 2102199"/>
              <a:gd name="connsiteX247" fmla="*/ 335776 w 12191684"/>
              <a:gd name="connsiteY247" fmla="*/ 1071998 h 2102199"/>
              <a:gd name="connsiteX248" fmla="*/ 336853 w 12191684"/>
              <a:gd name="connsiteY248" fmla="*/ 1073512 h 2102199"/>
              <a:gd name="connsiteX249" fmla="*/ 421178 w 12191684"/>
              <a:gd name="connsiteY249" fmla="*/ 1013515 h 2102199"/>
              <a:gd name="connsiteX250" fmla="*/ 1172295 w 12191684"/>
              <a:gd name="connsiteY250" fmla="*/ 541858 h 2102199"/>
              <a:gd name="connsiteX251" fmla="*/ 1419052 w 12191684"/>
              <a:gd name="connsiteY251" fmla="*/ 443132 h 2102199"/>
              <a:gd name="connsiteX252" fmla="*/ 1340112 w 12191684"/>
              <a:gd name="connsiteY252" fmla="*/ 482993 h 2102199"/>
              <a:gd name="connsiteX253" fmla="*/ 1098576 w 12191684"/>
              <a:gd name="connsiteY253" fmla="*/ 591543 h 2102199"/>
              <a:gd name="connsiteX254" fmla="*/ 337316 w 12191684"/>
              <a:gd name="connsiteY254" fmla="*/ 1077789 h 2102199"/>
              <a:gd name="connsiteX255" fmla="*/ 251832 w 12191684"/>
              <a:gd name="connsiteY255" fmla="*/ 1138151 h 2102199"/>
              <a:gd name="connsiteX256" fmla="*/ 252903 w 12191684"/>
              <a:gd name="connsiteY256" fmla="*/ 1139671 h 2102199"/>
              <a:gd name="connsiteX257" fmla="*/ 338390 w 12191684"/>
              <a:gd name="connsiteY257" fmla="*/ 1079306 h 2102199"/>
              <a:gd name="connsiteX258" fmla="*/ 1099420 w 12191684"/>
              <a:gd name="connsiteY258" fmla="*/ 593197 h 2102199"/>
              <a:gd name="connsiteX259" fmla="*/ 1323596 w 12191684"/>
              <a:gd name="connsiteY259" fmla="*/ 491540 h 2102199"/>
              <a:gd name="connsiteX260" fmla="*/ 1289976 w 12191684"/>
              <a:gd name="connsiteY260" fmla="*/ 509147 h 2102199"/>
              <a:gd name="connsiteX261" fmla="*/ 1253733 w 12191684"/>
              <a:gd name="connsiteY261" fmla="*/ 528473 h 2102199"/>
              <a:gd name="connsiteX262" fmla="*/ 1025651 w 12191684"/>
              <a:gd name="connsiteY262" fmla="*/ 642906 h 2102199"/>
              <a:gd name="connsiteX263" fmla="*/ 262208 w 12191684"/>
              <a:gd name="connsiteY263" fmla="*/ 1138162 h 2102199"/>
              <a:gd name="connsiteX264" fmla="*/ 167890 w 12191684"/>
              <a:gd name="connsiteY264" fmla="*/ 1204309 h 2102199"/>
              <a:gd name="connsiteX265" fmla="*/ 168953 w 12191684"/>
              <a:gd name="connsiteY265" fmla="*/ 1205831 h 2102199"/>
              <a:gd name="connsiteX266" fmla="*/ 263277 w 12191684"/>
              <a:gd name="connsiteY266" fmla="*/ 1139683 h 2102199"/>
              <a:gd name="connsiteX267" fmla="*/ 1026543 w 12191684"/>
              <a:gd name="connsiteY267" fmla="*/ 644536 h 2102199"/>
              <a:gd name="connsiteX268" fmla="*/ 1227402 w 12191684"/>
              <a:gd name="connsiteY268" fmla="*/ 542747 h 2102199"/>
              <a:gd name="connsiteX269" fmla="*/ 1167411 w 12191684"/>
              <a:gd name="connsiteY269" fmla="*/ 575828 h 2102199"/>
              <a:gd name="connsiteX270" fmla="*/ 952731 w 12191684"/>
              <a:gd name="connsiteY270" fmla="*/ 694271 h 2102199"/>
              <a:gd name="connsiteX271" fmla="*/ 191683 w 12191684"/>
              <a:gd name="connsiteY271" fmla="*/ 1195407 h 2102199"/>
              <a:gd name="connsiteX272" fmla="*/ 83946 w 12191684"/>
              <a:gd name="connsiteY272" fmla="*/ 1270467 h 2102199"/>
              <a:gd name="connsiteX273" fmla="*/ 85008 w 12191684"/>
              <a:gd name="connsiteY273" fmla="*/ 1271991 h 2102199"/>
              <a:gd name="connsiteX274" fmla="*/ 192746 w 12191684"/>
              <a:gd name="connsiteY274" fmla="*/ 1196932 h 2102199"/>
              <a:gd name="connsiteX275" fmla="*/ 953670 w 12191684"/>
              <a:gd name="connsiteY275" fmla="*/ 695878 h 2102199"/>
              <a:gd name="connsiteX276" fmla="*/ 1109104 w 12191684"/>
              <a:gd name="connsiteY276" fmla="*/ 608804 h 2102199"/>
              <a:gd name="connsiteX277" fmla="*/ 131898 w 12191684"/>
              <a:gd name="connsiteY277" fmla="*/ 1245308 h 2102199"/>
              <a:gd name="connsiteX278" fmla="*/ 0 w 12191684"/>
              <a:gd name="connsiteY278" fmla="*/ 1336623 h 2102199"/>
              <a:gd name="connsiteX279" fmla="*/ 1056 w 12191684"/>
              <a:gd name="connsiteY279" fmla="*/ 1338151 h 2102199"/>
              <a:gd name="connsiteX280" fmla="*/ 132958 w 12191684"/>
              <a:gd name="connsiteY280" fmla="*/ 1246836 h 2102199"/>
              <a:gd name="connsiteX281" fmla="*/ 1157584 w 12191684"/>
              <a:gd name="connsiteY281" fmla="*/ 583060 h 2102199"/>
              <a:gd name="connsiteX282" fmla="*/ 1345534 w 12191684"/>
              <a:gd name="connsiteY282" fmla="*/ 489855 h 2102199"/>
              <a:gd name="connsiteX283" fmla="*/ 1519527 w 12191684"/>
              <a:gd name="connsiteY283" fmla="*/ 421139 h 2102199"/>
              <a:gd name="connsiteX284" fmla="*/ 1701892 w 12191684"/>
              <a:gd name="connsiteY284" fmla="*/ 369402 h 2102199"/>
              <a:gd name="connsiteX285" fmla="*/ 1857529 w 12191684"/>
              <a:gd name="connsiteY285" fmla="*/ 343774 h 2102199"/>
              <a:gd name="connsiteX286" fmla="*/ 2017536 w 12191684"/>
              <a:gd name="connsiteY286" fmla="*/ 336422 h 2102199"/>
              <a:gd name="connsiteX287" fmla="*/ 2135496 w 12191684"/>
              <a:gd name="connsiteY287" fmla="*/ 345483 h 2102199"/>
              <a:gd name="connsiteX288" fmla="*/ 2157769 w 12191684"/>
              <a:gd name="connsiteY288" fmla="*/ 347692 h 2102199"/>
              <a:gd name="connsiteX289" fmla="*/ 2196029 w 12191684"/>
              <a:gd name="connsiteY289" fmla="*/ 354920 h 2102199"/>
              <a:gd name="connsiteX290" fmla="*/ 2290081 w 12191684"/>
              <a:gd name="connsiteY290" fmla="*/ 374604 h 2102199"/>
              <a:gd name="connsiteX291" fmla="*/ 2415199 w 12191684"/>
              <a:gd name="connsiteY291" fmla="*/ 416075 h 2102199"/>
              <a:gd name="connsiteX292" fmla="*/ 2533493 w 12191684"/>
              <a:gd name="connsiteY292" fmla="*/ 471151 h 2102199"/>
              <a:gd name="connsiteX293" fmla="*/ 2643459 w 12191684"/>
              <a:gd name="connsiteY293" fmla="*/ 537824 h 2102199"/>
              <a:gd name="connsiteX294" fmla="*/ 2746621 w 12191684"/>
              <a:gd name="connsiteY294" fmla="*/ 615514 h 2102199"/>
              <a:gd name="connsiteX295" fmla="*/ 2835133 w 12191684"/>
              <a:gd name="connsiteY295" fmla="*/ 695831 h 2102199"/>
              <a:gd name="connsiteX296" fmla="*/ 3364178 w 12191684"/>
              <a:gd name="connsiteY296" fmla="*/ 1132655 h 2102199"/>
              <a:gd name="connsiteX297" fmla="*/ 3924196 w 12191684"/>
              <a:gd name="connsiteY297" fmla="*/ 1397425 h 2102199"/>
              <a:gd name="connsiteX298" fmla="*/ 4539503 w 12191684"/>
              <a:gd name="connsiteY298" fmla="*/ 1465026 h 2102199"/>
              <a:gd name="connsiteX299" fmla="*/ 5321293 w 12191684"/>
              <a:gd name="connsiteY299" fmla="*/ 1304390 h 2102199"/>
              <a:gd name="connsiteX300" fmla="*/ 5702707 w 12191684"/>
              <a:gd name="connsiteY300" fmla="*/ 1163931 h 2102199"/>
              <a:gd name="connsiteX301" fmla="*/ 5736561 w 12191684"/>
              <a:gd name="connsiteY301" fmla="*/ 1153336 h 2102199"/>
              <a:gd name="connsiteX302" fmla="*/ 5777183 w 12191684"/>
              <a:gd name="connsiteY302" fmla="*/ 1144063 h 2102199"/>
              <a:gd name="connsiteX303" fmla="*/ 5815982 w 12191684"/>
              <a:gd name="connsiteY303" fmla="*/ 1138428 h 2102199"/>
              <a:gd name="connsiteX304" fmla="*/ 5855414 w 12191684"/>
              <a:gd name="connsiteY304" fmla="*/ 1135931 h 2102199"/>
              <a:gd name="connsiteX305" fmla="*/ 5895366 w 12191684"/>
              <a:gd name="connsiteY305" fmla="*/ 1136595 h 2102199"/>
              <a:gd name="connsiteX306" fmla="*/ 5935857 w 12191684"/>
              <a:gd name="connsiteY306" fmla="*/ 1140424 h 2102199"/>
              <a:gd name="connsiteX307" fmla="*/ 5976943 w 12191684"/>
              <a:gd name="connsiteY307" fmla="*/ 1147418 h 2102199"/>
              <a:gd name="connsiteX308" fmla="*/ 6018476 w 12191684"/>
              <a:gd name="connsiteY308" fmla="*/ 1157541 h 2102199"/>
              <a:gd name="connsiteX309" fmla="*/ 6060528 w 12191684"/>
              <a:gd name="connsiteY309" fmla="*/ 1170761 h 2102199"/>
              <a:gd name="connsiteX310" fmla="*/ 6104310 w 12191684"/>
              <a:gd name="connsiteY310" fmla="*/ 1187516 h 2102199"/>
              <a:gd name="connsiteX311" fmla="*/ 6145360 w 12191684"/>
              <a:gd name="connsiteY311" fmla="*/ 1205936 h 2102199"/>
              <a:gd name="connsiteX312" fmla="*/ 6961989 w 12191684"/>
              <a:gd name="connsiteY312" fmla="*/ 1540275 h 2102199"/>
              <a:gd name="connsiteX313" fmla="*/ 7386423 w 12191684"/>
              <a:gd name="connsiteY313" fmla="*/ 1597940 h 2102199"/>
              <a:gd name="connsiteX314" fmla="*/ 8036700 w 12191684"/>
              <a:gd name="connsiteY314" fmla="*/ 1410138 h 2102199"/>
              <a:gd name="connsiteX315" fmla="*/ 8702351 w 12191684"/>
              <a:gd name="connsiteY315" fmla="*/ 830131 h 2102199"/>
              <a:gd name="connsiteX316" fmla="*/ 9234669 w 12191684"/>
              <a:gd name="connsiteY316" fmla="*/ 344105 h 2102199"/>
              <a:gd name="connsiteX317" fmla="*/ 10361546 w 12191684"/>
              <a:gd name="connsiteY317" fmla="*/ 1030505 h 2102199"/>
              <a:gd name="connsiteX318" fmla="*/ 10616819 w 12191684"/>
              <a:gd name="connsiteY318" fmla="*/ 1257760 h 2102199"/>
              <a:gd name="connsiteX319" fmla="*/ 11334396 w 12191684"/>
              <a:gd name="connsiteY319" fmla="*/ 1828133 h 2102199"/>
              <a:gd name="connsiteX320" fmla="*/ 12191424 w 12191684"/>
              <a:gd name="connsiteY320" fmla="*/ 2102200 h 2102199"/>
              <a:gd name="connsiteX321" fmla="*/ 12191684 w 12191684"/>
              <a:gd name="connsiteY321" fmla="*/ 2100360 h 2102199"/>
              <a:gd name="connsiteX322" fmla="*/ 11335344 w 12191684"/>
              <a:gd name="connsiteY322" fmla="*/ 1826536 h 2102199"/>
              <a:gd name="connsiteX323" fmla="*/ 9233813 w 12191684"/>
              <a:gd name="connsiteY323" fmla="*/ 341867 h 2102199"/>
              <a:gd name="connsiteX324" fmla="*/ 9218457 w 12191684"/>
              <a:gd name="connsiteY324" fmla="*/ 337048 h 2102199"/>
              <a:gd name="connsiteX325" fmla="*/ 9192262 w 12191684"/>
              <a:gd name="connsiteY325" fmla="*/ 329173 h 2102199"/>
              <a:gd name="connsiteX326" fmla="*/ 9230615 w 12191684"/>
              <a:gd name="connsiteY326" fmla="*/ 303726 h 2102199"/>
              <a:gd name="connsiteX327" fmla="*/ 9271033 w 12191684"/>
              <a:gd name="connsiteY327" fmla="*/ 313817 h 2102199"/>
              <a:gd name="connsiteX328" fmla="*/ 9271739 w 12191684"/>
              <a:gd name="connsiteY328" fmla="*/ 314008 h 2102199"/>
              <a:gd name="connsiteX329" fmla="*/ 9233813 w 12191684"/>
              <a:gd name="connsiteY329" fmla="*/ 341867 h 2102199"/>
              <a:gd name="connsiteX330" fmla="*/ 2101326 w 12191684"/>
              <a:gd name="connsiteY330" fmla="*/ 336221 h 2102199"/>
              <a:gd name="connsiteX331" fmla="*/ 2160464 w 12191684"/>
              <a:gd name="connsiteY331" fmla="*/ 337348 h 2102199"/>
              <a:gd name="connsiteX332" fmla="*/ 2214917 w 12191684"/>
              <a:gd name="connsiteY332" fmla="*/ 352140 h 2102199"/>
              <a:gd name="connsiteX333" fmla="*/ 2157769 w 12191684"/>
              <a:gd name="connsiteY333" fmla="*/ 345821 h 2102199"/>
              <a:gd name="connsiteX334" fmla="*/ 2101326 w 12191684"/>
              <a:gd name="connsiteY334" fmla="*/ 336221 h 2102199"/>
              <a:gd name="connsiteX335" fmla="*/ 1538003 w 12191684"/>
              <a:gd name="connsiteY335" fmla="*/ 405510 h 2102199"/>
              <a:gd name="connsiteX336" fmla="*/ 1608600 w 12191684"/>
              <a:gd name="connsiteY336" fmla="*/ 377407 h 2102199"/>
              <a:gd name="connsiteX337" fmla="*/ 1682797 w 12191684"/>
              <a:gd name="connsiteY337" fmla="*/ 364146 h 2102199"/>
              <a:gd name="connsiteX338" fmla="*/ 1612261 w 12191684"/>
              <a:gd name="connsiteY338" fmla="*/ 386800 h 2102199"/>
              <a:gd name="connsiteX339" fmla="*/ 1538003 w 12191684"/>
              <a:gd name="connsiteY339" fmla="*/ 405510 h 2102199"/>
              <a:gd name="connsiteX340" fmla="*/ 1593040 w 12191684"/>
              <a:gd name="connsiteY340" fmla="*/ 393284 h 2102199"/>
              <a:gd name="connsiteX341" fmla="*/ 1518921 w 12191684"/>
              <a:gd name="connsiteY341" fmla="*/ 419382 h 2102199"/>
              <a:gd name="connsiteX342" fmla="*/ 1454341 w 12191684"/>
              <a:gd name="connsiteY342" fmla="*/ 440781 h 2102199"/>
              <a:gd name="connsiteX343" fmla="*/ 1523922 w 12191684"/>
              <a:gd name="connsiteY343" fmla="*/ 411303 h 2102199"/>
              <a:gd name="connsiteX344" fmla="*/ 1593040 w 12191684"/>
              <a:gd name="connsiteY344" fmla="*/ 393284 h 2102199"/>
              <a:gd name="connsiteX345" fmla="*/ 8780620 w 12191684"/>
              <a:gd name="connsiteY345" fmla="*/ 253210 h 2102199"/>
              <a:gd name="connsiteX346" fmla="*/ 8572828 w 12191684"/>
              <a:gd name="connsiteY346" fmla="*/ 278719 h 2102199"/>
              <a:gd name="connsiteX347" fmla="*/ 7841587 w 12191684"/>
              <a:gd name="connsiteY347" fmla="*/ 485433 h 2102199"/>
              <a:gd name="connsiteX348" fmla="*/ 7488487 w 12191684"/>
              <a:gd name="connsiteY348" fmla="*/ 621800 h 2102199"/>
              <a:gd name="connsiteX349" fmla="*/ 6116822 w 12191684"/>
              <a:gd name="connsiteY349" fmla="*/ 1060459 h 2102199"/>
              <a:gd name="connsiteX350" fmla="*/ 5949708 w 12191684"/>
              <a:gd name="connsiteY350" fmla="*/ 1101437 h 2102199"/>
              <a:gd name="connsiteX351" fmla="*/ 5929797 w 12191684"/>
              <a:gd name="connsiteY351" fmla="*/ 1090891 h 2102199"/>
              <a:gd name="connsiteX352" fmla="*/ 6091873 w 12191684"/>
              <a:gd name="connsiteY352" fmla="*/ 1036679 h 2102199"/>
              <a:gd name="connsiteX353" fmla="*/ 7079540 w 12191684"/>
              <a:gd name="connsiteY353" fmla="*/ 677651 h 2102199"/>
              <a:gd name="connsiteX354" fmla="*/ 7434424 w 12191684"/>
              <a:gd name="connsiteY354" fmla="*/ 544864 h 2102199"/>
              <a:gd name="connsiteX355" fmla="*/ 7787153 w 12191684"/>
              <a:gd name="connsiteY355" fmla="*/ 422783 h 2102199"/>
              <a:gd name="connsiteX356" fmla="*/ 8747230 w 12191684"/>
              <a:gd name="connsiteY356" fmla="*/ 250328 h 2102199"/>
              <a:gd name="connsiteX357" fmla="*/ 8780620 w 12191684"/>
              <a:gd name="connsiteY357" fmla="*/ 253210 h 2102199"/>
              <a:gd name="connsiteX358" fmla="*/ 8957011 w 12191684"/>
              <a:gd name="connsiteY358" fmla="*/ 248672 h 2102199"/>
              <a:gd name="connsiteX359" fmla="*/ 8924570 w 12191684"/>
              <a:gd name="connsiteY359" fmla="*/ 254268 h 2102199"/>
              <a:gd name="connsiteX360" fmla="*/ 8889470 w 12191684"/>
              <a:gd name="connsiteY360" fmla="*/ 251868 h 2102199"/>
              <a:gd name="connsiteX361" fmla="*/ 8920368 w 12191684"/>
              <a:gd name="connsiteY361" fmla="*/ 248668 h 2102199"/>
              <a:gd name="connsiteX362" fmla="*/ 8957011 w 12191684"/>
              <a:gd name="connsiteY362" fmla="*/ 248672 h 2102199"/>
              <a:gd name="connsiteX363" fmla="*/ 9504703 w 12191684"/>
              <a:gd name="connsiteY363" fmla="*/ 153510 h 2102199"/>
              <a:gd name="connsiteX364" fmla="*/ 9487581 w 12191684"/>
              <a:gd name="connsiteY364" fmla="*/ 160932 h 2102199"/>
              <a:gd name="connsiteX365" fmla="*/ 9464509 w 12191684"/>
              <a:gd name="connsiteY365" fmla="*/ 161896 h 2102199"/>
              <a:gd name="connsiteX366" fmla="*/ 9472875 w 12191684"/>
              <a:gd name="connsiteY366" fmla="*/ 158835 h 2102199"/>
              <a:gd name="connsiteX367" fmla="*/ 9504703 w 12191684"/>
              <a:gd name="connsiteY367" fmla="*/ 153510 h 2102199"/>
              <a:gd name="connsiteX368" fmla="*/ 9483008 w 12191684"/>
              <a:gd name="connsiteY368" fmla="*/ 155250 h 2102199"/>
              <a:gd name="connsiteX369" fmla="*/ 9516397 w 12191684"/>
              <a:gd name="connsiteY369" fmla="*/ 143904 h 2102199"/>
              <a:gd name="connsiteX370" fmla="*/ 9542313 w 12191684"/>
              <a:gd name="connsiteY370" fmla="*/ 138074 h 2102199"/>
              <a:gd name="connsiteX371" fmla="*/ 9511693 w 12191684"/>
              <a:gd name="connsiteY371" fmla="*/ 150573 h 2102199"/>
              <a:gd name="connsiteX372" fmla="*/ 9483008 w 12191684"/>
              <a:gd name="connsiteY372" fmla="*/ 155250 h 2102199"/>
              <a:gd name="connsiteX373" fmla="*/ 1949753 w 12191684"/>
              <a:gd name="connsiteY373" fmla="*/ 317842 h 2102199"/>
              <a:gd name="connsiteX374" fmla="*/ 1953881 w 12191684"/>
              <a:gd name="connsiteY374" fmla="*/ 317132 h 2102199"/>
              <a:gd name="connsiteX375" fmla="*/ 2019786 w 12191684"/>
              <a:gd name="connsiteY375" fmla="*/ 306721 h 2102199"/>
              <a:gd name="connsiteX376" fmla="*/ 2085115 w 12191684"/>
              <a:gd name="connsiteY376" fmla="*/ 319452 h 2102199"/>
              <a:gd name="connsiteX377" fmla="*/ 2016886 w 12191684"/>
              <a:gd name="connsiteY377" fmla="*/ 324522 h 2102199"/>
              <a:gd name="connsiteX378" fmla="*/ 1949753 w 12191684"/>
              <a:gd name="connsiteY378" fmla="*/ 317842 h 2102199"/>
              <a:gd name="connsiteX379" fmla="*/ 1870481 w 12191684"/>
              <a:gd name="connsiteY379" fmla="*/ 313376 h 2102199"/>
              <a:gd name="connsiteX380" fmla="*/ 1893329 w 12191684"/>
              <a:gd name="connsiteY380" fmla="*/ 307671 h 2102199"/>
              <a:gd name="connsiteX381" fmla="*/ 1944195 w 12191684"/>
              <a:gd name="connsiteY381" fmla="*/ 295557 h 2102199"/>
              <a:gd name="connsiteX382" fmla="*/ 2013985 w 12191684"/>
              <a:gd name="connsiteY382" fmla="*/ 305717 h 2102199"/>
              <a:gd name="connsiteX383" fmla="*/ 1953565 w 12191684"/>
              <a:gd name="connsiteY383" fmla="*/ 315299 h 2102199"/>
              <a:gd name="connsiteX384" fmla="*/ 1942242 w 12191684"/>
              <a:gd name="connsiteY384" fmla="*/ 317245 h 2102199"/>
              <a:gd name="connsiteX385" fmla="*/ 1870481 w 12191684"/>
              <a:gd name="connsiteY385" fmla="*/ 313376 h 2102199"/>
              <a:gd name="connsiteX386" fmla="*/ 1934416 w 12191684"/>
              <a:gd name="connsiteY386" fmla="*/ 318591 h 2102199"/>
              <a:gd name="connsiteX387" fmla="*/ 1862859 w 12191684"/>
              <a:gd name="connsiteY387" fmla="*/ 331752 h 2102199"/>
              <a:gd name="connsiteX388" fmla="*/ 1790181 w 12191684"/>
              <a:gd name="connsiteY388" fmla="*/ 334605 h 2102199"/>
              <a:gd name="connsiteX389" fmla="*/ 1863361 w 12191684"/>
              <a:gd name="connsiteY389" fmla="*/ 315167 h 2102199"/>
              <a:gd name="connsiteX390" fmla="*/ 1934416 w 12191684"/>
              <a:gd name="connsiteY390" fmla="*/ 318591 h 2102199"/>
              <a:gd name="connsiteX391" fmla="*/ 9408867 w 12191684"/>
              <a:gd name="connsiteY391" fmla="*/ 180989 h 2102199"/>
              <a:gd name="connsiteX392" fmla="*/ 9383899 w 12191684"/>
              <a:gd name="connsiteY392" fmla="*/ 181438 h 2102199"/>
              <a:gd name="connsiteX393" fmla="*/ 9427086 w 12191684"/>
              <a:gd name="connsiteY393" fmla="*/ 167755 h 2102199"/>
              <a:gd name="connsiteX394" fmla="*/ 9436734 w 12191684"/>
              <a:gd name="connsiteY394" fmla="*/ 165763 h 2102199"/>
              <a:gd name="connsiteX395" fmla="*/ 9450046 w 12191684"/>
              <a:gd name="connsiteY395" fmla="*/ 164838 h 2102199"/>
              <a:gd name="connsiteX396" fmla="*/ 9410391 w 12191684"/>
              <a:gd name="connsiteY396" fmla="*/ 180354 h 2102199"/>
              <a:gd name="connsiteX397" fmla="*/ 9408867 w 12191684"/>
              <a:gd name="connsiteY397" fmla="*/ 180989 h 2102199"/>
              <a:gd name="connsiteX398" fmla="*/ 9403828 w 12191684"/>
              <a:gd name="connsiteY398" fmla="*/ 183079 h 2102199"/>
              <a:gd name="connsiteX399" fmla="*/ 9347535 w 12191684"/>
              <a:gd name="connsiteY399" fmla="*/ 207511 h 2102199"/>
              <a:gd name="connsiteX400" fmla="*/ 9309088 w 12191684"/>
              <a:gd name="connsiteY400" fmla="*/ 208497 h 2102199"/>
              <a:gd name="connsiteX401" fmla="*/ 9377002 w 12191684"/>
              <a:gd name="connsiteY401" fmla="*/ 183719 h 2102199"/>
              <a:gd name="connsiteX402" fmla="*/ 9403828 w 12191684"/>
              <a:gd name="connsiteY402" fmla="*/ 183079 h 2102199"/>
              <a:gd name="connsiteX403" fmla="*/ 9343407 w 12191684"/>
              <a:gd name="connsiteY403" fmla="*/ 209398 h 2102199"/>
              <a:gd name="connsiteX404" fmla="*/ 9306969 w 12191684"/>
              <a:gd name="connsiteY404" fmla="*/ 226664 h 2102199"/>
              <a:gd name="connsiteX405" fmla="*/ 9267389 w 12191684"/>
              <a:gd name="connsiteY405" fmla="*/ 225428 h 2102199"/>
              <a:gd name="connsiteX406" fmla="*/ 9304013 w 12191684"/>
              <a:gd name="connsiteY406" fmla="*/ 210488 h 2102199"/>
              <a:gd name="connsiteX407" fmla="*/ 9343407 w 12191684"/>
              <a:gd name="connsiteY407" fmla="*/ 209398 h 2102199"/>
              <a:gd name="connsiteX408" fmla="*/ 2177512 w 12191684"/>
              <a:gd name="connsiteY408" fmla="*/ 287083 h 2102199"/>
              <a:gd name="connsiteX409" fmla="*/ 2249441 w 12191684"/>
              <a:gd name="connsiteY409" fmla="*/ 280630 h 2102199"/>
              <a:gd name="connsiteX410" fmla="*/ 2308690 w 12191684"/>
              <a:gd name="connsiteY410" fmla="*/ 312484 h 2102199"/>
              <a:gd name="connsiteX411" fmla="*/ 2239365 w 12191684"/>
              <a:gd name="connsiteY411" fmla="*/ 313062 h 2102199"/>
              <a:gd name="connsiteX412" fmla="*/ 2177512 w 12191684"/>
              <a:gd name="connsiteY412" fmla="*/ 287083 h 2102199"/>
              <a:gd name="connsiteX413" fmla="*/ 2235107 w 12191684"/>
              <a:gd name="connsiteY413" fmla="*/ 313136 h 2102199"/>
              <a:gd name="connsiteX414" fmla="*/ 2165967 w 12191684"/>
              <a:gd name="connsiteY414" fmla="*/ 315213 h 2102199"/>
              <a:gd name="connsiteX415" fmla="*/ 2101977 w 12191684"/>
              <a:gd name="connsiteY415" fmla="*/ 295555 h 2102199"/>
              <a:gd name="connsiteX416" fmla="*/ 2173441 w 12191684"/>
              <a:gd name="connsiteY416" fmla="*/ 287499 h 2102199"/>
              <a:gd name="connsiteX417" fmla="*/ 2235107 w 12191684"/>
              <a:gd name="connsiteY417" fmla="*/ 313136 h 2102199"/>
              <a:gd name="connsiteX418" fmla="*/ 5851658 w 12191684"/>
              <a:gd name="connsiteY418" fmla="*/ 1114549 h 2102199"/>
              <a:gd name="connsiteX419" fmla="*/ 5834573 w 12191684"/>
              <a:gd name="connsiteY419" fmla="*/ 1110305 h 2102199"/>
              <a:gd name="connsiteX420" fmla="*/ 5833867 w 12191684"/>
              <a:gd name="connsiteY420" fmla="*/ 1110134 h 2102199"/>
              <a:gd name="connsiteX421" fmla="*/ 5849576 w 12191684"/>
              <a:gd name="connsiteY421" fmla="*/ 1103562 h 2102199"/>
              <a:gd name="connsiteX422" fmla="*/ 5860154 w 12191684"/>
              <a:gd name="connsiteY422" fmla="*/ 1106961 h 2102199"/>
              <a:gd name="connsiteX423" fmla="*/ 5867609 w 12191684"/>
              <a:gd name="connsiteY423" fmla="*/ 1109355 h 2102199"/>
              <a:gd name="connsiteX424" fmla="*/ 5851658 w 12191684"/>
              <a:gd name="connsiteY424" fmla="*/ 1114549 h 2102199"/>
              <a:gd name="connsiteX425" fmla="*/ 5870640 w 12191684"/>
              <a:gd name="connsiteY425" fmla="*/ 1110326 h 2102199"/>
              <a:gd name="connsiteX426" fmla="*/ 5888580 w 12191684"/>
              <a:gd name="connsiteY426" fmla="*/ 1116087 h 2102199"/>
              <a:gd name="connsiteX427" fmla="*/ 5872852 w 12191684"/>
              <a:gd name="connsiteY427" fmla="*/ 1119814 h 2102199"/>
              <a:gd name="connsiteX428" fmla="*/ 5855060 w 12191684"/>
              <a:gd name="connsiteY428" fmla="*/ 1115395 h 2102199"/>
              <a:gd name="connsiteX429" fmla="*/ 5870640 w 12191684"/>
              <a:gd name="connsiteY429" fmla="*/ 1110326 h 2102199"/>
              <a:gd name="connsiteX430" fmla="*/ 5830985 w 12191684"/>
              <a:gd name="connsiteY430" fmla="*/ 1111333 h 2102199"/>
              <a:gd name="connsiteX431" fmla="*/ 5834127 w 12191684"/>
              <a:gd name="connsiteY431" fmla="*/ 1112108 h 2102199"/>
              <a:gd name="connsiteX432" fmla="*/ 5848312 w 12191684"/>
              <a:gd name="connsiteY432" fmla="*/ 1115635 h 2102199"/>
              <a:gd name="connsiteX433" fmla="*/ 5832658 w 12191684"/>
              <a:gd name="connsiteY433" fmla="*/ 1120705 h 2102199"/>
              <a:gd name="connsiteX434" fmla="*/ 5815610 w 12191684"/>
              <a:gd name="connsiteY434" fmla="*/ 1117740 h 2102199"/>
              <a:gd name="connsiteX435" fmla="*/ 5830985 w 12191684"/>
              <a:gd name="connsiteY435" fmla="*/ 1111333 h 2102199"/>
              <a:gd name="connsiteX436" fmla="*/ 5812654 w 12191684"/>
              <a:gd name="connsiteY436" fmla="*/ 1117227 h 2102199"/>
              <a:gd name="connsiteX437" fmla="*/ 5795718 w 12191684"/>
              <a:gd name="connsiteY437" fmla="*/ 1114280 h 2102199"/>
              <a:gd name="connsiteX438" fmla="*/ 5605494 w 12191684"/>
              <a:gd name="connsiteY438" fmla="*/ 1081530 h 2102199"/>
              <a:gd name="connsiteX439" fmla="*/ 4579418 w 12191684"/>
              <a:gd name="connsiteY439" fmla="*/ 871262 h 2102199"/>
              <a:gd name="connsiteX440" fmla="*/ 3658623 w 12191684"/>
              <a:gd name="connsiteY440" fmla="*/ 629303 h 2102199"/>
              <a:gd name="connsiteX441" fmla="*/ 3231066 w 12191684"/>
              <a:gd name="connsiteY441" fmla="*/ 511406 h 2102199"/>
              <a:gd name="connsiteX442" fmla="*/ 2759114 w 12191684"/>
              <a:gd name="connsiteY442" fmla="*/ 401723 h 2102199"/>
              <a:gd name="connsiteX443" fmla="*/ 2441152 w 12191684"/>
              <a:gd name="connsiteY443" fmla="*/ 354691 h 2102199"/>
              <a:gd name="connsiteX444" fmla="*/ 2387163 w 12191684"/>
              <a:gd name="connsiteY444" fmla="*/ 315367 h 2102199"/>
              <a:gd name="connsiteX445" fmla="*/ 2723047 w 12191684"/>
              <a:gd name="connsiteY445" fmla="*/ 339424 h 2102199"/>
              <a:gd name="connsiteX446" fmla="*/ 3211508 w 12191684"/>
              <a:gd name="connsiteY446" fmla="*/ 424699 h 2102199"/>
              <a:gd name="connsiteX447" fmla="*/ 4160971 w 12191684"/>
              <a:gd name="connsiteY447" fmla="*/ 671914 h 2102199"/>
              <a:gd name="connsiteX448" fmla="*/ 4584642 w 12191684"/>
              <a:gd name="connsiteY448" fmla="*/ 788500 h 2102199"/>
              <a:gd name="connsiteX449" fmla="*/ 4702639 w 12191684"/>
              <a:gd name="connsiteY449" fmla="*/ 820424 h 2102199"/>
              <a:gd name="connsiteX450" fmla="*/ 5621966 w 12191684"/>
              <a:gd name="connsiteY450" fmla="*/ 1060016 h 2102199"/>
              <a:gd name="connsiteX451" fmla="*/ 5828345 w 12191684"/>
              <a:gd name="connsiteY451" fmla="*/ 1110675 h 2102199"/>
              <a:gd name="connsiteX452" fmla="*/ 5812654 w 12191684"/>
              <a:gd name="connsiteY452" fmla="*/ 1117227 h 2102199"/>
              <a:gd name="connsiteX453" fmla="*/ 5831227 w 12191684"/>
              <a:gd name="connsiteY453" fmla="*/ 1109476 h 2102199"/>
              <a:gd name="connsiteX454" fmla="*/ 5622394 w 12191684"/>
              <a:gd name="connsiteY454" fmla="*/ 1058211 h 2102199"/>
              <a:gd name="connsiteX455" fmla="*/ 4703123 w 12191684"/>
              <a:gd name="connsiteY455" fmla="*/ 818634 h 2102199"/>
              <a:gd name="connsiteX456" fmla="*/ 4585126 w 12191684"/>
              <a:gd name="connsiteY456" fmla="*/ 786710 h 2102199"/>
              <a:gd name="connsiteX457" fmla="*/ 4161454 w 12191684"/>
              <a:gd name="connsiteY457" fmla="*/ 670127 h 2102199"/>
              <a:gd name="connsiteX458" fmla="*/ 3211899 w 12191684"/>
              <a:gd name="connsiteY458" fmla="*/ 422889 h 2102199"/>
              <a:gd name="connsiteX459" fmla="*/ 2723252 w 12191684"/>
              <a:gd name="connsiteY459" fmla="*/ 337582 h 2102199"/>
              <a:gd name="connsiteX460" fmla="*/ 2384430 w 12191684"/>
              <a:gd name="connsiteY460" fmla="*/ 313449 h 2102199"/>
              <a:gd name="connsiteX461" fmla="*/ 2327598 w 12191684"/>
              <a:gd name="connsiteY461" fmla="*/ 275438 h 2102199"/>
              <a:gd name="connsiteX462" fmla="*/ 2687297 w 12191684"/>
              <a:gd name="connsiteY462" fmla="*/ 275300 h 2102199"/>
              <a:gd name="connsiteX463" fmla="*/ 3192415 w 12191684"/>
              <a:gd name="connsiteY463" fmla="*/ 336199 h 2102199"/>
              <a:gd name="connsiteX464" fmla="*/ 4590294 w 12191684"/>
              <a:gd name="connsiteY464" fmla="*/ 703937 h 2102199"/>
              <a:gd name="connsiteX465" fmla="*/ 5150535 w 12191684"/>
              <a:gd name="connsiteY465" fmla="*/ 881516 h 2102199"/>
              <a:gd name="connsiteX466" fmla="*/ 5638754 w 12191684"/>
              <a:gd name="connsiteY466" fmla="*/ 1036673 h 2102199"/>
              <a:gd name="connsiteX467" fmla="*/ 5847178 w 12191684"/>
              <a:gd name="connsiteY467" fmla="*/ 1102791 h 2102199"/>
              <a:gd name="connsiteX468" fmla="*/ 5831227 w 12191684"/>
              <a:gd name="connsiteY468" fmla="*/ 1109476 h 2102199"/>
              <a:gd name="connsiteX469" fmla="*/ 2381400 w 12191684"/>
              <a:gd name="connsiteY469" fmla="*/ 313384 h 2102199"/>
              <a:gd name="connsiteX470" fmla="*/ 2312483 w 12191684"/>
              <a:gd name="connsiteY470" fmla="*/ 312493 h 2102199"/>
              <a:gd name="connsiteX471" fmla="*/ 2252973 w 12191684"/>
              <a:gd name="connsiteY471" fmla="*/ 280355 h 2102199"/>
              <a:gd name="connsiteX472" fmla="*/ 2324846 w 12191684"/>
              <a:gd name="connsiteY472" fmla="*/ 275586 h 2102199"/>
              <a:gd name="connsiteX473" fmla="*/ 2381400 w 12191684"/>
              <a:gd name="connsiteY473" fmla="*/ 313384 h 2102199"/>
              <a:gd name="connsiteX474" fmla="*/ 2312000 w 12191684"/>
              <a:gd name="connsiteY474" fmla="*/ 314350 h 2102199"/>
              <a:gd name="connsiteX475" fmla="*/ 2367977 w 12191684"/>
              <a:gd name="connsiteY475" fmla="*/ 347537 h 2102199"/>
              <a:gd name="connsiteX476" fmla="*/ 2302128 w 12191684"/>
              <a:gd name="connsiteY476" fmla="*/ 342371 h 2102199"/>
              <a:gd name="connsiteX477" fmla="*/ 2243399 w 12191684"/>
              <a:gd name="connsiteY477" fmla="*/ 314852 h 2102199"/>
              <a:gd name="connsiteX478" fmla="*/ 2312000 w 12191684"/>
              <a:gd name="connsiteY478" fmla="*/ 314350 h 2102199"/>
              <a:gd name="connsiteX479" fmla="*/ 2315755 w 12191684"/>
              <a:gd name="connsiteY479" fmla="*/ 314358 h 2102199"/>
              <a:gd name="connsiteX480" fmla="*/ 2384152 w 12191684"/>
              <a:gd name="connsiteY480" fmla="*/ 315300 h 2102199"/>
              <a:gd name="connsiteX481" fmla="*/ 2437694 w 12191684"/>
              <a:gd name="connsiteY481" fmla="*/ 354319 h 2102199"/>
              <a:gd name="connsiteX482" fmla="*/ 2372142 w 12191684"/>
              <a:gd name="connsiteY482" fmla="*/ 347909 h 2102199"/>
              <a:gd name="connsiteX483" fmla="*/ 2315755 w 12191684"/>
              <a:gd name="connsiteY483" fmla="*/ 314358 h 2102199"/>
              <a:gd name="connsiteX484" fmla="*/ 2440575 w 12191684"/>
              <a:gd name="connsiteY484" fmla="*/ 356502 h 2102199"/>
              <a:gd name="connsiteX485" fmla="*/ 2491236 w 12191684"/>
              <a:gd name="connsiteY485" fmla="*/ 395948 h 2102199"/>
              <a:gd name="connsiteX486" fmla="*/ 2428993 w 12191684"/>
              <a:gd name="connsiteY486" fmla="*/ 384255 h 2102199"/>
              <a:gd name="connsiteX487" fmla="*/ 2375655 w 12191684"/>
              <a:gd name="connsiteY487" fmla="*/ 350095 h 2102199"/>
              <a:gd name="connsiteX488" fmla="*/ 2440575 w 12191684"/>
              <a:gd name="connsiteY488" fmla="*/ 356502 h 2102199"/>
              <a:gd name="connsiteX489" fmla="*/ 2444015 w 12191684"/>
              <a:gd name="connsiteY489" fmla="*/ 356870 h 2102199"/>
              <a:gd name="connsiteX490" fmla="*/ 2758780 w 12191684"/>
              <a:gd name="connsiteY490" fmla="*/ 403552 h 2102199"/>
              <a:gd name="connsiteX491" fmla="*/ 3230583 w 12191684"/>
              <a:gd name="connsiteY491" fmla="*/ 513202 h 2102199"/>
              <a:gd name="connsiteX492" fmla="*/ 3658121 w 12191684"/>
              <a:gd name="connsiteY492" fmla="*/ 631093 h 2102199"/>
              <a:gd name="connsiteX493" fmla="*/ 4579009 w 12191684"/>
              <a:gd name="connsiteY493" fmla="*/ 873074 h 2102199"/>
              <a:gd name="connsiteX494" fmla="*/ 5605178 w 12191684"/>
              <a:gd name="connsiteY494" fmla="*/ 1083363 h 2102199"/>
              <a:gd name="connsiteX495" fmla="*/ 5795383 w 12191684"/>
              <a:gd name="connsiteY495" fmla="*/ 1116111 h 2102199"/>
              <a:gd name="connsiteX496" fmla="*/ 5809457 w 12191684"/>
              <a:gd name="connsiteY496" fmla="*/ 1118558 h 2102199"/>
              <a:gd name="connsiteX497" fmla="*/ 5794101 w 12191684"/>
              <a:gd name="connsiteY497" fmla="*/ 1124931 h 2102199"/>
              <a:gd name="connsiteX498" fmla="*/ 5728604 w 12191684"/>
              <a:gd name="connsiteY498" fmla="*/ 1118508 h 2102199"/>
              <a:gd name="connsiteX499" fmla="*/ 5588595 w 12191684"/>
              <a:gd name="connsiteY499" fmla="*/ 1104852 h 2102199"/>
              <a:gd name="connsiteX500" fmla="*/ 4573710 w 12191684"/>
              <a:gd name="connsiteY500" fmla="*/ 955815 h 2102199"/>
              <a:gd name="connsiteX501" fmla="*/ 3250233 w 12191684"/>
              <a:gd name="connsiteY501" fmla="*/ 599927 h 2102199"/>
              <a:gd name="connsiteX502" fmla="*/ 2794995 w 12191684"/>
              <a:gd name="connsiteY502" fmla="*/ 465869 h 2102199"/>
              <a:gd name="connsiteX503" fmla="*/ 2495177 w 12191684"/>
              <a:gd name="connsiteY503" fmla="*/ 396727 h 2102199"/>
              <a:gd name="connsiteX504" fmla="*/ 2444015 w 12191684"/>
              <a:gd name="connsiteY504" fmla="*/ 356870 h 2102199"/>
              <a:gd name="connsiteX505" fmla="*/ 2794530 w 12191684"/>
              <a:gd name="connsiteY505" fmla="*/ 467669 h 2102199"/>
              <a:gd name="connsiteX506" fmla="*/ 3249676 w 12191684"/>
              <a:gd name="connsiteY506" fmla="*/ 601701 h 2102199"/>
              <a:gd name="connsiteX507" fmla="*/ 4573357 w 12191684"/>
              <a:gd name="connsiteY507" fmla="*/ 957641 h 2102199"/>
              <a:gd name="connsiteX508" fmla="*/ 5588409 w 12191684"/>
              <a:gd name="connsiteY508" fmla="*/ 1106704 h 2102199"/>
              <a:gd name="connsiteX509" fmla="*/ 5728418 w 12191684"/>
              <a:gd name="connsiteY509" fmla="*/ 1120357 h 2102199"/>
              <a:gd name="connsiteX510" fmla="*/ 5790456 w 12191684"/>
              <a:gd name="connsiteY510" fmla="*/ 1126442 h 2102199"/>
              <a:gd name="connsiteX511" fmla="*/ 5775584 w 12191684"/>
              <a:gd name="connsiteY511" fmla="*/ 1132577 h 2102199"/>
              <a:gd name="connsiteX512" fmla="*/ 5575135 w 12191684"/>
              <a:gd name="connsiteY512" fmla="*/ 1128258 h 2102199"/>
              <a:gd name="connsiteX513" fmla="*/ 5571677 w 12191684"/>
              <a:gd name="connsiteY513" fmla="*/ 1128180 h 2102199"/>
              <a:gd name="connsiteX514" fmla="*/ 4567985 w 12191684"/>
              <a:gd name="connsiteY514" fmla="*/ 1040371 h 2102199"/>
              <a:gd name="connsiteX515" fmla="*/ 3269401 w 12191684"/>
              <a:gd name="connsiteY515" fmla="*/ 688456 h 2102199"/>
              <a:gd name="connsiteX516" fmla="*/ 3154025 w 12191684"/>
              <a:gd name="connsiteY516" fmla="*/ 646126 h 2102199"/>
              <a:gd name="connsiteX517" fmla="*/ 2830857 w 12191684"/>
              <a:gd name="connsiteY517" fmla="*/ 530025 h 2102199"/>
              <a:gd name="connsiteX518" fmla="*/ 2547678 w 12191684"/>
              <a:gd name="connsiteY518" fmla="*/ 439594 h 2102199"/>
              <a:gd name="connsiteX519" fmla="*/ 2499918 w 12191684"/>
              <a:gd name="connsiteY519" fmla="*/ 400516 h 2102199"/>
              <a:gd name="connsiteX520" fmla="*/ 2498319 w 12191684"/>
              <a:gd name="connsiteY520" fmla="*/ 399252 h 2102199"/>
              <a:gd name="connsiteX521" fmla="*/ 2794530 w 12191684"/>
              <a:gd name="connsiteY521" fmla="*/ 467669 h 2102199"/>
              <a:gd name="connsiteX522" fmla="*/ 5793822 w 12191684"/>
              <a:gd name="connsiteY522" fmla="*/ 1126769 h 2102199"/>
              <a:gd name="connsiteX523" fmla="*/ 5809215 w 12191684"/>
              <a:gd name="connsiteY523" fmla="*/ 1128272 h 2102199"/>
              <a:gd name="connsiteX524" fmla="*/ 5794621 w 12191684"/>
              <a:gd name="connsiteY524" fmla="*/ 1132947 h 2102199"/>
              <a:gd name="connsiteX525" fmla="*/ 5779544 w 12191684"/>
              <a:gd name="connsiteY525" fmla="*/ 1132653 h 2102199"/>
              <a:gd name="connsiteX526" fmla="*/ 5793822 w 12191684"/>
              <a:gd name="connsiteY526" fmla="*/ 1126769 h 2102199"/>
              <a:gd name="connsiteX527" fmla="*/ 5797465 w 12191684"/>
              <a:gd name="connsiteY527" fmla="*/ 1125260 h 2102199"/>
              <a:gd name="connsiteX528" fmla="*/ 5812413 w 12191684"/>
              <a:gd name="connsiteY528" fmla="*/ 1119071 h 2102199"/>
              <a:gd name="connsiteX529" fmla="*/ 5828866 w 12191684"/>
              <a:gd name="connsiteY529" fmla="*/ 1121932 h 2102199"/>
              <a:gd name="connsiteX530" fmla="*/ 5813640 w 12191684"/>
              <a:gd name="connsiteY530" fmla="*/ 1126840 h 2102199"/>
              <a:gd name="connsiteX531" fmla="*/ 5797465 w 12191684"/>
              <a:gd name="connsiteY531" fmla="*/ 1125260 h 2102199"/>
              <a:gd name="connsiteX532" fmla="*/ 5832788 w 12191684"/>
              <a:gd name="connsiteY532" fmla="*/ 1122616 h 2102199"/>
              <a:gd name="connsiteX533" fmla="*/ 5849037 w 12191684"/>
              <a:gd name="connsiteY533" fmla="*/ 1125436 h 2102199"/>
              <a:gd name="connsiteX534" fmla="*/ 5834443 w 12191684"/>
              <a:gd name="connsiteY534" fmla="*/ 1128861 h 2102199"/>
              <a:gd name="connsiteX535" fmla="*/ 5818306 w 12191684"/>
              <a:gd name="connsiteY535" fmla="*/ 1127294 h 2102199"/>
              <a:gd name="connsiteX536" fmla="*/ 5832788 w 12191684"/>
              <a:gd name="connsiteY536" fmla="*/ 1122616 h 2102199"/>
              <a:gd name="connsiteX537" fmla="*/ 5836600 w 12191684"/>
              <a:gd name="connsiteY537" fmla="*/ 1121391 h 2102199"/>
              <a:gd name="connsiteX538" fmla="*/ 5851714 w 12191684"/>
              <a:gd name="connsiteY538" fmla="*/ 1116483 h 2102199"/>
              <a:gd name="connsiteX539" fmla="*/ 5868911 w 12191684"/>
              <a:gd name="connsiteY539" fmla="*/ 1120750 h 2102199"/>
              <a:gd name="connsiteX540" fmla="*/ 5853647 w 12191684"/>
              <a:gd name="connsiteY540" fmla="*/ 1124351 h 2102199"/>
              <a:gd name="connsiteX541" fmla="*/ 5836600 w 12191684"/>
              <a:gd name="connsiteY541" fmla="*/ 1121391 h 2102199"/>
              <a:gd name="connsiteX542" fmla="*/ 5872852 w 12191684"/>
              <a:gd name="connsiteY542" fmla="*/ 1121727 h 2102199"/>
              <a:gd name="connsiteX543" fmla="*/ 5888952 w 12191684"/>
              <a:gd name="connsiteY543" fmla="*/ 1125723 h 2102199"/>
              <a:gd name="connsiteX544" fmla="*/ 5874265 w 12191684"/>
              <a:gd name="connsiteY544" fmla="*/ 1127926 h 2102199"/>
              <a:gd name="connsiteX545" fmla="*/ 5858314 w 12191684"/>
              <a:gd name="connsiteY545" fmla="*/ 1125161 h 2102199"/>
              <a:gd name="connsiteX546" fmla="*/ 5872852 w 12191684"/>
              <a:gd name="connsiteY546" fmla="*/ 1121727 h 2102199"/>
              <a:gd name="connsiteX547" fmla="*/ 5876794 w 12191684"/>
              <a:gd name="connsiteY547" fmla="*/ 1120792 h 2102199"/>
              <a:gd name="connsiteX548" fmla="*/ 5892001 w 12191684"/>
              <a:gd name="connsiteY548" fmla="*/ 1117184 h 2102199"/>
              <a:gd name="connsiteX549" fmla="*/ 5909123 w 12191684"/>
              <a:gd name="connsiteY549" fmla="*/ 1122679 h 2102199"/>
              <a:gd name="connsiteX550" fmla="*/ 5893767 w 12191684"/>
              <a:gd name="connsiteY550" fmla="*/ 1125000 h 2102199"/>
              <a:gd name="connsiteX551" fmla="*/ 5876794 w 12191684"/>
              <a:gd name="connsiteY551" fmla="*/ 1120792 h 2102199"/>
              <a:gd name="connsiteX552" fmla="*/ 5895496 w 12191684"/>
              <a:gd name="connsiteY552" fmla="*/ 1116351 h 2102199"/>
              <a:gd name="connsiteX553" fmla="*/ 5911150 w 12191684"/>
              <a:gd name="connsiteY553" fmla="*/ 1112614 h 2102199"/>
              <a:gd name="connsiteX554" fmla="*/ 5929090 w 12191684"/>
              <a:gd name="connsiteY554" fmla="*/ 1119643 h 2102199"/>
              <a:gd name="connsiteX555" fmla="*/ 5913250 w 12191684"/>
              <a:gd name="connsiteY555" fmla="*/ 1122051 h 2102199"/>
              <a:gd name="connsiteX556" fmla="*/ 5895496 w 12191684"/>
              <a:gd name="connsiteY556" fmla="*/ 1116351 h 2102199"/>
              <a:gd name="connsiteX557" fmla="*/ 5913102 w 12191684"/>
              <a:gd name="connsiteY557" fmla="*/ 1123956 h 2102199"/>
              <a:gd name="connsiteX558" fmla="*/ 5929424 w 12191684"/>
              <a:gd name="connsiteY558" fmla="*/ 1129184 h 2102199"/>
              <a:gd name="connsiteX559" fmla="*/ 5914682 w 12191684"/>
              <a:gd name="connsiteY559" fmla="*/ 1130177 h 2102199"/>
              <a:gd name="connsiteX560" fmla="*/ 5898489 w 12191684"/>
              <a:gd name="connsiteY560" fmla="*/ 1126169 h 2102199"/>
              <a:gd name="connsiteX561" fmla="*/ 5913102 w 12191684"/>
              <a:gd name="connsiteY561" fmla="*/ 1123956 h 2102199"/>
              <a:gd name="connsiteX562" fmla="*/ 5917229 w 12191684"/>
              <a:gd name="connsiteY562" fmla="*/ 1123328 h 2102199"/>
              <a:gd name="connsiteX563" fmla="*/ 5932529 w 12191684"/>
              <a:gd name="connsiteY563" fmla="*/ 1120999 h 2102199"/>
              <a:gd name="connsiteX564" fmla="*/ 5949875 w 12191684"/>
              <a:gd name="connsiteY564" fmla="*/ 1127786 h 2102199"/>
              <a:gd name="connsiteX565" fmla="*/ 5934444 w 12191684"/>
              <a:gd name="connsiteY565" fmla="*/ 1128840 h 2102199"/>
              <a:gd name="connsiteX566" fmla="*/ 5917229 w 12191684"/>
              <a:gd name="connsiteY566" fmla="*/ 1123328 h 2102199"/>
              <a:gd name="connsiteX567" fmla="*/ 5936210 w 12191684"/>
              <a:gd name="connsiteY567" fmla="*/ 1120439 h 2102199"/>
              <a:gd name="connsiteX568" fmla="*/ 5952236 w 12191684"/>
              <a:gd name="connsiteY568" fmla="*/ 1117983 h 2102199"/>
              <a:gd name="connsiteX569" fmla="*/ 5970418 w 12191684"/>
              <a:gd name="connsiteY569" fmla="*/ 1126366 h 2102199"/>
              <a:gd name="connsiteX570" fmla="*/ 5954225 w 12191684"/>
              <a:gd name="connsiteY570" fmla="*/ 1127489 h 2102199"/>
              <a:gd name="connsiteX571" fmla="*/ 5936210 w 12191684"/>
              <a:gd name="connsiteY571" fmla="*/ 1120439 h 2102199"/>
              <a:gd name="connsiteX572" fmla="*/ 5953928 w 12191684"/>
              <a:gd name="connsiteY572" fmla="*/ 1129370 h 2102199"/>
              <a:gd name="connsiteX573" fmla="*/ 5970343 w 12191684"/>
              <a:gd name="connsiteY573" fmla="*/ 1135784 h 2102199"/>
              <a:gd name="connsiteX574" fmla="*/ 5955601 w 12191684"/>
              <a:gd name="connsiteY574" fmla="*/ 1135600 h 2102199"/>
              <a:gd name="connsiteX575" fmla="*/ 5939241 w 12191684"/>
              <a:gd name="connsiteY575" fmla="*/ 1130376 h 2102199"/>
              <a:gd name="connsiteX576" fmla="*/ 5953928 w 12191684"/>
              <a:gd name="connsiteY576" fmla="*/ 1129370 h 2102199"/>
              <a:gd name="connsiteX577" fmla="*/ 5958259 w 12191684"/>
              <a:gd name="connsiteY577" fmla="*/ 1129071 h 2102199"/>
              <a:gd name="connsiteX578" fmla="*/ 5973913 w 12191684"/>
              <a:gd name="connsiteY578" fmla="*/ 1127983 h 2102199"/>
              <a:gd name="connsiteX579" fmla="*/ 5991426 w 12191684"/>
              <a:gd name="connsiteY579" fmla="*/ 1136039 h 2102199"/>
              <a:gd name="connsiteX580" fmla="*/ 5975623 w 12191684"/>
              <a:gd name="connsiteY580" fmla="*/ 1135849 h 2102199"/>
              <a:gd name="connsiteX581" fmla="*/ 5958259 w 12191684"/>
              <a:gd name="connsiteY581" fmla="*/ 1129071 h 2102199"/>
              <a:gd name="connsiteX582" fmla="*/ 5977780 w 12191684"/>
              <a:gd name="connsiteY582" fmla="*/ 1127712 h 2102199"/>
              <a:gd name="connsiteX583" fmla="*/ 5993341 w 12191684"/>
              <a:gd name="connsiteY583" fmla="*/ 1126615 h 2102199"/>
              <a:gd name="connsiteX584" fmla="*/ 6011616 w 12191684"/>
              <a:gd name="connsiteY584" fmla="*/ 1136253 h 2102199"/>
              <a:gd name="connsiteX585" fmla="*/ 5995999 w 12191684"/>
              <a:gd name="connsiteY585" fmla="*/ 1136093 h 2102199"/>
              <a:gd name="connsiteX586" fmla="*/ 5977780 w 12191684"/>
              <a:gd name="connsiteY586" fmla="*/ 1127712 h 2102199"/>
              <a:gd name="connsiteX587" fmla="*/ 5995609 w 12191684"/>
              <a:gd name="connsiteY587" fmla="*/ 1137959 h 2102199"/>
              <a:gd name="connsiteX588" fmla="*/ 6012155 w 12191684"/>
              <a:gd name="connsiteY588" fmla="*/ 1145569 h 2102199"/>
              <a:gd name="connsiteX589" fmla="*/ 5997077 w 12191684"/>
              <a:gd name="connsiteY589" fmla="*/ 1144208 h 2102199"/>
              <a:gd name="connsiteX590" fmla="*/ 5980568 w 12191684"/>
              <a:gd name="connsiteY590" fmla="*/ 1137779 h 2102199"/>
              <a:gd name="connsiteX591" fmla="*/ 5995609 w 12191684"/>
              <a:gd name="connsiteY591" fmla="*/ 1137959 h 2102199"/>
              <a:gd name="connsiteX592" fmla="*/ 6000163 w 12191684"/>
              <a:gd name="connsiteY592" fmla="*/ 1138008 h 2102199"/>
              <a:gd name="connsiteX593" fmla="*/ 6015222 w 12191684"/>
              <a:gd name="connsiteY593" fmla="*/ 1138158 h 2102199"/>
              <a:gd name="connsiteX594" fmla="*/ 6032847 w 12191684"/>
              <a:gd name="connsiteY594" fmla="*/ 1147422 h 2102199"/>
              <a:gd name="connsiteX595" fmla="*/ 6017713 w 12191684"/>
              <a:gd name="connsiteY595" fmla="*/ 1146067 h 2102199"/>
              <a:gd name="connsiteX596" fmla="*/ 6000163 w 12191684"/>
              <a:gd name="connsiteY596" fmla="*/ 1138008 h 2102199"/>
              <a:gd name="connsiteX597" fmla="*/ 6019312 w 12191684"/>
              <a:gd name="connsiteY597" fmla="*/ 1138199 h 2102199"/>
              <a:gd name="connsiteX598" fmla="*/ 6193492 w 12191684"/>
              <a:gd name="connsiteY598" fmla="*/ 1138980 h 2102199"/>
              <a:gd name="connsiteX599" fmla="*/ 6922818 w 12191684"/>
              <a:gd name="connsiteY599" fmla="*/ 1084473 h 2102199"/>
              <a:gd name="connsiteX600" fmla="*/ 7653446 w 12191684"/>
              <a:gd name="connsiteY600" fmla="*/ 859512 h 2102199"/>
              <a:gd name="connsiteX601" fmla="*/ 8007456 w 12191684"/>
              <a:gd name="connsiteY601" fmla="*/ 680358 h 2102199"/>
              <a:gd name="connsiteX602" fmla="*/ 8085055 w 12191684"/>
              <a:gd name="connsiteY602" fmla="*/ 639543 h 2102199"/>
              <a:gd name="connsiteX603" fmla="*/ 8923547 w 12191684"/>
              <a:gd name="connsiteY603" fmla="*/ 270968 h 2102199"/>
              <a:gd name="connsiteX604" fmla="*/ 8934516 w 12191684"/>
              <a:gd name="connsiteY604" fmla="*/ 272746 h 2102199"/>
              <a:gd name="connsiteX605" fmla="*/ 8876066 w 12191684"/>
              <a:gd name="connsiteY605" fmla="*/ 295239 h 2102199"/>
              <a:gd name="connsiteX606" fmla="*/ 8271542 w 12191684"/>
              <a:gd name="connsiteY606" fmla="*/ 618327 h 2102199"/>
              <a:gd name="connsiteX607" fmla="*/ 8061593 w 12191684"/>
              <a:gd name="connsiteY607" fmla="*/ 743136 h 2102199"/>
              <a:gd name="connsiteX608" fmla="*/ 7707360 w 12191684"/>
              <a:gd name="connsiteY608" fmla="*/ 936509 h 2102199"/>
              <a:gd name="connsiteX609" fmla="*/ 6219036 w 12191684"/>
              <a:gd name="connsiteY609" fmla="*/ 1162685 h 2102199"/>
              <a:gd name="connsiteX610" fmla="*/ 6037643 w 12191684"/>
              <a:gd name="connsiteY610" fmla="*/ 1147844 h 2102199"/>
              <a:gd name="connsiteX611" fmla="*/ 6019312 w 12191684"/>
              <a:gd name="connsiteY611" fmla="*/ 1138199 h 2102199"/>
              <a:gd name="connsiteX612" fmla="*/ 6037104 w 12191684"/>
              <a:gd name="connsiteY612" fmla="*/ 1149662 h 2102199"/>
              <a:gd name="connsiteX613" fmla="*/ 6053706 w 12191684"/>
              <a:gd name="connsiteY613" fmla="*/ 1158361 h 2102199"/>
              <a:gd name="connsiteX614" fmla="*/ 6039409 w 12191684"/>
              <a:gd name="connsiteY614" fmla="*/ 1156000 h 2102199"/>
              <a:gd name="connsiteX615" fmla="*/ 6022789 w 12191684"/>
              <a:gd name="connsiteY615" fmla="*/ 1148385 h 2102199"/>
              <a:gd name="connsiteX616" fmla="*/ 6037104 w 12191684"/>
              <a:gd name="connsiteY616" fmla="*/ 1149662 h 2102199"/>
              <a:gd name="connsiteX617" fmla="*/ 6041937 w 12191684"/>
              <a:gd name="connsiteY617" fmla="*/ 1150086 h 2102199"/>
              <a:gd name="connsiteX618" fmla="*/ 6218887 w 12191684"/>
              <a:gd name="connsiteY618" fmla="*/ 1164541 h 2102199"/>
              <a:gd name="connsiteX619" fmla="*/ 6963830 w 12191684"/>
              <a:gd name="connsiteY619" fmla="*/ 1156262 h 2102199"/>
              <a:gd name="connsiteX620" fmla="*/ 7708196 w 12191684"/>
              <a:gd name="connsiteY620" fmla="*/ 938171 h 2102199"/>
              <a:gd name="connsiteX621" fmla="*/ 8062522 w 12191684"/>
              <a:gd name="connsiteY621" fmla="*/ 744746 h 2102199"/>
              <a:gd name="connsiteX622" fmla="*/ 8272508 w 12191684"/>
              <a:gd name="connsiteY622" fmla="*/ 619920 h 2102199"/>
              <a:gd name="connsiteX623" fmla="*/ 8939480 w 12191684"/>
              <a:gd name="connsiteY623" fmla="*/ 273549 h 2102199"/>
              <a:gd name="connsiteX624" fmla="*/ 8983169 w 12191684"/>
              <a:gd name="connsiteY624" fmla="*/ 281191 h 2102199"/>
              <a:gd name="connsiteX625" fmla="*/ 8941897 w 12191684"/>
              <a:gd name="connsiteY625" fmla="*/ 299593 h 2102199"/>
              <a:gd name="connsiteX626" fmla="*/ 8360611 w 12191684"/>
              <a:gd name="connsiteY626" fmla="*/ 647117 h 2102199"/>
              <a:gd name="connsiteX627" fmla="*/ 8116604 w 12191684"/>
              <a:gd name="connsiteY627" fmla="*/ 807561 h 2102199"/>
              <a:gd name="connsiteX628" fmla="*/ 7762092 w 12191684"/>
              <a:gd name="connsiteY628" fmla="*/ 1015184 h 2102199"/>
              <a:gd name="connsiteX629" fmla="*/ 6244580 w 12191684"/>
              <a:gd name="connsiteY629" fmla="*/ 1188256 h 2102199"/>
              <a:gd name="connsiteX630" fmla="*/ 6059562 w 12191684"/>
              <a:gd name="connsiteY630" fmla="*/ 1159322 h 2102199"/>
              <a:gd name="connsiteX631" fmla="*/ 6041937 w 12191684"/>
              <a:gd name="connsiteY631" fmla="*/ 1150086 h 2102199"/>
              <a:gd name="connsiteX632" fmla="*/ 9023678 w 12191684"/>
              <a:gd name="connsiteY632" fmla="*/ 264264 h 2102199"/>
              <a:gd name="connsiteX633" fmla="*/ 8980324 w 12191684"/>
              <a:gd name="connsiteY633" fmla="*/ 259263 h 2102199"/>
              <a:gd name="connsiteX634" fmla="*/ 9009103 w 12191684"/>
              <a:gd name="connsiteY634" fmla="*/ 249869 h 2102199"/>
              <a:gd name="connsiteX635" fmla="*/ 9054726 w 12191684"/>
              <a:gd name="connsiteY635" fmla="*/ 252102 h 2102199"/>
              <a:gd name="connsiteX636" fmla="*/ 9023678 w 12191684"/>
              <a:gd name="connsiteY636" fmla="*/ 264264 h 2102199"/>
              <a:gd name="connsiteX637" fmla="*/ 9060768 w 12191684"/>
              <a:gd name="connsiteY637" fmla="*/ 252494 h 2102199"/>
              <a:gd name="connsiteX638" fmla="*/ 9135560 w 12191684"/>
              <a:gd name="connsiteY638" fmla="*/ 258828 h 2102199"/>
              <a:gd name="connsiteX639" fmla="*/ 9098062 w 12191684"/>
              <a:gd name="connsiteY639" fmla="*/ 275116 h 2102199"/>
              <a:gd name="connsiteX640" fmla="*/ 9028791 w 12191684"/>
              <a:gd name="connsiteY640" fmla="*/ 264922 h 2102199"/>
              <a:gd name="connsiteX641" fmla="*/ 9060768 w 12191684"/>
              <a:gd name="connsiteY641" fmla="*/ 252494 h 2102199"/>
              <a:gd name="connsiteX642" fmla="*/ 9019868 w 12191684"/>
              <a:gd name="connsiteY642" fmla="*/ 265809 h 2102199"/>
              <a:gd name="connsiteX643" fmla="*/ 8986367 w 12191684"/>
              <a:gd name="connsiteY643" fmla="*/ 279834 h 2102199"/>
              <a:gd name="connsiteX644" fmla="*/ 8943235 w 12191684"/>
              <a:gd name="connsiteY644" fmla="*/ 272184 h 2102199"/>
              <a:gd name="connsiteX645" fmla="*/ 8975659 w 12191684"/>
              <a:gd name="connsiteY645" fmla="*/ 260842 h 2102199"/>
              <a:gd name="connsiteX646" fmla="*/ 9019868 w 12191684"/>
              <a:gd name="connsiteY646" fmla="*/ 265809 h 2102199"/>
              <a:gd name="connsiteX647" fmla="*/ 6244301 w 12191684"/>
              <a:gd name="connsiteY647" fmla="*/ 1190096 h 2102199"/>
              <a:gd name="connsiteX648" fmla="*/ 7004878 w 12191684"/>
              <a:gd name="connsiteY648" fmla="*/ 1228074 h 2102199"/>
              <a:gd name="connsiteX649" fmla="*/ 7762947 w 12191684"/>
              <a:gd name="connsiteY649" fmla="*/ 1016831 h 2102199"/>
              <a:gd name="connsiteX650" fmla="*/ 8117589 w 12191684"/>
              <a:gd name="connsiteY650" fmla="*/ 809136 h 2102199"/>
              <a:gd name="connsiteX651" fmla="*/ 8361653 w 12191684"/>
              <a:gd name="connsiteY651" fmla="*/ 648664 h 2102199"/>
              <a:gd name="connsiteX652" fmla="*/ 8987594 w 12191684"/>
              <a:gd name="connsiteY652" fmla="*/ 282002 h 2102199"/>
              <a:gd name="connsiteX653" fmla="*/ 9053871 w 12191684"/>
              <a:gd name="connsiteY653" fmla="*/ 295536 h 2102199"/>
              <a:gd name="connsiteX654" fmla="*/ 8983987 w 12191684"/>
              <a:gd name="connsiteY654" fmla="*/ 330370 h 2102199"/>
              <a:gd name="connsiteX655" fmla="*/ 8403594 w 12191684"/>
              <a:gd name="connsiteY655" fmla="*/ 707770 h 2102199"/>
              <a:gd name="connsiteX656" fmla="*/ 8171615 w 12191684"/>
              <a:gd name="connsiteY656" fmla="*/ 871994 h 2102199"/>
              <a:gd name="connsiteX657" fmla="*/ 7816805 w 12191684"/>
              <a:gd name="connsiteY657" fmla="*/ 1093865 h 2102199"/>
              <a:gd name="connsiteX658" fmla="*/ 6270105 w 12191684"/>
              <a:gd name="connsiteY658" fmla="*/ 1213831 h 2102199"/>
              <a:gd name="connsiteX659" fmla="*/ 6081462 w 12191684"/>
              <a:gd name="connsiteY659" fmla="*/ 1170759 h 2102199"/>
              <a:gd name="connsiteX660" fmla="*/ 6064823 w 12191684"/>
              <a:gd name="connsiteY660" fmla="*/ 1162076 h 2102199"/>
              <a:gd name="connsiteX661" fmla="*/ 6244301 w 12191684"/>
              <a:gd name="connsiteY661" fmla="*/ 1190096 h 2102199"/>
              <a:gd name="connsiteX662" fmla="*/ 8990736 w 12191684"/>
              <a:gd name="connsiteY662" fmla="*/ 280652 h 2102199"/>
              <a:gd name="connsiteX663" fmla="*/ 9025036 w 12191684"/>
              <a:gd name="connsiteY663" fmla="*/ 266434 h 2102199"/>
              <a:gd name="connsiteX664" fmla="*/ 9094864 w 12191684"/>
              <a:gd name="connsiteY664" fmla="*/ 276555 h 2102199"/>
              <a:gd name="connsiteX665" fmla="*/ 9056622 w 12191684"/>
              <a:gd name="connsiteY665" fmla="*/ 294226 h 2102199"/>
              <a:gd name="connsiteX666" fmla="*/ 8990736 w 12191684"/>
              <a:gd name="connsiteY666" fmla="*/ 280652 h 2102199"/>
              <a:gd name="connsiteX667" fmla="*/ 9097244 w 12191684"/>
              <a:gd name="connsiteY667" fmla="*/ 276951 h 2102199"/>
              <a:gd name="connsiteX668" fmla="*/ 9138943 w 12191684"/>
              <a:gd name="connsiteY668" fmla="*/ 284278 h 2102199"/>
              <a:gd name="connsiteX669" fmla="*/ 9100720 w 12191684"/>
              <a:gd name="connsiteY669" fmla="*/ 304529 h 2102199"/>
              <a:gd name="connsiteX670" fmla="*/ 9058760 w 12191684"/>
              <a:gd name="connsiteY670" fmla="*/ 294698 h 2102199"/>
              <a:gd name="connsiteX671" fmla="*/ 9097244 w 12191684"/>
              <a:gd name="connsiteY671" fmla="*/ 276951 h 2102199"/>
              <a:gd name="connsiteX672" fmla="*/ 9100423 w 12191684"/>
              <a:gd name="connsiteY672" fmla="*/ 275516 h 2102199"/>
              <a:gd name="connsiteX673" fmla="*/ 9138293 w 12191684"/>
              <a:gd name="connsiteY673" fmla="*/ 259126 h 2102199"/>
              <a:gd name="connsiteX674" fmla="*/ 9179416 w 12191684"/>
              <a:gd name="connsiteY674" fmla="*/ 263961 h 2102199"/>
              <a:gd name="connsiteX675" fmla="*/ 9141713 w 12191684"/>
              <a:gd name="connsiteY675" fmla="*/ 282844 h 2102199"/>
              <a:gd name="connsiteX676" fmla="*/ 9100423 w 12191684"/>
              <a:gd name="connsiteY676" fmla="*/ 275516 h 2102199"/>
              <a:gd name="connsiteX677" fmla="*/ 9141825 w 12191684"/>
              <a:gd name="connsiteY677" fmla="*/ 257646 h 2102199"/>
              <a:gd name="connsiteX678" fmla="*/ 9179490 w 12191684"/>
              <a:gd name="connsiteY678" fmla="*/ 242416 h 2102199"/>
              <a:gd name="connsiteX679" fmla="*/ 9219758 w 12191684"/>
              <a:gd name="connsiteY679" fmla="*/ 244894 h 2102199"/>
              <a:gd name="connsiteX680" fmla="*/ 9182390 w 12191684"/>
              <a:gd name="connsiteY680" fmla="*/ 262506 h 2102199"/>
              <a:gd name="connsiteX681" fmla="*/ 9141825 w 12191684"/>
              <a:gd name="connsiteY681" fmla="*/ 257646 h 2102199"/>
              <a:gd name="connsiteX682" fmla="*/ 9222510 w 12191684"/>
              <a:gd name="connsiteY682" fmla="*/ 245095 h 2102199"/>
              <a:gd name="connsiteX683" fmla="*/ 9263410 w 12191684"/>
              <a:gd name="connsiteY683" fmla="*/ 248642 h 2102199"/>
              <a:gd name="connsiteX684" fmla="*/ 9225930 w 12191684"/>
              <a:gd name="connsiteY684" fmla="*/ 268761 h 2102199"/>
              <a:gd name="connsiteX685" fmla="*/ 9184770 w 12191684"/>
              <a:gd name="connsiteY685" fmla="*/ 262816 h 2102199"/>
              <a:gd name="connsiteX686" fmla="*/ 9222510 w 12191684"/>
              <a:gd name="connsiteY686" fmla="*/ 245095 h 2102199"/>
              <a:gd name="connsiteX687" fmla="*/ 9225838 w 12191684"/>
              <a:gd name="connsiteY687" fmla="*/ 243600 h 2102199"/>
              <a:gd name="connsiteX688" fmla="*/ 9262945 w 12191684"/>
              <a:gd name="connsiteY688" fmla="*/ 227303 h 2102199"/>
              <a:gd name="connsiteX689" fmla="*/ 9303326 w 12191684"/>
              <a:gd name="connsiteY689" fmla="*/ 228439 h 2102199"/>
              <a:gd name="connsiteX690" fmla="*/ 9266385 w 12191684"/>
              <a:gd name="connsiteY690" fmla="*/ 247110 h 2102199"/>
              <a:gd name="connsiteX691" fmla="*/ 9225838 w 12191684"/>
              <a:gd name="connsiteY691" fmla="*/ 243600 h 2102199"/>
              <a:gd name="connsiteX692" fmla="*/ 9264098 w 12191684"/>
              <a:gd name="connsiteY692" fmla="*/ 225351 h 2102199"/>
              <a:gd name="connsiteX693" fmla="*/ 9225522 w 12191684"/>
              <a:gd name="connsiteY693" fmla="*/ 225205 h 2102199"/>
              <a:gd name="connsiteX694" fmla="*/ 9261551 w 12191684"/>
              <a:gd name="connsiteY694" fmla="*/ 212760 h 2102199"/>
              <a:gd name="connsiteX695" fmla="*/ 9299849 w 12191684"/>
              <a:gd name="connsiteY695" fmla="*/ 210650 h 2102199"/>
              <a:gd name="connsiteX696" fmla="*/ 9264098 w 12191684"/>
              <a:gd name="connsiteY696" fmla="*/ 225351 h 2102199"/>
              <a:gd name="connsiteX697" fmla="*/ 9259599 w 12191684"/>
              <a:gd name="connsiteY697" fmla="*/ 227253 h 2102199"/>
              <a:gd name="connsiteX698" fmla="*/ 9223067 w 12191684"/>
              <a:gd name="connsiteY698" fmla="*/ 243385 h 2102199"/>
              <a:gd name="connsiteX699" fmla="*/ 9183283 w 12191684"/>
              <a:gd name="connsiteY699" fmla="*/ 240962 h 2102199"/>
              <a:gd name="connsiteX700" fmla="*/ 9219925 w 12191684"/>
              <a:gd name="connsiteY700" fmla="*/ 227199 h 2102199"/>
              <a:gd name="connsiteX701" fmla="*/ 9259599 w 12191684"/>
              <a:gd name="connsiteY701" fmla="*/ 227253 h 2102199"/>
              <a:gd name="connsiteX702" fmla="*/ 9179918 w 12191684"/>
              <a:gd name="connsiteY702" fmla="*/ 240789 h 2102199"/>
              <a:gd name="connsiteX703" fmla="*/ 9098359 w 12191684"/>
              <a:gd name="connsiteY703" fmla="*/ 238843 h 2102199"/>
              <a:gd name="connsiteX704" fmla="*/ 9120520 w 12191684"/>
              <a:gd name="connsiteY704" fmla="*/ 231295 h 2102199"/>
              <a:gd name="connsiteX705" fmla="*/ 9215762 w 12191684"/>
              <a:gd name="connsiteY705" fmla="*/ 227255 h 2102199"/>
              <a:gd name="connsiteX706" fmla="*/ 9179918 w 12191684"/>
              <a:gd name="connsiteY706" fmla="*/ 240789 h 2102199"/>
              <a:gd name="connsiteX707" fmla="*/ 9176181 w 12191684"/>
              <a:gd name="connsiteY707" fmla="*/ 242271 h 2102199"/>
              <a:gd name="connsiteX708" fmla="*/ 9139036 w 12191684"/>
              <a:gd name="connsiteY708" fmla="*/ 257356 h 2102199"/>
              <a:gd name="connsiteX709" fmla="*/ 9064802 w 12191684"/>
              <a:gd name="connsiteY709" fmla="*/ 250987 h 2102199"/>
              <a:gd name="connsiteX710" fmla="*/ 9094028 w 12191684"/>
              <a:gd name="connsiteY710" fmla="*/ 240341 h 2102199"/>
              <a:gd name="connsiteX711" fmla="*/ 9176181 w 12191684"/>
              <a:gd name="connsiteY711" fmla="*/ 242271 h 2102199"/>
              <a:gd name="connsiteX712" fmla="*/ 9058685 w 12191684"/>
              <a:gd name="connsiteY712" fmla="*/ 250583 h 2102199"/>
              <a:gd name="connsiteX713" fmla="*/ 9015145 w 12191684"/>
              <a:gd name="connsiteY713" fmla="*/ 248393 h 2102199"/>
              <a:gd name="connsiteX714" fmla="*/ 9051063 w 12191684"/>
              <a:gd name="connsiteY714" fmla="*/ 240871 h 2102199"/>
              <a:gd name="connsiteX715" fmla="*/ 9086609 w 12191684"/>
              <a:gd name="connsiteY715" fmla="*/ 240330 h 2102199"/>
              <a:gd name="connsiteX716" fmla="*/ 9058685 w 12191684"/>
              <a:gd name="connsiteY716" fmla="*/ 250583 h 2102199"/>
              <a:gd name="connsiteX717" fmla="*/ 8974339 w 12191684"/>
              <a:gd name="connsiteY717" fmla="*/ 258672 h 2102199"/>
              <a:gd name="connsiteX718" fmla="*/ 8971940 w 12191684"/>
              <a:gd name="connsiteY718" fmla="*/ 258438 h 2102199"/>
              <a:gd name="connsiteX719" fmla="*/ 8982927 w 12191684"/>
              <a:gd name="connsiteY719" fmla="*/ 255776 h 2102199"/>
              <a:gd name="connsiteX720" fmla="*/ 8974339 w 12191684"/>
              <a:gd name="connsiteY720" fmla="*/ 258672 h 2102199"/>
              <a:gd name="connsiteX721" fmla="*/ 8969746 w 12191684"/>
              <a:gd name="connsiteY721" fmla="*/ 260252 h 2102199"/>
              <a:gd name="connsiteX722" fmla="*/ 8938253 w 12191684"/>
              <a:gd name="connsiteY722" fmla="*/ 271360 h 2102199"/>
              <a:gd name="connsiteX723" fmla="*/ 8928195 w 12191684"/>
              <a:gd name="connsiteY723" fmla="*/ 269698 h 2102199"/>
              <a:gd name="connsiteX724" fmla="*/ 8966083 w 12191684"/>
              <a:gd name="connsiteY724" fmla="*/ 259886 h 2102199"/>
              <a:gd name="connsiteX725" fmla="*/ 8969746 w 12191684"/>
              <a:gd name="connsiteY725" fmla="*/ 260252 h 2102199"/>
              <a:gd name="connsiteX726" fmla="*/ 8924886 w 12191684"/>
              <a:gd name="connsiteY726" fmla="*/ 269185 h 2102199"/>
              <a:gd name="connsiteX727" fmla="*/ 8886663 w 12191684"/>
              <a:gd name="connsiteY727" fmla="*/ 263469 h 2102199"/>
              <a:gd name="connsiteX728" fmla="*/ 8924161 w 12191684"/>
              <a:gd name="connsiteY728" fmla="*/ 256289 h 2102199"/>
              <a:gd name="connsiteX729" fmla="*/ 8961920 w 12191684"/>
              <a:gd name="connsiteY729" fmla="*/ 259481 h 2102199"/>
              <a:gd name="connsiteX730" fmla="*/ 8924886 w 12191684"/>
              <a:gd name="connsiteY730" fmla="*/ 269185 h 2102199"/>
              <a:gd name="connsiteX731" fmla="*/ 8920182 w 12191684"/>
              <a:gd name="connsiteY731" fmla="*/ 270457 h 2102199"/>
              <a:gd name="connsiteX732" fmla="*/ 8758162 w 12191684"/>
              <a:gd name="connsiteY732" fmla="*/ 321794 h 2102199"/>
              <a:gd name="connsiteX733" fmla="*/ 8084200 w 12191684"/>
              <a:gd name="connsiteY733" fmla="*/ 637896 h 2102199"/>
              <a:gd name="connsiteX734" fmla="*/ 8006582 w 12191684"/>
              <a:gd name="connsiteY734" fmla="*/ 678712 h 2102199"/>
              <a:gd name="connsiteX735" fmla="*/ 7652646 w 12191684"/>
              <a:gd name="connsiteY735" fmla="*/ 857835 h 2102199"/>
              <a:gd name="connsiteX736" fmla="*/ 6193473 w 12191684"/>
              <a:gd name="connsiteY736" fmla="*/ 1137123 h 2102199"/>
              <a:gd name="connsiteX737" fmla="*/ 6015687 w 12191684"/>
              <a:gd name="connsiteY737" fmla="*/ 1136295 h 2102199"/>
              <a:gd name="connsiteX738" fmla="*/ 5996854 w 12191684"/>
              <a:gd name="connsiteY738" fmla="*/ 1126368 h 2102199"/>
              <a:gd name="connsiteX739" fmla="*/ 6168078 w 12191684"/>
              <a:gd name="connsiteY739" fmla="*/ 1113415 h 2102199"/>
              <a:gd name="connsiteX740" fmla="*/ 7598695 w 12191684"/>
              <a:gd name="connsiteY740" fmla="*/ 780852 h 2102199"/>
              <a:gd name="connsiteX741" fmla="*/ 7925748 w 12191684"/>
              <a:gd name="connsiteY741" fmla="*/ 628569 h 2102199"/>
              <a:gd name="connsiteX742" fmla="*/ 7952370 w 12191684"/>
              <a:gd name="connsiteY742" fmla="*/ 615966 h 2102199"/>
              <a:gd name="connsiteX743" fmla="*/ 8880714 w 12191684"/>
              <a:gd name="connsiteY743" fmla="*/ 264673 h 2102199"/>
              <a:gd name="connsiteX744" fmla="*/ 8920182 w 12191684"/>
              <a:gd name="connsiteY744" fmla="*/ 270457 h 2102199"/>
              <a:gd name="connsiteX745" fmla="*/ 8670021 w 12191684"/>
              <a:gd name="connsiteY745" fmla="*/ 316827 h 2102199"/>
              <a:gd name="connsiteX746" fmla="*/ 7951590 w 12191684"/>
              <a:gd name="connsiteY746" fmla="*/ 614285 h 2102199"/>
              <a:gd name="connsiteX747" fmla="*/ 7924949 w 12191684"/>
              <a:gd name="connsiteY747" fmla="*/ 626888 h 2102199"/>
              <a:gd name="connsiteX748" fmla="*/ 7597932 w 12191684"/>
              <a:gd name="connsiteY748" fmla="*/ 779154 h 2102199"/>
              <a:gd name="connsiteX749" fmla="*/ 6167929 w 12191684"/>
              <a:gd name="connsiteY749" fmla="*/ 1111560 h 2102199"/>
              <a:gd name="connsiteX750" fmla="*/ 5993750 w 12191684"/>
              <a:gd name="connsiteY750" fmla="*/ 1124723 h 2102199"/>
              <a:gd name="connsiteX751" fmla="*/ 5974489 w 12191684"/>
              <a:gd name="connsiteY751" fmla="*/ 1114548 h 2102199"/>
              <a:gd name="connsiteX752" fmla="*/ 6142683 w 12191684"/>
              <a:gd name="connsiteY752" fmla="*/ 1087840 h 2102199"/>
              <a:gd name="connsiteX753" fmla="*/ 6840961 w 12191684"/>
              <a:gd name="connsiteY753" fmla="*/ 941292 h 2102199"/>
              <a:gd name="connsiteX754" fmla="*/ 7543944 w 12191684"/>
              <a:gd name="connsiteY754" fmla="*/ 702187 h 2102199"/>
              <a:gd name="connsiteX755" fmla="*/ 7713122 w 12191684"/>
              <a:gd name="connsiteY755" fmla="*/ 630039 h 2102199"/>
              <a:gd name="connsiteX756" fmla="*/ 7897304 w 12191684"/>
              <a:gd name="connsiteY756" fmla="*/ 551570 h 2102199"/>
              <a:gd name="connsiteX757" fmla="*/ 8834069 w 12191684"/>
              <a:gd name="connsiteY757" fmla="*/ 258769 h 2102199"/>
              <a:gd name="connsiteX758" fmla="*/ 8875062 w 12191684"/>
              <a:gd name="connsiteY758" fmla="*/ 263915 h 2102199"/>
              <a:gd name="connsiteX759" fmla="*/ 8670021 w 12191684"/>
              <a:gd name="connsiteY759" fmla="*/ 316827 h 2102199"/>
              <a:gd name="connsiteX760" fmla="*/ 5990217 w 12191684"/>
              <a:gd name="connsiteY760" fmla="*/ 1124974 h 2102199"/>
              <a:gd name="connsiteX761" fmla="*/ 5974266 w 12191684"/>
              <a:gd name="connsiteY761" fmla="*/ 1126096 h 2102199"/>
              <a:gd name="connsiteX762" fmla="*/ 5955564 w 12191684"/>
              <a:gd name="connsiteY762" fmla="*/ 1117472 h 2102199"/>
              <a:gd name="connsiteX763" fmla="*/ 5971403 w 12191684"/>
              <a:gd name="connsiteY763" fmla="*/ 1115027 h 2102199"/>
              <a:gd name="connsiteX764" fmla="*/ 5990217 w 12191684"/>
              <a:gd name="connsiteY764" fmla="*/ 1124974 h 2102199"/>
              <a:gd name="connsiteX765" fmla="*/ 5952496 w 12191684"/>
              <a:gd name="connsiteY765" fmla="*/ 1116059 h 2102199"/>
              <a:gd name="connsiteX766" fmla="*/ 5933459 w 12191684"/>
              <a:gd name="connsiteY766" fmla="*/ 1107266 h 2102199"/>
              <a:gd name="connsiteX767" fmla="*/ 5949466 w 12191684"/>
              <a:gd name="connsiteY767" fmla="*/ 1103410 h 2102199"/>
              <a:gd name="connsiteX768" fmla="*/ 5968652 w 12191684"/>
              <a:gd name="connsiteY768" fmla="*/ 1113568 h 2102199"/>
              <a:gd name="connsiteX769" fmla="*/ 5952496 w 12191684"/>
              <a:gd name="connsiteY769" fmla="*/ 1116059 h 2102199"/>
              <a:gd name="connsiteX770" fmla="*/ 5949168 w 12191684"/>
              <a:gd name="connsiteY770" fmla="*/ 1116570 h 2102199"/>
              <a:gd name="connsiteX771" fmla="*/ 5932752 w 12191684"/>
              <a:gd name="connsiteY771" fmla="*/ 1119086 h 2102199"/>
              <a:gd name="connsiteX772" fmla="*/ 5914310 w 12191684"/>
              <a:gd name="connsiteY772" fmla="*/ 1111857 h 2102199"/>
              <a:gd name="connsiteX773" fmla="*/ 5930540 w 12191684"/>
              <a:gd name="connsiteY773" fmla="*/ 1107968 h 2102199"/>
              <a:gd name="connsiteX774" fmla="*/ 5949168 w 12191684"/>
              <a:gd name="connsiteY774" fmla="*/ 1116570 h 2102199"/>
              <a:gd name="connsiteX775" fmla="*/ 5911280 w 12191684"/>
              <a:gd name="connsiteY775" fmla="*/ 1110670 h 2102199"/>
              <a:gd name="connsiteX776" fmla="*/ 5892317 w 12191684"/>
              <a:gd name="connsiteY776" fmla="*/ 1103229 h 2102199"/>
              <a:gd name="connsiteX777" fmla="*/ 5908677 w 12191684"/>
              <a:gd name="connsiteY777" fmla="*/ 1097864 h 2102199"/>
              <a:gd name="connsiteX778" fmla="*/ 5927807 w 12191684"/>
              <a:gd name="connsiteY778" fmla="*/ 1106710 h 2102199"/>
              <a:gd name="connsiteX779" fmla="*/ 5911280 w 12191684"/>
              <a:gd name="connsiteY779" fmla="*/ 1110670 h 2102199"/>
              <a:gd name="connsiteX780" fmla="*/ 5908119 w 12191684"/>
              <a:gd name="connsiteY780" fmla="*/ 1111428 h 2102199"/>
              <a:gd name="connsiteX781" fmla="*/ 5892075 w 12191684"/>
              <a:gd name="connsiteY781" fmla="*/ 1115254 h 2102199"/>
              <a:gd name="connsiteX782" fmla="*/ 5873651 w 12191684"/>
              <a:gd name="connsiteY782" fmla="*/ 1109342 h 2102199"/>
              <a:gd name="connsiteX783" fmla="*/ 5889547 w 12191684"/>
              <a:gd name="connsiteY783" fmla="*/ 1104140 h 2102199"/>
              <a:gd name="connsiteX784" fmla="*/ 5908119 w 12191684"/>
              <a:gd name="connsiteY784" fmla="*/ 1111428 h 2102199"/>
              <a:gd name="connsiteX785" fmla="*/ 5870640 w 12191684"/>
              <a:gd name="connsiteY785" fmla="*/ 1108372 h 2102199"/>
              <a:gd name="connsiteX786" fmla="*/ 5860731 w 12191684"/>
              <a:gd name="connsiteY786" fmla="*/ 1105189 h 2102199"/>
              <a:gd name="connsiteX787" fmla="*/ 5852216 w 12191684"/>
              <a:gd name="connsiteY787" fmla="*/ 1102456 h 2102199"/>
              <a:gd name="connsiteX788" fmla="*/ 5868167 w 12191684"/>
              <a:gd name="connsiteY788" fmla="*/ 1095754 h 2102199"/>
              <a:gd name="connsiteX789" fmla="*/ 5879675 w 12191684"/>
              <a:gd name="connsiteY789" fmla="*/ 1100264 h 2102199"/>
              <a:gd name="connsiteX790" fmla="*/ 5886833 w 12191684"/>
              <a:gd name="connsiteY790" fmla="*/ 1103073 h 2102199"/>
              <a:gd name="connsiteX791" fmla="*/ 5870640 w 12191684"/>
              <a:gd name="connsiteY791" fmla="*/ 1108372 h 2102199"/>
              <a:gd name="connsiteX792" fmla="*/ 5849799 w 12191684"/>
              <a:gd name="connsiteY792" fmla="*/ 1101683 h 2102199"/>
              <a:gd name="connsiteX793" fmla="*/ 5639293 w 12191684"/>
              <a:gd name="connsiteY793" fmla="*/ 1034894 h 2102199"/>
              <a:gd name="connsiteX794" fmla="*/ 5151092 w 12191684"/>
              <a:gd name="connsiteY794" fmla="*/ 879745 h 2102199"/>
              <a:gd name="connsiteX795" fmla="*/ 4590833 w 12191684"/>
              <a:gd name="connsiteY795" fmla="*/ 702156 h 2102199"/>
              <a:gd name="connsiteX796" fmla="*/ 3192750 w 12191684"/>
              <a:gd name="connsiteY796" fmla="*/ 334367 h 2102199"/>
              <a:gd name="connsiteX797" fmla="*/ 2687390 w 12191684"/>
              <a:gd name="connsiteY797" fmla="*/ 273443 h 2102199"/>
              <a:gd name="connsiteX798" fmla="*/ 2324902 w 12191684"/>
              <a:gd name="connsiteY798" fmla="*/ 273722 h 2102199"/>
              <a:gd name="connsiteX799" fmla="*/ 2264593 w 12191684"/>
              <a:gd name="connsiteY799" fmla="*/ 237592 h 2102199"/>
              <a:gd name="connsiteX800" fmla="*/ 2651546 w 12191684"/>
              <a:gd name="connsiteY800" fmla="*/ 211168 h 2102199"/>
              <a:gd name="connsiteX801" fmla="*/ 3173322 w 12191684"/>
              <a:gd name="connsiteY801" fmla="*/ 247692 h 2102199"/>
              <a:gd name="connsiteX802" fmla="*/ 4595945 w 12191684"/>
              <a:gd name="connsiteY802" fmla="*/ 619364 h 2102199"/>
              <a:gd name="connsiteX803" fmla="*/ 5416981 w 12191684"/>
              <a:gd name="connsiteY803" fmla="*/ 922448 h 2102199"/>
              <a:gd name="connsiteX804" fmla="*/ 5655523 w 12191684"/>
              <a:gd name="connsiteY804" fmla="*/ 1013323 h 2102199"/>
              <a:gd name="connsiteX805" fmla="*/ 5865955 w 12191684"/>
              <a:gd name="connsiteY805" fmla="*/ 1094886 h 2102199"/>
              <a:gd name="connsiteX806" fmla="*/ 5849799 w 12191684"/>
              <a:gd name="connsiteY806" fmla="*/ 1101683 h 2102199"/>
              <a:gd name="connsiteX807" fmla="*/ 2322132 w 12191684"/>
              <a:gd name="connsiteY807" fmla="*/ 273868 h 2102199"/>
              <a:gd name="connsiteX808" fmla="*/ 2249813 w 12191684"/>
              <a:gd name="connsiteY808" fmla="*/ 278734 h 2102199"/>
              <a:gd name="connsiteX809" fmla="*/ 2186696 w 12191684"/>
              <a:gd name="connsiteY809" fmla="*/ 248705 h 2102199"/>
              <a:gd name="connsiteX810" fmla="*/ 2261971 w 12191684"/>
              <a:gd name="connsiteY810" fmla="*/ 237934 h 2102199"/>
              <a:gd name="connsiteX811" fmla="*/ 2322132 w 12191684"/>
              <a:gd name="connsiteY811" fmla="*/ 273868 h 2102199"/>
              <a:gd name="connsiteX812" fmla="*/ 2246280 w 12191684"/>
              <a:gd name="connsiteY812" fmla="*/ 279022 h 2102199"/>
              <a:gd name="connsiteX813" fmla="*/ 2173738 w 12191684"/>
              <a:gd name="connsiteY813" fmla="*/ 285599 h 2102199"/>
              <a:gd name="connsiteX814" fmla="*/ 2108130 w 12191684"/>
              <a:gd name="connsiteY814" fmla="*/ 261859 h 2102199"/>
              <a:gd name="connsiteX815" fmla="*/ 2183294 w 12191684"/>
              <a:gd name="connsiteY815" fmla="*/ 249230 h 2102199"/>
              <a:gd name="connsiteX816" fmla="*/ 2246280 w 12191684"/>
              <a:gd name="connsiteY816" fmla="*/ 279022 h 2102199"/>
              <a:gd name="connsiteX817" fmla="*/ 2169630 w 12191684"/>
              <a:gd name="connsiteY817" fmla="*/ 286020 h 2102199"/>
              <a:gd name="connsiteX818" fmla="*/ 2097403 w 12191684"/>
              <a:gd name="connsiteY818" fmla="*/ 294246 h 2102199"/>
              <a:gd name="connsiteX819" fmla="*/ 2029546 w 12191684"/>
              <a:gd name="connsiteY819" fmla="*/ 276992 h 2102199"/>
              <a:gd name="connsiteX820" fmla="*/ 2104022 w 12191684"/>
              <a:gd name="connsiteY820" fmla="*/ 262613 h 2102199"/>
              <a:gd name="connsiteX821" fmla="*/ 2169630 w 12191684"/>
              <a:gd name="connsiteY821" fmla="*/ 286020 h 2102199"/>
              <a:gd name="connsiteX822" fmla="*/ 2093685 w 12191684"/>
              <a:gd name="connsiteY822" fmla="*/ 294705 h 2102199"/>
              <a:gd name="connsiteX823" fmla="*/ 2020195 w 12191684"/>
              <a:gd name="connsiteY823" fmla="*/ 304780 h 2102199"/>
              <a:gd name="connsiteX824" fmla="*/ 1950255 w 12191684"/>
              <a:gd name="connsiteY824" fmla="*/ 294179 h 2102199"/>
              <a:gd name="connsiteX825" fmla="*/ 2026293 w 12191684"/>
              <a:gd name="connsiteY825" fmla="*/ 277665 h 2102199"/>
              <a:gd name="connsiteX826" fmla="*/ 2093685 w 12191684"/>
              <a:gd name="connsiteY826" fmla="*/ 294705 h 2102199"/>
              <a:gd name="connsiteX827" fmla="*/ 2025939 w 12191684"/>
              <a:gd name="connsiteY827" fmla="*/ 305813 h 2102199"/>
              <a:gd name="connsiteX828" fmla="*/ 2098351 w 12191684"/>
              <a:gd name="connsiteY828" fmla="*/ 296005 h 2102199"/>
              <a:gd name="connsiteX829" fmla="*/ 2161580 w 12191684"/>
              <a:gd name="connsiteY829" fmla="*/ 315403 h 2102199"/>
              <a:gd name="connsiteX830" fmla="*/ 2091863 w 12191684"/>
              <a:gd name="connsiteY830" fmla="*/ 319030 h 2102199"/>
              <a:gd name="connsiteX831" fmla="*/ 2025939 w 12191684"/>
              <a:gd name="connsiteY831" fmla="*/ 305813 h 2102199"/>
              <a:gd name="connsiteX832" fmla="*/ 2166581 w 12191684"/>
              <a:gd name="connsiteY832" fmla="*/ 317046 h 2102199"/>
              <a:gd name="connsiteX833" fmla="*/ 2226053 w 12191684"/>
              <a:gd name="connsiteY833" fmla="*/ 337955 h 2102199"/>
              <a:gd name="connsiteX834" fmla="*/ 2160501 w 12191684"/>
              <a:gd name="connsiteY834" fmla="*/ 335487 h 2102199"/>
              <a:gd name="connsiteX835" fmla="*/ 2098370 w 12191684"/>
              <a:gd name="connsiteY835" fmla="*/ 320482 h 2102199"/>
              <a:gd name="connsiteX836" fmla="*/ 2166581 w 12191684"/>
              <a:gd name="connsiteY836" fmla="*/ 317046 h 2102199"/>
              <a:gd name="connsiteX837" fmla="*/ 2170987 w 12191684"/>
              <a:gd name="connsiteY837" fmla="*/ 316881 h 2102199"/>
              <a:gd name="connsiteX838" fmla="*/ 2239160 w 12191684"/>
              <a:gd name="connsiteY838" fmla="*/ 314925 h 2102199"/>
              <a:gd name="connsiteX839" fmla="*/ 2297369 w 12191684"/>
              <a:gd name="connsiteY839" fmla="*/ 342055 h 2102199"/>
              <a:gd name="connsiteX840" fmla="*/ 2231686 w 12191684"/>
              <a:gd name="connsiteY840" fmla="*/ 338227 h 2102199"/>
              <a:gd name="connsiteX841" fmla="*/ 2170987 w 12191684"/>
              <a:gd name="connsiteY841" fmla="*/ 316881 h 2102199"/>
              <a:gd name="connsiteX842" fmla="*/ 2301775 w 12191684"/>
              <a:gd name="connsiteY842" fmla="*/ 344213 h 2102199"/>
              <a:gd name="connsiteX843" fmla="*/ 2356395 w 12191684"/>
              <a:gd name="connsiteY843" fmla="*/ 371923 h 2102199"/>
              <a:gd name="connsiteX844" fmla="*/ 2294636 w 12191684"/>
              <a:gd name="connsiteY844" fmla="*/ 362574 h 2102199"/>
              <a:gd name="connsiteX845" fmla="*/ 2237450 w 12191684"/>
              <a:gd name="connsiteY845" fmla="*/ 340369 h 2102199"/>
              <a:gd name="connsiteX846" fmla="*/ 2301775 w 12191684"/>
              <a:gd name="connsiteY846" fmla="*/ 344213 h 2102199"/>
              <a:gd name="connsiteX847" fmla="*/ 2306571 w 12191684"/>
              <a:gd name="connsiteY847" fmla="*/ 344553 h 2102199"/>
              <a:gd name="connsiteX848" fmla="*/ 2371528 w 12191684"/>
              <a:gd name="connsiteY848" fmla="*/ 349725 h 2102199"/>
              <a:gd name="connsiteX849" fmla="*/ 2424345 w 12191684"/>
              <a:gd name="connsiteY849" fmla="*/ 383431 h 2102199"/>
              <a:gd name="connsiteX850" fmla="*/ 2362140 w 12191684"/>
              <a:gd name="connsiteY850" fmla="*/ 372849 h 2102199"/>
              <a:gd name="connsiteX851" fmla="*/ 2306571 w 12191684"/>
              <a:gd name="connsiteY851" fmla="*/ 344553 h 2102199"/>
              <a:gd name="connsiteX852" fmla="*/ 2428287 w 12191684"/>
              <a:gd name="connsiteY852" fmla="*/ 386017 h 2102199"/>
              <a:gd name="connsiteX853" fmla="*/ 2438196 w 12191684"/>
              <a:gd name="connsiteY853" fmla="*/ 392567 h 2102199"/>
              <a:gd name="connsiteX854" fmla="*/ 2478891 w 12191684"/>
              <a:gd name="connsiteY854" fmla="*/ 420035 h 2102199"/>
              <a:gd name="connsiteX855" fmla="*/ 2420460 w 12191684"/>
              <a:gd name="connsiteY855" fmla="*/ 404335 h 2102199"/>
              <a:gd name="connsiteX856" fmla="*/ 2378518 w 12191684"/>
              <a:gd name="connsiteY856" fmla="*/ 381524 h 2102199"/>
              <a:gd name="connsiteX857" fmla="*/ 2367289 w 12191684"/>
              <a:gd name="connsiteY857" fmla="*/ 375558 h 2102199"/>
              <a:gd name="connsiteX858" fmla="*/ 2428287 w 12191684"/>
              <a:gd name="connsiteY858" fmla="*/ 386017 h 2102199"/>
              <a:gd name="connsiteX859" fmla="*/ 2439218 w 12191684"/>
              <a:gd name="connsiteY859" fmla="*/ 391018 h 2102199"/>
              <a:gd name="connsiteX860" fmla="*/ 2432934 w 12191684"/>
              <a:gd name="connsiteY860" fmla="*/ 386859 h 2102199"/>
              <a:gd name="connsiteX861" fmla="*/ 2494378 w 12191684"/>
              <a:gd name="connsiteY861" fmla="*/ 398467 h 2102199"/>
              <a:gd name="connsiteX862" fmla="*/ 2498747 w 12191684"/>
              <a:gd name="connsiteY862" fmla="*/ 401964 h 2102199"/>
              <a:gd name="connsiteX863" fmla="*/ 2543235 w 12191684"/>
              <a:gd name="connsiteY863" fmla="*/ 438301 h 2102199"/>
              <a:gd name="connsiteX864" fmla="*/ 2484450 w 12191684"/>
              <a:gd name="connsiteY864" fmla="*/ 421572 h 2102199"/>
              <a:gd name="connsiteX865" fmla="*/ 2439218 w 12191684"/>
              <a:gd name="connsiteY865" fmla="*/ 391018 h 2102199"/>
              <a:gd name="connsiteX866" fmla="*/ 2546786 w 12191684"/>
              <a:gd name="connsiteY866" fmla="*/ 441270 h 2102199"/>
              <a:gd name="connsiteX867" fmla="*/ 2593710 w 12191684"/>
              <a:gd name="connsiteY867" fmla="*/ 480798 h 2102199"/>
              <a:gd name="connsiteX868" fmla="*/ 2538810 w 12191684"/>
              <a:gd name="connsiteY868" fmla="*/ 459466 h 2102199"/>
              <a:gd name="connsiteX869" fmla="*/ 2489191 w 12191684"/>
              <a:gd name="connsiteY869" fmla="*/ 424809 h 2102199"/>
              <a:gd name="connsiteX870" fmla="*/ 2546786 w 12191684"/>
              <a:gd name="connsiteY870" fmla="*/ 441270 h 2102199"/>
              <a:gd name="connsiteX871" fmla="*/ 2551266 w 12191684"/>
              <a:gd name="connsiteY871" fmla="*/ 442582 h 2102199"/>
              <a:gd name="connsiteX872" fmla="*/ 2830262 w 12191684"/>
              <a:gd name="connsiteY872" fmla="*/ 531782 h 2102199"/>
              <a:gd name="connsiteX873" fmla="*/ 3153374 w 12191684"/>
              <a:gd name="connsiteY873" fmla="*/ 647868 h 2102199"/>
              <a:gd name="connsiteX874" fmla="*/ 3268750 w 12191684"/>
              <a:gd name="connsiteY874" fmla="*/ 690198 h 2102199"/>
              <a:gd name="connsiteX875" fmla="*/ 3907111 w 12191684"/>
              <a:gd name="connsiteY875" fmla="*/ 898193 h 2102199"/>
              <a:gd name="connsiteX876" fmla="*/ 4567706 w 12191684"/>
              <a:gd name="connsiteY876" fmla="*/ 1042208 h 2102199"/>
              <a:gd name="connsiteX877" fmla="*/ 5571640 w 12191684"/>
              <a:gd name="connsiteY877" fmla="*/ 1130038 h 2102199"/>
              <a:gd name="connsiteX878" fmla="*/ 5575098 w 12191684"/>
              <a:gd name="connsiteY878" fmla="*/ 1130116 h 2102199"/>
              <a:gd name="connsiteX879" fmla="*/ 5771252 w 12191684"/>
              <a:gd name="connsiteY879" fmla="*/ 1134356 h 2102199"/>
              <a:gd name="connsiteX880" fmla="*/ 5757086 w 12191684"/>
              <a:gd name="connsiteY880" fmla="*/ 1140172 h 2102199"/>
              <a:gd name="connsiteX881" fmla="*/ 5554760 w 12191684"/>
              <a:gd name="connsiteY881" fmla="*/ 1151514 h 2102199"/>
              <a:gd name="connsiteX882" fmla="*/ 4562277 w 12191684"/>
              <a:gd name="connsiteY882" fmla="*/ 1124927 h 2102199"/>
              <a:gd name="connsiteX883" fmla="*/ 3288568 w 12191684"/>
              <a:gd name="connsiteY883" fmla="*/ 776983 h 2102199"/>
              <a:gd name="connsiteX884" fmla="*/ 3028182 w 12191684"/>
              <a:gd name="connsiteY884" fmla="*/ 664539 h 2102199"/>
              <a:gd name="connsiteX885" fmla="*/ 2866738 w 12191684"/>
              <a:gd name="connsiteY885" fmla="*/ 594183 h 2102199"/>
              <a:gd name="connsiteX886" fmla="*/ 2599045 w 12191684"/>
              <a:gd name="connsiteY886" fmla="*/ 482906 h 2102199"/>
              <a:gd name="connsiteX887" fmla="*/ 2551266 w 12191684"/>
              <a:gd name="connsiteY887" fmla="*/ 442582 h 2102199"/>
              <a:gd name="connsiteX888" fmla="*/ 2865994 w 12191684"/>
              <a:gd name="connsiteY888" fmla="*/ 595889 h 2102199"/>
              <a:gd name="connsiteX889" fmla="*/ 3027438 w 12191684"/>
              <a:gd name="connsiteY889" fmla="*/ 666240 h 2102199"/>
              <a:gd name="connsiteX890" fmla="*/ 3287843 w 12191684"/>
              <a:gd name="connsiteY890" fmla="*/ 778695 h 2102199"/>
              <a:gd name="connsiteX891" fmla="*/ 3910531 w 12191684"/>
              <a:gd name="connsiteY891" fmla="*/ 998038 h 2102199"/>
              <a:gd name="connsiteX892" fmla="*/ 4562072 w 12191684"/>
              <a:gd name="connsiteY892" fmla="*/ 1126773 h 2102199"/>
              <a:gd name="connsiteX893" fmla="*/ 5554871 w 12191684"/>
              <a:gd name="connsiteY893" fmla="*/ 1153368 h 2102199"/>
              <a:gd name="connsiteX894" fmla="*/ 5751769 w 12191684"/>
              <a:gd name="connsiteY894" fmla="*/ 1142349 h 2102199"/>
              <a:gd name="connsiteX895" fmla="*/ 5738718 w 12191684"/>
              <a:gd name="connsiteY895" fmla="*/ 1147679 h 2102199"/>
              <a:gd name="connsiteX896" fmla="*/ 5537860 w 12191684"/>
              <a:gd name="connsiteY896" fmla="*/ 1174849 h 2102199"/>
              <a:gd name="connsiteX897" fmla="*/ 4556551 w 12191684"/>
              <a:gd name="connsiteY897" fmla="*/ 1209485 h 2102199"/>
              <a:gd name="connsiteX898" fmla="*/ 3307735 w 12191684"/>
              <a:gd name="connsiteY898" fmla="*/ 865511 h 2102199"/>
              <a:gd name="connsiteX899" fmla="*/ 2938443 w 12191684"/>
              <a:gd name="connsiteY899" fmla="*/ 677240 h 2102199"/>
              <a:gd name="connsiteX900" fmla="*/ 2887169 w 12191684"/>
              <a:gd name="connsiteY900" fmla="*/ 650210 h 2102199"/>
              <a:gd name="connsiteX901" fmla="*/ 2649483 w 12191684"/>
              <a:gd name="connsiteY901" fmla="*/ 526547 h 2102199"/>
              <a:gd name="connsiteX902" fmla="*/ 2603396 w 12191684"/>
              <a:gd name="connsiteY902" fmla="*/ 486626 h 2102199"/>
              <a:gd name="connsiteX903" fmla="*/ 2865994 w 12191684"/>
              <a:gd name="connsiteY903" fmla="*/ 595889 h 2102199"/>
              <a:gd name="connsiteX904" fmla="*/ 5756621 w 12191684"/>
              <a:gd name="connsiteY904" fmla="*/ 1142060 h 2102199"/>
              <a:gd name="connsiteX905" fmla="*/ 5768296 w 12191684"/>
              <a:gd name="connsiteY905" fmla="*/ 1141356 h 2102199"/>
              <a:gd name="connsiteX906" fmla="*/ 5756137 w 12191684"/>
              <a:gd name="connsiteY906" fmla="*/ 1145200 h 2102199"/>
              <a:gd name="connsiteX907" fmla="*/ 5745094 w 12191684"/>
              <a:gd name="connsiteY907" fmla="*/ 1146773 h 2102199"/>
              <a:gd name="connsiteX908" fmla="*/ 5756621 w 12191684"/>
              <a:gd name="connsiteY908" fmla="*/ 1142060 h 2102199"/>
              <a:gd name="connsiteX909" fmla="*/ 5761975 w 12191684"/>
              <a:gd name="connsiteY909" fmla="*/ 1139876 h 2102199"/>
              <a:gd name="connsiteX910" fmla="*/ 5775212 w 12191684"/>
              <a:gd name="connsiteY910" fmla="*/ 1134433 h 2102199"/>
              <a:gd name="connsiteX911" fmla="*/ 5789118 w 12191684"/>
              <a:gd name="connsiteY911" fmla="*/ 1134704 h 2102199"/>
              <a:gd name="connsiteX912" fmla="*/ 5775491 w 12191684"/>
              <a:gd name="connsiteY912" fmla="*/ 1139058 h 2102199"/>
              <a:gd name="connsiteX913" fmla="*/ 5761975 w 12191684"/>
              <a:gd name="connsiteY913" fmla="*/ 1139876 h 2102199"/>
              <a:gd name="connsiteX914" fmla="*/ 5794863 w 12191684"/>
              <a:gd name="connsiteY914" fmla="*/ 1134819 h 2102199"/>
              <a:gd name="connsiteX915" fmla="*/ 5807821 w 12191684"/>
              <a:gd name="connsiteY915" fmla="*/ 1135068 h 2102199"/>
              <a:gd name="connsiteX916" fmla="*/ 5796034 w 12191684"/>
              <a:gd name="connsiteY916" fmla="*/ 1137803 h 2102199"/>
              <a:gd name="connsiteX917" fmla="*/ 5783039 w 12191684"/>
              <a:gd name="connsiteY917" fmla="*/ 1138599 h 2102199"/>
              <a:gd name="connsiteX918" fmla="*/ 5794863 w 12191684"/>
              <a:gd name="connsiteY918" fmla="*/ 1134819 h 2102199"/>
              <a:gd name="connsiteX919" fmla="*/ 5800384 w 12191684"/>
              <a:gd name="connsiteY919" fmla="*/ 1133061 h 2102199"/>
              <a:gd name="connsiteX920" fmla="*/ 5813863 w 12191684"/>
              <a:gd name="connsiteY920" fmla="*/ 1128727 h 2102199"/>
              <a:gd name="connsiteX921" fmla="*/ 5828791 w 12191684"/>
              <a:gd name="connsiteY921" fmla="*/ 1130181 h 2102199"/>
              <a:gd name="connsiteX922" fmla="*/ 5815276 w 12191684"/>
              <a:gd name="connsiteY922" fmla="*/ 1133339 h 2102199"/>
              <a:gd name="connsiteX923" fmla="*/ 5800384 w 12191684"/>
              <a:gd name="connsiteY923" fmla="*/ 1133061 h 2102199"/>
              <a:gd name="connsiteX924" fmla="*/ 5834573 w 12191684"/>
              <a:gd name="connsiteY924" fmla="*/ 1130740 h 2102199"/>
              <a:gd name="connsiteX925" fmla="*/ 5847159 w 12191684"/>
              <a:gd name="connsiteY925" fmla="*/ 1131962 h 2102199"/>
              <a:gd name="connsiteX926" fmla="*/ 5835317 w 12191684"/>
              <a:gd name="connsiteY926" fmla="*/ 1133708 h 2102199"/>
              <a:gd name="connsiteX927" fmla="*/ 5822861 w 12191684"/>
              <a:gd name="connsiteY927" fmla="*/ 1133477 h 2102199"/>
              <a:gd name="connsiteX928" fmla="*/ 5834573 w 12191684"/>
              <a:gd name="connsiteY928" fmla="*/ 1130740 h 2102199"/>
              <a:gd name="connsiteX929" fmla="*/ 5840206 w 12191684"/>
              <a:gd name="connsiteY929" fmla="*/ 1129420 h 2102199"/>
              <a:gd name="connsiteX930" fmla="*/ 5853703 w 12191684"/>
              <a:gd name="connsiteY930" fmla="*/ 1126249 h 2102199"/>
              <a:gd name="connsiteX931" fmla="*/ 5868428 w 12191684"/>
              <a:gd name="connsiteY931" fmla="*/ 1128800 h 2102199"/>
              <a:gd name="connsiteX932" fmla="*/ 5854782 w 12191684"/>
              <a:gd name="connsiteY932" fmla="*/ 1130832 h 2102199"/>
              <a:gd name="connsiteX933" fmla="*/ 5840206 w 12191684"/>
              <a:gd name="connsiteY933" fmla="*/ 1129420 h 2102199"/>
              <a:gd name="connsiteX934" fmla="*/ 5874246 w 12191684"/>
              <a:gd name="connsiteY934" fmla="*/ 1129807 h 2102199"/>
              <a:gd name="connsiteX935" fmla="*/ 5887000 w 12191684"/>
              <a:gd name="connsiteY935" fmla="*/ 1132012 h 2102199"/>
              <a:gd name="connsiteX936" fmla="*/ 5875120 w 12191684"/>
              <a:gd name="connsiteY936" fmla="*/ 1132791 h 2102199"/>
              <a:gd name="connsiteX937" fmla="*/ 5862441 w 12191684"/>
              <a:gd name="connsiteY937" fmla="*/ 1131570 h 2102199"/>
              <a:gd name="connsiteX938" fmla="*/ 5874246 w 12191684"/>
              <a:gd name="connsiteY938" fmla="*/ 1129807 h 2102199"/>
              <a:gd name="connsiteX939" fmla="*/ 5880084 w 12191684"/>
              <a:gd name="connsiteY939" fmla="*/ 1128933 h 2102199"/>
              <a:gd name="connsiteX940" fmla="*/ 5893674 w 12191684"/>
              <a:gd name="connsiteY940" fmla="*/ 1126892 h 2102199"/>
              <a:gd name="connsiteX941" fmla="*/ 5908584 w 12191684"/>
              <a:gd name="connsiteY941" fmla="*/ 1130584 h 2102199"/>
              <a:gd name="connsiteX942" fmla="*/ 5894920 w 12191684"/>
              <a:gd name="connsiteY942" fmla="*/ 1131493 h 2102199"/>
              <a:gd name="connsiteX943" fmla="*/ 5880084 w 12191684"/>
              <a:gd name="connsiteY943" fmla="*/ 1128933 h 2102199"/>
              <a:gd name="connsiteX944" fmla="*/ 5914514 w 12191684"/>
              <a:gd name="connsiteY944" fmla="*/ 1132051 h 2102199"/>
              <a:gd name="connsiteX945" fmla="*/ 5927305 w 12191684"/>
              <a:gd name="connsiteY945" fmla="*/ 1135208 h 2102199"/>
              <a:gd name="connsiteX946" fmla="*/ 5915481 w 12191684"/>
              <a:gd name="connsiteY946" fmla="*/ 1135035 h 2102199"/>
              <a:gd name="connsiteX947" fmla="*/ 5902709 w 12191684"/>
              <a:gd name="connsiteY947" fmla="*/ 1132836 h 2102199"/>
              <a:gd name="connsiteX948" fmla="*/ 5914514 w 12191684"/>
              <a:gd name="connsiteY948" fmla="*/ 1132051 h 2102199"/>
              <a:gd name="connsiteX949" fmla="*/ 5920612 w 12191684"/>
              <a:gd name="connsiteY949" fmla="*/ 1131640 h 2102199"/>
              <a:gd name="connsiteX950" fmla="*/ 5934221 w 12191684"/>
              <a:gd name="connsiteY950" fmla="*/ 1130720 h 2102199"/>
              <a:gd name="connsiteX951" fmla="*/ 5949206 w 12191684"/>
              <a:gd name="connsiteY951" fmla="*/ 1135513 h 2102199"/>
              <a:gd name="connsiteX952" fmla="*/ 5935522 w 12191684"/>
              <a:gd name="connsiteY952" fmla="*/ 1135323 h 2102199"/>
              <a:gd name="connsiteX953" fmla="*/ 5920612 w 12191684"/>
              <a:gd name="connsiteY953" fmla="*/ 1131640 h 2102199"/>
              <a:gd name="connsiteX954" fmla="*/ 5955322 w 12191684"/>
              <a:gd name="connsiteY954" fmla="*/ 1137467 h 2102199"/>
              <a:gd name="connsiteX955" fmla="*/ 5968150 w 12191684"/>
              <a:gd name="connsiteY955" fmla="*/ 1141560 h 2102199"/>
              <a:gd name="connsiteX956" fmla="*/ 5956456 w 12191684"/>
              <a:gd name="connsiteY956" fmla="*/ 1140475 h 2102199"/>
              <a:gd name="connsiteX957" fmla="*/ 5943554 w 12191684"/>
              <a:gd name="connsiteY957" fmla="*/ 1137305 h 2102199"/>
              <a:gd name="connsiteX958" fmla="*/ 5955322 w 12191684"/>
              <a:gd name="connsiteY958" fmla="*/ 1137467 h 2102199"/>
              <a:gd name="connsiteX959" fmla="*/ 5961699 w 12191684"/>
              <a:gd name="connsiteY959" fmla="*/ 1137550 h 2102199"/>
              <a:gd name="connsiteX960" fmla="*/ 5975289 w 12191684"/>
              <a:gd name="connsiteY960" fmla="*/ 1137714 h 2102199"/>
              <a:gd name="connsiteX961" fmla="*/ 5990366 w 12191684"/>
              <a:gd name="connsiteY961" fmla="*/ 1143594 h 2102199"/>
              <a:gd name="connsiteX962" fmla="*/ 5976776 w 12191684"/>
              <a:gd name="connsiteY962" fmla="*/ 1142352 h 2102199"/>
              <a:gd name="connsiteX963" fmla="*/ 5961699 w 12191684"/>
              <a:gd name="connsiteY963" fmla="*/ 1137550 h 2102199"/>
              <a:gd name="connsiteX964" fmla="*/ 5996650 w 12191684"/>
              <a:gd name="connsiteY964" fmla="*/ 1146033 h 2102199"/>
              <a:gd name="connsiteX965" fmla="*/ 6009422 w 12191684"/>
              <a:gd name="connsiteY965" fmla="*/ 1151001 h 2102199"/>
              <a:gd name="connsiteX966" fmla="*/ 5997877 w 12191684"/>
              <a:gd name="connsiteY966" fmla="*/ 1149064 h 2102199"/>
              <a:gd name="connsiteX967" fmla="*/ 5984993 w 12191684"/>
              <a:gd name="connsiteY967" fmla="*/ 1144970 h 2102199"/>
              <a:gd name="connsiteX968" fmla="*/ 5996650 w 12191684"/>
              <a:gd name="connsiteY968" fmla="*/ 1146033 h 2102199"/>
              <a:gd name="connsiteX969" fmla="*/ 6003342 w 12191684"/>
              <a:gd name="connsiteY969" fmla="*/ 1146643 h 2102199"/>
              <a:gd name="connsiteX970" fmla="*/ 6017230 w 12191684"/>
              <a:gd name="connsiteY970" fmla="*/ 1147889 h 2102199"/>
              <a:gd name="connsiteX971" fmla="*/ 6032400 w 12191684"/>
              <a:gd name="connsiteY971" fmla="*/ 1154836 h 2102199"/>
              <a:gd name="connsiteX972" fmla="*/ 6018457 w 12191684"/>
              <a:gd name="connsiteY972" fmla="*/ 1152520 h 2102199"/>
              <a:gd name="connsiteX973" fmla="*/ 6003342 w 12191684"/>
              <a:gd name="connsiteY973" fmla="*/ 1146643 h 2102199"/>
              <a:gd name="connsiteX974" fmla="*/ 6038870 w 12191684"/>
              <a:gd name="connsiteY974" fmla="*/ 1157794 h 2102199"/>
              <a:gd name="connsiteX975" fmla="*/ 6051698 w 12191684"/>
              <a:gd name="connsiteY975" fmla="*/ 1163643 h 2102199"/>
              <a:gd name="connsiteX976" fmla="*/ 6039800 w 12191684"/>
              <a:gd name="connsiteY976" fmla="*/ 1160776 h 2102199"/>
              <a:gd name="connsiteX977" fmla="*/ 6027009 w 12191684"/>
              <a:gd name="connsiteY977" fmla="*/ 1155822 h 2102199"/>
              <a:gd name="connsiteX978" fmla="*/ 6038870 w 12191684"/>
              <a:gd name="connsiteY978" fmla="*/ 1157794 h 2102199"/>
              <a:gd name="connsiteX979" fmla="*/ 6045916 w 12191684"/>
              <a:gd name="connsiteY979" fmla="*/ 1158967 h 2102199"/>
              <a:gd name="connsiteX980" fmla="*/ 6058948 w 12191684"/>
              <a:gd name="connsiteY980" fmla="*/ 1161109 h 2102199"/>
              <a:gd name="connsiteX981" fmla="*/ 6074044 w 12191684"/>
              <a:gd name="connsiteY981" fmla="*/ 1168992 h 2102199"/>
              <a:gd name="connsiteX982" fmla="*/ 6061123 w 12191684"/>
              <a:gd name="connsiteY982" fmla="*/ 1165904 h 2102199"/>
              <a:gd name="connsiteX983" fmla="*/ 6045916 w 12191684"/>
              <a:gd name="connsiteY983" fmla="*/ 1158967 h 2102199"/>
              <a:gd name="connsiteX984" fmla="*/ 6080774 w 12191684"/>
              <a:gd name="connsiteY984" fmla="*/ 1172505 h 2102199"/>
              <a:gd name="connsiteX985" fmla="*/ 6093267 w 12191684"/>
              <a:gd name="connsiteY985" fmla="*/ 1179014 h 2102199"/>
              <a:gd name="connsiteX986" fmla="*/ 6082931 w 12191684"/>
              <a:gd name="connsiteY986" fmla="*/ 1175800 h 2102199"/>
              <a:gd name="connsiteX987" fmla="*/ 6069991 w 12191684"/>
              <a:gd name="connsiteY987" fmla="*/ 1169932 h 2102199"/>
              <a:gd name="connsiteX988" fmla="*/ 6080774 w 12191684"/>
              <a:gd name="connsiteY988" fmla="*/ 1172505 h 2102199"/>
              <a:gd name="connsiteX989" fmla="*/ 6088211 w 12191684"/>
              <a:gd name="connsiteY989" fmla="*/ 1174269 h 2102199"/>
              <a:gd name="connsiteX990" fmla="*/ 6269715 w 12191684"/>
              <a:gd name="connsiteY990" fmla="*/ 1215649 h 2102199"/>
              <a:gd name="connsiteX991" fmla="*/ 7046114 w 12191684"/>
              <a:gd name="connsiteY991" fmla="*/ 1300257 h 2102199"/>
              <a:gd name="connsiteX992" fmla="*/ 7817697 w 12191684"/>
              <a:gd name="connsiteY992" fmla="*/ 1095494 h 2102199"/>
              <a:gd name="connsiteX993" fmla="*/ 8172656 w 12191684"/>
              <a:gd name="connsiteY993" fmla="*/ 873526 h 2102199"/>
              <a:gd name="connsiteX994" fmla="*/ 8404691 w 12191684"/>
              <a:gd name="connsiteY994" fmla="*/ 709278 h 2102199"/>
              <a:gd name="connsiteX995" fmla="*/ 9056008 w 12191684"/>
              <a:gd name="connsiteY995" fmla="*/ 296014 h 2102199"/>
              <a:gd name="connsiteX996" fmla="*/ 9098285 w 12191684"/>
              <a:gd name="connsiteY996" fmla="*/ 305854 h 2102199"/>
              <a:gd name="connsiteX997" fmla="*/ 9047717 w 12191684"/>
              <a:gd name="connsiteY997" fmla="*/ 334235 h 2102199"/>
              <a:gd name="connsiteX998" fmla="*/ 8486491 w 12191684"/>
              <a:gd name="connsiteY998" fmla="*/ 735681 h 2102199"/>
              <a:gd name="connsiteX999" fmla="*/ 8226607 w 12191684"/>
              <a:gd name="connsiteY999" fmla="*/ 936423 h 2102199"/>
              <a:gd name="connsiteX1000" fmla="*/ 7871518 w 12191684"/>
              <a:gd name="connsiteY1000" fmla="*/ 1172544 h 2102199"/>
              <a:gd name="connsiteX1001" fmla="*/ 6295649 w 12191684"/>
              <a:gd name="connsiteY1001" fmla="*/ 1239409 h 2102199"/>
              <a:gd name="connsiteX1002" fmla="*/ 6103344 w 12191684"/>
              <a:gd name="connsiteY1002" fmla="*/ 1182143 h 2102199"/>
              <a:gd name="connsiteX1003" fmla="*/ 6088211 w 12191684"/>
              <a:gd name="connsiteY1003" fmla="*/ 1174269 h 2102199"/>
              <a:gd name="connsiteX1004" fmla="*/ 6295148 w 12191684"/>
              <a:gd name="connsiteY1004" fmla="*/ 1241193 h 2102199"/>
              <a:gd name="connsiteX1005" fmla="*/ 7087144 w 12191684"/>
              <a:gd name="connsiteY1005" fmla="*/ 1372043 h 2102199"/>
              <a:gd name="connsiteX1006" fmla="*/ 7484435 w 12191684"/>
              <a:gd name="connsiteY1006" fmla="*/ 1328556 h 2102199"/>
              <a:gd name="connsiteX1007" fmla="*/ 7872448 w 12191684"/>
              <a:gd name="connsiteY1007" fmla="*/ 1174152 h 2102199"/>
              <a:gd name="connsiteX1008" fmla="*/ 8227723 w 12191684"/>
              <a:gd name="connsiteY1008" fmla="*/ 937916 h 2102199"/>
              <a:gd name="connsiteX1009" fmla="*/ 8487625 w 12191684"/>
              <a:gd name="connsiteY1009" fmla="*/ 737142 h 2102199"/>
              <a:gd name="connsiteX1010" fmla="*/ 9100162 w 12191684"/>
              <a:gd name="connsiteY1010" fmla="*/ 306315 h 2102199"/>
              <a:gd name="connsiteX1011" fmla="*/ 9142755 w 12191684"/>
              <a:gd name="connsiteY1011" fmla="*/ 317212 h 2102199"/>
              <a:gd name="connsiteX1012" fmla="*/ 9108268 w 12191684"/>
              <a:gd name="connsiteY1012" fmla="*/ 338757 h 2102199"/>
              <a:gd name="connsiteX1013" fmla="*/ 8562658 w 12191684"/>
              <a:gd name="connsiteY1013" fmla="*/ 765267 h 2102199"/>
              <a:gd name="connsiteX1014" fmla="*/ 8281637 w 12191684"/>
              <a:gd name="connsiteY1014" fmla="*/ 1000847 h 2102199"/>
              <a:gd name="connsiteX1015" fmla="*/ 7926250 w 12191684"/>
              <a:gd name="connsiteY1015" fmla="*/ 1251216 h 2102199"/>
              <a:gd name="connsiteX1016" fmla="*/ 6321175 w 12191684"/>
              <a:gd name="connsiteY1016" fmla="*/ 1264984 h 2102199"/>
              <a:gd name="connsiteX1017" fmla="*/ 6125281 w 12191684"/>
              <a:gd name="connsiteY1017" fmla="*/ 1193485 h 2102199"/>
              <a:gd name="connsiteX1018" fmla="*/ 6112639 w 12191684"/>
              <a:gd name="connsiteY1018" fmla="*/ 1186941 h 2102199"/>
              <a:gd name="connsiteX1019" fmla="*/ 6295148 w 12191684"/>
              <a:gd name="connsiteY1019" fmla="*/ 1241193 h 2102199"/>
              <a:gd name="connsiteX1020" fmla="*/ 9102598 w 12191684"/>
              <a:gd name="connsiteY1020" fmla="*/ 304988 h 2102199"/>
              <a:gd name="connsiteX1021" fmla="*/ 9141007 w 12191684"/>
              <a:gd name="connsiteY1021" fmla="*/ 284664 h 2102199"/>
              <a:gd name="connsiteX1022" fmla="*/ 9183078 w 12191684"/>
              <a:gd name="connsiteY1022" fmla="*/ 293066 h 2102199"/>
              <a:gd name="connsiteX1023" fmla="*/ 9144930 w 12191684"/>
              <a:gd name="connsiteY1023" fmla="*/ 315871 h 2102199"/>
              <a:gd name="connsiteX1024" fmla="*/ 9102598 w 12191684"/>
              <a:gd name="connsiteY1024" fmla="*/ 304988 h 2102199"/>
              <a:gd name="connsiteX1025" fmla="*/ 9143759 w 12191684"/>
              <a:gd name="connsiteY1025" fmla="*/ 283238 h 2102199"/>
              <a:gd name="connsiteX1026" fmla="*/ 9181721 w 12191684"/>
              <a:gd name="connsiteY1026" fmla="*/ 264274 h 2102199"/>
              <a:gd name="connsiteX1027" fmla="*/ 9223272 w 12191684"/>
              <a:gd name="connsiteY1027" fmla="*/ 270210 h 2102199"/>
              <a:gd name="connsiteX1028" fmla="*/ 9185514 w 12191684"/>
              <a:gd name="connsiteY1028" fmla="*/ 291641 h 2102199"/>
              <a:gd name="connsiteX1029" fmla="*/ 9143759 w 12191684"/>
              <a:gd name="connsiteY1029" fmla="*/ 283238 h 2102199"/>
              <a:gd name="connsiteX1030" fmla="*/ 9227362 w 12191684"/>
              <a:gd name="connsiteY1030" fmla="*/ 270836 h 2102199"/>
              <a:gd name="connsiteX1031" fmla="*/ 9267277 w 12191684"/>
              <a:gd name="connsiteY1031" fmla="*/ 277611 h 2102199"/>
              <a:gd name="connsiteX1032" fmla="*/ 9229519 w 12191684"/>
              <a:gd name="connsiteY1032" fmla="*/ 301556 h 2102199"/>
              <a:gd name="connsiteX1033" fmla="*/ 9189139 w 12191684"/>
              <a:gd name="connsiteY1033" fmla="*/ 292430 h 2102199"/>
              <a:gd name="connsiteX1034" fmla="*/ 9227362 w 12191684"/>
              <a:gd name="connsiteY1034" fmla="*/ 270836 h 2102199"/>
              <a:gd name="connsiteX1035" fmla="*/ 9229984 w 12191684"/>
              <a:gd name="connsiteY1035" fmla="*/ 269392 h 2102199"/>
              <a:gd name="connsiteX1036" fmla="*/ 9267946 w 12191684"/>
              <a:gd name="connsiteY1036" fmla="*/ 249101 h 2102199"/>
              <a:gd name="connsiteX1037" fmla="*/ 9307192 w 12191684"/>
              <a:gd name="connsiteY1037" fmla="*/ 253532 h 2102199"/>
              <a:gd name="connsiteX1038" fmla="*/ 9269638 w 12191684"/>
              <a:gd name="connsiteY1038" fmla="*/ 276150 h 2102199"/>
              <a:gd name="connsiteX1039" fmla="*/ 9229984 w 12191684"/>
              <a:gd name="connsiteY1039" fmla="*/ 269392 h 2102199"/>
              <a:gd name="connsiteX1040" fmla="*/ 9270847 w 12191684"/>
              <a:gd name="connsiteY1040" fmla="*/ 247583 h 2102199"/>
              <a:gd name="connsiteX1041" fmla="*/ 9308456 w 12191684"/>
              <a:gd name="connsiteY1041" fmla="*/ 228661 h 2102199"/>
              <a:gd name="connsiteX1042" fmla="*/ 9346958 w 12191684"/>
              <a:gd name="connsiteY1042" fmla="*/ 230832 h 2102199"/>
              <a:gd name="connsiteX1043" fmla="*/ 9309795 w 12191684"/>
              <a:gd name="connsiteY1043" fmla="*/ 252000 h 2102199"/>
              <a:gd name="connsiteX1044" fmla="*/ 9270847 w 12191684"/>
              <a:gd name="connsiteY1044" fmla="*/ 247583 h 2102199"/>
              <a:gd name="connsiteX1045" fmla="*/ 9312063 w 12191684"/>
              <a:gd name="connsiteY1045" fmla="*/ 226885 h 2102199"/>
              <a:gd name="connsiteX1046" fmla="*/ 9349282 w 12191684"/>
              <a:gd name="connsiteY1046" fmla="*/ 209350 h 2102199"/>
              <a:gd name="connsiteX1047" fmla="*/ 9386799 w 12191684"/>
              <a:gd name="connsiteY1047" fmla="*/ 209384 h 2102199"/>
              <a:gd name="connsiteX1048" fmla="*/ 9349951 w 12191684"/>
              <a:gd name="connsiteY1048" fmla="*/ 229163 h 2102199"/>
              <a:gd name="connsiteX1049" fmla="*/ 9312063 w 12191684"/>
              <a:gd name="connsiteY1049" fmla="*/ 226885 h 2102199"/>
              <a:gd name="connsiteX1050" fmla="*/ 9353410 w 12191684"/>
              <a:gd name="connsiteY1050" fmla="*/ 207472 h 2102199"/>
              <a:gd name="connsiteX1051" fmla="*/ 9410001 w 12191684"/>
              <a:gd name="connsiteY1051" fmla="*/ 183021 h 2102199"/>
              <a:gd name="connsiteX1052" fmla="*/ 9439244 w 12191684"/>
              <a:gd name="connsiteY1052" fmla="*/ 183152 h 2102199"/>
              <a:gd name="connsiteX1053" fmla="*/ 9390220 w 12191684"/>
              <a:gd name="connsiteY1053" fmla="*/ 207575 h 2102199"/>
              <a:gd name="connsiteX1054" fmla="*/ 9353410 w 12191684"/>
              <a:gd name="connsiteY1054" fmla="*/ 207472 h 2102199"/>
              <a:gd name="connsiteX1055" fmla="*/ 9415057 w 12191684"/>
              <a:gd name="connsiteY1055" fmla="*/ 180995 h 2102199"/>
              <a:gd name="connsiteX1056" fmla="*/ 9458002 w 12191684"/>
              <a:gd name="connsiteY1056" fmla="*/ 164306 h 2102199"/>
              <a:gd name="connsiteX1057" fmla="*/ 9482710 w 12191684"/>
              <a:gd name="connsiteY1057" fmla="*/ 163086 h 2102199"/>
              <a:gd name="connsiteX1058" fmla="*/ 9464751 w 12191684"/>
              <a:gd name="connsiteY1058" fmla="*/ 171172 h 2102199"/>
              <a:gd name="connsiteX1059" fmla="*/ 9443111 w 12191684"/>
              <a:gd name="connsiteY1059" fmla="*/ 181291 h 2102199"/>
              <a:gd name="connsiteX1060" fmla="*/ 9415057 w 12191684"/>
              <a:gd name="connsiteY1060" fmla="*/ 180995 h 2102199"/>
              <a:gd name="connsiteX1061" fmla="*/ 9456720 w 12191684"/>
              <a:gd name="connsiteY1061" fmla="*/ 162359 h 2102199"/>
              <a:gd name="connsiteX1062" fmla="*/ 9452537 w 12191684"/>
              <a:gd name="connsiteY1062" fmla="*/ 162618 h 2102199"/>
              <a:gd name="connsiteX1063" fmla="*/ 9459787 w 12191684"/>
              <a:gd name="connsiteY1063" fmla="*/ 161235 h 2102199"/>
              <a:gd name="connsiteX1064" fmla="*/ 9456720 w 12191684"/>
              <a:gd name="connsiteY1064" fmla="*/ 162359 h 2102199"/>
              <a:gd name="connsiteX1065" fmla="*/ 9378749 w 12191684"/>
              <a:gd name="connsiteY1065" fmla="*/ 181603 h 2102199"/>
              <a:gd name="connsiteX1066" fmla="*/ 9366051 w 12191684"/>
              <a:gd name="connsiteY1066" fmla="*/ 182032 h 2102199"/>
              <a:gd name="connsiteX1067" fmla="*/ 9409071 w 12191684"/>
              <a:gd name="connsiteY1067" fmla="*/ 171696 h 2102199"/>
              <a:gd name="connsiteX1068" fmla="*/ 9378749 w 12191684"/>
              <a:gd name="connsiteY1068" fmla="*/ 181603 h 2102199"/>
              <a:gd name="connsiteX1069" fmla="*/ 9372056 w 12191684"/>
              <a:gd name="connsiteY1069" fmla="*/ 183895 h 2102199"/>
              <a:gd name="connsiteX1070" fmla="*/ 9354990 w 12191684"/>
              <a:gd name="connsiteY1070" fmla="*/ 189850 h 2102199"/>
              <a:gd name="connsiteX1071" fmla="*/ 9304942 w 12191684"/>
              <a:gd name="connsiteY1071" fmla="*/ 208651 h 2102199"/>
              <a:gd name="connsiteX1072" fmla="*/ 9268225 w 12191684"/>
              <a:gd name="connsiteY1072" fmla="*/ 210577 h 2102199"/>
              <a:gd name="connsiteX1073" fmla="*/ 9356068 w 12191684"/>
              <a:gd name="connsiteY1073" fmla="*/ 184628 h 2102199"/>
              <a:gd name="connsiteX1074" fmla="*/ 9372056 w 12191684"/>
              <a:gd name="connsiteY1074" fmla="*/ 183895 h 2102199"/>
              <a:gd name="connsiteX1075" fmla="*/ 9298045 w 12191684"/>
              <a:gd name="connsiteY1075" fmla="*/ 199582 h 2102199"/>
              <a:gd name="connsiteX1076" fmla="*/ 9262462 w 12191684"/>
              <a:gd name="connsiteY1076" fmla="*/ 210966 h 2102199"/>
              <a:gd name="connsiteX1077" fmla="*/ 9144948 w 12191684"/>
              <a:gd name="connsiteY1077" fmla="*/ 223394 h 2102199"/>
              <a:gd name="connsiteX1078" fmla="*/ 9250061 w 12191684"/>
              <a:gd name="connsiteY1078" fmla="*/ 194682 h 2102199"/>
              <a:gd name="connsiteX1079" fmla="*/ 9348557 w 12191684"/>
              <a:gd name="connsiteY1079" fmla="*/ 185039 h 2102199"/>
              <a:gd name="connsiteX1080" fmla="*/ 9298045 w 12191684"/>
              <a:gd name="connsiteY1080" fmla="*/ 199582 h 2102199"/>
              <a:gd name="connsiteX1081" fmla="*/ 9255956 w 12191684"/>
              <a:gd name="connsiteY1081" fmla="*/ 213143 h 2102199"/>
              <a:gd name="connsiteX1082" fmla="*/ 9221264 w 12191684"/>
              <a:gd name="connsiteY1082" fmla="*/ 225234 h 2102199"/>
              <a:gd name="connsiteX1083" fmla="*/ 9127882 w 12191684"/>
              <a:gd name="connsiteY1083" fmla="*/ 228860 h 2102199"/>
              <a:gd name="connsiteX1084" fmla="*/ 9136248 w 12191684"/>
              <a:gd name="connsiteY1084" fmla="*/ 226143 h 2102199"/>
              <a:gd name="connsiteX1085" fmla="*/ 9255956 w 12191684"/>
              <a:gd name="connsiteY1085" fmla="*/ 213143 h 2102199"/>
              <a:gd name="connsiteX1086" fmla="*/ 9117806 w 12191684"/>
              <a:gd name="connsiteY1086" fmla="*/ 229531 h 2102199"/>
              <a:gd name="connsiteX1087" fmla="*/ 9110685 w 12191684"/>
              <a:gd name="connsiteY1087" fmla="*/ 230087 h 2102199"/>
              <a:gd name="connsiteX1088" fmla="*/ 9120985 w 12191684"/>
              <a:gd name="connsiteY1088" fmla="*/ 228478 h 2102199"/>
              <a:gd name="connsiteX1089" fmla="*/ 9117806 w 12191684"/>
              <a:gd name="connsiteY1089" fmla="*/ 229531 h 2102199"/>
              <a:gd name="connsiteX1090" fmla="*/ 9110424 w 12191684"/>
              <a:gd name="connsiteY1090" fmla="*/ 232042 h 2102199"/>
              <a:gd name="connsiteX1091" fmla="*/ 9090755 w 12191684"/>
              <a:gd name="connsiteY1091" fmla="*/ 238856 h 2102199"/>
              <a:gd name="connsiteX1092" fmla="*/ 9059522 w 12191684"/>
              <a:gd name="connsiteY1092" fmla="*/ 239215 h 2102199"/>
              <a:gd name="connsiteX1093" fmla="*/ 9088078 w 12191684"/>
              <a:gd name="connsiteY1093" fmla="*/ 233911 h 2102199"/>
              <a:gd name="connsiteX1094" fmla="*/ 9110424 w 12191684"/>
              <a:gd name="connsiteY1094" fmla="*/ 232042 h 2102199"/>
              <a:gd name="connsiteX1095" fmla="*/ 9050915 w 12191684"/>
              <a:gd name="connsiteY1095" fmla="*/ 239451 h 2102199"/>
              <a:gd name="connsiteX1096" fmla="*/ 9042456 w 12191684"/>
              <a:gd name="connsiteY1096" fmla="*/ 239687 h 2102199"/>
              <a:gd name="connsiteX1097" fmla="*/ 9048572 w 12191684"/>
              <a:gd name="connsiteY1097" fmla="*/ 237915 h 2102199"/>
              <a:gd name="connsiteX1098" fmla="*/ 9071421 w 12191684"/>
              <a:gd name="connsiteY1098" fmla="*/ 235489 h 2102199"/>
              <a:gd name="connsiteX1099" fmla="*/ 9050915 w 12191684"/>
              <a:gd name="connsiteY1099" fmla="*/ 239451 h 2102199"/>
              <a:gd name="connsiteX1100" fmla="*/ 9042865 w 12191684"/>
              <a:gd name="connsiteY1100" fmla="*/ 241066 h 2102199"/>
              <a:gd name="connsiteX1101" fmla="*/ 9026412 w 12191684"/>
              <a:gd name="connsiteY1101" fmla="*/ 244495 h 2102199"/>
              <a:gd name="connsiteX1102" fmla="*/ 9037231 w 12191684"/>
              <a:gd name="connsiteY1102" fmla="*/ 241237 h 2102199"/>
              <a:gd name="connsiteX1103" fmla="*/ 9042865 w 12191684"/>
              <a:gd name="connsiteY1103" fmla="*/ 241066 h 2102199"/>
              <a:gd name="connsiteX1104" fmla="*/ 9006593 w 12191684"/>
              <a:gd name="connsiteY1104" fmla="*/ 248060 h 2102199"/>
              <a:gd name="connsiteX1105" fmla="*/ 8977834 w 12191684"/>
              <a:gd name="connsiteY1105" fmla="*/ 247309 h 2102199"/>
              <a:gd name="connsiteX1106" fmla="*/ 9014402 w 12191684"/>
              <a:gd name="connsiteY1106" fmla="*/ 242106 h 2102199"/>
              <a:gd name="connsiteX1107" fmla="*/ 9027397 w 12191684"/>
              <a:gd name="connsiteY1107" fmla="*/ 241602 h 2102199"/>
              <a:gd name="connsiteX1108" fmla="*/ 9006593 w 12191684"/>
              <a:gd name="connsiteY1108" fmla="*/ 248060 h 2102199"/>
              <a:gd name="connsiteX1109" fmla="*/ 9001630 w 12191684"/>
              <a:gd name="connsiteY1109" fmla="*/ 249635 h 2102199"/>
              <a:gd name="connsiteX1110" fmla="*/ 8997782 w 12191684"/>
              <a:gd name="connsiteY1110" fmla="*/ 250864 h 2102199"/>
              <a:gd name="connsiteX1111" fmla="*/ 8967813 w 12191684"/>
              <a:gd name="connsiteY1111" fmla="*/ 258033 h 2102199"/>
              <a:gd name="connsiteX1112" fmla="*/ 8932211 w 12191684"/>
              <a:gd name="connsiteY1112" fmla="*/ 254842 h 2102199"/>
              <a:gd name="connsiteX1113" fmla="*/ 8968091 w 12191684"/>
              <a:gd name="connsiteY1113" fmla="*/ 248828 h 2102199"/>
              <a:gd name="connsiteX1114" fmla="*/ 9001630 w 12191684"/>
              <a:gd name="connsiteY1114" fmla="*/ 249635 h 2102199"/>
              <a:gd name="connsiteX1115" fmla="*/ 8916650 w 12191684"/>
              <a:gd name="connsiteY1115" fmla="*/ 255733 h 2102199"/>
              <a:gd name="connsiteX1116" fmla="*/ 8881029 w 12191684"/>
              <a:gd name="connsiteY1116" fmla="*/ 262665 h 2102199"/>
              <a:gd name="connsiteX1117" fmla="*/ 8842249 w 12191684"/>
              <a:gd name="connsiteY1117" fmla="*/ 257661 h 2102199"/>
              <a:gd name="connsiteX1118" fmla="*/ 8877070 w 12191684"/>
              <a:gd name="connsiteY1118" fmla="*/ 253255 h 2102199"/>
              <a:gd name="connsiteX1119" fmla="*/ 8916650 w 12191684"/>
              <a:gd name="connsiteY1119" fmla="*/ 255733 h 2102199"/>
              <a:gd name="connsiteX1120" fmla="*/ 8837657 w 12191684"/>
              <a:gd name="connsiteY1120" fmla="*/ 257096 h 2102199"/>
              <a:gd name="connsiteX1121" fmla="*/ 8801888 w 12191684"/>
              <a:gd name="connsiteY1121" fmla="*/ 253145 h 2102199"/>
              <a:gd name="connsiteX1122" fmla="*/ 8832024 w 12191684"/>
              <a:gd name="connsiteY1122" fmla="*/ 251366 h 2102199"/>
              <a:gd name="connsiteX1123" fmla="*/ 8869838 w 12191684"/>
              <a:gd name="connsiteY1123" fmla="*/ 252909 h 2102199"/>
              <a:gd name="connsiteX1124" fmla="*/ 8837657 w 12191684"/>
              <a:gd name="connsiteY1124" fmla="*/ 257096 h 2102199"/>
              <a:gd name="connsiteX1125" fmla="*/ 8829402 w 12191684"/>
              <a:gd name="connsiteY1125" fmla="*/ 258248 h 2102199"/>
              <a:gd name="connsiteX1126" fmla="*/ 8621499 w 12191684"/>
              <a:gd name="connsiteY1126" fmla="*/ 297624 h 2102199"/>
              <a:gd name="connsiteX1127" fmla="*/ 7896579 w 12191684"/>
              <a:gd name="connsiteY1127" fmla="*/ 549860 h 2102199"/>
              <a:gd name="connsiteX1128" fmla="*/ 7712379 w 12191684"/>
              <a:gd name="connsiteY1128" fmla="*/ 628333 h 2102199"/>
              <a:gd name="connsiteX1129" fmla="*/ 7543219 w 12191684"/>
              <a:gd name="connsiteY1129" fmla="*/ 700477 h 2102199"/>
              <a:gd name="connsiteX1130" fmla="*/ 6142385 w 12191684"/>
              <a:gd name="connsiteY1130" fmla="*/ 1086008 h 2102199"/>
              <a:gd name="connsiteX1131" fmla="*/ 5971738 w 12191684"/>
              <a:gd name="connsiteY1131" fmla="*/ 1113094 h 2102199"/>
              <a:gd name="connsiteX1132" fmla="*/ 5952198 w 12191684"/>
              <a:gd name="connsiteY1132" fmla="*/ 1102752 h 2102199"/>
              <a:gd name="connsiteX1133" fmla="*/ 6117268 w 12191684"/>
              <a:gd name="connsiteY1133" fmla="*/ 1062264 h 2102199"/>
              <a:gd name="connsiteX1134" fmla="*/ 7489175 w 12191684"/>
              <a:gd name="connsiteY1134" fmla="*/ 623529 h 2102199"/>
              <a:gd name="connsiteX1135" fmla="*/ 7842238 w 12191684"/>
              <a:gd name="connsiteY1135" fmla="*/ 487178 h 2102199"/>
              <a:gd name="connsiteX1136" fmla="*/ 8789246 w 12191684"/>
              <a:gd name="connsiteY1136" fmla="*/ 254009 h 2102199"/>
              <a:gd name="connsiteX1137" fmla="*/ 8829402 w 12191684"/>
              <a:gd name="connsiteY1137" fmla="*/ 258248 h 2102199"/>
              <a:gd name="connsiteX1138" fmla="*/ 5946975 w 12191684"/>
              <a:gd name="connsiteY1138" fmla="*/ 1102097 h 2102199"/>
              <a:gd name="connsiteX1139" fmla="*/ 5930726 w 12191684"/>
              <a:gd name="connsiteY1139" fmla="*/ 1106009 h 2102199"/>
              <a:gd name="connsiteX1140" fmla="*/ 5911261 w 12191684"/>
              <a:gd name="connsiteY1140" fmla="*/ 1097014 h 2102199"/>
              <a:gd name="connsiteX1141" fmla="*/ 5927361 w 12191684"/>
              <a:gd name="connsiteY1141" fmla="*/ 1091701 h 2102199"/>
              <a:gd name="connsiteX1142" fmla="*/ 5946975 w 12191684"/>
              <a:gd name="connsiteY1142" fmla="*/ 1102097 h 2102199"/>
              <a:gd name="connsiteX1143" fmla="*/ 5908789 w 12191684"/>
              <a:gd name="connsiteY1143" fmla="*/ 1095869 h 2102199"/>
              <a:gd name="connsiteX1144" fmla="*/ 5904587 w 12191684"/>
              <a:gd name="connsiteY1144" fmla="*/ 1093934 h 2102199"/>
              <a:gd name="connsiteX1145" fmla="*/ 5889287 w 12191684"/>
              <a:gd name="connsiteY1145" fmla="*/ 1086858 h 2102199"/>
              <a:gd name="connsiteX1146" fmla="*/ 5905386 w 12191684"/>
              <a:gd name="connsiteY1146" fmla="*/ 1080052 h 2102199"/>
              <a:gd name="connsiteX1147" fmla="*/ 5908826 w 12191684"/>
              <a:gd name="connsiteY1147" fmla="*/ 1081876 h 2102199"/>
              <a:gd name="connsiteX1148" fmla="*/ 5925074 w 12191684"/>
              <a:gd name="connsiteY1148" fmla="*/ 1090495 h 2102199"/>
              <a:gd name="connsiteX1149" fmla="*/ 5908789 w 12191684"/>
              <a:gd name="connsiteY1149" fmla="*/ 1095869 h 2102199"/>
              <a:gd name="connsiteX1150" fmla="*/ 5903806 w 12191684"/>
              <a:gd name="connsiteY1150" fmla="*/ 1095624 h 2102199"/>
              <a:gd name="connsiteX1151" fmla="*/ 5906186 w 12191684"/>
              <a:gd name="connsiteY1151" fmla="*/ 1096721 h 2102199"/>
              <a:gd name="connsiteX1152" fmla="*/ 5889603 w 12191684"/>
              <a:gd name="connsiteY1152" fmla="*/ 1102164 h 2102199"/>
              <a:gd name="connsiteX1153" fmla="*/ 5880344 w 12191684"/>
              <a:gd name="connsiteY1153" fmla="*/ 1098535 h 2102199"/>
              <a:gd name="connsiteX1154" fmla="*/ 5870621 w 12191684"/>
              <a:gd name="connsiteY1154" fmla="*/ 1094720 h 2102199"/>
              <a:gd name="connsiteX1155" fmla="*/ 5886963 w 12191684"/>
              <a:gd name="connsiteY1155" fmla="*/ 1087836 h 2102199"/>
              <a:gd name="connsiteX1156" fmla="*/ 5903806 w 12191684"/>
              <a:gd name="connsiteY1156" fmla="*/ 1095624 h 2102199"/>
              <a:gd name="connsiteX1157" fmla="*/ 5868409 w 12191684"/>
              <a:gd name="connsiteY1157" fmla="*/ 1093850 h 2102199"/>
              <a:gd name="connsiteX1158" fmla="*/ 5656192 w 12191684"/>
              <a:gd name="connsiteY1158" fmla="*/ 1011583 h 2102199"/>
              <a:gd name="connsiteX1159" fmla="*/ 5417651 w 12191684"/>
              <a:gd name="connsiteY1159" fmla="*/ 920710 h 2102199"/>
              <a:gd name="connsiteX1160" fmla="*/ 4596540 w 12191684"/>
              <a:gd name="connsiteY1160" fmla="*/ 617604 h 2102199"/>
              <a:gd name="connsiteX1161" fmla="*/ 3173583 w 12191684"/>
              <a:gd name="connsiteY1161" fmla="*/ 245850 h 2102199"/>
              <a:gd name="connsiteX1162" fmla="*/ 2651528 w 12191684"/>
              <a:gd name="connsiteY1162" fmla="*/ 209307 h 2102199"/>
              <a:gd name="connsiteX1163" fmla="*/ 2261878 w 12191684"/>
              <a:gd name="connsiteY1163" fmla="*/ 236071 h 2102199"/>
              <a:gd name="connsiteX1164" fmla="*/ 2197312 w 12191684"/>
              <a:gd name="connsiteY1164" fmla="*/ 202581 h 2102199"/>
              <a:gd name="connsiteX1165" fmla="*/ 2615796 w 12191684"/>
              <a:gd name="connsiteY1165" fmla="*/ 147031 h 2102199"/>
              <a:gd name="connsiteX1166" fmla="*/ 3154229 w 12191684"/>
              <a:gd name="connsiteY1166" fmla="*/ 159184 h 2102199"/>
              <a:gd name="connsiteX1167" fmla="*/ 4601597 w 12191684"/>
              <a:gd name="connsiteY1167" fmla="*/ 534792 h 2102199"/>
              <a:gd name="connsiteX1168" fmla="*/ 5652028 w 12191684"/>
              <a:gd name="connsiteY1168" fmla="*/ 980876 h 2102199"/>
              <a:gd name="connsiteX1169" fmla="*/ 5672329 w 12191684"/>
              <a:gd name="connsiteY1169" fmla="*/ 989971 h 2102199"/>
              <a:gd name="connsiteX1170" fmla="*/ 5884899 w 12191684"/>
              <a:gd name="connsiteY1170" fmla="*/ 1086882 h 2102199"/>
              <a:gd name="connsiteX1171" fmla="*/ 5868409 w 12191684"/>
              <a:gd name="connsiteY1171" fmla="*/ 1093850 h 2102199"/>
              <a:gd name="connsiteX1172" fmla="*/ 2259276 w 12191684"/>
              <a:gd name="connsiteY1172" fmla="*/ 236413 h 2102199"/>
              <a:gd name="connsiteX1173" fmla="*/ 2183536 w 12191684"/>
              <a:gd name="connsiteY1173" fmla="*/ 247311 h 2102199"/>
              <a:gd name="connsiteX1174" fmla="*/ 2116069 w 12191684"/>
              <a:gd name="connsiteY1174" fmla="*/ 220185 h 2102199"/>
              <a:gd name="connsiteX1175" fmla="*/ 2194765 w 12191684"/>
              <a:gd name="connsiteY1175" fmla="*/ 203105 h 2102199"/>
              <a:gd name="connsiteX1176" fmla="*/ 2259276 w 12191684"/>
              <a:gd name="connsiteY1176" fmla="*/ 236413 h 2102199"/>
              <a:gd name="connsiteX1177" fmla="*/ 2180134 w 12191684"/>
              <a:gd name="connsiteY1177" fmla="*/ 247835 h 2102199"/>
              <a:gd name="connsiteX1178" fmla="*/ 2104431 w 12191684"/>
              <a:gd name="connsiteY1178" fmla="*/ 260646 h 2102199"/>
              <a:gd name="connsiteX1179" fmla="*/ 2034417 w 12191684"/>
              <a:gd name="connsiteY1179" fmla="*/ 240042 h 2102199"/>
              <a:gd name="connsiteX1180" fmla="*/ 2112741 w 12191684"/>
              <a:gd name="connsiteY1180" fmla="*/ 220949 h 2102199"/>
              <a:gd name="connsiteX1181" fmla="*/ 2180134 w 12191684"/>
              <a:gd name="connsiteY1181" fmla="*/ 247835 h 2102199"/>
              <a:gd name="connsiteX1182" fmla="*/ 2100304 w 12191684"/>
              <a:gd name="connsiteY1182" fmla="*/ 261405 h 2102199"/>
              <a:gd name="connsiteX1183" fmla="*/ 2025121 w 12191684"/>
              <a:gd name="connsiteY1183" fmla="*/ 276005 h 2102199"/>
              <a:gd name="connsiteX1184" fmla="*/ 1952672 w 12191684"/>
              <a:gd name="connsiteY1184" fmla="*/ 262089 h 2102199"/>
              <a:gd name="connsiteX1185" fmla="*/ 2030178 w 12191684"/>
              <a:gd name="connsiteY1185" fmla="*/ 241128 h 2102199"/>
              <a:gd name="connsiteX1186" fmla="*/ 2100304 w 12191684"/>
              <a:gd name="connsiteY1186" fmla="*/ 261405 h 2102199"/>
              <a:gd name="connsiteX1187" fmla="*/ 2021849 w 12191684"/>
              <a:gd name="connsiteY1187" fmla="*/ 276679 h 2102199"/>
              <a:gd name="connsiteX1188" fmla="*/ 1944827 w 12191684"/>
              <a:gd name="connsiteY1188" fmla="*/ 293508 h 2102199"/>
              <a:gd name="connsiteX1189" fmla="*/ 1874776 w 12191684"/>
              <a:gd name="connsiteY1189" fmla="*/ 286767 h 2102199"/>
              <a:gd name="connsiteX1190" fmla="*/ 1870202 w 12191684"/>
              <a:gd name="connsiteY1190" fmla="*/ 286475 h 2102199"/>
              <a:gd name="connsiteX1191" fmla="*/ 1949567 w 12191684"/>
              <a:gd name="connsiteY1191" fmla="*/ 262976 h 2102199"/>
              <a:gd name="connsiteX1192" fmla="*/ 2021849 w 12191684"/>
              <a:gd name="connsiteY1192" fmla="*/ 276679 h 2102199"/>
              <a:gd name="connsiteX1193" fmla="*/ 1938710 w 12191684"/>
              <a:gd name="connsiteY1193" fmla="*/ 294917 h 2102199"/>
              <a:gd name="connsiteX1194" fmla="*/ 1892883 w 12191684"/>
              <a:gd name="connsiteY1194" fmla="*/ 305865 h 2102199"/>
              <a:gd name="connsiteX1195" fmla="*/ 1863621 w 12191684"/>
              <a:gd name="connsiteY1195" fmla="*/ 313179 h 2102199"/>
              <a:gd name="connsiteX1196" fmla="*/ 1804977 w 12191684"/>
              <a:gd name="connsiteY1196" fmla="*/ 312748 h 2102199"/>
              <a:gd name="connsiteX1197" fmla="*/ 1787229 w 12191684"/>
              <a:gd name="connsiteY1197" fmla="*/ 313092 h 2102199"/>
              <a:gd name="connsiteX1198" fmla="*/ 1832766 w 12191684"/>
              <a:gd name="connsiteY1198" fmla="*/ 298208 h 2102199"/>
              <a:gd name="connsiteX1199" fmla="*/ 1864160 w 12191684"/>
              <a:gd name="connsiteY1199" fmla="*/ 288338 h 2102199"/>
              <a:gd name="connsiteX1200" fmla="*/ 1938710 w 12191684"/>
              <a:gd name="connsiteY1200" fmla="*/ 294917 h 2102199"/>
              <a:gd name="connsiteX1201" fmla="*/ 1856516 w 12191684"/>
              <a:gd name="connsiteY1201" fmla="*/ 315012 h 2102199"/>
              <a:gd name="connsiteX1202" fmla="*/ 1781157 w 12191684"/>
              <a:gd name="connsiteY1202" fmla="*/ 335159 h 2102199"/>
              <a:gd name="connsiteX1203" fmla="*/ 1735185 w 12191684"/>
              <a:gd name="connsiteY1203" fmla="*/ 338749 h 2102199"/>
              <a:gd name="connsiteX1204" fmla="*/ 1703775 w 12191684"/>
              <a:gd name="connsiteY1204" fmla="*/ 341936 h 2102199"/>
              <a:gd name="connsiteX1205" fmla="*/ 1780357 w 12191684"/>
              <a:gd name="connsiteY1205" fmla="*/ 315369 h 2102199"/>
              <a:gd name="connsiteX1206" fmla="*/ 1856516 w 12191684"/>
              <a:gd name="connsiteY1206" fmla="*/ 315012 h 2102199"/>
              <a:gd name="connsiteX1207" fmla="*/ 1772880 w 12191684"/>
              <a:gd name="connsiteY1207" fmla="*/ 337494 h 2102199"/>
              <a:gd name="connsiteX1208" fmla="*/ 1696990 w 12191684"/>
              <a:gd name="connsiteY1208" fmla="*/ 359752 h 2102199"/>
              <a:gd name="connsiteX1209" fmla="*/ 1665405 w 12191684"/>
              <a:gd name="connsiteY1209" fmla="*/ 364771 h 2102199"/>
              <a:gd name="connsiteX1210" fmla="*/ 1620015 w 12191684"/>
              <a:gd name="connsiteY1210" fmla="*/ 373007 h 2102199"/>
              <a:gd name="connsiteX1211" fmla="*/ 1696144 w 12191684"/>
              <a:gd name="connsiteY1211" fmla="*/ 344656 h 2102199"/>
              <a:gd name="connsiteX1212" fmla="*/ 1772880 w 12191684"/>
              <a:gd name="connsiteY1212" fmla="*/ 337494 h 2102199"/>
              <a:gd name="connsiteX1213" fmla="*/ 1695127 w 12191684"/>
              <a:gd name="connsiteY1213" fmla="*/ 362267 h 2102199"/>
              <a:gd name="connsiteX1214" fmla="*/ 1762043 w 12191684"/>
              <a:gd name="connsiteY1214" fmla="*/ 353118 h 2102199"/>
              <a:gd name="connsiteX1215" fmla="*/ 1701507 w 12191684"/>
              <a:gd name="connsiteY1215" fmla="*/ 367582 h 2102199"/>
              <a:gd name="connsiteX1216" fmla="*/ 1632098 w 12191684"/>
              <a:gd name="connsiteY1216" fmla="*/ 382236 h 2102199"/>
              <a:gd name="connsiteX1217" fmla="*/ 1695127 w 12191684"/>
              <a:gd name="connsiteY1217" fmla="*/ 362267 h 2102199"/>
              <a:gd name="connsiteX1218" fmla="*/ 1709793 w 12191684"/>
              <a:gd name="connsiteY1218" fmla="*/ 357835 h 2102199"/>
              <a:gd name="connsiteX1219" fmla="*/ 1781854 w 12191684"/>
              <a:gd name="connsiteY1219" fmla="*/ 336896 h 2102199"/>
              <a:gd name="connsiteX1220" fmla="*/ 1852994 w 12191684"/>
              <a:gd name="connsiteY1220" fmla="*/ 333711 h 2102199"/>
              <a:gd name="connsiteX1221" fmla="*/ 1781475 w 12191684"/>
              <a:gd name="connsiteY1221" fmla="*/ 348710 h 2102199"/>
              <a:gd name="connsiteX1222" fmla="*/ 1709793 w 12191684"/>
              <a:gd name="connsiteY1222" fmla="*/ 357835 h 2102199"/>
              <a:gd name="connsiteX1223" fmla="*/ 1863751 w 12191684"/>
              <a:gd name="connsiteY1223" fmla="*/ 333471 h 2102199"/>
              <a:gd name="connsiteX1224" fmla="*/ 1926924 w 12191684"/>
              <a:gd name="connsiteY1224" fmla="*/ 333302 h 2102199"/>
              <a:gd name="connsiteX1225" fmla="*/ 1861595 w 12191684"/>
              <a:gd name="connsiteY1225" fmla="*/ 341341 h 2102199"/>
              <a:gd name="connsiteX1226" fmla="*/ 1798424 w 12191684"/>
              <a:gd name="connsiteY1226" fmla="*/ 346931 h 2102199"/>
              <a:gd name="connsiteX1227" fmla="*/ 1863751 w 12191684"/>
              <a:gd name="connsiteY1227" fmla="*/ 333471 h 2102199"/>
              <a:gd name="connsiteX1228" fmla="*/ 1873567 w 12191684"/>
              <a:gd name="connsiteY1228" fmla="*/ 331579 h 2102199"/>
              <a:gd name="connsiteX1229" fmla="*/ 1942131 w 12191684"/>
              <a:gd name="connsiteY1229" fmla="*/ 319149 h 2102199"/>
              <a:gd name="connsiteX1230" fmla="*/ 2007832 w 12191684"/>
              <a:gd name="connsiteY1230" fmla="*/ 325310 h 2102199"/>
              <a:gd name="connsiteX1231" fmla="*/ 1940792 w 12191684"/>
              <a:gd name="connsiteY1231" fmla="*/ 331811 h 2102199"/>
              <a:gd name="connsiteX1232" fmla="*/ 1873567 w 12191684"/>
              <a:gd name="connsiteY1232" fmla="*/ 331579 h 2102199"/>
              <a:gd name="connsiteX1233" fmla="*/ 2014432 w 12191684"/>
              <a:gd name="connsiteY1233" fmla="*/ 326589 h 2102199"/>
              <a:gd name="connsiteX1234" fmla="*/ 2017071 w 12191684"/>
              <a:gd name="connsiteY1234" fmla="*/ 326371 h 2102199"/>
              <a:gd name="connsiteX1235" fmla="*/ 2076117 w 12191684"/>
              <a:gd name="connsiteY1235" fmla="*/ 334187 h 2102199"/>
              <a:gd name="connsiteX1236" fmla="*/ 2074964 w 12191684"/>
              <a:gd name="connsiteY1236" fmla="*/ 334181 h 2102199"/>
              <a:gd name="connsiteX1237" fmla="*/ 2015733 w 12191684"/>
              <a:gd name="connsiteY1237" fmla="*/ 334568 h 2102199"/>
              <a:gd name="connsiteX1238" fmla="*/ 1955089 w 12191684"/>
              <a:gd name="connsiteY1238" fmla="*/ 332144 h 2102199"/>
              <a:gd name="connsiteX1239" fmla="*/ 2014432 w 12191684"/>
              <a:gd name="connsiteY1239" fmla="*/ 326589 h 2102199"/>
              <a:gd name="connsiteX1240" fmla="*/ 2026162 w 12191684"/>
              <a:gd name="connsiteY1240" fmla="*/ 325626 h 2102199"/>
              <a:gd name="connsiteX1241" fmla="*/ 2091733 w 12191684"/>
              <a:gd name="connsiteY1241" fmla="*/ 320898 h 2102199"/>
              <a:gd name="connsiteX1242" fmla="*/ 2152396 w 12191684"/>
              <a:gd name="connsiteY1242" fmla="*/ 335273 h 2102199"/>
              <a:gd name="connsiteX1243" fmla="*/ 2088703 w 12191684"/>
              <a:gd name="connsiteY1243" fmla="*/ 334254 h 2102199"/>
              <a:gd name="connsiteX1244" fmla="*/ 2026162 w 12191684"/>
              <a:gd name="connsiteY1244" fmla="*/ 325626 h 2102199"/>
              <a:gd name="connsiteX1245" fmla="*/ 2168588 w 12191684"/>
              <a:gd name="connsiteY1245" fmla="*/ 337591 h 2102199"/>
              <a:gd name="connsiteX1246" fmla="*/ 2231817 w 12191684"/>
              <a:gd name="connsiteY1246" fmla="*/ 340097 h 2102199"/>
              <a:gd name="connsiteX1247" fmla="*/ 2287050 w 12191684"/>
              <a:gd name="connsiteY1247" fmla="*/ 361501 h 2102199"/>
              <a:gd name="connsiteX1248" fmla="*/ 2226500 w 12191684"/>
              <a:gd name="connsiteY1248" fmla="*/ 353546 h 2102199"/>
              <a:gd name="connsiteX1249" fmla="*/ 2168588 w 12191684"/>
              <a:gd name="connsiteY1249" fmla="*/ 337591 h 2102199"/>
              <a:gd name="connsiteX1250" fmla="*/ 2294227 w 12191684"/>
              <a:gd name="connsiteY1250" fmla="*/ 364392 h 2102199"/>
              <a:gd name="connsiteX1251" fmla="*/ 2317112 w 12191684"/>
              <a:gd name="connsiteY1251" fmla="*/ 373754 h 2102199"/>
              <a:gd name="connsiteX1252" fmla="*/ 2344738 w 12191684"/>
              <a:gd name="connsiteY1252" fmla="*/ 385359 h 2102199"/>
              <a:gd name="connsiteX1253" fmla="*/ 2290564 w 12191684"/>
              <a:gd name="connsiteY1253" fmla="*/ 372801 h 2102199"/>
              <a:gd name="connsiteX1254" fmla="*/ 2257100 w 12191684"/>
              <a:gd name="connsiteY1254" fmla="*/ 362559 h 2102199"/>
              <a:gd name="connsiteX1255" fmla="*/ 2237747 w 12191684"/>
              <a:gd name="connsiteY1255" fmla="*/ 356814 h 2102199"/>
              <a:gd name="connsiteX1256" fmla="*/ 2294227 w 12191684"/>
              <a:gd name="connsiteY1256" fmla="*/ 364392 h 2102199"/>
              <a:gd name="connsiteX1257" fmla="*/ 2317819 w 12191684"/>
              <a:gd name="connsiteY1257" fmla="*/ 372038 h 2102199"/>
              <a:gd name="connsiteX1258" fmla="*/ 2301830 w 12191684"/>
              <a:gd name="connsiteY1258" fmla="*/ 365491 h 2102199"/>
              <a:gd name="connsiteX1259" fmla="*/ 2361563 w 12191684"/>
              <a:gd name="connsiteY1259" fmla="*/ 374637 h 2102199"/>
              <a:gd name="connsiteX1260" fmla="*/ 2377645 w 12191684"/>
              <a:gd name="connsiteY1260" fmla="*/ 383165 h 2102199"/>
              <a:gd name="connsiteX1261" fmla="*/ 2413154 w 12191684"/>
              <a:gd name="connsiteY1261" fmla="*/ 402422 h 2102199"/>
              <a:gd name="connsiteX1262" fmla="*/ 2355856 w 12191684"/>
              <a:gd name="connsiteY1262" fmla="*/ 388038 h 2102199"/>
              <a:gd name="connsiteX1263" fmla="*/ 2317819 w 12191684"/>
              <a:gd name="connsiteY1263" fmla="*/ 372038 h 2102199"/>
              <a:gd name="connsiteX1264" fmla="*/ 2419772 w 12191684"/>
              <a:gd name="connsiteY1264" fmla="*/ 406073 h 2102199"/>
              <a:gd name="connsiteX1265" fmla="*/ 2467532 w 12191684"/>
              <a:gd name="connsiteY1265" fmla="*/ 432814 h 2102199"/>
              <a:gd name="connsiteX1266" fmla="*/ 2415905 w 12191684"/>
              <a:gd name="connsiteY1266" fmla="*/ 414344 h 2102199"/>
              <a:gd name="connsiteX1267" fmla="*/ 2366062 w 12191684"/>
              <a:gd name="connsiteY1267" fmla="*/ 392455 h 2102199"/>
              <a:gd name="connsiteX1268" fmla="*/ 2419772 w 12191684"/>
              <a:gd name="connsiteY1268" fmla="*/ 406073 h 2102199"/>
              <a:gd name="connsiteX1269" fmla="*/ 2427078 w 12191684"/>
              <a:gd name="connsiteY1269" fmla="*/ 407990 h 2102199"/>
              <a:gd name="connsiteX1270" fmla="*/ 2483651 w 12191684"/>
              <a:gd name="connsiteY1270" fmla="*/ 423279 h 2102199"/>
              <a:gd name="connsiteX1271" fmla="*/ 2531746 w 12191684"/>
              <a:gd name="connsiteY1271" fmla="*/ 456765 h 2102199"/>
              <a:gd name="connsiteX1272" fmla="*/ 2477832 w 12191684"/>
              <a:gd name="connsiteY1272" fmla="*/ 436581 h 2102199"/>
              <a:gd name="connsiteX1273" fmla="*/ 2427078 w 12191684"/>
              <a:gd name="connsiteY1273" fmla="*/ 407990 h 2102199"/>
              <a:gd name="connsiteX1274" fmla="*/ 2537918 w 12191684"/>
              <a:gd name="connsiteY1274" fmla="*/ 461117 h 2102199"/>
              <a:gd name="connsiteX1275" fmla="*/ 2582276 w 12191684"/>
              <a:gd name="connsiteY1275" fmla="*/ 492914 h 2102199"/>
              <a:gd name="connsiteX1276" fmla="*/ 2534386 w 12191684"/>
              <a:gd name="connsiteY1276" fmla="*/ 469507 h 2102199"/>
              <a:gd name="connsiteX1277" fmla="*/ 2487555 w 12191684"/>
              <a:gd name="connsiteY1277" fmla="*/ 442158 h 2102199"/>
              <a:gd name="connsiteX1278" fmla="*/ 2537918 w 12191684"/>
              <a:gd name="connsiteY1278" fmla="*/ 461117 h 2102199"/>
              <a:gd name="connsiteX1279" fmla="*/ 2544852 w 12191684"/>
              <a:gd name="connsiteY1279" fmla="*/ 463774 h 2102199"/>
              <a:gd name="connsiteX1280" fmla="*/ 2598060 w 12191684"/>
              <a:gd name="connsiteY1280" fmla="*/ 484518 h 2102199"/>
              <a:gd name="connsiteX1281" fmla="*/ 2642697 w 12191684"/>
              <a:gd name="connsiteY1281" fmla="*/ 523102 h 2102199"/>
              <a:gd name="connsiteX1282" fmla="*/ 2592167 w 12191684"/>
              <a:gd name="connsiteY1282" fmla="*/ 497799 h 2102199"/>
              <a:gd name="connsiteX1283" fmla="*/ 2544852 w 12191684"/>
              <a:gd name="connsiteY1283" fmla="*/ 463774 h 2102199"/>
              <a:gd name="connsiteX1284" fmla="*/ 2648442 w 12191684"/>
              <a:gd name="connsiteY1284" fmla="*/ 528099 h 2102199"/>
              <a:gd name="connsiteX1285" fmla="*/ 2689472 w 12191684"/>
              <a:gd name="connsiteY1285" fmla="*/ 564301 h 2102199"/>
              <a:gd name="connsiteX1286" fmla="*/ 2644519 w 12191684"/>
              <a:gd name="connsiteY1286" fmla="*/ 536286 h 2102199"/>
              <a:gd name="connsiteX1287" fmla="*/ 2600997 w 12191684"/>
              <a:gd name="connsiteY1287" fmla="*/ 504234 h 2102199"/>
              <a:gd name="connsiteX1288" fmla="*/ 2648442 w 12191684"/>
              <a:gd name="connsiteY1288" fmla="*/ 528099 h 2102199"/>
              <a:gd name="connsiteX1289" fmla="*/ 2655116 w 12191684"/>
              <a:gd name="connsiteY1289" fmla="*/ 531488 h 2102199"/>
              <a:gd name="connsiteX1290" fmla="*/ 2886295 w 12191684"/>
              <a:gd name="connsiteY1290" fmla="*/ 651854 h 2102199"/>
              <a:gd name="connsiteX1291" fmla="*/ 2937569 w 12191684"/>
              <a:gd name="connsiteY1291" fmla="*/ 678883 h 2102199"/>
              <a:gd name="connsiteX1292" fmla="*/ 3306936 w 12191684"/>
              <a:gd name="connsiteY1292" fmla="*/ 867186 h 2102199"/>
              <a:gd name="connsiteX1293" fmla="*/ 4556421 w 12191684"/>
              <a:gd name="connsiteY1293" fmla="*/ 1211338 h 2102199"/>
              <a:gd name="connsiteX1294" fmla="*/ 5538083 w 12191684"/>
              <a:gd name="connsiteY1294" fmla="*/ 1176692 h 2102199"/>
              <a:gd name="connsiteX1295" fmla="*/ 5731616 w 12191684"/>
              <a:gd name="connsiteY1295" fmla="*/ 1150558 h 2102199"/>
              <a:gd name="connsiteX1296" fmla="*/ 5720610 w 12191684"/>
              <a:gd name="connsiteY1296" fmla="*/ 1155031 h 2102199"/>
              <a:gd name="connsiteX1297" fmla="*/ 5520942 w 12191684"/>
              <a:gd name="connsiteY1297" fmla="*/ 1198191 h 2102199"/>
              <a:gd name="connsiteX1298" fmla="*/ 4550844 w 12191684"/>
              <a:gd name="connsiteY1298" fmla="*/ 1294044 h 2102199"/>
              <a:gd name="connsiteX1299" fmla="*/ 3326903 w 12191684"/>
              <a:gd name="connsiteY1299" fmla="*/ 954040 h 2102199"/>
              <a:gd name="connsiteX1300" fmla="*/ 2938480 w 12191684"/>
              <a:gd name="connsiteY1300" fmla="*/ 722515 h 2102199"/>
              <a:gd name="connsiteX1301" fmla="*/ 2836211 w 12191684"/>
              <a:gd name="connsiteY1301" fmla="*/ 657429 h 2102199"/>
              <a:gd name="connsiteX1302" fmla="*/ 2698953 w 12191684"/>
              <a:gd name="connsiteY1302" fmla="*/ 570262 h 2102199"/>
              <a:gd name="connsiteX1303" fmla="*/ 2655116 w 12191684"/>
              <a:gd name="connsiteY1303" fmla="*/ 531488 h 2102199"/>
              <a:gd name="connsiteX1304" fmla="*/ 2835226 w 12191684"/>
              <a:gd name="connsiteY1304" fmla="*/ 658998 h 2102199"/>
              <a:gd name="connsiteX1305" fmla="*/ 2937477 w 12191684"/>
              <a:gd name="connsiteY1305" fmla="*/ 724086 h 2102199"/>
              <a:gd name="connsiteX1306" fmla="*/ 3326011 w 12191684"/>
              <a:gd name="connsiteY1306" fmla="*/ 955678 h 2102199"/>
              <a:gd name="connsiteX1307" fmla="*/ 3917354 w 12191684"/>
              <a:gd name="connsiteY1307" fmla="*/ 1197731 h 2102199"/>
              <a:gd name="connsiteX1308" fmla="*/ 4550788 w 12191684"/>
              <a:gd name="connsiteY1308" fmla="*/ 1295903 h 2102199"/>
              <a:gd name="connsiteX1309" fmla="*/ 4646476 w 12191684"/>
              <a:gd name="connsiteY1309" fmla="*/ 1297253 h 2102199"/>
              <a:gd name="connsiteX1310" fmla="*/ 5521314 w 12191684"/>
              <a:gd name="connsiteY1310" fmla="*/ 1200014 h 2102199"/>
              <a:gd name="connsiteX1311" fmla="*/ 5709920 w 12191684"/>
              <a:gd name="connsiteY1311" fmla="*/ 1159341 h 2102199"/>
              <a:gd name="connsiteX1312" fmla="*/ 5705682 w 12191684"/>
              <a:gd name="connsiteY1312" fmla="*/ 1161049 h 2102199"/>
              <a:gd name="connsiteX1313" fmla="*/ 5504025 w 12191684"/>
              <a:gd name="connsiteY1313" fmla="*/ 1221539 h 2102199"/>
              <a:gd name="connsiteX1314" fmla="*/ 4545118 w 12191684"/>
              <a:gd name="connsiteY1314" fmla="*/ 1378603 h 2102199"/>
              <a:gd name="connsiteX1315" fmla="*/ 3346070 w 12191684"/>
              <a:gd name="connsiteY1315" fmla="*/ 1042574 h 2102199"/>
              <a:gd name="connsiteX1316" fmla="*/ 2974342 w 12191684"/>
              <a:gd name="connsiteY1316" fmla="*/ 786687 h 2102199"/>
              <a:gd name="connsiteX1317" fmla="*/ 2824424 w 12191684"/>
              <a:gd name="connsiteY1317" fmla="*/ 672648 h 2102199"/>
              <a:gd name="connsiteX1318" fmla="*/ 2747811 w 12191684"/>
              <a:gd name="connsiteY1318" fmla="*/ 614079 h 2102199"/>
              <a:gd name="connsiteX1319" fmla="*/ 2707338 w 12191684"/>
              <a:gd name="connsiteY1319" fmla="*/ 577737 h 2102199"/>
              <a:gd name="connsiteX1320" fmla="*/ 2835226 w 12191684"/>
              <a:gd name="connsiteY1320" fmla="*/ 658998 h 2102199"/>
              <a:gd name="connsiteX1321" fmla="*/ 5729962 w 12191684"/>
              <a:gd name="connsiteY1321" fmla="*/ 1152916 h 2102199"/>
              <a:gd name="connsiteX1322" fmla="*/ 5738011 w 12191684"/>
              <a:gd name="connsiteY1322" fmla="*/ 1149655 h 2102199"/>
              <a:gd name="connsiteX1323" fmla="*/ 5745318 w 12191684"/>
              <a:gd name="connsiteY1323" fmla="*/ 1148618 h 2102199"/>
              <a:gd name="connsiteX1324" fmla="*/ 5736096 w 12191684"/>
              <a:gd name="connsiteY1324" fmla="*/ 1151531 h 2102199"/>
              <a:gd name="connsiteX1325" fmla="*/ 5729962 w 12191684"/>
              <a:gd name="connsiteY1325" fmla="*/ 1152916 h 2102199"/>
              <a:gd name="connsiteX1326" fmla="*/ 5767422 w 12191684"/>
              <a:gd name="connsiteY1326" fmla="*/ 1143585 h 2102199"/>
              <a:gd name="connsiteX1327" fmla="*/ 5775826 w 12191684"/>
              <a:gd name="connsiteY1327" fmla="*/ 1140900 h 2102199"/>
              <a:gd name="connsiteX1328" fmla="*/ 5785047 w 12191684"/>
              <a:gd name="connsiteY1328" fmla="*/ 1140339 h 2102199"/>
              <a:gd name="connsiteX1329" fmla="*/ 5776830 w 12191684"/>
              <a:gd name="connsiteY1329" fmla="*/ 1142235 h 2102199"/>
              <a:gd name="connsiteX1330" fmla="*/ 5767422 w 12191684"/>
              <a:gd name="connsiteY1330" fmla="*/ 1143585 h 2102199"/>
              <a:gd name="connsiteX1331" fmla="*/ 5807263 w 12191684"/>
              <a:gd name="connsiteY1331" fmla="*/ 1137106 h 2102199"/>
              <a:gd name="connsiteX1332" fmla="*/ 5815443 w 12191684"/>
              <a:gd name="connsiteY1332" fmla="*/ 1135208 h 2102199"/>
              <a:gd name="connsiteX1333" fmla="*/ 5824051 w 12191684"/>
              <a:gd name="connsiteY1333" fmla="*/ 1135366 h 2102199"/>
              <a:gd name="connsiteX1334" fmla="*/ 5815796 w 12191684"/>
              <a:gd name="connsiteY1334" fmla="*/ 1136574 h 2102199"/>
              <a:gd name="connsiteX1335" fmla="*/ 5807263 w 12191684"/>
              <a:gd name="connsiteY1335" fmla="*/ 1137106 h 2102199"/>
              <a:gd name="connsiteX1336" fmla="*/ 5846694 w 12191684"/>
              <a:gd name="connsiteY1336" fmla="*/ 1133912 h 2102199"/>
              <a:gd name="connsiteX1337" fmla="*/ 5854819 w 12191684"/>
              <a:gd name="connsiteY1337" fmla="*/ 1132702 h 2102199"/>
              <a:gd name="connsiteX1338" fmla="*/ 5863538 w 12191684"/>
              <a:gd name="connsiteY1338" fmla="*/ 1133540 h 2102199"/>
              <a:gd name="connsiteX1339" fmla="*/ 5855470 w 12191684"/>
              <a:gd name="connsiteY1339" fmla="*/ 1134061 h 2102199"/>
              <a:gd name="connsiteX1340" fmla="*/ 5846694 w 12191684"/>
              <a:gd name="connsiteY1340" fmla="*/ 1133912 h 2102199"/>
              <a:gd name="connsiteX1341" fmla="*/ 5886684 w 12191684"/>
              <a:gd name="connsiteY1341" fmla="*/ 1133895 h 2102199"/>
              <a:gd name="connsiteX1342" fmla="*/ 5894808 w 12191684"/>
              <a:gd name="connsiteY1342" fmla="*/ 1133362 h 2102199"/>
              <a:gd name="connsiteX1343" fmla="*/ 5903416 w 12191684"/>
              <a:gd name="connsiteY1343" fmla="*/ 1134847 h 2102199"/>
              <a:gd name="connsiteX1344" fmla="*/ 5895347 w 12191684"/>
              <a:gd name="connsiteY1344" fmla="*/ 1134721 h 2102199"/>
              <a:gd name="connsiteX1345" fmla="*/ 5886684 w 12191684"/>
              <a:gd name="connsiteY1345" fmla="*/ 1133895 h 2102199"/>
              <a:gd name="connsiteX1346" fmla="*/ 5927380 w 12191684"/>
              <a:gd name="connsiteY1346" fmla="*/ 1137078 h 2102199"/>
              <a:gd name="connsiteX1347" fmla="*/ 5935337 w 12191684"/>
              <a:gd name="connsiteY1347" fmla="*/ 1137190 h 2102199"/>
              <a:gd name="connsiteX1348" fmla="*/ 5943944 w 12191684"/>
              <a:gd name="connsiteY1348" fmla="*/ 1139313 h 2102199"/>
              <a:gd name="connsiteX1349" fmla="*/ 5936136 w 12191684"/>
              <a:gd name="connsiteY1349" fmla="*/ 1138582 h 2102199"/>
              <a:gd name="connsiteX1350" fmla="*/ 5927380 w 12191684"/>
              <a:gd name="connsiteY1350" fmla="*/ 1137078 h 2102199"/>
              <a:gd name="connsiteX1351" fmla="*/ 5968652 w 12191684"/>
              <a:gd name="connsiteY1351" fmla="*/ 1143472 h 2102199"/>
              <a:gd name="connsiteX1352" fmla="*/ 5976404 w 12191684"/>
              <a:gd name="connsiteY1352" fmla="*/ 1144184 h 2102199"/>
              <a:gd name="connsiteX1353" fmla="*/ 5984807 w 12191684"/>
              <a:gd name="connsiteY1353" fmla="*/ 1146861 h 2102199"/>
              <a:gd name="connsiteX1354" fmla="*/ 5977315 w 12191684"/>
              <a:gd name="connsiteY1354" fmla="*/ 1145589 h 2102199"/>
              <a:gd name="connsiteX1355" fmla="*/ 5968652 w 12191684"/>
              <a:gd name="connsiteY1355" fmla="*/ 1143472 h 2102199"/>
              <a:gd name="connsiteX1356" fmla="*/ 6010556 w 12191684"/>
              <a:gd name="connsiteY1356" fmla="*/ 1153077 h 2102199"/>
              <a:gd name="connsiteX1357" fmla="*/ 6017974 w 12191684"/>
              <a:gd name="connsiteY1357" fmla="*/ 1154323 h 2102199"/>
              <a:gd name="connsiteX1358" fmla="*/ 6026135 w 12191684"/>
              <a:gd name="connsiteY1358" fmla="*/ 1157478 h 2102199"/>
              <a:gd name="connsiteX1359" fmla="*/ 6018996 w 12191684"/>
              <a:gd name="connsiteY1359" fmla="*/ 1155751 h 2102199"/>
              <a:gd name="connsiteX1360" fmla="*/ 6010556 w 12191684"/>
              <a:gd name="connsiteY1360" fmla="*/ 1153077 h 2102199"/>
              <a:gd name="connsiteX1361" fmla="*/ 6052999 w 12191684"/>
              <a:gd name="connsiteY1361" fmla="*/ 1165870 h 2102199"/>
              <a:gd name="connsiteX1362" fmla="*/ 6060510 w 12191684"/>
              <a:gd name="connsiteY1362" fmla="*/ 1167668 h 2102199"/>
              <a:gd name="connsiteX1363" fmla="*/ 6068523 w 12191684"/>
              <a:gd name="connsiteY1363" fmla="*/ 1171313 h 2102199"/>
              <a:gd name="connsiteX1364" fmla="*/ 6061142 w 12191684"/>
              <a:gd name="connsiteY1364" fmla="*/ 1169008 h 2102199"/>
              <a:gd name="connsiteX1365" fmla="*/ 6052999 w 12191684"/>
              <a:gd name="connsiteY1365" fmla="*/ 1165870 h 2102199"/>
              <a:gd name="connsiteX1366" fmla="*/ 6096577 w 12191684"/>
              <a:gd name="connsiteY1366" fmla="*/ 1181985 h 2102199"/>
              <a:gd name="connsiteX1367" fmla="*/ 6102600 w 12191684"/>
              <a:gd name="connsiteY1367" fmla="*/ 1183855 h 2102199"/>
              <a:gd name="connsiteX1368" fmla="*/ 6109925 w 12191684"/>
              <a:gd name="connsiteY1368" fmla="*/ 1187653 h 2102199"/>
              <a:gd name="connsiteX1369" fmla="*/ 6105036 w 12191684"/>
              <a:gd name="connsiteY1369" fmla="*/ 1185796 h 2102199"/>
              <a:gd name="connsiteX1370" fmla="*/ 6096577 w 12191684"/>
              <a:gd name="connsiteY1370" fmla="*/ 1181985 h 2102199"/>
              <a:gd name="connsiteX1371" fmla="*/ 6139671 w 12191684"/>
              <a:gd name="connsiteY1371" fmla="*/ 1200899 h 2102199"/>
              <a:gd name="connsiteX1372" fmla="*/ 6320561 w 12191684"/>
              <a:gd name="connsiteY1372" fmla="*/ 1266739 h 2102199"/>
              <a:gd name="connsiteX1373" fmla="*/ 7128174 w 12191684"/>
              <a:gd name="connsiteY1373" fmla="*/ 1443828 h 2102199"/>
              <a:gd name="connsiteX1374" fmla="*/ 7205327 w 12191684"/>
              <a:gd name="connsiteY1374" fmla="*/ 1445572 h 2102199"/>
              <a:gd name="connsiteX1375" fmla="*/ 7533106 w 12191684"/>
              <a:gd name="connsiteY1375" fmla="*/ 1410653 h 2102199"/>
              <a:gd name="connsiteX1376" fmla="*/ 7927199 w 12191684"/>
              <a:gd name="connsiteY1376" fmla="*/ 1252815 h 2102199"/>
              <a:gd name="connsiteX1377" fmla="*/ 8282789 w 12191684"/>
              <a:gd name="connsiteY1377" fmla="*/ 1002306 h 2102199"/>
              <a:gd name="connsiteX1378" fmla="*/ 8563867 w 12191684"/>
              <a:gd name="connsiteY1378" fmla="*/ 766681 h 2102199"/>
              <a:gd name="connsiteX1379" fmla="*/ 9145989 w 12191684"/>
              <a:gd name="connsiteY1379" fmla="*/ 318089 h 2102199"/>
              <a:gd name="connsiteX1380" fmla="*/ 9187299 w 12191684"/>
              <a:gd name="connsiteY1380" fmla="*/ 329662 h 2102199"/>
              <a:gd name="connsiteX1381" fmla="*/ 9166513 w 12191684"/>
              <a:gd name="connsiteY1381" fmla="*/ 343986 h 2102199"/>
              <a:gd name="connsiteX1382" fmla="*/ 8633788 w 12191684"/>
              <a:gd name="connsiteY1382" fmla="*/ 796356 h 2102199"/>
              <a:gd name="connsiteX1383" fmla="*/ 8336647 w 12191684"/>
              <a:gd name="connsiteY1383" fmla="*/ 1065281 h 2102199"/>
              <a:gd name="connsiteX1384" fmla="*/ 7980964 w 12191684"/>
              <a:gd name="connsiteY1384" fmla="*/ 1329897 h 2102199"/>
              <a:gd name="connsiteX1385" fmla="*/ 6346701 w 12191684"/>
              <a:gd name="connsiteY1385" fmla="*/ 1290569 h 2102199"/>
              <a:gd name="connsiteX1386" fmla="*/ 6146419 w 12191684"/>
              <a:gd name="connsiteY1386" fmla="*/ 1204370 h 2102199"/>
              <a:gd name="connsiteX1387" fmla="*/ 6139671 w 12191684"/>
              <a:gd name="connsiteY1387" fmla="*/ 1200899 h 2102199"/>
              <a:gd name="connsiteX1388" fmla="*/ 9148201 w 12191684"/>
              <a:gd name="connsiteY1388" fmla="*/ 316747 h 2102199"/>
              <a:gd name="connsiteX1389" fmla="*/ 9186722 w 12191684"/>
              <a:gd name="connsiteY1389" fmla="*/ 293830 h 2102199"/>
              <a:gd name="connsiteX1390" fmla="*/ 9227344 w 12191684"/>
              <a:gd name="connsiteY1390" fmla="*/ 302965 h 2102199"/>
              <a:gd name="connsiteX1391" fmla="*/ 9189288 w 12191684"/>
              <a:gd name="connsiteY1391" fmla="*/ 328307 h 2102199"/>
              <a:gd name="connsiteX1392" fmla="*/ 9148201 w 12191684"/>
              <a:gd name="connsiteY1392" fmla="*/ 316747 h 2102199"/>
              <a:gd name="connsiteX1393" fmla="*/ 9273691 w 12191684"/>
              <a:gd name="connsiteY1393" fmla="*/ 312603 h 2102199"/>
              <a:gd name="connsiteX1394" fmla="*/ 9271497 w 12191684"/>
              <a:gd name="connsiteY1394" fmla="*/ 312017 h 2102199"/>
              <a:gd name="connsiteX1395" fmla="*/ 9232735 w 12191684"/>
              <a:gd name="connsiteY1395" fmla="*/ 302339 h 2102199"/>
              <a:gd name="connsiteX1396" fmla="*/ 9270847 w 12191684"/>
              <a:gd name="connsiteY1396" fmla="*/ 278248 h 2102199"/>
              <a:gd name="connsiteX1397" fmla="*/ 9311357 w 12191684"/>
              <a:gd name="connsiteY1397" fmla="*/ 286161 h 2102199"/>
              <a:gd name="connsiteX1398" fmla="*/ 9273691 w 12191684"/>
              <a:gd name="connsiteY1398" fmla="*/ 312603 h 2102199"/>
              <a:gd name="connsiteX1399" fmla="*/ 9313494 w 12191684"/>
              <a:gd name="connsiteY1399" fmla="*/ 284694 h 2102199"/>
              <a:gd name="connsiteX1400" fmla="*/ 9273190 w 12191684"/>
              <a:gd name="connsiteY1400" fmla="*/ 276793 h 2102199"/>
              <a:gd name="connsiteX1401" fmla="*/ 9311078 w 12191684"/>
              <a:gd name="connsiteY1401" fmla="*/ 254043 h 2102199"/>
              <a:gd name="connsiteX1402" fmla="*/ 9351011 w 12191684"/>
              <a:gd name="connsiteY1402" fmla="*/ 259605 h 2102199"/>
              <a:gd name="connsiteX1403" fmla="*/ 9313494 w 12191684"/>
              <a:gd name="connsiteY1403" fmla="*/ 284694 h 2102199"/>
              <a:gd name="connsiteX1404" fmla="*/ 9353335 w 12191684"/>
              <a:gd name="connsiteY1404" fmla="*/ 258081 h 2102199"/>
              <a:gd name="connsiteX1405" fmla="*/ 9313718 w 12191684"/>
              <a:gd name="connsiteY1405" fmla="*/ 252513 h 2102199"/>
              <a:gd name="connsiteX1406" fmla="*/ 9351364 w 12191684"/>
              <a:gd name="connsiteY1406" fmla="*/ 231139 h 2102199"/>
              <a:gd name="connsiteX1407" fmla="*/ 9390592 w 12191684"/>
              <a:gd name="connsiteY1407" fmla="*/ 234433 h 2102199"/>
              <a:gd name="connsiteX1408" fmla="*/ 9353335 w 12191684"/>
              <a:gd name="connsiteY1408" fmla="*/ 258081 h 2102199"/>
              <a:gd name="connsiteX1409" fmla="*/ 9393194 w 12191684"/>
              <a:gd name="connsiteY1409" fmla="*/ 232845 h 2102199"/>
              <a:gd name="connsiteX1410" fmla="*/ 9354414 w 12191684"/>
              <a:gd name="connsiteY1410" fmla="*/ 229471 h 2102199"/>
              <a:gd name="connsiteX1411" fmla="*/ 9391781 w 12191684"/>
              <a:gd name="connsiteY1411" fmla="*/ 209477 h 2102199"/>
              <a:gd name="connsiteX1412" fmla="*/ 9430172 w 12191684"/>
              <a:gd name="connsiteY1412" fmla="*/ 210625 h 2102199"/>
              <a:gd name="connsiteX1413" fmla="*/ 9393194 w 12191684"/>
              <a:gd name="connsiteY1413" fmla="*/ 232845 h 2102199"/>
              <a:gd name="connsiteX1414" fmla="*/ 9433183 w 12191684"/>
              <a:gd name="connsiteY1414" fmla="*/ 208885 h 2102199"/>
              <a:gd name="connsiteX1415" fmla="*/ 9395258 w 12191684"/>
              <a:gd name="connsiteY1415" fmla="*/ 207684 h 2102199"/>
              <a:gd name="connsiteX1416" fmla="*/ 9444338 w 12191684"/>
              <a:gd name="connsiteY1416" fmla="*/ 183256 h 2102199"/>
              <a:gd name="connsiteX1417" fmla="*/ 9476650 w 12191684"/>
              <a:gd name="connsiteY1417" fmla="*/ 184375 h 2102199"/>
              <a:gd name="connsiteX1418" fmla="*/ 9433183 w 12191684"/>
              <a:gd name="connsiteY1418" fmla="*/ 208885 h 2102199"/>
              <a:gd name="connsiteX1419" fmla="*/ 9518331 w 12191684"/>
              <a:gd name="connsiteY1419" fmla="*/ 162354 h 2102199"/>
              <a:gd name="connsiteX1420" fmla="*/ 9479791 w 12191684"/>
              <a:gd name="connsiteY1420" fmla="*/ 182646 h 2102199"/>
              <a:gd name="connsiteX1421" fmla="*/ 9448279 w 12191684"/>
              <a:gd name="connsiteY1421" fmla="*/ 181397 h 2102199"/>
              <a:gd name="connsiteX1422" fmla="*/ 9488715 w 12191684"/>
              <a:gd name="connsiteY1422" fmla="*/ 162899 h 2102199"/>
              <a:gd name="connsiteX1423" fmla="*/ 9518517 w 12191684"/>
              <a:gd name="connsiteY1423" fmla="*/ 162259 h 2102199"/>
              <a:gd name="connsiteX1424" fmla="*/ 9518331 w 12191684"/>
              <a:gd name="connsiteY1424" fmla="*/ 162354 h 2102199"/>
              <a:gd name="connsiteX1425" fmla="*/ 9522420 w 12191684"/>
              <a:gd name="connsiteY1425" fmla="*/ 160301 h 2102199"/>
              <a:gd name="connsiteX1426" fmla="*/ 9493604 w 12191684"/>
              <a:gd name="connsiteY1426" fmla="*/ 160770 h 2102199"/>
              <a:gd name="connsiteX1427" fmla="*/ 9513757 w 12191684"/>
              <a:gd name="connsiteY1427" fmla="*/ 152127 h 2102199"/>
              <a:gd name="connsiteX1428" fmla="*/ 9548522 w 12191684"/>
              <a:gd name="connsiteY1428" fmla="*/ 147373 h 2102199"/>
              <a:gd name="connsiteX1429" fmla="*/ 9522420 w 12191684"/>
              <a:gd name="connsiteY1429" fmla="*/ 160301 h 2102199"/>
              <a:gd name="connsiteX1430" fmla="*/ 9553709 w 12191684"/>
              <a:gd name="connsiteY1430" fmla="*/ 144856 h 2102199"/>
              <a:gd name="connsiteX1431" fmla="*/ 9520487 w 12191684"/>
              <a:gd name="connsiteY1431" fmla="*/ 149299 h 2102199"/>
              <a:gd name="connsiteX1432" fmla="*/ 9555029 w 12191684"/>
              <a:gd name="connsiteY1432" fmla="*/ 135445 h 2102199"/>
              <a:gd name="connsiteX1433" fmla="*/ 9587247 w 12191684"/>
              <a:gd name="connsiteY1433" fmla="*/ 129195 h 2102199"/>
              <a:gd name="connsiteX1434" fmla="*/ 9553709 w 12191684"/>
              <a:gd name="connsiteY1434" fmla="*/ 144856 h 2102199"/>
              <a:gd name="connsiteX1435" fmla="*/ 9594070 w 12191684"/>
              <a:gd name="connsiteY1435" fmla="*/ 126129 h 2102199"/>
              <a:gd name="connsiteX1436" fmla="*/ 9565142 w 12191684"/>
              <a:gd name="connsiteY1436" fmla="*/ 131537 h 2102199"/>
              <a:gd name="connsiteX1437" fmla="*/ 9594833 w 12191684"/>
              <a:gd name="connsiteY1437" fmla="*/ 120663 h 2102199"/>
              <a:gd name="connsiteX1438" fmla="*/ 9622942 w 12191684"/>
              <a:gd name="connsiteY1438" fmla="*/ 113523 h 2102199"/>
              <a:gd name="connsiteX1439" fmla="*/ 9594070 w 12191684"/>
              <a:gd name="connsiteY1439" fmla="*/ 126129 h 2102199"/>
              <a:gd name="connsiteX1440" fmla="*/ 9651945 w 12191684"/>
              <a:gd name="connsiteY1440" fmla="*/ 101626 h 2102199"/>
              <a:gd name="connsiteX1441" fmla="*/ 9634617 w 12191684"/>
              <a:gd name="connsiteY1441" fmla="*/ 108674 h 2102199"/>
              <a:gd name="connsiteX1442" fmla="*/ 9618090 w 12191684"/>
              <a:gd name="connsiteY1442" fmla="*/ 112608 h 2102199"/>
              <a:gd name="connsiteX1443" fmla="*/ 9651945 w 12191684"/>
              <a:gd name="connsiteY1443" fmla="*/ 101626 h 2102199"/>
              <a:gd name="connsiteX1444" fmla="*/ 9568433 w 12191684"/>
              <a:gd name="connsiteY1444" fmla="*/ 127973 h 2102199"/>
              <a:gd name="connsiteX1445" fmla="*/ 9552222 w 12191684"/>
              <a:gd name="connsiteY1445" fmla="*/ 134181 h 2102199"/>
              <a:gd name="connsiteX1446" fmla="*/ 9535861 w 12191684"/>
              <a:gd name="connsiteY1446" fmla="*/ 137689 h 2102199"/>
              <a:gd name="connsiteX1447" fmla="*/ 9568433 w 12191684"/>
              <a:gd name="connsiteY1447" fmla="*/ 127973 h 2102199"/>
              <a:gd name="connsiteX1448" fmla="*/ 9469882 w 12191684"/>
              <a:gd name="connsiteY1448" fmla="*/ 157533 h 2102199"/>
              <a:gd name="connsiteX1449" fmla="*/ 9447220 w 12191684"/>
              <a:gd name="connsiteY1449" fmla="*/ 161856 h 2102199"/>
              <a:gd name="connsiteX1450" fmla="*/ 9491021 w 12191684"/>
              <a:gd name="connsiteY1450" fmla="*/ 150080 h 2102199"/>
              <a:gd name="connsiteX1451" fmla="*/ 9469882 w 12191684"/>
              <a:gd name="connsiteY1451" fmla="*/ 157533 h 2102199"/>
              <a:gd name="connsiteX1452" fmla="*/ 9422773 w 12191684"/>
              <a:gd name="connsiteY1452" fmla="*/ 166946 h 2102199"/>
              <a:gd name="connsiteX1453" fmla="*/ 9358336 w 12191684"/>
              <a:gd name="connsiteY1453" fmla="*/ 182417 h 2102199"/>
              <a:gd name="connsiteX1454" fmla="*/ 9273635 w 12191684"/>
              <a:gd name="connsiteY1454" fmla="*/ 189448 h 2102199"/>
              <a:gd name="connsiteX1455" fmla="*/ 9422773 w 12191684"/>
              <a:gd name="connsiteY1455" fmla="*/ 166946 h 2102199"/>
              <a:gd name="connsiteX1456" fmla="*/ 9224239 w 12191684"/>
              <a:gd name="connsiteY1456" fmla="*/ 198489 h 2102199"/>
              <a:gd name="connsiteX1457" fmla="*/ 9129833 w 12191684"/>
              <a:gd name="connsiteY1457" fmla="*/ 225604 h 2102199"/>
              <a:gd name="connsiteX1458" fmla="*/ 9110387 w 12191684"/>
              <a:gd name="connsiteY1458" fmla="*/ 228644 h 2102199"/>
              <a:gd name="connsiteX1459" fmla="*/ 9093860 w 12191684"/>
              <a:gd name="connsiteY1459" fmla="*/ 231453 h 2102199"/>
              <a:gd name="connsiteX1460" fmla="*/ 9059466 w 12191684"/>
              <a:gd name="connsiteY1460" fmla="*/ 234809 h 2102199"/>
              <a:gd name="connsiteX1461" fmla="*/ 9224239 w 12191684"/>
              <a:gd name="connsiteY1461" fmla="*/ 198489 h 2102199"/>
              <a:gd name="connsiteX1462" fmla="*/ 9033885 w 12191684"/>
              <a:gd name="connsiteY1462" fmla="*/ 239640 h 2102199"/>
              <a:gd name="connsiteX1463" fmla="*/ 9032695 w 12191684"/>
              <a:gd name="connsiteY1463" fmla="*/ 239999 h 2102199"/>
              <a:gd name="connsiteX1464" fmla="*/ 9030093 w 12191684"/>
              <a:gd name="connsiteY1464" fmla="*/ 240105 h 2102199"/>
              <a:gd name="connsiteX1465" fmla="*/ 9033885 w 12191684"/>
              <a:gd name="connsiteY1465" fmla="*/ 239640 h 2102199"/>
              <a:gd name="connsiteX1466" fmla="*/ 8966679 w 12191684"/>
              <a:gd name="connsiteY1466" fmla="*/ 247118 h 2102199"/>
              <a:gd name="connsiteX1467" fmla="*/ 8940001 w 12191684"/>
              <a:gd name="connsiteY1467" fmla="*/ 246924 h 2102199"/>
              <a:gd name="connsiteX1468" fmla="*/ 8992520 w 12191684"/>
              <a:gd name="connsiteY1468" fmla="*/ 243197 h 2102199"/>
              <a:gd name="connsiteX1469" fmla="*/ 8966679 w 12191684"/>
              <a:gd name="connsiteY1469" fmla="*/ 247118 h 2102199"/>
              <a:gd name="connsiteX1470" fmla="*/ 8906500 w 12191684"/>
              <a:gd name="connsiteY1470" fmla="*/ 248832 h 2102199"/>
              <a:gd name="connsiteX1471" fmla="*/ 8882313 w 12191684"/>
              <a:gd name="connsiteY1471" fmla="*/ 251468 h 2102199"/>
              <a:gd name="connsiteX1472" fmla="*/ 8857029 w 12191684"/>
              <a:gd name="connsiteY1472" fmla="*/ 250215 h 2102199"/>
              <a:gd name="connsiteX1473" fmla="*/ 8906500 w 12191684"/>
              <a:gd name="connsiteY1473" fmla="*/ 248832 h 2102199"/>
              <a:gd name="connsiteX1474" fmla="*/ 8814121 w 12191684"/>
              <a:gd name="connsiteY1474" fmla="*/ 250875 h 2102199"/>
              <a:gd name="connsiteX1475" fmla="*/ 8793187 w 12191684"/>
              <a:gd name="connsiteY1475" fmla="*/ 252256 h 2102199"/>
              <a:gd name="connsiteX1476" fmla="*/ 8772607 w 12191684"/>
              <a:gd name="connsiteY1476" fmla="*/ 250312 h 2102199"/>
              <a:gd name="connsiteX1477" fmla="*/ 8814121 w 12191684"/>
              <a:gd name="connsiteY1477" fmla="*/ 250875 h 2102199"/>
              <a:gd name="connsiteX1478" fmla="*/ 6066459 w 12191684"/>
              <a:gd name="connsiteY1478" fmla="*/ 1011090 h 2102199"/>
              <a:gd name="connsiteX1479" fmla="*/ 6378063 w 12191684"/>
              <a:gd name="connsiteY1479" fmla="*/ 874569 h 2102199"/>
              <a:gd name="connsiteX1480" fmla="*/ 7732067 w 12191684"/>
              <a:gd name="connsiteY1480" fmla="*/ 358387 h 2102199"/>
              <a:gd name="connsiteX1481" fmla="*/ 8721668 w 12191684"/>
              <a:gd name="connsiteY1481" fmla="*/ 248477 h 2102199"/>
              <a:gd name="connsiteX1482" fmla="*/ 8523952 w 12191684"/>
              <a:gd name="connsiteY1482" fmla="*/ 260068 h 2102199"/>
              <a:gd name="connsiteX1483" fmla="*/ 7786576 w 12191684"/>
              <a:gd name="connsiteY1483" fmla="*/ 421013 h 2102199"/>
              <a:gd name="connsiteX1484" fmla="*/ 7433774 w 12191684"/>
              <a:gd name="connsiteY1484" fmla="*/ 543122 h 2102199"/>
              <a:gd name="connsiteX1485" fmla="*/ 7078890 w 12191684"/>
              <a:gd name="connsiteY1485" fmla="*/ 675911 h 2102199"/>
              <a:gd name="connsiteX1486" fmla="*/ 6091278 w 12191684"/>
              <a:gd name="connsiteY1486" fmla="*/ 1034919 h 2102199"/>
              <a:gd name="connsiteX1487" fmla="*/ 5927528 w 12191684"/>
              <a:gd name="connsiteY1487" fmla="*/ 1089684 h 2102199"/>
              <a:gd name="connsiteX1488" fmla="*/ 5909700 w 12191684"/>
              <a:gd name="connsiteY1488" fmla="*/ 1080230 h 2102199"/>
              <a:gd name="connsiteX1489" fmla="*/ 5907599 w 12191684"/>
              <a:gd name="connsiteY1489" fmla="*/ 1079115 h 2102199"/>
              <a:gd name="connsiteX1490" fmla="*/ 6066459 w 12191684"/>
              <a:gd name="connsiteY1490" fmla="*/ 1011090 h 2102199"/>
              <a:gd name="connsiteX1491" fmla="*/ 2580045 w 12191684"/>
              <a:gd name="connsiteY1491" fmla="*/ 82896 h 2102199"/>
              <a:gd name="connsiteX1492" fmla="*/ 2916989 w 12191684"/>
              <a:gd name="connsiteY1492" fmla="*/ 63964 h 2102199"/>
              <a:gd name="connsiteX1493" fmla="*/ 5689117 w 12191684"/>
              <a:gd name="connsiteY1493" fmla="*/ 966617 h 2102199"/>
              <a:gd name="connsiteX1494" fmla="*/ 5903434 w 12191684"/>
              <a:gd name="connsiteY1494" fmla="*/ 1079020 h 2102199"/>
              <a:gd name="connsiteX1495" fmla="*/ 5887204 w 12191684"/>
              <a:gd name="connsiteY1495" fmla="*/ 1085903 h 2102199"/>
              <a:gd name="connsiteX1496" fmla="*/ 5673091 w 12191684"/>
              <a:gd name="connsiteY1496" fmla="*/ 988274 h 2102199"/>
              <a:gd name="connsiteX1497" fmla="*/ 5652790 w 12191684"/>
              <a:gd name="connsiteY1497" fmla="*/ 979181 h 2102199"/>
              <a:gd name="connsiteX1498" fmla="*/ 4602248 w 12191684"/>
              <a:gd name="connsiteY1498" fmla="*/ 533054 h 2102199"/>
              <a:gd name="connsiteX1499" fmla="*/ 3887107 w 12191684"/>
              <a:gd name="connsiteY1499" fmla="*/ 297321 h 2102199"/>
              <a:gd name="connsiteX1500" fmla="*/ 3154415 w 12191684"/>
              <a:gd name="connsiteY1500" fmla="*/ 157334 h 2102199"/>
              <a:gd name="connsiteX1501" fmla="*/ 2615684 w 12191684"/>
              <a:gd name="connsiteY1501" fmla="*/ 145176 h 2102199"/>
              <a:gd name="connsiteX1502" fmla="*/ 2194542 w 12191684"/>
              <a:gd name="connsiteY1502" fmla="*/ 201252 h 2102199"/>
              <a:gd name="connsiteX1503" fmla="*/ 2153994 w 12191684"/>
              <a:gd name="connsiteY1503" fmla="*/ 183107 h 2102199"/>
              <a:gd name="connsiteX1504" fmla="*/ 2124676 w 12191684"/>
              <a:gd name="connsiteY1504" fmla="*/ 171357 h 2102199"/>
              <a:gd name="connsiteX1505" fmla="*/ 2580045 w 12191684"/>
              <a:gd name="connsiteY1505" fmla="*/ 82896 h 2102199"/>
              <a:gd name="connsiteX1506" fmla="*/ 2122018 w 12191684"/>
              <a:gd name="connsiteY1506" fmla="*/ 172082 h 2102199"/>
              <a:gd name="connsiteX1507" fmla="*/ 2191976 w 12191684"/>
              <a:gd name="connsiteY1507" fmla="*/ 201778 h 2102199"/>
              <a:gd name="connsiteX1508" fmla="*/ 2112853 w 12191684"/>
              <a:gd name="connsiteY1508" fmla="*/ 219014 h 2102199"/>
              <a:gd name="connsiteX1509" fmla="*/ 2039734 w 12191684"/>
              <a:gd name="connsiteY1509" fmla="*/ 195779 h 2102199"/>
              <a:gd name="connsiteX1510" fmla="*/ 2122018 w 12191684"/>
              <a:gd name="connsiteY1510" fmla="*/ 172082 h 2102199"/>
              <a:gd name="connsiteX1511" fmla="*/ 2036350 w 12191684"/>
              <a:gd name="connsiteY1511" fmla="*/ 196792 h 2102199"/>
              <a:gd name="connsiteX1512" fmla="*/ 2109506 w 12191684"/>
              <a:gd name="connsiteY1512" fmla="*/ 219783 h 2102199"/>
              <a:gd name="connsiteX1513" fmla="*/ 2030643 w 12191684"/>
              <a:gd name="connsiteY1513" fmla="*/ 239081 h 2102199"/>
              <a:gd name="connsiteX1514" fmla="*/ 2014432 w 12191684"/>
              <a:gd name="connsiteY1514" fmla="*/ 235054 h 2102199"/>
              <a:gd name="connsiteX1515" fmla="*/ 1954680 w 12191684"/>
              <a:gd name="connsiteY1515" fmla="*/ 222650 h 2102199"/>
              <a:gd name="connsiteX1516" fmla="*/ 2036350 w 12191684"/>
              <a:gd name="connsiteY1516" fmla="*/ 196792 h 2102199"/>
              <a:gd name="connsiteX1517" fmla="*/ 1950218 w 12191684"/>
              <a:gd name="connsiteY1517" fmla="*/ 224139 h 2102199"/>
              <a:gd name="connsiteX1518" fmla="*/ 2026404 w 12191684"/>
              <a:gd name="connsiteY1518" fmla="*/ 240193 h 2102199"/>
              <a:gd name="connsiteX1519" fmla="*/ 1948322 w 12191684"/>
              <a:gd name="connsiteY1519" fmla="*/ 261401 h 2102199"/>
              <a:gd name="connsiteX1520" fmla="*/ 1944585 w 12191684"/>
              <a:gd name="connsiteY1520" fmla="*/ 260812 h 2102199"/>
              <a:gd name="connsiteX1521" fmla="*/ 1869570 w 12191684"/>
              <a:gd name="connsiteY1521" fmla="*/ 251959 h 2102199"/>
              <a:gd name="connsiteX1522" fmla="*/ 1950218 w 12191684"/>
              <a:gd name="connsiteY1522" fmla="*/ 224139 h 2102199"/>
              <a:gd name="connsiteX1523" fmla="*/ 1866242 w 12191684"/>
              <a:gd name="connsiteY1523" fmla="*/ 253152 h 2102199"/>
              <a:gd name="connsiteX1524" fmla="*/ 1945199 w 12191684"/>
              <a:gd name="connsiteY1524" fmla="*/ 262288 h 2102199"/>
              <a:gd name="connsiteX1525" fmla="*/ 1864960 w 12191684"/>
              <a:gd name="connsiteY1525" fmla="*/ 286142 h 2102199"/>
              <a:gd name="connsiteX1526" fmla="*/ 1783734 w 12191684"/>
              <a:gd name="connsiteY1526" fmla="*/ 283880 h 2102199"/>
              <a:gd name="connsiteX1527" fmla="*/ 1866242 w 12191684"/>
              <a:gd name="connsiteY1527" fmla="*/ 253152 h 2102199"/>
              <a:gd name="connsiteX1528" fmla="*/ 1777559 w 12191684"/>
              <a:gd name="connsiteY1528" fmla="*/ 286257 h 2102199"/>
              <a:gd name="connsiteX1529" fmla="*/ 1858843 w 12191684"/>
              <a:gd name="connsiteY1529" fmla="*/ 288033 h 2102199"/>
              <a:gd name="connsiteX1530" fmla="*/ 1832200 w 12191684"/>
              <a:gd name="connsiteY1530" fmla="*/ 296438 h 2102199"/>
              <a:gd name="connsiteX1531" fmla="*/ 1780805 w 12191684"/>
              <a:gd name="connsiteY1531" fmla="*/ 313265 h 2102199"/>
              <a:gd name="connsiteX1532" fmla="*/ 1697635 w 12191684"/>
              <a:gd name="connsiteY1532" fmla="*/ 318232 h 2102199"/>
              <a:gd name="connsiteX1533" fmla="*/ 1777559 w 12191684"/>
              <a:gd name="connsiteY1533" fmla="*/ 286257 h 2102199"/>
              <a:gd name="connsiteX1534" fmla="*/ 1690788 w 12191684"/>
              <a:gd name="connsiteY1534" fmla="*/ 321073 h 2102199"/>
              <a:gd name="connsiteX1535" fmla="*/ 1773919 w 12191684"/>
              <a:gd name="connsiteY1535" fmla="*/ 315576 h 2102199"/>
              <a:gd name="connsiteX1536" fmla="*/ 1695679 w 12191684"/>
              <a:gd name="connsiteY1536" fmla="*/ 342849 h 2102199"/>
              <a:gd name="connsiteX1537" fmla="*/ 1611551 w 12191684"/>
              <a:gd name="connsiteY1537" fmla="*/ 354890 h 2102199"/>
              <a:gd name="connsiteX1538" fmla="*/ 1690788 w 12191684"/>
              <a:gd name="connsiteY1538" fmla="*/ 321073 h 2102199"/>
              <a:gd name="connsiteX1539" fmla="*/ 1604005 w 12191684"/>
              <a:gd name="connsiteY1539" fmla="*/ 358205 h 2102199"/>
              <a:gd name="connsiteX1540" fmla="*/ 1688016 w 12191684"/>
              <a:gd name="connsiteY1540" fmla="*/ 345641 h 2102199"/>
              <a:gd name="connsiteX1541" fmla="*/ 1609716 w 12191684"/>
              <a:gd name="connsiteY1541" fmla="*/ 374976 h 2102199"/>
              <a:gd name="connsiteX1542" fmla="*/ 1525534 w 12191684"/>
              <a:gd name="connsiteY1542" fmla="*/ 393721 h 2102199"/>
              <a:gd name="connsiteX1543" fmla="*/ 1604005 w 12191684"/>
              <a:gd name="connsiteY1543" fmla="*/ 358205 h 2102199"/>
              <a:gd name="connsiteX1544" fmla="*/ 1515474 w 12191684"/>
              <a:gd name="connsiteY1544" fmla="*/ 398412 h 2102199"/>
              <a:gd name="connsiteX1545" fmla="*/ 1597881 w 12191684"/>
              <a:gd name="connsiteY1545" fmla="*/ 379590 h 2102199"/>
              <a:gd name="connsiteX1546" fmla="*/ 1523320 w 12191684"/>
              <a:gd name="connsiteY1546" fmla="*/ 409538 h 2102199"/>
              <a:gd name="connsiteX1547" fmla="*/ 1440757 w 12191684"/>
              <a:gd name="connsiteY1547" fmla="*/ 434105 h 2102199"/>
              <a:gd name="connsiteX1548" fmla="*/ 1515474 w 12191684"/>
              <a:gd name="connsiteY1548" fmla="*/ 398412 h 2102199"/>
              <a:gd name="connsiteX1549" fmla="*/ 1428862 w 12191684"/>
              <a:gd name="connsiteY1549" fmla="*/ 439929 h 2102199"/>
              <a:gd name="connsiteX1550" fmla="*/ 1508904 w 12191684"/>
              <a:gd name="connsiteY1550" fmla="*/ 415517 h 2102199"/>
              <a:gd name="connsiteX1551" fmla="*/ 1431313 w 12191684"/>
              <a:gd name="connsiteY1551" fmla="*/ 448844 h 2102199"/>
              <a:gd name="connsiteX1552" fmla="*/ 1353717 w 12191684"/>
              <a:gd name="connsiteY1552" fmla="*/ 477650 h 2102199"/>
              <a:gd name="connsiteX1553" fmla="*/ 1428862 w 12191684"/>
              <a:gd name="connsiteY1553" fmla="*/ 439929 h 2102199"/>
              <a:gd name="connsiteX1554" fmla="*/ 1337268 w 12191684"/>
              <a:gd name="connsiteY1554" fmla="*/ 486115 h 2102199"/>
              <a:gd name="connsiteX1555" fmla="*/ 1408020 w 12191684"/>
              <a:gd name="connsiteY1555" fmla="*/ 459208 h 2102199"/>
              <a:gd name="connsiteX1556" fmla="*/ 1344786 w 12191684"/>
              <a:gd name="connsiteY1556" fmla="*/ 488154 h 2102199"/>
              <a:gd name="connsiteX1557" fmla="*/ 1274811 w 12191684"/>
              <a:gd name="connsiteY1557" fmla="*/ 518876 h 2102199"/>
              <a:gd name="connsiteX1558" fmla="*/ 1337268 w 12191684"/>
              <a:gd name="connsiteY1558" fmla="*/ 486115 h 2102199"/>
              <a:gd name="connsiteX1559" fmla="*/ 1210670 w 12191684"/>
              <a:gd name="connsiteY1559" fmla="*/ 553582 h 2102199"/>
              <a:gd name="connsiteX1560" fmla="*/ 1249284 w 12191684"/>
              <a:gd name="connsiteY1560" fmla="*/ 532570 h 2102199"/>
              <a:gd name="connsiteX1561" fmla="*/ 1293986 w 12191684"/>
              <a:gd name="connsiteY1561" fmla="*/ 512306 h 2102199"/>
              <a:gd name="connsiteX1562" fmla="*/ 1210670 w 12191684"/>
              <a:gd name="connsiteY1562" fmla="*/ 553582 h 2102199"/>
              <a:gd name="connsiteX1563" fmla="*/ 1392192 w 12191684"/>
              <a:gd name="connsiteY1563" fmla="*/ 468368 h 2102199"/>
              <a:gd name="connsiteX1564" fmla="*/ 1431993 w 12191684"/>
              <a:gd name="connsiteY1564" fmla="*/ 450576 h 2102199"/>
              <a:gd name="connsiteX1565" fmla="*/ 1474540 w 12191684"/>
              <a:gd name="connsiteY1565" fmla="*/ 435882 h 2102199"/>
              <a:gd name="connsiteX1566" fmla="*/ 1392192 w 12191684"/>
              <a:gd name="connsiteY1566" fmla="*/ 468368 h 2102199"/>
              <a:gd name="connsiteX1567" fmla="*/ 1561020 w 12191684"/>
              <a:gd name="connsiteY1567" fmla="*/ 406283 h 2102199"/>
              <a:gd name="connsiteX1568" fmla="*/ 1612776 w 12191684"/>
              <a:gd name="connsiteY1568" fmla="*/ 388588 h 2102199"/>
              <a:gd name="connsiteX1569" fmla="*/ 1665106 w 12191684"/>
              <a:gd name="connsiteY1569" fmla="*/ 376919 h 2102199"/>
              <a:gd name="connsiteX1570" fmla="*/ 1561020 w 12191684"/>
              <a:gd name="connsiteY1570" fmla="*/ 406283 h 2102199"/>
              <a:gd name="connsiteX1571" fmla="*/ 1736018 w 12191684"/>
              <a:gd name="connsiteY1571" fmla="*/ 361099 h 2102199"/>
              <a:gd name="connsiteX1572" fmla="*/ 1778905 w 12191684"/>
              <a:gd name="connsiteY1572" fmla="*/ 351200 h 2102199"/>
              <a:gd name="connsiteX1573" fmla="*/ 1824784 w 12191684"/>
              <a:gd name="connsiteY1573" fmla="*/ 346530 h 2102199"/>
              <a:gd name="connsiteX1574" fmla="*/ 1736018 w 12191684"/>
              <a:gd name="connsiteY1574" fmla="*/ 361099 h 2102199"/>
              <a:gd name="connsiteX1575" fmla="*/ 1892028 w 12191684"/>
              <a:gd name="connsiteY1575" fmla="*/ 339290 h 2102199"/>
              <a:gd name="connsiteX1576" fmla="*/ 1941927 w 12191684"/>
              <a:gd name="connsiteY1576" fmla="*/ 333557 h 2102199"/>
              <a:gd name="connsiteX1577" fmla="*/ 1990003 w 12191684"/>
              <a:gd name="connsiteY1577" fmla="*/ 335083 h 2102199"/>
              <a:gd name="connsiteX1578" fmla="*/ 1892028 w 12191684"/>
              <a:gd name="connsiteY1578" fmla="*/ 339290 h 2102199"/>
              <a:gd name="connsiteX1579" fmla="*/ 2042430 w 12191684"/>
              <a:gd name="connsiteY1579" fmla="*/ 336126 h 2102199"/>
              <a:gd name="connsiteX1580" fmla="*/ 2074964 w 12191684"/>
              <a:gd name="connsiteY1580" fmla="*/ 336039 h 2102199"/>
              <a:gd name="connsiteX1581" fmla="*/ 2088982 w 12191684"/>
              <a:gd name="connsiteY1581" fmla="*/ 336115 h 2102199"/>
              <a:gd name="connsiteX1582" fmla="*/ 2134121 w 12191684"/>
              <a:gd name="connsiteY1582" fmla="*/ 343481 h 2102199"/>
              <a:gd name="connsiteX1583" fmla="*/ 2042430 w 12191684"/>
              <a:gd name="connsiteY1583" fmla="*/ 336126 h 2102199"/>
              <a:gd name="connsiteX1584" fmla="*/ 2196401 w 12191684"/>
              <a:gd name="connsiteY1584" fmla="*/ 353092 h 2102199"/>
              <a:gd name="connsiteX1585" fmla="*/ 2181230 w 12191684"/>
              <a:gd name="connsiteY1585" fmla="*/ 350173 h 2102199"/>
              <a:gd name="connsiteX1586" fmla="*/ 2226258 w 12191684"/>
              <a:gd name="connsiteY1586" fmla="*/ 355388 h 2102199"/>
              <a:gd name="connsiteX1587" fmla="*/ 2256580 w 12191684"/>
              <a:gd name="connsiteY1587" fmla="*/ 364342 h 2102199"/>
              <a:gd name="connsiteX1588" fmla="*/ 2268199 w 12191684"/>
              <a:gd name="connsiteY1588" fmla="*/ 367870 h 2102199"/>
              <a:gd name="connsiteX1589" fmla="*/ 2196401 w 12191684"/>
              <a:gd name="connsiteY1589" fmla="*/ 353092 h 2102199"/>
              <a:gd name="connsiteX1590" fmla="*/ 2312334 w 12191684"/>
              <a:gd name="connsiteY1590" fmla="*/ 379651 h 2102199"/>
              <a:gd name="connsiteX1591" fmla="*/ 2355261 w 12191684"/>
              <a:gd name="connsiteY1591" fmla="*/ 389808 h 2102199"/>
              <a:gd name="connsiteX1592" fmla="*/ 2395046 w 12191684"/>
              <a:gd name="connsiteY1592" fmla="*/ 407099 h 2102199"/>
              <a:gd name="connsiteX1593" fmla="*/ 2312334 w 12191684"/>
              <a:gd name="connsiteY1593" fmla="*/ 379651 h 2102199"/>
              <a:gd name="connsiteX1594" fmla="*/ 2436058 w 12191684"/>
              <a:gd name="connsiteY1594" fmla="*/ 423439 h 2102199"/>
              <a:gd name="connsiteX1595" fmla="*/ 2477032 w 12191684"/>
              <a:gd name="connsiteY1595" fmla="*/ 438269 h 2102199"/>
              <a:gd name="connsiteX1596" fmla="*/ 2514865 w 12191684"/>
              <a:gd name="connsiteY1596" fmla="*/ 460169 h 2102199"/>
              <a:gd name="connsiteX1597" fmla="*/ 2436058 w 12191684"/>
              <a:gd name="connsiteY1597" fmla="*/ 423439 h 2102199"/>
              <a:gd name="connsiteX1598" fmla="*/ 2553646 w 12191684"/>
              <a:gd name="connsiteY1598" fmla="*/ 480937 h 2102199"/>
              <a:gd name="connsiteX1599" fmla="*/ 2591200 w 12191684"/>
              <a:gd name="connsiteY1599" fmla="*/ 499398 h 2102199"/>
              <a:gd name="connsiteX1600" fmla="*/ 2625668 w 12191684"/>
              <a:gd name="connsiteY1600" fmla="*/ 524656 h 2102199"/>
              <a:gd name="connsiteX1601" fmla="*/ 2553646 w 12191684"/>
              <a:gd name="connsiteY1601" fmla="*/ 480937 h 2102199"/>
              <a:gd name="connsiteX1602" fmla="*/ 2662218 w 12191684"/>
              <a:gd name="connsiteY1602" fmla="*/ 549462 h 2102199"/>
              <a:gd name="connsiteX1603" fmla="*/ 2697819 w 12191684"/>
              <a:gd name="connsiteY1603" fmla="*/ 571751 h 2102199"/>
              <a:gd name="connsiteX1604" fmla="*/ 2729908 w 12191684"/>
              <a:gd name="connsiteY1604" fmla="*/ 600453 h 2102199"/>
              <a:gd name="connsiteX1605" fmla="*/ 2662218 w 12191684"/>
              <a:gd name="connsiteY1605" fmla="*/ 549462 h 2102199"/>
              <a:gd name="connsiteX1606" fmla="*/ 4539410 w 12191684"/>
              <a:gd name="connsiteY1606" fmla="*/ 1463169 h 2102199"/>
              <a:gd name="connsiteX1607" fmla="*/ 3365238 w 12191684"/>
              <a:gd name="connsiteY1607" fmla="*/ 1131114 h 2102199"/>
              <a:gd name="connsiteX1608" fmla="*/ 2836397 w 12191684"/>
              <a:gd name="connsiteY1608" fmla="*/ 694453 h 2102199"/>
              <a:gd name="connsiteX1609" fmla="*/ 2764412 w 12191684"/>
              <a:gd name="connsiteY1609" fmla="*/ 629084 h 2102199"/>
              <a:gd name="connsiteX1610" fmla="*/ 2823290 w 12191684"/>
              <a:gd name="connsiteY1610" fmla="*/ 674126 h 2102199"/>
              <a:gd name="connsiteX1611" fmla="*/ 2973227 w 12191684"/>
              <a:gd name="connsiteY1611" fmla="*/ 788178 h 2102199"/>
              <a:gd name="connsiteX1612" fmla="*/ 3345104 w 12191684"/>
              <a:gd name="connsiteY1612" fmla="*/ 1044166 h 2102199"/>
              <a:gd name="connsiteX1613" fmla="*/ 3920775 w 12191684"/>
              <a:gd name="connsiteY1613" fmla="*/ 1297578 h 2102199"/>
              <a:gd name="connsiteX1614" fmla="*/ 4545155 w 12191684"/>
              <a:gd name="connsiteY1614" fmla="*/ 1380465 h 2102199"/>
              <a:gd name="connsiteX1615" fmla="*/ 5504545 w 12191684"/>
              <a:gd name="connsiteY1615" fmla="*/ 1223331 h 2102199"/>
              <a:gd name="connsiteX1616" fmla="*/ 5684134 w 12191684"/>
              <a:gd name="connsiteY1616" fmla="*/ 1169689 h 2102199"/>
              <a:gd name="connsiteX1617" fmla="*/ 4539410 w 12191684"/>
              <a:gd name="connsiteY1617" fmla="*/ 1463169 h 2102199"/>
              <a:gd name="connsiteX1618" fmla="*/ 9223067 w 12191684"/>
              <a:gd name="connsiteY1618" fmla="*/ 349937 h 2102199"/>
              <a:gd name="connsiteX1619" fmla="*/ 8701050 w 12191684"/>
              <a:gd name="connsiteY1619" fmla="*/ 828816 h 2102199"/>
              <a:gd name="connsiteX1620" fmla="*/ 8035696 w 12191684"/>
              <a:gd name="connsiteY1620" fmla="*/ 1408572 h 2102199"/>
              <a:gd name="connsiteX1621" fmla="*/ 7387631 w 12191684"/>
              <a:gd name="connsiteY1621" fmla="*/ 1595198 h 2102199"/>
              <a:gd name="connsiteX1622" fmla="*/ 6176927 w 12191684"/>
              <a:gd name="connsiteY1622" fmla="*/ 1219957 h 2102199"/>
              <a:gd name="connsiteX1623" fmla="*/ 6345994 w 12191684"/>
              <a:gd name="connsiteY1623" fmla="*/ 1292285 h 2102199"/>
              <a:gd name="connsiteX1624" fmla="*/ 7169205 w 12191684"/>
              <a:gd name="connsiteY1624" fmla="*/ 1515612 h 2102199"/>
              <a:gd name="connsiteX1625" fmla="*/ 7299919 w 12191684"/>
              <a:gd name="connsiteY1625" fmla="*/ 1521061 h 2102199"/>
              <a:gd name="connsiteX1626" fmla="*/ 7581758 w 12191684"/>
              <a:gd name="connsiteY1626" fmla="*/ 1492749 h 2102199"/>
              <a:gd name="connsiteX1627" fmla="*/ 7981949 w 12191684"/>
              <a:gd name="connsiteY1627" fmla="*/ 1331475 h 2102199"/>
              <a:gd name="connsiteX1628" fmla="*/ 8337837 w 12191684"/>
              <a:gd name="connsiteY1628" fmla="*/ 1066694 h 2102199"/>
              <a:gd name="connsiteX1629" fmla="*/ 8635052 w 12191684"/>
              <a:gd name="connsiteY1629" fmla="*/ 797714 h 2102199"/>
              <a:gd name="connsiteX1630" fmla="*/ 9190273 w 12191684"/>
              <a:gd name="connsiteY1630" fmla="*/ 330526 h 2102199"/>
              <a:gd name="connsiteX1631" fmla="*/ 9217918 w 12191684"/>
              <a:gd name="connsiteY1631" fmla="*/ 338822 h 2102199"/>
              <a:gd name="connsiteX1632" fmla="*/ 9231972 w 12191684"/>
              <a:gd name="connsiteY1632" fmla="*/ 343248 h 2102199"/>
              <a:gd name="connsiteX1633" fmla="*/ 9223067 w 12191684"/>
              <a:gd name="connsiteY1633" fmla="*/ 349937 h 2102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</a:cxnLst>
            <a:rect l="l" t="t" r="r" b="b"/>
            <a:pathLst>
              <a:path w="12191684" h="2102199">
                <a:moveTo>
                  <a:pt x="11335344" y="1826536"/>
                </a:moveTo>
                <a:cubicBezTo>
                  <a:pt x="11073136" y="1668908"/>
                  <a:pt x="10841789" y="1459190"/>
                  <a:pt x="10618065" y="1256379"/>
                </a:cubicBezTo>
                <a:cubicBezTo>
                  <a:pt x="10534870" y="1180966"/>
                  <a:pt x="10448849" y="1102984"/>
                  <a:pt x="10362754" y="1029088"/>
                </a:cubicBezTo>
                <a:cubicBezTo>
                  <a:pt x="10164722" y="859131"/>
                  <a:pt x="9993982" y="730325"/>
                  <a:pt x="9825454" y="623729"/>
                </a:cubicBezTo>
                <a:cubicBezTo>
                  <a:pt x="9625284" y="497130"/>
                  <a:pt x="9432440" y="405091"/>
                  <a:pt x="9236528" y="342713"/>
                </a:cubicBezTo>
                <a:cubicBezTo>
                  <a:pt x="9249151" y="333278"/>
                  <a:pt x="9261849" y="323956"/>
                  <a:pt x="9274639" y="314780"/>
                </a:cubicBezTo>
                <a:cubicBezTo>
                  <a:pt x="9728781" y="434463"/>
                  <a:pt x="10114452" y="721403"/>
                  <a:pt x="10399917" y="958242"/>
                </a:cubicBezTo>
                <a:cubicBezTo>
                  <a:pt x="10494062" y="1036421"/>
                  <a:pt x="10587984" y="1119634"/>
                  <a:pt x="10678820" y="1200107"/>
                </a:cubicBezTo>
                <a:cubicBezTo>
                  <a:pt x="10891111" y="1388182"/>
                  <a:pt x="11110615" y="1582657"/>
                  <a:pt x="11355274" y="1733462"/>
                </a:cubicBezTo>
                <a:cubicBezTo>
                  <a:pt x="11476598" y="1808267"/>
                  <a:pt x="11607795" y="1868529"/>
                  <a:pt x="11756301" y="1917703"/>
                </a:cubicBezTo>
                <a:cubicBezTo>
                  <a:pt x="11879522" y="1958491"/>
                  <a:pt x="12014697" y="1991844"/>
                  <a:pt x="12181775" y="2022630"/>
                </a:cubicBezTo>
                <a:lnTo>
                  <a:pt x="12182110" y="2020808"/>
                </a:lnTo>
                <a:cubicBezTo>
                  <a:pt x="11930108" y="1974349"/>
                  <a:pt x="11634920" y="1903685"/>
                  <a:pt x="11356240" y="1731880"/>
                </a:cubicBezTo>
                <a:cubicBezTo>
                  <a:pt x="11111731" y="1581164"/>
                  <a:pt x="10892282" y="1386741"/>
                  <a:pt x="10680047" y="1198719"/>
                </a:cubicBezTo>
                <a:cubicBezTo>
                  <a:pt x="10589211" y="1118234"/>
                  <a:pt x="10495270" y="1035011"/>
                  <a:pt x="10401089" y="956814"/>
                </a:cubicBezTo>
                <a:cubicBezTo>
                  <a:pt x="10203447" y="792822"/>
                  <a:pt x="10034678" y="670358"/>
                  <a:pt x="9869980" y="571407"/>
                </a:cubicBezTo>
                <a:cubicBezTo>
                  <a:pt x="9667616" y="449827"/>
                  <a:pt x="9473471" y="365405"/>
                  <a:pt x="9276610" y="313380"/>
                </a:cubicBezTo>
                <a:cubicBezTo>
                  <a:pt x="9289177" y="304395"/>
                  <a:pt x="9301838" y="295546"/>
                  <a:pt x="9314573" y="286826"/>
                </a:cubicBezTo>
                <a:cubicBezTo>
                  <a:pt x="9317771" y="287494"/>
                  <a:pt x="9320950" y="288124"/>
                  <a:pt x="9324147" y="288810"/>
                </a:cubicBezTo>
                <a:cubicBezTo>
                  <a:pt x="9767431" y="383925"/>
                  <a:pt x="10136110" y="644064"/>
                  <a:pt x="10438289" y="885989"/>
                </a:cubicBezTo>
                <a:cubicBezTo>
                  <a:pt x="10541599" y="968835"/>
                  <a:pt x="10644483" y="1057929"/>
                  <a:pt x="10743963" y="1144093"/>
                </a:cubicBezTo>
                <a:cubicBezTo>
                  <a:pt x="10943612" y="1316989"/>
                  <a:pt x="11150047" y="1495774"/>
                  <a:pt x="11376132" y="1638798"/>
                </a:cubicBezTo>
                <a:cubicBezTo>
                  <a:pt x="11494204" y="1713510"/>
                  <a:pt x="11621014" y="1775167"/>
                  <a:pt x="11763812" y="1827298"/>
                </a:cubicBezTo>
                <a:cubicBezTo>
                  <a:pt x="11883538" y="1871020"/>
                  <a:pt x="12013303" y="1907812"/>
                  <a:pt x="12172126" y="1943079"/>
                </a:cubicBezTo>
                <a:lnTo>
                  <a:pt x="12172535" y="1941276"/>
                </a:lnTo>
                <a:cubicBezTo>
                  <a:pt x="11946636" y="1891099"/>
                  <a:pt x="11652060" y="1811193"/>
                  <a:pt x="11377136" y="1637229"/>
                </a:cubicBezTo>
                <a:cubicBezTo>
                  <a:pt x="11151163" y="1494275"/>
                  <a:pt x="10944765" y="1315539"/>
                  <a:pt x="10745190" y="1142685"/>
                </a:cubicBezTo>
                <a:cubicBezTo>
                  <a:pt x="10645673" y="1056512"/>
                  <a:pt x="10542789" y="967405"/>
                  <a:pt x="10439442" y="884541"/>
                </a:cubicBezTo>
                <a:cubicBezTo>
                  <a:pt x="10242916" y="727202"/>
                  <a:pt x="10076062" y="611167"/>
                  <a:pt x="9914320" y="519372"/>
                </a:cubicBezTo>
                <a:cubicBezTo>
                  <a:pt x="9712588" y="404874"/>
                  <a:pt x="9519669" y="328861"/>
                  <a:pt x="9324537" y="286992"/>
                </a:cubicBezTo>
                <a:cubicBezTo>
                  <a:pt x="9321935" y="286434"/>
                  <a:pt x="9319332" y="285914"/>
                  <a:pt x="9316730" y="285367"/>
                </a:cubicBezTo>
                <a:cubicBezTo>
                  <a:pt x="9329241" y="276824"/>
                  <a:pt x="9341846" y="268418"/>
                  <a:pt x="9354562" y="260148"/>
                </a:cubicBezTo>
                <a:cubicBezTo>
                  <a:pt x="9362129" y="261316"/>
                  <a:pt x="9369695" y="262522"/>
                  <a:pt x="9377262" y="263798"/>
                </a:cubicBezTo>
                <a:cubicBezTo>
                  <a:pt x="9812477" y="337056"/>
                  <a:pt x="10177234" y="582905"/>
                  <a:pt x="10476661" y="813732"/>
                </a:cubicBezTo>
                <a:cubicBezTo>
                  <a:pt x="10590457" y="901669"/>
                  <a:pt x="10703546" y="997450"/>
                  <a:pt x="10812898" y="1090080"/>
                </a:cubicBezTo>
                <a:cubicBezTo>
                  <a:pt x="10998511" y="1247319"/>
                  <a:pt x="11190463" y="1409914"/>
                  <a:pt x="11397010" y="1544131"/>
                </a:cubicBezTo>
                <a:cubicBezTo>
                  <a:pt x="11607647" y="1681055"/>
                  <a:pt x="11843734" y="1779562"/>
                  <a:pt x="12162478" y="1863528"/>
                </a:cubicBezTo>
                <a:lnTo>
                  <a:pt x="12162961" y="1861725"/>
                </a:lnTo>
                <a:cubicBezTo>
                  <a:pt x="11844403" y="1777816"/>
                  <a:pt x="11608483" y="1679386"/>
                  <a:pt x="11398033" y="1542573"/>
                </a:cubicBezTo>
                <a:cubicBezTo>
                  <a:pt x="11191579" y="1408420"/>
                  <a:pt x="10999664" y="1245864"/>
                  <a:pt x="10814088" y="1088661"/>
                </a:cubicBezTo>
                <a:cubicBezTo>
                  <a:pt x="10704717" y="996020"/>
                  <a:pt x="10591628" y="900226"/>
                  <a:pt x="10477795" y="812261"/>
                </a:cubicBezTo>
                <a:cubicBezTo>
                  <a:pt x="10283073" y="662146"/>
                  <a:pt x="10118059" y="552639"/>
                  <a:pt x="9958492" y="467633"/>
                </a:cubicBezTo>
                <a:cubicBezTo>
                  <a:pt x="9759289" y="361507"/>
                  <a:pt x="9569270" y="294231"/>
                  <a:pt x="9377578" y="261965"/>
                </a:cubicBezTo>
                <a:cubicBezTo>
                  <a:pt x="9370681" y="260806"/>
                  <a:pt x="9363802" y="259700"/>
                  <a:pt x="9356905" y="258629"/>
                </a:cubicBezTo>
                <a:cubicBezTo>
                  <a:pt x="9369342" y="250553"/>
                  <a:pt x="9381891" y="242615"/>
                  <a:pt x="9394514" y="234818"/>
                </a:cubicBezTo>
                <a:cubicBezTo>
                  <a:pt x="9406449" y="236002"/>
                  <a:pt x="9418404" y="237318"/>
                  <a:pt x="9430376" y="238787"/>
                </a:cubicBezTo>
                <a:cubicBezTo>
                  <a:pt x="9859011" y="291305"/>
                  <a:pt x="10219213" y="522373"/>
                  <a:pt x="10515033" y="741478"/>
                </a:cubicBezTo>
                <a:cubicBezTo>
                  <a:pt x="10640969" y="835028"/>
                  <a:pt x="10765770" y="938533"/>
                  <a:pt x="10886445" y="1038631"/>
                </a:cubicBezTo>
                <a:cubicBezTo>
                  <a:pt x="11056386" y="1179585"/>
                  <a:pt x="11232108" y="1325340"/>
                  <a:pt x="11417888" y="1449463"/>
                </a:cubicBezTo>
                <a:cubicBezTo>
                  <a:pt x="11624658" y="1587684"/>
                  <a:pt x="11851319" y="1690849"/>
                  <a:pt x="12152829" y="1783970"/>
                </a:cubicBezTo>
                <a:lnTo>
                  <a:pt x="12153386" y="1782194"/>
                </a:lnTo>
                <a:cubicBezTo>
                  <a:pt x="11852045" y="1689126"/>
                  <a:pt x="11625531" y="1586033"/>
                  <a:pt x="11418929" y="1447918"/>
                </a:cubicBezTo>
                <a:cubicBezTo>
                  <a:pt x="11233223" y="1323847"/>
                  <a:pt x="11057538" y="1178125"/>
                  <a:pt x="10887635" y="1037200"/>
                </a:cubicBezTo>
                <a:cubicBezTo>
                  <a:pt x="10766923" y="937085"/>
                  <a:pt x="10642121" y="833565"/>
                  <a:pt x="10516130" y="739985"/>
                </a:cubicBezTo>
                <a:cubicBezTo>
                  <a:pt x="10323824" y="597542"/>
                  <a:pt x="10160632" y="494659"/>
                  <a:pt x="10002553" y="416203"/>
                </a:cubicBezTo>
                <a:cubicBezTo>
                  <a:pt x="9805990" y="318649"/>
                  <a:pt x="9618908" y="260013"/>
                  <a:pt x="9430618" y="236941"/>
                </a:cubicBezTo>
                <a:cubicBezTo>
                  <a:pt x="9419426" y="235571"/>
                  <a:pt x="9408253" y="234364"/>
                  <a:pt x="9397080" y="233232"/>
                </a:cubicBezTo>
                <a:cubicBezTo>
                  <a:pt x="9409480" y="225610"/>
                  <a:pt x="9421973" y="218129"/>
                  <a:pt x="9434540" y="210791"/>
                </a:cubicBezTo>
                <a:cubicBezTo>
                  <a:pt x="9450789" y="211523"/>
                  <a:pt x="9467094" y="212511"/>
                  <a:pt x="9483510" y="213775"/>
                </a:cubicBezTo>
                <a:cubicBezTo>
                  <a:pt x="9909300" y="246586"/>
                  <a:pt x="10278945" y="474412"/>
                  <a:pt x="10553405" y="669224"/>
                </a:cubicBezTo>
                <a:cubicBezTo>
                  <a:pt x="10693525" y="769018"/>
                  <a:pt x="10831899" y="881604"/>
                  <a:pt x="10965717" y="990482"/>
                </a:cubicBezTo>
                <a:cubicBezTo>
                  <a:pt x="11117903" y="1114313"/>
                  <a:pt x="11275276" y="1242363"/>
                  <a:pt x="11438765" y="1354798"/>
                </a:cubicBezTo>
                <a:cubicBezTo>
                  <a:pt x="11639214" y="1492739"/>
                  <a:pt x="11863050" y="1603830"/>
                  <a:pt x="12143180" y="1704408"/>
                </a:cubicBezTo>
                <a:lnTo>
                  <a:pt x="12143812" y="1702658"/>
                </a:lnTo>
                <a:cubicBezTo>
                  <a:pt x="11863831" y="1602138"/>
                  <a:pt x="11640144" y="1491115"/>
                  <a:pt x="11439807" y="1353266"/>
                </a:cubicBezTo>
                <a:cubicBezTo>
                  <a:pt x="11276392" y="1240876"/>
                  <a:pt x="11119056" y="1112850"/>
                  <a:pt x="10966888" y="989041"/>
                </a:cubicBezTo>
                <a:cubicBezTo>
                  <a:pt x="10833051" y="880144"/>
                  <a:pt x="10694659" y="767538"/>
                  <a:pt x="10554483" y="667708"/>
                </a:cubicBezTo>
                <a:cubicBezTo>
                  <a:pt x="10365059" y="533260"/>
                  <a:pt x="10203652" y="437098"/>
                  <a:pt x="10046502" y="365080"/>
                </a:cubicBezTo>
                <a:cubicBezTo>
                  <a:pt x="9852709" y="276272"/>
                  <a:pt x="9668602" y="226173"/>
                  <a:pt x="9483639" y="211921"/>
                </a:cubicBezTo>
                <a:cubicBezTo>
                  <a:pt x="9468247" y="210733"/>
                  <a:pt x="9452853" y="209781"/>
                  <a:pt x="9437497" y="209058"/>
                </a:cubicBezTo>
                <a:cubicBezTo>
                  <a:pt x="9451886" y="200707"/>
                  <a:pt x="9466387" y="192540"/>
                  <a:pt x="9481018" y="184581"/>
                </a:cubicBezTo>
                <a:cubicBezTo>
                  <a:pt x="9499424" y="185535"/>
                  <a:pt x="9517940" y="186918"/>
                  <a:pt x="9536549" y="188755"/>
                </a:cubicBezTo>
                <a:cubicBezTo>
                  <a:pt x="9893572" y="223974"/>
                  <a:pt x="10238733" y="357502"/>
                  <a:pt x="10591777" y="596969"/>
                </a:cubicBezTo>
                <a:cubicBezTo>
                  <a:pt x="10748722" y="703816"/>
                  <a:pt x="10903010" y="827327"/>
                  <a:pt x="11052221" y="946771"/>
                </a:cubicBezTo>
                <a:cubicBezTo>
                  <a:pt x="11184050" y="1052314"/>
                  <a:pt x="11320378" y="1161447"/>
                  <a:pt x="11459625" y="1260134"/>
                </a:cubicBezTo>
                <a:cubicBezTo>
                  <a:pt x="11657080" y="1400147"/>
                  <a:pt x="11871212" y="1516036"/>
                  <a:pt x="12133531" y="1624846"/>
                </a:cubicBezTo>
                <a:lnTo>
                  <a:pt x="12134238" y="1623128"/>
                </a:lnTo>
                <a:cubicBezTo>
                  <a:pt x="11872067" y="1514374"/>
                  <a:pt x="11658047" y="1398546"/>
                  <a:pt x="11460703" y="1258617"/>
                </a:cubicBezTo>
                <a:cubicBezTo>
                  <a:pt x="11321493" y="1159964"/>
                  <a:pt x="11185184" y="1050845"/>
                  <a:pt x="11053374" y="945321"/>
                </a:cubicBezTo>
                <a:cubicBezTo>
                  <a:pt x="10904143" y="825853"/>
                  <a:pt x="10749838" y="702319"/>
                  <a:pt x="10592818" y="595432"/>
                </a:cubicBezTo>
                <a:cubicBezTo>
                  <a:pt x="10239514" y="355784"/>
                  <a:pt x="9894074" y="222156"/>
                  <a:pt x="9536736" y="186905"/>
                </a:cubicBezTo>
                <a:cubicBezTo>
                  <a:pt x="9519167" y="185172"/>
                  <a:pt x="9501654" y="183864"/>
                  <a:pt x="9484161" y="182888"/>
                </a:cubicBezTo>
                <a:cubicBezTo>
                  <a:pt x="9497211" y="175827"/>
                  <a:pt x="9510355" y="168928"/>
                  <a:pt x="9523610" y="162194"/>
                </a:cubicBezTo>
                <a:cubicBezTo>
                  <a:pt x="9545455" y="162099"/>
                  <a:pt x="9567466" y="162601"/>
                  <a:pt x="9589683" y="163741"/>
                </a:cubicBezTo>
                <a:cubicBezTo>
                  <a:pt x="9941871" y="181819"/>
                  <a:pt x="10282218" y="299894"/>
                  <a:pt x="10630149" y="524714"/>
                </a:cubicBezTo>
                <a:cubicBezTo>
                  <a:pt x="10807358" y="639651"/>
                  <a:pt x="10980534" y="776652"/>
                  <a:pt x="11147984" y="909141"/>
                </a:cubicBezTo>
                <a:cubicBezTo>
                  <a:pt x="11256165" y="994723"/>
                  <a:pt x="11368027" y="1083218"/>
                  <a:pt x="11480503" y="1165461"/>
                </a:cubicBezTo>
                <a:cubicBezTo>
                  <a:pt x="11673124" y="1306379"/>
                  <a:pt x="11883556" y="1430616"/>
                  <a:pt x="12123864" y="1545274"/>
                </a:cubicBezTo>
                <a:lnTo>
                  <a:pt x="12124682" y="1543597"/>
                </a:lnTo>
                <a:cubicBezTo>
                  <a:pt x="11884467" y="1428989"/>
                  <a:pt x="11674128" y="1304810"/>
                  <a:pt x="11481599" y="1163963"/>
                </a:cubicBezTo>
                <a:cubicBezTo>
                  <a:pt x="11369143" y="1081738"/>
                  <a:pt x="11257299" y="993254"/>
                  <a:pt x="11149155" y="907683"/>
                </a:cubicBezTo>
                <a:cubicBezTo>
                  <a:pt x="10981649" y="775168"/>
                  <a:pt x="10808455" y="638139"/>
                  <a:pt x="10631171" y="523152"/>
                </a:cubicBezTo>
                <a:cubicBezTo>
                  <a:pt x="10465599" y="416179"/>
                  <a:pt x="10298373" y="331993"/>
                  <a:pt x="10134102" y="272935"/>
                </a:cubicBezTo>
                <a:cubicBezTo>
                  <a:pt x="9955164" y="208603"/>
                  <a:pt x="9772024" y="171238"/>
                  <a:pt x="9589775" y="161883"/>
                </a:cubicBezTo>
                <a:cubicBezTo>
                  <a:pt x="9568917" y="160813"/>
                  <a:pt x="9548151" y="160279"/>
                  <a:pt x="9527440" y="160270"/>
                </a:cubicBezTo>
                <a:cubicBezTo>
                  <a:pt x="9536661" y="155615"/>
                  <a:pt x="9545919" y="151024"/>
                  <a:pt x="9555252" y="146533"/>
                </a:cubicBezTo>
                <a:cubicBezTo>
                  <a:pt x="9584031" y="143088"/>
                  <a:pt x="9613219" y="140459"/>
                  <a:pt x="9642853" y="138723"/>
                </a:cubicBezTo>
                <a:cubicBezTo>
                  <a:pt x="9963047" y="119970"/>
                  <a:pt x="10288947" y="219657"/>
                  <a:pt x="10668539" y="452459"/>
                </a:cubicBezTo>
                <a:cubicBezTo>
                  <a:pt x="10870717" y="576923"/>
                  <a:pt x="11066629" y="731163"/>
                  <a:pt x="11256108" y="880323"/>
                </a:cubicBezTo>
                <a:cubicBezTo>
                  <a:pt x="11336255" y="943423"/>
                  <a:pt x="11419133" y="1008670"/>
                  <a:pt x="11501380" y="1070794"/>
                </a:cubicBezTo>
                <a:cubicBezTo>
                  <a:pt x="11693556" y="1216030"/>
                  <a:pt x="11894004" y="1345207"/>
                  <a:pt x="12114215" y="1465703"/>
                </a:cubicBezTo>
                <a:lnTo>
                  <a:pt x="12115108" y="1464072"/>
                </a:lnTo>
                <a:cubicBezTo>
                  <a:pt x="11894990" y="1343619"/>
                  <a:pt x="11694597" y="1214491"/>
                  <a:pt x="11502496" y="1069312"/>
                </a:cubicBezTo>
                <a:cubicBezTo>
                  <a:pt x="11420268" y="1007199"/>
                  <a:pt x="11337389" y="941956"/>
                  <a:pt x="11257243" y="878862"/>
                </a:cubicBezTo>
                <a:cubicBezTo>
                  <a:pt x="11067744" y="729669"/>
                  <a:pt x="10871776" y="575396"/>
                  <a:pt x="10669506" y="450876"/>
                </a:cubicBezTo>
                <a:cubicBezTo>
                  <a:pt x="10493152" y="342717"/>
                  <a:pt x="10332450" y="265051"/>
                  <a:pt x="10178201" y="213438"/>
                </a:cubicBezTo>
                <a:cubicBezTo>
                  <a:pt x="9993480" y="151627"/>
                  <a:pt x="9818353" y="126581"/>
                  <a:pt x="9642742" y="136866"/>
                </a:cubicBezTo>
                <a:cubicBezTo>
                  <a:pt x="9615097" y="138485"/>
                  <a:pt x="9587675" y="140902"/>
                  <a:pt x="9560384" y="144075"/>
                </a:cubicBezTo>
                <a:cubicBezTo>
                  <a:pt x="9572096" y="138483"/>
                  <a:pt x="9583901" y="133025"/>
                  <a:pt x="9595799" y="127702"/>
                </a:cubicBezTo>
                <a:cubicBezTo>
                  <a:pt x="9628594" y="121957"/>
                  <a:pt x="9661946" y="117239"/>
                  <a:pt x="9695968" y="113701"/>
                </a:cubicBezTo>
                <a:cubicBezTo>
                  <a:pt x="10014915" y="80540"/>
                  <a:pt x="10336132" y="165226"/>
                  <a:pt x="10706911" y="380205"/>
                </a:cubicBezTo>
                <a:cubicBezTo>
                  <a:pt x="10940786" y="516268"/>
                  <a:pt x="11164659" y="693509"/>
                  <a:pt x="11381152" y="864913"/>
                </a:cubicBezTo>
                <a:cubicBezTo>
                  <a:pt x="11427407" y="901522"/>
                  <a:pt x="11475223" y="939379"/>
                  <a:pt x="11522258" y="976124"/>
                </a:cubicBezTo>
                <a:cubicBezTo>
                  <a:pt x="11715214" y="1126985"/>
                  <a:pt x="11911127" y="1264932"/>
                  <a:pt x="12104548" y="1386129"/>
                </a:cubicBezTo>
                <a:lnTo>
                  <a:pt x="12105552" y="1384553"/>
                </a:lnTo>
                <a:cubicBezTo>
                  <a:pt x="11912168" y="1263389"/>
                  <a:pt x="11716311" y="1125481"/>
                  <a:pt x="11523392" y="974659"/>
                </a:cubicBezTo>
                <a:cubicBezTo>
                  <a:pt x="11476375" y="937914"/>
                  <a:pt x="11428559" y="900059"/>
                  <a:pt x="11382305" y="863453"/>
                </a:cubicBezTo>
                <a:cubicBezTo>
                  <a:pt x="11165757" y="692009"/>
                  <a:pt x="10941827" y="514725"/>
                  <a:pt x="10707841" y="378595"/>
                </a:cubicBezTo>
                <a:cubicBezTo>
                  <a:pt x="10535316" y="278565"/>
                  <a:pt x="10376456" y="208175"/>
                  <a:pt x="10222187" y="163404"/>
                </a:cubicBezTo>
                <a:cubicBezTo>
                  <a:pt x="10040739" y="110751"/>
                  <a:pt x="9868548" y="93887"/>
                  <a:pt x="9695782" y="111851"/>
                </a:cubicBezTo>
                <a:cubicBezTo>
                  <a:pt x="9664494" y="115105"/>
                  <a:pt x="9633521" y="119377"/>
                  <a:pt x="9602734" y="124623"/>
                </a:cubicBezTo>
                <a:cubicBezTo>
                  <a:pt x="9613740" y="119760"/>
                  <a:pt x="9624820" y="115010"/>
                  <a:pt x="9635974" y="110386"/>
                </a:cubicBezTo>
                <a:cubicBezTo>
                  <a:pt x="9672952" y="101727"/>
                  <a:pt x="9710617" y="94437"/>
                  <a:pt x="9749101" y="88679"/>
                </a:cubicBezTo>
                <a:cubicBezTo>
                  <a:pt x="10062917" y="41715"/>
                  <a:pt x="10388781" y="113446"/>
                  <a:pt x="10745302" y="307951"/>
                </a:cubicBezTo>
                <a:cubicBezTo>
                  <a:pt x="11021248" y="458918"/>
                  <a:pt x="11280370" y="668722"/>
                  <a:pt x="11530977" y="871617"/>
                </a:cubicBezTo>
                <a:lnTo>
                  <a:pt x="11543118" y="881455"/>
                </a:lnTo>
                <a:cubicBezTo>
                  <a:pt x="11759033" y="1056315"/>
                  <a:pt x="11934347" y="1191392"/>
                  <a:pt x="12094899" y="1306547"/>
                </a:cubicBezTo>
                <a:lnTo>
                  <a:pt x="12095977" y="1305035"/>
                </a:lnTo>
                <a:cubicBezTo>
                  <a:pt x="11935462" y="1189899"/>
                  <a:pt x="11760168" y="1054846"/>
                  <a:pt x="11544289" y="880009"/>
                </a:cubicBezTo>
                <a:lnTo>
                  <a:pt x="11532148" y="870172"/>
                </a:lnTo>
                <a:cubicBezTo>
                  <a:pt x="11281486" y="667223"/>
                  <a:pt x="11022289" y="457366"/>
                  <a:pt x="10746194" y="306319"/>
                </a:cubicBezTo>
                <a:cubicBezTo>
                  <a:pt x="10577536" y="214306"/>
                  <a:pt x="10420553" y="151264"/>
                  <a:pt x="10266267" y="113588"/>
                </a:cubicBezTo>
                <a:cubicBezTo>
                  <a:pt x="10090730" y="70728"/>
                  <a:pt x="9916644" y="61726"/>
                  <a:pt x="9748822" y="86839"/>
                </a:cubicBezTo>
                <a:cubicBezTo>
                  <a:pt x="9714596" y="91961"/>
                  <a:pt x="9680798" y="98278"/>
                  <a:pt x="9647278" y="105774"/>
                </a:cubicBezTo>
                <a:cubicBezTo>
                  <a:pt x="9657020" y="101827"/>
                  <a:pt x="9666798" y="97962"/>
                  <a:pt x="9676670" y="94203"/>
                </a:cubicBezTo>
                <a:cubicBezTo>
                  <a:pt x="9717533" y="82305"/>
                  <a:pt x="9759345" y="72042"/>
                  <a:pt x="9802215" y="63652"/>
                </a:cubicBezTo>
                <a:cubicBezTo>
                  <a:pt x="10115754" y="2302"/>
                  <a:pt x="10436802" y="58577"/>
                  <a:pt x="10783674" y="235695"/>
                </a:cubicBezTo>
                <a:cubicBezTo>
                  <a:pt x="11063097" y="378603"/>
                  <a:pt x="11323836" y="585014"/>
                  <a:pt x="11563995" y="786782"/>
                </a:cubicBezTo>
                <a:cubicBezTo>
                  <a:pt x="11635887" y="847194"/>
                  <a:pt x="11706978" y="907745"/>
                  <a:pt x="11775710" y="966301"/>
                </a:cubicBezTo>
                <a:cubicBezTo>
                  <a:pt x="11883556" y="1058148"/>
                  <a:pt x="11985398" y="1144901"/>
                  <a:pt x="12085250" y="1226960"/>
                </a:cubicBezTo>
                <a:lnTo>
                  <a:pt x="12086421" y="1225525"/>
                </a:lnTo>
                <a:cubicBezTo>
                  <a:pt x="11986587" y="1143477"/>
                  <a:pt x="11884746" y="1056728"/>
                  <a:pt x="11776918" y="964888"/>
                </a:cubicBezTo>
                <a:cubicBezTo>
                  <a:pt x="11708168" y="906330"/>
                  <a:pt x="11637076" y="845779"/>
                  <a:pt x="11565184" y="785362"/>
                </a:cubicBezTo>
                <a:cubicBezTo>
                  <a:pt x="11324952" y="583523"/>
                  <a:pt x="11064101" y="377034"/>
                  <a:pt x="10784529" y="234043"/>
                </a:cubicBezTo>
                <a:cubicBezTo>
                  <a:pt x="10437267" y="56727"/>
                  <a:pt x="10115828" y="396"/>
                  <a:pt x="9801862" y="61834"/>
                </a:cubicBezTo>
                <a:cubicBezTo>
                  <a:pt x="9767283" y="68601"/>
                  <a:pt x="9733187" y="76571"/>
                  <a:pt x="9699389" y="85740"/>
                </a:cubicBezTo>
                <a:cubicBezTo>
                  <a:pt x="9749752" y="67454"/>
                  <a:pt x="9801676" y="51629"/>
                  <a:pt x="9855349" y="38630"/>
                </a:cubicBezTo>
                <a:cubicBezTo>
                  <a:pt x="9959570" y="13389"/>
                  <a:pt x="10061728" y="1757"/>
                  <a:pt x="10162045" y="1757"/>
                </a:cubicBezTo>
                <a:cubicBezTo>
                  <a:pt x="10869062" y="1757"/>
                  <a:pt x="11478681" y="580658"/>
                  <a:pt x="11980657" y="1057391"/>
                </a:cubicBezTo>
                <a:cubicBezTo>
                  <a:pt x="12013452" y="1088541"/>
                  <a:pt x="12044425" y="1117963"/>
                  <a:pt x="12075583" y="1147376"/>
                </a:cubicBezTo>
                <a:lnTo>
                  <a:pt x="12076865" y="1146022"/>
                </a:lnTo>
                <a:cubicBezTo>
                  <a:pt x="12045707" y="1116613"/>
                  <a:pt x="12014734" y="1087189"/>
                  <a:pt x="11981939" y="1056043"/>
                </a:cubicBezTo>
                <a:cubicBezTo>
                  <a:pt x="11697961" y="786360"/>
                  <a:pt x="11376114" y="480694"/>
                  <a:pt x="11020393" y="267917"/>
                </a:cubicBezTo>
                <a:cubicBezTo>
                  <a:pt x="10609327" y="22040"/>
                  <a:pt x="10228081" y="-53553"/>
                  <a:pt x="9854903" y="36823"/>
                </a:cubicBezTo>
                <a:cubicBezTo>
                  <a:pt x="9793831" y="51616"/>
                  <a:pt x="9734377" y="70049"/>
                  <a:pt x="9675629" y="92388"/>
                </a:cubicBezTo>
                <a:cubicBezTo>
                  <a:pt x="9647910" y="100420"/>
                  <a:pt x="9620377" y="109302"/>
                  <a:pt x="9592936" y="119050"/>
                </a:cubicBezTo>
                <a:cubicBezTo>
                  <a:pt x="9565403" y="126345"/>
                  <a:pt x="9538000" y="134477"/>
                  <a:pt x="9510616" y="143486"/>
                </a:cubicBezTo>
                <a:cubicBezTo>
                  <a:pt x="9485257" y="149558"/>
                  <a:pt x="9459936" y="156341"/>
                  <a:pt x="9434577" y="163865"/>
                </a:cubicBezTo>
                <a:cubicBezTo>
                  <a:pt x="9374436" y="168517"/>
                  <a:pt x="9314257" y="177695"/>
                  <a:pt x="9253073" y="191577"/>
                </a:cubicBezTo>
                <a:cubicBezTo>
                  <a:pt x="9251549" y="191921"/>
                  <a:pt x="9250043" y="192293"/>
                  <a:pt x="9248537" y="192642"/>
                </a:cubicBezTo>
                <a:cubicBezTo>
                  <a:pt x="9230988" y="195048"/>
                  <a:pt x="9213363" y="197783"/>
                  <a:pt x="9195645" y="200940"/>
                </a:cubicBezTo>
                <a:cubicBezTo>
                  <a:pt x="9145877" y="209800"/>
                  <a:pt x="9095830" y="221579"/>
                  <a:pt x="9044854" y="236407"/>
                </a:cubicBezTo>
                <a:cubicBezTo>
                  <a:pt x="9043813" y="236526"/>
                  <a:pt x="9042791" y="236625"/>
                  <a:pt x="9041767" y="236746"/>
                </a:cubicBezTo>
                <a:cubicBezTo>
                  <a:pt x="9030465" y="238064"/>
                  <a:pt x="9019142" y="239529"/>
                  <a:pt x="9007803" y="241070"/>
                </a:cubicBezTo>
                <a:cubicBezTo>
                  <a:pt x="8980436" y="242427"/>
                  <a:pt x="8952847" y="244413"/>
                  <a:pt x="8925053" y="247006"/>
                </a:cubicBezTo>
                <a:cubicBezTo>
                  <a:pt x="8896609" y="247224"/>
                  <a:pt x="8867941" y="248040"/>
                  <a:pt x="8839033" y="249481"/>
                </a:cubicBezTo>
                <a:cubicBezTo>
                  <a:pt x="8808804" y="248414"/>
                  <a:pt x="8778333" y="247982"/>
                  <a:pt x="8747546" y="248174"/>
                </a:cubicBezTo>
                <a:cubicBezTo>
                  <a:pt x="8658439" y="241072"/>
                  <a:pt x="8567455" y="238858"/>
                  <a:pt x="8474872" y="241619"/>
                </a:cubicBezTo>
                <a:cubicBezTo>
                  <a:pt x="8241368" y="248581"/>
                  <a:pt x="7991301" y="287263"/>
                  <a:pt x="7731584" y="356587"/>
                </a:cubicBezTo>
                <a:cubicBezTo>
                  <a:pt x="7263777" y="481467"/>
                  <a:pt x="6813131" y="680443"/>
                  <a:pt x="6377301" y="872868"/>
                </a:cubicBezTo>
                <a:cubicBezTo>
                  <a:pt x="6275236" y="917933"/>
                  <a:pt x="6169695" y="964535"/>
                  <a:pt x="6065715" y="1009382"/>
                </a:cubicBezTo>
                <a:cubicBezTo>
                  <a:pt x="6013828" y="1031767"/>
                  <a:pt x="5960397" y="1054807"/>
                  <a:pt x="5905647" y="1078081"/>
                </a:cubicBezTo>
                <a:cubicBezTo>
                  <a:pt x="5830744" y="1038378"/>
                  <a:pt x="5759874" y="1000821"/>
                  <a:pt x="5689972" y="964962"/>
                </a:cubicBezTo>
                <a:cubicBezTo>
                  <a:pt x="5166802" y="696549"/>
                  <a:pt x="4692954" y="460591"/>
                  <a:pt x="4191907" y="291296"/>
                </a:cubicBezTo>
                <a:cubicBezTo>
                  <a:pt x="3911721" y="196626"/>
                  <a:pt x="3652413" y="132948"/>
                  <a:pt x="3399185" y="96623"/>
                </a:cubicBezTo>
                <a:cubicBezTo>
                  <a:pt x="3118033" y="56296"/>
                  <a:pt x="2842365" y="51055"/>
                  <a:pt x="2579822" y="81048"/>
                </a:cubicBezTo>
                <a:cubicBezTo>
                  <a:pt x="2427171" y="98490"/>
                  <a:pt x="2275896" y="127929"/>
                  <a:pt x="2121888" y="170300"/>
                </a:cubicBezTo>
                <a:cubicBezTo>
                  <a:pt x="1996026" y="122692"/>
                  <a:pt x="1875668" y="109256"/>
                  <a:pt x="1754947" y="129265"/>
                </a:cubicBezTo>
                <a:cubicBezTo>
                  <a:pt x="1637943" y="148660"/>
                  <a:pt x="1517638" y="195667"/>
                  <a:pt x="1387159" y="272969"/>
                </a:cubicBezTo>
                <a:cubicBezTo>
                  <a:pt x="1272080" y="341148"/>
                  <a:pt x="1164122" y="423389"/>
                  <a:pt x="1059717" y="502921"/>
                </a:cubicBezTo>
                <a:cubicBezTo>
                  <a:pt x="1042133" y="516318"/>
                  <a:pt x="1024675" y="529616"/>
                  <a:pt x="1007329" y="542738"/>
                </a:cubicBezTo>
                <a:lnTo>
                  <a:pt x="1008452" y="544219"/>
                </a:lnTo>
                <a:cubicBezTo>
                  <a:pt x="1025799" y="531098"/>
                  <a:pt x="1043260" y="517798"/>
                  <a:pt x="1060845" y="504401"/>
                </a:cubicBezTo>
                <a:cubicBezTo>
                  <a:pt x="1263899" y="349720"/>
                  <a:pt x="1494044" y="174397"/>
                  <a:pt x="1755252" y="131100"/>
                </a:cubicBezTo>
                <a:cubicBezTo>
                  <a:pt x="1885447" y="109520"/>
                  <a:pt x="2007404" y="129286"/>
                  <a:pt x="2119229" y="171038"/>
                </a:cubicBezTo>
                <a:cubicBezTo>
                  <a:pt x="2091826" y="178602"/>
                  <a:pt x="2064330" y="186574"/>
                  <a:pt x="2036722" y="194964"/>
                </a:cubicBezTo>
                <a:cubicBezTo>
                  <a:pt x="1926366" y="165109"/>
                  <a:pt x="1807355" y="155064"/>
                  <a:pt x="1682011" y="180627"/>
                </a:cubicBezTo>
                <a:cubicBezTo>
                  <a:pt x="1564560" y="204803"/>
                  <a:pt x="1443270" y="255084"/>
                  <a:pt x="1311207" y="334341"/>
                </a:cubicBezTo>
                <a:cubicBezTo>
                  <a:pt x="1194632" y="404303"/>
                  <a:pt x="1084571" y="487357"/>
                  <a:pt x="978132" y="567676"/>
                </a:cubicBezTo>
                <a:cubicBezTo>
                  <a:pt x="959764" y="581535"/>
                  <a:pt x="941519" y="595304"/>
                  <a:pt x="923385" y="608894"/>
                </a:cubicBezTo>
                <a:lnTo>
                  <a:pt x="924501" y="610381"/>
                </a:lnTo>
                <a:cubicBezTo>
                  <a:pt x="942636" y="596791"/>
                  <a:pt x="960883" y="583021"/>
                  <a:pt x="979253" y="569159"/>
                </a:cubicBezTo>
                <a:cubicBezTo>
                  <a:pt x="1196037" y="405573"/>
                  <a:pt x="1420204" y="236419"/>
                  <a:pt x="1682384" y="182449"/>
                </a:cubicBezTo>
                <a:cubicBezTo>
                  <a:pt x="1806305" y="157174"/>
                  <a:pt x="1924042" y="166810"/>
                  <a:pt x="2033339" y="195996"/>
                </a:cubicBezTo>
                <a:cubicBezTo>
                  <a:pt x="2006158" y="204288"/>
                  <a:pt x="1978886" y="212979"/>
                  <a:pt x="1951464" y="222081"/>
                </a:cubicBezTo>
                <a:cubicBezTo>
                  <a:pt x="1833266" y="201665"/>
                  <a:pt x="1720691" y="204966"/>
                  <a:pt x="1609074" y="231988"/>
                </a:cubicBezTo>
                <a:cubicBezTo>
                  <a:pt x="1491196" y="260929"/>
                  <a:pt x="1368938" y="314469"/>
                  <a:pt x="1235315" y="395668"/>
                </a:cubicBezTo>
                <a:cubicBezTo>
                  <a:pt x="1117264" y="467403"/>
                  <a:pt x="1005122" y="551258"/>
                  <a:pt x="896672" y="632350"/>
                </a:cubicBezTo>
                <a:cubicBezTo>
                  <a:pt x="877478" y="646700"/>
                  <a:pt x="858406" y="660964"/>
                  <a:pt x="839441" y="675052"/>
                </a:cubicBezTo>
                <a:lnTo>
                  <a:pt x="840549" y="676545"/>
                </a:lnTo>
                <a:cubicBezTo>
                  <a:pt x="859516" y="662454"/>
                  <a:pt x="878588" y="648193"/>
                  <a:pt x="897783" y="633839"/>
                </a:cubicBezTo>
                <a:cubicBezTo>
                  <a:pt x="1118336" y="468924"/>
                  <a:pt x="1346398" y="298394"/>
                  <a:pt x="1609515" y="233795"/>
                </a:cubicBezTo>
                <a:cubicBezTo>
                  <a:pt x="1727369" y="205262"/>
                  <a:pt x="1840639" y="205838"/>
                  <a:pt x="1946946" y="223585"/>
                </a:cubicBezTo>
                <a:cubicBezTo>
                  <a:pt x="1935940" y="227253"/>
                  <a:pt x="1924934" y="230968"/>
                  <a:pt x="1913891" y="234766"/>
                </a:cubicBezTo>
                <a:cubicBezTo>
                  <a:pt x="1897922" y="240260"/>
                  <a:pt x="1881933" y="245896"/>
                  <a:pt x="1865908" y="251648"/>
                </a:cubicBezTo>
                <a:cubicBezTo>
                  <a:pt x="1751774" y="242619"/>
                  <a:pt x="1643226" y="253104"/>
                  <a:pt x="1536144" y="283348"/>
                </a:cubicBezTo>
                <a:cubicBezTo>
                  <a:pt x="1272659" y="357772"/>
                  <a:pt x="1041477" y="529222"/>
                  <a:pt x="817907" y="695026"/>
                </a:cubicBezTo>
                <a:cubicBezTo>
                  <a:pt x="797394" y="710241"/>
                  <a:pt x="776183" y="725971"/>
                  <a:pt x="755499" y="741206"/>
                </a:cubicBezTo>
                <a:lnTo>
                  <a:pt x="756601" y="742705"/>
                </a:lnTo>
                <a:cubicBezTo>
                  <a:pt x="777287" y="727467"/>
                  <a:pt x="798500" y="711736"/>
                  <a:pt x="819013" y="696521"/>
                </a:cubicBezTo>
                <a:cubicBezTo>
                  <a:pt x="1042449" y="530815"/>
                  <a:pt x="1273491" y="359469"/>
                  <a:pt x="1536651" y="285138"/>
                </a:cubicBezTo>
                <a:cubicBezTo>
                  <a:pt x="1650241" y="253054"/>
                  <a:pt x="1759089" y="245235"/>
                  <a:pt x="1862506" y="252877"/>
                </a:cubicBezTo>
                <a:cubicBezTo>
                  <a:pt x="1834879" y="262833"/>
                  <a:pt x="1807195" y="273168"/>
                  <a:pt x="1779420" y="283913"/>
                </a:cubicBezTo>
                <a:cubicBezTo>
                  <a:pt x="1669888" y="285043"/>
                  <a:pt x="1565690" y="301835"/>
                  <a:pt x="1463215" y="334715"/>
                </a:cubicBezTo>
                <a:cubicBezTo>
                  <a:pt x="1199198" y="419427"/>
                  <a:pt x="964551" y="591993"/>
                  <a:pt x="737633" y="758875"/>
                </a:cubicBezTo>
                <a:cubicBezTo>
                  <a:pt x="715918" y="774845"/>
                  <a:pt x="693462" y="791359"/>
                  <a:pt x="671555" y="807366"/>
                </a:cubicBezTo>
                <a:lnTo>
                  <a:pt x="672652" y="808868"/>
                </a:lnTo>
                <a:cubicBezTo>
                  <a:pt x="694563" y="792859"/>
                  <a:pt x="717019" y="776343"/>
                  <a:pt x="738735" y="760374"/>
                </a:cubicBezTo>
                <a:cubicBezTo>
                  <a:pt x="965535" y="593578"/>
                  <a:pt x="1200055" y="421104"/>
                  <a:pt x="1463784" y="336485"/>
                </a:cubicBezTo>
                <a:cubicBezTo>
                  <a:pt x="1570095" y="302374"/>
                  <a:pt x="1673974" y="287946"/>
                  <a:pt x="1773200" y="286336"/>
                </a:cubicBezTo>
                <a:cubicBezTo>
                  <a:pt x="1746406" y="296752"/>
                  <a:pt x="1719526" y="307542"/>
                  <a:pt x="1692531" y="318717"/>
                </a:cubicBezTo>
                <a:cubicBezTo>
                  <a:pt x="1587890" y="328671"/>
                  <a:pt x="1488184" y="350930"/>
                  <a:pt x="1390286" y="386078"/>
                </a:cubicBezTo>
                <a:cubicBezTo>
                  <a:pt x="1125825" y="481030"/>
                  <a:pt x="887811" y="654650"/>
                  <a:pt x="657634" y="822551"/>
                </a:cubicBezTo>
                <a:cubicBezTo>
                  <a:pt x="634627" y="839333"/>
                  <a:pt x="610838" y="856688"/>
                  <a:pt x="587611" y="873522"/>
                </a:cubicBezTo>
                <a:lnTo>
                  <a:pt x="588702" y="875030"/>
                </a:lnTo>
                <a:cubicBezTo>
                  <a:pt x="611930" y="858192"/>
                  <a:pt x="635720" y="840837"/>
                  <a:pt x="658729" y="824055"/>
                </a:cubicBezTo>
                <a:cubicBezTo>
                  <a:pt x="888800" y="656227"/>
                  <a:pt x="1126702" y="482689"/>
                  <a:pt x="1390912" y="387828"/>
                </a:cubicBezTo>
                <a:cubicBezTo>
                  <a:pt x="1491780" y="351612"/>
                  <a:pt x="1590643" y="331190"/>
                  <a:pt x="1685591" y="321586"/>
                </a:cubicBezTo>
                <a:cubicBezTo>
                  <a:pt x="1658960" y="332668"/>
                  <a:pt x="1632211" y="344135"/>
                  <a:pt x="1605327" y="355979"/>
                </a:cubicBezTo>
                <a:cubicBezTo>
                  <a:pt x="1505822" y="373446"/>
                  <a:pt x="1410725" y="400379"/>
                  <a:pt x="1317357" y="437444"/>
                </a:cubicBezTo>
                <a:cubicBezTo>
                  <a:pt x="1052550" y="542563"/>
                  <a:pt x="811272" y="717175"/>
                  <a:pt x="577936" y="886038"/>
                </a:cubicBezTo>
                <a:cubicBezTo>
                  <a:pt x="553539" y="903694"/>
                  <a:pt x="528311" y="921952"/>
                  <a:pt x="503666" y="939678"/>
                </a:cubicBezTo>
                <a:lnTo>
                  <a:pt x="504754" y="941190"/>
                </a:lnTo>
                <a:cubicBezTo>
                  <a:pt x="529396" y="923461"/>
                  <a:pt x="554626" y="905205"/>
                  <a:pt x="579025" y="887547"/>
                </a:cubicBezTo>
                <a:cubicBezTo>
                  <a:pt x="812268" y="718750"/>
                  <a:pt x="1053452" y="544208"/>
                  <a:pt x="1318041" y="439172"/>
                </a:cubicBezTo>
                <a:cubicBezTo>
                  <a:pt x="1413694" y="401200"/>
                  <a:pt x="1507439" y="375760"/>
                  <a:pt x="1597758" y="359331"/>
                </a:cubicBezTo>
                <a:cubicBezTo>
                  <a:pt x="1571257" y="371068"/>
                  <a:pt x="1544619" y="383180"/>
                  <a:pt x="1517820" y="395679"/>
                </a:cubicBezTo>
                <a:cubicBezTo>
                  <a:pt x="1423700" y="419384"/>
                  <a:pt x="1333314" y="450175"/>
                  <a:pt x="1244428" y="488811"/>
                </a:cubicBezTo>
                <a:cubicBezTo>
                  <a:pt x="979430" y="604001"/>
                  <a:pt x="735034" y="779511"/>
                  <a:pt x="498682" y="949244"/>
                </a:cubicBezTo>
                <a:cubicBezTo>
                  <a:pt x="472748" y="967868"/>
                  <a:pt x="445930" y="987125"/>
                  <a:pt x="419722" y="1005838"/>
                </a:cubicBezTo>
                <a:lnTo>
                  <a:pt x="420804" y="1007352"/>
                </a:lnTo>
                <a:cubicBezTo>
                  <a:pt x="447016" y="988634"/>
                  <a:pt x="473833" y="969376"/>
                  <a:pt x="499768" y="950751"/>
                </a:cubicBezTo>
                <a:cubicBezTo>
                  <a:pt x="736038" y="781076"/>
                  <a:pt x="980354" y="605625"/>
                  <a:pt x="1245170" y="490515"/>
                </a:cubicBezTo>
                <a:cubicBezTo>
                  <a:pt x="1329934" y="453670"/>
                  <a:pt x="1416975" y="423714"/>
                  <a:pt x="1507887" y="400319"/>
                </a:cubicBezTo>
                <a:cubicBezTo>
                  <a:pt x="1482326" y="412314"/>
                  <a:pt x="1456621" y="424655"/>
                  <a:pt x="1430740" y="437364"/>
                </a:cubicBezTo>
                <a:cubicBezTo>
                  <a:pt x="1341813" y="466215"/>
                  <a:pt x="1255871" y="500343"/>
                  <a:pt x="1171501" y="540178"/>
                </a:cubicBezTo>
                <a:cubicBezTo>
                  <a:pt x="906543" y="665280"/>
                  <a:pt x="659251" y="841544"/>
                  <a:pt x="420098" y="1012001"/>
                </a:cubicBezTo>
                <a:cubicBezTo>
                  <a:pt x="392407" y="1031738"/>
                  <a:pt x="363774" y="1052149"/>
                  <a:pt x="335776" y="1071998"/>
                </a:cubicBezTo>
                <a:lnTo>
                  <a:pt x="336853" y="1073512"/>
                </a:lnTo>
                <a:cubicBezTo>
                  <a:pt x="364855" y="1053660"/>
                  <a:pt x="393487" y="1033253"/>
                  <a:pt x="421178" y="1013515"/>
                </a:cubicBezTo>
                <a:cubicBezTo>
                  <a:pt x="660262" y="843104"/>
                  <a:pt x="907488" y="666888"/>
                  <a:pt x="1172295" y="541858"/>
                </a:cubicBezTo>
                <a:cubicBezTo>
                  <a:pt x="1252708" y="503890"/>
                  <a:pt x="1334550" y="471101"/>
                  <a:pt x="1419052" y="443132"/>
                </a:cubicBezTo>
                <a:cubicBezTo>
                  <a:pt x="1392922" y="456048"/>
                  <a:pt x="1366616" y="469333"/>
                  <a:pt x="1340112" y="482993"/>
                </a:cubicBezTo>
                <a:cubicBezTo>
                  <a:pt x="1257882" y="515392"/>
                  <a:pt x="1177504" y="551509"/>
                  <a:pt x="1098576" y="591543"/>
                </a:cubicBezTo>
                <a:cubicBezTo>
                  <a:pt x="832345" y="727754"/>
                  <a:pt x="580689" y="905700"/>
                  <a:pt x="337316" y="1077789"/>
                </a:cubicBezTo>
                <a:cubicBezTo>
                  <a:pt x="308721" y="1098011"/>
                  <a:pt x="280230" y="1118156"/>
                  <a:pt x="251832" y="1138151"/>
                </a:cubicBezTo>
                <a:lnTo>
                  <a:pt x="252903" y="1139671"/>
                </a:lnTo>
                <a:cubicBezTo>
                  <a:pt x="281301" y="1119673"/>
                  <a:pt x="309794" y="1099526"/>
                  <a:pt x="338390" y="1079306"/>
                </a:cubicBezTo>
                <a:cubicBezTo>
                  <a:pt x="581708" y="907256"/>
                  <a:pt x="833312" y="729347"/>
                  <a:pt x="1099420" y="593197"/>
                </a:cubicBezTo>
                <a:cubicBezTo>
                  <a:pt x="1172786" y="555986"/>
                  <a:pt x="1247399" y="522142"/>
                  <a:pt x="1323596" y="491540"/>
                </a:cubicBezTo>
                <a:cubicBezTo>
                  <a:pt x="1312423" y="497348"/>
                  <a:pt x="1301222" y="503206"/>
                  <a:pt x="1289976" y="509147"/>
                </a:cubicBezTo>
                <a:cubicBezTo>
                  <a:pt x="1277875" y="515541"/>
                  <a:pt x="1265797" y="521986"/>
                  <a:pt x="1253733" y="528473"/>
                </a:cubicBezTo>
                <a:cubicBezTo>
                  <a:pt x="1177153" y="563645"/>
                  <a:pt x="1101229" y="601731"/>
                  <a:pt x="1025651" y="642906"/>
                </a:cubicBezTo>
                <a:cubicBezTo>
                  <a:pt x="760645" y="788154"/>
                  <a:pt x="507255" y="966087"/>
                  <a:pt x="262208" y="1138162"/>
                </a:cubicBezTo>
                <a:cubicBezTo>
                  <a:pt x="230665" y="1160311"/>
                  <a:pt x="199229" y="1182384"/>
                  <a:pt x="167890" y="1204309"/>
                </a:cubicBezTo>
                <a:lnTo>
                  <a:pt x="168953" y="1205831"/>
                </a:lnTo>
                <a:cubicBezTo>
                  <a:pt x="200296" y="1183907"/>
                  <a:pt x="231734" y="1161832"/>
                  <a:pt x="263277" y="1139683"/>
                </a:cubicBezTo>
                <a:cubicBezTo>
                  <a:pt x="508283" y="967636"/>
                  <a:pt x="761628" y="789732"/>
                  <a:pt x="1026543" y="644536"/>
                </a:cubicBezTo>
                <a:cubicBezTo>
                  <a:pt x="1093157" y="608245"/>
                  <a:pt x="1160040" y="574361"/>
                  <a:pt x="1227402" y="542747"/>
                </a:cubicBezTo>
                <a:cubicBezTo>
                  <a:pt x="1207356" y="553656"/>
                  <a:pt x="1187357" y="564681"/>
                  <a:pt x="1167411" y="575828"/>
                </a:cubicBezTo>
                <a:cubicBezTo>
                  <a:pt x="1096360" y="612824"/>
                  <a:pt x="1024879" y="652254"/>
                  <a:pt x="952731" y="694271"/>
                </a:cubicBezTo>
                <a:cubicBezTo>
                  <a:pt x="690499" y="847458"/>
                  <a:pt x="436915" y="1024344"/>
                  <a:pt x="191683" y="1195407"/>
                </a:cubicBezTo>
                <a:cubicBezTo>
                  <a:pt x="155663" y="1220537"/>
                  <a:pt x="119754" y="1245581"/>
                  <a:pt x="83946" y="1270467"/>
                </a:cubicBezTo>
                <a:lnTo>
                  <a:pt x="85008" y="1271991"/>
                </a:lnTo>
                <a:cubicBezTo>
                  <a:pt x="120816" y="1247107"/>
                  <a:pt x="156722" y="1222060"/>
                  <a:pt x="192746" y="1196932"/>
                </a:cubicBezTo>
                <a:cubicBezTo>
                  <a:pt x="437951" y="1025891"/>
                  <a:pt x="691501" y="849025"/>
                  <a:pt x="953670" y="695878"/>
                </a:cubicBezTo>
                <a:cubicBezTo>
                  <a:pt x="1005801" y="665516"/>
                  <a:pt x="1057579" y="636526"/>
                  <a:pt x="1109104" y="608804"/>
                </a:cubicBezTo>
                <a:cubicBezTo>
                  <a:pt x="771015" y="802332"/>
                  <a:pt x="446897" y="1026969"/>
                  <a:pt x="131898" y="1245308"/>
                </a:cubicBezTo>
                <a:cubicBezTo>
                  <a:pt x="88609" y="1275317"/>
                  <a:pt x="43843" y="1306344"/>
                  <a:pt x="0" y="1336623"/>
                </a:cubicBezTo>
                <a:lnTo>
                  <a:pt x="1056" y="1338151"/>
                </a:lnTo>
                <a:cubicBezTo>
                  <a:pt x="44899" y="1307872"/>
                  <a:pt x="89666" y="1276844"/>
                  <a:pt x="132958" y="1246836"/>
                </a:cubicBezTo>
                <a:cubicBezTo>
                  <a:pt x="466059" y="1015946"/>
                  <a:pt x="804194" y="781577"/>
                  <a:pt x="1157584" y="583060"/>
                </a:cubicBezTo>
                <a:cubicBezTo>
                  <a:pt x="1220527" y="550087"/>
                  <a:pt x="1283127" y="519036"/>
                  <a:pt x="1345534" y="489855"/>
                </a:cubicBezTo>
                <a:cubicBezTo>
                  <a:pt x="1403045" y="465354"/>
                  <a:pt x="1461004" y="442478"/>
                  <a:pt x="1519527" y="421139"/>
                </a:cubicBezTo>
                <a:cubicBezTo>
                  <a:pt x="1579201" y="402119"/>
                  <a:pt x="1639936" y="384879"/>
                  <a:pt x="1701892" y="369402"/>
                </a:cubicBezTo>
                <a:cubicBezTo>
                  <a:pt x="1752469" y="359501"/>
                  <a:pt x="1804295" y="350993"/>
                  <a:pt x="1857529" y="343774"/>
                </a:cubicBezTo>
                <a:cubicBezTo>
                  <a:pt x="1909318" y="339766"/>
                  <a:pt x="1962581" y="337308"/>
                  <a:pt x="2017536" y="336422"/>
                </a:cubicBezTo>
                <a:cubicBezTo>
                  <a:pt x="2058790" y="338675"/>
                  <a:pt x="2098203" y="341893"/>
                  <a:pt x="2135496" y="345483"/>
                </a:cubicBezTo>
                <a:cubicBezTo>
                  <a:pt x="2142914" y="346191"/>
                  <a:pt x="2150351" y="346931"/>
                  <a:pt x="2157769" y="347692"/>
                </a:cubicBezTo>
                <a:cubicBezTo>
                  <a:pt x="2170764" y="350058"/>
                  <a:pt x="2183517" y="352473"/>
                  <a:pt x="2196029" y="354920"/>
                </a:cubicBezTo>
                <a:cubicBezTo>
                  <a:pt x="2227094" y="360962"/>
                  <a:pt x="2258365" y="367511"/>
                  <a:pt x="2290081" y="374604"/>
                </a:cubicBezTo>
                <a:cubicBezTo>
                  <a:pt x="2331836" y="387608"/>
                  <a:pt x="2373406" y="401427"/>
                  <a:pt x="2415199" y="416075"/>
                </a:cubicBezTo>
                <a:cubicBezTo>
                  <a:pt x="2454816" y="433815"/>
                  <a:pt x="2494192" y="452194"/>
                  <a:pt x="2533493" y="471151"/>
                </a:cubicBezTo>
                <a:cubicBezTo>
                  <a:pt x="2570248" y="492891"/>
                  <a:pt x="2606835" y="515134"/>
                  <a:pt x="2643459" y="537824"/>
                </a:cubicBezTo>
                <a:cubicBezTo>
                  <a:pt x="2678132" y="563565"/>
                  <a:pt x="2712525" y="589548"/>
                  <a:pt x="2746621" y="615514"/>
                </a:cubicBezTo>
                <a:cubicBezTo>
                  <a:pt x="2776404" y="642374"/>
                  <a:pt x="2805908" y="669225"/>
                  <a:pt x="2835133" y="695831"/>
                </a:cubicBezTo>
                <a:cubicBezTo>
                  <a:pt x="3001523" y="847264"/>
                  <a:pt x="3173583" y="1003857"/>
                  <a:pt x="3364178" y="1132655"/>
                </a:cubicBezTo>
                <a:cubicBezTo>
                  <a:pt x="3541443" y="1252447"/>
                  <a:pt x="3729864" y="1341529"/>
                  <a:pt x="3924196" y="1397425"/>
                </a:cubicBezTo>
                <a:cubicBezTo>
                  <a:pt x="4123678" y="1454812"/>
                  <a:pt x="4330707" y="1477554"/>
                  <a:pt x="4539503" y="1465026"/>
                </a:cubicBezTo>
                <a:cubicBezTo>
                  <a:pt x="4779495" y="1450625"/>
                  <a:pt x="5035214" y="1398081"/>
                  <a:pt x="5321293" y="1304390"/>
                </a:cubicBezTo>
                <a:cubicBezTo>
                  <a:pt x="5449330" y="1262456"/>
                  <a:pt x="5576009" y="1214856"/>
                  <a:pt x="5702707" y="1163931"/>
                </a:cubicBezTo>
                <a:cubicBezTo>
                  <a:pt x="5714010" y="1160410"/>
                  <a:pt x="5725295" y="1156881"/>
                  <a:pt x="5736561" y="1153336"/>
                </a:cubicBezTo>
                <a:cubicBezTo>
                  <a:pt x="5750170" y="1150252"/>
                  <a:pt x="5763704" y="1147160"/>
                  <a:pt x="5777183" y="1144063"/>
                </a:cubicBezTo>
                <a:cubicBezTo>
                  <a:pt x="5790047" y="1142209"/>
                  <a:pt x="5802987" y="1140332"/>
                  <a:pt x="5815982" y="1138428"/>
                </a:cubicBezTo>
                <a:cubicBezTo>
                  <a:pt x="5829200" y="1137602"/>
                  <a:pt x="5842344" y="1136769"/>
                  <a:pt x="5855414" y="1135931"/>
                </a:cubicBezTo>
                <a:cubicBezTo>
                  <a:pt x="5868706" y="1136161"/>
                  <a:pt x="5882036" y="1136383"/>
                  <a:pt x="5895366" y="1136595"/>
                </a:cubicBezTo>
                <a:cubicBezTo>
                  <a:pt x="5908844" y="1137879"/>
                  <a:pt x="5922342" y="1139157"/>
                  <a:pt x="5935857" y="1140424"/>
                </a:cubicBezTo>
                <a:cubicBezTo>
                  <a:pt x="5949521" y="1142763"/>
                  <a:pt x="5963223" y="1145095"/>
                  <a:pt x="5976943" y="1147418"/>
                </a:cubicBezTo>
                <a:cubicBezTo>
                  <a:pt x="5990756" y="1150800"/>
                  <a:pt x="6004607" y="1154176"/>
                  <a:pt x="6018476" y="1157541"/>
                </a:cubicBezTo>
                <a:cubicBezTo>
                  <a:pt x="6032456" y="1161958"/>
                  <a:pt x="6046474" y="1166365"/>
                  <a:pt x="6060528" y="1170761"/>
                </a:cubicBezTo>
                <a:cubicBezTo>
                  <a:pt x="6075085" y="1176359"/>
                  <a:pt x="6089679" y="1181946"/>
                  <a:pt x="6104310" y="1187516"/>
                </a:cubicBezTo>
                <a:cubicBezTo>
                  <a:pt x="6117956" y="1193669"/>
                  <a:pt x="6131639" y="1199814"/>
                  <a:pt x="6145360" y="1205936"/>
                </a:cubicBezTo>
                <a:cubicBezTo>
                  <a:pt x="6405039" y="1339311"/>
                  <a:pt x="6683718" y="1468954"/>
                  <a:pt x="6961989" y="1540275"/>
                </a:cubicBezTo>
                <a:cubicBezTo>
                  <a:pt x="7111851" y="1578682"/>
                  <a:pt x="7253013" y="1597940"/>
                  <a:pt x="7386423" y="1597940"/>
                </a:cubicBezTo>
                <a:cubicBezTo>
                  <a:pt x="7626525" y="1597937"/>
                  <a:pt x="7841512" y="1535551"/>
                  <a:pt x="8036700" y="1410138"/>
                </a:cubicBezTo>
                <a:cubicBezTo>
                  <a:pt x="8282808" y="1251991"/>
                  <a:pt x="8496102" y="1037530"/>
                  <a:pt x="8702351" y="830131"/>
                </a:cubicBezTo>
                <a:cubicBezTo>
                  <a:pt x="8871084" y="660478"/>
                  <a:pt x="9042753" y="487887"/>
                  <a:pt x="9234669" y="344105"/>
                </a:cubicBezTo>
                <a:cubicBezTo>
                  <a:pt x="9694759" y="490443"/>
                  <a:pt x="10078125" y="787265"/>
                  <a:pt x="10361546" y="1030505"/>
                </a:cubicBezTo>
                <a:cubicBezTo>
                  <a:pt x="10447622" y="1104382"/>
                  <a:pt x="10533643" y="1182355"/>
                  <a:pt x="10616819" y="1257760"/>
                </a:cubicBezTo>
                <a:cubicBezTo>
                  <a:pt x="10840618" y="1460633"/>
                  <a:pt x="11072020" y="1670408"/>
                  <a:pt x="11334396" y="1828133"/>
                </a:cubicBezTo>
                <a:cubicBezTo>
                  <a:pt x="11618820" y="1999113"/>
                  <a:pt x="11927227" y="2062620"/>
                  <a:pt x="12191424" y="2102200"/>
                </a:cubicBezTo>
                <a:lnTo>
                  <a:pt x="12191684" y="2100360"/>
                </a:lnTo>
                <a:cubicBezTo>
                  <a:pt x="11927691" y="2060798"/>
                  <a:pt x="11619508" y="1997347"/>
                  <a:pt x="11335344" y="1826536"/>
                </a:cubicBezTo>
                <a:close/>
                <a:moveTo>
                  <a:pt x="9233813" y="341867"/>
                </a:moveTo>
                <a:cubicBezTo>
                  <a:pt x="9228701" y="340246"/>
                  <a:pt x="9223588" y="338628"/>
                  <a:pt x="9218457" y="337048"/>
                </a:cubicBezTo>
                <a:cubicBezTo>
                  <a:pt x="9209757" y="334362"/>
                  <a:pt x="9201019" y="331748"/>
                  <a:pt x="9192262" y="329173"/>
                </a:cubicBezTo>
                <a:cubicBezTo>
                  <a:pt x="9204960" y="320560"/>
                  <a:pt x="9217750" y="312073"/>
                  <a:pt x="9230615" y="303726"/>
                </a:cubicBezTo>
                <a:cubicBezTo>
                  <a:pt x="9244131" y="306946"/>
                  <a:pt x="9257610" y="310309"/>
                  <a:pt x="9271033" y="313817"/>
                </a:cubicBezTo>
                <a:cubicBezTo>
                  <a:pt x="9271274" y="313880"/>
                  <a:pt x="9271497" y="313945"/>
                  <a:pt x="9271739" y="314008"/>
                </a:cubicBezTo>
                <a:cubicBezTo>
                  <a:pt x="9259153" y="323064"/>
                  <a:pt x="9246511" y="332348"/>
                  <a:pt x="9233813" y="341867"/>
                </a:cubicBezTo>
                <a:close/>
                <a:moveTo>
                  <a:pt x="2101326" y="336221"/>
                </a:moveTo>
                <a:cubicBezTo>
                  <a:pt x="2120995" y="336424"/>
                  <a:pt x="2140702" y="336795"/>
                  <a:pt x="2160464" y="337348"/>
                </a:cubicBezTo>
                <a:cubicBezTo>
                  <a:pt x="2179018" y="342142"/>
                  <a:pt x="2197200" y="347099"/>
                  <a:pt x="2214917" y="352140"/>
                </a:cubicBezTo>
                <a:cubicBezTo>
                  <a:pt x="2195806" y="349863"/>
                  <a:pt x="2176768" y="347760"/>
                  <a:pt x="2157769" y="345821"/>
                </a:cubicBezTo>
                <a:cubicBezTo>
                  <a:pt x="2138582" y="342341"/>
                  <a:pt x="2119768" y="339140"/>
                  <a:pt x="2101326" y="336221"/>
                </a:cubicBezTo>
                <a:close/>
                <a:moveTo>
                  <a:pt x="1538003" y="405510"/>
                </a:moveTo>
                <a:cubicBezTo>
                  <a:pt x="1561535" y="395889"/>
                  <a:pt x="1585066" y="386523"/>
                  <a:pt x="1608600" y="377407"/>
                </a:cubicBezTo>
                <a:cubicBezTo>
                  <a:pt x="1633025" y="372557"/>
                  <a:pt x="1657740" y="368129"/>
                  <a:pt x="1682797" y="364146"/>
                </a:cubicBezTo>
                <a:cubicBezTo>
                  <a:pt x="1659183" y="371468"/>
                  <a:pt x="1635667" y="379003"/>
                  <a:pt x="1612261" y="386800"/>
                </a:cubicBezTo>
                <a:cubicBezTo>
                  <a:pt x="1587237" y="392674"/>
                  <a:pt x="1562487" y="398902"/>
                  <a:pt x="1538003" y="405510"/>
                </a:cubicBezTo>
                <a:close/>
                <a:moveTo>
                  <a:pt x="1593040" y="393284"/>
                </a:moveTo>
                <a:cubicBezTo>
                  <a:pt x="1568224" y="401710"/>
                  <a:pt x="1543522" y="410410"/>
                  <a:pt x="1518921" y="419382"/>
                </a:cubicBezTo>
                <a:cubicBezTo>
                  <a:pt x="1497261" y="426287"/>
                  <a:pt x="1475727" y="433402"/>
                  <a:pt x="1454341" y="440781"/>
                </a:cubicBezTo>
                <a:cubicBezTo>
                  <a:pt x="1477545" y="430701"/>
                  <a:pt x="1500735" y="420881"/>
                  <a:pt x="1523922" y="411303"/>
                </a:cubicBezTo>
                <a:cubicBezTo>
                  <a:pt x="1546739" y="404980"/>
                  <a:pt x="1569760" y="398962"/>
                  <a:pt x="1593040" y="393284"/>
                </a:cubicBezTo>
                <a:close/>
                <a:moveTo>
                  <a:pt x="8780620" y="253210"/>
                </a:moveTo>
                <a:cubicBezTo>
                  <a:pt x="8712855" y="258443"/>
                  <a:pt x="8643697" y="266927"/>
                  <a:pt x="8572828" y="278719"/>
                </a:cubicBezTo>
                <a:cubicBezTo>
                  <a:pt x="8358417" y="314402"/>
                  <a:pt x="8132889" y="378155"/>
                  <a:pt x="7841587" y="485433"/>
                </a:cubicBezTo>
                <a:cubicBezTo>
                  <a:pt x="7723738" y="528923"/>
                  <a:pt x="7607321" y="574751"/>
                  <a:pt x="7488487" y="621800"/>
                </a:cubicBezTo>
                <a:cubicBezTo>
                  <a:pt x="7058477" y="793532"/>
                  <a:pt x="6609801" y="937018"/>
                  <a:pt x="6116822" y="1060459"/>
                </a:cubicBezTo>
                <a:cubicBezTo>
                  <a:pt x="6063856" y="1073612"/>
                  <a:pt x="6007879" y="1087395"/>
                  <a:pt x="5949708" y="1101437"/>
                </a:cubicBezTo>
                <a:cubicBezTo>
                  <a:pt x="5943052" y="1097914"/>
                  <a:pt x="5936415" y="1094399"/>
                  <a:pt x="5929797" y="1090891"/>
                </a:cubicBezTo>
                <a:cubicBezTo>
                  <a:pt x="5984826" y="1072716"/>
                  <a:pt x="6038944" y="1054560"/>
                  <a:pt x="6091873" y="1036679"/>
                </a:cubicBezTo>
                <a:cubicBezTo>
                  <a:pt x="6419335" y="925661"/>
                  <a:pt x="6740012" y="805191"/>
                  <a:pt x="7079540" y="677651"/>
                </a:cubicBezTo>
                <a:cubicBezTo>
                  <a:pt x="7195530" y="634077"/>
                  <a:pt x="7315479" y="589018"/>
                  <a:pt x="7434424" y="544864"/>
                </a:cubicBezTo>
                <a:cubicBezTo>
                  <a:pt x="7565157" y="496595"/>
                  <a:pt x="7680533" y="456661"/>
                  <a:pt x="7787153" y="422783"/>
                </a:cubicBezTo>
                <a:cubicBezTo>
                  <a:pt x="8144416" y="309409"/>
                  <a:pt x="8459199" y="252312"/>
                  <a:pt x="8747230" y="250328"/>
                </a:cubicBezTo>
                <a:cubicBezTo>
                  <a:pt x="8758403" y="251204"/>
                  <a:pt x="8769520" y="252182"/>
                  <a:pt x="8780620" y="253210"/>
                </a:cubicBezTo>
                <a:close/>
                <a:moveTo>
                  <a:pt x="8957011" y="248672"/>
                </a:moveTo>
                <a:cubicBezTo>
                  <a:pt x="8946229" y="250438"/>
                  <a:pt x="8935427" y="252301"/>
                  <a:pt x="8924570" y="254268"/>
                </a:cubicBezTo>
                <a:cubicBezTo>
                  <a:pt x="8912914" y="253377"/>
                  <a:pt x="8901201" y="252563"/>
                  <a:pt x="8889470" y="251868"/>
                </a:cubicBezTo>
                <a:cubicBezTo>
                  <a:pt x="8899751" y="250728"/>
                  <a:pt x="8910051" y="249646"/>
                  <a:pt x="8920368" y="248668"/>
                </a:cubicBezTo>
                <a:cubicBezTo>
                  <a:pt x="8932564" y="248562"/>
                  <a:pt x="8944778" y="248551"/>
                  <a:pt x="8957011" y="248672"/>
                </a:cubicBezTo>
                <a:close/>
                <a:moveTo>
                  <a:pt x="9504703" y="153510"/>
                </a:moveTo>
                <a:cubicBezTo>
                  <a:pt x="9498996" y="155944"/>
                  <a:pt x="9493288" y="158418"/>
                  <a:pt x="9487581" y="160932"/>
                </a:cubicBezTo>
                <a:cubicBezTo>
                  <a:pt x="9479884" y="161184"/>
                  <a:pt x="9472206" y="161495"/>
                  <a:pt x="9464509" y="161896"/>
                </a:cubicBezTo>
                <a:cubicBezTo>
                  <a:pt x="9467298" y="160872"/>
                  <a:pt x="9470087" y="159842"/>
                  <a:pt x="9472875" y="158835"/>
                </a:cubicBezTo>
                <a:cubicBezTo>
                  <a:pt x="9483435" y="156949"/>
                  <a:pt x="9494051" y="155170"/>
                  <a:pt x="9504703" y="153510"/>
                </a:cubicBezTo>
                <a:close/>
                <a:moveTo>
                  <a:pt x="9483008" y="155250"/>
                </a:moveTo>
                <a:cubicBezTo>
                  <a:pt x="9494069" y="151348"/>
                  <a:pt x="9505205" y="147561"/>
                  <a:pt x="9516397" y="143904"/>
                </a:cubicBezTo>
                <a:cubicBezTo>
                  <a:pt x="9525005" y="141896"/>
                  <a:pt x="9533631" y="139935"/>
                  <a:pt x="9542313" y="138074"/>
                </a:cubicBezTo>
                <a:cubicBezTo>
                  <a:pt x="9532106" y="142116"/>
                  <a:pt x="9521900" y="146280"/>
                  <a:pt x="9511693" y="150573"/>
                </a:cubicBezTo>
                <a:cubicBezTo>
                  <a:pt x="9502119" y="152023"/>
                  <a:pt x="9492564" y="153603"/>
                  <a:pt x="9483008" y="155250"/>
                </a:cubicBezTo>
                <a:close/>
                <a:moveTo>
                  <a:pt x="1949753" y="317842"/>
                </a:moveTo>
                <a:cubicBezTo>
                  <a:pt x="1951129" y="317609"/>
                  <a:pt x="1952486" y="317364"/>
                  <a:pt x="1953881" y="317132"/>
                </a:cubicBezTo>
                <a:cubicBezTo>
                  <a:pt x="1975892" y="313438"/>
                  <a:pt x="1997867" y="309972"/>
                  <a:pt x="2019786" y="306721"/>
                </a:cubicBezTo>
                <a:cubicBezTo>
                  <a:pt x="2041983" y="310576"/>
                  <a:pt x="2063772" y="314851"/>
                  <a:pt x="2085115" y="319452"/>
                </a:cubicBezTo>
                <a:cubicBezTo>
                  <a:pt x="2062378" y="320913"/>
                  <a:pt x="2039641" y="322599"/>
                  <a:pt x="2016886" y="324522"/>
                </a:cubicBezTo>
                <a:cubicBezTo>
                  <a:pt x="1994056" y="321830"/>
                  <a:pt x="1971691" y="319608"/>
                  <a:pt x="1949753" y="317842"/>
                </a:cubicBezTo>
                <a:close/>
                <a:moveTo>
                  <a:pt x="1870481" y="313376"/>
                </a:moveTo>
                <a:cubicBezTo>
                  <a:pt x="1878085" y="311458"/>
                  <a:pt x="1885689" y="309545"/>
                  <a:pt x="1893329" y="307671"/>
                </a:cubicBezTo>
                <a:cubicBezTo>
                  <a:pt x="1910322" y="303491"/>
                  <a:pt x="1927277" y="299461"/>
                  <a:pt x="1944195" y="295557"/>
                </a:cubicBezTo>
                <a:cubicBezTo>
                  <a:pt x="1967861" y="298410"/>
                  <a:pt x="1991137" y="301835"/>
                  <a:pt x="2013985" y="305717"/>
                </a:cubicBezTo>
                <a:cubicBezTo>
                  <a:pt x="1993870" y="308732"/>
                  <a:pt x="1973754" y="311913"/>
                  <a:pt x="1953565" y="315299"/>
                </a:cubicBezTo>
                <a:cubicBezTo>
                  <a:pt x="1949791" y="315933"/>
                  <a:pt x="1946017" y="316600"/>
                  <a:pt x="1942242" y="317245"/>
                </a:cubicBezTo>
                <a:cubicBezTo>
                  <a:pt x="1917888" y="315393"/>
                  <a:pt x="1894017" y="314112"/>
                  <a:pt x="1870481" y="313376"/>
                </a:cubicBezTo>
                <a:close/>
                <a:moveTo>
                  <a:pt x="1934416" y="318591"/>
                </a:moveTo>
                <a:cubicBezTo>
                  <a:pt x="1910377" y="322752"/>
                  <a:pt x="1886525" y="327130"/>
                  <a:pt x="1862859" y="331752"/>
                </a:cubicBezTo>
                <a:cubicBezTo>
                  <a:pt x="1838259" y="332228"/>
                  <a:pt x="1814078" y="333181"/>
                  <a:pt x="1790181" y="334605"/>
                </a:cubicBezTo>
                <a:cubicBezTo>
                  <a:pt x="1814451" y="327896"/>
                  <a:pt x="1838836" y="321406"/>
                  <a:pt x="1863361" y="315167"/>
                </a:cubicBezTo>
                <a:cubicBezTo>
                  <a:pt x="1887436" y="315780"/>
                  <a:pt x="1911121" y="316957"/>
                  <a:pt x="1934416" y="318591"/>
                </a:cubicBezTo>
                <a:close/>
                <a:moveTo>
                  <a:pt x="9408867" y="180989"/>
                </a:moveTo>
                <a:cubicBezTo>
                  <a:pt x="9400538" y="181043"/>
                  <a:pt x="9392228" y="181211"/>
                  <a:pt x="9383899" y="181438"/>
                </a:cubicBezTo>
                <a:cubicBezTo>
                  <a:pt x="9398177" y="176674"/>
                  <a:pt x="9412585" y="172114"/>
                  <a:pt x="9427086" y="167755"/>
                </a:cubicBezTo>
                <a:cubicBezTo>
                  <a:pt x="9430284" y="167076"/>
                  <a:pt x="9433518" y="166423"/>
                  <a:pt x="9436734" y="165763"/>
                </a:cubicBezTo>
                <a:cubicBezTo>
                  <a:pt x="9441159" y="165419"/>
                  <a:pt x="9445602" y="165131"/>
                  <a:pt x="9450046" y="164838"/>
                </a:cubicBezTo>
                <a:cubicBezTo>
                  <a:pt x="9436846" y="169807"/>
                  <a:pt x="9423628" y="174968"/>
                  <a:pt x="9410391" y="180354"/>
                </a:cubicBezTo>
                <a:cubicBezTo>
                  <a:pt x="9409889" y="180562"/>
                  <a:pt x="9409387" y="180781"/>
                  <a:pt x="9408867" y="180989"/>
                </a:cubicBezTo>
                <a:close/>
                <a:moveTo>
                  <a:pt x="9403828" y="183079"/>
                </a:moveTo>
                <a:cubicBezTo>
                  <a:pt x="9385033" y="190820"/>
                  <a:pt x="9366293" y="198958"/>
                  <a:pt x="9347535" y="207511"/>
                </a:cubicBezTo>
                <a:cubicBezTo>
                  <a:pt x="9334725" y="207669"/>
                  <a:pt x="9321917" y="208013"/>
                  <a:pt x="9309088" y="208497"/>
                </a:cubicBezTo>
                <a:cubicBezTo>
                  <a:pt x="9331491" y="199759"/>
                  <a:pt x="9354097" y="191471"/>
                  <a:pt x="9377002" y="183719"/>
                </a:cubicBezTo>
                <a:cubicBezTo>
                  <a:pt x="9385925" y="183408"/>
                  <a:pt x="9394867" y="183193"/>
                  <a:pt x="9403828" y="183079"/>
                </a:cubicBezTo>
                <a:close/>
                <a:moveTo>
                  <a:pt x="9343407" y="209398"/>
                </a:moveTo>
                <a:cubicBezTo>
                  <a:pt x="9331267" y="214976"/>
                  <a:pt x="9319128" y="220732"/>
                  <a:pt x="9306969" y="226664"/>
                </a:cubicBezTo>
                <a:cubicBezTo>
                  <a:pt x="9293788" y="226084"/>
                  <a:pt x="9280607" y="225677"/>
                  <a:pt x="9267389" y="225428"/>
                </a:cubicBezTo>
                <a:cubicBezTo>
                  <a:pt x="9279528" y="220310"/>
                  <a:pt x="9291724" y="215327"/>
                  <a:pt x="9304013" y="210488"/>
                </a:cubicBezTo>
                <a:cubicBezTo>
                  <a:pt x="9317101" y="209967"/>
                  <a:pt x="9330226" y="209586"/>
                  <a:pt x="9343407" y="209398"/>
                </a:cubicBezTo>
                <a:close/>
                <a:moveTo>
                  <a:pt x="2177512" y="287083"/>
                </a:moveTo>
                <a:cubicBezTo>
                  <a:pt x="2201495" y="284670"/>
                  <a:pt x="2225459" y="282513"/>
                  <a:pt x="2249441" y="280630"/>
                </a:cubicBezTo>
                <a:cubicBezTo>
                  <a:pt x="2269631" y="290907"/>
                  <a:pt x="2289393" y="301571"/>
                  <a:pt x="2308690" y="312484"/>
                </a:cubicBezTo>
                <a:cubicBezTo>
                  <a:pt x="2285545" y="312441"/>
                  <a:pt x="2262436" y="312633"/>
                  <a:pt x="2239365" y="313062"/>
                </a:cubicBezTo>
                <a:cubicBezTo>
                  <a:pt x="2218338" y="303716"/>
                  <a:pt x="2197739" y="295062"/>
                  <a:pt x="2177512" y="287083"/>
                </a:cubicBezTo>
                <a:close/>
                <a:moveTo>
                  <a:pt x="2235107" y="313136"/>
                </a:moveTo>
                <a:cubicBezTo>
                  <a:pt x="2212036" y="313594"/>
                  <a:pt x="2188983" y="314283"/>
                  <a:pt x="2165967" y="315213"/>
                </a:cubicBezTo>
                <a:cubicBezTo>
                  <a:pt x="2144178" y="308039"/>
                  <a:pt x="2122892" y="301498"/>
                  <a:pt x="2101977" y="295555"/>
                </a:cubicBezTo>
                <a:cubicBezTo>
                  <a:pt x="2125829" y="292608"/>
                  <a:pt x="2149644" y="289924"/>
                  <a:pt x="2173441" y="287499"/>
                </a:cubicBezTo>
                <a:cubicBezTo>
                  <a:pt x="2194430" y="295683"/>
                  <a:pt x="2215010" y="304268"/>
                  <a:pt x="2235107" y="313136"/>
                </a:cubicBezTo>
                <a:close/>
                <a:moveTo>
                  <a:pt x="5851658" y="1114549"/>
                </a:moveTo>
                <a:cubicBezTo>
                  <a:pt x="5845951" y="1113135"/>
                  <a:pt x="5840243" y="1111718"/>
                  <a:pt x="5834573" y="1110305"/>
                </a:cubicBezTo>
                <a:cubicBezTo>
                  <a:pt x="5834331" y="1110248"/>
                  <a:pt x="5834108" y="1110192"/>
                  <a:pt x="5833867" y="1110134"/>
                </a:cubicBezTo>
                <a:cubicBezTo>
                  <a:pt x="5839109" y="1107950"/>
                  <a:pt x="5844352" y="1105756"/>
                  <a:pt x="5849576" y="1103562"/>
                </a:cubicBezTo>
                <a:cubicBezTo>
                  <a:pt x="5853109" y="1104696"/>
                  <a:pt x="5856603" y="1105819"/>
                  <a:pt x="5860154" y="1106961"/>
                </a:cubicBezTo>
                <a:cubicBezTo>
                  <a:pt x="5862646" y="1107758"/>
                  <a:pt x="5865137" y="1108558"/>
                  <a:pt x="5867609" y="1109355"/>
                </a:cubicBezTo>
                <a:cubicBezTo>
                  <a:pt x="5862292" y="1111086"/>
                  <a:pt x="5856975" y="1112819"/>
                  <a:pt x="5851658" y="1114549"/>
                </a:cubicBezTo>
                <a:close/>
                <a:moveTo>
                  <a:pt x="5870640" y="1110326"/>
                </a:moveTo>
                <a:cubicBezTo>
                  <a:pt x="5876607" y="1112244"/>
                  <a:pt x="5882594" y="1114163"/>
                  <a:pt x="5888580" y="1116087"/>
                </a:cubicBezTo>
                <a:cubicBezTo>
                  <a:pt x="5883356" y="1117329"/>
                  <a:pt x="5878113" y="1118571"/>
                  <a:pt x="5872852" y="1119814"/>
                </a:cubicBezTo>
                <a:cubicBezTo>
                  <a:pt x="5866922" y="1118340"/>
                  <a:pt x="5860991" y="1116868"/>
                  <a:pt x="5855060" y="1115395"/>
                </a:cubicBezTo>
                <a:cubicBezTo>
                  <a:pt x="5860266" y="1113705"/>
                  <a:pt x="5865453" y="1112016"/>
                  <a:pt x="5870640" y="1110326"/>
                </a:cubicBezTo>
                <a:close/>
                <a:moveTo>
                  <a:pt x="5830985" y="1111333"/>
                </a:moveTo>
                <a:cubicBezTo>
                  <a:pt x="5832045" y="1111594"/>
                  <a:pt x="5833067" y="1111848"/>
                  <a:pt x="5834127" y="1112108"/>
                </a:cubicBezTo>
                <a:cubicBezTo>
                  <a:pt x="5838849" y="1113282"/>
                  <a:pt x="5843590" y="1114458"/>
                  <a:pt x="5848312" y="1115635"/>
                </a:cubicBezTo>
                <a:cubicBezTo>
                  <a:pt x="5843106" y="1117327"/>
                  <a:pt x="5837882" y="1119017"/>
                  <a:pt x="5832658" y="1120705"/>
                </a:cubicBezTo>
                <a:cubicBezTo>
                  <a:pt x="5826969" y="1119716"/>
                  <a:pt x="5821281" y="1118727"/>
                  <a:pt x="5815610" y="1117740"/>
                </a:cubicBezTo>
                <a:cubicBezTo>
                  <a:pt x="5820741" y="1115607"/>
                  <a:pt x="5825854" y="1113475"/>
                  <a:pt x="5830985" y="1111333"/>
                </a:cubicBezTo>
                <a:close/>
                <a:moveTo>
                  <a:pt x="5812654" y="1117227"/>
                </a:moveTo>
                <a:cubicBezTo>
                  <a:pt x="5807003" y="1116243"/>
                  <a:pt x="5801351" y="1115260"/>
                  <a:pt x="5795718" y="1114280"/>
                </a:cubicBezTo>
                <a:cubicBezTo>
                  <a:pt x="5730036" y="1102854"/>
                  <a:pt x="5668016" y="1092060"/>
                  <a:pt x="5605494" y="1081530"/>
                </a:cubicBezTo>
                <a:cubicBezTo>
                  <a:pt x="5306272" y="1031137"/>
                  <a:pt x="4980241" y="964321"/>
                  <a:pt x="4579418" y="871262"/>
                </a:cubicBezTo>
                <a:cubicBezTo>
                  <a:pt x="4271012" y="800485"/>
                  <a:pt x="3959686" y="713461"/>
                  <a:pt x="3658623" y="629303"/>
                </a:cubicBezTo>
                <a:cubicBezTo>
                  <a:pt x="3517982" y="589990"/>
                  <a:pt x="3372562" y="549343"/>
                  <a:pt x="3231066" y="511406"/>
                </a:cubicBezTo>
                <a:cubicBezTo>
                  <a:pt x="3045565" y="461939"/>
                  <a:pt x="2895609" y="427086"/>
                  <a:pt x="2759114" y="401723"/>
                </a:cubicBezTo>
                <a:cubicBezTo>
                  <a:pt x="2649854" y="381414"/>
                  <a:pt x="2544276" y="365786"/>
                  <a:pt x="2441152" y="354691"/>
                </a:cubicBezTo>
                <a:cubicBezTo>
                  <a:pt x="2422821" y="340874"/>
                  <a:pt x="2404862" y="327786"/>
                  <a:pt x="2387163" y="315367"/>
                </a:cubicBezTo>
                <a:cubicBezTo>
                  <a:pt x="2497371" y="318085"/>
                  <a:pt x="2608880" y="326094"/>
                  <a:pt x="2723047" y="339424"/>
                </a:cubicBezTo>
                <a:cubicBezTo>
                  <a:pt x="2870939" y="356688"/>
                  <a:pt x="3030710" y="384582"/>
                  <a:pt x="3211508" y="424699"/>
                </a:cubicBezTo>
                <a:cubicBezTo>
                  <a:pt x="3526124" y="494907"/>
                  <a:pt x="3848865" y="584893"/>
                  <a:pt x="4160971" y="671914"/>
                </a:cubicBezTo>
                <a:cubicBezTo>
                  <a:pt x="4299920" y="710655"/>
                  <a:pt x="4443592" y="750717"/>
                  <a:pt x="4584642" y="788500"/>
                </a:cubicBezTo>
                <a:cubicBezTo>
                  <a:pt x="4624111" y="799164"/>
                  <a:pt x="4663431" y="809813"/>
                  <a:pt x="4702639" y="820424"/>
                </a:cubicBezTo>
                <a:cubicBezTo>
                  <a:pt x="5021866" y="906849"/>
                  <a:pt x="5323394" y="988480"/>
                  <a:pt x="5621966" y="1060016"/>
                </a:cubicBezTo>
                <a:cubicBezTo>
                  <a:pt x="5689563" y="1076211"/>
                  <a:pt x="5757086" y="1092973"/>
                  <a:pt x="5828345" y="1110675"/>
                </a:cubicBezTo>
                <a:cubicBezTo>
                  <a:pt x="5823121" y="1112860"/>
                  <a:pt x="5817897" y="1115044"/>
                  <a:pt x="5812654" y="1117227"/>
                </a:cubicBezTo>
                <a:close/>
                <a:moveTo>
                  <a:pt x="5831227" y="1109476"/>
                </a:moveTo>
                <a:cubicBezTo>
                  <a:pt x="5759056" y="1091549"/>
                  <a:pt x="5690772" y="1074592"/>
                  <a:pt x="5622394" y="1058211"/>
                </a:cubicBezTo>
                <a:cubicBezTo>
                  <a:pt x="5323859" y="986678"/>
                  <a:pt x="5022331" y="905053"/>
                  <a:pt x="4703123" y="818634"/>
                </a:cubicBezTo>
                <a:cubicBezTo>
                  <a:pt x="4663914" y="808020"/>
                  <a:pt x="4624594" y="797373"/>
                  <a:pt x="4585126" y="786710"/>
                </a:cubicBezTo>
                <a:cubicBezTo>
                  <a:pt x="4444075" y="748927"/>
                  <a:pt x="4300404" y="708867"/>
                  <a:pt x="4161454" y="670127"/>
                </a:cubicBezTo>
                <a:cubicBezTo>
                  <a:pt x="3849330" y="583097"/>
                  <a:pt x="3526571" y="493107"/>
                  <a:pt x="3211899" y="422889"/>
                </a:cubicBezTo>
                <a:cubicBezTo>
                  <a:pt x="3031045" y="382756"/>
                  <a:pt x="2871218" y="354853"/>
                  <a:pt x="2723252" y="337582"/>
                </a:cubicBezTo>
                <a:cubicBezTo>
                  <a:pt x="2608062" y="324133"/>
                  <a:pt x="2495586" y="316102"/>
                  <a:pt x="2384430" y="313449"/>
                </a:cubicBezTo>
                <a:cubicBezTo>
                  <a:pt x="2365170" y="299980"/>
                  <a:pt x="2346244" y="287332"/>
                  <a:pt x="2327598" y="275438"/>
                </a:cubicBezTo>
                <a:cubicBezTo>
                  <a:pt x="2446636" y="268936"/>
                  <a:pt x="2565990" y="268908"/>
                  <a:pt x="2687297" y="275300"/>
                </a:cubicBezTo>
                <a:cubicBezTo>
                  <a:pt x="2845488" y="283631"/>
                  <a:pt x="3010706" y="303549"/>
                  <a:pt x="3192415" y="336199"/>
                </a:cubicBezTo>
                <a:cubicBezTo>
                  <a:pt x="3667992" y="422124"/>
                  <a:pt x="4157978" y="571842"/>
                  <a:pt x="4590294" y="703937"/>
                </a:cubicBezTo>
                <a:cubicBezTo>
                  <a:pt x="4779923" y="762251"/>
                  <a:pt x="4968324" y="822882"/>
                  <a:pt x="5150535" y="881516"/>
                </a:cubicBezTo>
                <a:cubicBezTo>
                  <a:pt x="5319063" y="935754"/>
                  <a:pt x="5478257" y="986981"/>
                  <a:pt x="5638754" y="1036673"/>
                </a:cubicBezTo>
                <a:cubicBezTo>
                  <a:pt x="5706853" y="1057759"/>
                  <a:pt x="5775230" y="1079686"/>
                  <a:pt x="5847178" y="1102791"/>
                </a:cubicBezTo>
                <a:cubicBezTo>
                  <a:pt x="5841861" y="1105018"/>
                  <a:pt x="5836562" y="1107247"/>
                  <a:pt x="5831227" y="1109476"/>
                </a:cubicBezTo>
                <a:close/>
                <a:moveTo>
                  <a:pt x="2381400" y="313384"/>
                </a:moveTo>
                <a:cubicBezTo>
                  <a:pt x="2358384" y="312854"/>
                  <a:pt x="2335406" y="312560"/>
                  <a:pt x="2312483" y="312493"/>
                </a:cubicBezTo>
                <a:cubicBezTo>
                  <a:pt x="2293111" y="301485"/>
                  <a:pt x="2273256" y="290730"/>
                  <a:pt x="2252973" y="280355"/>
                </a:cubicBezTo>
                <a:cubicBezTo>
                  <a:pt x="2276918" y="278499"/>
                  <a:pt x="2300882" y="276916"/>
                  <a:pt x="2324846" y="275586"/>
                </a:cubicBezTo>
                <a:cubicBezTo>
                  <a:pt x="2344144" y="287867"/>
                  <a:pt x="2363014" y="300519"/>
                  <a:pt x="2381400" y="313384"/>
                </a:cubicBezTo>
                <a:close/>
                <a:moveTo>
                  <a:pt x="2312000" y="314350"/>
                </a:moveTo>
                <a:cubicBezTo>
                  <a:pt x="2331111" y="325221"/>
                  <a:pt x="2349777" y="336331"/>
                  <a:pt x="2367977" y="347537"/>
                </a:cubicBezTo>
                <a:cubicBezTo>
                  <a:pt x="2345928" y="345606"/>
                  <a:pt x="2323972" y="343882"/>
                  <a:pt x="2302128" y="342371"/>
                </a:cubicBezTo>
                <a:cubicBezTo>
                  <a:pt x="2282143" y="332601"/>
                  <a:pt x="2262585" y="323434"/>
                  <a:pt x="2243399" y="314852"/>
                </a:cubicBezTo>
                <a:cubicBezTo>
                  <a:pt x="2266229" y="314455"/>
                  <a:pt x="2289096" y="314287"/>
                  <a:pt x="2312000" y="314350"/>
                </a:cubicBezTo>
                <a:close/>
                <a:moveTo>
                  <a:pt x="2315755" y="314358"/>
                </a:moveTo>
                <a:cubicBezTo>
                  <a:pt x="2338510" y="314447"/>
                  <a:pt x="2361303" y="314758"/>
                  <a:pt x="2384152" y="315300"/>
                </a:cubicBezTo>
                <a:cubicBezTo>
                  <a:pt x="2402464" y="328149"/>
                  <a:pt x="2420311" y="341203"/>
                  <a:pt x="2437694" y="354319"/>
                </a:cubicBezTo>
                <a:cubicBezTo>
                  <a:pt x="2415738" y="351977"/>
                  <a:pt x="2393875" y="349839"/>
                  <a:pt x="2372142" y="347909"/>
                </a:cubicBezTo>
                <a:cubicBezTo>
                  <a:pt x="2353811" y="336585"/>
                  <a:pt x="2335015" y="325356"/>
                  <a:pt x="2315755" y="314358"/>
                </a:cubicBezTo>
                <a:close/>
                <a:moveTo>
                  <a:pt x="2440575" y="356502"/>
                </a:moveTo>
                <a:cubicBezTo>
                  <a:pt x="2457939" y="369649"/>
                  <a:pt x="2474838" y="382845"/>
                  <a:pt x="2491236" y="395948"/>
                </a:cubicBezTo>
                <a:cubicBezTo>
                  <a:pt x="2470302" y="391847"/>
                  <a:pt x="2449555" y="387952"/>
                  <a:pt x="2428993" y="384255"/>
                </a:cubicBezTo>
                <a:cubicBezTo>
                  <a:pt x="2411703" y="372879"/>
                  <a:pt x="2393930" y="361447"/>
                  <a:pt x="2375655" y="350095"/>
                </a:cubicBezTo>
                <a:cubicBezTo>
                  <a:pt x="2397184" y="352029"/>
                  <a:pt x="2418824" y="354163"/>
                  <a:pt x="2440575" y="356502"/>
                </a:cubicBezTo>
                <a:close/>
                <a:moveTo>
                  <a:pt x="2444015" y="356870"/>
                </a:moveTo>
                <a:cubicBezTo>
                  <a:pt x="2546117" y="367937"/>
                  <a:pt x="2650654" y="383451"/>
                  <a:pt x="2758780" y="403552"/>
                </a:cubicBezTo>
                <a:cubicBezTo>
                  <a:pt x="2895219" y="428905"/>
                  <a:pt x="3045137" y="463748"/>
                  <a:pt x="3230583" y="513202"/>
                </a:cubicBezTo>
                <a:cubicBezTo>
                  <a:pt x="3372079" y="551135"/>
                  <a:pt x="3517480" y="591783"/>
                  <a:pt x="3658121" y="631093"/>
                </a:cubicBezTo>
                <a:cubicBezTo>
                  <a:pt x="3959221" y="715257"/>
                  <a:pt x="4270565" y="802287"/>
                  <a:pt x="4579009" y="873074"/>
                </a:cubicBezTo>
                <a:cubicBezTo>
                  <a:pt x="4979850" y="966143"/>
                  <a:pt x="5305937" y="1032961"/>
                  <a:pt x="5605178" y="1083363"/>
                </a:cubicBezTo>
                <a:cubicBezTo>
                  <a:pt x="5667700" y="1093891"/>
                  <a:pt x="5729720" y="1104685"/>
                  <a:pt x="5795383" y="1116111"/>
                </a:cubicBezTo>
                <a:cubicBezTo>
                  <a:pt x="5800068" y="1116925"/>
                  <a:pt x="5804772" y="1117742"/>
                  <a:pt x="5809457" y="1118558"/>
                </a:cubicBezTo>
                <a:cubicBezTo>
                  <a:pt x="5804344" y="1120683"/>
                  <a:pt x="5799213" y="1122808"/>
                  <a:pt x="5794101" y="1124931"/>
                </a:cubicBezTo>
                <a:cubicBezTo>
                  <a:pt x="5772163" y="1122787"/>
                  <a:pt x="5750337" y="1120642"/>
                  <a:pt x="5728604" y="1118508"/>
                </a:cubicBezTo>
                <a:cubicBezTo>
                  <a:pt x="5682517" y="1113979"/>
                  <a:pt x="5634868" y="1109298"/>
                  <a:pt x="5588595" y="1104852"/>
                </a:cubicBezTo>
                <a:cubicBezTo>
                  <a:pt x="5267193" y="1073980"/>
                  <a:pt x="4925732" y="1023836"/>
                  <a:pt x="4573710" y="955815"/>
                </a:cubicBezTo>
                <a:cubicBezTo>
                  <a:pt x="4116910" y="868832"/>
                  <a:pt x="3669424" y="732307"/>
                  <a:pt x="3250233" y="599927"/>
                </a:cubicBezTo>
                <a:cubicBezTo>
                  <a:pt x="3104740" y="554205"/>
                  <a:pt x="2949728" y="506191"/>
                  <a:pt x="2794995" y="465869"/>
                </a:cubicBezTo>
                <a:cubicBezTo>
                  <a:pt x="2689286" y="438315"/>
                  <a:pt x="2590177" y="415428"/>
                  <a:pt x="2495177" y="396727"/>
                </a:cubicBezTo>
                <a:cubicBezTo>
                  <a:pt x="2477813" y="382829"/>
                  <a:pt x="2460765" y="369547"/>
                  <a:pt x="2444015" y="356870"/>
                </a:cubicBezTo>
                <a:close/>
                <a:moveTo>
                  <a:pt x="2794530" y="467669"/>
                </a:moveTo>
                <a:cubicBezTo>
                  <a:pt x="2949207" y="507982"/>
                  <a:pt x="3104182" y="555986"/>
                  <a:pt x="3249676" y="601701"/>
                </a:cubicBezTo>
                <a:cubicBezTo>
                  <a:pt x="3668903" y="734097"/>
                  <a:pt x="4116464" y="870639"/>
                  <a:pt x="4573357" y="957641"/>
                </a:cubicBezTo>
                <a:cubicBezTo>
                  <a:pt x="4925435" y="1025675"/>
                  <a:pt x="5266952" y="1075824"/>
                  <a:pt x="5588409" y="1106704"/>
                </a:cubicBezTo>
                <a:cubicBezTo>
                  <a:pt x="5634683" y="1111149"/>
                  <a:pt x="5682331" y="1115829"/>
                  <a:pt x="5728418" y="1120357"/>
                </a:cubicBezTo>
                <a:cubicBezTo>
                  <a:pt x="5748999" y="1122380"/>
                  <a:pt x="5769690" y="1124412"/>
                  <a:pt x="5790456" y="1126442"/>
                </a:cubicBezTo>
                <a:cubicBezTo>
                  <a:pt x="5785511" y="1128487"/>
                  <a:pt x="5780548" y="1130532"/>
                  <a:pt x="5775584" y="1132577"/>
                </a:cubicBezTo>
                <a:cubicBezTo>
                  <a:pt x="5708154" y="1131242"/>
                  <a:pt x="5641282" y="1129746"/>
                  <a:pt x="5575135" y="1128258"/>
                </a:cubicBezTo>
                <a:lnTo>
                  <a:pt x="5571677" y="1128180"/>
                </a:lnTo>
                <a:cubicBezTo>
                  <a:pt x="5236370" y="1120646"/>
                  <a:pt x="4898682" y="1091104"/>
                  <a:pt x="4567985" y="1040371"/>
                </a:cubicBezTo>
                <a:cubicBezTo>
                  <a:pt x="4176179" y="981360"/>
                  <a:pt x="3763532" y="869534"/>
                  <a:pt x="3269401" y="688456"/>
                </a:cubicBezTo>
                <a:cubicBezTo>
                  <a:pt x="3230657" y="674321"/>
                  <a:pt x="3191690" y="659987"/>
                  <a:pt x="3154025" y="646126"/>
                </a:cubicBezTo>
                <a:cubicBezTo>
                  <a:pt x="3042683" y="605168"/>
                  <a:pt x="2937532" y="566480"/>
                  <a:pt x="2830857" y="530025"/>
                </a:cubicBezTo>
                <a:cubicBezTo>
                  <a:pt x="2728290" y="494962"/>
                  <a:pt x="2634982" y="465122"/>
                  <a:pt x="2547678" y="439594"/>
                </a:cubicBezTo>
                <a:cubicBezTo>
                  <a:pt x="2531839" y="426430"/>
                  <a:pt x="2515906" y="413387"/>
                  <a:pt x="2499918" y="400516"/>
                </a:cubicBezTo>
                <a:cubicBezTo>
                  <a:pt x="2499379" y="400090"/>
                  <a:pt x="2498858" y="399676"/>
                  <a:pt x="2498319" y="399252"/>
                </a:cubicBezTo>
                <a:cubicBezTo>
                  <a:pt x="2592222" y="417815"/>
                  <a:pt x="2690160" y="440465"/>
                  <a:pt x="2794530" y="467669"/>
                </a:cubicBezTo>
                <a:close/>
                <a:moveTo>
                  <a:pt x="5793822" y="1126769"/>
                </a:moveTo>
                <a:cubicBezTo>
                  <a:pt x="5798934" y="1127271"/>
                  <a:pt x="5804065" y="1127771"/>
                  <a:pt x="5809215" y="1128272"/>
                </a:cubicBezTo>
                <a:cubicBezTo>
                  <a:pt x="5804344" y="1129831"/>
                  <a:pt x="5799492" y="1131389"/>
                  <a:pt x="5794621" y="1132947"/>
                </a:cubicBezTo>
                <a:cubicBezTo>
                  <a:pt x="5789601" y="1132851"/>
                  <a:pt x="5784582" y="1132752"/>
                  <a:pt x="5779544" y="1132653"/>
                </a:cubicBezTo>
                <a:cubicBezTo>
                  <a:pt x="5784303" y="1130696"/>
                  <a:pt x="5789062" y="1128734"/>
                  <a:pt x="5793822" y="1126769"/>
                </a:cubicBezTo>
                <a:close/>
                <a:moveTo>
                  <a:pt x="5797465" y="1125260"/>
                </a:moveTo>
                <a:cubicBezTo>
                  <a:pt x="5802448" y="1123200"/>
                  <a:pt x="5807430" y="1121140"/>
                  <a:pt x="5812413" y="1119071"/>
                </a:cubicBezTo>
                <a:cubicBezTo>
                  <a:pt x="5817878" y="1120024"/>
                  <a:pt x="5823363" y="1120978"/>
                  <a:pt x="5828866" y="1121932"/>
                </a:cubicBezTo>
                <a:cubicBezTo>
                  <a:pt x="5823790" y="1123570"/>
                  <a:pt x="5818734" y="1125206"/>
                  <a:pt x="5813640" y="1126840"/>
                </a:cubicBezTo>
                <a:cubicBezTo>
                  <a:pt x="5808248" y="1126314"/>
                  <a:pt x="5802857" y="1125788"/>
                  <a:pt x="5797465" y="1125260"/>
                </a:cubicBezTo>
                <a:close/>
                <a:moveTo>
                  <a:pt x="5832788" y="1122616"/>
                </a:moveTo>
                <a:cubicBezTo>
                  <a:pt x="5838199" y="1123557"/>
                  <a:pt x="5843608" y="1124496"/>
                  <a:pt x="5849037" y="1125436"/>
                </a:cubicBezTo>
                <a:cubicBezTo>
                  <a:pt x="5844185" y="1126578"/>
                  <a:pt x="5839314" y="1127719"/>
                  <a:pt x="5834443" y="1128861"/>
                </a:cubicBezTo>
                <a:cubicBezTo>
                  <a:pt x="5829051" y="1128338"/>
                  <a:pt x="5823660" y="1127816"/>
                  <a:pt x="5818306" y="1127294"/>
                </a:cubicBezTo>
                <a:cubicBezTo>
                  <a:pt x="5823140" y="1125736"/>
                  <a:pt x="5827973" y="1124178"/>
                  <a:pt x="5832788" y="1122616"/>
                </a:cubicBezTo>
                <a:close/>
                <a:moveTo>
                  <a:pt x="5836600" y="1121391"/>
                </a:moveTo>
                <a:cubicBezTo>
                  <a:pt x="5841656" y="1119755"/>
                  <a:pt x="5846676" y="1118119"/>
                  <a:pt x="5851714" y="1116483"/>
                </a:cubicBezTo>
                <a:cubicBezTo>
                  <a:pt x="5857440" y="1117903"/>
                  <a:pt x="5863166" y="1119326"/>
                  <a:pt x="5868911" y="1120750"/>
                </a:cubicBezTo>
                <a:cubicBezTo>
                  <a:pt x="5863836" y="1121951"/>
                  <a:pt x="5858741" y="1123150"/>
                  <a:pt x="5853647" y="1124351"/>
                </a:cubicBezTo>
                <a:cubicBezTo>
                  <a:pt x="5847959" y="1123363"/>
                  <a:pt x="5842270" y="1122376"/>
                  <a:pt x="5836600" y="1121391"/>
                </a:cubicBezTo>
                <a:close/>
                <a:moveTo>
                  <a:pt x="5872852" y="1121727"/>
                </a:moveTo>
                <a:cubicBezTo>
                  <a:pt x="5878225" y="1123059"/>
                  <a:pt x="5883579" y="1124390"/>
                  <a:pt x="5888952" y="1125723"/>
                </a:cubicBezTo>
                <a:cubicBezTo>
                  <a:pt x="5884044" y="1126461"/>
                  <a:pt x="5879155" y="1127193"/>
                  <a:pt x="5874265" y="1127926"/>
                </a:cubicBezTo>
                <a:cubicBezTo>
                  <a:pt x="5868948" y="1127004"/>
                  <a:pt x="5863631" y="1126083"/>
                  <a:pt x="5858314" y="1125161"/>
                </a:cubicBezTo>
                <a:cubicBezTo>
                  <a:pt x="5863166" y="1124016"/>
                  <a:pt x="5868019" y="1122871"/>
                  <a:pt x="5872852" y="1121727"/>
                </a:cubicBezTo>
                <a:close/>
                <a:moveTo>
                  <a:pt x="5876794" y="1120792"/>
                </a:moveTo>
                <a:cubicBezTo>
                  <a:pt x="5881869" y="1119589"/>
                  <a:pt x="5886944" y="1118387"/>
                  <a:pt x="5892001" y="1117184"/>
                </a:cubicBezTo>
                <a:cubicBezTo>
                  <a:pt x="5897690" y="1119015"/>
                  <a:pt x="5903416" y="1120846"/>
                  <a:pt x="5909123" y="1122679"/>
                </a:cubicBezTo>
                <a:cubicBezTo>
                  <a:pt x="5903992" y="1123456"/>
                  <a:pt x="5898879" y="1124230"/>
                  <a:pt x="5893767" y="1125000"/>
                </a:cubicBezTo>
                <a:cubicBezTo>
                  <a:pt x="5888097" y="1123594"/>
                  <a:pt x="5882445" y="1122194"/>
                  <a:pt x="5876794" y="1120792"/>
                </a:cubicBezTo>
                <a:close/>
                <a:moveTo>
                  <a:pt x="5895496" y="1116351"/>
                </a:moveTo>
                <a:cubicBezTo>
                  <a:pt x="5900720" y="1115103"/>
                  <a:pt x="5905944" y="1113858"/>
                  <a:pt x="5911150" y="1112614"/>
                </a:cubicBezTo>
                <a:cubicBezTo>
                  <a:pt x="5917117" y="1114955"/>
                  <a:pt x="5923104" y="1117299"/>
                  <a:pt x="5929090" y="1119643"/>
                </a:cubicBezTo>
                <a:cubicBezTo>
                  <a:pt x="5923792" y="1120450"/>
                  <a:pt x="5918512" y="1121252"/>
                  <a:pt x="5913250" y="1122051"/>
                </a:cubicBezTo>
                <a:cubicBezTo>
                  <a:pt x="5907320" y="1120149"/>
                  <a:pt x="5901408" y="1118251"/>
                  <a:pt x="5895496" y="1116351"/>
                </a:cubicBezTo>
                <a:close/>
                <a:moveTo>
                  <a:pt x="5913102" y="1123956"/>
                </a:moveTo>
                <a:cubicBezTo>
                  <a:pt x="5918530" y="1125697"/>
                  <a:pt x="5923977" y="1127440"/>
                  <a:pt x="5929424" y="1129184"/>
                </a:cubicBezTo>
                <a:cubicBezTo>
                  <a:pt x="5924517" y="1129517"/>
                  <a:pt x="5919609" y="1129848"/>
                  <a:pt x="5914682" y="1130177"/>
                </a:cubicBezTo>
                <a:cubicBezTo>
                  <a:pt x="5909272" y="1128840"/>
                  <a:pt x="5903880" y="1127504"/>
                  <a:pt x="5898489" y="1126169"/>
                </a:cubicBezTo>
                <a:cubicBezTo>
                  <a:pt x="5903342" y="1125435"/>
                  <a:pt x="5908212" y="1124696"/>
                  <a:pt x="5913102" y="1123956"/>
                </a:cubicBezTo>
                <a:close/>
                <a:moveTo>
                  <a:pt x="5917229" y="1123328"/>
                </a:moveTo>
                <a:cubicBezTo>
                  <a:pt x="5922323" y="1122555"/>
                  <a:pt x="5927417" y="1121780"/>
                  <a:pt x="5932529" y="1120999"/>
                </a:cubicBezTo>
                <a:cubicBezTo>
                  <a:pt x="5938311" y="1123259"/>
                  <a:pt x="5944093" y="1125524"/>
                  <a:pt x="5949875" y="1127786"/>
                </a:cubicBezTo>
                <a:cubicBezTo>
                  <a:pt x="5944743" y="1128139"/>
                  <a:pt x="5939612" y="1128491"/>
                  <a:pt x="5934444" y="1128840"/>
                </a:cubicBezTo>
                <a:cubicBezTo>
                  <a:pt x="5928700" y="1127004"/>
                  <a:pt x="5922973" y="1125165"/>
                  <a:pt x="5917229" y="1123328"/>
                </a:cubicBezTo>
                <a:close/>
                <a:moveTo>
                  <a:pt x="5936210" y="1120439"/>
                </a:moveTo>
                <a:cubicBezTo>
                  <a:pt x="5941527" y="1119625"/>
                  <a:pt x="5946882" y="1118805"/>
                  <a:pt x="5952236" y="1117983"/>
                </a:cubicBezTo>
                <a:cubicBezTo>
                  <a:pt x="5958278" y="1120776"/>
                  <a:pt x="5964338" y="1123570"/>
                  <a:pt x="5970418" y="1126366"/>
                </a:cubicBezTo>
                <a:cubicBezTo>
                  <a:pt x="5965027" y="1126742"/>
                  <a:pt x="5959635" y="1127115"/>
                  <a:pt x="5954225" y="1127489"/>
                </a:cubicBezTo>
                <a:cubicBezTo>
                  <a:pt x="5948202" y="1125137"/>
                  <a:pt x="5942197" y="1122785"/>
                  <a:pt x="5936210" y="1120439"/>
                </a:cubicBezTo>
                <a:close/>
                <a:moveTo>
                  <a:pt x="5953928" y="1129370"/>
                </a:moveTo>
                <a:cubicBezTo>
                  <a:pt x="5959393" y="1131508"/>
                  <a:pt x="5964878" y="1133644"/>
                  <a:pt x="5970343" y="1135784"/>
                </a:cubicBezTo>
                <a:cubicBezTo>
                  <a:pt x="5965435" y="1135723"/>
                  <a:pt x="5960509" y="1135665"/>
                  <a:pt x="5955601" y="1135600"/>
                </a:cubicBezTo>
                <a:cubicBezTo>
                  <a:pt x="5950135" y="1133858"/>
                  <a:pt x="5944688" y="1132116"/>
                  <a:pt x="5939241" y="1130376"/>
                </a:cubicBezTo>
                <a:cubicBezTo>
                  <a:pt x="5944149" y="1130041"/>
                  <a:pt x="5949038" y="1129707"/>
                  <a:pt x="5953928" y="1129370"/>
                </a:cubicBezTo>
                <a:close/>
                <a:moveTo>
                  <a:pt x="5958259" y="1129071"/>
                </a:moveTo>
                <a:cubicBezTo>
                  <a:pt x="5963502" y="1128708"/>
                  <a:pt x="5968707" y="1128348"/>
                  <a:pt x="5973913" y="1127983"/>
                </a:cubicBezTo>
                <a:cubicBezTo>
                  <a:pt x="5979750" y="1130668"/>
                  <a:pt x="5985588" y="1133352"/>
                  <a:pt x="5991426" y="1136039"/>
                </a:cubicBezTo>
                <a:cubicBezTo>
                  <a:pt x="5986146" y="1135979"/>
                  <a:pt x="5980885" y="1135912"/>
                  <a:pt x="5975623" y="1135849"/>
                </a:cubicBezTo>
                <a:cubicBezTo>
                  <a:pt x="5969841" y="1133589"/>
                  <a:pt x="5964041" y="1131328"/>
                  <a:pt x="5958259" y="1129071"/>
                </a:cubicBezTo>
                <a:close/>
                <a:moveTo>
                  <a:pt x="5977780" y="1127712"/>
                </a:moveTo>
                <a:cubicBezTo>
                  <a:pt x="5982985" y="1127348"/>
                  <a:pt x="5988172" y="1126981"/>
                  <a:pt x="5993341" y="1126615"/>
                </a:cubicBezTo>
                <a:cubicBezTo>
                  <a:pt x="5999420" y="1129824"/>
                  <a:pt x="6005499" y="1133036"/>
                  <a:pt x="6011616" y="1136253"/>
                </a:cubicBezTo>
                <a:cubicBezTo>
                  <a:pt x="6006410" y="1136199"/>
                  <a:pt x="6001205" y="1136150"/>
                  <a:pt x="5995999" y="1136093"/>
                </a:cubicBezTo>
                <a:cubicBezTo>
                  <a:pt x="5989920" y="1133297"/>
                  <a:pt x="5983840" y="1130504"/>
                  <a:pt x="5977780" y="1127712"/>
                </a:cubicBezTo>
                <a:close/>
                <a:moveTo>
                  <a:pt x="5995609" y="1137959"/>
                </a:moveTo>
                <a:cubicBezTo>
                  <a:pt x="6001112" y="1140495"/>
                  <a:pt x="6006633" y="1143031"/>
                  <a:pt x="6012155" y="1145569"/>
                </a:cubicBezTo>
                <a:cubicBezTo>
                  <a:pt x="6007135" y="1145117"/>
                  <a:pt x="6002097" y="1144663"/>
                  <a:pt x="5997077" y="1144208"/>
                </a:cubicBezTo>
                <a:cubicBezTo>
                  <a:pt x="5991575" y="1142064"/>
                  <a:pt x="5986072" y="1139921"/>
                  <a:pt x="5980568" y="1137779"/>
                </a:cubicBezTo>
                <a:cubicBezTo>
                  <a:pt x="5985570" y="1137837"/>
                  <a:pt x="5990589" y="1137902"/>
                  <a:pt x="5995609" y="1137959"/>
                </a:cubicBezTo>
                <a:close/>
                <a:moveTo>
                  <a:pt x="6000163" y="1138008"/>
                </a:moveTo>
                <a:cubicBezTo>
                  <a:pt x="6005183" y="1138063"/>
                  <a:pt x="6010203" y="1138108"/>
                  <a:pt x="6015222" y="1138158"/>
                </a:cubicBezTo>
                <a:cubicBezTo>
                  <a:pt x="6021097" y="1141244"/>
                  <a:pt x="6026953" y="1144332"/>
                  <a:pt x="6032847" y="1147422"/>
                </a:cubicBezTo>
                <a:cubicBezTo>
                  <a:pt x="6027790" y="1146974"/>
                  <a:pt x="6022752" y="1146519"/>
                  <a:pt x="6017713" y="1146067"/>
                </a:cubicBezTo>
                <a:cubicBezTo>
                  <a:pt x="6011857" y="1143381"/>
                  <a:pt x="6006001" y="1140694"/>
                  <a:pt x="6000163" y="1138008"/>
                </a:cubicBezTo>
                <a:close/>
                <a:moveTo>
                  <a:pt x="6019312" y="1138199"/>
                </a:moveTo>
                <a:cubicBezTo>
                  <a:pt x="6077205" y="1138770"/>
                  <a:pt x="6135301" y="1139075"/>
                  <a:pt x="6193492" y="1138980"/>
                </a:cubicBezTo>
                <a:cubicBezTo>
                  <a:pt x="6476596" y="1137617"/>
                  <a:pt x="6708352" y="1120296"/>
                  <a:pt x="6922818" y="1084473"/>
                </a:cubicBezTo>
                <a:cubicBezTo>
                  <a:pt x="7190659" y="1039737"/>
                  <a:pt x="7429647" y="966150"/>
                  <a:pt x="7653446" y="859512"/>
                </a:cubicBezTo>
                <a:cubicBezTo>
                  <a:pt x="7777801" y="800257"/>
                  <a:pt x="7897081" y="738390"/>
                  <a:pt x="8007456" y="680358"/>
                </a:cubicBezTo>
                <a:cubicBezTo>
                  <a:pt x="8033372" y="666770"/>
                  <a:pt x="8059232" y="653148"/>
                  <a:pt x="8085055" y="639543"/>
                </a:cubicBezTo>
                <a:cubicBezTo>
                  <a:pt x="8365483" y="491846"/>
                  <a:pt x="8636298" y="349236"/>
                  <a:pt x="8923547" y="270968"/>
                </a:cubicBezTo>
                <a:cubicBezTo>
                  <a:pt x="8927210" y="271543"/>
                  <a:pt x="8930854" y="272152"/>
                  <a:pt x="8934516" y="272746"/>
                </a:cubicBezTo>
                <a:cubicBezTo>
                  <a:pt x="8915238" y="279816"/>
                  <a:pt x="8895772" y="287295"/>
                  <a:pt x="8876066" y="295239"/>
                </a:cubicBezTo>
                <a:cubicBezTo>
                  <a:pt x="8668572" y="378941"/>
                  <a:pt x="8466729" y="500636"/>
                  <a:pt x="8271542" y="618327"/>
                </a:cubicBezTo>
                <a:cubicBezTo>
                  <a:pt x="8202922" y="659710"/>
                  <a:pt x="8131942" y="702501"/>
                  <a:pt x="8061593" y="743136"/>
                </a:cubicBezTo>
                <a:cubicBezTo>
                  <a:pt x="7921510" y="824247"/>
                  <a:pt x="7812269" y="883885"/>
                  <a:pt x="7707360" y="936509"/>
                </a:cubicBezTo>
                <a:cubicBezTo>
                  <a:pt x="7196868" y="1192615"/>
                  <a:pt x="6668530" y="1194562"/>
                  <a:pt x="6219036" y="1162685"/>
                </a:cubicBezTo>
                <a:cubicBezTo>
                  <a:pt x="6158373" y="1158190"/>
                  <a:pt x="6097841" y="1153167"/>
                  <a:pt x="6037643" y="1147844"/>
                </a:cubicBezTo>
                <a:cubicBezTo>
                  <a:pt x="6031527" y="1144628"/>
                  <a:pt x="6025410" y="1141412"/>
                  <a:pt x="6019312" y="1138199"/>
                </a:cubicBezTo>
                <a:close/>
                <a:moveTo>
                  <a:pt x="6037104" y="1149662"/>
                </a:moveTo>
                <a:cubicBezTo>
                  <a:pt x="6042625" y="1152561"/>
                  <a:pt x="6048166" y="1155461"/>
                  <a:pt x="6053706" y="1158361"/>
                </a:cubicBezTo>
                <a:cubicBezTo>
                  <a:pt x="6048928" y="1157575"/>
                  <a:pt x="6044169" y="1156790"/>
                  <a:pt x="6039409" y="1156000"/>
                </a:cubicBezTo>
                <a:cubicBezTo>
                  <a:pt x="6033851" y="1153462"/>
                  <a:pt x="6028329" y="1150923"/>
                  <a:pt x="6022789" y="1148385"/>
                </a:cubicBezTo>
                <a:cubicBezTo>
                  <a:pt x="6027567" y="1148813"/>
                  <a:pt x="6032326" y="1149240"/>
                  <a:pt x="6037104" y="1149662"/>
                </a:cubicBezTo>
                <a:close/>
                <a:moveTo>
                  <a:pt x="6041937" y="1150086"/>
                </a:moveTo>
                <a:cubicBezTo>
                  <a:pt x="6100667" y="1155266"/>
                  <a:pt x="6159712" y="1160155"/>
                  <a:pt x="6218887" y="1164541"/>
                </a:cubicBezTo>
                <a:cubicBezTo>
                  <a:pt x="6510041" y="1185186"/>
                  <a:pt x="6746761" y="1182555"/>
                  <a:pt x="6963830" y="1156262"/>
                </a:cubicBezTo>
                <a:cubicBezTo>
                  <a:pt x="7238512" y="1122988"/>
                  <a:pt x="7481999" y="1051649"/>
                  <a:pt x="7708196" y="938171"/>
                </a:cubicBezTo>
                <a:cubicBezTo>
                  <a:pt x="7813124" y="885532"/>
                  <a:pt x="7922402" y="825877"/>
                  <a:pt x="8062522" y="744746"/>
                </a:cubicBezTo>
                <a:cubicBezTo>
                  <a:pt x="8132889" y="704104"/>
                  <a:pt x="8203870" y="661307"/>
                  <a:pt x="8272508" y="619920"/>
                </a:cubicBezTo>
                <a:cubicBezTo>
                  <a:pt x="8487662" y="490196"/>
                  <a:pt x="8706850" y="358036"/>
                  <a:pt x="8939480" y="273549"/>
                </a:cubicBezTo>
                <a:cubicBezTo>
                  <a:pt x="8954111" y="275956"/>
                  <a:pt x="8968668" y="278501"/>
                  <a:pt x="8983169" y="281191"/>
                </a:cubicBezTo>
                <a:cubicBezTo>
                  <a:pt x="8969505" y="287094"/>
                  <a:pt x="8955748" y="293222"/>
                  <a:pt x="8941897" y="299593"/>
                </a:cubicBezTo>
                <a:cubicBezTo>
                  <a:pt x="8741002" y="391948"/>
                  <a:pt x="8547637" y="521666"/>
                  <a:pt x="8360611" y="647117"/>
                </a:cubicBezTo>
                <a:cubicBezTo>
                  <a:pt x="8281004" y="700522"/>
                  <a:pt x="8198683" y="755742"/>
                  <a:pt x="8116604" y="807561"/>
                </a:cubicBezTo>
                <a:cubicBezTo>
                  <a:pt x="7981800" y="892853"/>
                  <a:pt x="7869157" y="958825"/>
                  <a:pt x="7762092" y="1015184"/>
                </a:cubicBezTo>
                <a:cubicBezTo>
                  <a:pt x="7247491" y="1286044"/>
                  <a:pt x="6706195" y="1254668"/>
                  <a:pt x="6244580" y="1188256"/>
                </a:cubicBezTo>
                <a:cubicBezTo>
                  <a:pt x="6182597" y="1179151"/>
                  <a:pt x="6120838" y="1169397"/>
                  <a:pt x="6059562" y="1159322"/>
                </a:cubicBezTo>
                <a:cubicBezTo>
                  <a:pt x="6053668" y="1156244"/>
                  <a:pt x="6047794" y="1153163"/>
                  <a:pt x="6041937" y="1150086"/>
                </a:cubicBezTo>
                <a:close/>
                <a:moveTo>
                  <a:pt x="9023678" y="264264"/>
                </a:moveTo>
                <a:cubicBezTo>
                  <a:pt x="9009289" y="262446"/>
                  <a:pt x="8994825" y="260773"/>
                  <a:pt x="8980324" y="259263"/>
                </a:cubicBezTo>
                <a:cubicBezTo>
                  <a:pt x="8989881" y="256045"/>
                  <a:pt x="8999473" y="252914"/>
                  <a:pt x="9009103" y="249869"/>
                </a:cubicBezTo>
                <a:cubicBezTo>
                  <a:pt x="9024274" y="250427"/>
                  <a:pt x="9039500" y="251174"/>
                  <a:pt x="9054726" y="252102"/>
                </a:cubicBezTo>
                <a:cubicBezTo>
                  <a:pt x="9044426" y="256030"/>
                  <a:pt x="9034071" y="260070"/>
                  <a:pt x="9023678" y="264264"/>
                </a:cubicBezTo>
                <a:close/>
                <a:moveTo>
                  <a:pt x="9060768" y="252494"/>
                </a:moveTo>
                <a:cubicBezTo>
                  <a:pt x="9085642" y="254091"/>
                  <a:pt x="9110573" y="256199"/>
                  <a:pt x="9135560" y="258828"/>
                </a:cubicBezTo>
                <a:cubicBezTo>
                  <a:pt x="9123103" y="264078"/>
                  <a:pt x="9110611" y="269503"/>
                  <a:pt x="9098062" y="275116"/>
                </a:cubicBezTo>
                <a:cubicBezTo>
                  <a:pt x="9075102" y="271318"/>
                  <a:pt x="9052012" y="267916"/>
                  <a:pt x="9028791" y="264922"/>
                </a:cubicBezTo>
                <a:cubicBezTo>
                  <a:pt x="9039425" y="260671"/>
                  <a:pt x="9050078" y="256529"/>
                  <a:pt x="9060768" y="252494"/>
                </a:cubicBezTo>
                <a:close/>
                <a:moveTo>
                  <a:pt x="9019868" y="265809"/>
                </a:moveTo>
                <a:cubicBezTo>
                  <a:pt x="9008750" y="270325"/>
                  <a:pt x="8997596" y="275008"/>
                  <a:pt x="8986367" y="279834"/>
                </a:cubicBezTo>
                <a:cubicBezTo>
                  <a:pt x="8972051" y="277148"/>
                  <a:pt x="8957662" y="274597"/>
                  <a:pt x="8943235" y="272184"/>
                </a:cubicBezTo>
                <a:cubicBezTo>
                  <a:pt x="8954018" y="268297"/>
                  <a:pt x="8964820" y="264519"/>
                  <a:pt x="8975659" y="260842"/>
                </a:cubicBezTo>
                <a:cubicBezTo>
                  <a:pt x="8990457" y="262340"/>
                  <a:pt x="9005199" y="263993"/>
                  <a:pt x="9019868" y="265809"/>
                </a:cubicBezTo>
                <a:close/>
                <a:moveTo>
                  <a:pt x="6244301" y="1190096"/>
                </a:moveTo>
                <a:cubicBezTo>
                  <a:pt x="6542650" y="1233017"/>
                  <a:pt x="6784315" y="1245088"/>
                  <a:pt x="7004878" y="1228074"/>
                </a:cubicBezTo>
                <a:cubicBezTo>
                  <a:pt x="7286142" y="1206380"/>
                  <a:pt x="7534110" y="1137281"/>
                  <a:pt x="7762947" y="1016831"/>
                </a:cubicBezTo>
                <a:cubicBezTo>
                  <a:pt x="7870068" y="960450"/>
                  <a:pt x="7982749" y="894454"/>
                  <a:pt x="8117589" y="809136"/>
                </a:cubicBezTo>
                <a:cubicBezTo>
                  <a:pt x="8199687" y="757300"/>
                  <a:pt x="8282027" y="702074"/>
                  <a:pt x="8361653" y="648664"/>
                </a:cubicBezTo>
                <a:cubicBezTo>
                  <a:pt x="8562900" y="513669"/>
                  <a:pt x="8767847" y="376216"/>
                  <a:pt x="8987594" y="282002"/>
                </a:cubicBezTo>
                <a:cubicBezTo>
                  <a:pt x="9009829" y="286178"/>
                  <a:pt x="9031934" y="290693"/>
                  <a:pt x="9053871" y="295536"/>
                </a:cubicBezTo>
                <a:cubicBezTo>
                  <a:pt x="9030799" y="306533"/>
                  <a:pt x="9007542" y="318109"/>
                  <a:pt x="8983987" y="330370"/>
                </a:cubicBezTo>
                <a:cubicBezTo>
                  <a:pt x="8782404" y="435330"/>
                  <a:pt x="8589820" y="573831"/>
                  <a:pt x="8403594" y="707770"/>
                </a:cubicBezTo>
                <a:cubicBezTo>
                  <a:pt x="8328021" y="762130"/>
                  <a:pt x="8249864" y="818342"/>
                  <a:pt x="8171615" y="871994"/>
                </a:cubicBezTo>
                <a:cubicBezTo>
                  <a:pt x="8036979" y="964475"/>
                  <a:pt x="7924242" y="1034976"/>
                  <a:pt x="7816805" y="1093865"/>
                </a:cubicBezTo>
                <a:cubicBezTo>
                  <a:pt x="7298468" y="1380485"/>
                  <a:pt x="6744065" y="1315351"/>
                  <a:pt x="6270105" y="1213831"/>
                </a:cubicBezTo>
                <a:cubicBezTo>
                  <a:pt x="6206803" y="1200104"/>
                  <a:pt x="6143854" y="1185604"/>
                  <a:pt x="6081462" y="1170759"/>
                </a:cubicBezTo>
                <a:cubicBezTo>
                  <a:pt x="6075903" y="1167865"/>
                  <a:pt x="6070363" y="1164970"/>
                  <a:pt x="6064823" y="1162076"/>
                </a:cubicBezTo>
                <a:cubicBezTo>
                  <a:pt x="6124296" y="1171825"/>
                  <a:pt x="6184196" y="1181267"/>
                  <a:pt x="6244301" y="1190096"/>
                </a:cubicBezTo>
                <a:close/>
                <a:moveTo>
                  <a:pt x="8990736" y="280652"/>
                </a:moveTo>
                <a:cubicBezTo>
                  <a:pt x="9002114" y="275793"/>
                  <a:pt x="9013547" y="271054"/>
                  <a:pt x="9025036" y="266434"/>
                </a:cubicBezTo>
                <a:cubicBezTo>
                  <a:pt x="9048460" y="269395"/>
                  <a:pt x="9071736" y="272783"/>
                  <a:pt x="9094864" y="276555"/>
                </a:cubicBezTo>
                <a:cubicBezTo>
                  <a:pt x="9082167" y="282259"/>
                  <a:pt x="9069432" y="288146"/>
                  <a:pt x="9056622" y="294226"/>
                </a:cubicBezTo>
                <a:cubicBezTo>
                  <a:pt x="9034815" y="289377"/>
                  <a:pt x="9012841" y="284850"/>
                  <a:pt x="8990736" y="280652"/>
                </a:cubicBezTo>
                <a:close/>
                <a:moveTo>
                  <a:pt x="9097244" y="276951"/>
                </a:moveTo>
                <a:cubicBezTo>
                  <a:pt x="9111205" y="279245"/>
                  <a:pt x="9125111" y="281688"/>
                  <a:pt x="9138943" y="284278"/>
                </a:cubicBezTo>
                <a:cubicBezTo>
                  <a:pt x="9126264" y="290829"/>
                  <a:pt x="9113511" y="297578"/>
                  <a:pt x="9100720" y="304529"/>
                </a:cubicBezTo>
                <a:cubicBezTo>
                  <a:pt x="9086795" y="301117"/>
                  <a:pt x="9072815" y="297838"/>
                  <a:pt x="9058760" y="294698"/>
                </a:cubicBezTo>
                <a:cubicBezTo>
                  <a:pt x="9071532" y="288645"/>
                  <a:pt x="9084360" y="282727"/>
                  <a:pt x="9097244" y="276951"/>
                </a:cubicBezTo>
                <a:close/>
                <a:moveTo>
                  <a:pt x="9100423" y="275516"/>
                </a:moveTo>
                <a:cubicBezTo>
                  <a:pt x="9112990" y="269912"/>
                  <a:pt x="9125613" y="264450"/>
                  <a:pt x="9138293" y="259126"/>
                </a:cubicBezTo>
                <a:cubicBezTo>
                  <a:pt x="9151994" y="260587"/>
                  <a:pt x="9165696" y="262178"/>
                  <a:pt x="9179416" y="263961"/>
                </a:cubicBezTo>
                <a:cubicBezTo>
                  <a:pt x="9166904" y="270065"/>
                  <a:pt x="9154337" y="276354"/>
                  <a:pt x="9141713" y="282844"/>
                </a:cubicBezTo>
                <a:cubicBezTo>
                  <a:pt x="9127993" y="280253"/>
                  <a:pt x="9114236" y="277817"/>
                  <a:pt x="9100423" y="275516"/>
                </a:cubicBezTo>
                <a:close/>
                <a:moveTo>
                  <a:pt x="9141825" y="257646"/>
                </a:moveTo>
                <a:cubicBezTo>
                  <a:pt x="9154318" y="252431"/>
                  <a:pt x="9166867" y="247348"/>
                  <a:pt x="9179490" y="242416"/>
                </a:cubicBezTo>
                <a:cubicBezTo>
                  <a:pt x="9192876" y="243074"/>
                  <a:pt x="9206317" y="243915"/>
                  <a:pt x="9219758" y="244894"/>
                </a:cubicBezTo>
                <a:cubicBezTo>
                  <a:pt x="9207339" y="250579"/>
                  <a:pt x="9194884" y="256445"/>
                  <a:pt x="9182390" y="262506"/>
                </a:cubicBezTo>
                <a:cubicBezTo>
                  <a:pt x="9168912" y="260741"/>
                  <a:pt x="9155396" y="259113"/>
                  <a:pt x="9141825" y="257646"/>
                </a:cubicBezTo>
                <a:close/>
                <a:moveTo>
                  <a:pt x="9222510" y="245095"/>
                </a:moveTo>
                <a:cubicBezTo>
                  <a:pt x="9236118" y="246108"/>
                  <a:pt x="9249746" y="247289"/>
                  <a:pt x="9263410" y="248642"/>
                </a:cubicBezTo>
                <a:cubicBezTo>
                  <a:pt x="9250954" y="255151"/>
                  <a:pt x="9238461" y="261857"/>
                  <a:pt x="9225930" y="268761"/>
                </a:cubicBezTo>
                <a:cubicBezTo>
                  <a:pt x="9212248" y="266625"/>
                  <a:pt x="9198528" y="264638"/>
                  <a:pt x="9184770" y="262816"/>
                </a:cubicBezTo>
                <a:cubicBezTo>
                  <a:pt x="9197282" y="256768"/>
                  <a:pt x="9209868" y="250858"/>
                  <a:pt x="9222510" y="245095"/>
                </a:cubicBezTo>
                <a:close/>
                <a:moveTo>
                  <a:pt x="9225838" y="243600"/>
                </a:moveTo>
                <a:cubicBezTo>
                  <a:pt x="9238126" y="238029"/>
                  <a:pt x="9250508" y="232593"/>
                  <a:pt x="9262945" y="227303"/>
                </a:cubicBezTo>
                <a:cubicBezTo>
                  <a:pt x="9276369" y="227514"/>
                  <a:pt x="9289828" y="227885"/>
                  <a:pt x="9303326" y="228439"/>
                </a:cubicBezTo>
                <a:cubicBezTo>
                  <a:pt x="9291036" y="234476"/>
                  <a:pt x="9278711" y="240700"/>
                  <a:pt x="9266385" y="247110"/>
                </a:cubicBezTo>
                <a:cubicBezTo>
                  <a:pt x="9252906" y="245770"/>
                  <a:pt x="9239391" y="244615"/>
                  <a:pt x="9225838" y="243600"/>
                </a:cubicBezTo>
                <a:close/>
                <a:moveTo>
                  <a:pt x="9264098" y="225351"/>
                </a:moveTo>
                <a:cubicBezTo>
                  <a:pt x="9251271" y="225136"/>
                  <a:pt x="9238405" y="225108"/>
                  <a:pt x="9225522" y="225205"/>
                </a:cubicBezTo>
                <a:cubicBezTo>
                  <a:pt x="9237475" y="220927"/>
                  <a:pt x="9249486" y="216768"/>
                  <a:pt x="9261551" y="212760"/>
                </a:cubicBezTo>
                <a:cubicBezTo>
                  <a:pt x="9274267" y="211905"/>
                  <a:pt x="9287021" y="211194"/>
                  <a:pt x="9299849" y="210650"/>
                </a:cubicBezTo>
                <a:cubicBezTo>
                  <a:pt x="9287932" y="215383"/>
                  <a:pt x="9276034" y="220291"/>
                  <a:pt x="9264098" y="225351"/>
                </a:cubicBezTo>
                <a:close/>
                <a:moveTo>
                  <a:pt x="9259599" y="227253"/>
                </a:moveTo>
                <a:cubicBezTo>
                  <a:pt x="9247441" y="232455"/>
                  <a:pt x="9235263" y="237832"/>
                  <a:pt x="9223067" y="243385"/>
                </a:cubicBezTo>
                <a:cubicBezTo>
                  <a:pt x="9209849" y="242416"/>
                  <a:pt x="9196575" y="241622"/>
                  <a:pt x="9183283" y="240962"/>
                </a:cubicBezTo>
                <a:cubicBezTo>
                  <a:pt x="9195441" y="236244"/>
                  <a:pt x="9207637" y="231644"/>
                  <a:pt x="9219925" y="227199"/>
                </a:cubicBezTo>
                <a:cubicBezTo>
                  <a:pt x="9233107" y="227052"/>
                  <a:pt x="9246325" y="227073"/>
                  <a:pt x="9259599" y="227253"/>
                </a:cubicBezTo>
                <a:close/>
                <a:moveTo>
                  <a:pt x="9179918" y="240789"/>
                </a:moveTo>
                <a:cubicBezTo>
                  <a:pt x="9152905" y="239503"/>
                  <a:pt x="9125725" y="238858"/>
                  <a:pt x="9098359" y="238843"/>
                </a:cubicBezTo>
                <a:cubicBezTo>
                  <a:pt x="9105721" y="236270"/>
                  <a:pt x="9113121" y="233758"/>
                  <a:pt x="9120520" y="231295"/>
                </a:cubicBezTo>
                <a:cubicBezTo>
                  <a:pt x="9152068" y="229055"/>
                  <a:pt x="9183804" y="227690"/>
                  <a:pt x="9215762" y="227255"/>
                </a:cubicBezTo>
                <a:cubicBezTo>
                  <a:pt x="9203844" y="231611"/>
                  <a:pt x="9191890" y="236112"/>
                  <a:pt x="9179918" y="240789"/>
                </a:cubicBezTo>
                <a:close/>
                <a:moveTo>
                  <a:pt x="9176181" y="242271"/>
                </a:moveTo>
                <a:cubicBezTo>
                  <a:pt x="9163836" y="247127"/>
                  <a:pt x="9151455" y="252150"/>
                  <a:pt x="9139036" y="257356"/>
                </a:cubicBezTo>
                <a:cubicBezTo>
                  <a:pt x="9114440" y="254736"/>
                  <a:pt x="9089696" y="252617"/>
                  <a:pt x="9064802" y="250987"/>
                </a:cubicBezTo>
                <a:cubicBezTo>
                  <a:pt x="9074525" y="247354"/>
                  <a:pt x="9084248" y="243786"/>
                  <a:pt x="9094028" y="240341"/>
                </a:cubicBezTo>
                <a:cubicBezTo>
                  <a:pt x="9121300" y="240339"/>
                  <a:pt x="9148685" y="240972"/>
                  <a:pt x="9176181" y="242271"/>
                </a:cubicBezTo>
                <a:close/>
                <a:moveTo>
                  <a:pt x="9058685" y="250583"/>
                </a:moveTo>
                <a:cubicBezTo>
                  <a:pt x="9044222" y="249683"/>
                  <a:pt x="9029702" y="248960"/>
                  <a:pt x="9015145" y="248393"/>
                </a:cubicBezTo>
                <a:cubicBezTo>
                  <a:pt x="9027081" y="245766"/>
                  <a:pt x="9039053" y="243256"/>
                  <a:pt x="9051063" y="240871"/>
                </a:cubicBezTo>
                <a:cubicBezTo>
                  <a:pt x="9062888" y="240585"/>
                  <a:pt x="9074730" y="240382"/>
                  <a:pt x="9086609" y="240330"/>
                </a:cubicBezTo>
                <a:cubicBezTo>
                  <a:pt x="9077333" y="243645"/>
                  <a:pt x="9068018" y="247051"/>
                  <a:pt x="9058685" y="250583"/>
                </a:cubicBezTo>
                <a:close/>
                <a:moveTo>
                  <a:pt x="8974339" y="258672"/>
                </a:moveTo>
                <a:cubicBezTo>
                  <a:pt x="8973539" y="258592"/>
                  <a:pt x="8972739" y="258516"/>
                  <a:pt x="8971940" y="258438"/>
                </a:cubicBezTo>
                <a:cubicBezTo>
                  <a:pt x="8975602" y="257542"/>
                  <a:pt x="8979265" y="256649"/>
                  <a:pt x="8982927" y="255776"/>
                </a:cubicBezTo>
                <a:cubicBezTo>
                  <a:pt x="8980064" y="256729"/>
                  <a:pt x="8977201" y="257696"/>
                  <a:pt x="8974339" y="258672"/>
                </a:cubicBezTo>
                <a:close/>
                <a:moveTo>
                  <a:pt x="8969746" y="260252"/>
                </a:moveTo>
                <a:cubicBezTo>
                  <a:pt x="8959298" y="263839"/>
                  <a:pt x="8948812" y="267516"/>
                  <a:pt x="8938253" y="271360"/>
                </a:cubicBezTo>
                <a:cubicBezTo>
                  <a:pt x="8934906" y="270808"/>
                  <a:pt x="8931560" y="270236"/>
                  <a:pt x="8928195" y="269698"/>
                </a:cubicBezTo>
                <a:cubicBezTo>
                  <a:pt x="8940800" y="266300"/>
                  <a:pt x="8953424" y="263032"/>
                  <a:pt x="8966083" y="259886"/>
                </a:cubicBezTo>
                <a:cubicBezTo>
                  <a:pt x="8967311" y="260005"/>
                  <a:pt x="8968519" y="260133"/>
                  <a:pt x="8969746" y="260252"/>
                </a:cubicBezTo>
                <a:close/>
                <a:moveTo>
                  <a:pt x="8924886" y="269185"/>
                </a:moveTo>
                <a:cubicBezTo>
                  <a:pt x="8912189" y="267174"/>
                  <a:pt x="8899453" y="265270"/>
                  <a:pt x="8886663" y="263469"/>
                </a:cubicBezTo>
                <a:cubicBezTo>
                  <a:pt x="8899138" y="260957"/>
                  <a:pt x="8911630" y="258564"/>
                  <a:pt x="8924161" y="256289"/>
                </a:cubicBezTo>
                <a:cubicBezTo>
                  <a:pt x="8936803" y="257242"/>
                  <a:pt x="8949389" y="258298"/>
                  <a:pt x="8961920" y="259481"/>
                </a:cubicBezTo>
                <a:cubicBezTo>
                  <a:pt x="8949631" y="262565"/>
                  <a:pt x="8937286" y="265815"/>
                  <a:pt x="8924886" y="269185"/>
                </a:cubicBezTo>
                <a:close/>
                <a:moveTo>
                  <a:pt x="8920182" y="270457"/>
                </a:moveTo>
                <a:cubicBezTo>
                  <a:pt x="8867440" y="284928"/>
                  <a:pt x="8813637" y="301972"/>
                  <a:pt x="8758162" y="321794"/>
                </a:cubicBezTo>
                <a:cubicBezTo>
                  <a:pt x="8528581" y="403835"/>
                  <a:pt x="8302663" y="522823"/>
                  <a:pt x="8084200" y="637896"/>
                </a:cubicBezTo>
                <a:cubicBezTo>
                  <a:pt x="8058358" y="651501"/>
                  <a:pt x="8032498" y="665122"/>
                  <a:pt x="8006582" y="678712"/>
                </a:cubicBezTo>
                <a:cubicBezTo>
                  <a:pt x="7896226" y="736735"/>
                  <a:pt x="7776983" y="798591"/>
                  <a:pt x="7652646" y="857835"/>
                </a:cubicBezTo>
                <a:cubicBezTo>
                  <a:pt x="7144014" y="1100195"/>
                  <a:pt x="6629600" y="1135022"/>
                  <a:pt x="6193473" y="1137123"/>
                </a:cubicBezTo>
                <a:cubicBezTo>
                  <a:pt x="6134075" y="1137212"/>
                  <a:pt x="6074769" y="1136890"/>
                  <a:pt x="6015687" y="1136295"/>
                </a:cubicBezTo>
                <a:cubicBezTo>
                  <a:pt x="6009384" y="1132983"/>
                  <a:pt x="6003120" y="1129673"/>
                  <a:pt x="5996854" y="1126368"/>
                </a:cubicBezTo>
                <a:cubicBezTo>
                  <a:pt x="6055230" y="1122218"/>
                  <a:pt x="6112212" y="1117909"/>
                  <a:pt x="6168078" y="1113415"/>
                </a:cubicBezTo>
                <a:cubicBezTo>
                  <a:pt x="6563992" y="1080359"/>
                  <a:pt x="7084392" y="1012684"/>
                  <a:pt x="7598695" y="780852"/>
                </a:cubicBezTo>
                <a:cubicBezTo>
                  <a:pt x="7709163" y="731054"/>
                  <a:pt x="7819277" y="678954"/>
                  <a:pt x="7925748" y="628569"/>
                </a:cubicBezTo>
                <a:lnTo>
                  <a:pt x="7952370" y="615966"/>
                </a:lnTo>
                <a:cubicBezTo>
                  <a:pt x="8251148" y="475012"/>
                  <a:pt x="8556505" y="330956"/>
                  <a:pt x="8880714" y="264673"/>
                </a:cubicBezTo>
                <a:cubicBezTo>
                  <a:pt x="8893932" y="266484"/>
                  <a:pt x="8907076" y="268419"/>
                  <a:pt x="8920182" y="270457"/>
                </a:cubicBezTo>
                <a:close/>
                <a:moveTo>
                  <a:pt x="8670021" y="316827"/>
                </a:moveTo>
                <a:cubicBezTo>
                  <a:pt x="8420697" y="392968"/>
                  <a:pt x="8171466" y="510547"/>
                  <a:pt x="7951590" y="614285"/>
                </a:cubicBezTo>
                <a:lnTo>
                  <a:pt x="7924949" y="626888"/>
                </a:lnTo>
                <a:cubicBezTo>
                  <a:pt x="7818478" y="677268"/>
                  <a:pt x="7708400" y="729366"/>
                  <a:pt x="7597932" y="779154"/>
                </a:cubicBezTo>
                <a:cubicBezTo>
                  <a:pt x="7083890" y="1010871"/>
                  <a:pt x="6563695" y="1078514"/>
                  <a:pt x="6167929" y="1111560"/>
                </a:cubicBezTo>
                <a:cubicBezTo>
                  <a:pt x="6111115" y="1116130"/>
                  <a:pt x="6053148" y="1120510"/>
                  <a:pt x="5993750" y="1124723"/>
                </a:cubicBezTo>
                <a:cubicBezTo>
                  <a:pt x="5987317" y="1121326"/>
                  <a:pt x="5980885" y="1117935"/>
                  <a:pt x="5974489" y="1114548"/>
                </a:cubicBezTo>
                <a:cubicBezTo>
                  <a:pt x="6029147" y="1106085"/>
                  <a:pt x="6085143" y="1097195"/>
                  <a:pt x="6142683" y="1087840"/>
                </a:cubicBezTo>
                <a:cubicBezTo>
                  <a:pt x="6401339" y="1045086"/>
                  <a:pt x="6629749" y="997149"/>
                  <a:pt x="6840961" y="941292"/>
                </a:cubicBezTo>
                <a:cubicBezTo>
                  <a:pt x="7093428" y="874528"/>
                  <a:pt x="7323380" y="796316"/>
                  <a:pt x="7543944" y="702187"/>
                </a:cubicBezTo>
                <a:cubicBezTo>
                  <a:pt x="7600629" y="678255"/>
                  <a:pt x="7657814" y="653743"/>
                  <a:pt x="7713122" y="630039"/>
                </a:cubicBezTo>
                <a:cubicBezTo>
                  <a:pt x="7773525" y="604147"/>
                  <a:pt x="7835991" y="577373"/>
                  <a:pt x="7897304" y="551570"/>
                </a:cubicBezTo>
                <a:cubicBezTo>
                  <a:pt x="8207161" y="421507"/>
                  <a:pt x="8514582" y="303073"/>
                  <a:pt x="8834069" y="258769"/>
                </a:cubicBezTo>
                <a:cubicBezTo>
                  <a:pt x="8847789" y="260362"/>
                  <a:pt x="8861454" y="262084"/>
                  <a:pt x="8875062" y="263915"/>
                </a:cubicBezTo>
                <a:cubicBezTo>
                  <a:pt x="8808673" y="277704"/>
                  <a:pt x="8740704" y="295239"/>
                  <a:pt x="8670021" y="316827"/>
                </a:cubicBezTo>
                <a:close/>
                <a:moveTo>
                  <a:pt x="5990217" y="1124974"/>
                </a:moveTo>
                <a:cubicBezTo>
                  <a:pt x="5984919" y="1125349"/>
                  <a:pt x="5979602" y="1125723"/>
                  <a:pt x="5974266" y="1126096"/>
                </a:cubicBezTo>
                <a:cubicBezTo>
                  <a:pt x="5968019" y="1123220"/>
                  <a:pt x="5961773" y="1120344"/>
                  <a:pt x="5955564" y="1117472"/>
                </a:cubicBezTo>
                <a:cubicBezTo>
                  <a:pt x="5960825" y="1116661"/>
                  <a:pt x="5966104" y="1115845"/>
                  <a:pt x="5971403" y="1115027"/>
                </a:cubicBezTo>
                <a:cubicBezTo>
                  <a:pt x="5977669" y="1118337"/>
                  <a:pt x="5983933" y="1121653"/>
                  <a:pt x="5990217" y="1124974"/>
                </a:cubicBezTo>
                <a:close/>
                <a:moveTo>
                  <a:pt x="5952496" y="1116059"/>
                </a:moveTo>
                <a:cubicBezTo>
                  <a:pt x="5946138" y="1113125"/>
                  <a:pt x="5939798" y="1110194"/>
                  <a:pt x="5933459" y="1107266"/>
                </a:cubicBezTo>
                <a:cubicBezTo>
                  <a:pt x="5938813" y="1105979"/>
                  <a:pt x="5944149" y="1104692"/>
                  <a:pt x="5949466" y="1103410"/>
                </a:cubicBezTo>
                <a:cubicBezTo>
                  <a:pt x="5955843" y="1106790"/>
                  <a:pt x="5962238" y="1110175"/>
                  <a:pt x="5968652" y="1113568"/>
                </a:cubicBezTo>
                <a:cubicBezTo>
                  <a:pt x="5963260" y="1114405"/>
                  <a:pt x="5957869" y="1115234"/>
                  <a:pt x="5952496" y="1116059"/>
                </a:cubicBezTo>
                <a:close/>
                <a:moveTo>
                  <a:pt x="5949168" y="1116570"/>
                </a:moveTo>
                <a:cubicBezTo>
                  <a:pt x="5943684" y="1117413"/>
                  <a:pt x="5938218" y="1118251"/>
                  <a:pt x="5932752" y="1119086"/>
                </a:cubicBezTo>
                <a:cubicBezTo>
                  <a:pt x="5926599" y="1116674"/>
                  <a:pt x="5920445" y="1114265"/>
                  <a:pt x="5914310" y="1111857"/>
                </a:cubicBezTo>
                <a:cubicBezTo>
                  <a:pt x="5919739" y="1110560"/>
                  <a:pt x="5925149" y="1109262"/>
                  <a:pt x="5930540" y="1107968"/>
                </a:cubicBezTo>
                <a:cubicBezTo>
                  <a:pt x="5936731" y="1110831"/>
                  <a:pt x="5942959" y="1113702"/>
                  <a:pt x="5949168" y="1116570"/>
                </a:cubicBezTo>
                <a:close/>
                <a:moveTo>
                  <a:pt x="5911280" y="1110670"/>
                </a:moveTo>
                <a:cubicBezTo>
                  <a:pt x="5904959" y="1108186"/>
                  <a:pt x="5898638" y="1105708"/>
                  <a:pt x="5892317" y="1103229"/>
                </a:cubicBezTo>
                <a:cubicBezTo>
                  <a:pt x="5897782" y="1101441"/>
                  <a:pt x="5903230" y="1099652"/>
                  <a:pt x="5908677" y="1097864"/>
                </a:cubicBezTo>
                <a:cubicBezTo>
                  <a:pt x="5915035" y="1100809"/>
                  <a:pt x="5921412" y="1103757"/>
                  <a:pt x="5927807" y="1106710"/>
                </a:cubicBezTo>
                <a:cubicBezTo>
                  <a:pt x="5922323" y="1108028"/>
                  <a:pt x="5916801" y="1109348"/>
                  <a:pt x="5911280" y="1110670"/>
                </a:cubicBezTo>
                <a:close/>
                <a:moveTo>
                  <a:pt x="5908119" y="1111428"/>
                </a:moveTo>
                <a:cubicBezTo>
                  <a:pt x="5902784" y="1112702"/>
                  <a:pt x="5897429" y="1113979"/>
                  <a:pt x="5892075" y="1115254"/>
                </a:cubicBezTo>
                <a:cubicBezTo>
                  <a:pt x="5885922" y="1113280"/>
                  <a:pt x="5879786" y="1111311"/>
                  <a:pt x="5873651" y="1109342"/>
                </a:cubicBezTo>
                <a:cubicBezTo>
                  <a:pt x="5878969" y="1107609"/>
                  <a:pt x="5884249" y="1105875"/>
                  <a:pt x="5889547" y="1104140"/>
                </a:cubicBezTo>
                <a:cubicBezTo>
                  <a:pt x="5895738" y="1106567"/>
                  <a:pt x="5901910" y="1108994"/>
                  <a:pt x="5908119" y="1111428"/>
                </a:cubicBezTo>
                <a:close/>
                <a:moveTo>
                  <a:pt x="5870640" y="1108372"/>
                </a:moveTo>
                <a:cubicBezTo>
                  <a:pt x="5867331" y="1107312"/>
                  <a:pt x="5864021" y="1106249"/>
                  <a:pt x="5860731" y="1105189"/>
                </a:cubicBezTo>
                <a:cubicBezTo>
                  <a:pt x="5857868" y="1104272"/>
                  <a:pt x="5855060" y="1103369"/>
                  <a:pt x="5852216" y="1102456"/>
                </a:cubicBezTo>
                <a:cubicBezTo>
                  <a:pt x="5857533" y="1100227"/>
                  <a:pt x="5862850" y="1097992"/>
                  <a:pt x="5868167" y="1095754"/>
                </a:cubicBezTo>
                <a:cubicBezTo>
                  <a:pt x="5872016" y="1097260"/>
                  <a:pt x="5875808" y="1098751"/>
                  <a:pt x="5879675" y="1100264"/>
                </a:cubicBezTo>
                <a:cubicBezTo>
                  <a:pt x="5882054" y="1101199"/>
                  <a:pt x="5884453" y="1102138"/>
                  <a:pt x="5886833" y="1103073"/>
                </a:cubicBezTo>
                <a:cubicBezTo>
                  <a:pt x="5881441" y="1104841"/>
                  <a:pt x="5876050" y="1106606"/>
                  <a:pt x="5870640" y="1108372"/>
                </a:cubicBezTo>
                <a:close/>
                <a:moveTo>
                  <a:pt x="5849799" y="1101683"/>
                </a:moveTo>
                <a:cubicBezTo>
                  <a:pt x="5777108" y="1078330"/>
                  <a:pt x="5708061" y="1056185"/>
                  <a:pt x="5639293" y="1034894"/>
                </a:cubicBezTo>
                <a:cubicBezTo>
                  <a:pt x="5478815" y="985204"/>
                  <a:pt x="5319638" y="933978"/>
                  <a:pt x="5151092" y="879745"/>
                </a:cubicBezTo>
                <a:cubicBezTo>
                  <a:pt x="4968882" y="821109"/>
                  <a:pt x="4780480" y="760476"/>
                  <a:pt x="4590833" y="702156"/>
                </a:cubicBezTo>
                <a:cubicBezTo>
                  <a:pt x="4158480" y="570046"/>
                  <a:pt x="3668439" y="420312"/>
                  <a:pt x="3192750" y="334367"/>
                </a:cubicBezTo>
                <a:cubicBezTo>
                  <a:pt x="3010967" y="301707"/>
                  <a:pt x="2845674" y="281777"/>
                  <a:pt x="2687390" y="273443"/>
                </a:cubicBezTo>
                <a:cubicBezTo>
                  <a:pt x="2565154" y="267003"/>
                  <a:pt x="2444851" y="267073"/>
                  <a:pt x="2324902" y="273722"/>
                </a:cubicBezTo>
                <a:cubicBezTo>
                  <a:pt x="2304507" y="260786"/>
                  <a:pt x="2284429" y="248756"/>
                  <a:pt x="2264593" y="237592"/>
                </a:cubicBezTo>
                <a:cubicBezTo>
                  <a:pt x="2393484" y="220802"/>
                  <a:pt x="2521837" y="212061"/>
                  <a:pt x="2651546" y="211168"/>
                </a:cubicBezTo>
                <a:cubicBezTo>
                  <a:pt x="2818568" y="210025"/>
                  <a:pt x="2989271" y="221962"/>
                  <a:pt x="3173322" y="247692"/>
                </a:cubicBezTo>
                <a:cubicBezTo>
                  <a:pt x="3677716" y="318554"/>
                  <a:pt x="4175528" y="475339"/>
                  <a:pt x="4595945" y="619364"/>
                </a:cubicBezTo>
                <a:cubicBezTo>
                  <a:pt x="4875833" y="715645"/>
                  <a:pt x="5150943" y="820778"/>
                  <a:pt x="5416981" y="922448"/>
                </a:cubicBezTo>
                <a:cubicBezTo>
                  <a:pt x="5495435" y="952428"/>
                  <a:pt x="5576567" y="983431"/>
                  <a:pt x="5655523" y="1013323"/>
                </a:cubicBezTo>
                <a:cubicBezTo>
                  <a:pt x="5724105" y="1039278"/>
                  <a:pt x="5793245" y="1066354"/>
                  <a:pt x="5865955" y="1094886"/>
                </a:cubicBezTo>
                <a:cubicBezTo>
                  <a:pt x="5860582" y="1097150"/>
                  <a:pt x="5855209" y="1099414"/>
                  <a:pt x="5849799" y="1101683"/>
                </a:cubicBezTo>
                <a:close/>
                <a:moveTo>
                  <a:pt x="2322132" y="273868"/>
                </a:moveTo>
                <a:cubicBezTo>
                  <a:pt x="2298019" y="275226"/>
                  <a:pt x="2273907" y="276845"/>
                  <a:pt x="2249813" y="278734"/>
                </a:cubicBezTo>
                <a:cubicBezTo>
                  <a:pt x="2229214" y="268269"/>
                  <a:pt x="2208169" y="258215"/>
                  <a:pt x="2186696" y="248705"/>
                </a:cubicBezTo>
                <a:cubicBezTo>
                  <a:pt x="2211813" y="244807"/>
                  <a:pt x="2236910" y="241219"/>
                  <a:pt x="2261971" y="237934"/>
                </a:cubicBezTo>
                <a:cubicBezTo>
                  <a:pt x="2282477" y="249429"/>
                  <a:pt x="2302537" y="261455"/>
                  <a:pt x="2322132" y="273868"/>
                </a:cubicBezTo>
                <a:close/>
                <a:moveTo>
                  <a:pt x="2246280" y="279022"/>
                </a:moveTo>
                <a:cubicBezTo>
                  <a:pt x="2222093" y="280944"/>
                  <a:pt x="2197925" y="283140"/>
                  <a:pt x="2173738" y="285599"/>
                </a:cubicBezTo>
                <a:cubicBezTo>
                  <a:pt x="2151466" y="276893"/>
                  <a:pt x="2129640" y="268994"/>
                  <a:pt x="2108130" y="261859"/>
                </a:cubicBezTo>
                <a:cubicBezTo>
                  <a:pt x="2133228" y="257339"/>
                  <a:pt x="2158271" y="253139"/>
                  <a:pt x="2183294" y="249230"/>
                </a:cubicBezTo>
                <a:cubicBezTo>
                  <a:pt x="2204711" y="258657"/>
                  <a:pt x="2225719" y="268633"/>
                  <a:pt x="2246280" y="279022"/>
                </a:cubicBezTo>
                <a:close/>
                <a:moveTo>
                  <a:pt x="2169630" y="286020"/>
                </a:moveTo>
                <a:cubicBezTo>
                  <a:pt x="2145573" y="288496"/>
                  <a:pt x="2121497" y="291236"/>
                  <a:pt x="2097403" y="294246"/>
                </a:cubicBezTo>
                <a:cubicBezTo>
                  <a:pt x="2074350" y="287771"/>
                  <a:pt x="2051762" y="282034"/>
                  <a:pt x="2029546" y="276992"/>
                </a:cubicBezTo>
                <a:cubicBezTo>
                  <a:pt x="2054421" y="271901"/>
                  <a:pt x="2079259" y="267105"/>
                  <a:pt x="2104022" y="262613"/>
                </a:cubicBezTo>
                <a:cubicBezTo>
                  <a:pt x="2126312" y="269896"/>
                  <a:pt x="2148213" y="277739"/>
                  <a:pt x="2169630" y="286020"/>
                </a:cubicBezTo>
                <a:close/>
                <a:moveTo>
                  <a:pt x="2093685" y="294705"/>
                </a:moveTo>
                <a:cubicBezTo>
                  <a:pt x="2069219" y="297788"/>
                  <a:pt x="2044735" y="301147"/>
                  <a:pt x="2020195" y="304780"/>
                </a:cubicBezTo>
                <a:cubicBezTo>
                  <a:pt x="1996435" y="300602"/>
                  <a:pt x="1973159" y="297079"/>
                  <a:pt x="1950255" y="294179"/>
                </a:cubicBezTo>
                <a:cubicBezTo>
                  <a:pt x="1975669" y="288364"/>
                  <a:pt x="2001009" y="282859"/>
                  <a:pt x="2026293" y="277665"/>
                </a:cubicBezTo>
                <a:cubicBezTo>
                  <a:pt x="2049085" y="282792"/>
                  <a:pt x="2071543" y="288513"/>
                  <a:pt x="2093685" y="294705"/>
                </a:cubicBezTo>
                <a:close/>
                <a:moveTo>
                  <a:pt x="2025939" y="305813"/>
                </a:moveTo>
                <a:cubicBezTo>
                  <a:pt x="2050108" y="302274"/>
                  <a:pt x="2074239" y="299009"/>
                  <a:pt x="2098351" y="296005"/>
                </a:cubicBezTo>
                <a:cubicBezTo>
                  <a:pt x="2119731" y="302064"/>
                  <a:pt x="2140814" y="308569"/>
                  <a:pt x="2161580" y="315403"/>
                </a:cubicBezTo>
                <a:cubicBezTo>
                  <a:pt x="2138322" y="316371"/>
                  <a:pt x="2115102" y="317582"/>
                  <a:pt x="2091863" y="319030"/>
                </a:cubicBezTo>
                <a:cubicBezTo>
                  <a:pt x="2069424" y="314075"/>
                  <a:pt x="2047486" y="309680"/>
                  <a:pt x="2025939" y="305813"/>
                </a:cubicBezTo>
                <a:close/>
                <a:moveTo>
                  <a:pt x="2166581" y="317046"/>
                </a:moveTo>
                <a:cubicBezTo>
                  <a:pt x="2186715" y="323737"/>
                  <a:pt x="2206533" y="330740"/>
                  <a:pt x="2226053" y="337955"/>
                </a:cubicBezTo>
                <a:cubicBezTo>
                  <a:pt x="2204116" y="336922"/>
                  <a:pt x="2182271" y="336094"/>
                  <a:pt x="2160501" y="335487"/>
                </a:cubicBezTo>
                <a:cubicBezTo>
                  <a:pt x="2139326" y="330028"/>
                  <a:pt x="2118653" y="325031"/>
                  <a:pt x="2098370" y="320482"/>
                </a:cubicBezTo>
                <a:cubicBezTo>
                  <a:pt x="2121107" y="319112"/>
                  <a:pt x="2143844" y="317961"/>
                  <a:pt x="2166581" y="317046"/>
                </a:cubicBezTo>
                <a:close/>
                <a:moveTo>
                  <a:pt x="2170987" y="316881"/>
                </a:moveTo>
                <a:cubicBezTo>
                  <a:pt x="2193686" y="315999"/>
                  <a:pt x="2216404" y="315351"/>
                  <a:pt x="2239160" y="314925"/>
                </a:cubicBezTo>
                <a:cubicBezTo>
                  <a:pt x="2259015" y="323748"/>
                  <a:pt x="2278443" y="332832"/>
                  <a:pt x="2297369" y="342055"/>
                </a:cubicBezTo>
                <a:cubicBezTo>
                  <a:pt x="2275394" y="340566"/>
                  <a:pt x="2253494" y="339292"/>
                  <a:pt x="2231686" y="338227"/>
                </a:cubicBezTo>
                <a:cubicBezTo>
                  <a:pt x="2211013" y="330582"/>
                  <a:pt x="2190805" y="323471"/>
                  <a:pt x="2170987" y="316881"/>
                </a:cubicBezTo>
                <a:close/>
                <a:moveTo>
                  <a:pt x="2301775" y="344213"/>
                </a:moveTo>
                <a:cubicBezTo>
                  <a:pt x="2320459" y="353367"/>
                  <a:pt x="2338678" y="362644"/>
                  <a:pt x="2356395" y="371923"/>
                </a:cubicBezTo>
                <a:cubicBezTo>
                  <a:pt x="2335666" y="368606"/>
                  <a:pt x="2315086" y="365489"/>
                  <a:pt x="2294636" y="362574"/>
                </a:cubicBezTo>
                <a:cubicBezTo>
                  <a:pt x="2275152" y="354726"/>
                  <a:pt x="2256115" y="347329"/>
                  <a:pt x="2237450" y="340369"/>
                </a:cubicBezTo>
                <a:cubicBezTo>
                  <a:pt x="2258811" y="341449"/>
                  <a:pt x="2280265" y="342726"/>
                  <a:pt x="2301775" y="344213"/>
                </a:cubicBezTo>
                <a:close/>
                <a:moveTo>
                  <a:pt x="2306571" y="344553"/>
                </a:moveTo>
                <a:cubicBezTo>
                  <a:pt x="2328118" y="346070"/>
                  <a:pt x="2349777" y="347798"/>
                  <a:pt x="2371528" y="349725"/>
                </a:cubicBezTo>
                <a:cubicBezTo>
                  <a:pt x="2389617" y="360917"/>
                  <a:pt x="2407223" y="372196"/>
                  <a:pt x="2424345" y="383431"/>
                </a:cubicBezTo>
                <a:cubicBezTo>
                  <a:pt x="2403449" y="379700"/>
                  <a:pt x="2382720" y="376175"/>
                  <a:pt x="2362140" y="372849"/>
                </a:cubicBezTo>
                <a:cubicBezTo>
                  <a:pt x="2343233" y="362905"/>
                  <a:pt x="2324716" y="353479"/>
                  <a:pt x="2306571" y="344553"/>
                </a:cubicBezTo>
                <a:close/>
                <a:moveTo>
                  <a:pt x="2428287" y="386017"/>
                </a:moveTo>
                <a:cubicBezTo>
                  <a:pt x="2431596" y="388203"/>
                  <a:pt x="2434905" y="390386"/>
                  <a:pt x="2438196" y="392567"/>
                </a:cubicBezTo>
                <a:cubicBezTo>
                  <a:pt x="2451804" y="401604"/>
                  <a:pt x="2465357" y="410782"/>
                  <a:pt x="2478891" y="420035"/>
                </a:cubicBezTo>
                <a:cubicBezTo>
                  <a:pt x="2459148" y="414582"/>
                  <a:pt x="2439683" y="409352"/>
                  <a:pt x="2420460" y="404335"/>
                </a:cubicBezTo>
                <a:cubicBezTo>
                  <a:pt x="2406535" y="396660"/>
                  <a:pt x="2392573" y="389036"/>
                  <a:pt x="2378518" y="381524"/>
                </a:cubicBezTo>
                <a:cubicBezTo>
                  <a:pt x="2374763" y="379512"/>
                  <a:pt x="2371026" y="377530"/>
                  <a:pt x="2367289" y="375558"/>
                </a:cubicBezTo>
                <a:cubicBezTo>
                  <a:pt x="2387461" y="378852"/>
                  <a:pt x="2407799" y="382334"/>
                  <a:pt x="2428287" y="386017"/>
                </a:cubicBezTo>
                <a:close/>
                <a:moveTo>
                  <a:pt x="2439218" y="391018"/>
                </a:moveTo>
                <a:cubicBezTo>
                  <a:pt x="2437136" y="389633"/>
                  <a:pt x="2435035" y="388246"/>
                  <a:pt x="2432934" y="386859"/>
                </a:cubicBezTo>
                <a:cubicBezTo>
                  <a:pt x="2453236" y="390533"/>
                  <a:pt x="2473704" y="394400"/>
                  <a:pt x="2494378" y="398467"/>
                </a:cubicBezTo>
                <a:cubicBezTo>
                  <a:pt x="2495828" y="399633"/>
                  <a:pt x="2497297" y="400801"/>
                  <a:pt x="2498747" y="401964"/>
                </a:cubicBezTo>
                <a:cubicBezTo>
                  <a:pt x="2513638" y="413943"/>
                  <a:pt x="2528474" y="426066"/>
                  <a:pt x="2543235" y="438301"/>
                </a:cubicBezTo>
                <a:cubicBezTo>
                  <a:pt x="2523343" y="432504"/>
                  <a:pt x="2503748" y="426930"/>
                  <a:pt x="2484450" y="421572"/>
                </a:cubicBezTo>
                <a:cubicBezTo>
                  <a:pt x="2469410" y="411264"/>
                  <a:pt x="2454351" y="401063"/>
                  <a:pt x="2439218" y="391018"/>
                </a:cubicBezTo>
                <a:close/>
                <a:moveTo>
                  <a:pt x="2546786" y="441270"/>
                </a:moveTo>
                <a:cubicBezTo>
                  <a:pt x="2562514" y="454326"/>
                  <a:pt x="2578149" y="467513"/>
                  <a:pt x="2593710" y="480798"/>
                </a:cubicBezTo>
                <a:cubicBezTo>
                  <a:pt x="2575286" y="473529"/>
                  <a:pt x="2556992" y="466419"/>
                  <a:pt x="2538810" y="459466"/>
                </a:cubicBezTo>
                <a:cubicBezTo>
                  <a:pt x="2522320" y="447789"/>
                  <a:pt x="2505793" y="436226"/>
                  <a:pt x="2489191" y="424809"/>
                </a:cubicBezTo>
                <a:cubicBezTo>
                  <a:pt x="2508098" y="430085"/>
                  <a:pt x="2527303" y="435573"/>
                  <a:pt x="2546786" y="441270"/>
                </a:cubicBezTo>
                <a:close/>
                <a:moveTo>
                  <a:pt x="2551266" y="442582"/>
                </a:moveTo>
                <a:cubicBezTo>
                  <a:pt x="2637361" y="467834"/>
                  <a:pt x="2729313" y="497275"/>
                  <a:pt x="2830262" y="531782"/>
                </a:cubicBezTo>
                <a:cubicBezTo>
                  <a:pt x="2936900" y="568230"/>
                  <a:pt x="3042051" y="606914"/>
                  <a:pt x="3153374" y="647868"/>
                </a:cubicBezTo>
                <a:cubicBezTo>
                  <a:pt x="3191058" y="661729"/>
                  <a:pt x="3230006" y="676061"/>
                  <a:pt x="3268750" y="690198"/>
                </a:cubicBezTo>
                <a:cubicBezTo>
                  <a:pt x="3498721" y="774465"/>
                  <a:pt x="3707517" y="842501"/>
                  <a:pt x="3907111" y="898193"/>
                </a:cubicBezTo>
                <a:cubicBezTo>
                  <a:pt x="4140428" y="963289"/>
                  <a:pt x="4356512" y="1010397"/>
                  <a:pt x="4567706" y="1042208"/>
                </a:cubicBezTo>
                <a:cubicBezTo>
                  <a:pt x="4898478" y="1092950"/>
                  <a:pt x="5236258" y="1122499"/>
                  <a:pt x="5571640" y="1130038"/>
                </a:cubicBezTo>
                <a:lnTo>
                  <a:pt x="5575098" y="1130116"/>
                </a:lnTo>
                <a:cubicBezTo>
                  <a:pt x="5639832" y="1131571"/>
                  <a:pt x="5705291" y="1133040"/>
                  <a:pt x="5771252" y="1134356"/>
                </a:cubicBezTo>
                <a:cubicBezTo>
                  <a:pt x="5766549" y="1136295"/>
                  <a:pt x="5761826" y="1138233"/>
                  <a:pt x="5757086" y="1140172"/>
                </a:cubicBezTo>
                <a:cubicBezTo>
                  <a:pt x="5691720" y="1144093"/>
                  <a:pt x="5624402" y="1147866"/>
                  <a:pt x="5554760" y="1151514"/>
                </a:cubicBezTo>
                <a:cubicBezTo>
                  <a:pt x="5207219" y="1169715"/>
                  <a:pt x="4882582" y="1161018"/>
                  <a:pt x="4562277" y="1124927"/>
                </a:cubicBezTo>
                <a:cubicBezTo>
                  <a:pt x="4161362" y="1080803"/>
                  <a:pt x="3732838" y="963737"/>
                  <a:pt x="3288568" y="776983"/>
                </a:cubicBezTo>
                <a:cubicBezTo>
                  <a:pt x="3200000" y="739897"/>
                  <a:pt x="3112660" y="701587"/>
                  <a:pt x="3028182" y="664539"/>
                </a:cubicBezTo>
                <a:cubicBezTo>
                  <a:pt x="2975123" y="641268"/>
                  <a:pt x="2920243" y="617204"/>
                  <a:pt x="2866738" y="594183"/>
                </a:cubicBezTo>
                <a:cubicBezTo>
                  <a:pt x="2772351" y="553578"/>
                  <a:pt x="2684155" y="516561"/>
                  <a:pt x="2599045" y="482906"/>
                </a:cubicBezTo>
                <a:cubicBezTo>
                  <a:pt x="2583187" y="469353"/>
                  <a:pt x="2567273" y="455904"/>
                  <a:pt x="2551266" y="442582"/>
                </a:cubicBezTo>
                <a:close/>
                <a:moveTo>
                  <a:pt x="2865994" y="595889"/>
                </a:moveTo>
                <a:cubicBezTo>
                  <a:pt x="2919518" y="618909"/>
                  <a:pt x="2974380" y="642969"/>
                  <a:pt x="3027438" y="666240"/>
                </a:cubicBezTo>
                <a:cubicBezTo>
                  <a:pt x="3111916" y="703292"/>
                  <a:pt x="3199275" y="741604"/>
                  <a:pt x="3287843" y="778695"/>
                </a:cubicBezTo>
                <a:cubicBezTo>
                  <a:pt x="3499669" y="867735"/>
                  <a:pt x="3709172" y="941532"/>
                  <a:pt x="3910531" y="998038"/>
                </a:cubicBezTo>
                <a:cubicBezTo>
                  <a:pt x="4132397" y="1060295"/>
                  <a:pt x="4351603" y="1103609"/>
                  <a:pt x="4562072" y="1126773"/>
                </a:cubicBezTo>
                <a:cubicBezTo>
                  <a:pt x="4882471" y="1162873"/>
                  <a:pt x="5207219" y="1171578"/>
                  <a:pt x="5554871" y="1153368"/>
                </a:cubicBezTo>
                <a:cubicBezTo>
                  <a:pt x="5622580" y="1149820"/>
                  <a:pt x="5688095" y="1146154"/>
                  <a:pt x="5751769" y="1142349"/>
                </a:cubicBezTo>
                <a:cubicBezTo>
                  <a:pt x="5747418" y="1144126"/>
                  <a:pt x="5743068" y="1145903"/>
                  <a:pt x="5738718" y="1147679"/>
                </a:cubicBezTo>
                <a:cubicBezTo>
                  <a:pt x="5670061" y="1157409"/>
                  <a:pt x="5603263" y="1166443"/>
                  <a:pt x="5537860" y="1174849"/>
                </a:cubicBezTo>
                <a:cubicBezTo>
                  <a:pt x="5186062" y="1220061"/>
                  <a:pt x="4865069" y="1231392"/>
                  <a:pt x="4556551" y="1209485"/>
                </a:cubicBezTo>
                <a:cubicBezTo>
                  <a:pt x="4146563" y="1181295"/>
                  <a:pt x="3726387" y="1065566"/>
                  <a:pt x="3307735" y="865511"/>
                </a:cubicBezTo>
                <a:cubicBezTo>
                  <a:pt x="3180424" y="804864"/>
                  <a:pt x="3057407" y="739983"/>
                  <a:pt x="2938443" y="677240"/>
                </a:cubicBezTo>
                <a:lnTo>
                  <a:pt x="2887169" y="650210"/>
                </a:lnTo>
                <a:cubicBezTo>
                  <a:pt x="2806558" y="607726"/>
                  <a:pt x="2727807" y="566250"/>
                  <a:pt x="2649483" y="526547"/>
                </a:cubicBezTo>
                <a:cubicBezTo>
                  <a:pt x="2634201" y="513165"/>
                  <a:pt x="2618826" y="499854"/>
                  <a:pt x="2603396" y="486626"/>
                </a:cubicBezTo>
                <a:cubicBezTo>
                  <a:pt x="2686925" y="519739"/>
                  <a:pt x="2773503" y="556093"/>
                  <a:pt x="2865994" y="595889"/>
                </a:cubicBezTo>
                <a:close/>
                <a:moveTo>
                  <a:pt x="5756621" y="1142060"/>
                </a:moveTo>
                <a:cubicBezTo>
                  <a:pt x="5760525" y="1141826"/>
                  <a:pt x="5764410" y="1141592"/>
                  <a:pt x="5768296" y="1141356"/>
                </a:cubicBezTo>
                <a:cubicBezTo>
                  <a:pt x="5764243" y="1142641"/>
                  <a:pt x="5760191" y="1143918"/>
                  <a:pt x="5756137" y="1145200"/>
                </a:cubicBezTo>
                <a:cubicBezTo>
                  <a:pt x="5752438" y="1145727"/>
                  <a:pt x="5748757" y="1146251"/>
                  <a:pt x="5745094" y="1146773"/>
                </a:cubicBezTo>
                <a:cubicBezTo>
                  <a:pt x="5748924" y="1145206"/>
                  <a:pt x="5752772" y="1143633"/>
                  <a:pt x="5756621" y="1142060"/>
                </a:cubicBezTo>
                <a:close/>
                <a:moveTo>
                  <a:pt x="5761975" y="1139876"/>
                </a:moveTo>
                <a:cubicBezTo>
                  <a:pt x="5766381" y="1138067"/>
                  <a:pt x="5770806" y="1136249"/>
                  <a:pt x="5775212" y="1134433"/>
                </a:cubicBezTo>
                <a:cubicBezTo>
                  <a:pt x="5779841" y="1134526"/>
                  <a:pt x="5784489" y="1134615"/>
                  <a:pt x="5789118" y="1134704"/>
                </a:cubicBezTo>
                <a:cubicBezTo>
                  <a:pt x="5784582" y="1136156"/>
                  <a:pt x="5780027" y="1137608"/>
                  <a:pt x="5775491" y="1139058"/>
                </a:cubicBezTo>
                <a:cubicBezTo>
                  <a:pt x="5770992" y="1139333"/>
                  <a:pt x="5766493" y="1139605"/>
                  <a:pt x="5761975" y="1139876"/>
                </a:cubicBezTo>
                <a:close/>
                <a:moveTo>
                  <a:pt x="5794863" y="1134819"/>
                </a:moveTo>
                <a:cubicBezTo>
                  <a:pt x="5799195" y="1134903"/>
                  <a:pt x="5803507" y="1134987"/>
                  <a:pt x="5807821" y="1135068"/>
                </a:cubicBezTo>
                <a:cubicBezTo>
                  <a:pt x="5803898" y="1135979"/>
                  <a:pt x="5799975" y="1136892"/>
                  <a:pt x="5796034" y="1137803"/>
                </a:cubicBezTo>
                <a:cubicBezTo>
                  <a:pt x="5791702" y="1138069"/>
                  <a:pt x="5787370" y="1138335"/>
                  <a:pt x="5783039" y="1138599"/>
                </a:cubicBezTo>
                <a:cubicBezTo>
                  <a:pt x="5786980" y="1137340"/>
                  <a:pt x="5790940" y="1136080"/>
                  <a:pt x="5794863" y="1134819"/>
                </a:cubicBezTo>
                <a:close/>
                <a:moveTo>
                  <a:pt x="5800384" y="1133061"/>
                </a:moveTo>
                <a:cubicBezTo>
                  <a:pt x="5804883" y="1131618"/>
                  <a:pt x="5809364" y="1130171"/>
                  <a:pt x="5813863" y="1128727"/>
                </a:cubicBezTo>
                <a:cubicBezTo>
                  <a:pt x="5818826" y="1129212"/>
                  <a:pt x="5823809" y="1129696"/>
                  <a:pt x="5828791" y="1130181"/>
                </a:cubicBezTo>
                <a:cubicBezTo>
                  <a:pt x="5824292" y="1131233"/>
                  <a:pt x="5819793" y="1132287"/>
                  <a:pt x="5815276" y="1133339"/>
                </a:cubicBezTo>
                <a:cubicBezTo>
                  <a:pt x="5810293" y="1133246"/>
                  <a:pt x="5805329" y="1133155"/>
                  <a:pt x="5800384" y="1133061"/>
                </a:cubicBezTo>
                <a:close/>
                <a:moveTo>
                  <a:pt x="5834573" y="1130740"/>
                </a:moveTo>
                <a:cubicBezTo>
                  <a:pt x="5838775" y="1131148"/>
                  <a:pt x="5842957" y="1131555"/>
                  <a:pt x="5847159" y="1131962"/>
                </a:cubicBezTo>
                <a:cubicBezTo>
                  <a:pt x="5843199" y="1132547"/>
                  <a:pt x="5839277" y="1133128"/>
                  <a:pt x="5835317" y="1133708"/>
                </a:cubicBezTo>
                <a:cubicBezTo>
                  <a:pt x="5831171" y="1133633"/>
                  <a:pt x="5827007" y="1133555"/>
                  <a:pt x="5822861" y="1133477"/>
                </a:cubicBezTo>
                <a:cubicBezTo>
                  <a:pt x="5826765" y="1132566"/>
                  <a:pt x="5830669" y="1131653"/>
                  <a:pt x="5834573" y="1130740"/>
                </a:cubicBezTo>
                <a:close/>
                <a:moveTo>
                  <a:pt x="5840206" y="1129420"/>
                </a:moveTo>
                <a:cubicBezTo>
                  <a:pt x="5844705" y="1128363"/>
                  <a:pt x="5849223" y="1127305"/>
                  <a:pt x="5853703" y="1126249"/>
                </a:cubicBezTo>
                <a:cubicBezTo>
                  <a:pt x="5858611" y="1127098"/>
                  <a:pt x="5863519" y="1127950"/>
                  <a:pt x="5868428" y="1128800"/>
                </a:cubicBezTo>
                <a:cubicBezTo>
                  <a:pt x="5863872" y="1129480"/>
                  <a:pt x="5859318" y="1130157"/>
                  <a:pt x="5854782" y="1130832"/>
                </a:cubicBezTo>
                <a:cubicBezTo>
                  <a:pt x="5849911" y="1130361"/>
                  <a:pt x="5845059" y="1129891"/>
                  <a:pt x="5840206" y="1129420"/>
                </a:cubicBezTo>
                <a:close/>
                <a:moveTo>
                  <a:pt x="5874246" y="1129807"/>
                </a:moveTo>
                <a:cubicBezTo>
                  <a:pt x="5878485" y="1130542"/>
                  <a:pt x="5882743" y="1131276"/>
                  <a:pt x="5887000" y="1132012"/>
                </a:cubicBezTo>
                <a:cubicBezTo>
                  <a:pt x="5883040" y="1132272"/>
                  <a:pt x="5879099" y="1132533"/>
                  <a:pt x="5875120" y="1132791"/>
                </a:cubicBezTo>
                <a:cubicBezTo>
                  <a:pt x="5870900" y="1132384"/>
                  <a:pt x="5866680" y="1131977"/>
                  <a:pt x="5862441" y="1131570"/>
                </a:cubicBezTo>
                <a:cubicBezTo>
                  <a:pt x="5866382" y="1130986"/>
                  <a:pt x="5870305" y="1130397"/>
                  <a:pt x="5874246" y="1129807"/>
                </a:cubicBezTo>
                <a:close/>
                <a:moveTo>
                  <a:pt x="5880084" y="1128933"/>
                </a:moveTo>
                <a:cubicBezTo>
                  <a:pt x="5884602" y="1128257"/>
                  <a:pt x="5889138" y="1127574"/>
                  <a:pt x="5893674" y="1126892"/>
                </a:cubicBezTo>
                <a:cubicBezTo>
                  <a:pt x="5898638" y="1128123"/>
                  <a:pt x="5903602" y="1129352"/>
                  <a:pt x="5908584" y="1130584"/>
                </a:cubicBezTo>
                <a:cubicBezTo>
                  <a:pt x="5904029" y="1130887"/>
                  <a:pt x="5899475" y="1131190"/>
                  <a:pt x="5894920" y="1131493"/>
                </a:cubicBezTo>
                <a:cubicBezTo>
                  <a:pt x="5889974" y="1130640"/>
                  <a:pt x="5885029" y="1129787"/>
                  <a:pt x="5880084" y="1128933"/>
                </a:cubicBezTo>
                <a:close/>
                <a:moveTo>
                  <a:pt x="5914514" y="1132051"/>
                </a:moveTo>
                <a:cubicBezTo>
                  <a:pt x="5918772" y="1133103"/>
                  <a:pt x="5923048" y="1134156"/>
                  <a:pt x="5927305" y="1135208"/>
                </a:cubicBezTo>
                <a:cubicBezTo>
                  <a:pt x="5923364" y="1135150"/>
                  <a:pt x="5919423" y="1135094"/>
                  <a:pt x="5915481" y="1135035"/>
                </a:cubicBezTo>
                <a:cubicBezTo>
                  <a:pt x="5911224" y="1134302"/>
                  <a:pt x="5906948" y="1133570"/>
                  <a:pt x="5902709" y="1132836"/>
                </a:cubicBezTo>
                <a:cubicBezTo>
                  <a:pt x="5906650" y="1132575"/>
                  <a:pt x="5910592" y="1132313"/>
                  <a:pt x="5914514" y="1132051"/>
                </a:cubicBezTo>
                <a:close/>
                <a:moveTo>
                  <a:pt x="5920612" y="1131640"/>
                </a:moveTo>
                <a:cubicBezTo>
                  <a:pt x="5925149" y="1131333"/>
                  <a:pt x="5929685" y="1131029"/>
                  <a:pt x="5934221" y="1130720"/>
                </a:cubicBezTo>
                <a:cubicBezTo>
                  <a:pt x="5939203" y="1132317"/>
                  <a:pt x="5944205" y="1133914"/>
                  <a:pt x="5949206" y="1135513"/>
                </a:cubicBezTo>
                <a:cubicBezTo>
                  <a:pt x="5944632" y="1135451"/>
                  <a:pt x="5940077" y="1135386"/>
                  <a:pt x="5935522" y="1135323"/>
                </a:cubicBezTo>
                <a:cubicBezTo>
                  <a:pt x="5930540" y="1134094"/>
                  <a:pt x="5925576" y="1132867"/>
                  <a:pt x="5920612" y="1131640"/>
                </a:cubicBezTo>
                <a:close/>
                <a:moveTo>
                  <a:pt x="5955322" y="1137467"/>
                </a:moveTo>
                <a:cubicBezTo>
                  <a:pt x="5959598" y="1138831"/>
                  <a:pt x="5963874" y="1140196"/>
                  <a:pt x="5968150" y="1141560"/>
                </a:cubicBezTo>
                <a:cubicBezTo>
                  <a:pt x="5964245" y="1141200"/>
                  <a:pt x="5960342" y="1140835"/>
                  <a:pt x="5956456" y="1140475"/>
                </a:cubicBezTo>
                <a:cubicBezTo>
                  <a:pt x="5952143" y="1139419"/>
                  <a:pt x="5947848" y="1138363"/>
                  <a:pt x="5943554" y="1137305"/>
                </a:cubicBezTo>
                <a:cubicBezTo>
                  <a:pt x="5947477" y="1137357"/>
                  <a:pt x="5951399" y="1137415"/>
                  <a:pt x="5955322" y="1137467"/>
                </a:cubicBezTo>
                <a:close/>
                <a:moveTo>
                  <a:pt x="5961699" y="1137550"/>
                </a:moveTo>
                <a:cubicBezTo>
                  <a:pt x="5966235" y="1137608"/>
                  <a:pt x="5970771" y="1137658"/>
                  <a:pt x="5975289" y="1137714"/>
                </a:cubicBezTo>
                <a:cubicBezTo>
                  <a:pt x="5980308" y="1139673"/>
                  <a:pt x="5985346" y="1141635"/>
                  <a:pt x="5990366" y="1143594"/>
                </a:cubicBezTo>
                <a:cubicBezTo>
                  <a:pt x="5985830" y="1143181"/>
                  <a:pt x="5981294" y="1142769"/>
                  <a:pt x="5976776" y="1142352"/>
                </a:cubicBezTo>
                <a:cubicBezTo>
                  <a:pt x="5971738" y="1140752"/>
                  <a:pt x="5966718" y="1139151"/>
                  <a:pt x="5961699" y="1137550"/>
                </a:cubicBezTo>
                <a:close/>
                <a:moveTo>
                  <a:pt x="5996650" y="1146033"/>
                </a:moveTo>
                <a:cubicBezTo>
                  <a:pt x="6000889" y="1147690"/>
                  <a:pt x="6005146" y="1149344"/>
                  <a:pt x="6009422" y="1151001"/>
                </a:cubicBezTo>
                <a:cubicBezTo>
                  <a:pt x="6005574" y="1150356"/>
                  <a:pt x="6001725" y="1149711"/>
                  <a:pt x="5997877" y="1149064"/>
                </a:cubicBezTo>
                <a:cubicBezTo>
                  <a:pt x="5993582" y="1147699"/>
                  <a:pt x="5989288" y="1146335"/>
                  <a:pt x="5984993" y="1144970"/>
                </a:cubicBezTo>
                <a:cubicBezTo>
                  <a:pt x="5988878" y="1145325"/>
                  <a:pt x="5992764" y="1145680"/>
                  <a:pt x="5996650" y="1146033"/>
                </a:cubicBezTo>
                <a:close/>
                <a:moveTo>
                  <a:pt x="6003342" y="1146643"/>
                </a:moveTo>
                <a:cubicBezTo>
                  <a:pt x="6007972" y="1147061"/>
                  <a:pt x="6012601" y="1147474"/>
                  <a:pt x="6017230" y="1147889"/>
                </a:cubicBezTo>
                <a:cubicBezTo>
                  <a:pt x="6022287" y="1150205"/>
                  <a:pt x="6027344" y="1152520"/>
                  <a:pt x="6032400" y="1154836"/>
                </a:cubicBezTo>
                <a:cubicBezTo>
                  <a:pt x="6027753" y="1154065"/>
                  <a:pt x="6023105" y="1153295"/>
                  <a:pt x="6018457" y="1152520"/>
                </a:cubicBezTo>
                <a:cubicBezTo>
                  <a:pt x="6013419" y="1150560"/>
                  <a:pt x="6008381" y="1148603"/>
                  <a:pt x="6003342" y="1146643"/>
                </a:cubicBezTo>
                <a:close/>
                <a:moveTo>
                  <a:pt x="6038870" y="1157794"/>
                </a:moveTo>
                <a:cubicBezTo>
                  <a:pt x="6043127" y="1159744"/>
                  <a:pt x="6047422" y="1161694"/>
                  <a:pt x="6051698" y="1163643"/>
                </a:cubicBezTo>
                <a:cubicBezTo>
                  <a:pt x="6047719" y="1162689"/>
                  <a:pt x="6043759" y="1161732"/>
                  <a:pt x="6039800" y="1160776"/>
                </a:cubicBezTo>
                <a:cubicBezTo>
                  <a:pt x="6035524" y="1159125"/>
                  <a:pt x="6031266" y="1157472"/>
                  <a:pt x="6027009" y="1155822"/>
                </a:cubicBezTo>
                <a:cubicBezTo>
                  <a:pt x="6030950" y="1156482"/>
                  <a:pt x="6034910" y="1157140"/>
                  <a:pt x="6038870" y="1157794"/>
                </a:cubicBezTo>
                <a:close/>
                <a:moveTo>
                  <a:pt x="6045916" y="1158967"/>
                </a:moveTo>
                <a:cubicBezTo>
                  <a:pt x="6050248" y="1159685"/>
                  <a:pt x="6054598" y="1160395"/>
                  <a:pt x="6058948" y="1161109"/>
                </a:cubicBezTo>
                <a:cubicBezTo>
                  <a:pt x="6063968" y="1163736"/>
                  <a:pt x="6069006" y="1166365"/>
                  <a:pt x="6074044" y="1168992"/>
                </a:cubicBezTo>
                <a:cubicBezTo>
                  <a:pt x="6069731" y="1167965"/>
                  <a:pt x="6065437" y="1166933"/>
                  <a:pt x="6061123" y="1165904"/>
                </a:cubicBezTo>
                <a:cubicBezTo>
                  <a:pt x="6056048" y="1163591"/>
                  <a:pt x="6050973" y="1161280"/>
                  <a:pt x="6045916" y="1158967"/>
                </a:cubicBezTo>
                <a:close/>
                <a:moveTo>
                  <a:pt x="6080774" y="1172505"/>
                </a:moveTo>
                <a:cubicBezTo>
                  <a:pt x="6084939" y="1174675"/>
                  <a:pt x="6089103" y="1176844"/>
                  <a:pt x="6093267" y="1179014"/>
                </a:cubicBezTo>
                <a:cubicBezTo>
                  <a:pt x="6089828" y="1177943"/>
                  <a:pt x="6086370" y="1176872"/>
                  <a:pt x="6082931" y="1175800"/>
                </a:cubicBezTo>
                <a:cubicBezTo>
                  <a:pt x="6078617" y="1173844"/>
                  <a:pt x="6074286" y="1171890"/>
                  <a:pt x="6069991" y="1169932"/>
                </a:cubicBezTo>
                <a:cubicBezTo>
                  <a:pt x="6073579" y="1170791"/>
                  <a:pt x="6077168" y="1171650"/>
                  <a:pt x="6080774" y="1172505"/>
                </a:cubicBezTo>
                <a:close/>
                <a:moveTo>
                  <a:pt x="6088211" y="1174269"/>
                </a:moveTo>
                <a:cubicBezTo>
                  <a:pt x="6148260" y="1188523"/>
                  <a:pt x="6208829" y="1202444"/>
                  <a:pt x="6269715" y="1215649"/>
                </a:cubicBezTo>
                <a:cubicBezTo>
                  <a:pt x="6575259" y="1281093"/>
                  <a:pt x="6821962" y="1307982"/>
                  <a:pt x="7046114" y="1300257"/>
                </a:cubicBezTo>
                <a:cubicBezTo>
                  <a:pt x="7334070" y="1290337"/>
                  <a:pt x="7586462" y="1223359"/>
                  <a:pt x="7817697" y="1095494"/>
                </a:cubicBezTo>
                <a:cubicBezTo>
                  <a:pt x="7925191" y="1036577"/>
                  <a:pt x="8037983" y="966044"/>
                  <a:pt x="8172656" y="873526"/>
                </a:cubicBezTo>
                <a:cubicBezTo>
                  <a:pt x="8250924" y="819863"/>
                  <a:pt x="8329099" y="763646"/>
                  <a:pt x="8404691" y="709278"/>
                </a:cubicBezTo>
                <a:cubicBezTo>
                  <a:pt x="8620421" y="554117"/>
                  <a:pt x="8829514" y="403768"/>
                  <a:pt x="9056008" y="296014"/>
                </a:cubicBezTo>
                <a:cubicBezTo>
                  <a:pt x="9070156" y="299154"/>
                  <a:pt x="9084267" y="302435"/>
                  <a:pt x="9098285" y="305854"/>
                </a:cubicBezTo>
                <a:cubicBezTo>
                  <a:pt x="9081553" y="314977"/>
                  <a:pt x="9064709" y="324408"/>
                  <a:pt x="9047717" y="334235"/>
                </a:cubicBezTo>
                <a:cubicBezTo>
                  <a:pt x="8851452" y="447802"/>
                  <a:pt x="8665913" y="594153"/>
                  <a:pt x="8486491" y="735681"/>
                </a:cubicBezTo>
                <a:cubicBezTo>
                  <a:pt x="8401994" y="802332"/>
                  <a:pt x="8314617" y="871252"/>
                  <a:pt x="8226607" y="936423"/>
                </a:cubicBezTo>
                <a:cubicBezTo>
                  <a:pt x="8094090" y="1034721"/>
                  <a:pt x="7981261" y="1109751"/>
                  <a:pt x="7871518" y="1172544"/>
                </a:cubicBezTo>
                <a:cubicBezTo>
                  <a:pt x="7346563" y="1475048"/>
                  <a:pt x="6780318" y="1376096"/>
                  <a:pt x="6295649" y="1239409"/>
                </a:cubicBezTo>
                <a:cubicBezTo>
                  <a:pt x="6231009" y="1221039"/>
                  <a:pt x="6166851" y="1201779"/>
                  <a:pt x="6103344" y="1182143"/>
                </a:cubicBezTo>
                <a:cubicBezTo>
                  <a:pt x="6098287" y="1179518"/>
                  <a:pt x="6093249" y="1176893"/>
                  <a:pt x="6088211" y="1174269"/>
                </a:cubicBezTo>
                <a:close/>
                <a:moveTo>
                  <a:pt x="6295148" y="1241193"/>
                </a:moveTo>
                <a:cubicBezTo>
                  <a:pt x="6606789" y="1329090"/>
                  <a:pt x="6858456" y="1370671"/>
                  <a:pt x="7087144" y="1372043"/>
                </a:cubicBezTo>
                <a:cubicBezTo>
                  <a:pt x="7226577" y="1372861"/>
                  <a:pt x="7360228" y="1358248"/>
                  <a:pt x="7484435" y="1328556"/>
                </a:cubicBezTo>
                <a:cubicBezTo>
                  <a:pt x="7620577" y="1296018"/>
                  <a:pt x="7751122" y="1244071"/>
                  <a:pt x="7872448" y="1174152"/>
                </a:cubicBezTo>
                <a:cubicBezTo>
                  <a:pt x="7982247" y="1111326"/>
                  <a:pt x="8095131" y="1036259"/>
                  <a:pt x="8227723" y="937916"/>
                </a:cubicBezTo>
                <a:cubicBezTo>
                  <a:pt x="8315732" y="872728"/>
                  <a:pt x="8403129" y="803798"/>
                  <a:pt x="8487625" y="737142"/>
                </a:cubicBezTo>
                <a:cubicBezTo>
                  <a:pt x="8690007" y="577518"/>
                  <a:pt x="8886291" y="422706"/>
                  <a:pt x="9100162" y="306315"/>
                </a:cubicBezTo>
                <a:cubicBezTo>
                  <a:pt x="9114421" y="309803"/>
                  <a:pt x="9128625" y="313436"/>
                  <a:pt x="9142755" y="317212"/>
                </a:cubicBezTo>
                <a:cubicBezTo>
                  <a:pt x="9131302" y="324230"/>
                  <a:pt x="9119814" y="331391"/>
                  <a:pt x="9108268" y="338757"/>
                </a:cubicBezTo>
                <a:cubicBezTo>
                  <a:pt x="8916185" y="461255"/>
                  <a:pt x="8736466" y="615806"/>
                  <a:pt x="8562658" y="765267"/>
                </a:cubicBezTo>
                <a:cubicBezTo>
                  <a:pt x="8471451" y="843695"/>
                  <a:pt x="8377157" y="924791"/>
                  <a:pt x="8281637" y="1000847"/>
                </a:cubicBezTo>
                <a:cubicBezTo>
                  <a:pt x="8150756" y="1105155"/>
                  <a:pt x="8037834" y="1184712"/>
                  <a:pt x="7926250" y="1251216"/>
                </a:cubicBezTo>
                <a:cubicBezTo>
                  <a:pt x="7394101" y="1569928"/>
                  <a:pt x="6816254" y="1437022"/>
                  <a:pt x="6321175" y="1264984"/>
                </a:cubicBezTo>
                <a:cubicBezTo>
                  <a:pt x="6255214" y="1241956"/>
                  <a:pt x="6189866" y="1217923"/>
                  <a:pt x="6125281" y="1193485"/>
                </a:cubicBezTo>
                <a:cubicBezTo>
                  <a:pt x="6121061" y="1191304"/>
                  <a:pt x="6116841" y="1189124"/>
                  <a:pt x="6112639" y="1186941"/>
                </a:cubicBezTo>
                <a:cubicBezTo>
                  <a:pt x="6172930" y="1205532"/>
                  <a:pt x="6233815" y="1223766"/>
                  <a:pt x="6295148" y="1241193"/>
                </a:cubicBezTo>
                <a:close/>
                <a:moveTo>
                  <a:pt x="9102598" y="304988"/>
                </a:moveTo>
                <a:cubicBezTo>
                  <a:pt x="9115333" y="298076"/>
                  <a:pt x="9128142" y="291298"/>
                  <a:pt x="9141007" y="284664"/>
                </a:cubicBezTo>
                <a:cubicBezTo>
                  <a:pt x="9155080" y="287312"/>
                  <a:pt x="9169116" y="290111"/>
                  <a:pt x="9183078" y="293066"/>
                </a:cubicBezTo>
                <a:cubicBezTo>
                  <a:pt x="9170418" y="300457"/>
                  <a:pt x="9157702" y="308057"/>
                  <a:pt x="9144930" y="315871"/>
                </a:cubicBezTo>
                <a:cubicBezTo>
                  <a:pt x="9130875" y="312103"/>
                  <a:pt x="9116764" y="308474"/>
                  <a:pt x="9102598" y="304988"/>
                </a:cubicBezTo>
                <a:close/>
                <a:moveTo>
                  <a:pt x="9143759" y="283238"/>
                </a:moveTo>
                <a:cubicBezTo>
                  <a:pt x="9156345" y="276776"/>
                  <a:pt x="9169005" y="270451"/>
                  <a:pt x="9181721" y="264274"/>
                </a:cubicBezTo>
                <a:cubicBezTo>
                  <a:pt x="9195553" y="266088"/>
                  <a:pt x="9209404" y="268061"/>
                  <a:pt x="9223272" y="270210"/>
                </a:cubicBezTo>
                <a:cubicBezTo>
                  <a:pt x="9210723" y="277150"/>
                  <a:pt x="9198137" y="284292"/>
                  <a:pt x="9185514" y="291641"/>
                </a:cubicBezTo>
                <a:cubicBezTo>
                  <a:pt x="9171626" y="288687"/>
                  <a:pt x="9157720" y="285893"/>
                  <a:pt x="9143759" y="283238"/>
                </a:cubicBezTo>
                <a:close/>
                <a:moveTo>
                  <a:pt x="9227362" y="270836"/>
                </a:moveTo>
                <a:cubicBezTo>
                  <a:pt x="9240636" y="272926"/>
                  <a:pt x="9253948" y="275205"/>
                  <a:pt x="9267277" y="277611"/>
                </a:cubicBezTo>
                <a:cubicBezTo>
                  <a:pt x="9254728" y="285380"/>
                  <a:pt x="9242142" y="293359"/>
                  <a:pt x="9229519" y="301556"/>
                </a:cubicBezTo>
                <a:cubicBezTo>
                  <a:pt x="9216096" y="298366"/>
                  <a:pt x="9202636" y="295334"/>
                  <a:pt x="9189139" y="292430"/>
                </a:cubicBezTo>
                <a:cubicBezTo>
                  <a:pt x="9201799" y="285097"/>
                  <a:pt x="9214534" y="277897"/>
                  <a:pt x="9227362" y="270836"/>
                </a:cubicBezTo>
                <a:close/>
                <a:moveTo>
                  <a:pt x="9229984" y="269392"/>
                </a:moveTo>
                <a:cubicBezTo>
                  <a:pt x="9242551" y="262489"/>
                  <a:pt x="9255211" y="255724"/>
                  <a:pt x="9267946" y="249101"/>
                </a:cubicBezTo>
                <a:cubicBezTo>
                  <a:pt x="9280997" y="250429"/>
                  <a:pt x="9294085" y="251888"/>
                  <a:pt x="9307192" y="253532"/>
                </a:cubicBezTo>
                <a:cubicBezTo>
                  <a:pt x="9294699" y="260864"/>
                  <a:pt x="9282187" y="268401"/>
                  <a:pt x="9269638" y="276150"/>
                </a:cubicBezTo>
                <a:cubicBezTo>
                  <a:pt x="9256458" y="273751"/>
                  <a:pt x="9243239" y="271494"/>
                  <a:pt x="9229984" y="269392"/>
                </a:cubicBezTo>
                <a:close/>
                <a:moveTo>
                  <a:pt x="9270847" y="247583"/>
                </a:moveTo>
                <a:cubicBezTo>
                  <a:pt x="9283303" y="241133"/>
                  <a:pt x="9295852" y="234825"/>
                  <a:pt x="9308456" y="228661"/>
                </a:cubicBezTo>
                <a:cubicBezTo>
                  <a:pt x="9321266" y="229226"/>
                  <a:pt x="9334093" y="229951"/>
                  <a:pt x="9346958" y="230832"/>
                </a:cubicBezTo>
                <a:cubicBezTo>
                  <a:pt x="9334576" y="237690"/>
                  <a:pt x="9322195" y="244746"/>
                  <a:pt x="9309795" y="252000"/>
                </a:cubicBezTo>
                <a:cubicBezTo>
                  <a:pt x="9296856" y="250369"/>
                  <a:pt x="9283860" y="248912"/>
                  <a:pt x="9270847" y="247583"/>
                </a:cubicBezTo>
                <a:close/>
                <a:moveTo>
                  <a:pt x="9312063" y="226885"/>
                </a:moveTo>
                <a:cubicBezTo>
                  <a:pt x="9324388" y="220897"/>
                  <a:pt x="9336789" y="215054"/>
                  <a:pt x="9349282" y="209350"/>
                </a:cubicBezTo>
                <a:cubicBezTo>
                  <a:pt x="9361738" y="209220"/>
                  <a:pt x="9374231" y="209207"/>
                  <a:pt x="9386799" y="209384"/>
                </a:cubicBezTo>
                <a:cubicBezTo>
                  <a:pt x="9374511" y="215790"/>
                  <a:pt x="9362240" y="222381"/>
                  <a:pt x="9349951" y="229163"/>
                </a:cubicBezTo>
                <a:cubicBezTo>
                  <a:pt x="9337329" y="228263"/>
                  <a:pt x="9324705" y="227482"/>
                  <a:pt x="9312063" y="226885"/>
                </a:cubicBezTo>
                <a:close/>
                <a:moveTo>
                  <a:pt x="9353410" y="207472"/>
                </a:moveTo>
                <a:cubicBezTo>
                  <a:pt x="9372093" y="198993"/>
                  <a:pt x="9390963" y="190826"/>
                  <a:pt x="9410001" y="183021"/>
                </a:cubicBezTo>
                <a:cubicBezTo>
                  <a:pt x="9419724" y="182949"/>
                  <a:pt x="9429465" y="182986"/>
                  <a:pt x="9439244" y="183152"/>
                </a:cubicBezTo>
                <a:cubicBezTo>
                  <a:pt x="9422884" y="190984"/>
                  <a:pt x="9406561" y="199101"/>
                  <a:pt x="9390220" y="207575"/>
                </a:cubicBezTo>
                <a:cubicBezTo>
                  <a:pt x="9377968" y="207378"/>
                  <a:pt x="9365698" y="207368"/>
                  <a:pt x="9353410" y="207472"/>
                </a:cubicBezTo>
                <a:close/>
                <a:moveTo>
                  <a:pt x="9415057" y="180995"/>
                </a:moveTo>
                <a:cubicBezTo>
                  <a:pt x="9429261" y="175232"/>
                  <a:pt x="9443576" y="169671"/>
                  <a:pt x="9458002" y="164306"/>
                </a:cubicBezTo>
                <a:cubicBezTo>
                  <a:pt x="9466219" y="163817"/>
                  <a:pt x="9474456" y="163408"/>
                  <a:pt x="9482710" y="163086"/>
                </a:cubicBezTo>
                <a:cubicBezTo>
                  <a:pt x="9476724" y="165745"/>
                  <a:pt x="9470737" y="168426"/>
                  <a:pt x="9464751" y="171172"/>
                </a:cubicBezTo>
                <a:cubicBezTo>
                  <a:pt x="9457519" y="174479"/>
                  <a:pt x="9450325" y="177864"/>
                  <a:pt x="9443111" y="181291"/>
                </a:cubicBezTo>
                <a:cubicBezTo>
                  <a:pt x="9433760" y="181088"/>
                  <a:pt x="9424409" y="180982"/>
                  <a:pt x="9415057" y="180995"/>
                </a:cubicBezTo>
                <a:close/>
                <a:moveTo>
                  <a:pt x="9456720" y="162359"/>
                </a:moveTo>
                <a:cubicBezTo>
                  <a:pt x="9455325" y="162441"/>
                  <a:pt x="9453931" y="162530"/>
                  <a:pt x="9452537" y="162618"/>
                </a:cubicBezTo>
                <a:cubicBezTo>
                  <a:pt x="9454953" y="162151"/>
                  <a:pt x="9457371" y="161688"/>
                  <a:pt x="9459787" y="161235"/>
                </a:cubicBezTo>
                <a:cubicBezTo>
                  <a:pt x="9458765" y="161612"/>
                  <a:pt x="9457742" y="161980"/>
                  <a:pt x="9456720" y="162359"/>
                </a:cubicBezTo>
                <a:close/>
                <a:moveTo>
                  <a:pt x="9378749" y="181603"/>
                </a:moveTo>
                <a:cubicBezTo>
                  <a:pt x="9374529" y="181737"/>
                  <a:pt x="9370290" y="181854"/>
                  <a:pt x="9366051" y="182032"/>
                </a:cubicBezTo>
                <a:cubicBezTo>
                  <a:pt x="9380310" y="178385"/>
                  <a:pt x="9394644" y="174940"/>
                  <a:pt x="9409071" y="171696"/>
                </a:cubicBezTo>
                <a:cubicBezTo>
                  <a:pt x="9398976" y="174888"/>
                  <a:pt x="9388862" y="178175"/>
                  <a:pt x="9378749" y="181603"/>
                </a:cubicBezTo>
                <a:close/>
                <a:moveTo>
                  <a:pt x="9372056" y="183895"/>
                </a:moveTo>
                <a:cubicBezTo>
                  <a:pt x="9366367" y="185851"/>
                  <a:pt x="9360678" y="187818"/>
                  <a:pt x="9354990" y="189850"/>
                </a:cubicBezTo>
                <a:cubicBezTo>
                  <a:pt x="9338294" y="195799"/>
                  <a:pt x="9321619" y="202083"/>
                  <a:pt x="9304942" y="208651"/>
                </a:cubicBezTo>
                <a:cubicBezTo>
                  <a:pt x="9292728" y="209146"/>
                  <a:pt x="9280495" y="209787"/>
                  <a:pt x="9268225" y="210577"/>
                </a:cubicBezTo>
                <a:cubicBezTo>
                  <a:pt x="9297135" y="201118"/>
                  <a:pt x="9326396" y="192442"/>
                  <a:pt x="9356068" y="184628"/>
                </a:cubicBezTo>
                <a:cubicBezTo>
                  <a:pt x="9361403" y="184351"/>
                  <a:pt x="9366720" y="184102"/>
                  <a:pt x="9372056" y="183895"/>
                </a:cubicBezTo>
                <a:close/>
                <a:moveTo>
                  <a:pt x="9298045" y="199582"/>
                </a:moveTo>
                <a:cubicBezTo>
                  <a:pt x="9286184" y="203221"/>
                  <a:pt x="9274323" y="207026"/>
                  <a:pt x="9262462" y="210966"/>
                </a:cubicBezTo>
                <a:cubicBezTo>
                  <a:pt x="9223588" y="213617"/>
                  <a:pt x="9184491" y="217755"/>
                  <a:pt x="9144948" y="223394"/>
                </a:cubicBezTo>
                <a:cubicBezTo>
                  <a:pt x="9179583" y="212522"/>
                  <a:pt x="9214591" y="202886"/>
                  <a:pt x="9250061" y="194682"/>
                </a:cubicBezTo>
                <a:cubicBezTo>
                  <a:pt x="9282578" y="190216"/>
                  <a:pt x="9315410" y="186965"/>
                  <a:pt x="9348557" y="185039"/>
                </a:cubicBezTo>
                <a:cubicBezTo>
                  <a:pt x="9331769" y="189584"/>
                  <a:pt x="9314945" y="194405"/>
                  <a:pt x="9298045" y="199582"/>
                </a:cubicBezTo>
                <a:close/>
                <a:moveTo>
                  <a:pt x="9255956" y="213143"/>
                </a:moveTo>
                <a:cubicBezTo>
                  <a:pt x="9244392" y="217032"/>
                  <a:pt x="9232847" y="221049"/>
                  <a:pt x="9221264" y="225234"/>
                </a:cubicBezTo>
                <a:cubicBezTo>
                  <a:pt x="9190329" y="225545"/>
                  <a:pt x="9159226" y="226759"/>
                  <a:pt x="9127882" y="228860"/>
                </a:cubicBezTo>
                <a:cubicBezTo>
                  <a:pt x="9130670" y="227947"/>
                  <a:pt x="9133459" y="227039"/>
                  <a:pt x="9136248" y="226143"/>
                </a:cubicBezTo>
                <a:cubicBezTo>
                  <a:pt x="9175716" y="220362"/>
                  <a:pt x="9215613" y="215998"/>
                  <a:pt x="9255956" y="213143"/>
                </a:cubicBezTo>
                <a:close/>
                <a:moveTo>
                  <a:pt x="9117806" y="229531"/>
                </a:moveTo>
                <a:cubicBezTo>
                  <a:pt x="9115444" y="229704"/>
                  <a:pt x="9113046" y="229902"/>
                  <a:pt x="9110685" y="230087"/>
                </a:cubicBezTo>
                <a:cubicBezTo>
                  <a:pt x="9114105" y="229531"/>
                  <a:pt x="9117545" y="229014"/>
                  <a:pt x="9120985" y="228478"/>
                </a:cubicBezTo>
                <a:cubicBezTo>
                  <a:pt x="9119924" y="228828"/>
                  <a:pt x="9118865" y="229177"/>
                  <a:pt x="9117806" y="229531"/>
                </a:cubicBezTo>
                <a:close/>
                <a:moveTo>
                  <a:pt x="9110424" y="232042"/>
                </a:moveTo>
                <a:cubicBezTo>
                  <a:pt x="9103880" y="234260"/>
                  <a:pt x="9097336" y="236532"/>
                  <a:pt x="9090755" y="238856"/>
                </a:cubicBezTo>
                <a:cubicBezTo>
                  <a:pt x="9080381" y="238895"/>
                  <a:pt x="9069971" y="238993"/>
                  <a:pt x="9059522" y="239215"/>
                </a:cubicBezTo>
                <a:cubicBezTo>
                  <a:pt x="9069022" y="237376"/>
                  <a:pt x="9078541" y="235591"/>
                  <a:pt x="9088078" y="233911"/>
                </a:cubicBezTo>
                <a:cubicBezTo>
                  <a:pt x="9095514" y="233241"/>
                  <a:pt x="9102970" y="232617"/>
                  <a:pt x="9110424" y="232042"/>
                </a:cubicBezTo>
                <a:close/>
                <a:moveTo>
                  <a:pt x="9050915" y="239451"/>
                </a:moveTo>
                <a:cubicBezTo>
                  <a:pt x="9048107" y="239523"/>
                  <a:pt x="9045281" y="239600"/>
                  <a:pt x="9042456" y="239687"/>
                </a:cubicBezTo>
                <a:cubicBezTo>
                  <a:pt x="9044501" y="239090"/>
                  <a:pt x="9046527" y="238505"/>
                  <a:pt x="9048572" y="237915"/>
                </a:cubicBezTo>
                <a:cubicBezTo>
                  <a:pt x="9056176" y="237056"/>
                  <a:pt x="9063798" y="236249"/>
                  <a:pt x="9071421" y="235489"/>
                </a:cubicBezTo>
                <a:cubicBezTo>
                  <a:pt x="9064598" y="236764"/>
                  <a:pt x="9057756" y="238088"/>
                  <a:pt x="9050915" y="239451"/>
                </a:cubicBezTo>
                <a:close/>
                <a:moveTo>
                  <a:pt x="9042865" y="241066"/>
                </a:moveTo>
                <a:cubicBezTo>
                  <a:pt x="9037399" y="242184"/>
                  <a:pt x="9031915" y="243320"/>
                  <a:pt x="9026412" y="244495"/>
                </a:cubicBezTo>
                <a:cubicBezTo>
                  <a:pt x="9030018" y="243396"/>
                  <a:pt x="9033625" y="242310"/>
                  <a:pt x="9037231" y="241237"/>
                </a:cubicBezTo>
                <a:cubicBezTo>
                  <a:pt x="9039110" y="241176"/>
                  <a:pt x="9040987" y="241120"/>
                  <a:pt x="9042865" y="241066"/>
                </a:cubicBezTo>
                <a:close/>
                <a:moveTo>
                  <a:pt x="9006593" y="248060"/>
                </a:moveTo>
                <a:cubicBezTo>
                  <a:pt x="8997038" y="247731"/>
                  <a:pt x="8987445" y="247495"/>
                  <a:pt x="8977834" y="247309"/>
                </a:cubicBezTo>
                <a:cubicBezTo>
                  <a:pt x="8989992" y="245454"/>
                  <a:pt x="9002188" y="243719"/>
                  <a:pt x="9014402" y="242106"/>
                </a:cubicBezTo>
                <a:cubicBezTo>
                  <a:pt x="9018734" y="241914"/>
                  <a:pt x="9023066" y="241764"/>
                  <a:pt x="9027397" y="241602"/>
                </a:cubicBezTo>
                <a:cubicBezTo>
                  <a:pt x="9020481" y="243697"/>
                  <a:pt x="9013547" y="245848"/>
                  <a:pt x="9006593" y="248060"/>
                </a:cubicBezTo>
                <a:close/>
                <a:moveTo>
                  <a:pt x="9001630" y="249635"/>
                </a:moveTo>
                <a:cubicBezTo>
                  <a:pt x="9000347" y="250046"/>
                  <a:pt x="8999064" y="250449"/>
                  <a:pt x="8997782" y="250864"/>
                </a:cubicBezTo>
                <a:cubicBezTo>
                  <a:pt x="8987835" y="253158"/>
                  <a:pt x="8977834" y="255551"/>
                  <a:pt x="8967813" y="258033"/>
                </a:cubicBezTo>
                <a:cubicBezTo>
                  <a:pt x="8955989" y="256874"/>
                  <a:pt x="8944109" y="255796"/>
                  <a:pt x="8932211" y="254842"/>
                </a:cubicBezTo>
                <a:cubicBezTo>
                  <a:pt x="8944146" y="252727"/>
                  <a:pt x="8956101" y="250721"/>
                  <a:pt x="8968091" y="248828"/>
                </a:cubicBezTo>
                <a:cubicBezTo>
                  <a:pt x="8979246" y="248999"/>
                  <a:pt x="8990438" y="249267"/>
                  <a:pt x="9001630" y="249635"/>
                </a:cubicBezTo>
                <a:close/>
                <a:moveTo>
                  <a:pt x="8916650" y="255733"/>
                </a:moveTo>
                <a:cubicBezTo>
                  <a:pt x="8904827" y="257930"/>
                  <a:pt x="8892947" y="260224"/>
                  <a:pt x="8881029" y="262665"/>
                </a:cubicBezTo>
                <a:cubicBezTo>
                  <a:pt x="8868146" y="260884"/>
                  <a:pt x="8855225" y="259228"/>
                  <a:pt x="8842249" y="257661"/>
                </a:cubicBezTo>
                <a:cubicBezTo>
                  <a:pt x="8853850" y="256101"/>
                  <a:pt x="8865450" y="254616"/>
                  <a:pt x="8877070" y="253255"/>
                </a:cubicBezTo>
                <a:cubicBezTo>
                  <a:pt x="8890325" y="253954"/>
                  <a:pt x="8903507" y="254788"/>
                  <a:pt x="8916650" y="255733"/>
                </a:cubicBezTo>
                <a:close/>
                <a:moveTo>
                  <a:pt x="8837657" y="257096"/>
                </a:moveTo>
                <a:cubicBezTo>
                  <a:pt x="8825777" y="255683"/>
                  <a:pt x="8813842" y="254378"/>
                  <a:pt x="8801888" y="253145"/>
                </a:cubicBezTo>
                <a:cubicBezTo>
                  <a:pt x="8811909" y="252481"/>
                  <a:pt x="8821966" y="251888"/>
                  <a:pt x="8832024" y="251366"/>
                </a:cubicBezTo>
                <a:cubicBezTo>
                  <a:pt x="8844684" y="251766"/>
                  <a:pt x="8857271" y="252290"/>
                  <a:pt x="8869838" y="252909"/>
                </a:cubicBezTo>
                <a:cubicBezTo>
                  <a:pt x="8859148" y="254205"/>
                  <a:pt x="8848421" y="255621"/>
                  <a:pt x="8837657" y="257096"/>
                </a:cubicBezTo>
                <a:close/>
                <a:moveTo>
                  <a:pt x="8829402" y="258248"/>
                </a:moveTo>
                <a:cubicBezTo>
                  <a:pt x="8761582" y="267828"/>
                  <a:pt x="8692368" y="280926"/>
                  <a:pt x="8621499" y="297624"/>
                </a:cubicBezTo>
                <a:cubicBezTo>
                  <a:pt x="8373086" y="356154"/>
                  <a:pt x="8126290" y="453443"/>
                  <a:pt x="7896579" y="549860"/>
                </a:cubicBezTo>
                <a:cubicBezTo>
                  <a:pt x="7835266" y="575666"/>
                  <a:pt x="7772782" y="602441"/>
                  <a:pt x="7712379" y="628333"/>
                </a:cubicBezTo>
                <a:cubicBezTo>
                  <a:pt x="7657071" y="652036"/>
                  <a:pt x="7599885" y="676545"/>
                  <a:pt x="7543219" y="700477"/>
                </a:cubicBezTo>
                <a:cubicBezTo>
                  <a:pt x="7141449" y="871938"/>
                  <a:pt x="6696323" y="994442"/>
                  <a:pt x="6142385" y="1086008"/>
                </a:cubicBezTo>
                <a:cubicBezTo>
                  <a:pt x="6083972" y="1095503"/>
                  <a:pt x="6027176" y="1104518"/>
                  <a:pt x="5971738" y="1113094"/>
                </a:cubicBezTo>
                <a:cubicBezTo>
                  <a:pt x="5965212" y="1109641"/>
                  <a:pt x="5958687" y="1106193"/>
                  <a:pt x="5952198" y="1102752"/>
                </a:cubicBezTo>
                <a:cubicBezTo>
                  <a:pt x="6009626" y="1088881"/>
                  <a:pt x="6064916" y="1075265"/>
                  <a:pt x="6117268" y="1062264"/>
                </a:cubicBezTo>
                <a:cubicBezTo>
                  <a:pt x="6610340" y="938803"/>
                  <a:pt x="7059090" y="795289"/>
                  <a:pt x="7489175" y="623529"/>
                </a:cubicBezTo>
                <a:cubicBezTo>
                  <a:pt x="7607991" y="576486"/>
                  <a:pt x="7724408" y="530661"/>
                  <a:pt x="7842238" y="487178"/>
                </a:cubicBezTo>
                <a:cubicBezTo>
                  <a:pt x="8142855" y="376467"/>
                  <a:pt x="8459646" y="277787"/>
                  <a:pt x="8789246" y="254009"/>
                </a:cubicBezTo>
                <a:cubicBezTo>
                  <a:pt x="8802688" y="255305"/>
                  <a:pt x="8816072" y="256726"/>
                  <a:pt x="8829402" y="258248"/>
                </a:cubicBezTo>
                <a:close/>
                <a:moveTo>
                  <a:pt x="5946975" y="1102097"/>
                </a:moveTo>
                <a:cubicBezTo>
                  <a:pt x="5941583" y="1103399"/>
                  <a:pt x="5936155" y="1104704"/>
                  <a:pt x="5930726" y="1106009"/>
                </a:cubicBezTo>
                <a:cubicBezTo>
                  <a:pt x="5924219" y="1103004"/>
                  <a:pt x="5917750" y="1100009"/>
                  <a:pt x="5911261" y="1097014"/>
                </a:cubicBezTo>
                <a:cubicBezTo>
                  <a:pt x="5916634" y="1095243"/>
                  <a:pt x="5921988" y="1093473"/>
                  <a:pt x="5927361" y="1091701"/>
                </a:cubicBezTo>
                <a:cubicBezTo>
                  <a:pt x="5933887" y="1095157"/>
                  <a:pt x="5940431" y="1098624"/>
                  <a:pt x="5946975" y="1102097"/>
                </a:cubicBezTo>
                <a:close/>
                <a:moveTo>
                  <a:pt x="5908789" y="1095869"/>
                </a:moveTo>
                <a:cubicBezTo>
                  <a:pt x="5907394" y="1095224"/>
                  <a:pt x="5905981" y="1094577"/>
                  <a:pt x="5904587" y="1093934"/>
                </a:cubicBezTo>
                <a:cubicBezTo>
                  <a:pt x="5899456" y="1091560"/>
                  <a:pt x="5894381" y="1089217"/>
                  <a:pt x="5889287" y="1086858"/>
                </a:cubicBezTo>
                <a:cubicBezTo>
                  <a:pt x="5894641" y="1084592"/>
                  <a:pt x="5900014" y="1082326"/>
                  <a:pt x="5905386" y="1080052"/>
                </a:cubicBezTo>
                <a:cubicBezTo>
                  <a:pt x="5906539" y="1080664"/>
                  <a:pt x="5907673" y="1081264"/>
                  <a:pt x="5908826" y="1081876"/>
                </a:cubicBezTo>
                <a:cubicBezTo>
                  <a:pt x="5914236" y="1084742"/>
                  <a:pt x="5919646" y="1087617"/>
                  <a:pt x="5925074" y="1090495"/>
                </a:cubicBezTo>
                <a:cubicBezTo>
                  <a:pt x="5919664" y="1092287"/>
                  <a:pt x="5914236" y="1094077"/>
                  <a:pt x="5908789" y="1095869"/>
                </a:cubicBezTo>
                <a:close/>
                <a:moveTo>
                  <a:pt x="5903806" y="1095624"/>
                </a:moveTo>
                <a:cubicBezTo>
                  <a:pt x="5904606" y="1095988"/>
                  <a:pt x="5905405" y="1096356"/>
                  <a:pt x="5906186" y="1096721"/>
                </a:cubicBezTo>
                <a:cubicBezTo>
                  <a:pt x="5900664" y="1098535"/>
                  <a:pt x="5895143" y="1100350"/>
                  <a:pt x="5889603" y="1102164"/>
                </a:cubicBezTo>
                <a:cubicBezTo>
                  <a:pt x="5886517" y="1100956"/>
                  <a:pt x="5883430" y="1099742"/>
                  <a:pt x="5880344" y="1098535"/>
                </a:cubicBezTo>
                <a:cubicBezTo>
                  <a:pt x="5877091" y="1097254"/>
                  <a:pt x="5873875" y="1095996"/>
                  <a:pt x="5870621" y="1094720"/>
                </a:cubicBezTo>
                <a:cubicBezTo>
                  <a:pt x="5876068" y="1092430"/>
                  <a:pt x="5881515" y="1090136"/>
                  <a:pt x="5886963" y="1087836"/>
                </a:cubicBezTo>
                <a:cubicBezTo>
                  <a:pt x="5892577" y="1090429"/>
                  <a:pt x="5898155" y="1093010"/>
                  <a:pt x="5903806" y="1095624"/>
                </a:cubicBezTo>
                <a:close/>
                <a:moveTo>
                  <a:pt x="5868409" y="1093850"/>
                </a:moveTo>
                <a:cubicBezTo>
                  <a:pt x="5795030" y="1065058"/>
                  <a:pt x="5725332" y="1037752"/>
                  <a:pt x="5656192" y="1011583"/>
                </a:cubicBezTo>
                <a:cubicBezTo>
                  <a:pt x="5577217" y="981692"/>
                  <a:pt x="5496105" y="950692"/>
                  <a:pt x="5417651" y="920710"/>
                </a:cubicBezTo>
                <a:cubicBezTo>
                  <a:pt x="5151576" y="819036"/>
                  <a:pt x="4876466" y="713900"/>
                  <a:pt x="4596540" y="617604"/>
                </a:cubicBezTo>
                <a:cubicBezTo>
                  <a:pt x="4176030" y="473551"/>
                  <a:pt x="3678143" y="316734"/>
                  <a:pt x="3173583" y="245850"/>
                </a:cubicBezTo>
                <a:cubicBezTo>
                  <a:pt x="2989438" y="220107"/>
                  <a:pt x="2818661" y="208160"/>
                  <a:pt x="2651528" y="209307"/>
                </a:cubicBezTo>
                <a:cubicBezTo>
                  <a:pt x="2520926" y="210205"/>
                  <a:pt x="2391681" y="219060"/>
                  <a:pt x="2261878" y="236071"/>
                </a:cubicBezTo>
                <a:cubicBezTo>
                  <a:pt x="2240127" y="223905"/>
                  <a:pt x="2218654" y="212765"/>
                  <a:pt x="2197312" y="202581"/>
                </a:cubicBezTo>
                <a:cubicBezTo>
                  <a:pt x="2337414" y="174128"/>
                  <a:pt x="2476140" y="155745"/>
                  <a:pt x="2615796" y="147031"/>
                </a:cubicBezTo>
                <a:cubicBezTo>
                  <a:pt x="2788469" y="136256"/>
                  <a:pt x="2969620" y="140346"/>
                  <a:pt x="3154229" y="159184"/>
                </a:cubicBezTo>
                <a:cubicBezTo>
                  <a:pt x="3580689" y="202853"/>
                  <a:pt x="4040594" y="322207"/>
                  <a:pt x="4601597" y="534792"/>
                </a:cubicBezTo>
                <a:cubicBezTo>
                  <a:pt x="4961947" y="671620"/>
                  <a:pt x="5312760" y="828839"/>
                  <a:pt x="5652028" y="980876"/>
                </a:cubicBezTo>
                <a:lnTo>
                  <a:pt x="5672329" y="989971"/>
                </a:lnTo>
                <a:cubicBezTo>
                  <a:pt x="5741469" y="1020704"/>
                  <a:pt x="5811427" y="1052941"/>
                  <a:pt x="5884899" y="1086882"/>
                </a:cubicBezTo>
                <a:cubicBezTo>
                  <a:pt x="5879415" y="1089202"/>
                  <a:pt x="5873912" y="1091525"/>
                  <a:pt x="5868409" y="1093850"/>
                </a:cubicBezTo>
                <a:close/>
                <a:moveTo>
                  <a:pt x="2259276" y="236413"/>
                </a:moveTo>
                <a:cubicBezTo>
                  <a:pt x="2234066" y="239739"/>
                  <a:pt x="2208819" y="243366"/>
                  <a:pt x="2183536" y="247311"/>
                </a:cubicBezTo>
                <a:cubicBezTo>
                  <a:pt x="2161505" y="237627"/>
                  <a:pt x="2138992" y="228536"/>
                  <a:pt x="2116069" y="220185"/>
                </a:cubicBezTo>
                <a:cubicBezTo>
                  <a:pt x="2142356" y="214139"/>
                  <a:pt x="2168570" y="208445"/>
                  <a:pt x="2194765" y="203105"/>
                </a:cubicBezTo>
                <a:cubicBezTo>
                  <a:pt x="2216702" y="213531"/>
                  <a:pt x="2238231" y="224680"/>
                  <a:pt x="2259276" y="236413"/>
                </a:cubicBezTo>
                <a:close/>
                <a:moveTo>
                  <a:pt x="2180134" y="247835"/>
                </a:moveTo>
                <a:cubicBezTo>
                  <a:pt x="2154943" y="251793"/>
                  <a:pt x="2129715" y="256069"/>
                  <a:pt x="2104431" y="260646"/>
                </a:cubicBezTo>
                <a:cubicBezTo>
                  <a:pt x="2080764" y="252879"/>
                  <a:pt x="2057470" y="246023"/>
                  <a:pt x="2034417" y="240042"/>
                </a:cubicBezTo>
                <a:cubicBezTo>
                  <a:pt x="2060593" y="233323"/>
                  <a:pt x="2086695" y="226967"/>
                  <a:pt x="2112741" y="220949"/>
                </a:cubicBezTo>
                <a:cubicBezTo>
                  <a:pt x="2135627" y="229216"/>
                  <a:pt x="2158103" y="238226"/>
                  <a:pt x="2180134" y="247835"/>
                </a:cubicBezTo>
                <a:close/>
                <a:moveTo>
                  <a:pt x="2100304" y="261405"/>
                </a:moveTo>
                <a:cubicBezTo>
                  <a:pt x="2075299" y="265967"/>
                  <a:pt x="2050238" y="270834"/>
                  <a:pt x="2025121" y="276005"/>
                </a:cubicBezTo>
                <a:cubicBezTo>
                  <a:pt x="2000600" y="270533"/>
                  <a:pt x="1976506" y="265908"/>
                  <a:pt x="1952672" y="262089"/>
                </a:cubicBezTo>
                <a:cubicBezTo>
                  <a:pt x="1978588" y="254764"/>
                  <a:pt x="2004430" y="247770"/>
                  <a:pt x="2030178" y="241128"/>
                </a:cubicBezTo>
                <a:cubicBezTo>
                  <a:pt x="2053975" y="247177"/>
                  <a:pt x="2077362" y="253989"/>
                  <a:pt x="2100304" y="261405"/>
                </a:cubicBezTo>
                <a:close/>
                <a:moveTo>
                  <a:pt x="2021849" y="276679"/>
                </a:moveTo>
                <a:cubicBezTo>
                  <a:pt x="1996250" y="281974"/>
                  <a:pt x="1970575" y="287577"/>
                  <a:pt x="1944827" y="293508"/>
                </a:cubicBezTo>
                <a:cubicBezTo>
                  <a:pt x="1921142" y="290604"/>
                  <a:pt x="1897847" y="288360"/>
                  <a:pt x="1874776" y="286767"/>
                </a:cubicBezTo>
                <a:cubicBezTo>
                  <a:pt x="1873251" y="286661"/>
                  <a:pt x="1871727" y="286575"/>
                  <a:pt x="1870202" y="286475"/>
                </a:cubicBezTo>
                <a:cubicBezTo>
                  <a:pt x="1896750" y="278288"/>
                  <a:pt x="1923205" y="270453"/>
                  <a:pt x="1949567" y="262976"/>
                </a:cubicBezTo>
                <a:cubicBezTo>
                  <a:pt x="1973996" y="266817"/>
                  <a:pt x="1998090" y="271424"/>
                  <a:pt x="2021849" y="276679"/>
                </a:cubicBezTo>
                <a:close/>
                <a:moveTo>
                  <a:pt x="1938710" y="294917"/>
                </a:moveTo>
                <a:cubicBezTo>
                  <a:pt x="1923466" y="298457"/>
                  <a:pt x="1908184" y="302101"/>
                  <a:pt x="1892883" y="305865"/>
                </a:cubicBezTo>
                <a:cubicBezTo>
                  <a:pt x="1883104" y="308266"/>
                  <a:pt x="1873344" y="310705"/>
                  <a:pt x="1863621" y="313179"/>
                </a:cubicBezTo>
                <a:cubicBezTo>
                  <a:pt x="1843866" y="312651"/>
                  <a:pt x="1824344" y="312504"/>
                  <a:pt x="1804977" y="312748"/>
                </a:cubicBezTo>
                <a:cubicBezTo>
                  <a:pt x="1799041" y="312822"/>
                  <a:pt x="1793129" y="312945"/>
                  <a:pt x="1787229" y="313092"/>
                </a:cubicBezTo>
                <a:cubicBezTo>
                  <a:pt x="1802397" y="308039"/>
                  <a:pt x="1817573" y="303062"/>
                  <a:pt x="1832766" y="298208"/>
                </a:cubicBezTo>
                <a:cubicBezTo>
                  <a:pt x="1843251" y="294856"/>
                  <a:pt x="1853712" y="291580"/>
                  <a:pt x="1864160" y="288338"/>
                </a:cubicBezTo>
                <a:cubicBezTo>
                  <a:pt x="1889388" y="289834"/>
                  <a:pt x="1914263" y="292067"/>
                  <a:pt x="1938710" y="294917"/>
                </a:cubicBezTo>
                <a:close/>
                <a:moveTo>
                  <a:pt x="1856516" y="315012"/>
                </a:moveTo>
                <a:cubicBezTo>
                  <a:pt x="1831261" y="321484"/>
                  <a:pt x="1806139" y="328188"/>
                  <a:pt x="1781157" y="335159"/>
                </a:cubicBezTo>
                <a:cubicBezTo>
                  <a:pt x="1765732" y="336158"/>
                  <a:pt x="1750420" y="337355"/>
                  <a:pt x="1735185" y="338749"/>
                </a:cubicBezTo>
                <a:cubicBezTo>
                  <a:pt x="1724657" y="339712"/>
                  <a:pt x="1714192" y="340783"/>
                  <a:pt x="1703775" y="341936"/>
                </a:cubicBezTo>
                <a:cubicBezTo>
                  <a:pt x="1729280" y="332798"/>
                  <a:pt x="1754802" y="323936"/>
                  <a:pt x="1780357" y="315369"/>
                </a:cubicBezTo>
                <a:cubicBezTo>
                  <a:pt x="1806115" y="314572"/>
                  <a:pt x="1831514" y="314486"/>
                  <a:pt x="1856516" y="315012"/>
                </a:cubicBezTo>
                <a:close/>
                <a:moveTo>
                  <a:pt x="1772880" y="337494"/>
                </a:moveTo>
                <a:cubicBezTo>
                  <a:pt x="1747453" y="344656"/>
                  <a:pt x="1722154" y="352062"/>
                  <a:pt x="1696990" y="359752"/>
                </a:cubicBezTo>
                <a:cubicBezTo>
                  <a:pt x="1686404" y="361358"/>
                  <a:pt x="1675861" y="363012"/>
                  <a:pt x="1665405" y="364771"/>
                </a:cubicBezTo>
                <a:cubicBezTo>
                  <a:pt x="1650151" y="367339"/>
                  <a:pt x="1635042" y="370112"/>
                  <a:pt x="1620015" y="373007"/>
                </a:cubicBezTo>
                <a:cubicBezTo>
                  <a:pt x="1645381" y="363273"/>
                  <a:pt x="1670752" y="353812"/>
                  <a:pt x="1696144" y="344656"/>
                </a:cubicBezTo>
                <a:cubicBezTo>
                  <a:pt x="1722086" y="341620"/>
                  <a:pt x="1747678" y="339264"/>
                  <a:pt x="1772880" y="337494"/>
                </a:cubicBezTo>
                <a:close/>
                <a:moveTo>
                  <a:pt x="1695127" y="362267"/>
                </a:moveTo>
                <a:cubicBezTo>
                  <a:pt x="1717178" y="358900"/>
                  <a:pt x="1739459" y="355829"/>
                  <a:pt x="1762043" y="353118"/>
                </a:cubicBezTo>
                <a:cubicBezTo>
                  <a:pt x="1741736" y="357762"/>
                  <a:pt x="1721554" y="362576"/>
                  <a:pt x="1701507" y="367582"/>
                </a:cubicBezTo>
                <a:cubicBezTo>
                  <a:pt x="1678109" y="372163"/>
                  <a:pt x="1654994" y="377064"/>
                  <a:pt x="1632098" y="382236"/>
                </a:cubicBezTo>
                <a:cubicBezTo>
                  <a:pt x="1653027" y="375398"/>
                  <a:pt x="1674030" y="368729"/>
                  <a:pt x="1695127" y="362267"/>
                </a:cubicBezTo>
                <a:close/>
                <a:moveTo>
                  <a:pt x="1709793" y="357835"/>
                </a:moveTo>
                <a:cubicBezTo>
                  <a:pt x="1733700" y="350625"/>
                  <a:pt x="1757712" y="343633"/>
                  <a:pt x="1781854" y="336896"/>
                </a:cubicBezTo>
                <a:cubicBezTo>
                  <a:pt x="1805942" y="335330"/>
                  <a:pt x="1829668" y="334293"/>
                  <a:pt x="1852994" y="333711"/>
                </a:cubicBezTo>
                <a:cubicBezTo>
                  <a:pt x="1828977" y="338480"/>
                  <a:pt x="1805124" y="343460"/>
                  <a:pt x="1781475" y="348710"/>
                </a:cubicBezTo>
                <a:cubicBezTo>
                  <a:pt x="1757215" y="351380"/>
                  <a:pt x="1733333" y="354418"/>
                  <a:pt x="1709793" y="357835"/>
                </a:cubicBezTo>
                <a:close/>
                <a:moveTo>
                  <a:pt x="1863751" y="333471"/>
                </a:moveTo>
                <a:cubicBezTo>
                  <a:pt x="1885150" y="333060"/>
                  <a:pt x="1906213" y="333029"/>
                  <a:pt x="1926924" y="333302"/>
                </a:cubicBezTo>
                <a:cubicBezTo>
                  <a:pt x="1904893" y="335765"/>
                  <a:pt x="1883142" y="338454"/>
                  <a:pt x="1861595" y="341341"/>
                </a:cubicBezTo>
                <a:cubicBezTo>
                  <a:pt x="1840224" y="342929"/>
                  <a:pt x="1819196" y="344810"/>
                  <a:pt x="1798424" y="346931"/>
                </a:cubicBezTo>
                <a:cubicBezTo>
                  <a:pt x="1820049" y="342248"/>
                  <a:pt x="1841812" y="337751"/>
                  <a:pt x="1863751" y="333471"/>
                </a:cubicBezTo>
                <a:close/>
                <a:moveTo>
                  <a:pt x="1873567" y="331579"/>
                </a:moveTo>
                <a:cubicBezTo>
                  <a:pt x="1896248" y="327221"/>
                  <a:pt x="1919115" y="323084"/>
                  <a:pt x="1942131" y="319149"/>
                </a:cubicBezTo>
                <a:cubicBezTo>
                  <a:pt x="1964440" y="320816"/>
                  <a:pt x="1986340" y="322897"/>
                  <a:pt x="2007832" y="325310"/>
                </a:cubicBezTo>
                <a:cubicBezTo>
                  <a:pt x="1985225" y="327266"/>
                  <a:pt x="1962897" y="329439"/>
                  <a:pt x="1940792" y="331811"/>
                </a:cubicBezTo>
                <a:cubicBezTo>
                  <a:pt x="1917981" y="331356"/>
                  <a:pt x="1895598" y="331278"/>
                  <a:pt x="1873567" y="331579"/>
                </a:cubicBezTo>
                <a:close/>
                <a:moveTo>
                  <a:pt x="2014432" y="326589"/>
                </a:moveTo>
                <a:cubicBezTo>
                  <a:pt x="2015305" y="326513"/>
                  <a:pt x="2016198" y="326446"/>
                  <a:pt x="2017071" y="326371"/>
                </a:cubicBezTo>
                <a:cubicBezTo>
                  <a:pt x="2037150" y="328723"/>
                  <a:pt x="2056819" y="331350"/>
                  <a:pt x="2076117" y="334187"/>
                </a:cubicBezTo>
                <a:cubicBezTo>
                  <a:pt x="2075726" y="334185"/>
                  <a:pt x="2075354" y="334181"/>
                  <a:pt x="2074964" y="334181"/>
                </a:cubicBezTo>
                <a:cubicBezTo>
                  <a:pt x="2054923" y="334120"/>
                  <a:pt x="2035198" y="334258"/>
                  <a:pt x="2015733" y="334568"/>
                </a:cubicBezTo>
                <a:cubicBezTo>
                  <a:pt x="1995134" y="333477"/>
                  <a:pt x="1974944" y="332672"/>
                  <a:pt x="1955089" y="332144"/>
                </a:cubicBezTo>
                <a:cubicBezTo>
                  <a:pt x="1974665" y="330130"/>
                  <a:pt x="1994446" y="328279"/>
                  <a:pt x="2014432" y="326589"/>
                </a:cubicBezTo>
                <a:close/>
                <a:moveTo>
                  <a:pt x="2026162" y="325626"/>
                </a:moveTo>
                <a:cubicBezTo>
                  <a:pt x="2048026" y="323837"/>
                  <a:pt x="2069870" y="322263"/>
                  <a:pt x="2091733" y="320898"/>
                </a:cubicBezTo>
                <a:cubicBezTo>
                  <a:pt x="2112388" y="325431"/>
                  <a:pt x="2132615" y="330249"/>
                  <a:pt x="2152396" y="335273"/>
                </a:cubicBezTo>
                <a:cubicBezTo>
                  <a:pt x="2131109" y="334730"/>
                  <a:pt x="2109878" y="334393"/>
                  <a:pt x="2088703" y="334254"/>
                </a:cubicBezTo>
                <a:cubicBezTo>
                  <a:pt x="2067416" y="331006"/>
                  <a:pt x="2046575" y="328130"/>
                  <a:pt x="2026162" y="325626"/>
                </a:cubicBezTo>
                <a:close/>
                <a:moveTo>
                  <a:pt x="2168588" y="337591"/>
                </a:moveTo>
                <a:cubicBezTo>
                  <a:pt x="2189596" y="338229"/>
                  <a:pt x="2210679" y="339063"/>
                  <a:pt x="2231817" y="340097"/>
                </a:cubicBezTo>
                <a:cubicBezTo>
                  <a:pt x="2250519" y="347069"/>
                  <a:pt x="2268924" y="354232"/>
                  <a:pt x="2287050" y="361501"/>
                </a:cubicBezTo>
                <a:cubicBezTo>
                  <a:pt x="2266768" y="358655"/>
                  <a:pt x="2246597" y="356007"/>
                  <a:pt x="2226500" y="353546"/>
                </a:cubicBezTo>
                <a:cubicBezTo>
                  <a:pt x="2206774" y="347857"/>
                  <a:pt x="2187496" y="342542"/>
                  <a:pt x="2168588" y="337591"/>
                </a:cubicBezTo>
                <a:close/>
                <a:moveTo>
                  <a:pt x="2294227" y="364392"/>
                </a:moveTo>
                <a:cubicBezTo>
                  <a:pt x="2301905" y="367498"/>
                  <a:pt x="2309527" y="370620"/>
                  <a:pt x="2317112" y="373754"/>
                </a:cubicBezTo>
                <a:cubicBezTo>
                  <a:pt x="2326333" y="377571"/>
                  <a:pt x="2335536" y="381464"/>
                  <a:pt x="2344738" y="385359"/>
                </a:cubicBezTo>
                <a:cubicBezTo>
                  <a:pt x="2326519" y="380988"/>
                  <a:pt x="2308467" y="376807"/>
                  <a:pt x="2290564" y="372801"/>
                </a:cubicBezTo>
                <a:cubicBezTo>
                  <a:pt x="2279428" y="369332"/>
                  <a:pt x="2268274" y="365913"/>
                  <a:pt x="2257100" y="362559"/>
                </a:cubicBezTo>
                <a:cubicBezTo>
                  <a:pt x="2250593" y="360599"/>
                  <a:pt x="2244161" y="358694"/>
                  <a:pt x="2237747" y="356814"/>
                </a:cubicBezTo>
                <a:cubicBezTo>
                  <a:pt x="2256487" y="359175"/>
                  <a:pt x="2275301" y="361698"/>
                  <a:pt x="2294227" y="364392"/>
                </a:cubicBezTo>
                <a:close/>
                <a:moveTo>
                  <a:pt x="2317819" y="372038"/>
                </a:moveTo>
                <a:cubicBezTo>
                  <a:pt x="2312446" y="369819"/>
                  <a:pt x="2307129" y="367643"/>
                  <a:pt x="2301830" y="365491"/>
                </a:cubicBezTo>
                <a:cubicBezTo>
                  <a:pt x="2321630" y="368352"/>
                  <a:pt x="2341522" y="371399"/>
                  <a:pt x="2361563" y="374637"/>
                </a:cubicBezTo>
                <a:cubicBezTo>
                  <a:pt x="2366973" y="377482"/>
                  <a:pt x="2372328" y="380326"/>
                  <a:pt x="2377645" y="383165"/>
                </a:cubicBezTo>
                <a:cubicBezTo>
                  <a:pt x="2389543" y="389518"/>
                  <a:pt x="2401367" y="395952"/>
                  <a:pt x="2413154" y="402422"/>
                </a:cubicBezTo>
                <a:cubicBezTo>
                  <a:pt x="2393819" y="397415"/>
                  <a:pt x="2374744" y="392628"/>
                  <a:pt x="2355856" y="388038"/>
                </a:cubicBezTo>
                <a:cubicBezTo>
                  <a:pt x="2343214" y="382635"/>
                  <a:pt x="2330535" y="377294"/>
                  <a:pt x="2317819" y="372038"/>
                </a:cubicBezTo>
                <a:close/>
                <a:moveTo>
                  <a:pt x="2419772" y="406073"/>
                </a:moveTo>
                <a:cubicBezTo>
                  <a:pt x="2435760" y="414889"/>
                  <a:pt x="2451674" y="423792"/>
                  <a:pt x="2467532" y="432814"/>
                </a:cubicBezTo>
                <a:cubicBezTo>
                  <a:pt x="2450261" y="426516"/>
                  <a:pt x="2433064" y="420358"/>
                  <a:pt x="2415905" y="414344"/>
                </a:cubicBezTo>
                <a:cubicBezTo>
                  <a:pt x="2399340" y="406926"/>
                  <a:pt x="2382720" y="399633"/>
                  <a:pt x="2366062" y="392455"/>
                </a:cubicBezTo>
                <a:cubicBezTo>
                  <a:pt x="2383780" y="396813"/>
                  <a:pt x="2401664" y="401349"/>
                  <a:pt x="2419772" y="406073"/>
                </a:cubicBezTo>
                <a:close/>
                <a:moveTo>
                  <a:pt x="2427078" y="407990"/>
                </a:moveTo>
                <a:cubicBezTo>
                  <a:pt x="2445688" y="412883"/>
                  <a:pt x="2464539" y="417977"/>
                  <a:pt x="2483651" y="423279"/>
                </a:cubicBezTo>
                <a:cubicBezTo>
                  <a:pt x="2499732" y="434311"/>
                  <a:pt x="2515757" y="445482"/>
                  <a:pt x="2531746" y="456765"/>
                </a:cubicBezTo>
                <a:cubicBezTo>
                  <a:pt x="2513675" y="449883"/>
                  <a:pt x="2495716" y="443155"/>
                  <a:pt x="2477832" y="436581"/>
                </a:cubicBezTo>
                <a:cubicBezTo>
                  <a:pt x="2460988" y="426936"/>
                  <a:pt x="2444089" y="417402"/>
                  <a:pt x="2427078" y="407990"/>
                </a:cubicBezTo>
                <a:close/>
                <a:moveTo>
                  <a:pt x="2537918" y="461117"/>
                </a:moveTo>
                <a:cubicBezTo>
                  <a:pt x="2552754" y="471629"/>
                  <a:pt x="2567534" y="482237"/>
                  <a:pt x="2582276" y="492914"/>
                </a:cubicBezTo>
                <a:cubicBezTo>
                  <a:pt x="2566325" y="485033"/>
                  <a:pt x="2550355" y="477213"/>
                  <a:pt x="2534386" y="469507"/>
                </a:cubicBezTo>
                <a:cubicBezTo>
                  <a:pt x="2518825" y="460299"/>
                  <a:pt x="2503208" y="451179"/>
                  <a:pt x="2487555" y="442158"/>
                </a:cubicBezTo>
                <a:cubicBezTo>
                  <a:pt x="2504268" y="448345"/>
                  <a:pt x="2521056" y="454663"/>
                  <a:pt x="2537918" y="461117"/>
                </a:cubicBezTo>
                <a:close/>
                <a:moveTo>
                  <a:pt x="2544852" y="463774"/>
                </a:moveTo>
                <a:cubicBezTo>
                  <a:pt x="2562477" y="470541"/>
                  <a:pt x="2580213" y="477457"/>
                  <a:pt x="2598060" y="484518"/>
                </a:cubicBezTo>
                <a:cubicBezTo>
                  <a:pt x="2613007" y="497301"/>
                  <a:pt x="2627899" y="510168"/>
                  <a:pt x="2642697" y="523102"/>
                </a:cubicBezTo>
                <a:cubicBezTo>
                  <a:pt x="2625854" y="514576"/>
                  <a:pt x="2609010" y="506147"/>
                  <a:pt x="2592167" y="497799"/>
                </a:cubicBezTo>
                <a:cubicBezTo>
                  <a:pt x="2576457" y="486370"/>
                  <a:pt x="2560692" y="475023"/>
                  <a:pt x="2544852" y="463774"/>
                </a:cubicBezTo>
                <a:close/>
                <a:moveTo>
                  <a:pt x="2648442" y="528099"/>
                </a:moveTo>
                <a:cubicBezTo>
                  <a:pt x="2662162" y="540124"/>
                  <a:pt x="2675845" y="552199"/>
                  <a:pt x="2689472" y="564301"/>
                </a:cubicBezTo>
                <a:cubicBezTo>
                  <a:pt x="2674469" y="554889"/>
                  <a:pt x="2659485" y="545556"/>
                  <a:pt x="2644519" y="536286"/>
                </a:cubicBezTo>
                <a:cubicBezTo>
                  <a:pt x="2630055" y="525550"/>
                  <a:pt x="2615554" y="514862"/>
                  <a:pt x="2600997" y="504234"/>
                </a:cubicBezTo>
                <a:cubicBezTo>
                  <a:pt x="2616800" y="512101"/>
                  <a:pt x="2632602" y="520077"/>
                  <a:pt x="2648442" y="528099"/>
                </a:cubicBezTo>
                <a:close/>
                <a:moveTo>
                  <a:pt x="2655116" y="531488"/>
                </a:moveTo>
                <a:cubicBezTo>
                  <a:pt x="2731283" y="570189"/>
                  <a:pt x="2807915" y="610543"/>
                  <a:pt x="2886295" y="651854"/>
                </a:cubicBezTo>
                <a:lnTo>
                  <a:pt x="2937569" y="678883"/>
                </a:lnTo>
                <a:cubicBezTo>
                  <a:pt x="3056552" y="741636"/>
                  <a:pt x="3179606" y="806522"/>
                  <a:pt x="3306936" y="867186"/>
                </a:cubicBezTo>
                <a:cubicBezTo>
                  <a:pt x="3725792" y="1067341"/>
                  <a:pt x="4146191" y="1183132"/>
                  <a:pt x="4556421" y="1211338"/>
                </a:cubicBezTo>
                <a:cubicBezTo>
                  <a:pt x="4865069" y="1233253"/>
                  <a:pt x="5186174" y="1221916"/>
                  <a:pt x="5538083" y="1176692"/>
                </a:cubicBezTo>
                <a:cubicBezTo>
                  <a:pt x="5601163" y="1168584"/>
                  <a:pt x="5665543" y="1159893"/>
                  <a:pt x="5731616" y="1150558"/>
                </a:cubicBezTo>
                <a:cubicBezTo>
                  <a:pt x="5727954" y="1152049"/>
                  <a:pt x="5724291" y="1153542"/>
                  <a:pt x="5720610" y="1155031"/>
                </a:cubicBezTo>
                <a:cubicBezTo>
                  <a:pt x="5655151" y="1169787"/>
                  <a:pt x="5588298" y="1184314"/>
                  <a:pt x="5520942" y="1198191"/>
                </a:cubicBezTo>
                <a:cubicBezTo>
                  <a:pt x="5166709" y="1271153"/>
                  <a:pt x="4849397" y="1302499"/>
                  <a:pt x="4550844" y="1294044"/>
                </a:cubicBezTo>
                <a:cubicBezTo>
                  <a:pt x="4136561" y="1283003"/>
                  <a:pt x="3724770" y="1168608"/>
                  <a:pt x="3326903" y="954040"/>
                </a:cubicBezTo>
                <a:cubicBezTo>
                  <a:pt x="3187303" y="878921"/>
                  <a:pt x="3053206" y="795142"/>
                  <a:pt x="2938480" y="722515"/>
                </a:cubicBezTo>
                <a:cubicBezTo>
                  <a:pt x="2904161" y="700791"/>
                  <a:pt x="2869619" y="678748"/>
                  <a:pt x="2836211" y="657429"/>
                </a:cubicBezTo>
                <a:cubicBezTo>
                  <a:pt x="2789845" y="627836"/>
                  <a:pt x="2744260" y="598747"/>
                  <a:pt x="2698953" y="570262"/>
                </a:cubicBezTo>
                <a:cubicBezTo>
                  <a:pt x="2684397" y="557302"/>
                  <a:pt x="2669784" y="544370"/>
                  <a:pt x="2655116" y="531488"/>
                </a:cubicBezTo>
                <a:close/>
                <a:moveTo>
                  <a:pt x="2835226" y="658998"/>
                </a:moveTo>
                <a:cubicBezTo>
                  <a:pt x="2868615" y="680315"/>
                  <a:pt x="2903157" y="702362"/>
                  <a:pt x="2937477" y="724086"/>
                </a:cubicBezTo>
                <a:cubicBezTo>
                  <a:pt x="3052239" y="796732"/>
                  <a:pt x="3186373" y="880529"/>
                  <a:pt x="3326011" y="955678"/>
                </a:cubicBezTo>
                <a:cubicBezTo>
                  <a:pt x="3518651" y="1059563"/>
                  <a:pt x="3717612" y="1141003"/>
                  <a:pt x="3917354" y="1197731"/>
                </a:cubicBezTo>
                <a:cubicBezTo>
                  <a:pt x="4126968" y="1257256"/>
                  <a:pt x="4340077" y="1290287"/>
                  <a:pt x="4550788" y="1295903"/>
                </a:cubicBezTo>
                <a:cubicBezTo>
                  <a:pt x="4582467" y="1296801"/>
                  <a:pt x="4614332" y="1297253"/>
                  <a:pt x="4646476" y="1297253"/>
                </a:cubicBezTo>
                <a:cubicBezTo>
                  <a:pt x="4917217" y="1297249"/>
                  <a:pt x="5204542" y="1265263"/>
                  <a:pt x="5521314" y="1200014"/>
                </a:cubicBezTo>
                <a:cubicBezTo>
                  <a:pt x="5584896" y="1186919"/>
                  <a:pt x="5647994" y="1173241"/>
                  <a:pt x="5709920" y="1159341"/>
                </a:cubicBezTo>
                <a:cubicBezTo>
                  <a:pt x="5708507" y="1159910"/>
                  <a:pt x="5707095" y="1160481"/>
                  <a:pt x="5705682" y="1161049"/>
                </a:cubicBezTo>
                <a:cubicBezTo>
                  <a:pt x="5639144" y="1181784"/>
                  <a:pt x="5571808" y="1202091"/>
                  <a:pt x="5504025" y="1221539"/>
                </a:cubicBezTo>
                <a:cubicBezTo>
                  <a:pt x="5140737" y="1324245"/>
                  <a:pt x="4836030" y="1374153"/>
                  <a:pt x="4545118" y="1378603"/>
                </a:cubicBezTo>
                <a:cubicBezTo>
                  <a:pt x="4129180" y="1385382"/>
                  <a:pt x="3725736" y="1272311"/>
                  <a:pt x="3346070" y="1042574"/>
                </a:cubicBezTo>
                <a:cubicBezTo>
                  <a:pt x="3207270" y="958682"/>
                  <a:pt x="3080256" y="866145"/>
                  <a:pt x="2974342" y="786687"/>
                </a:cubicBezTo>
                <a:cubicBezTo>
                  <a:pt x="2923924" y="748862"/>
                  <a:pt x="2873337" y="710116"/>
                  <a:pt x="2824424" y="672648"/>
                </a:cubicBezTo>
                <a:cubicBezTo>
                  <a:pt x="2799066" y="653220"/>
                  <a:pt x="2773522" y="633657"/>
                  <a:pt x="2747811" y="614079"/>
                </a:cubicBezTo>
                <a:cubicBezTo>
                  <a:pt x="2734369" y="601959"/>
                  <a:pt x="2720891" y="589840"/>
                  <a:pt x="2707338" y="577737"/>
                </a:cubicBezTo>
                <a:cubicBezTo>
                  <a:pt x="2749558" y="604337"/>
                  <a:pt x="2792039" y="631445"/>
                  <a:pt x="2835226" y="658998"/>
                </a:cubicBezTo>
                <a:close/>
                <a:moveTo>
                  <a:pt x="5729962" y="1152916"/>
                </a:moveTo>
                <a:cubicBezTo>
                  <a:pt x="5732657" y="1151828"/>
                  <a:pt x="5735334" y="1150746"/>
                  <a:pt x="5738011" y="1149655"/>
                </a:cubicBezTo>
                <a:cubicBezTo>
                  <a:pt x="5740447" y="1149311"/>
                  <a:pt x="5742882" y="1148963"/>
                  <a:pt x="5745318" y="1148618"/>
                </a:cubicBezTo>
                <a:cubicBezTo>
                  <a:pt x="5742250" y="1149588"/>
                  <a:pt x="5739183" y="1150562"/>
                  <a:pt x="5736096" y="1151531"/>
                </a:cubicBezTo>
                <a:cubicBezTo>
                  <a:pt x="5734052" y="1151994"/>
                  <a:pt x="5732006" y="1152455"/>
                  <a:pt x="5729962" y="1152916"/>
                </a:cubicBezTo>
                <a:close/>
                <a:moveTo>
                  <a:pt x="5767422" y="1143585"/>
                </a:moveTo>
                <a:cubicBezTo>
                  <a:pt x="5770230" y="1142693"/>
                  <a:pt x="5773018" y="1141795"/>
                  <a:pt x="5775826" y="1140900"/>
                </a:cubicBezTo>
                <a:cubicBezTo>
                  <a:pt x="5778911" y="1140713"/>
                  <a:pt x="5781979" y="1140525"/>
                  <a:pt x="5785047" y="1140339"/>
                </a:cubicBezTo>
                <a:cubicBezTo>
                  <a:pt x="5782295" y="1140971"/>
                  <a:pt x="5779562" y="1141603"/>
                  <a:pt x="5776830" y="1142235"/>
                </a:cubicBezTo>
                <a:cubicBezTo>
                  <a:pt x="5773687" y="1142685"/>
                  <a:pt x="5770546" y="1143137"/>
                  <a:pt x="5767422" y="1143585"/>
                </a:cubicBezTo>
                <a:close/>
                <a:moveTo>
                  <a:pt x="5807263" y="1137106"/>
                </a:moveTo>
                <a:cubicBezTo>
                  <a:pt x="5809996" y="1136474"/>
                  <a:pt x="5812728" y="1135842"/>
                  <a:pt x="5815443" y="1135208"/>
                </a:cubicBezTo>
                <a:cubicBezTo>
                  <a:pt x="5818306" y="1135262"/>
                  <a:pt x="5821187" y="1135314"/>
                  <a:pt x="5824051" y="1135366"/>
                </a:cubicBezTo>
                <a:cubicBezTo>
                  <a:pt x="5821299" y="1135771"/>
                  <a:pt x="5818548" y="1136173"/>
                  <a:pt x="5815796" y="1136574"/>
                </a:cubicBezTo>
                <a:cubicBezTo>
                  <a:pt x="5812952" y="1136753"/>
                  <a:pt x="5810107" y="1136929"/>
                  <a:pt x="5807263" y="1137106"/>
                </a:cubicBezTo>
                <a:close/>
                <a:moveTo>
                  <a:pt x="5846694" y="1133912"/>
                </a:moveTo>
                <a:cubicBezTo>
                  <a:pt x="5849390" y="1133510"/>
                  <a:pt x="5852105" y="1133105"/>
                  <a:pt x="5854819" y="1132702"/>
                </a:cubicBezTo>
                <a:cubicBezTo>
                  <a:pt x="5857719" y="1132983"/>
                  <a:pt x="5860638" y="1133261"/>
                  <a:pt x="5863538" y="1133540"/>
                </a:cubicBezTo>
                <a:cubicBezTo>
                  <a:pt x="5860842" y="1133713"/>
                  <a:pt x="5858165" y="1133888"/>
                  <a:pt x="5855470" y="1134061"/>
                </a:cubicBezTo>
                <a:cubicBezTo>
                  <a:pt x="5852551" y="1134011"/>
                  <a:pt x="5849613" y="1133962"/>
                  <a:pt x="5846694" y="1133912"/>
                </a:cubicBezTo>
                <a:close/>
                <a:moveTo>
                  <a:pt x="5886684" y="1133895"/>
                </a:moveTo>
                <a:cubicBezTo>
                  <a:pt x="5889380" y="1133717"/>
                  <a:pt x="5892113" y="1133540"/>
                  <a:pt x="5894808" y="1133362"/>
                </a:cubicBezTo>
                <a:cubicBezTo>
                  <a:pt x="5897671" y="1133856"/>
                  <a:pt x="5900534" y="1134353"/>
                  <a:pt x="5903416" y="1134847"/>
                </a:cubicBezTo>
                <a:cubicBezTo>
                  <a:pt x="5900720" y="1134806"/>
                  <a:pt x="5898024" y="1134764"/>
                  <a:pt x="5895347" y="1134721"/>
                </a:cubicBezTo>
                <a:cubicBezTo>
                  <a:pt x="5892447" y="1134446"/>
                  <a:pt x="5889565" y="1134172"/>
                  <a:pt x="5886684" y="1133895"/>
                </a:cubicBezTo>
                <a:close/>
                <a:moveTo>
                  <a:pt x="5927380" y="1137078"/>
                </a:moveTo>
                <a:cubicBezTo>
                  <a:pt x="5930019" y="1137117"/>
                  <a:pt x="5932678" y="1137151"/>
                  <a:pt x="5935337" y="1137190"/>
                </a:cubicBezTo>
                <a:cubicBezTo>
                  <a:pt x="5938200" y="1137898"/>
                  <a:pt x="5941062" y="1138604"/>
                  <a:pt x="5943944" y="1139313"/>
                </a:cubicBezTo>
                <a:cubicBezTo>
                  <a:pt x="5941342" y="1139069"/>
                  <a:pt x="5938739" y="1138826"/>
                  <a:pt x="5936136" y="1138582"/>
                </a:cubicBezTo>
                <a:cubicBezTo>
                  <a:pt x="5933217" y="1138080"/>
                  <a:pt x="5930299" y="1137578"/>
                  <a:pt x="5927380" y="1137078"/>
                </a:cubicBezTo>
                <a:close/>
                <a:moveTo>
                  <a:pt x="5968652" y="1143472"/>
                </a:moveTo>
                <a:cubicBezTo>
                  <a:pt x="5971236" y="1143709"/>
                  <a:pt x="5973820" y="1143946"/>
                  <a:pt x="5976404" y="1144184"/>
                </a:cubicBezTo>
                <a:cubicBezTo>
                  <a:pt x="5979211" y="1145076"/>
                  <a:pt x="5982000" y="1145968"/>
                  <a:pt x="5984807" y="1146861"/>
                </a:cubicBezTo>
                <a:cubicBezTo>
                  <a:pt x="5982316" y="1146437"/>
                  <a:pt x="5979806" y="1146013"/>
                  <a:pt x="5977315" y="1145589"/>
                </a:cubicBezTo>
                <a:cubicBezTo>
                  <a:pt x="5974415" y="1144884"/>
                  <a:pt x="5971533" y="1144178"/>
                  <a:pt x="5968652" y="1143472"/>
                </a:cubicBezTo>
                <a:close/>
                <a:moveTo>
                  <a:pt x="6010556" y="1153077"/>
                </a:moveTo>
                <a:cubicBezTo>
                  <a:pt x="6013029" y="1153492"/>
                  <a:pt x="6015501" y="1153910"/>
                  <a:pt x="6017974" y="1154323"/>
                </a:cubicBezTo>
                <a:cubicBezTo>
                  <a:pt x="6020688" y="1155375"/>
                  <a:pt x="6023402" y="1156426"/>
                  <a:pt x="6026135" y="1157478"/>
                </a:cubicBezTo>
                <a:cubicBezTo>
                  <a:pt x="6023755" y="1156902"/>
                  <a:pt x="6021376" y="1156327"/>
                  <a:pt x="6018996" y="1155751"/>
                </a:cubicBezTo>
                <a:cubicBezTo>
                  <a:pt x="6016170" y="1154859"/>
                  <a:pt x="6013363" y="1153968"/>
                  <a:pt x="6010556" y="1153077"/>
                </a:cubicBezTo>
                <a:close/>
                <a:moveTo>
                  <a:pt x="6052999" y="1165870"/>
                </a:moveTo>
                <a:cubicBezTo>
                  <a:pt x="6055509" y="1166471"/>
                  <a:pt x="6058019" y="1167067"/>
                  <a:pt x="6060510" y="1167668"/>
                </a:cubicBezTo>
                <a:cubicBezTo>
                  <a:pt x="6063187" y="1168884"/>
                  <a:pt x="6065846" y="1170098"/>
                  <a:pt x="6068523" y="1171313"/>
                </a:cubicBezTo>
                <a:cubicBezTo>
                  <a:pt x="6066069" y="1170546"/>
                  <a:pt x="6063615" y="1169776"/>
                  <a:pt x="6061142" y="1169008"/>
                </a:cubicBezTo>
                <a:cubicBezTo>
                  <a:pt x="6058428" y="1167962"/>
                  <a:pt x="6055714" y="1166915"/>
                  <a:pt x="6052999" y="1165870"/>
                </a:cubicBezTo>
                <a:close/>
                <a:moveTo>
                  <a:pt x="6096577" y="1181985"/>
                </a:moveTo>
                <a:cubicBezTo>
                  <a:pt x="6098584" y="1182608"/>
                  <a:pt x="6100592" y="1183232"/>
                  <a:pt x="6102600" y="1183855"/>
                </a:cubicBezTo>
                <a:cubicBezTo>
                  <a:pt x="6105036" y="1185121"/>
                  <a:pt x="6107471" y="1186387"/>
                  <a:pt x="6109925" y="1187653"/>
                </a:cubicBezTo>
                <a:cubicBezTo>
                  <a:pt x="6108289" y="1187034"/>
                  <a:pt x="6106653" y="1186415"/>
                  <a:pt x="6105036" y="1185796"/>
                </a:cubicBezTo>
                <a:cubicBezTo>
                  <a:pt x="6102210" y="1184526"/>
                  <a:pt x="6099384" y="1183256"/>
                  <a:pt x="6096577" y="1181985"/>
                </a:cubicBezTo>
                <a:close/>
                <a:moveTo>
                  <a:pt x="6139671" y="1200899"/>
                </a:moveTo>
                <a:cubicBezTo>
                  <a:pt x="6199367" y="1223385"/>
                  <a:pt x="6259694" y="1245494"/>
                  <a:pt x="6320561" y="1266739"/>
                </a:cubicBezTo>
                <a:cubicBezTo>
                  <a:pt x="6638096" y="1377085"/>
                  <a:pt x="6894727" y="1433354"/>
                  <a:pt x="7128174" y="1443828"/>
                </a:cubicBezTo>
                <a:cubicBezTo>
                  <a:pt x="7154109" y="1444990"/>
                  <a:pt x="7179820" y="1445572"/>
                  <a:pt x="7205327" y="1445572"/>
                </a:cubicBezTo>
                <a:cubicBezTo>
                  <a:pt x="7319755" y="1445570"/>
                  <a:pt x="7429739" y="1433875"/>
                  <a:pt x="7533106" y="1410653"/>
                </a:cubicBezTo>
                <a:cubicBezTo>
                  <a:pt x="7671720" y="1379514"/>
                  <a:pt x="7804312" y="1326411"/>
                  <a:pt x="7927199" y="1252815"/>
                </a:cubicBezTo>
                <a:cubicBezTo>
                  <a:pt x="8038856" y="1186268"/>
                  <a:pt x="8151853" y="1106669"/>
                  <a:pt x="8282789" y="1002306"/>
                </a:cubicBezTo>
                <a:cubicBezTo>
                  <a:pt x="8378347" y="926226"/>
                  <a:pt x="8472659" y="845117"/>
                  <a:pt x="8563867" y="766681"/>
                </a:cubicBezTo>
                <a:cubicBezTo>
                  <a:pt x="8748941" y="607525"/>
                  <a:pt x="8937379" y="445492"/>
                  <a:pt x="9145989" y="318089"/>
                </a:cubicBezTo>
                <a:cubicBezTo>
                  <a:pt x="9159821" y="321809"/>
                  <a:pt x="9173597" y="325667"/>
                  <a:pt x="9187299" y="329662"/>
                </a:cubicBezTo>
                <a:cubicBezTo>
                  <a:pt x="9180382" y="334375"/>
                  <a:pt x="9173448" y="339140"/>
                  <a:pt x="9166513" y="343986"/>
                </a:cubicBezTo>
                <a:cubicBezTo>
                  <a:pt x="8977722" y="475685"/>
                  <a:pt x="8802873" y="638704"/>
                  <a:pt x="8633788" y="796356"/>
                </a:cubicBezTo>
                <a:cubicBezTo>
                  <a:pt x="8537542" y="886084"/>
                  <a:pt x="8438024" y="978866"/>
                  <a:pt x="8336647" y="1065281"/>
                </a:cubicBezTo>
                <a:cubicBezTo>
                  <a:pt x="8207161" y="1175708"/>
                  <a:pt x="8094146" y="1259794"/>
                  <a:pt x="7980964" y="1329897"/>
                </a:cubicBezTo>
                <a:cubicBezTo>
                  <a:pt x="7438105" y="1667019"/>
                  <a:pt x="6822426" y="1485967"/>
                  <a:pt x="6346701" y="1290569"/>
                </a:cubicBezTo>
                <a:cubicBezTo>
                  <a:pt x="6279122" y="1262755"/>
                  <a:pt x="6212324" y="1233781"/>
                  <a:pt x="6146419" y="1204370"/>
                </a:cubicBezTo>
                <a:cubicBezTo>
                  <a:pt x="6144169" y="1203212"/>
                  <a:pt x="6141920" y="1202056"/>
                  <a:pt x="6139671" y="1200899"/>
                </a:cubicBezTo>
                <a:close/>
                <a:moveTo>
                  <a:pt x="9148201" y="316747"/>
                </a:moveTo>
                <a:cubicBezTo>
                  <a:pt x="9160973" y="308974"/>
                  <a:pt x="9173801" y="301335"/>
                  <a:pt x="9186722" y="293830"/>
                </a:cubicBezTo>
                <a:cubicBezTo>
                  <a:pt x="9200312" y="296730"/>
                  <a:pt x="9213865" y="299775"/>
                  <a:pt x="9227344" y="302965"/>
                </a:cubicBezTo>
                <a:cubicBezTo>
                  <a:pt x="9214720" y="311194"/>
                  <a:pt x="9202023" y="319638"/>
                  <a:pt x="9189288" y="328307"/>
                </a:cubicBezTo>
                <a:cubicBezTo>
                  <a:pt x="9175660" y="324321"/>
                  <a:pt x="9161977" y="320463"/>
                  <a:pt x="9148201" y="316747"/>
                </a:cubicBezTo>
                <a:close/>
                <a:moveTo>
                  <a:pt x="9273691" y="312603"/>
                </a:moveTo>
                <a:cubicBezTo>
                  <a:pt x="9272966" y="312411"/>
                  <a:pt x="9272241" y="312209"/>
                  <a:pt x="9271497" y="312017"/>
                </a:cubicBezTo>
                <a:cubicBezTo>
                  <a:pt x="9258614" y="308649"/>
                  <a:pt x="9245693" y="305440"/>
                  <a:pt x="9232735" y="302339"/>
                </a:cubicBezTo>
                <a:cubicBezTo>
                  <a:pt x="9245358" y="294175"/>
                  <a:pt x="9258056" y="286140"/>
                  <a:pt x="9270847" y="278248"/>
                </a:cubicBezTo>
                <a:cubicBezTo>
                  <a:pt x="9284325" y="280714"/>
                  <a:pt x="9297841" y="283363"/>
                  <a:pt x="9311357" y="286161"/>
                </a:cubicBezTo>
                <a:cubicBezTo>
                  <a:pt x="9298845" y="294752"/>
                  <a:pt x="9286296" y="303566"/>
                  <a:pt x="9273691" y="312603"/>
                </a:cubicBezTo>
                <a:close/>
                <a:moveTo>
                  <a:pt x="9313494" y="284694"/>
                </a:moveTo>
                <a:cubicBezTo>
                  <a:pt x="9300090" y="281907"/>
                  <a:pt x="9286649" y="279271"/>
                  <a:pt x="9273190" y="276793"/>
                </a:cubicBezTo>
                <a:cubicBezTo>
                  <a:pt x="9285738" y="269072"/>
                  <a:pt x="9298361" y="261485"/>
                  <a:pt x="9311078" y="254043"/>
                </a:cubicBezTo>
                <a:cubicBezTo>
                  <a:pt x="9324370" y="255740"/>
                  <a:pt x="9337663" y="257575"/>
                  <a:pt x="9351011" y="259605"/>
                </a:cubicBezTo>
                <a:cubicBezTo>
                  <a:pt x="9338518" y="267750"/>
                  <a:pt x="9326025" y="276114"/>
                  <a:pt x="9313494" y="284694"/>
                </a:cubicBezTo>
                <a:close/>
                <a:moveTo>
                  <a:pt x="9353335" y="258081"/>
                </a:moveTo>
                <a:cubicBezTo>
                  <a:pt x="9340154" y="256066"/>
                  <a:pt x="9326955" y="254214"/>
                  <a:pt x="9313718" y="252513"/>
                </a:cubicBezTo>
                <a:cubicBezTo>
                  <a:pt x="9326192" y="245248"/>
                  <a:pt x="9338741" y="238122"/>
                  <a:pt x="9351364" y="231139"/>
                </a:cubicBezTo>
                <a:cubicBezTo>
                  <a:pt x="9364415" y="232070"/>
                  <a:pt x="9377485" y="233165"/>
                  <a:pt x="9390592" y="234433"/>
                </a:cubicBezTo>
                <a:cubicBezTo>
                  <a:pt x="9378173" y="242111"/>
                  <a:pt x="9365773" y="249990"/>
                  <a:pt x="9353335" y="258081"/>
                </a:cubicBezTo>
                <a:close/>
                <a:moveTo>
                  <a:pt x="9393194" y="232845"/>
                </a:moveTo>
                <a:cubicBezTo>
                  <a:pt x="9380255" y="231568"/>
                  <a:pt x="9367334" y="230430"/>
                  <a:pt x="9354414" y="229471"/>
                </a:cubicBezTo>
                <a:cubicBezTo>
                  <a:pt x="9366777" y="222665"/>
                  <a:pt x="9379232" y="215998"/>
                  <a:pt x="9391781" y="209477"/>
                </a:cubicBezTo>
                <a:cubicBezTo>
                  <a:pt x="9404535" y="209696"/>
                  <a:pt x="9417325" y="210083"/>
                  <a:pt x="9430172" y="210625"/>
                </a:cubicBezTo>
                <a:cubicBezTo>
                  <a:pt x="9417846" y="217837"/>
                  <a:pt x="9405520" y="225240"/>
                  <a:pt x="9393194" y="232845"/>
                </a:cubicBezTo>
                <a:close/>
                <a:moveTo>
                  <a:pt x="9433183" y="208885"/>
                </a:moveTo>
                <a:cubicBezTo>
                  <a:pt x="9420523" y="208326"/>
                  <a:pt x="9407881" y="207926"/>
                  <a:pt x="9395258" y="207684"/>
                </a:cubicBezTo>
                <a:cubicBezTo>
                  <a:pt x="9411469" y="199302"/>
                  <a:pt x="9427811" y="191136"/>
                  <a:pt x="9444338" y="183256"/>
                </a:cubicBezTo>
                <a:cubicBezTo>
                  <a:pt x="9455065" y="183483"/>
                  <a:pt x="9465848" y="183854"/>
                  <a:pt x="9476650" y="184375"/>
                </a:cubicBezTo>
                <a:cubicBezTo>
                  <a:pt x="9462148" y="192284"/>
                  <a:pt x="9447648" y="200454"/>
                  <a:pt x="9433183" y="208885"/>
                </a:cubicBezTo>
                <a:close/>
                <a:moveTo>
                  <a:pt x="9518331" y="162354"/>
                </a:moveTo>
                <a:cubicBezTo>
                  <a:pt x="9505466" y="168922"/>
                  <a:pt x="9492619" y="175691"/>
                  <a:pt x="9479791" y="182646"/>
                </a:cubicBezTo>
                <a:cubicBezTo>
                  <a:pt x="9469288" y="182097"/>
                  <a:pt x="9458783" y="181672"/>
                  <a:pt x="9448279" y="181397"/>
                </a:cubicBezTo>
                <a:cubicBezTo>
                  <a:pt x="9461646" y="175057"/>
                  <a:pt x="9475144" y="168890"/>
                  <a:pt x="9488715" y="162899"/>
                </a:cubicBezTo>
                <a:cubicBezTo>
                  <a:pt x="9498624" y="162564"/>
                  <a:pt x="9508551" y="162346"/>
                  <a:pt x="9518517" y="162259"/>
                </a:cubicBezTo>
                <a:cubicBezTo>
                  <a:pt x="9518460" y="162292"/>
                  <a:pt x="9518405" y="162322"/>
                  <a:pt x="9518331" y="162354"/>
                </a:cubicBezTo>
                <a:close/>
                <a:moveTo>
                  <a:pt x="9522420" y="160301"/>
                </a:moveTo>
                <a:cubicBezTo>
                  <a:pt x="9512809" y="160337"/>
                  <a:pt x="9503197" y="160504"/>
                  <a:pt x="9493604" y="160770"/>
                </a:cubicBezTo>
                <a:cubicBezTo>
                  <a:pt x="9500297" y="157845"/>
                  <a:pt x="9507008" y="154964"/>
                  <a:pt x="9513757" y="152127"/>
                </a:cubicBezTo>
                <a:cubicBezTo>
                  <a:pt x="9525283" y="150407"/>
                  <a:pt x="9536865" y="148823"/>
                  <a:pt x="9548522" y="147373"/>
                </a:cubicBezTo>
                <a:cubicBezTo>
                  <a:pt x="9539822" y="151595"/>
                  <a:pt x="9531121" y="155893"/>
                  <a:pt x="9522420" y="160301"/>
                </a:cubicBezTo>
                <a:close/>
                <a:moveTo>
                  <a:pt x="9553709" y="144856"/>
                </a:moveTo>
                <a:cubicBezTo>
                  <a:pt x="9542629" y="146200"/>
                  <a:pt x="9531549" y="147695"/>
                  <a:pt x="9520487" y="149299"/>
                </a:cubicBezTo>
                <a:cubicBezTo>
                  <a:pt x="9531921" y="144547"/>
                  <a:pt x="9543447" y="139937"/>
                  <a:pt x="9555029" y="135445"/>
                </a:cubicBezTo>
                <a:cubicBezTo>
                  <a:pt x="9565719" y="133257"/>
                  <a:pt x="9576446" y="131156"/>
                  <a:pt x="9587247" y="129195"/>
                </a:cubicBezTo>
                <a:cubicBezTo>
                  <a:pt x="9576075" y="134265"/>
                  <a:pt x="9564901" y="139483"/>
                  <a:pt x="9553709" y="144856"/>
                </a:cubicBezTo>
                <a:close/>
                <a:moveTo>
                  <a:pt x="9594070" y="126129"/>
                </a:moveTo>
                <a:cubicBezTo>
                  <a:pt x="9584421" y="127838"/>
                  <a:pt x="9574773" y="129628"/>
                  <a:pt x="9565142" y="131537"/>
                </a:cubicBezTo>
                <a:cubicBezTo>
                  <a:pt x="9574977" y="127806"/>
                  <a:pt x="9584886" y="124203"/>
                  <a:pt x="9594833" y="120663"/>
                </a:cubicBezTo>
                <a:cubicBezTo>
                  <a:pt x="9604165" y="118187"/>
                  <a:pt x="9613535" y="115822"/>
                  <a:pt x="9622942" y="113523"/>
                </a:cubicBezTo>
                <a:cubicBezTo>
                  <a:pt x="9613312" y="117603"/>
                  <a:pt x="9603701" y="121825"/>
                  <a:pt x="9594070" y="126129"/>
                </a:cubicBezTo>
                <a:close/>
                <a:moveTo>
                  <a:pt x="9651945" y="101626"/>
                </a:moveTo>
                <a:cubicBezTo>
                  <a:pt x="9646162" y="103937"/>
                  <a:pt x="9640381" y="106285"/>
                  <a:pt x="9634617" y="108674"/>
                </a:cubicBezTo>
                <a:cubicBezTo>
                  <a:pt x="9629096" y="109959"/>
                  <a:pt x="9623593" y="111256"/>
                  <a:pt x="9618090" y="112608"/>
                </a:cubicBezTo>
                <a:cubicBezTo>
                  <a:pt x="9629300" y="108828"/>
                  <a:pt x="9640585" y="105153"/>
                  <a:pt x="9651945" y="101626"/>
                </a:cubicBezTo>
                <a:close/>
                <a:moveTo>
                  <a:pt x="9568433" y="127973"/>
                </a:moveTo>
                <a:cubicBezTo>
                  <a:pt x="9563042" y="130000"/>
                  <a:pt x="9557632" y="132086"/>
                  <a:pt x="9552222" y="134181"/>
                </a:cubicBezTo>
                <a:cubicBezTo>
                  <a:pt x="9546775" y="135315"/>
                  <a:pt x="9541309" y="136490"/>
                  <a:pt x="9535861" y="137689"/>
                </a:cubicBezTo>
                <a:cubicBezTo>
                  <a:pt x="9546663" y="134330"/>
                  <a:pt x="9557521" y="131097"/>
                  <a:pt x="9568433" y="127973"/>
                </a:cubicBezTo>
                <a:close/>
                <a:moveTo>
                  <a:pt x="9469882" y="157533"/>
                </a:moveTo>
                <a:cubicBezTo>
                  <a:pt x="9462334" y="158909"/>
                  <a:pt x="9454768" y="160355"/>
                  <a:pt x="9447220" y="161856"/>
                </a:cubicBezTo>
                <a:cubicBezTo>
                  <a:pt x="9461702" y="157721"/>
                  <a:pt x="9476315" y="153794"/>
                  <a:pt x="9491021" y="150080"/>
                </a:cubicBezTo>
                <a:cubicBezTo>
                  <a:pt x="9483974" y="152506"/>
                  <a:pt x="9476928" y="154990"/>
                  <a:pt x="9469882" y="157533"/>
                </a:cubicBezTo>
                <a:close/>
                <a:moveTo>
                  <a:pt x="9422773" y="166946"/>
                </a:moveTo>
                <a:cubicBezTo>
                  <a:pt x="9401319" y="171592"/>
                  <a:pt x="9379865" y="176747"/>
                  <a:pt x="9358336" y="182417"/>
                </a:cubicBezTo>
                <a:cubicBezTo>
                  <a:pt x="9330226" y="183778"/>
                  <a:pt x="9302024" y="186119"/>
                  <a:pt x="9273635" y="189448"/>
                </a:cubicBezTo>
                <a:cubicBezTo>
                  <a:pt x="9322456" y="179082"/>
                  <a:pt x="9372150" y="171462"/>
                  <a:pt x="9422773" y="166946"/>
                </a:cubicBezTo>
                <a:close/>
                <a:moveTo>
                  <a:pt x="9224239" y="198489"/>
                </a:moveTo>
                <a:cubicBezTo>
                  <a:pt x="9192931" y="206312"/>
                  <a:pt x="9161513" y="215333"/>
                  <a:pt x="9129833" y="225604"/>
                </a:cubicBezTo>
                <a:cubicBezTo>
                  <a:pt x="9123364" y="226586"/>
                  <a:pt x="9116876" y="227582"/>
                  <a:pt x="9110387" y="228644"/>
                </a:cubicBezTo>
                <a:cubicBezTo>
                  <a:pt x="9104884" y="229544"/>
                  <a:pt x="9099363" y="230496"/>
                  <a:pt x="9093860" y="231453"/>
                </a:cubicBezTo>
                <a:cubicBezTo>
                  <a:pt x="9082426" y="232448"/>
                  <a:pt x="9070956" y="233580"/>
                  <a:pt x="9059466" y="234809"/>
                </a:cubicBezTo>
                <a:cubicBezTo>
                  <a:pt x="9113566" y="219586"/>
                  <a:pt x="9168447" y="207281"/>
                  <a:pt x="9224239" y="198489"/>
                </a:cubicBezTo>
                <a:close/>
                <a:moveTo>
                  <a:pt x="9033885" y="239640"/>
                </a:moveTo>
                <a:cubicBezTo>
                  <a:pt x="9033476" y="239758"/>
                  <a:pt x="9033086" y="239880"/>
                  <a:pt x="9032695" y="239999"/>
                </a:cubicBezTo>
                <a:cubicBezTo>
                  <a:pt x="9031822" y="240031"/>
                  <a:pt x="9030967" y="240072"/>
                  <a:pt x="9030093" y="240105"/>
                </a:cubicBezTo>
                <a:cubicBezTo>
                  <a:pt x="9031357" y="239949"/>
                  <a:pt x="9032621" y="239793"/>
                  <a:pt x="9033885" y="239640"/>
                </a:cubicBezTo>
                <a:close/>
                <a:moveTo>
                  <a:pt x="8966679" y="247118"/>
                </a:moveTo>
                <a:cubicBezTo>
                  <a:pt x="8957811" y="246997"/>
                  <a:pt x="8948924" y="246924"/>
                  <a:pt x="8940001" y="246924"/>
                </a:cubicBezTo>
                <a:cubicBezTo>
                  <a:pt x="8957458" y="245448"/>
                  <a:pt x="8974970" y="244188"/>
                  <a:pt x="8992520" y="243197"/>
                </a:cubicBezTo>
                <a:cubicBezTo>
                  <a:pt x="8983913" y="244437"/>
                  <a:pt x="8975305" y="245751"/>
                  <a:pt x="8966679" y="247118"/>
                </a:cubicBezTo>
                <a:close/>
                <a:moveTo>
                  <a:pt x="8906500" y="248832"/>
                </a:moveTo>
                <a:cubicBezTo>
                  <a:pt x="8898449" y="249659"/>
                  <a:pt x="8890381" y="250537"/>
                  <a:pt x="8882313" y="251468"/>
                </a:cubicBezTo>
                <a:cubicBezTo>
                  <a:pt x="8873910" y="251000"/>
                  <a:pt x="8865469" y="250585"/>
                  <a:pt x="8857029" y="250215"/>
                </a:cubicBezTo>
                <a:cubicBezTo>
                  <a:pt x="8873482" y="249557"/>
                  <a:pt x="8889972" y="249090"/>
                  <a:pt x="8906500" y="248832"/>
                </a:cubicBezTo>
                <a:close/>
                <a:moveTo>
                  <a:pt x="8814121" y="250875"/>
                </a:moveTo>
                <a:cubicBezTo>
                  <a:pt x="8807149" y="251304"/>
                  <a:pt x="8800178" y="251756"/>
                  <a:pt x="8793187" y="252256"/>
                </a:cubicBezTo>
                <a:cubicBezTo>
                  <a:pt x="8786346" y="251576"/>
                  <a:pt x="8779486" y="250933"/>
                  <a:pt x="8772607" y="250312"/>
                </a:cubicBezTo>
                <a:cubicBezTo>
                  <a:pt x="8786513" y="250371"/>
                  <a:pt x="8800345" y="250553"/>
                  <a:pt x="8814121" y="250875"/>
                </a:cubicBezTo>
                <a:close/>
                <a:moveTo>
                  <a:pt x="6066459" y="1011090"/>
                </a:moveTo>
                <a:cubicBezTo>
                  <a:pt x="6170439" y="966241"/>
                  <a:pt x="6275980" y="919637"/>
                  <a:pt x="6378063" y="874569"/>
                </a:cubicBezTo>
                <a:cubicBezTo>
                  <a:pt x="6813800" y="682176"/>
                  <a:pt x="7264391" y="483229"/>
                  <a:pt x="7732067" y="358387"/>
                </a:cubicBezTo>
                <a:cubicBezTo>
                  <a:pt x="8084125" y="264407"/>
                  <a:pt x="8415194" y="227763"/>
                  <a:pt x="8721668" y="248477"/>
                </a:cubicBezTo>
                <a:cubicBezTo>
                  <a:pt x="8657138" y="249613"/>
                  <a:pt x="8591307" y="253480"/>
                  <a:pt x="8523952" y="260068"/>
                </a:cubicBezTo>
                <a:cubicBezTo>
                  <a:pt x="8300023" y="281972"/>
                  <a:pt x="8058823" y="334618"/>
                  <a:pt x="7786576" y="421013"/>
                </a:cubicBezTo>
                <a:cubicBezTo>
                  <a:pt x="7679938" y="454899"/>
                  <a:pt x="7564543" y="494841"/>
                  <a:pt x="7433774" y="543122"/>
                </a:cubicBezTo>
                <a:cubicBezTo>
                  <a:pt x="7314829" y="587278"/>
                  <a:pt x="7194879" y="632337"/>
                  <a:pt x="7078890" y="675911"/>
                </a:cubicBezTo>
                <a:cubicBezTo>
                  <a:pt x="6739380" y="803447"/>
                  <a:pt x="6418704" y="923911"/>
                  <a:pt x="6091278" y="1034919"/>
                </a:cubicBezTo>
                <a:cubicBezTo>
                  <a:pt x="6037810" y="1052982"/>
                  <a:pt x="5983116" y="1071325"/>
                  <a:pt x="5927528" y="1089684"/>
                </a:cubicBezTo>
                <a:cubicBezTo>
                  <a:pt x="5921579" y="1086527"/>
                  <a:pt x="5915630" y="1083372"/>
                  <a:pt x="5909700" y="1080230"/>
                </a:cubicBezTo>
                <a:cubicBezTo>
                  <a:pt x="5908993" y="1079857"/>
                  <a:pt x="5908305" y="1079489"/>
                  <a:pt x="5907599" y="1079115"/>
                </a:cubicBezTo>
                <a:cubicBezTo>
                  <a:pt x="5960397" y="1056742"/>
                  <a:pt x="6013307" y="1034015"/>
                  <a:pt x="6066459" y="1011090"/>
                </a:cubicBezTo>
                <a:close/>
                <a:moveTo>
                  <a:pt x="2580045" y="82896"/>
                </a:moveTo>
                <a:cubicBezTo>
                  <a:pt x="2692856" y="70005"/>
                  <a:pt x="2805108" y="63964"/>
                  <a:pt x="2916989" y="63964"/>
                </a:cubicBezTo>
                <a:cubicBezTo>
                  <a:pt x="3929661" y="63964"/>
                  <a:pt x="4896730" y="560081"/>
                  <a:pt x="5689117" y="966617"/>
                </a:cubicBezTo>
                <a:cubicBezTo>
                  <a:pt x="5758592" y="1002256"/>
                  <a:pt x="5829051" y="1039581"/>
                  <a:pt x="5903434" y="1079020"/>
                </a:cubicBezTo>
                <a:cubicBezTo>
                  <a:pt x="5898043" y="1081312"/>
                  <a:pt x="5892633" y="1083607"/>
                  <a:pt x="5887204" y="1085903"/>
                </a:cubicBezTo>
                <a:cubicBezTo>
                  <a:pt x="5813175" y="1051699"/>
                  <a:pt x="5742715" y="1019224"/>
                  <a:pt x="5673091" y="988274"/>
                </a:cubicBezTo>
                <a:lnTo>
                  <a:pt x="5652790" y="979181"/>
                </a:lnTo>
                <a:cubicBezTo>
                  <a:pt x="5313504" y="827130"/>
                  <a:pt x="4962653" y="669904"/>
                  <a:pt x="4602248" y="533054"/>
                </a:cubicBezTo>
                <a:cubicBezTo>
                  <a:pt x="4340021" y="433681"/>
                  <a:pt x="4106090" y="356574"/>
                  <a:pt x="3887107" y="297321"/>
                </a:cubicBezTo>
                <a:cubicBezTo>
                  <a:pt x="3627204" y="226997"/>
                  <a:pt x="3387547" y="181207"/>
                  <a:pt x="3154415" y="157334"/>
                </a:cubicBezTo>
                <a:cubicBezTo>
                  <a:pt x="2969713" y="138485"/>
                  <a:pt x="2788451" y="134398"/>
                  <a:pt x="2615684" y="145176"/>
                </a:cubicBezTo>
                <a:cubicBezTo>
                  <a:pt x="2475136" y="153945"/>
                  <a:pt x="2335536" y="172503"/>
                  <a:pt x="2194542" y="201252"/>
                </a:cubicBezTo>
                <a:cubicBezTo>
                  <a:pt x="2180970" y="194827"/>
                  <a:pt x="2167473" y="188783"/>
                  <a:pt x="2153994" y="183107"/>
                </a:cubicBezTo>
                <a:cubicBezTo>
                  <a:pt x="2144178" y="178978"/>
                  <a:pt x="2134418" y="175078"/>
                  <a:pt x="2124676" y="171357"/>
                </a:cubicBezTo>
                <a:cubicBezTo>
                  <a:pt x="2272754" y="130911"/>
                  <a:pt x="2424345" y="100684"/>
                  <a:pt x="2580045" y="82896"/>
                </a:cubicBezTo>
                <a:close/>
                <a:moveTo>
                  <a:pt x="2122018" y="172082"/>
                </a:moveTo>
                <a:cubicBezTo>
                  <a:pt x="2145796" y="181055"/>
                  <a:pt x="2169128" y="191012"/>
                  <a:pt x="2191976" y="201778"/>
                </a:cubicBezTo>
                <a:cubicBezTo>
                  <a:pt x="2165670" y="207167"/>
                  <a:pt x="2139289" y="212908"/>
                  <a:pt x="2112853" y="219014"/>
                </a:cubicBezTo>
                <a:cubicBezTo>
                  <a:pt x="2088944" y="210391"/>
                  <a:pt x="2064553" y="202585"/>
                  <a:pt x="2039734" y="195779"/>
                </a:cubicBezTo>
                <a:cubicBezTo>
                  <a:pt x="2067044" y="187534"/>
                  <a:pt x="2094466" y="179632"/>
                  <a:pt x="2122018" y="172082"/>
                </a:cubicBezTo>
                <a:close/>
                <a:moveTo>
                  <a:pt x="2036350" y="196792"/>
                </a:moveTo>
                <a:cubicBezTo>
                  <a:pt x="2061169" y="203513"/>
                  <a:pt x="2085561" y="211233"/>
                  <a:pt x="2109506" y="219783"/>
                </a:cubicBezTo>
                <a:cubicBezTo>
                  <a:pt x="2083274" y="225866"/>
                  <a:pt x="2057005" y="232290"/>
                  <a:pt x="2030643" y="239081"/>
                </a:cubicBezTo>
                <a:cubicBezTo>
                  <a:pt x="2025233" y="237696"/>
                  <a:pt x="2019823" y="236344"/>
                  <a:pt x="2014432" y="235054"/>
                </a:cubicBezTo>
                <a:cubicBezTo>
                  <a:pt x="1994335" y="230250"/>
                  <a:pt x="1974442" y="226130"/>
                  <a:pt x="1954680" y="222650"/>
                </a:cubicBezTo>
                <a:cubicBezTo>
                  <a:pt x="1981786" y="213702"/>
                  <a:pt x="2009003" y="205076"/>
                  <a:pt x="2036350" y="196792"/>
                </a:cubicBezTo>
                <a:close/>
                <a:moveTo>
                  <a:pt x="1950218" y="224139"/>
                </a:moveTo>
                <a:cubicBezTo>
                  <a:pt x="1976041" y="228540"/>
                  <a:pt x="2001437" y="233944"/>
                  <a:pt x="2026404" y="240193"/>
                </a:cubicBezTo>
                <a:cubicBezTo>
                  <a:pt x="2000451" y="246913"/>
                  <a:pt x="1974424" y="253987"/>
                  <a:pt x="1948322" y="261401"/>
                </a:cubicBezTo>
                <a:cubicBezTo>
                  <a:pt x="1947076" y="261206"/>
                  <a:pt x="1945831" y="261002"/>
                  <a:pt x="1944585" y="260812"/>
                </a:cubicBezTo>
                <a:cubicBezTo>
                  <a:pt x="1919283" y="256941"/>
                  <a:pt x="1894296" y="254004"/>
                  <a:pt x="1869570" y="251959"/>
                </a:cubicBezTo>
                <a:cubicBezTo>
                  <a:pt x="1896341" y="242371"/>
                  <a:pt x="1923224" y="233095"/>
                  <a:pt x="1950218" y="224139"/>
                </a:cubicBezTo>
                <a:close/>
                <a:moveTo>
                  <a:pt x="1866242" y="253152"/>
                </a:moveTo>
                <a:cubicBezTo>
                  <a:pt x="1892921" y="255223"/>
                  <a:pt x="1919245" y="258317"/>
                  <a:pt x="1945199" y="262288"/>
                </a:cubicBezTo>
                <a:cubicBezTo>
                  <a:pt x="1918558" y="269879"/>
                  <a:pt x="1891805" y="277826"/>
                  <a:pt x="1864960" y="286142"/>
                </a:cubicBezTo>
                <a:cubicBezTo>
                  <a:pt x="1837534" y="284462"/>
                  <a:pt x="1810473" y="283703"/>
                  <a:pt x="1783734" y="283880"/>
                </a:cubicBezTo>
                <a:cubicBezTo>
                  <a:pt x="1811122" y="273320"/>
                  <a:pt x="1838625" y="263073"/>
                  <a:pt x="1866242" y="253152"/>
                </a:cubicBezTo>
                <a:close/>
                <a:moveTo>
                  <a:pt x="1777559" y="286257"/>
                </a:moveTo>
                <a:cubicBezTo>
                  <a:pt x="1805031" y="285915"/>
                  <a:pt x="1832139" y="286562"/>
                  <a:pt x="1858843" y="288033"/>
                </a:cubicBezTo>
                <a:cubicBezTo>
                  <a:pt x="1849973" y="290797"/>
                  <a:pt x="1841094" y="293594"/>
                  <a:pt x="1832200" y="296438"/>
                </a:cubicBezTo>
                <a:cubicBezTo>
                  <a:pt x="1815052" y="301917"/>
                  <a:pt x="1797922" y="307533"/>
                  <a:pt x="1780805" y="313265"/>
                </a:cubicBezTo>
                <a:cubicBezTo>
                  <a:pt x="1752705" y="314090"/>
                  <a:pt x="1724999" y="315737"/>
                  <a:pt x="1697635" y="318232"/>
                </a:cubicBezTo>
                <a:cubicBezTo>
                  <a:pt x="1724170" y="307284"/>
                  <a:pt x="1750811" y="296622"/>
                  <a:pt x="1777559" y="286257"/>
                </a:cubicBezTo>
                <a:close/>
                <a:moveTo>
                  <a:pt x="1690788" y="321073"/>
                </a:moveTo>
                <a:cubicBezTo>
                  <a:pt x="1718860" y="318346"/>
                  <a:pt x="1746590" y="316548"/>
                  <a:pt x="1773919" y="315576"/>
                </a:cubicBezTo>
                <a:cubicBezTo>
                  <a:pt x="1747812" y="324371"/>
                  <a:pt x="1721734" y="333455"/>
                  <a:pt x="1695679" y="342849"/>
                </a:cubicBezTo>
                <a:cubicBezTo>
                  <a:pt x="1667253" y="346141"/>
                  <a:pt x="1639229" y="350149"/>
                  <a:pt x="1611551" y="354890"/>
                </a:cubicBezTo>
                <a:cubicBezTo>
                  <a:pt x="1637861" y="343345"/>
                  <a:pt x="1664273" y="332068"/>
                  <a:pt x="1690788" y="321073"/>
                </a:cubicBezTo>
                <a:close/>
                <a:moveTo>
                  <a:pt x="1604005" y="358205"/>
                </a:moveTo>
                <a:cubicBezTo>
                  <a:pt x="1632369" y="353167"/>
                  <a:pt x="1660386" y="349017"/>
                  <a:pt x="1688016" y="345641"/>
                </a:cubicBezTo>
                <a:cubicBezTo>
                  <a:pt x="1661901" y="355117"/>
                  <a:pt x="1635805" y="364888"/>
                  <a:pt x="1609716" y="374976"/>
                </a:cubicBezTo>
                <a:cubicBezTo>
                  <a:pt x="1581283" y="380616"/>
                  <a:pt x="1553247" y="386870"/>
                  <a:pt x="1525534" y="393721"/>
                </a:cubicBezTo>
                <a:cubicBezTo>
                  <a:pt x="1551595" y="381626"/>
                  <a:pt x="1577750" y="369783"/>
                  <a:pt x="1604005" y="358205"/>
                </a:cubicBezTo>
                <a:close/>
                <a:moveTo>
                  <a:pt x="1515474" y="398412"/>
                </a:moveTo>
                <a:cubicBezTo>
                  <a:pt x="1542582" y="391561"/>
                  <a:pt x="1570037" y="385286"/>
                  <a:pt x="1597881" y="379590"/>
                </a:cubicBezTo>
                <a:cubicBezTo>
                  <a:pt x="1573026" y="389291"/>
                  <a:pt x="1548174" y="399271"/>
                  <a:pt x="1523320" y="409538"/>
                </a:cubicBezTo>
                <a:cubicBezTo>
                  <a:pt x="1495491" y="417248"/>
                  <a:pt x="1467974" y="425419"/>
                  <a:pt x="1440757" y="434105"/>
                </a:cubicBezTo>
                <a:cubicBezTo>
                  <a:pt x="1465578" y="421985"/>
                  <a:pt x="1490482" y="410085"/>
                  <a:pt x="1515474" y="398412"/>
                </a:cubicBezTo>
                <a:close/>
                <a:moveTo>
                  <a:pt x="1428862" y="439929"/>
                </a:moveTo>
                <a:cubicBezTo>
                  <a:pt x="1455267" y="431329"/>
                  <a:pt x="1481934" y="423190"/>
                  <a:pt x="1508904" y="415517"/>
                </a:cubicBezTo>
                <a:cubicBezTo>
                  <a:pt x="1483053" y="426311"/>
                  <a:pt x="1457191" y="437425"/>
                  <a:pt x="1431313" y="448844"/>
                </a:cubicBezTo>
                <a:cubicBezTo>
                  <a:pt x="1405255" y="458085"/>
                  <a:pt x="1379395" y="467687"/>
                  <a:pt x="1353717" y="477650"/>
                </a:cubicBezTo>
                <a:cubicBezTo>
                  <a:pt x="1378683" y="464863"/>
                  <a:pt x="1403729" y="452285"/>
                  <a:pt x="1428862" y="439929"/>
                </a:cubicBezTo>
                <a:close/>
                <a:moveTo>
                  <a:pt x="1337268" y="486115"/>
                </a:moveTo>
                <a:cubicBezTo>
                  <a:pt x="1360700" y="476847"/>
                  <a:pt x="1384275" y="467870"/>
                  <a:pt x="1408020" y="459208"/>
                </a:cubicBezTo>
                <a:cubicBezTo>
                  <a:pt x="1386960" y="468650"/>
                  <a:pt x="1365883" y="478290"/>
                  <a:pt x="1344786" y="488154"/>
                </a:cubicBezTo>
                <a:cubicBezTo>
                  <a:pt x="1321391" y="498121"/>
                  <a:pt x="1298072" y="508374"/>
                  <a:pt x="1274811" y="518876"/>
                </a:cubicBezTo>
                <a:cubicBezTo>
                  <a:pt x="1295572" y="507814"/>
                  <a:pt x="1316392" y="496896"/>
                  <a:pt x="1337268" y="486115"/>
                </a:cubicBezTo>
                <a:close/>
                <a:moveTo>
                  <a:pt x="1210670" y="553582"/>
                </a:moveTo>
                <a:cubicBezTo>
                  <a:pt x="1223521" y="546528"/>
                  <a:pt x="1236393" y="539523"/>
                  <a:pt x="1249284" y="532570"/>
                </a:cubicBezTo>
                <a:cubicBezTo>
                  <a:pt x="1264161" y="525710"/>
                  <a:pt x="1279058" y="518945"/>
                  <a:pt x="1293986" y="512306"/>
                </a:cubicBezTo>
                <a:cubicBezTo>
                  <a:pt x="1266265" y="525693"/>
                  <a:pt x="1238498" y="539449"/>
                  <a:pt x="1210670" y="553582"/>
                </a:cubicBezTo>
                <a:close/>
                <a:moveTo>
                  <a:pt x="1392192" y="468368"/>
                </a:moveTo>
                <a:cubicBezTo>
                  <a:pt x="1405466" y="462350"/>
                  <a:pt x="1418732" y="456429"/>
                  <a:pt x="1431993" y="450576"/>
                </a:cubicBezTo>
                <a:cubicBezTo>
                  <a:pt x="1446115" y="445568"/>
                  <a:pt x="1460302" y="440680"/>
                  <a:pt x="1474540" y="435882"/>
                </a:cubicBezTo>
                <a:cubicBezTo>
                  <a:pt x="1446975" y="446354"/>
                  <a:pt x="1419531" y="457185"/>
                  <a:pt x="1392192" y="468368"/>
                </a:cubicBezTo>
                <a:close/>
                <a:moveTo>
                  <a:pt x="1561020" y="406283"/>
                </a:moveTo>
                <a:cubicBezTo>
                  <a:pt x="1578219" y="400254"/>
                  <a:pt x="1595470" y="394353"/>
                  <a:pt x="1612776" y="388588"/>
                </a:cubicBezTo>
                <a:cubicBezTo>
                  <a:pt x="1630080" y="384526"/>
                  <a:pt x="1647523" y="380637"/>
                  <a:pt x="1665106" y="376919"/>
                </a:cubicBezTo>
                <a:cubicBezTo>
                  <a:pt x="1630038" y="386138"/>
                  <a:pt x="1595343" y="395913"/>
                  <a:pt x="1561020" y="406283"/>
                </a:cubicBezTo>
                <a:close/>
                <a:moveTo>
                  <a:pt x="1736018" y="361099"/>
                </a:moveTo>
                <a:cubicBezTo>
                  <a:pt x="1750251" y="357714"/>
                  <a:pt x="1764540" y="354405"/>
                  <a:pt x="1778905" y="351200"/>
                </a:cubicBezTo>
                <a:cubicBezTo>
                  <a:pt x="1794072" y="349500"/>
                  <a:pt x="1809361" y="347941"/>
                  <a:pt x="1824784" y="346530"/>
                </a:cubicBezTo>
                <a:cubicBezTo>
                  <a:pt x="1794760" y="350954"/>
                  <a:pt x="1765178" y="355805"/>
                  <a:pt x="1736018" y="361099"/>
                </a:cubicBezTo>
                <a:close/>
                <a:moveTo>
                  <a:pt x="1892028" y="339290"/>
                </a:moveTo>
                <a:cubicBezTo>
                  <a:pt x="1908518" y="337253"/>
                  <a:pt x="1925157" y="335351"/>
                  <a:pt x="1941927" y="333557"/>
                </a:cubicBezTo>
                <a:cubicBezTo>
                  <a:pt x="1958194" y="333891"/>
                  <a:pt x="1974219" y="334410"/>
                  <a:pt x="1990003" y="335083"/>
                </a:cubicBezTo>
                <a:cubicBezTo>
                  <a:pt x="1956558" y="335912"/>
                  <a:pt x="1923949" y="337321"/>
                  <a:pt x="1892028" y="339290"/>
                </a:cubicBezTo>
                <a:close/>
                <a:moveTo>
                  <a:pt x="2042430" y="336126"/>
                </a:moveTo>
                <a:cubicBezTo>
                  <a:pt x="2053212" y="336042"/>
                  <a:pt x="2064051" y="336007"/>
                  <a:pt x="2074964" y="336039"/>
                </a:cubicBezTo>
                <a:cubicBezTo>
                  <a:pt x="2079630" y="336050"/>
                  <a:pt x="2084315" y="336085"/>
                  <a:pt x="2088982" y="336115"/>
                </a:cubicBezTo>
                <a:cubicBezTo>
                  <a:pt x="2104282" y="338461"/>
                  <a:pt x="2119341" y="340928"/>
                  <a:pt x="2134121" y="343481"/>
                </a:cubicBezTo>
                <a:cubicBezTo>
                  <a:pt x="2102572" y="340463"/>
                  <a:pt x="2072082" y="338013"/>
                  <a:pt x="2042430" y="336126"/>
                </a:cubicBezTo>
                <a:close/>
                <a:moveTo>
                  <a:pt x="2196401" y="353092"/>
                </a:moveTo>
                <a:cubicBezTo>
                  <a:pt x="2191307" y="352099"/>
                  <a:pt x="2186250" y="351129"/>
                  <a:pt x="2181230" y="350173"/>
                </a:cubicBezTo>
                <a:cubicBezTo>
                  <a:pt x="2196196" y="351808"/>
                  <a:pt x="2211199" y="353544"/>
                  <a:pt x="2226258" y="355388"/>
                </a:cubicBezTo>
                <a:cubicBezTo>
                  <a:pt x="2236501" y="358355"/>
                  <a:pt x="2246615" y="361345"/>
                  <a:pt x="2256580" y="364342"/>
                </a:cubicBezTo>
                <a:cubicBezTo>
                  <a:pt x="2260447" y="365507"/>
                  <a:pt x="2264332" y="366692"/>
                  <a:pt x="2268199" y="367870"/>
                </a:cubicBezTo>
                <a:cubicBezTo>
                  <a:pt x="2244068" y="362637"/>
                  <a:pt x="2220160" y="357718"/>
                  <a:pt x="2196401" y="353092"/>
                </a:cubicBezTo>
                <a:close/>
                <a:moveTo>
                  <a:pt x="2312334" y="379651"/>
                </a:moveTo>
                <a:cubicBezTo>
                  <a:pt x="2326538" y="382925"/>
                  <a:pt x="2340834" y="386303"/>
                  <a:pt x="2355261" y="389808"/>
                </a:cubicBezTo>
                <a:cubicBezTo>
                  <a:pt x="2368554" y="395489"/>
                  <a:pt x="2381809" y="401263"/>
                  <a:pt x="2395046" y="407099"/>
                </a:cubicBezTo>
                <a:cubicBezTo>
                  <a:pt x="2367438" y="397594"/>
                  <a:pt x="2339905" y="388438"/>
                  <a:pt x="2312334" y="379651"/>
                </a:cubicBezTo>
                <a:close/>
                <a:moveTo>
                  <a:pt x="2436058" y="423439"/>
                </a:moveTo>
                <a:cubicBezTo>
                  <a:pt x="2449685" y="428295"/>
                  <a:pt x="2463331" y="433234"/>
                  <a:pt x="2477032" y="438269"/>
                </a:cubicBezTo>
                <a:cubicBezTo>
                  <a:pt x="2489674" y="445510"/>
                  <a:pt x="2502279" y="452805"/>
                  <a:pt x="2514865" y="460169"/>
                </a:cubicBezTo>
                <a:cubicBezTo>
                  <a:pt x="2488652" y="447661"/>
                  <a:pt x="2462401" y="435406"/>
                  <a:pt x="2436058" y="423439"/>
                </a:cubicBezTo>
                <a:close/>
                <a:moveTo>
                  <a:pt x="2553646" y="480937"/>
                </a:moveTo>
                <a:cubicBezTo>
                  <a:pt x="2566158" y="487039"/>
                  <a:pt x="2578688" y="493189"/>
                  <a:pt x="2591200" y="499398"/>
                </a:cubicBezTo>
                <a:cubicBezTo>
                  <a:pt x="2602726" y="507779"/>
                  <a:pt x="2614216" y="516201"/>
                  <a:pt x="2625668" y="524656"/>
                </a:cubicBezTo>
                <a:cubicBezTo>
                  <a:pt x="2601685" y="509887"/>
                  <a:pt x="2577703" y="495299"/>
                  <a:pt x="2553646" y="480937"/>
                </a:cubicBezTo>
                <a:close/>
                <a:moveTo>
                  <a:pt x="2662218" y="549462"/>
                </a:moveTo>
                <a:cubicBezTo>
                  <a:pt x="2674079" y="556844"/>
                  <a:pt x="2685940" y="564281"/>
                  <a:pt x="2697819" y="571751"/>
                </a:cubicBezTo>
                <a:cubicBezTo>
                  <a:pt x="2708547" y="581308"/>
                  <a:pt x="2719255" y="590877"/>
                  <a:pt x="2729908" y="600453"/>
                </a:cubicBezTo>
                <a:cubicBezTo>
                  <a:pt x="2707468" y="583420"/>
                  <a:pt x="2684917" y="566400"/>
                  <a:pt x="2662218" y="549462"/>
                </a:cubicBezTo>
                <a:close/>
                <a:moveTo>
                  <a:pt x="4539410" y="1463169"/>
                </a:moveTo>
                <a:cubicBezTo>
                  <a:pt x="4123305" y="1488125"/>
                  <a:pt x="3728246" y="1376419"/>
                  <a:pt x="3365238" y="1131114"/>
                </a:cubicBezTo>
                <a:cubicBezTo>
                  <a:pt x="3174735" y="1002388"/>
                  <a:pt x="3002731" y="845846"/>
                  <a:pt x="2836397" y="694453"/>
                </a:cubicBezTo>
                <a:cubicBezTo>
                  <a:pt x="2812582" y="672784"/>
                  <a:pt x="2788581" y="650950"/>
                  <a:pt x="2764412" y="629084"/>
                </a:cubicBezTo>
                <a:cubicBezTo>
                  <a:pt x="2784137" y="644141"/>
                  <a:pt x="2803770" y="659175"/>
                  <a:pt x="2823290" y="674126"/>
                </a:cubicBezTo>
                <a:cubicBezTo>
                  <a:pt x="2872203" y="711598"/>
                  <a:pt x="2922790" y="750347"/>
                  <a:pt x="2973227" y="788178"/>
                </a:cubicBezTo>
                <a:cubicBezTo>
                  <a:pt x="3079177" y="867661"/>
                  <a:pt x="3206228" y="960233"/>
                  <a:pt x="3345104" y="1044166"/>
                </a:cubicBezTo>
                <a:cubicBezTo>
                  <a:pt x="3529824" y="1155939"/>
                  <a:pt x="3723505" y="1241199"/>
                  <a:pt x="3920775" y="1297578"/>
                </a:cubicBezTo>
                <a:cubicBezTo>
                  <a:pt x="4125164" y="1355989"/>
                  <a:pt x="4335225" y="1383861"/>
                  <a:pt x="4545155" y="1380465"/>
                </a:cubicBezTo>
                <a:cubicBezTo>
                  <a:pt x="4836216" y="1376010"/>
                  <a:pt x="5141072" y="1326080"/>
                  <a:pt x="5504545" y="1223331"/>
                </a:cubicBezTo>
                <a:cubicBezTo>
                  <a:pt x="5564836" y="1206029"/>
                  <a:pt x="5624792" y="1188045"/>
                  <a:pt x="5684134" y="1169689"/>
                </a:cubicBezTo>
                <a:cubicBezTo>
                  <a:pt x="5332243" y="1310220"/>
                  <a:pt x="4938504" y="1439221"/>
                  <a:pt x="4539410" y="1463169"/>
                </a:cubicBezTo>
                <a:close/>
                <a:moveTo>
                  <a:pt x="9223067" y="349937"/>
                </a:moveTo>
                <a:cubicBezTo>
                  <a:pt x="9036935" y="491080"/>
                  <a:pt x="8866176" y="662776"/>
                  <a:pt x="8701050" y="828816"/>
                </a:cubicBezTo>
                <a:cubicBezTo>
                  <a:pt x="8494857" y="1036145"/>
                  <a:pt x="8281637" y="1250534"/>
                  <a:pt x="8035696" y="1408572"/>
                </a:cubicBezTo>
                <a:cubicBezTo>
                  <a:pt x="7828164" y="1541924"/>
                  <a:pt x="7609589" y="1595198"/>
                  <a:pt x="7387631" y="1595198"/>
                </a:cubicBezTo>
                <a:cubicBezTo>
                  <a:pt x="6978925" y="1595198"/>
                  <a:pt x="6558991" y="1414428"/>
                  <a:pt x="6176927" y="1219957"/>
                </a:cubicBezTo>
                <a:cubicBezTo>
                  <a:pt x="6232682" y="1244601"/>
                  <a:pt x="6289050" y="1268853"/>
                  <a:pt x="6345994" y="1292285"/>
                </a:cubicBezTo>
                <a:cubicBezTo>
                  <a:pt x="6669218" y="1425048"/>
                  <a:pt x="6930793" y="1496011"/>
                  <a:pt x="7169205" y="1515612"/>
                </a:cubicBezTo>
                <a:cubicBezTo>
                  <a:pt x="7213414" y="1519247"/>
                  <a:pt x="7257010" y="1521061"/>
                  <a:pt x="7299919" y="1521061"/>
                </a:cubicBezTo>
                <a:cubicBezTo>
                  <a:pt x="7397930" y="1521059"/>
                  <a:pt x="7492317" y="1511598"/>
                  <a:pt x="7581758" y="1492749"/>
                </a:cubicBezTo>
                <a:cubicBezTo>
                  <a:pt x="7722865" y="1463014"/>
                  <a:pt x="7857501" y="1408751"/>
                  <a:pt x="7981949" y="1331475"/>
                </a:cubicBezTo>
                <a:cubicBezTo>
                  <a:pt x="8095187" y="1261322"/>
                  <a:pt x="8208277" y="1177188"/>
                  <a:pt x="8337837" y="1066694"/>
                </a:cubicBezTo>
                <a:cubicBezTo>
                  <a:pt x="8439251" y="980253"/>
                  <a:pt x="8538787" y="887456"/>
                  <a:pt x="8635052" y="797714"/>
                </a:cubicBezTo>
                <a:cubicBezTo>
                  <a:pt x="8811276" y="633412"/>
                  <a:pt x="8990642" y="466211"/>
                  <a:pt x="9190273" y="330526"/>
                </a:cubicBezTo>
                <a:cubicBezTo>
                  <a:pt x="9199513" y="333237"/>
                  <a:pt x="9208734" y="335987"/>
                  <a:pt x="9217918" y="338822"/>
                </a:cubicBezTo>
                <a:cubicBezTo>
                  <a:pt x="9222622" y="340274"/>
                  <a:pt x="9227287" y="341767"/>
                  <a:pt x="9231972" y="343248"/>
                </a:cubicBezTo>
                <a:cubicBezTo>
                  <a:pt x="9228999" y="345481"/>
                  <a:pt x="9226042" y="347682"/>
                  <a:pt x="9223067" y="349937"/>
                </a:cubicBezTo>
                <a:close/>
              </a:path>
            </a:pathLst>
          </a:custGeom>
          <a:noFill/>
          <a:ln w="1859" cap="flat">
            <a:gradFill flip="none" rotWithShape="1">
              <a:gsLst>
                <a:gs pos="71000">
                  <a:srgbClr val="9A22F8"/>
                </a:gs>
                <a:gs pos="100000">
                  <a:srgbClr val="313BD0">
                    <a:alpha val="0"/>
                  </a:srgb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0" name="图形 2">
            <a:extLst>
              <a:ext uri="{FF2B5EF4-FFF2-40B4-BE49-F238E27FC236}">
                <a16:creationId xmlns:a16="http://schemas.microsoft.com/office/drawing/2014/main" id="{1B25F2A2-22CC-4D67-94FB-0E30AFBE2DDF}"/>
              </a:ext>
            </a:extLst>
          </p:cNvPr>
          <p:cNvSpPr/>
          <p:nvPr/>
        </p:nvSpPr>
        <p:spPr>
          <a:xfrm>
            <a:off x="-8349392" y="2524039"/>
            <a:ext cx="12191684" cy="2102199"/>
          </a:xfrm>
          <a:custGeom>
            <a:avLst/>
            <a:gdLst>
              <a:gd name="connsiteX0" fmla="*/ 11335344 w 12191684"/>
              <a:gd name="connsiteY0" fmla="*/ 1826536 h 2102199"/>
              <a:gd name="connsiteX1" fmla="*/ 10618065 w 12191684"/>
              <a:gd name="connsiteY1" fmla="*/ 1256379 h 2102199"/>
              <a:gd name="connsiteX2" fmla="*/ 10362754 w 12191684"/>
              <a:gd name="connsiteY2" fmla="*/ 1029088 h 2102199"/>
              <a:gd name="connsiteX3" fmla="*/ 9825454 w 12191684"/>
              <a:gd name="connsiteY3" fmla="*/ 623729 h 2102199"/>
              <a:gd name="connsiteX4" fmla="*/ 9236528 w 12191684"/>
              <a:gd name="connsiteY4" fmla="*/ 342713 h 2102199"/>
              <a:gd name="connsiteX5" fmla="*/ 9274639 w 12191684"/>
              <a:gd name="connsiteY5" fmla="*/ 314780 h 2102199"/>
              <a:gd name="connsiteX6" fmla="*/ 10399917 w 12191684"/>
              <a:gd name="connsiteY6" fmla="*/ 958242 h 2102199"/>
              <a:gd name="connsiteX7" fmla="*/ 10678820 w 12191684"/>
              <a:gd name="connsiteY7" fmla="*/ 1200107 h 2102199"/>
              <a:gd name="connsiteX8" fmla="*/ 11355274 w 12191684"/>
              <a:gd name="connsiteY8" fmla="*/ 1733462 h 2102199"/>
              <a:gd name="connsiteX9" fmla="*/ 11756301 w 12191684"/>
              <a:gd name="connsiteY9" fmla="*/ 1917703 h 2102199"/>
              <a:gd name="connsiteX10" fmla="*/ 12181775 w 12191684"/>
              <a:gd name="connsiteY10" fmla="*/ 2022630 h 2102199"/>
              <a:gd name="connsiteX11" fmla="*/ 12182110 w 12191684"/>
              <a:gd name="connsiteY11" fmla="*/ 2020808 h 2102199"/>
              <a:gd name="connsiteX12" fmla="*/ 11356240 w 12191684"/>
              <a:gd name="connsiteY12" fmla="*/ 1731880 h 2102199"/>
              <a:gd name="connsiteX13" fmla="*/ 10680047 w 12191684"/>
              <a:gd name="connsiteY13" fmla="*/ 1198719 h 2102199"/>
              <a:gd name="connsiteX14" fmla="*/ 10401089 w 12191684"/>
              <a:gd name="connsiteY14" fmla="*/ 956814 h 2102199"/>
              <a:gd name="connsiteX15" fmla="*/ 9869980 w 12191684"/>
              <a:gd name="connsiteY15" fmla="*/ 571407 h 2102199"/>
              <a:gd name="connsiteX16" fmla="*/ 9276610 w 12191684"/>
              <a:gd name="connsiteY16" fmla="*/ 313380 h 2102199"/>
              <a:gd name="connsiteX17" fmla="*/ 9314573 w 12191684"/>
              <a:gd name="connsiteY17" fmla="*/ 286826 h 2102199"/>
              <a:gd name="connsiteX18" fmla="*/ 9324147 w 12191684"/>
              <a:gd name="connsiteY18" fmla="*/ 288810 h 2102199"/>
              <a:gd name="connsiteX19" fmla="*/ 10438289 w 12191684"/>
              <a:gd name="connsiteY19" fmla="*/ 885989 h 2102199"/>
              <a:gd name="connsiteX20" fmla="*/ 10743963 w 12191684"/>
              <a:gd name="connsiteY20" fmla="*/ 1144093 h 2102199"/>
              <a:gd name="connsiteX21" fmla="*/ 11376132 w 12191684"/>
              <a:gd name="connsiteY21" fmla="*/ 1638798 h 2102199"/>
              <a:gd name="connsiteX22" fmla="*/ 11763812 w 12191684"/>
              <a:gd name="connsiteY22" fmla="*/ 1827298 h 2102199"/>
              <a:gd name="connsiteX23" fmla="*/ 12172126 w 12191684"/>
              <a:gd name="connsiteY23" fmla="*/ 1943079 h 2102199"/>
              <a:gd name="connsiteX24" fmla="*/ 12172535 w 12191684"/>
              <a:gd name="connsiteY24" fmla="*/ 1941276 h 2102199"/>
              <a:gd name="connsiteX25" fmla="*/ 11377136 w 12191684"/>
              <a:gd name="connsiteY25" fmla="*/ 1637229 h 2102199"/>
              <a:gd name="connsiteX26" fmla="*/ 10745190 w 12191684"/>
              <a:gd name="connsiteY26" fmla="*/ 1142685 h 2102199"/>
              <a:gd name="connsiteX27" fmla="*/ 10439442 w 12191684"/>
              <a:gd name="connsiteY27" fmla="*/ 884541 h 2102199"/>
              <a:gd name="connsiteX28" fmla="*/ 9914320 w 12191684"/>
              <a:gd name="connsiteY28" fmla="*/ 519372 h 2102199"/>
              <a:gd name="connsiteX29" fmla="*/ 9324537 w 12191684"/>
              <a:gd name="connsiteY29" fmla="*/ 286992 h 2102199"/>
              <a:gd name="connsiteX30" fmla="*/ 9316730 w 12191684"/>
              <a:gd name="connsiteY30" fmla="*/ 285367 h 2102199"/>
              <a:gd name="connsiteX31" fmla="*/ 9354562 w 12191684"/>
              <a:gd name="connsiteY31" fmla="*/ 260148 h 2102199"/>
              <a:gd name="connsiteX32" fmla="*/ 9377262 w 12191684"/>
              <a:gd name="connsiteY32" fmla="*/ 263798 h 2102199"/>
              <a:gd name="connsiteX33" fmla="*/ 10476661 w 12191684"/>
              <a:gd name="connsiteY33" fmla="*/ 813732 h 2102199"/>
              <a:gd name="connsiteX34" fmla="*/ 10812898 w 12191684"/>
              <a:gd name="connsiteY34" fmla="*/ 1090080 h 2102199"/>
              <a:gd name="connsiteX35" fmla="*/ 11397010 w 12191684"/>
              <a:gd name="connsiteY35" fmla="*/ 1544131 h 2102199"/>
              <a:gd name="connsiteX36" fmla="*/ 12162478 w 12191684"/>
              <a:gd name="connsiteY36" fmla="*/ 1863528 h 2102199"/>
              <a:gd name="connsiteX37" fmla="*/ 12162961 w 12191684"/>
              <a:gd name="connsiteY37" fmla="*/ 1861725 h 2102199"/>
              <a:gd name="connsiteX38" fmla="*/ 11398033 w 12191684"/>
              <a:gd name="connsiteY38" fmla="*/ 1542573 h 2102199"/>
              <a:gd name="connsiteX39" fmla="*/ 10814088 w 12191684"/>
              <a:gd name="connsiteY39" fmla="*/ 1088661 h 2102199"/>
              <a:gd name="connsiteX40" fmla="*/ 10477795 w 12191684"/>
              <a:gd name="connsiteY40" fmla="*/ 812261 h 2102199"/>
              <a:gd name="connsiteX41" fmla="*/ 9958492 w 12191684"/>
              <a:gd name="connsiteY41" fmla="*/ 467633 h 2102199"/>
              <a:gd name="connsiteX42" fmla="*/ 9377578 w 12191684"/>
              <a:gd name="connsiteY42" fmla="*/ 261965 h 2102199"/>
              <a:gd name="connsiteX43" fmla="*/ 9356905 w 12191684"/>
              <a:gd name="connsiteY43" fmla="*/ 258629 h 2102199"/>
              <a:gd name="connsiteX44" fmla="*/ 9394514 w 12191684"/>
              <a:gd name="connsiteY44" fmla="*/ 234818 h 2102199"/>
              <a:gd name="connsiteX45" fmla="*/ 9430376 w 12191684"/>
              <a:gd name="connsiteY45" fmla="*/ 238787 h 2102199"/>
              <a:gd name="connsiteX46" fmla="*/ 10515033 w 12191684"/>
              <a:gd name="connsiteY46" fmla="*/ 741478 h 2102199"/>
              <a:gd name="connsiteX47" fmla="*/ 10886445 w 12191684"/>
              <a:gd name="connsiteY47" fmla="*/ 1038631 h 2102199"/>
              <a:gd name="connsiteX48" fmla="*/ 11417888 w 12191684"/>
              <a:gd name="connsiteY48" fmla="*/ 1449463 h 2102199"/>
              <a:gd name="connsiteX49" fmla="*/ 12152829 w 12191684"/>
              <a:gd name="connsiteY49" fmla="*/ 1783970 h 2102199"/>
              <a:gd name="connsiteX50" fmla="*/ 12153386 w 12191684"/>
              <a:gd name="connsiteY50" fmla="*/ 1782194 h 2102199"/>
              <a:gd name="connsiteX51" fmla="*/ 11418929 w 12191684"/>
              <a:gd name="connsiteY51" fmla="*/ 1447918 h 2102199"/>
              <a:gd name="connsiteX52" fmla="*/ 10887635 w 12191684"/>
              <a:gd name="connsiteY52" fmla="*/ 1037200 h 2102199"/>
              <a:gd name="connsiteX53" fmla="*/ 10516130 w 12191684"/>
              <a:gd name="connsiteY53" fmla="*/ 739985 h 2102199"/>
              <a:gd name="connsiteX54" fmla="*/ 10002553 w 12191684"/>
              <a:gd name="connsiteY54" fmla="*/ 416203 h 2102199"/>
              <a:gd name="connsiteX55" fmla="*/ 9430618 w 12191684"/>
              <a:gd name="connsiteY55" fmla="*/ 236941 h 2102199"/>
              <a:gd name="connsiteX56" fmla="*/ 9397080 w 12191684"/>
              <a:gd name="connsiteY56" fmla="*/ 233232 h 2102199"/>
              <a:gd name="connsiteX57" fmla="*/ 9434540 w 12191684"/>
              <a:gd name="connsiteY57" fmla="*/ 210791 h 2102199"/>
              <a:gd name="connsiteX58" fmla="*/ 9483510 w 12191684"/>
              <a:gd name="connsiteY58" fmla="*/ 213775 h 2102199"/>
              <a:gd name="connsiteX59" fmla="*/ 10553405 w 12191684"/>
              <a:gd name="connsiteY59" fmla="*/ 669224 h 2102199"/>
              <a:gd name="connsiteX60" fmla="*/ 10965717 w 12191684"/>
              <a:gd name="connsiteY60" fmla="*/ 990482 h 2102199"/>
              <a:gd name="connsiteX61" fmla="*/ 11438765 w 12191684"/>
              <a:gd name="connsiteY61" fmla="*/ 1354798 h 2102199"/>
              <a:gd name="connsiteX62" fmla="*/ 12143180 w 12191684"/>
              <a:gd name="connsiteY62" fmla="*/ 1704408 h 2102199"/>
              <a:gd name="connsiteX63" fmla="*/ 12143812 w 12191684"/>
              <a:gd name="connsiteY63" fmla="*/ 1702658 h 2102199"/>
              <a:gd name="connsiteX64" fmla="*/ 11439807 w 12191684"/>
              <a:gd name="connsiteY64" fmla="*/ 1353266 h 2102199"/>
              <a:gd name="connsiteX65" fmla="*/ 10966888 w 12191684"/>
              <a:gd name="connsiteY65" fmla="*/ 989041 h 2102199"/>
              <a:gd name="connsiteX66" fmla="*/ 10554483 w 12191684"/>
              <a:gd name="connsiteY66" fmla="*/ 667708 h 2102199"/>
              <a:gd name="connsiteX67" fmla="*/ 10046502 w 12191684"/>
              <a:gd name="connsiteY67" fmla="*/ 365080 h 2102199"/>
              <a:gd name="connsiteX68" fmla="*/ 9483639 w 12191684"/>
              <a:gd name="connsiteY68" fmla="*/ 211921 h 2102199"/>
              <a:gd name="connsiteX69" fmla="*/ 9437497 w 12191684"/>
              <a:gd name="connsiteY69" fmla="*/ 209058 h 2102199"/>
              <a:gd name="connsiteX70" fmla="*/ 9481018 w 12191684"/>
              <a:gd name="connsiteY70" fmla="*/ 184581 h 2102199"/>
              <a:gd name="connsiteX71" fmla="*/ 9536549 w 12191684"/>
              <a:gd name="connsiteY71" fmla="*/ 188755 h 2102199"/>
              <a:gd name="connsiteX72" fmla="*/ 10591777 w 12191684"/>
              <a:gd name="connsiteY72" fmla="*/ 596969 h 2102199"/>
              <a:gd name="connsiteX73" fmla="*/ 11052221 w 12191684"/>
              <a:gd name="connsiteY73" fmla="*/ 946771 h 2102199"/>
              <a:gd name="connsiteX74" fmla="*/ 11459625 w 12191684"/>
              <a:gd name="connsiteY74" fmla="*/ 1260134 h 2102199"/>
              <a:gd name="connsiteX75" fmla="*/ 12133531 w 12191684"/>
              <a:gd name="connsiteY75" fmla="*/ 1624846 h 2102199"/>
              <a:gd name="connsiteX76" fmla="*/ 12134238 w 12191684"/>
              <a:gd name="connsiteY76" fmla="*/ 1623128 h 2102199"/>
              <a:gd name="connsiteX77" fmla="*/ 11460703 w 12191684"/>
              <a:gd name="connsiteY77" fmla="*/ 1258617 h 2102199"/>
              <a:gd name="connsiteX78" fmla="*/ 11053374 w 12191684"/>
              <a:gd name="connsiteY78" fmla="*/ 945321 h 2102199"/>
              <a:gd name="connsiteX79" fmla="*/ 10592818 w 12191684"/>
              <a:gd name="connsiteY79" fmla="*/ 595432 h 2102199"/>
              <a:gd name="connsiteX80" fmla="*/ 9536736 w 12191684"/>
              <a:gd name="connsiteY80" fmla="*/ 186905 h 2102199"/>
              <a:gd name="connsiteX81" fmla="*/ 9484161 w 12191684"/>
              <a:gd name="connsiteY81" fmla="*/ 182888 h 2102199"/>
              <a:gd name="connsiteX82" fmla="*/ 9523610 w 12191684"/>
              <a:gd name="connsiteY82" fmla="*/ 162194 h 2102199"/>
              <a:gd name="connsiteX83" fmla="*/ 9589683 w 12191684"/>
              <a:gd name="connsiteY83" fmla="*/ 163741 h 2102199"/>
              <a:gd name="connsiteX84" fmla="*/ 10630149 w 12191684"/>
              <a:gd name="connsiteY84" fmla="*/ 524714 h 2102199"/>
              <a:gd name="connsiteX85" fmla="*/ 11147984 w 12191684"/>
              <a:gd name="connsiteY85" fmla="*/ 909141 h 2102199"/>
              <a:gd name="connsiteX86" fmla="*/ 11480503 w 12191684"/>
              <a:gd name="connsiteY86" fmla="*/ 1165461 h 2102199"/>
              <a:gd name="connsiteX87" fmla="*/ 12123864 w 12191684"/>
              <a:gd name="connsiteY87" fmla="*/ 1545274 h 2102199"/>
              <a:gd name="connsiteX88" fmla="*/ 12124682 w 12191684"/>
              <a:gd name="connsiteY88" fmla="*/ 1543597 h 2102199"/>
              <a:gd name="connsiteX89" fmla="*/ 11481599 w 12191684"/>
              <a:gd name="connsiteY89" fmla="*/ 1163963 h 2102199"/>
              <a:gd name="connsiteX90" fmla="*/ 11149155 w 12191684"/>
              <a:gd name="connsiteY90" fmla="*/ 907683 h 2102199"/>
              <a:gd name="connsiteX91" fmla="*/ 10631171 w 12191684"/>
              <a:gd name="connsiteY91" fmla="*/ 523152 h 2102199"/>
              <a:gd name="connsiteX92" fmla="*/ 10134102 w 12191684"/>
              <a:gd name="connsiteY92" fmla="*/ 272935 h 2102199"/>
              <a:gd name="connsiteX93" fmla="*/ 9589775 w 12191684"/>
              <a:gd name="connsiteY93" fmla="*/ 161883 h 2102199"/>
              <a:gd name="connsiteX94" fmla="*/ 9527440 w 12191684"/>
              <a:gd name="connsiteY94" fmla="*/ 160270 h 2102199"/>
              <a:gd name="connsiteX95" fmla="*/ 9555252 w 12191684"/>
              <a:gd name="connsiteY95" fmla="*/ 146533 h 2102199"/>
              <a:gd name="connsiteX96" fmla="*/ 9642853 w 12191684"/>
              <a:gd name="connsiteY96" fmla="*/ 138723 h 2102199"/>
              <a:gd name="connsiteX97" fmla="*/ 10668539 w 12191684"/>
              <a:gd name="connsiteY97" fmla="*/ 452459 h 2102199"/>
              <a:gd name="connsiteX98" fmla="*/ 11256108 w 12191684"/>
              <a:gd name="connsiteY98" fmla="*/ 880323 h 2102199"/>
              <a:gd name="connsiteX99" fmla="*/ 11501380 w 12191684"/>
              <a:gd name="connsiteY99" fmla="*/ 1070794 h 2102199"/>
              <a:gd name="connsiteX100" fmla="*/ 12114215 w 12191684"/>
              <a:gd name="connsiteY100" fmla="*/ 1465703 h 2102199"/>
              <a:gd name="connsiteX101" fmla="*/ 12115108 w 12191684"/>
              <a:gd name="connsiteY101" fmla="*/ 1464072 h 2102199"/>
              <a:gd name="connsiteX102" fmla="*/ 11502496 w 12191684"/>
              <a:gd name="connsiteY102" fmla="*/ 1069312 h 2102199"/>
              <a:gd name="connsiteX103" fmla="*/ 11257243 w 12191684"/>
              <a:gd name="connsiteY103" fmla="*/ 878862 h 2102199"/>
              <a:gd name="connsiteX104" fmla="*/ 10669506 w 12191684"/>
              <a:gd name="connsiteY104" fmla="*/ 450876 h 2102199"/>
              <a:gd name="connsiteX105" fmla="*/ 10178201 w 12191684"/>
              <a:gd name="connsiteY105" fmla="*/ 213438 h 2102199"/>
              <a:gd name="connsiteX106" fmla="*/ 9642742 w 12191684"/>
              <a:gd name="connsiteY106" fmla="*/ 136866 h 2102199"/>
              <a:gd name="connsiteX107" fmla="*/ 9560384 w 12191684"/>
              <a:gd name="connsiteY107" fmla="*/ 144075 h 2102199"/>
              <a:gd name="connsiteX108" fmla="*/ 9595799 w 12191684"/>
              <a:gd name="connsiteY108" fmla="*/ 127702 h 2102199"/>
              <a:gd name="connsiteX109" fmla="*/ 9695968 w 12191684"/>
              <a:gd name="connsiteY109" fmla="*/ 113701 h 2102199"/>
              <a:gd name="connsiteX110" fmla="*/ 10706911 w 12191684"/>
              <a:gd name="connsiteY110" fmla="*/ 380205 h 2102199"/>
              <a:gd name="connsiteX111" fmla="*/ 11381152 w 12191684"/>
              <a:gd name="connsiteY111" fmla="*/ 864913 h 2102199"/>
              <a:gd name="connsiteX112" fmla="*/ 11522258 w 12191684"/>
              <a:gd name="connsiteY112" fmla="*/ 976124 h 2102199"/>
              <a:gd name="connsiteX113" fmla="*/ 12104548 w 12191684"/>
              <a:gd name="connsiteY113" fmla="*/ 1386129 h 2102199"/>
              <a:gd name="connsiteX114" fmla="*/ 12105552 w 12191684"/>
              <a:gd name="connsiteY114" fmla="*/ 1384553 h 2102199"/>
              <a:gd name="connsiteX115" fmla="*/ 11523392 w 12191684"/>
              <a:gd name="connsiteY115" fmla="*/ 974659 h 2102199"/>
              <a:gd name="connsiteX116" fmla="*/ 11382305 w 12191684"/>
              <a:gd name="connsiteY116" fmla="*/ 863453 h 2102199"/>
              <a:gd name="connsiteX117" fmla="*/ 10707841 w 12191684"/>
              <a:gd name="connsiteY117" fmla="*/ 378595 h 2102199"/>
              <a:gd name="connsiteX118" fmla="*/ 10222187 w 12191684"/>
              <a:gd name="connsiteY118" fmla="*/ 163404 h 2102199"/>
              <a:gd name="connsiteX119" fmla="*/ 9695782 w 12191684"/>
              <a:gd name="connsiteY119" fmla="*/ 111851 h 2102199"/>
              <a:gd name="connsiteX120" fmla="*/ 9602734 w 12191684"/>
              <a:gd name="connsiteY120" fmla="*/ 124623 h 2102199"/>
              <a:gd name="connsiteX121" fmla="*/ 9635974 w 12191684"/>
              <a:gd name="connsiteY121" fmla="*/ 110386 h 2102199"/>
              <a:gd name="connsiteX122" fmla="*/ 9749101 w 12191684"/>
              <a:gd name="connsiteY122" fmla="*/ 88679 h 2102199"/>
              <a:gd name="connsiteX123" fmla="*/ 10745302 w 12191684"/>
              <a:gd name="connsiteY123" fmla="*/ 307951 h 2102199"/>
              <a:gd name="connsiteX124" fmla="*/ 11530977 w 12191684"/>
              <a:gd name="connsiteY124" fmla="*/ 871617 h 2102199"/>
              <a:gd name="connsiteX125" fmla="*/ 11543118 w 12191684"/>
              <a:gd name="connsiteY125" fmla="*/ 881455 h 2102199"/>
              <a:gd name="connsiteX126" fmla="*/ 12094899 w 12191684"/>
              <a:gd name="connsiteY126" fmla="*/ 1306547 h 2102199"/>
              <a:gd name="connsiteX127" fmla="*/ 12095977 w 12191684"/>
              <a:gd name="connsiteY127" fmla="*/ 1305035 h 2102199"/>
              <a:gd name="connsiteX128" fmla="*/ 11544289 w 12191684"/>
              <a:gd name="connsiteY128" fmla="*/ 880009 h 2102199"/>
              <a:gd name="connsiteX129" fmla="*/ 11532148 w 12191684"/>
              <a:gd name="connsiteY129" fmla="*/ 870172 h 2102199"/>
              <a:gd name="connsiteX130" fmla="*/ 10746194 w 12191684"/>
              <a:gd name="connsiteY130" fmla="*/ 306319 h 2102199"/>
              <a:gd name="connsiteX131" fmla="*/ 10266267 w 12191684"/>
              <a:gd name="connsiteY131" fmla="*/ 113588 h 2102199"/>
              <a:gd name="connsiteX132" fmla="*/ 9748822 w 12191684"/>
              <a:gd name="connsiteY132" fmla="*/ 86839 h 2102199"/>
              <a:gd name="connsiteX133" fmla="*/ 9647278 w 12191684"/>
              <a:gd name="connsiteY133" fmla="*/ 105774 h 2102199"/>
              <a:gd name="connsiteX134" fmla="*/ 9676670 w 12191684"/>
              <a:gd name="connsiteY134" fmla="*/ 94203 h 2102199"/>
              <a:gd name="connsiteX135" fmla="*/ 9802215 w 12191684"/>
              <a:gd name="connsiteY135" fmla="*/ 63652 h 2102199"/>
              <a:gd name="connsiteX136" fmla="*/ 10783674 w 12191684"/>
              <a:gd name="connsiteY136" fmla="*/ 235695 h 2102199"/>
              <a:gd name="connsiteX137" fmla="*/ 11563995 w 12191684"/>
              <a:gd name="connsiteY137" fmla="*/ 786782 h 2102199"/>
              <a:gd name="connsiteX138" fmla="*/ 11775710 w 12191684"/>
              <a:gd name="connsiteY138" fmla="*/ 966301 h 2102199"/>
              <a:gd name="connsiteX139" fmla="*/ 12085250 w 12191684"/>
              <a:gd name="connsiteY139" fmla="*/ 1226960 h 2102199"/>
              <a:gd name="connsiteX140" fmla="*/ 12086421 w 12191684"/>
              <a:gd name="connsiteY140" fmla="*/ 1225525 h 2102199"/>
              <a:gd name="connsiteX141" fmla="*/ 11776918 w 12191684"/>
              <a:gd name="connsiteY141" fmla="*/ 964888 h 2102199"/>
              <a:gd name="connsiteX142" fmla="*/ 11565184 w 12191684"/>
              <a:gd name="connsiteY142" fmla="*/ 785362 h 2102199"/>
              <a:gd name="connsiteX143" fmla="*/ 10784529 w 12191684"/>
              <a:gd name="connsiteY143" fmla="*/ 234043 h 2102199"/>
              <a:gd name="connsiteX144" fmla="*/ 9801862 w 12191684"/>
              <a:gd name="connsiteY144" fmla="*/ 61834 h 2102199"/>
              <a:gd name="connsiteX145" fmla="*/ 9699389 w 12191684"/>
              <a:gd name="connsiteY145" fmla="*/ 85740 h 2102199"/>
              <a:gd name="connsiteX146" fmla="*/ 9855349 w 12191684"/>
              <a:gd name="connsiteY146" fmla="*/ 38630 h 2102199"/>
              <a:gd name="connsiteX147" fmla="*/ 10162045 w 12191684"/>
              <a:gd name="connsiteY147" fmla="*/ 1757 h 2102199"/>
              <a:gd name="connsiteX148" fmla="*/ 11980657 w 12191684"/>
              <a:gd name="connsiteY148" fmla="*/ 1057391 h 2102199"/>
              <a:gd name="connsiteX149" fmla="*/ 12075583 w 12191684"/>
              <a:gd name="connsiteY149" fmla="*/ 1147376 h 2102199"/>
              <a:gd name="connsiteX150" fmla="*/ 12076865 w 12191684"/>
              <a:gd name="connsiteY150" fmla="*/ 1146022 h 2102199"/>
              <a:gd name="connsiteX151" fmla="*/ 11981939 w 12191684"/>
              <a:gd name="connsiteY151" fmla="*/ 1056043 h 2102199"/>
              <a:gd name="connsiteX152" fmla="*/ 11020393 w 12191684"/>
              <a:gd name="connsiteY152" fmla="*/ 267917 h 2102199"/>
              <a:gd name="connsiteX153" fmla="*/ 9854903 w 12191684"/>
              <a:gd name="connsiteY153" fmla="*/ 36823 h 2102199"/>
              <a:gd name="connsiteX154" fmla="*/ 9675629 w 12191684"/>
              <a:gd name="connsiteY154" fmla="*/ 92388 h 2102199"/>
              <a:gd name="connsiteX155" fmla="*/ 9592936 w 12191684"/>
              <a:gd name="connsiteY155" fmla="*/ 119050 h 2102199"/>
              <a:gd name="connsiteX156" fmla="*/ 9510616 w 12191684"/>
              <a:gd name="connsiteY156" fmla="*/ 143486 h 2102199"/>
              <a:gd name="connsiteX157" fmla="*/ 9434577 w 12191684"/>
              <a:gd name="connsiteY157" fmla="*/ 163865 h 2102199"/>
              <a:gd name="connsiteX158" fmla="*/ 9253073 w 12191684"/>
              <a:gd name="connsiteY158" fmla="*/ 191577 h 2102199"/>
              <a:gd name="connsiteX159" fmla="*/ 9248537 w 12191684"/>
              <a:gd name="connsiteY159" fmla="*/ 192642 h 2102199"/>
              <a:gd name="connsiteX160" fmla="*/ 9195645 w 12191684"/>
              <a:gd name="connsiteY160" fmla="*/ 200940 h 2102199"/>
              <a:gd name="connsiteX161" fmla="*/ 9044854 w 12191684"/>
              <a:gd name="connsiteY161" fmla="*/ 236407 h 2102199"/>
              <a:gd name="connsiteX162" fmla="*/ 9041767 w 12191684"/>
              <a:gd name="connsiteY162" fmla="*/ 236746 h 2102199"/>
              <a:gd name="connsiteX163" fmla="*/ 9007803 w 12191684"/>
              <a:gd name="connsiteY163" fmla="*/ 241070 h 2102199"/>
              <a:gd name="connsiteX164" fmla="*/ 8925053 w 12191684"/>
              <a:gd name="connsiteY164" fmla="*/ 247006 h 2102199"/>
              <a:gd name="connsiteX165" fmla="*/ 8839033 w 12191684"/>
              <a:gd name="connsiteY165" fmla="*/ 249481 h 2102199"/>
              <a:gd name="connsiteX166" fmla="*/ 8747546 w 12191684"/>
              <a:gd name="connsiteY166" fmla="*/ 248174 h 2102199"/>
              <a:gd name="connsiteX167" fmla="*/ 8474872 w 12191684"/>
              <a:gd name="connsiteY167" fmla="*/ 241619 h 2102199"/>
              <a:gd name="connsiteX168" fmla="*/ 7731584 w 12191684"/>
              <a:gd name="connsiteY168" fmla="*/ 356587 h 2102199"/>
              <a:gd name="connsiteX169" fmla="*/ 6377301 w 12191684"/>
              <a:gd name="connsiteY169" fmla="*/ 872868 h 2102199"/>
              <a:gd name="connsiteX170" fmla="*/ 6065715 w 12191684"/>
              <a:gd name="connsiteY170" fmla="*/ 1009382 h 2102199"/>
              <a:gd name="connsiteX171" fmla="*/ 5905647 w 12191684"/>
              <a:gd name="connsiteY171" fmla="*/ 1078081 h 2102199"/>
              <a:gd name="connsiteX172" fmla="*/ 5689972 w 12191684"/>
              <a:gd name="connsiteY172" fmla="*/ 964962 h 2102199"/>
              <a:gd name="connsiteX173" fmla="*/ 4191907 w 12191684"/>
              <a:gd name="connsiteY173" fmla="*/ 291296 h 2102199"/>
              <a:gd name="connsiteX174" fmla="*/ 3399185 w 12191684"/>
              <a:gd name="connsiteY174" fmla="*/ 96623 h 2102199"/>
              <a:gd name="connsiteX175" fmla="*/ 2579822 w 12191684"/>
              <a:gd name="connsiteY175" fmla="*/ 81048 h 2102199"/>
              <a:gd name="connsiteX176" fmla="*/ 2121888 w 12191684"/>
              <a:gd name="connsiteY176" fmla="*/ 170300 h 2102199"/>
              <a:gd name="connsiteX177" fmla="*/ 1754947 w 12191684"/>
              <a:gd name="connsiteY177" fmla="*/ 129265 h 2102199"/>
              <a:gd name="connsiteX178" fmla="*/ 1387159 w 12191684"/>
              <a:gd name="connsiteY178" fmla="*/ 272969 h 2102199"/>
              <a:gd name="connsiteX179" fmla="*/ 1059717 w 12191684"/>
              <a:gd name="connsiteY179" fmla="*/ 502921 h 2102199"/>
              <a:gd name="connsiteX180" fmla="*/ 1007329 w 12191684"/>
              <a:gd name="connsiteY180" fmla="*/ 542738 h 2102199"/>
              <a:gd name="connsiteX181" fmla="*/ 1008452 w 12191684"/>
              <a:gd name="connsiteY181" fmla="*/ 544219 h 2102199"/>
              <a:gd name="connsiteX182" fmla="*/ 1060845 w 12191684"/>
              <a:gd name="connsiteY182" fmla="*/ 504401 h 2102199"/>
              <a:gd name="connsiteX183" fmla="*/ 1755252 w 12191684"/>
              <a:gd name="connsiteY183" fmla="*/ 131100 h 2102199"/>
              <a:gd name="connsiteX184" fmla="*/ 2119229 w 12191684"/>
              <a:gd name="connsiteY184" fmla="*/ 171038 h 2102199"/>
              <a:gd name="connsiteX185" fmla="*/ 2036722 w 12191684"/>
              <a:gd name="connsiteY185" fmla="*/ 194964 h 2102199"/>
              <a:gd name="connsiteX186" fmla="*/ 1682011 w 12191684"/>
              <a:gd name="connsiteY186" fmla="*/ 180627 h 2102199"/>
              <a:gd name="connsiteX187" fmla="*/ 1311207 w 12191684"/>
              <a:gd name="connsiteY187" fmla="*/ 334341 h 2102199"/>
              <a:gd name="connsiteX188" fmla="*/ 978132 w 12191684"/>
              <a:gd name="connsiteY188" fmla="*/ 567676 h 2102199"/>
              <a:gd name="connsiteX189" fmla="*/ 923385 w 12191684"/>
              <a:gd name="connsiteY189" fmla="*/ 608894 h 2102199"/>
              <a:gd name="connsiteX190" fmla="*/ 924501 w 12191684"/>
              <a:gd name="connsiteY190" fmla="*/ 610381 h 2102199"/>
              <a:gd name="connsiteX191" fmla="*/ 979253 w 12191684"/>
              <a:gd name="connsiteY191" fmla="*/ 569159 h 2102199"/>
              <a:gd name="connsiteX192" fmla="*/ 1682384 w 12191684"/>
              <a:gd name="connsiteY192" fmla="*/ 182449 h 2102199"/>
              <a:gd name="connsiteX193" fmla="*/ 2033339 w 12191684"/>
              <a:gd name="connsiteY193" fmla="*/ 195996 h 2102199"/>
              <a:gd name="connsiteX194" fmla="*/ 1951464 w 12191684"/>
              <a:gd name="connsiteY194" fmla="*/ 222081 h 2102199"/>
              <a:gd name="connsiteX195" fmla="*/ 1609074 w 12191684"/>
              <a:gd name="connsiteY195" fmla="*/ 231988 h 2102199"/>
              <a:gd name="connsiteX196" fmla="*/ 1235315 w 12191684"/>
              <a:gd name="connsiteY196" fmla="*/ 395668 h 2102199"/>
              <a:gd name="connsiteX197" fmla="*/ 896672 w 12191684"/>
              <a:gd name="connsiteY197" fmla="*/ 632350 h 2102199"/>
              <a:gd name="connsiteX198" fmla="*/ 839441 w 12191684"/>
              <a:gd name="connsiteY198" fmla="*/ 675052 h 2102199"/>
              <a:gd name="connsiteX199" fmla="*/ 840549 w 12191684"/>
              <a:gd name="connsiteY199" fmla="*/ 676545 h 2102199"/>
              <a:gd name="connsiteX200" fmla="*/ 897783 w 12191684"/>
              <a:gd name="connsiteY200" fmla="*/ 633839 h 2102199"/>
              <a:gd name="connsiteX201" fmla="*/ 1609515 w 12191684"/>
              <a:gd name="connsiteY201" fmla="*/ 233795 h 2102199"/>
              <a:gd name="connsiteX202" fmla="*/ 1946946 w 12191684"/>
              <a:gd name="connsiteY202" fmla="*/ 223585 h 2102199"/>
              <a:gd name="connsiteX203" fmla="*/ 1913891 w 12191684"/>
              <a:gd name="connsiteY203" fmla="*/ 234766 h 2102199"/>
              <a:gd name="connsiteX204" fmla="*/ 1865908 w 12191684"/>
              <a:gd name="connsiteY204" fmla="*/ 251648 h 2102199"/>
              <a:gd name="connsiteX205" fmla="*/ 1536144 w 12191684"/>
              <a:gd name="connsiteY205" fmla="*/ 283348 h 2102199"/>
              <a:gd name="connsiteX206" fmla="*/ 817907 w 12191684"/>
              <a:gd name="connsiteY206" fmla="*/ 695026 h 2102199"/>
              <a:gd name="connsiteX207" fmla="*/ 755499 w 12191684"/>
              <a:gd name="connsiteY207" fmla="*/ 741206 h 2102199"/>
              <a:gd name="connsiteX208" fmla="*/ 756601 w 12191684"/>
              <a:gd name="connsiteY208" fmla="*/ 742705 h 2102199"/>
              <a:gd name="connsiteX209" fmla="*/ 819013 w 12191684"/>
              <a:gd name="connsiteY209" fmla="*/ 696521 h 2102199"/>
              <a:gd name="connsiteX210" fmla="*/ 1536651 w 12191684"/>
              <a:gd name="connsiteY210" fmla="*/ 285138 h 2102199"/>
              <a:gd name="connsiteX211" fmla="*/ 1862506 w 12191684"/>
              <a:gd name="connsiteY211" fmla="*/ 252877 h 2102199"/>
              <a:gd name="connsiteX212" fmla="*/ 1779420 w 12191684"/>
              <a:gd name="connsiteY212" fmla="*/ 283913 h 2102199"/>
              <a:gd name="connsiteX213" fmla="*/ 1463215 w 12191684"/>
              <a:gd name="connsiteY213" fmla="*/ 334715 h 2102199"/>
              <a:gd name="connsiteX214" fmla="*/ 737633 w 12191684"/>
              <a:gd name="connsiteY214" fmla="*/ 758875 h 2102199"/>
              <a:gd name="connsiteX215" fmla="*/ 671555 w 12191684"/>
              <a:gd name="connsiteY215" fmla="*/ 807366 h 2102199"/>
              <a:gd name="connsiteX216" fmla="*/ 672652 w 12191684"/>
              <a:gd name="connsiteY216" fmla="*/ 808868 h 2102199"/>
              <a:gd name="connsiteX217" fmla="*/ 738735 w 12191684"/>
              <a:gd name="connsiteY217" fmla="*/ 760374 h 2102199"/>
              <a:gd name="connsiteX218" fmla="*/ 1463784 w 12191684"/>
              <a:gd name="connsiteY218" fmla="*/ 336485 h 2102199"/>
              <a:gd name="connsiteX219" fmla="*/ 1773200 w 12191684"/>
              <a:gd name="connsiteY219" fmla="*/ 286336 h 2102199"/>
              <a:gd name="connsiteX220" fmla="*/ 1692531 w 12191684"/>
              <a:gd name="connsiteY220" fmla="*/ 318717 h 2102199"/>
              <a:gd name="connsiteX221" fmla="*/ 1390286 w 12191684"/>
              <a:gd name="connsiteY221" fmla="*/ 386078 h 2102199"/>
              <a:gd name="connsiteX222" fmla="*/ 657634 w 12191684"/>
              <a:gd name="connsiteY222" fmla="*/ 822551 h 2102199"/>
              <a:gd name="connsiteX223" fmla="*/ 587611 w 12191684"/>
              <a:gd name="connsiteY223" fmla="*/ 873522 h 2102199"/>
              <a:gd name="connsiteX224" fmla="*/ 588702 w 12191684"/>
              <a:gd name="connsiteY224" fmla="*/ 875030 h 2102199"/>
              <a:gd name="connsiteX225" fmla="*/ 658729 w 12191684"/>
              <a:gd name="connsiteY225" fmla="*/ 824055 h 2102199"/>
              <a:gd name="connsiteX226" fmla="*/ 1390912 w 12191684"/>
              <a:gd name="connsiteY226" fmla="*/ 387828 h 2102199"/>
              <a:gd name="connsiteX227" fmla="*/ 1685591 w 12191684"/>
              <a:gd name="connsiteY227" fmla="*/ 321586 h 2102199"/>
              <a:gd name="connsiteX228" fmla="*/ 1605327 w 12191684"/>
              <a:gd name="connsiteY228" fmla="*/ 355979 h 2102199"/>
              <a:gd name="connsiteX229" fmla="*/ 1317357 w 12191684"/>
              <a:gd name="connsiteY229" fmla="*/ 437444 h 2102199"/>
              <a:gd name="connsiteX230" fmla="*/ 577936 w 12191684"/>
              <a:gd name="connsiteY230" fmla="*/ 886038 h 2102199"/>
              <a:gd name="connsiteX231" fmla="*/ 503666 w 12191684"/>
              <a:gd name="connsiteY231" fmla="*/ 939678 h 2102199"/>
              <a:gd name="connsiteX232" fmla="*/ 504754 w 12191684"/>
              <a:gd name="connsiteY232" fmla="*/ 941190 h 2102199"/>
              <a:gd name="connsiteX233" fmla="*/ 579025 w 12191684"/>
              <a:gd name="connsiteY233" fmla="*/ 887547 h 2102199"/>
              <a:gd name="connsiteX234" fmla="*/ 1318041 w 12191684"/>
              <a:gd name="connsiteY234" fmla="*/ 439172 h 2102199"/>
              <a:gd name="connsiteX235" fmla="*/ 1597758 w 12191684"/>
              <a:gd name="connsiteY235" fmla="*/ 359331 h 2102199"/>
              <a:gd name="connsiteX236" fmla="*/ 1517820 w 12191684"/>
              <a:gd name="connsiteY236" fmla="*/ 395679 h 2102199"/>
              <a:gd name="connsiteX237" fmla="*/ 1244428 w 12191684"/>
              <a:gd name="connsiteY237" fmla="*/ 488811 h 2102199"/>
              <a:gd name="connsiteX238" fmla="*/ 498682 w 12191684"/>
              <a:gd name="connsiteY238" fmla="*/ 949244 h 2102199"/>
              <a:gd name="connsiteX239" fmla="*/ 419722 w 12191684"/>
              <a:gd name="connsiteY239" fmla="*/ 1005838 h 2102199"/>
              <a:gd name="connsiteX240" fmla="*/ 420804 w 12191684"/>
              <a:gd name="connsiteY240" fmla="*/ 1007352 h 2102199"/>
              <a:gd name="connsiteX241" fmla="*/ 499768 w 12191684"/>
              <a:gd name="connsiteY241" fmla="*/ 950751 h 2102199"/>
              <a:gd name="connsiteX242" fmla="*/ 1245170 w 12191684"/>
              <a:gd name="connsiteY242" fmla="*/ 490515 h 2102199"/>
              <a:gd name="connsiteX243" fmla="*/ 1507887 w 12191684"/>
              <a:gd name="connsiteY243" fmla="*/ 400319 h 2102199"/>
              <a:gd name="connsiteX244" fmla="*/ 1430740 w 12191684"/>
              <a:gd name="connsiteY244" fmla="*/ 437364 h 2102199"/>
              <a:gd name="connsiteX245" fmla="*/ 1171501 w 12191684"/>
              <a:gd name="connsiteY245" fmla="*/ 540178 h 2102199"/>
              <a:gd name="connsiteX246" fmla="*/ 420098 w 12191684"/>
              <a:gd name="connsiteY246" fmla="*/ 1012001 h 2102199"/>
              <a:gd name="connsiteX247" fmla="*/ 335776 w 12191684"/>
              <a:gd name="connsiteY247" fmla="*/ 1071998 h 2102199"/>
              <a:gd name="connsiteX248" fmla="*/ 336853 w 12191684"/>
              <a:gd name="connsiteY248" fmla="*/ 1073512 h 2102199"/>
              <a:gd name="connsiteX249" fmla="*/ 421178 w 12191684"/>
              <a:gd name="connsiteY249" fmla="*/ 1013515 h 2102199"/>
              <a:gd name="connsiteX250" fmla="*/ 1172295 w 12191684"/>
              <a:gd name="connsiteY250" fmla="*/ 541858 h 2102199"/>
              <a:gd name="connsiteX251" fmla="*/ 1419052 w 12191684"/>
              <a:gd name="connsiteY251" fmla="*/ 443132 h 2102199"/>
              <a:gd name="connsiteX252" fmla="*/ 1340112 w 12191684"/>
              <a:gd name="connsiteY252" fmla="*/ 482993 h 2102199"/>
              <a:gd name="connsiteX253" fmla="*/ 1098576 w 12191684"/>
              <a:gd name="connsiteY253" fmla="*/ 591543 h 2102199"/>
              <a:gd name="connsiteX254" fmla="*/ 337316 w 12191684"/>
              <a:gd name="connsiteY254" fmla="*/ 1077789 h 2102199"/>
              <a:gd name="connsiteX255" fmla="*/ 251832 w 12191684"/>
              <a:gd name="connsiteY255" fmla="*/ 1138151 h 2102199"/>
              <a:gd name="connsiteX256" fmla="*/ 252903 w 12191684"/>
              <a:gd name="connsiteY256" fmla="*/ 1139671 h 2102199"/>
              <a:gd name="connsiteX257" fmla="*/ 338390 w 12191684"/>
              <a:gd name="connsiteY257" fmla="*/ 1079306 h 2102199"/>
              <a:gd name="connsiteX258" fmla="*/ 1099420 w 12191684"/>
              <a:gd name="connsiteY258" fmla="*/ 593197 h 2102199"/>
              <a:gd name="connsiteX259" fmla="*/ 1323596 w 12191684"/>
              <a:gd name="connsiteY259" fmla="*/ 491540 h 2102199"/>
              <a:gd name="connsiteX260" fmla="*/ 1289976 w 12191684"/>
              <a:gd name="connsiteY260" fmla="*/ 509147 h 2102199"/>
              <a:gd name="connsiteX261" fmla="*/ 1253733 w 12191684"/>
              <a:gd name="connsiteY261" fmla="*/ 528473 h 2102199"/>
              <a:gd name="connsiteX262" fmla="*/ 1025651 w 12191684"/>
              <a:gd name="connsiteY262" fmla="*/ 642906 h 2102199"/>
              <a:gd name="connsiteX263" fmla="*/ 262208 w 12191684"/>
              <a:gd name="connsiteY263" fmla="*/ 1138162 h 2102199"/>
              <a:gd name="connsiteX264" fmla="*/ 167890 w 12191684"/>
              <a:gd name="connsiteY264" fmla="*/ 1204309 h 2102199"/>
              <a:gd name="connsiteX265" fmla="*/ 168953 w 12191684"/>
              <a:gd name="connsiteY265" fmla="*/ 1205831 h 2102199"/>
              <a:gd name="connsiteX266" fmla="*/ 263277 w 12191684"/>
              <a:gd name="connsiteY266" fmla="*/ 1139683 h 2102199"/>
              <a:gd name="connsiteX267" fmla="*/ 1026543 w 12191684"/>
              <a:gd name="connsiteY267" fmla="*/ 644536 h 2102199"/>
              <a:gd name="connsiteX268" fmla="*/ 1227402 w 12191684"/>
              <a:gd name="connsiteY268" fmla="*/ 542747 h 2102199"/>
              <a:gd name="connsiteX269" fmla="*/ 1167411 w 12191684"/>
              <a:gd name="connsiteY269" fmla="*/ 575828 h 2102199"/>
              <a:gd name="connsiteX270" fmla="*/ 952731 w 12191684"/>
              <a:gd name="connsiteY270" fmla="*/ 694271 h 2102199"/>
              <a:gd name="connsiteX271" fmla="*/ 191683 w 12191684"/>
              <a:gd name="connsiteY271" fmla="*/ 1195407 h 2102199"/>
              <a:gd name="connsiteX272" fmla="*/ 83946 w 12191684"/>
              <a:gd name="connsiteY272" fmla="*/ 1270467 h 2102199"/>
              <a:gd name="connsiteX273" fmla="*/ 85008 w 12191684"/>
              <a:gd name="connsiteY273" fmla="*/ 1271991 h 2102199"/>
              <a:gd name="connsiteX274" fmla="*/ 192746 w 12191684"/>
              <a:gd name="connsiteY274" fmla="*/ 1196932 h 2102199"/>
              <a:gd name="connsiteX275" fmla="*/ 953670 w 12191684"/>
              <a:gd name="connsiteY275" fmla="*/ 695878 h 2102199"/>
              <a:gd name="connsiteX276" fmla="*/ 1109104 w 12191684"/>
              <a:gd name="connsiteY276" fmla="*/ 608804 h 2102199"/>
              <a:gd name="connsiteX277" fmla="*/ 131898 w 12191684"/>
              <a:gd name="connsiteY277" fmla="*/ 1245308 h 2102199"/>
              <a:gd name="connsiteX278" fmla="*/ 0 w 12191684"/>
              <a:gd name="connsiteY278" fmla="*/ 1336623 h 2102199"/>
              <a:gd name="connsiteX279" fmla="*/ 1056 w 12191684"/>
              <a:gd name="connsiteY279" fmla="*/ 1338151 h 2102199"/>
              <a:gd name="connsiteX280" fmla="*/ 132958 w 12191684"/>
              <a:gd name="connsiteY280" fmla="*/ 1246836 h 2102199"/>
              <a:gd name="connsiteX281" fmla="*/ 1157584 w 12191684"/>
              <a:gd name="connsiteY281" fmla="*/ 583060 h 2102199"/>
              <a:gd name="connsiteX282" fmla="*/ 1345534 w 12191684"/>
              <a:gd name="connsiteY282" fmla="*/ 489855 h 2102199"/>
              <a:gd name="connsiteX283" fmla="*/ 1519527 w 12191684"/>
              <a:gd name="connsiteY283" fmla="*/ 421139 h 2102199"/>
              <a:gd name="connsiteX284" fmla="*/ 1701892 w 12191684"/>
              <a:gd name="connsiteY284" fmla="*/ 369402 h 2102199"/>
              <a:gd name="connsiteX285" fmla="*/ 1857529 w 12191684"/>
              <a:gd name="connsiteY285" fmla="*/ 343774 h 2102199"/>
              <a:gd name="connsiteX286" fmla="*/ 2017536 w 12191684"/>
              <a:gd name="connsiteY286" fmla="*/ 336422 h 2102199"/>
              <a:gd name="connsiteX287" fmla="*/ 2135496 w 12191684"/>
              <a:gd name="connsiteY287" fmla="*/ 345483 h 2102199"/>
              <a:gd name="connsiteX288" fmla="*/ 2157769 w 12191684"/>
              <a:gd name="connsiteY288" fmla="*/ 347692 h 2102199"/>
              <a:gd name="connsiteX289" fmla="*/ 2196029 w 12191684"/>
              <a:gd name="connsiteY289" fmla="*/ 354920 h 2102199"/>
              <a:gd name="connsiteX290" fmla="*/ 2290081 w 12191684"/>
              <a:gd name="connsiteY290" fmla="*/ 374604 h 2102199"/>
              <a:gd name="connsiteX291" fmla="*/ 2415199 w 12191684"/>
              <a:gd name="connsiteY291" fmla="*/ 416075 h 2102199"/>
              <a:gd name="connsiteX292" fmla="*/ 2533493 w 12191684"/>
              <a:gd name="connsiteY292" fmla="*/ 471151 h 2102199"/>
              <a:gd name="connsiteX293" fmla="*/ 2643459 w 12191684"/>
              <a:gd name="connsiteY293" fmla="*/ 537824 h 2102199"/>
              <a:gd name="connsiteX294" fmla="*/ 2746621 w 12191684"/>
              <a:gd name="connsiteY294" fmla="*/ 615514 h 2102199"/>
              <a:gd name="connsiteX295" fmla="*/ 2835133 w 12191684"/>
              <a:gd name="connsiteY295" fmla="*/ 695831 h 2102199"/>
              <a:gd name="connsiteX296" fmla="*/ 3364178 w 12191684"/>
              <a:gd name="connsiteY296" fmla="*/ 1132655 h 2102199"/>
              <a:gd name="connsiteX297" fmla="*/ 3924196 w 12191684"/>
              <a:gd name="connsiteY297" fmla="*/ 1397425 h 2102199"/>
              <a:gd name="connsiteX298" fmla="*/ 4539503 w 12191684"/>
              <a:gd name="connsiteY298" fmla="*/ 1465026 h 2102199"/>
              <a:gd name="connsiteX299" fmla="*/ 5321293 w 12191684"/>
              <a:gd name="connsiteY299" fmla="*/ 1304390 h 2102199"/>
              <a:gd name="connsiteX300" fmla="*/ 5702707 w 12191684"/>
              <a:gd name="connsiteY300" fmla="*/ 1163931 h 2102199"/>
              <a:gd name="connsiteX301" fmla="*/ 5736561 w 12191684"/>
              <a:gd name="connsiteY301" fmla="*/ 1153336 h 2102199"/>
              <a:gd name="connsiteX302" fmla="*/ 5777183 w 12191684"/>
              <a:gd name="connsiteY302" fmla="*/ 1144063 h 2102199"/>
              <a:gd name="connsiteX303" fmla="*/ 5815982 w 12191684"/>
              <a:gd name="connsiteY303" fmla="*/ 1138428 h 2102199"/>
              <a:gd name="connsiteX304" fmla="*/ 5855414 w 12191684"/>
              <a:gd name="connsiteY304" fmla="*/ 1135931 h 2102199"/>
              <a:gd name="connsiteX305" fmla="*/ 5895366 w 12191684"/>
              <a:gd name="connsiteY305" fmla="*/ 1136595 h 2102199"/>
              <a:gd name="connsiteX306" fmla="*/ 5935857 w 12191684"/>
              <a:gd name="connsiteY306" fmla="*/ 1140424 h 2102199"/>
              <a:gd name="connsiteX307" fmla="*/ 5976943 w 12191684"/>
              <a:gd name="connsiteY307" fmla="*/ 1147418 h 2102199"/>
              <a:gd name="connsiteX308" fmla="*/ 6018476 w 12191684"/>
              <a:gd name="connsiteY308" fmla="*/ 1157541 h 2102199"/>
              <a:gd name="connsiteX309" fmla="*/ 6060528 w 12191684"/>
              <a:gd name="connsiteY309" fmla="*/ 1170761 h 2102199"/>
              <a:gd name="connsiteX310" fmla="*/ 6104310 w 12191684"/>
              <a:gd name="connsiteY310" fmla="*/ 1187516 h 2102199"/>
              <a:gd name="connsiteX311" fmla="*/ 6145360 w 12191684"/>
              <a:gd name="connsiteY311" fmla="*/ 1205936 h 2102199"/>
              <a:gd name="connsiteX312" fmla="*/ 6961989 w 12191684"/>
              <a:gd name="connsiteY312" fmla="*/ 1540275 h 2102199"/>
              <a:gd name="connsiteX313" fmla="*/ 7386423 w 12191684"/>
              <a:gd name="connsiteY313" fmla="*/ 1597940 h 2102199"/>
              <a:gd name="connsiteX314" fmla="*/ 8036700 w 12191684"/>
              <a:gd name="connsiteY314" fmla="*/ 1410138 h 2102199"/>
              <a:gd name="connsiteX315" fmla="*/ 8702351 w 12191684"/>
              <a:gd name="connsiteY315" fmla="*/ 830131 h 2102199"/>
              <a:gd name="connsiteX316" fmla="*/ 9234669 w 12191684"/>
              <a:gd name="connsiteY316" fmla="*/ 344105 h 2102199"/>
              <a:gd name="connsiteX317" fmla="*/ 10361546 w 12191684"/>
              <a:gd name="connsiteY317" fmla="*/ 1030505 h 2102199"/>
              <a:gd name="connsiteX318" fmla="*/ 10616819 w 12191684"/>
              <a:gd name="connsiteY318" fmla="*/ 1257760 h 2102199"/>
              <a:gd name="connsiteX319" fmla="*/ 11334396 w 12191684"/>
              <a:gd name="connsiteY319" fmla="*/ 1828133 h 2102199"/>
              <a:gd name="connsiteX320" fmla="*/ 12191424 w 12191684"/>
              <a:gd name="connsiteY320" fmla="*/ 2102200 h 2102199"/>
              <a:gd name="connsiteX321" fmla="*/ 12191684 w 12191684"/>
              <a:gd name="connsiteY321" fmla="*/ 2100360 h 2102199"/>
              <a:gd name="connsiteX322" fmla="*/ 11335344 w 12191684"/>
              <a:gd name="connsiteY322" fmla="*/ 1826536 h 2102199"/>
              <a:gd name="connsiteX323" fmla="*/ 9233813 w 12191684"/>
              <a:gd name="connsiteY323" fmla="*/ 341867 h 2102199"/>
              <a:gd name="connsiteX324" fmla="*/ 9218457 w 12191684"/>
              <a:gd name="connsiteY324" fmla="*/ 337048 h 2102199"/>
              <a:gd name="connsiteX325" fmla="*/ 9192262 w 12191684"/>
              <a:gd name="connsiteY325" fmla="*/ 329173 h 2102199"/>
              <a:gd name="connsiteX326" fmla="*/ 9230615 w 12191684"/>
              <a:gd name="connsiteY326" fmla="*/ 303726 h 2102199"/>
              <a:gd name="connsiteX327" fmla="*/ 9271033 w 12191684"/>
              <a:gd name="connsiteY327" fmla="*/ 313817 h 2102199"/>
              <a:gd name="connsiteX328" fmla="*/ 9271739 w 12191684"/>
              <a:gd name="connsiteY328" fmla="*/ 314008 h 2102199"/>
              <a:gd name="connsiteX329" fmla="*/ 9233813 w 12191684"/>
              <a:gd name="connsiteY329" fmla="*/ 341867 h 2102199"/>
              <a:gd name="connsiteX330" fmla="*/ 2101326 w 12191684"/>
              <a:gd name="connsiteY330" fmla="*/ 336221 h 2102199"/>
              <a:gd name="connsiteX331" fmla="*/ 2160464 w 12191684"/>
              <a:gd name="connsiteY331" fmla="*/ 337348 h 2102199"/>
              <a:gd name="connsiteX332" fmla="*/ 2214917 w 12191684"/>
              <a:gd name="connsiteY332" fmla="*/ 352140 h 2102199"/>
              <a:gd name="connsiteX333" fmla="*/ 2157769 w 12191684"/>
              <a:gd name="connsiteY333" fmla="*/ 345821 h 2102199"/>
              <a:gd name="connsiteX334" fmla="*/ 2101326 w 12191684"/>
              <a:gd name="connsiteY334" fmla="*/ 336221 h 2102199"/>
              <a:gd name="connsiteX335" fmla="*/ 1538003 w 12191684"/>
              <a:gd name="connsiteY335" fmla="*/ 405510 h 2102199"/>
              <a:gd name="connsiteX336" fmla="*/ 1608600 w 12191684"/>
              <a:gd name="connsiteY336" fmla="*/ 377407 h 2102199"/>
              <a:gd name="connsiteX337" fmla="*/ 1682797 w 12191684"/>
              <a:gd name="connsiteY337" fmla="*/ 364146 h 2102199"/>
              <a:gd name="connsiteX338" fmla="*/ 1612261 w 12191684"/>
              <a:gd name="connsiteY338" fmla="*/ 386800 h 2102199"/>
              <a:gd name="connsiteX339" fmla="*/ 1538003 w 12191684"/>
              <a:gd name="connsiteY339" fmla="*/ 405510 h 2102199"/>
              <a:gd name="connsiteX340" fmla="*/ 1593040 w 12191684"/>
              <a:gd name="connsiteY340" fmla="*/ 393284 h 2102199"/>
              <a:gd name="connsiteX341" fmla="*/ 1518921 w 12191684"/>
              <a:gd name="connsiteY341" fmla="*/ 419382 h 2102199"/>
              <a:gd name="connsiteX342" fmla="*/ 1454341 w 12191684"/>
              <a:gd name="connsiteY342" fmla="*/ 440781 h 2102199"/>
              <a:gd name="connsiteX343" fmla="*/ 1523922 w 12191684"/>
              <a:gd name="connsiteY343" fmla="*/ 411303 h 2102199"/>
              <a:gd name="connsiteX344" fmla="*/ 1593040 w 12191684"/>
              <a:gd name="connsiteY344" fmla="*/ 393284 h 2102199"/>
              <a:gd name="connsiteX345" fmla="*/ 8780620 w 12191684"/>
              <a:gd name="connsiteY345" fmla="*/ 253210 h 2102199"/>
              <a:gd name="connsiteX346" fmla="*/ 8572828 w 12191684"/>
              <a:gd name="connsiteY346" fmla="*/ 278719 h 2102199"/>
              <a:gd name="connsiteX347" fmla="*/ 7841587 w 12191684"/>
              <a:gd name="connsiteY347" fmla="*/ 485433 h 2102199"/>
              <a:gd name="connsiteX348" fmla="*/ 7488487 w 12191684"/>
              <a:gd name="connsiteY348" fmla="*/ 621800 h 2102199"/>
              <a:gd name="connsiteX349" fmla="*/ 6116822 w 12191684"/>
              <a:gd name="connsiteY349" fmla="*/ 1060459 h 2102199"/>
              <a:gd name="connsiteX350" fmla="*/ 5949708 w 12191684"/>
              <a:gd name="connsiteY350" fmla="*/ 1101437 h 2102199"/>
              <a:gd name="connsiteX351" fmla="*/ 5929797 w 12191684"/>
              <a:gd name="connsiteY351" fmla="*/ 1090891 h 2102199"/>
              <a:gd name="connsiteX352" fmla="*/ 6091873 w 12191684"/>
              <a:gd name="connsiteY352" fmla="*/ 1036679 h 2102199"/>
              <a:gd name="connsiteX353" fmla="*/ 7079540 w 12191684"/>
              <a:gd name="connsiteY353" fmla="*/ 677651 h 2102199"/>
              <a:gd name="connsiteX354" fmla="*/ 7434424 w 12191684"/>
              <a:gd name="connsiteY354" fmla="*/ 544864 h 2102199"/>
              <a:gd name="connsiteX355" fmla="*/ 7787153 w 12191684"/>
              <a:gd name="connsiteY355" fmla="*/ 422783 h 2102199"/>
              <a:gd name="connsiteX356" fmla="*/ 8747230 w 12191684"/>
              <a:gd name="connsiteY356" fmla="*/ 250328 h 2102199"/>
              <a:gd name="connsiteX357" fmla="*/ 8780620 w 12191684"/>
              <a:gd name="connsiteY357" fmla="*/ 253210 h 2102199"/>
              <a:gd name="connsiteX358" fmla="*/ 8957011 w 12191684"/>
              <a:gd name="connsiteY358" fmla="*/ 248672 h 2102199"/>
              <a:gd name="connsiteX359" fmla="*/ 8924570 w 12191684"/>
              <a:gd name="connsiteY359" fmla="*/ 254268 h 2102199"/>
              <a:gd name="connsiteX360" fmla="*/ 8889470 w 12191684"/>
              <a:gd name="connsiteY360" fmla="*/ 251868 h 2102199"/>
              <a:gd name="connsiteX361" fmla="*/ 8920368 w 12191684"/>
              <a:gd name="connsiteY361" fmla="*/ 248668 h 2102199"/>
              <a:gd name="connsiteX362" fmla="*/ 8957011 w 12191684"/>
              <a:gd name="connsiteY362" fmla="*/ 248672 h 2102199"/>
              <a:gd name="connsiteX363" fmla="*/ 9504703 w 12191684"/>
              <a:gd name="connsiteY363" fmla="*/ 153510 h 2102199"/>
              <a:gd name="connsiteX364" fmla="*/ 9487581 w 12191684"/>
              <a:gd name="connsiteY364" fmla="*/ 160932 h 2102199"/>
              <a:gd name="connsiteX365" fmla="*/ 9464509 w 12191684"/>
              <a:gd name="connsiteY365" fmla="*/ 161896 h 2102199"/>
              <a:gd name="connsiteX366" fmla="*/ 9472875 w 12191684"/>
              <a:gd name="connsiteY366" fmla="*/ 158835 h 2102199"/>
              <a:gd name="connsiteX367" fmla="*/ 9504703 w 12191684"/>
              <a:gd name="connsiteY367" fmla="*/ 153510 h 2102199"/>
              <a:gd name="connsiteX368" fmla="*/ 9483008 w 12191684"/>
              <a:gd name="connsiteY368" fmla="*/ 155250 h 2102199"/>
              <a:gd name="connsiteX369" fmla="*/ 9516397 w 12191684"/>
              <a:gd name="connsiteY369" fmla="*/ 143904 h 2102199"/>
              <a:gd name="connsiteX370" fmla="*/ 9542313 w 12191684"/>
              <a:gd name="connsiteY370" fmla="*/ 138074 h 2102199"/>
              <a:gd name="connsiteX371" fmla="*/ 9511693 w 12191684"/>
              <a:gd name="connsiteY371" fmla="*/ 150573 h 2102199"/>
              <a:gd name="connsiteX372" fmla="*/ 9483008 w 12191684"/>
              <a:gd name="connsiteY372" fmla="*/ 155250 h 2102199"/>
              <a:gd name="connsiteX373" fmla="*/ 1949753 w 12191684"/>
              <a:gd name="connsiteY373" fmla="*/ 317842 h 2102199"/>
              <a:gd name="connsiteX374" fmla="*/ 1953881 w 12191684"/>
              <a:gd name="connsiteY374" fmla="*/ 317132 h 2102199"/>
              <a:gd name="connsiteX375" fmla="*/ 2019786 w 12191684"/>
              <a:gd name="connsiteY375" fmla="*/ 306721 h 2102199"/>
              <a:gd name="connsiteX376" fmla="*/ 2085115 w 12191684"/>
              <a:gd name="connsiteY376" fmla="*/ 319452 h 2102199"/>
              <a:gd name="connsiteX377" fmla="*/ 2016886 w 12191684"/>
              <a:gd name="connsiteY377" fmla="*/ 324522 h 2102199"/>
              <a:gd name="connsiteX378" fmla="*/ 1949753 w 12191684"/>
              <a:gd name="connsiteY378" fmla="*/ 317842 h 2102199"/>
              <a:gd name="connsiteX379" fmla="*/ 1870481 w 12191684"/>
              <a:gd name="connsiteY379" fmla="*/ 313376 h 2102199"/>
              <a:gd name="connsiteX380" fmla="*/ 1893329 w 12191684"/>
              <a:gd name="connsiteY380" fmla="*/ 307671 h 2102199"/>
              <a:gd name="connsiteX381" fmla="*/ 1944195 w 12191684"/>
              <a:gd name="connsiteY381" fmla="*/ 295557 h 2102199"/>
              <a:gd name="connsiteX382" fmla="*/ 2013985 w 12191684"/>
              <a:gd name="connsiteY382" fmla="*/ 305717 h 2102199"/>
              <a:gd name="connsiteX383" fmla="*/ 1953565 w 12191684"/>
              <a:gd name="connsiteY383" fmla="*/ 315299 h 2102199"/>
              <a:gd name="connsiteX384" fmla="*/ 1942242 w 12191684"/>
              <a:gd name="connsiteY384" fmla="*/ 317245 h 2102199"/>
              <a:gd name="connsiteX385" fmla="*/ 1870481 w 12191684"/>
              <a:gd name="connsiteY385" fmla="*/ 313376 h 2102199"/>
              <a:gd name="connsiteX386" fmla="*/ 1934416 w 12191684"/>
              <a:gd name="connsiteY386" fmla="*/ 318591 h 2102199"/>
              <a:gd name="connsiteX387" fmla="*/ 1862859 w 12191684"/>
              <a:gd name="connsiteY387" fmla="*/ 331752 h 2102199"/>
              <a:gd name="connsiteX388" fmla="*/ 1790181 w 12191684"/>
              <a:gd name="connsiteY388" fmla="*/ 334605 h 2102199"/>
              <a:gd name="connsiteX389" fmla="*/ 1863361 w 12191684"/>
              <a:gd name="connsiteY389" fmla="*/ 315167 h 2102199"/>
              <a:gd name="connsiteX390" fmla="*/ 1934416 w 12191684"/>
              <a:gd name="connsiteY390" fmla="*/ 318591 h 2102199"/>
              <a:gd name="connsiteX391" fmla="*/ 9408867 w 12191684"/>
              <a:gd name="connsiteY391" fmla="*/ 180989 h 2102199"/>
              <a:gd name="connsiteX392" fmla="*/ 9383899 w 12191684"/>
              <a:gd name="connsiteY392" fmla="*/ 181438 h 2102199"/>
              <a:gd name="connsiteX393" fmla="*/ 9427086 w 12191684"/>
              <a:gd name="connsiteY393" fmla="*/ 167755 h 2102199"/>
              <a:gd name="connsiteX394" fmla="*/ 9436734 w 12191684"/>
              <a:gd name="connsiteY394" fmla="*/ 165763 h 2102199"/>
              <a:gd name="connsiteX395" fmla="*/ 9450046 w 12191684"/>
              <a:gd name="connsiteY395" fmla="*/ 164838 h 2102199"/>
              <a:gd name="connsiteX396" fmla="*/ 9410391 w 12191684"/>
              <a:gd name="connsiteY396" fmla="*/ 180354 h 2102199"/>
              <a:gd name="connsiteX397" fmla="*/ 9408867 w 12191684"/>
              <a:gd name="connsiteY397" fmla="*/ 180989 h 2102199"/>
              <a:gd name="connsiteX398" fmla="*/ 9403828 w 12191684"/>
              <a:gd name="connsiteY398" fmla="*/ 183079 h 2102199"/>
              <a:gd name="connsiteX399" fmla="*/ 9347535 w 12191684"/>
              <a:gd name="connsiteY399" fmla="*/ 207511 h 2102199"/>
              <a:gd name="connsiteX400" fmla="*/ 9309088 w 12191684"/>
              <a:gd name="connsiteY400" fmla="*/ 208497 h 2102199"/>
              <a:gd name="connsiteX401" fmla="*/ 9377002 w 12191684"/>
              <a:gd name="connsiteY401" fmla="*/ 183719 h 2102199"/>
              <a:gd name="connsiteX402" fmla="*/ 9403828 w 12191684"/>
              <a:gd name="connsiteY402" fmla="*/ 183079 h 2102199"/>
              <a:gd name="connsiteX403" fmla="*/ 9343407 w 12191684"/>
              <a:gd name="connsiteY403" fmla="*/ 209398 h 2102199"/>
              <a:gd name="connsiteX404" fmla="*/ 9306969 w 12191684"/>
              <a:gd name="connsiteY404" fmla="*/ 226664 h 2102199"/>
              <a:gd name="connsiteX405" fmla="*/ 9267389 w 12191684"/>
              <a:gd name="connsiteY405" fmla="*/ 225428 h 2102199"/>
              <a:gd name="connsiteX406" fmla="*/ 9304013 w 12191684"/>
              <a:gd name="connsiteY406" fmla="*/ 210488 h 2102199"/>
              <a:gd name="connsiteX407" fmla="*/ 9343407 w 12191684"/>
              <a:gd name="connsiteY407" fmla="*/ 209398 h 2102199"/>
              <a:gd name="connsiteX408" fmla="*/ 2177512 w 12191684"/>
              <a:gd name="connsiteY408" fmla="*/ 287083 h 2102199"/>
              <a:gd name="connsiteX409" fmla="*/ 2249441 w 12191684"/>
              <a:gd name="connsiteY409" fmla="*/ 280630 h 2102199"/>
              <a:gd name="connsiteX410" fmla="*/ 2308690 w 12191684"/>
              <a:gd name="connsiteY410" fmla="*/ 312484 h 2102199"/>
              <a:gd name="connsiteX411" fmla="*/ 2239365 w 12191684"/>
              <a:gd name="connsiteY411" fmla="*/ 313062 h 2102199"/>
              <a:gd name="connsiteX412" fmla="*/ 2177512 w 12191684"/>
              <a:gd name="connsiteY412" fmla="*/ 287083 h 2102199"/>
              <a:gd name="connsiteX413" fmla="*/ 2235107 w 12191684"/>
              <a:gd name="connsiteY413" fmla="*/ 313136 h 2102199"/>
              <a:gd name="connsiteX414" fmla="*/ 2165967 w 12191684"/>
              <a:gd name="connsiteY414" fmla="*/ 315213 h 2102199"/>
              <a:gd name="connsiteX415" fmla="*/ 2101977 w 12191684"/>
              <a:gd name="connsiteY415" fmla="*/ 295555 h 2102199"/>
              <a:gd name="connsiteX416" fmla="*/ 2173441 w 12191684"/>
              <a:gd name="connsiteY416" fmla="*/ 287499 h 2102199"/>
              <a:gd name="connsiteX417" fmla="*/ 2235107 w 12191684"/>
              <a:gd name="connsiteY417" fmla="*/ 313136 h 2102199"/>
              <a:gd name="connsiteX418" fmla="*/ 5851658 w 12191684"/>
              <a:gd name="connsiteY418" fmla="*/ 1114549 h 2102199"/>
              <a:gd name="connsiteX419" fmla="*/ 5834573 w 12191684"/>
              <a:gd name="connsiteY419" fmla="*/ 1110305 h 2102199"/>
              <a:gd name="connsiteX420" fmla="*/ 5833867 w 12191684"/>
              <a:gd name="connsiteY420" fmla="*/ 1110134 h 2102199"/>
              <a:gd name="connsiteX421" fmla="*/ 5849576 w 12191684"/>
              <a:gd name="connsiteY421" fmla="*/ 1103562 h 2102199"/>
              <a:gd name="connsiteX422" fmla="*/ 5860154 w 12191684"/>
              <a:gd name="connsiteY422" fmla="*/ 1106961 h 2102199"/>
              <a:gd name="connsiteX423" fmla="*/ 5867609 w 12191684"/>
              <a:gd name="connsiteY423" fmla="*/ 1109355 h 2102199"/>
              <a:gd name="connsiteX424" fmla="*/ 5851658 w 12191684"/>
              <a:gd name="connsiteY424" fmla="*/ 1114549 h 2102199"/>
              <a:gd name="connsiteX425" fmla="*/ 5870640 w 12191684"/>
              <a:gd name="connsiteY425" fmla="*/ 1110326 h 2102199"/>
              <a:gd name="connsiteX426" fmla="*/ 5888580 w 12191684"/>
              <a:gd name="connsiteY426" fmla="*/ 1116087 h 2102199"/>
              <a:gd name="connsiteX427" fmla="*/ 5872852 w 12191684"/>
              <a:gd name="connsiteY427" fmla="*/ 1119814 h 2102199"/>
              <a:gd name="connsiteX428" fmla="*/ 5855060 w 12191684"/>
              <a:gd name="connsiteY428" fmla="*/ 1115395 h 2102199"/>
              <a:gd name="connsiteX429" fmla="*/ 5870640 w 12191684"/>
              <a:gd name="connsiteY429" fmla="*/ 1110326 h 2102199"/>
              <a:gd name="connsiteX430" fmla="*/ 5830985 w 12191684"/>
              <a:gd name="connsiteY430" fmla="*/ 1111333 h 2102199"/>
              <a:gd name="connsiteX431" fmla="*/ 5834127 w 12191684"/>
              <a:gd name="connsiteY431" fmla="*/ 1112108 h 2102199"/>
              <a:gd name="connsiteX432" fmla="*/ 5848312 w 12191684"/>
              <a:gd name="connsiteY432" fmla="*/ 1115635 h 2102199"/>
              <a:gd name="connsiteX433" fmla="*/ 5832658 w 12191684"/>
              <a:gd name="connsiteY433" fmla="*/ 1120705 h 2102199"/>
              <a:gd name="connsiteX434" fmla="*/ 5815610 w 12191684"/>
              <a:gd name="connsiteY434" fmla="*/ 1117740 h 2102199"/>
              <a:gd name="connsiteX435" fmla="*/ 5830985 w 12191684"/>
              <a:gd name="connsiteY435" fmla="*/ 1111333 h 2102199"/>
              <a:gd name="connsiteX436" fmla="*/ 5812654 w 12191684"/>
              <a:gd name="connsiteY436" fmla="*/ 1117227 h 2102199"/>
              <a:gd name="connsiteX437" fmla="*/ 5795718 w 12191684"/>
              <a:gd name="connsiteY437" fmla="*/ 1114280 h 2102199"/>
              <a:gd name="connsiteX438" fmla="*/ 5605494 w 12191684"/>
              <a:gd name="connsiteY438" fmla="*/ 1081530 h 2102199"/>
              <a:gd name="connsiteX439" fmla="*/ 4579418 w 12191684"/>
              <a:gd name="connsiteY439" fmla="*/ 871262 h 2102199"/>
              <a:gd name="connsiteX440" fmla="*/ 3658623 w 12191684"/>
              <a:gd name="connsiteY440" fmla="*/ 629303 h 2102199"/>
              <a:gd name="connsiteX441" fmla="*/ 3231066 w 12191684"/>
              <a:gd name="connsiteY441" fmla="*/ 511406 h 2102199"/>
              <a:gd name="connsiteX442" fmla="*/ 2759114 w 12191684"/>
              <a:gd name="connsiteY442" fmla="*/ 401723 h 2102199"/>
              <a:gd name="connsiteX443" fmla="*/ 2441152 w 12191684"/>
              <a:gd name="connsiteY443" fmla="*/ 354691 h 2102199"/>
              <a:gd name="connsiteX444" fmla="*/ 2387163 w 12191684"/>
              <a:gd name="connsiteY444" fmla="*/ 315367 h 2102199"/>
              <a:gd name="connsiteX445" fmla="*/ 2723047 w 12191684"/>
              <a:gd name="connsiteY445" fmla="*/ 339424 h 2102199"/>
              <a:gd name="connsiteX446" fmla="*/ 3211508 w 12191684"/>
              <a:gd name="connsiteY446" fmla="*/ 424699 h 2102199"/>
              <a:gd name="connsiteX447" fmla="*/ 4160971 w 12191684"/>
              <a:gd name="connsiteY447" fmla="*/ 671914 h 2102199"/>
              <a:gd name="connsiteX448" fmla="*/ 4584642 w 12191684"/>
              <a:gd name="connsiteY448" fmla="*/ 788500 h 2102199"/>
              <a:gd name="connsiteX449" fmla="*/ 4702639 w 12191684"/>
              <a:gd name="connsiteY449" fmla="*/ 820424 h 2102199"/>
              <a:gd name="connsiteX450" fmla="*/ 5621966 w 12191684"/>
              <a:gd name="connsiteY450" fmla="*/ 1060016 h 2102199"/>
              <a:gd name="connsiteX451" fmla="*/ 5828345 w 12191684"/>
              <a:gd name="connsiteY451" fmla="*/ 1110675 h 2102199"/>
              <a:gd name="connsiteX452" fmla="*/ 5812654 w 12191684"/>
              <a:gd name="connsiteY452" fmla="*/ 1117227 h 2102199"/>
              <a:gd name="connsiteX453" fmla="*/ 5831227 w 12191684"/>
              <a:gd name="connsiteY453" fmla="*/ 1109476 h 2102199"/>
              <a:gd name="connsiteX454" fmla="*/ 5622394 w 12191684"/>
              <a:gd name="connsiteY454" fmla="*/ 1058211 h 2102199"/>
              <a:gd name="connsiteX455" fmla="*/ 4703123 w 12191684"/>
              <a:gd name="connsiteY455" fmla="*/ 818634 h 2102199"/>
              <a:gd name="connsiteX456" fmla="*/ 4585126 w 12191684"/>
              <a:gd name="connsiteY456" fmla="*/ 786710 h 2102199"/>
              <a:gd name="connsiteX457" fmla="*/ 4161454 w 12191684"/>
              <a:gd name="connsiteY457" fmla="*/ 670127 h 2102199"/>
              <a:gd name="connsiteX458" fmla="*/ 3211899 w 12191684"/>
              <a:gd name="connsiteY458" fmla="*/ 422889 h 2102199"/>
              <a:gd name="connsiteX459" fmla="*/ 2723252 w 12191684"/>
              <a:gd name="connsiteY459" fmla="*/ 337582 h 2102199"/>
              <a:gd name="connsiteX460" fmla="*/ 2384430 w 12191684"/>
              <a:gd name="connsiteY460" fmla="*/ 313449 h 2102199"/>
              <a:gd name="connsiteX461" fmla="*/ 2327598 w 12191684"/>
              <a:gd name="connsiteY461" fmla="*/ 275438 h 2102199"/>
              <a:gd name="connsiteX462" fmla="*/ 2687297 w 12191684"/>
              <a:gd name="connsiteY462" fmla="*/ 275300 h 2102199"/>
              <a:gd name="connsiteX463" fmla="*/ 3192415 w 12191684"/>
              <a:gd name="connsiteY463" fmla="*/ 336199 h 2102199"/>
              <a:gd name="connsiteX464" fmla="*/ 4590294 w 12191684"/>
              <a:gd name="connsiteY464" fmla="*/ 703937 h 2102199"/>
              <a:gd name="connsiteX465" fmla="*/ 5150535 w 12191684"/>
              <a:gd name="connsiteY465" fmla="*/ 881516 h 2102199"/>
              <a:gd name="connsiteX466" fmla="*/ 5638754 w 12191684"/>
              <a:gd name="connsiteY466" fmla="*/ 1036673 h 2102199"/>
              <a:gd name="connsiteX467" fmla="*/ 5847178 w 12191684"/>
              <a:gd name="connsiteY467" fmla="*/ 1102791 h 2102199"/>
              <a:gd name="connsiteX468" fmla="*/ 5831227 w 12191684"/>
              <a:gd name="connsiteY468" fmla="*/ 1109476 h 2102199"/>
              <a:gd name="connsiteX469" fmla="*/ 2381400 w 12191684"/>
              <a:gd name="connsiteY469" fmla="*/ 313384 h 2102199"/>
              <a:gd name="connsiteX470" fmla="*/ 2312483 w 12191684"/>
              <a:gd name="connsiteY470" fmla="*/ 312493 h 2102199"/>
              <a:gd name="connsiteX471" fmla="*/ 2252973 w 12191684"/>
              <a:gd name="connsiteY471" fmla="*/ 280355 h 2102199"/>
              <a:gd name="connsiteX472" fmla="*/ 2324846 w 12191684"/>
              <a:gd name="connsiteY472" fmla="*/ 275586 h 2102199"/>
              <a:gd name="connsiteX473" fmla="*/ 2381400 w 12191684"/>
              <a:gd name="connsiteY473" fmla="*/ 313384 h 2102199"/>
              <a:gd name="connsiteX474" fmla="*/ 2312000 w 12191684"/>
              <a:gd name="connsiteY474" fmla="*/ 314350 h 2102199"/>
              <a:gd name="connsiteX475" fmla="*/ 2367977 w 12191684"/>
              <a:gd name="connsiteY475" fmla="*/ 347537 h 2102199"/>
              <a:gd name="connsiteX476" fmla="*/ 2302128 w 12191684"/>
              <a:gd name="connsiteY476" fmla="*/ 342371 h 2102199"/>
              <a:gd name="connsiteX477" fmla="*/ 2243399 w 12191684"/>
              <a:gd name="connsiteY477" fmla="*/ 314852 h 2102199"/>
              <a:gd name="connsiteX478" fmla="*/ 2312000 w 12191684"/>
              <a:gd name="connsiteY478" fmla="*/ 314350 h 2102199"/>
              <a:gd name="connsiteX479" fmla="*/ 2315755 w 12191684"/>
              <a:gd name="connsiteY479" fmla="*/ 314358 h 2102199"/>
              <a:gd name="connsiteX480" fmla="*/ 2384152 w 12191684"/>
              <a:gd name="connsiteY480" fmla="*/ 315300 h 2102199"/>
              <a:gd name="connsiteX481" fmla="*/ 2437694 w 12191684"/>
              <a:gd name="connsiteY481" fmla="*/ 354319 h 2102199"/>
              <a:gd name="connsiteX482" fmla="*/ 2372142 w 12191684"/>
              <a:gd name="connsiteY482" fmla="*/ 347909 h 2102199"/>
              <a:gd name="connsiteX483" fmla="*/ 2315755 w 12191684"/>
              <a:gd name="connsiteY483" fmla="*/ 314358 h 2102199"/>
              <a:gd name="connsiteX484" fmla="*/ 2440575 w 12191684"/>
              <a:gd name="connsiteY484" fmla="*/ 356502 h 2102199"/>
              <a:gd name="connsiteX485" fmla="*/ 2491236 w 12191684"/>
              <a:gd name="connsiteY485" fmla="*/ 395948 h 2102199"/>
              <a:gd name="connsiteX486" fmla="*/ 2428993 w 12191684"/>
              <a:gd name="connsiteY486" fmla="*/ 384255 h 2102199"/>
              <a:gd name="connsiteX487" fmla="*/ 2375655 w 12191684"/>
              <a:gd name="connsiteY487" fmla="*/ 350095 h 2102199"/>
              <a:gd name="connsiteX488" fmla="*/ 2440575 w 12191684"/>
              <a:gd name="connsiteY488" fmla="*/ 356502 h 2102199"/>
              <a:gd name="connsiteX489" fmla="*/ 2444015 w 12191684"/>
              <a:gd name="connsiteY489" fmla="*/ 356870 h 2102199"/>
              <a:gd name="connsiteX490" fmla="*/ 2758780 w 12191684"/>
              <a:gd name="connsiteY490" fmla="*/ 403552 h 2102199"/>
              <a:gd name="connsiteX491" fmla="*/ 3230583 w 12191684"/>
              <a:gd name="connsiteY491" fmla="*/ 513202 h 2102199"/>
              <a:gd name="connsiteX492" fmla="*/ 3658121 w 12191684"/>
              <a:gd name="connsiteY492" fmla="*/ 631093 h 2102199"/>
              <a:gd name="connsiteX493" fmla="*/ 4579009 w 12191684"/>
              <a:gd name="connsiteY493" fmla="*/ 873074 h 2102199"/>
              <a:gd name="connsiteX494" fmla="*/ 5605178 w 12191684"/>
              <a:gd name="connsiteY494" fmla="*/ 1083363 h 2102199"/>
              <a:gd name="connsiteX495" fmla="*/ 5795383 w 12191684"/>
              <a:gd name="connsiteY495" fmla="*/ 1116111 h 2102199"/>
              <a:gd name="connsiteX496" fmla="*/ 5809457 w 12191684"/>
              <a:gd name="connsiteY496" fmla="*/ 1118558 h 2102199"/>
              <a:gd name="connsiteX497" fmla="*/ 5794101 w 12191684"/>
              <a:gd name="connsiteY497" fmla="*/ 1124931 h 2102199"/>
              <a:gd name="connsiteX498" fmla="*/ 5728604 w 12191684"/>
              <a:gd name="connsiteY498" fmla="*/ 1118508 h 2102199"/>
              <a:gd name="connsiteX499" fmla="*/ 5588595 w 12191684"/>
              <a:gd name="connsiteY499" fmla="*/ 1104852 h 2102199"/>
              <a:gd name="connsiteX500" fmla="*/ 4573710 w 12191684"/>
              <a:gd name="connsiteY500" fmla="*/ 955815 h 2102199"/>
              <a:gd name="connsiteX501" fmla="*/ 3250233 w 12191684"/>
              <a:gd name="connsiteY501" fmla="*/ 599927 h 2102199"/>
              <a:gd name="connsiteX502" fmla="*/ 2794995 w 12191684"/>
              <a:gd name="connsiteY502" fmla="*/ 465869 h 2102199"/>
              <a:gd name="connsiteX503" fmla="*/ 2495177 w 12191684"/>
              <a:gd name="connsiteY503" fmla="*/ 396727 h 2102199"/>
              <a:gd name="connsiteX504" fmla="*/ 2444015 w 12191684"/>
              <a:gd name="connsiteY504" fmla="*/ 356870 h 2102199"/>
              <a:gd name="connsiteX505" fmla="*/ 2794530 w 12191684"/>
              <a:gd name="connsiteY505" fmla="*/ 467669 h 2102199"/>
              <a:gd name="connsiteX506" fmla="*/ 3249676 w 12191684"/>
              <a:gd name="connsiteY506" fmla="*/ 601701 h 2102199"/>
              <a:gd name="connsiteX507" fmla="*/ 4573357 w 12191684"/>
              <a:gd name="connsiteY507" fmla="*/ 957641 h 2102199"/>
              <a:gd name="connsiteX508" fmla="*/ 5588409 w 12191684"/>
              <a:gd name="connsiteY508" fmla="*/ 1106704 h 2102199"/>
              <a:gd name="connsiteX509" fmla="*/ 5728418 w 12191684"/>
              <a:gd name="connsiteY509" fmla="*/ 1120357 h 2102199"/>
              <a:gd name="connsiteX510" fmla="*/ 5790456 w 12191684"/>
              <a:gd name="connsiteY510" fmla="*/ 1126442 h 2102199"/>
              <a:gd name="connsiteX511" fmla="*/ 5775584 w 12191684"/>
              <a:gd name="connsiteY511" fmla="*/ 1132577 h 2102199"/>
              <a:gd name="connsiteX512" fmla="*/ 5575135 w 12191684"/>
              <a:gd name="connsiteY512" fmla="*/ 1128258 h 2102199"/>
              <a:gd name="connsiteX513" fmla="*/ 5571677 w 12191684"/>
              <a:gd name="connsiteY513" fmla="*/ 1128180 h 2102199"/>
              <a:gd name="connsiteX514" fmla="*/ 4567985 w 12191684"/>
              <a:gd name="connsiteY514" fmla="*/ 1040371 h 2102199"/>
              <a:gd name="connsiteX515" fmla="*/ 3269401 w 12191684"/>
              <a:gd name="connsiteY515" fmla="*/ 688456 h 2102199"/>
              <a:gd name="connsiteX516" fmla="*/ 3154025 w 12191684"/>
              <a:gd name="connsiteY516" fmla="*/ 646126 h 2102199"/>
              <a:gd name="connsiteX517" fmla="*/ 2830857 w 12191684"/>
              <a:gd name="connsiteY517" fmla="*/ 530025 h 2102199"/>
              <a:gd name="connsiteX518" fmla="*/ 2547678 w 12191684"/>
              <a:gd name="connsiteY518" fmla="*/ 439594 h 2102199"/>
              <a:gd name="connsiteX519" fmla="*/ 2499918 w 12191684"/>
              <a:gd name="connsiteY519" fmla="*/ 400516 h 2102199"/>
              <a:gd name="connsiteX520" fmla="*/ 2498319 w 12191684"/>
              <a:gd name="connsiteY520" fmla="*/ 399252 h 2102199"/>
              <a:gd name="connsiteX521" fmla="*/ 2794530 w 12191684"/>
              <a:gd name="connsiteY521" fmla="*/ 467669 h 2102199"/>
              <a:gd name="connsiteX522" fmla="*/ 5793822 w 12191684"/>
              <a:gd name="connsiteY522" fmla="*/ 1126769 h 2102199"/>
              <a:gd name="connsiteX523" fmla="*/ 5809215 w 12191684"/>
              <a:gd name="connsiteY523" fmla="*/ 1128272 h 2102199"/>
              <a:gd name="connsiteX524" fmla="*/ 5794621 w 12191684"/>
              <a:gd name="connsiteY524" fmla="*/ 1132947 h 2102199"/>
              <a:gd name="connsiteX525" fmla="*/ 5779544 w 12191684"/>
              <a:gd name="connsiteY525" fmla="*/ 1132653 h 2102199"/>
              <a:gd name="connsiteX526" fmla="*/ 5793822 w 12191684"/>
              <a:gd name="connsiteY526" fmla="*/ 1126769 h 2102199"/>
              <a:gd name="connsiteX527" fmla="*/ 5797465 w 12191684"/>
              <a:gd name="connsiteY527" fmla="*/ 1125260 h 2102199"/>
              <a:gd name="connsiteX528" fmla="*/ 5812413 w 12191684"/>
              <a:gd name="connsiteY528" fmla="*/ 1119071 h 2102199"/>
              <a:gd name="connsiteX529" fmla="*/ 5828866 w 12191684"/>
              <a:gd name="connsiteY529" fmla="*/ 1121932 h 2102199"/>
              <a:gd name="connsiteX530" fmla="*/ 5813640 w 12191684"/>
              <a:gd name="connsiteY530" fmla="*/ 1126840 h 2102199"/>
              <a:gd name="connsiteX531" fmla="*/ 5797465 w 12191684"/>
              <a:gd name="connsiteY531" fmla="*/ 1125260 h 2102199"/>
              <a:gd name="connsiteX532" fmla="*/ 5832788 w 12191684"/>
              <a:gd name="connsiteY532" fmla="*/ 1122616 h 2102199"/>
              <a:gd name="connsiteX533" fmla="*/ 5849037 w 12191684"/>
              <a:gd name="connsiteY533" fmla="*/ 1125436 h 2102199"/>
              <a:gd name="connsiteX534" fmla="*/ 5834443 w 12191684"/>
              <a:gd name="connsiteY534" fmla="*/ 1128861 h 2102199"/>
              <a:gd name="connsiteX535" fmla="*/ 5818306 w 12191684"/>
              <a:gd name="connsiteY535" fmla="*/ 1127294 h 2102199"/>
              <a:gd name="connsiteX536" fmla="*/ 5832788 w 12191684"/>
              <a:gd name="connsiteY536" fmla="*/ 1122616 h 2102199"/>
              <a:gd name="connsiteX537" fmla="*/ 5836600 w 12191684"/>
              <a:gd name="connsiteY537" fmla="*/ 1121391 h 2102199"/>
              <a:gd name="connsiteX538" fmla="*/ 5851714 w 12191684"/>
              <a:gd name="connsiteY538" fmla="*/ 1116483 h 2102199"/>
              <a:gd name="connsiteX539" fmla="*/ 5868911 w 12191684"/>
              <a:gd name="connsiteY539" fmla="*/ 1120750 h 2102199"/>
              <a:gd name="connsiteX540" fmla="*/ 5853647 w 12191684"/>
              <a:gd name="connsiteY540" fmla="*/ 1124351 h 2102199"/>
              <a:gd name="connsiteX541" fmla="*/ 5836600 w 12191684"/>
              <a:gd name="connsiteY541" fmla="*/ 1121391 h 2102199"/>
              <a:gd name="connsiteX542" fmla="*/ 5872852 w 12191684"/>
              <a:gd name="connsiteY542" fmla="*/ 1121727 h 2102199"/>
              <a:gd name="connsiteX543" fmla="*/ 5888952 w 12191684"/>
              <a:gd name="connsiteY543" fmla="*/ 1125723 h 2102199"/>
              <a:gd name="connsiteX544" fmla="*/ 5874265 w 12191684"/>
              <a:gd name="connsiteY544" fmla="*/ 1127926 h 2102199"/>
              <a:gd name="connsiteX545" fmla="*/ 5858314 w 12191684"/>
              <a:gd name="connsiteY545" fmla="*/ 1125161 h 2102199"/>
              <a:gd name="connsiteX546" fmla="*/ 5872852 w 12191684"/>
              <a:gd name="connsiteY546" fmla="*/ 1121727 h 2102199"/>
              <a:gd name="connsiteX547" fmla="*/ 5876794 w 12191684"/>
              <a:gd name="connsiteY547" fmla="*/ 1120792 h 2102199"/>
              <a:gd name="connsiteX548" fmla="*/ 5892001 w 12191684"/>
              <a:gd name="connsiteY548" fmla="*/ 1117184 h 2102199"/>
              <a:gd name="connsiteX549" fmla="*/ 5909123 w 12191684"/>
              <a:gd name="connsiteY549" fmla="*/ 1122679 h 2102199"/>
              <a:gd name="connsiteX550" fmla="*/ 5893767 w 12191684"/>
              <a:gd name="connsiteY550" fmla="*/ 1125000 h 2102199"/>
              <a:gd name="connsiteX551" fmla="*/ 5876794 w 12191684"/>
              <a:gd name="connsiteY551" fmla="*/ 1120792 h 2102199"/>
              <a:gd name="connsiteX552" fmla="*/ 5895496 w 12191684"/>
              <a:gd name="connsiteY552" fmla="*/ 1116351 h 2102199"/>
              <a:gd name="connsiteX553" fmla="*/ 5911150 w 12191684"/>
              <a:gd name="connsiteY553" fmla="*/ 1112614 h 2102199"/>
              <a:gd name="connsiteX554" fmla="*/ 5929090 w 12191684"/>
              <a:gd name="connsiteY554" fmla="*/ 1119643 h 2102199"/>
              <a:gd name="connsiteX555" fmla="*/ 5913250 w 12191684"/>
              <a:gd name="connsiteY555" fmla="*/ 1122051 h 2102199"/>
              <a:gd name="connsiteX556" fmla="*/ 5895496 w 12191684"/>
              <a:gd name="connsiteY556" fmla="*/ 1116351 h 2102199"/>
              <a:gd name="connsiteX557" fmla="*/ 5913102 w 12191684"/>
              <a:gd name="connsiteY557" fmla="*/ 1123956 h 2102199"/>
              <a:gd name="connsiteX558" fmla="*/ 5929424 w 12191684"/>
              <a:gd name="connsiteY558" fmla="*/ 1129184 h 2102199"/>
              <a:gd name="connsiteX559" fmla="*/ 5914682 w 12191684"/>
              <a:gd name="connsiteY559" fmla="*/ 1130177 h 2102199"/>
              <a:gd name="connsiteX560" fmla="*/ 5898489 w 12191684"/>
              <a:gd name="connsiteY560" fmla="*/ 1126169 h 2102199"/>
              <a:gd name="connsiteX561" fmla="*/ 5913102 w 12191684"/>
              <a:gd name="connsiteY561" fmla="*/ 1123956 h 2102199"/>
              <a:gd name="connsiteX562" fmla="*/ 5917229 w 12191684"/>
              <a:gd name="connsiteY562" fmla="*/ 1123328 h 2102199"/>
              <a:gd name="connsiteX563" fmla="*/ 5932529 w 12191684"/>
              <a:gd name="connsiteY563" fmla="*/ 1120999 h 2102199"/>
              <a:gd name="connsiteX564" fmla="*/ 5949875 w 12191684"/>
              <a:gd name="connsiteY564" fmla="*/ 1127786 h 2102199"/>
              <a:gd name="connsiteX565" fmla="*/ 5934444 w 12191684"/>
              <a:gd name="connsiteY565" fmla="*/ 1128840 h 2102199"/>
              <a:gd name="connsiteX566" fmla="*/ 5917229 w 12191684"/>
              <a:gd name="connsiteY566" fmla="*/ 1123328 h 2102199"/>
              <a:gd name="connsiteX567" fmla="*/ 5936210 w 12191684"/>
              <a:gd name="connsiteY567" fmla="*/ 1120439 h 2102199"/>
              <a:gd name="connsiteX568" fmla="*/ 5952236 w 12191684"/>
              <a:gd name="connsiteY568" fmla="*/ 1117983 h 2102199"/>
              <a:gd name="connsiteX569" fmla="*/ 5970418 w 12191684"/>
              <a:gd name="connsiteY569" fmla="*/ 1126366 h 2102199"/>
              <a:gd name="connsiteX570" fmla="*/ 5954225 w 12191684"/>
              <a:gd name="connsiteY570" fmla="*/ 1127489 h 2102199"/>
              <a:gd name="connsiteX571" fmla="*/ 5936210 w 12191684"/>
              <a:gd name="connsiteY571" fmla="*/ 1120439 h 2102199"/>
              <a:gd name="connsiteX572" fmla="*/ 5953928 w 12191684"/>
              <a:gd name="connsiteY572" fmla="*/ 1129370 h 2102199"/>
              <a:gd name="connsiteX573" fmla="*/ 5970343 w 12191684"/>
              <a:gd name="connsiteY573" fmla="*/ 1135784 h 2102199"/>
              <a:gd name="connsiteX574" fmla="*/ 5955601 w 12191684"/>
              <a:gd name="connsiteY574" fmla="*/ 1135600 h 2102199"/>
              <a:gd name="connsiteX575" fmla="*/ 5939241 w 12191684"/>
              <a:gd name="connsiteY575" fmla="*/ 1130376 h 2102199"/>
              <a:gd name="connsiteX576" fmla="*/ 5953928 w 12191684"/>
              <a:gd name="connsiteY576" fmla="*/ 1129370 h 2102199"/>
              <a:gd name="connsiteX577" fmla="*/ 5958259 w 12191684"/>
              <a:gd name="connsiteY577" fmla="*/ 1129071 h 2102199"/>
              <a:gd name="connsiteX578" fmla="*/ 5973913 w 12191684"/>
              <a:gd name="connsiteY578" fmla="*/ 1127983 h 2102199"/>
              <a:gd name="connsiteX579" fmla="*/ 5991426 w 12191684"/>
              <a:gd name="connsiteY579" fmla="*/ 1136039 h 2102199"/>
              <a:gd name="connsiteX580" fmla="*/ 5975623 w 12191684"/>
              <a:gd name="connsiteY580" fmla="*/ 1135849 h 2102199"/>
              <a:gd name="connsiteX581" fmla="*/ 5958259 w 12191684"/>
              <a:gd name="connsiteY581" fmla="*/ 1129071 h 2102199"/>
              <a:gd name="connsiteX582" fmla="*/ 5977780 w 12191684"/>
              <a:gd name="connsiteY582" fmla="*/ 1127712 h 2102199"/>
              <a:gd name="connsiteX583" fmla="*/ 5993341 w 12191684"/>
              <a:gd name="connsiteY583" fmla="*/ 1126615 h 2102199"/>
              <a:gd name="connsiteX584" fmla="*/ 6011616 w 12191684"/>
              <a:gd name="connsiteY584" fmla="*/ 1136253 h 2102199"/>
              <a:gd name="connsiteX585" fmla="*/ 5995999 w 12191684"/>
              <a:gd name="connsiteY585" fmla="*/ 1136093 h 2102199"/>
              <a:gd name="connsiteX586" fmla="*/ 5977780 w 12191684"/>
              <a:gd name="connsiteY586" fmla="*/ 1127712 h 2102199"/>
              <a:gd name="connsiteX587" fmla="*/ 5995609 w 12191684"/>
              <a:gd name="connsiteY587" fmla="*/ 1137959 h 2102199"/>
              <a:gd name="connsiteX588" fmla="*/ 6012155 w 12191684"/>
              <a:gd name="connsiteY588" fmla="*/ 1145569 h 2102199"/>
              <a:gd name="connsiteX589" fmla="*/ 5997077 w 12191684"/>
              <a:gd name="connsiteY589" fmla="*/ 1144208 h 2102199"/>
              <a:gd name="connsiteX590" fmla="*/ 5980568 w 12191684"/>
              <a:gd name="connsiteY590" fmla="*/ 1137779 h 2102199"/>
              <a:gd name="connsiteX591" fmla="*/ 5995609 w 12191684"/>
              <a:gd name="connsiteY591" fmla="*/ 1137959 h 2102199"/>
              <a:gd name="connsiteX592" fmla="*/ 6000163 w 12191684"/>
              <a:gd name="connsiteY592" fmla="*/ 1138008 h 2102199"/>
              <a:gd name="connsiteX593" fmla="*/ 6015222 w 12191684"/>
              <a:gd name="connsiteY593" fmla="*/ 1138158 h 2102199"/>
              <a:gd name="connsiteX594" fmla="*/ 6032847 w 12191684"/>
              <a:gd name="connsiteY594" fmla="*/ 1147422 h 2102199"/>
              <a:gd name="connsiteX595" fmla="*/ 6017713 w 12191684"/>
              <a:gd name="connsiteY595" fmla="*/ 1146067 h 2102199"/>
              <a:gd name="connsiteX596" fmla="*/ 6000163 w 12191684"/>
              <a:gd name="connsiteY596" fmla="*/ 1138008 h 2102199"/>
              <a:gd name="connsiteX597" fmla="*/ 6019312 w 12191684"/>
              <a:gd name="connsiteY597" fmla="*/ 1138199 h 2102199"/>
              <a:gd name="connsiteX598" fmla="*/ 6193492 w 12191684"/>
              <a:gd name="connsiteY598" fmla="*/ 1138980 h 2102199"/>
              <a:gd name="connsiteX599" fmla="*/ 6922818 w 12191684"/>
              <a:gd name="connsiteY599" fmla="*/ 1084473 h 2102199"/>
              <a:gd name="connsiteX600" fmla="*/ 7653446 w 12191684"/>
              <a:gd name="connsiteY600" fmla="*/ 859512 h 2102199"/>
              <a:gd name="connsiteX601" fmla="*/ 8007456 w 12191684"/>
              <a:gd name="connsiteY601" fmla="*/ 680358 h 2102199"/>
              <a:gd name="connsiteX602" fmla="*/ 8085055 w 12191684"/>
              <a:gd name="connsiteY602" fmla="*/ 639543 h 2102199"/>
              <a:gd name="connsiteX603" fmla="*/ 8923547 w 12191684"/>
              <a:gd name="connsiteY603" fmla="*/ 270968 h 2102199"/>
              <a:gd name="connsiteX604" fmla="*/ 8934516 w 12191684"/>
              <a:gd name="connsiteY604" fmla="*/ 272746 h 2102199"/>
              <a:gd name="connsiteX605" fmla="*/ 8876066 w 12191684"/>
              <a:gd name="connsiteY605" fmla="*/ 295239 h 2102199"/>
              <a:gd name="connsiteX606" fmla="*/ 8271542 w 12191684"/>
              <a:gd name="connsiteY606" fmla="*/ 618327 h 2102199"/>
              <a:gd name="connsiteX607" fmla="*/ 8061593 w 12191684"/>
              <a:gd name="connsiteY607" fmla="*/ 743136 h 2102199"/>
              <a:gd name="connsiteX608" fmla="*/ 7707360 w 12191684"/>
              <a:gd name="connsiteY608" fmla="*/ 936509 h 2102199"/>
              <a:gd name="connsiteX609" fmla="*/ 6219036 w 12191684"/>
              <a:gd name="connsiteY609" fmla="*/ 1162685 h 2102199"/>
              <a:gd name="connsiteX610" fmla="*/ 6037643 w 12191684"/>
              <a:gd name="connsiteY610" fmla="*/ 1147844 h 2102199"/>
              <a:gd name="connsiteX611" fmla="*/ 6019312 w 12191684"/>
              <a:gd name="connsiteY611" fmla="*/ 1138199 h 2102199"/>
              <a:gd name="connsiteX612" fmla="*/ 6037104 w 12191684"/>
              <a:gd name="connsiteY612" fmla="*/ 1149662 h 2102199"/>
              <a:gd name="connsiteX613" fmla="*/ 6053706 w 12191684"/>
              <a:gd name="connsiteY613" fmla="*/ 1158361 h 2102199"/>
              <a:gd name="connsiteX614" fmla="*/ 6039409 w 12191684"/>
              <a:gd name="connsiteY614" fmla="*/ 1156000 h 2102199"/>
              <a:gd name="connsiteX615" fmla="*/ 6022789 w 12191684"/>
              <a:gd name="connsiteY615" fmla="*/ 1148385 h 2102199"/>
              <a:gd name="connsiteX616" fmla="*/ 6037104 w 12191684"/>
              <a:gd name="connsiteY616" fmla="*/ 1149662 h 2102199"/>
              <a:gd name="connsiteX617" fmla="*/ 6041937 w 12191684"/>
              <a:gd name="connsiteY617" fmla="*/ 1150086 h 2102199"/>
              <a:gd name="connsiteX618" fmla="*/ 6218887 w 12191684"/>
              <a:gd name="connsiteY618" fmla="*/ 1164541 h 2102199"/>
              <a:gd name="connsiteX619" fmla="*/ 6963830 w 12191684"/>
              <a:gd name="connsiteY619" fmla="*/ 1156262 h 2102199"/>
              <a:gd name="connsiteX620" fmla="*/ 7708196 w 12191684"/>
              <a:gd name="connsiteY620" fmla="*/ 938171 h 2102199"/>
              <a:gd name="connsiteX621" fmla="*/ 8062522 w 12191684"/>
              <a:gd name="connsiteY621" fmla="*/ 744746 h 2102199"/>
              <a:gd name="connsiteX622" fmla="*/ 8272508 w 12191684"/>
              <a:gd name="connsiteY622" fmla="*/ 619920 h 2102199"/>
              <a:gd name="connsiteX623" fmla="*/ 8939480 w 12191684"/>
              <a:gd name="connsiteY623" fmla="*/ 273549 h 2102199"/>
              <a:gd name="connsiteX624" fmla="*/ 8983169 w 12191684"/>
              <a:gd name="connsiteY624" fmla="*/ 281191 h 2102199"/>
              <a:gd name="connsiteX625" fmla="*/ 8941897 w 12191684"/>
              <a:gd name="connsiteY625" fmla="*/ 299593 h 2102199"/>
              <a:gd name="connsiteX626" fmla="*/ 8360611 w 12191684"/>
              <a:gd name="connsiteY626" fmla="*/ 647117 h 2102199"/>
              <a:gd name="connsiteX627" fmla="*/ 8116604 w 12191684"/>
              <a:gd name="connsiteY627" fmla="*/ 807561 h 2102199"/>
              <a:gd name="connsiteX628" fmla="*/ 7762092 w 12191684"/>
              <a:gd name="connsiteY628" fmla="*/ 1015184 h 2102199"/>
              <a:gd name="connsiteX629" fmla="*/ 6244580 w 12191684"/>
              <a:gd name="connsiteY629" fmla="*/ 1188256 h 2102199"/>
              <a:gd name="connsiteX630" fmla="*/ 6059562 w 12191684"/>
              <a:gd name="connsiteY630" fmla="*/ 1159322 h 2102199"/>
              <a:gd name="connsiteX631" fmla="*/ 6041937 w 12191684"/>
              <a:gd name="connsiteY631" fmla="*/ 1150086 h 2102199"/>
              <a:gd name="connsiteX632" fmla="*/ 9023678 w 12191684"/>
              <a:gd name="connsiteY632" fmla="*/ 264264 h 2102199"/>
              <a:gd name="connsiteX633" fmla="*/ 8980324 w 12191684"/>
              <a:gd name="connsiteY633" fmla="*/ 259263 h 2102199"/>
              <a:gd name="connsiteX634" fmla="*/ 9009103 w 12191684"/>
              <a:gd name="connsiteY634" fmla="*/ 249869 h 2102199"/>
              <a:gd name="connsiteX635" fmla="*/ 9054726 w 12191684"/>
              <a:gd name="connsiteY635" fmla="*/ 252102 h 2102199"/>
              <a:gd name="connsiteX636" fmla="*/ 9023678 w 12191684"/>
              <a:gd name="connsiteY636" fmla="*/ 264264 h 2102199"/>
              <a:gd name="connsiteX637" fmla="*/ 9060768 w 12191684"/>
              <a:gd name="connsiteY637" fmla="*/ 252494 h 2102199"/>
              <a:gd name="connsiteX638" fmla="*/ 9135560 w 12191684"/>
              <a:gd name="connsiteY638" fmla="*/ 258828 h 2102199"/>
              <a:gd name="connsiteX639" fmla="*/ 9098062 w 12191684"/>
              <a:gd name="connsiteY639" fmla="*/ 275116 h 2102199"/>
              <a:gd name="connsiteX640" fmla="*/ 9028791 w 12191684"/>
              <a:gd name="connsiteY640" fmla="*/ 264922 h 2102199"/>
              <a:gd name="connsiteX641" fmla="*/ 9060768 w 12191684"/>
              <a:gd name="connsiteY641" fmla="*/ 252494 h 2102199"/>
              <a:gd name="connsiteX642" fmla="*/ 9019868 w 12191684"/>
              <a:gd name="connsiteY642" fmla="*/ 265809 h 2102199"/>
              <a:gd name="connsiteX643" fmla="*/ 8986367 w 12191684"/>
              <a:gd name="connsiteY643" fmla="*/ 279834 h 2102199"/>
              <a:gd name="connsiteX644" fmla="*/ 8943235 w 12191684"/>
              <a:gd name="connsiteY644" fmla="*/ 272184 h 2102199"/>
              <a:gd name="connsiteX645" fmla="*/ 8975659 w 12191684"/>
              <a:gd name="connsiteY645" fmla="*/ 260842 h 2102199"/>
              <a:gd name="connsiteX646" fmla="*/ 9019868 w 12191684"/>
              <a:gd name="connsiteY646" fmla="*/ 265809 h 2102199"/>
              <a:gd name="connsiteX647" fmla="*/ 6244301 w 12191684"/>
              <a:gd name="connsiteY647" fmla="*/ 1190096 h 2102199"/>
              <a:gd name="connsiteX648" fmla="*/ 7004878 w 12191684"/>
              <a:gd name="connsiteY648" fmla="*/ 1228074 h 2102199"/>
              <a:gd name="connsiteX649" fmla="*/ 7762947 w 12191684"/>
              <a:gd name="connsiteY649" fmla="*/ 1016831 h 2102199"/>
              <a:gd name="connsiteX650" fmla="*/ 8117589 w 12191684"/>
              <a:gd name="connsiteY650" fmla="*/ 809136 h 2102199"/>
              <a:gd name="connsiteX651" fmla="*/ 8361653 w 12191684"/>
              <a:gd name="connsiteY651" fmla="*/ 648664 h 2102199"/>
              <a:gd name="connsiteX652" fmla="*/ 8987594 w 12191684"/>
              <a:gd name="connsiteY652" fmla="*/ 282002 h 2102199"/>
              <a:gd name="connsiteX653" fmla="*/ 9053871 w 12191684"/>
              <a:gd name="connsiteY653" fmla="*/ 295536 h 2102199"/>
              <a:gd name="connsiteX654" fmla="*/ 8983987 w 12191684"/>
              <a:gd name="connsiteY654" fmla="*/ 330370 h 2102199"/>
              <a:gd name="connsiteX655" fmla="*/ 8403594 w 12191684"/>
              <a:gd name="connsiteY655" fmla="*/ 707770 h 2102199"/>
              <a:gd name="connsiteX656" fmla="*/ 8171615 w 12191684"/>
              <a:gd name="connsiteY656" fmla="*/ 871994 h 2102199"/>
              <a:gd name="connsiteX657" fmla="*/ 7816805 w 12191684"/>
              <a:gd name="connsiteY657" fmla="*/ 1093865 h 2102199"/>
              <a:gd name="connsiteX658" fmla="*/ 6270105 w 12191684"/>
              <a:gd name="connsiteY658" fmla="*/ 1213831 h 2102199"/>
              <a:gd name="connsiteX659" fmla="*/ 6081462 w 12191684"/>
              <a:gd name="connsiteY659" fmla="*/ 1170759 h 2102199"/>
              <a:gd name="connsiteX660" fmla="*/ 6064823 w 12191684"/>
              <a:gd name="connsiteY660" fmla="*/ 1162076 h 2102199"/>
              <a:gd name="connsiteX661" fmla="*/ 6244301 w 12191684"/>
              <a:gd name="connsiteY661" fmla="*/ 1190096 h 2102199"/>
              <a:gd name="connsiteX662" fmla="*/ 8990736 w 12191684"/>
              <a:gd name="connsiteY662" fmla="*/ 280652 h 2102199"/>
              <a:gd name="connsiteX663" fmla="*/ 9025036 w 12191684"/>
              <a:gd name="connsiteY663" fmla="*/ 266434 h 2102199"/>
              <a:gd name="connsiteX664" fmla="*/ 9094864 w 12191684"/>
              <a:gd name="connsiteY664" fmla="*/ 276555 h 2102199"/>
              <a:gd name="connsiteX665" fmla="*/ 9056622 w 12191684"/>
              <a:gd name="connsiteY665" fmla="*/ 294226 h 2102199"/>
              <a:gd name="connsiteX666" fmla="*/ 8990736 w 12191684"/>
              <a:gd name="connsiteY666" fmla="*/ 280652 h 2102199"/>
              <a:gd name="connsiteX667" fmla="*/ 9097244 w 12191684"/>
              <a:gd name="connsiteY667" fmla="*/ 276951 h 2102199"/>
              <a:gd name="connsiteX668" fmla="*/ 9138943 w 12191684"/>
              <a:gd name="connsiteY668" fmla="*/ 284278 h 2102199"/>
              <a:gd name="connsiteX669" fmla="*/ 9100720 w 12191684"/>
              <a:gd name="connsiteY669" fmla="*/ 304529 h 2102199"/>
              <a:gd name="connsiteX670" fmla="*/ 9058760 w 12191684"/>
              <a:gd name="connsiteY670" fmla="*/ 294698 h 2102199"/>
              <a:gd name="connsiteX671" fmla="*/ 9097244 w 12191684"/>
              <a:gd name="connsiteY671" fmla="*/ 276951 h 2102199"/>
              <a:gd name="connsiteX672" fmla="*/ 9100423 w 12191684"/>
              <a:gd name="connsiteY672" fmla="*/ 275516 h 2102199"/>
              <a:gd name="connsiteX673" fmla="*/ 9138293 w 12191684"/>
              <a:gd name="connsiteY673" fmla="*/ 259126 h 2102199"/>
              <a:gd name="connsiteX674" fmla="*/ 9179416 w 12191684"/>
              <a:gd name="connsiteY674" fmla="*/ 263961 h 2102199"/>
              <a:gd name="connsiteX675" fmla="*/ 9141713 w 12191684"/>
              <a:gd name="connsiteY675" fmla="*/ 282844 h 2102199"/>
              <a:gd name="connsiteX676" fmla="*/ 9100423 w 12191684"/>
              <a:gd name="connsiteY676" fmla="*/ 275516 h 2102199"/>
              <a:gd name="connsiteX677" fmla="*/ 9141825 w 12191684"/>
              <a:gd name="connsiteY677" fmla="*/ 257646 h 2102199"/>
              <a:gd name="connsiteX678" fmla="*/ 9179490 w 12191684"/>
              <a:gd name="connsiteY678" fmla="*/ 242416 h 2102199"/>
              <a:gd name="connsiteX679" fmla="*/ 9219758 w 12191684"/>
              <a:gd name="connsiteY679" fmla="*/ 244894 h 2102199"/>
              <a:gd name="connsiteX680" fmla="*/ 9182390 w 12191684"/>
              <a:gd name="connsiteY680" fmla="*/ 262506 h 2102199"/>
              <a:gd name="connsiteX681" fmla="*/ 9141825 w 12191684"/>
              <a:gd name="connsiteY681" fmla="*/ 257646 h 2102199"/>
              <a:gd name="connsiteX682" fmla="*/ 9222510 w 12191684"/>
              <a:gd name="connsiteY682" fmla="*/ 245095 h 2102199"/>
              <a:gd name="connsiteX683" fmla="*/ 9263410 w 12191684"/>
              <a:gd name="connsiteY683" fmla="*/ 248642 h 2102199"/>
              <a:gd name="connsiteX684" fmla="*/ 9225930 w 12191684"/>
              <a:gd name="connsiteY684" fmla="*/ 268761 h 2102199"/>
              <a:gd name="connsiteX685" fmla="*/ 9184770 w 12191684"/>
              <a:gd name="connsiteY685" fmla="*/ 262816 h 2102199"/>
              <a:gd name="connsiteX686" fmla="*/ 9222510 w 12191684"/>
              <a:gd name="connsiteY686" fmla="*/ 245095 h 2102199"/>
              <a:gd name="connsiteX687" fmla="*/ 9225838 w 12191684"/>
              <a:gd name="connsiteY687" fmla="*/ 243600 h 2102199"/>
              <a:gd name="connsiteX688" fmla="*/ 9262945 w 12191684"/>
              <a:gd name="connsiteY688" fmla="*/ 227303 h 2102199"/>
              <a:gd name="connsiteX689" fmla="*/ 9303326 w 12191684"/>
              <a:gd name="connsiteY689" fmla="*/ 228439 h 2102199"/>
              <a:gd name="connsiteX690" fmla="*/ 9266385 w 12191684"/>
              <a:gd name="connsiteY690" fmla="*/ 247110 h 2102199"/>
              <a:gd name="connsiteX691" fmla="*/ 9225838 w 12191684"/>
              <a:gd name="connsiteY691" fmla="*/ 243600 h 2102199"/>
              <a:gd name="connsiteX692" fmla="*/ 9264098 w 12191684"/>
              <a:gd name="connsiteY692" fmla="*/ 225351 h 2102199"/>
              <a:gd name="connsiteX693" fmla="*/ 9225522 w 12191684"/>
              <a:gd name="connsiteY693" fmla="*/ 225205 h 2102199"/>
              <a:gd name="connsiteX694" fmla="*/ 9261551 w 12191684"/>
              <a:gd name="connsiteY694" fmla="*/ 212760 h 2102199"/>
              <a:gd name="connsiteX695" fmla="*/ 9299849 w 12191684"/>
              <a:gd name="connsiteY695" fmla="*/ 210650 h 2102199"/>
              <a:gd name="connsiteX696" fmla="*/ 9264098 w 12191684"/>
              <a:gd name="connsiteY696" fmla="*/ 225351 h 2102199"/>
              <a:gd name="connsiteX697" fmla="*/ 9259599 w 12191684"/>
              <a:gd name="connsiteY697" fmla="*/ 227253 h 2102199"/>
              <a:gd name="connsiteX698" fmla="*/ 9223067 w 12191684"/>
              <a:gd name="connsiteY698" fmla="*/ 243385 h 2102199"/>
              <a:gd name="connsiteX699" fmla="*/ 9183283 w 12191684"/>
              <a:gd name="connsiteY699" fmla="*/ 240962 h 2102199"/>
              <a:gd name="connsiteX700" fmla="*/ 9219925 w 12191684"/>
              <a:gd name="connsiteY700" fmla="*/ 227199 h 2102199"/>
              <a:gd name="connsiteX701" fmla="*/ 9259599 w 12191684"/>
              <a:gd name="connsiteY701" fmla="*/ 227253 h 2102199"/>
              <a:gd name="connsiteX702" fmla="*/ 9179918 w 12191684"/>
              <a:gd name="connsiteY702" fmla="*/ 240789 h 2102199"/>
              <a:gd name="connsiteX703" fmla="*/ 9098359 w 12191684"/>
              <a:gd name="connsiteY703" fmla="*/ 238843 h 2102199"/>
              <a:gd name="connsiteX704" fmla="*/ 9120520 w 12191684"/>
              <a:gd name="connsiteY704" fmla="*/ 231295 h 2102199"/>
              <a:gd name="connsiteX705" fmla="*/ 9215762 w 12191684"/>
              <a:gd name="connsiteY705" fmla="*/ 227255 h 2102199"/>
              <a:gd name="connsiteX706" fmla="*/ 9179918 w 12191684"/>
              <a:gd name="connsiteY706" fmla="*/ 240789 h 2102199"/>
              <a:gd name="connsiteX707" fmla="*/ 9176181 w 12191684"/>
              <a:gd name="connsiteY707" fmla="*/ 242271 h 2102199"/>
              <a:gd name="connsiteX708" fmla="*/ 9139036 w 12191684"/>
              <a:gd name="connsiteY708" fmla="*/ 257356 h 2102199"/>
              <a:gd name="connsiteX709" fmla="*/ 9064802 w 12191684"/>
              <a:gd name="connsiteY709" fmla="*/ 250987 h 2102199"/>
              <a:gd name="connsiteX710" fmla="*/ 9094028 w 12191684"/>
              <a:gd name="connsiteY710" fmla="*/ 240341 h 2102199"/>
              <a:gd name="connsiteX711" fmla="*/ 9176181 w 12191684"/>
              <a:gd name="connsiteY711" fmla="*/ 242271 h 2102199"/>
              <a:gd name="connsiteX712" fmla="*/ 9058685 w 12191684"/>
              <a:gd name="connsiteY712" fmla="*/ 250583 h 2102199"/>
              <a:gd name="connsiteX713" fmla="*/ 9015145 w 12191684"/>
              <a:gd name="connsiteY713" fmla="*/ 248393 h 2102199"/>
              <a:gd name="connsiteX714" fmla="*/ 9051063 w 12191684"/>
              <a:gd name="connsiteY714" fmla="*/ 240871 h 2102199"/>
              <a:gd name="connsiteX715" fmla="*/ 9086609 w 12191684"/>
              <a:gd name="connsiteY715" fmla="*/ 240330 h 2102199"/>
              <a:gd name="connsiteX716" fmla="*/ 9058685 w 12191684"/>
              <a:gd name="connsiteY716" fmla="*/ 250583 h 2102199"/>
              <a:gd name="connsiteX717" fmla="*/ 8974339 w 12191684"/>
              <a:gd name="connsiteY717" fmla="*/ 258672 h 2102199"/>
              <a:gd name="connsiteX718" fmla="*/ 8971940 w 12191684"/>
              <a:gd name="connsiteY718" fmla="*/ 258438 h 2102199"/>
              <a:gd name="connsiteX719" fmla="*/ 8982927 w 12191684"/>
              <a:gd name="connsiteY719" fmla="*/ 255776 h 2102199"/>
              <a:gd name="connsiteX720" fmla="*/ 8974339 w 12191684"/>
              <a:gd name="connsiteY720" fmla="*/ 258672 h 2102199"/>
              <a:gd name="connsiteX721" fmla="*/ 8969746 w 12191684"/>
              <a:gd name="connsiteY721" fmla="*/ 260252 h 2102199"/>
              <a:gd name="connsiteX722" fmla="*/ 8938253 w 12191684"/>
              <a:gd name="connsiteY722" fmla="*/ 271360 h 2102199"/>
              <a:gd name="connsiteX723" fmla="*/ 8928195 w 12191684"/>
              <a:gd name="connsiteY723" fmla="*/ 269698 h 2102199"/>
              <a:gd name="connsiteX724" fmla="*/ 8966083 w 12191684"/>
              <a:gd name="connsiteY724" fmla="*/ 259886 h 2102199"/>
              <a:gd name="connsiteX725" fmla="*/ 8969746 w 12191684"/>
              <a:gd name="connsiteY725" fmla="*/ 260252 h 2102199"/>
              <a:gd name="connsiteX726" fmla="*/ 8924886 w 12191684"/>
              <a:gd name="connsiteY726" fmla="*/ 269185 h 2102199"/>
              <a:gd name="connsiteX727" fmla="*/ 8886663 w 12191684"/>
              <a:gd name="connsiteY727" fmla="*/ 263469 h 2102199"/>
              <a:gd name="connsiteX728" fmla="*/ 8924161 w 12191684"/>
              <a:gd name="connsiteY728" fmla="*/ 256289 h 2102199"/>
              <a:gd name="connsiteX729" fmla="*/ 8961920 w 12191684"/>
              <a:gd name="connsiteY729" fmla="*/ 259481 h 2102199"/>
              <a:gd name="connsiteX730" fmla="*/ 8924886 w 12191684"/>
              <a:gd name="connsiteY730" fmla="*/ 269185 h 2102199"/>
              <a:gd name="connsiteX731" fmla="*/ 8920182 w 12191684"/>
              <a:gd name="connsiteY731" fmla="*/ 270457 h 2102199"/>
              <a:gd name="connsiteX732" fmla="*/ 8758162 w 12191684"/>
              <a:gd name="connsiteY732" fmla="*/ 321794 h 2102199"/>
              <a:gd name="connsiteX733" fmla="*/ 8084200 w 12191684"/>
              <a:gd name="connsiteY733" fmla="*/ 637896 h 2102199"/>
              <a:gd name="connsiteX734" fmla="*/ 8006582 w 12191684"/>
              <a:gd name="connsiteY734" fmla="*/ 678712 h 2102199"/>
              <a:gd name="connsiteX735" fmla="*/ 7652646 w 12191684"/>
              <a:gd name="connsiteY735" fmla="*/ 857835 h 2102199"/>
              <a:gd name="connsiteX736" fmla="*/ 6193473 w 12191684"/>
              <a:gd name="connsiteY736" fmla="*/ 1137123 h 2102199"/>
              <a:gd name="connsiteX737" fmla="*/ 6015687 w 12191684"/>
              <a:gd name="connsiteY737" fmla="*/ 1136295 h 2102199"/>
              <a:gd name="connsiteX738" fmla="*/ 5996854 w 12191684"/>
              <a:gd name="connsiteY738" fmla="*/ 1126368 h 2102199"/>
              <a:gd name="connsiteX739" fmla="*/ 6168078 w 12191684"/>
              <a:gd name="connsiteY739" fmla="*/ 1113415 h 2102199"/>
              <a:gd name="connsiteX740" fmla="*/ 7598695 w 12191684"/>
              <a:gd name="connsiteY740" fmla="*/ 780852 h 2102199"/>
              <a:gd name="connsiteX741" fmla="*/ 7925748 w 12191684"/>
              <a:gd name="connsiteY741" fmla="*/ 628569 h 2102199"/>
              <a:gd name="connsiteX742" fmla="*/ 7952370 w 12191684"/>
              <a:gd name="connsiteY742" fmla="*/ 615966 h 2102199"/>
              <a:gd name="connsiteX743" fmla="*/ 8880714 w 12191684"/>
              <a:gd name="connsiteY743" fmla="*/ 264673 h 2102199"/>
              <a:gd name="connsiteX744" fmla="*/ 8920182 w 12191684"/>
              <a:gd name="connsiteY744" fmla="*/ 270457 h 2102199"/>
              <a:gd name="connsiteX745" fmla="*/ 8670021 w 12191684"/>
              <a:gd name="connsiteY745" fmla="*/ 316827 h 2102199"/>
              <a:gd name="connsiteX746" fmla="*/ 7951590 w 12191684"/>
              <a:gd name="connsiteY746" fmla="*/ 614285 h 2102199"/>
              <a:gd name="connsiteX747" fmla="*/ 7924949 w 12191684"/>
              <a:gd name="connsiteY747" fmla="*/ 626888 h 2102199"/>
              <a:gd name="connsiteX748" fmla="*/ 7597932 w 12191684"/>
              <a:gd name="connsiteY748" fmla="*/ 779154 h 2102199"/>
              <a:gd name="connsiteX749" fmla="*/ 6167929 w 12191684"/>
              <a:gd name="connsiteY749" fmla="*/ 1111560 h 2102199"/>
              <a:gd name="connsiteX750" fmla="*/ 5993750 w 12191684"/>
              <a:gd name="connsiteY750" fmla="*/ 1124723 h 2102199"/>
              <a:gd name="connsiteX751" fmla="*/ 5974489 w 12191684"/>
              <a:gd name="connsiteY751" fmla="*/ 1114548 h 2102199"/>
              <a:gd name="connsiteX752" fmla="*/ 6142683 w 12191684"/>
              <a:gd name="connsiteY752" fmla="*/ 1087840 h 2102199"/>
              <a:gd name="connsiteX753" fmla="*/ 6840961 w 12191684"/>
              <a:gd name="connsiteY753" fmla="*/ 941292 h 2102199"/>
              <a:gd name="connsiteX754" fmla="*/ 7543944 w 12191684"/>
              <a:gd name="connsiteY754" fmla="*/ 702187 h 2102199"/>
              <a:gd name="connsiteX755" fmla="*/ 7713122 w 12191684"/>
              <a:gd name="connsiteY755" fmla="*/ 630039 h 2102199"/>
              <a:gd name="connsiteX756" fmla="*/ 7897304 w 12191684"/>
              <a:gd name="connsiteY756" fmla="*/ 551570 h 2102199"/>
              <a:gd name="connsiteX757" fmla="*/ 8834069 w 12191684"/>
              <a:gd name="connsiteY757" fmla="*/ 258769 h 2102199"/>
              <a:gd name="connsiteX758" fmla="*/ 8875062 w 12191684"/>
              <a:gd name="connsiteY758" fmla="*/ 263915 h 2102199"/>
              <a:gd name="connsiteX759" fmla="*/ 8670021 w 12191684"/>
              <a:gd name="connsiteY759" fmla="*/ 316827 h 2102199"/>
              <a:gd name="connsiteX760" fmla="*/ 5990217 w 12191684"/>
              <a:gd name="connsiteY760" fmla="*/ 1124974 h 2102199"/>
              <a:gd name="connsiteX761" fmla="*/ 5974266 w 12191684"/>
              <a:gd name="connsiteY761" fmla="*/ 1126096 h 2102199"/>
              <a:gd name="connsiteX762" fmla="*/ 5955564 w 12191684"/>
              <a:gd name="connsiteY762" fmla="*/ 1117472 h 2102199"/>
              <a:gd name="connsiteX763" fmla="*/ 5971403 w 12191684"/>
              <a:gd name="connsiteY763" fmla="*/ 1115027 h 2102199"/>
              <a:gd name="connsiteX764" fmla="*/ 5990217 w 12191684"/>
              <a:gd name="connsiteY764" fmla="*/ 1124974 h 2102199"/>
              <a:gd name="connsiteX765" fmla="*/ 5952496 w 12191684"/>
              <a:gd name="connsiteY765" fmla="*/ 1116059 h 2102199"/>
              <a:gd name="connsiteX766" fmla="*/ 5933459 w 12191684"/>
              <a:gd name="connsiteY766" fmla="*/ 1107266 h 2102199"/>
              <a:gd name="connsiteX767" fmla="*/ 5949466 w 12191684"/>
              <a:gd name="connsiteY767" fmla="*/ 1103410 h 2102199"/>
              <a:gd name="connsiteX768" fmla="*/ 5968652 w 12191684"/>
              <a:gd name="connsiteY768" fmla="*/ 1113568 h 2102199"/>
              <a:gd name="connsiteX769" fmla="*/ 5952496 w 12191684"/>
              <a:gd name="connsiteY769" fmla="*/ 1116059 h 2102199"/>
              <a:gd name="connsiteX770" fmla="*/ 5949168 w 12191684"/>
              <a:gd name="connsiteY770" fmla="*/ 1116570 h 2102199"/>
              <a:gd name="connsiteX771" fmla="*/ 5932752 w 12191684"/>
              <a:gd name="connsiteY771" fmla="*/ 1119086 h 2102199"/>
              <a:gd name="connsiteX772" fmla="*/ 5914310 w 12191684"/>
              <a:gd name="connsiteY772" fmla="*/ 1111857 h 2102199"/>
              <a:gd name="connsiteX773" fmla="*/ 5930540 w 12191684"/>
              <a:gd name="connsiteY773" fmla="*/ 1107968 h 2102199"/>
              <a:gd name="connsiteX774" fmla="*/ 5949168 w 12191684"/>
              <a:gd name="connsiteY774" fmla="*/ 1116570 h 2102199"/>
              <a:gd name="connsiteX775" fmla="*/ 5911280 w 12191684"/>
              <a:gd name="connsiteY775" fmla="*/ 1110670 h 2102199"/>
              <a:gd name="connsiteX776" fmla="*/ 5892317 w 12191684"/>
              <a:gd name="connsiteY776" fmla="*/ 1103229 h 2102199"/>
              <a:gd name="connsiteX777" fmla="*/ 5908677 w 12191684"/>
              <a:gd name="connsiteY777" fmla="*/ 1097864 h 2102199"/>
              <a:gd name="connsiteX778" fmla="*/ 5927807 w 12191684"/>
              <a:gd name="connsiteY778" fmla="*/ 1106710 h 2102199"/>
              <a:gd name="connsiteX779" fmla="*/ 5911280 w 12191684"/>
              <a:gd name="connsiteY779" fmla="*/ 1110670 h 2102199"/>
              <a:gd name="connsiteX780" fmla="*/ 5908119 w 12191684"/>
              <a:gd name="connsiteY780" fmla="*/ 1111428 h 2102199"/>
              <a:gd name="connsiteX781" fmla="*/ 5892075 w 12191684"/>
              <a:gd name="connsiteY781" fmla="*/ 1115254 h 2102199"/>
              <a:gd name="connsiteX782" fmla="*/ 5873651 w 12191684"/>
              <a:gd name="connsiteY782" fmla="*/ 1109342 h 2102199"/>
              <a:gd name="connsiteX783" fmla="*/ 5889547 w 12191684"/>
              <a:gd name="connsiteY783" fmla="*/ 1104140 h 2102199"/>
              <a:gd name="connsiteX784" fmla="*/ 5908119 w 12191684"/>
              <a:gd name="connsiteY784" fmla="*/ 1111428 h 2102199"/>
              <a:gd name="connsiteX785" fmla="*/ 5870640 w 12191684"/>
              <a:gd name="connsiteY785" fmla="*/ 1108372 h 2102199"/>
              <a:gd name="connsiteX786" fmla="*/ 5860731 w 12191684"/>
              <a:gd name="connsiteY786" fmla="*/ 1105189 h 2102199"/>
              <a:gd name="connsiteX787" fmla="*/ 5852216 w 12191684"/>
              <a:gd name="connsiteY787" fmla="*/ 1102456 h 2102199"/>
              <a:gd name="connsiteX788" fmla="*/ 5868167 w 12191684"/>
              <a:gd name="connsiteY788" fmla="*/ 1095754 h 2102199"/>
              <a:gd name="connsiteX789" fmla="*/ 5879675 w 12191684"/>
              <a:gd name="connsiteY789" fmla="*/ 1100264 h 2102199"/>
              <a:gd name="connsiteX790" fmla="*/ 5886833 w 12191684"/>
              <a:gd name="connsiteY790" fmla="*/ 1103073 h 2102199"/>
              <a:gd name="connsiteX791" fmla="*/ 5870640 w 12191684"/>
              <a:gd name="connsiteY791" fmla="*/ 1108372 h 2102199"/>
              <a:gd name="connsiteX792" fmla="*/ 5849799 w 12191684"/>
              <a:gd name="connsiteY792" fmla="*/ 1101683 h 2102199"/>
              <a:gd name="connsiteX793" fmla="*/ 5639293 w 12191684"/>
              <a:gd name="connsiteY793" fmla="*/ 1034894 h 2102199"/>
              <a:gd name="connsiteX794" fmla="*/ 5151092 w 12191684"/>
              <a:gd name="connsiteY794" fmla="*/ 879745 h 2102199"/>
              <a:gd name="connsiteX795" fmla="*/ 4590833 w 12191684"/>
              <a:gd name="connsiteY795" fmla="*/ 702156 h 2102199"/>
              <a:gd name="connsiteX796" fmla="*/ 3192750 w 12191684"/>
              <a:gd name="connsiteY796" fmla="*/ 334367 h 2102199"/>
              <a:gd name="connsiteX797" fmla="*/ 2687390 w 12191684"/>
              <a:gd name="connsiteY797" fmla="*/ 273443 h 2102199"/>
              <a:gd name="connsiteX798" fmla="*/ 2324902 w 12191684"/>
              <a:gd name="connsiteY798" fmla="*/ 273722 h 2102199"/>
              <a:gd name="connsiteX799" fmla="*/ 2264593 w 12191684"/>
              <a:gd name="connsiteY799" fmla="*/ 237592 h 2102199"/>
              <a:gd name="connsiteX800" fmla="*/ 2651546 w 12191684"/>
              <a:gd name="connsiteY800" fmla="*/ 211168 h 2102199"/>
              <a:gd name="connsiteX801" fmla="*/ 3173322 w 12191684"/>
              <a:gd name="connsiteY801" fmla="*/ 247692 h 2102199"/>
              <a:gd name="connsiteX802" fmla="*/ 4595945 w 12191684"/>
              <a:gd name="connsiteY802" fmla="*/ 619364 h 2102199"/>
              <a:gd name="connsiteX803" fmla="*/ 5416981 w 12191684"/>
              <a:gd name="connsiteY803" fmla="*/ 922448 h 2102199"/>
              <a:gd name="connsiteX804" fmla="*/ 5655523 w 12191684"/>
              <a:gd name="connsiteY804" fmla="*/ 1013323 h 2102199"/>
              <a:gd name="connsiteX805" fmla="*/ 5865955 w 12191684"/>
              <a:gd name="connsiteY805" fmla="*/ 1094886 h 2102199"/>
              <a:gd name="connsiteX806" fmla="*/ 5849799 w 12191684"/>
              <a:gd name="connsiteY806" fmla="*/ 1101683 h 2102199"/>
              <a:gd name="connsiteX807" fmla="*/ 2322132 w 12191684"/>
              <a:gd name="connsiteY807" fmla="*/ 273868 h 2102199"/>
              <a:gd name="connsiteX808" fmla="*/ 2249813 w 12191684"/>
              <a:gd name="connsiteY808" fmla="*/ 278734 h 2102199"/>
              <a:gd name="connsiteX809" fmla="*/ 2186696 w 12191684"/>
              <a:gd name="connsiteY809" fmla="*/ 248705 h 2102199"/>
              <a:gd name="connsiteX810" fmla="*/ 2261971 w 12191684"/>
              <a:gd name="connsiteY810" fmla="*/ 237934 h 2102199"/>
              <a:gd name="connsiteX811" fmla="*/ 2322132 w 12191684"/>
              <a:gd name="connsiteY811" fmla="*/ 273868 h 2102199"/>
              <a:gd name="connsiteX812" fmla="*/ 2246280 w 12191684"/>
              <a:gd name="connsiteY812" fmla="*/ 279022 h 2102199"/>
              <a:gd name="connsiteX813" fmla="*/ 2173738 w 12191684"/>
              <a:gd name="connsiteY813" fmla="*/ 285599 h 2102199"/>
              <a:gd name="connsiteX814" fmla="*/ 2108130 w 12191684"/>
              <a:gd name="connsiteY814" fmla="*/ 261859 h 2102199"/>
              <a:gd name="connsiteX815" fmla="*/ 2183294 w 12191684"/>
              <a:gd name="connsiteY815" fmla="*/ 249230 h 2102199"/>
              <a:gd name="connsiteX816" fmla="*/ 2246280 w 12191684"/>
              <a:gd name="connsiteY816" fmla="*/ 279022 h 2102199"/>
              <a:gd name="connsiteX817" fmla="*/ 2169630 w 12191684"/>
              <a:gd name="connsiteY817" fmla="*/ 286020 h 2102199"/>
              <a:gd name="connsiteX818" fmla="*/ 2097403 w 12191684"/>
              <a:gd name="connsiteY818" fmla="*/ 294246 h 2102199"/>
              <a:gd name="connsiteX819" fmla="*/ 2029546 w 12191684"/>
              <a:gd name="connsiteY819" fmla="*/ 276992 h 2102199"/>
              <a:gd name="connsiteX820" fmla="*/ 2104022 w 12191684"/>
              <a:gd name="connsiteY820" fmla="*/ 262613 h 2102199"/>
              <a:gd name="connsiteX821" fmla="*/ 2169630 w 12191684"/>
              <a:gd name="connsiteY821" fmla="*/ 286020 h 2102199"/>
              <a:gd name="connsiteX822" fmla="*/ 2093685 w 12191684"/>
              <a:gd name="connsiteY822" fmla="*/ 294705 h 2102199"/>
              <a:gd name="connsiteX823" fmla="*/ 2020195 w 12191684"/>
              <a:gd name="connsiteY823" fmla="*/ 304780 h 2102199"/>
              <a:gd name="connsiteX824" fmla="*/ 1950255 w 12191684"/>
              <a:gd name="connsiteY824" fmla="*/ 294179 h 2102199"/>
              <a:gd name="connsiteX825" fmla="*/ 2026293 w 12191684"/>
              <a:gd name="connsiteY825" fmla="*/ 277665 h 2102199"/>
              <a:gd name="connsiteX826" fmla="*/ 2093685 w 12191684"/>
              <a:gd name="connsiteY826" fmla="*/ 294705 h 2102199"/>
              <a:gd name="connsiteX827" fmla="*/ 2025939 w 12191684"/>
              <a:gd name="connsiteY827" fmla="*/ 305813 h 2102199"/>
              <a:gd name="connsiteX828" fmla="*/ 2098351 w 12191684"/>
              <a:gd name="connsiteY828" fmla="*/ 296005 h 2102199"/>
              <a:gd name="connsiteX829" fmla="*/ 2161580 w 12191684"/>
              <a:gd name="connsiteY829" fmla="*/ 315403 h 2102199"/>
              <a:gd name="connsiteX830" fmla="*/ 2091863 w 12191684"/>
              <a:gd name="connsiteY830" fmla="*/ 319030 h 2102199"/>
              <a:gd name="connsiteX831" fmla="*/ 2025939 w 12191684"/>
              <a:gd name="connsiteY831" fmla="*/ 305813 h 2102199"/>
              <a:gd name="connsiteX832" fmla="*/ 2166581 w 12191684"/>
              <a:gd name="connsiteY832" fmla="*/ 317046 h 2102199"/>
              <a:gd name="connsiteX833" fmla="*/ 2226053 w 12191684"/>
              <a:gd name="connsiteY833" fmla="*/ 337955 h 2102199"/>
              <a:gd name="connsiteX834" fmla="*/ 2160501 w 12191684"/>
              <a:gd name="connsiteY834" fmla="*/ 335487 h 2102199"/>
              <a:gd name="connsiteX835" fmla="*/ 2098370 w 12191684"/>
              <a:gd name="connsiteY835" fmla="*/ 320482 h 2102199"/>
              <a:gd name="connsiteX836" fmla="*/ 2166581 w 12191684"/>
              <a:gd name="connsiteY836" fmla="*/ 317046 h 2102199"/>
              <a:gd name="connsiteX837" fmla="*/ 2170987 w 12191684"/>
              <a:gd name="connsiteY837" fmla="*/ 316881 h 2102199"/>
              <a:gd name="connsiteX838" fmla="*/ 2239160 w 12191684"/>
              <a:gd name="connsiteY838" fmla="*/ 314925 h 2102199"/>
              <a:gd name="connsiteX839" fmla="*/ 2297369 w 12191684"/>
              <a:gd name="connsiteY839" fmla="*/ 342055 h 2102199"/>
              <a:gd name="connsiteX840" fmla="*/ 2231686 w 12191684"/>
              <a:gd name="connsiteY840" fmla="*/ 338227 h 2102199"/>
              <a:gd name="connsiteX841" fmla="*/ 2170987 w 12191684"/>
              <a:gd name="connsiteY841" fmla="*/ 316881 h 2102199"/>
              <a:gd name="connsiteX842" fmla="*/ 2301775 w 12191684"/>
              <a:gd name="connsiteY842" fmla="*/ 344213 h 2102199"/>
              <a:gd name="connsiteX843" fmla="*/ 2356395 w 12191684"/>
              <a:gd name="connsiteY843" fmla="*/ 371923 h 2102199"/>
              <a:gd name="connsiteX844" fmla="*/ 2294636 w 12191684"/>
              <a:gd name="connsiteY844" fmla="*/ 362574 h 2102199"/>
              <a:gd name="connsiteX845" fmla="*/ 2237450 w 12191684"/>
              <a:gd name="connsiteY845" fmla="*/ 340369 h 2102199"/>
              <a:gd name="connsiteX846" fmla="*/ 2301775 w 12191684"/>
              <a:gd name="connsiteY846" fmla="*/ 344213 h 2102199"/>
              <a:gd name="connsiteX847" fmla="*/ 2306571 w 12191684"/>
              <a:gd name="connsiteY847" fmla="*/ 344553 h 2102199"/>
              <a:gd name="connsiteX848" fmla="*/ 2371528 w 12191684"/>
              <a:gd name="connsiteY848" fmla="*/ 349725 h 2102199"/>
              <a:gd name="connsiteX849" fmla="*/ 2424345 w 12191684"/>
              <a:gd name="connsiteY849" fmla="*/ 383431 h 2102199"/>
              <a:gd name="connsiteX850" fmla="*/ 2362140 w 12191684"/>
              <a:gd name="connsiteY850" fmla="*/ 372849 h 2102199"/>
              <a:gd name="connsiteX851" fmla="*/ 2306571 w 12191684"/>
              <a:gd name="connsiteY851" fmla="*/ 344553 h 2102199"/>
              <a:gd name="connsiteX852" fmla="*/ 2428287 w 12191684"/>
              <a:gd name="connsiteY852" fmla="*/ 386017 h 2102199"/>
              <a:gd name="connsiteX853" fmla="*/ 2438196 w 12191684"/>
              <a:gd name="connsiteY853" fmla="*/ 392567 h 2102199"/>
              <a:gd name="connsiteX854" fmla="*/ 2478891 w 12191684"/>
              <a:gd name="connsiteY854" fmla="*/ 420035 h 2102199"/>
              <a:gd name="connsiteX855" fmla="*/ 2420460 w 12191684"/>
              <a:gd name="connsiteY855" fmla="*/ 404335 h 2102199"/>
              <a:gd name="connsiteX856" fmla="*/ 2378518 w 12191684"/>
              <a:gd name="connsiteY856" fmla="*/ 381524 h 2102199"/>
              <a:gd name="connsiteX857" fmla="*/ 2367289 w 12191684"/>
              <a:gd name="connsiteY857" fmla="*/ 375558 h 2102199"/>
              <a:gd name="connsiteX858" fmla="*/ 2428287 w 12191684"/>
              <a:gd name="connsiteY858" fmla="*/ 386017 h 2102199"/>
              <a:gd name="connsiteX859" fmla="*/ 2439218 w 12191684"/>
              <a:gd name="connsiteY859" fmla="*/ 391018 h 2102199"/>
              <a:gd name="connsiteX860" fmla="*/ 2432934 w 12191684"/>
              <a:gd name="connsiteY860" fmla="*/ 386859 h 2102199"/>
              <a:gd name="connsiteX861" fmla="*/ 2494378 w 12191684"/>
              <a:gd name="connsiteY861" fmla="*/ 398467 h 2102199"/>
              <a:gd name="connsiteX862" fmla="*/ 2498747 w 12191684"/>
              <a:gd name="connsiteY862" fmla="*/ 401964 h 2102199"/>
              <a:gd name="connsiteX863" fmla="*/ 2543235 w 12191684"/>
              <a:gd name="connsiteY863" fmla="*/ 438301 h 2102199"/>
              <a:gd name="connsiteX864" fmla="*/ 2484450 w 12191684"/>
              <a:gd name="connsiteY864" fmla="*/ 421572 h 2102199"/>
              <a:gd name="connsiteX865" fmla="*/ 2439218 w 12191684"/>
              <a:gd name="connsiteY865" fmla="*/ 391018 h 2102199"/>
              <a:gd name="connsiteX866" fmla="*/ 2546786 w 12191684"/>
              <a:gd name="connsiteY866" fmla="*/ 441270 h 2102199"/>
              <a:gd name="connsiteX867" fmla="*/ 2593710 w 12191684"/>
              <a:gd name="connsiteY867" fmla="*/ 480798 h 2102199"/>
              <a:gd name="connsiteX868" fmla="*/ 2538810 w 12191684"/>
              <a:gd name="connsiteY868" fmla="*/ 459466 h 2102199"/>
              <a:gd name="connsiteX869" fmla="*/ 2489191 w 12191684"/>
              <a:gd name="connsiteY869" fmla="*/ 424809 h 2102199"/>
              <a:gd name="connsiteX870" fmla="*/ 2546786 w 12191684"/>
              <a:gd name="connsiteY870" fmla="*/ 441270 h 2102199"/>
              <a:gd name="connsiteX871" fmla="*/ 2551266 w 12191684"/>
              <a:gd name="connsiteY871" fmla="*/ 442582 h 2102199"/>
              <a:gd name="connsiteX872" fmla="*/ 2830262 w 12191684"/>
              <a:gd name="connsiteY872" fmla="*/ 531782 h 2102199"/>
              <a:gd name="connsiteX873" fmla="*/ 3153374 w 12191684"/>
              <a:gd name="connsiteY873" fmla="*/ 647868 h 2102199"/>
              <a:gd name="connsiteX874" fmla="*/ 3268750 w 12191684"/>
              <a:gd name="connsiteY874" fmla="*/ 690198 h 2102199"/>
              <a:gd name="connsiteX875" fmla="*/ 3907111 w 12191684"/>
              <a:gd name="connsiteY875" fmla="*/ 898193 h 2102199"/>
              <a:gd name="connsiteX876" fmla="*/ 4567706 w 12191684"/>
              <a:gd name="connsiteY876" fmla="*/ 1042208 h 2102199"/>
              <a:gd name="connsiteX877" fmla="*/ 5571640 w 12191684"/>
              <a:gd name="connsiteY877" fmla="*/ 1130038 h 2102199"/>
              <a:gd name="connsiteX878" fmla="*/ 5575098 w 12191684"/>
              <a:gd name="connsiteY878" fmla="*/ 1130116 h 2102199"/>
              <a:gd name="connsiteX879" fmla="*/ 5771252 w 12191684"/>
              <a:gd name="connsiteY879" fmla="*/ 1134356 h 2102199"/>
              <a:gd name="connsiteX880" fmla="*/ 5757086 w 12191684"/>
              <a:gd name="connsiteY880" fmla="*/ 1140172 h 2102199"/>
              <a:gd name="connsiteX881" fmla="*/ 5554760 w 12191684"/>
              <a:gd name="connsiteY881" fmla="*/ 1151514 h 2102199"/>
              <a:gd name="connsiteX882" fmla="*/ 4562277 w 12191684"/>
              <a:gd name="connsiteY882" fmla="*/ 1124927 h 2102199"/>
              <a:gd name="connsiteX883" fmla="*/ 3288568 w 12191684"/>
              <a:gd name="connsiteY883" fmla="*/ 776983 h 2102199"/>
              <a:gd name="connsiteX884" fmla="*/ 3028182 w 12191684"/>
              <a:gd name="connsiteY884" fmla="*/ 664539 h 2102199"/>
              <a:gd name="connsiteX885" fmla="*/ 2866738 w 12191684"/>
              <a:gd name="connsiteY885" fmla="*/ 594183 h 2102199"/>
              <a:gd name="connsiteX886" fmla="*/ 2599045 w 12191684"/>
              <a:gd name="connsiteY886" fmla="*/ 482906 h 2102199"/>
              <a:gd name="connsiteX887" fmla="*/ 2551266 w 12191684"/>
              <a:gd name="connsiteY887" fmla="*/ 442582 h 2102199"/>
              <a:gd name="connsiteX888" fmla="*/ 2865994 w 12191684"/>
              <a:gd name="connsiteY888" fmla="*/ 595889 h 2102199"/>
              <a:gd name="connsiteX889" fmla="*/ 3027438 w 12191684"/>
              <a:gd name="connsiteY889" fmla="*/ 666240 h 2102199"/>
              <a:gd name="connsiteX890" fmla="*/ 3287843 w 12191684"/>
              <a:gd name="connsiteY890" fmla="*/ 778695 h 2102199"/>
              <a:gd name="connsiteX891" fmla="*/ 3910531 w 12191684"/>
              <a:gd name="connsiteY891" fmla="*/ 998038 h 2102199"/>
              <a:gd name="connsiteX892" fmla="*/ 4562072 w 12191684"/>
              <a:gd name="connsiteY892" fmla="*/ 1126773 h 2102199"/>
              <a:gd name="connsiteX893" fmla="*/ 5554871 w 12191684"/>
              <a:gd name="connsiteY893" fmla="*/ 1153368 h 2102199"/>
              <a:gd name="connsiteX894" fmla="*/ 5751769 w 12191684"/>
              <a:gd name="connsiteY894" fmla="*/ 1142349 h 2102199"/>
              <a:gd name="connsiteX895" fmla="*/ 5738718 w 12191684"/>
              <a:gd name="connsiteY895" fmla="*/ 1147679 h 2102199"/>
              <a:gd name="connsiteX896" fmla="*/ 5537860 w 12191684"/>
              <a:gd name="connsiteY896" fmla="*/ 1174849 h 2102199"/>
              <a:gd name="connsiteX897" fmla="*/ 4556551 w 12191684"/>
              <a:gd name="connsiteY897" fmla="*/ 1209485 h 2102199"/>
              <a:gd name="connsiteX898" fmla="*/ 3307735 w 12191684"/>
              <a:gd name="connsiteY898" fmla="*/ 865511 h 2102199"/>
              <a:gd name="connsiteX899" fmla="*/ 2938443 w 12191684"/>
              <a:gd name="connsiteY899" fmla="*/ 677240 h 2102199"/>
              <a:gd name="connsiteX900" fmla="*/ 2887169 w 12191684"/>
              <a:gd name="connsiteY900" fmla="*/ 650210 h 2102199"/>
              <a:gd name="connsiteX901" fmla="*/ 2649483 w 12191684"/>
              <a:gd name="connsiteY901" fmla="*/ 526547 h 2102199"/>
              <a:gd name="connsiteX902" fmla="*/ 2603396 w 12191684"/>
              <a:gd name="connsiteY902" fmla="*/ 486626 h 2102199"/>
              <a:gd name="connsiteX903" fmla="*/ 2865994 w 12191684"/>
              <a:gd name="connsiteY903" fmla="*/ 595889 h 2102199"/>
              <a:gd name="connsiteX904" fmla="*/ 5756621 w 12191684"/>
              <a:gd name="connsiteY904" fmla="*/ 1142060 h 2102199"/>
              <a:gd name="connsiteX905" fmla="*/ 5768296 w 12191684"/>
              <a:gd name="connsiteY905" fmla="*/ 1141356 h 2102199"/>
              <a:gd name="connsiteX906" fmla="*/ 5756137 w 12191684"/>
              <a:gd name="connsiteY906" fmla="*/ 1145200 h 2102199"/>
              <a:gd name="connsiteX907" fmla="*/ 5745094 w 12191684"/>
              <a:gd name="connsiteY907" fmla="*/ 1146773 h 2102199"/>
              <a:gd name="connsiteX908" fmla="*/ 5756621 w 12191684"/>
              <a:gd name="connsiteY908" fmla="*/ 1142060 h 2102199"/>
              <a:gd name="connsiteX909" fmla="*/ 5761975 w 12191684"/>
              <a:gd name="connsiteY909" fmla="*/ 1139876 h 2102199"/>
              <a:gd name="connsiteX910" fmla="*/ 5775212 w 12191684"/>
              <a:gd name="connsiteY910" fmla="*/ 1134433 h 2102199"/>
              <a:gd name="connsiteX911" fmla="*/ 5789118 w 12191684"/>
              <a:gd name="connsiteY911" fmla="*/ 1134704 h 2102199"/>
              <a:gd name="connsiteX912" fmla="*/ 5775491 w 12191684"/>
              <a:gd name="connsiteY912" fmla="*/ 1139058 h 2102199"/>
              <a:gd name="connsiteX913" fmla="*/ 5761975 w 12191684"/>
              <a:gd name="connsiteY913" fmla="*/ 1139876 h 2102199"/>
              <a:gd name="connsiteX914" fmla="*/ 5794863 w 12191684"/>
              <a:gd name="connsiteY914" fmla="*/ 1134819 h 2102199"/>
              <a:gd name="connsiteX915" fmla="*/ 5807821 w 12191684"/>
              <a:gd name="connsiteY915" fmla="*/ 1135068 h 2102199"/>
              <a:gd name="connsiteX916" fmla="*/ 5796034 w 12191684"/>
              <a:gd name="connsiteY916" fmla="*/ 1137803 h 2102199"/>
              <a:gd name="connsiteX917" fmla="*/ 5783039 w 12191684"/>
              <a:gd name="connsiteY917" fmla="*/ 1138599 h 2102199"/>
              <a:gd name="connsiteX918" fmla="*/ 5794863 w 12191684"/>
              <a:gd name="connsiteY918" fmla="*/ 1134819 h 2102199"/>
              <a:gd name="connsiteX919" fmla="*/ 5800384 w 12191684"/>
              <a:gd name="connsiteY919" fmla="*/ 1133061 h 2102199"/>
              <a:gd name="connsiteX920" fmla="*/ 5813863 w 12191684"/>
              <a:gd name="connsiteY920" fmla="*/ 1128727 h 2102199"/>
              <a:gd name="connsiteX921" fmla="*/ 5828791 w 12191684"/>
              <a:gd name="connsiteY921" fmla="*/ 1130181 h 2102199"/>
              <a:gd name="connsiteX922" fmla="*/ 5815276 w 12191684"/>
              <a:gd name="connsiteY922" fmla="*/ 1133339 h 2102199"/>
              <a:gd name="connsiteX923" fmla="*/ 5800384 w 12191684"/>
              <a:gd name="connsiteY923" fmla="*/ 1133061 h 2102199"/>
              <a:gd name="connsiteX924" fmla="*/ 5834573 w 12191684"/>
              <a:gd name="connsiteY924" fmla="*/ 1130740 h 2102199"/>
              <a:gd name="connsiteX925" fmla="*/ 5847159 w 12191684"/>
              <a:gd name="connsiteY925" fmla="*/ 1131962 h 2102199"/>
              <a:gd name="connsiteX926" fmla="*/ 5835317 w 12191684"/>
              <a:gd name="connsiteY926" fmla="*/ 1133708 h 2102199"/>
              <a:gd name="connsiteX927" fmla="*/ 5822861 w 12191684"/>
              <a:gd name="connsiteY927" fmla="*/ 1133477 h 2102199"/>
              <a:gd name="connsiteX928" fmla="*/ 5834573 w 12191684"/>
              <a:gd name="connsiteY928" fmla="*/ 1130740 h 2102199"/>
              <a:gd name="connsiteX929" fmla="*/ 5840206 w 12191684"/>
              <a:gd name="connsiteY929" fmla="*/ 1129420 h 2102199"/>
              <a:gd name="connsiteX930" fmla="*/ 5853703 w 12191684"/>
              <a:gd name="connsiteY930" fmla="*/ 1126249 h 2102199"/>
              <a:gd name="connsiteX931" fmla="*/ 5868428 w 12191684"/>
              <a:gd name="connsiteY931" fmla="*/ 1128800 h 2102199"/>
              <a:gd name="connsiteX932" fmla="*/ 5854782 w 12191684"/>
              <a:gd name="connsiteY932" fmla="*/ 1130832 h 2102199"/>
              <a:gd name="connsiteX933" fmla="*/ 5840206 w 12191684"/>
              <a:gd name="connsiteY933" fmla="*/ 1129420 h 2102199"/>
              <a:gd name="connsiteX934" fmla="*/ 5874246 w 12191684"/>
              <a:gd name="connsiteY934" fmla="*/ 1129807 h 2102199"/>
              <a:gd name="connsiteX935" fmla="*/ 5887000 w 12191684"/>
              <a:gd name="connsiteY935" fmla="*/ 1132012 h 2102199"/>
              <a:gd name="connsiteX936" fmla="*/ 5875120 w 12191684"/>
              <a:gd name="connsiteY936" fmla="*/ 1132791 h 2102199"/>
              <a:gd name="connsiteX937" fmla="*/ 5862441 w 12191684"/>
              <a:gd name="connsiteY937" fmla="*/ 1131570 h 2102199"/>
              <a:gd name="connsiteX938" fmla="*/ 5874246 w 12191684"/>
              <a:gd name="connsiteY938" fmla="*/ 1129807 h 2102199"/>
              <a:gd name="connsiteX939" fmla="*/ 5880084 w 12191684"/>
              <a:gd name="connsiteY939" fmla="*/ 1128933 h 2102199"/>
              <a:gd name="connsiteX940" fmla="*/ 5893674 w 12191684"/>
              <a:gd name="connsiteY940" fmla="*/ 1126892 h 2102199"/>
              <a:gd name="connsiteX941" fmla="*/ 5908584 w 12191684"/>
              <a:gd name="connsiteY941" fmla="*/ 1130584 h 2102199"/>
              <a:gd name="connsiteX942" fmla="*/ 5894920 w 12191684"/>
              <a:gd name="connsiteY942" fmla="*/ 1131493 h 2102199"/>
              <a:gd name="connsiteX943" fmla="*/ 5880084 w 12191684"/>
              <a:gd name="connsiteY943" fmla="*/ 1128933 h 2102199"/>
              <a:gd name="connsiteX944" fmla="*/ 5914514 w 12191684"/>
              <a:gd name="connsiteY944" fmla="*/ 1132051 h 2102199"/>
              <a:gd name="connsiteX945" fmla="*/ 5927305 w 12191684"/>
              <a:gd name="connsiteY945" fmla="*/ 1135208 h 2102199"/>
              <a:gd name="connsiteX946" fmla="*/ 5915481 w 12191684"/>
              <a:gd name="connsiteY946" fmla="*/ 1135035 h 2102199"/>
              <a:gd name="connsiteX947" fmla="*/ 5902709 w 12191684"/>
              <a:gd name="connsiteY947" fmla="*/ 1132836 h 2102199"/>
              <a:gd name="connsiteX948" fmla="*/ 5914514 w 12191684"/>
              <a:gd name="connsiteY948" fmla="*/ 1132051 h 2102199"/>
              <a:gd name="connsiteX949" fmla="*/ 5920612 w 12191684"/>
              <a:gd name="connsiteY949" fmla="*/ 1131640 h 2102199"/>
              <a:gd name="connsiteX950" fmla="*/ 5934221 w 12191684"/>
              <a:gd name="connsiteY950" fmla="*/ 1130720 h 2102199"/>
              <a:gd name="connsiteX951" fmla="*/ 5949206 w 12191684"/>
              <a:gd name="connsiteY951" fmla="*/ 1135513 h 2102199"/>
              <a:gd name="connsiteX952" fmla="*/ 5935522 w 12191684"/>
              <a:gd name="connsiteY952" fmla="*/ 1135323 h 2102199"/>
              <a:gd name="connsiteX953" fmla="*/ 5920612 w 12191684"/>
              <a:gd name="connsiteY953" fmla="*/ 1131640 h 2102199"/>
              <a:gd name="connsiteX954" fmla="*/ 5955322 w 12191684"/>
              <a:gd name="connsiteY954" fmla="*/ 1137467 h 2102199"/>
              <a:gd name="connsiteX955" fmla="*/ 5968150 w 12191684"/>
              <a:gd name="connsiteY955" fmla="*/ 1141560 h 2102199"/>
              <a:gd name="connsiteX956" fmla="*/ 5956456 w 12191684"/>
              <a:gd name="connsiteY956" fmla="*/ 1140475 h 2102199"/>
              <a:gd name="connsiteX957" fmla="*/ 5943554 w 12191684"/>
              <a:gd name="connsiteY957" fmla="*/ 1137305 h 2102199"/>
              <a:gd name="connsiteX958" fmla="*/ 5955322 w 12191684"/>
              <a:gd name="connsiteY958" fmla="*/ 1137467 h 2102199"/>
              <a:gd name="connsiteX959" fmla="*/ 5961699 w 12191684"/>
              <a:gd name="connsiteY959" fmla="*/ 1137550 h 2102199"/>
              <a:gd name="connsiteX960" fmla="*/ 5975289 w 12191684"/>
              <a:gd name="connsiteY960" fmla="*/ 1137714 h 2102199"/>
              <a:gd name="connsiteX961" fmla="*/ 5990366 w 12191684"/>
              <a:gd name="connsiteY961" fmla="*/ 1143594 h 2102199"/>
              <a:gd name="connsiteX962" fmla="*/ 5976776 w 12191684"/>
              <a:gd name="connsiteY962" fmla="*/ 1142352 h 2102199"/>
              <a:gd name="connsiteX963" fmla="*/ 5961699 w 12191684"/>
              <a:gd name="connsiteY963" fmla="*/ 1137550 h 2102199"/>
              <a:gd name="connsiteX964" fmla="*/ 5996650 w 12191684"/>
              <a:gd name="connsiteY964" fmla="*/ 1146033 h 2102199"/>
              <a:gd name="connsiteX965" fmla="*/ 6009422 w 12191684"/>
              <a:gd name="connsiteY965" fmla="*/ 1151001 h 2102199"/>
              <a:gd name="connsiteX966" fmla="*/ 5997877 w 12191684"/>
              <a:gd name="connsiteY966" fmla="*/ 1149064 h 2102199"/>
              <a:gd name="connsiteX967" fmla="*/ 5984993 w 12191684"/>
              <a:gd name="connsiteY967" fmla="*/ 1144970 h 2102199"/>
              <a:gd name="connsiteX968" fmla="*/ 5996650 w 12191684"/>
              <a:gd name="connsiteY968" fmla="*/ 1146033 h 2102199"/>
              <a:gd name="connsiteX969" fmla="*/ 6003342 w 12191684"/>
              <a:gd name="connsiteY969" fmla="*/ 1146643 h 2102199"/>
              <a:gd name="connsiteX970" fmla="*/ 6017230 w 12191684"/>
              <a:gd name="connsiteY970" fmla="*/ 1147889 h 2102199"/>
              <a:gd name="connsiteX971" fmla="*/ 6032400 w 12191684"/>
              <a:gd name="connsiteY971" fmla="*/ 1154836 h 2102199"/>
              <a:gd name="connsiteX972" fmla="*/ 6018457 w 12191684"/>
              <a:gd name="connsiteY972" fmla="*/ 1152520 h 2102199"/>
              <a:gd name="connsiteX973" fmla="*/ 6003342 w 12191684"/>
              <a:gd name="connsiteY973" fmla="*/ 1146643 h 2102199"/>
              <a:gd name="connsiteX974" fmla="*/ 6038870 w 12191684"/>
              <a:gd name="connsiteY974" fmla="*/ 1157794 h 2102199"/>
              <a:gd name="connsiteX975" fmla="*/ 6051698 w 12191684"/>
              <a:gd name="connsiteY975" fmla="*/ 1163643 h 2102199"/>
              <a:gd name="connsiteX976" fmla="*/ 6039800 w 12191684"/>
              <a:gd name="connsiteY976" fmla="*/ 1160776 h 2102199"/>
              <a:gd name="connsiteX977" fmla="*/ 6027009 w 12191684"/>
              <a:gd name="connsiteY977" fmla="*/ 1155822 h 2102199"/>
              <a:gd name="connsiteX978" fmla="*/ 6038870 w 12191684"/>
              <a:gd name="connsiteY978" fmla="*/ 1157794 h 2102199"/>
              <a:gd name="connsiteX979" fmla="*/ 6045916 w 12191684"/>
              <a:gd name="connsiteY979" fmla="*/ 1158967 h 2102199"/>
              <a:gd name="connsiteX980" fmla="*/ 6058948 w 12191684"/>
              <a:gd name="connsiteY980" fmla="*/ 1161109 h 2102199"/>
              <a:gd name="connsiteX981" fmla="*/ 6074044 w 12191684"/>
              <a:gd name="connsiteY981" fmla="*/ 1168992 h 2102199"/>
              <a:gd name="connsiteX982" fmla="*/ 6061123 w 12191684"/>
              <a:gd name="connsiteY982" fmla="*/ 1165904 h 2102199"/>
              <a:gd name="connsiteX983" fmla="*/ 6045916 w 12191684"/>
              <a:gd name="connsiteY983" fmla="*/ 1158967 h 2102199"/>
              <a:gd name="connsiteX984" fmla="*/ 6080774 w 12191684"/>
              <a:gd name="connsiteY984" fmla="*/ 1172505 h 2102199"/>
              <a:gd name="connsiteX985" fmla="*/ 6093267 w 12191684"/>
              <a:gd name="connsiteY985" fmla="*/ 1179014 h 2102199"/>
              <a:gd name="connsiteX986" fmla="*/ 6082931 w 12191684"/>
              <a:gd name="connsiteY986" fmla="*/ 1175800 h 2102199"/>
              <a:gd name="connsiteX987" fmla="*/ 6069991 w 12191684"/>
              <a:gd name="connsiteY987" fmla="*/ 1169932 h 2102199"/>
              <a:gd name="connsiteX988" fmla="*/ 6080774 w 12191684"/>
              <a:gd name="connsiteY988" fmla="*/ 1172505 h 2102199"/>
              <a:gd name="connsiteX989" fmla="*/ 6088211 w 12191684"/>
              <a:gd name="connsiteY989" fmla="*/ 1174269 h 2102199"/>
              <a:gd name="connsiteX990" fmla="*/ 6269715 w 12191684"/>
              <a:gd name="connsiteY990" fmla="*/ 1215649 h 2102199"/>
              <a:gd name="connsiteX991" fmla="*/ 7046114 w 12191684"/>
              <a:gd name="connsiteY991" fmla="*/ 1300257 h 2102199"/>
              <a:gd name="connsiteX992" fmla="*/ 7817697 w 12191684"/>
              <a:gd name="connsiteY992" fmla="*/ 1095494 h 2102199"/>
              <a:gd name="connsiteX993" fmla="*/ 8172656 w 12191684"/>
              <a:gd name="connsiteY993" fmla="*/ 873526 h 2102199"/>
              <a:gd name="connsiteX994" fmla="*/ 8404691 w 12191684"/>
              <a:gd name="connsiteY994" fmla="*/ 709278 h 2102199"/>
              <a:gd name="connsiteX995" fmla="*/ 9056008 w 12191684"/>
              <a:gd name="connsiteY995" fmla="*/ 296014 h 2102199"/>
              <a:gd name="connsiteX996" fmla="*/ 9098285 w 12191684"/>
              <a:gd name="connsiteY996" fmla="*/ 305854 h 2102199"/>
              <a:gd name="connsiteX997" fmla="*/ 9047717 w 12191684"/>
              <a:gd name="connsiteY997" fmla="*/ 334235 h 2102199"/>
              <a:gd name="connsiteX998" fmla="*/ 8486491 w 12191684"/>
              <a:gd name="connsiteY998" fmla="*/ 735681 h 2102199"/>
              <a:gd name="connsiteX999" fmla="*/ 8226607 w 12191684"/>
              <a:gd name="connsiteY999" fmla="*/ 936423 h 2102199"/>
              <a:gd name="connsiteX1000" fmla="*/ 7871518 w 12191684"/>
              <a:gd name="connsiteY1000" fmla="*/ 1172544 h 2102199"/>
              <a:gd name="connsiteX1001" fmla="*/ 6295649 w 12191684"/>
              <a:gd name="connsiteY1001" fmla="*/ 1239409 h 2102199"/>
              <a:gd name="connsiteX1002" fmla="*/ 6103344 w 12191684"/>
              <a:gd name="connsiteY1002" fmla="*/ 1182143 h 2102199"/>
              <a:gd name="connsiteX1003" fmla="*/ 6088211 w 12191684"/>
              <a:gd name="connsiteY1003" fmla="*/ 1174269 h 2102199"/>
              <a:gd name="connsiteX1004" fmla="*/ 6295148 w 12191684"/>
              <a:gd name="connsiteY1004" fmla="*/ 1241193 h 2102199"/>
              <a:gd name="connsiteX1005" fmla="*/ 7087144 w 12191684"/>
              <a:gd name="connsiteY1005" fmla="*/ 1372043 h 2102199"/>
              <a:gd name="connsiteX1006" fmla="*/ 7484435 w 12191684"/>
              <a:gd name="connsiteY1006" fmla="*/ 1328556 h 2102199"/>
              <a:gd name="connsiteX1007" fmla="*/ 7872448 w 12191684"/>
              <a:gd name="connsiteY1007" fmla="*/ 1174152 h 2102199"/>
              <a:gd name="connsiteX1008" fmla="*/ 8227723 w 12191684"/>
              <a:gd name="connsiteY1008" fmla="*/ 937916 h 2102199"/>
              <a:gd name="connsiteX1009" fmla="*/ 8487625 w 12191684"/>
              <a:gd name="connsiteY1009" fmla="*/ 737142 h 2102199"/>
              <a:gd name="connsiteX1010" fmla="*/ 9100162 w 12191684"/>
              <a:gd name="connsiteY1010" fmla="*/ 306315 h 2102199"/>
              <a:gd name="connsiteX1011" fmla="*/ 9142755 w 12191684"/>
              <a:gd name="connsiteY1011" fmla="*/ 317212 h 2102199"/>
              <a:gd name="connsiteX1012" fmla="*/ 9108268 w 12191684"/>
              <a:gd name="connsiteY1012" fmla="*/ 338757 h 2102199"/>
              <a:gd name="connsiteX1013" fmla="*/ 8562658 w 12191684"/>
              <a:gd name="connsiteY1013" fmla="*/ 765267 h 2102199"/>
              <a:gd name="connsiteX1014" fmla="*/ 8281637 w 12191684"/>
              <a:gd name="connsiteY1014" fmla="*/ 1000847 h 2102199"/>
              <a:gd name="connsiteX1015" fmla="*/ 7926250 w 12191684"/>
              <a:gd name="connsiteY1015" fmla="*/ 1251216 h 2102199"/>
              <a:gd name="connsiteX1016" fmla="*/ 6321175 w 12191684"/>
              <a:gd name="connsiteY1016" fmla="*/ 1264984 h 2102199"/>
              <a:gd name="connsiteX1017" fmla="*/ 6125281 w 12191684"/>
              <a:gd name="connsiteY1017" fmla="*/ 1193485 h 2102199"/>
              <a:gd name="connsiteX1018" fmla="*/ 6112639 w 12191684"/>
              <a:gd name="connsiteY1018" fmla="*/ 1186941 h 2102199"/>
              <a:gd name="connsiteX1019" fmla="*/ 6295148 w 12191684"/>
              <a:gd name="connsiteY1019" fmla="*/ 1241193 h 2102199"/>
              <a:gd name="connsiteX1020" fmla="*/ 9102598 w 12191684"/>
              <a:gd name="connsiteY1020" fmla="*/ 304988 h 2102199"/>
              <a:gd name="connsiteX1021" fmla="*/ 9141007 w 12191684"/>
              <a:gd name="connsiteY1021" fmla="*/ 284664 h 2102199"/>
              <a:gd name="connsiteX1022" fmla="*/ 9183078 w 12191684"/>
              <a:gd name="connsiteY1022" fmla="*/ 293066 h 2102199"/>
              <a:gd name="connsiteX1023" fmla="*/ 9144930 w 12191684"/>
              <a:gd name="connsiteY1023" fmla="*/ 315871 h 2102199"/>
              <a:gd name="connsiteX1024" fmla="*/ 9102598 w 12191684"/>
              <a:gd name="connsiteY1024" fmla="*/ 304988 h 2102199"/>
              <a:gd name="connsiteX1025" fmla="*/ 9143759 w 12191684"/>
              <a:gd name="connsiteY1025" fmla="*/ 283238 h 2102199"/>
              <a:gd name="connsiteX1026" fmla="*/ 9181721 w 12191684"/>
              <a:gd name="connsiteY1026" fmla="*/ 264274 h 2102199"/>
              <a:gd name="connsiteX1027" fmla="*/ 9223272 w 12191684"/>
              <a:gd name="connsiteY1027" fmla="*/ 270210 h 2102199"/>
              <a:gd name="connsiteX1028" fmla="*/ 9185514 w 12191684"/>
              <a:gd name="connsiteY1028" fmla="*/ 291641 h 2102199"/>
              <a:gd name="connsiteX1029" fmla="*/ 9143759 w 12191684"/>
              <a:gd name="connsiteY1029" fmla="*/ 283238 h 2102199"/>
              <a:gd name="connsiteX1030" fmla="*/ 9227362 w 12191684"/>
              <a:gd name="connsiteY1030" fmla="*/ 270836 h 2102199"/>
              <a:gd name="connsiteX1031" fmla="*/ 9267277 w 12191684"/>
              <a:gd name="connsiteY1031" fmla="*/ 277611 h 2102199"/>
              <a:gd name="connsiteX1032" fmla="*/ 9229519 w 12191684"/>
              <a:gd name="connsiteY1032" fmla="*/ 301556 h 2102199"/>
              <a:gd name="connsiteX1033" fmla="*/ 9189139 w 12191684"/>
              <a:gd name="connsiteY1033" fmla="*/ 292430 h 2102199"/>
              <a:gd name="connsiteX1034" fmla="*/ 9227362 w 12191684"/>
              <a:gd name="connsiteY1034" fmla="*/ 270836 h 2102199"/>
              <a:gd name="connsiteX1035" fmla="*/ 9229984 w 12191684"/>
              <a:gd name="connsiteY1035" fmla="*/ 269392 h 2102199"/>
              <a:gd name="connsiteX1036" fmla="*/ 9267946 w 12191684"/>
              <a:gd name="connsiteY1036" fmla="*/ 249101 h 2102199"/>
              <a:gd name="connsiteX1037" fmla="*/ 9307192 w 12191684"/>
              <a:gd name="connsiteY1037" fmla="*/ 253532 h 2102199"/>
              <a:gd name="connsiteX1038" fmla="*/ 9269638 w 12191684"/>
              <a:gd name="connsiteY1038" fmla="*/ 276150 h 2102199"/>
              <a:gd name="connsiteX1039" fmla="*/ 9229984 w 12191684"/>
              <a:gd name="connsiteY1039" fmla="*/ 269392 h 2102199"/>
              <a:gd name="connsiteX1040" fmla="*/ 9270847 w 12191684"/>
              <a:gd name="connsiteY1040" fmla="*/ 247583 h 2102199"/>
              <a:gd name="connsiteX1041" fmla="*/ 9308456 w 12191684"/>
              <a:gd name="connsiteY1041" fmla="*/ 228661 h 2102199"/>
              <a:gd name="connsiteX1042" fmla="*/ 9346958 w 12191684"/>
              <a:gd name="connsiteY1042" fmla="*/ 230832 h 2102199"/>
              <a:gd name="connsiteX1043" fmla="*/ 9309795 w 12191684"/>
              <a:gd name="connsiteY1043" fmla="*/ 252000 h 2102199"/>
              <a:gd name="connsiteX1044" fmla="*/ 9270847 w 12191684"/>
              <a:gd name="connsiteY1044" fmla="*/ 247583 h 2102199"/>
              <a:gd name="connsiteX1045" fmla="*/ 9312063 w 12191684"/>
              <a:gd name="connsiteY1045" fmla="*/ 226885 h 2102199"/>
              <a:gd name="connsiteX1046" fmla="*/ 9349282 w 12191684"/>
              <a:gd name="connsiteY1046" fmla="*/ 209350 h 2102199"/>
              <a:gd name="connsiteX1047" fmla="*/ 9386799 w 12191684"/>
              <a:gd name="connsiteY1047" fmla="*/ 209384 h 2102199"/>
              <a:gd name="connsiteX1048" fmla="*/ 9349951 w 12191684"/>
              <a:gd name="connsiteY1048" fmla="*/ 229163 h 2102199"/>
              <a:gd name="connsiteX1049" fmla="*/ 9312063 w 12191684"/>
              <a:gd name="connsiteY1049" fmla="*/ 226885 h 2102199"/>
              <a:gd name="connsiteX1050" fmla="*/ 9353410 w 12191684"/>
              <a:gd name="connsiteY1050" fmla="*/ 207472 h 2102199"/>
              <a:gd name="connsiteX1051" fmla="*/ 9410001 w 12191684"/>
              <a:gd name="connsiteY1051" fmla="*/ 183021 h 2102199"/>
              <a:gd name="connsiteX1052" fmla="*/ 9439244 w 12191684"/>
              <a:gd name="connsiteY1052" fmla="*/ 183152 h 2102199"/>
              <a:gd name="connsiteX1053" fmla="*/ 9390220 w 12191684"/>
              <a:gd name="connsiteY1053" fmla="*/ 207575 h 2102199"/>
              <a:gd name="connsiteX1054" fmla="*/ 9353410 w 12191684"/>
              <a:gd name="connsiteY1054" fmla="*/ 207472 h 2102199"/>
              <a:gd name="connsiteX1055" fmla="*/ 9415057 w 12191684"/>
              <a:gd name="connsiteY1055" fmla="*/ 180995 h 2102199"/>
              <a:gd name="connsiteX1056" fmla="*/ 9458002 w 12191684"/>
              <a:gd name="connsiteY1056" fmla="*/ 164306 h 2102199"/>
              <a:gd name="connsiteX1057" fmla="*/ 9482710 w 12191684"/>
              <a:gd name="connsiteY1057" fmla="*/ 163086 h 2102199"/>
              <a:gd name="connsiteX1058" fmla="*/ 9464751 w 12191684"/>
              <a:gd name="connsiteY1058" fmla="*/ 171172 h 2102199"/>
              <a:gd name="connsiteX1059" fmla="*/ 9443111 w 12191684"/>
              <a:gd name="connsiteY1059" fmla="*/ 181291 h 2102199"/>
              <a:gd name="connsiteX1060" fmla="*/ 9415057 w 12191684"/>
              <a:gd name="connsiteY1060" fmla="*/ 180995 h 2102199"/>
              <a:gd name="connsiteX1061" fmla="*/ 9456720 w 12191684"/>
              <a:gd name="connsiteY1061" fmla="*/ 162359 h 2102199"/>
              <a:gd name="connsiteX1062" fmla="*/ 9452537 w 12191684"/>
              <a:gd name="connsiteY1062" fmla="*/ 162618 h 2102199"/>
              <a:gd name="connsiteX1063" fmla="*/ 9459787 w 12191684"/>
              <a:gd name="connsiteY1063" fmla="*/ 161235 h 2102199"/>
              <a:gd name="connsiteX1064" fmla="*/ 9456720 w 12191684"/>
              <a:gd name="connsiteY1064" fmla="*/ 162359 h 2102199"/>
              <a:gd name="connsiteX1065" fmla="*/ 9378749 w 12191684"/>
              <a:gd name="connsiteY1065" fmla="*/ 181603 h 2102199"/>
              <a:gd name="connsiteX1066" fmla="*/ 9366051 w 12191684"/>
              <a:gd name="connsiteY1066" fmla="*/ 182032 h 2102199"/>
              <a:gd name="connsiteX1067" fmla="*/ 9409071 w 12191684"/>
              <a:gd name="connsiteY1067" fmla="*/ 171696 h 2102199"/>
              <a:gd name="connsiteX1068" fmla="*/ 9378749 w 12191684"/>
              <a:gd name="connsiteY1068" fmla="*/ 181603 h 2102199"/>
              <a:gd name="connsiteX1069" fmla="*/ 9372056 w 12191684"/>
              <a:gd name="connsiteY1069" fmla="*/ 183895 h 2102199"/>
              <a:gd name="connsiteX1070" fmla="*/ 9354990 w 12191684"/>
              <a:gd name="connsiteY1070" fmla="*/ 189850 h 2102199"/>
              <a:gd name="connsiteX1071" fmla="*/ 9304942 w 12191684"/>
              <a:gd name="connsiteY1071" fmla="*/ 208651 h 2102199"/>
              <a:gd name="connsiteX1072" fmla="*/ 9268225 w 12191684"/>
              <a:gd name="connsiteY1072" fmla="*/ 210577 h 2102199"/>
              <a:gd name="connsiteX1073" fmla="*/ 9356068 w 12191684"/>
              <a:gd name="connsiteY1073" fmla="*/ 184628 h 2102199"/>
              <a:gd name="connsiteX1074" fmla="*/ 9372056 w 12191684"/>
              <a:gd name="connsiteY1074" fmla="*/ 183895 h 2102199"/>
              <a:gd name="connsiteX1075" fmla="*/ 9298045 w 12191684"/>
              <a:gd name="connsiteY1075" fmla="*/ 199582 h 2102199"/>
              <a:gd name="connsiteX1076" fmla="*/ 9262462 w 12191684"/>
              <a:gd name="connsiteY1076" fmla="*/ 210966 h 2102199"/>
              <a:gd name="connsiteX1077" fmla="*/ 9144948 w 12191684"/>
              <a:gd name="connsiteY1077" fmla="*/ 223394 h 2102199"/>
              <a:gd name="connsiteX1078" fmla="*/ 9250061 w 12191684"/>
              <a:gd name="connsiteY1078" fmla="*/ 194682 h 2102199"/>
              <a:gd name="connsiteX1079" fmla="*/ 9348557 w 12191684"/>
              <a:gd name="connsiteY1079" fmla="*/ 185039 h 2102199"/>
              <a:gd name="connsiteX1080" fmla="*/ 9298045 w 12191684"/>
              <a:gd name="connsiteY1080" fmla="*/ 199582 h 2102199"/>
              <a:gd name="connsiteX1081" fmla="*/ 9255956 w 12191684"/>
              <a:gd name="connsiteY1081" fmla="*/ 213143 h 2102199"/>
              <a:gd name="connsiteX1082" fmla="*/ 9221264 w 12191684"/>
              <a:gd name="connsiteY1082" fmla="*/ 225234 h 2102199"/>
              <a:gd name="connsiteX1083" fmla="*/ 9127882 w 12191684"/>
              <a:gd name="connsiteY1083" fmla="*/ 228860 h 2102199"/>
              <a:gd name="connsiteX1084" fmla="*/ 9136248 w 12191684"/>
              <a:gd name="connsiteY1084" fmla="*/ 226143 h 2102199"/>
              <a:gd name="connsiteX1085" fmla="*/ 9255956 w 12191684"/>
              <a:gd name="connsiteY1085" fmla="*/ 213143 h 2102199"/>
              <a:gd name="connsiteX1086" fmla="*/ 9117806 w 12191684"/>
              <a:gd name="connsiteY1086" fmla="*/ 229531 h 2102199"/>
              <a:gd name="connsiteX1087" fmla="*/ 9110685 w 12191684"/>
              <a:gd name="connsiteY1087" fmla="*/ 230087 h 2102199"/>
              <a:gd name="connsiteX1088" fmla="*/ 9120985 w 12191684"/>
              <a:gd name="connsiteY1088" fmla="*/ 228478 h 2102199"/>
              <a:gd name="connsiteX1089" fmla="*/ 9117806 w 12191684"/>
              <a:gd name="connsiteY1089" fmla="*/ 229531 h 2102199"/>
              <a:gd name="connsiteX1090" fmla="*/ 9110424 w 12191684"/>
              <a:gd name="connsiteY1090" fmla="*/ 232042 h 2102199"/>
              <a:gd name="connsiteX1091" fmla="*/ 9090755 w 12191684"/>
              <a:gd name="connsiteY1091" fmla="*/ 238856 h 2102199"/>
              <a:gd name="connsiteX1092" fmla="*/ 9059522 w 12191684"/>
              <a:gd name="connsiteY1092" fmla="*/ 239215 h 2102199"/>
              <a:gd name="connsiteX1093" fmla="*/ 9088078 w 12191684"/>
              <a:gd name="connsiteY1093" fmla="*/ 233911 h 2102199"/>
              <a:gd name="connsiteX1094" fmla="*/ 9110424 w 12191684"/>
              <a:gd name="connsiteY1094" fmla="*/ 232042 h 2102199"/>
              <a:gd name="connsiteX1095" fmla="*/ 9050915 w 12191684"/>
              <a:gd name="connsiteY1095" fmla="*/ 239451 h 2102199"/>
              <a:gd name="connsiteX1096" fmla="*/ 9042456 w 12191684"/>
              <a:gd name="connsiteY1096" fmla="*/ 239687 h 2102199"/>
              <a:gd name="connsiteX1097" fmla="*/ 9048572 w 12191684"/>
              <a:gd name="connsiteY1097" fmla="*/ 237915 h 2102199"/>
              <a:gd name="connsiteX1098" fmla="*/ 9071421 w 12191684"/>
              <a:gd name="connsiteY1098" fmla="*/ 235489 h 2102199"/>
              <a:gd name="connsiteX1099" fmla="*/ 9050915 w 12191684"/>
              <a:gd name="connsiteY1099" fmla="*/ 239451 h 2102199"/>
              <a:gd name="connsiteX1100" fmla="*/ 9042865 w 12191684"/>
              <a:gd name="connsiteY1100" fmla="*/ 241066 h 2102199"/>
              <a:gd name="connsiteX1101" fmla="*/ 9026412 w 12191684"/>
              <a:gd name="connsiteY1101" fmla="*/ 244495 h 2102199"/>
              <a:gd name="connsiteX1102" fmla="*/ 9037231 w 12191684"/>
              <a:gd name="connsiteY1102" fmla="*/ 241237 h 2102199"/>
              <a:gd name="connsiteX1103" fmla="*/ 9042865 w 12191684"/>
              <a:gd name="connsiteY1103" fmla="*/ 241066 h 2102199"/>
              <a:gd name="connsiteX1104" fmla="*/ 9006593 w 12191684"/>
              <a:gd name="connsiteY1104" fmla="*/ 248060 h 2102199"/>
              <a:gd name="connsiteX1105" fmla="*/ 8977834 w 12191684"/>
              <a:gd name="connsiteY1105" fmla="*/ 247309 h 2102199"/>
              <a:gd name="connsiteX1106" fmla="*/ 9014402 w 12191684"/>
              <a:gd name="connsiteY1106" fmla="*/ 242106 h 2102199"/>
              <a:gd name="connsiteX1107" fmla="*/ 9027397 w 12191684"/>
              <a:gd name="connsiteY1107" fmla="*/ 241602 h 2102199"/>
              <a:gd name="connsiteX1108" fmla="*/ 9006593 w 12191684"/>
              <a:gd name="connsiteY1108" fmla="*/ 248060 h 2102199"/>
              <a:gd name="connsiteX1109" fmla="*/ 9001630 w 12191684"/>
              <a:gd name="connsiteY1109" fmla="*/ 249635 h 2102199"/>
              <a:gd name="connsiteX1110" fmla="*/ 8997782 w 12191684"/>
              <a:gd name="connsiteY1110" fmla="*/ 250864 h 2102199"/>
              <a:gd name="connsiteX1111" fmla="*/ 8967813 w 12191684"/>
              <a:gd name="connsiteY1111" fmla="*/ 258033 h 2102199"/>
              <a:gd name="connsiteX1112" fmla="*/ 8932211 w 12191684"/>
              <a:gd name="connsiteY1112" fmla="*/ 254842 h 2102199"/>
              <a:gd name="connsiteX1113" fmla="*/ 8968091 w 12191684"/>
              <a:gd name="connsiteY1113" fmla="*/ 248828 h 2102199"/>
              <a:gd name="connsiteX1114" fmla="*/ 9001630 w 12191684"/>
              <a:gd name="connsiteY1114" fmla="*/ 249635 h 2102199"/>
              <a:gd name="connsiteX1115" fmla="*/ 8916650 w 12191684"/>
              <a:gd name="connsiteY1115" fmla="*/ 255733 h 2102199"/>
              <a:gd name="connsiteX1116" fmla="*/ 8881029 w 12191684"/>
              <a:gd name="connsiteY1116" fmla="*/ 262665 h 2102199"/>
              <a:gd name="connsiteX1117" fmla="*/ 8842249 w 12191684"/>
              <a:gd name="connsiteY1117" fmla="*/ 257661 h 2102199"/>
              <a:gd name="connsiteX1118" fmla="*/ 8877070 w 12191684"/>
              <a:gd name="connsiteY1118" fmla="*/ 253255 h 2102199"/>
              <a:gd name="connsiteX1119" fmla="*/ 8916650 w 12191684"/>
              <a:gd name="connsiteY1119" fmla="*/ 255733 h 2102199"/>
              <a:gd name="connsiteX1120" fmla="*/ 8837657 w 12191684"/>
              <a:gd name="connsiteY1120" fmla="*/ 257096 h 2102199"/>
              <a:gd name="connsiteX1121" fmla="*/ 8801888 w 12191684"/>
              <a:gd name="connsiteY1121" fmla="*/ 253145 h 2102199"/>
              <a:gd name="connsiteX1122" fmla="*/ 8832024 w 12191684"/>
              <a:gd name="connsiteY1122" fmla="*/ 251366 h 2102199"/>
              <a:gd name="connsiteX1123" fmla="*/ 8869838 w 12191684"/>
              <a:gd name="connsiteY1123" fmla="*/ 252909 h 2102199"/>
              <a:gd name="connsiteX1124" fmla="*/ 8837657 w 12191684"/>
              <a:gd name="connsiteY1124" fmla="*/ 257096 h 2102199"/>
              <a:gd name="connsiteX1125" fmla="*/ 8829402 w 12191684"/>
              <a:gd name="connsiteY1125" fmla="*/ 258248 h 2102199"/>
              <a:gd name="connsiteX1126" fmla="*/ 8621499 w 12191684"/>
              <a:gd name="connsiteY1126" fmla="*/ 297624 h 2102199"/>
              <a:gd name="connsiteX1127" fmla="*/ 7896579 w 12191684"/>
              <a:gd name="connsiteY1127" fmla="*/ 549860 h 2102199"/>
              <a:gd name="connsiteX1128" fmla="*/ 7712379 w 12191684"/>
              <a:gd name="connsiteY1128" fmla="*/ 628333 h 2102199"/>
              <a:gd name="connsiteX1129" fmla="*/ 7543219 w 12191684"/>
              <a:gd name="connsiteY1129" fmla="*/ 700477 h 2102199"/>
              <a:gd name="connsiteX1130" fmla="*/ 6142385 w 12191684"/>
              <a:gd name="connsiteY1130" fmla="*/ 1086008 h 2102199"/>
              <a:gd name="connsiteX1131" fmla="*/ 5971738 w 12191684"/>
              <a:gd name="connsiteY1131" fmla="*/ 1113094 h 2102199"/>
              <a:gd name="connsiteX1132" fmla="*/ 5952198 w 12191684"/>
              <a:gd name="connsiteY1132" fmla="*/ 1102752 h 2102199"/>
              <a:gd name="connsiteX1133" fmla="*/ 6117268 w 12191684"/>
              <a:gd name="connsiteY1133" fmla="*/ 1062264 h 2102199"/>
              <a:gd name="connsiteX1134" fmla="*/ 7489175 w 12191684"/>
              <a:gd name="connsiteY1134" fmla="*/ 623529 h 2102199"/>
              <a:gd name="connsiteX1135" fmla="*/ 7842238 w 12191684"/>
              <a:gd name="connsiteY1135" fmla="*/ 487178 h 2102199"/>
              <a:gd name="connsiteX1136" fmla="*/ 8789246 w 12191684"/>
              <a:gd name="connsiteY1136" fmla="*/ 254009 h 2102199"/>
              <a:gd name="connsiteX1137" fmla="*/ 8829402 w 12191684"/>
              <a:gd name="connsiteY1137" fmla="*/ 258248 h 2102199"/>
              <a:gd name="connsiteX1138" fmla="*/ 5946975 w 12191684"/>
              <a:gd name="connsiteY1138" fmla="*/ 1102097 h 2102199"/>
              <a:gd name="connsiteX1139" fmla="*/ 5930726 w 12191684"/>
              <a:gd name="connsiteY1139" fmla="*/ 1106009 h 2102199"/>
              <a:gd name="connsiteX1140" fmla="*/ 5911261 w 12191684"/>
              <a:gd name="connsiteY1140" fmla="*/ 1097014 h 2102199"/>
              <a:gd name="connsiteX1141" fmla="*/ 5927361 w 12191684"/>
              <a:gd name="connsiteY1141" fmla="*/ 1091701 h 2102199"/>
              <a:gd name="connsiteX1142" fmla="*/ 5946975 w 12191684"/>
              <a:gd name="connsiteY1142" fmla="*/ 1102097 h 2102199"/>
              <a:gd name="connsiteX1143" fmla="*/ 5908789 w 12191684"/>
              <a:gd name="connsiteY1143" fmla="*/ 1095869 h 2102199"/>
              <a:gd name="connsiteX1144" fmla="*/ 5904587 w 12191684"/>
              <a:gd name="connsiteY1144" fmla="*/ 1093934 h 2102199"/>
              <a:gd name="connsiteX1145" fmla="*/ 5889287 w 12191684"/>
              <a:gd name="connsiteY1145" fmla="*/ 1086858 h 2102199"/>
              <a:gd name="connsiteX1146" fmla="*/ 5905386 w 12191684"/>
              <a:gd name="connsiteY1146" fmla="*/ 1080052 h 2102199"/>
              <a:gd name="connsiteX1147" fmla="*/ 5908826 w 12191684"/>
              <a:gd name="connsiteY1147" fmla="*/ 1081876 h 2102199"/>
              <a:gd name="connsiteX1148" fmla="*/ 5925074 w 12191684"/>
              <a:gd name="connsiteY1148" fmla="*/ 1090495 h 2102199"/>
              <a:gd name="connsiteX1149" fmla="*/ 5908789 w 12191684"/>
              <a:gd name="connsiteY1149" fmla="*/ 1095869 h 2102199"/>
              <a:gd name="connsiteX1150" fmla="*/ 5903806 w 12191684"/>
              <a:gd name="connsiteY1150" fmla="*/ 1095624 h 2102199"/>
              <a:gd name="connsiteX1151" fmla="*/ 5906186 w 12191684"/>
              <a:gd name="connsiteY1151" fmla="*/ 1096721 h 2102199"/>
              <a:gd name="connsiteX1152" fmla="*/ 5889603 w 12191684"/>
              <a:gd name="connsiteY1152" fmla="*/ 1102164 h 2102199"/>
              <a:gd name="connsiteX1153" fmla="*/ 5880344 w 12191684"/>
              <a:gd name="connsiteY1153" fmla="*/ 1098535 h 2102199"/>
              <a:gd name="connsiteX1154" fmla="*/ 5870621 w 12191684"/>
              <a:gd name="connsiteY1154" fmla="*/ 1094720 h 2102199"/>
              <a:gd name="connsiteX1155" fmla="*/ 5886963 w 12191684"/>
              <a:gd name="connsiteY1155" fmla="*/ 1087836 h 2102199"/>
              <a:gd name="connsiteX1156" fmla="*/ 5903806 w 12191684"/>
              <a:gd name="connsiteY1156" fmla="*/ 1095624 h 2102199"/>
              <a:gd name="connsiteX1157" fmla="*/ 5868409 w 12191684"/>
              <a:gd name="connsiteY1157" fmla="*/ 1093850 h 2102199"/>
              <a:gd name="connsiteX1158" fmla="*/ 5656192 w 12191684"/>
              <a:gd name="connsiteY1158" fmla="*/ 1011583 h 2102199"/>
              <a:gd name="connsiteX1159" fmla="*/ 5417651 w 12191684"/>
              <a:gd name="connsiteY1159" fmla="*/ 920710 h 2102199"/>
              <a:gd name="connsiteX1160" fmla="*/ 4596540 w 12191684"/>
              <a:gd name="connsiteY1160" fmla="*/ 617604 h 2102199"/>
              <a:gd name="connsiteX1161" fmla="*/ 3173583 w 12191684"/>
              <a:gd name="connsiteY1161" fmla="*/ 245850 h 2102199"/>
              <a:gd name="connsiteX1162" fmla="*/ 2651528 w 12191684"/>
              <a:gd name="connsiteY1162" fmla="*/ 209307 h 2102199"/>
              <a:gd name="connsiteX1163" fmla="*/ 2261878 w 12191684"/>
              <a:gd name="connsiteY1163" fmla="*/ 236071 h 2102199"/>
              <a:gd name="connsiteX1164" fmla="*/ 2197312 w 12191684"/>
              <a:gd name="connsiteY1164" fmla="*/ 202581 h 2102199"/>
              <a:gd name="connsiteX1165" fmla="*/ 2615796 w 12191684"/>
              <a:gd name="connsiteY1165" fmla="*/ 147031 h 2102199"/>
              <a:gd name="connsiteX1166" fmla="*/ 3154229 w 12191684"/>
              <a:gd name="connsiteY1166" fmla="*/ 159184 h 2102199"/>
              <a:gd name="connsiteX1167" fmla="*/ 4601597 w 12191684"/>
              <a:gd name="connsiteY1167" fmla="*/ 534792 h 2102199"/>
              <a:gd name="connsiteX1168" fmla="*/ 5652028 w 12191684"/>
              <a:gd name="connsiteY1168" fmla="*/ 980876 h 2102199"/>
              <a:gd name="connsiteX1169" fmla="*/ 5672329 w 12191684"/>
              <a:gd name="connsiteY1169" fmla="*/ 989971 h 2102199"/>
              <a:gd name="connsiteX1170" fmla="*/ 5884899 w 12191684"/>
              <a:gd name="connsiteY1170" fmla="*/ 1086882 h 2102199"/>
              <a:gd name="connsiteX1171" fmla="*/ 5868409 w 12191684"/>
              <a:gd name="connsiteY1171" fmla="*/ 1093850 h 2102199"/>
              <a:gd name="connsiteX1172" fmla="*/ 2259276 w 12191684"/>
              <a:gd name="connsiteY1172" fmla="*/ 236413 h 2102199"/>
              <a:gd name="connsiteX1173" fmla="*/ 2183536 w 12191684"/>
              <a:gd name="connsiteY1173" fmla="*/ 247311 h 2102199"/>
              <a:gd name="connsiteX1174" fmla="*/ 2116069 w 12191684"/>
              <a:gd name="connsiteY1174" fmla="*/ 220185 h 2102199"/>
              <a:gd name="connsiteX1175" fmla="*/ 2194765 w 12191684"/>
              <a:gd name="connsiteY1175" fmla="*/ 203105 h 2102199"/>
              <a:gd name="connsiteX1176" fmla="*/ 2259276 w 12191684"/>
              <a:gd name="connsiteY1176" fmla="*/ 236413 h 2102199"/>
              <a:gd name="connsiteX1177" fmla="*/ 2180134 w 12191684"/>
              <a:gd name="connsiteY1177" fmla="*/ 247835 h 2102199"/>
              <a:gd name="connsiteX1178" fmla="*/ 2104431 w 12191684"/>
              <a:gd name="connsiteY1178" fmla="*/ 260646 h 2102199"/>
              <a:gd name="connsiteX1179" fmla="*/ 2034417 w 12191684"/>
              <a:gd name="connsiteY1179" fmla="*/ 240042 h 2102199"/>
              <a:gd name="connsiteX1180" fmla="*/ 2112741 w 12191684"/>
              <a:gd name="connsiteY1180" fmla="*/ 220949 h 2102199"/>
              <a:gd name="connsiteX1181" fmla="*/ 2180134 w 12191684"/>
              <a:gd name="connsiteY1181" fmla="*/ 247835 h 2102199"/>
              <a:gd name="connsiteX1182" fmla="*/ 2100304 w 12191684"/>
              <a:gd name="connsiteY1182" fmla="*/ 261405 h 2102199"/>
              <a:gd name="connsiteX1183" fmla="*/ 2025121 w 12191684"/>
              <a:gd name="connsiteY1183" fmla="*/ 276005 h 2102199"/>
              <a:gd name="connsiteX1184" fmla="*/ 1952672 w 12191684"/>
              <a:gd name="connsiteY1184" fmla="*/ 262089 h 2102199"/>
              <a:gd name="connsiteX1185" fmla="*/ 2030178 w 12191684"/>
              <a:gd name="connsiteY1185" fmla="*/ 241128 h 2102199"/>
              <a:gd name="connsiteX1186" fmla="*/ 2100304 w 12191684"/>
              <a:gd name="connsiteY1186" fmla="*/ 261405 h 2102199"/>
              <a:gd name="connsiteX1187" fmla="*/ 2021849 w 12191684"/>
              <a:gd name="connsiteY1187" fmla="*/ 276679 h 2102199"/>
              <a:gd name="connsiteX1188" fmla="*/ 1944827 w 12191684"/>
              <a:gd name="connsiteY1188" fmla="*/ 293508 h 2102199"/>
              <a:gd name="connsiteX1189" fmla="*/ 1874776 w 12191684"/>
              <a:gd name="connsiteY1189" fmla="*/ 286767 h 2102199"/>
              <a:gd name="connsiteX1190" fmla="*/ 1870202 w 12191684"/>
              <a:gd name="connsiteY1190" fmla="*/ 286475 h 2102199"/>
              <a:gd name="connsiteX1191" fmla="*/ 1949567 w 12191684"/>
              <a:gd name="connsiteY1191" fmla="*/ 262976 h 2102199"/>
              <a:gd name="connsiteX1192" fmla="*/ 2021849 w 12191684"/>
              <a:gd name="connsiteY1192" fmla="*/ 276679 h 2102199"/>
              <a:gd name="connsiteX1193" fmla="*/ 1938710 w 12191684"/>
              <a:gd name="connsiteY1193" fmla="*/ 294917 h 2102199"/>
              <a:gd name="connsiteX1194" fmla="*/ 1892883 w 12191684"/>
              <a:gd name="connsiteY1194" fmla="*/ 305865 h 2102199"/>
              <a:gd name="connsiteX1195" fmla="*/ 1863621 w 12191684"/>
              <a:gd name="connsiteY1195" fmla="*/ 313179 h 2102199"/>
              <a:gd name="connsiteX1196" fmla="*/ 1804977 w 12191684"/>
              <a:gd name="connsiteY1196" fmla="*/ 312748 h 2102199"/>
              <a:gd name="connsiteX1197" fmla="*/ 1787229 w 12191684"/>
              <a:gd name="connsiteY1197" fmla="*/ 313092 h 2102199"/>
              <a:gd name="connsiteX1198" fmla="*/ 1832766 w 12191684"/>
              <a:gd name="connsiteY1198" fmla="*/ 298208 h 2102199"/>
              <a:gd name="connsiteX1199" fmla="*/ 1864160 w 12191684"/>
              <a:gd name="connsiteY1199" fmla="*/ 288338 h 2102199"/>
              <a:gd name="connsiteX1200" fmla="*/ 1938710 w 12191684"/>
              <a:gd name="connsiteY1200" fmla="*/ 294917 h 2102199"/>
              <a:gd name="connsiteX1201" fmla="*/ 1856516 w 12191684"/>
              <a:gd name="connsiteY1201" fmla="*/ 315012 h 2102199"/>
              <a:gd name="connsiteX1202" fmla="*/ 1781157 w 12191684"/>
              <a:gd name="connsiteY1202" fmla="*/ 335159 h 2102199"/>
              <a:gd name="connsiteX1203" fmla="*/ 1735185 w 12191684"/>
              <a:gd name="connsiteY1203" fmla="*/ 338749 h 2102199"/>
              <a:gd name="connsiteX1204" fmla="*/ 1703775 w 12191684"/>
              <a:gd name="connsiteY1204" fmla="*/ 341936 h 2102199"/>
              <a:gd name="connsiteX1205" fmla="*/ 1780357 w 12191684"/>
              <a:gd name="connsiteY1205" fmla="*/ 315369 h 2102199"/>
              <a:gd name="connsiteX1206" fmla="*/ 1856516 w 12191684"/>
              <a:gd name="connsiteY1206" fmla="*/ 315012 h 2102199"/>
              <a:gd name="connsiteX1207" fmla="*/ 1772880 w 12191684"/>
              <a:gd name="connsiteY1207" fmla="*/ 337494 h 2102199"/>
              <a:gd name="connsiteX1208" fmla="*/ 1696990 w 12191684"/>
              <a:gd name="connsiteY1208" fmla="*/ 359752 h 2102199"/>
              <a:gd name="connsiteX1209" fmla="*/ 1665405 w 12191684"/>
              <a:gd name="connsiteY1209" fmla="*/ 364771 h 2102199"/>
              <a:gd name="connsiteX1210" fmla="*/ 1620015 w 12191684"/>
              <a:gd name="connsiteY1210" fmla="*/ 373007 h 2102199"/>
              <a:gd name="connsiteX1211" fmla="*/ 1696144 w 12191684"/>
              <a:gd name="connsiteY1211" fmla="*/ 344656 h 2102199"/>
              <a:gd name="connsiteX1212" fmla="*/ 1772880 w 12191684"/>
              <a:gd name="connsiteY1212" fmla="*/ 337494 h 2102199"/>
              <a:gd name="connsiteX1213" fmla="*/ 1695127 w 12191684"/>
              <a:gd name="connsiteY1213" fmla="*/ 362267 h 2102199"/>
              <a:gd name="connsiteX1214" fmla="*/ 1762043 w 12191684"/>
              <a:gd name="connsiteY1214" fmla="*/ 353118 h 2102199"/>
              <a:gd name="connsiteX1215" fmla="*/ 1701507 w 12191684"/>
              <a:gd name="connsiteY1215" fmla="*/ 367582 h 2102199"/>
              <a:gd name="connsiteX1216" fmla="*/ 1632098 w 12191684"/>
              <a:gd name="connsiteY1216" fmla="*/ 382236 h 2102199"/>
              <a:gd name="connsiteX1217" fmla="*/ 1695127 w 12191684"/>
              <a:gd name="connsiteY1217" fmla="*/ 362267 h 2102199"/>
              <a:gd name="connsiteX1218" fmla="*/ 1709793 w 12191684"/>
              <a:gd name="connsiteY1218" fmla="*/ 357835 h 2102199"/>
              <a:gd name="connsiteX1219" fmla="*/ 1781854 w 12191684"/>
              <a:gd name="connsiteY1219" fmla="*/ 336896 h 2102199"/>
              <a:gd name="connsiteX1220" fmla="*/ 1852994 w 12191684"/>
              <a:gd name="connsiteY1220" fmla="*/ 333711 h 2102199"/>
              <a:gd name="connsiteX1221" fmla="*/ 1781475 w 12191684"/>
              <a:gd name="connsiteY1221" fmla="*/ 348710 h 2102199"/>
              <a:gd name="connsiteX1222" fmla="*/ 1709793 w 12191684"/>
              <a:gd name="connsiteY1222" fmla="*/ 357835 h 2102199"/>
              <a:gd name="connsiteX1223" fmla="*/ 1863751 w 12191684"/>
              <a:gd name="connsiteY1223" fmla="*/ 333471 h 2102199"/>
              <a:gd name="connsiteX1224" fmla="*/ 1926924 w 12191684"/>
              <a:gd name="connsiteY1224" fmla="*/ 333302 h 2102199"/>
              <a:gd name="connsiteX1225" fmla="*/ 1861595 w 12191684"/>
              <a:gd name="connsiteY1225" fmla="*/ 341341 h 2102199"/>
              <a:gd name="connsiteX1226" fmla="*/ 1798424 w 12191684"/>
              <a:gd name="connsiteY1226" fmla="*/ 346931 h 2102199"/>
              <a:gd name="connsiteX1227" fmla="*/ 1863751 w 12191684"/>
              <a:gd name="connsiteY1227" fmla="*/ 333471 h 2102199"/>
              <a:gd name="connsiteX1228" fmla="*/ 1873567 w 12191684"/>
              <a:gd name="connsiteY1228" fmla="*/ 331579 h 2102199"/>
              <a:gd name="connsiteX1229" fmla="*/ 1942131 w 12191684"/>
              <a:gd name="connsiteY1229" fmla="*/ 319149 h 2102199"/>
              <a:gd name="connsiteX1230" fmla="*/ 2007832 w 12191684"/>
              <a:gd name="connsiteY1230" fmla="*/ 325310 h 2102199"/>
              <a:gd name="connsiteX1231" fmla="*/ 1940792 w 12191684"/>
              <a:gd name="connsiteY1231" fmla="*/ 331811 h 2102199"/>
              <a:gd name="connsiteX1232" fmla="*/ 1873567 w 12191684"/>
              <a:gd name="connsiteY1232" fmla="*/ 331579 h 2102199"/>
              <a:gd name="connsiteX1233" fmla="*/ 2014432 w 12191684"/>
              <a:gd name="connsiteY1233" fmla="*/ 326589 h 2102199"/>
              <a:gd name="connsiteX1234" fmla="*/ 2017071 w 12191684"/>
              <a:gd name="connsiteY1234" fmla="*/ 326371 h 2102199"/>
              <a:gd name="connsiteX1235" fmla="*/ 2076117 w 12191684"/>
              <a:gd name="connsiteY1235" fmla="*/ 334187 h 2102199"/>
              <a:gd name="connsiteX1236" fmla="*/ 2074964 w 12191684"/>
              <a:gd name="connsiteY1236" fmla="*/ 334181 h 2102199"/>
              <a:gd name="connsiteX1237" fmla="*/ 2015733 w 12191684"/>
              <a:gd name="connsiteY1237" fmla="*/ 334568 h 2102199"/>
              <a:gd name="connsiteX1238" fmla="*/ 1955089 w 12191684"/>
              <a:gd name="connsiteY1238" fmla="*/ 332144 h 2102199"/>
              <a:gd name="connsiteX1239" fmla="*/ 2014432 w 12191684"/>
              <a:gd name="connsiteY1239" fmla="*/ 326589 h 2102199"/>
              <a:gd name="connsiteX1240" fmla="*/ 2026162 w 12191684"/>
              <a:gd name="connsiteY1240" fmla="*/ 325626 h 2102199"/>
              <a:gd name="connsiteX1241" fmla="*/ 2091733 w 12191684"/>
              <a:gd name="connsiteY1241" fmla="*/ 320898 h 2102199"/>
              <a:gd name="connsiteX1242" fmla="*/ 2152396 w 12191684"/>
              <a:gd name="connsiteY1242" fmla="*/ 335273 h 2102199"/>
              <a:gd name="connsiteX1243" fmla="*/ 2088703 w 12191684"/>
              <a:gd name="connsiteY1243" fmla="*/ 334254 h 2102199"/>
              <a:gd name="connsiteX1244" fmla="*/ 2026162 w 12191684"/>
              <a:gd name="connsiteY1244" fmla="*/ 325626 h 2102199"/>
              <a:gd name="connsiteX1245" fmla="*/ 2168588 w 12191684"/>
              <a:gd name="connsiteY1245" fmla="*/ 337591 h 2102199"/>
              <a:gd name="connsiteX1246" fmla="*/ 2231817 w 12191684"/>
              <a:gd name="connsiteY1246" fmla="*/ 340097 h 2102199"/>
              <a:gd name="connsiteX1247" fmla="*/ 2287050 w 12191684"/>
              <a:gd name="connsiteY1247" fmla="*/ 361501 h 2102199"/>
              <a:gd name="connsiteX1248" fmla="*/ 2226500 w 12191684"/>
              <a:gd name="connsiteY1248" fmla="*/ 353546 h 2102199"/>
              <a:gd name="connsiteX1249" fmla="*/ 2168588 w 12191684"/>
              <a:gd name="connsiteY1249" fmla="*/ 337591 h 2102199"/>
              <a:gd name="connsiteX1250" fmla="*/ 2294227 w 12191684"/>
              <a:gd name="connsiteY1250" fmla="*/ 364392 h 2102199"/>
              <a:gd name="connsiteX1251" fmla="*/ 2317112 w 12191684"/>
              <a:gd name="connsiteY1251" fmla="*/ 373754 h 2102199"/>
              <a:gd name="connsiteX1252" fmla="*/ 2344738 w 12191684"/>
              <a:gd name="connsiteY1252" fmla="*/ 385359 h 2102199"/>
              <a:gd name="connsiteX1253" fmla="*/ 2290564 w 12191684"/>
              <a:gd name="connsiteY1253" fmla="*/ 372801 h 2102199"/>
              <a:gd name="connsiteX1254" fmla="*/ 2257100 w 12191684"/>
              <a:gd name="connsiteY1254" fmla="*/ 362559 h 2102199"/>
              <a:gd name="connsiteX1255" fmla="*/ 2237747 w 12191684"/>
              <a:gd name="connsiteY1255" fmla="*/ 356814 h 2102199"/>
              <a:gd name="connsiteX1256" fmla="*/ 2294227 w 12191684"/>
              <a:gd name="connsiteY1256" fmla="*/ 364392 h 2102199"/>
              <a:gd name="connsiteX1257" fmla="*/ 2317819 w 12191684"/>
              <a:gd name="connsiteY1257" fmla="*/ 372038 h 2102199"/>
              <a:gd name="connsiteX1258" fmla="*/ 2301830 w 12191684"/>
              <a:gd name="connsiteY1258" fmla="*/ 365491 h 2102199"/>
              <a:gd name="connsiteX1259" fmla="*/ 2361563 w 12191684"/>
              <a:gd name="connsiteY1259" fmla="*/ 374637 h 2102199"/>
              <a:gd name="connsiteX1260" fmla="*/ 2377645 w 12191684"/>
              <a:gd name="connsiteY1260" fmla="*/ 383165 h 2102199"/>
              <a:gd name="connsiteX1261" fmla="*/ 2413154 w 12191684"/>
              <a:gd name="connsiteY1261" fmla="*/ 402422 h 2102199"/>
              <a:gd name="connsiteX1262" fmla="*/ 2355856 w 12191684"/>
              <a:gd name="connsiteY1262" fmla="*/ 388038 h 2102199"/>
              <a:gd name="connsiteX1263" fmla="*/ 2317819 w 12191684"/>
              <a:gd name="connsiteY1263" fmla="*/ 372038 h 2102199"/>
              <a:gd name="connsiteX1264" fmla="*/ 2419772 w 12191684"/>
              <a:gd name="connsiteY1264" fmla="*/ 406073 h 2102199"/>
              <a:gd name="connsiteX1265" fmla="*/ 2467532 w 12191684"/>
              <a:gd name="connsiteY1265" fmla="*/ 432814 h 2102199"/>
              <a:gd name="connsiteX1266" fmla="*/ 2415905 w 12191684"/>
              <a:gd name="connsiteY1266" fmla="*/ 414344 h 2102199"/>
              <a:gd name="connsiteX1267" fmla="*/ 2366062 w 12191684"/>
              <a:gd name="connsiteY1267" fmla="*/ 392455 h 2102199"/>
              <a:gd name="connsiteX1268" fmla="*/ 2419772 w 12191684"/>
              <a:gd name="connsiteY1268" fmla="*/ 406073 h 2102199"/>
              <a:gd name="connsiteX1269" fmla="*/ 2427078 w 12191684"/>
              <a:gd name="connsiteY1269" fmla="*/ 407990 h 2102199"/>
              <a:gd name="connsiteX1270" fmla="*/ 2483651 w 12191684"/>
              <a:gd name="connsiteY1270" fmla="*/ 423279 h 2102199"/>
              <a:gd name="connsiteX1271" fmla="*/ 2531746 w 12191684"/>
              <a:gd name="connsiteY1271" fmla="*/ 456765 h 2102199"/>
              <a:gd name="connsiteX1272" fmla="*/ 2477832 w 12191684"/>
              <a:gd name="connsiteY1272" fmla="*/ 436581 h 2102199"/>
              <a:gd name="connsiteX1273" fmla="*/ 2427078 w 12191684"/>
              <a:gd name="connsiteY1273" fmla="*/ 407990 h 2102199"/>
              <a:gd name="connsiteX1274" fmla="*/ 2537918 w 12191684"/>
              <a:gd name="connsiteY1274" fmla="*/ 461117 h 2102199"/>
              <a:gd name="connsiteX1275" fmla="*/ 2582276 w 12191684"/>
              <a:gd name="connsiteY1275" fmla="*/ 492914 h 2102199"/>
              <a:gd name="connsiteX1276" fmla="*/ 2534386 w 12191684"/>
              <a:gd name="connsiteY1276" fmla="*/ 469507 h 2102199"/>
              <a:gd name="connsiteX1277" fmla="*/ 2487555 w 12191684"/>
              <a:gd name="connsiteY1277" fmla="*/ 442158 h 2102199"/>
              <a:gd name="connsiteX1278" fmla="*/ 2537918 w 12191684"/>
              <a:gd name="connsiteY1278" fmla="*/ 461117 h 2102199"/>
              <a:gd name="connsiteX1279" fmla="*/ 2544852 w 12191684"/>
              <a:gd name="connsiteY1279" fmla="*/ 463774 h 2102199"/>
              <a:gd name="connsiteX1280" fmla="*/ 2598060 w 12191684"/>
              <a:gd name="connsiteY1280" fmla="*/ 484518 h 2102199"/>
              <a:gd name="connsiteX1281" fmla="*/ 2642697 w 12191684"/>
              <a:gd name="connsiteY1281" fmla="*/ 523102 h 2102199"/>
              <a:gd name="connsiteX1282" fmla="*/ 2592167 w 12191684"/>
              <a:gd name="connsiteY1282" fmla="*/ 497799 h 2102199"/>
              <a:gd name="connsiteX1283" fmla="*/ 2544852 w 12191684"/>
              <a:gd name="connsiteY1283" fmla="*/ 463774 h 2102199"/>
              <a:gd name="connsiteX1284" fmla="*/ 2648442 w 12191684"/>
              <a:gd name="connsiteY1284" fmla="*/ 528099 h 2102199"/>
              <a:gd name="connsiteX1285" fmla="*/ 2689472 w 12191684"/>
              <a:gd name="connsiteY1285" fmla="*/ 564301 h 2102199"/>
              <a:gd name="connsiteX1286" fmla="*/ 2644519 w 12191684"/>
              <a:gd name="connsiteY1286" fmla="*/ 536286 h 2102199"/>
              <a:gd name="connsiteX1287" fmla="*/ 2600997 w 12191684"/>
              <a:gd name="connsiteY1287" fmla="*/ 504234 h 2102199"/>
              <a:gd name="connsiteX1288" fmla="*/ 2648442 w 12191684"/>
              <a:gd name="connsiteY1288" fmla="*/ 528099 h 2102199"/>
              <a:gd name="connsiteX1289" fmla="*/ 2655116 w 12191684"/>
              <a:gd name="connsiteY1289" fmla="*/ 531488 h 2102199"/>
              <a:gd name="connsiteX1290" fmla="*/ 2886295 w 12191684"/>
              <a:gd name="connsiteY1290" fmla="*/ 651854 h 2102199"/>
              <a:gd name="connsiteX1291" fmla="*/ 2937569 w 12191684"/>
              <a:gd name="connsiteY1291" fmla="*/ 678883 h 2102199"/>
              <a:gd name="connsiteX1292" fmla="*/ 3306936 w 12191684"/>
              <a:gd name="connsiteY1292" fmla="*/ 867186 h 2102199"/>
              <a:gd name="connsiteX1293" fmla="*/ 4556421 w 12191684"/>
              <a:gd name="connsiteY1293" fmla="*/ 1211338 h 2102199"/>
              <a:gd name="connsiteX1294" fmla="*/ 5538083 w 12191684"/>
              <a:gd name="connsiteY1294" fmla="*/ 1176692 h 2102199"/>
              <a:gd name="connsiteX1295" fmla="*/ 5731616 w 12191684"/>
              <a:gd name="connsiteY1295" fmla="*/ 1150558 h 2102199"/>
              <a:gd name="connsiteX1296" fmla="*/ 5720610 w 12191684"/>
              <a:gd name="connsiteY1296" fmla="*/ 1155031 h 2102199"/>
              <a:gd name="connsiteX1297" fmla="*/ 5520942 w 12191684"/>
              <a:gd name="connsiteY1297" fmla="*/ 1198191 h 2102199"/>
              <a:gd name="connsiteX1298" fmla="*/ 4550844 w 12191684"/>
              <a:gd name="connsiteY1298" fmla="*/ 1294044 h 2102199"/>
              <a:gd name="connsiteX1299" fmla="*/ 3326903 w 12191684"/>
              <a:gd name="connsiteY1299" fmla="*/ 954040 h 2102199"/>
              <a:gd name="connsiteX1300" fmla="*/ 2938480 w 12191684"/>
              <a:gd name="connsiteY1300" fmla="*/ 722515 h 2102199"/>
              <a:gd name="connsiteX1301" fmla="*/ 2836211 w 12191684"/>
              <a:gd name="connsiteY1301" fmla="*/ 657429 h 2102199"/>
              <a:gd name="connsiteX1302" fmla="*/ 2698953 w 12191684"/>
              <a:gd name="connsiteY1302" fmla="*/ 570262 h 2102199"/>
              <a:gd name="connsiteX1303" fmla="*/ 2655116 w 12191684"/>
              <a:gd name="connsiteY1303" fmla="*/ 531488 h 2102199"/>
              <a:gd name="connsiteX1304" fmla="*/ 2835226 w 12191684"/>
              <a:gd name="connsiteY1304" fmla="*/ 658998 h 2102199"/>
              <a:gd name="connsiteX1305" fmla="*/ 2937477 w 12191684"/>
              <a:gd name="connsiteY1305" fmla="*/ 724086 h 2102199"/>
              <a:gd name="connsiteX1306" fmla="*/ 3326011 w 12191684"/>
              <a:gd name="connsiteY1306" fmla="*/ 955678 h 2102199"/>
              <a:gd name="connsiteX1307" fmla="*/ 3917354 w 12191684"/>
              <a:gd name="connsiteY1307" fmla="*/ 1197731 h 2102199"/>
              <a:gd name="connsiteX1308" fmla="*/ 4550788 w 12191684"/>
              <a:gd name="connsiteY1308" fmla="*/ 1295903 h 2102199"/>
              <a:gd name="connsiteX1309" fmla="*/ 4646476 w 12191684"/>
              <a:gd name="connsiteY1309" fmla="*/ 1297253 h 2102199"/>
              <a:gd name="connsiteX1310" fmla="*/ 5521314 w 12191684"/>
              <a:gd name="connsiteY1310" fmla="*/ 1200014 h 2102199"/>
              <a:gd name="connsiteX1311" fmla="*/ 5709920 w 12191684"/>
              <a:gd name="connsiteY1311" fmla="*/ 1159341 h 2102199"/>
              <a:gd name="connsiteX1312" fmla="*/ 5705682 w 12191684"/>
              <a:gd name="connsiteY1312" fmla="*/ 1161049 h 2102199"/>
              <a:gd name="connsiteX1313" fmla="*/ 5504025 w 12191684"/>
              <a:gd name="connsiteY1313" fmla="*/ 1221539 h 2102199"/>
              <a:gd name="connsiteX1314" fmla="*/ 4545118 w 12191684"/>
              <a:gd name="connsiteY1314" fmla="*/ 1378603 h 2102199"/>
              <a:gd name="connsiteX1315" fmla="*/ 3346070 w 12191684"/>
              <a:gd name="connsiteY1315" fmla="*/ 1042574 h 2102199"/>
              <a:gd name="connsiteX1316" fmla="*/ 2974342 w 12191684"/>
              <a:gd name="connsiteY1316" fmla="*/ 786687 h 2102199"/>
              <a:gd name="connsiteX1317" fmla="*/ 2824424 w 12191684"/>
              <a:gd name="connsiteY1317" fmla="*/ 672648 h 2102199"/>
              <a:gd name="connsiteX1318" fmla="*/ 2747811 w 12191684"/>
              <a:gd name="connsiteY1318" fmla="*/ 614079 h 2102199"/>
              <a:gd name="connsiteX1319" fmla="*/ 2707338 w 12191684"/>
              <a:gd name="connsiteY1319" fmla="*/ 577737 h 2102199"/>
              <a:gd name="connsiteX1320" fmla="*/ 2835226 w 12191684"/>
              <a:gd name="connsiteY1320" fmla="*/ 658998 h 2102199"/>
              <a:gd name="connsiteX1321" fmla="*/ 5729962 w 12191684"/>
              <a:gd name="connsiteY1321" fmla="*/ 1152916 h 2102199"/>
              <a:gd name="connsiteX1322" fmla="*/ 5738011 w 12191684"/>
              <a:gd name="connsiteY1322" fmla="*/ 1149655 h 2102199"/>
              <a:gd name="connsiteX1323" fmla="*/ 5745318 w 12191684"/>
              <a:gd name="connsiteY1323" fmla="*/ 1148618 h 2102199"/>
              <a:gd name="connsiteX1324" fmla="*/ 5736096 w 12191684"/>
              <a:gd name="connsiteY1324" fmla="*/ 1151531 h 2102199"/>
              <a:gd name="connsiteX1325" fmla="*/ 5729962 w 12191684"/>
              <a:gd name="connsiteY1325" fmla="*/ 1152916 h 2102199"/>
              <a:gd name="connsiteX1326" fmla="*/ 5767422 w 12191684"/>
              <a:gd name="connsiteY1326" fmla="*/ 1143585 h 2102199"/>
              <a:gd name="connsiteX1327" fmla="*/ 5775826 w 12191684"/>
              <a:gd name="connsiteY1327" fmla="*/ 1140900 h 2102199"/>
              <a:gd name="connsiteX1328" fmla="*/ 5785047 w 12191684"/>
              <a:gd name="connsiteY1328" fmla="*/ 1140339 h 2102199"/>
              <a:gd name="connsiteX1329" fmla="*/ 5776830 w 12191684"/>
              <a:gd name="connsiteY1329" fmla="*/ 1142235 h 2102199"/>
              <a:gd name="connsiteX1330" fmla="*/ 5767422 w 12191684"/>
              <a:gd name="connsiteY1330" fmla="*/ 1143585 h 2102199"/>
              <a:gd name="connsiteX1331" fmla="*/ 5807263 w 12191684"/>
              <a:gd name="connsiteY1331" fmla="*/ 1137106 h 2102199"/>
              <a:gd name="connsiteX1332" fmla="*/ 5815443 w 12191684"/>
              <a:gd name="connsiteY1332" fmla="*/ 1135208 h 2102199"/>
              <a:gd name="connsiteX1333" fmla="*/ 5824051 w 12191684"/>
              <a:gd name="connsiteY1333" fmla="*/ 1135366 h 2102199"/>
              <a:gd name="connsiteX1334" fmla="*/ 5815796 w 12191684"/>
              <a:gd name="connsiteY1334" fmla="*/ 1136574 h 2102199"/>
              <a:gd name="connsiteX1335" fmla="*/ 5807263 w 12191684"/>
              <a:gd name="connsiteY1335" fmla="*/ 1137106 h 2102199"/>
              <a:gd name="connsiteX1336" fmla="*/ 5846694 w 12191684"/>
              <a:gd name="connsiteY1336" fmla="*/ 1133912 h 2102199"/>
              <a:gd name="connsiteX1337" fmla="*/ 5854819 w 12191684"/>
              <a:gd name="connsiteY1337" fmla="*/ 1132702 h 2102199"/>
              <a:gd name="connsiteX1338" fmla="*/ 5863538 w 12191684"/>
              <a:gd name="connsiteY1338" fmla="*/ 1133540 h 2102199"/>
              <a:gd name="connsiteX1339" fmla="*/ 5855470 w 12191684"/>
              <a:gd name="connsiteY1339" fmla="*/ 1134061 h 2102199"/>
              <a:gd name="connsiteX1340" fmla="*/ 5846694 w 12191684"/>
              <a:gd name="connsiteY1340" fmla="*/ 1133912 h 2102199"/>
              <a:gd name="connsiteX1341" fmla="*/ 5886684 w 12191684"/>
              <a:gd name="connsiteY1341" fmla="*/ 1133895 h 2102199"/>
              <a:gd name="connsiteX1342" fmla="*/ 5894808 w 12191684"/>
              <a:gd name="connsiteY1342" fmla="*/ 1133362 h 2102199"/>
              <a:gd name="connsiteX1343" fmla="*/ 5903416 w 12191684"/>
              <a:gd name="connsiteY1343" fmla="*/ 1134847 h 2102199"/>
              <a:gd name="connsiteX1344" fmla="*/ 5895347 w 12191684"/>
              <a:gd name="connsiteY1344" fmla="*/ 1134721 h 2102199"/>
              <a:gd name="connsiteX1345" fmla="*/ 5886684 w 12191684"/>
              <a:gd name="connsiteY1345" fmla="*/ 1133895 h 2102199"/>
              <a:gd name="connsiteX1346" fmla="*/ 5927380 w 12191684"/>
              <a:gd name="connsiteY1346" fmla="*/ 1137078 h 2102199"/>
              <a:gd name="connsiteX1347" fmla="*/ 5935337 w 12191684"/>
              <a:gd name="connsiteY1347" fmla="*/ 1137190 h 2102199"/>
              <a:gd name="connsiteX1348" fmla="*/ 5943944 w 12191684"/>
              <a:gd name="connsiteY1348" fmla="*/ 1139313 h 2102199"/>
              <a:gd name="connsiteX1349" fmla="*/ 5936136 w 12191684"/>
              <a:gd name="connsiteY1349" fmla="*/ 1138582 h 2102199"/>
              <a:gd name="connsiteX1350" fmla="*/ 5927380 w 12191684"/>
              <a:gd name="connsiteY1350" fmla="*/ 1137078 h 2102199"/>
              <a:gd name="connsiteX1351" fmla="*/ 5968652 w 12191684"/>
              <a:gd name="connsiteY1351" fmla="*/ 1143472 h 2102199"/>
              <a:gd name="connsiteX1352" fmla="*/ 5976404 w 12191684"/>
              <a:gd name="connsiteY1352" fmla="*/ 1144184 h 2102199"/>
              <a:gd name="connsiteX1353" fmla="*/ 5984807 w 12191684"/>
              <a:gd name="connsiteY1353" fmla="*/ 1146861 h 2102199"/>
              <a:gd name="connsiteX1354" fmla="*/ 5977315 w 12191684"/>
              <a:gd name="connsiteY1354" fmla="*/ 1145589 h 2102199"/>
              <a:gd name="connsiteX1355" fmla="*/ 5968652 w 12191684"/>
              <a:gd name="connsiteY1355" fmla="*/ 1143472 h 2102199"/>
              <a:gd name="connsiteX1356" fmla="*/ 6010556 w 12191684"/>
              <a:gd name="connsiteY1356" fmla="*/ 1153077 h 2102199"/>
              <a:gd name="connsiteX1357" fmla="*/ 6017974 w 12191684"/>
              <a:gd name="connsiteY1357" fmla="*/ 1154323 h 2102199"/>
              <a:gd name="connsiteX1358" fmla="*/ 6026135 w 12191684"/>
              <a:gd name="connsiteY1358" fmla="*/ 1157478 h 2102199"/>
              <a:gd name="connsiteX1359" fmla="*/ 6018996 w 12191684"/>
              <a:gd name="connsiteY1359" fmla="*/ 1155751 h 2102199"/>
              <a:gd name="connsiteX1360" fmla="*/ 6010556 w 12191684"/>
              <a:gd name="connsiteY1360" fmla="*/ 1153077 h 2102199"/>
              <a:gd name="connsiteX1361" fmla="*/ 6052999 w 12191684"/>
              <a:gd name="connsiteY1361" fmla="*/ 1165870 h 2102199"/>
              <a:gd name="connsiteX1362" fmla="*/ 6060510 w 12191684"/>
              <a:gd name="connsiteY1362" fmla="*/ 1167668 h 2102199"/>
              <a:gd name="connsiteX1363" fmla="*/ 6068523 w 12191684"/>
              <a:gd name="connsiteY1363" fmla="*/ 1171313 h 2102199"/>
              <a:gd name="connsiteX1364" fmla="*/ 6061142 w 12191684"/>
              <a:gd name="connsiteY1364" fmla="*/ 1169008 h 2102199"/>
              <a:gd name="connsiteX1365" fmla="*/ 6052999 w 12191684"/>
              <a:gd name="connsiteY1365" fmla="*/ 1165870 h 2102199"/>
              <a:gd name="connsiteX1366" fmla="*/ 6096577 w 12191684"/>
              <a:gd name="connsiteY1366" fmla="*/ 1181985 h 2102199"/>
              <a:gd name="connsiteX1367" fmla="*/ 6102600 w 12191684"/>
              <a:gd name="connsiteY1367" fmla="*/ 1183855 h 2102199"/>
              <a:gd name="connsiteX1368" fmla="*/ 6109925 w 12191684"/>
              <a:gd name="connsiteY1368" fmla="*/ 1187653 h 2102199"/>
              <a:gd name="connsiteX1369" fmla="*/ 6105036 w 12191684"/>
              <a:gd name="connsiteY1369" fmla="*/ 1185796 h 2102199"/>
              <a:gd name="connsiteX1370" fmla="*/ 6096577 w 12191684"/>
              <a:gd name="connsiteY1370" fmla="*/ 1181985 h 2102199"/>
              <a:gd name="connsiteX1371" fmla="*/ 6139671 w 12191684"/>
              <a:gd name="connsiteY1371" fmla="*/ 1200899 h 2102199"/>
              <a:gd name="connsiteX1372" fmla="*/ 6320561 w 12191684"/>
              <a:gd name="connsiteY1372" fmla="*/ 1266739 h 2102199"/>
              <a:gd name="connsiteX1373" fmla="*/ 7128174 w 12191684"/>
              <a:gd name="connsiteY1373" fmla="*/ 1443828 h 2102199"/>
              <a:gd name="connsiteX1374" fmla="*/ 7205327 w 12191684"/>
              <a:gd name="connsiteY1374" fmla="*/ 1445572 h 2102199"/>
              <a:gd name="connsiteX1375" fmla="*/ 7533106 w 12191684"/>
              <a:gd name="connsiteY1375" fmla="*/ 1410653 h 2102199"/>
              <a:gd name="connsiteX1376" fmla="*/ 7927199 w 12191684"/>
              <a:gd name="connsiteY1376" fmla="*/ 1252815 h 2102199"/>
              <a:gd name="connsiteX1377" fmla="*/ 8282789 w 12191684"/>
              <a:gd name="connsiteY1377" fmla="*/ 1002306 h 2102199"/>
              <a:gd name="connsiteX1378" fmla="*/ 8563867 w 12191684"/>
              <a:gd name="connsiteY1378" fmla="*/ 766681 h 2102199"/>
              <a:gd name="connsiteX1379" fmla="*/ 9145989 w 12191684"/>
              <a:gd name="connsiteY1379" fmla="*/ 318089 h 2102199"/>
              <a:gd name="connsiteX1380" fmla="*/ 9187299 w 12191684"/>
              <a:gd name="connsiteY1380" fmla="*/ 329662 h 2102199"/>
              <a:gd name="connsiteX1381" fmla="*/ 9166513 w 12191684"/>
              <a:gd name="connsiteY1381" fmla="*/ 343986 h 2102199"/>
              <a:gd name="connsiteX1382" fmla="*/ 8633788 w 12191684"/>
              <a:gd name="connsiteY1382" fmla="*/ 796356 h 2102199"/>
              <a:gd name="connsiteX1383" fmla="*/ 8336647 w 12191684"/>
              <a:gd name="connsiteY1383" fmla="*/ 1065281 h 2102199"/>
              <a:gd name="connsiteX1384" fmla="*/ 7980964 w 12191684"/>
              <a:gd name="connsiteY1384" fmla="*/ 1329897 h 2102199"/>
              <a:gd name="connsiteX1385" fmla="*/ 6346701 w 12191684"/>
              <a:gd name="connsiteY1385" fmla="*/ 1290569 h 2102199"/>
              <a:gd name="connsiteX1386" fmla="*/ 6146419 w 12191684"/>
              <a:gd name="connsiteY1386" fmla="*/ 1204370 h 2102199"/>
              <a:gd name="connsiteX1387" fmla="*/ 6139671 w 12191684"/>
              <a:gd name="connsiteY1387" fmla="*/ 1200899 h 2102199"/>
              <a:gd name="connsiteX1388" fmla="*/ 9148201 w 12191684"/>
              <a:gd name="connsiteY1388" fmla="*/ 316747 h 2102199"/>
              <a:gd name="connsiteX1389" fmla="*/ 9186722 w 12191684"/>
              <a:gd name="connsiteY1389" fmla="*/ 293830 h 2102199"/>
              <a:gd name="connsiteX1390" fmla="*/ 9227344 w 12191684"/>
              <a:gd name="connsiteY1390" fmla="*/ 302965 h 2102199"/>
              <a:gd name="connsiteX1391" fmla="*/ 9189288 w 12191684"/>
              <a:gd name="connsiteY1391" fmla="*/ 328307 h 2102199"/>
              <a:gd name="connsiteX1392" fmla="*/ 9148201 w 12191684"/>
              <a:gd name="connsiteY1392" fmla="*/ 316747 h 2102199"/>
              <a:gd name="connsiteX1393" fmla="*/ 9273691 w 12191684"/>
              <a:gd name="connsiteY1393" fmla="*/ 312603 h 2102199"/>
              <a:gd name="connsiteX1394" fmla="*/ 9271497 w 12191684"/>
              <a:gd name="connsiteY1394" fmla="*/ 312017 h 2102199"/>
              <a:gd name="connsiteX1395" fmla="*/ 9232735 w 12191684"/>
              <a:gd name="connsiteY1395" fmla="*/ 302339 h 2102199"/>
              <a:gd name="connsiteX1396" fmla="*/ 9270847 w 12191684"/>
              <a:gd name="connsiteY1396" fmla="*/ 278248 h 2102199"/>
              <a:gd name="connsiteX1397" fmla="*/ 9311357 w 12191684"/>
              <a:gd name="connsiteY1397" fmla="*/ 286161 h 2102199"/>
              <a:gd name="connsiteX1398" fmla="*/ 9273691 w 12191684"/>
              <a:gd name="connsiteY1398" fmla="*/ 312603 h 2102199"/>
              <a:gd name="connsiteX1399" fmla="*/ 9313494 w 12191684"/>
              <a:gd name="connsiteY1399" fmla="*/ 284694 h 2102199"/>
              <a:gd name="connsiteX1400" fmla="*/ 9273190 w 12191684"/>
              <a:gd name="connsiteY1400" fmla="*/ 276793 h 2102199"/>
              <a:gd name="connsiteX1401" fmla="*/ 9311078 w 12191684"/>
              <a:gd name="connsiteY1401" fmla="*/ 254043 h 2102199"/>
              <a:gd name="connsiteX1402" fmla="*/ 9351011 w 12191684"/>
              <a:gd name="connsiteY1402" fmla="*/ 259605 h 2102199"/>
              <a:gd name="connsiteX1403" fmla="*/ 9313494 w 12191684"/>
              <a:gd name="connsiteY1403" fmla="*/ 284694 h 2102199"/>
              <a:gd name="connsiteX1404" fmla="*/ 9353335 w 12191684"/>
              <a:gd name="connsiteY1404" fmla="*/ 258081 h 2102199"/>
              <a:gd name="connsiteX1405" fmla="*/ 9313718 w 12191684"/>
              <a:gd name="connsiteY1405" fmla="*/ 252513 h 2102199"/>
              <a:gd name="connsiteX1406" fmla="*/ 9351364 w 12191684"/>
              <a:gd name="connsiteY1406" fmla="*/ 231139 h 2102199"/>
              <a:gd name="connsiteX1407" fmla="*/ 9390592 w 12191684"/>
              <a:gd name="connsiteY1407" fmla="*/ 234433 h 2102199"/>
              <a:gd name="connsiteX1408" fmla="*/ 9353335 w 12191684"/>
              <a:gd name="connsiteY1408" fmla="*/ 258081 h 2102199"/>
              <a:gd name="connsiteX1409" fmla="*/ 9393194 w 12191684"/>
              <a:gd name="connsiteY1409" fmla="*/ 232845 h 2102199"/>
              <a:gd name="connsiteX1410" fmla="*/ 9354414 w 12191684"/>
              <a:gd name="connsiteY1410" fmla="*/ 229471 h 2102199"/>
              <a:gd name="connsiteX1411" fmla="*/ 9391781 w 12191684"/>
              <a:gd name="connsiteY1411" fmla="*/ 209477 h 2102199"/>
              <a:gd name="connsiteX1412" fmla="*/ 9430172 w 12191684"/>
              <a:gd name="connsiteY1412" fmla="*/ 210625 h 2102199"/>
              <a:gd name="connsiteX1413" fmla="*/ 9393194 w 12191684"/>
              <a:gd name="connsiteY1413" fmla="*/ 232845 h 2102199"/>
              <a:gd name="connsiteX1414" fmla="*/ 9433183 w 12191684"/>
              <a:gd name="connsiteY1414" fmla="*/ 208885 h 2102199"/>
              <a:gd name="connsiteX1415" fmla="*/ 9395258 w 12191684"/>
              <a:gd name="connsiteY1415" fmla="*/ 207684 h 2102199"/>
              <a:gd name="connsiteX1416" fmla="*/ 9444338 w 12191684"/>
              <a:gd name="connsiteY1416" fmla="*/ 183256 h 2102199"/>
              <a:gd name="connsiteX1417" fmla="*/ 9476650 w 12191684"/>
              <a:gd name="connsiteY1417" fmla="*/ 184375 h 2102199"/>
              <a:gd name="connsiteX1418" fmla="*/ 9433183 w 12191684"/>
              <a:gd name="connsiteY1418" fmla="*/ 208885 h 2102199"/>
              <a:gd name="connsiteX1419" fmla="*/ 9518331 w 12191684"/>
              <a:gd name="connsiteY1419" fmla="*/ 162354 h 2102199"/>
              <a:gd name="connsiteX1420" fmla="*/ 9479791 w 12191684"/>
              <a:gd name="connsiteY1420" fmla="*/ 182646 h 2102199"/>
              <a:gd name="connsiteX1421" fmla="*/ 9448279 w 12191684"/>
              <a:gd name="connsiteY1421" fmla="*/ 181397 h 2102199"/>
              <a:gd name="connsiteX1422" fmla="*/ 9488715 w 12191684"/>
              <a:gd name="connsiteY1422" fmla="*/ 162899 h 2102199"/>
              <a:gd name="connsiteX1423" fmla="*/ 9518517 w 12191684"/>
              <a:gd name="connsiteY1423" fmla="*/ 162259 h 2102199"/>
              <a:gd name="connsiteX1424" fmla="*/ 9518331 w 12191684"/>
              <a:gd name="connsiteY1424" fmla="*/ 162354 h 2102199"/>
              <a:gd name="connsiteX1425" fmla="*/ 9522420 w 12191684"/>
              <a:gd name="connsiteY1425" fmla="*/ 160301 h 2102199"/>
              <a:gd name="connsiteX1426" fmla="*/ 9493604 w 12191684"/>
              <a:gd name="connsiteY1426" fmla="*/ 160770 h 2102199"/>
              <a:gd name="connsiteX1427" fmla="*/ 9513757 w 12191684"/>
              <a:gd name="connsiteY1427" fmla="*/ 152127 h 2102199"/>
              <a:gd name="connsiteX1428" fmla="*/ 9548522 w 12191684"/>
              <a:gd name="connsiteY1428" fmla="*/ 147373 h 2102199"/>
              <a:gd name="connsiteX1429" fmla="*/ 9522420 w 12191684"/>
              <a:gd name="connsiteY1429" fmla="*/ 160301 h 2102199"/>
              <a:gd name="connsiteX1430" fmla="*/ 9553709 w 12191684"/>
              <a:gd name="connsiteY1430" fmla="*/ 144856 h 2102199"/>
              <a:gd name="connsiteX1431" fmla="*/ 9520487 w 12191684"/>
              <a:gd name="connsiteY1431" fmla="*/ 149299 h 2102199"/>
              <a:gd name="connsiteX1432" fmla="*/ 9555029 w 12191684"/>
              <a:gd name="connsiteY1432" fmla="*/ 135445 h 2102199"/>
              <a:gd name="connsiteX1433" fmla="*/ 9587247 w 12191684"/>
              <a:gd name="connsiteY1433" fmla="*/ 129195 h 2102199"/>
              <a:gd name="connsiteX1434" fmla="*/ 9553709 w 12191684"/>
              <a:gd name="connsiteY1434" fmla="*/ 144856 h 2102199"/>
              <a:gd name="connsiteX1435" fmla="*/ 9594070 w 12191684"/>
              <a:gd name="connsiteY1435" fmla="*/ 126129 h 2102199"/>
              <a:gd name="connsiteX1436" fmla="*/ 9565142 w 12191684"/>
              <a:gd name="connsiteY1436" fmla="*/ 131537 h 2102199"/>
              <a:gd name="connsiteX1437" fmla="*/ 9594833 w 12191684"/>
              <a:gd name="connsiteY1437" fmla="*/ 120663 h 2102199"/>
              <a:gd name="connsiteX1438" fmla="*/ 9622942 w 12191684"/>
              <a:gd name="connsiteY1438" fmla="*/ 113523 h 2102199"/>
              <a:gd name="connsiteX1439" fmla="*/ 9594070 w 12191684"/>
              <a:gd name="connsiteY1439" fmla="*/ 126129 h 2102199"/>
              <a:gd name="connsiteX1440" fmla="*/ 9651945 w 12191684"/>
              <a:gd name="connsiteY1440" fmla="*/ 101626 h 2102199"/>
              <a:gd name="connsiteX1441" fmla="*/ 9634617 w 12191684"/>
              <a:gd name="connsiteY1441" fmla="*/ 108674 h 2102199"/>
              <a:gd name="connsiteX1442" fmla="*/ 9618090 w 12191684"/>
              <a:gd name="connsiteY1442" fmla="*/ 112608 h 2102199"/>
              <a:gd name="connsiteX1443" fmla="*/ 9651945 w 12191684"/>
              <a:gd name="connsiteY1443" fmla="*/ 101626 h 2102199"/>
              <a:gd name="connsiteX1444" fmla="*/ 9568433 w 12191684"/>
              <a:gd name="connsiteY1444" fmla="*/ 127973 h 2102199"/>
              <a:gd name="connsiteX1445" fmla="*/ 9552222 w 12191684"/>
              <a:gd name="connsiteY1445" fmla="*/ 134181 h 2102199"/>
              <a:gd name="connsiteX1446" fmla="*/ 9535861 w 12191684"/>
              <a:gd name="connsiteY1446" fmla="*/ 137689 h 2102199"/>
              <a:gd name="connsiteX1447" fmla="*/ 9568433 w 12191684"/>
              <a:gd name="connsiteY1447" fmla="*/ 127973 h 2102199"/>
              <a:gd name="connsiteX1448" fmla="*/ 9469882 w 12191684"/>
              <a:gd name="connsiteY1448" fmla="*/ 157533 h 2102199"/>
              <a:gd name="connsiteX1449" fmla="*/ 9447220 w 12191684"/>
              <a:gd name="connsiteY1449" fmla="*/ 161856 h 2102199"/>
              <a:gd name="connsiteX1450" fmla="*/ 9491021 w 12191684"/>
              <a:gd name="connsiteY1450" fmla="*/ 150080 h 2102199"/>
              <a:gd name="connsiteX1451" fmla="*/ 9469882 w 12191684"/>
              <a:gd name="connsiteY1451" fmla="*/ 157533 h 2102199"/>
              <a:gd name="connsiteX1452" fmla="*/ 9422773 w 12191684"/>
              <a:gd name="connsiteY1452" fmla="*/ 166946 h 2102199"/>
              <a:gd name="connsiteX1453" fmla="*/ 9358336 w 12191684"/>
              <a:gd name="connsiteY1453" fmla="*/ 182417 h 2102199"/>
              <a:gd name="connsiteX1454" fmla="*/ 9273635 w 12191684"/>
              <a:gd name="connsiteY1454" fmla="*/ 189448 h 2102199"/>
              <a:gd name="connsiteX1455" fmla="*/ 9422773 w 12191684"/>
              <a:gd name="connsiteY1455" fmla="*/ 166946 h 2102199"/>
              <a:gd name="connsiteX1456" fmla="*/ 9224239 w 12191684"/>
              <a:gd name="connsiteY1456" fmla="*/ 198489 h 2102199"/>
              <a:gd name="connsiteX1457" fmla="*/ 9129833 w 12191684"/>
              <a:gd name="connsiteY1457" fmla="*/ 225604 h 2102199"/>
              <a:gd name="connsiteX1458" fmla="*/ 9110387 w 12191684"/>
              <a:gd name="connsiteY1458" fmla="*/ 228644 h 2102199"/>
              <a:gd name="connsiteX1459" fmla="*/ 9093860 w 12191684"/>
              <a:gd name="connsiteY1459" fmla="*/ 231453 h 2102199"/>
              <a:gd name="connsiteX1460" fmla="*/ 9059466 w 12191684"/>
              <a:gd name="connsiteY1460" fmla="*/ 234809 h 2102199"/>
              <a:gd name="connsiteX1461" fmla="*/ 9224239 w 12191684"/>
              <a:gd name="connsiteY1461" fmla="*/ 198489 h 2102199"/>
              <a:gd name="connsiteX1462" fmla="*/ 9033885 w 12191684"/>
              <a:gd name="connsiteY1462" fmla="*/ 239640 h 2102199"/>
              <a:gd name="connsiteX1463" fmla="*/ 9032695 w 12191684"/>
              <a:gd name="connsiteY1463" fmla="*/ 239999 h 2102199"/>
              <a:gd name="connsiteX1464" fmla="*/ 9030093 w 12191684"/>
              <a:gd name="connsiteY1464" fmla="*/ 240105 h 2102199"/>
              <a:gd name="connsiteX1465" fmla="*/ 9033885 w 12191684"/>
              <a:gd name="connsiteY1465" fmla="*/ 239640 h 2102199"/>
              <a:gd name="connsiteX1466" fmla="*/ 8966679 w 12191684"/>
              <a:gd name="connsiteY1466" fmla="*/ 247118 h 2102199"/>
              <a:gd name="connsiteX1467" fmla="*/ 8940001 w 12191684"/>
              <a:gd name="connsiteY1467" fmla="*/ 246924 h 2102199"/>
              <a:gd name="connsiteX1468" fmla="*/ 8992520 w 12191684"/>
              <a:gd name="connsiteY1468" fmla="*/ 243197 h 2102199"/>
              <a:gd name="connsiteX1469" fmla="*/ 8966679 w 12191684"/>
              <a:gd name="connsiteY1469" fmla="*/ 247118 h 2102199"/>
              <a:gd name="connsiteX1470" fmla="*/ 8906500 w 12191684"/>
              <a:gd name="connsiteY1470" fmla="*/ 248832 h 2102199"/>
              <a:gd name="connsiteX1471" fmla="*/ 8882313 w 12191684"/>
              <a:gd name="connsiteY1471" fmla="*/ 251468 h 2102199"/>
              <a:gd name="connsiteX1472" fmla="*/ 8857029 w 12191684"/>
              <a:gd name="connsiteY1472" fmla="*/ 250215 h 2102199"/>
              <a:gd name="connsiteX1473" fmla="*/ 8906500 w 12191684"/>
              <a:gd name="connsiteY1473" fmla="*/ 248832 h 2102199"/>
              <a:gd name="connsiteX1474" fmla="*/ 8814121 w 12191684"/>
              <a:gd name="connsiteY1474" fmla="*/ 250875 h 2102199"/>
              <a:gd name="connsiteX1475" fmla="*/ 8793187 w 12191684"/>
              <a:gd name="connsiteY1475" fmla="*/ 252256 h 2102199"/>
              <a:gd name="connsiteX1476" fmla="*/ 8772607 w 12191684"/>
              <a:gd name="connsiteY1476" fmla="*/ 250312 h 2102199"/>
              <a:gd name="connsiteX1477" fmla="*/ 8814121 w 12191684"/>
              <a:gd name="connsiteY1477" fmla="*/ 250875 h 2102199"/>
              <a:gd name="connsiteX1478" fmla="*/ 6066459 w 12191684"/>
              <a:gd name="connsiteY1478" fmla="*/ 1011090 h 2102199"/>
              <a:gd name="connsiteX1479" fmla="*/ 6378063 w 12191684"/>
              <a:gd name="connsiteY1479" fmla="*/ 874569 h 2102199"/>
              <a:gd name="connsiteX1480" fmla="*/ 7732067 w 12191684"/>
              <a:gd name="connsiteY1480" fmla="*/ 358387 h 2102199"/>
              <a:gd name="connsiteX1481" fmla="*/ 8721668 w 12191684"/>
              <a:gd name="connsiteY1481" fmla="*/ 248477 h 2102199"/>
              <a:gd name="connsiteX1482" fmla="*/ 8523952 w 12191684"/>
              <a:gd name="connsiteY1482" fmla="*/ 260068 h 2102199"/>
              <a:gd name="connsiteX1483" fmla="*/ 7786576 w 12191684"/>
              <a:gd name="connsiteY1483" fmla="*/ 421013 h 2102199"/>
              <a:gd name="connsiteX1484" fmla="*/ 7433774 w 12191684"/>
              <a:gd name="connsiteY1484" fmla="*/ 543122 h 2102199"/>
              <a:gd name="connsiteX1485" fmla="*/ 7078890 w 12191684"/>
              <a:gd name="connsiteY1485" fmla="*/ 675911 h 2102199"/>
              <a:gd name="connsiteX1486" fmla="*/ 6091278 w 12191684"/>
              <a:gd name="connsiteY1486" fmla="*/ 1034919 h 2102199"/>
              <a:gd name="connsiteX1487" fmla="*/ 5927528 w 12191684"/>
              <a:gd name="connsiteY1487" fmla="*/ 1089684 h 2102199"/>
              <a:gd name="connsiteX1488" fmla="*/ 5909700 w 12191684"/>
              <a:gd name="connsiteY1488" fmla="*/ 1080230 h 2102199"/>
              <a:gd name="connsiteX1489" fmla="*/ 5907599 w 12191684"/>
              <a:gd name="connsiteY1489" fmla="*/ 1079115 h 2102199"/>
              <a:gd name="connsiteX1490" fmla="*/ 6066459 w 12191684"/>
              <a:gd name="connsiteY1490" fmla="*/ 1011090 h 2102199"/>
              <a:gd name="connsiteX1491" fmla="*/ 2580045 w 12191684"/>
              <a:gd name="connsiteY1491" fmla="*/ 82896 h 2102199"/>
              <a:gd name="connsiteX1492" fmla="*/ 2916989 w 12191684"/>
              <a:gd name="connsiteY1492" fmla="*/ 63964 h 2102199"/>
              <a:gd name="connsiteX1493" fmla="*/ 5689117 w 12191684"/>
              <a:gd name="connsiteY1493" fmla="*/ 966617 h 2102199"/>
              <a:gd name="connsiteX1494" fmla="*/ 5903434 w 12191684"/>
              <a:gd name="connsiteY1494" fmla="*/ 1079020 h 2102199"/>
              <a:gd name="connsiteX1495" fmla="*/ 5887204 w 12191684"/>
              <a:gd name="connsiteY1495" fmla="*/ 1085903 h 2102199"/>
              <a:gd name="connsiteX1496" fmla="*/ 5673091 w 12191684"/>
              <a:gd name="connsiteY1496" fmla="*/ 988274 h 2102199"/>
              <a:gd name="connsiteX1497" fmla="*/ 5652790 w 12191684"/>
              <a:gd name="connsiteY1497" fmla="*/ 979181 h 2102199"/>
              <a:gd name="connsiteX1498" fmla="*/ 4602248 w 12191684"/>
              <a:gd name="connsiteY1498" fmla="*/ 533054 h 2102199"/>
              <a:gd name="connsiteX1499" fmla="*/ 3887107 w 12191684"/>
              <a:gd name="connsiteY1499" fmla="*/ 297321 h 2102199"/>
              <a:gd name="connsiteX1500" fmla="*/ 3154415 w 12191684"/>
              <a:gd name="connsiteY1500" fmla="*/ 157334 h 2102199"/>
              <a:gd name="connsiteX1501" fmla="*/ 2615684 w 12191684"/>
              <a:gd name="connsiteY1501" fmla="*/ 145176 h 2102199"/>
              <a:gd name="connsiteX1502" fmla="*/ 2194542 w 12191684"/>
              <a:gd name="connsiteY1502" fmla="*/ 201252 h 2102199"/>
              <a:gd name="connsiteX1503" fmla="*/ 2153994 w 12191684"/>
              <a:gd name="connsiteY1503" fmla="*/ 183107 h 2102199"/>
              <a:gd name="connsiteX1504" fmla="*/ 2124676 w 12191684"/>
              <a:gd name="connsiteY1504" fmla="*/ 171357 h 2102199"/>
              <a:gd name="connsiteX1505" fmla="*/ 2580045 w 12191684"/>
              <a:gd name="connsiteY1505" fmla="*/ 82896 h 2102199"/>
              <a:gd name="connsiteX1506" fmla="*/ 2122018 w 12191684"/>
              <a:gd name="connsiteY1506" fmla="*/ 172082 h 2102199"/>
              <a:gd name="connsiteX1507" fmla="*/ 2191976 w 12191684"/>
              <a:gd name="connsiteY1507" fmla="*/ 201778 h 2102199"/>
              <a:gd name="connsiteX1508" fmla="*/ 2112853 w 12191684"/>
              <a:gd name="connsiteY1508" fmla="*/ 219014 h 2102199"/>
              <a:gd name="connsiteX1509" fmla="*/ 2039734 w 12191684"/>
              <a:gd name="connsiteY1509" fmla="*/ 195779 h 2102199"/>
              <a:gd name="connsiteX1510" fmla="*/ 2122018 w 12191684"/>
              <a:gd name="connsiteY1510" fmla="*/ 172082 h 2102199"/>
              <a:gd name="connsiteX1511" fmla="*/ 2036350 w 12191684"/>
              <a:gd name="connsiteY1511" fmla="*/ 196792 h 2102199"/>
              <a:gd name="connsiteX1512" fmla="*/ 2109506 w 12191684"/>
              <a:gd name="connsiteY1512" fmla="*/ 219783 h 2102199"/>
              <a:gd name="connsiteX1513" fmla="*/ 2030643 w 12191684"/>
              <a:gd name="connsiteY1513" fmla="*/ 239081 h 2102199"/>
              <a:gd name="connsiteX1514" fmla="*/ 2014432 w 12191684"/>
              <a:gd name="connsiteY1514" fmla="*/ 235054 h 2102199"/>
              <a:gd name="connsiteX1515" fmla="*/ 1954680 w 12191684"/>
              <a:gd name="connsiteY1515" fmla="*/ 222650 h 2102199"/>
              <a:gd name="connsiteX1516" fmla="*/ 2036350 w 12191684"/>
              <a:gd name="connsiteY1516" fmla="*/ 196792 h 2102199"/>
              <a:gd name="connsiteX1517" fmla="*/ 1950218 w 12191684"/>
              <a:gd name="connsiteY1517" fmla="*/ 224139 h 2102199"/>
              <a:gd name="connsiteX1518" fmla="*/ 2026404 w 12191684"/>
              <a:gd name="connsiteY1518" fmla="*/ 240193 h 2102199"/>
              <a:gd name="connsiteX1519" fmla="*/ 1948322 w 12191684"/>
              <a:gd name="connsiteY1519" fmla="*/ 261401 h 2102199"/>
              <a:gd name="connsiteX1520" fmla="*/ 1944585 w 12191684"/>
              <a:gd name="connsiteY1520" fmla="*/ 260812 h 2102199"/>
              <a:gd name="connsiteX1521" fmla="*/ 1869570 w 12191684"/>
              <a:gd name="connsiteY1521" fmla="*/ 251959 h 2102199"/>
              <a:gd name="connsiteX1522" fmla="*/ 1950218 w 12191684"/>
              <a:gd name="connsiteY1522" fmla="*/ 224139 h 2102199"/>
              <a:gd name="connsiteX1523" fmla="*/ 1866242 w 12191684"/>
              <a:gd name="connsiteY1523" fmla="*/ 253152 h 2102199"/>
              <a:gd name="connsiteX1524" fmla="*/ 1945199 w 12191684"/>
              <a:gd name="connsiteY1524" fmla="*/ 262288 h 2102199"/>
              <a:gd name="connsiteX1525" fmla="*/ 1864960 w 12191684"/>
              <a:gd name="connsiteY1525" fmla="*/ 286142 h 2102199"/>
              <a:gd name="connsiteX1526" fmla="*/ 1783734 w 12191684"/>
              <a:gd name="connsiteY1526" fmla="*/ 283880 h 2102199"/>
              <a:gd name="connsiteX1527" fmla="*/ 1866242 w 12191684"/>
              <a:gd name="connsiteY1527" fmla="*/ 253152 h 2102199"/>
              <a:gd name="connsiteX1528" fmla="*/ 1777559 w 12191684"/>
              <a:gd name="connsiteY1528" fmla="*/ 286257 h 2102199"/>
              <a:gd name="connsiteX1529" fmla="*/ 1858843 w 12191684"/>
              <a:gd name="connsiteY1529" fmla="*/ 288033 h 2102199"/>
              <a:gd name="connsiteX1530" fmla="*/ 1832200 w 12191684"/>
              <a:gd name="connsiteY1530" fmla="*/ 296438 h 2102199"/>
              <a:gd name="connsiteX1531" fmla="*/ 1780805 w 12191684"/>
              <a:gd name="connsiteY1531" fmla="*/ 313265 h 2102199"/>
              <a:gd name="connsiteX1532" fmla="*/ 1697635 w 12191684"/>
              <a:gd name="connsiteY1532" fmla="*/ 318232 h 2102199"/>
              <a:gd name="connsiteX1533" fmla="*/ 1777559 w 12191684"/>
              <a:gd name="connsiteY1533" fmla="*/ 286257 h 2102199"/>
              <a:gd name="connsiteX1534" fmla="*/ 1690788 w 12191684"/>
              <a:gd name="connsiteY1534" fmla="*/ 321073 h 2102199"/>
              <a:gd name="connsiteX1535" fmla="*/ 1773919 w 12191684"/>
              <a:gd name="connsiteY1535" fmla="*/ 315576 h 2102199"/>
              <a:gd name="connsiteX1536" fmla="*/ 1695679 w 12191684"/>
              <a:gd name="connsiteY1536" fmla="*/ 342849 h 2102199"/>
              <a:gd name="connsiteX1537" fmla="*/ 1611551 w 12191684"/>
              <a:gd name="connsiteY1537" fmla="*/ 354890 h 2102199"/>
              <a:gd name="connsiteX1538" fmla="*/ 1690788 w 12191684"/>
              <a:gd name="connsiteY1538" fmla="*/ 321073 h 2102199"/>
              <a:gd name="connsiteX1539" fmla="*/ 1604005 w 12191684"/>
              <a:gd name="connsiteY1539" fmla="*/ 358205 h 2102199"/>
              <a:gd name="connsiteX1540" fmla="*/ 1688016 w 12191684"/>
              <a:gd name="connsiteY1540" fmla="*/ 345641 h 2102199"/>
              <a:gd name="connsiteX1541" fmla="*/ 1609716 w 12191684"/>
              <a:gd name="connsiteY1541" fmla="*/ 374976 h 2102199"/>
              <a:gd name="connsiteX1542" fmla="*/ 1525534 w 12191684"/>
              <a:gd name="connsiteY1542" fmla="*/ 393721 h 2102199"/>
              <a:gd name="connsiteX1543" fmla="*/ 1604005 w 12191684"/>
              <a:gd name="connsiteY1543" fmla="*/ 358205 h 2102199"/>
              <a:gd name="connsiteX1544" fmla="*/ 1515474 w 12191684"/>
              <a:gd name="connsiteY1544" fmla="*/ 398412 h 2102199"/>
              <a:gd name="connsiteX1545" fmla="*/ 1597881 w 12191684"/>
              <a:gd name="connsiteY1545" fmla="*/ 379590 h 2102199"/>
              <a:gd name="connsiteX1546" fmla="*/ 1523320 w 12191684"/>
              <a:gd name="connsiteY1546" fmla="*/ 409538 h 2102199"/>
              <a:gd name="connsiteX1547" fmla="*/ 1440757 w 12191684"/>
              <a:gd name="connsiteY1547" fmla="*/ 434105 h 2102199"/>
              <a:gd name="connsiteX1548" fmla="*/ 1515474 w 12191684"/>
              <a:gd name="connsiteY1548" fmla="*/ 398412 h 2102199"/>
              <a:gd name="connsiteX1549" fmla="*/ 1428862 w 12191684"/>
              <a:gd name="connsiteY1549" fmla="*/ 439929 h 2102199"/>
              <a:gd name="connsiteX1550" fmla="*/ 1508904 w 12191684"/>
              <a:gd name="connsiteY1550" fmla="*/ 415517 h 2102199"/>
              <a:gd name="connsiteX1551" fmla="*/ 1431313 w 12191684"/>
              <a:gd name="connsiteY1551" fmla="*/ 448844 h 2102199"/>
              <a:gd name="connsiteX1552" fmla="*/ 1353717 w 12191684"/>
              <a:gd name="connsiteY1552" fmla="*/ 477650 h 2102199"/>
              <a:gd name="connsiteX1553" fmla="*/ 1428862 w 12191684"/>
              <a:gd name="connsiteY1553" fmla="*/ 439929 h 2102199"/>
              <a:gd name="connsiteX1554" fmla="*/ 1337268 w 12191684"/>
              <a:gd name="connsiteY1554" fmla="*/ 486115 h 2102199"/>
              <a:gd name="connsiteX1555" fmla="*/ 1408020 w 12191684"/>
              <a:gd name="connsiteY1555" fmla="*/ 459208 h 2102199"/>
              <a:gd name="connsiteX1556" fmla="*/ 1344786 w 12191684"/>
              <a:gd name="connsiteY1556" fmla="*/ 488154 h 2102199"/>
              <a:gd name="connsiteX1557" fmla="*/ 1274811 w 12191684"/>
              <a:gd name="connsiteY1557" fmla="*/ 518876 h 2102199"/>
              <a:gd name="connsiteX1558" fmla="*/ 1337268 w 12191684"/>
              <a:gd name="connsiteY1558" fmla="*/ 486115 h 2102199"/>
              <a:gd name="connsiteX1559" fmla="*/ 1210670 w 12191684"/>
              <a:gd name="connsiteY1559" fmla="*/ 553582 h 2102199"/>
              <a:gd name="connsiteX1560" fmla="*/ 1249284 w 12191684"/>
              <a:gd name="connsiteY1560" fmla="*/ 532570 h 2102199"/>
              <a:gd name="connsiteX1561" fmla="*/ 1293986 w 12191684"/>
              <a:gd name="connsiteY1561" fmla="*/ 512306 h 2102199"/>
              <a:gd name="connsiteX1562" fmla="*/ 1210670 w 12191684"/>
              <a:gd name="connsiteY1562" fmla="*/ 553582 h 2102199"/>
              <a:gd name="connsiteX1563" fmla="*/ 1392192 w 12191684"/>
              <a:gd name="connsiteY1563" fmla="*/ 468368 h 2102199"/>
              <a:gd name="connsiteX1564" fmla="*/ 1431993 w 12191684"/>
              <a:gd name="connsiteY1564" fmla="*/ 450576 h 2102199"/>
              <a:gd name="connsiteX1565" fmla="*/ 1474540 w 12191684"/>
              <a:gd name="connsiteY1565" fmla="*/ 435882 h 2102199"/>
              <a:gd name="connsiteX1566" fmla="*/ 1392192 w 12191684"/>
              <a:gd name="connsiteY1566" fmla="*/ 468368 h 2102199"/>
              <a:gd name="connsiteX1567" fmla="*/ 1561020 w 12191684"/>
              <a:gd name="connsiteY1567" fmla="*/ 406283 h 2102199"/>
              <a:gd name="connsiteX1568" fmla="*/ 1612776 w 12191684"/>
              <a:gd name="connsiteY1568" fmla="*/ 388588 h 2102199"/>
              <a:gd name="connsiteX1569" fmla="*/ 1665106 w 12191684"/>
              <a:gd name="connsiteY1569" fmla="*/ 376919 h 2102199"/>
              <a:gd name="connsiteX1570" fmla="*/ 1561020 w 12191684"/>
              <a:gd name="connsiteY1570" fmla="*/ 406283 h 2102199"/>
              <a:gd name="connsiteX1571" fmla="*/ 1736018 w 12191684"/>
              <a:gd name="connsiteY1571" fmla="*/ 361099 h 2102199"/>
              <a:gd name="connsiteX1572" fmla="*/ 1778905 w 12191684"/>
              <a:gd name="connsiteY1572" fmla="*/ 351200 h 2102199"/>
              <a:gd name="connsiteX1573" fmla="*/ 1824784 w 12191684"/>
              <a:gd name="connsiteY1573" fmla="*/ 346530 h 2102199"/>
              <a:gd name="connsiteX1574" fmla="*/ 1736018 w 12191684"/>
              <a:gd name="connsiteY1574" fmla="*/ 361099 h 2102199"/>
              <a:gd name="connsiteX1575" fmla="*/ 1892028 w 12191684"/>
              <a:gd name="connsiteY1575" fmla="*/ 339290 h 2102199"/>
              <a:gd name="connsiteX1576" fmla="*/ 1941927 w 12191684"/>
              <a:gd name="connsiteY1576" fmla="*/ 333557 h 2102199"/>
              <a:gd name="connsiteX1577" fmla="*/ 1990003 w 12191684"/>
              <a:gd name="connsiteY1577" fmla="*/ 335083 h 2102199"/>
              <a:gd name="connsiteX1578" fmla="*/ 1892028 w 12191684"/>
              <a:gd name="connsiteY1578" fmla="*/ 339290 h 2102199"/>
              <a:gd name="connsiteX1579" fmla="*/ 2042430 w 12191684"/>
              <a:gd name="connsiteY1579" fmla="*/ 336126 h 2102199"/>
              <a:gd name="connsiteX1580" fmla="*/ 2074964 w 12191684"/>
              <a:gd name="connsiteY1580" fmla="*/ 336039 h 2102199"/>
              <a:gd name="connsiteX1581" fmla="*/ 2088982 w 12191684"/>
              <a:gd name="connsiteY1581" fmla="*/ 336115 h 2102199"/>
              <a:gd name="connsiteX1582" fmla="*/ 2134121 w 12191684"/>
              <a:gd name="connsiteY1582" fmla="*/ 343481 h 2102199"/>
              <a:gd name="connsiteX1583" fmla="*/ 2042430 w 12191684"/>
              <a:gd name="connsiteY1583" fmla="*/ 336126 h 2102199"/>
              <a:gd name="connsiteX1584" fmla="*/ 2196401 w 12191684"/>
              <a:gd name="connsiteY1584" fmla="*/ 353092 h 2102199"/>
              <a:gd name="connsiteX1585" fmla="*/ 2181230 w 12191684"/>
              <a:gd name="connsiteY1585" fmla="*/ 350173 h 2102199"/>
              <a:gd name="connsiteX1586" fmla="*/ 2226258 w 12191684"/>
              <a:gd name="connsiteY1586" fmla="*/ 355388 h 2102199"/>
              <a:gd name="connsiteX1587" fmla="*/ 2256580 w 12191684"/>
              <a:gd name="connsiteY1587" fmla="*/ 364342 h 2102199"/>
              <a:gd name="connsiteX1588" fmla="*/ 2268199 w 12191684"/>
              <a:gd name="connsiteY1588" fmla="*/ 367870 h 2102199"/>
              <a:gd name="connsiteX1589" fmla="*/ 2196401 w 12191684"/>
              <a:gd name="connsiteY1589" fmla="*/ 353092 h 2102199"/>
              <a:gd name="connsiteX1590" fmla="*/ 2312334 w 12191684"/>
              <a:gd name="connsiteY1590" fmla="*/ 379651 h 2102199"/>
              <a:gd name="connsiteX1591" fmla="*/ 2355261 w 12191684"/>
              <a:gd name="connsiteY1591" fmla="*/ 389808 h 2102199"/>
              <a:gd name="connsiteX1592" fmla="*/ 2395046 w 12191684"/>
              <a:gd name="connsiteY1592" fmla="*/ 407099 h 2102199"/>
              <a:gd name="connsiteX1593" fmla="*/ 2312334 w 12191684"/>
              <a:gd name="connsiteY1593" fmla="*/ 379651 h 2102199"/>
              <a:gd name="connsiteX1594" fmla="*/ 2436058 w 12191684"/>
              <a:gd name="connsiteY1594" fmla="*/ 423439 h 2102199"/>
              <a:gd name="connsiteX1595" fmla="*/ 2477032 w 12191684"/>
              <a:gd name="connsiteY1595" fmla="*/ 438269 h 2102199"/>
              <a:gd name="connsiteX1596" fmla="*/ 2514865 w 12191684"/>
              <a:gd name="connsiteY1596" fmla="*/ 460169 h 2102199"/>
              <a:gd name="connsiteX1597" fmla="*/ 2436058 w 12191684"/>
              <a:gd name="connsiteY1597" fmla="*/ 423439 h 2102199"/>
              <a:gd name="connsiteX1598" fmla="*/ 2553646 w 12191684"/>
              <a:gd name="connsiteY1598" fmla="*/ 480937 h 2102199"/>
              <a:gd name="connsiteX1599" fmla="*/ 2591200 w 12191684"/>
              <a:gd name="connsiteY1599" fmla="*/ 499398 h 2102199"/>
              <a:gd name="connsiteX1600" fmla="*/ 2625668 w 12191684"/>
              <a:gd name="connsiteY1600" fmla="*/ 524656 h 2102199"/>
              <a:gd name="connsiteX1601" fmla="*/ 2553646 w 12191684"/>
              <a:gd name="connsiteY1601" fmla="*/ 480937 h 2102199"/>
              <a:gd name="connsiteX1602" fmla="*/ 2662218 w 12191684"/>
              <a:gd name="connsiteY1602" fmla="*/ 549462 h 2102199"/>
              <a:gd name="connsiteX1603" fmla="*/ 2697819 w 12191684"/>
              <a:gd name="connsiteY1603" fmla="*/ 571751 h 2102199"/>
              <a:gd name="connsiteX1604" fmla="*/ 2729908 w 12191684"/>
              <a:gd name="connsiteY1604" fmla="*/ 600453 h 2102199"/>
              <a:gd name="connsiteX1605" fmla="*/ 2662218 w 12191684"/>
              <a:gd name="connsiteY1605" fmla="*/ 549462 h 2102199"/>
              <a:gd name="connsiteX1606" fmla="*/ 4539410 w 12191684"/>
              <a:gd name="connsiteY1606" fmla="*/ 1463169 h 2102199"/>
              <a:gd name="connsiteX1607" fmla="*/ 3365238 w 12191684"/>
              <a:gd name="connsiteY1607" fmla="*/ 1131114 h 2102199"/>
              <a:gd name="connsiteX1608" fmla="*/ 2836397 w 12191684"/>
              <a:gd name="connsiteY1608" fmla="*/ 694453 h 2102199"/>
              <a:gd name="connsiteX1609" fmla="*/ 2764412 w 12191684"/>
              <a:gd name="connsiteY1609" fmla="*/ 629084 h 2102199"/>
              <a:gd name="connsiteX1610" fmla="*/ 2823290 w 12191684"/>
              <a:gd name="connsiteY1610" fmla="*/ 674126 h 2102199"/>
              <a:gd name="connsiteX1611" fmla="*/ 2973227 w 12191684"/>
              <a:gd name="connsiteY1611" fmla="*/ 788178 h 2102199"/>
              <a:gd name="connsiteX1612" fmla="*/ 3345104 w 12191684"/>
              <a:gd name="connsiteY1612" fmla="*/ 1044166 h 2102199"/>
              <a:gd name="connsiteX1613" fmla="*/ 3920775 w 12191684"/>
              <a:gd name="connsiteY1613" fmla="*/ 1297578 h 2102199"/>
              <a:gd name="connsiteX1614" fmla="*/ 4545155 w 12191684"/>
              <a:gd name="connsiteY1614" fmla="*/ 1380465 h 2102199"/>
              <a:gd name="connsiteX1615" fmla="*/ 5504545 w 12191684"/>
              <a:gd name="connsiteY1615" fmla="*/ 1223331 h 2102199"/>
              <a:gd name="connsiteX1616" fmla="*/ 5684134 w 12191684"/>
              <a:gd name="connsiteY1616" fmla="*/ 1169689 h 2102199"/>
              <a:gd name="connsiteX1617" fmla="*/ 4539410 w 12191684"/>
              <a:gd name="connsiteY1617" fmla="*/ 1463169 h 2102199"/>
              <a:gd name="connsiteX1618" fmla="*/ 9223067 w 12191684"/>
              <a:gd name="connsiteY1618" fmla="*/ 349937 h 2102199"/>
              <a:gd name="connsiteX1619" fmla="*/ 8701050 w 12191684"/>
              <a:gd name="connsiteY1619" fmla="*/ 828816 h 2102199"/>
              <a:gd name="connsiteX1620" fmla="*/ 8035696 w 12191684"/>
              <a:gd name="connsiteY1620" fmla="*/ 1408572 h 2102199"/>
              <a:gd name="connsiteX1621" fmla="*/ 7387631 w 12191684"/>
              <a:gd name="connsiteY1621" fmla="*/ 1595198 h 2102199"/>
              <a:gd name="connsiteX1622" fmla="*/ 6176927 w 12191684"/>
              <a:gd name="connsiteY1622" fmla="*/ 1219957 h 2102199"/>
              <a:gd name="connsiteX1623" fmla="*/ 6345994 w 12191684"/>
              <a:gd name="connsiteY1623" fmla="*/ 1292285 h 2102199"/>
              <a:gd name="connsiteX1624" fmla="*/ 7169205 w 12191684"/>
              <a:gd name="connsiteY1624" fmla="*/ 1515612 h 2102199"/>
              <a:gd name="connsiteX1625" fmla="*/ 7299919 w 12191684"/>
              <a:gd name="connsiteY1625" fmla="*/ 1521061 h 2102199"/>
              <a:gd name="connsiteX1626" fmla="*/ 7581758 w 12191684"/>
              <a:gd name="connsiteY1626" fmla="*/ 1492749 h 2102199"/>
              <a:gd name="connsiteX1627" fmla="*/ 7981949 w 12191684"/>
              <a:gd name="connsiteY1627" fmla="*/ 1331475 h 2102199"/>
              <a:gd name="connsiteX1628" fmla="*/ 8337837 w 12191684"/>
              <a:gd name="connsiteY1628" fmla="*/ 1066694 h 2102199"/>
              <a:gd name="connsiteX1629" fmla="*/ 8635052 w 12191684"/>
              <a:gd name="connsiteY1629" fmla="*/ 797714 h 2102199"/>
              <a:gd name="connsiteX1630" fmla="*/ 9190273 w 12191684"/>
              <a:gd name="connsiteY1630" fmla="*/ 330526 h 2102199"/>
              <a:gd name="connsiteX1631" fmla="*/ 9217918 w 12191684"/>
              <a:gd name="connsiteY1631" fmla="*/ 338822 h 2102199"/>
              <a:gd name="connsiteX1632" fmla="*/ 9231972 w 12191684"/>
              <a:gd name="connsiteY1632" fmla="*/ 343248 h 2102199"/>
              <a:gd name="connsiteX1633" fmla="*/ 9223067 w 12191684"/>
              <a:gd name="connsiteY1633" fmla="*/ 349937 h 2102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</a:cxnLst>
            <a:rect l="l" t="t" r="r" b="b"/>
            <a:pathLst>
              <a:path w="12191684" h="2102199">
                <a:moveTo>
                  <a:pt x="11335344" y="1826536"/>
                </a:moveTo>
                <a:cubicBezTo>
                  <a:pt x="11073136" y="1668908"/>
                  <a:pt x="10841789" y="1459190"/>
                  <a:pt x="10618065" y="1256379"/>
                </a:cubicBezTo>
                <a:cubicBezTo>
                  <a:pt x="10534870" y="1180966"/>
                  <a:pt x="10448849" y="1102984"/>
                  <a:pt x="10362754" y="1029088"/>
                </a:cubicBezTo>
                <a:cubicBezTo>
                  <a:pt x="10164722" y="859131"/>
                  <a:pt x="9993982" y="730325"/>
                  <a:pt x="9825454" y="623729"/>
                </a:cubicBezTo>
                <a:cubicBezTo>
                  <a:pt x="9625284" y="497130"/>
                  <a:pt x="9432440" y="405091"/>
                  <a:pt x="9236528" y="342713"/>
                </a:cubicBezTo>
                <a:cubicBezTo>
                  <a:pt x="9249151" y="333278"/>
                  <a:pt x="9261849" y="323956"/>
                  <a:pt x="9274639" y="314780"/>
                </a:cubicBezTo>
                <a:cubicBezTo>
                  <a:pt x="9728781" y="434463"/>
                  <a:pt x="10114452" y="721403"/>
                  <a:pt x="10399917" y="958242"/>
                </a:cubicBezTo>
                <a:cubicBezTo>
                  <a:pt x="10494062" y="1036421"/>
                  <a:pt x="10587984" y="1119634"/>
                  <a:pt x="10678820" y="1200107"/>
                </a:cubicBezTo>
                <a:cubicBezTo>
                  <a:pt x="10891111" y="1388182"/>
                  <a:pt x="11110615" y="1582657"/>
                  <a:pt x="11355274" y="1733462"/>
                </a:cubicBezTo>
                <a:cubicBezTo>
                  <a:pt x="11476598" y="1808267"/>
                  <a:pt x="11607795" y="1868529"/>
                  <a:pt x="11756301" y="1917703"/>
                </a:cubicBezTo>
                <a:cubicBezTo>
                  <a:pt x="11879522" y="1958491"/>
                  <a:pt x="12014697" y="1991844"/>
                  <a:pt x="12181775" y="2022630"/>
                </a:cubicBezTo>
                <a:lnTo>
                  <a:pt x="12182110" y="2020808"/>
                </a:lnTo>
                <a:cubicBezTo>
                  <a:pt x="11930108" y="1974349"/>
                  <a:pt x="11634920" y="1903685"/>
                  <a:pt x="11356240" y="1731880"/>
                </a:cubicBezTo>
                <a:cubicBezTo>
                  <a:pt x="11111731" y="1581164"/>
                  <a:pt x="10892282" y="1386741"/>
                  <a:pt x="10680047" y="1198719"/>
                </a:cubicBezTo>
                <a:cubicBezTo>
                  <a:pt x="10589211" y="1118234"/>
                  <a:pt x="10495270" y="1035011"/>
                  <a:pt x="10401089" y="956814"/>
                </a:cubicBezTo>
                <a:cubicBezTo>
                  <a:pt x="10203447" y="792822"/>
                  <a:pt x="10034678" y="670358"/>
                  <a:pt x="9869980" y="571407"/>
                </a:cubicBezTo>
                <a:cubicBezTo>
                  <a:pt x="9667616" y="449827"/>
                  <a:pt x="9473471" y="365405"/>
                  <a:pt x="9276610" y="313380"/>
                </a:cubicBezTo>
                <a:cubicBezTo>
                  <a:pt x="9289177" y="304395"/>
                  <a:pt x="9301838" y="295546"/>
                  <a:pt x="9314573" y="286826"/>
                </a:cubicBezTo>
                <a:cubicBezTo>
                  <a:pt x="9317771" y="287494"/>
                  <a:pt x="9320950" y="288124"/>
                  <a:pt x="9324147" y="288810"/>
                </a:cubicBezTo>
                <a:cubicBezTo>
                  <a:pt x="9767431" y="383925"/>
                  <a:pt x="10136110" y="644064"/>
                  <a:pt x="10438289" y="885989"/>
                </a:cubicBezTo>
                <a:cubicBezTo>
                  <a:pt x="10541599" y="968835"/>
                  <a:pt x="10644483" y="1057929"/>
                  <a:pt x="10743963" y="1144093"/>
                </a:cubicBezTo>
                <a:cubicBezTo>
                  <a:pt x="10943612" y="1316989"/>
                  <a:pt x="11150047" y="1495774"/>
                  <a:pt x="11376132" y="1638798"/>
                </a:cubicBezTo>
                <a:cubicBezTo>
                  <a:pt x="11494204" y="1713510"/>
                  <a:pt x="11621014" y="1775167"/>
                  <a:pt x="11763812" y="1827298"/>
                </a:cubicBezTo>
                <a:cubicBezTo>
                  <a:pt x="11883538" y="1871020"/>
                  <a:pt x="12013303" y="1907812"/>
                  <a:pt x="12172126" y="1943079"/>
                </a:cubicBezTo>
                <a:lnTo>
                  <a:pt x="12172535" y="1941276"/>
                </a:lnTo>
                <a:cubicBezTo>
                  <a:pt x="11946636" y="1891099"/>
                  <a:pt x="11652060" y="1811193"/>
                  <a:pt x="11377136" y="1637229"/>
                </a:cubicBezTo>
                <a:cubicBezTo>
                  <a:pt x="11151163" y="1494275"/>
                  <a:pt x="10944765" y="1315539"/>
                  <a:pt x="10745190" y="1142685"/>
                </a:cubicBezTo>
                <a:cubicBezTo>
                  <a:pt x="10645673" y="1056512"/>
                  <a:pt x="10542789" y="967405"/>
                  <a:pt x="10439442" y="884541"/>
                </a:cubicBezTo>
                <a:cubicBezTo>
                  <a:pt x="10242916" y="727202"/>
                  <a:pt x="10076062" y="611167"/>
                  <a:pt x="9914320" y="519372"/>
                </a:cubicBezTo>
                <a:cubicBezTo>
                  <a:pt x="9712588" y="404874"/>
                  <a:pt x="9519669" y="328861"/>
                  <a:pt x="9324537" y="286992"/>
                </a:cubicBezTo>
                <a:cubicBezTo>
                  <a:pt x="9321935" y="286434"/>
                  <a:pt x="9319332" y="285914"/>
                  <a:pt x="9316730" y="285367"/>
                </a:cubicBezTo>
                <a:cubicBezTo>
                  <a:pt x="9329241" y="276824"/>
                  <a:pt x="9341846" y="268418"/>
                  <a:pt x="9354562" y="260148"/>
                </a:cubicBezTo>
                <a:cubicBezTo>
                  <a:pt x="9362129" y="261316"/>
                  <a:pt x="9369695" y="262522"/>
                  <a:pt x="9377262" y="263798"/>
                </a:cubicBezTo>
                <a:cubicBezTo>
                  <a:pt x="9812477" y="337056"/>
                  <a:pt x="10177234" y="582905"/>
                  <a:pt x="10476661" y="813732"/>
                </a:cubicBezTo>
                <a:cubicBezTo>
                  <a:pt x="10590457" y="901669"/>
                  <a:pt x="10703546" y="997450"/>
                  <a:pt x="10812898" y="1090080"/>
                </a:cubicBezTo>
                <a:cubicBezTo>
                  <a:pt x="10998511" y="1247319"/>
                  <a:pt x="11190463" y="1409914"/>
                  <a:pt x="11397010" y="1544131"/>
                </a:cubicBezTo>
                <a:cubicBezTo>
                  <a:pt x="11607647" y="1681055"/>
                  <a:pt x="11843734" y="1779562"/>
                  <a:pt x="12162478" y="1863528"/>
                </a:cubicBezTo>
                <a:lnTo>
                  <a:pt x="12162961" y="1861725"/>
                </a:lnTo>
                <a:cubicBezTo>
                  <a:pt x="11844403" y="1777816"/>
                  <a:pt x="11608483" y="1679386"/>
                  <a:pt x="11398033" y="1542573"/>
                </a:cubicBezTo>
                <a:cubicBezTo>
                  <a:pt x="11191579" y="1408420"/>
                  <a:pt x="10999664" y="1245864"/>
                  <a:pt x="10814088" y="1088661"/>
                </a:cubicBezTo>
                <a:cubicBezTo>
                  <a:pt x="10704717" y="996020"/>
                  <a:pt x="10591628" y="900226"/>
                  <a:pt x="10477795" y="812261"/>
                </a:cubicBezTo>
                <a:cubicBezTo>
                  <a:pt x="10283073" y="662146"/>
                  <a:pt x="10118059" y="552639"/>
                  <a:pt x="9958492" y="467633"/>
                </a:cubicBezTo>
                <a:cubicBezTo>
                  <a:pt x="9759289" y="361507"/>
                  <a:pt x="9569270" y="294231"/>
                  <a:pt x="9377578" y="261965"/>
                </a:cubicBezTo>
                <a:cubicBezTo>
                  <a:pt x="9370681" y="260806"/>
                  <a:pt x="9363802" y="259700"/>
                  <a:pt x="9356905" y="258629"/>
                </a:cubicBezTo>
                <a:cubicBezTo>
                  <a:pt x="9369342" y="250553"/>
                  <a:pt x="9381891" y="242615"/>
                  <a:pt x="9394514" y="234818"/>
                </a:cubicBezTo>
                <a:cubicBezTo>
                  <a:pt x="9406449" y="236002"/>
                  <a:pt x="9418404" y="237318"/>
                  <a:pt x="9430376" y="238787"/>
                </a:cubicBezTo>
                <a:cubicBezTo>
                  <a:pt x="9859011" y="291305"/>
                  <a:pt x="10219213" y="522373"/>
                  <a:pt x="10515033" y="741478"/>
                </a:cubicBezTo>
                <a:cubicBezTo>
                  <a:pt x="10640969" y="835028"/>
                  <a:pt x="10765770" y="938533"/>
                  <a:pt x="10886445" y="1038631"/>
                </a:cubicBezTo>
                <a:cubicBezTo>
                  <a:pt x="11056386" y="1179585"/>
                  <a:pt x="11232108" y="1325340"/>
                  <a:pt x="11417888" y="1449463"/>
                </a:cubicBezTo>
                <a:cubicBezTo>
                  <a:pt x="11624658" y="1587684"/>
                  <a:pt x="11851319" y="1690849"/>
                  <a:pt x="12152829" y="1783970"/>
                </a:cubicBezTo>
                <a:lnTo>
                  <a:pt x="12153386" y="1782194"/>
                </a:lnTo>
                <a:cubicBezTo>
                  <a:pt x="11852045" y="1689126"/>
                  <a:pt x="11625531" y="1586033"/>
                  <a:pt x="11418929" y="1447918"/>
                </a:cubicBezTo>
                <a:cubicBezTo>
                  <a:pt x="11233223" y="1323847"/>
                  <a:pt x="11057538" y="1178125"/>
                  <a:pt x="10887635" y="1037200"/>
                </a:cubicBezTo>
                <a:cubicBezTo>
                  <a:pt x="10766923" y="937085"/>
                  <a:pt x="10642121" y="833565"/>
                  <a:pt x="10516130" y="739985"/>
                </a:cubicBezTo>
                <a:cubicBezTo>
                  <a:pt x="10323824" y="597542"/>
                  <a:pt x="10160632" y="494659"/>
                  <a:pt x="10002553" y="416203"/>
                </a:cubicBezTo>
                <a:cubicBezTo>
                  <a:pt x="9805990" y="318649"/>
                  <a:pt x="9618908" y="260013"/>
                  <a:pt x="9430618" y="236941"/>
                </a:cubicBezTo>
                <a:cubicBezTo>
                  <a:pt x="9419426" y="235571"/>
                  <a:pt x="9408253" y="234364"/>
                  <a:pt x="9397080" y="233232"/>
                </a:cubicBezTo>
                <a:cubicBezTo>
                  <a:pt x="9409480" y="225610"/>
                  <a:pt x="9421973" y="218129"/>
                  <a:pt x="9434540" y="210791"/>
                </a:cubicBezTo>
                <a:cubicBezTo>
                  <a:pt x="9450789" y="211523"/>
                  <a:pt x="9467094" y="212511"/>
                  <a:pt x="9483510" y="213775"/>
                </a:cubicBezTo>
                <a:cubicBezTo>
                  <a:pt x="9909300" y="246586"/>
                  <a:pt x="10278945" y="474412"/>
                  <a:pt x="10553405" y="669224"/>
                </a:cubicBezTo>
                <a:cubicBezTo>
                  <a:pt x="10693525" y="769018"/>
                  <a:pt x="10831899" y="881604"/>
                  <a:pt x="10965717" y="990482"/>
                </a:cubicBezTo>
                <a:cubicBezTo>
                  <a:pt x="11117903" y="1114313"/>
                  <a:pt x="11275276" y="1242363"/>
                  <a:pt x="11438765" y="1354798"/>
                </a:cubicBezTo>
                <a:cubicBezTo>
                  <a:pt x="11639214" y="1492739"/>
                  <a:pt x="11863050" y="1603830"/>
                  <a:pt x="12143180" y="1704408"/>
                </a:cubicBezTo>
                <a:lnTo>
                  <a:pt x="12143812" y="1702658"/>
                </a:lnTo>
                <a:cubicBezTo>
                  <a:pt x="11863831" y="1602138"/>
                  <a:pt x="11640144" y="1491115"/>
                  <a:pt x="11439807" y="1353266"/>
                </a:cubicBezTo>
                <a:cubicBezTo>
                  <a:pt x="11276392" y="1240876"/>
                  <a:pt x="11119056" y="1112850"/>
                  <a:pt x="10966888" y="989041"/>
                </a:cubicBezTo>
                <a:cubicBezTo>
                  <a:pt x="10833051" y="880144"/>
                  <a:pt x="10694659" y="767538"/>
                  <a:pt x="10554483" y="667708"/>
                </a:cubicBezTo>
                <a:cubicBezTo>
                  <a:pt x="10365059" y="533260"/>
                  <a:pt x="10203652" y="437098"/>
                  <a:pt x="10046502" y="365080"/>
                </a:cubicBezTo>
                <a:cubicBezTo>
                  <a:pt x="9852709" y="276272"/>
                  <a:pt x="9668602" y="226173"/>
                  <a:pt x="9483639" y="211921"/>
                </a:cubicBezTo>
                <a:cubicBezTo>
                  <a:pt x="9468247" y="210733"/>
                  <a:pt x="9452853" y="209781"/>
                  <a:pt x="9437497" y="209058"/>
                </a:cubicBezTo>
                <a:cubicBezTo>
                  <a:pt x="9451886" y="200707"/>
                  <a:pt x="9466387" y="192540"/>
                  <a:pt x="9481018" y="184581"/>
                </a:cubicBezTo>
                <a:cubicBezTo>
                  <a:pt x="9499424" y="185535"/>
                  <a:pt x="9517940" y="186918"/>
                  <a:pt x="9536549" y="188755"/>
                </a:cubicBezTo>
                <a:cubicBezTo>
                  <a:pt x="9893572" y="223974"/>
                  <a:pt x="10238733" y="357502"/>
                  <a:pt x="10591777" y="596969"/>
                </a:cubicBezTo>
                <a:cubicBezTo>
                  <a:pt x="10748722" y="703816"/>
                  <a:pt x="10903010" y="827327"/>
                  <a:pt x="11052221" y="946771"/>
                </a:cubicBezTo>
                <a:cubicBezTo>
                  <a:pt x="11184050" y="1052314"/>
                  <a:pt x="11320378" y="1161447"/>
                  <a:pt x="11459625" y="1260134"/>
                </a:cubicBezTo>
                <a:cubicBezTo>
                  <a:pt x="11657080" y="1400147"/>
                  <a:pt x="11871212" y="1516036"/>
                  <a:pt x="12133531" y="1624846"/>
                </a:cubicBezTo>
                <a:lnTo>
                  <a:pt x="12134238" y="1623128"/>
                </a:lnTo>
                <a:cubicBezTo>
                  <a:pt x="11872067" y="1514374"/>
                  <a:pt x="11658047" y="1398546"/>
                  <a:pt x="11460703" y="1258617"/>
                </a:cubicBezTo>
                <a:cubicBezTo>
                  <a:pt x="11321493" y="1159964"/>
                  <a:pt x="11185184" y="1050845"/>
                  <a:pt x="11053374" y="945321"/>
                </a:cubicBezTo>
                <a:cubicBezTo>
                  <a:pt x="10904143" y="825853"/>
                  <a:pt x="10749838" y="702319"/>
                  <a:pt x="10592818" y="595432"/>
                </a:cubicBezTo>
                <a:cubicBezTo>
                  <a:pt x="10239514" y="355784"/>
                  <a:pt x="9894074" y="222156"/>
                  <a:pt x="9536736" y="186905"/>
                </a:cubicBezTo>
                <a:cubicBezTo>
                  <a:pt x="9519167" y="185172"/>
                  <a:pt x="9501654" y="183864"/>
                  <a:pt x="9484161" y="182888"/>
                </a:cubicBezTo>
                <a:cubicBezTo>
                  <a:pt x="9497211" y="175827"/>
                  <a:pt x="9510355" y="168928"/>
                  <a:pt x="9523610" y="162194"/>
                </a:cubicBezTo>
                <a:cubicBezTo>
                  <a:pt x="9545455" y="162099"/>
                  <a:pt x="9567466" y="162601"/>
                  <a:pt x="9589683" y="163741"/>
                </a:cubicBezTo>
                <a:cubicBezTo>
                  <a:pt x="9941871" y="181819"/>
                  <a:pt x="10282218" y="299894"/>
                  <a:pt x="10630149" y="524714"/>
                </a:cubicBezTo>
                <a:cubicBezTo>
                  <a:pt x="10807358" y="639651"/>
                  <a:pt x="10980534" y="776652"/>
                  <a:pt x="11147984" y="909141"/>
                </a:cubicBezTo>
                <a:cubicBezTo>
                  <a:pt x="11256165" y="994723"/>
                  <a:pt x="11368027" y="1083218"/>
                  <a:pt x="11480503" y="1165461"/>
                </a:cubicBezTo>
                <a:cubicBezTo>
                  <a:pt x="11673124" y="1306379"/>
                  <a:pt x="11883556" y="1430616"/>
                  <a:pt x="12123864" y="1545274"/>
                </a:cubicBezTo>
                <a:lnTo>
                  <a:pt x="12124682" y="1543597"/>
                </a:lnTo>
                <a:cubicBezTo>
                  <a:pt x="11884467" y="1428989"/>
                  <a:pt x="11674128" y="1304810"/>
                  <a:pt x="11481599" y="1163963"/>
                </a:cubicBezTo>
                <a:cubicBezTo>
                  <a:pt x="11369143" y="1081738"/>
                  <a:pt x="11257299" y="993254"/>
                  <a:pt x="11149155" y="907683"/>
                </a:cubicBezTo>
                <a:cubicBezTo>
                  <a:pt x="10981649" y="775168"/>
                  <a:pt x="10808455" y="638139"/>
                  <a:pt x="10631171" y="523152"/>
                </a:cubicBezTo>
                <a:cubicBezTo>
                  <a:pt x="10465599" y="416179"/>
                  <a:pt x="10298373" y="331993"/>
                  <a:pt x="10134102" y="272935"/>
                </a:cubicBezTo>
                <a:cubicBezTo>
                  <a:pt x="9955164" y="208603"/>
                  <a:pt x="9772024" y="171238"/>
                  <a:pt x="9589775" y="161883"/>
                </a:cubicBezTo>
                <a:cubicBezTo>
                  <a:pt x="9568917" y="160813"/>
                  <a:pt x="9548151" y="160279"/>
                  <a:pt x="9527440" y="160270"/>
                </a:cubicBezTo>
                <a:cubicBezTo>
                  <a:pt x="9536661" y="155615"/>
                  <a:pt x="9545919" y="151024"/>
                  <a:pt x="9555252" y="146533"/>
                </a:cubicBezTo>
                <a:cubicBezTo>
                  <a:pt x="9584031" y="143088"/>
                  <a:pt x="9613219" y="140459"/>
                  <a:pt x="9642853" y="138723"/>
                </a:cubicBezTo>
                <a:cubicBezTo>
                  <a:pt x="9963047" y="119970"/>
                  <a:pt x="10288947" y="219657"/>
                  <a:pt x="10668539" y="452459"/>
                </a:cubicBezTo>
                <a:cubicBezTo>
                  <a:pt x="10870717" y="576923"/>
                  <a:pt x="11066629" y="731163"/>
                  <a:pt x="11256108" y="880323"/>
                </a:cubicBezTo>
                <a:cubicBezTo>
                  <a:pt x="11336255" y="943423"/>
                  <a:pt x="11419133" y="1008670"/>
                  <a:pt x="11501380" y="1070794"/>
                </a:cubicBezTo>
                <a:cubicBezTo>
                  <a:pt x="11693556" y="1216030"/>
                  <a:pt x="11894004" y="1345207"/>
                  <a:pt x="12114215" y="1465703"/>
                </a:cubicBezTo>
                <a:lnTo>
                  <a:pt x="12115108" y="1464072"/>
                </a:lnTo>
                <a:cubicBezTo>
                  <a:pt x="11894990" y="1343619"/>
                  <a:pt x="11694597" y="1214491"/>
                  <a:pt x="11502496" y="1069312"/>
                </a:cubicBezTo>
                <a:cubicBezTo>
                  <a:pt x="11420268" y="1007199"/>
                  <a:pt x="11337389" y="941956"/>
                  <a:pt x="11257243" y="878862"/>
                </a:cubicBezTo>
                <a:cubicBezTo>
                  <a:pt x="11067744" y="729669"/>
                  <a:pt x="10871776" y="575396"/>
                  <a:pt x="10669506" y="450876"/>
                </a:cubicBezTo>
                <a:cubicBezTo>
                  <a:pt x="10493152" y="342717"/>
                  <a:pt x="10332450" y="265051"/>
                  <a:pt x="10178201" y="213438"/>
                </a:cubicBezTo>
                <a:cubicBezTo>
                  <a:pt x="9993480" y="151627"/>
                  <a:pt x="9818353" y="126581"/>
                  <a:pt x="9642742" y="136866"/>
                </a:cubicBezTo>
                <a:cubicBezTo>
                  <a:pt x="9615097" y="138485"/>
                  <a:pt x="9587675" y="140902"/>
                  <a:pt x="9560384" y="144075"/>
                </a:cubicBezTo>
                <a:cubicBezTo>
                  <a:pt x="9572096" y="138483"/>
                  <a:pt x="9583901" y="133025"/>
                  <a:pt x="9595799" y="127702"/>
                </a:cubicBezTo>
                <a:cubicBezTo>
                  <a:pt x="9628594" y="121957"/>
                  <a:pt x="9661946" y="117239"/>
                  <a:pt x="9695968" y="113701"/>
                </a:cubicBezTo>
                <a:cubicBezTo>
                  <a:pt x="10014915" y="80540"/>
                  <a:pt x="10336132" y="165226"/>
                  <a:pt x="10706911" y="380205"/>
                </a:cubicBezTo>
                <a:cubicBezTo>
                  <a:pt x="10940786" y="516268"/>
                  <a:pt x="11164659" y="693509"/>
                  <a:pt x="11381152" y="864913"/>
                </a:cubicBezTo>
                <a:cubicBezTo>
                  <a:pt x="11427407" y="901522"/>
                  <a:pt x="11475223" y="939379"/>
                  <a:pt x="11522258" y="976124"/>
                </a:cubicBezTo>
                <a:cubicBezTo>
                  <a:pt x="11715214" y="1126985"/>
                  <a:pt x="11911127" y="1264932"/>
                  <a:pt x="12104548" y="1386129"/>
                </a:cubicBezTo>
                <a:lnTo>
                  <a:pt x="12105552" y="1384553"/>
                </a:lnTo>
                <a:cubicBezTo>
                  <a:pt x="11912168" y="1263389"/>
                  <a:pt x="11716311" y="1125481"/>
                  <a:pt x="11523392" y="974659"/>
                </a:cubicBezTo>
                <a:cubicBezTo>
                  <a:pt x="11476375" y="937914"/>
                  <a:pt x="11428559" y="900059"/>
                  <a:pt x="11382305" y="863453"/>
                </a:cubicBezTo>
                <a:cubicBezTo>
                  <a:pt x="11165757" y="692009"/>
                  <a:pt x="10941827" y="514725"/>
                  <a:pt x="10707841" y="378595"/>
                </a:cubicBezTo>
                <a:cubicBezTo>
                  <a:pt x="10535316" y="278565"/>
                  <a:pt x="10376456" y="208175"/>
                  <a:pt x="10222187" y="163404"/>
                </a:cubicBezTo>
                <a:cubicBezTo>
                  <a:pt x="10040739" y="110751"/>
                  <a:pt x="9868548" y="93887"/>
                  <a:pt x="9695782" y="111851"/>
                </a:cubicBezTo>
                <a:cubicBezTo>
                  <a:pt x="9664494" y="115105"/>
                  <a:pt x="9633521" y="119377"/>
                  <a:pt x="9602734" y="124623"/>
                </a:cubicBezTo>
                <a:cubicBezTo>
                  <a:pt x="9613740" y="119760"/>
                  <a:pt x="9624820" y="115010"/>
                  <a:pt x="9635974" y="110386"/>
                </a:cubicBezTo>
                <a:cubicBezTo>
                  <a:pt x="9672952" y="101727"/>
                  <a:pt x="9710617" y="94437"/>
                  <a:pt x="9749101" y="88679"/>
                </a:cubicBezTo>
                <a:cubicBezTo>
                  <a:pt x="10062917" y="41715"/>
                  <a:pt x="10388781" y="113446"/>
                  <a:pt x="10745302" y="307951"/>
                </a:cubicBezTo>
                <a:cubicBezTo>
                  <a:pt x="11021248" y="458918"/>
                  <a:pt x="11280370" y="668722"/>
                  <a:pt x="11530977" y="871617"/>
                </a:cubicBezTo>
                <a:lnTo>
                  <a:pt x="11543118" y="881455"/>
                </a:lnTo>
                <a:cubicBezTo>
                  <a:pt x="11759033" y="1056315"/>
                  <a:pt x="11934347" y="1191392"/>
                  <a:pt x="12094899" y="1306547"/>
                </a:cubicBezTo>
                <a:lnTo>
                  <a:pt x="12095977" y="1305035"/>
                </a:lnTo>
                <a:cubicBezTo>
                  <a:pt x="11935462" y="1189899"/>
                  <a:pt x="11760168" y="1054846"/>
                  <a:pt x="11544289" y="880009"/>
                </a:cubicBezTo>
                <a:lnTo>
                  <a:pt x="11532148" y="870172"/>
                </a:lnTo>
                <a:cubicBezTo>
                  <a:pt x="11281486" y="667223"/>
                  <a:pt x="11022289" y="457366"/>
                  <a:pt x="10746194" y="306319"/>
                </a:cubicBezTo>
                <a:cubicBezTo>
                  <a:pt x="10577536" y="214306"/>
                  <a:pt x="10420553" y="151264"/>
                  <a:pt x="10266267" y="113588"/>
                </a:cubicBezTo>
                <a:cubicBezTo>
                  <a:pt x="10090730" y="70728"/>
                  <a:pt x="9916644" y="61726"/>
                  <a:pt x="9748822" y="86839"/>
                </a:cubicBezTo>
                <a:cubicBezTo>
                  <a:pt x="9714596" y="91961"/>
                  <a:pt x="9680798" y="98278"/>
                  <a:pt x="9647278" y="105774"/>
                </a:cubicBezTo>
                <a:cubicBezTo>
                  <a:pt x="9657020" y="101827"/>
                  <a:pt x="9666798" y="97962"/>
                  <a:pt x="9676670" y="94203"/>
                </a:cubicBezTo>
                <a:cubicBezTo>
                  <a:pt x="9717533" y="82305"/>
                  <a:pt x="9759345" y="72042"/>
                  <a:pt x="9802215" y="63652"/>
                </a:cubicBezTo>
                <a:cubicBezTo>
                  <a:pt x="10115754" y="2302"/>
                  <a:pt x="10436802" y="58577"/>
                  <a:pt x="10783674" y="235695"/>
                </a:cubicBezTo>
                <a:cubicBezTo>
                  <a:pt x="11063097" y="378603"/>
                  <a:pt x="11323836" y="585014"/>
                  <a:pt x="11563995" y="786782"/>
                </a:cubicBezTo>
                <a:cubicBezTo>
                  <a:pt x="11635887" y="847194"/>
                  <a:pt x="11706978" y="907745"/>
                  <a:pt x="11775710" y="966301"/>
                </a:cubicBezTo>
                <a:cubicBezTo>
                  <a:pt x="11883556" y="1058148"/>
                  <a:pt x="11985398" y="1144901"/>
                  <a:pt x="12085250" y="1226960"/>
                </a:cubicBezTo>
                <a:lnTo>
                  <a:pt x="12086421" y="1225525"/>
                </a:lnTo>
                <a:cubicBezTo>
                  <a:pt x="11986587" y="1143477"/>
                  <a:pt x="11884746" y="1056728"/>
                  <a:pt x="11776918" y="964888"/>
                </a:cubicBezTo>
                <a:cubicBezTo>
                  <a:pt x="11708168" y="906330"/>
                  <a:pt x="11637076" y="845779"/>
                  <a:pt x="11565184" y="785362"/>
                </a:cubicBezTo>
                <a:cubicBezTo>
                  <a:pt x="11324952" y="583523"/>
                  <a:pt x="11064101" y="377034"/>
                  <a:pt x="10784529" y="234043"/>
                </a:cubicBezTo>
                <a:cubicBezTo>
                  <a:pt x="10437267" y="56727"/>
                  <a:pt x="10115828" y="396"/>
                  <a:pt x="9801862" y="61834"/>
                </a:cubicBezTo>
                <a:cubicBezTo>
                  <a:pt x="9767283" y="68601"/>
                  <a:pt x="9733187" y="76571"/>
                  <a:pt x="9699389" y="85740"/>
                </a:cubicBezTo>
                <a:cubicBezTo>
                  <a:pt x="9749752" y="67454"/>
                  <a:pt x="9801676" y="51629"/>
                  <a:pt x="9855349" y="38630"/>
                </a:cubicBezTo>
                <a:cubicBezTo>
                  <a:pt x="9959570" y="13389"/>
                  <a:pt x="10061728" y="1757"/>
                  <a:pt x="10162045" y="1757"/>
                </a:cubicBezTo>
                <a:cubicBezTo>
                  <a:pt x="10869062" y="1757"/>
                  <a:pt x="11478681" y="580658"/>
                  <a:pt x="11980657" y="1057391"/>
                </a:cubicBezTo>
                <a:cubicBezTo>
                  <a:pt x="12013452" y="1088541"/>
                  <a:pt x="12044425" y="1117963"/>
                  <a:pt x="12075583" y="1147376"/>
                </a:cubicBezTo>
                <a:lnTo>
                  <a:pt x="12076865" y="1146022"/>
                </a:lnTo>
                <a:cubicBezTo>
                  <a:pt x="12045707" y="1116613"/>
                  <a:pt x="12014734" y="1087189"/>
                  <a:pt x="11981939" y="1056043"/>
                </a:cubicBezTo>
                <a:cubicBezTo>
                  <a:pt x="11697961" y="786360"/>
                  <a:pt x="11376114" y="480694"/>
                  <a:pt x="11020393" y="267917"/>
                </a:cubicBezTo>
                <a:cubicBezTo>
                  <a:pt x="10609327" y="22040"/>
                  <a:pt x="10228081" y="-53553"/>
                  <a:pt x="9854903" y="36823"/>
                </a:cubicBezTo>
                <a:cubicBezTo>
                  <a:pt x="9793831" y="51616"/>
                  <a:pt x="9734377" y="70049"/>
                  <a:pt x="9675629" y="92388"/>
                </a:cubicBezTo>
                <a:cubicBezTo>
                  <a:pt x="9647910" y="100420"/>
                  <a:pt x="9620377" y="109302"/>
                  <a:pt x="9592936" y="119050"/>
                </a:cubicBezTo>
                <a:cubicBezTo>
                  <a:pt x="9565403" y="126345"/>
                  <a:pt x="9538000" y="134477"/>
                  <a:pt x="9510616" y="143486"/>
                </a:cubicBezTo>
                <a:cubicBezTo>
                  <a:pt x="9485257" y="149558"/>
                  <a:pt x="9459936" y="156341"/>
                  <a:pt x="9434577" y="163865"/>
                </a:cubicBezTo>
                <a:cubicBezTo>
                  <a:pt x="9374436" y="168517"/>
                  <a:pt x="9314257" y="177695"/>
                  <a:pt x="9253073" y="191577"/>
                </a:cubicBezTo>
                <a:cubicBezTo>
                  <a:pt x="9251549" y="191921"/>
                  <a:pt x="9250043" y="192293"/>
                  <a:pt x="9248537" y="192642"/>
                </a:cubicBezTo>
                <a:cubicBezTo>
                  <a:pt x="9230988" y="195048"/>
                  <a:pt x="9213363" y="197783"/>
                  <a:pt x="9195645" y="200940"/>
                </a:cubicBezTo>
                <a:cubicBezTo>
                  <a:pt x="9145877" y="209800"/>
                  <a:pt x="9095830" y="221579"/>
                  <a:pt x="9044854" y="236407"/>
                </a:cubicBezTo>
                <a:cubicBezTo>
                  <a:pt x="9043813" y="236526"/>
                  <a:pt x="9042791" y="236625"/>
                  <a:pt x="9041767" y="236746"/>
                </a:cubicBezTo>
                <a:cubicBezTo>
                  <a:pt x="9030465" y="238064"/>
                  <a:pt x="9019142" y="239529"/>
                  <a:pt x="9007803" y="241070"/>
                </a:cubicBezTo>
                <a:cubicBezTo>
                  <a:pt x="8980436" y="242427"/>
                  <a:pt x="8952847" y="244413"/>
                  <a:pt x="8925053" y="247006"/>
                </a:cubicBezTo>
                <a:cubicBezTo>
                  <a:pt x="8896609" y="247224"/>
                  <a:pt x="8867941" y="248040"/>
                  <a:pt x="8839033" y="249481"/>
                </a:cubicBezTo>
                <a:cubicBezTo>
                  <a:pt x="8808804" y="248414"/>
                  <a:pt x="8778333" y="247982"/>
                  <a:pt x="8747546" y="248174"/>
                </a:cubicBezTo>
                <a:cubicBezTo>
                  <a:pt x="8658439" y="241072"/>
                  <a:pt x="8567455" y="238858"/>
                  <a:pt x="8474872" y="241619"/>
                </a:cubicBezTo>
                <a:cubicBezTo>
                  <a:pt x="8241368" y="248581"/>
                  <a:pt x="7991301" y="287263"/>
                  <a:pt x="7731584" y="356587"/>
                </a:cubicBezTo>
                <a:cubicBezTo>
                  <a:pt x="7263777" y="481467"/>
                  <a:pt x="6813131" y="680443"/>
                  <a:pt x="6377301" y="872868"/>
                </a:cubicBezTo>
                <a:cubicBezTo>
                  <a:pt x="6275236" y="917933"/>
                  <a:pt x="6169695" y="964535"/>
                  <a:pt x="6065715" y="1009382"/>
                </a:cubicBezTo>
                <a:cubicBezTo>
                  <a:pt x="6013828" y="1031767"/>
                  <a:pt x="5960397" y="1054807"/>
                  <a:pt x="5905647" y="1078081"/>
                </a:cubicBezTo>
                <a:cubicBezTo>
                  <a:pt x="5830744" y="1038378"/>
                  <a:pt x="5759874" y="1000821"/>
                  <a:pt x="5689972" y="964962"/>
                </a:cubicBezTo>
                <a:cubicBezTo>
                  <a:pt x="5166802" y="696549"/>
                  <a:pt x="4692954" y="460591"/>
                  <a:pt x="4191907" y="291296"/>
                </a:cubicBezTo>
                <a:cubicBezTo>
                  <a:pt x="3911721" y="196626"/>
                  <a:pt x="3652413" y="132948"/>
                  <a:pt x="3399185" y="96623"/>
                </a:cubicBezTo>
                <a:cubicBezTo>
                  <a:pt x="3118033" y="56296"/>
                  <a:pt x="2842365" y="51055"/>
                  <a:pt x="2579822" y="81048"/>
                </a:cubicBezTo>
                <a:cubicBezTo>
                  <a:pt x="2427171" y="98490"/>
                  <a:pt x="2275896" y="127929"/>
                  <a:pt x="2121888" y="170300"/>
                </a:cubicBezTo>
                <a:cubicBezTo>
                  <a:pt x="1996026" y="122692"/>
                  <a:pt x="1875668" y="109256"/>
                  <a:pt x="1754947" y="129265"/>
                </a:cubicBezTo>
                <a:cubicBezTo>
                  <a:pt x="1637943" y="148660"/>
                  <a:pt x="1517638" y="195667"/>
                  <a:pt x="1387159" y="272969"/>
                </a:cubicBezTo>
                <a:cubicBezTo>
                  <a:pt x="1272080" y="341148"/>
                  <a:pt x="1164122" y="423389"/>
                  <a:pt x="1059717" y="502921"/>
                </a:cubicBezTo>
                <a:cubicBezTo>
                  <a:pt x="1042133" y="516318"/>
                  <a:pt x="1024675" y="529616"/>
                  <a:pt x="1007329" y="542738"/>
                </a:cubicBezTo>
                <a:lnTo>
                  <a:pt x="1008452" y="544219"/>
                </a:lnTo>
                <a:cubicBezTo>
                  <a:pt x="1025799" y="531098"/>
                  <a:pt x="1043260" y="517798"/>
                  <a:pt x="1060845" y="504401"/>
                </a:cubicBezTo>
                <a:cubicBezTo>
                  <a:pt x="1263899" y="349720"/>
                  <a:pt x="1494044" y="174397"/>
                  <a:pt x="1755252" y="131100"/>
                </a:cubicBezTo>
                <a:cubicBezTo>
                  <a:pt x="1885447" y="109520"/>
                  <a:pt x="2007404" y="129286"/>
                  <a:pt x="2119229" y="171038"/>
                </a:cubicBezTo>
                <a:cubicBezTo>
                  <a:pt x="2091826" y="178602"/>
                  <a:pt x="2064330" y="186574"/>
                  <a:pt x="2036722" y="194964"/>
                </a:cubicBezTo>
                <a:cubicBezTo>
                  <a:pt x="1926366" y="165109"/>
                  <a:pt x="1807355" y="155064"/>
                  <a:pt x="1682011" y="180627"/>
                </a:cubicBezTo>
                <a:cubicBezTo>
                  <a:pt x="1564560" y="204803"/>
                  <a:pt x="1443270" y="255084"/>
                  <a:pt x="1311207" y="334341"/>
                </a:cubicBezTo>
                <a:cubicBezTo>
                  <a:pt x="1194632" y="404303"/>
                  <a:pt x="1084571" y="487357"/>
                  <a:pt x="978132" y="567676"/>
                </a:cubicBezTo>
                <a:cubicBezTo>
                  <a:pt x="959764" y="581535"/>
                  <a:pt x="941519" y="595304"/>
                  <a:pt x="923385" y="608894"/>
                </a:cubicBezTo>
                <a:lnTo>
                  <a:pt x="924501" y="610381"/>
                </a:lnTo>
                <a:cubicBezTo>
                  <a:pt x="942636" y="596791"/>
                  <a:pt x="960883" y="583021"/>
                  <a:pt x="979253" y="569159"/>
                </a:cubicBezTo>
                <a:cubicBezTo>
                  <a:pt x="1196037" y="405573"/>
                  <a:pt x="1420204" y="236419"/>
                  <a:pt x="1682384" y="182449"/>
                </a:cubicBezTo>
                <a:cubicBezTo>
                  <a:pt x="1806305" y="157174"/>
                  <a:pt x="1924042" y="166810"/>
                  <a:pt x="2033339" y="195996"/>
                </a:cubicBezTo>
                <a:cubicBezTo>
                  <a:pt x="2006158" y="204288"/>
                  <a:pt x="1978886" y="212979"/>
                  <a:pt x="1951464" y="222081"/>
                </a:cubicBezTo>
                <a:cubicBezTo>
                  <a:pt x="1833266" y="201665"/>
                  <a:pt x="1720691" y="204966"/>
                  <a:pt x="1609074" y="231988"/>
                </a:cubicBezTo>
                <a:cubicBezTo>
                  <a:pt x="1491196" y="260929"/>
                  <a:pt x="1368938" y="314469"/>
                  <a:pt x="1235315" y="395668"/>
                </a:cubicBezTo>
                <a:cubicBezTo>
                  <a:pt x="1117264" y="467403"/>
                  <a:pt x="1005122" y="551258"/>
                  <a:pt x="896672" y="632350"/>
                </a:cubicBezTo>
                <a:cubicBezTo>
                  <a:pt x="877478" y="646700"/>
                  <a:pt x="858406" y="660964"/>
                  <a:pt x="839441" y="675052"/>
                </a:cubicBezTo>
                <a:lnTo>
                  <a:pt x="840549" y="676545"/>
                </a:lnTo>
                <a:cubicBezTo>
                  <a:pt x="859516" y="662454"/>
                  <a:pt x="878588" y="648193"/>
                  <a:pt x="897783" y="633839"/>
                </a:cubicBezTo>
                <a:cubicBezTo>
                  <a:pt x="1118336" y="468924"/>
                  <a:pt x="1346398" y="298394"/>
                  <a:pt x="1609515" y="233795"/>
                </a:cubicBezTo>
                <a:cubicBezTo>
                  <a:pt x="1727369" y="205262"/>
                  <a:pt x="1840639" y="205838"/>
                  <a:pt x="1946946" y="223585"/>
                </a:cubicBezTo>
                <a:cubicBezTo>
                  <a:pt x="1935940" y="227253"/>
                  <a:pt x="1924934" y="230968"/>
                  <a:pt x="1913891" y="234766"/>
                </a:cubicBezTo>
                <a:cubicBezTo>
                  <a:pt x="1897922" y="240260"/>
                  <a:pt x="1881933" y="245896"/>
                  <a:pt x="1865908" y="251648"/>
                </a:cubicBezTo>
                <a:cubicBezTo>
                  <a:pt x="1751774" y="242619"/>
                  <a:pt x="1643226" y="253104"/>
                  <a:pt x="1536144" y="283348"/>
                </a:cubicBezTo>
                <a:cubicBezTo>
                  <a:pt x="1272659" y="357772"/>
                  <a:pt x="1041477" y="529222"/>
                  <a:pt x="817907" y="695026"/>
                </a:cubicBezTo>
                <a:cubicBezTo>
                  <a:pt x="797394" y="710241"/>
                  <a:pt x="776183" y="725971"/>
                  <a:pt x="755499" y="741206"/>
                </a:cubicBezTo>
                <a:lnTo>
                  <a:pt x="756601" y="742705"/>
                </a:lnTo>
                <a:cubicBezTo>
                  <a:pt x="777287" y="727467"/>
                  <a:pt x="798500" y="711736"/>
                  <a:pt x="819013" y="696521"/>
                </a:cubicBezTo>
                <a:cubicBezTo>
                  <a:pt x="1042449" y="530815"/>
                  <a:pt x="1273491" y="359469"/>
                  <a:pt x="1536651" y="285138"/>
                </a:cubicBezTo>
                <a:cubicBezTo>
                  <a:pt x="1650241" y="253054"/>
                  <a:pt x="1759089" y="245235"/>
                  <a:pt x="1862506" y="252877"/>
                </a:cubicBezTo>
                <a:cubicBezTo>
                  <a:pt x="1834879" y="262833"/>
                  <a:pt x="1807195" y="273168"/>
                  <a:pt x="1779420" y="283913"/>
                </a:cubicBezTo>
                <a:cubicBezTo>
                  <a:pt x="1669888" y="285043"/>
                  <a:pt x="1565690" y="301835"/>
                  <a:pt x="1463215" y="334715"/>
                </a:cubicBezTo>
                <a:cubicBezTo>
                  <a:pt x="1199198" y="419427"/>
                  <a:pt x="964551" y="591993"/>
                  <a:pt x="737633" y="758875"/>
                </a:cubicBezTo>
                <a:cubicBezTo>
                  <a:pt x="715918" y="774845"/>
                  <a:pt x="693462" y="791359"/>
                  <a:pt x="671555" y="807366"/>
                </a:cubicBezTo>
                <a:lnTo>
                  <a:pt x="672652" y="808868"/>
                </a:lnTo>
                <a:cubicBezTo>
                  <a:pt x="694563" y="792859"/>
                  <a:pt x="717019" y="776343"/>
                  <a:pt x="738735" y="760374"/>
                </a:cubicBezTo>
                <a:cubicBezTo>
                  <a:pt x="965535" y="593578"/>
                  <a:pt x="1200055" y="421104"/>
                  <a:pt x="1463784" y="336485"/>
                </a:cubicBezTo>
                <a:cubicBezTo>
                  <a:pt x="1570095" y="302374"/>
                  <a:pt x="1673974" y="287946"/>
                  <a:pt x="1773200" y="286336"/>
                </a:cubicBezTo>
                <a:cubicBezTo>
                  <a:pt x="1746406" y="296752"/>
                  <a:pt x="1719526" y="307542"/>
                  <a:pt x="1692531" y="318717"/>
                </a:cubicBezTo>
                <a:cubicBezTo>
                  <a:pt x="1587890" y="328671"/>
                  <a:pt x="1488184" y="350930"/>
                  <a:pt x="1390286" y="386078"/>
                </a:cubicBezTo>
                <a:cubicBezTo>
                  <a:pt x="1125825" y="481030"/>
                  <a:pt x="887811" y="654650"/>
                  <a:pt x="657634" y="822551"/>
                </a:cubicBezTo>
                <a:cubicBezTo>
                  <a:pt x="634627" y="839333"/>
                  <a:pt x="610838" y="856688"/>
                  <a:pt x="587611" y="873522"/>
                </a:cubicBezTo>
                <a:lnTo>
                  <a:pt x="588702" y="875030"/>
                </a:lnTo>
                <a:cubicBezTo>
                  <a:pt x="611930" y="858192"/>
                  <a:pt x="635720" y="840837"/>
                  <a:pt x="658729" y="824055"/>
                </a:cubicBezTo>
                <a:cubicBezTo>
                  <a:pt x="888800" y="656227"/>
                  <a:pt x="1126702" y="482689"/>
                  <a:pt x="1390912" y="387828"/>
                </a:cubicBezTo>
                <a:cubicBezTo>
                  <a:pt x="1491780" y="351612"/>
                  <a:pt x="1590643" y="331190"/>
                  <a:pt x="1685591" y="321586"/>
                </a:cubicBezTo>
                <a:cubicBezTo>
                  <a:pt x="1658960" y="332668"/>
                  <a:pt x="1632211" y="344135"/>
                  <a:pt x="1605327" y="355979"/>
                </a:cubicBezTo>
                <a:cubicBezTo>
                  <a:pt x="1505822" y="373446"/>
                  <a:pt x="1410725" y="400379"/>
                  <a:pt x="1317357" y="437444"/>
                </a:cubicBezTo>
                <a:cubicBezTo>
                  <a:pt x="1052550" y="542563"/>
                  <a:pt x="811272" y="717175"/>
                  <a:pt x="577936" y="886038"/>
                </a:cubicBezTo>
                <a:cubicBezTo>
                  <a:pt x="553539" y="903694"/>
                  <a:pt x="528311" y="921952"/>
                  <a:pt x="503666" y="939678"/>
                </a:cubicBezTo>
                <a:lnTo>
                  <a:pt x="504754" y="941190"/>
                </a:lnTo>
                <a:cubicBezTo>
                  <a:pt x="529396" y="923461"/>
                  <a:pt x="554626" y="905205"/>
                  <a:pt x="579025" y="887547"/>
                </a:cubicBezTo>
                <a:cubicBezTo>
                  <a:pt x="812268" y="718750"/>
                  <a:pt x="1053452" y="544208"/>
                  <a:pt x="1318041" y="439172"/>
                </a:cubicBezTo>
                <a:cubicBezTo>
                  <a:pt x="1413694" y="401200"/>
                  <a:pt x="1507439" y="375760"/>
                  <a:pt x="1597758" y="359331"/>
                </a:cubicBezTo>
                <a:cubicBezTo>
                  <a:pt x="1571257" y="371068"/>
                  <a:pt x="1544619" y="383180"/>
                  <a:pt x="1517820" y="395679"/>
                </a:cubicBezTo>
                <a:cubicBezTo>
                  <a:pt x="1423700" y="419384"/>
                  <a:pt x="1333314" y="450175"/>
                  <a:pt x="1244428" y="488811"/>
                </a:cubicBezTo>
                <a:cubicBezTo>
                  <a:pt x="979430" y="604001"/>
                  <a:pt x="735034" y="779511"/>
                  <a:pt x="498682" y="949244"/>
                </a:cubicBezTo>
                <a:cubicBezTo>
                  <a:pt x="472748" y="967868"/>
                  <a:pt x="445930" y="987125"/>
                  <a:pt x="419722" y="1005838"/>
                </a:cubicBezTo>
                <a:lnTo>
                  <a:pt x="420804" y="1007352"/>
                </a:lnTo>
                <a:cubicBezTo>
                  <a:pt x="447016" y="988634"/>
                  <a:pt x="473833" y="969376"/>
                  <a:pt x="499768" y="950751"/>
                </a:cubicBezTo>
                <a:cubicBezTo>
                  <a:pt x="736038" y="781076"/>
                  <a:pt x="980354" y="605625"/>
                  <a:pt x="1245170" y="490515"/>
                </a:cubicBezTo>
                <a:cubicBezTo>
                  <a:pt x="1329934" y="453670"/>
                  <a:pt x="1416975" y="423714"/>
                  <a:pt x="1507887" y="400319"/>
                </a:cubicBezTo>
                <a:cubicBezTo>
                  <a:pt x="1482326" y="412314"/>
                  <a:pt x="1456621" y="424655"/>
                  <a:pt x="1430740" y="437364"/>
                </a:cubicBezTo>
                <a:cubicBezTo>
                  <a:pt x="1341813" y="466215"/>
                  <a:pt x="1255871" y="500343"/>
                  <a:pt x="1171501" y="540178"/>
                </a:cubicBezTo>
                <a:cubicBezTo>
                  <a:pt x="906543" y="665280"/>
                  <a:pt x="659251" y="841544"/>
                  <a:pt x="420098" y="1012001"/>
                </a:cubicBezTo>
                <a:cubicBezTo>
                  <a:pt x="392407" y="1031738"/>
                  <a:pt x="363774" y="1052149"/>
                  <a:pt x="335776" y="1071998"/>
                </a:cubicBezTo>
                <a:lnTo>
                  <a:pt x="336853" y="1073512"/>
                </a:lnTo>
                <a:cubicBezTo>
                  <a:pt x="364855" y="1053660"/>
                  <a:pt x="393487" y="1033253"/>
                  <a:pt x="421178" y="1013515"/>
                </a:cubicBezTo>
                <a:cubicBezTo>
                  <a:pt x="660262" y="843104"/>
                  <a:pt x="907488" y="666888"/>
                  <a:pt x="1172295" y="541858"/>
                </a:cubicBezTo>
                <a:cubicBezTo>
                  <a:pt x="1252708" y="503890"/>
                  <a:pt x="1334550" y="471101"/>
                  <a:pt x="1419052" y="443132"/>
                </a:cubicBezTo>
                <a:cubicBezTo>
                  <a:pt x="1392922" y="456048"/>
                  <a:pt x="1366616" y="469333"/>
                  <a:pt x="1340112" y="482993"/>
                </a:cubicBezTo>
                <a:cubicBezTo>
                  <a:pt x="1257882" y="515392"/>
                  <a:pt x="1177504" y="551509"/>
                  <a:pt x="1098576" y="591543"/>
                </a:cubicBezTo>
                <a:cubicBezTo>
                  <a:pt x="832345" y="727754"/>
                  <a:pt x="580689" y="905700"/>
                  <a:pt x="337316" y="1077789"/>
                </a:cubicBezTo>
                <a:cubicBezTo>
                  <a:pt x="308721" y="1098011"/>
                  <a:pt x="280230" y="1118156"/>
                  <a:pt x="251832" y="1138151"/>
                </a:cubicBezTo>
                <a:lnTo>
                  <a:pt x="252903" y="1139671"/>
                </a:lnTo>
                <a:cubicBezTo>
                  <a:pt x="281301" y="1119673"/>
                  <a:pt x="309794" y="1099526"/>
                  <a:pt x="338390" y="1079306"/>
                </a:cubicBezTo>
                <a:cubicBezTo>
                  <a:pt x="581708" y="907256"/>
                  <a:pt x="833312" y="729347"/>
                  <a:pt x="1099420" y="593197"/>
                </a:cubicBezTo>
                <a:cubicBezTo>
                  <a:pt x="1172786" y="555986"/>
                  <a:pt x="1247399" y="522142"/>
                  <a:pt x="1323596" y="491540"/>
                </a:cubicBezTo>
                <a:cubicBezTo>
                  <a:pt x="1312423" y="497348"/>
                  <a:pt x="1301222" y="503206"/>
                  <a:pt x="1289976" y="509147"/>
                </a:cubicBezTo>
                <a:cubicBezTo>
                  <a:pt x="1277875" y="515541"/>
                  <a:pt x="1265797" y="521986"/>
                  <a:pt x="1253733" y="528473"/>
                </a:cubicBezTo>
                <a:cubicBezTo>
                  <a:pt x="1177153" y="563645"/>
                  <a:pt x="1101229" y="601731"/>
                  <a:pt x="1025651" y="642906"/>
                </a:cubicBezTo>
                <a:cubicBezTo>
                  <a:pt x="760645" y="788154"/>
                  <a:pt x="507255" y="966087"/>
                  <a:pt x="262208" y="1138162"/>
                </a:cubicBezTo>
                <a:cubicBezTo>
                  <a:pt x="230665" y="1160311"/>
                  <a:pt x="199229" y="1182384"/>
                  <a:pt x="167890" y="1204309"/>
                </a:cubicBezTo>
                <a:lnTo>
                  <a:pt x="168953" y="1205831"/>
                </a:lnTo>
                <a:cubicBezTo>
                  <a:pt x="200296" y="1183907"/>
                  <a:pt x="231734" y="1161832"/>
                  <a:pt x="263277" y="1139683"/>
                </a:cubicBezTo>
                <a:cubicBezTo>
                  <a:pt x="508283" y="967636"/>
                  <a:pt x="761628" y="789732"/>
                  <a:pt x="1026543" y="644536"/>
                </a:cubicBezTo>
                <a:cubicBezTo>
                  <a:pt x="1093157" y="608245"/>
                  <a:pt x="1160040" y="574361"/>
                  <a:pt x="1227402" y="542747"/>
                </a:cubicBezTo>
                <a:cubicBezTo>
                  <a:pt x="1207356" y="553656"/>
                  <a:pt x="1187357" y="564681"/>
                  <a:pt x="1167411" y="575828"/>
                </a:cubicBezTo>
                <a:cubicBezTo>
                  <a:pt x="1096360" y="612824"/>
                  <a:pt x="1024879" y="652254"/>
                  <a:pt x="952731" y="694271"/>
                </a:cubicBezTo>
                <a:cubicBezTo>
                  <a:pt x="690499" y="847458"/>
                  <a:pt x="436915" y="1024344"/>
                  <a:pt x="191683" y="1195407"/>
                </a:cubicBezTo>
                <a:cubicBezTo>
                  <a:pt x="155663" y="1220537"/>
                  <a:pt x="119754" y="1245581"/>
                  <a:pt x="83946" y="1270467"/>
                </a:cubicBezTo>
                <a:lnTo>
                  <a:pt x="85008" y="1271991"/>
                </a:lnTo>
                <a:cubicBezTo>
                  <a:pt x="120816" y="1247107"/>
                  <a:pt x="156722" y="1222060"/>
                  <a:pt x="192746" y="1196932"/>
                </a:cubicBezTo>
                <a:cubicBezTo>
                  <a:pt x="437951" y="1025891"/>
                  <a:pt x="691501" y="849025"/>
                  <a:pt x="953670" y="695878"/>
                </a:cubicBezTo>
                <a:cubicBezTo>
                  <a:pt x="1005801" y="665516"/>
                  <a:pt x="1057579" y="636526"/>
                  <a:pt x="1109104" y="608804"/>
                </a:cubicBezTo>
                <a:cubicBezTo>
                  <a:pt x="771015" y="802332"/>
                  <a:pt x="446897" y="1026969"/>
                  <a:pt x="131898" y="1245308"/>
                </a:cubicBezTo>
                <a:cubicBezTo>
                  <a:pt x="88609" y="1275317"/>
                  <a:pt x="43843" y="1306344"/>
                  <a:pt x="0" y="1336623"/>
                </a:cubicBezTo>
                <a:lnTo>
                  <a:pt x="1056" y="1338151"/>
                </a:lnTo>
                <a:cubicBezTo>
                  <a:pt x="44899" y="1307872"/>
                  <a:pt x="89666" y="1276844"/>
                  <a:pt x="132958" y="1246836"/>
                </a:cubicBezTo>
                <a:cubicBezTo>
                  <a:pt x="466059" y="1015946"/>
                  <a:pt x="804194" y="781577"/>
                  <a:pt x="1157584" y="583060"/>
                </a:cubicBezTo>
                <a:cubicBezTo>
                  <a:pt x="1220527" y="550087"/>
                  <a:pt x="1283127" y="519036"/>
                  <a:pt x="1345534" y="489855"/>
                </a:cubicBezTo>
                <a:cubicBezTo>
                  <a:pt x="1403045" y="465354"/>
                  <a:pt x="1461004" y="442478"/>
                  <a:pt x="1519527" y="421139"/>
                </a:cubicBezTo>
                <a:cubicBezTo>
                  <a:pt x="1579201" y="402119"/>
                  <a:pt x="1639936" y="384879"/>
                  <a:pt x="1701892" y="369402"/>
                </a:cubicBezTo>
                <a:cubicBezTo>
                  <a:pt x="1752469" y="359501"/>
                  <a:pt x="1804295" y="350993"/>
                  <a:pt x="1857529" y="343774"/>
                </a:cubicBezTo>
                <a:cubicBezTo>
                  <a:pt x="1909318" y="339766"/>
                  <a:pt x="1962581" y="337308"/>
                  <a:pt x="2017536" y="336422"/>
                </a:cubicBezTo>
                <a:cubicBezTo>
                  <a:pt x="2058790" y="338675"/>
                  <a:pt x="2098203" y="341893"/>
                  <a:pt x="2135496" y="345483"/>
                </a:cubicBezTo>
                <a:cubicBezTo>
                  <a:pt x="2142914" y="346191"/>
                  <a:pt x="2150351" y="346931"/>
                  <a:pt x="2157769" y="347692"/>
                </a:cubicBezTo>
                <a:cubicBezTo>
                  <a:pt x="2170764" y="350058"/>
                  <a:pt x="2183517" y="352473"/>
                  <a:pt x="2196029" y="354920"/>
                </a:cubicBezTo>
                <a:cubicBezTo>
                  <a:pt x="2227094" y="360962"/>
                  <a:pt x="2258365" y="367511"/>
                  <a:pt x="2290081" y="374604"/>
                </a:cubicBezTo>
                <a:cubicBezTo>
                  <a:pt x="2331836" y="387608"/>
                  <a:pt x="2373406" y="401427"/>
                  <a:pt x="2415199" y="416075"/>
                </a:cubicBezTo>
                <a:cubicBezTo>
                  <a:pt x="2454816" y="433815"/>
                  <a:pt x="2494192" y="452194"/>
                  <a:pt x="2533493" y="471151"/>
                </a:cubicBezTo>
                <a:cubicBezTo>
                  <a:pt x="2570248" y="492891"/>
                  <a:pt x="2606835" y="515134"/>
                  <a:pt x="2643459" y="537824"/>
                </a:cubicBezTo>
                <a:cubicBezTo>
                  <a:pt x="2678132" y="563565"/>
                  <a:pt x="2712525" y="589548"/>
                  <a:pt x="2746621" y="615514"/>
                </a:cubicBezTo>
                <a:cubicBezTo>
                  <a:pt x="2776404" y="642374"/>
                  <a:pt x="2805908" y="669225"/>
                  <a:pt x="2835133" y="695831"/>
                </a:cubicBezTo>
                <a:cubicBezTo>
                  <a:pt x="3001523" y="847264"/>
                  <a:pt x="3173583" y="1003857"/>
                  <a:pt x="3364178" y="1132655"/>
                </a:cubicBezTo>
                <a:cubicBezTo>
                  <a:pt x="3541443" y="1252447"/>
                  <a:pt x="3729864" y="1341529"/>
                  <a:pt x="3924196" y="1397425"/>
                </a:cubicBezTo>
                <a:cubicBezTo>
                  <a:pt x="4123678" y="1454812"/>
                  <a:pt x="4330707" y="1477554"/>
                  <a:pt x="4539503" y="1465026"/>
                </a:cubicBezTo>
                <a:cubicBezTo>
                  <a:pt x="4779495" y="1450625"/>
                  <a:pt x="5035214" y="1398081"/>
                  <a:pt x="5321293" y="1304390"/>
                </a:cubicBezTo>
                <a:cubicBezTo>
                  <a:pt x="5449330" y="1262456"/>
                  <a:pt x="5576009" y="1214856"/>
                  <a:pt x="5702707" y="1163931"/>
                </a:cubicBezTo>
                <a:cubicBezTo>
                  <a:pt x="5714010" y="1160410"/>
                  <a:pt x="5725295" y="1156881"/>
                  <a:pt x="5736561" y="1153336"/>
                </a:cubicBezTo>
                <a:cubicBezTo>
                  <a:pt x="5750170" y="1150252"/>
                  <a:pt x="5763704" y="1147160"/>
                  <a:pt x="5777183" y="1144063"/>
                </a:cubicBezTo>
                <a:cubicBezTo>
                  <a:pt x="5790047" y="1142209"/>
                  <a:pt x="5802987" y="1140332"/>
                  <a:pt x="5815982" y="1138428"/>
                </a:cubicBezTo>
                <a:cubicBezTo>
                  <a:pt x="5829200" y="1137602"/>
                  <a:pt x="5842344" y="1136769"/>
                  <a:pt x="5855414" y="1135931"/>
                </a:cubicBezTo>
                <a:cubicBezTo>
                  <a:pt x="5868706" y="1136161"/>
                  <a:pt x="5882036" y="1136383"/>
                  <a:pt x="5895366" y="1136595"/>
                </a:cubicBezTo>
                <a:cubicBezTo>
                  <a:pt x="5908844" y="1137879"/>
                  <a:pt x="5922342" y="1139157"/>
                  <a:pt x="5935857" y="1140424"/>
                </a:cubicBezTo>
                <a:cubicBezTo>
                  <a:pt x="5949521" y="1142763"/>
                  <a:pt x="5963223" y="1145095"/>
                  <a:pt x="5976943" y="1147418"/>
                </a:cubicBezTo>
                <a:cubicBezTo>
                  <a:pt x="5990756" y="1150800"/>
                  <a:pt x="6004607" y="1154176"/>
                  <a:pt x="6018476" y="1157541"/>
                </a:cubicBezTo>
                <a:cubicBezTo>
                  <a:pt x="6032456" y="1161958"/>
                  <a:pt x="6046474" y="1166365"/>
                  <a:pt x="6060528" y="1170761"/>
                </a:cubicBezTo>
                <a:cubicBezTo>
                  <a:pt x="6075085" y="1176359"/>
                  <a:pt x="6089679" y="1181946"/>
                  <a:pt x="6104310" y="1187516"/>
                </a:cubicBezTo>
                <a:cubicBezTo>
                  <a:pt x="6117956" y="1193669"/>
                  <a:pt x="6131639" y="1199814"/>
                  <a:pt x="6145360" y="1205936"/>
                </a:cubicBezTo>
                <a:cubicBezTo>
                  <a:pt x="6405039" y="1339311"/>
                  <a:pt x="6683718" y="1468954"/>
                  <a:pt x="6961989" y="1540275"/>
                </a:cubicBezTo>
                <a:cubicBezTo>
                  <a:pt x="7111851" y="1578682"/>
                  <a:pt x="7253013" y="1597940"/>
                  <a:pt x="7386423" y="1597940"/>
                </a:cubicBezTo>
                <a:cubicBezTo>
                  <a:pt x="7626525" y="1597937"/>
                  <a:pt x="7841512" y="1535551"/>
                  <a:pt x="8036700" y="1410138"/>
                </a:cubicBezTo>
                <a:cubicBezTo>
                  <a:pt x="8282808" y="1251991"/>
                  <a:pt x="8496102" y="1037530"/>
                  <a:pt x="8702351" y="830131"/>
                </a:cubicBezTo>
                <a:cubicBezTo>
                  <a:pt x="8871084" y="660478"/>
                  <a:pt x="9042753" y="487887"/>
                  <a:pt x="9234669" y="344105"/>
                </a:cubicBezTo>
                <a:cubicBezTo>
                  <a:pt x="9694759" y="490443"/>
                  <a:pt x="10078125" y="787265"/>
                  <a:pt x="10361546" y="1030505"/>
                </a:cubicBezTo>
                <a:cubicBezTo>
                  <a:pt x="10447622" y="1104382"/>
                  <a:pt x="10533643" y="1182355"/>
                  <a:pt x="10616819" y="1257760"/>
                </a:cubicBezTo>
                <a:cubicBezTo>
                  <a:pt x="10840618" y="1460633"/>
                  <a:pt x="11072020" y="1670408"/>
                  <a:pt x="11334396" y="1828133"/>
                </a:cubicBezTo>
                <a:cubicBezTo>
                  <a:pt x="11618820" y="1999113"/>
                  <a:pt x="11927227" y="2062620"/>
                  <a:pt x="12191424" y="2102200"/>
                </a:cubicBezTo>
                <a:lnTo>
                  <a:pt x="12191684" y="2100360"/>
                </a:lnTo>
                <a:cubicBezTo>
                  <a:pt x="11927691" y="2060798"/>
                  <a:pt x="11619508" y="1997347"/>
                  <a:pt x="11335344" y="1826536"/>
                </a:cubicBezTo>
                <a:close/>
                <a:moveTo>
                  <a:pt x="9233813" y="341867"/>
                </a:moveTo>
                <a:cubicBezTo>
                  <a:pt x="9228701" y="340246"/>
                  <a:pt x="9223588" y="338628"/>
                  <a:pt x="9218457" y="337048"/>
                </a:cubicBezTo>
                <a:cubicBezTo>
                  <a:pt x="9209757" y="334362"/>
                  <a:pt x="9201019" y="331748"/>
                  <a:pt x="9192262" y="329173"/>
                </a:cubicBezTo>
                <a:cubicBezTo>
                  <a:pt x="9204960" y="320560"/>
                  <a:pt x="9217750" y="312073"/>
                  <a:pt x="9230615" y="303726"/>
                </a:cubicBezTo>
                <a:cubicBezTo>
                  <a:pt x="9244131" y="306946"/>
                  <a:pt x="9257610" y="310309"/>
                  <a:pt x="9271033" y="313817"/>
                </a:cubicBezTo>
                <a:cubicBezTo>
                  <a:pt x="9271274" y="313880"/>
                  <a:pt x="9271497" y="313945"/>
                  <a:pt x="9271739" y="314008"/>
                </a:cubicBezTo>
                <a:cubicBezTo>
                  <a:pt x="9259153" y="323064"/>
                  <a:pt x="9246511" y="332348"/>
                  <a:pt x="9233813" y="341867"/>
                </a:cubicBezTo>
                <a:close/>
                <a:moveTo>
                  <a:pt x="2101326" y="336221"/>
                </a:moveTo>
                <a:cubicBezTo>
                  <a:pt x="2120995" y="336424"/>
                  <a:pt x="2140702" y="336795"/>
                  <a:pt x="2160464" y="337348"/>
                </a:cubicBezTo>
                <a:cubicBezTo>
                  <a:pt x="2179018" y="342142"/>
                  <a:pt x="2197200" y="347099"/>
                  <a:pt x="2214917" y="352140"/>
                </a:cubicBezTo>
                <a:cubicBezTo>
                  <a:pt x="2195806" y="349863"/>
                  <a:pt x="2176768" y="347760"/>
                  <a:pt x="2157769" y="345821"/>
                </a:cubicBezTo>
                <a:cubicBezTo>
                  <a:pt x="2138582" y="342341"/>
                  <a:pt x="2119768" y="339140"/>
                  <a:pt x="2101326" y="336221"/>
                </a:cubicBezTo>
                <a:close/>
                <a:moveTo>
                  <a:pt x="1538003" y="405510"/>
                </a:moveTo>
                <a:cubicBezTo>
                  <a:pt x="1561535" y="395889"/>
                  <a:pt x="1585066" y="386523"/>
                  <a:pt x="1608600" y="377407"/>
                </a:cubicBezTo>
                <a:cubicBezTo>
                  <a:pt x="1633025" y="372557"/>
                  <a:pt x="1657740" y="368129"/>
                  <a:pt x="1682797" y="364146"/>
                </a:cubicBezTo>
                <a:cubicBezTo>
                  <a:pt x="1659183" y="371468"/>
                  <a:pt x="1635667" y="379003"/>
                  <a:pt x="1612261" y="386800"/>
                </a:cubicBezTo>
                <a:cubicBezTo>
                  <a:pt x="1587237" y="392674"/>
                  <a:pt x="1562487" y="398902"/>
                  <a:pt x="1538003" y="405510"/>
                </a:cubicBezTo>
                <a:close/>
                <a:moveTo>
                  <a:pt x="1593040" y="393284"/>
                </a:moveTo>
                <a:cubicBezTo>
                  <a:pt x="1568224" y="401710"/>
                  <a:pt x="1543522" y="410410"/>
                  <a:pt x="1518921" y="419382"/>
                </a:cubicBezTo>
                <a:cubicBezTo>
                  <a:pt x="1497261" y="426287"/>
                  <a:pt x="1475727" y="433402"/>
                  <a:pt x="1454341" y="440781"/>
                </a:cubicBezTo>
                <a:cubicBezTo>
                  <a:pt x="1477545" y="430701"/>
                  <a:pt x="1500735" y="420881"/>
                  <a:pt x="1523922" y="411303"/>
                </a:cubicBezTo>
                <a:cubicBezTo>
                  <a:pt x="1546739" y="404980"/>
                  <a:pt x="1569760" y="398962"/>
                  <a:pt x="1593040" y="393284"/>
                </a:cubicBezTo>
                <a:close/>
                <a:moveTo>
                  <a:pt x="8780620" y="253210"/>
                </a:moveTo>
                <a:cubicBezTo>
                  <a:pt x="8712855" y="258443"/>
                  <a:pt x="8643697" y="266927"/>
                  <a:pt x="8572828" y="278719"/>
                </a:cubicBezTo>
                <a:cubicBezTo>
                  <a:pt x="8358417" y="314402"/>
                  <a:pt x="8132889" y="378155"/>
                  <a:pt x="7841587" y="485433"/>
                </a:cubicBezTo>
                <a:cubicBezTo>
                  <a:pt x="7723738" y="528923"/>
                  <a:pt x="7607321" y="574751"/>
                  <a:pt x="7488487" y="621800"/>
                </a:cubicBezTo>
                <a:cubicBezTo>
                  <a:pt x="7058477" y="793532"/>
                  <a:pt x="6609801" y="937018"/>
                  <a:pt x="6116822" y="1060459"/>
                </a:cubicBezTo>
                <a:cubicBezTo>
                  <a:pt x="6063856" y="1073612"/>
                  <a:pt x="6007879" y="1087395"/>
                  <a:pt x="5949708" y="1101437"/>
                </a:cubicBezTo>
                <a:cubicBezTo>
                  <a:pt x="5943052" y="1097914"/>
                  <a:pt x="5936415" y="1094399"/>
                  <a:pt x="5929797" y="1090891"/>
                </a:cubicBezTo>
                <a:cubicBezTo>
                  <a:pt x="5984826" y="1072716"/>
                  <a:pt x="6038944" y="1054560"/>
                  <a:pt x="6091873" y="1036679"/>
                </a:cubicBezTo>
                <a:cubicBezTo>
                  <a:pt x="6419335" y="925661"/>
                  <a:pt x="6740012" y="805191"/>
                  <a:pt x="7079540" y="677651"/>
                </a:cubicBezTo>
                <a:cubicBezTo>
                  <a:pt x="7195530" y="634077"/>
                  <a:pt x="7315479" y="589018"/>
                  <a:pt x="7434424" y="544864"/>
                </a:cubicBezTo>
                <a:cubicBezTo>
                  <a:pt x="7565157" y="496595"/>
                  <a:pt x="7680533" y="456661"/>
                  <a:pt x="7787153" y="422783"/>
                </a:cubicBezTo>
                <a:cubicBezTo>
                  <a:pt x="8144416" y="309409"/>
                  <a:pt x="8459199" y="252312"/>
                  <a:pt x="8747230" y="250328"/>
                </a:cubicBezTo>
                <a:cubicBezTo>
                  <a:pt x="8758403" y="251204"/>
                  <a:pt x="8769520" y="252182"/>
                  <a:pt x="8780620" y="253210"/>
                </a:cubicBezTo>
                <a:close/>
                <a:moveTo>
                  <a:pt x="8957011" y="248672"/>
                </a:moveTo>
                <a:cubicBezTo>
                  <a:pt x="8946229" y="250438"/>
                  <a:pt x="8935427" y="252301"/>
                  <a:pt x="8924570" y="254268"/>
                </a:cubicBezTo>
                <a:cubicBezTo>
                  <a:pt x="8912914" y="253377"/>
                  <a:pt x="8901201" y="252563"/>
                  <a:pt x="8889470" y="251868"/>
                </a:cubicBezTo>
                <a:cubicBezTo>
                  <a:pt x="8899751" y="250728"/>
                  <a:pt x="8910051" y="249646"/>
                  <a:pt x="8920368" y="248668"/>
                </a:cubicBezTo>
                <a:cubicBezTo>
                  <a:pt x="8932564" y="248562"/>
                  <a:pt x="8944778" y="248551"/>
                  <a:pt x="8957011" y="248672"/>
                </a:cubicBezTo>
                <a:close/>
                <a:moveTo>
                  <a:pt x="9504703" y="153510"/>
                </a:moveTo>
                <a:cubicBezTo>
                  <a:pt x="9498996" y="155944"/>
                  <a:pt x="9493288" y="158418"/>
                  <a:pt x="9487581" y="160932"/>
                </a:cubicBezTo>
                <a:cubicBezTo>
                  <a:pt x="9479884" y="161184"/>
                  <a:pt x="9472206" y="161495"/>
                  <a:pt x="9464509" y="161896"/>
                </a:cubicBezTo>
                <a:cubicBezTo>
                  <a:pt x="9467298" y="160872"/>
                  <a:pt x="9470087" y="159842"/>
                  <a:pt x="9472875" y="158835"/>
                </a:cubicBezTo>
                <a:cubicBezTo>
                  <a:pt x="9483435" y="156949"/>
                  <a:pt x="9494051" y="155170"/>
                  <a:pt x="9504703" y="153510"/>
                </a:cubicBezTo>
                <a:close/>
                <a:moveTo>
                  <a:pt x="9483008" y="155250"/>
                </a:moveTo>
                <a:cubicBezTo>
                  <a:pt x="9494069" y="151348"/>
                  <a:pt x="9505205" y="147561"/>
                  <a:pt x="9516397" y="143904"/>
                </a:cubicBezTo>
                <a:cubicBezTo>
                  <a:pt x="9525005" y="141896"/>
                  <a:pt x="9533631" y="139935"/>
                  <a:pt x="9542313" y="138074"/>
                </a:cubicBezTo>
                <a:cubicBezTo>
                  <a:pt x="9532106" y="142116"/>
                  <a:pt x="9521900" y="146280"/>
                  <a:pt x="9511693" y="150573"/>
                </a:cubicBezTo>
                <a:cubicBezTo>
                  <a:pt x="9502119" y="152023"/>
                  <a:pt x="9492564" y="153603"/>
                  <a:pt x="9483008" y="155250"/>
                </a:cubicBezTo>
                <a:close/>
                <a:moveTo>
                  <a:pt x="1949753" y="317842"/>
                </a:moveTo>
                <a:cubicBezTo>
                  <a:pt x="1951129" y="317609"/>
                  <a:pt x="1952486" y="317364"/>
                  <a:pt x="1953881" y="317132"/>
                </a:cubicBezTo>
                <a:cubicBezTo>
                  <a:pt x="1975892" y="313438"/>
                  <a:pt x="1997867" y="309972"/>
                  <a:pt x="2019786" y="306721"/>
                </a:cubicBezTo>
                <a:cubicBezTo>
                  <a:pt x="2041983" y="310576"/>
                  <a:pt x="2063772" y="314851"/>
                  <a:pt x="2085115" y="319452"/>
                </a:cubicBezTo>
                <a:cubicBezTo>
                  <a:pt x="2062378" y="320913"/>
                  <a:pt x="2039641" y="322599"/>
                  <a:pt x="2016886" y="324522"/>
                </a:cubicBezTo>
                <a:cubicBezTo>
                  <a:pt x="1994056" y="321830"/>
                  <a:pt x="1971691" y="319608"/>
                  <a:pt x="1949753" y="317842"/>
                </a:cubicBezTo>
                <a:close/>
                <a:moveTo>
                  <a:pt x="1870481" y="313376"/>
                </a:moveTo>
                <a:cubicBezTo>
                  <a:pt x="1878085" y="311458"/>
                  <a:pt x="1885689" y="309545"/>
                  <a:pt x="1893329" y="307671"/>
                </a:cubicBezTo>
                <a:cubicBezTo>
                  <a:pt x="1910322" y="303491"/>
                  <a:pt x="1927277" y="299461"/>
                  <a:pt x="1944195" y="295557"/>
                </a:cubicBezTo>
                <a:cubicBezTo>
                  <a:pt x="1967861" y="298410"/>
                  <a:pt x="1991137" y="301835"/>
                  <a:pt x="2013985" y="305717"/>
                </a:cubicBezTo>
                <a:cubicBezTo>
                  <a:pt x="1993870" y="308732"/>
                  <a:pt x="1973754" y="311913"/>
                  <a:pt x="1953565" y="315299"/>
                </a:cubicBezTo>
                <a:cubicBezTo>
                  <a:pt x="1949791" y="315933"/>
                  <a:pt x="1946017" y="316600"/>
                  <a:pt x="1942242" y="317245"/>
                </a:cubicBezTo>
                <a:cubicBezTo>
                  <a:pt x="1917888" y="315393"/>
                  <a:pt x="1894017" y="314112"/>
                  <a:pt x="1870481" y="313376"/>
                </a:cubicBezTo>
                <a:close/>
                <a:moveTo>
                  <a:pt x="1934416" y="318591"/>
                </a:moveTo>
                <a:cubicBezTo>
                  <a:pt x="1910377" y="322752"/>
                  <a:pt x="1886525" y="327130"/>
                  <a:pt x="1862859" y="331752"/>
                </a:cubicBezTo>
                <a:cubicBezTo>
                  <a:pt x="1838259" y="332228"/>
                  <a:pt x="1814078" y="333181"/>
                  <a:pt x="1790181" y="334605"/>
                </a:cubicBezTo>
                <a:cubicBezTo>
                  <a:pt x="1814451" y="327896"/>
                  <a:pt x="1838836" y="321406"/>
                  <a:pt x="1863361" y="315167"/>
                </a:cubicBezTo>
                <a:cubicBezTo>
                  <a:pt x="1887436" y="315780"/>
                  <a:pt x="1911121" y="316957"/>
                  <a:pt x="1934416" y="318591"/>
                </a:cubicBezTo>
                <a:close/>
                <a:moveTo>
                  <a:pt x="9408867" y="180989"/>
                </a:moveTo>
                <a:cubicBezTo>
                  <a:pt x="9400538" y="181043"/>
                  <a:pt x="9392228" y="181211"/>
                  <a:pt x="9383899" y="181438"/>
                </a:cubicBezTo>
                <a:cubicBezTo>
                  <a:pt x="9398177" y="176674"/>
                  <a:pt x="9412585" y="172114"/>
                  <a:pt x="9427086" y="167755"/>
                </a:cubicBezTo>
                <a:cubicBezTo>
                  <a:pt x="9430284" y="167076"/>
                  <a:pt x="9433518" y="166423"/>
                  <a:pt x="9436734" y="165763"/>
                </a:cubicBezTo>
                <a:cubicBezTo>
                  <a:pt x="9441159" y="165419"/>
                  <a:pt x="9445602" y="165131"/>
                  <a:pt x="9450046" y="164838"/>
                </a:cubicBezTo>
                <a:cubicBezTo>
                  <a:pt x="9436846" y="169807"/>
                  <a:pt x="9423628" y="174968"/>
                  <a:pt x="9410391" y="180354"/>
                </a:cubicBezTo>
                <a:cubicBezTo>
                  <a:pt x="9409889" y="180562"/>
                  <a:pt x="9409387" y="180781"/>
                  <a:pt x="9408867" y="180989"/>
                </a:cubicBezTo>
                <a:close/>
                <a:moveTo>
                  <a:pt x="9403828" y="183079"/>
                </a:moveTo>
                <a:cubicBezTo>
                  <a:pt x="9385033" y="190820"/>
                  <a:pt x="9366293" y="198958"/>
                  <a:pt x="9347535" y="207511"/>
                </a:cubicBezTo>
                <a:cubicBezTo>
                  <a:pt x="9334725" y="207669"/>
                  <a:pt x="9321917" y="208013"/>
                  <a:pt x="9309088" y="208497"/>
                </a:cubicBezTo>
                <a:cubicBezTo>
                  <a:pt x="9331491" y="199759"/>
                  <a:pt x="9354097" y="191471"/>
                  <a:pt x="9377002" y="183719"/>
                </a:cubicBezTo>
                <a:cubicBezTo>
                  <a:pt x="9385925" y="183408"/>
                  <a:pt x="9394867" y="183193"/>
                  <a:pt x="9403828" y="183079"/>
                </a:cubicBezTo>
                <a:close/>
                <a:moveTo>
                  <a:pt x="9343407" y="209398"/>
                </a:moveTo>
                <a:cubicBezTo>
                  <a:pt x="9331267" y="214976"/>
                  <a:pt x="9319128" y="220732"/>
                  <a:pt x="9306969" y="226664"/>
                </a:cubicBezTo>
                <a:cubicBezTo>
                  <a:pt x="9293788" y="226084"/>
                  <a:pt x="9280607" y="225677"/>
                  <a:pt x="9267389" y="225428"/>
                </a:cubicBezTo>
                <a:cubicBezTo>
                  <a:pt x="9279528" y="220310"/>
                  <a:pt x="9291724" y="215327"/>
                  <a:pt x="9304013" y="210488"/>
                </a:cubicBezTo>
                <a:cubicBezTo>
                  <a:pt x="9317101" y="209967"/>
                  <a:pt x="9330226" y="209586"/>
                  <a:pt x="9343407" y="209398"/>
                </a:cubicBezTo>
                <a:close/>
                <a:moveTo>
                  <a:pt x="2177512" y="287083"/>
                </a:moveTo>
                <a:cubicBezTo>
                  <a:pt x="2201495" y="284670"/>
                  <a:pt x="2225459" y="282513"/>
                  <a:pt x="2249441" y="280630"/>
                </a:cubicBezTo>
                <a:cubicBezTo>
                  <a:pt x="2269631" y="290907"/>
                  <a:pt x="2289393" y="301571"/>
                  <a:pt x="2308690" y="312484"/>
                </a:cubicBezTo>
                <a:cubicBezTo>
                  <a:pt x="2285545" y="312441"/>
                  <a:pt x="2262436" y="312633"/>
                  <a:pt x="2239365" y="313062"/>
                </a:cubicBezTo>
                <a:cubicBezTo>
                  <a:pt x="2218338" y="303716"/>
                  <a:pt x="2197739" y="295062"/>
                  <a:pt x="2177512" y="287083"/>
                </a:cubicBezTo>
                <a:close/>
                <a:moveTo>
                  <a:pt x="2235107" y="313136"/>
                </a:moveTo>
                <a:cubicBezTo>
                  <a:pt x="2212036" y="313594"/>
                  <a:pt x="2188983" y="314283"/>
                  <a:pt x="2165967" y="315213"/>
                </a:cubicBezTo>
                <a:cubicBezTo>
                  <a:pt x="2144178" y="308039"/>
                  <a:pt x="2122892" y="301498"/>
                  <a:pt x="2101977" y="295555"/>
                </a:cubicBezTo>
                <a:cubicBezTo>
                  <a:pt x="2125829" y="292608"/>
                  <a:pt x="2149644" y="289924"/>
                  <a:pt x="2173441" y="287499"/>
                </a:cubicBezTo>
                <a:cubicBezTo>
                  <a:pt x="2194430" y="295683"/>
                  <a:pt x="2215010" y="304268"/>
                  <a:pt x="2235107" y="313136"/>
                </a:cubicBezTo>
                <a:close/>
                <a:moveTo>
                  <a:pt x="5851658" y="1114549"/>
                </a:moveTo>
                <a:cubicBezTo>
                  <a:pt x="5845951" y="1113135"/>
                  <a:pt x="5840243" y="1111718"/>
                  <a:pt x="5834573" y="1110305"/>
                </a:cubicBezTo>
                <a:cubicBezTo>
                  <a:pt x="5834331" y="1110248"/>
                  <a:pt x="5834108" y="1110192"/>
                  <a:pt x="5833867" y="1110134"/>
                </a:cubicBezTo>
                <a:cubicBezTo>
                  <a:pt x="5839109" y="1107950"/>
                  <a:pt x="5844352" y="1105756"/>
                  <a:pt x="5849576" y="1103562"/>
                </a:cubicBezTo>
                <a:cubicBezTo>
                  <a:pt x="5853109" y="1104696"/>
                  <a:pt x="5856603" y="1105819"/>
                  <a:pt x="5860154" y="1106961"/>
                </a:cubicBezTo>
                <a:cubicBezTo>
                  <a:pt x="5862646" y="1107758"/>
                  <a:pt x="5865137" y="1108558"/>
                  <a:pt x="5867609" y="1109355"/>
                </a:cubicBezTo>
                <a:cubicBezTo>
                  <a:pt x="5862292" y="1111086"/>
                  <a:pt x="5856975" y="1112819"/>
                  <a:pt x="5851658" y="1114549"/>
                </a:cubicBezTo>
                <a:close/>
                <a:moveTo>
                  <a:pt x="5870640" y="1110326"/>
                </a:moveTo>
                <a:cubicBezTo>
                  <a:pt x="5876607" y="1112244"/>
                  <a:pt x="5882594" y="1114163"/>
                  <a:pt x="5888580" y="1116087"/>
                </a:cubicBezTo>
                <a:cubicBezTo>
                  <a:pt x="5883356" y="1117329"/>
                  <a:pt x="5878113" y="1118571"/>
                  <a:pt x="5872852" y="1119814"/>
                </a:cubicBezTo>
                <a:cubicBezTo>
                  <a:pt x="5866922" y="1118340"/>
                  <a:pt x="5860991" y="1116868"/>
                  <a:pt x="5855060" y="1115395"/>
                </a:cubicBezTo>
                <a:cubicBezTo>
                  <a:pt x="5860266" y="1113705"/>
                  <a:pt x="5865453" y="1112016"/>
                  <a:pt x="5870640" y="1110326"/>
                </a:cubicBezTo>
                <a:close/>
                <a:moveTo>
                  <a:pt x="5830985" y="1111333"/>
                </a:moveTo>
                <a:cubicBezTo>
                  <a:pt x="5832045" y="1111594"/>
                  <a:pt x="5833067" y="1111848"/>
                  <a:pt x="5834127" y="1112108"/>
                </a:cubicBezTo>
                <a:cubicBezTo>
                  <a:pt x="5838849" y="1113282"/>
                  <a:pt x="5843590" y="1114458"/>
                  <a:pt x="5848312" y="1115635"/>
                </a:cubicBezTo>
                <a:cubicBezTo>
                  <a:pt x="5843106" y="1117327"/>
                  <a:pt x="5837882" y="1119017"/>
                  <a:pt x="5832658" y="1120705"/>
                </a:cubicBezTo>
                <a:cubicBezTo>
                  <a:pt x="5826969" y="1119716"/>
                  <a:pt x="5821281" y="1118727"/>
                  <a:pt x="5815610" y="1117740"/>
                </a:cubicBezTo>
                <a:cubicBezTo>
                  <a:pt x="5820741" y="1115607"/>
                  <a:pt x="5825854" y="1113475"/>
                  <a:pt x="5830985" y="1111333"/>
                </a:cubicBezTo>
                <a:close/>
                <a:moveTo>
                  <a:pt x="5812654" y="1117227"/>
                </a:moveTo>
                <a:cubicBezTo>
                  <a:pt x="5807003" y="1116243"/>
                  <a:pt x="5801351" y="1115260"/>
                  <a:pt x="5795718" y="1114280"/>
                </a:cubicBezTo>
                <a:cubicBezTo>
                  <a:pt x="5730036" y="1102854"/>
                  <a:pt x="5668016" y="1092060"/>
                  <a:pt x="5605494" y="1081530"/>
                </a:cubicBezTo>
                <a:cubicBezTo>
                  <a:pt x="5306272" y="1031137"/>
                  <a:pt x="4980241" y="964321"/>
                  <a:pt x="4579418" y="871262"/>
                </a:cubicBezTo>
                <a:cubicBezTo>
                  <a:pt x="4271012" y="800485"/>
                  <a:pt x="3959686" y="713461"/>
                  <a:pt x="3658623" y="629303"/>
                </a:cubicBezTo>
                <a:cubicBezTo>
                  <a:pt x="3517982" y="589990"/>
                  <a:pt x="3372562" y="549343"/>
                  <a:pt x="3231066" y="511406"/>
                </a:cubicBezTo>
                <a:cubicBezTo>
                  <a:pt x="3045565" y="461939"/>
                  <a:pt x="2895609" y="427086"/>
                  <a:pt x="2759114" y="401723"/>
                </a:cubicBezTo>
                <a:cubicBezTo>
                  <a:pt x="2649854" y="381414"/>
                  <a:pt x="2544276" y="365786"/>
                  <a:pt x="2441152" y="354691"/>
                </a:cubicBezTo>
                <a:cubicBezTo>
                  <a:pt x="2422821" y="340874"/>
                  <a:pt x="2404862" y="327786"/>
                  <a:pt x="2387163" y="315367"/>
                </a:cubicBezTo>
                <a:cubicBezTo>
                  <a:pt x="2497371" y="318085"/>
                  <a:pt x="2608880" y="326094"/>
                  <a:pt x="2723047" y="339424"/>
                </a:cubicBezTo>
                <a:cubicBezTo>
                  <a:pt x="2870939" y="356688"/>
                  <a:pt x="3030710" y="384582"/>
                  <a:pt x="3211508" y="424699"/>
                </a:cubicBezTo>
                <a:cubicBezTo>
                  <a:pt x="3526124" y="494907"/>
                  <a:pt x="3848865" y="584893"/>
                  <a:pt x="4160971" y="671914"/>
                </a:cubicBezTo>
                <a:cubicBezTo>
                  <a:pt x="4299920" y="710655"/>
                  <a:pt x="4443592" y="750717"/>
                  <a:pt x="4584642" y="788500"/>
                </a:cubicBezTo>
                <a:cubicBezTo>
                  <a:pt x="4624111" y="799164"/>
                  <a:pt x="4663431" y="809813"/>
                  <a:pt x="4702639" y="820424"/>
                </a:cubicBezTo>
                <a:cubicBezTo>
                  <a:pt x="5021866" y="906849"/>
                  <a:pt x="5323394" y="988480"/>
                  <a:pt x="5621966" y="1060016"/>
                </a:cubicBezTo>
                <a:cubicBezTo>
                  <a:pt x="5689563" y="1076211"/>
                  <a:pt x="5757086" y="1092973"/>
                  <a:pt x="5828345" y="1110675"/>
                </a:cubicBezTo>
                <a:cubicBezTo>
                  <a:pt x="5823121" y="1112860"/>
                  <a:pt x="5817897" y="1115044"/>
                  <a:pt x="5812654" y="1117227"/>
                </a:cubicBezTo>
                <a:close/>
                <a:moveTo>
                  <a:pt x="5831227" y="1109476"/>
                </a:moveTo>
                <a:cubicBezTo>
                  <a:pt x="5759056" y="1091549"/>
                  <a:pt x="5690772" y="1074592"/>
                  <a:pt x="5622394" y="1058211"/>
                </a:cubicBezTo>
                <a:cubicBezTo>
                  <a:pt x="5323859" y="986678"/>
                  <a:pt x="5022331" y="905053"/>
                  <a:pt x="4703123" y="818634"/>
                </a:cubicBezTo>
                <a:cubicBezTo>
                  <a:pt x="4663914" y="808020"/>
                  <a:pt x="4624594" y="797373"/>
                  <a:pt x="4585126" y="786710"/>
                </a:cubicBezTo>
                <a:cubicBezTo>
                  <a:pt x="4444075" y="748927"/>
                  <a:pt x="4300404" y="708867"/>
                  <a:pt x="4161454" y="670127"/>
                </a:cubicBezTo>
                <a:cubicBezTo>
                  <a:pt x="3849330" y="583097"/>
                  <a:pt x="3526571" y="493107"/>
                  <a:pt x="3211899" y="422889"/>
                </a:cubicBezTo>
                <a:cubicBezTo>
                  <a:pt x="3031045" y="382756"/>
                  <a:pt x="2871218" y="354853"/>
                  <a:pt x="2723252" y="337582"/>
                </a:cubicBezTo>
                <a:cubicBezTo>
                  <a:pt x="2608062" y="324133"/>
                  <a:pt x="2495586" y="316102"/>
                  <a:pt x="2384430" y="313449"/>
                </a:cubicBezTo>
                <a:cubicBezTo>
                  <a:pt x="2365170" y="299980"/>
                  <a:pt x="2346244" y="287332"/>
                  <a:pt x="2327598" y="275438"/>
                </a:cubicBezTo>
                <a:cubicBezTo>
                  <a:pt x="2446636" y="268936"/>
                  <a:pt x="2565990" y="268908"/>
                  <a:pt x="2687297" y="275300"/>
                </a:cubicBezTo>
                <a:cubicBezTo>
                  <a:pt x="2845488" y="283631"/>
                  <a:pt x="3010706" y="303549"/>
                  <a:pt x="3192415" y="336199"/>
                </a:cubicBezTo>
                <a:cubicBezTo>
                  <a:pt x="3667992" y="422124"/>
                  <a:pt x="4157978" y="571842"/>
                  <a:pt x="4590294" y="703937"/>
                </a:cubicBezTo>
                <a:cubicBezTo>
                  <a:pt x="4779923" y="762251"/>
                  <a:pt x="4968324" y="822882"/>
                  <a:pt x="5150535" y="881516"/>
                </a:cubicBezTo>
                <a:cubicBezTo>
                  <a:pt x="5319063" y="935754"/>
                  <a:pt x="5478257" y="986981"/>
                  <a:pt x="5638754" y="1036673"/>
                </a:cubicBezTo>
                <a:cubicBezTo>
                  <a:pt x="5706853" y="1057759"/>
                  <a:pt x="5775230" y="1079686"/>
                  <a:pt x="5847178" y="1102791"/>
                </a:cubicBezTo>
                <a:cubicBezTo>
                  <a:pt x="5841861" y="1105018"/>
                  <a:pt x="5836562" y="1107247"/>
                  <a:pt x="5831227" y="1109476"/>
                </a:cubicBezTo>
                <a:close/>
                <a:moveTo>
                  <a:pt x="2381400" y="313384"/>
                </a:moveTo>
                <a:cubicBezTo>
                  <a:pt x="2358384" y="312854"/>
                  <a:pt x="2335406" y="312560"/>
                  <a:pt x="2312483" y="312493"/>
                </a:cubicBezTo>
                <a:cubicBezTo>
                  <a:pt x="2293111" y="301485"/>
                  <a:pt x="2273256" y="290730"/>
                  <a:pt x="2252973" y="280355"/>
                </a:cubicBezTo>
                <a:cubicBezTo>
                  <a:pt x="2276918" y="278499"/>
                  <a:pt x="2300882" y="276916"/>
                  <a:pt x="2324846" y="275586"/>
                </a:cubicBezTo>
                <a:cubicBezTo>
                  <a:pt x="2344144" y="287867"/>
                  <a:pt x="2363014" y="300519"/>
                  <a:pt x="2381400" y="313384"/>
                </a:cubicBezTo>
                <a:close/>
                <a:moveTo>
                  <a:pt x="2312000" y="314350"/>
                </a:moveTo>
                <a:cubicBezTo>
                  <a:pt x="2331111" y="325221"/>
                  <a:pt x="2349777" y="336331"/>
                  <a:pt x="2367977" y="347537"/>
                </a:cubicBezTo>
                <a:cubicBezTo>
                  <a:pt x="2345928" y="345606"/>
                  <a:pt x="2323972" y="343882"/>
                  <a:pt x="2302128" y="342371"/>
                </a:cubicBezTo>
                <a:cubicBezTo>
                  <a:pt x="2282143" y="332601"/>
                  <a:pt x="2262585" y="323434"/>
                  <a:pt x="2243399" y="314852"/>
                </a:cubicBezTo>
                <a:cubicBezTo>
                  <a:pt x="2266229" y="314455"/>
                  <a:pt x="2289096" y="314287"/>
                  <a:pt x="2312000" y="314350"/>
                </a:cubicBezTo>
                <a:close/>
                <a:moveTo>
                  <a:pt x="2315755" y="314358"/>
                </a:moveTo>
                <a:cubicBezTo>
                  <a:pt x="2338510" y="314447"/>
                  <a:pt x="2361303" y="314758"/>
                  <a:pt x="2384152" y="315300"/>
                </a:cubicBezTo>
                <a:cubicBezTo>
                  <a:pt x="2402464" y="328149"/>
                  <a:pt x="2420311" y="341203"/>
                  <a:pt x="2437694" y="354319"/>
                </a:cubicBezTo>
                <a:cubicBezTo>
                  <a:pt x="2415738" y="351977"/>
                  <a:pt x="2393875" y="349839"/>
                  <a:pt x="2372142" y="347909"/>
                </a:cubicBezTo>
                <a:cubicBezTo>
                  <a:pt x="2353811" y="336585"/>
                  <a:pt x="2335015" y="325356"/>
                  <a:pt x="2315755" y="314358"/>
                </a:cubicBezTo>
                <a:close/>
                <a:moveTo>
                  <a:pt x="2440575" y="356502"/>
                </a:moveTo>
                <a:cubicBezTo>
                  <a:pt x="2457939" y="369649"/>
                  <a:pt x="2474838" y="382845"/>
                  <a:pt x="2491236" y="395948"/>
                </a:cubicBezTo>
                <a:cubicBezTo>
                  <a:pt x="2470302" y="391847"/>
                  <a:pt x="2449555" y="387952"/>
                  <a:pt x="2428993" y="384255"/>
                </a:cubicBezTo>
                <a:cubicBezTo>
                  <a:pt x="2411703" y="372879"/>
                  <a:pt x="2393930" y="361447"/>
                  <a:pt x="2375655" y="350095"/>
                </a:cubicBezTo>
                <a:cubicBezTo>
                  <a:pt x="2397184" y="352029"/>
                  <a:pt x="2418824" y="354163"/>
                  <a:pt x="2440575" y="356502"/>
                </a:cubicBezTo>
                <a:close/>
                <a:moveTo>
                  <a:pt x="2444015" y="356870"/>
                </a:moveTo>
                <a:cubicBezTo>
                  <a:pt x="2546117" y="367937"/>
                  <a:pt x="2650654" y="383451"/>
                  <a:pt x="2758780" y="403552"/>
                </a:cubicBezTo>
                <a:cubicBezTo>
                  <a:pt x="2895219" y="428905"/>
                  <a:pt x="3045137" y="463748"/>
                  <a:pt x="3230583" y="513202"/>
                </a:cubicBezTo>
                <a:cubicBezTo>
                  <a:pt x="3372079" y="551135"/>
                  <a:pt x="3517480" y="591783"/>
                  <a:pt x="3658121" y="631093"/>
                </a:cubicBezTo>
                <a:cubicBezTo>
                  <a:pt x="3959221" y="715257"/>
                  <a:pt x="4270565" y="802287"/>
                  <a:pt x="4579009" y="873074"/>
                </a:cubicBezTo>
                <a:cubicBezTo>
                  <a:pt x="4979850" y="966143"/>
                  <a:pt x="5305937" y="1032961"/>
                  <a:pt x="5605178" y="1083363"/>
                </a:cubicBezTo>
                <a:cubicBezTo>
                  <a:pt x="5667700" y="1093891"/>
                  <a:pt x="5729720" y="1104685"/>
                  <a:pt x="5795383" y="1116111"/>
                </a:cubicBezTo>
                <a:cubicBezTo>
                  <a:pt x="5800068" y="1116925"/>
                  <a:pt x="5804772" y="1117742"/>
                  <a:pt x="5809457" y="1118558"/>
                </a:cubicBezTo>
                <a:cubicBezTo>
                  <a:pt x="5804344" y="1120683"/>
                  <a:pt x="5799213" y="1122808"/>
                  <a:pt x="5794101" y="1124931"/>
                </a:cubicBezTo>
                <a:cubicBezTo>
                  <a:pt x="5772163" y="1122787"/>
                  <a:pt x="5750337" y="1120642"/>
                  <a:pt x="5728604" y="1118508"/>
                </a:cubicBezTo>
                <a:cubicBezTo>
                  <a:pt x="5682517" y="1113979"/>
                  <a:pt x="5634868" y="1109298"/>
                  <a:pt x="5588595" y="1104852"/>
                </a:cubicBezTo>
                <a:cubicBezTo>
                  <a:pt x="5267193" y="1073980"/>
                  <a:pt x="4925732" y="1023836"/>
                  <a:pt x="4573710" y="955815"/>
                </a:cubicBezTo>
                <a:cubicBezTo>
                  <a:pt x="4116910" y="868832"/>
                  <a:pt x="3669424" y="732307"/>
                  <a:pt x="3250233" y="599927"/>
                </a:cubicBezTo>
                <a:cubicBezTo>
                  <a:pt x="3104740" y="554205"/>
                  <a:pt x="2949728" y="506191"/>
                  <a:pt x="2794995" y="465869"/>
                </a:cubicBezTo>
                <a:cubicBezTo>
                  <a:pt x="2689286" y="438315"/>
                  <a:pt x="2590177" y="415428"/>
                  <a:pt x="2495177" y="396727"/>
                </a:cubicBezTo>
                <a:cubicBezTo>
                  <a:pt x="2477813" y="382829"/>
                  <a:pt x="2460765" y="369547"/>
                  <a:pt x="2444015" y="356870"/>
                </a:cubicBezTo>
                <a:close/>
                <a:moveTo>
                  <a:pt x="2794530" y="467669"/>
                </a:moveTo>
                <a:cubicBezTo>
                  <a:pt x="2949207" y="507982"/>
                  <a:pt x="3104182" y="555986"/>
                  <a:pt x="3249676" y="601701"/>
                </a:cubicBezTo>
                <a:cubicBezTo>
                  <a:pt x="3668903" y="734097"/>
                  <a:pt x="4116464" y="870639"/>
                  <a:pt x="4573357" y="957641"/>
                </a:cubicBezTo>
                <a:cubicBezTo>
                  <a:pt x="4925435" y="1025675"/>
                  <a:pt x="5266952" y="1075824"/>
                  <a:pt x="5588409" y="1106704"/>
                </a:cubicBezTo>
                <a:cubicBezTo>
                  <a:pt x="5634683" y="1111149"/>
                  <a:pt x="5682331" y="1115829"/>
                  <a:pt x="5728418" y="1120357"/>
                </a:cubicBezTo>
                <a:cubicBezTo>
                  <a:pt x="5748999" y="1122380"/>
                  <a:pt x="5769690" y="1124412"/>
                  <a:pt x="5790456" y="1126442"/>
                </a:cubicBezTo>
                <a:cubicBezTo>
                  <a:pt x="5785511" y="1128487"/>
                  <a:pt x="5780548" y="1130532"/>
                  <a:pt x="5775584" y="1132577"/>
                </a:cubicBezTo>
                <a:cubicBezTo>
                  <a:pt x="5708154" y="1131242"/>
                  <a:pt x="5641282" y="1129746"/>
                  <a:pt x="5575135" y="1128258"/>
                </a:cubicBezTo>
                <a:lnTo>
                  <a:pt x="5571677" y="1128180"/>
                </a:lnTo>
                <a:cubicBezTo>
                  <a:pt x="5236370" y="1120646"/>
                  <a:pt x="4898682" y="1091104"/>
                  <a:pt x="4567985" y="1040371"/>
                </a:cubicBezTo>
                <a:cubicBezTo>
                  <a:pt x="4176179" y="981360"/>
                  <a:pt x="3763532" y="869534"/>
                  <a:pt x="3269401" y="688456"/>
                </a:cubicBezTo>
                <a:cubicBezTo>
                  <a:pt x="3230657" y="674321"/>
                  <a:pt x="3191690" y="659987"/>
                  <a:pt x="3154025" y="646126"/>
                </a:cubicBezTo>
                <a:cubicBezTo>
                  <a:pt x="3042683" y="605168"/>
                  <a:pt x="2937532" y="566480"/>
                  <a:pt x="2830857" y="530025"/>
                </a:cubicBezTo>
                <a:cubicBezTo>
                  <a:pt x="2728290" y="494962"/>
                  <a:pt x="2634982" y="465122"/>
                  <a:pt x="2547678" y="439594"/>
                </a:cubicBezTo>
                <a:cubicBezTo>
                  <a:pt x="2531839" y="426430"/>
                  <a:pt x="2515906" y="413387"/>
                  <a:pt x="2499918" y="400516"/>
                </a:cubicBezTo>
                <a:cubicBezTo>
                  <a:pt x="2499379" y="400090"/>
                  <a:pt x="2498858" y="399676"/>
                  <a:pt x="2498319" y="399252"/>
                </a:cubicBezTo>
                <a:cubicBezTo>
                  <a:pt x="2592222" y="417815"/>
                  <a:pt x="2690160" y="440465"/>
                  <a:pt x="2794530" y="467669"/>
                </a:cubicBezTo>
                <a:close/>
                <a:moveTo>
                  <a:pt x="5793822" y="1126769"/>
                </a:moveTo>
                <a:cubicBezTo>
                  <a:pt x="5798934" y="1127271"/>
                  <a:pt x="5804065" y="1127771"/>
                  <a:pt x="5809215" y="1128272"/>
                </a:cubicBezTo>
                <a:cubicBezTo>
                  <a:pt x="5804344" y="1129831"/>
                  <a:pt x="5799492" y="1131389"/>
                  <a:pt x="5794621" y="1132947"/>
                </a:cubicBezTo>
                <a:cubicBezTo>
                  <a:pt x="5789601" y="1132851"/>
                  <a:pt x="5784582" y="1132752"/>
                  <a:pt x="5779544" y="1132653"/>
                </a:cubicBezTo>
                <a:cubicBezTo>
                  <a:pt x="5784303" y="1130696"/>
                  <a:pt x="5789062" y="1128734"/>
                  <a:pt x="5793822" y="1126769"/>
                </a:cubicBezTo>
                <a:close/>
                <a:moveTo>
                  <a:pt x="5797465" y="1125260"/>
                </a:moveTo>
                <a:cubicBezTo>
                  <a:pt x="5802448" y="1123200"/>
                  <a:pt x="5807430" y="1121140"/>
                  <a:pt x="5812413" y="1119071"/>
                </a:cubicBezTo>
                <a:cubicBezTo>
                  <a:pt x="5817878" y="1120024"/>
                  <a:pt x="5823363" y="1120978"/>
                  <a:pt x="5828866" y="1121932"/>
                </a:cubicBezTo>
                <a:cubicBezTo>
                  <a:pt x="5823790" y="1123570"/>
                  <a:pt x="5818734" y="1125206"/>
                  <a:pt x="5813640" y="1126840"/>
                </a:cubicBezTo>
                <a:cubicBezTo>
                  <a:pt x="5808248" y="1126314"/>
                  <a:pt x="5802857" y="1125788"/>
                  <a:pt x="5797465" y="1125260"/>
                </a:cubicBezTo>
                <a:close/>
                <a:moveTo>
                  <a:pt x="5832788" y="1122616"/>
                </a:moveTo>
                <a:cubicBezTo>
                  <a:pt x="5838199" y="1123557"/>
                  <a:pt x="5843608" y="1124496"/>
                  <a:pt x="5849037" y="1125436"/>
                </a:cubicBezTo>
                <a:cubicBezTo>
                  <a:pt x="5844185" y="1126578"/>
                  <a:pt x="5839314" y="1127719"/>
                  <a:pt x="5834443" y="1128861"/>
                </a:cubicBezTo>
                <a:cubicBezTo>
                  <a:pt x="5829051" y="1128338"/>
                  <a:pt x="5823660" y="1127816"/>
                  <a:pt x="5818306" y="1127294"/>
                </a:cubicBezTo>
                <a:cubicBezTo>
                  <a:pt x="5823140" y="1125736"/>
                  <a:pt x="5827973" y="1124178"/>
                  <a:pt x="5832788" y="1122616"/>
                </a:cubicBezTo>
                <a:close/>
                <a:moveTo>
                  <a:pt x="5836600" y="1121391"/>
                </a:moveTo>
                <a:cubicBezTo>
                  <a:pt x="5841656" y="1119755"/>
                  <a:pt x="5846676" y="1118119"/>
                  <a:pt x="5851714" y="1116483"/>
                </a:cubicBezTo>
                <a:cubicBezTo>
                  <a:pt x="5857440" y="1117903"/>
                  <a:pt x="5863166" y="1119326"/>
                  <a:pt x="5868911" y="1120750"/>
                </a:cubicBezTo>
                <a:cubicBezTo>
                  <a:pt x="5863836" y="1121951"/>
                  <a:pt x="5858741" y="1123150"/>
                  <a:pt x="5853647" y="1124351"/>
                </a:cubicBezTo>
                <a:cubicBezTo>
                  <a:pt x="5847959" y="1123363"/>
                  <a:pt x="5842270" y="1122376"/>
                  <a:pt x="5836600" y="1121391"/>
                </a:cubicBezTo>
                <a:close/>
                <a:moveTo>
                  <a:pt x="5872852" y="1121727"/>
                </a:moveTo>
                <a:cubicBezTo>
                  <a:pt x="5878225" y="1123059"/>
                  <a:pt x="5883579" y="1124390"/>
                  <a:pt x="5888952" y="1125723"/>
                </a:cubicBezTo>
                <a:cubicBezTo>
                  <a:pt x="5884044" y="1126461"/>
                  <a:pt x="5879155" y="1127193"/>
                  <a:pt x="5874265" y="1127926"/>
                </a:cubicBezTo>
                <a:cubicBezTo>
                  <a:pt x="5868948" y="1127004"/>
                  <a:pt x="5863631" y="1126083"/>
                  <a:pt x="5858314" y="1125161"/>
                </a:cubicBezTo>
                <a:cubicBezTo>
                  <a:pt x="5863166" y="1124016"/>
                  <a:pt x="5868019" y="1122871"/>
                  <a:pt x="5872852" y="1121727"/>
                </a:cubicBezTo>
                <a:close/>
                <a:moveTo>
                  <a:pt x="5876794" y="1120792"/>
                </a:moveTo>
                <a:cubicBezTo>
                  <a:pt x="5881869" y="1119589"/>
                  <a:pt x="5886944" y="1118387"/>
                  <a:pt x="5892001" y="1117184"/>
                </a:cubicBezTo>
                <a:cubicBezTo>
                  <a:pt x="5897690" y="1119015"/>
                  <a:pt x="5903416" y="1120846"/>
                  <a:pt x="5909123" y="1122679"/>
                </a:cubicBezTo>
                <a:cubicBezTo>
                  <a:pt x="5903992" y="1123456"/>
                  <a:pt x="5898879" y="1124230"/>
                  <a:pt x="5893767" y="1125000"/>
                </a:cubicBezTo>
                <a:cubicBezTo>
                  <a:pt x="5888097" y="1123594"/>
                  <a:pt x="5882445" y="1122194"/>
                  <a:pt x="5876794" y="1120792"/>
                </a:cubicBezTo>
                <a:close/>
                <a:moveTo>
                  <a:pt x="5895496" y="1116351"/>
                </a:moveTo>
                <a:cubicBezTo>
                  <a:pt x="5900720" y="1115103"/>
                  <a:pt x="5905944" y="1113858"/>
                  <a:pt x="5911150" y="1112614"/>
                </a:cubicBezTo>
                <a:cubicBezTo>
                  <a:pt x="5917117" y="1114955"/>
                  <a:pt x="5923104" y="1117299"/>
                  <a:pt x="5929090" y="1119643"/>
                </a:cubicBezTo>
                <a:cubicBezTo>
                  <a:pt x="5923792" y="1120450"/>
                  <a:pt x="5918512" y="1121252"/>
                  <a:pt x="5913250" y="1122051"/>
                </a:cubicBezTo>
                <a:cubicBezTo>
                  <a:pt x="5907320" y="1120149"/>
                  <a:pt x="5901408" y="1118251"/>
                  <a:pt x="5895496" y="1116351"/>
                </a:cubicBezTo>
                <a:close/>
                <a:moveTo>
                  <a:pt x="5913102" y="1123956"/>
                </a:moveTo>
                <a:cubicBezTo>
                  <a:pt x="5918530" y="1125697"/>
                  <a:pt x="5923977" y="1127440"/>
                  <a:pt x="5929424" y="1129184"/>
                </a:cubicBezTo>
                <a:cubicBezTo>
                  <a:pt x="5924517" y="1129517"/>
                  <a:pt x="5919609" y="1129848"/>
                  <a:pt x="5914682" y="1130177"/>
                </a:cubicBezTo>
                <a:cubicBezTo>
                  <a:pt x="5909272" y="1128840"/>
                  <a:pt x="5903880" y="1127504"/>
                  <a:pt x="5898489" y="1126169"/>
                </a:cubicBezTo>
                <a:cubicBezTo>
                  <a:pt x="5903342" y="1125435"/>
                  <a:pt x="5908212" y="1124696"/>
                  <a:pt x="5913102" y="1123956"/>
                </a:cubicBezTo>
                <a:close/>
                <a:moveTo>
                  <a:pt x="5917229" y="1123328"/>
                </a:moveTo>
                <a:cubicBezTo>
                  <a:pt x="5922323" y="1122555"/>
                  <a:pt x="5927417" y="1121780"/>
                  <a:pt x="5932529" y="1120999"/>
                </a:cubicBezTo>
                <a:cubicBezTo>
                  <a:pt x="5938311" y="1123259"/>
                  <a:pt x="5944093" y="1125524"/>
                  <a:pt x="5949875" y="1127786"/>
                </a:cubicBezTo>
                <a:cubicBezTo>
                  <a:pt x="5944743" y="1128139"/>
                  <a:pt x="5939612" y="1128491"/>
                  <a:pt x="5934444" y="1128840"/>
                </a:cubicBezTo>
                <a:cubicBezTo>
                  <a:pt x="5928700" y="1127004"/>
                  <a:pt x="5922973" y="1125165"/>
                  <a:pt x="5917229" y="1123328"/>
                </a:cubicBezTo>
                <a:close/>
                <a:moveTo>
                  <a:pt x="5936210" y="1120439"/>
                </a:moveTo>
                <a:cubicBezTo>
                  <a:pt x="5941527" y="1119625"/>
                  <a:pt x="5946882" y="1118805"/>
                  <a:pt x="5952236" y="1117983"/>
                </a:cubicBezTo>
                <a:cubicBezTo>
                  <a:pt x="5958278" y="1120776"/>
                  <a:pt x="5964338" y="1123570"/>
                  <a:pt x="5970418" y="1126366"/>
                </a:cubicBezTo>
                <a:cubicBezTo>
                  <a:pt x="5965027" y="1126742"/>
                  <a:pt x="5959635" y="1127115"/>
                  <a:pt x="5954225" y="1127489"/>
                </a:cubicBezTo>
                <a:cubicBezTo>
                  <a:pt x="5948202" y="1125137"/>
                  <a:pt x="5942197" y="1122785"/>
                  <a:pt x="5936210" y="1120439"/>
                </a:cubicBezTo>
                <a:close/>
                <a:moveTo>
                  <a:pt x="5953928" y="1129370"/>
                </a:moveTo>
                <a:cubicBezTo>
                  <a:pt x="5959393" y="1131508"/>
                  <a:pt x="5964878" y="1133644"/>
                  <a:pt x="5970343" y="1135784"/>
                </a:cubicBezTo>
                <a:cubicBezTo>
                  <a:pt x="5965435" y="1135723"/>
                  <a:pt x="5960509" y="1135665"/>
                  <a:pt x="5955601" y="1135600"/>
                </a:cubicBezTo>
                <a:cubicBezTo>
                  <a:pt x="5950135" y="1133858"/>
                  <a:pt x="5944688" y="1132116"/>
                  <a:pt x="5939241" y="1130376"/>
                </a:cubicBezTo>
                <a:cubicBezTo>
                  <a:pt x="5944149" y="1130041"/>
                  <a:pt x="5949038" y="1129707"/>
                  <a:pt x="5953928" y="1129370"/>
                </a:cubicBezTo>
                <a:close/>
                <a:moveTo>
                  <a:pt x="5958259" y="1129071"/>
                </a:moveTo>
                <a:cubicBezTo>
                  <a:pt x="5963502" y="1128708"/>
                  <a:pt x="5968707" y="1128348"/>
                  <a:pt x="5973913" y="1127983"/>
                </a:cubicBezTo>
                <a:cubicBezTo>
                  <a:pt x="5979750" y="1130668"/>
                  <a:pt x="5985588" y="1133352"/>
                  <a:pt x="5991426" y="1136039"/>
                </a:cubicBezTo>
                <a:cubicBezTo>
                  <a:pt x="5986146" y="1135979"/>
                  <a:pt x="5980885" y="1135912"/>
                  <a:pt x="5975623" y="1135849"/>
                </a:cubicBezTo>
                <a:cubicBezTo>
                  <a:pt x="5969841" y="1133589"/>
                  <a:pt x="5964041" y="1131328"/>
                  <a:pt x="5958259" y="1129071"/>
                </a:cubicBezTo>
                <a:close/>
                <a:moveTo>
                  <a:pt x="5977780" y="1127712"/>
                </a:moveTo>
                <a:cubicBezTo>
                  <a:pt x="5982985" y="1127348"/>
                  <a:pt x="5988172" y="1126981"/>
                  <a:pt x="5993341" y="1126615"/>
                </a:cubicBezTo>
                <a:cubicBezTo>
                  <a:pt x="5999420" y="1129824"/>
                  <a:pt x="6005499" y="1133036"/>
                  <a:pt x="6011616" y="1136253"/>
                </a:cubicBezTo>
                <a:cubicBezTo>
                  <a:pt x="6006410" y="1136199"/>
                  <a:pt x="6001205" y="1136150"/>
                  <a:pt x="5995999" y="1136093"/>
                </a:cubicBezTo>
                <a:cubicBezTo>
                  <a:pt x="5989920" y="1133297"/>
                  <a:pt x="5983840" y="1130504"/>
                  <a:pt x="5977780" y="1127712"/>
                </a:cubicBezTo>
                <a:close/>
                <a:moveTo>
                  <a:pt x="5995609" y="1137959"/>
                </a:moveTo>
                <a:cubicBezTo>
                  <a:pt x="6001112" y="1140495"/>
                  <a:pt x="6006633" y="1143031"/>
                  <a:pt x="6012155" y="1145569"/>
                </a:cubicBezTo>
                <a:cubicBezTo>
                  <a:pt x="6007135" y="1145117"/>
                  <a:pt x="6002097" y="1144663"/>
                  <a:pt x="5997077" y="1144208"/>
                </a:cubicBezTo>
                <a:cubicBezTo>
                  <a:pt x="5991575" y="1142064"/>
                  <a:pt x="5986072" y="1139921"/>
                  <a:pt x="5980568" y="1137779"/>
                </a:cubicBezTo>
                <a:cubicBezTo>
                  <a:pt x="5985570" y="1137837"/>
                  <a:pt x="5990589" y="1137902"/>
                  <a:pt x="5995609" y="1137959"/>
                </a:cubicBezTo>
                <a:close/>
                <a:moveTo>
                  <a:pt x="6000163" y="1138008"/>
                </a:moveTo>
                <a:cubicBezTo>
                  <a:pt x="6005183" y="1138063"/>
                  <a:pt x="6010203" y="1138108"/>
                  <a:pt x="6015222" y="1138158"/>
                </a:cubicBezTo>
                <a:cubicBezTo>
                  <a:pt x="6021097" y="1141244"/>
                  <a:pt x="6026953" y="1144332"/>
                  <a:pt x="6032847" y="1147422"/>
                </a:cubicBezTo>
                <a:cubicBezTo>
                  <a:pt x="6027790" y="1146974"/>
                  <a:pt x="6022752" y="1146519"/>
                  <a:pt x="6017713" y="1146067"/>
                </a:cubicBezTo>
                <a:cubicBezTo>
                  <a:pt x="6011857" y="1143381"/>
                  <a:pt x="6006001" y="1140694"/>
                  <a:pt x="6000163" y="1138008"/>
                </a:cubicBezTo>
                <a:close/>
                <a:moveTo>
                  <a:pt x="6019312" y="1138199"/>
                </a:moveTo>
                <a:cubicBezTo>
                  <a:pt x="6077205" y="1138770"/>
                  <a:pt x="6135301" y="1139075"/>
                  <a:pt x="6193492" y="1138980"/>
                </a:cubicBezTo>
                <a:cubicBezTo>
                  <a:pt x="6476596" y="1137617"/>
                  <a:pt x="6708352" y="1120296"/>
                  <a:pt x="6922818" y="1084473"/>
                </a:cubicBezTo>
                <a:cubicBezTo>
                  <a:pt x="7190659" y="1039737"/>
                  <a:pt x="7429647" y="966150"/>
                  <a:pt x="7653446" y="859512"/>
                </a:cubicBezTo>
                <a:cubicBezTo>
                  <a:pt x="7777801" y="800257"/>
                  <a:pt x="7897081" y="738390"/>
                  <a:pt x="8007456" y="680358"/>
                </a:cubicBezTo>
                <a:cubicBezTo>
                  <a:pt x="8033372" y="666770"/>
                  <a:pt x="8059232" y="653148"/>
                  <a:pt x="8085055" y="639543"/>
                </a:cubicBezTo>
                <a:cubicBezTo>
                  <a:pt x="8365483" y="491846"/>
                  <a:pt x="8636298" y="349236"/>
                  <a:pt x="8923547" y="270968"/>
                </a:cubicBezTo>
                <a:cubicBezTo>
                  <a:pt x="8927210" y="271543"/>
                  <a:pt x="8930854" y="272152"/>
                  <a:pt x="8934516" y="272746"/>
                </a:cubicBezTo>
                <a:cubicBezTo>
                  <a:pt x="8915238" y="279816"/>
                  <a:pt x="8895772" y="287295"/>
                  <a:pt x="8876066" y="295239"/>
                </a:cubicBezTo>
                <a:cubicBezTo>
                  <a:pt x="8668572" y="378941"/>
                  <a:pt x="8466729" y="500636"/>
                  <a:pt x="8271542" y="618327"/>
                </a:cubicBezTo>
                <a:cubicBezTo>
                  <a:pt x="8202922" y="659710"/>
                  <a:pt x="8131942" y="702501"/>
                  <a:pt x="8061593" y="743136"/>
                </a:cubicBezTo>
                <a:cubicBezTo>
                  <a:pt x="7921510" y="824247"/>
                  <a:pt x="7812269" y="883885"/>
                  <a:pt x="7707360" y="936509"/>
                </a:cubicBezTo>
                <a:cubicBezTo>
                  <a:pt x="7196868" y="1192615"/>
                  <a:pt x="6668530" y="1194562"/>
                  <a:pt x="6219036" y="1162685"/>
                </a:cubicBezTo>
                <a:cubicBezTo>
                  <a:pt x="6158373" y="1158190"/>
                  <a:pt x="6097841" y="1153167"/>
                  <a:pt x="6037643" y="1147844"/>
                </a:cubicBezTo>
                <a:cubicBezTo>
                  <a:pt x="6031527" y="1144628"/>
                  <a:pt x="6025410" y="1141412"/>
                  <a:pt x="6019312" y="1138199"/>
                </a:cubicBezTo>
                <a:close/>
                <a:moveTo>
                  <a:pt x="6037104" y="1149662"/>
                </a:moveTo>
                <a:cubicBezTo>
                  <a:pt x="6042625" y="1152561"/>
                  <a:pt x="6048166" y="1155461"/>
                  <a:pt x="6053706" y="1158361"/>
                </a:cubicBezTo>
                <a:cubicBezTo>
                  <a:pt x="6048928" y="1157575"/>
                  <a:pt x="6044169" y="1156790"/>
                  <a:pt x="6039409" y="1156000"/>
                </a:cubicBezTo>
                <a:cubicBezTo>
                  <a:pt x="6033851" y="1153462"/>
                  <a:pt x="6028329" y="1150923"/>
                  <a:pt x="6022789" y="1148385"/>
                </a:cubicBezTo>
                <a:cubicBezTo>
                  <a:pt x="6027567" y="1148813"/>
                  <a:pt x="6032326" y="1149240"/>
                  <a:pt x="6037104" y="1149662"/>
                </a:cubicBezTo>
                <a:close/>
                <a:moveTo>
                  <a:pt x="6041937" y="1150086"/>
                </a:moveTo>
                <a:cubicBezTo>
                  <a:pt x="6100667" y="1155266"/>
                  <a:pt x="6159712" y="1160155"/>
                  <a:pt x="6218887" y="1164541"/>
                </a:cubicBezTo>
                <a:cubicBezTo>
                  <a:pt x="6510041" y="1185186"/>
                  <a:pt x="6746761" y="1182555"/>
                  <a:pt x="6963830" y="1156262"/>
                </a:cubicBezTo>
                <a:cubicBezTo>
                  <a:pt x="7238512" y="1122988"/>
                  <a:pt x="7481999" y="1051649"/>
                  <a:pt x="7708196" y="938171"/>
                </a:cubicBezTo>
                <a:cubicBezTo>
                  <a:pt x="7813124" y="885532"/>
                  <a:pt x="7922402" y="825877"/>
                  <a:pt x="8062522" y="744746"/>
                </a:cubicBezTo>
                <a:cubicBezTo>
                  <a:pt x="8132889" y="704104"/>
                  <a:pt x="8203870" y="661307"/>
                  <a:pt x="8272508" y="619920"/>
                </a:cubicBezTo>
                <a:cubicBezTo>
                  <a:pt x="8487662" y="490196"/>
                  <a:pt x="8706850" y="358036"/>
                  <a:pt x="8939480" y="273549"/>
                </a:cubicBezTo>
                <a:cubicBezTo>
                  <a:pt x="8954111" y="275956"/>
                  <a:pt x="8968668" y="278501"/>
                  <a:pt x="8983169" y="281191"/>
                </a:cubicBezTo>
                <a:cubicBezTo>
                  <a:pt x="8969505" y="287094"/>
                  <a:pt x="8955748" y="293222"/>
                  <a:pt x="8941897" y="299593"/>
                </a:cubicBezTo>
                <a:cubicBezTo>
                  <a:pt x="8741002" y="391948"/>
                  <a:pt x="8547637" y="521666"/>
                  <a:pt x="8360611" y="647117"/>
                </a:cubicBezTo>
                <a:cubicBezTo>
                  <a:pt x="8281004" y="700522"/>
                  <a:pt x="8198683" y="755742"/>
                  <a:pt x="8116604" y="807561"/>
                </a:cubicBezTo>
                <a:cubicBezTo>
                  <a:pt x="7981800" y="892853"/>
                  <a:pt x="7869157" y="958825"/>
                  <a:pt x="7762092" y="1015184"/>
                </a:cubicBezTo>
                <a:cubicBezTo>
                  <a:pt x="7247491" y="1286044"/>
                  <a:pt x="6706195" y="1254668"/>
                  <a:pt x="6244580" y="1188256"/>
                </a:cubicBezTo>
                <a:cubicBezTo>
                  <a:pt x="6182597" y="1179151"/>
                  <a:pt x="6120838" y="1169397"/>
                  <a:pt x="6059562" y="1159322"/>
                </a:cubicBezTo>
                <a:cubicBezTo>
                  <a:pt x="6053668" y="1156244"/>
                  <a:pt x="6047794" y="1153163"/>
                  <a:pt x="6041937" y="1150086"/>
                </a:cubicBezTo>
                <a:close/>
                <a:moveTo>
                  <a:pt x="9023678" y="264264"/>
                </a:moveTo>
                <a:cubicBezTo>
                  <a:pt x="9009289" y="262446"/>
                  <a:pt x="8994825" y="260773"/>
                  <a:pt x="8980324" y="259263"/>
                </a:cubicBezTo>
                <a:cubicBezTo>
                  <a:pt x="8989881" y="256045"/>
                  <a:pt x="8999473" y="252914"/>
                  <a:pt x="9009103" y="249869"/>
                </a:cubicBezTo>
                <a:cubicBezTo>
                  <a:pt x="9024274" y="250427"/>
                  <a:pt x="9039500" y="251174"/>
                  <a:pt x="9054726" y="252102"/>
                </a:cubicBezTo>
                <a:cubicBezTo>
                  <a:pt x="9044426" y="256030"/>
                  <a:pt x="9034071" y="260070"/>
                  <a:pt x="9023678" y="264264"/>
                </a:cubicBezTo>
                <a:close/>
                <a:moveTo>
                  <a:pt x="9060768" y="252494"/>
                </a:moveTo>
                <a:cubicBezTo>
                  <a:pt x="9085642" y="254091"/>
                  <a:pt x="9110573" y="256199"/>
                  <a:pt x="9135560" y="258828"/>
                </a:cubicBezTo>
                <a:cubicBezTo>
                  <a:pt x="9123103" y="264078"/>
                  <a:pt x="9110611" y="269503"/>
                  <a:pt x="9098062" y="275116"/>
                </a:cubicBezTo>
                <a:cubicBezTo>
                  <a:pt x="9075102" y="271318"/>
                  <a:pt x="9052012" y="267916"/>
                  <a:pt x="9028791" y="264922"/>
                </a:cubicBezTo>
                <a:cubicBezTo>
                  <a:pt x="9039425" y="260671"/>
                  <a:pt x="9050078" y="256529"/>
                  <a:pt x="9060768" y="252494"/>
                </a:cubicBezTo>
                <a:close/>
                <a:moveTo>
                  <a:pt x="9019868" y="265809"/>
                </a:moveTo>
                <a:cubicBezTo>
                  <a:pt x="9008750" y="270325"/>
                  <a:pt x="8997596" y="275008"/>
                  <a:pt x="8986367" y="279834"/>
                </a:cubicBezTo>
                <a:cubicBezTo>
                  <a:pt x="8972051" y="277148"/>
                  <a:pt x="8957662" y="274597"/>
                  <a:pt x="8943235" y="272184"/>
                </a:cubicBezTo>
                <a:cubicBezTo>
                  <a:pt x="8954018" y="268297"/>
                  <a:pt x="8964820" y="264519"/>
                  <a:pt x="8975659" y="260842"/>
                </a:cubicBezTo>
                <a:cubicBezTo>
                  <a:pt x="8990457" y="262340"/>
                  <a:pt x="9005199" y="263993"/>
                  <a:pt x="9019868" y="265809"/>
                </a:cubicBezTo>
                <a:close/>
                <a:moveTo>
                  <a:pt x="6244301" y="1190096"/>
                </a:moveTo>
                <a:cubicBezTo>
                  <a:pt x="6542650" y="1233017"/>
                  <a:pt x="6784315" y="1245088"/>
                  <a:pt x="7004878" y="1228074"/>
                </a:cubicBezTo>
                <a:cubicBezTo>
                  <a:pt x="7286142" y="1206380"/>
                  <a:pt x="7534110" y="1137281"/>
                  <a:pt x="7762947" y="1016831"/>
                </a:cubicBezTo>
                <a:cubicBezTo>
                  <a:pt x="7870068" y="960450"/>
                  <a:pt x="7982749" y="894454"/>
                  <a:pt x="8117589" y="809136"/>
                </a:cubicBezTo>
                <a:cubicBezTo>
                  <a:pt x="8199687" y="757300"/>
                  <a:pt x="8282027" y="702074"/>
                  <a:pt x="8361653" y="648664"/>
                </a:cubicBezTo>
                <a:cubicBezTo>
                  <a:pt x="8562900" y="513669"/>
                  <a:pt x="8767847" y="376216"/>
                  <a:pt x="8987594" y="282002"/>
                </a:cubicBezTo>
                <a:cubicBezTo>
                  <a:pt x="9009829" y="286178"/>
                  <a:pt x="9031934" y="290693"/>
                  <a:pt x="9053871" y="295536"/>
                </a:cubicBezTo>
                <a:cubicBezTo>
                  <a:pt x="9030799" y="306533"/>
                  <a:pt x="9007542" y="318109"/>
                  <a:pt x="8983987" y="330370"/>
                </a:cubicBezTo>
                <a:cubicBezTo>
                  <a:pt x="8782404" y="435330"/>
                  <a:pt x="8589820" y="573831"/>
                  <a:pt x="8403594" y="707770"/>
                </a:cubicBezTo>
                <a:cubicBezTo>
                  <a:pt x="8328021" y="762130"/>
                  <a:pt x="8249864" y="818342"/>
                  <a:pt x="8171615" y="871994"/>
                </a:cubicBezTo>
                <a:cubicBezTo>
                  <a:pt x="8036979" y="964475"/>
                  <a:pt x="7924242" y="1034976"/>
                  <a:pt x="7816805" y="1093865"/>
                </a:cubicBezTo>
                <a:cubicBezTo>
                  <a:pt x="7298468" y="1380485"/>
                  <a:pt x="6744065" y="1315351"/>
                  <a:pt x="6270105" y="1213831"/>
                </a:cubicBezTo>
                <a:cubicBezTo>
                  <a:pt x="6206803" y="1200104"/>
                  <a:pt x="6143854" y="1185604"/>
                  <a:pt x="6081462" y="1170759"/>
                </a:cubicBezTo>
                <a:cubicBezTo>
                  <a:pt x="6075903" y="1167865"/>
                  <a:pt x="6070363" y="1164970"/>
                  <a:pt x="6064823" y="1162076"/>
                </a:cubicBezTo>
                <a:cubicBezTo>
                  <a:pt x="6124296" y="1171825"/>
                  <a:pt x="6184196" y="1181267"/>
                  <a:pt x="6244301" y="1190096"/>
                </a:cubicBezTo>
                <a:close/>
                <a:moveTo>
                  <a:pt x="8990736" y="280652"/>
                </a:moveTo>
                <a:cubicBezTo>
                  <a:pt x="9002114" y="275793"/>
                  <a:pt x="9013547" y="271054"/>
                  <a:pt x="9025036" y="266434"/>
                </a:cubicBezTo>
                <a:cubicBezTo>
                  <a:pt x="9048460" y="269395"/>
                  <a:pt x="9071736" y="272783"/>
                  <a:pt x="9094864" y="276555"/>
                </a:cubicBezTo>
                <a:cubicBezTo>
                  <a:pt x="9082167" y="282259"/>
                  <a:pt x="9069432" y="288146"/>
                  <a:pt x="9056622" y="294226"/>
                </a:cubicBezTo>
                <a:cubicBezTo>
                  <a:pt x="9034815" y="289377"/>
                  <a:pt x="9012841" y="284850"/>
                  <a:pt x="8990736" y="280652"/>
                </a:cubicBezTo>
                <a:close/>
                <a:moveTo>
                  <a:pt x="9097244" y="276951"/>
                </a:moveTo>
                <a:cubicBezTo>
                  <a:pt x="9111205" y="279245"/>
                  <a:pt x="9125111" y="281688"/>
                  <a:pt x="9138943" y="284278"/>
                </a:cubicBezTo>
                <a:cubicBezTo>
                  <a:pt x="9126264" y="290829"/>
                  <a:pt x="9113511" y="297578"/>
                  <a:pt x="9100720" y="304529"/>
                </a:cubicBezTo>
                <a:cubicBezTo>
                  <a:pt x="9086795" y="301117"/>
                  <a:pt x="9072815" y="297838"/>
                  <a:pt x="9058760" y="294698"/>
                </a:cubicBezTo>
                <a:cubicBezTo>
                  <a:pt x="9071532" y="288645"/>
                  <a:pt x="9084360" y="282727"/>
                  <a:pt x="9097244" y="276951"/>
                </a:cubicBezTo>
                <a:close/>
                <a:moveTo>
                  <a:pt x="9100423" y="275516"/>
                </a:moveTo>
                <a:cubicBezTo>
                  <a:pt x="9112990" y="269912"/>
                  <a:pt x="9125613" y="264450"/>
                  <a:pt x="9138293" y="259126"/>
                </a:cubicBezTo>
                <a:cubicBezTo>
                  <a:pt x="9151994" y="260587"/>
                  <a:pt x="9165696" y="262178"/>
                  <a:pt x="9179416" y="263961"/>
                </a:cubicBezTo>
                <a:cubicBezTo>
                  <a:pt x="9166904" y="270065"/>
                  <a:pt x="9154337" y="276354"/>
                  <a:pt x="9141713" y="282844"/>
                </a:cubicBezTo>
                <a:cubicBezTo>
                  <a:pt x="9127993" y="280253"/>
                  <a:pt x="9114236" y="277817"/>
                  <a:pt x="9100423" y="275516"/>
                </a:cubicBezTo>
                <a:close/>
                <a:moveTo>
                  <a:pt x="9141825" y="257646"/>
                </a:moveTo>
                <a:cubicBezTo>
                  <a:pt x="9154318" y="252431"/>
                  <a:pt x="9166867" y="247348"/>
                  <a:pt x="9179490" y="242416"/>
                </a:cubicBezTo>
                <a:cubicBezTo>
                  <a:pt x="9192876" y="243074"/>
                  <a:pt x="9206317" y="243915"/>
                  <a:pt x="9219758" y="244894"/>
                </a:cubicBezTo>
                <a:cubicBezTo>
                  <a:pt x="9207339" y="250579"/>
                  <a:pt x="9194884" y="256445"/>
                  <a:pt x="9182390" y="262506"/>
                </a:cubicBezTo>
                <a:cubicBezTo>
                  <a:pt x="9168912" y="260741"/>
                  <a:pt x="9155396" y="259113"/>
                  <a:pt x="9141825" y="257646"/>
                </a:cubicBezTo>
                <a:close/>
                <a:moveTo>
                  <a:pt x="9222510" y="245095"/>
                </a:moveTo>
                <a:cubicBezTo>
                  <a:pt x="9236118" y="246108"/>
                  <a:pt x="9249746" y="247289"/>
                  <a:pt x="9263410" y="248642"/>
                </a:cubicBezTo>
                <a:cubicBezTo>
                  <a:pt x="9250954" y="255151"/>
                  <a:pt x="9238461" y="261857"/>
                  <a:pt x="9225930" y="268761"/>
                </a:cubicBezTo>
                <a:cubicBezTo>
                  <a:pt x="9212248" y="266625"/>
                  <a:pt x="9198528" y="264638"/>
                  <a:pt x="9184770" y="262816"/>
                </a:cubicBezTo>
                <a:cubicBezTo>
                  <a:pt x="9197282" y="256768"/>
                  <a:pt x="9209868" y="250858"/>
                  <a:pt x="9222510" y="245095"/>
                </a:cubicBezTo>
                <a:close/>
                <a:moveTo>
                  <a:pt x="9225838" y="243600"/>
                </a:moveTo>
                <a:cubicBezTo>
                  <a:pt x="9238126" y="238029"/>
                  <a:pt x="9250508" y="232593"/>
                  <a:pt x="9262945" y="227303"/>
                </a:cubicBezTo>
                <a:cubicBezTo>
                  <a:pt x="9276369" y="227514"/>
                  <a:pt x="9289828" y="227885"/>
                  <a:pt x="9303326" y="228439"/>
                </a:cubicBezTo>
                <a:cubicBezTo>
                  <a:pt x="9291036" y="234476"/>
                  <a:pt x="9278711" y="240700"/>
                  <a:pt x="9266385" y="247110"/>
                </a:cubicBezTo>
                <a:cubicBezTo>
                  <a:pt x="9252906" y="245770"/>
                  <a:pt x="9239391" y="244615"/>
                  <a:pt x="9225838" y="243600"/>
                </a:cubicBezTo>
                <a:close/>
                <a:moveTo>
                  <a:pt x="9264098" y="225351"/>
                </a:moveTo>
                <a:cubicBezTo>
                  <a:pt x="9251271" y="225136"/>
                  <a:pt x="9238405" y="225108"/>
                  <a:pt x="9225522" y="225205"/>
                </a:cubicBezTo>
                <a:cubicBezTo>
                  <a:pt x="9237475" y="220927"/>
                  <a:pt x="9249486" y="216768"/>
                  <a:pt x="9261551" y="212760"/>
                </a:cubicBezTo>
                <a:cubicBezTo>
                  <a:pt x="9274267" y="211905"/>
                  <a:pt x="9287021" y="211194"/>
                  <a:pt x="9299849" y="210650"/>
                </a:cubicBezTo>
                <a:cubicBezTo>
                  <a:pt x="9287932" y="215383"/>
                  <a:pt x="9276034" y="220291"/>
                  <a:pt x="9264098" y="225351"/>
                </a:cubicBezTo>
                <a:close/>
                <a:moveTo>
                  <a:pt x="9259599" y="227253"/>
                </a:moveTo>
                <a:cubicBezTo>
                  <a:pt x="9247441" y="232455"/>
                  <a:pt x="9235263" y="237832"/>
                  <a:pt x="9223067" y="243385"/>
                </a:cubicBezTo>
                <a:cubicBezTo>
                  <a:pt x="9209849" y="242416"/>
                  <a:pt x="9196575" y="241622"/>
                  <a:pt x="9183283" y="240962"/>
                </a:cubicBezTo>
                <a:cubicBezTo>
                  <a:pt x="9195441" y="236244"/>
                  <a:pt x="9207637" y="231644"/>
                  <a:pt x="9219925" y="227199"/>
                </a:cubicBezTo>
                <a:cubicBezTo>
                  <a:pt x="9233107" y="227052"/>
                  <a:pt x="9246325" y="227073"/>
                  <a:pt x="9259599" y="227253"/>
                </a:cubicBezTo>
                <a:close/>
                <a:moveTo>
                  <a:pt x="9179918" y="240789"/>
                </a:moveTo>
                <a:cubicBezTo>
                  <a:pt x="9152905" y="239503"/>
                  <a:pt x="9125725" y="238858"/>
                  <a:pt x="9098359" y="238843"/>
                </a:cubicBezTo>
                <a:cubicBezTo>
                  <a:pt x="9105721" y="236270"/>
                  <a:pt x="9113121" y="233758"/>
                  <a:pt x="9120520" y="231295"/>
                </a:cubicBezTo>
                <a:cubicBezTo>
                  <a:pt x="9152068" y="229055"/>
                  <a:pt x="9183804" y="227690"/>
                  <a:pt x="9215762" y="227255"/>
                </a:cubicBezTo>
                <a:cubicBezTo>
                  <a:pt x="9203844" y="231611"/>
                  <a:pt x="9191890" y="236112"/>
                  <a:pt x="9179918" y="240789"/>
                </a:cubicBezTo>
                <a:close/>
                <a:moveTo>
                  <a:pt x="9176181" y="242271"/>
                </a:moveTo>
                <a:cubicBezTo>
                  <a:pt x="9163836" y="247127"/>
                  <a:pt x="9151455" y="252150"/>
                  <a:pt x="9139036" y="257356"/>
                </a:cubicBezTo>
                <a:cubicBezTo>
                  <a:pt x="9114440" y="254736"/>
                  <a:pt x="9089696" y="252617"/>
                  <a:pt x="9064802" y="250987"/>
                </a:cubicBezTo>
                <a:cubicBezTo>
                  <a:pt x="9074525" y="247354"/>
                  <a:pt x="9084248" y="243786"/>
                  <a:pt x="9094028" y="240341"/>
                </a:cubicBezTo>
                <a:cubicBezTo>
                  <a:pt x="9121300" y="240339"/>
                  <a:pt x="9148685" y="240972"/>
                  <a:pt x="9176181" y="242271"/>
                </a:cubicBezTo>
                <a:close/>
                <a:moveTo>
                  <a:pt x="9058685" y="250583"/>
                </a:moveTo>
                <a:cubicBezTo>
                  <a:pt x="9044222" y="249683"/>
                  <a:pt x="9029702" y="248960"/>
                  <a:pt x="9015145" y="248393"/>
                </a:cubicBezTo>
                <a:cubicBezTo>
                  <a:pt x="9027081" y="245766"/>
                  <a:pt x="9039053" y="243256"/>
                  <a:pt x="9051063" y="240871"/>
                </a:cubicBezTo>
                <a:cubicBezTo>
                  <a:pt x="9062888" y="240585"/>
                  <a:pt x="9074730" y="240382"/>
                  <a:pt x="9086609" y="240330"/>
                </a:cubicBezTo>
                <a:cubicBezTo>
                  <a:pt x="9077333" y="243645"/>
                  <a:pt x="9068018" y="247051"/>
                  <a:pt x="9058685" y="250583"/>
                </a:cubicBezTo>
                <a:close/>
                <a:moveTo>
                  <a:pt x="8974339" y="258672"/>
                </a:moveTo>
                <a:cubicBezTo>
                  <a:pt x="8973539" y="258592"/>
                  <a:pt x="8972739" y="258516"/>
                  <a:pt x="8971940" y="258438"/>
                </a:cubicBezTo>
                <a:cubicBezTo>
                  <a:pt x="8975602" y="257542"/>
                  <a:pt x="8979265" y="256649"/>
                  <a:pt x="8982927" y="255776"/>
                </a:cubicBezTo>
                <a:cubicBezTo>
                  <a:pt x="8980064" y="256729"/>
                  <a:pt x="8977201" y="257696"/>
                  <a:pt x="8974339" y="258672"/>
                </a:cubicBezTo>
                <a:close/>
                <a:moveTo>
                  <a:pt x="8969746" y="260252"/>
                </a:moveTo>
                <a:cubicBezTo>
                  <a:pt x="8959298" y="263839"/>
                  <a:pt x="8948812" y="267516"/>
                  <a:pt x="8938253" y="271360"/>
                </a:cubicBezTo>
                <a:cubicBezTo>
                  <a:pt x="8934906" y="270808"/>
                  <a:pt x="8931560" y="270236"/>
                  <a:pt x="8928195" y="269698"/>
                </a:cubicBezTo>
                <a:cubicBezTo>
                  <a:pt x="8940800" y="266300"/>
                  <a:pt x="8953424" y="263032"/>
                  <a:pt x="8966083" y="259886"/>
                </a:cubicBezTo>
                <a:cubicBezTo>
                  <a:pt x="8967311" y="260005"/>
                  <a:pt x="8968519" y="260133"/>
                  <a:pt x="8969746" y="260252"/>
                </a:cubicBezTo>
                <a:close/>
                <a:moveTo>
                  <a:pt x="8924886" y="269185"/>
                </a:moveTo>
                <a:cubicBezTo>
                  <a:pt x="8912189" y="267174"/>
                  <a:pt x="8899453" y="265270"/>
                  <a:pt x="8886663" y="263469"/>
                </a:cubicBezTo>
                <a:cubicBezTo>
                  <a:pt x="8899138" y="260957"/>
                  <a:pt x="8911630" y="258564"/>
                  <a:pt x="8924161" y="256289"/>
                </a:cubicBezTo>
                <a:cubicBezTo>
                  <a:pt x="8936803" y="257242"/>
                  <a:pt x="8949389" y="258298"/>
                  <a:pt x="8961920" y="259481"/>
                </a:cubicBezTo>
                <a:cubicBezTo>
                  <a:pt x="8949631" y="262565"/>
                  <a:pt x="8937286" y="265815"/>
                  <a:pt x="8924886" y="269185"/>
                </a:cubicBezTo>
                <a:close/>
                <a:moveTo>
                  <a:pt x="8920182" y="270457"/>
                </a:moveTo>
                <a:cubicBezTo>
                  <a:pt x="8867440" y="284928"/>
                  <a:pt x="8813637" y="301972"/>
                  <a:pt x="8758162" y="321794"/>
                </a:cubicBezTo>
                <a:cubicBezTo>
                  <a:pt x="8528581" y="403835"/>
                  <a:pt x="8302663" y="522823"/>
                  <a:pt x="8084200" y="637896"/>
                </a:cubicBezTo>
                <a:cubicBezTo>
                  <a:pt x="8058358" y="651501"/>
                  <a:pt x="8032498" y="665122"/>
                  <a:pt x="8006582" y="678712"/>
                </a:cubicBezTo>
                <a:cubicBezTo>
                  <a:pt x="7896226" y="736735"/>
                  <a:pt x="7776983" y="798591"/>
                  <a:pt x="7652646" y="857835"/>
                </a:cubicBezTo>
                <a:cubicBezTo>
                  <a:pt x="7144014" y="1100195"/>
                  <a:pt x="6629600" y="1135022"/>
                  <a:pt x="6193473" y="1137123"/>
                </a:cubicBezTo>
                <a:cubicBezTo>
                  <a:pt x="6134075" y="1137212"/>
                  <a:pt x="6074769" y="1136890"/>
                  <a:pt x="6015687" y="1136295"/>
                </a:cubicBezTo>
                <a:cubicBezTo>
                  <a:pt x="6009384" y="1132983"/>
                  <a:pt x="6003120" y="1129673"/>
                  <a:pt x="5996854" y="1126368"/>
                </a:cubicBezTo>
                <a:cubicBezTo>
                  <a:pt x="6055230" y="1122218"/>
                  <a:pt x="6112212" y="1117909"/>
                  <a:pt x="6168078" y="1113415"/>
                </a:cubicBezTo>
                <a:cubicBezTo>
                  <a:pt x="6563992" y="1080359"/>
                  <a:pt x="7084392" y="1012684"/>
                  <a:pt x="7598695" y="780852"/>
                </a:cubicBezTo>
                <a:cubicBezTo>
                  <a:pt x="7709163" y="731054"/>
                  <a:pt x="7819277" y="678954"/>
                  <a:pt x="7925748" y="628569"/>
                </a:cubicBezTo>
                <a:lnTo>
                  <a:pt x="7952370" y="615966"/>
                </a:lnTo>
                <a:cubicBezTo>
                  <a:pt x="8251148" y="475012"/>
                  <a:pt x="8556505" y="330956"/>
                  <a:pt x="8880714" y="264673"/>
                </a:cubicBezTo>
                <a:cubicBezTo>
                  <a:pt x="8893932" y="266484"/>
                  <a:pt x="8907076" y="268419"/>
                  <a:pt x="8920182" y="270457"/>
                </a:cubicBezTo>
                <a:close/>
                <a:moveTo>
                  <a:pt x="8670021" y="316827"/>
                </a:moveTo>
                <a:cubicBezTo>
                  <a:pt x="8420697" y="392968"/>
                  <a:pt x="8171466" y="510547"/>
                  <a:pt x="7951590" y="614285"/>
                </a:cubicBezTo>
                <a:lnTo>
                  <a:pt x="7924949" y="626888"/>
                </a:lnTo>
                <a:cubicBezTo>
                  <a:pt x="7818478" y="677268"/>
                  <a:pt x="7708400" y="729366"/>
                  <a:pt x="7597932" y="779154"/>
                </a:cubicBezTo>
                <a:cubicBezTo>
                  <a:pt x="7083890" y="1010871"/>
                  <a:pt x="6563695" y="1078514"/>
                  <a:pt x="6167929" y="1111560"/>
                </a:cubicBezTo>
                <a:cubicBezTo>
                  <a:pt x="6111115" y="1116130"/>
                  <a:pt x="6053148" y="1120510"/>
                  <a:pt x="5993750" y="1124723"/>
                </a:cubicBezTo>
                <a:cubicBezTo>
                  <a:pt x="5987317" y="1121326"/>
                  <a:pt x="5980885" y="1117935"/>
                  <a:pt x="5974489" y="1114548"/>
                </a:cubicBezTo>
                <a:cubicBezTo>
                  <a:pt x="6029147" y="1106085"/>
                  <a:pt x="6085143" y="1097195"/>
                  <a:pt x="6142683" y="1087840"/>
                </a:cubicBezTo>
                <a:cubicBezTo>
                  <a:pt x="6401339" y="1045086"/>
                  <a:pt x="6629749" y="997149"/>
                  <a:pt x="6840961" y="941292"/>
                </a:cubicBezTo>
                <a:cubicBezTo>
                  <a:pt x="7093428" y="874528"/>
                  <a:pt x="7323380" y="796316"/>
                  <a:pt x="7543944" y="702187"/>
                </a:cubicBezTo>
                <a:cubicBezTo>
                  <a:pt x="7600629" y="678255"/>
                  <a:pt x="7657814" y="653743"/>
                  <a:pt x="7713122" y="630039"/>
                </a:cubicBezTo>
                <a:cubicBezTo>
                  <a:pt x="7773525" y="604147"/>
                  <a:pt x="7835991" y="577373"/>
                  <a:pt x="7897304" y="551570"/>
                </a:cubicBezTo>
                <a:cubicBezTo>
                  <a:pt x="8207161" y="421507"/>
                  <a:pt x="8514582" y="303073"/>
                  <a:pt x="8834069" y="258769"/>
                </a:cubicBezTo>
                <a:cubicBezTo>
                  <a:pt x="8847789" y="260362"/>
                  <a:pt x="8861454" y="262084"/>
                  <a:pt x="8875062" y="263915"/>
                </a:cubicBezTo>
                <a:cubicBezTo>
                  <a:pt x="8808673" y="277704"/>
                  <a:pt x="8740704" y="295239"/>
                  <a:pt x="8670021" y="316827"/>
                </a:cubicBezTo>
                <a:close/>
                <a:moveTo>
                  <a:pt x="5990217" y="1124974"/>
                </a:moveTo>
                <a:cubicBezTo>
                  <a:pt x="5984919" y="1125349"/>
                  <a:pt x="5979602" y="1125723"/>
                  <a:pt x="5974266" y="1126096"/>
                </a:cubicBezTo>
                <a:cubicBezTo>
                  <a:pt x="5968019" y="1123220"/>
                  <a:pt x="5961773" y="1120344"/>
                  <a:pt x="5955564" y="1117472"/>
                </a:cubicBezTo>
                <a:cubicBezTo>
                  <a:pt x="5960825" y="1116661"/>
                  <a:pt x="5966104" y="1115845"/>
                  <a:pt x="5971403" y="1115027"/>
                </a:cubicBezTo>
                <a:cubicBezTo>
                  <a:pt x="5977669" y="1118337"/>
                  <a:pt x="5983933" y="1121653"/>
                  <a:pt x="5990217" y="1124974"/>
                </a:cubicBezTo>
                <a:close/>
                <a:moveTo>
                  <a:pt x="5952496" y="1116059"/>
                </a:moveTo>
                <a:cubicBezTo>
                  <a:pt x="5946138" y="1113125"/>
                  <a:pt x="5939798" y="1110194"/>
                  <a:pt x="5933459" y="1107266"/>
                </a:cubicBezTo>
                <a:cubicBezTo>
                  <a:pt x="5938813" y="1105979"/>
                  <a:pt x="5944149" y="1104692"/>
                  <a:pt x="5949466" y="1103410"/>
                </a:cubicBezTo>
                <a:cubicBezTo>
                  <a:pt x="5955843" y="1106790"/>
                  <a:pt x="5962238" y="1110175"/>
                  <a:pt x="5968652" y="1113568"/>
                </a:cubicBezTo>
                <a:cubicBezTo>
                  <a:pt x="5963260" y="1114405"/>
                  <a:pt x="5957869" y="1115234"/>
                  <a:pt x="5952496" y="1116059"/>
                </a:cubicBezTo>
                <a:close/>
                <a:moveTo>
                  <a:pt x="5949168" y="1116570"/>
                </a:moveTo>
                <a:cubicBezTo>
                  <a:pt x="5943684" y="1117413"/>
                  <a:pt x="5938218" y="1118251"/>
                  <a:pt x="5932752" y="1119086"/>
                </a:cubicBezTo>
                <a:cubicBezTo>
                  <a:pt x="5926599" y="1116674"/>
                  <a:pt x="5920445" y="1114265"/>
                  <a:pt x="5914310" y="1111857"/>
                </a:cubicBezTo>
                <a:cubicBezTo>
                  <a:pt x="5919739" y="1110560"/>
                  <a:pt x="5925149" y="1109262"/>
                  <a:pt x="5930540" y="1107968"/>
                </a:cubicBezTo>
                <a:cubicBezTo>
                  <a:pt x="5936731" y="1110831"/>
                  <a:pt x="5942959" y="1113702"/>
                  <a:pt x="5949168" y="1116570"/>
                </a:cubicBezTo>
                <a:close/>
                <a:moveTo>
                  <a:pt x="5911280" y="1110670"/>
                </a:moveTo>
                <a:cubicBezTo>
                  <a:pt x="5904959" y="1108186"/>
                  <a:pt x="5898638" y="1105708"/>
                  <a:pt x="5892317" y="1103229"/>
                </a:cubicBezTo>
                <a:cubicBezTo>
                  <a:pt x="5897782" y="1101441"/>
                  <a:pt x="5903230" y="1099652"/>
                  <a:pt x="5908677" y="1097864"/>
                </a:cubicBezTo>
                <a:cubicBezTo>
                  <a:pt x="5915035" y="1100809"/>
                  <a:pt x="5921412" y="1103757"/>
                  <a:pt x="5927807" y="1106710"/>
                </a:cubicBezTo>
                <a:cubicBezTo>
                  <a:pt x="5922323" y="1108028"/>
                  <a:pt x="5916801" y="1109348"/>
                  <a:pt x="5911280" y="1110670"/>
                </a:cubicBezTo>
                <a:close/>
                <a:moveTo>
                  <a:pt x="5908119" y="1111428"/>
                </a:moveTo>
                <a:cubicBezTo>
                  <a:pt x="5902784" y="1112702"/>
                  <a:pt x="5897429" y="1113979"/>
                  <a:pt x="5892075" y="1115254"/>
                </a:cubicBezTo>
                <a:cubicBezTo>
                  <a:pt x="5885922" y="1113280"/>
                  <a:pt x="5879786" y="1111311"/>
                  <a:pt x="5873651" y="1109342"/>
                </a:cubicBezTo>
                <a:cubicBezTo>
                  <a:pt x="5878969" y="1107609"/>
                  <a:pt x="5884249" y="1105875"/>
                  <a:pt x="5889547" y="1104140"/>
                </a:cubicBezTo>
                <a:cubicBezTo>
                  <a:pt x="5895738" y="1106567"/>
                  <a:pt x="5901910" y="1108994"/>
                  <a:pt x="5908119" y="1111428"/>
                </a:cubicBezTo>
                <a:close/>
                <a:moveTo>
                  <a:pt x="5870640" y="1108372"/>
                </a:moveTo>
                <a:cubicBezTo>
                  <a:pt x="5867331" y="1107312"/>
                  <a:pt x="5864021" y="1106249"/>
                  <a:pt x="5860731" y="1105189"/>
                </a:cubicBezTo>
                <a:cubicBezTo>
                  <a:pt x="5857868" y="1104272"/>
                  <a:pt x="5855060" y="1103369"/>
                  <a:pt x="5852216" y="1102456"/>
                </a:cubicBezTo>
                <a:cubicBezTo>
                  <a:pt x="5857533" y="1100227"/>
                  <a:pt x="5862850" y="1097992"/>
                  <a:pt x="5868167" y="1095754"/>
                </a:cubicBezTo>
                <a:cubicBezTo>
                  <a:pt x="5872016" y="1097260"/>
                  <a:pt x="5875808" y="1098751"/>
                  <a:pt x="5879675" y="1100264"/>
                </a:cubicBezTo>
                <a:cubicBezTo>
                  <a:pt x="5882054" y="1101199"/>
                  <a:pt x="5884453" y="1102138"/>
                  <a:pt x="5886833" y="1103073"/>
                </a:cubicBezTo>
                <a:cubicBezTo>
                  <a:pt x="5881441" y="1104841"/>
                  <a:pt x="5876050" y="1106606"/>
                  <a:pt x="5870640" y="1108372"/>
                </a:cubicBezTo>
                <a:close/>
                <a:moveTo>
                  <a:pt x="5849799" y="1101683"/>
                </a:moveTo>
                <a:cubicBezTo>
                  <a:pt x="5777108" y="1078330"/>
                  <a:pt x="5708061" y="1056185"/>
                  <a:pt x="5639293" y="1034894"/>
                </a:cubicBezTo>
                <a:cubicBezTo>
                  <a:pt x="5478815" y="985204"/>
                  <a:pt x="5319638" y="933978"/>
                  <a:pt x="5151092" y="879745"/>
                </a:cubicBezTo>
                <a:cubicBezTo>
                  <a:pt x="4968882" y="821109"/>
                  <a:pt x="4780480" y="760476"/>
                  <a:pt x="4590833" y="702156"/>
                </a:cubicBezTo>
                <a:cubicBezTo>
                  <a:pt x="4158480" y="570046"/>
                  <a:pt x="3668439" y="420312"/>
                  <a:pt x="3192750" y="334367"/>
                </a:cubicBezTo>
                <a:cubicBezTo>
                  <a:pt x="3010967" y="301707"/>
                  <a:pt x="2845674" y="281777"/>
                  <a:pt x="2687390" y="273443"/>
                </a:cubicBezTo>
                <a:cubicBezTo>
                  <a:pt x="2565154" y="267003"/>
                  <a:pt x="2444851" y="267073"/>
                  <a:pt x="2324902" y="273722"/>
                </a:cubicBezTo>
                <a:cubicBezTo>
                  <a:pt x="2304507" y="260786"/>
                  <a:pt x="2284429" y="248756"/>
                  <a:pt x="2264593" y="237592"/>
                </a:cubicBezTo>
                <a:cubicBezTo>
                  <a:pt x="2393484" y="220802"/>
                  <a:pt x="2521837" y="212061"/>
                  <a:pt x="2651546" y="211168"/>
                </a:cubicBezTo>
                <a:cubicBezTo>
                  <a:pt x="2818568" y="210025"/>
                  <a:pt x="2989271" y="221962"/>
                  <a:pt x="3173322" y="247692"/>
                </a:cubicBezTo>
                <a:cubicBezTo>
                  <a:pt x="3677716" y="318554"/>
                  <a:pt x="4175528" y="475339"/>
                  <a:pt x="4595945" y="619364"/>
                </a:cubicBezTo>
                <a:cubicBezTo>
                  <a:pt x="4875833" y="715645"/>
                  <a:pt x="5150943" y="820778"/>
                  <a:pt x="5416981" y="922448"/>
                </a:cubicBezTo>
                <a:cubicBezTo>
                  <a:pt x="5495435" y="952428"/>
                  <a:pt x="5576567" y="983431"/>
                  <a:pt x="5655523" y="1013323"/>
                </a:cubicBezTo>
                <a:cubicBezTo>
                  <a:pt x="5724105" y="1039278"/>
                  <a:pt x="5793245" y="1066354"/>
                  <a:pt x="5865955" y="1094886"/>
                </a:cubicBezTo>
                <a:cubicBezTo>
                  <a:pt x="5860582" y="1097150"/>
                  <a:pt x="5855209" y="1099414"/>
                  <a:pt x="5849799" y="1101683"/>
                </a:cubicBezTo>
                <a:close/>
                <a:moveTo>
                  <a:pt x="2322132" y="273868"/>
                </a:moveTo>
                <a:cubicBezTo>
                  <a:pt x="2298019" y="275226"/>
                  <a:pt x="2273907" y="276845"/>
                  <a:pt x="2249813" y="278734"/>
                </a:cubicBezTo>
                <a:cubicBezTo>
                  <a:pt x="2229214" y="268269"/>
                  <a:pt x="2208169" y="258215"/>
                  <a:pt x="2186696" y="248705"/>
                </a:cubicBezTo>
                <a:cubicBezTo>
                  <a:pt x="2211813" y="244807"/>
                  <a:pt x="2236910" y="241219"/>
                  <a:pt x="2261971" y="237934"/>
                </a:cubicBezTo>
                <a:cubicBezTo>
                  <a:pt x="2282477" y="249429"/>
                  <a:pt x="2302537" y="261455"/>
                  <a:pt x="2322132" y="273868"/>
                </a:cubicBezTo>
                <a:close/>
                <a:moveTo>
                  <a:pt x="2246280" y="279022"/>
                </a:moveTo>
                <a:cubicBezTo>
                  <a:pt x="2222093" y="280944"/>
                  <a:pt x="2197925" y="283140"/>
                  <a:pt x="2173738" y="285599"/>
                </a:cubicBezTo>
                <a:cubicBezTo>
                  <a:pt x="2151466" y="276893"/>
                  <a:pt x="2129640" y="268994"/>
                  <a:pt x="2108130" y="261859"/>
                </a:cubicBezTo>
                <a:cubicBezTo>
                  <a:pt x="2133228" y="257339"/>
                  <a:pt x="2158271" y="253139"/>
                  <a:pt x="2183294" y="249230"/>
                </a:cubicBezTo>
                <a:cubicBezTo>
                  <a:pt x="2204711" y="258657"/>
                  <a:pt x="2225719" y="268633"/>
                  <a:pt x="2246280" y="279022"/>
                </a:cubicBezTo>
                <a:close/>
                <a:moveTo>
                  <a:pt x="2169630" y="286020"/>
                </a:moveTo>
                <a:cubicBezTo>
                  <a:pt x="2145573" y="288496"/>
                  <a:pt x="2121497" y="291236"/>
                  <a:pt x="2097403" y="294246"/>
                </a:cubicBezTo>
                <a:cubicBezTo>
                  <a:pt x="2074350" y="287771"/>
                  <a:pt x="2051762" y="282034"/>
                  <a:pt x="2029546" y="276992"/>
                </a:cubicBezTo>
                <a:cubicBezTo>
                  <a:pt x="2054421" y="271901"/>
                  <a:pt x="2079259" y="267105"/>
                  <a:pt x="2104022" y="262613"/>
                </a:cubicBezTo>
                <a:cubicBezTo>
                  <a:pt x="2126312" y="269896"/>
                  <a:pt x="2148213" y="277739"/>
                  <a:pt x="2169630" y="286020"/>
                </a:cubicBezTo>
                <a:close/>
                <a:moveTo>
                  <a:pt x="2093685" y="294705"/>
                </a:moveTo>
                <a:cubicBezTo>
                  <a:pt x="2069219" y="297788"/>
                  <a:pt x="2044735" y="301147"/>
                  <a:pt x="2020195" y="304780"/>
                </a:cubicBezTo>
                <a:cubicBezTo>
                  <a:pt x="1996435" y="300602"/>
                  <a:pt x="1973159" y="297079"/>
                  <a:pt x="1950255" y="294179"/>
                </a:cubicBezTo>
                <a:cubicBezTo>
                  <a:pt x="1975669" y="288364"/>
                  <a:pt x="2001009" y="282859"/>
                  <a:pt x="2026293" y="277665"/>
                </a:cubicBezTo>
                <a:cubicBezTo>
                  <a:pt x="2049085" y="282792"/>
                  <a:pt x="2071543" y="288513"/>
                  <a:pt x="2093685" y="294705"/>
                </a:cubicBezTo>
                <a:close/>
                <a:moveTo>
                  <a:pt x="2025939" y="305813"/>
                </a:moveTo>
                <a:cubicBezTo>
                  <a:pt x="2050108" y="302274"/>
                  <a:pt x="2074239" y="299009"/>
                  <a:pt x="2098351" y="296005"/>
                </a:cubicBezTo>
                <a:cubicBezTo>
                  <a:pt x="2119731" y="302064"/>
                  <a:pt x="2140814" y="308569"/>
                  <a:pt x="2161580" y="315403"/>
                </a:cubicBezTo>
                <a:cubicBezTo>
                  <a:pt x="2138322" y="316371"/>
                  <a:pt x="2115102" y="317582"/>
                  <a:pt x="2091863" y="319030"/>
                </a:cubicBezTo>
                <a:cubicBezTo>
                  <a:pt x="2069424" y="314075"/>
                  <a:pt x="2047486" y="309680"/>
                  <a:pt x="2025939" y="305813"/>
                </a:cubicBezTo>
                <a:close/>
                <a:moveTo>
                  <a:pt x="2166581" y="317046"/>
                </a:moveTo>
                <a:cubicBezTo>
                  <a:pt x="2186715" y="323737"/>
                  <a:pt x="2206533" y="330740"/>
                  <a:pt x="2226053" y="337955"/>
                </a:cubicBezTo>
                <a:cubicBezTo>
                  <a:pt x="2204116" y="336922"/>
                  <a:pt x="2182271" y="336094"/>
                  <a:pt x="2160501" y="335487"/>
                </a:cubicBezTo>
                <a:cubicBezTo>
                  <a:pt x="2139326" y="330028"/>
                  <a:pt x="2118653" y="325031"/>
                  <a:pt x="2098370" y="320482"/>
                </a:cubicBezTo>
                <a:cubicBezTo>
                  <a:pt x="2121107" y="319112"/>
                  <a:pt x="2143844" y="317961"/>
                  <a:pt x="2166581" y="317046"/>
                </a:cubicBezTo>
                <a:close/>
                <a:moveTo>
                  <a:pt x="2170987" y="316881"/>
                </a:moveTo>
                <a:cubicBezTo>
                  <a:pt x="2193686" y="315999"/>
                  <a:pt x="2216404" y="315351"/>
                  <a:pt x="2239160" y="314925"/>
                </a:cubicBezTo>
                <a:cubicBezTo>
                  <a:pt x="2259015" y="323748"/>
                  <a:pt x="2278443" y="332832"/>
                  <a:pt x="2297369" y="342055"/>
                </a:cubicBezTo>
                <a:cubicBezTo>
                  <a:pt x="2275394" y="340566"/>
                  <a:pt x="2253494" y="339292"/>
                  <a:pt x="2231686" y="338227"/>
                </a:cubicBezTo>
                <a:cubicBezTo>
                  <a:pt x="2211013" y="330582"/>
                  <a:pt x="2190805" y="323471"/>
                  <a:pt x="2170987" y="316881"/>
                </a:cubicBezTo>
                <a:close/>
                <a:moveTo>
                  <a:pt x="2301775" y="344213"/>
                </a:moveTo>
                <a:cubicBezTo>
                  <a:pt x="2320459" y="353367"/>
                  <a:pt x="2338678" y="362644"/>
                  <a:pt x="2356395" y="371923"/>
                </a:cubicBezTo>
                <a:cubicBezTo>
                  <a:pt x="2335666" y="368606"/>
                  <a:pt x="2315086" y="365489"/>
                  <a:pt x="2294636" y="362574"/>
                </a:cubicBezTo>
                <a:cubicBezTo>
                  <a:pt x="2275152" y="354726"/>
                  <a:pt x="2256115" y="347329"/>
                  <a:pt x="2237450" y="340369"/>
                </a:cubicBezTo>
                <a:cubicBezTo>
                  <a:pt x="2258811" y="341449"/>
                  <a:pt x="2280265" y="342726"/>
                  <a:pt x="2301775" y="344213"/>
                </a:cubicBezTo>
                <a:close/>
                <a:moveTo>
                  <a:pt x="2306571" y="344553"/>
                </a:moveTo>
                <a:cubicBezTo>
                  <a:pt x="2328118" y="346070"/>
                  <a:pt x="2349777" y="347798"/>
                  <a:pt x="2371528" y="349725"/>
                </a:cubicBezTo>
                <a:cubicBezTo>
                  <a:pt x="2389617" y="360917"/>
                  <a:pt x="2407223" y="372196"/>
                  <a:pt x="2424345" y="383431"/>
                </a:cubicBezTo>
                <a:cubicBezTo>
                  <a:pt x="2403449" y="379700"/>
                  <a:pt x="2382720" y="376175"/>
                  <a:pt x="2362140" y="372849"/>
                </a:cubicBezTo>
                <a:cubicBezTo>
                  <a:pt x="2343233" y="362905"/>
                  <a:pt x="2324716" y="353479"/>
                  <a:pt x="2306571" y="344553"/>
                </a:cubicBezTo>
                <a:close/>
                <a:moveTo>
                  <a:pt x="2428287" y="386017"/>
                </a:moveTo>
                <a:cubicBezTo>
                  <a:pt x="2431596" y="388203"/>
                  <a:pt x="2434905" y="390386"/>
                  <a:pt x="2438196" y="392567"/>
                </a:cubicBezTo>
                <a:cubicBezTo>
                  <a:pt x="2451804" y="401604"/>
                  <a:pt x="2465357" y="410782"/>
                  <a:pt x="2478891" y="420035"/>
                </a:cubicBezTo>
                <a:cubicBezTo>
                  <a:pt x="2459148" y="414582"/>
                  <a:pt x="2439683" y="409352"/>
                  <a:pt x="2420460" y="404335"/>
                </a:cubicBezTo>
                <a:cubicBezTo>
                  <a:pt x="2406535" y="396660"/>
                  <a:pt x="2392573" y="389036"/>
                  <a:pt x="2378518" y="381524"/>
                </a:cubicBezTo>
                <a:cubicBezTo>
                  <a:pt x="2374763" y="379512"/>
                  <a:pt x="2371026" y="377530"/>
                  <a:pt x="2367289" y="375558"/>
                </a:cubicBezTo>
                <a:cubicBezTo>
                  <a:pt x="2387461" y="378852"/>
                  <a:pt x="2407799" y="382334"/>
                  <a:pt x="2428287" y="386017"/>
                </a:cubicBezTo>
                <a:close/>
                <a:moveTo>
                  <a:pt x="2439218" y="391018"/>
                </a:moveTo>
                <a:cubicBezTo>
                  <a:pt x="2437136" y="389633"/>
                  <a:pt x="2435035" y="388246"/>
                  <a:pt x="2432934" y="386859"/>
                </a:cubicBezTo>
                <a:cubicBezTo>
                  <a:pt x="2453236" y="390533"/>
                  <a:pt x="2473704" y="394400"/>
                  <a:pt x="2494378" y="398467"/>
                </a:cubicBezTo>
                <a:cubicBezTo>
                  <a:pt x="2495828" y="399633"/>
                  <a:pt x="2497297" y="400801"/>
                  <a:pt x="2498747" y="401964"/>
                </a:cubicBezTo>
                <a:cubicBezTo>
                  <a:pt x="2513638" y="413943"/>
                  <a:pt x="2528474" y="426066"/>
                  <a:pt x="2543235" y="438301"/>
                </a:cubicBezTo>
                <a:cubicBezTo>
                  <a:pt x="2523343" y="432504"/>
                  <a:pt x="2503748" y="426930"/>
                  <a:pt x="2484450" y="421572"/>
                </a:cubicBezTo>
                <a:cubicBezTo>
                  <a:pt x="2469410" y="411264"/>
                  <a:pt x="2454351" y="401063"/>
                  <a:pt x="2439218" y="391018"/>
                </a:cubicBezTo>
                <a:close/>
                <a:moveTo>
                  <a:pt x="2546786" y="441270"/>
                </a:moveTo>
                <a:cubicBezTo>
                  <a:pt x="2562514" y="454326"/>
                  <a:pt x="2578149" y="467513"/>
                  <a:pt x="2593710" y="480798"/>
                </a:cubicBezTo>
                <a:cubicBezTo>
                  <a:pt x="2575286" y="473529"/>
                  <a:pt x="2556992" y="466419"/>
                  <a:pt x="2538810" y="459466"/>
                </a:cubicBezTo>
                <a:cubicBezTo>
                  <a:pt x="2522320" y="447789"/>
                  <a:pt x="2505793" y="436226"/>
                  <a:pt x="2489191" y="424809"/>
                </a:cubicBezTo>
                <a:cubicBezTo>
                  <a:pt x="2508098" y="430085"/>
                  <a:pt x="2527303" y="435573"/>
                  <a:pt x="2546786" y="441270"/>
                </a:cubicBezTo>
                <a:close/>
                <a:moveTo>
                  <a:pt x="2551266" y="442582"/>
                </a:moveTo>
                <a:cubicBezTo>
                  <a:pt x="2637361" y="467834"/>
                  <a:pt x="2729313" y="497275"/>
                  <a:pt x="2830262" y="531782"/>
                </a:cubicBezTo>
                <a:cubicBezTo>
                  <a:pt x="2936900" y="568230"/>
                  <a:pt x="3042051" y="606914"/>
                  <a:pt x="3153374" y="647868"/>
                </a:cubicBezTo>
                <a:cubicBezTo>
                  <a:pt x="3191058" y="661729"/>
                  <a:pt x="3230006" y="676061"/>
                  <a:pt x="3268750" y="690198"/>
                </a:cubicBezTo>
                <a:cubicBezTo>
                  <a:pt x="3498721" y="774465"/>
                  <a:pt x="3707517" y="842501"/>
                  <a:pt x="3907111" y="898193"/>
                </a:cubicBezTo>
                <a:cubicBezTo>
                  <a:pt x="4140428" y="963289"/>
                  <a:pt x="4356512" y="1010397"/>
                  <a:pt x="4567706" y="1042208"/>
                </a:cubicBezTo>
                <a:cubicBezTo>
                  <a:pt x="4898478" y="1092950"/>
                  <a:pt x="5236258" y="1122499"/>
                  <a:pt x="5571640" y="1130038"/>
                </a:cubicBezTo>
                <a:lnTo>
                  <a:pt x="5575098" y="1130116"/>
                </a:lnTo>
                <a:cubicBezTo>
                  <a:pt x="5639832" y="1131571"/>
                  <a:pt x="5705291" y="1133040"/>
                  <a:pt x="5771252" y="1134356"/>
                </a:cubicBezTo>
                <a:cubicBezTo>
                  <a:pt x="5766549" y="1136295"/>
                  <a:pt x="5761826" y="1138233"/>
                  <a:pt x="5757086" y="1140172"/>
                </a:cubicBezTo>
                <a:cubicBezTo>
                  <a:pt x="5691720" y="1144093"/>
                  <a:pt x="5624402" y="1147866"/>
                  <a:pt x="5554760" y="1151514"/>
                </a:cubicBezTo>
                <a:cubicBezTo>
                  <a:pt x="5207219" y="1169715"/>
                  <a:pt x="4882582" y="1161018"/>
                  <a:pt x="4562277" y="1124927"/>
                </a:cubicBezTo>
                <a:cubicBezTo>
                  <a:pt x="4161362" y="1080803"/>
                  <a:pt x="3732838" y="963737"/>
                  <a:pt x="3288568" y="776983"/>
                </a:cubicBezTo>
                <a:cubicBezTo>
                  <a:pt x="3200000" y="739897"/>
                  <a:pt x="3112660" y="701587"/>
                  <a:pt x="3028182" y="664539"/>
                </a:cubicBezTo>
                <a:cubicBezTo>
                  <a:pt x="2975123" y="641268"/>
                  <a:pt x="2920243" y="617204"/>
                  <a:pt x="2866738" y="594183"/>
                </a:cubicBezTo>
                <a:cubicBezTo>
                  <a:pt x="2772351" y="553578"/>
                  <a:pt x="2684155" y="516561"/>
                  <a:pt x="2599045" y="482906"/>
                </a:cubicBezTo>
                <a:cubicBezTo>
                  <a:pt x="2583187" y="469353"/>
                  <a:pt x="2567273" y="455904"/>
                  <a:pt x="2551266" y="442582"/>
                </a:cubicBezTo>
                <a:close/>
                <a:moveTo>
                  <a:pt x="2865994" y="595889"/>
                </a:moveTo>
                <a:cubicBezTo>
                  <a:pt x="2919518" y="618909"/>
                  <a:pt x="2974380" y="642969"/>
                  <a:pt x="3027438" y="666240"/>
                </a:cubicBezTo>
                <a:cubicBezTo>
                  <a:pt x="3111916" y="703292"/>
                  <a:pt x="3199275" y="741604"/>
                  <a:pt x="3287843" y="778695"/>
                </a:cubicBezTo>
                <a:cubicBezTo>
                  <a:pt x="3499669" y="867735"/>
                  <a:pt x="3709172" y="941532"/>
                  <a:pt x="3910531" y="998038"/>
                </a:cubicBezTo>
                <a:cubicBezTo>
                  <a:pt x="4132397" y="1060295"/>
                  <a:pt x="4351603" y="1103609"/>
                  <a:pt x="4562072" y="1126773"/>
                </a:cubicBezTo>
                <a:cubicBezTo>
                  <a:pt x="4882471" y="1162873"/>
                  <a:pt x="5207219" y="1171578"/>
                  <a:pt x="5554871" y="1153368"/>
                </a:cubicBezTo>
                <a:cubicBezTo>
                  <a:pt x="5622580" y="1149820"/>
                  <a:pt x="5688095" y="1146154"/>
                  <a:pt x="5751769" y="1142349"/>
                </a:cubicBezTo>
                <a:cubicBezTo>
                  <a:pt x="5747418" y="1144126"/>
                  <a:pt x="5743068" y="1145903"/>
                  <a:pt x="5738718" y="1147679"/>
                </a:cubicBezTo>
                <a:cubicBezTo>
                  <a:pt x="5670061" y="1157409"/>
                  <a:pt x="5603263" y="1166443"/>
                  <a:pt x="5537860" y="1174849"/>
                </a:cubicBezTo>
                <a:cubicBezTo>
                  <a:pt x="5186062" y="1220061"/>
                  <a:pt x="4865069" y="1231392"/>
                  <a:pt x="4556551" y="1209485"/>
                </a:cubicBezTo>
                <a:cubicBezTo>
                  <a:pt x="4146563" y="1181295"/>
                  <a:pt x="3726387" y="1065566"/>
                  <a:pt x="3307735" y="865511"/>
                </a:cubicBezTo>
                <a:cubicBezTo>
                  <a:pt x="3180424" y="804864"/>
                  <a:pt x="3057407" y="739983"/>
                  <a:pt x="2938443" y="677240"/>
                </a:cubicBezTo>
                <a:lnTo>
                  <a:pt x="2887169" y="650210"/>
                </a:lnTo>
                <a:cubicBezTo>
                  <a:pt x="2806558" y="607726"/>
                  <a:pt x="2727807" y="566250"/>
                  <a:pt x="2649483" y="526547"/>
                </a:cubicBezTo>
                <a:cubicBezTo>
                  <a:pt x="2634201" y="513165"/>
                  <a:pt x="2618826" y="499854"/>
                  <a:pt x="2603396" y="486626"/>
                </a:cubicBezTo>
                <a:cubicBezTo>
                  <a:pt x="2686925" y="519739"/>
                  <a:pt x="2773503" y="556093"/>
                  <a:pt x="2865994" y="595889"/>
                </a:cubicBezTo>
                <a:close/>
                <a:moveTo>
                  <a:pt x="5756621" y="1142060"/>
                </a:moveTo>
                <a:cubicBezTo>
                  <a:pt x="5760525" y="1141826"/>
                  <a:pt x="5764410" y="1141592"/>
                  <a:pt x="5768296" y="1141356"/>
                </a:cubicBezTo>
                <a:cubicBezTo>
                  <a:pt x="5764243" y="1142641"/>
                  <a:pt x="5760191" y="1143918"/>
                  <a:pt x="5756137" y="1145200"/>
                </a:cubicBezTo>
                <a:cubicBezTo>
                  <a:pt x="5752438" y="1145727"/>
                  <a:pt x="5748757" y="1146251"/>
                  <a:pt x="5745094" y="1146773"/>
                </a:cubicBezTo>
                <a:cubicBezTo>
                  <a:pt x="5748924" y="1145206"/>
                  <a:pt x="5752772" y="1143633"/>
                  <a:pt x="5756621" y="1142060"/>
                </a:cubicBezTo>
                <a:close/>
                <a:moveTo>
                  <a:pt x="5761975" y="1139876"/>
                </a:moveTo>
                <a:cubicBezTo>
                  <a:pt x="5766381" y="1138067"/>
                  <a:pt x="5770806" y="1136249"/>
                  <a:pt x="5775212" y="1134433"/>
                </a:cubicBezTo>
                <a:cubicBezTo>
                  <a:pt x="5779841" y="1134526"/>
                  <a:pt x="5784489" y="1134615"/>
                  <a:pt x="5789118" y="1134704"/>
                </a:cubicBezTo>
                <a:cubicBezTo>
                  <a:pt x="5784582" y="1136156"/>
                  <a:pt x="5780027" y="1137608"/>
                  <a:pt x="5775491" y="1139058"/>
                </a:cubicBezTo>
                <a:cubicBezTo>
                  <a:pt x="5770992" y="1139333"/>
                  <a:pt x="5766493" y="1139605"/>
                  <a:pt x="5761975" y="1139876"/>
                </a:cubicBezTo>
                <a:close/>
                <a:moveTo>
                  <a:pt x="5794863" y="1134819"/>
                </a:moveTo>
                <a:cubicBezTo>
                  <a:pt x="5799195" y="1134903"/>
                  <a:pt x="5803507" y="1134987"/>
                  <a:pt x="5807821" y="1135068"/>
                </a:cubicBezTo>
                <a:cubicBezTo>
                  <a:pt x="5803898" y="1135979"/>
                  <a:pt x="5799975" y="1136892"/>
                  <a:pt x="5796034" y="1137803"/>
                </a:cubicBezTo>
                <a:cubicBezTo>
                  <a:pt x="5791702" y="1138069"/>
                  <a:pt x="5787370" y="1138335"/>
                  <a:pt x="5783039" y="1138599"/>
                </a:cubicBezTo>
                <a:cubicBezTo>
                  <a:pt x="5786980" y="1137340"/>
                  <a:pt x="5790940" y="1136080"/>
                  <a:pt x="5794863" y="1134819"/>
                </a:cubicBezTo>
                <a:close/>
                <a:moveTo>
                  <a:pt x="5800384" y="1133061"/>
                </a:moveTo>
                <a:cubicBezTo>
                  <a:pt x="5804883" y="1131618"/>
                  <a:pt x="5809364" y="1130171"/>
                  <a:pt x="5813863" y="1128727"/>
                </a:cubicBezTo>
                <a:cubicBezTo>
                  <a:pt x="5818826" y="1129212"/>
                  <a:pt x="5823809" y="1129696"/>
                  <a:pt x="5828791" y="1130181"/>
                </a:cubicBezTo>
                <a:cubicBezTo>
                  <a:pt x="5824292" y="1131233"/>
                  <a:pt x="5819793" y="1132287"/>
                  <a:pt x="5815276" y="1133339"/>
                </a:cubicBezTo>
                <a:cubicBezTo>
                  <a:pt x="5810293" y="1133246"/>
                  <a:pt x="5805329" y="1133155"/>
                  <a:pt x="5800384" y="1133061"/>
                </a:cubicBezTo>
                <a:close/>
                <a:moveTo>
                  <a:pt x="5834573" y="1130740"/>
                </a:moveTo>
                <a:cubicBezTo>
                  <a:pt x="5838775" y="1131148"/>
                  <a:pt x="5842957" y="1131555"/>
                  <a:pt x="5847159" y="1131962"/>
                </a:cubicBezTo>
                <a:cubicBezTo>
                  <a:pt x="5843199" y="1132547"/>
                  <a:pt x="5839277" y="1133128"/>
                  <a:pt x="5835317" y="1133708"/>
                </a:cubicBezTo>
                <a:cubicBezTo>
                  <a:pt x="5831171" y="1133633"/>
                  <a:pt x="5827007" y="1133555"/>
                  <a:pt x="5822861" y="1133477"/>
                </a:cubicBezTo>
                <a:cubicBezTo>
                  <a:pt x="5826765" y="1132566"/>
                  <a:pt x="5830669" y="1131653"/>
                  <a:pt x="5834573" y="1130740"/>
                </a:cubicBezTo>
                <a:close/>
                <a:moveTo>
                  <a:pt x="5840206" y="1129420"/>
                </a:moveTo>
                <a:cubicBezTo>
                  <a:pt x="5844705" y="1128363"/>
                  <a:pt x="5849223" y="1127305"/>
                  <a:pt x="5853703" y="1126249"/>
                </a:cubicBezTo>
                <a:cubicBezTo>
                  <a:pt x="5858611" y="1127098"/>
                  <a:pt x="5863519" y="1127950"/>
                  <a:pt x="5868428" y="1128800"/>
                </a:cubicBezTo>
                <a:cubicBezTo>
                  <a:pt x="5863872" y="1129480"/>
                  <a:pt x="5859318" y="1130157"/>
                  <a:pt x="5854782" y="1130832"/>
                </a:cubicBezTo>
                <a:cubicBezTo>
                  <a:pt x="5849911" y="1130361"/>
                  <a:pt x="5845059" y="1129891"/>
                  <a:pt x="5840206" y="1129420"/>
                </a:cubicBezTo>
                <a:close/>
                <a:moveTo>
                  <a:pt x="5874246" y="1129807"/>
                </a:moveTo>
                <a:cubicBezTo>
                  <a:pt x="5878485" y="1130542"/>
                  <a:pt x="5882743" y="1131276"/>
                  <a:pt x="5887000" y="1132012"/>
                </a:cubicBezTo>
                <a:cubicBezTo>
                  <a:pt x="5883040" y="1132272"/>
                  <a:pt x="5879099" y="1132533"/>
                  <a:pt x="5875120" y="1132791"/>
                </a:cubicBezTo>
                <a:cubicBezTo>
                  <a:pt x="5870900" y="1132384"/>
                  <a:pt x="5866680" y="1131977"/>
                  <a:pt x="5862441" y="1131570"/>
                </a:cubicBezTo>
                <a:cubicBezTo>
                  <a:pt x="5866382" y="1130986"/>
                  <a:pt x="5870305" y="1130397"/>
                  <a:pt x="5874246" y="1129807"/>
                </a:cubicBezTo>
                <a:close/>
                <a:moveTo>
                  <a:pt x="5880084" y="1128933"/>
                </a:moveTo>
                <a:cubicBezTo>
                  <a:pt x="5884602" y="1128257"/>
                  <a:pt x="5889138" y="1127574"/>
                  <a:pt x="5893674" y="1126892"/>
                </a:cubicBezTo>
                <a:cubicBezTo>
                  <a:pt x="5898638" y="1128123"/>
                  <a:pt x="5903602" y="1129352"/>
                  <a:pt x="5908584" y="1130584"/>
                </a:cubicBezTo>
                <a:cubicBezTo>
                  <a:pt x="5904029" y="1130887"/>
                  <a:pt x="5899475" y="1131190"/>
                  <a:pt x="5894920" y="1131493"/>
                </a:cubicBezTo>
                <a:cubicBezTo>
                  <a:pt x="5889974" y="1130640"/>
                  <a:pt x="5885029" y="1129787"/>
                  <a:pt x="5880084" y="1128933"/>
                </a:cubicBezTo>
                <a:close/>
                <a:moveTo>
                  <a:pt x="5914514" y="1132051"/>
                </a:moveTo>
                <a:cubicBezTo>
                  <a:pt x="5918772" y="1133103"/>
                  <a:pt x="5923048" y="1134156"/>
                  <a:pt x="5927305" y="1135208"/>
                </a:cubicBezTo>
                <a:cubicBezTo>
                  <a:pt x="5923364" y="1135150"/>
                  <a:pt x="5919423" y="1135094"/>
                  <a:pt x="5915481" y="1135035"/>
                </a:cubicBezTo>
                <a:cubicBezTo>
                  <a:pt x="5911224" y="1134302"/>
                  <a:pt x="5906948" y="1133570"/>
                  <a:pt x="5902709" y="1132836"/>
                </a:cubicBezTo>
                <a:cubicBezTo>
                  <a:pt x="5906650" y="1132575"/>
                  <a:pt x="5910592" y="1132313"/>
                  <a:pt x="5914514" y="1132051"/>
                </a:cubicBezTo>
                <a:close/>
                <a:moveTo>
                  <a:pt x="5920612" y="1131640"/>
                </a:moveTo>
                <a:cubicBezTo>
                  <a:pt x="5925149" y="1131333"/>
                  <a:pt x="5929685" y="1131029"/>
                  <a:pt x="5934221" y="1130720"/>
                </a:cubicBezTo>
                <a:cubicBezTo>
                  <a:pt x="5939203" y="1132317"/>
                  <a:pt x="5944205" y="1133914"/>
                  <a:pt x="5949206" y="1135513"/>
                </a:cubicBezTo>
                <a:cubicBezTo>
                  <a:pt x="5944632" y="1135451"/>
                  <a:pt x="5940077" y="1135386"/>
                  <a:pt x="5935522" y="1135323"/>
                </a:cubicBezTo>
                <a:cubicBezTo>
                  <a:pt x="5930540" y="1134094"/>
                  <a:pt x="5925576" y="1132867"/>
                  <a:pt x="5920612" y="1131640"/>
                </a:cubicBezTo>
                <a:close/>
                <a:moveTo>
                  <a:pt x="5955322" y="1137467"/>
                </a:moveTo>
                <a:cubicBezTo>
                  <a:pt x="5959598" y="1138831"/>
                  <a:pt x="5963874" y="1140196"/>
                  <a:pt x="5968150" y="1141560"/>
                </a:cubicBezTo>
                <a:cubicBezTo>
                  <a:pt x="5964245" y="1141200"/>
                  <a:pt x="5960342" y="1140835"/>
                  <a:pt x="5956456" y="1140475"/>
                </a:cubicBezTo>
                <a:cubicBezTo>
                  <a:pt x="5952143" y="1139419"/>
                  <a:pt x="5947848" y="1138363"/>
                  <a:pt x="5943554" y="1137305"/>
                </a:cubicBezTo>
                <a:cubicBezTo>
                  <a:pt x="5947477" y="1137357"/>
                  <a:pt x="5951399" y="1137415"/>
                  <a:pt x="5955322" y="1137467"/>
                </a:cubicBezTo>
                <a:close/>
                <a:moveTo>
                  <a:pt x="5961699" y="1137550"/>
                </a:moveTo>
                <a:cubicBezTo>
                  <a:pt x="5966235" y="1137608"/>
                  <a:pt x="5970771" y="1137658"/>
                  <a:pt x="5975289" y="1137714"/>
                </a:cubicBezTo>
                <a:cubicBezTo>
                  <a:pt x="5980308" y="1139673"/>
                  <a:pt x="5985346" y="1141635"/>
                  <a:pt x="5990366" y="1143594"/>
                </a:cubicBezTo>
                <a:cubicBezTo>
                  <a:pt x="5985830" y="1143181"/>
                  <a:pt x="5981294" y="1142769"/>
                  <a:pt x="5976776" y="1142352"/>
                </a:cubicBezTo>
                <a:cubicBezTo>
                  <a:pt x="5971738" y="1140752"/>
                  <a:pt x="5966718" y="1139151"/>
                  <a:pt x="5961699" y="1137550"/>
                </a:cubicBezTo>
                <a:close/>
                <a:moveTo>
                  <a:pt x="5996650" y="1146033"/>
                </a:moveTo>
                <a:cubicBezTo>
                  <a:pt x="6000889" y="1147690"/>
                  <a:pt x="6005146" y="1149344"/>
                  <a:pt x="6009422" y="1151001"/>
                </a:cubicBezTo>
                <a:cubicBezTo>
                  <a:pt x="6005574" y="1150356"/>
                  <a:pt x="6001725" y="1149711"/>
                  <a:pt x="5997877" y="1149064"/>
                </a:cubicBezTo>
                <a:cubicBezTo>
                  <a:pt x="5993582" y="1147699"/>
                  <a:pt x="5989288" y="1146335"/>
                  <a:pt x="5984993" y="1144970"/>
                </a:cubicBezTo>
                <a:cubicBezTo>
                  <a:pt x="5988878" y="1145325"/>
                  <a:pt x="5992764" y="1145680"/>
                  <a:pt x="5996650" y="1146033"/>
                </a:cubicBezTo>
                <a:close/>
                <a:moveTo>
                  <a:pt x="6003342" y="1146643"/>
                </a:moveTo>
                <a:cubicBezTo>
                  <a:pt x="6007972" y="1147061"/>
                  <a:pt x="6012601" y="1147474"/>
                  <a:pt x="6017230" y="1147889"/>
                </a:cubicBezTo>
                <a:cubicBezTo>
                  <a:pt x="6022287" y="1150205"/>
                  <a:pt x="6027344" y="1152520"/>
                  <a:pt x="6032400" y="1154836"/>
                </a:cubicBezTo>
                <a:cubicBezTo>
                  <a:pt x="6027753" y="1154065"/>
                  <a:pt x="6023105" y="1153295"/>
                  <a:pt x="6018457" y="1152520"/>
                </a:cubicBezTo>
                <a:cubicBezTo>
                  <a:pt x="6013419" y="1150560"/>
                  <a:pt x="6008381" y="1148603"/>
                  <a:pt x="6003342" y="1146643"/>
                </a:cubicBezTo>
                <a:close/>
                <a:moveTo>
                  <a:pt x="6038870" y="1157794"/>
                </a:moveTo>
                <a:cubicBezTo>
                  <a:pt x="6043127" y="1159744"/>
                  <a:pt x="6047422" y="1161694"/>
                  <a:pt x="6051698" y="1163643"/>
                </a:cubicBezTo>
                <a:cubicBezTo>
                  <a:pt x="6047719" y="1162689"/>
                  <a:pt x="6043759" y="1161732"/>
                  <a:pt x="6039800" y="1160776"/>
                </a:cubicBezTo>
                <a:cubicBezTo>
                  <a:pt x="6035524" y="1159125"/>
                  <a:pt x="6031266" y="1157472"/>
                  <a:pt x="6027009" y="1155822"/>
                </a:cubicBezTo>
                <a:cubicBezTo>
                  <a:pt x="6030950" y="1156482"/>
                  <a:pt x="6034910" y="1157140"/>
                  <a:pt x="6038870" y="1157794"/>
                </a:cubicBezTo>
                <a:close/>
                <a:moveTo>
                  <a:pt x="6045916" y="1158967"/>
                </a:moveTo>
                <a:cubicBezTo>
                  <a:pt x="6050248" y="1159685"/>
                  <a:pt x="6054598" y="1160395"/>
                  <a:pt x="6058948" y="1161109"/>
                </a:cubicBezTo>
                <a:cubicBezTo>
                  <a:pt x="6063968" y="1163736"/>
                  <a:pt x="6069006" y="1166365"/>
                  <a:pt x="6074044" y="1168992"/>
                </a:cubicBezTo>
                <a:cubicBezTo>
                  <a:pt x="6069731" y="1167965"/>
                  <a:pt x="6065437" y="1166933"/>
                  <a:pt x="6061123" y="1165904"/>
                </a:cubicBezTo>
                <a:cubicBezTo>
                  <a:pt x="6056048" y="1163591"/>
                  <a:pt x="6050973" y="1161280"/>
                  <a:pt x="6045916" y="1158967"/>
                </a:cubicBezTo>
                <a:close/>
                <a:moveTo>
                  <a:pt x="6080774" y="1172505"/>
                </a:moveTo>
                <a:cubicBezTo>
                  <a:pt x="6084939" y="1174675"/>
                  <a:pt x="6089103" y="1176844"/>
                  <a:pt x="6093267" y="1179014"/>
                </a:cubicBezTo>
                <a:cubicBezTo>
                  <a:pt x="6089828" y="1177943"/>
                  <a:pt x="6086370" y="1176872"/>
                  <a:pt x="6082931" y="1175800"/>
                </a:cubicBezTo>
                <a:cubicBezTo>
                  <a:pt x="6078617" y="1173844"/>
                  <a:pt x="6074286" y="1171890"/>
                  <a:pt x="6069991" y="1169932"/>
                </a:cubicBezTo>
                <a:cubicBezTo>
                  <a:pt x="6073579" y="1170791"/>
                  <a:pt x="6077168" y="1171650"/>
                  <a:pt x="6080774" y="1172505"/>
                </a:cubicBezTo>
                <a:close/>
                <a:moveTo>
                  <a:pt x="6088211" y="1174269"/>
                </a:moveTo>
                <a:cubicBezTo>
                  <a:pt x="6148260" y="1188523"/>
                  <a:pt x="6208829" y="1202444"/>
                  <a:pt x="6269715" y="1215649"/>
                </a:cubicBezTo>
                <a:cubicBezTo>
                  <a:pt x="6575259" y="1281093"/>
                  <a:pt x="6821962" y="1307982"/>
                  <a:pt x="7046114" y="1300257"/>
                </a:cubicBezTo>
                <a:cubicBezTo>
                  <a:pt x="7334070" y="1290337"/>
                  <a:pt x="7586462" y="1223359"/>
                  <a:pt x="7817697" y="1095494"/>
                </a:cubicBezTo>
                <a:cubicBezTo>
                  <a:pt x="7925191" y="1036577"/>
                  <a:pt x="8037983" y="966044"/>
                  <a:pt x="8172656" y="873526"/>
                </a:cubicBezTo>
                <a:cubicBezTo>
                  <a:pt x="8250924" y="819863"/>
                  <a:pt x="8329099" y="763646"/>
                  <a:pt x="8404691" y="709278"/>
                </a:cubicBezTo>
                <a:cubicBezTo>
                  <a:pt x="8620421" y="554117"/>
                  <a:pt x="8829514" y="403768"/>
                  <a:pt x="9056008" y="296014"/>
                </a:cubicBezTo>
                <a:cubicBezTo>
                  <a:pt x="9070156" y="299154"/>
                  <a:pt x="9084267" y="302435"/>
                  <a:pt x="9098285" y="305854"/>
                </a:cubicBezTo>
                <a:cubicBezTo>
                  <a:pt x="9081553" y="314977"/>
                  <a:pt x="9064709" y="324408"/>
                  <a:pt x="9047717" y="334235"/>
                </a:cubicBezTo>
                <a:cubicBezTo>
                  <a:pt x="8851452" y="447802"/>
                  <a:pt x="8665913" y="594153"/>
                  <a:pt x="8486491" y="735681"/>
                </a:cubicBezTo>
                <a:cubicBezTo>
                  <a:pt x="8401994" y="802332"/>
                  <a:pt x="8314617" y="871252"/>
                  <a:pt x="8226607" y="936423"/>
                </a:cubicBezTo>
                <a:cubicBezTo>
                  <a:pt x="8094090" y="1034721"/>
                  <a:pt x="7981261" y="1109751"/>
                  <a:pt x="7871518" y="1172544"/>
                </a:cubicBezTo>
                <a:cubicBezTo>
                  <a:pt x="7346563" y="1475048"/>
                  <a:pt x="6780318" y="1376096"/>
                  <a:pt x="6295649" y="1239409"/>
                </a:cubicBezTo>
                <a:cubicBezTo>
                  <a:pt x="6231009" y="1221039"/>
                  <a:pt x="6166851" y="1201779"/>
                  <a:pt x="6103344" y="1182143"/>
                </a:cubicBezTo>
                <a:cubicBezTo>
                  <a:pt x="6098287" y="1179518"/>
                  <a:pt x="6093249" y="1176893"/>
                  <a:pt x="6088211" y="1174269"/>
                </a:cubicBezTo>
                <a:close/>
                <a:moveTo>
                  <a:pt x="6295148" y="1241193"/>
                </a:moveTo>
                <a:cubicBezTo>
                  <a:pt x="6606789" y="1329090"/>
                  <a:pt x="6858456" y="1370671"/>
                  <a:pt x="7087144" y="1372043"/>
                </a:cubicBezTo>
                <a:cubicBezTo>
                  <a:pt x="7226577" y="1372861"/>
                  <a:pt x="7360228" y="1358248"/>
                  <a:pt x="7484435" y="1328556"/>
                </a:cubicBezTo>
                <a:cubicBezTo>
                  <a:pt x="7620577" y="1296018"/>
                  <a:pt x="7751122" y="1244071"/>
                  <a:pt x="7872448" y="1174152"/>
                </a:cubicBezTo>
                <a:cubicBezTo>
                  <a:pt x="7982247" y="1111326"/>
                  <a:pt x="8095131" y="1036259"/>
                  <a:pt x="8227723" y="937916"/>
                </a:cubicBezTo>
                <a:cubicBezTo>
                  <a:pt x="8315732" y="872728"/>
                  <a:pt x="8403129" y="803798"/>
                  <a:pt x="8487625" y="737142"/>
                </a:cubicBezTo>
                <a:cubicBezTo>
                  <a:pt x="8690007" y="577518"/>
                  <a:pt x="8886291" y="422706"/>
                  <a:pt x="9100162" y="306315"/>
                </a:cubicBezTo>
                <a:cubicBezTo>
                  <a:pt x="9114421" y="309803"/>
                  <a:pt x="9128625" y="313436"/>
                  <a:pt x="9142755" y="317212"/>
                </a:cubicBezTo>
                <a:cubicBezTo>
                  <a:pt x="9131302" y="324230"/>
                  <a:pt x="9119814" y="331391"/>
                  <a:pt x="9108268" y="338757"/>
                </a:cubicBezTo>
                <a:cubicBezTo>
                  <a:pt x="8916185" y="461255"/>
                  <a:pt x="8736466" y="615806"/>
                  <a:pt x="8562658" y="765267"/>
                </a:cubicBezTo>
                <a:cubicBezTo>
                  <a:pt x="8471451" y="843695"/>
                  <a:pt x="8377157" y="924791"/>
                  <a:pt x="8281637" y="1000847"/>
                </a:cubicBezTo>
                <a:cubicBezTo>
                  <a:pt x="8150756" y="1105155"/>
                  <a:pt x="8037834" y="1184712"/>
                  <a:pt x="7926250" y="1251216"/>
                </a:cubicBezTo>
                <a:cubicBezTo>
                  <a:pt x="7394101" y="1569928"/>
                  <a:pt x="6816254" y="1437022"/>
                  <a:pt x="6321175" y="1264984"/>
                </a:cubicBezTo>
                <a:cubicBezTo>
                  <a:pt x="6255214" y="1241956"/>
                  <a:pt x="6189866" y="1217923"/>
                  <a:pt x="6125281" y="1193485"/>
                </a:cubicBezTo>
                <a:cubicBezTo>
                  <a:pt x="6121061" y="1191304"/>
                  <a:pt x="6116841" y="1189124"/>
                  <a:pt x="6112639" y="1186941"/>
                </a:cubicBezTo>
                <a:cubicBezTo>
                  <a:pt x="6172930" y="1205532"/>
                  <a:pt x="6233815" y="1223766"/>
                  <a:pt x="6295148" y="1241193"/>
                </a:cubicBezTo>
                <a:close/>
                <a:moveTo>
                  <a:pt x="9102598" y="304988"/>
                </a:moveTo>
                <a:cubicBezTo>
                  <a:pt x="9115333" y="298076"/>
                  <a:pt x="9128142" y="291298"/>
                  <a:pt x="9141007" y="284664"/>
                </a:cubicBezTo>
                <a:cubicBezTo>
                  <a:pt x="9155080" y="287312"/>
                  <a:pt x="9169116" y="290111"/>
                  <a:pt x="9183078" y="293066"/>
                </a:cubicBezTo>
                <a:cubicBezTo>
                  <a:pt x="9170418" y="300457"/>
                  <a:pt x="9157702" y="308057"/>
                  <a:pt x="9144930" y="315871"/>
                </a:cubicBezTo>
                <a:cubicBezTo>
                  <a:pt x="9130875" y="312103"/>
                  <a:pt x="9116764" y="308474"/>
                  <a:pt x="9102598" y="304988"/>
                </a:cubicBezTo>
                <a:close/>
                <a:moveTo>
                  <a:pt x="9143759" y="283238"/>
                </a:moveTo>
                <a:cubicBezTo>
                  <a:pt x="9156345" y="276776"/>
                  <a:pt x="9169005" y="270451"/>
                  <a:pt x="9181721" y="264274"/>
                </a:cubicBezTo>
                <a:cubicBezTo>
                  <a:pt x="9195553" y="266088"/>
                  <a:pt x="9209404" y="268061"/>
                  <a:pt x="9223272" y="270210"/>
                </a:cubicBezTo>
                <a:cubicBezTo>
                  <a:pt x="9210723" y="277150"/>
                  <a:pt x="9198137" y="284292"/>
                  <a:pt x="9185514" y="291641"/>
                </a:cubicBezTo>
                <a:cubicBezTo>
                  <a:pt x="9171626" y="288687"/>
                  <a:pt x="9157720" y="285893"/>
                  <a:pt x="9143759" y="283238"/>
                </a:cubicBezTo>
                <a:close/>
                <a:moveTo>
                  <a:pt x="9227362" y="270836"/>
                </a:moveTo>
                <a:cubicBezTo>
                  <a:pt x="9240636" y="272926"/>
                  <a:pt x="9253948" y="275205"/>
                  <a:pt x="9267277" y="277611"/>
                </a:cubicBezTo>
                <a:cubicBezTo>
                  <a:pt x="9254728" y="285380"/>
                  <a:pt x="9242142" y="293359"/>
                  <a:pt x="9229519" y="301556"/>
                </a:cubicBezTo>
                <a:cubicBezTo>
                  <a:pt x="9216096" y="298366"/>
                  <a:pt x="9202636" y="295334"/>
                  <a:pt x="9189139" y="292430"/>
                </a:cubicBezTo>
                <a:cubicBezTo>
                  <a:pt x="9201799" y="285097"/>
                  <a:pt x="9214534" y="277897"/>
                  <a:pt x="9227362" y="270836"/>
                </a:cubicBezTo>
                <a:close/>
                <a:moveTo>
                  <a:pt x="9229984" y="269392"/>
                </a:moveTo>
                <a:cubicBezTo>
                  <a:pt x="9242551" y="262489"/>
                  <a:pt x="9255211" y="255724"/>
                  <a:pt x="9267946" y="249101"/>
                </a:cubicBezTo>
                <a:cubicBezTo>
                  <a:pt x="9280997" y="250429"/>
                  <a:pt x="9294085" y="251888"/>
                  <a:pt x="9307192" y="253532"/>
                </a:cubicBezTo>
                <a:cubicBezTo>
                  <a:pt x="9294699" y="260864"/>
                  <a:pt x="9282187" y="268401"/>
                  <a:pt x="9269638" y="276150"/>
                </a:cubicBezTo>
                <a:cubicBezTo>
                  <a:pt x="9256458" y="273751"/>
                  <a:pt x="9243239" y="271494"/>
                  <a:pt x="9229984" y="269392"/>
                </a:cubicBezTo>
                <a:close/>
                <a:moveTo>
                  <a:pt x="9270847" y="247583"/>
                </a:moveTo>
                <a:cubicBezTo>
                  <a:pt x="9283303" y="241133"/>
                  <a:pt x="9295852" y="234825"/>
                  <a:pt x="9308456" y="228661"/>
                </a:cubicBezTo>
                <a:cubicBezTo>
                  <a:pt x="9321266" y="229226"/>
                  <a:pt x="9334093" y="229951"/>
                  <a:pt x="9346958" y="230832"/>
                </a:cubicBezTo>
                <a:cubicBezTo>
                  <a:pt x="9334576" y="237690"/>
                  <a:pt x="9322195" y="244746"/>
                  <a:pt x="9309795" y="252000"/>
                </a:cubicBezTo>
                <a:cubicBezTo>
                  <a:pt x="9296856" y="250369"/>
                  <a:pt x="9283860" y="248912"/>
                  <a:pt x="9270847" y="247583"/>
                </a:cubicBezTo>
                <a:close/>
                <a:moveTo>
                  <a:pt x="9312063" y="226885"/>
                </a:moveTo>
                <a:cubicBezTo>
                  <a:pt x="9324388" y="220897"/>
                  <a:pt x="9336789" y="215054"/>
                  <a:pt x="9349282" y="209350"/>
                </a:cubicBezTo>
                <a:cubicBezTo>
                  <a:pt x="9361738" y="209220"/>
                  <a:pt x="9374231" y="209207"/>
                  <a:pt x="9386799" y="209384"/>
                </a:cubicBezTo>
                <a:cubicBezTo>
                  <a:pt x="9374511" y="215790"/>
                  <a:pt x="9362240" y="222381"/>
                  <a:pt x="9349951" y="229163"/>
                </a:cubicBezTo>
                <a:cubicBezTo>
                  <a:pt x="9337329" y="228263"/>
                  <a:pt x="9324705" y="227482"/>
                  <a:pt x="9312063" y="226885"/>
                </a:cubicBezTo>
                <a:close/>
                <a:moveTo>
                  <a:pt x="9353410" y="207472"/>
                </a:moveTo>
                <a:cubicBezTo>
                  <a:pt x="9372093" y="198993"/>
                  <a:pt x="9390963" y="190826"/>
                  <a:pt x="9410001" y="183021"/>
                </a:cubicBezTo>
                <a:cubicBezTo>
                  <a:pt x="9419724" y="182949"/>
                  <a:pt x="9429465" y="182986"/>
                  <a:pt x="9439244" y="183152"/>
                </a:cubicBezTo>
                <a:cubicBezTo>
                  <a:pt x="9422884" y="190984"/>
                  <a:pt x="9406561" y="199101"/>
                  <a:pt x="9390220" y="207575"/>
                </a:cubicBezTo>
                <a:cubicBezTo>
                  <a:pt x="9377968" y="207378"/>
                  <a:pt x="9365698" y="207368"/>
                  <a:pt x="9353410" y="207472"/>
                </a:cubicBezTo>
                <a:close/>
                <a:moveTo>
                  <a:pt x="9415057" y="180995"/>
                </a:moveTo>
                <a:cubicBezTo>
                  <a:pt x="9429261" y="175232"/>
                  <a:pt x="9443576" y="169671"/>
                  <a:pt x="9458002" y="164306"/>
                </a:cubicBezTo>
                <a:cubicBezTo>
                  <a:pt x="9466219" y="163817"/>
                  <a:pt x="9474456" y="163408"/>
                  <a:pt x="9482710" y="163086"/>
                </a:cubicBezTo>
                <a:cubicBezTo>
                  <a:pt x="9476724" y="165745"/>
                  <a:pt x="9470737" y="168426"/>
                  <a:pt x="9464751" y="171172"/>
                </a:cubicBezTo>
                <a:cubicBezTo>
                  <a:pt x="9457519" y="174479"/>
                  <a:pt x="9450325" y="177864"/>
                  <a:pt x="9443111" y="181291"/>
                </a:cubicBezTo>
                <a:cubicBezTo>
                  <a:pt x="9433760" y="181088"/>
                  <a:pt x="9424409" y="180982"/>
                  <a:pt x="9415057" y="180995"/>
                </a:cubicBezTo>
                <a:close/>
                <a:moveTo>
                  <a:pt x="9456720" y="162359"/>
                </a:moveTo>
                <a:cubicBezTo>
                  <a:pt x="9455325" y="162441"/>
                  <a:pt x="9453931" y="162530"/>
                  <a:pt x="9452537" y="162618"/>
                </a:cubicBezTo>
                <a:cubicBezTo>
                  <a:pt x="9454953" y="162151"/>
                  <a:pt x="9457371" y="161688"/>
                  <a:pt x="9459787" y="161235"/>
                </a:cubicBezTo>
                <a:cubicBezTo>
                  <a:pt x="9458765" y="161612"/>
                  <a:pt x="9457742" y="161980"/>
                  <a:pt x="9456720" y="162359"/>
                </a:cubicBezTo>
                <a:close/>
                <a:moveTo>
                  <a:pt x="9378749" y="181603"/>
                </a:moveTo>
                <a:cubicBezTo>
                  <a:pt x="9374529" y="181737"/>
                  <a:pt x="9370290" y="181854"/>
                  <a:pt x="9366051" y="182032"/>
                </a:cubicBezTo>
                <a:cubicBezTo>
                  <a:pt x="9380310" y="178385"/>
                  <a:pt x="9394644" y="174940"/>
                  <a:pt x="9409071" y="171696"/>
                </a:cubicBezTo>
                <a:cubicBezTo>
                  <a:pt x="9398976" y="174888"/>
                  <a:pt x="9388862" y="178175"/>
                  <a:pt x="9378749" y="181603"/>
                </a:cubicBezTo>
                <a:close/>
                <a:moveTo>
                  <a:pt x="9372056" y="183895"/>
                </a:moveTo>
                <a:cubicBezTo>
                  <a:pt x="9366367" y="185851"/>
                  <a:pt x="9360678" y="187818"/>
                  <a:pt x="9354990" y="189850"/>
                </a:cubicBezTo>
                <a:cubicBezTo>
                  <a:pt x="9338294" y="195799"/>
                  <a:pt x="9321619" y="202083"/>
                  <a:pt x="9304942" y="208651"/>
                </a:cubicBezTo>
                <a:cubicBezTo>
                  <a:pt x="9292728" y="209146"/>
                  <a:pt x="9280495" y="209787"/>
                  <a:pt x="9268225" y="210577"/>
                </a:cubicBezTo>
                <a:cubicBezTo>
                  <a:pt x="9297135" y="201118"/>
                  <a:pt x="9326396" y="192442"/>
                  <a:pt x="9356068" y="184628"/>
                </a:cubicBezTo>
                <a:cubicBezTo>
                  <a:pt x="9361403" y="184351"/>
                  <a:pt x="9366720" y="184102"/>
                  <a:pt x="9372056" y="183895"/>
                </a:cubicBezTo>
                <a:close/>
                <a:moveTo>
                  <a:pt x="9298045" y="199582"/>
                </a:moveTo>
                <a:cubicBezTo>
                  <a:pt x="9286184" y="203221"/>
                  <a:pt x="9274323" y="207026"/>
                  <a:pt x="9262462" y="210966"/>
                </a:cubicBezTo>
                <a:cubicBezTo>
                  <a:pt x="9223588" y="213617"/>
                  <a:pt x="9184491" y="217755"/>
                  <a:pt x="9144948" y="223394"/>
                </a:cubicBezTo>
                <a:cubicBezTo>
                  <a:pt x="9179583" y="212522"/>
                  <a:pt x="9214591" y="202886"/>
                  <a:pt x="9250061" y="194682"/>
                </a:cubicBezTo>
                <a:cubicBezTo>
                  <a:pt x="9282578" y="190216"/>
                  <a:pt x="9315410" y="186965"/>
                  <a:pt x="9348557" y="185039"/>
                </a:cubicBezTo>
                <a:cubicBezTo>
                  <a:pt x="9331769" y="189584"/>
                  <a:pt x="9314945" y="194405"/>
                  <a:pt x="9298045" y="199582"/>
                </a:cubicBezTo>
                <a:close/>
                <a:moveTo>
                  <a:pt x="9255956" y="213143"/>
                </a:moveTo>
                <a:cubicBezTo>
                  <a:pt x="9244392" y="217032"/>
                  <a:pt x="9232847" y="221049"/>
                  <a:pt x="9221264" y="225234"/>
                </a:cubicBezTo>
                <a:cubicBezTo>
                  <a:pt x="9190329" y="225545"/>
                  <a:pt x="9159226" y="226759"/>
                  <a:pt x="9127882" y="228860"/>
                </a:cubicBezTo>
                <a:cubicBezTo>
                  <a:pt x="9130670" y="227947"/>
                  <a:pt x="9133459" y="227039"/>
                  <a:pt x="9136248" y="226143"/>
                </a:cubicBezTo>
                <a:cubicBezTo>
                  <a:pt x="9175716" y="220362"/>
                  <a:pt x="9215613" y="215998"/>
                  <a:pt x="9255956" y="213143"/>
                </a:cubicBezTo>
                <a:close/>
                <a:moveTo>
                  <a:pt x="9117806" y="229531"/>
                </a:moveTo>
                <a:cubicBezTo>
                  <a:pt x="9115444" y="229704"/>
                  <a:pt x="9113046" y="229902"/>
                  <a:pt x="9110685" y="230087"/>
                </a:cubicBezTo>
                <a:cubicBezTo>
                  <a:pt x="9114105" y="229531"/>
                  <a:pt x="9117545" y="229014"/>
                  <a:pt x="9120985" y="228478"/>
                </a:cubicBezTo>
                <a:cubicBezTo>
                  <a:pt x="9119924" y="228828"/>
                  <a:pt x="9118865" y="229177"/>
                  <a:pt x="9117806" y="229531"/>
                </a:cubicBezTo>
                <a:close/>
                <a:moveTo>
                  <a:pt x="9110424" y="232042"/>
                </a:moveTo>
                <a:cubicBezTo>
                  <a:pt x="9103880" y="234260"/>
                  <a:pt x="9097336" y="236532"/>
                  <a:pt x="9090755" y="238856"/>
                </a:cubicBezTo>
                <a:cubicBezTo>
                  <a:pt x="9080381" y="238895"/>
                  <a:pt x="9069971" y="238993"/>
                  <a:pt x="9059522" y="239215"/>
                </a:cubicBezTo>
                <a:cubicBezTo>
                  <a:pt x="9069022" y="237376"/>
                  <a:pt x="9078541" y="235591"/>
                  <a:pt x="9088078" y="233911"/>
                </a:cubicBezTo>
                <a:cubicBezTo>
                  <a:pt x="9095514" y="233241"/>
                  <a:pt x="9102970" y="232617"/>
                  <a:pt x="9110424" y="232042"/>
                </a:cubicBezTo>
                <a:close/>
                <a:moveTo>
                  <a:pt x="9050915" y="239451"/>
                </a:moveTo>
                <a:cubicBezTo>
                  <a:pt x="9048107" y="239523"/>
                  <a:pt x="9045281" y="239600"/>
                  <a:pt x="9042456" y="239687"/>
                </a:cubicBezTo>
                <a:cubicBezTo>
                  <a:pt x="9044501" y="239090"/>
                  <a:pt x="9046527" y="238505"/>
                  <a:pt x="9048572" y="237915"/>
                </a:cubicBezTo>
                <a:cubicBezTo>
                  <a:pt x="9056176" y="237056"/>
                  <a:pt x="9063798" y="236249"/>
                  <a:pt x="9071421" y="235489"/>
                </a:cubicBezTo>
                <a:cubicBezTo>
                  <a:pt x="9064598" y="236764"/>
                  <a:pt x="9057756" y="238088"/>
                  <a:pt x="9050915" y="239451"/>
                </a:cubicBezTo>
                <a:close/>
                <a:moveTo>
                  <a:pt x="9042865" y="241066"/>
                </a:moveTo>
                <a:cubicBezTo>
                  <a:pt x="9037399" y="242184"/>
                  <a:pt x="9031915" y="243320"/>
                  <a:pt x="9026412" y="244495"/>
                </a:cubicBezTo>
                <a:cubicBezTo>
                  <a:pt x="9030018" y="243396"/>
                  <a:pt x="9033625" y="242310"/>
                  <a:pt x="9037231" y="241237"/>
                </a:cubicBezTo>
                <a:cubicBezTo>
                  <a:pt x="9039110" y="241176"/>
                  <a:pt x="9040987" y="241120"/>
                  <a:pt x="9042865" y="241066"/>
                </a:cubicBezTo>
                <a:close/>
                <a:moveTo>
                  <a:pt x="9006593" y="248060"/>
                </a:moveTo>
                <a:cubicBezTo>
                  <a:pt x="8997038" y="247731"/>
                  <a:pt x="8987445" y="247495"/>
                  <a:pt x="8977834" y="247309"/>
                </a:cubicBezTo>
                <a:cubicBezTo>
                  <a:pt x="8989992" y="245454"/>
                  <a:pt x="9002188" y="243719"/>
                  <a:pt x="9014402" y="242106"/>
                </a:cubicBezTo>
                <a:cubicBezTo>
                  <a:pt x="9018734" y="241914"/>
                  <a:pt x="9023066" y="241764"/>
                  <a:pt x="9027397" y="241602"/>
                </a:cubicBezTo>
                <a:cubicBezTo>
                  <a:pt x="9020481" y="243697"/>
                  <a:pt x="9013547" y="245848"/>
                  <a:pt x="9006593" y="248060"/>
                </a:cubicBezTo>
                <a:close/>
                <a:moveTo>
                  <a:pt x="9001630" y="249635"/>
                </a:moveTo>
                <a:cubicBezTo>
                  <a:pt x="9000347" y="250046"/>
                  <a:pt x="8999064" y="250449"/>
                  <a:pt x="8997782" y="250864"/>
                </a:cubicBezTo>
                <a:cubicBezTo>
                  <a:pt x="8987835" y="253158"/>
                  <a:pt x="8977834" y="255551"/>
                  <a:pt x="8967813" y="258033"/>
                </a:cubicBezTo>
                <a:cubicBezTo>
                  <a:pt x="8955989" y="256874"/>
                  <a:pt x="8944109" y="255796"/>
                  <a:pt x="8932211" y="254842"/>
                </a:cubicBezTo>
                <a:cubicBezTo>
                  <a:pt x="8944146" y="252727"/>
                  <a:pt x="8956101" y="250721"/>
                  <a:pt x="8968091" y="248828"/>
                </a:cubicBezTo>
                <a:cubicBezTo>
                  <a:pt x="8979246" y="248999"/>
                  <a:pt x="8990438" y="249267"/>
                  <a:pt x="9001630" y="249635"/>
                </a:cubicBezTo>
                <a:close/>
                <a:moveTo>
                  <a:pt x="8916650" y="255733"/>
                </a:moveTo>
                <a:cubicBezTo>
                  <a:pt x="8904827" y="257930"/>
                  <a:pt x="8892947" y="260224"/>
                  <a:pt x="8881029" y="262665"/>
                </a:cubicBezTo>
                <a:cubicBezTo>
                  <a:pt x="8868146" y="260884"/>
                  <a:pt x="8855225" y="259228"/>
                  <a:pt x="8842249" y="257661"/>
                </a:cubicBezTo>
                <a:cubicBezTo>
                  <a:pt x="8853850" y="256101"/>
                  <a:pt x="8865450" y="254616"/>
                  <a:pt x="8877070" y="253255"/>
                </a:cubicBezTo>
                <a:cubicBezTo>
                  <a:pt x="8890325" y="253954"/>
                  <a:pt x="8903507" y="254788"/>
                  <a:pt x="8916650" y="255733"/>
                </a:cubicBezTo>
                <a:close/>
                <a:moveTo>
                  <a:pt x="8837657" y="257096"/>
                </a:moveTo>
                <a:cubicBezTo>
                  <a:pt x="8825777" y="255683"/>
                  <a:pt x="8813842" y="254378"/>
                  <a:pt x="8801888" y="253145"/>
                </a:cubicBezTo>
                <a:cubicBezTo>
                  <a:pt x="8811909" y="252481"/>
                  <a:pt x="8821966" y="251888"/>
                  <a:pt x="8832024" y="251366"/>
                </a:cubicBezTo>
                <a:cubicBezTo>
                  <a:pt x="8844684" y="251766"/>
                  <a:pt x="8857271" y="252290"/>
                  <a:pt x="8869838" y="252909"/>
                </a:cubicBezTo>
                <a:cubicBezTo>
                  <a:pt x="8859148" y="254205"/>
                  <a:pt x="8848421" y="255621"/>
                  <a:pt x="8837657" y="257096"/>
                </a:cubicBezTo>
                <a:close/>
                <a:moveTo>
                  <a:pt x="8829402" y="258248"/>
                </a:moveTo>
                <a:cubicBezTo>
                  <a:pt x="8761582" y="267828"/>
                  <a:pt x="8692368" y="280926"/>
                  <a:pt x="8621499" y="297624"/>
                </a:cubicBezTo>
                <a:cubicBezTo>
                  <a:pt x="8373086" y="356154"/>
                  <a:pt x="8126290" y="453443"/>
                  <a:pt x="7896579" y="549860"/>
                </a:cubicBezTo>
                <a:cubicBezTo>
                  <a:pt x="7835266" y="575666"/>
                  <a:pt x="7772782" y="602441"/>
                  <a:pt x="7712379" y="628333"/>
                </a:cubicBezTo>
                <a:cubicBezTo>
                  <a:pt x="7657071" y="652036"/>
                  <a:pt x="7599885" y="676545"/>
                  <a:pt x="7543219" y="700477"/>
                </a:cubicBezTo>
                <a:cubicBezTo>
                  <a:pt x="7141449" y="871938"/>
                  <a:pt x="6696323" y="994442"/>
                  <a:pt x="6142385" y="1086008"/>
                </a:cubicBezTo>
                <a:cubicBezTo>
                  <a:pt x="6083972" y="1095503"/>
                  <a:pt x="6027176" y="1104518"/>
                  <a:pt x="5971738" y="1113094"/>
                </a:cubicBezTo>
                <a:cubicBezTo>
                  <a:pt x="5965212" y="1109641"/>
                  <a:pt x="5958687" y="1106193"/>
                  <a:pt x="5952198" y="1102752"/>
                </a:cubicBezTo>
                <a:cubicBezTo>
                  <a:pt x="6009626" y="1088881"/>
                  <a:pt x="6064916" y="1075265"/>
                  <a:pt x="6117268" y="1062264"/>
                </a:cubicBezTo>
                <a:cubicBezTo>
                  <a:pt x="6610340" y="938803"/>
                  <a:pt x="7059090" y="795289"/>
                  <a:pt x="7489175" y="623529"/>
                </a:cubicBezTo>
                <a:cubicBezTo>
                  <a:pt x="7607991" y="576486"/>
                  <a:pt x="7724408" y="530661"/>
                  <a:pt x="7842238" y="487178"/>
                </a:cubicBezTo>
                <a:cubicBezTo>
                  <a:pt x="8142855" y="376467"/>
                  <a:pt x="8459646" y="277787"/>
                  <a:pt x="8789246" y="254009"/>
                </a:cubicBezTo>
                <a:cubicBezTo>
                  <a:pt x="8802688" y="255305"/>
                  <a:pt x="8816072" y="256726"/>
                  <a:pt x="8829402" y="258248"/>
                </a:cubicBezTo>
                <a:close/>
                <a:moveTo>
                  <a:pt x="5946975" y="1102097"/>
                </a:moveTo>
                <a:cubicBezTo>
                  <a:pt x="5941583" y="1103399"/>
                  <a:pt x="5936155" y="1104704"/>
                  <a:pt x="5930726" y="1106009"/>
                </a:cubicBezTo>
                <a:cubicBezTo>
                  <a:pt x="5924219" y="1103004"/>
                  <a:pt x="5917750" y="1100009"/>
                  <a:pt x="5911261" y="1097014"/>
                </a:cubicBezTo>
                <a:cubicBezTo>
                  <a:pt x="5916634" y="1095243"/>
                  <a:pt x="5921988" y="1093473"/>
                  <a:pt x="5927361" y="1091701"/>
                </a:cubicBezTo>
                <a:cubicBezTo>
                  <a:pt x="5933887" y="1095157"/>
                  <a:pt x="5940431" y="1098624"/>
                  <a:pt x="5946975" y="1102097"/>
                </a:cubicBezTo>
                <a:close/>
                <a:moveTo>
                  <a:pt x="5908789" y="1095869"/>
                </a:moveTo>
                <a:cubicBezTo>
                  <a:pt x="5907394" y="1095224"/>
                  <a:pt x="5905981" y="1094577"/>
                  <a:pt x="5904587" y="1093934"/>
                </a:cubicBezTo>
                <a:cubicBezTo>
                  <a:pt x="5899456" y="1091560"/>
                  <a:pt x="5894381" y="1089217"/>
                  <a:pt x="5889287" y="1086858"/>
                </a:cubicBezTo>
                <a:cubicBezTo>
                  <a:pt x="5894641" y="1084592"/>
                  <a:pt x="5900014" y="1082326"/>
                  <a:pt x="5905386" y="1080052"/>
                </a:cubicBezTo>
                <a:cubicBezTo>
                  <a:pt x="5906539" y="1080664"/>
                  <a:pt x="5907673" y="1081264"/>
                  <a:pt x="5908826" y="1081876"/>
                </a:cubicBezTo>
                <a:cubicBezTo>
                  <a:pt x="5914236" y="1084742"/>
                  <a:pt x="5919646" y="1087617"/>
                  <a:pt x="5925074" y="1090495"/>
                </a:cubicBezTo>
                <a:cubicBezTo>
                  <a:pt x="5919664" y="1092287"/>
                  <a:pt x="5914236" y="1094077"/>
                  <a:pt x="5908789" y="1095869"/>
                </a:cubicBezTo>
                <a:close/>
                <a:moveTo>
                  <a:pt x="5903806" y="1095624"/>
                </a:moveTo>
                <a:cubicBezTo>
                  <a:pt x="5904606" y="1095988"/>
                  <a:pt x="5905405" y="1096356"/>
                  <a:pt x="5906186" y="1096721"/>
                </a:cubicBezTo>
                <a:cubicBezTo>
                  <a:pt x="5900664" y="1098535"/>
                  <a:pt x="5895143" y="1100350"/>
                  <a:pt x="5889603" y="1102164"/>
                </a:cubicBezTo>
                <a:cubicBezTo>
                  <a:pt x="5886517" y="1100956"/>
                  <a:pt x="5883430" y="1099742"/>
                  <a:pt x="5880344" y="1098535"/>
                </a:cubicBezTo>
                <a:cubicBezTo>
                  <a:pt x="5877091" y="1097254"/>
                  <a:pt x="5873875" y="1095996"/>
                  <a:pt x="5870621" y="1094720"/>
                </a:cubicBezTo>
                <a:cubicBezTo>
                  <a:pt x="5876068" y="1092430"/>
                  <a:pt x="5881515" y="1090136"/>
                  <a:pt x="5886963" y="1087836"/>
                </a:cubicBezTo>
                <a:cubicBezTo>
                  <a:pt x="5892577" y="1090429"/>
                  <a:pt x="5898155" y="1093010"/>
                  <a:pt x="5903806" y="1095624"/>
                </a:cubicBezTo>
                <a:close/>
                <a:moveTo>
                  <a:pt x="5868409" y="1093850"/>
                </a:moveTo>
                <a:cubicBezTo>
                  <a:pt x="5795030" y="1065058"/>
                  <a:pt x="5725332" y="1037752"/>
                  <a:pt x="5656192" y="1011583"/>
                </a:cubicBezTo>
                <a:cubicBezTo>
                  <a:pt x="5577217" y="981692"/>
                  <a:pt x="5496105" y="950692"/>
                  <a:pt x="5417651" y="920710"/>
                </a:cubicBezTo>
                <a:cubicBezTo>
                  <a:pt x="5151576" y="819036"/>
                  <a:pt x="4876466" y="713900"/>
                  <a:pt x="4596540" y="617604"/>
                </a:cubicBezTo>
                <a:cubicBezTo>
                  <a:pt x="4176030" y="473551"/>
                  <a:pt x="3678143" y="316734"/>
                  <a:pt x="3173583" y="245850"/>
                </a:cubicBezTo>
                <a:cubicBezTo>
                  <a:pt x="2989438" y="220107"/>
                  <a:pt x="2818661" y="208160"/>
                  <a:pt x="2651528" y="209307"/>
                </a:cubicBezTo>
                <a:cubicBezTo>
                  <a:pt x="2520926" y="210205"/>
                  <a:pt x="2391681" y="219060"/>
                  <a:pt x="2261878" y="236071"/>
                </a:cubicBezTo>
                <a:cubicBezTo>
                  <a:pt x="2240127" y="223905"/>
                  <a:pt x="2218654" y="212765"/>
                  <a:pt x="2197312" y="202581"/>
                </a:cubicBezTo>
                <a:cubicBezTo>
                  <a:pt x="2337414" y="174128"/>
                  <a:pt x="2476140" y="155745"/>
                  <a:pt x="2615796" y="147031"/>
                </a:cubicBezTo>
                <a:cubicBezTo>
                  <a:pt x="2788469" y="136256"/>
                  <a:pt x="2969620" y="140346"/>
                  <a:pt x="3154229" y="159184"/>
                </a:cubicBezTo>
                <a:cubicBezTo>
                  <a:pt x="3580689" y="202853"/>
                  <a:pt x="4040594" y="322207"/>
                  <a:pt x="4601597" y="534792"/>
                </a:cubicBezTo>
                <a:cubicBezTo>
                  <a:pt x="4961947" y="671620"/>
                  <a:pt x="5312760" y="828839"/>
                  <a:pt x="5652028" y="980876"/>
                </a:cubicBezTo>
                <a:lnTo>
                  <a:pt x="5672329" y="989971"/>
                </a:lnTo>
                <a:cubicBezTo>
                  <a:pt x="5741469" y="1020704"/>
                  <a:pt x="5811427" y="1052941"/>
                  <a:pt x="5884899" y="1086882"/>
                </a:cubicBezTo>
                <a:cubicBezTo>
                  <a:pt x="5879415" y="1089202"/>
                  <a:pt x="5873912" y="1091525"/>
                  <a:pt x="5868409" y="1093850"/>
                </a:cubicBezTo>
                <a:close/>
                <a:moveTo>
                  <a:pt x="2259276" y="236413"/>
                </a:moveTo>
                <a:cubicBezTo>
                  <a:pt x="2234066" y="239739"/>
                  <a:pt x="2208819" y="243366"/>
                  <a:pt x="2183536" y="247311"/>
                </a:cubicBezTo>
                <a:cubicBezTo>
                  <a:pt x="2161505" y="237627"/>
                  <a:pt x="2138992" y="228536"/>
                  <a:pt x="2116069" y="220185"/>
                </a:cubicBezTo>
                <a:cubicBezTo>
                  <a:pt x="2142356" y="214139"/>
                  <a:pt x="2168570" y="208445"/>
                  <a:pt x="2194765" y="203105"/>
                </a:cubicBezTo>
                <a:cubicBezTo>
                  <a:pt x="2216702" y="213531"/>
                  <a:pt x="2238231" y="224680"/>
                  <a:pt x="2259276" y="236413"/>
                </a:cubicBezTo>
                <a:close/>
                <a:moveTo>
                  <a:pt x="2180134" y="247835"/>
                </a:moveTo>
                <a:cubicBezTo>
                  <a:pt x="2154943" y="251793"/>
                  <a:pt x="2129715" y="256069"/>
                  <a:pt x="2104431" y="260646"/>
                </a:cubicBezTo>
                <a:cubicBezTo>
                  <a:pt x="2080764" y="252879"/>
                  <a:pt x="2057470" y="246023"/>
                  <a:pt x="2034417" y="240042"/>
                </a:cubicBezTo>
                <a:cubicBezTo>
                  <a:pt x="2060593" y="233323"/>
                  <a:pt x="2086695" y="226967"/>
                  <a:pt x="2112741" y="220949"/>
                </a:cubicBezTo>
                <a:cubicBezTo>
                  <a:pt x="2135627" y="229216"/>
                  <a:pt x="2158103" y="238226"/>
                  <a:pt x="2180134" y="247835"/>
                </a:cubicBezTo>
                <a:close/>
                <a:moveTo>
                  <a:pt x="2100304" y="261405"/>
                </a:moveTo>
                <a:cubicBezTo>
                  <a:pt x="2075299" y="265967"/>
                  <a:pt x="2050238" y="270834"/>
                  <a:pt x="2025121" y="276005"/>
                </a:cubicBezTo>
                <a:cubicBezTo>
                  <a:pt x="2000600" y="270533"/>
                  <a:pt x="1976506" y="265908"/>
                  <a:pt x="1952672" y="262089"/>
                </a:cubicBezTo>
                <a:cubicBezTo>
                  <a:pt x="1978588" y="254764"/>
                  <a:pt x="2004430" y="247770"/>
                  <a:pt x="2030178" y="241128"/>
                </a:cubicBezTo>
                <a:cubicBezTo>
                  <a:pt x="2053975" y="247177"/>
                  <a:pt x="2077362" y="253989"/>
                  <a:pt x="2100304" y="261405"/>
                </a:cubicBezTo>
                <a:close/>
                <a:moveTo>
                  <a:pt x="2021849" y="276679"/>
                </a:moveTo>
                <a:cubicBezTo>
                  <a:pt x="1996250" y="281974"/>
                  <a:pt x="1970575" y="287577"/>
                  <a:pt x="1944827" y="293508"/>
                </a:cubicBezTo>
                <a:cubicBezTo>
                  <a:pt x="1921142" y="290604"/>
                  <a:pt x="1897847" y="288360"/>
                  <a:pt x="1874776" y="286767"/>
                </a:cubicBezTo>
                <a:cubicBezTo>
                  <a:pt x="1873251" y="286661"/>
                  <a:pt x="1871727" y="286575"/>
                  <a:pt x="1870202" y="286475"/>
                </a:cubicBezTo>
                <a:cubicBezTo>
                  <a:pt x="1896750" y="278288"/>
                  <a:pt x="1923205" y="270453"/>
                  <a:pt x="1949567" y="262976"/>
                </a:cubicBezTo>
                <a:cubicBezTo>
                  <a:pt x="1973996" y="266817"/>
                  <a:pt x="1998090" y="271424"/>
                  <a:pt x="2021849" y="276679"/>
                </a:cubicBezTo>
                <a:close/>
                <a:moveTo>
                  <a:pt x="1938710" y="294917"/>
                </a:moveTo>
                <a:cubicBezTo>
                  <a:pt x="1923466" y="298457"/>
                  <a:pt x="1908184" y="302101"/>
                  <a:pt x="1892883" y="305865"/>
                </a:cubicBezTo>
                <a:cubicBezTo>
                  <a:pt x="1883104" y="308266"/>
                  <a:pt x="1873344" y="310705"/>
                  <a:pt x="1863621" y="313179"/>
                </a:cubicBezTo>
                <a:cubicBezTo>
                  <a:pt x="1843866" y="312651"/>
                  <a:pt x="1824344" y="312504"/>
                  <a:pt x="1804977" y="312748"/>
                </a:cubicBezTo>
                <a:cubicBezTo>
                  <a:pt x="1799041" y="312822"/>
                  <a:pt x="1793129" y="312945"/>
                  <a:pt x="1787229" y="313092"/>
                </a:cubicBezTo>
                <a:cubicBezTo>
                  <a:pt x="1802397" y="308039"/>
                  <a:pt x="1817573" y="303062"/>
                  <a:pt x="1832766" y="298208"/>
                </a:cubicBezTo>
                <a:cubicBezTo>
                  <a:pt x="1843251" y="294856"/>
                  <a:pt x="1853712" y="291580"/>
                  <a:pt x="1864160" y="288338"/>
                </a:cubicBezTo>
                <a:cubicBezTo>
                  <a:pt x="1889388" y="289834"/>
                  <a:pt x="1914263" y="292067"/>
                  <a:pt x="1938710" y="294917"/>
                </a:cubicBezTo>
                <a:close/>
                <a:moveTo>
                  <a:pt x="1856516" y="315012"/>
                </a:moveTo>
                <a:cubicBezTo>
                  <a:pt x="1831261" y="321484"/>
                  <a:pt x="1806139" y="328188"/>
                  <a:pt x="1781157" y="335159"/>
                </a:cubicBezTo>
                <a:cubicBezTo>
                  <a:pt x="1765732" y="336158"/>
                  <a:pt x="1750420" y="337355"/>
                  <a:pt x="1735185" y="338749"/>
                </a:cubicBezTo>
                <a:cubicBezTo>
                  <a:pt x="1724657" y="339712"/>
                  <a:pt x="1714192" y="340783"/>
                  <a:pt x="1703775" y="341936"/>
                </a:cubicBezTo>
                <a:cubicBezTo>
                  <a:pt x="1729280" y="332798"/>
                  <a:pt x="1754802" y="323936"/>
                  <a:pt x="1780357" y="315369"/>
                </a:cubicBezTo>
                <a:cubicBezTo>
                  <a:pt x="1806115" y="314572"/>
                  <a:pt x="1831514" y="314486"/>
                  <a:pt x="1856516" y="315012"/>
                </a:cubicBezTo>
                <a:close/>
                <a:moveTo>
                  <a:pt x="1772880" y="337494"/>
                </a:moveTo>
                <a:cubicBezTo>
                  <a:pt x="1747453" y="344656"/>
                  <a:pt x="1722154" y="352062"/>
                  <a:pt x="1696990" y="359752"/>
                </a:cubicBezTo>
                <a:cubicBezTo>
                  <a:pt x="1686404" y="361358"/>
                  <a:pt x="1675861" y="363012"/>
                  <a:pt x="1665405" y="364771"/>
                </a:cubicBezTo>
                <a:cubicBezTo>
                  <a:pt x="1650151" y="367339"/>
                  <a:pt x="1635042" y="370112"/>
                  <a:pt x="1620015" y="373007"/>
                </a:cubicBezTo>
                <a:cubicBezTo>
                  <a:pt x="1645381" y="363273"/>
                  <a:pt x="1670752" y="353812"/>
                  <a:pt x="1696144" y="344656"/>
                </a:cubicBezTo>
                <a:cubicBezTo>
                  <a:pt x="1722086" y="341620"/>
                  <a:pt x="1747678" y="339264"/>
                  <a:pt x="1772880" y="337494"/>
                </a:cubicBezTo>
                <a:close/>
                <a:moveTo>
                  <a:pt x="1695127" y="362267"/>
                </a:moveTo>
                <a:cubicBezTo>
                  <a:pt x="1717178" y="358900"/>
                  <a:pt x="1739459" y="355829"/>
                  <a:pt x="1762043" y="353118"/>
                </a:cubicBezTo>
                <a:cubicBezTo>
                  <a:pt x="1741736" y="357762"/>
                  <a:pt x="1721554" y="362576"/>
                  <a:pt x="1701507" y="367582"/>
                </a:cubicBezTo>
                <a:cubicBezTo>
                  <a:pt x="1678109" y="372163"/>
                  <a:pt x="1654994" y="377064"/>
                  <a:pt x="1632098" y="382236"/>
                </a:cubicBezTo>
                <a:cubicBezTo>
                  <a:pt x="1653027" y="375398"/>
                  <a:pt x="1674030" y="368729"/>
                  <a:pt x="1695127" y="362267"/>
                </a:cubicBezTo>
                <a:close/>
                <a:moveTo>
                  <a:pt x="1709793" y="357835"/>
                </a:moveTo>
                <a:cubicBezTo>
                  <a:pt x="1733700" y="350625"/>
                  <a:pt x="1757712" y="343633"/>
                  <a:pt x="1781854" y="336896"/>
                </a:cubicBezTo>
                <a:cubicBezTo>
                  <a:pt x="1805942" y="335330"/>
                  <a:pt x="1829668" y="334293"/>
                  <a:pt x="1852994" y="333711"/>
                </a:cubicBezTo>
                <a:cubicBezTo>
                  <a:pt x="1828977" y="338480"/>
                  <a:pt x="1805124" y="343460"/>
                  <a:pt x="1781475" y="348710"/>
                </a:cubicBezTo>
                <a:cubicBezTo>
                  <a:pt x="1757215" y="351380"/>
                  <a:pt x="1733333" y="354418"/>
                  <a:pt x="1709793" y="357835"/>
                </a:cubicBezTo>
                <a:close/>
                <a:moveTo>
                  <a:pt x="1863751" y="333471"/>
                </a:moveTo>
                <a:cubicBezTo>
                  <a:pt x="1885150" y="333060"/>
                  <a:pt x="1906213" y="333029"/>
                  <a:pt x="1926924" y="333302"/>
                </a:cubicBezTo>
                <a:cubicBezTo>
                  <a:pt x="1904893" y="335765"/>
                  <a:pt x="1883142" y="338454"/>
                  <a:pt x="1861595" y="341341"/>
                </a:cubicBezTo>
                <a:cubicBezTo>
                  <a:pt x="1840224" y="342929"/>
                  <a:pt x="1819196" y="344810"/>
                  <a:pt x="1798424" y="346931"/>
                </a:cubicBezTo>
                <a:cubicBezTo>
                  <a:pt x="1820049" y="342248"/>
                  <a:pt x="1841812" y="337751"/>
                  <a:pt x="1863751" y="333471"/>
                </a:cubicBezTo>
                <a:close/>
                <a:moveTo>
                  <a:pt x="1873567" y="331579"/>
                </a:moveTo>
                <a:cubicBezTo>
                  <a:pt x="1896248" y="327221"/>
                  <a:pt x="1919115" y="323084"/>
                  <a:pt x="1942131" y="319149"/>
                </a:cubicBezTo>
                <a:cubicBezTo>
                  <a:pt x="1964440" y="320816"/>
                  <a:pt x="1986340" y="322897"/>
                  <a:pt x="2007832" y="325310"/>
                </a:cubicBezTo>
                <a:cubicBezTo>
                  <a:pt x="1985225" y="327266"/>
                  <a:pt x="1962897" y="329439"/>
                  <a:pt x="1940792" y="331811"/>
                </a:cubicBezTo>
                <a:cubicBezTo>
                  <a:pt x="1917981" y="331356"/>
                  <a:pt x="1895598" y="331278"/>
                  <a:pt x="1873567" y="331579"/>
                </a:cubicBezTo>
                <a:close/>
                <a:moveTo>
                  <a:pt x="2014432" y="326589"/>
                </a:moveTo>
                <a:cubicBezTo>
                  <a:pt x="2015305" y="326513"/>
                  <a:pt x="2016198" y="326446"/>
                  <a:pt x="2017071" y="326371"/>
                </a:cubicBezTo>
                <a:cubicBezTo>
                  <a:pt x="2037150" y="328723"/>
                  <a:pt x="2056819" y="331350"/>
                  <a:pt x="2076117" y="334187"/>
                </a:cubicBezTo>
                <a:cubicBezTo>
                  <a:pt x="2075726" y="334185"/>
                  <a:pt x="2075354" y="334181"/>
                  <a:pt x="2074964" y="334181"/>
                </a:cubicBezTo>
                <a:cubicBezTo>
                  <a:pt x="2054923" y="334120"/>
                  <a:pt x="2035198" y="334258"/>
                  <a:pt x="2015733" y="334568"/>
                </a:cubicBezTo>
                <a:cubicBezTo>
                  <a:pt x="1995134" y="333477"/>
                  <a:pt x="1974944" y="332672"/>
                  <a:pt x="1955089" y="332144"/>
                </a:cubicBezTo>
                <a:cubicBezTo>
                  <a:pt x="1974665" y="330130"/>
                  <a:pt x="1994446" y="328279"/>
                  <a:pt x="2014432" y="326589"/>
                </a:cubicBezTo>
                <a:close/>
                <a:moveTo>
                  <a:pt x="2026162" y="325626"/>
                </a:moveTo>
                <a:cubicBezTo>
                  <a:pt x="2048026" y="323837"/>
                  <a:pt x="2069870" y="322263"/>
                  <a:pt x="2091733" y="320898"/>
                </a:cubicBezTo>
                <a:cubicBezTo>
                  <a:pt x="2112388" y="325431"/>
                  <a:pt x="2132615" y="330249"/>
                  <a:pt x="2152396" y="335273"/>
                </a:cubicBezTo>
                <a:cubicBezTo>
                  <a:pt x="2131109" y="334730"/>
                  <a:pt x="2109878" y="334393"/>
                  <a:pt x="2088703" y="334254"/>
                </a:cubicBezTo>
                <a:cubicBezTo>
                  <a:pt x="2067416" y="331006"/>
                  <a:pt x="2046575" y="328130"/>
                  <a:pt x="2026162" y="325626"/>
                </a:cubicBezTo>
                <a:close/>
                <a:moveTo>
                  <a:pt x="2168588" y="337591"/>
                </a:moveTo>
                <a:cubicBezTo>
                  <a:pt x="2189596" y="338229"/>
                  <a:pt x="2210679" y="339063"/>
                  <a:pt x="2231817" y="340097"/>
                </a:cubicBezTo>
                <a:cubicBezTo>
                  <a:pt x="2250519" y="347069"/>
                  <a:pt x="2268924" y="354232"/>
                  <a:pt x="2287050" y="361501"/>
                </a:cubicBezTo>
                <a:cubicBezTo>
                  <a:pt x="2266768" y="358655"/>
                  <a:pt x="2246597" y="356007"/>
                  <a:pt x="2226500" y="353546"/>
                </a:cubicBezTo>
                <a:cubicBezTo>
                  <a:pt x="2206774" y="347857"/>
                  <a:pt x="2187496" y="342542"/>
                  <a:pt x="2168588" y="337591"/>
                </a:cubicBezTo>
                <a:close/>
                <a:moveTo>
                  <a:pt x="2294227" y="364392"/>
                </a:moveTo>
                <a:cubicBezTo>
                  <a:pt x="2301905" y="367498"/>
                  <a:pt x="2309527" y="370620"/>
                  <a:pt x="2317112" y="373754"/>
                </a:cubicBezTo>
                <a:cubicBezTo>
                  <a:pt x="2326333" y="377571"/>
                  <a:pt x="2335536" y="381464"/>
                  <a:pt x="2344738" y="385359"/>
                </a:cubicBezTo>
                <a:cubicBezTo>
                  <a:pt x="2326519" y="380988"/>
                  <a:pt x="2308467" y="376807"/>
                  <a:pt x="2290564" y="372801"/>
                </a:cubicBezTo>
                <a:cubicBezTo>
                  <a:pt x="2279428" y="369332"/>
                  <a:pt x="2268274" y="365913"/>
                  <a:pt x="2257100" y="362559"/>
                </a:cubicBezTo>
                <a:cubicBezTo>
                  <a:pt x="2250593" y="360599"/>
                  <a:pt x="2244161" y="358694"/>
                  <a:pt x="2237747" y="356814"/>
                </a:cubicBezTo>
                <a:cubicBezTo>
                  <a:pt x="2256487" y="359175"/>
                  <a:pt x="2275301" y="361698"/>
                  <a:pt x="2294227" y="364392"/>
                </a:cubicBezTo>
                <a:close/>
                <a:moveTo>
                  <a:pt x="2317819" y="372038"/>
                </a:moveTo>
                <a:cubicBezTo>
                  <a:pt x="2312446" y="369819"/>
                  <a:pt x="2307129" y="367643"/>
                  <a:pt x="2301830" y="365491"/>
                </a:cubicBezTo>
                <a:cubicBezTo>
                  <a:pt x="2321630" y="368352"/>
                  <a:pt x="2341522" y="371399"/>
                  <a:pt x="2361563" y="374637"/>
                </a:cubicBezTo>
                <a:cubicBezTo>
                  <a:pt x="2366973" y="377482"/>
                  <a:pt x="2372328" y="380326"/>
                  <a:pt x="2377645" y="383165"/>
                </a:cubicBezTo>
                <a:cubicBezTo>
                  <a:pt x="2389543" y="389518"/>
                  <a:pt x="2401367" y="395952"/>
                  <a:pt x="2413154" y="402422"/>
                </a:cubicBezTo>
                <a:cubicBezTo>
                  <a:pt x="2393819" y="397415"/>
                  <a:pt x="2374744" y="392628"/>
                  <a:pt x="2355856" y="388038"/>
                </a:cubicBezTo>
                <a:cubicBezTo>
                  <a:pt x="2343214" y="382635"/>
                  <a:pt x="2330535" y="377294"/>
                  <a:pt x="2317819" y="372038"/>
                </a:cubicBezTo>
                <a:close/>
                <a:moveTo>
                  <a:pt x="2419772" y="406073"/>
                </a:moveTo>
                <a:cubicBezTo>
                  <a:pt x="2435760" y="414889"/>
                  <a:pt x="2451674" y="423792"/>
                  <a:pt x="2467532" y="432814"/>
                </a:cubicBezTo>
                <a:cubicBezTo>
                  <a:pt x="2450261" y="426516"/>
                  <a:pt x="2433064" y="420358"/>
                  <a:pt x="2415905" y="414344"/>
                </a:cubicBezTo>
                <a:cubicBezTo>
                  <a:pt x="2399340" y="406926"/>
                  <a:pt x="2382720" y="399633"/>
                  <a:pt x="2366062" y="392455"/>
                </a:cubicBezTo>
                <a:cubicBezTo>
                  <a:pt x="2383780" y="396813"/>
                  <a:pt x="2401664" y="401349"/>
                  <a:pt x="2419772" y="406073"/>
                </a:cubicBezTo>
                <a:close/>
                <a:moveTo>
                  <a:pt x="2427078" y="407990"/>
                </a:moveTo>
                <a:cubicBezTo>
                  <a:pt x="2445688" y="412883"/>
                  <a:pt x="2464539" y="417977"/>
                  <a:pt x="2483651" y="423279"/>
                </a:cubicBezTo>
                <a:cubicBezTo>
                  <a:pt x="2499732" y="434311"/>
                  <a:pt x="2515757" y="445482"/>
                  <a:pt x="2531746" y="456765"/>
                </a:cubicBezTo>
                <a:cubicBezTo>
                  <a:pt x="2513675" y="449883"/>
                  <a:pt x="2495716" y="443155"/>
                  <a:pt x="2477832" y="436581"/>
                </a:cubicBezTo>
                <a:cubicBezTo>
                  <a:pt x="2460988" y="426936"/>
                  <a:pt x="2444089" y="417402"/>
                  <a:pt x="2427078" y="407990"/>
                </a:cubicBezTo>
                <a:close/>
                <a:moveTo>
                  <a:pt x="2537918" y="461117"/>
                </a:moveTo>
                <a:cubicBezTo>
                  <a:pt x="2552754" y="471629"/>
                  <a:pt x="2567534" y="482237"/>
                  <a:pt x="2582276" y="492914"/>
                </a:cubicBezTo>
                <a:cubicBezTo>
                  <a:pt x="2566325" y="485033"/>
                  <a:pt x="2550355" y="477213"/>
                  <a:pt x="2534386" y="469507"/>
                </a:cubicBezTo>
                <a:cubicBezTo>
                  <a:pt x="2518825" y="460299"/>
                  <a:pt x="2503208" y="451179"/>
                  <a:pt x="2487555" y="442158"/>
                </a:cubicBezTo>
                <a:cubicBezTo>
                  <a:pt x="2504268" y="448345"/>
                  <a:pt x="2521056" y="454663"/>
                  <a:pt x="2537918" y="461117"/>
                </a:cubicBezTo>
                <a:close/>
                <a:moveTo>
                  <a:pt x="2544852" y="463774"/>
                </a:moveTo>
                <a:cubicBezTo>
                  <a:pt x="2562477" y="470541"/>
                  <a:pt x="2580213" y="477457"/>
                  <a:pt x="2598060" y="484518"/>
                </a:cubicBezTo>
                <a:cubicBezTo>
                  <a:pt x="2613007" y="497301"/>
                  <a:pt x="2627899" y="510168"/>
                  <a:pt x="2642697" y="523102"/>
                </a:cubicBezTo>
                <a:cubicBezTo>
                  <a:pt x="2625854" y="514576"/>
                  <a:pt x="2609010" y="506147"/>
                  <a:pt x="2592167" y="497799"/>
                </a:cubicBezTo>
                <a:cubicBezTo>
                  <a:pt x="2576457" y="486370"/>
                  <a:pt x="2560692" y="475023"/>
                  <a:pt x="2544852" y="463774"/>
                </a:cubicBezTo>
                <a:close/>
                <a:moveTo>
                  <a:pt x="2648442" y="528099"/>
                </a:moveTo>
                <a:cubicBezTo>
                  <a:pt x="2662162" y="540124"/>
                  <a:pt x="2675845" y="552199"/>
                  <a:pt x="2689472" y="564301"/>
                </a:cubicBezTo>
                <a:cubicBezTo>
                  <a:pt x="2674469" y="554889"/>
                  <a:pt x="2659485" y="545556"/>
                  <a:pt x="2644519" y="536286"/>
                </a:cubicBezTo>
                <a:cubicBezTo>
                  <a:pt x="2630055" y="525550"/>
                  <a:pt x="2615554" y="514862"/>
                  <a:pt x="2600997" y="504234"/>
                </a:cubicBezTo>
                <a:cubicBezTo>
                  <a:pt x="2616800" y="512101"/>
                  <a:pt x="2632602" y="520077"/>
                  <a:pt x="2648442" y="528099"/>
                </a:cubicBezTo>
                <a:close/>
                <a:moveTo>
                  <a:pt x="2655116" y="531488"/>
                </a:moveTo>
                <a:cubicBezTo>
                  <a:pt x="2731283" y="570189"/>
                  <a:pt x="2807915" y="610543"/>
                  <a:pt x="2886295" y="651854"/>
                </a:cubicBezTo>
                <a:lnTo>
                  <a:pt x="2937569" y="678883"/>
                </a:lnTo>
                <a:cubicBezTo>
                  <a:pt x="3056552" y="741636"/>
                  <a:pt x="3179606" y="806522"/>
                  <a:pt x="3306936" y="867186"/>
                </a:cubicBezTo>
                <a:cubicBezTo>
                  <a:pt x="3725792" y="1067341"/>
                  <a:pt x="4146191" y="1183132"/>
                  <a:pt x="4556421" y="1211338"/>
                </a:cubicBezTo>
                <a:cubicBezTo>
                  <a:pt x="4865069" y="1233253"/>
                  <a:pt x="5186174" y="1221916"/>
                  <a:pt x="5538083" y="1176692"/>
                </a:cubicBezTo>
                <a:cubicBezTo>
                  <a:pt x="5601163" y="1168584"/>
                  <a:pt x="5665543" y="1159893"/>
                  <a:pt x="5731616" y="1150558"/>
                </a:cubicBezTo>
                <a:cubicBezTo>
                  <a:pt x="5727954" y="1152049"/>
                  <a:pt x="5724291" y="1153542"/>
                  <a:pt x="5720610" y="1155031"/>
                </a:cubicBezTo>
                <a:cubicBezTo>
                  <a:pt x="5655151" y="1169787"/>
                  <a:pt x="5588298" y="1184314"/>
                  <a:pt x="5520942" y="1198191"/>
                </a:cubicBezTo>
                <a:cubicBezTo>
                  <a:pt x="5166709" y="1271153"/>
                  <a:pt x="4849397" y="1302499"/>
                  <a:pt x="4550844" y="1294044"/>
                </a:cubicBezTo>
                <a:cubicBezTo>
                  <a:pt x="4136561" y="1283003"/>
                  <a:pt x="3724770" y="1168608"/>
                  <a:pt x="3326903" y="954040"/>
                </a:cubicBezTo>
                <a:cubicBezTo>
                  <a:pt x="3187303" y="878921"/>
                  <a:pt x="3053206" y="795142"/>
                  <a:pt x="2938480" y="722515"/>
                </a:cubicBezTo>
                <a:cubicBezTo>
                  <a:pt x="2904161" y="700791"/>
                  <a:pt x="2869619" y="678748"/>
                  <a:pt x="2836211" y="657429"/>
                </a:cubicBezTo>
                <a:cubicBezTo>
                  <a:pt x="2789845" y="627836"/>
                  <a:pt x="2744260" y="598747"/>
                  <a:pt x="2698953" y="570262"/>
                </a:cubicBezTo>
                <a:cubicBezTo>
                  <a:pt x="2684397" y="557302"/>
                  <a:pt x="2669784" y="544370"/>
                  <a:pt x="2655116" y="531488"/>
                </a:cubicBezTo>
                <a:close/>
                <a:moveTo>
                  <a:pt x="2835226" y="658998"/>
                </a:moveTo>
                <a:cubicBezTo>
                  <a:pt x="2868615" y="680315"/>
                  <a:pt x="2903157" y="702362"/>
                  <a:pt x="2937477" y="724086"/>
                </a:cubicBezTo>
                <a:cubicBezTo>
                  <a:pt x="3052239" y="796732"/>
                  <a:pt x="3186373" y="880529"/>
                  <a:pt x="3326011" y="955678"/>
                </a:cubicBezTo>
                <a:cubicBezTo>
                  <a:pt x="3518651" y="1059563"/>
                  <a:pt x="3717612" y="1141003"/>
                  <a:pt x="3917354" y="1197731"/>
                </a:cubicBezTo>
                <a:cubicBezTo>
                  <a:pt x="4126968" y="1257256"/>
                  <a:pt x="4340077" y="1290287"/>
                  <a:pt x="4550788" y="1295903"/>
                </a:cubicBezTo>
                <a:cubicBezTo>
                  <a:pt x="4582467" y="1296801"/>
                  <a:pt x="4614332" y="1297253"/>
                  <a:pt x="4646476" y="1297253"/>
                </a:cubicBezTo>
                <a:cubicBezTo>
                  <a:pt x="4917217" y="1297249"/>
                  <a:pt x="5204542" y="1265263"/>
                  <a:pt x="5521314" y="1200014"/>
                </a:cubicBezTo>
                <a:cubicBezTo>
                  <a:pt x="5584896" y="1186919"/>
                  <a:pt x="5647994" y="1173241"/>
                  <a:pt x="5709920" y="1159341"/>
                </a:cubicBezTo>
                <a:cubicBezTo>
                  <a:pt x="5708507" y="1159910"/>
                  <a:pt x="5707095" y="1160481"/>
                  <a:pt x="5705682" y="1161049"/>
                </a:cubicBezTo>
                <a:cubicBezTo>
                  <a:pt x="5639144" y="1181784"/>
                  <a:pt x="5571808" y="1202091"/>
                  <a:pt x="5504025" y="1221539"/>
                </a:cubicBezTo>
                <a:cubicBezTo>
                  <a:pt x="5140737" y="1324245"/>
                  <a:pt x="4836030" y="1374153"/>
                  <a:pt x="4545118" y="1378603"/>
                </a:cubicBezTo>
                <a:cubicBezTo>
                  <a:pt x="4129180" y="1385382"/>
                  <a:pt x="3725736" y="1272311"/>
                  <a:pt x="3346070" y="1042574"/>
                </a:cubicBezTo>
                <a:cubicBezTo>
                  <a:pt x="3207270" y="958682"/>
                  <a:pt x="3080256" y="866145"/>
                  <a:pt x="2974342" y="786687"/>
                </a:cubicBezTo>
                <a:cubicBezTo>
                  <a:pt x="2923924" y="748862"/>
                  <a:pt x="2873337" y="710116"/>
                  <a:pt x="2824424" y="672648"/>
                </a:cubicBezTo>
                <a:cubicBezTo>
                  <a:pt x="2799066" y="653220"/>
                  <a:pt x="2773522" y="633657"/>
                  <a:pt x="2747811" y="614079"/>
                </a:cubicBezTo>
                <a:cubicBezTo>
                  <a:pt x="2734369" y="601959"/>
                  <a:pt x="2720891" y="589840"/>
                  <a:pt x="2707338" y="577737"/>
                </a:cubicBezTo>
                <a:cubicBezTo>
                  <a:pt x="2749558" y="604337"/>
                  <a:pt x="2792039" y="631445"/>
                  <a:pt x="2835226" y="658998"/>
                </a:cubicBezTo>
                <a:close/>
                <a:moveTo>
                  <a:pt x="5729962" y="1152916"/>
                </a:moveTo>
                <a:cubicBezTo>
                  <a:pt x="5732657" y="1151828"/>
                  <a:pt x="5735334" y="1150746"/>
                  <a:pt x="5738011" y="1149655"/>
                </a:cubicBezTo>
                <a:cubicBezTo>
                  <a:pt x="5740447" y="1149311"/>
                  <a:pt x="5742882" y="1148963"/>
                  <a:pt x="5745318" y="1148618"/>
                </a:cubicBezTo>
                <a:cubicBezTo>
                  <a:pt x="5742250" y="1149588"/>
                  <a:pt x="5739183" y="1150562"/>
                  <a:pt x="5736096" y="1151531"/>
                </a:cubicBezTo>
                <a:cubicBezTo>
                  <a:pt x="5734052" y="1151994"/>
                  <a:pt x="5732006" y="1152455"/>
                  <a:pt x="5729962" y="1152916"/>
                </a:cubicBezTo>
                <a:close/>
                <a:moveTo>
                  <a:pt x="5767422" y="1143585"/>
                </a:moveTo>
                <a:cubicBezTo>
                  <a:pt x="5770230" y="1142693"/>
                  <a:pt x="5773018" y="1141795"/>
                  <a:pt x="5775826" y="1140900"/>
                </a:cubicBezTo>
                <a:cubicBezTo>
                  <a:pt x="5778911" y="1140713"/>
                  <a:pt x="5781979" y="1140525"/>
                  <a:pt x="5785047" y="1140339"/>
                </a:cubicBezTo>
                <a:cubicBezTo>
                  <a:pt x="5782295" y="1140971"/>
                  <a:pt x="5779562" y="1141603"/>
                  <a:pt x="5776830" y="1142235"/>
                </a:cubicBezTo>
                <a:cubicBezTo>
                  <a:pt x="5773687" y="1142685"/>
                  <a:pt x="5770546" y="1143137"/>
                  <a:pt x="5767422" y="1143585"/>
                </a:cubicBezTo>
                <a:close/>
                <a:moveTo>
                  <a:pt x="5807263" y="1137106"/>
                </a:moveTo>
                <a:cubicBezTo>
                  <a:pt x="5809996" y="1136474"/>
                  <a:pt x="5812728" y="1135842"/>
                  <a:pt x="5815443" y="1135208"/>
                </a:cubicBezTo>
                <a:cubicBezTo>
                  <a:pt x="5818306" y="1135262"/>
                  <a:pt x="5821187" y="1135314"/>
                  <a:pt x="5824051" y="1135366"/>
                </a:cubicBezTo>
                <a:cubicBezTo>
                  <a:pt x="5821299" y="1135771"/>
                  <a:pt x="5818548" y="1136173"/>
                  <a:pt x="5815796" y="1136574"/>
                </a:cubicBezTo>
                <a:cubicBezTo>
                  <a:pt x="5812952" y="1136753"/>
                  <a:pt x="5810107" y="1136929"/>
                  <a:pt x="5807263" y="1137106"/>
                </a:cubicBezTo>
                <a:close/>
                <a:moveTo>
                  <a:pt x="5846694" y="1133912"/>
                </a:moveTo>
                <a:cubicBezTo>
                  <a:pt x="5849390" y="1133510"/>
                  <a:pt x="5852105" y="1133105"/>
                  <a:pt x="5854819" y="1132702"/>
                </a:cubicBezTo>
                <a:cubicBezTo>
                  <a:pt x="5857719" y="1132983"/>
                  <a:pt x="5860638" y="1133261"/>
                  <a:pt x="5863538" y="1133540"/>
                </a:cubicBezTo>
                <a:cubicBezTo>
                  <a:pt x="5860842" y="1133713"/>
                  <a:pt x="5858165" y="1133888"/>
                  <a:pt x="5855470" y="1134061"/>
                </a:cubicBezTo>
                <a:cubicBezTo>
                  <a:pt x="5852551" y="1134011"/>
                  <a:pt x="5849613" y="1133962"/>
                  <a:pt x="5846694" y="1133912"/>
                </a:cubicBezTo>
                <a:close/>
                <a:moveTo>
                  <a:pt x="5886684" y="1133895"/>
                </a:moveTo>
                <a:cubicBezTo>
                  <a:pt x="5889380" y="1133717"/>
                  <a:pt x="5892113" y="1133540"/>
                  <a:pt x="5894808" y="1133362"/>
                </a:cubicBezTo>
                <a:cubicBezTo>
                  <a:pt x="5897671" y="1133856"/>
                  <a:pt x="5900534" y="1134353"/>
                  <a:pt x="5903416" y="1134847"/>
                </a:cubicBezTo>
                <a:cubicBezTo>
                  <a:pt x="5900720" y="1134806"/>
                  <a:pt x="5898024" y="1134764"/>
                  <a:pt x="5895347" y="1134721"/>
                </a:cubicBezTo>
                <a:cubicBezTo>
                  <a:pt x="5892447" y="1134446"/>
                  <a:pt x="5889565" y="1134172"/>
                  <a:pt x="5886684" y="1133895"/>
                </a:cubicBezTo>
                <a:close/>
                <a:moveTo>
                  <a:pt x="5927380" y="1137078"/>
                </a:moveTo>
                <a:cubicBezTo>
                  <a:pt x="5930019" y="1137117"/>
                  <a:pt x="5932678" y="1137151"/>
                  <a:pt x="5935337" y="1137190"/>
                </a:cubicBezTo>
                <a:cubicBezTo>
                  <a:pt x="5938200" y="1137898"/>
                  <a:pt x="5941062" y="1138604"/>
                  <a:pt x="5943944" y="1139313"/>
                </a:cubicBezTo>
                <a:cubicBezTo>
                  <a:pt x="5941342" y="1139069"/>
                  <a:pt x="5938739" y="1138826"/>
                  <a:pt x="5936136" y="1138582"/>
                </a:cubicBezTo>
                <a:cubicBezTo>
                  <a:pt x="5933217" y="1138080"/>
                  <a:pt x="5930299" y="1137578"/>
                  <a:pt x="5927380" y="1137078"/>
                </a:cubicBezTo>
                <a:close/>
                <a:moveTo>
                  <a:pt x="5968652" y="1143472"/>
                </a:moveTo>
                <a:cubicBezTo>
                  <a:pt x="5971236" y="1143709"/>
                  <a:pt x="5973820" y="1143946"/>
                  <a:pt x="5976404" y="1144184"/>
                </a:cubicBezTo>
                <a:cubicBezTo>
                  <a:pt x="5979211" y="1145076"/>
                  <a:pt x="5982000" y="1145968"/>
                  <a:pt x="5984807" y="1146861"/>
                </a:cubicBezTo>
                <a:cubicBezTo>
                  <a:pt x="5982316" y="1146437"/>
                  <a:pt x="5979806" y="1146013"/>
                  <a:pt x="5977315" y="1145589"/>
                </a:cubicBezTo>
                <a:cubicBezTo>
                  <a:pt x="5974415" y="1144884"/>
                  <a:pt x="5971533" y="1144178"/>
                  <a:pt x="5968652" y="1143472"/>
                </a:cubicBezTo>
                <a:close/>
                <a:moveTo>
                  <a:pt x="6010556" y="1153077"/>
                </a:moveTo>
                <a:cubicBezTo>
                  <a:pt x="6013029" y="1153492"/>
                  <a:pt x="6015501" y="1153910"/>
                  <a:pt x="6017974" y="1154323"/>
                </a:cubicBezTo>
                <a:cubicBezTo>
                  <a:pt x="6020688" y="1155375"/>
                  <a:pt x="6023402" y="1156426"/>
                  <a:pt x="6026135" y="1157478"/>
                </a:cubicBezTo>
                <a:cubicBezTo>
                  <a:pt x="6023755" y="1156902"/>
                  <a:pt x="6021376" y="1156327"/>
                  <a:pt x="6018996" y="1155751"/>
                </a:cubicBezTo>
                <a:cubicBezTo>
                  <a:pt x="6016170" y="1154859"/>
                  <a:pt x="6013363" y="1153968"/>
                  <a:pt x="6010556" y="1153077"/>
                </a:cubicBezTo>
                <a:close/>
                <a:moveTo>
                  <a:pt x="6052999" y="1165870"/>
                </a:moveTo>
                <a:cubicBezTo>
                  <a:pt x="6055509" y="1166471"/>
                  <a:pt x="6058019" y="1167067"/>
                  <a:pt x="6060510" y="1167668"/>
                </a:cubicBezTo>
                <a:cubicBezTo>
                  <a:pt x="6063187" y="1168884"/>
                  <a:pt x="6065846" y="1170098"/>
                  <a:pt x="6068523" y="1171313"/>
                </a:cubicBezTo>
                <a:cubicBezTo>
                  <a:pt x="6066069" y="1170546"/>
                  <a:pt x="6063615" y="1169776"/>
                  <a:pt x="6061142" y="1169008"/>
                </a:cubicBezTo>
                <a:cubicBezTo>
                  <a:pt x="6058428" y="1167962"/>
                  <a:pt x="6055714" y="1166915"/>
                  <a:pt x="6052999" y="1165870"/>
                </a:cubicBezTo>
                <a:close/>
                <a:moveTo>
                  <a:pt x="6096577" y="1181985"/>
                </a:moveTo>
                <a:cubicBezTo>
                  <a:pt x="6098584" y="1182608"/>
                  <a:pt x="6100592" y="1183232"/>
                  <a:pt x="6102600" y="1183855"/>
                </a:cubicBezTo>
                <a:cubicBezTo>
                  <a:pt x="6105036" y="1185121"/>
                  <a:pt x="6107471" y="1186387"/>
                  <a:pt x="6109925" y="1187653"/>
                </a:cubicBezTo>
                <a:cubicBezTo>
                  <a:pt x="6108289" y="1187034"/>
                  <a:pt x="6106653" y="1186415"/>
                  <a:pt x="6105036" y="1185796"/>
                </a:cubicBezTo>
                <a:cubicBezTo>
                  <a:pt x="6102210" y="1184526"/>
                  <a:pt x="6099384" y="1183256"/>
                  <a:pt x="6096577" y="1181985"/>
                </a:cubicBezTo>
                <a:close/>
                <a:moveTo>
                  <a:pt x="6139671" y="1200899"/>
                </a:moveTo>
                <a:cubicBezTo>
                  <a:pt x="6199367" y="1223385"/>
                  <a:pt x="6259694" y="1245494"/>
                  <a:pt x="6320561" y="1266739"/>
                </a:cubicBezTo>
                <a:cubicBezTo>
                  <a:pt x="6638096" y="1377085"/>
                  <a:pt x="6894727" y="1433354"/>
                  <a:pt x="7128174" y="1443828"/>
                </a:cubicBezTo>
                <a:cubicBezTo>
                  <a:pt x="7154109" y="1444990"/>
                  <a:pt x="7179820" y="1445572"/>
                  <a:pt x="7205327" y="1445572"/>
                </a:cubicBezTo>
                <a:cubicBezTo>
                  <a:pt x="7319755" y="1445570"/>
                  <a:pt x="7429739" y="1433875"/>
                  <a:pt x="7533106" y="1410653"/>
                </a:cubicBezTo>
                <a:cubicBezTo>
                  <a:pt x="7671720" y="1379514"/>
                  <a:pt x="7804312" y="1326411"/>
                  <a:pt x="7927199" y="1252815"/>
                </a:cubicBezTo>
                <a:cubicBezTo>
                  <a:pt x="8038856" y="1186268"/>
                  <a:pt x="8151853" y="1106669"/>
                  <a:pt x="8282789" y="1002306"/>
                </a:cubicBezTo>
                <a:cubicBezTo>
                  <a:pt x="8378347" y="926226"/>
                  <a:pt x="8472659" y="845117"/>
                  <a:pt x="8563867" y="766681"/>
                </a:cubicBezTo>
                <a:cubicBezTo>
                  <a:pt x="8748941" y="607525"/>
                  <a:pt x="8937379" y="445492"/>
                  <a:pt x="9145989" y="318089"/>
                </a:cubicBezTo>
                <a:cubicBezTo>
                  <a:pt x="9159821" y="321809"/>
                  <a:pt x="9173597" y="325667"/>
                  <a:pt x="9187299" y="329662"/>
                </a:cubicBezTo>
                <a:cubicBezTo>
                  <a:pt x="9180382" y="334375"/>
                  <a:pt x="9173448" y="339140"/>
                  <a:pt x="9166513" y="343986"/>
                </a:cubicBezTo>
                <a:cubicBezTo>
                  <a:pt x="8977722" y="475685"/>
                  <a:pt x="8802873" y="638704"/>
                  <a:pt x="8633788" y="796356"/>
                </a:cubicBezTo>
                <a:cubicBezTo>
                  <a:pt x="8537542" y="886084"/>
                  <a:pt x="8438024" y="978866"/>
                  <a:pt x="8336647" y="1065281"/>
                </a:cubicBezTo>
                <a:cubicBezTo>
                  <a:pt x="8207161" y="1175708"/>
                  <a:pt x="8094146" y="1259794"/>
                  <a:pt x="7980964" y="1329897"/>
                </a:cubicBezTo>
                <a:cubicBezTo>
                  <a:pt x="7438105" y="1667019"/>
                  <a:pt x="6822426" y="1485967"/>
                  <a:pt x="6346701" y="1290569"/>
                </a:cubicBezTo>
                <a:cubicBezTo>
                  <a:pt x="6279122" y="1262755"/>
                  <a:pt x="6212324" y="1233781"/>
                  <a:pt x="6146419" y="1204370"/>
                </a:cubicBezTo>
                <a:cubicBezTo>
                  <a:pt x="6144169" y="1203212"/>
                  <a:pt x="6141920" y="1202056"/>
                  <a:pt x="6139671" y="1200899"/>
                </a:cubicBezTo>
                <a:close/>
                <a:moveTo>
                  <a:pt x="9148201" y="316747"/>
                </a:moveTo>
                <a:cubicBezTo>
                  <a:pt x="9160973" y="308974"/>
                  <a:pt x="9173801" y="301335"/>
                  <a:pt x="9186722" y="293830"/>
                </a:cubicBezTo>
                <a:cubicBezTo>
                  <a:pt x="9200312" y="296730"/>
                  <a:pt x="9213865" y="299775"/>
                  <a:pt x="9227344" y="302965"/>
                </a:cubicBezTo>
                <a:cubicBezTo>
                  <a:pt x="9214720" y="311194"/>
                  <a:pt x="9202023" y="319638"/>
                  <a:pt x="9189288" y="328307"/>
                </a:cubicBezTo>
                <a:cubicBezTo>
                  <a:pt x="9175660" y="324321"/>
                  <a:pt x="9161977" y="320463"/>
                  <a:pt x="9148201" y="316747"/>
                </a:cubicBezTo>
                <a:close/>
                <a:moveTo>
                  <a:pt x="9273691" y="312603"/>
                </a:moveTo>
                <a:cubicBezTo>
                  <a:pt x="9272966" y="312411"/>
                  <a:pt x="9272241" y="312209"/>
                  <a:pt x="9271497" y="312017"/>
                </a:cubicBezTo>
                <a:cubicBezTo>
                  <a:pt x="9258614" y="308649"/>
                  <a:pt x="9245693" y="305440"/>
                  <a:pt x="9232735" y="302339"/>
                </a:cubicBezTo>
                <a:cubicBezTo>
                  <a:pt x="9245358" y="294175"/>
                  <a:pt x="9258056" y="286140"/>
                  <a:pt x="9270847" y="278248"/>
                </a:cubicBezTo>
                <a:cubicBezTo>
                  <a:pt x="9284325" y="280714"/>
                  <a:pt x="9297841" y="283363"/>
                  <a:pt x="9311357" y="286161"/>
                </a:cubicBezTo>
                <a:cubicBezTo>
                  <a:pt x="9298845" y="294752"/>
                  <a:pt x="9286296" y="303566"/>
                  <a:pt x="9273691" y="312603"/>
                </a:cubicBezTo>
                <a:close/>
                <a:moveTo>
                  <a:pt x="9313494" y="284694"/>
                </a:moveTo>
                <a:cubicBezTo>
                  <a:pt x="9300090" y="281907"/>
                  <a:pt x="9286649" y="279271"/>
                  <a:pt x="9273190" y="276793"/>
                </a:cubicBezTo>
                <a:cubicBezTo>
                  <a:pt x="9285738" y="269072"/>
                  <a:pt x="9298361" y="261485"/>
                  <a:pt x="9311078" y="254043"/>
                </a:cubicBezTo>
                <a:cubicBezTo>
                  <a:pt x="9324370" y="255740"/>
                  <a:pt x="9337663" y="257575"/>
                  <a:pt x="9351011" y="259605"/>
                </a:cubicBezTo>
                <a:cubicBezTo>
                  <a:pt x="9338518" y="267750"/>
                  <a:pt x="9326025" y="276114"/>
                  <a:pt x="9313494" y="284694"/>
                </a:cubicBezTo>
                <a:close/>
                <a:moveTo>
                  <a:pt x="9353335" y="258081"/>
                </a:moveTo>
                <a:cubicBezTo>
                  <a:pt x="9340154" y="256066"/>
                  <a:pt x="9326955" y="254214"/>
                  <a:pt x="9313718" y="252513"/>
                </a:cubicBezTo>
                <a:cubicBezTo>
                  <a:pt x="9326192" y="245248"/>
                  <a:pt x="9338741" y="238122"/>
                  <a:pt x="9351364" y="231139"/>
                </a:cubicBezTo>
                <a:cubicBezTo>
                  <a:pt x="9364415" y="232070"/>
                  <a:pt x="9377485" y="233165"/>
                  <a:pt x="9390592" y="234433"/>
                </a:cubicBezTo>
                <a:cubicBezTo>
                  <a:pt x="9378173" y="242111"/>
                  <a:pt x="9365773" y="249990"/>
                  <a:pt x="9353335" y="258081"/>
                </a:cubicBezTo>
                <a:close/>
                <a:moveTo>
                  <a:pt x="9393194" y="232845"/>
                </a:moveTo>
                <a:cubicBezTo>
                  <a:pt x="9380255" y="231568"/>
                  <a:pt x="9367334" y="230430"/>
                  <a:pt x="9354414" y="229471"/>
                </a:cubicBezTo>
                <a:cubicBezTo>
                  <a:pt x="9366777" y="222665"/>
                  <a:pt x="9379232" y="215998"/>
                  <a:pt x="9391781" y="209477"/>
                </a:cubicBezTo>
                <a:cubicBezTo>
                  <a:pt x="9404535" y="209696"/>
                  <a:pt x="9417325" y="210083"/>
                  <a:pt x="9430172" y="210625"/>
                </a:cubicBezTo>
                <a:cubicBezTo>
                  <a:pt x="9417846" y="217837"/>
                  <a:pt x="9405520" y="225240"/>
                  <a:pt x="9393194" y="232845"/>
                </a:cubicBezTo>
                <a:close/>
                <a:moveTo>
                  <a:pt x="9433183" y="208885"/>
                </a:moveTo>
                <a:cubicBezTo>
                  <a:pt x="9420523" y="208326"/>
                  <a:pt x="9407881" y="207926"/>
                  <a:pt x="9395258" y="207684"/>
                </a:cubicBezTo>
                <a:cubicBezTo>
                  <a:pt x="9411469" y="199302"/>
                  <a:pt x="9427811" y="191136"/>
                  <a:pt x="9444338" y="183256"/>
                </a:cubicBezTo>
                <a:cubicBezTo>
                  <a:pt x="9455065" y="183483"/>
                  <a:pt x="9465848" y="183854"/>
                  <a:pt x="9476650" y="184375"/>
                </a:cubicBezTo>
                <a:cubicBezTo>
                  <a:pt x="9462148" y="192284"/>
                  <a:pt x="9447648" y="200454"/>
                  <a:pt x="9433183" y="208885"/>
                </a:cubicBezTo>
                <a:close/>
                <a:moveTo>
                  <a:pt x="9518331" y="162354"/>
                </a:moveTo>
                <a:cubicBezTo>
                  <a:pt x="9505466" y="168922"/>
                  <a:pt x="9492619" y="175691"/>
                  <a:pt x="9479791" y="182646"/>
                </a:cubicBezTo>
                <a:cubicBezTo>
                  <a:pt x="9469288" y="182097"/>
                  <a:pt x="9458783" y="181672"/>
                  <a:pt x="9448279" y="181397"/>
                </a:cubicBezTo>
                <a:cubicBezTo>
                  <a:pt x="9461646" y="175057"/>
                  <a:pt x="9475144" y="168890"/>
                  <a:pt x="9488715" y="162899"/>
                </a:cubicBezTo>
                <a:cubicBezTo>
                  <a:pt x="9498624" y="162564"/>
                  <a:pt x="9508551" y="162346"/>
                  <a:pt x="9518517" y="162259"/>
                </a:cubicBezTo>
                <a:cubicBezTo>
                  <a:pt x="9518460" y="162292"/>
                  <a:pt x="9518405" y="162322"/>
                  <a:pt x="9518331" y="162354"/>
                </a:cubicBezTo>
                <a:close/>
                <a:moveTo>
                  <a:pt x="9522420" y="160301"/>
                </a:moveTo>
                <a:cubicBezTo>
                  <a:pt x="9512809" y="160337"/>
                  <a:pt x="9503197" y="160504"/>
                  <a:pt x="9493604" y="160770"/>
                </a:cubicBezTo>
                <a:cubicBezTo>
                  <a:pt x="9500297" y="157845"/>
                  <a:pt x="9507008" y="154964"/>
                  <a:pt x="9513757" y="152127"/>
                </a:cubicBezTo>
                <a:cubicBezTo>
                  <a:pt x="9525283" y="150407"/>
                  <a:pt x="9536865" y="148823"/>
                  <a:pt x="9548522" y="147373"/>
                </a:cubicBezTo>
                <a:cubicBezTo>
                  <a:pt x="9539822" y="151595"/>
                  <a:pt x="9531121" y="155893"/>
                  <a:pt x="9522420" y="160301"/>
                </a:cubicBezTo>
                <a:close/>
                <a:moveTo>
                  <a:pt x="9553709" y="144856"/>
                </a:moveTo>
                <a:cubicBezTo>
                  <a:pt x="9542629" y="146200"/>
                  <a:pt x="9531549" y="147695"/>
                  <a:pt x="9520487" y="149299"/>
                </a:cubicBezTo>
                <a:cubicBezTo>
                  <a:pt x="9531921" y="144547"/>
                  <a:pt x="9543447" y="139937"/>
                  <a:pt x="9555029" y="135445"/>
                </a:cubicBezTo>
                <a:cubicBezTo>
                  <a:pt x="9565719" y="133257"/>
                  <a:pt x="9576446" y="131156"/>
                  <a:pt x="9587247" y="129195"/>
                </a:cubicBezTo>
                <a:cubicBezTo>
                  <a:pt x="9576075" y="134265"/>
                  <a:pt x="9564901" y="139483"/>
                  <a:pt x="9553709" y="144856"/>
                </a:cubicBezTo>
                <a:close/>
                <a:moveTo>
                  <a:pt x="9594070" y="126129"/>
                </a:moveTo>
                <a:cubicBezTo>
                  <a:pt x="9584421" y="127838"/>
                  <a:pt x="9574773" y="129628"/>
                  <a:pt x="9565142" y="131537"/>
                </a:cubicBezTo>
                <a:cubicBezTo>
                  <a:pt x="9574977" y="127806"/>
                  <a:pt x="9584886" y="124203"/>
                  <a:pt x="9594833" y="120663"/>
                </a:cubicBezTo>
                <a:cubicBezTo>
                  <a:pt x="9604165" y="118187"/>
                  <a:pt x="9613535" y="115822"/>
                  <a:pt x="9622942" y="113523"/>
                </a:cubicBezTo>
                <a:cubicBezTo>
                  <a:pt x="9613312" y="117603"/>
                  <a:pt x="9603701" y="121825"/>
                  <a:pt x="9594070" y="126129"/>
                </a:cubicBezTo>
                <a:close/>
                <a:moveTo>
                  <a:pt x="9651945" y="101626"/>
                </a:moveTo>
                <a:cubicBezTo>
                  <a:pt x="9646162" y="103937"/>
                  <a:pt x="9640381" y="106285"/>
                  <a:pt x="9634617" y="108674"/>
                </a:cubicBezTo>
                <a:cubicBezTo>
                  <a:pt x="9629096" y="109959"/>
                  <a:pt x="9623593" y="111256"/>
                  <a:pt x="9618090" y="112608"/>
                </a:cubicBezTo>
                <a:cubicBezTo>
                  <a:pt x="9629300" y="108828"/>
                  <a:pt x="9640585" y="105153"/>
                  <a:pt x="9651945" y="101626"/>
                </a:cubicBezTo>
                <a:close/>
                <a:moveTo>
                  <a:pt x="9568433" y="127973"/>
                </a:moveTo>
                <a:cubicBezTo>
                  <a:pt x="9563042" y="130000"/>
                  <a:pt x="9557632" y="132086"/>
                  <a:pt x="9552222" y="134181"/>
                </a:cubicBezTo>
                <a:cubicBezTo>
                  <a:pt x="9546775" y="135315"/>
                  <a:pt x="9541309" y="136490"/>
                  <a:pt x="9535861" y="137689"/>
                </a:cubicBezTo>
                <a:cubicBezTo>
                  <a:pt x="9546663" y="134330"/>
                  <a:pt x="9557521" y="131097"/>
                  <a:pt x="9568433" y="127973"/>
                </a:cubicBezTo>
                <a:close/>
                <a:moveTo>
                  <a:pt x="9469882" y="157533"/>
                </a:moveTo>
                <a:cubicBezTo>
                  <a:pt x="9462334" y="158909"/>
                  <a:pt x="9454768" y="160355"/>
                  <a:pt x="9447220" y="161856"/>
                </a:cubicBezTo>
                <a:cubicBezTo>
                  <a:pt x="9461702" y="157721"/>
                  <a:pt x="9476315" y="153794"/>
                  <a:pt x="9491021" y="150080"/>
                </a:cubicBezTo>
                <a:cubicBezTo>
                  <a:pt x="9483974" y="152506"/>
                  <a:pt x="9476928" y="154990"/>
                  <a:pt x="9469882" y="157533"/>
                </a:cubicBezTo>
                <a:close/>
                <a:moveTo>
                  <a:pt x="9422773" y="166946"/>
                </a:moveTo>
                <a:cubicBezTo>
                  <a:pt x="9401319" y="171592"/>
                  <a:pt x="9379865" y="176747"/>
                  <a:pt x="9358336" y="182417"/>
                </a:cubicBezTo>
                <a:cubicBezTo>
                  <a:pt x="9330226" y="183778"/>
                  <a:pt x="9302024" y="186119"/>
                  <a:pt x="9273635" y="189448"/>
                </a:cubicBezTo>
                <a:cubicBezTo>
                  <a:pt x="9322456" y="179082"/>
                  <a:pt x="9372150" y="171462"/>
                  <a:pt x="9422773" y="166946"/>
                </a:cubicBezTo>
                <a:close/>
                <a:moveTo>
                  <a:pt x="9224239" y="198489"/>
                </a:moveTo>
                <a:cubicBezTo>
                  <a:pt x="9192931" y="206312"/>
                  <a:pt x="9161513" y="215333"/>
                  <a:pt x="9129833" y="225604"/>
                </a:cubicBezTo>
                <a:cubicBezTo>
                  <a:pt x="9123364" y="226586"/>
                  <a:pt x="9116876" y="227582"/>
                  <a:pt x="9110387" y="228644"/>
                </a:cubicBezTo>
                <a:cubicBezTo>
                  <a:pt x="9104884" y="229544"/>
                  <a:pt x="9099363" y="230496"/>
                  <a:pt x="9093860" y="231453"/>
                </a:cubicBezTo>
                <a:cubicBezTo>
                  <a:pt x="9082426" y="232448"/>
                  <a:pt x="9070956" y="233580"/>
                  <a:pt x="9059466" y="234809"/>
                </a:cubicBezTo>
                <a:cubicBezTo>
                  <a:pt x="9113566" y="219586"/>
                  <a:pt x="9168447" y="207281"/>
                  <a:pt x="9224239" y="198489"/>
                </a:cubicBezTo>
                <a:close/>
                <a:moveTo>
                  <a:pt x="9033885" y="239640"/>
                </a:moveTo>
                <a:cubicBezTo>
                  <a:pt x="9033476" y="239758"/>
                  <a:pt x="9033086" y="239880"/>
                  <a:pt x="9032695" y="239999"/>
                </a:cubicBezTo>
                <a:cubicBezTo>
                  <a:pt x="9031822" y="240031"/>
                  <a:pt x="9030967" y="240072"/>
                  <a:pt x="9030093" y="240105"/>
                </a:cubicBezTo>
                <a:cubicBezTo>
                  <a:pt x="9031357" y="239949"/>
                  <a:pt x="9032621" y="239793"/>
                  <a:pt x="9033885" y="239640"/>
                </a:cubicBezTo>
                <a:close/>
                <a:moveTo>
                  <a:pt x="8966679" y="247118"/>
                </a:moveTo>
                <a:cubicBezTo>
                  <a:pt x="8957811" y="246997"/>
                  <a:pt x="8948924" y="246924"/>
                  <a:pt x="8940001" y="246924"/>
                </a:cubicBezTo>
                <a:cubicBezTo>
                  <a:pt x="8957458" y="245448"/>
                  <a:pt x="8974970" y="244188"/>
                  <a:pt x="8992520" y="243197"/>
                </a:cubicBezTo>
                <a:cubicBezTo>
                  <a:pt x="8983913" y="244437"/>
                  <a:pt x="8975305" y="245751"/>
                  <a:pt x="8966679" y="247118"/>
                </a:cubicBezTo>
                <a:close/>
                <a:moveTo>
                  <a:pt x="8906500" y="248832"/>
                </a:moveTo>
                <a:cubicBezTo>
                  <a:pt x="8898449" y="249659"/>
                  <a:pt x="8890381" y="250537"/>
                  <a:pt x="8882313" y="251468"/>
                </a:cubicBezTo>
                <a:cubicBezTo>
                  <a:pt x="8873910" y="251000"/>
                  <a:pt x="8865469" y="250585"/>
                  <a:pt x="8857029" y="250215"/>
                </a:cubicBezTo>
                <a:cubicBezTo>
                  <a:pt x="8873482" y="249557"/>
                  <a:pt x="8889972" y="249090"/>
                  <a:pt x="8906500" y="248832"/>
                </a:cubicBezTo>
                <a:close/>
                <a:moveTo>
                  <a:pt x="8814121" y="250875"/>
                </a:moveTo>
                <a:cubicBezTo>
                  <a:pt x="8807149" y="251304"/>
                  <a:pt x="8800178" y="251756"/>
                  <a:pt x="8793187" y="252256"/>
                </a:cubicBezTo>
                <a:cubicBezTo>
                  <a:pt x="8786346" y="251576"/>
                  <a:pt x="8779486" y="250933"/>
                  <a:pt x="8772607" y="250312"/>
                </a:cubicBezTo>
                <a:cubicBezTo>
                  <a:pt x="8786513" y="250371"/>
                  <a:pt x="8800345" y="250553"/>
                  <a:pt x="8814121" y="250875"/>
                </a:cubicBezTo>
                <a:close/>
                <a:moveTo>
                  <a:pt x="6066459" y="1011090"/>
                </a:moveTo>
                <a:cubicBezTo>
                  <a:pt x="6170439" y="966241"/>
                  <a:pt x="6275980" y="919637"/>
                  <a:pt x="6378063" y="874569"/>
                </a:cubicBezTo>
                <a:cubicBezTo>
                  <a:pt x="6813800" y="682176"/>
                  <a:pt x="7264391" y="483229"/>
                  <a:pt x="7732067" y="358387"/>
                </a:cubicBezTo>
                <a:cubicBezTo>
                  <a:pt x="8084125" y="264407"/>
                  <a:pt x="8415194" y="227763"/>
                  <a:pt x="8721668" y="248477"/>
                </a:cubicBezTo>
                <a:cubicBezTo>
                  <a:pt x="8657138" y="249613"/>
                  <a:pt x="8591307" y="253480"/>
                  <a:pt x="8523952" y="260068"/>
                </a:cubicBezTo>
                <a:cubicBezTo>
                  <a:pt x="8300023" y="281972"/>
                  <a:pt x="8058823" y="334618"/>
                  <a:pt x="7786576" y="421013"/>
                </a:cubicBezTo>
                <a:cubicBezTo>
                  <a:pt x="7679938" y="454899"/>
                  <a:pt x="7564543" y="494841"/>
                  <a:pt x="7433774" y="543122"/>
                </a:cubicBezTo>
                <a:cubicBezTo>
                  <a:pt x="7314829" y="587278"/>
                  <a:pt x="7194879" y="632337"/>
                  <a:pt x="7078890" y="675911"/>
                </a:cubicBezTo>
                <a:cubicBezTo>
                  <a:pt x="6739380" y="803447"/>
                  <a:pt x="6418704" y="923911"/>
                  <a:pt x="6091278" y="1034919"/>
                </a:cubicBezTo>
                <a:cubicBezTo>
                  <a:pt x="6037810" y="1052982"/>
                  <a:pt x="5983116" y="1071325"/>
                  <a:pt x="5927528" y="1089684"/>
                </a:cubicBezTo>
                <a:cubicBezTo>
                  <a:pt x="5921579" y="1086527"/>
                  <a:pt x="5915630" y="1083372"/>
                  <a:pt x="5909700" y="1080230"/>
                </a:cubicBezTo>
                <a:cubicBezTo>
                  <a:pt x="5908993" y="1079857"/>
                  <a:pt x="5908305" y="1079489"/>
                  <a:pt x="5907599" y="1079115"/>
                </a:cubicBezTo>
                <a:cubicBezTo>
                  <a:pt x="5960397" y="1056742"/>
                  <a:pt x="6013307" y="1034015"/>
                  <a:pt x="6066459" y="1011090"/>
                </a:cubicBezTo>
                <a:close/>
                <a:moveTo>
                  <a:pt x="2580045" y="82896"/>
                </a:moveTo>
                <a:cubicBezTo>
                  <a:pt x="2692856" y="70005"/>
                  <a:pt x="2805108" y="63964"/>
                  <a:pt x="2916989" y="63964"/>
                </a:cubicBezTo>
                <a:cubicBezTo>
                  <a:pt x="3929661" y="63964"/>
                  <a:pt x="4896730" y="560081"/>
                  <a:pt x="5689117" y="966617"/>
                </a:cubicBezTo>
                <a:cubicBezTo>
                  <a:pt x="5758592" y="1002256"/>
                  <a:pt x="5829051" y="1039581"/>
                  <a:pt x="5903434" y="1079020"/>
                </a:cubicBezTo>
                <a:cubicBezTo>
                  <a:pt x="5898043" y="1081312"/>
                  <a:pt x="5892633" y="1083607"/>
                  <a:pt x="5887204" y="1085903"/>
                </a:cubicBezTo>
                <a:cubicBezTo>
                  <a:pt x="5813175" y="1051699"/>
                  <a:pt x="5742715" y="1019224"/>
                  <a:pt x="5673091" y="988274"/>
                </a:cubicBezTo>
                <a:lnTo>
                  <a:pt x="5652790" y="979181"/>
                </a:lnTo>
                <a:cubicBezTo>
                  <a:pt x="5313504" y="827130"/>
                  <a:pt x="4962653" y="669904"/>
                  <a:pt x="4602248" y="533054"/>
                </a:cubicBezTo>
                <a:cubicBezTo>
                  <a:pt x="4340021" y="433681"/>
                  <a:pt x="4106090" y="356574"/>
                  <a:pt x="3887107" y="297321"/>
                </a:cubicBezTo>
                <a:cubicBezTo>
                  <a:pt x="3627204" y="226997"/>
                  <a:pt x="3387547" y="181207"/>
                  <a:pt x="3154415" y="157334"/>
                </a:cubicBezTo>
                <a:cubicBezTo>
                  <a:pt x="2969713" y="138485"/>
                  <a:pt x="2788451" y="134398"/>
                  <a:pt x="2615684" y="145176"/>
                </a:cubicBezTo>
                <a:cubicBezTo>
                  <a:pt x="2475136" y="153945"/>
                  <a:pt x="2335536" y="172503"/>
                  <a:pt x="2194542" y="201252"/>
                </a:cubicBezTo>
                <a:cubicBezTo>
                  <a:pt x="2180970" y="194827"/>
                  <a:pt x="2167473" y="188783"/>
                  <a:pt x="2153994" y="183107"/>
                </a:cubicBezTo>
                <a:cubicBezTo>
                  <a:pt x="2144178" y="178978"/>
                  <a:pt x="2134418" y="175078"/>
                  <a:pt x="2124676" y="171357"/>
                </a:cubicBezTo>
                <a:cubicBezTo>
                  <a:pt x="2272754" y="130911"/>
                  <a:pt x="2424345" y="100684"/>
                  <a:pt x="2580045" y="82896"/>
                </a:cubicBezTo>
                <a:close/>
                <a:moveTo>
                  <a:pt x="2122018" y="172082"/>
                </a:moveTo>
                <a:cubicBezTo>
                  <a:pt x="2145796" y="181055"/>
                  <a:pt x="2169128" y="191012"/>
                  <a:pt x="2191976" y="201778"/>
                </a:cubicBezTo>
                <a:cubicBezTo>
                  <a:pt x="2165670" y="207167"/>
                  <a:pt x="2139289" y="212908"/>
                  <a:pt x="2112853" y="219014"/>
                </a:cubicBezTo>
                <a:cubicBezTo>
                  <a:pt x="2088944" y="210391"/>
                  <a:pt x="2064553" y="202585"/>
                  <a:pt x="2039734" y="195779"/>
                </a:cubicBezTo>
                <a:cubicBezTo>
                  <a:pt x="2067044" y="187534"/>
                  <a:pt x="2094466" y="179632"/>
                  <a:pt x="2122018" y="172082"/>
                </a:cubicBezTo>
                <a:close/>
                <a:moveTo>
                  <a:pt x="2036350" y="196792"/>
                </a:moveTo>
                <a:cubicBezTo>
                  <a:pt x="2061169" y="203513"/>
                  <a:pt x="2085561" y="211233"/>
                  <a:pt x="2109506" y="219783"/>
                </a:cubicBezTo>
                <a:cubicBezTo>
                  <a:pt x="2083274" y="225866"/>
                  <a:pt x="2057005" y="232290"/>
                  <a:pt x="2030643" y="239081"/>
                </a:cubicBezTo>
                <a:cubicBezTo>
                  <a:pt x="2025233" y="237696"/>
                  <a:pt x="2019823" y="236344"/>
                  <a:pt x="2014432" y="235054"/>
                </a:cubicBezTo>
                <a:cubicBezTo>
                  <a:pt x="1994335" y="230250"/>
                  <a:pt x="1974442" y="226130"/>
                  <a:pt x="1954680" y="222650"/>
                </a:cubicBezTo>
                <a:cubicBezTo>
                  <a:pt x="1981786" y="213702"/>
                  <a:pt x="2009003" y="205076"/>
                  <a:pt x="2036350" y="196792"/>
                </a:cubicBezTo>
                <a:close/>
                <a:moveTo>
                  <a:pt x="1950218" y="224139"/>
                </a:moveTo>
                <a:cubicBezTo>
                  <a:pt x="1976041" y="228540"/>
                  <a:pt x="2001437" y="233944"/>
                  <a:pt x="2026404" y="240193"/>
                </a:cubicBezTo>
                <a:cubicBezTo>
                  <a:pt x="2000451" y="246913"/>
                  <a:pt x="1974424" y="253987"/>
                  <a:pt x="1948322" y="261401"/>
                </a:cubicBezTo>
                <a:cubicBezTo>
                  <a:pt x="1947076" y="261206"/>
                  <a:pt x="1945831" y="261002"/>
                  <a:pt x="1944585" y="260812"/>
                </a:cubicBezTo>
                <a:cubicBezTo>
                  <a:pt x="1919283" y="256941"/>
                  <a:pt x="1894296" y="254004"/>
                  <a:pt x="1869570" y="251959"/>
                </a:cubicBezTo>
                <a:cubicBezTo>
                  <a:pt x="1896341" y="242371"/>
                  <a:pt x="1923224" y="233095"/>
                  <a:pt x="1950218" y="224139"/>
                </a:cubicBezTo>
                <a:close/>
                <a:moveTo>
                  <a:pt x="1866242" y="253152"/>
                </a:moveTo>
                <a:cubicBezTo>
                  <a:pt x="1892921" y="255223"/>
                  <a:pt x="1919245" y="258317"/>
                  <a:pt x="1945199" y="262288"/>
                </a:cubicBezTo>
                <a:cubicBezTo>
                  <a:pt x="1918558" y="269879"/>
                  <a:pt x="1891805" y="277826"/>
                  <a:pt x="1864960" y="286142"/>
                </a:cubicBezTo>
                <a:cubicBezTo>
                  <a:pt x="1837534" y="284462"/>
                  <a:pt x="1810473" y="283703"/>
                  <a:pt x="1783734" y="283880"/>
                </a:cubicBezTo>
                <a:cubicBezTo>
                  <a:pt x="1811122" y="273320"/>
                  <a:pt x="1838625" y="263073"/>
                  <a:pt x="1866242" y="253152"/>
                </a:cubicBezTo>
                <a:close/>
                <a:moveTo>
                  <a:pt x="1777559" y="286257"/>
                </a:moveTo>
                <a:cubicBezTo>
                  <a:pt x="1805031" y="285915"/>
                  <a:pt x="1832139" y="286562"/>
                  <a:pt x="1858843" y="288033"/>
                </a:cubicBezTo>
                <a:cubicBezTo>
                  <a:pt x="1849973" y="290797"/>
                  <a:pt x="1841094" y="293594"/>
                  <a:pt x="1832200" y="296438"/>
                </a:cubicBezTo>
                <a:cubicBezTo>
                  <a:pt x="1815052" y="301917"/>
                  <a:pt x="1797922" y="307533"/>
                  <a:pt x="1780805" y="313265"/>
                </a:cubicBezTo>
                <a:cubicBezTo>
                  <a:pt x="1752705" y="314090"/>
                  <a:pt x="1724999" y="315737"/>
                  <a:pt x="1697635" y="318232"/>
                </a:cubicBezTo>
                <a:cubicBezTo>
                  <a:pt x="1724170" y="307284"/>
                  <a:pt x="1750811" y="296622"/>
                  <a:pt x="1777559" y="286257"/>
                </a:cubicBezTo>
                <a:close/>
                <a:moveTo>
                  <a:pt x="1690788" y="321073"/>
                </a:moveTo>
                <a:cubicBezTo>
                  <a:pt x="1718860" y="318346"/>
                  <a:pt x="1746590" y="316548"/>
                  <a:pt x="1773919" y="315576"/>
                </a:cubicBezTo>
                <a:cubicBezTo>
                  <a:pt x="1747812" y="324371"/>
                  <a:pt x="1721734" y="333455"/>
                  <a:pt x="1695679" y="342849"/>
                </a:cubicBezTo>
                <a:cubicBezTo>
                  <a:pt x="1667253" y="346141"/>
                  <a:pt x="1639229" y="350149"/>
                  <a:pt x="1611551" y="354890"/>
                </a:cubicBezTo>
                <a:cubicBezTo>
                  <a:pt x="1637861" y="343345"/>
                  <a:pt x="1664273" y="332068"/>
                  <a:pt x="1690788" y="321073"/>
                </a:cubicBezTo>
                <a:close/>
                <a:moveTo>
                  <a:pt x="1604005" y="358205"/>
                </a:moveTo>
                <a:cubicBezTo>
                  <a:pt x="1632369" y="353167"/>
                  <a:pt x="1660386" y="349017"/>
                  <a:pt x="1688016" y="345641"/>
                </a:cubicBezTo>
                <a:cubicBezTo>
                  <a:pt x="1661901" y="355117"/>
                  <a:pt x="1635805" y="364888"/>
                  <a:pt x="1609716" y="374976"/>
                </a:cubicBezTo>
                <a:cubicBezTo>
                  <a:pt x="1581283" y="380616"/>
                  <a:pt x="1553247" y="386870"/>
                  <a:pt x="1525534" y="393721"/>
                </a:cubicBezTo>
                <a:cubicBezTo>
                  <a:pt x="1551595" y="381626"/>
                  <a:pt x="1577750" y="369783"/>
                  <a:pt x="1604005" y="358205"/>
                </a:cubicBezTo>
                <a:close/>
                <a:moveTo>
                  <a:pt x="1515474" y="398412"/>
                </a:moveTo>
                <a:cubicBezTo>
                  <a:pt x="1542582" y="391561"/>
                  <a:pt x="1570037" y="385286"/>
                  <a:pt x="1597881" y="379590"/>
                </a:cubicBezTo>
                <a:cubicBezTo>
                  <a:pt x="1573026" y="389291"/>
                  <a:pt x="1548174" y="399271"/>
                  <a:pt x="1523320" y="409538"/>
                </a:cubicBezTo>
                <a:cubicBezTo>
                  <a:pt x="1495491" y="417248"/>
                  <a:pt x="1467974" y="425419"/>
                  <a:pt x="1440757" y="434105"/>
                </a:cubicBezTo>
                <a:cubicBezTo>
                  <a:pt x="1465578" y="421985"/>
                  <a:pt x="1490482" y="410085"/>
                  <a:pt x="1515474" y="398412"/>
                </a:cubicBezTo>
                <a:close/>
                <a:moveTo>
                  <a:pt x="1428862" y="439929"/>
                </a:moveTo>
                <a:cubicBezTo>
                  <a:pt x="1455267" y="431329"/>
                  <a:pt x="1481934" y="423190"/>
                  <a:pt x="1508904" y="415517"/>
                </a:cubicBezTo>
                <a:cubicBezTo>
                  <a:pt x="1483053" y="426311"/>
                  <a:pt x="1457191" y="437425"/>
                  <a:pt x="1431313" y="448844"/>
                </a:cubicBezTo>
                <a:cubicBezTo>
                  <a:pt x="1405255" y="458085"/>
                  <a:pt x="1379395" y="467687"/>
                  <a:pt x="1353717" y="477650"/>
                </a:cubicBezTo>
                <a:cubicBezTo>
                  <a:pt x="1378683" y="464863"/>
                  <a:pt x="1403729" y="452285"/>
                  <a:pt x="1428862" y="439929"/>
                </a:cubicBezTo>
                <a:close/>
                <a:moveTo>
                  <a:pt x="1337268" y="486115"/>
                </a:moveTo>
                <a:cubicBezTo>
                  <a:pt x="1360700" y="476847"/>
                  <a:pt x="1384275" y="467870"/>
                  <a:pt x="1408020" y="459208"/>
                </a:cubicBezTo>
                <a:cubicBezTo>
                  <a:pt x="1386960" y="468650"/>
                  <a:pt x="1365883" y="478290"/>
                  <a:pt x="1344786" y="488154"/>
                </a:cubicBezTo>
                <a:cubicBezTo>
                  <a:pt x="1321391" y="498121"/>
                  <a:pt x="1298072" y="508374"/>
                  <a:pt x="1274811" y="518876"/>
                </a:cubicBezTo>
                <a:cubicBezTo>
                  <a:pt x="1295572" y="507814"/>
                  <a:pt x="1316392" y="496896"/>
                  <a:pt x="1337268" y="486115"/>
                </a:cubicBezTo>
                <a:close/>
                <a:moveTo>
                  <a:pt x="1210670" y="553582"/>
                </a:moveTo>
                <a:cubicBezTo>
                  <a:pt x="1223521" y="546528"/>
                  <a:pt x="1236393" y="539523"/>
                  <a:pt x="1249284" y="532570"/>
                </a:cubicBezTo>
                <a:cubicBezTo>
                  <a:pt x="1264161" y="525710"/>
                  <a:pt x="1279058" y="518945"/>
                  <a:pt x="1293986" y="512306"/>
                </a:cubicBezTo>
                <a:cubicBezTo>
                  <a:pt x="1266265" y="525693"/>
                  <a:pt x="1238498" y="539449"/>
                  <a:pt x="1210670" y="553582"/>
                </a:cubicBezTo>
                <a:close/>
                <a:moveTo>
                  <a:pt x="1392192" y="468368"/>
                </a:moveTo>
                <a:cubicBezTo>
                  <a:pt x="1405466" y="462350"/>
                  <a:pt x="1418732" y="456429"/>
                  <a:pt x="1431993" y="450576"/>
                </a:cubicBezTo>
                <a:cubicBezTo>
                  <a:pt x="1446115" y="445568"/>
                  <a:pt x="1460302" y="440680"/>
                  <a:pt x="1474540" y="435882"/>
                </a:cubicBezTo>
                <a:cubicBezTo>
                  <a:pt x="1446975" y="446354"/>
                  <a:pt x="1419531" y="457185"/>
                  <a:pt x="1392192" y="468368"/>
                </a:cubicBezTo>
                <a:close/>
                <a:moveTo>
                  <a:pt x="1561020" y="406283"/>
                </a:moveTo>
                <a:cubicBezTo>
                  <a:pt x="1578219" y="400254"/>
                  <a:pt x="1595470" y="394353"/>
                  <a:pt x="1612776" y="388588"/>
                </a:cubicBezTo>
                <a:cubicBezTo>
                  <a:pt x="1630080" y="384526"/>
                  <a:pt x="1647523" y="380637"/>
                  <a:pt x="1665106" y="376919"/>
                </a:cubicBezTo>
                <a:cubicBezTo>
                  <a:pt x="1630038" y="386138"/>
                  <a:pt x="1595343" y="395913"/>
                  <a:pt x="1561020" y="406283"/>
                </a:cubicBezTo>
                <a:close/>
                <a:moveTo>
                  <a:pt x="1736018" y="361099"/>
                </a:moveTo>
                <a:cubicBezTo>
                  <a:pt x="1750251" y="357714"/>
                  <a:pt x="1764540" y="354405"/>
                  <a:pt x="1778905" y="351200"/>
                </a:cubicBezTo>
                <a:cubicBezTo>
                  <a:pt x="1794072" y="349500"/>
                  <a:pt x="1809361" y="347941"/>
                  <a:pt x="1824784" y="346530"/>
                </a:cubicBezTo>
                <a:cubicBezTo>
                  <a:pt x="1794760" y="350954"/>
                  <a:pt x="1765178" y="355805"/>
                  <a:pt x="1736018" y="361099"/>
                </a:cubicBezTo>
                <a:close/>
                <a:moveTo>
                  <a:pt x="1892028" y="339290"/>
                </a:moveTo>
                <a:cubicBezTo>
                  <a:pt x="1908518" y="337253"/>
                  <a:pt x="1925157" y="335351"/>
                  <a:pt x="1941927" y="333557"/>
                </a:cubicBezTo>
                <a:cubicBezTo>
                  <a:pt x="1958194" y="333891"/>
                  <a:pt x="1974219" y="334410"/>
                  <a:pt x="1990003" y="335083"/>
                </a:cubicBezTo>
                <a:cubicBezTo>
                  <a:pt x="1956558" y="335912"/>
                  <a:pt x="1923949" y="337321"/>
                  <a:pt x="1892028" y="339290"/>
                </a:cubicBezTo>
                <a:close/>
                <a:moveTo>
                  <a:pt x="2042430" y="336126"/>
                </a:moveTo>
                <a:cubicBezTo>
                  <a:pt x="2053212" y="336042"/>
                  <a:pt x="2064051" y="336007"/>
                  <a:pt x="2074964" y="336039"/>
                </a:cubicBezTo>
                <a:cubicBezTo>
                  <a:pt x="2079630" y="336050"/>
                  <a:pt x="2084315" y="336085"/>
                  <a:pt x="2088982" y="336115"/>
                </a:cubicBezTo>
                <a:cubicBezTo>
                  <a:pt x="2104282" y="338461"/>
                  <a:pt x="2119341" y="340928"/>
                  <a:pt x="2134121" y="343481"/>
                </a:cubicBezTo>
                <a:cubicBezTo>
                  <a:pt x="2102572" y="340463"/>
                  <a:pt x="2072082" y="338013"/>
                  <a:pt x="2042430" y="336126"/>
                </a:cubicBezTo>
                <a:close/>
                <a:moveTo>
                  <a:pt x="2196401" y="353092"/>
                </a:moveTo>
                <a:cubicBezTo>
                  <a:pt x="2191307" y="352099"/>
                  <a:pt x="2186250" y="351129"/>
                  <a:pt x="2181230" y="350173"/>
                </a:cubicBezTo>
                <a:cubicBezTo>
                  <a:pt x="2196196" y="351808"/>
                  <a:pt x="2211199" y="353544"/>
                  <a:pt x="2226258" y="355388"/>
                </a:cubicBezTo>
                <a:cubicBezTo>
                  <a:pt x="2236501" y="358355"/>
                  <a:pt x="2246615" y="361345"/>
                  <a:pt x="2256580" y="364342"/>
                </a:cubicBezTo>
                <a:cubicBezTo>
                  <a:pt x="2260447" y="365507"/>
                  <a:pt x="2264332" y="366692"/>
                  <a:pt x="2268199" y="367870"/>
                </a:cubicBezTo>
                <a:cubicBezTo>
                  <a:pt x="2244068" y="362637"/>
                  <a:pt x="2220160" y="357718"/>
                  <a:pt x="2196401" y="353092"/>
                </a:cubicBezTo>
                <a:close/>
                <a:moveTo>
                  <a:pt x="2312334" y="379651"/>
                </a:moveTo>
                <a:cubicBezTo>
                  <a:pt x="2326538" y="382925"/>
                  <a:pt x="2340834" y="386303"/>
                  <a:pt x="2355261" y="389808"/>
                </a:cubicBezTo>
                <a:cubicBezTo>
                  <a:pt x="2368554" y="395489"/>
                  <a:pt x="2381809" y="401263"/>
                  <a:pt x="2395046" y="407099"/>
                </a:cubicBezTo>
                <a:cubicBezTo>
                  <a:pt x="2367438" y="397594"/>
                  <a:pt x="2339905" y="388438"/>
                  <a:pt x="2312334" y="379651"/>
                </a:cubicBezTo>
                <a:close/>
                <a:moveTo>
                  <a:pt x="2436058" y="423439"/>
                </a:moveTo>
                <a:cubicBezTo>
                  <a:pt x="2449685" y="428295"/>
                  <a:pt x="2463331" y="433234"/>
                  <a:pt x="2477032" y="438269"/>
                </a:cubicBezTo>
                <a:cubicBezTo>
                  <a:pt x="2489674" y="445510"/>
                  <a:pt x="2502279" y="452805"/>
                  <a:pt x="2514865" y="460169"/>
                </a:cubicBezTo>
                <a:cubicBezTo>
                  <a:pt x="2488652" y="447661"/>
                  <a:pt x="2462401" y="435406"/>
                  <a:pt x="2436058" y="423439"/>
                </a:cubicBezTo>
                <a:close/>
                <a:moveTo>
                  <a:pt x="2553646" y="480937"/>
                </a:moveTo>
                <a:cubicBezTo>
                  <a:pt x="2566158" y="487039"/>
                  <a:pt x="2578688" y="493189"/>
                  <a:pt x="2591200" y="499398"/>
                </a:cubicBezTo>
                <a:cubicBezTo>
                  <a:pt x="2602726" y="507779"/>
                  <a:pt x="2614216" y="516201"/>
                  <a:pt x="2625668" y="524656"/>
                </a:cubicBezTo>
                <a:cubicBezTo>
                  <a:pt x="2601685" y="509887"/>
                  <a:pt x="2577703" y="495299"/>
                  <a:pt x="2553646" y="480937"/>
                </a:cubicBezTo>
                <a:close/>
                <a:moveTo>
                  <a:pt x="2662218" y="549462"/>
                </a:moveTo>
                <a:cubicBezTo>
                  <a:pt x="2674079" y="556844"/>
                  <a:pt x="2685940" y="564281"/>
                  <a:pt x="2697819" y="571751"/>
                </a:cubicBezTo>
                <a:cubicBezTo>
                  <a:pt x="2708547" y="581308"/>
                  <a:pt x="2719255" y="590877"/>
                  <a:pt x="2729908" y="600453"/>
                </a:cubicBezTo>
                <a:cubicBezTo>
                  <a:pt x="2707468" y="583420"/>
                  <a:pt x="2684917" y="566400"/>
                  <a:pt x="2662218" y="549462"/>
                </a:cubicBezTo>
                <a:close/>
                <a:moveTo>
                  <a:pt x="4539410" y="1463169"/>
                </a:moveTo>
                <a:cubicBezTo>
                  <a:pt x="4123305" y="1488125"/>
                  <a:pt x="3728246" y="1376419"/>
                  <a:pt x="3365238" y="1131114"/>
                </a:cubicBezTo>
                <a:cubicBezTo>
                  <a:pt x="3174735" y="1002388"/>
                  <a:pt x="3002731" y="845846"/>
                  <a:pt x="2836397" y="694453"/>
                </a:cubicBezTo>
                <a:cubicBezTo>
                  <a:pt x="2812582" y="672784"/>
                  <a:pt x="2788581" y="650950"/>
                  <a:pt x="2764412" y="629084"/>
                </a:cubicBezTo>
                <a:cubicBezTo>
                  <a:pt x="2784137" y="644141"/>
                  <a:pt x="2803770" y="659175"/>
                  <a:pt x="2823290" y="674126"/>
                </a:cubicBezTo>
                <a:cubicBezTo>
                  <a:pt x="2872203" y="711598"/>
                  <a:pt x="2922790" y="750347"/>
                  <a:pt x="2973227" y="788178"/>
                </a:cubicBezTo>
                <a:cubicBezTo>
                  <a:pt x="3079177" y="867661"/>
                  <a:pt x="3206228" y="960233"/>
                  <a:pt x="3345104" y="1044166"/>
                </a:cubicBezTo>
                <a:cubicBezTo>
                  <a:pt x="3529824" y="1155939"/>
                  <a:pt x="3723505" y="1241199"/>
                  <a:pt x="3920775" y="1297578"/>
                </a:cubicBezTo>
                <a:cubicBezTo>
                  <a:pt x="4125164" y="1355989"/>
                  <a:pt x="4335225" y="1383861"/>
                  <a:pt x="4545155" y="1380465"/>
                </a:cubicBezTo>
                <a:cubicBezTo>
                  <a:pt x="4836216" y="1376010"/>
                  <a:pt x="5141072" y="1326080"/>
                  <a:pt x="5504545" y="1223331"/>
                </a:cubicBezTo>
                <a:cubicBezTo>
                  <a:pt x="5564836" y="1206029"/>
                  <a:pt x="5624792" y="1188045"/>
                  <a:pt x="5684134" y="1169689"/>
                </a:cubicBezTo>
                <a:cubicBezTo>
                  <a:pt x="5332243" y="1310220"/>
                  <a:pt x="4938504" y="1439221"/>
                  <a:pt x="4539410" y="1463169"/>
                </a:cubicBezTo>
                <a:close/>
                <a:moveTo>
                  <a:pt x="9223067" y="349937"/>
                </a:moveTo>
                <a:cubicBezTo>
                  <a:pt x="9036935" y="491080"/>
                  <a:pt x="8866176" y="662776"/>
                  <a:pt x="8701050" y="828816"/>
                </a:cubicBezTo>
                <a:cubicBezTo>
                  <a:pt x="8494857" y="1036145"/>
                  <a:pt x="8281637" y="1250534"/>
                  <a:pt x="8035696" y="1408572"/>
                </a:cubicBezTo>
                <a:cubicBezTo>
                  <a:pt x="7828164" y="1541924"/>
                  <a:pt x="7609589" y="1595198"/>
                  <a:pt x="7387631" y="1595198"/>
                </a:cubicBezTo>
                <a:cubicBezTo>
                  <a:pt x="6978925" y="1595198"/>
                  <a:pt x="6558991" y="1414428"/>
                  <a:pt x="6176927" y="1219957"/>
                </a:cubicBezTo>
                <a:cubicBezTo>
                  <a:pt x="6232682" y="1244601"/>
                  <a:pt x="6289050" y="1268853"/>
                  <a:pt x="6345994" y="1292285"/>
                </a:cubicBezTo>
                <a:cubicBezTo>
                  <a:pt x="6669218" y="1425048"/>
                  <a:pt x="6930793" y="1496011"/>
                  <a:pt x="7169205" y="1515612"/>
                </a:cubicBezTo>
                <a:cubicBezTo>
                  <a:pt x="7213414" y="1519247"/>
                  <a:pt x="7257010" y="1521061"/>
                  <a:pt x="7299919" y="1521061"/>
                </a:cubicBezTo>
                <a:cubicBezTo>
                  <a:pt x="7397930" y="1521059"/>
                  <a:pt x="7492317" y="1511598"/>
                  <a:pt x="7581758" y="1492749"/>
                </a:cubicBezTo>
                <a:cubicBezTo>
                  <a:pt x="7722865" y="1463014"/>
                  <a:pt x="7857501" y="1408751"/>
                  <a:pt x="7981949" y="1331475"/>
                </a:cubicBezTo>
                <a:cubicBezTo>
                  <a:pt x="8095187" y="1261322"/>
                  <a:pt x="8208277" y="1177188"/>
                  <a:pt x="8337837" y="1066694"/>
                </a:cubicBezTo>
                <a:cubicBezTo>
                  <a:pt x="8439251" y="980253"/>
                  <a:pt x="8538787" y="887456"/>
                  <a:pt x="8635052" y="797714"/>
                </a:cubicBezTo>
                <a:cubicBezTo>
                  <a:pt x="8811276" y="633412"/>
                  <a:pt x="8990642" y="466211"/>
                  <a:pt x="9190273" y="330526"/>
                </a:cubicBezTo>
                <a:cubicBezTo>
                  <a:pt x="9199513" y="333237"/>
                  <a:pt x="9208734" y="335987"/>
                  <a:pt x="9217918" y="338822"/>
                </a:cubicBezTo>
                <a:cubicBezTo>
                  <a:pt x="9222622" y="340274"/>
                  <a:pt x="9227287" y="341767"/>
                  <a:pt x="9231972" y="343248"/>
                </a:cubicBezTo>
                <a:cubicBezTo>
                  <a:pt x="9228999" y="345481"/>
                  <a:pt x="9226042" y="347682"/>
                  <a:pt x="9223067" y="349937"/>
                </a:cubicBezTo>
                <a:close/>
              </a:path>
            </a:pathLst>
          </a:custGeom>
          <a:noFill/>
          <a:ln w="1859" cap="flat">
            <a:gradFill flip="none" rotWithShape="1">
              <a:gsLst>
                <a:gs pos="94000">
                  <a:srgbClr val="9A22F8">
                    <a:alpha val="0"/>
                  </a:srgbClr>
                </a:gs>
                <a:gs pos="81000">
                  <a:srgbClr val="313BD0"/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" name="椭圆 14">
            <a:extLst>
              <a:ext uri="{FF2B5EF4-FFF2-40B4-BE49-F238E27FC236}">
                <a16:creationId xmlns:a16="http://schemas.microsoft.com/office/drawing/2014/main" id="{DAC5E1B8-0C86-457E-A5C0-ED9266E51E2A}"/>
              </a:ext>
            </a:extLst>
          </p:cNvPr>
          <p:cNvSpPr/>
          <p:nvPr/>
        </p:nvSpPr>
        <p:spPr>
          <a:xfrm>
            <a:off x="3357772" y="690772"/>
            <a:ext cx="5476456" cy="5476456"/>
          </a:xfrm>
          <a:prstGeom prst="ellipse">
            <a:avLst/>
          </a:prstGeom>
          <a:gradFill flip="none" rotWithShape="1">
            <a:gsLst>
              <a:gs pos="0">
                <a:srgbClr val="00F2F2"/>
              </a:gs>
              <a:gs pos="100000">
                <a:srgbClr val="313BD0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42" name="文本框 441">
            <a:extLst>
              <a:ext uri="{FF2B5EF4-FFF2-40B4-BE49-F238E27FC236}">
                <a16:creationId xmlns:a16="http://schemas.microsoft.com/office/drawing/2014/main" id="{1EC31F8E-7C07-40FF-8907-584BF9D7F9A4}"/>
              </a:ext>
            </a:extLst>
          </p:cNvPr>
          <p:cNvSpPr txBox="1"/>
          <p:nvPr/>
        </p:nvSpPr>
        <p:spPr>
          <a:xfrm>
            <a:off x="4720697" y="2437712"/>
            <a:ext cx="2800767" cy="1015663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r>
              <a:rPr lang="zh-CN" altLang="en-US" sz="6000" b="1" dirty="0">
                <a:solidFill>
                  <a:schemeClr val="bg1"/>
                </a:solidFill>
                <a:effectLst/>
                <a:latin typeface="字体圈欣意冠黑体" panose="00000500000000000000" pitchFamily="2" charset="-122"/>
                <a:ea typeface="字体圈欣意冠黑体" panose="00000500000000000000" pitchFamily="2" charset="-122"/>
                <a:cs typeface="+mn-ea"/>
                <a:sym typeface="+mn-lt"/>
              </a:rPr>
              <a:t>谢谢聆听</a:t>
            </a:r>
          </a:p>
        </p:txBody>
      </p:sp>
      <p:sp>
        <p:nvSpPr>
          <p:cNvPr id="445" name="文本框 444">
            <a:extLst>
              <a:ext uri="{FF2B5EF4-FFF2-40B4-BE49-F238E27FC236}">
                <a16:creationId xmlns:a16="http://schemas.microsoft.com/office/drawing/2014/main" id="{93B3425C-96F4-4410-B9AC-2690BF966487}"/>
              </a:ext>
            </a:extLst>
          </p:cNvPr>
          <p:cNvSpPr txBox="1"/>
          <p:nvPr/>
        </p:nvSpPr>
        <p:spPr>
          <a:xfrm>
            <a:off x="3992899" y="4019683"/>
            <a:ext cx="4206202" cy="49584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14000"/>
              </a:lnSpc>
            </a:pP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Your content to play here, or through paste in this box, and select only the text. Your content to play here</a:t>
            </a:r>
          </a:p>
        </p:txBody>
      </p:sp>
      <p:sp>
        <p:nvSpPr>
          <p:cNvPr id="459" name="文本框 458">
            <a:extLst>
              <a:ext uri="{FF2B5EF4-FFF2-40B4-BE49-F238E27FC236}">
                <a16:creationId xmlns:a16="http://schemas.microsoft.com/office/drawing/2014/main" id="{1A2AB276-7C49-4E7E-B7E3-0E8E4ABBE6E3}"/>
              </a:ext>
            </a:extLst>
          </p:cNvPr>
          <p:cNvSpPr txBox="1"/>
          <p:nvPr/>
        </p:nvSpPr>
        <p:spPr>
          <a:xfrm>
            <a:off x="4491566" y="1350263"/>
            <a:ext cx="3230170" cy="1249894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14000"/>
              </a:lnSpc>
            </a:pPr>
            <a:r>
              <a:rPr lang="en-US" altLang="zh-CN" sz="7200" b="1" dirty="0">
                <a:solidFill>
                  <a:schemeClr val="bg1"/>
                </a:solidFill>
                <a:latin typeface="Arial Rounded MT Bold" panose="020F0704030504030204" pitchFamily="34" charset="0"/>
                <a:cs typeface="+mn-ea"/>
                <a:sym typeface="+mn-lt"/>
              </a:rPr>
              <a:t>202X</a:t>
            </a:r>
          </a:p>
        </p:txBody>
      </p:sp>
      <p:sp>
        <p:nvSpPr>
          <p:cNvPr id="46" name="任意多边形: 形状 45">
            <a:extLst>
              <a:ext uri="{FF2B5EF4-FFF2-40B4-BE49-F238E27FC236}">
                <a16:creationId xmlns:a16="http://schemas.microsoft.com/office/drawing/2014/main" id="{B37E1F4B-E1EB-4DFD-B153-79C4CBAF111A}"/>
              </a:ext>
            </a:extLst>
          </p:cNvPr>
          <p:cNvSpPr/>
          <p:nvPr/>
        </p:nvSpPr>
        <p:spPr>
          <a:xfrm>
            <a:off x="2080751" y="-596900"/>
            <a:ext cx="8051800" cy="8051800"/>
          </a:xfrm>
          <a:custGeom>
            <a:avLst/>
            <a:gdLst>
              <a:gd name="connsiteX0" fmla="*/ 2093686 w 4187372"/>
              <a:gd name="connsiteY0" fmla="*/ 0 h 4187372"/>
              <a:gd name="connsiteX1" fmla="*/ 4187372 w 4187372"/>
              <a:gd name="connsiteY1" fmla="*/ 2093686 h 4187372"/>
              <a:gd name="connsiteX2" fmla="*/ 2093686 w 4187372"/>
              <a:gd name="connsiteY2" fmla="*/ 4187372 h 4187372"/>
              <a:gd name="connsiteX3" fmla="*/ 0 w 4187372"/>
              <a:gd name="connsiteY3" fmla="*/ 2093686 h 4187372"/>
              <a:gd name="connsiteX4" fmla="*/ 2093686 w 4187372"/>
              <a:gd name="connsiteY4" fmla="*/ 0 h 4187372"/>
              <a:gd name="connsiteX5" fmla="*/ 2093686 w 4187372"/>
              <a:gd name="connsiteY5" fmla="*/ 192315 h 4187372"/>
              <a:gd name="connsiteX6" fmla="*/ 192314 w 4187372"/>
              <a:gd name="connsiteY6" fmla="*/ 2093686 h 4187372"/>
              <a:gd name="connsiteX7" fmla="*/ 2093686 w 4187372"/>
              <a:gd name="connsiteY7" fmla="*/ 3995057 h 4187372"/>
              <a:gd name="connsiteX8" fmla="*/ 3995058 w 4187372"/>
              <a:gd name="connsiteY8" fmla="*/ 2093686 h 4187372"/>
              <a:gd name="connsiteX9" fmla="*/ 2093686 w 4187372"/>
              <a:gd name="connsiteY9" fmla="*/ 192315 h 4187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87372" h="4187372">
                <a:moveTo>
                  <a:pt x="2093686" y="0"/>
                </a:moveTo>
                <a:cubicBezTo>
                  <a:pt x="3249997" y="0"/>
                  <a:pt x="4187372" y="937375"/>
                  <a:pt x="4187372" y="2093686"/>
                </a:cubicBezTo>
                <a:cubicBezTo>
                  <a:pt x="4187372" y="3249997"/>
                  <a:pt x="3249997" y="4187372"/>
                  <a:pt x="2093686" y="4187372"/>
                </a:cubicBezTo>
                <a:cubicBezTo>
                  <a:pt x="937375" y="4187372"/>
                  <a:pt x="0" y="3249997"/>
                  <a:pt x="0" y="2093686"/>
                </a:cubicBezTo>
                <a:cubicBezTo>
                  <a:pt x="0" y="937375"/>
                  <a:pt x="937375" y="0"/>
                  <a:pt x="2093686" y="0"/>
                </a:cubicBezTo>
                <a:close/>
                <a:moveTo>
                  <a:pt x="2093686" y="192315"/>
                </a:moveTo>
                <a:cubicBezTo>
                  <a:pt x="1043587" y="192315"/>
                  <a:pt x="192314" y="1043588"/>
                  <a:pt x="192314" y="2093686"/>
                </a:cubicBezTo>
                <a:cubicBezTo>
                  <a:pt x="192314" y="3143784"/>
                  <a:pt x="1043587" y="3995057"/>
                  <a:pt x="2093686" y="3995057"/>
                </a:cubicBezTo>
                <a:cubicBezTo>
                  <a:pt x="3143785" y="3995057"/>
                  <a:pt x="3995058" y="3143784"/>
                  <a:pt x="3995058" y="2093686"/>
                </a:cubicBezTo>
                <a:cubicBezTo>
                  <a:pt x="3995058" y="1043588"/>
                  <a:pt x="3143785" y="192315"/>
                  <a:pt x="2093686" y="192315"/>
                </a:cubicBezTo>
                <a:close/>
              </a:path>
            </a:pathLst>
          </a:custGeom>
          <a:gradFill>
            <a:gsLst>
              <a:gs pos="0">
                <a:srgbClr val="9A22F8"/>
              </a:gs>
              <a:gs pos="100000">
                <a:srgbClr val="313BD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3" name="任意多边形: 形状 42">
            <a:extLst>
              <a:ext uri="{FF2B5EF4-FFF2-40B4-BE49-F238E27FC236}">
                <a16:creationId xmlns:a16="http://schemas.microsoft.com/office/drawing/2014/main" id="{E0DA8193-E1EE-435E-A24B-F130E1F44151}"/>
              </a:ext>
            </a:extLst>
          </p:cNvPr>
          <p:cNvSpPr/>
          <p:nvPr/>
        </p:nvSpPr>
        <p:spPr>
          <a:xfrm rot="17295758">
            <a:off x="2025052" y="1047603"/>
            <a:ext cx="1341905" cy="1341904"/>
          </a:xfrm>
          <a:custGeom>
            <a:avLst/>
            <a:gdLst>
              <a:gd name="connsiteX0" fmla="*/ 1901372 w 3802744"/>
              <a:gd name="connsiteY0" fmla="*/ 0 h 3802742"/>
              <a:gd name="connsiteX1" fmla="*/ 3802744 w 3802744"/>
              <a:gd name="connsiteY1" fmla="*/ 1901371 h 3802742"/>
              <a:gd name="connsiteX2" fmla="*/ 1901372 w 3802744"/>
              <a:gd name="connsiteY2" fmla="*/ 3802742 h 3802742"/>
              <a:gd name="connsiteX3" fmla="*/ 0 w 3802744"/>
              <a:gd name="connsiteY3" fmla="*/ 1901371 h 3802742"/>
              <a:gd name="connsiteX4" fmla="*/ 1901372 w 3802744"/>
              <a:gd name="connsiteY4" fmla="*/ 0 h 3802742"/>
              <a:gd name="connsiteX5" fmla="*/ 1901372 w 3802744"/>
              <a:gd name="connsiteY5" fmla="*/ 501176 h 3802742"/>
              <a:gd name="connsiteX6" fmla="*/ 501177 w 3802744"/>
              <a:gd name="connsiteY6" fmla="*/ 1901371 h 3802742"/>
              <a:gd name="connsiteX7" fmla="*/ 1901372 w 3802744"/>
              <a:gd name="connsiteY7" fmla="*/ 3301566 h 3802742"/>
              <a:gd name="connsiteX8" fmla="*/ 3301568 w 3802744"/>
              <a:gd name="connsiteY8" fmla="*/ 1901371 h 3802742"/>
              <a:gd name="connsiteX9" fmla="*/ 1901372 w 3802744"/>
              <a:gd name="connsiteY9" fmla="*/ 501176 h 3802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2744" h="3802742">
                <a:moveTo>
                  <a:pt x="1901372" y="0"/>
                </a:moveTo>
                <a:cubicBezTo>
                  <a:pt x="2951471" y="0"/>
                  <a:pt x="3802744" y="851273"/>
                  <a:pt x="3802744" y="1901371"/>
                </a:cubicBezTo>
                <a:cubicBezTo>
                  <a:pt x="3802744" y="2951469"/>
                  <a:pt x="2951471" y="3802742"/>
                  <a:pt x="1901372" y="3802742"/>
                </a:cubicBezTo>
                <a:cubicBezTo>
                  <a:pt x="851273" y="3802742"/>
                  <a:pt x="0" y="2951469"/>
                  <a:pt x="0" y="1901371"/>
                </a:cubicBezTo>
                <a:cubicBezTo>
                  <a:pt x="0" y="851273"/>
                  <a:pt x="851273" y="0"/>
                  <a:pt x="1901372" y="0"/>
                </a:cubicBezTo>
                <a:close/>
                <a:moveTo>
                  <a:pt x="1901372" y="501176"/>
                </a:moveTo>
                <a:cubicBezTo>
                  <a:pt x="1128065" y="501176"/>
                  <a:pt x="501177" y="1128065"/>
                  <a:pt x="501177" y="1901371"/>
                </a:cubicBezTo>
                <a:cubicBezTo>
                  <a:pt x="501177" y="2674677"/>
                  <a:pt x="1128065" y="3301566"/>
                  <a:pt x="1901372" y="3301566"/>
                </a:cubicBezTo>
                <a:cubicBezTo>
                  <a:pt x="2674679" y="3301566"/>
                  <a:pt x="3301568" y="2674677"/>
                  <a:pt x="3301568" y="1901371"/>
                </a:cubicBezTo>
                <a:cubicBezTo>
                  <a:pt x="3301568" y="1128065"/>
                  <a:pt x="2674679" y="501176"/>
                  <a:pt x="1901372" y="501176"/>
                </a:cubicBezTo>
                <a:close/>
              </a:path>
            </a:pathLst>
          </a:custGeom>
          <a:gradFill>
            <a:gsLst>
              <a:gs pos="15000">
                <a:srgbClr val="313BD0">
                  <a:alpha val="0"/>
                </a:srgbClr>
              </a:gs>
              <a:gs pos="100000">
                <a:srgbClr val="00F2F2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0" name="文本框 59">
            <a:extLst>
              <a:ext uri="{FF2B5EF4-FFF2-40B4-BE49-F238E27FC236}">
                <a16:creationId xmlns:a16="http://schemas.microsoft.com/office/drawing/2014/main" id="{E8E350D4-84F8-46CA-967E-1116FDBD8B77}"/>
              </a:ext>
            </a:extLst>
          </p:cNvPr>
          <p:cNvSpPr txBox="1"/>
          <p:nvPr/>
        </p:nvSpPr>
        <p:spPr>
          <a:xfrm>
            <a:off x="4819650" y="3502940"/>
            <a:ext cx="25527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zh-CN" altLang="en-US" dirty="0">
                <a:solidFill>
                  <a:schemeClr val="bg1"/>
                </a:solidFill>
              </a:rPr>
              <a:t>BUSINESS PLAN</a:t>
            </a:r>
          </a:p>
        </p:txBody>
      </p:sp>
      <p:sp>
        <p:nvSpPr>
          <p:cNvPr id="69" name="任意多边形: 形状 68">
            <a:extLst>
              <a:ext uri="{FF2B5EF4-FFF2-40B4-BE49-F238E27FC236}">
                <a16:creationId xmlns:a16="http://schemas.microsoft.com/office/drawing/2014/main" id="{444043A2-0E25-49BF-A70E-AEAB009693EE}"/>
              </a:ext>
            </a:extLst>
          </p:cNvPr>
          <p:cNvSpPr/>
          <p:nvPr/>
        </p:nvSpPr>
        <p:spPr>
          <a:xfrm>
            <a:off x="733434" y="4540338"/>
            <a:ext cx="365623" cy="818893"/>
          </a:xfrm>
          <a:custGeom>
            <a:avLst/>
            <a:gdLst>
              <a:gd name="connsiteX0" fmla="*/ 286636 w 573272"/>
              <a:gd name="connsiteY0" fmla="*/ 0 h 1044151"/>
              <a:gd name="connsiteX1" fmla="*/ 573272 w 573272"/>
              <a:gd name="connsiteY1" fmla="*/ 122150 h 1044151"/>
              <a:gd name="connsiteX2" fmla="*/ 572952 w 573272"/>
              <a:gd name="connsiteY2" fmla="*/ 124853 h 1044151"/>
              <a:gd name="connsiteX3" fmla="*/ 573272 w 573272"/>
              <a:gd name="connsiteY3" fmla="*/ 127556 h 1044151"/>
              <a:gd name="connsiteX4" fmla="*/ 572952 w 573272"/>
              <a:gd name="connsiteY4" fmla="*/ 130259 h 1044151"/>
              <a:gd name="connsiteX5" fmla="*/ 573272 w 573272"/>
              <a:gd name="connsiteY5" fmla="*/ 132961 h 1044151"/>
              <a:gd name="connsiteX6" fmla="*/ 572952 w 573272"/>
              <a:gd name="connsiteY6" fmla="*/ 135664 h 1044151"/>
              <a:gd name="connsiteX7" fmla="*/ 573272 w 573272"/>
              <a:gd name="connsiteY7" fmla="*/ 138367 h 1044151"/>
              <a:gd name="connsiteX8" fmla="*/ 572952 w 573272"/>
              <a:gd name="connsiteY8" fmla="*/ 141070 h 1044151"/>
              <a:gd name="connsiteX9" fmla="*/ 573272 w 573272"/>
              <a:gd name="connsiteY9" fmla="*/ 143772 h 1044151"/>
              <a:gd name="connsiteX10" fmla="*/ 572952 w 573272"/>
              <a:gd name="connsiteY10" fmla="*/ 146475 h 1044151"/>
              <a:gd name="connsiteX11" fmla="*/ 573272 w 573272"/>
              <a:gd name="connsiteY11" fmla="*/ 149178 h 1044151"/>
              <a:gd name="connsiteX12" fmla="*/ 572952 w 573272"/>
              <a:gd name="connsiteY12" fmla="*/ 151881 h 1044151"/>
              <a:gd name="connsiteX13" fmla="*/ 573272 w 573272"/>
              <a:gd name="connsiteY13" fmla="*/ 154583 h 1044151"/>
              <a:gd name="connsiteX14" fmla="*/ 572952 w 573272"/>
              <a:gd name="connsiteY14" fmla="*/ 157286 h 1044151"/>
              <a:gd name="connsiteX15" fmla="*/ 573272 w 573272"/>
              <a:gd name="connsiteY15" fmla="*/ 159989 h 1044151"/>
              <a:gd name="connsiteX16" fmla="*/ 572952 w 573272"/>
              <a:gd name="connsiteY16" fmla="*/ 162691 h 1044151"/>
              <a:gd name="connsiteX17" fmla="*/ 573272 w 573272"/>
              <a:gd name="connsiteY17" fmla="*/ 165394 h 1044151"/>
              <a:gd name="connsiteX18" fmla="*/ 572952 w 573272"/>
              <a:gd name="connsiteY18" fmla="*/ 168097 h 1044151"/>
              <a:gd name="connsiteX19" fmla="*/ 573272 w 573272"/>
              <a:gd name="connsiteY19" fmla="*/ 170800 h 1044151"/>
              <a:gd name="connsiteX20" fmla="*/ 572952 w 573272"/>
              <a:gd name="connsiteY20" fmla="*/ 173502 h 1044151"/>
              <a:gd name="connsiteX21" fmla="*/ 573272 w 573272"/>
              <a:gd name="connsiteY21" fmla="*/ 176205 h 1044151"/>
              <a:gd name="connsiteX22" fmla="*/ 572952 w 573272"/>
              <a:gd name="connsiteY22" fmla="*/ 178908 h 1044151"/>
              <a:gd name="connsiteX23" fmla="*/ 573272 w 573272"/>
              <a:gd name="connsiteY23" fmla="*/ 181611 h 1044151"/>
              <a:gd name="connsiteX24" fmla="*/ 572952 w 573272"/>
              <a:gd name="connsiteY24" fmla="*/ 184313 h 1044151"/>
              <a:gd name="connsiteX25" fmla="*/ 573272 w 573272"/>
              <a:gd name="connsiteY25" fmla="*/ 187016 h 1044151"/>
              <a:gd name="connsiteX26" fmla="*/ 572952 w 573272"/>
              <a:gd name="connsiteY26" fmla="*/ 189719 h 1044151"/>
              <a:gd name="connsiteX27" fmla="*/ 573272 w 573272"/>
              <a:gd name="connsiteY27" fmla="*/ 192421 h 1044151"/>
              <a:gd name="connsiteX28" fmla="*/ 572952 w 573272"/>
              <a:gd name="connsiteY28" fmla="*/ 195124 h 1044151"/>
              <a:gd name="connsiteX29" fmla="*/ 573272 w 573272"/>
              <a:gd name="connsiteY29" fmla="*/ 197827 h 1044151"/>
              <a:gd name="connsiteX30" fmla="*/ 572952 w 573272"/>
              <a:gd name="connsiteY30" fmla="*/ 200530 h 1044151"/>
              <a:gd name="connsiteX31" fmla="*/ 573272 w 573272"/>
              <a:gd name="connsiteY31" fmla="*/ 203233 h 1044151"/>
              <a:gd name="connsiteX32" fmla="*/ 572952 w 573272"/>
              <a:gd name="connsiteY32" fmla="*/ 205935 h 1044151"/>
              <a:gd name="connsiteX33" fmla="*/ 573272 w 573272"/>
              <a:gd name="connsiteY33" fmla="*/ 208638 h 1044151"/>
              <a:gd name="connsiteX34" fmla="*/ 572952 w 573272"/>
              <a:gd name="connsiteY34" fmla="*/ 211341 h 1044151"/>
              <a:gd name="connsiteX35" fmla="*/ 573272 w 573272"/>
              <a:gd name="connsiteY35" fmla="*/ 214043 h 1044151"/>
              <a:gd name="connsiteX36" fmla="*/ 572952 w 573272"/>
              <a:gd name="connsiteY36" fmla="*/ 216746 h 1044151"/>
              <a:gd name="connsiteX37" fmla="*/ 573272 w 573272"/>
              <a:gd name="connsiteY37" fmla="*/ 219449 h 1044151"/>
              <a:gd name="connsiteX38" fmla="*/ 572952 w 573272"/>
              <a:gd name="connsiteY38" fmla="*/ 222152 h 1044151"/>
              <a:gd name="connsiteX39" fmla="*/ 573272 w 573272"/>
              <a:gd name="connsiteY39" fmla="*/ 224855 h 1044151"/>
              <a:gd name="connsiteX40" fmla="*/ 572952 w 573272"/>
              <a:gd name="connsiteY40" fmla="*/ 227557 h 1044151"/>
              <a:gd name="connsiteX41" fmla="*/ 573272 w 573272"/>
              <a:gd name="connsiteY41" fmla="*/ 230260 h 1044151"/>
              <a:gd name="connsiteX42" fmla="*/ 572952 w 573272"/>
              <a:gd name="connsiteY42" fmla="*/ 232963 h 1044151"/>
              <a:gd name="connsiteX43" fmla="*/ 573272 w 573272"/>
              <a:gd name="connsiteY43" fmla="*/ 235666 h 1044151"/>
              <a:gd name="connsiteX44" fmla="*/ 572952 w 573272"/>
              <a:gd name="connsiteY44" fmla="*/ 238368 h 1044151"/>
              <a:gd name="connsiteX45" fmla="*/ 573272 w 573272"/>
              <a:gd name="connsiteY45" fmla="*/ 241071 h 1044151"/>
              <a:gd name="connsiteX46" fmla="*/ 572952 w 573272"/>
              <a:gd name="connsiteY46" fmla="*/ 243774 h 1044151"/>
              <a:gd name="connsiteX47" fmla="*/ 573272 w 573272"/>
              <a:gd name="connsiteY47" fmla="*/ 246476 h 1044151"/>
              <a:gd name="connsiteX48" fmla="*/ 572952 w 573272"/>
              <a:gd name="connsiteY48" fmla="*/ 249179 h 1044151"/>
              <a:gd name="connsiteX49" fmla="*/ 573272 w 573272"/>
              <a:gd name="connsiteY49" fmla="*/ 251882 h 1044151"/>
              <a:gd name="connsiteX50" fmla="*/ 572952 w 573272"/>
              <a:gd name="connsiteY50" fmla="*/ 254585 h 1044151"/>
              <a:gd name="connsiteX51" fmla="*/ 573272 w 573272"/>
              <a:gd name="connsiteY51" fmla="*/ 257288 h 1044151"/>
              <a:gd name="connsiteX52" fmla="*/ 572952 w 573272"/>
              <a:gd name="connsiteY52" fmla="*/ 259990 h 1044151"/>
              <a:gd name="connsiteX53" fmla="*/ 573272 w 573272"/>
              <a:gd name="connsiteY53" fmla="*/ 262693 h 1044151"/>
              <a:gd name="connsiteX54" fmla="*/ 572952 w 573272"/>
              <a:gd name="connsiteY54" fmla="*/ 265396 h 1044151"/>
              <a:gd name="connsiteX55" fmla="*/ 573272 w 573272"/>
              <a:gd name="connsiteY55" fmla="*/ 268098 h 1044151"/>
              <a:gd name="connsiteX56" fmla="*/ 572952 w 573272"/>
              <a:gd name="connsiteY56" fmla="*/ 270801 h 1044151"/>
              <a:gd name="connsiteX57" fmla="*/ 573272 w 573272"/>
              <a:gd name="connsiteY57" fmla="*/ 273504 h 1044151"/>
              <a:gd name="connsiteX58" fmla="*/ 572952 w 573272"/>
              <a:gd name="connsiteY58" fmla="*/ 276207 h 1044151"/>
              <a:gd name="connsiteX59" fmla="*/ 573272 w 573272"/>
              <a:gd name="connsiteY59" fmla="*/ 278909 h 1044151"/>
              <a:gd name="connsiteX60" fmla="*/ 572952 w 573272"/>
              <a:gd name="connsiteY60" fmla="*/ 281612 h 1044151"/>
              <a:gd name="connsiteX61" fmla="*/ 573272 w 573272"/>
              <a:gd name="connsiteY61" fmla="*/ 284315 h 1044151"/>
              <a:gd name="connsiteX62" fmla="*/ 572952 w 573272"/>
              <a:gd name="connsiteY62" fmla="*/ 287018 h 1044151"/>
              <a:gd name="connsiteX63" fmla="*/ 573272 w 573272"/>
              <a:gd name="connsiteY63" fmla="*/ 289720 h 1044151"/>
              <a:gd name="connsiteX64" fmla="*/ 572952 w 573272"/>
              <a:gd name="connsiteY64" fmla="*/ 292423 h 1044151"/>
              <a:gd name="connsiteX65" fmla="*/ 573272 w 573272"/>
              <a:gd name="connsiteY65" fmla="*/ 295126 h 1044151"/>
              <a:gd name="connsiteX66" fmla="*/ 572952 w 573272"/>
              <a:gd name="connsiteY66" fmla="*/ 297829 h 1044151"/>
              <a:gd name="connsiteX67" fmla="*/ 573272 w 573272"/>
              <a:gd name="connsiteY67" fmla="*/ 300531 h 1044151"/>
              <a:gd name="connsiteX68" fmla="*/ 572952 w 573272"/>
              <a:gd name="connsiteY68" fmla="*/ 303234 h 1044151"/>
              <a:gd name="connsiteX69" fmla="*/ 573272 w 573272"/>
              <a:gd name="connsiteY69" fmla="*/ 305937 h 1044151"/>
              <a:gd name="connsiteX70" fmla="*/ 572952 w 573272"/>
              <a:gd name="connsiteY70" fmla="*/ 308639 h 1044151"/>
              <a:gd name="connsiteX71" fmla="*/ 573272 w 573272"/>
              <a:gd name="connsiteY71" fmla="*/ 311342 h 1044151"/>
              <a:gd name="connsiteX72" fmla="*/ 572952 w 573272"/>
              <a:gd name="connsiteY72" fmla="*/ 314045 h 1044151"/>
              <a:gd name="connsiteX73" fmla="*/ 573272 w 573272"/>
              <a:gd name="connsiteY73" fmla="*/ 316748 h 1044151"/>
              <a:gd name="connsiteX74" fmla="*/ 572952 w 573272"/>
              <a:gd name="connsiteY74" fmla="*/ 319450 h 1044151"/>
              <a:gd name="connsiteX75" fmla="*/ 573272 w 573272"/>
              <a:gd name="connsiteY75" fmla="*/ 322153 h 1044151"/>
              <a:gd name="connsiteX76" fmla="*/ 572952 w 573272"/>
              <a:gd name="connsiteY76" fmla="*/ 324856 h 1044151"/>
              <a:gd name="connsiteX77" fmla="*/ 573272 w 573272"/>
              <a:gd name="connsiteY77" fmla="*/ 327559 h 1044151"/>
              <a:gd name="connsiteX78" fmla="*/ 572952 w 573272"/>
              <a:gd name="connsiteY78" fmla="*/ 330261 h 1044151"/>
              <a:gd name="connsiteX79" fmla="*/ 573272 w 573272"/>
              <a:gd name="connsiteY79" fmla="*/ 332964 h 1044151"/>
              <a:gd name="connsiteX80" fmla="*/ 572952 w 573272"/>
              <a:gd name="connsiteY80" fmla="*/ 335667 h 1044151"/>
              <a:gd name="connsiteX81" fmla="*/ 573272 w 573272"/>
              <a:gd name="connsiteY81" fmla="*/ 338370 h 1044151"/>
              <a:gd name="connsiteX82" fmla="*/ 572952 w 573272"/>
              <a:gd name="connsiteY82" fmla="*/ 341072 h 1044151"/>
              <a:gd name="connsiteX83" fmla="*/ 573272 w 573272"/>
              <a:gd name="connsiteY83" fmla="*/ 343775 h 1044151"/>
              <a:gd name="connsiteX84" fmla="*/ 572952 w 573272"/>
              <a:gd name="connsiteY84" fmla="*/ 346478 h 1044151"/>
              <a:gd name="connsiteX85" fmla="*/ 573272 w 573272"/>
              <a:gd name="connsiteY85" fmla="*/ 349180 h 1044151"/>
              <a:gd name="connsiteX86" fmla="*/ 572952 w 573272"/>
              <a:gd name="connsiteY86" fmla="*/ 351883 h 1044151"/>
              <a:gd name="connsiteX87" fmla="*/ 573272 w 573272"/>
              <a:gd name="connsiteY87" fmla="*/ 354586 h 1044151"/>
              <a:gd name="connsiteX88" fmla="*/ 572952 w 573272"/>
              <a:gd name="connsiteY88" fmla="*/ 357289 h 1044151"/>
              <a:gd name="connsiteX89" fmla="*/ 573272 w 573272"/>
              <a:gd name="connsiteY89" fmla="*/ 359991 h 1044151"/>
              <a:gd name="connsiteX90" fmla="*/ 572952 w 573272"/>
              <a:gd name="connsiteY90" fmla="*/ 362694 h 1044151"/>
              <a:gd name="connsiteX91" fmla="*/ 573272 w 573272"/>
              <a:gd name="connsiteY91" fmla="*/ 365397 h 1044151"/>
              <a:gd name="connsiteX92" fmla="*/ 572952 w 573272"/>
              <a:gd name="connsiteY92" fmla="*/ 368100 h 1044151"/>
              <a:gd name="connsiteX93" fmla="*/ 573272 w 573272"/>
              <a:gd name="connsiteY93" fmla="*/ 370802 h 1044151"/>
              <a:gd name="connsiteX94" fmla="*/ 572952 w 573272"/>
              <a:gd name="connsiteY94" fmla="*/ 373505 h 1044151"/>
              <a:gd name="connsiteX95" fmla="*/ 573234 w 573272"/>
              <a:gd name="connsiteY95" fmla="*/ 375887 h 1044151"/>
              <a:gd name="connsiteX96" fmla="*/ 573272 w 573272"/>
              <a:gd name="connsiteY96" fmla="*/ 376048 h 1044151"/>
              <a:gd name="connsiteX97" fmla="*/ 573263 w 573272"/>
              <a:gd name="connsiteY97" fmla="*/ 376128 h 1044151"/>
              <a:gd name="connsiteX98" fmla="*/ 573272 w 573272"/>
              <a:gd name="connsiteY98" fmla="*/ 376208 h 1044151"/>
              <a:gd name="connsiteX99" fmla="*/ 572962 w 573272"/>
              <a:gd name="connsiteY99" fmla="*/ 378830 h 1044151"/>
              <a:gd name="connsiteX100" fmla="*/ 573272 w 573272"/>
              <a:gd name="connsiteY100" fmla="*/ 381453 h 1044151"/>
              <a:gd name="connsiteX101" fmla="*/ 573263 w 573272"/>
              <a:gd name="connsiteY101" fmla="*/ 381533 h 1044151"/>
              <a:gd name="connsiteX102" fmla="*/ 573272 w 573272"/>
              <a:gd name="connsiteY102" fmla="*/ 381613 h 1044151"/>
              <a:gd name="connsiteX103" fmla="*/ 572962 w 573272"/>
              <a:gd name="connsiteY103" fmla="*/ 384236 h 1044151"/>
              <a:gd name="connsiteX104" fmla="*/ 573272 w 573272"/>
              <a:gd name="connsiteY104" fmla="*/ 386859 h 1044151"/>
              <a:gd name="connsiteX105" fmla="*/ 573263 w 573272"/>
              <a:gd name="connsiteY105" fmla="*/ 386939 h 1044151"/>
              <a:gd name="connsiteX106" fmla="*/ 573272 w 573272"/>
              <a:gd name="connsiteY106" fmla="*/ 387019 h 1044151"/>
              <a:gd name="connsiteX107" fmla="*/ 572962 w 573272"/>
              <a:gd name="connsiteY107" fmla="*/ 389641 h 1044151"/>
              <a:gd name="connsiteX108" fmla="*/ 573272 w 573272"/>
              <a:gd name="connsiteY108" fmla="*/ 392264 h 1044151"/>
              <a:gd name="connsiteX109" fmla="*/ 573263 w 573272"/>
              <a:gd name="connsiteY109" fmla="*/ 392344 h 1044151"/>
              <a:gd name="connsiteX110" fmla="*/ 573272 w 573272"/>
              <a:gd name="connsiteY110" fmla="*/ 392425 h 1044151"/>
              <a:gd name="connsiteX111" fmla="*/ 572962 w 573272"/>
              <a:gd name="connsiteY111" fmla="*/ 395047 h 1044151"/>
              <a:gd name="connsiteX112" fmla="*/ 573272 w 573272"/>
              <a:gd name="connsiteY112" fmla="*/ 397669 h 1044151"/>
              <a:gd name="connsiteX113" fmla="*/ 573263 w 573272"/>
              <a:gd name="connsiteY113" fmla="*/ 397750 h 1044151"/>
              <a:gd name="connsiteX114" fmla="*/ 573272 w 573272"/>
              <a:gd name="connsiteY114" fmla="*/ 397830 h 1044151"/>
              <a:gd name="connsiteX115" fmla="*/ 572962 w 573272"/>
              <a:gd name="connsiteY115" fmla="*/ 400452 h 1044151"/>
              <a:gd name="connsiteX116" fmla="*/ 573272 w 573272"/>
              <a:gd name="connsiteY116" fmla="*/ 403075 h 1044151"/>
              <a:gd name="connsiteX117" fmla="*/ 573263 w 573272"/>
              <a:gd name="connsiteY117" fmla="*/ 403155 h 1044151"/>
              <a:gd name="connsiteX118" fmla="*/ 573272 w 573272"/>
              <a:gd name="connsiteY118" fmla="*/ 403235 h 1044151"/>
              <a:gd name="connsiteX119" fmla="*/ 572962 w 573272"/>
              <a:gd name="connsiteY119" fmla="*/ 405858 h 1044151"/>
              <a:gd name="connsiteX120" fmla="*/ 573272 w 573272"/>
              <a:gd name="connsiteY120" fmla="*/ 408480 h 1044151"/>
              <a:gd name="connsiteX121" fmla="*/ 573263 w 573272"/>
              <a:gd name="connsiteY121" fmla="*/ 408561 h 1044151"/>
              <a:gd name="connsiteX122" fmla="*/ 573272 w 573272"/>
              <a:gd name="connsiteY122" fmla="*/ 408641 h 1044151"/>
              <a:gd name="connsiteX123" fmla="*/ 573234 w 573272"/>
              <a:gd name="connsiteY123" fmla="*/ 408802 h 1044151"/>
              <a:gd name="connsiteX124" fmla="*/ 572952 w 573272"/>
              <a:gd name="connsiteY124" fmla="*/ 411183 h 1044151"/>
              <a:gd name="connsiteX125" fmla="*/ 573272 w 573272"/>
              <a:gd name="connsiteY125" fmla="*/ 413886 h 1044151"/>
              <a:gd name="connsiteX126" fmla="*/ 573260 w 573272"/>
              <a:gd name="connsiteY126" fmla="*/ 413993 h 1044151"/>
              <a:gd name="connsiteX127" fmla="*/ 573272 w 573272"/>
              <a:gd name="connsiteY127" fmla="*/ 414046 h 1044151"/>
              <a:gd name="connsiteX128" fmla="*/ 573234 w 573272"/>
              <a:gd name="connsiteY128" fmla="*/ 414207 h 1044151"/>
              <a:gd name="connsiteX129" fmla="*/ 572952 w 573272"/>
              <a:gd name="connsiteY129" fmla="*/ 416589 h 1044151"/>
              <a:gd name="connsiteX130" fmla="*/ 573272 w 573272"/>
              <a:gd name="connsiteY130" fmla="*/ 419291 h 1044151"/>
              <a:gd name="connsiteX131" fmla="*/ 573260 w 573272"/>
              <a:gd name="connsiteY131" fmla="*/ 419398 h 1044151"/>
              <a:gd name="connsiteX132" fmla="*/ 573272 w 573272"/>
              <a:gd name="connsiteY132" fmla="*/ 419452 h 1044151"/>
              <a:gd name="connsiteX133" fmla="*/ 573234 w 573272"/>
              <a:gd name="connsiteY133" fmla="*/ 419613 h 1044151"/>
              <a:gd name="connsiteX134" fmla="*/ 572952 w 573272"/>
              <a:gd name="connsiteY134" fmla="*/ 421994 h 1044151"/>
              <a:gd name="connsiteX135" fmla="*/ 573272 w 573272"/>
              <a:gd name="connsiteY135" fmla="*/ 424697 h 1044151"/>
              <a:gd name="connsiteX136" fmla="*/ 573260 w 573272"/>
              <a:gd name="connsiteY136" fmla="*/ 424804 h 1044151"/>
              <a:gd name="connsiteX137" fmla="*/ 573272 w 573272"/>
              <a:gd name="connsiteY137" fmla="*/ 424857 h 1044151"/>
              <a:gd name="connsiteX138" fmla="*/ 573234 w 573272"/>
              <a:gd name="connsiteY138" fmla="*/ 425018 h 1044151"/>
              <a:gd name="connsiteX139" fmla="*/ 572952 w 573272"/>
              <a:gd name="connsiteY139" fmla="*/ 427400 h 1044151"/>
              <a:gd name="connsiteX140" fmla="*/ 573272 w 573272"/>
              <a:gd name="connsiteY140" fmla="*/ 430102 h 1044151"/>
              <a:gd name="connsiteX141" fmla="*/ 573260 w 573272"/>
              <a:gd name="connsiteY141" fmla="*/ 430209 h 1044151"/>
              <a:gd name="connsiteX142" fmla="*/ 573272 w 573272"/>
              <a:gd name="connsiteY142" fmla="*/ 430263 h 1044151"/>
              <a:gd name="connsiteX143" fmla="*/ 573234 w 573272"/>
              <a:gd name="connsiteY143" fmla="*/ 430424 h 1044151"/>
              <a:gd name="connsiteX144" fmla="*/ 572952 w 573272"/>
              <a:gd name="connsiteY144" fmla="*/ 432805 h 1044151"/>
              <a:gd name="connsiteX145" fmla="*/ 573272 w 573272"/>
              <a:gd name="connsiteY145" fmla="*/ 435508 h 1044151"/>
              <a:gd name="connsiteX146" fmla="*/ 573260 w 573272"/>
              <a:gd name="connsiteY146" fmla="*/ 435615 h 1044151"/>
              <a:gd name="connsiteX147" fmla="*/ 573272 w 573272"/>
              <a:gd name="connsiteY147" fmla="*/ 435668 h 1044151"/>
              <a:gd name="connsiteX148" fmla="*/ 573234 w 573272"/>
              <a:gd name="connsiteY148" fmla="*/ 435829 h 1044151"/>
              <a:gd name="connsiteX149" fmla="*/ 572952 w 573272"/>
              <a:gd name="connsiteY149" fmla="*/ 438210 h 1044151"/>
              <a:gd name="connsiteX150" fmla="*/ 573272 w 573272"/>
              <a:gd name="connsiteY150" fmla="*/ 440913 h 1044151"/>
              <a:gd name="connsiteX151" fmla="*/ 573260 w 573272"/>
              <a:gd name="connsiteY151" fmla="*/ 441020 h 1044151"/>
              <a:gd name="connsiteX152" fmla="*/ 573272 w 573272"/>
              <a:gd name="connsiteY152" fmla="*/ 441074 h 1044151"/>
              <a:gd name="connsiteX153" fmla="*/ 573234 w 573272"/>
              <a:gd name="connsiteY153" fmla="*/ 441234 h 1044151"/>
              <a:gd name="connsiteX154" fmla="*/ 572952 w 573272"/>
              <a:gd name="connsiteY154" fmla="*/ 443616 h 1044151"/>
              <a:gd name="connsiteX155" fmla="*/ 573272 w 573272"/>
              <a:gd name="connsiteY155" fmla="*/ 446319 h 1044151"/>
              <a:gd name="connsiteX156" fmla="*/ 573260 w 573272"/>
              <a:gd name="connsiteY156" fmla="*/ 446426 h 1044151"/>
              <a:gd name="connsiteX157" fmla="*/ 573272 w 573272"/>
              <a:gd name="connsiteY157" fmla="*/ 446479 h 1044151"/>
              <a:gd name="connsiteX158" fmla="*/ 573234 w 573272"/>
              <a:gd name="connsiteY158" fmla="*/ 446640 h 1044151"/>
              <a:gd name="connsiteX159" fmla="*/ 572952 w 573272"/>
              <a:gd name="connsiteY159" fmla="*/ 449021 h 1044151"/>
              <a:gd name="connsiteX160" fmla="*/ 573272 w 573272"/>
              <a:gd name="connsiteY160" fmla="*/ 451724 h 1044151"/>
              <a:gd name="connsiteX161" fmla="*/ 573260 w 573272"/>
              <a:gd name="connsiteY161" fmla="*/ 451831 h 1044151"/>
              <a:gd name="connsiteX162" fmla="*/ 573272 w 573272"/>
              <a:gd name="connsiteY162" fmla="*/ 451885 h 1044151"/>
              <a:gd name="connsiteX163" fmla="*/ 573234 w 573272"/>
              <a:gd name="connsiteY163" fmla="*/ 452045 h 1044151"/>
              <a:gd name="connsiteX164" fmla="*/ 572952 w 573272"/>
              <a:gd name="connsiteY164" fmla="*/ 454427 h 1044151"/>
              <a:gd name="connsiteX165" fmla="*/ 573272 w 573272"/>
              <a:gd name="connsiteY165" fmla="*/ 457130 h 1044151"/>
              <a:gd name="connsiteX166" fmla="*/ 573260 w 573272"/>
              <a:gd name="connsiteY166" fmla="*/ 457237 h 1044151"/>
              <a:gd name="connsiteX167" fmla="*/ 573272 w 573272"/>
              <a:gd name="connsiteY167" fmla="*/ 457290 h 1044151"/>
              <a:gd name="connsiteX168" fmla="*/ 573234 w 573272"/>
              <a:gd name="connsiteY168" fmla="*/ 457450 h 1044151"/>
              <a:gd name="connsiteX169" fmla="*/ 572952 w 573272"/>
              <a:gd name="connsiteY169" fmla="*/ 459833 h 1044151"/>
              <a:gd name="connsiteX170" fmla="*/ 573272 w 573272"/>
              <a:gd name="connsiteY170" fmla="*/ 462535 h 1044151"/>
              <a:gd name="connsiteX171" fmla="*/ 573260 w 573272"/>
              <a:gd name="connsiteY171" fmla="*/ 462642 h 1044151"/>
              <a:gd name="connsiteX172" fmla="*/ 573272 w 573272"/>
              <a:gd name="connsiteY172" fmla="*/ 462696 h 1044151"/>
              <a:gd name="connsiteX173" fmla="*/ 573234 w 573272"/>
              <a:gd name="connsiteY173" fmla="*/ 462856 h 1044151"/>
              <a:gd name="connsiteX174" fmla="*/ 572952 w 573272"/>
              <a:gd name="connsiteY174" fmla="*/ 465238 h 1044151"/>
              <a:gd name="connsiteX175" fmla="*/ 573272 w 573272"/>
              <a:gd name="connsiteY175" fmla="*/ 467940 h 1044151"/>
              <a:gd name="connsiteX176" fmla="*/ 573260 w 573272"/>
              <a:gd name="connsiteY176" fmla="*/ 468048 h 1044151"/>
              <a:gd name="connsiteX177" fmla="*/ 573272 w 573272"/>
              <a:gd name="connsiteY177" fmla="*/ 468101 h 1044151"/>
              <a:gd name="connsiteX178" fmla="*/ 573234 w 573272"/>
              <a:gd name="connsiteY178" fmla="*/ 468262 h 1044151"/>
              <a:gd name="connsiteX179" fmla="*/ 572952 w 573272"/>
              <a:gd name="connsiteY179" fmla="*/ 470643 h 1044151"/>
              <a:gd name="connsiteX180" fmla="*/ 573272 w 573272"/>
              <a:gd name="connsiteY180" fmla="*/ 473346 h 1044151"/>
              <a:gd name="connsiteX181" fmla="*/ 573260 w 573272"/>
              <a:gd name="connsiteY181" fmla="*/ 473453 h 1044151"/>
              <a:gd name="connsiteX182" fmla="*/ 573272 w 573272"/>
              <a:gd name="connsiteY182" fmla="*/ 473506 h 1044151"/>
              <a:gd name="connsiteX183" fmla="*/ 573234 w 573272"/>
              <a:gd name="connsiteY183" fmla="*/ 473667 h 1044151"/>
              <a:gd name="connsiteX184" fmla="*/ 572952 w 573272"/>
              <a:gd name="connsiteY184" fmla="*/ 476049 h 1044151"/>
              <a:gd name="connsiteX185" fmla="*/ 573272 w 573272"/>
              <a:gd name="connsiteY185" fmla="*/ 478752 h 1044151"/>
              <a:gd name="connsiteX186" fmla="*/ 573260 w 573272"/>
              <a:gd name="connsiteY186" fmla="*/ 478859 h 1044151"/>
              <a:gd name="connsiteX187" fmla="*/ 573272 w 573272"/>
              <a:gd name="connsiteY187" fmla="*/ 478912 h 1044151"/>
              <a:gd name="connsiteX188" fmla="*/ 573234 w 573272"/>
              <a:gd name="connsiteY188" fmla="*/ 479072 h 1044151"/>
              <a:gd name="connsiteX189" fmla="*/ 572952 w 573272"/>
              <a:gd name="connsiteY189" fmla="*/ 481454 h 1044151"/>
              <a:gd name="connsiteX190" fmla="*/ 573272 w 573272"/>
              <a:gd name="connsiteY190" fmla="*/ 484157 h 1044151"/>
              <a:gd name="connsiteX191" fmla="*/ 573260 w 573272"/>
              <a:gd name="connsiteY191" fmla="*/ 484264 h 1044151"/>
              <a:gd name="connsiteX192" fmla="*/ 573272 w 573272"/>
              <a:gd name="connsiteY192" fmla="*/ 484317 h 1044151"/>
              <a:gd name="connsiteX193" fmla="*/ 573234 w 573272"/>
              <a:gd name="connsiteY193" fmla="*/ 484478 h 1044151"/>
              <a:gd name="connsiteX194" fmla="*/ 572952 w 573272"/>
              <a:gd name="connsiteY194" fmla="*/ 486860 h 1044151"/>
              <a:gd name="connsiteX195" fmla="*/ 573272 w 573272"/>
              <a:gd name="connsiteY195" fmla="*/ 489563 h 1044151"/>
              <a:gd name="connsiteX196" fmla="*/ 573260 w 573272"/>
              <a:gd name="connsiteY196" fmla="*/ 489669 h 1044151"/>
              <a:gd name="connsiteX197" fmla="*/ 573272 w 573272"/>
              <a:gd name="connsiteY197" fmla="*/ 489723 h 1044151"/>
              <a:gd name="connsiteX198" fmla="*/ 573234 w 573272"/>
              <a:gd name="connsiteY198" fmla="*/ 489883 h 1044151"/>
              <a:gd name="connsiteX199" fmla="*/ 572952 w 573272"/>
              <a:gd name="connsiteY199" fmla="*/ 492265 h 1044151"/>
              <a:gd name="connsiteX200" fmla="*/ 573272 w 573272"/>
              <a:gd name="connsiteY200" fmla="*/ 494968 h 1044151"/>
              <a:gd name="connsiteX201" fmla="*/ 573260 w 573272"/>
              <a:gd name="connsiteY201" fmla="*/ 495075 h 1044151"/>
              <a:gd name="connsiteX202" fmla="*/ 573272 w 573272"/>
              <a:gd name="connsiteY202" fmla="*/ 495128 h 1044151"/>
              <a:gd name="connsiteX203" fmla="*/ 573234 w 573272"/>
              <a:gd name="connsiteY203" fmla="*/ 495289 h 1044151"/>
              <a:gd name="connsiteX204" fmla="*/ 572952 w 573272"/>
              <a:gd name="connsiteY204" fmla="*/ 497671 h 1044151"/>
              <a:gd name="connsiteX205" fmla="*/ 573272 w 573272"/>
              <a:gd name="connsiteY205" fmla="*/ 500374 h 1044151"/>
              <a:gd name="connsiteX206" fmla="*/ 573260 w 573272"/>
              <a:gd name="connsiteY206" fmla="*/ 500480 h 1044151"/>
              <a:gd name="connsiteX207" fmla="*/ 573272 w 573272"/>
              <a:gd name="connsiteY207" fmla="*/ 500534 h 1044151"/>
              <a:gd name="connsiteX208" fmla="*/ 573234 w 573272"/>
              <a:gd name="connsiteY208" fmla="*/ 500694 h 1044151"/>
              <a:gd name="connsiteX209" fmla="*/ 572952 w 573272"/>
              <a:gd name="connsiteY209" fmla="*/ 503076 h 1044151"/>
              <a:gd name="connsiteX210" fmla="*/ 573272 w 573272"/>
              <a:gd name="connsiteY210" fmla="*/ 505779 h 1044151"/>
              <a:gd name="connsiteX211" fmla="*/ 573260 w 573272"/>
              <a:gd name="connsiteY211" fmla="*/ 505886 h 1044151"/>
              <a:gd name="connsiteX212" fmla="*/ 573272 w 573272"/>
              <a:gd name="connsiteY212" fmla="*/ 505939 h 1044151"/>
              <a:gd name="connsiteX213" fmla="*/ 573234 w 573272"/>
              <a:gd name="connsiteY213" fmla="*/ 506100 h 1044151"/>
              <a:gd name="connsiteX214" fmla="*/ 572952 w 573272"/>
              <a:gd name="connsiteY214" fmla="*/ 508482 h 1044151"/>
              <a:gd name="connsiteX215" fmla="*/ 573272 w 573272"/>
              <a:gd name="connsiteY215" fmla="*/ 511185 h 1044151"/>
              <a:gd name="connsiteX216" fmla="*/ 573260 w 573272"/>
              <a:gd name="connsiteY216" fmla="*/ 511291 h 1044151"/>
              <a:gd name="connsiteX217" fmla="*/ 573272 w 573272"/>
              <a:gd name="connsiteY217" fmla="*/ 511345 h 1044151"/>
              <a:gd name="connsiteX218" fmla="*/ 573234 w 573272"/>
              <a:gd name="connsiteY218" fmla="*/ 511505 h 1044151"/>
              <a:gd name="connsiteX219" fmla="*/ 572952 w 573272"/>
              <a:gd name="connsiteY219" fmla="*/ 513887 h 1044151"/>
              <a:gd name="connsiteX220" fmla="*/ 573272 w 573272"/>
              <a:gd name="connsiteY220" fmla="*/ 516590 h 1044151"/>
              <a:gd name="connsiteX221" fmla="*/ 573260 w 573272"/>
              <a:gd name="connsiteY221" fmla="*/ 516697 h 1044151"/>
              <a:gd name="connsiteX222" fmla="*/ 573272 w 573272"/>
              <a:gd name="connsiteY222" fmla="*/ 516750 h 1044151"/>
              <a:gd name="connsiteX223" fmla="*/ 573234 w 573272"/>
              <a:gd name="connsiteY223" fmla="*/ 516911 h 1044151"/>
              <a:gd name="connsiteX224" fmla="*/ 572952 w 573272"/>
              <a:gd name="connsiteY224" fmla="*/ 519293 h 1044151"/>
              <a:gd name="connsiteX225" fmla="*/ 573272 w 573272"/>
              <a:gd name="connsiteY225" fmla="*/ 521995 h 1044151"/>
              <a:gd name="connsiteX226" fmla="*/ 573260 w 573272"/>
              <a:gd name="connsiteY226" fmla="*/ 522102 h 1044151"/>
              <a:gd name="connsiteX227" fmla="*/ 573272 w 573272"/>
              <a:gd name="connsiteY227" fmla="*/ 522156 h 1044151"/>
              <a:gd name="connsiteX228" fmla="*/ 573234 w 573272"/>
              <a:gd name="connsiteY228" fmla="*/ 522316 h 1044151"/>
              <a:gd name="connsiteX229" fmla="*/ 572952 w 573272"/>
              <a:gd name="connsiteY229" fmla="*/ 524698 h 1044151"/>
              <a:gd name="connsiteX230" fmla="*/ 573272 w 573272"/>
              <a:gd name="connsiteY230" fmla="*/ 527401 h 1044151"/>
              <a:gd name="connsiteX231" fmla="*/ 573260 w 573272"/>
              <a:gd name="connsiteY231" fmla="*/ 527508 h 1044151"/>
              <a:gd name="connsiteX232" fmla="*/ 573272 w 573272"/>
              <a:gd name="connsiteY232" fmla="*/ 527561 h 1044151"/>
              <a:gd name="connsiteX233" fmla="*/ 573234 w 573272"/>
              <a:gd name="connsiteY233" fmla="*/ 527721 h 1044151"/>
              <a:gd name="connsiteX234" fmla="*/ 572952 w 573272"/>
              <a:gd name="connsiteY234" fmla="*/ 530104 h 1044151"/>
              <a:gd name="connsiteX235" fmla="*/ 573272 w 573272"/>
              <a:gd name="connsiteY235" fmla="*/ 532806 h 1044151"/>
              <a:gd name="connsiteX236" fmla="*/ 573260 w 573272"/>
              <a:gd name="connsiteY236" fmla="*/ 532913 h 1044151"/>
              <a:gd name="connsiteX237" fmla="*/ 573272 w 573272"/>
              <a:gd name="connsiteY237" fmla="*/ 532967 h 1044151"/>
              <a:gd name="connsiteX238" fmla="*/ 573234 w 573272"/>
              <a:gd name="connsiteY238" fmla="*/ 533127 h 1044151"/>
              <a:gd name="connsiteX239" fmla="*/ 572952 w 573272"/>
              <a:gd name="connsiteY239" fmla="*/ 535509 h 1044151"/>
              <a:gd name="connsiteX240" fmla="*/ 573272 w 573272"/>
              <a:gd name="connsiteY240" fmla="*/ 538212 h 1044151"/>
              <a:gd name="connsiteX241" fmla="*/ 573260 w 573272"/>
              <a:gd name="connsiteY241" fmla="*/ 538319 h 1044151"/>
              <a:gd name="connsiteX242" fmla="*/ 573272 w 573272"/>
              <a:gd name="connsiteY242" fmla="*/ 538372 h 1044151"/>
              <a:gd name="connsiteX243" fmla="*/ 573234 w 573272"/>
              <a:gd name="connsiteY243" fmla="*/ 538533 h 1044151"/>
              <a:gd name="connsiteX244" fmla="*/ 572952 w 573272"/>
              <a:gd name="connsiteY244" fmla="*/ 540915 h 1044151"/>
              <a:gd name="connsiteX245" fmla="*/ 573272 w 573272"/>
              <a:gd name="connsiteY245" fmla="*/ 543617 h 1044151"/>
              <a:gd name="connsiteX246" fmla="*/ 573260 w 573272"/>
              <a:gd name="connsiteY246" fmla="*/ 543724 h 1044151"/>
              <a:gd name="connsiteX247" fmla="*/ 573272 w 573272"/>
              <a:gd name="connsiteY247" fmla="*/ 543778 h 1044151"/>
              <a:gd name="connsiteX248" fmla="*/ 573234 w 573272"/>
              <a:gd name="connsiteY248" fmla="*/ 543938 h 1044151"/>
              <a:gd name="connsiteX249" fmla="*/ 572952 w 573272"/>
              <a:gd name="connsiteY249" fmla="*/ 546320 h 1044151"/>
              <a:gd name="connsiteX250" fmla="*/ 573272 w 573272"/>
              <a:gd name="connsiteY250" fmla="*/ 549023 h 1044151"/>
              <a:gd name="connsiteX251" fmla="*/ 573260 w 573272"/>
              <a:gd name="connsiteY251" fmla="*/ 549130 h 1044151"/>
              <a:gd name="connsiteX252" fmla="*/ 573272 w 573272"/>
              <a:gd name="connsiteY252" fmla="*/ 549183 h 1044151"/>
              <a:gd name="connsiteX253" fmla="*/ 573234 w 573272"/>
              <a:gd name="connsiteY253" fmla="*/ 549344 h 1044151"/>
              <a:gd name="connsiteX254" fmla="*/ 572952 w 573272"/>
              <a:gd name="connsiteY254" fmla="*/ 551726 h 1044151"/>
              <a:gd name="connsiteX255" fmla="*/ 573272 w 573272"/>
              <a:gd name="connsiteY255" fmla="*/ 554428 h 1044151"/>
              <a:gd name="connsiteX256" fmla="*/ 573260 w 573272"/>
              <a:gd name="connsiteY256" fmla="*/ 554535 h 1044151"/>
              <a:gd name="connsiteX257" fmla="*/ 573272 w 573272"/>
              <a:gd name="connsiteY257" fmla="*/ 554588 h 1044151"/>
              <a:gd name="connsiteX258" fmla="*/ 573234 w 573272"/>
              <a:gd name="connsiteY258" fmla="*/ 554749 h 1044151"/>
              <a:gd name="connsiteX259" fmla="*/ 572952 w 573272"/>
              <a:gd name="connsiteY259" fmla="*/ 557131 h 1044151"/>
              <a:gd name="connsiteX260" fmla="*/ 573272 w 573272"/>
              <a:gd name="connsiteY260" fmla="*/ 559834 h 1044151"/>
              <a:gd name="connsiteX261" fmla="*/ 573260 w 573272"/>
              <a:gd name="connsiteY261" fmla="*/ 559940 h 1044151"/>
              <a:gd name="connsiteX262" fmla="*/ 573272 w 573272"/>
              <a:gd name="connsiteY262" fmla="*/ 559994 h 1044151"/>
              <a:gd name="connsiteX263" fmla="*/ 573234 w 573272"/>
              <a:gd name="connsiteY263" fmla="*/ 560154 h 1044151"/>
              <a:gd name="connsiteX264" fmla="*/ 572952 w 573272"/>
              <a:gd name="connsiteY264" fmla="*/ 562536 h 1044151"/>
              <a:gd name="connsiteX265" fmla="*/ 573272 w 573272"/>
              <a:gd name="connsiteY265" fmla="*/ 565239 h 1044151"/>
              <a:gd name="connsiteX266" fmla="*/ 573260 w 573272"/>
              <a:gd name="connsiteY266" fmla="*/ 565346 h 1044151"/>
              <a:gd name="connsiteX267" fmla="*/ 573272 w 573272"/>
              <a:gd name="connsiteY267" fmla="*/ 565399 h 1044151"/>
              <a:gd name="connsiteX268" fmla="*/ 573234 w 573272"/>
              <a:gd name="connsiteY268" fmla="*/ 565560 h 1044151"/>
              <a:gd name="connsiteX269" fmla="*/ 572952 w 573272"/>
              <a:gd name="connsiteY269" fmla="*/ 567942 h 1044151"/>
              <a:gd name="connsiteX270" fmla="*/ 573272 w 573272"/>
              <a:gd name="connsiteY270" fmla="*/ 570645 h 1044151"/>
              <a:gd name="connsiteX271" fmla="*/ 573260 w 573272"/>
              <a:gd name="connsiteY271" fmla="*/ 570751 h 1044151"/>
              <a:gd name="connsiteX272" fmla="*/ 573272 w 573272"/>
              <a:gd name="connsiteY272" fmla="*/ 570805 h 1044151"/>
              <a:gd name="connsiteX273" fmla="*/ 573234 w 573272"/>
              <a:gd name="connsiteY273" fmla="*/ 570965 h 1044151"/>
              <a:gd name="connsiteX274" fmla="*/ 572952 w 573272"/>
              <a:gd name="connsiteY274" fmla="*/ 573347 h 1044151"/>
              <a:gd name="connsiteX275" fmla="*/ 573272 w 573272"/>
              <a:gd name="connsiteY275" fmla="*/ 576050 h 1044151"/>
              <a:gd name="connsiteX276" fmla="*/ 573260 w 573272"/>
              <a:gd name="connsiteY276" fmla="*/ 576157 h 1044151"/>
              <a:gd name="connsiteX277" fmla="*/ 573272 w 573272"/>
              <a:gd name="connsiteY277" fmla="*/ 576210 h 1044151"/>
              <a:gd name="connsiteX278" fmla="*/ 573234 w 573272"/>
              <a:gd name="connsiteY278" fmla="*/ 576371 h 1044151"/>
              <a:gd name="connsiteX279" fmla="*/ 572952 w 573272"/>
              <a:gd name="connsiteY279" fmla="*/ 578753 h 1044151"/>
              <a:gd name="connsiteX280" fmla="*/ 573272 w 573272"/>
              <a:gd name="connsiteY280" fmla="*/ 581456 h 1044151"/>
              <a:gd name="connsiteX281" fmla="*/ 573260 w 573272"/>
              <a:gd name="connsiteY281" fmla="*/ 581563 h 1044151"/>
              <a:gd name="connsiteX282" fmla="*/ 573272 w 573272"/>
              <a:gd name="connsiteY282" fmla="*/ 581616 h 1044151"/>
              <a:gd name="connsiteX283" fmla="*/ 573234 w 573272"/>
              <a:gd name="connsiteY283" fmla="*/ 581777 h 1044151"/>
              <a:gd name="connsiteX284" fmla="*/ 572952 w 573272"/>
              <a:gd name="connsiteY284" fmla="*/ 584158 h 1044151"/>
              <a:gd name="connsiteX285" fmla="*/ 573272 w 573272"/>
              <a:gd name="connsiteY285" fmla="*/ 586861 h 1044151"/>
              <a:gd name="connsiteX286" fmla="*/ 573260 w 573272"/>
              <a:gd name="connsiteY286" fmla="*/ 586968 h 1044151"/>
              <a:gd name="connsiteX287" fmla="*/ 573272 w 573272"/>
              <a:gd name="connsiteY287" fmla="*/ 587021 h 1044151"/>
              <a:gd name="connsiteX288" fmla="*/ 573234 w 573272"/>
              <a:gd name="connsiteY288" fmla="*/ 587182 h 1044151"/>
              <a:gd name="connsiteX289" fmla="*/ 572952 w 573272"/>
              <a:gd name="connsiteY289" fmla="*/ 589564 h 1044151"/>
              <a:gd name="connsiteX290" fmla="*/ 573272 w 573272"/>
              <a:gd name="connsiteY290" fmla="*/ 592267 h 1044151"/>
              <a:gd name="connsiteX291" fmla="*/ 573260 w 573272"/>
              <a:gd name="connsiteY291" fmla="*/ 592374 h 1044151"/>
              <a:gd name="connsiteX292" fmla="*/ 573272 w 573272"/>
              <a:gd name="connsiteY292" fmla="*/ 592427 h 1044151"/>
              <a:gd name="connsiteX293" fmla="*/ 573234 w 573272"/>
              <a:gd name="connsiteY293" fmla="*/ 592588 h 1044151"/>
              <a:gd name="connsiteX294" fmla="*/ 572952 w 573272"/>
              <a:gd name="connsiteY294" fmla="*/ 594969 h 1044151"/>
              <a:gd name="connsiteX295" fmla="*/ 573272 w 573272"/>
              <a:gd name="connsiteY295" fmla="*/ 597672 h 1044151"/>
              <a:gd name="connsiteX296" fmla="*/ 573260 w 573272"/>
              <a:gd name="connsiteY296" fmla="*/ 597779 h 1044151"/>
              <a:gd name="connsiteX297" fmla="*/ 573272 w 573272"/>
              <a:gd name="connsiteY297" fmla="*/ 597833 h 1044151"/>
              <a:gd name="connsiteX298" fmla="*/ 573234 w 573272"/>
              <a:gd name="connsiteY298" fmla="*/ 597993 h 1044151"/>
              <a:gd name="connsiteX299" fmla="*/ 572952 w 573272"/>
              <a:gd name="connsiteY299" fmla="*/ 600375 h 1044151"/>
              <a:gd name="connsiteX300" fmla="*/ 573272 w 573272"/>
              <a:gd name="connsiteY300" fmla="*/ 603077 h 1044151"/>
              <a:gd name="connsiteX301" fmla="*/ 573260 w 573272"/>
              <a:gd name="connsiteY301" fmla="*/ 603184 h 1044151"/>
              <a:gd name="connsiteX302" fmla="*/ 573272 w 573272"/>
              <a:gd name="connsiteY302" fmla="*/ 603238 h 1044151"/>
              <a:gd name="connsiteX303" fmla="*/ 573234 w 573272"/>
              <a:gd name="connsiteY303" fmla="*/ 603399 h 1044151"/>
              <a:gd name="connsiteX304" fmla="*/ 572952 w 573272"/>
              <a:gd name="connsiteY304" fmla="*/ 605780 h 1044151"/>
              <a:gd name="connsiteX305" fmla="*/ 573272 w 573272"/>
              <a:gd name="connsiteY305" fmla="*/ 608483 h 1044151"/>
              <a:gd name="connsiteX306" fmla="*/ 573260 w 573272"/>
              <a:gd name="connsiteY306" fmla="*/ 608590 h 1044151"/>
              <a:gd name="connsiteX307" fmla="*/ 573272 w 573272"/>
              <a:gd name="connsiteY307" fmla="*/ 608643 h 1044151"/>
              <a:gd name="connsiteX308" fmla="*/ 573234 w 573272"/>
              <a:gd name="connsiteY308" fmla="*/ 608804 h 1044151"/>
              <a:gd name="connsiteX309" fmla="*/ 572952 w 573272"/>
              <a:gd name="connsiteY309" fmla="*/ 611186 h 1044151"/>
              <a:gd name="connsiteX310" fmla="*/ 573272 w 573272"/>
              <a:gd name="connsiteY310" fmla="*/ 613888 h 1044151"/>
              <a:gd name="connsiteX311" fmla="*/ 573260 w 573272"/>
              <a:gd name="connsiteY311" fmla="*/ 613995 h 1044151"/>
              <a:gd name="connsiteX312" fmla="*/ 573272 w 573272"/>
              <a:gd name="connsiteY312" fmla="*/ 614049 h 1044151"/>
              <a:gd name="connsiteX313" fmla="*/ 573234 w 573272"/>
              <a:gd name="connsiteY313" fmla="*/ 614210 h 1044151"/>
              <a:gd name="connsiteX314" fmla="*/ 572952 w 573272"/>
              <a:gd name="connsiteY314" fmla="*/ 616591 h 1044151"/>
              <a:gd name="connsiteX315" fmla="*/ 573272 w 573272"/>
              <a:gd name="connsiteY315" fmla="*/ 619294 h 1044151"/>
              <a:gd name="connsiteX316" fmla="*/ 573260 w 573272"/>
              <a:gd name="connsiteY316" fmla="*/ 619401 h 1044151"/>
              <a:gd name="connsiteX317" fmla="*/ 573272 w 573272"/>
              <a:gd name="connsiteY317" fmla="*/ 619454 h 1044151"/>
              <a:gd name="connsiteX318" fmla="*/ 573234 w 573272"/>
              <a:gd name="connsiteY318" fmla="*/ 619615 h 1044151"/>
              <a:gd name="connsiteX319" fmla="*/ 572952 w 573272"/>
              <a:gd name="connsiteY319" fmla="*/ 621997 h 1044151"/>
              <a:gd name="connsiteX320" fmla="*/ 573272 w 573272"/>
              <a:gd name="connsiteY320" fmla="*/ 624699 h 1044151"/>
              <a:gd name="connsiteX321" fmla="*/ 573260 w 573272"/>
              <a:gd name="connsiteY321" fmla="*/ 624806 h 1044151"/>
              <a:gd name="connsiteX322" fmla="*/ 573272 w 573272"/>
              <a:gd name="connsiteY322" fmla="*/ 624860 h 1044151"/>
              <a:gd name="connsiteX323" fmla="*/ 573234 w 573272"/>
              <a:gd name="connsiteY323" fmla="*/ 625021 h 1044151"/>
              <a:gd name="connsiteX324" fmla="*/ 572952 w 573272"/>
              <a:gd name="connsiteY324" fmla="*/ 627402 h 1044151"/>
              <a:gd name="connsiteX325" fmla="*/ 573272 w 573272"/>
              <a:gd name="connsiteY325" fmla="*/ 630105 h 1044151"/>
              <a:gd name="connsiteX326" fmla="*/ 573260 w 573272"/>
              <a:gd name="connsiteY326" fmla="*/ 630212 h 1044151"/>
              <a:gd name="connsiteX327" fmla="*/ 573272 w 573272"/>
              <a:gd name="connsiteY327" fmla="*/ 630265 h 1044151"/>
              <a:gd name="connsiteX328" fmla="*/ 573234 w 573272"/>
              <a:gd name="connsiteY328" fmla="*/ 630426 h 1044151"/>
              <a:gd name="connsiteX329" fmla="*/ 572952 w 573272"/>
              <a:gd name="connsiteY329" fmla="*/ 632808 h 1044151"/>
              <a:gd name="connsiteX330" fmla="*/ 573272 w 573272"/>
              <a:gd name="connsiteY330" fmla="*/ 635510 h 1044151"/>
              <a:gd name="connsiteX331" fmla="*/ 573260 w 573272"/>
              <a:gd name="connsiteY331" fmla="*/ 635617 h 1044151"/>
              <a:gd name="connsiteX332" fmla="*/ 573272 w 573272"/>
              <a:gd name="connsiteY332" fmla="*/ 635671 h 1044151"/>
              <a:gd name="connsiteX333" fmla="*/ 573234 w 573272"/>
              <a:gd name="connsiteY333" fmla="*/ 635832 h 1044151"/>
              <a:gd name="connsiteX334" fmla="*/ 572952 w 573272"/>
              <a:gd name="connsiteY334" fmla="*/ 638213 h 1044151"/>
              <a:gd name="connsiteX335" fmla="*/ 573272 w 573272"/>
              <a:gd name="connsiteY335" fmla="*/ 640916 h 1044151"/>
              <a:gd name="connsiteX336" fmla="*/ 573260 w 573272"/>
              <a:gd name="connsiteY336" fmla="*/ 641023 h 1044151"/>
              <a:gd name="connsiteX337" fmla="*/ 573272 w 573272"/>
              <a:gd name="connsiteY337" fmla="*/ 641076 h 1044151"/>
              <a:gd name="connsiteX338" fmla="*/ 573234 w 573272"/>
              <a:gd name="connsiteY338" fmla="*/ 641237 h 1044151"/>
              <a:gd name="connsiteX339" fmla="*/ 572952 w 573272"/>
              <a:gd name="connsiteY339" fmla="*/ 643618 h 1044151"/>
              <a:gd name="connsiteX340" fmla="*/ 573272 w 573272"/>
              <a:gd name="connsiteY340" fmla="*/ 646322 h 1044151"/>
              <a:gd name="connsiteX341" fmla="*/ 573260 w 573272"/>
              <a:gd name="connsiteY341" fmla="*/ 646428 h 1044151"/>
              <a:gd name="connsiteX342" fmla="*/ 573272 w 573272"/>
              <a:gd name="connsiteY342" fmla="*/ 646482 h 1044151"/>
              <a:gd name="connsiteX343" fmla="*/ 573234 w 573272"/>
              <a:gd name="connsiteY343" fmla="*/ 646642 h 1044151"/>
              <a:gd name="connsiteX344" fmla="*/ 572952 w 573272"/>
              <a:gd name="connsiteY344" fmla="*/ 649024 h 1044151"/>
              <a:gd name="connsiteX345" fmla="*/ 573272 w 573272"/>
              <a:gd name="connsiteY345" fmla="*/ 651727 h 1044151"/>
              <a:gd name="connsiteX346" fmla="*/ 573260 w 573272"/>
              <a:gd name="connsiteY346" fmla="*/ 651834 h 1044151"/>
              <a:gd name="connsiteX347" fmla="*/ 573272 w 573272"/>
              <a:gd name="connsiteY347" fmla="*/ 651887 h 1044151"/>
              <a:gd name="connsiteX348" fmla="*/ 573234 w 573272"/>
              <a:gd name="connsiteY348" fmla="*/ 652048 h 1044151"/>
              <a:gd name="connsiteX349" fmla="*/ 572952 w 573272"/>
              <a:gd name="connsiteY349" fmla="*/ 654429 h 1044151"/>
              <a:gd name="connsiteX350" fmla="*/ 573272 w 573272"/>
              <a:gd name="connsiteY350" fmla="*/ 657132 h 1044151"/>
              <a:gd name="connsiteX351" fmla="*/ 573260 w 573272"/>
              <a:gd name="connsiteY351" fmla="*/ 657239 h 1044151"/>
              <a:gd name="connsiteX352" fmla="*/ 573272 w 573272"/>
              <a:gd name="connsiteY352" fmla="*/ 657293 h 1044151"/>
              <a:gd name="connsiteX353" fmla="*/ 573234 w 573272"/>
              <a:gd name="connsiteY353" fmla="*/ 657453 h 1044151"/>
              <a:gd name="connsiteX354" fmla="*/ 572952 w 573272"/>
              <a:gd name="connsiteY354" fmla="*/ 659835 h 1044151"/>
              <a:gd name="connsiteX355" fmla="*/ 573272 w 573272"/>
              <a:gd name="connsiteY355" fmla="*/ 662538 h 1044151"/>
              <a:gd name="connsiteX356" fmla="*/ 573253 w 573272"/>
              <a:gd name="connsiteY356" fmla="*/ 662618 h 1044151"/>
              <a:gd name="connsiteX357" fmla="*/ 573272 w 573272"/>
              <a:gd name="connsiteY357" fmla="*/ 662698 h 1044151"/>
              <a:gd name="connsiteX358" fmla="*/ 572652 w 573272"/>
              <a:gd name="connsiteY358" fmla="*/ 665321 h 1044151"/>
              <a:gd name="connsiteX359" fmla="*/ 573272 w 573272"/>
              <a:gd name="connsiteY359" fmla="*/ 667943 h 1044151"/>
              <a:gd name="connsiteX360" fmla="*/ 573253 w 573272"/>
              <a:gd name="connsiteY360" fmla="*/ 668023 h 1044151"/>
              <a:gd name="connsiteX361" fmla="*/ 573272 w 573272"/>
              <a:gd name="connsiteY361" fmla="*/ 668104 h 1044151"/>
              <a:gd name="connsiteX362" fmla="*/ 572652 w 573272"/>
              <a:gd name="connsiteY362" fmla="*/ 670726 h 1044151"/>
              <a:gd name="connsiteX363" fmla="*/ 573272 w 573272"/>
              <a:gd name="connsiteY363" fmla="*/ 673349 h 1044151"/>
              <a:gd name="connsiteX364" fmla="*/ 572633 w 573272"/>
              <a:gd name="connsiteY364" fmla="*/ 676052 h 1044151"/>
              <a:gd name="connsiteX365" fmla="*/ 573272 w 573272"/>
              <a:gd name="connsiteY365" fmla="*/ 678754 h 1044151"/>
              <a:gd name="connsiteX366" fmla="*/ 572633 w 573272"/>
              <a:gd name="connsiteY366" fmla="*/ 681457 h 1044151"/>
              <a:gd name="connsiteX367" fmla="*/ 573272 w 573272"/>
              <a:gd name="connsiteY367" fmla="*/ 684160 h 1044151"/>
              <a:gd name="connsiteX368" fmla="*/ 572633 w 573272"/>
              <a:gd name="connsiteY368" fmla="*/ 686863 h 1044151"/>
              <a:gd name="connsiteX369" fmla="*/ 573272 w 573272"/>
              <a:gd name="connsiteY369" fmla="*/ 689565 h 1044151"/>
              <a:gd name="connsiteX370" fmla="*/ 572633 w 573272"/>
              <a:gd name="connsiteY370" fmla="*/ 692268 h 1044151"/>
              <a:gd name="connsiteX371" fmla="*/ 573272 w 573272"/>
              <a:gd name="connsiteY371" fmla="*/ 694971 h 1044151"/>
              <a:gd name="connsiteX372" fmla="*/ 572633 w 573272"/>
              <a:gd name="connsiteY372" fmla="*/ 697673 h 1044151"/>
              <a:gd name="connsiteX373" fmla="*/ 573272 w 573272"/>
              <a:gd name="connsiteY373" fmla="*/ 700376 h 1044151"/>
              <a:gd name="connsiteX374" fmla="*/ 572633 w 573272"/>
              <a:gd name="connsiteY374" fmla="*/ 703079 h 1044151"/>
              <a:gd name="connsiteX375" fmla="*/ 573272 w 573272"/>
              <a:gd name="connsiteY375" fmla="*/ 705782 h 1044151"/>
              <a:gd name="connsiteX376" fmla="*/ 572633 w 573272"/>
              <a:gd name="connsiteY376" fmla="*/ 708484 h 1044151"/>
              <a:gd name="connsiteX377" fmla="*/ 573272 w 573272"/>
              <a:gd name="connsiteY377" fmla="*/ 711187 h 1044151"/>
              <a:gd name="connsiteX378" fmla="*/ 572633 w 573272"/>
              <a:gd name="connsiteY378" fmla="*/ 713890 h 1044151"/>
              <a:gd name="connsiteX379" fmla="*/ 573272 w 573272"/>
              <a:gd name="connsiteY379" fmla="*/ 716593 h 1044151"/>
              <a:gd name="connsiteX380" fmla="*/ 572633 w 573272"/>
              <a:gd name="connsiteY380" fmla="*/ 719295 h 1044151"/>
              <a:gd name="connsiteX381" fmla="*/ 573272 w 573272"/>
              <a:gd name="connsiteY381" fmla="*/ 721998 h 1044151"/>
              <a:gd name="connsiteX382" fmla="*/ 572633 w 573272"/>
              <a:gd name="connsiteY382" fmla="*/ 724701 h 1044151"/>
              <a:gd name="connsiteX383" fmla="*/ 573272 w 573272"/>
              <a:gd name="connsiteY383" fmla="*/ 727403 h 1044151"/>
              <a:gd name="connsiteX384" fmla="*/ 572633 w 573272"/>
              <a:gd name="connsiteY384" fmla="*/ 730106 h 1044151"/>
              <a:gd name="connsiteX385" fmla="*/ 573272 w 573272"/>
              <a:gd name="connsiteY385" fmla="*/ 732809 h 1044151"/>
              <a:gd name="connsiteX386" fmla="*/ 572633 w 573272"/>
              <a:gd name="connsiteY386" fmla="*/ 735512 h 1044151"/>
              <a:gd name="connsiteX387" fmla="*/ 573272 w 573272"/>
              <a:gd name="connsiteY387" fmla="*/ 738214 h 1044151"/>
              <a:gd name="connsiteX388" fmla="*/ 572633 w 573272"/>
              <a:gd name="connsiteY388" fmla="*/ 740917 h 1044151"/>
              <a:gd name="connsiteX389" fmla="*/ 573272 w 573272"/>
              <a:gd name="connsiteY389" fmla="*/ 743620 h 1044151"/>
              <a:gd name="connsiteX390" fmla="*/ 572633 w 573272"/>
              <a:gd name="connsiteY390" fmla="*/ 746323 h 1044151"/>
              <a:gd name="connsiteX391" fmla="*/ 573272 w 573272"/>
              <a:gd name="connsiteY391" fmla="*/ 749025 h 1044151"/>
              <a:gd name="connsiteX392" fmla="*/ 572633 w 573272"/>
              <a:gd name="connsiteY392" fmla="*/ 751728 h 1044151"/>
              <a:gd name="connsiteX393" fmla="*/ 573272 w 573272"/>
              <a:gd name="connsiteY393" fmla="*/ 754431 h 1044151"/>
              <a:gd name="connsiteX394" fmla="*/ 572633 w 573272"/>
              <a:gd name="connsiteY394" fmla="*/ 757134 h 1044151"/>
              <a:gd name="connsiteX395" fmla="*/ 573272 w 573272"/>
              <a:gd name="connsiteY395" fmla="*/ 759836 h 1044151"/>
              <a:gd name="connsiteX396" fmla="*/ 572633 w 573272"/>
              <a:gd name="connsiteY396" fmla="*/ 762539 h 1044151"/>
              <a:gd name="connsiteX397" fmla="*/ 573272 w 573272"/>
              <a:gd name="connsiteY397" fmla="*/ 765242 h 1044151"/>
              <a:gd name="connsiteX398" fmla="*/ 572633 w 573272"/>
              <a:gd name="connsiteY398" fmla="*/ 767944 h 1044151"/>
              <a:gd name="connsiteX399" fmla="*/ 573272 w 573272"/>
              <a:gd name="connsiteY399" fmla="*/ 770647 h 1044151"/>
              <a:gd name="connsiteX400" fmla="*/ 572633 w 573272"/>
              <a:gd name="connsiteY400" fmla="*/ 773350 h 1044151"/>
              <a:gd name="connsiteX401" fmla="*/ 573272 w 573272"/>
              <a:gd name="connsiteY401" fmla="*/ 776053 h 1044151"/>
              <a:gd name="connsiteX402" fmla="*/ 572633 w 573272"/>
              <a:gd name="connsiteY402" fmla="*/ 778755 h 1044151"/>
              <a:gd name="connsiteX403" fmla="*/ 573272 w 573272"/>
              <a:gd name="connsiteY403" fmla="*/ 781458 h 1044151"/>
              <a:gd name="connsiteX404" fmla="*/ 572633 w 573272"/>
              <a:gd name="connsiteY404" fmla="*/ 784161 h 1044151"/>
              <a:gd name="connsiteX405" fmla="*/ 573272 w 573272"/>
              <a:gd name="connsiteY405" fmla="*/ 786864 h 1044151"/>
              <a:gd name="connsiteX406" fmla="*/ 572633 w 573272"/>
              <a:gd name="connsiteY406" fmla="*/ 789566 h 1044151"/>
              <a:gd name="connsiteX407" fmla="*/ 573272 w 573272"/>
              <a:gd name="connsiteY407" fmla="*/ 792269 h 1044151"/>
              <a:gd name="connsiteX408" fmla="*/ 572633 w 573272"/>
              <a:gd name="connsiteY408" fmla="*/ 794972 h 1044151"/>
              <a:gd name="connsiteX409" fmla="*/ 573272 w 573272"/>
              <a:gd name="connsiteY409" fmla="*/ 797675 h 1044151"/>
              <a:gd name="connsiteX410" fmla="*/ 572633 w 573272"/>
              <a:gd name="connsiteY410" fmla="*/ 800377 h 1044151"/>
              <a:gd name="connsiteX411" fmla="*/ 573272 w 573272"/>
              <a:gd name="connsiteY411" fmla="*/ 803080 h 1044151"/>
              <a:gd name="connsiteX412" fmla="*/ 572633 w 573272"/>
              <a:gd name="connsiteY412" fmla="*/ 805783 h 1044151"/>
              <a:gd name="connsiteX413" fmla="*/ 573272 w 573272"/>
              <a:gd name="connsiteY413" fmla="*/ 808485 h 1044151"/>
              <a:gd name="connsiteX414" fmla="*/ 572633 w 573272"/>
              <a:gd name="connsiteY414" fmla="*/ 811188 h 1044151"/>
              <a:gd name="connsiteX415" fmla="*/ 573272 w 573272"/>
              <a:gd name="connsiteY415" fmla="*/ 813891 h 1044151"/>
              <a:gd name="connsiteX416" fmla="*/ 572633 w 573272"/>
              <a:gd name="connsiteY416" fmla="*/ 816594 h 1044151"/>
              <a:gd name="connsiteX417" fmla="*/ 573272 w 573272"/>
              <a:gd name="connsiteY417" fmla="*/ 819296 h 1044151"/>
              <a:gd name="connsiteX418" fmla="*/ 572633 w 573272"/>
              <a:gd name="connsiteY418" fmla="*/ 821999 h 1044151"/>
              <a:gd name="connsiteX419" fmla="*/ 573272 w 573272"/>
              <a:gd name="connsiteY419" fmla="*/ 824702 h 1044151"/>
              <a:gd name="connsiteX420" fmla="*/ 572633 w 573272"/>
              <a:gd name="connsiteY420" fmla="*/ 827405 h 1044151"/>
              <a:gd name="connsiteX421" fmla="*/ 573272 w 573272"/>
              <a:gd name="connsiteY421" fmla="*/ 830107 h 1044151"/>
              <a:gd name="connsiteX422" fmla="*/ 572633 w 573272"/>
              <a:gd name="connsiteY422" fmla="*/ 832810 h 1044151"/>
              <a:gd name="connsiteX423" fmla="*/ 573272 w 573272"/>
              <a:gd name="connsiteY423" fmla="*/ 835513 h 1044151"/>
              <a:gd name="connsiteX424" fmla="*/ 572633 w 573272"/>
              <a:gd name="connsiteY424" fmla="*/ 838216 h 1044151"/>
              <a:gd name="connsiteX425" fmla="*/ 573272 w 573272"/>
              <a:gd name="connsiteY425" fmla="*/ 840918 h 1044151"/>
              <a:gd name="connsiteX426" fmla="*/ 572633 w 573272"/>
              <a:gd name="connsiteY426" fmla="*/ 843621 h 1044151"/>
              <a:gd name="connsiteX427" fmla="*/ 573272 w 573272"/>
              <a:gd name="connsiteY427" fmla="*/ 846324 h 1044151"/>
              <a:gd name="connsiteX428" fmla="*/ 572633 w 573272"/>
              <a:gd name="connsiteY428" fmla="*/ 849027 h 1044151"/>
              <a:gd name="connsiteX429" fmla="*/ 573272 w 573272"/>
              <a:gd name="connsiteY429" fmla="*/ 851730 h 1044151"/>
              <a:gd name="connsiteX430" fmla="*/ 572633 w 573272"/>
              <a:gd name="connsiteY430" fmla="*/ 854432 h 1044151"/>
              <a:gd name="connsiteX431" fmla="*/ 573272 w 573272"/>
              <a:gd name="connsiteY431" fmla="*/ 857135 h 1044151"/>
              <a:gd name="connsiteX432" fmla="*/ 572633 w 573272"/>
              <a:gd name="connsiteY432" fmla="*/ 859838 h 1044151"/>
              <a:gd name="connsiteX433" fmla="*/ 573272 w 573272"/>
              <a:gd name="connsiteY433" fmla="*/ 862540 h 1044151"/>
              <a:gd name="connsiteX434" fmla="*/ 572633 w 573272"/>
              <a:gd name="connsiteY434" fmla="*/ 865243 h 1044151"/>
              <a:gd name="connsiteX435" fmla="*/ 573272 w 573272"/>
              <a:gd name="connsiteY435" fmla="*/ 867946 h 1044151"/>
              <a:gd name="connsiteX436" fmla="*/ 572633 w 573272"/>
              <a:gd name="connsiteY436" fmla="*/ 870649 h 1044151"/>
              <a:gd name="connsiteX437" fmla="*/ 573272 w 573272"/>
              <a:gd name="connsiteY437" fmla="*/ 873351 h 1044151"/>
              <a:gd name="connsiteX438" fmla="*/ 572633 w 573272"/>
              <a:gd name="connsiteY438" fmla="*/ 876054 h 1044151"/>
              <a:gd name="connsiteX439" fmla="*/ 573272 w 573272"/>
              <a:gd name="connsiteY439" fmla="*/ 878757 h 1044151"/>
              <a:gd name="connsiteX440" fmla="*/ 572633 w 573272"/>
              <a:gd name="connsiteY440" fmla="*/ 881460 h 1044151"/>
              <a:gd name="connsiteX441" fmla="*/ 573272 w 573272"/>
              <a:gd name="connsiteY441" fmla="*/ 884162 h 1044151"/>
              <a:gd name="connsiteX442" fmla="*/ 572633 w 573272"/>
              <a:gd name="connsiteY442" fmla="*/ 886865 h 1044151"/>
              <a:gd name="connsiteX443" fmla="*/ 573272 w 573272"/>
              <a:gd name="connsiteY443" fmla="*/ 889568 h 1044151"/>
              <a:gd name="connsiteX444" fmla="*/ 572633 w 573272"/>
              <a:gd name="connsiteY444" fmla="*/ 892271 h 1044151"/>
              <a:gd name="connsiteX445" fmla="*/ 573272 w 573272"/>
              <a:gd name="connsiteY445" fmla="*/ 894973 h 1044151"/>
              <a:gd name="connsiteX446" fmla="*/ 572633 w 573272"/>
              <a:gd name="connsiteY446" fmla="*/ 897676 h 1044151"/>
              <a:gd name="connsiteX447" fmla="*/ 573272 w 573272"/>
              <a:gd name="connsiteY447" fmla="*/ 900379 h 1044151"/>
              <a:gd name="connsiteX448" fmla="*/ 572633 w 573272"/>
              <a:gd name="connsiteY448" fmla="*/ 903081 h 1044151"/>
              <a:gd name="connsiteX449" fmla="*/ 573272 w 573272"/>
              <a:gd name="connsiteY449" fmla="*/ 905784 h 1044151"/>
              <a:gd name="connsiteX450" fmla="*/ 572633 w 573272"/>
              <a:gd name="connsiteY450" fmla="*/ 908487 h 1044151"/>
              <a:gd name="connsiteX451" fmla="*/ 573272 w 573272"/>
              <a:gd name="connsiteY451" fmla="*/ 911190 h 1044151"/>
              <a:gd name="connsiteX452" fmla="*/ 572633 w 573272"/>
              <a:gd name="connsiteY452" fmla="*/ 913892 h 1044151"/>
              <a:gd name="connsiteX453" fmla="*/ 573272 w 573272"/>
              <a:gd name="connsiteY453" fmla="*/ 916595 h 1044151"/>
              <a:gd name="connsiteX454" fmla="*/ 572633 w 573272"/>
              <a:gd name="connsiteY454" fmla="*/ 919298 h 1044151"/>
              <a:gd name="connsiteX455" fmla="*/ 573272 w 573272"/>
              <a:gd name="connsiteY455" fmla="*/ 922001 h 1044151"/>
              <a:gd name="connsiteX456" fmla="*/ 286636 w 573272"/>
              <a:gd name="connsiteY456" fmla="*/ 1044151 h 1044151"/>
              <a:gd name="connsiteX457" fmla="*/ 0 w 573272"/>
              <a:gd name="connsiteY457" fmla="*/ 922001 h 1044151"/>
              <a:gd name="connsiteX458" fmla="*/ 640 w 573272"/>
              <a:gd name="connsiteY458" fmla="*/ 919298 h 1044151"/>
              <a:gd name="connsiteX459" fmla="*/ 0 w 573272"/>
              <a:gd name="connsiteY459" fmla="*/ 916595 h 1044151"/>
              <a:gd name="connsiteX460" fmla="*/ 640 w 573272"/>
              <a:gd name="connsiteY460" fmla="*/ 913892 h 1044151"/>
              <a:gd name="connsiteX461" fmla="*/ 0 w 573272"/>
              <a:gd name="connsiteY461" fmla="*/ 911190 h 1044151"/>
              <a:gd name="connsiteX462" fmla="*/ 640 w 573272"/>
              <a:gd name="connsiteY462" fmla="*/ 908487 h 1044151"/>
              <a:gd name="connsiteX463" fmla="*/ 0 w 573272"/>
              <a:gd name="connsiteY463" fmla="*/ 905784 h 1044151"/>
              <a:gd name="connsiteX464" fmla="*/ 640 w 573272"/>
              <a:gd name="connsiteY464" fmla="*/ 903081 h 1044151"/>
              <a:gd name="connsiteX465" fmla="*/ 0 w 573272"/>
              <a:gd name="connsiteY465" fmla="*/ 900379 h 1044151"/>
              <a:gd name="connsiteX466" fmla="*/ 640 w 573272"/>
              <a:gd name="connsiteY466" fmla="*/ 897676 h 1044151"/>
              <a:gd name="connsiteX467" fmla="*/ 0 w 573272"/>
              <a:gd name="connsiteY467" fmla="*/ 894973 h 1044151"/>
              <a:gd name="connsiteX468" fmla="*/ 640 w 573272"/>
              <a:gd name="connsiteY468" fmla="*/ 892271 h 1044151"/>
              <a:gd name="connsiteX469" fmla="*/ 0 w 573272"/>
              <a:gd name="connsiteY469" fmla="*/ 889568 h 1044151"/>
              <a:gd name="connsiteX470" fmla="*/ 640 w 573272"/>
              <a:gd name="connsiteY470" fmla="*/ 886865 h 1044151"/>
              <a:gd name="connsiteX471" fmla="*/ 0 w 573272"/>
              <a:gd name="connsiteY471" fmla="*/ 884162 h 1044151"/>
              <a:gd name="connsiteX472" fmla="*/ 640 w 573272"/>
              <a:gd name="connsiteY472" fmla="*/ 881460 h 1044151"/>
              <a:gd name="connsiteX473" fmla="*/ 0 w 573272"/>
              <a:gd name="connsiteY473" fmla="*/ 878757 h 1044151"/>
              <a:gd name="connsiteX474" fmla="*/ 640 w 573272"/>
              <a:gd name="connsiteY474" fmla="*/ 876054 h 1044151"/>
              <a:gd name="connsiteX475" fmla="*/ 0 w 573272"/>
              <a:gd name="connsiteY475" fmla="*/ 873351 h 1044151"/>
              <a:gd name="connsiteX476" fmla="*/ 640 w 573272"/>
              <a:gd name="connsiteY476" fmla="*/ 870649 h 1044151"/>
              <a:gd name="connsiteX477" fmla="*/ 0 w 573272"/>
              <a:gd name="connsiteY477" fmla="*/ 867946 h 1044151"/>
              <a:gd name="connsiteX478" fmla="*/ 640 w 573272"/>
              <a:gd name="connsiteY478" fmla="*/ 865243 h 1044151"/>
              <a:gd name="connsiteX479" fmla="*/ 0 w 573272"/>
              <a:gd name="connsiteY479" fmla="*/ 862540 h 1044151"/>
              <a:gd name="connsiteX480" fmla="*/ 640 w 573272"/>
              <a:gd name="connsiteY480" fmla="*/ 859838 h 1044151"/>
              <a:gd name="connsiteX481" fmla="*/ 0 w 573272"/>
              <a:gd name="connsiteY481" fmla="*/ 857135 h 1044151"/>
              <a:gd name="connsiteX482" fmla="*/ 640 w 573272"/>
              <a:gd name="connsiteY482" fmla="*/ 854432 h 1044151"/>
              <a:gd name="connsiteX483" fmla="*/ 0 w 573272"/>
              <a:gd name="connsiteY483" fmla="*/ 851730 h 1044151"/>
              <a:gd name="connsiteX484" fmla="*/ 640 w 573272"/>
              <a:gd name="connsiteY484" fmla="*/ 849027 h 1044151"/>
              <a:gd name="connsiteX485" fmla="*/ 0 w 573272"/>
              <a:gd name="connsiteY485" fmla="*/ 846324 h 1044151"/>
              <a:gd name="connsiteX486" fmla="*/ 640 w 573272"/>
              <a:gd name="connsiteY486" fmla="*/ 843621 h 1044151"/>
              <a:gd name="connsiteX487" fmla="*/ 0 w 573272"/>
              <a:gd name="connsiteY487" fmla="*/ 840918 h 1044151"/>
              <a:gd name="connsiteX488" fmla="*/ 640 w 573272"/>
              <a:gd name="connsiteY488" fmla="*/ 838216 h 1044151"/>
              <a:gd name="connsiteX489" fmla="*/ 0 w 573272"/>
              <a:gd name="connsiteY489" fmla="*/ 835513 h 1044151"/>
              <a:gd name="connsiteX490" fmla="*/ 640 w 573272"/>
              <a:gd name="connsiteY490" fmla="*/ 832810 h 1044151"/>
              <a:gd name="connsiteX491" fmla="*/ 0 w 573272"/>
              <a:gd name="connsiteY491" fmla="*/ 830107 h 1044151"/>
              <a:gd name="connsiteX492" fmla="*/ 640 w 573272"/>
              <a:gd name="connsiteY492" fmla="*/ 827405 h 1044151"/>
              <a:gd name="connsiteX493" fmla="*/ 0 w 573272"/>
              <a:gd name="connsiteY493" fmla="*/ 824702 h 1044151"/>
              <a:gd name="connsiteX494" fmla="*/ 640 w 573272"/>
              <a:gd name="connsiteY494" fmla="*/ 821999 h 1044151"/>
              <a:gd name="connsiteX495" fmla="*/ 0 w 573272"/>
              <a:gd name="connsiteY495" fmla="*/ 819296 h 1044151"/>
              <a:gd name="connsiteX496" fmla="*/ 640 w 573272"/>
              <a:gd name="connsiteY496" fmla="*/ 816594 h 1044151"/>
              <a:gd name="connsiteX497" fmla="*/ 0 w 573272"/>
              <a:gd name="connsiteY497" fmla="*/ 813891 h 1044151"/>
              <a:gd name="connsiteX498" fmla="*/ 640 w 573272"/>
              <a:gd name="connsiteY498" fmla="*/ 811188 h 1044151"/>
              <a:gd name="connsiteX499" fmla="*/ 0 w 573272"/>
              <a:gd name="connsiteY499" fmla="*/ 808485 h 1044151"/>
              <a:gd name="connsiteX500" fmla="*/ 640 w 573272"/>
              <a:gd name="connsiteY500" fmla="*/ 805783 h 1044151"/>
              <a:gd name="connsiteX501" fmla="*/ 0 w 573272"/>
              <a:gd name="connsiteY501" fmla="*/ 803080 h 1044151"/>
              <a:gd name="connsiteX502" fmla="*/ 640 w 573272"/>
              <a:gd name="connsiteY502" fmla="*/ 800377 h 1044151"/>
              <a:gd name="connsiteX503" fmla="*/ 0 w 573272"/>
              <a:gd name="connsiteY503" fmla="*/ 797675 h 1044151"/>
              <a:gd name="connsiteX504" fmla="*/ 640 w 573272"/>
              <a:gd name="connsiteY504" fmla="*/ 794972 h 1044151"/>
              <a:gd name="connsiteX505" fmla="*/ 0 w 573272"/>
              <a:gd name="connsiteY505" fmla="*/ 792269 h 1044151"/>
              <a:gd name="connsiteX506" fmla="*/ 640 w 573272"/>
              <a:gd name="connsiteY506" fmla="*/ 789566 h 1044151"/>
              <a:gd name="connsiteX507" fmla="*/ 0 w 573272"/>
              <a:gd name="connsiteY507" fmla="*/ 786864 h 1044151"/>
              <a:gd name="connsiteX508" fmla="*/ 640 w 573272"/>
              <a:gd name="connsiteY508" fmla="*/ 784161 h 1044151"/>
              <a:gd name="connsiteX509" fmla="*/ 0 w 573272"/>
              <a:gd name="connsiteY509" fmla="*/ 781458 h 1044151"/>
              <a:gd name="connsiteX510" fmla="*/ 640 w 573272"/>
              <a:gd name="connsiteY510" fmla="*/ 778755 h 1044151"/>
              <a:gd name="connsiteX511" fmla="*/ 0 w 573272"/>
              <a:gd name="connsiteY511" fmla="*/ 776053 h 1044151"/>
              <a:gd name="connsiteX512" fmla="*/ 640 w 573272"/>
              <a:gd name="connsiteY512" fmla="*/ 773350 h 1044151"/>
              <a:gd name="connsiteX513" fmla="*/ 0 w 573272"/>
              <a:gd name="connsiteY513" fmla="*/ 770647 h 1044151"/>
              <a:gd name="connsiteX514" fmla="*/ 640 w 573272"/>
              <a:gd name="connsiteY514" fmla="*/ 767944 h 1044151"/>
              <a:gd name="connsiteX515" fmla="*/ 0 w 573272"/>
              <a:gd name="connsiteY515" fmla="*/ 765242 h 1044151"/>
              <a:gd name="connsiteX516" fmla="*/ 640 w 573272"/>
              <a:gd name="connsiteY516" fmla="*/ 762539 h 1044151"/>
              <a:gd name="connsiteX517" fmla="*/ 0 w 573272"/>
              <a:gd name="connsiteY517" fmla="*/ 759836 h 1044151"/>
              <a:gd name="connsiteX518" fmla="*/ 640 w 573272"/>
              <a:gd name="connsiteY518" fmla="*/ 757134 h 1044151"/>
              <a:gd name="connsiteX519" fmla="*/ 0 w 573272"/>
              <a:gd name="connsiteY519" fmla="*/ 754431 h 1044151"/>
              <a:gd name="connsiteX520" fmla="*/ 640 w 573272"/>
              <a:gd name="connsiteY520" fmla="*/ 751728 h 1044151"/>
              <a:gd name="connsiteX521" fmla="*/ 0 w 573272"/>
              <a:gd name="connsiteY521" fmla="*/ 749025 h 1044151"/>
              <a:gd name="connsiteX522" fmla="*/ 640 w 573272"/>
              <a:gd name="connsiteY522" fmla="*/ 746323 h 1044151"/>
              <a:gd name="connsiteX523" fmla="*/ 0 w 573272"/>
              <a:gd name="connsiteY523" fmla="*/ 743620 h 1044151"/>
              <a:gd name="connsiteX524" fmla="*/ 640 w 573272"/>
              <a:gd name="connsiteY524" fmla="*/ 740917 h 1044151"/>
              <a:gd name="connsiteX525" fmla="*/ 0 w 573272"/>
              <a:gd name="connsiteY525" fmla="*/ 738214 h 1044151"/>
              <a:gd name="connsiteX526" fmla="*/ 640 w 573272"/>
              <a:gd name="connsiteY526" fmla="*/ 735512 h 1044151"/>
              <a:gd name="connsiteX527" fmla="*/ 0 w 573272"/>
              <a:gd name="connsiteY527" fmla="*/ 732809 h 1044151"/>
              <a:gd name="connsiteX528" fmla="*/ 640 w 573272"/>
              <a:gd name="connsiteY528" fmla="*/ 730106 h 1044151"/>
              <a:gd name="connsiteX529" fmla="*/ 0 w 573272"/>
              <a:gd name="connsiteY529" fmla="*/ 727403 h 1044151"/>
              <a:gd name="connsiteX530" fmla="*/ 640 w 573272"/>
              <a:gd name="connsiteY530" fmla="*/ 724701 h 1044151"/>
              <a:gd name="connsiteX531" fmla="*/ 0 w 573272"/>
              <a:gd name="connsiteY531" fmla="*/ 721998 h 1044151"/>
              <a:gd name="connsiteX532" fmla="*/ 640 w 573272"/>
              <a:gd name="connsiteY532" fmla="*/ 719295 h 1044151"/>
              <a:gd name="connsiteX533" fmla="*/ 0 w 573272"/>
              <a:gd name="connsiteY533" fmla="*/ 716593 h 1044151"/>
              <a:gd name="connsiteX534" fmla="*/ 640 w 573272"/>
              <a:gd name="connsiteY534" fmla="*/ 713890 h 1044151"/>
              <a:gd name="connsiteX535" fmla="*/ 0 w 573272"/>
              <a:gd name="connsiteY535" fmla="*/ 711187 h 1044151"/>
              <a:gd name="connsiteX536" fmla="*/ 640 w 573272"/>
              <a:gd name="connsiteY536" fmla="*/ 708484 h 1044151"/>
              <a:gd name="connsiteX537" fmla="*/ 0 w 573272"/>
              <a:gd name="connsiteY537" fmla="*/ 705782 h 1044151"/>
              <a:gd name="connsiteX538" fmla="*/ 640 w 573272"/>
              <a:gd name="connsiteY538" fmla="*/ 703079 h 1044151"/>
              <a:gd name="connsiteX539" fmla="*/ 0 w 573272"/>
              <a:gd name="connsiteY539" fmla="*/ 700376 h 1044151"/>
              <a:gd name="connsiteX540" fmla="*/ 640 w 573272"/>
              <a:gd name="connsiteY540" fmla="*/ 697673 h 1044151"/>
              <a:gd name="connsiteX541" fmla="*/ 0 w 573272"/>
              <a:gd name="connsiteY541" fmla="*/ 694971 h 1044151"/>
              <a:gd name="connsiteX542" fmla="*/ 640 w 573272"/>
              <a:gd name="connsiteY542" fmla="*/ 692268 h 1044151"/>
              <a:gd name="connsiteX543" fmla="*/ 0 w 573272"/>
              <a:gd name="connsiteY543" fmla="*/ 689565 h 1044151"/>
              <a:gd name="connsiteX544" fmla="*/ 640 w 573272"/>
              <a:gd name="connsiteY544" fmla="*/ 686863 h 1044151"/>
              <a:gd name="connsiteX545" fmla="*/ 0 w 573272"/>
              <a:gd name="connsiteY545" fmla="*/ 684160 h 1044151"/>
              <a:gd name="connsiteX546" fmla="*/ 640 w 573272"/>
              <a:gd name="connsiteY546" fmla="*/ 681457 h 1044151"/>
              <a:gd name="connsiteX547" fmla="*/ 0 w 573272"/>
              <a:gd name="connsiteY547" fmla="*/ 678754 h 1044151"/>
              <a:gd name="connsiteX548" fmla="*/ 640 w 573272"/>
              <a:gd name="connsiteY548" fmla="*/ 676052 h 1044151"/>
              <a:gd name="connsiteX549" fmla="*/ 0 w 573272"/>
              <a:gd name="connsiteY549" fmla="*/ 673349 h 1044151"/>
              <a:gd name="connsiteX550" fmla="*/ 621 w 573272"/>
              <a:gd name="connsiteY550" fmla="*/ 670726 h 1044151"/>
              <a:gd name="connsiteX551" fmla="*/ 0 w 573272"/>
              <a:gd name="connsiteY551" fmla="*/ 668104 h 1044151"/>
              <a:gd name="connsiteX552" fmla="*/ 19 w 573272"/>
              <a:gd name="connsiteY552" fmla="*/ 668023 h 1044151"/>
              <a:gd name="connsiteX553" fmla="*/ 0 w 573272"/>
              <a:gd name="connsiteY553" fmla="*/ 667943 h 1044151"/>
              <a:gd name="connsiteX554" fmla="*/ 621 w 573272"/>
              <a:gd name="connsiteY554" fmla="*/ 665321 h 1044151"/>
              <a:gd name="connsiteX555" fmla="*/ 0 w 573272"/>
              <a:gd name="connsiteY555" fmla="*/ 662698 h 1044151"/>
              <a:gd name="connsiteX556" fmla="*/ 19 w 573272"/>
              <a:gd name="connsiteY556" fmla="*/ 662618 h 1044151"/>
              <a:gd name="connsiteX557" fmla="*/ 0 w 573272"/>
              <a:gd name="connsiteY557" fmla="*/ 662538 h 1044151"/>
              <a:gd name="connsiteX558" fmla="*/ 320 w 573272"/>
              <a:gd name="connsiteY558" fmla="*/ 659835 h 1044151"/>
              <a:gd name="connsiteX559" fmla="*/ 38 w 573272"/>
              <a:gd name="connsiteY559" fmla="*/ 657453 h 1044151"/>
              <a:gd name="connsiteX560" fmla="*/ 0 w 573272"/>
              <a:gd name="connsiteY560" fmla="*/ 657293 h 1044151"/>
              <a:gd name="connsiteX561" fmla="*/ 13 w 573272"/>
              <a:gd name="connsiteY561" fmla="*/ 657239 h 1044151"/>
              <a:gd name="connsiteX562" fmla="*/ 0 w 573272"/>
              <a:gd name="connsiteY562" fmla="*/ 657132 h 1044151"/>
              <a:gd name="connsiteX563" fmla="*/ 320 w 573272"/>
              <a:gd name="connsiteY563" fmla="*/ 654429 h 1044151"/>
              <a:gd name="connsiteX564" fmla="*/ 38 w 573272"/>
              <a:gd name="connsiteY564" fmla="*/ 652048 h 1044151"/>
              <a:gd name="connsiteX565" fmla="*/ 0 w 573272"/>
              <a:gd name="connsiteY565" fmla="*/ 651887 h 1044151"/>
              <a:gd name="connsiteX566" fmla="*/ 13 w 573272"/>
              <a:gd name="connsiteY566" fmla="*/ 651834 h 1044151"/>
              <a:gd name="connsiteX567" fmla="*/ 0 w 573272"/>
              <a:gd name="connsiteY567" fmla="*/ 651727 h 1044151"/>
              <a:gd name="connsiteX568" fmla="*/ 320 w 573272"/>
              <a:gd name="connsiteY568" fmla="*/ 649024 h 1044151"/>
              <a:gd name="connsiteX569" fmla="*/ 38 w 573272"/>
              <a:gd name="connsiteY569" fmla="*/ 646642 h 1044151"/>
              <a:gd name="connsiteX570" fmla="*/ 0 w 573272"/>
              <a:gd name="connsiteY570" fmla="*/ 646482 h 1044151"/>
              <a:gd name="connsiteX571" fmla="*/ 13 w 573272"/>
              <a:gd name="connsiteY571" fmla="*/ 646428 h 1044151"/>
              <a:gd name="connsiteX572" fmla="*/ 0 w 573272"/>
              <a:gd name="connsiteY572" fmla="*/ 646322 h 1044151"/>
              <a:gd name="connsiteX573" fmla="*/ 320 w 573272"/>
              <a:gd name="connsiteY573" fmla="*/ 643618 h 1044151"/>
              <a:gd name="connsiteX574" fmla="*/ 38 w 573272"/>
              <a:gd name="connsiteY574" fmla="*/ 641237 h 1044151"/>
              <a:gd name="connsiteX575" fmla="*/ 0 w 573272"/>
              <a:gd name="connsiteY575" fmla="*/ 641076 h 1044151"/>
              <a:gd name="connsiteX576" fmla="*/ 13 w 573272"/>
              <a:gd name="connsiteY576" fmla="*/ 641023 h 1044151"/>
              <a:gd name="connsiteX577" fmla="*/ 0 w 573272"/>
              <a:gd name="connsiteY577" fmla="*/ 640916 h 1044151"/>
              <a:gd name="connsiteX578" fmla="*/ 320 w 573272"/>
              <a:gd name="connsiteY578" fmla="*/ 638213 h 1044151"/>
              <a:gd name="connsiteX579" fmla="*/ 38 w 573272"/>
              <a:gd name="connsiteY579" fmla="*/ 635832 h 1044151"/>
              <a:gd name="connsiteX580" fmla="*/ 0 w 573272"/>
              <a:gd name="connsiteY580" fmla="*/ 635671 h 1044151"/>
              <a:gd name="connsiteX581" fmla="*/ 13 w 573272"/>
              <a:gd name="connsiteY581" fmla="*/ 635617 h 1044151"/>
              <a:gd name="connsiteX582" fmla="*/ 0 w 573272"/>
              <a:gd name="connsiteY582" fmla="*/ 635510 h 1044151"/>
              <a:gd name="connsiteX583" fmla="*/ 320 w 573272"/>
              <a:gd name="connsiteY583" fmla="*/ 632808 h 1044151"/>
              <a:gd name="connsiteX584" fmla="*/ 38 w 573272"/>
              <a:gd name="connsiteY584" fmla="*/ 630426 h 1044151"/>
              <a:gd name="connsiteX585" fmla="*/ 0 w 573272"/>
              <a:gd name="connsiteY585" fmla="*/ 630265 h 1044151"/>
              <a:gd name="connsiteX586" fmla="*/ 13 w 573272"/>
              <a:gd name="connsiteY586" fmla="*/ 630212 h 1044151"/>
              <a:gd name="connsiteX587" fmla="*/ 0 w 573272"/>
              <a:gd name="connsiteY587" fmla="*/ 630105 h 1044151"/>
              <a:gd name="connsiteX588" fmla="*/ 320 w 573272"/>
              <a:gd name="connsiteY588" fmla="*/ 627402 h 1044151"/>
              <a:gd name="connsiteX589" fmla="*/ 38 w 573272"/>
              <a:gd name="connsiteY589" fmla="*/ 625021 h 1044151"/>
              <a:gd name="connsiteX590" fmla="*/ 0 w 573272"/>
              <a:gd name="connsiteY590" fmla="*/ 624860 h 1044151"/>
              <a:gd name="connsiteX591" fmla="*/ 13 w 573272"/>
              <a:gd name="connsiteY591" fmla="*/ 624806 h 1044151"/>
              <a:gd name="connsiteX592" fmla="*/ 0 w 573272"/>
              <a:gd name="connsiteY592" fmla="*/ 624699 h 1044151"/>
              <a:gd name="connsiteX593" fmla="*/ 320 w 573272"/>
              <a:gd name="connsiteY593" fmla="*/ 621997 h 1044151"/>
              <a:gd name="connsiteX594" fmla="*/ 38 w 573272"/>
              <a:gd name="connsiteY594" fmla="*/ 619615 h 1044151"/>
              <a:gd name="connsiteX595" fmla="*/ 0 w 573272"/>
              <a:gd name="connsiteY595" fmla="*/ 619454 h 1044151"/>
              <a:gd name="connsiteX596" fmla="*/ 13 w 573272"/>
              <a:gd name="connsiteY596" fmla="*/ 619401 h 1044151"/>
              <a:gd name="connsiteX597" fmla="*/ 0 w 573272"/>
              <a:gd name="connsiteY597" fmla="*/ 619294 h 1044151"/>
              <a:gd name="connsiteX598" fmla="*/ 320 w 573272"/>
              <a:gd name="connsiteY598" fmla="*/ 616591 h 1044151"/>
              <a:gd name="connsiteX599" fmla="*/ 38 w 573272"/>
              <a:gd name="connsiteY599" fmla="*/ 614210 h 1044151"/>
              <a:gd name="connsiteX600" fmla="*/ 0 w 573272"/>
              <a:gd name="connsiteY600" fmla="*/ 614049 h 1044151"/>
              <a:gd name="connsiteX601" fmla="*/ 13 w 573272"/>
              <a:gd name="connsiteY601" fmla="*/ 613995 h 1044151"/>
              <a:gd name="connsiteX602" fmla="*/ 0 w 573272"/>
              <a:gd name="connsiteY602" fmla="*/ 613888 h 1044151"/>
              <a:gd name="connsiteX603" fmla="*/ 320 w 573272"/>
              <a:gd name="connsiteY603" fmla="*/ 611186 h 1044151"/>
              <a:gd name="connsiteX604" fmla="*/ 38 w 573272"/>
              <a:gd name="connsiteY604" fmla="*/ 608804 h 1044151"/>
              <a:gd name="connsiteX605" fmla="*/ 0 w 573272"/>
              <a:gd name="connsiteY605" fmla="*/ 608643 h 1044151"/>
              <a:gd name="connsiteX606" fmla="*/ 13 w 573272"/>
              <a:gd name="connsiteY606" fmla="*/ 608590 h 1044151"/>
              <a:gd name="connsiteX607" fmla="*/ 0 w 573272"/>
              <a:gd name="connsiteY607" fmla="*/ 608483 h 1044151"/>
              <a:gd name="connsiteX608" fmla="*/ 320 w 573272"/>
              <a:gd name="connsiteY608" fmla="*/ 605780 h 1044151"/>
              <a:gd name="connsiteX609" fmla="*/ 38 w 573272"/>
              <a:gd name="connsiteY609" fmla="*/ 603399 h 1044151"/>
              <a:gd name="connsiteX610" fmla="*/ 0 w 573272"/>
              <a:gd name="connsiteY610" fmla="*/ 603238 h 1044151"/>
              <a:gd name="connsiteX611" fmla="*/ 13 w 573272"/>
              <a:gd name="connsiteY611" fmla="*/ 603184 h 1044151"/>
              <a:gd name="connsiteX612" fmla="*/ 0 w 573272"/>
              <a:gd name="connsiteY612" fmla="*/ 603077 h 1044151"/>
              <a:gd name="connsiteX613" fmla="*/ 320 w 573272"/>
              <a:gd name="connsiteY613" fmla="*/ 600375 h 1044151"/>
              <a:gd name="connsiteX614" fmla="*/ 38 w 573272"/>
              <a:gd name="connsiteY614" fmla="*/ 597993 h 1044151"/>
              <a:gd name="connsiteX615" fmla="*/ 0 w 573272"/>
              <a:gd name="connsiteY615" fmla="*/ 597833 h 1044151"/>
              <a:gd name="connsiteX616" fmla="*/ 13 w 573272"/>
              <a:gd name="connsiteY616" fmla="*/ 597779 h 1044151"/>
              <a:gd name="connsiteX617" fmla="*/ 0 w 573272"/>
              <a:gd name="connsiteY617" fmla="*/ 597672 h 1044151"/>
              <a:gd name="connsiteX618" fmla="*/ 320 w 573272"/>
              <a:gd name="connsiteY618" fmla="*/ 594969 h 1044151"/>
              <a:gd name="connsiteX619" fmla="*/ 38 w 573272"/>
              <a:gd name="connsiteY619" fmla="*/ 592588 h 1044151"/>
              <a:gd name="connsiteX620" fmla="*/ 0 w 573272"/>
              <a:gd name="connsiteY620" fmla="*/ 592427 h 1044151"/>
              <a:gd name="connsiteX621" fmla="*/ 13 w 573272"/>
              <a:gd name="connsiteY621" fmla="*/ 592374 h 1044151"/>
              <a:gd name="connsiteX622" fmla="*/ 0 w 573272"/>
              <a:gd name="connsiteY622" fmla="*/ 592267 h 1044151"/>
              <a:gd name="connsiteX623" fmla="*/ 320 w 573272"/>
              <a:gd name="connsiteY623" fmla="*/ 589564 h 1044151"/>
              <a:gd name="connsiteX624" fmla="*/ 38 w 573272"/>
              <a:gd name="connsiteY624" fmla="*/ 587182 h 1044151"/>
              <a:gd name="connsiteX625" fmla="*/ 0 w 573272"/>
              <a:gd name="connsiteY625" fmla="*/ 587021 h 1044151"/>
              <a:gd name="connsiteX626" fmla="*/ 13 w 573272"/>
              <a:gd name="connsiteY626" fmla="*/ 586968 h 1044151"/>
              <a:gd name="connsiteX627" fmla="*/ 0 w 573272"/>
              <a:gd name="connsiteY627" fmla="*/ 586861 h 1044151"/>
              <a:gd name="connsiteX628" fmla="*/ 320 w 573272"/>
              <a:gd name="connsiteY628" fmla="*/ 584158 h 1044151"/>
              <a:gd name="connsiteX629" fmla="*/ 38 w 573272"/>
              <a:gd name="connsiteY629" fmla="*/ 581777 h 1044151"/>
              <a:gd name="connsiteX630" fmla="*/ 0 w 573272"/>
              <a:gd name="connsiteY630" fmla="*/ 581616 h 1044151"/>
              <a:gd name="connsiteX631" fmla="*/ 13 w 573272"/>
              <a:gd name="connsiteY631" fmla="*/ 581563 h 1044151"/>
              <a:gd name="connsiteX632" fmla="*/ 0 w 573272"/>
              <a:gd name="connsiteY632" fmla="*/ 581456 h 1044151"/>
              <a:gd name="connsiteX633" fmla="*/ 320 w 573272"/>
              <a:gd name="connsiteY633" fmla="*/ 578753 h 1044151"/>
              <a:gd name="connsiteX634" fmla="*/ 38 w 573272"/>
              <a:gd name="connsiteY634" fmla="*/ 576371 h 1044151"/>
              <a:gd name="connsiteX635" fmla="*/ 0 w 573272"/>
              <a:gd name="connsiteY635" fmla="*/ 576210 h 1044151"/>
              <a:gd name="connsiteX636" fmla="*/ 13 w 573272"/>
              <a:gd name="connsiteY636" fmla="*/ 576157 h 1044151"/>
              <a:gd name="connsiteX637" fmla="*/ 0 w 573272"/>
              <a:gd name="connsiteY637" fmla="*/ 576050 h 1044151"/>
              <a:gd name="connsiteX638" fmla="*/ 320 w 573272"/>
              <a:gd name="connsiteY638" fmla="*/ 573347 h 1044151"/>
              <a:gd name="connsiteX639" fmla="*/ 38 w 573272"/>
              <a:gd name="connsiteY639" fmla="*/ 570965 h 1044151"/>
              <a:gd name="connsiteX640" fmla="*/ 0 w 573272"/>
              <a:gd name="connsiteY640" fmla="*/ 570805 h 1044151"/>
              <a:gd name="connsiteX641" fmla="*/ 13 w 573272"/>
              <a:gd name="connsiteY641" fmla="*/ 570751 h 1044151"/>
              <a:gd name="connsiteX642" fmla="*/ 0 w 573272"/>
              <a:gd name="connsiteY642" fmla="*/ 570645 h 1044151"/>
              <a:gd name="connsiteX643" fmla="*/ 320 w 573272"/>
              <a:gd name="connsiteY643" fmla="*/ 567942 h 1044151"/>
              <a:gd name="connsiteX644" fmla="*/ 38 w 573272"/>
              <a:gd name="connsiteY644" fmla="*/ 565560 h 1044151"/>
              <a:gd name="connsiteX645" fmla="*/ 0 w 573272"/>
              <a:gd name="connsiteY645" fmla="*/ 565399 h 1044151"/>
              <a:gd name="connsiteX646" fmla="*/ 13 w 573272"/>
              <a:gd name="connsiteY646" fmla="*/ 565346 h 1044151"/>
              <a:gd name="connsiteX647" fmla="*/ 0 w 573272"/>
              <a:gd name="connsiteY647" fmla="*/ 565239 h 1044151"/>
              <a:gd name="connsiteX648" fmla="*/ 320 w 573272"/>
              <a:gd name="connsiteY648" fmla="*/ 562536 h 1044151"/>
              <a:gd name="connsiteX649" fmla="*/ 38 w 573272"/>
              <a:gd name="connsiteY649" fmla="*/ 560154 h 1044151"/>
              <a:gd name="connsiteX650" fmla="*/ 0 w 573272"/>
              <a:gd name="connsiteY650" fmla="*/ 559994 h 1044151"/>
              <a:gd name="connsiteX651" fmla="*/ 13 w 573272"/>
              <a:gd name="connsiteY651" fmla="*/ 559940 h 1044151"/>
              <a:gd name="connsiteX652" fmla="*/ 0 w 573272"/>
              <a:gd name="connsiteY652" fmla="*/ 559834 h 1044151"/>
              <a:gd name="connsiteX653" fmla="*/ 320 w 573272"/>
              <a:gd name="connsiteY653" fmla="*/ 557131 h 1044151"/>
              <a:gd name="connsiteX654" fmla="*/ 38 w 573272"/>
              <a:gd name="connsiteY654" fmla="*/ 554749 h 1044151"/>
              <a:gd name="connsiteX655" fmla="*/ 0 w 573272"/>
              <a:gd name="connsiteY655" fmla="*/ 554588 h 1044151"/>
              <a:gd name="connsiteX656" fmla="*/ 13 w 573272"/>
              <a:gd name="connsiteY656" fmla="*/ 554535 h 1044151"/>
              <a:gd name="connsiteX657" fmla="*/ 0 w 573272"/>
              <a:gd name="connsiteY657" fmla="*/ 554428 h 1044151"/>
              <a:gd name="connsiteX658" fmla="*/ 320 w 573272"/>
              <a:gd name="connsiteY658" fmla="*/ 551726 h 1044151"/>
              <a:gd name="connsiteX659" fmla="*/ 38 w 573272"/>
              <a:gd name="connsiteY659" fmla="*/ 549344 h 1044151"/>
              <a:gd name="connsiteX660" fmla="*/ 0 w 573272"/>
              <a:gd name="connsiteY660" fmla="*/ 549183 h 1044151"/>
              <a:gd name="connsiteX661" fmla="*/ 13 w 573272"/>
              <a:gd name="connsiteY661" fmla="*/ 549130 h 1044151"/>
              <a:gd name="connsiteX662" fmla="*/ 0 w 573272"/>
              <a:gd name="connsiteY662" fmla="*/ 549023 h 1044151"/>
              <a:gd name="connsiteX663" fmla="*/ 320 w 573272"/>
              <a:gd name="connsiteY663" fmla="*/ 546320 h 1044151"/>
              <a:gd name="connsiteX664" fmla="*/ 38 w 573272"/>
              <a:gd name="connsiteY664" fmla="*/ 543938 h 1044151"/>
              <a:gd name="connsiteX665" fmla="*/ 0 w 573272"/>
              <a:gd name="connsiteY665" fmla="*/ 543778 h 1044151"/>
              <a:gd name="connsiteX666" fmla="*/ 13 w 573272"/>
              <a:gd name="connsiteY666" fmla="*/ 543724 h 1044151"/>
              <a:gd name="connsiteX667" fmla="*/ 0 w 573272"/>
              <a:gd name="connsiteY667" fmla="*/ 543617 h 1044151"/>
              <a:gd name="connsiteX668" fmla="*/ 320 w 573272"/>
              <a:gd name="connsiteY668" fmla="*/ 540915 h 1044151"/>
              <a:gd name="connsiteX669" fmla="*/ 38 w 573272"/>
              <a:gd name="connsiteY669" fmla="*/ 538533 h 1044151"/>
              <a:gd name="connsiteX670" fmla="*/ 0 w 573272"/>
              <a:gd name="connsiteY670" fmla="*/ 538372 h 1044151"/>
              <a:gd name="connsiteX671" fmla="*/ 13 w 573272"/>
              <a:gd name="connsiteY671" fmla="*/ 538319 h 1044151"/>
              <a:gd name="connsiteX672" fmla="*/ 0 w 573272"/>
              <a:gd name="connsiteY672" fmla="*/ 538212 h 1044151"/>
              <a:gd name="connsiteX673" fmla="*/ 320 w 573272"/>
              <a:gd name="connsiteY673" fmla="*/ 535509 h 1044151"/>
              <a:gd name="connsiteX674" fmla="*/ 38 w 573272"/>
              <a:gd name="connsiteY674" fmla="*/ 533127 h 1044151"/>
              <a:gd name="connsiteX675" fmla="*/ 0 w 573272"/>
              <a:gd name="connsiteY675" fmla="*/ 532967 h 1044151"/>
              <a:gd name="connsiteX676" fmla="*/ 13 w 573272"/>
              <a:gd name="connsiteY676" fmla="*/ 532913 h 1044151"/>
              <a:gd name="connsiteX677" fmla="*/ 0 w 573272"/>
              <a:gd name="connsiteY677" fmla="*/ 532806 h 1044151"/>
              <a:gd name="connsiteX678" fmla="*/ 320 w 573272"/>
              <a:gd name="connsiteY678" fmla="*/ 530104 h 1044151"/>
              <a:gd name="connsiteX679" fmla="*/ 38 w 573272"/>
              <a:gd name="connsiteY679" fmla="*/ 527721 h 1044151"/>
              <a:gd name="connsiteX680" fmla="*/ 0 w 573272"/>
              <a:gd name="connsiteY680" fmla="*/ 527561 h 1044151"/>
              <a:gd name="connsiteX681" fmla="*/ 13 w 573272"/>
              <a:gd name="connsiteY681" fmla="*/ 527508 h 1044151"/>
              <a:gd name="connsiteX682" fmla="*/ 0 w 573272"/>
              <a:gd name="connsiteY682" fmla="*/ 527401 h 1044151"/>
              <a:gd name="connsiteX683" fmla="*/ 320 w 573272"/>
              <a:gd name="connsiteY683" fmla="*/ 524698 h 1044151"/>
              <a:gd name="connsiteX684" fmla="*/ 38 w 573272"/>
              <a:gd name="connsiteY684" fmla="*/ 522316 h 1044151"/>
              <a:gd name="connsiteX685" fmla="*/ 0 w 573272"/>
              <a:gd name="connsiteY685" fmla="*/ 522156 h 1044151"/>
              <a:gd name="connsiteX686" fmla="*/ 13 w 573272"/>
              <a:gd name="connsiteY686" fmla="*/ 522102 h 1044151"/>
              <a:gd name="connsiteX687" fmla="*/ 0 w 573272"/>
              <a:gd name="connsiteY687" fmla="*/ 521995 h 1044151"/>
              <a:gd name="connsiteX688" fmla="*/ 320 w 573272"/>
              <a:gd name="connsiteY688" fmla="*/ 519293 h 1044151"/>
              <a:gd name="connsiteX689" fmla="*/ 38 w 573272"/>
              <a:gd name="connsiteY689" fmla="*/ 516911 h 1044151"/>
              <a:gd name="connsiteX690" fmla="*/ 0 w 573272"/>
              <a:gd name="connsiteY690" fmla="*/ 516750 h 1044151"/>
              <a:gd name="connsiteX691" fmla="*/ 13 w 573272"/>
              <a:gd name="connsiteY691" fmla="*/ 516697 h 1044151"/>
              <a:gd name="connsiteX692" fmla="*/ 0 w 573272"/>
              <a:gd name="connsiteY692" fmla="*/ 516590 h 1044151"/>
              <a:gd name="connsiteX693" fmla="*/ 320 w 573272"/>
              <a:gd name="connsiteY693" fmla="*/ 513887 h 1044151"/>
              <a:gd name="connsiteX694" fmla="*/ 38 w 573272"/>
              <a:gd name="connsiteY694" fmla="*/ 511505 h 1044151"/>
              <a:gd name="connsiteX695" fmla="*/ 0 w 573272"/>
              <a:gd name="connsiteY695" fmla="*/ 511345 h 1044151"/>
              <a:gd name="connsiteX696" fmla="*/ 13 w 573272"/>
              <a:gd name="connsiteY696" fmla="*/ 511291 h 1044151"/>
              <a:gd name="connsiteX697" fmla="*/ 0 w 573272"/>
              <a:gd name="connsiteY697" fmla="*/ 511185 h 1044151"/>
              <a:gd name="connsiteX698" fmla="*/ 320 w 573272"/>
              <a:gd name="connsiteY698" fmla="*/ 508482 h 1044151"/>
              <a:gd name="connsiteX699" fmla="*/ 38 w 573272"/>
              <a:gd name="connsiteY699" fmla="*/ 506100 h 1044151"/>
              <a:gd name="connsiteX700" fmla="*/ 0 w 573272"/>
              <a:gd name="connsiteY700" fmla="*/ 505939 h 1044151"/>
              <a:gd name="connsiteX701" fmla="*/ 13 w 573272"/>
              <a:gd name="connsiteY701" fmla="*/ 505886 h 1044151"/>
              <a:gd name="connsiteX702" fmla="*/ 0 w 573272"/>
              <a:gd name="connsiteY702" fmla="*/ 505779 h 1044151"/>
              <a:gd name="connsiteX703" fmla="*/ 320 w 573272"/>
              <a:gd name="connsiteY703" fmla="*/ 503076 h 1044151"/>
              <a:gd name="connsiteX704" fmla="*/ 38 w 573272"/>
              <a:gd name="connsiteY704" fmla="*/ 500694 h 1044151"/>
              <a:gd name="connsiteX705" fmla="*/ 0 w 573272"/>
              <a:gd name="connsiteY705" fmla="*/ 500534 h 1044151"/>
              <a:gd name="connsiteX706" fmla="*/ 13 w 573272"/>
              <a:gd name="connsiteY706" fmla="*/ 500480 h 1044151"/>
              <a:gd name="connsiteX707" fmla="*/ 0 w 573272"/>
              <a:gd name="connsiteY707" fmla="*/ 500374 h 1044151"/>
              <a:gd name="connsiteX708" fmla="*/ 320 w 573272"/>
              <a:gd name="connsiteY708" fmla="*/ 497671 h 1044151"/>
              <a:gd name="connsiteX709" fmla="*/ 38 w 573272"/>
              <a:gd name="connsiteY709" fmla="*/ 495289 h 1044151"/>
              <a:gd name="connsiteX710" fmla="*/ 0 w 573272"/>
              <a:gd name="connsiteY710" fmla="*/ 495128 h 1044151"/>
              <a:gd name="connsiteX711" fmla="*/ 13 w 573272"/>
              <a:gd name="connsiteY711" fmla="*/ 495075 h 1044151"/>
              <a:gd name="connsiteX712" fmla="*/ 0 w 573272"/>
              <a:gd name="connsiteY712" fmla="*/ 494968 h 1044151"/>
              <a:gd name="connsiteX713" fmla="*/ 320 w 573272"/>
              <a:gd name="connsiteY713" fmla="*/ 492265 h 1044151"/>
              <a:gd name="connsiteX714" fmla="*/ 38 w 573272"/>
              <a:gd name="connsiteY714" fmla="*/ 489883 h 1044151"/>
              <a:gd name="connsiteX715" fmla="*/ 0 w 573272"/>
              <a:gd name="connsiteY715" fmla="*/ 489723 h 1044151"/>
              <a:gd name="connsiteX716" fmla="*/ 13 w 573272"/>
              <a:gd name="connsiteY716" fmla="*/ 489669 h 1044151"/>
              <a:gd name="connsiteX717" fmla="*/ 0 w 573272"/>
              <a:gd name="connsiteY717" fmla="*/ 489563 h 1044151"/>
              <a:gd name="connsiteX718" fmla="*/ 320 w 573272"/>
              <a:gd name="connsiteY718" fmla="*/ 486860 h 1044151"/>
              <a:gd name="connsiteX719" fmla="*/ 38 w 573272"/>
              <a:gd name="connsiteY719" fmla="*/ 484478 h 1044151"/>
              <a:gd name="connsiteX720" fmla="*/ 0 w 573272"/>
              <a:gd name="connsiteY720" fmla="*/ 484317 h 1044151"/>
              <a:gd name="connsiteX721" fmla="*/ 13 w 573272"/>
              <a:gd name="connsiteY721" fmla="*/ 484264 h 1044151"/>
              <a:gd name="connsiteX722" fmla="*/ 0 w 573272"/>
              <a:gd name="connsiteY722" fmla="*/ 484157 h 1044151"/>
              <a:gd name="connsiteX723" fmla="*/ 320 w 573272"/>
              <a:gd name="connsiteY723" fmla="*/ 481454 h 1044151"/>
              <a:gd name="connsiteX724" fmla="*/ 38 w 573272"/>
              <a:gd name="connsiteY724" fmla="*/ 479072 h 1044151"/>
              <a:gd name="connsiteX725" fmla="*/ 0 w 573272"/>
              <a:gd name="connsiteY725" fmla="*/ 478912 h 1044151"/>
              <a:gd name="connsiteX726" fmla="*/ 13 w 573272"/>
              <a:gd name="connsiteY726" fmla="*/ 478859 h 1044151"/>
              <a:gd name="connsiteX727" fmla="*/ 0 w 573272"/>
              <a:gd name="connsiteY727" fmla="*/ 478752 h 1044151"/>
              <a:gd name="connsiteX728" fmla="*/ 320 w 573272"/>
              <a:gd name="connsiteY728" fmla="*/ 476049 h 1044151"/>
              <a:gd name="connsiteX729" fmla="*/ 38 w 573272"/>
              <a:gd name="connsiteY729" fmla="*/ 473667 h 1044151"/>
              <a:gd name="connsiteX730" fmla="*/ 0 w 573272"/>
              <a:gd name="connsiteY730" fmla="*/ 473506 h 1044151"/>
              <a:gd name="connsiteX731" fmla="*/ 13 w 573272"/>
              <a:gd name="connsiteY731" fmla="*/ 473453 h 1044151"/>
              <a:gd name="connsiteX732" fmla="*/ 0 w 573272"/>
              <a:gd name="connsiteY732" fmla="*/ 473346 h 1044151"/>
              <a:gd name="connsiteX733" fmla="*/ 320 w 573272"/>
              <a:gd name="connsiteY733" fmla="*/ 470643 h 1044151"/>
              <a:gd name="connsiteX734" fmla="*/ 38 w 573272"/>
              <a:gd name="connsiteY734" fmla="*/ 468262 h 1044151"/>
              <a:gd name="connsiteX735" fmla="*/ 0 w 573272"/>
              <a:gd name="connsiteY735" fmla="*/ 468101 h 1044151"/>
              <a:gd name="connsiteX736" fmla="*/ 13 w 573272"/>
              <a:gd name="connsiteY736" fmla="*/ 468048 h 1044151"/>
              <a:gd name="connsiteX737" fmla="*/ 0 w 573272"/>
              <a:gd name="connsiteY737" fmla="*/ 467940 h 1044151"/>
              <a:gd name="connsiteX738" fmla="*/ 320 w 573272"/>
              <a:gd name="connsiteY738" fmla="*/ 465238 h 1044151"/>
              <a:gd name="connsiteX739" fmla="*/ 38 w 573272"/>
              <a:gd name="connsiteY739" fmla="*/ 462856 h 1044151"/>
              <a:gd name="connsiteX740" fmla="*/ 0 w 573272"/>
              <a:gd name="connsiteY740" fmla="*/ 462696 h 1044151"/>
              <a:gd name="connsiteX741" fmla="*/ 13 w 573272"/>
              <a:gd name="connsiteY741" fmla="*/ 462642 h 1044151"/>
              <a:gd name="connsiteX742" fmla="*/ 0 w 573272"/>
              <a:gd name="connsiteY742" fmla="*/ 462535 h 1044151"/>
              <a:gd name="connsiteX743" fmla="*/ 320 w 573272"/>
              <a:gd name="connsiteY743" fmla="*/ 459833 h 1044151"/>
              <a:gd name="connsiteX744" fmla="*/ 38 w 573272"/>
              <a:gd name="connsiteY744" fmla="*/ 457450 h 1044151"/>
              <a:gd name="connsiteX745" fmla="*/ 0 w 573272"/>
              <a:gd name="connsiteY745" fmla="*/ 457290 h 1044151"/>
              <a:gd name="connsiteX746" fmla="*/ 13 w 573272"/>
              <a:gd name="connsiteY746" fmla="*/ 457237 h 1044151"/>
              <a:gd name="connsiteX747" fmla="*/ 0 w 573272"/>
              <a:gd name="connsiteY747" fmla="*/ 457130 h 1044151"/>
              <a:gd name="connsiteX748" fmla="*/ 320 w 573272"/>
              <a:gd name="connsiteY748" fmla="*/ 454427 h 1044151"/>
              <a:gd name="connsiteX749" fmla="*/ 38 w 573272"/>
              <a:gd name="connsiteY749" fmla="*/ 452045 h 1044151"/>
              <a:gd name="connsiteX750" fmla="*/ 0 w 573272"/>
              <a:gd name="connsiteY750" fmla="*/ 451885 h 1044151"/>
              <a:gd name="connsiteX751" fmla="*/ 13 w 573272"/>
              <a:gd name="connsiteY751" fmla="*/ 451831 h 1044151"/>
              <a:gd name="connsiteX752" fmla="*/ 0 w 573272"/>
              <a:gd name="connsiteY752" fmla="*/ 451724 h 1044151"/>
              <a:gd name="connsiteX753" fmla="*/ 320 w 573272"/>
              <a:gd name="connsiteY753" fmla="*/ 449021 h 1044151"/>
              <a:gd name="connsiteX754" fmla="*/ 38 w 573272"/>
              <a:gd name="connsiteY754" fmla="*/ 446640 h 1044151"/>
              <a:gd name="connsiteX755" fmla="*/ 0 w 573272"/>
              <a:gd name="connsiteY755" fmla="*/ 446479 h 1044151"/>
              <a:gd name="connsiteX756" fmla="*/ 13 w 573272"/>
              <a:gd name="connsiteY756" fmla="*/ 446426 h 1044151"/>
              <a:gd name="connsiteX757" fmla="*/ 0 w 573272"/>
              <a:gd name="connsiteY757" fmla="*/ 446319 h 1044151"/>
              <a:gd name="connsiteX758" fmla="*/ 320 w 573272"/>
              <a:gd name="connsiteY758" fmla="*/ 443616 h 1044151"/>
              <a:gd name="connsiteX759" fmla="*/ 38 w 573272"/>
              <a:gd name="connsiteY759" fmla="*/ 441234 h 1044151"/>
              <a:gd name="connsiteX760" fmla="*/ 0 w 573272"/>
              <a:gd name="connsiteY760" fmla="*/ 441074 h 1044151"/>
              <a:gd name="connsiteX761" fmla="*/ 13 w 573272"/>
              <a:gd name="connsiteY761" fmla="*/ 441020 h 1044151"/>
              <a:gd name="connsiteX762" fmla="*/ 0 w 573272"/>
              <a:gd name="connsiteY762" fmla="*/ 440913 h 1044151"/>
              <a:gd name="connsiteX763" fmla="*/ 320 w 573272"/>
              <a:gd name="connsiteY763" fmla="*/ 438210 h 1044151"/>
              <a:gd name="connsiteX764" fmla="*/ 38 w 573272"/>
              <a:gd name="connsiteY764" fmla="*/ 435829 h 1044151"/>
              <a:gd name="connsiteX765" fmla="*/ 0 w 573272"/>
              <a:gd name="connsiteY765" fmla="*/ 435668 h 1044151"/>
              <a:gd name="connsiteX766" fmla="*/ 13 w 573272"/>
              <a:gd name="connsiteY766" fmla="*/ 435615 h 1044151"/>
              <a:gd name="connsiteX767" fmla="*/ 0 w 573272"/>
              <a:gd name="connsiteY767" fmla="*/ 435508 h 1044151"/>
              <a:gd name="connsiteX768" fmla="*/ 320 w 573272"/>
              <a:gd name="connsiteY768" fmla="*/ 432805 h 1044151"/>
              <a:gd name="connsiteX769" fmla="*/ 38 w 573272"/>
              <a:gd name="connsiteY769" fmla="*/ 430424 h 1044151"/>
              <a:gd name="connsiteX770" fmla="*/ 0 w 573272"/>
              <a:gd name="connsiteY770" fmla="*/ 430263 h 1044151"/>
              <a:gd name="connsiteX771" fmla="*/ 13 w 573272"/>
              <a:gd name="connsiteY771" fmla="*/ 430209 h 1044151"/>
              <a:gd name="connsiteX772" fmla="*/ 0 w 573272"/>
              <a:gd name="connsiteY772" fmla="*/ 430102 h 1044151"/>
              <a:gd name="connsiteX773" fmla="*/ 320 w 573272"/>
              <a:gd name="connsiteY773" fmla="*/ 427400 h 1044151"/>
              <a:gd name="connsiteX774" fmla="*/ 38 w 573272"/>
              <a:gd name="connsiteY774" fmla="*/ 425018 h 1044151"/>
              <a:gd name="connsiteX775" fmla="*/ 0 w 573272"/>
              <a:gd name="connsiteY775" fmla="*/ 424857 h 1044151"/>
              <a:gd name="connsiteX776" fmla="*/ 13 w 573272"/>
              <a:gd name="connsiteY776" fmla="*/ 424804 h 1044151"/>
              <a:gd name="connsiteX777" fmla="*/ 0 w 573272"/>
              <a:gd name="connsiteY777" fmla="*/ 424697 h 1044151"/>
              <a:gd name="connsiteX778" fmla="*/ 320 w 573272"/>
              <a:gd name="connsiteY778" fmla="*/ 421994 h 1044151"/>
              <a:gd name="connsiteX779" fmla="*/ 38 w 573272"/>
              <a:gd name="connsiteY779" fmla="*/ 419613 h 1044151"/>
              <a:gd name="connsiteX780" fmla="*/ 0 w 573272"/>
              <a:gd name="connsiteY780" fmla="*/ 419452 h 1044151"/>
              <a:gd name="connsiteX781" fmla="*/ 13 w 573272"/>
              <a:gd name="connsiteY781" fmla="*/ 419398 h 1044151"/>
              <a:gd name="connsiteX782" fmla="*/ 0 w 573272"/>
              <a:gd name="connsiteY782" fmla="*/ 419291 h 1044151"/>
              <a:gd name="connsiteX783" fmla="*/ 320 w 573272"/>
              <a:gd name="connsiteY783" fmla="*/ 416589 h 1044151"/>
              <a:gd name="connsiteX784" fmla="*/ 38 w 573272"/>
              <a:gd name="connsiteY784" fmla="*/ 414207 h 1044151"/>
              <a:gd name="connsiteX785" fmla="*/ 0 w 573272"/>
              <a:gd name="connsiteY785" fmla="*/ 414046 h 1044151"/>
              <a:gd name="connsiteX786" fmla="*/ 13 w 573272"/>
              <a:gd name="connsiteY786" fmla="*/ 413993 h 1044151"/>
              <a:gd name="connsiteX787" fmla="*/ 0 w 573272"/>
              <a:gd name="connsiteY787" fmla="*/ 413886 h 1044151"/>
              <a:gd name="connsiteX788" fmla="*/ 320 w 573272"/>
              <a:gd name="connsiteY788" fmla="*/ 411183 h 1044151"/>
              <a:gd name="connsiteX789" fmla="*/ 38 w 573272"/>
              <a:gd name="connsiteY789" fmla="*/ 408802 h 1044151"/>
              <a:gd name="connsiteX790" fmla="*/ 0 w 573272"/>
              <a:gd name="connsiteY790" fmla="*/ 408641 h 1044151"/>
              <a:gd name="connsiteX791" fmla="*/ 10 w 573272"/>
              <a:gd name="connsiteY791" fmla="*/ 408561 h 1044151"/>
              <a:gd name="connsiteX792" fmla="*/ 0 w 573272"/>
              <a:gd name="connsiteY792" fmla="*/ 408480 h 1044151"/>
              <a:gd name="connsiteX793" fmla="*/ 311 w 573272"/>
              <a:gd name="connsiteY793" fmla="*/ 405858 h 1044151"/>
              <a:gd name="connsiteX794" fmla="*/ 0 w 573272"/>
              <a:gd name="connsiteY794" fmla="*/ 403235 h 1044151"/>
              <a:gd name="connsiteX795" fmla="*/ 10 w 573272"/>
              <a:gd name="connsiteY795" fmla="*/ 403155 h 1044151"/>
              <a:gd name="connsiteX796" fmla="*/ 0 w 573272"/>
              <a:gd name="connsiteY796" fmla="*/ 403075 h 1044151"/>
              <a:gd name="connsiteX797" fmla="*/ 311 w 573272"/>
              <a:gd name="connsiteY797" fmla="*/ 400452 h 1044151"/>
              <a:gd name="connsiteX798" fmla="*/ 0 w 573272"/>
              <a:gd name="connsiteY798" fmla="*/ 397830 h 1044151"/>
              <a:gd name="connsiteX799" fmla="*/ 10 w 573272"/>
              <a:gd name="connsiteY799" fmla="*/ 397750 h 1044151"/>
              <a:gd name="connsiteX800" fmla="*/ 0 w 573272"/>
              <a:gd name="connsiteY800" fmla="*/ 397669 h 1044151"/>
              <a:gd name="connsiteX801" fmla="*/ 311 w 573272"/>
              <a:gd name="connsiteY801" fmla="*/ 395047 h 1044151"/>
              <a:gd name="connsiteX802" fmla="*/ 0 w 573272"/>
              <a:gd name="connsiteY802" fmla="*/ 392425 h 1044151"/>
              <a:gd name="connsiteX803" fmla="*/ 10 w 573272"/>
              <a:gd name="connsiteY803" fmla="*/ 392344 h 1044151"/>
              <a:gd name="connsiteX804" fmla="*/ 0 w 573272"/>
              <a:gd name="connsiteY804" fmla="*/ 392264 h 1044151"/>
              <a:gd name="connsiteX805" fmla="*/ 311 w 573272"/>
              <a:gd name="connsiteY805" fmla="*/ 389641 h 1044151"/>
              <a:gd name="connsiteX806" fmla="*/ 0 w 573272"/>
              <a:gd name="connsiteY806" fmla="*/ 387019 h 1044151"/>
              <a:gd name="connsiteX807" fmla="*/ 10 w 573272"/>
              <a:gd name="connsiteY807" fmla="*/ 386939 h 1044151"/>
              <a:gd name="connsiteX808" fmla="*/ 0 w 573272"/>
              <a:gd name="connsiteY808" fmla="*/ 386859 h 1044151"/>
              <a:gd name="connsiteX809" fmla="*/ 311 w 573272"/>
              <a:gd name="connsiteY809" fmla="*/ 384236 h 1044151"/>
              <a:gd name="connsiteX810" fmla="*/ 0 w 573272"/>
              <a:gd name="connsiteY810" fmla="*/ 381613 h 1044151"/>
              <a:gd name="connsiteX811" fmla="*/ 10 w 573272"/>
              <a:gd name="connsiteY811" fmla="*/ 381533 h 1044151"/>
              <a:gd name="connsiteX812" fmla="*/ 0 w 573272"/>
              <a:gd name="connsiteY812" fmla="*/ 381453 h 1044151"/>
              <a:gd name="connsiteX813" fmla="*/ 311 w 573272"/>
              <a:gd name="connsiteY813" fmla="*/ 378830 h 1044151"/>
              <a:gd name="connsiteX814" fmla="*/ 0 w 573272"/>
              <a:gd name="connsiteY814" fmla="*/ 376208 h 1044151"/>
              <a:gd name="connsiteX815" fmla="*/ 10 w 573272"/>
              <a:gd name="connsiteY815" fmla="*/ 376128 h 1044151"/>
              <a:gd name="connsiteX816" fmla="*/ 0 w 573272"/>
              <a:gd name="connsiteY816" fmla="*/ 376048 h 1044151"/>
              <a:gd name="connsiteX817" fmla="*/ 38 w 573272"/>
              <a:gd name="connsiteY817" fmla="*/ 375887 h 1044151"/>
              <a:gd name="connsiteX818" fmla="*/ 320 w 573272"/>
              <a:gd name="connsiteY818" fmla="*/ 373505 h 1044151"/>
              <a:gd name="connsiteX819" fmla="*/ 0 w 573272"/>
              <a:gd name="connsiteY819" fmla="*/ 370802 h 1044151"/>
              <a:gd name="connsiteX820" fmla="*/ 320 w 573272"/>
              <a:gd name="connsiteY820" fmla="*/ 368100 h 1044151"/>
              <a:gd name="connsiteX821" fmla="*/ 0 w 573272"/>
              <a:gd name="connsiteY821" fmla="*/ 365397 h 1044151"/>
              <a:gd name="connsiteX822" fmla="*/ 320 w 573272"/>
              <a:gd name="connsiteY822" fmla="*/ 362694 h 1044151"/>
              <a:gd name="connsiteX823" fmla="*/ 0 w 573272"/>
              <a:gd name="connsiteY823" fmla="*/ 359991 h 1044151"/>
              <a:gd name="connsiteX824" fmla="*/ 320 w 573272"/>
              <a:gd name="connsiteY824" fmla="*/ 357289 h 1044151"/>
              <a:gd name="connsiteX825" fmla="*/ 0 w 573272"/>
              <a:gd name="connsiteY825" fmla="*/ 354586 h 1044151"/>
              <a:gd name="connsiteX826" fmla="*/ 320 w 573272"/>
              <a:gd name="connsiteY826" fmla="*/ 351883 h 1044151"/>
              <a:gd name="connsiteX827" fmla="*/ 0 w 573272"/>
              <a:gd name="connsiteY827" fmla="*/ 349180 h 1044151"/>
              <a:gd name="connsiteX828" fmla="*/ 320 w 573272"/>
              <a:gd name="connsiteY828" fmla="*/ 346478 h 1044151"/>
              <a:gd name="connsiteX829" fmla="*/ 0 w 573272"/>
              <a:gd name="connsiteY829" fmla="*/ 343775 h 1044151"/>
              <a:gd name="connsiteX830" fmla="*/ 320 w 573272"/>
              <a:gd name="connsiteY830" fmla="*/ 341072 h 1044151"/>
              <a:gd name="connsiteX831" fmla="*/ 0 w 573272"/>
              <a:gd name="connsiteY831" fmla="*/ 338370 h 1044151"/>
              <a:gd name="connsiteX832" fmla="*/ 320 w 573272"/>
              <a:gd name="connsiteY832" fmla="*/ 335667 h 1044151"/>
              <a:gd name="connsiteX833" fmla="*/ 0 w 573272"/>
              <a:gd name="connsiteY833" fmla="*/ 332964 h 1044151"/>
              <a:gd name="connsiteX834" fmla="*/ 320 w 573272"/>
              <a:gd name="connsiteY834" fmla="*/ 330261 h 1044151"/>
              <a:gd name="connsiteX835" fmla="*/ 0 w 573272"/>
              <a:gd name="connsiteY835" fmla="*/ 327559 h 1044151"/>
              <a:gd name="connsiteX836" fmla="*/ 320 w 573272"/>
              <a:gd name="connsiteY836" fmla="*/ 324856 h 1044151"/>
              <a:gd name="connsiteX837" fmla="*/ 0 w 573272"/>
              <a:gd name="connsiteY837" fmla="*/ 322153 h 1044151"/>
              <a:gd name="connsiteX838" fmla="*/ 320 w 573272"/>
              <a:gd name="connsiteY838" fmla="*/ 319450 h 1044151"/>
              <a:gd name="connsiteX839" fmla="*/ 0 w 573272"/>
              <a:gd name="connsiteY839" fmla="*/ 316748 h 1044151"/>
              <a:gd name="connsiteX840" fmla="*/ 320 w 573272"/>
              <a:gd name="connsiteY840" fmla="*/ 314045 h 1044151"/>
              <a:gd name="connsiteX841" fmla="*/ 0 w 573272"/>
              <a:gd name="connsiteY841" fmla="*/ 311342 h 1044151"/>
              <a:gd name="connsiteX842" fmla="*/ 320 w 573272"/>
              <a:gd name="connsiteY842" fmla="*/ 308639 h 1044151"/>
              <a:gd name="connsiteX843" fmla="*/ 0 w 573272"/>
              <a:gd name="connsiteY843" fmla="*/ 305937 h 1044151"/>
              <a:gd name="connsiteX844" fmla="*/ 320 w 573272"/>
              <a:gd name="connsiteY844" fmla="*/ 303234 h 1044151"/>
              <a:gd name="connsiteX845" fmla="*/ 0 w 573272"/>
              <a:gd name="connsiteY845" fmla="*/ 300531 h 1044151"/>
              <a:gd name="connsiteX846" fmla="*/ 320 w 573272"/>
              <a:gd name="connsiteY846" fmla="*/ 297829 h 1044151"/>
              <a:gd name="connsiteX847" fmla="*/ 0 w 573272"/>
              <a:gd name="connsiteY847" fmla="*/ 295126 h 1044151"/>
              <a:gd name="connsiteX848" fmla="*/ 320 w 573272"/>
              <a:gd name="connsiteY848" fmla="*/ 292423 h 1044151"/>
              <a:gd name="connsiteX849" fmla="*/ 0 w 573272"/>
              <a:gd name="connsiteY849" fmla="*/ 289720 h 1044151"/>
              <a:gd name="connsiteX850" fmla="*/ 320 w 573272"/>
              <a:gd name="connsiteY850" fmla="*/ 287018 h 1044151"/>
              <a:gd name="connsiteX851" fmla="*/ 0 w 573272"/>
              <a:gd name="connsiteY851" fmla="*/ 284315 h 1044151"/>
              <a:gd name="connsiteX852" fmla="*/ 320 w 573272"/>
              <a:gd name="connsiteY852" fmla="*/ 281612 h 1044151"/>
              <a:gd name="connsiteX853" fmla="*/ 0 w 573272"/>
              <a:gd name="connsiteY853" fmla="*/ 278909 h 1044151"/>
              <a:gd name="connsiteX854" fmla="*/ 320 w 573272"/>
              <a:gd name="connsiteY854" fmla="*/ 276207 h 1044151"/>
              <a:gd name="connsiteX855" fmla="*/ 0 w 573272"/>
              <a:gd name="connsiteY855" fmla="*/ 273504 h 1044151"/>
              <a:gd name="connsiteX856" fmla="*/ 320 w 573272"/>
              <a:gd name="connsiteY856" fmla="*/ 270801 h 1044151"/>
              <a:gd name="connsiteX857" fmla="*/ 0 w 573272"/>
              <a:gd name="connsiteY857" fmla="*/ 268098 h 1044151"/>
              <a:gd name="connsiteX858" fmla="*/ 320 w 573272"/>
              <a:gd name="connsiteY858" fmla="*/ 265396 h 1044151"/>
              <a:gd name="connsiteX859" fmla="*/ 0 w 573272"/>
              <a:gd name="connsiteY859" fmla="*/ 262693 h 1044151"/>
              <a:gd name="connsiteX860" fmla="*/ 320 w 573272"/>
              <a:gd name="connsiteY860" fmla="*/ 259990 h 1044151"/>
              <a:gd name="connsiteX861" fmla="*/ 0 w 573272"/>
              <a:gd name="connsiteY861" fmla="*/ 257288 h 1044151"/>
              <a:gd name="connsiteX862" fmla="*/ 320 w 573272"/>
              <a:gd name="connsiteY862" fmla="*/ 254585 h 1044151"/>
              <a:gd name="connsiteX863" fmla="*/ 0 w 573272"/>
              <a:gd name="connsiteY863" fmla="*/ 251882 h 1044151"/>
              <a:gd name="connsiteX864" fmla="*/ 320 w 573272"/>
              <a:gd name="connsiteY864" fmla="*/ 249179 h 1044151"/>
              <a:gd name="connsiteX865" fmla="*/ 0 w 573272"/>
              <a:gd name="connsiteY865" fmla="*/ 246476 h 1044151"/>
              <a:gd name="connsiteX866" fmla="*/ 320 w 573272"/>
              <a:gd name="connsiteY866" fmla="*/ 243774 h 1044151"/>
              <a:gd name="connsiteX867" fmla="*/ 0 w 573272"/>
              <a:gd name="connsiteY867" fmla="*/ 241071 h 1044151"/>
              <a:gd name="connsiteX868" fmla="*/ 320 w 573272"/>
              <a:gd name="connsiteY868" fmla="*/ 238368 h 1044151"/>
              <a:gd name="connsiteX869" fmla="*/ 0 w 573272"/>
              <a:gd name="connsiteY869" fmla="*/ 235666 h 1044151"/>
              <a:gd name="connsiteX870" fmla="*/ 320 w 573272"/>
              <a:gd name="connsiteY870" fmla="*/ 232963 h 1044151"/>
              <a:gd name="connsiteX871" fmla="*/ 0 w 573272"/>
              <a:gd name="connsiteY871" fmla="*/ 230260 h 1044151"/>
              <a:gd name="connsiteX872" fmla="*/ 320 w 573272"/>
              <a:gd name="connsiteY872" fmla="*/ 227557 h 1044151"/>
              <a:gd name="connsiteX873" fmla="*/ 0 w 573272"/>
              <a:gd name="connsiteY873" fmla="*/ 224855 h 1044151"/>
              <a:gd name="connsiteX874" fmla="*/ 320 w 573272"/>
              <a:gd name="connsiteY874" fmla="*/ 222152 h 1044151"/>
              <a:gd name="connsiteX875" fmla="*/ 0 w 573272"/>
              <a:gd name="connsiteY875" fmla="*/ 219449 h 1044151"/>
              <a:gd name="connsiteX876" fmla="*/ 320 w 573272"/>
              <a:gd name="connsiteY876" fmla="*/ 216746 h 1044151"/>
              <a:gd name="connsiteX877" fmla="*/ 0 w 573272"/>
              <a:gd name="connsiteY877" fmla="*/ 214043 h 1044151"/>
              <a:gd name="connsiteX878" fmla="*/ 320 w 573272"/>
              <a:gd name="connsiteY878" fmla="*/ 211341 h 1044151"/>
              <a:gd name="connsiteX879" fmla="*/ 0 w 573272"/>
              <a:gd name="connsiteY879" fmla="*/ 208638 h 1044151"/>
              <a:gd name="connsiteX880" fmla="*/ 320 w 573272"/>
              <a:gd name="connsiteY880" fmla="*/ 205935 h 1044151"/>
              <a:gd name="connsiteX881" fmla="*/ 0 w 573272"/>
              <a:gd name="connsiteY881" fmla="*/ 203233 h 1044151"/>
              <a:gd name="connsiteX882" fmla="*/ 320 w 573272"/>
              <a:gd name="connsiteY882" fmla="*/ 200530 h 1044151"/>
              <a:gd name="connsiteX883" fmla="*/ 0 w 573272"/>
              <a:gd name="connsiteY883" fmla="*/ 197827 h 1044151"/>
              <a:gd name="connsiteX884" fmla="*/ 320 w 573272"/>
              <a:gd name="connsiteY884" fmla="*/ 195124 h 1044151"/>
              <a:gd name="connsiteX885" fmla="*/ 0 w 573272"/>
              <a:gd name="connsiteY885" fmla="*/ 192421 h 1044151"/>
              <a:gd name="connsiteX886" fmla="*/ 320 w 573272"/>
              <a:gd name="connsiteY886" fmla="*/ 189719 h 1044151"/>
              <a:gd name="connsiteX887" fmla="*/ 0 w 573272"/>
              <a:gd name="connsiteY887" fmla="*/ 187016 h 1044151"/>
              <a:gd name="connsiteX888" fmla="*/ 320 w 573272"/>
              <a:gd name="connsiteY888" fmla="*/ 184313 h 1044151"/>
              <a:gd name="connsiteX889" fmla="*/ 0 w 573272"/>
              <a:gd name="connsiteY889" fmla="*/ 181611 h 1044151"/>
              <a:gd name="connsiteX890" fmla="*/ 320 w 573272"/>
              <a:gd name="connsiteY890" fmla="*/ 178908 h 1044151"/>
              <a:gd name="connsiteX891" fmla="*/ 0 w 573272"/>
              <a:gd name="connsiteY891" fmla="*/ 176205 h 1044151"/>
              <a:gd name="connsiteX892" fmla="*/ 320 w 573272"/>
              <a:gd name="connsiteY892" fmla="*/ 173502 h 1044151"/>
              <a:gd name="connsiteX893" fmla="*/ 0 w 573272"/>
              <a:gd name="connsiteY893" fmla="*/ 170800 h 1044151"/>
              <a:gd name="connsiteX894" fmla="*/ 320 w 573272"/>
              <a:gd name="connsiteY894" fmla="*/ 168097 h 1044151"/>
              <a:gd name="connsiteX895" fmla="*/ 0 w 573272"/>
              <a:gd name="connsiteY895" fmla="*/ 165394 h 1044151"/>
              <a:gd name="connsiteX896" fmla="*/ 320 w 573272"/>
              <a:gd name="connsiteY896" fmla="*/ 162691 h 1044151"/>
              <a:gd name="connsiteX897" fmla="*/ 0 w 573272"/>
              <a:gd name="connsiteY897" fmla="*/ 159989 h 1044151"/>
              <a:gd name="connsiteX898" fmla="*/ 320 w 573272"/>
              <a:gd name="connsiteY898" fmla="*/ 157286 h 1044151"/>
              <a:gd name="connsiteX899" fmla="*/ 0 w 573272"/>
              <a:gd name="connsiteY899" fmla="*/ 154583 h 1044151"/>
              <a:gd name="connsiteX900" fmla="*/ 320 w 573272"/>
              <a:gd name="connsiteY900" fmla="*/ 151881 h 1044151"/>
              <a:gd name="connsiteX901" fmla="*/ 0 w 573272"/>
              <a:gd name="connsiteY901" fmla="*/ 149178 h 1044151"/>
              <a:gd name="connsiteX902" fmla="*/ 320 w 573272"/>
              <a:gd name="connsiteY902" fmla="*/ 146475 h 1044151"/>
              <a:gd name="connsiteX903" fmla="*/ 0 w 573272"/>
              <a:gd name="connsiteY903" fmla="*/ 143772 h 1044151"/>
              <a:gd name="connsiteX904" fmla="*/ 320 w 573272"/>
              <a:gd name="connsiteY904" fmla="*/ 141070 h 1044151"/>
              <a:gd name="connsiteX905" fmla="*/ 0 w 573272"/>
              <a:gd name="connsiteY905" fmla="*/ 138367 h 1044151"/>
              <a:gd name="connsiteX906" fmla="*/ 320 w 573272"/>
              <a:gd name="connsiteY906" fmla="*/ 135664 h 1044151"/>
              <a:gd name="connsiteX907" fmla="*/ 0 w 573272"/>
              <a:gd name="connsiteY907" fmla="*/ 132961 h 1044151"/>
              <a:gd name="connsiteX908" fmla="*/ 320 w 573272"/>
              <a:gd name="connsiteY908" fmla="*/ 130259 h 1044151"/>
              <a:gd name="connsiteX909" fmla="*/ 0 w 573272"/>
              <a:gd name="connsiteY909" fmla="*/ 127556 h 1044151"/>
              <a:gd name="connsiteX910" fmla="*/ 320 w 573272"/>
              <a:gd name="connsiteY910" fmla="*/ 124853 h 1044151"/>
              <a:gd name="connsiteX911" fmla="*/ 0 w 573272"/>
              <a:gd name="connsiteY911" fmla="*/ 122150 h 1044151"/>
              <a:gd name="connsiteX912" fmla="*/ 286636 w 573272"/>
              <a:gd name="connsiteY912" fmla="*/ 0 h 1044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</a:cxnLst>
            <a:rect l="l" t="t" r="r" b="b"/>
            <a:pathLst>
              <a:path w="573272" h="1044151">
                <a:moveTo>
                  <a:pt x="286636" y="0"/>
                </a:moveTo>
                <a:cubicBezTo>
                  <a:pt x="444941" y="0"/>
                  <a:pt x="573272" y="54689"/>
                  <a:pt x="573272" y="122150"/>
                </a:cubicBezTo>
                <a:lnTo>
                  <a:pt x="572952" y="124853"/>
                </a:lnTo>
                <a:lnTo>
                  <a:pt x="573272" y="127556"/>
                </a:lnTo>
                <a:lnTo>
                  <a:pt x="572952" y="130259"/>
                </a:lnTo>
                <a:lnTo>
                  <a:pt x="573272" y="132961"/>
                </a:lnTo>
                <a:lnTo>
                  <a:pt x="572952" y="135664"/>
                </a:lnTo>
                <a:lnTo>
                  <a:pt x="573272" y="138367"/>
                </a:lnTo>
                <a:lnTo>
                  <a:pt x="572952" y="141070"/>
                </a:lnTo>
                <a:lnTo>
                  <a:pt x="573272" y="143772"/>
                </a:lnTo>
                <a:lnTo>
                  <a:pt x="572952" y="146475"/>
                </a:lnTo>
                <a:lnTo>
                  <a:pt x="573272" y="149178"/>
                </a:lnTo>
                <a:lnTo>
                  <a:pt x="572952" y="151881"/>
                </a:lnTo>
                <a:lnTo>
                  <a:pt x="573272" y="154583"/>
                </a:lnTo>
                <a:lnTo>
                  <a:pt x="572952" y="157286"/>
                </a:lnTo>
                <a:lnTo>
                  <a:pt x="573272" y="159989"/>
                </a:lnTo>
                <a:lnTo>
                  <a:pt x="572952" y="162691"/>
                </a:lnTo>
                <a:lnTo>
                  <a:pt x="573272" y="165394"/>
                </a:lnTo>
                <a:lnTo>
                  <a:pt x="572952" y="168097"/>
                </a:lnTo>
                <a:lnTo>
                  <a:pt x="573272" y="170800"/>
                </a:lnTo>
                <a:lnTo>
                  <a:pt x="572952" y="173502"/>
                </a:lnTo>
                <a:lnTo>
                  <a:pt x="573272" y="176205"/>
                </a:lnTo>
                <a:lnTo>
                  <a:pt x="572952" y="178908"/>
                </a:lnTo>
                <a:lnTo>
                  <a:pt x="573272" y="181611"/>
                </a:lnTo>
                <a:lnTo>
                  <a:pt x="572952" y="184313"/>
                </a:lnTo>
                <a:lnTo>
                  <a:pt x="573272" y="187016"/>
                </a:lnTo>
                <a:lnTo>
                  <a:pt x="572952" y="189719"/>
                </a:lnTo>
                <a:lnTo>
                  <a:pt x="573272" y="192421"/>
                </a:lnTo>
                <a:lnTo>
                  <a:pt x="572952" y="195124"/>
                </a:lnTo>
                <a:lnTo>
                  <a:pt x="573272" y="197827"/>
                </a:lnTo>
                <a:lnTo>
                  <a:pt x="572952" y="200530"/>
                </a:lnTo>
                <a:lnTo>
                  <a:pt x="573272" y="203233"/>
                </a:lnTo>
                <a:lnTo>
                  <a:pt x="572952" y="205935"/>
                </a:lnTo>
                <a:lnTo>
                  <a:pt x="573272" y="208638"/>
                </a:lnTo>
                <a:lnTo>
                  <a:pt x="572952" y="211341"/>
                </a:lnTo>
                <a:lnTo>
                  <a:pt x="573272" y="214043"/>
                </a:lnTo>
                <a:lnTo>
                  <a:pt x="572952" y="216746"/>
                </a:lnTo>
                <a:lnTo>
                  <a:pt x="573272" y="219449"/>
                </a:lnTo>
                <a:lnTo>
                  <a:pt x="572952" y="222152"/>
                </a:lnTo>
                <a:lnTo>
                  <a:pt x="573272" y="224855"/>
                </a:lnTo>
                <a:lnTo>
                  <a:pt x="572952" y="227557"/>
                </a:lnTo>
                <a:lnTo>
                  <a:pt x="573272" y="230260"/>
                </a:lnTo>
                <a:lnTo>
                  <a:pt x="572952" y="232963"/>
                </a:lnTo>
                <a:lnTo>
                  <a:pt x="573272" y="235666"/>
                </a:lnTo>
                <a:lnTo>
                  <a:pt x="572952" y="238368"/>
                </a:lnTo>
                <a:lnTo>
                  <a:pt x="573272" y="241071"/>
                </a:lnTo>
                <a:lnTo>
                  <a:pt x="572952" y="243774"/>
                </a:lnTo>
                <a:lnTo>
                  <a:pt x="573272" y="246476"/>
                </a:lnTo>
                <a:lnTo>
                  <a:pt x="572952" y="249179"/>
                </a:lnTo>
                <a:lnTo>
                  <a:pt x="573272" y="251882"/>
                </a:lnTo>
                <a:lnTo>
                  <a:pt x="572952" y="254585"/>
                </a:lnTo>
                <a:lnTo>
                  <a:pt x="573272" y="257288"/>
                </a:lnTo>
                <a:lnTo>
                  <a:pt x="572952" y="259990"/>
                </a:lnTo>
                <a:lnTo>
                  <a:pt x="573272" y="262693"/>
                </a:lnTo>
                <a:lnTo>
                  <a:pt x="572952" y="265396"/>
                </a:lnTo>
                <a:lnTo>
                  <a:pt x="573272" y="268098"/>
                </a:lnTo>
                <a:lnTo>
                  <a:pt x="572952" y="270801"/>
                </a:lnTo>
                <a:lnTo>
                  <a:pt x="573272" y="273504"/>
                </a:lnTo>
                <a:lnTo>
                  <a:pt x="572952" y="276207"/>
                </a:lnTo>
                <a:lnTo>
                  <a:pt x="573272" y="278909"/>
                </a:lnTo>
                <a:lnTo>
                  <a:pt x="572952" y="281612"/>
                </a:lnTo>
                <a:lnTo>
                  <a:pt x="573272" y="284315"/>
                </a:lnTo>
                <a:lnTo>
                  <a:pt x="572952" y="287018"/>
                </a:lnTo>
                <a:lnTo>
                  <a:pt x="573272" y="289720"/>
                </a:lnTo>
                <a:lnTo>
                  <a:pt x="572952" y="292423"/>
                </a:lnTo>
                <a:lnTo>
                  <a:pt x="573272" y="295126"/>
                </a:lnTo>
                <a:lnTo>
                  <a:pt x="572952" y="297829"/>
                </a:lnTo>
                <a:lnTo>
                  <a:pt x="573272" y="300531"/>
                </a:lnTo>
                <a:lnTo>
                  <a:pt x="572952" y="303234"/>
                </a:lnTo>
                <a:lnTo>
                  <a:pt x="573272" y="305937"/>
                </a:lnTo>
                <a:lnTo>
                  <a:pt x="572952" y="308639"/>
                </a:lnTo>
                <a:lnTo>
                  <a:pt x="573272" y="311342"/>
                </a:lnTo>
                <a:lnTo>
                  <a:pt x="572952" y="314045"/>
                </a:lnTo>
                <a:lnTo>
                  <a:pt x="573272" y="316748"/>
                </a:lnTo>
                <a:lnTo>
                  <a:pt x="572952" y="319450"/>
                </a:lnTo>
                <a:lnTo>
                  <a:pt x="573272" y="322153"/>
                </a:lnTo>
                <a:lnTo>
                  <a:pt x="572952" y="324856"/>
                </a:lnTo>
                <a:lnTo>
                  <a:pt x="573272" y="327559"/>
                </a:lnTo>
                <a:lnTo>
                  <a:pt x="572952" y="330261"/>
                </a:lnTo>
                <a:lnTo>
                  <a:pt x="573272" y="332964"/>
                </a:lnTo>
                <a:lnTo>
                  <a:pt x="572952" y="335667"/>
                </a:lnTo>
                <a:lnTo>
                  <a:pt x="573272" y="338370"/>
                </a:lnTo>
                <a:lnTo>
                  <a:pt x="572952" y="341072"/>
                </a:lnTo>
                <a:lnTo>
                  <a:pt x="573272" y="343775"/>
                </a:lnTo>
                <a:lnTo>
                  <a:pt x="572952" y="346478"/>
                </a:lnTo>
                <a:lnTo>
                  <a:pt x="573272" y="349180"/>
                </a:lnTo>
                <a:lnTo>
                  <a:pt x="572952" y="351883"/>
                </a:lnTo>
                <a:lnTo>
                  <a:pt x="573272" y="354586"/>
                </a:lnTo>
                <a:lnTo>
                  <a:pt x="572952" y="357289"/>
                </a:lnTo>
                <a:lnTo>
                  <a:pt x="573272" y="359991"/>
                </a:lnTo>
                <a:lnTo>
                  <a:pt x="572952" y="362694"/>
                </a:lnTo>
                <a:lnTo>
                  <a:pt x="573272" y="365397"/>
                </a:lnTo>
                <a:lnTo>
                  <a:pt x="572952" y="368100"/>
                </a:lnTo>
                <a:lnTo>
                  <a:pt x="573272" y="370802"/>
                </a:lnTo>
                <a:lnTo>
                  <a:pt x="572952" y="373505"/>
                </a:lnTo>
                <a:lnTo>
                  <a:pt x="573234" y="375887"/>
                </a:lnTo>
                <a:lnTo>
                  <a:pt x="573272" y="376048"/>
                </a:lnTo>
                <a:lnTo>
                  <a:pt x="573263" y="376128"/>
                </a:lnTo>
                <a:lnTo>
                  <a:pt x="573272" y="376208"/>
                </a:lnTo>
                <a:lnTo>
                  <a:pt x="572962" y="378830"/>
                </a:lnTo>
                <a:lnTo>
                  <a:pt x="573272" y="381453"/>
                </a:lnTo>
                <a:lnTo>
                  <a:pt x="573263" y="381533"/>
                </a:lnTo>
                <a:lnTo>
                  <a:pt x="573272" y="381613"/>
                </a:lnTo>
                <a:lnTo>
                  <a:pt x="572962" y="384236"/>
                </a:lnTo>
                <a:lnTo>
                  <a:pt x="573272" y="386859"/>
                </a:lnTo>
                <a:lnTo>
                  <a:pt x="573263" y="386939"/>
                </a:lnTo>
                <a:lnTo>
                  <a:pt x="573272" y="387019"/>
                </a:lnTo>
                <a:lnTo>
                  <a:pt x="572962" y="389641"/>
                </a:lnTo>
                <a:lnTo>
                  <a:pt x="573272" y="392264"/>
                </a:lnTo>
                <a:lnTo>
                  <a:pt x="573263" y="392344"/>
                </a:lnTo>
                <a:lnTo>
                  <a:pt x="573272" y="392425"/>
                </a:lnTo>
                <a:lnTo>
                  <a:pt x="572962" y="395047"/>
                </a:lnTo>
                <a:lnTo>
                  <a:pt x="573272" y="397669"/>
                </a:lnTo>
                <a:lnTo>
                  <a:pt x="573263" y="397750"/>
                </a:lnTo>
                <a:lnTo>
                  <a:pt x="573272" y="397830"/>
                </a:lnTo>
                <a:lnTo>
                  <a:pt x="572962" y="400452"/>
                </a:lnTo>
                <a:lnTo>
                  <a:pt x="573272" y="403075"/>
                </a:lnTo>
                <a:lnTo>
                  <a:pt x="573263" y="403155"/>
                </a:lnTo>
                <a:lnTo>
                  <a:pt x="573272" y="403235"/>
                </a:lnTo>
                <a:lnTo>
                  <a:pt x="572962" y="405858"/>
                </a:lnTo>
                <a:lnTo>
                  <a:pt x="573272" y="408480"/>
                </a:lnTo>
                <a:lnTo>
                  <a:pt x="573263" y="408561"/>
                </a:lnTo>
                <a:lnTo>
                  <a:pt x="573272" y="408641"/>
                </a:lnTo>
                <a:lnTo>
                  <a:pt x="573234" y="408802"/>
                </a:lnTo>
                <a:lnTo>
                  <a:pt x="572952" y="411183"/>
                </a:lnTo>
                <a:lnTo>
                  <a:pt x="573272" y="413886"/>
                </a:lnTo>
                <a:lnTo>
                  <a:pt x="573260" y="413993"/>
                </a:lnTo>
                <a:lnTo>
                  <a:pt x="573272" y="414046"/>
                </a:lnTo>
                <a:lnTo>
                  <a:pt x="573234" y="414207"/>
                </a:lnTo>
                <a:lnTo>
                  <a:pt x="572952" y="416589"/>
                </a:lnTo>
                <a:lnTo>
                  <a:pt x="573272" y="419291"/>
                </a:lnTo>
                <a:lnTo>
                  <a:pt x="573260" y="419398"/>
                </a:lnTo>
                <a:lnTo>
                  <a:pt x="573272" y="419452"/>
                </a:lnTo>
                <a:lnTo>
                  <a:pt x="573234" y="419613"/>
                </a:lnTo>
                <a:lnTo>
                  <a:pt x="572952" y="421994"/>
                </a:lnTo>
                <a:lnTo>
                  <a:pt x="573272" y="424697"/>
                </a:lnTo>
                <a:lnTo>
                  <a:pt x="573260" y="424804"/>
                </a:lnTo>
                <a:lnTo>
                  <a:pt x="573272" y="424857"/>
                </a:lnTo>
                <a:lnTo>
                  <a:pt x="573234" y="425018"/>
                </a:lnTo>
                <a:lnTo>
                  <a:pt x="572952" y="427400"/>
                </a:lnTo>
                <a:lnTo>
                  <a:pt x="573272" y="430102"/>
                </a:lnTo>
                <a:lnTo>
                  <a:pt x="573260" y="430209"/>
                </a:lnTo>
                <a:lnTo>
                  <a:pt x="573272" y="430263"/>
                </a:lnTo>
                <a:lnTo>
                  <a:pt x="573234" y="430424"/>
                </a:lnTo>
                <a:lnTo>
                  <a:pt x="572952" y="432805"/>
                </a:lnTo>
                <a:lnTo>
                  <a:pt x="573272" y="435508"/>
                </a:lnTo>
                <a:lnTo>
                  <a:pt x="573260" y="435615"/>
                </a:lnTo>
                <a:lnTo>
                  <a:pt x="573272" y="435668"/>
                </a:lnTo>
                <a:lnTo>
                  <a:pt x="573234" y="435829"/>
                </a:lnTo>
                <a:lnTo>
                  <a:pt x="572952" y="438210"/>
                </a:lnTo>
                <a:lnTo>
                  <a:pt x="573272" y="440913"/>
                </a:lnTo>
                <a:lnTo>
                  <a:pt x="573260" y="441020"/>
                </a:lnTo>
                <a:lnTo>
                  <a:pt x="573272" y="441074"/>
                </a:lnTo>
                <a:lnTo>
                  <a:pt x="573234" y="441234"/>
                </a:lnTo>
                <a:lnTo>
                  <a:pt x="572952" y="443616"/>
                </a:lnTo>
                <a:lnTo>
                  <a:pt x="573272" y="446319"/>
                </a:lnTo>
                <a:lnTo>
                  <a:pt x="573260" y="446426"/>
                </a:lnTo>
                <a:lnTo>
                  <a:pt x="573272" y="446479"/>
                </a:lnTo>
                <a:lnTo>
                  <a:pt x="573234" y="446640"/>
                </a:lnTo>
                <a:lnTo>
                  <a:pt x="572952" y="449021"/>
                </a:lnTo>
                <a:lnTo>
                  <a:pt x="573272" y="451724"/>
                </a:lnTo>
                <a:lnTo>
                  <a:pt x="573260" y="451831"/>
                </a:lnTo>
                <a:lnTo>
                  <a:pt x="573272" y="451885"/>
                </a:lnTo>
                <a:lnTo>
                  <a:pt x="573234" y="452045"/>
                </a:lnTo>
                <a:lnTo>
                  <a:pt x="572952" y="454427"/>
                </a:lnTo>
                <a:lnTo>
                  <a:pt x="573272" y="457130"/>
                </a:lnTo>
                <a:lnTo>
                  <a:pt x="573260" y="457237"/>
                </a:lnTo>
                <a:lnTo>
                  <a:pt x="573272" y="457290"/>
                </a:lnTo>
                <a:lnTo>
                  <a:pt x="573234" y="457450"/>
                </a:lnTo>
                <a:lnTo>
                  <a:pt x="572952" y="459833"/>
                </a:lnTo>
                <a:lnTo>
                  <a:pt x="573272" y="462535"/>
                </a:lnTo>
                <a:lnTo>
                  <a:pt x="573260" y="462642"/>
                </a:lnTo>
                <a:lnTo>
                  <a:pt x="573272" y="462696"/>
                </a:lnTo>
                <a:lnTo>
                  <a:pt x="573234" y="462856"/>
                </a:lnTo>
                <a:lnTo>
                  <a:pt x="572952" y="465238"/>
                </a:lnTo>
                <a:lnTo>
                  <a:pt x="573272" y="467940"/>
                </a:lnTo>
                <a:lnTo>
                  <a:pt x="573260" y="468048"/>
                </a:lnTo>
                <a:lnTo>
                  <a:pt x="573272" y="468101"/>
                </a:lnTo>
                <a:lnTo>
                  <a:pt x="573234" y="468262"/>
                </a:lnTo>
                <a:lnTo>
                  <a:pt x="572952" y="470643"/>
                </a:lnTo>
                <a:lnTo>
                  <a:pt x="573272" y="473346"/>
                </a:lnTo>
                <a:lnTo>
                  <a:pt x="573260" y="473453"/>
                </a:lnTo>
                <a:lnTo>
                  <a:pt x="573272" y="473506"/>
                </a:lnTo>
                <a:lnTo>
                  <a:pt x="573234" y="473667"/>
                </a:lnTo>
                <a:lnTo>
                  <a:pt x="572952" y="476049"/>
                </a:lnTo>
                <a:lnTo>
                  <a:pt x="573272" y="478752"/>
                </a:lnTo>
                <a:lnTo>
                  <a:pt x="573260" y="478859"/>
                </a:lnTo>
                <a:lnTo>
                  <a:pt x="573272" y="478912"/>
                </a:lnTo>
                <a:lnTo>
                  <a:pt x="573234" y="479072"/>
                </a:lnTo>
                <a:lnTo>
                  <a:pt x="572952" y="481454"/>
                </a:lnTo>
                <a:lnTo>
                  <a:pt x="573272" y="484157"/>
                </a:lnTo>
                <a:lnTo>
                  <a:pt x="573260" y="484264"/>
                </a:lnTo>
                <a:lnTo>
                  <a:pt x="573272" y="484317"/>
                </a:lnTo>
                <a:lnTo>
                  <a:pt x="573234" y="484478"/>
                </a:lnTo>
                <a:lnTo>
                  <a:pt x="572952" y="486860"/>
                </a:lnTo>
                <a:lnTo>
                  <a:pt x="573272" y="489563"/>
                </a:lnTo>
                <a:lnTo>
                  <a:pt x="573260" y="489669"/>
                </a:lnTo>
                <a:lnTo>
                  <a:pt x="573272" y="489723"/>
                </a:lnTo>
                <a:lnTo>
                  <a:pt x="573234" y="489883"/>
                </a:lnTo>
                <a:lnTo>
                  <a:pt x="572952" y="492265"/>
                </a:lnTo>
                <a:lnTo>
                  <a:pt x="573272" y="494968"/>
                </a:lnTo>
                <a:lnTo>
                  <a:pt x="573260" y="495075"/>
                </a:lnTo>
                <a:lnTo>
                  <a:pt x="573272" y="495128"/>
                </a:lnTo>
                <a:lnTo>
                  <a:pt x="573234" y="495289"/>
                </a:lnTo>
                <a:lnTo>
                  <a:pt x="572952" y="497671"/>
                </a:lnTo>
                <a:lnTo>
                  <a:pt x="573272" y="500374"/>
                </a:lnTo>
                <a:lnTo>
                  <a:pt x="573260" y="500480"/>
                </a:lnTo>
                <a:lnTo>
                  <a:pt x="573272" y="500534"/>
                </a:lnTo>
                <a:lnTo>
                  <a:pt x="573234" y="500694"/>
                </a:lnTo>
                <a:lnTo>
                  <a:pt x="572952" y="503076"/>
                </a:lnTo>
                <a:lnTo>
                  <a:pt x="573272" y="505779"/>
                </a:lnTo>
                <a:lnTo>
                  <a:pt x="573260" y="505886"/>
                </a:lnTo>
                <a:lnTo>
                  <a:pt x="573272" y="505939"/>
                </a:lnTo>
                <a:lnTo>
                  <a:pt x="573234" y="506100"/>
                </a:lnTo>
                <a:lnTo>
                  <a:pt x="572952" y="508482"/>
                </a:lnTo>
                <a:lnTo>
                  <a:pt x="573272" y="511185"/>
                </a:lnTo>
                <a:lnTo>
                  <a:pt x="573260" y="511291"/>
                </a:lnTo>
                <a:lnTo>
                  <a:pt x="573272" y="511345"/>
                </a:lnTo>
                <a:lnTo>
                  <a:pt x="573234" y="511505"/>
                </a:lnTo>
                <a:lnTo>
                  <a:pt x="572952" y="513887"/>
                </a:lnTo>
                <a:lnTo>
                  <a:pt x="573272" y="516590"/>
                </a:lnTo>
                <a:lnTo>
                  <a:pt x="573260" y="516697"/>
                </a:lnTo>
                <a:lnTo>
                  <a:pt x="573272" y="516750"/>
                </a:lnTo>
                <a:lnTo>
                  <a:pt x="573234" y="516911"/>
                </a:lnTo>
                <a:lnTo>
                  <a:pt x="572952" y="519293"/>
                </a:lnTo>
                <a:lnTo>
                  <a:pt x="573272" y="521995"/>
                </a:lnTo>
                <a:lnTo>
                  <a:pt x="573260" y="522102"/>
                </a:lnTo>
                <a:lnTo>
                  <a:pt x="573272" y="522156"/>
                </a:lnTo>
                <a:lnTo>
                  <a:pt x="573234" y="522316"/>
                </a:lnTo>
                <a:lnTo>
                  <a:pt x="572952" y="524698"/>
                </a:lnTo>
                <a:lnTo>
                  <a:pt x="573272" y="527401"/>
                </a:lnTo>
                <a:lnTo>
                  <a:pt x="573260" y="527508"/>
                </a:lnTo>
                <a:lnTo>
                  <a:pt x="573272" y="527561"/>
                </a:lnTo>
                <a:lnTo>
                  <a:pt x="573234" y="527721"/>
                </a:lnTo>
                <a:lnTo>
                  <a:pt x="572952" y="530104"/>
                </a:lnTo>
                <a:lnTo>
                  <a:pt x="573272" y="532806"/>
                </a:lnTo>
                <a:lnTo>
                  <a:pt x="573260" y="532913"/>
                </a:lnTo>
                <a:lnTo>
                  <a:pt x="573272" y="532967"/>
                </a:lnTo>
                <a:lnTo>
                  <a:pt x="573234" y="533127"/>
                </a:lnTo>
                <a:lnTo>
                  <a:pt x="572952" y="535509"/>
                </a:lnTo>
                <a:lnTo>
                  <a:pt x="573272" y="538212"/>
                </a:lnTo>
                <a:lnTo>
                  <a:pt x="573260" y="538319"/>
                </a:lnTo>
                <a:lnTo>
                  <a:pt x="573272" y="538372"/>
                </a:lnTo>
                <a:lnTo>
                  <a:pt x="573234" y="538533"/>
                </a:lnTo>
                <a:lnTo>
                  <a:pt x="572952" y="540915"/>
                </a:lnTo>
                <a:lnTo>
                  <a:pt x="573272" y="543617"/>
                </a:lnTo>
                <a:lnTo>
                  <a:pt x="573260" y="543724"/>
                </a:lnTo>
                <a:lnTo>
                  <a:pt x="573272" y="543778"/>
                </a:lnTo>
                <a:lnTo>
                  <a:pt x="573234" y="543938"/>
                </a:lnTo>
                <a:lnTo>
                  <a:pt x="572952" y="546320"/>
                </a:lnTo>
                <a:lnTo>
                  <a:pt x="573272" y="549023"/>
                </a:lnTo>
                <a:lnTo>
                  <a:pt x="573260" y="549130"/>
                </a:lnTo>
                <a:lnTo>
                  <a:pt x="573272" y="549183"/>
                </a:lnTo>
                <a:lnTo>
                  <a:pt x="573234" y="549344"/>
                </a:lnTo>
                <a:lnTo>
                  <a:pt x="572952" y="551726"/>
                </a:lnTo>
                <a:lnTo>
                  <a:pt x="573272" y="554428"/>
                </a:lnTo>
                <a:lnTo>
                  <a:pt x="573260" y="554535"/>
                </a:lnTo>
                <a:lnTo>
                  <a:pt x="573272" y="554588"/>
                </a:lnTo>
                <a:lnTo>
                  <a:pt x="573234" y="554749"/>
                </a:lnTo>
                <a:lnTo>
                  <a:pt x="572952" y="557131"/>
                </a:lnTo>
                <a:lnTo>
                  <a:pt x="573272" y="559834"/>
                </a:lnTo>
                <a:lnTo>
                  <a:pt x="573260" y="559940"/>
                </a:lnTo>
                <a:lnTo>
                  <a:pt x="573272" y="559994"/>
                </a:lnTo>
                <a:lnTo>
                  <a:pt x="573234" y="560154"/>
                </a:lnTo>
                <a:lnTo>
                  <a:pt x="572952" y="562536"/>
                </a:lnTo>
                <a:lnTo>
                  <a:pt x="573272" y="565239"/>
                </a:lnTo>
                <a:lnTo>
                  <a:pt x="573260" y="565346"/>
                </a:lnTo>
                <a:lnTo>
                  <a:pt x="573272" y="565399"/>
                </a:lnTo>
                <a:lnTo>
                  <a:pt x="573234" y="565560"/>
                </a:lnTo>
                <a:lnTo>
                  <a:pt x="572952" y="567942"/>
                </a:lnTo>
                <a:lnTo>
                  <a:pt x="573272" y="570645"/>
                </a:lnTo>
                <a:lnTo>
                  <a:pt x="573260" y="570751"/>
                </a:lnTo>
                <a:lnTo>
                  <a:pt x="573272" y="570805"/>
                </a:lnTo>
                <a:lnTo>
                  <a:pt x="573234" y="570965"/>
                </a:lnTo>
                <a:lnTo>
                  <a:pt x="572952" y="573347"/>
                </a:lnTo>
                <a:lnTo>
                  <a:pt x="573272" y="576050"/>
                </a:lnTo>
                <a:lnTo>
                  <a:pt x="573260" y="576157"/>
                </a:lnTo>
                <a:lnTo>
                  <a:pt x="573272" y="576210"/>
                </a:lnTo>
                <a:lnTo>
                  <a:pt x="573234" y="576371"/>
                </a:lnTo>
                <a:lnTo>
                  <a:pt x="572952" y="578753"/>
                </a:lnTo>
                <a:lnTo>
                  <a:pt x="573272" y="581456"/>
                </a:lnTo>
                <a:lnTo>
                  <a:pt x="573260" y="581563"/>
                </a:lnTo>
                <a:lnTo>
                  <a:pt x="573272" y="581616"/>
                </a:lnTo>
                <a:lnTo>
                  <a:pt x="573234" y="581777"/>
                </a:lnTo>
                <a:lnTo>
                  <a:pt x="572952" y="584158"/>
                </a:lnTo>
                <a:lnTo>
                  <a:pt x="573272" y="586861"/>
                </a:lnTo>
                <a:lnTo>
                  <a:pt x="573260" y="586968"/>
                </a:lnTo>
                <a:lnTo>
                  <a:pt x="573272" y="587021"/>
                </a:lnTo>
                <a:lnTo>
                  <a:pt x="573234" y="587182"/>
                </a:lnTo>
                <a:lnTo>
                  <a:pt x="572952" y="589564"/>
                </a:lnTo>
                <a:lnTo>
                  <a:pt x="573272" y="592267"/>
                </a:lnTo>
                <a:lnTo>
                  <a:pt x="573260" y="592374"/>
                </a:lnTo>
                <a:lnTo>
                  <a:pt x="573272" y="592427"/>
                </a:lnTo>
                <a:lnTo>
                  <a:pt x="573234" y="592588"/>
                </a:lnTo>
                <a:lnTo>
                  <a:pt x="572952" y="594969"/>
                </a:lnTo>
                <a:lnTo>
                  <a:pt x="573272" y="597672"/>
                </a:lnTo>
                <a:lnTo>
                  <a:pt x="573260" y="597779"/>
                </a:lnTo>
                <a:lnTo>
                  <a:pt x="573272" y="597833"/>
                </a:lnTo>
                <a:lnTo>
                  <a:pt x="573234" y="597993"/>
                </a:lnTo>
                <a:lnTo>
                  <a:pt x="572952" y="600375"/>
                </a:lnTo>
                <a:lnTo>
                  <a:pt x="573272" y="603077"/>
                </a:lnTo>
                <a:lnTo>
                  <a:pt x="573260" y="603184"/>
                </a:lnTo>
                <a:lnTo>
                  <a:pt x="573272" y="603238"/>
                </a:lnTo>
                <a:lnTo>
                  <a:pt x="573234" y="603399"/>
                </a:lnTo>
                <a:lnTo>
                  <a:pt x="572952" y="605780"/>
                </a:lnTo>
                <a:lnTo>
                  <a:pt x="573272" y="608483"/>
                </a:lnTo>
                <a:lnTo>
                  <a:pt x="573260" y="608590"/>
                </a:lnTo>
                <a:lnTo>
                  <a:pt x="573272" y="608643"/>
                </a:lnTo>
                <a:lnTo>
                  <a:pt x="573234" y="608804"/>
                </a:lnTo>
                <a:lnTo>
                  <a:pt x="572952" y="611186"/>
                </a:lnTo>
                <a:lnTo>
                  <a:pt x="573272" y="613888"/>
                </a:lnTo>
                <a:lnTo>
                  <a:pt x="573260" y="613995"/>
                </a:lnTo>
                <a:lnTo>
                  <a:pt x="573272" y="614049"/>
                </a:lnTo>
                <a:lnTo>
                  <a:pt x="573234" y="614210"/>
                </a:lnTo>
                <a:lnTo>
                  <a:pt x="572952" y="616591"/>
                </a:lnTo>
                <a:lnTo>
                  <a:pt x="573272" y="619294"/>
                </a:lnTo>
                <a:lnTo>
                  <a:pt x="573260" y="619401"/>
                </a:lnTo>
                <a:lnTo>
                  <a:pt x="573272" y="619454"/>
                </a:lnTo>
                <a:lnTo>
                  <a:pt x="573234" y="619615"/>
                </a:lnTo>
                <a:lnTo>
                  <a:pt x="572952" y="621997"/>
                </a:lnTo>
                <a:lnTo>
                  <a:pt x="573272" y="624699"/>
                </a:lnTo>
                <a:lnTo>
                  <a:pt x="573260" y="624806"/>
                </a:lnTo>
                <a:lnTo>
                  <a:pt x="573272" y="624860"/>
                </a:lnTo>
                <a:lnTo>
                  <a:pt x="573234" y="625021"/>
                </a:lnTo>
                <a:lnTo>
                  <a:pt x="572952" y="627402"/>
                </a:lnTo>
                <a:lnTo>
                  <a:pt x="573272" y="630105"/>
                </a:lnTo>
                <a:lnTo>
                  <a:pt x="573260" y="630212"/>
                </a:lnTo>
                <a:lnTo>
                  <a:pt x="573272" y="630265"/>
                </a:lnTo>
                <a:lnTo>
                  <a:pt x="573234" y="630426"/>
                </a:lnTo>
                <a:lnTo>
                  <a:pt x="572952" y="632808"/>
                </a:lnTo>
                <a:lnTo>
                  <a:pt x="573272" y="635510"/>
                </a:lnTo>
                <a:lnTo>
                  <a:pt x="573260" y="635617"/>
                </a:lnTo>
                <a:lnTo>
                  <a:pt x="573272" y="635671"/>
                </a:lnTo>
                <a:lnTo>
                  <a:pt x="573234" y="635832"/>
                </a:lnTo>
                <a:lnTo>
                  <a:pt x="572952" y="638213"/>
                </a:lnTo>
                <a:lnTo>
                  <a:pt x="573272" y="640916"/>
                </a:lnTo>
                <a:lnTo>
                  <a:pt x="573260" y="641023"/>
                </a:lnTo>
                <a:lnTo>
                  <a:pt x="573272" y="641076"/>
                </a:lnTo>
                <a:lnTo>
                  <a:pt x="573234" y="641237"/>
                </a:lnTo>
                <a:lnTo>
                  <a:pt x="572952" y="643618"/>
                </a:lnTo>
                <a:lnTo>
                  <a:pt x="573272" y="646322"/>
                </a:lnTo>
                <a:lnTo>
                  <a:pt x="573260" y="646428"/>
                </a:lnTo>
                <a:lnTo>
                  <a:pt x="573272" y="646482"/>
                </a:lnTo>
                <a:lnTo>
                  <a:pt x="573234" y="646642"/>
                </a:lnTo>
                <a:lnTo>
                  <a:pt x="572952" y="649024"/>
                </a:lnTo>
                <a:lnTo>
                  <a:pt x="573272" y="651727"/>
                </a:lnTo>
                <a:lnTo>
                  <a:pt x="573260" y="651834"/>
                </a:lnTo>
                <a:lnTo>
                  <a:pt x="573272" y="651887"/>
                </a:lnTo>
                <a:lnTo>
                  <a:pt x="573234" y="652048"/>
                </a:lnTo>
                <a:lnTo>
                  <a:pt x="572952" y="654429"/>
                </a:lnTo>
                <a:lnTo>
                  <a:pt x="573272" y="657132"/>
                </a:lnTo>
                <a:lnTo>
                  <a:pt x="573260" y="657239"/>
                </a:lnTo>
                <a:lnTo>
                  <a:pt x="573272" y="657293"/>
                </a:lnTo>
                <a:lnTo>
                  <a:pt x="573234" y="657453"/>
                </a:lnTo>
                <a:lnTo>
                  <a:pt x="572952" y="659835"/>
                </a:lnTo>
                <a:lnTo>
                  <a:pt x="573272" y="662538"/>
                </a:lnTo>
                <a:lnTo>
                  <a:pt x="573253" y="662618"/>
                </a:lnTo>
                <a:lnTo>
                  <a:pt x="573272" y="662698"/>
                </a:lnTo>
                <a:lnTo>
                  <a:pt x="572652" y="665321"/>
                </a:lnTo>
                <a:lnTo>
                  <a:pt x="573272" y="667943"/>
                </a:lnTo>
                <a:lnTo>
                  <a:pt x="573253" y="668023"/>
                </a:lnTo>
                <a:lnTo>
                  <a:pt x="573272" y="668104"/>
                </a:lnTo>
                <a:lnTo>
                  <a:pt x="572652" y="670726"/>
                </a:lnTo>
                <a:lnTo>
                  <a:pt x="573272" y="673349"/>
                </a:lnTo>
                <a:lnTo>
                  <a:pt x="572633" y="676052"/>
                </a:lnTo>
                <a:lnTo>
                  <a:pt x="573272" y="678754"/>
                </a:lnTo>
                <a:lnTo>
                  <a:pt x="572633" y="681457"/>
                </a:lnTo>
                <a:lnTo>
                  <a:pt x="573272" y="684160"/>
                </a:lnTo>
                <a:lnTo>
                  <a:pt x="572633" y="686863"/>
                </a:lnTo>
                <a:lnTo>
                  <a:pt x="573272" y="689565"/>
                </a:lnTo>
                <a:lnTo>
                  <a:pt x="572633" y="692268"/>
                </a:lnTo>
                <a:lnTo>
                  <a:pt x="573272" y="694971"/>
                </a:lnTo>
                <a:lnTo>
                  <a:pt x="572633" y="697673"/>
                </a:lnTo>
                <a:lnTo>
                  <a:pt x="573272" y="700376"/>
                </a:lnTo>
                <a:lnTo>
                  <a:pt x="572633" y="703079"/>
                </a:lnTo>
                <a:lnTo>
                  <a:pt x="573272" y="705782"/>
                </a:lnTo>
                <a:lnTo>
                  <a:pt x="572633" y="708484"/>
                </a:lnTo>
                <a:lnTo>
                  <a:pt x="573272" y="711187"/>
                </a:lnTo>
                <a:lnTo>
                  <a:pt x="572633" y="713890"/>
                </a:lnTo>
                <a:lnTo>
                  <a:pt x="573272" y="716593"/>
                </a:lnTo>
                <a:lnTo>
                  <a:pt x="572633" y="719295"/>
                </a:lnTo>
                <a:lnTo>
                  <a:pt x="573272" y="721998"/>
                </a:lnTo>
                <a:lnTo>
                  <a:pt x="572633" y="724701"/>
                </a:lnTo>
                <a:lnTo>
                  <a:pt x="573272" y="727403"/>
                </a:lnTo>
                <a:lnTo>
                  <a:pt x="572633" y="730106"/>
                </a:lnTo>
                <a:lnTo>
                  <a:pt x="573272" y="732809"/>
                </a:lnTo>
                <a:lnTo>
                  <a:pt x="572633" y="735512"/>
                </a:lnTo>
                <a:lnTo>
                  <a:pt x="573272" y="738214"/>
                </a:lnTo>
                <a:lnTo>
                  <a:pt x="572633" y="740917"/>
                </a:lnTo>
                <a:lnTo>
                  <a:pt x="573272" y="743620"/>
                </a:lnTo>
                <a:lnTo>
                  <a:pt x="572633" y="746323"/>
                </a:lnTo>
                <a:lnTo>
                  <a:pt x="573272" y="749025"/>
                </a:lnTo>
                <a:lnTo>
                  <a:pt x="572633" y="751728"/>
                </a:lnTo>
                <a:lnTo>
                  <a:pt x="573272" y="754431"/>
                </a:lnTo>
                <a:lnTo>
                  <a:pt x="572633" y="757134"/>
                </a:lnTo>
                <a:lnTo>
                  <a:pt x="573272" y="759836"/>
                </a:lnTo>
                <a:lnTo>
                  <a:pt x="572633" y="762539"/>
                </a:lnTo>
                <a:lnTo>
                  <a:pt x="573272" y="765242"/>
                </a:lnTo>
                <a:lnTo>
                  <a:pt x="572633" y="767944"/>
                </a:lnTo>
                <a:lnTo>
                  <a:pt x="573272" y="770647"/>
                </a:lnTo>
                <a:lnTo>
                  <a:pt x="572633" y="773350"/>
                </a:lnTo>
                <a:lnTo>
                  <a:pt x="573272" y="776053"/>
                </a:lnTo>
                <a:lnTo>
                  <a:pt x="572633" y="778755"/>
                </a:lnTo>
                <a:lnTo>
                  <a:pt x="573272" y="781458"/>
                </a:lnTo>
                <a:lnTo>
                  <a:pt x="572633" y="784161"/>
                </a:lnTo>
                <a:lnTo>
                  <a:pt x="573272" y="786864"/>
                </a:lnTo>
                <a:lnTo>
                  <a:pt x="572633" y="789566"/>
                </a:lnTo>
                <a:lnTo>
                  <a:pt x="573272" y="792269"/>
                </a:lnTo>
                <a:lnTo>
                  <a:pt x="572633" y="794972"/>
                </a:lnTo>
                <a:lnTo>
                  <a:pt x="573272" y="797675"/>
                </a:lnTo>
                <a:lnTo>
                  <a:pt x="572633" y="800377"/>
                </a:lnTo>
                <a:lnTo>
                  <a:pt x="573272" y="803080"/>
                </a:lnTo>
                <a:lnTo>
                  <a:pt x="572633" y="805783"/>
                </a:lnTo>
                <a:lnTo>
                  <a:pt x="573272" y="808485"/>
                </a:lnTo>
                <a:lnTo>
                  <a:pt x="572633" y="811188"/>
                </a:lnTo>
                <a:lnTo>
                  <a:pt x="573272" y="813891"/>
                </a:lnTo>
                <a:lnTo>
                  <a:pt x="572633" y="816594"/>
                </a:lnTo>
                <a:lnTo>
                  <a:pt x="573272" y="819296"/>
                </a:lnTo>
                <a:lnTo>
                  <a:pt x="572633" y="821999"/>
                </a:lnTo>
                <a:lnTo>
                  <a:pt x="573272" y="824702"/>
                </a:lnTo>
                <a:lnTo>
                  <a:pt x="572633" y="827405"/>
                </a:lnTo>
                <a:lnTo>
                  <a:pt x="573272" y="830107"/>
                </a:lnTo>
                <a:lnTo>
                  <a:pt x="572633" y="832810"/>
                </a:lnTo>
                <a:lnTo>
                  <a:pt x="573272" y="835513"/>
                </a:lnTo>
                <a:lnTo>
                  <a:pt x="572633" y="838216"/>
                </a:lnTo>
                <a:lnTo>
                  <a:pt x="573272" y="840918"/>
                </a:lnTo>
                <a:lnTo>
                  <a:pt x="572633" y="843621"/>
                </a:lnTo>
                <a:lnTo>
                  <a:pt x="573272" y="846324"/>
                </a:lnTo>
                <a:lnTo>
                  <a:pt x="572633" y="849027"/>
                </a:lnTo>
                <a:lnTo>
                  <a:pt x="573272" y="851730"/>
                </a:lnTo>
                <a:lnTo>
                  <a:pt x="572633" y="854432"/>
                </a:lnTo>
                <a:lnTo>
                  <a:pt x="573272" y="857135"/>
                </a:lnTo>
                <a:lnTo>
                  <a:pt x="572633" y="859838"/>
                </a:lnTo>
                <a:lnTo>
                  <a:pt x="573272" y="862540"/>
                </a:lnTo>
                <a:lnTo>
                  <a:pt x="572633" y="865243"/>
                </a:lnTo>
                <a:lnTo>
                  <a:pt x="573272" y="867946"/>
                </a:lnTo>
                <a:lnTo>
                  <a:pt x="572633" y="870649"/>
                </a:lnTo>
                <a:lnTo>
                  <a:pt x="573272" y="873351"/>
                </a:lnTo>
                <a:lnTo>
                  <a:pt x="572633" y="876054"/>
                </a:lnTo>
                <a:lnTo>
                  <a:pt x="573272" y="878757"/>
                </a:lnTo>
                <a:lnTo>
                  <a:pt x="572633" y="881460"/>
                </a:lnTo>
                <a:lnTo>
                  <a:pt x="573272" y="884162"/>
                </a:lnTo>
                <a:lnTo>
                  <a:pt x="572633" y="886865"/>
                </a:lnTo>
                <a:lnTo>
                  <a:pt x="573272" y="889568"/>
                </a:lnTo>
                <a:lnTo>
                  <a:pt x="572633" y="892271"/>
                </a:lnTo>
                <a:lnTo>
                  <a:pt x="573272" y="894973"/>
                </a:lnTo>
                <a:lnTo>
                  <a:pt x="572633" y="897676"/>
                </a:lnTo>
                <a:lnTo>
                  <a:pt x="573272" y="900379"/>
                </a:lnTo>
                <a:lnTo>
                  <a:pt x="572633" y="903081"/>
                </a:lnTo>
                <a:lnTo>
                  <a:pt x="573272" y="905784"/>
                </a:lnTo>
                <a:lnTo>
                  <a:pt x="572633" y="908487"/>
                </a:lnTo>
                <a:lnTo>
                  <a:pt x="573272" y="911190"/>
                </a:lnTo>
                <a:lnTo>
                  <a:pt x="572633" y="913892"/>
                </a:lnTo>
                <a:lnTo>
                  <a:pt x="573272" y="916595"/>
                </a:lnTo>
                <a:lnTo>
                  <a:pt x="572633" y="919298"/>
                </a:lnTo>
                <a:lnTo>
                  <a:pt x="573272" y="922001"/>
                </a:lnTo>
                <a:cubicBezTo>
                  <a:pt x="573272" y="989462"/>
                  <a:pt x="444941" y="1044151"/>
                  <a:pt x="286636" y="1044151"/>
                </a:cubicBezTo>
                <a:cubicBezTo>
                  <a:pt x="128332" y="1044151"/>
                  <a:pt x="0" y="989462"/>
                  <a:pt x="0" y="922001"/>
                </a:cubicBezTo>
                <a:lnTo>
                  <a:pt x="640" y="919298"/>
                </a:lnTo>
                <a:lnTo>
                  <a:pt x="0" y="916595"/>
                </a:lnTo>
                <a:lnTo>
                  <a:pt x="640" y="913892"/>
                </a:lnTo>
                <a:lnTo>
                  <a:pt x="0" y="911190"/>
                </a:lnTo>
                <a:lnTo>
                  <a:pt x="640" y="908487"/>
                </a:lnTo>
                <a:lnTo>
                  <a:pt x="0" y="905784"/>
                </a:lnTo>
                <a:lnTo>
                  <a:pt x="640" y="903081"/>
                </a:lnTo>
                <a:lnTo>
                  <a:pt x="0" y="900379"/>
                </a:lnTo>
                <a:lnTo>
                  <a:pt x="640" y="897676"/>
                </a:lnTo>
                <a:lnTo>
                  <a:pt x="0" y="894973"/>
                </a:lnTo>
                <a:lnTo>
                  <a:pt x="640" y="892271"/>
                </a:lnTo>
                <a:lnTo>
                  <a:pt x="0" y="889568"/>
                </a:lnTo>
                <a:lnTo>
                  <a:pt x="640" y="886865"/>
                </a:lnTo>
                <a:lnTo>
                  <a:pt x="0" y="884162"/>
                </a:lnTo>
                <a:lnTo>
                  <a:pt x="640" y="881460"/>
                </a:lnTo>
                <a:lnTo>
                  <a:pt x="0" y="878757"/>
                </a:lnTo>
                <a:lnTo>
                  <a:pt x="640" y="876054"/>
                </a:lnTo>
                <a:lnTo>
                  <a:pt x="0" y="873351"/>
                </a:lnTo>
                <a:lnTo>
                  <a:pt x="640" y="870649"/>
                </a:lnTo>
                <a:lnTo>
                  <a:pt x="0" y="867946"/>
                </a:lnTo>
                <a:lnTo>
                  <a:pt x="640" y="865243"/>
                </a:lnTo>
                <a:lnTo>
                  <a:pt x="0" y="862540"/>
                </a:lnTo>
                <a:lnTo>
                  <a:pt x="640" y="859838"/>
                </a:lnTo>
                <a:lnTo>
                  <a:pt x="0" y="857135"/>
                </a:lnTo>
                <a:lnTo>
                  <a:pt x="640" y="854432"/>
                </a:lnTo>
                <a:lnTo>
                  <a:pt x="0" y="851730"/>
                </a:lnTo>
                <a:lnTo>
                  <a:pt x="640" y="849027"/>
                </a:lnTo>
                <a:lnTo>
                  <a:pt x="0" y="846324"/>
                </a:lnTo>
                <a:lnTo>
                  <a:pt x="640" y="843621"/>
                </a:lnTo>
                <a:lnTo>
                  <a:pt x="0" y="840918"/>
                </a:lnTo>
                <a:lnTo>
                  <a:pt x="640" y="838216"/>
                </a:lnTo>
                <a:lnTo>
                  <a:pt x="0" y="835513"/>
                </a:lnTo>
                <a:lnTo>
                  <a:pt x="640" y="832810"/>
                </a:lnTo>
                <a:lnTo>
                  <a:pt x="0" y="830107"/>
                </a:lnTo>
                <a:lnTo>
                  <a:pt x="640" y="827405"/>
                </a:lnTo>
                <a:lnTo>
                  <a:pt x="0" y="824702"/>
                </a:lnTo>
                <a:lnTo>
                  <a:pt x="640" y="821999"/>
                </a:lnTo>
                <a:lnTo>
                  <a:pt x="0" y="819296"/>
                </a:lnTo>
                <a:lnTo>
                  <a:pt x="640" y="816594"/>
                </a:lnTo>
                <a:lnTo>
                  <a:pt x="0" y="813891"/>
                </a:lnTo>
                <a:lnTo>
                  <a:pt x="640" y="811188"/>
                </a:lnTo>
                <a:lnTo>
                  <a:pt x="0" y="808485"/>
                </a:lnTo>
                <a:lnTo>
                  <a:pt x="640" y="805783"/>
                </a:lnTo>
                <a:lnTo>
                  <a:pt x="0" y="803080"/>
                </a:lnTo>
                <a:lnTo>
                  <a:pt x="640" y="800377"/>
                </a:lnTo>
                <a:lnTo>
                  <a:pt x="0" y="797675"/>
                </a:lnTo>
                <a:lnTo>
                  <a:pt x="640" y="794972"/>
                </a:lnTo>
                <a:lnTo>
                  <a:pt x="0" y="792269"/>
                </a:lnTo>
                <a:lnTo>
                  <a:pt x="640" y="789566"/>
                </a:lnTo>
                <a:lnTo>
                  <a:pt x="0" y="786864"/>
                </a:lnTo>
                <a:lnTo>
                  <a:pt x="640" y="784161"/>
                </a:lnTo>
                <a:lnTo>
                  <a:pt x="0" y="781458"/>
                </a:lnTo>
                <a:lnTo>
                  <a:pt x="640" y="778755"/>
                </a:lnTo>
                <a:lnTo>
                  <a:pt x="0" y="776053"/>
                </a:lnTo>
                <a:lnTo>
                  <a:pt x="640" y="773350"/>
                </a:lnTo>
                <a:lnTo>
                  <a:pt x="0" y="770647"/>
                </a:lnTo>
                <a:lnTo>
                  <a:pt x="640" y="767944"/>
                </a:lnTo>
                <a:lnTo>
                  <a:pt x="0" y="765242"/>
                </a:lnTo>
                <a:lnTo>
                  <a:pt x="640" y="762539"/>
                </a:lnTo>
                <a:lnTo>
                  <a:pt x="0" y="759836"/>
                </a:lnTo>
                <a:lnTo>
                  <a:pt x="640" y="757134"/>
                </a:lnTo>
                <a:lnTo>
                  <a:pt x="0" y="754431"/>
                </a:lnTo>
                <a:lnTo>
                  <a:pt x="640" y="751728"/>
                </a:lnTo>
                <a:lnTo>
                  <a:pt x="0" y="749025"/>
                </a:lnTo>
                <a:lnTo>
                  <a:pt x="640" y="746323"/>
                </a:lnTo>
                <a:lnTo>
                  <a:pt x="0" y="743620"/>
                </a:lnTo>
                <a:lnTo>
                  <a:pt x="640" y="740917"/>
                </a:lnTo>
                <a:lnTo>
                  <a:pt x="0" y="738214"/>
                </a:lnTo>
                <a:lnTo>
                  <a:pt x="640" y="735512"/>
                </a:lnTo>
                <a:lnTo>
                  <a:pt x="0" y="732809"/>
                </a:lnTo>
                <a:lnTo>
                  <a:pt x="640" y="730106"/>
                </a:lnTo>
                <a:lnTo>
                  <a:pt x="0" y="727403"/>
                </a:lnTo>
                <a:lnTo>
                  <a:pt x="640" y="724701"/>
                </a:lnTo>
                <a:lnTo>
                  <a:pt x="0" y="721998"/>
                </a:lnTo>
                <a:lnTo>
                  <a:pt x="640" y="719295"/>
                </a:lnTo>
                <a:lnTo>
                  <a:pt x="0" y="716593"/>
                </a:lnTo>
                <a:lnTo>
                  <a:pt x="640" y="713890"/>
                </a:lnTo>
                <a:lnTo>
                  <a:pt x="0" y="711187"/>
                </a:lnTo>
                <a:lnTo>
                  <a:pt x="640" y="708484"/>
                </a:lnTo>
                <a:lnTo>
                  <a:pt x="0" y="705782"/>
                </a:lnTo>
                <a:lnTo>
                  <a:pt x="640" y="703079"/>
                </a:lnTo>
                <a:lnTo>
                  <a:pt x="0" y="700376"/>
                </a:lnTo>
                <a:lnTo>
                  <a:pt x="640" y="697673"/>
                </a:lnTo>
                <a:lnTo>
                  <a:pt x="0" y="694971"/>
                </a:lnTo>
                <a:lnTo>
                  <a:pt x="640" y="692268"/>
                </a:lnTo>
                <a:lnTo>
                  <a:pt x="0" y="689565"/>
                </a:lnTo>
                <a:lnTo>
                  <a:pt x="640" y="686863"/>
                </a:lnTo>
                <a:lnTo>
                  <a:pt x="0" y="684160"/>
                </a:lnTo>
                <a:lnTo>
                  <a:pt x="640" y="681457"/>
                </a:lnTo>
                <a:lnTo>
                  <a:pt x="0" y="678754"/>
                </a:lnTo>
                <a:lnTo>
                  <a:pt x="640" y="676052"/>
                </a:lnTo>
                <a:lnTo>
                  <a:pt x="0" y="673349"/>
                </a:lnTo>
                <a:lnTo>
                  <a:pt x="621" y="670726"/>
                </a:lnTo>
                <a:lnTo>
                  <a:pt x="0" y="668104"/>
                </a:lnTo>
                <a:lnTo>
                  <a:pt x="19" y="668023"/>
                </a:lnTo>
                <a:lnTo>
                  <a:pt x="0" y="667943"/>
                </a:lnTo>
                <a:lnTo>
                  <a:pt x="621" y="665321"/>
                </a:lnTo>
                <a:lnTo>
                  <a:pt x="0" y="662698"/>
                </a:lnTo>
                <a:lnTo>
                  <a:pt x="19" y="662618"/>
                </a:lnTo>
                <a:lnTo>
                  <a:pt x="0" y="662538"/>
                </a:lnTo>
                <a:lnTo>
                  <a:pt x="320" y="659835"/>
                </a:lnTo>
                <a:lnTo>
                  <a:pt x="38" y="657453"/>
                </a:lnTo>
                <a:lnTo>
                  <a:pt x="0" y="657293"/>
                </a:lnTo>
                <a:lnTo>
                  <a:pt x="13" y="657239"/>
                </a:lnTo>
                <a:lnTo>
                  <a:pt x="0" y="657132"/>
                </a:lnTo>
                <a:lnTo>
                  <a:pt x="320" y="654429"/>
                </a:lnTo>
                <a:lnTo>
                  <a:pt x="38" y="652048"/>
                </a:lnTo>
                <a:lnTo>
                  <a:pt x="0" y="651887"/>
                </a:lnTo>
                <a:lnTo>
                  <a:pt x="13" y="651834"/>
                </a:lnTo>
                <a:lnTo>
                  <a:pt x="0" y="651727"/>
                </a:lnTo>
                <a:lnTo>
                  <a:pt x="320" y="649024"/>
                </a:lnTo>
                <a:lnTo>
                  <a:pt x="38" y="646642"/>
                </a:lnTo>
                <a:lnTo>
                  <a:pt x="0" y="646482"/>
                </a:lnTo>
                <a:lnTo>
                  <a:pt x="13" y="646428"/>
                </a:lnTo>
                <a:lnTo>
                  <a:pt x="0" y="646322"/>
                </a:lnTo>
                <a:lnTo>
                  <a:pt x="320" y="643618"/>
                </a:lnTo>
                <a:lnTo>
                  <a:pt x="38" y="641237"/>
                </a:lnTo>
                <a:lnTo>
                  <a:pt x="0" y="641076"/>
                </a:lnTo>
                <a:lnTo>
                  <a:pt x="13" y="641023"/>
                </a:lnTo>
                <a:lnTo>
                  <a:pt x="0" y="640916"/>
                </a:lnTo>
                <a:lnTo>
                  <a:pt x="320" y="638213"/>
                </a:lnTo>
                <a:lnTo>
                  <a:pt x="38" y="635832"/>
                </a:lnTo>
                <a:lnTo>
                  <a:pt x="0" y="635671"/>
                </a:lnTo>
                <a:lnTo>
                  <a:pt x="13" y="635617"/>
                </a:lnTo>
                <a:lnTo>
                  <a:pt x="0" y="635510"/>
                </a:lnTo>
                <a:lnTo>
                  <a:pt x="320" y="632808"/>
                </a:lnTo>
                <a:lnTo>
                  <a:pt x="38" y="630426"/>
                </a:lnTo>
                <a:lnTo>
                  <a:pt x="0" y="630265"/>
                </a:lnTo>
                <a:lnTo>
                  <a:pt x="13" y="630212"/>
                </a:lnTo>
                <a:lnTo>
                  <a:pt x="0" y="630105"/>
                </a:lnTo>
                <a:lnTo>
                  <a:pt x="320" y="627402"/>
                </a:lnTo>
                <a:lnTo>
                  <a:pt x="38" y="625021"/>
                </a:lnTo>
                <a:lnTo>
                  <a:pt x="0" y="624860"/>
                </a:lnTo>
                <a:lnTo>
                  <a:pt x="13" y="624806"/>
                </a:lnTo>
                <a:lnTo>
                  <a:pt x="0" y="624699"/>
                </a:lnTo>
                <a:lnTo>
                  <a:pt x="320" y="621997"/>
                </a:lnTo>
                <a:lnTo>
                  <a:pt x="38" y="619615"/>
                </a:lnTo>
                <a:lnTo>
                  <a:pt x="0" y="619454"/>
                </a:lnTo>
                <a:lnTo>
                  <a:pt x="13" y="619401"/>
                </a:lnTo>
                <a:lnTo>
                  <a:pt x="0" y="619294"/>
                </a:lnTo>
                <a:lnTo>
                  <a:pt x="320" y="616591"/>
                </a:lnTo>
                <a:lnTo>
                  <a:pt x="38" y="614210"/>
                </a:lnTo>
                <a:lnTo>
                  <a:pt x="0" y="614049"/>
                </a:lnTo>
                <a:lnTo>
                  <a:pt x="13" y="613995"/>
                </a:lnTo>
                <a:lnTo>
                  <a:pt x="0" y="613888"/>
                </a:lnTo>
                <a:lnTo>
                  <a:pt x="320" y="611186"/>
                </a:lnTo>
                <a:lnTo>
                  <a:pt x="38" y="608804"/>
                </a:lnTo>
                <a:lnTo>
                  <a:pt x="0" y="608643"/>
                </a:lnTo>
                <a:lnTo>
                  <a:pt x="13" y="608590"/>
                </a:lnTo>
                <a:lnTo>
                  <a:pt x="0" y="608483"/>
                </a:lnTo>
                <a:lnTo>
                  <a:pt x="320" y="605780"/>
                </a:lnTo>
                <a:lnTo>
                  <a:pt x="38" y="603399"/>
                </a:lnTo>
                <a:lnTo>
                  <a:pt x="0" y="603238"/>
                </a:lnTo>
                <a:lnTo>
                  <a:pt x="13" y="603184"/>
                </a:lnTo>
                <a:lnTo>
                  <a:pt x="0" y="603077"/>
                </a:lnTo>
                <a:lnTo>
                  <a:pt x="320" y="600375"/>
                </a:lnTo>
                <a:lnTo>
                  <a:pt x="38" y="597993"/>
                </a:lnTo>
                <a:lnTo>
                  <a:pt x="0" y="597833"/>
                </a:lnTo>
                <a:lnTo>
                  <a:pt x="13" y="597779"/>
                </a:lnTo>
                <a:lnTo>
                  <a:pt x="0" y="597672"/>
                </a:lnTo>
                <a:lnTo>
                  <a:pt x="320" y="594969"/>
                </a:lnTo>
                <a:lnTo>
                  <a:pt x="38" y="592588"/>
                </a:lnTo>
                <a:lnTo>
                  <a:pt x="0" y="592427"/>
                </a:lnTo>
                <a:lnTo>
                  <a:pt x="13" y="592374"/>
                </a:lnTo>
                <a:lnTo>
                  <a:pt x="0" y="592267"/>
                </a:lnTo>
                <a:lnTo>
                  <a:pt x="320" y="589564"/>
                </a:lnTo>
                <a:lnTo>
                  <a:pt x="38" y="587182"/>
                </a:lnTo>
                <a:lnTo>
                  <a:pt x="0" y="587021"/>
                </a:lnTo>
                <a:lnTo>
                  <a:pt x="13" y="586968"/>
                </a:lnTo>
                <a:lnTo>
                  <a:pt x="0" y="586861"/>
                </a:lnTo>
                <a:lnTo>
                  <a:pt x="320" y="584158"/>
                </a:lnTo>
                <a:lnTo>
                  <a:pt x="38" y="581777"/>
                </a:lnTo>
                <a:lnTo>
                  <a:pt x="0" y="581616"/>
                </a:lnTo>
                <a:lnTo>
                  <a:pt x="13" y="581563"/>
                </a:lnTo>
                <a:lnTo>
                  <a:pt x="0" y="581456"/>
                </a:lnTo>
                <a:lnTo>
                  <a:pt x="320" y="578753"/>
                </a:lnTo>
                <a:lnTo>
                  <a:pt x="38" y="576371"/>
                </a:lnTo>
                <a:lnTo>
                  <a:pt x="0" y="576210"/>
                </a:lnTo>
                <a:lnTo>
                  <a:pt x="13" y="576157"/>
                </a:lnTo>
                <a:lnTo>
                  <a:pt x="0" y="576050"/>
                </a:lnTo>
                <a:lnTo>
                  <a:pt x="320" y="573347"/>
                </a:lnTo>
                <a:lnTo>
                  <a:pt x="38" y="570965"/>
                </a:lnTo>
                <a:lnTo>
                  <a:pt x="0" y="570805"/>
                </a:lnTo>
                <a:lnTo>
                  <a:pt x="13" y="570751"/>
                </a:lnTo>
                <a:lnTo>
                  <a:pt x="0" y="570645"/>
                </a:lnTo>
                <a:lnTo>
                  <a:pt x="320" y="567942"/>
                </a:lnTo>
                <a:lnTo>
                  <a:pt x="38" y="565560"/>
                </a:lnTo>
                <a:lnTo>
                  <a:pt x="0" y="565399"/>
                </a:lnTo>
                <a:lnTo>
                  <a:pt x="13" y="565346"/>
                </a:lnTo>
                <a:lnTo>
                  <a:pt x="0" y="565239"/>
                </a:lnTo>
                <a:lnTo>
                  <a:pt x="320" y="562536"/>
                </a:lnTo>
                <a:lnTo>
                  <a:pt x="38" y="560154"/>
                </a:lnTo>
                <a:lnTo>
                  <a:pt x="0" y="559994"/>
                </a:lnTo>
                <a:lnTo>
                  <a:pt x="13" y="559940"/>
                </a:lnTo>
                <a:lnTo>
                  <a:pt x="0" y="559834"/>
                </a:lnTo>
                <a:lnTo>
                  <a:pt x="320" y="557131"/>
                </a:lnTo>
                <a:lnTo>
                  <a:pt x="38" y="554749"/>
                </a:lnTo>
                <a:lnTo>
                  <a:pt x="0" y="554588"/>
                </a:lnTo>
                <a:lnTo>
                  <a:pt x="13" y="554535"/>
                </a:lnTo>
                <a:lnTo>
                  <a:pt x="0" y="554428"/>
                </a:lnTo>
                <a:lnTo>
                  <a:pt x="320" y="551726"/>
                </a:lnTo>
                <a:lnTo>
                  <a:pt x="38" y="549344"/>
                </a:lnTo>
                <a:lnTo>
                  <a:pt x="0" y="549183"/>
                </a:lnTo>
                <a:lnTo>
                  <a:pt x="13" y="549130"/>
                </a:lnTo>
                <a:lnTo>
                  <a:pt x="0" y="549023"/>
                </a:lnTo>
                <a:lnTo>
                  <a:pt x="320" y="546320"/>
                </a:lnTo>
                <a:lnTo>
                  <a:pt x="38" y="543938"/>
                </a:lnTo>
                <a:lnTo>
                  <a:pt x="0" y="543778"/>
                </a:lnTo>
                <a:lnTo>
                  <a:pt x="13" y="543724"/>
                </a:lnTo>
                <a:lnTo>
                  <a:pt x="0" y="543617"/>
                </a:lnTo>
                <a:lnTo>
                  <a:pt x="320" y="540915"/>
                </a:lnTo>
                <a:lnTo>
                  <a:pt x="38" y="538533"/>
                </a:lnTo>
                <a:lnTo>
                  <a:pt x="0" y="538372"/>
                </a:lnTo>
                <a:lnTo>
                  <a:pt x="13" y="538319"/>
                </a:lnTo>
                <a:lnTo>
                  <a:pt x="0" y="538212"/>
                </a:lnTo>
                <a:lnTo>
                  <a:pt x="320" y="535509"/>
                </a:lnTo>
                <a:lnTo>
                  <a:pt x="38" y="533127"/>
                </a:lnTo>
                <a:lnTo>
                  <a:pt x="0" y="532967"/>
                </a:lnTo>
                <a:lnTo>
                  <a:pt x="13" y="532913"/>
                </a:lnTo>
                <a:lnTo>
                  <a:pt x="0" y="532806"/>
                </a:lnTo>
                <a:lnTo>
                  <a:pt x="320" y="530104"/>
                </a:lnTo>
                <a:lnTo>
                  <a:pt x="38" y="527721"/>
                </a:lnTo>
                <a:lnTo>
                  <a:pt x="0" y="527561"/>
                </a:lnTo>
                <a:lnTo>
                  <a:pt x="13" y="527508"/>
                </a:lnTo>
                <a:lnTo>
                  <a:pt x="0" y="527401"/>
                </a:lnTo>
                <a:lnTo>
                  <a:pt x="320" y="524698"/>
                </a:lnTo>
                <a:lnTo>
                  <a:pt x="38" y="522316"/>
                </a:lnTo>
                <a:lnTo>
                  <a:pt x="0" y="522156"/>
                </a:lnTo>
                <a:lnTo>
                  <a:pt x="13" y="522102"/>
                </a:lnTo>
                <a:lnTo>
                  <a:pt x="0" y="521995"/>
                </a:lnTo>
                <a:lnTo>
                  <a:pt x="320" y="519293"/>
                </a:lnTo>
                <a:lnTo>
                  <a:pt x="38" y="516911"/>
                </a:lnTo>
                <a:lnTo>
                  <a:pt x="0" y="516750"/>
                </a:lnTo>
                <a:lnTo>
                  <a:pt x="13" y="516697"/>
                </a:lnTo>
                <a:lnTo>
                  <a:pt x="0" y="516590"/>
                </a:lnTo>
                <a:lnTo>
                  <a:pt x="320" y="513887"/>
                </a:lnTo>
                <a:lnTo>
                  <a:pt x="38" y="511505"/>
                </a:lnTo>
                <a:lnTo>
                  <a:pt x="0" y="511345"/>
                </a:lnTo>
                <a:lnTo>
                  <a:pt x="13" y="511291"/>
                </a:lnTo>
                <a:lnTo>
                  <a:pt x="0" y="511185"/>
                </a:lnTo>
                <a:lnTo>
                  <a:pt x="320" y="508482"/>
                </a:lnTo>
                <a:lnTo>
                  <a:pt x="38" y="506100"/>
                </a:lnTo>
                <a:lnTo>
                  <a:pt x="0" y="505939"/>
                </a:lnTo>
                <a:lnTo>
                  <a:pt x="13" y="505886"/>
                </a:lnTo>
                <a:lnTo>
                  <a:pt x="0" y="505779"/>
                </a:lnTo>
                <a:lnTo>
                  <a:pt x="320" y="503076"/>
                </a:lnTo>
                <a:lnTo>
                  <a:pt x="38" y="500694"/>
                </a:lnTo>
                <a:lnTo>
                  <a:pt x="0" y="500534"/>
                </a:lnTo>
                <a:lnTo>
                  <a:pt x="13" y="500480"/>
                </a:lnTo>
                <a:lnTo>
                  <a:pt x="0" y="500374"/>
                </a:lnTo>
                <a:lnTo>
                  <a:pt x="320" y="497671"/>
                </a:lnTo>
                <a:lnTo>
                  <a:pt x="38" y="495289"/>
                </a:lnTo>
                <a:lnTo>
                  <a:pt x="0" y="495128"/>
                </a:lnTo>
                <a:lnTo>
                  <a:pt x="13" y="495075"/>
                </a:lnTo>
                <a:lnTo>
                  <a:pt x="0" y="494968"/>
                </a:lnTo>
                <a:lnTo>
                  <a:pt x="320" y="492265"/>
                </a:lnTo>
                <a:lnTo>
                  <a:pt x="38" y="489883"/>
                </a:lnTo>
                <a:lnTo>
                  <a:pt x="0" y="489723"/>
                </a:lnTo>
                <a:lnTo>
                  <a:pt x="13" y="489669"/>
                </a:lnTo>
                <a:lnTo>
                  <a:pt x="0" y="489563"/>
                </a:lnTo>
                <a:lnTo>
                  <a:pt x="320" y="486860"/>
                </a:lnTo>
                <a:lnTo>
                  <a:pt x="38" y="484478"/>
                </a:lnTo>
                <a:lnTo>
                  <a:pt x="0" y="484317"/>
                </a:lnTo>
                <a:lnTo>
                  <a:pt x="13" y="484264"/>
                </a:lnTo>
                <a:lnTo>
                  <a:pt x="0" y="484157"/>
                </a:lnTo>
                <a:lnTo>
                  <a:pt x="320" y="481454"/>
                </a:lnTo>
                <a:lnTo>
                  <a:pt x="38" y="479072"/>
                </a:lnTo>
                <a:lnTo>
                  <a:pt x="0" y="478912"/>
                </a:lnTo>
                <a:lnTo>
                  <a:pt x="13" y="478859"/>
                </a:lnTo>
                <a:lnTo>
                  <a:pt x="0" y="478752"/>
                </a:lnTo>
                <a:lnTo>
                  <a:pt x="320" y="476049"/>
                </a:lnTo>
                <a:lnTo>
                  <a:pt x="38" y="473667"/>
                </a:lnTo>
                <a:lnTo>
                  <a:pt x="0" y="473506"/>
                </a:lnTo>
                <a:lnTo>
                  <a:pt x="13" y="473453"/>
                </a:lnTo>
                <a:lnTo>
                  <a:pt x="0" y="473346"/>
                </a:lnTo>
                <a:lnTo>
                  <a:pt x="320" y="470643"/>
                </a:lnTo>
                <a:lnTo>
                  <a:pt x="38" y="468262"/>
                </a:lnTo>
                <a:lnTo>
                  <a:pt x="0" y="468101"/>
                </a:lnTo>
                <a:lnTo>
                  <a:pt x="13" y="468048"/>
                </a:lnTo>
                <a:lnTo>
                  <a:pt x="0" y="467940"/>
                </a:lnTo>
                <a:lnTo>
                  <a:pt x="320" y="465238"/>
                </a:lnTo>
                <a:lnTo>
                  <a:pt x="38" y="462856"/>
                </a:lnTo>
                <a:lnTo>
                  <a:pt x="0" y="462696"/>
                </a:lnTo>
                <a:lnTo>
                  <a:pt x="13" y="462642"/>
                </a:lnTo>
                <a:lnTo>
                  <a:pt x="0" y="462535"/>
                </a:lnTo>
                <a:lnTo>
                  <a:pt x="320" y="459833"/>
                </a:lnTo>
                <a:lnTo>
                  <a:pt x="38" y="457450"/>
                </a:lnTo>
                <a:lnTo>
                  <a:pt x="0" y="457290"/>
                </a:lnTo>
                <a:lnTo>
                  <a:pt x="13" y="457237"/>
                </a:lnTo>
                <a:lnTo>
                  <a:pt x="0" y="457130"/>
                </a:lnTo>
                <a:lnTo>
                  <a:pt x="320" y="454427"/>
                </a:lnTo>
                <a:lnTo>
                  <a:pt x="38" y="452045"/>
                </a:lnTo>
                <a:lnTo>
                  <a:pt x="0" y="451885"/>
                </a:lnTo>
                <a:lnTo>
                  <a:pt x="13" y="451831"/>
                </a:lnTo>
                <a:lnTo>
                  <a:pt x="0" y="451724"/>
                </a:lnTo>
                <a:lnTo>
                  <a:pt x="320" y="449021"/>
                </a:lnTo>
                <a:lnTo>
                  <a:pt x="38" y="446640"/>
                </a:lnTo>
                <a:lnTo>
                  <a:pt x="0" y="446479"/>
                </a:lnTo>
                <a:lnTo>
                  <a:pt x="13" y="446426"/>
                </a:lnTo>
                <a:lnTo>
                  <a:pt x="0" y="446319"/>
                </a:lnTo>
                <a:lnTo>
                  <a:pt x="320" y="443616"/>
                </a:lnTo>
                <a:lnTo>
                  <a:pt x="38" y="441234"/>
                </a:lnTo>
                <a:lnTo>
                  <a:pt x="0" y="441074"/>
                </a:lnTo>
                <a:lnTo>
                  <a:pt x="13" y="441020"/>
                </a:lnTo>
                <a:lnTo>
                  <a:pt x="0" y="440913"/>
                </a:lnTo>
                <a:lnTo>
                  <a:pt x="320" y="438210"/>
                </a:lnTo>
                <a:lnTo>
                  <a:pt x="38" y="435829"/>
                </a:lnTo>
                <a:lnTo>
                  <a:pt x="0" y="435668"/>
                </a:lnTo>
                <a:lnTo>
                  <a:pt x="13" y="435615"/>
                </a:lnTo>
                <a:lnTo>
                  <a:pt x="0" y="435508"/>
                </a:lnTo>
                <a:lnTo>
                  <a:pt x="320" y="432805"/>
                </a:lnTo>
                <a:lnTo>
                  <a:pt x="38" y="430424"/>
                </a:lnTo>
                <a:lnTo>
                  <a:pt x="0" y="430263"/>
                </a:lnTo>
                <a:lnTo>
                  <a:pt x="13" y="430209"/>
                </a:lnTo>
                <a:lnTo>
                  <a:pt x="0" y="430102"/>
                </a:lnTo>
                <a:lnTo>
                  <a:pt x="320" y="427400"/>
                </a:lnTo>
                <a:lnTo>
                  <a:pt x="38" y="425018"/>
                </a:lnTo>
                <a:lnTo>
                  <a:pt x="0" y="424857"/>
                </a:lnTo>
                <a:lnTo>
                  <a:pt x="13" y="424804"/>
                </a:lnTo>
                <a:lnTo>
                  <a:pt x="0" y="424697"/>
                </a:lnTo>
                <a:lnTo>
                  <a:pt x="320" y="421994"/>
                </a:lnTo>
                <a:lnTo>
                  <a:pt x="38" y="419613"/>
                </a:lnTo>
                <a:lnTo>
                  <a:pt x="0" y="419452"/>
                </a:lnTo>
                <a:lnTo>
                  <a:pt x="13" y="419398"/>
                </a:lnTo>
                <a:lnTo>
                  <a:pt x="0" y="419291"/>
                </a:lnTo>
                <a:lnTo>
                  <a:pt x="320" y="416589"/>
                </a:lnTo>
                <a:lnTo>
                  <a:pt x="38" y="414207"/>
                </a:lnTo>
                <a:lnTo>
                  <a:pt x="0" y="414046"/>
                </a:lnTo>
                <a:lnTo>
                  <a:pt x="13" y="413993"/>
                </a:lnTo>
                <a:lnTo>
                  <a:pt x="0" y="413886"/>
                </a:lnTo>
                <a:lnTo>
                  <a:pt x="320" y="411183"/>
                </a:lnTo>
                <a:lnTo>
                  <a:pt x="38" y="408802"/>
                </a:lnTo>
                <a:lnTo>
                  <a:pt x="0" y="408641"/>
                </a:lnTo>
                <a:lnTo>
                  <a:pt x="10" y="408561"/>
                </a:lnTo>
                <a:lnTo>
                  <a:pt x="0" y="408480"/>
                </a:lnTo>
                <a:lnTo>
                  <a:pt x="311" y="405858"/>
                </a:lnTo>
                <a:lnTo>
                  <a:pt x="0" y="403235"/>
                </a:lnTo>
                <a:lnTo>
                  <a:pt x="10" y="403155"/>
                </a:lnTo>
                <a:lnTo>
                  <a:pt x="0" y="403075"/>
                </a:lnTo>
                <a:lnTo>
                  <a:pt x="311" y="400452"/>
                </a:lnTo>
                <a:lnTo>
                  <a:pt x="0" y="397830"/>
                </a:lnTo>
                <a:lnTo>
                  <a:pt x="10" y="397750"/>
                </a:lnTo>
                <a:lnTo>
                  <a:pt x="0" y="397669"/>
                </a:lnTo>
                <a:lnTo>
                  <a:pt x="311" y="395047"/>
                </a:lnTo>
                <a:lnTo>
                  <a:pt x="0" y="392425"/>
                </a:lnTo>
                <a:lnTo>
                  <a:pt x="10" y="392344"/>
                </a:lnTo>
                <a:lnTo>
                  <a:pt x="0" y="392264"/>
                </a:lnTo>
                <a:lnTo>
                  <a:pt x="311" y="389641"/>
                </a:lnTo>
                <a:lnTo>
                  <a:pt x="0" y="387019"/>
                </a:lnTo>
                <a:lnTo>
                  <a:pt x="10" y="386939"/>
                </a:lnTo>
                <a:lnTo>
                  <a:pt x="0" y="386859"/>
                </a:lnTo>
                <a:lnTo>
                  <a:pt x="311" y="384236"/>
                </a:lnTo>
                <a:lnTo>
                  <a:pt x="0" y="381613"/>
                </a:lnTo>
                <a:lnTo>
                  <a:pt x="10" y="381533"/>
                </a:lnTo>
                <a:lnTo>
                  <a:pt x="0" y="381453"/>
                </a:lnTo>
                <a:lnTo>
                  <a:pt x="311" y="378830"/>
                </a:lnTo>
                <a:lnTo>
                  <a:pt x="0" y="376208"/>
                </a:lnTo>
                <a:lnTo>
                  <a:pt x="10" y="376128"/>
                </a:lnTo>
                <a:lnTo>
                  <a:pt x="0" y="376048"/>
                </a:lnTo>
                <a:lnTo>
                  <a:pt x="38" y="375887"/>
                </a:lnTo>
                <a:lnTo>
                  <a:pt x="320" y="373505"/>
                </a:lnTo>
                <a:lnTo>
                  <a:pt x="0" y="370802"/>
                </a:lnTo>
                <a:lnTo>
                  <a:pt x="320" y="368100"/>
                </a:lnTo>
                <a:lnTo>
                  <a:pt x="0" y="365397"/>
                </a:lnTo>
                <a:lnTo>
                  <a:pt x="320" y="362694"/>
                </a:lnTo>
                <a:lnTo>
                  <a:pt x="0" y="359991"/>
                </a:lnTo>
                <a:lnTo>
                  <a:pt x="320" y="357289"/>
                </a:lnTo>
                <a:lnTo>
                  <a:pt x="0" y="354586"/>
                </a:lnTo>
                <a:lnTo>
                  <a:pt x="320" y="351883"/>
                </a:lnTo>
                <a:lnTo>
                  <a:pt x="0" y="349180"/>
                </a:lnTo>
                <a:lnTo>
                  <a:pt x="320" y="346478"/>
                </a:lnTo>
                <a:lnTo>
                  <a:pt x="0" y="343775"/>
                </a:lnTo>
                <a:lnTo>
                  <a:pt x="320" y="341072"/>
                </a:lnTo>
                <a:lnTo>
                  <a:pt x="0" y="338370"/>
                </a:lnTo>
                <a:lnTo>
                  <a:pt x="320" y="335667"/>
                </a:lnTo>
                <a:lnTo>
                  <a:pt x="0" y="332964"/>
                </a:lnTo>
                <a:lnTo>
                  <a:pt x="320" y="330261"/>
                </a:lnTo>
                <a:lnTo>
                  <a:pt x="0" y="327559"/>
                </a:lnTo>
                <a:lnTo>
                  <a:pt x="320" y="324856"/>
                </a:lnTo>
                <a:lnTo>
                  <a:pt x="0" y="322153"/>
                </a:lnTo>
                <a:lnTo>
                  <a:pt x="320" y="319450"/>
                </a:lnTo>
                <a:lnTo>
                  <a:pt x="0" y="316748"/>
                </a:lnTo>
                <a:lnTo>
                  <a:pt x="320" y="314045"/>
                </a:lnTo>
                <a:lnTo>
                  <a:pt x="0" y="311342"/>
                </a:lnTo>
                <a:lnTo>
                  <a:pt x="320" y="308639"/>
                </a:lnTo>
                <a:lnTo>
                  <a:pt x="0" y="305937"/>
                </a:lnTo>
                <a:lnTo>
                  <a:pt x="320" y="303234"/>
                </a:lnTo>
                <a:lnTo>
                  <a:pt x="0" y="300531"/>
                </a:lnTo>
                <a:lnTo>
                  <a:pt x="320" y="297829"/>
                </a:lnTo>
                <a:lnTo>
                  <a:pt x="0" y="295126"/>
                </a:lnTo>
                <a:lnTo>
                  <a:pt x="320" y="292423"/>
                </a:lnTo>
                <a:lnTo>
                  <a:pt x="0" y="289720"/>
                </a:lnTo>
                <a:lnTo>
                  <a:pt x="320" y="287018"/>
                </a:lnTo>
                <a:lnTo>
                  <a:pt x="0" y="284315"/>
                </a:lnTo>
                <a:lnTo>
                  <a:pt x="320" y="281612"/>
                </a:lnTo>
                <a:lnTo>
                  <a:pt x="0" y="278909"/>
                </a:lnTo>
                <a:lnTo>
                  <a:pt x="320" y="276207"/>
                </a:lnTo>
                <a:lnTo>
                  <a:pt x="0" y="273504"/>
                </a:lnTo>
                <a:lnTo>
                  <a:pt x="320" y="270801"/>
                </a:lnTo>
                <a:lnTo>
                  <a:pt x="0" y="268098"/>
                </a:lnTo>
                <a:lnTo>
                  <a:pt x="320" y="265396"/>
                </a:lnTo>
                <a:lnTo>
                  <a:pt x="0" y="262693"/>
                </a:lnTo>
                <a:lnTo>
                  <a:pt x="320" y="259990"/>
                </a:lnTo>
                <a:lnTo>
                  <a:pt x="0" y="257288"/>
                </a:lnTo>
                <a:lnTo>
                  <a:pt x="320" y="254585"/>
                </a:lnTo>
                <a:lnTo>
                  <a:pt x="0" y="251882"/>
                </a:lnTo>
                <a:lnTo>
                  <a:pt x="320" y="249179"/>
                </a:lnTo>
                <a:lnTo>
                  <a:pt x="0" y="246476"/>
                </a:lnTo>
                <a:lnTo>
                  <a:pt x="320" y="243774"/>
                </a:lnTo>
                <a:lnTo>
                  <a:pt x="0" y="241071"/>
                </a:lnTo>
                <a:lnTo>
                  <a:pt x="320" y="238368"/>
                </a:lnTo>
                <a:lnTo>
                  <a:pt x="0" y="235666"/>
                </a:lnTo>
                <a:lnTo>
                  <a:pt x="320" y="232963"/>
                </a:lnTo>
                <a:lnTo>
                  <a:pt x="0" y="230260"/>
                </a:lnTo>
                <a:lnTo>
                  <a:pt x="320" y="227557"/>
                </a:lnTo>
                <a:lnTo>
                  <a:pt x="0" y="224855"/>
                </a:lnTo>
                <a:lnTo>
                  <a:pt x="320" y="222152"/>
                </a:lnTo>
                <a:lnTo>
                  <a:pt x="0" y="219449"/>
                </a:lnTo>
                <a:lnTo>
                  <a:pt x="320" y="216746"/>
                </a:lnTo>
                <a:lnTo>
                  <a:pt x="0" y="214043"/>
                </a:lnTo>
                <a:lnTo>
                  <a:pt x="320" y="211341"/>
                </a:lnTo>
                <a:lnTo>
                  <a:pt x="0" y="208638"/>
                </a:lnTo>
                <a:lnTo>
                  <a:pt x="320" y="205935"/>
                </a:lnTo>
                <a:lnTo>
                  <a:pt x="0" y="203233"/>
                </a:lnTo>
                <a:lnTo>
                  <a:pt x="320" y="200530"/>
                </a:lnTo>
                <a:lnTo>
                  <a:pt x="0" y="197827"/>
                </a:lnTo>
                <a:lnTo>
                  <a:pt x="320" y="195124"/>
                </a:lnTo>
                <a:lnTo>
                  <a:pt x="0" y="192421"/>
                </a:lnTo>
                <a:lnTo>
                  <a:pt x="320" y="189719"/>
                </a:lnTo>
                <a:lnTo>
                  <a:pt x="0" y="187016"/>
                </a:lnTo>
                <a:lnTo>
                  <a:pt x="320" y="184313"/>
                </a:lnTo>
                <a:lnTo>
                  <a:pt x="0" y="181611"/>
                </a:lnTo>
                <a:lnTo>
                  <a:pt x="320" y="178908"/>
                </a:lnTo>
                <a:lnTo>
                  <a:pt x="0" y="176205"/>
                </a:lnTo>
                <a:lnTo>
                  <a:pt x="320" y="173502"/>
                </a:lnTo>
                <a:lnTo>
                  <a:pt x="0" y="170800"/>
                </a:lnTo>
                <a:lnTo>
                  <a:pt x="320" y="168097"/>
                </a:lnTo>
                <a:lnTo>
                  <a:pt x="0" y="165394"/>
                </a:lnTo>
                <a:lnTo>
                  <a:pt x="320" y="162691"/>
                </a:lnTo>
                <a:lnTo>
                  <a:pt x="0" y="159989"/>
                </a:lnTo>
                <a:lnTo>
                  <a:pt x="320" y="157286"/>
                </a:lnTo>
                <a:lnTo>
                  <a:pt x="0" y="154583"/>
                </a:lnTo>
                <a:lnTo>
                  <a:pt x="320" y="151881"/>
                </a:lnTo>
                <a:lnTo>
                  <a:pt x="0" y="149178"/>
                </a:lnTo>
                <a:lnTo>
                  <a:pt x="320" y="146475"/>
                </a:lnTo>
                <a:lnTo>
                  <a:pt x="0" y="143772"/>
                </a:lnTo>
                <a:lnTo>
                  <a:pt x="320" y="141070"/>
                </a:lnTo>
                <a:lnTo>
                  <a:pt x="0" y="138367"/>
                </a:lnTo>
                <a:lnTo>
                  <a:pt x="320" y="135664"/>
                </a:lnTo>
                <a:lnTo>
                  <a:pt x="0" y="132961"/>
                </a:lnTo>
                <a:lnTo>
                  <a:pt x="320" y="130259"/>
                </a:lnTo>
                <a:lnTo>
                  <a:pt x="0" y="127556"/>
                </a:lnTo>
                <a:lnTo>
                  <a:pt x="320" y="124853"/>
                </a:lnTo>
                <a:lnTo>
                  <a:pt x="0" y="122150"/>
                </a:lnTo>
                <a:cubicBezTo>
                  <a:pt x="0" y="54689"/>
                  <a:pt x="128332" y="0"/>
                  <a:pt x="286636" y="0"/>
                </a:cubicBezTo>
                <a:close/>
              </a:path>
            </a:pathLst>
          </a:custGeom>
          <a:gradFill>
            <a:gsLst>
              <a:gs pos="0">
                <a:srgbClr val="00B0F0"/>
              </a:gs>
              <a:gs pos="100000">
                <a:srgbClr val="00F2F2">
                  <a:alpha val="0"/>
                </a:srgbClr>
              </a:gs>
            </a:gsLst>
            <a:lin ang="16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3" name="Group 4">
            <a:extLst>
              <a:ext uri="{FF2B5EF4-FFF2-40B4-BE49-F238E27FC236}">
                <a16:creationId xmlns:a16="http://schemas.microsoft.com/office/drawing/2014/main" id="{1E0B184E-D04C-4EB4-8AD5-DFA3D9153A3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009167" y="-1271535"/>
            <a:ext cx="2640099" cy="2621798"/>
            <a:chOff x="443" y="453"/>
            <a:chExt cx="2741" cy="2722"/>
          </a:xfrm>
          <a:gradFill>
            <a:gsLst>
              <a:gs pos="44000">
                <a:srgbClr val="9A22F8">
                  <a:alpha val="0"/>
                </a:srgbClr>
              </a:gs>
              <a:gs pos="73000">
                <a:srgbClr val="313BD0"/>
              </a:gs>
            </a:gsLst>
            <a:lin ang="5400000" scaled="1"/>
          </a:gradFill>
        </p:grpSpPr>
        <p:grpSp>
          <p:nvGrpSpPr>
            <p:cNvPr id="74" name="Group 205">
              <a:extLst>
                <a:ext uri="{FF2B5EF4-FFF2-40B4-BE49-F238E27FC236}">
                  <a16:creationId xmlns:a16="http://schemas.microsoft.com/office/drawing/2014/main" id="{C566A945-BEE2-42C2-A68F-1A196C718A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4" y="863"/>
              <a:ext cx="1811" cy="1862"/>
              <a:chOff x="904" y="863"/>
              <a:chExt cx="1811" cy="1862"/>
            </a:xfrm>
            <a:grpFill/>
          </p:grpSpPr>
          <p:sp>
            <p:nvSpPr>
              <p:cNvPr id="447" name="Freeform 5">
                <a:extLst>
                  <a:ext uri="{FF2B5EF4-FFF2-40B4-BE49-F238E27FC236}">
                    <a16:creationId xmlns:a16="http://schemas.microsoft.com/office/drawing/2014/main" id="{B5E2B5CC-01A1-4353-8D1C-B97CB0CFC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863"/>
                <a:ext cx="45" cy="43"/>
              </a:xfrm>
              <a:custGeom>
                <a:avLst/>
                <a:gdLst>
                  <a:gd name="T0" fmla="*/ 82 w 166"/>
                  <a:gd name="T1" fmla="*/ 155 h 155"/>
                  <a:gd name="T2" fmla="*/ 19 w 166"/>
                  <a:gd name="T3" fmla="*/ 118 h 155"/>
                  <a:gd name="T4" fmla="*/ 47 w 166"/>
                  <a:gd name="T5" fmla="*/ 20 h 155"/>
                  <a:gd name="T6" fmla="*/ 49 w 166"/>
                  <a:gd name="T7" fmla="*/ 19 h 155"/>
                  <a:gd name="T8" fmla="*/ 146 w 166"/>
                  <a:gd name="T9" fmla="*/ 47 h 155"/>
                  <a:gd name="T10" fmla="*/ 119 w 166"/>
                  <a:gd name="T11" fmla="*/ 145 h 155"/>
                  <a:gd name="T12" fmla="*/ 117 w 166"/>
                  <a:gd name="T13" fmla="*/ 146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7" y="155"/>
                      <a:pt x="32" y="141"/>
                      <a:pt x="19" y="118"/>
                    </a:cubicBezTo>
                    <a:cubicBezTo>
                      <a:pt x="0" y="83"/>
                      <a:pt x="12" y="39"/>
                      <a:pt x="47" y="20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83" y="0"/>
                      <a:pt x="127" y="12"/>
                      <a:pt x="146" y="47"/>
                    </a:cubicBezTo>
                    <a:cubicBezTo>
                      <a:pt x="166" y="82"/>
                      <a:pt x="153" y="125"/>
                      <a:pt x="119" y="145"/>
                    </a:cubicBezTo>
                    <a:cubicBezTo>
                      <a:pt x="117" y="146"/>
                      <a:pt x="117" y="146"/>
                      <a:pt x="117" y="146"/>
                    </a:cubicBezTo>
                    <a:cubicBezTo>
                      <a:pt x="106" y="152"/>
                      <a:pt x="94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6">
                <a:extLst>
                  <a:ext uri="{FF2B5EF4-FFF2-40B4-BE49-F238E27FC236}">
                    <a16:creationId xmlns:a16="http://schemas.microsoft.com/office/drawing/2014/main" id="{F4CCEE5C-F4C9-4296-8B3C-63265F148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2495"/>
                <a:ext cx="36" cy="35"/>
              </a:xfrm>
              <a:custGeom>
                <a:avLst/>
                <a:gdLst>
                  <a:gd name="T0" fmla="*/ 65 w 130"/>
                  <a:gd name="T1" fmla="*/ 125 h 125"/>
                  <a:gd name="T2" fmla="*/ 5 w 130"/>
                  <a:gd name="T3" fmla="*/ 73 h 125"/>
                  <a:gd name="T4" fmla="*/ 56 w 130"/>
                  <a:gd name="T5" fmla="*/ 5 h 125"/>
                  <a:gd name="T6" fmla="*/ 58 w 130"/>
                  <a:gd name="T7" fmla="*/ 5 h 125"/>
                  <a:gd name="T8" fmla="*/ 126 w 130"/>
                  <a:gd name="T9" fmla="*/ 56 h 125"/>
                  <a:gd name="T10" fmla="*/ 74 w 130"/>
                  <a:gd name="T11" fmla="*/ 124 h 125"/>
                  <a:gd name="T12" fmla="*/ 73 w 130"/>
                  <a:gd name="T13" fmla="*/ 125 h 125"/>
                  <a:gd name="T14" fmla="*/ 65 w 130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5">
                    <a:moveTo>
                      <a:pt x="65" y="125"/>
                    </a:moveTo>
                    <a:cubicBezTo>
                      <a:pt x="35" y="125"/>
                      <a:pt x="9" y="103"/>
                      <a:pt x="5" y="73"/>
                    </a:cubicBezTo>
                    <a:cubicBezTo>
                      <a:pt x="0" y="40"/>
                      <a:pt x="23" y="9"/>
                      <a:pt x="56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91" y="0"/>
                      <a:pt x="121" y="23"/>
                      <a:pt x="126" y="56"/>
                    </a:cubicBezTo>
                    <a:cubicBezTo>
                      <a:pt x="130" y="89"/>
                      <a:pt x="107" y="120"/>
                      <a:pt x="74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70" y="125"/>
                      <a:pt x="67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7">
                <a:extLst>
                  <a:ext uri="{FF2B5EF4-FFF2-40B4-BE49-F238E27FC236}">
                    <a16:creationId xmlns:a16="http://schemas.microsoft.com/office/drawing/2014/main" id="{746F58D8-11AC-4C3C-9B80-0CDF22CAB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529"/>
                <a:ext cx="28" cy="26"/>
              </a:xfrm>
              <a:custGeom>
                <a:avLst/>
                <a:gdLst>
                  <a:gd name="T0" fmla="*/ 49 w 100"/>
                  <a:gd name="T1" fmla="*/ 96 h 96"/>
                  <a:gd name="T2" fmla="*/ 3 w 100"/>
                  <a:gd name="T3" fmla="*/ 56 h 96"/>
                  <a:gd name="T4" fmla="*/ 43 w 100"/>
                  <a:gd name="T5" fmla="*/ 4 h 96"/>
                  <a:gd name="T6" fmla="*/ 44 w 100"/>
                  <a:gd name="T7" fmla="*/ 3 h 96"/>
                  <a:gd name="T8" fmla="*/ 97 w 100"/>
                  <a:gd name="T9" fmla="*/ 43 h 96"/>
                  <a:gd name="T10" fmla="*/ 57 w 100"/>
                  <a:gd name="T11" fmla="*/ 96 h 96"/>
                  <a:gd name="T12" fmla="*/ 56 w 100"/>
                  <a:gd name="T13" fmla="*/ 96 h 96"/>
                  <a:gd name="T14" fmla="*/ 49 w 100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6">
                    <a:moveTo>
                      <a:pt x="49" y="96"/>
                    </a:moveTo>
                    <a:cubicBezTo>
                      <a:pt x="26" y="96"/>
                      <a:pt x="6" y="80"/>
                      <a:pt x="3" y="56"/>
                    </a:cubicBezTo>
                    <a:cubicBezTo>
                      <a:pt x="0" y="31"/>
                      <a:pt x="18" y="7"/>
                      <a:pt x="43" y="4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70" y="0"/>
                      <a:pt x="93" y="18"/>
                      <a:pt x="97" y="43"/>
                    </a:cubicBezTo>
                    <a:cubicBezTo>
                      <a:pt x="100" y="69"/>
                      <a:pt x="82" y="92"/>
                      <a:pt x="57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4" y="96"/>
                      <a:pt x="52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8">
                <a:extLst>
                  <a:ext uri="{FF2B5EF4-FFF2-40B4-BE49-F238E27FC236}">
                    <a16:creationId xmlns:a16="http://schemas.microsoft.com/office/drawing/2014/main" id="{EFB1A78C-D63D-4E88-85EC-4796D8FF2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2516"/>
                <a:ext cx="45" cy="43"/>
              </a:xfrm>
              <a:custGeom>
                <a:avLst/>
                <a:gdLst>
                  <a:gd name="T0" fmla="*/ 82 w 162"/>
                  <a:gd name="T1" fmla="*/ 153 h 153"/>
                  <a:gd name="T2" fmla="*/ 65 w 162"/>
                  <a:gd name="T3" fmla="*/ 151 h 153"/>
                  <a:gd name="T4" fmla="*/ 63 w 162"/>
                  <a:gd name="T5" fmla="*/ 151 h 153"/>
                  <a:gd name="T6" fmla="*/ 9 w 162"/>
                  <a:gd name="T7" fmla="*/ 63 h 153"/>
                  <a:gd name="T8" fmla="*/ 97 w 162"/>
                  <a:gd name="T9" fmla="*/ 9 h 153"/>
                  <a:gd name="T10" fmla="*/ 99 w 162"/>
                  <a:gd name="T11" fmla="*/ 9 h 153"/>
                  <a:gd name="T12" fmla="*/ 153 w 162"/>
                  <a:gd name="T13" fmla="*/ 97 h 153"/>
                  <a:gd name="T14" fmla="*/ 82 w 162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2" h="153">
                    <a:moveTo>
                      <a:pt x="82" y="153"/>
                    </a:moveTo>
                    <a:cubicBezTo>
                      <a:pt x="76" y="153"/>
                      <a:pt x="71" y="153"/>
                      <a:pt x="65" y="151"/>
                    </a:cubicBezTo>
                    <a:cubicBezTo>
                      <a:pt x="63" y="151"/>
                      <a:pt x="63" y="151"/>
                      <a:pt x="63" y="151"/>
                    </a:cubicBezTo>
                    <a:cubicBezTo>
                      <a:pt x="24" y="142"/>
                      <a:pt x="0" y="102"/>
                      <a:pt x="9" y="63"/>
                    </a:cubicBezTo>
                    <a:cubicBezTo>
                      <a:pt x="19" y="24"/>
                      <a:pt x="58" y="0"/>
                      <a:pt x="97" y="9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138" y="19"/>
                      <a:pt x="162" y="58"/>
                      <a:pt x="153" y="97"/>
                    </a:cubicBezTo>
                    <a:cubicBezTo>
                      <a:pt x="145" y="131"/>
                      <a:pt x="115" y="153"/>
                      <a:pt x="82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9">
                <a:extLst>
                  <a:ext uri="{FF2B5EF4-FFF2-40B4-BE49-F238E27FC236}">
                    <a16:creationId xmlns:a16="http://schemas.microsoft.com/office/drawing/2014/main" id="{0283D8EE-B36B-407E-B3CE-896809321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513"/>
                <a:ext cx="30" cy="29"/>
              </a:xfrm>
              <a:custGeom>
                <a:avLst/>
                <a:gdLst>
                  <a:gd name="T0" fmla="*/ 53 w 108"/>
                  <a:gd name="T1" fmla="*/ 104 h 104"/>
                  <a:gd name="T2" fmla="*/ 4 w 108"/>
                  <a:gd name="T3" fmla="*/ 61 h 104"/>
                  <a:gd name="T4" fmla="*/ 47 w 108"/>
                  <a:gd name="T5" fmla="*/ 4 h 104"/>
                  <a:gd name="T6" fmla="*/ 48 w 108"/>
                  <a:gd name="T7" fmla="*/ 4 h 104"/>
                  <a:gd name="T8" fmla="*/ 104 w 108"/>
                  <a:gd name="T9" fmla="*/ 47 h 104"/>
                  <a:gd name="T10" fmla="*/ 62 w 108"/>
                  <a:gd name="T11" fmla="*/ 103 h 104"/>
                  <a:gd name="T12" fmla="*/ 60 w 108"/>
                  <a:gd name="T13" fmla="*/ 103 h 104"/>
                  <a:gd name="T14" fmla="*/ 53 w 108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4">
                    <a:moveTo>
                      <a:pt x="53" y="104"/>
                    </a:moveTo>
                    <a:cubicBezTo>
                      <a:pt x="29" y="104"/>
                      <a:pt x="8" y="86"/>
                      <a:pt x="4" y="61"/>
                    </a:cubicBezTo>
                    <a:cubicBezTo>
                      <a:pt x="0" y="33"/>
                      <a:pt x="19" y="8"/>
                      <a:pt x="47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75" y="0"/>
                      <a:pt x="100" y="19"/>
                      <a:pt x="104" y="47"/>
                    </a:cubicBezTo>
                    <a:cubicBezTo>
                      <a:pt x="108" y="74"/>
                      <a:pt x="89" y="99"/>
                      <a:pt x="62" y="103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58" y="104"/>
                      <a:pt x="56" y="104"/>
                      <a:pt x="53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0">
                <a:extLst>
                  <a:ext uri="{FF2B5EF4-FFF2-40B4-BE49-F238E27FC236}">
                    <a16:creationId xmlns:a16="http://schemas.microsoft.com/office/drawing/2014/main" id="{90353D61-7B8C-4FD6-ADEA-226DA2E38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498"/>
                <a:ext cx="33" cy="31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10 h 111"/>
                  <a:gd name="T4" fmla="*/ 46 w 117"/>
                  <a:gd name="T5" fmla="*/ 109 h 111"/>
                  <a:gd name="T6" fmla="*/ 7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10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7" y="46"/>
                    </a:cubicBezTo>
                    <a:cubicBezTo>
                      <a:pt x="13" y="18"/>
                      <a:pt x="42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1">
                <a:extLst>
                  <a:ext uri="{FF2B5EF4-FFF2-40B4-BE49-F238E27FC236}">
                    <a16:creationId xmlns:a16="http://schemas.microsoft.com/office/drawing/2014/main" id="{74EF6B93-8777-44C7-AC74-CB5EC0F75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2468"/>
                <a:ext cx="44" cy="42"/>
              </a:xfrm>
              <a:custGeom>
                <a:avLst/>
                <a:gdLst>
                  <a:gd name="T0" fmla="*/ 81 w 159"/>
                  <a:gd name="T1" fmla="*/ 151 h 151"/>
                  <a:gd name="T2" fmla="*/ 64 w 159"/>
                  <a:gd name="T3" fmla="*/ 149 h 151"/>
                  <a:gd name="T4" fmla="*/ 63 w 159"/>
                  <a:gd name="T5" fmla="*/ 149 h 151"/>
                  <a:gd name="T6" fmla="*/ 9 w 159"/>
                  <a:gd name="T7" fmla="*/ 63 h 151"/>
                  <a:gd name="T8" fmla="*/ 95 w 159"/>
                  <a:gd name="T9" fmla="*/ 9 h 151"/>
                  <a:gd name="T10" fmla="*/ 97 w 159"/>
                  <a:gd name="T11" fmla="*/ 10 h 151"/>
                  <a:gd name="T12" fmla="*/ 150 w 159"/>
                  <a:gd name="T13" fmla="*/ 96 h 151"/>
                  <a:gd name="T14" fmla="*/ 81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81" y="151"/>
                    </a:moveTo>
                    <a:cubicBezTo>
                      <a:pt x="75" y="151"/>
                      <a:pt x="70" y="151"/>
                      <a:pt x="64" y="149"/>
                    </a:cubicBezTo>
                    <a:cubicBezTo>
                      <a:pt x="63" y="149"/>
                      <a:pt x="63" y="149"/>
                      <a:pt x="63" y="149"/>
                    </a:cubicBezTo>
                    <a:cubicBezTo>
                      <a:pt x="24" y="140"/>
                      <a:pt x="0" y="101"/>
                      <a:pt x="9" y="63"/>
                    </a:cubicBezTo>
                    <a:cubicBezTo>
                      <a:pt x="18" y="24"/>
                      <a:pt x="57" y="0"/>
                      <a:pt x="95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136" y="19"/>
                      <a:pt x="159" y="57"/>
                      <a:pt x="150" y="96"/>
                    </a:cubicBezTo>
                    <a:cubicBezTo>
                      <a:pt x="143" y="129"/>
                      <a:pt x="113" y="151"/>
                      <a:pt x="81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2">
                <a:extLst>
                  <a:ext uri="{FF2B5EF4-FFF2-40B4-BE49-F238E27FC236}">
                    <a16:creationId xmlns:a16="http://schemas.microsoft.com/office/drawing/2014/main" id="{77137D62-E08D-41FF-8080-036156B54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444"/>
                <a:ext cx="35" cy="32"/>
              </a:xfrm>
              <a:custGeom>
                <a:avLst/>
                <a:gdLst>
                  <a:gd name="T0" fmla="*/ 61 w 124"/>
                  <a:gd name="T1" fmla="*/ 115 h 115"/>
                  <a:gd name="T2" fmla="*/ 14 w 124"/>
                  <a:gd name="T3" fmla="*/ 88 h 115"/>
                  <a:gd name="T4" fmla="*/ 35 w 124"/>
                  <a:gd name="T5" fmla="*/ 15 h 115"/>
                  <a:gd name="T6" fmla="*/ 36 w 124"/>
                  <a:gd name="T7" fmla="*/ 14 h 115"/>
                  <a:gd name="T8" fmla="*/ 109 w 124"/>
                  <a:gd name="T9" fmla="*/ 35 h 115"/>
                  <a:gd name="T10" fmla="*/ 88 w 124"/>
                  <a:gd name="T11" fmla="*/ 108 h 115"/>
                  <a:gd name="T12" fmla="*/ 87 w 124"/>
                  <a:gd name="T13" fmla="*/ 109 h 115"/>
                  <a:gd name="T14" fmla="*/ 61 w 124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5">
                    <a:moveTo>
                      <a:pt x="61" y="115"/>
                    </a:moveTo>
                    <a:cubicBezTo>
                      <a:pt x="42" y="115"/>
                      <a:pt x="24" y="105"/>
                      <a:pt x="14" y="88"/>
                    </a:cubicBezTo>
                    <a:cubicBezTo>
                      <a:pt x="0" y="62"/>
                      <a:pt x="9" y="29"/>
                      <a:pt x="35" y="15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62" y="0"/>
                      <a:pt x="95" y="9"/>
                      <a:pt x="109" y="35"/>
                    </a:cubicBezTo>
                    <a:cubicBezTo>
                      <a:pt x="124" y="61"/>
                      <a:pt x="114" y="94"/>
                      <a:pt x="88" y="108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79" y="113"/>
                      <a:pt x="70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3">
                <a:extLst>
                  <a:ext uri="{FF2B5EF4-FFF2-40B4-BE49-F238E27FC236}">
                    <a16:creationId xmlns:a16="http://schemas.microsoft.com/office/drawing/2014/main" id="{DA10805A-E0B6-4F68-B72D-AFF6CA6D6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420"/>
                <a:ext cx="24" cy="23"/>
              </a:xfrm>
              <a:custGeom>
                <a:avLst/>
                <a:gdLst>
                  <a:gd name="T0" fmla="*/ 44 w 88"/>
                  <a:gd name="T1" fmla="*/ 83 h 83"/>
                  <a:gd name="T2" fmla="*/ 22 w 88"/>
                  <a:gd name="T3" fmla="*/ 76 h 83"/>
                  <a:gd name="T4" fmla="*/ 22 w 88"/>
                  <a:gd name="T5" fmla="*/ 75 h 83"/>
                  <a:gd name="T6" fmla="*/ 12 w 88"/>
                  <a:gd name="T7" fmla="*/ 22 h 83"/>
                  <a:gd name="T8" fmla="*/ 65 w 88"/>
                  <a:gd name="T9" fmla="*/ 12 h 83"/>
                  <a:gd name="T10" fmla="*/ 66 w 88"/>
                  <a:gd name="T11" fmla="*/ 12 h 83"/>
                  <a:gd name="T12" fmla="*/ 76 w 88"/>
                  <a:gd name="T13" fmla="*/ 66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7" y="83"/>
                      <a:pt x="29" y="80"/>
                      <a:pt x="22" y="76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4" y="63"/>
                      <a:pt x="0" y="39"/>
                      <a:pt x="12" y="22"/>
                    </a:cubicBezTo>
                    <a:cubicBezTo>
                      <a:pt x="24" y="4"/>
                      <a:pt x="48" y="0"/>
                      <a:pt x="65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84" y="24"/>
                      <a:pt x="88" y="48"/>
                      <a:pt x="76" y="66"/>
                    </a:cubicBezTo>
                    <a:cubicBezTo>
                      <a:pt x="69" y="77"/>
                      <a:pt x="56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4">
                <a:extLst>
                  <a:ext uri="{FF2B5EF4-FFF2-40B4-BE49-F238E27FC236}">
                    <a16:creationId xmlns:a16="http://schemas.microsoft.com/office/drawing/2014/main" id="{4B862C64-AEA6-45F5-A5DD-E00CB5B44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395"/>
                <a:ext cx="30" cy="28"/>
              </a:xfrm>
              <a:custGeom>
                <a:avLst/>
                <a:gdLst>
                  <a:gd name="T0" fmla="*/ 55 w 110"/>
                  <a:gd name="T1" fmla="*/ 103 h 103"/>
                  <a:gd name="T2" fmla="*/ 13 w 110"/>
                  <a:gd name="T3" fmla="*/ 78 h 103"/>
                  <a:gd name="T4" fmla="*/ 31 w 110"/>
                  <a:gd name="T5" fmla="*/ 13 h 103"/>
                  <a:gd name="T6" fmla="*/ 32 w 110"/>
                  <a:gd name="T7" fmla="*/ 13 h 103"/>
                  <a:gd name="T8" fmla="*/ 97 w 110"/>
                  <a:gd name="T9" fmla="*/ 31 h 103"/>
                  <a:gd name="T10" fmla="*/ 79 w 110"/>
                  <a:gd name="T11" fmla="*/ 96 h 103"/>
                  <a:gd name="T12" fmla="*/ 78 w 110"/>
                  <a:gd name="T13" fmla="*/ 97 h 103"/>
                  <a:gd name="T14" fmla="*/ 55 w 110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3">
                    <a:moveTo>
                      <a:pt x="55" y="103"/>
                    </a:moveTo>
                    <a:cubicBezTo>
                      <a:pt x="38" y="103"/>
                      <a:pt x="21" y="94"/>
                      <a:pt x="13" y="78"/>
                    </a:cubicBezTo>
                    <a:cubicBezTo>
                      <a:pt x="0" y="55"/>
                      <a:pt x="8" y="26"/>
                      <a:pt x="31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55" y="0"/>
                      <a:pt x="84" y="8"/>
                      <a:pt x="97" y="31"/>
                    </a:cubicBezTo>
                    <a:cubicBezTo>
                      <a:pt x="110" y="54"/>
                      <a:pt x="102" y="83"/>
                      <a:pt x="79" y="96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0" y="101"/>
                      <a:pt x="62" y="103"/>
                      <a:pt x="55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5">
                <a:extLst>
                  <a:ext uri="{FF2B5EF4-FFF2-40B4-BE49-F238E27FC236}">
                    <a16:creationId xmlns:a16="http://schemas.microsoft.com/office/drawing/2014/main" id="{56B3DCE9-2F24-4626-80EA-61CA37C55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357"/>
                <a:ext cx="30" cy="28"/>
              </a:xfrm>
              <a:custGeom>
                <a:avLst/>
                <a:gdLst>
                  <a:gd name="T0" fmla="*/ 55 w 108"/>
                  <a:gd name="T1" fmla="*/ 101 h 101"/>
                  <a:gd name="T2" fmla="*/ 28 w 108"/>
                  <a:gd name="T3" fmla="*/ 93 h 101"/>
                  <a:gd name="T4" fmla="*/ 27 w 108"/>
                  <a:gd name="T5" fmla="*/ 92 h 101"/>
                  <a:gd name="T6" fmla="*/ 15 w 108"/>
                  <a:gd name="T7" fmla="*/ 27 h 101"/>
                  <a:gd name="T8" fmla="*/ 80 w 108"/>
                  <a:gd name="T9" fmla="*/ 15 h 101"/>
                  <a:gd name="T10" fmla="*/ 81 w 108"/>
                  <a:gd name="T11" fmla="*/ 15 h 101"/>
                  <a:gd name="T12" fmla="*/ 93 w 108"/>
                  <a:gd name="T13" fmla="*/ 81 h 101"/>
                  <a:gd name="T14" fmla="*/ 55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5" y="101"/>
                    </a:moveTo>
                    <a:cubicBezTo>
                      <a:pt x="46" y="101"/>
                      <a:pt x="36" y="98"/>
                      <a:pt x="28" y="93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6" y="78"/>
                      <a:pt x="0" y="48"/>
                      <a:pt x="15" y="27"/>
                    </a:cubicBezTo>
                    <a:cubicBezTo>
                      <a:pt x="30" y="6"/>
                      <a:pt x="59" y="0"/>
                      <a:pt x="80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103" y="30"/>
                      <a:pt x="108" y="59"/>
                      <a:pt x="93" y="81"/>
                    </a:cubicBezTo>
                    <a:cubicBezTo>
                      <a:pt x="84" y="94"/>
                      <a:pt x="70" y="101"/>
                      <a:pt x="55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6">
                <a:extLst>
                  <a:ext uri="{FF2B5EF4-FFF2-40B4-BE49-F238E27FC236}">
                    <a16:creationId xmlns:a16="http://schemas.microsoft.com/office/drawing/2014/main" id="{9DA4BBE0-5EDB-4428-A110-850E9C08E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330"/>
                <a:ext cx="28" cy="27"/>
              </a:xfrm>
              <a:custGeom>
                <a:avLst/>
                <a:gdLst>
                  <a:gd name="T0" fmla="*/ 51 w 102"/>
                  <a:gd name="T1" fmla="*/ 98 h 98"/>
                  <a:gd name="T2" fmla="*/ 22 w 102"/>
                  <a:gd name="T3" fmla="*/ 87 h 98"/>
                  <a:gd name="T4" fmla="*/ 16 w 102"/>
                  <a:gd name="T5" fmla="*/ 23 h 98"/>
                  <a:gd name="T6" fmla="*/ 16 w 102"/>
                  <a:gd name="T7" fmla="*/ 22 h 98"/>
                  <a:gd name="T8" fmla="*/ 81 w 102"/>
                  <a:gd name="T9" fmla="*/ 16 h 98"/>
                  <a:gd name="T10" fmla="*/ 86 w 102"/>
                  <a:gd name="T11" fmla="*/ 81 h 98"/>
                  <a:gd name="T12" fmla="*/ 86 w 102"/>
                  <a:gd name="T13" fmla="*/ 81 h 98"/>
                  <a:gd name="T14" fmla="*/ 51 w 102"/>
                  <a:gd name="T15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98">
                    <a:moveTo>
                      <a:pt x="51" y="98"/>
                    </a:moveTo>
                    <a:cubicBezTo>
                      <a:pt x="40" y="98"/>
                      <a:pt x="30" y="94"/>
                      <a:pt x="22" y="87"/>
                    </a:cubicBezTo>
                    <a:cubicBezTo>
                      <a:pt x="2" y="71"/>
                      <a:pt x="0" y="43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32" y="3"/>
                      <a:pt x="61" y="0"/>
                      <a:pt x="81" y="16"/>
                    </a:cubicBezTo>
                    <a:cubicBezTo>
                      <a:pt x="100" y="33"/>
                      <a:pt x="102" y="6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77" y="92"/>
                      <a:pt x="64" y="98"/>
                      <a:pt x="51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7">
                <a:extLst>
                  <a:ext uri="{FF2B5EF4-FFF2-40B4-BE49-F238E27FC236}">
                    <a16:creationId xmlns:a16="http://schemas.microsoft.com/office/drawing/2014/main" id="{A84EEFD2-44E4-468C-BAEA-CB9F23189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285"/>
                <a:ext cx="32" cy="29"/>
              </a:xfrm>
              <a:custGeom>
                <a:avLst/>
                <a:gdLst>
                  <a:gd name="T0" fmla="*/ 57 w 114"/>
                  <a:gd name="T1" fmla="*/ 108 h 108"/>
                  <a:gd name="T2" fmla="*/ 16 w 114"/>
                  <a:gd name="T3" fmla="*/ 86 h 108"/>
                  <a:gd name="T4" fmla="*/ 15 w 114"/>
                  <a:gd name="T5" fmla="*/ 85 h 108"/>
                  <a:gd name="T6" fmla="*/ 28 w 114"/>
                  <a:gd name="T7" fmla="*/ 16 h 108"/>
                  <a:gd name="T8" fmla="*/ 98 w 114"/>
                  <a:gd name="T9" fmla="*/ 29 h 108"/>
                  <a:gd name="T10" fmla="*/ 98 w 114"/>
                  <a:gd name="T11" fmla="*/ 30 h 108"/>
                  <a:gd name="T12" fmla="*/ 85 w 114"/>
                  <a:gd name="T13" fmla="*/ 99 h 108"/>
                  <a:gd name="T14" fmla="*/ 57 w 114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08">
                    <a:moveTo>
                      <a:pt x="57" y="108"/>
                    </a:moveTo>
                    <a:cubicBezTo>
                      <a:pt x="41" y="108"/>
                      <a:pt x="26" y="101"/>
                      <a:pt x="16" y="86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0" y="63"/>
                      <a:pt x="6" y="32"/>
                      <a:pt x="28" y="16"/>
                    </a:cubicBezTo>
                    <a:cubicBezTo>
                      <a:pt x="51" y="0"/>
                      <a:pt x="82" y="6"/>
                      <a:pt x="98" y="29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114" y="53"/>
                      <a:pt x="108" y="84"/>
                      <a:pt x="85" y="99"/>
                    </a:cubicBezTo>
                    <a:cubicBezTo>
                      <a:pt x="77" y="105"/>
                      <a:pt x="67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8">
                <a:extLst>
                  <a:ext uri="{FF2B5EF4-FFF2-40B4-BE49-F238E27FC236}">
                    <a16:creationId xmlns:a16="http://schemas.microsoft.com/office/drawing/2014/main" id="{1BC43084-08FB-463C-A680-7316CF7DE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2241"/>
                <a:ext cx="42" cy="40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4 h 143"/>
                  <a:gd name="T6" fmla="*/ 25 w 151"/>
                  <a:gd name="T7" fmla="*/ 32 h 143"/>
                  <a:gd name="T8" fmla="*/ 118 w 151"/>
                  <a:gd name="T9" fmla="*/ 24 h 143"/>
                  <a:gd name="T10" fmla="*/ 127 w 151"/>
                  <a:gd name="T11" fmla="*/ 118 h 143"/>
                  <a:gd name="T12" fmla="*/ 126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4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48" y="4"/>
                      <a:pt x="90" y="0"/>
                      <a:pt x="118" y="24"/>
                    </a:cubicBezTo>
                    <a:cubicBezTo>
                      <a:pt x="147" y="47"/>
                      <a:pt x="151" y="89"/>
                      <a:pt x="127" y="118"/>
                    </a:cubicBezTo>
                    <a:cubicBezTo>
                      <a:pt x="126" y="119"/>
                      <a:pt x="126" y="119"/>
                      <a:pt x="126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9">
                <a:extLst>
                  <a:ext uri="{FF2B5EF4-FFF2-40B4-BE49-F238E27FC236}">
                    <a16:creationId xmlns:a16="http://schemas.microsoft.com/office/drawing/2014/main" id="{38F8B2C2-37D0-4ADF-9A94-FE69468F5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196"/>
                <a:ext cx="34" cy="32"/>
              </a:xfrm>
              <a:custGeom>
                <a:avLst/>
                <a:gdLst>
                  <a:gd name="T0" fmla="*/ 61 w 122"/>
                  <a:gd name="T1" fmla="*/ 115 h 115"/>
                  <a:gd name="T2" fmla="*/ 17 w 122"/>
                  <a:gd name="T3" fmla="*/ 92 h 115"/>
                  <a:gd name="T4" fmla="*/ 17 w 122"/>
                  <a:gd name="T5" fmla="*/ 91 h 115"/>
                  <a:gd name="T6" fmla="*/ 30 w 122"/>
                  <a:gd name="T7" fmla="*/ 16 h 115"/>
                  <a:gd name="T8" fmla="*/ 105 w 122"/>
                  <a:gd name="T9" fmla="*/ 30 h 115"/>
                  <a:gd name="T10" fmla="*/ 106 w 122"/>
                  <a:gd name="T11" fmla="*/ 31 h 115"/>
                  <a:gd name="T12" fmla="*/ 92 w 122"/>
                  <a:gd name="T13" fmla="*/ 106 h 115"/>
                  <a:gd name="T14" fmla="*/ 61 w 122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115">
                    <a:moveTo>
                      <a:pt x="61" y="115"/>
                    </a:moveTo>
                    <a:cubicBezTo>
                      <a:pt x="44" y="115"/>
                      <a:pt x="28" y="107"/>
                      <a:pt x="17" y="92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0" y="66"/>
                      <a:pt x="6" y="33"/>
                      <a:pt x="30" y="16"/>
                    </a:cubicBezTo>
                    <a:cubicBezTo>
                      <a:pt x="55" y="0"/>
                      <a:pt x="88" y="6"/>
                      <a:pt x="105" y="30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22" y="56"/>
                      <a:pt x="116" y="89"/>
                      <a:pt x="92" y="106"/>
                    </a:cubicBezTo>
                    <a:cubicBezTo>
                      <a:pt x="82" y="112"/>
                      <a:pt x="72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20">
                <a:extLst>
                  <a:ext uri="{FF2B5EF4-FFF2-40B4-BE49-F238E27FC236}">
                    <a16:creationId xmlns:a16="http://schemas.microsoft.com/office/drawing/2014/main" id="{BBDAB363-6649-43DA-9976-AF424B469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160"/>
                <a:ext cx="42" cy="39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3 h 143"/>
                  <a:gd name="T6" fmla="*/ 24 w 151"/>
                  <a:gd name="T7" fmla="*/ 32 h 143"/>
                  <a:gd name="T8" fmla="*/ 119 w 151"/>
                  <a:gd name="T9" fmla="*/ 23 h 143"/>
                  <a:gd name="T10" fmla="*/ 128 w 151"/>
                  <a:gd name="T11" fmla="*/ 118 h 143"/>
                  <a:gd name="T12" fmla="*/ 127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48" y="3"/>
                      <a:pt x="90" y="0"/>
                      <a:pt x="119" y="23"/>
                    </a:cubicBezTo>
                    <a:cubicBezTo>
                      <a:pt x="147" y="47"/>
                      <a:pt x="151" y="89"/>
                      <a:pt x="128" y="118"/>
                    </a:cubicBezTo>
                    <a:cubicBezTo>
                      <a:pt x="127" y="119"/>
                      <a:pt x="127" y="119"/>
                      <a:pt x="127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21">
                <a:extLst>
                  <a:ext uri="{FF2B5EF4-FFF2-40B4-BE49-F238E27FC236}">
                    <a16:creationId xmlns:a16="http://schemas.microsoft.com/office/drawing/2014/main" id="{D6336F58-C837-44AD-9B17-72534154F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2106"/>
                <a:ext cx="39" cy="36"/>
              </a:xfrm>
              <a:custGeom>
                <a:avLst/>
                <a:gdLst>
                  <a:gd name="T0" fmla="*/ 71 w 140"/>
                  <a:gd name="T1" fmla="*/ 132 h 132"/>
                  <a:gd name="T2" fmla="*/ 20 w 140"/>
                  <a:gd name="T3" fmla="*/ 106 h 132"/>
                  <a:gd name="T4" fmla="*/ 19 w 140"/>
                  <a:gd name="T5" fmla="*/ 104 h 132"/>
                  <a:gd name="T6" fmla="*/ 35 w 140"/>
                  <a:gd name="T7" fmla="*/ 19 h 132"/>
                  <a:gd name="T8" fmla="*/ 120 w 140"/>
                  <a:gd name="T9" fmla="*/ 35 h 132"/>
                  <a:gd name="T10" fmla="*/ 121 w 140"/>
                  <a:gd name="T11" fmla="*/ 36 h 132"/>
                  <a:gd name="T12" fmla="*/ 105 w 140"/>
                  <a:gd name="T13" fmla="*/ 121 h 132"/>
                  <a:gd name="T14" fmla="*/ 71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1" y="132"/>
                    </a:moveTo>
                    <a:cubicBezTo>
                      <a:pt x="51" y="132"/>
                      <a:pt x="32" y="123"/>
                      <a:pt x="20" y="106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0" y="77"/>
                      <a:pt x="7" y="38"/>
                      <a:pt x="35" y="19"/>
                    </a:cubicBezTo>
                    <a:cubicBezTo>
                      <a:pt x="63" y="0"/>
                      <a:pt x="101" y="7"/>
                      <a:pt x="120" y="35"/>
                    </a:cubicBezTo>
                    <a:cubicBezTo>
                      <a:pt x="121" y="36"/>
                      <a:pt x="121" y="36"/>
                      <a:pt x="121" y="36"/>
                    </a:cubicBezTo>
                    <a:cubicBezTo>
                      <a:pt x="140" y="64"/>
                      <a:pt x="133" y="102"/>
                      <a:pt x="105" y="121"/>
                    </a:cubicBezTo>
                    <a:cubicBezTo>
                      <a:pt x="95" y="129"/>
                      <a:pt x="83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22">
                <a:extLst>
                  <a:ext uri="{FF2B5EF4-FFF2-40B4-BE49-F238E27FC236}">
                    <a16:creationId xmlns:a16="http://schemas.microsoft.com/office/drawing/2014/main" id="{E0FCF6A4-6427-4F7E-AECC-BFEFF4F66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068"/>
                <a:ext cx="27" cy="25"/>
              </a:xfrm>
              <a:custGeom>
                <a:avLst/>
                <a:gdLst>
                  <a:gd name="T0" fmla="*/ 48 w 96"/>
                  <a:gd name="T1" fmla="*/ 91 h 91"/>
                  <a:gd name="T2" fmla="*/ 34 w 96"/>
                  <a:gd name="T3" fmla="*/ 88 h 91"/>
                  <a:gd name="T4" fmla="*/ 8 w 96"/>
                  <a:gd name="T5" fmla="*/ 35 h 91"/>
                  <a:gd name="T6" fmla="*/ 8 w 96"/>
                  <a:gd name="T7" fmla="*/ 34 h 91"/>
                  <a:gd name="T8" fmla="*/ 62 w 96"/>
                  <a:gd name="T9" fmla="*/ 7 h 91"/>
                  <a:gd name="T10" fmla="*/ 88 w 96"/>
                  <a:gd name="T11" fmla="*/ 61 h 91"/>
                  <a:gd name="T12" fmla="*/ 88 w 96"/>
                  <a:gd name="T13" fmla="*/ 62 h 91"/>
                  <a:gd name="T14" fmla="*/ 48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8" y="91"/>
                    </a:moveTo>
                    <a:cubicBezTo>
                      <a:pt x="43" y="91"/>
                      <a:pt x="39" y="90"/>
                      <a:pt x="34" y="88"/>
                    </a:cubicBezTo>
                    <a:cubicBezTo>
                      <a:pt x="12" y="81"/>
                      <a:pt x="0" y="57"/>
                      <a:pt x="8" y="35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5" y="12"/>
                      <a:pt x="39" y="0"/>
                      <a:pt x="62" y="7"/>
                    </a:cubicBezTo>
                    <a:cubicBezTo>
                      <a:pt x="84" y="15"/>
                      <a:pt x="96" y="39"/>
                      <a:pt x="88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82" y="79"/>
                      <a:pt x="66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23">
                <a:extLst>
                  <a:ext uri="{FF2B5EF4-FFF2-40B4-BE49-F238E27FC236}">
                    <a16:creationId xmlns:a16="http://schemas.microsoft.com/office/drawing/2014/main" id="{60386238-2238-4145-BF19-6F239EE6A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2002"/>
                <a:ext cx="44" cy="42"/>
              </a:xfrm>
              <a:custGeom>
                <a:avLst/>
                <a:gdLst>
                  <a:gd name="T0" fmla="*/ 79 w 158"/>
                  <a:gd name="T1" fmla="*/ 152 h 152"/>
                  <a:gd name="T2" fmla="*/ 10 w 158"/>
                  <a:gd name="T3" fmla="*/ 96 h 152"/>
                  <a:gd name="T4" fmla="*/ 9 w 158"/>
                  <a:gd name="T5" fmla="*/ 95 h 152"/>
                  <a:gd name="T6" fmla="*/ 63 w 158"/>
                  <a:gd name="T7" fmla="*/ 9 h 152"/>
                  <a:gd name="T8" fmla="*/ 149 w 158"/>
                  <a:gd name="T9" fmla="*/ 62 h 152"/>
                  <a:gd name="T10" fmla="*/ 149 w 158"/>
                  <a:gd name="T11" fmla="*/ 64 h 152"/>
                  <a:gd name="T12" fmla="*/ 96 w 158"/>
                  <a:gd name="T13" fmla="*/ 150 h 152"/>
                  <a:gd name="T14" fmla="*/ 79 w 158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2">
                    <a:moveTo>
                      <a:pt x="79" y="152"/>
                    </a:moveTo>
                    <a:cubicBezTo>
                      <a:pt x="47" y="152"/>
                      <a:pt x="18" y="130"/>
                      <a:pt x="10" y="96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0" y="56"/>
                      <a:pt x="24" y="18"/>
                      <a:pt x="63" y="9"/>
                    </a:cubicBezTo>
                    <a:cubicBezTo>
                      <a:pt x="101" y="0"/>
                      <a:pt x="140" y="24"/>
                      <a:pt x="149" y="62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58" y="102"/>
                      <a:pt x="134" y="141"/>
                      <a:pt x="96" y="150"/>
                    </a:cubicBezTo>
                    <a:cubicBezTo>
                      <a:pt x="90" y="151"/>
                      <a:pt x="85" y="152"/>
                      <a:pt x="79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24">
                <a:extLst>
                  <a:ext uri="{FF2B5EF4-FFF2-40B4-BE49-F238E27FC236}">
                    <a16:creationId xmlns:a16="http://schemas.microsoft.com/office/drawing/2014/main" id="{DD6C31D4-DBFE-4D43-AA5D-1B5115443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967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35 w 98"/>
                  <a:gd name="T3" fmla="*/ 90 h 92"/>
                  <a:gd name="T4" fmla="*/ 8 w 98"/>
                  <a:gd name="T5" fmla="*/ 36 h 92"/>
                  <a:gd name="T6" fmla="*/ 8 w 98"/>
                  <a:gd name="T7" fmla="*/ 35 h 92"/>
                  <a:gd name="T8" fmla="*/ 63 w 98"/>
                  <a:gd name="T9" fmla="*/ 8 h 92"/>
                  <a:gd name="T10" fmla="*/ 90 w 98"/>
                  <a:gd name="T11" fmla="*/ 62 h 92"/>
                  <a:gd name="T12" fmla="*/ 90 w 98"/>
                  <a:gd name="T13" fmla="*/ 63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44" y="92"/>
                      <a:pt x="40" y="92"/>
                      <a:pt x="35" y="90"/>
                    </a:cubicBezTo>
                    <a:cubicBezTo>
                      <a:pt x="13" y="83"/>
                      <a:pt x="0" y="58"/>
                      <a:pt x="8" y="36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16" y="12"/>
                      <a:pt x="40" y="0"/>
                      <a:pt x="63" y="8"/>
                    </a:cubicBezTo>
                    <a:cubicBezTo>
                      <a:pt x="85" y="15"/>
                      <a:pt x="98" y="39"/>
                      <a:pt x="90" y="62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4" y="81"/>
                      <a:pt x="67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25">
                <a:extLst>
                  <a:ext uri="{FF2B5EF4-FFF2-40B4-BE49-F238E27FC236}">
                    <a16:creationId xmlns:a16="http://schemas.microsoft.com/office/drawing/2014/main" id="{F4517EE8-4903-4C39-9681-0C50C71D1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1900"/>
                <a:ext cx="41" cy="39"/>
              </a:xfrm>
              <a:custGeom>
                <a:avLst/>
                <a:gdLst>
                  <a:gd name="T0" fmla="*/ 75 w 149"/>
                  <a:gd name="T1" fmla="*/ 143 h 143"/>
                  <a:gd name="T2" fmla="*/ 9 w 149"/>
                  <a:gd name="T3" fmla="*/ 91 h 143"/>
                  <a:gd name="T4" fmla="*/ 9 w 149"/>
                  <a:gd name="T5" fmla="*/ 89 h 143"/>
                  <a:gd name="T6" fmla="*/ 59 w 149"/>
                  <a:gd name="T7" fmla="*/ 8 h 143"/>
                  <a:gd name="T8" fmla="*/ 140 w 149"/>
                  <a:gd name="T9" fmla="*/ 59 h 143"/>
                  <a:gd name="T10" fmla="*/ 140 w 149"/>
                  <a:gd name="T11" fmla="*/ 60 h 143"/>
                  <a:gd name="T12" fmla="*/ 90 w 149"/>
                  <a:gd name="T13" fmla="*/ 141 h 143"/>
                  <a:gd name="T14" fmla="*/ 75 w 149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3">
                    <a:moveTo>
                      <a:pt x="75" y="143"/>
                    </a:moveTo>
                    <a:cubicBezTo>
                      <a:pt x="44" y="143"/>
                      <a:pt x="16" y="122"/>
                      <a:pt x="9" y="91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0" y="53"/>
                      <a:pt x="23" y="17"/>
                      <a:pt x="59" y="8"/>
                    </a:cubicBezTo>
                    <a:cubicBezTo>
                      <a:pt x="95" y="0"/>
                      <a:pt x="132" y="22"/>
                      <a:pt x="140" y="59"/>
                    </a:cubicBezTo>
                    <a:cubicBezTo>
                      <a:pt x="140" y="60"/>
                      <a:pt x="140" y="60"/>
                      <a:pt x="140" y="60"/>
                    </a:cubicBezTo>
                    <a:cubicBezTo>
                      <a:pt x="149" y="96"/>
                      <a:pt x="126" y="133"/>
                      <a:pt x="90" y="141"/>
                    </a:cubicBezTo>
                    <a:cubicBezTo>
                      <a:pt x="85" y="142"/>
                      <a:pt x="8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26">
                <a:extLst>
                  <a:ext uri="{FF2B5EF4-FFF2-40B4-BE49-F238E27FC236}">
                    <a16:creationId xmlns:a16="http://schemas.microsoft.com/office/drawing/2014/main" id="{731EF562-AF2B-4361-A6A5-77D2EFAE5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1858"/>
                <a:ext cx="40" cy="39"/>
              </a:xfrm>
              <a:custGeom>
                <a:avLst/>
                <a:gdLst>
                  <a:gd name="T0" fmla="*/ 72 w 143"/>
                  <a:gd name="T1" fmla="*/ 144 h 144"/>
                  <a:gd name="T2" fmla="*/ 2 w 143"/>
                  <a:gd name="T3" fmla="*/ 77 h 144"/>
                  <a:gd name="T4" fmla="*/ 2 w 143"/>
                  <a:gd name="T5" fmla="*/ 75 h 144"/>
                  <a:gd name="T6" fmla="*/ 68 w 143"/>
                  <a:gd name="T7" fmla="*/ 2 h 144"/>
                  <a:gd name="T8" fmla="*/ 142 w 143"/>
                  <a:gd name="T9" fmla="*/ 69 h 144"/>
                  <a:gd name="T10" fmla="*/ 142 w 143"/>
                  <a:gd name="T11" fmla="*/ 70 h 144"/>
                  <a:gd name="T12" fmla="*/ 75 w 143"/>
                  <a:gd name="T13" fmla="*/ 144 h 144"/>
                  <a:gd name="T14" fmla="*/ 72 w 14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4">
                    <a:moveTo>
                      <a:pt x="72" y="144"/>
                    </a:moveTo>
                    <a:cubicBezTo>
                      <a:pt x="35" y="144"/>
                      <a:pt x="4" y="114"/>
                      <a:pt x="2" y="77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0" y="37"/>
                      <a:pt x="30" y="4"/>
                      <a:pt x="68" y="2"/>
                    </a:cubicBezTo>
                    <a:cubicBezTo>
                      <a:pt x="107" y="0"/>
                      <a:pt x="140" y="30"/>
                      <a:pt x="142" y="69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3" y="109"/>
                      <a:pt x="114" y="142"/>
                      <a:pt x="75" y="144"/>
                    </a:cubicBezTo>
                    <a:cubicBezTo>
                      <a:pt x="74" y="144"/>
                      <a:pt x="73" y="144"/>
                      <a:pt x="72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27">
                <a:extLst>
                  <a:ext uri="{FF2B5EF4-FFF2-40B4-BE49-F238E27FC236}">
                    <a16:creationId xmlns:a16="http://schemas.microsoft.com/office/drawing/2014/main" id="{A7952895-F54D-4F61-8D02-59EE6318A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1800"/>
                <a:ext cx="33" cy="32"/>
              </a:xfrm>
              <a:custGeom>
                <a:avLst/>
                <a:gdLst>
                  <a:gd name="T0" fmla="*/ 60 w 119"/>
                  <a:gd name="T1" fmla="*/ 116 h 116"/>
                  <a:gd name="T2" fmla="*/ 52 w 119"/>
                  <a:gd name="T3" fmla="*/ 115 h 116"/>
                  <a:gd name="T4" fmla="*/ 4 w 119"/>
                  <a:gd name="T5" fmla="*/ 53 h 116"/>
                  <a:gd name="T6" fmla="*/ 5 w 119"/>
                  <a:gd name="T7" fmla="*/ 51 h 116"/>
                  <a:gd name="T8" fmla="*/ 68 w 119"/>
                  <a:gd name="T9" fmla="*/ 4 h 116"/>
                  <a:gd name="T10" fmla="*/ 115 w 119"/>
                  <a:gd name="T11" fmla="*/ 67 h 116"/>
                  <a:gd name="T12" fmla="*/ 115 w 119"/>
                  <a:gd name="T13" fmla="*/ 68 h 116"/>
                  <a:gd name="T14" fmla="*/ 60 w 119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6">
                    <a:moveTo>
                      <a:pt x="60" y="116"/>
                    </a:moveTo>
                    <a:cubicBezTo>
                      <a:pt x="57" y="116"/>
                      <a:pt x="54" y="116"/>
                      <a:pt x="52" y="115"/>
                    </a:cubicBezTo>
                    <a:cubicBezTo>
                      <a:pt x="21" y="111"/>
                      <a:pt x="0" y="83"/>
                      <a:pt x="4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21"/>
                      <a:pt x="37" y="0"/>
                      <a:pt x="68" y="4"/>
                    </a:cubicBezTo>
                    <a:cubicBezTo>
                      <a:pt x="98" y="8"/>
                      <a:pt x="119" y="37"/>
                      <a:pt x="115" y="67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1" y="96"/>
                      <a:pt x="87" y="116"/>
                      <a:pt x="60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28">
                <a:extLst>
                  <a:ext uri="{FF2B5EF4-FFF2-40B4-BE49-F238E27FC236}">
                    <a16:creationId xmlns:a16="http://schemas.microsoft.com/office/drawing/2014/main" id="{1263245B-C8FA-4DDC-8EA5-897062FAB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1752"/>
                <a:ext cx="39" cy="39"/>
              </a:xfrm>
              <a:custGeom>
                <a:avLst/>
                <a:gdLst>
                  <a:gd name="T0" fmla="*/ 70 w 140"/>
                  <a:gd name="T1" fmla="*/ 141 h 141"/>
                  <a:gd name="T2" fmla="*/ 2 w 140"/>
                  <a:gd name="T3" fmla="*/ 76 h 141"/>
                  <a:gd name="T4" fmla="*/ 1 w 140"/>
                  <a:gd name="T5" fmla="*/ 74 h 141"/>
                  <a:gd name="T6" fmla="*/ 67 w 140"/>
                  <a:gd name="T7" fmla="*/ 2 h 141"/>
                  <a:gd name="T8" fmla="*/ 138 w 140"/>
                  <a:gd name="T9" fmla="*/ 68 h 141"/>
                  <a:gd name="T10" fmla="*/ 139 w 140"/>
                  <a:gd name="T11" fmla="*/ 69 h 141"/>
                  <a:gd name="T12" fmla="*/ 73 w 140"/>
                  <a:gd name="T13" fmla="*/ 141 h 141"/>
                  <a:gd name="T14" fmla="*/ 70 w 140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1">
                    <a:moveTo>
                      <a:pt x="70" y="141"/>
                    </a:moveTo>
                    <a:cubicBezTo>
                      <a:pt x="34" y="141"/>
                      <a:pt x="3" y="112"/>
                      <a:pt x="2" y="76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36"/>
                      <a:pt x="29" y="4"/>
                      <a:pt x="67" y="2"/>
                    </a:cubicBezTo>
                    <a:cubicBezTo>
                      <a:pt x="105" y="0"/>
                      <a:pt x="137" y="30"/>
                      <a:pt x="138" y="68"/>
                    </a:cubicBezTo>
                    <a:cubicBezTo>
                      <a:pt x="139" y="69"/>
                      <a:pt x="139" y="69"/>
                      <a:pt x="139" y="69"/>
                    </a:cubicBezTo>
                    <a:cubicBezTo>
                      <a:pt x="140" y="107"/>
                      <a:pt x="111" y="139"/>
                      <a:pt x="73" y="141"/>
                    </a:cubicBezTo>
                    <a:cubicBezTo>
                      <a:pt x="72" y="141"/>
                      <a:pt x="71" y="141"/>
                      <a:pt x="70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29">
                <a:extLst>
                  <a:ext uri="{FF2B5EF4-FFF2-40B4-BE49-F238E27FC236}">
                    <a16:creationId xmlns:a16="http://schemas.microsoft.com/office/drawing/2014/main" id="{536964E7-60A2-4DCF-AF45-088D6DC15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694"/>
                <a:ext cx="35" cy="34"/>
              </a:xfrm>
              <a:custGeom>
                <a:avLst/>
                <a:gdLst>
                  <a:gd name="T0" fmla="*/ 64 w 127"/>
                  <a:gd name="T1" fmla="*/ 124 h 124"/>
                  <a:gd name="T2" fmla="*/ 56 w 127"/>
                  <a:gd name="T3" fmla="*/ 123 h 124"/>
                  <a:gd name="T4" fmla="*/ 5 w 127"/>
                  <a:gd name="T5" fmla="*/ 56 h 124"/>
                  <a:gd name="T6" fmla="*/ 5 w 127"/>
                  <a:gd name="T7" fmla="*/ 55 h 124"/>
                  <a:gd name="T8" fmla="*/ 72 w 127"/>
                  <a:gd name="T9" fmla="*/ 4 h 124"/>
                  <a:gd name="T10" fmla="*/ 123 w 127"/>
                  <a:gd name="T11" fmla="*/ 71 h 124"/>
                  <a:gd name="T12" fmla="*/ 122 w 127"/>
                  <a:gd name="T13" fmla="*/ 73 h 124"/>
                  <a:gd name="T14" fmla="*/ 64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4" y="124"/>
                    </a:moveTo>
                    <a:cubicBezTo>
                      <a:pt x="61" y="124"/>
                      <a:pt x="58" y="124"/>
                      <a:pt x="56" y="123"/>
                    </a:cubicBezTo>
                    <a:cubicBezTo>
                      <a:pt x="23" y="119"/>
                      <a:pt x="0" y="89"/>
                      <a:pt x="5" y="56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10" y="22"/>
                      <a:pt x="40" y="0"/>
                      <a:pt x="72" y="4"/>
                    </a:cubicBezTo>
                    <a:cubicBezTo>
                      <a:pt x="104" y="9"/>
                      <a:pt x="127" y="39"/>
                      <a:pt x="123" y="71"/>
                    </a:cubicBezTo>
                    <a:cubicBezTo>
                      <a:pt x="122" y="73"/>
                      <a:pt x="122" y="73"/>
                      <a:pt x="122" y="73"/>
                    </a:cubicBezTo>
                    <a:cubicBezTo>
                      <a:pt x="118" y="102"/>
                      <a:pt x="93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30">
                <a:extLst>
                  <a:ext uri="{FF2B5EF4-FFF2-40B4-BE49-F238E27FC236}">
                    <a16:creationId xmlns:a16="http://schemas.microsoft.com/office/drawing/2014/main" id="{B3BD457D-7DB5-490B-8CFD-C32CEA233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646"/>
                <a:ext cx="39" cy="39"/>
              </a:xfrm>
              <a:custGeom>
                <a:avLst/>
                <a:gdLst>
                  <a:gd name="T0" fmla="*/ 71 w 142"/>
                  <a:gd name="T1" fmla="*/ 142 h 142"/>
                  <a:gd name="T2" fmla="*/ 2 w 142"/>
                  <a:gd name="T3" fmla="*/ 76 h 142"/>
                  <a:gd name="T4" fmla="*/ 2 w 142"/>
                  <a:gd name="T5" fmla="*/ 74 h 142"/>
                  <a:gd name="T6" fmla="*/ 68 w 142"/>
                  <a:gd name="T7" fmla="*/ 2 h 142"/>
                  <a:gd name="T8" fmla="*/ 141 w 142"/>
                  <a:gd name="T9" fmla="*/ 68 h 142"/>
                  <a:gd name="T10" fmla="*/ 141 w 142"/>
                  <a:gd name="T11" fmla="*/ 70 h 142"/>
                  <a:gd name="T12" fmla="*/ 74 w 142"/>
                  <a:gd name="T13" fmla="*/ 142 h 142"/>
                  <a:gd name="T14" fmla="*/ 71 w 142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42">
                    <a:moveTo>
                      <a:pt x="71" y="142"/>
                    </a:moveTo>
                    <a:cubicBezTo>
                      <a:pt x="34" y="142"/>
                      <a:pt x="4" y="113"/>
                      <a:pt x="2" y="76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0" y="36"/>
                      <a:pt x="30" y="4"/>
                      <a:pt x="68" y="2"/>
                    </a:cubicBezTo>
                    <a:cubicBezTo>
                      <a:pt x="107" y="0"/>
                      <a:pt x="139" y="30"/>
                      <a:pt x="141" y="68"/>
                    </a:cubicBezTo>
                    <a:cubicBezTo>
                      <a:pt x="141" y="70"/>
                      <a:pt x="141" y="70"/>
                      <a:pt x="141" y="70"/>
                    </a:cubicBezTo>
                    <a:cubicBezTo>
                      <a:pt x="142" y="108"/>
                      <a:pt x="113" y="141"/>
                      <a:pt x="74" y="142"/>
                    </a:cubicBezTo>
                    <a:cubicBezTo>
                      <a:pt x="73" y="142"/>
                      <a:pt x="72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31">
                <a:extLst>
                  <a:ext uri="{FF2B5EF4-FFF2-40B4-BE49-F238E27FC236}">
                    <a16:creationId xmlns:a16="http://schemas.microsoft.com/office/drawing/2014/main" id="{9A2A91D9-AD65-4496-9458-C4FEEB832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1586"/>
                <a:ext cx="41" cy="40"/>
              </a:xfrm>
              <a:custGeom>
                <a:avLst/>
                <a:gdLst>
                  <a:gd name="T0" fmla="*/ 73 w 146"/>
                  <a:gd name="T1" fmla="*/ 143 h 143"/>
                  <a:gd name="T2" fmla="*/ 63 w 146"/>
                  <a:gd name="T3" fmla="*/ 142 h 143"/>
                  <a:gd name="T4" fmla="*/ 5 w 146"/>
                  <a:gd name="T5" fmla="*/ 65 h 143"/>
                  <a:gd name="T6" fmla="*/ 5 w 146"/>
                  <a:gd name="T7" fmla="*/ 63 h 143"/>
                  <a:gd name="T8" fmla="*/ 82 w 146"/>
                  <a:gd name="T9" fmla="*/ 5 h 143"/>
                  <a:gd name="T10" fmla="*/ 141 w 146"/>
                  <a:gd name="T11" fmla="*/ 82 h 143"/>
                  <a:gd name="T12" fmla="*/ 141 w 146"/>
                  <a:gd name="T13" fmla="*/ 84 h 143"/>
                  <a:gd name="T14" fmla="*/ 73 w 146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3">
                    <a:moveTo>
                      <a:pt x="73" y="143"/>
                    </a:moveTo>
                    <a:cubicBezTo>
                      <a:pt x="70" y="143"/>
                      <a:pt x="66" y="143"/>
                      <a:pt x="63" y="142"/>
                    </a:cubicBezTo>
                    <a:cubicBezTo>
                      <a:pt x="26" y="137"/>
                      <a:pt x="0" y="103"/>
                      <a:pt x="5" y="65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10" y="26"/>
                      <a:pt x="45" y="0"/>
                      <a:pt x="82" y="5"/>
                    </a:cubicBezTo>
                    <a:cubicBezTo>
                      <a:pt x="120" y="10"/>
                      <a:pt x="146" y="45"/>
                      <a:pt x="141" y="82"/>
                    </a:cubicBezTo>
                    <a:cubicBezTo>
                      <a:pt x="141" y="84"/>
                      <a:pt x="141" y="84"/>
                      <a:pt x="141" y="84"/>
                    </a:cubicBezTo>
                    <a:cubicBezTo>
                      <a:pt x="136" y="118"/>
                      <a:pt x="107" y="143"/>
                      <a:pt x="7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32">
                <a:extLst>
                  <a:ext uri="{FF2B5EF4-FFF2-40B4-BE49-F238E27FC236}">
                    <a16:creationId xmlns:a16="http://schemas.microsoft.com/office/drawing/2014/main" id="{B60B4392-4066-4812-AEF7-76A8A7B6E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1545"/>
                <a:ext cx="44" cy="42"/>
              </a:xfrm>
              <a:custGeom>
                <a:avLst/>
                <a:gdLst>
                  <a:gd name="T0" fmla="*/ 81 w 161"/>
                  <a:gd name="T1" fmla="*/ 153 h 153"/>
                  <a:gd name="T2" fmla="*/ 16 w 161"/>
                  <a:gd name="T3" fmla="*/ 111 h 153"/>
                  <a:gd name="T4" fmla="*/ 16 w 161"/>
                  <a:gd name="T5" fmla="*/ 109 h 153"/>
                  <a:gd name="T6" fmla="*/ 52 w 161"/>
                  <a:gd name="T7" fmla="*/ 16 h 153"/>
                  <a:gd name="T8" fmla="*/ 145 w 161"/>
                  <a:gd name="T9" fmla="*/ 52 h 153"/>
                  <a:gd name="T10" fmla="*/ 146 w 161"/>
                  <a:gd name="T11" fmla="*/ 53 h 153"/>
                  <a:gd name="T12" fmla="*/ 110 w 161"/>
                  <a:gd name="T13" fmla="*/ 147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54" y="153"/>
                      <a:pt x="28" y="137"/>
                      <a:pt x="16" y="111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0" y="73"/>
                      <a:pt x="16" y="31"/>
                      <a:pt x="52" y="16"/>
                    </a:cubicBezTo>
                    <a:cubicBezTo>
                      <a:pt x="87" y="0"/>
                      <a:pt x="129" y="16"/>
                      <a:pt x="145" y="52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61" y="89"/>
                      <a:pt x="145" y="131"/>
                      <a:pt x="110" y="147"/>
                    </a:cubicBezTo>
                    <a:cubicBezTo>
                      <a:pt x="100" y="151"/>
                      <a:pt x="91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33">
                <a:extLst>
                  <a:ext uri="{FF2B5EF4-FFF2-40B4-BE49-F238E27FC236}">
                    <a16:creationId xmlns:a16="http://schemas.microsoft.com/office/drawing/2014/main" id="{C7925440-CC89-48EF-B287-15DCFB4E9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1491"/>
                <a:ext cx="41" cy="38"/>
              </a:xfrm>
              <a:custGeom>
                <a:avLst/>
                <a:gdLst>
                  <a:gd name="T0" fmla="*/ 73 w 147"/>
                  <a:gd name="T1" fmla="*/ 138 h 138"/>
                  <a:gd name="T2" fmla="*/ 42 w 147"/>
                  <a:gd name="T3" fmla="*/ 130 h 138"/>
                  <a:gd name="T4" fmla="*/ 17 w 147"/>
                  <a:gd name="T5" fmla="*/ 43 h 138"/>
                  <a:gd name="T6" fmla="*/ 18 w 147"/>
                  <a:gd name="T7" fmla="*/ 42 h 138"/>
                  <a:gd name="T8" fmla="*/ 105 w 147"/>
                  <a:gd name="T9" fmla="*/ 17 h 138"/>
                  <a:gd name="T10" fmla="*/ 129 w 147"/>
                  <a:gd name="T11" fmla="*/ 104 h 138"/>
                  <a:gd name="T12" fmla="*/ 129 w 147"/>
                  <a:gd name="T13" fmla="*/ 105 h 138"/>
                  <a:gd name="T14" fmla="*/ 73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3" y="138"/>
                    </a:moveTo>
                    <a:cubicBezTo>
                      <a:pt x="62" y="138"/>
                      <a:pt x="52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5" y="17"/>
                    </a:cubicBezTo>
                    <a:cubicBezTo>
                      <a:pt x="135" y="34"/>
                      <a:pt x="147" y="73"/>
                      <a:pt x="129" y="104"/>
                    </a:cubicBezTo>
                    <a:cubicBezTo>
                      <a:pt x="129" y="105"/>
                      <a:pt x="129" y="105"/>
                      <a:pt x="129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34">
                <a:extLst>
                  <a:ext uri="{FF2B5EF4-FFF2-40B4-BE49-F238E27FC236}">
                    <a16:creationId xmlns:a16="http://schemas.microsoft.com/office/drawing/2014/main" id="{B311365F-281C-4074-9695-73BFEEDC8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457"/>
                <a:ext cx="28" cy="26"/>
              </a:xfrm>
              <a:custGeom>
                <a:avLst/>
                <a:gdLst>
                  <a:gd name="T0" fmla="*/ 50 w 99"/>
                  <a:gd name="T1" fmla="*/ 94 h 94"/>
                  <a:gd name="T2" fmla="*/ 10 w 99"/>
                  <a:gd name="T3" fmla="*/ 68 h 94"/>
                  <a:gd name="T4" fmla="*/ 10 w 99"/>
                  <a:gd name="T5" fmla="*/ 67 h 94"/>
                  <a:gd name="T6" fmla="*/ 32 w 99"/>
                  <a:gd name="T7" fmla="*/ 10 h 94"/>
                  <a:gd name="T8" fmla="*/ 89 w 99"/>
                  <a:gd name="T9" fmla="*/ 32 h 94"/>
                  <a:gd name="T10" fmla="*/ 90 w 99"/>
                  <a:gd name="T11" fmla="*/ 33 h 94"/>
                  <a:gd name="T12" fmla="*/ 67 w 99"/>
                  <a:gd name="T13" fmla="*/ 90 h 94"/>
                  <a:gd name="T14" fmla="*/ 50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50" y="94"/>
                    </a:moveTo>
                    <a:cubicBezTo>
                      <a:pt x="33" y="94"/>
                      <a:pt x="17" y="84"/>
                      <a:pt x="10" y="68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0" y="45"/>
                      <a:pt x="10" y="20"/>
                      <a:pt x="32" y="10"/>
                    </a:cubicBezTo>
                    <a:cubicBezTo>
                      <a:pt x="54" y="0"/>
                      <a:pt x="80" y="10"/>
                      <a:pt x="89" y="32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9" y="55"/>
                      <a:pt x="89" y="80"/>
                      <a:pt x="67" y="90"/>
                    </a:cubicBezTo>
                    <a:cubicBezTo>
                      <a:pt x="62" y="93"/>
                      <a:pt x="56" y="94"/>
                      <a:pt x="50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35">
                <a:extLst>
                  <a:ext uri="{FF2B5EF4-FFF2-40B4-BE49-F238E27FC236}">
                    <a16:creationId xmlns:a16="http://schemas.microsoft.com/office/drawing/2014/main" id="{0342D44F-844C-46BF-A8C2-B47132E32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1406"/>
                <a:ext cx="25" cy="24"/>
              </a:xfrm>
              <a:custGeom>
                <a:avLst/>
                <a:gdLst>
                  <a:gd name="T0" fmla="*/ 45 w 90"/>
                  <a:gd name="T1" fmla="*/ 85 h 85"/>
                  <a:gd name="T2" fmla="*/ 26 w 90"/>
                  <a:gd name="T3" fmla="*/ 80 h 85"/>
                  <a:gd name="T4" fmla="*/ 10 w 90"/>
                  <a:gd name="T5" fmla="*/ 26 h 85"/>
                  <a:gd name="T6" fmla="*/ 11 w 90"/>
                  <a:gd name="T7" fmla="*/ 26 h 85"/>
                  <a:gd name="T8" fmla="*/ 64 w 90"/>
                  <a:gd name="T9" fmla="*/ 10 h 85"/>
                  <a:gd name="T10" fmla="*/ 80 w 90"/>
                  <a:gd name="T11" fmla="*/ 64 h 85"/>
                  <a:gd name="T12" fmla="*/ 79 w 90"/>
                  <a:gd name="T13" fmla="*/ 65 h 85"/>
                  <a:gd name="T14" fmla="*/ 45 w 90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5">
                    <a:moveTo>
                      <a:pt x="45" y="85"/>
                    </a:moveTo>
                    <a:cubicBezTo>
                      <a:pt x="38" y="85"/>
                      <a:pt x="32" y="83"/>
                      <a:pt x="26" y="80"/>
                    </a:cubicBezTo>
                    <a:cubicBezTo>
                      <a:pt x="7" y="69"/>
                      <a:pt x="0" y="45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22" y="7"/>
                      <a:pt x="45" y="0"/>
                      <a:pt x="64" y="10"/>
                    </a:cubicBezTo>
                    <a:cubicBezTo>
                      <a:pt x="83" y="21"/>
                      <a:pt x="90" y="45"/>
                      <a:pt x="80" y="64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2" y="78"/>
                      <a:pt x="59" y="85"/>
                      <a:pt x="45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36">
                <a:extLst>
                  <a:ext uri="{FF2B5EF4-FFF2-40B4-BE49-F238E27FC236}">
                    <a16:creationId xmlns:a16="http://schemas.microsoft.com/office/drawing/2014/main" id="{D858519A-A925-43E0-9285-FE681F0A8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1370"/>
                <a:ext cx="23" cy="22"/>
              </a:xfrm>
              <a:custGeom>
                <a:avLst/>
                <a:gdLst>
                  <a:gd name="T0" fmla="*/ 42 w 83"/>
                  <a:gd name="T1" fmla="*/ 79 h 79"/>
                  <a:gd name="T2" fmla="*/ 16 w 83"/>
                  <a:gd name="T3" fmla="*/ 68 h 79"/>
                  <a:gd name="T4" fmla="*/ 15 w 83"/>
                  <a:gd name="T5" fmla="*/ 67 h 79"/>
                  <a:gd name="T6" fmla="*/ 15 w 83"/>
                  <a:gd name="T7" fmla="*/ 14 h 79"/>
                  <a:gd name="T8" fmla="*/ 68 w 83"/>
                  <a:gd name="T9" fmla="*/ 14 h 79"/>
                  <a:gd name="T10" fmla="*/ 69 w 83"/>
                  <a:gd name="T11" fmla="*/ 15 h 79"/>
                  <a:gd name="T12" fmla="*/ 69 w 83"/>
                  <a:gd name="T13" fmla="*/ 68 h 79"/>
                  <a:gd name="T14" fmla="*/ 42 w 83"/>
                  <a:gd name="T15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79">
                    <a:moveTo>
                      <a:pt x="42" y="79"/>
                    </a:moveTo>
                    <a:cubicBezTo>
                      <a:pt x="33" y="79"/>
                      <a:pt x="23" y="75"/>
                      <a:pt x="16" y="68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4"/>
                    </a:cubicBezTo>
                    <a:cubicBezTo>
                      <a:pt x="30" y="0"/>
                      <a:pt x="53" y="0"/>
                      <a:pt x="68" y="14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83" y="29"/>
                      <a:pt x="83" y="53"/>
                      <a:pt x="69" y="68"/>
                    </a:cubicBezTo>
                    <a:cubicBezTo>
                      <a:pt x="61" y="75"/>
                      <a:pt x="52" y="79"/>
                      <a:pt x="42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37">
                <a:extLst>
                  <a:ext uri="{FF2B5EF4-FFF2-40B4-BE49-F238E27FC236}">
                    <a16:creationId xmlns:a16="http://schemas.microsoft.com/office/drawing/2014/main" id="{51BB8E9B-64BD-42CE-ACA5-E49051E55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1316"/>
                <a:ext cx="35" cy="33"/>
              </a:xfrm>
              <a:custGeom>
                <a:avLst/>
                <a:gdLst>
                  <a:gd name="T0" fmla="*/ 62 w 126"/>
                  <a:gd name="T1" fmla="*/ 119 h 119"/>
                  <a:gd name="T2" fmla="*/ 20 w 126"/>
                  <a:gd name="T3" fmla="*/ 98 h 119"/>
                  <a:gd name="T4" fmla="*/ 27 w 126"/>
                  <a:gd name="T5" fmla="*/ 20 h 119"/>
                  <a:gd name="T6" fmla="*/ 28 w 126"/>
                  <a:gd name="T7" fmla="*/ 19 h 119"/>
                  <a:gd name="T8" fmla="*/ 106 w 126"/>
                  <a:gd name="T9" fmla="*/ 27 h 119"/>
                  <a:gd name="T10" fmla="*/ 99 w 126"/>
                  <a:gd name="T11" fmla="*/ 105 h 119"/>
                  <a:gd name="T12" fmla="*/ 98 w 126"/>
                  <a:gd name="T13" fmla="*/ 106 h 119"/>
                  <a:gd name="T14" fmla="*/ 62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2" y="119"/>
                    </a:moveTo>
                    <a:cubicBezTo>
                      <a:pt x="46" y="119"/>
                      <a:pt x="31" y="112"/>
                      <a:pt x="20" y="98"/>
                    </a:cubicBezTo>
                    <a:cubicBezTo>
                      <a:pt x="0" y="75"/>
                      <a:pt x="3" y="40"/>
                      <a:pt x="27" y="20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51" y="0"/>
                      <a:pt x="87" y="3"/>
                      <a:pt x="106" y="27"/>
                    </a:cubicBezTo>
                    <a:cubicBezTo>
                      <a:pt x="126" y="50"/>
                      <a:pt x="123" y="85"/>
                      <a:pt x="99" y="105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88" y="114"/>
                      <a:pt x="75" y="119"/>
                      <a:pt x="62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38">
                <a:extLst>
                  <a:ext uri="{FF2B5EF4-FFF2-40B4-BE49-F238E27FC236}">
                    <a16:creationId xmlns:a16="http://schemas.microsoft.com/office/drawing/2014/main" id="{E64A55AF-7FB2-4CA5-8095-2226600C1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290"/>
                <a:ext cx="32" cy="30"/>
              </a:xfrm>
              <a:custGeom>
                <a:avLst/>
                <a:gdLst>
                  <a:gd name="T0" fmla="*/ 57 w 113"/>
                  <a:gd name="T1" fmla="*/ 108 h 108"/>
                  <a:gd name="T2" fmla="*/ 21 w 113"/>
                  <a:gd name="T3" fmla="*/ 93 h 108"/>
                  <a:gd name="T4" fmla="*/ 20 w 113"/>
                  <a:gd name="T5" fmla="*/ 92 h 108"/>
                  <a:gd name="T6" fmla="*/ 20 w 113"/>
                  <a:gd name="T7" fmla="*/ 20 h 108"/>
                  <a:gd name="T8" fmla="*/ 92 w 113"/>
                  <a:gd name="T9" fmla="*/ 20 h 108"/>
                  <a:gd name="T10" fmla="*/ 93 w 113"/>
                  <a:gd name="T11" fmla="*/ 21 h 108"/>
                  <a:gd name="T12" fmla="*/ 93 w 113"/>
                  <a:gd name="T13" fmla="*/ 93 h 108"/>
                  <a:gd name="T14" fmla="*/ 57 w 113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8">
                    <a:moveTo>
                      <a:pt x="57" y="108"/>
                    </a:moveTo>
                    <a:cubicBezTo>
                      <a:pt x="44" y="108"/>
                      <a:pt x="31" y="103"/>
                      <a:pt x="21" y="93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0" y="72"/>
                      <a:pt x="0" y="40"/>
                      <a:pt x="20" y="20"/>
                    </a:cubicBezTo>
                    <a:cubicBezTo>
                      <a:pt x="40" y="0"/>
                      <a:pt x="72" y="0"/>
                      <a:pt x="92" y="20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113" y="41"/>
                      <a:pt x="113" y="73"/>
                      <a:pt x="93" y="93"/>
                    </a:cubicBezTo>
                    <a:cubicBezTo>
                      <a:pt x="83" y="103"/>
                      <a:pt x="70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39">
                <a:extLst>
                  <a:ext uri="{FF2B5EF4-FFF2-40B4-BE49-F238E27FC236}">
                    <a16:creationId xmlns:a16="http://schemas.microsoft.com/office/drawing/2014/main" id="{8CD34829-3475-47E4-AEE9-A9ED5C7FD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1243"/>
                <a:ext cx="45" cy="43"/>
              </a:xfrm>
              <a:custGeom>
                <a:avLst/>
                <a:gdLst>
                  <a:gd name="T0" fmla="*/ 82 w 164"/>
                  <a:gd name="T1" fmla="*/ 154 h 154"/>
                  <a:gd name="T2" fmla="*/ 26 w 164"/>
                  <a:gd name="T3" fmla="*/ 128 h 154"/>
                  <a:gd name="T4" fmla="*/ 35 w 164"/>
                  <a:gd name="T5" fmla="*/ 26 h 154"/>
                  <a:gd name="T6" fmla="*/ 37 w 164"/>
                  <a:gd name="T7" fmla="*/ 25 h 154"/>
                  <a:gd name="T8" fmla="*/ 139 w 164"/>
                  <a:gd name="T9" fmla="*/ 35 h 154"/>
                  <a:gd name="T10" fmla="*/ 129 w 164"/>
                  <a:gd name="T11" fmla="*/ 137 h 154"/>
                  <a:gd name="T12" fmla="*/ 128 w 164"/>
                  <a:gd name="T13" fmla="*/ 138 h 154"/>
                  <a:gd name="T14" fmla="*/ 82 w 164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4">
                    <a:moveTo>
                      <a:pt x="82" y="154"/>
                    </a:moveTo>
                    <a:cubicBezTo>
                      <a:pt x="61" y="154"/>
                      <a:pt x="40" y="145"/>
                      <a:pt x="26" y="128"/>
                    </a:cubicBezTo>
                    <a:cubicBezTo>
                      <a:pt x="0" y="97"/>
                      <a:pt x="5" y="52"/>
                      <a:pt x="35" y="26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67" y="0"/>
                      <a:pt x="113" y="4"/>
                      <a:pt x="139" y="35"/>
                    </a:cubicBezTo>
                    <a:cubicBezTo>
                      <a:pt x="164" y="65"/>
                      <a:pt x="160" y="111"/>
                      <a:pt x="129" y="137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14" y="149"/>
                      <a:pt x="98" y="154"/>
                      <a:pt x="82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40">
                <a:extLst>
                  <a:ext uri="{FF2B5EF4-FFF2-40B4-BE49-F238E27FC236}">
                    <a16:creationId xmlns:a16="http://schemas.microsoft.com/office/drawing/2014/main" id="{A47D9252-361E-4735-BACA-68C32A46A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220"/>
                <a:ext cx="22" cy="21"/>
              </a:xfrm>
              <a:custGeom>
                <a:avLst/>
                <a:gdLst>
                  <a:gd name="T0" fmla="*/ 41 w 82"/>
                  <a:gd name="T1" fmla="*/ 78 h 78"/>
                  <a:gd name="T2" fmla="*/ 15 w 82"/>
                  <a:gd name="T3" fmla="*/ 67 h 78"/>
                  <a:gd name="T4" fmla="*/ 15 w 82"/>
                  <a:gd name="T5" fmla="*/ 67 h 78"/>
                  <a:gd name="T6" fmla="*/ 15 w 82"/>
                  <a:gd name="T7" fmla="*/ 15 h 78"/>
                  <a:gd name="T8" fmla="*/ 67 w 82"/>
                  <a:gd name="T9" fmla="*/ 15 h 78"/>
                  <a:gd name="T10" fmla="*/ 68 w 82"/>
                  <a:gd name="T11" fmla="*/ 15 h 78"/>
                  <a:gd name="T12" fmla="*/ 68 w 82"/>
                  <a:gd name="T13" fmla="*/ 67 h 78"/>
                  <a:gd name="T14" fmla="*/ 41 w 82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2" h="78">
                    <a:moveTo>
                      <a:pt x="41" y="78"/>
                    </a:moveTo>
                    <a:cubicBezTo>
                      <a:pt x="32" y="78"/>
                      <a:pt x="23" y="75"/>
                      <a:pt x="15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5"/>
                    </a:cubicBezTo>
                    <a:cubicBezTo>
                      <a:pt x="29" y="0"/>
                      <a:pt x="53" y="0"/>
                      <a:pt x="67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82" y="30"/>
                      <a:pt x="82" y="53"/>
                      <a:pt x="68" y="67"/>
                    </a:cubicBezTo>
                    <a:cubicBezTo>
                      <a:pt x="60" y="75"/>
                      <a:pt x="51" y="78"/>
                      <a:pt x="41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41">
                <a:extLst>
                  <a:ext uri="{FF2B5EF4-FFF2-40B4-BE49-F238E27FC236}">
                    <a16:creationId xmlns:a16="http://schemas.microsoft.com/office/drawing/2014/main" id="{AA1037E9-18CA-4850-99DE-F7052F6AB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1185"/>
                <a:ext cx="26" cy="25"/>
              </a:xfrm>
              <a:custGeom>
                <a:avLst/>
                <a:gdLst>
                  <a:gd name="T0" fmla="*/ 48 w 97"/>
                  <a:gd name="T1" fmla="*/ 91 h 91"/>
                  <a:gd name="T2" fmla="*/ 15 w 97"/>
                  <a:gd name="T3" fmla="*/ 76 h 91"/>
                  <a:gd name="T4" fmla="*/ 21 w 97"/>
                  <a:gd name="T5" fmla="*/ 16 h 91"/>
                  <a:gd name="T6" fmla="*/ 22 w 97"/>
                  <a:gd name="T7" fmla="*/ 15 h 91"/>
                  <a:gd name="T8" fmla="*/ 82 w 97"/>
                  <a:gd name="T9" fmla="*/ 21 h 91"/>
                  <a:gd name="T10" fmla="*/ 76 w 97"/>
                  <a:gd name="T11" fmla="*/ 81 h 91"/>
                  <a:gd name="T12" fmla="*/ 75 w 97"/>
                  <a:gd name="T13" fmla="*/ 81 h 91"/>
                  <a:gd name="T14" fmla="*/ 48 w 97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48" y="91"/>
                    </a:moveTo>
                    <a:cubicBezTo>
                      <a:pt x="36" y="91"/>
                      <a:pt x="24" y="86"/>
                      <a:pt x="15" y="76"/>
                    </a:cubicBezTo>
                    <a:cubicBezTo>
                      <a:pt x="0" y="58"/>
                      <a:pt x="3" y="31"/>
                      <a:pt x="21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40" y="0"/>
                      <a:pt x="67" y="3"/>
                      <a:pt x="82" y="21"/>
                    </a:cubicBezTo>
                    <a:cubicBezTo>
                      <a:pt x="97" y="39"/>
                      <a:pt x="94" y="66"/>
                      <a:pt x="76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67" y="88"/>
                      <a:pt x="58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42">
                <a:extLst>
                  <a:ext uri="{FF2B5EF4-FFF2-40B4-BE49-F238E27FC236}">
                    <a16:creationId xmlns:a16="http://schemas.microsoft.com/office/drawing/2014/main" id="{DA5D9B4A-5EFF-471C-A035-B442BB05C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164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4 w 135"/>
                  <a:gd name="T3" fmla="*/ 121 h 126"/>
                  <a:gd name="T4" fmla="*/ 43 w 135"/>
                  <a:gd name="T5" fmla="*/ 121 h 126"/>
                  <a:gd name="T6" fmla="*/ 13 w 135"/>
                  <a:gd name="T7" fmla="*/ 43 h 126"/>
                  <a:gd name="T8" fmla="*/ 90 w 135"/>
                  <a:gd name="T9" fmla="*/ 13 h 126"/>
                  <a:gd name="T10" fmla="*/ 92 w 135"/>
                  <a:gd name="T11" fmla="*/ 14 h 126"/>
                  <a:gd name="T12" fmla="*/ 121 w 135"/>
                  <a:gd name="T13" fmla="*/ 91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2" y="125"/>
                      <a:pt x="44" y="121"/>
                    </a:cubicBezTo>
                    <a:cubicBezTo>
                      <a:pt x="43" y="121"/>
                      <a:pt x="43" y="121"/>
                      <a:pt x="43" y="121"/>
                    </a:cubicBezTo>
                    <a:cubicBezTo>
                      <a:pt x="13" y="108"/>
                      <a:pt x="0" y="73"/>
                      <a:pt x="13" y="43"/>
                    </a:cubicBezTo>
                    <a:cubicBezTo>
                      <a:pt x="26" y="14"/>
                      <a:pt x="61" y="0"/>
                      <a:pt x="90" y="13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121" y="27"/>
                      <a:pt x="135" y="62"/>
                      <a:pt x="121" y="91"/>
                    </a:cubicBezTo>
                    <a:cubicBezTo>
                      <a:pt x="112" y="113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43">
                <a:extLst>
                  <a:ext uri="{FF2B5EF4-FFF2-40B4-BE49-F238E27FC236}">
                    <a16:creationId xmlns:a16="http://schemas.microsoft.com/office/drawing/2014/main" id="{E537A05C-9E19-442C-BD69-AC4DFBB49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1144"/>
                <a:ext cx="24" cy="23"/>
              </a:xfrm>
              <a:custGeom>
                <a:avLst/>
                <a:gdLst>
                  <a:gd name="T0" fmla="*/ 43 w 87"/>
                  <a:gd name="T1" fmla="*/ 82 h 82"/>
                  <a:gd name="T2" fmla="*/ 6 w 87"/>
                  <a:gd name="T3" fmla="*/ 56 h 82"/>
                  <a:gd name="T4" fmla="*/ 31 w 87"/>
                  <a:gd name="T5" fmla="*/ 7 h 82"/>
                  <a:gd name="T6" fmla="*/ 32 w 87"/>
                  <a:gd name="T7" fmla="*/ 7 h 82"/>
                  <a:gd name="T8" fmla="*/ 80 w 87"/>
                  <a:gd name="T9" fmla="*/ 31 h 82"/>
                  <a:gd name="T10" fmla="*/ 56 w 87"/>
                  <a:gd name="T11" fmla="*/ 80 h 82"/>
                  <a:gd name="T12" fmla="*/ 55 w 87"/>
                  <a:gd name="T13" fmla="*/ 80 h 82"/>
                  <a:gd name="T14" fmla="*/ 43 w 87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2">
                    <a:moveTo>
                      <a:pt x="43" y="82"/>
                    </a:moveTo>
                    <a:cubicBezTo>
                      <a:pt x="27" y="82"/>
                      <a:pt x="12" y="72"/>
                      <a:pt x="6" y="56"/>
                    </a:cubicBezTo>
                    <a:cubicBezTo>
                      <a:pt x="0" y="36"/>
                      <a:pt x="11" y="14"/>
                      <a:pt x="31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52" y="0"/>
                      <a:pt x="74" y="11"/>
                      <a:pt x="80" y="31"/>
                    </a:cubicBezTo>
                    <a:cubicBezTo>
                      <a:pt x="87" y="51"/>
                      <a:pt x="76" y="73"/>
                      <a:pt x="56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1" y="82"/>
                      <a:pt x="47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44">
                <a:extLst>
                  <a:ext uri="{FF2B5EF4-FFF2-40B4-BE49-F238E27FC236}">
                    <a16:creationId xmlns:a16="http://schemas.microsoft.com/office/drawing/2014/main" id="{409E1C27-F45D-4EBB-BC70-2EB2D3114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1118"/>
                <a:ext cx="44" cy="41"/>
              </a:xfrm>
              <a:custGeom>
                <a:avLst/>
                <a:gdLst>
                  <a:gd name="T0" fmla="*/ 79 w 157"/>
                  <a:gd name="T1" fmla="*/ 147 h 147"/>
                  <a:gd name="T2" fmla="*/ 51 w 157"/>
                  <a:gd name="T3" fmla="*/ 141 h 147"/>
                  <a:gd name="T4" fmla="*/ 50 w 157"/>
                  <a:gd name="T5" fmla="*/ 140 h 147"/>
                  <a:gd name="T6" fmla="*/ 15 w 157"/>
                  <a:gd name="T7" fmla="*/ 50 h 147"/>
                  <a:gd name="T8" fmla="*/ 105 w 157"/>
                  <a:gd name="T9" fmla="*/ 15 h 147"/>
                  <a:gd name="T10" fmla="*/ 107 w 157"/>
                  <a:gd name="T11" fmla="*/ 16 h 147"/>
                  <a:gd name="T12" fmla="*/ 141 w 157"/>
                  <a:gd name="T13" fmla="*/ 106 h 147"/>
                  <a:gd name="T14" fmla="*/ 79 w 15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7" h="147">
                    <a:moveTo>
                      <a:pt x="79" y="147"/>
                    </a:moveTo>
                    <a:cubicBezTo>
                      <a:pt x="70" y="147"/>
                      <a:pt x="60" y="145"/>
                      <a:pt x="51" y="141"/>
                    </a:cubicBezTo>
                    <a:cubicBezTo>
                      <a:pt x="50" y="140"/>
                      <a:pt x="50" y="140"/>
                      <a:pt x="50" y="140"/>
                    </a:cubicBezTo>
                    <a:cubicBezTo>
                      <a:pt x="15" y="125"/>
                      <a:pt x="0" y="85"/>
                      <a:pt x="15" y="50"/>
                    </a:cubicBezTo>
                    <a:cubicBezTo>
                      <a:pt x="30" y="16"/>
                      <a:pt x="71" y="0"/>
                      <a:pt x="105" y="15"/>
                    </a:cubicBezTo>
                    <a:cubicBezTo>
                      <a:pt x="107" y="16"/>
                      <a:pt x="107" y="16"/>
                      <a:pt x="107" y="16"/>
                    </a:cubicBezTo>
                    <a:cubicBezTo>
                      <a:pt x="141" y="31"/>
                      <a:pt x="157" y="72"/>
                      <a:pt x="141" y="106"/>
                    </a:cubicBezTo>
                    <a:cubicBezTo>
                      <a:pt x="130" y="132"/>
                      <a:pt x="105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45">
                <a:extLst>
                  <a:ext uri="{FF2B5EF4-FFF2-40B4-BE49-F238E27FC236}">
                    <a16:creationId xmlns:a16="http://schemas.microsoft.com/office/drawing/2014/main" id="{E424D182-7343-4FF1-8B00-D3A69E297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103"/>
                <a:ext cx="39" cy="37"/>
              </a:xfrm>
              <a:custGeom>
                <a:avLst/>
                <a:gdLst>
                  <a:gd name="T0" fmla="*/ 70 w 141"/>
                  <a:gd name="T1" fmla="*/ 132 h 132"/>
                  <a:gd name="T2" fmla="*/ 11 w 141"/>
                  <a:gd name="T3" fmla="*/ 90 h 132"/>
                  <a:gd name="T4" fmla="*/ 50 w 141"/>
                  <a:gd name="T5" fmla="*/ 11 h 132"/>
                  <a:gd name="T6" fmla="*/ 51 w 141"/>
                  <a:gd name="T7" fmla="*/ 11 h 132"/>
                  <a:gd name="T8" fmla="*/ 130 w 141"/>
                  <a:gd name="T9" fmla="*/ 50 h 132"/>
                  <a:gd name="T10" fmla="*/ 91 w 141"/>
                  <a:gd name="T11" fmla="*/ 128 h 132"/>
                  <a:gd name="T12" fmla="*/ 89 w 141"/>
                  <a:gd name="T13" fmla="*/ 129 h 132"/>
                  <a:gd name="T14" fmla="*/ 70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0" y="132"/>
                    </a:moveTo>
                    <a:cubicBezTo>
                      <a:pt x="44" y="132"/>
                      <a:pt x="20" y="115"/>
                      <a:pt x="11" y="90"/>
                    </a:cubicBezTo>
                    <a:cubicBezTo>
                      <a:pt x="0" y="57"/>
                      <a:pt x="17" y="22"/>
                      <a:pt x="50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84" y="0"/>
                      <a:pt x="119" y="17"/>
                      <a:pt x="130" y="50"/>
                    </a:cubicBezTo>
                    <a:cubicBezTo>
                      <a:pt x="141" y="82"/>
                      <a:pt x="123" y="117"/>
                      <a:pt x="91" y="128"/>
                    </a:cubicBezTo>
                    <a:cubicBezTo>
                      <a:pt x="89" y="129"/>
                      <a:pt x="89" y="129"/>
                      <a:pt x="89" y="129"/>
                    </a:cubicBezTo>
                    <a:cubicBezTo>
                      <a:pt x="83" y="131"/>
                      <a:pt x="7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46">
                <a:extLst>
                  <a:ext uri="{FF2B5EF4-FFF2-40B4-BE49-F238E27FC236}">
                    <a16:creationId xmlns:a16="http://schemas.microsoft.com/office/drawing/2014/main" id="{8F14995C-50AE-4B22-B926-482735DB1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1088"/>
                <a:ext cx="39" cy="39"/>
              </a:xfrm>
              <a:custGeom>
                <a:avLst/>
                <a:gdLst>
                  <a:gd name="T0" fmla="*/ 72 w 142"/>
                  <a:gd name="T1" fmla="*/ 139 h 139"/>
                  <a:gd name="T2" fmla="*/ 68 w 142"/>
                  <a:gd name="T3" fmla="*/ 139 h 139"/>
                  <a:gd name="T4" fmla="*/ 67 w 142"/>
                  <a:gd name="T5" fmla="*/ 139 h 139"/>
                  <a:gd name="T6" fmla="*/ 2 w 142"/>
                  <a:gd name="T7" fmla="*/ 67 h 139"/>
                  <a:gd name="T8" fmla="*/ 73 w 142"/>
                  <a:gd name="T9" fmla="*/ 2 h 139"/>
                  <a:gd name="T10" fmla="*/ 75 w 142"/>
                  <a:gd name="T11" fmla="*/ 2 h 139"/>
                  <a:gd name="T12" fmla="*/ 140 w 142"/>
                  <a:gd name="T13" fmla="*/ 74 h 139"/>
                  <a:gd name="T14" fmla="*/ 72 w 142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9">
                    <a:moveTo>
                      <a:pt x="72" y="139"/>
                    </a:moveTo>
                    <a:cubicBezTo>
                      <a:pt x="70" y="139"/>
                      <a:pt x="69" y="139"/>
                      <a:pt x="68" y="139"/>
                    </a:cubicBezTo>
                    <a:cubicBezTo>
                      <a:pt x="67" y="139"/>
                      <a:pt x="67" y="139"/>
                      <a:pt x="67" y="139"/>
                    </a:cubicBezTo>
                    <a:cubicBezTo>
                      <a:pt x="29" y="137"/>
                      <a:pt x="0" y="105"/>
                      <a:pt x="2" y="67"/>
                    </a:cubicBezTo>
                    <a:cubicBezTo>
                      <a:pt x="3" y="29"/>
                      <a:pt x="35" y="0"/>
                      <a:pt x="73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112" y="4"/>
                      <a:pt x="142" y="36"/>
                      <a:pt x="140" y="74"/>
                    </a:cubicBezTo>
                    <a:cubicBezTo>
                      <a:pt x="138" y="110"/>
                      <a:pt x="108" y="139"/>
                      <a:pt x="72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47">
                <a:extLst>
                  <a:ext uri="{FF2B5EF4-FFF2-40B4-BE49-F238E27FC236}">
                    <a16:creationId xmlns:a16="http://schemas.microsoft.com/office/drawing/2014/main" id="{1A330542-D7B2-476C-B5C3-D9A7F4703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1084"/>
                <a:ext cx="37" cy="37"/>
              </a:xfrm>
              <a:custGeom>
                <a:avLst/>
                <a:gdLst>
                  <a:gd name="T0" fmla="*/ 69 w 136"/>
                  <a:gd name="T1" fmla="*/ 133 h 133"/>
                  <a:gd name="T2" fmla="*/ 66 w 136"/>
                  <a:gd name="T3" fmla="*/ 133 h 133"/>
                  <a:gd name="T4" fmla="*/ 64 w 136"/>
                  <a:gd name="T5" fmla="*/ 133 h 133"/>
                  <a:gd name="T6" fmla="*/ 2 w 136"/>
                  <a:gd name="T7" fmla="*/ 64 h 133"/>
                  <a:gd name="T8" fmla="*/ 71 w 136"/>
                  <a:gd name="T9" fmla="*/ 2 h 133"/>
                  <a:gd name="T10" fmla="*/ 72 w 136"/>
                  <a:gd name="T11" fmla="*/ 2 h 133"/>
                  <a:gd name="T12" fmla="*/ 135 w 136"/>
                  <a:gd name="T13" fmla="*/ 71 h 133"/>
                  <a:gd name="T14" fmla="*/ 69 w 136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33">
                    <a:moveTo>
                      <a:pt x="69" y="133"/>
                    </a:moveTo>
                    <a:cubicBezTo>
                      <a:pt x="68" y="133"/>
                      <a:pt x="67" y="133"/>
                      <a:pt x="66" y="133"/>
                    </a:cubicBezTo>
                    <a:cubicBezTo>
                      <a:pt x="64" y="133"/>
                      <a:pt x="64" y="133"/>
                      <a:pt x="64" y="133"/>
                    </a:cubicBezTo>
                    <a:cubicBezTo>
                      <a:pt x="28" y="131"/>
                      <a:pt x="0" y="101"/>
                      <a:pt x="2" y="64"/>
                    </a:cubicBezTo>
                    <a:cubicBezTo>
                      <a:pt x="4" y="28"/>
                      <a:pt x="34" y="0"/>
                      <a:pt x="71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108" y="4"/>
                      <a:pt x="136" y="34"/>
                      <a:pt x="135" y="71"/>
                    </a:cubicBezTo>
                    <a:cubicBezTo>
                      <a:pt x="133" y="106"/>
                      <a:pt x="104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48">
                <a:extLst>
                  <a:ext uri="{FF2B5EF4-FFF2-40B4-BE49-F238E27FC236}">
                    <a16:creationId xmlns:a16="http://schemas.microsoft.com/office/drawing/2014/main" id="{02057581-1155-46FA-A5F2-3357D72B7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081"/>
                <a:ext cx="35" cy="34"/>
              </a:xfrm>
              <a:custGeom>
                <a:avLst/>
                <a:gdLst>
                  <a:gd name="T0" fmla="*/ 65 w 128"/>
                  <a:gd name="T1" fmla="*/ 124 h 124"/>
                  <a:gd name="T2" fmla="*/ 62 w 128"/>
                  <a:gd name="T3" fmla="*/ 124 h 124"/>
                  <a:gd name="T4" fmla="*/ 60 w 128"/>
                  <a:gd name="T5" fmla="*/ 124 h 124"/>
                  <a:gd name="T6" fmla="*/ 1 w 128"/>
                  <a:gd name="T7" fmla="*/ 59 h 124"/>
                  <a:gd name="T8" fmla="*/ 63 w 128"/>
                  <a:gd name="T9" fmla="*/ 0 h 124"/>
                  <a:gd name="T10" fmla="*/ 66 w 128"/>
                  <a:gd name="T11" fmla="*/ 0 h 124"/>
                  <a:gd name="T12" fmla="*/ 67 w 128"/>
                  <a:gd name="T13" fmla="*/ 0 h 124"/>
                  <a:gd name="T14" fmla="*/ 127 w 128"/>
                  <a:gd name="T15" fmla="*/ 65 h 124"/>
                  <a:gd name="T16" fmla="*/ 65 w 128"/>
                  <a:gd name="T17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124">
                    <a:moveTo>
                      <a:pt x="65" y="124"/>
                    </a:moveTo>
                    <a:cubicBezTo>
                      <a:pt x="64" y="124"/>
                      <a:pt x="63" y="124"/>
                      <a:pt x="62" y="124"/>
                    </a:cubicBezTo>
                    <a:cubicBezTo>
                      <a:pt x="60" y="124"/>
                      <a:pt x="60" y="124"/>
                      <a:pt x="60" y="124"/>
                    </a:cubicBezTo>
                    <a:cubicBezTo>
                      <a:pt x="26" y="122"/>
                      <a:pt x="0" y="93"/>
                      <a:pt x="1" y="59"/>
                    </a:cubicBezTo>
                    <a:cubicBezTo>
                      <a:pt x="3" y="26"/>
                      <a:pt x="30" y="0"/>
                      <a:pt x="63" y="0"/>
                    </a:cubicBezTo>
                    <a:cubicBezTo>
                      <a:pt x="64" y="0"/>
                      <a:pt x="65" y="0"/>
                      <a:pt x="66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2" y="1"/>
                      <a:pt x="128" y="30"/>
                      <a:pt x="127" y="65"/>
                    </a:cubicBezTo>
                    <a:cubicBezTo>
                      <a:pt x="125" y="98"/>
                      <a:pt x="98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49">
                <a:extLst>
                  <a:ext uri="{FF2B5EF4-FFF2-40B4-BE49-F238E27FC236}">
                    <a16:creationId xmlns:a16="http://schemas.microsoft.com/office/drawing/2014/main" id="{FA11C627-6FCF-4AF2-AD5A-5EA0F620C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2562"/>
                <a:ext cx="40" cy="37"/>
              </a:xfrm>
              <a:custGeom>
                <a:avLst/>
                <a:gdLst>
                  <a:gd name="T0" fmla="*/ 71 w 143"/>
                  <a:gd name="T1" fmla="*/ 136 h 136"/>
                  <a:gd name="T2" fmla="*/ 10 w 143"/>
                  <a:gd name="T3" fmla="*/ 90 h 136"/>
                  <a:gd name="T4" fmla="*/ 53 w 143"/>
                  <a:gd name="T5" fmla="*/ 11 h 136"/>
                  <a:gd name="T6" fmla="*/ 54 w 143"/>
                  <a:gd name="T7" fmla="*/ 11 h 136"/>
                  <a:gd name="T8" fmla="*/ 133 w 143"/>
                  <a:gd name="T9" fmla="*/ 53 h 136"/>
                  <a:gd name="T10" fmla="*/ 91 w 143"/>
                  <a:gd name="T11" fmla="*/ 132 h 136"/>
                  <a:gd name="T12" fmla="*/ 89 w 143"/>
                  <a:gd name="T13" fmla="*/ 133 h 136"/>
                  <a:gd name="T14" fmla="*/ 71 w 143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6">
                    <a:moveTo>
                      <a:pt x="71" y="136"/>
                    </a:moveTo>
                    <a:cubicBezTo>
                      <a:pt x="44" y="136"/>
                      <a:pt x="18" y="118"/>
                      <a:pt x="10" y="90"/>
                    </a:cubicBezTo>
                    <a:cubicBezTo>
                      <a:pt x="0" y="57"/>
                      <a:pt x="19" y="21"/>
                      <a:pt x="53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88" y="0"/>
                      <a:pt x="123" y="19"/>
                      <a:pt x="133" y="53"/>
                    </a:cubicBezTo>
                    <a:cubicBezTo>
                      <a:pt x="143" y="87"/>
                      <a:pt x="124" y="122"/>
                      <a:pt x="91" y="132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3" y="135"/>
                      <a:pt x="77" y="136"/>
                      <a:pt x="71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50">
                <a:extLst>
                  <a:ext uri="{FF2B5EF4-FFF2-40B4-BE49-F238E27FC236}">
                    <a16:creationId xmlns:a16="http://schemas.microsoft.com/office/drawing/2014/main" id="{18331004-AC55-404B-B258-999576096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558"/>
                <a:ext cx="35" cy="34"/>
              </a:xfrm>
              <a:custGeom>
                <a:avLst/>
                <a:gdLst>
                  <a:gd name="T0" fmla="*/ 65 w 127"/>
                  <a:gd name="T1" fmla="*/ 124 h 124"/>
                  <a:gd name="T2" fmla="*/ 60 w 127"/>
                  <a:gd name="T3" fmla="*/ 123 h 124"/>
                  <a:gd name="T4" fmla="*/ 58 w 127"/>
                  <a:gd name="T5" fmla="*/ 123 h 124"/>
                  <a:gd name="T6" fmla="*/ 3 w 127"/>
                  <a:gd name="T7" fmla="*/ 58 h 124"/>
                  <a:gd name="T8" fmla="*/ 68 w 127"/>
                  <a:gd name="T9" fmla="*/ 3 h 124"/>
                  <a:gd name="T10" fmla="*/ 69 w 127"/>
                  <a:gd name="T11" fmla="*/ 3 h 124"/>
                  <a:gd name="T12" fmla="*/ 125 w 127"/>
                  <a:gd name="T13" fmla="*/ 68 h 124"/>
                  <a:gd name="T14" fmla="*/ 65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5" y="124"/>
                    </a:moveTo>
                    <a:cubicBezTo>
                      <a:pt x="63" y="124"/>
                      <a:pt x="61" y="123"/>
                      <a:pt x="60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25" y="121"/>
                      <a:pt x="0" y="92"/>
                      <a:pt x="3" y="58"/>
                    </a:cubicBezTo>
                    <a:cubicBezTo>
                      <a:pt x="5" y="25"/>
                      <a:pt x="34" y="0"/>
                      <a:pt x="68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102" y="6"/>
                      <a:pt x="127" y="35"/>
                      <a:pt x="125" y="68"/>
                    </a:cubicBezTo>
                    <a:cubicBezTo>
                      <a:pt x="122" y="99"/>
                      <a:pt x="96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51">
                <a:extLst>
                  <a:ext uri="{FF2B5EF4-FFF2-40B4-BE49-F238E27FC236}">
                    <a16:creationId xmlns:a16="http://schemas.microsoft.com/office/drawing/2014/main" id="{75E95367-5CD4-46E0-9762-21A1C65B8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555"/>
                <a:ext cx="23" cy="23"/>
              </a:xfrm>
              <a:custGeom>
                <a:avLst/>
                <a:gdLst>
                  <a:gd name="T0" fmla="*/ 43 w 84"/>
                  <a:gd name="T1" fmla="*/ 82 h 82"/>
                  <a:gd name="T2" fmla="*/ 39 w 84"/>
                  <a:gd name="T3" fmla="*/ 82 h 82"/>
                  <a:gd name="T4" fmla="*/ 38 w 84"/>
                  <a:gd name="T5" fmla="*/ 82 h 82"/>
                  <a:gd name="T6" fmla="*/ 1 w 84"/>
                  <a:gd name="T7" fmla="*/ 39 h 82"/>
                  <a:gd name="T8" fmla="*/ 45 w 84"/>
                  <a:gd name="T9" fmla="*/ 2 h 82"/>
                  <a:gd name="T10" fmla="*/ 46 w 84"/>
                  <a:gd name="T11" fmla="*/ 2 h 82"/>
                  <a:gd name="T12" fmla="*/ 82 w 84"/>
                  <a:gd name="T13" fmla="*/ 45 h 82"/>
                  <a:gd name="T14" fmla="*/ 43 w 84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82">
                    <a:moveTo>
                      <a:pt x="43" y="82"/>
                    </a:moveTo>
                    <a:cubicBezTo>
                      <a:pt x="41" y="82"/>
                      <a:pt x="40" y="82"/>
                      <a:pt x="39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16" y="80"/>
                      <a:pt x="0" y="61"/>
                      <a:pt x="1" y="39"/>
                    </a:cubicBezTo>
                    <a:cubicBezTo>
                      <a:pt x="3" y="17"/>
                      <a:pt x="23" y="0"/>
                      <a:pt x="45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68" y="4"/>
                      <a:pt x="84" y="23"/>
                      <a:pt x="82" y="45"/>
                    </a:cubicBezTo>
                    <a:cubicBezTo>
                      <a:pt x="81" y="66"/>
                      <a:pt x="63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52">
                <a:extLst>
                  <a:ext uri="{FF2B5EF4-FFF2-40B4-BE49-F238E27FC236}">
                    <a16:creationId xmlns:a16="http://schemas.microsoft.com/office/drawing/2014/main" id="{0D136097-443F-4CC7-B345-E9B7CD6F7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2527"/>
                <a:ext cx="44" cy="42"/>
              </a:xfrm>
              <a:custGeom>
                <a:avLst/>
                <a:gdLst>
                  <a:gd name="T0" fmla="*/ 80 w 161"/>
                  <a:gd name="T1" fmla="*/ 151 h 151"/>
                  <a:gd name="T2" fmla="*/ 12 w 161"/>
                  <a:gd name="T3" fmla="*/ 100 h 151"/>
                  <a:gd name="T4" fmla="*/ 59 w 161"/>
                  <a:gd name="T5" fmla="*/ 12 h 151"/>
                  <a:gd name="T6" fmla="*/ 61 w 161"/>
                  <a:gd name="T7" fmla="*/ 11 h 151"/>
                  <a:gd name="T8" fmla="*/ 149 w 161"/>
                  <a:gd name="T9" fmla="*/ 59 h 151"/>
                  <a:gd name="T10" fmla="*/ 102 w 161"/>
                  <a:gd name="T11" fmla="*/ 147 h 151"/>
                  <a:gd name="T12" fmla="*/ 100 w 161"/>
                  <a:gd name="T13" fmla="*/ 148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49" y="151"/>
                      <a:pt x="21" y="131"/>
                      <a:pt x="12" y="100"/>
                    </a:cubicBezTo>
                    <a:cubicBezTo>
                      <a:pt x="0" y="62"/>
                      <a:pt x="22" y="23"/>
                      <a:pt x="59" y="12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98" y="0"/>
                      <a:pt x="138" y="21"/>
                      <a:pt x="149" y="59"/>
                    </a:cubicBezTo>
                    <a:cubicBezTo>
                      <a:pt x="161" y="96"/>
                      <a:pt x="139" y="136"/>
                      <a:pt x="102" y="147"/>
                    </a:cubicBezTo>
                    <a:cubicBezTo>
                      <a:pt x="100" y="148"/>
                      <a:pt x="100" y="148"/>
                      <a:pt x="100" y="148"/>
                    </a:cubicBezTo>
                    <a:cubicBezTo>
                      <a:pt x="93" y="150"/>
                      <a:pt x="8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53">
                <a:extLst>
                  <a:ext uri="{FF2B5EF4-FFF2-40B4-BE49-F238E27FC236}">
                    <a16:creationId xmlns:a16="http://schemas.microsoft.com/office/drawing/2014/main" id="{4564C42B-2A19-445A-9B47-FCF72F582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2524"/>
                <a:ext cx="35" cy="33"/>
              </a:xfrm>
              <a:custGeom>
                <a:avLst/>
                <a:gdLst>
                  <a:gd name="T0" fmla="*/ 64 w 126"/>
                  <a:gd name="T1" fmla="*/ 118 h 118"/>
                  <a:gd name="T2" fmla="*/ 40 w 126"/>
                  <a:gd name="T3" fmla="*/ 112 h 118"/>
                  <a:gd name="T4" fmla="*/ 39 w 126"/>
                  <a:gd name="T5" fmla="*/ 112 h 118"/>
                  <a:gd name="T6" fmla="*/ 13 w 126"/>
                  <a:gd name="T7" fmla="*/ 39 h 118"/>
                  <a:gd name="T8" fmla="*/ 86 w 126"/>
                  <a:gd name="T9" fmla="*/ 13 h 118"/>
                  <a:gd name="T10" fmla="*/ 87 w 126"/>
                  <a:gd name="T11" fmla="*/ 13 h 118"/>
                  <a:gd name="T12" fmla="*/ 113 w 126"/>
                  <a:gd name="T13" fmla="*/ 86 h 118"/>
                  <a:gd name="T14" fmla="*/ 64 w 126"/>
                  <a:gd name="T15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8">
                    <a:moveTo>
                      <a:pt x="64" y="118"/>
                    </a:moveTo>
                    <a:cubicBezTo>
                      <a:pt x="56" y="118"/>
                      <a:pt x="48" y="116"/>
                      <a:pt x="40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12" y="99"/>
                      <a:pt x="0" y="66"/>
                      <a:pt x="13" y="39"/>
                    </a:cubicBezTo>
                    <a:cubicBezTo>
                      <a:pt x="26" y="11"/>
                      <a:pt x="59" y="0"/>
                      <a:pt x="86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115" y="27"/>
                      <a:pt x="126" y="59"/>
                      <a:pt x="113" y="86"/>
                    </a:cubicBezTo>
                    <a:cubicBezTo>
                      <a:pt x="104" y="106"/>
                      <a:pt x="84" y="118"/>
                      <a:pt x="64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54">
                <a:extLst>
                  <a:ext uri="{FF2B5EF4-FFF2-40B4-BE49-F238E27FC236}">
                    <a16:creationId xmlns:a16="http://schemas.microsoft.com/office/drawing/2014/main" id="{06F7DC18-EC76-4EFA-B868-14FA9BB32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2497"/>
                <a:ext cx="40" cy="38"/>
              </a:xfrm>
              <a:custGeom>
                <a:avLst/>
                <a:gdLst>
                  <a:gd name="T0" fmla="*/ 72 w 145"/>
                  <a:gd name="T1" fmla="*/ 136 h 136"/>
                  <a:gd name="T2" fmla="*/ 10 w 145"/>
                  <a:gd name="T3" fmla="*/ 91 h 136"/>
                  <a:gd name="T4" fmla="*/ 53 w 145"/>
                  <a:gd name="T5" fmla="*/ 10 h 136"/>
                  <a:gd name="T6" fmla="*/ 55 w 145"/>
                  <a:gd name="T7" fmla="*/ 10 h 136"/>
                  <a:gd name="T8" fmla="*/ 135 w 145"/>
                  <a:gd name="T9" fmla="*/ 53 h 136"/>
                  <a:gd name="T10" fmla="*/ 92 w 145"/>
                  <a:gd name="T11" fmla="*/ 133 h 136"/>
                  <a:gd name="T12" fmla="*/ 90 w 145"/>
                  <a:gd name="T13" fmla="*/ 134 h 136"/>
                  <a:gd name="T14" fmla="*/ 72 w 145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136">
                    <a:moveTo>
                      <a:pt x="72" y="136"/>
                    </a:moveTo>
                    <a:cubicBezTo>
                      <a:pt x="44" y="136"/>
                      <a:pt x="18" y="119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89" y="0"/>
                      <a:pt x="125" y="19"/>
                      <a:pt x="135" y="53"/>
                    </a:cubicBezTo>
                    <a:cubicBezTo>
                      <a:pt x="145" y="87"/>
                      <a:pt x="126" y="123"/>
                      <a:pt x="92" y="133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84" y="136"/>
                      <a:pt x="78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55">
                <a:extLst>
                  <a:ext uri="{FF2B5EF4-FFF2-40B4-BE49-F238E27FC236}">
                    <a16:creationId xmlns:a16="http://schemas.microsoft.com/office/drawing/2014/main" id="{CC4D672E-6DC5-4C55-93FF-278C44097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475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3 w 135"/>
                  <a:gd name="T3" fmla="*/ 120 h 126"/>
                  <a:gd name="T4" fmla="*/ 42 w 135"/>
                  <a:gd name="T5" fmla="*/ 120 h 126"/>
                  <a:gd name="T6" fmla="*/ 14 w 135"/>
                  <a:gd name="T7" fmla="*/ 41 h 126"/>
                  <a:gd name="T8" fmla="*/ 93 w 135"/>
                  <a:gd name="T9" fmla="*/ 14 h 126"/>
                  <a:gd name="T10" fmla="*/ 94 w 135"/>
                  <a:gd name="T11" fmla="*/ 14 h 126"/>
                  <a:gd name="T12" fmla="*/ 121 w 135"/>
                  <a:gd name="T13" fmla="*/ 93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1" y="124"/>
                      <a:pt x="43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12" y="106"/>
                      <a:pt x="0" y="71"/>
                      <a:pt x="14" y="41"/>
                    </a:cubicBezTo>
                    <a:cubicBezTo>
                      <a:pt x="28" y="12"/>
                      <a:pt x="63" y="0"/>
                      <a:pt x="93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123" y="28"/>
                      <a:pt x="135" y="63"/>
                      <a:pt x="121" y="93"/>
                    </a:cubicBezTo>
                    <a:cubicBezTo>
                      <a:pt x="111" y="114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56">
                <a:extLst>
                  <a:ext uri="{FF2B5EF4-FFF2-40B4-BE49-F238E27FC236}">
                    <a16:creationId xmlns:a16="http://schemas.microsoft.com/office/drawing/2014/main" id="{DDB9AB97-CC89-44BB-B460-22C1B8D7F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45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3 w 88"/>
                  <a:gd name="T3" fmla="*/ 68 h 83"/>
                  <a:gd name="T4" fmla="*/ 20 w 88"/>
                  <a:gd name="T5" fmla="*/ 13 h 83"/>
                  <a:gd name="T6" fmla="*/ 21 w 88"/>
                  <a:gd name="T7" fmla="*/ 13 h 83"/>
                  <a:gd name="T8" fmla="*/ 75 w 88"/>
                  <a:gd name="T9" fmla="*/ 20 h 83"/>
                  <a:gd name="T10" fmla="*/ 68 w 88"/>
                  <a:gd name="T11" fmla="*/ 74 h 83"/>
                  <a:gd name="T12" fmla="*/ 68 w 88"/>
                  <a:gd name="T13" fmla="*/ 74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2" y="83"/>
                      <a:pt x="21" y="77"/>
                      <a:pt x="13" y="68"/>
                    </a:cubicBezTo>
                    <a:cubicBezTo>
                      <a:pt x="0" y="51"/>
                      <a:pt x="3" y="27"/>
                      <a:pt x="20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38" y="0"/>
                      <a:pt x="62" y="3"/>
                      <a:pt x="75" y="20"/>
                    </a:cubicBezTo>
                    <a:cubicBezTo>
                      <a:pt x="88" y="37"/>
                      <a:pt x="85" y="61"/>
                      <a:pt x="68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0" y="80"/>
                      <a:pt x="52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57">
                <a:extLst>
                  <a:ext uri="{FF2B5EF4-FFF2-40B4-BE49-F238E27FC236}">
                    <a16:creationId xmlns:a16="http://schemas.microsoft.com/office/drawing/2014/main" id="{C71CD357-1A35-4D36-8DE7-7863FABBF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2428"/>
                <a:ext cx="35" cy="32"/>
              </a:xfrm>
              <a:custGeom>
                <a:avLst/>
                <a:gdLst>
                  <a:gd name="T0" fmla="*/ 64 w 127"/>
                  <a:gd name="T1" fmla="*/ 119 h 119"/>
                  <a:gd name="T2" fmla="*/ 40 w 127"/>
                  <a:gd name="T3" fmla="*/ 114 h 119"/>
                  <a:gd name="T4" fmla="*/ 39 w 127"/>
                  <a:gd name="T5" fmla="*/ 113 h 119"/>
                  <a:gd name="T6" fmla="*/ 13 w 127"/>
                  <a:gd name="T7" fmla="*/ 39 h 119"/>
                  <a:gd name="T8" fmla="*/ 87 w 127"/>
                  <a:gd name="T9" fmla="*/ 13 h 119"/>
                  <a:gd name="T10" fmla="*/ 88 w 127"/>
                  <a:gd name="T11" fmla="*/ 14 h 119"/>
                  <a:gd name="T12" fmla="*/ 114 w 127"/>
                  <a:gd name="T13" fmla="*/ 88 h 119"/>
                  <a:gd name="T14" fmla="*/ 64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4" y="119"/>
                    </a:moveTo>
                    <a:cubicBezTo>
                      <a:pt x="56" y="119"/>
                      <a:pt x="48" y="117"/>
                      <a:pt x="40" y="114"/>
                    </a:cubicBezTo>
                    <a:cubicBezTo>
                      <a:pt x="39" y="113"/>
                      <a:pt x="39" y="113"/>
                      <a:pt x="39" y="113"/>
                    </a:cubicBezTo>
                    <a:cubicBezTo>
                      <a:pt x="12" y="100"/>
                      <a:pt x="0" y="67"/>
                      <a:pt x="13" y="39"/>
                    </a:cubicBezTo>
                    <a:cubicBezTo>
                      <a:pt x="26" y="12"/>
                      <a:pt x="59" y="0"/>
                      <a:pt x="87" y="13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115" y="27"/>
                      <a:pt x="127" y="60"/>
                      <a:pt x="114" y="88"/>
                    </a:cubicBezTo>
                    <a:cubicBezTo>
                      <a:pt x="104" y="107"/>
                      <a:pt x="84" y="119"/>
                      <a:pt x="64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58">
                <a:extLst>
                  <a:ext uri="{FF2B5EF4-FFF2-40B4-BE49-F238E27FC236}">
                    <a16:creationId xmlns:a16="http://schemas.microsoft.com/office/drawing/2014/main" id="{6310EB6C-B60D-4EFD-83E9-2DDBEDADD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5" y="2382"/>
                <a:ext cx="31" cy="28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6 h 104"/>
                  <a:gd name="T4" fmla="*/ 25 w 111"/>
                  <a:gd name="T5" fmla="*/ 17 h 104"/>
                  <a:gd name="T6" fmla="*/ 26 w 111"/>
                  <a:gd name="T7" fmla="*/ 17 h 104"/>
                  <a:gd name="T8" fmla="*/ 95 w 111"/>
                  <a:gd name="T9" fmla="*/ 25 h 104"/>
                  <a:gd name="T10" fmla="*/ 86 w 111"/>
                  <a:gd name="T11" fmla="*/ 93 h 104"/>
                  <a:gd name="T12" fmla="*/ 85 w 111"/>
                  <a:gd name="T13" fmla="*/ 9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7" y="98"/>
                      <a:pt x="17" y="86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48" y="0"/>
                      <a:pt x="78" y="4"/>
                      <a:pt x="95" y="25"/>
                    </a:cubicBezTo>
                    <a:cubicBezTo>
                      <a:pt x="111" y="46"/>
                      <a:pt x="107" y="77"/>
                      <a:pt x="86" y="93"/>
                    </a:cubicBezTo>
                    <a:cubicBezTo>
                      <a:pt x="85" y="94"/>
                      <a:pt x="85" y="94"/>
                      <a:pt x="85" y="94"/>
                    </a:cubicBezTo>
                    <a:cubicBezTo>
                      <a:pt x="76" y="101"/>
                      <a:pt x="66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59">
                <a:extLst>
                  <a:ext uri="{FF2B5EF4-FFF2-40B4-BE49-F238E27FC236}">
                    <a16:creationId xmlns:a16="http://schemas.microsoft.com/office/drawing/2014/main" id="{EC75B010-89C5-409E-B0DB-3C3F064C0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346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27 w 155"/>
                  <a:gd name="T3" fmla="*/ 126 h 148"/>
                  <a:gd name="T4" fmla="*/ 26 w 155"/>
                  <a:gd name="T5" fmla="*/ 125 h 148"/>
                  <a:gd name="T6" fmla="*/ 29 w 155"/>
                  <a:gd name="T7" fmla="*/ 27 h 148"/>
                  <a:gd name="T8" fmla="*/ 128 w 155"/>
                  <a:gd name="T9" fmla="*/ 30 h 148"/>
                  <a:gd name="T10" fmla="*/ 129 w 155"/>
                  <a:gd name="T11" fmla="*/ 31 h 148"/>
                  <a:gd name="T12" fmla="*/ 126 w 155"/>
                  <a:gd name="T13" fmla="*/ 129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60" y="148"/>
                      <a:pt x="41" y="141"/>
                      <a:pt x="27" y="126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0" y="97"/>
                      <a:pt x="1" y="53"/>
                      <a:pt x="29" y="27"/>
                    </a:cubicBezTo>
                    <a:cubicBezTo>
                      <a:pt x="57" y="0"/>
                      <a:pt x="101" y="2"/>
                      <a:pt x="128" y="30"/>
                    </a:cubicBezTo>
                    <a:cubicBezTo>
                      <a:pt x="129" y="31"/>
                      <a:pt x="129" y="31"/>
                      <a:pt x="129" y="31"/>
                    </a:cubicBezTo>
                    <a:cubicBezTo>
                      <a:pt x="155" y="59"/>
                      <a:pt x="154" y="103"/>
                      <a:pt x="126" y="129"/>
                    </a:cubicBezTo>
                    <a:cubicBezTo>
                      <a:pt x="112" y="142"/>
                      <a:pt x="95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60">
                <a:extLst>
                  <a:ext uri="{FF2B5EF4-FFF2-40B4-BE49-F238E27FC236}">
                    <a16:creationId xmlns:a16="http://schemas.microsoft.com/office/drawing/2014/main" id="{8C13B421-9603-4E51-B1D5-37BA967A2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313"/>
                <a:ext cx="31" cy="29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5 h 104"/>
                  <a:gd name="T4" fmla="*/ 25 w 111"/>
                  <a:gd name="T5" fmla="*/ 17 h 104"/>
                  <a:gd name="T6" fmla="*/ 26 w 111"/>
                  <a:gd name="T7" fmla="*/ 16 h 104"/>
                  <a:gd name="T8" fmla="*/ 94 w 111"/>
                  <a:gd name="T9" fmla="*/ 25 h 104"/>
                  <a:gd name="T10" fmla="*/ 86 w 111"/>
                  <a:gd name="T11" fmla="*/ 93 h 104"/>
                  <a:gd name="T12" fmla="*/ 85 w 111"/>
                  <a:gd name="T13" fmla="*/ 93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6" y="97"/>
                      <a:pt x="17" y="85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47" y="0"/>
                      <a:pt x="78" y="4"/>
                      <a:pt x="94" y="25"/>
                    </a:cubicBezTo>
                    <a:cubicBezTo>
                      <a:pt x="111" y="46"/>
                      <a:pt x="107" y="76"/>
                      <a:pt x="86" y="93"/>
                    </a:cubicBezTo>
                    <a:cubicBezTo>
                      <a:pt x="85" y="93"/>
                      <a:pt x="85" y="93"/>
                      <a:pt x="85" y="93"/>
                    </a:cubicBezTo>
                    <a:cubicBezTo>
                      <a:pt x="76" y="100"/>
                      <a:pt x="65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61">
                <a:extLst>
                  <a:ext uri="{FF2B5EF4-FFF2-40B4-BE49-F238E27FC236}">
                    <a16:creationId xmlns:a16="http://schemas.microsoft.com/office/drawing/2014/main" id="{6411D3CB-6CE8-4928-8C1F-21C956E4F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274"/>
                <a:ext cx="25" cy="24"/>
              </a:xfrm>
              <a:custGeom>
                <a:avLst/>
                <a:gdLst>
                  <a:gd name="T0" fmla="*/ 46 w 91"/>
                  <a:gd name="T1" fmla="*/ 87 h 87"/>
                  <a:gd name="T2" fmla="*/ 16 w 91"/>
                  <a:gd name="T3" fmla="*/ 74 h 87"/>
                  <a:gd name="T4" fmla="*/ 16 w 91"/>
                  <a:gd name="T5" fmla="*/ 73 h 87"/>
                  <a:gd name="T6" fmla="*/ 18 w 91"/>
                  <a:gd name="T7" fmla="*/ 16 h 87"/>
                  <a:gd name="T8" fmla="*/ 75 w 91"/>
                  <a:gd name="T9" fmla="*/ 17 h 87"/>
                  <a:gd name="T10" fmla="*/ 76 w 91"/>
                  <a:gd name="T11" fmla="*/ 18 h 87"/>
                  <a:gd name="T12" fmla="*/ 74 w 91"/>
                  <a:gd name="T13" fmla="*/ 76 h 87"/>
                  <a:gd name="T14" fmla="*/ 46 w 91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7">
                    <a:moveTo>
                      <a:pt x="46" y="87"/>
                    </a:moveTo>
                    <a:cubicBezTo>
                      <a:pt x="35" y="87"/>
                      <a:pt x="24" y="82"/>
                      <a:pt x="16" y="74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0" y="57"/>
                      <a:pt x="1" y="31"/>
                      <a:pt x="18" y="16"/>
                    </a:cubicBezTo>
                    <a:cubicBezTo>
                      <a:pt x="34" y="0"/>
                      <a:pt x="60" y="1"/>
                      <a:pt x="75" y="17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91" y="34"/>
                      <a:pt x="90" y="60"/>
                      <a:pt x="74" y="76"/>
                    </a:cubicBezTo>
                    <a:cubicBezTo>
                      <a:pt x="66" y="83"/>
                      <a:pt x="56" y="87"/>
                      <a:pt x="46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62">
                <a:extLst>
                  <a:ext uri="{FF2B5EF4-FFF2-40B4-BE49-F238E27FC236}">
                    <a16:creationId xmlns:a16="http://schemas.microsoft.com/office/drawing/2014/main" id="{3FE93A4A-A244-4F8D-89DD-46F2F5960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18"/>
                <a:ext cx="30" cy="27"/>
              </a:xfrm>
              <a:custGeom>
                <a:avLst/>
                <a:gdLst>
                  <a:gd name="T0" fmla="*/ 53 w 106"/>
                  <a:gd name="T1" fmla="*/ 100 h 100"/>
                  <a:gd name="T2" fmla="*/ 29 w 106"/>
                  <a:gd name="T3" fmla="*/ 94 h 100"/>
                  <a:gd name="T4" fmla="*/ 13 w 106"/>
                  <a:gd name="T5" fmla="*/ 30 h 100"/>
                  <a:gd name="T6" fmla="*/ 14 w 106"/>
                  <a:gd name="T7" fmla="*/ 29 h 100"/>
                  <a:gd name="T8" fmla="*/ 77 w 106"/>
                  <a:gd name="T9" fmla="*/ 13 h 100"/>
                  <a:gd name="T10" fmla="*/ 93 w 106"/>
                  <a:gd name="T11" fmla="*/ 77 h 100"/>
                  <a:gd name="T12" fmla="*/ 92 w 106"/>
                  <a:gd name="T13" fmla="*/ 78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5" y="100"/>
                      <a:pt x="37" y="98"/>
                      <a:pt x="29" y="94"/>
                    </a:cubicBezTo>
                    <a:cubicBezTo>
                      <a:pt x="7" y="80"/>
                      <a:pt x="0" y="52"/>
                      <a:pt x="13" y="30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27" y="7"/>
                      <a:pt x="55" y="0"/>
                      <a:pt x="77" y="13"/>
                    </a:cubicBezTo>
                    <a:cubicBezTo>
                      <a:pt x="99" y="26"/>
                      <a:pt x="106" y="55"/>
                      <a:pt x="93" y="77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84" y="92"/>
                      <a:pt x="68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63">
                <a:extLst>
                  <a:ext uri="{FF2B5EF4-FFF2-40B4-BE49-F238E27FC236}">
                    <a16:creationId xmlns:a16="http://schemas.microsoft.com/office/drawing/2014/main" id="{ADD06FEB-A667-4C28-BDB5-B05546AF4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2184"/>
                <a:ext cx="25" cy="24"/>
              </a:xfrm>
              <a:custGeom>
                <a:avLst/>
                <a:gdLst>
                  <a:gd name="T0" fmla="*/ 47 w 92"/>
                  <a:gd name="T1" fmla="*/ 87 h 87"/>
                  <a:gd name="T2" fmla="*/ 9 w 92"/>
                  <a:gd name="T3" fmla="*/ 61 h 87"/>
                  <a:gd name="T4" fmla="*/ 9 w 92"/>
                  <a:gd name="T5" fmla="*/ 61 h 87"/>
                  <a:gd name="T6" fmla="*/ 31 w 92"/>
                  <a:gd name="T7" fmla="*/ 8 h 87"/>
                  <a:gd name="T8" fmla="*/ 84 w 92"/>
                  <a:gd name="T9" fmla="*/ 30 h 87"/>
                  <a:gd name="T10" fmla="*/ 84 w 92"/>
                  <a:gd name="T11" fmla="*/ 31 h 87"/>
                  <a:gd name="T12" fmla="*/ 62 w 92"/>
                  <a:gd name="T13" fmla="*/ 84 h 87"/>
                  <a:gd name="T14" fmla="*/ 47 w 92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87">
                    <a:moveTo>
                      <a:pt x="47" y="87"/>
                    </a:moveTo>
                    <a:cubicBezTo>
                      <a:pt x="31" y="87"/>
                      <a:pt x="15" y="77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0" y="40"/>
                      <a:pt x="10" y="16"/>
                      <a:pt x="31" y="8"/>
                    </a:cubicBezTo>
                    <a:cubicBezTo>
                      <a:pt x="52" y="0"/>
                      <a:pt x="75" y="10"/>
                      <a:pt x="84" y="30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92" y="52"/>
                      <a:pt x="82" y="75"/>
                      <a:pt x="62" y="84"/>
                    </a:cubicBezTo>
                    <a:cubicBezTo>
                      <a:pt x="57" y="86"/>
                      <a:pt x="52" y="87"/>
                      <a:pt x="47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64">
                <a:extLst>
                  <a:ext uri="{FF2B5EF4-FFF2-40B4-BE49-F238E27FC236}">
                    <a16:creationId xmlns:a16="http://schemas.microsoft.com/office/drawing/2014/main" id="{52E6971D-A127-4FA3-9C68-1D5C3FBD6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114"/>
                <a:ext cx="45" cy="42"/>
              </a:xfrm>
              <a:custGeom>
                <a:avLst/>
                <a:gdLst>
                  <a:gd name="T0" fmla="*/ 81 w 163"/>
                  <a:gd name="T1" fmla="*/ 153 h 153"/>
                  <a:gd name="T2" fmla="*/ 45 w 163"/>
                  <a:gd name="T3" fmla="*/ 143 h 153"/>
                  <a:gd name="T4" fmla="*/ 20 w 163"/>
                  <a:gd name="T5" fmla="*/ 46 h 153"/>
                  <a:gd name="T6" fmla="*/ 21 w 163"/>
                  <a:gd name="T7" fmla="*/ 45 h 153"/>
                  <a:gd name="T8" fmla="*/ 118 w 163"/>
                  <a:gd name="T9" fmla="*/ 20 h 153"/>
                  <a:gd name="T10" fmla="*/ 143 w 163"/>
                  <a:gd name="T11" fmla="*/ 117 h 153"/>
                  <a:gd name="T12" fmla="*/ 142 w 163"/>
                  <a:gd name="T13" fmla="*/ 119 h 153"/>
                  <a:gd name="T14" fmla="*/ 81 w 163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53">
                    <a:moveTo>
                      <a:pt x="81" y="153"/>
                    </a:moveTo>
                    <a:cubicBezTo>
                      <a:pt x="69" y="153"/>
                      <a:pt x="56" y="150"/>
                      <a:pt x="45" y="143"/>
                    </a:cubicBezTo>
                    <a:cubicBezTo>
                      <a:pt x="11" y="123"/>
                      <a:pt x="0" y="80"/>
                      <a:pt x="20" y="4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41" y="11"/>
                      <a:pt x="85" y="0"/>
                      <a:pt x="118" y="20"/>
                    </a:cubicBezTo>
                    <a:cubicBezTo>
                      <a:pt x="152" y="40"/>
                      <a:pt x="163" y="84"/>
                      <a:pt x="143" y="117"/>
                    </a:cubicBezTo>
                    <a:cubicBezTo>
                      <a:pt x="142" y="119"/>
                      <a:pt x="142" y="119"/>
                      <a:pt x="142" y="119"/>
                    </a:cubicBezTo>
                    <a:cubicBezTo>
                      <a:pt x="129" y="141"/>
                      <a:pt x="105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65">
                <a:extLst>
                  <a:ext uri="{FF2B5EF4-FFF2-40B4-BE49-F238E27FC236}">
                    <a16:creationId xmlns:a16="http://schemas.microsoft.com/office/drawing/2014/main" id="{67CD2D6D-2BF4-496F-921C-2DF6E31D1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207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2 w 126"/>
                  <a:gd name="T3" fmla="*/ 85 h 119"/>
                  <a:gd name="T4" fmla="*/ 11 w 126"/>
                  <a:gd name="T5" fmla="*/ 84 h 119"/>
                  <a:gd name="T6" fmla="*/ 42 w 126"/>
                  <a:gd name="T7" fmla="*/ 12 h 119"/>
                  <a:gd name="T8" fmla="*/ 114 w 126"/>
                  <a:gd name="T9" fmla="*/ 42 h 119"/>
                  <a:gd name="T10" fmla="*/ 114 w 126"/>
                  <a:gd name="T11" fmla="*/ 43 h 119"/>
                  <a:gd name="T12" fmla="*/ 84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1" y="119"/>
                      <a:pt x="21" y="106"/>
                      <a:pt x="12" y="85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0" y="55"/>
                      <a:pt x="13" y="23"/>
                      <a:pt x="42" y="12"/>
                    </a:cubicBezTo>
                    <a:cubicBezTo>
                      <a:pt x="70" y="0"/>
                      <a:pt x="102" y="14"/>
                      <a:pt x="114" y="42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26" y="71"/>
                      <a:pt x="112" y="104"/>
                      <a:pt x="84" y="115"/>
                    </a:cubicBezTo>
                    <a:cubicBezTo>
                      <a:pt x="77" y="118"/>
                      <a:pt x="70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66">
                <a:extLst>
                  <a:ext uri="{FF2B5EF4-FFF2-40B4-BE49-F238E27FC236}">
                    <a16:creationId xmlns:a16="http://schemas.microsoft.com/office/drawing/2014/main" id="{BCE46B21-E37A-4F6B-B30C-CD5E18CC4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018"/>
                <a:ext cx="31" cy="30"/>
              </a:xfrm>
              <a:custGeom>
                <a:avLst/>
                <a:gdLst>
                  <a:gd name="T0" fmla="*/ 57 w 113"/>
                  <a:gd name="T1" fmla="*/ 109 h 109"/>
                  <a:gd name="T2" fmla="*/ 48 w 113"/>
                  <a:gd name="T3" fmla="*/ 109 h 109"/>
                  <a:gd name="T4" fmla="*/ 5 w 113"/>
                  <a:gd name="T5" fmla="*/ 49 h 109"/>
                  <a:gd name="T6" fmla="*/ 5 w 113"/>
                  <a:gd name="T7" fmla="*/ 48 h 109"/>
                  <a:gd name="T8" fmla="*/ 65 w 113"/>
                  <a:gd name="T9" fmla="*/ 5 h 109"/>
                  <a:gd name="T10" fmla="*/ 108 w 113"/>
                  <a:gd name="T11" fmla="*/ 65 h 109"/>
                  <a:gd name="T12" fmla="*/ 108 w 113"/>
                  <a:gd name="T13" fmla="*/ 66 h 109"/>
                  <a:gd name="T14" fmla="*/ 57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7" y="109"/>
                    </a:moveTo>
                    <a:cubicBezTo>
                      <a:pt x="54" y="109"/>
                      <a:pt x="51" y="109"/>
                      <a:pt x="48" y="109"/>
                    </a:cubicBezTo>
                    <a:cubicBezTo>
                      <a:pt x="19" y="104"/>
                      <a:pt x="0" y="77"/>
                      <a:pt x="5" y="49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10" y="19"/>
                      <a:pt x="37" y="0"/>
                      <a:pt x="65" y="5"/>
                    </a:cubicBezTo>
                    <a:cubicBezTo>
                      <a:pt x="94" y="10"/>
                      <a:pt x="113" y="37"/>
                      <a:pt x="108" y="65"/>
                    </a:cubicBezTo>
                    <a:cubicBezTo>
                      <a:pt x="108" y="66"/>
                      <a:pt x="108" y="66"/>
                      <a:pt x="108" y="66"/>
                    </a:cubicBezTo>
                    <a:cubicBezTo>
                      <a:pt x="103" y="92"/>
                      <a:pt x="8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67">
                <a:extLst>
                  <a:ext uri="{FF2B5EF4-FFF2-40B4-BE49-F238E27FC236}">
                    <a16:creationId xmlns:a16="http://schemas.microsoft.com/office/drawing/2014/main" id="{184FCF74-27B2-4950-BB4D-E246A8673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1969"/>
                <a:ext cx="41" cy="39"/>
              </a:xfrm>
              <a:custGeom>
                <a:avLst/>
                <a:gdLst>
                  <a:gd name="T0" fmla="*/ 75 w 150"/>
                  <a:gd name="T1" fmla="*/ 143 h 143"/>
                  <a:gd name="T2" fmla="*/ 14 w 150"/>
                  <a:gd name="T3" fmla="*/ 101 h 143"/>
                  <a:gd name="T4" fmla="*/ 14 w 150"/>
                  <a:gd name="T5" fmla="*/ 100 h 143"/>
                  <a:gd name="T6" fmla="*/ 50 w 150"/>
                  <a:gd name="T7" fmla="*/ 14 h 143"/>
                  <a:gd name="T8" fmla="*/ 136 w 150"/>
                  <a:gd name="T9" fmla="*/ 51 h 143"/>
                  <a:gd name="T10" fmla="*/ 137 w 150"/>
                  <a:gd name="T11" fmla="*/ 52 h 143"/>
                  <a:gd name="T12" fmla="*/ 100 w 150"/>
                  <a:gd name="T13" fmla="*/ 138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9" y="143"/>
                      <a:pt x="25" y="127"/>
                      <a:pt x="14" y="101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0" y="66"/>
                      <a:pt x="16" y="28"/>
                      <a:pt x="50" y="14"/>
                    </a:cubicBezTo>
                    <a:cubicBezTo>
                      <a:pt x="84" y="0"/>
                      <a:pt x="122" y="17"/>
                      <a:pt x="136" y="51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50" y="86"/>
                      <a:pt x="134" y="124"/>
                      <a:pt x="100" y="138"/>
                    </a:cubicBezTo>
                    <a:cubicBezTo>
                      <a:pt x="92" y="141"/>
                      <a:pt x="8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68">
                <a:extLst>
                  <a:ext uri="{FF2B5EF4-FFF2-40B4-BE49-F238E27FC236}">
                    <a16:creationId xmlns:a16="http://schemas.microsoft.com/office/drawing/2014/main" id="{8CF54F1C-5D01-4523-BF9F-3D121DF99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904"/>
                <a:ext cx="39" cy="39"/>
              </a:xfrm>
              <a:custGeom>
                <a:avLst/>
                <a:gdLst>
                  <a:gd name="T0" fmla="*/ 72 w 143"/>
                  <a:gd name="T1" fmla="*/ 140 h 140"/>
                  <a:gd name="T2" fmla="*/ 60 w 143"/>
                  <a:gd name="T3" fmla="*/ 139 h 140"/>
                  <a:gd name="T4" fmla="*/ 6 w 143"/>
                  <a:gd name="T5" fmla="*/ 62 h 140"/>
                  <a:gd name="T6" fmla="*/ 6 w 143"/>
                  <a:gd name="T7" fmla="*/ 61 h 140"/>
                  <a:gd name="T8" fmla="*/ 83 w 143"/>
                  <a:gd name="T9" fmla="*/ 6 h 140"/>
                  <a:gd name="T10" fmla="*/ 137 w 143"/>
                  <a:gd name="T11" fmla="*/ 83 h 140"/>
                  <a:gd name="T12" fmla="*/ 137 w 143"/>
                  <a:gd name="T13" fmla="*/ 85 h 140"/>
                  <a:gd name="T14" fmla="*/ 72 w 143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0">
                    <a:moveTo>
                      <a:pt x="72" y="140"/>
                    </a:moveTo>
                    <a:cubicBezTo>
                      <a:pt x="68" y="140"/>
                      <a:pt x="64" y="139"/>
                      <a:pt x="60" y="139"/>
                    </a:cubicBezTo>
                    <a:cubicBezTo>
                      <a:pt x="24" y="133"/>
                      <a:pt x="0" y="98"/>
                      <a:pt x="6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3" y="25"/>
                      <a:pt x="47" y="0"/>
                      <a:pt x="83" y="6"/>
                    </a:cubicBezTo>
                    <a:cubicBezTo>
                      <a:pt x="119" y="13"/>
                      <a:pt x="143" y="47"/>
                      <a:pt x="137" y="83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2" y="117"/>
                      <a:pt x="103" y="140"/>
                      <a:pt x="72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69">
                <a:extLst>
                  <a:ext uri="{FF2B5EF4-FFF2-40B4-BE49-F238E27FC236}">
                    <a16:creationId xmlns:a16="http://schemas.microsoft.com/office/drawing/2014/main" id="{045FFFDE-3832-4302-B76C-73E2CB57D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" y="1868"/>
                <a:ext cx="22" cy="23"/>
              </a:xfrm>
              <a:custGeom>
                <a:avLst/>
                <a:gdLst>
                  <a:gd name="T0" fmla="*/ 40 w 81"/>
                  <a:gd name="T1" fmla="*/ 82 h 82"/>
                  <a:gd name="T2" fmla="*/ 0 w 81"/>
                  <a:gd name="T3" fmla="*/ 42 h 82"/>
                  <a:gd name="T4" fmla="*/ 0 w 81"/>
                  <a:gd name="T5" fmla="*/ 41 h 82"/>
                  <a:gd name="T6" fmla="*/ 40 w 81"/>
                  <a:gd name="T7" fmla="*/ 0 h 82"/>
                  <a:gd name="T8" fmla="*/ 40 w 81"/>
                  <a:gd name="T9" fmla="*/ 0 h 82"/>
                  <a:gd name="T10" fmla="*/ 81 w 81"/>
                  <a:gd name="T11" fmla="*/ 40 h 82"/>
                  <a:gd name="T12" fmla="*/ 81 w 81"/>
                  <a:gd name="T13" fmla="*/ 41 h 82"/>
                  <a:gd name="T14" fmla="*/ 41 w 81"/>
                  <a:gd name="T15" fmla="*/ 82 h 82"/>
                  <a:gd name="T16" fmla="*/ 40 w 81"/>
                  <a:gd name="T17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2">
                    <a:moveTo>
                      <a:pt x="40" y="82"/>
                    </a:moveTo>
                    <a:cubicBezTo>
                      <a:pt x="18" y="82"/>
                      <a:pt x="1" y="64"/>
                      <a:pt x="0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19"/>
                      <a:pt x="17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62" y="0"/>
                      <a:pt x="80" y="18"/>
                      <a:pt x="81" y="40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1" y="63"/>
                      <a:pt x="63" y="82"/>
                      <a:pt x="41" y="82"/>
                    </a:cubicBezTo>
                    <a:cubicBezTo>
                      <a:pt x="41" y="82"/>
                      <a:pt x="41" y="82"/>
                      <a:pt x="40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70">
                <a:extLst>
                  <a:ext uri="{FF2B5EF4-FFF2-40B4-BE49-F238E27FC236}">
                    <a16:creationId xmlns:a16="http://schemas.microsoft.com/office/drawing/2014/main" id="{0F1A1047-3B22-439E-8A32-3439D6AB3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1798"/>
                <a:ext cx="31" cy="30"/>
              </a:xfrm>
              <a:custGeom>
                <a:avLst/>
                <a:gdLst>
                  <a:gd name="T0" fmla="*/ 55 w 110"/>
                  <a:gd name="T1" fmla="*/ 107 h 107"/>
                  <a:gd name="T2" fmla="*/ 46 w 110"/>
                  <a:gd name="T3" fmla="*/ 106 h 107"/>
                  <a:gd name="T4" fmla="*/ 5 w 110"/>
                  <a:gd name="T5" fmla="*/ 47 h 107"/>
                  <a:gd name="T6" fmla="*/ 5 w 110"/>
                  <a:gd name="T7" fmla="*/ 46 h 107"/>
                  <a:gd name="T8" fmla="*/ 64 w 110"/>
                  <a:gd name="T9" fmla="*/ 5 h 107"/>
                  <a:gd name="T10" fmla="*/ 105 w 110"/>
                  <a:gd name="T11" fmla="*/ 63 h 107"/>
                  <a:gd name="T12" fmla="*/ 105 w 110"/>
                  <a:gd name="T13" fmla="*/ 65 h 107"/>
                  <a:gd name="T14" fmla="*/ 55 w 110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7">
                    <a:moveTo>
                      <a:pt x="55" y="107"/>
                    </a:moveTo>
                    <a:cubicBezTo>
                      <a:pt x="52" y="107"/>
                      <a:pt x="49" y="107"/>
                      <a:pt x="46" y="106"/>
                    </a:cubicBezTo>
                    <a:cubicBezTo>
                      <a:pt x="19" y="101"/>
                      <a:pt x="0" y="75"/>
                      <a:pt x="5" y="47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10" y="19"/>
                      <a:pt x="36" y="0"/>
                      <a:pt x="64" y="5"/>
                    </a:cubicBezTo>
                    <a:cubicBezTo>
                      <a:pt x="91" y="9"/>
                      <a:pt x="110" y="36"/>
                      <a:pt x="105" y="63"/>
                    </a:cubicBezTo>
                    <a:cubicBezTo>
                      <a:pt x="105" y="65"/>
                      <a:pt x="105" y="65"/>
                      <a:pt x="105" y="65"/>
                    </a:cubicBezTo>
                    <a:cubicBezTo>
                      <a:pt x="101" y="89"/>
                      <a:pt x="79" y="107"/>
                      <a:pt x="55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71">
                <a:extLst>
                  <a:ext uri="{FF2B5EF4-FFF2-40B4-BE49-F238E27FC236}">
                    <a16:creationId xmlns:a16="http://schemas.microsoft.com/office/drawing/2014/main" id="{6B65141C-AC75-401F-85D3-20F46F216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1749"/>
                <a:ext cx="37" cy="37"/>
              </a:xfrm>
              <a:custGeom>
                <a:avLst/>
                <a:gdLst>
                  <a:gd name="T0" fmla="*/ 66 w 133"/>
                  <a:gd name="T1" fmla="*/ 134 h 134"/>
                  <a:gd name="T2" fmla="*/ 0 w 133"/>
                  <a:gd name="T3" fmla="*/ 69 h 134"/>
                  <a:gd name="T4" fmla="*/ 0 w 133"/>
                  <a:gd name="T5" fmla="*/ 67 h 134"/>
                  <a:gd name="T6" fmla="*/ 65 w 133"/>
                  <a:gd name="T7" fmla="*/ 0 h 134"/>
                  <a:gd name="T8" fmla="*/ 66 w 133"/>
                  <a:gd name="T9" fmla="*/ 0 h 134"/>
                  <a:gd name="T10" fmla="*/ 132 w 133"/>
                  <a:gd name="T11" fmla="*/ 66 h 134"/>
                  <a:gd name="T12" fmla="*/ 132 w 133"/>
                  <a:gd name="T13" fmla="*/ 67 h 134"/>
                  <a:gd name="T14" fmla="*/ 67 w 133"/>
                  <a:gd name="T15" fmla="*/ 134 h 134"/>
                  <a:gd name="T16" fmla="*/ 66 w 133"/>
                  <a:gd name="T17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134">
                    <a:moveTo>
                      <a:pt x="66" y="134"/>
                    </a:moveTo>
                    <a:cubicBezTo>
                      <a:pt x="30" y="134"/>
                      <a:pt x="1" y="105"/>
                      <a:pt x="0" y="6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1"/>
                      <a:pt x="29" y="1"/>
                      <a:pt x="65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102" y="0"/>
                      <a:pt x="132" y="29"/>
                      <a:pt x="132" y="66"/>
                    </a:cubicBezTo>
                    <a:cubicBezTo>
                      <a:pt x="132" y="67"/>
                      <a:pt x="132" y="67"/>
                      <a:pt x="132" y="67"/>
                    </a:cubicBezTo>
                    <a:cubicBezTo>
                      <a:pt x="133" y="104"/>
                      <a:pt x="104" y="134"/>
                      <a:pt x="67" y="134"/>
                    </a:cubicBezTo>
                    <a:cubicBezTo>
                      <a:pt x="67" y="134"/>
                      <a:pt x="67" y="134"/>
                      <a:pt x="66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72">
                <a:extLst>
                  <a:ext uri="{FF2B5EF4-FFF2-40B4-BE49-F238E27FC236}">
                    <a16:creationId xmlns:a16="http://schemas.microsoft.com/office/drawing/2014/main" id="{0403ECF5-C5A8-4488-B711-CF41E8CA0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1685"/>
                <a:ext cx="39" cy="37"/>
              </a:xfrm>
              <a:custGeom>
                <a:avLst/>
                <a:gdLst>
                  <a:gd name="T0" fmla="*/ 71 w 141"/>
                  <a:gd name="T1" fmla="*/ 137 h 137"/>
                  <a:gd name="T2" fmla="*/ 8 w 141"/>
                  <a:gd name="T3" fmla="*/ 85 h 137"/>
                  <a:gd name="T4" fmla="*/ 7 w 141"/>
                  <a:gd name="T5" fmla="*/ 83 h 137"/>
                  <a:gd name="T6" fmla="*/ 58 w 141"/>
                  <a:gd name="T7" fmla="*/ 8 h 137"/>
                  <a:gd name="T8" fmla="*/ 134 w 141"/>
                  <a:gd name="T9" fmla="*/ 58 h 137"/>
                  <a:gd name="T10" fmla="*/ 134 w 141"/>
                  <a:gd name="T11" fmla="*/ 59 h 137"/>
                  <a:gd name="T12" fmla="*/ 84 w 141"/>
                  <a:gd name="T13" fmla="*/ 135 h 137"/>
                  <a:gd name="T14" fmla="*/ 71 w 141"/>
                  <a:gd name="T15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7">
                    <a:moveTo>
                      <a:pt x="71" y="137"/>
                    </a:moveTo>
                    <a:cubicBezTo>
                      <a:pt x="41" y="137"/>
                      <a:pt x="14" y="115"/>
                      <a:pt x="8" y="85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0" y="49"/>
                      <a:pt x="23" y="15"/>
                      <a:pt x="58" y="8"/>
                    </a:cubicBezTo>
                    <a:cubicBezTo>
                      <a:pt x="92" y="0"/>
                      <a:pt x="126" y="23"/>
                      <a:pt x="134" y="58"/>
                    </a:cubicBezTo>
                    <a:cubicBezTo>
                      <a:pt x="134" y="59"/>
                      <a:pt x="134" y="59"/>
                      <a:pt x="134" y="59"/>
                    </a:cubicBezTo>
                    <a:cubicBezTo>
                      <a:pt x="141" y="94"/>
                      <a:pt x="118" y="128"/>
                      <a:pt x="84" y="135"/>
                    </a:cubicBezTo>
                    <a:cubicBezTo>
                      <a:pt x="79" y="136"/>
                      <a:pt x="75" y="137"/>
                      <a:pt x="71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73">
                <a:extLst>
                  <a:ext uri="{FF2B5EF4-FFF2-40B4-BE49-F238E27FC236}">
                    <a16:creationId xmlns:a16="http://schemas.microsoft.com/office/drawing/2014/main" id="{B40F0FA2-290E-483D-93D8-B012D42C2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1643"/>
                <a:ext cx="31" cy="29"/>
              </a:xfrm>
              <a:custGeom>
                <a:avLst/>
                <a:gdLst>
                  <a:gd name="T0" fmla="*/ 55 w 111"/>
                  <a:gd name="T1" fmla="*/ 105 h 105"/>
                  <a:gd name="T2" fmla="*/ 38 w 111"/>
                  <a:gd name="T3" fmla="*/ 102 h 105"/>
                  <a:gd name="T4" fmla="*/ 9 w 111"/>
                  <a:gd name="T5" fmla="*/ 39 h 105"/>
                  <a:gd name="T6" fmla="*/ 10 w 111"/>
                  <a:gd name="T7" fmla="*/ 38 h 105"/>
                  <a:gd name="T8" fmla="*/ 72 w 111"/>
                  <a:gd name="T9" fmla="*/ 9 h 105"/>
                  <a:gd name="T10" fmla="*/ 101 w 111"/>
                  <a:gd name="T11" fmla="*/ 72 h 105"/>
                  <a:gd name="T12" fmla="*/ 101 w 111"/>
                  <a:gd name="T13" fmla="*/ 73 h 105"/>
                  <a:gd name="T14" fmla="*/ 55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5" y="105"/>
                    </a:moveTo>
                    <a:cubicBezTo>
                      <a:pt x="49" y="105"/>
                      <a:pt x="44" y="104"/>
                      <a:pt x="38" y="102"/>
                    </a:cubicBezTo>
                    <a:cubicBezTo>
                      <a:pt x="13" y="93"/>
                      <a:pt x="0" y="65"/>
                      <a:pt x="9" y="39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9" y="13"/>
                      <a:pt x="47" y="0"/>
                      <a:pt x="72" y="9"/>
                    </a:cubicBezTo>
                    <a:cubicBezTo>
                      <a:pt x="98" y="19"/>
                      <a:pt x="111" y="47"/>
                      <a:pt x="101" y="72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4" y="93"/>
                      <a:pt x="75" y="105"/>
                      <a:pt x="55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74">
                <a:extLst>
                  <a:ext uri="{FF2B5EF4-FFF2-40B4-BE49-F238E27FC236}">
                    <a16:creationId xmlns:a16="http://schemas.microsoft.com/office/drawing/2014/main" id="{F7E01832-C611-4BE3-90AF-0E9C729D6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582"/>
                <a:ext cx="25" cy="24"/>
              </a:xfrm>
              <a:custGeom>
                <a:avLst/>
                <a:gdLst>
                  <a:gd name="T0" fmla="*/ 44 w 88"/>
                  <a:gd name="T1" fmla="*/ 85 h 85"/>
                  <a:gd name="T2" fmla="*/ 5 w 88"/>
                  <a:gd name="T3" fmla="*/ 53 h 85"/>
                  <a:gd name="T4" fmla="*/ 5 w 88"/>
                  <a:gd name="T5" fmla="*/ 52 h 85"/>
                  <a:gd name="T6" fmla="*/ 36 w 88"/>
                  <a:gd name="T7" fmla="*/ 4 h 85"/>
                  <a:gd name="T8" fmla="*/ 84 w 88"/>
                  <a:gd name="T9" fmla="*/ 36 h 85"/>
                  <a:gd name="T10" fmla="*/ 84 w 88"/>
                  <a:gd name="T11" fmla="*/ 37 h 85"/>
                  <a:gd name="T12" fmla="*/ 52 w 88"/>
                  <a:gd name="T13" fmla="*/ 84 h 85"/>
                  <a:gd name="T14" fmla="*/ 44 w 88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5">
                    <a:moveTo>
                      <a:pt x="44" y="85"/>
                    </a:moveTo>
                    <a:cubicBezTo>
                      <a:pt x="26" y="85"/>
                      <a:pt x="9" y="72"/>
                      <a:pt x="5" y="53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0" y="30"/>
                      <a:pt x="14" y="9"/>
                      <a:pt x="36" y="4"/>
                    </a:cubicBezTo>
                    <a:cubicBezTo>
                      <a:pt x="58" y="0"/>
                      <a:pt x="79" y="14"/>
                      <a:pt x="84" y="36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8" y="59"/>
                      <a:pt x="74" y="80"/>
                      <a:pt x="52" y="84"/>
                    </a:cubicBezTo>
                    <a:cubicBezTo>
                      <a:pt x="50" y="85"/>
                      <a:pt x="47" y="85"/>
                      <a:pt x="4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75">
                <a:extLst>
                  <a:ext uri="{FF2B5EF4-FFF2-40B4-BE49-F238E27FC236}">
                    <a16:creationId xmlns:a16="http://schemas.microsoft.com/office/drawing/2014/main" id="{7EA2D3F1-23ED-4534-A03D-17E4F3D14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1541"/>
                <a:ext cx="24" cy="23"/>
              </a:xfrm>
              <a:custGeom>
                <a:avLst/>
                <a:gdLst>
                  <a:gd name="T0" fmla="*/ 43 w 87"/>
                  <a:gd name="T1" fmla="*/ 83 h 83"/>
                  <a:gd name="T2" fmla="*/ 30 w 87"/>
                  <a:gd name="T3" fmla="*/ 80 h 83"/>
                  <a:gd name="T4" fmla="*/ 7 w 87"/>
                  <a:gd name="T5" fmla="*/ 31 h 83"/>
                  <a:gd name="T6" fmla="*/ 7 w 87"/>
                  <a:gd name="T7" fmla="*/ 30 h 83"/>
                  <a:gd name="T8" fmla="*/ 57 w 87"/>
                  <a:gd name="T9" fmla="*/ 7 h 83"/>
                  <a:gd name="T10" fmla="*/ 80 w 87"/>
                  <a:gd name="T11" fmla="*/ 57 h 83"/>
                  <a:gd name="T12" fmla="*/ 80 w 87"/>
                  <a:gd name="T13" fmla="*/ 58 h 83"/>
                  <a:gd name="T14" fmla="*/ 43 w 87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3">
                    <a:moveTo>
                      <a:pt x="43" y="83"/>
                    </a:moveTo>
                    <a:cubicBezTo>
                      <a:pt x="39" y="83"/>
                      <a:pt x="34" y="82"/>
                      <a:pt x="30" y="80"/>
                    </a:cubicBezTo>
                    <a:cubicBezTo>
                      <a:pt x="10" y="73"/>
                      <a:pt x="0" y="51"/>
                      <a:pt x="7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15" y="10"/>
                      <a:pt x="37" y="0"/>
                      <a:pt x="57" y="7"/>
                    </a:cubicBezTo>
                    <a:cubicBezTo>
                      <a:pt x="77" y="14"/>
                      <a:pt x="87" y="37"/>
                      <a:pt x="80" y="57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74" y="73"/>
                      <a:pt x="59" y="83"/>
                      <a:pt x="43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76">
                <a:extLst>
                  <a:ext uri="{FF2B5EF4-FFF2-40B4-BE49-F238E27FC236}">
                    <a16:creationId xmlns:a16="http://schemas.microsoft.com/office/drawing/2014/main" id="{2A6A8749-907F-427C-95FB-7CF9C2AF8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467"/>
                <a:ext cx="49" cy="46"/>
              </a:xfrm>
              <a:custGeom>
                <a:avLst/>
                <a:gdLst>
                  <a:gd name="T0" fmla="*/ 88 w 175"/>
                  <a:gd name="T1" fmla="*/ 164 h 164"/>
                  <a:gd name="T2" fmla="*/ 24 w 175"/>
                  <a:gd name="T3" fmla="*/ 129 h 164"/>
                  <a:gd name="T4" fmla="*/ 23 w 175"/>
                  <a:gd name="T5" fmla="*/ 128 h 164"/>
                  <a:gd name="T6" fmla="*/ 46 w 175"/>
                  <a:gd name="T7" fmla="*/ 23 h 164"/>
                  <a:gd name="T8" fmla="*/ 151 w 175"/>
                  <a:gd name="T9" fmla="*/ 45 h 164"/>
                  <a:gd name="T10" fmla="*/ 152 w 175"/>
                  <a:gd name="T11" fmla="*/ 47 h 164"/>
                  <a:gd name="T12" fmla="*/ 129 w 175"/>
                  <a:gd name="T13" fmla="*/ 152 h 164"/>
                  <a:gd name="T14" fmla="*/ 88 w 175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4">
                    <a:moveTo>
                      <a:pt x="88" y="164"/>
                    </a:moveTo>
                    <a:cubicBezTo>
                      <a:pt x="63" y="164"/>
                      <a:pt x="39" y="152"/>
                      <a:pt x="24" y="129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0" y="92"/>
                      <a:pt x="10" y="45"/>
                      <a:pt x="46" y="23"/>
                    </a:cubicBezTo>
                    <a:cubicBezTo>
                      <a:pt x="81" y="0"/>
                      <a:pt x="128" y="10"/>
                      <a:pt x="151" y="45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75" y="82"/>
                      <a:pt x="165" y="129"/>
                      <a:pt x="129" y="152"/>
                    </a:cubicBezTo>
                    <a:cubicBezTo>
                      <a:pt x="117" y="160"/>
                      <a:pt x="102" y="164"/>
                      <a:pt x="88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77">
                <a:extLst>
                  <a:ext uri="{FF2B5EF4-FFF2-40B4-BE49-F238E27FC236}">
                    <a16:creationId xmlns:a16="http://schemas.microsoft.com/office/drawing/2014/main" id="{11A32B2D-0AAC-4937-96F6-B90A79991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427"/>
                <a:ext cx="43" cy="41"/>
              </a:xfrm>
              <a:custGeom>
                <a:avLst/>
                <a:gdLst>
                  <a:gd name="T0" fmla="*/ 77 w 156"/>
                  <a:gd name="T1" fmla="*/ 148 h 148"/>
                  <a:gd name="T2" fmla="*/ 54 w 156"/>
                  <a:gd name="T3" fmla="*/ 144 h 148"/>
                  <a:gd name="T4" fmla="*/ 13 w 156"/>
                  <a:gd name="T5" fmla="*/ 56 h 148"/>
                  <a:gd name="T6" fmla="*/ 13 w 156"/>
                  <a:gd name="T7" fmla="*/ 54 h 148"/>
                  <a:gd name="T8" fmla="*/ 102 w 156"/>
                  <a:gd name="T9" fmla="*/ 14 h 148"/>
                  <a:gd name="T10" fmla="*/ 143 w 156"/>
                  <a:gd name="T11" fmla="*/ 102 h 148"/>
                  <a:gd name="T12" fmla="*/ 142 w 156"/>
                  <a:gd name="T13" fmla="*/ 104 h 148"/>
                  <a:gd name="T14" fmla="*/ 77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7" y="148"/>
                    </a:moveTo>
                    <a:cubicBezTo>
                      <a:pt x="70" y="148"/>
                      <a:pt x="61" y="147"/>
                      <a:pt x="54" y="144"/>
                    </a:cubicBezTo>
                    <a:cubicBezTo>
                      <a:pt x="18" y="131"/>
                      <a:pt x="0" y="91"/>
                      <a:pt x="13" y="56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27" y="19"/>
                      <a:pt x="66" y="0"/>
                      <a:pt x="102" y="14"/>
                    </a:cubicBezTo>
                    <a:cubicBezTo>
                      <a:pt x="137" y="27"/>
                      <a:pt x="156" y="66"/>
                      <a:pt x="143" y="102"/>
                    </a:cubicBezTo>
                    <a:cubicBezTo>
                      <a:pt x="142" y="104"/>
                      <a:pt x="142" y="104"/>
                      <a:pt x="142" y="104"/>
                    </a:cubicBezTo>
                    <a:cubicBezTo>
                      <a:pt x="132" y="131"/>
                      <a:pt x="105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78">
                <a:extLst>
                  <a:ext uri="{FF2B5EF4-FFF2-40B4-BE49-F238E27FC236}">
                    <a16:creationId xmlns:a16="http://schemas.microsoft.com/office/drawing/2014/main" id="{62E0EA2A-7ED2-4BF9-84DE-A54EEA1DA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1383"/>
                <a:ext cx="29" cy="27"/>
              </a:xfrm>
              <a:custGeom>
                <a:avLst/>
                <a:gdLst>
                  <a:gd name="T0" fmla="*/ 52 w 103"/>
                  <a:gd name="T1" fmla="*/ 96 h 96"/>
                  <a:gd name="T2" fmla="*/ 14 w 103"/>
                  <a:gd name="T3" fmla="*/ 76 h 96"/>
                  <a:gd name="T4" fmla="*/ 14 w 103"/>
                  <a:gd name="T5" fmla="*/ 75 h 96"/>
                  <a:gd name="T6" fmla="*/ 27 w 103"/>
                  <a:gd name="T7" fmla="*/ 13 h 96"/>
                  <a:gd name="T8" fmla="*/ 89 w 103"/>
                  <a:gd name="T9" fmla="*/ 27 h 96"/>
                  <a:gd name="T10" fmla="*/ 90 w 103"/>
                  <a:gd name="T11" fmla="*/ 27 h 96"/>
                  <a:gd name="T12" fmla="*/ 76 w 103"/>
                  <a:gd name="T13" fmla="*/ 89 h 96"/>
                  <a:gd name="T14" fmla="*/ 52 w 103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96">
                    <a:moveTo>
                      <a:pt x="52" y="96"/>
                    </a:moveTo>
                    <a:cubicBezTo>
                      <a:pt x="37" y="96"/>
                      <a:pt x="23" y="89"/>
                      <a:pt x="14" y="76"/>
                    </a:cubicBezTo>
                    <a:cubicBezTo>
                      <a:pt x="14" y="75"/>
                      <a:pt x="14" y="75"/>
                      <a:pt x="14" y="75"/>
                    </a:cubicBezTo>
                    <a:cubicBezTo>
                      <a:pt x="0" y="54"/>
                      <a:pt x="6" y="26"/>
                      <a:pt x="27" y="13"/>
                    </a:cubicBezTo>
                    <a:cubicBezTo>
                      <a:pt x="48" y="0"/>
                      <a:pt x="76" y="6"/>
                      <a:pt x="89" y="27"/>
                    </a:cubicBezTo>
                    <a:cubicBezTo>
                      <a:pt x="90" y="27"/>
                      <a:pt x="90" y="27"/>
                      <a:pt x="90" y="27"/>
                    </a:cubicBezTo>
                    <a:cubicBezTo>
                      <a:pt x="103" y="48"/>
                      <a:pt x="97" y="76"/>
                      <a:pt x="76" y="89"/>
                    </a:cubicBezTo>
                    <a:cubicBezTo>
                      <a:pt x="69" y="94"/>
                      <a:pt x="60" y="96"/>
                      <a:pt x="52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79">
                <a:extLst>
                  <a:ext uri="{FF2B5EF4-FFF2-40B4-BE49-F238E27FC236}">
                    <a16:creationId xmlns:a16="http://schemas.microsoft.com/office/drawing/2014/main" id="{23F03B5D-ABF2-4BE2-A328-86D7307C5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346"/>
                <a:ext cx="27" cy="26"/>
              </a:xfrm>
              <a:custGeom>
                <a:avLst/>
                <a:gdLst>
                  <a:gd name="T0" fmla="*/ 49 w 99"/>
                  <a:gd name="T1" fmla="*/ 94 h 94"/>
                  <a:gd name="T2" fmla="*/ 20 w 99"/>
                  <a:gd name="T3" fmla="*/ 83 h 94"/>
                  <a:gd name="T4" fmla="*/ 16 w 99"/>
                  <a:gd name="T5" fmla="*/ 21 h 94"/>
                  <a:gd name="T6" fmla="*/ 17 w 99"/>
                  <a:gd name="T7" fmla="*/ 20 h 94"/>
                  <a:gd name="T8" fmla="*/ 79 w 99"/>
                  <a:gd name="T9" fmla="*/ 16 h 94"/>
                  <a:gd name="T10" fmla="*/ 83 w 99"/>
                  <a:gd name="T11" fmla="*/ 78 h 94"/>
                  <a:gd name="T12" fmla="*/ 82 w 99"/>
                  <a:gd name="T13" fmla="*/ 79 h 94"/>
                  <a:gd name="T14" fmla="*/ 49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49" y="94"/>
                    </a:moveTo>
                    <a:cubicBezTo>
                      <a:pt x="39" y="94"/>
                      <a:pt x="28" y="90"/>
                      <a:pt x="20" y="83"/>
                    </a:cubicBezTo>
                    <a:cubicBezTo>
                      <a:pt x="2" y="67"/>
                      <a:pt x="0" y="39"/>
                      <a:pt x="16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33" y="2"/>
                      <a:pt x="61" y="0"/>
                      <a:pt x="79" y="16"/>
                    </a:cubicBezTo>
                    <a:cubicBezTo>
                      <a:pt x="97" y="32"/>
                      <a:pt x="99" y="60"/>
                      <a:pt x="83" y="78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73" y="89"/>
                      <a:pt x="61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80">
                <a:extLst>
                  <a:ext uri="{FF2B5EF4-FFF2-40B4-BE49-F238E27FC236}">
                    <a16:creationId xmlns:a16="http://schemas.microsoft.com/office/drawing/2014/main" id="{1A33329E-3201-4B29-99F3-86DA04E76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85"/>
                <a:ext cx="36" cy="34"/>
              </a:xfrm>
              <a:custGeom>
                <a:avLst/>
                <a:gdLst>
                  <a:gd name="T0" fmla="*/ 66 w 131"/>
                  <a:gd name="T1" fmla="*/ 123 h 123"/>
                  <a:gd name="T2" fmla="*/ 18 w 131"/>
                  <a:gd name="T3" fmla="*/ 97 h 123"/>
                  <a:gd name="T4" fmla="*/ 17 w 131"/>
                  <a:gd name="T5" fmla="*/ 96 h 123"/>
                  <a:gd name="T6" fmla="*/ 35 w 131"/>
                  <a:gd name="T7" fmla="*/ 17 h 123"/>
                  <a:gd name="T8" fmla="*/ 113 w 131"/>
                  <a:gd name="T9" fmla="*/ 35 h 123"/>
                  <a:gd name="T10" fmla="*/ 114 w 131"/>
                  <a:gd name="T11" fmla="*/ 36 h 123"/>
                  <a:gd name="T12" fmla="*/ 97 w 131"/>
                  <a:gd name="T13" fmla="*/ 115 h 123"/>
                  <a:gd name="T14" fmla="*/ 66 w 131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3">
                    <a:moveTo>
                      <a:pt x="66" y="123"/>
                    </a:moveTo>
                    <a:cubicBezTo>
                      <a:pt x="47" y="123"/>
                      <a:pt x="29" y="114"/>
                      <a:pt x="18" y="97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0" y="70"/>
                      <a:pt x="8" y="34"/>
                      <a:pt x="35" y="17"/>
                    </a:cubicBezTo>
                    <a:cubicBezTo>
                      <a:pt x="61" y="0"/>
                      <a:pt x="97" y="8"/>
                      <a:pt x="113" y="35"/>
                    </a:cubicBezTo>
                    <a:cubicBezTo>
                      <a:pt x="114" y="36"/>
                      <a:pt x="114" y="36"/>
                      <a:pt x="114" y="36"/>
                    </a:cubicBezTo>
                    <a:cubicBezTo>
                      <a:pt x="131" y="62"/>
                      <a:pt x="123" y="98"/>
                      <a:pt x="97" y="115"/>
                    </a:cubicBezTo>
                    <a:cubicBezTo>
                      <a:pt x="87" y="121"/>
                      <a:pt x="77" y="123"/>
                      <a:pt x="66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81">
                <a:extLst>
                  <a:ext uri="{FF2B5EF4-FFF2-40B4-BE49-F238E27FC236}">
                    <a16:creationId xmlns:a16="http://schemas.microsoft.com/office/drawing/2014/main" id="{FC25AEB0-3BB5-4376-BE87-8F0307537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126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8 w 88"/>
                  <a:gd name="T3" fmla="*/ 73 h 83"/>
                  <a:gd name="T4" fmla="*/ 14 w 88"/>
                  <a:gd name="T5" fmla="*/ 18 h 83"/>
                  <a:gd name="T6" fmla="*/ 15 w 88"/>
                  <a:gd name="T7" fmla="*/ 17 h 83"/>
                  <a:gd name="T8" fmla="*/ 70 w 88"/>
                  <a:gd name="T9" fmla="*/ 14 h 83"/>
                  <a:gd name="T10" fmla="*/ 74 w 88"/>
                  <a:gd name="T11" fmla="*/ 69 h 83"/>
                  <a:gd name="T12" fmla="*/ 73 w 88"/>
                  <a:gd name="T13" fmla="*/ 70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5" y="83"/>
                      <a:pt x="25" y="80"/>
                      <a:pt x="18" y="73"/>
                    </a:cubicBezTo>
                    <a:cubicBezTo>
                      <a:pt x="2" y="59"/>
                      <a:pt x="0" y="34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29" y="1"/>
                      <a:pt x="54" y="0"/>
                      <a:pt x="70" y="14"/>
                    </a:cubicBezTo>
                    <a:cubicBezTo>
                      <a:pt x="87" y="28"/>
                      <a:pt x="88" y="53"/>
                      <a:pt x="74" y="69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5" y="79"/>
                      <a:pt x="55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82">
                <a:extLst>
                  <a:ext uri="{FF2B5EF4-FFF2-40B4-BE49-F238E27FC236}">
                    <a16:creationId xmlns:a16="http://schemas.microsoft.com/office/drawing/2014/main" id="{C35A5D74-B61B-4179-AE63-186754480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1215"/>
                <a:ext cx="39" cy="36"/>
              </a:xfrm>
              <a:custGeom>
                <a:avLst/>
                <a:gdLst>
                  <a:gd name="T0" fmla="*/ 71 w 141"/>
                  <a:gd name="T1" fmla="*/ 132 h 132"/>
                  <a:gd name="T2" fmla="*/ 35 w 141"/>
                  <a:gd name="T3" fmla="*/ 120 h 132"/>
                  <a:gd name="T4" fmla="*/ 34 w 141"/>
                  <a:gd name="T5" fmla="*/ 119 h 132"/>
                  <a:gd name="T6" fmla="*/ 20 w 141"/>
                  <a:gd name="T7" fmla="*/ 34 h 132"/>
                  <a:gd name="T8" fmla="*/ 106 w 141"/>
                  <a:gd name="T9" fmla="*/ 20 h 132"/>
                  <a:gd name="T10" fmla="*/ 107 w 141"/>
                  <a:gd name="T11" fmla="*/ 21 h 132"/>
                  <a:gd name="T12" fmla="*/ 121 w 141"/>
                  <a:gd name="T13" fmla="*/ 107 h 132"/>
                  <a:gd name="T14" fmla="*/ 71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1" y="132"/>
                    </a:moveTo>
                    <a:cubicBezTo>
                      <a:pt x="59" y="132"/>
                      <a:pt x="46" y="128"/>
                      <a:pt x="35" y="120"/>
                    </a:cubicBezTo>
                    <a:cubicBezTo>
                      <a:pt x="34" y="119"/>
                      <a:pt x="34" y="119"/>
                      <a:pt x="34" y="119"/>
                    </a:cubicBezTo>
                    <a:cubicBezTo>
                      <a:pt x="6" y="99"/>
                      <a:pt x="0" y="61"/>
                      <a:pt x="20" y="34"/>
                    </a:cubicBezTo>
                    <a:cubicBezTo>
                      <a:pt x="40" y="6"/>
                      <a:pt x="79" y="0"/>
                      <a:pt x="106" y="20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35" y="41"/>
                      <a:pt x="141" y="80"/>
                      <a:pt x="121" y="107"/>
                    </a:cubicBezTo>
                    <a:cubicBezTo>
                      <a:pt x="109" y="123"/>
                      <a:pt x="90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83">
                <a:extLst>
                  <a:ext uri="{FF2B5EF4-FFF2-40B4-BE49-F238E27FC236}">
                    <a16:creationId xmlns:a16="http://schemas.microsoft.com/office/drawing/2014/main" id="{C0EDCABD-93DA-47B9-B4A7-E9DA7754E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1176"/>
                <a:ext cx="48" cy="45"/>
              </a:xfrm>
              <a:custGeom>
                <a:avLst/>
                <a:gdLst>
                  <a:gd name="T0" fmla="*/ 87 w 174"/>
                  <a:gd name="T1" fmla="*/ 163 h 163"/>
                  <a:gd name="T2" fmla="*/ 19 w 174"/>
                  <a:gd name="T3" fmla="*/ 122 h 163"/>
                  <a:gd name="T4" fmla="*/ 52 w 174"/>
                  <a:gd name="T5" fmla="*/ 20 h 163"/>
                  <a:gd name="T6" fmla="*/ 53 w 174"/>
                  <a:gd name="T7" fmla="*/ 19 h 163"/>
                  <a:gd name="T8" fmla="*/ 155 w 174"/>
                  <a:gd name="T9" fmla="*/ 52 h 163"/>
                  <a:gd name="T10" fmla="*/ 123 w 174"/>
                  <a:gd name="T11" fmla="*/ 153 h 163"/>
                  <a:gd name="T12" fmla="*/ 121 w 174"/>
                  <a:gd name="T13" fmla="*/ 154 h 163"/>
                  <a:gd name="T14" fmla="*/ 87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7" y="163"/>
                    </a:moveTo>
                    <a:cubicBezTo>
                      <a:pt x="59" y="163"/>
                      <a:pt x="33" y="148"/>
                      <a:pt x="19" y="122"/>
                    </a:cubicBezTo>
                    <a:cubicBezTo>
                      <a:pt x="0" y="85"/>
                      <a:pt x="15" y="39"/>
                      <a:pt x="52" y="20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90" y="0"/>
                      <a:pt x="136" y="15"/>
                      <a:pt x="155" y="52"/>
                    </a:cubicBezTo>
                    <a:cubicBezTo>
                      <a:pt x="174" y="89"/>
                      <a:pt x="160" y="134"/>
                      <a:pt x="123" y="153"/>
                    </a:cubicBezTo>
                    <a:cubicBezTo>
                      <a:pt x="121" y="154"/>
                      <a:pt x="121" y="154"/>
                      <a:pt x="121" y="154"/>
                    </a:cubicBezTo>
                    <a:cubicBezTo>
                      <a:pt x="110" y="160"/>
                      <a:pt x="98" y="163"/>
                      <a:pt x="87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84">
                <a:extLst>
                  <a:ext uri="{FF2B5EF4-FFF2-40B4-BE49-F238E27FC236}">
                    <a16:creationId xmlns:a16="http://schemas.microsoft.com/office/drawing/2014/main" id="{4E912EAF-43C5-44F9-97F6-380E85427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156"/>
                <a:ext cx="25" cy="23"/>
              </a:xfrm>
              <a:custGeom>
                <a:avLst/>
                <a:gdLst>
                  <a:gd name="T0" fmla="*/ 46 w 91"/>
                  <a:gd name="T1" fmla="*/ 86 h 86"/>
                  <a:gd name="T2" fmla="*/ 22 w 91"/>
                  <a:gd name="T3" fmla="*/ 78 h 86"/>
                  <a:gd name="T4" fmla="*/ 21 w 91"/>
                  <a:gd name="T5" fmla="*/ 78 h 86"/>
                  <a:gd name="T6" fmla="*/ 13 w 91"/>
                  <a:gd name="T7" fmla="*/ 22 h 86"/>
                  <a:gd name="T8" fmla="*/ 69 w 91"/>
                  <a:gd name="T9" fmla="*/ 13 h 86"/>
                  <a:gd name="T10" fmla="*/ 70 w 91"/>
                  <a:gd name="T11" fmla="*/ 14 h 86"/>
                  <a:gd name="T12" fmla="*/ 78 w 91"/>
                  <a:gd name="T13" fmla="*/ 70 h 86"/>
                  <a:gd name="T14" fmla="*/ 46 w 91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6">
                    <a:moveTo>
                      <a:pt x="46" y="86"/>
                    </a:moveTo>
                    <a:cubicBezTo>
                      <a:pt x="38" y="86"/>
                      <a:pt x="29" y="84"/>
                      <a:pt x="22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4" y="65"/>
                      <a:pt x="0" y="40"/>
                      <a:pt x="13" y="22"/>
                    </a:cubicBezTo>
                    <a:cubicBezTo>
                      <a:pt x="26" y="4"/>
                      <a:pt x="51" y="0"/>
                      <a:pt x="69" y="1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87" y="27"/>
                      <a:pt x="91" y="52"/>
                      <a:pt x="78" y="70"/>
                    </a:cubicBezTo>
                    <a:cubicBezTo>
                      <a:pt x="70" y="80"/>
                      <a:pt x="58" y="86"/>
                      <a:pt x="46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85">
                <a:extLst>
                  <a:ext uri="{FF2B5EF4-FFF2-40B4-BE49-F238E27FC236}">
                    <a16:creationId xmlns:a16="http://schemas.microsoft.com/office/drawing/2014/main" id="{3F795AC1-9FD0-4678-8448-33B2DFAE8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6" y="1132"/>
                <a:ext cx="35" cy="32"/>
              </a:xfrm>
              <a:custGeom>
                <a:avLst/>
                <a:gdLst>
                  <a:gd name="T0" fmla="*/ 63 w 126"/>
                  <a:gd name="T1" fmla="*/ 117 h 117"/>
                  <a:gd name="T2" fmla="*/ 14 w 126"/>
                  <a:gd name="T3" fmla="*/ 88 h 117"/>
                  <a:gd name="T4" fmla="*/ 37 w 126"/>
                  <a:gd name="T5" fmla="*/ 14 h 117"/>
                  <a:gd name="T6" fmla="*/ 39 w 126"/>
                  <a:gd name="T7" fmla="*/ 14 h 117"/>
                  <a:gd name="T8" fmla="*/ 112 w 126"/>
                  <a:gd name="T9" fmla="*/ 37 h 117"/>
                  <a:gd name="T10" fmla="*/ 89 w 126"/>
                  <a:gd name="T11" fmla="*/ 110 h 117"/>
                  <a:gd name="T12" fmla="*/ 88 w 126"/>
                  <a:gd name="T13" fmla="*/ 111 h 117"/>
                  <a:gd name="T14" fmla="*/ 63 w 126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7">
                    <a:moveTo>
                      <a:pt x="63" y="117"/>
                    </a:moveTo>
                    <a:cubicBezTo>
                      <a:pt x="43" y="117"/>
                      <a:pt x="24" y="106"/>
                      <a:pt x="14" y="88"/>
                    </a:cubicBezTo>
                    <a:cubicBezTo>
                      <a:pt x="0" y="61"/>
                      <a:pt x="11" y="28"/>
                      <a:pt x="37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65" y="0"/>
                      <a:pt x="98" y="10"/>
                      <a:pt x="112" y="37"/>
                    </a:cubicBezTo>
                    <a:cubicBezTo>
                      <a:pt x="126" y="63"/>
                      <a:pt x="115" y="96"/>
                      <a:pt x="89" y="110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80" y="115"/>
                      <a:pt x="71" y="117"/>
                      <a:pt x="63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86">
                <a:extLst>
                  <a:ext uri="{FF2B5EF4-FFF2-40B4-BE49-F238E27FC236}">
                    <a16:creationId xmlns:a16="http://schemas.microsoft.com/office/drawing/2014/main" id="{FACA2081-E6FF-4822-BA18-35E2D0A55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101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41 w 106"/>
                  <a:gd name="T3" fmla="*/ 98 h 100"/>
                  <a:gd name="T4" fmla="*/ 40 w 106"/>
                  <a:gd name="T5" fmla="*/ 98 h 100"/>
                  <a:gd name="T6" fmla="*/ 6 w 106"/>
                  <a:gd name="T7" fmla="*/ 40 h 100"/>
                  <a:gd name="T8" fmla="*/ 65 w 106"/>
                  <a:gd name="T9" fmla="*/ 6 h 100"/>
                  <a:gd name="T10" fmla="*/ 66 w 106"/>
                  <a:gd name="T11" fmla="*/ 7 h 100"/>
                  <a:gd name="T12" fmla="*/ 99 w 106"/>
                  <a:gd name="T13" fmla="*/ 65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9" y="100"/>
                      <a:pt x="45" y="99"/>
                      <a:pt x="41" y="98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15" y="91"/>
                      <a:pt x="0" y="65"/>
                      <a:pt x="6" y="40"/>
                    </a:cubicBezTo>
                    <a:cubicBezTo>
                      <a:pt x="13" y="15"/>
                      <a:pt x="39" y="0"/>
                      <a:pt x="65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91" y="13"/>
                      <a:pt x="106" y="39"/>
                      <a:pt x="99" y="65"/>
                    </a:cubicBezTo>
                    <a:cubicBezTo>
                      <a:pt x="94" y="86"/>
                      <a:pt x="74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87">
                <a:extLst>
                  <a:ext uri="{FF2B5EF4-FFF2-40B4-BE49-F238E27FC236}">
                    <a16:creationId xmlns:a16="http://schemas.microsoft.com/office/drawing/2014/main" id="{2A402270-380C-4638-AAE2-47B8FCF0C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1" y="1076"/>
                <a:ext cx="43" cy="40"/>
              </a:xfrm>
              <a:custGeom>
                <a:avLst/>
                <a:gdLst>
                  <a:gd name="T0" fmla="*/ 76 w 154"/>
                  <a:gd name="T1" fmla="*/ 144 h 144"/>
                  <a:gd name="T2" fmla="*/ 17 w 154"/>
                  <a:gd name="T3" fmla="*/ 108 h 144"/>
                  <a:gd name="T4" fmla="*/ 46 w 154"/>
                  <a:gd name="T5" fmla="*/ 18 h 144"/>
                  <a:gd name="T6" fmla="*/ 47 w 154"/>
                  <a:gd name="T7" fmla="*/ 17 h 144"/>
                  <a:gd name="T8" fmla="*/ 137 w 154"/>
                  <a:gd name="T9" fmla="*/ 46 h 144"/>
                  <a:gd name="T10" fmla="*/ 108 w 154"/>
                  <a:gd name="T11" fmla="*/ 136 h 144"/>
                  <a:gd name="T12" fmla="*/ 107 w 154"/>
                  <a:gd name="T13" fmla="*/ 136 h 144"/>
                  <a:gd name="T14" fmla="*/ 76 w 154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4">
                    <a:moveTo>
                      <a:pt x="76" y="144"/>
                    </a:moveTo>
                    <a:cubicBezTo>
                      <a:pt x="52" y="144"/>
                      <a:pt x="29" y="131"/>
                      <a:pt x="17" y="108"/>
                    </a:cubicBezTo>
                    <a:cubicBezTo>
                      <a:pt x="0" y="75"/>
                      <a:pt x="13" y="35"/>
                      <a:pt x="46" y="18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80" y="0"/>
                      <a:pt x="120" y="13"/>
                      <a:pt x="137" y="46"/>
                    </a:cubicBezTo>
                    <a:cubicBezTo>
                      <a:pt x="154" y="78"/>
                      <a:pt x="141" y="119"/>
                      <a:pt x="108" y="136"/>
                    </a:cubicBezTo>
                    <a:cubicBezTo>
                      <a:pt x="107" y="136"/>
                      <a:pt x="107" y="136"/>
                      <a:pt x="107" y="136"/>
                    </a:cubicBezTo>
                    <a:cubicBezTo>
                      <a:pt x="97" y="141"/>
                      <a:pt x="87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88">
                <a:extLst>
                  <a:ext uri="{FF2B5EF4-FFF2-40B4-BE49-F238E27FC236}">
                    <a16:creationId xmlns:a16="http://schemas.microsoft.com/office/drawing/2014/main" id="{2A8AFDDA-D21C-4D86-8F08-F6EBF1218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1073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9 w 99"/>
                  <a:gd name="T3" fmla="*/ 91 h 93"/>
                  <a:gd name="T4" fmla="*/ 38 w 99"/>
                  <a:gd name="T5" fmla="*/ 91 h 93"/>
                  <a:gd name="T6" fmla="*/ 7 w 99"/>
                  <a:gd name="T7" fmla="*/ 37 h 93"/>
                  <a:gd name="T8" fmla="*/ 61 w 99"/>
                  <a:gd name="T9" fmla="*/ 6 h 93"/>
                  <a:gd name="T10" fmla="*/ 62 w 99"/>
                  <a:gd name="T11" fmla="*/ 6 h 93"/>
                  <a:gd name="T12" fmla="*/ 93 w 99"/>
                  <a:gd name="T13" fmla="*/ 6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6" y="93"/>
                      <a:pt x="43" y="92"/>
                      <a:pt x="39" y="91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14" y="85"/>
                      <a:pt x="0" y="61"/>
                      <a:pt x="7" y="37"/>
                    </a:cubicBezTo>
                    <a:cubicBezTo>
                      <a:pt x="13" y="14"/>
                      <a:pt x="37" y="0"/>
                      <a:pt x="61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85" y="13"/>
                      <a:pt x="99" y="37"/>
                      <a:pt x="93" y="60"/>
                    </a:cubicBezTo>
                    <a:cubicBezTo>
                      <a:pt x="87" y="80"/>
                      <a:pt x="70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89">
                <a:extLst>
                  <a:ext uri="{FF2B5EF4-FFF2-40B4-BE49-F238E27FC236}">
                    <a16:creationId xmlns:a16="http://schemas.microsoft.com/office/drawing/2014/main" id="{1BA865B3-C33A-4E91-868E-60FE17A4B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1052"/>
                <a:ext cx="44" cy="43"/>
              </a:xfrm>
              <a:custGeom>
                <a:avLst/>
                <a:gdLst>
                  <a:gd name="T0" fmla="*/ 78 w 158"/>
                  <a:gd name="T1" fmla="*/ 153 h 153"/>
                  <a:gd name="T2" fmla="*/ 4 w 158"/>
                  <a:gd name="T3" fmla="*/ 87 h 153"/>
                  <a:gd name="T4" fmla="*/ 70 w 158"/>
                  <a:gd name="T5" fmla="*/ 5 h 153"/>
                  <a:gd name="T6" fmla="*/ 72 w 158"/>
                  <a:gd name="T7" fmla="*/ 4 h 153"/>
                  <a:gd name="T8" fmla="*/ 154 w 158"/>
                  <a:gd name="T9" fmla="*/ 70 h 153"/>
                  <a:gd name="T10" fmla="*/ 88 w 158"/>
                  <a:gd name="T11" fmla="*/ 152 h 153"/>
                  <a:gd name="T12" fmla="*/ 86 w 158"/>
                  <a:gd name="T13" fmla="*/ 153 h 153"/>
                  <a:gd name="T14" fmla="*/ 78 w 158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3">
                    <a:moveTo>
                      <a:pt x="78" y="153"/>
                    </a:moveTo>
                    <a:cubicBezTo>
                      <a:pt x="41" y="153"/>
                      <a:pt x="8" y="125"/>
                      <a:pt x="4" y="87"/>
                    </a:cubicBezTo>
                    <a:cubicBezTo>
                      <a:pt x="0" y="46"/>
                      <a:pt x="29" y="9"/>
                      <a:pt x="70" y="5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113" y="0"/>
                      <a:pt x="150" y="30"/>
                      <a:pt x="154" y="70"/>
                    </a:cubicBezTo>
                    <a:cubicBezTo>
                      <a:pt x="158" y="111"/>
                      <a:pt x="129" y="148"/>
                      <a:pt x="88" y="152"/>
                    </a:cubicBezTo>
                    <a:cubicBezTo>
                      <a:pt x="86" y="153"/>
                      <a:pt x="86" y="153"/>
                      <a:pt x="86" y="153"/>
                    </a:cubicBezTo>
                    <a:cubicBezTo>
                      <a:pt x="84" y="153"/>
                      <a:pt x="81" y="153"/>
                      <a:pt x="78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90">
                <a:extLst>
                  <a:ext uri="{FF2B5EF4-FFF2-40B4-BE49-F238E27FC236}">
                    <a16:creationId xmlns:a16="http://schemas.microsoft.com/office/drawing/2014/main" id="{B639BF74-8DB0-468A-9EEF-7BC4DCFA5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050"/>
                <a:ext cx="25" cy="24"/>
              </a:xfrm>
              <a:custGeom>
                <a:avLst/>
                <a:gdLst>
                  <a:gd name="T0" fmla="*/ 44 w 90"/>
                  <a:gd name="T1" fmla="*/ 86 h 86"/>
                  <a:gd name="T2" fmla="*/ 2 w 90"/>
                  <a:gd name="T3" fmla="*/ 49 h 86"/>
                  <a:gd name="T4" fmla="*/ 40 w 90"/>
                  <a:gd name="T5" fmla="*/ 2 h 86"/>
                  <a:gd name="T6" fmla="*/ 41 w 90"/>
                  <a:gd name="T7" fmla="*/ 2 h 86"/>
                  <a:gd name="T8" fmla="*/ 87 w 90"/>
                  <a:gd name="T9" fmla="*/ 40 h 86"/>
                  <a:gd name="T10" fmla="*/ 50 w 90"/>
                  <a:gd name="T11" fmla="*/ 86 h 86"/>
                  <a:gd name="T12" fmla="*/ 49 w 90"/>
                  <a:gd name="T13" fmla="*/ 86 h 86"/>
                  <a:gd name="T14" fmla="*/ 44 w 90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6">
                    <a:moveTo>
                      <a:pt x="44" y="86"/>
                    </a:moveTo>
                    <a:cubicBezTo>
                      <a:pt x="23" y="86"/>
                      <a:pt x="5" y="70"/>
                      <a:pt x="2" y="49"/>
                    </a:cubicBezTo>
                    <a:cubicBezTo>
                      <a:pt x="0" y="26"/>
                      <a:pt x="17" y="5"/>
                      <a:pt x="40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64" y="0"/>
                      <a:pt x="85" y="16"/>
                      <a:pt x="87" y="40"/>
                    </a:cubicBezTo>
                    <a:cubicBezTo>
                      <a:pt x="90" y="63"/>
                      <a:pt x="73" y="84"/>
                      <a:pt x="50" y="86"/>
                    </a:cubicBezTo>
                    <a:cubicBezTo>
                      <a:pt x="49" y="86"/>
                      <a:pt x="49" y="86"/>
                      <a:pt x="49" y="86"/>
                    </a:cubicBezTo>
                    <a:cubicBezTo>
                      <a:pt x="47" y="86"/>
                      <a:pt x="46" y="86"/>
                      <a:pt x="44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91">
                <a:extLst>
                  <a:ext uri="{FF2B5EF4-FFF2-40B4-BE49-F238E27FC236}">
                    <a16:creationId xmlns:a16="http://schemas.microsoft.com/office/drawing/2014/main" id="{867E9136-25BB-48D3-8094-93DB422B6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1034"/>
                <a:ext cx="46" cy="44"/>
              </a:xfrm>
              <a:custGeom>
                <a:avLst/>
                <a:gdLst>
                  <a:gd name="T0" fmla="*/ 84 w 167"/>
                  <a:gd name="T1" fmla="*/ 158 h 158"/>
                  <a:gd name="T2" fmla="*/ 65 w 167"/>
                  <a:gd name="T3" fmla="*/ 156 h 158"/>
                  <a:gd name="T4" fmla="*/ 63 w 167"/>
                  <a:gd name="T5" fmla="*/ 155 h 158"/>
                  <a:gd name="T6" fmla="*/ 10 w 167"/>
                  <a:gd name="T7" fmla="*/ 63 h 158"/>
                  <a:gd name="T8" fmla="*/ 102 w 167"/>
                  <a:gd name="T9" fmla="*/ 10 h 158"/>
                  <a:gd name="T10" fmla="*/ 104 w 167"/>
                  <a:gd name="T11" fmla="*/ 11 h 158"/>
                  <a:gd name="T12" fmla="*/ 157 w 167"/>
                  <a:gd name="T13" fmla="*/ 103 h 158"/>
                  <a:gd name="T14" fmla="*/ 84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4" y="158"/>
                    </a:moveTo>
                    <a:cubicBezTo>
                      <a:pt x="78" y="158"/>
                      <a:pt x="71" y="157"/>
                      <a:pt x="65" y="156"/>
                    </a:cubicBezTo>
                    <a:cubicBezTo>
                      <a:pt x="63" y="155"/>
                      <a:pt x="63" y="155"/>
                      <a:pt x="63" y="155"/>
                    </a:cubicBezTo>
                    <a:cubicBezTo>
                      <a:pt x="23" y="145"/>
                      <a:pt x="0" y="103"/>
                      <a:pt x="10" y="63"/>
                    </a:cubicBezTo>
                    <a:cubicBezTo>
                      <a:pt x="21" y="23"/>
                      <a:pt x="62" y="0"/>
                      <a:pt x="102" y="10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44" y="22"/>
                      <a:pt x="167" y="63"/>
                      <a:pt x="157" y="103"/>
                    </a:cubicBezTo>
                    <a:cubicBezTo>
                      <a:pt x="148" y="136"/>
                      <a:pt x="117" y="158"/>
                      <a:pt x="84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92">
                <a:extLst>
                  <a:ext uri="{FF2B5EF4-FFF2-40B4-BE49-F238E27FC236}">
                    <a16:creationId xmlns:a16="http://schemas.microsoft.com/office/drawing/2014/main" id="{4F9ABF86-5CCD-4E88-8BF3-D2C7F4FFA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602"/>
                <a:ext cx="41" cy="40"/>
              </a:xfrm>
              <a:custGeom>
                <a:avLst/>
                <a:gdLst>
                  <a:gd name="T0" fmla="*/ 74 w 150"/>
                  <a:gd name="T1" fmla="*/ 146 h 146"/>
                  <a:gd name="T2" fmla="*/ 3 w 150"/>
                  <a:gd name="T3" fmla="*/ 80 h 146"/>
                  <a:gd name="T4" fmla="*/ 68 w 150"/>
                  <a:gd name="T5" fmla="*/ 3 h 146"/>
                  <a:gd name="T6" fmla="*/ 70 w 150"/>
                  <a:gd name="T7" fmla="*/ 3 h 146"/>
                  <a:gd name="T8" fmla="*/ 147 w 150"/>
                  <a:gd name="T9" fmla="*/ 69 h 146"/>
                  <a:gd name="T10" fmla="*/ 81 w 150"/>
                  <a:gd name="T11" fmla="*/ 145 h 146"/>
                  <a:gd name="T12" fmla="*/ 79 w 150"/>
                  <a:gd name="T13" fmla="*/ 145 h 146"/>
                  <a:gd name="T14" fmla="*/ 74 w 150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6">
                    <a:moveTo>
                      <a:pt x="74" y="146"/>
                    </a:moveTo>
                    <a:cubicBezTo>
                      <a:pt x="37" y="146"/>
                      <a:pt x="6" y="117"/>
                      <a:pt x="3" y="80"/>
                    </a:cubicBezTo>
                    <a:cubicBezTo>
                      <a:pt x="0" y="40"/>
                      <a:pt x="29" y="6"/>
                      <a:pt x="68" y="3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109" y="0"/>
                      <a:pt x="143" y="29"/>
                      <a:pt x="147" y="69"/>
                    </a:cubicBezTo>
                    <a:cubicBezTo>
                      <a:pt x="150" y="108"/>
                      <a:pt x="120" y="142"/>
                      <a:pt x="81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7" y="145"/>
                      <a:pt x="76" y="146"/>
                      <a:pt x="74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93">
                <a:extLst>
                  <a:ext uri="{FF2B5EF4-FFF2-40B4-BE49-F238E27FC236}">
                    <a16:creationId xmlns:a16="http://schemas.microsoft.com/office/drawing/2014/main" id="{7E7ED82E-BD28-4FA7-A4D4-91E2591FD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597"/>
                <a:ext cx="33" cy="32"/>
              </a:xfrm>
              <a:custGeom>
                <a:avLst/>
                <a:gdLst>
                  <a:gd name="T0" fmla="*/ 59 w 119"/>
                  <a:gd name="T1" fmla="*/ 115 h 115"/>
                  <a:gd name="T2" fmla="*/ 3 w 119"/>
                  <a:gd name="T3" fmla="*/ 63 h 115"/>
                  <a:gd name="T4" fmla="*/ 55 w 119"/>
                  <a:gd name="T5" fmla="*/ 2 h 115"/>
                  <a:gd name="T6" fmla="*/ 56 w 119"/>
                  <a:gd name="T7" fmla="*/ 2 h 115"/>
                  <a:gd name="T8" fmla="*/ 116 w 119"/>
                  <a:gd name="T9" fmla="*/ 54 h 115"/>
                  <a:gd name="T10" fmla="*/ 65 w 119"/>
                  <a:gd name="T11" fmla="*/ 115 h 115"/>
                  <a:gd name="T12" fmla="*/ 63 w 119"/>
                  <a:gd name="T13" fmla="*/ 115 h 115"/>
                  <a:gd name="T14" fmla="*/ 59 w 119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5">
                    <a:moveTo>
                      <a:pt x="59" y="115"/>
                    </a:moveTo>
                    <a:cubicBezTo>
                      <a:pt x="30" y="115"/>
                      <a:pt x="5" y="92"/>
                      <a:pt x="3" y="63"/>
                    </a:cubicBezTo>
                    <a:cubicBezTo>
                      <a:pt x="0" y="32"/>
                      <a:pt x="24" y="5"/>
                      <a:pt x="55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87" y="0"/>
                      <a:pt x="114" y="23"/>
                      <a:pt x="116" y="54"/>
                    </a:cubicBezTo>
                    <a:cubicBezTo>
                      <a:pt x="119" y="85"/>
                      <a:pt x="96" y="112"/>
                      <a:pt x="65" y="115"/>
                    </a:cubicBezTo>
                    <a:cubicBezTo>
                      <a:pt x="63" y="115"/>
                      <a:pt x="63" y="115"/>
                      <a:pt x="63" y="115"/>
                    </a:cubicBezTo>
                    <a:cubicBezTo>
                      <a:pt x="62" y="115"/>
                      <a:pt x="60" y="115"/>
                      <a:pt x="59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94">
                <a:extLst>
                  <a:ext uri="{FF2B5EF4-FFF2-40B4-BE49-F238E27FC236}">
                    <a16:creationId xmlns:a16="http://schemas.microsoft.com/office/drawing/2014/main" id="{C8439A4E-9D25-46B8-9512-8F3A7A867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582"/>
                <a:ext cx="46" cy="44"/>
              </a:xfrm>
              <a:custGeom>
                <a:avLst/>
                <a:gdLst>
                  <a:gd name="T0" fmla="*/ 82 w 166"/>
                  <a:gd name="T1" fmla="*/ 161 h 161"/>
                  <a:gd name="T2" fmla="*/ 3 w 166"/>
                  <a:gd name="T3" fmla="*/ 88 h 161"/>
                  <a:gd name="T4" fmla="*/ 76 w 166"/>
                  <a:gd name="T5" fmla="*/ 3 h 161"/>
                  <a:gd name="T6" fmla="*/ 78 w 166"/>
                  <a:gd name="T7" fmla="*/ 3 h 161"/>
                  <a:gd name="T8" fmla="*/ 162 w 166"/>
                  <a:gd name="T9" fmla="*/ 76 h 161"/>
                  <a:gd name="T10" fmla="*/ 90 w 166"/>
                  <a:gd name="T11" fmla="*/ 160 h 161"/>
                  <a:gd name="T12" fmla="*/ 88 w 166"/>
                  <a:gd name="T13" fmla="*/ 161 h 161"/>
                  <a:gd name="T14" fmla="*/ 82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2" y="161"/>
                    </a:moveTo>
                    <a:cubicBezTo>
                      <a:pt x="41" y="161"/>
                      <a:pt x="6" y="129"/>
                      <a:pt x="3" y="88"/>
                    </a:cubicBezTo>
                    <a:cubicBezTo>
                      <a:pt x="0" y="44"/>
                      <a:pt x="32" y="7"/>
                      <a:pt x="76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121" y="0"/>
                      <a:pt x="159" y="32"/>
                      <a:pt x="162" y="76"/>
                    </a:cubicBezTo>
                    <a:cubicBezTo>
                      <a:pt x="166" y="119"/>
                      <a:pt x="133" y="157"/>
                      <a:pt x="90" y="160"/>
                    </a:cubicBezTo>
                    <a:cubicBezTo>
                      <a:pt x="88" y="161"/>
                      <a:pt x="88" y="161"/>
                      <a:pt x="88" y="161"/>
                    </a:cubicBezTo>
                    <a:cubicBezTo>
                      <a:pt x="86" y="161"/>
                      <a:pt x="84" y="161"/>
                      <a:pt x="82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95">
                <a:extLst>
                  <a:ext uri="{FF2B5EF4-FFF2-40B4-BE49-F238E27FC236}">
                    <a16:creationId xmlns:a16="http://schemas.microsoft.com/office/drawing/2014/main" id="{181F84FF-A903-41C1-BF32-CB65CB244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578"/>
                <a:ext cx="30" cy="29"/>
              </a:xfrm>
              <a:custGeom>
                <a:avLst/>
                <a:gdLst>
                  <a:gd name="T0" fmla="*/ 56 w 111"/>
                  <a:gd name="T1" fmla="*/ 105 h 105"/>
                  <a:gd name="T2" fmla="*/ 42 w 111"/>
                  <a:gd name="T3" fmla="*/ 103 h 105"/>
                  <a:gd name="T4" fmla="*/ 41 w 111"/>
                  <a:gd name="T5" fmla="*/ 102 h 105"/>
                  <a:gd name="T6" fmla="*/ 8 w 111"/>
                  <a:gd name="T7" fmla="*/ 41 h 105"/>
                  <a:gd name="T8" fmla="*/ 69 w 111"/>
                  <a:gd name="T9" fmla="*/ 8 h 105"/>
                  <a:gd name="T10" fmla="*/ 70 w 111"/>
                  <a:gd name="T11" fmla="*/ 9 h 105"/>
                  <a:gd name="T12" fmla="*/ 103 w 111"/>
                  <a:gd name="T13" fmla="*/ 70 h 105"/>
                  <a:gd name="T14" fmla="*/ 56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6" y="105"/>
                    </a:moveTo>
                    <a:cubicBezTo>
                      <a:pt x="51" y="105"/>
                      <a:pt x="47" y="104"/>
                      <a:pt x="42" y="103"/>
                    </a:cubicBezTo>
                    <a:cubicBezTo>
                      <a:pt x="41" y="102"/>
                      <a:pt x="41" y="102"/>
                      <a:pt x="41" y="102"/>
                    </a:cubicBezTo>
                    <a:cubicBezTo>
                      <a:pt x="15" y="95"/>
                      <a:pt x="0" y="67"/>
                      <a:pt x="8" y="41"/>
                    </a:cubicBezTo>
                    <a:cubicBezTo>
                      <a:pt x="16" y="15"/>
                      <a:pt x="43" y="0"/>
                      <a:pt x="69" y="8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96" y="16"/>
                      <a:pt x="111" y="44"/>
                      <a:pt x="103" y="70"/>
                    </a:cubicBezTo>
                    <a:cubicBezTo>
                      <a:pt x="97" y="91"/>
                      <a:pt x="77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96">
                <a:extLst>
                  <a:ext uri="{FF2B5EF4-FFF2-40B4-BE49-F238E27FC236}">
                    <a16:creationId xmlns:a16="http://schemas.microsoft.com/office/drawing/2014/main" id="{B9B8C5B6-1259-41FB-88B2-CC60F2529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556"/>
                <a:ext cx="30" cy="28"/>
              </a:xfrm>
              <a:custGeom>
                <a:avLst/>
                <a:gdLst>
                  <a:gd name="T0" fmla="*/ 53 w 108"/>
                  <a:gd name="T1" fmla="*/ 101 h 101"/>
                  <a:gd name="T2" fmla="*/ 11 w 108"/>
                  <a:gd name="T3" fmla="*/ 74 h 101"/>
                  <a:gd name="T4" fmla="*/ 33 w 108"/>
                  <a:gd name="T5" fmla="*/ 11 h 101"/>
                  <a:gd name="T6" fmla="*/ 34 w 108"/>
                  <a:gd name="T7" fmla="*/ 11 h 101"/>
                  <a:gd name="T8" fmla="*/ 97 w 108"/>
                  <a:gd name="T9" fmla="*/ 33 h 101"/>
                  <a:gd name="T10" fmla="*/ 75 w 108"/>
                  <a:gd name="T11" fmla="*/ 96 h 101"/>
                  <a:gd name="T12" fmla="*/ 74 w 108"/>
                  <a:gd name="T13" fmla="*/ 96 h 101"/>
                  <a:gd name="T14" fmla="*/ 53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3" y="101"/>
                    </a:moveTo>
                    <a:cubicBezTo>
                      <a:pt x="36" y="101"/>
                      <a:pt x="19" y="91"/>
                      <a:pt x="11" y="74"/>
                    </a:cubicBezTo>
                    <a:cubicBezTo>
                      <a:pt x="0" y="51"/>
                      <a:pt x="10" y="23"/>
                      <a:pt x="3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58" y="0"/>
                      <a:pt x="86" y="10"/>
                      <a:pt x="97" y="33"/>
                    </a:cubicBezTo>
                    <a:cubicBezTo>
                      <a:pt x="108" y="56"/>
                      <a:pt x="98" y="84"/>
                      <a:pt x="75" y="96"/>
                    </a:cubicBezTo>
                    <a:cubicBezTo>
                      <a:pt x="74" y="96"/>
                      <a:pt x="74" y="96"/>
                      <a:pt x="74" y="96"/>
                    </a:cubicBezTo>
                    <a:cubicBezTo>
                      <a:pt x="67" y="99"/>
                      <a:pt x="60" y="101"/>
                      <a:pt x="53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97">
                <a:extLst>
                  <a:ext uri="{FF2B5EF4-FFF2-40B4-BE49-F238E27FC236}">
                    <a16:creationId xmlns:a16="http://schemas.microsoft.com/office/drawing/2014/main" id="{A7D178B6-7E25-427F-ADB7-A720417C6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2547"/>
                <a:ext cx="26" cy="24"/>
              </a:xfrm>
              <a:custGeom>
                <a:avLst/>
                <a:gdLst>
                  <a:gd name="T0" fmla="*/ 47 w 93"/>
                  <a:gd name="T1" fmla="*/ 88 h 88"/>
                  <a:gd name="T2" fmla="*/ 35 w 93"/>
                  <a:gd name="T3" fmla="*/ 86 h 88"/>
                  <a:gd name="T4" fmla="*/ 34 w 93"/>
                  <a:gd name="T5" fmla="*/ 86 h 88"/>
                  <a:gd name="T6" fmla="*/ 6 w 93"/>
                  <a:gd name="T7" fmla="*/ 35 h 88"/>
                  <a:gd name="T8" fmla="*/ 58 w 93"/>
                  <a:gd name="T9" fmla="*/ 7 h 88"/>
                  <a:gd name="T10" fmla="*/ 59 w 93"/>
                  <a:gd name="T11" fmla="*/ 7 h 88"/>
                  <a:gd name="T12" fmla="*/ 86 w 93"/>
                  <a:gd name="T13" fmla="*/ 59 h 88"/>
                  <a:gd name="T14" fmla="*/ 47 w 93"/>
                  <a:gd name="T15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88">
                    <a:moveTo>
                      <a:pt x="47" y="88"/>
                    </a:moveTo>
                    <a:cubicBezTo>
                      <a:pt x="43" y="88"/>
                      <a:pt x="39" y="88"/>
                      <a:pt x="35" y="86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12" y="80"/>
                      <a:pt x="0" y="56"/>
                      <a:pt x="6" y="35"/>
                    </a:cubicBezTo>
                    <a:cubicBezTo>
                      <a:pt x="13" y="13"/>
                      <a:pt x="36" y="0"/>
                      <a:pt x="58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81" y="14"/>
                      <a:pt x="93" y="37"/>
                      <a:pt x="86" y="59"/>
                    </a:cubicBezTo>
                    <a:cubicBezTo>
                      <a:pt x="81" y="77"/>
                      <a:pt x="65" y="88"/>
                      <a:pt x="47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98">
                <a:extLst>
                  <a:ext uri="{FF2B5EF4-FFF2-40B4-BE49-F238E27FC236}">
                    <a16:creationId xmlns:a16="http://schemas.microsoft.com/office/drawing/2014/main" id="{8DC1AF99-CC72-4AAF-BE99-C60126BC1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2498"/>
                <a:ext cx="44" cy="41"/>
              </a:xfrm>
              <a:custGeom>
                <a:avLst/>
                <a:gdLst>
                  <a:gd name="T0" fmla="*/ 79 w 159"/>
                  <a:gd name="T1" fmla="*/ 148 h 148"/>
                  <a:gd name="T2" fmla="*/ 17 w 159"/>
                  <a:gd name="T3" fmla="*/ 109 h 148"/>
                  <a:gd name="T4" fmla="*/ 49 w 159"/>
                  <a:gd name="T5" fmla="*/ 17 h 148"/>
                  <a:gd name="T6" fmla="*/ 50 w 159"/>
                  <a:gd name="T7" fmla="*/ 17 h 148"/>
                  <a:gd name="T8" fmla="*/ 142 w 159"/>
                  <a:gd name="T9" fmla="*/ 49 h 148"/>
                  <a:gd name="T10" fmla="*/ 110 w 159"/>
                  <a:gd name="T11" fmla="*/ 141 h 148"/>
                  <a:gd name="T12" fmla="*/ 108 w 159"/>
                  <a:gd name="T13" fmla="*/ 141 h 148"/>
                  <a:gd name="T14" fmla="*/ 79 w 159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0" y="75"/>
                      <a:pt x="15" y="34"/>
                      <a:pt x="49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85" y="0"/>
                      <a:pt x="126" y="15"/>
                      <a:pt x="142" y="49"/>
                    </a:cubicBezTo>
                    <a:cubicBezTo>
                      <a:pt x="159" y="83"/>
                      <a:pt x="144" y="124"/>
                      <a:pt x="110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99" y="146"/>
                      <a:pt x="89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99">
                <a:extLst>
                  <a:ext uri="{FF2B5EF4-FFF2-40B4-BE49-F238E27FC236}">
                    <a16:creationId xmlns:a16="http://schemas.microsoft.com/office/drawing/2014/main" id="{8445F808-6F81-472A-AA03-C7C01925F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495"/>
                <a:ext cx="34" cy="32"/>
              </a:xfrm>
              <a:custGeom>
                <a:avLst/>
                <a:gdLst>
                  <a:gd name="T0" fmla="*/ 61 w 121"/>
                  <a:gd name="T1" fmla="*/ 113 h 113"/>
                  <a:gd name="T2" fmla="*/ 28 w 121"/>
                  <a:gd name="T3" fmla="*/ 102 h 113"/>
                  <a:gd name="T4" fmla="*/ 27 w 121"/>
                  <a:gd name="T5" fmla="*/ 101 h 113"/>
                  <a:gd name="T6" fmla="*/ 18 w 121"/>
                  <a:gd name="T7" fmla="*/ 27 h 113"/>
                  <a:gd name="T8" fmla="*/ 93 w 121"/>
                  <a:gd name="T9" fmla="*/ 18 h 113"/>
                  <a:gd name="T10" fmla="*/ 94 w 121"/>
                  <a:gd name="T11" fmla="*/ 18 h 113"/>
                  <a:gd name="T12" fmla="*/ 103 w 121"/>
                  <a:gd name="T13" fmla="*/ 93 h 113"/>
                  <a:gd name="T14" fmla="*/ 61 w 1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" h="113">
                    <a:moveTo>
                      <a:pt x="61" y="113"/>
                    </a:moveTo>
                    <a:cubicBezTo>
                      <a:pt x="50" y="113"/>
                      <a:pt x="38" y="110"/>
                      <a:pt x="28" y="102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4" y="83"/>
                      <a:pt x="0" y="50"/>
                      <a:pt x="18" y="27"/>
                    </a:cubicBezTo>
                    <a:cubicBezTo>
                      <a:pt x="36" y="4"/>
                      <a:pt x="70" y="0"/>
                      <a:pt x="93" y="18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117" y="36"/>
                      <a:pt x="121" y="70"/>
                      <a:pt x="103" y="93"/>
                    </a:cubicBezTo>
                    <a:cubicBezTo>
                      <a:pt x="92" y="106"/>
                      <a:pt x="77" y="113"/>
                      <a:pt x="61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100">
                <a:extLst>
                  <a:ext uri="{FF2B5EF4-FFF2-40B4-BE49-F238E27FC236}">
                    <a16:creationId xmlns:a16="http://schemas.microsoft.com/office/drawing/2014/main" id="{B0968217-1B96-4BD1-BD08-9783CF614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2445"/>
                <a:ext cx="44" cy="42"/>
              </a:xfrm>
              <a:custGeom>
                <a:avLst/>
                <a:gdLst>
                  <a:gd name="T0" fmla="*/ 79 w 159"/>
                  <a:gd name="T1" fmla="*/ 151 h 151"/>
                  <a:gd name="T2" fmla="*/ 30 w 159"/>
                  <a:gd name="T3" fmla="*/ 132 h 151"/>
                  <a:gd name="T4" fmla="*/ 27 w 159"/>
                  <a:gd name="T5" fmla="*/ 31 h 151"/>
                  <a:gd name="T6" fmla="*/ 28 w 159"/>
                  <a:gd name="T7" fmla="*/ 30 h 151"/>
                  <a:gd name="T8" fmla="*/ 129 w 159"/>
                  <a:gd name="T9" fmla="*/ 27 h 151"/>
                  <a:gd name="T10" fmla="*/ 132 w 159"/>
                  <a:gd name="T11" fmla="*/ 127 h 151"/>
                  <a:gd name="T12" fmla="*/ 131 w 159"/>
                  <a:gd name="T13" fmla="*/ 128 h 151"/>
                  <a:gd name="T14" fmla="*/ 79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79" y="151"/>
                    </a:moveTo>
                    <a:cubicBezTo>
                      <a:pt x="62" y="151"/>
                      <a:pt x="44" y="145"/>
                      <a:pt x="30" y="132"/>
                    </a:cubicBezTo>
                    <a:cubicBezTo>
                      <a:pt x="2" y="105"/>
                      <a:pt x="0" y="60"/>
                      <a:pt x="27" y="31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55" y="1"/>
                      <a:pt x="100" y="0"/>
                      <a:pt x="129" y="27"/>
                    </a:cubicBezTo>
                    <a:cubicBezTo>
                      <a:pt x="158" y="54"/>
                      <a:pt x="159" y="99"/>
                      <a:pt x="132" y="127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17" y="143"/>
                      <a:pt x="98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101">
                <a:extLst>
                  <a:ext uri="{FF2B5EF4-FFF2-40B4-BE49-F238E27FC236}">
                    <a16:creationId xmlns:a16="http://schemas.microsoft.com/office/drawing/2014/main" id="{6AC1AFD3-3F52-4041-B6EF-5C13B0FAF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2426"/>
                <a:ext cx="27" cy="25"/>
              </a:xfrm>
              <a:custGeom>
                <a:avLst/>
                <a:gdLst>
                  <a:gd name="T0" fmla="*/ 49 w 96"/>
                  <a:gd name="T1" fmla="*/ 91 h 91"/>
                  <a:gd name="T2" fmla="*/ 23 w 96"/>
                  <a:gd name="T3" fmla="*/ 82 h 91"/>
                  <a:gd name="T4" fmla="*/ 22 w 96"/>
                  <a:gd name="T5" fmla="*/ 81 h 91"/>
                  <a:gd name="T6" fmla="*/ 15 w 96"/>
                  <a:gd name="T7" fmla="*/ 22 h 91"/>
                  <a:gd name="T8" fmla="*/ 74 w 96"/>
                  <a:gd name="T9" fmla="*/ 15 h 91"/>
                  <a:gd name="T10" fmla="*/ 75 w 96"/>
                  <a:gd name="T11" fmla="*/ 15 h 91"/>
                  <a:gd name="T12" fmla="*/ 82 w 96"/>
                  <a:gd name="T13" fmla="*/ 75 h 91"/>
                  <a:gd name="T14" fmla="*/ 49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9" y="91"/>
                    </a:moveTo>
                    <a:cubicBezTo>
                      <a:pt x="40" y="91"/>
                      <a:pt x="30" y="88"/>
                      <a:pt x="23" y="82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4" y="67"/>
                      <a:pt x="0" y="40"/>
                      <a:pt x="15" y="22"/>
                    </a:cubicBezTo>
                    <a:cubicBezTo>
                      <a:pt x="29" y="4"/>
                      <a:pt x="55" y="0"/>
                      <a:pt x="74" y="15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93" y="30"/>
                      <a:pt x="96" y="56"/>
                      <a:pt x="82" y="75"/>
                    </a:cubicBezTo>
                    <a:cubicBezTo>
                      <a:pt x="74" y="85"/>
                      <a:pt x="61" y="91"/>
                      <a:pt x="49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102">
                <a:extLst>
                  <a:ext uri="{FF2B5EF4-FFF2-40B4-BE49-F238E27FC236}">
                    <a16:creationId xmlns:a16="http://schemas.microsoft.com/office/drawing/2014/main" id="{82385B43-3314-49A2-BC77-5C5C764EF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362"/>
                <a:ext cx="38" cy="37"/>
              </a:xfrm>
              <a:custGeom>
                <a:avLst/>
                <a:gdLst>
                  <a:gd name="T0" fmla="*/ 69 w 139"/>
                  <a:gd name="T1" fmla="*/ 132 h 132"/>
                  <a:gd name="T2" fmla="*/ 26 w 139"/>
                  <a:gd name="T3" fmla="*/ 115 h 132"/>
                  <a:gd name="T4" fmla="*/ 23 w 139"/>
                  <a:gd name="T5" fmla="*/ 27 h 132"/>
                  <a:gd name="T6" fmla="*/ 24 w 139"/>
                  <a:gd name="T7" fmla="*/ 26 h 132"/>
                  <a:gd name="T8" fmla="*/ 112 w 139"/>
                  <a:gd name="T9" fmla="*/ 23 h 132"/>
                  <a:gd name="T10" fmla="*/ 115 w 139"/>
                  <a:gd name="T11" fmla="*/ 111 h 132"/>
                  <a:gd name="T12" fmla="*/ 114 w 139"/>
                  <a:gd name="T13" fmla="*/ 113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53" y="132"/>
                      <a:pt x="38" y="127"/>
                      <a:pt x="26" y="115"/>
                    </a:cubicBezTo>
                    <a:cubicBezTo>
                      <a:pt x="1" y="92"/>
                      <a:pt x="0" y="52"/>
                      <a:pt x="23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48" y="1"/>
                      <a:pt x="87" y="0"/>
                      <a:pt x="112" y="23"/>
                    </a:cubicBezTo>
                    <a:cubicBezTo>
                      <a:pt x="137" y="47"/>
                      <a:pt x="139" y="86"/>
                      <a:pt x="115" y="111"/>
                    </a:cubicBezTo>
                    <a:cubicBezTo>
                      <a:pt x="114" y="113"/>
                      <a:pt x="114" y="113"/>
                      <a:pt x="114" y="113"/>
                    </a:cubicBezTo>
                    <a:cubicBezTo>
                      <a:pt x="102" y="126"/>
                      <a:pt x="85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03">
                <a:extLst>
                  <a:ext uri="{FF2B5EF4-FFF2-40B4-BE49-F238E27FC236}">
                    <a16:creationId xmlns:a16="http://schemas.microsoft.com/office/drawing/2014/main" id="{A3179A74-FDB1-48D9-A0A0-89D41E1DF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343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41 w 178"/>
                  <a:gd name="T3" fmla="*/ 151 h 168"/>
                  <a:gd name="T4" fmla="*/ 40 w 178"/>
                  <a:gd name="T5" fmla="*/ 150 h 168"/>
                  <a:gd name="T6" fmla="*/ 26 w 178"/>
                  <a:gd name="T7" fmla="*/ 40 h 168"/>
                  <a:gd name="T8" fmla="*/ 136 w 178"/>
                  <a:gd name="T9" fmla="*/ 26 h 168"/>
                  <a:gd name="T10" fmla="*/ 138 w 178"/>
                  <a:gd name="T11" fmla="*/ 27 h 168"/>
                  <a:gd name="T12" fmla="*/ 152 w 178"/>
                  <a:gd name="T13" fmla="*/ 138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73" y="168"/>
                      <a:pt x="56" y="162"/>
                      <a:pt x="41" y="151"/>
                    </a:cubicBezTo>
                    <a:cubicBezTo>
                      <a:pt x="40" y="150"/>
                      <a:pt x="40" y="150"/>
                      <a:pt x="40" y="150"/>
                    </a:cubicBezTo>
                    <a:cubicBezTo>
                      <a:pt x="6" y="123"/>
                      <a:pt x="0" y="74"/>
                      <a:pt x="26" y="40"/>
                    </a:cubicBezTo>
                    <a:cubicBezTo>
                      <a:pt x="53" y="6"/>
                      <a:pt x="102" y="0"/>
                      <a:pt x="136" y="26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72" y="54"/>
                      <a:pt x="178" y="103"/>
                      <a:pt x="152" y="138"/>
                    </a:cubicBezTo>
                    <a:cubicBezTo>
                      <a:pt x="136" y="157"/>
                      <a:pt x="113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04">
                <a:extLst>
                  <a:ext uri="{FF2B5EF4-FFF2-40B4-BE49-F238E27FC236}">
                    <a16:creationId xmlns:a16="http://schemas.microsoft.com/office/drawing/2014/main" id="{DDD9C821-8608-49ED-913B-6FA88C5CA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7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1 w 161"/>
                  <a:gd name="T3" fmla="*/ 134 h 153"/>
                  <a:gd name="T4" fmla="*/ 28 w 161"/>
                  <a:gd name="T5" fmla="*/ 32 h 153"/>
                  <a:gd name="T6" fmla="*/ 29 w 161"/>
                  <a:gd name="T7" fmla="*/ 31 h 153"/>
                  <a:gd name="T8" fmla="*/ 130 w 161"/>
                  <a:gd name="T9" fmla="*/ 28 h 153"/>
                  <a:gd name="T10" fmla="*/ 133 w 161"/>
                  <a:gd name="T11" fmla="*/ 129 h 153"/>
                  <a:gd name="T12" fmla="*/ 132 w 161"/>
                  <a:gd name="T13" fmla="*/ 130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2" y="153"/>
                      <a:pt x="45" y="147"/>
                      <a:pt x="31" y="134"/>
                    </a:cubicBezTo>
                    <a:cubicBezTo>
                      <a:pt x="2" y="106"/>
                      <a:pt x="0" y="61"/>
                      <a:pt x="28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56" y="2"/>
                      <a:pt x="101" y="0"/>
                      <a:pt x="130" y="28"/>
                    </a:cubicBezTo>
                    <a:cubicBezTo>
                      <a:pt x="159" y="55"/>
                      <a:pt x="161" y="100"/>
                      <a:pt x="133" y="129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18" y="145"/>
                      <a:pt x="99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105">
                <a:extLst>
                  <a:ext uri="{FF2B5EF4-FFF2-40B4-BE49-F238E27FC236}">
                    <a16:creationId xmlns:a16="http://schemas.microsoft.com/office/drawing/2014/main" id="{28AB9D00-62E7-4C02-A4B4-F0CC4B474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253"/>
                <a:ext cx="38" cy="35"/>
              </a:xfrm>
              <a:custGeom>
                <a:avLst/>
                <a:gdLst>
                  <a:gd name="T0" fmla="*/ 68 w 135"/>
                  <a:gd name="T1" fmla="*/ 127 h 127"/>
                  <a:gd name="T2" fmla="*/ 17 w 135"/>
                  <a:gd name="T3" fmla="*/ 99 h 127"/>
                  <a:gd name="T4" fmla="*/ 16 w 135"/>
                  <a:gd name="T5" fmla="*/ 97 h 127"/>
                  <a:gd name="T6" fmla="*/ 37 w 135"/>
                  <a:gd name="T7" fmla="*/ 17 h 127"/>
                  <a:gd name="T8" fmla="*/ 117 w 135"/>
                  <a:gd name="T9" fmla="*/ 37 h 127"/>
                  <a:gd name="T10" fmla="*/ 118 w 135"/>
                  <a:gd name="T11" fmla="*/ 38 h 127"/>
                  <a:gd name="T12" fmla="*/ 98 w 135"/>
                  <a:gd name="T13" fmla="*/ 119 h 127"/>
                  <a:gd name="T14" fmla="*/ 68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8" y="127"/>
                    </a:moveTo>
                    <a:cubicBezTo>
                      <a:pt x="47" y="127"/>
                      <a:pt x="28" y="117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0" y="70"/>
                      <a:pt x="9" y="33"/>
                      <a:pt x="37" y="17"/>
                    </a:cubicBezTo>
                    <a:cubicBezTo>
                      <a:pt x="65" y="0"/>
                      <a:pt x="101" y="9"/>
                      <a:pt x="117" y="37"/>
                    </a:cubicBezTo>
                    <a:cubicBezTo>
                      <a:pt x="118" y="38"/>
                      <a:pt x="118" y="38"/>
                      <a:pt x="118" y="38"/>
                    </a:cubicBezTo>
                    <a:cubicBezTo>
                      <a:pt x="135" y="66"/>
                      <a:pt x="126" y="102"/>
                      <a:pt x="98" y="119"/>
                    </a:cubicBezTo>
                    <a:cubicBezTo>
                      <a:pt x="88" y="125"/>
                      <a:pt x="78" y="127"/>
                      <a:pt x="68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06">
                <a:extLst>
                  <a:ext uri="{FF2B5EF4-FFF2-40B4-BE49-F238E27FC236}">
                    <a16:creationId xmlns:a16="http://schemas.microsoft.com/office/drawing/2014/main" id="{F90A9AD3-A94E-4954-B148-97C15C670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183"/>
                <a:ext cx="30" cy="28"/>
              </a:xfrm>
              <a:custGeom>
                <a:avLst/>
                <a:gdLst>
                  <a:gd name="T0" fmla="*/ 55 w 111"/>
                  <a:gd name="T1" fmla="*/ 104 h 104"/>
                  <a:gd name="T2" fmla="*/ 37 w 111"/>
                  <a:gd name="T3" fmla="*/ 101 h 104"/>
                  <a:gd name="T4" fmla="*/ 10 w 111"/>
                  <a:gd name="T5" fmla="*/ 38 h 104"/>
                  <a:gd name="T6" fmla="*/ 10 w 111"/>
                  <a:gd name="T7" fmla="*/ 36 h 104"/>
                  <a:gd name="T8" fmla="*/ 74 w 111"/>
                  <a:gd name="T9" fmla="*/ 10 h 104"/>
                  <a:gd name="T10" fmla="*/ 101 w 111"/>
                  <a:gd name="T11" fmla="*/ 73 h 104"/>
                  <a:gd name="T12" fmla="*/ 100 w 111"/>
                  <a:gd name="T13" fmla="*/ 7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9" y="104"/>
                      <a:pt x="43" y="103"/>
                      <a:pt x="37" y="101"/>
                    </a:cubicBezTo>
                    <a:cubicBezTo>
                      <a:pt x="12" y="91"/>
                      <a:pt x="0" y="62"/>
                      <a:pt x="10" y="38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20" y="12"/>
                      <a:pt x="49" y="0"/>
                      <a:pt x="74" y="10"/>
                    </a:cubicBezTo>
                    <a:cubicBezTo>
                      <a:pt x="99" y="20"/>
                      <a:pt x="111" y="48"/>
                      <a:pt x="101" y="73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93" y="93"/>
                      <a:pt x="74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107">
                <a:extLst>
                  <a:ext uri="{FF2B5EF4-FFF2-40B4-BE49-F238E27FC236}">
                    <a16:creationId xmlns:a16="http://schemas.microsoft.com/office/drawing/2014/main" id="{E7B2DAC3-2E27-4230-B21A-74599BB2F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2155"/>
                <a:ext cx="30" cy="29"/>
              </a:xfrm>
              <a:custGeom>
                <a:avLst/>
                <a:gdLst>
                  <a:gd name="T0" fmla="*/ 54 w 108"/>
                  <a:gd name="T1" fmla="*/ 103 h 103"/>
                  <a:gd name="T2" fmla="*/ 14 w 108"/>
                  <a:gd name="T3" fmla="*/ 80 h 103"/>
                  <a:gd name="T4" fmla="*/ 13 w 108"/>
                  <a:gd name="T5" fmla="*/ 79 h 103"/>
                  <a:gd name="T6" fmla="*/ 29 w 108"/>
                  <a:gd name="T7" fmla="*/ 14 h 103"/>
                  <a:gd name="T8" fmla="*/ 94 w 108"/>
                  <a:gd name="T9" fmla="*/ 30 h 103"/>
                  <a:gd name="T10" fmla="*/ 95 w 108"/>
                  <a:gd name="T11" fmla="*/ 31 h 103"/>
                  <a:gd name="T12" fmla="*/ 79 w 108"/>
                  <a:gd name="T13" fmla="*/ 96 h 103"/>
                  <a:gd name="T14" fmla="*/ 54 w 108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3">
                    <a:moveTo>
                      <a:pt x="54" y="103"/>
                    </a:moveTo>
                    <a:cubicBezTo>
                      <a:pt x="38" y="103"/>
                      <a:pt x="23" y="94"/>
                      <a:pt x="14" y="80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0" y="56"/>
                      <a:pt x="7" y="27"/>
                      <a:pt x="29" y="14"/>
                    </a:cubicBezTo>
                    <a:cubicBezTo>
                      <a:pt x="52" y="0"/>
                      <a:pt x="81" y="8"/>
                      <a:pt x="94" y="30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108" y="53"/>
                      <a:pt x="101" y="82"/>
                      <a:pt x="79" y="96"/>
                    </a:cubicBezTo>
                    <a:cubicBezTo>
                      <a:pt x="71" y="100"/>
                      <a:pt x="63" y="103"/>
                      <a:pt x="54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08">
                <a:extLst>
                  <a:ext uri="{FF2B5EF4-FFF2-40B4-BE49-F238E27FC236}">
                    <a16:creationId xmlns:a16="http://schemas.microsoft.com/office/drawing/2014/main" id="{F290A7C0-9E2C-4661-A388-30619A03F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067"/>
                <a:ext cx="44" cy="41"/>
              </a:xfrm>
              <a:custGeom>
                <a:avLst/>
                <a:gdLst>
                  <a:gd name="T0" fmla="*/ 79 w 158"/>
                  <a:gd name="T1" fmla="*/ 149 h 149"/>
                  <a:gd name="T2" fmla="*/ 53 w 158"/>
                  <a:gd name="T3" fmla="*/ 144 h 149"/>
                  <a:gd name="T4" fmla="*/ 14 w 158"/>
                  <a:gd name="T5" fmla="*/ 54 h 149"/>
                  <a:gd name="T6" fmla="*/ 15 w 158"/>
                  <a:gd name="T7" fmla="*/ 52 h 149"/>
                  <a:gd name="T8" fmla="*/ 105 w 158"/>
                  <a:gd name="T9" fmla="*/ 14 h 149"/>
                  <a:gd name="T10" fmla="*/ 144 w 158"/>
                  <a:gd name="T11" fmla="*/ 104 h 149"/>
                  <a:gd name="T12" fmla="*/ 143 w 158"/>
                  <a:gd name="T13" fmla="*/ 106 h 149"/>
                  <a:gd name="T14" fmla="*/ 79 w 158"/>
                  <a:gd name="T1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49">
                    <a:moveTo>
                      <a:pt x="79" y="149"/>
                    </a:moveTo>
                    <a:cubicBezTo>
                      <a:pt x="70" y="149"/>
                      <a:pt x="61" y="148"/>
                      <a:pt x="53" y="144"/>
                    </a:cubicBezTo>
                    <a:cubicBezTo>
                      <a:pt x="17" y="130"/>
                      <a:pt x="0" y="89"/>
                      <a:pt x="14" y="54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29" y="17"/>
                      <a:pt x="70" y="0"/>
                      <a:pt x="105" y="14"/>
                    </a:cubicBezTo>
                    <a:cubicBezTo>
                      <a:pt x="141" y="28"/>
                      <a:pt x="158" y="69"/>
                      <a:pt x="144" y="104"/>
                    </a:cubicBezTo>
                    <a:cubicBezTo>
                      <a:pt x="143" y="106"/>
                      <a:pt x="143" y="106"/>
                      <a:pt x="143" y="106"/>
                    </a:cubicBezTo>
                    <a:cubicBezTo>
                      <a:pt x="132" y="133"/>
                      <a:pt x="106" y="149"/>
                      <a:pt x="79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09">
                <a:extLst>
                  <a:ext uri="{FF2B5EF4-FFF2-40B4-BE49-F238E27FC236}">
                    <a16:creationId xmlns:a16="http://schemas.microsoft.com/office/drawing/2014/main" id="{70E09AA0-0F70-4374-AA95-4EF8FEBF3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2042"/>
                <a:ext cx="46" cy="45"/>
              </a:xfrm>
              <a:custGeom>
                <a:avLst/>
                <a:gdLst>
                  <a:gd name="T0" fmla="*/ 84 w 168"/>
                  <a:gd name="T1" fmla="*/ 162 h 162"/>
                  <a:gd name="T2" fmla="*/ 8 w 168"/>
                  <a:gd name="T3" fmla="*/ 98 h 162"/>
                  <a:gd name="T4" fmla="*/ 8 w 168"/>
                  <a:gd name="T5" fmla="*/ 96 h 162"/>
                  <a:gd name="T6" fmla="*/ 71 w 168"/>
                  <a:gd name="T7" fmla="*/ 7 h 162"/>
                  <a:gd name="T8" fmla="*/ 160 w 168"/>
                  <a:gd name="T9" fmla="*/ 70 h 162"/>
                  <a:gd name="T10" fmla="*/ 160 w 168"/>
                  <a:gd name="T11" fmla="*/ 72 h 162"/>
                  <a:gd name="T12" fmla="*/ 97 w 168"/>
                  <a:gd name="T13" fmla="*/ 161 h 162"/>
                  <a:gd name="T14" fmla="*/ 84 w 168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2">
                    <a:moveTo>
                      <a:pt x="84" y="162"/>
                    </a:moveTo>
                    <a:cubicBezTo>
                      <a:pt x="47" y="162"/>
                      <a:pt x="14" y="136"/>
                      <a:pt x="8" y="98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0" y="54"/>
                      <a:pt x="29" y="14"/>
                      <a:pt x="71" y="7"/>
                    </a:cubicBezTo>
                    <a:cubicBezTo>
                      <a:pt x="113" y="0"/>
                      <a:pt x="153" y="28"/>
                      <a:pt x="160" y="70"/>
                    </a:cubicBezTo>
                    <a:cubicBezTo>
                      <a:pt x="160" y="72"/>
                      <a:pt x="160" y="72"/>
                      <a:pt x="160" y="72"/>
                    </a:cubicBezTo>
                    <a:cubicBezTo>
                      <a:pt x="168" y="114"/>
                      <a:pt x="139" y="154"/>
                      <a:pt x="97" y="161"/>
                    </a:cubicBezTo>
                    <a:cubicBezTo>
                      <a:pt x="93" y="162"/>
                      <a:pt x="8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10">
                <a:extLst>
                  <a:ext uri="{FF2B5EF4-FFF2-40B4-BE49-F238E27FC236}">
                    <a16:creationId xmlns:a16="http://schemas.microsoft.com/office/drawing/2014/main" id="{13D4C44B-485E-40A6-A95A-943E237D2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963"/>
                <a:ext cx="33" cy="32"/>
              </a:xfrm>
              <a:custGeom>
                <a:avLst/>
                <a:gdLst>
                  <a:gd name="T0" fmla="*/ 59 w 118"/>
                  <a:gd name="T1" fmla="*/ 113 h 113"/>
                  <a:gd name="T2" fmla="*/ 39 w 118"/>
                  <a:gd name="T3" fmla="*/ 109 h 113"/>
                  <a:gd name="T4" fmla="*/ 10 w 118"/>
                  <a:gd name="T5" fmla="*/ 41 h 113"/>
                  <a:gd name="T6" fmla="*/ 11 w 118"/>
                  <a:gd name="T7" fmla="*/ 40 h 113"/>
                  <a:gd name="T8" fmla="*/ 79 w 118"/>
                  <a:gd name="T9" fmla="*/ 11 h 113"/>
                  <a:gd name="T10" fmla="*/ 107 w 118"/>
                  <a:gd name="T11" fmla="*/ 79 h 113"/>
                  <a:gd name="T12" fmla="*/ 107 w 118"/>
                  <a:gd name="T13" fmla="*/ 80 h 113"/>
                  <a:gd name="T14" fmla="*/ 59 w 118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3">
                    <a:moveTo>
                      <a:pt x="59" y="113"/>
                    </a:moveTo>
                    <a:cubicBezTo>
                      <a:pt x="52" y="113"/>
                      <a:pt x="46" y="112"/>
                      <a:pt x="39" y="109"/>
                    </a:cubicBezTo>
                    <a:cubicBezTo>
                      <a:pt x="12" y="98"/>
                      <a:pt x="0" y="68"/>
                      <a:pt x="10" y="41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22" y="13"/>
                      <a:pt x="52" y="0"/>
                      <a:pt x="79" y="11"/>
                    </a:cubicBezTo>
                    <a:cubicBezTo>
                      <a:pt x="105" y="22"/>
                      <a:pt x="118" y="52"/>
                      <a:pt x="107" y="79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99" y="100"/>
                      <a:pt x="79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11">
                <a:extLst>
                  <a:ext uri="{FF2B5EF4-FFF2-40B4-BE49-F238E27FC236}">
                    <a16:creationId xmlns:a16="http://schemas.microsoft.com/office/drawing/2014/main" id="{B0AA6E48-8644-45FC-AE39-ADB77128D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1935"/>
                <a:ext cx="27" cy="27"/>
              </a:xfrm>
              <a:custGeom>
                <a:avLst/>
                <a:gdLst>
                  <a:gd name="T0" fmla="*/ 50 w 100"/>
                  <a:gd name="T1" fmla="*/ 97 h 97"/>
                  <a:gd name="T2" fmla="*/ 5 w 100"/>
                  <a:gd name="T3" fmla="*/ 59 h 97"/>
                  <a:gd name="T4" fmla="*/ 5 w 100"/>
                  <a:gd name="T5" fmla="*/ 58 h 97"/>
                  <a:gd name="T6" fmla="*/ 42 w 100"/>
                  <a:gd name="T7" fmla="*/ 5 h 97"/>
                  <a:gd name="T8" fmla="*/ 96 w 100"/>
                  <a:gd name="T9" fmla="*/ 42 h 97"/>
                  <a:gd name="T10" fmla="*/ 96 w 100"/>
                  <a:gd name="T11" fmla="*/ 43 h 97"/>
                  <a:gd name="T12" fmla="*/ 58 w 100"/>
                  <a:gd name="T13" fmla="*/ 97 h 97"/>
                  <a:gd name="T14" fmla="*/ 50 w 100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7">
                    <a:moveTo>
                      <a:pt x="50" y="97"/>
                    </a:moveTo>
                    <a:cubicBezTo>
                      <a:pt x="28" y="97"/>
                      <a:pt x="9" y="82"/>
                      <a:pt x="5" y="59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0" y="33"/>
                      <a:pt x="17" y="9"/>
                      <a:pt x="42" y="5"/>
                    </a:cubicBezTo>
                    <a:cubicBezTo>
                      <a:pt x="68" y="0"/>
                      <a:pt x="92" y="17"/>
                      <a:pt x="96" y="42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0" y="69"/>
                      <a:pt x="83" y="92"/>
                      <a:pt x="58" y="97"/>
                    </a:cubicBezTo>
                    <a:cubicBezTo>
                      <a:pt x="56" y="97"/>
                      <a:pt x="53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12">
                <a:extLst>
                  <a:ext uri="{FF2B5EF4-FFF2-40B4-BE49-F238E27FC236}">
                    <a16:creationId xmlns:a16="http://schemas.microsoft.com/office/drawing/2014/main" id="{6F49CC3D-5A30-4594-BB15-CD1225862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846"/>
                <a:ext cx="33" cy="33"/>
              </a:xfrm>
              <a:custGeom>
                <a:avLst/>
                <a:gdLst>
                  <a:gd name="T0" fmla="*/ 60 w 120"/>
                  <a:gd name="T1" fmla="*/ 120 h 120"/>
                  <a:gd name="T2" fmla="*/ 59 w 120"/>
                  <a:gd name="T3" fmla="*/ 120 h 120"/>
                  <a:gd name="T4" fmla="*/ 0 w 120"/>
                  <a:gd name="T5" fmla="*/ 60 h 120"/>
                  <a:gd name="T6" fmla="*/ 0 w 120"/>
                  <a:gd name="T7" fmla="*/ 58 h 120"/>
                  <a:gd name="T8" fmla="*/ 60 w 120"/>
                  <a:gd name="T9" fmla="*/ 0 h 120"/>
                  <a:gd name="T10" fmla="*/ 61 w 120"/>
                  <a:gd name="T11" fmla="*/ 0 h 120"/>
                  <a:gd name="T12" fmla="*/ 119 w 120"/>
                  <a:gd name="T13" fmla="*/ 60 h 120"/>
                  <a:gd name="T14" fmla="*/ 119 w 120"/>
                  <a:gd name="T15" fmla="*/ 62 h 120"/>
                  <a:gd name="T16" fmla="*/ 60 w 120"/>
                  <a:gd name="T17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" h="120">
                    <a:moveTo>
                      <a:pt x="60" y="120"/>
                    </a:moveTo>
                    <a:cubicBezTo>
                      <a:pt x="59" y="120"/>
                      <a:pt x="59" y="120"/>
                      <a:pt x="59" y="120"/>
                    </a:cubicBezTo>
                    <a:cubicBezTo>
                      <a:pt x="26" y="119"/>
                      <a:pt x="0" y="92"/>
                      <a:pt x="0" y="6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26"/>
                      <a:pt x="27" y="0"/>
                      <a:pt x="60" y="0"/>
                    </a:cubicBezTo>
                    <a:cubicBezTo>
                      <a:pt x="60" y="0"/>
                      <a:pt x="60" y="0"/>
                      <a:pt x="61" y="0"/>
                    </a:cubicBezTo>
                    <a:cubicBezTo>
                      <a:pt x="93" y="0"/>
                      <a:pt x="120" y="27"/>
                      <a:pt x="119" y="60"/>
                    </a:cubicBezTo>
                    <a:cubicBezTo>
                      <a:pt x="119" y="62"/>
                      <a:pt x="119" y="62"/>
                      <a:pt x="119" y="62"/>
                    </a:cubicBezTo>
                    <a:cubicBezTo>
                      <a:pt x="118" y="94"/>
                      <a:pt x="92" y="120"/>
                      <a:pt x="60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113">
                <a:extLst>
                  <a:ext uri="{FF2B5EF4-FFF2-40B4-BE49-F238E27FC236}">
                    <a16:creationId xmlns:a16="http://schemas.microsoft.com/office/drawing/2014/main" id="{66F35062-9793-4BF7-BAEB-2E3B3103A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810"/>
                <a:ext cx="46" cy="45"/>
              </a:xfrm>
              <a:custGeom>
                <a:avLst/>
                <a:gdLst>
                  <a:gd name="T0" fmla="*/ 83 w 166"/>
                  <a:gd name="T1" fmla="*/ 161 h 161"/>
                  <a:gd name="T2" fmla="*/ 7 w 166"/>
                  <a:gd name="T3" fmla="*/ 97 h 161"/>
                  <a:gd name="T4" fmla="*/ 7 w 166"/>
                  <a:gd name="T5" fmla="*/ 95 h 161"/>
                  <a:gd name="T6" fmla="*/ 70 w 166"/>
                  <a:gd name="T7" fmla="*/ 7 h 161"/>
                  <a:gd name="T8" fmla="*/ 158 w 166"/>
                  <a:gd name="T9" fmla="*/ 70 h 161"/>
                  <a:gd name="T10" fmla="*/ 159 w 166"/>
                  <a:gd name="T11" fmla="*/ 72 h 161"/>
                  <a:gd name="T12" fmla="*/ 96 w 166"/>
                  <a:gd name="T13" fmla="*/ 160 h 161"/>
                  <a:gd name="T14" fmla="*/ 83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3" y="161"/>
                    </a:moveTo>
                    <a:cubicBezTo>
                      <a:pt x="46" y="161"/>
                      <a:pt x="13" y="135"/>
                      <a:pt x="7" y="97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0" y="54"/>
                      <a:pt x="28" y="14"/>
                      <a:pt x="70" y="7"/>
                    </a:cubicBezTo>
                    <a:cubicBezTo>
                      <a:pt x="112" y="0"/>
                      <a:pt x="151" y="28"/>
                      <a:pt x="158" y="70"/>
                    </a:cubicBezTo>
                    <a:cubicBezTo>
                      <a:pt x="159" y="72"/>
                      <a:pt x="159" y="72"/>
                      <a:pt x="159" y="72"/>
                    </a:cubicBezTo>
                    <a:cubicBezTo>
                      <a:pt x="166" y="113"/>
                      <a:pt x="138" y="153"/>
                      <a:pt x="96" y="160"/>
                    </a:cubicBezTo>
                    <a:cubicBezTo>
                      <a:pt x="91" y="161"/>
                      <a:pt x="87" y="161"/>
                      <a:pt x="83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114">
                <a:extLst>
                  <a:ext uri="{FF2B5EF4-FFF2-40B4-BE49-F238E27FC236}">
                    <a16:creationId xmlns:a16="http://schemas.microsoft.com/office/drawing/2014/main" id="{6EA9D29D-A7A2-44FD-86BE-EB39FBA41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1722"/>
                <a:ext cx="46" cy="45"/>
              </a:xfrm>
              <a:custGeom>
                <a:avLst/>
                <a:gdLst>
                  <a:gd name="T0" fmla="*/ 81 w 163"/>
                  <a:gd name="T1" fmla="*/ 164 h 164"/>
                  <a:gd name="T2" fmla="*/ 80 w 163"/>
                  <a:gd name="T3" fmla="*/ 164 h 164"/>
                  <a:gd name="T4" fmla="*/ 1 w 163"/>
                  <a:gd name="T5" fmla="*/ 82 h 164"/>
                  <a:gd name="T6" fmla="*/ 1 w 163"/>
                  <a:gd name="T7" fmla="*/ 80 h 164"/>
                  <a:gd name="T8" fmla="*/ 83 w 163"/>
                  <a:gd name="T9" fmla="*/ 1 h 164"/>
                  <a:gd name="T10" fmla="*/ 162 w 163"/>
                  <a:gd name="T11" fmla="*/ 83 h 164"/>
                  <a:gd name="T12" fmla="*/ 162 w 163"/>
                  <a:gd name="T13" fmla="*/ 85 h 164"/>
                  <a:gd name="T14" fmla="*/ 81 w 163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64">
                    <a:moveTo>
                      <a:pt x="81" y="164"/>
                    </a:moveTo>
                    <a:cubicBezTo>
                      <a:pt x="81" y="164"/>
                      <a:pt x="81" y="164"/>
                      <a:pt x="80" y="164"/>
                    </a:cubicBezTo>
                    <a:cubicBezTo>
                      <a:pt x="35" y="163"/>
                      <a:pt x="0" y="127"/>
                      <a:pt x="1" y="82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36"/>
                      <a:pt x="38" y="0"/>
                      <a:pt x="83" y="1"/>
                    </a:cubicBezTo>
                    <a:cubicBezTo>
                      <a:pt x="127" y="2"/>
                      <a:pt x="163" y="38"/>
                      <a:pt x="162" y="83"/>
                    </a:cubicBezTo>
                    <a:cubicBezTo>
                      <a:pt x="162" y="85"/>
                      <a:pt x="162" y="85"/>
                      <a:pt x="162" y="85"/>
                    </a:cubicBezTo>
                    <a:cubicBezTo>
                      <a:pt x="161" y="129"/>
                      <a:pt x="125" y="164"/>
                      <a:pt x="81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15">
                <a:extLst>
                  <a:ext uri="{FF2B5EF4-FFF2-40B4-BE49-F238E27FC236}">
                    <a16:creationId xmlns:a16="http://schemas.microsoft.com/office/drawing/2014/main" id="{56E6A44D-7976-4087-BA1A-6E13BC0CC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705"/>
                <a:ext cx="26" cy="25"/>
              </a:xfrm>
              <a:custGeom>
                <a:avLst/>
                <a:gdLst>
                  <a:gd name="T0" fmla="*/ 47 w 94"/>
                  <a:gd name="T1" fmla="*/ 91 h 91"/>
                  <a:gd name="T2" fmla="*/ 38 w 94"/>
                  <a:gd name="T3" fmla="*/ 90 h 91"/>
                  <a:gd name="T4" fmla="*/ 4 w 94"/>
                  <a:gd name="T5" fmla="*/ 39 h 91"/>
                  <a:gd name="T6" fmla="*/ 5 w 94"/>
                  <a:gd name="T7" fmla="*/ 38 h 91"/>
                  <a:gd name="T8" fmla="*/ 56 w 94"/>
                  <a:gd name="T9" fmla="*/ 4 h 91"/>
                  <a:gd name="T10" fmla="*/ 89 w 94"/>
                  <a:gd name="T11" fmla="*/ 55 h 91"/>
                  <a:gd name="T12" fmla="*/ 89 w 94"/>
                  <a:gd name="T13" fmla="*/ 56 h 91"/>
                  <a:gd name="T14" fmla="*/ 47 w 94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91">
                    <a:moveTo>
                      <a:pt x="47" y="91"/>
                    </a:moveTo>
                    <a:cubicBezTo>
                      <a:pt x="44" y="91"/>
                      <a:pt x="41" y="91"/>
                      <a:pt x="38" y="90"/>
                    </a:cubicBezTo>
                    <a:cubicBezTo>
                      <a:pt x="15" y="85"/>
                      <a:pt x="0" y="62"/>
                      <a:pt x="4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9" y="15"/>
                      <a:pt x="32" y="0"/>
                      <a:pt x="56" y="4"/>
                    </a:cubicBezTo>
                    <a:cubicBezTo>
                      <a:pt x="79" y="9"/>
                      <a:pt x="94" y="32"/>
                      <a:pt x="89" y="55"/>
                    </a:cubicBezTo>
                    <a:cubicBezTo>
                      <a:pt x="89" y="56"/>
                      <a:pt x="89" y="56"/>
                      <a:pt x="89" y="56"/>
                    </a:cubicBezTo>
                    <a:cubicBezTo>
                      <a:pt x="85" y="77"/>
                      <a:pt x="67" y="91"/>
                      <a:pt x="47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116">
                <a:extLst>
                  <a:ext uri="{FF2B5EF4-FFF2-40B4-BE49-F238E27FC236}">
                    <a16:creationId xmlns:a16="http://schemas.microsoft.com/office/drawing/2014/main" id="{BEBCA427-024C-4BD1-A8CC-36A08E3D7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617"/>
                <a:ext cx="27" cy="25"/>
              </a:xfrm>
              <a:custGeom>
                <a:avLst/>
                <a:gdLst>
                  <a:gd name="T0" fmla="*/ 49 w 97"/>
                  <a:gd name="T1" fmla="*/ 92 h 92"/>
                  <a:gd name="T2" fmla="*/ 9 w 97"/>
                  <a:gd name="T3" fmla="*/ 64 h 92"/>
                  <a:gd name="T4" fmla="*/ 9 w 97"/>
                  <a:gd name="T5" fmla="*/ 63 h 92"/>
                  <a:gd name="T6" fmla="*/ 34 w 97"/>
                  <a:gd name="T7" fmla="*/ 8 h 92"/>
                  <a:gd name="T8" fmla="*/ 88 w 97"/>
                  <a:gd name="T9" fmla="*/ 33 h 92"/>
                  <a:gd name="T10" fmla="*/ 89 w 97"/>
                  <a:gd name="T11" fmla="*/ 34 h 92"/>
                  <a:gd name="T12" fmla="*/ 64 w 97"/>
                  <a:gd name="T13" fmla="*/ 89 h 92"/>
                  <a:gd name="T14" fmla="*/ 49 w 97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2">
                    <a:moveTo>
                      <a:pt x="49" y="92"/>
                    </a:moveTo>
                    <a:cubicBezTo>
                      <a:pt x="32" y="92"/>
                      <a:pt x="15" y="81"/>
                      <a:pt x="9" y="64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0" y="41"/>
                      <a:pt x="12" y="17"/>
                      <a:pt x="34" y="8"/>
                    </a:cubicBezTo>
                    <a:cubicBezTo>
                      <a:pt x="56" y="0"/>
                      <a:pt x="80" y="11"/>
                      <a:pt x="88" y="33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97" y="56"/>
                      <a:pt x="86" y="81"/>
                      <a:pt x="64" y="89"/>
                    </a:cubicBezTo>
                    <a:cubicBezTo>
                      <a:pt x="59" y="91"/>
                      <a:pt x="54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17">
                <a:extLst>
                  <a:ext uri="{FF2B5EF4-FFF2-40B4-BE49-F238E27FC236}">
                    <a16:creationId xmlns:a16="http://schemas.microsoft.com/office/drawing/2014/main" id="{8528B035-E270-4BFB-867E-38813D430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1590"/>
                <a:ext cx="25" cy="24"/>
              </a:xfrm>
              <a:custGeom>
                <a:avLst/>
                <a:gdLst>
                  <a:gd name="T0" fmla="*/ 45 w 91"/>
                  <a:gd name="T1" fmla="*/ 89 h 89"/>
                  <a:gd name="T2" fmla="*/ 37 w 91"/>
                  <a:gd name="T3" fmla="*/ 88 h 89"/>
                  <a:gd name="T4" fmla="*/ 4 w 91"/>
                  <a:gd name="T5" fmla="*/ 39 h 89"/>
                  <a:gd name="T6" fmla="*/ 4 w 91"/>
                  <a:gd name="T7" fmla="*/ 38 h 89"/>
                  <a:gd name="T8" fmla="*/ 54 w 91"/>
                  <a:gd name="T9" fmla="*/ 5 h 89"/>
                  <a:gd name="T10" fmla="*/ 87 w 91"/>
                  <a:gd name="T11" fmla="*/ 54 h 89"/>
                  <a:gd name="T12" fmla="*/ 87 w 91"/>
                  <a:gd name="T13" fmla="*/ 55 h 89"/>
                  <a:gd name="T14" fmla="*/ 45 w 91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9">
                    <a:moveTo>
                      <a:pt x="45" y="89"/>
                    </a:moveTo>
                    <a:cubicBezTo>
                      <a:pt x="43" y="89"/>
                      <a:pt x="40" y="89"/>
                      <a:pt x="37" y="88"/>
                    </a:cubicBezTo>
                    <a:cubicBezTo>
                      <a:pt x="14" y="83"/>
                      <a:pt x="0" y="61"/>
                      <a:pt x="4" y="39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9" y="15"/>
                      <a:pt x="31" y="0"/>
                      <a:pt x="54" y="5"/>
                    </a:cubicBezTo>
                    <a:cubicBezTo>
                      <a:pt x="77" y="9"/>
                      <a:pt x="91" y="32"/>
                      <a:pt x="87" y="54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3" y="75"/>
                      <a:pt x="65" y="89"/>
                      <a:pt x="45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18">
                <a:extLst>
                  <a:ext uri="{FF2B5EF4-FFF2-40B4-BE49-F238E27FC236}">
                    <a16:creationId xmlns:a16="http://schemas.microsoft.com/office/drawing/2014/main" id="{3E05D43D-AF0F-4F1D-8B34-6244A2608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1505"/>
                <a:ext cx="30" cy="29"/>
              </a:xfrm>
              <a:custGeom>
                <a:avLst/>
                <a:gdLst>
                  <a:gd name="T0" fmla="*/ 55 w 111"/>
                  <a:gd name="T1" fmla="*/ 106 h 106"/>
                  <a:gd name="T2" fmla="*/ 9 w 111"/>
                  <a:gd name="T3" fmla="*/ 73 h 106"/>
                  <a:gd name="T4" fmla="*/ 9 w 111"/>
                  <a:gd name="T5" fmla="*/ 72 h 106"/>
                  <a:gd name="T6" fmla="*/ 38 w 111"/>
                  <a:gd name="T7" fmla="*/ 9 h 106"/>
                  <a:gd name="T8" fmla="*/ 101 w 111"/>
                  <a:gd name="T9" fmla="*/ 38 h 106"/>
                  <a:gd name="T10" fmla="*/ 102 w 111"/>
                  <a:gd name="T11" fmla="*/ 39 h 106"/>
                  <a:gd name="T12" fmla="*/ 72 w 111"/>
                  <a:gd name="T13" fmla="*/ 102 h 106"/>
                  <a:gd name="T14" fmla="*/ 55 w 111"/>
                  <a:gd name="T15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6">
                    <a:moveTo>
                      <a:pt x="55" y="106"/>
                    </a:moveTo>
                    <a:cubicBezTo>
                      <a:pt x="35" y="106"/>
                      <a:pt x="17" y="93"/>
                      <a:pt x="9" y="73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0" y="47"/>
                      <a:pt x="13" y="19"/>
                      <a:pt x="38" y="9"/>
                    </a:cubicBezTo>
                    <a:cubicBezTo>
                      <a:pt x="64" y="0"/>
                      <a:pt x="92" y="13"/>
                      <a:pt x="101" y="38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11" y="65"/>
                      <a:pt x="98" y="93"/>
                      <a:pt x="72" y="102"/>
                    </a:cubicBezTo>
                    <a:cubicBezTo>
                      <a:pt x="67" y="105"/>
                      <a:pt x="61" y="106"/>
                      <a:pt x="55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119">
                <a:extLst>
                  <a:ext uri="{FF2B5EF4-FFF2-40B4-BE49-F238E27FC236}">
                    <a16:creationId xmlns:a16="http://schemas.microsoft.com/office/drawing/2014/main" id="{4107D410-985F-438B-B45E-8CFB29BF3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1478"/>
                <a:ext cx="26" cy="25"/>
              </a:xfrm>
              <a:custGeom>
                <a:avLst/>
                <a:gdLst>
                  <a:gd name="T0" fmla="*/ 47 w 94"/>
                  <a:gd name="T1" fmla="*/ 89 h 89"/>
                  <a:gd name="T2" fmla="*/ 25 w 94"/>
                  <a:gd name="T3" fmla="*/ 82 h 89"/>
                  <a:gd name="T4" fmla="*/ 13 w 94"/>
                  <a:gd name="T5" fmla="*/ 26 h 89"/>
                  <a:gd name="T6" fmla="*/ 13 w 94"/>
                  <a:gd name="T7" fmla="*/ 25 h 89"/>
                  <a:gd name="T8" fmla="*/ 70 w 94"/>
                  <a:gd name="T9" fmla="*/ 13 h 89"/>
                  <a:gd name="T10" fmla="*/ 82 w 94"/>
                  <a:gd name="T11" fmla="*/ 69 h 89"/>
                  <a:gd name="T12" fmla="*/ 82 w 94"/>
                  <a:gd name="T13" fmla="*/ 70 h 89"/>
                  <a:gd name="T14" fmla="*/ 47 w 94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89">
                    <a:moveTo>
                      <a:pt x="47" y="89"/>
                    </a:moveTo>
                    <a:cubicBezTo>
                      <a:pt x="40" y="89"/>
                      <a:pt x="32" y="87"/>
                      <a:pt x="25" y="82"/>
                    </a:cubicBezTo>
                    <a:cubicBezTo>
                      <a:pt x="6" y="70"/>
                      <a:pt x="0" y="45"/>
                      <a:pt x="13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25" y="6"/>
                      <a:pt x="51" y="0"/>
                      <a:pt x="70" y="13"/>
                    </a:cubicBezTo>
                    <a:cubicBezTo>
                      <a:pt x="89" y="25"/>
                      <a:pt x="94" y="50"/>
                      <a:pt x="82" y="69"/>
                    </a:cubicBezTo>
                    <a:cubicBezTo>
                      <a:pt x="82" y="70"/>
                      <a:pt x="82" y="70"/>
                      <a:pt x="82" y="70"/>
                    </a:cubicBezTo>
                    <a:cubicBezTo>
                      <a:pt x="74" y="82"/>
                      <a:pt x="61" y="89"/>
                      <a:pt x="4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120">
                <a:extLst>
                  <a:ext uri="{FF2B5EF4-FFF2-40B4-BE49-F238E27FC236}">
                    <a16:creationId xmlns:a16="http://schemas.microsoft.com/office/drawing/2014/main" id="{440FC70A-BBB2-411F-B279-B27B286D2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387"/>
                <a:ext cx="46" cy="43"/>
              </a:xfrm>
              <a:custGeom>
                <a:avLst/>
                <a:gdLst>
                  <a:gd name="T0" fmla="*/ 83 w 165"/>
                  <a:gd name="T1" fmla="*/ 157 h 157"/>
                  <a:gd name="T2" fmla="*/ 15 w 165"/>
                  <a:gd name="T3" fmla="*/ 109 h 157"/>
                  <a:gd name="T4" fmla="*/ 14 w 165"/>
                  <a:gd name="T5" fmla="*/ 107 h 157"/>
                  <a:gd name="T6" fmla="*/ 57 w 165"/>
                  <a:gd name="T7" fmla="*/ 14 h 157"/>
                  <a:gd name="T8" fmla="*/ 151 w 165"/>
                  <a:gd name="T9" fmla="*/ 57 h 157"/>
                  <a:gd name="T10" fmla="*/ 151 w 165"/>
                  <a:gd name="T11" fmla="*/ 59 h 157"/>
                  <a:gd name="T12" fmla="*/ 108 w 165"/>
                  <a:gd name="T13" fmla="*/ 152 h 157"/>
                  <a:gd name="T14" fmla="*/ 83 w 165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7">
                    <a:moveTo>
                      <a:pt x="83" y="157"/>
                    </a:moveTo>
                    <a:cubicBezTo>
                      <a:pt x="53" y="157"/>
                      <a:pt x="26" y="138"/>
                      <a:pt x="15" y="109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0" y="70"/>
                      <a:pt x="20" y="28"/>
                      <a:pt x="57" y="14"/>
                    </a:cubicBezTo>
                    <a:cubicBezTo>
                      <a:pt x="95" y="0"/>
                      <a:pt x="137" y="19"/>
                      <a:pt x="151" y="57"/>
                    </a:cubicBezTo>
                    <a:cubicBezTo>
                      <a:pt x="151" y="59"/>
                      <a:pt x="151" y="59"/>
                      <a:pt x="151" y="59"/>
                    </a:cubicBezTo>
                    <a:cubicBezTo>
                      <a:pt x="165" y="96"/>
                      <a:pt x="146" y="138"/>
                      <a:pt x="108" y="152"/>
                    </a:cubicBezTo>
                    <a:cubicBezTo>
                      <a:pt x="100" y="155"/>
                      <a:pt x="92" y="157"/>
                      <a:pt x="83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121">
                <a:extLst>
                  <a:ext uri="{FF2B5EF4-FFF2-40B4-BE49-F238E27FC236}">
                    <a16:creationId xmlns:a16="http://schemas.microsoft.com/office/drawing/2014/main" id="{892433EE-3FB6-401D-9863-B42CB3F0E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1370"/>
                <a:ext cx="44" cy="42"/>
              </a:xfrm>
              <a:custGeom>
                <a:avLst/>
                <a:gdLst>
                  <a:gd name="T0" fmla="*/ 79 w 160"/>
                  <a:gd name="T1" fmla="*/ 151 h 151"/>
                  <a:gd name="T2" fmla="*/ 42 w 160"/>
                  <a:gd name="T3" fmla="*/ 140 h 151"/>
                  <a:gd name="T4" fmla="*/ 20 w 160"/>
                  <a:gd name="T5" fmla="*/ 43 h 151"/>
                  <a:gd name="T6" fmla="*/ 21 w 160"/>
                  <a:gd name="T7" fmla="*/ 42 h 151"/>
                  <a:gd name="T8" fmla="*/ 118 w 160"/>
                  <a:gd name="T9" fmla="*/ 21 h 151"/>
                  <a:gd name="T10" fmla="*/ 139 w 160"/>
                  <a:gd name="T11" fmla="*/ 118 h 151"/>
                  <a:gd name="T12" fmla="*/ 138 w 160"/>
                  <a:gd name="T13" fmla="*/ 119 h 151"/>
                  <a:gd name="T14" fmla="*/ 79 w 160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1">
                    <a:moveTo>
                      <a:pt x="79" y="151"/>
                    </a:moveTo>
                    <a:cubicBezTo>
                      <a:pt x="66" y="151"/>
                      <a:pt x="53" y="148"/>
                      <a:pt x="42" y="140"/>
                    </a:cubicBezTo>
                    <a:cubicBezTo>
                      <a:pt x="9" y="119"/>
                      <a:pt x="0" y="76"/>
                      <a:pt x="20" y="43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42" y="9"/>
                      <a:pt x="86" y="0"/>
                      <a:pt x="118" y="21"/>
                    </a:cubicBezTo>
                    <a:cubicBezTo>
                      <a:pt x="151" y="42"/>
                      <a:pt x="160" y="85"/>
                      <a:pt x="139" y="118"/>
                    </a:cubicBezTo>
                    <a:cubicBezTo>
                      <a:pt x="138" y="119"/>
                      <a:pt x="138" y="119"/>
                      <a:pt x="138" y="119"/>
                    </a:cubicBezTo>
                    <a:cubicBezTo>
                      <a:pt x="125" y="140"/>
                      <a:pt x="102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22">
                <a:extLst>
                  <a:ext uri="{FF2B5EF4-FFF2-40B4-BE49-F238E27FC236}">
                    <a16:creationId xmlns:a16="http://schemas.microsoft.com/office/drawing/2014/main" id="{AA38FAFD-9F21-4607-A122-A28DB36E7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303"/>
                <a:ext cx="35" cy="33"/>
              </a:xfrm>
              <a:custGeom>
                <a:avLst/>
                <a:gdLst>
                  <a:gd name="T0" fmla="*/ 64 w 127"/>
                  <a:gd name="T1" fmla="*/ 120 h 120"/>
                  <a:gd name="T2" fmla="*/ 21 w 127"/>
                  <a:gd name="T3" fmla="*/ 101 h 120"/>
                  <a:gd name="T4" fmla="*/ 21 w 127"/>
                  <a:gd name="T5" fmla="*/ 100 h 120"/>
                  <a:gd name="T6" fmla="*/ 25 w 127"/>
                  <a:gd name="T7" fmla="*/ 21 h 120"/>
                  <a:gd name="T8" fmla="*/ 105 w 127"/>
                  <a:gd name="T9" fmla="*/ 26 h 120"/>
                  <a:gd name="T10" fmla="*/ 106 w 127"/>
                  <a:gd name="T11" fmla="*/ 27 h 120"/>
                  <a:gd name="T12" fmla="*/ 101 w 127"/>
                  <a:gd name="T13" fmla="*/ 106 h 120"/>
                  <a:gd name="T14" fmla="*/ 64 w 127"/>
                  <a:gd name="T15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0">
                    <a:moveTo>
                      <a:pt x="64" y="120"/>
                    </a:moveTo>
                    <a:cubicBezTo>
                      <a:pt x="48" y="120"/>
                      <a:pt x="33" y="114"/>
                      <a:pt x="21" y="101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0" y="77"/>
                      <a:pt x="2" y="41"/>
                      <a:pt x="25" y="21"/>
                    </a:cubicBezTo>
                    <a:cubicBezTo>
                      <a:pt x="49" y="0"/>
                      <a:pt x="85" y="2"/>
                      <a:pt x="105" y="26"/>
                    </a:cubicBezTo>
                    <a:cubicBezTo>
                      <a:pt x="106" y="27"/>
                      <a:pt x="106" y="27"/>
                      <a:pt x="106" y="27"/>
                    </a:cubicBezTo>
                    <a:cubicBezTo>
                      <a:pt x="127" y="50"/>
                      <a:pt x="124" y="86"/>
                      <a:pt x="101" y="106"/>
                    </a:cubicBezTo>
                    <a:cubicBezTo>
                      <a:pt x="90" y="116"/>
                      <a:pt x="77" y="120"/>
                      <a:pt x="64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23">
                <a:extLst>
                  <a:ext uri="{FF2B5EF4-FFF2-40B4-BE49-F238E27FC236}">
                    <a16:creationId xmlns:a16="http://schemas.microsoft.com/office/drawing/2014/main" id="{95E3B1A0-3337-4E04-B316-6187B3A43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273"/>
                <a:ext cx="40" cy="37"/>
              </a:xfrm>
              <a:custGeom>
                <a:avLst/>
                <a:gdLst>
                  <a:gd name="T0" fmla="*/ 71 w 142"/>
                  <a:gd name="T1" fmla="*/ 134 h 134"/>
                  <a:gd name="T2" fmla="*/ 37 w 142"/>
                  <a:gd name="T3" fmla="*/ 124 h 134"/>
                  <a:gd name="T4" fmla="*/ 19 w 142"/>
                  <a:gd name="T5" fmla="*/ 39 h 134"/>
                  <a:gd name="T6" fmla="*/ 20 w 142"/>
                  <a:gd name="T7" fmla="*/ 37 h 134"/>
                  <a:gd name="T8" fmla="*/ 105 w 142"/>
                  <a:gd name="T9" fmla="*/ 19 h 134"/>
                  <a:gd name="T10" fmla="*/ 124 w 142"/>
                  <a:gd name="T11" fmla="*/ 104 h 134"/>
                  <a:gd name="T12" fmla="*/ 123 w 142"/>
                  <a:gd name="T13" fmla="*/ 106 h 134"/>
                  <a:gd name="T14" fmla="*/ 71 w 142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4">
                    <a:moveTo>
                      <a:pt x="71" y="134"/>
                    </a:moveTo>
                    <a:cubicBezTo>
                      <a:pt x="59" y="134"/>
                      <a:pt x="48" y="131"/>
                      <a:pt x="37" y="124"/>
                    </a:cubicBezTo>
                    <a:cubicBezTo>
                      <a:pt x="9" y="106"/>
                      <a:pt x="0" y="67"/>
                      <a:pt x="19" y="39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38" y="9"/>
                      <a:pt x="76" y="0"/>
                      <a:pt x="105" y="19"/>
                    </a:cubicBezTo>
                    <a:cubicBezTo>
                      <a:pt x="134" y="37"/>
                      <a:pt x="142" y="76"/>
                      <a:pt x="124" y="104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11" y="124"/>
                      <a:pt x="9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24">
                <a:extLst>
                  <a:ext uri="{FF2B5EF4-FFF2-40B4-BE49-F238E27FC236}">
                    <a16:creationId xmlns:a16="http://schemas.microsoft.com/office/drawing/2014/main" id="{618EB542-D8DA-4285-94E3-43A273205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207"/>
                <a:ext cx="50" cy="48"/>
              </a:xfrm>
              <a:custGeom>
                <a:avLst/>
                <a:gdLst>
                  <a:gd name="T0" fmla="*/ 90 w 180"/>
                  <a:gd name="T1" fmla="*/ 171 h 171"/>
                  <a:gd name="T2" fmla="*/ 30 w 180"/>
                  <a:gd name="T3" fmla="*/ 144 h 171"/>
                  <a:gd name="T4" fmla="*/ 29 w 180"/>
                  <a:gd name="T5" fmla="*/ 142 h 171"/>
                  <a:gd name="T6" fmla="*/ 36 w 180"/>
                  <a:gd name="T7" fmla="*/ 29 h 171"/>
                  <a:gd name="T8" fmla="*/ 149 w 180"/>
                  <a:gd name="T9" fmla="*/ 36 h 171"/>
                  <a:gd name="T10" fmla="*/ 150 w 180"/>
                  <a:gd name="T11" fmla="*/ 37 h 171"/>
                  <a:gd name="T12" fmla="*/ 144 w 180"/>
                  <a:gd name="T13" fmla="*/ 150 h 171"/>
                  <a:gd name="T14" fmla="*/ 90 w 180"/>
                  <a:gd name="T15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1">
                    <a:moveTo>
                      <a:pt x="90" y="171"/>
                    </a:moveTo>
                    <a:cubicBezTo>
                      <a:pt x="68" y="171"/>
                      <a:pt x="46" y="161"/>
                      <a:pt x="30" y="144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0" y="109"/>
                      <a:pt x="3" y="59"/>
                      <a:pt x="36" y="29"/>
                    </a:cubicBezTo>
                    <a:cubicBezTo>
                      <a:pt x="69" y="0"/>
                      <a:pt x="120" y="3"/>
                      <a:pt x="149" y="36"/>
                    </a:cubicBezTo>
                    <a:cubicBezTo>
                      <a:pt x="150" y="37"/>
                      <a:pt x="150" y="37"/>
                      <a:pt x="150" y="37"/>
                    </a:cubicBezTo>
                    <a:cubicBezTo>
                      <a:pt x="180" y="70"/>
                      <a:pt x="177" y="121"/>
                      <a:pt x="144" y="150"/>
                    </a:cubicBezTo>
                    <a:cubicBezTo>
                      <a:pt x="128" y="164"/>
                      <a:pt x="109" y="171"/>
                      <a:pt x="90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125">
                <a:extLst>
                  <a:ext uri="{FF2B5EF4-FFF2-40B4-BE49-F238E27FC236}">
                    <a16:creationId xmlns:a16="http://schemas.microsoft.com/office/drawing/2014/main" id="{388E9727-13C5-4AD2-9691-64330B43E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201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14 w 98"/>
                  <a:gd name="T3" fmla="*/ 75 h 92"/>
                  <a:gd name="T4" fmla="*/ 23 w 98"/>
                  <a:gd name="T5" fmla="*/ 15 h 92"/>
                  <a:gd name="T6" fmla="*/ 24 w 98"/>
                  <a:gd name="T7" fmla="*/ 14 h 92"/>
                  <a:gd name="T8" fmla="*/ 84 w 98"/>
                  <a:gd name="T9" fmla="*/ 23 h 92"/>
                  <a:gd name="T10" fmla="*/ 75 w 98"/>
                  <a:gd name="T11" fmla="*/ 84 h 92"/>
                  <a:gd name="T12" fmla="*/ 74 w 98"/>
                  <a:gd name="T13" fmla="*/ 84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36" y="92"/>
                      <a:pt x="23" y="86"/>
                      <a:pt x="14" y="75"/>
                    </a:cubicBezTo>
                    <a:cubicBezTo>
                      <a:pt x="0" y="56"/>
                      <a:pt x="4" y="29"/>
                      <a:pt x="23" y="15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43" y="0"/>
                      <a:pt x="70" y="4"/>
                      <a:pt x="84" y="23"/>
                    </a:cubicBezTo>
                    <a:cubicBezTo>
                      <a:pt x="98" y="43"/>
                      <a:pt x="94" y="69"/>
                      <a:pt x="75" y="84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67" y="90"/>
                      <a:pt x="58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26">
                <a:extLst>
                  <a:ext uri="{FF2B5EF4-FFF2-40B4-BE49-F238E27FC236}">
                    <a16:creationId xmlns:a16="http://schemas.microsoft.com/office/drawing/2014/main" id="{0B4B5AD3-E313-4101-8E72-8BDE3F4BC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1144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0 w 99"/>
                  <a:gd name="T3" fmla="*/ 88 h 93"/>
                  <a:gd name="T4" fmla="*/ 29 w 99"/>
                  <a:gd name="T5" fmla="*/ 88 h 93"/>
                  <a:gd name="T6" fmla="*/ 11 w 99"/>
                  <a:gd name="T7" fmla="*/ 30 h 93"/>
                  <a:gd name="T8" fmla="*/ 69 w 99"/>
                  <a:gd name="T9" fmla="*/ 11 h 93"/>
                  <a:gd name="T10" fmla="*/ 70 w 99"/>
                  <a:gd name="T11" fmla="*/ 12 h 93"/>
                  <a:gd name="T12" fmla="*/ 88 w 99"/>
                  <a:gd name="T13" fmla="*/ 7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3" y="93"/>
                      <a:pt x="37" y="91"/>
                      <a:pt x="30" y="88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8" y="77"/>
                      <a:pt x="0" y="51"/>
                      <a:pt x="11" y="30"/>
                    </a:cubicBezTo>
                    <a:cubicBezTo>
                      <a:pt x="22" y="9"/>
                      <a:pt x="48" y="0"/>
                      <a:pt x="69" y="11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91" y="23"/>
                      <a:pt x="99" y="49"/>
                      <a:pt x="88" y="70"/>
                    </a:cubicBezTo>
                    <a:cubicBezTo>
                      <a:pt x="81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27">
                <a:extLst>
                  <a:ext uri="{FF2B5EF4-FFF2-40B4-BE49-F238E27FC236}">
                    <a16:creationId xmlns:a16="http://schemas.microsoft.com/office/drawing/2014/main" id="{97462974-3485-4F58-AA68-D28FFB51C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1124"/>
                <a:ext cx="43" cy="41"/>
              </a:xfrm>
              <a:custGeom>
                <a:avLst/>
                <a:gdLst>
                  <a:gd name="T0" fmla="*/ 77 w 155"/>
                  <a:gd name="T1" fmla="*/ 146 h 146"/>
                  <a:gd name="T2" fmla="*/ 22 w 155"/>
                  <a:gd name="T3" fmla="*/ 118 h 146"/>
                  <a:gd name="T4" fmla="*/ 37 w 155"/>
                  <a:gd name="T5" fmla="*/ 23 h 146"/>
                  <a:gd name="T6" fmla="*/ 38 w 155"/>
                  <a:gd name="T7" fmla="*/ 22 h 146"/>
                  <a:gd name="T8" fmla="*/ 133 w 155"/>
                  <a:gd name="T9" fmla="*/ 37 h 146"/>
                  <a:gd name="T10" fmla="*/ 118 w 155"/>
                  <a:gd name="T11" fmla="*/ 132 h 146"/>
                  <a:gd name="T12" fmla="*/ 117 w 155"/>
                  <a:gd name="T13" fmla="*/ 133 h 146"/>
                  <a:gd name="T14" fmla="*/ 77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7" y="146"/>
                    </a:moveTo>
                    <a:cubicBezTo>
                      <a:pt x="56" y="146"/>
                      <a:pt x="35" y="136"/>
                      <a:pt x="22" y="118"/>
                    </a:cubicBezTo>
                    <a:cubicBezTo>
                      <a:pt x="0" y="87"/>
                      <a:pt x="7" y="45"/>
                      <a:pt x="37" y="23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68" y="0"/>
                      <a:pt x="111" y="6"/>
                      <a:pt x="133" y="37"/>
                    </a:cubicBezTo>
                    <a:cubicBezTo>
                      <a:pt x="155" y="67"/>
                      <a:pt x="149" y="109"/>
                      <a:pt x="118" y="132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05" y="141"/>
                      <a:pt x="91" y="146"/>
                      <a:pt x="77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28">
                <a:extLst>
                  <a:ext uri="{FF2B5EF4-FFF2-40B4-BE49-F238E27FC236}">
                    <a16:creationId xmlns:a16="http://schemas.microsoft.com/office/drawing/2014/main" id="{0821E1FD-2A6A-46D4-A4BE-B834E697E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1083"/>
                <a:ext cx="43" cy="40"/>
              </a:xfrm>
              <a:custGeom>
                <a:avLst/>
                <a:gdLst>
                  <a:gd name="T0" fmla="*/ 79 w 156"/>
                  <a:gd name="T1" fmla="*/ 145 h 145"/>
                  <a:gd name="T2" fmla="*/ 48 w 156"/>
                  <a:gd name="T3" fmla="*/ 138 h 145"/>
                  <a:gd name="T4" fmla="*/ 46 w 156"/>
                  <a:gd name="T5" fmla="*/ 137 h 145"/>
                  <a:gd name="T6" fmla="*/ 17 w 156"/>
                  <a:gd name="T7" fmla="*/ 46 h 145"/>
                  <a:gd name="T8" fmla="*/ 108 w 156"/>
                  <a:gd name="T9" fmla="*/ 17 h 145"/>
                  <a:gd name="T10" fmla="*/ 110 w 156"/>
                  <a:gd name="T11" fmla="*/ 17 h 145"/>
                  <a:gd name="T12" fmla="*/ 139 w 156"/>
                  <a:gd name="T13" fmla="*/ 109 h 145"/>
                  <a:gd name="T14" fmla="*/ 79 w 156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5">
                    <a:moveTo>
                      <a:pt x="79" y="145"/>
                    </a:moveTo>
                    <a:cubicBezTo>
                      <a:pt x="68" y="145"/>
                      <a:pt x="58" y="143"/>
                      <a:pt x="48" y="138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13" y="120"/>
                      <a:pt x="0" y="79"/>
                      <a:pt x="17" y="46"/>
                    </a:cubicBezTo>
                    <a:cubicBezTo>
                      <a:pt x="34" y="13"/>
                      <a:pt x="75" y="0"/>
                      <a:pt x="108" y="17"/>
                    </a:cubicBezTo>
                    <a:cubicBezTo>
                      <a:pt x="110" y="17"/>
                      <a:pt x="110" y="17"/>
                      <a:pt x="110" y="17"/>
                    </a:cubicBezTo>
                    <a:cubicBezTo>
                      <a:pt x="143" y="35"/>
                      <a:pt x="156" y="75"/>
                      <a:pt x="139" y="109"/>
                    </a:cubicBezTo>
                    <a:cubicBezTo>
                      <a:pt x="127" y="132"/>
                      <a:pt x="103" y="145"/>
                      <a:pt x="79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29">
                <a:extLst>
                  <a:ext uri="{FF2B5EF4-FFF2-40B4-BE49-F238E27FC236}">
                    <a16:creationId xmlns:a16="http://schemas.microsoft.com/office/drawing/2014/main" id="{A7568E68-B8A6-4720-830F-A9989FD66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070"/>
                <a:ext cx="27" cy="25"/>
              </a:xfrm>
              <a:custGeom>
                <a:avLst/>
                <a:gdLst>
                  <a:gd name="T0" fmla="*/ 47 w 96"/>
                  <a:gd name="T1" fmla="*/ 90 h 90"/>
                  <a:gd name="T2" fmla="*/ 6 w 96"/>
                  <a:gd name="T3" fmla="*/ 58 h 90"/>
                  <a:gd name="T4" fmla="*/ 36 w 96"/>
                  <a:gd name="T5" fmla="*/ 6 h 90"/>
                  <a:gd name="T6" fmla="*/ 37 w 96"/>
                  <a:gd name="T7" fmla="*/ 6 h 90"/>
                  <a:gd name="T8" fmla="*/ 90 w 96"/>
                  <a:gd name="T9" fmla="*/ 36 h 90"/>
                  <a:gd name="T10" fmla="*/ 60 w 96"/>
                  <a:gd name="T11" fmla="*/ 89 h 90"/>
                  <a:gd name="T12" fmla="*/ 59 w 96"/>
                  <a:gd name="T13" fmla="*/ 89 h 90"/>
                  <a:gd name="T14" fmla="*/ 47 w 96"/>
                  <a:gd name="T1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0">
                    <a:moveTo>
                      <a:pt x="47" y="90"/>
                    </a:moveTo>
                    <a:cubicBezTo>
                      <a:pt x="28" y="90"/>
                      <a:pt x="11" y="78"/>
                      <a:pt x="6" y="58"/>
                    </a:cubicBezTo>
                    <a:cubicBezTo>
                      <a:pt x="0" y="36"/>
                      <a:pt x="13" y="12"/>
                      <a:pt x="36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60" y="0"/>
                      <a:pt x="84" y="13"/>
                      <a:pt x="90" y="36"/>
                    </a:cubicBezTo>
                    <a:cubicBezTo>
                      <a:pt x="96" y="59"/>
                      <a:pt x="82" y="82"/>
                      <a:pt x="60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5" y="90"/>
                      <a:pt x="51" y="90"/>
                      <a:pt x="47" y="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130">
                <a:extLst>
                  <a:ext uri="{FF2B5EF4-FFF2-40B4-BE49-F238E27FC236}">
                    <a16:creationId xmlns:a16="http://schemas.microsoft.com/office/drawing/2014/main" id="{05025154-CE09-4E45-B51C-11A139969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1036"/>
                <a:ext cx="34" cy="32"/>
              </a:xfrm>
              <a:custGeom>
                <a:avLst/>
                <a:gdLst>
                  <a:gd name="T0" fmla="*/ 61 w 124"/>
                  <a:gd name="T1" fmla="*/ 117 h 117"/>
                  <a:gd name="T2" fmla="*/ 8 w 124"/>
                  <a:gd name="T3" fmla="*/ 76 h 117"/>
                  <a:gd name="T4" fmla="*/ 47 w 124"/>
                  <a:gd name="T5" fmla="*/ 8 h 117"/>
                  <a:gd name="T6" fmla="*/ 48 w 124"/>
                  <a:gd name="T7" fmla="*/ 7 h 117"/>
                  <a:gd name="T8" fmla="*/ 116 w 124"/>
                  <a:gd name="T9" fmla="*/ 47 h 117"/>
                  <a:gd name="T10" fmla="*/ 77 w 124"/>
                  <a:gd name="T11" fmla="*/ 115 h 117"/>
                  <a:gd name="T12" fmla="*/ 75 w 124"/>
                  <a:gd name="T13" fmla="*/ 115 h 117"/>
                  <a:gd name="T14" fmla="*/ 61 w 124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7">
                    <a:moveTo>
                      <a:pt x="61" y="117"/>
                    </a:moveTo>
                    <a:cubicBezTo>
                      <a:pt x="37" y="117"/>
                      <a:pt x="14" y="101"/>
                      <a:pt x="8" y="76"/>
                    </a:cubicBezTo>
                    <a:cubicBezTo>
                      <a:pt x="0" y="46"/>
                      <a:pt x="17" y="16"/>
                      <a:pt x="47" y="8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78" y="0"/>
                      <a:pt x="108" y="17"/>
                      <a:pt x="116" y="47"/>
                    </a:cubicBezTo>
                    <a:cubicBezTo>
                      <a:pt x="124" y="76"/>
                      <a:pt x="106" y="107"/>
                      <a:pt x="77" y="115"/>
                    </a:cubicBezTo>
                    <a:cubicBezTo>
                      <a:pt x="75" y="115"/>
                      <a:pt x="75" y="115"/>
                      <a:pt x="75" y="115"/>
                    </a:cubicBezTo>
                    <a:cubicBezTo>
                      <a:pt x="71" y="116"/>
                      <a:pt x="66" y="117"/>
                      <a:pt x="61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31">
                <a:extLst>
                  <a:ext uri="{FF2B5EF4-FFF2-40B4-BE49-F238E27FC236}">
                    <a16:creationId xmlns:a16="http://schemas.microsoft.com/office/drawing/2014/main" id="{DFC6E664-CD67-4CB2-A60D-DDE706542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1032"/>
                <a:ext cx="37" cy="34"/>
              </a:xfrm>
              <a:custGeom>
                <a:avLst/>
                <a:gdLst>
                  <a:gd name="T0" fmla="*/ 68 w 135"/>
                  <a:gd name="T1" fmla="*/ 125 h 125"/>
                  <a:gd name="T2" fmla="*/ 41 w 135"/>
                  <a:gd name="T3" fmla="*/ 119 h 125"/>
                  <a:gd name="T4" fmla="*/ 40 w 135"/>
                  <a:gd name="T5" fmla="*/ 118 h 125"/>
                  <a:gd name="T6" fmla="*/ 15 w 135"/>
                  <a:gd name="T7" fmla="*/ 40 h 125"/>
                  <a:gd name="T8" fmla="*/ 94 w 135"/>
                  <a:gd name="T9" fmla="*/ 15 h 125"/>
                  <a:gd name="T10" fmla="*/ 95 w 135"/>
                  <a:gd name="T11" fmla="*/ 15 h 125"/>
                  <a:gd name="T12" fmla="*/ 120 w 135"/>
                  <a:gd name="T13" fmla="*/ 94 h 125"/>
                  <a:gd name="T14" fmla="*/ 68 w 135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5">
                    <a:moveTo>
                      <a:pt x="68" y="125"/>
                    </a:moveTo>
                    <a:cubicBezTo>
                      <a:pt x="59" y="125"/>
                      <a:pt x="50" y="123"/>
                      <a:pt x="41" y="119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11" y="103"/>
                      <a:pt x="0" y="68"/>
                      <a:pt x="15" y="40"/>
                    </a:cubicBezTo>
                    <a:cubicBezTo>
                      <a:pt x="30" y="11"/>
                      <a:pt x="65" y="0"/>
                      <a:pt x="94" y="15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123" y="30"/>
                      <a:pt x="135" y="65"/>
                      <a:pt x="120" y="94"/>
                    </a:cubicBezTo>
                    <a:cubicBezTo>
                      <a:pt x="109" y="114"/>
                      <a:pt x="89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32">
                <a:extLst>
                  <a:ext uri="{FF2B5EF4-FFF2-40B4-BE49-F238E27FC236}">
                    <a16:creationId xmlns:a16="http://schemas.microsoft.com/office/drawing/2014/main" id="{E4A69BA7-E8CB-4092-9F73-2C218EFE8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1010"/>
                <a:ext cx="46" cy="44"/>
              </a:xfrm>
              <a:custGeom>
                <a:avLst/>
                <a:gdLst>
                  <a:gd name="T0" fmla="*/ 84 w 166"/>
                  <a:gd name="T1" fmla="*/ 160 h 160"/>
                  <a:gd name="T2" fmla="*/ 75 w 166"/>
                  <a:gd name="T3" fmla="*/ 160 h 160"/>
                  <a:gd name="T4" fmla="*/ 74 w 166"/>
                  <a:gd name="T5" fmla="*/ 160 h 160"/>
                  <a:gd name="T6" fmla="*/ 4 w 166"/>
                  <a:gd name="T7" fmla="*/ 74 h 160"/>
                  <a:gd name="T8" fmla="*/ 90 w 166"/>
                  <a:gd name="T9" fmla="*/ 5 h 160"/>
                  <a:gd name="T10" fmla="*/ 92 w 166"/>
                  <a:gd name="T11" fmla="*/ 5 h 160"/>
                  <a:gd name="T12" fmla="*/ 161 w 166"/>
                  <a:gd name="T13" fmla="*/ 91 h 160"/>
                  <a:gd name="T14" fmla="*/ 84 w 166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0">
                    <a:moveTo>
                      <a:pt x="84" y="160"/>
                    </a:moveTo>
                    <a:cubicBezTo>
                      <a:pt x="81" y="160"/>
                      <a:pt x="78" y="160"/>
                      <a:pt x="75" y="160"/>
                    </a:cubicBezTo>
                    <a:cubicBezTo>
                      <a:pt x="74" y="160"/>
                      <a:pt x="74" y="160"/>
                      <a:pt x="74" y="160"/>
                    </a:cubicBezTo>
                    <a:cubicBezTo>
                      <a:pt x="31" y="155"/>
                      <a:pt x="0" y="116"/>
                      <a:pt x="4" y="74"/>
                    </a:cubicBezTo>
                    <a:cubicBezTo>
                      <a:pt x="9" y="31"/>
                      <a:pt x="48" y="0"/>
                      <a:pt x="90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135" y="9"/>
                      <a:pt x="166" y="48"/>
                      <a:pt x="161" y="91"/>
                    </a:cubicBezTo>
                    <a:cubicBezTo>
                      <a:pt x="157" y="131"/>
                      <a:pt x="123" y="160"/>
                      <a:pt x="84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33">
                <a:extLst>
                  <a:ext uri="{FF2B5EF4-FFF2-40B4-BE49-F238E27FC236}">
                    <a16:creationId xmlns:a16="http://schemas.microsoft.com/office/drawing/2014/main" id="{824E2DC3-B27C-4F8A-8819-9C21560BC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1007"/>
                <a:ext cx="31" cy="29"/>
              </a:xfrm>
              <a:custGeom>
                <a:avLst/>
                <a:gdLst>
                  <a:gd name="T0" fmla="*/ 56 w 113"/>
                  <a:gd name="T1" fmla="*/ 107 h 107"/>
                  <a:gd name="T2" fmla="*/ 7 w 113"/>
                  <a:gd name="T3" fmla="*/ 70 h 107"/>
                  <a:gd name="T4" fmla="*/ 43 w 113"/>
                  <a:gd name="T5" fmla="*/ 8 h 107"/>
                  <a:gd name="T6" fmla="*/ 44 w 113"/>
                  <a:gd name="T7" fmla="*/ 7 h 107"/>
                  <a:gd name="T8" fmla="*/ 106 w 113"/>
                  <a:gd name="T9" fmla="*/ 43 h 107"/>
                  <a:gd name="T10" fmla="*/ 70 w 113"/>
                  <a:gd name="T11" fmla="*/ 105 h 107"/>
                  <a:gd name="T12" fmla="*/ 69 w 113"/>
                  <a:gd name="T13" fmla="*/ 105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34" y="107"/>
                      <a:pt x="13" y="92"/>
                      <a:pt x="7" y="70"/>
                    </a:cubicBezTo>
                    <a:cubicBezTo>
                      <a:pt x="0" y="43"/>
                      <a:pt x="16" y="15"/>
                      <a:pt x="43" y="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71" y="0"/>
                      <a:pt x="99" y="16"/>
                      <a:pt x="106" y="43"/>
                    </a:cubicBezTo>
                    <a:cubicBezTo>
                      <a:pt x="113" y="70"/>
                      <a:pt x="97" y="98"/>
                      <a:pt x="70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5" y="106"/>
                      <a:pt x="60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34">
                <a:extLst>
                  <a:ext uri="{FF2B5EF4-FFF2-40B4-BE49-F238E27FC236}">
                    <a16:creationId xmlns:a16="http://schemas.microsoft.com/office/drawing/2014/main" id="{C76B3AC7-7509-4B3A-B271-BB84D4810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1000"/>
                <a:ext cx="41" cy="39"/>
              </a:xfrm>
              <a:custGeom>
                <a:avLst/>
                <a:gdLst>
                  <a:gd name="T0" fmla="*/ 75 w 148"/>
                  <a:gd name="T1" fmla="*/ 143 h 143"/>
                  <a:gd name="T2" fmla="*/ 67 w 148"/>
                  <a:gd name="T3" fmla="*/ 142 h 143"/>
                  <a:gd name="T4" fmla="*/ 66 w 148"/>
                  <a:gd name="T5" fmla="*/ 142 h 143"/>
                  <a:gd name="T6" fmla="*/ 5 w 148"/>
                  <a:gd name="T7" fmla="*/ 66 h 143"/>
                  <a:gd name="T8" fmla="*/ 81 w 148"/>
                  <a:gd name="T9" fmla="*/ 4 h 143"/>
                  <a:gd name="T10" fmla="*/ 82 w 148"/>
                  <a:gd name="T11" fmla="*/ 5 h 143"/>
                  <a:gd name="T12" fmla="*/ 144 w 148"/>
                  <a:gd name="T13" fmla="*/ 81 h 143"/>
                  <a:gd name="T14" fmla="*/ 75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5" y="143"/>
                    </a:moveTo>
                    <a:cubicBezTo>
                      <a:pt x="72" y="143"/>
                      <a:pt x="70" y="142"/>
                      <a:pt x="67" y="142"/>
                    </a:cubicBezTo>
                    <a:cubicBezTo>
                      <a:pt x="66" y="142"/>
                      <a:pt x="66" y="142"/>
                      <a:pt x="66" y="142"/>
                    </a:cubicBezTo>
                    <a:cubicBezTo>
                      <a:pt x="28" y="138"/>
                      <a:pt x="0" y="104"/>
                      <a:pt x="5" y="66"/>
                    </a:cubicBezTo>
                    <a:cubicBezTo>
                      <a:pt x="9" y="28"/>
                      <a:pt x="43" y="0"/>
                      <a:pt x="81" y="4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120" y="9"/>
                      <a:pt x="148" y="43"/>
                      <a:pt x="144" y="81"/>
                    </a:cubicBezTo>
                    <a:cubicBezTo>
                      <a:pt x="140" y="116"/>
                      <a:pt x="11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35">
                <a:extLst>
                  <a:ext uri="{FF2B5EF4-FFF2-40B4-BE49-F238E27FC236}">
                    <a16:creationId xmlns:a16="http://schemas.microsoft.com/office/drawing/2014/main" id="{2F5EAD2A-5958-4A88-AD50-2DB82BA0E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2651"/>
                <a:ext cx="26" cy="26"/>
              </a:xfrm>
              <a:custGeom>
                <a:avLst/>
                <a:gdLst>
                  <a:gd name="T0" fmla="*/ 49 w 97"/>
                  <a:gd name="T1" fmla="*/ 94 h 94"/>
                  <a:gd name="T2" fmla="*/ 43 w 97"/>
                  <a:gd name="T3" fmla="*/ 94 h 94"/>
                  <a:gd name="T4" fmla="*/ 42 w 97"/>
                  <a:gd name="T5" fmla="*/ 94 h 94"/>
                  <a:gd name="T6" fmla="*/ 3 w 97"/>
                  <a:gd name="T7" fmla="*/ 42 h 94"/>
                  <a:gd name="T8" fmla="*/ 54 w 97"/>
                  <a:gd name="T9" fmla="*/ 4 h 94"/>
                  <a:gd name="T10" fmla="*/ 55 w 97"/>
                  <a:gd name="T11" fmla="*/ 4 h 94"/>
                  <a:gd name="T12" fmla="*/ 94 w 97"/>
                  <a:gd name="T13" fmla="*/ 55 h 94"/>
                  <a:gd name="T14" fmla="*/ 49 w 97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4">
                    <a:moveTo>
                      <a:pt x="49" y="94"/>
                    </a:moveTo>
                    <a:cubicBezTo>
                      <a:pt x="47" y="94"/>
                      <a:pt x="45" y="94"/>
                      <a:pt x="43" y="94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17" y="90"/>
                      <a:pt x="0" y="67"/>
                      <a:pt x="3" y="42"/>
                    </a:cubicBezTo>
                    <a:cubicBezTo>
                      <a:pt x="7" y="18"/>
                      <a:pt x="30" y="0"/>
                      <a:pt x="54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80" y="7"/>
                      <a:pt x="97" y="30"/>
                      <a:pt x="94" y="55"/>
                    </a:cubicBezTo>
                    <a:cubicBezTo>
                      <a:pt x="91" y="78"/>
                      <a:pt x="72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136">
                <a:extLst>
                  <a:ext uri="{FF2B5EF4-FFF2-40B4-BE49-F238E27FC236}">
                    <a16:creationId xmlns:a16="http://schemas.microsoft.com/office/drawing/2014/main" id="{3089E161-57A3-4561-9088-C48DEACF9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628"/>
                <a:ext cx="51" cy="47"/>
              </a:xfrm>
              <a:custGeom>
                <a:avLst/>
                <a:gdLst>
                  <a:gd name="T0" fmla="*/ 90 w 183"/>
                  <a:gd name="T1" fmla="*/ 173 h 173"/>
                  <a:gd name="T2" fmla="*/ 10 w 183"/>
                  <a:gd name="T3" fmla="*/ 110 h 173"/>
                  <a:gd name="T4" fmla="*/ 71 w 183"/>
                  <a:gd name="T5" fmla="*/ 11 h 173"/>
                  <a:gd name="T6" fmla="*/ 73 w 183"/>
                  <a:gd name="T7" fmla="*/ 10 h 173"/>
                  <a:gd name="T8" fmla="*/ 172 w 183"/>
                  <a:gd name="T9" fmla="*/ 72 h 173"/>
                  <a:gd name="T10" fmla="*/ 111 w 183"/>
                  <a:gd name="T11" fmla="*/ 171 h 173"/>
                  <a:gd name="T12" fmla="*/ 109 w 183"/>
                  <a:gd name="T13" fmla="*/ 171 h 173"/>
                  <a:gd name="T14" fmla="*/ 90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0" y="173"/>
                    </a:moveTo>
                    <a:cubicBezTo>
                      <a:pt x="53" y="173"/>
                      <a:pt x="19" y="147"/>
                      <a:pt x="10" y="110"/>
                    </a:cubicBezTo>
                    <a:cubicBezTo>
                      <a:pt x="0" y="65"/>
                      <a:pt x="27" y="21"/>
                      <a:pt x="71" y="11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117" y="0"/>
                      <a:pt x="162" y="27"/>
                      <a:pt x="172" y="72"/>
                    </a:cubicBezTo>
                    <a:cubicBezTo>
                      <a:pt x="183" y="116"/>
                      <a:pt x="155" y="160"/>
                      <a:pt x="111" y="171"/>
                    </a:cubicBezTo>
                    <a:cubicBezTo>
                      <a:pt x="109" y="171"/>
                      <a:pt x="109" y="171"/>
                      <a:pt x="109" y="171"/>
                    </a:cubicBezTo>
                    <a:cubicBezTo>
                      <a:pt x="103" y="172"/>
                      <a:pt x="96" y="173"/>
                      <a:pt x="90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137">
                <a:extLst>
                  <a:ext uri="{FF2B5EF4-FFF2-40B4-BE49-F238E27FC236}">
                    <a16:creationId xmlns:a16="http://schemas.microsoft.com/office/drawing/2014/main" id="{5DC0B7FB-9C6E-4B46-A201-F9183A24D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626"/>
                <a:ext cx="43" cy="42"/>
              </a:xfrm>
              <a:custGeom>
                <a:avLst/>
                <a:gdLst>
                  <a:gd name="T0" fmla="*/ 79 w 156"/>
                  <a:gd name="T1" fmla="*/ 150 h 150"/>
                  <a:gd name="T2" fmla="*/ 69 w 156"/>
                  <a:gd name="T3" fmla="*/ 150 h 150"/>
                  <a:gd name="T4" fmla="*/ 68 w 156"/>
                  <a:gd name="T5" fmla="*/ 149 h 150"/>
                  <a:gd name="T6" fmla="*/ 6 w 156"/>
                  <a:gd name="T7" fmla="*/ 68 h 150"/>
                  <a:gd name="T8" fmla="*/ 88 w 156"/>
                  <a:gd name="T9" fmla="*/ 6 h 150"/>
                  <a:gd name="T10" fmla="*/ 89 w 156"/>
                  <a:gd name="T11" fmla="*/ 6 h 150"/>
                  <a:gd name="T12" fmla="*/ 151 w 156"/>
                  <a:gd name="T13" fmla="*/ 88 h 150"/>
                  <a:gd name="T14" fmla="*/ 79 w 156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50">
                    <a:moveTo>
                      <a:pt x="79" y="150"/>
                    </a:moveTo>
                    <a:cubicBezTo>
                      <a:pt x="76" y="150"/>
                      <a:pt x="73" y="150"/>
                      <a:pt x="69" y="150"/>
                    </a:cubicBezTo>
                    <a:cubicBezTo>
                      <a:pt x="68" y="149"/>
                      <a:pt x="68" y="149"/>
                      <a:pt x="68" y="149"/>
                    </a:cubicBezTo>
                    <a:cubicBezTo>
                      <a:pt x="28" y="144"/>
                      <a:pt x="0" y="107"/>
                      <a:pt x="6" y="68"/>
                    </a:cubicBezTo>
                    <a:cubicBezTo>
                      <a:pt x="11" y="28"/>
                      <a:pt x="48" y="0"/>
                      <a:pt x="88" y="6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129" y="12"/>
                      <a:pt x="156" y="48"/>
                      <a:pt x="151" y="88"/>
                    </a:cubicBezTo>
                    <a:cubicBezTo>
                      <a:pt x="146" y="124"/>
                      <a:pt x="115" y="150"/>
                      <a:pt x="79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38">
                <a:extLst>
                  <a:ext uri="{FF2B5EF4-FFF2-40B4-BE49-F238E27FC236}">
                    <a16:creationId xmlns:a16="http://schemas.microsoft.com/office/drawing/2014/main" id="{F10BBE00-1E4F-4190-8A84-B3835FCC4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2610"/>
                <a:ext cx="40" cy="39"/>
              </a:xfrm>
              <a:custGeom>
                <a:avLst/>
                <a:gdLst>
                  <a:gd name="T0" fmla="*/ 74 w 146"/>
                  <a:gd name="T1" fmla="*/ 141 h 141"/>
                  <a:gd name="T2" fmla="*/ 64 w 146"/>
                  <a:gd name="T3" fmla="*/ 140 h 141"/>
                  <a:gd name="T4" fmla="*/ 63 w 146"/>
                  <a:gd name="T5" fmla="*/ 140 h 141"/>
                  <a:gd name="T6" fmla="*/ 5 w 146"/>
                  <a:gd name="T7" fmla="*/ 63 h 141"/>
                  <a:gd name="T8" fmla="*/ 82 w 146"/>
                  <a:gd name="T9" fmla="*/ 5 h 141"/>
                  <a:gd name="T10" fmla="*/ 83 w 146"/>
                  <a:gd name="T11" fmla="*/ 6 h 141"/>
                  <a:gd name="T12" fmla="*/ 141 w 146"/>
                  <a:gd name="T13" fmla="*/ 82 h 141"/>
                  <a:gd name="T14" fmla="*/ 74 w 146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1">
                    <a:moveTo>
                      <a:pt x="74" y="141"/>
                    </a:moveTo>
                    <a:cubicBezTo>
                      <a:pt x="71" y="141"/>
                      <a:pt x="68" y="141"/>
                      <a:pt x="64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26" y="135"/>
                      <a:pt x="0" y="101"/>
                      <a:pt x="5" y="63"/>
                    </a:cubicBezTo>
                    <a:cubicBezTo>
                      <a:pt x="10" y="26"/>
                      <a:pt x="44" y="0"/>
                      <a:pt x="82" y="5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120" y="11"/>
                      <a:pt x="146" y="45"/>
                      <a:pt x="141" y="82"/>
                    </a:cubicBezTo>
                    <a:cubicBezTo>
                      <a:pt x="136" y="116"/>
                      <a:pt x="107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139">
                <a:extLst>
                  <a:ext uri="{FF2B5EF4-FFF2-40B4-BE49-F238E27FC236}">
                    <a16:creationId xmlns:a16="http://schemas.microsoft.com/office/drawing/2014/main" id="{3C5B6F35-6E86-4206-8DA1-578107655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607"/>
                <a:ext cx="36" cy="34"/>
              </a:xfrm>
              <a:custGeom>
                <a:avLst/>
                <a:gdLst>
                  <a:gd name="T0" fmla="*/ 64 w 130"/>
                  <a:gd name="T1" fmla="*/ 123 h 123"/>
                  <a:gd name="T2" fmla="*/ 8 w 130"/>
                  <a:gd name="T3" fmla="*/ 78 h 123"/>
                  <a:gd name="T4" fmla="*/ 51 w 130"/>
                  <a:gd name="T5" fmla="*/ 8 h 123"/>
                  <a:gd name="T6" fmla="*/ 52 w 130"/>
                  <a:gd name="T7" fmla="*/ 7 h 123"/>
                  <a:gd name="T8" fmla="*/ 122 w 130"/>
                  <a:gd name="T9" fmla="*/ 51 h 123"/>
                  <a:gd name="T10" fmla="*/ 79 w 130"/>
                  <a:gd name="T11" fmla="*/ 121 h 123"/>
                  <a:gd name="T12" fmla="*/ 78 w 130"/>
                  <a:gd name="T13" fmla="*/ 121 h 123"/>
                  <a:gd name="T14" fmla="*/ 64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4" y="123"/>
                    </a:moveTo>
                    <a:cubicBezTo>
                      <a:pt x="38" y="123"/>
                      <a:pt x="14" y="104"/>
                      <a:pt x="8" y="78"/>
                    </a:cubicBezTo>
                    <a:cubicBezTo>
                      <a:pt x="0" y="46"/>
                      <a:pt x="20" y="15"/>
                      <a:pt x="51" y="8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84" y="0"/>
                      <a:pt x="115" y="19"/>
                      <a:pt x="122" y="51"/>
                    </a:cubicBezTo>
                    <a:cubicBezTo>
                      <a:pt x="130" y="82"/>
                      <a:pt x="110" y="113"/>
                      <a:pt x="79" y="121"/>
                    </a:cubicBezTo>
                    <a:cubicBezTo>
                      <a:pt x="78" y="121"/>
                      <a:pt x="78" y="121"/>
                      <a:pt x="78" y="121"/>
                    </a:cubicBezTo>
                    <a:cubicBezTo>
                      <a:pt x="73" y="122"/>
                      <a:pt x="69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140">
                <a:extLst>
                  <a:ext uri="{FF2B5EF4-FFF2-40B4-BE49-F238E27FC236}">
                    <a16:creationId xmlns:a16="http://schemas.microsoft.com/office/drawing/2014/main" id="{373754E2-A1B7-4F27-AAA3-BC6BEDA9E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573"/>
                <a:ext cx="36" cy="34"/>
              </a:xfrm>
              <a:custGeom>
                <a:avLst/>
                <a:gdLst>
                  <a:gd name="T0" fmla="*/ 65 w 130"/>
                  <a:gd name="T1" fmla="*/ 123 h 123"/>
                  <a:gd name="T2" fmla="*/ 17 w 130"/>
                  <a:gd name="T3" fmla="*/ 98 h 123"/>
                  <a:gd name="T4" fmla="*/ 32 w 130"/>
                  <a:gd name="T5" fmla="*/ 19 h 123"/>
                  <a:gd name="T6" fmla="*/ 33 w 130"/>
                  <a:gd name="T7" fmla="*/ 18 h 123"/>
                  <a:gd name="T8" fmla="*/ 112 w 130"/>
                  <a:gd name="T9" fmla="*/ 33 h 123"/>
                  <a:gd name="T10" fmla="*/ 98 w 130"/>
                  <a:gd name="T11" fmla="*/ 112 h 123"/>
                  <a:gd name="T12" fmla="*/ 97 w 130"/>
                  <a:gd name="T13" fmla="*/ 113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6" y="123"/>
                      <a:pt x="29" y="114"/>
                      <a:pt x="17" y="98"/>
                    </a:cubicBezTo>
                    <a:cubicBezTo>
                      <a:pt x="0" y="72"/>
                      <a:pt x="6" y="36"/>
                      <a:pt x="32" y="19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59" y="0"/>
                      <a:pt x="95" y="7"/>
                      <a:pt x="112" y="33"/>
                    </a:cubicBezTo>
                    <a:cubicBezTo>
                      <a:pt x="130" y="59"/>
                      <a:pt x="124" y="94"/>
                      <a:pt x="98" y="112"/>
                    </a:cubicBezTo>
                    <a:cubicBezTo>
                      <a:pt x="97" y="113"/>
                      <a:pt x="97" y="113"/>
                      <a:pt x="97" y="113"/>
                    </a:cubicBezTo>
                    <a:cubicBezTo>
                      <a:pt x="87" y="119"/>
                      <a:pt x="76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41">
                <a:extLst>
                  <a:ext uri="{FF2B5EF4-FFF2-40B4-BE49-F238E27FC236}">
                    <a16:creationId xmlns:a16="http://schemas.microsoft.com/office/drawing/2014/main" id="{15483B66-E3F4-4ABB-B641-14D313385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559"/>
                <a:ext cx="37" cy="35"/>
              </a:xfrm>
              <a:custGeom>
                <a:avLst/>
                <a:gdLst>
                  <a:gd name="T0" fmla="*/ 67 w 133"/>
                  <a:gd name="T1" fmla="*/ 124 h 124"/>
                  <a:gd name="T2" fmla="*/ 39 w 133"/>
                  <a:gd name="T3" fmla="*/ 117 h 124"/>
                  <a:gd name="T4" fmla="*/ 38 w 133"/>
                  <a:gd name="T5" fmla="*/ 117 h 124"/>
                  <a:gd name="T6" fmla="*/ 16 w 133"/>
                  <a:gd name="T7" fmla="*/ 38 h 124"/>
                  <a:gd name="T8" fmla="*/ 94 w 133"/>
                  <a:gd name="T9" fmla="*/ 16 h 124"/>
                  <a:gd name="T10" fmla="*/ 96 w 133"/>
                  <a:gd name="T11" fmla="*/ 16 h 124"/>
                  <a:gd name="T12" fmla="*/ 118 w 133"/>
                  <a:gd name="T13" fmla="*/ 95 h 124"/>
                  <a:gd name="T14" fmla="*/ 67 w 133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4">
                    <a:moveTo>
                      <a:pt x="67" y="124"/>
                    </a:moveTo>
                    <a:cubicBezTo>
                      <a:pt x="58" y="124"/>
                      <a:pt x="48" y="122"/>
                      <a:pt x="39" y="117"/>
                    </a:cubicBezTo>
                    <a:cubicBezTo>
                      <a:pt x="38" y="117"/>
                      <a:pt x="38" y="117"/>
                      <a:pt x="38" y="117"/>
                    </a:cubicBezTo>
                    <a:cubicBezTo>
                      <a:pt x="10" y="101"/>
                      <a:pt x="0" y="66"/>
                      <a:pt x="16" y="38"/>
                    </a:cubicBezTo>
                    <a:cubicBezTo>
                      <a:pt x="31" y="10"/>
                      <a:pt x="66" y="0"/>
                      <a:pt x="94" y="16"/>
                    </a:cubicBezTo>
                    <a:cubicBezTo>
                      <a:pt x="96" y="16"/>
                      <a:pt x="96" y="16"/>
                      <a:pt x="96" y="16"/>
                    </a:cubicBezTo>
                    <a:cubicBezTo>
                      <a:pt x="123" y="32"/>
                      <a:pt x="133" y="67"/>
                      <a:pt x="118" y="95"/>
                    </a:cubicBezTo>
                    <a:cubicBezTo>
                      <a:pt x="107" y="114"/>
                      <a:pt x="88" y="124"/>
                      <a:pt x="67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42">
                <a:extLst>
                  <a:ext uri="{FF2B5EF4-FFF2-40B4-BE49-F238E27FC236}">
                    <a16:creationId xmlns:a16="http://schemas.microsoft.com/office/drawing/2014/main" id="{AC3AB8AA-195F-4472-8248-C6708350A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2495"/>
                <a:ext cx="52" cy="49"/>
              </a:xfrm>
              <a:custGeom>
                <a:avLst/>
                <a:gdLst>
                  <a:gd name="T0" fmla="*/ 94 w 189"/>
                  <a:gd name="T1" fmla="*/ 177 h 177"/>
                  <a:gd name="T2" fmla="*/ 25 w 189"/>
                  <a:gd name="T3" fmla="*/ 142 h 177"/>
                  <a:gd name="T4" fmla="*/ 47 w 189"/>
                  <a:gd name="T5" fmla="*/ 27 h 177"/>
                  <a:gd name="T6" fmla="*/ 48 w 189"/>
                  <a:gd name="T7" fmla="*/ 26 h 177"/>
                  <a:gd name="T8" fmla="*/ 163 w 189"/>
                  <a:gd name="T9" fmla="*/ 47 h 177"/>
                  <a:gd name="T10" fmla="*/ 142 w 189"/>
                  <a:gd name="T11" fmla="*/ 162 h 177"/>
                  <a:gd name="T12" fmla="*/ 140 w 189"/>
                  <a:gd name="T13" fmla="*/ 163 h 177"/>
                  <a:gd name="T14" fmla="*/ 94 w 189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9" h="177">
                    <a:moveTo>
                      <a:pt x="94" y="177"/>
                    </a:moveTo>
                    <a:cubicBezTo>
                      <a:pt x="67" y="177"/>
                      <a:pt x="41" y="165"/>
                      <a:pt x="25" y="142"/>
                    </a:cubicBezTo>
                    <a:cubicBezTo>
                      <a:pt x="0" y="104"/>
                      <a:pt x="9" y="53"/>
                      <a:pt x="47" y="27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86" y="0"/>
                      <a:pt x="137" y="9"/>
                      <a:pt x="163" y="47"/>
                    </a:cubicBezTo>
                    <a:cubicBezTo>
                      <a:pt x="189" y="85"/>
                      <a:pt x="180" y="136"/>
                      <a:pt x="142" y="162"/>
                    </a:cubicBezTo>
                    <a:cubicBezTo>
                      <a:pt x="140" y="163"/>
                      <a:pt x="140" y="163"/>
                      <a:pt x="140" y="163"/>
                    </a:cubicBezTo>
                    <a:cubicBezTo>
                      <a:pt x="126" y="173"/>
                      <a:pt x="110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143">
                <a:extLst>
                  <a:ext uri="{FF2B5EF4-FFF2-40B4-BE49-F238E27FC236}">
                    <a16:creationId xmlns:a16="http://schemas.microsoft.com/office/drawing/2014/main" id="{39FC0B03-1446-460C-B660-4B772A000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496"/>
                <a:ext cx="43" cy="40"/>
              </a:xfrm>
              <a:custGeom>
                <a:avLst/>
                <a:gdLst>
                  <a:gd name="T0" fmla="*/ 78 w 155"/>
                  <a:gd name="T1" fmla="*/ 145 h 145"/>
                  <a:gd name="T2" fmla="*/ 46 w 155"/>
                  <a:gd name="T3" fmla="*/ 137 h 145"/>
                  <a:gd name="T4" fmla="*/ 44 w 155"/>
                  <a:gd name="T5" fmla="*/ 136 h 145"/>
                  <a:gd name="T6" fmla="*/ 18 w 155"/>
                  <a:gd name="T7" fmla="*/ 44 h 145"/>
                  <a:gd name="T8" fmla="*/ 110 w 155"/>
                  <a:gd name="T9" fmla="*/ 18 h 145"/>
                  <a:gd name="T10" fmla="*/ 111 w 155"/>
                  <a:gd name="T11" fmla="*/ 19 h 145"/>
                  <a:gd name="T12" fmla="*/ 137 w 155"/>
                  <a:gd name="T13" fmla="*/ 111 h 145"/>
                  <a:gd name="T14" fmla="*/ 78 w 155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5">
                    <a:moveTo>
                      <a:pt x="78" y="145"/>
                    </a:moveTo>
                    <a:cubicBezTo>
                      <a:pt x="67" y="145"/>
                      <a:pt x="56" y="142"/>
                      <a:pt x="46" y="137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12" y="118"/>
                      <a:pt x="0" y="77"/>
                      <a:pt x="18" y="44"/>
                    </a:cubicBezTo>
                    <a:cubicBezTo>
                      <a:pt x="36" y="12"/>
                      <a:pt x="77" y="0"/>
                      <a:pt x="110" y="18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44" y="37"/>
                      <a:pt x="155" y="78"/>
                      <a:pt x="137" y="111"/>
                    </a:cubicBezTo>
                    <a:cubicBezTo>
                      <a:pt x="125" y="133"/>
                      <a:pt x="102" y="145"/>
                      <a:pt x="78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44">
                <a:extLst>
                  <a:ext uri="{FF2B5EF4-FFF2-40B4-BE49-F238E27FC236}">
                    <a16:creationId xmlns:a16="http://schemas.microsoft.com/office/drawing/2014/main" id="{95E64CEE-B4A5-49BD-A9CF-12036B6A7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433"/>
                <a:ext cx="36" cy="34"/>
              </a:xfrm>
              <a:custGeom>
                <a:avLst/>
                <a:gdLst>
                  <a:gd name="T0" fmla="*/ 65 w 132"/>
                  <a:gd name="T1" fmla="*/ 125 h 125"/>
                  <a:gd name="T2" fmla="*/ 18 w 132"/>
                  <a:gd name="T3" fmla="*/ 99 h 125"/>
                  <a:gd name="T4" fmla="*/ 32 w 132"/>
                  <a:gd name="T5" fmla="*/ 19 h 125"/>
                  <a:gd name="T6" fmla="*/ 34 w 132"/>
                  <a:gd name="T7" fmla="*/ 18 h 125"/>
                  <a:gd name="T8" fmla="*/ 114 w 132"/>
                  <a:gd name="T9" fmla="*/ 33 h 125"/>
                  <a:gd name="T10" fmla="*/ 99 w 132"/>
                  <a:gd name="T11" fmla="*/ 114 h 125"/>
                  <a:gd name="T12" fmla="*/ 98 w 132"/>
                  <a:gd name="T13" fmla="*/ 114 h 125"/>
                  <a:gd name="T14" fmla="*/ 65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5" y="125"/>
                    </a:moveTo>
                    <a:cubicBezTo>
                      <a:pt x="47" y="125"/>
                      <a:pt x="29" y="116"/>
                      <a:pt x="18" y="99"/>
                    </a:cubicBezTo>
                    <a:cubicBezTo>
                      <a:pt x="0" y="73"/>
                      <a:pt x="6" y="37"/>
                      <a:pt x="32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60" y="0"/>
                      <a:pt x="96" y="7"/>
                      <a:pt x="114" y="33"/>
                    </a:cubicBezTo>
                    <a:cubicBezTo>
                      <a:pt x="132" y="60"/>
                      <a:pt x="125" y="96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88" y="121"/>
                      <a:pt x="76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145">
                <a:extLst>
                  <a:ext uri="{FF2B5EF4-FFF2-40B4-BE49-F238E27FC236}">
                    <a16:creationId xmlns:a16="http://schemas.microsoft.com/office/drawing/2014/main" id="{639D721D-FE58-4A41-BBD7-3D4A43929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421"/>
                <a:ext cx="52" cy="49"/>
              </a:xfrm>
              <a:custGeom>
                <a:avLst/>
                <a:gdLst>
                  <a:gd name="T0" fmla="*/ 96 w 190"/>
                  <a:gd name="T1" fmla="*/ 180 h 180"/>
                  <a:gd name="T2" fmla="*/ 31 w 190"/>
                  <a:gd name="T3" fmla="*/ 150 h 180"/>
                  <a:gd name="T4" fmla="*/ 30 w 190"/>
                  <a:gd name="T5" fmla="*/ 148 h 180"/>
                  <a:gd name="T6" fmla="*/ 40 w 190"/>
                  <a:gd name="T7" fmla="*/ 30 h 180"/>
                  <a:gd name="T8" fmla="*/ 159 w 190"/>
                  <a:gd name="T9" fmla="*/ 41 h 180"/>
                  <a:gd name="T10" fmla="*/ 160 w 190"/>
                  <a:gd name="T11" fmla="*/ 42 h 180"/>
                  <a:gd name="T12" fmla="*/ 149 w 190"/>
                  <a:gd name="T13" fmla="*/ 161 h 180"/>
                  <a:gd name="T14" fmla="*/ 96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6" y="180"/>
                    </a:moveTo>
                    <a:cubicBezTo>
                      <a:pt x="71" y="180"/>
                      <a:pt x="47" y="170"/>
                      <a:pt x="31" y="150"/>
                    </a:cubicBezTo>
                    <a:cubicBezTo>
                      <a:pt x="30" y="148"/>
                      <a:pt x="30" y="148"/>
                      <a:pt x="30" y="148"/>
                    </a:cubicBezTo>
                    <a:cubicBezTo>
                      <a:pt x="0" y="113"/>
                      <a:pt x="5" y="60"/>
                      <a:pt x="40" y="30"/>
                    </a:cubicBezTo>
                    <a:cubicBezTo>
                      <a:pt x="76" y="0"/>
                      <a:pt x="129" y="5"/>
                      <a:pt x="159" y="41"/>
                    </a:cubicBezTo>
                    <a:cubicBezTo>
                      <a:pt x="160" y="42"/>
                      <a:pt x="160" y="42"/>
                      <a:pt x="160" y="42"/>
                    </a:cubicBezTo>
                    <a:cubicBezTo>
                      <a:pt x="190" y="78"/>
                      <a:pt x="185" y="131"/>
                      <a:pt x="149" y="161"/>
                    </a:cubicBezTo>
                    <a:cubicBezTo>
                      <a:pt x="134" y="174"/>
                      <a:pt x="114" y="180"/>
                      <a:pt x="96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146">
                <a:extLst>
                  <a:ext uri="{FF2B5EF4-FFF2-40B4-BE49-F238E27FC236}">
                    <a16:creationId xmlns:a16="http://schemas.microsoft.com/office/drawing/2014/main" id="{08501C36-48D1-4333-BD88-2BCA1CCC6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336"/>
                <a:ext cx="52" cy="49"/>
              </a:xfrm>
              <a:custGeom>
                <a:avLst/>
                <a:gdLst>
                  <a:gd name="T0" fmla="*/ 93 w 188"/>
                  <a:gd name="T1" fmla="*/ 177 h 177"/>
                  <a:gd name="T2" fmla="*/ 47 w 188"/>
                  <a:gd name="T3" fmla="*/ 163 h 177"/>
                  <a:gd name="T4" fmla="*/ 25 w 188"/>
                  <a:gd name="T5" fmla="*/ 48 h 177"/>
                  <a:gd name="T6" fmla="*/ 27 w 188"/>
                  <a:gd name="T7" fmla="*/ 47 h 177"/>
                  <a:gd name="T8" fmla="*/ 141 w 188"/>
                  <a:gd name="T9" fmla="*/ 26 h 177"/>
                  <a:gd name="T10" fmla="*/ 162 w 188"/>
                  <a:gd name="T11" fmla="*/ 140 h 177"/>
                  <a:gd name="T12" fmla="*/ 161 w 188"/>
                  <a:gd name="T13" fmla="*/ 141 h 177"/>
                  <a:gd name="T14" fmla="*/ 93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3" y="177"/>
                    </a:moveTo>
                    <a:cubicBezTo>
                      <a:pt x="77" y="177"/>
                      <a:pt x="61" y="172"/>
                      <a:pt x="47" y="163"/>
                    </a:cubicBezTo>
                    <a:cubicBezTo>
                      <a:pt x="9" y="137"/>
                      <a:pt x="0" y="86"/>
                      <a:pt x="25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52" y="9"/>
                      <a:pt x="103" y="0"/>
                      <a:pt x="141" y="26"/>
                    </a:cubicBezTo>
                    <a:cubicBezTo>
                      <a:pt x="178" y="51"/>
                      <a:pt x="188" y="102"/>
                      <a:pt x="162" y="140"/>
                    </a:cubicBezTo>
                    <a:cubicBezTo>
                      <a:pt x="161" y="141"/>
                      <a:pt x="161" y="141"/>
                      <a:pt x="161" y="141"/>
                    </a:cubicBezTo>
                    <a:cubicBezTo>
                      <a:pt x="145" y="165"/>
                      <a:pt x="119" y="177"/>
                      <a:pt x="93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147">
                <a:extLst>
                  <a:ext uri="{FF2B5EF4-FFF2-40B4-BE49-F238E27FC236}">
                    <a16:creationId xmlns:a16="http://schemas.microsoft.com/office/drawing/2014/main" id="{E0816885-D8A5-4198-9D4F-3CE9A3A24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2329"/>
                <a:ext cx="44" cy="43"/>
              </a:xfrm>
              <a:custGeom>
                <a:avLst/>
                <a:gdLst>
                  <a:gd name="T0" fmla="*/ 81 w 161"/>
                  <a:gd name="T1" fmla="*/ 153 h 153"/>
                  <a:gd name="T2" fmla="*/ 26 w 161"/>
                  <a:gd name="T3" fmla="*/ 127 h 153"/>
                  <a:gd name="T4" fmla="*/ 25 w 161"/>
                  <a:gd name="T5" fmla="*/ 126 h 153"/>
                  <a:gd name="T6" fmla="*/ 35 w 161"/>
                  <a:gd name="T7" fmla="*/ 25 h 153"/>
                  <a:gd name="T8" fmla="*/ 135 w 161"/>
                  <a:gd name="T9" fmla="*/ 35 h 153"/>
                  <a:gd name="T10" fmla="*/ 136 w 161"/>
                  <a:gd name="T11" fmla="*/ 36 h 153"/>
                  <a:gd name="T12" fmla="*/ 127 w 161"/>
                  <a:gd name="T13" fmla="*/ 13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61" y="153"/>
                      <a:pt x="41" y="144"/>
                      <a:pt x="26" y="127"/>
                    </a:cubicBezTo>
                    <a:cubicBezTo>
                      <a:pt x="25" y="126"/>
                      <a:pt x="25" y="126"/>
                      <a:pt x="25" y="126"/>
                    </a:cubicBezTo>
                    <a:cubicBezTo>
                      <a:pt x="0" y="95"/>
                      <a:pt x="5" y="50"/>
                      <a:pt x="35" y="25"/>
                    </a:cubicBezTo>
                    <a:cubicBezTo>
                      <a:pt x="65" y="0"/>
                      <a:pt x="110" y="4"/>
                      <a:pt x="135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61" y="66"/>
                      <a:pt x="157" y="111"/>
                      <a:pt x="127" y="136"/>
                    </a:cubicBezTo>
                    <a:cubicBezTo>
                      <a:pt x="114" y="147"/>
                      <a:pt x="97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148">
                <a:extLst>
                  <a:ext uri="{FF2B5EF4-FFF2-40B4-BE49-F238E27FC236}">
                    <a16:creationId xmlns:a16="http://schemas.microsoft.com/office/drawing/2014/main" id="{14D7CCD3-A37F-413F-B854-BEA911865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235"/>
                <a:ext cx="50" cy="47"/>
              </a:xfrm>
              <a:custGeom>
                <a:avLst/>
                <a:gdLst>
                  <a:gd name="T0" fmla="*/ 89 w 180"/>
                  <a:gd name="T1" fmla="*/ 169 h 169"/>
                  <a:gd name="T2" fmla="*/ 45 w 180"/>
                  <a:gd name="T3" fmla="*/ 156 h 169"/>
                  <a:gd name="T4" fmla="*/ 24 w 180"/>
                  <a:gd name="T5" fmla="*/ 46 h 169"/>
                  <a:gd name="T6" fmla="*/ 25 w 180"/>
                  <a:gd name="T7" fmla="*/ 45 h 169"/>
                  <a:gd name="T8" fmla="*/ 135 w 180"/>
                  <a:gd name="T9" fmla="*/ 24 h 169"/>
                  <a:gd name="T10" fmla="*/ 155 w 180"/>
                  <a:gd name="T11" fmla="*/ 134 h 169"/>
                  <a:gd name="T12" fmla="*/ 154 w 180"/>
                  <a:gd name="T13" fmla="*/ 135 h 169"/>
                  <a:gd name="T14" fmla="*/ 89 w 180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69">
                    <a:moveTo>
                      <a:pt x="89" y="169"/>
                    </a:moveTo>
                    <a:cubicBezTo>
                      <a:pt x="74" y="169"/>
                      <a:pt x="58" y="165"/>
                      <a:pt x="45" y="156"/>
                    </a:cubicBezTo>
                    <a:cubicBezTo>
                      <a:pt x="9" y="131"/>
                      <a:pt x="0" y="82"/>
                      <a:pt x="24" y="46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50" y="9"/>
                      <a:pt x="99" y="0"/>
                      <a:pt x="135" y="24"/>
                    </a:cubicBezTo>
                    <a:cubicBezTo>
                      <a:pt x="171" y="49"/>
                      <a:pt x="180" y="98"/>
                      <a:pt x="155" y="134"/>
                    </a:cubicBezTo>
                    <a:cubicBezTo>
                      <a:pt x="154" y="135"/>
                      <a:pt x="154" y="135"/>
                      <a:pt x="154" y="135"/>
                    </a:cubicBezTo>
                    <a:cubicBezTo>
                      <a:pt x="139" y="157"/>
                      <a:pt x="114" y="169"/>
                      <a:pt x="89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49">
                <a:extLst>
                  <a:ext uri="{FF2B5EF4-FFF2-40B4-BE49-F238E27FC236}">
                    <a16:creationId xmlns:a16="http://schemas.microsoft.com/office/drawing/2014/main" id="{F70DD43F-D72C-4FDE-B46E-0F4B20EB0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2238"/>
                <a:ext cx="38" cy="35"/>
              </a:xfrm>
              <a:custGeom>
                <a:avLst/>
                <a:gdLst>
                  <a:gd name="T0" fmla="*/ 67 w 134"/>
                  <a:gd name="T1" fmla="*/ 127 h 127"/>
                  <a:gd name="T2" fmla="*/ 22 w 134"/>
                  <a:gd name="T3" fmla="*/ 106 h 127"/>
                  <a:gd name="T4" fmla="*/ 21 w 134"/>
                  <a:gd name="T5" fmla="*/ 104 h 127"/>
                  <a:gd name="T6" fmla="*/ 29 w 134"/>
                  <a:gd name="T7" fmla="*/ 21 h 127"/>
                  <a:gd name="T8" fmla="*/ 112 w 134"/>
                  <a:gd name="T9" fmla="*/ 29 h 127"/>
                  <a:gd name="T10" fmla="*/ 113 w 134"/>
                  <a:gd name="T11" fmla="*/ 30 h 127"/>
                  <a:gd name="T12" fmla="*/ 105 w 134"/>
                  <a:gd name="T13" fmla="*/ 113 h 127"/>
                  <a:gd name="T14" fmla="*/ 67 w 134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7">
                    <a:moveTo>
                      <a:pt x="67" y="127"/>
                    </a:moveTo>
                    <a:cubicBezTo>
                      <a:pt x="50" y="127"/>
                      <a:pt x="34" y="120"/>
                      <a:pt x="22" y="106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0" y="79"/>
                      <a:pt x="4" y="42"/>
                      <a:pt x="29" y="21"/>
                    </a:cubicBezTo>
                    <a:cubicBezTo>
                      <a:pt x="54" y="0"/>
                      <a:pt x="91" y="4"/>
                      <a:pt x="112" y="29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34" y="55"/>
                      <a:pt x="130" y="92"/>
                      <a:pt x="105" y="113"/>
                    </a:cubicBezTo>
                    <a:cubicBezTo>
                      <a:pt x="94" y="122"/>
                      <a:pt x="81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50">
                <a:extLst>
                  <a:ext uri="{FF2B5EF4-FFF2-40B4-BE49-F238E27FC236}">
                    <a16:creationId xmlns:a16="http://schemas.microsoft.com/office/drawing/2014/main" id="{65495B66-39E7-41D9-BCBB-1E23CA28B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136"/>
                <a:ext cx="41" cy="40"/>
              </a:xfrm>
              <a:custGeom>
                <a:avLst/>
                <a:gdLst>
                  <a:gd name="T0" fmla="*/ 74 w 148"/>
                  <a:gd name="T1" fmla="*/ 143 h 143"/>
                  <a:gd name="T2" fmla="*/ 59 w 148"/>
                  <a:gd name="T3" fmla="*/ 141 h 143"/>
                  <a:gd name="T4" fmla="*/ 9 w 148"/>
                  <a:gd name="T5" fmla="*/ 60 h 143"/>
                  <a:gd name="T6" fmla="*/ 9 w 148"/>
                  <a:gd name="T7" fmla="*/ 59 h 143"/>
                  <a:gd name="T8" fmla="*/ 90 w 148"/>
                  <a:gd name="T9" fmla="*/ 9 h 143"/>
                  <a:gd name="T10" fmla="*/ 140 w 148"/>
                  <a:gd name="T11" fmla="*/ 89 h 143"/>
                  <a:gd name="T12" fmla="*/ 139 w 148"/>
                  <a:gd name="T13" fmla="*/ 91 h 143"/>
                  <a:gd name="T14" fmla="*/ 74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4" y="143"/>
                    </a:moveTo>
                    <a:cubicBezTo>
                      <a:pt x="69" y="143"/>
                      <a:pt x="64" y="142"/>
                      <a:pt x="59" y="141"/>
                    </a:cubicBezTo>
                    <a:cubicBezTo>
                      <a:pt x="22" y="132"/>
                      <a:pt x="0" y="96"/>
                      <a:pt x="9" y="60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17" y="23"/>
                      <a:pt x="54" y="0"/>
                      <a:pt x="90" y="9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9" y="91"/>
                      <a:pt x="139" y="91"/>
                      <a:pt x="139" y="91"/>
                    </a:cubicBezTo>
                    <a:cubicBezTo>
                      <a:pt x="132" y="122"/>
                      <a:pt x="105" y="143"/>
                      <a:pt x="74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151">
                <a:extLst>
                  <a:ext uri="{FF2B5EF4-FFF2-40B4-BE49-F238E27FC236}">
                    <a16:creationId xmlns:a16="http://schemas.microsoft.com/office/drawing/2014/main" id="{A1B8C253-15D8-44CA-AD89-1C43E190E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121"/>
                <a:ext cx="47" cy="44"/>
              </a:xfrm>
              <a:custGeom>
                <a:avLst/>
                <a:gdLst>
                  <a:gd name="T0" fmla="*/ 85 w 170"/>
                  <a:gd name="T1" fmla="*/ 162 h 162"/>
                  <a:gd name="T2" fmla="*/ 14 w 170"/>
                  <a:gd name="T3" fmla="*/ 110 h 162"/>
                  <a:gd name="T4" fmla="*/ 14 w 170"/>
                  <a:gd name="T5" fmla="*/ 109 h 162"/>
                  <a:gd name="T6" fmla="*/ 61 w 170"/>
                  <a:gd name="T7" fmla="*/ 14 h 162"/>
                  <a:gd name="T8" fmla="*/ 156 w 170"/>
                  <a:gd name="T9" fmla="*/ 61 h 162"/>
                  <a:gd name="T10" fmla="*/ 157 w 170"/>
                  <a:gd name="T11" fmla="*/ 62 h 162"/>
                  <a:gd name="T12" fmla="*/ 109 w 170"/>
                  <a:gd name="T13" fmla="*/ 158 h 162"/>
                  <a:gd name="T14" fmla="*/ 85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5" y="162"/>
                    </a:moveTo>
                    <a:cubicBezTo>
                      <a:pt x="54" y="162"/>
                      <a:pt x="25" y="142"/>
                      <a:pt x="14" y="110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0" y="69"/>
                      <a:pt x="22" y="27"/>
                      <a:pt x="61" y="14"/>
                    </a:cubicBezTo>
                    <a:cubicBezTo>
                      <a:pt x="100" y="0"/>
                      <a:pt x="143" y="21"/>
                      <a:pt x="156" y="61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70" y="102"/>
                      <a:pt x="149" y="144"/>
                      <a:pt x="109" y="158"/>
                    </a:cubicBezTo>
                    <a:cubicBezTo>
                      <a:pt x="101" y="160"/>
                      <a:pt x="93" y="162"/>
                      <a:pt x="85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152">
                <a:extLst>
                  <a:ext uri="{FF2B5EF4-FFF2-40B4-BE49-F238E27FC236}">
                    <a16:creationId xmlns:a16="http://schemas.microsoft.com/office/drawing/2014/main" id="{F472ED24-8100-4F3C-B8A1-9F469201D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2023"/>
                <a:ext cx="26" cy="26"/>
              </a:xfrm>
              <a:custGeom>
                <a:avLst/>
                <a:gdLst>
                  <a:gd name="T0" fmla="*/ 48 w 95"/>
                  <a:gd name="T1" fmla="*/ 92 h 92"/>
                  <a:gd name="T2" fmla="*/ 38 w 95"/>
                  <a:gd name="T3" fmla="*/ 91 h 92"/>
                  <a:gd name="T4" fmla="*/ 6 w 95"/>
                  <a:gd name="T5" fmla="*/ 39 h 92"/>
                  <a:gd name="T6" fmla="*/ 6 w 95"/>
                  <a:gd name="T7" fmla="*/ 38 h 92"/>
                  <a:gd name="T8" fmla="*/ 58 w 95"/>
                  <a:gd name="T9" fmla="*/ 6 h 92"/>
                  <a:gd name="T10" fmla="*/ 90 w 95"/>
                  <a:gd name="T11" fmla="*/ 57 h 92"/>
                  <a:gd name="T12" fmla="*/ 90 w 95"/>
                  <a:gd name="T13" fmla="*/ 58 h 92"/>
                  <a:gd name="T14" fmla="*/ 48 w 95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92">
                    <a:moveTo>
                      <a:pt x="48" y="92"/>
                    </a:moveTo>
                    <a:cubicBezTo>
                      <a:pt x="44" y="92"/>
                      <a:pt x="41" y="91"/>
                      <a:pt x="38" y="91"/>
                    </a:cubicBezTo>
                    <a:cubicBezTo>
                      <a:pt x="15" y="85"/>
                      <a:pt x="0" y="62"/>
                      <a:pt x="6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11" y="14"/>
                      <a:pt x="35" y="0"/>
                      <a:pt x="58" y="6"/>
                    </a:cubicBezTo>
                    <a:cubicBezTo>
                      <a:pt x="81" y="11"/>
                      <a:pt x="95" y="34"/>
                      <a:pt x="90" y="57"/>
                    </a:cubicBezTo>
                    <a:cubicBezTo>
                      <a:pt x="90" y="58"/>
                      <a:pt x="90" y="58"/>
                      <a:pt x="90" y="58"/>
                    </a:cubicBezTo>
                    <a:cubicBezTo>
                      <a:pt x="85" y="78"/>
                      <a:pt x="67" y="92"/>
                      <a:pt x="48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153">
                <a:extLst>
                  <a:ext uri="{FF2B5EF4-FFF2-40B4-BE49-F238E27FC236}">
                    <a16:creationId xmlns:a16="http://schemas.microsoft.com/office/drawing/2014/main" id="{8EA8A0A9-0E1A-4ED2-97E1-D9906566B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2008"/>
                <a:ext cx="38" cy="36"/>
              </a:xfrm>
              <a:custGeom>
                <a:avLst/>
                <a:gdLst>
                  <a:gd name="T0" fmla="*/ 68 w 136"/>
                  <a:gd name="T1" fmla="*/ 129 h 129"/>
                  <a:gd name="T2" fmla="*/ 11 w 136"/>
                  <a:gd name="T3" fmla="*/ 88 h 129"/>
                  <a:gd name="T4" fmla="*/ 10 w 136"/>
                  <a:gd name="T5" fmla="*/ 87 h 129"/>
                  <a:gd name="T6" fmla="*/ 48 w 136"/>
                  <a:gd name="T7" fmla="*/ 10 h 129"/>
                  <a:gd name="T8" fmla="*/ 125 w 136"/>
                  <a:gd name="T9" fmla="*/ 48 h 129"/>
                  <a:gd name="T10" fmla="*/ 125 w 136"/>
                  <a:gd name="T11" fmla="*/ 50 h 129"/>
                  <a:gd name="T12" fmla="*/ 87 w 136"/>
                  <a:gd name="T13" fmla="*/ 126 h 129"/>
                  <a:gd name="T14" fmla="*/ 68 w 136"/>
                  <a:gd name="T15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29">
                    <a:moveTo>
                      <a:pt x="68" y="129"/>
                    </a:moveTo>
                    <a:cubicBezTo>
                      <a:pt x="43" y="129"/>
                      <a:pt x="19" y="113"/>
                      <a:pt x="11" y="88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0" y="55"/>
                      <a:pt x="17" y="21"/>
                      <a:pt x="48" y="10"/>
                    </a:cubicBezTo>
                    <a:cubicBezTo>
                      <a:pt x="80" y="0"/>
                      <a:pt x="114" y="17"/>
                      <a:pt x="125" y="48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36" y="81"/>
                      <a:pt x="119" y="115"/>
                      <a:pt x="87" y="126"/>
                    </a:cubicBezTo>
                    <a:cubicBezTo>
                      <a:pt x="81" y="128"/>
                      <a:pt x="74" y="129"/>
                      <a:pt x="68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54">
                <a:extLst>
                  <a:ext uri="{FF2B5EF4-FFF2-40B4-BE49-F238E27FC236}">
                    <a16:creationId xmlns:a16="http://schemas.microsoft.com/office/drawing/2014/main" id="{85F43548-6C3B-4392-8A28-BD326799D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1900"/>
                <a:ext cx="32" cy="31"/>
              </a:xfrm>
              <a:custGeom>
                <a:avLst/>
                <a:gdLst>
                  <a:gd name="T0" fmla="*/ 58 w 116"/>
                  <a:gd name="T1" fmla="*/ 111 h 111"/>
                  <a:gd name="T2" fmla="*/ 46 w 116"/>
                  <a:gd name="T3" fmla="*/ 110 h 111"/>
                  <a:gd name="T4" fmla="*/ 7 w 116"/>
                  <a:gd name="T5" fmla="*/ 47 h 111"/>
                  <a:gd name="T6" fmla="*/ 7 w 116"/>
                  <a:gd name="T7" fmla="*/ 46 h 111"/>
                  <a:gd name="T8" fmla="*/ 70 w 116"/>
                  <a:gd name="T9" fmla="*/ 7 h 111"/>
                  <a:gd name="T10" fmla="*/ 110 w 116"/>
                  <a:gd name="T11" fmla="*/ 70 h 111"/>
                  <a:gd name="T12" fmla="*/ 109 w 116"/>
                  <a:gd name="T13" fmla="*/ 71 h 111"/>
                  <a:gd name="T14" fmla="*/ 58 w 116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1">
                    <a:moveTo>
                      <a:pt x="58" y="111"/>
                    </a:moveTo>
                    <a:cubicBezTo>
                      <a:pt x="54" y="111"/>
                      <a:pt x="50" y="111"/>
                      <a:pt x="46" y="110"/>
                    </a:cubicBezTo>
                    <a:cubicBezTo>
                      <a:pt x="18" y="103"/>
                      <a:pt x="0" y="75"/>
                      <a:pt x="7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14" y="17"/>
                      <a:pt x="42" y="0"/>
                      <a:pt x="70" y="7"/>
                    </a:cubicBezTo>
                    <a:cubicBezTo>
                      <a:pt x="99" y="13"/>
                      <a:pt x="116" y="42"/>
                      <a:pt x="110" y="70"/>
                    </a:cubicBezTo>
                    <a:cubicBezTo>
                      <a:pt x="109" y="71"/>
                      <a:pt x="109" y="71"/>
                      <a:pt x="109" y="71"/>
                    </a:cubicBezTo>
                    <a:cubicBezTo>
                      <a:pt x="104" y="95"/>
                      <a:pt x="82" y="111"/>
                      <a:pt x="58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155">
                <a:extLst>
                  <a:ext uri="{FF2B5EF4-FFF2-40B4-BE49-F238E27FC236}">
                    <a16:creationId xmlns:a16="http://schemas.microsoft.com/office/drawing/2014/main" id="{AC4034BA-6460-49DF-901C-043BEB9F2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1888"/>
                <a:ext cx="39" cy="39"/>
              </a:xfrm>
              <a:custGeom>
                <a:avLst/>
                <a:gdLst>
                  <a:gd name="T0" fmla="*/ 70 w 140"/>
                  <a:gd name="T1" fmla="*/ 140 h 140"/>
                  <a:gd name="T2" fmla="*/ 67 w 140"/>
                  <a:gd name="T3" fmla="*/ 140 h 140"/>
                  <a:gd name="T4" fmla="*/ 2 w 140"/>
                  <a:gd name="T5" fmla="*/ 69 h 140"/>
                  <a:gd name="T6" fmla="*/ 2 w 140"/>
                  <a:gd name="T7" fmla="*/ 67 h 140"/>
                  <a:gd name="T8" fmla="*/ 74 w 140"/>
                  <a:gd name="T9" fmla="*/ 2 h 140"/>
                  <a:gd name="T10" fmla="*/ 139 w 140"/>
                  <a:gd name="T11" fmla="*/ 74 h 140"/>
                  <a:gd name="T12" fmla="*/ 139 w 140"/>
                  <a:gd name="T13" fmla="*/ 75 h 140"/>
                  <a:gd name="T14" fmla="*/ 70 w 14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0">
                    <a:moveTo>
                      <a:pt x="70" y="140"/>
                    </a:moveTo>
                    <a:cubicBezTo>
                      <a:pt x="69" y="140"/>
                      <a:pt x="68" y="140"/>
                      <a:pt x="67" y="140"/>
                    </a:cubicBezTo>
                    <a:cubicBezTo>
                      <a:pt x="29" y="139"/>
                      <a:pt x="0" y="107"/>
                      <a:pt x="2" y="69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4" y="30"/>
                      <a:pt x="36" y="0"/>
                      <a:pt x="74" y="2"/>
                    </a:cubicBezTo>
                    <a:cubicBezTo>
                      <a:pt x="111" y="4"/>
                      <a:pt x="140" y="36"/>
                      <a:pt x="139" y="74"/>
                    </a:cubicBezTo>
                    <a:cubicBezTo>
                      <a:pt x="139" y="75"/>
                      <a:pt x="139" y="75"/>
                      <a:pt x="139" y="75"/>
                    </a:cubicBezTo>
                    <a:cubicBezTo>
                      <a:pt x="137" y="112"/>
                      <a:pt x="107" y="140"/>
                      <a:pt x="70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56">
                <a:extLst>
                  <a:ext uri="{FF2B5EF4-FFF2-40B4-BE49-F238E27FC236}">
                    <a16:creationId xmlns:a16="http://schemas.microsoft.com/office/drawing/2014/main" id="{6BDD133E-9EC5-42A3-9A72-2E6152CDC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771"/>
                <a:ext cx="47" cy="45"/>
              </a:xfrm>
              <a:custGeom>
                <a:avLst/>
                <a:gdLst>
                  <a:gd name="T0" fmla="*/ 84 w 168"/>
                  <a:gd name="T1" fmla="*/ 164 h 164"/>
                  <a:gd name="T2" fmla="*/ 6 w 168"/>
                  <a:gd name="T3" fmla="*/ 96 h 164"/>
                  <a:gd name="T4" fmla="*/ 6 w 168"/>
                  <a:gd name="T5" fmla="*/ 94 h 164"/>
                  <a:gd name="T6" fmla="*/ 73 w 168"/>
                  <a:gd name="T7" fmla="*/ 6 h 164"/>
                  <a:gd name="T8" fmla="*/ 162 w 168"/>
                  <a:gd name="T9" fmla="*/ 73 h 164"/>
                  <a:gd name="T10" fmla="*/ 162 w 168"/>
                  <a:gd name="T11" fmla="*/ 75 h 164"/>
                  <a:gd name="T12" fmla="*/ 95 w 168"/>
                  <a:gd name="T13" fmla="*/ 163 h 164"/>
                  <a:gd name="T14" fmla="*/ 84 w 168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4">
                    <a:moveTo>
                      <a:pt x="84" y="164"/>
                    </a:moveTo>
                    <a:cubicBezTo>
                      <a:pt x="46" y="164"/>
                      <a:pt x="12" y="135"/>
                      <a:pt x="6" y="96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0" y="51"/>
                      <a:pt x="30" y="12"/>
                      <a:pt x="73" y="6"/>
                    </a:cubicBezTo>
                    <a:cubicBezTo>
                      <a:pt x="116" y="0"/>
                      <a:pt x="156" y="30"/>
                      <a:pt x="162" y="73"/>
                    </a:cubicBezTo>
                    <a:cubicBezTo>
                      <a:pt x="162" y="75"/>
                      <a:pt x="162" y="75"/>
                      <a:pt x="162" y="75"/>
                    </a:cubicBezTo>
                    <a:cubicBezTo>
                      <a:pt x="168" y="118"/>
                      <a:pt x="138" y="157"/>
                      <a:pt x="95" y="163"/>
                    </a:cubicBezTo>
                    <a:cubicBezTo>
                      <a:pt x="91" y="164"/>
                      <a:pt x="88" y="164"/>
                      <a:pt x="84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157">
                <a:extLst>
                  <a:ext uri="{FF2B5EF4-FFF2-40B4-BE49-F238E27FC236}">
                    <a16:creationId xmlns:a16="http://schemas.microsoft.com/office/drawing/2014/main" id="{19860D8E-AA18-402E-A2E3-505813B80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1769"/>
                <a:ext cx="29" cy="30"/>
              </a:xfrm>
              <a:custGeom>
                <a:avLst/>
                <a:gdLst>
                  <a:gd name="T0" fmla="*/ 53 w 107"/>
                  <a:gd name="T1" fmla="*/ 107 h 107"/>
                  <a:gd name="T2" fmla="*/ 51 w 107"/>
                  <a:gd name="T3" fmla="*/ 107 h 107"/>
                  <a:gd name="T4" fmla="*/ 1 w 107"/>
                  <a:gd name="T5" fmla="*/ 52 h 107"/>
                  <a:gd name="T6" fmla="*/ 1 w 107"/>
                  <a:gd name="T7" fmla="*/ 51 h 107"/>
                  <a:gd name="T8" fmla="*/ 55 w 107"/>
                  <a:gd name="T9" fmla="*/ 1 h 107"/>
                  <a:gd name="T10" fmla="*/ 105 w 107"/>
                  <a:gd name="T11" fmla="*/ 56 h 107"/>
                  <a:gd name="T12" fmla="*/ 105 w 107"/>
                  <a:gd name="T13" fmla="*/ 57 h 107"/>
                  <a:gd name="T14" fmla="*/ 53 w 107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7">
                    <a:moveTo>
                      <a:pt x="53" y="107"/>
                    </a:moveTo>
                    <a:cubicBezTo>
                      <a:pt x="52" y="107"/>
                      <a:pt x="51" y="107"/>
                      <a:pt x="51" y="107"/>
                    </a:cubicBezTo>
                    <a:cubicBezTo>
                      <a:pt x="22" y="105"/>
                      <a:pt x="0" y="81"/>
                      <a:pt x="1" y="52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2" y="22"/>
                      <a:pt x="27" y="0"/>
                      <a:pt x="55" y="1"/>
                    </a:cubicBezTo>
                    <a:cubicBezTo>
                      <a:pt x="84" y="3"/>
                      <a:pt x="107" y="27"/>
                      <a:pt x="105" y="56"/>
                    </a:cubicBezTo>
                    <a:cubicBezTo>
                      <a:pt x="105" y="57"/>
                      <a:pt x="105" y="57"/>
                      <a:pt x="105" y="57"/>
                    </a:cubicBezTo>
                    <a:cubicBezTo>
                      <a:pt x="104" y="85"/>
                      <a:pt x="81" y="107"/>
                      <a:pt x="53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158">
                <a:extLst>
                  <a:ext uri="{FF2B5EF4-FFF2-40B4-BE49-F238E27FC236}">
                    <a16:creationId xmlns:a16="http://schemas.microsoft.com/office/drawing/2014/main" id="{E5EFEEEC-5FC9-48FD-B2F7-5E54D4E39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659"/>
                <a:ext cx="26" cy="25"/>
              </a:xfrm>
              <a:custGeom>
                <a:avLst/>
                <a:gdLst>
                  <a:gd name="T0" fmla="*/ 46 w 93"/>
                  <a:gd name="T1" fmla="*/ 91 h 91"/>
                  <a:gd name="T2" fmla="*/ 4 w 93"/>
                  <a:gd name="T3" fmla="*/ 54 h 91"/>
                  <a:gd name="T4" fmla="*/ 3 w 93"/>
                  <a:gd name="T5" fmla="*/ 53 h 91"/>
                  <a:gd name="T6" fmla="*/ 40 w 93"/>
                  <a:gd name="T7" fmla="*/ 4 h 91"/>
                  <a:gd name="T8" fmla="*/ 89 w 93"/>
                  <a:gd name="T9" fmla="*/ 41 h 91"/>
                  <a:gd name="T10" fmla="*/ 89 w 93"/>
                  <a:gd name="T11" fmla="*/ 42 h 91"/>
                  <a:gd name="T12" fmla="*/ 52 w 93"/>
                  <a:gd name="T13" fmla="*/ 91 h 91"/>
                  <a:gd name="T14" fmla="*/ 46 w 93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91">
                    <a:moveTo>
                      <a:pt x="46" y="91"/>
                    </a:moveTo>
                    <a:cubicBezTo>
                      <a:pt x="25" y="91"/>
                      <a:pt x="7" y="75"/>
                      <a:pt x="4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0" y="29"/>
                      <a:pt x="17" y="7"/>
                      <a:pt x="40" y="4"/>
                    </a:cubicBezTo>
                    <a:cubicBezTo>
                      <a:pt x="64" y="0"/>
                      <a:pt x="86" y="17"/>
                      <a:pt x="89" y="41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93" y="65"/>
                      <a:pt x="76" y="87"/>
                      <a:pt x="52" y="91"/>
                    </a:cubicBezTo>
                    <a:cubicBezTo>
                      <a:pt x="50" y="91"/>
                      <a:pt x="48" y="91"/>
                      <a:pt x="46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159">
                <a:extLst>
                  <a:ext uri="{FF2B5EF4-FFF2-40B4-BE49-F238E27FC236}">
                    <a16:creationId xmlns:a16="http://schemas.microsoft.com/office/drawing/2014/main" id="{56F76B5C-FBDB-496B-8B68-F8CE90358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1640"/>
                <a:ext cx="42" cy="41"/>
              </a:xfrm>
              <a:custGeom>
                <a:avLst/>
                <a:gdLst>
                  <a:gd name="T0" fmla="*/ 75 w 150"/>
                  <a:gd name="T1" fmla="*/ 150 h 150"/>
                  <a:gd name="T2" fmla="*/ 71 w 150"/>
                  <a:gd name="T3" fmla="*/ 150 h 150"/>
                  <a:gd name="T4" fmla="*/ 2 w 150"/>
                  <a:gd name="T5" fmla="*/ 73 h 150"/>
                  <a:gd name="T6" fmla="*/ 2 w 150"/>
                  <a:gd name="T7" fmla="*/ 72 h 150"/>
                  <a:gd name="T8" fmla="*/ 78 w 150"/>
                  <a:gd name="T9" fmla="*/ 2 h 150"/>
                  <a:gd name="T10" fmla="*/ 148 w 150"/>
                  <a:gd name="T11" fmla="*/ 78 h 150"/>
                  <a:gd name="T12" fmla="*/ 148 w 150"/>
                  <a:gd name="T13" fmla="*/ 80 h 150"/>
                  <a:gd name="T14" fmla="*/ 75 w 150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50">
                    <a:moveTo>
                      <a:pt x="75" y="150"/>
                    </a:moveTo>
                    <a:cubicBezTo>
                      <a:pt x="74" y="150"/>
                      <a:pt x="72" y="150"/>
                      <a:pt x="71" y="150"/>
                    </a:cubicBezTo>
                    <a:cubicBezTo>
                      <a:pt x="31" y="148"/>
                      <a:pt x="0" y="114"/>
                      <a:pt x="2" y="73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4" y="31"/>
                      <a:pt x="38" y="0"/>
                      <a:pt x="78" y="2"/>
                    </a:cubicBezTo>
                    <a:cubicBezTo>
                      <a:pt x="119" y="4"/>
                      <a:pt x="150" y="38"/>
                      <a:pt x="148" y="78"/>
                    </a:cubicBezTo>
                    <a:cubicBezTo>
                      <a:pt x="148" y="80"/>
                      <a:pt x="148" y="80"/>
                      <a:pt x="148" y="80"/>
                    </a:cubicBezTo>
                    <a:cubicBezTo>
                      <a:pt x="146" y="119"/>
                      <a:pt x="114" y="150"/>
                      <a:pt x="75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160">
                <a:extLst>
                  <a:ext uri="{FF2B5EF4-FFF2-40B4-BE49-F238E27FC236}">
                    <a16:creationId xmlns:a16="http://schemas.microsoft.com/office/drawing/2014/main" id="{A7EA78E1-C12A-4A07-B004-554E39B1D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1531"/>
                <a:ext cx="28" cy="25"/>
              </a:xfrm>
              <a:custGeom>
                <a:avLst/>
                <a:gdLst>
                  <a:gd name="T0" fmla="*/ 50 w 99"/>
                  <a:gd name="T1" fmla="*/ 93 h 93"/>
                  <a:gd name="T2" fmla="*/ 32 w 99"/>
                  <a:gd name="T3" fmla="*/ 89 h 93"/>
                  <a:gd name="T4" fmla="*/ 10 w 99"/>
                  <a:gd name="T5" fmla="*/ 32 h 93"/>
                  <a:gd name="T6" fmla="*/ 10 w 99"/>
                  <a:gd name="T7" fmla="*/ 31 h 93"/>
                  <a:gd name="T8" fmla="*/ 67 w 99"/>
                  <a:gd name="T9" fmla="*/ 9 h 93"/>
                  <a:gd name="T10" fmla="*/ 90 w 99"/>
                  <a:gd name="T11" fmla="*/ 66 h 93"/>
                  <a:gd name="T12" fmla="*/ 89 w 99"/>
                  <a:gd name="T13" fmla="*/ 67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4" y="93"/>
                      <a:pt x="38" y="92"/>
                      <a:pt x="32" y="89"/>
                    </a:cubicBezTo>
                    <a:cubicBezTo>
                      <a:pt x="10" y="80"/>
                      <a:pt x="0" y="54"/>
                      <a:pt x="10" y="32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20" y="10"/>
                      <a:pt x="46" y="0"/>
                      <a:pt x="67" y="9"/>
                    </a:cubicBezTo>
                    <a:cubicBezTo>
                      <a:pt x="89" y="19"/>
                      <a:pt x="99" y="45"/>
                      <a:pt x="90" y="66"/>
                    </a:cubicBezTo>
                    <a:cubicBezTo>
                      <a:pt x="89" y="67"/>
                      <a:pt x="89" y="67"/>
                      <a:pt x="89" y="67"/>
                    </a:cubicBezTo>
                    <a:cubicBezTo>
                      <a:pt x="82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161">
                <a:extLst>
                  <a:ext uri="{FF2B5EF4-FFF2-40B4-BE49-F238E27FC236}">
                    <a16:creationId xmlns:a16="http://schemas.microsoft.com/office/drawing/2014/main" id="{8B18B6E7-DFBF-4A81-914D-824CEECCD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1423"/>
                <a:ext cx="35" cy="34"/>
              </a:xfrm>
              <a:custGeom>
                <a:avLst/>
                <a:gdLst>
                  <a:gd name="T0" fmla="*/ 65 w 130"/>
                  <a:gd name="T1" fmla="*/ 123 h 123"/>
                  <a:gd name="T2" fmla="*/ 16 w 130"/>
                  <a:gd name="T3" fmla="*/ 94 h 123"/>
                  <a:gd name="T4" fmla="*/ 15 w 130"/>
                  <a:gd name="T5" fmla="*/ 93 h 123"/>
                  <a:gd name="T6" fmla="*/ 37 w 130"/>
                  <a:gd name="T7" fmla="*/ 16 h 123"/>
                  <a:gd name="T8" fmla="*/ 114 w 130"/>
                  <a:gd name="T9" fmla="*/ 38 h 123"/>
                  <a:gd name="T10" fmla="*/ 115 w 130"/>
                  <a:gd name="T11" fmla="*/ 39 h 123"/>
                  <a:gd name="T12" fmla="*/ 93 w 130"/>
                  <a:gd name="T13" fmla="*/ 116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5" y="123"/>
                      <a:pt x="26" y="112"/>
                      <a:pt x="16" y="94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0" y="65"/>
                      <a:pt x="10" y="31"/>
                      <a:pt x="37" y="16"/>
                    </a:cubicBezTo>
                    <a:cubicBezTo>
                      <a:pt x="64" y="0"/>
                      <a:pt x="99" y="10"/>
                      <a:pt x="114" y="38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30" y="66"/>
                      <a:pt x="120" y="100"/>
                      <a:pt x="93" y="116"/>
                    </a:cubicBezTo>
                    <a:cubicBezTo>
                      <a:pt x="84" y="120"/>
                      <a:pt x="75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162">
                <a:extLst>
                  <a:ext uri="{FF2B5EF4-FFF2-40B4-BE49-F238E27FC236}">
                    <a16:creationId xmlns:a16="http://schemas.microsoft.com/office/drawing/2014/main" id="{A606CB9E-E9C3-4100-A885-BBDA971AB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528"/>
                <a:ext cx="43" cy="40"/>
              </a:xfrm>
              <a:custGeom>
                <a:avLst/>
                <a:gdLst>
                  <a:gd name="T0" fmla="*/ 78 w 155"/>
                  <a:gd name="T1" fmla="*/ 146 h 146"/>
                  <a:gd name="T2" fmla="*/ 19 w 155"/>
                  <a:gd name="T3" fmla="*/ 111 h 146"/>
                  <a:gd name="T4" fmla="*/ 19 w 155"/>
                  <a:gd name="T5" fmla="*/ 110 h 146"/>
                  <a:gd name="T6" fmla="*/ 45 w 155"/>
                  <a:gd name="T7" fmla="*/ 18 h 146"/>
                  <a:gd name="T8" fmla="*/ 136 w 155"/>
                  <a:gd name="T9" fmla="*/ 44 h 146"/>
                  <a:gd name="T10" fmla="*/ 137 w 155"/>
                  <a:gd name="T11" fmla="*/ 46 h 146"/>
                  <a:gd name="T12" fmla="*/ 111 w 155"/>
                  <a:gd name="T13" fmla="*/ 137 h 146"/>
                  <a:gd name="T14" fmla="*/ 78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8" y="146"/>
                    </a:moveTo>
                    <a:cubicBezTo>
                      <a:pt x="55" y="146"/>
                      <a:pt x="32" y="133"/>
                      <a:pt x="19" y="111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0" y="77"/>
                      <a:pt x="12" y="36"/>
                      <a:pt x="45" y="18"/>
                    </a:cubicBezTo>
                    <a:cubicBezTo>
                      <a:pt x="77" y="0"/>
                      <a:pt x="118" y="12"/>
                      <a:pt x="136" y="44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55" y="78"/>
                      <a:pt x="144" y="119"/>
                      <a:pt x="111" y="137"/>
                    </a:cubicBezTo>
                    <a:cubicBezTo>
                      <a:pt x="100" y="143"/>
                      <a:pt x="89" y="146"/>
                      <a:pt x="78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63">
                <a:extLst>
                  <a:ext uri="{FF2B5EF4-FFF2-40B4-BE49-F238E27FC236}">
                    <a16:creationId xmlns:a16="http://schemas.microsoft.com/office/drawing/2014/main" id="{6DBDDFD6-4826-415C-B003-5B79E017A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1415"/>
                <a:ext cx="32" cy="30"/>
              </a:xfrm>
              <a:custGeom>
                <a:avLst/>
                <a:gdLst>
                  <a:gd name="T0" fmla="*/ 56 w 113"/>
                  <a:gd name="T1" fmla="*/ 107 h 107"/>
                  <a:gd name="T2" fmla="*/ 36 w 113"/>
                  <a:gd name="T3" fmla="*/ 103 h 107"/>
                  <a:gd name="T4" fmla="*/ 11 w 113"/>
                  <a:gd name="T5" fmla="*/ 37 h 107"/>
                  <a:gd name="T6" fmla="*/ 12 w 113"/>
                  <a:gd name="T7" fmla="*/ 36 h 107"/>
                  <a:gd name="T8" fmla="*/ 77 w 113"/>
                  <a:gd name="T9" fmla="*/ 11 h 107"/>
                  <a:gd name="T10" fmla="*/ 102 w 113"/>
                  <a:gd name="T11" fmla="*/ 76 h 107"/>
                  <a:gd name="T12" fmla="*/ 102 w 113"/>
                  <a:gd name="T13" fmla="*/ 77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50" y="107"/>
                      <a:pt x="43" y="105"/>
                      <a:pt x="36" y="103"/>
                    </a:cubicBezTo>
                    <a:cubicBezTo>
                      <a:pt x="12" y="92"/>
                      <a:pt x="0" y="62"/>
                      <a:pt x="11" y="37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23" y="12"/>
                      <a:pt x="52" y="0"/>
                      <a:pt x="77" y="11"/>
                    </a:cubicBezTo>
                    <a:cubicBezTo>
                      <a:pt x="102" y="22"/>
                      <a:pt x="113" y="51"/>
                      <a:pt x="102" y="76"/>
                    </a:cubicBezTo>
                    <a:cubicBezTo>
                      <a:pt x="102" y="77"/>
                      <a:pt x="102" y="77"/>
                      <a:pt x="102" y="77"/>
                    </a:cubicBezTo>
                    <a:cubicBezTo>
                      <a:pt x="93" y="96"/>
                      <a:pt x="75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64">
                <a:extLst>
                  <a:ext uri="{FF2B5EF4-FFF2-40B4-BE49-F238E27FC236}">
                    <a16:creationId xmlns:a16="http://schemas.microsoft.com/office/drawing/2014/main" id="{FB968FA7-4FD2-4D25-BD1C-563977270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314"/>
                <a:ext cx="37" cy="35"/>
              </a:xfrm>
              <a:custGeom>
                <a:avLst/>
                <a:gdLst>
                  <a:gd name="T0" fmla="*/ 68 w 134"/>
                  <a:gd name="T1" fmla="*/ 126 h 126"/>
                  <a:gd name="T2" fmla="*/ 17 w 134"/>
                  <a:gd name="T3" fmla="*/ 96 h 126"/>
                  <a:gd name="T4" fmla="*/ 16 w 134"/>
                  <a:gd name="T5" fmla="*/ 95 h 126"/>
                  <a:gd name="T6" fmla="*/ 39 w 134"/>
                  <a:gd name="T7" fmla="*/ 16 h 126"/>
                  <a:gd name="T8" fmla="*/ 118 w 134"/>
                  <a:gd name="T9" fmla="*/ 39 h 126"/>
                  <a:gd name="T10" fmla="*/ 119 w 134"/>
                  <a:gd name="T11" fmla="*/ 40 h 126"/>
                  <a:gd name="T12" fmla="*/ 96 w 134"/>
                  <a:gd name="T13" fmla="*/ 119 h 126"/>
                  <a:gd name="T14" fmla="*/ 68 w 134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6">
                    <a:moveTo>
                      <a:pt x="68" y="126"/>
                    </a:moveTo>
                    <a:cubicBezTo>
                      <a:pt x="47" y="126"/>
                      <a:pt x="27" y="116"/>
                      <a:pt x="17" y="96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0" y="67"/>
                      <a:pt x="10" y="32"/>
                      <a:pt x="39" y="16"/>
                    </a:cubicBezTo>
                    <a:cubicBezTo>
                      <a:pt x="67" y="0"/>
                      <a:pt x="102" y="10"/>
                      <a:pt x="118" y="39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34" y="68"/>
                      <a:pt x="124" y="103"/>
                      <a:pt x="96" y="119"/>
                    </a:cubicBezTo>
                    <a:cubicBezTo>
                      <a:pt x="87" y="124"/>
                      <a:pt x="77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165">
                <a:extLst>
                  <a:ext uri="{FF2B5EF4-FFF2-40B4-BE49-F238E27FC236}">
                    <a16:creationId xmlns:a16="http://schemas.microsoft.com/office/drawing/2014/main" id="{98E98264-CA27-4B68-8DCE-6D8CF3D16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308"/>
                <a:ext cx="29" cy="28"/>
              </a:xfrm>
              <a:custGeom>
                <a:avLst/>
                <a:gdLst>
                  <a:gd name="T0" fmla="*/ 53 w 107"/>
                  <a:gd name="T1" fmla="*/ 103 h 103"/>
                  <a:gd name="T2" fmla="*/ 19 w 107"/>
                  <a:gd name="T3" fmla="*/ 89 h 103"/>
                  <a:gd name="T4" fmla="*/ 19 w 107"/>
                  <a:gd name="T5" fmla="*/ 20 h 103"/>
                  <a:gd name="T6" fmla="*/ 20 w 107"/>
                  <a:gd name="T7" fmla="*/ 19 h 103"/>
                  <a:gd name="T8" fmla="*/ 88 w 107"/>
                  <a:gd name="T9" fmla="*/ 19 h 103"/>
                  <a:gd name="T10" fmla="*/ 88 w 107"/>
                  <a:gd name="T11" fmla="*/ 88 h 103"/>
                  <a:gd name="T12" fmla="*/ 87 w 107"/>
                  <a:gd name="T13" fmla="*/ 89 h 103"/>
                  <a:gd name="T14" fmla="*/ 53 w 107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3">
                    <a:moveTo>
                      <a:pt x="53" y="103"/>
                    </a:moveTo>
                    <a:cubicBezTo>
                      <a:pt x="41" y="103"/>
                      <a:pt x="28" y="98"/>
                      <a:pt x="19" y="89"/>
                    </a:cubicBezTo>
                    <a:cubicBezTo>
                      <a:pt x="0" y="70"/>
                      <a:pt x="0" y="39"/>
                      <a:pt x="19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39" y="1"/>
                      <a:pt x="69" y="0"/>
                      <a:pt x="88" y="19"/>
                    </a:cubicBezTo>
                    <a:cubicBezTo>
                      <a:pt x="107" y="38"/>
                      <a:pt x="107" y="69"/>
                      <a:pt x="88" y="88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78" y="98"/>
                      <a:pt x="66" y="103"/>
                      <a:pt x="53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66">
                <a:extLst>
                  <a:ext uri="{FF2B5EF4-FFF2-40B4-BE49-F238E27FC236}">
                    <a16:creationId xmlns:a16="http://schemas.microsoft.com/office/drawing/2014/main" id="{CF28CD22-4F19-4F38-B73A-3F5C282BB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224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24 w 106"/>
                  <a:gd name="T3" fmla="*/ 89 h 100"/>
                  <a:gd name="T4" fmla="*/ 23 w 106"/>
                  <a:gd name="T5" fmla="*/ 88 h 100"/>
                  <a:gd name="T6" fmla="*/ 17 w 106"/>
                  <a:gd name="T7" fmla="*/ 22 h 100"/>
                  <a:gd name="T8" fmla="*/ 83 w 106"/>
                  <a:gd name="T9" fmla="*/ 16 h 100"/>
                  <a:gd name="T10" fmla="*/ 83 w 106"/>
                  <a:gd name="T11" fmla="*/ 17 h 100"/>
                  <a:gd name="T12" fmla="*/ 90 w 106"/>
                  <a:gd name="T13" fmla="*/ 83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3" y="100"/>
                      <a:pt x="32" y="96"/>
                      <a:pt x="24" y="89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3" y="72"/>
                      <a:pt x="0" y="42"/>
                      <a:pt x="17" y="22"/>
                    </a:cubicBezTo>
                    <a:cubicBezTo>
                      <a:pt x="33" y="3"/>
                      <a:pt x="63" y="0"/>
                      <a:pt x="83" y="16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103" y="34"/>
                      <a:pt x="106" y="63"/>
                      <a:pt x="90" y="83"/>
                    </a:cubicBezTo>
                    <a:cubicBezTo>
                      <a:pt x="80" y="94"/>
                      <a:pt x="67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167">
                <a:extLst>
                  <a:ext uri="{FF2B5EF4-FFF2-40B4-BE49-F238E27FC236}">
                    <a16:creationId xmlns:a16="http://schemas.microsoft.com/office/drawing/2014/main" id="{38B691D9-69BA-4639-B5F2-40254BDC1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1216"/>
                <a:ext cx="38" cy="37"/>
              </a:xfrm>
              <a:custGeom>
                <a:avLst/>
                <a:gdLst>
                  <a:gd name="T0" fmla="*/ 69 w 139"/>
                  <a:gd name="T1" fmla="*/ 133 h 133"/>
                  <a:gd name="T2" fmla="*/ 24 w 139"/>
                  <a:gd name="T3" fmla="*/ 114 h 133"/>
                  <a:gd name="T4" fmla="*/ 24 w 139"/>
                  <a:gd name="T5" fmla="*/ 26 h 133"/>
                  <a:gd name="T6" fmla="*/ 25 w 139"/>
                  <a:gd name="T7" fmla="*/ 24 h 133"/>
                  <a:gd name="T8" fmla="*/ 114 w 139"/>
                  <a:gd name="T9" fmla="*/ 25 h 133"/>
                  <a:gd name="T10" fmla="*/ 114 w 139"/>
                  <a:gd name="T11" fmla="*/ 113 h 133"/>
                  <a:gd name="T12" fmla="*/ 113 w 139"/>
                  <a:gd name="T13" fmla="*/ 115 h 133"/>
                  <a:gd name="T14" fmla="*/ 69 w 139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3">
                    <a:moveTo>
                      <a:pt x="69" y="133"/>
                    </a:moveTo>
                    <a:cubicBezTo>
                      <a:pt x="53" y="133"/>
                      <a:pt x="36" y="127"/>
                      <a:pt x="24" y="114"/>
                    </a:cubicBezTo>
                    <a:cubicBezTo>
                      <a:pt x="0" y="90"/>
                      <a:pt x="0" y="50"/>
                      <a:pt x="24" y="26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50" y="0"/>
                      <a:pt x="90" y="0"/>
                      <a:pt x="114" y="25"/>
                    </a:cubicBezTo>
                    <a:cubicBezTo>
                      <a:pt x="139" y="49"/>
                      <a:pt x="139" y="89"/>
                      <a:pt x="114" y="113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01" y="127"/>
                      <a:pt x="85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68">
                <a:extLst>
                  <a:ext uri="{FF2B5EF4-FFF2-40B4-BE49-F238E27FC236}">
                    <a16:creationId xmlns:a16="http://schemas.microsoft.com/office/drawing/2014/main" id="{ED2018CF-1166-489A-9AC3-A06E15839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138"/>
                <a:ext cx="43" cy="40"/>
              </a:xfrm>
              <a:custGeom>
                <a:avLst/>
                <a:gdLst>
                  <a:gd name="T0" fmla="*/ 78 w 156"/>
                  <a:gd name="T1" fmla="*/ 147 h 147"/>
                  <a:gd name="T2" fmla="*/ 34 w 156"/>
                  <a:gd name="T3" fmla="*/ 131 h 147"/>
                  <a:gd name="T4" fmla="*/ 33 w 156"/>
                  <a:gd name="T5" fmla="*/ 130 h 147"/>
                  <a:gd name="T6" fmla="*/ 24 w 156"/>
                  <a:gd name="T7" fmla="*/ 33 h 147"/>
                  <a:gd name="T8" fmla="*/ 121 w 156"/>
                  <a:gd name="T9" fmla="*/ 24 h 147"/>
                  <a:gd name="T10" fmla="*/ 122 w 156"/>
                  <a:gd name="T11" fmla="*/ 25 h 147"/>
                  <a:gd name="T12" fmla="*/ 131 w 156"/>
                  <a:gd name="T13" fmla="*/ 122 h 147"/>
                  <a:gd name="T14" fmla="*/ 78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8" y="147"/>
                    </a:moveTo>
                    <a:cubicBezTo>
                      <a:pt x="63" y="147"/>
                      <a:pt x="47" y="142"/>
                      <a:pt x="34" y="131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4" y="106"/>
                      <a:pt x="0" y="62"/>
                      <a:pt x="24" y="33"/>
                    </a:cubicBezTo>
                    <a:cubicBezTo>
                      <a:pt x="49" y="4"/>
                      <a:pt x="92" y="0"/>
                      <a:pt x="121" y="24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52" y="50"/>
                      <a:pt x="156" y="93"/>
                      <a:pt x="131" y="122"/>
                    </a:cubicBezTo>
                    <a:cubicBezTo>
                      <a:pt x="118" y="139"/>
                      <a:pt x="98" y="147"/>
                      <a:pt x="78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169">
                <a:extLst>
                  <a:ext uri="{FF2B5EF4-FFF2-40B4-BE49-F238E27FC236}">
                    <a16:creationId xmlns:a16="http://schemas.microsoft.com/office/drawing/2014/main" id="{2B9883E5-AD16-4918-BE37-30FEDD7D1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1132"/>
                <a:ext cx="31" cy="30"/>
              </a:xfrm>
              <a:custGeom>
                <a:avLst/>
                <a:gdLst>
                  <a:gd name="T0" fmla="*/ 57 w 115"/>
                  <a:gd name="T1" fmla="*/ 109 h 109"/>
                  <a:gd name="T2" fmla="*/ 21 w 115"/>
                  <a:gd name="T3" fmla="*/ 94 h 109"/>
                  <a:gd name="T4" fmla="*/ 21 w 115"/>
                  <a:gd name="T5" fmla="*/ 21 h 109"/>
                  <a:gd name="T6" fmla="*/ 22 w 115"/>
                  <a:gd name="T7" fmla="*/ 20 h 109"/>
                  <a:gd name="T8" fmla="*/ 95 w 115"/>
                  <a:gd name="T9" fmla="*/ 20 h 109"/>
                  <a:gd name="T10" fmla="*/ 95 w 115"/>
                  <a:gd name="T11" fmla="*/ 93 h 109"/>
                  <a:gd name="T12" fmla="*/ 94 w 115"/>
                  <a:gd name="T13" fmla="*/ 94 h 109"/>
                  <a:gd name="T14" fmla="*/ 57 w 115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5" h="109">
                    <a:moveTo>
                      <a:pt x="57" y="109"/>
                    </a:moveTo>
                    <a:cubicBezTo>
                      <a:pt x="44" y="109"/>
                      <a:pt x="31" y="104"/>
                      <a:pt x="21" y="94"/>
                    </a:cubicBezTo>
                    <a:cubicBezTo>
                      <a:pt x="1" y="74"/>
                      <a:pt x="0" y="41"/>
                      <a:pt x="21" y="21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0"/>
                      <a:pt x="75" y="0"/>
                      <a:pt x="95" y="20"/>
                    </a:cubicBezTo>
                    <a:cubicBezTo>
                      <a:pt x="115" y="40"/>
                      <a:pt x="115" y="73"/>
                      <a:pt x="95" y="93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84" y="104"/>
                      <a:pt x="7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70">
                <a:extLst>
                  <a:ext uri="{FF2B5EF4-FFF2-40B4-BE49-F238E27FC236}">
                    <a16:creationId xmlns:a16="http://schemas.microsoft.com/office/drawing/2014/main" id="{9EDB2559-9696-4A1D-9484-6F6AEE9FC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1059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18 w 181"/>
                  <a:gd name="T3" fmla="*/ 123 h 170"/>
                  <a:gd name="T4" fmla="*/ 58 w 181"/>
                  <a:gd name="T5" fmla="*/ 19 h 170"/>
                  <a:gd name="T6" fmla="*/ 60 w 181"/>
                  <a:gd name="T7" fmla="*/ 18 h 170"/>
                  <a:gd name="T8" fmla="*/ 164 w 181"/>
                  <a:gd name="T9" fmla="*/ 58 h 170"/>
                  <a:gd name="T10" fmla="*/ 123 w 181"/>
                  <a:gd name="T11" fmla="*/ 162 h 170"/>
                  <a:gd name="T12" fmla="*/ 122 w 181"/>
                  <a:gd name="T13" fmla="*/ 16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0" y="170"/>
                      <a:pt x="31" y="152"/>
                      <a:pt x="18" y="123"/>
                    </a:cubicBezTo>
                    <a:cubicBezTo>
                      <a:pt x="0" y="83"/>
                      <a:pt x="18" y="36"/>
                      <a:pt x="58" y="19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99" y="0"/>
                      <a:pt x="146" y="18"/>
                      <a:pt x="164" y="58"/>
                    </a:cubicBezTo>
                    <a:cubicBezTo>
                      <a:pt x="181" y="98"/>
                      <a:pt x="163" y="145"/>
                      <a:pt x="123" y="162"/>
                    </a:cubicBezTo>
                    <a:cubicBezTo>
                      <a:pt x="122" y="163"/>
                      <a:pt x="122" y="163"/>
                      <a:pt x="122" y="163"/>
                    </a:cubicBezTo>
                    <a:cubicBezTo>
                      <a:pt x="111" y="168"/>
                      <a:pt x="101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171">
                <a:extLst>
                  <a:ext uri="{FF2B5EF4-FFF2-40B4-BE49-F238E27FC236}">
                    <a16:creationId xmlns:a16="http://schemas.microsoft.com/office/drawing/2014/main" id="{306858DA-56D1-44B7-9994-52DA42AE6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1055"/>
                <a:ext cx="50" cy="48"/>
              </a:xfrm>
              <a:custGeom>
                <a:avLst/>
                <a:gdLst>
                  <a:gd name="T0" fmla="*/ 92 w 182"/>
                  <a:gd name="T1" fmla="*/ 172 h 172"/>
                  <a:gd name="T2" fmla="*/ 41 w 182"/>
                  <a:gd name="T3" fmla="*/ 153 h 172"/>
                  <a:gd name="T4" fmla="*/ 39 w 182"/>
                  <a:gd name="T5" fmla="*/ 152 h 172"/>
                  <a:gd name="T6" fmla="*/ 29 w 182"/>
                  <a:gd name="T7" fmla="*/ 39 h 172"/>
                  <a:gd name="T8" fmla="*/ 142 w 182"/>
                  <a:gd name="T9" fmla="*/ 28 h 172"/>
                  <a:gd name="T10" fmla="*/ 143 w 182"/>
                  <a:gd name="T11" fmla="*/ 29 h 172"/>
                  <a:gd name="T12" fmla="*/ 154 w 182"/>
                  <a:gd name="T13" fmla="*/ 143 h 172"/>
                  <a:gd name="T14" fmla="*/ 92 w 182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172">
                    <a:moveTo>
                      <a:pt x="92" y="172"/>
                    </a:moveTo>
                    <a:cubicBezTo>
                      <a:pt x="74" y="172"/>
                      <a:pt x="56" y="166"/>
                      <a:pt x="41" y="153"/>
                    </a:cubicBezTo>
                    <a:cubicBezTo>
                      <a:pt x="39" y="152"/>
                      <a:pt x="39" y="152"/>
                      <a:pt x="39" y="152"/>
                    </a:cubicBezTo>
                    <a:cubicBezTo>
                      <a:pt x="5" y="124"/>
                      <a:pt x="0" y="73"/>
                      <a:pt x="29" y="39"/>
                    </a:cubicBezTo>
                    <a:cubicBezTo>
                      <a:pt x="57" y="4"/>
                      <a:pt x="108" y="0"/>
                      <a:pt x="142" y="28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78" y="58"/>
                      <a:pt x="182" y="108"/>
                      <a:pt x="154" y="143"/>
                    </a:cubicBezTo>
                    <a:cubicBezTo>
                      <a:pt x="138" y="162"/>
                      <a:pt x="115" y="172"/>
                      <a:pt x="92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72">
                <a:extLst>
                  <a:ext uri="{FF2B5EF4-FFF2-40B4-BE49-F238E27FC236}">
                    <a16:creationId xmlns:a16="http://schemas.microsoft.com/office/drawing/2014/main" id="{3C7219E0-B001-4E61-94ED-6C60C4325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019"/>
                <a:ext cx="39" cy="37"/>
              </a:xfrm>
              <a:custGeom>
                <a:avLst/>
                <a:gdLst>
                  <a:gd name="T0" fmla="*/ 70 w 140"/>
                  <a:gd name="T1" fmla="*/ 132 h 132"/>
                  <a:gd name="T2" fmla="*/ 51 w 140"/>
                  <a:gd name="T3" fmla="*/ 128 h 132"/>
                  <a:gd name="T4" fmla="*/ 50 w 140"/>
                  <a:gd name="T5" fmla="*/ 128 h 132"/>
                  <a:gd name="T6" fmla="*/ 11 w 140"/>
                  <a:gd name="T7" fmla="*/ 50 h 132"/>
                  <a:gd name="T8" fmla="*/ 89 w 140"/>
                  <a:gd name="T9" fmla="*/ 11 h 132"/>
                  <a:gd name="T10" fmla="*/ 90 w 140"/>
                  <a:gd name="T11" fmla="*/ 11 h 132"/>
                  <a:gd name="T12" fmla="*/ 129 w 140"/>
                  <a:gd name="T13" fmla="*/ 89 h 132"/>
                  <a:gd name="T14" fmla="*/ 70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0" y="132"/>
                    </a:moveTo>
                    <a:cubicBezTo>
                      <a:pt x="64" y="132"/>
                      <a:pt x="57" y="131"/>
                      <a:pt x="51" y="128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17" y="117"/>
                      <a:pt x="0" y="82"/>
                      <a:pt x="11" y="50"/>
                    </a:cubicBezTo>
                    <a:cubicBezTo>
                      <a:pt x="21" y="18"/>
                      <a:pt x="56" y="0"/>
                      <a:pt x="89" y="11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122" y="22"/>
                      <a:pt x="140" y="57"/>
                      <a:pt x="129" y="89"/>
                    </a:cubicBezTo>
                    <a:cubicBezTo>
                      <a:pt x="120" y="115"/>
                      <a:pt x="9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173">
                <a:extLst>
                  <a:ext uri="{FF2B5EF4-FFF2-40B4-BE49-F238E27FC236}">
                    <a16:creationId xmlns:a16="http://schemas.microsoft.com/office/drawing/2014/main" id="{9AAF0283-4FA9-4A45-A4D8-5280E636D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1019"/>
                <a:ext cx="31" cy="29"/>
              </a:xfrm>
              <a:custGeom>
                <a:avLst/>
                <a:gdLst>
                  <a:gd name="T0" fmla="*/ 56 w 112"/>
                  <a:gd name="T1" fmla="*/ 105 h 105"/>
                  <a:gd name="T2" fmla="*/ 11 w 112"/>
                  <a:gd name="T3" fmla="*/ 76 h 105"/>
                  <a:gd name="T4" fmla="*/ 36 w 112"/>
                  <a:gd name="T5" fmla="*/ 11 h 105"/>
                  <a:gd name="T6" fmla="*/ 37 w 112"/>
                  <a:gd name="T7" fmla="*/ 11 h 105"/>
                  <a:gd name="T8" fmla="*/ 101 w 112"/>
                  <a:gd name="T9" fmla="*/ 36 h 105"/>
                  <a:gd name="T10" fmla="*/ 76 w 112"/>
                  <a:gd name="T11" fmla="*/ 100 h 105"/>
                  <a:gd name="T12" fmla="*/ 75 w 112"/>
                  <a:gd name="T13" fmla="*/ 101 h 105"/>
                  <a:gd name="T14" fmla="*/ 56 w 112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05">
                    <a:moveTo>
                      <a:pt x="56" y="105"/>
                    </a:moveTo>
                    <a:cubicBezTo>
                      <a:pt x="37" y="105"/>
                      <a:pt x="19" y="94"/>
                      <a:pt x="11" y="76"/>
                    </a:cubicBezTo>
                    <a:cubicBezTo>
                      <a:pt x="0" y="51"/>
                      <a:pt x="11" y="22"/>
                      <a:pt x="36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62" y="0"/>
                      <a:pt x="90" y="11"/>
                      <a:pt x="101" y="36"/>
                    </a:cubicBezTo>
                    <a:cubicBezTo>
                      <a:pt x="112" y="61"/>
                      <a:pt x="101" y="89"/>
                      <a:pt x="76" y="100"/>
                    </a:cubicBezTo>
                    <a:cubicBezTo>
                      <a:pt x="75" y="101"/>
                      <a:pt x="75" y="101"/>
                      <a:pt x="75" y="101"/>
                    </a:cubicBezTo>
                    <a:cubicBezTo>
                      <a:pt x="69" y="103"/>
                      <a:pt x="62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174">
                <a:extLst>
                  <a:ext uri="{FF2B5EF4-FFF2-40B4-BE49-F238E27FC236}">
                    <a16:creationId xmlns:a16="http://schemas.microsoft.com/office/drawing/2014/main" id="{7343ECB3-4F97-4FB4-AA55-FEE39A7C1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980"/>
                <a:ext cx="38" cy="36"/>
              </a:xfrm>
              <a:custGeom>
                <a:avLst/>
                <a:gdLst>
                  <a:gd name="T0" fmla="*/ 69 w 137"/>
                  <a:gd name="T1" fmla="*/ 128 h 128"/>
                  <a:gd name="T2" fmla="*/ 50 w 137"/>
                  <a:gd name="T3" fmla="*/ 124 h 128"/>
                  <a:gd name="T4" fmla="*/ 49 w 137"/>
                  <a:gd name="T5" fmla="*/ 124 h 128"/>
                  <a:gd name="T6" fmla="*/ 11 w 137"/>
                  <a:gd name="T7" fmla="*/ 48 h 128"/>
                  <a:gd name="T8" fmla="*/ 87 w 137"/>
                  <a:gd name="T9" fmla="*/ 10 h 128"/>
                  <a:gd name="T10" fmla="*/ 88 w 137"/>
                  <a:gd name="T11" fmla="*/ 11 h 128"/>
                  <a:gd name="T12" fmla="*/ 126 w 137"/>
                  <a:gd name="T13" fmla="*/ 87 h 128"/>
                  <a:gd name="T14" fmla="*/ 69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9" y="128"/>
                    </a:moveTo>
                    <a:cubicBezTo>
                      <a:pt x="63" y="128"/>
                      <a:pt x="56" y="127"/>
                      <a:pt x="50" y="124"/>
                    </a:cubicBezTo>
                    <a:cubicBezTo>
                      <a:pt x="49" y="124"/>
                      <a:pt x="49" y="124"/>
                      <a:pt x="49" y="124"/>
                    </a:cubicBezTo>
                    <a:cubicBezTo>
                      <a:pt x="17" y="113"/>
                      <a:pt x="0" y="79"/>
                      <a:pt x="11" y="48"/>
                    </a:cubicBezTo>
                    <a:cubicBezTo>
                      <a:pt x="21" y="17"/>
                      <a:pt x="55" y="0"/>
                      <a:pt x="87" y="10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120" y="21"/>
                      <a:pt x="137" y="55"/>
                      <a:pt x="126" y="87"/>
                    </a:cubicBezTo>
                    <a:cubicBezTo>
                      <a:pt x="117" y="112"/>
                      <a:pt x="94" y="128"/>
                      <a:pt x="69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75">
                <a:extLst>
                  <a:ext uri="{FF2B5EF4-FFF2-40B4-BE49-F238E27FC236}">
                    <a16:creationId xmlns:a16="http://schemas.microsoft.com/office/drawing/2014/main" id="{1A255BCF-0BD4-4BE0-817F-BEC637CC6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975"/>
                <a:ext cx="29" cy="29"/>
              </a:xfrm>
              <a:custGeom>
                <a:avLst/>
                <a:gdLst>
                  <a:gd name="T0" fmla="*/ 53 w 107"/>
                  <a:gd name="T1" fmla="*/ 105 h 105"/>
                  <a:gd name="T2" fmla="*/ 1 w 107"/>
                  <a:gd name="T3" fmla="*/ 55 h 105"/>
                  <a:gd name="T4" fmla="*/ 50 w 107"/>
                  <a:gd name="T5" fmla="*/ 1 h 105"/>
                  <a:gd name="T6" fmla="*/ 51 w 107"/>
                  <a:gd name="T7" fmla="*/ 1 h 105"/>
                  <a:gd name="T8" fmla="*/ 106 w 107"/>
                  <a:gd name="T9" fmla="*/ 51 h 105"/>
                  <a:gd name="T10" fmla="*/ 56 w 107"/>
                  <a:gd name="T11" fmla="*/ 105 h 105"/>
                  <a:gd name="T12" fmla="*/ 55 w 107"/>
                  <a:gd name="T13" fmla="*/ 105 h 105"/>
                  <a:gd name="T14" fmla="*/ 53 w 107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5">
                    <a:moveTo>
                      <a:pt x="53" y="105"/>
                    </a:moveTo>
                    <a:cubicBezTo>
                      <a:pt x="25" y="105"/>
                      <a:pt x="2" y="83"/>
                      <a:pt x="1" y="55"/>
                    </a:cubicBezTo>
                    <a:cubicBezTo>
                      <a:pt x="0" y="27"/>
                      <a:pt x="22" y="3"/>
                      <a:pt x="50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80" y="0"/>
                      <a:pt x="104" y="22"/>
                      <a:pt x="106" y="51"/>
                    </a:cubicBezTo>
                    <a:cubicBezTo>
                      <a:pt x="107" y="79"/>
                      <a:pt x="85" y="103"/>
                      <a:pt x="56" y="105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4" y="105"/>
                      <a:pt x="53" y="105"/>
                      <a:pt x="53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176">
                <a:extLst>
                  <a:ext uri="{FF2B5EF4-FFF2-40B4-BE49-F238E27FC236}">
                    <a16:creationId xmlns:a16="http://schemas.microsoft.com/office/drawing/2014/main" id="{30840A82-2259-4D6B-A27B-8C576702F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963"/>
                <a:ext cx="42" cy="41"/>
              </a:xfrm>
              <a:custGeom>
                <a:avLst/>
                <a:gdLst>
                  <a:gd name="T0" fmla="*/ 75 w 151"/>
                  <a:gd name="T1" fmla="*/ 147 h 147"/>
                  <a:gd name="T2" fmla="*/ 2 w 151"/>
                  <a:gd name="T3" fmla="*/ 78 h 147"/>
                  <a:gd name="T4" fmla="*/ 71 w 151"/>
                  <a:gd name="T5" fmla="*/ 2 h 147"/>
                  <a:gd name="T6" fmla="*/ 73 w 151"/>
                  <a:gd name="T7" fmla="*/ 2 h 147"/>
                  <a:gd name="T8" fmla="*/ 149 w 151"/>
                  <a:gd name="T9" fmla="*/ 71 h 147"/>
                  <a:gd name="T10" fmla="*/ 80 w 151"/>
                  <a:gd name="T11" fmla="*/ 147 h 147"/>
                  <a:gd name="T12" fmla="*/ 78 w 151"/>
                  <a:gd name="T13" fmla="*/ 147 h 147"/>
                  <a:gd name="T14" fmla="*/ 75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5" y="147"/>
                    </a:moveTo>
                    <a:cubicBezTo>
                      <a:pt x="36" y="147"/>
                      <a:pt x="4" y="117"/>
                      <a:pt x="2" y="78"/>
                    </a:cubicBezTo>
                    <a:cubicBezTo>
                      <a:pt x="0" y="38"/>
                      <a:pt x="31" y="4"/>
                      <a:pt x="71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113" y="0"/>
                      <a:pt x="147" y="31"/>
                      <a:pt x="149" y="71"/>
                    </a:cubicBezTo>
                    <a:cubicBezTo>
                      <a:pt x="151" y="111"/>
                      <a:pt x="120" y="145"/>
                      <a:pt x="80" y="147"/>
                    </a:cubicBezTo>
                    <a:cubicBezTo>
                      <a:pt x="78" y="147"/>
                      <a:pt x="78" y="147"/>
                      <a:pt x="78" y="147"/>
                    </a:cubicBezTo>
                    <a:cubicBezTo>
                      <a:pt x="77" y="147"/>
                      <a:pt x="76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77">
                <a:extLst>
                  <a:ext uri="{FF2B5EF4-FFF2-40B4-BE49-F238E27FC236}">
                    <a16:creationId xmlns:a16="http://schemas.microsoft.com/office/drawing/2014/main" id="{35266D15-48AF-46BD-AFEB-4689BAD6C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965"/>
                <a:ext cx="27" cy="27"/>
              </a:xfrm>
              <a:custGeom>
                <a:avLst/>
                <a:gdLst>
                  <a:gd name="T0" fmla="*/ 49 w 99"/>
                  <a:gd name="T1" fmla="*/ 96 h 96"/>
                  <a:gd name="T2" fmla="*/ 1 w 99"/>
                  <a:gd name="T3" fmla="*/ 50 h 96"/>
                  <a:gd name="T4" fmla="*/ 47 w 99"/>
                  <a:gd name="T5" fmla="*/ 0 h 96"/>
                  <a:gd name="T6" fmla="*/ 48 w 99"/>
                  <a:gd name="T7" fmla="*/ 0 h 96"/>
                  <a:gd name="T8" fmla="*/ 50 w 99"/>
                  <a:gd name="T9" fmla="*/ 0 h 96"/>
                  <a:gd name="T10" fmla="*/ 98 w 99"/>
                  <a:gd name="T11" fmla="*/ 46 h 96"/>
                  <a:gd name="T12" fmla="*/ 52 w 99"/>
                  <a:gd name="T13" fmla="*/ 96 h 96"/>
                  <a:gd name="T14" fmla="*/ 51 w 99"/>
                  <a:gd name="T15" fmla="*/ 96 h 96"/>
                  <a:gd name="T16" fmla="*/ 49 w 99"/>
                  <a:gd name="T17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96">
                    <a:moveTo>
                      <a:pt x="49" y="96"/>
                    </a:moveTo>
                    <a:cubicBezTo>
                      <a:pt x="24" y="96"/>
                      <a:pt x="2" y="76"/>
                      <a:pt x="1" y="50"/>
                    </a:cubicBezTo>
                    <a:cubicBezTo>
                      <a:pt x="0" y="24"/>
                      <a:pt x="20" y="1"/>
                      <a:pt x="47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0"/>
                      <a:pt x="49" y="0"/>
                      <a:pt x="50" y="0"/>
                    </a:cubicBezTo>
                    <a:cubicBezTo>
                      <a:pt x="76" y="0"/>
                      <a:pt x="97" y="20"/>
                      <a:pt x="98" y="46"/>
                    </a:cubicBezTo>
                    <a:cubicBezTo>
                      <a:pt x="99" y="72"/>
                      <a:pt x="79" y="95"/>
                      <a:pt x="52" y="96"/>
                    </a:cubicBezTo>
                    <a:cubicBezTo>
                      <a:pt x="51" y="96"/>
                      <a:pt x="51" y="96"/>
                      <a:pt x="51" y="96"/>
                    </a:cubicBezTo>
                    <a:cubicBezTo>
                      <a:pt x="50" y="96"/>
                      <a:pt x="50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78">
                <a:extLst>
                  <a:ext uri="{FF2B5EF4-FFF2-40B4-BE49-F238E27FC236}">
                    <a16:creationId xmlns:a16="http://schemas.microsoft.com/office/drawing/2014/main" id="{2021E60A-A394-40E7-BAAA-9C10C080E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2684"/>
                <a:ext cx="43" cy="41"/>
              </a:xfrm>
              <a:custGeom>
                <a:avLst/>
                <a:gdLst>
                  <a:gd name="T0" fmla="*/ 76 w 154"/>
                  <a:gd name="T1" fmla="*/ 151 h 151"/>
                  <a:gd name="T2" fmla="*/ 0 w 154"/>
                  <a:gd name="T3" fmla="*/ 77 h 151"/>
                  <a:gd name="T4" fmla="*/ 75 w 154"/>
                  <a:gd name="T5" fmla="*/ 0 h 151"/>
                  <a:gd name="T6" fmla="*/ 76 w 154"/>
                  <a:gd name="T7" fmla="*/ 0 h 151"/>
                  <a:gd name="T8" fmla="*/ 78 w 154"/>
                  <a:gd name="T9" fmla="*/ 0 h 151"/>
                  <a:gd name="T10" fmla="*/ 153 w 154"/>
                  <a:gd name="T11" fmla="*/ 75 h 151"/>
                  <a:gd name="T12" fmla="*/ 79 w 154"/>
                  <a:gd name="T13" fmla="*/ 151 h 151"/>
                  <a:gd name="T14" fmla="*/ 77 w 154"/>
                  <a:gd name="T15" fmla="*/ 151 h 151"/>
                  <a:gd name="T16" fmla="*/ 76 w 154"/>
                  <a:gd name="T1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4" h="151">
                    <a:moveTo>
                      <a:pt x="76" y="151"/>
                    </a:moveTo>
                    <a:cubicBezTo>
                      <a:pt x="35" y="151"/>
                      <a:pt x="1" y="118"/>
                      <a:pt x="0" y="77"/>
                    </a:cubicBezTo>
                    <a:cubicBezTo>
                      <a:pt x="0" y="35"/>
                      <a:pt x="33" y="1"/>
                      <a:pt x="75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7" y="0"/>
                      <a:pt x="77" y="0"/>
                      <a:pt x="78" y="0"/>
                    </a:cubicBezTo>
                    <a:cubicBezTo>
                      <a:pt x="119" y="0"/>
                      <a:pt x="152" y="33"/>
                      <a:pt x="153" y="75"/>
                    </a:cubicBezTo>
                    <a:cubicBezTo>
                      <a:pt x="154" y="116"/>
                      <a:pt x="120" y="151"/>
                      <a:pt x="79" y="151"/>
                    </a:cubicBezTo>
                    <a:cubicBezTo>
                      <a:pt x="77" y="151"/>
                      <a:pt x="77" y="151"/>
                      <a:pt x="77" y="151"/>
                    </a:cubicBezTo>
                    <a:cubicBezTo>
                      <a:pt x="77" y="151"/>
                      <a:pt x="76" y="151"/>
                      <a:pt x="76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79">
                <a:extLst>
                  <a:ext uri="{FF2B5EF4-FFF2-40B4-BE49-F238E27FC236}">
                    <a16:creationId xmlns:a16="http://schemas.microsoft.com/office/drawing/2014/main" id="{C779C6D1-979B-4205-9454-9AFB355E4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2683"/>
                <a:ext cx="39" cy="39"/>
              </a:xfrm>
              <a:custGeom>
                <a:avLst/>
                <a:gdLst>
                  <a:gd name="T0" fmla="*/ 71 w 144"/>
                  <a:gd name="T1" fmla="*/ 141 h 141"/>
                  <a:gd name="T2" fmla="*/ 1 w 144"/>
                  <a:gd name="T3" fmla="*/ 72 h 141"/>
                  <a:gd name="T4" fmla="*/ 70 w 144"/>
                  <a:gd name="T5" fmla="*/ 0 h 141"/>
                  <a:gd name="T6" fmla="*/ 72 w 144"/>
                  <a:gd name="T7" fmla="*/ 0 h 141"/>
                  <a:gd name="T8" fmla="*/ 143 w 144"/>
                  <a:gd name="T9" fmla="*/ 70 h 141"/>
                  <a:gd name="T10" fmla="*/ 74 w 144"/>
                  <a:gd name="T11" fmla="*/ 141 h 141"/>
                  <a:gd name="T12" fmla="*/ 72 w 144"/>
                  <a:gd name="T13" fmla="*/ 141 h 141"/>
                  <a:gd name="T14" fmla="*/ 71 w 144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1">
                    <a:moveTo>
                      <a:pt x="71" y="141"/>
                    </a:moveTo>
                    <a:cubicBezTo>
                      <a:pt x="33" y="141"/>
                      <a:pt x="1" y="110"/>
                      <a:pt x="1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4" y="108"/>
                      <a:pt x="113" y="140"/>
                      <a:pt x="74" y="141"/>
                    </a:cubicBezTo>
                    <a:cubicBezTo>
                      <a:pt x="72" y="141"/>
                      <a:pt x="72" y="141"/>
                      <a:pt x="72" y="141"/>
                    </a:cubicBezTo>
                    <a:cubicBezTo>
                      <a:pt x="72" y="141"/>
                      <a:pt x="71" y="141"/>
                      <a:pt x="71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80">
                <a:extLst>
                  <a:ext uri="{FF2B5EF4-FFF2-40B4-BE49-F238E27FC236}">
                    <a16:creationId xmlns:a16="http://schemas.microsoft.com/office/drawing/2014/main" id="{C86C444D-F58C-41EB-970A-F3D2378B4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668"/>
                <a:ext cx="49" cy="46"/>
              </a:xfrm>
              <a:custGeom>
                <a:avLst/>
                <a:gdLst>
                  <a:gd name="T0" fmla="*/ 90 w 179"/>
                  <a:gd name="T1" fmla="*/ 167 h 167"/>
                  <a:gd name="T2" fmla="*/ 63 w 179"/>
                  <a:gd name="T3" fmla="*/ 162 h 167"/>
                  <a:gd name="T4" fmla="*/ 61 w 179"/>
                  <a:gd name="T5" fmla="*/ 162 h 167"/>
                  <a:gd name="T6" fmla="*/ 15 w 179"/>
                  <a:gd name="T7" fmla="*/ 61 h 167"/>
                  <a:gd name="T8" fmla="*/ 116 w 179"/>
                  <a:gd name="T9" fmla="*/ 15 h 167"/>
                  <a:gd name="T10" fmla="*/ 117 w 179"/>
                  <a:gd name="T11" fmla="*/ 15 h 167"/>
                  <a:gd name="T12" fmla="*/ 164 w 179"/>
                  <a:gd name="T13" fmla="*/ 116 h 167"/>
                  <a:gd name="T14" fmla="*/ 90 w 179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7">
                    <a:moveTo>
                      <a:pt x="90" y="167"/>
                    </a:moveTo>
                    <a:cubicBezTo>
                      <a:pt x="81" y="167"/>
                      <a:pt x="72" y="166"/>
                      <a:pt x="63" y="162"/>
                    </a:cubicBezTo>
                    <a:cubicBezTo>
                      <a:pt x="61" y="162"/>
                      <a:pt x="61" y="162"/>
                      <a:pt x="61" y="162"/>
                    </a:cubicBezTo>
                    <a:cubicBezTo>
                      <a:pt x="21" y="147"/>
                      <a:pt x="0" y="102"/>
                      <a:pt x="15" y="61"/>
                    </a:cubicBezTo>
                    <a:cubicBezTo>
                      <a:pt x="30" y="20"/>
                      <a:pt x="75" y="0"/>
                      <a:pt x="116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58" y="30"/>
                      <a:pt x="179" y="75"/>
                      <a:pt x="164" y="116"/>
                    </a:cubicBezTo>
                    <a:cubicBezTo>
                      <a:pt x="152" y="148"/>
                      <a:pt x="122" y="167"/>
                      <a:pt x="90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81">
                <a:extLst>
                  <a:ext uri="{FF2B5EF4-FFF2-40B4-BE49-F238E27FC236}">
                    <a16:creationId xmlns:a16="http://schemas.microsoft.com/office/drawing/2014/main" id="{237CF1FA-E841-4C9E-9E1F-753F7238C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674"/>
                <a:ext cx="36" cy="35"/>
              </a:xfrm>
              <a:custGeom>
                <a:avLst/>
                <a:gdLst>
                  <a:gd name="T0" fmla="*/ 65 w 132"/>
                  <a:gd name="T1" fmla="*/ 124 h 124"/>
                  <a:gd name="T2" fmla="*/ 12 w 132"/>
                  <a:gd name="T3" fmla="*/ 88 h 124"/>
                  <a:gd name="T4" fmla="*/ 44 w 132"/>
                  <a:gd name="T5" fmla="*/ 12 h 124"/>
                  <a:gd name="T6" fmla="*/ 45 w 132"/>
                  <a:gd name="T7" fmla="*/ 12 h 124"/>
                  <a:gd name="T8" fmla="*/ 120 w 132"/>
                  <a:gd name="T9" fmla="*/ 44 h 124"/>
                  <a:gd name="T10" fmla="*/ 88 w 132"/>
                  <a:gd name="T11" fmla="*/ 119 h 124"/>
                  <a:gd name="T12" fmla="*/ 87 w 132"/>
                  <a:gd name="T13" fmla="*/ 119 h 124"/>
                  <a:gd name="T14" fmla="*/ 65 w 132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4">
                    <a:moveTo>
                      <a:pt x="65" y="124"/>
                    </a:moveTo>
                    <a:cubicBezTo>
                      <a:pt x="43" y="124"/>
                      <a:pt x="21" y="110"/>
                      <a:pt x="12" y="88"/>
                    </a:cubicBezTo>
                    <a:cubicBezTo>
                      <a:pt x="0" y="58"/>
                      <a:pt x="14" y="24"/>
                      <a:pt x="44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75" y="0"/>
                      <a:pt x="108" y="14"/>
                      <a:pt x="120" y="44"/>
                    </a:cubicBezTo>
                    <a:cubicBezTo>
                      <a:pt x="132" y="73"/>
                      <a:pt x="118" y="107"/>
                      <a:pt x="88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0" y="122"/>
                      <a:pt x="73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82">
                <a:extLst>
                  <a:ext uri="{FF2B5EF4-FFF2-40B4-BE49-F238E27FC236}">
                    <a16:creationId xmlns:a16="http://schemas.microsoft.com/office/drawing/2014/main" id="{09460C6C-AD89-4158-9CF6-9D158FCA2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621"/>
                <a:ext cx="54" cy="50"/>
              </a:xfrm>
              <a:custGeom>
                <a:avLst/>
                <a:gdLst>
                  <a:gd name="T0" fmla="*/ 98 w 194"/>
                  <a:gd name="T1" fmla="*/ 181 h 181"/>
                  <a:gd name="T2" fmla="*/ 69 w 194"/>
                  <a:gd name="T3" fmla="*/ 176 h 181"/>
                  <a:gd name="T4" fmla="*/ 67 w 194"/>
                  <a:gd name="T5" fmla="*/ 175 h 181"/>
                  <a:gd name="T6" fmla="*/ 17 w 194"/>
                  <a:gd name="T7" fmla="*/ 66 h 181"/>
                  <a:gd name="T8" fmla="*/ 126 w 194"/>
                  <a:gd name="T9" fmla="*/ 16 h 181"/>
                  <a:gd name="T10" fmla="*/ 128 w 194"/>
                  <a:gd name="T11" fmla="*/ 17 h 181"/>
                  <a:gd name="T12" fmla="*/ 178 w 194"/>
                  <a:gd name="T13" fmla="*/ 126 h 181"/>
                  <a:gd name="T14" fmla="*/ 98 w 194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181">
                    <a:moveTo>
                      <a:pt x="98" y="181"/>
                    </a:moveTo>
                    <a:cubicBezTo>
                      <a:pt x="88" y="181"/>
                      <a:pt x="78" y="180"/>
                      <a:pt x="69" y="176"/>
                    </a:cubicBezTo>
                    <a:cubicBezTo>
                      <a:pt x="67" y="175"/>
                      <a:pt x="67" y="175"/>
                      <a:pt x="67" y="175"/>
                    </a:cubicBezTo>
                    <a:cubicBezTo>
                      <a:pt x="23" y="159"/>
                      <a:pt x="0" y="110"/>
                      <a:pt x="17" y="66"/>
                    </a:cubicBezTo>
                    <a:cubicBezTo>
                      <a:pt x="33" y="22"/>
                      <a:pt x="82" y="0"/>
                      <a:pt x="126" y="16"/>
                    </a:cubicBezTo>
                    <a:cubicBezTo>
                      <a:pt x="128" y="17"/>
                      <a:pt x="128" y="17"/>
                      <a:pt x="128" y="17"/>
                    </a:cubicBezTo>
                    <a:cubicBezTo>
                      <a:pt x="172" y="33"/>
                      <a:pt x="194" y="82"/>
                      <a:pt x="178" y="126"/>
                    </a:cubicBezTo>
                    <a:cubicBezTo>
                      <a:pt x="165" y="160"/>
                      <a:pt x="133" y="181"/>
                      <a:pt x="98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183">
                <a:extLst>
                  <a:ext uri="{FF2B5EF4-FFF2-40B4-BE49-F238E27FC236}">
                    <a16:creationId xmlns:a16="http://schemas.microsoft.com/office/drawing/2014/main" id="{E7F2CB52-C5D8-462A-90DD-A92C3D352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2624"/>
                <a:ext cx="39" cy="36"/>
              </a:xfrm>
              <a:custGeom>
                <a:avLst/>
                <a:gdLst>
                  <a:gd name="T0" fmla="*/ 69 w 140"/>
                  <a:gd name="T1" fmla="*/ 131 h 131"/>
                  <a:gd name="T2" fmla="*/ 12 w 140"/>
                  <a:gd name="T3" fmla="*/ 93 h 131"/>
                  <a:gd name="T4" fmla="*/ 46 w 140"/>
                  <a:gd name="T5" fmla="*/ 13 h 131"/>
                  <a:gd name="T6" fmla="*/ 48 w 140"/>
                  <a:gd name="T7" fmla="*/ 13 h 131"/>
                  <a:gd name="T8" fmla="*/ 127 w 140"/>
                  <a:gd name="T9" fmla="*/ 47 h 131"/>
                  <a:gd name="T10" fmla="*/ 93 w 140"/>
                  <a:gd name="T11" fmla="*/ 126 h 131"/>
                  <a:gd name="T12" fmla="*/ 92 w 140"/>
                  <a:gd name="T13" fmla="*/ 127 h 131"/>
                  <a:gd name="T14" fmla="*/ 69 w 140"/>
                  <a:gd name="T15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1">
                    <a:moveTo>
                      <a:pt x="69" y="131"/>
                    </a:moveTo>
                    <a:cubicBezTo>
                      <a:pt x="45" y="131"/>
                      <a:pt x="22" y="117"/>
                      <a:pt x="12" y="93"/>
                    </a:cubicBezTo>
                    <a:cubicBezTo>
                      <a:pt x="0" y="62"/>
                      <a:pt x="15" y="26"/>
                      <a:pt x="46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79" y="0"/>
                      <a:pt x="114" y="15"/>
                      <a:pt x="127" y="47"/>
                    </a:cubicBezTo>
                    <a:cubicBezTo>
                      <a:pt x="140" y="78"/>
                      <a:pt x="125" y="113"/>
                      <a:pt x="93" y="126"/>
                    </a:cubicBezTo>
                    <a:cubicBezTo>
                      <a:pt x="92" y="127"/>
                      <a:pt x="92" y="127"/>
                      <a:pt x="92" y="127"/>
                    </a:cubicBezTo>
                    <a:cubicBezTo>
                      <a:pt x="85" y="130"/>
                      <a:pt x="77" y="131"/>
                      <a:pt x="69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184">
                <a:extLst>
                  <a:ext uri="{FF2B5EF4-FFF2-40B4-BE49-F238E27FC236}">
                    <a16:creationId xmlns:a16="http://schemas.microsoft.com/office/drawing/2014/main" id="{20DD8E8E-7653-4193-9774-77355F10C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579"/>
                <a:ext cx="48" cy="44"/>
              </a:xfrm>
              <a:custGeom>
                <a:avLst/>
                <a:gdLst>
                  <a:gd name="T0" fmla="*/ 87 w 172"/>
                  <a:gd name="T1" fmla="*/ 161 h 161"/>
                  <a:gd name="T2" fmla="*/ 61 w 172"/>
                  <a:gd name="T3" fmla="*/ 156 h 161"/>
                  <a:gd name="T4" fmla="*/ 59 w 172"/>
                  <a:gd name="T5" fmla="*/ 156 h 161"/>
                  <a:gd name="T6" fmla="*/ 15 w 172"/>
                  <a:gd name="T7" fmla="*/ 59 h 161"/>
                  <a:gd name="T8" fmla="*/ 112 w 172"/>
                  <a:gd name="T9" fmla="*/ 15 h 161"/>
                  <a:gd name="T10" fmla="*/ 113 w 172"/>
                  <a:gd name="T11" fmla="*/ 15 h 161"/>
                  <a:gd name="T12" fmla="*/ 158 w 172"/>
                  <a:gd name="T13" fmla="*/ 112 h 161"/>
                  <a:gd name="T14" fmla="*/ 87 w 172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161">
                    <a:moveTo>
                      <a:pt x="87" y="161"/>
                    </a:moveTo>
                    <a:cubicBezTo>
                      <a:pt x="78" y="161"/>
                      <a:pt x="70" y="160"/>
                      <a:pt x="61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20" y="141"/>
                      <a:pt x="0" y="98"/>
                      <a:pt x="15" y="59"/>
                    </a:cubicBezTo>
                    <a:cubicBezTo>
                      <a:pt x="29" y="20"/>
                      <a:pt x="73" y="0"/>
                      <a:pt x="112" y="15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52" y="30"/>
                      <a:pt x="172" y="73"/>
                      <a:pt x="158" y="112"/>
                    </a:cubicBezTo>
                    <a:cubicBezTo>
                      <a:pt x="147" y="142"/>
                      <a:pt x="118" y="161"/>
                      <a:pt x="8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185">
                <a:extLst>
                  <a:ext uri="{FF2B5EF4-FFF2-40B4-BE49-F238E27FC236}">
                    <a16:creationId xmlns:a16="http://schemas.microsoft.com/office/drawing/2014/main" id="{88ADE417-7293-4AAB-8E7A-B2EA55E27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569"/>
                <a:ext cx="51" cy="48"/>
              </a:xfrm>
              <a:custGeom>
                <a:avLst/>
                <a:gdLst>
                  <a:gd name="T0" fmla="*/ 92 w 186"/>
                  <a:gd name="T1" fmla="*/ 174 h 174"/>
                  <a:gd name="T2" fmla="*/ 16 w 186"/>
                  <a:gd name="T3" fmla="*/ 124 h 174"/>
                  <a:gd name="T4" fmla="*/ 61 w 186"/>
                  <a:gd name="T5" fmla="*/ 18 h 174"/>
                  <a:gd name="T6" fmla="*/ 63 w 186"/>
                  <a:gd name="T7" fmla="*/ 17 h 174"/>
                  <a:gd name="T8" fmla="*/ 169 w 186"/>
                  <a:gd name="T9" fmla="*/ 62 h 174"/>
                  <a:gd name="T10" fmla="*/ 124 w 186"/>
                  <a:gd name="T11" fmla="*/ 168 h 174"/>
                  <a:gd name="T12" fmla="*/ 122 w 186"/>
                  <a:gd name="T13" fmla="*/ 168 h 174"/>
                  <a:gd name="T14" fmla="*/ 92 w 186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4">
                    <a:moveTo>
                      <a:pt x="92" y="174"/>
                    </a:moveTo>
                    <a:cubicBezTo>
                      <a:pt x="60" y="174"/>
                      <a:pt x="29" y="155"/>
                      <a:pt x="16" y="124"/>
                    </a:cubicBezTo>
                    <a:cubicBezTo>
                      <a:pt x="0" y="82"/>
                      <a:pt x="20" y="35"/>
                      <a:pt x="61" y="18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104" y="0"/>
                      <a:pt x="152" y="20"/>
                      <a:pt x="169" y="62"/>
                    </a:cubicBezTo>
                    <a:cubicBezTo>
                      <a:pt x="186" y="104"/>
                      <a:pt x="166" y="151"/>
                      <a:pt x="124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12" y="173"/>
                      <a:pt x="102" y="174"/>
                      <a:pt x="92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186">
                <a:extLst>
                  <a:ext uri="{FF2B5EF4-FFF2-40B4-BE49-F238E27FC236}">
                    <a16:creationId xmlns:a16="http://schemas.microsoft.com/office/drawing/2014/main" id="{C9955DAE-E184-4787-BE99-3D9D4D67D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501"/>
                <a:ext cx="50" cy="47"/>
              </a:xfrm>
              <a:custGeom>
                <a:avLst/>
                <a:gdLst>
                  <a:gd name="T0" fmla="*/ 90 w 179"/>
                  <a:gd name="T1" fmla="*/ 169 h 169"/>
                  <a:gd name="T2" fmla="*/ 37 w 179"/>
                  <a:gd name="T3" fmla="*/ 150 h 169"/>
                  <a:gd name="T4" fmla="*/ 36 w 179"/>
                  <a:gd name="T5" fmla="*/ 148 h 169"/>
                  <a:gd name="T6" fmla="*/ 29 w 179"/>
                  <a:gd name="T7" fmla="*/ 36 h 169"/>
                  <a:gd name="T8" fmla="*/ 142 w 179"/>
                  <a:gd name="T9" fmla="*/ 29 h 169"/>
                  <a:gd name="T10" fmla="*/ 143 w 179"/>
                  <a:gd name="T11" fmla="*/ 30 h 169"/>
                  <a:gd name="T12" fmla="*/ 150 w 179"/>
                  <a:gd name="T13" fmla="*/ 143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71" y="169"/>
                      <a:pt x="53" y="163"/>
                      <a:pt x="37" y="150"/>
                    </a:cubicBezTo>
                    <a:cubicBezTo>
                      <a:pt x="36" y="148"/>
                      <a:pt x="36" y="148"/>
                      <a:pt x="36" y="148"/>
                    </a:cubicBezTo>
                    <a:cubicBezTo>
                      <a:pt x="3" y="119"/>
                      <a:pt x="0" y="69"/>
                      <a:pt x="29" y="36"/>
                    </a:cubicBezTo>
                    <a:cubicBezTo>
                      <a:pt x="58" y="3"/>
                      <a:pt x="109" y="0"/>
                      <a:pt x="142" y="29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76" y="59"/>
                      <a:pt x="179" y="109"/>
                      <a:pt x="150" y="143"/>
                    </a:cubicBezTo>
                    <a:cubicBezTo>
                      <a:pt x="134" y="160"/>
                      <a:pt x="112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187">
                <a:extLst>
                  <a:ext uri="{FF2B5EF4-FFF2-40B4-BE49-F238E27FC236}">
                    <a16:creationId xmlns:a16="http://schemas.microsoft.com/office/drawing/2014/main" id="{AC315538-78F3-488B-9F03-59F3006C5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496"/>
                <a:ext cx="47" cy="45"/>
              </a:xfrm>
              <a:custGeom>
                <a:avLst/>
                <a:gdLst>
                  <a:gd name="T0" fmla="*/ 84 w 170"/>
                  <a:gd name="T1" fmla="*/ 162 h 162"/>
                  <a:gd name="T2" fmla="*/ 29 w 170"/>
                  <a:gd name="T3" fmla="*/ 138 h 162"/>
                  <a:gd name="T4" fmla="*/ 32 w 170"/>
                  <a:gd name="T5" fmla="*/ 30 h 162"/>
                  <a:gd name="T6" fmla="*/ 33 w 170"/>
                  <a:gd name="T7" fmla="*/ 29 h 162"/>
                  <a:gd name="T8" fmla="*/ 141 w 170"/>
                  <a:gd name="T9" fmla="*/ 32 h 162"/>
                  <a:gd name="T10" fmla="*/ 138 w 170"/>
                  <a:gd name="T11" fmla="*/ 140 h 162"/>
                  <a:gd name="T12" fmla="*/ 137 w 170"/>
                  <a:gd name="T13" fmla="*/ 141 h 162"/>
                  <a:gd name="T14" fmla="*/ 84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4" y="162"/>
                    </a:moveTo>
                    <a:cubicBezTo>
                      <a:pt x="64" y="162"/>
                      <a:pt x="44" y="154"/>
                      <a:pt x="29" y="138"/>
                    </a:cubicBezTo>
                    <a:cubicBezTo>
                      <a:pt x="0" y="107"/>
                      <a:pt x="1" y="59"/>
                      <a:pt x="32" y="30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64" y="0"/>
                      <a:pt x="112" y="1"/>
                      <a:pt x="141" y="32"/>
                    </a:cubicBezTo>
                    <a:cubicBezTo>
                      <a:pt x="170" y="62"/>
                      <a:pt x="169" y="111"/>
                      <a:pt x="138" y="140"/>
                    </a:cubicBezTo>
                    <a:cubicBezTo>
                      <a:pt x="137" y="141"/>
                      <a:pt x="137" y="141"/>
                      <a:pt x="137" y="141"/>
                    </a:cubicBezTo>
                    <a:cubicBezTo>
                      <a:pt x="122" y="155"/>
                      <a:pt x="103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88">
                <a:extLst>
                  <a:ext uri="{FF2B5EF4-FFF2-40B4-BE49-F238E27FC236}">
                    <a16:creationId xmlns:a16="http://schemas.microsoft.com/office/drawing/2014/main" id="{CBF8B9DF-EB25-4477-8923-19E8D26F1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417"/>
                <a:ext cx="45" cy="43"/>
              </a:xfrm>
              <a:custGeom>
                <a:avLst/>
                <a:gdLst>
                  <a:gd name="T0" fmla="*/ 83 w 164"/>
                  <a:gd name="T1" fmla="*/ 156 h 156"/>
                  <a:gd name="T2" fmla="*/ 35 w 164"/>
                  <a:gd name="T3" fmla="*/ 137 h 156"/>
                  <a:gd name="T4" fmla="*/ 33 w 164"/>
                  <a:gd name="T5" fmla="*/ 136 h 156"/>
                  <a:gd name="T6" fmla="*/ 27 w 164"/>
                  <a:gd name="T7" fmla="*/ 33 h 156"/>
                  <a:gd name="T8" fmla="*/ 130 w 164"/>
                  <a:gd name="T9" fmla="*/ 27 h 156"/>
                  <a:gd name="T10" fmla="*/ 132 w 164"/>
                  <a:gd name="T11" fmla="*/ 28 h 156"/>
                  <a:gd name="T12" fmla="*/ 138 w 164"/>
                  <a:gd name="T13" fmla="*/ 131 h 156"/>
                  <a:gd name="T14" fmla="*/ 83 w 164"/>
                  <a:gd name="T15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6">
                    <a:moveTo>
                      <a:pt x="83" y="156"/>
                    </a:moveTo>
                    <a:cubicBezTo>
                      <a:pt x="66" y="156"/>
                      <a:pt x="49" y="149"/>
                      <a:pt x="35" y="137"/>
                    </a:cubicBezTo>
                    <a:cubicBezTo>
                      <a:pt x="33" y="136"/>
                      <a:pt x="33" y="136"/>
                      <a:pt x="33" y="136"/>
                    </a:cubicBezTo>
                    <a:cubicBezTo>
                      <a:pt x="3" y="109"/>
                      <a:pt x="0" y="63"/>
                      <a:pt x="27" y="33"/>
                    </a:cubicBezTo>
                    <a:cubicBezTo>
                      <a:pt x="54" y="3"/>
                      <a:pt x="100" y="0"/>
                      <a:pt x="130" y="27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62" y="55"/>
                      <a:pt x="164" y="101"/>
                      <a:pt x="138" y="131"/>
                    </a:cubicBezTo>
                    <a:cubicBezTo>
                      <a:pt x="123" y="147"/>
                      <a:pt x="103" y="156"/>
                      <a:pt x="83" y="1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89">
                <a:extLst>
                  <a:ext uri="{FF2B5EF4-FFF2-40B4-BE49-F238E27FC236}">
                    <a16:creationId xmlns:a16="http://schemas.microsoft.com/office/drawing/2014/main" id="{83A71C18-3C72-47EA-8B03-3DE37C6A8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406"/>
                <a:ext cx="48" cy="46"/>
              </a:xfrm>
              <a:custGeom>
                <a:avLst/>
                <a:gdLst>
                  <a:gd name="T0" fmla="*/ 87 w 175"/>
                  <a:gd name="T1" fmla="*/ 167 h 167"/>
                  <a:gd name="T2" fmla="*/ 29 w 175"/>
                  <a:gd name="T3" fmla="*/ 143 h 167"/>
                  <a:gd name="T4" fmla="*/ 33 w 175"/>
                  <a:gd name="T5" fmla="*/ 31 h 167"/>
                  <a:gd name="T6" fmla="*/ 34 w 175"/>
                  <a:gd name="T7" fmla="*/ 30 h 167"/>
                  <a:gd name="T8" fmla="*/ 145 w 175"/>
                  <a:gd name="T9" fmla="*/ 34 h 167"/>
                  <a:gd name="T10" fmla="*/ 142 w 175"/>
                  <a:gd name="T11" fmla="*/ 145 h 167"/>
                  <a:gd name="T12" fmla="*/ 141 w 175"/>
                  <a:gd name="T13" fmla="*/ 146 h 167"/>
                  <a:gd name="T14" fmla="*/ 87 w 175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7">
                    <a:moveTo>
                      <a:pt x="87" y="167"/>
                    </a:moveTo>
                    <a:cubicBezTo>
                      <a:pt x="66" y="167"/>
                      <a:pt x="45" y="159"/>
                      <a:pt x="29" y="143"/>
                    </a:cubicBezTo>
                    <a:cubicBezTo>
                      <a:pt x="0" y="111"/>
                      <a:pt x="1" y="61"/>
                      <a:pt x="33" y="31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66" y="0"/>
                      <a:pt x="116" y="2"/>
                      <a:pt x="145" y="34"/>
                    </a:cubicBezTo>
                    <a:cubicBezTo>
                      <a:pt x="175" y="65"/>
                      <a:pt x="174" y="115"/>
                      <a:pt x="142" y="145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25" y="160"/>
                      <a:pt x="106" y="167"/>
                      <a:pt x="87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90">
                <a:extLst>
                  <a:ext uri="{FF2B5EF4-FFF2-40B4-BE49-F238E27FC236}">
                    <a16:creationId xmlns:a16="http://schemas.microsoft.com/office/drawing/2014/main" id="{371F488E-EFE6-461C-AC8B-60EC88C37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2319"/>
                <a:ext cx="54" cy="51"/>
              </a:xfrm>
              <a:custGeom>
                <a:avLst/>
                <a:gdLst>
                  <a:gd name="T0" fmla="*/ 98 w 196"/>
                  <a:gd name="T1" fmla="*/ 185 h 185"/>
                  <a:gd name="T2" fmla="*/ 22 w 196"/>
                  <a:gd name="T3" fmla="*/ 139 h 185"/>
                  <a:gd name="T4" fmla="*/ 21 w 196"/>
                  <a:gd name="T5" fmla="*/ 137 h 185"/>
                  <a:gd name="T6" fmla="*/ 58 w 196"/>
                  <a:gd name="T7" fmla="*/ 22 h 185"/>
                  <a:gd name="T8" fmla="*/ 173 w 196"/>
                  <a:gd name="T9" fmla="*/ 59 h 185"/>
                  <a:gd name="T10" fmla="*/ 174 w 196"/>
                  <a:gd name="T11" fmla="*/ 60 h 185"/>
                  <a:gd name="T12" fmla="*/ 138 w 196"/>
                  <a:gd name="T13" fmla="*/ 176 h 185"/>
                  <a:gd name="T14" fmla="*/ 98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8" y="185"/>
                    </a:moveTo>
                    <a:cubicBezTo>
                      <a:pt x="67" y="185"/>
                      <a:pt x="37" y="168"/>
                      <a:pt x="22" y="139"/>
                    </a:cubicBezTo>
                    <a:cubicBezTo>
                      <a:pt x="21" y="137"/>
                      <a:pt x="21" y="137"/>
                      <a:pt x="21" y="137"/>
                    </a:cubicBezTo>
                    <a:cubicBezTo>
                      <a:pt x="0" y="95"/>
                      <a:pt x="16" y="43"/>
                      <a:pt x="58" y="22"/>
                    </a:cubicBezTo>
                    <a:cubicBezTo>
                      <a:pt x="100" y="0"/>
                      <a:pt x="152" y="17"/>
                      <a:pt x="173" y="59"/>
                    </a:cubicBezTo>
                    <a:cubicBezTo>
                      <a:pt x="174" y="60"/>
                      <a:pt x="174" y="60"/>
                      <a:pt x="174" y="60"/>
                    </a:cubicBezTo>
                    <a:cubicBezTo>
                      <a:pt x="196" y="102"/>
                      <a:pt x="180" y="154"/>
                      <a:pt x="138" y="176"/>
                    </a:cubicBezTo>
                    <a:cubicBezTo>
                      <a:pt x="125" y="182"/>
                      <a:pt x="112" y="185"/>
                      <a:pt x="98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191">
                <a:extLst>
                  <a:ext uri="{FF2B5EF4-FFF2-40B4-BE49-F238E27FC236}">
                    <a16:creationId xmlns:a16="http://schemas.microsoft.com/office/drawing/2014/main" id="{B7D2F6DE-C391-415F-A78E-ED0078147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316"/>
                <a:ext cx="45" cy="41"/>
              </a:xfrm>
              <a:custGeom>
                <a:avLst/>
                <a:gdLst>
                  <a:gd name="T0" fmla="*/ 80 w 161"/>
                  <a:gd name="T1" fmla="*/ 151 h 151"/>
                  <a:gd name="T2" fmla="*/ 50 w 161"/>
                  <a:gd name="T3" fmla="*/ 145 h 151"/>
                  <a:gd name="T4" fmla="*/ 17 w 161"/>
                  <a:gd name="T5" fmla="*/ 51 h 151"/>
                  <a:gd name="T6" fmla="*/ 17 w 161"/>
                  <a:gd name="T7" fmla="*/ 49 h 151"/>
                  <a:gd name="T8" fmla="*/ 111 w 161"/>
                  <a:gd name="T9" fmla="*/ 16 h 151"/>
                  <a:gd name="T10" fmla="*/ 144 w 161"/>
                  <a:gd name="T11" fmla="*/ 110 h 151"/>
                  <a:gd name="T12" fmla="*/ 143 w 161"/>
                  <a:gd name="T13" fmla="*/ 112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70" y="151"/>
                      <a:pt x="59" y="149"/>
                      <a:pt x="50" y="145"/>
                    </a:cubicBezTo>
                    <a:cubicBezTo>
                      <a:pt x="15" y="128"/>
                      <a:pt x="0" y="86"/>
                      <a:pt x="17" y="51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34" y="14"/>
                      <a:pt x="76" y="0"/>
                      <a:pt x="111" y="16"/>
                    </a:cubicBezTo>
                    <a:cubicBezTo>
                      <a:pt x="146" y="33"/>
                      <a:pt x="161" y="75"/>
                      <a:pt x="144" y="110"/>
                    </a:cubicBezTo>
                    <a:cubicBezTo>
                      <a:pt x="143" y="112"/>
                      <a:pt x="143" y="112"/>
                      <a:pt x="143" y="112"/>
                    </a:cubicBezTo>
                    <a:cubicBezTo>
                      <a:pt x="131" y="137"/>
                      <a:pt x="10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192">
                <a:extLst>
                  <a:ext uri="{FF2B5EF4-FFF2-40B4-BE49-F238E27FC236}">
                    <a16:creationId xmlns:a16="http://schemas.microsoft.com/office/drawing/2014/main" id="{645017C4-A497-4D4D-9DEA-29A6E63EC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" y="2206"/>
                <a:ext cx="48" cy="45"/>
              </a:xfrm>
              <a:custGeom>
                <a:avLst/>
                <a:gdLst>
                  <a:gd name="T0" fmla="*/ 86 w 171"/>
                  <a:gd name="T1" fmla="*/ 162 h 162"/>
                  <a:gd name="T2" fmla="*/ 19 w 171"/>
                  <a:gd name="T3" fmla="*/ 121 h 162"/>
                  <a:gd name="T4" fmla="*/ 19 w 171"/>
                  <a:gd name="T5" fmla="*/ 120 h 162"/>
                  <a:gd name="T6" fmla="*/ 51 w 171"/>
                  <a:gd name="T7" fmla="*/ 19 h 162"/>
                  <a:gd name="T8" fmla="*/ 151 w 171"/>
                  <a:gd name="T9" fmla="*/ 51 h 162"/>
                  <a:gd name="T10" fmla="*/ 152 w 171"/>
                  <a:gd name="T11" fmla="*/ 53 h 162"/>
                  <a:gd name="T12" fmla="*/ 120 w 171"/>
                  <a:gd name="T13" fmla="*/ 153 h 162"/>
                  <a:gd name="T14" fmla="*/ 86 w 171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2">
                    <a:moveTo>
                      <a:pt x="86" y="162"/>
                    </a:moveTo>
                    <a:cubicBezTo>
                      <a:pt x="59" y="162"/>
                      <a:pt x="33" y="147"/>
                      <a:pt x="19" y="121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0" y="83"/>
                      <a:pt x="14" y="38"/>
                      <a:pt x="51" y="19"/>
                    </a:cubicBezTo>
                    <a:cubicBezTo>
                      <a:pt x="87" y="0"/>
                      <a:pt x="132" y="15"/>
                      <a:pt x="151" y="51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71" y="89"/>
                      <a:pt x="157" y="134"/>
                      <a:pt x="120" y="153"/>
                    </a:cubicBezTo>
                    <a:cubicBezTo>
                      <a:pt x="109" y="159"/>
                      <a:pt x="97" y="162"/>
                      <a:pt x="86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193">
                <a:extLst>
                  <a:ext uri="{FF2B5EF4-FFF2-40B4-BE49-F238E27FC236}">
                    <a16:creationId xmlns:a16="http://schemas.microsoft.com/office/drawing/2014/main" id="{2FEFB2BB-7F7E-494D-98A6-14761DF53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194"/>
                <a:ext cx="52" cy="49"/>
              </a:xfrm>
              <a:custGeom>
                <a:avLst/>
                <a:gdLst>
                  <a:gd name="T0" fmla="*/ 94 w 188"/>
                  <a:gd name="T1" fmla="*/ 177 h 177"/>
                  <a:gd name="T2" fmla="*/ 58 w 188"/>
                  <a:gd name="T3" fmla="*/ 169 h 177"/>
                  <a:gd name="T4" fmla="*/ 20 w 188"/>
                  <a:gd name="T5" fmla="*/ 60 h 177"/>
                  <a:gd name="T6" fmla="*/ 21 w 188"/>
                  <a:gd name="T7" fmla="*/ 58 h 177"/>
                  <a:gd name="T8" fmla="*/ 130 w 188"/>
                  <a:gd name="T9" fmla="*/ 20 h 177"/>
                  <a:gd name="T10" fmla="*/ 168 w 188"/>
                  <a:gd name="T11" fmla="*/ 129 h 177"/>
                  <a:gd name="T12" fmla="*/ 167 w 188"/>
                  <a:gd name="T13" fmla="*/ 131 h 177"/>
                  <a:gd name="T14" fmla="*/ 94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4" y="177"/>
                    </a:moveTo>
                    <a:cubicBezTo>
                      <a:pt x="82" y="177"/>
                      <a:pt x="70" y="174"/>
                      <a:pt x="58" y="169"/>
                    </a:cubicBezTo>
                    <a:cubicBezTo>
                      <a:pt x="18" y="150"/>
                      <a:pt x="0" y="101"/>
                      <a:pt x="20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40" y="18"/>
                      <a:pt x="89" y="0"/>
                      <a:pt x="130" y="20"/>
                    </a:cubicBezTo>
                    <a:cubicBezTo>
                      <a:pt x="170" y="39"/>
                      <a:pt x="188" y="88"/>
                      <a:pt x="168" y="129"/>
                    </a:cubicBezTo>
                    <a:cubicBezTo>
                      <a:pt x="167" y="131"/>
                      <a:pt x="167" y="131"/>
                      <a:pt x="167" y="131"/>
                    </a:cubicBezTo>
                    <a:cubicBezTo>
                      <a:pt x="153" y="160"/>
                      <a:pt x="124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94">
                <a:extLst>
                  <a:ext uri="{FF2B5EF4-FFF2-40B4-BE49-F238E27FC236}">
                    <a16:creationId xmlns:a16="http://schemas.microsoft.com/office/drawing/2014/main" id="{51440FE8-B314-4012-AAA6-45AB56B30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091"/>
                <a:ext cx="47" cy="44"/>
              </a:xfrm>
              <a:custGeom>
                <a:avLst/>
                <a:gdLst>
                  <a:gd name="T0" fmla="*/ 85 w 170"/>
                  <a:gd name="T1" fmla="*/ 161 h 161"/>
                  <a:gd name="T2" fmla="*/ 19 w 170"/>
                  <a:gd name="T3" fmla="*/ 120 h 161"/>
                  <a:gd name="T4" fmla="*/ 19 w 170"/>
                  <a:gd name="T5" fmla="*/ 119 h 161"/>
                  <a:gd name="T6" fmla="*/ 51 w 170"/>
                  <a:gd name="T7" fmla="*/ 19 h 161"/>
                  <a:gd name="T8" fmla="*/ 150 w 170"/>
                  <a:gd name="T9" fmla="*/ 51 h 161"/>
                  <a:gd name="T10" fmla="*/ 151 w 170"/>
                  <a:gd name="T11" fmla="*/ 52 h 161"/>
                  <a:gd name="T12" fmla="*/ 119 w 170"/>
                  <a:gd name="T13" fmla="*/ 152 h 161"/>
                  <a:gd name="T14" fmla="*/ 85 w 170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1">
                    <a:moveTo>
                      <a:pt x="85" y="161"/>
                    </a:moveTo>
                    <a:cubicBezTo>
                      <a:pt x="59" y="161"/>
                      <a:pt x="33" y="146"/>
                      <a:pt x="19" y="120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0" y="82"/>
                      <a:pt x="14" y="38"/>
                      <a:pt x="51" y="19"/>
                    </a:cubicBezTo>
                    <a:cubicBezTo>
                      <a:pt x="87" y="0"/>
                      <a:pt x="132" y="14"/>
                      <a:pt x="150" y="51"/>
                    </a:cubicBezTo>
                    <a:cubicBezTo>
                      <a:pt x="151" y="52"/>
                      <a:pt x="151" y="52"/>
                      <a:pt x="151" y="52"/>
                    </a:cubicBezTo>
                    <a:cubicBezTo>
                      <a:pt x="170" y="89"/>
                      <a:pt x="156" y="133"/>
                      <a:pt x="119" y="152"/>
                    </a:cubicBezTo>
                    <a:cubicBezTo>
                      <a:pt x="108" y="158"/>
                      <a:pt x="97" y="161"/>
                      <a:pt x="85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95">
                <a:extLst>
                  <a:ext uri="{FF2B5EF4-FFF2-40B4-BE49-F238E27FC236}">
                    <a16:creationId xmlns:a16="http://schemas.microsoft.com/office/drawing/2014/main" id="{F496AC33-EF5C-497B-9EDD-06D770514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2075"/>
                <a:ext cx="56" cy="53"/>
              </a:xfrm>
              <a:custGeom>
                <a:avLst/>
                <a:gdLst>
                  <a:gd name="T0" fmla="*/ 101 w 203"/>
                  <a:gd name="T1" fmla="*/ 191 h 191"/>
                  <a:gd name="T2" fmla="*/ 63 w 203"/>
                  <a:gd name="T3" fmla="*/ 182 h 191"/>
                  <a:gd name="T4" fmla="*/ 21 w 203"/>
                  <a:gd name="T5" fmla="*/ 64 h 191"/>
                  <a:gd name="T6" fmla="*/ 22 w 203"/>
                  <a:gd name="T7" fmla="*/ 62 h 191"/>
                  <a:gd name="T8" fmla="*/ 140 w 203"/>
                  <a:gd name="T9" fmla="*/ 21 h 191"/>
                  <a:gd name="T10" fmla="*/ 182 w 203"/>
                  <a:gd name="T11" fmla="*/ 139 h 191"/>
                  <a:gd name="T12" fmla="*/ 181 w 203"/>
                  <a:gd name="T13" fmla="*/ 141 h 191"/>
                  <a:gd name="T14" fmla="*/ 101 w 203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1">
                    <a:moveTo>
                      <a:pt x="101" y="191"/>
                    </a:moveTo>
                    <a:cubicBezTo>
                      <a:pt x="88" y="191"/>
                      <a:pt x="75" y="188"/>
                      <a:pt x="63" y="182"/>
                    </a:cubicBezTo>
                    <a:cubicBezTo>
                      <a:pt x="19" y="161"/>
                      <a:pt x="0" y="108"/>
                      <a:pt x="21" y="6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43" y="18"/>
                      <a:pt x="96" y="0"/>
                      <a:pt x="140" y="21"/>
                    </a:cubicBezTo>
                    <a:cubicBezTo>
                      <a:pt x="184" y="42"/>
                      <a:pt x="203" y="95"/>
                      <a:pt x="182" y="139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66" y="172"/>
                      <a:pt x="134" y="191"/>
                      <a:pt x="101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96">
                <a:extLst>
                  <a:ext uri="{FF2B5EF4-FFF2-40B4-BE49-F238E27FC236}">
                    <a16:creationId xmlns:a16="http://schemas.microsoft.com/office/drawing/2014/main" id="{4577F810-5155-4F13-86CB-A9DD7391D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968"/>
                <a:ext cx="41" cy="41"/>
              </a:xfrm>
              <a:custGeom>
                <a:avLst/>
                <a:gdLst>
                  <a:gd name="T0" fmla="*/ 75 w 149"/>
                  <a:gd name="T1" fmla="*/ 147 h 147"/>
                  <a:gd name="T2" fmla="*/ 5 w 149"/>
                  <a:gd name="T3" fmla="*/ 84 h 147"/>
                  <a:gd name="T4" fmla="*/ 4 w 149"/>
                  <a:gd name="T5" fmla="*/ 82 h 147"/>
                  <a:gd name="T6" fmla="*/ 67 w 149"/>
                  <a:gd name="T7" fmla="*/ 5 h 147"/>
                  <a:gd name="T8" fmla="*/ 145 w 149"/>
                  <a:gd name="T9" fmla="*/ 67 h 147"/>
                  <a:gd name="T10" fmla="*/ 145 w 149"/>
                  <a:gd name="T11" fmla="*/ 69 h 147"/>
                  <a:gd name="T12" fmla="*/ 82 w 149"/>
                  <a:gd name="T13" fmla="*/ 147 h 147"/>
                  <a:gd name="T14" fmla="*/ 75 w 149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7">
                    <a:moveTo>
                      <a:pt x="75" y="147"/>
                    </a:moveTo>
                    <a:cubicBezTo>
                      <a:pt x="39" y="147"/>
                      <a:pt x="8" y="120"/>
                      <a:pt x="5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4"/>
                      <a:pt x="28" y="9"/>
                      <a:pt x="67" y="5"/>
                    </a:cubicBezTo>
                    <a:cubicBezTo>
                      <a:pt x="106" y="0"/>
                      <a:pt x="141" y="29"/>
                      <a:pt x="145" y="67"/>
                    </a:cubicBezTo>
                    <a:cubicBezTo>
                      <a:pt x="145" y="69"/>
                      <a:pt x="145" y="69"/>
                      <a:pt x="145" y="69"/>
                    </a:cubicBezTo>
                    <a:cubicBezTo>
                      <a:pt x="149" y="108"/>
                      <a:pt x="121" y="143"/>
                      <a:pt x="82" y="147"/>
                    </a:cubicBezTo>
                    <a:cubicBezTo>
                      <a:pt x="80" y="147"/>
                      <a:pt x="77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97">
                <a:extLst>
                  <a:ext uri="{FF2B5EF4-FFF2-40B4-BE49-F238E27FC236}">
                    <a16:creationId xmlns:a16="http://schemas.microsoft.com/office/drawing/2014/main" id="{E14E1EDA-9066-4FBE-BF23-E725ADC51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954"/>
                <a:ext cx="48" cy="47"/>
              </a:xfrm>
              <a:custGeom>
                <a:avLst/>
                <a:gdLst>
                  <a:gd name="T0" fmla="*/ 87 w 174"/>
                  <a:gd name="T1" fmla="*/ 173 h 173"/>
                  <a:gd name="T2" fmla="*/ 81 w 174"/>
                  <a:gd name="T3" fmla="*/ 173 h 173"/>
                  <a:gd name="T4" fmla="*/ 3 w 174"/>
                  <a:gd name="T5" fmla="*/ 83 h 173"/>
                  <a:gd name="T6" fmla="*/ 3 w 174"/>
                  <a:gd name="T7" fmla="*/ 81 h 173"/>
                  <a:gd name="T8" fmla="*/ 93 w 174"/>
                  <a:gd name="T9" fmla="*/ 3 h 173"/>
                  <a:gd name="T10" fmla="*/ 171 w 174"/>
                  <a:gd name="T11" fmla="*/ 94 h 173"/>
                  <a:gd name="T12" fmla="*/ 171 w 174"/>
                  <a:gd name="T13" fmla="*/ 96 h 173"/>
                  <a:gd name="T14" fmla="*/ 87 w 174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73">
                    <a:moveTo>
                      <a:pt x="87" y="173"/>
                    </a:moveTo>
                    <a:cubicBezTo>
                      <a:pt x="85" y="173"/>
                      <a:pt x="83" y="173"/>
                      <a:pt x="81" y="173"/>
                    </a:cubicBezTo>
                    <a:cubicBezTo>
                      <a:pt x="34" y="169"/>
                      <a:pt x="0" y="129"/>
                      <a:pt x="3" y="83"/>
                    </a:cubicBezTo>
                    <a:cubicBezTo>
                      <a:pt x="3" y="81"/>
                      <a:pt x="3" y="81"/>
                      <a:pt x="3" y="81"/>
                    </a:cubicBezTo>
                    <a:cubicBezTo>
                      <a:pt x="7" y="35"/>
                      <a:pt x="47" y="0"/>
                      <a:pt x="93" y="3"/>
                    </a:cubicBezTo>
                    <a:cubicBezTo>
                      <a:pt x="140" y="7"/>
                      <a:pt x="174" y="47"/>
                      <a:pt x="171" y="94"/>
                    </a:cubicBezTo>
                    <a:cubicBezTo>
                      <a:pt x="171" y="96"/>
                      <a:pt x="171" y="96"/>
                      <a:pt x="171" y="96"/>
                    </a:cubicBezTo>
                    <a:cubicBezTo>
                      <a:pt x="167" y="140"/>
                      <a:pt x="130" y="173"/>
                      <a:pt x="87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98">
                <a:extLst>
                  <a:ext uri="{FF2B5EF4-FFF2-40B4-BE49-F238E27FC236}">
                    <a16:creationId xmlns:a16="http://schemas.microsoft.com/office/drawing/2014/main" id="{F80105B5-F8DB-45CA-B420-6DAEAA8CE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839"/>
                <a:ext cx="41" cy="40"/>
              </a:xfrm>
              <a:custGeom>
                <a:avLst/>
                <a:gdLst>
                  <a:gd name="T0" fmla="*/ 74 w 148"/>
                  <a:gd name="T1" fmla="*/ 147 h 147"/>
                  <a:gd name="T2" fmla="*/ 4 w 148"/>
                  <a:gd name="T3" fmla="*/ 84 h 147"/>
                  <a:gd name="T4" fmla="*/ 4 w 148"/>
                  <a:gd name="T5" fmla="*/ 82 h 147"/>
                  <a:gd name="T6" fmla="*/ 67 w 148"/>
                  <a:gd name="T7" fmla="*/ 4 h 147"/>
                  <a:gd name="T8" fmla="*/ 144 w 148"/>
                  <a:gd name="T9" fmla="*/ 67 h 147"/>
                  <a:gd name="T10" fmla="*/ 144 w 148"/>
                  <a:gd name="T11" fmla="*/ 69 h 147"/>
                  <a:gd name="T12" fmla="*/ 82 w 148"/>
                  <a:gd name="T13" fmla="*/ 146 h 147"/>
                  <a:gd name="T14" fmla="*/ 74 w 148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7">
                    <a:moveTo>
                      <a:pt x="74" y="147"/>
                    </a:moveTo>
                    <a:cubicBezTo>
                      <a:pt x="39" y="147"/>
                      <a:pt x="8" y="120"/>
                      <a:pt x="4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3"/>
                      <a:pt x="28" y="8"/>
                      <a:pt x="67" y="4"/>
                    </a:cubicBezTo>
                    <a:cubicBezTo>
                      <a:pt x="105" y="0"/>
                      <a:pt x="140" y="28"/>
                      <a:pt x="144" y="67"/>
                    </a:cubicBezTo>
                    <a:cubicBezTo>
                      <a:pt x="144" y="69"/>
                      <a:pt x="144" y="69"/>
                      <a:pt x="144" y="69"/>
                    </a:cubicBezTo>
                    <a:cubicBezTo>
                      <a:pt x="148" y="107"/>
                      <a:pt x="120" y="142"/>
                      <a:pt x="82" y="146"/>
                    </a:cubicBezTo>
                    <a:cubicBezTo>
                      <a:pt x="79" y="146"/>
                      <a:pt x="77" y="147"/>
                      <a:pt x="74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99">
                <a:extLst>
                  <a:ext uri="{FF2B5EF4-FFF2-40B4-BE49-F238E27FC236}">
                    <a16:creationId xmlns:a16="http://schemas.microsoft.com/office/drawing/2014/main" id="{C49EB592-ABC0-4177-8AF2-98A377768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1828"/>
                <a:ext cx="40" cy="39"/>
              </a:xfrm>
              <a:custGeom>
                <a:avLst/>
                <a:gdLst>
                  <a:gd name="T0" fmla="*/ 71 w 143"/>
                  <a:gd name="T1" fmla="*/ 142 h 142"/>
                  <a:gd name="T2" fmla="*/ 66 w 143"/>
                  <a:gd name="T3" fmla="*/ 142 h 142"/>
                  <a:gd name="T4" fmla="*/ 3 w 143"/>
                  <a:gd name="T5" fmla="*/ 68 h 142"/>
                  <a:gd name="T6" fmla="*/ 3 w 143"/>
                  <a:gd name="T7" fmla="*/ 66 h 142"/>
                  <a:gd name="T8" fmla="*/ 77 w 143"/>
                  <a:gd name="T9" fmla="*/ 3 h 142"/>
                  <a:gd name="T10" fmla="*/ 140 w 143"/>
                  <a:gd name="T11" fmla="*/ 77 h 142"/>
                  <a:gd name="T12" fmla="*/ 140 w 143"/>
                  <a:gd name="T13" fmla="*/ 79 h 142"/>
                  <a:gd name="T14" fmla="*/ 71 w 14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2">
                    <a:moveTo>
                      <a:pt x="71" y="142"/>
                    </a:moveTo>
                    <a:cubicBezTo>
                      <a:pt x="70" y="142"/>
                      <a:pt x="68" y="142"/>
                      <a:pt x="66" y="142"/>
                    </a:cubicBezTo>
                    <a:cubicBezTo>
                      <a:pt x="28" y="139"/>
                      <a:pt x="0" y="106"/>
                      <a:pt x="3" y="68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6" y="28"/>
                      <a:pt x="39" y="0"/>
                      <a:pt x="77" y="3"/>
                    </a:cubicBezTo>
                    <a:cubicBezTo>
                      <a:pt x="115" y="6"/>
                      <a:pt x="143" y="39"/>
                      <a:pt x="140" y="77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7" y="115"/>
                      <a:pt x="107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200">
                <a:extLst>
                  <a:ext uri="{FF2B5EF4-FFF2-40B4-BE49-F238E27FC236}">
                    <a16:creationId xmlns:a16="http://schemas.microsoft.com/office/drawing/2014/main" id="{DC734F04-4417-4287-8972-BE661C317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715"/>
                <a:ext cx="31" cy="30"/>
              </a:xfrm>
              <a:custGeom>
                <a:avLst/>
                <a:gdLst>
                  <a:gd name="T0" fmla="*/ 56 w 113"/>
                  <a:gd name="T1" fmla="*/ 109 h 109"/>
                  <a:gd name="T2" fmla="*/ 43 w 113"/>
                  <a:gd name="T3" fmla="*/ 107 h 109"/>
                  <a:gd name="T4" fmla="*/ 7 w 113"/>
                  <a:gd name="T5" fmla="*/ 45 h 109"/>
                  <a:gd name="T6" fmla="*/ 7 w 113"/>
                  <a:gd name="T7" fmla="*/ 43 h 109"/>
                  <a:gd name="T8" fmla="*/ 70 w 113"/>
                  <a:gd name="T9" fmla="*/ 7 h 109"/>
                  <a:gd name="T10" fmla="*/ 106 w 113"/>
                  <a:gd name="T11" fmla="*/ 70 h 109"/>
                  <a:gd name="T12" fmla="*/ 105 w 113"/>
                  <a:gd name="T13" fmla="*/ 71 h 109"/>
                  <a:gd name="T14" fmla="*/ 56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6" y="109"/>
                    </a:moveTo>
                    <a:cubicBezTo>
                      <a:pt x="52" y="109"/>
                      <a:pt x="47" y="108"/>
                      <a:pt x="43" y="107"/>
                    </a:cubicBezTo>
                    <a:cubicBezTo>
                      <a:pt x="16" y="100"/>
                      <a:pt x="0" y="72"/>
                      <a:pt x="7" y="45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4" y="16"/>
                      <a:pt x="42" y="0"/>
                      <a:pt x="70" y="7"/>
                    </a:cubicBezTo>
                    <a:cubicBezTo>
                      <a:pt x="97" y="15"/>
                      <a:pt x="113" y="43"/>
                      <a:pt x="106" y="70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99" y="94"/>
                      <a:pt x="79" y="109"/>
                      <a:pt x="56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201">
                <a:extLst>
                  <a:ext uri="{FF2B5EF4-FFF2-40B4-BE49-F238E27FC236}">
                    <a16:creationId xmlns:a16="http://schemas.microsoft.com/office/drawing/2014/main" id="{4886BA02-B741-40CD-A48C-A1085C0AD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698"/>
                <a:ext cx="39" cy="39"/>
              </a:xfrm>
              <a:custGeom>
                <a:avLst/>
                <a:gdLst>
                  <a:gd name="T0" fmla="*/ 72 w 144"/>
                  <a:gd name="T1" fmla="*/ 138 h 138"/>
                  <a:gd name="T2" fmla="*/ 10 w 144"/>
                  <a:gd name="T3" fmla="*/ 92 h 138"/>
                  <a:gd name="T4" fmla="*/ 10 w 144"/>
                  <a:gd name="T5" fmla="*/ 91 h 138"/>
                  <a:gd name="T6" fmla="*/ 53 w 144"/>
                  <a:gd name="T7" fmla="*/ 10 h 138"/>
                  <a:gd name="T8" fmla="*/ 133 w 144"/>
                  <a:gd name="T9" fmla="*/ 53 h 138"/>
                  <a:gd name="T10" fmla="*/ 133 w 144"/>
                  <a:gd name="T11" fmla="*/ 55 h 138"/>
                  <a:gd name="T12" fmla="*/ 90 w 144"/>
                  <a:gd name="T13" fmla="*/ 135 h 138"/>
                  <a:gd name="T14" fmla="*/ 72 w 144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8">
                    <a:moveTo>
                      <a:pt x="72" y="138"/>
                    </a:moveTo>
                    <a:cubicBezTo>
                      <a:pt x="44" y="138"/>
                      <a:pt x="19" y="120"/>
                      <a:pt x="10" y="92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87" y="0"/>
                      <a:pt x="123" y="19"/>
                      <a:pt x="133" y="53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44" y="89"/>
                      <a:pt x="124" y="125"/>
                      <a:pt x="90" y="135"/>
                    </a:cubicBezTo>
                    <a:cubicBezTo>
                      <a:pt x="84" y="137"/>
                      <a:pt x="78" y="138"/>
                      <a:pt x="72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202">
                <a:extLst>
                  <a:ext uri="{FF2B5EF4-FFF2-40B4-BE49-F238E27FC236}">
                    <a16:creationId xmlns:a16="http://schemas.microsoft.com/office/drawing/2014/main" id="{BE9BAC85-055F-4C36-B587-D96EC5929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581"/>
                <a:ext cx="46" cy="45"/>
              </a:xfrm>
              <a:custGeom>
                <a:avLst/>
                <a:gdLst>
                  <a:gd name="T0" fmla="*/ 84 w 169"/>
                  <a:gd name="T1" fmla="*/ 162 h 162"/>
                  <a:gd name="T2" fmla="*/ 64 w 169"/>
                  <a:gd name="T3" fmla="*/ 159 h 162"/>
                  <a:gd name="T4" fmla="*/ 11 w 169"/>
                  <a:gd name="T5" fmla="*/ 66 h 162"/>
                  <a:gd name="T6" fmla="*/ 11 w 169"/>
                  <a:gd name="T7" fmla="*/ 65 h 162"/>
                  <a:gd name="T8" fmla="*/ 104 w 169"/>
                  <a:gd name="T9" fmla="*/ 11 h 162"/>
                  <a:gd name="T10" fmla="*/ 158 w 169"/>
                  <a:gd name="T11" fmla="*/ 104 h 162"/>
                  <a:gd name="T12" fmla="*/ 157 w 169"/>
                  <a:gd name="T13" fmla="*/ 105 h 162"/>
                  <a:gd name="T14" fmla="*/ 84 w 169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9" h="162">
                    <a:moveTo>
                      <a:pt x="84" y="162"/>
                    </a:moveTo>
                    <a:cubicBezTo>
                      <a:pt x="78" y="162"/>
                      <a:pt x="71" y="161"/>
                      <a:pt x="64" y="159"/>
                    </a:cubicBezTo>
                    <a:cubicBezTo>
                      <a:pt x="24" y="148"/>
                      <a:pt x="0" y="107"/>
                      <a:pt x="11" y="66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22" y="24"/>
                      <a:pt x="64" y="0"/>
                      <a:pt x="104" y="11"/>
                    </a:cubicBezTo>
                    <a:cubicBezTo>
                      <a:pt x="145" y="22"/>
                      <a:pt x="169" y="63"/>
                      <a:pt x="158" y="104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48" y="139"/>
                      <a:pt x="11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203">
                <a:extLst>
                  <a:ext uri="{FF2B5EF4-FFF2-40B4-BE49-F238E27FC236}">
                    <a16:creationId xmlns:a16="http://schemas.microsoft.com/office/drawing/2014/main" id="{EDC1EBB3-1CC6-43BB-B93A-E0CAF7C51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1573"/>
                <a:ext cx="42" cy="39"/>
              </a:xfrm>
              <a:custGeom>
                <a:avLst/>
                <a:gdLst>
                  <a:gd name="T0" fmla="*/ 75 w 150"/>
                  <a:gd name="T1" fmla="*/ 143 h 143"/>
                  <a:gd name="T2" fmla="*/ 11 w 150"/>
                  <a:gd name="T3" fmla="*/ 96 h 143"/>
                  <a:gd name="T4" fmla="*/ 10 w 150"/>
                  <a:gd name="T5" fmla="*/ 94 h 143"/>
                  <a:gd name="T6" fmla="*/ 55 w 150"/>
                  <a:gd name="T7" fmla="*/ 10 h 143"/>
                  <a:gd name="T8" fmla="*/ 139 w 150"/>
                  <a:gd name="T9" fmla="*/ 55 h 143"/>
                  <a:gd name="T10" fmla="*/ 139 w 150"/>
                  <a:gd name="T11" fmla="*/ 57 h 143"/>
                  <a:gd name="T12" fmla="*/ 95 w 150"/>
                  <a:gd name="T13" fmla="*/ 141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6" y="143"/>
                      <a:pt x="20" y="125"/>
                      <a:pt x="11" y="96"/>
                    </a:cubicBezTo>
                    <a:cubicBezTo>
                      <a:pt x="10" y="94"/>
                      <a:pt x="10" y="94"/>
                      <a:pt x="10" y="94"/>
                    </a:cubicBezTo>
                    <a:cubicBezTo>
                      <a:pt x="0" y="59"/>
                      <a:pt x="20" y="21"/>
                      <a:pt x="55" y="10"/>
                    </a:cubicBezTo>
                    <a:cubicBezTo>
                      <a:pt x="91" y="0"/>
                      <a:pt x="128" y="20"/>
                      <a:pt x="139" y="55"/>
                    </a:cubicBezTo>
                    <a:cubicBezTo>
                      <a:pt x="139" y="57"/>
                      <a:pt x="139" y="57"/>
                      <a:pt x="139" y="57"/>
                    </a:cubicBezTo>
                    <a:cubicBezTo>
                      <a:pt x="150" y="92"/>
                      <a:pt x="130" y="130"/>
                      <a:pt x="95" y="141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204">
                <a:extLst>
                  <a:ext uri="{FF2B5EF4-FFF2-40B4-BE49-F238E27FC236}">
                    <a16:creationId xmlns:a16="http://schemas.microsoft.com/office/drawing/2014/main" id="{4F3FF777-043B-4181-A3E6-0FF7F6FB6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1465"/>
                <a:ext cx="27" cy="26"/>
              </a:xfrm>
              <a:custGeom>
                <a:avLst/>
                <a:gdLst>
                  <a:gd name="T0" fmla="*/ 50 w 100"/>
                  <a:gd name="T1" fmla="*/ 95 h 95"/>
                  <a:gd name="T2" fmla="*/ 39 w 100"/>
                  <a:gd name="T3" fmla="*/ 94 h 95"/>
                  <a:gd name="T4" fmla="*/ 7 w 100"/>
                  <a:gd name="T5" fmla="*/ 39 h 95"/>
                  <a:gd name="T6" fmla="*/ 7 w 100"/>
                  <a:gd name="T7" fmla="*/ 38 h 95"/>
                  <a:gd name="T8" fmla="*/ 62 w 100"/>
                  <a:gd name="T9" fmla="*/ 6 h 95"/>
                  <a:gd name="T10" fmla="*/ 94 w 100"/>
                  <a:gd name="T11" fmla="*/ 61 h 95"/>
                  <a:gd name="T12" fmla="*/ 93 w 100"/>
                  <a:gd name="T13" fmla="*/ 62 h 95"/>
                  <a:gd name="T14" fmla="*/ 50 w 100"/>
                  <a:gd name="T15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5">
                    <a:moveTo>
                      <a:pt x="50" y="95"/>
                    </a:moveTo>
                    <a:cubicBezTo>
                      <a:pt x="46" y="95"/>
                      <a:pt x="42" y="95"/>
                      <a:pt x="39" y="94"/>
                    </a:cubicBezTo>
                    <a:cubicBezTo>
                      <a:pt x="15" y="87"/>
                      <a:pt x="0" y="63"/>
                      <a:pt x="7" y="39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13" y="14"/>
                      <a:pt x="38" y="0"/>
                      <a:pt x="62" y="6"/>
                    </a:cubicBezTo>
                    <a:cubicBezTo>
                      <a:pt x="86" y="12"/>
                      <a:pt x="100" y="37"/>
                      <a:pt x="94" y="61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88" y="82"/>
                      <a:pt x="70" y="95"/>
                      <a:pt x="50" y="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5" name="Group 406">
              <a:extLst>
                <a:ext uri="{FF2B5EF4-FFF2-40B4-BE49-F238E27FC236}">
                  <a16:creationId xmlns:a16="http://schemas.microsoft.com/office/drawing/2014/main" id="{70514122-B1C5-43F8-9D63-BDE59AD422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" y="711"/>
              <a:ext cx="2226" cy="2288"/>
              <a:chOff x="702" y="711"/>
              <a:chExt cx="2226" cy="2288"/>
            </a:xfrm>
            <a:grpFill/>
          </p:grpSpPr>
          <p:sp>
            <p:nvSpPr>
              <p:cNvPr id="235" name="Freeform 206">
                <a:extLst>
                  <a:ext uri="{FF2B5EF4-FFF2-40B4-BE49-F238E27FC236}">
                    <a16:creationId xmlns:a16="http://schemas.microsoft.com/office/drawing/2014/main" id="{B17E2731-CF8A-47D6-89B9-EE96CE775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455"/>
                <a:ext cx="28" cy="27"/>
              </a:xfrm>
              <a:custGeom>
                <a:avLst/>
                <a:gdLst>
                  <a:gd name="T0" fmla="*/ 50 w 101"/>
                  <a:gd name="T1" fmla="*/ 97 h 97"/>
                  <a:gd name="T2" fmla="*/ 7 w 101"/>
                  <a:gd name="T3" fmla="*/ 65 h 97"/>
                  <a:gd name="T4" fmla="*/ 7 w 101"/>
                  <a:gd name="T5" fmla="*/ 64 h 97"/>
                  <a:gd name="T6" fmla="*/ 37 w 101"/>
                  <a:gd name="T7" fmla="*/ 8 h 97"/>
                  <a:gd name="T8" fmla="*/ 93 w 101"/>
                  <a:gd name="T9" fmla="*/ 38 h 97"/>
                  <a:gd name="T10" fmla="*/ 93 w 101"/>
                  <a:gd name="T11" fmla="*/ 39 h 97"/>
                  <a:gd name="T12" fmla="*/ 63 w 101"/>
                  <a:gd name="T13" fmla="*/ 95 h 97"/>
                  <a:gd name="T14" fmla="*/ 50 w 101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97">
                    <a:moveTo>
                      <a:pt x="50" y="97"/>
                    </a:moveTo>
                    <a:cubicBezTo>
                      <a:pt x="31" y="97"/>
                      <a:pt x="13" y="84"/>
                      <a:pt x="7" y="65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0" y="40"/>
                      <a:pt x="13" y="15"/>
                      <a:pt x="37" y="8"/>
                    </a:cubicBezTo>
                    <a:cubicBezTo>
                      <a:pt x="61" y="0"/>
                      <a:pt x="86" y="14"/>
                      <a:pt x="93" y="38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101" y="63"/>
                      <a:pt x="87" y="88"/>
                      <a:pt x="63" y="95"/>
                    </a:cubicBezTo>
                    <a:cubicBezTo>
                      <a:pt x="59" y="96"/>
                      <a:pt x="55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207">
                <a:extLst>
                  <a:ext uri="{FF2B5EF4-FFF2-40B4-BE49-F238E27FC236}">
                    <a16:creationId xmlns:a16="http://schemas.microsoft.com/office/drawing/2014/main" id="{13A8E2E3-ABF5-4CB1-9C74-7C57BFED7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134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8 w 161"/>
                  <a:gd name="T3" fmla="*/ 139 h 153"/>
                  <a:gd name="T4" fmla="*/ 23 w 161"/>
                  <a:gd name="T5" fmla="*/ 40 h 153"/>
                  <a:gd name="T6" fmla="*/ 24 w 161"/>
                  <a:gd name="T7" fmla="*/ 39 h 153"/>
                  <a:gd name="T8" fmla="*/ 123 w 161"/>
                  <a:gd name="T9" fmla="*/ 23 h 153"/>
                  <a:gd name="T10" fmla="*/ 138 w 161"/>
                  <a:gd name="T11" fmla="*/ 122 h 153"/>
                  <a:gd name="T12" fmla="*/ 137 w 161"/>
                  <a:gd name="T13" fmla="*/ 124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6" y="153"/>
                      <a:pt x="51" y="148"/>
                      <a:pt x="38" y="139"/>
                    </a:cubicBezTo>
                    <a:cubicBezTo>
                      <a:pt x="7" y="116"/>
                      <a:pt x="0" y="72"/>
                      <a:pt x="23" y="40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47" y="7"/>
                      <a:pt x="91" y="0"/>
                      <a:pt x="123" y="23"/>
                    </a:cubicBezTo>
                    <a:cubicBezTo>
                      <a:pt x="155" y="46"/>
                      <a:pt x="161" y="91"/>
                      <a:pt x="138" y="122"/>
                    </a:cubicBezTo>
                    <a:cubicBezTo>
                      <a:pt x="137" y="124"/>
                      <a:pt x="137" y="124"/>
                      <a:pt x="137" y="124"/>
                    </a:cubicBezTo>
                    <a:cubicBezTo>
                      <a:pt x="123" y="143"/>
                      <a:pt x="102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08">
                <a:extLst>
                  <a:ext uri="{FF2B5EF4-FFF2-40B4-BE49-F238E27FC236}">
                    <a16:creationId xmlns:a16="http://schemas.microsoft.com/office/drawing/2014/main" id="{58A3FC28-9AFF-4BF1-AFDA-E2D8C8FB2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1331"/>
                <a:ext cx="49" cy="47"/>
              </a:xfrm>
              <a:custGeom>
                <a:avLst/>
                <a:gdLst>
                  <a:gd name="T0" fmla="*/ 91 w 180"/>
                  <a:gd name="T1" fmla="*/ 170 h 170"/>
                  <a:gd name="T2" fmla="*/ 28 w 180"/>
                  <a:gd name="T3" fmla="*/ 140 h 170"/>
                  <a:gd name="T4" fmla="*/ 27 w 180"/>
                  <a:gd name="T5" fmla="*/ 138 h 170"/>
                  <a:gd name="T6" fmla="*/ 41 w 180"/>
                  <a:gd name="T7" fmla="*/ 27 h 170"/>
                  <a:gd name="T8" fmla="*/ 152 w 180"/>
                  <a:gd name="T9" fmla="*/ 41 h 170"/>
                  <a:gd name="T10" fmla="*/ 153 w 180"/>
                  <a:gd name="T11" fmla="*/ 42 h 170"/>
                  <a:gd name="T12" fmla="*/ 139 w 180"/>
                  <a:gd name="T13" fmla="*/ 153 h 170"/>
                  <a:gd name="T14" fmla="*/ 91 w 180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0">
                    <a:moveTo>
                      <a:pt x="91" y="170"/>
                    </a:moveTo>
                    <a:cubicBezTo>
                      <a:pt x="67" y="170"/>
                      <a:pt x="44" y="160"/>
                      <a:pt x="28" y="140"/>
                    </a:cubicBezTo>
                    <a:cubicBezTo>
                      <a:pt x="27" y="138"/>
                      <a:pt x="27" y="138"/>
                      <a:pt x="27" y="138"/>
                    </a:cubicBezTo>
                    <a:cubicBezTo>
                      <a:pt x="0" y="104"/>
                      <a:pt x="6" y="54"/>
                      <a:pt x="41" y="27"/>
                    </a:cubicBezTo>
                    <a:cubicBezTo>
                      <a:pt x="75" y="0"/>
                      <a:pt x="125" y="6"/>
                      <a:pt x="152" y="41"/>
                    </a:cubicBezTo>
                    <a:cubicBezTo>
                      <a:pt x="153" y="42"/>
                      <a:pt x="153" y="42"/>
                      <a:pt x="153" y="42"/>
                    </a:cubicBezTo>
                    <a:cubicBezTo>
                      <a:pt x="180" y="77"/>
                      <a:pt x="174" y="126"/>
                      <a:pt x="139" y="153"/>
                    </a:cubicBezTo>
                    <a:cubicBezTo>
                      <a:pt x="125" y="165"/>
                      <a:pt x="108" y="170"/>
                      <a:pt x="91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209">
                <a:extLst>
                  <a:ext uri="{FF2B5EF4-FFF2-40B4-BE49-F238E27FC236}">
                    <a16:creationId xmlns:a16="http://schemas.microsoft.com/office/drawing/2014/main" id="{4417F07C-14B8-4125-9F13-BDE03C41F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123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46 w 196"/>
                  <a:gd name="T3" fmla="*/ 168 h 185"/>
                  <a:gd name="T4" fmla="*/ 28 w 196"/>
                  <a:gd name="T5" fmla="*/ 48 h 185"/>
                  <a:gd name="T6" fmla="*/ 29 w 196"/>
                  <a:gd name="T7" fmla="*/ 46 h 185"/>
                  <a:gd name="T8" fmla="*/ 149 w 196"/>
                  <a:gd name="T9" fmla="*/ 28 h 185"/>
                  <a:gd name="T10" fmla="*/ 168 w 196"/>
                  <a:gd name="T11" fmla="*/ 148 h 185"/>
                  <a:gd name="T12" fmla="*/ 167 w 196"/>
                  <a:gd name="T13" fmla="*/ 150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79" y="185"/>
                      <a:pt x="62" y="179"/>
                      <a:pt x="46" y="168"/>
                    </a:cubicBezTo>
                    <a:cubicBezTo>
                      <a:pt x="8" y="140"/>
                      <a:pt x="0" y="86"/>
                      <a:pt x="28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57" y="8"/>
                      <a:pt x="111" y="0"/>
                      <a:pt x="149" y="28"/>
                    </a:cubicBezTo>
                    <a:cubicBezTo>
                      <a:pt x="188" y="56"/>
                      <a:pt x="196" y="110"/>
                      <a:pt x="168" y="148"/>
                    </a:cubicBezTo>
                    <a:cubicBezTo>
                      <a:pt x="167" y="150"/>
                      <a:pt x="167" y="150"/>
                      <a:pt x="167" y="150"/>
                    </a:cubicBezTo>
                    <a:cubicBezTo>
                      <a:pt x="150" y="173"/>
                      <a:pt x="124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210">
                <a:extLst>
                  <a:ext uri="{FF2B5EF4-FFF2-40B4-BE49-F238E27FC236}">
                    <a16:creationId xmlns:a16="http://schemas.microsoft.com/office/drawing/2014/main" id="{2531FDE2-F8F6-4786-8B4D-2871D1256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1232"/>
                <a:ext cx="41" cy="39"/>
              </a:xfrm>
              <a:custGeom>
                <a:avLst/>
                <a:gdLst>
                  <a:gd name="T0" fmla="*/ 75 w 149"/>
                  <a:gd name="T1" fmla="*/ 140 h 140"/>
                  <a:gd name="T2" fmla="*/ 23 w 149"/>
                  <a:gd name="T3" fmla="*/ 115 h 140"/>
                  <a:gd name="T4" fmla="*/ 22 w 149"/>
                  <a:gd name="T5" fmla="*/ 114 h 140"/>
                  <a:gd name="T6" fmla="*/ 34 w 149"/>
                  <a:gd name="T7" fmla="*/ 22 h 140"/>
                  <a:gd name="T8" fmla="*/ 125 w 149"/>
                  <a:gd name="T9" fmla="*/ 34 h 140"/>
                  <a:gd name="T10" fmla="*/ 126 w 149"/>
                  <a:gd name="T11" fmla="*/ 35 h 140"/>
                  <a:gd name="T12" fmla="*/ 115 w 149"/>
                  <a:gd name="T13" fmla="*/ 127 h 140"/>
                  <a:gd name="T14" fmla="*/ 75 w 149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0">
                    <a:moveTo>
                      <a:pt x="75" y="140"/>
                    </a:moveTo>
                    <a:cubicBezTo>
                      <a:pt x="55" y="140"/>
                      <a:pt x="36" y="132"/>
                      <a:pt x="23" y="115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0" y="86"/>
                      <a:pt x="5" y="44"/>
                      <a:pt x="34" y="22"/>
                    </a:cubicBezTo>
                    <a:cubicBezTo>
                      <a:pt x="62" y="0"/>
                      <a:pt x="103" y="5"/>
                      <a:pt x="125" y="34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49" y="63"/>
                      <a:pt x="143" y="104"/>
                      <a:pt x="115" y="127"/>
                    </a:cubicBezTo>
                    <a:cubicBezTo>
                      <a:pt x="103" y="136"/>
                      <a:pt x="89" y="140"/>
                      <a:pt x="75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211">
                <a:extLst>
                  <a:ext uri="{FF2B5EF4-FFF2-40B4-BE49-F238E27FC236}">
                    <a16:creationId xmlns:a16="http://schemas.microsoft.com/office/drawing/2014/main" id="{FFC20971-98E3-4F9A-92F0-AD6A47F05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137"/>
                <a:ext cx="46" cy="43"/>
              </a:xfrm>
              <a:custGeom>
                <a:avLst/>
                <a:gdLst>
                  <a:gd name="T0" fmla="*/ 82 w 166"/>
                  <a:gd name="T1" fmla="*/ 155 h 155"/>
                  <a:gd name="T2" fmla="*/ 21 w 166"/>
                  <a:gd name="T3" fmla="*/ 122 h 155"/>
                  <a:gd name="T4" fmla="*/ 43 w 166"/>
                  <a:gd name="T5" fmla="*/ 22 h 155"/>
                  <a:gd name="T6" fmla="*/ 45 w 166"/>
                  <a:gd name="T7" fmla="*/ 21 h 155"/>
                  <a:gd name="T8" fmla="*/ 145 w 166"/>
                  <a:gd name="T9" fmla="*/ 43 h 155"/>
                  <a:gd name="T10" fmla="*/ 123 w 166"/>
                  <a:gd name="T11" fmla="*/ 143 h 155"/>
                  <a:gd name="T12" fmla="*/ 121 w 166"/>
                  <a:gd name="T13" fmla="*/ 144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9" y="155"/>
                      <a:pt x="35" y="144"/>
                      <a:pt x="21" y="122"/>
                    </a:cubicBezTo>
                    <a:cubicBezTo>
                      <a:pt x="0" y="88"/>
                      <a:pt x="10" y="44"/>
                      <a:pt x="43" y="22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78" y="0"/>
                      <a:pt x="123" y="9"/>
                      <a:pt x="145" y="43"/>
                    </a:cubicBezTo>
                    <a:cubicBezTo>
                      <a:pt x="166" y="77"/>
                      <a:pt x="156" y="121"/>
                      <a:pt x="123" y="143"/>
                    </a:cubicBezTo>
                    <a:cubicBezTo>
                      <a:pt x="121" y="144"/>
                      <a:pt x="121" y="144"/>
                      <a:pt x="121" y="144"/>
                    </a:cubicBezTo>
                    <a:cubicBezTo>
                      <a:pt x="109" y="152"/>
                      <a:pt x="96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212">
                <a:extLst>
                  <a:ext uri="{FF2B5EF4-FFF2-40B4-BE49-F238E27FC236}">
                    <a16:creationId xmlns:a16="http://schemas.microsoft.com/office/drawing/2014/main" id="{B43F8DED-F99C-44EF-B5BD-769CEBDFD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122"/>
                <a:ext cx="56" cy="53"/>
              </a:xfrm>
              <a:custGeom>
                <a:avLst/>
                <a:gdLst>
                  <a:gd name="T0" fmla="*/ 102 w 203"/>
                  <a:gd name="T1" fmla="*/ 192 h 192"/>
                  <a:gd name="T2" fmla="*/ 32 w 203"/>
                  <a:gd name="T3" fmla="*/ 157 h 192"/>
                  <a:gd name="T4" fmla="*/ 31 w 203"/>
                  <a:gd name="T5" fmla="*/ 156 h 192"/>
                  <a:gd name="T6" fmla="*/ 46 w 203"/>
                  <a:gd name="T7" fmla="*/ 30 h 192"/>
                  <a:gd name="T8" fmla="*/ 172 w 203"/>
                  <a:gd name="T9" fmla="*/ 46 h 192"/>
                  <a:gd name="T10" fmla="*/ 173 w 203"/>
                  <a:gd name="T11" fmla="*/ 48 h 192"/>
                  <a:gd name="T12" fmla="*/ 157 w 203"/>
                  <a:gd name="T13" fmla="*/ 173 h 192"/>
                  <a:gd name="T14" fmla="*/ 102 w 203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2">
                    <a:moveTo>
                      <a:pt x="102" y="192"/>
                    </a:moveTo>
                    <a:cubicBezTo>
                      <a:pt x="76" y="192"/>
                      <a:pt x="50" y="180"/>
                      <a:pt x="32" y="157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0" y="117"/>
                      <a:pt x="7" y="61"/>
                      <a:pt x="46" y="30"/>
                    </a:cubicBezTo>
                    <a:cubicBezTo>
                      <a:pt x="85" y="0"/>
                      <a:pt x="141" y="7"/>
                      <a:pt x="172" y="46"/>
                    </a:cubicBezTo>
                    <a:cubicBezTo>
                      <a:pt x="173" y="48"/>
                      <a:pt x="173" y="48"/>
                      <a:pt x="173" y="48"/>
                    </a:cubicBezTo>
                    <a:cubicBezTo>
                      <a:pt x="203" y="87"/>
                      <a:pt x="196" y="143"/>
                      <a:pt x="157" y="173"/>
                    </a:cubicBezTo>
                    <a:cubicBezTo>
                      <a:pt x="141" y="186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213">
                <a:extLst>
                  <a:ext uri="{FF2B5EF4-FFF2-40B4-BE49-F238E27FC236}">
                    <a16:creationId xmlns:a16="http://schemas.microsoft.com/office/drawing/2014/main" id="{FCF1D762-3515-4F17-AA0E-EDB1DAA69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1070"/>
                <a:ext cx="41" cy="37"/>
              </a:xfrm>
              <a:custGeom>
                <a:avLst/>
                <a:gdLst>
                  <a:gd name="T0" fmla="*/ 72 w 146"/>
                  <a:gd name="T1" fmla="*/ 136 h 136"/>
                  <a:gd name="T2" fmla="*/ 19 w 146"/>
                  <a:gd name="T3" fmla="*/ 107 h 136"/>
                  <a:gd name="T4" fmla="*/ 38 w 146"/>
                  <a:gd name="T5" fmla="*/ 20 h 136"/>
                  <a:gd name="T6" fmla="*/ 39 w 146"/>
                  <a:gd name="T7" fmla="*/ 19 h 136"/>
                  <a:gd name="T8" fmla="*/ 127 w 146"/>
                  <a:gd name="T9" fmla="*/ 38 h 136"/>
                  <a:gd name="T10" fmla="*/ 107 w 146"/>
                  <a:gd name="T11" fmla="*/ 125 h 136"/>
                  <a:gd name="T12" fmla="*/ 106 w 146"/>
                  <a:gd name="T13" fmla="*/ 126 h 136"/>
                  <a:gd name="T14" fmla="*/ 72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2" y="136"/>
                    </a:moveTo>
                    <a:cubicBezTo>
                      <a:pt x="52" y="136"/>
                      <a:pt x="31" y="126"/>
                      <a:pt x="19" y="107"/>
                    </a:cubicBezTo>
                    <a:cubicBezTo>
                      <a:pt x="0" y="77"/>
                      <a:pt x="9" y="38"/>
                      <a:pt x="38" y="2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69" y="0"/>
                      <a:pt x="108" y="9"/>
                      <a:pt x="127" y="38"/>
                    </a:cubicBezTo>
                    <a:cubicBezTo>
                      <a:pt x="146" y="67"/>
                      <a:pt x="137" y="107"/>
                      <a:pt x="107" y="125"/>
                    </a:cubicBezTo>
                    <a:cubicBezTo>
                      <a:pt x="106" y="126"/>
                      <a:pt x="106" y="126"/>
                      <a:pt x="106" y="126"/>
                    </a:cubicBezTo>
                    <a:cubicBezTo>
                      <a:pt x="96" y="133"/>
                      <a:pt x="84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214">
                <a:extLst>
                  <a:ext uri="{FF2B5EF4-FFF2-40B4-BE49-F238E27FC236}">
                    <a16:creationId xmlns:a16="http://schemas.microsoft.com/office/drawing/2014/main" id="{40864D18-5DC4-4817-A89B-B853E7DF0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065"/>
                <a:ext cx="37" cy="34"/>
              </a:xfrm>
              <a:custGeom>
                <a:avLst/>
                <a:gdLst>
                  <a:gd name="T0" fmla="*/ 67 w 133"/>
                  <a:gd name="T1" fmla="*/ 123 h 123"/>
                  <a:gd name="T2" fmla="*/ 38 w 133"/>
                  <a:gd name="T3" fmla="*/ 115 h 123"/>
                  <a:gd name="T4" fmla="*/ 36 w 133"/>
                  <a:gd name="T5" fmla="*/ 115 h 123"/>
                  <a:gd name="T6" fmla="*/ 17 w 133"/>
                  <a:gd name="T7" fmla="*/ 36 h 123"/>
                  <a:gd name="T8" fmla="*/ 95 w 133"/>
                  <a:gd name="T9" fmla="*/ 16 h 123"/>
                  <a:gd name="T10" fmla="*/ 96 w 133"/>
                  <a:gd name="T11" fmla="*/ 17 h 123"/>
                  <a:gd name="T12" fmla="*/ 116 w 133"/>
                  <a:gd name="T13" fmla="*/ 95 h 123"/>
                  <a:gd name="T14" fmla="*/ 67 w 133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3">
                    <a:moveTo>
                      <a:pt x="67" y="123"/>
                    </a:moveTo>
                    <a:cubicBezTo>
                      <a:pt x="57" y="123"/>
                      <a:pt x="47" y="121"/>
                      <a:pt x="38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9" y="98"/>
                      <a:pt x="0" y="63"/>
                      <a:pt x="17" y="36"/>
                    </a:cubicBezTo>
                    <a:cubicBezTo>
                      <a:pt x="33" y="9"/>
                      <a:pt x="68" y="0"/>
                      <a:pt x="95" y="16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124" y="33"/>
                      <a:pt x="133" y="68"/>
                      <a:pt x="116" y="95"/>
                    </a:cubicBezTo>
                    <a:cubicBezTo>
                      <a:pt x="106" y="113"/>
                      <a:pt x="86" y="123"/>
                      <a:pt x="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215">
                <a:extLst>
                  <a:ext uri="{FF2B5EF4-FFF2-40B4-BE49-F238E27FC236}">
                    <a16:creationId xmlns:a16="http://schemas.microsoft.com/office/drawing/2014/main" id="{60BCE25D-27C4-476D-A366-AD4FEE691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6" y="1001"/>
                <a:ext cx="38" cy="35"/>
              </a:xfrm>
              <a:custGeom>
                <a:avLst/>
                <a:gdLst>
                  <a:gd name="T0" fmla="*/ 68 w 137"/>
                  <a:gd name="T1" fmla="*/ 128 h 128"/>
                  <a:gd name="T2" fmla="*/ 18 w 137"/>
                  <a:gd name="T3" fmla="*/ 101 h 128"/>
                  <a:gd name="T4" fmla="*/ 36 w 137"/>
                  <a:gd name="T5" fmla="*/ 19 h 128"/>
                  <a:gd name="T6" fmla="*/ 37 w 137"/>
                  <a:gd name="T7" fmla="*/ 18 h 128"/>
                  <a:gd name="T8" fmla="*/ 119 w 137"/>
                  <a:gd name="T9" fmla="*/ 36 h 128"/>
                  <a:gd name="T10" fmla="*/ 101 w 137"/>
                  <a:gd name="T11" fmla="*/ 118 h 128"/>
                  <a:gd name="T12" fmla="*/ 100 w 137"/>
                  <a:gd name="T13" fmla="*/ 119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9" y="128"/>
                      <a:pt x="29" y="119"/>
                      <a:pt x="18" y="101"/>
                    </a:cubicBezTo>
                    <a:cubicBezTo>
                      <a:pt x="0" y="73"/>
                      <a:pt x="8" y="36"/>
                      <a:pt x="36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65" y="0"/>
                      <a:pt x="102" y="8"/>
                      <a:pt x="119" y="36"/>
                    </a:cubicBezTo>
                    <a:cubicBezTo>
                      <a:pt x="137" y="64"/>
                      <a:pt x="129" y="100"/>
                      <a:pt x="101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0" y="125"/>
                      <a:pt x="79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216">
                <a:extLst>
                  <a:ext uri="{FF2B5EF4-FFF2-40B4-BE49-F238E27FC236}">
                    <a16:creationId xmlns:a16="http://schemas.microsoft.com/office/drawing/2014/main" id="{78CF450C-4B12-4010-95DC-E668E176A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000"/>
                <a:ext cx="34" cy="31"/>
              </a:xfrm>
              <a:custGeom>
                <a:avLst/>
                <a:gdLst>
                  <a:gd name="T0" fmla="*/ 61 w 120"/>
                  <a:gd name="T1" fmla="*/ 112 h 112"/>
                  <a:gd name="T2" fmla="*/ 34 w 120"/>
                  <a:gd name="T3" fmla="*/ 104 h 112"/>
                  <a:gd name="T4" fmla="*/ 33 w 120"/>
                  <a:gd name="T5" fmla="*/ 104 h 112"/>
                  <a:gd name="T6" fmla="*/ 15 w 120"/>
                  <a:gd name="T7" fmla="*/ 33 h 112"/>
                  <a:gd name="T8" fmla="*/ 86 w 120"/>
                  <a:gd name="T9" fmla="*/ 15 h 112"/>
                  <a:gd name="T10" fmla="*/ 87 w 120"/>
                  <a:gd name="T11" fmla="*/ 16 h 112"/>
                  <a:gd name="T12" fmla="*/ 105 w 120"/>
                  <a:gd name="T13" fmla="*/ 87 h 112"/>
                  <a:gd name="T14" fmla="*/ 61 w 120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2">
                    <a:moveTo>
                      <a:pt x="61" y="112"/>
                    </a:moveTo>
                    <a:cubicBezTo>
                      <a:pt x="51" y="112"/>
                      <a:pt x="42" y="110"/>
                      <a:pt x="34" y="104"/>
                    </a:cubicBezTo>
                    <a:cubicBezTo>
                      <a:pt x="33" y="104"/>
                      <a:pt x="33" y="104"/>
                      <a:pt x="33" y="104"/>
                    </a:cubicBezTo>
                    <a:cubicBezTo>
                      <a:pt x="8" y="89"/>
                      <a:pt x="0" y="57"/>
                      <a:pt x="15" y="33"/>
                    </a:cubicBezTo>
                    <a:cubicBezTo>
                      <a:pt x="30" y="8"/>
                      <a:pt x="62" y="0"/>
                      <a:pt x="86" y="15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112" y="30"/>
                      <a:pt x="120" y="62"/>
                      <a:pt x="105" y="87"/>
                    </a:cubicBezTo>
                    <a:cubicBezTo>
                      <a:pt x="95" y="103"/>
                      <a:pt x="78" y="112"/>
                      <a:pt x="61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217">
                <a:extLst>
                  <a:ext uri="{FF2B5EF4-FFF2-40B4-BE49-F238E27FC236}">
                    <a16:creationId xmlns:a16="http://schemas.microsoft.com/office/drawing/2014/main" id="{72921314-FB0B-4A80-BD4B-2948C6CF9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955"/>
                <a:ext cx="41" cy="40"/>
              </a:xfrm>
              <a:custGeom>
                <a:avLst/>
                <a:gdLst>
                  <a:gd name="T0" fmla="*/ 75 w 151"/>
                  <a:gd name="T1" fmla="*/ 144 h 144"/>
                  <a:gd name="T2" fmla="*/ 8 w 151"/>
                  <a:gd name="T3" fmla="*/ 89 h 144"/>
                  <a:gd name="T4" fmla="*/ 61 w 151"/>
                  <a:gd name="T5" fmla="*/ 8 h 144"/>
                  <a:gd name="T6" fmla="*/ 63 w 151"/>
                  <a:gd name="T7" fmla="*/ 7 h 144"/>
                  <a:gd name="T8" fmla="*/ 144 w 151"/>
                  <a:gd name="T9" fmla="*/ 61 h 144"/>
                  <a:gd name="T10" fmla="*/ 90 w 151"/>
                  <a:gd name="T11" fmla="*/ 142 h 144"/>
                  <a:gd name="T12" fmla="*/ 89 w 151"/>
                  <a:gd name="T13" fmla="*/ 142 h 144"/>
                  <a:gd name="T14" fmla="*/ 75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5" y="144"/>
                    </a:moveTo>
                    <a:cubicBezTo>
                      <a:pt x="43" y="144"/>
                      <a:pt x="14" y="121"/>
                      <a:pt x="8" y="89"/>
                    </a:cubicBezTo>
                    <a:cubicBezTo>
                      <a:pt x="0" y="51"/>
                      <a:pt x="24" y="15"/>
                      <a:pt x="61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100" y="0"/>
                      <a:pt x="136" y="24"/>
                      <a:pt x="144" y="61"/>
                    </a:cubicBezTo>
                    <a:cubicBezTo>
                      <a:pt x="151" y="98"/>
                      <a:pt x="127" y="134"/>
                      <a:pt x="90" y="142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4" y="143"/>
                      <a:pt x="80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218">
                <a:extLst>
                  <a:ext uri="{FF2B5EF4-FFF2-40B4-BE49-F238E27FC236}">
                    <a16:creationId xmlns:a16="http://schemas.microsoft.com/office/drawing/2014/main" id="{F808FA53-0DF5-4142-B558-2559213B6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945"/>
                <a:ext cx="53" cy="50"/>
              </a:xfrm>
              <a:custGeom>
                <a:avLst/>
                <a:gdLst>
                  <a:gd name="T0" fmla="*/ 97 w 191"/>
                  <a:gd name="T1" fmla="*/ 182 h 182"/>
                  <a:gd name="T2" fmla="*/ 82 w 191"/>
                  <a:gd name="T3" fmla="*/ 180 h 182"/>
                  <a:gd name="T4" fmla="*/ 80 w 191"/>
                  <a:gd name="T5" fmla="*/ 180 h 182"/>
                  <a:gd name="T6" fmla="*/ 8 w 191"/>
                  <a:gd name="T7" fmla="*/ 79 h 182"/>
                  <a:gd name="T8" fmla="*/ 109 w 191"/>
                  <a:gd name="T9" fmla="*/ 8 h 182"/>
                  <a:gd name="T10" fmla="*/ 111 w 191"/>
                  <a:gd name="T11" fmla="*/ 8 h 182"/>
                  <a:gd name="T12" fmla="*/ 183 w 191"/>
                  <a:gd name="T13" fmla="*/ 109 h 182"/>
                  <a:gd name="T14" fmla="*/ 97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7" y="182"/>
                    </a:moveTo>
                    <a:cubicBezTo>
                      <a:pt x="92" y="182"/>
                      <a:pt x="87" y="181"/>
                      <a:pt x="82" y="180"/>
                    </a:cubicBezTo>
                    <a:cubicBezTo>
                      <a:pt x="80" y="180"/>
                      <a:pt x="80" y="180"/>
                      <a:pt x="80" y="180"/>
                    </a:cubicBezTo>
                    <a:cubicBezTo>
                      <a:pt x="32" y="172"/>
                      <a:pt x="0" y="127"/>
                      <a:pt x="8" y="79"/>
                    </a:cubicBezTo>
                    <a:cubicBezTo>
                      <a:pt x="17" y="32"/>
                      <a:pt x="62" y="0"/>
                      <a:pt x="109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59" y="16"/>
                      <a:pt x="191" y="61"/>
                      <a:pt x="183" y="109"/>
                    </a:cubicBezTo>
                    <a:cubicBezTo>
                      <a:pt x="175" y="151"/>
                      <a:pt x="138" y="182"/>
                      <a:pt x="97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219">
                <a:extLst>
                  <a:ext uri="{FF2B5EF4-FFF2-40B4-BE49-F238E27FC236}">
                    <a16:creationId xmlns:a16="http://schemas.microsoft.com/office/drawing/2014/main" id="{F9DD4E4E-D3BC-49DD-AFAE-EA695F35C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932"/>
                <a:ext cx="35" cy="34"/>
              </a:xfrm>
              <a:custGeom>
                <a:avLst/>
                <a:gdLst>
                  <a:gd name="T0" fmla="*/ 63 w 128"/>
                  <a:gd name="T1" fmla="*/ 122 h 122"/>
                  <a:gd name="T2" fmla="*/ 6 w 128"/>
                  <a:gd name="T3" fmla="*/ 75 h 122"/>
                  <a:gd name="T4" fmla="*/ 51 w 128"/>
                  <a:gd name="T5" fmla="*/ 6 h 122"/>
                  <a:gd name="T6" fmla="*/ 53 w 128"/>
                  <a:gd name="T7" fmla="*/ 6 h 122"/>
                  <a:gd name="T8" fmla="*/ 121 w 128"/>
                  <a:gd name="T9" fmla="*/ 51 h 122"/>
                  <a:gd name="T10" fmla="*/ 76 w 128"/>
                  <a:gd name="T11" fmla="*/ 120 h 122"/>
                  <a:gd name="T12" fmla="*/ 75 w 128"/>
                  <a:gd name="T13" fmla="*/ 120 h 122"/>
                  <a:gd name="T14" fmla="*/ 63 w 128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122">
                    <a:moveTo>
                      <a:pt x="63" y="122"/>
                    </a:moveTo>
                    <a:cubicBezTo>
                      <a:pt x="36" y="122"/>
                      <a:pt x="12" y="102"/>
                      <a:pt x="6" y="75"/>
                    </a:cubicBezTo>
                    <a:cubicBezTo>
                      <a:pt x="0" y="43"/>
                      <a:pt x="20" y="13"/>
                      <a:pt x="51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84" y="0"/>
                      <a:pt x="115" y="20"/>
                      <a:pt x="121" y="51"/>
                    </a:cubicBezTo>
                    <a:cubicBezTo>
                      <a:pt x="128" y="83"/>
                      <a:pt x="107" y="114"/>
                      <a:pt x="76" y="120"/>
                    </a:cubicBezTo>
                    <a:cubicBezTo>
                      <a:pt x="75" y="120"/>
                      <a:pt x="75" y="120"/>
                      <a:pt x="75" y="120"/>
                    </a:cubicBezTo>
                    <a:cubicBezTo>
                      <a:pt x="71" y="121"/>
                      <a:pt x="67" y="122"/>
                      <a:pt x="63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220">
                <a:extLst>
                  <a:ext uri="{FF2B5EF4-FFF2-40B4-BE49-F238E27FC236}">
                    <a16:creationId xmlns:a16="http://schemas.microsoft.com/office/drawing/2014/main" id="{7349C6BD-F3BE-4954-9C1C-4D1EEC109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924"/>
                <a:ext cx="50" cy="47"/>
              </a:xfrm>
              <a:custGeom>
                <a:avLst/>
                <a:gdLst>
                  <a:gd name="T0" fmla="*/ 90 w 178"/>
                  <a:gd name="T1" fmla="*/ 170 h 170"/>
                  <a:gd name="T2" fmla="*/ 76 w 178"/>
                  <a:gd name="T3" fmla="*/ 169 h 170"/>
                  <a:gd name="T4" fmla="*/ 74 w 178"/>
                  <a:gd name="T5" fmla="*/ 169 h 170"/>
                  <a:gd name="T6" fmla="*/ 8 w 178"/>
                  <a:gd name="T7" fmla="*/ 75 h 170"/>
                  <a:gd name="T8" fmla="*/ 102 w 178"/>
                  <a:gd name="T9" fmla="*/ 8 h 170"/>
                  <a:gd name="T10" fmla="*/ 104 w 178"/>
                  <a:gd name="T11" fmla="*/ 8 h 170"/>
                  <a:gd name="T12" fmla="*/ 170 w 178"/>
                  <a:gd name="T13" fmla="*/ 102 h 170"/>
                  <a:gd name="T14" fmla="*/ 90 w 178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70">
                    <a:moveTo>
                      <a:pt x="90" y="170"/>
                    </a:moveTo>
                    <a:cubicBezTo>
                      <a:pt x="86" y="170"/>
                      <a:pt x="81" y="170"/>
                      <a:pt x="76" y="169"/>
                    </a:cubicBezTo>
                    <a:cubicBezTo>
                      <a:pt x="74" y="169"/>
                      <a:pt x="74" y="169"/>
                      <a:pt x="74" y="169"/>
                    </a:cubicBezTo>
                    <a:cubicBezTo>
                      <a:pt x="30" y="161"/>
                      <a:pt x="0" y="119"/>
                      <a:pt x="8" y="75"/>
                    </a:cubicBezTo>
                    <a:cubicBezTo>
                      <a:pt x="15" y="30"/>
                      <a:pt x="58" y="0"/>
                      <a:pt x="102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48" y="16"/>
                      <a:pt x="178" y="58"/>
                      <a:pt x="170" y="102"/>
                    </a:cubicBezTo>
                    <a:cubicBezTo>
                      <a:pt x="164" y="142"/>
                      <a:pt x="129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221">
                <a:extLst>
                  <a:ext uri="{FF2B5EF4-FFF2-40B4-BE49-F238E27FC236}">
                    <a16:creationId xmlns:a16="http://schemas.microsoft.com/office/drawing/2014/main" id="{FD5D850C-E51F-4B8D-BA28-E5E197650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900"/>
                <a:ext cx="53" cy="51"/>
              </a:xfrm>
              <a:custGeom>
                <a:avLst/>
                <a:gdLst>
                  <a:gd name="T0" fmla="*/ 97 w 191"/>
                  <a:gd name="T1" fmla="*/ 183 h 183"/>
                  <a:gd name="T2" fmla="*/ 82 w 191"/>
                  <a:gd name="T3" fmla="*/ 182 h 183"/>
                  <a:gd name="T4" fmla="*/ 80 w 191"/>
                  <a:gd name="T5" fmla="*/ 181 h 183"/>
                  <a:gd name="T6" fmla="*/ 8 w 191"/>
                  <a:gd name="T7" fmla="*/ 80 h 183"/>
                  <a:gd name="T8" fmla="*/ 109 w 191"/>
                  <a:gd name="T9" fmla="*/ 8 h 183"/>
                  <a:gd name="T10" fmla="*/ 111 w 191"/>
                  <a:gd name="T11" fmla="*/ 9 h 183"/>
                  <a:gd name="T12" fmla="*/ 183 w 191"/>
                  <a:gd name="T13" fmla="*/ 110 h 183"/>
                  <a:gd name="T14" fmla="*/ 97 w 191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3">
                    <a:moveTo>
                      <a:pt x="97" y="183"/>
                    </a:moveTo>
                    <a:cubicBezTo>
                      <a:pt x="92" y="183"/>
                      <a:pt x="87" y="182"/>
                      <a:pt x="82" y="182"/>
                    </a:cubicBezTo>
                    <a:cubicBezTo>
                      <a:pt x="80" y="181"/>
                      <a:pt x="80" y="181"/>
                      <a:pt x="80" y="181"/>
                    </a:cubicBezTo>
                    <a:cubicBezTo>
                      <a:pt x="32" y="173"/>
                      <a:pt x="0" y="128"/>
                      <a:pt x="8" y="80"/>
                    </a:cubicBezTo>
                    <a:cubicBezTo>
                      <a:pt x="16" y="32"/>
                      <a:pt x="62" y="0"/>
                      <a:pt x="109" y="8"/>
                    </a:cubicBezTo>
                    <a:cubicBezTo>
                      <a:pt x="111" y="9"/>
                      <a:pt x="111" y="9"/>
                      <a:pt x="111" y="9"/>
                    </a:cubicBezTo>
                    <a:cubicBezTo>
                      <a:pt x="159" y="17"/>
                      <a:pt x="191" y="62"/>
                      <a:pt x="183" y="110"/>
                    </a:cubicBezTo>
                    <a:cubicBezTo>
                      <a:pt x="176" y="153"/>
                      <a:pt x="139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222">
                <a:extLst>
                  <a:ext uri="{FF2B5EF4-FFF2-40B4-BE49-F238E27FC236}">
                    <a16:creationId xmlns:a16="http://schemas.microsoft.com/office/drawing/2014/main" id="{782F8261-8735-4E79-B1CF-AC305A98D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746"/>
                <a:ext cx="35" cy="34"/>
              </a:xfrm>
              <a:custGeom>
                <a:avLst/>
                <a:gdLst>
                  <a:gd name="T0" fmla="*/ 64 w 129"/>
                  <a:gd name="T1" fmla="*/ 123 h 123"/>
                  <a:gd name="T2" fmla="*/ 6 w 129"/>
                  <a:gd name="T3" fmla="*/ 74 h 123"/>
                  <a:gd name="T4" fmla="*/ 54 w 129"/>
                  <a:gd name="T5" fmla="*/ 6 h 123"/>
                  <a:gd name="T6" fmla="*/ 55 w 129"/>
                  <a:gd name="T7" fmla="*/ 5 h 123"/>
                  <a:gd name="T8" fmla="*/ 123 w 129"/>
                  <a:gd name="T9" fmla="*/ 54 h 123"/>
                  <a:gd name="T10" fmla="*/ 75 w 129"/>
                  <a:gd name="T11" fmla="*/ 121 h 123"/>
                  <a:gd name="T12" fmla="*/ 74 w 129"/>
                  <a:gd name="T13" fmla="*/ 122 h 123"/>
                  <a:gd name="T14" fmla="*/ 64 w 129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3">
                    <a:moveTo>
                      <a:pt x="64" y="123"/>
                    </a:moveTo>
                    <a:cubicBezTo>
                      <a:pt x="35" y="123"/>
                      <a:pt x="10" y="102"/>
                      <a:pt x="6" y="74"/>
                    </a:cubicBezTo>
                    <a:cubicBezTo>
                      <a:pt x="0" y="42"/>
                      <a:pt x="22" y="11"/>
                      <a:pt x="54" y="6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87" y="0"/>
                      <a:pt x="118" y="21"/>
                      <a:pt x="123" y="54"/>
                    </a:cubicBezTo>
                    <a:cubicBezTo>
                      <a:pt x="129" y="86"/>
                      <a:pt x="107" y="116"/>
                      <a:pt x="75" y="121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70" y="122"/>
                      <a:pt x="67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223">
                <a:extLst>
                  <a:ext uri="{FF2B5EF4-FFF2-40B4-BE49-F238E27FC236}">
                    <a16:creationId xmlns:a16="http://schemas.microsoft.com/office/drawing/2014/main" id="{BF1ACA2A-63B5-4FAA-AB21-4A3CBD588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2728"/>
                <a:ext cx="40" cy="39"/>
              </a:xfrm>
              <a:custGeom>
                <a:avLst/>
                <a:gdLst>
                  <a:gd name="T0" fmla="*/ 74 w 147"/>
                  <a:gd name="T1" fmla="*/ 141 h 141"/>
                  <a:gd name="T2" fmla="*/ 61 w 147"/>
                  <a:gd name="T3" fmla="*/ 139 h 141"/>
                  <a:gd name="T4" fmla="*/ 60 w 147"/>
                  <a:gd name="T5" fmla="*/ 139 h 141"/>
                  <a:gd name="T6" fmla="*/ 7 w 147"/>
                  <a:gd name="T7" fmla="*/ 60 h 141"/>
                  <a:gd name="T8" fmla="*/ 86 w 147"/>
                  <a:gd name="T9" fmla="*/ 8 h 141"/>
                  <a:gd name="T10" fmla="*/ 88 w 147"/>
                  <a:gd name="T11" fmla="*/ 8 h 141"/>
                  <a:gd name="T12" fmla="*/ 140 w 147"/>
                  <a:gd name="T13" fmla="*/ 87 h 141"/>
                  <a:gd name="T14" fmla="*/ 74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4" y="141"/>
                    </a:moveTo>
                    <a:cubicBezTo>
                      <a:pt x="70" y="141"/>
                      <a:pt x="65" y="140"/>
                      <a:pt x="61" y="139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23" y="132"/>
                      <a:pt x="0" y="96"/>
                      <a:pt x="7" y="60"/>
                    </a:cubicBezTo>
                    <a:cubicBezTo>
                      <a:pt x="15" y="24"/>
                      <a:pt x="50" y="0"/>
                      <a:pt x="86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124" y="15"/>
                      <a:pt x="147" y="51"/>
                      <a:pt x="140" y="87"/>
                    </a:cubicBezTo>
                    <a:cubicBezTo>
                      <a:pt x="133" y="119"/>
                      <a:pt x="10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224">
                <a:extLst>
                  <a:ext uri="{FF2B5EF4-FFF2-40B4-BE49-F238E27FC236}">
                    <a16:creationId xmlns:a16="http://schemas.microsoft.com/office/drawing/2014/main" id="{7D81D6D4-A1F8-49F8-979A-5116501F0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720"/>
                <a:ext cx="41" cy="39"/>
              </a:xfrm>
              <a:custGeom>
                <a:avLst/>
                <a:gdLst>
                  <a:gd name="T0" fmla="*/ 73 w 148"/>
                  <a:gd name="T1" fmla="*/ 141 h 141"/>
                  <a:gd name="T2" fmla="*/ 6 w 148"/>
                  <a:gd name="T3" fmla="*/ 85 h 141"/>
                  <a:gd name="T4" fmla="*/ 62 w 148"/>
                  <a:gd name="T5" fmla="*/ 6 h 141"/>
                  <a:gd name="T6" fmla="*/ 64 w 148"/>
                  <a:gd name="T7" fmla="*/ 6 h 141"/>
                  <a:gd name="T8" fmla="*/ 142 w 148"/>
                  <a:gd name="T9" fmla="*/ 61 h 141"/>
                  <a:gd name="T10" fmla="*/ 86 w 148"/>
                  <a:gd name="T11" fmla="*/ 140 h 141"/>
                  <a:gd name="T12" fmla="*/ 85 w 148"/>
                  <a:gd name="T13" fmla="*/ 140 h 141"/>
                  <a:gd name="T14" fmla="*/ 73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3" y="141"/>
                    </a:moveTo>
                    <a:cubicBezTo>
                      <a:pt x="41" y="141"/>
                      <a:pt x="12" y="118"/>
                      <a:pt x="6" y="85"/>
                    </a:cubicBezTo>
                    <a:cubicBezTo>
                      <a:pt x="0" y="48"/>
                      <a:pt x="25" y="12"/>
                      <a:pt x="62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101" y="0"/>
                      <a:pt x="136" y="24"/>
                      <a:pt x="142" y="61"/>
                    </a:cubicBezTo>
                    <a:cubicBezTo>
                      <a:pt x="148" y="98"/>
                      <a:pt x="123" y="134"/>
                      <a:pt x="86" y="140"/>
                    </a:cubicBezTo>
                    <a:cubicBezTo>
                      <a:pt x="85" y="140"/>
                      <a:pt x="85" y="140"/>
                      <a:pt x="85" y="140"/>
                    </a:cubicBezTo>
                    <a:cubicBezTo>
                      <a:pt x="81" y="141"/>
                      <a:pt x="77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225">
                <a:extLst>
                  <a:ext uri="{FF2B5EF4-FFF2-40B4-BE49-F238E27FC236}">
                    <a16:creationId xmlns:a16="http://schemas.microsoft.com/office/drawing/2014/main" id="{9E5FBB1D-2F47-49E8-BFC8-AD1207149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693"/>
                <a:ext cx="55" cy="53"/>
              </a:xfrm>
              <a:custGeom>
                <a:avLst/>
                <a:gdLst>
                  <a:gd name="T0" fmla="*/ 102 w 201"/>
                  <a:gd name="T1" fmla="*/ 191 h 191"/>
                  <a:gd name="T2" fmla="*/ 83 w 201"/>
                  <a:gd name="T3" fmla="*/ 190 h 191"/>
                  <a:gd name="T4" fmla="*/ 81 w 201"/>
                  <a:gd name="T5" fmla="*/ 189 h 191"/>
                  <a:gd name="T6" fmla="*/ 10 w 201"/>
                  <a:gd name="T7" fmla="*/ 81 h 191"/>
                  <a:gd name="T8" fmla="*/ 118 w 201"/>
                  <a:gd name="T9" fmla="*/ 10 h 191"/>
                  <a:gd name="T10" fmla="*/ 120 w 201"/>
                  <a:gd name="T11" fmla="*/ 10 h 191"/>
                  <a:gd name="T12" fmla="*/ 191 w 201"/>
                  <a:gd name="T13" fmla="*/ 118 h 191"/>
                  <a:gd name="T14" fmla="*/ 102 w 201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191">
                    <a:moveTo>
                      <a:pt x="102" y="191"/>
                    </a:moveTo>
                    <a:cubicBezTo>
                      <a:pt x="96" y="191"/>
                      <a:pt x="89" y="191"/>
                      <a:pt x="83" y="190"/>
                    </a:cubicBezTo>
                    <a:cubicBezTo>
                      <a:pt x="81" y="189"/>
                      <a:pt x="81" y="189"/>
                      <a:pt x="81" y="189"/>
                    </a:cubicBezTo>
                    <a:cubicBezTo>
                      <a:pt x="32" y="179"/>
                      <a:pt x="0" y="131"/>
                      <a:pt x="10" y="81"/>
                    </a:cubicBezTo>
                    <a:cubicBezTo>
                      <a:pt x="20" y="32"/>
                      <a:pt x="68" y="0"/>
                      <a:pt x="118" y="10"/>
                    </a:cubicBezTo>
                    <a:cubicBezTo>
                      <a:pt x="120" y="10"/>
                      <a:pt x="120" y="10"/>
                      <a:pt x="120" y="10"/>
                    </a:cubicBezTo>
                    <a:cubicBezTo>
                      <a:pt x="169" y="20"/>
                      <a:pt x="201" y="69"/>
                      <a:pt x="191" y="118"/>
                    </a:cubicBezTo>
                    <a:cubicBezTo>
                      <a:pt x="182" y="161"/>
                      <a:pt x="144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226">
                <a:extLst>
                  <a:ext uri="{FF2B5EF4-FFF2-40B4-BE49-F238E27FC236}">
                    <a16:creationId xmlns:a16="http://schemas.microsoft.com/office/drawing/2014/main" id="{ADE94280-C932-48C4-A401-6F4A16F1C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2693"/>
                <a:ext cx="50" cy="47"/>
              </a:xfrm>
              <a:custGeom>
                <a:avLst/>
                <a:gdLst>
                  <a:gd name="T0" fmla="*/ 89 w 181"/>
                  <a:gd name="T1" fmla="*/ 173 h 173"/>
                  <a:gd name="T2" fmla="*/ 7 w 181"/>
                  <a:gd name="T3" fmla="*/ 104 h 173"/>
                  <a:gd name="T4" fmla="*/ 75 w 181"/>
                  <a:gd name="T5" fmla="*/ 8 h 173"/>
                  <a:gd name="T6" fmla="*/ 77 w 181"/>
                  <a:gd name="T7" fmla="*/ 7 h 173"/>
                  <a:gd name="T8" fmla="*/ 173 w 181"/>
                  <a:gd name="T9" fmla="*/ 75 h 173"/>
                  <a:gd name="T10" fmla="*/ 105 w 181"/>
                  <a:gd name="T11" fmla="*/ 171 h 173"/>
                  <a:gd name="T12" fmla="*/ 103 w 181"/>
                  <a:gd name="T13" fmla="*/ 172 h 173"/>
                  <a:gd name="T14" fmla="*/ 89 w 181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3">
                    <a:moveTo>
                      <a:pt x="89" y="173"/>
                    </a:moveTo>
                    <a:cubicBezTo>
                      <a:pt x="49" y="173"/>
                      <a:pt x="14" y="144"/>
                      <a:pt x="7" y="104"/>
                    </a:cubicBezTo>
                    <a:cubicBezTo>
                      <a:pt x="0" y="58"/>
                      <a:pt x="30" y="15"/>
                      <a:pt x="75" y="8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122" y="0"/>
                      <a:pt x="165" y="30"/>
                      <a:pt x="173" y="75"/>
                    </a:cubicBezTo>
                    <a:cubicBezTo>
                      <a:pt x="181" y="121"/>
                      <a:pt x="150" y="164"/>
                      <a:pt x="105" y="171"/>
                    </a:cubicBezTo>
                    <a:cubicBezTo>
                      <a:pt x="103" y="172"/>
                      <a:pt x="103" y="172"/>
                      <a:pt x="103" y="172"/>
                    </a:cubicBezTo>
                    <a:cubicBezTo>
                      <a:pt x="99" y="172"/>
                      <a:pt x="94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227">
                <a:extLst>
                  <a:ext uri="{FF2B5EF4-FFF2-40B4-BE49-F238E27FC236}">
                    <a16:creationId xmlns:a16="http://schemas.microsoft.com/office/drawing/2014/main" id="{277D7CC7-8AC3-4EC7-A644-C84A556E8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652"/>
                <a:ext cx="60" cy="57"/>
              </a:xfrm>
              <a:custGeom>
                <a:avLst/>
                <a:gdLst>
                  <a:gd name="T0" fmla="*/ 109 w 217"/>
                  <a:gd name="T1" fmla="*/ 203 h 203"/>
                  <a:gd name="T2" fmla="*/ 59 w 217"/>
                  <a:gd name="T3" fmla="*/ 188 h 203"/>
                  <a:gd name="T4" fmla="*/ 57 w 217"/>
                  <a:gd name="T5" fmla="*/ 187 h 203"/>
                  <a:gd name="T6" fmla="*/ 28 w 217"/>
                  <a:gd name="T7" fmla="*/ 57 h 203"/>
                  <a:gd name="T8" fmla="*/ 158 w 217"/>
                  <a:gd name="T9" fmla="*/ 28 h 203"/>
                  <a:gd name="T10" fmla="*/ 160 w 217"/>
                  <a:gd name="T11" fmla="*/ 29 h 203"/>
                  <a:gd name="T12" fmla="*/ 189 w 217"/>
                  <a:gd name="T13" fmla="*/ 160 h 203"/>
                  <a:gd name="T14" fmla="*/ 109 w 217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3">
                    <a:moveTo>
                      <a:pt x="109" y="203"/>
                    </a:moveTo>
                    <a:cubicBezTo>
                      <a:pt x="92" y="203"/>
                      <a:pt x="74" y="198"/>
                      <a:pt x="59" y="188"/>
                    </a:cubicBezTo>
                    <a:cubicBezTo>
                      <a:pt x="57" y="187"/>
                      <a:pt x="57" y="187"/>
                      <a:pt x="57" y="187"/>
                    </a:cubicBezTo>
                    <a:cubicBezTo>
                      <a:pt x="13" y="159"/>
                      <a:pt x="0" y="100"/>
                      <a:pt x="28" y="57"/>
                    </a:cubicBezTo>
                    <a:cubicBezTo>
                      <a:pt x="56" y="13"/>
                      <a:pt x="115" y="0"/>
                      <a:pt x="158" y="28"/>
                    </a:cubicBezTo>
                    <a:cubicBezTo>
                      <a:pt x="160" y="29"/>
                      <a:pt x="160" y="29"/>
                      <a:pt x="160" y="29"/>
                    </a:cubicBezTo>
                    <a:cubicBezTo>
                      <a:pt x="204" y="57"/>
                      <a:pt x="217" y="116"/>
                      <a:pt x="189" y="160"/>
                    </a:cubicBezTo>
                    <a:cubicBezTo>
                      <a:pt x="171" y="188"/>
                      <a:pt x="140" y="203"/>
                      <a:pt x="109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228">
                <a:extLst>
                  <a:ext uri="{FF2B5EF4-FFF2-40B4-BE49-F238E27FC236}">
                    <a16:creationId xmlns:a16="http://schemas.microsoft.com/office/drawing/2014/main" id="{DB7FE1B7-74F3-4D52-81FD-01A1A86FE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633"/>
                <a:ext cx="57" cy="53"/>
              </a:xfrm>
              <a:custGeom>
                <a:avLst/>
                <a:gdLst>
                  <a:gd name="T0" fmla="*/ 102 w 205"/>
                  <a:gd name="T1" fmla="*/ 191 h 191"/>
                  <a:gd name="T2" fmla="*/ 26 w 205"/>
                  <a:gd name="T3" fmla="*/ 148 h 191"/>
                  <a:gd name="T4" fmla="*/ 56 w 205"/>
                  <a:gd name="T5" fmla="*/ 26 h 191"/>
                  <a:gd name="T6" fmla="*/ 58 w 205"/>
                  <a:gd name="T7" fmla="*/ 25 h 191"/>
                  <a:gd name="T8" fmla="*/ 180 w 205"/>
                  <a:gd name="T9" fmla="*/ 55 h 191"/>
                  <a:gd name="T10" fmla="*/ 149 w 205"/>
                  <a:gd name="T11" fmla="*/ 177 h 191"/>
                  <a:gd name="T12" fmla="*/ 147 w 205"/>
                  <a:gd name="T13" fmla="*/ 178 h 191"/>
                  <a:gd name="T14" fmla="*/ 102 w 205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1">
                    <a:moveTo>
                      <a:pt x="102" y="191"/>
                    </a:moveTo>
                    <a:cubicBezTo>
                      <a:pt x="72" y="191"/>
                      <a:pt x="42" y="175"/>
                      <a:pt x="26" y="148"/>
                    </a:cubicBezTo>
                    <a:cubicBezTo>
                      <a:pt x="0" y="105"/>
                      <a:pt x="14" y="51"/>
                      <a:pt x="56" y="26"/>
                    </a:cubicBezTo>
                    <a:cubicBezTo>
                      <a:pt x="58" y="25"/>
                      <a:pt x="58" y="25"/>
                      <a:pt x="58" y="25"/>
                    </a:cubicBezTo>
                    <a:cubicBezTo>
                      <a:pt x="100" y="0"/>
                      <a:pt x="154" y="13"/>
                      <a:pt x="180" y="55"/>
                    </a:cubicBezTo>
                    <a:cubicBezTo>
                      <a:pt x="205" y="97"/>
                      <a:pt x="191" y="152"/>
                      <a:pt x="149" y="177"/>
                    </a:cubicBezTo>
                    <a:cubicBezTo>
                      <a:pt x="147" y="178"/>
                      <a:pt x="147" y="178"/>
                      <a:pt x="147" y="178"/>
                    </a:cubicBezTo>
                    <a:cubicBezTo>
                      <a:pt x="133" y="187"/>
                      <a:pt x="117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229">
                <a:extLst>
                  <a:ext uri="{FF2B5EF4-FFF2-40B4-BE49-F238E27FC236}">
                    <a16:creationId xmlns:a16="http://schemas.microsoft.com/office/drawing/2014/main" id="{E4B84E94-4DBC-47DB-ACA7-C5C363323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588"/>
                <a:ext cx="41" cy="38"/>
              </a:xfrm>
              <a:custGeom>
                <a:avLst/>
                <a:gdLst>
                  <a:gd name="T0" fmla="*/ 76 w 150"/>
                  <a:gd name="T1" fmla="*/ 140 h 140"/>
                  <a:gd name="T2" fmla="*/ 40 w 150"/>
                  <a:gd name="T3" fmla="*/ 130 h 140"/>
                  <a:gd name="T4" fmla="*/ 39 w 150"/>
                  <a:gd name="T5" fmla="*/ 129 h 140"/>
                  <a:gd name="T6" fmla="*/ 20 w 150"/>
                  <a:gd name="T7" fmla="*/ 39 h 140"/>
                  <a:gd name="T8" fmla="*/ 110 w 150"/>
                  <a:gd name="T9" fmla="*/ 19 h 140"/>
                  <a:gd name="T10" fmla="*/ 111 w 150"/>
                  <a:gd name="T11" fmla="*/ 20 h 140"/>
                  <a:gd name="T12" fmla="*/ 130 w 150"/>
                  <a:gd name="T13" fmla="*/ 110 h 140"/>
                  <a:gd name="T14" fmla="*/ 76 w 15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0">
                    <a:moveTo>
                      <a:pt x="76" y="140"/>
                    </a:moveTo>
                    <a:cubicBezTo>
                      <a:pt x="64" y="140"/>
                      <a:pt x="51" y="137"/>
                      <a:pt x="40" y="130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9" y="109"/>
                      <a:pt x="0" y="69"/>
                      <a:pt x="20" y="39"/>
                    </a:cubicBezTo>
                    <a:cubicBezTo>
                      <a:pt x="39" y="9"/>
                      <a:pt x="79" y="0"/>
                      <a:pt x="110" y="19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41" y="39"/>
                      <a:pt x="150" y="80"/>
                      <a:pt x="130" y="110"/>
                    </a:cubicBezTo>
                    <a:cubicBezTo>
                      <a:pt x="118" y="129"/>
                      <a:pt x="97" y="140"/>
                      <a:pt x="76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230">
                <a:extLst>
                  <a:ext uri="{FF2B5EF4-FFF2-40B4-BE49-F238E27FC236}">
                    <a16:creationId xmlns:a16="http://schemas.microsoft.com/office/drawing/2014/main" id="{ED89F37D-E175-4A1E-8DDF-AD8CECEC0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2570"/>
                <a:ext cx="42" cy="38"/>
              </a:xfrm>
              <a:custGeom>
                <a:avLst/>
                <a:gdLst>
                  <a:gd name="T0" fmla="*/ 74 w 149"/>
                  <a:gd name="T1" fmla="*/ 139 h 139"/>
                  <a:gd name="T2" fmla="*/ 18 w 149"/>
                  <a:gd name="T3" fmla="*/ 108 h 139"/>
                  <a:gd name="T4" fmla="*/ 40 w 149"/>
                  <a:gd name="T5" fmla="*/ 19 h 139"/>
                  <a:gd name="T6" fmla="*/ 42 w 149"/>
                  <a:gd name="T7" fmla="*/ 18 h 139"/>
                  <a:gd name="T8" fmla="*/ 130 w 149"/>
                  <a:gd name="T9" fmla="*/ 40 h 139"/>
                  <a:gd name="T10" fmla="*/ 108 w 149"/>
                  <a:gd name="T11" fmla="*/ 129 h 139"/>
                  <a:gd name="T12" fmla="*/ 107 w 149"/>
                  <a:gd name="T13" fmla="*/ 130 h 139"/>
                  <a:gd name="T14" fmla="*/ 74 w 149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39">
                    <a:moveTo>
                      <a:pt x="74" y="139"/>
                    </a:moveTo>
                    <a:cubicBezTo>
                      <a:pt x="52" y="139"/>
                      <a:pt x="30" y="128"/>
                      <a:pt x="18" y="108"/>
                    </a:cubicBezTo>
                    <a:cubicBezTo>
                      <a:pt x="0" y="77"/>
                      <a:pt x="10" y="37"/>
                      <a:pt x="40" y="19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72" y="0"/>
                      <a:pt x="112" y="10"/>
                      <a:pt x="130" y="40"/>
                    </a:cubicBezTo>
                    <a:cubicBezTo>
                      <a:pt x="149" y="71"/>
                      <a:pt x="139" y="111"/>
                      <a:pt x="108" y="129"/>
                    </a:cubicBezTo>
                    <a:cubicBezTo>
                      <a:pt x="107" y="130"/>
                      <a:pt x="107" y="130"/>
                      <a:pt x="107" y="130"/>
                    </a:cubicBezTo>
                    <a:cubicBezTo>
                      <a:pt x="96" y="136"/>
                      <a:pt x="85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31">
                <a:extLst>
                  <a:ext uri="{FF2B5EF4-FFF2-40B4-BE49-F238E27FC236}">
                    <a16:creationId xmlns:a16="http://schemas.microsoft.com/office/drawing/2014/main" id="{EB4B60F9-05FA-47D8-8717-5BE1F3E48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511"/>
                <a:ext cx="48" cy="44"/>
              </a:xfrm>
              <a:custGeom>
                <a:avLst/>
                <a:gdLst>
                  <a:gd name="T0" fmla="*/ 86 w 171"/>
                  <a:gd name="T1" fmla="*/ 161 h 161"/>
                  <a:gd name="T2" fmla="*/ 46 w 171"/>
                  <a:gd name="T3" fmla="*/ 149 h 161"/>
                  <a:gd name="T4" fmla="*/ 44 w 171"/>
                  <a:gd name="T5" fmla="*/ 148 h 161"/>
                  <a:gd name="T6" fmla="*/ 22 w 171"/>
                  <a:gd name="T7" fmla="*/ 45 h 161"/>
                  <a:gd name="T8" fmla="*/ 125 w 171"/>
                  <a:gd name="T9" fmla="*/ 22 h 161"/>
                  <a:gd name="T10" fmla="*/ 126 w 171"/>
                  <a:gd name="T11" fmla="*/ 23 h 161"/>
                  <a:gd name="T12" fmla="*/ 149 w 171"/>
                  <a:gd name="T13" fmla="*/ 127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72" y="161"/>
                      <a:pt x="58" y="157"/>
                      <a:pt x="46" y="149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10" y="126"/>
                      <a:pt x="0" y="80"/>
                      <a:pt x="22" y="45"/>
                    </a:cubicBezTo>
                    <a:cubicBezTo>
                      <a:pt x="44" y="10"/>
                      <a:pt x="90" y="0"/>
                      <a:pt x="125" y="22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61" y="46"/>
                      <a:pt x="171" y="92"/>
                      <a:pt x="149" y="127"/>
                    </a:cubicBezTo>
                    <a:cubicBezTo>
                      <a:pt x="135" y="149"/>
                      <a:pt x="111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32">
                <a:extLst>
                  <a:ext uri="{FF2B5EF4-FFF2-40B4-BE49-F238E27FC236}">
                    <a16:creationId xmlns:a16="http://schemas.microsoft.com/office/drawing/2014/main" id="{50B69D9A-A02A-46BC-98F5-D0EA416C6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2490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8 w 168"/>
                  <a:gd name="T3" fmla="*/ 144 h 159"/>
                  <a:gd name="T4" fmla="*/ 25 w 168"/>
                  <a:gd name="T5" fmla="*/ 39 h 159"/>
                  <a:gd name="T6" fmla="*/ 26 w 168"/>
                  <a:gd name="T7" fmla="*/ 38 h 159"/>
                  <a:gd name="T8" fmla="*/ 130 w 168"/>
                  <a:gd name="T9" fmla="*/ 25 h 159"/>
                  <a:gd name="T10" fmla="*/ 143 w 168"/>
                  <a:gd name="T11" fmla="*/ 129 h 159"/>
                  <a:gd name="T12" fmla="*/ 142 w 168"/>
                  <a:gd name="T13" fmla="*/ 131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7" y="159"/>
                      <a:pt x="51" y="154"/>
                      <a:pt x="38" y="144"/>
                    </a:cubicBezTo>
                    <a:cubicBezTo>
                      <a:pt x="5" y="119"/>
                      <a:pt x="0" y="72"/>
                      <a:pt x="25" y="39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51" y="6"/>
                      <a:pt x="98" y="0"/>
                      <a:pt x="130" y="25"/>
                    </a:cubicBezTo>
                    <a:cubicBezTo>
                      <a:pt x="162" y="50"/>
                      <a:pt x="168" y="97"/>
                      <a:pt x="143" y="129"/>
                    </a:cubicBezTo>
                    <a:cubicBezTo>
                      <a:pt x="142" y="131"/>
                      <a:pt x="142" y="131"/>
                      <a:pt x="142" y="131"/>
                    </a:cubicBezTo>
                    <a:cubicBezTo>
                      <a:pt x="127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233">
                <a:extLst>
                  <a:ext uri="{FF2B5EF4-FFF2-40B4-BE49-F238E27FC236}">
                    <a16:creationId xmlns:a16="http://schemas.microsoft.com/office/drawing/2014/main" id="{AE84FE76-4201-44C0-B4A8-207269804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2410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27 w 178"/>
                  <a:gd name="T3" fmla="*/ 136 h 168"/>
                  <a:gd name="T4" fmla="*/ 26 w 178"/>
                  <a:gd name="T5" fmla="*/ 134 h 168"/>
                  <a:gd name="T6" fmla="*/ 43 w 178"/>
                  <a:gd name="T7" fmla="*/ 26 h 168"/>
                  <a:gd name="T8" fmla="*/ 152 w 178"/>
                  <a:gd name="T9" fmla="*/ 43 h 168"/>
                  <a:gd name="T10" fmla="*/ 153 w 178"/>
                  <a:gd name="T11" fmla="*/ 44 h 168"/>
                  <a:gd name="T12" fmla="*/ 136 w 178"/>
                  <a:gd name="T13" fmla="*/ 153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66" y="168"/>
                      <a:pt x="42" y="157"/>
                      <a:pt x="27" y="136"/>
                    </a:cubicBezTo>
                    <a:cubicBezTo>
                      <a:pt x="26" y="134"/>
                      <a:pt x="26" y="134"/>
                      <a:pt x="26" y="134"/>
                    </a:cubicBezTo>
                    <a:cubicBezTo>
                      <a:pt x="0" y="100"/>
                      <a:pt x="8" y="51"/>
                      <a:pt x="43" y="26"/>
                    </a:cubicBezTo>
                    <a:cubicBezTo>
                      <a:pt x="77" y="0"/>
                      <a:pt x="126" y="8"/>
                      <a:pt x="152" y="43"/>
                    </a:cubicBezTo>
                    <a:cubicBezTo>
                      <a:pt x="153" y="44"/>
                      <a:pt x="153" y="44"/>
                      <a:pt x="153" y="44"/>
                    </a:cubicBezTo>
                    <a:cubicBezTo>
                      <a:pt x="178" y="79"/>
                      <a:pt x="170" y="127"/>
                      <a:pt x="136" y="153"/>
                    </a:cubicBezTo>
                    <a:cubicBezTo>
                      <a:pt x="122" y="163"/>
                      <a:pt x="106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234">
                <a:extLst>
                  <a:ext uri="{FF2B5EF4-FFF2-40B4-BE49-F238E27FC236}">
                    <a16:creationId xmlns:a16="http://schemas.microsoft.com/office/drawing/2014/main" id="{94F532EA-3626-4CC0-8282-664BC38C2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376"/>
                <a:ext cx="60" cy="55"/>
              </a:xfrm>
              <a:custGeom>
                <a:avLst/>
                <a:gdLst>
                  <a:gd name="T0" fmla="*/ 106 w 214"/>
                  <a:gd name="T1" fmla="*/ 202 h 202"/>
                  <a:gd name="T2" fmla="*/ 48 w 214"/>
                  <a:gd name="T3" fmla="*/ 182 h 202"/>
                  <a:gd name="T4" fmla="*/ 32 w 214"/>
                  <a:gd name="T5" fmla="*/ 50 h 202"/>
                  <a:gd name="T6" fmla="*/ 34 w 214"/>
                  <a:gd name="T7" fmla="*/ 49 h 202"/>
                  <a:gd name="T8" fmla="*/ 166 w 214"/>
                  <a:gd name="T9" fmla="*/ 32 h 202"/>
                  <a:gd name="T10" fmla="*/ 182 w 214"/>
                  <a:gd name="T11" fmla="*/ 164 h 202"/>
                  <a:gd name="T12" fmla="*/ 180 w 214"/>
                  <a:gd name="T13" fmla="*/ 166 h 202"/>
                  <a:gd name="T14" fmla="*/ 106 w 214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02">
                    <a:moveTo>
                      <a:pt x="106" y="202"/>
                    </a:moveTo>
                    <a:cubicBezTo>
                      <a:pt x="86" y="202"/>
                      <a:pt x="66" y="196"/>
                      <a:pt x="48" y="182"/>
                    </a:cubicBezTo>
                    <a:cubicBezTo>
                      <a:pt x="7" y="150"/>
                      <a:pt x="0" y="91"/>
                      <a:pt x="32" y="50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66" y="8"/>
                      <a:pt x="125" y="0"/>
                      <a:pt x="166" y="32"/>
                    </a:cubicBezTo>
                    <a:cubicBezTo>
                      <a:pt x="206" y="64"/>
                      <a:pt x="214" y="124"/>
                      <a:pt x="182" y="164"/>
                    </a:cubicBezTo>
                    <a:cubicBezTo>
                      <a:pt x="180" y="166"/>
                      <a:pt x="180" y="166"/>
                      <a:pt x="180" y="166"/>
                    </a:cubicBezTo>
                    <a:cubicBezTo>
                      <a:pt x="162" y="190"/>
                      <a:pt x="134" y="202"/>
                      <a:pt x="106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235">
                <a:extLst>
                  <a:ext uri="{FF2B5EF4-FFF2-40B4-BE49-F238E27FC236}">
                    <a16:creationId xmlns:a16="http://schemas.microsoft.com/office/drawing/2014/main" id="{6414EC78-792A-4AE8-8BA6-AD7B33F87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2295"/>
                <a:ext cx="58" cy="54"/>
              </a:xfrm>
              <a:custGeom>
                <a:avLst/>
                <a:gdLst>
                  <a:gd name="T0" fmla="*/ 104 w 207"/>
                  <a:gd name="T1" fmla="*/ 195 h 195"/>
                  <a:gd name="T2" fmla="*/ 31 w 207"/>
                  <a:gd name="T3" fmla="*/ 158 h 195"/>
                  <a:gd name="T4" fmla="*/ 30 w 207"/>
                  <a:gd name="T5" fmla="*/ 156 h 195"/>
                  <a:gd name="T6" fmla="*/ 49 w 207"/>
                  <a:gd name="T7" fmla="*/ 30 h 195"/>
                  <a:gd name="T8" fmla="*/ 176 w 207"/>
                  <a:gd name="T9" fmla="*/ 49 h 195"/>
                  <a:gd name="T10" fmla="*/ 177 w 207"/>
                  <a:gd name="T11" fmla="*/ 51 h 195"/>
                  <a:gd name="T12" fmla="*/ 158 w 207"/>
                  <a:gd name="T13" fmla="*/ 178 h 195"/>
                  <a:gd name="T14" fmla="*/ 104 w 207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5">
                    <a:moveTo>
                      <a:pt x="104" y="195"/>
                    </a:moveTo>
                    <a:cubicBezTo>
                      <a:pt x="76" y="195"/>
                      <a:pt x="49" y="182"/>
                      <a:pt x="31" y="158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0" y="116"/>
                      <a:pt x="9" y="59"/>
                      <a:pt x="49" y="30"/>
                    </a:cubicBezTo>
                    <a:cubicBezTo>
                      <a:pt x="90" y="0"/>
                      <a:pt x="146" y="9"/>
                      <a:pt x="176" y="49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207" y="91"/>
                      <a:pt x="198" y="148"/>
                      <a:pt x="158" y="178"/>
                    </a:cubicBezTo>
                    <a:cubicBezTo>
                      <a:pt x="141" y="189"/>
                      <a:pt x="123" y="195"/>
                      <a:pt x="104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236">
                <a:extLst>
                  <a:ext uri="{FF2B5EF4-FFF2-40B4-BE49-F238E27FC236}">
                    <a16:creationId xmlns:a16="http://schemas.microsoft.com/office/drawing/2014/main" id="{433B8896-E6C0-42FC-B8B3-CD23982A9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276"/>
                <a:ext cx="42" cy="40"/>
              </a:xfrm>
              <a:custGeom>
                <a:avLst/>
                <a:gdLst>
                  <a:gd name="T0" fmla="*/ 75 w 152"/>
                  <a:gd name="T1" fmla="*/ 144 h 144"/>
                  <a:gd name="T2" fmla="*/ 34 w 152"/>
                  <a:gd name="T3" fmla="*/ 130 h 144"/>
                  <a:gd name="T4" fmla="*/ 23 w 152"/>
                  <a:gd name="T5" fmla="*/ 36 h 144"/>
                  <a:gd name="T6" fmla="*/ 24 w 152"/>
                  <a:gd name="T7" fmla="*/ 34 h 144"/>
                  <a:gd name="T8" fmla="*/ 118 w 152"/>
                  <a:gd name="T9" fmla="*/ 23 h 144"/>
                  <a:gd name="T10" fmla="*/ 129 w 152"/>
                  <a:gd name="T11" fmla="*/ 117 h 144"/>
                  <a:gd name="T12" fmla="*/ 128 w 152"/>
                  <a:gd name="T13" fmla="*/ 118 h 144"/>
                  <a:gd name="T14" fmla="*/ 75 w 152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4">
                    <a:moveTo>
                      <a:pt x="75" y="144"/>
                    </a:moveTo>
                    <a:cubicBezTo>
                      <a:pt x="61" y="144"/>
                      <a:pt x="47" y="139"/>
                      <a:pt x="34" y="130"/>
                    </a:cubicBezTo>
                    <a:cubicBezTo>
                      <a:pt x="5" y="107"/>
                      <a:pt x="0" y="65"/>
                      <a:pt x="23" y="36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46" y="5"/>
                      <a:pt x="89" y="0"/>
                      <a:pt x="118" y="23"/>
                    </a:cubicBezTo>
                    <a:cubicBezTo>
                      <a:pt x="147" y="45"/>
                      <a:pt x="152" y="88"/>
                      <a:pt x="129" y="117"/>
                    </a:cubicBezTo>
                    <a:cubicBezTo>
                      <a:pt x="128" y="118"/>
                      <a:pt x="128" y="118"/>
                      <a:pt x="128" y="118"/>
                    </a:cubicBezTo>
                    <a:cubicBezTo>
                      <a:pt x="115" y="135"/>
                      <a:pt x="95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237">
                <a:extLst>
                  <a:ext uri="{FF2B5EF4-FFF2-40B4-BE49-F238E27FC236}">
                    <a16:creationId xmlns:a16="http://schemas.microsoft.com/office/drawing/2014/main" id="{B2CF96BA-E5F0-4215-80F4-1D2E60204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2190"/>
                <a:ext cx="38" cy="36"/>
              </a:xfrm>
              <a:custGeom>
                <a:avLst/>
                <a:gdLst>
                  <a:gd name="T0" fmla="*/ 68 w 135"/>
                  <a:gd name="T1" fmla="*/ 130 h 130"/>
                  <a:gd name="T2" fmla="*/ 10 w 135"/>
                  <a:gd name="T3" fmla="*/ 85 h 130"/>
                  <a:gd name="T4" fmla="*/ 9 w 135"/>
                  <a:gd name="T5" fmla="*/ 83 h 130"/>
                  <a:gd name="T6" fmla="*/ 52 w 135"/>
                  <a:gd name="T7" fmla="*/ 9 h 130"/>
                  <a:gd name="T8" fmla="*/ 126 w 135"/>
                  <a:gd name="T9" fmla="*/ 52 h 130"/>
                  <a:gd name="T10" fmla="*/ 127 w 135"/>
                  <a:gd name="T11" fmla="*/ 53 h 130"/>
                  <a:gd name="T12" fmla="*/ 84 w 135"/>
                  <a:gd name="T13" fmla="*/ 128 h 130"/>
                  <a:gd name="T14" fmla="*/ 68 w 135"/>
                  <a:gd name="T15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0">
                    <a:moveTo>
                      <a:pt x="68" y="130"/>
                    </a:moveTo>
                    <a:cubicBezTo>
                      <a:pt x="41" y="130"/>
                      <a:pt x="17" y="112"/>
                      <a:pt x="10" y="85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0" y="51"/>
                      <a:pt x="20" y="18"/>
                      <a:pt x="52" y="9"/>
                    </a:cubicBezTo>
                    <a:cubicBezTo>
                      <a:pt x="84" y="0"/>
                      <a:pt x="118" y="20"/>
                      <a:pt x="126" y="5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35" y="86"/>
                      <a:pt x="116" y="119"/>
                      <a:pt x="84" y="128"/>
                    </a:cubicBezTo>
                    <a:cubicBezTo>
                      <a:pt x="79" y="129"/>
                      <a:pt x="73" y="130"/>
                      <a:pt x="68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238">
                <a:extLst>
                  <a:ext uri="{FF2B5EF4-FFF2-40B4-BE49-F238E27FC236}">
                    <a16:creationId xmlns:a16="http://schemas.microsoft.com/office/drawing/2014/main" id="{28AF29E1-9575-4C7B-85E2-A15C6A69B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154"/>
                <a:ext cx="41" cy="39"/>
              </a:xfrm>
              <a:custGeom>
                <a:avLst/>
                <a:gdLst>
                  <a:gd name="T0" fmla="*/ 73 w 147"/>
                  <a:gd name="T1" fmla="*/ 141 h 141"/>
                  <a:gd name="T2" fmla="*/ 54 w 147"/>
                  <a:gd name="T3" fmla="*/ 138 h 141"/>
                  <a:gd name="T4" fmla="*/ 10 w 147"/>
                  <a:gd name="T5" fmla="*/ 56 h 141"/>
                  <a:gd name="T6" fmla="*/ 11 w 147"/>
                  <a:gd name="T7" fmla="*/ 54 h 141"/>
                  <a:gd name="T8" fmla="*/ 93 w 147"/>
                  <a:gd name="T9" fmla="*/ 10 h 141"/>
                  <a:gd name="T10" fmla="*/ 137 w 147"/>
                  <a:gd name="T11" fmla="*/ 92 h 141"/>
                  <a:gd name="T12" fmla="*/ 136 w 147"/>
                  <a:gd name="T13" fmla="*/ 94 h 141"/>
                  <a:gd name="T14" fmla="*/ 73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3" y="141"/>
                    </a:moveTo>
                    <a:cubicBezTo>
                      <a:pt x="67" y="141"/>
                      <a:pt x="60" y="140"/>
                      <a:pt x="54" y="138"/>
                    </a:cubicBezTo>
                    <a:cubicBezTo>
                      <a:pt x="19" y="127"/>
                      <a:pt x="0" y="90"/>
                      <a:pt x="10" y="56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21" y="19"/>
                      <a:pt x="58" y="0"/>
                      <a:pt x="93" y="10"/>
                    </a:cubicBezTo>
                    <a:cubicBezTo>
                      <a:pt x="128" y="21"/>
                      <a:pt x="147" y="58"/>
                      <a:pt x="137" y="92"/>
                    </a:cubicBezTo>
                    <a:cubicBezTo>
                      <a:pt x="136" y="94"/>
                      <a:pt x="136" y="94"/>
                      <a:pt x="136" y="94"/>
                    </a:cubicBezTo>
                    <a:cubicBezTo>
                      <a:pt x="128" y="122"/>
                      <a:pt x="101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239">
                <a:extLst>
                  <a:ext uri="{FF2B5EF4-FFF2-40B4-BE49-F238E27FC236}">
                    <a16:creationId xmlns:a16="http://schemas.microsoft.com/office/drawing/2014/main" id="{EC9FC973-111A-4855-AAA1-EE3938570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048"/>
                <a:ext cx="56" cy="54"/>
              </a:xfrm>
              <a:custGeom>
                <a:avLst/>
                <a:gdLst>
                  <a:gd name="T0" fmla="*/ 102 w 203"/>
                  <a:gd name="T1" fmla="*/ 195 h 195"/>
                  <a:gd name="T2" fmla="*/ 14 w 203"/>
                  <a:gd name="T3" fmla="*/ 127 h 195"/>
                  <a:gd name="T4" fmla="*/ 13 w 203"/>
                  <a:gd name="T5" fmla="*/ 125 h 195"/>
                  <a:gd name="T6" fmla="*/ 78 w 203"/>
                  <a:gd name="T7" fmla="*/ 13 h 195"/>
                  <a:gd name="T8" fmla="*/ 190 w 203"/>
                  <a:gd name="T9" fmla="*/ 78 h 195"/>
                  <a:gd name="T10" fmla="*/ 190 w 203"/>
                  <a:gd name="T11" fmla="*/ 80 h 195"/>
                  <a:gd name="T12" fmla="*/ 125 w 203"/>
                  <a:gd name="T13" fmla="*/ 191 h 195"/>
                  <a:gd name="T14" fmla="*/ 102 w 203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5">
                    <a:moveTo>
                      <a:pt x="102" y="195"/>
                    </a:moveTo>
                    <a:cubicBezTo>
                      <a:pt x="61" y="195"/>
                      <a:pt x="25" y="168"/>
                      <a:pt x="14" y="127"/>
                    </a:cubicBezTo>
                    <a:cubicBezTo>
                      <a:pt x="13" y="125"/>
                      <a:pt x="13" y="125"/>
                      <a:pt x="13" y="125"/>
                    </a:cubicBezTo>
                    <a:cubicBezTo>
                      <a:pt x="0" y="76"/>
                      <a:pt x="29" y="26"/>
                      <a:pt x="78" y="13"/>
                    </a:cubicBezTo>
                    <a:cubicBezTo>
                      <a:pt x="127" y="0"/>
                      <a:pt x="177" y="29"/>
                      <a:pt x="190" y="78"/>
                    </a:cubicBezTo>
                    <a:cubicBezTo>
                      <a:pt x="190" y="80"/>
                      <a:pt x="190" y="80"/>
                      <a:pt x="190" y="80"/>
                    </a:cubicBezTo>
                    <a:cubicBezTo>
                      <a:pt x="203" y="129"/>
                      <a:pt x="174" y="179"/>
                      <a:pt x="125" y="191"/>
                    </a:cubicBezTo>
                    <a:cubicBezTo>
                      <a:pt x="117" y="194"/>
                      <a:pt x="110" y="195"/>
                      <a:pt x="10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240">
                <a:extLst>
                  <a:ext uri="{FF2B5EF4-FFF2-40B4-BE49-F238E27FC236}">
                    <a16:creationId xmlns:a16="http://schemas.microsoft.com/office/drawing/2014/main" id="{F24EBA71-24BB-49C7-9786-89658659F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014"/>
                <a:ext cx="57" cy="54"/>
              </a:xfrm>
              <a:custGeom>
                <a:avLst/>
                <a:gdLst>
                  <a:gd name="T0" fmla="*/ 102 w 205"/>
                  <a:gd name="T1" fmla="*/ 196 h 196"/>
                  <a:gd name="T2" fmla="*/ 76 w 205"/>
                  <a:gd name="T3" fmla="*/ 192 h 196"/>
                  <a:gd name="T4" fmla="*/ 15 w 205"/>
                  <a:gd name="T5" fmla="*/ 78 h 196"/>
                  <a:gd name="T6" fmla="*/ 15 w 205"/>
                  <a:gd name="T7" fmla="*/ 75 h 196"/>
                  <a:gd name="T8" fmla="*/ 130 w 205"/>
                  <a:gd name="T9" fmla="*/ 14 h 196"/>
                  <a:gd name="T10" fmla="*/ 191 w 205"/>
                  <a:gd name="T11" fmla="*/ 129 h 196"/>
                  <a:gd name="T12" fmla="*/ 190 w 205"/>
                  <a:gd name="T13" fmla="*/ 131 h 196"/>
                  <a:gd name="T14" fmla="*/ 102 w 205"/>
                  <a:gd name="T15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6">
                    <a:moveTo>
                      <a:pt x="102" y="196"/>
                    </a:moveTo>
                    <a:cubicBezTo>
                      <a:pt x="94" y="196"/>
                      <a:pt x="85" y="194"/>
                      <a:pt x="76" y="192"/>
                    </a:cubicBezTo>
                    <a:cubicBezTo>
                      <a:pt x="27" y="177"/>
                      <a:pt x="0" y="126"/>
                      <a:pt x="15" y="78"/>
                    </a:cubicBezTo>
                    <a:cubicBezTo>
                      <a:pt x="15" y="75"/>
                      <a:pt x="15" y="75"/>
                      <a:pt x="15" y="75"/>
                    </a:cubicBezTo>
                    <a:cubicBezTo>
                      <a:pt x="30" y="27"/>
                      <a:pt x="81" y="0"/>
                      <a:pt x="130" y="14"/>
                    </a:cubicBezTo>
                    <a:cubicBezTo>
                      <a:pt x="178" y="29"/>
                      <a:pt x="205" y="80"/>
                      <a:pt x="191" y="129"/>
                    </a:cubicBezTo>
                    <a:cubicBezTo>
                      <a:pt x="190" y="131"/>
                      <a:pt x="190" y="131"/>
                      <a:pt x="190" y="131"/>
                    </a:cubicBezTo>
                    <a:cubicBezTo>
                      <a:pt x="178" y="170"/>
                      <a:pt x="142" y="196"/>
                      <a:pt x="102" y="1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241">
                <a:extLst>
                  <a:ext uri="{FF2B5EF4-FFF2-40B4-BE49-F238E27FC236}">
                    <a16:creationId xmlns:a16="http://schemas.microsoft.com/office/drawing/2014/main" id="{18A4AA4C-F13D-464D-AF97-269045E2B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926"/>
                <a:ext cx="35" cy="34"/>
              </a:xfrm>
              <a:custGeom>
                <a:avLst/>
                <a:gdLst>
                  <a:gd name="T0" fmla="*/ 64 w 129"/>
                  <a:gd name="T1" fmla="*/ 124 h 124"/>
                  <a:gd name="T2" fmla="*/ 8 w 129"/>
                  <a:gd name="T3" fmla="*/ 81 h 124"/>
                  <a:gd name="T4" fmla="*/ 8 w 129"/>
                  <a:gd name="T5" fmla="*/ 80 h 124"/>
                  <a:gd name="T6" fmla="*/ 49 w 129"/>
                  <a:gd name="T7" fmla="*/ 8 h 124"/>
                  <a:gd name="T8" fmla="*/ 120 w 129"/>
                  <a:gd name="T9" fmla="*/ 49 h 124"/>
                  <a:gd name="T10" fmla="*/ 121 w 129"/>
                  <a:gd name="T11" fmla="*/ 51 h 124"/>
                  <a:gd name="T12" fmla="*/ 80 w 129"/>
                  <a:gd name="T13" fmla="*/ 122 h 124"/>
                  <a:gd name="T14" fmla="*/ 64 w 129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4">
                    <a:moveTo>
                      <a:pt x="64" y="124"/>
                    </a:moveTo>
                    <a:cubicBezTo>
                      <a:pt x="39" y="124"/>
                      <a:pt x="15" y="107"/>
                      <a:pt x="8" y="81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0" y="49"/>
                      <a:pt x="18" y="17"/>
                      <a:pt x="49" y="8"/>
                    </a:cubicBezTo>
                    <a:cubicBezTo>
                      <a:pt x="80" y="0"/>
                      <a:pt x="112" y="18"/>
                      <a:pt x="120" y="49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9" y="82"/>
                      <a:pt x="111" y="114"/>
                      <a:pt x="80" y="122"/>
                    </a:cubicBezTo>
                    <a:cubicBezTo>
                      <a:pt x="75" y="123"/>
                      <a:pt x="69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242">
                <a:extLst>
                  <a:ext uri="{FF2B5EF4-FFF2-40B4-BE49-F238E27FC236}">
                    <a16:creationId xmlns:a16="http://schemas.microsoft.com/office/drawing/2014/main" id="{7E44B791-6613-4E5B-A2AB-7B1275958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1893"/>
                <a:ext cx="36" cy="35"/>
              </a:xfrm>
              <a:custGeom>
                <a:avLst/>
                <a:gdLst>
                  <a:gd name="T0" fmla="*/ 64 w 127"/>
                  <a:gd name="T1" fmla="*/ 126 h 126"/>
                  <a:gd name="T2" fmla="*/ 3 w 127"/>
                  <a:gd name="T3" fmla="*/ 69 h 126"/>
                  <a:gd name="T4" fmla="*/ 3 w 127"/>
                  <a:gd name="T5" fmla="*/ 68 h 126"/>
                  <a:gd name="T6" fmla="*/ 59 w 127"/>
                  <a:gd name="T7" fmla="*/ 2 h 126"/>
                  <a:gd name="T8" fmla="*/ 125 w 127"/>
                  <a:gd name="T9" fmla="*/ 59 h 126"/>
                  <a:gd name="T10" fmla="*/ 125 w 127"/>
                  <a:gd name="T11" fmla="*/ 60 h 126"/>
                  <a:gd name="T12" fmla="*/ 68 w 127"/>
                  <a:gd name="T13" fmla="*/ 126 h 126"/>
                  <a:gd name="T14" fmla="*/ 64 w 127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6">
                    <a:moveTo>
                      <a:pt x="64" y="126"/>
                    </a:moveTo>
                    <a:cubicBezTo>
                      <a:pt x="32" y="126"/>
                      <a:pt x="5" y="101"/>
                      <a:pt x="3" y="69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0" y="34"/>
                      <a:pt x="25" y="5"/>
                      <a:pt x="59" y="2"/>
                    </a:cubicBezTo>
                    <a:cubicBezTo>
                      <a:pt x="93" y="0"/>
                      <a:pt x="122" y="25"/>
                      <a:pt x="125" y="59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7" y="94"/>
                      <a:pt x="102" y="123"/>
                      <a:pt x="68" y="126"/>
                    </a:cubicBezTo>
                    <a:cubicBezTo>
                      <a:pt x="67" y="126"/>
                      <a:pt x="65" y="126"/>
                      <a:pt x="6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243">
                <a:extLst>
                  <a:ext uri="{FF2B5EF4-FFF2-40B4-BE49-F238E27FC236}">
                    <a16:creationId xmlns:a16="http://schemas.microsoft.com/office/drawing/2014/main" id="{BB77ED72-F175-4C9A-A388-8D3090177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1792"/>
                <a:ext cx="33" cy="32"/>
              </a:xfrm>
              <a:custGeom>
                <a:avLst/>
                <a:gdLst>
                  <a:gd name="T0" fmla="*/ 59 w 118"/>
                  <a:gd name="T1" fmla="*/ 116 h 116"/>
                  <a:gd name="T2" fmla="*/ 53 w 118"/>
                  <a:gd name="T3" fmla="*/ 116 h 116"/>
                  <a:gd name="T4" fmla="*/ 3 w 118"/>
                  <a:gd name="T5" fmla="*/ 54 h 116"/>
                  <a:gd name="T6" fmla="*/ 3 w 118"/>
                  <a:gd name="T7" fmla="*/ 53 h 116"/>
                  <a:gd name="T8" fmla="*/ 65 w 118"/>
                  <a:gd name="T9" fmla="*/ 4 h 116"/>
                  <a:gd name="T10" fmla="*/ 114 w 118"/>
                  <a:gd name="T11" fmla="*/ 65 h 116"/>
                  <a:gd name="T12" fmla="*/ 114 w 118"/>
                  <a:gd name="T13" fmla="*/ 67 h 116"/>
                  <a:gd name="T14" fmla="*/ 59 w 118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6">
                    <a:moveTo>
                      <a:pt x="59" y="116"/>
                    </a:moveTo>
                    <a:cubicBezTo>
                      <a:pt x="57" y="116"/>
                      <a:pt x="55" y="116"/>
                      <a:pt x="53" y="116"/>
                    </a:cubicBezTo>
                    <a:cubicBezTo>
                      <a:pt x="22" y="113"/>
                      <a:pt x="0" y="85"/>
                      <a:pt x="3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7" y="23"/>
                      <a:pt x="34" y="0"/>
                      <a:pt x="65" y="4"/>
                    </a:cubicBezTo>
                    <a:cubicBezTo>
                      <a:pt x="96" y="7"/>
                      <a:pt x="118" y="35"/>
                      <a:pt x="114" y="65"/>
                    </a:cubicBezTo>
                    <a:cubicBezTo>
                      <a:pt x="114" y="67"/>
                      <a:pt x="114" y="67"/>
                      <a:pt x="114" y="67"/>
                    </a:cubicBezTo>
                    <a:cubicBezTo>
                      <a:pt x="111" y="95"/>
                      <a:pt x="87" y="116"/>
                      <a:pt x="59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244">
                <a:extLst>
                  <a:ext uri="{FF2B5EF4-FFF2-40B4-BE49-F238E27FC236}">
                    <a16:creationId xmlns:a16="http://schemas.microsoft.com/office/drawing/2014/main" id="{17FA2B18-AD24-4406-9B49-27F5D857A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1751"/>
                <a:ext cx="45" cy="45"/>
              </a:xfrm>
              <a:custGeom>
                <a:avLst/>
                <a:gdLst>
                  <a:gd name="T0" fmla="*/ 83 w 165"/>
                  <a:gd name="T1" fmla="*/ 163 h 163"/>
                  <a:gd name="T2" fmla="*/ 4 w 165"/>
                  <a:gd name="T3" fmla="*/ 90 h 163"/>
                  <a:gd name="T4" fmla="*/ 4 w 165"/>
                  <a:gd name="T5" fmla="*/ 88 h 163"/>
                  <a:gd name="T6" fmla="*/ 77 w 165"/>
                  <a:gd name="T7" fmla="*/ 3 h 163"/>
                  <a:gd name="T8" fmla="*/ 162 w 165"/>
                  <a:gd name="T9" fmla="*/ 76 h 163"/>
                  <a:gd name="T10" fmla="*/ 162 w 165"/>
                  <a:gd name="T11" fmla="*/ 78 h 163"/>
                  <a:gd name="T12" fmla="*/ 89 w 165"/>
                  <a:gd name="T13" fmla="*/ 163 h 163"/>
                  <a:gd name="T14" fmla="*/ 83 w 165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63">
                    <a:moveTo>
                      <a:pt x="83" y="163"/>
                    </a:moveTo>
                    <a:cubicBezTo>
                      <a:pt x="42" y="163"/>
                      <a:pt x="7" y="132"/>
                      <a:pt x="4" y="90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0" y="45"/>
                      <a:pt x="33" y="7"/>
                      <a:pt x="77" y="3"/>
                    </a:cubicBezTo>
                    <a:cubicBezTo>
                      <a:pt x="120" y="0"/>
                      <a:pt x="158" y="33"/>
                      <a:pt x="162" y="76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5" y="122"/>
                      <a:pt x="132" y="160"/>
                      <a:pt x="89" y="163"/>
                    </a:cubicBezTo>
                    <a:cubicBezTo>
                      <a:pt x="87" y="163"/>
                      <a:pt x="85" y="163"/>
                      <a:pt x="83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45">
                <a:extLst>
                  <a:ext uri="{FF2B5EF4-FFF2-40B4-BE49-F238E27FC236}">
                    <a16:creationId xmlns:a16="http://schemas.microsoft.com/office/drawing/2014/main" id="{DCFE2507-3658-4A01-9025-677A7A4C6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" y="1647"/>
                <a:ext cx="51" cy="50"/>
              </a:xfrm>
              <a:custGeom>
                <a:avLst/>
                <a:gdLst>
                  <a:gd name="T0" fmla="*/ 91 w 183"/>
                  <a:gd name="T1" fmla="*/ 179 h 179"/>
                  <a:gd name="T2" fmla="*/ 82 w 183"/>
                  <a:gd name="T3" fmla="*/ 179 h 179"/>
                  <a:gd name="T4" fmla="*/ 5 w 183"/>
                  <a:gd name="T5" fmla="*/ 83 h 179"/>
                  <a:gd name="T6" fmla="*/ 5 w 183"/>
                  <a:gd name="T7" fmla="*/ 81 h 179"/>
                  <a:gd name="T8" fmla="*/ 101 w 183"/>
                  <a:gd name="T9" fmla="*/ 5 h 179"/>
                  <a:gd name="T10" fmla="*/ 177 w 183"/>
                  <a:gd name="T11" fmla="*/ 100 h 179"/>
                  <a:gd name="T12" fmla="*/ 177 w 183"/>
                  <a:gd name="T13" fmla="*/ 102 h 179"/>
                  <a:gd name="T14" fmla="*/ 91 w 183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9">
                    <a:moveTo>
                      <a:pt x="91" y="179"/>
                    </a:moveTo>
                    <a:cubicBezTo>
                      <a:pt x="88" y="179"/>
                      <a:pt x="85" y="179"/>
                      <a:pt x="82" y="179"/>
                    </a:cubicBezTo>
                    <a:cubicBezTo>
                      <a:pt x="34" y="174"/>
                      <a:pt x="0" y="131"/>
                      <a:pt x="5" y="83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11" y="34"/>
                      <a:pt x="53" y="0"/>
                      <a:pt x="101" y="5"/>
                    </a:cubicBezTo>
                    <a:cubicBezTo>
                      <a:pt x="148" y="10"/>
                      <a:pt x="183" y="53"/>
                      <a:pt x="177" y="100"/>
                    </a:cubicBezTo>
                    <a:cubicBezTo>
                      <a:pt x="177" y="102"/>
                      <a:pt x="177" y="102"/>
                      <a:pt x="177" y="102"/>
                    </a:cubicBezTo>
                    <a:cubicBezTo>
                      <a:pt x="172" y="147"/>
                      <a:pt x="135" y="179"/>
                      <a:pt x="91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46">
                <a:extLst>
                  <a:ext uri="{FF2B5EF4-FFF2-40B4-BE49-F238E27FC236}">
                    <a16:creationId xmlns:a16="http://schemas.microsoft.com/office/drawing/2014/main" id="{383236BB-AB7D-4135-8F7B-9C8658559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1615"/>
                <a:ext cx="44" cy="44"/>
              </a:xfrm>
              <a:custGeom>
                <a:avLst/>
                <a:gdLst>
                  <a:gd name="T0" fmla="*/ 80 w 159"/>
                  <a:gd name="T1" fmla="*/ 157 h 157"/>
                  <a:gd name="T2" fmla="*/ 3 w 159"/>
                  <a:gd name="T3" fmla="*/ 86 h 157"/>
                  <a:gd name="T4" fmla="*/ 3 w 159"/>
                  <a:gd name="T5" fmla="*/ 85 h 157"/>
                  <a:gd name="T6" fmla="*/ 74 w 159"/>
                  <a:gd name="T7" fmla="*/ 3 h 157"/>
                  <a:gd name="T8" fmla="*/ 156 w 159"/>
                  <a:gd name="T9" fmla="*/ 73 h 157"/>
                  <a:gd name="T10" fmla="*/ 156 w 159"/>
                  <a:gd name="T11" fmla="*/ 75 h 157"/>
                  <a:gd name="T12" fmla="*/ 85 w 159"/>
                  <a:gd name="T13" fmla="*/ 157 h 157"/>
                  <a:gd name="T14" fmla="*/ 80 w 159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7">
                    <a:moveTo>
                      <a:pt x="80" y="157"/>
                    </a:moveTo>
                    <a:cubicBezTo>
                      <a:pt x="40" y="157"/>
                      <a:pt x="7" y="127"/>
                      <a:pt x="3" y="86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43"/>
                      <a:pt x="32" y="6"/>
                      <a:pt x="74" y="3"/>
                    </a:cubicBezTo>
                    <a:cubicBezTo>
                      <a:pt x="116" y="0"/>
                      <a:pt x="153" y="31"/>
                      <a:pt x="156" y="73"/>
                    </a:cubicBezTo>
                    <a:cubicBezTo>
                      <a:pt x="156" y="75"/>
                      <a:pt x="156" y="75"/>
                      <a:pt x="156" y="75"/>
                    </a:cubicBezTo>
                    <a:cubicBezTo>
                      <a:pt x="159" y="117"/>
                      <a:pt x="127" y="154"/>
                      <a:pt x="85" y="157"/>
                    </a:cubicBezTo>
                    <a:cubicBezTo>
                      <a:pt x="83" y="157"/>
                      <a:pt x="81" y="157"/>
                      <a:pt x="80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247">
                <a:extLst>
                  <a:ext uri="{FF2B5EF4-FFF2-40B4-BE49-F238E27FC236}">
                    <a16:creationId xmlns:a16="http://schemas.microsoft.com/office/drawing/2014/main" id="{48006083-1A69-4ECD-9EED-5166D3B47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1514"/>
                <a:ext cx="48" cy="45"/>
              </a:xfrm>
              <a:custGeom>
                <a:avLst/>
                <a:gdLst>
                  <a:gd name="T0" fmla="*/ 87 w 175"/>
                  <a:gd name="T1" fmla="*/ 165 h 165"/>
                  <a:gd name="T2" fmla="*/ 52 w 175"/>
                  <a:gd name="T3" fmla="*/ 156 h 165"/>
                  <a:gd name="T4" fmla="*/ 19 w 175"/>
                  <a:gd name="T5" fmla="*/ 54 h 165"/>
                  <a:gd name="T6" fmla="*/ 20 w 175"/>
                  <a:gd name="T7" fmla="*/ 52 h 165"/>
                  <a:gd name="T8" fmla="*/ 123 w 175"/>
                  <a:gd name="T9" fmla="*/ 19 h 165"/>
                  <a:gd name="T10" fmla="*/ 156 w 175"/>
                  <a:gd name="T11" fmla="*/ 122 h 165"/>
                  <a:gd name="T12" fmla="*/ 155 w 175"/>
                  <a:gd name="T13" fmla="*/ 124 h 165"/>
                  <a:gd name="T14" fmla="*/ 87 w 175"/>
                  <a:gd name="T15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5">
                    <a:moveTo>
                      <a:pt x="87" y="165"/>
                    </a:moveTo>
                    <a:cubicBezTo>
                      <a:pt x="75" y="165"/>
                      <a:pt x="63" y="162"/>
                      <a:pt x="52" y="156"/>
                    </a:cubicBezTo>
                    <a:cubicBezTo>
                      <a:pt x="15" y="137"/>
                      <a:pt x="0" y="91"/>
                      <a:pt x="19" y="54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40" y="15"/>
                      <a:pt x="86" y="0"/>
                      <a:pt x="123" y="19"/>
                    </a:cubicBezTo>
                    <a:cubicBezTo>
                      <a:pt x="160" y="39"/>
                      <a:pt x="175" y="85"/>
                      <a:pt x="156" y="122"/>
                    </a:cubicBez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50"/>
                      <a:pt x="115" y="165"/>
                      <a:pt x="87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248">
                <a:extLst>
                  <a:ext uri="{FF2B5EF4-FFF2-40B4-BE49-F238E27FC236}">
                    <a16:creationId xmlns:a16="http://schemas.microsoft.com/office/drawing/2014/main" id="{81FDF35C-90B1-4F43-814C-15F59465B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1486"/>
                <a:ext cx="43" cy="41"/>
              </a:xfrm>
              <a:custGeom>
                <a:avLst/>
                <a:gdLst>
                  <a:gd name="T0" fmla="*/ 79 w 156"/>
                  <a:gd name="T1" fmla="*/ 148 h 148"/>
                  <a:gd name="T2" fmla="*/ 17 w 156"/>
                  <a:gd name="T3" fmla="*/ 109 h 148"/>
                  <a:gd name="T4" fmla="*/ 16 w 156"/>
                  <a:gd name="T5" fmla="*/ 108 h 148"/>
                  <a:gd name="T6" fmla="*/ 48 w 156"/>
                  <a:gd name="T7" fmla="*/ 17 h 148"/>
                  <a:gd name="T8" fmla="*/ 139 w 156"/>
                  <a:gd name="T9" fmla="*/ 49 h 148"/>
                  <a:gd name="T10" fmla="*/ 140 w 156"/>
                  <a:gd name="T11" fmla="*/ 50 h 148"/>
                  <a:gd name="T12" fmla="*/ 108 w 156"/>
                  <a:gd name="T13" fmla="*/ 141 h 148"/>
                  <a:gd name="T14" fmla="*/ 79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0" y="74"/>
                      <a:pt x="14" y="33"/>
                      <a:pt x="48" y="17"/>
                    </a:cubicBezTo>
                    <a:cubicBezTo>
                      <a:pt x="82" y="0"/>
                      <a:pt x="123" y="15"/>
                      <a:pt x="139" y="49"/>
                    </a:cubicBezTo>
                    <a:cubicBezTo>
                      <a:pt x="140" y="50"/>
                      <a:pt x="140" y="50"/>
                      <a:pt x="140" y="50"/>
                    </a:cubicBezTo>
                    <a:cubicBezTo>
                      <a:pt x="156" y="84"/>
                      <a:pt x="142" y="125"/>
                      <a:pt x="108" y="141"/>
                    </a:cubicBezTo>
                    <a:cubicBezTo>
                      <a:pt x="98" y="146"/>
                      <a:pt x="88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249">
                <a:extLst>
                  <a:ext uri="{FF2B5EF4-FFF2-40B4-BE49-F238E27FC236}">
                    <a16:creationId xmlns:a16="http://schemas.microsoft.com/office/drawing/2014/main" id="{9CA67E6B-13AF-4FF0-A919-FE9DCF1EC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1399"/>
                <a:ext cx="35" cy="32"/>
              </a:xfrm>
              <a:custGeom>
                <a:avLst/>
                <a:gdLst>
                  <a:gd name="T0" fmla="*/ 62 w 125"/>
                  <a:gd name="T1" fmla="*/ 117 h 117"/>
                  <a:gd name="T2" fmla="*/ 37 w 125"/>
                  <a:gd name="T3" fmla="*/ 111 h 117"/>
                  <a:gd name="T4" fmla="*/ 14 w 125"/>
                  <a:gd name="T5" fmla="*/ 38 h 117"/>
                  <a:gd name="T6" fmla="*/ 15 w 125"/>
                  <a:gd name="T7" fmla="*/ 37 h 117"/>
                  <a:gd name="T8" fmla="*/ 88 w 125"/>
                  <a:gd name="T9" fmla="*/ 14 h 117"/>
                  <a:gd name="T10" fmla="*/ 111 w 125"/>
                  <a:gd name="T11" fmla="*/ 87 h 117"/>
                  <a:gd name="T12" fmla="*/ 110 w 125"/>
                  <a:gd name="T13" fmla="*/ 88 h 117"/>
                  <a:gd name="T14" fmla="*/ 62 w 125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17">
                    <a:moveTo>
                      <a:pt x="62" y="117"/>
                    </a:moveTo>
                    <a:cubicBezTo>
                      <a:pt x="54" y="117"/>
                      <a:pt x="45" y="115"/>
                      <a:pt x="37" y="111"/>
                    </a:cubicBezTo>
                    <a:cubicBezTo>
                      <a:pt x="11" y="97"/>
                      <a:pt x="0" y="65"/>
                      <a:pt x="14" y="38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28" y="10"/>
                      <a:pt x="61" y="0"/>
                      <a:pt x="88" y="14"/>
                    </a:cubicBezTo>
                    <a:cubicBezTo>
                      <a:pt x="114" y="27"/>
                      <a:pt x="125" y="60"/>
                      <a:pt x="111" y="87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1" y="106"/>
                      <a:pt x="82" y="117"/>
                      <a:pt x="62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250">
                <a:extLst>
                  <a:ext uri="{FF2B5EF4-FFF2-40B4-BE49-F238E27FC236}">
                    <a16:creationId xmlns:a16="http://schemas.microsoft.com/office/drawing/2014/main" id="{F2D67DAD-759E-4580-A727-C2E34BB10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368"/>
                <a:ext cx="33" cy="31"/>
              </a:xfrm>
              <a:custGeom>
                <a:avLst/>
                <a:gdLst>
                  <a:gd name="T0" fmla="*/ 59 w 118"/>
                  <a:gd name="T1" fmla="*/ 110 h 110"/>
                  <a:gd name="T2" fmla="*/ 13 w 118"/>
                  <a:gd name="T3" fmla="*/ 81 h 110"/>
                  <a:gd name="T4" fmla="*/ 13 w 118"/>
                  <a:gd name="T5" fmla="*/ 80 h 110"/>
                  <a:gd name="T6" fmla="*/ 37 w 118"/>
                  <a:gd name="T7" fmla="*/ 12 h 110"/>
                  <a:gd name="T8" fmla="*/ 105 w 118"/>
                  <a:gd name="T9" fmla="*/ 36 h 110"/>
                  <a:gd name="T10" fmla="*/ 105 w 118"/>
                  <a:gd name="T11" fmla="*/ 37 h 110"/>
                  <a:gd name="T12" fmla="*/ 81 w 118"/>
                  <a:gd name="T13" fmla="*/ 105 h 110"/>
                  <a:gd name="T14" fmla="*/ 59 w 118"/>
                  <a:gd name="T15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0">
                    <a:moveTo>
                      <a:pt x="59" y="110"/>
                    </a:moveTo>
                    <a:cubicBezTo>
                      <a:pt x="40" y="110"/>
                      <a:pt x="22" y="100"/>
                      <a:pt x="13" y="81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0" y="55"/>
                      <a:pt x="11" y="24"/>
                      <a:pt x="37" y="12"/>
                    </a:cubicBezTo>
                    <a:cubicBezTo>
                      <a:pt x="62" y="0"/>
                      <a:pt x="93" y="10"/>
                      <a:pt x="105" y="36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18" y="62"/>
                      <a:pt x="107" y="93"/>
                      <a:pt x="81" y="105"/>
                    </a:cubicBezTo>
                    <a:cubicBezTo>
                      <a:pt x="74" y="109"/>
                      <a:pt x="67" y="110"/>
                      <a:pt x="59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251">
                <a:extLst>
                  <a:ext uri="{FF2B5EF4-FFF2-40B4-BE49-F238E27FC236}">
                    <a16:creationId xmlns:a16="http://schemas.microsoft.com/office/drawing/2014/main" id="{D2CDC92D-46CB-42F0-9492-140F136DA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1277"/>
                <a:ext cx="34" cy="32"/>
              </a:xfrm>
              <a:custGeom>
                <a:avLst/>
                <a:gdLst>
                  <a:gd name="T0" fmla="*/ 61 w 123"/>
                  <a:gd name="T1" fmla="*/ 116 h 116"/>
                  <a:gd name="T2" fmla="*/ 36 w 123"/>
                  <a:gd name="T3" fmla="*/ 110 h 116"/>
                  <a:gd name="T4" fmla="*/ 13 w 123"/>
                  <a:gd name="T5" fmla="*/ 38 h 116"/>
                  <a:gd name="T6" fmla="*/ 14 w 123"/>
                  <a:gd name="T7" fmla="*/ 36 h 116"/>
                  <a:gd name="T8" fmla="*/ 87 w 123"/>
                  <a:gd name="T9" fmla="*/ 13 h 116"/>
                  <a:gd name="T10" fmla="*/ 110 w 123"/>
                  <a:gd name="T11" fmla="*/ 86 h 116"/>
                  <a:gd name="T12" fmla="*/ 109 w 123"/>
                  <a:gd name="T13" fmla="*/ 87 h 116"/>
                  <a:gd name="T14" fmla="*/ 61 w 123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3" h="116">
                    <a:moveTo>
                      <a:pt x="61" y="116"/>
                    </a:moveTo>
                    <a:cubicBezTo>
                      <a:pt x="53" y="116"/>
                      <a:pt x="44" y="114"/>
                      <a:pt x="36" y="110"/>
                    </a:cubicBezTo>
                    <a:cubicBezTo>
                      <a:pt x="10" y="97"/>
                      <a:pt x="0" y="64"/>
                      <a:pt x="13" y="38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28" y="10"/>
                      <a:pt x="60" y="0"/>
                      <a:pt x="87" y="13"/>
                    </a:cubicBezTo>
                    <a:cubicBezTo>
                      <a:pt x="113" y="27"/>
                      <a:pt x="123" y="60"/>
                      <a:pt x="110" y="86"/>
                    </a:cubicBezTo>
                    <a:cubicBezTo>
                      <a:pt x="109" y="87"/>
                      <a:pt x="109" y="87"/>
                      <a:pt x="109" y="87"/>
                    </a:cubicBezTo>
                    <a:cubicBezTo>
                      <a:pt x="100" y="106"/>
                      <a:pt x="81" y="116"/>
                      <a:pt x="61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252">
                <a:extLst>
                  <a:ext uri="{FF2B5EF4-FFF2-40B4-BE49-F238E27FC236}">
                    <a16:creationId xmlns:a16="http://schemas.microsoft.com/office/drawing/2014/main" id="{926F2E37-ED38-4A5A-AC5B-2779344C8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242"/>
                <a:ext cx="41" cy="39"/>
              </a:xfrm>
              <a:custGeom>
                <a:avLst/>
                <a:gdLst>
                  <a:gd name="T0" fmla="*/ 75 w 149"/>
                  <a:gd name="T1" fmla="*/ 142 h 142"/>
                  <a:gd name="T2" fmla="*/ 29 w 149"/>
                  <a:gd name="T3" fmla="*/ 123 h 142"/>
                  <a:gd name="T4" fmla="*/ 28 w 149"/>
                  <a:gd name="T5" fmla="*/ 122 h 142"/>
                  <a:gd name="T6" fmla="*/ 25 w 149"/>
                  <a:gd name="T7" fmla="*/ 28 h 142"/>
                  <a:gd name="T8" fmla="*/ 119 w 149"/>
                  <a:gd name="T9" fmla="*/ 25 h 142"/>
                  <a:gd name="T10" fmla="*/ 121 w 149"/>
                  <a:gd name="T11" fmla="*/ 26 h 142"/>
                  <a:gd name="T12" fmla="*/ 124 w 149"/>
                  <a:gd name="T13" fmla="*/ 121 h 142"/>
                  <a:gd name="T14" fmla="*/ 75 w 149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2">
                    <a:moveTo>
                      <a:pt x="75" y="142"/>
                    </a:moveTo>
                    <a:cubicBezTo>
                      <a:pt x="58" y="142"/>
                      <a:pt x="42" y="136"/>
                      <a:pt x="29" y="123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1" y="97"/>
                      <a:pt x="0" y="55"/>
                      <a:pt x="25" y="28"/>
                    </a:cubicBezTo>
                    <a:cubicBezTo>
                      <a:pt x="50" y="1"/>
                      <a:pt x="93" y="0"/>
                      <a:pt x="119" y="25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47" y="51"/>
                      <a:pt x="149" y="94"/>
                      <a:pt x="124" y="121"/>
                    </a:cubicBezTo>
                    <a:cubicBezTo>
                      <a:pt x="110" y="134"/>
                      <a:pt x="93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253">
                <a:extLst>
                  <a:ext uri="{FF2B5EF4-FFF2-40B4-BE49-F238E27FC236}">
                    <a16:creationId xmlns:a16="http://schemas.microsoft.com/office/drawing/2014/main" id="{8889D8F7-CD2E-4BB6-901E-755709D98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1165"/>
                <a:ext cx="52" cy="49"/>
              </a:xfrm>
              <a:custGeom>
                <a:avLst/>
                <a:gdLst>
                  <a:gd name="T0" fmla="*/ 94 w 190"/>
                  <a:gd name="T1" fmla="*/ 180 h 180"/>
                  <a:gd name="T2" fmla="*/ 31 w 190"/>
                  <a:gd name="T3" fmla="*/ 151 h 180"/>
                  <a:gd name="T4" fmla="*/ 38 w 190"/>
                  <a:gd name="T5" fmla="*/ 32 h 180"/>
                  <a:gd name="T6" fmla="*/ 40 w 190"/>
                  <a:gd name="T7" fmla="*/ 30 h 180"/>
                  <a:gd name="T8" fmla="*/ 159 w 190"/>
                  <a:gd name="T9" fmla="*/ 38 h 180"/>
                  <a:gd name="T10" fmla="*/ 152 w 190"/>
                  <a:gd name="T11" fmla="*/ 157 h 180"/>
                  <a:gd name="T12" fmla="*/ 150 w 190"/>
                  <a:gd name="T13" fmla="*/ 158 h 180"/>
                  <a:gd name="T14" fmla="*/ 94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4" y="180"/>
                    </a:moveTo>
                    <a:cubicBezTo>
                      <a:pt x="71" y="180"/>
                      <a:pt x="48" y="170"/>
                      <a:pt x="31" y="151"/>
                    </a:cubicBezTo>
                    <a:cubicBezTo>
                      <a:pt x="0" y="116"/>
                      <a:pt x="3" y="63"/>
                      <a:pt x="38" y="32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75" y="0"/>
                      <a:pt x="128" y="3"/>
                      <a:pt x="159" y="38"/>
                    </a:cubicBezTo>
                    <a:cubicBezTo>
                      <a:pt x="190" y="73"/>
                      <a:pt x="187" y="126"/>
                      <a:pt x="152" y="157"/>
                    </a:cubicBezTo>
                    <a:cubicBezTo>
                      <a:pt x="150" y="158"/>
                      <a:pt x="150" y="158"/>
                      <a:pt x="150" y="158"/>
                    </a:cubicBezTo>
                    <a:cubicBezTo>
                      <a:pt x="134" y="173"/>
                      <a:pt x="114" y="180"/>
                      <a:pt x="94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254">
                <a:extLst>
                  <a:ext uri="{FF2B5EF4-FFF2-40B4-BE49-F238E27FC236}">
                    <a16:creationId xmlns:a16="http://schemas.microsoft.com/office/drawing/2014/main" id="{B5CD3EC8-E391-4B4A-ACE1-6C2CBB1AA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1154"/>
                <a:ext cx="29" cy="28"/>
              </a:xfrm>
              <a:custGeom>
                <a:avLst/>
                <a:gdLst>
                  <a:gd name="T0" fmla="*/ 53 w 106"/>
                  <a:gd name="T1" fmla="*/ 102 h 102"/>
                  <a:gd name="T2" fmla="*/ 21 w 106"/>
                  <a:gd name="T3" fmla="*/ 89 h 102"/>
                  <a:gd name="T4" fmla="*/ 20 w 106"/>
                  <a:gd name="T5" fmla="*/ 88 h 102"/>
                  <a:gd name="T6" fmla="*/ 18 w 106"/>
                  <a:gd name="T7" fmla="*/ 20 h 102"/>
                  <a:gd name="T8" fmla="*/ 86 w 106"/>
                  <a:gd name="T9" fmla="*/ 18 h 102"/>
                  <a:gd name="T10" fmla="*/ 86 w 106"/>
                  <a:gd name="T11" fmla="*/ 19 h 102"/>
                  <a:gd name="T12" fmla="*/ 88 w 106"/>
                  <a:gd name="T13" fmla="*/ 87 h 102"/>
                  <a:gd name="T14" fmla="*/ 53 w 106"/>
                  <a:gd name="T1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2">
                    <a:moveTo>
                      <a:pt x="53" y="102"/>
                    </a:moveTo>
                    <a:cubicBezTo>
                      <a:pt x="42" y="102"/>
                      <a:pt x="30" y="98"/>
                      <a:pt x="21" y="89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0" y="70"/>
                      <a:pt x="0" y="39"/>
                      <a:pt x="18" y="20"/>
                    </a:cubicBezTo>
                    <a:cubicBezTo>
                      <a:pt x="36" y="1"/>
                      <a:pt x="66" y="0"/>
                      <a:pt x="86" y="18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106" y="37"/>
                      <a:pt x="106" y="68"/>
                      <a:pt x="88" y="87"/>
                    </a:cubicBezTo>
                    <a:cubicBezTo>
                      <a:pt x="79" y="97"/>
                      <a:pt x="66" y="102"/>
                      <a:pt x="53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255">
                <a:extLst>
                  <a:ext uri="{FF2B5EF4-FFF2-40B4-BE49-F238E27FC236}">
                    <a16:creationId xmlns:a16="http://schemas.microsoft.com/office/drawing/2014/main" id="{5D361E5E-AC93-448E-A000-F5A3A2E17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1073"/>
                <a:ext cx="53" cy="51"/>
              </a:xfrm>
              <a:custGeom>
                <a:avLst/>
                <a:gdLst>
                  <a:gd name="T0" fmla="*/ 96 w 193"/>
                  <a:gd name="T1" fmla="*/ 183 h 183"/>
                  <a:gd name="T2" fmla="*/ 32 w 193"/>
                  <a:gd name="T3" fmla="*/ 154 h 183"/>
                  <a:gd name="T4" fmla="*/ 39 w 193"/>
                  <a:gd name="T5" fmla="*/ 32 h 183"/>
                  <a:gd name="T6" fmla="*/ 41 w 193"/>
                  <a:gd name="T7" fmla="*/ 31 h 183"/>
                  <a:gd name="T8" fmla="*/ 162 w 193"/>
                  <a:gd name="T9" fmla="*/ 39 h 183"/>
                  <a:gd name="T10" fmla="*/ 154 w 193"/>
                  <a:gd name="T11" fmla="*/ 160 h 183"/>
                  <a:gd name="T12" fmla="*/ 153 w 193"/>
                  <a:gd name="T13" fmla="*/ 161 h 183"/>
                  <a:gd name="T14" fmla="*/ 96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6" y="183"/>
                    </a:moveTo>
                    <a:cubicBezTo>
                      <a:pt x="72" y="183"/>
                      <a:pt x="49" y="173"/>
                      <a:pt x="32" y="154"/>
                    </a:cubicBezTo>
                    <a:cubicBezTo>
                      <a:pt x="0" y="118"/>
                      <a:pt x="4" y="64"/>
                      <a:pt x="39" y="32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76" y="0"/>
                      <a:pt x="130" y="3"/>
                      <a:pt x="162" y="39"/>
                    </a:cubicBezTo>
                    <a:cubicBezTo>
                      <a:pt x="193" y="74"/>
                      <a:pt x="190" y="128"/>
                      <a:pt x="154" y="160"/>
                    </a:cubicBezTo>
                    <a:cubicBezTo>
                      <a:pt x="153" y="161"/>
                      <a:pt x="153" y="161"/>
                      <a:pt x="153" y="161"/>
                    </a:cubicBezTo>
                    <a:cubicBezTo>
                      <a:pt x="137" y="175"/>
                      <a:pt x="116" y="183"/>
                      <a:pt x="96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256">
                <a:extLst>
                  <a:ext uri="{FF2B5EF4-FFF2-40B4-BE49-F238E27FC236}">
                    <a16:creationId xmlns:a16="http://schemas.microsoft.com/office/drawing/2014/main" id="{592EDE32-970F-4F69-9D2A-1C4FBB407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1052"/>
                <a:ext cx="43" cy="42"/>
              </a:xfrm>
              <a:custGeom>
                <a:avLst/>
                <a:gdLst>
                  <a:gd name="T0" fmla="*/ 80 w 159"/>
                  <a:gd name="T1" fmla="*/ 152 h 152"/>
                  <a:gd name="T2" fmla="*/ 31 w 159"/>
                  <a:gd name="T3" fmla="*/ 132 h 152"/>
                  <a:gd name="T4" fmla="*/ 30 w 159"/>
                  <a:gd name="T5" fmla="*/ 131 h 152"/>
                  <a:gd name="T6" fmla="*/ 27 w 159"/>
                  <a:gd name="T7" fmla="*/ 30 h 152"/>
                  <a:gd name="T8" fmla="*/ 128 w 159"/>
                  <a:gd name="T9" fmla="*/ 27 h 152"/>
                  <a:gd name="T10" fmla="*/ 129 w 159"/>
                  <a:gd name="T11" fmla="*/ 28 h 152"/>
                  <a:gd name="T12" fmla="*/ 132 w 159"/>
                  <a:gd name="T13" fmla="*/ 129 h 152"/>
                  <a:gd name="T14" fmla="*/ 80 w 159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2">
                    <a:moveTo>
                      <a:pt x="80" y="152"/>
                    </a:moveTo>
                    <a:cubicBezTo>
                      <a:pt x="63" y="152"/>
                      <a:pt x="45" y="145"/>
                      <a:pt x="31" y="132"/>
                    </a:cubicBezTo>
                    <a:cubicBezTo>
                      <a:pt x="30" y="131"/>
                      <a:pt x="30" y="131"/>
                      <a:pt x="30" y="131"/>
                    </a:cubicBezTo>
                    <a:cubicBezTo>
                      <a:pt x="2" y="104"/>
                      <a:pt x="0" y="59"/>
                      <a:pt x="27" y="30"/>
                    </a:cubicBezTo>
                    <a:cubicBezTo>
                      <a:pt x="54" y="2"/>
                      <a:pt x="99" y="0"/>
                      <a:pt x="128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58" y="55"/>
                      <a:pt x="159" y="101"/>
                      <a:pt x="132" y="129"/>
                    </a:cubicBezTo>
                    <a:cubicBezTo>
                      <a:pt x="118" y="144"/>
                      <a:pt x="99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257">
                <a:extLst>
                  <a:ext uri="{FF2B5EF4-FFF2-40B4-BE49-F238E27FC236}">
                    <a16:creationId xmlns:a16="http://schemas.microsoft.com/office/drawing/2014/main" id="{FA72E674-1B54-40FC-8272-D865F6B97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997"/>
                <a:ext cx="30" cy="28"/>
              </a:xfrm>
              <a:custGeom>
                <a:avLst/>
                <a:gdLst>
                  <a:gd name="T0" fmla="*/ 54 w 108"/>
                  <a:gd name="T1" fmla="*/ 100 h 100"/>
                  <a:gd name="T2" fmla="*/ 9 w 108"/>
                  <a:gd name="T3" fmla="*/ 70 h 100"/>
                  <a:gd name="T4" fmla="*/ 37 w 108"/>
                  <a:gd name="T5" fmla="*/ 9 h 100"/>
                  <a:gd name="T6" fmla="*/ 38 w 108"/>
                  <a:gd name="T7" fmla="*/ 9 h 100"/>
                  <a:gd name="T8" fmla="*/ 99 w 108"/>
                  <a:gd name="T9" fmla="*/ 36 h 100"/>
                  <a:gd name="T10" fmla="*/ 71 w 108"/>
                  <a:gd name="T11" fmla="*/ 97 h 100"/>
                  <a:gd name="T12" fmla="*/ 70 w 108"/>
                  <a:gd name="T13" fmla="*/ 97 h 100"/>
                  <a:gd name="T14" fmla="*/ 54 w 108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0">
                    <a:moveTo>
                      <a:pt x="54" y="100"/>
                    </a:moveTo>
                    <a:cubicBezTo>
                      <a:pt x="34" y="100"/>
                      <a:pt x="16" y="89"/>
                      <a:pt x="9" y="70"/>
                    </a:cubicBezTo>
                    <a:cubicBezTo>
                      <a:pt x="0" y="45"/>
                      <a:pt x="13" y="18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63" y="0"/>
                      <a:pt x="90" y="12"/>
                      <a:pt x="99" y="36"/>
                    </a:cubicBezTo>
                    <a:cubicBezTo>
                      <a:pt x="108" y="61"/>
                      <a:pt x="95" y="88"/>
                      <a:pt x="71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65" y="99"/>
                      <a:pt x="59" y="100"/>
                      <a:pt x="54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258">
                <a:extLst>
                  <a:ext uri="{FF2B5EF4-FFF2-40B4-BE49-F238E27FC236}">
                    <a16:creationId xmlns:a16="http://schemas.microsoft.com/office/drawing/2014/main" id="{B9807154-C198-4D11-8682-70DDFBBA0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979"/>
                <a:ext cx="47" cy="45"/>
              </a:xfrm>
              <a:custGeom>
                <a:avLst/>
                <a:gdLst>
                  <a:gd name="T0" fmla="*/ 86 w 171"/>
                  <a:gd name="T1" fmla="*/ 160 h 160"/>
                  <a:gd name="T2" fmla="*/ 58 w 171"/>
                  <a:gd name="T3" fmla="*/ 154 h 160"/>
                  <a:gd name="T4" fmla="*/ 57 w 171"/>
                  <a:gd name="T5" fmla="*/ 154 h 160"/>
                  <a:gd name="T6" fmla="*/ 16 w 171"/>
                  <a:gd name="T7" fmla="*/ 57 h 160"/>
                  <a:gd name="T8" fmla="*/ 113 w 171"/>
                  <a:gd name="T9" fmla="*/ 16 h 160"/>
                  <a:gd name="T10" fmla="*/ 114 w 171"/>
                  <a:gd name="T11" fmla="*/ 16 h 160"/>
                  <a:gd name="T12" fmla="*/ 155 w 171"/>
                  <a:gd name="T13" fmla="*/ 113 h 160"/>
                  <a:gd name="T14" fmla="*/ 86 w 171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0">
                    <a:moveTo>
                      <a:pt x="86" y="160"/>
                    </a:moveTo>
                    <a:cubicBezTo>
                      <a:pt x="77" y="160"/>
                      <a:pt x="67" y="158"/>
                      <a:pt x="58" y="154"/>
                    </a:cubicBezTo>
                    <a:cubicBezTo>
                      <a:pt x="57" y="154"/>
                      <a:pt x="57" y="154"/>
                      <a:pt x="57" y="154"/>
                    </a:cubicBezTo>
                    <a:cubicBezTo>
                      <a:pt x="19" y="138"/>
                      <a:pt x="0" y="95"/>
                      <a:pt x="16" y="57"/>
                    </a:cubicBezTo>
                    <a:cubicBezTo>
                      <a:pt x="31" y="19"/>
                      <a:pt x="75" y="0"/>
                      <a:pt x="113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52" y="32"/>
                      <a:pt x="171" y="75"/>
                      <a:pt x="155" y="113"/>
                    </a:cubicBezTo>
                    <a:cubicBezTo>
                      <a:pt x="143" y="142"/>
                      <a:pt x="116" y="160"/>
                      <a:pt x="86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259">
                <a:extLst>
                  <a:ext uri="{FF2B5EF4-FFF2-40B4-BE49-F238E27FC236}">
                    <a16:creationId xmlns:a16="http://schemas.microsoft.com/office/drawing/2014/main" id="{329CD3C5-BFAB-4727-B99C-ABAFC9C18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948"/>
                <a:ext cx="33" cy="31"/>
              </a:xfrm>
              <a:custGeom>
                <a:avLst/>
                <a:gdLst>
                  <a:gd name="T0" fmla="*/ 60 w 120"/>
                  <a:gd name="T1" fmla="*/ 113 h 113"/>
                  <a:gd name="T2" fmla="*/ 10 w 120"/>
                  <a:gd name="T3" fmla="*/ 79 h 113"/>
                  <a:gd name="T4" fmla="*/ 42 w 120"/>
                  <a:gd name="T5" fmla="*/ 11 h 113"/>
                  <a:gd name="T6" fmla="*/ 43 w 120"/>
                  <a:gd name="T7" fmla="*/ 10 h 113"/>
                  <a:gd name="T8" fmla="*/ 110 w 120"/>
                  <a:gd name="T9" fmla="*/ 42 h 113"/>
                  <a:gd name="T10" fmla="*/ 79 w 120"/>
                  <a:gd name="T11" fmla="*/ 109 h 113"/>
                  <a:gd name="T12" fmla="*/ 78 w 120"/>
                  <a:gd name="T13" fmla="*/ 110 h 113"/>
                  <a:gd name="T14" fmla="*/ 60 w 120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3">
                    <a:moveTo>
                      <a:pt x="60" y="113"/>
                    </a:moveTo>
                    <a:cubicBezTo>
                      <a:pt x="38" y="113"/>
                      <a:pt x="18" y="100"/>
                      <a:pt x="10" y="79"/>
                    </a:cubicBezTo>
                    <a:cubicBezTo>
                      <a:pt x="0" y="51"/>
                      <a:pt x="14" y="21"/>
                      <a:pt x="42" y="11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70" y="0"/>
                      <a:pt x="100" y="14"/>
                      <a:pt x="110" y="42"/>
                    </a:cubicBezTo>
                    <a:cubicBezTo>
                      <a:pt x="120" y="69"/>
                      <a:pt x="107" y="99"/>
                      <a:pt x="79" y="109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2" y="112"/>
                      <a:pt x="66" y="113"/>
                      <a:pt x="60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260">
                <a:extLst>
                  <a:ext uri="{FF2B5EF4-FFF2-40B4-BE49-F238E27FC236}">
                    <a16:creationId xmlns:a16="http://schemas.microsoft.com/office/drawing/2014/main" id="{436006E8-9B0D-46D7-9FCB-1EB487DD7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932"/>
                <a:ext cx="40" cy="37"/>
              </a:xfrm>
              <a:custGeom>
                <a:avLst/>
                <a:gdLst>
                  <a:gd name="T0" fmla="*/ 72 w 144"/>
                  <a:gd name="T1" fmla="*/ 135 h 135"/>
                  <a:gd name="T2" fmla="*/ 49 w 144"/>
                  <a:gd name="T3" fmla="*/ 130 h 135"/>
                  <a:gd name="T4" fmla="*/ 48 w 144"/>
                  <a:gd name="T5" fmla="*/ 129 h 135"/>
                  <a:gd name="T6" fmla="*/ 13 w 144"/>
                  <a:gd name="T7" fmla="*/ 48 h 135"/>
                  <a:gd name="T8" fmla="*/ 95 w 144"/>
                  <a:gd name="T9" fmla="*/ 13 h 135"/>
                  <a:gd name="T10" fmla="*/ 96 w 144"/>
                  <a:gd name="T11" fmla="*/ 14 h 135"/>
                  <a:gd name="T12" fmla="*/ 131 w 144"/>
                  <a:gd name="T13" fmla="*/ 95 h 135"/>
                  <a:gd name="T14" fmla="*/ 72 w 144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5">
                    <a:moveTo>
                      <a:pt x="72" y="135"/>
                    </a:moveTo>
                    <a:cubicBezTo>
                      <a:pt x="65" y="135"/>
                      <a:pt x="57" y="133"/>
                      <a:pt x="49" y="130"/>
                    </a:cubicBezTo>
                    <a:cubicBezTo>
                      <a:pt x="48" y="129"/>
                      <a:pt x="48" y="129"/>
                      <a:pt x="48" y="129"/>
                    </a:cubicBezTo>
                    <a:cubicBezTo>
                      <a:pt x="15" y="116"/>
                      <a:pt x="0" y="80"/>
                      <a:pt x="13" y="48"/>
                    </a:cubicBezTo>
                    <a:cubicBezTo>
                      <a:pt x="26" y="16"/>
                      <a:pt x="63" y="0"/>
                      <a:pt x="95" y="13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128" y="27"/>
                      <a:pt x="144" y="63"/>
                      <a:pt x="131" y="95"/>
                    </a:cubicBezTo>
                    <a:cubicBezTo>
                      <a:pt x="121" y="120"/>
                      <a:pt x="97" y="135"/>
                      <a:pt x="72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261">
                <a:extLst>
                  <a:ext uri="{FF2B5EF4-FFF2-40B4-BE49-F238E27FC236}">
                    <a16:creationId xmlns:a16="http://schemas.microsoft.com/office/drawing/2014/main" id="{A37B1E91-17A6-49BE-B736-2E30271CA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888"/>
                <a:ext cx="58" cy="54"/>
              </a:xfrm>
              <a:custGeom>
                <a:avLst/>
                <a:gdLst>
                  <a:gd name="T0" fmla="*/ 104 w 210"/>
                  <a:gd name="T1" fmla="*/ 197 h 197"/>
                  <a:gd name="T2" fmla="*/ 17 w 210"/>
                  <a:gd name="T3" fmla="*/ 136 h 197"/>
                  <a:gd name="T4" fmla="*/ 72 w 210"/>
                  <a:gd name="T5" fmla="*/ 18 h 197"/>
                  <a:gd name="T6" fmla="*/ 74 w 210"/>
                  <a:gd name="T7" fmla="*/ 17 h 197"/>
                  <a:gd name="T8" fmla="*/ 192 w 210"/>
                  <a:gd name="T9" fmla="*/ 72 h 197"/>
                  <a:gd name="T10" fmla="*/ 138 w 210"/>
                  <a:gd name="T11" fmla="*/ 190 h 197"/>
                  <a:gd name="T12" fmla="*/ 136 w 210"/>
                  <a:gd name="T13" fmla="*/ 191 h 197"/>
                  <a:gd name="T14" fmla="*/ 104 w 210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197">
                    <a:moveTo>
                      <a:pt x="104" y="197"/>
                    </a:moveTo>
                    <a:cubicBezTo>
                      <a:pt x="66" y="197"/>
                      <a:pt x="31" y="174"/>
                      <a:pt x="17" y="136"/>
                    </a:cubicBezTo>
                    <a:cubicBezTo>
                      <a:pt x="0" y="89"/>
                      <a:pt x="24" y="36"/>
                      <a:pt x="72" y="1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121" y="0"/>
                      <a:pt x="174" y="24"/>
                      <a:pt x="192" y="72"/>
                    </a:cubicBezTo>
                    <a:cubicBezTo>
                      <a:pt x="210" y="119"/>
                      <a:pt x="185" y="172"/>
                      <a:pt x="138" y="190"/>
                    </a:cubicBezTo>
                    <a:cubicBezTo>
                      <a:pt x="136" y="191"/>
                      <a:pt x="136" y="191"/>
                      <a:pt x="136" y="191"/>
                    </a:cubicBezTo>
                    <a:cubicBezTo>
                      <a:pt x="125" y="195"/>
                      <a:pt x="114" y="197"/>
                      <a:pt x="104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262">
                <a:extLst>
                  <a:ext uri="{FF2B5EF4-FFF2-40B4-BE49-F238E27FC236}">
                    <a16:creationId xmlns:a16="http://schemas.microsoft.com/office/drawing/2014/main" id="{40B0AFEC-E4AF-4BAB-BDBC-6284490B9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881"/>
                <a:ext cx="37" cy="35"/>
              </a:xfrm>
              <a:custGeom>
                <a:avLst/>
                <a:gdLst>
                  <a:gd name="T0" fmla="*/ 68 w 134"/>
                  <a:gd name="T1" fmla="*/ 125 h 125"/>
                  <a:gd name="T2" fmla="*/ 46 w 134"/>
                  <a:gd name="T3" fmla="*/ 120 h 125"/>
                  <a:gd name="T4" fmla="*/ 45 w 134"/>
                  <a:gd name="T5" fmla="*/ 120 h 125"/>
                  <a:gd name="T6" fmla="*/ 12 w 134"/>
                  <a:gd name="T7" fmla="*/ 44 h 125"/>
                  <a:gd name="T8" fmla="*/ 88 w 134"/>
                  <a:gd name="T9" fmla="*/ 12 h 125"/>
                  <a:gd name="T10" fmla="*/ 90 w 134"/>
                  <a:gd name="T11" fmla="*/ 12 h 125"/>
                  <a:gd name="T12" fmla="*/ 122 w 134"/>
                  <a:gd name="T13" fmla="*/ 88 h 125"/>
                  <a:gd name="T14" fmla="*/ 68 w 134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5">
                    <a:moveTo>
                      <a:pt x="68" y="125"/>
                    </a:moveTo>
                    <a:cubicBezTo>
                      <a:pt x="60" y="125"/>
                      <a:pt x="53" y="123"/>
                      <a:pt x="46" y="120"/>
                    </a:cubicBezTo>
                    <a:cubicBezTo>
                      <a:pt x="45" y="120"/>
                      <a:pt x="45" y="120"/>
                      <a:pt x="45" y="120"/>
                    </a:cubicBezTo>
                    <a:cubicBezTo>
                      <a:pt x="15" y="108"/>
                      <a:pt x="0" y="74"/>
                      <a:pt x="12" y="44"/>
                    </a:cubicBezTo>
                    <a:cubicBezTo>
                      <a:pt x="25" y="14"/>
                      <a:pt x="59" y="0"/>
                      <a:pt x="88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120" y="24"/>
                      <a:pt x="134" y="58"/>
                      <a:pt x="122" y="88"/>
                    </a:cubicBezTo>
                    <a:cubicBezTo>
                      <a:pt x="113" y="111"/>
                      <a:pt x="91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263">
                <a:extLst>
                  <a:ext uri="{FF2B5EF4-FFF2-40B4-BE49-F238E27FC236}">
                    <a16:creationId xmlns:a16="http://schemas.microsoft.com/office/drawing/2014/main" id="{1F6C8566-2A6B-4F6B-BA8E-561E95BFE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882"/>
                <a:ext cx="31" cy="31"/>
              </a:xfrm>
              <a:custGeom>
                <a:avLst/>
                <a:gdLst>
                  <a:gd name="T0" fmla="*/ 57 w 113"/>
                  <a:gd name="T1" fmla="*/ 112 h 112"/>
                  <a:gd name="T2" fmla="*/ 56 w 113"/>
                  <a:gd name="T3" fmla="*/ 112 h 112"/>
                  <a:gd name="T4" fmla="*/ 55 w 113"/>
                  <a:gd name="T5" fmla="*/ 112 h 112"/>
                  <a:gd name="T6" fmla="*/ 0 w 113"/>
                  <a:gd name="T7" fmla="*/ 55 h 112"/>
                  <a:gd name="T8" fmla="*/ 56 w 113"/>
                  <a:gd name="T9" fmla="*/ 1 h 112"/>
                  <a:gd name="T10" fmla="*/ 58 w 113"/>
                  <a:gd name="T11" fmla="*/ 1 h 112"/>
                  <a:gd name="T12" fmla="*/ 112 w 113"/>
                  <a:gd name="T13" fmla="*/ 57 h 112"/>
                  <a:gd name="T14" fmla="*/ 57 w 113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12">
                    <a:moveTo>
                      <a:pt x="57" y="112"/>
                    </a:moveTo>
                    <a:cubicBezTo>
                      <a:pt x="57" y="112"/>
                      <a:pt x="56" y="112"/>
                      <a:pt x="56" y="11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24" y="111"/>
                      <a:pt x="0" y="86"/>
                      <a:pt x="0" y="55"/>
                    </a:cubicBezTo>
                    <a:cubicBezTo>
                      <a:pt x="0" y="25"/>
                      <a:pt x="26" y="0"/>
                      <a:pt x="56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88" y="1"/>
                      <a:pt x="113" y="26"/>
                      <a:pt x="112" y="57"/>
                    </a:cubicBezTo>
                    <a:cubicBezTo>
                      <a:pt x="112" y="87"/>
                      <a:pt x="87" y="112"/>
                      <a:pt x="57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264">
                <a:extLst>
                  <a:ext uri="{FF2B5EF4-FFF2-40B4-BE49-F238E27FC236}">
                    <a16:creationId xmlns:a16="http://schemas.microsoft.com/office/drawing/2014/main" id="{DCABA5F3-AB74-4A81-9ACC-63E8A9D83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871"/>
                <a:ext cx="50" cy="49"/>
              </a:xfrm>
              <a:custGeom>
                <a:avLst/>
                <a:gdLst>
                  <a:gd name="T0" fmla="*/ 91 w 181"/>
                  <a:gd name="T1" fmla="*/ 178 h 178"/>
                  <a:gd name="T2" fmla="*/ 90 w 181"/>
                  <a:gd name="T3" fmla="*/ 178 h 178"/>
                  <a:gd name="T4" fmla="*/ 88 w 181"/>
                  <a:gd name="T5" fmla="*/ 178 h 178"/>
                  <a:gd name="T6" fmla="*/ 0 w 181"/>
                  <a:gd name="T7" fmla="*/ 88 h 178"/>
                  <a:gd name="T8" fmla="*/ 91 w 181"/>
                  <a:gd name="T9" fmla="*/ 1 h 178"/>
                  <a:gd name="T10" fmla="*/ 93 w 181"/>
                  <a:gd name="T11" fmla="*/ 1 h 178"/>
                  <a:gd name="T12" fmla="*/ 180 w 181"/>
                  <a:gd name="T13" fmla="*/ 91 h 178"/>
                  <a:gd name="T14" fmla="*/ 91 w 181"/>
                  <a:gd name="T15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8">
                    <a:moveTo>
                      <a:pt x="91" y="178"/>
                    </a:moveTo>
                    <a:cubicBezTo>
                      <a:pt x="91" y="178"/>
                      <a:pt x="90" y="178"/>
                      <a:pt x="90" y="178"/>
                    </a:cubicBezTo>
                    <a:cubicBezTo>
                      <a:pt x="88" y="178"/>
                      <a:pt x="88" y="178"/>
                      <a:pt x="88" y="178"/>
                    </a:cubicBezTo>
                    <a:cubicBezTo>
                      <a:pt x="39" y="177"/>
                      <a:pt x="0" y="137"/>
                      <a:pt x="0" y="88"/>
                    </a:cubicBezTo>
                    <a:cubicBezTo>
                      <a:pt x="1" y="39"/>
                      <a:pt x="41" y="0"/>
                      <a:pt x="91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142" y="2"/>
                      <a:pt x="181" y="42"/>
                      <a:pt x="180" y="91"/>
                    </a:cubicBezTo>
                    <a:cubicBezTo>
                      <a:pt x="179" y="139"/>
                      <a:pt x="140" y="178"/>
                      <a:pt x="91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65">
                <a:extLst>
                  <a:ext uri="{FF2B5EF4-FFF2-40B4-BE49-F238E27FC236}">
                    <a16:creationId xmlns:a16="http://schemas.microsoft.com/office/drawing/2014/main" id="{83615F88-AFED-4FB0-9990-21529F5EB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794"/>
                <a:ext cx="33" cy="32"/>
              </a:xfrm>
              <a:custGeom>
                <a:avLst/>
                <a:gdLst>
                  <a:gd name="T0" fmla="*/ 60 w 119"/>
                  <a:gd name="T1" fmla="*/ 117 h 117"/>
                  <a:gd name="T2" fmla="*/ 57 w 119"/>
                  <a:gd name="T3" fmla="*/ 117 h 117"/>
                  <a:gd name="T4" fmla="*/ 56 w 119"/>
                  <a:gd name="T5" fmla="*/ 117 h 117"/>
                  <a:gd name="T6" fmla="*/ 1 w 119"/>
                  <a:gd name="T7" fmla="*/ 57 h 117"/>
                  <a:gd name="T8" fmla="*/ 61 w 119"/>
                  <a:gd name="T9" fmla="*/ 2 h 117"/>
                  <a:gd name="T10" fmla="*/ 62 w 119"/>
                  <a:gd name="T11" fmla="*/ 2 h 117"/>
                  <a:gd name="T12" fmla="*/ 117 w 119"/>
                  <a:gd name="T13" fmla="*/ 62 h 117"/>
                  <a:gd name="T14" fmla="*/ 60 w 119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7">
                    <a:moveTo>
                      <a:pt x="60" y="117"/>
                    </a:moveTo>
                    <a:cubicBezTo>
                      <a:pt x="59" y="117"/>
                      <a:pt x="58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24" y="115"/>
                      <a:pt x="0" y="88"/>
                      <a:pt x="1" y="57"/>
                    </a:cubicBezTo>
                    <a:cubicBezTo>
                      <a:pt x="2" y="25"/>
                      <a:pt x="29" y="0"/>
                      <a:pt x="61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94" y="3"/>
                      <a:pt x="119" y="30"/>
                      <a:pt x="117" y="62"/>
                    </a:cubicBezTo>
                    <a:cubicBezTo>
                      <a:pt x="116" y="93"/>
                      <a:pt x="90" y="117"/>
                      <a:pt x="60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266">
                <a:extLst>
                  <a:ext uri="{FF2B5EF4-FFF2-40B4-BE49-F238E27FC236}">
                    <a16:creationId xmlns:a16="http://schemas.microsoft.com/office/drawing/2014/main" id="{55CFD136-02A7-4D50-BBEF-7FE8A444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2779"/>
                <a:ext cx="50" cy="49"/>
              </a:xfrm>
              <a:custGeom>
                <a:avLst/>
                <a:gdLst>
                  <a:gd name="T0" fmla="*/ 92 w 181"/>
                  <a:gd name="T1" fmla="*/ 176 h 176"/>
                  <a:gd name="T2" fmla="*/ 87 w 181"/>
                  <a:gd name="T3" fmla="*/ 176 h 176"/>
                  <a:gd name="T4" fmla="*/ 86 w 181"/>
                  <a:gd name="T5" fmla="*/ 176 h 176"/>
                  <a:gd name="T6" fmla="*/ 2 w 181"/>
                  <a:gd name="T7" fmla="*/ 85 h 176"/>
                  <a:gd name="T8" fmla="*/ 94 w 181"/>
                  <a:gd name="T9" fmla="*/ 2 h 176"/>
                  <a:gd name="T10" fmla="*/ 96 w 181"/>
                  <a:gd name="T11" fmla="*/ 2 h 176"/>
                  <a:gd name="T12" fmla="*/ 179 w 181"/>
                  <a:gd name="T13" fmla="*/ 93 h 176"/>
                  <a:gd name="T14" fmla="*/ 92 w 181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6">
                    <a:moveTo>
                      <a:pt x="92" y="176"/>
                    </a:moveTo>
                    <a:cubicBezTo>
                      <a:pt x="90" y="176"/>
                      <a:pt x="89" y="176"/>
                      <a:pt x="87" y="176"/>
                    </a:cubicBezTo>
                    <a:cubicBezTo>
                      <a:pt x="86" y="176"/>
                      <a:pt x="86" y="176"/>
                      <a:pt x="86" y="176"/>
                    </a:cubicBezTo>
                    <a:cubicBezTo>
                      <a:pt x="37" y="174"/>
                      <a:pt x="0" y="133"/>
                      <a:pt x="2" y="85"/>
                    </a:cubicBezTo>
                    <a:cubicBezTo>
                      <a:pt x="5" y="37"/>
                      <a:pt x="46" y="0"/>
                      <a:pt x="94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144" y="4"/>
                      <a:pt x="181" y="45"/>
                      <a:pt x="179" y="93"/>
                    </a:cubicBezTo>
                    <a:cubicBezTo>
                      <a:pt x="177" y="140"/>
                      <a:pt x="138" y="176"/>
                      <a:pt x="92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267">
                <a:extLst>
                  <a:ext uri="{FF2B5EF4-FFF2-40B4-BE49-F238E27FC236}">
                    <a16:creationId xmlns:a16="http://schemas.microsoft.com/office/drawing/2014/main" id="{517A837C-9FDE-42DC-BD6D-F2B44488E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777"/>
                <a:ext cx="41" cy="40"/>
              </a:xfrm>
              <a:custGeom>
                <a:avLst/>
                <a:gdLst>
                  <a:gd name="T0" fmla="*/ 75 w 148"/>
                  <a:gd name="T1" fmla="*/ 144 h 144"/>
                  <a:gd name="T2" fmla="*/ 72 w 148"/>
                  <a:gd name="T3" fmla="*/ 144 h 144"/>
                  <a:gd name="T4" fmla="*/ 70 w 148"/>
                  <a:gd name="T5" fmla="*/ 144 h 144"/>
                  <a:gd name="T6" fmla="*/ 2 w 148"/>
                  <a:gd name="T7" fmla="*/ 69 h 144"/>
                  <a:gd name="T8" fmla="*/ 77 w 148"/>
                  <a:gd name="T9" fmla="*/ 1 h 144"/>
                  <a:gd name="T10" fmla="*/ 78 w 148"/>
                  <a:gd name="T11" fmla="*/ 2 h 144"/>
                  <a:gd name="T12" fmla="*/ 146 w 148"/>
                  <a:gd name="T13" fmla="*/ 76 h 144"/>
                  <a:gd name="T14" fmla="*/ 75 w 148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4">
                    <a:moveTo>
                      <a:pt x="75" y="144"/>
                    </a:moveTo>
                    <a:cubicBezTo>
                      <a:pt x="74" y="144"/>
                      <a:pt x="73" y="144"/>
                      <a:pt x="72" y="144"/>
                    </a:cubicBezTo>
                    <a:cubicBezTo>
                      <a:pt x="70" y="144"/>
                      <a:pt x="70" y="144"/>
                      <a:pt x="70" y="144"/>
                    </a:cubicBezTo>
                    <a:cubicBezTo>
                      <a:pt x="30" y="142"/>
                      <a:pt x="0" y="109"/>
                      <a:pt x="2" y="69"/>
                    </a:cubicBezTo>
                    <a:cubicBezTo>
                      <a:pt x="4" y="30"/>
                      <a:pt x="37" y="0"/>
                      <a:pt x="77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118" y="3"/>
                      <a:pt x="148" y="37"/>
                      <a:pt x="146" y="76"/>
                    </a:cubicBezTo>
                    <a:cubicBezTo>
                      <a:pt x="144" y="114"/>
                      <a:pt x="113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268">
                <a:extLst>
                  <a:ext uri="{FF2B5EF4-FFF2-40B4-BE49-F238E27FC236}">
                    <a16:creationId xmlns:a16="http://schemas.microsoft.com/office/drawing/2014/main" id="{149E8C02-4F88-4AF4-A929-EC847ED0D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756"/>
                <a:ext cx="42" cy="40"/>
              </a:xfrm>
              <a:custGeom>
                <a:avLst/>
                <a:gdLst>
                  <a:gd name="T0" fmla="*/ 76 w 153"/>
                  <a:gd name="T1" fmla="*/ 144 h 144"/>
                  <a:gd name="T2" fmla="*/ 12 w 153"/>
                  <a:gd name="T3" fmla="*/ 98 h 144"/>
                  <a:gd name="T4" fmla="*/ 54 w 153"/>
                  <a:gd name="T5" fmla="*/ 13 h 144"/>
                  <a:gd name="T6" fmla="*/ 56 w 153"/>
                  <a:gd name="T7" fmla="*/ 12 h 144"/>
                  <a:gd name="T8" fmla="*/ 141 w 153"/>
                  <a:gd name="T9" fmla="*/ 55 h 144"/>
                  <a:gd name="T10" fmla="*/ 99 w 153"/>
                  <a:gd name="T11" fmla="*/ 140 h 144"/>
                  <a:gd name="T12" fmla="*/ 97 w 153"/>
                  <a:gd name="T13" fmla="*/ 141 h 144"/>
                  <a:gd name="T14" fmla="*/ 76 w 15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4">
                    <a:moveTo>
                      <a:pt x="76" y="144"/>
                    </a:moveTo>
                    <a:cubicBezTo>
                      <a:pt x="48" y="144"/>
                      <a:pt x="21" y="126"/>
                      <a:pt x="12" y="98"/>
                    </a:cubicBezTo>
                    <a:cubicBezTo>
                      <a:pt x="0" y="63"/>
                      <a:pt x="19" y="24"/>
                      <a:pt x="54" y="13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91" y="0"/>
                      <a:pt x="129" y="19"/>
                      <a:pt x="141" y="55"/>
                    </a:cubicBezTo>
                    <a:cubicBezTo>
                      <a:pt x="153" y="90"/>
                      <a:pt x="134" y="128"/>
                      <a:pt x="99" y="140"/>
                    </a:cubicBezTo>
                    <a:cubicBezTo>
                      <a:pt x="97" y="141"/>
                      <a:pt x="97" y="141"/>
                      <a:pt x="97" y="141"/>
                    </a:cubicBezTo>
                    <a:cubicBezTo>
                      <a:pt x="90" y="143"/>
                      <a:pt x="8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269">
                <a:extLst>
                  <a:ext uri="{FF2B5EF4-FFF2-40B4-BE49-F238E27FC236}">
                    <a16:creationId xmlns:a16="http://schemas.microsoft.com/office/drawing/2014/main" id="{8A7C54A7-7AC0-43BA-8FE6-F743E2912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2723"/>
                <a:ext cx="61" cy="57"/>
              </a:xfrm>
              <a:custGeom>
                <a:avLst/>
                <a:gdLst>
                  <a:gd name="T0" fmla="*/ 112 w 221"/>
                  <a:gd name="T1" fmla="*/ 206 h 206"/>
                  <a:gd name="T2" fmla="*/ 73 w 221"/>
                  <a:gd name="T3" fmla="*/ 198 h 206"/>
                  <a:gd name="T4" fmla="*/ 71 w 221"/>
                  <a:gd name="T5" fmla="*/ 197 h 206"/>
                  <a:gd name="T6" fmla="*/ 22 w 221"/>
                  <a:gd name="T7" fmla="*/ 70 h 206"/>
                  <a:gd name="T8" fmla="*/ 148 w 221"/>
                  <a:gd name="T9" fmla="*/ 21 h 206"/>
                  <a:gd name="T10" fmla="*/ 150 w 221"/>
                  <a:gd name="T11" fmla="*/ 22 h 206"/>
                  <a:gd name="T12" fmla="*/ 200 w 221"/>
                  <a:gd name="T13" fmla="*/ 149 h 206"/>
                  <a:gd name="T14" fmla="*/ 112 w 221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6">
                    <a:moveTo>
                      <a:pt x="112" y="206"/>
                    </a:moveTo>
                    <a:cubicBezTo>
                      <a:pt x="99" y="206"/>
                      <a:pt x="85" y="204"/>
                      <a:pt x="73" y="198"/>
                    </a:cubicBezTo>
                    <a:cubicBezTo>
                      <a:pt x="71" y="197"/>
                      <a:pt x="71" y="197"/>
                      <a:pt x="71" y="197"/>
                    </a:cubicBezTo>
                    <a:cubicBezTo>
                      <a:pt x="22" y="176"/>
                      <a:pt x="0" y="119"/>
                      <a:pt x="22" y="70"/>
                    </a:cubicBezTo>
                    <a:cubicBezTo>
                      <a:pt x="43" y="22"/>
                      <a:pt x="100" y="0"/>
                      <a:pt x="148" y="21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99" y="43"/>
                      <a:pt x="221" y="100"/>
                      <a:pt x="200" y="149"/>
                    </a:cubicBezTo>
                    <a:cubicBezTo>
                      <a:pt x="184" y="185"/>
                      <a:pt x="148" y="206"/>
                      <a:pt x="112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270">
                <a:extLst>
                  <a:ext uri="{FF2B5EF4-FFF2-40B4-BE49-F238E27FC236}">
                    <a16:creationId xmlns:a16="http://schemas.microsoft.com/office/drawing/2014/main" id="{789A7F8B-31D4-4F53-B2FC-8E8A21BD5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2708"/>
                <a:ext cx="46" cy="44"/>
              </a:xfrm>
              <a:custGeom>
                <a:avLst/>
                <a:gdLst>
                  <a:gd name="T0" fmla="*/ 83 w 167"/>
                  <a:gd name="T1" fmla="*/ 158 h 158"/>
                  <a:gd name="T2" fmla="*/ 13 w 167"/>
                  <a:gd name="T3" fmla="*/ 107 h 158"/>
                  <a:gd name="T4" fmla="*/ 59 w 167"/>
                  <a:gd name="T5" fmla="*/ 14 h 158"/>
                  <a:gd name="T6" fmla="*/ 61 w 167"/>
                  <a:gd name="T7" fmla="*/ 13 h 158"/>
                  <a:gd name="T8" fmla="*/ 154 w 167"/>
                  <a:gd name="T9" fmla="*/ 60 h 158"/>
                  <a:gd name="T10" fmla="*/ 108 w 167"/>
                  <a:gd name="T11" fmla="*/ 153 h 158"/>
                  <a:gd name="T12" fmla="*/ 106 w 167"/>
                  <a:gd name="T13" fmla="*/ 154 h 158"/>
                  <a:gd name="T14" fmla="*/ 83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3" y="158"/>
                    </a:moveTo>
                    <a:cubicBezTo>
                      <a:pt x="52" y="158"/>
                      <a:pt x="23" y="138"/>
                      <a:pt x="13" y="107"/>
                    </a:cubicBezTo>
                    <a:cubicBezTo>
                      <a:pt x="0" y="69"/>
                      <a:pt x="21" y="27"/>
                      <a:pt x="59" y="14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100" y="0"/>
                      <a:pt x="141" y="21"/>
                      <a:pt x="154" y="60"/>
                    </a:cubicBezTo>
                    <a:cubicBezTo>
                      <a:pt x="167" y="98"/>
                      <a:pt x="146" y="140"/>
                      <a:pt x="108" y="153"/>
                    </a:cubicBezTo>
                    <a:cubicBezTo>
                      <a:pt x="106" y="154"/>
                      <a:pt x="106" y="154"/>
                      <a:pt x="106" y="154"/>
                    </a:cubicBezTo>
                    <a:cubicBezTo>
                      <a:pt x="98" y="156"/>
                      <a:pt x="90" y="158"/>
                      <a:pt x="83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271">
                <a:extLst>
                  <a:ext uri="{FF2B5EF4-FFF2-40B4-BE49-F238E27FC236}">
                    <a16:creationId xmlns:a16="http://schemas.microsoft.com/office/drawing/2014/main" id="{697D9BF0-DDF9-4FF5-8D30-2068FCBAC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671"/>
                <a:ext cx="48" cy="46"/>
              </a:xfrm>
              <a:custGeom>
                <a:avLst/>
                <a:gdLst>
                  <a:gd name="T0" fmla="*/ 89 w 176"/>
                  <a:gd name="T1" fmla="*/ 164 h 164"/>
                  <a:gd name="T2" fmla="*/ 58 w 176"/>
                  <a:gd name="T3" fmla="*/ 158 h 164"/>
                  <a:gd name="T4" fmla="*/ 56 w 176"/>
                  <a:gd name="T5" fmla="*/ 157 h 164"/>
                  <a:gd name="T6" fmla="*/ 17 w 176"/>
                  <a:gd name="T7" fmla="*/ 56 h 164"/>
                  <a:gd name="T8" fmla="*/ 118 w 176"/>
                  <a:gd name="T9" fmla="*/ 17 h 164"/>
                  <a:gd name="T10" fmla="*/ 120 w 176"/>
                  <a:gd name="T11" fmla="*/ 18 h 164"/>
                  <a:gd name="T12" fmla="*/ 159 w 176"/>
                  <a:gd name="T13" fmla="*/ 119 h 164"/>
                  <a:gd name="T14" fmla="*/ 89 w 176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6" h="164">
                    <a:moveTo>
                      <a:pt x="89" y="164"/>
                    </a:moveTo>
                    <a:cubicBezTo>
                      <a:pt x="78" y="164"/>
                      <a:pt x="68" y="162"/>
                      <a:pt x="58" y="158"/>
                    </a:cubicBezTo>
                    <a:cubicBezTo>
                      <a:pt x="56" y="157"/>
                      <a:pt x="56" y="157"/>
                      <a:pt x="56" y="157"/>
                    </a:cubicBezTo>
                    <a:cubicBezTo>
                      <a:pt x="18" y="140"/>
                      <a:pt x="0" y="95"/>
                      <a:pt x="17" y="56"/>
                    </a:cubicBezTo>
                    <a:cubicBezTo>
                      <a:pt x="34" y="18"/>
                      <a:pt x="79" y="0"/>
                      <a:pt x="118" y="17"/>
                    </a:cubicBezTo>
                    <a:cubicBezTo>
                      <a:pt x="120" y="18"/>
                      <a:pt x="120" y="18"/>
                      <a:pt x="120" y="18"/>
                    </a:cubicBezTo>
                    <a:cubicBezTo>
                      <a:pt x="158" y="35"/>
                      <a:pt x="176" y="80"/>
                      <a:pt x="159" y="119"/>
                    </a:cubicBezTo>
                    <a:cubicBezTo>
                      <a:pt x="146" y="147"/>
                      <a:pt x="118" y="164"/>
                      <a:pt x="89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272">
                <a:extLst>
                  <a:ext uri="{FF2B5EF4-FFF2-40B4-BE49-F238E27FC236}">
                    <a16:creationId xmlns:a16="http://schemas.microsoft.com/office/drawing/2014/main" id="{D9094F77-CEB0-4F71-93A1-315E633FB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653"/>
                <a:ext cx="43" cy="41"/>
              </a:xfrm>
              <a:custGeom>
                <a:avLst/>
                <a:gdLst>
                  <a:gd name="T0" fmla="*/ 77 w 156"/>
                  <a:gd name="T1" fmla="*/ 147 h 147"/>
                  <a:gd name="T2" fmla="*/ 24 w 156"/>
                  <a:gd name="T3" fmla="*/ 122 h 147"/>
                  <a:gd name="T4" fmla="*/ 33 w 156"/>
                  <a:gd name="T5" fmla="*/ 25 h 147"/>
                  <a:gd name="T6" fmla="*/ 34 w 156"/>
                  <a:gd name="T7" fmla="*/ 24 h 147"/>
                  <a:gd name="T8" fmla="*/ 131 w 156"/>
                  <a:gd name="T9" fmla="*/ 33 h 147"/>
                  <a:gd name="T10" fmla="*/ 122 w 156"/>
                  <a:gd name="T11" fmla="*/ 130 h 147"/>
                  <a:gd name="T12" fmla="*/ 121 w 156"/>
                  <a:gd name="T13" fmla="*/ 131 h 147"/>
                  <a:gd name="T14" fmla="*/ 77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7" y="147"/>
                    </a:moveTo>
                    <a:cubicBezTo>
                      <a:pt x="57" y="147"/>
                      <a:pt x="38" y="138"/>
                      <a:pt x="24" y="122"/>
                    </a:cubicBezTo>
                    <a:cubicBezTo>
                      <a:pt x="0" y="93"/>
                      <a:pt x="4" y="49"/>
                      <a:pt x="33" y="25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64" y="0"/>
                      <a:pt x="107" y="4"/>
                      <a:pt x="131" y="33"/>
                    </a:cubicBezTo>
                    <a:cubicBezTo>
                      <a:pt x="156" y="62"/>
                      <a:pt x="152" y="106"/>
                      <a:pt x="122" y="130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08" y="142"/>
                      <a:pt x="93" y="147"/>
                      <a:pt x="77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273">
                <a:extLst>
                  <a:ext uri="{FF2B5EF4-FFF2-40B4-BE49-F238E27FC236}">
                    <a16:creationId xmlns:a16="http://schemas.microsoft.com/office/drawing/2014/main" id="{6B679736-1D1D-4C61-A5A5-E7C21A3AD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603"/>
                <a:ext cx="53" cy="50"/>
              </a:xfrm>
              <a:custGeom>
                <a:avLst/>
                <a:gdLst>
                  <a:gd name="T0" fmla="*/ 96 w 191"/>
                  <a:gd name="T1" fmla="*/ 182 h 182"/>
                  <a:gd name="T2" fmla="*/ 36 w 191"/>
                  <a:gd name="T3" fmla="*/ 157 h 182"/>
                  <a:gd name="T4" fmla="*/ 34 w 191"/>
                  <a:gd name="T5" fmla="*/ 156 h 182"/>
                  <a:gd name="T6" fmla="*/ 34 w 191"/>
                  <a:gd name="T7" fmla="*/ 34 h 182"/>
                  <a:gd name="T8" fmla="*/ 156 w 191"/>
                  <a:gd name="T9" fmla="*/ 34 h 182"/>
                  <a:gd name="T10" fmla="*/ 157 w 191"/>
                  <a:gd name="T11" fmla="*/ 35 h 182"/>
                  <a:gd name="T12" fmla="*/ 157 w 191"/>
                  <a:gd name="T13" fmla="*/ 157 h 182"/>
                  <a:gd name="T14" fmla="*/ 96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6" y="182"/>
                    </a:moveTo>
                    <a:cubicBezTo>
                      <a:pt x="74" y="182"/>
                      <a:pt x="52" y="174"/>
                      <a:pt x="36" y="157"/>
                    </a:cubicBezTo>
                    <a:cubicBezTo>
                      <a:pt x="34" y="156"/>
                      <a:pt x="34" y="156"/>
                      <a:pt x="34" y="156"/>
                    </a:cubicBezTo>
                    <a:cubicBezTo>
                      <a:pt x="0" y="122"/>
                      <a:pt x="0" y="68"/>
                      <a:pt x="34" y="34"/>
                    </a:cubicBezTo>
                    <a:cubicBezTo>
                      <a:pt x="68" y="0"/>
                      <a:pt x="122" y="0"/>
                      <a:pt x="156" y="34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91" y="69"/>
                      <a:pt x="191" y="123"/>
                      <a:pt x="157" y="157"/>
                    </a:cubicBezTo>
                    <a:cubicBezTo>
                      <a:pt x="140" y="174"/>
                      <a:pt x="118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274">
                <a:extLst>
                  <a:ext uri="{FF2B5EF4-FFF2-40B4-BE49-F238E27FC236}">
                    <a16:creationId xmlns:a16="http://schemas.microsoft.com/office/drawing/2014/main" id="{F74B3351-8E6E-40FB-B549-857CCEADC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564"/>
                <a:ext cx="37" cy="34"/>
              </a:xfrm>
              <a:custGeom>
                <a:avLst/>
                <a:gdLst>
                  <a:gd name="T0" fmla="*/ 66 w 133"/>
                  <a:gd name="T1" fmla="*/ 126 h 126"/>
                  <a:gd name="T2" fmla="*/ 21 w 133"/>
                  <a:gd name="T3" fmla="*/ 105 h 126"/>
                  <a:gd name="T4" fmla="*/ 28 w 133"/>
                  <a:gd name="T5" fmla="*/ 22 h 126"/>
                  <a:gd name="T6" fmla="*/ 29 w 133"/>
                  <a:gd name="T7" fmla="*/ 21 h 126"/>
                  <a:gd name="T8" fmla="*/ 112 w 133"/>
                  <a:gd name="T9" fmla="*/ 29 h 126"/>
                  <a:gd name="T10" fmla="*/ 105 w 133"/>
                  <a:gd name="T11" fmla="*/ 112 h 126"/>
                  <a:gd name="T12" fmla="*/ 104 w 133"/>
                  <a:gd name="T13" fmla="*/ 113 h 126"/>
                  <a:gd name="T14" fmla="*/ 66 w 133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6">
                    <a:moveTo>
                      <a:pt x="66" y="126"/>
                    </a:moveTo>
                    <a:cubicBezTo>
                      <a:pt x="49" y="126"/>
                      <a:pt x="32" y="119"/>
                      <a:pt x="21" y="105"/>
                    </a:cubicBezTo>
                    <a:cubicBezTo>
                      <a:pt x="0" y="80"/>
                      <a:pt x="3" y="43"/>
                      <a:pt x="28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54" y="0"/>
                      <a:pt x="92" y="4"/>
                      <a:pt x="112" y="29"/>
                    </a:cubicBezTo>
                    <a:cubicBezTo>
                      <a:pt x="133" y="54"/>
                      <a:pt x="130" y="91"/>
                      <a:pt x="105" y="112"/>
                    </a:cubicBezTo>
                    <a:cubicBezTo>
                      <a:pt x="104" y="113"/>
                      <a:pt x="104" y="113"/>
                      <a:pt x="104" y="113"/>
                    </a:cubicBezTo>
                    <a:cubicBezTo>
                      <a:pt x="93" y="122"/>
                      <a:pt x="79" y="126"/>
                      <a:pt x="66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275">
                <a:extLst>
                  <a:ext uri="{FF2B5EF4-FFF2-40B4-BE49-F238E27FC236}">
                    <a16:creationId xmlns:a16="http://schemas.microsoft.com/office/drawing/2014/main" id="{61201EE3-8F19-46C7-8746-C79BF90A2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2498"/>
                <a:ext cx="59" cy="56"/>
              </a:xfrm>
              <a:custGeom>
                <a:avLst/>
                <a:gdLst>
                  <a:gd name="T0" fmla="*/ 107 w 213"/>
                  <a:gd name="T1" fmla="*/ 203 h 203"/>
                  <a:gd name="T2" fmla="*/ 39 w 213"/>
                  <a:gd name="T3" fmla="*/ 175 h 203"/>
                  <a:gd name="T4" fmla="*/ 38 w 213"/>
                  <a:gd name="T5" fmla="*/ 173 h 203"/>
                  <a:gd name="T6" fmla="*/ 38 w 213"/>
                  <a:gd name="T7" fmla="*/ 37 h 203"/>
                  <a:gd name="T8" fmla="*/ 174 w 213"/>
                  <a:gd name="T9" fmla="*/ 37 h 203"/>
                  <a:gd name="T10" fmla="*/ 175 w 213"/>
                  <a:gd name="T11" fmla="*/ 39 h 203"/>
                  <a:gd name="T12" fmla="*/ 175 w 213"/>
                  <a:gd name="T13" fmla="*/ 175 h 203"/>
                  <a:gd name="T14" fmla="*/ 107 w 213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3" h="203">
                    <a:moveTo>
                      <a:pt x="107" y="203"/>
                    </a:moveTo>
                    <a:cubicBezTo>
                      <a:pt x="83" y="203"/>
                      <a:pt x="58" y="194"/>
                      <a:pt x="39" y="175"/>
                    </a:cubicBezTo>
                    <a:cubicBezTo>
                      <a:pt x="38" y="173"/>
                      <a:pt x="38" y="173"/>
                      <a:pt x="38" y="173"/>
                    </a:cubicBezTo>
                    <a:cubicBezTo>
                      <a:pt x="0" y="136"/>
                      <a:pt x="0" y="75"/>
                      <a:pt x="38" y="37"/>
                    </a:cubicBezTo>
                    <a:cubicBezTo>
                      <a:pt x="75" y="0"/>
                      <a:pt x="136" y="0"/>
                      <a:pt x="174" y="37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213" y="77"/>
                      <a:pt x="213" y="138"/>
                      <a:pt x="175" y="175"/>
                    </a:cubicBezTo>
                    <a:cubicBezTo>
                      <a:pt x="157" y="194"/>
                      <a:pt x="132" y="203"/>
                      <a:pt x="107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276">
                <a:extLst>
                  <a:ext uri="{FF2B5EF4-FFF2-40B4-BE49-F238E27FC236}">
                    <a16:creationId xmlns:a16="http://schemas.microsoft.com/office/drawing/2014/main" id="{F3248496-48B1-4A14-A52F-8525981E0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462"/>
                <a:ext cx="57" cy="53"/>
              </a:xfrm>
              <a:custGeom>
                <a:avLst/>
                <a:gdLst>
                  <a:gd name="T0" fmla="*/ 102 w 204"/>
                  <a:gd name="T1" fmla="*/ 192 h 192"/>
                  <a:gd name="T2" fmla="*/ 32 w 204"/>
                  <a:gd name="T3" fmla="*/ 160 h 192"/>
                  <a:gd name="T4" fmla="*/ 44 w 204"/>
                  <a:gd name="T5" fmla="*/ 33 h 192"/>
                  <a:gd name="T6" fmla="*/ 46 w 204"/>
                  <a:gd name="T7" fmla="*/ 32 h 192"/>
                  <a:gd name="T8" fmla="*/ 172 w 204"/>
                  <a:gd name="T9" fmla="*/ 43 h 192"/>
                  <a:gd name="T10" fmla="*/ 160 w 204"/>
                  <a:gd name="T11" fmla="*/ 170 h 192"/>
                  <a:gd name="T12" fmla="*/ 159 w 204"/>
                  <a:gd name="T13" fmla="*/ 171 h 192"/>
                  <a:gd name="T14" fmla="*/ 102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2" y="192"/>
                    </a:moveTo>
                    <a:cubicBezTo>
                      <a:pt x="76" y="192"/>
                      <a:pt x="50" y="181"/>
                      <a:pt x="32" y="160"/>
                    </a:cubicBezTo>
                    <a:cubicBezTo>
                      <a:pt x="0" y="121"/>
                      <a:pt x="6" y="65"/>
                      <a:pt x="44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84" y="0"/>
                      <a:pt x="141" y="5"/>
                      <a:pt x="172" y="43"/>
                    </a:cubicBezTo>
                    <a:cubicBezTo>
                      <a:pt x="204" y="82"/>
                      <a:pt x="199" y="138"/>
                      <a:pt x="160" y="170"/>
                    </a:cubicBezTo>
                    <a:cubicBezTo>
                      <a:pt x="159" y="171"/>
                      <a:pt x="159" y="171"/>
                      <a:pt x="159" y="171"/>
                    </a:cubicBezTo>
                    <a:cubicBezTo>
                      <a:pt x="142" y="185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277">
                <a:extLst>
                  <a:ext uri="{FF2B5EF4-FFF2-40B4-BE49-F238E27FC236}">
                    <a16:creationId xmlns:a16="http://schemas.microsoft.com/office/drawing/2014/main" id="{7F1357B0-62CE-43B1-AF01-91F34FFF7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2404"/>
                <a:ext cx="42" cy="40"/>
              </a:xfrm>
              <a:custGeom>
                <a:avLst/>
                <a:gdLst>
                  <a:gd name="T0" fmla="*/ 76 w 151"/>
                  <a:gd name="T1" fmla="*/ 144 h 144"/>
                  <a:gd name="T2" fmla="*/ 28 w 151"/>
                  <a:gd name="T3" fmla="*/ 124 h 144"/>
                  <a:gd name="T4" fmla="*/ 27 w 151"/>
                  <a:gd name="T5" fmla="*/ 123 h 144"/>
                  <a:gd name="T6" fmla="*/ 27 w 151"/>
                  <a:gd name="T7" fmla="*/ 26 h 144"/>
                  <a:gd name="T8" fmla="*/ 123 w 151"/>
                  <a:gd name="T9" fmla="*/ 26 h 144"/>
                  <a:gd name="T10" fmla="*/ 124 w 151"/>
                  <a:gd name="T11" fmla="*/ 27 h 144"/>
                  <a:gd name="T12" fmla="*/ 124 w 151"/>
                  <a:gd name="T13" fmla="*/ 124 h 144"/>
                  <a:gd name="T14" fmla="*/ 76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6" y="144"/>
                    </a:moveTo>
                    <a:cubicBezTo>
                      <a:pt x="59" y="144"/>
                      <a:pt x="41" y="137"/>
                      <a:pt x="28" y="124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0" y="96"/>
                      <a:pt x="0" y="53"/>
                      <a:pt x="27" y="26"/>
                    </a:cubicBezTo>
                    <a:cubicBezTo>
                      <a:pt x="53" y="0"/>
                      <a:pt x="96" y="0"/>
                      <a:pt x="123" y="26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11" y="137"/>
                      <a:pt x="9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278">
                <a:extLst>
                  <a:ext uri="{FF2B5EF4-FFF2-40B4-BE49-F238E27FC236}">
                    <a16:creationId xmlns:a16="http://schemas.microsoft.com/office/drawing/2014/main" id="{013084EE-1ACB-49FE-80F9-537E6BC3B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2353"/>
                <a:ext cx="40" cy="39"/>
              </a:xfrm>
              <a:custGeom>
                <a:avLst/>
                <a:gdLst>
                  <a:gd name="T0" fmla="*/ 73 w 146"/>
                  <a:gd name="T1" fmla="*/ 138 h 138"/>
                  <a:gd name="T2" fmla="*/ 42 w 146"/>
                  <a:gd name="T3" fmla="*/ 130 h 138"/>
                  <a:gd name="T4" fmla="*/ 17 w 146"/>
                  <a:gd name="T5" fmla="*/ 43 h 138"/>
                  <a:gd name="T6" fmla="*/ 18 w 146"/>
                  <a:gd name="T7" fmla="*/ 42 h 138"/>
                  <a:gd name="T8" fmla="*/ 104 w 146"/>
                  <a:gd name="T9" fmla="*/ 17 h 138"/>
                  <a:gd name="T10" fmla="*/ 129 w 146"/>
                  <a:gd name="T11" fmla="*/ 104 h 138"/>
                  <a:gd name="T12" fmla="*/ 128 w 146"/>
                  <a:gd name="T13" fmla="*/ 105 h 138"/>
                  <a:gd name="T14" fmla="*/ 73 w 146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8">
                    <a:moveTo>
                      <a:pt x="73" y="138"/>
                    </a:moveTo>
                    <a:cubicBezTo>
                      <a:pt x="62" y="138"/>
                      <a:pt x="51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4" y="17"/>
                    </a:cubicBezTo>
                    <a:cubicBezTo>
                      <a:pt x="135" y="34"/>
                      <a:pt x="146" y="73"/>
                      <a:pt x="129" y="104"/>
                    </a:cubicBezTo>
                    <a:cubicBezTo>
                      <a:pt x="128" y="105"/>
                      <a:pt x="128" y="105"/>
                      <a:pt x="128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279">
                <a:extLst>
                  <a:ext uri="{FF2B5EF4-FFF2-40B4-BE49-F238E27FC236}">
                    <a16:creationId xmlns:a16="http://schemas.microsoft.com/office/drawing/2014/main" id="{39184894-EDB9-4F38-8E70-C830C40BD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28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3 w 126"/>
                  <a:gd name="T3" fmla="*/ 86 h 119"/>
                  <a:gd name="T4" fmla="*/ 12 w 126"/>
                  <a:gd name="T5" fmla="*/ 85 h 119"/>
                  <a:gd name="T6" fmla="*/ 40 w 126"/>
                  <a:gd name="T7" fmla="*/ 12 h 119"/>
                  <a:gd name="T8" fmla="*/ 113 w 126"/>
                  <a:gd name="T9" fmla="*/ 41 h 119"/>
                  <a:gd name="T10" fmla="*/ 114 w 126"/>
                  <a:gd name="T11" fmla="*/ 42 h 119"/>
                  <a:gd name="T12" fmla="*/ 85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2" y="119"/>
                      <a:pt x="22" y="107"/>
                      <a:pt x="13" y="86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57"/>
                      <a:pt x="12" y="25"/>
                      <a:pt x="40" y="12"/>
                    </a:cubicBezTo>
                    <a:cubicBezTo>
                      <a:pt x="68" y="0"/>
                      <a:pt x="101" y="13"/>
                      <a:pt x="113" y="41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26" y="70"/>
                      <a:pt x="113" y="102"/>
                      <a:pt x="85" y="115"/>
                    </a:cubicBezTo>
                    <a:cubicBezTo>
                      <a:pt x="78" y="118"/>
                      <a:pt x="7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280">
                <a:extLst>
                  <a:ext uri="{FF2B5EF4-FFF2-40B4-BE49-F238E27FC236}">
                    <a16:creationId xmlns:a16="http://schemas.microsoft.com/office/drawing/2014/main" id="{609B24C3-33DE-4439-80D5-BFCB9CA62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224"/>
                <a:ext cx="48" cy="45"/>
              </a:xfrm>
              <a:custGeom>
                <a:avLst/>
                <a:gdLst>
                  <a:gd name="T0" fmla="*/ 87 w 174"/>
                  <a:gd name="T1" fmla="*/ 164 h 164"/>
                  <a:gd name="T2" fmla="*/ 50 w 174"/>
                  <a:gd name="T3" fmla="*/ 154 h 164"/>
                  <a:gd name="T4" fmla="*/ 21 w 174"/>
                  <a:gd name="T5" fmla="*/ 51 h 164"/>
                  <a:gd name="T6" fmla="*/ 21 w 174"/>
                  <a:gd name="T7" fmla="*/ 50 h 164"/>
                  <a:gd name="T8" fmla="*/ 124 w 174"/>
                  <a:gd name="T9" fmla="*/ 21 h 164"/>
                  <a:gd name="T10" fmla="*/ 154 w 174"/>
                  <a:gd name="T11" fmla="*/ 124 h 164"/>
                  <a:gd name="T12" fmla="*/ 153 w 174"/>
                  <a:gd name="T13" fmla="*/ 125 h 164"/>
                  <a:gd name="T14" fmla="*/ 87 w 174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4">
                    <a:moveTo>
                      <a:pt x="87" y="164"/>
                    </a:moveTo>
                    <a:cubicBezTo>
                      <a:pt x="74" y="164"/>
                      <a:pt x="62" y="161"/>
                      <a:pt x="50" y="154"/>
                    </a:cubicBezTo>
                    <a:cubicBezTo>
                      <a:pt x="13" y="134"/>
                      <a:pt x="0" y="88"/>
                      <a:pt x="21" y="51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42" y="13"/>
                      <a:pt x="88" y="0"/>
                      <a:pt x="124" y="21"/>
                    </a:cubicBezTo>
                    <a:cubicBezTo>
                      <a:pt x="161" y="41"/>
                      <a:pt x="174" y="87"/>
                      <a:pt x="154" y="124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39" y="150"/>
                      <a:pt x="113" y="164"/>
                      <a:pt x="87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281">
                <a:extLst>
                  <a:ext uri="{FF2B5EF4-FFF2-40B4-BE49-F238E27FC236}">
                    <a16:creationId xmlns:a16="http://schemas.microsoft.com/office/drawing/2014/main" id="{D40E2F27-5643-465B-AAD5-8463BBCDD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141"/>
                <a:ext cx="61" cy="57"/>
              </a:xfrm>
              <a:custGeom>
                <a:avLst/>
                <a:gdLst>
                  <a:gd name="T0" fmla="*/ 111 w 220"/>
                  <a:gd name="T1" fmla="*/ 208 h 208"/>
                  <a:gd name="T2" fmla="*/ 22 w 220"/>
                  <a:gd name="T3" fmla="*/ 151 h 208"/>
                  <a:gd name="T4" fmla="*/ 21 w 220"/>
                  <a:gd name="T5" fmla="*/ 149 h 208"/>
                  <a:gd name="T6" fmla="*/ 71 w 220"/>
                  <a:gd name="T7" fmla="*/ 21 h 208"/>
                  <a:gd name="T8" fmla="*/ 198 w 220"/>
                  <a:gd name="T9" fmla="*/ 71 h 208"/>
                  <a:gd name="T10" fmla="*/ 199 w 220"/>
                  <a:gd name="T11" fmla="*/ 73 h 208"/>
                  <a:gd name="T12" fmla="*/ 149 w 220"/>
                  <a:gd name="T13" fmla="*/ 200 h 208"/>
                  <a:gd name="T14" fmla="*/ 111 w 220"/>
                  <a:gd name="T15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8">
                    <a:moveTo>
                      <a:pt x="111" y="208"/>
                    </a:moveTo>
                    <a:cubicBezTo>
                      <a:pt x="73" y="208"/>
                      <a:pt x="38" y="187"/>
                      <a:pt x="22" y="151"/>
                    </a:cubicBezTo>
                    <a:cubicBezTo>
                      <a:pt x="21" y="149"/>
                      <a:pt x="21" y="149"/>
                      <a:pt x="21" y="149"/>
                    </a:cubicBezTo>
                    <a:cubicBezTo>
                      <a:pt x="0" y="100"/>
                      <a:pt x="22" y="43"/>
                      <a:pt x="71" y="21"/>
                    </a:cubicBezTo>
                    <a:cubicBezTo>
                      <a:pt x="119" y="0"/>
                      <a:pt x="176" y="22"/>
                      <a:pt x="198" y="71"/>
                    </a:cubicBezTo>
                    <a:cubicBezTo>
                      <a:pt x="199" y="73"/>
                      <a:pt x="199" y="73"/>
                      <a:pt x="199" y="73"/>
                    </a:cubicBezTo>
                    <a:cubicBezTo>
                      <a:pt x="220" y="122"/>
                      <a:pt x="198" y="179"/>
                      <a:pt x="149" y="200"/>
                    </a:cubicBezTo>
                    <a:cubicBezTo>
                      <a:pt x="137" y="206"/>
                      <a:pt x="124" y="208"/>
                      <a:pt x="111" y="2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82">
                <a:extLst>
                  <a:ext uri="{FF2B5EF4-FFF2-40B4-BE49-F238E27FC236}">
                    <a16:creationId xmlns:a16="http://schemas.microsoft.com/office/drawing/2014/main" id="{9B136968-9266-4C84-92A2-496E17715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094"/>
                <a:ext cx="49" cy="48"/>
              </a:xfrm>
              <a:custGeom>
                <a:avLst/>
                <a:gdLst>
                  <a:gd name="T0" fmla="*/ 89 w 179"/>
                  <a:gd name="T1" fmla="*/ 176 h 176"/>
                  <a:gd name="T2" fmla="*/ 78 w 179"/>
                  <a:gd name="T3" fmla="*/ 175 h 176"/>
                  <a:gd name="T4" fmla="*/ 6 w 179"/>
                  <a:gd name="T5" fmla="*/ 80 h 176"/>
                  <a:gd name="T6" fmla="*/ 6 w 179"/>
                  <a:gd name="T7" fmla="*/ 78 h 176"/>
                  <a:gd name="T8" fmla="*/ 101 w 179"/>
                  <a:gd name="T9" fmla="*/ 7 h 176"/>
                  <a:gd name="T10" fmla="*/ 173 w 179"/>
                  <a:gd name="T11" fmla="*/ 101 h 176"/>
                  <a:gd name="T12" fmla="*/ 172 w 179"/>
                  <a:gd name="T13" fmla="*/ 103 h 176"/>
                  <a:gd name="T14" fmla="*/ 89 w 179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6">
                    <a:moveTo>
                      <a:pt x="89" y="176"/>
                    </a:moveTo>
                    <a:cubicBezTo>
                      <a:pt x="86" y="176"/>
                      <a:pt x="82" y="175"/>
                      <a:pt x="78" y="175"/>
                    </a:cubicBezTo>
                    <a:cubicBezTo>
                      <a:pt x="32" y="168"/>
                      <a:pt x="0" y="126"/>
                      <a:pt x="6" y="80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13" y="32"/>
                      <a:pt x="55" y="0"/>
                      <a:pt x="101" y="7"/>
                    </a:cubicBezTo>
                    <a:cubicBezTo>
                      <a:pt x="147" y="13"/>
                      <a:pt x="179" y="55"/>
                      <a:pt x="173" y="101"/>
                    </a:cubicBezTo>
                    <a:cubicBezTo>
                      <a:pt x="172" y="103"/>
                      <a:pt x="172" y="103"/>
                      <a:pt x="172" y="103"/>
                    </a:cubicBezTo>
                    <a:cubicBezTo>
                      <a:pt x="166" y="145"/>
                      <a:pt x="131" y="176"/>
                      <a:pt x="89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283">
                <a:extLst>
                  <a:ext uri="{FF2B5EF4-FFF2-40B4-BE49-F238E27FC236}">
                    <a16:creationId xmlns:a16="http://schemas.microsoft.com/office/drawing/2014/main" id="{8FE4E4AB-5DBE-467E-87BA-0C45FE505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013"/>
                <a:ext cx="50" cy="50"/>
              </a:xfrm>
              <a:custGeom>
                <a:avLst/>
                <a:gdLst>
                  <a:gd name="T0" fmla="*/ 90 w 181"/>
                  <a:gd name="T1" fmla="*/ 180 h 180"/>
                  <a:gd name="T2" fmla="*/ 3 w 181"/>
                  <a:gd name="T3" fmla="*/ 96 h 180"/>
                  <a:gd name="T4" fmla="*/ 3 w 181"/>
                  <a:gd name="T5" fmla="*/ 94 h 180"/>
                  <a:gd name="T6" fmla="*/ 86 w 181"/>
                  <a:gd name="T7" fmla="*/ 2 h 180"/>
                  <a:gd name="T8" fmla="*/ 178 w 181"/>
                  <a:gd name="T9" fmla="*/ 86 h 180"/>
                  <a:gd name="T10" fmla="*/ 178 w 181"/>
                  <a:gd name="T11" fmla="*/ 88 h 180"/>
                  <a:gd name="T12" fmla="*/ 95 w 181"/>
                  <a:gd name="T13" fmla="*/ 180 h 180"/>
                  <a:gd name="T14" fmla="*/ 90 w 181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80">
                    <a:moveTo>
                      <a:pt x="90" y="180"/>
                    </a:moveTo>
                    <a:cubicBezTo>
                      <a:pt x="44" y="180"/>
                      <a:pt x="5" y="143"/>
                      <a:pt x="3" y="96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0" y="46"/>
                      <a:pt x="38" y="4"/>
                      <a:pt x="86" y="2"/>
                    </a:cubicBezTo>
                    <a:cubicBezTo>
                      <a:pt x="135" y="0"/>
                      <a:pt x="176" y="37"/>
                      <a:pt x="178" y="86"/>
                    </a:cubicBezTo>
                    <a:cubicBezTo>
                      <a:pt x="178" y="88"/>
                      <a:pt x="178" y="88"/>
                      <a:pt x="178" y="88"/>
                    </a:cubicBezTo>
                    <a:cubicBezTo>
                      <a:pt x="181" y="136"/>
                      <a:pt x="143" y="177"/>
                      <a:pt x="95" y="180"/>
                    </a:cubicBezTo>
                    <a:cubicBezTo>
                      <a:pt x="93" y="180"/>
                      <a:pt x="92" y="180"/>
                      <a:pt x="90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284">
                <a:extLst>
                  <a:ext uri="{FF2B5EF4-FFF2-40B4-BE49-F238E27FC236}">
                    <a16:creationId xmlns:a16="http://schemas.microsoft.com/office/drawing/2014/main" id="{9199E0DC-B4AF-4035-887A-073B58729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955"/>
                <a:ext cx="41" cy="40"/>
              </a:xfrm>
              <a:custGeom>
                <a:avLst/>
                <a:gdLst>
                  <a:gd name="T0" fmla="*/ 76 w 151"/>
                  <a:gd name="T1" fmla="*/ 147 h 147"/>
                  <a:gd name="T2" fmla="*/ 66 w 151"/>
                  <a:gd name="T3" fmla="*/ 146 h 147"/>
                  <a:gd name="T4" fmla="*/ 6 w 151"/>
                  <a:gd name="T5" fmla="*/ 67 h 147"/>
                  <a:gd name="T6" fmla="*/ 6 w 151"/>
                  <a:gd name="T7" fmla="*/ 65 h 147"/>
                  <a:gd name="T8" fmla="*/ 85 w 151"/>
                  <a:gd name="T9" fmla="*/ 5 h 147"/>
                  <a:gd name="T10" fmla="*/ 146 w 151"/>
                  <a:gd name="T11" fmla="*/ 85 h 147"/>
                  <a:gd name="T12" fmla="*/ 145 w 151"/>
                  <a:gd name="T13" fmla="*/ 86 h 147"/>
                  <a:gd name="T14" fmla="*/ 76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6" y="147"/>
                    </a:moveTo>
                    <a:cubicBezTo>
                      <a:pt x="72" y="147"/>
                      <a:pt x="69" y="147"/>
                      <a:pt x="66" y="146"/>
                    </a:cubicBezTo>
                    <a:cubicBezTo>
                      <a:pt x="27" y="141"/>
                      <a:pt x="0" y="105"/>
                      <a:pt x="6" y="67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11" y="27"/>
                      <a:pt x="47" y="0"/>
                      <a:pt x="85" y="5"/>
                    </a:cubicBezTo>
                    <a:cubicBezTo>
                      <a:pt x="124" y="10"/>
                      <a:pt x="151" y="46"/>
                      <a:pt x="146" y="85"/>
                    </a:cubicBezTo>
                    <a:cubicBezTo>
                      <a:pt x="145" y="86"/>
                      <a:pt x="145" y="86"/>
                      <a:pt x="145" y="86"/>
                    </a:cubicBezTo>
                    <a:cubicBezTo>
                      <a:pt x="140" y="121"/>
                      <a:pt x="11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85">
                <a:extLst>
                  <a:ext uri="{FF2B5EF4-FFF2-40B4-BE49-F238E27FC236}">
                    <a16:creationId xmlns:a16="http://schemas.microsoft.com/office/drawing/2014/main" id="{C5A6EA86-0FCA-4EAB-802F-BFD7BF691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1873"/>
                <a:ext cx="41" cy="41"/>
              </a:xfrm>
              <a:custGeom>
                <a:avLst/>
                <a:gdLst>
                  <a:gd name="T0" fmla="*/ 73 w 147"/>
                  <a:gd name="T1" fmla="*/ 147 h 147"/>
                  <a:gd name="T2" fmla="*/ 2 w 147"/>
                  <a:gd name="T3" fmla="*/ 79 h 147"/>
                  <a:gd name="T4" fmla="*/ 2 w 147"/>
                  <a:gd name="T5" fmla="*/ 77 h 147"/>
                  <a:gd name="T6" fmla="*/ 70 w 147"/>
                  <a:gd name="T7" fmla="*/ 2 h 147"/>
                  <a:gd name="T8" fmla="*/ 145 w 147"/>
                  <a:gd name="T9" fmla="*/ 70 h 147"/>
                  <a:gd name="T10" fmla="*/ 145 w 147"/>
                  <a:gd name="T11" fmla="*/ 72 h 147"/>
                  <a:gd name="T12" fmla="*/ 77 w 147"/>
                  <a:gd name="T13" fmla="*/ 147 h 147"/>
                  <a:gd name="T14" fmla="*/ 73 w 14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7">
                    <a:moveTo>
                      <a:pt x="73" y="147"/>
                    </a:moveTo>
                    <a:cubicBezTo>
                      <a:pt x="35" y="147"/>
                      <a:pt x="4" y="117"/>
                      <a:pt x="2" y="79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0" y="37"/>
                      <a:pt x="30" y="4"/>
                      <a:pt x="70" y="2"/>
                    </a:cubicBezTo>
                    <a:cubicBezTo>
                      <a:pt x="109" y="0"/>
                      <a:pt x="143" y="30"/>
                      <a:pt x="145" y="70"/>
                    </a:cubicBezTo>
                    <a:cubicBezTo>
                      <a:pt x="145" y="72"/>
                      <a:pt x="145" y="72"/>
                      <a:pt x="145" y="72"/>
                    </a:cubicBezTo>
                    <a:cubicBezTo>
                      <a:pt x="147" y="111"/>
                      <a:pt x="116" y="145"/>
                      <a:pt x="77" y="147"/>
                    </a:cubicBezTo>
                    <a:cubicBezTo>
                      <a:pt x="76" y="147"/>
                      <a:pt x="75" y="147"/>
                      <a:pt x="73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86">
                <a:extLst>
                  <a:ext uri="{FF2B5EF4-FFF2-40B4-BE49-F238E27FC236}">
                    <a16:creationId xmlns:a16="http://schemas.microsoft.com/office/drawing/2014/main" id="{3CA7D935-7201-48B3-AF11-E1D6FF91A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816"/>
                <a:ext cx="32" cy="32"/>
              </a:xfrm>
              <a:custGeom>
                <a:avLst/>
                <a:gdLst>
                  <a:gd name="T0" fmla="*/ 58 w 116"/>
                  <a:gd name="T1" fmla="*/ 113 h 113"/>
                  <a:gd name="T2" fmla="*/ 50 w 116"/>
                  <a:gd name="T3" fmla="*/ 113 h 113"/>
                  <a:gd name="T4" fmla="*/ 4 w 116"/>
                  <a:gd name="T5" fmla="*/ 52 h 113"/>
                  <a:gd name="T6" fmla="*/ 4 w 116"/>
                  <a:gd name="T7" fmla="*/ 50 h 113"/>
                  <a:gd name="T8" fmla="*/ 65 w 116"/>
                  <a:gd name="T9" fmla="*/ 4 h 113"/>
                  <a:gd name="T10" fmla="*/ 112 w 116"/>
                  <a:gd name="T11" fmla="*/ 65 h 113"/>
                  <a:gd name="T12" fmla="*/ 111 w 116"/>
                  <a:gd name="T13" fmla="*/ 67 h 113"/>
                  <a:gd name="T14" fmla="*/ 58 w 116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3">
                    <a:moveTo>
                      <a:pt x="58" y="113"/>
                    </a:moveTo>
                    <a:cubicBezTo>
                      <a:pt x="55" y="113"/>
                      <a:pt x="53" y="113"/>
                      <a:pt x="50" y="113"/>
                    </a:cubicBezTo>
                    <a:cubicBezTo>
                      <a:pt x="21" y="109"/>
                      <a:pt x="0" y="81"/>
                      <a:pt x="4" y="52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8" y="21"/>
                      <a:pt x="36" y="0"/>
                      <a:pt x="65" y="4"/>
                    </a:cubicBezTo>
                    <a:cubicBezTo>
                      <a:pt x="95" y="8"/>
                      <a:pt x="116" y="36"/>
                      <a:pt x="112" y="65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108" y="94"/>
                      <a:pt x="84" y="113"/>
                      <a:pt x="58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87">
                <a:extLst>
                  <a:ext uri="{FF2B5EF4-FFF2-40B4-BE49-F238E27FC236}">
                    <a16:creationId xmlns:a16="http://schemas.microsoft.com/office/drawing/2014/main" id="{1B373FB2-4D8F-4EF9-BF31-A484BC840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721"/>
                <a:ext cx="56" cy="56"/>
              </a:xfrm>
              <a:custGeom>
                <a:avLst/>
                <a:gdLst>
                  <a:gd name="T0" fmla="*/ 100 w 201"/>
                  <a:gd name="T1" fmla="*/ 201 h 201"/>
                  <a:gd name="T2" fmla="*/ 2 w 201"/>
                  <a:gd name="T3" fmla="*/ 108 h 201"/>
                  <a:gd name="T4" fmla="*/ 2 w 201"/>
                  <a:gd name="T5" fmla="*/ 105 h 201"/>
                  <a:gd name="T6" fmla="*/ 96 w 201"/>
                  <a:gd name="T7" fmla="*/ 2 h 201"/>
                  <a:gd name="T8" fmla="*/ 199 w 201"/>
                  <a:gd name="T9" fmla="*/ 96 h 201"/>
                  <a:gd name="T10" fmla="*/ 199 w 201"/>
                  <a:gd name="T11" fmla="*/ 98 h 201"/>
                  <a:gd name="T12" fmla="*/ 105 w 201"/>
                  <a:gd name="T13" fmla="*/ 201 h 201"/>
                  <a:gd name="T14" fmla="*/ 100 w 201"/>
                  <a:gd name="T15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201">
                    <a:moveTo>
                      <a:pt x="100" y="201"/>
                    </a:moveTo>
                    <a:cubicBezTo>
                      <a:pt x="48" y="201"/>
                      <a:pt x="5" y="160"/>
                      <a:pt x="2" y="108"/>
                    </a:cubicBezTo>
                    <a:cubicBezTo>
                      <a:pt x="2" y="105"/>
                      <a:pt x="2" y="105"/>
                      <a:pt x="2" y="105"/>
                    </a:cubicBezTo>
                    <a:cubicBezTo>
                      <a:pt x="0" y="51"/>
                      <a:pt x="41" y="5"/>
                      <a:pt x="96" y="2"/>
                    </a:cubicBezTo>
                    <a:cubicBezTo>
                      <a:pt x="150" y="0"/>
                      <a:pt x="196" y="42"/>
                      <a:pt x="199" y="96"/>
                    </a:cubicBezTo>
                    <a:cubicBezTo>
                      <a:pt x="199" y="98"/>
                      <a:pt x="199" y="98"/>
                      <a:pt x="199" y="98"/>
                    </a:cubicBezTo>
                    <a:cubicBezTo>
                      <a:pt x="201" y="152"/>
                      <a:pt x="159" y="199"/>
                      <a:pt x="105" y="201"/>
                    </a:cubicBezTo>
                    <a:cubicBezTo>
                      <a:pt x="104" y="201"/>
                      <a:pt x="102" y="201"/>
                      <a:pt x="100" y="2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88">
                <a:extLst>
                  <a:ext uri="{FF2B5EF4-FFF2-40B4-BE49-F238E27FC236}">
                    <a16:creationId xmlns:a16="http://schemas.microsoft.com/office/drawing/2014/main" id="{F1A4C6A5-6BFE-40FB-A932-F076ED054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662"/>
                <a:ext cx="58" cy="56"/>
              </a:xfrm>
              <a:custGeom>
                <a:avLst/>
                <a:gdLst>
                  <a:gd name="T0" fmla="*/ 105 w 211"/>
                  <a:gd name="T1" fmla="*/ 203 h 203"/>
                  <a:gd name="T2" fmla="*/ 12 w 211"/>
                  <a:gd name="T3" fmla="*/ 129 h 203"/>
                  <a:gd name="T4" fmla="*/ 12 w 211"/>
                  <a:gd name="T5" fmla="*/ 127 h 203"/>
                  <a:gd name="T6" fmla="*/ 83 w 211"/>
                  <a:gd name="T7" fmla="*/ 12 h 203"/>
                  <a:gd name="T8" fmla="*/ 198 w 211"/>
                  <a:gd name="T9" fmla="*/ 83 h 203"/>
                  <a:gd name="T10" fmla="*/ 199 w 211"/>
                  <a:gd name="T11" fmla="*/ 85 h 203"/>
                  <a:gd name="T12" fmla="*/ 127 w 211"/>
                  <a:gd name="T13" fmla="*/ 200 h 203"/>
                  <a:gd name="T14" fmla="*/ 105 w 211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203">
                    <a:moveTo>
                      <a:pt x="105" y="203"/>
                    </a:moveTo>
                    <a:cubicBezTo>
                      <a:pt x="62" y="203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5" y="0"/>
                      <a:pt x="186" y="32"/>
                      <a:pt x="198" y="83"/>
                    </a:cubicBezTo>
                    <a:cubicBezTo>
                      <a:pt x="199" y="85"/>
                      <a:pt x="199" y="85"/>
                      <a:pt x="199" y="85"/>
                    </a:cubicBezTo>
                    <a:cubicBezTo>
                      <a:pt x="211" y="137"/>
                      <a:pt x="179" y="188"/>
                      <a:pt x="127" y="200"/>
                    </a:cubicBezTo>
                    <a:cubicBezTo>
                      <a:pt x="120" y="202"/>
                      <a:pt x="113" y="203"/>
                      <a:pt x="105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289">
                <a:extLst>
                  <a:ext uri="{FF2B5EF4-FFF2-40B4-BE49-F238E27FC236}">
                    <a16:creationId xmlns:a16="http://schemas.microsoft.com/office/drawing/2014/main" id="{D7E69A7A-6C80-41D8-8190-491EC43D6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581"/>
                <a:ext cx="58" cy="54"/>
              </a:xfrm>
              <a:custGeom>
                <a:avLst/>
                <a:gdLst>
                  <a:gd name="T0" fmla="*/ 104 w 208"/>
                  <a:gd name="T1" fmla="*/ 198 h 198"/>
                  <a:gd name="T2" fmla="*/ 75 w 208"/>
                  <a:gd name="T3" fmla="*/ 193 h 198"/>
                  <a:gd name="T4" fmla="*/ 17 w 208"/>
                  <a:gd name="T5" fmla="*/ 76 h 198"/>
                  <a:gd name="T6" fmla="*/ 17 w 208"/>
                  <a:gd name="T7" fmla="*/ 74 h 198"/>
                  <a:gd name="T8" fmla="*/ 134 w 208"/>
                  <a:gd name="T9" fmla="*/ 16 h 198"/>
                  <a:gd name="T10" fmla="*/ 192 w 208"/>
                  <a:gd name="T11" fmla="*/ 133 h 198"/>
                  <a:gd name="T12" fmla="*/ 191 w 208"/>
                  <a:gd name="T13" fmla="*/ 135 h 198"/>
                  <a:gd name="T14" fmla="*/ 104 w 208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8">
                    <a:moveTo>
                      <a:pt x="104" y="198"/>
                    </a:moveTo>
                    <a:cubicBezTo>
                      <a:pt x="94" y="198"/>
                      <a:pt x="84" y="197"/>
                      <a:pt x="75" y="193"/>
                    </a:cubicBezTo>
                    <a:cubicBezTo>
                      <a:pt x="26" y="177"/>
                      <a:pt x="0" y="125"/>
                      <a:pt x="17" y="76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34" y="26"/>
                      <a:pt x="86" y="0"/>
                      <a:pt x="134" y="16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91" y="135"/>
                      <a:pt x="191" y="135"/>
                      <a:pt x="191" y="135"/>
                    </a:cubicBezTo>
                    <a:cubicBezTo>
                      <a:pt x="179" y="174"/>
                      <a:pt x="143" y="198"/>
                      <a:pt x="104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290">
                <a:extLst>
                  <a:ext uri="{FF2B5EF4-FFF2-40B4-BE49-F238E27FC236}">
                    <a16:creationId xmlns:a16="http://schemas.microsoft.com/office/drawing/2014/main" id="{9FF5B73F-B598-4803-A8A8-1986D74BD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521"/>
                <a:ext cx="58" cy="56"/>
              </a:xfrm>
              <a:custGeom>
                <a:avLst/>
                <a:gdLst>
                  <a:gd name="T0" fmla="*/ 105 w 210"/>
                  <a:gd name="T1" fmla="*/ 202 h 202"/>
                  <a:gd name="T2" fmla="*/ 12 w 210"/>
                  <a:gd name="T3" fmla="*/ 129 h 202"/>
                  <a:gd name="T4" fmla="*/ 12 w 210"/>
                  <a:gd name="T5" fmla="*/ 127 h 202"/>
                  <a:gd name="T6" fmla="*/ 83 w 210"/>
                  <a:gd name="T7" fmla="*/ 12 h 202"/>
                  <a:gd name="T8" fmla="*/ 197 w 210"/>
                  <a:gd name="T9" fmla="*/ 83 h 202"/>
                  <a:gd name="T10" fmla="*/ 198 w 210"/>
                  <a:gd name="T11" fmla="*/ 85 h 202"/>
                  <a:gd name="T12" fmla="*/ 127 w 210"/>
                  <a:gd name="T13" fmla="*/ 200 h 202"/>
                  <a:gd name="T14" fmla="*/ 105 w 210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202">
                    <a:moveTo>
                      <a:pt x="105" y="202"/>
                    </a:moveTo>
                    <a:cubicBezTo>
                      <a:pt x="62" y="202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4" y="0"/>
                      <a:pt x="185" y="32"/>
                      <a:pt x="197" y="83"/>
                    </a:cubicBezTo>
                    <a:cubicBezTo>
                      <a:pt x="198" y="85"/>
                      <a:pt x="198" y="85"/>
                      <a:pt x="198" y="85"/>
                    </a:cubicBezTo>
                    <a:cubicBezTo>
                      <a:pt x="210" y="136"/>
                      <a:pt x="178" y="188"/>
                      <a:pt x="127" y="200"/>
                    </a:cubicBezTo>
                    <a:cubicBezTo>
                      <a:pt x="120" y="201"/>
                      <a:pt x="112" y="202"/>
                      <a:pt x="105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291">
                <a:extLst>
                  <a:ext uri="{FF2B5EF4-FFF2-40B4-BE49-F238E27FC236}">
                    <a16:creationId xmlns:a16="http://schemas.microsoft.com/office/drawing/2014/main" id="{938DE957-631C-4F4F-84FA-8AAE3D2D0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1448"/>
                <a:ext cx="50" cy="47"/>
              </a:xfrm>
              <a:custGeom>
                <a:avLst/>
                <a:gdLst>
                  <a:gd name="T0" fmla="*/ 90 w 181"/>
                  <a:gd name="T1" fmla="*/ 172 h 172"/>
                  <a:gd name="T2" fmla="*/ 65 w 181"/>
                  <a:gd name="T3" fmla="*/ 168 h 172"/>
                  <a:gd name="T4" fmla="*/ 14 w 181"/>
                  <a:gd name="T5" fmla="*/ 66 h 172"/>
                  <a:gd name="T6" fmla="*/ 15 w 181"/>
                  <a:gd name="T7" fmla="*/ 65 h 172"/>
                  <a:gd name="T8" fmla="*/ 116 w 181"/>
                  <a:gd name="T9" fmla="*/ 14 h 172"/>
                  <a:gd name="T10" fmla="*/ 167 w 181"/>
                  <a:gd name="T11" fmla="*/ 115 h 172"/>
                  <a:gd name="T12" fmla="*/ 166 w 181"/>
                  <a:gd name="T13" fmla="*/ 117 h 172"/>
                  <a:gd name="T14" fmla="*/ 90 w 181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2">
                    <a:moveTo>
                      <a:pt x="90" y="172"/>
                    </a:moveTo>
                    <a:cubicBezTo>
                      <a:pt x="82" y="172"/>
                      <a:pt x="73" y="170"/>
                      <a:pt x="65" y="168"/>
                    </a:cubicBezTo>
                    <a:cubicBezTo>
                      <a:pt x="23" y="154"/>
                      <a:pt x="0" y="108"/>
                      <a:pt x="14" y="66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29" y="23"/>
                      <a:pt x="74" y="0"/>
                      <a:pt x="116" y="14"/>
                    </a:cubicBezTo>
                    <a:cubicBezTo>
                      <a:pt x="158" y="28"/>
                      <a:pt x="181" y="73"/>
                      <a:pt x="167" y="115"/>
                    </a:cubicBezTo>
                    <a:cubicBezTo>
                      <a:pt x="166" y="117"/>
                      <a:pt x="166" y="117"/>
                      <a:pt x="166" y="117"/>
                    </a:cubicBezTo>
                    <a:cubicBezTo>
                      <a:pt x="155" y="150"/>
                      <a:pt x="124" y="172"/>
                      <a:pt x="90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292">
                <a:extLst>
                  <a:ext uri="{FF2B5EF4-FFF2-40B4-BE49-F238E27FC236}">
                    <a16:creationId xmlns:a16="http://schemas.microsoft.com/office/drawing/2014/main" id="{F14F84E3-C489-4B23-B4AA-4B818C15B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393"/>
                <a:ext cx="39" cy="37"/>
              </a:xfrm>
              <a:custGeom>
                <a:avLst/>
                <a:gdLst>
                  <a:gd name="T0" fmla="*/ 71 w 142"/>
                  <a:gd name="T1" fmla="*/ 133 h 133"/>
                  <a:gd name="T2" fmla="*/ 20 w 142"/>
                  <a:gd name="T3" fmla="*/ 106 h 133"/>
                  <a:gd name="T4" fmla="*/ 19 w 142"/>
                  <a:gd name="T5" fmla="*/ 105 h 133"/>
                  <a:gd name="T6" fmla="*/ 36 w 142"/>
                  <a:gd name="T7" fmla="*/ 19 h 133"/>
                  <a:gd name="T8" fmla="*/ 122 w 142"/>
                  <a:gd name="T9" fmla="*/ 35 h 133"/>
                  <a:gd name="T10" fmla="*/ 123 w 142"/>
                  <a:gd name="T11" fmla="*/ 36 h 133"/>
                  <a:gd name="T12" fmla="*/ 106 w 142"/>
                  <a:gd name="T13" fmla="*/ 122 h 133"/>
                  <a:gd name="T14" fmla="*/ 71 w 142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3">
                    <a:moveTo>
                      <a:pt x="71" y="133"/>
                    </a:moveTo>
                    <a:cubicBezTo>
                      <a:pt x="52" y="133"/>
                      <a:pt x="32" y="124"/>
                      <a:pt x="20" y="106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0" y="77"/>
                      <a:pt x="7" y="38"/>
                      <a:pt x="36" y="19"/>
                    </a:cubicBezTo>
                    <a:cubicBezTo>
                      <a:pt x="64" y="0"/>
                      <a:pt x="102" y="7"/>
                      <a:pt x="122" y="35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42" y="65"/>
                      <a:pt x="135" y="103"/>
                      <a:pt x="106" y="122"/>
                    </a:cubicBezTo>
                    <a:cubicBezTo>
                      <a:pt x="96" y="130"/>
                      <a:pt x="83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93">
                <a:extLst>
                  <a:ext uri="{FF2B5EF4-FFF2-40B4-BE49-F238E27FC236}">
                    <a16:creationId xmlns:a16="http://schemas.microsoft.com/office/drawing/2014/main" id="{30E8BB8E-A399-47E1-B43B-7E6E3B8C6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309"/>
                <a:ext cx="56" cy="53"/>
              </a:xfrm>
              <a:custGeom>
                <a:avLst/>
                <a:gdLst>
                  <a:gd name="T0" fmla="*/ 101 w 203"/>
                  <a:gd name="T1" fmla="*/ 193 h 193"/>
                  <a:gd name="T2" fmla="*/ 43 w 203"/>
                  <a:gd name="T3" fmla="*/ 173 h 193"/>
                  <a:gd name="T4" fmla="*/ 32 w 203"/>
                  <a:gd name="T5" fmla="*/ 46 h 193"/>
                  <a:gd name="T6" fmla="*/ 33 w 203"/>
                  <a:gd name="T7" fmla="*/ 44 h 193"/>
                  <a:gd name="T8" fmla="*/ 160 w 203"/>
                  <a:gd name="T9" fmla="*/ 32 h 193"/>
                  <a:gd name="T10" fmla="*/ 171 w 203"/>
                  <a:gd name="T11" fmla="*/ 159 h 193"/>
                  <a:gd name="T12" fmla="*/ 170 w 203"/>
                  <a:gd name="T13" fmla="*/ 161 h 193"/>
                  <a:gd name="T14" fmla="*/ 101 w 203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3">
                    <a:moveTo>
                      <a:pt x="101" y="193"/>
                    </a:moveTo>
                    <a:cubicBezTo>
                      <a:pt x="80" y="193"/>
                      <a:pt x="60" y="187"/>
                      <a:pt x="43" y="173"/>
                    </a:cubicBezTo>
                    <a:cubicBezTo>
                      <a:pt x="5" y="141"/>
                      <a:pt x="0" y="84"/>
                      <a:pt x="32" y="46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65" y="6"/>
                      <a:pt x="122" y="0"/>
                      <a:pt x="160" y="32"/>
                    </a:cubicBezTo>
                    <a:cubicBezTo>
                      <a:pt x="198" y="64"/>
                      <a:pt x="203" y="121"/>
                      <a:pt x="171" y="159"/>
                    </a:cubicBezTo>
                    <a:cubicBezTo>
                      <a:pt x="170" y="161"/>
                      <a:pt x="170" y="161"/>
                      <a:pt x="170" y="161"/>
                    </a:cubicBezTo>
                    <a:cubicBezTo>
                      <a:pt x="152" y="182"/>
                      <a:pt x="127" y="193"/>
                      <a:pt x="101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94">
                <a:extLst>
                  <a:ext uri="{FF2B5EF4-FFF2-40B4-BE49-F238E27FC236}">
                    <a16:creationId xmlns:a16="http://schemas.microsoft.com/office/drawing/2014/main" id="{E8B376DD-E298-4050-9EC8-E343BE8D2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265"/>
                <a:ext cx="57" cy="54"/>
              </a:xfrm>
              <a:custGeom>
                <a:avLst/>
                <a:gdLst>
                  <a:gd name="T0" fmla="*/ 104 w 206"/>
                  <a:gd name="T1" fmla="*/ 194 h 194"/>
                  <a:gd name="T2" fmla="*/ 29 w 206"/>
                  <a:gd name="T3" fmla="*/ 154 h 194"/>
                  <a:gd name="T4" fmla="*/ 28 w 206"/>
                  <a:gd name="T5" fmla="*/ 153 h 194"/>
                  <a:gd name="T6" fmla="*/ 52 w 206"/>
                  <a:gd name="T7" fmla="*/ 28 h 194"/>
                  <a:gd name="T8" fmla="*/ 176 w 206"/>
                  <a:gd name="T9" fmla="*/ 51 h 194"/>
                  <a:gd name="T10" fmla="*/ 178 w 206"/>
                  <a:gd name="T11" fmla="*/ 53 h 194"/>
                  <a:gd name="T12" fmla="*/ 154 w 206"/>
                  <a:gd name="T13" fmla="*/ 178 h 194"/>
                  <a:gd name="T14" fmla="*/ 104 w 206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4">
                    <a:moveTo>
                      <a:pt x="104" y="194"/>
                    </a:moveTo>
                    <a:cubicBezTo>
                      <a:pt x="75" y="194"/>
                      <a:pt x="47" y="180"/>
                      <a:pt x="29" y="154"/>
                    </a:cubicBezTo>
                    <a:cubicBezTo>
                      <a:pt x="28" y="153"/>
                      <a:pt x="28" y="153"/>
                      <a:pt x="28" y="153"/>
                    </a:cubicBezTo>
                    <a:cubicBezTo>
                      <a:pt x="0" y="112"/>
                      <a:pt x="11" y="56"/>
                      <a:pt x="52" y="28"/>
                    </a:cubicBezTo>
                    <a:cubicBezTo>
                      <a:pt x="93" y="0"/>
                      <a:pt x="148" y="10"/>
                      <a:pt x="176" y="51"/>
                    </a:cubicBezTo>
                    <a:cubicBezTo>
                      <a:pt x="178" y="53"/>
                      <a:pt x="178" y="53"/>
                      <a:pt x="178" y="53"/>
                    </a:cubicBezTo>
                    <a:cubicBezTo>
                      <a:pt x="206" y="94"/>
                      <a:pt x="195" y="150"/>
                      <a:pt x="154" y="178"/>
                    </a:cubicBezTo>
                    <a:cubicBezTo>
                      <a:pt x="139" y="188"/>
                      <a:pt x="121" y="194"/>
                      <a:pt x="104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295">
                <a:extLst>
                  <a:ext uri="{FF2B5EF4-FFF2-40B4-BE49-F238E27FC236}">
                    <a16:creationId xmlns:a16="http://schemas.microsoft.com/office/drawing/2014/main" id="{37DECDE8-3FF3-48F8-8957-5C7051CAC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195"/>
                <a:ext cx="62" cy="59"/>
              </a:xfrm>
              <a:custGeom>
                <a:avLst/>
                <a:gdLst>
                  <a:gd name="T0" fmla="*/ 111 w 224"/>
                  <a:gd name="T1" fmla="*/ 212 h 212"/>
                  <a:gd name="T2" fmla="*/ 48 w 224"/>
                  <a:gd name="T3" fmla="*/ 189 h 212"/>
                  <a:gd name="T4" fmla="*/ 35 w 224"/>
                  <a:gd name="T5" fmla="*/ 49 h 212"/>
                  <a:gd name="T6" fmla="*/ 37 w 224"/>
                  <a:gd name="T7" fmla="*/ 47 h 212"/>
                  <a:gd name="T8" fmla="*/ 176 w 224"/>
                  <a:gd name="T9" fmla="*/ 35 h 212"/>
                  <a:gd name="T10" fmla="*/ 189 w 224"/>
                  <a:gd name="T11" fmla="*/ 174 h 212"/>
                  <a:gd name="T12" fmla="*/ 188 w 224"/>
                  <a:gd name="T13" fmla="*/ 176 h 212"/>
                  <a:gd name="T14" fmla="*/ 111 w 224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4" h="212">
                    <a:moveTo>
                      <a:pt x="111" y="212"/>
                    </a:moveTo>
                    <a:cubicBezTo>
                      <a:pt x="89" y="212"/>
                      <a:pt x="66" y="204"/>
                      <a:pt x="48" y="189"/>
                    </a:cubicBezTo>
                    <a:cubicBezTo>
                      <a:pt x="6" y="154"/>
                      <a:pt x="0" y="91"/>
                      <a:pt x="35" y="49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72" y="5"/>
                      <a:pt x="134" y="0"/>
                      <a:pt x="176" y="35"/>
                    </a:cubicBezTo>
                    <a:cubicBezTo>
                      <a:pt x="218" y="70"/>
                      <a:pt x="224" y="132"/>
                      <a:pt x="189" y="174"/>
                    </a:cubicBezTo>
                    <a:cubicBezTo>
                      <a:pt x="188" y="176"/>
                      <a:pt x="188" y="176"/>
                      <a:pt x="188" y="176"/>
                    </a:cubicBezTo>
                    <a:cubicBezTo>
                      <a:pt x="168" y="200"/>
                      <a:pt x="140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296">
                <a:extLst>
                  <a:ext uri="{FF2B5EF4-FFF2-40B4-BE49-F238E27FC236}">
                    <a16:creationId xmlns:a16="http://schemas.microsoft.com/office/drawing/2014/main" id="{F9E82F41-2C1E-42CC-914E-D13E4CFAF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147"/>
                <a:ext cx="54" cy="51"/>
              </a:xfrm>
              <a:custGeom>
                <a:avLst/>
                <a:gdLst>
                  <a:gd name="T0" fmla="*/ 99 w 196"/>
                  <a:gd name="T1" fmla="*/ 184 h 184"/>
                  <a:gd name="T2" fmla="*/ 28 w 196"/>
                  <a:gd name="T3" fmla="*/ 147 h 184"/>
                  <a:gd name="T4" fmla="*/ 27 w 196"/>
                  <a:gd name="T5" fmla="*/ 146 h 184"/>
                  <a:gd name="T6" fmla="*/ 49 w 196"/>
                  <a:gd name="T7" fmla="*/ 27 h 184"/>
                  <a:gd name="T8" fmla="*/ 168 w 196"/>
                  <a:gd name="T9" fmla="*/ 49 h 184"/>
                  <a:gd name="T10" fmla="*/ 169 w 196"/>
                  <a:gd name="T11" fmla="*/ 50 h 184"/>
                  <a:gd name="T12" fmla="*/ 147 w 196"/>
                  <a:gd name="T13" fmla="*/ 169 h 184"/>
                  <a:gd name="T14" fmla="*/ 99 w 196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4">
                    <a:moveTo>
                      <a:pt x="99" y="184"/>
                    </a:moveTo>
                    <a:cubicBezTo>
                      <a:pt x="71" y="184"/>
                      <a:pt x="45" y="171"/>
                      <a:pt x="28" y="147"/>
                    </a:cubicBezTo>
                    <a:cubicBezTo>
                      <a:pt x="27" y="146"/>
                      <a:pt x="27" y="146"/>
                      <a:pt x="27" y="146"/>
                    </a:cubicBezTo>
                    <a:cubicBezTo>
                      <a:pt x="0" y="107"/>
                      <a:pt x="10" y="53"/>
                      <a:pt x="49" y="27"/>
                    </a:cubicBezTo>
                    <a:cubicBezTo>
                      <a:pt x="88" y="0"/>
                      <a:pt x="141" y="10"/>
                      <a:pt x="168" y="49"/>
                    </a:cubicBezTo>
                    <a:cubicBezTo>
                      <a:pt x="169" y="50"/>
                      <a:pt x="169" y="50"/>
                      <a:pt x="169" y="50"/>
                    </a:cubicBezTo>
                    <a:cubicBezTo>
                      <a:pt x="196" y="89"/>
                      <a:pt x="186" y="143"/>
                      <a:pt x="147" y="169"/>
                    </a:cubicBezTo>
                    <a:cubicBezTo>
                      <a:pt x="132" y="180"/>
                      <a:pt x="115" y="184"/>
                      <a:pt x="99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297">
                <a:extLst>
                  <a:ext uri="{FF2B5EF4-FFF2-40B4-BE49-F238E27FC236}">
                    <a16:creationId xmlns:a16="http://schemas.microsoft.com/office/drawing/2014/main" id="{55BA7342-C9D4-4DA9-9DBD-6AFC4F416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092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6 w 168"/>
                  <a:gd name="T3" fmla="*/ 142 h 159"/>
                  <a:gd name="T4" fmla="*/ 26 w 168"/>
                  <a:gd name="T5" fmla="*/ 37 h 159"/>
                  <a:gd name="T6" fmla="*/ 27 w 168"/>
                  <a:gd name="T7" fmla="*/ 36 h 159"/>
                  <a:gd name="T8" fmla="*/ 132 w 168"/>
                  <a:gd name="T9" fmla="*/ 26 h 159"/>
                  <a:gd name="T10" fmla="*/ 142 w 168"/>
                  <a:gd name="T11" fmla="*/ 131 h 159"/>
                  <a:gd name="T12" fmla="*/ 141 w 168"/>
                  <a:gd name="T13" fmla="*/ 132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6" y="159"/>
                      <a:pt x="50" y="154"/>
                      <a:pt x="36" y="142"/>
                    </a:cubicBezTo>
                    <a:cubicBezTo>
                      <a:pt x="4" y="116"/>
                      <a:pt x="0" y="69"/>
                      <a:pt x="26" y="37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53" y="4"/>
                      <a:pt x="100" y="0"/>
                      <a:pt x="132" y="26"/>
                    </a:cubicBezTo>
                    <a:cubicBezTo>
                      <a:pt x="164" y="52"/>
                      <a:pt x="168" y="99"/>
                      <a:pt x="142" y="131"/>
                    </a:cubicBezTo>
                    <a:cubicBezTo>
                      <a:pt x="141" y="132"/>
                      <a:pt x="141" y="132"/>
                      <a:pt x="141" y="132"/>
                    </a:cubicBezTo>
                    <a:cubicBezTo>
                      <a:pt x="126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298">
                <a:extLst>
                  <a:ext uri="{FF2B5EF4-FFF2-40B4-BE49-F238E27FC236}">
                    <a16:creationId xmlns:a16="http://schemas.microsoft.com/office/drawing/2014/main" id="{DF70CBC3-4CB7-4E31-87EA-A753C051E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049"/>
                <a:ext cx="57" cy="53"/>
              </a:xfrm>
              <a:custGeom>
                <a:avLst/>
                <a:gdLst>
                  <a:gd name="T0" fmla="*/ 104 w 207"/>
                  <a:gd name="T1" fmla="*/ 193 h 193"/>
                  <a:gd name="T2" fmla="*/ 53 w 207"/>
                  <a:gd name="T3" fmla="*/ 178 h 193"/>
                  <a:gd name="T4" fmla="*/ 52 w 207"/>
                  <a:gd name="T5" fmla="*/ 177 h 193"/>
                  <a:gd name="T6" fmla="*/ 28 w 207"/>
                  <a:gd name="T7" fmla="*/ 51 h 193"/>
                  <a:gd name="T8" fmla="*/ 153 w 207"/>
                  <a:gd name="T9" fmla="*/ 28 h 193"/>
                  <a:gd name="T10" fmla="*/ 155 w 207"/>
                  <a:gd name="T11" fmla="*/ 29 h 193"/>
                  <a:gd name="T12" fmla="*/ 178 w 207"/>
                  <a:gd name="T13" fmla="*/ 154 h 193"/>
                  <a:gd name="T14" fmla="*/ 104 w 207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3">
                    <a:moveTo>
                      <a:pt x="104" y="193"/>
                    </a:moveTo>
                    <a:cubicBezTo>
                      <a:pt x="87" y="193"/>
                      <a:pt x="69" y="188"/>
                      <a:pt x="53" y="178"/>
                    </a:cubicBezTo>
                    <a:cubicBezTo>
                      <a:pt x="52" y="177"/>
                      <a:pt x="52" y="177"/>
                      <a:pt x="52" y="177"/>
                    </a:cubicBezTo>
                    <a:cubicBezTo>
                      <a:pt x="11" y="148"/>
                      <a:pt x="0" y="92"/>
                      <a:pt x="28" y="51"/>
                    </a:cubicBezTo>
                    <a:cubicBezTo>
                      <a:pt x="56" y="10"/>
                      <a:pt x="112" y="0"/>
                      <a:pt x="153" y="28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96" y="57"/>
                      <a:pt x="207" y="113"/>
                      <a:pt x="178" y="154"/>
                    </a:cubicBezTo>
                    <a:cubicBezTo>
                      <a:pt x="161" y="180"/>
                      <a:pt x="133" y="193"/>
                      <a:pt x="104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299">
                <a:extLst>
                  <a:ext uri="{FF2B5EF4-FFF2-40B4-BE49-F238E27FC236}">
                    <a16:creationId xmlns:a16="http://schemas.microsoft.com/office/drawing/2014/main" id="{E5ADA1F5-B5C1-4A34-AE8E-532BDC44B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1006"/>
                <a:ext cx="39" cy="37"/>
              </a:xfrm>
              <a:custGeom>
                <a:avLst/>
                <a:gdLst>
                  <a:gd name="T0" fmla="*/ 71 w 143"/>
                  <a:gd name="T1" fmla="*/ 133 h 133"/>
                  <a:gd name="T2" fmla="*/ 17 w 143"/>
                  <a:gd name="T3" fmla="*/ 101 h 133"/>
                  <a:gd name="T4" fmla="*/ 41 w 143"/>
                  <a:gd name="T5" fmla="*/ 17 h 133"/>
                  <a:gd name="T6" fmla="*/ 42 w 143"/>
                  <a:gd name="T7" fmla="*/ 16 h 133"/>
                  <a:gd name="T8" fmla="*/ 126 w 143"/>
                  <a:gd name="T9" fmla="*/ 40 h 133"/>
                  <a:gd name="T10" fmla="*/ 102 w 143"/>
                  <a:gd name="T11" fmla="*/ 125 h 133"/>
                  <a:gd name="T12" fmla="*/ 101 w 143"/>
                  <a:gd name="T13" fmla="*/ 125 h 133"/>
                  <a:gd name="T14" fmla="*/ 71 w 143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3">
                    <a:moveTo>
                      <a:pt x="71" y="133"/>
                    </a:moveTo>
                    <a:cubicBezTo>
                      <a:pt x="49" y="133"/>
                      <a:pt x="28" y="122"/>
                      <a:pt x="17" y="101"/>
                    </a:cubicBezTo>
                    <a:cubicBezTo>
                      <a:pt x="0" y="71"/>
                      <a:pt x="11" y="34"/>
                      <a:pt x="41" y="17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72" y="0"/>
                      <a:pt x="109" y="11"/>
                      <a:pt x="126" y="40"/>
                    </a:cubicBezTo>
                    <a:cubicBezTo>
                      <a:pt x="143" y="70"/>
                      <a:pt x="132" y="108"/>
                      <a:pt x="102" y="125"/>
                    </a:cubicBezTo>
                    <a:cubicBezTo>
                      <a:pt x="101" y="125"/>
                      <a:pt x="101" y="125"/>
                      <a:pt x="101" y="125"/>
                    </a:cubicBezTo>
                    <a:cubicBezTo>
                      <a:pt x="91" y="131"/>
                      <a:pt x="81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300">
                <a:extLst>
                  <a:ext uri="{FF2B5EF4-FFF2-40B4-BE49-F238E27FC236}">
                    <a16:creationId xmlns:a16="http://schemas.microsoft.com/office/drawing/2014/main" id="{DAE835FE-5C33-4991-97D2-BCB181A4C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972"/>
                <a:ext cx="46" cy="44"/>
              </a:xfrm>
              <a:custGeom>
                <a:avLst/>
                <a:gdLst>
                  <a:gd name="T0" fmla="*/ 84 w 168"/>
                  <a:gd name="T1" fmla="*/ 157 h 157"/>
                  <a:gd name="T2" fmla="*/ 43 w 168"/>
                  <a:gd name="T3" fmla="*/ 145 h 157"/>
                  <a:gd name="T4" fmla="*/ 42 w 168"/>
                  <a:gd name="T5" fmla="*/ 144 h 157"/>
                  <a:gd name="T6" fmla="*/ 23 w 168"/>
                  <a:gd name="T7" fmla="*/ 42 h 157"/>
                  <a:gd name="T8" fmla="*/ 124 w 168"/>
                  <a:gd name="T9" fmla="*/ 23 h 157"/>
                  <a:gd name="T10" fmla="*/ 126 w 168"/>
                  <a:gd name="T11" fmla="*/ 24 h 157"/>
                  <a:gd name="T12" fmla="*/ 145 w 168"/>
                  <a:gd name="T13" fmla="*/ 126 h 157"/>
                  <a:gd name="T14" fmla="*/ 84 w 168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7">
                    <a:moveTo>
                      <a:pt x="84" y="157"/>
                    </a:moveTo>
                    <a:cubicBezTo>
                      <a:pt x="70" y="157"/>
                      <a:pt x="56" y="153"/>
                      <a:pt x="43" y="145"/>
                    </a:cubicBezTo>
                    <a:cubicBezTo>
                      <a:pt x="42" y="144"/>
                      <a:pt x="42" y="144"/>
                      <a:pt x="42" y="144"/>
                    </a:cubicBezTo>
                    <a:cubicBezTo>
                      <a:pt x="8" y="121"/>
                      <a:pt x="0" y="75"/>
                      <a:pt x="23" y="42"/>
                    </a:cubicBezTo>
                    <a:cubicBezTo>
                      <a:pt x="45" y="9"/>
                      <a:pt x="91" y="0"/>
                      <a:pt x="124" y="23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59" y="47"/>
                      <a:pt x="168" y="92"/>
                      <a:pt x="145" y="126"/>
                    </a:cubicBezTo>
                    <a:cubicBezTo>
                      <a:pt x="131" y="146"/>
                      <a:pt x="108" y="157"/>
                      <a:pt x="84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301">
                <a:extLst>
                  <a:ext uri="{FF2B5EF4-FFF2-40B4-BE49-F238E27FC236}">
                    <a16:creationId xmlns:a16="http://schemas.microsoft.com/office/drawing/2014/main" id="{DFE195BE-5C7E-44F9-8797-75D4BF76C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" y="925"/>
                <a:ext cx="61" cy="57"/>
              </a:xfrm>
              <a:custGeom>
                <a:avLst/>
                <a:gdLst>
                  <a:gd name="T0" fmla="*/ 110 w 221"/>
                  <a:gd name="T1" fmla="*/ 207 h 207"/>
                  <a:gd name="T2" fmla="*/ 26 w 221"/>
                  <a:gd name="T3" fmla="*/ 157 h 207"/>
                  <a:gd name="T4" fmla="*/ 63 w 221"/>
                  <a:gd name="T5" fmla="*/ 26 h 207"/>
                  <a:gd name="T6" fmla="*/ 65 w 221"/>
                  <a:gd name="T7" fmla="*/ 25 h 207"/>
                  <a:gd name="T8" fmla="*/ 196 w 221"/>
                  <a:gd name="T9" fmla="*/ 63 h 207"/>
                  <a:gd name="T10" fmla="*/ 158 w 221"/>
                  <a:gd name="T11" fmla="*/ 193 h 207"/>
                  <a:gd name="T12" fmla="*/ 156 w 221"/>
                  <a:gd name="T13" fmla="*/ 194 h 207"/>
                  <a:gd name="T14" fmla="*/ 110 w 221"/>
                  <a:gd name="T15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7">
                    <a:moveTo>
                      <a:pt x="110" y="207"/>
                    </a:moveTo>
                    <a:cubicBezTo>
                      <a:pt x="76" y="207"/>
                      <a:pt x="43" y="189"/>
                      <a:pt x="26" y="157"/>
                    </a:cubicBezTo>
                    <a:cubicBezTo>
                      <a:pt x="0" y="111"/>
                      <a:pt x="16" y="52"/>
                      <a:pt x="63" y="26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111" y="0"/>
                      <a:pt x="170" y="16"/>
                      <a:pt x="196" y="63"/>
                    </a:cubicBezTo>
                    <a:cubicBezTo>
                      <a:pt x="221" y="109"/>
                      <a:pt x="205" y="167"/>
                      <a:pt x="158" y="193"/>
                    </a:cubicBezTo>
                    <a:cubicBezTo>
                      <a:pt x="156" y="194"/>
                      <a:pt x="156" y="194"/>
                      <a:pt x="156" y="194"/>
                    </a:cubicBezTo>
                    <a:cubicBezTo>
                      <a:pt x="142" y="203"/>
                      <a:pt x="126" y="207"/>
                      <a:pt x="110" y="2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302">
                <a:extLst>
                  <a:ext uri="{FF2B5EF4-FFF2-40B4-BE49-F238E27FC236}">
                    <a16:creationId xmlns:a16="http://schemas.microsoft.com/office/drawing/2014/main" id="{963D5C6D-0A3F-4B17-B5E3-1435AA3D0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899"/>
                <a:ext cx="36" cy="34"/>
              </a:xfrm>
              <a:custGeom>
                <a:avLst/>
                <a:gdLst>
                  <a:gd name="T0" fmla="*/ 65 w 129"/>
                  <a:gd name="T1" fmla="*/ 122 h 122"/>
                  <a:gd name="T2" fmla="*/ 52 w 129"/>
                  <a:gd name="T3" fmla="*/ 120 h 122"/>
                  <a:gd name="T4" fmla="*/ 51 w 129"/>
                  <a:gd name="T5" fmla="*/ 120 h 122"/>
                  <a:gd name="T6" fmla="*/ 7 w 129"/>
                  <a:gd name="T7" fmla="*/ 50 h 122"/>
                  <a:gd name="T8" fmla="*/ 77 w 129"/>
                  <a:gd name="T9" fmla="*/ 7 h 122"/>
                  <a:gd name="T10" fmla="*/ 78 w 129"/>
                  <a:gd name="T11" fmla="*/ 7 h 122"/>
                  <a:gd name="T12" fmla="*/ 122 w 129"/>
                  <a:gd name="T13" fmla="*/ 77 h 122"/>
                  <a:gd name="T14" fmla="*/ 65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5" y="122"/>
                    </a:moveTo>
                    <a:cubicBezTo>
                      <a:pt x="61" y="122"/>
                      <a:pt x="56" y="121"/>
                      <a:pt x="52" y="120"/>
                    </a:cubicBezTo>
                    <a:cubicBezTo>
                      <a:pt x="51" y="120"/>
                      <a:pt x="51" y="120"/>
                      <a:pt x="51" y="120"/>
                    </a:cubicBezTo>
                    <a:cubicBezTo>
                      <a:pt x="19" y="113"/>
                      <a:pt x="0" y="81"/>
                      <a:pt x="7" y="50"/>
                    </a:cubicBezTo>
                    <a:cubicBezTo>
                      <a:pt x="15" y="19"/>
                      <a:pt x="46" y="0"/>
                      <a:pt x="77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110" y="15"/>
                      <a:pt x="129" y="46"/>
                      <a:pt x="122" y="77"/>
                    </a:cubicBezTo>
                    <a:cubicBezTo>
                      <a:pt x="115" y="104"/>
                      <a:pt x="91" y="122"/>
                      <a:pt x="65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303">
                <a:extLst>
                  <a:ext uri="{FF2B5EF4-FFF2-40B4-BE49-F238E27FC236}">
                    <a16:creationId xmlns:a16="http://schemas.microsoft.com/office/drawing/2014/main" id="{B4EC0208-1A67-4748-8411-D01602DEC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868"/>
                <a:ext cx="33" cy="30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09 h 111"/>
                  <a:gd name="T4" fmla="*/ 46 w 117"/>
                  <a:gd name="T5" fmla="*/ 109 h 111"/>
                  <a:gd name="T6" fmla="*/ 6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6" y="46"/>
                    </a:cubicBezTo>
                    <a:cubicBezTo>
                      <a:pt x="13" y="18"/>
                      <a:pt x="41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304">
                <a:extLst>
                  <a:ext uri="{FF2B5EF4-FFF2-40B4-BE49-F238E27FC236}">
                    <a16:creationId xmlns:a16="http://schemas.microsoft.com/office/drawing/2014/main" id="{C36CB533-8ED6-4D35-93E1-3902CDF75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840"/>
                <a:ext cx="51" cy="49"/>
              </a:xfrm>
              <a:custGeom>
                <a:avLst/>
                <a:gdLst>
                  <a:gd name="T0" fmla="*/ 92 w 186"/>
                  <a:gd name="T1" fmla="*/ 179 h 179"/>
                  <a:gd name="T2" fmla="*/ 6 w 186"/>
                  <a:gd name="T3" fmla="*/ 104 h 179"/>
                  <a:gd name="T4" fmla="*/ 80 w 186"/>
                  <a:gd name="T5" fmla="*/ 7 h 179"/>
                  <a:gd name="T6" fmla="*/ 82 w 186"/>
                  <a:gd name="T7" fmla="*/ 6 h 179"/>
                  <a:gd name="T8" fmla="*/ 180 w 186"/>
                  <a:gd name="T9" fmla="*/ 80 h 179"/>
                  <a:gd name="T10" fmla="*/ 106 w 186"/>
                  <a:gd name="T11" fmla="*/ 178 h 179"/>
                  <a:gd name="T12" fmla="*/ 104 w 186"/>
                  <a:gd name="T13" fmla="*/ 178 h 179"/>
                  <a:gd name="T14" fmla="*/ 92 w 186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9">
                    <a:moveTo>
                      <a:pt x="92" y="179"/>
                    </a:moveTo>
                    <a:cubicBezTo>
                      <a:pt x="49" y="179"/>
                      <a:pt x="12" y="147"/>
                      <a:pt x="6" y="104"/>
                    </a:cubicBezTo>
                    <a:cubicBezTo>
                      <a:pt x="0" y="57"/>
                      <a:pt x="33" y="13"/>
                      <a:pt x="80" y="7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129" y="0"/>
                      <a:pt x="173" y="33"/>
                      <a:pt x="180" y="80"/>
                    </a:cubicBezTo>
                    <a:cubicBezTo>
                      <a:pt x="186" y="127"/>
                      <a:pt x="153" y="171"/>
                      <a:pt x="106" y="178"/>
                    </a:cubicBezTo>
                    <a:cubicBezTo>
                      <a:pt x="104" y="178"/>
                      <a:pt x="104" y="178"/>
                      <a:pt x="104" y="178"/>
                    </a:cubicBezTo>
                    <a:cubicBezTo>
                      <a:pt x="100" y="178"/>
                      <a:pt x="96" y="179"/>
                      <a:pt x="92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305">
                <a:extLst>
                  <a:ext uri="{FF2B5EF4-FFF2-40B4-BE49-F238E27FC236}">
                    <a16:creationId xmlns:a16="http://schemas.microsoft.com/office/drawing/2014/main" id="{89EEC308-5443-400B-966D-1629D9410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830"/>
                <a:ext cx="40" cy="39"/>
              </a:xfrm>
              <a:custGeom>
                <a:avLst/>
                <a:gdLst>
                  <a:gd name="T0" fmla="*/ 75 w 148"/>
                  <a:gd name="T1" fmla="*/ 141 h 141"/>
                  <a:gd name="T2" fmla="*/ 59 w 148"/>
                  <a:gd name="T3" fmla="*/ 139 h 141"/>
                  <a:gd name="T4" fmla="*/ 58 w 148"/>
                  <a:gd name="T5" fmla="*/ 138 h 141"/>
                  <a:gd name="T6" fmla="*/ 8 w 148"/>
                  <a:gd name="T7" fmla="*/ 58 h 141"/>
                  <a:gd name="T8" fmla="*/ 89 w 148"/>
                  <a:gd name="T9" fmla="*/ 8 h 141"/>
                  <a:gd name="T10" fmla="*/ 90 w 148"/>
                  <a:gd name="T11" fmla="*/ 8 h 141"/>
                  <a:gd name="T12" fmla="*/ 140 w 148"/>
                  <a:gd name="T13" fmla="*/ 89 h 141"/>
                  <a:gd name="T14" fmla="*/ 75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5" y="141"/>
                    </a:moveTo>
                    <a:cubicBezTo>
                      <a:pt x="70" y="141"/>
                      <a:pt x="65" y="140"/>
                      <a:pt x="59" y="139"/>
                    </a:cubicBezTo>
                    <a:cubicBezTo>
                      <a:pt x="58" y="138"/>
                      <a:pt x="58" y="138"/>
                      <a:pt x="58" y="138"/>
                    </a:cubicBezTo>
                    <a:cubicBezTo>
                      <a:pt x="22" y="130"/>
                      <a:pt x="0" y="94"/>
                      <a:pt x="8" y="58"/>
                    </a:cubicBezTo>
                    <a:cubicBezTo>
                      <a:pt x="17" y="22"/>
                      <a:pt x="53" y="0"/>
                      <a:pt x="89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3" y="120"/>
                      <a:pt x="105" y="141"/>
                      <a:pt x="7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306">
                <a:extLst>
                  <a:ext uri="{FF2B5EF4-FFF2-40B4-BE49-F238E27FC236}">
                    <a16:creationId xmlns:a16="http://schemas.microsoft.com/office/drawing/2014/main" id="{B943908F-205B-402E-8BF5-1D24932AB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818"/>
                <a:ext cx="56" cy="54"/>
              </a:xfrm>
              <a:custGeom>
                <a:avLst/>
                <a:gdLst>
                  <a:gd name="T0" fmla="*/ 100 w 202"/>
                  <a:gd name="T1" fmla="*/ 194 h 194"/>
                  <a:gd name="T2" fmla="*/ 7 w 202"/>
                  <a:gd name="T3" fmla="*/ 113 h 194"/>
                  <a:gd name="T4" fmla="*/ 87 w 202"/>
                  <a:gd name="T5" fmla="*/ 7 h 194"/>
                  <a:gd name="T6" fmla="*/ 89 w 202"/>
                  <a:gd name="T7" fmla="*/ 7 h 194"/>
                  <a:gd name="T8" fmla="*/ 195 w 202"/>
                  <a:gd name="T9" fmla="*/ 87 h 194"/>
                  <a:gd name="T10" fmla="*/ 115 w 202"/>
                  <a:gd name="T11" fmla="*/ 193 h 194"/>
                  <a:gd name="T12" fmla="*/ 113 w 202"/>
                  <a:gd name="T13" fmla="*/ 193 h 194"/>
                  <a:gd name="T14" fmla="*/ 100 w 202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4">
                    <a:moveTo>
                      <a:pt x="100" y="194"/>
                    </a:moveTo>
                    <a:cubicBezTo>
                      <a:pt x="54" y="194"/>
                      <a:pt x="14" y="160"/>
                      <a:pt x="7" y="113"/>
                    </a:cubicBezTo>
                    <a:cubicBezTo>
                      <a:pt x="0" y="62"/>
                      <a:pt x="36" y="14"/>
                      <a:pt x="87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141" y="0"/>
                      <a:pt x="188" y="36"/>
                      <a:pt x="195" y="87"/>
                    </a:cubicBezTo>
                    <a:cubicBezTo>
                      <a:pt x="202" y="138"/>
                      <a:pt x="166" y="186"/>
                      <a:pt x="115" y="193"/>
                    </a:cubicBezTo>
                    <a:cubicBezTo>
                      <a:pt x="113" y="193"/>
                      <a:pt x="113" y="193"/>
                      <a:pt x="113" y="193"/>
                    </a:cubicBezTo>
                    <a:cubicBezTo>
                      <a:pt x="109" y="194"/>
                      <a:pt x="104" y="194"/>
                      <a:pt x="100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307">
                <a:extLst>
                  <a:ext uri="{FF2B5EF4-FFF2-40B4-BE49-F238E27FC236}">
                    <a16:creationId xmlns:a16="http://schemas.microsoft.com/office/drawing/2014/main" id="{44B9FD34-BA09-4AF7-8581-BCA680DB3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2841"/>
                <a:ext cx="49" cy="47"/>
              </a:xfrm>
              <a:custGeom>
                <a:avLst/>
                <a:gdLst>
                  <a:gd name="T0" fmla="*/ 90 w 179"/>
                  <a:gd name="T1" fmla="*/ 169 h 169"/>
                  <a:gd name="T2" fmla="*/ 69 w 179"/>
                  <a:gd name="T3" fmla="*/ 166 h 169"/>
                  <a:gd name="T4" fmla="*/ 68 w 179"/>
                  <a:gd name="T5" fmla="*/ 166 h 169"/>
                  <a:gd name="T6" fmla="*/ 11 w 179"/>
                  <a:gd name="T7" fmla="*/ 68 h 169"/>
                  <a:gd name="T8" fmla="*/ 109 w 179"/>
                  <a:gd name="T9" fmla="*/ 11 h 169"/>
                  <a:gd name="T10" fmla="*/ 111 w 179"/>
                  <a:gd name="T11" fmla="*/ 12 h 169"/>
                  <a:gd name="T12" fmla="*/ 167 w 179"/>
                  <a:gd name="T13" fmla="*/ 110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83" y="169"/>
                      <a:pt x="76" y="168"/>
                      <a:pt x="69" y="166"/>
                    </a:cubicBezTo>
                    <a:cubicBezTo>
                      <a:pt x="68" y="166"/>
                      <a:pt x="68" y="166"/>
                      <a:pt x="68" y="166"/>
                    </a:cubicBezTo>
                    <a:cubicBezTo>
                      <a:pt x="25" y="154"/>
                      <a:pt x="0" y="110"/>
                      <a:pt x="11" y="68"/>
                    </a:cubicBezTo>
                    <a:cubicBezTo>
                      <a:pt x="22" y="25"/>
                      <a:pt x="66" y="0"/>
                      <a:pt x="109" y="11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54" y="23"/>
                      <a:pt x="179" y="67"/>
                      <a:pt x="167" y="110"/>
                    </a:cubicBezTo>
                    <a:cubicBezTo>
                      <a:pt x="158" y="145"/>
                      <a:pt x="125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308">
                <a:extLst>
                  <a:ext uri="{FF2B5EF4-FFF2-40B4-BE49-F238E27FC236}">
                    <a16:creationId xmlns:a16="http://schemas.microsoft.com/office/drawing/2014/main" id="{E26AF936-55E7-418B-871E-14154CC1F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843"/>
                <a:ext cx="32" cy="31"/>
              </a:xfrm>
              <a:custGeom>
                <a:avLst/>
                <a:gdLst>
                  <a:gd name="T0" fmla="*/ 58 w 117"/>
                  <a:gd name="T1" fmla="*/ 112 h 112"/>
                  <a:gd name="T2" fmla="*/ 4 w 117"/>
                  <a:gd name="T3" fmla="*/ 63 h 112"/>
                  <a:gd name="T4" fmla="*/ 52 w 117"/>
                  <a:gd name="T5" fmla="*/ 3 h 112"/>
                  <a:gd name="T6" fmla="*/ 54 w 117"/>
                  <a:gd name="T7" fmla="*/ 3 h 112"/>
                  <a:gd name="T8" fmla="*/ 114 w 117"/>
                  <a:gd name="T9" fmla="*/ 52 h 112"/>
                  <a:gd name="T10" fmla="*/ 65 w 117"/>
                  <a:gd name="T11" fmla="*/ 112 h 112"/>
                  <a:gd name="T12" fmla="*/ 64 w 117"/>
                  <a:gd name="T13" fmla="*/ 112 h 112"/>
                  <a:gd name="T14" fmla="*/ 58 w 117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2">
                    <a:moveTo>
                      <a:pt x="58" y="112"/>
                    </a:moveTo>
                    <a:cubicBezTo>
                      <a:pt x="30" y="112"/>
                      <a:pt x="7" y="92"/>
                      <a:pt x="4" y="63"/>
                    </a:cubicBezTo>
                    <a:cubicBezTo>
                      <a:pt x="0" y="33"/>
                      <a:pt x="22" y="6"/>
                      <a:pt x="52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84" y="0"/>
                      <a:pt x="111" y="21"/>
                      <a:pt x="114" y="52"/>
                    </a:cubicBezTo>
                    <a:cubicBezTo>
                      <a:pt x="117" y="82"/>
                      <a:pt x="95" y="109"/>
                      <a:pt x="65" y="112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2" y="112"/>
                      <a:pt x="60" y="112"/>
                      <a:pt x="58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309">
                <a:extLst>
                  <a:ext uri="{FF2B5EF4-FFF2-40B4-BE49-F238E27FC236}">
                    <a16:creationId xmlns:a16="http://schemas.microsoft.com/office/drawing/2014/main" id="{817BA9E1-D801-42CA-A1C6-B49D90220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2817"/>
                <a:ext cx="52" cy="51"/>
              </a:xfrm>
              <a:custGeom>
                <a:avLst/>
                <a:gdLst>
                  <a:gd name="T0" fmla="*/ 94 w 191"/>
                  <a:gd name="T1" fmla="*/ 184 h 184"/>
                  <a:gd name="T2" fmla="*/ 5 w 191"/>
                  <a:gd name="T3" fmla="*/ 104 h 184"/>
                  <a:gd name="T4" fmla="*/ 85 w 191"/>
                  <a:gd name="T5" fmla="*/ 6 h 184"/>
                  <a:gd name="T6" fmla="*/ 87 w 191"/>
                  <a:gd name="T7" fmla="*/ 5 h 184"/>
                  <a:gd name="T8" fmla="*/ 185 w 191"/>
                  <a:gd name="T9" fmla="*/ 85 h 184"/>
                  <a:gd name="T10" fmla="*/ 106 w 191"/>
                  <a:gd name="T11" fmla="*/ 183 h 184"/>
                  <a:gd name="T12" fmla="*/ 104 w 191"/>
                  <a:gd name="T13" fmla="*/ 184 h 184"/>
                  <a:gd name="T14" fmla="*/ 94 w 191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4">
                    <a:moveTo>
                      <a:pt x="94" y="184"/>
                    </a:moveTo>
                    <a:cubicBezTo>
                      <a:pt x="49" y="184"/>
                      <a:pt x="10" y="150"/>
                      <a:pt x="5" y="104"/>
                    </a:cubicBezTo>
                    <a:cubicBezTo>
                      <a:pt x="0" y="55"/>
                      <a:pt x="35" y="11"/>
                      <a:pt x="85" y="6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136" y="0"/>
                      <a:pt x="180" y="36"/>
                      <a:pt x="185" y="85"/>
                    </a:cubicBezTo>
                    <a:cubicBezTo>
                      <a:pt x="191" y="134"/>
                      <a:pt x="155" y="178"/>
                      <a:pt x="106" y="183"/>
                    </a:cubicBezTo>
                    <a:cubicBezTo>
                      <a:pt x="104" y="184"/>
                      <a:pt x="104" y="184"/>
                      <a:pt x="104" y="184"/>
                    </a:cubicBezTo>
                    <a:cubicBezTo>
                      <a:pt x="101" y="184"/>
                      <a:pt x="97" y="184"/>
                      <a:pt x="94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310">
                <a:extLst>
                  <a:ext uri="{FF2B5EF4-FFF2-40B4-BE49-F238E27FC236}">
                    <a16:creationId xmlns:a16="http://schemas.microsoft.com/office/drawing/2014/main" id="{8865C762-07E6-43BA-9F5B-E16940F6F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2795"/>
                <a:ext cx="64" cy="60"/>
              </a:xfrm>
              <a:custGeom>
                <a:avLst/>
                <a:gdLst>
                  <a:gd name="T0" fmla="*/ 117 w 231"/>
                  <a:gd name="T1" fmla="*/ 218 h 218"/>
                  <a:gd name="T2" fmla="*/ 90 w 231"/>
                  <a:gd name="T3" fmla="*/ 214 h 218"/>
                  <a:gd name="T4" fmla="*/ 87 w 231"/>
                  <a:gd name="T5" fmla="*/ 213 h 218"/>
                  <a:gd name="T6" fmla="*/ 15 w 231"/>
                  <a:gd name="T7" fmla="*/ 87 h 218"/>
                  <a:gd name="T8" fmla="*/ 141 w 231"/>
                  <a:gd name="T9" fmla="*/ 15 h 218"/>
                  <a:gd name="T10" fmla="*/ 143 w 231"/>
                  <a:gd name="T11" fmla="*/ 15 h 218"/>
                  <a:gd name="T12" fmla="*/ 216 w 231"/>
                  <a:gd name="T13" fmla="*/ 141 h 218"/>
                  <a:gd name="T14" fmla="*/ 117 w 231"/>
                  <a:gd name="T15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8">
                    <a:moveTo>
                      <a:pt x="117" y="218"/>
                    </a:moveTo>
                    <a:cubicBezTo>
                      <a:pt x="108" y="218"/>
                      <a:pt x="99" y="216"/>
                      <a:pt x="90" y="214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33" y="199"/>
                      <a:pt x="0" y="142"/>
                      <a:pt x="15" y="87"/>
                    </a:cubicBezTo>
                    <a:cubicBezTo>
                      <a:pt x="30" y="33"/>
                      <a:pt x="86" y="0"/>
                      <a:pt x="141" y="15"/>
                    </a:cubicBezTo>
                    <a:cubicBezTo>
                      <a:pt x="143" y="15"/>
                      <a:pt x="143" y="15"/>
                      <a:pt x="143" y="15"/>
                    </a:cubicBezTo>
                    <a:cubicBezTo>
                      <a:pt x="198" y="30"/>
                      <a:pt x="231" y="86"/>
                      <a:pt x="216" y="141"/>
                    </a:cubicBezTo>
                    <a:cubicBezTo>
                      <a:pt x="204" y="187"/>
                      <a:pt x="162" y="218"/>
                      <a:pt x="117" y="2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311">
                <a:extLst>
                  <a:ext uri="{FF2B5EF4-FFF2-40B4-BE49-F238E27FC236}">
                    <a16:creationId xmlns:a16="http://schemas.microsoft.com/office/drawing/2014/main" id="{E7F5C8E3-F1B2-4C03-AAB0-79F9BD68A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782"/>
                <a:ext cx="58" cy="54"/>
              </a:xfrm>
              <a:custGeom>
                <a:avLst/>
                <a:gdLst>
                  <a:gd name="T0" fmla="*/ 105 w 211"/>
                  <a:gd name="T1" fmla="*/ 197 h 197"/>
                  <a:gd name="T2" fmla="*/ 23 w 211"/>
                  <a:gd name="T3" fmla="*/ 147 h 197"/>
                  <a:gd name="T4" fmla="*/ 63 w 211"/>
                  <a:gd name="T5" fmla="*/ 24 h 197"/>
                  <a:gd name="T6" fmla="*/ 65 w 211"/>
                  <a:gd name="T7" fmla="*/ 23 h 197"/>
                  <a:gd name="T8" fmla="*/ 188 w 211"/>
                  <a:gd name="T9" fmla="*/ 62 h 197"/>
                  <a:gd name="T10" fmla="*/ 149 w 211"/>
                  <a:gd name="T11" fmla="*/ 186 h 197"/>
                  <a:gd name="T12" fmla="*/ 147 w 211"/>
                  <a:gd name="T13" fmla="*/ 187 h 197"/>
                  <a:gd name="T14" fmla="*/ 105 w 211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197">
                    <a:moveTo>
                      <a:pt x="105" y="197"/>
                    </a:moveTo>
                    <a:cubicBezTo>
                      <a:pt x="72" y="197"/>
                      <a:pt x="39" y="179"/>
                      <a:pt x="23" y="147"/>
                    </a:cubicBezTo>
                    <a:cubicBezTo>
                      <a:pt x="0" y="102"/>
                      <a:pt x="18" y="47"/>
                      <a:pt x="63" y="24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110" y="0"/>
                      <a:pt x="165" y="17"/>
                      <a:pt x="188" y="62"/>
                    </a:cubicBezTo>
                    <a:cubicBezTo>
                      <a:pt x="211" y="107"/>
                      <a:pt x="194" y="163"/>
                      <a:pt x="149" y="186"/>
                    </a:cubicBezTo>
                    <a:cubicBezTo>
                      <a:pt x="147" y="187"/>
                      <a:pt x="147" y="187"/>
                      <a:pt x="147" y="187"/>
                    </a:cubicBezTo>
                    <a:cubicBezTo>
                      <a:pt x="133" y="194"/>
                      <a:pt x="119" y="197"/>
                      <a:pt x="105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312">
                <a:extLst>
                  <a:ext uri="{FF2B5EF4-FFF2-40B4-BE49-F238E27FC236}">
                    <a16:creationId xmlns:a16="http://schemas.microsoft.com/office/drawing/2014/main" id="{DDBB50E1-DF52-490F-87AC-52B133C6D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2761"/>
                <a:ext cx="53" cy="50"/>
              </a:xfrm>
              <a:custGeom>
                <a:avLst/>
                <a:gdLst>
                  <a:gd name="T0" fmla="*/ 97 w 191"/>
                  <a:gd name="T1" fmla="*/ 181 h 181"/>
                  <a:gd name="T2" fmla="*/ 74 w 191"/>
                  <a:gd name="T3" fmla="*/ 178 h 181"/>
                  <a:gd name="T4" fmla="*/ 73 w 191"/>
                  <a:gd name="T5" fmla="*/ 177 h 181"/>
                  <a:gd name="T6" fmla="*/ 12 w 191"/>
                  <a:gd name="T7" fmla="*/ 73 h 181"/>
                  <a:gd name="T8" fmla="*/ 117 w 191"/>
                  <a:gd name="T9" fmla="*/ 13 h 181"/>
                  <a:gd name="T10" fmla="*/ 118 w 191"/>
                  <a:gd name="T11" fmla="*/ 13 h 181"/>
                  <a:gd name="T12" fmla="*/ 179 w 191"/>
                  <a:gd name="T13" fmla="*/ 117 h 181"/>
                  <a:gd name="T14" fmla="*/ 97 w 191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1">
                    <a:moveTo>
                      <a:pt x="97" y="181"/>
                    </a:moveTo>
                    <a:cubicBezTo>
                      <a:pt x="89" y="181"/>
                      <a:pt x="82" y="180"/>
                      <a:pt x="74" y="178"/>
                    </a:cubicBezTo>
                    <a:cubicBezTo>
                      <a:pt x="73" y="177"/>
                      <a:pt x="73" y="177"/>
                      <a:pt x="73" y="177"/>
                    </a:cubicBezTo>
                    <a:cubicBezTo>
                      <a:pt x="27" y="165"/>
                      <a:pt x="0" y="118"/>
                      <a:pt x="12" y="73"/>
                    </a:cubicBezTo>
                    <a:cubicBezTo>
                      <a:pt x="24" y="27"/>
                      <a:pt x="71" y="0"/>
                      <a:pt x="117" y="13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64" y="25"/>
                      <a:pt x="191" y="72"/>
                      <a:pt x="179" y="117"/>
                    </a:cubicBezTo>
                    <a:cubicBezTo>
                      <a:pt x="169" y="155"/>
                      <a:pt x="134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313">
                <a:extLst>
                  <a:ext uri="{FF2B5EF4-FFF2-40B4-BE49-F238E27FC236}">
                    <a16:creationId xmlns:a16="http://schemas.microsoft.com/office/drawing/2014/main" id="{2E089F0D-C744-4B4E-A2D2-7DA7F16C9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2721"/>
                <a:ext cx="40" cy="37"/>
              </a:xfrm>
              <a:custGeom>
                <a:avLst/>
                <a:gdLst>
                  <a:gd name="T0" fmla="*/ 71 w 143"/>
                  <a:gd name="T1" fmla="*/ 134 h 134"/>
                  <a:gd name="T2" fmla="*/ 16 w 143"/>
                  <a:gd name="T3" fmla="*/ 100 h 134"/>
                  <a:gd name="T4" fmla="*/ 43 w 143"/>
                  <a:gd name="T5" fmla="*/ 16 h 134"/>
                  <a:gd name="T6" fmla="*/ 44 w 143"/>
                  <a:gd name="T7" fmla="*/ 16 h 134"/>
                  <a:gd name="T8" fmla="*/ 128 w 143"/>
                  <a:gd name="T9" fmla="*/ 42 h 134"/>
                  <a:gd name="T10" fmla="*/ 101 w 143"/>
                  <a:gd name="T11" fmla="*/ 126 h 134"/>
                  <a:gd name="T12" fmla="*/ 100 w 143"/>
                  <a:gd name="T13" fmla="*/ 127 h 134"/>
                  <a:gd name="T14" fmla="*/ 71 w 143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4">
                    <a:moveTo>
                      <a:pt x="71" y="134"/>
                    </a:moveTo>
                    <a:cubicBezTo>
                      <a:pt x="49" y="134"/>
                      <a:pt x="27" y="122"/>
                      <a:pt x="16" y="100"/>
                    </a:cubicBezTo>
                    <a:cubicBezTo>
                      <a:pt x="0" y="70"/>
                      <a:pt x="12" y="32"/>
                      <a:pt x="43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74" y="0"/>
                      <a:pt x="112" y="12"/>
                      <a:pt x="128" y="42"/>
                    </a:cubicBezTo>
                    <a:cubicBezTo>
                      <a:pt x="143" y="73"/>
                      <a:pt x="131" y="110"/>
                      <a:pt x="101" y="126"/>
                    </a:cubicBezTo>
                    <a:cubicBezTo>
                      <a:pt x="100" y="127"/>
                      <a:pt x="100" y="127"/>
                      <a:pt x="100" y="127"/>
                    </a:cubicBezTo>
                    <a:cubicBezTo>
                      <a:pt x="91" y="132"/>
                      <a:pt x="8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314">
                <a:extLst>
                  <a:ext uri="{FF2B5EF4-FFF2-40B4-BE49-F238E27FC236}">
                    <a16:creationId xmlns:a16="http://schemas.microsoft.com/office/drawing/2014/main" id="{DEDA349A-8F28-42ED-A3FB-54C340B72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691"/>
                <a:ext cx="48" cy="45"/>
              </a:xfrm>
              <a:custGeom>
                <a:avLst/>
                <a:gdLst>
                  <a:gd name="T0" fmla="*/ 88 w 174"/>
                  <a:gd name="T1" fmla="*/ 163 h 163"/>
                  <a:gd name="T2" fmla="*/ 43 w 174"/>
                  <a:gd name="T3" fmla="*/ 149 h 163"/>
                  <a:gd name="T4" fmla="*/ 42 w 174"/>
                  <a:gd name="T5" fmla="*/ 147 h 163"/>
                  <a:gd name="T6" fmla="*/ 25 w 174"/>
                  <a:gd name="T7" fmla="*/ 41 h 163"/>
                  <a:gd name="T8" fmla="*/ 131 w 174"/>
                  <a:gd name="T9" fmla="*/ 25 h 163"/>
                  <a:gd name="T10" fmla="*/ 133 w 174"/>
                  <a:gd name="T11" fmla="*/ 26 h 163"/>
                  <a:gd name="T12" fmla="*/ 149 w 174"/>
                  <a:gd name="T13" fmla="*/ 132 h 163"/>
                  <a:gd name="T14" fmla="*/ 88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8" y="163"/>
                    </a:moveTo>
                    <a:cubicBezTo>
                      <a:pt x="72" y="163"/>
                      <a:pt x="57" y="158"/>
                      <a:pt x="43" y="149"/>
                    </a:cubicBezTo>
                    <a:cubicBezTo>
                      <a:pt x="42" y="147"/>
                      <a:pt x="42" y="147"/>
                      <a:pt x="42" y="147"/>
                    </a:cubicBezTo>
                    <a:cubicBezTo>
                      <a:pt x="8" y="123"/>
                      <a:pt x="0" y="75"/>
                      <a:pt x="25" y="41"/>
                    </a:cubicBezTo>
                    <a:cubicBezTo>
                      <a:pt x="50" y="7"/>
                      <a:pt x="97" y="0"/>
                      <a:pt x="131" y="25"/>
                    </a:cubicBezTo>
                    <a:cubicBezTo>
                      <a:pt x="133" y="26"/>
                      <a:pt x="133" y="26"/>
                      <a:pt x="133" y="26"/>
                    </a:cubicBezTo>
                    <a:cubicBezTo>
                      <a:pt x="167" y="51"/>
                      <a:pt x="174" y="98"/>
                      <a:pt x="149" y="132"/>
                    </a:cubicBezTo>
                    <a:cubicBezTo>
                      <a:pt x="134" y="152"/>
                      <a:pt x="111" y="163"/>
                      <a:pt x="88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315">
                <a:extLst>
                  <a:ext uri="{FF2B5EF4-FFF2-40B4-BE49-F238E27FC236}">
                    <a16:creationId xmlns:a16="http://schemas.microsoft.com/office/drawing/2014/main" id="{CE3F20D5-AAD4-421B-AE99-836132FEB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643"/>
                <a:ext cx="58" cy="53"/>
              </a:xfrm>
              <a:custGeom>
                <a:avLst/>
                <a:gdLst>
                  <a:gd name="T0" fmla="*/ 103 w 208"/>
                  <a:gd name="T1" fmla="*/ 193 h 193"/>
                  <a:gd name="T2" fmla="*/ 23 w 208"/>
                  <a:gd name="T3" fmla="*/ 145 h 193"/>
                  <a:gd name="T4" fmla="*/ 62 w 208"/>
                  <a:gd name="T5" fmla="*/ 23 h 193"/>
                  <a:gd name="T6" fmla="*/ 64 w 208"/>
                  <a:gd name="T7" fmla="*/ 23 h 193"/>
                  <a:gd name="T8" fmla="*/ 185 w 208"/>
                  <a:gd name="T9" fmla="*/ 61 h 193"/>
                  <a:gd name="T10" fmla="*/ 146 w 208"/>
                  <a:gd name="T11" fmla="*/ 182 h 193"/>
                  <a:gd name="T12" fmla="*/ 144 w 208"/>
                  <a:gd name="T13" fmla="*/ 183 h 193"/>
                  <a:gd name="T14" fmla="*/ 103 w 208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3">
                    <a:moveTo>
                      <a:pt x="103" y="193"/>
                    </a:moveTo>
                    <a:cubicBezTo>
                      <a:pt x="71" y="193"/>
                      <a:pt x="39" y="176"/>
                      <a:pt x="23" y="145"/>
                    </a:cubicBezTo>
                    <a:cubicBezTo>
                      <a:pt x="0" y="101"/>
                      <a:pt x="18" y="46"/>
                      <a:pt x="62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108" y="0"/>
                      <a:pt x="162" y="17"/>
                      <a:pt x="185" y="61"/>
                    </a:cubicBezTo>
                    <a:cubicBezTo>
                      <a:pt x="208" y="105"/>
                      <a:pt x="190" y="160"/>
                      <a:pt x="146" y="182"/>
                    </a:cubicBezTo>
                    <a:cubicBezTo>
                      <a:pt x="144" y="183"/>
                      <a:pt x="144" y="183"/>
                      <a:pt x="144" y="183"/>
                    </a:cubicBezTo>
                    <a:cubicBezTo>
                      <a:pt x="131" y="190"/>
                      <a:pt x="117" y="193"/>
                      <a:pt x="103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316">
                <a:extLst>
                  <a:ext uri="{FF2B5EF4-FFF2-40B4-BE49-F238E27FC236}">
                    <a16:creationId xmlns:a16="http://schemas.microsoft.com/office/drawing/2014/main" id="{850ECF44-2463-42C5-9653-62F776AEB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605"/>
                <a:ext cx="41" cy="38"/>
              </a:xfrm>
              <a:custGeom>
                <a:avLst/>
                <a:gdLst>
                  <a:gd name="T0" fmla="*/ 74 w 148"/>
                  <a:gd name="T1" fmla="*/ 139 h 139"/>
                  <a:gd name="T2" fmla="*/ 36 w 148"/>
                  <a:gd name="T3" fmla="*/ 127 h 139"/>
                  <a:gd name="T4" fmla="*/ 35 w 148"/>
                  <a:gd name="T5" fmla="*/ 126 h 139"/>
                  <a:gd name="T6" fmla="*/ 21 w 148"/>
                  <a:gd name="T7" fmla="*/ 35 h 139"/>
                  <a:gd name="T8" fmla="*/ 111 w 148"/>
                  <a:gd name="T9" fmla="*/ 21 h 139"/>
                  <a:gd name="T10" fmla="*/ 112 w 148"/>
                  <a:gd name="T11" fmla="*/ 22 h 139"/>
                  <a:gd name="T12" fmla="*/ 126 w 148"/>
                  <a:gd name="T13" fmla="*/ 113 h 139"/>
                  <a:gd name="T14" fmla="*/ 74 w 148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39">
                    <a:moveTo>
                      <a:pt x="74" y="139"/>
                    </a:moveTo>
                    <a:cubicBezTo>
                      <a:pt x="61" y="139"/>
                      <a:pt x="47" y="135"/>
                      <a:pt x="36" y="127"/>
                    </a:cubicBezTo>
                    <a:cubicBezTo>
                      <a:pt x="35" y="126"/>
                      <a:pt x="35" y="126"/>
                      <a:pt x="35" y="126"/>
                    </a:cubicBezTo>
                    <a:cubicBezTo>
                      <a:pt x="6" y="105"/>
                      <a:pt x="0" y="64"/>
                      <a:pt x="21" y="35"/>
                    </a:cubicBezTo>
                    <a:cubicBezTo>
                      <a:pt x="42" y="7"/>
                      <a:pt x="82" y="0"/>
                      <a:pt x="111" y="21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41" y="43"/>
                      <a:pt x="148" y="84"/>
                      <a:pt x="126" y="113"/>
                    </a:cubicBezTo>
                    <a:cubicBezTo>
                      <a:pt x="114" y="130"/>
                      <a:pt x="94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317">
                <a:extLst>
                  <a:ext uri="{FF2B5EF4-FFF2-40B4-BE49-F238E27FC236}">
                    <a16:creationId xmlns:a16="http://schemas.microsoft.com/office/drawing/2014/main" id="{1E46B952-0801-48BC-A4D5-0376930CE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2542"/>
                <a:ext cx="51" cy="48"/>
              </a:xfrm>
              <a:custGeom>
                <a:avLst/>
                <a:gdLst>
                  <a:gd name="T0" fmla="*/ 91 w 183"/>
                  <a:gd name="T1" fmla="*/ 174 h 174"/>
                  <a:gd name="T2" fmla="*/ 37 w 183"/>
                  <a:gd name="T3" fmla="*/ 154 h 174"/>
                  <a:gd name="T4" fmla="*/ 30 w 183"/>
                  <a:gd name="T5" fmla="*/ 38 h 174"/>
                  <a:gd name="T6" fmla="*/ 31 w 183"/>
                  <a:gd name="T7" fmla="*/ 37 h 174"/>
                  <a:gd name="T8" fmla="*/ 146 w 183"/>
                  <a:gd name="T9" fmla="*/ 30 h 174"/>
                  <a:gd name="T10" fmla="*/ 153 w 183"/>
                  <a:gd name="T11" fmla="*/ 145 h 174"/>
                  <a:gd name="T12" fmla="*/ 152 w 183"/>
                  <a:gd name="T13" fmla="*/ 147 h 174"/>
                  <a:gd name="T14" fmla="*/ 91 w 183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4">
                    <a:moveTo>
                      <a:pt x="91" y="174"/>
                    </a:moveTo>
                    <a:cubicBezTo>
                      <a:pt x="71" y="174"/>
                      <a:pt x="52" y="167"/>
                      <a:pt x="37" y="154"/>
                    </a:cubicBezTo>
                    <a:cubicBezTo>
                      <a:pt x="3" y="124"/>
                      <a:pt x="0" y="72"/>
                      <a:pt x="30" y="3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61" y="3"/>
                      <a:pt x="112" y="0"/>
                      <a:pt x="146" y="30"/>
                    </a:cubicBezTo>
                    <a:cubicBezTo>
                      <a:pt x="180" y="60"/>
                      <a:pt x="183" y="112"/>
                      <a:pt x="153" y="145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36" y="165"/>
                      <a:pt x="113" y="174"/>
                      <a:pt x="91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318">
                <a:extLst>
                  <a:ext uri="{FF2B5EF4-FFF2-40B4-BE49-F238E27FC236}">
                    <a16:creationId xmlns:a16="http://schemas.microsoft.com/office/drawing/2014/main" id="{2A8C8CF2-03AB-462A-A83A-3C3A934B7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2511"/>
                <a:ext cx="40" cy="38"/>
              </a:xfrm>
              <a:custGeom>
                <a:avLst/>
                <a:gdLst>
                  <a:gd name="T0" fmla="*/ 74 w 147"/>
                  <a:gd name="T1" fmla="*/ 138 h 138"/>
                  <a:gd name="T2" fmla="*/ 20 w 147"/>
                  <a:gd name="T3" fmla="*/ 108 h 138"/>
                  <a:gd name="T4" fmla="*/ 19 w 147"/>
                  <a:gd name="T5" fmla="*/ 107 h 138"/>
                  <a:gd name="T6" fmla="*/ 39 w 147"/>
                  <a:gd name="T7" fmla="*/ 19 h 138"/>
                  <a:gd name="T8" fmla="*/ 127 w 147"/>
                  <a:gd name="T9" fmla="*/ 38 h 138"/>
                  <a:gd name="T10" fmla="*/ 128 w 147"/>
                  <a:gd name="T11" fmla="*/ 39 h 138"/>
                  <a:gd name="T12" fmla="*/ 108 w 147"/>
                  <a:gd name="T13" fmla="*/ 128 h 138"/>
                  <a:gd name="T14" fmla="*/ 74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4" y="138"/>
                    </a:moveTo>
                    <a:cubicBezTo>
                      <a:pt x="53" y="138"/>
                      <a:pt x="32" y="127"/>
                      <a:pt x="20" y="108"/>
                    </a:cubicBezTo>
                    <a:cubicBezTo>
                      <a:pt x="19" y="107"/>
                      <a:pt x="19" y="107"/>
                      <a:pt x="19" y="107"/>
                    </a:cubicBezTo>
                    <a:cubicBezTo>
                      <a:pt x="0" y="77"/>
                      <a:pt x="9" y="38"/>
                      <a:pt x="39" y="19"/>
                    </a:cubicBezTo>
                    <a:cubicBezTo>
                      <a:pt x="68" y="0"/>
                      <a:pt x="108" y="9"/>
                      <a:pt x="127" y="38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47" y="69"/>
                      <a:pt x="138" y="109"/>
                      <a:pt x="108" y="128"/>
                    </a:cubicBezTo>
                    <a:cubicBezTo>
                      <a:pt x="98" y="134"/>
                      <a:pt x="86" y="138"/>
                      <a:pt x="74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319">
                <a:extLst>
                  <a:ext uri="{FF2B5EF4-FFF2-40B4-BE49-F238E27FC236}">
                    <a16:creationId xmlns:a16="http://schemas.microsoft.com/office/drawing/2014/main" id="{3177EA87-9691-4AF1-B3BC-0450DE020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432"/>
                <a:ext cx="44" cy="42"/>
              </a:xfrm>
              <a:custGeom>
                <a:avLst/>
                <a:gdLst>
                  <a:gd name="T0" fmla="*/ 80 w 160"/>
                  <a:gd name="T1" fmla="*/ 152 h 152"/>
                  <a:gd name="T2" fmla="*/ 33 w 160"/>
                  <a:gd name="T3" fmla="*/ 134 h 152"/>
                  <a:gd name="T4" fmla="*/ 26 w 160"/>
                  <a:gd name="T5" fmla="*/ 34 h 152"/>
                  <a:gd name="T6" fmla="*/ 28 w 160"/>
                  <a:gd name="T7" fmla="*/ 32 h 152"/>
                  <a:gd name="T8" fmla="*/ 128 w 160"/>
                  <a:gd name="T9" fmla="*/ 26 h 152"/>
                  <a:gd name="T10" fmla="*/ 134 w 160"/>
                  <a:gd name="T11" fmla="*/ 127 h 152"/>
                  <a:gd name="T12" fmla="*/ 133 w 160"/>
                  <a:gd name="T13" fmla="*/ 128 h 152"/>
                  <a:gd name="T14" fmla="*/ 80 w 160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2">
                    <a:moveTo>
                      <a:pt x="80" y="152"/>
                    </a:moveTo>
                    <a:cubicBezTo>
                      <a:pt x="63" y="152"/>
                      <a:pt x="46" y="146"/>
                      <a:pt x="33" y="134"/>
                    </a:cubicBezTo>
                    <a:cubicBezTo>
                      <a:pt x="3" y="108"/>
                      <a:pt x="0" y="63"/>
                      <a:pt x="26" y="34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53" y="3"/>
                      <a:pt x="99" y="0"/>
                      <a:pt x="128" y="26"/>
                    </a:cubicBezTo>
                    <a:cubicBezTo>
                      <a:pt x="158" y="52"/>
                      <a:pt x="160" y="97"/>
                      <a:pt x="134" y="127"/>
                    </a:cubicBezTo>
                    <a:cubicBezTo>
                      <a:pt x="133" y="128"/>
                      <a:pt x="133" y="128"/>
                      <a:pt x="133" y="128"/>
                    </a:cubicBezTo>
                    <a:cubicBezTo>
                      <a:pt x="119" y="144"/>
                      <a:pt x="100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320">
                <a:extLst>
                  <a:ext uri="{FF2B5EF4-FFF2-40B4-BE49-F238E27FC236}">
                    <a16:creationId xmlns:a16="http://schemas.microsoft.com/office/drawing/2014/main" id="{945EC2A1-129F-4190-8CF3-9676FC044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2373"/>
                <a:ext cx="60" cy="56"/>
              </a:xfrm>
              <a:custGeom>
                <a:avLst/>
                <a:gdLst>
                  <a:gd name="T0" fmla="*/ 109 w 217"/>
                  <a:gd name="T1" fmla="*/ 204 h 204"/>
                  <a:gd name="T2" fmla="*/ 29 w 217"/>
                  <a:gd name="T3" fmla="*/ 160 h 204"/>
                  <a:gd name="T4" fmla="*/ 28 w 217"/>
                  <a:gd name="T5" fmla="*/ 158 h 204"/>
                  <a:gd name="T6" fmla="*/ 57 w 217"/>
                  <a:gd name="T7" fmla="*/ 28 h 204"/>
                  <a:gd name="T8" fmla="*/ 187 w 217"/>
                  <a:gd name="T9" fmla="*/ 56 h 204"/>
                  <a:gd name="T10" fmla="*/ 188 w 217"/>
                  <a:gd name="T11" fmla="*/ 58 h 204"/>
                  <a:gd name="T12" fmla="*/ 160 w 217"/>
                  <a:gd name="T13" fmla="*/ 189 h 204"/>
                  <a:gd name="T14" fmla="*/ 109 w 217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4">
                    <a:moveTo>
                      <a:pt x="109" y="204"/>
                    </a:moveTo>
                    <a:cubicBezTo>
                      <a:pt x="78" y="204"/>
                      <a:pt x="47" y="189"/>
                      <a:pt x="29" y="160"/>
                    </a:cubicBezTo>
                    <a:cubicBezTo>
                      <a:pt x="28" y="158"/>
                      <a:pt x="28" y="158"/>
                      <a:pt x="28" y="158"/>
                    </a:cubicBezTo>
                    <a:cubicBezTo>
                      <a:pt x="0" y="115"/>
                      <a:pt x="13" y="56"/>
                      <a:pt x="57" y="28"/>
                    </a:cubicBezTo>
                    <a:cubicBezTo>
                      <a:pt x="100" y="0"/>
                      <a:pt x="159" y="13"/>
                      <a:pt x="187" y="56"/>
                    </a:cubicBezTo>
                    <a:cubicBezTo>
                      <a:pt x="188" y="58"/>
                      <a:pt x="188" y="58"/>
                      <a:pt x="188" y="58"/>
                    </a:cubicBezTo>
                    <a:cubicBezTo>
                      <a:pt x="217" y="102"/>
                      <a:pt x="204" y="161"/>
                      <a:pt x="160" y="189"/>
                    </a:cubicBezTo>
                    <a:cubicBezTo>
                      <a:pt x="144" y="199"/>
                      <a:pt x="126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321">
                <a:extLst>
                  <a:ext uri="{FF2B5EF4-FFF2-40B4-BE49-F238E27FC236}">
                    <a16:creationId xmlns:a16="http://schemas.microsoft.com/office/drawing/2014/main" id="{F482D6D3-32B6-4DEA-9A8B-D8EFAD2FA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311"/>
                <a:ext cx="45" cy="42"/>
              </a:xfrm>
              <a:custGeom>
                <a:avLst/>
                <a:gdLst>
                  <a:gd name="T0" fmla="*/ 81 w 161"/>
                  <a:gd name="T1" fmla="*/ 153 h 153"/>
                  <a:gd name="T2" fmla="*/ 56 w 161"/>
                  <a:gd name="T3" fmla="*/ 149 h 153"/>
                  <a:gd name="T4" fmla="*/ 14 w 161"/>
                  <a:gd name="T5" fmla="*/ 57 h 153"/>
                  <a:gd name="T6" fmla="*/ 14 w 161"/>
                  <a:gd name="T7" fmla="*/ 56 h 153"/>
                  <a:gd name="T8" fmla="*/ 106 w 161"/>
                  <a:gd name="T9" fmla="*/ 14 h 153"/>
                  <a:gd name="T10" fmla="*/ 148 w 161"/>
                  <a:gd name="T11" fmla="*/ 105 h 153"/>
                  <a:gd name="T12" fmla="*/ 147 w 161"/>
                  <a:gd name="T13" fmla="*/ 10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72" y="153"/>
                      <a:pt x="64" y="152"/>
                      <a:pt x="56" y="149"/>
                    </a:cubicBezTo>
                    <a:cubicBezTo>
                      <a:pt x="19" y="135"/>
                      <a:pt x="0" y="94"/>
                      <a:pt x="14" y="57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28" y="19"/>
                      <a:pt x="69" y="0"/>
                      <a:pt x="106" y="14"/>
                    </a:cubicBezTo>
                    <a:cubicBezTo>
                      <a:pt x="143" y="27"/>
                      <a:pt x="161" y="68"/>
                      <a:pt x="148" y="105"/>
                    </a:cubicBezTo>
                    <a:cubicBezTo>
                      <a:pt x="147" y="106"/>
                      <a:pt x="147" y="106"/>
                      <a:pt x="147" y="106"/>
                    </a:cubicBezTo>
                    <a:cubicBezTo>
                      <a:pt x="137" y="135"/>
                      <a:pt x="110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322">
                <a:extLst>
                  <a:ext uri="{FF2B5EF4-FFF2-40B4-BE49-F238E27FC236}">
                    <a16:creationId xmlns:a16="http://schemas.microsoft.com/office/drawing/2014/main" id="{E2E16527-FE31-4527-A0FB-FFCBBB086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247"/>
                <a:ext cx="55" cy="52"/>
              </a:xfrm>
              <a:custGeom>
                <a:avLst/>
                <a:gdLst>
                  <a:gd name="T0" fmla="*/ 100 w 199"/>
                  <a:gd name="T1" fmla="*/ 187 h 187"/>
                  <a:gd name="T2" fmla="*/ 27 w 199"/>
                  <a:gd name="T3" fmla="*/ 147 h 187"/>
                  <a:gd name="T4" fmla="*/ 26 w 199"/>
                  <a:gd name="T5" fmla="*/ 145 h 187"/>
                  <a:gd name="T6" fmla="*/ 52 w 199"/>
                  <a:gd name="T7" fmla="*/ 25 h 187"/>
                  <a:gd name="T8" fmla="*/ 173 w 199"/>
                  <a:gd name="T9" fmla="*/ 52 h 187"/>
                  <a:gd name="T10" fmla="*/ 174 w 199"/>
                  <a:gd name="T11" fmla="*/ 54 h 187"/>
                  <a:gd name="T12" fmla="*/ 147 w 199"/>
                  <a:gd name="T13" fmla="*/ 174 h 187"/>
                  <a:gd name="T14" fmla="*/ 100 w 199"/>
                  <a:gd name="T15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9" h="187">
                    <a:moveTo>
                      <a:pt x="100" y="187"/>
                    </a:moveTo>
                    <a:cubicBezTo>
                      <a:pt x="72" y="187"/>
                      <a:pt x="44" y="173"/>
                      <a:pt x="27" y="147"/>
                    </a:cubicBezTo>
                    <a:cubicBezTo>
                      <a:pt x="26" y="145"/>
                      <a:pt x="26" y="145"/>
                      <a:pt x="26" y="145"/>
                    </a:cubicBezTo>
                    <a:cubicBezTo>
                      <a:pt x="0" y="105"/>
                      <a:pt x="12" y="51"/>
                      <a:pt x="52" y="25"/>
                    </a:cubicBezTo>
                    <a:cubicBezTo>
                      <a:pt x="93" y="0"/>
                      <a:pt x="147" y="12"/>
                      <a:pt x="173" y="52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99" y="94"/>
                      <a:pt x="188" y="148"/>
                      <a:pt x="147" y="174"/>
                    </a:cubicBezTo>
                    <a:cubicBezTo>
                      <a:pt x="133" y="183"/>
                      <a:pt x="116" y="187"/>
                      <a:pt x="100" y="1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323">
                <a:extLst>
                  <a:ext uri="{FF2B5EF4-FFF2-40B4-BE49-F238E27FC236}">
                    <a16:creationId xmlns:a16="http://schemas.microsoft.com/office/drawing/2014/main" id="{99E57A4E-4B1B-44A8-A8EF-B1E0B0A79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172"/>
                <a:ext cx="38" cy="36"/>
              </a:xfrm>
              <a:custGeom>
                <a:avLst/>
                <a:gdLst>
                  <a:gd name="T0" fmla="*/ 69 w 139"/>
                  <a:gd name="T1" fmla="*/ 132 h 132"/>
                  <a:gd name="T2" fmla="*/ 48 w 139"/>
                  <a:gd name="T3" fmla="*/ 128 h 132"/>
                  <a:gd name="T4" fmla="*/ 12 w 139"/>
                  <a:gd name="T5" fmla="*/ 49 h 132"/>
                  <a:gd name="T6" fmla="*/ 12 w 139"/>
                  <a:gd name="T7" fmla="*/ 48 h 132"/>
                  <a:gd name="T8" fmla="*/ 91 w 139"/>
                  <a:gd name="T9" fmla="*/ 12 h 132"/>
                  <a:gd name="T10" fmla="*/ 127 w 139"/>
                  <a:gd name="T11" fmla="*/ 90 h 132"/>
                  <a:gd name="T12" fmla="*/ 127 w 139"/>
                  <a:gd name="T13" fmla="*/ 92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62" y="132"/>
                      <a:pt x="55" y="130"/>
                      <a:pt x="48" y="128"/>
                    </a:cubicBezTo>
                    <a:cubicBezTo>
                      <a:pt x="16" y="116"/>
                      <a:pt x="0" y="81"/>
                      <a:pt x="12" y="49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24" y="16"/>
                      <a:pt x="59" y="0"/>
                      <a:pt x="91" y="12"/>
                    </a:cubicBezTo>
                    <a:cubicBezTo>
                      <a:pt x="123" y="23"/>
                      <a:pt x="139" y="59"/>
                      <a:pt x="127" y="90"/>
                    </a:cubicBezTo>
                    <a:cubicBezTo>
                      <a:pt x="127" y="92"/>
                      <a:pt x="127" y="92"/>
                      <a:pt x="127" y="92"/>
                    </a:cubicBezTo>
                    <a:cubicBezTo>
                      <a:pt x="118" y="116"/>
                      <a:pt x="94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324">
                <a:extLst>
                  <a:ext uri="{FF2B5EF4-FFF2-40B4-BE49-F238E27FC236}">
                    <a16:creationId xmlns:a16="http://schemas.microsoft.com/office/drawing/2014/main" id="{16283E26-EB60-48D4-AC78-4C8B59185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2118"/>
                <a:ext cx="32" cy="31"/>
              </a:xfrm>
              <a:custGeom>
                <a:avLst/>
                <a:gdLst>
                  <a:gd name="T0" fmla="*/ 59 w 117"/>
                  <a:gd name="T1" fmla="*/ 113 h 113"/>
                  <a:gd name="T2" fmla="*/ 6 w 117"/>
                  <a:gd name="T3" fmla="*/ 70 h 113"/>
                  <a:gd name="T4" fmla="*/ 6 w 117"/>
                  <a:gd name="T5" fmla="*/ 69 h 113"/>
                  <a:gd name="T6" fmla="*/ 48 w 117"/>
                  <a:gd name="T7" fmla="*/ 6 h 113"/>
                  <a:gd name="T8" fmla="*/ 111 w 117"/>
                  <a:gd name="T9" fmla="*/ 48 h 113"/>
                  <a:gd name="T10" fmla="*/ 111 w 117"/>
                  <a:gd name="T11" fmla="*/ 49 h 113"/>
                  <a:gd name="T12" fmla="*/ 69 w 117"/>
                  <a:gd name="T13" fmla="*/ 112 h 113"/>
                  <a:gd name="T14" fmla="*/ 59 w 117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3">
                    <a:moveTo>
                      <a:pt x="59" y="113"/>
                    </a:moveTo>
                    <a:cubicBezTo>
                      <a:pt x="34" y="113"/>
                      <a:pt x="11" y="96"/>
                      <a:pt x="6" y="70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0" y="40"/>
                      <a:pt x="19" y="12"/>
                      <a:pt x="48" y="6"/>
                    </a:cubicBezTo>
                    <a:cubicBezTo>
                      <a:pt x="77" y="0"/>
                      <a:pt x="105" y="19"/>
                      <a:pt x="111" y="48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17" y="78"/>
                      <a:pt x="99" y="106"/>
                      <a:pt x="69" y="112"/>
                    </a:cubicBezTo>
                    <a:cubicBezTo>
                      <a:pt x="66" y="113"/>
                      <a:pt x="62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325">
                <a:extLst>
                  <a:ext uri="{FF2B5EF4-FFF2-40B4-BE49-F238E27FC236}">
                    <a16:creationId xmlns:a16="http://schemas.microsoft.com/office/drawing/2014/main" id="{5FDEBF9F-9A0E-434C-BD3E-E15C63D1C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018"/>
                <a:ext cx="60" cy="57"/>
              </a:xfrm>
              <a:custGeom>
                <a:avLst/>
                <a:gdLst>
                  <a:gd name="T0" fmla="*/ 108 w 217"/>
                  <a:gd name="T1" fmla="*/ 206 h 206"/>
                  <a:gd name="T2" fmla="*/ 75 w 217"/>
                  <a:gd name="T3" fmla="*/ 200 h 206"/>
                  <a:gd name="T4" fmla="*/ 18 w 217"/>
                  <a:gd name="T5" fmla="*/ 77 h 206"/>
                  <a:gd name="T6" fmla="*/ 19 w 217"/>
                  <a:gd name="T7" fmla="*/ 75 h 206"/>
                  <a:gd name="T8" fmla="*/ 142 w 217"/>
                  <a:gd name="T9" fmla="*/ 18 h 206"/>
                  <a:gd name="T10" fmla="*/ 198 w 217"/>
                  <a:gd name="T11" fmla="*/ 141 h 206"/>
                  <a:gd name="T12" fmla="*/ 198 w 217"/>
                  <a:gd name="T13" fmla="*/ 144 h 206"/>
                  <a:gd name="T14" fmla="*/ 108 w 217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6">
                    <a:moveTo>
                      <a:pt x="108" y="206"/>
                    </a:moveTo>
                    <a:cubicBezTo>
                      <a:pt x="97" y="206"/>
                      <a:pt x="86" y="204"/>
                      <a:pt x="75" y="200"/>
                    </a:cubicBezTo>
                    <a:cubicBezTo>
                      <a:pt x="25" y="182"/>
                      <a:pt x="0" y="126"/>
                      <a:pt x="18" y="77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37" y="25"/>
                      <a:pt x="92" y="0"/>
                      <a:pt x="142" y="18"/>
                    </a:cubicBezTo>
                    <a:cubicBezTo>
                      <a:pt x="191" y="37"/>
                      <a:pt x="217" y="92"/>
                      <a:pt x="198" y="141"/>
                    </a:cubicBezTo>
                    <a:cubicBezTo>
                      <a:pt x="198" y="144"/>
                      <a:pt x="198" y="144"/>
                      <a:pt x="198" y="144"/>
                    </a:cubicBezTo>
                    <a:cubicBezTo>
                      <a:pt x="183" y="182"/>
                      <a:pt x="147" y="206"/>
                      <a:pt x="108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326">
                <a:extLst>
                  <a:ext uri="{FF2B5EF4-FFF2-40B4-BE49-F238E27FC236}">
                    <a16:creationId xmlns:a16="http://schemas.microsoft.com/office/drawing/2014/main" id="{A7775AF3-E53F-49BB-8E95-72CF57E00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1967"/>
                <a:ext cx="37" cy="35"/>
              </a:xfrm>
              <a:custGeom>
                <a:avLst/>
                <a:gdLst>
                  <a:gd name="T0" fmla="*/ 66 w 131"/>
                  <a:gd name="T1" fmla="*/ 127 h 127"/>
                  <a:gd name="T2" fmla="*/ 7 w 131"/>
                  <a:gd name="T3" fmla="*/ 79 h 127"/>
                  <a:gd name="T4" fmla="*/ 7 w 131"/>
                  <a:gd name="T5" fmla="*/ 78 h 127"/>
                  <a:gd name="T6" fmla="*/ 53 w 131"/>
                  <a:gd name="T7" fmla="*/ 7 h 127"/>
                  <a:gd name="T8" fmla="*/ 124 w 131"/>
                  <a:gd name="T9" fmla="*/ 54 h 127"/>
                  <a:gd name="T10" fmla="*/ 124 w 131"/>
                  <a:gd name="T11" fmla="*/ 55 h 127"/>
                  <a:gd name="T12" fmla="*/ 78 w 131"/>
                  <a:gd name="T13" fmla="*/ 126 h 127"/>
                  <a:gd name="T14" fmla="*/ 66 w 131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7">
                    <a:moveTo>
                      <a:pt x="66" y="127"/>
                    </a:moveTo>
                    <a:cubicBezTo>
                      <a:pt x="38" y="127"/>
                      <a:pt x="13" y="107"/>
                      <a:pt x="7" y="79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0" y="45"/>
                      <a:pt x="21" y="14"/>
                      <a:pt x="53" y="7"/>
                    </a:cubicBezTo>
                    <a:cubicBezTo>
                      <a:pt x="86" y="0"/>
                      <a:pt x="117" y="21"/>
                      <a:pt x="124" y="54"/>
                    </a:cubicBezTo>
                    <a:cubicBezTo>
                      <a:pt x="124" y="55"/>
                      <a:pt x="124" y="55"/>
                      <a:pt x="124" y="55"/>
                    </a:cubicBezTo>
                    <a:cubicBezTo>
                      <a:pt x="131" y="88"/>
                      <a:pt x="110" y="119"/>
                      <a:pt x="78" y="126"/>
                    </a:cubicBezTo>
                    <a:cubicBezTo>
                      <a:pt x="74" y="127"/>
                      <a:pt x="70" y="127"/>
                      <a:pt x="66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327">
                <a:extLst>
                  <a:ext uri="{FF2B5EF4-FFF2-40B4-BE49-F238E27FC236}">
                    <a16:creationId xmlns:a16="http://schemas.microsoft.com/office/drawing/2014/main" id="{0FE5CDD0-73F4-4C54-BA4A-6B95C99B5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1880"/>
                <a:ext cx="37" cy="38"/>
              </a:xfrm>
              <a:custGeom>
                <a:avLst/>
                <a:gdLst>
                  <a:gd name="T0" fmla="*/ 68 w 135"/>
                  <a:gd name="T1" fmla="*/ 135 h 135"/>
                  <a:gd name="T2" fmla="*/ 1 w 135"/>
                  <a:gd name="T3" fmla="*/ 70 h 135"/>
                  <a:gd name="T4" fmla="*/ 1 w 135"/>
                  <a:gd name="T5" fmla="*/ 68 h 135"/>
                  <a:gd name="T6" fmla="*/ 67 w 135"/>
                  <a:gd name="T7" fmla="*/ 0 h 135"/>
                  <a:gd name="T8" fmla="*/ 135 w 135"/>
                  <a:gd name="T9" fmla="*/ 66 h 135"/>
                  <a:gd name="T10" fmla="*/ 135 w 135"/>
                  <a:gd name="T11" fmla="*/ 67 h 135"/>
                  <a:gd name="T12" fmla="*/ 69 w 135"/>
                  <a:gd name="T13" fmla="*/ 135 h 135"/>
                  <a:gd name="T14" fmla="*/ 68 w 135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5">
                    <a:moveTo>
                      <a:pt x="68" y="135"/>
                    </a:moveTo>
                    <a:cubicBezTo>
                      <a:pt x="31" y="135"/>
                      <a:pt x="1" y="106"/>
                      <a:pt x="1" y="70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0" y="31"/>
                      <a:pt x="30" y="1"/>
                      <a:pt x="67" y="0"/>
                    </a:cubicBezTo>
                    <a:cubicBezTo>
                      <a:pt x="104" y="0"/>
                      <a:pt x="134" y="29"/>
                      <a:pt x="135" y="66"/>
                    </a:cubicBezTo>
                    <a:cubicBezTo>
                      <a:pt x="135" y="67"/>
                      <a:pt x="135" y="67"/>
                      <a:pt x="135" y="67"/>
                    </a:cubicBezTo>
                    <a:cubicBezTo>
                      <a:pt x="135" y="104"/>
                      <a:pt x="106" y="135"/>
                      <a:pt x="69" y="135"/>
                    </a:cubicBezTo>
                    <a:cubicBezTo>
                      <a:pt x="68" y="135"/>
                      <a:pt x="68" y="135"/>
                      <a:pt x="68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328">
                <a:extLst>
                  <a:ext uri="{FF2B5EF4-FFF2-40B4-BE49-F238E27FC236}">
                    <a16:creationId xmlns:a16="http://schemas.microsoft.com/office/drawing/2014/main" id="{A98255BA-1E59-4A70-B266-674AF1BA7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816"/>
                <a:ext cx="42" cy="40"/>
              </a:xfrm>
              <a:custGeom>
                <a:avLst/>
                <a:gdLst>
                  <a:gd name="T0" fmla="*/ 75 w 151"/>
                  <a:gd name="T1" fmla="*/ 146 h 146"/>
                  <a:gd name="T2" fmla="*/ 63 w 151"/>
                  <a:gd name="T3" fmla="*/ 145 h 146"/>
                  <a:gd name="T4" fmla="*/ 7 w 151"/>
                  <a:gd name="T5" fmla="*/ 65 h 146"/>
                  <a:gd name="T6" fmla="*/ 7 w 151"/>
                  <a:gd name="T7" fmla="*/ 63 h 146"/>
                  <a:gd name="T8" fmla="*/ 87 w 151"/>
                  <a:gd name="T9" fmla="*/ 6 h 146"/>
                  <a:gd name="T10" fmla="*/ 144 w 151"/>
                  <a:gd name="T11" fmla="*/ 87 h 146"/>
                  <a:gd name="T12" fmla="*/ 144 w 151"/>
                  <a:gd name="T13" fmla="*/ 88 h 146"/>
                  <a:gd name="T14" fmla="*/ 75 w 151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6">
                    <a:moveTo>
                      <a:pt x="75" y="146"/>
                    </a:moveTo>
                    <a:cubicBezTo>
                      <a:pt x="71" y="146"/>
                      <a:pt x="68" y="146"/>
                      <a:pt x="63" y="145"/>
                    </a:cubicBezTo>
                    <a:cubicBezTo>
                      <a:pt x="26" y="139"/>
                      <a:pt x="0" y="103"/>
                      <a:pt x="7" y="65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13" y="25"/>
                      <a:pt x="49" y="0"/>
                      <a:pt x="87" y="6"/>
                    </a:cubicBezTo>
                    <a:cubicBezTo>
                      <a:pt x="125" y="13"/>
                      <a:pt x="151" y="49"/>
                      <a:pt x="144" y="87"/>
                    </a:cubicBezTo>
                    <a:cubicBezTo>
                      <a:pt x="144" y="88"/>
                      <a:pt x="144" y="88"/>
                      <a:pt x="144" y="88"/>
                    </a:cubicBezTo>
                    <a:cubicBezTo>
                      <a:pt x="138" y="122"/>
                      <a:pt x="109" y="146"/>
                      <a:pt x="75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329">
                <a:extLst>
                  <a:ext uri="{FF2B5EF4-FFF2-40B4-BE49-F238E27FC236}">
                    <a16:creationId xmlns:a16="http://schemas.microsoft.com/office/drawing/2014/main" id="{CB2F9B63-EDC5-47AE-B086-6F7B36A0B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727"/>
                <a:ext cx="39" cy="40"/>
              </a:xfrm>
              <a:custGeom>
                <a:avLst/>
                <a:gdLst>
                  <a:gd name="T0" fmla="*/ 71 w 143"/>
                  <a:gd name="T1" fmla="*/ 144 h 144"/>
                  <a:gd name="T2" fmla="*/ 0 w 143"/>
                  <a:gd name="T3" fmla="*/ 74 h 144"/>
                  <a:gd name="T4" fmla="*/ 0 w 143"/>
                  <a:gd name="T5" fmla="*/ 72 h 144"/>
                  <a:gd name="T6" fmla="*/ 70 w 143"/>
                  <a:gd name="T7" fmla="*/ 0 h 144"/>
                  <a:gd name="T8" fmla="*/ 71 w 143"/>
                  <a:gd name="T9" fmla="*/ 0 h 144"/>
                  <a:gd name="T10" fmla="*/ 143 w 143"/>
                  <a:gd name="T11" fmla="*/ 70 h 144"/>
                  <a:gd name="T12" fmla="*/ 143 w 143"/>
                  <a:gd name="T13" fmla="*/ 72 h 144"/>
                  <a:gd name="T14" fmla="*/ 72 w 143"/>
                  <a:gd name="T15" fmla="*/ 144 h 144"/>
                  <a:gd name="T16" fmla="*/ 71 w 143"/>
                  <a:gd name="T17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144">
                    <a:moveTo>
                      <a:pt x="71" y="144"/>
                    </a:moveTo>
                    <a:cubicBezTo>
                      <a:pt x="33" y="144"/>
                      <a:pt x="1" y="113"/>
                      <a:pt x="0" y="74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3" y="72"/>
                      <a:pt x="143" y="72"/>
                      <a:pt x="143" y="72"/>
                    </a:cubicBezTo>
                    <a:cubicBezTo>
                      <a:pt x="143" y="111"/>
                      <a:pt x="112" y="144"/>
                      <a:pt x="72" y="144"/>
                    </a:cubicBezTo>
                    <a:cubicBezTo>
                      <a:pt x="72" y="144"/>
                      <a:pt x="72" y="144"/>
                      <a:pt x="71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330">
                <a:extLst>
                  <a:ext uri="{FF2B5EF4-FFF2-40B4-BE49-F238E27FC236}">
                    <a16:creationId xmlns:a16="http://schemas.microsoft.com/office/drawing/2014/main" id="{E0A745AA-C084-4611-BF27-3557003D0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664"/>
                <a:ext cx="45" cy="44"/>
              </a:xfrm>
              <a:custGeom>
                <a:avLst/>
                <a:gdLst>
                  <a:gd name="T0" fmla="*/ 82 w 164"/>
                  <a:gd name="T1" fmla="*/ 160 h 160"/>
                  <a:gd name="T2" fmla="*/ 69 w 164"/>
                  <a:gd name="T3" fmla="*/ 159 h 160"/>
                  <a:gd name="T4" fmla="*/ 7 w 164"/>
                  <a:gd name="T5" fmla="*/ 71 h 160"/>
                  <a:gd name="T6" fmla="*/ 7 w 164"/>
                  <a:gd name="T7" fmla="*/ 69 h 160"/>
                  <a:gd name="T8" fmla="*/ 95 w 164"/>
                  <a:gd name="T9" fmla="*/ 7 h 160"/>
                  <a:gd name="T10" fmla="*/ 157 w 164"/>
                  <a:gd name="T11" fmla="*/ 95 h 160"/>
                  <a:gd name="T12" fmla="*/ 157 w 164"/>
                  <a:gd name="T13" fmla="*/ 97 h 160"/>
                  <a:gd name="T14" fmla="*/ 82 w 164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60">
                    <a:moveTo>
                      <a:pt x="82" y="160"/>
                    </a:moveTo>
                    <a:cubicBezTo>
                      <a:pt x="78" y="160"/>
                      <a:pt x="73" y="160"/>
                      <a:pt x="69" y="159"/>
                    </a:cubicBezTo>
                    <a:cubicBezTo>
                      <a:pt x="28" y="152"/>
                      <a:pt x="0" y="112"/>
                      <a:pt x="7" y="7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4" y="28"/>
                      <a:pt x="54" y="0"/>
                      <a:pt x="95" y="7"/>
                    </a:cubicBezTo>
                    <a:cubicBezTo>
                      <a:pt x="137" y="14"/>
                      <a:pt x="164" y="53"/>
                      <a:pt x="157" y="95"/>
                    </a:cubicBezTo>
                    <a:cubicBezTo>
                      <a:pt x="157" y="97"/>
                      <a:pt x="157" y="97"/>
                      <a:pt x="157" y="97"/>
                    </a:cubicBezTo>
                    <a:cubicBezTo>
                      <a:pt x="151" y="134"/>
                      <a:pt x="119" y="160"/>
                      <a:pt x="82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331">
                <a:extLst>
                  <a:ext uri="{FF2B5EF4-FFF2-40B4-BE49-F238E27FC236}">
                    <a16:creationId xmlns:a16="http://schemas.microsoft.com/office/drawing/2014/main" id="{056AAC56-600A-452F-B1AC-C79094BA1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573"/>
                <a:ext cx="47" cy="45"/>
              </a:xfrm>
              <a:custGeom>
                <a:avLst/>
                <a:gdLst>
                  <a:gd name="T0" fmla="*/ 86 w 171"/>
                  <a:gd name="T1" fmla="*/ 161 h 161"/>
                  <a:gd name="T2" fmla="*/ 16 w 171"/>
                  <a:gd name="T3" fmla="*/ 115 h 161"/>
                  <a:gd name="T4" fmla="*/ 16 w 171"/>
                  <a:gd name="T5" fmla="*/ 113 h 161"/>
                  <a:gd name="T6" fmla="*/ 57 w 171"/>
                  <a:gd name="T7" fmla="*/ 15 h 161"/>
                  <a:gd name="T8" fmla="*/ 154 w 171"/>
                  <a:gd name="T9" fmla="*/ 57 h 161"/>
                  <a:gd name="T10" fmla="*/ 155 w 171"/>
                  <a:gd name="T11" fmla="*/ 58 h 161"/>
                  <a:gd name="T12" fmla="*/ 114 w 171"/>
                  <a:gd name="T13" fmla="*/ 156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56" y="161"/>
                      <a:pt x="28" y="144"/>
                      <a:pt x="16" y="115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0" y="75"/>
                      <a:pt x="18" y="31"/>
                      <a:pt x="57" y="15"/>
                    </a:cubicBezTo>
                    <a:cubicBezTo>
                      <a:pt x="95" y="0"/>
                      <a:pt x="139" y="18"/>
                      <a:pt x="154" y="57"/>
                    </a:cubicBezTo>
                    <a:cubicBezTo>
                      <a:pt x="155" y="58"/>
                      <a:pt x="155" y="58"/>
                      <a:pt x="155" y="58"/>
                    </a:cubicBezTo>
                    <a:cubicBezTo>
                      <a:pt x="171" y="97"/>
                      <a:pt x="152" y="140"/>
                      <a:pt x="114" y="156"/>
                    </a:cubicBezTo>
                    <a:cubicBezTo>
                      <a:pt x="105" y="160"/>
                      <a:pt x="95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332">
                <a:extLst>
                  <a:ext uri="{FF2B5EF4-FFF2-40B4-BE49-F238E27FC236}">
                    <a16:creationId xmlns:a16="http://schemas.microsoft.com/office/drawing/2014/main" id="{40BE623F-E673-4D3E-9F98-8A07B5274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1515"/>
                <a:ext cx="44" cy="42"/>
              </a:xfrm>
              <a:custGeom>
                <a:avLst/>
                <a:gdLst>
                  <a:gd name="T0" fmla="*/ 79 w 158"/>
                  <a:gd name="T1" fmla="*/ 154 h 154"/>
                  <a:gd name="T2" fmla="*/ 66 w 158"/>
                  <a:gd name="T3" fmla="*/ 153 h 154"/>
                  <a:gd name="T4" fmla="*/ 7 w 158"/>
                  <a:gd name="T5" fmla="*/ 69 h 154"/>
                  <a:gd name="T6" fmla="*/ 7 w 158"/>
                  <a:gd name="T7" fmla="*/ 67 h 154"/>
                  <a:gd name="T8" fmla="*/ 91 w 158"/>
                  <a:gd name="T9" fmla="*/ 7 h 154"/>
                  <a:gd name="T10" fmla="*/ 151 w 158"/>
                  <a:gd name="T11" fmla="*/ 92 h 154"/>
                  <a:gd name="T12" fmla="*/ 151 w 158"/>
                  <a:gd name="T13" fmla="*/ 93 h 154"/>
                  <a:gd name="T14" fmla="*/ 79 w 158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4">
                    <a:moveTo>
                      <a:pt x="79" y="154"/>
                    </a:moveTo>
                    <a:cubicBezTo>
                      <a:pt x="75" y="154"/>
                      <a:pt x="71" y="154"/>
                      <a:pt x="66" y="153"/>
                    </a:cubicBezTo>
                    <a:cubicBezTo>
                      <a:pt x="26" y="146"/>
                      <a:pt x="0" y="109"/>
                      <a:pt x="7" y="69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14" y="27"/>
                      <a:pt x="52" y="0"/>
                      <a:pt x="91" y="7"/>
                    </a:cubicBezTo>
                    <a:cubicBezTo>
                      <a:pt x="131" y="14"/>
                      <a:pt x="158" y="52"/>
                      <a:pt x="151" y="92"/>
                    </a:cubicBezTo>
                    <a:cubicBezTo>
                      <a:pt x="151" y="93"/>
                      <a:pt x="151" y="93"/>
                      <a:pt x="151" y="93"/>
                    </a:cubicBezTo>
                    <a:cubicBezTo>
                      <a:pt x="145" y="129"/>
                      <a:pt x="114" y="154"/>
                      <a:pt x="79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333">
                <a:extLst>
                  <a:ext uri="{FF2B5EF4-FFF2-40B4-BE49-F238E27FC236}">
                    <a16:creationId xmlns:a16="http://schemas.microsoft.com/office/drawing/2014/main" id="{121E3B1A-62F9-4AD2-9131-2E0982C08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430"/>
                <a:ext cx="53" cy="50"/>
              </a:xfrm>
              <a:custGeom>
                <a:avLst/>
                <a:gdLst>
                  <a:gd name="T0" fmla="*/ 96 w 192"/>
                  <a:gd name="T1" fmla="*/ 181 h 181"/>
                  <a:gd name="T2" fmla="*/ 19 w 192"/>
                  <a:gd name="T3" fmla="*/ 129 h 181"/>
                  <a:gd name="T4" fmla="*/ 18 w 192"/>
                  <a:gd name="T5" fmla="*/ 127 h 181"/>
                  <a:gd name="T6" fmla="*/ 64 w 192"/>
                  <a:gd name="T7" fmla="*/ 18 h 181"/>
                  <a:gd name="T8" fmla="*/ 173 w 192"/>
                  <a:gd name="T9" fmla="*/ 64 h 181"/>
                  <a:gd name="T10" fmla="*/ 174 w 192"/>
                  <a:gd name="T11" fmla="*/ 66 h 181"/>
                  <a:gd name="T12" fmla="*/ 128 w 192"/>
                  <a:gd name="T13" fmla="*/ 175 h 181"/>
                  <a:gd name="T14" fmla="*/ 96 w 192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181">
                    <a:moveTo>
                      <a:pt x="96" y="181"/>
                    </a:moveTo>
                    <a:cubicBezTo>
                      <a:pt x="63" y="181"/>
                      <a:pt x="32" y="161"/>
                      <a:pt x="19" y="129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0" y="84"/>
                      <a:pt x="21" y="35"/>
                      <a:pt x="64" y="18"/>
                    </a:cubicBezTo>
                    <a:cubicBezTo>
                      <a:pt x="107" y="0"/>
                      <a:pt x="156" y="21"/>
                      <a:pt x="173" y="64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92" y="109"/>
                      <a:pt x="171" y="158"/>
                      <a:pt x="128" y="175"/>
                    </a:cubicBezTo>
                    <a:cubicBezTo>
                      <a:pt x="118" y="179"/>
                      <a:pt x="107" y="181"/>
                      <a:pt x="96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334">
                <a:extLst>
                  <a:ext uri="{FF2B5EF4-FFF2-40B4-BE49-F238E27FC236}">
                    <a16:creationId xmlns:a16="http://schemas.microsoft.com/office/drawing/2014/main" id="{54CD5187-737C-48C4-9D47-4C158B4C4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1380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35 w 126"/>
                  <a:gd name="T3" fmla="*/ 111 h 119"/>
                  <a:gd name="T4" fmla="*/ 16 w 126"/>
                  <a:gd name="T5" fmla="*/ 36 h 119"/>
                  <a:gd name="T6" fmla="*/ 16 w 126"/>
                  <a:gd name="T7" fmla="*/ 35 h 119"/>
                  <a:gd name="T8" fmla="*/ 92 w 126"/>
                  <a:gd name="T9" fmla="*/ 16 h 119"/>
                  <a:gd name="T10" fmla="*/ 111 w 126"/>
                  <a:gd name="T11" fmla="*/ 91 h 119"/>
                  <a:gd name="T12" fmla="*/ 110 w 126"/>
                  <a:gd name="T13" fmla="*/ 92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53" y="119"/>
                      <a:pt x="43" y="117"/>
                      <a:pt x="35" y="111"/>
                    </a:cubicBezTo>
                    <a:cubicBezTo>
                      <a:pt x="9" y="96"/>
                      <a:pt x="0" y="62"/>
                      <a:pt x="16" y="36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32" y="9"/>
                      <a:pt x="66" y="0"/>
                      <a:pt x="92" y="16"/>
                    </a:cubicBezTo>
                    <a:cubicBezTo>
                      <a:pt x="118" y="32"/>
                      <a:pt x="126" y="65"/>
                      <a:pt x="111" y="91"/>
                    </a:cubicBezTo>
                    <a:cubicBezTo>
                      <a:pt x="110" y="92"/>
                      <a:pt x="110" y="92"/>
                      <a:pt x="110" y="92"/>
                    </a:cubicBezTo>
                    <a:cubicBezTo>
                      <a:pt x="100" y="110"/>
                      <a:pt x="8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335">
                <a:extLst>
                  <a:ext uri="{FF2B5EF4-FFF2-40B4-BE49-F238E27FC236}">
                    <a16:creationId xmlns:a16="http://schemas.microsoft.com/office/drawing/2014/main" id="{F64DB8D6-0A1E-4846-80E5-49BDC43D4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1286"/>
                <a:ext cx="58" cy="55"/>
              </a:xfrm>
              <a:custGeom>
                <a:avLst/>
                <a:gdLst>
                  <a:gd name="T0" fmla="*/ 105 w 209"/>
                  <a:gd name="T1" fmla="*/ 198 h 198"/>
                  <a:gd name="T2" fmla="*/ 20 w 209"/>
                  <a:gd name="T3" fmla="*/ 140 h 198"/>
                  <a:gd name="T4" fmla="*/ 19 w 209"/>
                  <a:gd name="T5" fmla="*/ 138 h 198"/>
                  <a:gd name="T6" fmla="*/ 70 w 209"/>
                  <a:gd name="T7" fmla="*/ 19 h 198"/>
                  <a:gd name="T8" fmla="*/ 189 w 209"/>
                  <a:gd name="T9" fmla="*/ 69 h 198"/>
                  <a:gd name="T10" fmla="*/ 190 w 209"/>
                  <a:gd name="T11" fmla="*/ 71 h 198"/>
                  <a:gd name="T12" fmla="*/ 140 w 209"/>
                  <a:gd name="T13" fmla="*/ 191 h 198"/>
                  <a:gd name="T14" fmla="*/ 105 w 209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9" h="198">
                    <a:moveTo>
                      <a:pt x="105" y="198"/>
                    </a:moveTo>
                    <a:cubicBezTo>
                      <a:pt x="69" y="198"/>
                      <a:pt x="34" y="176"/>
                      <a:pt x="20" y="140"/>
                    </a:cubicBezTo>
                    <a:cubicBezTo>
                      <a:pt x="19" y="138"/>
                      <a:pt x="19" y="138"/>
                      <a:pt x="19" y="138"/>
                    </a:cubicBezTo>
                    <a:cubicBezTo>
                      <a:pt x="0" y="91"/>
                      <a:pt x="23" y="38"/>
                      <a:pt x="70" y="19"/>
                    </a:cubicBezTo>
                    <a:cubicBezTo>
                      <a:pt x="117" y="0"/>
                      <a:pt x="170" y="22"/>
                      <a:pt x="189" y="69"/>
                    </a:cubicBezTo>
                    <a:cubicBezTo>
                      <a:pt x="190" y="71"/>
                      <a:pt x="190" y="71"/>
                      <a:pt x="190" y="71"/>
                    </a:cubicBezTo>
                    <a:cubicBezTo>
                      <a:pt x="209" y="118"/>
                      <a:pt x="187" y="172"/>
                      <a:pt x="140" y="191"/>
                    </a:cubicBezTo>
                    <a:cubicBezTo>
                      <a:pt x="128" y="196"/>
                      <a:pt x="117" y="198"/>
                      <a:pt x="105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336">
                <a:extLst>
                  <a:ext uri="{FF2B5EF4-FFF2-40B4-BE49-F238E27FC236}">
                    <a16:creationId xmlns:a16="http://schemas.microsoft.com/office/drawing/2014/main" id="{280056C1-E3B5-4503-B77F-14617BEEB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1240"/>
                <a:ext cx="53" cy="50"/>
              </a:xfrm>
              <a:custGeom>
                <a:avLst/>
                <a:gdLst>
                  <a:gd name="T0" fmla="*/ 96 w 193"/>
                  <a:gd name="T1" fmla="*/ 182 h 182"/>
                  <a:gd name="T2" fmla="*/ 53 w 193"/>
                  <a:gd name="T3" fmla="*/ 170 h 182"/>
                  <a:gd name="T4" fmla="*/ 24 w 193"/>
                  <a:gd name="T5" fmla="*/ 55 h 182"/>
                  <a:gd name="T6" fmla="*/ 25 w 193"/>
                  <a:gd name="T7" fmla="*/ 53 h 182"/>
                  <a:gd name="T8" fmla="*/ 140 w 193"/>
                  <a:gd name="T9" fmla="*/ 24 h 182"/>
                  <a:gd name="T10" fmla="*/ 169 w 193"/>
                  <a:gd name="T11" fmla="*/ 139 h 182"/>
                  <a:gd name="T12" fmla="*/ 168 w 193"/>
                  <a:gd name="T13" fmla="*/ 141 h 182"/>
                  <a:gd name="T14" fmla="*/ 96 w 193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2">
                    <a:moveTo>
                      <a:pt x="96" y="182"/>
                    </a:moveTo>
                    <a:cubicBezTo>
                      <a:pt x="81" y="182"/>
                      <a:pt x="66" y="178"/>
                      <a:pt x="53" y="170"/>
                    </a:cubicBezTo>
                    <a:cubicBezTo>
                      <a:pt x="13" y="146"/>
                      <a:pt x="0" y="95"/>
                      <a:pt x="24" y="55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49" y="13"/>
                      <a:pt x="100" y="0"/>
                      <a:pt x="140" y="24"/>
                    </a:cubicBezTo>
                    <a:cubicBezTo>
                      <a:pt x="180" y="48"/>
                      <a:pt x="193" y="99"/>
                      <a:pt x="169" y="139"/>
                    </a:cubicBezTo>
                    <a:cubicBezTo>
                      <a:pt x="168" y="141"/>
                      <a:pt x="168" y="141"/>
                      <a:pt x="168" y="141"/>
                    </a:cubicBezTo>
                    <a:cubicBezTo>
                      <a:pt x="152" y="167"/>
                      <a:pt x="124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337">
                <a:extLst>
                  <a:ext uri="{FF2B5EF4-FFF2-40B4-BE49-F238E27FC236}">
                    <a16:creationId xmlns:a16="http://schemas.microsoft.com/office/drawing/2014/main" id="{9987EDBC-FE2A-4BEC-980D-0D5A5CCB9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164"/>
                <a:ext cx="59" cy="57"/>
              </a:xfrm>
              <a:custGeom>
                <a:avLst/>
                <a:gdLst>
                  <a:gd name="T0" fmla="*/ 108 w 215"/>
                  <a:gd name="T1" fmla="*/ 205 h 205"/>
                  <a:gd name="T2" fmla="*/ 38 w 215"/>
                  <a:gd name="T3" fmla="*/ 175 h 205"/>
                  <a:gd name="T4" fmla="*/ 36 w 215"/>
                  <a:gd name="T5" fmla="*/ 173 h 205"/>
                  <a:gd name="T6" fmla="*/ 40 w 215"/>
                  <a:gd name="T7" fmla="*/ 37 h 205"/>
                  <a:gd name="T8" fmla="*/ 177 w 215"/>
                  <a:gd name="T9" fmla="*/ 41 h 205"/>
                  <a:gd name="T10" fmla="*/ 179 w 215"/>
                  <a:gd name="T11" fmla="*/ 42 h 205"/>
                  <a:gd name="T12" fmla="*/ 175 w 215"/>
                  <a:gd name="T13" fmla="*/ 179 h 205"/>
                  <a:gd name="T14" fmla="*/ 108 w 215"/>
                  <a:gd name="T15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5" h="205">
                    <a:moveTo>
                      <a:pt x="108" y="205"/>
                    </a:moveTo>
                    <a:cubicBezTo>
                      <a:pt x="83" y="205"/>
                      <a:pt x="57" y="195"/>
                      <a:pt x="38" y="175"/>
                    </a:cubicBezTo>
                    <a:cubicBezTo>
                      <a:pt x="36" y="173"/>
                      <a:pt x="36" y="173"/>
                      <a:pt x="36" y="173"/>
                    </a:cubicBezTo>
                    <a:cubicBezTo>
                      <a:pt x="0" y="134"/>
                      <a:pt x="2" y="73"/>
                      <a:pt x="40" y="37"/>
                    </a:cubicBezTo>
                    <a:cubicBezTo>
                      <a:pt x="79" y="0"/>
                      <a:pt x="141" y="2"/>
                      <a:pt x="177" y="41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215" y="81"/>
                      <a:pt x="214" y="142"/>
                      <a:pt x="175" y="179"/>
                    </a:cubicBezTo>
                    <a:cubicBezTo>
                      <a:pt x="156" y="197"/>
                      <a:pt x="132" y="205"/>
                      <a:pt x="108" y="2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338">
                <a:extLst>
                  <a:ext uri="{FF2B5EF4-FFF2-40B4-BE49-F238E27FC236}">
                    <a16:creationId xmlns:a16="http://schemas.microsoft.com/office/drawing/2014/main" id="{72755DAE-877E-4BDB-89BF-05660B8E7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114"/>
                <a:ext cx="45" cy="43"/>
              </a:xfrm>
              <a:custGeom>
                <a:avLst/>
                <a:gdLst>
                  <a:gd name="T0" fmla="*/ 82 w 165"/>
                  <a:gd name="T1" fmla="*/ 155 h 155"/>
                  <a:gd name="T2" fmla="*/ 25 w 165"/>
                  <a:gd name="T3" fmla="*/ 128 h 155"/>
                  <a:gd name="T4" fmla="*/ 38 w 165"/>
                  <a:gd name="T5" fmla="*/ 26 h 155"/>
                  <a:gd name="T6" fmla="*/ 39 w 165"/>
                  <a:gd name="T7" fmla="*/ 25 h 155"/>
                  <a:gd name="T8" fmla="*/ 140 w 165"/>
                  <a:gd name="T9" fmla="*/ 38 h 155"/>
                  <a:gd name="T10" fmla="*/ 128 w 165"/>
                  <a:gd name="T11" fmla="*/ 139 h 155"/>
                  <a:gd name="T12" fmla="*/ 126 w 165"/>
                  <a:gd name="T13" fmla="*/ 140 h 155"/>
                  <a:gd name="T14" fmla="*/ 82 w 165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5">
                    <a:moveTo>
                      <a:pt x="82" y="155"/>
                    </a:moveTo>
                    <a:cubicBezTo>
                      <a:pt x="61" y="155"/>
                      <a:pt x="39" y="146"/>
                      <a:pt x="25" y="128"/>
                    </a:cubicBezTo>
                    <a:cubicBezTo>
                      <a:pt x="0" y="96"/>
                      <a:pt x="6" y="51"/>
                      <a:pt x="38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70" y="0"/>
                      <a:pt x="116" y="6"/>
                      <a:pt x="140" y="38"/>
                    </a:cubicBezTo>
                    <a:cubicBezTo>
                      <a:pt x="165" y="69"/>
                      <a:pt x="159" y="115"/>
                      <a:pt x="128" y="139"/>
                    </a:cubicBezTo>
                    <a:cubicBezTo>
                      <a:pt x="126" y="140"/>
                      <a:pt x="126" y="140"/>
                      <a:pt x="126" y="140"/>
                    </a:cubicBezTo>
                    <a:cubicBezTo>
                      <a:pt x="113" y="150"/>
                      <a:pt x="98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339">
                <a:extLst>
                  <a:ext uri="{FF2B5EF4-FFF2-40B4-BE49-F238E27FC236}">
                    <a16:creationId xmlns:a16="http://schemas.microsoft.com/office/drawing/2014/main" id="{2FDB72AD-4F8D-43F5-ABB3-EB475A7F8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056"/>
                <a:ext cx="55" cy="52"/>
              </a:xfrm>
              <a:custGeom>
                <a:avLst/>
                <a:gdLst>
                  <a:gd name="T0" fmla="*/ 100 w 198"/>
                  <a:gd name="T1" fmla="*/ 189 h 189"/>
                  <a:gd name="T2" fmla="*/ 35 w 198"/>
                  <a:gd name="T3" fmla="*/ 161 h 189"/>
                  <a:gd name="T4" fmla="*/ 34 w 198"/>
                  <a:gd name="T5" fmla="*/ 159 h 189"/>
                  <a:gd name="T6" fmla="*/ 38 w 198"/>
                  <a:gd name="T7" fmla="*/ 34 h 189"/>
                  <a:gd name="T8" fmla="*/ 163 w 198"/>
                  <a:gd name="T9" fmla="*/ 38 h 189"/>
                  <a:gd name="T10" fmla="*/ 164 w 198"/>
                  <a:gd name="T11" fmla="*/ 39 h 189"/>
                  <a:gd name="T12" fmla="*/ 161 w 198"/>
                  <a:gd name="T13" fmla="*/ 165 h 189"/>
                  <a:gd name="T14" fmla="*/ 100 w 198"/>
                  <a:gd name="T15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89">
                    <a:moveTo>
                      <a:pt x="100" y="189"/>
                    </a:moveTo>
                    <a:cubicBezTo>
                      <a:pt x="76" y="189"/>
                      <a:pt x="53" y="179"/>
                      <a:pt x="35" y="161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0" y="124"/>
                      <a:pt x="2" y="68"/>
                      <a:pt x="38" y="34"/>
                    </a:cubicBezTo>
                    <a:cubicBezTo>
                      <a:pt x="73" y="0"/>
                      <a:pt x="129" y="2"/>
                      <a:pt x="163" y="38"/>
                    </a:cubicBezTo>
                    <a:cubicBezTo>
                      <a:pt x="164" y="39"/>
                      <a:pt x="164" y="39"/>
                      <a:pt x="164" y="39"/>
                    </a:cubicBezTo>
                    <a:cubicBezTo>
                      <a:pt x="198" y="75"/>
                      <a:pt x="196" y="131"/>
                      <a:pt x="161" y="165"/>
                    </a:cubicBezTo>
                    <a:cubicBezTo>
                      <a:pt x="143" y="181"/>
                      <a:pt x="122" y="189"/>
                      <a:pt x="100" y="1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340">
                <a:extLst>
                  <a:ext uri="{FF2B5EF4-FFF2-40B4-BE49-F238E27FC236}">
                    <a16:creationId xmlns:a16="http://schemas.microsoft.com/office/drawing/2014/main" id="{55C8ED43-096A-4952-BCD2-4CC388348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1018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27 w 181"/>
                  <a:gd name="T3" fmla="*/ 139 h 170"/>
                  <a:gd name="T4" fmla="*/ 41 w 181"/>
                  <a:gd name="T5" fmla="*/ 28 h 170"/>
                  <a:gd name="T6" fmla="*/ 42 w 181"/>
                  <a:gd name="T7" fmla="*/ 27 h 170"/>
                  <a:gd name="T8" fmla="*/ 154 w 181"/>
                  <a:gd name="T9" fmla="*/ 40 h 170"/>
                  <a:gd name="T10" fmla="*/ 140 w 181"/>
                  <a:gd name="T11" fmla="*/ 152 h 170"/>
                  <a:gd name="T12" fmla="*/ 138 w 181"/>
                  <a:gd name="T13" fmla="*/ 15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6" y="170"/>
                      <a:pt x="43" y="159"/>
                      <a:pt x="27" y="139"/>
                    </a:cubicBezTo>
                    <a:cubicBezTo>
                      <a:pt x="0" y="105"/>
                      <a:pt x="6" y="55"/>
                      <a:pt x="41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77" y="0"/>
                      <a:pt x="127" y="6"/>
                      <a:pt x="154" y="40"/>
                    </a:cubicBezTo>
                    <a:cubicBezTo>
                      <a:pt x="181" y="75"/>
                      <a:pt x="174" y="125"/>
                      <a:pt x="140" y="152"/>
                    </a:cubicBezTo>
                    <a:cubicBezTo>
                      <a:pt x="138" y="153"/>
                      <a:pt x="138" y="153"/>
                      <a:pt x="138" y="153"/>
                    </a:cubicBezTo>
                    <a:cubicBezTo>
                      <a:pt x="124" y="164"/>
                      <a:pt x="107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341">
                <a:extLst>
                  <a:ext uri="{FF2B5EF4-FFF2-40B4-BE49-F238E27FC236}">
                    <a16:creationId xmlns:a16="http://schemas.microsoft.com/office/drawing/2014/main" id="{D0B927EC-7A6A-4496-A4B2-94CD80753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946"/>
                <a:ext cx="63" cy="59"/>
              </a:xfrm>
              <a:custGeom>
                <a:avLst/>
                <a:gdLst>
                  <a:gd name="T0" fmla="*/ 115 w 227"/>
                  <a:gd name="T1" fmla="*/ 212 h 212"/>
                  <a:gd name="T2" fmla="*/ 72 w 227"/>
                  <a:gd name="T3" fmla="*/ 202 h 212"/>
                  <a:gd name="T4" fmla="*/ 70 w 227"/>
                  <a:gd name="T5" fmla="*/ 201 h 212"/>
                  <a:gd name="T6" fmla="*/ 24 w 227"/>
                  <a:gd name="T7" fmla="*/ 70 h 212"/>
                  <a:gd name="T8" fmla="*/ 155 w 227"/>
                  <a:gd name="T9" fmla="*/ 23 h 212"/>
                  <a:gd name="T10" fmla="*/ 158 w 227"/>
                  <a:gd name="T11" fmla="*/ 24 h 212"/>
                  <a:gd name="T12" fmla="*/ 204 w 227"/>
                  <a:gd name="T13" fmla="*/ 156 h 212"/>
                  <a:gd name="T14" fmla="*/ 115 w 22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7" h="212">
                    <a:moveTo>
                      <a:pt x="115" y="212"/>
                    </a:moveTo>
                    <a:cubicBezTo>
                      <a:pt x="101" y="212"/>
                      <a:pt x="86" y="209"/>
                      <a:pt x="72" y="202"/>
                    </a:cubicBezTo>
                    <a:cubicBezTo>
                      <a:pt x="70" y="201"/>
                      <a:pt x="70" y="201"/>
                      <a:pt x="70" y="201"/>
                    </a:cubicBezTo>
                    <a:cubicBezTo>
                      <a:pt x="21" y="178"/>
                      <a:pt x="0" y="119"/>
                      <a:pt x="24" y="70"/>
                    </a:cubicBezTo>
                    <a:cubicBezTo>
                      <a:pt x="47" y="21"/>
                      <a:pt x="106" y="0"/>
                      <a:pt x="155" y="23"/>
                    </a:cubicBezTo>
                    <a:cubicBezTo>
                      <a:pt x="158" y="24"/>
                      <a:pt x="158" y="24"/>
                      <a:pt x="158" y="24"/>
                    </a:cubicBezTo>
                    <a:cubicBezTo>
                      <a:pt x="207" y="48"/>
                      <a:pt x="227" y="107"/>
                      <a:pt x="204" y="156"/>
                    </a:cubicBezTo>
                    <a:cubicBezTo>
                      <a:pt x="187" y="192"/>
                      <a:pt x="152" y="212"/>
                      <a:pt x="115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342">
                <a:extLst>
                  <a:ext uri="{FF2B5EF4-FFF2-40B4-BE49-F238E27FC236}">
                    <a16:creationId xmlns:a16="http://schemas.microsoft.com/office/drawing/2014/main" id="{A9627DC5-9D73-432E-8854-D3ED78D5B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932"/>
                <a:ext cx="36" cy="34"/>
              </a:xfrm>
              <a:custGeom>
                <a:avLst/>
                <a:gdLst>
                  <a:gd name="T0" fmla="*/ 64 w 129"/>
                  <a:gd name="T1" fmla="*/ 122 h 122"/>
                  <a:gd name="T2" fmla="*/ 19 w 129"/>
                  <a:gd name="T3" fmla="*/ 100 h 122"/>
                  <a:gd name="T4" fmla="*/ 29 w 129"/>
                  <a:gd name="T5" fmla="*/ 20 h 122"/>
                  <a:gd name="T6" fmla="*/ 30 w 129"/>
                  <a:gd name="T7" fmla="*/ 20 h 122"/>
                  <a:gd name="T8" fmla="*/ 110 w 129"/>
                  <a:gd name="T9" fmla="*/ 30 h 122"/>
                  <a:gd name="T10" fmla="*/ 100 w 129"/>
                  <a:gd name="T11" fmla="*/ 109 h 122"/>
                  <a:gd name="T12" fmla="*/ 99 w 129"/>
                  <a:gd name="T13" fmla="*/ 110 h 122"/>
                  <a:gd name="T14" fmla="*/ 64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4" y="122"/>
                    </a:moveTo>
                    <a:cubicBezTo>
                      <a:pt x="47" y="122"/>
                      <a:pt x="31" y="115"/>
                      <a:pt x="19" y="100"/>
                    </a:cubicBezTo>
                    <a:cubicBezTo>
                      <a:pt x="0" y="75"/>
                      <a:pt x="4" y="40"/>
                      <a:pt x="29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55" y="0"/>
                      <a:pt x="91" y="5"/>
                      <a:pt x="110" y="30"/>
                    </a:cubicBezTo>
                    <a:cubicBezTo>
                      <a:pt x="129" y="54"/>
                      <a:pt x="125" y="90"/>
                      <a:pt x="100" y="109"/>
                    </a:cubicBezTo>
                    <a:cubicBezTo>
                      <a:pt x="99" y="110"/>
                      <a:pt x="99" y="110"/>
                      <a:pt x="99" y="110"/>
                    </a:cubicBezTo>
                    <a:cubicBezTo>
                      <a:pt x="89" y="118"/>
                      <a:pt x="76" y="122"/>
                      <a:pt x="64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343">
                <a:extLst>
                  <a:ext uri="{FF2B5EF4-FFF2-40B4-BE49-F238E27FC236}">
                    <a16:creationId xmlns:a16="http://schemas.microsoft.com/office/drawing/2014/main" id="{DA91AA94-4E5B-45F5-A0C9-95C4391FA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894"/>
                <a:ext cx="35" cy="34"/>
              </a:xfrm>
              <a:custGeom>
                <a:avLst/>
                <a:gdLst>
                  <a:gd name="T0" fmla="*/ 65 w 129"/>
                  <a:gd name="T1" fmla="*/ 121 h 121"/>
                  <a:gd name="T2" fmla="*/ 41 w 129"/>
                  <a:gd name="T3" fmla="*/ 115 h 121"/>
                  <a:gd name="T4" fmla="*/ 39 w 129"/>
                  <a:gd name="T5" fmla="*/ 115 h 121"/>
                  <a:gd name="T6" fmla="*/ 13 w 129"/>
                  <a:gd name="T7" fmla="*/ 40 h 121"/>
                  <a:gd name="T8" fmla="*/ 88 w 129"/>
                  <a:gd name="T9" fmla="*/ 14 h 121"/>
                  <a:gd name="T10" fmla="*/ 89 w 129"/>
                  <a:gd name="T11" fmla="*/ 14 h 121"/>
                  <a:gd name="T12" fmla="*/ 115 w 129"/>
                  <a:gd name="T13" fmla="*/ 89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7" y="121"/>
                      <a:pt x="48" y="119"/>
                      <a:pt x="41" y="115"/>
                    </a:cubicBezTo>
                    <a:cubicBezTo>
                      <a:pt x="39" y="115"/>
                      <a:pt x="39" y="115"/>
                      <a:pt x="39" y="115"/>
                    </a:cubicBezTo>
                    <a:cubicBezTo>
                      <a:pt x="12" y="101"/>
                      <a:pt x="0" y="68"/>
                      <a:pt x="13" y="40"/>
                    </a:cubicBezTo>
                    <a:cubicBezTo>
                      <a:pt x="26" y="12"/>
                      <a:pt x="60" y="0"/>
                      <a:pt x="88" y="14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117" y="28"/>
                      <a:pt x="129" y="61"/>
                      <a:pt x="115" y="89"/>
                    </a:cubicBezTo>
                    <a:cubicBezTo>
                      <a:pt x="106" y="109"/>
                      <a:pt x="86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344">
                <a:extLst>
                  <a:ext uri="{FF2B5EF4-FFF2-40B4-BE49-F238E27FC236}">
                    <a16:creationId xmlns:a16="http://schemas.microsoft.com/office/drawing/2014/main" id="{3157C0A4-0F1D-4BA2-9ABB-2A5D7DC3F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6" y="848"/>
                <a:ext cx="65" cy="61"/>
              </a:xfrm>
              <a:custGeom>
                <a:avLst/>
                <a:gdLst>
                  <a:gd name="T0" fmla="*/ 116 w 234"/>
                  <a:gd name="T1" fmla="*/ 220 h 220"/>
                  <a:gd name="T2" fmla="*/ 17 w 234"/>
                  <a:gd name="T3" fmla="*/ 146 h 220"/>
                  <a:gd name="T4" fmla="*/ 86 w 234"/>
                  <a:gd name="T5" fmla="*/ 17 h 220"/>
                  <a:gd name="T6" fmla="*/ 88 w 234"/>
                  <a:gd name="T7" fmla="*/ 16 h 220"/>
                  <a:gd name="T8" fmla="*/ 217 w 234"/>
                  <a:gd name="T9" fmla="*/ 85 h 220"/>
                  <a:gd name="T10" fmla="*/ 148 w 234"/>
                  <a:gd name="T11" fmla="*/ 214 h 220"/>
                  <a:gd name="T12" fmla="*/ 146 w 234"/>
                  <a:gd name="T13" fmla="*/ 215 h 220"/>
                  <a:gd name="T14" fmla="*/ 116 w 234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4" h="220">
                    <a:moveTo>
                      <a:pt x="116" y="220"/>
                    </a:moveTo>
                    <a:cubicBezTo>
                      <a:pt x="71" y="220"/>
                      <a:pt x="30" y="191"/>
                      <a:pt x="17" y="146"/>
                    </a:cubicBezTo>
                    <a:cubicBezTo>
                      <a:pt x="0" y="91"/>
                      <a:pt x="31" y="33"/>
                      <a:pt x="86" y="17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143" y="0"/>
                      <a:pt x="201" y="31"/>
                      <a:pt x="217" y="85"/>
                    </a:cubicBezTo>
                    <a:cubicBezTo>
                      <a:pt x="234" y="140"/>
                      <a:pt x="203" y="198"/>
                      <a:pt x="148" y="214"/>
                    </a:cubicBezTo>
                    <a:cubicBezTo>
                      <a:pt x="146" y="215"/>
                      <a:pt x="146" y="215"/>
                      <a:pt x="146" y="215"/>
                    </a:cubicBezTo>
                    <a:cubicBezTo>
                      <a:pt x="136" y="218"/>
                      <a:pt x="126" y="220"/>
                      <a:pt x="116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345">
                <a:extLst>
                  <a:ext uri="{FF2B5EF4-FFF2-40B4-BE49-F238E27FC236}">
                    <a16:creationId xmlns:a16="http://schemas.microsoft.com/office/drawing/2014/main" id="{9A09D5F1-C3C3-4BC0-AC13-EEF042221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813"/>
                <a:ext cx="66" cy="62"/>
              </a:xfrm>
              <a:custGeom>
                <a:avLst/>
                <a:gdLst>
                  <a:gd name="T0" fmla="*/ 121 w 239"/>
                  <a:gd name="T1" fmla="*/ 224 h 224"/>
                  <a:gd name="T2" fmla="*/ 76 w 239"/>
                  <a:gd name="T3" fmla="*/ 213 h 224"/>
                  <a:gd name="T4" fmla="*/ 73 w 239"/>
                  <a:gd name="T5" fmla="*/ 212 h 224"/>
                  <a:gd name="T6" fmla="*/ 25 w 239"/>
                  <a:gd name="T7" fmla="*/ 73 h 224"/>
                  <a:gd name="T8" fmla="*/ 163 w 239"/>
                  <a:gd name="T9" fmla="*/ 25 h 224"/>
                  <a:gd name="T10" fmla="*/ 166 w 239"/>
                  <a:gd name="T11" fmla="*/ 26 h 224"/>
                  <a:gd name="T12" fmla="*/ 215 w 239"/>
                  <a:gd name="T13" fmla="*/ 164 h 224"/>
                  <a:gd name="T14" fmla="*/ 121 w 239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9" h="224">
                    <a:moveTo>
                      <a:pt x="121" y="224"/>
                    </a:moveTo>
                    <a:cubicBezTo>
                      <a:pt x="105" y="224"/>
                      <a:pt x="90" y="220"/>
                      <a:pt x="76" y="213"/>
                    </a:cubicBezTo>
                    <a:cubicBezTo>
                      <a:pt x="73" y="212"/>
                      <a:pt x="73" y="212"/>
                      <a:pt x="73" y="212"/>
                    </a:cubicBezTo>
                    <a:cubicBezTo>
                      <a:pt x="22" y="188"/>
                      <a:pt x="0" y="125"/>
                      <a:pt x="25" y="73"/>
                    </a:cubicBezTo>
                    <a:cubicBezTo>
                      <a:pt x="49" y="22"/>
                      <a:pt x="112" y="0"/>
                      <a:pt x="163" y="25"/>
                    </a:cubicBezTo>
                    <a:cubicBezTo>
                      <a:pt x="166" y="26"/>
                      <a:pt x="166" y="26"/>
                      <a:pt x="166" y="26"/>
                    </a:cubicBezTo>
                    <a:cubicBezTo>
                      <a:pt x="217" y="50"/>
                      <a:pt x="239" y="113"/>
                      <a:pt x="215" y="164"/>
                    </a:cubicBezTo>
                    <a:cubicBezTo>
                      <a:pt x="197" y="202"/>
                      <a:pt x="159" y="224"/>
                      <a:pt x="121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346">
                <a:extLst>
                  <a:ext uri="{FF2B5EF4-FFF2-40B4-BE49-F238E27FC236}">
                    <a16:creationId xmlns:a16="http://schemas.microsoft.com/office/drawing/2014/main" id="{5A705F36-2EA9-4175-9ABD-1E30F7A61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815"/>
                <a:ext cx="42" cy="40"/>
              </a:xfrm>
              <a:custGeom>
                <a:avLst/>
                <a:gdLst>
                  <a:gd name="T0" fmla="*/ 75 w 153"/>
                  <a:gd name="T1" fmla="*/ 143 h 143"/>
                  <a:gd name="T2" fmla="*/ 11 w 153"/>
                  <a:gd name="T3" fmla="*/ 95 h 143"/>
                  <a:gd name="T4" fmla="*/ 56 w 153"/>
                  <a:gd name="T5" fmla="*/ 11 h 143"/>
                  <a:gd name="T6" fmla="*/ 58 w 153"/>
                  <a:gd name="T7" fmla="*/ 10 h 143"/>
                  <a:gd name="T8" fmla="*/ 142 w 153"/>
                  <a:gd name="T9" fmla="*/ 56 h 143"/>
                  <a:gd name="T10" fmla="*/ 96 w 153"/>
                  <a:gd name="T11" fmla="*/ 140 h 143"/>
                  <a:gd name="T12" fmla="*/ 95 w 153"/>
                  <a:gd name="T13" fmla="*/ 140 h 143"/>
                  <a:gd name="T14" fmla="*/ 75 w 153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3">
                    <a:moveTo>
                      <a:pt x="75" y="143"/>
                    </a:moveTo>
                    <a:cubicBezTo>
                      <a:pt x="46" y="143"/>
                      <a:pt x="20" y="124"/>
                      <a:pt x="11" y="95"/>
                    </a:cubicBezTo>
                    <a:cubicBezTo>
                      <a:pt x="0" y="59"/>
                      <a:pt x="20" y="22"/>
                      <a:pt x="56" y="11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93" y="0"/>
                      <a:pt x="131" y="20"/>
                      <a:pt x="142" y="56"/>
                    </a:cubicBezTo>
                    <a:cubicBezTo>
                      <a:pt x="153" y="91"/>
                      <a:pt x="132" y="129"/>
                      <a:pt x="96" y="140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347">
                <a:extLst>
                  <a:ext uri="{FF2B5EF4-FFF2-40B4-BE49-F238E27FC236}">
                    <a16:creationId xmlns:a16="http://schemas.microsoft.com/office/drawing/2014/main" id="{8A35924D-9167-41B9-BD91-4902104E2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788"/>
                <a:ext cx="50" cy="48"/>
              </a:xfrm>
              <a:custGeom>
                <a:avLst/>
                <a:gdLst>
                  <a:gd name="T0" fmla="*/ 90 w 179"/>
                  <a:gd name="T1" fmla="*/ 174 h 174"/>
                  <a:gd name="T2" fmla="*/ 84 w 179"/>
                  <a:gd name="T3" fmla="*/ 174 h 174"/>
                  <a:gd name="T4" fmla="*/ 82 w 179"/>
                  <a:gd name="T5" fmla="*/ 174 h 174"/>
                  <a:gd name="T6" fmla="*/ 3 w 179"/>
                  <a:gd name="T7" fmla="*/ 82 h 174"/>
                  <a:gd name="T8" fmla="*/ 95 w 179"/>
                  <a:gd name="T9" fmla="*/ 4 h 174"/>
                  <a:gd name="T10" fmla="*/ 97 w 179"/>
                  <a:gd name="T11" fmla="*/ 4 h 174"/>
                  <a:gd name="T12" fmla="*/ 175 w 179"/>
                  <a:gd name="T13" fmla="*/ 96 h 174"/>
                  <a:gd name="T14" fmla="*/ 90 w 179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4">
                    <a:moveTo>
                      <a:pt x="90" y="174"/>
                    </a:moveTo>
                    <a:cubicBezTo>
                      <a:pt x="88" y="174"/>
                      <a:pt x="86" y="174"/>
                      <a:pt x="84" y="174"/>
                    </a:cubicBezTo>
                    <a:cubicBezTo>
                      <a:pt x="82" y="174"/>
                      <a:pt x="82" y="174"/>
                      <a:pt x="82" y="174"/>
                    </a:cubicBezTo>
                    <a:cubicBezTo>
                      <a:pt x="35" y="170"/>
                      <a:pt x="0" y="129"/>
                      <a:pt x="3" y="82"/>
                    </a:cubicBezTo>
                    <a:cubicBezTo>
                      <a:pt x="7" y="35"/>
                      <a:pt x="48" y="0"/>
                      <a:pt x="95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144" y="8"/>
                      <a:pt x="179" y="49"/>
                      <a:pt x="175" y="96"/>
                    </a:cubicBezTo>
                    <a:cubicBezTo>
                      <a:pt x="172" y="140"/>
                      <a:pt x="134" y="174"/>
                      <a:pt x="90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348">
                <a:extLst>
                  <a:ext uri="{FF2B5EF4-FFF2-40B4-BE49-F238E27FC236}">
                    <a16:creationId xmlns:a16="http://schemas.microsoft.com/office/drawing/2014/main" id="{345094DA-612E-4B82-A10A-FA541C350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774"/>
                <a:ext cx="53" cy="52"/>
              </a:xfrm>
              <a:custGeom>
                <a:avLst/>
                <a:gdLst>
                  <a:gd name="T0" fmla="*/ 96 w 191"/>
                  <a:gd name="T1" fmla="*/ 186 h 186"/>
                  <a:gd name="T2" fmla="*/ 89 w 191"/>
                  <a:gd name="T3" fmla="*/ 185 h 186"/>
                  <a:gd name="T4" fmla="*/ 87 w 191"/>
                  <a:gd name="T5" fmla="*/ 185 h 186"/>
                  <a:gd name="T6" fmla="*/ 3 w 191"/>
                  <a:gd name="T7" fmla="*/ 87 h 186"/>
                  <a:gd name="T8" fmla="*/ 101 w 191"/>
                  <a:gd name="T9" fmla="*/ 4 h 186"/>
                  <a:gd name="T10" fmla="*/ 103 w 191"/>
                  <a:gd name="T11" fmla="*/ 4 h 186"/>
                  <a:gd name="T12" fmla="*/ 187 w 191"/>
                  <a:gd name="T13" fmla="*/ 102 h 186"/>
                  <a:gd name="T14" fmla="*/ 96 w 191"/>
                  <a:gd name="T15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6">
                    <a:moveTo>
                      <a:pt x="96" y="186"/>
                    </a:moveTo>
                    <a:cubicBezTo>
                      <a:pt x="94" y="186"/>
                      <a:pt x="92" y="186"/>
                      <a:pt x="89" y="185"/>
                    </a:cubicBezTo>
                    <a:cubicBezTo>
                      <a:pt x="87" y="185"/>
                      <a:pt x="87" y="185"/>
                      <a:pt x="87" y="185"/>
                    </a:cubicBezTo>
                    <a:cubicBezTo>
                      <a:pt x="37" y="181"/>
                      <a:pt x="0" y="138"/>
                      <a:pt x="3" y="87"/>
                    </a:cubicBezTo>
                    <a:cubicBezTo>
                      <a:pt x="7" y="37"/>
                      <a:pt x="51" y="0"/>
                      <a:pt x="101" y="4"/>
                    </a:cubicBezTo>
                    <a:cubicBezTo>
                      <a:pt x="103" y="4"/>
                      <a:pt x="103" y="4"/>
                      <a:pt x="103" y="4"/>
                    </a:cubicBezTo>
                    <a:cubicBezTo>
                      <a:pt x="153" y="8"/>
                      <a:pt x="191" y="52"/>
                      <a:pt x="187" y="102"/>
                    </a:cubicBezTo>
                    <a:cubicBezTo>
                      <a:pt x="183" y="149"/>
                      <a:pt x="143" y="186"/>
                      <a:pt x="96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349">
                <a:extLst>
                  <a:ext uri="{FF2B5EF4-FFF2-40B4-BE49-F238E27FC236}">
                    <a16:creationId xmlns:a16="http://schemas.microsoft.com/office/drawing/2014/main" id="{453BDCB1-1056-48C9-83FF-4904E3BBA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" y="774"/>
                <a:ext cx="37" cy="35"/>
              </a:xfrm>
              <a:custGeom>
                <a:avLst/>
                <a:gdLst>
                  <a:gd name="T0" fmla="*/ 67 w 135"/>
                  <a:gd name="T1" fmla="*/ 127 h 127"/>
                  <a:gd name="T2" fmla="*/ 10 w 135"/>
                  <a:gd name="T3" fmla="*/ 84 h 127"/>
                  <a:gd name="T4" fmla="*/ 50 w 135"/>
                  <a:gd name="T5" fmla="*/ 10 h 127"/>
                  <a:gd name="T6" fmla="*/ 51 w 135"/>
                  <a:gd name="T7" fmla="*/ 10 h 127"/>
                  <a:gd name="T8" fmla="*/ 125 w 135"/>
                  <a:gd name="T9" fmla="*/ 49 h 127"/>
                  <a:gd name="T10" fmla="*/ 85 w 135"/>
                  <a:gd name="T11" fmla="*/ 124 h 127"/>
                  <a:gd name="T12" fmla="*/ 84 w 135"/>
                  <a:gd name="T13" fmla="*/ 124 h 127"/>
                  <a:gd name="T14" fmla="*/ 67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7" y="127"/>
                    </a:moveTo>
                    <a:cubicBezTo>
                      <a:pt x="41" y="127"/>
                      <a:pt x="18" y="110"/>
                      <a:pt x="10" y="84"/>
                    </a:cubicBezTo>
                    <a:cubicBezTo>
                      <a:pt x="0" y="53"/>
                      <a:pt x="18" y="19"/>
                      <a:pt x="50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83" y="0"/>
                      <a:pt x="116" y="18"/>
                      <a:pt x="125" y="49"/>
                    </a:cubicBezTo>
                    <a:cubicBezTo>
                      <a:pt x="135" y="81"/>
                      <a:pt x="117" y="114"/>
                      <a:pt x="85" y="124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78" y="126"/>
                      <a:pt x="73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350">
                <a:extLst>
                  <a:ext uri="{FF2B5EF4-FFF2-40B4-BE49-F238E27FC236}">
                    <a16:creationId xmlns:a16="http://schemas.microsoft.com/office/drawing/2014/main" id="{27A34DA9-5443-4569-A4E6-55BB2C80E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887"/>
                <a:ext cx="60" cy="58"/>
              </a:xfrm>
              <a:custGeom>
                <a:avLst/>
                <a:gdLst>
                  <a:gd name="T0" fmla="*/ 111 w 220"/>
                  <a:gd name="T1" fmla="*/ 212 h 212"/>
                  <a:gd name="T2" fmla="*/ 100 w 220"/>
                  <a:gd name="T3" fmla="*/ 211 h 212"/>
                  <a:gd name="T4" fmla="*/ 98 w 220"/>
                  <a:gd name="T5" fmla="*/ 211 h 212"/>
                  <a:gd name="T6" fmla="*/ 6 w 220"/>
                  <a:gd name="T7" fmla="*/ 97 h 212"/>
                  <a:gd name="T8" fmla="*/ 120 w 220"/>
                  <a:gd name="T9" fmla="*/ 6 h 212"/>
                  <a:gd name="T10" fmla="*/ 123 w 220"/>
                  <a:gd name="T11" fmla="*/ 6 h 212"/>
                  <a:gd name="T12" fmla="*/ 214 w 220"/>
                  <a:gd name="T13" fmla="*/ 120 h 212"/>
                  <a:gd name="T14" fmla="*/ 111 w 220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12">
                    <a:moveTo>
                      <a:pt x="111" y="212"/>
                    </a:moveTo>
                    <a:cubicBezTo>
                      <a:pt x="108" y="212"/>
                      <a:pt x="104" y="212"/>
                      <a:pt x="100" y="211"/>
                    </a:cubicBezTo>
                    <a:cubicBezTo>
                      <a:pt x="98" y="211"/>
                      <a:pt x="98" y="211"/>
                      <a:pt x="98" y="211"/>
                    </a:cubicBezTo>
                    <a:cubicBezTo>
                      <a:pt x="41" y="205"/>
                      <a:pt x="0" y="154"/>
                      <a:pt x="6" y="97"/>
                    </a:cubicBezTo>
                    <a:cubicBezTo>
                      <a:pt x="12" y="41"/>
                      <a:pt x="63" y="0"/>
                      <a:pt x="120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79" y="12"/>
                      <a:pt x="220" y="63"/>
                      <a:pt x="214" y="120"/>
                    </a:cubicBezTo>
                    <a:cubicBezTo>
                      <a:pt x="208" y="173"/>
                      <a:pt x="164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51">
                <a:extLst>
                  <a:ext uri="{FF2B5EF4-FFF2-40B4-BE49-F238E27FC236}">
                    <a16:creationId xmlns:a16="http://schemas.microsoft.com/office/drawing/2014/main" id="{C231717E-D11C-4C37-9A78-454FC4593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896"/>
                <a:ext cx="35" cy="33"/>
              </a:xfrm>
              <a:custGeom>
                <a:avLst/>
                <a:gdLst>
                  <a:gd name="T0" fmla="*/ 63 w 127"/>
                  <a:gd name="T1" fmla="*/ 119 h 119"/>
                  <a:gd name="T2" fmla="*/ 8 w 127"/>
                  <a:gd name="T3" fmla="*/ 77 h 119"/>
                  <a:gd name="T4" fmla="*/ 48 w 127"/>
                  <a:gd name="T5" fmla="*/ 8 h 119"/>
                  <a:gd name="T6" fmla="*/ 50 w 127"/>
                  <a:gd name="T7" fmla="*/ 8 h 119"/>
                  <a:gd name="T8" fmla="*/ 119 w 127"/>
                  <a:gd name="T9" fmla="*/ 48 h 119"/>
                  <a:gd name="T10" fmla="*/ 79 w 127"/>
                  <a:gd name="T11" fmla="*/ 117 h 119"/>
                  <a:gd name="T12" fmla="*/ 77 w 127"/>
                  <a:gd name="T13" fmla="*/ 117 h 119"/>
                  <a:gd name="T14" fmla="*/ 63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3" y="119"/>
                    </a:moveTo>
                    <a:cubicBezTo>
                      <a:pt x="38" y="119"/>
                      <a:pt x="15" y="102"/>
                      <a:pt x="8" y="77"/>
                    </a:cubicBezTo>
                    <a:cubicBezTo>
                      <a:pt x="0" y="47"/>
                      <a:pt x="18" y="16"/>
                      <a:pt x="48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80" y="0"/>
                      <a:pt x="111" y="17"/>
                      <a:pt x="119" y="48"/>
                    </a:cubicBezTo>
                    <a:cubicBezTo>
                      <a:pt x="127" y="78"/>
                      <a:pt x="109" y="109"/>
                      <a:pt x="79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3" y="118"/>
                      <a:pt x="68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52">
                <a:extLst>
                  <a:ext uri="{FF2B5EF4-FFF2-40B4-BE49-F238E27FC236}">
                    <a16:creationId xmlns:a16="http://schemas.microsoft.com/office/drawing/2014/main" id="{06ABB0D4-020E-496E-AF57-469AA10A8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879"/>
                <a:ext cx="40" cy="39"/>
              </a:xfrm>
              <a:custGeom>
                <a:avLst/>
                <a:gdLst>
                  <a:gd name="T0" fmla="*/ 73 w 144"/>
                  <a:gd name="T1" fmla="*/ 140 h 140"/>
                  <a:gd name="T2" fmla="*/ 65 w 144"/>
                  <a:gd name="T3" fmla="*/ 140 h 140"/>
                  <a:gd name="T4" fmla="*/ 64 w 144"/>
                  <a:gd name="T5" fmla="*/ 140 h 140"/>
                  <a:gd name="T6" fmla="*/ 4 w 144"/>
                  <a:gd name="T7" fmla="*/ 65 h 140"/>
                  <a:gd name="T8" fmla="*/ 79 w 144"/>
                  <a:gd name="T9" fmla="*/ 4 h 140"/>
                  <a:gd name="T10" fmla="*/ 80 w 144"/>
                  <a:gd name="T11" fmla="*/ 5 h 140"/>
                  <a:gd name="T12" fmla="*/ 140 w 144"/>
                  <a:gd name="T13" fmla="*/ 80 h 140"/>
                  <a:gd name="T14" fmla="*/ 73 w 144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0">
                    <a:moveTo>
                      <a:pt x="73" y="140"/>
                    </a:moveTo>
                    <a:cubicBezTo>
                      <a:pt x="70" y="140"/>
                      <a:pt x="68" y="140"/>
                      <a:pt x="65" y="140"/>
                    </a:cubicBezTo>
                    <a:cubicBezTo>
                      <a:pt x="64" y="140"/>
                      <a:pt x="64" y="140"/>
                      <a:pt x="64" y="140"/>
                    </a:cubicBezTo>
                    <a:cubicBezTo>
                      <a:pt x="27" y="136"/>
                      <a:pt x="0" y="102"/>
                      <a:pt x="4" y="65"/>
                    </a:cubicBezTo>
                    <a:cubicBezTo>
                      <a:pt x="8" y="27"/>
                      <a:pt x="41" y="0"/>
                      <a:pt x="79" y="4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117" y="9"/>
                      <a:pt x="144" y="42"/>
                      <a:pt x="140" y="80"/>
                    </a:cubicBezTo>
                    <a:cubicBezTo>
                      <a:pt x="137" y="114"/>
                      <a:pt x="107" y="140"/>
                      <a:pt x="73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353">
                <a:extLst>
                  <a:ext uri="{FF2B5EF4-FFF2-40B4-BE49-F238E27FC236}">
                    <a16:creationId xmlns:a16="http://schemas.microsoft.com/office/drawing/2014/main" id="{BC3E34BD-1B3B-4FB2-A1E4-0A291A3BA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855"/>
                <a:ext cx="43" cy="39"/>
              </a:xfrm>
              <a:custGeom>
                <a:avLst/>
                <a:gdLst>
                  <a:gd name="T0" fmla="*/ 77 w 153"/>
                  <a:gd name="T1" fmla="*/ 142 h 142"/>
                  <a:gd name="T2" fmla="*/ 46 w 153"/>
                  <a:gd name="T3" fmla="*/ 135 h 142"/>
                  <a:gd name="T4" fmla="*/ 45 w 153"/>
                  <a:gd name="T5" fmla="*/ 134 h 142"/>
                  <a:gd name="T6" fmla="*/ 17 w 153"/>
                  <a:gd name="T7" fmla="*/ 45 h 142"/>
                  <a:gd name="T8" fmla="*/ 106 w 153"/>
                  <a:gd name="T9" fmla="*/ 16 h 142"/>
                  <a:gd name="T10" fmla="*/ 107 w 153"/>
                  <a:gd name="T11" fmla="*/ 17 h 142"/>
                  <a:gd name="T12" fmla="*/ 136 w 153"/>
                  <a:gd name="T13" fmla="*/ 106 h 142"/>
                  <a:gd name="T14" fmla="*/ 77 w 15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2">
                    <a:moveTo>
                      <a:pt x="77" y="142"/>
                    </a:moveTo>
                    <a:cubicBezTo>
                      <a:pt x="67" y="142"/>
                      <a:pt x="56" y="140"/>
                      <a:pt x="46" y="135"/>
                    </a:cubicBezTo>
                    <a:cubicBezTo>
                      <a:pt x="45" y="134"/>
                      <a:pt x="45" y="134"/>
                      <a:pt x="45" y="134"/>
                    </a:cubicBezTo>
                    <a:cubicBezTo>
                      <a:pt x="12" y="117"/>
                      <a:pt x="0" y="77"/>
                      <a:pt x="17" y="45"/>
                    </a:cubicBezTo>
                    <a:cubicBezTo>
                      <a:pt x="33" y="12"/>
                      <a:pt x="73" y="0"/>
                      <a:pt x="106" y="16"/>
                    </a:cubicBezTo>
                    <a:cubicBezTo>
                      <a:pt x="107" y="17"/>
                      <a:pt x="107" y="17"/>
                      <a:pt x="107" y="17"/>
                    </a:cubicBezTo>
                    <a:cubicBezTo>
                      <a:pt x="140" y="34"/>
                      <a:pt x="153" y="74"/>
                      <a:pt x="136" y="106"/>
                    </a:cubicBezTo>
                    <a:cubicBezTo>
                      <a:pt x="124" y="129"/>
                      <a:pt x="101" y="142"/>
                      <a:pt x="77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354">
                <a:extLst>
                  <a:ext uri="{FF2B5EF4-FFF2-40B4-BE49-F238E27FC236}">
                    <a16:creationId xmlns:a16="http://schemas.microsoft.com/office/drawing/2014/main" id="{7D0DAD31-EA40-4965-BB9A-38213D7B7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2840"/>
                <a:ext cx="64" cy="61"/>
              </a:xfrm>
              <a:custGeom>
                <a:avLst/>
                <a:gdLst>
                  <a:gd name="T0" fmla="*/ 115 w 233"/>
                  <a:gd name="T1" fmla="*/ 220 h 220"/>
                  <a:gd name="T2" fmla="*/ 14 w 233"/>
                  <a:gd name="T3" fmla="*/ 143 h 220"/>
                  <a:gd name="T4" fmla="*/ 88 w 233"/>
                  <a:gd name="T5" fmla="*/ 15 h 220"/>
                  <a:gd name="T6" fmla="*/ 91 w 233"/>
                  <a:gd name="T7" fmla="*/ 14 h 220"/>
                  <a:gd name="T8" fmla="*/ 218 w 233"/>
                  <a:gd name="T9" fmla="*/ 88 h 220"/>
                  <a:gd name="T10" fmla="*/ 145 w 233"/>
                  <a:gd name="T11" fmla="*/ 216 h 220"/>
                  <a:gd name="T12" fmla="*/ 142 w 233"/>
                  <a:gd name="T13" fmla="*/ 217 h 220"/>
                  <a:gd name="T14" fmla="*/ 115 w 233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20">
                    <a:moveTo>
                      <a:pt x="115" y="220"/>
                    </a:moveTo>
                    <a:cubicBezTo>
                      <a:pt x="69" y="220"/>
                      <a:pt x="27" y="190"/>
                      <a:pt x="14" y="143"/>
                    </a:cubicBezTo>
                    <a:cubicBezTo>
                      <a:pt x="0" y="87"/>
                      <a:pt x="33" y="30"/>
                      <a:pt x="88" y="15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146" y="0"/>
                      <a:pt x="203" y="33"/>
                      <a:pt x="218" y="88"/>
                    </a:cubicBezTo>
                    <a:cubicBezTo>
                      <a:pt x="233" y="144"/>
                      <a:pt x="200" y="201"/>
                      <a:pt x="145" y="216"/>
                    </a:cubicBezTo>
                    <a:cubicBezTo>
                      <a:pt x="142" y="217"/>
                      <a:pt x="142" y="217"/>
                      <a:pt x="142" y="217"/>
                    </a:cubicBezTo>
                    <a:cubicBezTo>
                      <a:pt x="133" y="219"/>
                      <a:pt x="124" y="220"/>
                      <a:pt x="115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355">
                <a:extLst>
                  <a:ext uri="{FF2B5EF4-FFF2-40B4-BE49-F238E27FC236}">
                    <a16:creationId xmlns:a16="http://schemas.microsoft.com/office/drawing/2014/main" id="{DD49254F-B907-467C-83EB-A937A9F57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280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13 w 196"/>
                  <a:gd name="T3" fmla="*/ 120 h 185"/>
                  <a:gd name="T4" fmla="*/ 75 w 196"/>
                  <a:gd name="T5" fmla="*/ 13 h 185"/>
                  <a:gd name="T6" fmla="*/ 77 w 196"/>
                  <a:gd name="T7" fmla="*/ 12 h 185"/>
                  <a:gd name="T8" fmla="*/ 184 w 196"/>
                  <a:gd name="T9" fmla="*/ 74 h 185"/>
                  <a:gd name="T10" fmla="*/ 122 w 196"/>
                  <a:gd name="T11" fmla="*/ 181 h 185"/>
                  <a:gd name="T12" fmla="*/ 120 w 196"/>
                  <a:gd name="T13" fmla="*/ 182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59" y="185"/>
                      <a:pt x="23" y="159"/>
                      <a:pt x="13" y="120"/>
                    </a:cubicBezTo>
                    <a:cubicBezTo>
                      <a:pt x="0" y="73"/>
                      <a:pt x="28" y="25"/>
                      <a:pt x="75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123" y="0"/>
                      <a:pt x="171" y="28"/>
                      <a:pt x="184" y="74"/>
                    </a:cubicBezTo>
                    <a:cubicBezTo>
                      <a:pt x="196" y="121"/>
                      <a:pt x="168" y="169"/>
                      <a:pt x="122" y="181"/>
                    </a:cubicBezTo>
                    <a:cubicBezTo>
                      <a:pt x="120" y="182"/>
                      <a:pt x="120" y="182"/>
                      <a:pt x="120" y="182"/>
                    </a:cubicBezTo>
                    <a:cubicBezTo>
                      <a:pt x="112" y="184"/>
                      <a:pt x="105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356">
                <a:extLst>
                  <a:ext uri="{FF2B5EF4-FFF2-40B4-BE49-F238E27FC236}">
                    <a16:creationId xmlns:a16="http://schemas.microsoft.com/office/drawing/2014/main" id="{EE03510A-EB9E-457A-BF8D-C9AF277A6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775"/>
                <a:ext cx="53" cy="50"/>
              </a:xfrm>
              <a:custGeom>
                <a:avLst/>
                <a:gdLst>
                  <a:gd name="T0" fmla="*/ 97 w 193"/>
                  <a:gd name="T1" fmla="*/ 181 h 181"/>
                  <a:gd name="T2" fmla="*/ 59 w 193"/>
                  <a:gd name="T3" fmla="*/ 172 h 181"/>
                  <a:gd name="T4" fmla="*/ 57 w 193"/>
                  <a:gd name="T5" fmla="*/ 171 h 181"/>
                  <a:gd name="T6" fmla="*/ 21 w 193"/>
                  <a:gd name="T7" fmla="*/ 58 h 181"/>
                  <a:gd name="T8" fmla="*/ 134 w 193"/>
                  <a:gd name="T9" fmla="*/ 22 h 181"/>
                  <a:gd name="T10" fmla="*/ 136 w 193"/>
                  <a:gd name="T11" fmla="*/ 23 h 181"/>
                  <a:gd name="T12" fmla="*/ 172 w 193"/>
                  <a:gd name="T13" fmla="*/ 136 h 181"/>
                  <a:gd name="T14" fmla="*/ 97 w 193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1">
                    <a:moveTo>
                      <a:pt x="97" y="181"/>
                    </a:moveTo>
                    <a:cubicBezTo>
                      <a:pt x="84" y="181"/>
                      <a:pt x="71" y="178"/>
                      <a:pt x="59" y="172"/>
                    </a:cubicBezTo>
                    <a:cubicBezTo>
                      <a:pt x="57" y="171"/>
                      <a:pt x="57" y="171"/>
                      <a:pt x="57" y="171"/>
                    </a:cubicBezTo>
                    <a:cubicBezTo>
                      <a:pt x="16" y="150"/>
                      <a:pt x="0" y="99"/>
                      <a:pt x="21" y="58"/>
                    </a:cubicBezTo>
                    <a:cubicBezTo>
                      <a:pt x="42" y="16"/>
                      <a:pt x="93" y="0"/>
                      <a:pt x="134" y="22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77" y="44"/>
                      <a:pt x="193" y="95"/>
                      <a:pt x="172" y="136"/>
                    </a:cubicBezTo>
                    <a:cubicBezTo>
                      <a:pt x="157" y="165"/>
                      <a:pt x="128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357">
                <a:extLst>
                  <a:ext uri="{FF2B5EF4-FFF2-40B4-BE49-F238E27FC236}">
                    <a16:creationId xmlns:a16="http://schemas.microsoft.com/office/drawing/2014/main" id="{924B5611-E7C0-4BF1-808A-65D5F6BF9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725"/>
                <a:ext cx="42" cy="39"/>
              </a:xfrm>
              <a:custGeom>
                <a:avLst/>
                <a:gdLst>
                  <a:gd name="T0" fmla="*/ 75 w 151"/>
                  <a:gd name="T1" fmla="*/ 142 h 142"/>
                  <a:gd name="T2" fmla="*/ 22 w 151"/>
                  <a:gd name="T3" fmla="*/ 115 h 142"/>
                  <a:gd name="T4" fmla="*/ 36 w 151"/>
                  <a:gd name="T5" fmla="*/ 23 h 142"/>
                  <a:gd name="T6" fmla="*/ 37 w 151"/>
                  <a:gd name="T7" fmla="*/ 22 h 142"/>
                  <a:gd name="T8" fmla="*/ 130 w 151"/>
                  <a:gd name="T9" fmla="*/ 36 h 142"/>
                  <a:gd name="T10" fmla="*/ 115 w 151"/>
                  <a:gd name="T11" fmla="*/ 129 h 142"/>
                  <a:gd name="T12" fmla="*/ 114 w 151"/>
                  <a:gd name="T13" fmla="*/ 130 h 142"/>
                  <a:gd name="T14" fmla="*/ 75 w 151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2">
                    <a:moveTo>
                      <a:pt x="75" y="142"/>
                    </a:moveTo>
                    <a:cubicBezTo>
                      <a:pt x="55" y="142"/>
                      <a:pt x="35" y="133"/>
                      <a:pt x="22" y="115"/>
                    </a:cubicBezTo>
                    <a:cubicBezTo>
                      <a:pt x="0" y="86"/>
                      <a:pt x="6" y="44"/>
                      <a:pt x="36" y="23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67" y="0"/>
                      <a:pt x="108" y="7"/>
                      <a:pt x="130" y="36"/>
                    </a:cubicBezTo>
                    <a:cubicBezTo>
                      <a:pt x="151" y="66"/>
                      <a:pt x="145" y="107"/>
                      <a:pt x="115" y="129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02" y="138"/>
                      <a:pt x="89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358">
                <a:extLst>
                  <a:ext uri="{FF2B5EF4-FFF2-40B4-BE49-F238E27FC236}">
                    <a16:creationId xmlns:a16="http://schemas.microsoft.com/office/drawing/2014/main" id="{932CD085-A081-4F19-8666-233FCACEB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2710"/>
                <a:ext cx="36" cy="34"/>
              </a:xfrm>
              <a:custGeom>
                <a:avLst/>
                <a:gdLst>
                  <a:gd name="T0" fmla="*/ 65 w 129"/>
                  <a:gd name="T1" fmla="*/ 121 h 121"/>
                  <a:gd name="T2" fmla="*/ 39 w 129"/>
                  <a:gd name="T3" fmla="*/ 115 h 121"/>
                  <a:gd name="T4" fmla="*/ 38 w 129"/>
                  <a:gd name="T5" fmla="*/ 114 h 121"/>
                  <a:gd name="T6" fmla="*/ 14 w 129"/>
                  <a:gd name="T7" fmla="*/ 39 h 121"/>
                  <a:gd name="T8" fmla="*/ 90 w 129"/>
                  <a:gd name="T9" fmla="*/ 15 h 121"/>
                  <a:gd name="T10" fmla="*/ 91 w 129"/>
                  <a:gd name="T11" fmla="*/ 15 h 121"/>
                  <a:gd name="T12" fmla="*/ 115 w 129"/>
                  <a:gd name="T13" fmla="*/ 91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6" y="121"/>
                      <a:pt x="48" y="119"/>
                      <a:pt x="39" y="115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11" y="100"/>
                      <a:pt x="0" y="66"/>
                      <a:pt x="14" y="39"/>
                    </a:cubicBezTo>
                    <a:cubicBezTo>
                      <a:pt x="28" y="11"/>
                      <a:pt x="62" y="0"/>
                      <a:pt x="90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118" y="30"/>
                      <a:pt x="129" y="63"/>
                      <a:pt x="115" y="91"/>
                    </a:cubicBezTo>
                    <a:cubicBezTo>
                      <a:pt x="105" y="110"/>
                      <a:pt x="85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359">
                <a:extLst>
                  <a:ext uri="{FF2B5EF4-FFF2-40B4-BE49-F238E27FC236}">
                    <a16:creationId xmlns:a16="http://schemas.microsoft.com/office/drawing/2014/main" id="{2C863A84-6776-4D2A-8D15-00D4E75F5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619"/>
                <a:ext cx="64" cy="61"/>
              </a:xfrm>
              <a:custGeom>
                <a:avLst/>
                <a:gdLst>
                  <a:gd name="T0" fmla="*/ 116 w 233"/>
                  <a:gd name="T1" fmla="*/ 219 h 219"/>
                  <a:gd name="T2" fmla="*/ 33 w 233"/>
                  <a:gd name="T3" fmla="*/ 177 h 219"/>
                  <a:gd name="T4" fmla="*/ 56 w 233"/>
                  <a:gd name="T5" fmla="*/ 35 h 219"/>
                  <a:gd name="T6" fmla="*/ 57 w 233"/>
                  <a:gd name="T7" fmla="*/ 33 h 219"/>
                  <a:gd name="T8" fmla="*/ 200 w 233"/>
                  <a:gd name="T9" fmla="*/ 55 h 219"/>
                  <a:gd name="T10" fmla="*/ 178 w 233"/>
                  <a:gd name="T11" fmla="*/ 198 h 219"/>
                  <a:gd name="T12" fmla="*/ 176 w 233"/>
                  <a:gd name="T13" fmla="*/ 199 h 219"/>
                  <a:gd name="T14" fmla="*/ 116 w 233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19">
                    <a:moveTo>
                      <a:pt x="116" y="219"/>
                    </a:moveTo>
                    <a:cubicBezTo>
                      <a:pt x="84" y="219"/>
                      <a:pt x="53" y="204"/>
                      <a:pt x="33" y="177"/>
                    </a:cubicBezTo>
                    <a:cubicBezTo>
                      <a:pt x="0" y="132"/>
                      <a:pt x="10" y="68"/>
                      <a:pt x="56" y="35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103" y="0"/>
                      <a:pt x="167" y="10"/>
                      <a:pt x="200" y="55"/>
                    </a:cubicBezTo>
                    <a:cubicBezTo>
                      <a:pt x="233" y="101"/>
                      <a:pt x="223" y="165"/>
                      <a:pt x="178" y="198"/>
                    </a:cubicBezTo>
                    <a:cubicBezTo>
                      <a:pt x="176" y="199"/>
                      <a:pt x="176" y="199"/>
                      <a:pt x="176" y="199"/>
                    </a:cubicBezTo>
                    <a:cubicBezTo>
                      <a:pt x="158" y="212"/>
                      <a:pt x="137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360">
                <a:extLst>
                  <a:ext uri="{FF2B5EF4-FFF2-40B4-BE49-F238E27FC236}">
                    <a16:creationId xmlns:a16="http://schemas.microsoft.com/office/drawing/2014/main" id="{9B52CA06-F872-4D9A-A226-D83D2076B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2595"/>
                <a:ext cx="65" cy="62"/>
              </a:xfrm>
              <a:custGeom>
                <a:avLst/>
                <a:gdLst>
                  <a:gd name="T0" fmla="*/ 119 w 236"/>
                  <a:gd name="T1" fmla="*/ 224 h 224"/>
                  <a:gd name="T2" fmla="*/ 40 w 236"/>
                  <a:gd name="T3" fmla="*/ 188 h 224"/>
                  <a:gd name="T4" fmla="*/ 38 w 236"/>
                  <a:gd name="T5" fmla="*/ 187 h 224"/>
                  <a:gd name="T6" fmla="*/ 48 w 236"/>
                  <a:gd name="T7" fmla="*/ 38 h 224"/>
                  <a:gd name="T8" fmla="*/ 196 w 236"/>
                  <a:gd name="T9" fmla="*/ 48 h 224"/>
                  <a:gd name="T10" fmla="*/ 198 w 236"/>
                  <a:gd name="T11" fmla="*/ 49 h 224"/>
                  <a:gd name="T12" fmla="*/ 188 w 236"/>
                  <a:gd name="T13" fmla="*/ 198 h 224"/>
                  <a:gd name="T14" fmla="*/ 119 w 236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6" h="224">
                    <a:moveTo>
                      <a:pt x="119" y="224"/>
                    </a:moveTo>
                    <a:cubicBezTo>
                      <a:pt x="90" y="224"/>
                      <a:pt x="61" y="212"/>
                      <a:pt x="40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0" y="143"/>
                      <a:pt x="4" y="77"/>
                      <a:pt x="48" y="38"/>
                    </a:cubicBezTo>
                    <a:cubicBezTo>
                      <a:pt x="91" y="0"/>
                      <a:pt x="157" y="4"/>
                      <a:pt x="196" y="48"/>
                    </a:cubicBezTo>
                    <a:cubicBezTo>
                      <a:pt x="198" y="49"/>
                      <a:pt x="198" y="49"/>
                      <a:pt x="198" y="49"/>
                    </a:cubicBezTo>
                    <a:cubicBezTo>
                      <a:pt x="236" y="93"/>
                      <a:pt x="232" y="159"/>
                      <a:pt x="188" y="198"/>
                    </a:cubicBezTo>
                    <a:cubicBezTo>
                      <a:pt x="168" y="215"/>
                      <a:pt x="143" y="224"/>
                      <a:pt x="119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361">
                <a:extLst>
                  <a:ext uri="{FF2B5EF4-FFF2-40B4-BE49-F238E27FC236}">
                    <a16:creationId xmlns:a16="http://schemas.microsoft.com/office/drawing/2014/main" id="{FA359E7A-A41D-4692-A91C-F0887D614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522"/>
                <a:ext cx="45" cy="42"/>
              </a:xfrm>
              <a:custGeom>
                <a:avLst/>
                <a:gdLst>
                  <a:gd name="T0" fmla="*/ 80 w 161"/>
                  <a:gd name="T1" fmla="*/ 152 h 152"/>
                  <a:gd name="T2" fmla="*/ 42 w 161"/>
                  <a:gd name="T3" fmla="*/ 141 h 152"/>
                  <a:gd name="T4" fmla="*/ 21 w 161"/>
                  <a:gd name="T5" fmla="*/ 44 h 152"/>
                  <a:gd name="T6" fmla="*/ 21 w 161"/>
                  <a:gd name="T7" fmla="*/ 43 h 152"/>
                  <a:gd name="T8" fmla="*/ 119 w 161"/>
                  <a:gd name="T9" fmla="*/ 21 h 152"/>
                  <a:gd name="T10" fmla="*/ 140 w 161"/>
                  <a:gd name="T11" fmla="*/ 118 h 152"/>
                  <a:gd name="T12" fmla="*/ 139 w 161"/>
                  <a:gd name="T13" fmla="*/ 120 h 152"/>
                  <a:gd name="T14" fmla="*/ 80 w 161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2">
                    <a:moveTo>
                      <a:pt x="80" y="152"/>
                    </a:moveTo>
                    <a:cubicBezTo>
                      <a:pt x="67" y="152"/>
                      <a:pt x="54" y="149"/>
                      <a:pt x="42" y="141"/>
                    </a:cubicBezTo>
                    <a:cubicBezTo>
                      <a:pt x="9" y="120"/>
                      <a:pt x="0" y="77"/>
                      <a:pt x="21" y="44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42" y="10"/>
                      <a:pt x="86" y="0"/>
                      <a:pt x="119" y="21"/>
                    </a:cubicBezTo>
                    <a:cubicBezTo>
                      <a:pt x="152" y="42"/>
                      <a:pt x="161" y="86"/>
                      <a:pt x="140" y="118"/>
                    </a:cubicBezTo>
                    <a:cubicBezTo>
                      <a:pt x="139" y="120"/>
                      <a:pt x="139" y="120"/>
                      <a:pt x="139" y="120"/>
                    </a:cubicBezTo>
                    <a:cubicBezTo>
                      <a:pt x="126" y="141"/>
                      <a:pt x="103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362">
                <a:extLst>
                  <a:ext uri="{FF2B5EF4-FFF2-40B4-BE49-F238E27FC236}">
                    <a16:creationId xmlns:a16="http://schemas.microsoft.com/office/drawing/2014/main" id="{DC1AD2DE-31AC-4460-B618-BA0635F3B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2487"/>
                <a:ext cx="42" cy="39"/>
              </a:xfrm>
              <a:custGeom>
                <a:avLst/>
                <a:gdLst>
                  <a:gd name="T0" fmla="*/ 75 w 150"/>
                  <a:gd name="T1" fmla="*/ 142 h 142"/>
                  <a:gd name="T2" fmla="*/ 25 w 150"/>
                  <a:gd name="T3" fmla="*/ 119 h 142"/>
                  <a:gd name="T4" fmla="*/ 24 w 150"/>
                  <a:gd name="T5" fmla="*/ 118 h 142"/>
                  <a:gd name="T6" fmla="*/ 30 w 150"/>
                  <a:gd name="T7" fmla="*/ 24 h 142"/>
                  <a:gd name="T8" fmla="*/ 124 w 150"/>
                  <a:gd name="T9" fmla="*/ 30 h 142"/>
                  <a:gd name="T10" fmla="*/ 125 w 150"/>
                  <a:gd name="T11" fmla="*/ 31 h 142"/>
                  <a:gd name="T12" fmla="*/ 119 w 150"/>
                  <a:gd name="T13" fmla="*/ 125 h 142"/>
                  <a:gd name="T14" fmla="*/ 75 w 150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2">
                    <a:moveTo>
                      <a:pt x="75" y="142"/>
                    </a:moveTo>
                    <a:cubicBezTo>
                      <a:pt x="57" y="142"/>
                      <a:pt x="39" y="134"/>
                      <a:pt x="25" y="119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0" y="90"/>
                      <a:pt x="3" y="48"/>
                      <a:pt x="30" y="24"/>
                    </a:cubicBezTo>
                    <a:cubicBezTo>
                      <a:pt x="58" y="0"/>
                      <a:pt x="100" y="2"/>
                      <a:pt x="124" y="30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50" y="59"/>
                      <a:pt x="147" y="101"/>
                      <a:pt x="119" y="125"/>
                    </a:cubicBezTo>
                    <a:cubicBezTo>
                      <a:pt x="107" y="136"/>
                      <a:pt x="91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363">
                <a:extLst>
                  <a:ext uri="{FF2B5EF4-FFF2-40B4-BE49-F238E27FC236}">
                    <a16:creationId xmlns:a16="http://schemas.microsoft.com/office/drawing/2014/main" id="{58D46928-82FF-44B3-A80D-D7A221DF9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389"/>
                <a:ext cx="41" cy="39"/>
              </a:xfrm>
              <a:custGeom>
                <a:avLst/>
                <a:gdLst>
                  <a:gd name="T0" fmla="*/ 74 w 149"/>
                  <a:gd name="T1" fmla="*/ 141 h 141"/>
                  <a:gd name="T2" fmla="*/ 39 w 149"/>
                  <a:gd name="T3" fmla="*/ 131 h 141"/>
                  <a:gd name="T4" fmla="*/ 19 w 149"/>
                  <a:gd name="T5" fmla="*/ 41 h 141"/>
                  <a:gd name="T6" fmla="*/ 20 w 149"/>
                  <a:gd name="T7" fmla="*/ 39 h 141"/>
                  <a:gd name="T8" fmla="*/ 110 w 149"/>
                  <a:gd name="T9" fmla="*/ 19 h 141"/>
                  <a:gd name="T10" fmla="*/ 130 w 149"/>
                  <a:gd name="T11" fmla="*/ 110 h 141"/>
                  <a:gd name="T12" fmla="*/ 129 w 149"/>
                  <a:gd name="T13" fmla="*/ 111 h 141"/>
                  <a:gd name="T14" fmla="*/ 74 w 149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1">
                    <a:moveTo>
                      <a:pt x="74" y="141"/>
                    </a:moveTo>
                    <a:cubicBezTo>
                      <a:pt x="62" y="141"/>
                      <a:pt x="50" y="138"/>
                      <a:pt x="39" y="131"/>
                    </a:cubicBezTo>
                    <a:cubicBezTo>
                      <a:pt x="8" y="111"/>
                      <a:pt x="0" y="71"/>
                      <a:pt x="19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39" y="9"/>
                      <a:pt x="80" y="0"/>
                      <a:pt x="110" y="19"/>
                    </a:cubicBezTo>
                    <a:cubicBezTo>
                      <a:pt x="141" y="39"/>
                      <a:pt x="149" y="79"/>
                      <a:pt x="130" y="110"/>
                    </a:cubicBezTo>
                    <a:cubicBezTo>
                      <a:pt x="129" y="111"/>
                      <a:pt x="129" y="111"/>
                      <a:pt x="129" y="111"/>
                    </a:cubicBezTo>
                    <a:cubicBezTo>
                      <a:pt x="117" y="130"/>
                      <a:pt x="9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364">
                <a:extLst>
                  <a:ext uri="{FF2B5EF4-FFF2-40B4-BE49-F238E27FC236}">
                    <a16:creationId xmlns:a16="http://schemas.microsoft.com/office/drawing/2014/main" id="{1E1D52F2-BE9F-487B-BFD8-812E2C679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" y="2364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14 w 155"/>
                  <a:gd name="T3" fmla="*/ 103 h 148"/>
                  <a:gd name="T4" fmla="*/ 13 w 155"/>
                  <a:gd name="T5" fmla="*/ 101 h 148"/>
                  <a:gd name="T6" fmla="*/ 54 w 155"/>
                  <a:gd name="T7" fmla="*/ 13 h 148"/>
                  <a:gd name="T8" fmla="*/ 142 w 155"/>
                  <a:gd name="T9" fmla="*/ 54 h 148"/>
                  <a:gd name="T10" fmla="*/ 142 w 155"/>
                  <a:gd name="T11" fmla="*/ 55 h 148"/>
                  <a:gd name="T12" fmla="*/ 102 w 155"/>
                  <a:gd name="T13" fmla="*/ 143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50" y="148"/>
                      <a:pt x="24" y="131"/>
                      <a:pt x="14" y="103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0" y="66"/>
                      <a:pt x="18" y="26"/>
                      <a:pt x="54" y="13"/>
                    </a:cubicBezTo>
                    <a:cubicBezTo>
                      <a:pt x="89" y="0"/>
                      <a:pt x="129" y="18"/>
                      <a:pt x="142" y="54"/>
                    </a:cubicBezTo>
                    <a:cubicBezTo>
                      <a:pt x="142" y="55"/>
                      <a:pt x="142" y="55"/>
                      <a:pt x="142" y="55"/>
                    </a:cubicBezTo>
                    <a:cubicBezTo>
                      <a:pt x="155" y="91"/>
                      <a:pt x="137" y="130"/>
                      <a:pt x="102" y="143"/>
                    </a:cubicBezTo>
                    <a:cubicBezTo>
                      <a:pt x="94" y="146"/>
                      <a:pt x="86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365">
                <a:extLst>
                  <a:ext uri="{FF2B5EF4-FFF2-40B4-BE49-F238E27FC236}">
                    <a16:creationId xmlns:a16="http://schemas.microsoft.com/office/drawing/2014/main" id="{C8053918-FACC-4790-9B2B-4CC4D86FE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247"/>
                <a:ext cx="56" cy="53"/>
              </a:xfrm>
              <a:custGeom>
                <a:avLst/>
                <a:gdLst>
                  <a:gd name="T0" fmla="*/ 101 w 204"/>
                  <a:gd name="T1" fmla="*/ 192 h 192"/>
                  <a:gd name="T2" fmla="*/ 53 w 204"/>
                  <a:gd name="T3" fmla="*/ 178 h 192"/>
                  <a:gd name="T4" fmla="*/ 26 w 204"/>
                  <a:gd name="T5" fmla="*/ 55 h 192"/>
                  <a:gd name="T6" fmla="*/ 27 w 204"/>
                  <a:gd name="T7" fmla="*/ 53 h 192"/>
                  <a:gd name="T8" fmla="*/ 150 w 204"/>
                  <a:gd name="T9" fmla="*/ 26 h 192"/>
                  <a:gd name="T10" fmla="*/ 177 w 204"/>
                  <a:gd name="T11" fmla="*/ 149 h 192"/>
                  <a:gd name="T12" fmla="*/ 176 w 204"/>
                  <a:gd name="T13" fmla="*/ 151 h 192"/>
                  <a:gd name="T14" fmla="*/ 101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1" y="192"/>
                    </a:moveTo>
                    <a:cubicBezTo>
                      <a:pt x="85" y="192"/>
                      <a:pt x="68" y="187"/>
                      <a:pt x="53" y="178"/>
                    </a:cubicBezTo>
                    <a:cubicBezTo>
                      <a:pt x="12" y="151"/>
                      <a:pt x="0" y="96"/>
                      <a:pt x="26" y="55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54" y="12"/>
                      <a:pt x="109" y="0"/>
                      <a:pt x="150" y="26"/>
                    </a:cubicBezTo>
                    <a:cubicBezTo>
                      <a:pt x="192" y="53"/>
                      <a:pt x="204" y="108"/>
                      <a:pt x="177" y="149"/>
                    </a:cubicBezTo>
                    <a:cubicBezTo>
                      <a:pt x="176" y="151"/>
                      <a:pt x="176" y="151"/>
                      <a:pt x="176" y="151"/>
                    </a:cubicBezTo>
                    <a:cubicBezTo>
                      <a:pt x="159" y="177"/>
                      <a:pt x="130" y="192"/>
                      <a:pt x="101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366">
                <a:extLst>
                  <a:ext uri="{FF2B5EF4-FFF2-40B4-BE49-F238E27FC236}">
                    <a16:creationId xmlns:a16="http://schemas.microsoft.com/office/drawing/2014/main" id="{3606330D-B3BA-4436-B7E7-090540186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211"/>
                <a:ext cx="51" cy="47"/>
              </a:xfrm>
              <a:custGeom>
                <a:avLst/>
                <a:gdLst>
                  <a:gd name="T0" fmla="*/ 91 w 183"/>
                  <a:gd name="T1" fmla="*/ 173 h 173"/>
                  <a:gd name="T2" fmla="*/ 16 w 183"/>
                  <a:gd name="T3" fmla="*/ 121 h 173"/>
                  <a:gd name="T4" fmla="*/ 15 w 183"/>
                  <a:gd name="T5" fmla="*/ 119 h 173"/>
                  <a:gd name="T6" fmla="*/ 63 w 183"/>
                  <a:gd name="T7" fmla="*/ 15 h 173"/>
                  <a:gd name="T8" fmla="*/ 166 w 183"/>
                  <a:gd name="T9" fmla="*/ 63 h 173"/>
                  <a:gd name="T10" fmla="*/ 167 w 183"/>
                  <a:gd name="T11" fmla="*/ 65 h 173"/>
                  <a:gd name="T12" fmla="*/ 119 w 183"/>
                  <a:gd name="T13" fmla="*/ 168 h 173"/>
                  <a:gd name="T14" fmla="*/ 91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1" y="173"/>
                    </a:moveTo>
                    <a:cubicBezTo>
                      <a:pt x="59" y="173"/>
                      <a:pt x="28" y="153"/>
                      <a:pt x="16" y="121"/>
                    </a:cubicBezTo>
                    <a:cubicBezTo>
                      <a:pt x="15" y="119"/>
                      <a:pt x="15" y="119"/>
                      <a:pt x="15" y="119"/>
                    </a:cubicBezTo>
                    <a:cubicBezTo>
                      <a:pt x="0" y="77"/>
                      <a:pt x="21" y="31"/>
                      <a:pt x="63" y="15"/>
                    </a:cubicBezTo>
                    <a:cubicBezTo>
                      <a:pt x="105" y="0"/>
                      <a:pt x="151" y="21"/>
                      <a:pt x="166" y="63"/>
                    </a:cubicBezTo>
                    <a:cubicBezTo>
                      <a:pt x="167" y="65"/>
                      <a:pt x="167" y="65"/>
                      <a:pt x="167" y="65"/>
                    </a:cubicBezTo>
                    <a:cubicBezTo>
                      <a:pt x="183" y="106"/>
                      <a:pt x="161" y="153"/>
                      <a:pt x="119" y="168"/>
                    </a:cubicBezTo>
                    <a:cubicBezTo>
                      <a:pt x="110" y="172"/>
                      <a:pt x="101" y="173"/>
                      <a:pt x="91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367">
                <a:extLst>
                  <a:ext uri="{FF2B5EF4-FFF2-40B4-BE49-F238E27FC236}">
                    <a16:creationId xmlns:a16="http://schemas.microsoft.com/office/drawing/2014/main" id="{AA8978F7-0AE7-4031-B873-425F45E0A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099"/>
                <a:ext cx="49" cy="48"/>
              </a:xfrm>
              <a:custGeom>
                <a:avLst/>
                <a:gdLst>
                  <a:gd name="T0" fmla="*/ 89 w 179"/>
                  <a:gd name="T1" fmla="*/ 173 h 173"/>
                  <a:gd name="T2" fmla="*/ 73 w 179"/>
                  <a:gd name="T3" fmla="*/ 171 h 173"/>
                  <a:gd name="T4" fmla="*/ 9 w 179"/>
                  <a:gd name="T5" fmla="*/ 74 h 173"/>
                  <a:gd name="T6" fmla="*/ 10 w 179"/>
                  <a:gd name="T7" fmla="*/ 73 h 173"/>
                  <a:gd name="T8" fmla="*/ 106 w 179"/>
                  <a:gd name="T9" fmla="*/ 9 h 173"/>
                  <a:gd name="T10" fmla="*/ 170 w 179"/>
                  <a:gd name="T11" fmla="*/ 105 h 173"/>
                  <a:gd name="T12" fmla="*/ 169 w 179"/>
                  <a:gd name="T13" fmla="*/ 107 h 173"/>
                  <a:gd name="T14" fmla="*/ 89 w 179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3">
                    <a:moveTo>
                      <a:pt x="89" y="173"/>
                    </a:moveTo>
                    <a:cubicBezTo>
                      <a:pt x="84" y="173"/>
                      <a:pt x="78" y="172"/>
                      <a:pt x="73" y="171"/>
                    </a:cubicBezTo>
                    <a:cubicBezTo>
                      <a:pt x="29" y="162"/>
                      <a:pt x="0" y="119"/>
                      <a:pt x="9" y="74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9" y="28"/>
                      <a:pt x="62" y="0"/>
                      <a:pt x="106" y="9"/>
                    </a:cubicBezTo>
                    <a:cubicBezTo>
                      <a:pt x="150" y="18"/>
                      <a:pt x="179" y="61"/>
                      <a:pt x="170" y="105"/>
                    </a:cubicBezTo>
                    <a:cubicBezTo>
                      <a:pt x="169" y="107"/>
                      <a:pt x="169" y="107"/>
                      <a:pt x="169" y="107"/>
                    </a:cubicBezTo>
                    <a:cubicBezTo>
                      <a:pt x="161" y="146"/>
                      <a:pt x="127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368">
                <a:extLst>
                  <a:ext uri="{FF2B5EF4-FFF2-40B4-BE49-F238E27FC236}">
                    <a16:creationId xmlns:a16="http://schemas.microsoft.com/office/drawing/2014/main" id="{6360ED2E-EC86-4EF1-9024-0B9243F60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2059"/>
                <a:ext cx="54" cy="51"/>
              </a:xfrm>
              <a:custGeom>
                <a:avLst/>
                <a:gdLst>
                  <a:gd name="T0" fmla="*/ 97 w 193"/>
                  <a:gd name="T1" fmla="*/ 183 h 183"/>
                  <a:gd name="T2" fmla="*/ 17 w 193"/>
                  <a:gd name="T3" fmla="*/ 127 h 183"/>
                  <a:gd name="T4" fmla="*/ 17 w 193"/>
                  <a:gd name="T5" fmla="*/ 126 h 183"/>
                  <a:gd name="T6" fmla="*/ 67 w 193"/>
                  <a:gd name="T7" fmla="*/ 16 h 183"/>
                  <a:gd name="T8" fmla="*/ 176 w 193"/>
                  <a:gd name="T9" fmla="*/ 67 h 183"/>
                  <a:gd name="T10" fmla="*/ 177 w 193"/>
                  <a:gd name="T11" fmla="*/ 69 h 183"/>
                  <a:gd name="T12" fmla="*/ 126 w 193"/>
                  <a:gd name="T13" fmla="*/ 178 h 183"/>
                  <a:gd name="T14" fmla="*/ 97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7" y="183"/>
                    </a:moveTo>
                    <a:cubicBezTo>
                      <a:pt x="62" y="183"/>
                      <a:pt x="30" y="162"/>
                      <a:pt x="17" y="127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0" y="81"/>
                      <a:pt x="23" y="33"/>
                      <a:pt x="67" y="16"/>
                    </a:cubicBezTo>
                    <a:cubicBezTo>
                      <a:pt x="111" y="0"/>
                      <a:pt x="160" y="23"/>
                      <a:pt x="176" y="67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93" y="113"/>
                      <a:pt x="170" y="162"/>
                      <a:pt x="126" y="178"/>
                    </a:cubicBezTo>
                    <a:cubicBezTo>
                      <a:pt x="117" y="181"/>
                      <a:pt x="107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369">
                <a:extLst>
                  <a:ext uri="{FF2B5EF4-FFF2-40B4-BE49-F238E27FC236}">
                    <a16:creationId xmlns:a16="http://schemas.microsoft.com/office/drawing/2014/main" id="{BD63C9DA-A899-46AE-8210-91F1542A1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936"/>
                <a:ext cx="61" cy="60"/>
              </a:xfrm>
              <a:custGeom>
                <a:avLst/>
                <a:gdLst>
                  <a:gd name="T0" fmla="*/ 111 w 223"/>
                  <a:gd name="T1" fmla="*/ 217 h 217"/>
                  <a:gd name="T2" fmla="*/ 91 w 223"/>
                  <a:gd name="T3" fmla="*/ 214 h 217"/>
                  <a:gd name="T4" fmla="*/ 11 w 223"/>
                  <a:gd name="T5" fmla="*/ 94 h 217"/>
                  <a:gd name="T6" fmla="*/ 12 w 223"/>
                  <a:gd name="T7" fmla="*/ 92 h 217"/>
                  <a:gd name="T8" fmla="*/ 132 w 223"/>
                  <a:gd name="T9" fmla="*/ 12 h 217"/>
                  <a:gd name="T10" fmla="*/ 212 w 223"/>
                  <a:gd name="T11" fmla="*/ 132 h 217"/>
                  <a:gd name="T12" fmla="*/ 212 w 223"/>
                  <a:gd name="T13" fmla="*/ 135 h 217"/>
                  <a:gd name="T14" fmla="*/ 111 w 223"/>
                  <a:gd name="T15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7">
                    <a:moveTo>
                      <a:pt x="111" y="217"/>
                    </a:moveTo>
                    <a:cubicBezTo>
                      <a:pt x="105" y="217"/>
                      <a:pt x="98" y="216"/>
                      <a:pt x="91" y="214"/>
                    </a:cubicBezTo>
                    <a:cubicBezTo>
                      <a:pt x="36" y="203"/>
                      <a:pt x="0" y="149"/>
                      <a:pt x="11" y="94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23" y="36"/>
                      <a:pt x="77" y="0"/>
                      <a:pt x="132" y="12"/>
                    </a:cubicBezTo>
                    <a:cubicBezTo>
                      <a:pt x="188" y="23"/>
                      <a:pt x="223" y="77"/>
                      <a:pt x="212" y="132"/>
                    </a:cubicBezTo>
                    <a:cubicBezTo>
                      <a:pt x="212" y="135"/>
                      <a:pt x="212" y="135"/>
                      <a:pt x="212" y="135"/>
                    </a:cubicBezTo>
                    <a:cubicBezTo>
                      <a:pt x="202" y="183"/>
                      <a:pt x="159" y="217"/>
                      <a:pt x="111" y="2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370">
                <a:extLst>
                  <a:ext uri="{FF2B5EF4-FFF2-40B4-BE49-F238E27FC236}">
                    <a16:creationId xmlns:a16="http://schemas.microsoft.com/office/drawing/2014/main" id="{312357A7-C644-4833-B0B1-D7C999991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1902"/>
                <a:ext cx="57" cy="57"/>
              </a:xfrm>
              <a:custGeom>
                <a:avLst/>
                <a:gdLst>
                  <a:gd name="T0" fmla="*/ 103 w 207"/>
                  <a:gd name="T1" fmla="*/ 209 h 209"/>
                  <a:gd name="T2" fmla="*/ 102 w 207"/>
                  <a:gd name="T3" fmla="*/ 209 h 209"/>
                  <a:gd name="T4" fmla="*/ 0 w 207"/>
                  <a:gd name="T5" fmla="*/ 104 h 209"/>
                  <a:gd name="T6" fmla="*/ 0 w 207"/>
                  <a:gd name="T7" fmla="*/ 102 h 209"/>
                  <a:gd name="T8" fmla="*/ 103 w 207"/>
                  <a:gd name="T9" fmla="*/ 0 h 209"/>
                  <a:gd name="T10" fmla="*/ 105 w 207"/>
                  <a:gd name="T11" fmla="*/ 0 h 209"/>
                  <a:gd name="T12" fmla="*/ 206 w 207"/>
                  <a:gd name="T13" fmla="*/ 105 h 209"/>
                  <a:gd name="T14" fmla="*/ 206 w 207"/>
                  <a:gd name="T15" fmla="*/ 107 h 209"/>
                  <a:gd name="T16" fmla="*/ 103 w 207"/>
                  <a:gd name="T17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7" h="209">
                    <a:moveTo>
                      <a:pt x="103" y="209"/>
                    </a:moveTo>
                    <a:cubicBezTo>
                      <a:pt x="103" y="209"/>
                      <a:pt x="102" y="209"/>
                      <a:pt x="102" y="209"/>
                    </a:cubicBezTo>
                    <a:cubicBezTo>
                      <a:pt x="45" y="208"/>
                      <a:pt x="0" y="161"/>
                      <a:pt x="0" y="104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45"/>
                      <a:pt x="47" y="0"/>
                      <a:pt x="103" y="0"/>
                    </a:cubicBezTo>
                    <a:cubicBezTo>
                      <a:pt x="104" y="0"/>
                      <a:pt x="104" y="0"/>
                      <a:pt x="105" y="0"/>
                    </a:cubicBezTo>
                    <a:cubicBezTo>
                      <a:pt x="162" y="1"/>
                      <a:pt x="207" y="48"/>
                      <a:pt x="206" y="105"/>
                    </a:cubicBezTo>
                    <a:cubicBezTo>
                      <a:pt x="206" y="107"/>
                      <a:pt x="206" y="107"/>
                      <a:pt x="206" y="107"/>
                    </a:cubicBezTo>
                    <a:cubicBezTo>
                      <a:pt x="205" y="163"/>
                      <a:pt x="159" y="209"/>
                      <a:pt x="103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371">
                <a:extLst>
                  <a:ext uri="{FF2B5EF4-FFF2-40B4-BE49-F238E27FC236}">
                    <a16:creationId xmlns:a16="http://schemas.microsoft.com/office/drawing/2014/main" id="{5DA6DA3E-0F89-4E93-A6BA-BDA40CFD9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789"/>
                <a:ext cx="42" cy="41"/>
              </a:xfrm>
              <a:custGeom>
                <a:avLst/>
                <a:gdLst>
                  <a:gd name="T0" fmla="*/ 76 w 152"/>
                  <a:gd name="T1" fmla="*/ 147 h 147"/>
                  <a:gd name="T2" fmla="*/ 7 w 152"/>
                  <a:gd name="T3" fmla="*/ 89 h 147"/>
                  <a:gd name="T4" fmla="*/ 7 w 152"/>
                  <a:gd name="T5" fmla="*/ 87 h 147"/>
                  <a:gd name="T6" fmla="*/ 64 w 152"/>
                  <a:gd name="T7" fmla="*/ 7 h 147"/>
                  <a:gd name="T8" fmla="*/ 145 w 152"/>
                  <a:gd name="T9" fmla="*/ 64 h 147"/>
                  <a:gd name="T10" fmla="*/ 145 w 152"/>
                  <a:gd name="T11" fmla="*/ 65 h 147"/>
                  <a:gd name="T12" fmla="*/ 88 w 152"/>
                  <a:gd name="T13" fmla="*/ 146 h 147"/>
                  <a:gd name="T14" fmla="*/ 76 w 152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7">
                    <a:moveTo>
                      <a:pt x="76" y="147"/>
                    </a:moveTo>
                    <a:cubicBezTo>
                      <a:pt x="43" y="147"/>
                      <a:pt x="13" y="123"/>
                      <a:pt x="7" y="89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0" y="49"/>
                      <a:pt x="26" y="13"/>
                      <a:pt x="64" y="7"/>
                    </a:cubicBezTo>
                    <a:cubicBezTo>
                      <a:pt x="102" y="0"/>
                      <a:pt x="138" y="26"/>
                      <a:pt x="145" y="64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52" y="103"/>
                      <a:pt x="126" y="139"/>
                      <a:pt x="88" y="146"/>
                    </a:cubicBezTo>
                    <a:cubicBezTo>
                      <a:pt x="84" y="147"/>
                      <a:pt x="8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372">
                <a:extLst>
                  <a:ext uri="{FF2B5EF4-FFF2-40B4-BE49-F238E27FC236}">
                    <a16:creationId xmlns:a16="http://schemas.microsoft.com/office/drawing/2014/main" id="{A3F8D62F-5590-4995-B0EE-81A90C11E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742"/>
                <a:ext cx="56" cy="56"/>
              </a:xfrm>
              <a:custGeom>
                <a:avLst/>
                <a:gdLst>
                  <a:gd name="T0" fmla="*/ 101 w 202"/>
                  <a:gd name="T1" fmla="*/ 203 h 203"/>
                  <a:gd name="T2" fmla="*/ 100 w 202"/>
                  <a:gd name="T3" fmla="*/ 203 h 203"/>
                  <a:gd name="T4" fmla="*/ 1 w 202"/>
                  <a:gd name="T5" fmla="*/ 102 h 203"/>
                  <a:gd name="T6" fmla="*/ 1 w 202"/>
                  <a:gd name="T7" fmla="*/ 99 h 203"/>
                  <a:gd name="T8" fmla="*/ 103 w 202"/>
                  <a:gd name="T9" fmla="*/ 1 h 203"/>
                  <a:gd name="T10" fmla="*/ 201 w 202"/>
                  <a:gd name="T11" fmla="*/ 102 h 203"/>
                  <a:gd name="T12" fmla="*/ 201 w 202"/>
                  <a:gd name="T13" fmla="*/ 105 h 203"/>
                  <a:gd name="T14" fmla="*/ 101 w 202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03">
                    <a:moveTo>
                      <a:pt x="101" y="203"/>
                    </a:moveTo>
                    <a:cubicBezTo>
                      <a:pt x="101" y="203"/>
                      <a:pt x="100" y="203"/>
                      <a:pt x="100" y="203"/>
                    </a:cubicBezTo>
                    <a:cubicBezTo>
                      <a:pt x="45" y="203"/>
                      <a:pt x="0" y="157"/>
                      <a:pt x="1" y="102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2" y="44"/>
                      <a:pt x="48" y="0"/>
                      <a:pt x="103" y="1"/>
                    </a:cubicBezTo>
                    <a:cubicBezTo>
                      <a:pt x="158" y="2"/>
                      <a:pt x="202" y="47"/>
                      <a:pt x="201" y="102"/>
                    </a:cubicBezTo>
                    <a:cubicBezTo>
                      <a:pt x="201" y="105"/>
                      <a:pt x="201" y="105"/>
                      <a:pt x="201" y="105"/>
                    </a:cubicBezTo>
                    <a:cubicBezTo>
                      <a:pt x="201" y="159"/>
                      <a:pt x="156" y="203"/>
                      <a:pt x="101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373">
                <a:extLst>
                  <a:ext uri="{FF2B5EF4-FFF2-40B4-BE49-F238E27FC236}">
                    <a16:creationId xmlns:a16="http://schemas.microsoft.com/office/drawing/2014/main" id="{E5686769-39C7-4AD4-B126-FFD1586A3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631"/>
                <a:ext cx="43" cy="41"/>
              </a:xfrm>
              <a:custGeom>
                <a:avLst/>
                <a:gdLst>
                  <a:gd name="T0" fmla="*/ 77 w 153"/>
                  <a:gd name="T1" fmla="*/ 148 h 148"/>
                  <a:gd name="T2" fmla="*/ 7 w 153"/>
                  <a:gd name="T3" fmla="*/ 90 h 148"/>
                  <a:gd name="T4" fmla="*/ 7 w 153"/>
                  <a:gd name="T5" fmla="*/ 88 h 148"/>
                  <a:gd name="T6" fmla="*/ 64 w 153"/>
                  <a:gd name="T7" fmla="*/ 7 h 148"/>
                  <a:gd name="T8" fmla="*/ 146 w 153"/>
                  <a:gd name="T9" fmla="*/ 64 h 148"/>
                  <a:gd name="T10" fmla="*/ 146 w 153"/>
                  <a:gd name="T11" fmla="*/ 66 h 148"/>
                  <a:gd name="T12" fmla="*/ 89 w 153"/>
                  <a:gd name="T13" fmla="*/ 147 h 148"/>
                  <a:gd name="T14" fmla="*/ 77 w 153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8">
                    <a:moveTo>
                      <a:pt x="77" y="148"/>
                    </a:moveTo>
                    <a:cubicBezTo>
                      <a:pt x="43" y="148"/>
                      <a:pt x="13" y="124"/>
                      <a:pt x="7" y="90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0" y="50"/>
                      <a:pt x="26" y="13"/>
                      <a:pt x="64" y="7"/>
                    </a:cubicBezTo>
                    <a:cubicBezTo>
                      <a:pt x="103" y="0"/>
                      <a:pt x="139" y="26"/>
                      <a:pt x="146" y="64"/>
                    </a:cubicBezTo>
                    <a:cubicBezTo>
                      <a:pt x="146" y="66"/>
                      <a:pt x="146" y="66"/>
                      <a:pt x="146" y="66"/>
                    </a:cubicBezTo>
                    <a:cubicBezTo>
                      <a:pt x="153" y="104"/>
                      <a:pt x="127" y="141"/>
                      <a:pt x="89" y="147"/>
                    </a:cubicBezTo>
                    <a:cubicBezTo>
                      <a:pt x="85" y="148"/>
                      <a:pt x="81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374">
                <a:extLst>
                  <a:ext uri="{FF2B5EF4-FFF2-40B4-BE49-F238E27FC236}">
                    <a16:creationId xmlns:a16="http://schemas.microsoft.com/office/drawing/2014/main" id="{1CB15F5D-0CCD-4BF1-9CF6-1C897A84D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580"/>
                <a:ext cx="61" cy="58"/>
              </a:xfrm>
              <a:custGeom>
                <a:avLst/>
                <a:gdLst>
                  <a:gd name="T0" fmla="*/ 111 w 223"/>
                  <a:gd name="T1" fmla="*/ 210 h 210"/>
                  <a:gd name="T2" fmla="*/ 74 w 223"/>
                  <a:gd name="T3" fmla="*/ 203 h 210"/>
                  <a:gd name="T4" fmla="*/ 21 w 223"/>
                  <a:gd name="T5" fmla="*/ 76 h 210"/>
                  <a:gd name="T6" fmla="*/ 22 w 223"/>
                  <a:gd name="T7" fmla="*/ 74 h 210"/>
                  <a:gd name="T8" fmla="*/ 149 w 223"/>
                  <a:gd name="T9" fmla="*/ 20 h 210"/>
                  <a:gd name="T10" fmla="*/ 202 w 223"/>
                  <a:gd name="T11" fmla="*/ 147 h 210"/>
                  <a:gd name="T12" fmla="*/ 202 w 223"/>
                  <a:gd name="T13" fmla="*/ 149 h 210"/>
                  <a:gd name="T14" fmla="*/ 111 w 223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0">
                    <a:moveTo>
                      <a:pt x="111" y="210"/>
                    </a:moveTo>
                    <a:cubicBezTo>
                      <a:pt x="99" y="210"/>
                      <a:pt x="86" y="208"/>
                      <a:pt x="74" y="203"/>
                    </a:cubicBezTo>
                    <a:cubicBezTo>
                      <a:pt x="24" y="183"/>
                      <a:pt x="0" y="126"/>
                      <a:pt x="21" y="76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42" y="24"/>
                      <a:pt x="99" y="0"/>
                      <a:pt x="149" y="20"/>
                    </a:cubicBezTo>
                    <a:cubicBezTo>
                      <a:pt x="199" y="40"/>
                      <a:pt x="223" y="97"/>
                      <a:pt x="202" y="147"/>
                    </a:cubicBezTo>
                    <a:cubicBezTo>
                      <a:pt x="202" y="149"/>
                      <a:pt x="202" y="149"/>
                      <a:pt x="202" y="149"/>
                    </a:cubicBezTo>
                    <a:cubicBezTo>
                      <a:pt x="186" y="187"/>
                      <a:pt x="150" y="210"/>
                      <a:pt x="11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375">
                <a:extLst>
                  <a:ext uri="{FF2B5EF4-FFF2-40B4-BE49-F238E27FC236}">
                    <a16:creationId xmlns:a16="http://schemas.microsoft.com/office/drawing/2014/main" id="{7A1186E4-57B7-4486-A583-8C3C8EC12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475"/>
                <a:ext cx="39" cy="38"/>
              </a:xfrm>
              <a:custGeom>
                <a:avLst/>
                <a:gdLst>
                  <a:gd name="T0" fmla="*/ 71 w 142"/>
                  <a:gd name="T1" fmla="*/ 138 h 138"/>
                  <a:gd name="T2" fmla="*/ 7 w 142"/>
                  <a:gd name="T3" fmla="*/ 84 h 138"/>
                  <a:gd name="T4" fmla="*/ 6 w 142"/>
                  <a:gd name="T5" fmla="*/ 82 h 138"/>
                  <a:gd name="T6" fmla="*/ 60 w 142"/>
                  <a:gd name="T7" fmla="*/ 6 h 138"/>
                  <a:gd name="T8" fmla="*/ 136 w 142"/>
                  <a:gd name="T9" fmla="*/ 60 h 138"/>
                  <a:gd name="T10" fmla="*/ 136 w 142"/>
                  <a:gd name="T11" fmla="*/ 61 h 138"/>
                  <a:gd name="T12" fmla="*/ 82 w 142"/>
                  <a:gd name="T13" fmla="*/ 137 h 138"/>
                  <a:gd name="T14" fmla="*/ 71 w 142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8">
                    <a:moveTo>
                      <a:pt x="71" y="138"/>
                    </a:moveTo>
                    <a:cubicBezTo>
                      <a:pt x="40" y="138"/>
                      <a:pt x="12" y="116"/>
                      <a:pt x="7" y="84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0" y="46"/>
                      <a:pt x="24" y="13"/>
                      <a:pt x="60" y="6"/>
                    </a:cubicBezTo>
                    <a:cubicBezTo>
                      <a:pt x="96" y="0"/>
                      <a:pt x="130" y="24"/>
                      <a:pt x="136" y="60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42" y="97"/>
                      <a:pt x="118" y="131"/>
                      <a:pt x="82" y="137"/>
                    </a:cubicBezTo>
                    <a:cubicBezTo>
                      <a:pt x="79" y="138"/>
                      <a:pt x="75" y="138"/>
                      <a:pt x="71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376">
                <a:extLst>
                  <a:ext uri="{FF2B5EF4-FFF2-40B4-BE49-F238E27FC236}">
                    <a16:creationId xmlns:a16="http://schemas.microsoft.com/office/drawing/2014/main" id="{120EB5CE-49CE-45CC-84AE-9572E1165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1431"/>
                <a:ext cx="61" cy="59"/>
              </a:xfrm>
              <a:custGeom>
                <a:avLst/>
                <a:gdLst>
                  <a:gd name="T0" fmla="*/ 110 w 221"/>
                  <a:gd name="T1" fmla="*/ 210 h 210"/>
                  <a:gd name="T2" fmla="*/ 74 w 221"/>
                  <a:gd name="T3" fmla="*/ 203 h 210"/>
                  <a:gd name="T4" fmla="*/ 20 w 221"/>
                  <a:gd name="T5" fmla="*/ 76 h 210"/>
                  <a:gd name="T6" fmla="*/ 21 w 221"/>
                  <a:gd name="T7" fmla="*/ 74 h 210"/>
                  <a:gd name="T8" fmla="*/ 148 w 221"/>
                  <a:gd name="T9" fmla="*/ 20 h 210"/>
                  <a:gd name="T10" fmla="*/ 201 w 221"/>
                  <a:gd name="T11" fmla="*/ 147 h 210"/>
                  <a:gd name="T12" fmla="*/ 200 w 221"/>
                  <a:gd name="T13" fmla="*/ 149 h 210"/>
                  <a:gd name="T14" fmla="*/ 110 w 221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10">
                    <a:moveTo>
                      <a:pt x="110" y="210"/>
                    </a:moveTo>
                    <a:cubicBezTo>
                      <a:pt x="98" y="210"/>
                      <a:pt x="86" y="207"/>
                      <a:pt x="74" y="203"/>
                    </a:cubicBezTo>
                    <a:cubicBezTo>
                      <a:pt x="24" y="182"/>
                      <a:pt x="0" y="126"/>
                      <a:pt x="20" y="76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41" y="24"/>
                      <a:pt x="98" y="0"/>
                      <a:pt x="148" y="20"/>
                    </a:cubicBezTo>
                    <a:cubicBezTo>
                      <a:pt x="197" y="40"/>
                      <a:pt x="221" y="97"/>
                      <a:pt x="201" y="147"/>
                    </a:cubicBezTo>
                    <a:cubicBezTo>
                      <a:pt x="200" y="149"/>
                      <a:pt x="200" y="149"/>
                      <a:pt x="200" y="149"/>
                    </a:cubicBezTo>
                    <a:cubicBezTo>
                      <a:pt x="185" y="187"/>
                      <a:pt x="149" y="210"/>
                      <a:pt x="110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377">
                <a:extLst>
                  <a:ext uri="{FF2B5EF4-FFF2-40B4-BE49-F238E27FC236}">
                    <a16:creationId xmlns:a16="http://schemas.microsoft.com/office/drawing/2014/main" id="{6EA57BCD-61C3-45DD-AB2E-7F8AF4815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1329"/>
                <a:ext cx="46" cy="42"/>
              </a:xfrm>
              <a:custGeom>
                <a:avLst/>
                <a:gdLst>
                  <a:gd name="T0" fmla="*/ 83 w 164"/>
                  <a:gd name="T1" fmla="*/ 155 h 155"/>
                  <a:gd name="T2" fmla="*/ 21 w 164"/>
                  <a:gd name="T3" fmla="*/ 120 h 155"/>
                  <a:gd name="T4" fmla="*/ 20 w 164"/>
                  <a:gd name="T5" fmla="*/ 119 h 155"/>
                  <a:gd name="T6" fmla="*/ 45 w 164"/>
                  <a:gd name="T7" fmla="*/ 20 h 155"/>
                  <a:gd name="T8" fmla="*/ 143 w 164"/>
                  <a:gd name="T9" fmla="*/ 45 h 155"/>
                  <a:gd name="T10" fmla="*/ 144 w 164"/>
                  <a:gd name="T11" fmla="*/ 46 h 155"/>
                  <a:gd name="T12" fmla="*/ 119 w 164"/>
                  <a:gd name="T13" fmla="*/ 145 h 155"/>
                  <a:gd name="T14" fmla="*/ 83 w 164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5">
                    <a:moveTo>
                      <a:pt x="83" y="155"/>
                    </a:moveTo>
                    <a:cubicBezTo>
                      <a:pt x="58" y="155"/>
                      <a:pt x="34" y="142"/>
                      <a:pt x="21" y="120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0" y="85"/>
                      <a:pt x="11" y="41"/>
                      <a:pt x="45" y="20"/>
                    </a:cubicBezTo>
                    <a:cubicBezTo>
                      <a:pt x="79" y="0"/>
                      <a:pt x="123" y="11"/>
                      <a:pt x="143" y="45"/>
                    </a:cubicBezTo>
                    <a:cubicBezTo>
                      <a:pt x="144" y="46"/>
                      <a:pt x="144" y="46"/>
                      <a:pt x="144" y="46"/>
                    </a:cubicBezTo>
                    <a:cubicBezTo>
                      <a:pt x="164" y="80"/>
                      <a:pt x="153" y="124"/>
                      <a:pt x="119" y="145"/>
                    </a:cubicBezTo>
                    <a:cubicBezTo>
                      <a:pt x="108" y="152"/>
                      <a:pt x="95" y="155"/>
                      <a:pt x="83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378">
                <a:extLst>
                  <a:ext uri="{FF2B5EF4-FFF2-40B4-BE49-F238E27FC236}">
                    <a16:creationId xmlns:a16="http://schemas.microsoft.com/office/drawing/2014/main" id="{C74F479D-43D1-4B45-96DA-B25DB5D51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1291"/>
                <a:ext cx="46" cy="44"/>
              </a:xfrm>
              <a:custGeom>
                <a:avLst/>
                <a:gdLst>
                  <a:gd name="T0" fmla="*/ 83 w 167"/>
                  <a:gd name="T1" fmla="*/ 159 h 159"/>
                  <a:gd name="T2" fmla="*/ 55 w 167"/>
                  <a:gd name="T3" fmla="*/ 153 h 159"/>
                  <a:gd name="T4" fmla="*/ 15 w 167"/>
                  <a:gd name="T5" fmla="*/ 58 h 159"/>
                  <a:gd name="T6" fmla="*/ 16 w 167"/>
                  <a:gd name="T7" fmla="*/ 56 h 159"/>
                  <a:gd name="T8" fmla="*/ 111 w 167"/>
                  <a:gd name="T9" fmla="*/ 16 h 159"/>
                  <a:gd name="T10" fmla="*/ 152 w 167"/>
                  <a:gd name="T11" fmla="*/ 111 h 159"/>
                  <a:gd name="T12" fmla="*/ 151 w 167"/>
                  <a:gd name="T13" fmla="*/ 113 h 159"/>
                  <a:gd name="T14" fmla="*/ 83 w 167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9">
                    <a:moveTo>
                      <a:pt x="83" y="159"/>
                    </a:moveTo>
                    <a:cubicBezTo>
                      <a:pt x="74" y="159"/>
                      <a:pt x="64" y="157"/>
                      <a:pt x="55" y="153"/>
                    </a:cubicBezTo>
                    <a:cubicBezTo>
                      <a:pt x="18" y="138"/>
                      <a:pt x="0" y="95"/>
                      <a:pt x="15" y="58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31" y="18"/>
                      <a:pt x="74" y="0"/>
                      <a:pt x="111" y="16"/>
                    </a:cubicBezTo>
                    <a:cubicBezTo>
                      <a:pt x="149" y="31"/>
                      <a:pt x="167" y="74"/>
                      <a:pt x="152" y="111"/>
                    </a:cubicBezTo>
                    <a:cubicBezTo>
                      <a:pt x="151" y="113"/>
                      <a:pt x="151" y="113"/>
                      <a:pt x="151" y="113"/>
                    </a:cubicBezTo>
                    <a:cubicBezTo>
                      <a:pt x="139" y="141"/>
                      <a:pt x="112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379">
                <a:extLst>
                  <a:ext uri="{FF2B5EF4-FFF2-40B4-BE49-F238E27FC236}">
                    <a16:creationId xmlns:a16="http://schemas.microsoft.com/office/drawing/2014/main" id="{7D03111D-A602-4E87-A2A8-2563C94FB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193"/>
                <a:ext cx="43" cy="40"/>
              </a:xfrm>
              <a:custGeom>
                <a:avLst/>
                <a:gdLst>
                  <a:gd name="T0" fmla="*/ 79 w 156"/>
                  <a:gd name="T1" fmla="*/ 147 h 147"/>
                  <a:gd name="T2" fmla="*/ 20 w 156"/>
                  <a:gd name="T3" fmla="*/ 113 h 147"/>
                  <a:gd name="T4" fmla="*/ 20 w 156"/>
                  <a:gd name="T5" fmla="*/ 112 h 147"/>
                  <a:gd name="T6" fmla="*/ 43 w 156"/>
                  <a:gd name="T7" fmla="*/ 19 h 147"/>
                  <a:gd name="T8" fmla="*/ 136 w 156"/>
                  <a:gd name="T9" fmla="*/ 42 h 147"/>
                  <a:gd name="T10" fmla="*/ 137 w 156"/>
                  <a:gd name="T11" fmla="*/ 44 h 147"/>
                  <a:gd name="T12" fmla="*/ 114 w 156"/>
                  <a:gd name="T13" fmla="*/ 137 h 147"/>
                  <a:gd name="T14" fmla="*/ 79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9" y="147"/>
                    </a:moveTo>
                    <a:cubicBezTo>
                      <a:pt x="56" y="147"/>
                      <a:pt x="33" y="135"/>
                      <a:pt x="20" y="113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0" y="80"/>
                      <a:pt x="11" y="38"/>
                      <a:pt x="43" y="19"/>
                    </a:cubicBezTo>
                    <a:cubicBezTo>
                      <a:pt x="75" y="0"/>
                      <a:pt x="117" y="10"/>
                      <a:pt x="136" y="42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56" y="76"/>
                      <a:pt x="146" y="118"/>
                      <a:pt x="114" y="137"/>
                    </a:cubicBezTo>
                    <a:cubicBezTo>
                      <a:pt x="103" y="143"/>
                      <a:pt x="91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380">
                <a:extLst>
                  <a:ext uri="{FF2B5EF4-FFF2-40B4-BE49-F238E27FC236}">
                    <a16:creationId xmlns:a16="http://schemas.microsoft.com/office/drawing/2014/main" id="{832F3B01-0869-4161-9DB1-EDBD2012C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159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8 h 147"/>
                  <a:gd name="T4" fmla="*/ 26 w 154"/>
                  <a:gd name="T5" fmla="*/ 30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5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8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1"/>
                      <a:pt x="97" y="0"/>
                      <a:pt x="125" y="26"/>
                    </a:cubicBezTo>
                    <a:cubicBezTo>
                      <a:pt x="153" y="52"/>
                      <a:pt x="154" y="96"/>
                      <a:pt x="128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381">
                <a:extLst>
                  <a:ext uri="{FF2B5EF4-FFF2-40B4-BE49-F238E27FC236}">
                    <a16:creationId xmlns:a16="http://schemas.microsoft.com/office/drawing/2014/main" id="{C46CEA7C-CC00-4C7E-8B07-CA24D293F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057"/>
                <a:ext cx="53" cy="50"/>
              </a:xfrm>
              <a:custGeom>
                <a:avLst/>
                <a:gdLst>
                  <a:gd name="T0" fmla="*/ 96 w 191"/>
                  <a:gd name="T1" fmla="*/ 179 h 179"/>
                  <a:gd name="T2" fmla="*/ 45 w 191"/>
                  <a:gd name="T3" fmla="*/ 162 h 179"/>
                  <a:gd name="T4" fmla="*/ 43 w 191"/>
                  <a:gd name="T5" fmla="*/ 160 h 179"/>
                  <a:gd name="T6" fmla="*/ 29 w 191"/>
                  <a:gd name="T7" fmla="*/ 43 h 179"/>
                  <a:gd name="T8" fmla="*/ 146 w 191"/>
                  <a:gd name="T9" fmla="*/ 29 h 179"/>
                  <a:gd name="T10" fmla="*/ 148 w 191"/>
                  <a:gd name="T11" fmla="*/ 30 h 179"/>
                  <a:gd name="T12" fmla="*/ 162 w 191"/>
                  <a:gd name="T13" fmla="*/ 147 h 179"/>
                  <a:gd name="T14" fmla="*/ 96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6" y="179"/>
                    </a:moveTo>
                    <a:cubicBezTo>
                      <a:pt x="78" y="179"/>
                      <a:pt x="60" y="174"/>
                      <a:pt x="45" y="162"/>
                    </a:cubicBezTo>
                    <a:cubicBezTo>
                      <a:pt x="43" y="160"/>
                      <a:pt x="43" y="160"/>
                      <a:pt x="43" y="160"/>
                    </a:cubicBezTo>
                    <a:cubicBezTo>
                      <a:pt x="7" y="132"/>
                      <a:pt x="0" y="80"/>
                      <a:pt x="29" y="43"/>
                    </a:cubicBezTo>
                    <a:cubicBezTo>
                      <a:pt x="57" y="7"/>
                      <a:pt x="110" y="0"/>
                      <a:pt x="146" y="29"/>
                    </a:cubicBezTo>
                    <a:cubicBezTo>
                      <a:pt x="148" y="30"/>
                      <a:pt x="148" y="30"/>
                      <a:pt x="148" y="30"/>
                    </a:cubicBezTo>
                    <a:cubicBezTo>
                      <a:pt x="184" y="58"/>
                      <a:pt x="191" y="111"/>
                      <a:pt x="162" y="147"/>
                    </a:cubicBezTo>
                    <a:cubicBezTo>
                      <a:pt x="146" y="168"/>
                      <a:pt x="121" y="179"/>
                      <a:pt x="96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382">
                <a:extLst>
                  <a:ext uri="{FF2B5EF4-FFF2-40B4-BE49-F238E27FC236}">
                    <a16:creationId xmlns:a16="http://schemas.microsoft.com/office/drawing/2014/main" id="{4DC2AC88-AFB8-4748-8B2B-8C4AFBEC8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" y="1043"/>
                <a:ext cx="43" cy="40"/>
              </a:xfrm>
              <a:custGeom>
                <a:avLst/>
                <a:gdLst>
                  <a:gd name="T0" fmla="*/ 76 w 153"/>
                  <a:gd name="T1" fmla="*/ 146 h 146"/>
                  <a:gd name="T2" fmla="*/ 29 w 153"/>
                  <a:gd name="T3" fmla="*/ 127 h 146"/>
                  <a:gd name="T4" fmla="*/ 26 w 153"/>
                  <a:gd name="T5" fmla="*/ 30 h 146"/>
                  <a:gd name="T6" fmla="*/ 27 w 153"/>
                  <a:gd name="T7" fmla="*/ 29 h 146"/>
                  <a:gd name="T8" fmla="*/ 124 w 153"/>
                  <a:gd name="T9" fmla="*/ 26 h 146"/>
                  <a:gd name="T10" fmla="*/ 127 w 153"/>
                  <a:gd name="T11" fmla="*/ 123 h 146"/>
                  <a:gd name="T12" fmla="*/ 126 w 153"/>
                  <a:gd name="T13" fmla="*/ 124 h 146"/>
                  <a:gd name="T14" fmla="*/ 76 w 153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6">
                    <a:moveTo>
                      <a:pt x="76" y="146"/>
                    </a:moveTo>
                    <a:cubicBezTo>
                      <a:pt x="59" y="146"/>
                      <a:pt x="42" y="140"/>
                      <a:pt x="29" y="127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6" y="0"/>
                      <a:pt x="124" y="26"/>
                    </a:cubicBezTo>
                    <a:cubicBezTo>
                      <a:pt x="152" y="52"/>
                      <a:pt x="153" y="96"/>
                      <a:pt x="127" y="123"/>
                    </a:cubicBezTo>
                    <a:cubicBezTo>
                      <a:pt x="126" y="124"/>
                      <a:pt x="126" y="124"/>
                      <a:pt x="126" y="124"/>
                    </a:cubicBezTo>
                    <a:cubicBezTo>
                      <a:pt x="112" y="139"/>
                      <a:pt x="94" y="146"/>
                      <a:pt x="7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383">
                <a:extLst>
                  <a:ext uri="{FF2B5EF4-FFF2-40B4-BE49-F238E27FC236}">
                    <a16:creationId xmlns:a16="http://schemas.microsoft.com/office/drawing/2014/main" id="{87534A2C-2ECA-4096-A27A-806861F74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957"/>
                <a:ext cx="56" cy="53"/>
              </a:xfrm>
              <a:custGeom>
                <a:avLst/>
                <a:gdLst>
                  <a:gd name="T0" fmla="*/ 102 w 202"/>
                  <a:gd name="T1" fmla="*/ 191 h 191"/>
                  <a:gd name="T2" fmla="*/ 48 w 202"/>
                  <a:gd name="T3" fmla="*/ 172 h 191"/>
                  <a:gd name="T4" fmla="*/ 46 w 202"/>
                  <a:gd name="T5" fmla="*/ 171 h 191"/>
                  <a:gd name="T6" fmla="*/ 31 w 202"/>
                  <a:gd name="T7" fmla="*/ 46 h 191"/>
                  <a:gd name="T8" fmla="*/ 155 w 202"/>
                  <a:gd name="T9" fmla="*/ 31 h 191"/>
                  <a:gd name="T10" fmla="*/ 157 w 202"/>
                  <a:gd name="T11" fmla="*/ 32 h 191"/>
                  <a:gd name="T12" fmla="*/ 172 w 202"/>
                  <a:gd name="T13" fmla="*/ 157 h 191"/>
                  <a:gd name="T14" fmla="*/ 102 w 202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1">
                    <a:moveTo>
                      <a:pt x="102" y="191"/>
                    </a:moveTo>
                    <a:cubicBezTo>
                      <a:pt x="83" y="191"/>
                      <a:pt x="64" y="185"/>
                      <a:pt x="48" y="172"/>
                    </a:cubicBezTo>
                    <a:cubicBezTo>
                      <a:pt x="46" y="171"/>
                      <a:pt x="46" y="171"/>
                      <a:pt x="46" y="171"/>
                    </a:cubicBezTo>
                    <a:cubicBezTo>
                      <a:pt x="7" y="140"/>
                      <a:pt x="0" y="85"/>
                      <a:pt x="31" y="46"/>
                    </a:cubicBezTo>
                    <a:cubicBezTo>
                      <a:pt x="61" y="7"/>
                      <a:pt x="116" y="0"/>
                      <a:pt x="155" y="31"/>
                    </a:cubicBezTo>
                    <a:cubicBezTo>
                      <a:pt x="157" y="32"/>
                      <a:pt x="157" y="32"/>
                      <a:pt x="157" y="32"/>
                    </a:cubicBezTo>
                    <a:cubicBezTo>
                      <a:pt x="195" y="62"/>
                      <a:pt x="202" y="118"/>
                      <a:pt x="172" y="157"/>
                    </a:cubicBezTo>
                    <a:cubicBezTo>
                      <a:pt x="155" y="179"/>
                      <a:pt x="129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384">
                <a:extLst>
                  <a:ext uri="{FF2B5EF4-FFF2-40B4-BE49-F238E27FC236}">
                    <a16:creationId xmlns:a16="http://schemas.microsoft.com/office/drawing/2014/main" id="{9DC45501-E4D8-498D-98B7-41BF1BD4D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926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9 h 147"/>
                  <a:gd name="T4" fmla="*/ 26 w 154"/>
                  <a:gd name="T5" fmla="*/ 31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6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9"/>
                    </a:cubicBezTo>
                    <a:cubicBezTo>
                      <a:pt x="1" y="102"/>
                      <a:pt x="0" y="59"/>
                      <a:pt x="26" y="31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7" y="0"/>
                      <a:pt x="125" y="26"/>
                    </a:cubicBezTo>
                    <a:cubicBezTo>
                      <a:pt x="153" y="53"/>
                      <a:pt x="154" y="97"/>
                      <a:pt x="128" y="124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385">
                <a:extLst>
                  <a:ext uri="{FF2B5EF4-FFF2-40B4-BE49-F238E27FC236}">
                    <a16:creationId xmlns:a16="http://schemas.microsoft.com/office/drawing/2014/main" id="{8B020B54-A36E-4284-A7F8-B01C4310D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854"/>
                <a:ext cx="66" cy="62"/>
              </a:xfrm>
              <a:custGeom>
                <a:avLst/>
                <a:gdLst>
                  <a:gd name="T0" fmla="*/ 122 w 242"/>
                  <a:gd name="T1" fmla="*/ 227 h 227"/>
                  <a:gd name="T2" fmla="*/ 57 w 242"/>
                  <a:gd name="T3" fmla="*/ 205 h 227"/>
                  <a:gd name="T4" fmla="*/ 55 w 242"/>
                  <a:gd name="T5" fmla="*/ 203 h 227"/>
                  <a:gd name="T6" fmla="*/ 36 w 242"/>
                  <a:gd name="T7" fmla="*/ 55 h 227"/>
                  <a:gd name="T8" fmla="*/ 185 w 242"/>
                  <a:gd name="T9" fmla="*/ 36 h 227"/>
                  <a:gd name="T10" fmla="*/ 187 w 242"/>
                  <a:gd name="T11" fmla="*/ 37 h 227"/>
                  <a:gd name="T12" fmla="*/ 206 w 242"/>
                  <a:gd name="T13" fmla="*/ 186 h 227"/>
                  <a:gd name="T14" fmla="*/ 122 w 242"/>
                  <a:gd name="T15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2" h="227">
                    <a:moveTo>
                      <a:pt x="122" y="227"/>
                    </a:moveTo>
                    <a:cubicBezTo>
                      <a:pt x="99" y="227"/>
                      <a:pt x="76" y="220"/>
                      <a:pt x="57" y="205"/>
                    </a:cubicBezTo>
                    <a:cubicBezTo>
                      <a:pt x="55" y="203"/>
                      <a:pt x="55" y="203"/>
                      <a:pt x="55" y="203"/>
                    </a:cubicBezTo>
                    <a:cubicBezTo>
                      <a:pt x="9" y="167"/>
                      <a:pt x="0" y="101"/>
                      <a:pt x="36" y="55"/>
                    </a:cubicBezTo>
                    <a:cubicBezTo>
                      <a:pt x="72" y="8"/>
                      <a:pt x="139" y="0"/>
                      <a:pt x="185" y="36"/>
                    </a:cubicBezTo>
                    <a:cubicBezTo>
                      <a:pt x="187" y="37"/>
                      <a:pt x="187" y="37"/>
                      <a:pt x="187" y="37"/>
                    </a:cubicBezTo>
                    <a:cubicBezTo>
                      <a:pt x="234" y="73"/>
                      <a:pt x="242" y="140"/>
                      <a:pt x="206" y="186"/>
                    </a:cubicBezTo>
                    <a:cubicBezTo>
                      <a:pt x="185" y="213"/>
                      <a:pt x="154" y="227"/>
                      <a:pt x="122" y="2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386">
                <a:extLst>
                  <a:ext uri="{FF2B5EF4-FFF2-40B4-BE49-F238E27FC236}">
                    <a16:creationId xmlns:a16="http://schemas.microsoft.com/office/drawing/2014/main" id="{6B49DDA4-6BD6-46EA-9F9F-70241AE94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842"/>
                <a:ext cx="68" cy="64"/>
              </a:xfrm>
              <a:custGeom>
                <a:avLst/>
                <a:gdLst>
                  <a:gd name="T0" fmla="*/ 121 w 244"/>
                  <a:gd name="T1" fmla="*/ 229 h 229"/>
                  <a:gd name="T2" fmla="*/ 25 w 244"/>
                  <a:gd name="T3" fmla="*/ 168 h 229"/>
                  <a:gd name="T4" fmla="*/ 76 w 244"/>
                  <a:gd name="T5" fmla="*/ 27 h 229"/>
                  <a:gd name="T6" fmla="*/ 78 w 244"/>
                  <a:gd name="T7" fmla="*/ 26 h 229"/>
                  <a:gd name="T8" fmla="*/ 219 w 244"/>
                  <a:gd name="T9" fmla="*/ 76 h 229"/>
                  <a:gd name="T10" fmla="*/ 169 w 244"/>
                  <a:gd name="T11" fmla="*/ 217 h 229"/>
                  <a:gd name="T12" fmla="*/ 167 w 244"/>
                  <a:gd name="T13" fmla="*/ 218 h 229"/>
                  <a:gd name="T14" fmla="*/ 121 w 244"/>
                  <a:gd name="T15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4" h="229">
                    <a:moveTo>
                      <a:pt x="121" y="229"/>
                    </a:moveTo>
                    <a:cubicBezTo>
                      <a:pt x="82" y="229"/>
                      <a:pt x="44" y="206"/>
                      <a:pt x="25" y="168"/>
                    </a:cubicBezTo>
                    <a:cubicBezTo>
                      <a:pt x="0" y="115"/>
                      <a:pt x="23" y="52"/>
                      <a:pt x="76" y="27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131" y="0"/>
                      <a:pt x="194" y="23"/>
                      <a:pt x="219" y="76"/>
                    </a:cubicBezTo>
                    <a:cubicBezTo>
                      <a:pt x="244" y="128"/>
                      <a:pt x="222" y="192"/>
                      <a:pt x="169" y="217"/>
                    </a:cubicBezTo>
                    <a:cubicBezTo>
                      <a:pt x="167" y="218"/>
                      <a:pt x="167" y="218"/>
                      <a:pt x="167" y="218"/>
                    </a:cubicBezTo>
                    <a:cubicBezTo>
                      <a:pt x="152" y="225"/>
                      <a:pt x="137" y="229"/>
                      <a:pt x="121" y="2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387">
                <a:extLst>
                  <a:ext uri="{FF2B5EF4-FFF2-40B4-BE49-F238E27FC236}">
                    <a16:creationId xmlns:a16="http://schemas.microsoft.com/office/drawing/2014/main" id="{F69290BA-D8EE-42FB-BD35-243CAE27E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792"/>
                <a:ext cx="59" cy="57"/>
              </a:xfrm>
              <a:custGeom>
                <a:avLst/>
                <a:gdLst>
                  <a:gd name="T0" fmla="*/ 109 w 216"/>
                  <a:gd name="T1" fmla="*/ 204 h 204"/>
                  <a:gd name="T2" fmla="*/ 81 w 216"/>
                  <a:gd name="T3" fmla="*/ 200 h 204"/>
                  <a:gd name="T4" fmla="*/ 79 w 216"/>
                  <a:gd name="T5" fmla="*/ 199 h 204"/>
                  <a:gd name="T6" fmla="*/ 15 w 216"/>
                  <a:gd name="T7" fmla="*/ 80 h 204"/>
                  <a:gd name="T8" fmla="*/ 134 w 216"/>
                  <a:gd name="T9" fmla="*/ 16 h 204"/>
                  <a:gd name="T10" fmla="*/ 137 w 216"/>
                  <a:gd name="T11" fmla="*/ 16 h 204"/>
                  <a:gd name="T12" fmla="*/ 200 w 216"/>
                  <a:gd name="T13" fmla="*/ 136 h 204"/>
                  <a:gd name="T14" fmla="*/ 109 w 216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6" h="204">
                    <a:moveTo>
                      <a:pt x="109" y="204"/>
                    </a:moveTo>
                    <a:cubicBezTo>
                      <a:pt x="100" y="204"/>
                      <a:pt x="91" y="202"/>
                      <a:pt x="81" y="200"/>
                    </a:cubicBezTo>
                    <a:cubicBezTo>
                      <a:pt x="79" y="199"/>
                      <a:pt x="79" y="199"/>
                      <a:pt x="79" y="199"/>
                    </a:cubicBezTo>
                    <a:cubicBezTo>
                      <a:pt x="29" y="184"/>
                      <a:pt x="0" y="130"/>
                      <a:pt x="15" y="80"/>
                    </a:cubicBezTo>
                    <a:cubicBezTo>
                      <a:pt x="30" y="29"/>
                      <a:pt x="84" y="0"/>
                      <a:pt x="134" y="16"/>
                    </a:cubicBezTo>
                    <a:cubicBezTo>
                      <a:pt x="137" y="16"/>
                      <a:pt x="137" y="16"/>
                      <a:pt x="137" y="16"/>
                    </a:cubicBezTo>
                    <a:cubicBezTo>
                      <a:pt x="187" y="32"/>
                      <a:pt x="216" y="85"/>
                      <a:pt x="200" y="136"/>
                    </a:cubicBezTo>
                    <a:cubicBezTo>
                      <a:pt x="188" y="177"/>
                      <a:pt x="150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388">
                <a:extLst>
                  <a:ext uri="{FF2B5EF4-FFF2-40B4-BE49-F238E27FC236}">
                    <a16:creationId xmlns:a16="http://schemas.microsoft.com/office/drawing/2014/main" id="{DCB47E43-EE85-4CA1-8FD8-99BB16871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788"/>
                <a:ext cx="37" cy="35"/>
              </a:xfrm>
              <a:custGeom>
                <a:avLst/>
                <a:gdLst>
                  <a:gd name="T0" fmla="*/ 68 w 137"/>
                  <a:gd name="T1" fmla="*/ 128 h 128"/>
                  <a:gd name="T2" fmla="*/ 14 w 137"/>
                  <a:gd name="T3" fmla="*/ 94 h 128"/>
                  <a:gd name="T4" fmla="*/ 42 w 137"/>
                  <a:gd name="T5" fmla="*/ 15 h 128"/>
                  <a:gd name="T6" fmla="*/ 43 w 137"/>
                  <a:gd name="T7" fmla="*/ 14 h 128"/>
                  <a:gd name="T8" fmla="*/ 122 w 137"/>
                  <a:gd name="T9" fmla="*/ 42 h 128"/>
                  <a:gd name="T10" fmla="*/ 95 w 137"/>
                  <a:gd name="T11" fmla="*/ 121 h 128"/>
                  <a:gd name="T12" fmla="*/ 93 w 137"/>
                  <a:gd name="T13" fmla="*/ 122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5" y="128"/>
                      <a:pt x="24" y="115"/>
                      <a:pt x="14" y="94"/>
                    </a:cubicBezTo>
                    <a:cubicBezTo>
                      <a:pt x="0" y="64"/>
                      <a:pt x="12" y="29"/>
                      <a:pt x="42" y="15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73" y="0"/>
                      <a:pt x="108" y="13"/>
                      <a:pt x="122" y="42"/>
                    </a:cubicBezTo>
                    <a:cubicBezTo>
                      <a:pt x="137" y="72"/>
                      <a:pt x="124" y="107"/>
                      <a:pt x="95" y="121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5" y="126"/>
                      <a:pt x="76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389">
                <a:extLst>
                  <a:ext uri="{FF2B5EF4-FFF2-40B4-BE49-F238E27FC236}">
                    <a16:creationId xmlns:a16="http://schemas.microsoft.com/office/drawing/2014/main" id="{40303595-1160-4EC1-955F-FC84F9F31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751"/>
                <a:ext cx="51" cy="48"/>
              </a:xfrm>
              <a:custGeom>
                <a:avLst/>
                <a:gdLst>
                  <a:gd name="T0" fmla="*/ 93 w 184"/>
                  <a:gd name="T1" fmla="*/ 174 h 174"/>
                  <a:gd name="T2" fmla="*/ 69 w 184"/>
                  <a:gd name="T3" fmla="*/ 170 h 174"/>
                  <a:gd name="T4" fmla="*/ 67 w 184"/>
                  <a:gd name="T5" fmla="*/ 169 h 174"/>
                  <a:gd name="T6" fmla="*/ 13 w 184"/>
                  <a:gd name="T7" fmla="*/ 68 h 174"/>
                  <a:gd name="T8" fmla="*/ 115 w 184"/>
                  <a:gd name="T9" fmla="*/ 13 h 174"/>
                  <a:gd name="T10" fmla="*/ 116 w 184"/>
                  <a:gd name="T11" fmla="*/ 14 h 174"/>
                  <a:gd name="T12" fmla="*/ 171 w 184"/>
                  <a:gd name="T13" fmla="*/ 115 h 174"/>
                  <a:gd name="T14" fmla="*/ 93 w 184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4" h="174">
                    <a:moveTo>
                      <a:pt x="93" y="174"/>
                    </a:moveTo>
                    <a:cubicBezTo>
                      <a:pt x="85" y="174"/>
                      <a:pt x="77" y="172"/>
                      <a:pt x="69" y="170"/>
                    </a:cubicBezTo>
                    <a:cubicBezTo>
                      <a:pt x="67" y="169"/>
                      <a:pt x="67" y="169"/>
                      <a:pt x="67" y="169"/>
                    </a:cubicBezTo>
                    <a:cubicBezTo>
                      <a:pt x="24" y="157"/>
                      <a:pt x="0" y="111"/>
                      <a:pt x="13" y="68"/>
                    </a:cubicBezTo>
                    <a:cubicBezTo>
                      <a:pt x="26" y="25"/>
                      <a:pt x="71" y="0"/>
                      <a:pt x="115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60" y="27"/>
                      <a:pt x="184" y="72"/>
                      <a:pt x="171" y="115"/>
                    </a:cubicBezTo>
                    <a:cubicBezTo>
                      <a:pt x="160" y="151"/>
                      <a:pt x="128" y="174"/>
                      <a:pt x="93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390">
                <a:extLst>
                  <a:ext uri="{FF2B5EF4-FFF2-40B4-BE49-F238E27FC236}">
                    <a16:creationId xmlns:a16="http://schemas.microsoft.com/office/drawing/2014/main" id="{078B8DFF-62F4-44DA-BF83-0E47B60C3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731"/>
                <a:ext cx="62" cy="59"/>
              </a:xfrm>
              <a:custGeom>
                <a:avLst/>
                <a:gdLst>
                  <a:gd name="T0" fmla="*/ 109 w 222"/>
                  <a:gd name="T1" fmla="*/ 216 h 216"/>
                  <a:gd name="T2" fmla="*/ 4 w 222"/>
                  <a:gd name="T3" fmla="*/ 118 h 216"/>
                  <a:gd name="T4" fmla="*/ 101 w 222"/>
                  <a:gd name="T5" fmla="*/ 5 h 216"/>
                  <a:gd name="T6" fmla="*/ 104 w 222"/>
                  <a:gd name="T7" fmla="*/ 5 h 216"/>
                  <a:gd name="T8" fmla="*/ 217 w 222"/>
                  <a:gd name="T9" fmla="*/ 102 h 216"/>
                  <a:gd name="T10" fmla="*/ 120 w 222"/>
                  <a:gd name="T11" fmla="*/ 215 h 216"/>
                  <a:gd name="T12" fmla="*/ 118 w 222"/>
                  <a:gd name="T13" fmla="*/ 216 h 216"/>
                  <a:gd name="T14" fmla="*/ 109 w 222"/>
                  <a:gd name="T15" fmla="*/ 21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216">
                    <a:moveTo>
                      <a:pt x="109" y="216"/>
                    </a:moveTo>
                    <a:cubicBezTo>
                      <a:pt x="55" y="216"/>
                      <a:pt x="8" y="174"/>
                      <a:pt x="4" y="118"/>
                    </a:cubicBezTo>
                    <a:cubicBezTo>
                      <a:pt x="0" y="60"/>
                      <a:pt x="43" y="9"/>
                      <a:pt x="101" y="5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62" y="0"/>
                      <a:pt x="213" y="44"/>
                      <a:pt x="217" y="102"/>
                    </a:cubicBezTo>
                    <a:cubicBezTo>
                      <a:pt x="222" y="160"/>
                      <a:pt x="178" y="211"/>
                      <a:pt x="120" y="215"/>
                    </a:cubicBezTo>
                    <a:cubicBezTo>
                      <a:pt x="118" y="216"/>
                      <a:pt x="118" y="216"/>
                      <a:pt x="118" y="216"/>
                    </a:cubicBezTo>
                    <a:cubicBezTo>
                      <a:pt x="115" y="216"/>
                      <a:pt x="112" y="216"/>
                      <a:pt x="109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391">
                <a:extLst>
                  <a:ext uri="{FF2B5EF4-FFF2-40B4-BE49-F238E27FC236}">
                    <a16:creationId xmlns:a16="http://schemas.microsoft.com/office/drawing/2014/main" id="{C0A3C98F-CDEF-4D55-B2CF-9DEAC22DC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731"/>
                <a:ext cx="36" cy="35"/>
              </a:xfrm>
              <a:custGeom>
                <a:avLst/>
                <a:gdLst>
                  <a:gd name="T0" fmla="*/ 65 w 131"/>
                  <a:gd name="T1" fmla="*/ 128 h 128"/>
                  <a:gd name="T2" fmla="*/ 2 w 131"/>
                  <a:gd name="T3" fmla="*/ 71 h 128"/>
                  <a:gd name="T4" fmla="*/ 60 w 131"/>
                  <a:gd name="T5" fmla="*/ 3 h 128"/>
                  <a:gd name="T6" fmla="*/ 61 w 131"/>
                  <a:gd name="T7" fmla="*/ 3 h 128"/>
                  <a:gd name="T8" fmla="*/ 129 w 131"/>
                  <a:gd name="T9" fmla="*/ 61 h 128"/>
                  <a:gd name="T10" fmla="*/ 71 w 131"/>
                  <a:gd name="T11" fmla="*/ 128 h 128"/>
                  <a:gd name="T12" fmla="*/ 70 w 131"/>
                  <a:gd name="T13" fmla="*/ 128 h 128"/>
                  <a:gd name="T14" fmla="*/ 65 w 131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8">
                    <a:moveTo>
                      <a:pt x="65" y="128"/>
                    </a:moveTo>
                    <a:cubicBezTo>
                      <a:pt x="32" y="128"/>
                      <a:pt x="5" y="103"/>
                      <a:pt x="2" y="71"/>
                    </a:cubicBezTo>
                    <a:cubicBezTo>
                      <a:pt x="0" y="36"/>
                      <a:pt x="25" y="6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96" y="0"/>
                      <a:pt x="126" y="26"/>
                      <a:pt x="129" y="61"/>
                    </a:cubicBezTo>
                    <a:cubicBezTo>
                      <a:pt x="131" y="95"/>
                      <a:pt x="106" y="126"/>
                      <a:pt x="71" y="128"/>
                    </a:cubicBezTo>
                    <a:cubicBezTo>
                      <a:pt x="70" y="128"/>
                      <a:pt x="70" y="128"/>
                      <a:pt x="70" y="128"/>
                    </a:cubicBezTo>
                    <a:cubicBezTo>
                      <a:pt x="68" y="128"/>
                      <a:pt x="66" y="128"/>
                      <a:pt x="65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392">
                <a:extLst>
                  <a:ext uri="{FF2B5EF4-FFF2-40B4-BE49-F238E27FC236}">
                    <a16:creationId xmlns:a16="http://schemas.microsoft.com/office/drawing/2014/main" id="{18A473D2-1347-4A93-8E55-5C90FBC32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711"/>
                <a:ext cx="52" cy="50"/>
              </a:xfrm>
              <a:custGeom>
                <a:avLst/>
                <a:gdLst>
                  <a:gd name="T0" fmla="*/ 93 w 188"/>
                  <a:gd name="T1" fmla="*/ 183 h 183"/>
                  <a:gd name="T2" fmla="*/ 4 w 188"/>
                  <a:gd name="T3" fmla="*/ 100 h 183"/>
                  <a:gd name="T4" fmla="*/ 86 w 188"/>
                  <a:gd name="T5" fmla="*/ 4 h 183"/>
                  <a:gd name="T6" fmla="*/ 89 w 188"/>
                  <a:gd name="T7" fmla="*/ 4 h 183"/>
                  <a:gd name="T8" fmla="*/ 185 w 188"/>
                  <a:gd name="T9" fmla="*/ 86 h 183"/>
                  <a:gd name="T10" fmla="*/ 102 w 188"/>
                  <a:gd name="T11" fmla="*/ 182 h 183"/>
                  <a:gd name="T12" fmla="*/ 100 w 188"/>
                  <a:gd name="T13" fmla="*/ 183 h 183"/>
                  <a:gd name="T14" fmla="*/ 93 w 188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83">
                    <a:moveTo>
                      <a:pt x="93" y="183"/>
                    </a:moveTo>
                    <a:cubicBezTo>
                      <a:pt x="47" y="183"/>
                      <a:pt x="8" y="147"/>
                      <a:pt x="4" y="100"/>
                    </a:cubicBezTo>
                    <a:cubicBezTo>
                      <a:pt x="0" y="51"/>
                      <a:pt x="37" y="8"/>
                      <a:pt x="86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138" y="0"/>
                      <a:pt x="181" y="37"/>
                      <a:pt x="185" y="86"/>
                    </a:cubicBezTo>
                    <a:cubicBezTo>
                      <a:pt x="188" y="136"/>
                      <a:pt x="152" y="179"/>
                      <a:pt x="102" y="182"/>
                    </a:cubicBezTo>
                    <a:cubicBezTo>
                      <a:pt x="100" y="183"/>
                      <a:pt x="100" y="183"/>
                      <a:pt x="100" y="183"/>
                    </a:cubicBezTo>
                    <a:cubicBezTo>
                      <a:pt x="98" y="183"/>
                      <a:pt x="96" y="183"/>
                      <a:pt x="93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393">
                <a:extLst>
                  <a:ext uri="{FF2B5EF4-FFF2-40B4-BE49-F238E27FC236}">
                    <a16:creationId xmlns:a16="http://schemas.microsoft.com/office/drawing/2014/main" id="{A896D1F4-09DB-4EDA-B24E-C8595C425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2947"/>
                <a:ext cx="54" cy="52"/>
              </a:xfrm>
              <a:custGeom>
                <a:avLst/>
                <a:gdLst>
                  <a:gd name="T0" fmla="*/ 96 w 195"/>
                  <a:gd name="T1" fmla="*/ 190 h 190"/>
                  <a:gd name="T2" fmla="*/ 2 w 195"/>
                  <a:gd name="T3" fmla="*/ 100 h 190"/>
                  <a:gd name="T4" fmla="*/ 92 w 195"/>
                  <a:gd name="T5" fmla="*/ 2 h 190"/>
                  <a:gd name="T6" fmla="*/ 94 w 195"/>
                  <a:gd name="T7" fmla="*/ 2 h 190"/>
                  <a:gd name="T8" fmla="*/ 192 w 195"/>
                  <a:gd name="T9" fmla="*/ 92 h 190"/>
                  <a:gd name="T10" fmla="*/ 103 w 195"/>
                  <a:gd name="T11" fmla="*/ 190 h 190"/>
                  <a:gd name="T12" fmla="*/ 100 w 195"/>
                  <a:gd name="T13" fmla="*/ 190 h 190"/>
                  <a:gd name="T14" fmla="*/ 96 w 195"/>
                  <a:gd name="T15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190">
                    <a:moveTo>
                      <a:pt x="96" y="190"/>
                    </a:moveTo>
                    <a:cubicBezTo>
                      <a:pt x="46" y="190"/>
                      <a:pt x="5" y="151"/>
                      <a:pt x="2" y="100"/>
                    </a:cubicBezTo>
                    <a:cubicBezTo>
                      <a:pt x="0" y="49"/>
                      <a:pt x="40" y="5"/>
                      <a:pt x="92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146" y="0"/>
                      <a:pt x="190" y="40"/>
                      <a:pt x="192" y="92"/>
                    </a:cubicBezTo>
                    <a:cubicBezTo>
                      <a:pt x="195" y="144"/>
                      <a:pt x="155" y="188"/>
                      <a:pt x="103" y="190"/>
                    </a:cubicBezTo>
                    <a:cubicBezTo>
                      <a:pt x="100" y="190"/>
                      <a:pt x="100" y="190"/>
                      <a:pt x="100" y="190"/>
                    </a:cubicBezTo>
                    <a:cubicBezTo>
                      <a:pt x="99" y="190"/>
                      <a:pt x="98" y="190"/>
                      <a:pt x="96" y="1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394">
                <a:extLst>
                  <a:ext uri="{FF2B5EF4-FFF2-40B4-BE49-F238E27FC236}">
                    <a16:creationId xmlns:a16="http://schemas.microsoft.com/office/drawing/2014/main" id="{D5F6FA72-C3DB-4C17-B782-50FA44774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936"/>
                <a:ext cx="60" cy="58"/>
              </a:xfrm>
              <a:custGeom>
                <a:avLst/>
                <a:gdLst>
                  <a:gd name="T0" fmla="*/ 107 w 217"/>
                  <a:gd name="T1" fmla="*/ 212 h 212"/>
                  <a:gd name="T2" fmla="*/ 3 w 217"/>
                  <a:gd name="T3" fmla="*/ 112 h 212"/>
                  <a:gd name="T4" fmla="*/ 102 w 217"/>
                  <a:gd name="T5" fmla="*/ 2 h 212"/>
                  <a:gd name="T6" fmla="*/ 105 w 217"/>
                  <a:gd name="T7" fmla="*/ 2 h 212"/>
                  <a:gd name="T8" fmla="*/ 214 w 217"/>
                  <a:gd name="T9" fmla="*/ 102 h 212"/>
                  <a:gd name="T10" fmla="*/ 115 w 217"/>
                  <a:gd name="T11" fmla="*/ 212 h 212"/>
                  <a:gd name="T12" fmla="*/ 112 w 217"/>
                  <a:gd name="T13" fmla="*/ 212 h 212"/>
                  <a:gd name="T14" fmla="*/ 107 w 21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12">
                    <a:moveTo>
                      <a:pt x="107" y="212"/>
                    </a:moveTo>
                    <a:cubicBezTo>
                      <a:pt x="52" y="212"/>
                      <a:pt x="5" y="168"/>
                      <a:pt x="3" y="112"/>
                    </a:cubicBezTo>
                    <a:cubicBezTo>
                      <a:pt x="0" y="54"/>
                      <a:pt x="45" y="5"/>
                      <a:pt x="102" y="2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63" y="0"/>
                      <a:pt x="212" y="44"/>
                      <a:pt x="214" y="102"/>
                    </a:cubicBezTo>
                    <a:cubicBezTo>
                      <a:pt x="217" y="160"/>
                      <a:pt x="172" y="209"/>
                      <a:pt x="115" y="212"/>
                    </a:cubicBezTo>
                    <a:cubicBezTo>
                      <a:pt x="112" y="212"/>
                      <a:pt x="112" y="212"/>
                      <a:pt x="112" y="212"/>
                    </a:cubicBezTo>
                    <a:cubicBezTo>
                      <a:pt x="110" y="212"/>
                      <a:pt x="109" y="212"/>
                      <a:pt x="107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395">
                <a:extLst>
                  <a:ext uri="{FF2B5EF4-FFF2-40B4-BE49-F238E27FC236}">
                    <a16:creationId xmlns:a16="http://schemas.microsoft.com/office/drawing/2014/main" id="{F8A8D5F2-F81E-4BB9-88C4-35C51480D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928"/>
                <a:ext cx="60" cy="58"/>
              </a:xfrm>
              <a:custGeom>
                <a:avLst/>
                <a:gdLst>
                  <a:gd name="T0" fmla="*/ 106 w 214"/>
                  <a:gd name="T1" fmla="*/ 210 h 210"/>
                  <a:gd name="T2" fmla="*/ 2 w 214"/>
                  <a:gd name="T3" fmla="*/ 111 h 210"/>
                  <a:gd name="T4" fmla="*/ 101 w 214"/>
                  <a:gd name="T5" fmla="*/ 3 h 210"/>
                  <a:gd name="T6" fmla="*/ 103 w 214"/>
                  <a:gd name="T7" fmla="*/ 3 h 210"/>
                  <a:gd name="T8" fmla="*/ 211 w 214"/>
                  <a:gd name="T9" fmla="*/ 101 h 210"/>
                  <a:gd name="T10" fmla="*/ 113 w 214"/>
                  <a:gd name="T11" fmla="*/ 209 h 210"/>
                  <a:gd name="T12" fmla="*/ 110 w 214"/>
                  <a:gd name="T13" fmla="*/ 209 h 210"/>
                  <a:gd name="T14" fmla="*/ 106 w 214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10">
                    <a:moveTo>
                      <a:pt x="106" y="210"/>
                    </a:moveTo>
                    <a:cubicBezTo>
                      <a:pt x="51" y="210"/>
                      <a:pt x="5" y="166"/>
                      <a:pt x="2" y="111"/>
                    </a:cubicBezTo>
                    <a:cubicBezTo>
                      <a:pt x="0" y="54"/>
                      <a:pt x="44" y="5"/>
                      <a:pt x="101" y="3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61" y="0"/>
                      <a:pt x="209" y="44"/>
                      <a:pt x="211" y="101"/>
                    </a:cubicBezTo>
                    <a:cubicBezTo>
                      <a:pt x="214" y="158"/>
                      <a:pt x="170" y="207"/>
                      <a:pt x="113" y="209"/>
                    </a:cubicBezTo>
                    <a:cubicBezTo>
                      <a:pt x="110" y="209"/>
                      <a:pt x="110" y="209"/>
                      <a:pt x="110" y="209"/>
                    </a:cubicBezTo>
                    <a:cubicBezTo>
                      <a:pt x="109" y="209"/>
                      <a:pt x="107" y="210"/>
                      <a:pt x="106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396">
                <a:extLst>
                  <a:ext uri="{FF2B5EF4-FFF2-40B4-BE49-F238E27FC236}">
                    <a16:creationId xmlns:a16="http://schemas.microsoft.com/office/drawing/2014/main" id="{F4517D24-A114-4EB5-98A8-DF619D84B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2916"/>
                <a:ext cx="57" cy="54"/>
              </a:xfrm>
              <a:custGeom>
                <a:avLst/>
                <a:gdLst>
                  <a:gd name="T0" fmla="*/ 105 w 208"/>
                  <a:gd name="T1" fmla="*/ 195 h 195"/>
                  <a:gd name="T2" fmla="*/ 76 w 208"/>
                  <a:gd name="T3" fmla="*/ 191 h 195"/>
                  <a:gd name="T4" fmla="*/ 74 w 208"/>
                  <a:gd name="T5" fmla="*/ 190 h 195"/>
                  <a:gd name="T6" fmla="*/ 16 w 208"/>
                  <a:gd name="T7" fmla="*/ 74 h 195"/>
                  <a:gd name="T8" fmla="*/ 132 w 208"/>
                  <a:gd name="T9" fmla="*/ 16 h 195"/>
                  <a:gd name="T10" fmla="*/ 134 w 208"/>
                  <a:gd name="T11" fmla="*/ 17 h 195"/>
                  <a:gd name="T12" fmla="*/ 192 w 208"/>
                  <a:gd name="T13" fmla="*/ 133 h 195"/>
                  <a:gd name="T14" fmla="*/ 105 w 208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5">
                    <a:moveTo>
                      <a:pt x="105" y="195"/>
                    </a:moveTo>
                    <a:cubicBezTo>
                      <a:pt x="96" y="195"/>
                      <a:pt x="86" y="194"/>
                      <a:pt x="76" y="191"/>
                    </a:cubicBezTo>
                    <a:cubicBezTo>
                      <a:pt x="74" y="190"/>
                      <a:pt x="74" y="190"/>
                      <a:pt x="74" y="190"/>
                    </a:cubicBezTo>
                    <a:cubicBezTo>
                      <a:pt x="26" y="174"/>
                      <a:pt x="0" y="122"/>
                      <a:pt x="16" y="74"/>
                    </a:cubicBezTo>
                    <a:cubicBezTo>
                      <a:pt x="32" y="26"/>
                      <a:pt x="84" y="0"/>
                      <a:pt x="132" y="16"/>
                    </a:cubicBezTo>
                    <a:cubicBezTo>
                      <a:pt x="134" y="17"/>
                      <a:pt x="134" y="17"/>
                      <a:pt x="134" y="17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79" y="171"/>
                      <a:pt x="143" y="195"/>
                      <a:pt x="105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397">
                <a:extLst>
                  <a:ext uri="{FF2B5EF4-FFF2-40B4-BE49-F238E27FC236}">
                    <a16:creationId xmlns:a16="http://schemas.microsoft.com/office/drawing/2014/main" id="{3341EE13-368E-444B-BAD6-37789D1B3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2861"/>
                <a:ext cx="73" cy="68"/>
              </a:xfrm>
              <a:custGeom>
                <a:avLst/>
                <a:gdLst>
                  <a:gd name="T0" fmla="*/ 130 w 262"/>
                  <a:gd name="T1" fmla="*/ 246 h 246"/>
                  <a:gd name="T2" fmla="*/ 25 w 262"/>
                  <a:gd name="T3" fmla="*/ 178 h 246"/>
                  <a:gd name="T4" fmla="*/ 84 w 262"/>
                  <a:gd name="T5" fmla="*/ 27 h 246"/>
                  <a:gd name="T6" fmla="*/ 86 w 262"/>
                  <a:gd name="T7" fmla="*/ 26 h 246"/>
                  <a:gd name="T8" fmla="*/ 237 w 262"/>
                  <a:gd name="T9" fmla="*/ 84 h 246"/>
                  <a:gd name="T10" fmla="*/ 178 w 262"/>
                  <a:gd name="T11" fmla="*/ 235 h 246"/>
                  <a:gd name="T12" fmla="*/ 176 w 262"/>
                  <a:gd name="T13" fmla="*/ 236 h 246"/>
                  <a:gd name="T14" fmla="*/ 130 w 262"/>
                  <a:gd name="T15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2" h="246">
                    <a:moveTo>
                      <a:pt x="130" y="246"/>
                    </a:moveTo>
                    <a:cubicBezTo>
                      <a:pt x="86" y="246"/>
                      <a:pt x="44" y="221"/>
                      <a:pt x="25" y="178"/>
                    </a:cubicBezTo>
                    <a:cubicBezTo>
                      <a:pt x="0" y="120"/>
                      <a:pt x="26" y="52"/>
                      <a:pt x="84" y="27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144" y="0"/>
                      <a:pt x="211" y="27"/>
                      <a:pt x="237" y="84"/>
                    </a:cubicBezTo>
                    <a:cubicBezTo>
                      <a:pt x="262" y="142"/>
                      <a:pt x="236" y="210"/>
                      <a:pt x="178" y="235"/>
                    </a:cubicBezTo>
                    <a:cubicBezTo>
                      <a:pt x="176" y="236"/>
                      <a:pt x="176" y="236"/>
                      <a:pt x="176" y="236"/>
                    </a:cubicBezTo>
                    <a:cubicBezTo>
                      <a:pt x="161" y="243"/>
                      <a:pt x="145" y="246"/>
                      <a:pt x="130" y="2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398">
                <a:extLst>
                  <a:ext uri="{FF2B5EF4-FFF2-40B4-BE49-F238E27FC236}">
                    <a16:creationId xmlns:a16="http://schemas.microsoft.com/office/drawing/2014/main" id="{4E99C407-83A0-4EBC-A5B4-9A2466A78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7" y="2865"/>
                <a:ext cx="52" cy="50"/>
              </a:xfrm>
              <a:custGeom>
                <a:avLst/>
                <a:gdLst>
                  <a:gd name="T0" fmla="*/ 97 w 191"/>
                  <a:gd name="T1" fmla="*/ 179 h 179"/>
                  <a:gd name="T2" fmla="*/ 70 w 191"/>
                  <a:gd name="T3" fmla="*/ 175 h 179"/>
                  <a:gd name="T4" fmla="*/ 68 w 191"/>
                  <a:gd name="T5" fmla="*/ 174 h 179"/>
                  <a:gd name="T6" fmla="*/ 15 w 191"/>
                  <a:gd name="T7" fmla="*/ 68 h 179"/>
                  <a:gd name="T8" fmla="*/ 122 w 191"/>
                  <a:gd name="T9" fmla="*/ 15 h 179"/>
                  <a:gd name="T10" fmla="*/ 124 w 191"/>
                  <a:gd name="T11" fmla="*/ 15 h 179"/>
                  <a:gd name="T12" fmla="*/ 177 w 191"/>
                  <a:gd name="T13" fmla="*/ 122 h 179"/>
                  <a:gd name="T14" fmla="*/ 97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7" y="179"/>
                    </a:moveTo>
                    <a:cubicBezTo>
                      <a:pt x="88" y="179"/>
                      <a:pt x="79" y="178"/>
                      <a:pt x="70" y="175"/>
                    </a:cubicBezTo>
                    <a:cubicBezTo>
                      <a:pt x="68" y="174"/>
                      <a:pt x="68" y="174"/>
                      <a:pt x="68" y="174"/>
                    </a:cubicBezTo>
                    <a:cubicBezTo>
                      <a:pt x="24" y="160"/>
                      <a:pt x="0" y="112"/>
                      <a:pt x="15" y="68"/>
                    </a:cubicBezTo>
                    <a:cubicBezTo>
                      <a:pt x="30" y="24"/>
                      <a:pt x="78" y="0"/>
                      <a:pt x="122" y="15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68" y="30"/>
                      <a:pt x="191" y="78"/>
                      <a:pt x="177" y="122"/>
                    </a:cubicBezTo>
                    <a:cubicBezTo>
                      <a:pt x="165" y="157"/>
                      <a:pt x="132" y="179"/>
                      <a:pt x="97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399">
                <a:extLst>
                  <a:ext uri="{FF2B5EF4-FFF2-40B4-BE49-F238E27FC236}">
                    <a16:creationId xmlns:a16="http://schemas.microsoft.com/office/drawing/2014/main" id="{020877DF-7FE6-44AC-B953-005215223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804"/>
                <a:ext cx="61" cy="58"/>
              </a:xfrm>
              <a:custGeom>
                <a:avLst/>
                <a:gdLst>
                  <a:gd name="T0" fmla="*/ 111 w 220"/>
                  <a:gd name="T1" fmla="*/ 209 h 209"/>
                  <a:gd name="T2" fmla="*/ 48 w 220"/>
                  <a:gd name="T3" fmla="*/ 186 h 209"/>
                  <a:gd name="T4" fmla="*/ 47 w 220"/>
                  <a:gd name="T5" fmla="*/ 185 h 209"/>
                  <a:gd name="T6" fmla="*/ 34 w 220"/>
                  <a:gd name="T7" fmla="*/ 47 h 209"/>
                  <a:gd name="T8" fmla="*/ 171 w 220"/>
                  <a:gd name="T9" fmla="*/ 35 h 209"/>
                  <a:gd name="T10" fmla="*/ 173 w 220"/>
                  <a:gd name="T11" fmla="*/ 36 h 209"/>
                  <a:gd name="T12" fmla="*/ 186 w 220"/>
                  <a:gd name="T13" fmla="*/ 174 h 209"/>
                  <a:gd name="T14" fmla="*/ 111 w 220"/>
                  <a:gd name="T15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9">
                    <a:moveTo>
                      <a:pt x="111" y="209"/>
                    </a:moveTo>
                    <a:cubicBezTo>
                      <a:pt x="89" y="209"/>
                      <a:pt x="67" y="201"/>
                      <a:pt x="48" y="186"/>
                    </a:cubicBezTo>
                    <a:cubicBezTo>
                      <a:pt x="47" y="185"/>
                      <a:pt x="47" y="185"/>
                      <a:pt x="47" y="185"/>
                    </a:cubicBezTo>
                    <a:cubicBezTo>
                      <a:pt x="5" y="150"/>
                      <a:pt x="0" y="89"/>
                      <a:pt x="34" y="47"/>
                    </a:cubicBezTo>
                    <a:cubicBezTo>
                      <a:pt x="68" y="6"/>
                      <a:pt x="130" y="0"/>
                      <a:pt x="171" y="35"/>
                    </a:cubicBezTo>
                    <a:cubicBezTo>
                      <a:pt x="173" y="36"/>
                      <a:pt x="173" y="36"/>
                      <a:pt x="173" y="36"/>
                    </a:cubicBezTo>
                    <a:cubicBezTo>
                      <a:pt x="215" y="71"/>
                      <a:pt x="220" y="132"/>
                      <a:pt x="186" y="174"/>
                    </a:cubicBezTo>
                    <a:cubicBezTo>
                      <a:pt x="167" y="197"/>
                      <a:pt x="139" y="209"/>
                      <a:pt x="111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400">
                <a:extLst>
                  <a:ext uri="{FF2B5EF4-FFF2-40B4-BE49-F238E27FC236}">
                    <a16:creationId xmlns:a16="http://schemas.microsoft.com/office/drawing/2014/main" id="{0EBD5A1A-0321-4C9E-83B6-55E2D7A72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2809"/>
                <a:ext cx="41" cy="38"/>
              </a:xfrm>
              <a:custGeom>
                <a:avLst/>
                <a:gdLst>
                  <a:gd name="T0" fmla="*/ 73 w 146"/>
                  <a:gd name="T1" fmla="*/ 136 h 136"/>
                  <a:gd name="T2" fmla="*/ 14 w 146"/>
                  <a:gd name="T3" fmla="*/ 98 h 136"/>
                  <a:gd name="T4" fmla="*/ 47 w 146"/>
                  <a:gd name="T5" fmla="*/ 14 h 136"/>
                  <a:gd name="T6" fmla="*/ 48 w 146"/>
                  <a:gd name="T7" fmla="*/ 14 h 136"/>
                  <a:gd name="T8" fmla="*/ 132 w 146"/>
                  <a:gd name="T9" fmla="*/ 46 h 136"/>
                  <a:gd name="T10" fmla="*/ 100 w 146"/>
                  <a:gd name="T11" fmla="*/ 130 h 136"/>
                  <a:gd name="T12" fmla="*/ 98 w 146"/>
                  <a:gd name="T13" fmla="*/ 131 h 136"/>
                  <a:gd name="T14" fmla="*/ 73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3" y="136"/>
                    </a:moveTo>
                    <a:cubicBezTo>
                      <a:pt x="48" y="136"/>
                      <a:pt x="25" y="122"/>
                      <a:pt x="14" y="98"/>
                    </a:cubicBezTo>
                    <a:cubicBezTo>
                      <a:pt x="0" y="66"/>
                      <a:pt x="15" y="28"/>
                      <a:pt x="47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80" y="0"/>
                      <a:pt x="118" y="14"/>
                      <a:pt x="132" y="46"/>
                    </a:cubicBezTo>
                    <a:cubicBezTo>
                      <a:pt x="146" y="78"/>
                      <a:pt x="132" y="116"/>
                      <a:pt x="100" y="130"/>
                    </a:cubicBezTo>
                    <a:cubicBezTo>
                      <a:pt x="98" y="131"/>
                      <a:pt x="98" y="131"/>
                      <a:pt x="98" y="131"/>
                    </a:cubicBezTo>
                    <a:cubicBezTo>
                      <a:pt x="90" y="134"/>
                      <a:pt x="81" y="136"/>
                      <a:pt x="73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401">
                <a:extLst>
                  <a:ext uri="{FF2B5EF4-FFF2-40B4-BE49-F238E27FC236}">
                    <a16:creationId xmlns:a16="http://schemas.microsoft.com/office/drawing/2014/main" id="{40666FB9-78E7-44AA-A992-FE1466DEB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710"/>
                <a:ext cx="65" cy="62"/>
              </a:xfrm>
              <a:custGeom>
                <a:avLst/>
                <a:gdLst>
                  <a:gd name="T0" fmla="*/ 117 w 235"/>
                  <a:gd name="T1" fmla="*/ 224 h 224"/>
                  <a:gd name="T2" fmla="*/ 42 w 235"/>
                  <a:gd name="T3" fmla="*/ 193 h 224"/>
                  <a:gd name="T4" fmla="*/ 42 w 235"/>
                  <a:gd name="T5" fmla="*/ 43 h 224"/>
                  <a:gd name="T6" fmla="*/ 44 w 235"/>
                  <a:gd name="T7" fmla="*/ 41 h 224"/>
                  <a:gd name="T8" fmla="*/ 194 w 235"/>
                  <a:gd name="T9" fmla="*/ 41 h 224"/>
                  <a:gd name="T10" fmla="*/ 194 w 235"/>
                  <a:gd name="T11" fmla="*/ 192 h 224"/>
                  <a:gd name="T12" fmla="*/ 192 w 235"/>
                  <a:gd name="T13" fmla="*/ 193 h 224"/>
                  <a:gd name="T14" fmla="*/ 117 w 235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5" h="224">
                    <a:moveTo>
                      <a:pt x="117" y="224"/>
                    </a:moveTo>
                    <a:cubicBezTo>
                      <a:pt x="90" y="224"/>
                      <a:pt x="63" y="214"/>
                      <a:pt x="42" y="193"/>
                    </a:cubicBezTo>
                    <a:cubicBezTo>
                      <a:pt x="0" y="152"/>
                      <a:pt x="1" y="85"/>
                      <a:pt x="42" y="43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85" y="0"/>
                      <a:pt x="152" y="0"/>
                      <a:pt x="194" y="41"/>
                    </a:cubicBezTo>
                    <a:cubicBezTo>
                      <a:pt x="235" y="83"/>
                      <a:pt x="235" y="150"/>
                      <a:pt x="194" y="192"/>
                    </a:cubicBezTo>
                    <a:cubicBezTo>
                      <a:pt x="192" y="193"/>
                      <a:pt x="192" y="193"/>
                      <a:pt x="192" y="193"/>
                    </a:cubicBezTo>
                    <a:cubicBezTo>
                      <a:pt x="171" y="214"/>
                      <a:pt x="144" y="224"/>
                      <a:pt x="117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402">
                <a:extLst>
                  <a:ext uri="{FF2B5EF4-FFF2-40B4-BE49-F238E27FC236}">
                    <a16:creationId xmlns:a16="http://schemas.microsoft.com/office/drawing/2014/main" id="{8FEF5983-469B-4206-A79D-313E3CA41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2695"/>
                <a:ext cx="64" cy="61"/>
              </a:xfrm>
              <a:custGeom>
                <a:avLst/>
                <a:gdLst>
                  <a:gd name="T0" fmla="*/ 116 w 231"/>
                  <a:gd name="T1" fmla="*/ 219 h 219"/>
                  <a:gd name="T2" fmla="*/ 51 w 231"/>
                  <a:gd name="T3" fmla="*/ 195 h 219"/>
                  <a:gd name="T4" fmla="*/ 49 w 231"/>
                  <a:gd name="T5" fmla="*/ 193 h 219"/>
                  <a:gd name="T6" fmla="*/ 36 w 231"/>
                  <a:gd name="T7" fmla="*/ 49 h 219"/>
                  <a:gd name="T8" fmla="*/ 180 w 231"/>
                  <a:gd name="T9" fmla="*/ 36 h 219"/>
                  <a:gd name="T10" fmla="*/ 182 w 231"/>
                  <a:gd name="T11" fmla="*/ 37 h 219"/>
                  <a:gd name="T12" fmla="*/ 195 w 231"/>
                  <a:gd name="T13" fmla="*/ 182 h 219"/>
                  <a:gd name="T14" fmla="*/ 116 w 231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9">
                    <a:moveTo>
                      <a:pt x="116" y="219"/>
                    </a:moveTo>
                    <a:cubicBezTo>
                      <a:pt x="93" y="219"/>
                      <a:pt x="70" y="211"/>
                      <a:pt x="51" y="195"/>
                    </a:cubicBezTo>
                    <a:cubicBezTo>
                      <a:pt x="49" y="193"/>
                      <a:pt x="49" y="193"/>
                      <a:pt x="49" y="193"/>
                    </a:cubicBezTo>
                    <a:cubicBezTo>
                      <a:pt x="6" y="157"/>
                      <a:pt x="0" y="93"/>
                      <a:pt x="36" y="49"/>
                    </a:cubicBezTo>
                    <a:cubicBezTo>
                      <a:pt x="72" y="6"/>
                      <a:pt x="136" y="0"/>
                      <a:pt x="180" y="36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225" y="73"/>
                      <a:pt x="231" y="138"/>
                      <a:pt x="195" y="182"/>
                    </a:cubicBezTo>
                    <a:cubicBezTo>
                      <a:pt x="175" y="206"/>
                      <a:pt x="146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403">
                <a:extLst>
                  <a:ext uri="{FF2B5EF4-FFF2-40B4-BE49-F238E27FC236}">
                    <a16:creationId xmlns:a16="http://schemas.microsoft.com/office/drawing/2014/main" id="{F66CC9E1-4E5B-43B6-B15E-858928DB1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603"/>
                <a:ext cx="42" cy="40"/>
              </a:xfrm>
              <a:custGeom>
                <a:avLst/>
                <a:gdLst>
                  <a:gd name="T0" fmla="*/ 75 w 151"/>
                  <a:gd name="T1" fmla="*/ 145 h 145"/>
                  <a:gd name="T2" fmla="*/ 27 w 151"/>
                  <a:gd name="T3" fmla="*/ 125 h 145"/>
                  <a:gd name="T4" fmla="*/ 27 w 151"/>
                  <a:gd name="T5" fmla="*/ 28 h 145"/>
                  <a:gd name="T6" fmla="*/ 28 w 151"/>
                  <a:gd name="T7" fmla="*/ 27 h 145"/>
                  <a:gd name="T8" fmla="*/ 124 w 151"/>
                  <a:gd name="T9" fmla="*/ 27 h 145"/>
                  <a:gd name="T10" fmla="*/ 124 w 151"/>
                  <a:gd name="T11" fmla="*/ 124 h 145"/>
                  <a:gd name="T12" fmla="*/ 123 w 151"/>
                  <a:gd name="T13" fmla="*/ 125 h 145"/>
                  <a:gd name="T14" fmla="*/ 75 w 151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5">
                    <a:moveTo>
                      <a:pt x="75" y="145"/>
                    </a:moveTo>
                    <a:cubicBezTo>
                      <a:pt x="58" y="145"/>
                      <a:pt x="40" y="138"/>
                      <a:pt x="27" y="125"/>
                    </a:cubicBezTo>
                    <a:cubicBezTo>
                      <a:pt x="0" y="98"/>
                      <a:pt x="0" y="55"/>
                      <a:pt x="27" y="28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54" y="0"/>
                      <a:pt x="98" y="0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23" y="125"/>
                      <a:pt x="123" y="125"/>
                      <a:pt x="123" y="125"/>
                    </a:cubicBezTo>
                    <a:cubicBezTo>
                      <a:pt x="110" y="138"/>
                      <a:pt x="92" y="145"/>
                      <a:pt x="75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404">
                <a:extLst>
                  <a:ext uri="{FF2B5EF4-FFF2-40B4-BE49-F238E27FC236}">
                    <a16:creationId xmlns:a16="http://schemas.microsoft.com/office/drawing/2014/main" id="{43C11849-F4FE-43EA-9DFF-CF9193CDF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2601"/>
                <a:ext cx="37" cy="35"/>
              </a:xfrm>
              <a:custGeom>
                <a:avLst/>
                <a:gdLst>
                  <a:gd name="T0" fmla="*/ 67 w 132"/>
                  <a:gd name="T1" fmla="*/ 125 h 125"/>
                  <a:gd name="T2" fmla="*/ 29 w 132"/>
                  <a:gd name="T3" fmla="*/ 112 h 125"/>
                  <a:gd name="T4" fmla="*/ 28 w 132"/>
                  <a:gd name="T5" fmla="*/ 111 h 125"/>
                  <a:gd name="T6" fmla="*/ 20 w 132"/>
                  <a:gd name="T7" fmla="*/ 28 h 125"/>
                  <a:gd name="T8" fmla="*/ 103 w 132"/>
                  <a:gd name="T9" fmla="*/ 21 h 125"/>
                  <a:gd name="T10" fmla="*/ 104 w 132"/>
                  <a:gd name="T11" fmla="*/ 21 h 125"/>
                  <a:gd name="T12" fmla="*/ 112 w 132"/>
                  <a:gd name="T13" fmla="*/ 104 h 125"/>
                  <a:gd name="T14" fmla="*/ 67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7" y="125"/>
                    </a:moveTo>
                    <a:cubicBezTo>
                      <a:pt x="53" y="125"/>
                      <a:pt x="40" y="121"/>
                      <a:pt x="29" y="112"/>
                    </a:cubicBezTo>
                    <a:cubicBezTo>
                      <a:pt x="28" y="111"/>
                      <a:pt x="28" y="111"/>
                      <a:pt x="28" y="111"/>
                    </a:cubicBezTo>
                    <a:cubicBezTo>
                      <a:pt x="3" y="90"/>
                      <a:pt x="0" y="53"/>
                      <a:pt x="20" y="28"/>
                    </a:cubicBezTo>
                    <a:cubicBezTo>
                      <a:pt x="41" y="3"/>
                      <a:pt x="78" y="0"/>
                      <a:pt x="103" y="21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29" y="42"/>
                      <a:pt x="132" y="79"/>
                      <a:pt x="112" y="104"/>
                    </a:cubicBezTo>
                    <a:cubicBezTo>
                      <a:pt x="100" y="118"/>
                      <a:pt x="83" y="125"/>
                      <a:pt x="67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405">
                <a:extLst>
                  <a:ext uri="{FF2B5EF4-FFF2-40B4-BE49-F238E27FC236}">
                    <a16:creationId xmlns:a16="http://schemas.microsoft.com/office/drawing/2014/main" id="{0EF804F5-04DB-4589-A056-53662CC54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2476"/>
                <a:ext cx="57" cy="55"/>
              </a:xfrm>
              <a:custGeom>
                <a:avLst/>
                <a:gdLst>
                  <a:gd name="T0" fmla="*/ 102 w 206"/>
                  <a:gd name="T1" fmla="*/ 197 h 197"/>
                  <a:gd name="T2" fmla="*/ 36 w 206"/>
                  <a:gd name="T3" fmla="*/ 170 h 197"/>
                  <a:gd name="T4" fmla="*/ 36 w 206"/>
                  <a:gd name="T5" fmla="*/ 38 h 197"/>
                  <a:gd name="T6" fmla="*/ 38 w 206"/>
                  <a:gd name="T7" fmla="*/ 36 h 197"/>
                  <a:gd name="T8" fmla="*/ 170 w 206"/>
                  <a:gd name="T9" fmla="*/ 37 h 197"/>
                  <a:gd name="T10" fmla="*/ 170 w 206"/>
                  <a:gd name="T11" fmla="*/ 169 h 197"/>
                  <a:gd name="T12" fmla="*/ 168 w 206"/>
                  <a:gd name="T13" fmla="*/ 170 h 197"/>
                  <a:gd name="T14" fmla="*/ 102 w 206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7">
                    <a:moveTo>
                      <a:pt x="102" y="197"/>
                    </a:moveTo>
                    <a:cubicBezTo>
                      <a:pt x="79" y="197"/>
                      <a:pt x="55" y="188"/>
                      <a:pt x="36" y="170"/>
                    </a:cubicBezTo>
                    <a:cubicBezTo>
                      <a:pt x="0" y="134"/>
                      <a:pt x="0" y="74"/>
                      <a:pt x="36" y="38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74" y="0"/>
                      <a:pt x="134" y="0"/>
                      <a:pt x="170" y="37"/>
                    </a:cubicBezTo>
                    <a:cubicBezTo>
                      <a:pt x="206" y="73"/>
                      <a:pt x="206" y="132"/>
                      <a:pt x="170" y="169"/>
                    </a:cubicBezTo>
                    <a:cubicBezTo>
                      <a:pt x="168" y="170"/>
                      <a:pt x="168" y="170"/>
                      <a:pt x="168" y="170"/>
                    </a:cubicBezTo>
                    <a:cubicBezTo>
                      <a:pt x="150" y="188"/>
                      <a:pt x="126" y="197"/>
                      <a:pt x="102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6" name="Freeform 407">
              <a:extLst>
                <a:ext uri="{FF2B5EF4-FFF2-40B4-BE49-F238E27FC236}">
                  <a16:creationId xmlns:a16="http://schemas.microsoft.com/office/drawing/2014/main" id="{2AB03E6D-AFA8-439C-AE6A-AD56EF5FD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456"/>
              <a:ext cx="69" cy="65"/>
            </a:xfrm>
            <a:custGeom>
              <a:avLst/>
              <a:gdLst>
                <a:gd name="T0" fmla="*/ 126 w 250"/>
                <a:gd name="T1" fmla="*/ 235 h 235"/>
                <a:gd name="T2" fmla="*/ 30 w 250"/>
                <a:gd name="T3" fmla="*/ 179 h 235"/>
                <a:gd name="T4" fmla="*/ 29 w 250"/>
                <a:gd name="T5" fmla="*/ 177 h 235"/>
                <a:gd name="T6" fmla="*/ 71 w 250"/>
                <a:gd name="T7" fmla="*/ 29 h 235"/>
                <a:gd name="T8" fmla="*/ 220 w 250"/>
                <a:gd name="T9" fmla="*/ 71 h 235"/>
                <a:gd name="T10" fmla="*/ 221 w 250"/>
                <a:gd name="T11" fmla="*/ 73 h 235"/>
                <a:gd name="T12" fmla="*/ 179 w 250"/>
                <a:gd name="T13" fmla="*/ 221 h 235"/>
                <a:gd name="T14" fmla="*/ 126 w 250"/>
                <a:gd name="T15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5">
                  <a:moveTo>
                    <a:pt x="126" y="235"/>
                  </a:moveTo>
                  <a:cubicBezTo>
                    <a:pt x="87" y="235"/>
                    <a:pt x="50" y="215"/>
                    <a:pt x="30" y="179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0" y="125"/>
                    <a:pt x="19" y="58"/>
                    <a:pt x="71" y="29"/>
                  </a:cubicBezTo>
                  <a:cubicBezTo>
                    <a:pt x="124" y="0"/>
                    <a:pt x="190" y="19"/>
                    <a:pt x="220" y="71"/>
                  </a:cubicBezTo>
                  <a:cubicBezTo>
                    <a:pt x="221" y="73"/>
                    <a:pt x="221" y="73"/>
                    <a:pt x="221" y="73"/>
                  </a:cubicBezTo>
                  <a:cubicBezTo>
                    <a:pt x="250" y="126"/>
                    <a:pt x="231" y="192"/>
                    <a:pt x="179" y="221"/>
                  </a:cubicBezTo>
                  <a:cubicBezTo>
                    <a:pt x="162" y="231"/>
                    <a:pt x="144" y="235"/>
                    <a:pt x="126" y="2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408">
              <a:extLst>
                <a:ext uri="{FF2B5EF4-FFF2-40B4-BE49-F238E27FC236}">
                  <a16:creationId xmlns:a16="http://schemas.microsoft.com/office/drawing/2014/main" id="{3C17BD0C-7A16-4A9E-8C24-EF0503B4B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323"/>
              <a:ext cx="68" cy="64"/>
            </a:xfrm>
            <a:custGeom>
              <a:avLst/>
              <a:gdLst>
                <a:gd name="T0" fmla="*/ 122 w 244"/>
                <a:gd name="T1" fmla="*/ 229 h 229"/>
                <a:gd name="T2" fmla="*/ 79 w 244"/>
                <a:gd name="T3" fmla="*/ 220 h 229"/>
                <a:gd name="T4" fmla="*/ 24 w 244"/>
                <a:gd name="T5" fmla="*/ 80 h 229"/>
                <a:gd name="T6" fmla="*/ 25 w 244"/>
                <a:gd name="T7" fmla="*/ 78 h 229"/>
                <a:gd name="T8" fmla="*/ 165 w 244"/>
                <a:gd name="T9" fmla="*/ 23 h 229"/>
                <a:gd name="T10" fmla="*/ 220 w 244"/>
                <a:gd name="T11" fmla="*/ 164 h 229"/>
                <a:gd name="T12" fmla="*/ 219 w 244"/>
                <a:gd name="T13" fmla="*/ 166 h 229"/>
                <a:gd name="T14" fmla="*/ 122 w 244"/>
                <a:gd name="T15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29">
                  <a:moveTo>
                    <a:pt x="122" y="229"/>
                  </a:moveTo>
                  <a:cubicBezTo>
                    <a:pt x="107" y="229"/>
                    <a:pt x="93" y="226"/>
                    <a:pt x="79" y="220"/>
                  </a:cubicBezTo>
                  <a:cubicBezTo>
                    <a:pt x="25" y="197"/>
                    <a:pt x="0" y="134"/>
                    <a:pt x="24" y="80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49" y="24"/>
                    <a:pt x="112" y="0"/>
                    <a:pt x="165" y="23"/>
                  </a:cubicBezTo>
                  <a:cubicBezTo>
                    <a:pt x="219" y="47"/>
                    <a:pt x="244" y="110"/>
                    <a:pt x="220" y="164"/>
                  </a:cubicBezTo>
                  <a:cubicBezTo>
                    <a:pt x="219" y="166"/>
                    <a:pt x="219" y="166"/>
                    <a:pt x="219" y="166"/>
                  </a:cubicBezTo>
                  <a:cubicBezTo>
                    <a:pt x="201" y="206"/>
                    <a:pt x="162" y="229"/>
                    <a:pt x="122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09">
              <a:extLst>
                <a:ext uri="{FF2B5EF4-FFF2-40B4-BE49-F238E27FC236}">
                  <a16:creationId xmlns:a16="http://schemas.microsoft.com/office/drawing/2014/main" id="{631838DF-8D5B-4C33-8962-DF151B52C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323"/>
              <a:ext cx="41" cy="39"/>
            </a:xfrm>
            <a:custGeom>
              <a:avLst/>
              <a:gdLst>
                <a:gd name="T0" fmla="*/ 76 w 151"/>
                <a:gd name="T1" fmla="*/ 143 h 143"/>
                <a:gd name="T2" fmla="*/ 19 w 151"/>
                <a:gd name="T3" fmla="*/ 109 h 143"/>
                <a:gd name="T4" fmla="*/ 18 w 151"/>
                <a:gd name="T5" fmla="*/ 107 h 143"/>
                <a:gd name="T6" fmla="*/ 44 w 151"/>
                <a:gd name="T7" fmla="*/ 18 h 143"/>
                <a:gd name="T8" fmla="*/ 133 w 151"/>
                <a:gd name="T9" fmla="*/ 44 h 143"/>
                <a:gd name="T10" fmla="*/ 134 w 151"/>
                <a:gd name="T11" fmla="*/ 45 h 143"/>
                <a:gd name="T12" fmla="*/ 108 w 151"/>
                <a:gd name="T13" fmla="*/ 134 h 143"/>
                <a:gd name="T14" fmla="*/ 76 w 151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3">
                  <a:moveTo>
                    <a:pt x="76" y="143"/>
                  </a:moveTo>
                  <a:cubicBezTo>
                    <a:pt x="53" y="143"/>
                    <a:pt x="31" y="130"/>
                    <a:pt x="19" y="109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0" y="76"/>
                    <a:pt x="12" y="36"/>
                    <a:pt x="44" y="18"/>
                  </a:cubicBezTo>
                  <a:cubicBezTo>
                    <a:pt x="75" y="0"/>
                    <a:pt x="115" y="12"/>
                    <a:pt x="133" y="44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51" y="77"/>
                    <a:pt x="140" y="117"/>
                    <a:pt x="108" y="134"/>
                  </a:cubicBezTo>
                  <a:cubicBezTo>
                    <a:pt x="98" y="140"/>
                    <a:pt x="87" y="143"/>
                    <a:pt x="76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10">
              <a:extLst>
                <a:ext uri="{FF2B5EF4-FFF2-40B4-BE49-F238E27FC236}">
                  <a16:creationId xmlns:a16="http://schemas.microsoft.com/office/drawing/2014/main" id="{8DAF0C4D-7F5D-4E05-A021-719380CCE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168"/>
              <a:ext cx="70" cy="66"/>
            </a:xfrm>
            <a:custGeom>
              <a:avLst/>
              <a:gdLst>
                <a:gd name="T0" fmla="*/ 127 w 254"/>
                <a:gd name="T1" fmla="*/ 240 h 240"/>
                <a:gd name="T2" fmla="*/ 82 w 254"/>
                <a:gd name="T3" fmla="*/ 231 h 240"/>
                <a:gd name="T4" fmla="*/ 25 w 254"/>
                <a:gd name="T5" fmla="*/ 84 h 240"/>
                <a:gd name="T6" fmla="*/ 26 w 254"/>
                <a:gd name="T7" fmla="*/ 81 h 240"/>
                <a:gd name="T8" fmla="*/ 173 w 254"/>
                <a:gd name="T9" fmla="*/ 25 h 240"/>
                <a:gd name="T10" fmla="*/ 229 w 254"/>
                <a:gd name="T11" fmla="*/ 172 h 240"/>
                <a:gd name="T12" fmla="*/ 228 w 254"/>
                <a:gd name="T13" fmla="*/ 174 h 240"/>
                <a:gd name="T14" fmla="*/ 127 w 254"/>
                <a:gd name="T15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4" h="240">
                  <a:moveTo>
                    <a:pt x="127" y="240"/>
                  </a:moveTo>
                  <a:cubicBezTo>
                    <a:pt x="112" y="240"/>
                    <a:pt x="96" y="237"/>
                    <a:pt x="82" y="231"/>
                  </a:cubicBezTo>
                  <a:cubicBezTo>
                    <a:pt x="25" y="206"/>
                    <a:pt x="0" y="140"/>
                    <a:pt x="25" y="84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51" y="25"/>
                    <a:pt x="117" y="0"/>
                    <a:pt x="173" y="25"/>
                  </a:cubicBezTo>
                  <a:cubicBezTo>
                    <a:pt x="229" y="50"/>
                    <a:pt x="254" y="115"/>
                    <a:pt x="229" y="172"/>
                  </a:cubicBezTo>
                  <a:cubicBezTo>
                    <a:pt x="228" y="174"/>
                    <a:pt x="228" y="174"/>
                    <a:pt x="228" y="174"/>
                  </a:cubicBezTo>
                  <a:cubicBezTo>
                    <a:pt x="210" y="215"/>
                    <a:pt x="169" y="240"/>
                    <a:pt x="127" y="2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11">
              <a:extLst>
                <a:ext uri="{FF2B5EF4-FFF2-40B4-BE49-F238E27FC236}">
                  <a16:creationId xmlns:a16="http://schemas.microsoft.com/office/drawing/2014/main" id="{800A3416-9500-4CE7-975C-0D414578C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163"/>
              <a:ext cx="66" cy="65"/>
            </a:xfrm>
            <a:custGeom>
              <a:avLst/>
              <a:gdLst>
                <a:gd name="T0" fmla="*/ 119 w 238"/>
                <a:gd name="T1" fmla="*/ 233 h 233"/>
                <a:gd name="T2" fmla="*/ 9 w 238"/>
                <a:gd name="T3" fmla="*/ 137 h 233"/>
                <a:gd name="T4" fmla="*/ 8 w 238"/>
                <a:gd name="T5" fmla="*/ 134 h 233"/>
                <a:gd name="T6" fmla="*/ 103 w 238"/>
                <a:gd name="T7" fmla="*/ 8 h 233"/>
                <a:gd name="T8" fmla="*/ 229 w 238"/>
                <a:gd name="T9" fmla="*/ 103 h 233"/>
                <a:gd name="T10" fmla="*/ 229 w 238"/>
                <a:gd name="T11" fmla="*/ 106 h 233"/>
                <a:gd name="T12" fmla="*/ 134 w 238"/>
                <a:gd name="T13" fmla="*/ 232 h 233"/>
                <a:gd name="T14" fmla="*/ 119 w 238"/>
                <a:gd name="T15" fmla="*/ 23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233">
                  <a:moveTo>
                    <a:pt x="119" y="233"/>
                  </a:moveTo>
                  <a:cubicBezTo>
                    <a:pt x="64" y="233"/>
                    <a:pt x="17" y="192"/>
                    <a:pt x="9" y="137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0" y="73"/>
                    <a:pt x="42" y="17"/>
                    <a:pt x="103" y="8"/>
                  </a:cubicBezTo>
                  <a:cubicBezTo>
                    <a:pt x="164" y="0"/>
                    <a:pt x="220" y="42"/>
                    <a:pt x="229" y="103"/>
                  </a:cubicBezTo>
                  <a:cubicBezTo>
                    <a:pt x="229" y="106"/>
                    <a:pt x="229" y="106"/>
                    <a:pt x="229" y="106"/>
                  </a:cubicBezTo>
                  <a:cubicBezTo>
                    <a:pt x="238" y="167"/>
                    <a:pt x="195" y="223"/>
                    <a:pt x="134" y="232"/>
                  </a:cubicBezTo>
                  <a:cubicBezTo>
                    <a:pt x="129" y="232"/>
                    <a:pt x="124" y="233"/>
                    <a:pt x="119" y="2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12">
              <a:extLst>
                <a:ext uri="{FF2B5EF4-FFF2-40B4-BE49-F238E27FC236}">
                  <a16:creationId xmlns:a16="http://schemas.microsoft.com/office/drawing/2014/main" id="{67EB7BAF-F0C1-4F57-AF94-681B3699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022"/>
              <a:ext cx="45" cy="45"/>
            </a:xfrm>
            <a:custGeom>
              <a:avLst/>
              <a:gdLst>
                <a:gd name="T0" fmla="*/ 80 w 161"/>
                <a:gd name="T1" fmla="*/ 161 h 161"/>
                <a:gd name="T2" fmla="*/ 77 w 161"/>
                <a:gd name="T3" fmla="*/ 161 h 161"/>
                <a:gd name="T4" fmla="*/ 2 w 161"/>
                <a:gd name="T5" fmla="*/ 79 h 161"/>
                <a:gd name="T6" fmla="*/ 2 w 161"/>
                <a:gd name="T7" fmla="*/ 77 h 161"/>
                <a:gd name="T8" fmla="*/ 84 w 161"/>
                <a:gd name="T9" fmla="*/ 2 h 161"/>
                <a:gd name="T10" fmla="*/ 159 w 161"/>
                <a:gd name="T11" fmla="*/ 84 h 161"/>
                <a:gd name="T12" fmla="*/ 159 w 161"/>
                <a:gd name="T13" fmla="*/ 86 h 161"/>
                <a:gd name="T14" fmla="*/ 80 w 161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61">
                  <a:moveTo>
                    <a:pt x="80" y="161"/>
                  </a:moveTo>
                  <a:cubicBezTo>
                    <a:pt x="79" y="161"/>
                    <a:pt x="78" y="161"/>
                    <a:pt x="77" y="161"/>
                  </a:cubicBezTo>
                  <a:cubicBezTo>
                    <a:pt x="33" y="159"/>
                    <a:pt x="0" y="122"/>
                    <a:pt x="2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4" y="34"/>
                    <a:pt x="41" y="0"/>
                    <a:pt x="84" y="2"/>
                  </a:cubicBezTo>
                  <a:cubicBezTo>
                    <a:pt x="127" y="4"/>
                    <a:pt x="161" y="41"/>
                    <a:pt x="159" y="84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7" y="128"/>
                    <a:pt x="122" y="161"/>
                    <a:pt x="80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13">
              <a:extLst>
                <a:ext uri="{FF2B5EF4-FFF2-40B4-BE49-F238E27FC236}">
                  <a16:creationId xmlns:a16="http://schemas.microsoft.com/office/drawing/2014/main" id="{E1A54B69-3A47-4EE8-B5FD-05865AB83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2002"/>
              <a:ext cx="55" cy="54"/>
            </a:xfrm>
            <a:custGeom>
              <a:avLst/>
              <a:gdLst>
                <a:gd name="T0" fmla="*/ 100 w 199"/>
                <a:gd name="T1" fmla="*/ 195 h 195"/>
                <a:gd name="T2" fmla="*/ 8 w 199"/>
                <a:gd name="T3" fmla="*/ 115 h 195"/>
                <a:gd name="T4" fmla="*/ 7 w 199"/>
                <a:gd name="T5" fmla="*/ 113 h 195"/>
                <a:gd name="T6" fmla="*/ 87 w 199"/>
                <a:gd name="T7" fmla="*/ 8 h 195"/>
                <a:gd name="T8" fmla="*/ 192 w 199"/>
                <a:gd name="T9" fmla="*/ 87 h 195"/>
                <a:gd name="T10" fmla="*/ 192 w 199"/>
                <a:gd name="T11" fmla="*/ 89 h 195"/>
                <a:gd name="T12" fmla="*/ 113 w 199"/>
                <a:gd name="T13" fmla="*/ 194 h 195"/>
                <a:gd name="T14" fmla="*/ 100 w 199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195">
                  <a:moveTo>
                    <a:pt x="100" y="195"/>
                  </a:moveTo>
                  <a:cubicBezTo>
                    <a:pt x="54" y="195"/>
                    <a:pt x="14" y="161"/>
                    <a:pt x="8" y="115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0" y="62"/>
                    <a:pt x="36" y="15"/>
                    <a:pt x="87" y="8"/>
                  </a:cubicBezTo>
                  <a:cubicBezTo>
                    <a:pt x="138" y="0"/>
                    <a:pt x="185" y="36"/>
                    <a:pt x="192" y="87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9" y="140"/>
                    <a:pt x="164" y="187"/>
                    <a:pt x="113" y="194"/>
                  </a:cubicBezTo>
                  <a:cubicBezTo>
                    <a:pt x="108" y="195"/>
                    <a:pt x="104" y="195"/>
                    <a:pt x="100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14">
              <a:extLst>
                <a:ext uri="{FF2B5EF4-FFF2-40B4-BE49-F238E27FC236}">
                  <a16:creationId xmlns:a16="http://schemas.microsoft.com/office/drawing/2014/main" id="{E1854D47-F4ED-4453-AEC2-42050925C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853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4 h 164"/>
                <a:gd name="T4" fmla="*/ 2 w 164"/>
                <a:gd name="T5" fmla="*/ 80 h 164"/>
                <a:gd name="T6" fmla="*/ 2 w 164"/>
                <a:gd name="T7" fmla="*/ 79 h 164"/>
                <a:gd name="T8" fmla="*/ 86 w 164"/>
                <a:gd name="T9" fmla="*/ 2 h 164"/>
                <a:gd name="T10" fmla="*/ 162 w 164"/>
                <a:gd name="T11" fmla="*/ 86 h 164"/>
                <a:gd name="T12" fmla="*/ 162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0" y="164"/>
                    <a:pt x="79" y="164"/>
                    <a:pt x="78" y="164"/>
                  </a:cubicBezTo>
                  <a:cubicBezTo>
                    <a:pt x="34" y="162"/>
                    <a:pt x="0" y="125"/>
                    <a:pt x="2" y="80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4" y="34"/>
                    <a:pt x="41" y="0"/>
                    <a:pt x="86" y="2"/>
                  </a:cubicBezTo>
                  <a:cubicBezTo>
                    <a:pt x="130" y="4"/>
                    <a:pt x="164" y="42"/>
                    <a:pt x="162" y="86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60" y="131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415">
              <a:extLst>
                <a:ext uri="{FF2B5EF4-FFF2-40B4-BE49-F238E27FC236}">
                  <a16:creationId xmlns:a16="http://schemas.microsoft.com/office/drawing/2014/main" id="{20DB6C3A-84E9-41AF-A0EE-292551681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1842"/>
              <a:ext cx="42" cy="41"/>
            </a:xfrm>
            <a:custGeom>
              <a:avLst/>
              <a:gdLst>
                <a:gd name="T0" fmla="*/ 77 w 153"/>
                <a:gd name="T1" fmla="*/ 149 h 149"/>
                <a:gd name="T2" fmla="*/ 6 w 153"/>
                <a:gd name="T3" fmla="*/ 87 h 149"/>
                <a:gd name="T4" fmla="*/ 6 w 153"/>
                <a:gd name="T5" fmla="*/ 86 h 149"/>
                <a:gd name="T6" fmla="*/ 67 w 153"/>
                <a:gd name="T7" fmla="*/ 5 h 149"/>
                <a:gd name="T8" fmla="*/ 148 w 153"/>
                <a:gd name="T9" fmla="*/ 66 h 149"/>
                <a:gd name="T10" fmla="*/ 148 w 153"/>
                <a:gd name="T11" fmla="*/ 68 h 149"/>
                <a:gd name="T12" fmla="*/ 87 w 153"/>
                <a:gd name="T13" fmla="*/ 148 h 149"/>
                <a:gd name="T14" fmla="*/ 77 w 153"/>
                <a:gd name="T15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9">
                  <a:moveTo>
                    <a:pt x="77" y="149"/>
                  </a:moveTo>
                  <a:cubicBezTo>
                    <a:pt x="42" y="149"/>
                    <a:pt x="11" y="123"/>
                    <a:pt x="6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0" y="47"/>
                    <a:pt x="28" y="10"/>
                    <a:pt x="67" y="5"/>
                  </a:cubicBezTo>
                  <a:cubicBezTo>
                    <a:pt x="106" y="0"/>
                    <a:pt x="142" y="27"/>
                    <a:pt x="148" y="66"/>
                  </a:cubicBezTo>
                  <a:cubicBezTo>
                    <a:pt x="148" y="68"/>
                    <a:pt x="148" y="68"/>
                    <a:pt x="148" y="68"/>
                  </a:cubicBezTo>
                  <a:cubicBezTo>
                    <a:pt x="153" y="107"/>
                    <a:pt x="126" y="143"/>
                    <a:pt x="87" y="148"/>
                  </a:cubicBezTo>
                  <a:cubicBezTo>
                    <a:pt x="83" y="149"/>
                    <a:pt x="80" y="149"/>
                    <a:pt x="77" y="1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416">
              <a:extLst>
                <a:ext uri="{FF2B5EF4-FFF2-40B4-BE49-F238E27FC236}">
                  <a16:creationId xmlns:a16="http://schemas.microsoft.com/office/drawing/2014/main" id="{EC685E1F-D247-4611-B5EA-04D0BCB43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685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3 h 164"/>
                <a:gd name="T4" fmla="*/ 2 w 164"/>
                <a:gd name="T5" fmla="*/ 80 h 164"/>
                <a:gd name="T6" fmla="*/ 2 w 164"/>
                <a:gd name="T7" fmla="*/ 78 h 164"/>
                <a:gd name="T8" fmla="*/ 86 w 164"/>
                <a:gd name="T9" fmla="*/ 3 h 164"/>
                <a:gd name="T10" fmla="*/ 162 w 164"/>
                <a:gd name="T11" fmla="*/ 86 h 164"/>
                <a:gd name="T12" fmla="*/ 161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1" y="164"/>
                    <a:pt x="79" y="164"/>
                    <a:pt x="78" y="163"/>
                  </a:cubicBezTo>
                  <a:cubicBezTo>
                    <a:pt x="34" y="161"/>
                    <a:pt x="0" y="124"/>
                    <a:pt x="2" y="80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4" y="34"/>
                    <a:pt x="42" y="0"/>
                    <a:pt x="86" y="3"/>
                  </a:cubicBezTo>
                  <a:cubicBezTo>
                    <a:pt x="129" y="4"/>
                    <a:pt x="164" y="42"/>
                    <a:pt x="162" y="86"/>
                  </a:cubicBezTo>
                  <a:cubicBezTo>
                    <a:pt x="161" y="88"/>
                    <a:pt x="161" y="88"/>
                    <a:pt x="161" y="88"/>
                  </a:cubicBezTo>
                  <a:cubicBezTo>
                    <a:pt x="159" y="130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417">
              <a:extLst>
                <a:ext uri="{FF2B5EF4-FFF2-40B4-BE49-F238E27FC236}">
                  <a16:creationId xmlns:a16="http://schemas.microsoft.com/office/drawing/2014/main" id="{59E58B56-BEE1-4B25-BE0C-6C4E9DCCA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1664"/>
              <a:ext cx="67" cy="64"/>
            </a:xfrm>
            <a:custGeom>
              <a:avLst/>
              <a:gdLst>
                <a:gd name="T0" fmla="*/ 121 w 243"/>
                <a:gd name="T1" fmla="*/ 234 h 234"/>
                <a:gd name="T2" fmla="*/ 96 w 243"/>
                <a:gd name="T3" fmla="*/ 231 h 234"/>
                <a:gd name="T4" fmla="*/ 13 w 243"/>
                <a:gd name="T5" fmla="*/ 98 h 234"/>
                <a:gd name="T6" fmla="*/ 14 w 243"/>
                <a:gd name="T7" fmla="*/ 96 h 234"/>
                <a:gd name="T8" fmla="*/ 147 w 243"/>
                <a:gd name="T9" fmla="*/ 14 h 234"/>
                <a:gd name="T10" fmla="*/ 229 w 243"/>
                <a:gd name="T11" fmla="*/ 146 h 234"/>
                <a:gd name="T12" fmla="*/ 228 w 243"/>
                <a:gd name="T13" fmla="*/ 149 h 234"/>
                <a:gd name="T14" fmla="*/ 121 w 243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4">
                  <a:moveTo>
                    <a:pt x="121" y="234"/>
                  </a:moveTo>
                  <a:cubicBezTo>
                    <a:pt x="113" y="234"/>
                    <a:pt x="104" y="233"/>
                    <a:pt x="96" y="231"/>
                  </a:cubicBezTo>
                  <a:cubicBezTo>
                    <a:pt x="36" y="217"/>
                    <a:pt x="0" y="158"/>
                    <a:pt x="13" y="98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28" y="37"/>
                    <a:pt x="87" y="0"/>
                    <a:pt x="147" y="14"/>
                  </a:cubicBezTo>
                  <a:cubicBezTo>
                    <a:pt x="206" y="28"/>
                    <a:pt x="243" y="87"/>
                    <a:pt x="229" y="146"/>
                  </a:cubicBezTo>
                  <a:cubicBezTo>
                    <a:pt x="228" y="149"/>
                    <a:pt x="228" y="149"/>
                    <a:pt x="228" y="149"/>
                  </a:cubicBezTo>
                  <a:cubicBezTo>
                    <a:pt x="216" y="200"/>
                    <a:pt x="171" y="234"/>
                    <a:pt x="121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18">
              <a:extLst>
                <a:ext uri="{FF2B5EF4-FFF2-40B4-BE49-F238E27FC236}">
                  <a16:creationId xmlns:a16="http://schemas.microsoft.com/office/drawing/2014/main" id="{F62E1C89-F92D-48E2-9CFC-61CE753E2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1512"/>
              <a:ext cx="69" cy="66"/>
            </a:xfrm>
            <a:custGeom>
              <a:avLst/>
              <a:gdLst>
                <a:gd name="T0" fmla="*/ 125 w 250"/>
                <a:gd name="T1" fmla="*/ 238 h 238"/>
                <a:gd name="T2" fmla="*/ 20 w 250"/>
                <a:gd name="T3" fmla="*/ 163 h 238"/>
                <a:gd name="T4" fmla="*/ 19 w 250"/>
                <a:gd name="T5" fmla="*/ 160 h 238"/>
                <a:gd name="T6" fmla="*/ 89 w 250"/>
                <a:gd name="T7" fmla="*/ 20 h 238"/>
                <a:gd name="T8" fmla="*/ 230 w 250"/>
                <a:gd name="T9" fmla="*/ 90 h 238"/>
                <a:gd name="T10" fmla="*/ 230 w 250"/>
                <a:gd name="T11" fmla="*/ 92 h 238"/>
                <a:gd name="T12" fmla="*/ 161 w 250"/>
                <a:gd name="T13" fmla="*/ 233 h 238"/>
                <a:gd name="T14" fmla="*/ 125 w 25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8">
                  <a:moveTo>
                    <a:pt x="125" y="238"/>
                  </a:moveTo>
                  <a:cubicBezTo>
                    <a:pt x="79" y="238"/>
                    <a:pt x="36" y="209"/>
                    <a:pt x="20" y="163"/>
                  </a:cubicBezTo>
                  <a:cubicBezTo>
                    <a:pt x="19" y="160"/>
                    <a:pt x="19" y="160"/>
                    <a:pt x="19" y="160"/>
                  </a:cubicBezTo>
                  <a:cubicBezTo>
                    <a:pt x="0" y="102"/>
                    <a:pt x="31" y="39"/>
                    <a:pt x="89" y="20"/>
                  </a:cubicBezTo>
                  <a:cubicBezTo>
                    <a:pt x="147" y="0"/>
                    <a:pt x="210" y="32"/>
                    <a:pt x="230" y="90"/>
                  </a:cubicBezTo>
                  <a:cubicBezTo>
                    <a:pt x="230" y="92"/>
                    <a:pt x="230" y="92"/>
                    <a:pt x="230" y="92"/>
                  </a:cubicBezTo>
                  <a:cubicBezTo>
                    <a:pt x="250" y="150"/>
                    <a:pt x="219" y="213"/>
                    <a:pt x="161" y="233"/>
                  </a:cubicBezTo>
                  <a:cubicBezTo>
                    <a:pt x="149" y="237"/>
                    <a:pt x="137" y="238"/>
                    <a:pt x="125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19">
              <a:extLst>
                <a:ext uri="{FF2B5EF4-FFF2-40B4-BE49-F238E27FC236}">
                  <a16:creationId xmlns:a16="http://schemas.microsoft.com/office/drawing/2014/main" id="{3BEAB738-6C1E-4A6C-AFC7-209B6FD05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" y="1511"/>
              <a:ext cx="46" cy="43"/>
            </a:xfrm>
            <a:custGeom>
              <a:avLst/>
              <a:gdLst>
                <a:gd name="T0" fmla="*/ 83 w 165"/>
                <a:gd name="T1" fmla="*/ 158 h 158"/>
                <a:gd name="T2" fmla="*/ 65 w 165"/>
                <a:gd name="T3" fmla="*/ 156 h 158"/>
                <a:gd name="T4" fmla="*/ 10 w 165"/>
                <a:gd name="T5" fmla="*/ 66 h 158"/>
                <a:gd name="T6" fmla="*/ 10 w 165"/>
                <a:gd name="T7" fmla="*/ 65 h 158"/>
                <a:gd name="T8" fmla="*/ 100 w 165"/>
                <a:gd name="T9" fmla="*/ 9 h 158"/>
                <a:gd name="T10" fmla="*/ 156 w 165"/>
                <a:gd name="T11" fmla="*/ 99 h 158"/>
                <a:gd name="T12" fmla="*/ 155 w 165"/>
                <a:gd name="T13" fmla="*/ 101 h 158"/>
                <a:gd name="T14" fmla="*/ 83 w 165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158">
                  <a:moveTo>
                    <a:pt x="83" y="158"/>
                  </a:moveTo>
                  <a:cubicBezTo>
                    <a:pt x="77" y="158"/>
                    <a:pt x="71" y="157"/>
                    <a:pt x="65" y="156"/>
                  </a:cubicBezTo>
                  <a:cubicBezTo>
                    <a:pt x="25" y="147"/>
                    <a:pt x="0" y="106"/>
                    <a:pt x="10" y="66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20" y="25"/>
                    <a:pt x="60" y="0"/>
                    <a:pt x="100" y="9"/>
                  </a:cubicBezTo>
                  <a:cubicBezTo>
                    <a:pt x="140" y="19"/>
                    <a:pt x="165" y="59"/>
                    <a:pt x="156" y="99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47" y="135"/>
                    <a:pt x="116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20">
              <a:extLst>
                <a:ext uri="{FF2B5EF4-FFF2-40B4-BE49-F238E27FC236}">
                  <a16:creationId xmlns:a16="http://schemas.microsoft.com/office/drawing/2014/main" id="{DB11D71C-E3BF-4A8D-9704-F03059AE9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358"/>
              <a:ext cx="58" cy="55"/>
            </a:xfrm>
            <a:custGeom>
              <a:avLst/>
              <a:gdLst>
                <a:gd name="T0" fmla="*/ 105 w 209"/>
                <a:gd name="T1" fmla="*/ 198 h 198"/>
                <a:gd name="T2" fmla="*/ 17 w 209"/>
                <a:gd name="T3" fmla="*/ 135 h 198"/>
                <a:gd name="T4" fmla="*/ 16 w 209"/>
                <a:gd name="T5" fmla="*/ 133 h 198"/>
                <a:gd name="T6" fmla="*/ 75 w 209"/>
                <a:gd name="T7" fmla="*/ 16 h 198"/>
                <a:gd name="T8" fmla="*/ 192 w 209"/>
                <a:gd name="T9" fmla="*/ 74 h 198"/>
                <a:gd name="T10" fmla="*/ 193 w 209"/>
                <a:gd name="T11" fmla="*/ 76 h 198"/>
                <a:gd name="T12" fmla="*/ 134 w 209"/>
                <a:gd name="T13" fmla="*/ 194 h 198"/>
                <a:gd name="T14" fmla="*/ 105 w 209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8">
                  <a:moveTo>
                    <a:pt x="105" y="198"/>
                  </a:moveTo>
                  <a:cubicBezTo>
                    <a:pt x="66" y="198"/>
                    <a:pt x="30" y="174"/>
                    <a:pt x="17" y="135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0" y="85"/>
                    <a:pt x="26" y="32"/>
                    <a:pt x="75" y="16"/>
                  </a:cubicBezTo>
                  <a:cubicBezTo>
                    <a:pt x="123" y="0"/>
                    <a:pt x="176" y="26"/>
                    <a:pt x="192" y="74"/>
                  </a:cubicBezTo>
                  <a:cubicBezTo>
                    <a:pt x="193" y="76"/>
                    <a:pt x="193" y="76"/>
                    <a:pt x="193" y="76"/>
                  </a:cubicBezTo>
                  <a:cubicBezTo>
                    <a:pt x="209" y="125"/>
                    <a:pt x="183" y="177"/>
                    <a:pt x="134" y="194"/>
                  </a:cubicBezTo>
                  <a:cubicBezTo>
                    <a:pt x="125" y="197"/>
                    <a:pt x="115" y="198"/>
                    <a:pt x="105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21">
              <a:extLst>
                <a:ext uri="{FF2B5EF4-FFF2-40B4-BE49-F238E27FC236}">
                  <a16:creationId xmlns:a16="http://schemas.microsoft.com/office/drawing/2014/main" id="{D9C11159-4967-4603-A946-9FD66C74C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1343"/>
              <a:ext cx="53" cy="51"/>
            </a:xfrm>
            <a:custGeom>
              <a:avLst/>
              <a:gdLst>
                <a:gd name="T0" fmla="*/ 95 w 190"/>
                <a:gd name="T1" fmla="*/ 183 h 183"/>
                <a:gd name="T2" fmla="*/ 75 w 190"/>
                <a:gd name="T3" fmla="*/ 181 h 183"/>
                <a:gd name="T4" fmla="*/ 11 w 190"/>
                <a:gd name="T5" fmla="*/ 77 h 183"/>
                <a:gd name="T6" fmla="*/ 12 w 190"/>
                <a:gd name="T7" fmla="*/ 75 h 183"/>
                <a:gd name="T8" fmla="*/ 115 w 190"/>
                <a:gd name="T9" fmla="*/ 11 h 183"/>
                <a:gd name="T10" fmla="*/ 179 w 190"/>
                <a:gd name="T11" fmla="*/ 115 h 183"/>
                <a:gd name="T12" fmla="*/ 179 w 190"/>
                <a:gd name="T13" fmla="*/ 117 h 183"/>
                <a:gd name="T14" fmla="*/ 95 w 190"/>
                <a:gd name="T15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3">
                  <a:moveTo>
                    <a:pt x="95" y="183"/>
                  </a:moveTo>
                  <a:cubicBezTo>
                    <a:pt x="89" y="183"/>
                    <a:pt x="82" y="182"/>
                    <a:pt x="75" y="181"/>
                  </a:cubicBezTo>
                  <a:cubicBezTo>
                    <a:pt x="29" y="170"/>
                    <a:pt x="0" y="123"/>
                    <a:pt x="11" y="77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23" y="29"/>
                    <a:pt x="69" y="0"/>
                    <a:pt x="115" y="11"/>
                  </a:cubicBezTo>
                  <a:cubicBezTo>
                    <a:pt x="161" y="22"/>
                    <a:pt x="190" y="68"/>
                    <a:pt x="179" y="115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69" y="156"/>
                    <a:pt x="134" y="183"/>
                    <a:pt x="95" y="1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22">
              <a:extLst>
                <a:ext uri="{FF2B5EF4-FFF2-40B4-BE49-F238E27FC236}">
                  <a16:creationId xmlns:a16="http://schemas.microsoft.com/office/drawing/2014/main" id="{7FF89829-6D71-4F72-83A5-BFAE165EA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206"/>
              <a:ext cx="57" cy="53"/>
            </a:xfrm>
            <a:custGeom>
              <a:avLst/>
              <a:gdLst>
                <a:gd name="T0" fmla="*/ 103 w 205"/>
                <a:gd name="T1" fmla="*/ 194 h 194"/>
                <a:gd name="T2" fmla="*/ 33 w 205"/>
                <a:gd name="T3" fmla="*/ 161 h 194"/>
                <a:gd name="T4" fmla="*/ 32 w 205"/>
                <a:gd name="T5" fmla="*/ 160 h 194"/>
                <a:gd name="T6" fmla="*/ 44 w 205"/>
                <a:gd name="T7" fmla="*/ 32 h 194"/>
                <a:gd name="T8" fmla="*/ 171 w 205"/>
                <a:gd name="T9" fmla="*/ 44 h 194"/>
                <a:gd name="T10" fmla="*/ 173 w 205"/>
                <a:gd name="T11" fmla="*/ 46 h 194"/>
                <a:gd name="T12" fmla="*/ 161 w 205"/>
                <a:gd name="T13" fmla="*/ 173 h 194"/>
                <a:gd name="T14" fmla="*/ 103 w 205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4">
                  <a:moveTo>
                    <a:pt x="103" y="194"/>
                  </a:moveTo>
                  <a:cubicBezTo>
                    <a:pt x="77" y="194"/>
                    <a:pt x="51" y="183"/>
                    <a:pt x="33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0" y="121"/>
                    <a:pt x="5" y="64"/>
                    <a:pt x="44" y="32"/>
                  </a:cubicBezTo>
                  <a:cubicBezTo>
                    <a:pt x="82" y="0"/>
                    <a:pt x="140" y="6"/>
                    <a:pt x="171" y="44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205" y="84"/>
                    <a:pt x="199" y="142"/>
                    <a:pt x="161" y="173"/>
                  </a:cubicBezTo>
                  <a:cubicBezTo>
                    <a:pt x="144" y="188"/>
                    <a:pt x="123" y="194"/>
                    <a:pt x="103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23">
              <a:extLst>
                <a:ext uri="{FF2B5EF4-FFF2-40B4-BE49-F238E27FC236}">
                  <a16:creationId xmlns:a16="http://schemas.microsoft.com/office/drawing/2014/main" id="{ED99E370-5D54-4FB5-9A89-4B6B4C23D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210"/>
              <a:ext cx="39" cy="36"/>
            </a:xfrm>
            <a:custGeom>
              <a:avLst/>
              <a:gdLst>
                <a:gd name="T0" fmla="*/ 70 w 141"/>
                <a:gd name="T1" fmla="*/ 132 h 132"/>
                <a:gd name="T2" fmla="*/ 36 w 141"/>
                <a:gd name="T3" fmla="*/ 122 h 132"/>
                <a:gd name="T4" fmla="*/ 20 w 141"/>
                <a:gd name="T5" fmla="*/ 36 h 132"/>
                <a:gd name="T6" fmla="*/ 20 w 141"/>
                <a:gd name="T7" fmla="*/ 35 h 132"/>
                <a:gd name="T8" fmla="*/ 106 w 141"/>
                <a:gd name="T9" fmla="*/ 19 h 132"/>
                <a:gd name="T10" fmla="*/ 122 w 141"/>
                <a:gd name="T11" fmla="*/ 105 h 132"/>
                <a:gd name="T12" fmla="*/ 121 w 141"/>
                <a:gd name="T13" fmla="*/ 106 h 132"/>
                <a:gd name="T14" fmla="*/ 70 w 141"/>
                <a:gd name="T1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132">
                  <a:moveTo>
                    <a:pt x="70" y="132"/>
                  </a:moveTo>
                  <a:cubicBezTo>
                    <a:pt x="58" y="132"/>
                    <a:pt x="46" y="129"/>
                    <a:pt x="36" y="122"/>
                  </a:cubicBezTo>
                  <a:cubicBezTo>
                    <a:pt x="8" y="103"/>
                    <a:pt x="0" y="64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39" y="7"/>
                    <a:pt x="78" y="0"/>
                    <a:pt x="106" y="19"/>
                  </a:cubicBezTo>
                  <a:cubicBezTo>
                    <a:pt x="134" y="38"/>
                    <a:pt x="141" y="76"/>
                    <a:pt x="122" y="105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09" y="123"/>
                    <a:pt x="90" y="132"/>
                    <a:pt x="7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24">
              <a:extLst>
                <a:ext uri="{FF2B5EF4-FFF2-40B4-BE49-F238E27FC236}">
                  <a16:creationId xmlns:a16="http://schemas.microsoft.com/office/drawing/2014/main" id="{20FA0CA7-72FC-41FE-B2D3-ABAB88C37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084"/>
              <a:ext cx="42" cy="39"/>
            </a:xfrm>
            <a:custGeom>
              <a:avLst/>
              <a:gdLst>
                <a:gd name="T0" fmla="*/ 76 w 151"/>
                <a:gd name="T1" fmla="*/ 144 h 144"/>
                <a:gd name="T2" fmla="*/ 24 w 151"/>
                <a:gd name="T3" fmla="*/ 120 h 144"/>
                <a:gd name="T4" fmla="*/ 23 w 151"/>
                <a:gd name="T5" fmla="*/ 118 h 144"/>
                <a:gd name="T6" fmla="*/ 32 w 151"/>
                <a:gd name="T7" fmla="*/ 24 h 144"/>
                <a:gd name="T8" fmla="*/ 126 w 151"/>
                <a:gd name="T9" fmla="*/ 33 h 144"/>
                <a:gd name="T10" fmla="*/ 127 w 151"/>
                <a:gd name="T11" fmla="*/ 34 h 144"/>
                <a:gd name="T12" fmla="*/ 119 w 151"/>
                <a:gd name="T13" fmla="*/ 129 h 144"/>
                <a:gd name="T14" fmla="*/ 76 w 151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4">
                  <a:moveTo>
                    <a:pt x="76" y="144"/>
                  </a:moveTo>
                  <a:cubicBezTo>
                    <a:pt x="57" y="144"/>
                    <a:pt x="37" y="136"/>
                    <a:pt x="24" y="120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0" y="90"/>
                    <a:pt x="4" y="48"/>
                    <a:pt x="32" y="24"/>
                  </a:cubicBezTo>
                  <a:cubicBezTo>
                    <a:pt x="61" y="0"/>
                    <a:pt x="103" y="4"/>
                    <a:pt x="126" y="33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51" y="63"/>
                    <a:pt x="147" y="105"/>
                    <a:pt x="119" y="129"/>
                  </a:cubicBezTo>
                  <a:cubicBezTo>
                    <a:pt x="106" y="139"/>
                    <a:pt x="91" y="144"/>
                    <a:pt x="7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425">
              <a:extLst>
                <a:ext uri="{FF2B5EF4-FFF2-40B4-BE49-F238E27FC236}">
                  <a16:creationId xmlns:a16="http://schemas.microsoft.com/office/drawing/2014/main" id="{A9063A7A-4E10-4ECD-909C-3D8CFA551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060"/>
              <a:ext cx="59" cy="57"/>
            </a:xfrm>
            <a:custGeom>
              <a:avLst/>
              <a:gdLst>
                <a:gd name="T0" fmla="*/ 106 w 214"/>
                <a:gd name="T1" fmla="*/ 203 h 203"/>
                <a:gd name="T2" fmla="*/ 53 w 214"/>
                <a:gd name="T3" fmla="*/ 186 h 203"/>
                <a:gd name="T4" fmla="*/ 29 w 214"/>
                <a:gd name="T5" fmla="*/ 56 h 203"/>
                <a:gd name="T6" fmla="*/ 30 w 214"/>
                <a:gd name="T7" fmla="*/ 54 h 203"/>
                <a:gd name="T8" fmla="*/ 161 w 214"/>
                <a:gd name="T9" fmla="*/ 30 h 203"/>
                <a:gd name="T10" fmla="*/ 185 w 214"/>
                <a:gd name="T11" fmla="*/ 160 h 203"/>
                <a:gd name="T12" fmla="*/ 184 w 214"/>
                <a:gd name="T13" fmla="*/ 162 h 203"/>
                <a:gd name="T14" fmla="*/ 106 w 214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03">
                  <a:moveTo>
                    <a:pt x="106" y="203"/>
                  </a:moveTo>
                  <a:cubicBezTo>
                    <a:pt x="88" y="203"/>
                    <a:pt x="70" y="197"/>
                    <a:pt x="53" y="186"/>
                  </a:cubicBezTo>
                  <a:cubicBezTo>
                    <a:pt x="11" y="157"/>
                    <a:pt x="0" y="99"/>
                    <a:pt x="29" y="56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59" y="11"/>
                    <a:pt x="118" y="0"/>
                    <a:pt x="161" y="30"/>
                  </a:cubicBezTo>
                  <a:cubicBezTo>
                    <a:pt x="203" y="59"/>
                    <a:pt x="214" y="117"/>
                    <a:pt x="185" y="160"/>
                  </a:cubicBezTo>
                  <a:cubicBezTo>
                    <a:pt x="184" y="162"/>
                    <a:pt x="184" y="162"/>
                    <a:pt x="184" y="162"/>
                  </a:cubicBezTo>
                  <a:cubicBezTo>
                    <a:pt x="166" y="188"/>
                    <a:pt x="136" y="203"/>
                    <a:pt x="106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26">
              <a:extLst>
                <a:ext uri="{FF2B5EF4-FFF2-40B4-BE49-F238E27FC236}">
                  <a16:creationId xmlns:a16="http://schemas.microsoft.com/office/drawing/2014/main" id="{6261D378-0712-42EB-AAE7-361B644EB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946"/>
              <a:ext cx="58" cy="55"/>
            </a:xfrm>
            <a:custGeom>
              <a:avLst/>
              <a:gdLst>
                <a:gd name="T0" fmla="*/ 106 w 211"/>
                <a:gd name="T1" fmla="*/ 200 h 200"/>
                <a:gd name="T2" fmla="*/ 34 w 211"/>
                <a:gd name="T3" fmla="*/ 166 h 200"/>
                <a:gd name="T4" fmla="*/ 33 w 211"/>
                <a:gd name="T5" fmla="*/ 164 h 200"/>
                <a:gd name="T6" fmla="*/ 45 w 211"/>
                <a:gd name="T7" fmla="*/ 33 h 200"/>
                <a:gd name="T8" fmla="*/ 177 w 211"/>
                <a:gd name="T9" fmla="*/ 45 h 200"/>
                <a:gd name="T10" fmla="*/ 178 w 211"/>
                <a:gd name="T11" fmla="*/ 47 h 200"/>
                <a:gd name="T12" fmla="*/ 166 w 211"/>
                <a:gd name="T13" fmla="*/ 178 h 200"/>
                <a:gd name="T14" fmla="*/ 106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6" y="200"/>
                  </a:moveTo>
                  <a:cubicBezTo>
                    <a:pt x="79" y="200"/>
                    <a:pt x="53" y="188"/>
                    <a:pt x="34" y="166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0" y="125"/>
                    <a:pt x="5" y="66"/>
                    <a:pt x="45" y="33"/>
                  </a:cubicBezTo>
                  <a:cubicBezTo>
                    <a:pt x="85" y="0"/>
                    <a:pt x="144" y="6"/>
                    <a:pt x="177" y="45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211" y="87"/>
                    <a:pt x="205" y="146"/>
                    <a:pt x="166" y="178"/>
                  </a:cubicBezTo>
                  <a:cubicBezTo>
                    <a:pt x="148" y="193"/>
                    <a:pt x="127" y="200"/>
                    <a:pt x="106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27">
              <a:extLst>
                <a:ext uri="{FF2B5EF4-FFF2-40B4-BE49-F238E27FC236}">
                  <a16:creationId xmlns:a16="http://schemas.microsoft.com/office/drawing/2014/main" id="{280F47B9-0857-4318-9D75-729BB384A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947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22 w 161"/>
                <a:gd name="T3" fmla="*/ 121 h 152"/>
                <a:gd name="T4" fmla="*/ 40 w 161"/>
                <a:gd name="T5" fmla="*/ 23 h 152"/>
                <a:gd name="T6" fmla="*/ 41 w 161"/>
                <a:gd name="T7" fmla="*/ 22 h 152"/>
                <a:gd name="T8" fmla="*/ 139 w 161"/>
                <a:gd name="T9" fmla="*/ 41 h 152"/>
                <a:gd name="T10" fmla="*/ 121 w 161"/>
                <a:gd name="T11" fmla="*/ 139 h 152"/>
                <a:gd name="T12" fmla="*/ 120 w 161"/>
                <a:gd name="T13" fmla="*/ 140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57" y="152"/>
                    <a:pt x="35" y="141"/>
                    <a:pt x="22" y="121"/>
                  </a:cubicBezTo>
                  <a:cubicBezTo>
                    <a:pt x="0" y="89"/>
                    <a:pt x="8" y="45"/>
                    <a:pt x="40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73" y="0"/>
                    <a:pt x="117" y="9"/>
                    <a:pt x="139" y="41"/>
                  </a:cubicBezTo>
                  <a:cubicBezTo>
                    <a:pt x="161" y="73"/>
                    <a:pt x="153" y="117"/>
                    <a:pt x="121" y="139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07" y="148"/>
                    <a:pt x="94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28">
              <a:extLst>
                <a:ext uri="{FF2B5EF4-FFF2-40B4-BE49-F238E27FC236}">
                  <a16:creationId xmlns:a16="http://schemas.microsoft.com/office/drawing/2014/main" id="{F2BD423E-EA22-4E62-85BC-81783137E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850"/>
              <a:ext cx="59" cy="55"/>
            </a:xfrm>
            <a:custGeom>
              <a:avLst/>
              <a:gdLst>
                <a:gd name="T0" fmla="*/ 107 w 213"/>
                <a:gd name="T1" fmla="*/ 200 h 200"/>
                <a:gd name="T2" fmla="*/ 63 w 213"/>
                <a:gd name="T3" fmla="*/ 188 h 200"/>
                <a:gd name="T4" fmla="*/ 61 w 213"/>
                <a:gd name="T5" fmla="*/ 187 h 200"/>
                <a:gd name="T6" fmla="*/ 25 w 213"/>
                <a:gd name="T7" fmla="*/ 61 h 200"/>
                <a:gd name="T8" fmla="*/ 151 w 213"/>
                <a:gd name="T9" fmla="*/ 25 h 200"/>
                <a:gd name="T10" fmla="*/ 153 w 213"/>
                <a:gd name="T11" fmla="*/ 26 h 200"/>
                <a:gd name="T12" fmla="*/ 189 w 213"/>
                <a:gd name="T13" fmla="*/ 152 h 200"/>
                <a:gd name="T14" fmla="*/ 107 w 213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00">
                  <a:moveTo>
                    <a:pt x="107" y="200"/>
                  </a:moveTo>
                  <a:cubicBezTo>
                    <a:pt x="92" y="200"/>
                    <a:pt x="77" y="196"/>
                    <a:pt x="63" y="188"/>
                  </a:cubicBezTo>
                  <a:cubicBezTo>
                    <a:pt x="61" y="187"/>
                    <a:pt x="61" y="187"/>
                    <a:pt x="61" y="187"/>
                  </a:cubicBezTo>
                  <a:cubicBezTo>
                    <a:pt x="16" y="162"/>
                    <a:pt x="0" y="106"/>
                    <a:pt x="25" y="61"/>
                  </a:cubicBezTo>
                  <a:cubicBezTo>
                    <a:pt x="50" y="16"/>
                    <a:pt x="106" y="0"/>
                    <a:pt x="151" y="25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197" y="51"/>
                    <a:pt x="213" y="107"/>
                    <a:pt x="189" y="152"/>
                  </a:cubicBezTo>
                  <a:cubicBezTo>
                    <a:pt x="172" y="182"/>
                    <a:pt x="140" y="200"/>
                    <a:pt x="107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29">
              <a:extLst>
                <a:ext uri="{FF2B5EF4-FFF2-40B4-BE49-F238E27FC236}">
                  <a16:creationId xmlns:a16="http://schemas.microsoft.com/office/drawing/2014/main" id="{1AC02778-58B6-45D5-BCAD-74F473574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848"/>
              <a:ext cx="53" cy="49"/>
            </a:xfrm>
            <a:custGeom>
              <a:avLst/>
              <a:gdLst>
                <a:gd name="T0" fmla="*/ 95 w 192"/>
                <a:gd name="T1" fmla="*/ 180 h 180"/>
                <a:gd name="T2" fmla="*/ 26 w 192"/>
                <a:gd name="T3" fmla="*/ 144 h 180"/>
                <a:gd name="T4" fmla="*/ 48 w 192"/>
                <a:gd name="T5" fmla="*/ 27 h 180"/>
                <a:gd name="T6" fmla="*/ 49 w 192"/>
                <a:gd name="T7" fmla="*/ 26 h 180"/>
                <a:gd name="T8" fmla="*/ 166 w 192"/>
                <a:gd name="T9" fmla="*/ 48 h 180"/>
                <a:gd name="T10" fmla="*/ 144 w 192"/>
                <a:gd name="T11" fmla="*/ 165 h 180"/>
                <a:gd name="T12" fmla="*/ 142 w 192"/>
                <a:gd name="T13" fmla="*/ 166 h 180"/>
                <a:gd name="T14" fmla="*/ 95 w 192"/>
                <a:gd name="T15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0">
                  <a:moveTo>
                    <a:pt x="95" y="180"/>
                  </a:moveTo>
                  <a:cubicBezTo>
                    <a:pt x="69" y="180"/>
                    <a:pt x="42" y="168"/>
                    <a:pt x="26" y="144"/>
                  </a:cubicBezTo>
                  <a:cubicBezTo>
                    <a:pt x="0" y="106"/>
                    <a:pt x="10" y="53"/>
                    <a:pt x="48" y="27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88" y="0"/>
                    <a:pt x="140" y="10"/>
                    <a:pt x="166" y="48"/>
                  </a:cubicBezTo>
                  <a:cubicBezTo>
                    <a:pt x="192" y="86"/>
                    <a:pt x="182" y="139"/>
                    <a:pt x="144" y="165"/>
                  </a:cubicBezTo>
                  <a:cubicBezTo>
                    <a:pt x="142" y="166"/>
                    <a:pt x="142" y="166"/>
                    <a:pt x="142" y="166"/>
                  </a:cubicBezTo>
                  <a:cubicBezTo>
                    <a:pt x="128" y="176"/>
                    <a:pt x="111" y="180"/>
                    <a:pt x="95" y="1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30">
              <a:extLst>
                <a:ext uri="{FF2B5EF4-FFF2-40B4-BE49-F238E27FC236}">
                  <a16:creationId xmlns:a16="http://schemas.microsoft.com/office/drawing/2014/main" id="{29BF7D27-5F9A-4C1E-AAA2-C31A33BF5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778"/>
              <a:ext cx="39" cy="36"/>
            </a:xfrm>
            <a:custGeom>
              <a:avLst/>
              <a:gdLst>
                <a:gd name="T0" fmla="*/ 70 w 139"/>
                <a:gd name="T1" fmla="*/ 129 h 129"/>
                <a:gd name="T2" fmla="*/ 41 w 139"/>
                <a:gd name="T3" fmla="*/ 122 h 129"/>
                <a:gd name="T4" fmla="*/ 40 w 139"/>
                <a:gd name="T5" fmla="*/ 121 h 129"/>
                <a:gd name="T6" fmla="*/ 17 w 139"/>
                <a:gd name="T7" fmla="*/ 39 h 129"/>
                <a:gd name="T8" fmla="*/ 98 w 139"/>
                <a:gd name="T9" fmla="*/ 16 h 129"/>
                <a:gd name="T10" fmla="*/ 100 w 139"/>
                <a:gd name="T11" fmla="*/ 17 h 129"/>
                <a:gd name="T12" fmla="*/ 123 w 139"/>
                <a:gd name="T13" fmla="*/ 99 h 129"/>
                <a:gd name="T14" fmla="*/ 70 w 139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29">
                  <a:moveTo>
                    <a:pt x="70" y="129"/>
                  </a:moveTo>
                  <a:cubicBezTo>
                    <a:pt x="60" y="129"/>
                    <a:pt x="50" y="127"/>
                    <a:pt x="41" y="122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11" y="105"/>
                    <a:pt x="0" y="68"/>
                    <a:pt x="17" y="39"/>
                  </a:cubicBezTo>
                  <a:cubicBezTo>
                    <a:pt x="33" y="10"/>
                    <a:pt x="69" y="0"/>
                    <a:pt x="98" y="16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29" y="33"/>
                    <a:pt x="139" y="70"/>
                    <a:pt x="123" y="99"/>
                  </a:cubicBezTo>
                  <a:cubicBezTo>
                    <a:pt x="112" y="118"/>
                    <a:pt x="91" y="129"/>
                    <a:pt x="70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31">
              <a:extLst>
                <a:ext uri="{FF2B5EF4-FFF2-40B4-BE49-F238E27FC236}">
                  <a16:creationId xmlns:a16="http://schemas.microsoft.com/office/drawing/2014/main" id="{EFBCEC0D-7F51-4695-80AC-3B83DCAA1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747"/>
              <a:ext cx="66" cy="61"/>
            </a:xfrm>
            <a:custGeom>
              <a:avLst/>
              <a:gdLst>
                <a:gd name="T0" fmla="*/ 118 w 237"/>
                <a:gd name="T1" fmla="*/ 222 h 222"/>
                <a:gd name="T2" fmla="*/ 32 w 237"/>
                <a:gd name="T3" fmla="*/ 177 h 222"/>
                <a:gd name="T4" fmla="*/ 59 w 237"/>
                <a:gd name="T5" fmla="*/ 33 h 222"/>
                <a:gd name="T6" fmla="*/ 61 w 237"/>
                <a:gd name="T7" fmla="*/ 32 h 222"/>
                <a:gd name="T8" fmla="*/ 205 w 237"/>
                <a:gd name="T9" fmla="*/ 59 h 222"/>
                <a:gd name="T10" fmla="*/ 178 w 237"/>
                <a:gd name="T11" fmla="*/ 203 h 222"/>
                <a:gd name="T12" fmla="*/ 176 w 237"/>
                <a:gd name="T13" fmla="*/ 204 h 222"/>
                <a:gd name="T14" fmla="*/ 118 w 237"/>
                <a:gd name="T15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7" h="222">
                  <a:moveTo>
                    <a:pt x="118" y="222"/>
                  </a:moveTo>
                  <a:cubicBezTo>
                    <a:pt x="84" y="222"/>
                    <a:pt x="52" y="206"/>
                    <a:pt x="32" y="177"/>
                  </a:cubicBezTo>
                  <a:cubicBezTo>
                    <a:pt x="0" y="130"/>
                    <a:pt x="12" y="65"/>
                    <a:pt x="59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108" y="0"/>
                    <a:pt x="173" y="12"/>
                    <a:pt x="205" y="59"/>
                  </a:cubicBezTo>
                  <a:cubicBezTo>
                    <a:pt x="237" y="106"/>
                    <a:pt x="225" y="170"/>
                    <a:pt x="178" y="203"/>
                  </a:cubicBezTo>
                  <a:cubicBezTo>
                    <a:pt x="176" y="204"/>
                    <a:pt x="176" y="204"/>
                    <a:pt x="176" y="204"/>
                  </a:cubicBezTo>
                  <a:cubicBezTo>
                    <a:pt x="158" y="216"/>
                    <a:pt x="138" y="222"/>
                    <a:pt x="118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32">
              <a:extLst>
                <a:ext uri="{FF2B5EF4-FFF2-40B4-BE49-F238E27FC236}">
                  <a16:creationId xmlns:a16="http://schemas.microsoft.com/office/drawing/2014/main" id="{121B75A9-7D4C-4890-A964-6AD9B91F5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709"/>
              <a:ext cx="50" cy="47"/>
            </a:xfrm>
            <a:custGeom>
              <a:avLst/>
              <a:gdLst>
                <a:gd name="T0" fmla="*/ 89 w 180"/>
                <a:gd name="T1" fmla="*/ 171 h 171"/>
                <a:gd name="T2" fmla="*/ 10 w 180"/>
                <a:gd name="T3" fmla="*/ 109 h 171"/>
                <a:gd name="T4" fmla="*/ 70 w 180"/>
                <a:gd name="T5" fmla="*/ 11 h 171"/>
                <a:gd name="T6" fmla="*/ 72 w 180"/>
                <a:gd name="T7" fmla="*/ 11 h 171"/>
                <a:gd name="T8" fmla="*/ 170 w 180"/>
                <a:gd name="T9" fmla="*/ 71 h 171"/>
                <a:gd name="T10" fmla="*/ 109 w 180"/>
                <a:gd name="T11" fmla="*/ 169 h 171"/>
                <a:gd name="T12" fmla="*/ 107 w 180"/>
                <a:gd name="T13" fmla="*/ 169 h 171"/>
                <a:gd name="T14" fmla="*/ 89 w 180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1">
                  <a:moveTo>
                    <a:pt x="89" y="171"/>
                  </a:moveTo>
                  <a:cubicBezTo>
                    <a:pt x="52" y="171"/>
                    <a:pt x="19" y="146"/>
                    <a:pt x="10" y="109"/>
                  </a:cubicBezTo>
                  <a:cubicBezTo>
                    <a:pt x="0" y="65"/>
                    <a:pt x="27" y="21"/>
                    <a:pt x="70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116" y="0"/>
                    <a:pt x="159" y="27"/>
                    <a:pt x="170" y="71"/>
                  </a:cubicBezTo>
                  <a:cubicBezTo>
                    <a:pt x="180" y="115"/>
                    <a:pt x="153" y="158"/>
                    <a:pt x="109" y="169"/>
                  </a:cubicBezTo>
                  <a:cubicBezTo>
                    <a:pt x="107" y="169"/>
                    <a:pt x="107" y="169"/>
                    <a:pt x="107" y="169"/>
                  </a:cubicBezTo>
                  <a:cubicBezTo>
                    <a:pt x="101" y="170"/>
                    <a:pt x="95" y="171"/>
                    <a:pt x="8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33">
              <a:extLst>
                <a:ext uri="{FF2B5EF4-FFF2-40B4-BE49-F238E27FC236}">
                  <a16:creationId xmlns:a16="http://schemas.microsoft.com/office/drawing/2014/main" id="{B3D81096-5E5E-4F41-A7D3-D3CB75AE8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695"/>
              <a:ext cx="61" cy="59"/>
            </a:xfrm>
            <a:custGeom>
              <a:avLst/>
              <a:gdLst>
                <a:gd name="T0" fmla="*/ 112 w 221"/>
                <a:gd name="T1" fmla="*/ 213 h 213"/>
                <a:gd name="T2" fmla="*/ 97 w 221"/>
                <a:gd name="T3" fmla="*/ 212 h 213"/>
                <a:gd name="T4" fmla="*/ 95 w 221"/>
                <a:gd name="T5" fmla="*/ 211 h 213"/>
                <a:gd name="T6" fmla="*/ 8 w 221"/>
                <a:gd name="T7" fmla="*/ 95 h 213"/>
                <a:gd name="T8" fmla="*/ 123 w 221"/>
                <a:gd name="T9" fmla="*/ 8 h 213"/>
                <a:gd name="T10" fmla="*/ 126 w 221"/>
                <a:gd name="T11" fmla="*/ 8 h 213"/>
                <a:gd name="T12" fmla="*/ 213 w 221"/>
                <a:gd name="T13" fmla="*/ 124 h 213"/>
                <a:gd name="T14" fmla="*/ 112 w 221"/>
                <a:gd name="T15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13">
                  <a:moveTo>
                    <a:pt x="112" y="213"/>
                  </a:moveTo>
                  <a:cubicBezTo>
                    <a:pt x="107" y="213"/>
                    <a:pt x="102" y="212"/>
                    <a:pt x="97" y="212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39" y="203"/>
                    <a:pt x="0" y="152"/>
                    <a:pt x="8" y="95"/>
                  </a:cubicBezTo>
                  <a:cubicBezTo>
                    <a:pt x="15" y="39"/>
                    <a:pt x="67" y="0"/>
                    <a:pt x="123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82" y="16"/>
                    <a:pt x="221" y="68"/>
                    <a:pt x="213" y="124"/>
                  </a:cubicBezTo>
                  <a:cubicBezTo>
                    <a:pt x="206" y="175"/>
                    <a:pt x="162" y="213"/>
                    <a:pt x="112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34">
              <a:extLst>
                <a:ext uri="{FF2B5EF4-FFF2-40B4-BE49-F238E27FC236}">
                  <a16:creationId xmlns:a16="http://schemas.microsoft.com/office/drawing/2014/main" id="{326A3304-6906-4AAA-A517-96655382C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684"/>
              <a:ext cx="37" cy="35"/>
            </a:xfrm>
            <a:custGeom>
              <a:avLst/>
              <a:gdLst>
                <a:gd name="T0" fmla="*/ 68 w 134"/>
                <a:gd name="T1" fmla="*/ 129 h 129"/>
                <a:gd name="T2" fmla="*/ 59 w 134"/>
                <a:gd name="T3" fmla="*/ 128 h 129"/>
                <a:gd name="T4" fmla="*/ 58 w 134"/>
                <a:gd name="T5" fmla="*/ 128 h 129"/>
                <a:gd name="T6" fmla="*/ 5 w 134"/>
                <a:gd name="T7" fmla="*/ 58 h 129"/>
                <a:gd name="T8" fmla="*/ 75 w 134"/>
                <a:gd name="T9" fmla="*/ 5 h 129"/>
                <a:gd name="T10" fmla="*/ 76 w 134"/>
                <a:gd name="T11" fmla="*/ 5 h 129"/>
                <a:gd name="T12" fmla="*/ 129 w 134"/>
                <a:gd name="T13" fmla="*/ 75 h 129"/>
                <a:gd name="T14" fmla="*/ 68 w 134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29">
                  <a:moveTo>
                    <a:pt x="68" y="129"/>
                  </a:moveTo>
                  <a:cubicBezTo>
                    <a:pt x="65" y="129"/>
                    <a:pt x="62" y="129"/>
                    <a:pt x="59" y="128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24" y="123"/>
                    <a:pt x="0" y="92"/>
                    <a:pt x="5" y="58"/>
                  </a:cubicBezTo>
                  <a:cubicBezTo>
                    <a:pt x="10" y="24"/>
                    <a:pt x="41" y="0"/>
                    <a:pt x="75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110" y="10"/>
                    <a:pt x="134" y="41"/>
                    <a:pt x="129" y="75"/>
                  </a:cubicBezTo>
                  <a:cubicBezTo>
                    <a:pt x="125" y="106"/>
                    <a:pt x="98" y="129"/>
                    <a:pt x="68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435">
              <a:extLst>
                <a:ext uri="{FF2B5EF4-FFF2-40B4-BE49-F238E27FC236}">
                  <a16:creationId xmlns:a16="http://schemas.microsoft.com/office/drawing/2014/main" id="{AB77F1C6-F630-4780-A1DC-B3EC99643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665"/>
              <a:ext cx="61" cy="58"/>
            </a:xfrm>
            <a:custGeom>
              <a:avLst/>
              <a:gdLst>
                <a:gd name="T0" fmla="*/ 109 w 221"/>
                <a:gd name="T1" fmla="*/ 209 h 209"/>
                <a:gd name="T2" fmla="*/ 13 w 221"/>
                <a:gd name="T3" fmla="*/ 132 h 209"/>
                <a:gd name="T4" fmla="*/ 87 w 221"/>
                <a:gd name="T5" fmla="*/ 13 h 209"/>
                <a:gd name="T6" fmla="*/ 89 w 221"/>
                <a:gd name="T7" fmla="*/ 13 h 209"/>
                <a:gd name="T8" fmla="*/ 208 w 221"/>
                <a:gd name="T9" fmla="*/ 87 h 209"/>
                <a:gd name="T10" fmla="*/ 134 w 221"/>
                <a:gd name="T11" fmla="*/ 206 h 209"/>
                <a:gd name="T12" fmla="*/ 132 w 221"/>
                <a:gd name="T13" fmla="*/ 206 h 209"/>
                <a:gd name="T14" fmla="*/ 109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09" y="209"/>
                  </a:moveTo>
                  <a:cubicBezTo>
                    <a:pt x="64" y="209"/>
                    <a:pt x="24" y="178"/>
                    <a:pt x="13" y="132"/>
                  </a:cubicBezTo>
                  <a:cubicBezTo>
                    <a:pt x="0" y="79"/>
                    <a:pt x="33" y="26"/>
                    <a:pt x="87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142" y="0"/>
                    <a:pt x="196" y="33"/>
                    <a:pt x="208" y="87"/>
                  </a:cubicBezTo>
                  <a:cubicBezTo>
                    <a:pt x="221" y="140"/>
                    <a:pt x="188" y="193"/>
                    <a:pt x="134" y="206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25" y="208"/>
                    <a:pt x="117" y="209"/>
                    <a:pt x="109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436">
              <a:extLst>
                <a:ext uri="{FF2B5EF4-FFF2-40B4-BE49-F238E27FC236}">
                  <a16:creationId xmlns:a16="http://schemas.microsoft.com/office/drawing/2014/main" id="{F7D44D8B-A097-4313-8163-8491EB879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654"/>
              <a:ext cx="50" cy="48"/>
            </a:xfrm>
            <a:custGeom>
              <a:avLst/>
              <a:gdLst>
                <a:gd name="T0" fmla="*/ 91 w 180"/>
                <a:gd name="T1" fmla="*/ 173 h 173"/>
                <a:gd name="T2" fmla="*/ 79 w 180"/>
                <a:gd name="T3" fmla="*/ 172 h 173"/>
                <a:gd name="T4" fmla="*/ 78 w 180"/>
                <a:gd name="T5" fmla="*/ 172 h 173"/>
                <a:gd name="T6" fmla="*/ 6 w 180"/>
                <a:gd name="T7" fmla="*/ 78 h 173"/>
                <a:gd name="T8" fmla="*/ 101 w 180"/>
                <a:gd name="T9" fmla="*/ 6 h 173"/>
                <a:gd name="T10" fmla="*/ 103 w 180"/>
                <a:gd name="T11" fmla="*/ 7 h 173"/>
                <a:gd name="T12" fmla="*/ 174 w 180"/>
                <a:gd name="T13" fmla="*/ 101 h 173"/>
                <a:gd name="T14" fmla="*/ 91 w 180"/>
                <a:gd name="T15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3">
                  <a:moveTo>
                    <a:pt x="91" y="173"/>
                  </a:moveTo>
                  <a:cubicBezTo>
                    <a:pt x="87" y="173"/>
                    <a:pt x="83" y="173"/>
                    <a:pt x="79" y="172"/>
                  </a:cubicBezTo>
                  <a:cubicBezTo>
                    <a:pt x="78" y="172"/>
                    <a:pt x="78" y="172"/>
                    <a:pt x="78" y="172"/>
                  </a:cubicBezTo>
                  <a:cubicBezTo>
                    <a:pt x="32" y="166"/>
                    <a:pt x="0" y="123"/>
                    <a:pt x="6" y="78"/>
                  </a:cubicBezTo>
                  <a:cubicBezTo>
                    <a:pt x="13" y="32"/>
                    <a:pt x="55" y="0"/>
                    <a:pt x="101" y="6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48" y="13"/>
                    <a:pt x="180" y="55"/>
                    <a:pt x="174" y="101"/>
                  </a:cubicBezTo>
                  <a:cubicBezTo>
                    <a:pt x="168" y="143"/>
                    <a:pt x="132" y="173"/>
                    <a:pt x="91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437">
              <a:extLst>
                <a:ext uri="{FF2B5EF4-FFF2-40B4-BE49-F238E27FC236}">
                  <a16:creationId xmlns:a16="http://schemas.microsoft.com/office/drawing/2014/main" id="{48E6A9FA-D52D-4D08-9A5E-6833F539B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3014"/>
              <a:ext cx="60" cy="57"/>
            </a:xfrm>
            <a:custGeom>
              <a:avLst/>
              <a:gdLst>
                <a:gd name="T0" fmla="*/ 110 w 217"/>
                <a:gd name="T1" fmla="*/ 207 h 207"/>
                <a:gd name="T2" fmla="*/ 93 w 217"/>
                <a:gd name="T3" fmla="*/ 206 h 207"/>
                <a:gd name="T4" fmla="*/ 91 w 217"/>
                <a:gd name="T5" fmla="*/ 205 h 207"/>
                <a:gd name="T6" fmla="*/ 9 w 217"/>
                <a:gd name="T7" fmla="*/ 90 h 207"/>
                <a:gd name="T8" fmla="*/ 124 w 217"/>
                <a:gd name="T9" fmla="*/ 9 h 207"/>
                <a:gd name="T10" fmla="*/ 126 w 217"/>
                <a:gd name="T11" fmla="*/ 9 h 207"/>
                <a:gd name="T12" fmla="*/ 208 w 217"/>
                <a:gd name="T13" fmla="*/ 124 h 207"/>
                <a:gd name="T14" fmla="*/ 110 w 217"/>
                <a:gd name="T15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7">
                  <a:moveTo>
                    <a:pt x="110" y="207"/>
                  </a:moveTo>
                  <a:cubicBezTo>
                    <a:pt x="104" y="207"/>
                    <a:pt x="99" y="207"/>
                    <a:pt x="93" y="206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36" y="196"/>
                    <a:pt x="0" y="145"/>
                    <a:pt x="9" y="90"/>
                  </a:cubicBezTo>
                  <a:cubicBezTo>
                    <a:pt x="18" y="36"/>
                    <a:pt x="70" y="0"/>
                    <a:pt x="124" y="9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81" y="19"/>
                    <a:pt x="217" y="70"/>
                    <a:pt x="208" y="124"/>
                  </a:cubicBezTo>
                  <a:cubicBezTo>
                    <a:pt x="200" y="173"/>
                    <a:pt x="157" y="207"/>
                    <a:pt x="110" y="2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438">
              <a:extLst>
                <a:ext uri="{FF2B5EF4-FFF2-40B4-BE49-F238E27FC236}">
                  <a16:creationId xmlns:a16="http://schemas.microsoft.com/office/drawing/2014/main" id="{B8A40CDC-5ABA-478C-8FEB-767B4DBA6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978"/>
              <a:ext cx="71" cy="68"/>
            </a:xfrm>
            <a:custGeom>
              <a:avLst/>
              <a:gdLst>
                <a:gd name="T0" fmla="*/ 131 w 259"/>
                <a:gd name="T1" fmla="*/ 247 h 247"/>
                <a:gd name="T2" fmla="*/ 111 w 259"/>
                <a:gd name="T3" fmla="*/ 245 h 247"/>
                <a:gd name="T4" fmla="*/ 108 w 259"/>
                <a:gd name="T5" fmla="*/ 245 h 247"/>
                <a:gd name="T6" fmla="*/ 11 w 259"/>
                <a:gd name="T7" fmla="*/ 108 h 247"/>
                <a:gd name="T8" fmla="*/ 148 w 259"/>
                <a:gd name="T9" fmla="*/ 11 h 247"/>
                <a:gd name="T10" fmla="*/ 151 w 259"/>
                <a:gd name="T11" fmla="*/ 12 h 247"/>
                <a:gd name="T12" fmla="*/ 248 w 259"/>
                <a:gd name="T13" fmla="*/ 148 h 247"/>
                <a:gd name="T14" fmla="*/ 131 w 259"/>
                <a:gd name="T15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7">
                  <a:moveTo>
                    <a:pt x="131" y="247"/>
                  </a:moveTo>
                  <a:cubicBezTo>
                    <a:pt x="125" y="247"/>
                    <a:pt x="118" y="246"/>
                    <a:pt x="111" y="245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44" y="234"/>
                    <a:pt x="0" y="172"/>
                    <a:pt x="11" y="108"/>
                  </a:cubicBezTo>
                  <a:cubicBezTo>
                    <a:pt x="23" y="43"/>
                    <a:pt x="84" y="0"/>
                    <a:pt x="148" y="11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216" y="23"/>
                    <a:pt x="259" y="84"/>
                    <a:pt x="248" y="148"/>
                  </a:cubicBezTo>
                  <a:cubicBezTo>
                    <a:pt x="238" y="206"/>
                    <a:pt x="188" y="247"/>
                    <a:pt x="131" y="2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439">
              <a:extLst>
                <a:ext uri="{FF2B5EF4-FFF2-40B4-BE49-F238E27FC236}">
                  <a16:creationId xmlns:a16="http://schemas.microsoft.com/office/drawing/2014/main" id="{BE1D799F-C7AB-4349-B48A-2A5C293C4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976"/>
              <a:ext cx="74" cy="70"/>
            </a:xfrm>
            <a:custGeom>
              <a:avLst/>
              <a:gdLst>
                <a:gd name="T0" fmla="*/ 131 w 266"/>
                <a:gd name="T1" fmla="*/ 252 h 252"/>
                <a:gd name="T2" fmla="*/ 13 w 266"/>
                <a:gd name="T3" fmla="*/ 155 h 252"/>
                <a:gd name="T4" fmla="*/ 108 w 266"/>
                <a:gd name="T5" fmla="*/ 13 h 252"/>
                <a:gd name="T6" fmla="*/ 110 w 266"/>
                <a:gd name="T7" fmla="*/ 13 h 252"/>
                <a:gd name="T8" fmla="*/ 252 w 266"/>
                <a:gd name="T9" fmla="*/ 107 h 252"/>
                <a:gd name="T10" fmla="*/ 158 w 266"/>
                <a:gd name="T11" fmla="*/ 249 h 252"/>
                <a:gd name="T12" fmla="*/ 155 w 266"/>
                <a:gd name="T13" fmla="*/ 250 h 252"/>
                <a:gd name="T14" fmla="*/ 131 w 266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2">
                  <a:moveTo>
                    <a:pt x="131" y="252"/>
                  </a:moveTo>
                  <a:cubicBezTo>
                    <a:pt x="75" y="252"/>
                    <a:pt x="25" y="212"/>
                    <a:pt x="13" y="155"/>
                  </a:cubicBezTo>
                  <a:cubicBezTo>
                    <a:pt x="0" y="90"/>
                    <a:pt x="42" y="26"/>
                    <a:pt x="108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76" y="0"/>
                    <a:pt x="239" y="42"/>
                    <a:pt x="252" y="107"/>
                  </a:cubicBezTo>
                  <a:cubicBezTo>
                    <a:pt x="266" y="172"/>
                    <a:pt x="223" y="236"/>
                    <a:pt x="158" y="249"/>
                  </a:cubicBezTo>
                  <a:cubicBezTo>
                    <a:pt x="155" y="250"/>
                    <a:pt x="155" y="250"/>
                    <a:pt x="155" y="250"/>
                  </a:cubicBezTo>
                  <a:cubicBezTo>
                    <a:pt x="147" y="251"/>
                    <a:pt x="139" y="252"/>
                    <a:pt x="131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440">
              <a:extLst>
                <a:ext uri="{FF2B5EF4-FFF2-40B4-BE49-F238E27FC236}">
                  <a16:creationId xmlns:a16="http://schemas.microsoft.com/office/drawing/2014/main" id="{E01FCB34-FF89-459C-946A-985FC39F3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960"/>
              <a:ext cx="48" cy="46"/>
            </a:xfrm>
            <a:custGeom>
              <a:avLst/>
              <a:gdLst>
                <a:gd name="T0" fmla="*/ 89 w 176"/>
                <a:gd name="T1" fmla="*/ 168 h 168"/>
                <a:gd name="T2" fmla="*/ 75 w 176"/>
                <a:gd name="T3" fmla="*/ 166 h 168"/>
                <a:gd name="T4" fmla="*/ 73 w 176"/>
                <a:gd name="T5" fmla="*/ 166 h 168"/>
                <a:gd name="T6" fmla="*/ 8 w 176"/>
                <a:gd name="T7" fmla="*/ 73 h 168"/>
                <a:gd name="T8" fmla="*/ 100 w 176"/>
                <a:gd name="T9" fmla="*/ 7 h 168"/>
                <a:gd name="T10" fmla="*/ 102 w 176"/>
                <a:gd name="T11" fmla="*/ 8 h 168"/>
                <a:gd name="T12" fmla="*/ 168 w 176"/>
                <a:gd name="T13" fmla="*/ 101 h 168"/>
                <a:gd name="T14" fmla="*/ 89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9" y="168"/>
                  </a:moveTo>
                  <a:cubicBezTo>
                    <a:pt x="84" y="168"/>
                    <a:pt x="80" y="167"/>
                    <a:pt x="75" y="166"/>
                  </a:cubicBezTo>
                  <a:cubicBezTo>
                    <a:pt x="73" y="166"/>
                    <a:pt x="73" y="166"/>
                    <a:pt x="73" y="166"/>
                  </a:cubicBezTo>
                  <a:cubicBezTo>
                    <a:pt x="30" y="159"/>
                    <a:pt x="0" y="117"/>
                    <a:pt x="8" y="73"/>
                  </a:cubicBezTo>
                  <a:cubicBezTo>
                    <a:pt x="15" y="29"/>
                    <a:pt x="57" y="0"/>
                    <a:pt x="100" y="7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46" y="15"/>
                    <a:pt x="176" y="57"/>
                    <a:pt x="168" y="101"/>
                  </a:cubicBezTo>
                  <a:cubicBezTo>
                    <a:pt x="161" y="140"/>
                    <a:pt x="127" y="168"/>
                    <a:pt x="89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441">
              <a:extLst>
                <a:ext uri="{FF2B5EF4-FFF2-40B4-BE49-F238E27FC236}">
                  <a16:creationId xmlns:a16="http://schemas.microsoft.com/office/drawing/2014/main" id="{7B5ACC81-C732-4096-ADCA-59396BE42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955"/>
              <a:ext cx="45" cy="43"/>
            </a:xfrm>
            <a:custGeom>
              <a:avLst/>
              <a:gdLst>
                <a:gd name="T0" fmla="*/ 81 w 164"/>
                <a:gd name="T1" fmla="*/ 155 h 155"/>
                <a:gd name="T2" fmla="*/ 9 w 164"/>
                <a:gd name="T3" fmla="*/ 96 h 155"/>
                <a:gd name="T4" fmla="*/ 67 w 164"/>
                <a:gd name="T5" fmla="*/ 8 h 155"/>
                <a:gd name="T6" fmla="*/ 68 w 164"/>
                <a:gd name="T7" fmla="*/ 8 h 155"/>
                <a:gd name="T8" fmla="*/ 156 w 164"/>
                <a:gd name="T9" fmla="*/ 66 h 155"/>
                <a:gd name="T10" fmla="*/ 98 w 164"/>
                <a:gd name="T11" fmla="*/ 153 h 155"/>
                <a:gd name="T12" fmla="*/ 96 w 164"/>
                <a:gd name="T13" fmla="*/ 154 h 155"/>
                <a:gd name="T14" fmla="*/ 81 w 164"/>
                <a:gd name="T15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55">
                  <a:moveTo>
                    <a:pt x="81" y="155"/>
                  </a:moveTo>
                  <a:cubicBezTo>
                    <a:pt x="47" y="155"/>
                    <a:pt x="16" y="131"/>
                    <a:pt x="9" y="96"/>
                  </a:cubicBezTo>
                  <a:cubicBezTo>
                    <a:pt x="0" y="56"/>
                    <a:pt x="26" y="16"/>
                    <a:pt x="67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108" y="0"/>
                    <a:pt x="148" y="26"/>
                    <a:pt x="156" y="66"/>
                  </a:cubicBezTo>
                  <a:cubicBezTo>
                    <a:pt x="164" y="106"/>
                    <a:pt x="138" y="145"/>
                    <a:pt x="98" y="153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91" y="155"/>
                    <a:pt x="86" y="155"/>
                    <a:pt x="81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442">
              <a:extLst>
                <a:ext uri="{FF2B5EF4-FFF2-40B4-BE49-F238E27FC236}">
                  <a16:creationId xmlns:a16="http://schemas.microsoft.com/office/drawing/2014/main" id="{2EA122B7-3D6D-4431-8439-4203F3DAB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893"/>
              <a:ext cx="57" cy="54"/>
            </a:xfrm>
            <a:custGeom>
              <a:avLst/>
              <a:gdLst>
                <a:gd name="T0" fmla="*/ 105 w 208"/>
                <a:gd name="T1" fmla="*/ 195 h 195"/>
                <a:gd name="T2" fmla="*/ 59 w 208"/>
                <a:gd name="T3" fmla="*/ 182 h 195"/>
                <a:gd name="T4" fmla="*/ 57 w 208"/>
                <a:gd name="T5" fmla="*/ 181 h 195"/>
                <a:gd name="T6" fmla="*/ 26 w 208"/>
                <a:gd name="T7" fmla="*/ 57 h 195"/>
                <a:gd name="T8" fmla="*/ 150 w 208"/>
                <a:gd name="T9" fmla="*/ 25 h 195"/>
                <a:gd name="T10" fmla="*/ 152 w 208"/>
                <a:gd name="T11" fmla="*/ 27 h 195"/>
                <a:gd name="T12" fmla="*/ 183 w 208"/>
                <a:gd name="T13" fmla="*/ 151 h 195"/>
                <a:gd name="T14" fmla="*/ 105 w 208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5">
                  <a:moveTo>
                    <a:pt x="105" y="195"/>
                  </a:moveTo>
                  <a:cubicBezTo>
                    <a:pt x="89" y="195"/>
                    <a:pt x="73" y="190"/>
                    <a:pt x="59" y="182"/>
                  </a:cubicBezTo>
                  <a:cubicBezTo>
                    <a:pt x="57" y="181"/>
                    <a:pt x="57" y="181"/>
                    <a:pt x="57" y="181"/>
                  </a:cubicBezTo>
                  <a:cubicBezTo>
                    <a:pt x="14" y="155"/>
                    <a:pt x="0" y="99"/>
                    <a:pt x="26" y="57"/>
                  </a:cubicBezTo>
                  <a:cubicBezTo>
                    <a:pt x="52" y="14"/>
                    <a:pt x="107" y="0"/>
                    <a:pt x="150" y="25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94" y="52"/>
                    <a:pt x="208" y="108"/>
                    <a:pt x="183" y="151"/>
                  </a:cubicBezTo>
                  <a:cubicBezTo>
                    <a:pt x="166" y="179"/>
                    <a:pt x="136" y="195"/>
                    <a:pt x="105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443">
              <a:extLst>
                <a:ext uri="{FF2B5EF4-FFF2-40B4-BE49-F238E27FC236}">
                  <a16:creationId xmlns:a16="http://schemas.microsoft.com/office/drawing/2014/main" id="{52E5A46B-5BEE-4B97-B2C8-28E91ACF9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886"/>
              <a:ext cx="63" cy="59"/>
            </a:xfrm>
            <a:custGeom>
              <a:avLst/>
              <a:gdLst>
                <a:gd name="T0" fmla="*/ 113 w 228"/>
                <a:gd name="T1" fmla="*/ 214 h 214"/>
                <a:gd name="T2" fmla="*/ 30 w 228"/>
                <a:gd name="T3" fmla="*/ 168 h 214"/>
                <a:gd name="T4" fmla="*/ 60 w 228"/>
                <a:gd name="T5" fmla="*/ 31 h 214"/>
                <a:gd name="T6" fmla="*/ 62 w 228"/>
                <a:gd name="T7" fmla="*/ 30 h 214"/>
                <a:gd name="T8" fmla="*/ 199 w 228"/>
                <a:gd name="T9" fmla="*/ 60 h 214"/>
                <a:gd name="T10" fmla="*/ 168 w 228"/>
                <a:gd name="T11" fmla="*/ 197 h 214"/>
                <a:gd name="T12" fmla="*/ 167 w 228"/>
                <a:gd name="T13" fmla="*/ 198 h 214"/>
                <a:gd name="T14" fmla="*/ 113 w 228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8" h="214">
                  <a:moveTo>
                    <a:pt x="113" y="214"/>
                  </a:moveTo>
                  <a:cubicBezTo>
                    <a:pt x="80" y="214"/>
                    <a:pt x="48" y="197"/>
                    <a:pt x="30" y="168"/>
                  </a:cubicBezTo>
                  <a:cubicBezTo>
                    <a:pt x="0" y="122"/>
                    <a:pt x="14" y="60"/>
                    <a:pt x="60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108" y="0"/>
                    <a:pt x="169" y="14"/>
                    <a:pt x="199" y="60"/>
                  </a:cubicBezTo>
                  <a:cubicBezTo>
                    <a:pt x="228" y="106"/>
                    <a:pt x="215" y="167"/>
                    <a:pt x="168" y="197"/>
                  </a:cubicBezTo>
                  <a:cubicBezTo>
                    <a:pt x="167" y="198"/>
                    <a:pt x="167" y="198"/>
                    <a:pt x="167" y="198"/>
                  </a:cubicBezTo>
                  <a:cubicBezTo>
                    <a:pt x="150" y="209"/>
                    <a:pt x="131" y="214"/>
                    <a:pt x="113" y="2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444">
              <a:extLst>
                <a:ext uri="{FF2B5EF4-FFF2-40B4-BE49-F238E27FC236}">
                  <a16:creationId xmlns:a16="http://schemas.microsoft.com/office/drawing/2014/main" id="{8EB396BE-0775-4B27-B843-6192C107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793"/>
              <a:ext cx="75" cy="70"/>
            </a:xfrm>
            <a:custGeom>
              <a:avLst/>
              <a:gdLst>
                <a:gd name="T0" fmla="*/ 135 w 269"/>
                <a:gd name="T1" fmla="*/ 252 h 252"/>
                <a:gd name="T2" fmla="*/ 75 w 269"/>
                <a:gd name="T3" fmla="*/ 235 h 252"/>
                <a:gd name="T4" fmla="*/ 73 w 269"/>
                <a:gd name="T5" fmla="*/ 234 h 252"/>
                <a:gd name="T6" fmla="*/ 33 w 269"/>
                <a:gd name="T7" fmla="*/ 74 h 252"/>
                <a:gd name="T8" fmla="*/ 193 w 269"/>
                <a:gd name="T9" fmla="*/ 33 h 252"/>
                <a:gd name="T10" fmla="*/ 196 w 269"/>
                <a:gd name="T11" fmla="*/ 35 h 252"/>
                <a:gd name="T12" fmla="*/ 236 w 269"/>
                <a:gd name="T13" fmla="*/ 195 h 252"/>
                <a:gd name="T14" fmla="*/ 135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5" y="252"/>
                  </a:moveTo>
                  <a:cubicBezTo>
                    <a:pt x="115" y="252"/>
                    <a:pt x="94" y="247"/>
                    <a:pt x="75" y="235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18" y="201"/>
                    <a:pt x="0" y="129"/>
                    <a:pt x="33" y="74"/>
                  </a:cubicBezTo>
                  <a:cubicBezTo>
                    <a:pt x="66" y="18"/>
                    <a:pt x="138" y="0"/>
                    <a:pt x="193" y="33"/>
                  </a:cubicBezTo>
                  <a:cubicBezTo>
                    <a:pt x="196" y="35"/>
                    <a:pt x="196" y="35"/>
                    <a:pt x="196" y="35"/>
                  </a:cubicBezTo>
                  <a:cubicBezTo>
                    <a:pt x="251" y="68"/>
                    <a:pt x="269" y="140"/>
                    <a:pt x="236" y="195"/>
                  </a:cubicBezTo>
                  <a:cubicBezTo>
                    <a:pt x="214" y="232"/>
                    <a:pt x="175" y="252"/>
                    <a:pt x="135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445">
              <a:extLst>
                <a:ext uri="{FF2B5EF4-FFF2-40B4-BE49-F238E27FC236}">
                  <a16:creationId xmlns:a16="http://schemas.microsoft.com/office/drawing/2014/main" id="{AA71294A-83DF-422D-94E3-4C37F5EE0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801"/>
              <a:ext cx="41" cy="38"/>
            </a:xfrm>
            <a:custGeom>
              <a:avLst/>
              <a:gdLst>
                <a:gd name="T0" fmla="*/ 73 w 148"/>
                <a:gd name="T1" fmla="*/ 139 h 139"/>
                <a:gd name="T2" fmla="*/ 19 w 148"/>
                <a:gd name="T3" fmla="*/ 109 h 139"/>
                <a:gd name="T4" fmla="*/ 38 w 148"/>
                <a:gd name="T5" fmla="*/ 20 h 139"/>
                <a:gd name="T6" fmla="*/ 40 w 148"/>
                <a:gd name="T7" fmla="*/ 19 h 139"/>
                <a:gd name="T8" fmla="*/ 129 w 148"/>
                <a:gd name="T9" fmla="*/ 39 h 139"/>
                <a:gd name="T10" fmla="*/ 109 w 148"/>
                <a:gd name="T11" fmla="*/ 128 h 139"/>
                <a:gd name="T12" fmla="*/ 108 w 148"/>
                <a:gd name="T13" fmla="*/ 129 h 139"/>
                <a:gd name="T14" fmla="*/ 73 w 148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39">
                  <a:moveTo>
                    <a:pt x="73" y="139"/>
                  </a:moveTo>
                  <a:cubicBezTo>
                    <a:pt x="52" y="139"/>
                    <a:pt x="31" y="128"/>
                    <a:pt x="19" y="109"/>
                  </a:cubicBezTo>
                  <a:cubicBezTo>
                    <a:pt x="0" y="79"/>
                    <a:pt x="9" y="39"/>
                    <a:pt x="38" y="20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70" y="0"/>
                    <a:pt x="110" y="9"/>
                    <a:pt x="129" y="39"/>
                  </a:cubicBezTo>
                  <a:cubicBezTo>
                    <a:pt x="148" y="69"/>
                    <a:pt x="139" y="109"/>
                    <a:pt x="109" y="128"/>
                  </a:cubicBezTo>
                  <a:cubicBezTo>
                    <a:pt x="108" y="129"/>
                    <a:pt x="108" y="129"/>
                    <a:pt x="108" y="129"/>
                  </a:cubicBezTo>
                  <a:cubicBezTo>
                    <a:pt x="97" y="136"/>
                    <a:pt x="85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446">
              <a:extLst>
                <a:ext uri="{FF2B5EF4-FFF2-40B4-BE49-F238E27FC236}">
                  <a16:creationId xmlns:a16="http://schemas.microsoft.com/office/drawing/2014/main" id="{8F3D9527-E1F4-4EDB-98DB-8D0A46E1F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706"/>
              <a:ext cx="67" cy="63"/>
            </a:xfrm>
            <a:custGeom>
              <a:avLst/>
              <a:gdLst>
                <a:gd name="T0" fmla="*/ 122 w 243"/>
                <a:gd name="T1" fmla="*/ 230 h 230"/>
                <a:gd name="T2" fmla="*/ 38 w 243"/>
                <a:gd name="T3" fmla="*/ 189 h 230"/>
                <a:gd name="T4" fmla="*/ 36 w 243"/>
                <a:gd name="T5" fmla="*/ 187 h 230"/>
                <a:gd name="T6" fmla="*/ 55 w 243"/>
                <a:gd name="T7" fmla="*/ 37 h 230"/>
                <a:gd name="T8" fmla="*/ 205 w 243"/>
                <a:gd name="T9" fmla="*/ 55 h 230"/>
                <a:gd name="T10" fmla="*/ 207 w 243"/>
                <a:gd name="T11" fmla="*/ 57 h 230"/>
                <a:gd name="T12" fmla="*/ 188 w 243"/>
                <a:gd name="T13" fmla="*/ 208 h 230"/>
                <a:gd name="T14" fmla="*/ 122 w 243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0">
                  <a:moveTo>
                    <a:pt x="122" y="230"/>
                  </a:moveTo>
                  <a:cubicBezTo>
                    <a:pt x="90" y="230"/>
                    <a:pt x="59" y="216"/>
                    <a:pt x="38" y="189"/>
                  </a:cubicBezTo>
                  <a:cubicBezTo>
                    <a:pt x="36" y="187"/>
                    <a:pt x="36" y="187"/>
                    <a:pt x="36" y="187"/>
                  </a:cubicBezTo>
                  <a:cubicBezTo>
                    <a:pt x="0" y="140"/>
                    <a:pt x="8" y="73"/>
                    <a:pt x="55" y="37"/>
                  </a:cubicBezTo>
                  <a:cubicBezTo>
                    <a:pt x="101" y="0"/>
                    <a:pt x="169" y="9"/>
                    <a:pt x="205" y="55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243" y="104"/>
                    <a:pt x="235" y="171"/>
                    <a:pt x="188" y="208"/>
                  </a:cubicBezTo>
                  <a:cubicBezTo>
                    <a:pt x="168" y="223"/>
                    <a:pt x="145" y="230"/>
                    <a:pt x="122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447">
              <a:extLst>
                <a:ext uri="{FF2B5EF4-FFF2-40B4-BE49-F238E27FC236}">
                  <a16:creationId xmlns:a16="http://schemas.microsoft.com/office/drawing/2014/main" id="{3E0D6A5D-4594-4596-8F36-CCBBF8038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697"/>
              <a:ext cx="57" cy="54"/>
            </a:xfrm>
            <a:custGeom>
              <a:avLst/>
              <a:gdLst>
                <a:gd name="T0" fmla="*/ 102 w 206"/>
                <a:gd name="T1" fmla="*/ 193 h 193"/>
                <a:gd name="T2" fmla="*/ 26 w 206"/>
                <a:gd name="T3" fmla="*/ 151 h 193"/>
                <a:gd name="T4" fmla="*/ 54 w 206"/>
                <a:gd name="T5" fmla="*/ 27 h 193"/>
                <a:gd name="T6" fmla="*/ 55 w 206"/>
                <a:gd name="T7" fmla="*/ 26 h 193"/>
                <a:gd name="T8" fmla="*/ 179 w 206"/>
                <a:gd name="T9" fmla="*/ 53 h 193"/>
                <a:gd name="T10" fmla="*/ 152 w 206"/>
                <a:gd name="T11" fmla="*/ 177 h 193"/>
                <a:gd name="T12" fmla="*/ 150 w 206"/>
                <a:gd name="T13" fmla="*/ 178 h 193"/>
                <a:gd name="T14" fmla="*/ 102 w 206"/>
                <a:gd name="T15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3">
                  <a:moveTo>
                    <a:pt x="102" y="193"/>
                  </a:moveTo>
                  <a:cubicBezTo>
                    <a:pt x="72" y="193"/>
                    <a:pt x="43" y="178"/>
                    <a:pt x="26" y="151"/>
                  </a:cubicBezTo>
                  <a:cubicBezTo>
                    <a:pt x="0" y="109"/>
                    <a:pt x="12" y="54"/>
                    <a:pt x="54" y="27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97" y="0"/>
                    <a:pt x="152" y="12"/>
                    <a:pt x="179" y="53"/>
                  </a:cubicBezTo>
                  <a:cubicBezTo>
                    <a:pt x="206" y="95"/>
                    <a:pt x="194" y="151"/>
                    <a:pt x="152" y="177"/>
                  </a:cubicBezTo>
                  <a:cubicBezTo>
                    <a:pt x="150" y="178"/>
                    <a:pt x="150" y="178"/>
                    <a:pt x="150" y="178"/>
                  </a:cubicBezTo>
                  <a:cubicBezTo>
                    <a:pt x="135" y="188"/>
                    <a:pt x="118" y="193"/>
                    <a:pt x="102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448">
              <a:extLst>
                <a:ext uri="{FF2B5EF4-FFF2-40B4-BE49-F238E27FC236}">
                  <a16:creationId xmlns:a16="http://schemas.microsoft.com/office/drawing/2014/main" id="{D15D903C-04FC-4817-9E72-45908C68D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2577"/>
              <a:ext cx="44" cy="42"/>
            </a:xfrm>
            <a:custGeom>
              <a:avLst/>
              <a:gdLst>
                <a:gd name="T0" fmla="*/ 80 w 159"/>
                <a:gd name="T1" fmla="*/ 150 h 150"/>
                <a:gd name="T2" fmla="*/ 25 w 159"/>
                <a:gd name="T3" fmla="*/ 123 h 150"/>
                <a:gd name="T4" fmla="*/ 24 w 159"/>
                <a:gd name="T5" fmla="*/ 122 h 150"/>
                <a:gd name="T6" fmla="*/ 36 w 159"/>
                <a:gd name="T7" fmla="*/ 24 h 150"/>
                <a:gd name="T8" fmla="*/ 134 w 159"/>
                <a:gd name="T9" fmla="*/ 36 h 150"/>
                <a:gd name="T10" fmla="*/ 135 w 159"/>
                <a:gd name="T11" fmla="*/ 37 h 150"/>
                <a:gd name="T12" fmla="*/ 123 w 159"/>
                <a:gd name="T13" fmla="*/ 135 h 150"/>
                <a:gd name="T14" fmla="*/ 80 w 159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50">
                  <a:moveTo>
                    <a:pt x="80" y="150"/>
                  </a:moveTo>
                  <a:cubicBezTo>
                    <a:pt x="59" y="150"/>
                    <a:pt x="39" y="141"/>
                    <a:pt x="25" y="123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0" y="91"/>
                    <a:pt x="6" y="48"/>
                    <a:pt x="36" y="24"/>
                  </a:cubicBezTo>
                  <a:cubicBezTo>
                    <a:pt x="66" y="0"/>
                    <a:pt x="110" y="6"/>
                    <a:pt x="134" y="36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59" y="68"/>
                    <a:pt x="153" y="111"/>
                    <a:pt x="123" y="135"/>
                  </a:cubicBezTo>
                  <a:cubicBezTo>
                    <a:pt x="110" y="145"/>
                    <a:pt x="95" y="150"/>
                    <a:pt x="80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449">
              <a:extLst>
                <a:ext uri="{FF2B5EF4-FFF2-40B4-BE49-F238E27FC236}">
                  <a16:creationId xmlns:a16="http://schemas.microsoft.com/office/drawing/2014/main" id="{C34A9B7A-31CE-42B8-8A2C-AF9984940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566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38 w 161"/>
                <a:gd name="T3" fmla="*/ 138 h 152"/>
                <a:gd name="T4" fmla="*/ 23 w 161"/>
                <a:gd name="T5" fmla="*/ 39 h 152"/>
                <a:gd name="T6" fmla="*/ 24 w 161"/>
                <a:gd name="T7" fmla="*/ 38 h 152"/>
                <a:gd name="T8" fmla="*/ 123 w 161"/>
                <a:gd name="T9" fmla="*/ 23 h 152"/>
                <a:gd name="T10" fmla="*/ 138 w 161"/>
                <a:gd name="T11" fmla="*/ 122 h 152"/>
                <a:gd name="T12" fmla="*/ 137 w 161"/>
                <a:gd name="T13" fmla="*/ 123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65" y="152"/>
                    <a:pt x="51" y="147"/>
                    <a:pt x="38" y="138"/>
                  </a:cubicBezTo>
                  <a:cubicBezTo>
                    <a:pt x="7" y="115"/>
                    <a:pt x="0" y="71"/>
                    <a:pt x="23" y="39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47" y="6"/>
                    <a:pt x="91" y="0"/>
                    <a:pt x="123" y="23"/>
                  </a:cubicBezTo>
                  <a:cubicBezTo>
                    <a:pt x="154" y="46"/>
                    <a:pt x="161" y="90"/>
                    <a:pt x="138" y="122"/>
                  </a:cubicBezTo>
                  <a:cubicBezTo>
                    <a:pt x="137" y="123"/>
                    <a:pt x="137" y="123"/>
                    <a:pt x="137" y="123"/>
                  </a:cubicBezTo>
                  <a:cubicBezTo>
                    <a:pt x="123" y="142"/>
                    <a:pt x="102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450">
              <a:extLst>
                <a:ext uri="{FF2B5EF4-FFF2-40B4-BE49-F238E27FC236}">
                  <a16:creationId xmlns:a16="http://schemas.microsoft.com/office/drawing/2014/main" id="{208ED82A-7B64-47DD-BA03-67A540F1C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2433"/>
              <a:ext cx="53" cy="50"/>
            </a:xfrm>
            <a:custGeom>
              <a:avLst/>
              <a:gdLst>
                <a:gd name="T0" fmla="*/ 97 w 192"/>
                <a:gd name="T1" fmla="*/ 181 h 181"/>
                <a:gd name="T2" fmla="*/ 30 w 192"/>
                <a:gd name="T3" fmla="*/ 149 h 181"/>
                <a:gd name="T4" fmla="*/ 29 w 192"/>
                <a:gd name="T5" fmla="*/ 147 h 181"/>
                <a:gd name="T6" fmla="*/ 44 w 192"/>
                <a:gd name="T7" fmla="*/ 28 h 181"/>
                <a:gd name="T8" fmla="*/ 162 w 192"/>
                <a:gd name="T9" fmla="*/ 43 h 181"/>
                <a:gd name="T10" fmla="*/ 164 w 192"/>
                <a:gd name="T11" fmla="*/ 45 h 181"/>
                <a:gd name="T12" fmla="*/ 149 w 192"/>
                <a:gd name="T13" fmla="*/ 163 h 181"/>
                <a:gd name="T14" fmla="*/ 97 w 192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1">
                  <a:moveTo>
                    <a:pt x="97" y="181"/>
                  </a:moveTo>
                  <a:cubicBezTo>
                    <a:pt x="72" y="181"/>
                    <a:pt x="47" y="170"/>
                    <a:pt x="30" y="149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0" y="110"/>
                    <a:pt x="7" y="57"/>
                    <a:pt x="44" y="28"/>
                  </a:cubicBezTo>
                  <a:cubicBezTo>
                    <a:pt x="81" y="0"/>
                    <a:pt x="134" y="6"/>
                    <a:pt x="162" y="43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92" y="82"/>
                    <a:pt x="186" y="135"/>
                    <a:pt x="149" y="163"/>
                  </a:cubicBezTo>
                  <a:cubicBezTo>
                    <a:pt x="133" y="175"/>
                    <a:pt x="115" y="181"/>
                    <a:pt x="97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451">
              <a:extLst>
                <a:ext uri="{FF2B5EF4-FFF2-40B4-BE49-F238E27FC236}">
                  <a16:creationId xmlns:a16="http://schemas.microsoft.com/office/drawing/2014/main" id="{C9B4D172-72BC-451A-A5C1-65AD40574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412"/>
              <a:ext cx="66" cy="63"/>
            </a:xfrm>
            <a:custGeom>
              <a:avLst/>
              <a:gdLst>
                <a:gd name="T0" fmla="*/ 119 w 239"/>
                <a:gd name="T1" fmla="*/ 226 h 226"/>
                <a:gd name="T2" fmla="*/ 57 w 239"/>
                <a:gd name="T3" fmla="*/ 206 h 226"/>
                <a:gd name="T4" fmla="*/ 35 w 239"/>
                <a:gd name="T5" fmla="*/ 59 h 226"/>
                <a:gd name="T6" fmla="*/ 36 w 239"/>
                <a:gd name="T7" fmla="*/ 57 h 226"/>
                <a:gd name="T8" fmla="*/ 183 w 239"/>
                <a:gd name="T9" fmla="*/ 34 h 226"/>
                <a:gd name="T10" fmla="*/ 205 w 239"/>
                <a:gd name="T11" fmla="*/ 181 h 226"/>
                <a:gd name="T12" fmla="*/ 204 w 239"/>
                <a:gd name="T13" fmla="*/ 183 h 226"/>
                <a:gd name="T14" fmla="*/ 119 w 239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9" h="226">
                  <a:moveTo>
                    <a:pt x="119" y="226"/>
                  </a:moveTo>
                  <a:cubicBezTo>
                    <a:pt x="97" y="226"/>
                    <a:pt x="76" y="219"/>
                    <a:pt x="57" y="206"/>
                  </a:cubicBezTo>
                  <a:cubicBezTo>
                    <a:pt x="10" y="171"/>
                    <a:pt x="0" y="106"/>
                    <a:pt x="35" y="59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70" y="10"/>
                    <a:pt x="136" y="0"/>
                    <a:pt x="183" y="34"/>
                  </a:cubicBezTo>
                  <a:cubicBezTo>
                    <a:pt x="229" y="69"/>
                    <a:pt x="239" y="134"/>
                    <a:pt x="205" y="181"/>
                  </a:cubicBezTo>
                  <a:cubicBezTo>
                    <a:pt x="204" y="183"/>
                    <a:pt x="204" y="183"/>
                    <a:pt x="204" y="183"/>
                  </a:cubicBezTo>
                  <a:cubicBezTo>
                    <a:pt x="183" y="211"/>
                    <a:pt x="151" y="226"/>
                    <a:pt x="119" y="2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452">
              <a:extLst>
                <a:ext uri="{FF2B5EF4-FFF2-40B4-BE49-F238E27FC236}">
                  <a16:creationId xmlns:a16="http://schemas.microsoft.com/office/drawing/2014/main" id="{E32EDDC9-92FE-415D-833F-BD02B9C25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282"/>
              <a:ext cx="46" cy="45"/>
            </a:xfrm>
            <a:custGeom>
              <a:avLst/>
              <a:gdLst>
                <a:gd name="T0" fmla="*/ 84 w 168"/>
                <a:gd name="T1" fmla="*/ 161 h 161"/>
                <a:gd name="T2" fmla="*/ 12 w 168"/>
                <a:gd name="T3" fmla="*/ 108 h 161"/>
                <a:gd name="T4" fmla="*/ 12 w 168"/>
                <a:gd name="T5" fmla="*/ 106 h 161"/>
                <a:gd name="T6" fmla="*/ 62 w 168"/>
                <a:gd name="T7" fmla="*/ 13 h 161"/>
                <a:gd name="T8" fmla="*/ 156 w 168"/>
                <a:gd name="T9" fmla="*/ 63 h 161"/>
                <a:gd name="T10" fmla="*/ 156 w 168"/>
                <a:gd name="T11" fmla="*/ 64 h 161"/>
                <a:gd name="T12" fmla="*/ 106 w 168"/>
                <a:gd name="T13" fmla="*/ 158 h 161"/>
                <a:gd name="T14" fmla="*/ 84 w 168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61">
                  <a:moveTo>
                    <a:pt x="84" y="161"/>
                  </a:moveTo>
                  <a:cubicBezTo>
                    <a:pt x="52" y="161"/>
                    <a:pt x="22" y="140"/>
                    <a:pt x="12" y="108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0" y="66"/>
                    <a:pt x="22" y="25"/>
                    <a:pt x="62" y="13"/>
                  </a:cubicBezTo>
                  <a:cubicBezTo>
                    <a:pt x="102" y="0"/>
                    <a:pt x="144" y="23"/>
                    <a:pt x="156" y="63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68" y="104"/>
                    <a:pt x="146" y="146"/>
                    <a:pt x="106" y="158"/>
                  </a:cubicBezTo>
                  <a:cubicBezTo>
                    <a:pt x="99" y="160"/>
                    <a:pt x="91" y="161"/>
                    <a:pt x="84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453">
              <a:extLst>
                <a:ext uri="{FF2B5EF4-FFF2-40B4-BE49-F238E27FC236}">
                  <a16:creationId xmlns:a16="http://schemas.microsoft.com/office/drawing/2014/main" id="{EC4A2C17-AF5C-4DC8-8AF8-AE39CB5BA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273"/>
              <a:ext cx="38" cy="37"/>
            </a:xfrm>
            <a:custGeom>
              <a:avLst/>
              <a:gdLst>
                <a:gd name="T0" fmla="*/ 68 w 137"/>
                <a:gd name="T1" fmla="*/ 131 h 131"/>
                <a:gd name="T2" fmla="*/ 52 w 137"/>
                <a:gd name="T3" fmla="*/ 129 h 131"/>
                <a:gd name="T4" fmla="*/ 9 w 137"/>
                <a:gd name="T5" fmla="*/ 54 h 131"/>
                <a:gd name="T6" fmla="*/ 9 w 137"/>
                <a:gd name="T7" fmla="*/ 52 h 131"/>
                <a:gd name="T8" fmla="*/ 85 w 137"/>
                <a:gd name="T9" fmla="*/ 9 h 131"/>
                <a:gd name="T10" fmla="*/ 128 w 137"/>
                <a:gd name="T11" fmla="*/ 84 h 131"/>
                <a:gd name="T12" fmla="*/ 128 w 137"/>
                <a:gd name="T13" fmla="*/ 85 h 131"/>
                <a:gd name="T14" fmla="*/ 68 w 137"/>
                <a:gd name="T15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31">
                  <a:moveTo>
                    <a:pt x="68" y="131"/>
                  </a:moveTo>
                  <a:cubicBezTo>
                    <a:pt x="63" y="131"/>
                    <a:pt x="58" y="130"/>
                    <a:pt x="52" y="129"/>
                  </a:cubicBezTo>
                  <a:cubicBezTo>
                    <a:pt x="20" y="120"/>
                    <a:pt x="0" y="86"/>
                    <a:pt x="9" y="54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8" y="19"/>
                    <a:pt x="52" y="0"/>
                    <a:pt x="85" y="9"/>
                  </a:cubicBezTo>
                  <a:cubicBezTo>
                    <a:pt x="118" y="18"/>
                    <a:pt x="137" y="51"/>
                    <a:pt x="128" y="84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0" y="113"/>
                    <a:pt x="96" y="131"/>
                    <a:pt x="68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454">
              <a:extLst>
                <a:ext uri="{FF2B5EF4-FFF2-40B4-BE49-F238E27FC236}">
                  <a16:creationId xmlns:a16="http://schemas.microsoft.com/office/drawing/2014/main" id="{EA1D667F-C098-4EA8-9573-5AE14826A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2104"/>
              <a:ext cx="64" cy="61"/>
            </a:xfrm>
            <a:custGeom>
              <a:avLst/>
              <a:gdLst>
                <a:gd name="T0" fmla="*/ 115 w 230"/>
                <a:gd name="T1" fmla="*/ 220 h 220"/>
                <a:gd name="T2" fmla="*/ 17 w 230"/>
                <a:gd name="T3" fmla="*/ 147 h 220"/>
                <a:gd name="T4" fmla="*/ 16 w 230"/>
                <a:gd name="T5" fmla="*/ 145 h 220"/>
                <a:gd name="T6" fmla="*/ 85 w 230"/>
                <a:gd name="T7" fmla="*/ 17 h 220"/>
                <a:gd name="T8" fmla="*/ 213 w 230"/>
                <a:gd name="T9" fmla="*/ 86 h 220"/>
                <a:gd name="T10" fmla="*/ 214 w 230"/>
                <a:gd name="T11" fmla="*/ 88 h 220"/>
                <a:gd name="T12" fmla="*/ 145 w 230"/>
                <a:gd name="T13" fmla="*/ 216 h 220"/>
                <a:gd name="T14" fmla="*/ 115 w 230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20">
                  <a:moveTo>
                    <a:pt x="115" y="220"/>
                  </a:moveTo>
                  <a:cubicBezTo>
                    <a:pt x="71" y="220"/>
                    <a:pt x="30" y="192"/>
                    <a:pt x="17" y="147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0" y="91"/>
                    <a:pt x="31" y="33"/>
                    <a:pt x="85" y="17"/>
                  </a:cubicBezTo>
                  <a:cubicBezTo>
                    <a:pt x="140" y="0"/>
                    <a:pt x="197" y="31"/>
                    <a:pt x="213" y="86"/>
                  </a:cubicBezTo>
                  <a:cubicBezTo>
                    <a:pt x="214" y="88"/>
                    <a:pt x="214" y="88"/>
                    <a:pt x="214" y="88"/>
                  </a:cubicBezTo>
                  <a:cubicBezTo>
                    <a:pt x="230" y="142"/>
                    <a:pt x="200" y="200"/>
                    <a:pt x="145" y="216"/>
                  </a:cubicBezTo>
                  <a:cubicBezTo>
                    <a:pt x="135" y="219"/>
                    <a:pt x="125" y="220"/>
                    <a:pt x="115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455">
              <a:extLst>
                <a:ext uri="{FF2B5EF4-FFF2-40B4-BE49-F238E27FC236}">
                  <a16:creationId xmlns:a16="http://schemas.microsoft.com/office/drawing/2014/main" id="{2CFF03A2-96DB-4B60-BB64-86A91642A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095"/>
              <a:ext cx="51" cy="49"/>
            </a:xfrm>
            <a:custGeom>
              <a:avLst/>
              <a:gdLst>
                <a:gd name="T0" fmla="*/ 93 w 187"/>
                <a:gd name="T1" fmla="*/ 178 h 178"/>
                <a:gd name="T2" fmla="*/ 72 w 187"/>
                <a:gd name="T3" fmla="*/ 175 h 178"/>
                <a:gd name="T4" fmla="*/ 12 w 187"/>
                <a:gd name="T5" fmla="*/ 73 h 178"/>
                <a:gd name="T6" fmla="*/ 13 w 187"/>
                <a:gd name="T7" fmla="*/ 71 h 178"/>
                <a:gd name="T8" fmla="*/ 116 w 187"/>
                <a:gd name="T9" fmla="*/ 12 h 178"/>
                <a:gd name="T10" fmla="*/ 175 w 187"/>
                <a:gd name="T11" fmla="*/ 114 h 178"/>
                <a:gd name="T12" fmla="*/ 174 w 187"/>
                <a:gd name="T13" fmla="*/ 116 h 178"/>
                <a:gd name="T14" fmla="*/ 93 w 187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8">
                  <a:moveTo>
                    <a:pt x="93" y="178"/>
                  </a:moveTo>
                  <a:cubicBezTo>
                    <a:pt x="86" y="178"/>
                    <a:pt x="79" y="177"/>
                    <a:pt x="72" y="175"/>
                  </a:cubicBezTo>
                  <a:cubicBezTo>
                    <a:pt x="27" y="164"/>
                    <a:pt x="0" y="118"/>
                    <a:pt x="12" y="73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25" y="26"/>
                    <a:pt x="71" y="0"/>
                    <a:pt x="116" y="12"/>
                  </a:cubicBezTo>
                  <a:cubicBezTo>
                    <a:pt x="160" y="24"/>
                    <a:pt x="187" y="70"/>
                    <a:pt x="175" y="114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64" y="154"/>
                    <a:pt x="130" y="178"/>
                    <a:pt x="93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456">
              <a:extLst>
                <a:ext uri="{FF2B5EF4-FFF2-40B4-BE49-F238E27FC236}">
                  <a16:creationId xmlns:a16="http://schemas.microsoft.com/office/drawing/2014/main" id="{3C28BDEF-7E68-4BCC-9677-F64F25388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1937"/>
              <a:ext cx="58" cy="55"/>
            </a:xfrm>
            <a:custGeom>
              <a:avLst/>
              <a:gdLst>
                <a:gd name="T0" fmla="*/ 104 w 207"/>
                <a:gd name="T1" fmla="*/ 198 h 198"/>
                <a:gd name="T2" fmla="*/ 15 w 207"/>
                <a:gd name="T3" fmla="*/ 132 h 198"/>
                <a:gd name="T4" fmla="*/ 15 w 207"/>
                <a:gd name="T5" fmla="*/ 130 h 198"/>
                <a:gd name="T6" fmla="*/ 76 w 207"/>
                <a:gd name="T7" fmla="*/ 15 h 198"/>
                <a:gd name="T8" fmla="*/ 192 w 207"/>
                <a:gd name="T9" fmla="*/ 77 h 198"/>
                <a:gd name="T10" fmla="*/ 192 w 207"/>
                <a:gd name="T11" fmla="*/ 79 h 198"/>
                <a:gd name="T12" fmla="*/ 130 w 207"/>
                <a:gd name="T13" fmla="*/ 194 h 198"/>
                <a:gd name="T14" fmla="*/ 104 w 207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98">
                  <a:moveTo>
                    <a:pt x="104" y="198"/>
                  </a:moveTo>
                  <a:cubicBezTo>
                    <a:pt x="64" y="198"/>
                    <a:pt x="27" y="172"/>
                    <a:pt x="15" y="132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0" y="81"/>
                    <a:pt x="28" y="30"/>
                    <a:pt x="76" y="15"/>
                  </a:cubicBezTo>
                  <a:cubicBezTo>
                    <a:pt x="125" y="0"/>
                    <a:pt x="177" y="28"/>
                    <a:pt x="192" y="77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207" y="128"/>
                    <a:pt x="179" y="180"/>
                    <a:pt x="130" y="194"/>
                  </a:cubicBezTo>
                  <a:cubicBezTo>
                    <a:pt x="122" y="197"/>
                    <a:pt x="113" y="198"/>
                    <a:pt x="104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457">
              <a:extLst>
                <a:ext uri="{FF2B5EF4-FFF2-40B4-BE49-F238E27FC236}">
                  <a16:creationId xmlns:a16="http://schemas.microsoft.com/office/drawing/2014/main" id="{D9A6E473-EC31-4CBE-9400-F2BBBE2CD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912"/>
              <a:ext cx="75" cy="72"/>
            </a:xfrm>
            <a:custGeom>
              <a:avLst/>
              <a:gdLst>
                <a:gd name="T0" fmla="*/ 135 w 271"/>
                <a:gd name="T1" fmla="*/ 260 h 260"/>
                <a:gd name="T2" fmla="*/ 104 w 271"/>
                <a:gd name="T3" fmla="*/ 256 h 260"/>
                <a:gd name="T4" fmla="*/ 18 w 271"/>
                <a:gd name="T5" fmla="*/ 106 h 260"/>
                <a:gd name="T6" fmla="*/ 18 w 271"/>
                <a:gd name="T7" fmla="*/ 104 h 260"/>
                <a:gd name="T8" fmla="*/ 168 w 271"/>
                <a:gd name="T9" fmla="*/ 17 h 260"/>
                <a:gd name="T10" fmla="*/ 254 w 271"/>
                <a:gd name="T11" fmla="*/ 167 h 260"/>
                <a:gd name="T12" fmla="*/ 253 w 271"/>
                <a:gd name="T13" fmla="*/ 170 h 260"/>
                <a:gd name="T14" fmla="*/ 135 w 271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0">
                  <a:moveTo>
                    <a:pt x="135" y="260"/>
                  </a:moveTo>
                  <a:cubicBezTo>
                    <a:pt x="125" y="260"/>
                    <a:pt x="114" y="258"/>
                    <a:pt x="104" y="256"/>
                  </a:cubicBezTo>
                  <a:cubicBezTo>
                    <a:pt x="39" y="238"/>
                    <a:pt x="0" y="171"/>
                    <a:pt x="18" y="106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36" y="39"/>
                    <a:pt x="103" y="0"/>
                    <a:pt x="168" y="17"/>
                  </a:cubicBezTo>
                  <a:cubicBezTo>
                    <a:pt x="233" y="35"/>
                    <a:pt x="271" y="102"/>
                    <a:pt x="254" y="167"/>
                  </a:cubicBezTo>
                  <a:cubicBezTo>
                    <a:pt x="253" y="170"/>
                    <a:pt x="253" y="170"/>
                    <a:pt x="253" y="170"/>
                  </a:cubicBezTo>
                  <a:cubicBezTo>
                    <a:pt x="238" y="224"/>
                    <a:pt x="189" y="260"/>
                    <a:pt x="135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458">
              <a:extLst>
                <a:ext uri="{FF2B5EF4-FFF2-40B4-BE49-F238E27FC236}">
                  <a16:creationId xmlns:a16="http://schemas.microsoft.com/office/drawing/2014/main" id="{3F5DAD94-BCE4-4E34-98F2-05472A3DE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1767"/>
              <a:ext cx="46" cy="45"/>
            </a:xfrm>
            <a:custGeom>
              <a:avLst/>
              <a:gdLst>
                <a:gd name="T0" fmla="*/ 83 w 166"/>
                <a:gd name="T1" fmla="*/ 165 h 165"/>
                <a:gd name="T2" fmla="*/ 77 w 166"/>
                <a:gd name="T3" fmla="*/ 164 h 165"/>
                <a:gd name="T4" fmla="*/ 4 w 166"/>
                <a:gd name="T5" fmla="*/ 79 h 165"/>
                <a:gd name="T6" fmla="*/ 4 w 166"/>
                <a:gd name="T7" fmla="*/ 77 h 165"/>
                <a:gd name="T8" fmla="*/ 90 w 166"/>
                <a:gd name="T9" fmla="*/ 4 h 165"/>
                <a:gd name="T10" fmla="*/ 163 w 166"/>
                <a:gd name="T11" fmla="*/ 89 h 165"/>
                <a:gd name="T12" fmla="*/ 163 w 166"/>
                <a:gd name="T13" fmla="*/ 91 h 165"/>
                <a:gd name="T14" fmla="*/ 83 w 166"/>
                <a:gd name="T15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5">
                  <a:moveTo>
                    <a:pt x="83" y="165"/>
                  </a:moveTo>
                  <a:cubicBezTo>
                    <a:pt x="81" y="165"/>
                    <a:pt x="79" y="165"/>
                    <a:pt x="77" y="164"/>
                  </a:cubicBezTo>
                  <a:cubicBezTo>
                    <a:pt x="33" y="161"/>
                    <a:pt x="0" y="123"/>
                    <a:pt x="4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7" y="33"/>
                    <a:pt x="46" y="0"/>
                    <a:pt x="90" y="4"/>
                  </a:cubicBezTo>
                  <a:cubicBezTo>
                    <a:pt x="133" y="7"/>
                    <a:pt x="166" y="45"/>
                    <a:pt x="163" y="89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0" y="133"/>
                    <a:pt x="125" y="165"/>
                    <a:pt x="83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459">
              <a:extLst>
                <a:ext uri="{FF2B5EF4-FFF2-40B4-BE49-F238E27FC236}">
                  <a16:creationId xmlns:a16="http://schemas.microsoft.com/office/drawing/2014/main" id="{71477186-5942-4E46-97F7-37884C397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746"/>
              <a:ext cx="58" cy="56"/>
            </a:xfrm>
            <a:custGeom>
              <a:avLst/>
              <a:gdLst>
                <a:gd name="T0" fmla="*/ 104 w 207"/>
                <a:gd name="T1" fmla="*/ 203 h 203"/>
                <a:gd name="T2" fmla="*/ 6 w 207"/>
                <a:gd name="T3" fmla="*/ 116 h 203"/>
                <a:gd name="T4" fmla="*/ 6 w 207"/>
                <a:gd name="T5" fmla="*/ 114 h 203"/>
                <a:gd name="T6" fmla="*/ 93 w 207"/>
                <a:gd name="T7" fmla="*/ 6 h 203"/>
                <a:gd name="T8" fmla="*/ 201 w 207"/>
                <a:gd name="T9" fmla="*/ 93 h 203"/>
                <a:gd name="T10" fmla="*/ 201 w 207"/>
                <a:gd name="T11" fmla="*/ 95 h 203"/>
                <a:gd name="T12" fmla="*/ 114 w 207"/>
                <a:gd name="T13" fmla="*/ 203 h 203"/>
                <a:gd name="T14" fmla="*/ 104 w 207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203">
                  <a:moveTo>
                    <a:pt x="104" y="203"/>
                  </a:moveTo>
                  <a:cubicBezTo>
                    <a:pt x="54" y="203"/>
                    <a:pt x="12" y="166"/>
                    <a:pt x="6" y="116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0" y="60"/>
                    <a:pt x="39" y="12"/>
                    <a:pt x="93" y="6"/>
                  </a:cubicBezTo>
                  <a:cubicBezTo>
                    <a:pt x="147" y="0"/>
                    <a:pt x="195" y="39"/>
                    <a:pt x="201" y="93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7" y="149"/>
                    <a:pt x="168" y="197"/>
                    <a:pt x="114" y="203"/>
                  </a:cubicBezTo>
                  <a:cubicBezTo>
                    <a:pt x="111" y="203"/>
                    <a:pt x="107" y="203"/>
                    <a:pt x="104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460">
              <a:extLst>
                <a:ext uri="{FF2B5EF4-FFF2-40B4-BE49-F238E27FC236}">
                  <a16:creationId xmlns:a16="http://schemas.microsoft.com/office/drawing/2014/main" id="{80957513-1D45-4336-9FE0-6C3D27F29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1594"/>
              <a:ext cx="39" cy="38"/>
            </a:xfrm>
            <a:custGeom>
              <a:avLst/>
              <a:gdLst>
                <a:gd name="T0" fmla="*/ 70 w 139"/>
                <a:gd name="T1" fmla="*/ 137 h 137"/>
                <a:gd name="T2" fmla="*/ 65 w 139"/>
                <a:gd name="T3" fmla="*/ 137 h 137"/>
                <a:gd name="T4" fmla="*/ 3 w 139"/>
                <a:gd name="T5" fmla="*/ 66 h 137"/>
                <a:gd name="T6" fmla="*/ 3 w 139"/>
                <a:gd name="T7" fmla="*/ 64 h 137"/>
                <a:gd name="T8" fmla="*/ 75 w 139"/>
                <a:gd name="T9" fmla="*/ 2 h 137"/>
                <a:gd name="T10" fmla="*/ 136 w 139"/>
                <a:gd name="T11" fmla="*/ 74 h 137"/>
                <a:gd name="T12" fmla="*/ 136 w 139"/>
                <a:gd name="T13" fmla="*/ 76 h 137"/>
                <a:gd name="T14" fmla="*/ 70 w 139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37">
                  <a:moveTo>
                    <a:pt x="70" y="137"/>
                  </a:moveTo>
                  <a:cubicBezTo>
                    <a:pt x="68" y="137"/>
                    <a:pt x="66" y="137"/>
                    <a:pt x="65" y="137"/>
                  </a:cubicBezTo>
                  <a:cubicBezTo>
                    <a:pt x="28" y="134"/>
                    <a:pt x="0" y="102"/>
                    <a:pt x="3" y="66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6" y="27"/>
                    <a:pt x="38" y="0"/>
                    <a:pt x="75" y="2"/>
                  </a:cubicBezTo>
                  <a:cubicBezTo>
                    <a:pt x="112" y="5"/>
                    <a:pt x="139" y="37"/>
                    <a:pt x="136" y="74"/>
                  </a:cubicBezTo>
                  <a:cubicBezTo>
                    <a:pt x="136" y="76"/>
                    <a:pt x="136" y="76"/>
                    <a:pt x="136" y="76"/>
                  </a:cubicBezTo>
                  <a:cubicBezTo>
                    <a:pt x="134" y="111"/>
                    <a:pt x="104" y="137"/>
                    <a:pt x="70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461">
              <a:extLst>
                <a:ext uri="{FF2B5EF4-FFF2-40B4-BE49-F238E27FC236}">
                  <a16:creationId xmlns:a16="http://schemas.microsoft.com/office/drawing/2014/main" id="{06A557E6-5498-4346-AE49-A5B414832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1574"/>
              <a:ext cx="48" cy="47"/>
            </a:xfrm>
            <a:custGeom>
              <a:avLst/>
              <a:gdLst>
                <a:gd name="T0" fmla="*/ 87 w 174"/>
                <a:gd name="T1" fmla="*/ 172 h 172"/>
                <a:gd name="T2" fmla="*/ 5 w 174"/>
                <a:gd name="T3" fmla="*/ 98 h 172"/>
                <a:gd name="T4" fmla="*/ 4 w 174"/>
                <a:gd name="T5" fmla="*/ 96 h 172"/>
                <a:gd name="T6" fmla="*/ 78 w 174"/>
                <a:gd name="T7" fmla="*/ 5 h 172"/>
                <a:gd name="T8" fmla="*/ 169 w 174"/>
                <a:gd name="T9" fmla="*/ 78 h 172"/>
                <a:gd name="T10" fmla="*/ 169 w 174"/>
                <a:gd name="T11" fmla="*/ 80 h 172"/>
                <a:gd name="T12" fmla="*/ 96 w 174"/>
                <a:gd name="T13" fmla="*/ 171 h 172"/>
                <a:gd name="T14" fmla="*/ 87 w 174"/>
                <a:gd name="T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72">
                  <a:moveTo>
                    <a:pt x="87" y="172"/>
                  </a:moveTo>
                  <a:cubicBezTo>
                    <a:pt x="45" y="172"/>
                    <a:pt x="9" y="140"/>
                    <a:pt x="5" y="98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0" y="51"/>
                    <a:pt x="32" y="10"/>
                    <a:pt x="78" y="5"/>
                  </a:cubicBezTo>
                  <a:cubicBezTo>
                    <a:pt x="123" y="0"/>
                    <a:pt x="164" y="33"/>
                    <a:pt x="169" y="78"/>
                  </a:cubicBezTo>
                  <a:cubicBezTo>
                    <a:pt x="169" y="80"/>
                    <a:pt x="169" y="80"/>
                    <a:pt x="169" y="80"/>
                  </a:cubicBezTo>
                  <a:cubicBezTo>
                    <a:pt x="174" y="125"/>
                    <a:pt x="141" y="166"/>
                    <a:pt x="96" y="171"/>
                  </a:cubicBezTo>
                  <a:cubicBezTo>
                    <a:pt x="93" y="172"/>
                    <a:pt x="90" y="172"/>
                    <a:pt x="87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462">
              <a:extLst>
                <a:ext uri="{FF2B5EF4-FFF2-40B4-BE49-F238E27FC236}">
                  <a16:creationId xmlns:a16="http://schemas.microsoft.com/office/drawing/2014/main" id="{6D35ECA8-403A-4CBC-8F1E-4DA0B6133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1414"/>
              <a:ext cx="58" cy="55"/>
            </a:xfrm>
            <a:custGeom>
              <a:avLst/>
              <a:gdLst>
                <a:gd name="T0" fmla="*/ 105 w 210"/>
                <a:gd name="T1" fmla="*/ 199 h 199"/>
                <a:gd name="T2" fmla="*/ 65 w 210"/>
                <a:gd name="T3" fmla="*/ 190 h 199"/>
                <a:gd name="T4" fmla="*/ 22 w 210"/>
                <a:gd name="T5" fmla="*/ 67 h 199"/>
                <a:gd name="T6" fmla="*/ 23 w 210"/>
                <a:gd name="T7" fmla="*/ 65 h 199"/>
                <a:gd name="T8" fmla="*/ 145 w 210"/>
                <a:gd name="T9" fmla="*/ 22 h 199"/>
                <a:gd name="T10" fmla="*/ 188 w 210"/>
                <a:gd name="T11" fmla="*/ 145 h 199"/>
                <a:gd name="T12" fmla="*/ 187 w 210"/>
                <a:gd name="T13" fmla="*/ 146 h 199"/>
                <a:gd name="T14" fmla="*/ 105 w 210"/>
                <a:gd name="T15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9">
                  <a:moveTo>
                    <a:pt x="105" y="199"/>
                  </a:moveTo>
                  <a:cubicBezTo>
                    <a:pt x="91" y="199"/>
                    <a:pt x="78" y="196"/>
                    <a:pt x="65" y="190"/>
                  </a:cubicBezTo>
                  <a:cubicBezTo>
                    <a:pt x="19" y="168"/>
                    <a:pt x="0" y="113"/>
                    <a:pt x="22" y="67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45" y="20"/>
                    <a:pt x="99" y="0"/>
                    <a:pt x="145" y="22"/>
                  </a:cubicBezTo>
                  <a:cubicBezTo>
                    <a:pt x="191" y="44"/>
                    <a:pt x="210" y="99"/>
                    <a:pt x="188" y="145"/>
                  </a:cubicBezTo>
                  <a:cubicBezTo>
                    <a:pt x="187" y="146"/>
                    <a:pt x="187" y="146"/>
                    <a:pt x="187" y="146"/>
                  </a:cubicBezTo>
                  <a:cubicBezTo>
                    <a:pt x="172" y="179"/>
                    <a:pt x="139" y="199"/>
                    <a:pt x="105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463">
              <a:extLst>
                <a:ext uri="{FF2B5EF4-FFF2-40B4-BE49-F238E27FC236}">
                  <a16:creationId xmlns:a16="http://schemas.microsoft.com/office/drawing/2014/main" id="{B1E14FDF-1831-4C59-AA68-0F8FA0198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390"/>
              <a:ext cx="75" cy="71"/>
            </a:xfrm>
            <a:custGeom>
              <a:avLst/>
              <a:gdLst>
                <a:gd name="T0" fmla="*/ 136 w 272"/>
                <a:gd name="T1" fmla="*/ 257 h 257"/>
                <a:gd name="T2" fmla="*/ 31 w 272"/>
                <a:gd name="T3" fmla="*/ 192 h 257"/>
                <a:gd name="T4" fmla="*/ 30 w 272"/>
                <a:gd name="T5" fmla="*/ 190 h 257"/>
                <a:gd name="T6" fmla="*/ 81 w 272"/>
                <a:gd name="T7" fmla="*/ 30 h 257"/>
                <a:gd name="T8" fmla="*/ 240 w 272"/>
                <a:gd name="T9" fmla="*/ 81 h 257"/>
                <a:gd name="T10" fmla="*/ 242 w 272"/>
                <a:gd name="T11" fmla="*/ 83 h 257"/>
                <a:gd name="T12" fmla="*/ 191 w 272"/>
                <a:gd name="T13" fmla="*/ 243 h 257"/>
                <a:gd name="T14" fmla="*/ 136 w 272"/>
                <a:gd name="T15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2" h="257">
                  <a:moveTo>
                    <a:pt x="136" y="257"/>
                  </a:moveTo>
                  <a:cubicBezTo>
                    <a:pt x="93" y="257"/>
                    <a:pt x="52" y="233"/>
                    <a:pt x="31" y="192"/>
                  </a:cubicBezTo>
                  <a:cubicBezTo>
                    <a:pt x="30" y="190"/>
                    <a:pt x="30" y="190"/>
                    <a:pt x="30" y="190"/>
                  </a:cubicBezTo>
                  <a:cubicBezTo>
                    <a:pt x="0" y="132"/>
                    <a:pt x="22" y="60"/>
                    <a:pt x="81" y="30"/>
                  </a:cubicBezTo>
                  <a:cubicBezTo>
                    <a:pt x="139" y="0"/>
                    <a:pt x="210" y="23"/>
                    <a:pt x="240" y="81"/>
                  </a:cubicBezTo>
                  <a:cubicBezTo>
                    <a:pt x="242" y="83"/>
                    <a:pt x="242" y="83"/>
                    <a:pt x="242" y="83"/>
                  </a:cubicBezTo>
                  <a:cubicBezTo>
                    <a:pt x="272" y="142"/>
                    <a:pt x="249" y="213"/>
                    <a:pt x="191" y="243"/>
                  </a:cubicBezTo>
                  <a:cubicBezTo>
                    <a:pt x="173" y="252"/>
                    <a:pt x="155" y="257"/>
                    <a:pt x="136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464">
              <a:extLst>
                <a:ext uri="{FF2B5EF4-FFF2-40B4-BE49-F238E27FC236}">
                  <a16:creationId xmlns:a16="http://schemas.microsoft.com/office/drawing/2014/main" id="{672C0519-CE16-4208-B686-CD81778B3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1259"/>
              <a:ext cx="49" cy="46"/>
            </a:xfrm>
            <a:custGeom>
              <a:avLst/>
              <a:gdLst>
                <a:gd name="T0" fmla="*/ 88 w 177"/>
                <a:gd name="T1" fmla="*/ 167 h 167"/>
                <a:gd name="T2" fmla="*/ 54 w 177"/>
                <a:gd name="T3" fmla="*/ 159 h 167"/>
                <a:gd name="T4" fmla="*/ 18 w 177"/>
                <a:gd name="T5" fmla="*/ 56 h 167"/>
                <a:gd name="T6" fmla="*/ 19 w 177"/>
                <a:gd name="T7" fmla="*/ 55 h 167"/>
                <a:gd name="T8" fmla="*/ 122 w 177"/>
                <a:gd name="T9" fmla="*/ 18 h 167"/>
                <a:gd name="T10" fmla="*/ 158 w 177"/>
                <a:gd name="T11" fmla="*/ 121 h 167"/>
                <a:gd name="T12" fmla="*/ 157 w 177"/>
                <a:gd name="T13" fmla="*/ 123 h 167"/>
                <a:gd name="T14" fmla="*/ 88 w 177"/>
                <a:gd name="T1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7" h="167">
                  <a:moveTo>
                    <a:pt x="88" y="167"/>
                  </a:moveTo>
                  <a:cubicBezTo>
                    <a:pt x="76" y="167"/>
                    <a:pt x="65" y="165"/>
                    <a:pt x="54" y="159"/>
                  </a:cubicBezTo>
                  <a:cubicBezTo>
                    <a:pt x="16" y="141"/>
                    <a:pt x="0" y="95"/>
                    <a:pt x="18" y="5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37" y="16"/>
                    <a:pt x="83" y="0"/>
                    <a:pt x="122" y="18"/>
                  </a:cubicBezTo>
                  <a:cubicBezTo>
                    <a:pt x="160" y="37"/>
                    <a:pt x="177" y="83"/>
                    <a:pt x="158" y="121"/>
                  </a:cubicBezTo>
                  <a:cubicBezTo>
                    <a:pt x="157" y="123"/>
                    <a:pt x="157" y="123"/>
                    <a:pt x="157" y="123"/>
                  </a:cubicBezTo>
                  <a:cubicBezTo>
                    <a:pt x="144" y="151"/>
                    <a:pt x="116" y="167"/>
                    <a:pt x="88" y="1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465">
              <a:extLst>
                <a:ext uri="{FF2B5EF4-FFF2-40B4-BE49-F238E27FC236}">
                  <a16:creationId xmlns:a16="http://schemas.microsoft.com/office/drawing/2014/main" id="{885031E6-80AC-4D27-994E-6F3DF7EFA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250"/>
              <a:ext cx="40" cy="38"/>
            </a:xfrm>
            <a:custGeom>
              <a:avLst/>
              <a:gdLst>
                <a:gd name="T0" fmla="*/ 73 w 145"/>
                <a:gd name="T1" fmla="*/ 137 h 137"/>
                <a:gd name="T2" fmla="*/ 16 w 145"/>
                <a:gd name="T3" fmla="*/ 103 h 137"/>
                <a:gd name="T4" fmla="*/ 16 w 145"/>
                <a:gd name="T5" fmla="*/ 102 h 137"/>
                <a:gd name="T6" fmla="*/ 43 w 145"/>
                <a:gd name="T7" fmla="*/ 16 h 137"/>
                <a:gd name="T8" fmla="*/ 128 w 145"/>
                <a:gd name="T9" fmla="*/ 44 h 137"/>
                <a:gd name="T10" fmla="*/ 129 w 145"/>
                <a:gd name="T11" fmla="*/ 45 h 137"/>
                <a:gd name="T12" fmla="*/ 102 w 145"/>
                <a:gd name="T13" fmla="*/ 130 h 137"/>
                <a:gd name="T14" fmla="*/ 73 w 145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7">
                  <a:moveTo>
                    <a:pt x="73" y="137"/>
                  </a:moveTo>
                  <a:cubicBezTo>
                    <a:pt x="50" y="137"/>
                    <a:pt x="28" y="125"/>
                    <a:pt x="16" y="103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0" y="71"/>
                    <a:pt x="12" y="32"/>
                    <a:pt x="43" y="16"/>
                  </a:cubicBezTo>
                  <a:cubicBezTo>
                    <a:pt x="74" y="0"/>
                    <a:pt x="112" y="13"/>
                    <a:pt x="128" y="44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45" y="76"/>
                    <a:pt x="133" y="114"/>
                    <a:pt x="102" y="130"/>
                  </a:cubicBezTo>
                  <a:cubicBezTo>
                    <a:pt x="92" y="135"/>
                    <a:pt x="82" y="137"/>
                    <a:pt x="73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466">
              <a:extLst>
                <a:ext uri="{FF2B5EF4-FFF2-40B4-BE49-F238E27FC236}">
                  <a16:creationId xmlns:a16="http://schemas.microsoft.com/office/drawing/2014/main" id="{CBBE9FBA-1030-4A53-AC8F-6E06BB92F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1090"/>
              <a:ext cx="67" cy="63"/>
            </a:xfrm>
            <a:custGeom>
              <a:avLst/>
              <a:gdLst>
                <a:gd name="T0" fmla="*/ 121 w 242"/>
                <a:gd name="T1" fmla="*/ 228 h 228"/>
                <a:gd name="T2" fmla="*/ 75 w 242"/>
                <a:gd name="T3" fmla="*/ 218 h 228"/>
                <a:gd name="T4" fmla="*/ 25 w 242"/>
                <a:gd name="T5" fmla="*/ 77 h 228"/>
                <a:gd name="T6" fmla="*/ 26 w 242"/>
                <a:gd name="T7" fmla="*/ 75 h 228"/>
                <a:gd name="T8" fmla="*/ 167 w 242"/>
                <a:gd name="T9" fmla="*/ 25 h 228"/>
                <a:gd name="T10" fmla="*/ 217 w 242"/>
                <a:gd name="T11" fmla="*/ 166 h 228"/>
                <a:gd name="T12" fmla="*/ 216 w 242"/>
                <a:gd name="T13" fmla="*/ 168 h 228"/>
                <a:gd name="T14" fmla="*/ 121 w 242"/>
                <a:gd name="T15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2" h="228">
                  <a:moveTo>
                    <a:pt x="121" y="228"/>
                  </a:moveTo>
                  <a:cubicBezTo>
                    <a:pt x="105" y="228"/>
                    <a:pt x="90" y="225"/>
                    <a:pt x="75" y="218"/>
                  </a:cubicBezTo>
                  <a:cubicBezTo>
                    <a:pt x="22" y="193"/>
                    <a:pt x="0" y="130"/>
                    <a:pt x="25" y="77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52" y="22"/>
                    <a:pt x="115" y="0"/>
                    <a:pt x="167" y="25"/>
                  </a:cubicBezTo>
                  <a:cubicBezTo>
                    <a:pt x="220" y="51"/>
                    <a:pt x="242" y="114"/>
                    <a:pt x="217" y="166"/>
                  </a:cubicBezTo>
                  <a:cubicBezTo>
                    <a:pt x="216" y="168"/>
                    <a:pt x="216" y="168"/>
                    <a:pt x="216" y="168"/>
                  </a:cubicBezTo>
                  <a:cubicBezTo>
                    <a:pt x="198" y="206"/>
                    <a:pt x="160" y="228"/>
                    <a:pt x="121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467">
              <a:extLst>
                <a:ext uri="{FF2B5EF4-FFF2-40B4-BE49-F238E27FC236}">
                  <a16:creationId xmlns:a16="http://schemas.microsoft.com/office/drawing/2014/main" id="{48F6BDFF-25A5-43BB-91EC-4E5D5E64E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082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5 w 218"/>
                <a:gd name="T3" fmla="*/ 155 h 206"/>
                <a:gd name="T4" fmla="*/ 24 w 218"/>
                <a:gd name="T5" fmla="*/ 153 h 206"/>
                <a:gd name="T6" fmla="*/ 65 w 218"/>
                <a:gd name="T7" fmla="*/ 24 h 206"/>
                <a:gd name="T8" fmla="*/ 193 w 218"/>
                <a:gd name="T9" fmla="*/ 65 h 206"/>
                <a:gd name="T10" fmla="*/ 194 w 218"/>
                <a:gd name="T11" fmla="*/ 67 h 206"/>
                <a:gd name="T12" fmla="*/ 153 w 218"/>
                <a:gd name="T13" fmla="*/ 195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5" y="206"/>
                    <a:pt x="42" y="187"/>
                    <a:pt x="25" y="155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0" y="106"/>
                    <a:pt x="18" y="48"/>
                    <a:pt x="65" y="24"/>
                  </a:cubicBezTo>
                  <a:cubicBezTo>
                    <a:pt x="111" y="0"/>
                    <a:pt x="169" y="19"/>
                    <a:pt x="193" y="65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218" y="114"/>
                    <a:pt x="200" y="171"/>
                    <a:pt x="153" y="195"/>
                  </a:cubicBezTo>
                  <a:cubicBezTo>
                    <a:pt x="139" y="203"/>
                    <a:pt x="124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468">
              <a:extLst>
                <a:ext uri="{FF2B5EF4-FFF2-40B4-BE49-F238E27FC236}">
                  <a16:creationId xmlns:a16="http://schemas.microsoft.com/office/drawing/2014/main" id="{CBD15E5C-B82C-4156-91F8-830CEBDA7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976"/>
              <a:ext cx="44" cy="42"/>
            </a:xfrm>
            <a:custGeom>
              <a:avLst/>
              <a:gdLst>
                <a:gd name="T0" fmla="*/ 79 w 160"/>
                <a:gd name="T1" fmla="*/ 152 h 152"/>
                <a:gd name="T2" fmla="*/ 27 w 160"/>
                <a:gd name="T3" fmla="*/ 129 h 152"/>
                <a:gd name="T4" fmla="*/ 30 w 160"/>
                <a:gd name="T5" fmla="*/ 28 h 152"/>
                <a:gd name="T6" fmla="*/ 32 w 160"/>
                <a:gd name="T7" fmla="*/ 27 h 152"/>
                <a:gd name="T8" fmla="*/ 133 w 160"/>
                <a:gd name="T9" fmla="*/ 30 h 152"/>
                <a:gd name="T10" fmla="*/ 130 w 160"/>
                <a:gd name="T11" fmla="*/ 131 h 152"/>
                <a:gd name="T12" fmla="*/ 129 w 160"/>
                <a:gd name="T13" fmla="*/ 132 h 152"/>
                <a:gd name="T14" fmla="*/ 79 w 160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52">
                  <a:moveTo>
                    <a:pt x="79" y="152"/>
                  </a:moveTo>
                  <a:cubicBezTo>
                    <a:pt x="60" y="152"/>
                    <a:pt x="41" y="144"/>
                    <a:pt x="27" y="129"/>
                  </a:cubicBezTo>
                  <a:cubicBezTo>
                    <a:pt x="0" y="100"/>
                    <a:pt x="1" y="55"/>
                    <a:pt x="30" y="28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60" y="0"/>
                    <a:pt x="106" y="1"/>
                    <a:pt x="133" y="30"/>
                  </a:cubicBezTo>
                  <a:cubicBezTo>
                    <a:pt x="160" y="59"/>
                    <a:pt x="159" y="104"/>
                    <a:pt x="130" y="131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15" y="145"/>
                    <a:pt x="97" y="152"/>
                    <a:pt x="79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469">
              <a:extLst>
                <a:ext uri="{FF2B5EF4-FFF2-40B4-BE49-F238E27FC236}">
                  <a16:creationId xmlns:a16="http://schemas.microsoft.com/office/drawing/2014/main" id="{8A921451-9EDC-4C9E-BDDD-9A635592C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954"/>
              <a:ext cx="64" cy="60"/>
            </a:xfrm>
            <a:custGeom>
              <a:avLst/>
              <a:gdLst>
                <a:gd name="T0" fmla="*/ 116 w 231"/>
                <a:gd name="T1" fmla="*/ 219 h 219"/>
                <a:gd name="T2" fmla="*/ 49 w 231"/>
                <a:gd name="T3" fmla="*/ 193 h 219"/>
                <a:gd name="T4" fmla="*/ 47 w 231"/>
                <a:gd name="T5" fmla="*/ 191 h 219"/>
                <a:gd name="T6" fmla="*/ 38 w 231"/>
                <a:gd name="T7" fmla="*/ 46 h 219"/>
                <a:gd name="T8" fmla="*/ 183 w 231"/>
                <a:gd name="T9" fmla="*/ 37 h 219"/>
                <a:gd name="T10" fmla="*/ 184 w 231"/>
                <a:gd name="T11" fmla="*/ 39 h 219"/>
                <a:gd name="T12" fmla="*/ 193 w 231"/>
                <a:gd name="T13" fmla="*/ 184 h 219"/>
                <a:gd name="T14" fmla="*/ 116 w 231"/>
                <a:gd name="T15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9">
                  <a:moveTo>
                    <a:pt x="116" y="219"/>
                  </a:moveTo>
                  <a:cubicBezTo>
                    <a:pt x="92" y="219"/>
                    <a:pt x="68" y="210"/>
                    <a:pt x="49" y="193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" y="154"/>
                    <a:pt x="0" y="89"/>
                    <a:pt x="38" y="46"/>
                  </a:cubicBezTo>
                  <a:cubicBezTo>
                    <a:pt x="75" y="4"/>
                    <a:pt x="140" y="0"/>
                    <a:pt x="183" y="37"/>
                  </a:cubicBezTo>
                  <a:cubicBezTo>
                    <a:pt x="184" y="39"/>
                    <a:pt x="184" y="39"/>
                    <a:pt x="184" y="39"/>
                  </a:cubicBezTo>
                  <a:cubicBezTo>
                    <a:pt x="227" y="76"/>
                    <a:pt x="231" y="141"/>
                    <a:pt x="193" y="184"/>
                  </a:cubicBezTo>
                  <a:cubicBezTo>
                    <a:pt x="173" y="207"/>
                    <a:pt x="145" y="219"/>
                    <a:pt x="116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470">
              <a:extLst>
                <a:ext uri="{FF2B5EF4-FFF2-40B4-BE49-F238E27FC236}">
                  <a16:creationId xmlns:a16="http://schemas.microsoft.com/office/drawing/2014/main" id="{51B56742-83D9-4190-B3A2-41F05AD3F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845"/>
              <a:ext cx="63" cy="60"/>
            </a:xfrm>
            <a:custGeom>
              <a:avLst/>
              <a:gdLst>
                <a:gd name="T0" fmla="*/ 114 w 230"/>
                <a:gd name="T1" fmla="*/ 218 h 218"/>
                <a:gd name="T2" fmla="*/ 39 w 230"/>
                <a:gd name="T3" fmla="*/ 186 h 218"/>
                <a:gd name="T4" fmla="*/ 44 w 230"/>
                <a:gd name="T5" fmla="*/ 40 h 218"/>
                <a:gd name="T6" fmla="*/ 45 w 230"/>
                <a:gd name="T7" fmla="*/ 39 h 218"/>
                <a:gd name="T8" fmla="*/ 191 w 230"/>
                <a:gd name="T9" fmla="*/ 43 h 218"/>
                <a:gd name="T10" fmla="*/ 187 w 230"/>
                <a:gd name="T11" fmla="*/ 189 h 218"/>
                <a:gd name="T12" fmla="*/ 185 w 230"/>
                <a:gd name="T13" fmla="*/ 190 h 218"/>
                <a:gd name="T14" fmla="*/ 114 w 230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18">
                  <a:moveTo>
                    <a:pt x="114" y="218"/>
                  </a:moveTo>
                  <a:cubicBezTo>
                    <a:pt x="87" y="218"/>
                    <a:pt x="59" y="207"/>
                    <a:pt x="39" y="186"/>
                  </a:cubicBezTo>
                  <a:cubicBezTo>
                    <a:pt x="0" y="144"/>
                    <a:pt x="2" y="79"/>
                    <a:pt x="44" y="40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87" y="0"/>
                    <a:pt x="152" y="2"/>
                    <a:pt x="191" y="43"/>
                  </a:cubicBezTo>
                  <a:cubicBezTo>
                    <a:pt x="230" y="85"/>
                    <a:pt x="228" y="150"/>
                    <a:pt x="187" y="189"/>
                  </a:cubicBezTo>
                  <a:cubicBezTo>
                    <a:pt x="185" y="190"/>
                    <a:pt x="185" y="190"/>
                    <a:pt x="185" y="190"/>
                  </a:cubicBezTo>
                  <a:cubicBezTo>
                    <a:pt x="165" y="209"/>
                    <a:pt x="140" y="218"/>
                    <a:pt x="114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471">
              <a:extLst>
                <a:ext uri="{FF2B5EF4-FFF2-40B4-BE49-F238E27FC236}">
                  <a16:creationId xmlns:a16="http://schemas.microsoft.com/office/drawing/2014/main" id="{C5DDE6E6-0A2A-4012-A7DD-130D34812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843"/>
              <a:ext cx="51" cy="48"/>
            </a:xfrm>
            <a:custGeom>
              <a:avLst/>
              <a:gdLst>
                <a:gd name="T0" fmla="*/ 93 w 185"/>
                <a:gd name="T1" fmla="*/ 176 h 176"/>
                <a:gd name="T2" fmla="*/ 38 w 185"/>
                <a:gd name="T3" fmla="*/ 155 h 176"/>
                <a:gd name="T4" fmla="*/ 37 w 185"/>
                <a:gd name="T5" fmla="*/ 154 h 176"/>
                <a:gd name="T6" fmla="*/ 30 w 185"/>
                <a:gd name="T7" fmla="*/ 37 h 176"/>
                <a:gd name="T8" fmla="*/ 146 w 185"/>
                <a:gd name="T9" fmla="*/ 30 h 176"/>
                <a:gd name="T10" fmla="*/ 148 w 185"/>
                <a:gd name="T11" fmla="*/ 31 h 176"/>
                <a:gd name="T12" fmla="*/ 155 w 185"/>
                <a:gd name="T13" fmla="*/ 148 h 176"/>
                <a:gd name="T14" fmla="*/ 93 w 185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176">
                  <a:moveTo>
                    <a:pt x="93" y="176"/>
                  </a:moveTo>
                  <a:cubicBezTo>
                    <a:pt x="74" y="176"/>
                    <a:pt x="54" y="169"/>
                    <a:pt x="38" y="155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" y="123"/>
                    <a:pt x="0" y="71"/>
                    <a:pt x="30" y="37"/>
                  </a:cubicBezTo>
                  <a:cubicBezTo>
                    <a:pt x="60" y="3"/>
                    <a:pt x="112" y="0"/>
                    <a:pt x="146" y="30"/>
                  </a:cubicBezTo>
                  <a:cubicBezTo>
                    <a:pt x="148" y="31"/>
                    <a:pt x="148" y="31"/>
                    <a:pt x="148" y="31"/>
                  </a:cubicBezTo>
                  <a:cubicBezTo>
                    <a:pt x="182" y="62"/>
                    <a:pt x="185" y="114"/>
                    <a:pt x="155" y="148"/>
                  </a:cubicBezTo>
                  <a:cubicBezTo>
                    <a:pt x="139" y="166"/>
                    <a:pt x="116" y="176"/>
                    <a:pt x="93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472">
              <a:extLst>
                <a:ext uri="{FF2B5EF4-FFF2-40B4-BE49-F238E27FC236}">
                  <a16:creationId xmlns:a16="http://schemas.microsoft.com/office/drawing/2014/main" id="{558A6E6B-787E-4FE0-823E-51E012F42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745"/>
              <a:ext cx="60" cy="55"/>
            </a:xfrm>
            <a:custGeom>
              <a:avLst/>
              <a:gdLst>
                <a:gd name="T0" fmla="*/ 107 w 216"/>
                <a:gd name="T1" fmla="*/ 202 h 202"/>
                <a:gd name="T2" fmla="*/ 20 w 216"/>
                <a:gd name="T3" fmla="*/ 144 h 202"/>
                <a:gd name="T4" fmla="*/ 72 w 216"/>
                <a:gd name="T5" fmla="*/ 21 h 202"/>
                <a:gd name="T6" fmla="*/ 74 w 216"/>
                <a:gd name="T7" fmla="*/ 20 h 202"/>
                <a:gd name="T8" fmla="*/ 197 w 216"/>
                <a:gd name="T9" fmla="*/ 72 h 202"/>
                <a:gd name="T10" fmla="*/ 145 w 216"/>
                <a:gd name="T11" fmla="*/ 195 h 202"/>
                <a:gd name="T12" fmla="*/ 143 w 216"/>
                <a:gd name="T13" fmla="*/ 196 h 202"/>
                <a:gd name="T14" fmla="*/ 107 w 216"/>
                <a:gd name="T1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202">
                  <a:moveTo>
                    <a:pt x="107" y="202"/>
                  </a:moveTo>
                  <a:cubicBezTo>
                    <a:pt x="70" y="202"/>
                    <a:pt x="35" y="180"/>
                    <a:pt x="20" y="144"/>
                  </a:cubicBezTo>
                  <a:cubicBezTo>
                    <a:pt x="0" y="95"/>
                    <a:pt x="24" y="40"/>
                    <a:pt x="72" y="21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122" y="0"/>
                    <a:pt x="177" y="24"/>
                    <a:pt x="197" y="72"/>
                  </a:cubicBezTo>
                  <a:cubicBezTo>
                    <a:pt x="216" y="120"/>
                    <a:pt x="193" y="175"/>
                    <a:pt x="145" y="195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31" y="200"/>
                    <a:pt x="119" y="202"/>
                    <a:pt x="107" y="2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473">
              <a:extLst>
                <a:ext uri="{FF2B5EF4-FFF2-40B4-BE49-F238E27FC236}">
                  <a16:creationId xmlns:a16="http://schemas.microsoft.com/office/drawing/2014/main" id="{27C4112D-2D69-4438-9DC1-B651B8705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743"/>
              <a:ext cx="42" cy="40"/>
            </a:xfrm>
            <a:custGeom>
              <a:avLst/>
              <a:gdLst>
                <a:gd name="T0" fmla="*/ 77 w 153"/>
                <a:gd name="T1" fmla="*/ 144 h 144"/>
                <a:gd name="T2" fmla="*/ 54 w 153"/>
                <a:gd name="T3" fmla="*/ 139 h 144"/>
                <a:gd name="T4" fmla="*/ 53 w 153"/>
                <a:gd name="T5" fmla="*/ 139 h 144"/>
                <a:gd name="T6" fmla="*/ 13 w 153"/>
                <a:gd name="T7" fmla="*/ 53 h 144"/>
                <a:gd name="T8" fmla="*/ 99 w 153"/>
                <a:gd name="T9" fmla="*/ 13 h 144"/>
                <a:gd name="T10" fmla="*/ 101 w 153"/>
                <a:gd name="T11" fmla="*/ 14 h 144"/>
                <a:gd name="T12" fmla="*/ 140 w 153"/>
                <a:gd name="T13" fmla="*/ 100 h 144"/>
                <a:gd name="T14" fmla="*/ 77 w 153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4">
                  <a:moveTo>
                    <a:pt x="77" y="144"/>
                  </a:moveTo>
                  <a:cubicBezTo>
                    <a:pt x="70" y="144"/>
                    <a:pt x="62" y="142"/>
                    <a:pt x="54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18" y="126"/>
                    <a:pt x="0" y="87"/>
                    <a:pt x="13" y="53"/>
                  </a:cubicBezTo>
                  <a:cubicBezTo>
                    <a:pt x="26" y="18"/>
                    <a:pt x="65" y="0"/>
                    <a:pt x="99" y="13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36" y="26"/>
                    <a:pt x="153" y="65"/>
                    <a:pt x="140" y="100"/>
                  </a:cubicBezTo>
                  <a:cubicBezTo>
                    <a:pt x="130" y="127"/>
                    <a:pt x="105" y="144"/>
                    <a:pt x="77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474">
              <a:extLst>
                <a:ext uri="{FF2B5EF4-FFF2-40B4-BE49-F238E27FC236}">
                  <a16:creationId xmlns:a16="http://schemas.microsoft.com/office/drawing/2014/main" id="{3324C510-AA1C-4BBC-8414-5184B2963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680"/>
              <a:ext cx="57" cy="53"/>
            </a:xfrm>
            <a:custGeom>
              <a:avLst/>
              <a:gdLst>
                <a:gd name="T0" fmla="*/ 102 w 206"/>
                <a:gd name="T1" fmla="*/ 192 h 192"/>
                <a:gd name="T2" fmla="*/ 19 w 206"/>
                <a:gd name="T3" fmla="*/ 136 h 192"/>
                <a:gd name="T4" fmla="*/ 69 w 206"/>
                <a:gd name="T5" fmla="*/ 19 h 192"/>
                <a:gd name="T6" fmla="*/ 71 w 206"/>
                <a:gd name="T7" fmla="*/ 18 h 192"/>
                <a:gd name="T8" fmla="*/ 188 w 206"/>
                <a:gd name="T9" fmla="*/ 68 h 192"/>
                <a:gd name="T10" fmla="*/ 138 w 206"/>
                <a:gd name="T11" fmla="*/ 185 h 192"/>
                <a:gd name="T12" fmla="*/ 136 w 206"/>
                <a:gd name="T13" fmla="*/ 186 h 192"/>
                <a:gd name="T14" fmla="*/ 102 w 206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2">
                  <a:moveTo>
                    <a:pt x="102" y="192"/>
                  </a:moveTo>
                  <a:cubicBezTo>
                    <a:pt x="67" y="192"/>
                    <a:pt x="33" y="171"/>
                    <a:pt x="19" y="136"/>
                  </a:cubicBezTo>
                  <a:cubicBezTo>
                    <a:pt x="0" y="90"/>
                    <a:pt x="23" y="38"/>
                    <a:pt x="69" y="19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117" y="0"/>
                    <a:pt x="169" y="22"/>
                    <a:pt x="188" y="68"/>
                  </a:cubicBezTo>
                  <a:cubicBezTo>
                    <a:pt x="206" y="114"/>
                    <a:pt x="184" y="166"/>
                    <a:pt x="138" y="185"/>
                  </a:cubicBezTo>
                  <a:cubicBezTo>
                    <a:pt x="136" y="186"/>
                    <a:pt x="136" y="186"/>
                    <a:pt x="136" y="186"/>
                  </a:cubicBezTo>
                  <a:cubicBezTo>
                    <a:pt x="125" y="190"/>
                    <a:pt x="114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475">
              <a:extLst>
                <a:ext uri="{FF2B5EF4-FFF2-40B4-BE49-F238E27FC236}">
                  <a16:creationId xmlns:a16="http://schemas.microsoft.com/office/drawing/2014/main" id="{4259ACBA-1A38-45EC-8296-18ABF5D17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679"/>
              <a:ext cx="48" cy="44"/>
            </a:xfrm>
            <a:custGeom>
              <a:avLst/>
              <a:gdLst>
                <a:gd name="T0" fmla="*/ 86 w 171"/>
                <a:gd name="T1" fmla="*/ 160 h 160"/>
                <a:gd name="T2" fmla="*/ 60 w 171"/>
                <a:gd name="T3" fmla="*/ 156 h 160"/>
                <a:gd name="T4" fmla="*/ 59 w 171"/>
                <a:gd name="T5" fmla="*/ 155 h 160"/>
                <a:gd name="T6" fmla="*/ 14 w 171"/>
                <a:gd name="T7" fmla="*/ 58 h 160"/>
                <a:gd name="T8" fmla="*/ 111 w 171"/>
                <a:gd name="T9" fmla="*/ 14 h 160"/>
                <a:gd name="T10" fmla="*/ 112 w 171"/>
                <a:gd name="T11" fmla="*/ 15 h 160"/>
                <a:gd name="T12" fmla="*/ 157 w 171"/>
                <a:gd name="T13" fmla="*/ 111 h 160"/>
                <a:gd name="T14" fmla="*/ 86 w 171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160">
                  <a:moveTo>
                    <a:pt x="86" y="160"/>
                  </a:moveTo>
                  <a:cubicBezTo>
                    <a:pt x="78" y="160"/>
                    <a:pt x="69" y="159"/>
                    <a:pt x="60" y="156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20" y="141"/>
                    <a:pt x="0" y="97"/>
                    <a:pt x="14" y="58"/>
                  </a:cubicBezTo>
                  <a:cubicBezTo>
                    <a:pt x="29" y="19"/>
                    <a:pt x="72" y="0"/>
                    <a:pt x="111" y="14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51" y="29"/>
                    <a:pt x="171" y="72"/>
                    <a:pt x="157" y="111"/>
                  </a:cubicBezTo>
                  <a:cubicBezTo>
                    <a:pt x="146" y="142"/>
                    <a:pt x="117" y="160"/>
                    <a:pt x="86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476">
              <a:extLst>
                <a:ext uri="{FF2B5EF4-FFF2-40B4-BE49-F238E27FC236}">
                  <a16:creationId xmlns:a16="http://schemas.microsoft.com/office/drawing/2014/main" id="{B6A13085-3E7E-414E-9620-4A2701CCF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604"/>
              <a:ext cx="74" cy="70"/>
            </a:xfrm>
            <a:custGeom>
              <a:avLst/>
              <a:gdLst>
                <a:gd name="T0" fmla="*/ 133 w 269"/>
                <a:gd name="T1" fmla="*/ 252 h 252"/>
                <a:gd name="T2" fmla="*/ 24 w 269"/>
                <a:gd name="T3" fmla="*/ 178 h 252"/>
                <a:gd name="T4" fmla="*/ 89 w 269"/>
                <a:gd name="T5" fmla="*/ 25 h 252"/>
                <a:gd name="T6" fmla="*/ 92 w 269"/>
                <a:gd name="T7" fmla="*/ 24 h 252"/>
                <a:gd name="T8" fmla="*/ 245 w 269"/>
                <a:gd name="T9" fmla="*/ 89 h 252"/>
                <a:gd name="T10" fmla="*/ 180 w 269"/>
                <a:gd name="T11" fmla="*/ 242 h 252"/>
                <a:gd name="T12" fmla="*/ 177 w 269"/>
                <a:gd name="T13" fmla="*/ 243 h 252"/>
                <a:gd name="T14" fmla="*/ 133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3" y="252"/>
                  </a:moveTo>
                  <a:cubicBezTo>
                    <a:pt x="87" y="252"/>
                    <a:pt x="43" y="224"/>
                    <a:pt x="24" y="178"/>
                  </a:cubicBezTo>
                  <a:cubicBezTo>
                    <a:pt x="0" y="118"/>
                    <a:pt x="29" y="49"/>
                    <a:pt x="89" y="25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152" y="0"/>
                    <a:pt x="220" y="29"/>
                    <a:pt x="245" y="89"/>
                  </a:cubicBezTo>
                  <a:cubicBezTo>
                    <a:pt x="269" y="149"/>
                    <a:pt x="240" y="218"/>
                    <a:pt x="180" y="242"/>
                  </a:cubicBezTo>
                  <a:cubicBezTo>
                    <a:pt x="177" y="243"/>
                    <a:pt x="177" y="243"/>
                    <a:pt x="177" y="243"/>
                  </a:cubicBezTo>
                  <a:cubicBezTo>
                    <a:pt x="163" y="249"/>
                    <a:pt x="148" y="252"/>
                    <a:pt x="133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477">
              <a:extLst>
                <a:ext uri="{FF2B5EF4-FFF2-40B4-BE49-F238E27FC236}">
                  <a16:creationId xmlns:a16="http://schemas.microsoft.com/office/drawing/2014/main" id="{0B57B632-8914-479B-A56E-4AC80E4B6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615"/>
              <a:ext cx="52" cy="49"/>
            </a:xfrm>
            <a:custGeom>
              <a:avLst/>
              <a:gdLst>
                <a:gd name="T0" fmla="*/ 95 w 188"/>
                <a:gd name="T1" fmla="*/ 176 h 176"/>
                <a:gd name="T2" fmla="*/ 67 w 188"/>
                <a:gd name="T3" fmla="*/ 171 h 176"/>
                <a:gd name="T4" fmla="*/ 65 w 188"/>
                <a:gd name="T5" fmla="*/ 170 h 176"/>
                <a:gd name="T6" fmla="*/ 16 w 188"/>
                <a:gd name="T7" fmla="*/ 64 h 176"/>
                <a:gd name="T8" fmla="*/ 122 w 188"/>
                <a:gd name="T9" fmla="*/ 16 h 176"/>
                <a:gd name="T10" fmla="*/ 124 w 188"/>
                <a:gd name="T11" fmla="*/ 16 h 176"/>
                <a:gd name="T12" fmla="*/ 173 w 188"/>
                <a:gd name="T13" fmla="*/ 122 h 176"/>
                <a:gd name="T14" fmla="*/ 95 w 188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6">
                  <a:moveTo>
                    <a:pt x="95" y="176"/>
                  </a:moveTo>
                  <a:cubicBezTo>
                    <a:pt x="86" y="176"/>
                    <a:pt x="76" y="175"/>
                    <a:pt x="67" y="171"/>
                  </a:cubicBezTo>
                  <a:cubicBezTo>
                    <a:pt x="65" y="170"/>
                    <a:pt x="65" y="170"/>
                    <a:pt x="65" y="170"/>
                  </a:cubicBezTo>
                  <a:cubicBezTo>
                    <a:pt x="22" y="155"/>
                    <a:pt x="0" y="107"/>
                    <a:pt x="16" y="64"/>
                  </a:cubicBezTo>
                  <a:cubicBezTo>
                    <a:pt x="32" y="22"/>
                    <a:pt x="79" y="0"/>
                    <a:pt x="122" y="16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67" y="32"/>
                    <a:pt x="188" y="80"/>
                    <a:pt x="173" y="122"/>
                  </a:cubicBezTo>
                  <a:cubicBezTo>
                    <a:pt x="160" y="156"/>
                    <a:pt x="129" y="176"/>
                    <a:pt x="95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478">
              <a:extLst>
                <a:ext uri="{FF2B5EF4-FFF2-40B4-BE49-F238E27FC236}">
                  <a16:creationId xmlns:a16="http://schemas.microsoft.com/office/drawing/2014/main" id="{0675DF20-6C36-4E81-B662-E5618DEE0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610"/>
              <a:ext cx="34" cy="34"/>
            </a:xfrm>
            <a:custGeom>
              <a:avLst/>
              <a:gdLst>
                <a:gd name="T0" fmla="*/ 62 w 126"/>
                <a:gd name="T1" fmla="*/ 123 h 123"/>
                <a:gd name="T2" fmla="*/ 1 w 126"/>
                <a:gd name="T3" fmla="*/ 62 h 123"/>
                <a:gd name="T4" fmla="*/ 62 w 126"/>
                <a:gd name="T5" fmla="*/ 0 h 123"/>
                <a:gd name="T6" fmla="*/ 63 w 126"/>
                <a:gd name="T7" fmla="*/ 0 h 123"/>
                <a:gd name="T8" fmla="*/ 64 w 126"/>
                <a:gd name="T9" fmla="*/ 0 h 123"/>
                <a:gd name="T10" fmla="*/ 126 w 126"/>
                <a:gd name="T11" fmla="*/ 60 h 123"/>
                <a:gd name="T12" fmla="*/ 65 w 126"/>
                <a:gd name="T13" fmla="*/ 123 h 123"/>
                <a:gd name="T14" fmla="*/ 63 w 126"/>
                <a:gd name="T15" fmla="*/ 123 h 123"/>
                <a:gd name="T16" fmla="*/ 62 w 126"/>
                <a:gd name="T17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123">
                  <a:moveTo>
                    <a:pt x="62" y="123"/>
                  </a:moveTo>
                  <a:cubicBezTo>
                    <a:pt x="29" y="123"/>
                    <a:pt x="1" y="96"/>
                    <a:pt x="1" y="62"/>
                  </a:cubicBezTo>
                  <a:cubicBezTo>
                    <a:pt x="0" y="28"/>
                    <a:pt x="28" y="0"/>
                    <a:pt x="6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4" y="0"/>
                    <a:pt x="64" y="0"/>
                  </a:cubicBezTo>
                  <a:cubicBezTo>
                    <a:pt x="98" y="0"/>
                    <a:pt x="125" y="27"/>
                    <a:pt x="126" y="60"/>
                  </a:cubicBezTo>
                  <a:cubicBezTo>
                    <a:pt x="126" y="94"/>
                    <a:pt x="99" y="122"/>
                    <a:pt x="65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3" y="123"/>
                    <a:pt x="62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479">
              <a:extLst>
                <a:ext uri="{FF2B5EF4-FFF2-40B4-BE49-F238E27FC236}">
                  <a16:creationId xmlns:a16="http://schemas.microsoft.com/office/drawing/2014/main" id="{E56277C9-FFE8-4579-879D-8702E5CDB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603"/>
              <a:ext cx="44" cy="43"/>
            </a:xfrm>
            <a:custGeom>
              <a:avLst/>
              <a:gdLst>
                <a:gd name="T0" fmla="*/ 79 w 161"/>
                <a:gd name="T1" fmla="*/ 157 h 157"/>
                <a:gd name="T2" fmla="*/ 0 w 161"/>
                <a:gd name="T3" fmla="*/ 80 h 157"/>
                <a:gd name="T4" fmla="*/ 78 w 161"/>
                <a:gd name="T5" fmla="*/ 0 h 157"/>
                <a:gd name="T6" fmla="*/ 80 w 161"/>
                <a:gd name="T7" fmla="*/ 0 h 157"/>
                <a:gd name="T8" fmla="*/ 81 w 161"/>
                <a:gd name="T9" fmla="*/ 0 h 157"/>
                <a:gd name="T10" fmla="*/ 160 w 161"/>
                <a:gd name="T11" fmla="*/ 77 h 157"/>
                <a:gd name="T12" fmla="*/ 82 w 161"/>
                <a:gd name="T13" fmla="*/ 157 h 157"/>
                <a:gd name="T14" fmla="*/ 80 w 161"/>
                <a:gd name="T15" fmla="*/ 157 h 157"/>
                <a:gd name="T16" fmla="*/ 79 w 161"/>
                <a:gd name="T17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" h="157">
                  <a:moveTo>
                    <a:pt x="79" y="157"/>
                  </a:moveTo>
                  <a:cubicBezTo>
                    <a:pt x="36" y="157"/>
                    <a:pt x="1" y="123"/>
                    <a:pt x="0" y="80"/>
                  </a:cubicBezTo>
                  <a:cubicBezTo>
                    <a:pt x="0" y="36"/>
                    <a:pt x="35" y="0"/>
                    <a:pt x="7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1" y="0"/>
                    <a:pt x="81" y="0"/>
                  </a:cubicBezTo>
                  <a:cubicBezTo>
                    <a:pt x="124" y="0"/>
                    <a:pt x="159" y="34"/>
                    <a:pt x="160" y="77"/>
                  </a:cubicBezTo>
                  <a:cubicBezTo>
                    <a:pt x="161" y="121"/>
                    <a:pt x="126" y="157"/>
                    <a:pt x="82" y="157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80" y="157"/>
                    <a:pt x="80" y="157"/>
                    <a:pt x="79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480">
              <a:extLst>
                <a:ext uri="{FF2B5EF4-FFF2-40B4-BE49-F238E27FC236}">
                  <a16:creationId xmlns:a16="http://schemas.microsoft.com/office/drawing/2014/main" id="{37C552F1-CF1F-49AF-AAB7-C729E3F68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3062"/>
              <a:ext cx="49" cy="48"/>
            </a:xfrm>
            <a:custGeom>
              <a:avLst/>
              <a:gdLst>
                <a:gd name="T0" fmla="*/ 90 w 177"/>
                <a:gd name="T1" fmla="*/ 173 h 173"/>
                <a:gd name="T2" fmla="*/ 88 w 177"/>
                <a:gd name="T3" fmla="*/ 173 h 173"/>
                <a:gd name="T4" fmla="*/ 86 w 177"/>
                <a:gd name="T5" fmla="*/ 173 h 173"/>
                <a:gd name="T6" fmla="*/ 1 w 177"/>
                <a:gd name="T7" fmla="*/ 85 h 173"/>
                <a:gd name="T8" fmla="*/ 88 w 177"/>
                <a:gd name="T9" fmla="*/ 0 h 173"/>
                <a:gd name="T10" fmla="*/ 89 w 177"/>
                <a:gd name="T11" fmla="*/ 0 h 173"/>
                <a:gd name="T12" fmla="*/ 91 w 177"/>
                <a:gd name="T13" fmla="*/ 0 h 173"/>
                <a:gd name="T14" fmla="*/ 177 w 177"/>
                <a:gd name="T15" fmla="*/ 88 h 173"/>
                <a:gd name="T16" fmla="*/ 90 w 177"/>
                <a:gd name="T17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7" h="173">
                  <a:moveTo>
                    <a:pt x="90" y="173"/>
                  </a:moveTo>
                  <a:cubicBezTo>
                    <a:pt x="89" y="173"/>
                    <a:pt x="89" y="173"/>
                    <a:pt x="88" y="173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39" y="172"/>
                    <a:pt x="0" y="133"/>
                    <a:pt x="1" y="85"/>
                  </a:cubicBezTo>
                  <a:cubicBezTo>
                    <a:pt x="2" y="38"/>
                    <a:pt x="41" y="0"/>
                    <a:pt x="88" y="0"/>
                  </a:cubicBezTo>
                  <a:cubicBezTo>
                    <a:pt x="88" y="0"/>
                    <a:pt x="89" y="0"/>
                    <a:pt x="89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139" y="0"/>
                    <a:pt x="177" y="40"/>
                    <a:pt x="177" y="88"/>
                  </a:cubicBezTo>
                  <a:cubicBezTo>
                    <a:pt x="176" y="135"/>
                    <a:pt x="137" y="173"/>
                    <a:pt x="90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481">
              <a:extLst>
                <a:ext uri="{FF2B5EF4-FFF2-40B4-BE49-F238E27FC236}">
                  <a16:creationId xmlns:a16="http://schemas.microsoft.com/office/drawing/2014/main" id="{4DE2C98E-705D-4EEE-B7D1-1FBAF84E5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3048"/>
              <a:ext cx="72" cy="70"/>
            </a:xfrm>
            <a:custGeom>
              <a:avLst/>
              <a:gdLst>
                <a:gd name="T0" fmla="*/ 132 w 260"/>
                <a:gd name="T1" fmla="*/ 255 h 255"/>
                <a:gd name="T2" fmla="*/ 130 w 260"/>
                <a:gd name="T3" fmla="*/ 255 h 255"/>
                <a:gd name="T4" fmla="*/ 127 w 260"/>
                <a:gd name="T5" fmla="*/ 255 h 255"/>
                <a:gd name="T6" fmla="*/ 1 w 260"/>
                <a:gd name="T7" fmla="*/ 126 h 255"/>
                <a:gd name="T8" fmla="*/ 129 w 260"/>
                <a:gd name="T9" fmla="*/ 0 h 255"/>
                <a:gd name="T10" fmla="*/ 131 w 260"/>
                <a:gd name="T11" fmla="*/ 0 h 255"/>
                <a:gd name="T12" fmla="*/ 134 w 260"/>
                <a:gd name="T13" fmla="*/ 0 h 255"/>
                <a:gd name="T14" fmla="*/ 259 w 260"/>
                <a:gd name="T15" fmla="*/ 130 h 255"/>
                <a:gd name="T16" fmla="*/ 132 w 260"/>
                <a:gd name="T17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55">
                  <a:moveTo>
                    <a:pt x="132" y="255"/>
                  </a:moveTo>
                  <a:cubicBezTo>
                    <a:pt x="131" y="255"/>
                    <a:pt x="130" y="255"/>
                    <a:pt x="130" y="255"/>
                  </a:cubicBezTo>
                  <a:cubicBezTo>
                    <a:pt x="127" y="255"/>
                    <a:pt x="127" y="255"/>
                    <a:pt x="127" y="255"/>
                  </a:cubicBezTo>
                  <a:cubicBezTo>
                    <a:pt x="56" y="254"/>
                    <a:pt x="0" y="196"/>
                    <a:pt x="1" y="126"/>
                  </a:cubicBezTo>
                  <a:cubicBezTo>
                    <a:pt x="2" y="56"/>
                    <a:pt x="59" y="0"/>
                    <a:pt x="129" y="0"/>
                  </a:cubicBezTo>
                  <a:cubicBezTo>
                    <a:pt x="129" y="0"/>
                    <a:pt x="130" y="0"/>
                    <a:pt x="131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204" y="1"/>
                    <a:pt x="260" y="59"/>
                    <a:pt x="259" y="130"/>
                  </a:cubicBezTo>
                  <a:cubicBezTo>
                    <a:pt x="258" y="200"/>
                    <a:pt x="201" y="255"/>
                    <a:pt x="132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482">
              <a:extLst>
                <a:ext uri="{FF2B5EF4-FFF2-40B4-BE49-F238E27FC236}">
                  <a16:creationId xmlns:a16="http://schemas.microsoft.com/office/drawing/2014/main" id="{006D77C7-CFB1-4218-BA7C-9210E01A0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3051"/>
              <a:ext cx="58" cy="54"/>
            </a:xfrm>
            <a:custGeom>
              <a:avLst/>
              <a:gdLst>
                <a:gd name="T0" fmla="*/ 105 w 209"/>
                <a:gd name="T1" fmla="*/ 194 h 194"/>
                <a:gd name="T2" fmla="*/ 71 w 209"/>
                <a:gd name="T3" fmla="*/ 188 h 194"/>
                <a:gd name="T4" fmla="*/ 69 w 209"/>
                <a:gd name="T5" fmla="*/ 187 h 194"/>
                <a:gd name="T6" fmla="*/ 19 w 209"/>
                <a:gd name="T7" fmla="*/ 68 h 194"/>
                <a:gd name="T8" fmla="*/ 138 w 209"/>
                <a:gd name="T9" fmla="*/ 18 h 194"/>
                <a:gd name="T10" fmla="*/ 140 w 209"/>
                <a:gd name="T11" fmla="*/ 19 h 194"/>
                <a:gd name="T12" fmla="*/ 190 w 209"/>
                <a:gd name="T13" fmla="*/ 138 h 194"/>
                <a:gd name="T14" fmla="*/ 105 w 209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4">
                  <a:moveTo>
                    <a:pt x="105" y="194"/>
                  </a:moveTo>
                  <a:cubicBezTo>
                    <a:pt x="94" y="194"/>
                    <a:pt x="83" y="192"/>
                    <a:pt x="71" y="188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23" y="168"/>
                    <a:pt x="0" y="115"/>
                    <a:pt x="19" y="68"/>
                  </a:cubicBezTo>
                  <a:cubicBezTo>
                    <a:pt x="38" y="22"/>
                    <a:pt x="91" y="0"/>
                    <a:pt x="138" y="18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86" y="38"/>
                    <a:pt x="209" y="91"/>
                    <a:pt x="190" y="138"/>
                  </a:cubicBezTo>
                  <a:cubicBezTo>
                    <a:pt x="175" y="173"/>
                    <a:pt x="141" y="194"/>
                    <a:pt x="105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483">
              <a:extLst>
                <a:ext uri="{FF2B5EF4-FFF2-40B4-BE49-F238E27FC236}">
                  <a16:creationId xmlns:a16="http://schemas.microsoft.com/office/drawing/2014/main" id="{44F50C89-EC64-4157-924D-3989034A4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3033"/>
              <a:ext cx="48" cy="45"/>
            </a:xfrm>
            <a:custGeom>
              <a:avLst/>
              <a:gdLst>
                <a:gd name="T0" fmla="*/ 86 w 174"/>
                <a:gd name="T1" fmla="*/ 163 h 163"/>
                <a:gd name="T2" fmla="*/ 14 w 174"/>
                <a:gd name="T3" fmla="*/ 113 h 163"/>
                <a:gd name="T4" fmla="*/ 60 w 174"/>
                <a:gd name="T5" fmla="*/ 15 h 163"/>
                <a:gd name="T6" fmla="*/ 61 w 174"/>
                <a:gd name="T7" fmla="*/ 14 h 163"/>
                <a:gd name="T8" fmla="*/ 159 w 174"/>
                <a:gd name="T9" fmla="*/ 59 h 163"/>
                <a:gd name="T10" fmla="*/ 114 w 174"/>
                <a:gd name="T11" fmla="*/ 157 h 163"/>
                <a:gd name="T12" fmla="*/ 112 w 174"/>
                <a:gd name="T13" fmla="*/ 158 h 163"/>
                <a:gd name="T14" fmla="*/ 86 w 174"/>
                <a:gd name="T15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63">
                  <a:moveTo>
                    <a:pt x="86" y="163"/>
                  </a:moveTo>
                  <a:cubicBezTo>
                    <a:pt x="55" y="163"/>
                    <a:pt x="26" y="144"/>
                    <a:pt x="14" y="113"/>
                  </a:cubicBezTo>
                  <a:cubicBezTo>
                    <a:pt x="0" y="73"/>
                    <a:pt x="20" y="29"/>
                    <a:pt x="60" y="15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101" y="0"/>
                    <a:pt x="145" y="20"/>
                    <a:pt x="159" y="59"/>
                  </a:cubicBezTo>
                  <a:cubicBezTo>
                    <a:pt x="174" y="99"/>
                    <a:pt x="154" y="143"/>
                    <a:pt x="114" y="157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04" y="161"/>
                    <a:pt x="95" y="163"/>
                    <a:pt x="86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484">
              <a:extLst>
                <a:ext uri="{FF2B5EF4-FFF2-40B4-BE49-F238E27FC236}">
                  <a16:creationId xmlns:a16="http://schemas.microsoft.com/office/drawing/2014/main" id="{9F35E1BB-434D-46EA-A332-F537522C5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973"/>
              <a:ext cx="73" cy="69"/>
            </a:xfrm>
            <a:custGeom>
              <a:avLst/>
              <a:gdLst>
                <a:gd name="T0" fmla="*/ 133 w 265"/>
                <a:gd name="T1" fmla="*/ 248 h 248"/>
                <a:gd name="T2" fmla="*/ 90 w 265"/>
                <a:gd name="T3" fmla="*/ 239 h 248"/>
                <a:gd name="T4" fmla="*/ 87 w 265"/>
                <a:gd name="T5" fmla="*/ 238 h 248"/>
                <a:gd name="T6" fmla="*/ 24 w 265"/>
                <a:gd name="T7" fmla="*/ 88 h 248"/>
                <a:gd name="T8" fmla="*/ 175 w 265"/>
                <a:gd name="T9" fmla="*/ 24 h 248"/>
                <a:gd name="T10" fmla="*/ 177 w 265"/>
                <a:gd name="T11" fmla="*/ 25 h 248"/>
                <a:gd name="T12" fmla="*/ 241 w 265"/>
                <a:gd name="T13" fmla="*/ 176 h 248"/>
                <a:gd name="T14" fmla="*/ 133 w 265"/>
                <a:gd name="T15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8">
                  <a:moveTo>
                    <a:pt x="133" y="248"/>
                  </a:moveTo>
                  <a:cubicBezTo>
                    <a:pt x="119" y="248"/>
                    <a:pt x="104" y="245"/>
                    <a:pt x="90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28" y="214"/>
                    <a:pt x="0" y="147"/>
                    <a:pt x="24" y="88"/>
                  </a:cubicBezTo>
                  <a:cubicBezTo>
                    <a:pt x="48" y="28"/>
                    <a:pt x="115" y="0"/>
                    <a:pt x="175" y="24"/>
                  </a:cubicBezTo>
                  <a:cubicBezTo>
                    <a:pt x="177" y="25"/>
                    <a:pt x="177" y="25"/>
                    <a:pt x="177" y="25"/>
                  </a:cubicBezTo>
                  <a:cubicBezTo>
                    <a:pt x="236" y="49"/>
                    <a:pt x="265" y="116"/>
                    <a:pt x="241" y="176"/>
                  </a:cubicBezTo>
                  <a:cubicBezTo>
                    <a:pt x="222" y="221"/>
                    <a:pt x="179" y="248"/>
                    <a:pt x="133" y="2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485">
              <a:extLst>
                <a:ext uri="{FF2B5EF4-FFF2-40B4-BE49-F238E27FC236}">
                  <a16:creationId xmlns:a16="http://schemas.microsoft.com/office/drawing/2014/main" id="{A3A0F8B5-F532-4DE9-B1CE-E913AC8C4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964"/>
              <a:ext cx="56" cy="53"/>
            </a:xfrm>
            <a:custGeom>
              <a:avLst/>
              <a:gdLst>
                <a:gd name="T0" fmla="*/ 101 w 204"/>
                <a:gd name="T1" fmla="*/ 191 h 191"/>
                <a:gd name="T2" fmla="*/ 17 w 204"/>
                <a:gd name="T3" fmla="*/ 133 h 191"/>
                <a:gd name="T4" fmla="*/ 70 w 204"/>
                <a:gd name="T5" fmla="*/ 18 h 191"/>
                <a:gd name="T6" fmla="*/ 72 w 204"/>
                <a:gd name="T7" fmla="*/ 17 h 191"/>
                <a:gd name="T8" fmla="*/ 186 w 204"/>
                <a:gd name="T9" fmla="*/ 70 h 191"/>
                <a:gd name="T10" fmla="*/ 134 w 204"/>
                <a:gd name="T11" fmla="*/ 185 h 191"/>
                <a:gd name="T12" fmla="*/ 132 w 204"/>
                <a:gd name="T13" fmla="*/ 185 h 191"/>
                <a:gd name="T14" fmla="*/ 101 w 204"/>
                <a:gd name="T15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1">
                  <a:moveTo>
                    <a:pt x="101" y="191"/>
                  </a:moveTo>
                  <a:cubicBezTo>
                    <a:pt x="65" y="191"/>
                    <a:pt x="30" y="168"/>
                    <a:pt x="17" y="133"/>
                  </a:cubicBezTo>
                  <a:cubicBezTo>
                    <a:pt x="0" y="86"/>
                    <a:pt x="24" y="35"/>
                    <a:pt x="70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118" y="0"/>
                    <a:pt x="169" y="24"/>
                    <a:pt x="186" y="70"/>
                  </a:cubicBezTo>
                  <a:cubicBezTo>
                    <a:pt x="204" y="116"/>
                    <a:pt x="180" y="167"/>
                    <a:pt x="134" y="185"/>
                  </a:cubicBezTo>
                  <a:cubicBezTo>
                    <a:pt x="132" y="185"/>
                    <a:pt x="132" y="185"/>
                    <a:pt x="132" y="185"/>
                  </a:cubicBezTo>
                  <a:cubicBezTo>
                    <a:pt x="122" y="189"/>
                    <a:pt x="111" y="191"/>
                    <a:pt x="101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486">
              <a:extLst>
                <a:ext uri="{FF2B5EF4-FFF2-40B4-BE49-F238E27FC236}">
                  <a16:creationId xmlns:a16="http://schemas.microsoft.com/office/drawing/2014/main" id="{680622DF-A9E9-465D-AA15-7BC6352C2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911"/>
              <a:ext cx="58" cy="54"/>
            </a:xfrm>
            <a:custGeom>
              <a:avLst/>
              <a:gdLst>
                <a:gd name="T0" fmla="*/ 106 w 210"/>
                <a:gd name="T1" fmla="*/ 197 h 197"/>
                <a:gd name="T2" fmla="*/ 71 w 210"/>
                <a:gd name="T3" fmla="*/ 190 h 197"/>
                <a:gd name="T4" fmla="*/ 69 w 210"/>
                <a:gd name="T5" fmla="*/ 190 h 197"/>
                <a:gd name="T6" fmla="*/ 19 w 210"/>
                <a:gd name="T7" fmla="*/ 70 h 197"/>
                <a:gd name="T8" fmla="*/ 138 w 210"/>
                <a:gd name="T9" fmla="*/ 20 h 197"/>
                <a:gd name="T10" fmla="*/ 140 w 210"/>
                <a:gd name="T11" fmla="*/ 20 h 197"/>
                <a:gd name="T12" fmla="*/ 191 w 210"/>
                <a:gd name="T13" fmla="*/ 140 h 197"/>
                <a:gd name="T14" fmla="*/ 106 w 210"/>
                <a:gd name="T15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7">
                  <a:moveTo>
                    <a:pt x="106" y="197"/>
                  </a:moveTo>
                  <a:cubicBezTo>
                    <a:pt x="94" y="197"/>
                    <a:pt x="83" y="195"/>
                    <a:pt x="71" y="190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22" y="171"/>
                    <a:pt x="0" y="117"/>
                    <a:pt x="19" y="70"/>
                  </a:cubicBezTo>
                  <a:cubicBezTo>
                    <a:pt x="38" y="23"/>
                    <a:pt x="91" y="0"/>
                    <a:pt x="138" y="20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87" y="39"/>
                    <a:pt x="210" y="93"/>
                    <a:pt x="191" y="140"/>
                  </a:cubicBezTo>
                  <a:cubicBezTo>
                    <a:pt x="176" y="176"/>
                    <a:pt x="142" y="197"/>
                    <a:pt x="106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487">
              <a:extLst>
                <a:ext uri="{FF2B5EF4-FFF2-40B4-BE49-F238E27FC236}">
                  <a16:creationId xmlns:a16="http://schemas.microsoft.com/office/drawing/2014/main" id="{824D8F24-C9A5-4B45-80C5-09629B672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897"/>
              <a:ext cx="61" cy="57"/>
            </a:xfrm>
            <a:custGeom>
              <a:avLst/>
              <a:gdLst>
                <a:gd name="T0" fmla="*/ 109 w 220"/>
                <a:gd name="T1" fmla="*/ 206 h 206"/>
                <a:gd name="T2" fmla="*/ 18 w 220"/>
                <a:gd name="T3" fmla="*/ 143 h 206"/>
                <a:gd name="T4" fmla="*/ 75 w 220"/>
                <a:gd name="T5" fmla="*/ 19 h 206"/>
                <a:gd name="T6" fmla="*/ 77 w 220"/>
                <a:gd name="T7" fmla="*/ 18 h 206"/>
                <a:gd name="T8" fmla="*/ 201 w 220"/>
                <a:gd name="T9" fmla="*/ 76 h 206"/>
                <a:gd name="T10" fmla="*/ 144 w 220"/>
                <a:gd name="T11" fmla="*/ 199 h 206"/>
                <a:gd name="T12" fmla="*/ 142 w 220"/>
                <a:gd name="T13" fmla="*/ 200 h 206"/>
                <a:gd name="T14" fmla="*/ 109 w 220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0" h="206">
                  <a:moveTo>
                    <a:pt x="109" y="206"/>
                  </a:moveTo>
                  <a:cubicBezTo>
                    <a:pt x="69" y="206"/>
                    <a:pt x="33" y="182"/>
                    <a:pt x="18" y="143"/>
                  </a:cubicBezTo>
                  <a:cubicBezTo>
                    <a:pt x="0" y="93"/>
                    <a:pt x="25" y="38"/>
                    <a:pt x="75" y="19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127" y="0"/>
                    <a:pt x="183" y="25"/>
                    <a:pt x="201" y="76"/>
                  </a:cubicBezTo>
                  <a:cubicBezTo>
                    <a:pt x="220" y="125"/>
                    <a:pt x="194" y="181"/>
                    <a:pt x="144" y="19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31" y="204"/>
                    <a:pt x="120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488">
              <a:extLst>
                <a:ext uri="{FF2B5EF4-FFF2-40B4-BE49-F238E27FC236}">
                  <a16:creationId xmlns:a16="http://schemas.microsoft.com/office/drawing/2014/main" id="{280111C5-8993-4DD3-B40E-BC4C499A0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814"/>
              <a:ext cx="56" cy="54"/>
            </a:xfrm>
            <a:custGeom>
              <a:avLst/>
              <a:gdLst>
                <a:gd name="T0" fmla="*/ 102 w 204"/>
                <a:gd name="T1" fmla="*/ 194 h 194"/>
                <a:gd name="T2" fmla="*/ 40 w 204"/>
                <a:gd name="T3" fmla="*/ 169 h 194"/>
                <a:gd name="T4" fmla="*/ 38 w 204"/>
                <a:gd name="T5" fmla="*/ 168 h 194"/>
                <a:gd name="T6" fmla="*/ 34 w 204"/>
                <a:gd name="T7" fmla="*/ 39 h 194"/>
                <a:gd name="T8" fmla="*/ 163 w 204"/>
                <a:gd name="T9" fmla="*/ 35 h 194"/>
                <a:gd name="T10" fmla="*/ 165 w 204"/>
                <a:gd name="T11" fmla="*/ 36 h 194"/>
                <a:gd name="T12" fmla="*/ 169 w 204"/>
                <a:gd name="T13" fmla="*/ 165 h 194"/>
                <a:gd name="T14" fmla="*/ 102 w 204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4">
                  <a:moveTo>
                    <a:pt x="102" y="194"/>
                  </a:moveTo>
                  <a:cubicBezTo>
                    <a:pt x="80" y="194"/>
                    <a:pt x="58" y="186"/>
                    <a:pt x="40" y="169"/>
                  </a:cubicBezTo>
                  <a:cubicBezTo>
                    <a:pt x="38" y="168"/>
                    <a:pt x="38" y="168"/>
                    <a:pt x="38" y="168"/>
                  </a:cubicBezTo>
                  <a:cubicBezTo>
                    <a:pt x="2" y="133"/>
                    <a:pt x="0" y="75"/>
                    <a:pt x="34" y="39"/>
                  </a:cubicBezTo>
                  <a:cubicBezTo>
                    <a:pt x="69" y="2"/>
                    <a:pt x="127" y="0"/>
                    <a:pt x="163" y="35"/>
                  </a:cubicBezTo>
                  <a:cubicBezTo>
                    <a:pt x="165" y="36"/>
                    <a:pt x="165" y="36"/>
                    <a:pt x="165" y="36"/>
                  </a:cubicBezTo>
                  <a:cubicBezTo>
                    <a:pt x="202" y="71"/>
                    <a:pt x="204" y="128"/>
                    <a:pt x="169" y="165"/>
                  </a:cubicBezTo>
                  <a:cubicBezTo>
                    <a:pt x="151" y="184"/>
                    <a:pt x="127" y="194"/>
                    <a:pt x="102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489">
              <a:extLst>
                <a:ext uri="{FF2B5EF4-FFF2-40B4-BE49-F238E27FC236}">
                  <a16:creationId xmlns:a16="http://schemas.microsoft.com/office/drawing/2014/main" id="{26E01659-B3E6-4314-BDA5-49E1D4305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771"/>
              <a:ext cx="73" cy="69"/>
            </a:xfrm>
            <a:custGeom>
              <a:avLst/>
              <a:gdLst>
                <a:gd name="T0" fmla="*/ 132 w 266"/>
                <a:gd name="T1" fmla="*/ 251 h 251"/>
                <a:gd name="T2" fmla="*/ 43 w 266"/>
                <a:gd name="T3" fmla="*/ 211 h 251"/>
                <a:gd name="T4" fmla="*/ 54 w 266"/>
                <a:gd name="T5" fmla="*/ 45 h 251"/>
                <a:gd name="T6" fmla="*/ 56 w 266"/>
                <a:gd name="T7" fmla="*/ 43 h 251"/>
                <a:gd name="T8" fmla="*/ 223 w 266"/>
                <a:gd name="T9" fmla="*/ 53 h 251"/>
                <a:gd name="T10" fmla="*/ 212 w 266"/>
                <a:gd name="T11" fmla="*/ 220 h 251"/>
                <a:gd name="T12" fmla="*/ 210 w 266"/>
                <a:gd name="T13" fmla="*/ 222 h 251"/>
                <a:gd name="T14" fmla="*/ 132 w 266"/>
                <a:gd name="T15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1">
                  <a:moveTo>
                    <a:pt x="132" y="251"/>
                  </a:moveTo>
                  <a:cubicBezTo>
                    <a:pt x="99" y="251"/>
                    <a:pt x="67" y="238"/>
                    <a:pt x="43" y="211"/>
                  </a:cubicBezTo>
                  <a:cubicBezTo>
                    <a:pt x="0" y="162"/>
                    <a:pt x="5" y="88"/>
                    <a:pt x="54" y="45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105" y="0"/>
                    <a:pt x="179" y="4"/>
                    <a:pt x="223" y="53"/>
                  </a:cubicBezTo>
                  <a:cubicBezTo>
                    <a:pt x="266" y="102"/>
                    <a:pt x="261" y="177"/>
                    <a:pt x="212" y="220"/>
                  </a:cubicBezTo>
                  <a:cubicBezTo>
                    <a:pt x="210" y="222"/>
                    <a:pt x="210" y="222"/>
                    <a:pt x="210" y="222"/>
                  </a:cubicBezTo>
                  <a:cubicBezTo>
                    <a:pt x="188" y="242"/>
                    <a:pt x="160" y="251"/>
                    <a:pt x="132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490">
              <a:extLst>
                <a:ext uri="{FF2B5EF4-FFF2-40B4-BE49-F238E27FC236}">
                  <a16:creationId xmlns:a16="http://schemas.microsoft.com/office/drawing/2014/main" id="{F263CBDD-10FA-4517-9146-AB562FA51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683"/>
              <a:ext cx="64" cy="60"/>
            </a:xfrm>
            <a:custGeom>
              <a:avLst/>
              <a:gdLst>
                <a:gd name="T0" fmla="*/ 116 w 231"/>
                <a:gd name="T1" fmla="*/ 220 h 220"/>
                <a:gd name="T2" fmla="*/ 45 w 231"/>
                <a:gd name="T3" fmla="*/ 192 h 220"/>
                <a:gd name="T4" fmla="*/ 43 w 231"/>
                <a:gd name="T5" fmla="*/ 190 h 220"/>
                <a:gd name="T6" fmla="*/ 39 w 231"/>
                <a:gd name="T7" fmla="*/ 44 h 220"/>
                <a:gd name="T8" fmla="*/ 185 w 231"/>
                <a:gd name="T9" fmla="*/ 39 h 220"/>
                <a:gd name="T10" fmla="*/ 187 w 231"/>
                <a:gd name="T11" fmla="*/ 41 h 220"/>
                <a:gd name="T12" fmla="*/ 192 w 231"/>
                <a:gd name="T13" fmla="*/ 187 h 220"/>
                <a:gd name="T14" fmla="*/ 116 w 231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20">
                  <a:moveTo>
                    <a:pt x="116" y="220"/>
                  </a:moveTo>
                  <a:cubicBezTo>
                    <a:pt x="91" y="220"/>
                    <a:pt x="65" y="211"/>
                    <a:pt x="45" y="192"/>
                  </a:cubicBezTo>
                  <a:cubicBezTo>
                    <a:pt x="43" y="190"/>
                    <a:pt x="43" y="190"/>
                    <a:pt x="43" y="190"/>
                  </a:cubicBezTo>
                  <a:cubicBezTo>
                    <a:pt x="2" y="151"/>
                    <a:pt x="0" y="86"/>
                    <a:pt x="39" y="44"/>
                  </a:cubicBezTo>
                  <a:cubicBezTo>
                    <a:pt x="78" y="2"/>
                    <a:pt x="144" y="0"/>
                    <a:pt x="185" y="39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229" y="80"/>
                    <a:pt x="231" y="146"/>
                    <a:pt x="192" y="187"/>
                  </a:cubicBezTo>
                  <a:cubicBezTo>
                    <a:pt x="171" y="209"/>
                    <a:pt x="144" y="220"/>
                    <a:pt x="116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491">
              <a:extLst>
                <a:ext uri="{FF2B5EF4-FFF2-40B4-BE49-F238E27FC236}">
                  <a16:creationId xmlns:a16="http://schemas.microsoft.com/office/drawing/2014/main" id="{6A90C214-8112-4D61-9511-B97E2282A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657"/>
              <a:ext cx="54" cy="52"/>
            </a:xfrm>
            <a:custGeom>
              <a:avLst/>
              <a:gdLst>
                <a:gd name="T0" fmla="*/ 98 w 197"/>
                <a:gd name="T1" fmla="*/ 187 h 187"/>
                <a:gd name="T2" fmla="*/ 32 w 197"/>
                <a:gd name="T3" fmla="*/ 157 h 187"/>
                <a:gd name="T4" fmla="*/ 40 w 197"/>
                <a:gd name="T5" fmla="*/ 33 h 187"/>
                <a:gd name="T6" fmla="*/ 41 w 197"/>
                <a:gd name="T7" fmla="*/ 32 h 187"/>
                <a:gd name="T8" fmla="*/ 165 w 197"/>
                <a:gd name="T9" fmla="*/ 40 h 187"/>
                <a:gd name="T10" fmla="*/ 158 w 197"/>
                <a:gd name="T11" fmla="*/ 164 h 187"/>
                <a:gd name="T12" fmla="*/ 156 w 197"/>
                <a:gd name="T13" fmla="*/ 165 h 187"/>
                <a:gd name="T14" fmla="*/ 98 w 197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87">
                  <a:moveTo>
                    <a:pt x="98" y="187"/>
                  </a:moveTo>
                  <a:cubicBezTo>
                    <a:pt x="74" y="187"/>
                    <a:pt x="50" y="177"/>
                    <a:pt x="32" y="157"/>
                  </a:cubicBezTo>
                  <a:cubicBezTo>
                    <a:pt x="0" y="121"/>
                    <a:pt x="4" y="65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78" y="0"/>
                    <a:pt x="133" y="3"/>
                    <a:pt x="165" y="40"/>
                  </a:cubicBezTo>
                  <a:cubicBezTo>
                    <a:pt x="197" y="76"/>
                    <a:pt x="194" y="132"/>
                    <a:pt x="158" y="164"/>
                  </a:cubicBezTo>
                  <a:cubicBezTo>
                    <a:pt x="156" y="165"/>
                    <a:pt x="156" y="165"/>
                    <a:pt x="156" y="165"/>
                  </a:cubicBezTo>
                  <a:cubicBezTo>
                    <a:pt x="139" y="180"/>
                    <a:pt x="119" y="187"/>
                    <a:pt x="98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492">
              <a:extLst>
                <a:ext uri="{FF2B5EF4-FFF2-40B4-BE49-F238E27FC236}">
                  <a16:creationId xmlns:a16="http://schemas.microsoft.com/office/drawing/2014/main" id="{270C9F0F-3711-48F1-8B32-0B0441F71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550"/>
              <a:ext cx="73" cy="70"/>
            </a:xfrm>
            <a:custGeom>
              <a:avLst/>
              <a:gdLst>
                <a:gd name="T0" fmla="*/ 133 w 263"/>
                <a:gd name="T1" fmla="*/ 250 h 250"/>
                <a:gd name="T2" fmla="*/ 52 w 263"/>
                <a:gd name="T3" fmla="*/ 218 h 250"/>
                <a:gd name="T4" fmla="*/ 50 w 263"/>
                <a:gd name="T5" fmla="*/ 216 h 250"/>
                <a:gd name="T6" fmla="*/ 45 w 263"/>
                <a:gd name="T7" fmla="*/ 50 h 250"/>
                <a:gd name="T8" fmla="*/ 211 w 263"/>
                <a:gd name="T9" fmla="*/ 45 h 250"/>
                <a:gd name="T10" fmla="*/ 213 w 263"/>
                <a:gd name="T11" fmla="*/ 47 h 250"/>
                <a:gd name="T12" fmla="*/ 218 w 263"/>
                <a:gd name="T13" fmla="*/ 213 h 250"/>
                <a:gd name="T14" fmla="*/ 133 w 263"/>
                <a:gd name="T15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0">
                  <a:moveTo>
                    <a:pt x="133" y="250"/>
                  </a:moveTo>
                  <a:cubicBezTo>
                    <a:pt x="104" y="250"/>
                    <a:pt x="75" y="239"/>
                    <a:pt x="52" y="218"/>
                  </a:cubicBezTo>
                  <a:cubicBezTo>
                    <a:pt x="50" y="216"/>
                    <a:pt x="50" y="216"/>
                    <a:pt x="50" y="216"/>
                  </a:cubicBezTo>
                  <a:cubicBezTo>
                    <a:pt x="3" y="172"/>
                    <a:pt x="0" y="97"/>
                    <a:pt x="45" y="50"/>
                  </a:cubicBezTo>
                  <a:cubicBezTo>
                    <a:pt x="89" y="2"/>
                    <a:pt x="164" y="0"/>
                    <a:pt x="211" y="45"/>
                  </a:cubicBezTo>
                  <a:cubicBezTo>
                    <a:pt x="213" y="47"/>
                    <a:pt x="213" y="47"/>
                    <a:pt x="213" y="47"/>
                  </a:cubicBezTo>
                  <a:cubicBezTo>
                    <a:pt x="261" y="91"/>
                    <a:pt x="263" y="166"/>
                    <a:pt x="218" y="213"/>
                  </a:cubicBezTo>
                  <a:cubicBezTo>
                    <a:pt x="195" y="238"/>
                    <a:pt x="164" y="250"/>
                    <a:pt x="133" y="2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493">
              <a:extLst>
                <a:ext uri="{FF2B5EF4-FFF2-40B4-BE49-F238E27FC236}">
                  <a16:creationId xmlns:a16="http://schemas.microsoft.com/office/drawing/2014/main" id="{4366FE77-1B05-4520-BD7D-BB010EC8F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517"/>
              <a:ext cx="52" cy="49"/>
            </a:xfrm>
            <a:custGeom>
              <a:avLst/>
              <a:gdLst>
                <a:gd name="T0" fmla="*/ 94 w 188"/>
                <a:gd name="T1" fmla="*/ 178 h 178"/>
                <a:gd name="T2" fmla="*/ 56 w 188"/>
                <a:gd name="T3" fmla="*/ 169 h 178"/>
                <a:gd name="T4" fmla="*/ 21 w 188"/>
                <a:gd name="T5" fmla="*/ 58 h 178"/>
                <a:gd name="T6" fmla="*/ 22 w 188"/>
                <a:gd name="T7" fmla="*/ 56 h 178"/>
                <a:gd name="T8" fmla="*/ 132 w 188"/>
                <a:gd name="T9" fmla="*/ 21 h 178"/>
                <a:gd name="T10" fmla="*/ 168 w 188"/>
                <a:gd name="T11" fmla="*/ 132 h 178"/>
                <a:gd name="T12" fmla="*/ 167 w 188"/>
                <a:gd name="T13" fmla="*/ 134 h 178"/>
                <a:gd name="T14" fmla="*/ 94 w 188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8">
                  <a:moveTo>
                    <a:pt x="94" y="178"/>
                  </a:moveTo>
                  <a:cubicBezTo>
                    <a:pt x="81" y="178"/>
                    <a:pt x="68" y="175"/>
                    <a:pt x="56" y="169"/>
                  </a:cubicBezTo>
                  <a:cubicBezTo>
                    <a:pt x="16" y="148"/>
                    <a:pt x="0" y="98"/>
                    <a:pt x="21" y="58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42" y="16"/>
                    <a:pt x="92" y="0"/>
                    <a:pt x="132" y="21"/>
                  </a:cubicBezTo>
                  <a:cubicBezTo>
                    <a:pt x="173" y="42"/>
                    <a:pt x="188" y="92"/>
                    <a:pt x="168" y="132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152" y="162"/>
                    <a:pt x="123" y="178"/>
                    <a:pt x="94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494">
              <a:extLst>
                <a:ext uri="{FF2B5EF4-FFF2-40B4-BE49-F238E27FC236}">
                  <a16:creationId xmlns:a16="http://schemas.microsoft.com/office/drawing/2014/main" id="{DC657604-731E-4B6E-BE47-D13CEB4B2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392"/>
              <a:ext cx="58" cy="54"/>
            </a:xfrm>
            <a:custGeom>
              <a:avLst/>
              <a:gdLst>
                <a:gd name="T0" fmla="*/ 104 w 208"/>
                <a:gd name="T1" fmla="*/ 196 h 196"/>
                <a:gd name="T2" fmla="*/ 22 w 208"/>
                <a:gd name="T3" fmla="*/ 144 h 196"/>
                <a:gd name="T4" fmla="*/ 22 w 208"/>
                <a:gd name="T5" fmla="*/ 142 h 196"/>
                <a:gd name="T6" fmla="*/ 64 w 208"/>
                <a:gd name="T7" fmla="*/ 21 h 196"/>
                <a:gd name="T8" fmla="*/ 185 w 208"/>
                <a:gd name="T9" fmla="*/ 64 h 196"/>
                <a:gd name="T10" fmla="*/ 186 w 208"/>
                <a:gd name="T11" fmla="*/ 66 h 196"/>
                <a:gd name="T12" fmla="*/ 143 w 208"/>
                <a:gd name="T13" fmla="*/ 187 h 196"/>
                <a:gd name="T14" fmla="*/ 104 w 208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6">
                  <a:moveTo>
                    <a:pt x="104" y="196"/>
                  </a:moveTo>
                  <a:cubicBezTo>
                    <a:pt x="71" y="196"/>
                    <a:pt x="38" y="177"/>
                    <a:pt x="22" y="144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0" y="97"/>
                    <a:pt x="19" y="43"/>
                    <a:pt x="64" y="21"/>
                  </a:cubicBezTo>
                  <a:cubicBezTo>
                    <a:pt x="109" y="0"/>
                    <a:pt x="164" y="19"/>
                    <a:pt x="185" y="64"/>
                  </a:cubicBezTo>
                  <a:cubicBezTo>
                    <a:pt x="186" y="66"/>
                    <a:pt x="186" y="66"/>
                    <a:pt x="186" y="66"/>
                  </a:cubicBezTo>
                  <a:cubicBezTo>
                    <a:pt x="208" y="111"/>
                    <a:pt x="189" y="165"/>
                    <a:pt x="143" y="187"/>
                  </a:cubicBezTo>
                  <a:cubicBezTo>
                    <a:pt x="131" y="193"/>
                    <a:pt x="117" y="196"/>
                    <a:pt x="104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495">
              <a:extLst>
                <a:ext uri="{FF2B5EF4-FFF2-40B4-BE49-F238E27FC236}">
                  <a16:creationId xmlns:a16="http://schemas.microsoft.com/office/drawing/2014/main" id="{36482B88-BD9B-422E-8D49-05E29CDFA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2354"/>
              <a:ext cx="46" cy="44"/>
            </a:xfrm>
            <a:custGeom>
              <a:avLst/>
              <a:gdLst>
                <a:gd name="T0" fmla="*/ 83 w 167"/>
                <a:gd name="T1" fmla="*/ 158 h 158"/>
                <a:gd name="T2" fmla="*/ 49 w 167"/>
                <a:gd name="T3" fmla="*/ 149 h 158"/>
                <a:gd name="T4" fmla="*/ 18 w 167"/>
                <a:gd name="T5" fmla="*/ 51 h 158"/>
                <a:gd name="T6" fmla="*/ 19 w 167"/>
                <a:gd name="T7" fmla="*/ 50 h 158"/>
                <a:gd name="T8" fmla="*/ 117 w 167"/>
                <a:gd name="T9" fmla="*/ 18 h 158"/>
                <a:gd name="T10" fmla="*/ 148 w 167"/>
                <a:gd name="T11" fmla="*/ 117 h 158"/>
                <a:gd name="T12" fmla="*/ 148 w 167"/>
                <a:gd name="T13" fmla="*/ 118 h 158"/>
                <a:gd name="T14" fmla="*/ 83 w 167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58">
                  <a:moveTo>
                    <a:pt x="83" y="158"/>
                  </a:moveTo>
                  <a:cubicBezTo>
                    <a:pt x="72" y="158"/>
                    <a:pt x="60" y="155"/>
                    <a:pt x="49" y="149"/>
                  </a:cubicBezTo>
                  <a:cubicBezTo>
                    <a:pt x="13" y="131"/>
                    <a:pt x="0" y="87"/>
                    <a:pt x="18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37" y="14"/>
                    <a:pt x="81" y="0"/>
                    <a:pt x="117" y="18"/>
                  </a:cubicBezTo>
                  <a:cubicBezTo>
                    <a:pt x="153" y="37"/>
                    <a:pt x="167" y="81"/>
                    <a:pt x="148" y="117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35" y="143"/>
                    <a:pt x="109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496">
              <a:extLst>
                <a:ext uri="{FF2B5EF4-FFF2-40B4-BE49-F238E27FC236}">
                  <a16:creationId xmlns:a16="http://schemas.microsoft.com/office/drawing/2014/main" id="{FFD53B8A-3D53-4EEE-82AD-F83F6881B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222"/>
              <a:ext cx="62" cy="58"/>
            </a:xfrm>
            <a:custGeom>
              <a:avLst/>
              <a:gdLst>
                <a:gd name="T0" fmla="*/ 112 w 223"/>
                <a:gd name="T1" fmla="*/ 210 h 210"/>
                <a:gd name="T2" fmla="*/ 24 w 223"/>
                <a:gd name="T3" fmla="*/ 154 h 210"/>
                <a:gd name="T4" fmla="*/ 23 w 223"/>
                <a:gd name="T5" fmla="*/ 152 h 210"/>
                <a:gd name="T6" fmla="*/ 69 w 223"/>
                <a:gd name="T7" fmla="*/ 23 h 210"/>
                <a:gd name="T8" fmla="*/ 199 w 223"/>
                <a:gd name="T9" fmla="*/ 69 h 210"/>
                <a:gd name="T10" fmla="*/ 199 w 223"/>
                <a:gd name="T11" fmla="*/ 71 h 210"/>
                <a:gd name="T12" fmla="*/ 154 w 223"/>
                <a:gd name="T13" fmla="*/ 200 h 210"/>
                <a:gd name="T14" fmla="*/ 112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2" y="210"/>
                  </a:moveTo>
                  <a:cubicBezTo>
                    <a:pt x="76" y="210"/>
                    <a:pt x="41" y="189"/>
                    <a:pt x="24" y="154"/>
                  </a:cubicBezTo>
                  <a:cubicBezTo>
                    <a:pt x="23" y="152"/>
                    <a:pt x="23" y="152"/>
                    <a:pt x="23" y="152"/>
                  </a:cubicBezTo>
                  <a:cubicBezTo>
                    <a:pt x="0" y="104"/>
                    <a:pt x="21" y="46"/>
                    <a:pt x="69" y="23"/>
                  </a:cubicBezTo>
                  <a:cubicBezTo>
                    <a:pt x="117" y="0"/>
                    <a:pt x="175" y="20"/>
                    <a:pt x="199" y="69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223" y="119"/>
                    <a:pt x="202" y="177"/>
                    <a:pt x="154" y="200"/>
                  </a:cubicBezTo>
                  <a:cubicBezTo>
                    <a:pt x="140" y="207"/>
                    <a:pt x="126" y="210"/>
                    <a:pt x="112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497">
              <a:extLst>
                <a:ext uri="{FF2B5EF4-FFF2-40B4-BE49-F238E27FC236}">
                  <a16:creationId xmlns:a16="http://schemas.microsoft.com/office/drawing/2014/main" id="{34C37CF4-1F87-46DF-892D-0103EA53B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184"/>
              <a:ext cx="54" cy="52"/>
            </a:xfrm>
            <a:custGeom>
              <a:avLst/>
              <a:gdLst>
                <a:gd name="T0" fmla="*/ 99 w 198"/>
                <a:gd name="T1" fmla="*/ 187 h 187"/>
                <a:gd name="T2" fmla="*/ 59 w 198"/>
                <a:gd name="T3" fmla="*/ 177 h 187"/>
                <a:gd name="T4" fmla="*/ 22 w 198"/>
                <a:gd name="T5" fmla="*/ 61 h 187"/>
                <a:gd name="T6" fmla="*/ 23 w 198"/>
                <a:gd name="T7" fmla="*/ 59 h 187"/>
                <a:gd name="T8" fmla="*/ 140 w 198"/>
                <a:gd name="T9" fmla="*/ 22 h 187"/>
                <a:gd name="T10" fmla="*/ 176 w 198"/>
                <a:gd name="T11" fmla="*/ 138 h 187"/>
                <a:gd name="T12" fmla="*/ 176 w 198"/>
                <a:gd name="T13" fmla="*/ 140 h 187"/>
                <a:gd name="T14" fmla="*/ 99 w 198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87">
                  <a:moveTo>
                    <a:pt x="99" y="187"/>
                  </a:moveTo>
                  <a:cubicBezTo>
                    <a:pt x="85" y="187"/>
                    <a:pt x="72" y="184"/>
                    <a:pt x="59" y="177"/>
                  </a:cubicBezTo>
                  <a:cubicBezTo>
                    <a:pt x="17" y="155"/>
                    <a:pt x="0" y="103"/>
                    <a:pt x="22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45" y="17"/>
                    <a:pt x="97" y="0"/>
                    <a:pt x="140" y="22"/>
                  </a:cubicBezTo>
                  <a:cubicBezTo>
                    <a:pt x="182" y="44"/>
                    <a:pt x="198" y="96"/>
                    <a:pt x="176" y="138"/>
                  </a:cubicBezTo>
                  <a:cubicBezTo>
                    <a:pt x="176" y="140"/>
                    <a:pt x="176" y="140"/>
                    <a:pt x="176" y="140"/>
                  </a:cubicBezTo>
                  <a:cubicBezTo>
                    <a:pt x="160" y="170"/>
                    <a:pt x="130" y="187"/>
                    <a:pt x="99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498">
              <a:extLst>
                <a:ext uri="{FF2B5EF4-FFF2-40B4-BE49-F238E27FC236}">
                  <a16:creationId xmlns:a16="http://schemas.microsoft.com/office/drawing/2014/main" id="{3C675C22-EAD6-47D3-9DA7-9AFDC1288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2043"/>
              <a:ext cx="66" cy="66"/>
            </a:xfrm>
            <a:custGeom>
              <a:avLst/>
              <a:gdLst>
                <a:gd name="T0" fmla="*/ 120 w 240"/>
                <a:gd name="T1" fmla="*/ 238 h 238"/>
                <a:gd name="T2" fmla="*/ 5 w 240"/>
                <a:gd name="T3" fmla="*/ 132 h 238"/>
                <a:gd name="T4" fmla="*/ 5 w 240"/>
                <a:gd name="T5" fmla="*/ 129 h 238"/>
                <a:gd name="T6" fmla="*/ 111 w 240"/>
                <a:gd name="T7" fmla="*/ 5 h 238"/>
                <a:gd name="T8" fmla="*/ 235 w 240"/>
                <a:gd name="T9" fmla="*/ 111 h 238"/>
                <a:gd name="T10" fmla="*/ 235 w 240"/>
                <a:gd name="T11" fmla="*/ 114 h 238"/>
                <a:gd name="T12" fmla="*/ 129 w 240"/>
                <a:gd name="T13" fmla="*/ 238 h 238"/>
                <a:gd name="T14" fmla="*/ 120 w 24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8">
                  <a:moveTo>
                    <a:pt x="120" y="238"/>
                  </a:moveTo>
                  <a:cubicBezTo>
                    <a:pt x="60" y="238"/>
                    <a:pt x="10" y="192"/>
                    <a:pt x="5" y="132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0" y="65"/>
                    <a:pt x="48" y="10"/>
                    <a:pt x="111" y="5"/>
                  </a:cubicBezTo>
                  <a:cubicBezTo>
                    <a:pt x="175" y="0"/>
                    <a:pt x="230" y="48"/>
                    <a:pt x="235" y="111"/>
                  </a:cubicBezTo>
                  <a:cubicBezTo>
                    <a:pt x="235" y="114"/>
                    <a:pt x="235" y="114"/>
                    <a:pt x="235" y="114"/>
                  </a:cubicBezTo>
                  <a:cubicBezTo>
                    <a:pt x="240" y="177"/>
                    <a:pt x="193" y="233"/>
                    <a:pt x="129" y="238"/>
                  </a:cubicBezTo>
                  <a:cubicBezTo>
                    <a:pt x="126" y="238"/>
                    <a:pt x="123" y="238"/>
                    <a:pt x="12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499">
              <a:extLst>
                <a:ext uri="{FF2B5EF4-FFF2-40B4-BE49-F238E27FC236}">
                  <a16:creationId xmlns:a16="http://schemas.microsoft.com/office/drawing/2014/main" id="{E0D877EB-2C93-42D9-81BB-B745B4340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003"/>
              <a:ext cx="52" cy="50"/>
            </a:xfrm>
            <a:custGeom>
              <a:avLst/>
              <a:gdLst>
                <a:gd name="T0" fmla="*/ 94 w 188"/>
                <a:gd name="T1" fmla="*/ 184 h 184"/>
                <a:gd name="T2" fmla="*/ 85 w 188"/>
                <a:gd name="T3" fmla="*/ 184 h 184"/>
                <a:gd name="T4" fmla="*/ 6 w 188"/>
                <a:gd name="T5" fmla="*/ 86 h 184"/>
                <a:gd name="T6" fmla="*/ 6 w 188"/>
                <a:gd name="T7" fmla="*/ 84 h 184"/>
                <a:gd name="T8" fmla="*/ 104 w 188"/>
                <a:gd name="T9" fmla="*/ 5 h 184"/>
                <a:gd name="T10" fmla="*/ 183 w 188"/>
                <a:gd name="T11" fmla="*/ 103 h 184"/>
                <a:gd name="T12" fmla="*/ 183 w 188"/>
                <a:gd name="T13" fmla="*/ 105 h 184"/>
                <a:gd name="T14" fmla="*/ 94 w 188"/>
                <a:gd name="T15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84">
                  <a:moveTo>
                    <a:pt x="94" y="184"/>
                  </a:moveTo>
                  <a:cubicBezTo>
                    <a:pt x="91" y="184"/>
                    <a:pt x="88" y="184"/>
                    <a:pt x="85" y="184"/>
                  </a:cubicBezTo>
                  <a:cubicBezTo>
                    <a:pt x="36" y="179"/>
                    <a:pt x="0" y="135"/>
                    <a:pt x="6" y="86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11" y="35"/>
                    <a:pt x="55" y="0"/>
                    <a:pt x="104" y="5"/>
                  </a:cubicBezTo>
                  <a:cubicBezTo>
                    <a:pt x="153" y="10"/>
                    <a:pt x="188" y="54"/>
                    <a:pt x="183" y="103"/>
                  </a:cubicBezTo>
                  <a:cubicBezTo>
                    <a:pt x="183" y="105"/>
                    <a:pt x="183" y="105"/>
                    <a:pt x="183" y="105"/>
                  </a:cubicBezTo>
                  <a:cubicBezTo>
                    <a:pt x="178" y="150"/>
                    <a:pt x="139" y="184"/>
                    <a:pt x="94" y="1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500">
              <a:extLst>
                <a:ext uri="{FF2B5EF4-FFF2-40B4-BE49-F238E27FC236}">
                  <a16:creationId xmlns:a16="http://schemas.microsoft.com/office/drawing/2014/main" id="{CE1C10B9-1B70-4D91-BC7C-D6FF2B81E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861"/>
              <a:ext cx="59" cy="58"/>
            </a:xfrm>
            <a:custGeom>
              <a:avLst/>
              <a:gdLst>
                <a:gd name="T0" fmla="*/ 106 w 212"/>
                <a:gd name="T1" fmla="*/ 210 h 210"/>
                <a:gd name="T2" fmla="*/ 5 w 212"/>
                <a:gd name="T3" fmla="*/ 116 h 210"/>
                <a:gd name="T4" fmla="*/ 5 w 212"/>
                <a:gd name="T5" fmla="*/ 113 h 210"/>
                <a:gd name="T6" fmla="*/ 98 w 212"/>
                <a:gd name="T7" fmla="*/ 4 h 210"/>
                <a:gd name="T8" fmla="*/ 208 w 212"/>
                <a:gd name="T9" fmla="*/ 98 h 210"/>
                <a:gd name="T10" fmla="*/ 208 w 212"/>
                <a:gd name="T11" fmla="*/ 100 h 210"/>
                <a:gd name="T12" fmla="*/ 114 w 212"/>
                <a:gd name="T13" fmla="*/ 209 h 210"/>
                <a:gd name="T14" fmla="*/ 106 w 212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2" h="210">
                  <a:moveTo>
                    <a:pt x="106" y="210"/>
                  </a:moveTo>
                  <a:cubicBezTo>
                    <a:pt x="54" y="210"/>
                    <a:pt x="9" y="169"/>
                    <a:pt x="5" y="116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0" y="57"/>
                    <a:pt x="42" y="8"/>
                    <a:pt x="98" y="4"/>
                  </a:cubicBezTo>
                  <a:cubicBezTo>
                    <a:pt x="155" y="0"/>
                    <a:pt x="203" y="41"/>
                    <a:pt x="208" y="98"/>
                  </a:cubicBezTo>
                  <a:cubicBezTo>
                    <a:pt x="208" y="100"/>
                    <a:pt x="208" y="100"/>
                    <a:pt x="208" y="100"/>
                  </a:cubicBezTo>
                  <a:cubicBezTo>
                    <a:pt x="212" y="156"/>
                    <a:pt x="170" y="205"/>
                    <a:pt x="114" y="209"/>
                  </a:cubicBezTo>
                  <a:cubicBezTo>
                    <a:pt x="112" y="210"/>
                    <a:pt x="109" y="210"/>
                    <a:pt x="106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01">
              <a:extLst>
                <a:ext uri="{FF2B5EF4-FFF2-40B4-BE49-F238E27FC236}">
                  <a16:creationId xmlns:a16="http://schemas.microsoft.com/office/drawing/2014/main" id="{88B297B4-3FD6-4431-834D-BCF14AC22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12"/>
              <a:ext cx="62" cy="61"/>
            </a:xfrm>
            <a:custGeom>
              <a:avLst/>
              <a:gdLst>
                <a:gd name="T0" fmla="*/ 111 w 222"/>
                <a:gd name="T1" fmla="*/ 218 h 218"/>
                <a:gd name="T2" fmla="*/ 100 w 222"/>
                <a:gd name="T3" fmla="*/ 217 h 218"/>
                <a:gd name="T4" fmla="*/ 7 w 222"/>
                <a:gd name="T5" fmla="*/ 101 h 218"/>
                <a:gd name="T6" fmla="*/ 7 w 222"/>
                <a:gd name="T7" fmla="*/ 99 h 218"/>
                <a:gd name="T8" fmla="*/ 122 w 222"/>
                <a:gd name="T9" fmla="*/ 6 h 218"/>
                <a:gd name="T10" fmla="*/ 215 w 222"/>
                <a:gd name="T11" fmla="*/ 121 h 218"/>
                <a:gd name="T12" fmla="*/ 215 w 222"/>
                <a:gd name="T13" fmla="*/ 124 h 218"/>
                <a:gd name="T14" fmla="*/ 111 w 222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2" h="218">
                  <a:moveTo>
                    <a:pt x="111" y="218"/>
                  </a:moveTo>
                  <a:cubicBezTo>
                    <a:pt x="107" y="218"/>
                    <a:pt x="104" y="217"/>
                    <a:pt x="100" y="217"/>
                  </a:cubicBezTo>
                  <a:cubicBezTo>
                    <a:pt x="42" y="211"/>
                    <a:pt x="0" y="159"/>
                    <a:pt x="7" y="101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13" y="41"/>
                    <a:pt x="65" y="0"/>
                    <a:pt x="122" y="6"/>
                  </a:cubicBezTo>
                  <a:cubicBezTo>
                    <a:pt x="180" y="12"/>
                    <a:pt x="222" y="64"/>
                    <a:pt x="215" y="121"/>
                  </a:cubicBezTo>
                  <a:cubicBezTo>
                    <a:pt x="215" y="124"/>
                    <a:pt x="215" y="124"/>
                    <a:pt x="215" y="124"/>
                  </a:cubicBezTo>
                  <a:cubicBezTo>
                    <a:pt x="209" y="178"/>
                    <a:pt x="164" y="218"/>
                    <a:pt x="111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02">
              <a:extLst>
                <a:ext uri="{FF2B5EF4-FFF2-40B4-BE49-F238E27FC236}">
                  <a16:creationId xmlns:a16="http://schemas.microsoft.com/office/drawing/2014/main" id="{19AAF8C1-E311-45DE-BC6F-B902E3295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" y="1675"/>
              <a:ext cx="59" cy="58"/>
            </a:xfrm>
            <a:custGeom>
              <a:avLst/>
              <a:gdLst>
                <a:gd name="T0" fmla="*/ 107 w 213"/>
                <a:gd name="T1" fmla="*/ 212 h 212"/>
                <a:gd name="T2" fmla="*/ 4 w 213"/>
                <a:gd name="T3" fmla="*/ 117 h 212"/>
                <a:gd name="T4" fmla="*/ 4 w 213"/>
                <a:gd name="T5" fmla="*/ 114 h 212"/>
                <a:gd name="T6" fmla="*/ 99 w 213"/>
                <a:gd name="T7" fmla="*/ 4 h 212"/>
                <a:gd name="T8" fmla="*/ 209 w 213"/>
                <a:gd name="T9" fmla="*/ 99 h 212"/>
                <a:gd name="T10" fmla="*/ 209 w 213"/>
                <a:gd name="T11" fmla="*/ 101 h 212"/>
                <a:gd name="T12" fmla="*/ 114 w 213"/>
                <a:gd name="T13" fmla="*/ 211 h 212"/>
                <a:gd name="T14" fmla="*/ 107 w 213"/>
                <a:gd name="T15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12">
                  <a:moveTo>
                    <a:pt x="107" y="212"/>
                  </a:moveTo>
                  <a:cubicBezTo>
                    <a:pt x="53" y="212"/>
                    <a:pt x="8" y="171"/>
                    <a:pt x="4" y="117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0" y="58"/>
                    <a:pt x="42" y="9"/>
                    <a:pt x="99" y="4"/>
                  </a:cubicBezTo>
                  <a:cubicBezTo>
                    <a:pt x="155" y="0"/>
                    <a:pt x="205" y="42"/>
                    <a:pt x="209" y="99"/>
                  </a:cubicBezTo>
                  <a:cubicBezTo>
                    <a:pt x="209" y="101"/>
                    <a:pt x="209" y="101"/>
                    <a:pt x="209" y="101"/>
                  </a:cubicBezTo>
                  <a:cubicBezTo>
                    <a:pt x="213" y="158"/>
                    <a:pt x="171" y="207"/>
                    <a:pt x="114" y="211"/>
                  </a:cubicBezTo>
                  <a:cubicBezTo>
                    <a:pt x="112" y="212"/>
                    <a:pt x="109" y="212"/>
                    <a:pt x="107" y="2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03">
              <a:extLst>
                <a:ext uri="{FF2B5EF4-FFF2-40B4-BE49-F238E27FC236}">
                  <a16:creationId xmlns:a16="http://schemas.microsoft.com/office/drawing/2014/main" id="{492CA7E1-D353-4040-A78D-CAAFA6586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639"/>
              <a:ext cx="40" cy="39"/>
            </a:xfrm>
            <a:custGeom>
              <a:avLst/>
              <a:gdLst>
                <a:gd name="T0" fmla="*/ 73 w 145"/>
                <a:gd name="T1" fmla="*/ 139 h 139"/>
                <a:gd name="T2" fmla="*/ 10 w 145"/>
                <a:gd name="T3" fmla="*/ 91 h 139"/>
                <a:gd name="T4" fmla="*/ 9 w 145"/>
                <a:gd name="T5" fmla="*/ 89 h 139"/>
                <a:gd name="T6" fmla="*/ 56 w 145"/>
                <a:gd name="T7" fmla="*/ 10 h 139"/>
                <a:gd name="T8" fmla="*/ 136 w 145"/>
                <a:gd name="T9" fmla="*/ 56 h 139"/>
                <a:gd name="T10" fmla="*/ 136 w 145"/>
                <a:gd name="T11" fmla="*/ 57 h 139"/>
                <a:gd name="T12" fmla="*/ 90 w 145"/>
                <a:gd name="T13" fmla="*/ 137 h 139"/>
                <a:gd name="T14" fmla="*/ 73 w 145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9">
                  <a:moveTo>
                    <a:pt x="73" y="139"/>
                  </a:moveTo>
                  <a:cubicBezTo>
                    <a:pt x="44" y="139"/>
                    <a:pt x="18" y="120"/>
                    <a:pt x="10" y="91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0" y="55"/>
                    <a:pt x="21" y="19"/>
                    <a:pt x="56" y="10"/>
                  </a:cubicBezTo>
                  <a:cubicBezTo>
                    <a:pt x="91" y="0"/>
                    <a:pt x="126" y="21"/>
                    <a:pt x="136" y="56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45" y="92"/>
                    <a:pt x="125" y="128"/>
                    <a:pt x="90" y="137"/>
                  </a:cubicBezTo>
                  <a:cubicBezTo>
                    <a:pt x="84" y="139"/>
                    <a:pt x="78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04">
              <a:extLst>
                <a:ext uri="{FF2B5EF4-FFF2-40B4-BE49-F238E27FC236}">
                  <a16:creationId xmlns:a16="http://schemas.microsoft.com/office/drawing/2014/main" id="{2341389C-4A69-4086-AD7B-6D5576814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1505"/>
              <a:ext cx="41" cy="38"/>
            </a:xfrm>
            <a:custGeom>
              <a:avLst/>
              <a:gdLst>
                <a:gd name="T0" fmla="*/ 73 w 147"/>
                <a:gd name="T1" fmla="*/ 140 h 140"/>
                <a:gd name="T2" fmla="*/ 54 w 147"/>
                <a:gd name="T3" fmla="*/ 137 h 140"/>
                <a:gd name="T4" fmla="*/ 11 w 147"/>
                <a:gd name="T5" fmla="*/ 56 h 140"/>
                <a:gd name="T6" fmla="*/ 11 w 147"/>
                <a:gd name="T7" fmla="*/ 54 h 140"/>
                <a:gd name="T8" fmla="*/ 93 w 147"/>
                <a:gd name="T9" fmla="*/ 10 h 140"/>
                <a:gd name="T10" fmla="*/ 136 w 147"/>
                <a:gd name="T11" fmla="*/ 92 h 140"/>
                <a:gd name="T12" fmla="*/ 136 w 147"/>
                <a:gd name="T13" fmla="*/ 93 h 140"/>
                <a:gd name="T14" fmla="*/ 73 w 147"/>
                <a:gd name="T1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40">
                  <a:moveTo>
                    <a:pt x="73" y="140"/>
                  </a:moveTo>
                  <a:cubicBezTo>
                    <a:pt x="67" y="140"/>
                    <a:pt x="61" y="139"/>
                    <a:pt x="54" y="137"/>
                  </a:cubicBezTo>
                  <a:cubicBezTo>
                    <a:pt x="20" y="127"/>
                    <a:pt x="0" y="90"/>
                    <a:pt x="11" y="56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22" y="20"/>
                    <a:pt x="58" y="0"/>
                    <a:pt x="93" y="10"/>
                  </a:cubicBezTo>
                  <a:cubicBezTo>
                    <a:pt x="127" y="21"/>
                    <a:pt x="147" y="57"/>
                    <a:pt x="136" y="92"/>
                  </a:cubicBezTo>
                  <a:cubicBezTo>
                    <a:pt x="136" y="93"/>
                    <a:pt x="136" y="93"/>
                    <a:pt x="136" y="93"/>
                  </a:cubicBezTo>
                  <a:cubicBezTo>
                    <a:pt x="127" y="122"/>
                    <a:pt x="101" y="140"/>
                    <a:pt x="73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05">
              <a:extLst>
                <a:ext uri="{FF2B5EF4-FFF2-40B4-BE49-F238E27FC236}">
                  <a16:creationId xmlns:a16="http://schemas.microsoft.com/office/drawing/2014/main" id="{AACEFCCD-B18A-461A-B267-3839FF8CD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443"/>
              <a:ext cx="72" cy="69"/>
            </a:xfrm>
            <a:custGeom>
              <a:avLst/>
              <a:gdLst>
                <a:gd name="T0" fmla="*/ 132 w 263"/>
                <a:gd name="T1" fmla="*/ 252 h 252"/>
                <a:gd name="T2" fmla="*/ 17 w 263"/>
                <a:gd name="T3" fmla="*/ 165 h 252"/>
                <a:gd name="T4" fmla="*/ 16 w 263"/>
                <a:gd name="T5" fmla="*/ 162 h 252"/>
                <a:gd name="T6" fmla="*/ 100 w 263"/>
                <a:gd name="T7" fmla="*/ 17 h 252"/>
                <a:gd name="T8" fmla="*/ 245 w 263"/>
                <a:gd name="T9" fmla="*/ 101 h 252"/>
                <a:gd name="T10" fmla="*/ 246 w 263"/>
                <a:gd name="T11" fmla="*/ 103 h 252"/>
                <a:gd name="T12" fmla="*/ 162 w 263"/>
                <a:gd name="T13" fmla="*/ 248 h 252"/>
                <a:gd name="T14" fmla="*/ 132 w 263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2">
                  <a:moveTo>
                    <a:pt x="132" y="252"/>
                  </a:moveTo>
                  <a:cubicBezTo>
                    <a:pt x="79" y="252"/>
                    <a:pt x="31" y="217"/>
                    <a:pt x="17" y="165"/>
                  </a:cubicBezTo>
                  <a:cubicBezTo>
                    <a:pt x="16" y="162"/>
                    <a:pt x="16" y="162"/>
                    <a:pt x="16" y="162"/>
                  </a:cubicBezTo>
                  <a:cubicBezTo>
                    <a:pt x="0" y="99"/>
                    <a:pt x="37" y="34"/>
                    <a:pt x="100" y="17"/>
                  </a:cubicBezTo>
                  <a:cubicBezTo>
                    <a:pt x="163" y="0"/>
                    <a:pt x="228" y="37"/>
                    <a:pt x="245" y="101"/>
                  </a:cubicBezTo>
                  <a:cubicBezTo>
                    <a:pt x="246" y="103"/>
                    <a:pt x="246" y="103"/>
                    <a:pt x="246" y="103"/>
                  </a:cubicBezTo>
                  <a:cubicBezTo>
                    <a:pt x="263" y="166"/>
                    <a:pt x="225" y="231"/>
                    <a:pt x="162" y="248"/>
                  </a:cubicBezTo>
                  <a:cubicBezTo>
                    <a:pt x="152" y="251"/>
                    <a:pt x="142" y="252"/>
                    <a:pt x="132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06">
              <a:extLst>
                <a:ext uri="{FF2B5EF4-FFF2-40B4-BE49-F238E27FC236}">
                  <a16:creationId xmlns:a16="http://schemas.microsoft.com/office/drawing/2014/main" id="{D653348C-B578-4880-AD67-1350A1519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322"/>
              <a:ext cx="48" cy="46"/>
            </a:xfrm>
            <a:custGeom>
              <a:avLst/>
              <a:gdLst>
                <a:gd name="T0" fmla="*/ 88 w 176"/>
                <a:gd name="T1" fmla="*/ 168 h 168"/>
                <a:gd name="T2" fmla="*/ 65 w 176"/>
                <a:gd name="T3" fmla="*/ 165 h 168"/>
                <a:gd name="T4" fmla="*/ 13 w 176"/>
                <a:gd name="T5" fmla="*/ 67 h 168"/>
                <a:gd name="T6" fmla="*/ 14 w 176"/>
                <a:gd name="T7" fmla="*/ 65 h 168"/>
                <a:gd name="T8" fmla="*/ 111 w 176"/>
                <a:gd name="T9" fmla="*/ 13 h 168"/>
                <a:gd name="T10" fmla="*/ 164 w 176"/>
                <a:gd name="T11" fmla="*/ 110 h 168"/>
                <a:gd name="T12" fmla="*/ 163 w 176"/>
                <a:gd name="T13" fmla="*/ 112 h 168"/>
                <a:gd name="T14" fmla="*/ 88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8" y="168"/>
                  </a:moveTo>
                  <a:cubicBezTo>
                    <a:pt x="81" y="168"/>
                    <a:pt x="73" y="167"/>
                    <a:pt x="65" y="165"/>
                  </a:cubicBezTo>
                  <a:cubicBezTo>
                    <a:pt x="24" y="152"/>
                    <a:pt x="0" y="108"/>
                    <a:pt x="13" y="67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26" y="24"/>
                    <a:pt x="70" y="0"/>
                    <a:pt x="111" y="13"/>
                  </a:cubicBezTo>
                  <a:cubicBezTo>
                    <a:pt x="153" y="25"/>
                    <a:pt x="176" y="69"/>
                    <a:pt x="164" y="110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53" y="146"/>
                    <a:pt x="122" y="168"/>
                    <a:pt x="88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07">
              <a:extLst>
                <a:ext uri="{FF2B5EF4-FFF2-40B4-BE49-F238E27FC236}">
                  <a16:creationId xmlns:a16="http://schemas.microsoft.com/office/drawing/2014/main" id="{D90264F8-E2AF-4B3D-91A0-717C04575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264"/>
              <a:ext cx="69" cy="66"/>
            </a:xfrm>
            <a:custGeom>
              <a:avLst/>
              <a:gdLst>
                <a:gd name="T0" fmla="*/ 125 w 249"/>
                <a:gd name="T1" fmla="*/ 239 h 239"/>
                <a:gd name="T2" fmla="*/ 17 w 249"/>
                <a:gd name="T3" fmla="*/ 156 h 239"/>
                <a:gd name="T4" fmla="*/ 16 w 249"/>
                <a:gd name="T5" fmla="*/ 153 h 239"/>
                <a:gd name="T6" fmla="*/ 95 w 249"/>
                <a:gd name="T7" fmla="*/ 16 h 239"/>
                <a:gd name="T8" fmla="*/ 233 w 249"/>
                <a:gd name="T9" fmla="*/ 96 h 239"/>
                <a:gd name="T10" fmla="*/ 233 w 249"/>
                <a:gd name="T11" fmla="*/ 98 h 239"/>
                <a:gd name="T12" fmla="*/ 154 w 249"/>
                <a:gd name="T13" fmla="*/ 235 h 239"/>
                <a:gd name="T14" fmla="*/ 125 w 249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9" h="239">
                  <a:moveTo>
                    <a:pt x="125" y="239"/>
                  </a:moveTo>
                  <a:cubicBezTo>
                    <a:pt x="76" y="239"/>
                    <a:pt x="30" y="206"/>
                    <a:pt x="17" y="156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0" y="94"/>
                    <a:pt x="36" y="32"/>
                    <a:pt x="95" y="16"/>
                  </a:cubicBezTo>
                  <a:cubicBezTo>
                    <a:pt x="155" y="0"/>
                    <a:pt x="217" y="36"/>
                    <a:pt x="233" y="96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49" y="158"/>
                    <a:pt x="214" y="219"/>
                    <a:pt x="154" y="235"/>
                  </a:cubicBezTo>
                  <a:cubicBezTo>
                    <a:pt x="144" y="238"/>
                    <a:pt x="135" y="239"/>
                    <a:pt x="125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08">
              <a:extLst>
                <a:ext uri="{FF2B5EF4-FFF2-40B4-BE49-F238E27FC236}">
                  <a16:creationId xmlns:a16="http://schemas.microsoft.com/office/drawing/2014/main" id="{FE6F4CDC-747D-4883-BB1F-87AF64377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1149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9 w 218"/>
                <a:gd name="T3" fmla="*/ 186 h 206"/>
                <a:gd name="T4" fmla="*/ 33 w 218"/>
                <a:gd name="T5" fmla="*/ 51 h 206"/>
                <a:gd name="T6" fmla="*/ 34 w 218"/>
                <a:gd name="T7" fmla="*/ 49 h 206"/>
                <a:gd name="T8" fmla="*/ 169 w 218"/>
                <a:gd name="T9" fmla="*/ 32 h 206"/>
                <a:gd name="T10" fmla="*/ 185 w 218"/>
                <a:gd name="T11" fmla="*/ 167 h 206"/>
                <a:gd name="T12" fmla="*/ 184 w 218"/>
                <a:gd name="T13" fmla="*/ 169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8" y="206"/>
                    <a:pt x="67" y="199"/>
                    <a:pt x="49" y="186"/>
                  </a:cubicBezTo>
                  <a:cubicBezTo>
                    <a:pt x="8" y="153"/>
                    <a:pt x="0" y="93"/>
                    <a:pt x="33" y="51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67" y="7"/>
                    <a:pt x="127" y="0"/>
                    <a:pt x="169" y="32"/>
                  </a:cubicBezTo>
                  <a:cubicBezTo>
                    <a:pt x="211" y="65"/>
                    <a:pt x="218" y="125"/>
                    <a:pt x="185" y="167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65" y="193"/>
                    <a:pt x="137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09">
              <a:extLst>
                <a:ext uri="{FF2B5EF4-FFF2-40B4-BE49-F238E27FC236}">
                  <a16:creationId xmlns:a16="http://schemas.microsoft.com/office/drawing/2014/main" id="{14ED1CA8-FE1C-4312-8644-427B3D6E3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108"/>
              <a:ext cx="69" cy="66"/>
            </a:xfrm>
            <a:custGeom>
              <a:avLst/>
              <a:gdLst>
                <a:gd name="T0" fmla="*/ 126 w 250"/>
                <a:gd name="T1" fmla="*/ 236 h 236"/>
                <a:gd name="T2" fmla="*/ 37 w 250"/>
                <a:gd name="T3" fmla="*/ 191 h 236"/>
                <a:gd name="T4" fmla="*/ 36 w 250"/>
                <a:gd name="T5" fmla="*/ 189 h 236"/>
                <a:gd name="T6" fmla="*/ 60 w 250"/>
                <a:gd name="T7" fmla="*/ 35 h 236"/>
                <a:gd name="T8" fmla="*/ 213 w 250"/>
                <a:gd name="T9" fmla="*/ 59 h 236"/>
                <a:gd name="T10" fmla="*/ 215 w 250"/>
                <a:gd name="T11" fmla="*/ 61 h 236"/>
                <a:gd name="T12" fmla="*/ 191 w 250"/>
                <a:gd name="T13" fmla="*/ 215 h 236"/>
                <a:gd name="T14" fmla="*/ 126 w 250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6">
                  <a:moveTo>
                    <a:pt x="126" y="236"/>
                  </a:moveTo>
                  <a:cubicBezTo>
                    <a:pt x="92" y="236"/>
                    <a:pt x="59" y="220"/>
                    <a:pt x="37" y="191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0" y="140"/>
                    <a:pt x="11" y="71"/>
                    <a:pt x="60" y="35"/>
                  </a:cubicBezTo>
                  <a:cubicBezTo>
                    <a:pt x="109" y="0"/>
                    <a:pt x="177" y="10"/>
                    <a:pt x="213" y="59"/>
                  </a:cubicBezTo>
                  <a:cubicBezTo>
                    <a:pt x="215" y="61"/>
                    <a:pt x="215" y="61"/>
                    <a:pt x="215" y="61"/>
                  </a:cubicBezTo>
                  <a:cubicBezTo>
                    <a:pt x="250" y="110"/>
                    <a:pt x="240" y="179"/>
                    <a:pt x="191" y="215"/>
                  </a:cubicBezTo>
                  <a:cubicBezTo>
                    <a:pt x="171" y="229"/>
                    <a:pt x="149" y="236"/>
                    <a:pt x="126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10">
              <a:extLst>
                <a:ext uri="{FF2B5EF4-FFF2-40B4-BE49-F238E27FC236}">
                  <a16:creationId xmlns:a16="http://schemas.microsoft.com/office/drawing/2014/main" id="{2E6009ED-439D-46FF-AE15-F5388CA3B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994"/>
              <a:ext cx="75" cy="71"/>
            </a:xfrm>
            <a:custGeom>
              <a:avLst/>
              <a:gdLst>
                <a:gd name="T0" fmla="*/ 134 w 271"/>
                <a:gd name="T1" fmla="*/ 256 h 256"/>
                <a:gd name="T2" fmla="*/ 61 w 271"/>
                <a:gd name="T3" fmla="*/ 231 h 256"/>
                <a:gd name="T4" fmla="*/ 40 w 271"/>
                <a:gd name="T5" fmla="*/ 63 h 256"/>
                <a:gd name="T6" fmla="*/ 42 w 271"/>
                <a:gd name="T7" fmla="*/ 61 h 256"/>
                <a:gd name="T8" fmla="*/ 209 w 271"/>
                <a:gd name="T9" fmla="*/ 41 h 256"/>
                <a:gd name="T10" fmla="*/ 230 w 271"/>
                <a:gd name="T11" fmla="*/ 208 h 256"/>
                <a:gd name="T12" fmla="*/ 228 w 271"/>
                <a:gd name="T13" fmla="*/ 211 h 256"/>
                <a:gd name="T14" fmla="*/ 134 w 271"/>
                <a:gd name="T15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56">
                  <a:moveTo>
                    <a:pt x="134" y="256"/>
                  </a:moveTo>
                  <a:cubicBezTo>
                    <a:pt x="108" y="256"/>
                    <a:pt x="82" y="248"/>
                    <a:pt x="61" y="231"/>
                  </a:cubicBezTo>
                  <a:cubicBezTo>
                    <a:pt x="9" y="191"/>
                    <a:pt x="0" y="115"/>
                    <a:pt x="40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82" y="9"/>
                    <a:pt x="157" y="0"/>
                    <a:pt x="209" y="41"/>
                  </a:cubicBezTo>
                  <a:cubicBezTo>
                    <a:pt x="261" y="81"/>
                    <a:pt x="271" y="156"/>
                    <a:pt x="230" y="208"/>
                  </a:cubicBezTo>
                  <a:cubicBezTo>
                    <a:pt x="228" y="211"/>
                    <a:pt x="228" y="211"/>
                    <a:pt x="228" y="211"/>
                  </a:cubicBezTo>
                  <a:cubicBezTo>
                    <a:pt x="205" y="241"/>
                    <a:pt x="170" y="256"/>
                    <a:pt x="134" y="2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511">
              <a:extLst>
                <a:ext uri="{FF2B5EF4-FFF2-40B4-BE49-F238E27FC236}">
                  <a16:creationId xmlns:a16="http://schemas.microsoft.com/office/drawing/2014/main" id="{20BB28CA-E7C5-41FE-83A3-701A84325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957"/>
              <a:ext cx="71" cy="67"/>
            </a:xfrm>
            <a:custGeom>
              <a:avLst/>
              <a:gdLst>
                <a:gd name="T0" fmla="*/ 130 w 259"/>
                <a:gd name="T1" fmla="*/ 244 h 244"/>
                <a:gd name="T2" fmla="*/ 38 w 259"/>
                <a:gd name="T3" fmla="*/ 197 h 244"/>
                <a:gd name="T4" fmla="*/ 37 w 259"/>
                <a:gd name="T5" fmla="*/ 195 h 244"/>
                <a:gd name="T6" fmla="*/ 61 w 259"/>
                <a:gd name="T7" fmla="*/ 36 h 244"/>
                <a:gd name="T8" fmla="*/ 220 w 259"/>
                <a:gd name="T9" fmla="*/ 61 h 244"/>
                <a:gd name="T10" fmla="*/ 222 w 259"/>
                <a:gd name="T11" fmla="*/ 63 h 244"/>
                <a:gd name="T12" fmla="*/ 197 w 259"/>
                <a:gd name="T13" fmla="*/ 222 h 244"/>
                <a:gd name="T14" fmla="*/ 130 w 259"/>
                <a:gd name="T15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4">
                  <a:moveTo>
                    <a:pt x="130" y="244"/>
                  </a:moveTo>
                  <a:cubicBezTo>
                    <a:pt x="95" y="244"/>
                    <a:pt x="60" y="228"/>
                    <a:pt x="38" y="197"/>
                  </a:cubicBezTo>
                  <a:cubicBezTo>
                    <a:pt x="37" y="195"/>
                    <a:pt x="37" y="195"/>
                    <a:pt x="37" y="195"/>
                  </a:cubicBezTo>
                  <a:cubicBezTo>
                    <a:pt x="0" y="144"/>
                    <a:pt x="11" y="73"/>
                    <a:pt x="61" y="36"/>
                  </a:cubicBezTo>
                  <a:cubicBezTo>
                    <a:pt x="112" y="0"/>
                    <a:pt x="183" y="11"/>
                    <a:pt x="220" y="61"/>
                  </a:cubicBezTo>
                  <a:cubicBezTo>
                    <a:pt x="222" y="63"/>
                    <a:pt x="222" y="63"/>
                    <a:pt x="222" y="63"/>
                  </a:cubicBezTo>
                  <a:cubicBezTo>
                    <a:pt x="259" y="114"/>
                    <a:pt x="247" y="185"/>
                    <a:pt x="197" y="222"/>
                  </a:cubicBezTo>
                  <a:cubicBezTo>
                    <a:pt x="177" y="237"/>
                    <a:pt x="153" y="244"/>
                    <a:pt x="130" y="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512">
              <a:extLst>
                <a:ext uri="{FF2B5EF4-FFF2-40B4-BE49-F238E27FC236}">
                  <a16:creationId xmlns:a16="http://schemas.microsoft.com/office/drawing/2014/main" id="{544F4F6A-500C-4057-88C2-230044B76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864"/>
              <a:ext cx="42" cy="39"/>
            </a:xfrm>
            <a:custGeom>
              <a:avLst/>
              <a:gdLst>
                <a:gd name="T0" fmla="*/ 74 w 150"/>
                <a:gd name="T1" fmla="*/ 141 h 141"/>
                <a:gd name="T2" fmla="*/ 34 w 150"/>
                <a:gd name="T3" fmla="*/ 127 h 141"/>
                <a:gd name="T4" fmla="*/ 23 w 150"/>
                <a:gd name="T5" fmla="*/ 35 h 141"/>
                <a:gd name="T6" fmla="*/ 24 w 150"/>
                <a:gd name="T7" fmla="*/ 34 h 141"/>
                <a:gd name="T8" fmla="*/ 116 w 150"/>
                <a:gd name="T9" fmla="*/ 22 h 141"/>
                <a:gd name="T10" fmla="*/ 127 w 150"/>
                <a:gd name="T11" fmla="*/ 115 h 141"/>
                <a:gd name="T12" fmla="*/ 126 w 150"/>
                <a:gd name="T13" fmla="*/ 116 h 141"/>
                <a:gd name="T14" fmla="*/ 74 w 150"/>
                <a:gd name="T1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0" h="141">
                  <a:moveTo>
                    <a:pt x="74" y="141"/>
                  </a:moveTo>
                  <a:cubicBezTo>
                    <a:pt x="60" y="141"/>
                    <a:pt x="46" y="137"/>
                    <a:pt x="34" y="127"/>
                  </a:cubicBezTo>
                  <a:cubicBezTo>
                    <a:pt x="5" y="105"/>
                    <a:pt x="0" y="64"/>
                    <a:pt x="23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46" y="5"/>
                    <a:pt x="87" y="0"/>
                    <a:pt x="116" y="22"/>
                  </a:cubicBezTo>
                  <a:cubicBezTo>
                    <a:pt x="145" y="45"/>
                    <a:pt x="150" y="86"/>
                    <a:pt x="127" y="115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13" y="133"/>
                    <a:pt x="94" y="141"/>
                    <a:pt x="74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513">
              <a:extLst>
                <a:ext uri="{FF2B5EF4-FFF2-40B4-BE49-F238E27FC236}">
                  <a16:creationId xmlns:a16="http://schemas.microsoft.com/office/drawing/2014/main" id="{2FD773DB-5D1B-45DA-B560-791902D31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830"/>
              <a:ext cx="54" cy="50"/>
            </a:xfrm>
            <a:custGeom>
              <a:avLst/>
              <a:gdLst>
                <a:gd name="T0" fmla="*/ 98 w 194"/>
                <a:gd name="T1" fmla="*/ 181 h 181"/>
                <a:gd name="T2" fmla="*/ 53 w 194"/>
                <a:gd name="T3" fmla="*/ 168 h 181"/>
                <a:gd name="T4" fmla="*/ 51 w 194"/>
                <a:gd name="T5" fmla="*/ 167 h 181"/>
                <a:gd name="T6" fmla="*/ 25 w 194"/>
                <a:gd name="T7" fmla="*/ 50 h 181"/>
                <a:gd name="T8" fmla="*/ 142 w 194"/>
                <a:gd name="T9" fmla="*/ 25 h 181"/>
                <a:gd name="T10" fmla="*/ 143 w 194"/>
                <a:gd name="T11" fmla="*/ 26 h 181"/>
                <a:gd name="T12" fmla="*/ 169 w 194"/>
                <a:gd name="T13" fmla="*/ 142 h 181"/>
                <a:gd name="T14" fmla="*/ 98 w 194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181">
                  <a:moveTo>
                    <a:pt x="98" y="181"/>
                  </a:moveTo>
                  <a:cubicBezTo>
                    <a:pt x="82" y="181"/>
                    <a:pt x="67" y="177"/>
                    <a:pt x="53" y="168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12" y="142"/>
                    <a:pt x="0" y="90"/>
                    <a:pt x="25" y="50"/>
                  </a:cubicBezTo>
                  <a:cubicBezTo>
                    <a:pt x="50" y="11"/>
                    <a:pt x="103" y="0"/>
                    <a:pt x="142" y="25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83" y="51"/>
                    <a:pt x="194" y="103"/>
                    <a:pt x="169" y="142"/>
                  </a:cubicBezTo>
                  <a:cubicBezTo>
                    <a:pt x="153" y="168"/>
                    <a:pt x="126" y="181"/>
                    <a:pt x="98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514">
              <a:extLst>
                <a:ext uri="{FF2B5EF4-FFF2-40B4-BE49-F238E27FC236}">
                  <a16:creationId xmlns:a16="http://schemas.microsoft.com/office/drawing/2014/main" id="{BC332CA1-0428-400F-AEA8-B488BD92A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741"/>
              <a:ext cx="78" cy="73"/>
            </a:xfrm>
            <a:custGeom>
              <a:avLst/>
              <a:gdLst>
                <a:gd name="T0" fmla="*/ 140 w 283"/>
                <a:gd name="T1" fmla="*/ 265 h 265"/>
                <a:gd name="T2" fmla="*/ 35 w 283"/>
                <a:gd name="T3" fmla="*/ 205 h 265"/>
                <a:gd name="T4" fmla="*/ 77 w 283"/>
                <a:gd name="T5" fmla="*/ 36 h 265"/>
                <a:gd name="T6" fmla="*/ 80 w 283"/>
                <a:gd name="T7" fmla="*/ 35 h 265"/>
                <a:gd name="T8" fmla="*/ 248 w 283"/>
                <a:gd name="T9" fmla="*/ 77 h 265"/>
                <a:gd name="T10" fmla="*/ 206 w 283"/>
                <a:gd name="T11" fmla="*/ 246 h 265"/>
                <a:gd name="T12" fmla="*/ 203 w 283"/>
                <a:gd name="T13" fmla="*/ 247 h 265"/>
                <a:gd name="T14" fmla="*/ 140 w 283"/>
                <a:gd name="T15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5">
                  <a:moveTo>
                    <a:pt x="140" y="265"/>
                  </a:moveTo>
                  <a:cubicBezTo>
                    <a:pt x="98" y="265"/>
                    <a:pt x="58" y="243"/>
                    <a:pt x="35" y="205"/>
                  </a:cubicBezTo>
                  <a:cubicBezTo>
                    <a:pt x="0" y="147"/>
                    <a:pt x="19" y="71"/>
                    <a:pt x="77" y="36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138" y="0"/>
                    <a:pt x="213" y="19"/>
                    <a:pt x="248" y="77"/>
                  </a:cubicBezTo>
                  <a:cubicBezTo>
                    <a:pt x="283" y="136"/>
                    <a:pt x="264" y="211"/>
                    <a:pt x="206" y="246"/>
                  </a:cubicBezTo>
                  <a:cubicBezTo>
                    <a:pt x="203" y="247"/>
                    <a:pt x="203" y="247"/>
                    <a:pt x="203" y="247"/>
                  </a:cubicBezTo>
                  <a:cubicBezTo>
                    <a:pt x="183" y="259"/>
                    <a:pt x="162" y="265"/>
                    <a:pt x="140" y="2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515">
              <a:extLst>
                <a:ext uri="{FF2B5EF4-FFF2-40B4-BE49-F238E27FC236}">
                  <a16:creationId xmlns:a16="http://schemas.microsoft.com/office/drawing/2014/main" id="{08389E81-6B91-46E5-8B2E-1EF987DC0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717"/>
              <a:ext cx="77" cy="72"/>
            </a:xfrm>
            <a:custGeom>
              <a:avLst/>
              <a:gdLst>
                <a:gd name="T0" fmla="*/ 140 w 278"/>
                <a:gd name="T1" fmla="*/ 260 h 260"/>
                <a:gd name="T2" fmla="*/ 75 w 278"/>
                <a:gd name="T3" fmla="*/ 241 h 260"/>
                <a:gd name="T4" fmla="*/ 73 w 278"/>
                <a:gd name="T5" fmla="*/ 239 h 260"/>
                <a:gd name="T6" fmla="*/ 36 w 278"/>
                <a:gd name="T7" fmla="*/ 72 h 260"/>
                <a:gd name="T8" fmla="*/ 203 w 278"/>
                <a:gd name="T9" fmla="*/ 36 h 260"/>
                <a:gd name="T10" fmla="*/ 205 w 278"/>
                <a:gd name="T11" fmla="*/ 37 h 260"/>
                <a:gd name="T12" fmla="*/ 242 w 278"/>
                <a:gd name="T13" fmla="*/ 204 h 260"/>
                <a:gd name="T14" fmla="*/ 140 w 278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260">
                  <a:moveTo>
                    <a:pt x="140" y="260"/>
                  </a:moveTo>
                  <a:cubicBezTo>
                    <a:pt x="118" y="260"/>
                    <a:pt x="95" y="254"/>
                    <a:pt x="75" y="241"/>
                  </a:cubicBezTo>
                  <a:cubicBezTo>
                    <a:pt x="73" y="239"/>
                    <a:pt x="73" y="239"/>
                    <a:pt x="73" y="239"/>
                  </a:cubicBezTo>
                  <a:cubicBezTo>
                    <a:pt x="17" y="203"/>
                    <a:pt x="0" y="129"/>
                    <a:pt x="36" y="72"/>
                  </a:cubicBezTo>
                  <a:cubicBezTo>
                    <a:pt x="72" y="16"/>
                    <a:pt x="147" y="0"/>
                    <a:pt x="203" y="36"/>
                  </a:cubicBezTo>
                  <a:cubicBezTo>
                    <a:pt x="205" y="37"/>
                    <a:pt x="205" y="37"/>
                    <a:pt x="205" y="37"/>
                  </a:cubicBezTo>
                  <a:cubicBezTo>
                    <a:pt x="262" y="73"/>
                    <a:pt x="278" y="148"/>
                    <a:pt x="242" y="204"/>
                  </a:cubicBezTo>
                  <a:cubicBezTo>
                    <a:pt x="219" y="240"/>
                    <a:pt x="180" y="260"/>
                    <a:pt x="140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516">
              <a:extLst>
                <a:ext uri="{FF2B5EF4-FFF2-40B4-BE49-F238E27FC236}">
                  <a16:creationId xmlns:a16="http://schemas.microsoft.com/office/drawing/2014/main" id="{374C84AB-162B-4A50-BB97-0BA91B7E3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652"/>
              <a:ext cx="64" cy="60"/>
            </a:xfrm>
            <a:custGeom>
              <a:avLst/>
              <a:gdLst>
                <a:gd name="T0" fmla="*/ 115 w 231"/>
                <a:gd name="T1" fmla="*/ 217 h 217"/>
                <a:gd name="T2" fmla="*/ 28 w 231"/>
                <a:gd name="T3" fmla="*/ 168 h 217"/>
                <a:gd name="T4" fmla="*/ 63 w 231"/>
                <a:gd name="T5" fmla="*/ 30 h 217"/>
                <a:gd name="T6" fmla="*/ 65 w 231"/>
                <a:gd name="T7" fmla="*/ 29 h 217"/>
                <a:gd name="T8" fmla="*/ 203 w 231"/>
                <a:gd name="T9" fmla="*/ 64 h 217"/>
                <a:gd name="T10" fmla="*/ 168 w 231"/>
                <a:gd name="T11" fmla="*/ 202 h 217"/>
                <a:gd name="T12" fmla="*/ 166 w 231"/>
                <a:gd name="T13" fmla="*/ 203 h 217"/>
                <a:gd name="T14" fmla="*/ 115 w 231"/>
                <a:gd name="T15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7">
                  <a:moveTo>
                    <a:pt x="115" y="217"/>
                  </a:moveTo>
                  <a:cubicBezTo>
                    <a:pt x="80" y="217"/>
                    <a:pt x="47" y="200"/>
                    <a:pt x="28" y="168"/>
                  </a:cubicBezTo>
                  <a:cubicBezTo>
                    <a:pt x="0" y="120"/>
                    <a:pt x="15" y="59"/>
                    <a:pt x="63" y="30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113" y="0"/>
                    <a:pt x="174" y="16"/>
                    <a:pt x="203" y="64"/>
                  </a:cubicBezTo>
                  <a:cubicBezTo>
                    <a:pt x="231" y="111"/>
                    <a:pt x="216" y="173"/>
                    <a:pt x="168" y="202"/>
                  </a:cubicBezTo>
                  <a:cubicBezTo>
                    <a:pt x="166" y="203"/>
                    <a:pt x="166" y="203"/>
                    <a:pt x="166" y="203"/>
                  </a:cubicBezTo>
                  <a:cubicBezTo>
                    <a:pt x="150" y="212"/>
                    <a:pt x="132" y="217"/>
                    <a:pt x="115" y="2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517">
              <a:extLst>
                <a:ext uri="{FF2B5EF4-FFF2-40B4-BE49-F238E27FC236}">
                  <a16:creationId xmlns:a16="http://schemas.microsoft.com/office/drawing/2014/main" id="{0CE9198B-C9AD-4E65-B41A-E17A0CEF0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618"/>
              <a:ext cx="74" cy="70"/>
            </a:xfrm>
            <a:custGeom>
              <a:avLst/>
              <a:gdLst>
                <a:gd name="T0" fmla="*/ 136 w 270"/>
                <a:gd name="T1" fmla="*/ 253 h 253"/>
                <a:gd name="T2" fmla="*/ 73 w 270"/>
                <a:gd name="T3" fmla="*/ 235 h 253"/>
                <a:gd name="T4" fmla="*/ 70 w 270"/>
                <a:gd name="T5" fmla="*/ 233 h 253"/>
                <a:gd name="T6" fmla="*/ 35 w 270"/>
                <a:gd name="T7" fmla="*/ 71 h 253"/>
                <a:gd name="T8" fmla="*/ 197 w 270"/>
                <a:gd name="T9" fmla="*/ 36 h 253"/>
                <a:gd name="T10" fmla="*/ 200 w 270"/>
                <a:gd name="T11" fmla="*/ 37 h 253"/>
                <a:gd name="T12" fmla="*/ 235 w 270"/>
                <a:gd name="T13" fmla="*/ 199 h 253"/>
                <a:gd name="T14" fmla="*/ 136 w 270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53">
                  <a:moveTo>
                    <a:pt x="136" y="253"/>
                  </a:moveTo>
                  <a:cubicBezTo>
                    <a:pt x="114" y="253"/>
                    <a:pt x="92" y="247"/>
                    <a:pt x="73" y="235"/>
                  </a:cubicBezTo>
                  <a:cubicBezTo>
                    <a:pt x="70" y="233"/>
                    <a:pt x="70" y="233"/>
                    <a:pt x="70" y="233"/>
                  </a:cubicBezTo>
                  <a:cubicBezTo>
                    <a:pt x="16" y="198"/>
                    <a:pt x="0" y="126"/>
                    <a:pt x="35" y="71"/>
                  </a:cubicBezTo>
                  <a:cubicBezTo>
                    <a:pt x="70" y="16"/>
                    <a:pt x="143" y="0"/>
                    <a:pt x="197" y="36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254" y="72"/>
                    <a:pt x="270" y="145"/>
                    <a:pt x="235" y="199"/>
                  </a:cubicBezTo>
                  <a:cubicBezTo>
                    <a:pt x="213" y="234"/>
                    <a:pt x="175" y="253"/>
                    <a:pt x="136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518">
              <a:extLst>
                <a:ext uri="{FF2B5EF4-FFF2-40B4-BE49-F238E27FC236}">
                  <a16:creationId xmlns:a16="http://schemas.microsoft.com/office/drawing/2014/main" id="{D46E82C9-062D-4234-BD45-005A6E3CC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574"/>
              <a:ext cx="66" cy="64"/>
            </a:xfrm>
            <a:custGeom>
              <a:avLst/>
              <a:gdLst>
                <a:gd name="T0" fmla="*/ 119 w 240"/>
                <a:gd name="T1" fmla="*/ 230 h 230"/>
                <a:gd name="T2" fmla="*/ 10 w 240"/>
                <a:gd name="T3" fmla="*/ 138 h 230"/>
                <a:gd name="T4" fmla="*/ 100 w 240"/>
                <a:gd name="T5" fmla="*/ 11 h 230"/>
                <a:gd name="T6" fmla="*/ 103 w 240"/>
                <a:gd name="T7" fmla="*/ 10 h 230"/>
                <a:gd name="T8" fmla="*/ 230 w 240"/>
                <a:gd name="T9" fmla="*/ 100 h 230"/>
                <a:gd name="T10" fmla="*/ 140 w 240"/>
                <a:gd name="T11" fmla="*/ 228 h 230"/>
                <a:gd name="T12" fmla="*/ 137 w 240"/>
                <a:gd name="T13" fmla="*/ 228 h 230"/>
                <a:gd name="T14" fmla="*/ 119 w 240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0">
                  <a:moveTo>
                    <a:pt x="119" y="230"/>
                  </a:moveTo>
                  <a:cubicBezTo>
                    <a:pt x="66" y="230"/>
                    <a:pt x="19" y="192"/>
                    <a:pt x="10" y="138"/>
                  </a:cubicBezTo>
                  <a:cubicBezTo>
                    <a:pt x="0" y="78"/>
                    <a:pt x="40" y="21"/>
                    <a:pt x="100" y="11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63" y="0"/>
                    <a:pt x="220" y="40"/>
                    <a:pt x="230" y="100"/>
                  </a:cubicBezTo>
                  <a:cubicBezTo>
                    <a:pt x="240" y="160"/>
                    <a:pt x="200" y="218"/>
                    <a:pt x="140" y="228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1" y="229"/>
                    <a:pt x="125" y="230"/>
                    <a:pt x="119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519">
              <a:extLst>
                <a:ext uri="{FF2B5EF4-FFF2-40B4-BE49-F238E27FC236}">
                  <a16:creationId xmlns:a16="http://schemas.microsoft.com/office/drawing/2014/main" id="{421F9467-6119-4026-BFD0-2B24AB148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568"/>
              <a:ext cx="71" cy="67"/>
            </a:xfrm>
            <a:custGeom>
              <a:avLst/>
              <a:gdLst>
                <a:gd name="T0" fmla="*/ 130 w 257"/>
                <a:gd name="T1" fmla="*/ 245 h 245"/>
                <a:gd name="T2" fmla="*/ 107 w 257"/>
                <a:gd name="T3" fmla="*/ 242 h 245"/>
                <a:gd name="T4" fmla="*/ 104 w 257"/>
                <a:gd name="T5" fmla="*/ 242 h 245"/>
                <a:gd name="T6" fmla="*/ 13 w 257"/>
                <a:gd name="T7" fmla="*/ 104 h 245"/>
                <a:gd name="T8" fmla="*/ 151 w 257"/>
                <a:gd name="T9" fmla="*/ 13 h 245"/>
                <a:gd name="T10" fmla="*/ 153 w 257"/>
                <a:gd name="T11" fmla="*/ 13 h 245"/>
                <a:gd name="T12" fmla="*/ 245 w 257"/>
                <a:gd name="T13" fmla="*/ 151 h 245"/>
                <a:gd name="T14" fmla="*/ 130 w 257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5">
                  <a:moveTo>
                    <a:pt x="130" y="245"/>
                  </a:moveTo>
                  <a:cubicBezTo>
                    <a:pt x="123" y="245"/>
                    <a:pt x="115" y="244"/>
                    <a:pt x="107" y="242"/>
                  </a:cubicBezTo>
                  <a:cubicBezTo>
                    <a:pt x="104" y="242"/>
                    <a:pt x="104" y="242"/>
                    <a:pt x="104" y="242"/>
                  </a:cubicBezTo>
                  <a:cubicBezTo>
                    <a:pt x="41" y="229"/>
                    <a:pt x="0" y="167"/>
                    <a:pt x="13" y="104"/>
                  </a:cubicBezTo>
                  <a:cubicBezTo>
                    <a:pt x="26" y="41"/>
                    <a:pt x="87" y="0"/>
                    <a:pt x="151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217" y="26"/>
                    <a:pt x="257" y="88"/>
                    <a:pt x="245" y="151"/>
                  </a:cubicBezTo>
                  <a:cubicBezTo>
                    <a:pt x="233" y="206"/>
                    <a:pt x="185" y="245"/>
                    <a:pt x="130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520">
              <a:extLst>
                <a:ext uri="{FF2B5EF4-FFF2-40B4-BE49-F238E27FC236}">
                  <a16:creationId xmlns:a16="http://schemas.microsoft.com/office/drawing/2014/main" id="{A4435458-F4E8-4768-9FEA-5A52A8FF5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544"/>
              <a:ext cx="65" cy="62"/>
            </a:xfrm>
            <a:custGeom>
              <a:avLst/>
              <a:gdLst>
                <a:gd name="T0" fmla="*/ 116 w 234"/>
                <a:gd name="T1" fmla="*/ 223 h 223"/>
                <a:gd name="T2" fmla="*/ 10 w 234"/>
                <a:gd name="T3" fmla="*/ 134 h 223"/>
                <a:gd name="T4" fmla="*/ 98 w 234"/>
                <a:gd name="T5" fmla="*/ 10 h 223"/>
                <a:gd name="T6" fmla="*/ 100 w 234"/>
                <a:gd name="T7" fmla="*/ 10 h 223"/>
                <a:gd name="T8" fmla="*/ 224 w 234"/>
                <a:gd name="T9" fmla="*/ 97 h 223"/>
                <a:gd name="T10" fmla="*/ 137 w 234"/>
                <a:gd name="T11" fmla="*/ 221 h 223"/>
                <a:gd name="T12" fmla="*/ 134 w 234"/>
                <a:gd name="T13" fmla="*/ 222 h 223"/>
                <a:gd name="T14" fmla="*/ 116 w 234"/>
                <a:gd name="T15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4" h="223">
                  <a:moveTo>
                    <a:pt x="116" y="223"/>
                  </a:moveTo>
                  <a:cubicBezTo>
                    <a:pt x="64" y="223"/>
                    <a:pt x="19" y="186"/>
                    <a:pt x="10" y="134"/>
                  </a:cubicBezTo>
                  <a:cubicBezTo>
                    <a:pt x="0" y="75"/>
                    <a:pt x="39" y="20"/>
                    <a:pt x="98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59" y="0"/>
                    <a:pt x="214" y="39"/>
                    <a:pt x="224" y="97"/>
                  </a:cubicBezTo>
                  <a:cubicBezTo>
                    <a:pt x="234" y="156"/>
                    <a:pt x="195" y="211"/>
                    <a:pt x="137" y="221"/>
                  </a:cubicBezTo>
                  <a:cubicBezTo>
                    <a:pt x="134" y="222"/>
                    <a:pt x="134" y="222"/>
                    <a:pt x="134" y="222"/>
                  </a:cubicBezTo>
                  <a:cubicBezTo>
                    <a:pt x="128" y="223"/>
                    <a:pt x="122" y="223"/>
                    <a:pt x="116" y="2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521">
              <a:extLst>
                <a:ext uri="{FF2B5EF4-FFF2-40B4-BE49-F238E27FC236}">
                  <a16:creationId xmlns:a16="http://schemas.microsoft.com/office/drawing/2014/main" id="{8DA8A3C9-92D5-4E3E-95FA-09D3E6119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543"/>
              <a:ext cx="47" cy="44"/>
            </a:xfrm>
            <a:custGeom>
              <a:avLst/>
              <a:gdLst>
                <a:gd name="T0" fmla="*/ 84 w 167"/>
                <a:gd name="T1" fmla="*/ 160 h 160"/>
                <a:gd name="T2" fmla="*/ 69 w 167"/>
                <a:gd name="T3" fmla="*/ 158 h 160"/>
                <a:gd name="T4" fmla="*/ 67 w 167"/>
                <a:gd name="T5" fmla="*/ 158 h 160"/>
                <a:gd name="T6" fmla="*/ 8 w 167"/>
                <a:gd name="T7" fmla="*/ 68 h 160"/>
                <a:gd name="T8" fmla="*/ 98 w 167"/>
                <a:gd name="T9" fmla="*/ 8 h 160"/>
                <a:gd name="T10" fmla="*/ 99 w 167"/>
                <a:gd name="T11" fmla="*/ 9 h 160"/>
                <a:gd name="T12" fmla="*/ 159 w 167"/>
                <a:gd name="T13" fmla="*/ 99 h 160"/>
                <a:gd name="T14" fmla="*/ 84 w 167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60">
                  <a:moveTo>
                    <a:pt x="84" y="160"/>
                  </a:moveTo>
                  <a:cubicBezTo>
                    <a:pt x="79" y="160"/>
                    <a:pt x="74" y="159"/>
                    <a:pt x="69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26" y="149"/>
                    <a:pt x="0" y="109"/>
                    <a:pt x="8" y="68"/>
                  </a:cubicBezTo>
                  <a:cubicBezTo>
                    <a:pt x="16" y="27"/>
                    <a:pt x="57" y="0"/>
                    <a:pt x="98" y="8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41" y="17"/>
                    <a:pt x="167" y="57"/>
                    <a:pt x="159" y="99"/>
                  </a:cubicBezTo>
                  <a:cubicBezTo>
                    <a:pt x="152" y="135"/>
                    <a:pt x="120" y="160"/>
                    <a:pt x="84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522">
              <a:extLst>
                <a:ext uri="{FF2B5EF4-FFF2-40B4-BE49-F238E27FC236}">
                  <a16:creationId xmlns:a16="http://schemas.microsoft.com/office/drawing/2014/main" id="{2E05DAA0-7166-47B5-B738-8339B9339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520"/>
              <a:ext cx="49" cy="47"/>
            </a:xfrm>
            <a:custGeom>
              <a:avLst/>
              <a:gdLst>
                <a:gd name="T0" fmla="*/ 88 w 179"/>
                <a:gd name="T1" fmla="*/ 171 h 171"/>
                <a:gd name="T2" fmla="*/ 7 w 179"/>
                <a:gd name="T3" fmla="*/ 103 h 171"/>
                <a:gd name="T4" fmla="*/ 74 w 179"/>
                <a:gd name="T5" fmla="*/ 8 h 171"/>
                <a:gd name="T6" fmla="*/ 76 w 179"/>
                <a:gd name="T7" fmla="*/ 8 h 171"/>
                <a:gd name="T8" fmla="*/ 171 w 179"/>
                <a:gd name="T9" fmla="*/ 75 h 171"/>
                <a:gd name="T10" fmla="*/ 104 w 179"/>
                <a:gd name="T11" fmla="*/ 170 h 171"/>
                <a:gd name="T12" fmla="*/ 102 w 179"/>
                <a:gd name="T13" fmla="*/ 170 h 171"/>
                <a:gd name="T14" fmla="*/ 88 w 179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71">
                  <a:moveTo>
                    <a:pt x="88" y="171"/>
                  </a:moveTo>
                  <a:cubicBezTo>
                    <a:pt x="49" y="171"/>
                    <a:pt x="14" y="143"/>
                    <a:pt x="7" y="103"/>
                  </a:cubicBezTo>
                  <a:cubicBezTo>
                    <a:pt x="0" y="58"/>
                    <a:pt x="30" y="16"/>
                    <a:pt x="74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121" y="0"/>
                    <a:pt x="164" y="30"/>
                    <a:pt x="171" y="75"/>
                  </a:cubicBezTo>
                  <a:cubicBezTo>
                    <a:pt x="179" y="120"/>
                    <a:pt x="149" y="162"/>
                    <a:pt x="104" y="170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98" y="171"/>
                    <a:pt x="93" y="171"/>
                    <a:pt x="88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523">
              <a:extLst>
                <a:ext uri="{FF2B5EF4-FFF2-40B4-BE49-F238E27FC236}">
                  <a16:creationId xmlns:a16="http://schemas.microsoft.com/office/drawing/2014/main" id="{E2B17A8A-36B5-470A-89D4-0F4152A89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3131"/>
              <a:ext cx="45" cy="44"/>
            </a:xfrm>
            <a:custGeom>
              <a:avLst/>
              <a:gdLst>
                <a:gd name="T0" fmla="*/ 80 w 163"/>
                <a:gd name="T1" fmla="*/ 157 h 157"/>
                <a:gd name="T2" fmla="*/ 6 w 163"/>
                <a:gd name="T3" fmla="*/ 91 h 157"/>
                <a:gd name="T4" fmla="*/ 70 w 163"/>
                <a:gd name="T5" fmla="*/ 6 h 157"/>
                <a:gd name="T6" fmla="*/ 72 w 163"/>
                <a:gd name="T7" fmla="*/ 6 h 157"/>
                <a:gd name="T8" fmla="*/ 157 w 163"/>
                <a:gd name="T9" fmla="*/ 70 h 157"/>
                <a:gd name="T10" fmla="*/ 93 w 163"/>
                <a:gd name="T11" fmla="*/ 156 h 157"/>
                <a:gd name="T12" fmla="*/ 91 w 163"/>
                <a:gd name="T13" fmla="*/ 156 h 157"/>
                <a:gd name="T14" fmla="*/ 80 w 163"/>
                <a:gd name="T15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3" h="157">
                  <a:moveTo>
                    <a:pt x="80" y="157"/>
                  </a:moveTo>
                  <a:cubicBezTo>
                    <a:pt x="43" y="157"/>
                    <a:pt x="11" y="129"/>
                    <a:pt x="6" y="91"/>
                  </a:cubicBezTo>
                  <a:cubicBezTo>
                    <a:pt x="0" y="50"/>
                    <a:pt x="29" y="12"/>
                    <a:pt x="70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113" y="0"/>
                    <a:pt x="151" y="29"/>
                    <a:pt x="157" y="70"/>
                  </a:cubicBezTo>
                  <a:cubicBezTo>
                    <a:pt x="163" y="112"/>
                    <a:pt x="134" y="150"/>
                    <a:pt x="93" y="156"/>
                  </a:cubicBezTo>
                  <a:cubicBezTo>
                    <a:pt x="91" y="156"/>
                    <a:pt x="91" y="156"/>
                    <a:pt x="91" y="156"/>
                  </a:cubicBezTo>
                  <a:cubicBezTo>
                    <a:pt x="87" y="156"/>
                    <a:pt x="84" y="157"/>
                    <a:pt x="8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524">
              <a:extLst>
                <a:ext uri="{FF2B5EF4-FFF2-40B4-BE49-F238E27FC236}">
                  <a16:creationId xmlns:a16="http://schemas.microsoft.com/office/drawing/2014/main" id="{5E512892-B367-4E51-99FB-09908B218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3116"/>
              <a:ext cx="61" cy="58"/>
            </a:xfrm>
            <a:custGeom>
              <a:avLst/>
              <a:gdLst>
                <a:gd name="T0" fmla="*/ 112 w 221"/>
                <a:gd name="T1" fmla="*/ 209 h 209"/>
                <a:gd name="T2" fmla="*/ 89 w 221"/>
                <a:gd name="T3" fmla="*/ 207 h 209"/>
                <a:gd name="T4" fmla="*/ 87 w 221"/>
                <a:gd name="T5" fmla="*/ 206 h 209"/>
                <a:gd name="T6" fmla="*/ 13 w 221"/>
                <a:gd name="T7" fmla="*/ 87 h 209"/>
                <a:gd name="T8" fmla="*/ 132 w 221"/>
                <a:gd name="T9" fmla="*/ 13 h 209"/>
                <a:gd name="T10" fmla="*/ 134 w 221"/>
                <a:gd name="T11" fmla="*/ 13 h 209"/>
                <a:gd name="T12" fmla="*/ 208 w 221"/>
                <a:gd name="T13" fmla="*/ 133 h 209"/>
                <a:gd name="T14" fmla="*/ 112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12" y="209"/>
                  </a:moveTo>
                  <a:cubicBezTo>
                    <a:pt x="104" y="209"/>
                    <a:pt x="97" y="209"/>
                    <a:pt x="89" y="207"/>
                  </a:cubicBezTo>
                  <a:cubicBezTo>
                    <a:pt x="87" y="206"/>
                    <a:pt x="87" y="206"/>
                    <a:pt x="87" y="206"/>
                  </a:cubicBezTo>
                  <a:cubicBezTo>
                    <a:pt x="33" y="194"/>
                    <a:pt x="0" y="140"/>
                    <a:pt x="13" y="87"/>
                  </a:cubicBezTo>
                  <a:cubicBezTo>
                    <a:pt x="25" y="33"/>
                    <a:pt x="79" y="0"/>
                    <a:pt x="132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88" y="26"/>
                    <a:pt x="221" y="79"/>
                    <a:pt x="208" y="133"/>
                  </a:cubicBezTo>
                  <a:cubicBezTo>
                    <a:pt x="198" y="179"/>
                    <a:pt x="157" y="209"/>
                    <a:pt x="112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525">
              <a:extLst>
                <a:ext uri="{FF2B5EF4-FFF2-40B4-BE49-F238E27FC236}">
                  <a16:creationId xmlns:a16="http://schemas.microsoft.com/office/drawing/2014/main" id="{4DF2933B-E3F3-4608-B125-39FB7105E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3093"/>
              <a:ext cx="67" cy="65"/>
            </a:xfrm>
            <a:custGeom>
              <a:avLst/>
              <a:gdLst>
                <a:gd name="T0" fmla="*/ 120 w 244"/>
                <a:gd name="T1" fmla="*/ 234 h 234"/>
                <a:gd name="T2" fmla="*/ 8 w 244"/>
                <a:gd name="T3" fmla="*/ 137 h 234"/>
                <a:gd name="T4" fmla="*/ 105 w 244"/>
                <a:gd name="T5" fmla="*/ 9 h 234"/>
                <a:gd name="T6" fmla="*/ 108 w 244"/>
                <a:gd name="T7" fmla="*/ 9 h 234"/>
                <a:gd name="T8" fmla="*/ 235 w 244"/>
                <a:gd name="T9" fmla="*/ 105 h 234"/>
                <a:gd name="T10" fmla="*/ 139 w 244"/>
                <a:gd name="T11" fmla="*/ 233 h 234"/>
                <a:gd name="T12" fmla="*/ 136 w 244"/>
                <a:gd name="T13" fmla="*/ 233 h 234"/>
                <a:gd name="T14" fmla="*/ 120 w 244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4">
                  <a:moveTo>
                    <a:pt x="120" y="234"/>
                  </a:moveTo>
                  <a:cubicBezTo>
                    <a:pt x="65" y="234"/>
                    <a:pt x="16" y="193"/>
                    <a:pt x="8" y="137"/>
                  </a:cubicBezTo>
                  <a:cubicBezTo>
                    <a:pt x="0" y="75"/>
                    <a:pt x="43" y="18"/>
                    <a:pt x="105" y="9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169" y="0"/>
                    <a:pt x="227" y="43"/>
                    <a:pt x="235" y="105"/>
                  </a:cubicBezTo>
                  <a:cubicBezTo>
                    <a:pt x="244" y="167"/>
                    <a:pt x="201" y="224"/>
                    <a:pt x="139" y="233"/>
                  </a:cubicBezTo>
                  <a:cubicBezTo>
                    <a:pt x="136" y="233"/>
                    <a:pt x="136" y="233"/>
                    <a:pt x="136" y="233"/>
                  </a:cubicBezTo>
                  <a:cubicBezTo>
                    <a:pt x="131" y="234"/>
                    <a:pt x="126" y="234"/>
                    <a:pt x="120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526">
              <a:extLst>
                <a:ext uri="{FF2B5EF4-FFF2-40B4-BE49-F238E27FC236}">
                  <a16:creationId xmlns:a16="http://schemas.microsoft.com/office/drawing/2014/main" id="{8B83274A-A8DA-45BE-BD73-3B1EA7D72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3078"/>
              <a:ext cx="48" cy="45"/>
            </a:xfrm>
            <a:custGeom>
              <a:avLst/>
              <a:gdLst>
                <a:gd name="T0" fmla="*/ 87 w 173"/>
                <a:gd name="T1" fmla="*/ 164 h 164"/>
                <a:gd name="T2" fmla="*/ 69 w 173"/>
                <a:gd name="T3" fmla="*/ 162 h 164"/>
                <a:gd name="T4" fmla="*/ 68 w 173"/>
                <a:gd name="T5" fmla="*/ 162 h 164"/>
                <a:gd name="T6" fmla="*/ 9 w 173"/>
                <a:gd name="T7" fmla="*/ 68 h 164"/>
                <a:gd name="T8" fmla="*/ 103 w 173"/>
                <a:gd name="T9" fmla="*/ 10 h 164"/>
                <a:gd name="T10" fmla="*/ 105 w 173"/>
                <a:gd name="T11" fmla="*/ 10 h 164"/>
                <a:gd name="T12" fmla="*/ 163 w 173"/>
                <a:gd name="T13" fmla="*/ 104 h 164"/>
                <a:gd name="T14" fmla="*/ 87 w 173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164">
                  <a:moveTo>
                    <a:pt x="87" y="164"/>
                  </a:moveTo>
                  <a:cubicBezTo>
                    <a:pt x="81" y="164"/>
                    <a:pt x="75" y="164"/>
                    <a:pt x="69" y="162"/>
                  </a:cubicBezTo>
                  <a:cubicBezTo>
                    <a:pt x="68" y="162"/>
                    <a:pt x="68" y="162"/>
                    <a:pt x="68" y="162"/>
                  </a:cubicBezTo>
                  <a:cubicBezTo>
                    <a:pt x="26" y="152"/>
                    <a:pt x="0" y="110"/>
                    <a:pt x="9" y="68"/>
                  </a:cubicBezTo>
                  <a:cubicBezTo>
                    <a:pt x="19" y="26"/>
                    <a:pt x="61" y="0"/>
                    <a:pt x="103" y="10"/>
                  </a:cubicBezTo>
                  <a:cubicBezTo>
                    <a:pt x="105" y="10"/>
                    <a:pt x="105" y="10"/>
                    <a:pt x="105" y="10"/>
                  </a:cubicBezTo>
                  <a:cubicBezTo>
                    <a:pt x="147" y="20"/>
                    <a:pt x="173" y="62"/>
                    <a:pt x="163" y="104"/>
                  </a:cubicBezTo>
                  <a:cubicBezTo>
                    <a:pt x="155" y="140"/>
                    <a:pt x="123" y="164"/>
                    <a:pt x="87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527">
              <a:extLst>
                <a:ext uri="{FF2B5EF4-FFF2-40B4-BE49-F238E27FC236}">
                  <a16:creationId xmlns:a16="http://schemas.microsoft.com/office/drawing/2014/main" id="{26F8CD49-59FA-4CFC-A8DF-9B7A5D77E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3074"/>
              <a:ext cx="52" cy="49"/>
            </a:xfrm>
            <a:custGeom>
              <a:avLst/>
              <a:gdLst>
                <a:gd name="T0" fmla="*/ 92 w 187"/>
                <a:gd name="T1" fmla="*/ 179 h 179"/>
                <a:gd name="T2" fmla="*/ 7 w 187"/>
                <a:gd name="T3" fmla="*/ 105 h 179"/>
                <a:gd name="T4" fmla="*/ 80 w 187"/>
                <a:gd name="T5" fmla="*/ 7 h 179"/>
                <a:gd name="T6" fmla="*/ 82 w 187"/>
                <a:gd name="T7" fmla="*/ 7 h 179"/>
                <a:gd name="T8" fmla="*/ 180 w 187"/>
                <a:gd name="T9" fmla="*/ 81 h 179"/>
                <a:gd name="T10" fmla="*/ 106 w 187"/>
                <a:gd name="T11" fmla="*/ 178 h 179"/>
                <a:gd name="T12" fmla="*/ 104 w 187"/>
                <a:gd name="T13" fmla="*/ 179 h 179"/>
                <a:gd name="T14" fmla="*/ 92 w 187"/>
                <a:gd name="T1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9">
                  <a:moveTo>
                    <a:pt x="92" y="179"/>
                  </a:moveTo>
                  <a:cubicBezTo>
                    <a:pt x="50" y="179"/>
                    <a:pt x="13" y="148"/>
                    <a:pt x="7" y="105"/>
                  </a:cubicBezTo>
                  <a:cubicBezTo>
                    <a:pt x="0" y="58"/>
                    <a:pt x="33" y="14"/>
                    <a:pt x="80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130" y="0"/>
                    <a:pt x="173" y="33"/>
                    <a:pt x="180" y="81"/>
                  </a:cubicBezTo>
                  <a:cubicBezTo>
                    <a:pt x="187" y="128"/>
                    <a:pt x="154" y="172"/>
                    <a:pt x="106" y="178"/>
                  </a:cubicBezTo>
                  <a:cubicBezTo>
                    <a:pt x="104" y="179"/>
                    <a:pt x="104" y="179"/>
                    <a:pt x="104" y="179"/>
                  </a:cubicBezTo>
                  <a:cubicBezTo>
                    <a:pt x="100" y="179"/>
                    <a:pt x="96" y="179"/>
                    <a:pt x="92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528">
              <a:extLst>
                <a:ext uri="{FF2B5EF4-FFF2-40B4-BE49-F238E27FC236}">
                  <a16:creationId xmlns:a16="http://schemas.microsoft.com/office/drawing/2014/main" id="{A312B425-85BA-4CBF-BA5E-10594C6E5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017"/>
              <a:ext cx="82" cy="76"/>
            </a:xfrm>
            <a:custGeom>
              <a:avLst/>
              <a:gdLst>
                <a:gd name="T0" fmla="*/ 148 w 294"/>
                <a:gd name="T1" fmla="*/ 278 h 278"/>
                <a:gd name="T2" fmla="*/ 118 w 294"/>
                <a:gd name="T3" fmla="*/ 274 h 278"/>
                <a:gd name="T4" fmla="*/ 115 w 294"/>
                <a:gd name="T5" fmla="*/ 273 h 278"/>
                <a:gd name="T6" fmla="*/ 17 w 294"/>
                <a:gd name="T7" fmla="*/ 115 h 278"/>
                <a:gd name="T8" fmla="*/ 176 w 294"/>
                <a:gd name="T9" fmla="*/ 17 h 278"/>
                <a:gd name="T10" fmla="*/ 179 w 294"/>
                <a:gd name="T11" fmla="*/ 17 h 278"/>
                <a:gd name="T12" fmla="*/ 277 w 294"/>
                <a:gd name="T13" fmla="*/ 176 h 278"/>
                <a:gd name="T14" fmla="*/ 148 w 294"/>
                <a:gd name="T15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278">
                  <a:moveTo>
                    <a:pt x="148" y="278"/>
                  </a:moveTo>
                  <a:cubicBezTo>
                    <a:pt x="138" y="278"/>
                    <a:pt x="128" y="277"/>
                    <a:pt x="118" y="274"/>
                  </a:cubicBezTo>
                  <a:cubicBezTo>
                    <a:pt x="115" y="273"/>
                    <a:pt x="115" y="273"/>
                    <a:pt x="115" y="273"/>
                  </a:cubicBezTo>
                  <a:cubicBezTo>
                    <a:pt x="44" y="257"/>
                    <a:pt x="0" y="186"/>
                    <a:pt x="17" y="115"/>
                  </a:cubicBezTo>
                  <a:cubicBezTo>
                    <a:pt x="34" y="44"/>
                    <a:pt x="105" y="0"/>
                    <a:pt x="176" y="17"/>
                  </a:cubicBezTo>
                  <a:cubicBezTo>
                    <a:pt x="179" y="17"/>
                    <a:pt x="179" y="17"/>
                    <a:pt x="179" y="17"/>
                  </a:cubicBezTo>
                  <a:cubicBezTo>
                    <a:pt x="250" y="34"/>
                    <a:pt x="294" y="105"/>
                    <a:pt x="277" y="176"/>
                  </a:cubicBezTo>
                  <a:cubicBezTo>
                    <a:pt x="262" y="237"/>
                    <a:pt x="208" y="278"/>
                    <a:pt x="148" y="2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529">
              <a:extLst>
                <a:ext uri="{FF2B5EF4-FFF2-40B4-BE49-F238E27FC236}">
                  <a16:creationId xmlns:a16="http://schemas.microsoft.com/office/drawing/2014/main" id="{E56A8B2E-53C0-4618-BE0B-26DBD39B1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980"/>
              <a:ext cx="48" cy="45"/>
            </a:xfrm>
            <a:custGeom>
              <a:avLst/>
              <a:gdLst>
                <a:gd name="T0" fmla="*/ 85 w 172"/>
                <a:gd name="T1" fmla="*/ 160 h 160"/>
                <a:gd name="T2" fmla="*/ 20 w 172"/>
                <a:gd name="T3" fmla="*/ 122 h 160"/>
                <a:gd name="T4" fmla="*/ 49 w 172"/>
                <a:gd name="T5" fmla="*/ 21 h 160"/>
                <a:gd name="T6" fmla="*/ 51 w 172"/>
                <a:gd name="T7" fmla="*/ 20 h 160"/>
                <a:gd name="T8" fmla="*/ 152 w 172"/>
                <a:gd name="T9" fmla="*/ 49 h 160"/>
                <a:gd name="T10" fmla="*/ 123 w 172"/>
                <a:gd name="T11" fmla="*/ 150 h 160"/>
                <a:gd name="T12" fmla="*/ 121 w 172"/>
                <a:gd name="T13" fmla="*/ 151 h 160"/>
                <a:gd name="T14" fmla="*/ 85 w 172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0">
                  <a:moveTo>
                    <a:pt x="85" y="160"/>
                  </a:moveTo>
                  <a:cubicBezTo>
                    <a:pt x="59" y="160"/>
                    <a:pt x="34" y="147"/>
                    <a:pt x="20" y="122"/>
                  </a:cubicBezTo>
                  <a:cubicBezTo>
                    <a:pt x="0" y="86"/>
                    <a:pt x="13" y="41"/>
                    <a:pt x="49" y="21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87" y="0"/>
                    <a:pt x="132" y="13"/>
                    <a:pt x="152" y="49"/>
                  </a:cubicBezTo>
                  <a:cubicBezTo>
                    <a:pt x="172" y="85"/>
                    <a:pt x="159" y="130"/>
                    <a:pt x="123" y="150"/>
                  </a:cubicBezTo>
                  <a:cubicBezTo>
                    <a:pt x="121" y="151"/>
                    <a:pt x="121" y="151"/>
                    <a:pt x="121" y="151"/>
                  </a:cubicBezTo>
                  <a:cubicBezTo>
                    <a:pt x="110" y="157"/>
                    <a:pt x="98" y="160"/>
                    <a:pt x="85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530">
              <a:extLst>
                <a:ext uri="{FF2B5EF4-FFF2-40B4-BE49-F238E27FC236}">
                  <a16:creationId xmlns:a16="http://schemas.microsoft.com/office/drawing/2014/main" id="{13457819-3D57-4A56-AF97-236B9279D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926"/>
              <a:ext cx="47" cy="44"/>
            </a:xfrm>
            <a:custGeom>
              <a:avLst/>
              <a:gdLst>
                <a:gd name="T0" fmla="*/ 87 w 172"/>
                <a:gd name="T1" fmla="*/ 161 h 161"/>
                <a:gd name="T2" fmla="*/ 44 w 172"/>
                <a:gd name="T3" fmla="*/ 148 h 161"/>
                <a:gd name="T4" fmla="*/ 43 w 172"/>
                <a:gd name="T5" fmla="*/ 147 h 161"/>
                <a:gd name="T6" fmla="*/ 23 w 172"/>
                <a:gd name="T7" fmla="*/ 43 h 161"/>
                <a:gd name="T8" fmla="*/ 127 w 172"/>
                <a:gd name="T9" fmla="*/ 23 h 161"/>
                <a:gd name="T10" fmla="*/ 129 w 172"/>
                <a:gd name="T11" fmla="*/ 24 h 161"/>
                <a:gd name="T12" fmla="*/ 148 w 172"/>
                <a:gd name="T13" fmla="*/ 128 h 161"/>
                <a:gd name="T14" fmla="*/ 87 w 172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1">
                  <a:moveTo>
                    <a:pt x="87" y="161"/>
                  </a:moveTo>
                  <a:cubicBezTo>
                    <a:pt x="72" y="161"/>
                    <a:pt x="57" y="157"/>
                    <a:pt x="44" y="148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9" y="123"/>
                    <a:pt x="0" y="77"/>
                    <a:pt x="23" y="43"/>
                  </a:cubicBezTo>
                  <a:cubicBezTo>
                    <a:pt x="47" y="9"/>
                    <a:pt x="93" y="0"/>
                    <a:pt x="127" y="23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63" y="48"/>
                    <a:pt x="172" y="94"/>
                    <a:pt x="148" y="128"/>
                  </a:cubicBezTo>
                  <a:cubicBezTo>
                    <a:pt x="134" y="149"/>
                    <a:pt x="110" y="161"/>
                    <a:pt x="87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531">
              <a:extLst>
                <a:ext uri="{FF2B5EF4-FFF2-40B4-BE49-F238E27FC236}">
                  <a16:creationId xmlns:a16="http://schemas.microsoft.com/office/drawing/2014/main" id="{3D5B947C-4097-4F53-8B1C-607DAAF72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877"/>
              <a:ext cx="64" cy="59"/>
            </a:xfrm>
            <a:custGeom>
              <a:avLst/>
              <a:gdLst>
                <a:gd name="T0" fmla="*/ 115 w 231"/>
                <a:gd name="T1" fmla="*/ 216 h 216"/>
                <a:gd name="T2" fmla="*/ 27 w 231"/>
                <a:gd name="T3" fmla="*/ 165 h 216"/>
                <a:gd name="T4" fmla="*/ 66 w 231"/>
                <a:gd name="T5" fmla="*/ 28 h 216"/>
                <a:gd name="T6" fmla="*/ 68 w 231"/>
                <a:gd name="T7" fmla="*/ 27 h 216"/>
                <a:gd name="T8" fmla="*/ 204 w 231"/>
                <a:gd name="T9" fmla="*/ 66 h 216"/>
                <a:gd name="T10" fmla="*/ 165 w 231"/>
                <a:gd name="T11" fmla="*/ 202 h 216"/>
                <a:gd name="T12" fmla="*/ 163 w 231"/>
                <a:gd name="T13" fmla="*/ 203 h 216"/>
                <a:gd name="T14" fmla="*/ 115 w 231"/>
                <a:gd name="T15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6">
                  <a:moveTo>
                    <a:pt x="115" y="216"/>
                  </a:moveTo>
                  <a:cubicBezTo>
                    <a:pt x="79" y="216"/>
                    <a:pt x="45" y="197"/>
                    <a:pt x="27" y="165"/>
                  </a:cubicBezTo>
                  <a:cubicBezTo>
                    <a:pt x="0" y="116"/>
                    <a:pt x="17" y="55"/>
                    <a:pt x="66" y="28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116" y="0"/>
                    <a:pt x="177" y="17"/>
                    <a:pt x="204" y="66"/>
                  </a:cubicBezTo>
                  <a:cubicBezTo>
                    <a:pt x="231" y="114"/>
                    <a:pt x="214" y="175"/>
                    <a:pt x="165" y="202"/>
                  </a:cubicBezTo>
                  <a:cubicBezTo>
                    <a:pt x="163" y="203"/>
                    <a:pt x="163" y="203"/>
                    <a:pt x="163" y="203"/>
                  </a:cubicBezTo>
                  <a:cubicBezTo>
                    <a:pt x="148" y="212"/>
                    <a:pt x="131" y="216"/>
                    <a:pt x="115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532">
              <a:extLst>
                <a:ext uri="{FF2B5EF4-FFF2-40B4-BE49-F238E27FC236}">
                  <a16:creationId xmlns:a16="http://schemas.microsoft.com/office/drawing/2014/main" id="{2F3FABC7-1B64-481E-BA14-A70496783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2796"/>
              <a:ext cx="85" cy="80"/>
            </a:xfrm>
            <a:custGeom>
              <a:avLst/>
              <a:gdLst>
                <a:gd name="T0" fmla="*/ 154 w 306"/>
                <a:gd name="T1" fmla="*/ 288 h 288"/>
                <a:gd name="T2" fmla="*/ 79 w 306"/>
                <a:gd name="T3" fmla="*/ 264 h 288"/>
                <a:gd name="T4" fmla="*/ 76 w 306"/>
                <a:gd name="T5" fmla="*/ 263 h 288"/>
                <a:gd name="T6" fmla="*/ 41 w 306"/>
                <a:gd name="T7" fmla="*/ 77 h 288"/>
                <a:gd name="T8" fmla="*/ 227 w 306"/>
                <a:gd name="T9" fmla="*/ 42 h 288"/>
                <a:gd name="T10" fmla="*/ 230 w 306"/>
                <a:gd name="T11" fmla="*/ 44 h 288"/>
                <a:gd name="T12" fmla="*/ 265 w 306"/>
                <a:gd name="T13" fmla="*/ 229 h 288"/>
                <a:gd name="T14" fmla="*/ 154 w 306"/>
                <a:gd name="T1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6" h="288">
                  <a:moveTo>
                    <a:pt x="154" y="288"/>
                  </a:moveTo>
                  <a:cubicBezTo>
                    <a:pt x="128" y="288"/>
                    <a:pt x="102" y="280"/>
                    <a:pt x="79" y="264"/>
                  </a:cubicBezTo>
                  <a:cubicBezTo>
                    <a:pt x="76" y="263"/>
                    <a:pt x="76" y="263"/>
                    <a:pt x="76" y="263"/>
                  </a:cubicBezTo>
                  <a:cubicBezTo>
                    <a:pt x="15" y="221"/>
                    <a:pt x="0" y="138"/>
                    <a:pt x="41" y="77"/>
                  </a:cubicBezTo>
                  <a:cubicBezTo>
                    <a:pt x="83" y="16"/>
                    <a:pt x="166" y="0"/>
                    <a:pt x="227" y="42"/>
                  </a:cubicBezTo>
                  <a:cubicBezTo>
                    <a:pt x="230" y="44"/>
                    <a:pt x="230" y="44"/>
                    <a:pt x="230" y="44"/>
                  </a:cubicBezTo>
                  <a:cubicBezTo>
                    <a:pt x="291" y="85"/>
                    <a:pt x="306" y="169"/>
                    <a:pt x="265" y="229"/>
                  </a:cubicBezTo>
                  <a:cubicBezTo>
                    <a:pt x="239" y="267"/>
                    <a:pt x="197" y="288"/>
                    <a:pt x="154" y="2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533">
              <a:extLst>
                <a:ext uri="{FF2B5EF4-FFF2-40B4-BE49-F238E27FC236}">
                  <a16:creationId xmlns:a16="http://schemas.microsoft.com/office/drawing/2014/main" id="{B0DA5BD0-0425-4AD8-B1C0-40BE5292C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757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7 w 218"/>
                <a:gd name="T3" fmla="*/ 184 h 206"/>
                <a:gd name="T4" fmla="*/ 34 w 218"/>
                <a:gd name="T5" fmla="*/ 49 h 206"/>
                <a:gd name="T6" fmla="*/ 35 w 218"/>
                <a:gd name="T7" fmla="*/ 47 h 206"/>
                <a:gd name="T8" fmla="*/ 171 w 218"/>
                <a:gd name="T9" fmla="*/ 34 h 206"/>
                <a:gd name="T10" fmla="*/ 184 w 218"/>
                <a:gd name="T11" fmla="*/ 170 h 206"/>
                <a:gd name="T12" fmla="*/ 182 w 218"/>
                <a:gd name="T13" fmla="*/ 172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6" y="206"/>
                    <a:pt x="65" y="199"/>
                    <a:pt x="47" y="184"/>
                  </a:cubicBezTo>
                  <a:cubicBezTo>
                    <a:pt x="6" y="150"/>
                    <a:pt x="0" y="90"/>
                    <a:pt x="34" y="4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70" y="6"/>
                    <a:pt x="130" y="0"/>
                    <a:pt x="171" y="34"/>
                  </a:cubicBezTo>
                  <a:cubicBezTo>
                    <a:pt x="212" y="68"/>
                    <a:pt x="218" y="129"/>
                    <a:pt x="184" y="170"/>
                  </a:cubicBezTo>
                  <a:cubicBezTo>
                    <a:pt x="182" y="172"/>
                    <a:pt x="182" y="172"/>
                    <a:pt x="182" y="172"/>
                  </a:cubicBezTo>
                  <a:cubicBezTo>
                    <a:pt x="163" y="195"/>
                    <a:pt x="136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534">
              <a:extLst>
                <a:ext uri="{FF2B5EF4-FFF2-40B4-BE49-F238E27FC236}">
                  <a16:creationId xmlns:a16="http://schemas.microsoft.com/office/drawing/2014/main" id="{DCF3F867-218B-4C35-8B0A-F4CB64379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2668"/>
              <a:ext cx="75" cy="72"/>
            </a:xfrm>
            <a:custGeom>
              <a:avLst/>
              <a:gdLst>
                <a:gd name="T0" fmla="*/ 138 w 274"/>
                <a:gd name="T1" fmla="*/ 258 h 258"/>
                <a:gd name="T2" fmla="*/ 39 w 274"/>
                <a:gd name="T3" fmla="*/ 206 h 258"/>
                <a:gd name="T4" fmla="*/ 38 w 274"/>
                <a:gd name="T5" fmla="*/ 204 h 258"/>
                <a:gd name="T6" fmla="*/ 69 w 274"/>
                <a:gd name="T7" fmla="*/ 37 h 258"/>
                <a:gd name="T8" fmla="*/ 235 w 274"/>
                <a:gd name="T9" fmla="*/ 69 h 258"/>
                <a:gd name="T10" fmla="*/ 237 w 274"/>
                <a:gd name="T11" fmla="*/ 71 h 258"/>
                <a:gd name="T12" fmla="*/ 206 w 274"/>
                <a:gd name="T13" fmla="*/ 237 h 258"/>
                <a:gd name="T14" fmla="*/ 138 w 274"/>
                <a:gd name="T15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4" h="258">
                  <a:moveTo>
                    <a:pt x="138" y="258"/>
                  </a:moveTo>
                  <a:cubicBezTo>
                    <a:pt x="100" y="258"/>
                    <a:pt x="62" y="240"/>
                    <a:pt x="39" y="206"/>
                  </a:cubicBezTo>
                  <a:cubicBezTo>
                    <a:pt x="38" y="204"/>
                    <a:pt x="38" y="204"/>
                    <a:pt x="38" y="204"/>
                  </a:cubicBezTo>
                  <a:cubicBezTo>
                    <a:pt x="0" y="149"/>
                    <a:pt x="14" y="75"/>
                    <a:pt x="69" y="37"/>
                  </a:cubicBezTo>
                  <a:cubicBezTo>
                    <a:pt x="124" y="0"/>
                    <a:pt x="198" y="14"/>
                    <a:pt x="235" y="69"/>
                  </a:cubicBezTo>
                  <a:cubicBezTo>
                    <a:pt x="237" y="71"/>
                    <a:pt x="237" y="71"/>
                    <a:pt x="237" y="71"/>
                  </a:cubicBezTo>
                  <a:cubicBezTo>
                    <a:pt x="274" y="126"/>
                    <a:pt x="260" y="200"/>
                    <a:pt x="206" y="237"/>
                  </a:cubicBezTo>
                  <a:cubicBezTo>
                    <a:pt x="185" y="252"/>
                    <a:pt x="161" y="258"/>
                    <a:pt x="138" y="2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535">
              <a:extLst>
                <a:ext uri="{FF2B5EF4-FFF2-40B4-BE49-F238E27FC236}">
                  <a16:creationId xmlns:a16="http://schemas.microsoft.com/office/drawing/2014/main" id="{BF0ABD51-E027-4D69-BC98-BB8EB040B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600"/>
              <a:ext cx="72" cy="68"/>
            </a:xfrm>
            <a:custGeom>
              <a:avLst/>
              <a:gdLst>
                <a:gd name="T0" fmla="*/ 129 w 259"/>
                <a:gd name="T1" fmla="*/ 245 h 245"/>
                <a:gd name="T2" fmla="*/ 56 w 259"/>
                <a:gd name="T3" fmla="*/ 219 h 245"/>
                <a:gd name="T4" fmla="*/ 41 w 259"/>
                <a:gd name="T5" fmla="*/ 58 h 245"/>
                <a:gd name="T6" fmla="*/ 43 w 259"/>
                <a:gd name="T7" fmla="*/ 56 h 245"/>
                <a:gd name="T8" fmla="*/ 204 w 259"/>
                <a:gd name="T9" fmla="*/ 41 h 245"/>
                <a:gd name="T10" fmla="*/ 219 w 259"/>
                <a:gd name="T11" fmla="*/ 202 h 245"/>
                <a:gd name="T12" fmla="*/ 217 w 259"/>
                <a:gd name="T13" fmla="*/ 204 h 245"/>
                <a:gd name="T14" fmla="*/ 129 w 259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5">
                  <a:moveTo>
                    <a:pt x="129" y="245"/>
                  </a:moveTo>
                  <a:cubicBezTo>
                    <a:pt x="103" y="245"/>
                    <a:pt x="77" y="237"/>
                    <a:pt x="56" y="219"/>
                  </a:cubicBezTo>
                  <a:cubicBezTo>
                    <a:pt x="7" y="179"/>
                    <a:pt x="0" y="107"/>
                    <a:pt x="41" y="58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83" y="7"/>
                    <a:pt x="155" y="0"/>
                    <a:pt x="204" y="41"/>
                  </a:cubicBezTo>
                  <a:cubicBezTo>
                    <a:pt x="252" y="81"/>
                    <a:pt x="259" y="153"/>
                    <a:pt x="219" y="202"/>
                  </a:cubicBezTo>
                  <a:cubicBezTo>
                    <a:pt x="217" y="204"/>
                    <a:pt x="217" y="204"/>
                    <a:pt x="217" y="204"/>
                  </a:cubicBezTo>
                  <a:cubicBezTo>
                    <a:pt x="194" y="231"/>
                    <a:pt x="162" y="245"/>
                    <a:pt x="129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536">
              <a:extLst>
                <a:ext uri="{FF2B5EF4-FFF2-40B4-BE49-F238E27FC236}">
                  <a16:creationId xmlns:a16="http://schemas.microsoft.com/office/drawing/2014/main" id="{785144A1-6D98-4EC6-84CD-4C770E510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2505"/>
              <a:ext cx="78" cy="74"/>
            </a:xfrm>
            <a:custGeom>
              <a:avLst/>
              <a:gdLst>
                <a:gd name="T0" fmla="*/ 143 w 284"/>
                <a:gd name="T1" fmla="*/ 267 h 267"/>
                <a:gd name="T2" fmla="*/ 41 w 284"/>
                <a:gd name="T3" fmla="*/ 213 h 267"/>
                <a:gd name="T4" fmla="*/ 39 w 284"/>
                <a:gd name="T5" fmla="*/ 211 h 267"/>
                <a:gd name="T6" fmla="*/ 71 w 284"/>
                <a:gd name="T7" fmla="*/ 39 h 267"/>
                <a:gd name="T8" fmla="*/ 243 w 284"/>
                <a:gd name="T9" fmla="*/ 71 h 267"/>
                <a:gd name="T10" fmla="*/ 245 w 284"/>
                <a:gd name="T11" fmla="*/ 74 h 267"/>
                <a:gd name="T12" fmla="*/ 213 w 284"/>
                <a:gd name="T13" fmla="*/ 246 h 267"/>
                <a:gd name="T14" fmla="*/ 143 w 284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4" h="267">
                  <a:moveTo>
                    <a:pt x="143" y="267"/>
                  </a:moveTo>
                  <a:cubicBezTo>
                    <a:pt x="104" y="267"/>
                    <a:pt x="65" y="248"/>
                    <a:pt x="41" y="213"/>
                  </a:cubicBezTo>
                  <a:cubicBezTo>
                    <a:pt x="39" y="211"/>
                    <a:pt x="39" y="211"/>
                    <a:pt x="39" y="211"/>
                  </a:cubicBezTo>
                  <a:cubicBezTo>
                    <a:pt x="0" y="155"/>
                    <a:pt x="15" y="78"/>
                    <a:pt x="71" y="39"/>
                  </a:cubicBezTo>
                  <a:cubicBezTo>
                    <a:pt x="128" y="0"/>
                    <a:pt x="205" y="15"/>
                    <a:pt x="243" y="71"/>
                  </a:cubicBezTo>
                  <a:cubicBezTo>
                    <a:pt x="245" y="74"/>
                    <a:pt x="245" y="74"/>
                    <a:pt x="245" y="74"/>
                  </a:cubicBezTo>
                  <a:cubicBezTo>
                    <a:pt x="284" y="130"/>
                    <a:pt x="269" y="207"/>
                    <a:pt x="213" y="246"/>
                  </a:cubicBezTo>
                  <a:cubicBezTo>
                    <a:pt x="191" y="260"/>
                    <a:pt x="167" y="267"/>
                    <a:pt x="143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537">
              <a:extLst>
                <a:ext uri="{FF2B5EF4-FFF2-40B4-BE49-F238E27FC236}">
                  <a16:creationId xmlns:a16="http://schemas.microsoft.com/office/drawing/2014/main" id="{02E29920-20F6-4B3F-80D9-FA2D7E87C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453"/>
              <a:ext cx="63" cy="60"/>
            </a:xfrm>
            <a:custGeom>
              <a:avLst/>
              <a:gdLst>
                <a:gd name="T0" fmla="*/ 113 w 227"/>
                <a:gd name="T1" fmla="*/ 215 h 215"/>
                <a:gd name="T2" fmla="*/ 49 w 227"/>
                <a:gd name="T3" fmla="*/ 192 h 215"/>
                <a:gd name="T4" fmla="*/ 36 w 227"/>
                <a:gd name="T5" fmla="*/ 50 h 215"/>
                <a:gd name="T6" fmla="*/ 37 w 227"/>
                <a:gd name="T7" fmla="*/ 49 h 215"/>
                <a:gd name="T8" fmla="*/ 179 w 227"/>
                <a:gd name="T9" fmla="*/ 36 h 215"/>
                <a:gd name="T10" fmla="*/ 192 w 227"/>
                <a:gd name="T11" fmla="*/ 177 h 215"/>
                <a:gd name="T12" fmla="*/ 190 w 227"/>
                <a:gd name="T13" fmla="*/ 179 h 215"/>
                <a:gd name="T14" fmla="*/ 113 w 227"/>
                <a:gd name="T15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7" h="215">
                  <a:moveTo>
                    <a:pt x="113" y="215"/>
                  </a:moveTo>
                  <a:cubicBezTo>
                    <a:pt x="90" y="215"/>
                    <a:pt x="67" y="207"/>
                    <a:pt x="49" y="192"/>
                  </a:cubicBezTo>
                  <a:cubicBezTo>
                    <a:pt x="6" y="156"/>
                    <a:pt x="0" y="93"/>
                    <a:pt x="36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73" y="6"/>
                    <a:pt x="136" y="0"/>
                    <a:pt x="179" y="36"/>
                  </a:cubicBezTo>
                  <a:cubicBezTo>
                    <a:pt x="221" y="71"/>
                    <a:pt x="227" y="134"/>
                    <a:pt x="192" y="177"/>
                  </a:cubicBezTo>
                  <a:cubicBezTo>
                    <a:pt x="190" y="179"/>
                    <a:pt x="190" y="179"/>
                    <a:pt x="190" y="179"/>
                  </a:cubicBezTo>
                  <a:cubicBezTo>
                    <a:pt x="170" y="203"/>
                    <a:pt x="142" y="215"/>
                    <a:pt x="113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538">
              <a:extLst>
                <a:ext uri="{FF2B5EF4-FFF2-40B4-BE49-F238E27FC236}">
                  <a16:creationId xmlns:a16="http://schemas.microsoft.com/office/drawing/2014/main" id="{69103C90-E293-4BEF-83A8-FED284F51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2342"/>
              <a:ext cx="81" cy="76"/>
            </a:xfrm>
            <a:custGeom>
              <a:avLst/>
              <a:gdLst>
                <a:gd name="T0" fmla="*/ 148 w 293"/>
                <a:gd name="T1" fmla="*/ 277 h 277"/>
                <a:gd name="T2" fmla="*/ 42 w 293"/>
                <a:gd name="T3" fmla="*/ 221 h 277"/>
                <a:gd name="T4" fmla="*/ 40 w 293"/>
                <a:gd name="T5" fmla="*/ 218 h 277"/>
                <a:gd name="T6" fmla="*/ 73 w 293"/>
                <a:gd name="T7" fmla="*/ 40 h 277"/>
                <a:gd name="T8" fmla="*/ 252 w 293"/>
                <a:gd name="T9" fmla="*/ 74 h 277"/>
                <a:gd name="T10" fmla="*/ 253 w 293"/>
                <a:gd name="T11" fmla="*/ 76 h 277"/>
                <a:gd name="T12" fmla="*/ 220 w 293"/>
                <a:gd name="T13" fmla="*/ 254 h 277"/>
                <a:gd name="T14" fmla="*/ 148 w 293"/>
                <a:gd name="T15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3" h="277">
                  <a:moveTo>
                    <a:pt x="148" y="277"/>
                  </a:moveTo>
                  <a:cubicBezTo>
                    <a:pt x="107" y="277"/>
                    <a:pt x="67" y="257"/>
                    <a:pt x="42" y="221"/>
                  </a:cubicBezTo>
                  <a:cubicBezTo>
                    <a:pt x="40" y="218"/>
                    <a:pt x="40" y="218"/>
                    <a:pt x="40" y="218"/>
                  </a:cubicBezTo>
                  <a:cubicBezTo>
                    <a:pt x="0" y="160"/>
                    <a:pt x="15" y="80"/>
                    <a:pt x="73" y="40"/>
                  </a:cubicBezTo>
                  <a:cubicBezTo>
                    <a:pt x="132" y="0"/>
                    <a:pt x="212" y="15"/>
                    <a:pt x="252" y="74"/>
                  </a:cubicBezTo>
                  <a:cubicBezTo>
                    <a:pt x="253" y="76"/>
                    <a:pt x="253" y="76"/>
                    <a:pt x="253" y="76"/>
                  </a:cubicBezTo>
                  <a:cubicBezTo>
                    <a:pt x="293" y="134"/>
                    <a:pt x="278" y="214"/>
                    <a:pt x="220" y="254"/>
                  </a:cubicBezTo>
                  <a:cubicBezTo>
                    <a:pt x="198" y="269"/>
                    <a:pt x="173" y="277"/>
                    <a:pt x="148" y="2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539">
              <a:extLst>
                <a:ext uri="{FF2B5EF4-FFF2-40B4-BE49-F238E27FC236}">
                  <a16:creationId xmlns:a16="http://schemas.microsoft.com/office/drawing/2014/main" id="{5F8154B6-4715-4F07-8C68-29863A0C8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2271"/>
              <a:ext cx="59" cy="56"/>
            </a:xfrm>
            <a:custGeom>
              <a:avLst/>
              <a:gdLst>
                <a:gd name="T0" fmla="*/ 105 w 211"/>
                <a:gd name="T1" fmla="*/ 200 h 200"/>
                <a:gd name="T2" fmla="*/ 75 w 211"/>
                <a:gd name="T3" fmla="*/ 196 h 200"/>
                <a:gd name="T4" fmla="*/ 16 w 211"/>
                <a:gd name="T5" fmla="*/ 77 h 200"/>
                <a:gd name="T6" fmla="*/ 17 w 211"/>
                <a:gd name="T7" fmla="*/ 75 h 200"/>
                <a:gd name="T8" fmla="*/ 135 w 211"/>
                <a:gd name="T9" fmla="*/ 16 h 200"/>
                <a:gd name="T10" fmla="*/ 194 w 211"/>
                <a:gd name="T11" fmla="*/ 135 h 200"/>
                <a:gd name="T12" fmla="*/ 194 w 211"/>
                <a:gd name="T13" fmla="*/ 137 h 200"/>
                <a:gd name="T14" fmla="*/ 105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5" y="200"/>
                  </a:moveTo>
                  <a:cubicBezTo>
                    <a:pt x="95" y="200"/>
                    <a:pt x="85" y="199"/>
                    <a:pt x="75" y="196"/>
                  </a:cubicBezTo>
                  <a:cubicBezTo>
                    <a:pt x="26" y="179"/>
                    <a:pt x="0" y="126"/>
                    <a:pt x="16" y="77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33" y="26"/>
                    <a:pt x="86" y="0"/>
                    <a:pt x="135" y="16"/>
                  </a:cubicBezTo>
                  <a:cubicBezTo>
                    <a:pt x="184" y="33"/>
                    <a:pt x="211" y="86"/>
                    <a:pt x="194" y="135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80" y="176"/>
                    <a:pt x="144" y="200"/>
                    <a:pt x="105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540">
              <a:extLst>
                <a:ext uri="{FF2B5EF4-FFF2-40B4-BE49-F238E27FC236}">
                  <a16:creationId xmlns:a16="http://schemas.microsoft.com/office/drawing/2014/main" id="{C17BE1B2-E804-46F8-8D83-52CAC33DD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2157"/>
              <a:ext cx="75" cy="72"/>
            </a:xfrm>
            <a:custGeom>
              <a:avLst/>
              <a:gdLst>
                <a:gd name="T0" fmla="*/ 136 w 271"/>
                <a:gd name="T1" fmla="*/ 262 h 262"/>
                <a:gd name="T2" fmla="*/ 16 w 271"/>
                <a:gd name="T3" fmla="*/ 167 h 262"/>
                <a:gd name="T4" fmla="*/ 15 w 271"/>
                <a:gd name="T5" fmla="*/ 164 h 262"/>
                <a:gd name="T6" fmla="*/ 107 w 271"/>
                <a:gd name="T7" fmla="*/ 16 h 262"/>
                <a:gd name="T8" fmla="*/ 255 w 271"/>
                <a:gd name="T9" fmla="*/ 107 h 262"/>
                <a:gd name="T10" fmla="*/ 255 w 271"/>
                <a:gd name="T11" fmla="*/ 110 h 262"/>
                <a:gd name="T12" fmla="*/ 164 w 271"/>
                <a:gd name="T13" fmla="*/ 258 h 262"/>
                <a:gd name="T14" fmla="*/ 136 w 271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2">
                  <a:moveTo>
                    <a:pt x="136" y="262"/>
                  </a:moveTo>
                  <a:cubicBezTo>
                    <a:pt x="80" y="262"/>
                    <a:pt x="29" y="223"/>
                    <a:pt x="16" y="167"/>
                  </a:cubicBezTo>
                  <a:cubicBezTo>
                    <a:pt x="15" y="164"/>
                    <a:pt x="15" y="164"/>
                    <a:pt x="15" y="164"/>
                  </a:cubicBezTo>
                  <a:cubicBezTo>
                    <a:pt x="0" y="98"/>
                    <a:pt x="41" y="32"/>
                    <a:pt x="107" y="16"/>
                  </a:cubicBezTo>
                  <a:cubicBezTo>
                    <a:pt x="173" y="0"/>
                    <a:pt x="239" y="41"/>
                    <a:pt x="255" y="107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71" y="176"/>
                    <a:pt x="230" y="243"/>
                    <a:pt x="164" y="258"/>
                  </a:cubicBezTo>
                  <a:cubicBezTo>
                    <a:pt x="154" y="261"/>
                    <a:pt x="145" y="262"/>
                    <a:pt x="136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541">
              <a:extLst>
                <a:ext uri="{FF2B5EF4-FFF2-40B4-BE49-F238E27FC236}">
                  <a16:creationId xmlns:a16="http://schemas.microsoft.com/office/drawing/2014/main" id="{FB416B7F-CF2B-4C7A-9DAC-B030E97E6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076"/>
              <a:ext cx="76" cy="73"/>
            </a:xfrm>
            <a:custGeom>
              <a:avLst/>
              <a:gdLst>
                <a:gd name="T0" fmla="*/ 138 w 276"/>
                <a:gd name="T1" fmla="*/ 262 h 262"/>
                <a:gd name="T2" fmla="*/ 99 w 276"/>
                <a:gd name="T3" fmla="*/ 256 h 262"/>
                <a:gd name="T4" fmla="*/ 22 w 276"/>
                <a:gd name="T5" fmla="*/ 101 h 262"/>
                <a:gd name="T6" fmla="*/ 23 w 276"/>
                <a:gd name="T7" fmla="*/ 98 h 262"/>
                <a:gd name="T8" fmla="*/ 177 w 276"/>
                <a:gd name="T9" fmla="*/ 21 h 262"/>
                <a:gd name="T10" fmla="*/ 254 w 276"/>
                <a:gd name="T11" fmla="*/ 176 h 262"/>
                <a:gd name="T12" fmla="*/ 253 w 276"/>
                <a:gd name="T13" fmla="*/ 179 h 262"/>
                <a:gd name="T14" fmla="*/ 138 w 276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262">
                  <a:moveTo>
                    <a:pt x="138" y="262"/>
                  </a:moveTo>
                  <a:cubicBezTo>
                    <a:pt x="125" y="262"/>
                    <a:pt x="112" y="260"/>
                    <a:pt x="99" y="256"/>
                  </a:cubicBezTo>
                  <a:cubicBezTo>
                    <a:pt x="35" y="234"/>
                    <a:pt x="0" y="165"/>
                    <a:pt x="22" y="101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44" y="34"/>
                    <a:pt x="113" y="0"/>
                    <a:pt x="177" y="21"/>
                  </a:cubicBezTo>
                  <a:cubicBezTo>
                    <a:pt x="241" y="43"/>
                    <a:pt x="276" y="112"/>
                    <a:pt x="254" y="176"/>
                  </a:cubicBezTo>
                  <a:cubicBezTo>
                    <a:pt x="253" y="179"/>
                    <a:pt x="253" y="179"/>
                    <a:pt x="253" y="179"/>
                  </a:cubicBezTo>
                  <a:cubicBezTo>
                    <a:pt x="236" y="230"/>
                    <a:pt x="189" y="262"/>
                    <a:pt x="138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542">
              <a:extLst>
                <a:ext uri="{FF2B5EF4-FFF2-40B4-BE49-F238E27FC236}">
                  <a16:creationId xmlns:a16="http://schemas.microsoft.com/office/drawing/2014/main" id="{FA91F4B9-DBD7-43A0-BC09-E67D2BEB5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1975"/>
              <a:ext cx="56" cy="54"/>
            </a:xfrm>
            <a:custGeom>
              <a:avLst/>
              <a:gdLst>
                <a:gd name="T0" fmla="*/ 102 w 203"/>
                <a:gd name="T1" fmla="*/ 196 h 196"/>
                <a:gd name="T2" fmla="*/ 13 w 203"/>
                <a:gd name="T3" fmla="*/ 125 h 196"/>
                <a:gd name="T4" fmla="*/ 12 w 203"/>
                <a:gd name="T5" fmla="*/ 123 h 196"/>
                <a:gd name="T6" fmla="*/ 81 w 203"/>
                <a:gd name="T7" fmla="*/ 12 h 196"/>
                <a:gd name="T8" fmla="*/ 191 w 203"/>
                <a:gd name="T9" fmla="*/ 81 h 196"/>
                <a:gd name="T10" fmla="*/ 192 w 203"/>
                <a:gd name="T11" fmla="*/ 83 h 196"/>
                <a:gd name="T12" fmla="*/ 123 w 203"/>
                <a:gd name="T13" fmla="*/ 193 h 196"/>
                <a:gd name="T14" fmla="*/ 102 w 203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3" h="196">
                  <a:moveTo>
                    <a:pt x="102" y="196"/>
                  </a:moveTo>
                  <a:cubicBezTo>
                    <a:pt x="60" y="196"/>
                    <a:pt x="23" y="167"/>
                    <a:pt x="13" y="125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0" y="73"/>
                    <a:pt x="31" y="24"/>
                    <a:pt x="81" y="12"/>
                  </a:cubicBezTo>
                  <a:cubicBezTo>
                    <a:pt x="130" y="0"/>
                    <a:pt x="180" y="31"/>
                    <a:pt x="191" y="81"/>
                  </a:cubicBezTo>
                  <a:cubicBezTo>
                    <a:pt x="192" y="83"/>
                    <a:pt x="192" y="83"/>
                    <a:pt x="192" y="83"/>
                  </a:cubicBezTo>
                  <a:cubicBezTo>
                    <a:pt x="203" y="132"/>
                    <a:pt x="173" y="182"/>
                    <a:pt x="123" y="193"/>
                  </a:cubicBezTo>
                  <a:cubicBezTo>
                    <a:pt x="116" y="195"/>
                    <a:pt x="109" y="196"/>
                    <a:pt x="102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543">
              <a:extLst>
                <a:ext uri="{FF2B5EF4-FFF2-40B4-BE49-F238E27FC236}">
                  <a16:creationId xmlns:a16="http://schemas.microsoft.com/office/drawing/2014/main" id="{013A0344-52DD-43F2-89FC-1C1A9631C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892"/>
              <a:ext cx="64" cy="64"/>
            </a:xfrm>
            <a:custGeom>
              <a:avLst/>
              <a:gdLst>
                <a:gd name="T0" fmla="*/ 117 w 233"/>
                <a:gd name="T1" fmla="*/ 232 h 232"/>
                <a:gd name="T2" fmla="*/ 4 w 233"/>
                <a:gd name="T3" fmla="*/ 124 h 232"/>
                <a:gd name="T4" fmla="*/ 3 w 233"/>
                <a:gd name="T5" fmla="*/ 121 h 232"/>
                <a:gd name="T6" fmla="*/ 111 w 233"/>
                <a:gd name="T7" fmla="*/ 3 h 232"/>
                <a:gd name="T8" fmla="*/ 230 w 233"/>
                <a:gd name="T9" fmla="*/ 111 h 232"/>
                <a:gd name="T10" fmla="*/ 230 w 233"/>
                <a:gd name="T11" fmla="*/ 113 h 232"/>
                <a:gd name="T12" fmla="*/ 122 w 233"/>
                <a:gd name="T13" fmla="*/ 232 h 232"/>
                <a:gd name="T14" fmla="*/ 117 w 233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32">
                  <a:moveTo>
                    <a:pt x="117" y="232"/>
                  </a:moveTo>
                  <a:cubicBezTo>
                    <a:pt x="56" y="232"/>
                    <a:pt x="6" y="184"/>
                    <a:pt x="4" y="124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0" y="59"/>
                    <a:pt x="49" y="6"/>
                    <a:pt x="111" y="3"/>
                  </a:cubicBezTo>
                  <a:cubicBezTo>
                    <a:pt x="174" y="0"/>
                    <a:pt x="227" y="48"/>
                    <a:pt x="230" y="11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233" y="176"/>
                    <a:pt x="185" y="229"/>
                    <a:pt x="122" y="232"/>
                  </a:cubicBezTo>
                  <a:cubicBezTo>
                    <a:pt x="120" y="232"/>
                    <a:pt x="118" y="232"/>
                    <a:pt x="117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544">
              <a:extLst>
                <a:ext uri="{FF2B5EF4-FFF2-40B4-BE49-F238E27FC236}">
                  <a16:creationId xmlns:a16="http://schemas.microsoft.com/office/drawing/2014/main" id="{E3ED247A-D05B-4D99-AAF0-477BD76CF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1775"/>
              <a:ext cx="71" cy="70"/>
            </a:xfrm>
            <a:custGeom>
              <a:avLst/>
              <a:gdLst>
                <a:gd name="T0" fmla="*/ 129 w 257"/>
                <a:gd name="T1" fmla="*/ 252 h 252"/>
                <a:gd name="T2" fmla="*/ 112 w 257"/>
                <a:gd name="T3" fmla="*/ 250 h 252"/>
                <a:gd name="T4" fmla="*/ 10 w 257"/>
                <a:gd name="T5" fmla="*/ 115 h 252"/>
                <a:gd name="T6" fmla="*/ 10 w 257"/>
                <a:gd name="T7" fmla="*/ 112 h 252"/>
                <a:gd name="T8" fmla="*/ 146 w 257"/>
                <a:gd name="T9" fmla="*/ 10 h 252"/>
                <a:gd name="T10" fmla="*/ 248 w 257"/>
                <a:gd name="T11" fmla="*/ 145 h 252"/>
                <a:gd name="T12" fmla="*/ 248 w 257"/>
                <a:gd name="T13" fmla="*/ 148 h 252"/>
                <a:gd name="T14" fmla="*/ 129 w 257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52">
                  <a:moveTo>
                    <a:pt x="129" y="252"/>
                  </a:moveTo>
                  <a:cubicBezTo>
                    <a:pt x="123" y="252"/>
                    <a:pt x="118" y="251"/>
                    <a:pt x="112" y="250"/>
                  </a:cubicBezTo>
                  <a:cubicBezTo>
                    <a:pt x="46" y="241"/>
                    <a:pt x="0" y="180"/>
                    <a:pt x="10" y="115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9" y="46"/>
                    <a:pt x="80" y="0"/>
                    <a:pt x="146" y="10"/>
                  </a:cubicBezTo>
                  <a:cubicBezTo>
                    <a:pt x="211" y="19"/>
                    <a:pt x="257" y="80"/>
                    <a:pt x="248" y="145"/>
                  </a:cubicBezTo>
                  <a:cubicBezTo>
                    <a:pt x="248" y="148"/>
                    <a:pt x="248" y="148"/>
                    <a:pt x="248" y="148"/>
                  </a:cubicBezTo>
                  <a:cubicBezTo>
                    <a:pt x="239" y="208"/>
                    <a:pt x="188" y="252"/>
                    <a:pt x="129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545">
              <a:extLst>
                <a:ext uri="{FF2B5EF4-FFF2-40B4-BE49-F238E27FC236}">
                  <a16:creationId xmlns:a16="http://schemas.microsoft.com/office/drawing/2014/main" id="{B9F1E23A-70EC-4DEE-8B7A-F3D5226CE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708"/>
              <a:ext cx="40" cy="39"/>
            </a:xfrm>
            <a:custGeom>
              <a:avLst/>
              <a:gdLst>
                <a:gd name="T0" fmla="*/ 72 w 144"/>
                <a:gd name="T1" fmla="*/ 143 h 143"/>
                <a:gd name="T2" fmla="*/ 2 w 144"/>
                <a:gd name="T3" fmla="*/ 77 h 143"/>
                <a:gd name="T4" fmla="*/ 2 w 144"/>
                <a:gd name="T5" fmla="*/ 75 h 143"/>
                <a:gd name="T6" fmla="*/ 69 w 144"/>
                <a:gd name="T7" fmla="*/ 2 h 143"/>
                <a:gd name="T8" fmla="*/ 142 w 144"/>
                <a:gd name="T9" fmla="*/ 69 h 143"/>
                <a:gd name="T10" fmla="*/ 142 w 144"/>
                <a:gd name="T11" fmla="*/ 70 h 143"/>
                <a:gd name="T12" fmla="*/ 75 w 144"/>
                <a:gd name="T13" fmla="*/ 143 h 143"/>
                <a:gd name="T14" fmla="*/ 72 w 144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143">
                  <a:moveTo>
                    <a:pt x="72" y="143"/>
                  </a:moveTo>
                  <a:cubicBezTo>
                    <a:pt x="35" y="143"/>
                    <a:pt x="4" y="114"/>
                    <a:pt x="2" y="77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37"/>
                    <a:pt x="30" y="4"/>
                    <a:pt x="69" y="2"/>
                  </a:cubicBezTo>
                  <a:cubicBezTo>
                    <a:pt x="107" y="0"/>
                    <a:pt x="140" y="30"/>
                    <a:pt x="142" y="69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4" y="109"/>
                    <a:pt x="114" y="141"/>
                    <a:pt x="75" y="143"/>
                  </a:cubicBezTo>
                  <a:cubicBezTo>
                    <a:pt x="74" y="143"/>
                    <a:pt x="73" y="143"/>
                    <a:pt x="72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546">
              <a:extLst>
                <a:ext uri="{FF2B5EF4-FFF2-40B4-BE49-F238E27FC236}">
                  <a16:creationId xmlns:a16="http://schemas.microsoft.com/office/drawing/2014/main" id="{270DB3ED-08BB-4925-80E3-3CF23F5D4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1583"/>
              <a:ext cx="65" cy="64"/>
            </a:xfrm>
            <a:custGeom>
              <a:avLst/>
              <a:gdLst>
                <a:gd name="T0" fmla="*/ 118 w 236"/>
                <a:gd name="T1" fmla="*/ 232 h 232"/>
                <a:gd name="T2" fmla="*/ 102 w 236"/>
                <a:gd name="T3" fmla="*/ 231 h 232"/>
                <a:gd name="T4" fmla="*/ 8 w 236"/>
                <a:gd name="T5" fmla="*/ 105 h 232"/>
                <a:gd name="T6" fmla="*/ 8 w 236"/>
                <a:gd name="T7" fmla="*/ 103 h 232"/>
                <a:gd name="T8" fmla="*/ 134 w 236"/>
                <a:gd name="T9" fmla="*/ 9 h 232"/>
                <a:gd name="T10" fmla="*/ 228 w 236"/>
                <a:gd name="T11" fmla="*/ 134 h 232"/>
                <a:gd name="T12" fmla="*/ 228 w 236"/>
                <a:gd name="T13" fmla="*/ 136 h 232"/>
                <a:gd name="T14" fmla="*/ 118 w 236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6" h="232">
                  <a:moveTo>
                    <a:pt x="118" y="232"/>
                  </a:moveTo>
                  <a:cubicBezTo>
                    <a:pt x="113" y="232"/>
                    <a:pt x="108" y="231"/>
                    <a:pt x="102" y="231"/>
                  </a:cubicBezTo>
                  <a:cubicBezTo>
                    <a:pt x="42" y="222"/>
                    <a:pt x="0" y="166"/>
                    <a:pt x="8" y="105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17" y="42"/>
                    <a:pt x="73" y="0"/>
                    <a:pt x="134" y="9"/>
                  </a:cubicBezTo>
                  <a:cubicBezTo>
                    <a:pt x="194" y="17"/>
                    <a:pt x="236" y="73"/>
                    <a:pt x="228" y="134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0" y="192"/>
                    <a:pt x="172" y="232"/>
                    <a:pt x="11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547">
              <a:extLst>
                <a:ext uri="{FF2B5EF4-FFF2-40B4-BE49-F238E27FC236}">
                  <a16:creationId xmlns:a16="http://schemas.microsoft.com/office/drawing/2014/main" id="{12510636-C391-48C0-BAAB-89703966C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508"/>
              <a:ext cx="46" cy="46"/>
            </a:xfrm>
            <a:custGeom>
              <a:avLst/>
              <a:gdLst>
                <a:gd name="T0" fmla="*/ 83 w 166"/>
                <a:gd name="T1" fmla="*/ 166 h 166"/>
                <a:gd name="T2" fmla="*/ 2 w 166"/>
                <a:gd name="T3" fmla="*/ 89 h 166"/>
                <a:gd name="T4" fmla="*/ 2 w 166"/>
                <a:gd name="T5" fmla="*/ 87 h 166"/>
                <a:gd name="T6" fmla="*/ 80 w 166"/>
                <a:gd name="T7" fmla="*/ 2 h 166"/>
                <a:gd name="T8" fmla="*/ 164 w 166"/>
                <a:gd name="T9" fmla="*/ 80 h 166"/>
                <a:gd name="T10" fmla="*/ 164 w 166"/>
                <a:gd name="T11" fmla="*/ 81 h 166"/>
                <a:gd name="T12" fmla="*/ 87 w 166"/>
                <a:gd name="T13" fmla="*/ 166 h 166"/>
                <a:gd name="T14" fmla="*/ 83 w 166"/>
                <a:gd name="T15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6">
                  <a:moveTo>
                    <a:pt x="83" y="166"/>
                  </a:moveTo>
                  <a:cubicBezTo>
                    <a:pt x="40" y="166"/>
                    <a:pt x="4" y="132"/>
                    <a:pt x="2" y="89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0" y="42"/>
                    <a:pt x="35" y="4"/>
                    <a:pt x="80" y="2"/>
                  </a:cubicBezTo>
                  <a:cubicBezTo>
                    <a:pt x="124" y="0"/>
                    <a:pt x="162" y="35"/>
                    <a:pt x="164" y="80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6" y="126"/>
                    <a:pt x="132" y="164"/>
                    <a:pt x="87" y="166"/>
                  </a:cubicBezTo>
                  <a:cubicBezTo>
                    <a:pt x="86" y="166"/>
                    <a:pt x="85" y="166"/>
                    <a:pt x="83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548">
              <a:extLst>
                <a:ext uri="{FF2B5EF4-FFF2-40B4-BE49-F238E27FC236}">
                  <a16:creationId xmlns:a16="http://schemas.microsoft.com/office/drawing/2014/main" id="{EBC15EEC-E9D9-4460-907E-614583BCB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1384"/>
              <a:ext cx="75" cy="73"/>
            </a:xfrm>
            <a:custGeom>
              <a:avLst/>
              <a:gdLst>
                <a:gd name="T0" fmla="*/ 135 w 270"/>
                <a:gd name="T1" fmla="*/ 264 h 264"/>
                <a:gd name="T2" fmla="*/ 118 w 270"/>
                <a:gd name="T3" fmla="*/ 263 h 264"/>
                <a:gd name="T4" fmla="*/ 10 w 270"/>
                <a:gd name="T5" fmla="*/ 120 h 264"/>
                <a:gd name="T6" fmla="*/ 10 w 270"/>
                <a:gd name="T7" fmla="*/ 117 h 264"/>
                <a:gd name="T8" fmla="*/ 153 w 270"/>
                <a:gd name="T9" fmla="*/ 9 h 264"/>
                <a:gd name="T10" fmla="*/ 261 w 270"/>
                <a:gd name="T11" fmla="*/ 152 h 264"/>
                <a:gd name="T12" fmla="*/ 260 w 270"/>
                <a:gd name="T13" fmla="*/ 155 h 264"/>
                <a:gd name="T14" fmla="*/ 135 w 270"/>
                <a:gd name="T15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64">
                  <a:moveTo>
                    <a:pt x="135" y="264"/>
                  </a:moveTo>
                  <a:cubicBezTo>
                    <a:pt x="129" y="264"/>
                    <a:pt x="124" y="264"/>
                    <a:pt x="118" y="263"/>
                  </a:cubicBezTo>
                  <a:cubicBezTo>
                    <a:pt x="48" y="253"/>
                    <a:pt x="0" y="189"/>
                    <a:pt x="10" y="120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20" y="48"/>
                    <a:pt x="84" y="0"/>
                    <a:pt x="153" y="9"/>
                  </a:cubicBezTo>
                  <a:cubicBezTo>
                    <a:pt x="222" y="19"/>
                    <a:pt x="270" y="83"/>
                    <a:pt x="261" y="152"/>
                  </a:cubicBezTo>
                  <a:cubicBezTo>
                    <a:pt x="260" y="155"/>
                    <a:pt x="260" y="155"/>
                    <a:pt x="260" y="155"/>
                  </a:cubicBezTo>
                  <a:cubicBezTo>
                    <a:pt x="252" y="218"/>
                    <a:pt x="197" y="264"/>
                    <a:pt x="135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549">
              <a:extLst>
                <a:ext uri="{FF2B5EF4-FFF2-40B4-BE49-F238E27FC236}">
                  <a16:creationId xmlns:a16="http://schemas.microsoft.com/office/drawing/2014/main" id="{70E7FA9E-5274-4F65-830B-48551F19C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328"/>
              <a:ext cx="43" cy="41"/>
            </a:xfrm>
            <a:custGeom>
              <a:avLst/>
              <a:gdLst>
                <a:gd name="T0" fmla="*/ 78 w 156"/>
                <a:gd name="T1" fmla="*/ 147 h 147"/>
                <a:gd name="T2" fmla="*/ 16 w 156"/>
                <a:gd name="T3" fmla="*/ 107 h 147"/>
                <a:gd name="T4" fmla="*/ 15 w 156"/>
                <a:gd name="T5" fmla="*/ 105 h 147"/>
                <a:gd name="T6" fmla="*/ 50 w 156"/>
                <a:gd name="T7" fmla="*/ 15 h 147"/>
                <a:gd name="T8" fmla="*/ 140 w 156"/>
                <a:gd name="T9" fmla="*/ 50 h 147"/>
                <a:gd name="T10" fmla="*/ 140 w 156"/>
                <a:gd name="T11" fmla="*/ 51 h 147"/>
                <a:gd name="T12" fmla="*/ 106 w 156"/>
                <a:gd name="T13" fmla="*/ 141 h 147"/>
                <a:gd name="T14" fmla="*/ 78 w 156"/>
                <a:gd name="T1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47">
                  <a:moveTo>
                    <a:pt x="78" y="147"/>
                  </a:moveTo>
                  <a:cubicBezTo>
                    <a:pt x="52" y="147"/>
                    <a:pt x="27" y="132"/>
                    <a:pt x="16" y="107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0" y="71"/>
                    <a:pt x="15" y="30"/>
                    <a:pt x="50" y="15"/>
                  </a:cubicBezTo>
                  <a:cubicBezTo>
                    <a:pt x="84" y="0"/>
                    <a:pt x="125" y="15"/>
                    <a:pt x="140" y="50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56" y="86"/>
                    <a:pt x="140" y="126"/>
                    <a:pt x="106" y="141"/>
                  </a:cubicBezTo>
                  <a:cubicBezTo>
                    <a:pt x="97" y="145"/>
                    <a:pt x="87" y="147"/>
                    <a:pt x="78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550">
              <a:extLst>
                <a:ext uri="{FF2B5EF4-FFF2-40B4-BE49-F238E27FC236}">
                  <a16:creationId xmlns:a16="http://schemas.microsoft.com/office/drawing/2014/main" id="{D2E2705B-DF1D-4B8A-99F1-454B684D7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207"/>
              <a:ext cx="78" cy="74"/>
            </a:xfrm>
            <a:custGeom>
              <a:avLst/>
              <a:gdLst>
                <a:gd name="T0" fmla="*/ 141 w 283"/>
                <a:gd name="T1" fmla="*/ 267 h 267"/>
                <a:gd name="T2" fmla="*/ 81 w 283"/>
                <a:gd name="T3" fmla="*/ 251 h 267"/>
                <a:gd name="T4" fmla="*/ 33 w 283"/>
                <a:gd name="T5" fmla="*/ 83 h 267"/>
                <a:gd name="T6" fmla="*/ 35 w 283"/>
                <a:gd name="T7" fmla="*/ 81 h 267"/>
                <a:gd name="T8" fmla="*/ 202 w 283"/>
                <a:gd name="T9" fmla="*/ 33 h 267"/>
                <a:gd name="T10" fmla="*/ 250 w 283"/>
                <a:gd name="T11" fmla="*/ 201 h 267"/>
                <a:gd name="T12" fmla="*/ 248 w 283"/>
                <a:gd name="T13" fmla="*/ 203 h 267"/>
                <a:gd name="T14" fmla="*/ 141 w 283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7">
                  <a:moveTo>
                    <a:pt x="141" y="267"/>
                  </a:moveTo>
                  <a:cubicBezTo>
                    <a:pt x="120" y="267"/>
                    <a:pt x="100" y="262"/>
                    <a:pt x="81" y="251"/>
                  </a:cubicBezTo>
                  <a:cubicBezTo>
                    <a:pt x="22" y="218"/>
                    <a:pt x="0" y="143"/>
                    <a:pt x="33" y="83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68" y="21"/>
                    <a:pt x="143" y="0"/>
                    <a:pt x="202" y="33"/>
                  </a:cubicBezTo>
                  <a:cubicBezTo>
                    <a:pt x="262" y="66"/>
                    <a:pt x="283" y="141"/>
                    <a:pt x="250" y="201"/>
                  </a:cubicBezTo>
                  <a:cubicBezTo>
                    <a:pt x="248" y="203"/>
                    <a:pt x="248" y="203"/>
                    <a:pt x="248" y="203"/>
                  </a:cubicBezTo>
                  <a:cubicBezTo>
                    <a:pt x="226" y="244"/>
                    <a:pt x="184" y="267"/>
                    <a:pt x="141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551">
              <a:extLst>
                <a:ext uri="{FF2B5EF4-FFF2-40B4-BE49-F238E27FC236}">
                  <a16:creationId xmlns:a16="http://schemas.microsoft.com/office/drawing/2014/main" id="{F4C85E49-80AF-4723-BC16-0A2AA5DD8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140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2 w 218"/>
                <a:gd name="T3" fmla="*/ 149 h 206"/>
                <a:gd name="T4" fmla="*/ 21 w 218"/>
                <a:gd name="T5" fmla="*/ 147 h 206"/>
                <a:gd name="T6" fmla="*/ 70 w 218"/>
                <a:gd name="T7" fmla="*/ 21 h 206"/>
                <a:gd name="T8" fmla="*/ 196 w 218"/>
                <a:gd name="T9" fmla="*/ 70 h 206"/>
                <a:gd name="T10" fmla="*/ 196 w 218"/>
                <a:gd name="T11" fmla="*/ 72 h 206"/>
                <a:gd name="T12" fmla="*/ 148 w 218"/>
                <a:gd name="T13" fmla="*/ 197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3" y="206"/>
                    <a:pt x="38" y="184"/>
                    <a:pt x="22" y="149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0" y="99"/>
                    <a:pt x="22" y="43"/>
                    <a:pt x="70" y="21"/>
                  </a:cubicBezTo>
                  <a:cubicBezTo>
                    <a:pt x="118" y="0"/>
                    <a:pt x="174" y="22"/>
                    <a:pt x="196" y="70"/>
                  </a:cubicBezTo>
                  <a:cubicBezTo>
                    <a:pt x="196" y="72"/>
                    <a:pt x="196" y="72"/>
                    <a:pt x="196" y="72"/>
                  </a:cubicBezTo>
                  <a:cubicBezTo>
                    <a:pt x="218" y="120"/>
                    <a:pt x="196" y="176"/>
                    <a:pt x="148" y="197"/>
                  </a:cubicBezTo>
                  <a:cubicBezTo>
                    <a:pt x="135" y="203"/>
                    <a:pt x="122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552">
              <a:extLst>
                <a:ext uri="{FF2B5EF4-FFF2-40B4-BE49-F238E27FC236}">
                  <a16:creationId xmlns:a16="http://schemas.microsoft.com/office/drawing/2014/main" id="{55B2A8E1-A564-4BFA-9B87-EABBA9E2F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039"/>
              <a:ext cx="71" cy="67"/>
            </a:xfrm>
            <a:custGeom>
              <a:avLst/>
              <a:gdLst>
                <a:gd name="T0" fmla="*/ 128 w 257"/>
                <a:gd name="T1" fmla="*/ 243 h 243"/>
                <a:gd name="T2" fmla="*/ 73 w 257"/>
                <a:gd name="T3" fmla="*/ 229 h 243"/>
                <a:gd name="T4" fmla="*/ 30 w 257"/>
                <a:gd name="T5" fmla="*/ 76 h 243"/>
                <a:gd name="T6" fmla="*/ 31 w 257"/>
                <a:gd name="T7" fmla="*/ 74 h 243"/>
                <a:gd name="T8" fmla="*/ 184 w 257"/>
                <a:gd name="T9" fmla="*/ 31 h 243"/>
                <a:gd name="T10" fmla="*/ 227 w 257"/>
                <a:gd name="T11" fmla="*/ 183 h 243"/>
                <a:gd name="T12" fmla="*/ 226 w 257"/>
                <a:gd name="T13" fmla="*/ 185 h 243"/>
                <a:gd name="T14" fmla="*/ 128 w 257"/>
                <a:gd name="T15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3">
                  <a:moveTo>
                    <a:pt x="128" y="243"/>
                  </a:moveTo>
                  <a:cubicBezTo>
                    <a:pt x="109" y="243"/>
                    <a:pt x="90" y="238"/>
                    <a:pt x="73" y="229"/>
                  </a:cubicBezTo>
                  <a:cubicBezTo>
                    <a:pt x="19" y="199"/>
                    <a:pt x="0" y="130"/>
                    <a:pt x="30" y="7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61" y="20"/>
                    <a:pt x="130" y="0"/>
                    <a:pt x="184" y="31"/>
                  </a:cubicBezTo>
                  <a:cubicBezTo>
                    <a:pt x="238" y="61"/>
                    <a:pt x="257" y="129"/>
                    <a:pt x="227" y="183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05" y="222"/>
                    <a:pt x="167" y="243"/>
                    <a:pt x="128" y="2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553">
              <a:extLst>
                <a:ext uri="{FF2B5EF4-FFF2-40B4-BE49-F238E27FC236}">
                  <a16:creationId xmlns:a16="http://schemas.microsoft.com/office/drawing/2014/main" id="{7ED87834-0773-4DC9-AF8F-D3958B358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983"/>
              <a:ext cx="43" cy="42"/>
            </a:xfrm>
            <a:custGeom>
              <a:avLst/>
              <a:gdLst>
                <a:gd name="T0" fmla="*/ 79 w 157"/>
                <a:gd name="T1" fmla="*/ 150 h 150"/>
                <a:gd name="T2" fmla="*/ 29 w 157"/>
                <a:gd name="T3" fmla="*/ 130 h 150"/>
                <a:gd name="T4" fmla="*/ 27 w 157"/>
                <a:gd name="T5" fmla="*/ 128 h 150"/>
                <a:gd name="T6" fmla="*/ 27 w 157"/>
                <a:gd name="T7" fmla="*/ 28 h 150"/>
                <a:gd name="T8" fmla="*/ 128 w 157"/>
                <a:gd name="T9" fmla="*/ 27 h 150"/>
                <a:gd name="T10" fmla="*/ 129 w 157"/>
                <a:gd name="T11" fmla="*/ 29 h 150"/>
                <a:gd name="T12" fmla="*/ 129 w 157"/>
                <a:gd name="T13" fmla="*/ 129 h 150"/>
                <a:gd name="T14" fmla="*/ 79 w 157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50">
                  <a:moveTo>
                    <a:pt x="79" y="150"/>
                  </a:moveTo>
                  <a:cubicBezTo>
                    <a:pt x="61" y="150"/>
                    <a:pt x="43" y="143"/>
                    <a:pt x="29" y="130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0" y="101"/>
                    <a:pt x="0" y="55"/>
                    <a:pt x="27" y="28"/>
                  </a:cubicBezTo>
                  <a:cubicBezTo>
                    <a:pt x="55" y="0"/>
                    <a:pt x="100" y="0"/>
                    <a:pt x="128" y="27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57" y="56"/>
                    <a:pt x="157" y="102"/>
                    <a:pt x="129" y="129"/>
                  </a:cubicBezTo>
                  <a:cubicBezTo>
                    <a:pt x="116" y="143"/>
                    <a:pt x="97" y="150"/>
                    <a:pt x="79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554">
              <a:extLst>
                <a:ext uri="{FF2B5EF4-FFF2-40B4-BE49-F238E27FC236}">
                  <a16:creationId xmlns:a16="http://schemas.microsoft.com/office/drawing/2014/main" id="{7A391D11-E6EE-4DE5-B450-28905FC03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876"/>
              <a:ext cx="81" cy="77"/>
            </a:xfrm>
            <a:custGeom>
              <a:avLst/>
              <a:gdLst>
                <a:gd name="T0" fmla="*/ 144 w 291"/>
                <a:gd name="T1" fmla="*/ 275 h 275"/>
                <a:gd name="T2" fmla="*/ 45 w 291"/>
                <a:gd name="T3" fmla="*/ 229 h 275"/>
                <a:gd name="T4" fmla="*/ 62 w 291"/>
                <a:gd name="T5" fmla="*/ 47 h 275"/>
                <a:gd name="T6" fmla="*/ 64 w 291"/>
                <a:gd name="T7" fmla="*/ 45 h 275"/>
                <a:gd name="T8" fmla="*/ 246 w 291"/>
                <a:gd name="T9" fmla="*/ 62 h 275"/>
                <a:gd name="T10" fmla="*/ 229 w 291"/>
                <a:gd name="T11" fmla="*/ 244 h 275"/>
                <a:gd name="T12" fmla="*/ 227 w 291"/>
                <a:gd name="T13" fmla="*/ 245 h 275"/>
                <a:gd name="T14" fmla="*/ 144 w 291"/>
                <a:gd name="T15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1" h="275">
                  <a:moveTo>
                    <a:pt x="144" y="275"/>
                  </a:moveTo>
                  <a:cubicBezTo>
                    <a:pt x="107" y="275"/>
                    <a:pt x="71" y="259"/>
                    <a:pt x="45" y="229"/>
                  </a:cubicBezTo>
                  <a:cubicBezTo>
                    <a:pt x="0" y="174"/>
                    <a:pt x="7" y="93"/>
                    <a:pt x="62" y="47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119" y="0"/>
                    <a:pt x="200" y="8"/>
                    <a:pt x="246" y="62"/>
                  </a:cubicBezTo>
                  <a:cubicBezTo>
                    <a:pt x="291" y="117"/>
                    <a:pt x="283" y="198"/>
                    <a:pt x="229" y="244"/>
                  </a:cubicBezTo>
                  <a:cubicBezTo>
                    <a:pt x="227" y="245"/>
                    <a:pt x="227" y="245"/>
                    <a:pt x="227" y="245"/>
                  </a:cubicBezTo>
                  <a:cubicBezTo>
                    <a:pt x="202" y="265"/>
                    <a:pt x="173" y="275"/>
                    <a:pt x="144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555">
              <a:extLst>
                <a:ext uri="{FF2B5EF4-FFF2-40B4-BE49-F238E27FC236}">
                  <a16:creationId xmlns:a16="http://schemas.microsoft.com/office/drawing/2014/main" id="{22188D2C-2717-4925-9352-FC08FBC13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831"/>
              <a:ext cx="70" cy="67"/>
            </a:xfrm>
            <a:custGeom>
              <a:avLst/>
              <a:gdLst>
                <a:gd name="T0" fmla="*/ 127 w 253"/>
                <a:gd name="T1" fmla="*/ 242 h 242"/>
                <a:gd name="T2" fmla="*/ 46 w 253"/>
                <a:gd name="T3" fmla="*/ 208 h 242"/>
                <a:gd name="T4" fmla="*/ 44 w 253"/>
                <a:gd name="T5" fmla="*/ 206 h 242"/>
                <a:gd name="T6" fmla="*/ 44 w 253"/>
                <a:gd name="T7" fmla="*/ 44 h 242"/>
                <a:gd name="T8" fmla="*/ 206 w 253"/>
                <a:gd name="T9" fmla="*/ 44 h 242"/>
                <a:gd name="T10" fmla="*/ 208 w 253"/>
                <a:gd name="T11" fmla="*/ 46 h 242"/>
                <a:gd name="T12" fmla="*/ 208 w 253"/>
                <a:gd name="T13" fmla="*/ 208 h 242"/>
                <a:gd name="T14" fmla="*/ 127 w 253"/>
                <a:gd name="T15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3" h="242">
                  <a:moveTo>
                    <a:pt x="127" y="242"/>
                  </a:moveTo>
                  <a:cubicBezTo>
                    <a:pt x="98" y="242"/>
                    <a:pt x="69" y="230"/>
                    <a:pt x="46" y="208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0" y="161"/>
                    <a:pt x="0" y="89"/>
                    <a:pt x="44" y="44"/>
                  </a:cubicBezTo>
                  <a:cubicBezTo>
                    <a:pt x="89" y="0"/>
                    <a:pt x="162" y="0"/>
                    <a:pt x="206" y="44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53" y="91"/>
                    <a:pt x="253" y="163"/>
                    <a:pt x="208" y="208"/>
                  </a:cubicBezTo>
                  <a:cubicBezTo>
                    <a:pt x="186" y="230"/>
                    <a:pt x="156" y="242"/>
                    <a:pt x="127" y="2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556">
              <a:extLst>
                <a:ext uri="{FF2B5EF4-FFF2-40B4-BE49-F238E27FC236}">
                  <a16:creationId xmlns:a16="http://schemas.microsoft.com/office/drawing/2014/main" id="{6927CEF9-CAF5-458D-844E-C59AF0020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754"/>
              <a:ext cx="74" cy="70"/>
            </a:xfrm>
            <a:custGeom>
              <a:avLst/>
              <a:gdLst>
                <a:gd name="T0" fmla="*/ 133 w 267"/>
                <a:gd name="T1" fmla="*/ 253 h 253"/>
                <a:gd name="T2" fmla="*/ 42 w 267"/>
                <a:gd name="T3" fmla="*/ 210 h 253"/>
                <a:gd name="T4" fmla="*/ 58 w 267"/>
                <a:gd name="T5" fmla="*/ 44 h 253"/>
                <a:gd name="T6" fmla="*/ 60 w 267"/>
                <a:gd name="T7" fmla="*/ 42 h 253"/>
                <a:gd name="T8" fmla="*/ 226 w 267"/>
                <a:gd name="T9" fmla="*/ 58 h 253"/>
                <a:gd name="T10" fmla="*/ 210 w 267"/>
                <a:gd name="T11" fmla="*/ 224 h 253"/>
                <a:gd name="T12" fmla="*/ 208 w 267"/>
                <a:gd name="T13" fmla="*/ 226 h 253"/>
                <a:gd name="T14" fmla="*/ 133 w 267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253">
                  <a:moveTo>
                    <a:pt x="133" y="253"/>
                  </a:moveTo>
                  <a:cubicBezTo>
                    <a:pt x="99" y="253"/>
                    <a:pt x="65" y="238"/>
                    <a:pt x="42" y="210"/>
                  </a:cubicBezTo>
                  <a:cubicBezTo>
                    <a:pt x="0" y="160"/>
                    <a:pt x="7" y="85"/>
                    <a:pt x="58" y="44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110" y="0"/>
                    <a:pt x="184" y="7"/>
                    <a:pt x="226" y="58"/>
                  </a:cubicBezTo>
                  <a:cubicBezTo>
                    <a:pt x="267" y="108"/>
                    <a:pt x="260" y="182"/>
                    <a:pt x="210" y="224"/>
                  </a:cubicBezTo>
                  <a:cubicBezTo>
                    <a:pt x="208" y="226"/>
                    <a:pt x="208" y="226"/>
                    <a:pt x="208" y="226"/>
                  </a:cubicBezTo>
                  <a:cubicBezTo>
                    <a:pt x="186" y="244"/>
                    <a:pt x="159" y="253"/>
                    <a:pt x="133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557">
              <a:extLst>
                <a:ext uri="{FF2B5EF4-FFF2-40B4-BE49-F238E27FC236}">
                  <a16:creationId xmlns:a16="http://schemas.microsoft.com/office/drawing/2014/main" id="{BC56D85A-A582-4889-A43F-751542586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697"/>
              <a:ext cx="60" cy="58"/>
            </a:xfrm>
            <a:custGeom>
              <a:avLst/>
              <a:gdLst>
                <a:gd name="T0" fmla="*/ 109 w 217"/>
                <a:gd name="T1" fmla="*/ 208 h 208"/>
                <a:gd name="T2" fmla="*/ 39 w 217"/>
                <a:gd name="T3" fmla="*/ 179 h 208"/>
                <a:gd name="T4" fmla="*/ 38 w 217"/>
                <a:gd name="T5" fmla="*/ 177 h 208"/>
                <a:gd name="T6" fmla="*/ 38 w 217"/>
                <a:gd name="T7" fmla="*/ 39 h 208"/>
                <a:gd name="T8" fmla="*/ 177 w 217"/>
                <a:gd name="T9" fmla="*/ 39 h 208"/>
                <a:gd name="T10" fmla="*/ 178 w 217"/>
                <a:gd name="T11" fmla="*/ 40 h 208"/>
                <a:gd name="T12" fmla="*/ 178 w 217"/>
                <a:gd name="T13" fmla="*/ 179 h 208"/>
                <a:gd name="T14" fmla="*/ 109 w 217"/>
                <a:gd name="T15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8">
                  <a:moveTo>
                    <a:pt x="109" y="208"/>
                  </a:moveTo>
                  <a:cubicBezTo>
                    <a:pt x="84" y="208"/>
                    <a:pt x="59" y="198"/>
                    <a:pt x="39" y="179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0" y="139"/>
                    <a:pt x="0" y="77"/>
                    <a:pt x="38" y="39"/>
                  </a:cubicBezTo>
                  <a:cubicBezTo>
                    <a:pt x="76" y="0"/>
                    <a:pt x="138" y="0"/>
                    <a:pt x="177" y="39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217" y="79"/>
                    <a:pt x="217" y="141"/>
                    <a:pt x="178" y="179"/>
                  </a:cubicBezTo>
                  <a:cubicBezTo>
                    <a:pt x="159" y="198"/>
                    <a:pt x="134" y="208"/>
                    <a:pt x="109" y="2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558">
              <a:extLst>
                <a:ext uri="{FF2B5EF4-FFF2-40B4-BE49-F238E27FC236}">
                  <a16:creationId xmlns:a16="http://schemas.microsoft.com/office/drawing/2014/main" id="{A496A780-F14D-4065-A614-117236FA2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635"/>
              <a:ext cx="61" cy="58"/>
            </a:xfrm>
            <a:custGeom>
              <a:avLst/>
              <a:gdLst>
                <a:gd name="T0" fmla="*/ 111 w 223"/>
                <a:gd name="T1" fmla="*/ 210 h 210"/>
                <a:gd name="T2" fmla="*/ 35 w 223"/>
                <a:gd name="T3" fmla="*/ 175 h 210"/>
                <a:gd name="T4" fmla="*/ 48 w 223"/>
                <a:gd name="T5" fmla="*/ 36 h 210"/>
                <a:gd name="T6" fmla="*/ 49 w 223"/>
                <a:gd name="T7" fmla="*/ 35 h 210"/>
                <a:gd name="T8" fmla="*/ 188 w 223"/>
                <a:gd name="T9" fmla="*/ 48 h 210"/>
                <a:gd name="T10" fmla="*/ 175 w 223"/>
                <a:gd name="T11" fmla="*/ 186 h 210"/>
                <a:gd name="T12" fmla="*/ 173 w 223"/>
                <a:gd name="T13" fmla="*/ 188 h 210"/>
                <a:gd name="T14" fmla="*/ 111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1" y="210"/>
                  </a:moveTo>
                  <a:cubicBezTo>
                    <a:pt x="82" y="210"/>
                    <a:pt x="54" y="198"/>
                    <a:pt x="35" y="175"/>
                  </a:cubicBezTo>
                  <a:cubicBezTo>
                    <a:pt x="0" y="133"/>
                    <a:pt x="6" y="71"/>
                    <a:pt x="48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91" y="0"/>
                    <a:pt x="153" y="6"/>
                    <a:pt x="188" y="48"/>
                  </a:cubicBezTo>
                  <a:cubicBezTo>
                    <a:pt x="223" y="89"/>
                    <a:pt x="217" y="151"/>
                    <a:pt x="175" y="186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155" y="203"/>
                    <a:pt x="133" y="210"/>
                    <a:pt x="111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559">
              <a:extLst>
                <a:ext uri="{FF2B5EF4-FFF2-40B4-BE49-F238E27FC236}">
                  <a16:creationId xmlns:a16="http://schemas.microsoft.com/office/drawing/2014/main" id="{B17B4990-A75A-44CD-BD64-71EBC2448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615"/>
              <a:ext cx="43" cy="41"/>
            </a:xfrm>
            <a:custGeom>
              <a:avLst/>
              <a:gdLst>
                <a:gd name="T0" fmla="*/ 79 w 157"/>
                <a:gd name="T1" fmla="*/ 148 h 148"/>
                <a:gd name="T2" fmla="*/ 52 w 157"/>
                <a:gd name="T3" fmla="*/ 142 h 148"/>
                <a:gd name="T4" fmla="*/ 50 w 157"/>
                <a:gd name="T5" fmla="*/ 141 h 148"/>
                <a:gd name="T6" fmla="*/ 15 w 157"/>
                <a:gd name="T7" fmla="*/ 51 h 148"/>
                <a:gd name="T8" fmla="*/ 106 w 157"/>
                <a:gd name="T9" fmla="*/ 15 h 148"/>
                <a:gd name="T10" fmla="*/ 107 w 157"/>
                <a:gd name="T11" fmla="*/ 16 h 148"/>
                <a:gd name="T12" fmla="*/ 142 w 157"/>
                <a:gd name="T13" fmla="*/ 107 h 148"/>
                <a:gd name="T14" fmla="*/ 79 w 157"/>
                <a:gd name="T15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48">
                  <a:moveTo>
                    <a:pt x="79" y="148"/>
                  </a:moveTo>
                  <a:cubicBezTo>
                    <a:pt x="70" y="148"/>
                    <a:pt x="61" y="146"/>
                    <a:pt x="52" y="142"/>
                  </a:cubicBezTo>
                  <a:cubicBezTo>
                    <a:pt x="50" y="141"/>
                    <a:pt x="50" y="141"/>
                    <a:pt x="50" y="141"/>
                  </a:cubicBezTo>
                  <a:cubicBezTo>
                    <a:pt x="15" y="126"/>
                    <a:pt x="0" y="85"/>
                    <a:pt x="15" y="51"/>
                  </a:cubicBezTo>
                  <a:cubicBezTo>
                    <a:pt x="30" y="16"/>
                    <a:pt x="71" y="0"/>
                    <a:pt x="106" y="15"/>
                  </a:cubicBezTo>
                  <a:cubicBezTo>
                    <a:pt x="107" y="16"/>
                    <a:pt x="107" y="16"/>
                    <a:pt x="107" y="16"/>
                  </a:cubicBezTo>
                  <a:cubicBezTo>
                    <a:pt x="142" y="31"/>
                    <a:pt x="157" y="72"/>
                    <a:pt x="142" y="107"/>
                  </a:cubicBezTo>
                  <a:cubicBezTo>
                    <a:pt x="131" y="132"/>
                    <a:pt x="106" y="148"/>
                    <a:pt x="79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560">
              <a:extLst>
                <a:ext uri="{FF2B5EF4-FFF2-40B4-BE49-F238E27FC236}">
                  <a16:creationId xmlns:a16="http://schemas.microsoft.com/office/drawing/2014/main" id="{EE7DE170-716B-4E87-ABC2-14231DA7F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67"/>
              <a:ext cx="43" cy="41"/>
            </a:xfrm>
            <a:custGeom>
              <a:avLst/>
              <a:gdLst>
                <a:gd name="T0" fmla="*/ 76 w 155"/>
                <a:gd name="T1" fmla="*/ 146 h 146"/>
                <a:gd name="T2" fmla="*/ 12 w 155"/>
                <a:gd name="T3" fmla="*/ 99 h 146"/>
                <a:gd name="T4" fmla="*/ 55 w 155"/>
                <a:gd name="T5" fmla="*/ 13 h 146"/>
                <a:gd name="T6" fmla="*/ 56 w 155"/>
                <a:gd name="T7" fmla="*/ 12 h 146"/>
                <a:gd name="T8" fmla="*/ 143 w 155"/>
                <a:gd name="T9" fmla="*/ 55 h 146"/>
                <a:gd name="T10" fmla="*/ 100 w 155"/>
                <a:gd name="T11" fmla="*/ 142 h 146"/>
                <a:gd name="T12" fmla="*/ 98 w 155"/>
                <a:gd name="T13" fmla="*/ 142 h 146"/>
                <a:gd name="T14" fmla="*/ 76 w 155"/>
                <a:gd name="T15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5" h="146">
                  <a:moveTo>
                    <a:pt x="76" y="146"/>
                  </a:moveTo>
                  <a:cubicBezTo>
                    <a:pt x="48" y="146"/>
                    <a:pt x="21" y="128"/>
                    <a:pt x="12" y="99"/>
                  </a:cubicBezTo>
                  <a:cubicBezTo>
                    <a:pt x="0" y="63"/>
                    <a:pt x="19" y="25"/>
                    <a:pt x="55" y="13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92" y="0"/>
                    <a:pt x="131" y="19"/>
                    <a:pt x="143" y="55"/>
                  </a:cubicBezTo>
                  <a:cubicBezTo>
                    <a:pt x="155" y="91"/>
                    <a:pt x="135" y="130"/>
                    <a:pt x="100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1" y="145"/>
                    <a:pt x="84" y="146"/>
                    <a:pt x="7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561">
              <a:extLst>
                <a:ext uri="{FF2B5EF4-FFF2-40B4-BE49-F238E27FC236}">
                  <a16:creationId xmlns:a16="http://schemas.microsoft.com/office/drawing/2014/main" id="{B4675738-9ED8-49F4-84AD-8CC26EDE5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522"/>
              <a:ext cx="72" cy="67"/>
            </a:xfrm>
            <a:custGeom>
              <a:avLst/>
              <a:gdLst>
                <a:gd name="T0" fmla="*/ 132 w 262"/>
                <a:gd name="T1" fmla="*/ 245 h 245"/>
                <a:gd name="T2" fmla="*/ 86 w 262"/>
                <a:gd name="T3" fmla="*/ 235 h 245"/>
                <a:gd name="T4" fmla="*/ 84 w 262"/>
                <a:gd name="T5" fmla="*/ 234 h 245"/>
                <a:gd name="T6" fmla="*/ 25 w 262"/>
                <a:gd name="T7" fmla="*/ 84 h 245"/>
                <a:gd name="T8" fmla="*/ 176 w 262"/>
                <a:gd name="T9" fmla="*/ 26 h 245"/>
                <a:gd name="T10" fmla="*/ 178 w 262"/>
                <a:gd name="T11" fmla="*/ 27 h 245"/>
                <a:gd name="T12" fmla="*/ 237 w 262"/>
                <a:gd name="T13" fmla="*/ 177 h 245"/>
                <a:gd name="T14" fmla="*/ 132 w 262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245">
                  <a:moveTo>
                    <a:pt x="132" y="245"/>
                  </a:moveTo>
                  <a:cubicBezTo>
                    <a:pt x="117" y="245"/>
                    <a:pt x="101" y="242"/>
                    <a:pt x="86" y="235"/>
                  </a:cubicBezTo>
                  <a:cubicBezTo>
                    <a:pt x="84" y="234"/>
                    <a:pt x="84" y="234"/>
                    <a:pt x="84" y="234"/>
                  </a:cubicBezTo>
                  <a:cubicBezTo>
                    <a:pt x="26" y="209"/>
                    <a:pt x="0" y="142"/>
                    <a:pt x="25" y="84"/>
                  </a:cubicBezTo>
                  <a:cubicBezTo>
                    <a:pt x="51" y="26"/>
                    <a:pt x="118" y="0"/>
                    <a:pt x="176" y="26"/>
                  </a:cubicBezTo>
                  <a:cubicBezTo>
                    <a:pt x="178" y="27"/>
                    <a:pt x="178" y="27"/>
                    <a:pt x="178" y="27"/>
                  </a:cubicBezTo>
                  <a:cubicBezTo>
                    <a:pt x="236" y="52"/>
                    <a:pt x="262" y="120"/>
                    <a:pt x="237" y="177"/>
                  </a:cubicBezTo>
                  <a:cubicBezTo>
                    <a:pt x="218" y="220"/>
                    <a:pt x="176" y="245"/>
                    <a:pt x="132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562">
              <a:extLst>
                <a:ext uri="{FF2B5EF4-FFF2-40B4-BE49-F238E27FC236}">
                  <a16:creationId xmlns:a16="http://schemas.microsoft.com/office/drawing/2014/main" id="{3AD71917-FBC7-4A2F-A6B7-80BE7C364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498"/>
              <a:ext cx="57" cy="53"/>
            </a:xfrm>
            <a:custGeom>
              <a:avLst/>
              <a:gdLst>
                <a:gd name="T0" fmla="*/ 102 w 205"/>
                <a:gd name="T1" fmla="*/ 192 h 192"/>
                <a:gd name="T2" fmla="*/ 16 w 205"/>
                <a:gd name="T3" fmla="*/ 131 h 192"/>
                <a:gd name="T4" fmla="*/ 73 w 205"/>
                <a:gd name="T5" fmla="*/ 16 h 192"/>
                <a:gd name="T6" fmla="*/ 75 w 205"/>
                <a:gd name="T7" fmla="*/ 16 h 192"/>
                <a:gd name="T8" fmla="*/ 189 w 205"/>
                <a:gd name="T9" fmla="*/ 73 h 192"/>
                <a:gd name="T10" fmla="*/ 132 w 205"/>
                <a:gd name="T11" fmla="*/ 187 h 192"/>
                <a:gd name="T12" fmla="*/ 130 w 205"/>
                <a:gd name="T13" fmla="*/ 188 h 192"/>
                <a:gd name="T14" fmla="*/ 102 w 205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2">
                  <a:moveTo>
                    <a:pt x="102" y="192"/>
                  </a:moveTo>
                  <a:cubicBezTo>
                    <a:pt x="64" y="192"/>
                    <a:pt x="29" y="168"/>
                    <a:pt x="16" y="131"/>
                  </a:cubicBezTo>
                  <a:cubicBezTo>
                    <a:pt x="0" y="83"/>
                    <a:pt x="26" y="32"/>
                    <a:pt x="73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122" y="0"/>
                    <a:pt x="173" y="25"/>
                    <a:pt x="189" y="73"/>
                  </a:cubicBezTo>
                  <a:cubicBezTo>
                    <a:pt x="205" y="120"/>
                    <a:pt x="180" y="171"/>
                    <a:pt x="132" y="187"/>
                  </a:cubicBezTo>
                  <a:cubicBezTo>
                    <a:pt x="130" y="188"/>
                    <a:pt x="130" y="188"/>
                    <a:pt x="130" y="188"/>
                  </a:cubicBezTo>
                  <a:cubicBezTo>
                    <a:pt x="121" y="191"/>
                    <a:pt x="111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563">
              <a:extLst>
                <a:ext uri="{FF2B5EF4-FFF2-40B4-BE49-F238E27FC236}">
                  <a16:creationId xmlns:a16="http://schemas.microsoft.com/office/drawing/2014/main" id="{6F69D12F-DA6D-4256-80DD-946990A60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473"/>
              <a:ext cx="53" cy="51"/>
            </a:xfrm>
            <a:custGeom>
              <a:avLst/>
              <a:gdLst>
                <a:gd name="T0" fmla="*/ 97 w 191"/>
                <a:gd name="T1" fmla="*/ 186 h 186"/>
                <a:gd name="T2" fmla="*/ 93 w 191"/>
                <a:gd name="T3" fmla="*/ 186 h 186"/>
                <a:gd name="T4" fmla="*/ 90 w 191"/>
                <a:gd name="T5" fmla="*/ 186 h 186"/>
                <a:gd name="T6" fmla="*/ 3 w 191"/>
                <a:gd name="T7" fmla="*/ 90 h 186"/>
                <a:gd name="T8" fmla="*/ 99 w 191"/>
                <a:gd name="T9" fmla="*/ 2 h 186"/>
                <a:gd name="T10" fmla="*/ 101 w 191"/>
                <a:gd name="T11" fmla="*/ 2 h 186"/>
                <a:gd name="T12" fmla="*/ 189 w 191"/>
                <a:gd name="T13" fmla="*/ 98 h 186"/>
                <a:gd name="T14" fmla="*/ 97 w 191"/>
                <a:gd name="T15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1" h="186">
                  <a:moveTo>
                    <a:pt x="97" y="186"/>
                  </a:moveTo>
                  <a:cubicBezTo>
                    <a:pt x="95" y="186"/>
                    <a:pt x="94" y="186"/>
                    <a:pt x="93" y="186"/>
                  </a:cubicBezTo>
                  <a:cubicBezTo>
                    <a:pt x="90" y="186"/>
                    <a:pt x="90" y="186"/>
                    <a:pt x="90" y="186"/>
                  </a:cubicBezTo>
                  <a:cubicBezTo>
                    <a:pt x="40" y="184"/>
                    <a:pt x="0" y="140"/>
                    <a:pt x="3" y="90"/>
                  </a:cubicBezTo>
                  <a:cubicBezTo>
                    <a:pt x="5" y="39"/>
                    <a:pt x="48" y="0"/>
                    <a:pt x="99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52" y="4"/>
                    <a:pt x="191" y="48"/>
                    <a:pt x="189" y="98"/>
                  </a:cubicBezTo>
                  <a:cubicBezTo>
                    <a:pt x="186" y="148"/>
                    <a:pt x="146" y="186"/>
                    <a:pt x="97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564">
              <a:extLst>
                <a:ext uri="{FF2B5EF4-FFF2-40B4-BE49-F238E27FC236}">
                  <a16:creationId xmlns:a16="http://schemas.microsoft.com/office/drawing/2014/main" id="{188041DD-811D-4430-A824-F032318F9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456"/>
              <a:ext cx="68" cy="67"/>
            </a:xfrm>
            <a:custGeom>
              <a:avLst/>
              <a:gdLst>
                <a:gd name="T0" fmla="*/ 124 w 244"/>
                <a:gd name="T1" fmla="*/ 239 h 239"/>
                <a:gd name="T2" fmla="*/ 118 w 244"/>
                <a:gd name="T3" fmla="*/ 239 h 239"/>
                <a:gd name="T4" fmla="*/ 115 w 244"/>
                <a:gd name="T5" fmla="*/ 239 h 239"/>
                <a:gd name="T6" fmla="*/ 3 w 244"/>
                <a:gd name="T7" fmla="*/ 116 h 239"/>
                <a:gd name="T8" fmla="*/ 126 w 244"/>
                <a:gd name="T9" fmla="*/ 3 h 239"/>
                <a:gd name="T10" fmla="*/ 129 w 244"/>
                <a:gd name="T11" fmla="*/ 3 h 239"/>
                <a:gd name="T12" fmla="*/ 241 w 244"/>
                <a:gd name="T13" fmla="*/ 127 h 239"/>
                <a:gd name="T14" fmla="*/ 124 w 244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9">
                  <a:moveTo>
                    <a:pt x="124" y="239"/>
                  </a:moveTo>
                  <a:cubicBezTo>
                    <a:pt x="122" y="239"/>
                    <a:pt x="120" y="239"/>
                    <a:pt x="118" y="239"/>
                  </a:cubicBezTo>
                  <a:cubicBezTo>
                    <a:pt x="115" y="239"/>
                    <a:pt x="115" y="239"/>
                    <a:pt x="115" y="239"/>
                  </a:cubicBezTo>
                  <a:cubicBezTo>
                    <a:pt x="50" y="236"/>
                    <a:pt x="0" y="181"/>
                    <a:pt x="3" y="116"/>
                  </a:cubicBezTo>
                  <a:cubicBezTo>
                    <a:pt x="6" y="50"/>
                    <a:pt x="61" y="0"/>
                    <a:pt x="126" y="3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94" y="6"/>
                    <a:pt x="244" y="62"/>
                    <a:pt x="241" y="127"/>
                  </a:cubicBezTo>
                  <a:cubicBezTo>
                    <a:pt x="238" y="190"/>
                    <a:pt x="186" y="239"/>
                    <a:pt x="124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565">
              <a:extLst>
                <a:ext uri="{FF2B5EF4-FFF2-40B4-BE49-F238E27FC236}">
                  <a16:creationId xmlns:a16="http://schemas.microsoft.com/office/drawing/2014/main" id="{643678D2-4A81-4FFE-9A11-BFD5856EB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453"/>
              <a:ext cx="57" cy="55"/>
            </a:xfrm>
            <a:custGeom>
              <a:avLst/>
              <a:gdLst>
                <a:gd name="T0" fmla="*/ 104 w 205"/>
                <a:gd name="T1" fmla="*/ 200 h 200"/>
                <a:gd name="T2" fmla="*/ 99 w 205"/>
                <a:gd name="T3" fmla="*/ 200 h 200"/>
                <a:gd name="T4" fmla="*/ 97 w 205"/>
                <a:gd name="T5" fmla="*/ 200 h 200"/>
                <a:gd name="T6" fmla="*/ 3 w 205"/>
                <a:gd name="T7" fmla="*/ 96 h 200"/>
                <a:gd name="T8" fmla="*/ 106 w 205"/>
                <a:gd name="T9" fmla="*/ 2 h 200"/>
                <a:gd name="T10" fmla="*/ 108 w 205"/>
                <a:gd name="T11" fmla="*/ 2 h 200"/>
                <a:gd name="T12" fmla="*/ 203 w 205"/>
                <a:gd name="T13" fmla="*/ 106 h 200"/>
                <a:gd name="T14" fmla="*/ 104 w 205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200">
                  <a:moveTo>
                    <a:pt x="104" y="200"/>
                  </a:moveTo>
                  <a:cubicBezTo>
                    <a:pt x="102" y="200"/>
                    <a:pt x="101" y="200"/>
                    <a:pt x="99" y="200"/>
                  </a:cubicBezTo>
                  <a:cubicBezTo>
                    <a:pt x="97" y="200"/>
                    <a:pt x="97" y="200"/>
                    <a:pt x="97" y="200"/>
                  </a:cubicBezTo>
                  <a:cubicBezTo>
                    <a:pt x="42" y="197"/>
                    <a:pt x="0" y="151"/>
                    <a:pt x="3" y="96"/>
                  </a:cubicBezTo>
                  <a:cubicBezTo>
                    <a:pt x="5" y="42"/>
                    <a:pt x="52" y="0"/>
                    <a:pt x="106" y="2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63" y="5"/>
                    <a:pt x="205" y="51"/>
                    <a:pt x="203" y="106"/>
                  </a:cubicBezTo>
                  <a:cubicBezTo>
                    <a:pt x="200" y="159"/>
                    <a:pt x="156" y="200"/>
                    <a:pt x="104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56" name="Group 4">
            <a:extLst>
              <a:ext uri="{FF2B5EF4-FFF2-40B4-BE49-F238E27FC236}">
                <a16:creationId xmlns:a16="http://schemas.microsoft.com/office/drawing/2014/main" id="{7D7BB42C-85F1-4FA3-B813-E0AFDECE31F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384261" y="4515524"/>
            <a:ext cx="3778759" cy="3752565"/>
            <a:chOff x="443" y="453"/>
            <a:chExt cx="2741" cy="2722"/>
          </a:xfrm>
          <a:gradFill>
            <a:gsLst>
              <a:gs pos="0">
                <a:srgbClr val="00F2F2"/>
              </a:gs>
              <a:gs pos="46000">
                <a:srgbClr val="313BD0"/>
              </a:gs>
            </a:gsLst>
            <a:lin ang="5400000" scaled="1"/>
          </a:gradFill>
        </p:grpSpPr>
        <p:grpSp>
          <p:nvGrpSpPr>
            <p:cNvPr id="657" name="Group 205">
              <a:extLst>
                <a:ext uri="{FF2B5EF4-FFF2-40B4-BE49-F238E27FC236}">
                  <a16:creationId xmlns:a16="http://schemas.microsoft.com/office/drawing/2014/main" id="{5B170ADD-C4CD-42C5-A535-AB6D3A1536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4" y="863"/>
              <a:ext cx="1811" cy="1862"/>
              <a:chOff x="904" y="863"/>
              <a:chExt cx="1811" cy="1862"/>
            </a:xfrm>
            <a:grpFill/>
          </p:grpSpPr>
          <p:sp>
            <p:nvSpPr>
              <p:cNvPr id="1018" name="Freeform 5">
                <a:extLst>
                  <a:ext uri="{FF2B5EF4-FFF2-40B4-BE49-F238E27FC236}">
                    <a16:creationId xmlns:a16="http://schemas.microsoft.com/office/drawing/2014/main" id="{C8BB25BE-323A-4563-BC38-35927788E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863"/>
                <a:ext cx="45" cy="43"/>
              </a:xfrm>
              <a:custGeom>
                <a:avLst/>
                <a:gdLst>
                  <a:gd name="T0" fmla="*/ 82 w 166"/>
                  <a:gd name="T1" fmla="*/ 155 h 155"/>
                  <a:gd name="T2" fmla="*/ 19 w 166"/>
                  <a:gd name="T3" fmla="*/ 118 h 155"/>
                  <a:gd name="T4" fmla="*/ 47 w 166"/>
                  <a:gd name="T5" fmla="*/ 20 h 155"/>
                  <a:gd name="T6" fmla="*/ 49 w 166"/>
                  <a:gd name="T7" fmla="*/ 19 h 155"/>
                  <a:gd name="T8" fmla="*/ 146 w 166"/>
                  <a:gd name="T9" fmla="*/ 47 h 155"/>
                  <a:gd name="T10" fmla="*/ 119 w 166"/>
                  <a:gd name="T11" fmla="*/ 145 h 155"/>
                  <a:gd name="T12" fmla="*/ 117 w 166"/>
                  <a:gd name="T13" fmla="*/ 146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7" y="155"/>
                      <a:pt x="32" y="141"/>
                      <a:pt x="19" y="118"/>
                    </a:cubicBezTo>
                    <a:cubicBezTo>
                      <a:pt x="0" y="83"/>
                      <a:pt x="12" y="39"/>
                      <a:pt x="47" y="20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83" y="0"/>
                      <a:pt x="127" y="12"/>
                      <a:pt x="146" y="47"/>
                    </a:cubicBezTo>
                    <a:cubicBezTo>
                      <a:pt x="166" y="82"/>
                      <a:pt x="153" y="125"/>
                      <a:pt x="119" y="145"/>
                    </a:cubicBezTo>
                    <a:cubicBezTo>
                      <a:pt x="117" y="146"/>
                      <a:pt x="117" y="146"/>
                      <a:pt x="117" y="146"/>
                    </a:cubicBezTo>
                    <a:cubicBezTo>
                      <a:pt x="106" y="152"/>
                      <a:pt x="94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6">
                <a:extLst>
                  <a:ext uri="{FF2B5EF4-FFF2-40B4-BE49-F238E27FC236}">
                    <a16:creationId xmlns:a16="http://schemas.microsoft.com/office/drawing/2014/main" id="{1D3FCF48-2805-4F60-8320-D85F4B37A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2495"/>
                <a:ext cx="36" cy="35"/>
              </a:xfrm>
              <a:custGeom>
                <a:avLst/>
                <a:gdLst>
                  <a:gd name="T0" fmla="*/ 65 w 130"/>
                  <a:gd name="T1" fmla="*/ 125 h 125"/>
                  <a:gd name="T2" fmla="*/ 5 w 130"/>
                  <a:gd name="T3" fmla="*/ 73 h 125"/>
                  <a:gd name="T4" fmla="*/ 56 w 130"/>
                  <a:gd name="T5" fmla="*/ 5 h 125"/>
                  <a:gd name="T6" fmla="*/ 58 w 130"/>
                  <a:gd name="T7" fmla="*/ 5 h 125"/>
                  <a:gd name="T8" fmla="*/ 126 w 130"/>
                  <a:gd name="T9" fmla="*/ 56 h 125"/>
                  <a:gd name="T10" fmla="*/ 74 w 130"/>
                  <a:gd name="T11" fmla="*/ 124 h 125"/>
                  <a:gd name="T12" fmla="*/ 73 w 130"/>
                  <a:gd name="T13" fmla="*/ 125 h 125"/>
                  <a:gd name="T14" fmla="*/ 65 w 130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5">
                    <a:moveTo>
                      <a:pt x="65" y="125"/>
                    </a:moveTo>
                    <a:cubicBezTo>
                      <a:pt x="35" y="125"/>
                      <a:pt x="9" y="103"/>
                      <a:pt x="5" y="73"/>
                    </a:cubicBezTo>
                    <a:cubicBezTo>
                      <a:pt x="0" y="40"/>
                      <a:pt x="23" y="9"/>
                      <a:pt x="56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91" y="0"/>
                      <a:pt x="121" y="23"/>
                      <a:pt x="126" y="56"/>
                    </a:cubicBezTo>
                    <a:cubicBezTo>
                      <a:pt x="130" y="89"/>
                      <a:pt x="107" y="120"/>
                      <a:pt x="74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70" y="125"/>
                      <a:pt x="67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7">
                <a:extLst>
                  <a:ext uri="{FF2B5EF4-FFF2-40B4-BE49-F238E27FC236}">
                    <a16:creationId xmlns:a16="http://schemas.microsoft.com/office/drawing/2014/main" id="{A0ADB626-F2C5-435C-9072-1DA5913A1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529"/>
                <a:ext cx="28" cy="26"/>
              </a:xfrm>
              <a:custGeom>
                <a:avLst/>
                <a:gdLst>
                  <a:gd name="T0" fmla="*/ 49 w 100"/>
                  <a:gd name="T1" fmla="*/ 96 h 96"/>
                  <a:gd name="T2" fmla="*/ 3 w 100"/>
                  <a:gd name="T3" fmla="*/ 56 h 96"/>
                  <a:gd name="T4" fmla="*/ 43 w 100"/>
                  <a:gd name="T5" fmla="*/ 4 h 96"/>
                  <a:gd name="T6" fmla="*/ 44 w 100"/>
                  <a:gd name="T7" fmla="*/ 3 h 96"/>
                  <a:gd name="T8" fmla="*/ 97 w 100"/>
                  <a:gd name="T9" fmla="*/ 43 h 96"/>
                  <a:gd name="T10" fmla="*/ 57 w 100"/>
                  <a:gd name="T11" fmla="*/ 96 h 96"/>
                  <a:gd name="T12" fmla="*/ 56 w 100"/>
                  <a:gd name="T13" fmla="*/ 96 h 96"/>
                  <a:gd name="T14" fmla="*/ 49 w 100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6">
                    <a:moveTo>
                      <a:pt x="49" y="96"/>
                    </a:moveTo>
                    <a:cubicBezTo>
                      <a:pt x="26" y="96"/>
                      <a:pt x="6" y="80"/>
                      <a:pt x="3" y="56"/>
                    </a:cubicBezTo>
                    <a:cubicBezTo>
                      <a:pt x="0" y="31"/>
                      <a:pt x="18" y="7"/>
                      <a:pt x="43" y="4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70" y="0"/>
                      <a:pt x="93" y="18"/>
                      <a:pt x="97" y="43"/>
                    </a:cubicBezTo>
                    <a:cubicBezTo>
                      <a:pt x="100" y="69"/>
                      <a:pt x="82" y="92"/>
                      <a:pt x="57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4" y="96"/>
                      <a:pt x="52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8">
                <a:extLst>
                  <a:ext uri="{FF2B5EF4-FFF2-40B4-BE49-F238E27FC236}">
                    <a16:creationId xmlns:a16="http://schemas.microsoft.com/office/drawing/2014/main" id="{023D0163-BFB3-4E07-BE96-B7AD0B45B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2516"/>
                <a:ext cx="45" cy="43"/>
              </a:xfrm>
              <a:custGeom>
                <a:avLst/>
                <a:gdLst>
                  <a:gd name="T0" fmla="*/ 82 w 162"/>
                  <a:gd name="T1" fmla="*/ 153 h 153"/>
                  <a:gd name="T2" fmla="*/ 65 w 162"/>
                  <a:gd name="T3" fmla="*/ 151 h 153"/>
                  <a:gd name="T4" fmla="*/ 63 w 162"/>
                  <a:gd name="T5" fmla="*/ 151 h 153"/>
                  <a:gd name="T6" fmla="*/ 9 w 162"/>
                  <a:gd name="T7" fmla="*/ 63 h 153"/>
                  <a:gd name="T8" fmla="*/ 97 w 162"/>
                  <a:gd name="T9" fmla="*/ 9 h 153"/>
                  <a:gd name="T10" fmla="*/ 99 w 162"/>
                  <a:gd name="T11" fmla="*/ 9 h 153"/>
                  <a:gd name="T12" fmla="*/ 153 w 162"/>
                  <a:gd name="T13" fmla="*/ 97 h 153"/>
                  <a:gd name="T14" fmla="*/ 82 w 162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2" h="153">
                    <a:moveTo>
                      <a:pt x="82" y="153"/>
                    </a:moveTo>
                    <a:cubicBezTo>
                      <a:pt x="76" y="153"/>
                      <a:pt x="71" y="153"/>
                      <a:pt x="65" y="151"/>
                    </a:cubicBezTo>
                    <a:cubicBezTo>
                      <a:pt x="63" y="151"/>
                      <a:pt x="63" y="151"/>
                      <a:pt x="63" y="151"/>
                    </a:cubicBezTo>
                    <a:cubicBezTo>
                      <a:pt x="24" y="142"/>
                      <a:pt x="0" y="102"/>
                      <a:pt x="9" y="63"/>
                    </a:cubicBezTo>
                    <a:cubicBezTo>
                      <a:pt x="19" y="24"/>
                      <a:pt x="58" y="0"/>
                      <a:pt x="97" y="9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138" y="19"/>
                      <a:pt x="162" y="58"/>
                      <a:pt x="153" y="97"/>
                    </a:cubicBezTo>
                    <a:cubicBezTo>
                      <a:pt x="145" y="131"/>
                      <a:pt x="115" y="153"/>
                      <a:pt x="82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9">
                <a:extLst>
                  <a:ext uri="{FF2B5EF4-FFF2-40B4-BE49-F238E27FC236}">
                    <a16:creationId xmlns:a16="http://schemas.microsoft.com/office/drawing/2014/main" id="{2FBE5907-8FEC-4F43-8A73-52AFEE847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513"/>
                <a:ext cx="30" cy="29"/>
              </a:xfrm>
              <a:custGeom>
                <a:avLst/>
                <a:gdLst>
                  <a:gd name="T0" fmla="*/ 53 w 108"/>
                  <a:gd name="T1" fmla="*/ 104 h 104"/>
                  <a:gd name="T2" fmla="*/ 4 w 108"/>
                  <a:gd name="T3" fmla="*/ 61 h 104"/>
                  <a:gd name="T4" fmla="*/ 47 w 108"/>
                  <a:gd name="T5" fmla="*/ 4 h 104"/>
                  <a:gd name="T6" fmla="*/ 48 w 108"/>
                  <a:gd name="T7" fmla="*/ 4 h 104"/>
                  <a:gd name="T8" fmla="*/ 104 w 108"/>
                  <a:gd name="T9" fmla="*/ 47 h 104"/>
                  <a:gd name="T10" fmla="*/ 62 w 108"/>
                  <a:gd name="T11" fmla="*/ 103 h 104"/>
                  <a:gd name="T12" fmla="*/ 60 w 108"/>
                  <a:gd name="T13" fmla="*/ 103 h 104"/>
                  <a:gd name="T14" fmla="*/ 53 w 108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4">
                    <a:moveTo>
                      <a:pt x="53" y="104"/>
                    </a:moveTo>
                    <a:cubicBezTo>
                      <a:pt x="29" y="104"/>
                      <a:pt x="8" y="86"/>
                      <a:pt x="4" y="61"/>
                    </a:cubicBezTo>
                    <a:cubicBezTo>
                      <a:pt x="0" y="33"/>
                      <a:pt x="19" y="8"/>
                      <a:pt x="47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75" y="0"/>
                      <a:pt x="100" y="19"/>
                      <a:pt x="104" y="47"/>
                    </a:cubicBezTo>
                    <a:cubicBezTo>
                      <a:pt x="108" y="74"/>
                      <a:pt x="89" y="99"/>
                      <a:pt x="62" y="103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58" y="104"/>
                      <a:pt x="56" y="104"/>
                      <a:pt x="53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10">
                <a:extLst>
                  <a:ext uri="{FF2B5EF4-FFF2-40B4-BE49-F238E27FC236}">
                    <a16:creationId xmlns:a16="http://schemas.microsoft.com/office/drawing/2014/main" id="{0B007670-A79C-4356-A767-E87FD7EBF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498"/>
                <a:ext cx="33" cy="31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10 h 111"/>
                  <a:gd name="T4" fmla="*/ 46 w 117"/>
                  <a:gd name="T5" fmla="*/ 109 h 111"/>
                  <a:gd name="T6" fmla="*/ 7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10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7" y="46"/>
                    </a:cubicBezTo>
                    <a:cubicBezTo>
                      <a:pt x="13" y="18"/>
                      <a:pt x="42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11">
                <a:extLst>
                  <a:ext uri="{FF2B5EF4-FFF2-40B4-BE49-F238E27FC236}">
                    <a16:creationId xmlns:a16="http://schemas.microsoft.com/office/drawing/2014/main" id="{EA8B7761-0F52-4B23-991C-0A1C4DC35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2468"/>
                <a:ext cx="44" cy="42"/>
              </a:xfrm>
              <a:custGeom>
                <a:avLst/>
                <a:gdLst>
                  <a:gd name="T0" fmla="*/ 81 w 159"/>
                  <a:gd name="T1" fmla="*/ 151 h 151"/>
                  <a:gd name="T2" fmla="*/ 64 w 159"/>
                  <a:gd name="T3" fmla="*/ 149 h 151"/>
                  <a:gd name="T4" fmla="*/ 63 w 159"/>
                  <a:gd name="T5" fmla="*/ 149 h 151"/>
                  <a:gd name="T6" fmla="*/ 9 w 159"/>
                  <a:gd name="T7" fmla="*/ 63 h 151"/>
                  <a:gd name="T8" fmla="*/ 95 w 159"/>
                  <a:gd name="T9" fmla="*/ 9 h 151"/>
                  <a:gd name="T10" fmla="*/ 97 w 159"/>
                  <a:gd name="T11" fmla="*/ 10 h 151"/>
                  <a:gd name="T12" fmla="*/ 150 w 159"/>
                  <a:gd name="T13" fmla="*/ 96 h 151"/>
                  <a:gd name="T14" fmla="*/ 81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81" y="151"/>
                    </a:moveTo>
                    <a:cubicBezTo>
                      <a:pt x="75" y="151"/>
                      <a:pt x="70" y="151"/>
                      <a:pt x="64" y="149"/>
                    </a:cubicBezTo>
                    <a:cubicBezTo>
                      <a:pt x="63" y="149"/>
                      <a:pt x="63" y="149"/>
                      <a:pt x="63" y="149"/>
                    </a:cubicBezTo>
                    <a:cubicBezTo>
                      <a:pt x="24" y="140"/>
                      <a:pt x="0" y="101"/>
                      <a:pt x="9" y="63"/>
                    </a:cubicBezTo>
                    <a:cubicBezTo>
                      <a:pt x="18" y="24"/>
                      <a:pt x="57" y="0"/>
                      <a:pt x="95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136" y="19"/>
                      <a:pt x="159" y="57"/>
                      <a:pt x="150" y="96"/>
                    </a:cubicBezTo>
                    <a:cubicBezTo>
                      <a:pt x="143" y="129"/>
                      <a:pt x="113" y="151"/>
                      <a:pt x="81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12">
                <a:extLst>
                  <a:ext uri="{FF2B5EF4-FFF2-40B4-BE49-F238E27FC236}">
                    <a16:creationId xmlns:a16="http://schemas.microsoft.com/office/drawing/2014/main" id="{654C54EE-1B2D-41C1-A374-3A7CAEDC4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444"/>
                <a:ext cx="35" cy="32"/>
              </a:xfrm>
              <a:custGeom>
                <a:avLst/>
                <a:gdLst>
                  <a:gd name="T0" fmla="*/ 61 w 124"/>
                  <a:gd name="T1" fmla="*/ 115 h 115"/>
                  <a:gd name="T2" fmla="*/ 14 w 124"/>
                  <a:gd name="T3" fmla="*/ 88 h 115"/>
                  <a:gd name="T4" fmla="*/ 35 w 124"/>
                  <a:gd name="T5" fmla="*/ 15 h 115"/>
                  <a:gd name="T6" fmla="*/ 36 w 124"/>
                  <a:gd name="T7" fmla="*/ 14 h 115"/>
                  <a:gd name="T8" fmla="*/ 109 w 124"/>
                  <a:gd name="T9" fmla="*/ 35 h 115"/>
                  <a:gd name="T10" fmla="*/ 88 w 124"/>
                  <a:gd name="T11" fmla="*/ 108 h 115"/>
                  <a:gd name="T12" fmla="*/ 87 w 124"/>
                  <a:gd name="T13" fmla="*/ 109 h 115"/>
                  <a:gd name="T14" fmla="*/ 61 w 124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5">
                    <a:moveTo>
                      <a:pt x="61" y="115"/>
                    </a:moveTo>
                    <a:cubicBezTo>
                      <a:pt x="42" y="115"/>
                      <a:pt x="24" y="105"/>
                      <a:pt x="14" y="88"/>
                    </a:cubicBezTo>
                    <a:cubicBezTo>
                      <a:pt x="0" y="62"/>
                      <a:pt x="9" y="29"/>
                      <a:pt x="35" y="15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62" y="0"/>
                      <a:pt x="95" y="9"/>
                      <a:pt x="109" y="35"/>
                    </a:cubicBezTo>
                    <a:cubicBezTo>
                      <a:pt x="124" y="61"/>
                      <a:pt x="114" y="94"/>
                      <a:pt x="88" y="108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79" y="113"/>
                      <a:pt x="70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13">
                <a:extLst>
                  <a:ext uri="{FF2B5EF4-FFF2-40B4-BE49-F238E27FC236}">
                    <a16:creationId xmlns:a16="http://schemas.microsoft.com/office/drawing/2014/main" id="{27CA0501-C12D-4AAF-9C67-E55D7E5D1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420"/>
                <a:ext cx="24" cy="23"/>
              </a:xfrm>
              <a:custGeom>
                <a:avLst/>
                <a:gdLst>
                  <a:gd name="T0" fmla="*/ 44 w 88"/>
                  <a:gd name="T1" fmla="*/ 83 h 83"/>
                  <a:gd name="T2" fmla="*/ 22 w 88"/>
                  <a:gd name="T3" fmla="*/ 76 h 83"/>
                  <a:gd name="T4" fmla="*/ 22 w 88"/>
                  <a:gd name="T5" fmla="*/ 75 h 83"/>
                  <a:gd name="T6" fmla="*/ 12 w 88"/>
                  <a:gd name="T7" fmla="*/ 22 h 83"/>
                  <a:gd name="T8" fmla="*/ 65 w 88"/>
                  <a:gd name="T9" fmla="*/ 12 h 83"/>
                  <a:gd name="T10" fmla="*/ 66 w 88"/>
                  <a:gd name="T11" fmla="*/ 12 h 83"/>
                  <a:gd name="T12" fmla="*/ 76 w 88"/>
                  <a:gd name="T13" fmla="*/ 66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7" y="83"/>
                      <a:pt x="29" y="80"/>
                      <a:pt x="22" y="76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4" y="63"/>
                      <a:pt x="0" y="39"/>
                      <a:pt x="12" y="22"/>
                    </a:cubicBezTo>
                    <a:cubicBezTo>
                      <a:pt x="24" y="4"/>
                      <a:pt x="48" y="0"/>
                      <a:pt x="65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84" y="24"/>
                      <a:pt x="88" y="48"/>
                      <a:pt x="76" y="66"/>
                    </a:cubicBezTo>
                    <a:cubicBezTo>
                      <a:pt x="69" y="77"/>
                      <a:pt x="56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14">
                <a:extLst>
                  <a:ext uri="{FF2B5EF4-FFF2-40B4-BE49-F238E27FC236}">
                    <a16:creationId xmlns:a16="http://schemas.microsoft.com/office/drawing/2014/main" id="{5354C055-7AE7-4F93-B41A-C7ABE461C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395"/>
                <a:ext cx="30" cy="28"/>
              </a:xfrm>
              <a:custGeom>
                <a:avLst/>
                <a:gdLst>
                  <a:gd name="T0" fmla="*/ 55 w 110"/>
                  <a:gd name="T1" fmla="*/ 103 h 103"/>
                  <a:gd name="T2" fmla="*/ 13 w 110"/>
                  <a:gd name="T3" fmla="*/ 78 h 103"/>
                  <a:gd name="T4" fmla="*/ 31 w 110"/>
                  <a:gd name="T5" fmla="*/ 13 h 103"/>
                  <a:gd name="T6" fmla="*/ 32 w 110"/>
                  <a:gd name="T7" fmla="*/ 13 h 103"/>
                  <a:gd name="T8" fmla="*/ 97 w 110"/>
                  <a:gd name="T9" fmla="*/ 31 h 103"/>
                  <a:gd name="T10" fmla="*/ 79 w 110"/>
                  <a:gd name="T11" fmla="*/ 96 h 103"/>
                  <a:gd name="T12" fmla="*/ 78 w 110"/>
                  <a:gd name="T13" fmla="*/ 97 h 103"/>
                  <a:gd name="T14" fmla="*/ 55 w 110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3">
                    <a:moveTo>
                      <a:pt x="55" y="103"/>
                    </a:moveTo>
                    <a:cubicBezTo>
                      <a:pt x="38" y="103"/>
                      <a:pt x="21" y="94"/>
                      <a:pt x="13" y="78"/>
                    </a:cubicBezTo>
                    <a:cubicBezTo>
                      <a:pt x="0" y="55"/>
                      <a:pt x="8" y="26"/>
                      <a:pt x="31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55" y="0"/>
                      <a:pt x="84" y="8"/>
                      <a:pt x="97" y="31"/>
                    </a:cubicBezTo>
                    <a:cubicBezTo>
                      <a:pt x="110" y="54"/>
                      <a:pt x="102" y="83"/>
                      <a:pt x="79" y="96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0" y="101"/>
                      <a:pt x="62" y="103"/>
                      <a:pt x="55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15">
                <a:extLst>
                  <a:ext uri="{FF2B5EF4-FFF2-40B4-BE49-F238E27FC236}">
                    <a16:creationId xmlns:a16="http://schemas.microsoft.com/office/drawing/2014/main" id="{D00A9459-9FBA-4D58-8715-7F11CCBBC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357"/>
                <a:ext cx="30" cy="28"/>
              </a:xfrm>
              <a:custGeom>
                <a:avLst/>
                <a:gdLst>
                  <a:gd name="T0" fmla="*/ 55 w 108"/>
                  <a:gd name="T1" fmla="*/ 101 h 101"/>
                  <a:gd name="T2" fmla="*/ 28 w 108"/>
                  <a:gd name="T3" fmla="*/ 93 h 101"/>
                  <a:gd name="T4" fmla="*/ 27 w 108"/>
                  <a:gd name="T5" fmla="*/ 92 h 101"/>
                  <a:gd name="T6" fmla="*/ 15 w 108"/>
                  <a:gd name="T7" fmla="*/ 27 h 101"/>
                  <a:gd name="T8" fmla="*/ 80 w 108"/>
                  <a:gd name="T9" fmla="*/ 15 h 101"/>
                  <a:gd name="T10" fmla="*/ 81 w 108"/>
                  <a:gd name="T11" fmla="*/ 15 h 101"/>
                  <a:gd name="T12" fmla="*/ 93 w 108"/>
                  <a:gd name="T13" fmla="*/ 81 h 101"/>
                  <a:gd name="T14" fmla="*/ 55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5" y="101"/>
                    </a:moveTo>
                    <a:cubicBezTo>
                      <a:pt x="46" y="101"/>
                      <a:pt x="36" y="98"/>
                      <a:pt x="28" y="93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6" y="78"/>
                      <a:pt x="0" y="48"/>
                      <a:pt x="15" y="27"/>
                    </a:cubicBezTo>
                    <a:cubicBezTo>
                      <a:pt x="30" y="6"/>
                      <a:pt x="59" y="0"/>
                      <a:pt x="80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103" y="30"/>
                      <a:pt x="108" y="59"/>
                      <a:pt x="93" y="81"/>
                    </a:cubicBezTo>
                    <a:cubicBezTo>
                      <a:pt x="84" y="94"/>
                      <a:pt x="70" y="101"/>
                      <a:pt x="55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16">
                <a:extLst>
                  <a:ext uri="{FF2B5EF4-FFF2-40B4-BE49-F238E27FC236}">
                    <a16:creationId xmlns:a16="http://schemas.microsoft.com/office/drawing/2014/main" id="{A383A363-85F5-402F-B4AD-789345337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330"/>
                <a:ext cx="28" cy="27"/>
              </a:xfrm>
              <a:custGeom>
                <a:avLst/>
                <a:gdLst>
                  <a:gd name="T0" fmla="*/ 51 w 102"/>
                  <a:gd name="T1" fmla="*/ 98 h 98"/>
                  <a:gd name="T2" fmla="*/ 22 w 102"/>
                  <a:gd name="T3" fmla="*/ 87 h 98"/>
                  <a:gd name="T4" fmla="*/ 16 w 102"/>
                  <a:gd name="T5" fmla="*/ 23 h 98"/>
                  <a:gd name="T6" fmla="*/ 16 w 102"/>
                  <a:gd name="T7" fmla="*/ 22 h 98"/>
                  <a:gd name="T8" fmla="*/ 81 w 102"/>
                  <a:gd name="T9" fmla="*/ 16 h 98"/>
                  <a:gd name="T10" fmla="*/ 86 w 102"/>
                  <a:gd name="T11" fmla="*/ 81 h 98"/>
                  <a:gd name="T12" fmla="*/ 86 w 102"/>
                  <a:gd name="T13" fmla="*/ 81 h 98"/>
                  <a:gd name="T14" fmla="*/ 51 w 102"/>
                  <a:gd name="T15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98">
                    <a:moveTo>
                      <a:pt x="51" y="98"/>
                    </a:moveTo>
                    <a:cubicBezTo>
                      <a:pt x="40" y="98"/>
                      <a:pt x="30" y="94"/>
                      <a:pt x="22" y="87"/>
                    </a:cubicBezTo>
                    <a:cubicBezTo>
                      <a:pt x="2" y="71"/>
                      <a:pt x="0" y="43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32" y="3"/>
                      <a:pt x="61" y="0"/>
                      <a:pt x="81" y="16"/>
                    </a:cubicBezTo>
                    <a:cubicBezTo>
                      <a:pt x="100" y="33"/>
                      <a:pt x="102" y="6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77" y="92"/>
                      <a:pt x="64" y="98"/>
                      <a:pt x="51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17">
                <a:extLst>
                  <a:ext uri="{FF2B5EF4-FFF2-40B4-BE49-F238E27FC236}">
                    <a16:creationId xmlns:a16="http://schemas.microsoft.com/office/drawing/2014/main" id="{DB0C3927-018A-422F-B31E-34BD03F21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285"/>
                <a:ext cx="32" cy="29"/>
              </a:xfrm>
              <a:custGeom>
                <a:avLst/>
                <a:gdLst>
                  <a:gd name="T0" fmla="*/ 57 w 114"/>
                  <a:gd name="T1" fmla="*/ 108 h 108"/>
                  <a:gd name="T2" fmla="*/ 16 w 114"/>
                  <a:gd name="T3" fmla="*/ 86 h 108"/>
                  <a:gd name="T4" fmla="*/ 15 w 114"/>
                  <a:gd name="T5" fmla="*/ 85 h 108"/>
                  <a:gd name="T6" fmla="*/ 28 w 114"/>
                  <a:gd name="T7" fmla="*/ 16 h 108"/>
                  <a:gd name="T8" fmla="*/ 98 w 114"/>
                  <a:gd name="T9" fmla="*/ 29 h 108"/>
                  <a:gd name="T10" fmla="*/ 98 w 114"/>
                  <a:gd name="T11" fmla="*/ 30 h 108"/>
                  <a:gd name="T12" fmla="*/ 85 w 114"/>
                  <a:gd name="T13" fmla="*/ 99 h 108"/>
                  <a:gd name="T14" fmla="*/ 57 w 114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08">
                    <a:moveTo>
                      <a:pt x="57" y="108"/>
                    </a:moveTo>
                    <a:cubicBezTo>
                      <a:pt x="41" y="108"/>
                      <a:pt x="26" y="101"/>
                      <a:pt x="16" y="86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0" y="63"/>
                      <a:pt x="6" y="32"/>
                      <a:pt x="28" y="16"/>
                    </a:cubicBezTo>
                    <a:cubicBezTo>
                      <a:pt x="51" y="0"/>
                      <a:pt x="82" y="6"/>
                      <a:pt x="98" y="29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114" y="53"/>
                      <a:pt x="108" y="84"/>
                      <a:pt x="85" y="99"/>
                    </a:cubicBezTo>
                    <a:cubicBezTo>
                      <a:pt x="77" y="105"/>
                      <a:pt x="67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18">
                <a:extLst>
                  <a:ext uri="{FF2B5EF4-FFF2-40B4-BE49-F238E27FC236}">
                    <a16:creationId xmlns:a16="http://schemas.microsoft.com/office/drawing/2014/main" id="{0145FD9D-F17C-487A-9A54-0E11973E5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2241"/>
                <a:ext cx="42" cy="40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4 h 143"/>
                  <a:gd name="T6" fmla="*/ 25 w 151"/>
                  <a:gd name="T7" fmla="*/ 32 h 143"/>
                  <a:gd name="T8" fmla="*/ 118 w 151"/>
                  <a:gd name="T9" fmla="*/ 24 h 143"/>
                  <a:gd name="T10" fmla="*/ 127 w 151"/>
                  <a:gd name="T11" fmla="*/ 118 h 143"/>
                  <a:gd name="T12" fmla="*/ 126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4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48" y="4"/>
                      <a:pt x="90" y="0"/>
                      <a:pt x="118" y="24"/>
                    </a:cubicBezTo>
                    <a:cubicBezTo>
                      <a:pt x="147" y="47"/>
                      <a:pt x="151" y="89"/>
                      <a:pt x="127" y="118"/>
                    </a:cubicBezTo>
                    <a:cubicBezTo>
                      <a:pt x="126" y="119"/>
                      <a:pt x="126" y="119"/>
                      <a:pt x="126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19">
                <a:extLst>
                  <a:ext uri="{FF2B5EF4-FFF2-40B4-BE49-F238E27FC236}">
                    <a16:creationId xmlns:a16="http://schemas.microsoft.com/office/drawing/2014/main" id="{3905A6C7-7BF4-44AB-8899-E3ED270D2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196"/>
                <a:ext cx="34" cy="32"/>
              </a:xfrm>
              <a:custGeom>
                <a:avLst/>
                <a:gdLst>
                  <a:gd name="T0" fmla="*/ 61 w 122"/>
                  <a:gd name="T1" fmla="*/ 115 h 115"/>
                  <a:gd name="T2" fmla="*/ 17 w 122"/>
                  <a:gd name="T3" fmla="*/ 92 h 115"/>
                  <a:gd name="T4" fmla="*/ 17 w 122"/>
                  <a:gd name="T5" fmla="*/ 91 h 115"/>
                  <a:gd name="T6" fmla="*/ 30 w 122"/>
                  <a:gd name="T7" fmla="*/ 16 h 115"/>
                  <a:gd name="T8" fmla="*/ 105 w 122"/>
                  <a:gd name="T9" fmla="*/ 30 h 115"/>
                  <a:gd name="T10" fmla="*/ 106 w 122"/>
                  <a:gd name="T11" fmla="*/ 31 h 115"/>
                  <a:gd name="T12" fmla="*/ 92 w 122"/>
                  <a:gd name="T13" fmla="*/ 106 h 115"/>
                  <a:gd name="T14" fmla="*/ 61 w 122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115">
                    <a:moveTo>
                      <a:pt x="61" y="115"/>
                    </a:moveTo>
                    <a:cubicBezTo>
                      <a:pt x="44" y="115"/>
                      <a:pt x="28" y="107"/>
                      <a:pt x="17" y="92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0" y="66"/>
                      <a:pt x="6" y="33"/>
                      <a:pt x="30" y="16"/>
                    </a:cubicBezTo>
                    <a:cubicBezTo>
                      <a:pt x="55" y="0"/>
                      <a:pt x="88" y="6"/>
                      <a:pt x="105" y="30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22" y="56"/>
                      <a:pt x="116" y="89"/>
                      <a:pt x="92" y="106"/>
                    </a:cubicBezTo>
                    <a:cubicBezTo>
                      <a:pt x="82" y="112"/>
                      <a:pt x="72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20">
                <a:extLst>
                  <a:ext uri="{FF2B5EF4-FFF2-40B4-BE49-F238E27FC236}">
                    <a16:creationId xmlns:a16="http://schemas.microsoft.com/office/drawing/2014/main" id="{8E05D5DB-2997-472F-BE56-24E070E73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160"/>
                <a:ext cx="42" cy="39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3 h 143"/>
                  <a:gd name="T6" fmla="*/ 24 w 151"/>
                  <a:gd name="T7" fmla="*/ 32 h 143"/>
                  <a:gd name="T8" fmla="*/ 119 w 151"/>
                  <a:gd name="T9" fmla="*/ 23 h 143"/>
                  <a:gd name="T10" fmla="*/ 128 w 151"/>
                  <a:gd name="T11" fmla="*/ 118 h 143"/>
                  <a:gd name="T12" fmla="*/ 127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48" y="3"/>
                      <a:pt x="90" y="0"/>
                      <a:pt x="119" y="23"/>
                    </a:cubicBezTo>
                    <a:cubicBezTo>
                      <a:pt x="147" y="47"/>
                      <a:pt x="151" y="89"/>
                      <a:pt x="128" y="118"/>
                    </a:cubicBezTo>
                    <a:cubicBezTo>
                      <a:pt x="127" y="119"/>
                      <a:pt x="127" y="119"/>
                      <a:pt x="127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21">
                <a:extLst>
                  <a:ext uri="{FF2B5EF4-FFF2-40B4-BE49-F238E27FC236}">
                    <a16:creationId xmlns:a16="http://schemas.microsoft.com/office/drawing/2014/main" id="{8318FE4A-D1C8-4CD3-9F50-287591AC5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2106"/>
                <a:ext cx="39" cy="36"/>
              </a:xfrm>
              <a:custGeom>
                <a:avLst/>
                <a:gdLst>
                  <a:gd name="T0" fmla="*/ 71 w 140"/>
                  <a:gd name="T1" fmla="*/ 132 h 132"/>
                  <a:gd name="T2" fmla="*/ 20 w 140"/>
                  <a:gd name="T3" fmla="*/ 106 h 132"/>
                  <a:gd name="T4" fmla="*/ 19 w 140"/>
                  <a:gd name="T5" fmla="*/ 104 h 132"/>
                  <a:gd name="T6" fmla="*/ 35 w 140"/>
                  <a:gd name="T7" fmla="*/ 19 h 132"/>
                  <a:gd name="T8" fmla="*/ 120 w 140"/>
                  <a:gd name="T9" fmla="*/ 35 h 132"/>
                  <a:gd name="T10" fmla="*/ 121 w 140"/>
                  <a:gd name="T11" fmla="*/ 36 h 132"/>
                  <a:gd name="T12" fmla="*/ 105 w 140"/>
                  <a:gd name="T13" fmla="*/ 121 h 132"/>
                  <a:gd name="T14" fmla="*/ 71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1" y="132"/>
                    </a:moveTo>
                    <a:cubicBezTo>
                      <a:pt x="51" y="132"/>
                      <a:pt x="32" y="123"/>
                      <a:pt x="20" y="106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0" y="77"/>
                      <a:pt x="7" y="38"/>
                      <a:pt x="35" y="19"/>
                    </a:cubicBezTo>
                    <a:cubicBezTo>
                      <a:pt x="63" y="0"/>
                      <a:pt x="101" y="7"/>
                      <a:pt x="120" y="35"/>
                    </a:cubicBezTo>
                    <a:cubicBezTo>
                      <a:pt x="121" y="36"/>
                      <a:pt x="121" y="36"/>
                      <a:pt x="121" y="36"/>
                    </a:cubicBezTo>
                    <a:cubicBezTo>
                      <a:pt x="140" y="64"/>
                      <a:pt x="133" y="102"/>
                      <a:pt x="105" y="121"/>
                    </a:cubicBezTo>
                    <a:cubicBezTo>
                      <a:pt x="95" y="129"/>
                      <a:pt x="83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22">
                <a:extLst>
                  <a:ext uri="{FF2B5EF4-FFF2-40B4-BE49-F238E27FC236}">
                    <a16:creationId xmlns:a16="http://schemas.microsoft.com/office/drawing/2014/main" id="{3CA88465-96E2-462E-B642-49F85F890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068"/>
                <a:ext cx="27" cy="25"/>
              </a:xfrm>
              <a:custGeom>
                <a:avLst/>
                <a:gdLst>
                  <a:gd name="T0" fmla="*/ 48 w 96"/>
                  <a:gd name="T1" fmla="*/ 91 h 91"/>
                  <a:gd name="T2" fmla="*/ 34 w 96"/>
                  <a:gd name="T3" fmla="*/ 88 h 91"/>
                  <a:gd name="T4" fmla="*/ 8 w 96"/>
                  <a:gd name="T5" fmla="*/ 35 h 91"/>
                  <a:gd name="T6" fmla="*/ 8 w 96"/>
                  <a:gd name="T7" fmla="*/ 34 h 91"/>
                  <a:gd name="T8" fmla="*/ 62 w 96"/>
                  <a:gd name="T9" fmla="*/ 7 h 91"/>
                  <a:gd name="T10" fmla="*/ 88 w 96"/>
                  <a:gd name="T11" fmla="*/ 61 h 91"/>
                  <a:gd name="T12" fmla="*/ 88 w 96"/>
                  <a:gd name="T13" fmla="*/ 62 h 91"/>
                  <a:gd name="T14" fmla="*/ 48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8" y="91"/>
                    </a:moveTo>
                    <a:cubicBezTo>
                      <a:pt x="43" y="91"/>
                      <a:pt x="39" y="90"/>
                      <a:pt x="34" y="88"/>
                    </a:cubicBezTo>
                    <a:cubicBezTo>
                      <a:pt x="12" y="81"/>
                      <a:pt x="0" y="57"/>
                      <a:pt x="8" y="35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5" y="12"/>
                      <a:pt x="39" y="0"/>
                      <a:pt x="62" y="7"/>
                    </a:cubicBezTo>
                    <a:cubicBezTo>
                      <a:pt x="84" y="15"/>
                      <a:pt x="96" y="39"/>
                      <a:pt x="88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82" y="79"/>
                      <a:pt x="66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23">
                <a:extLst>
                  <a:ext uri="{FF2B5EF4-FFF2-40B4-BE49-F238E27FC236}">
                    <a16:creationId xmlns:a16="http://schemas.microsoft.com/office/drawing/2014/main" id="{7CB74ACD-F964-4B36-AE0E-373866237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2002"/>
                <a:ext cx="44" cy="42"/>
              </a:xfrm>
              <a:custGeom>
                <a:avLst/>
                <a:gdLst>
                  <a:gd name="T0" fmla="*/ 79 w 158"/>
                  <a:gd name="T1" fmla="*/ 152 h 152"/>
                  <a:gd name="T2" fmla="*/ 10 w 158"/>
                  <a:gd name="T3" fmla="*/ 96 h 152"/>
                  <a:gd name="T4" fmla="*/ 9 w 158"/>
                  <a:gd name="T5" fmla="*/ 95 h 152"/>
                  <a:gd name="T6" fmla="*/ 63 w 158"/>
                  <a:gd name="T7" fmla="*/ 9 h 152"/>
                  <a:gd name="T8" fmla="*/ 149 w 158"/>
                  <a:gd name="T9" fmla="*/ 62 h 152"/>
                  <a:gd name="T10" fmla="*/ 149 w 158"/>
                  <a:gd name="T11" fmla="*/ 64 h 152"/>
                  <a:gd name="T12" fmla="*/ 96 w 158"/>
                  <a:gd name="T13" fmla="*/ 150 h 152"/>
                  <a:gd name="T14" fmla="*/ 79 w 158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2">
                    <a:moveTo>
                      <a:pt x="79" y="152"/>
                    </a:moveTo>
                    <a:cubicBezTo>
                      <a:pt x="47" y="152"/>
                      <a:pt x="18" y="130"/>
                      <a:pt x="10" y="96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0" y="56"/>
                      <a:pt x="24" y="18"/>
                      <a:pt x="63" y="9"/>
                    </a:cubicBezTo>
                    <a:cubicBezTo>
                      <a:pt x="101" y="0"/>
                      <a:pt x="140" y="24"/>
                      <a:pt x="149" y="62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58" y="102"/>
                      <a:pt x="134" y="141"/>
                      <a:pt x="96" y="150"/>
                    </a:cubicBezTo>
                    <a:cubicBezTo>
                      <a:pt x="90" y="151"/>
                      <a:pt x="85" y="152"/>
                      <a:pt x="79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24">
                <a:extLst>
                  <a:ext uri="{FF2B5EF4-FFF2-40B4-BE49-F238E27FC236}">
                    <a16:creationId xmlns:a16="http://schemas.microsoft.com/office/drawing/2014/main" id="{06542515-27FD-427D-ADE7-C0D9DD677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967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35 w 98"/>
                  <a:gd name="T3" fmla="*/ 90 h 92"/>
                  <a:gd name="T4" fmla="*/ 8 w 98"/>
                  <a:gd name="T5" fmla="*/ 36 h 92"/>
                  <a:gd name="T6" fmla="*/ 8 w 98"/>
                  <a:gd name="T7" fmla="*/ 35 h 92"/>
                  <a:gd name="T8" fmla="*/ 63 w 98"/>
                  <a:gd name="T9" fmla="*/ 8 h 92"/>
                  <a:gd name="T10" fmla="*/ 90 w 98"/>
                  <a:gd name="T11" fmla="*/ 62 h 92"/>
                  <a:gd name="T12" fmla="*/ 90 w 98"/>
                  <a:gd name="T13" fmla="*/ 63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44" y="92"/>
                      <a:pt x="40" y="92"/>
                      <a:pt x="35" y="90"/>
                    </a:cubicBezTo>
                    <a:cubicBezTo>
                      <a:pt x="13" y="83"/>
                      <a:pt x="0" y="58"/>
                      <a:pt x="8" y="36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16" y="12"/>
                      <a:pt x="40" y="0"/>
                      <a:pt x="63" y="8"/>
                    </a:cubicBezTo>
                    <a:cubicBezTo>
                      <a:pt x="85" y="15"/>
                      <a:pt x="98" y="39"/>
                      <a:pt x="90" y="62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4" y="81"/>
                      <a:pt x="67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25">
                <a:extLst>
                  <a:ext uri="{FF2B5EF4-FFF2-40B4-BE49-F238E27FC236}">
                    <a16:creationId xmlns:a16="http://schemas.microsoft.com/office/drawing/2014/main" id="{82C47AC0-A615-4B20-9822-46103235B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1900"/>
                <a:ext cx="41" cy="39"/>
              </a:xfrm>
              <a:custGeom>
                <a:avLst/>
                <a:gdLst>
                  <a:gd name="T0" fmla="*/ 75 w 149"/>
                  <a:gd name="T1" fmla="*/ 143 h 143"/>
                  <a:gd name="T2" fmla="*/ 9 w 149"/>
                  <a:gd name="T3" fmla="*/ 91 h 143"/>
                  <a:gd name="T4" fmla="*/ 9 w 149"/>
                  <a:gd name="T5" fmla="*/ 89 h 143"/>
                  <a:gd name="T6" fmla="*/ 59 w 149"/>
                  <a:gd name="T7" fmla="*/ 8 h 143"/>
                  <a:gd name="T8" fmla="*/ 140 w 149"/>
                  <a:gd name="T9" fmla="*/ 59 h 143"/>
                  <a:gd name="T10" fmla="*/ 140 w 149"/>
                  <a:gd name="T11" fmla="*/ 60 h 143"/>
                  <a:gd name="T12" fmla="*/ 90 w 149"/>
                  <a:gd name="T13" fmla="*/ 141 h 143"/>
                  <a:gd name="T14" fmla="*/ 75 w 149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3">
                    <a:moveTo>
                      <a:pt x="75" y="143"/>
                    </a:moveTo>
                    <a:cubicBezTo>
                      <a:pt x="44" y="143"/>
                      <a:pt x="16" y="122"/>
                      <a:pt x="9" y="91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0" y="53"/>
                      <a:pt x="23" y="17"/>
                      <a:pt x="59" y="8"/>
                    </a:cubicBezTo>
                    <a:cubicBezTo>
                      <a:pt x="95" y="0"/>
                      <a:pt x="132" y="22"/>
                      <a:pt x="140" y="59"/>
                    </a:cubicBezTo>
                    <a:cubicBezTo>
                      <a:pt x="140" y="60"/>
                      <a:pt x="140" y="60"/>
                      <a:pt x="140" y="60"/>
                    </a:cubicBezTo>
                    <a:cubicBezTo>
                      <a:pt x="149" y="96"/>
                      <a:pt x="126" y="133"/>
                      <a:pt x="90" y="141"/>
                    </a:cubicBezTo>
                    <a:cubicBezTo>
                      <a:pt x="85" y="142"/>
                      <a:pt x="8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26">
                <a:extLst>
                  <a:ext uri="{FF2B5EF4-FFF2-40B4-BE49-F238E27FC236}">
                    <a16:creationId xmlns:a16="http://schemas.microsoft.com/office/drawing/2014/main" id="{B68A10B2-3724-4D6F-BAB1-2E73105AC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1858"/>
                <a:ext cx="40" cy="39"/>
              </a:xfrm>
              <a:custGeom>
                <a:avLst/>
                <a:gdLst>
                  <a:gd name="T0" fmla="*/ 72 w 143"/>
                  <a:gd name="T1" fmla="*/ 144 h 144"/>
                  <a:gd name="T2" fmla="*/ 2 w 143"/>
                  <a:gd name="T3" fmla="*/ 77 h 144"/>
                  <a:gd name="T4" fmla="*/ 2 w 143"/>
                  <a:gd name="T5" fmla="*/ 75 h 144"/>
                  <a:gd name="T6" fmla="*/ 68 w 143"/>
                  <a:gd name="T7" fmla="*/ 2 h 144"/>
                  <a:gd name="T8" fmla="*/ 142 w 143"/>
                  <a:gd name="T9" fmla="*/ 69 h 144"/>
                  <a:gd name="T10" fmla="*/ 142 w 143"/>
                  <a:gd name="T11" fmla="*/ 70 h 144"/>
                  <a:gd name="T12" fmla="*/ 75 w 143"/>
                  <a:gd name="T13" fmla="*/ 144 h 144"/>
                  <a:gd name="T14" fmla="*/ 72 w 14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4">
                    <a:moveTo>
                      <a:pt x="72" y="144"/>
                    </a:moveTo>
                    <a:cubicBezTo>
                      <a:pt x="35" y="144"/>
                      <a:pt x="4" y="114"/>
                      <a:pt x="2" y="77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0" y="37"/>
                      <a:pt x="30" y="4"/>
                      <a:pt x="68" y="2"/>
                    </a:cubicBezTo>
                    <a:cubicBezTo>
                      <a:pt x="107" y="0"/>
                      <a:pt x="140" y="30"/>
                      <a:pt x="142" y="69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3" y="109"/>
                      <a:pt x="114" y="142"/>
                      <a:pt x="75" y="144"/>
                    </a:cubicBezTo>
                    <a:cubicBezTo>
                      <a:pt x="74" y="144"/>
                      <a:pt x="73" y="144"/>
                      <a:pt x="72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27">
                <a:extLst>
                  <a:ext uri="{FF2B5EF4-FFF2-40B4-BE49-F238E27FC236}">
                    <a16:creationId xmlns:a16="http://schemas.microsoft.com/office/drawing/2014/main" id="{43AE7E75-6FC7-45EF-B8DB-EF2E5F446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1800"/>
                <a:ext cx="33" cy="32"/>
              </a:xfrm>
              <a:custGeom>
                <a:avLst/>
                <a:gdLst>
                  <a:gd name="T0" fmla="*/ 60 w 119"/>
                  <a:gd name="T1" fmla="*/ 116 h 116"/>
                  <a:gd name="T2" fmla="*/ 52 w 119"/>
                  <a:gd name="T3" fmla="*/ 115 h 116"/>
                  <a:gd name="T4" fmla="*/ 4 w 119"/>
                  <a:gd name="T5" fmla="*/ 53 h 116"/>
                  <a:gd name="T6" fmla="*/ 5 w 119"/>
                  <a:gd name="T7" fmla="*/ 51 h 116"/>
                  <a:gd name="T8" fmla="*/ 68 w 119"/>
                  <a:gd name="T9" fmla="*/ 4 h 116"/>
                  <a:gd name="T10" fmla="*/ 115 w 119"/>
                  <a:gd name="T11" fmla="*/ 67 h 116"/>
                  <a:gd name="T12" fmla="*/ 115 w 119"/>
                  <a:gd name="T13" fmla="*/ 68 h 116"/>
                  <a:gd name="T14" fmla="*/ 60 w 119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6">
                    <a:moveTo>
                      <a:pt x="60" y="116"/>
                    </a:moveTo>
                    <a:cubicBezTo>
                      <a:pt x="57" y="116"/>
                      <a:pt x="54" y="116"/>
                      <a:pt x="52" y="115"/>
                    </a:cubicBezTo>
                    <a:cubicBezTo>
                      <a:pt x="21" y="111"/>
                      <a:pt x="0" y="83"/>
                      <a:pt x="4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21"/>
                      <a:pt x="37" y="0"/>
                      <a:pt x="68" y="4"/>
                    </a:cubicBezTo>
                    <a:cubicBezTo>
                      <a:pt x="98" y="8"/>
                      <a:pt x="119" y="37"/>
                      <a:pt x="115" y="67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1" y="96"/>
                      <a:pt x="87" y="116"/>
                      <a:pt x="60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28">
                <a:extLst>
                  <a:ext uri="{FF2B5EF4-FFF2-40B4-BE49-F238E27FC236}">
                    <a16:creationId xmlns:a16="http://schemas.microsoft.com/office/drawing/2014/main" id="{E0DC4883-00C6-43C9-93DE-C2E276955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1752"/>
                <a:ext cx="39" cy="39"/>
              </a:xfrm>
              <a:custGeom>
                <a:avLst/>
                <a:gdLst>
                  <a:gd name="T0" fmla="*/ 70 w 140"/>
                  <a:gd name="T1" fmla="*/ 141 h 141"/>
                  <a:gd name="T2" fmla="*/ 2 w 140"/>
                  <a:gd name="T3" fmla="*/ 76 h 141"/>
                  <a:gd name="T4" fmla="*/ 1 w 140"/>
                  <a:gd name="T5" fmla="*/ 74 h 141"/>
                  <a:gd name="T6" fmla="*/ 67 w 140"/>
                  <a:gd name="T7" fmla="*/ 2 h 141"/>
                  <a:gd name="T8" fmla="*/ 138 w 140"/>
                  <a:gd name="T9" fmla="*/ 68 h 141"/>
                  <a:gd name="T10" fmla="*/ 139 w 140"/>
                  <a:gd name="T11" fmla="*/ 69 h 141"/>
                  <a:gd name="T12" fmla="*/ 73 w 140"/>
                  <a:gd name="T13" fmla="*/ 141 h 141"/>
                  <a:gd name="T14" fmla="*/ 70 w 140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1">
                    <a:moveTo>
                      <a:pt x="70" y="141"/>
                    </a:moveTo>
                    <a:cubicBezTo>
                      <a:pt x="34" y="141"/>
                      <a:pt x="3" y="112"/>
                      <a:pt x="2" y="76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36"/>
                      <a:pt x="29" y="4"/>
                      <a:pt x="67" y="2"/>
                    </a:cubicBezTo>
                    <a:cubicBezTo>
                      <a:pt x="105" y="0"/>
                      <a:pt x="137" y="30"/>
                      <a:pt x="138" y="68"/>
                    </a:cubicBezTo>
                    <a:cubicBezTo>
                      <a:pt x="139" y="69"/>
                      <a:pt x="139" y="69"/>
                      <a:pt x="139" y="69"/>
                    </a:cubicBezTo>
                    <a:cubicBezTo>
                      <a:pt x="140" y="107"/>
                      <a:pt x="111" y="139"/>
                      <a:pt x="73" y="141"/>
                    </a:cubicBezTo>
                    <a:cubicBezTo>
                      <a:pt x="72" y="141"/>
                      <a:pt x="71" y="141"/>
                      <a:pt x="70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29">
                <a:extLst>
                  <a:ext uri="{FF2B5EF4-FFF2-40B4-BE49-F238E27FC236}">
                    <a16:creationId xmlns:a16="http://schemas.microsoft.com/office/drawing/2014/main" id="{A4D59A40-E623-4241-83DC-27B74A612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694"/>
                <a:ext cx="35" cy="34"/>
              </a:xfrm>
              <a:custGeom>
                <a:avLst/>
                <a:gdLst>
                  <a:gd name="T0" fmla="*/ 64 w 127"/>
                  <a:gd name="T1" fmla="*/ 124 h 124"/>
                  <a:gd name="T2" fmla="*/ 56 w 127"/>
                  <a:gd name="T3" fmla="*/ 123 h 124"/>
                  <a:gd name="T4" fmla="*/ 5 w 127"/>
                  <a:gd name="T5" fmla="*/ 56 h 124"/>
                  <a:gd name="T6" fmla="*/ 5 w 127"/>
                  <a:gd name="T7" fmla="*/ 55 h 124"/>
                  <a:gd name="T8" fmla="*/ 72 w 127"/>
                  <a:gd name="T9" fmla="*/ 4 h 124"/>
                  <a:gd name="T10" fmla="*/ 123 w 127"/>
                  <a:gd name="T11" fmla="*/ 71 h 124"/>
                  <a:gd name="T12" fmla="*/ 122 w 127"/>
                  <a:gd name="T13" fmla="*/ 73 h 124"/>
                  <a:gd name="T14" fmla="*/ 64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4" y="124"/>
                    </a:moveTo>
                    <a:cubicBezTo>
                      <a:pt x="61" y="124"/>
                      <a:pt x="58" y="124"/>
                      <a:pt x="56" y="123"/>
                    </a:cubicBezTo>
                    <a:cubicBezTo>
                      <a:pt x="23" y="119"/>
                      <a:pt x="0" y="89"/>
                      <a:pt x="5" y="56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10" y="22"/>
                      <a:pt x="40" y="0"/>
                      <a:pt x="72" y="4"/>
                    </a:cubicBezTo>
                    <a:cubicBezTo>
                      <a:pt x="104" y="9"/>
                      <a:pt x="127" y="39"/>
                      <a:pt x="123" y="71"/>
                    </a:cubicBezTo>
                    <a:cubicBezTo>
                      <a:pt x="122" y="73"/>
                      <a:pt x="122" y="73"/>
                      <a:pt x="122" y="73"/>
                    </a:cubicBezTo>
                    <a:cubicBezTo>
                      <a:pt x="118" y="102"/>
                      <a:pt x="93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30">
                <a:extLst>
                  <a:ext uri="{FF2B5EF4-FFF2-40B4-BE49-F238E27FC236}">
                    <a16:creationId xmlns:a16="http://schemas.microsoft.com/office/drawing/2014/main" id="{4A8200AC-1D8D-4B26-A470-5011FBDA1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646"/>
                <a:ext cx="39" cy="39"/>
              </a:xfrm>
              <a:custGeom>
                <a:avLst/>
                <a:gdLst>
                  <a:gd name="T0" fmla="*/ 71 w 142"/>
                  <a:gd name="T1" fmla="*/ 142 h 142"/>
                  <a:gd name="T2" fmla="*/ 2 w 142"/>
                  <a:gd name="T3" fmla="*/ 76 h 142"/>
                  <a:gd name="T4" fmla="*/ 2 w 142"/>
                  <a:gd name="T5" fmla="*/ 74 h 142"/>
                  <a:gd name="T6" fmla="*/ 68 w 142"/>
                  <a:gd name="T7" fmla="*/ 2 h 142"/>
                  <a:gd name="T8" fmla="*/ 141 w 142"/>
                  <a:gd name="T9" fmla="*/ 68 h 142"/>
                  <a:gd name="T10" fmla="*/ 141 w 142"/>
                  <a:gd name="T11" fmla="*/ 70 h 142"/>
                  <a:gd name="T12" fmla="*/ 74 w 142"/>
                  <a:gd name="T13" fmla="*/ 142 h 142"/>
                  <a:gd name="T14" fmla="*/ 71 w 142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42">
                    <a:moveTo>
                      <a:pt x="71" y="142"/>
                    </a:moveTo>
                    <a:cubicBezTo>
                      <a:pt x="34" y="142"/>
                      <a:pt x="4" y="113"/>
                      <a:pt x="2" y="76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0" y="36"/>
                      <a:pt x="30" y="4"/>
                      <a:pt x="68" y="2"/>
                    </a:cubicBezTo>
                    <a:cubicBezTo>
                      <a:pt x="107" y="0"/>
                      <a:pt x="139" y="30"/>
                      <a:pt x="141" y="68"/>
                    </a:cubicBezTo>
                    <a:cubicBezTo>
                      <a:pt x="141" y="70"/>
                      <a:pt x="141" y="70"/>
                      <a:pt x="141" y="70"/>
                    </a:cubicBezTo>
                    <a:cubicBezTo>
                      <a:pt x="142" y="108"/>
                      <a:pt x="113" y="141"/>
                      <a:pt x="74" y="142"/>
                    </a:cubicBezTo>
                    <a:cubicBezTo>
                      <a:pt x="73" y="142"/>
                      <a:pt x="72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31">
                <a:extLst>
                  <a:ext uri="{FF2B5EF4-FFF2-40B4-BE49-F238E27FC236}">
                    <a16:creationId xmlns:a16="http://schemas.microsoft.com/office/drawing/2014/main" id="{A291BC78-7452-44A1-AFC4-8DD7CAF1F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1586"/>
                <a:ext cx="41" cy="40"/>
              </a:xfrm>
              <a:custGeom>
                <a:avLst/>
                <a:gdLst>
                  <a:gd name="T0" fmla="*/ 73 w 146"/>
                  <a:gd name="T1" fmla="*/ 143 h 143"/>
                  <a:gd name="T2" fmla="*/ 63 w 146"/>
                  <a:gd name="T3" fmla="*/ 142 h 143"/>
                  <a:gd name="T4" fmla="*/ 5 w 146"/>
                  <a:gd name="T5" fmla="*/ 65 h 143"/>
                  <a:gd name="T6" fmla="*/ 5 w 146"/>
                  <a:gd name="T7" fmla="*/ 63 h 143"/>
                  <a:gd name="T8" fmla="*/ 82 w 146"/>
                  <a:gd name="T9" fmla="*/ 5 h 143"/>
                  <a:gd name="T10" fmla="*/ 141 w 146"/>
                  <a:gd name="T11" fmla="*/ 82 h 143"/>
                  <a:gd name="T12" fmla="*/ 141 w 146"/>
                  <a:gd name="T13" fmla="*/ 84 h 143"/>
                  <a:gd name="T14" fmla="*/ 73 w 146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3">
                    <a:moveTo>
                      <a:pt x="73" y="143"/>
                    </a:moveTo>
                    <a:cubicBezTo>
                      <a:pt x="70" y="143"/>
                      <a:pt x="66" y="143"/>
                      <a:pt x="63" y="142"/>
                    </a:cubicBezTo>
                    <a:cubicBezTo>
                      <a:pt x="26" y="137"/>
                      <a:pt x="0" y="103"/>
                      <a:pt x="5" y="65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10" y="26"/>
                      <a:pt x="45" y="0"/>
                      <a:pt x="82" y="5"/>
                    </a:cubicBezTo>
                    <a:cubicBezTo>
                      <a:pt x="120" y="10"/>
                      <a:pt x="146" y="45"/>
                      <a:pt x="141" y="82"/>
                    </a:cubicBezTo>
                    <a:cubicBezTo>
                      <a:pt x="141" y="84"/>
                      <a:pt x="141" y="84"/>
                      <a:pt x="141" y="84"/>
                    </a:cubicBezTo>
                    <a:cubicBezTo>
                      <a:pt x="136" y="118"/>
                      <a:pt x="107" y="143"/>
                      <a:pt x="7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32">
                <a:extLst>
                  <a:ext uri="{FF2B5EF4-FFF2-40B4-BE49-F238E27FC236}">
                    <a16:creationId xmlns:a16="http://schemas.microsoft.com/office/drawing/2014/main" id="{33B0CCF7-7FBA-47BF-9A65-06EE17AED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1545"/>
                <a:ext cx="44" cy="42"/>
              </a:xfrm>
              <a:custGeom>
                <a:avLst/>
                <a:gdLst>
                  <a:gd name="T0" fmla="*/ 81 w 161"/>
                  <a:gd name="T1" fmla="*/ 153 h 153"/>
                  <a:gd name="T2" fmla="*/ 16 w 161"/>
                  <a:gd name="T3" fmla="*/ 111 h 153"/>
                  <a:gd name="T4" fmla="*/ 16 w 161"/>
                  <a:gd name="T5" fmla="*/ 109 h 153"/>
                  <a:gd name="T6" fmla="*/ 52 w 161"/>
                  <a:gd name="T7" fmla="*/ 16 h 153"/>
                  <a:gd name="T8" fmla="*/ 145 w 161"/>
                  <a:gd name="T9" fmla="*/ 52 h 153"/>
                  <a:gd name="T10" fmla="*/ 146 w 161"/>
                  <a:gd name="T11" fmla="*/ 53 h 153"/>
                  <a:gd name="T12" fmla="*/ 110 w 161"/>
                  <a:gd name="T13" fmla="*/ 147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54" y="153"/>
                      <a:pt x="28" y="137"/>
                      <a:pt x="16" y="111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0" y="73"/>
                      <a:pt x="16" y="31"/>
                      <a:pt x="52" y="16"/>
                    </a:cubicBezTo>
                    <a:cubicBezTo>
                      <a:pt x="87" y="0"/>
                      <a:pt x="129" y="16"/>
                      <a:pt x="145" y="52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61" y="89"/>
                      <a:pt x="145" y="131"/>
                      <a:pt x="110" y="147"/>
                    </a:cubicBezTo>
                    <a:cubicBezTo>
                      <a:pt x="100" y="151"/>
                      <a:pt x="91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33">
                <a:extLst>
                  <a:ext uri="{FF2B5EF4-FFF2-40B4-BE49-F238E27FC236}">
                    <a16:creationId xmlns:a16="http://schemas.microsoft.com/office/drawing/2014/main" id="{5504ED03-F6C5-4348-A3DD-8224B2E3C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1491"/>
                <a:ext cx="41" cy="38"/>
              </a:xfrm>
              <a:custGeom>
                <a:avLst/>
                <a:gdLst>
                  <a:gd name="T0" fmla="*/ 73 w 147"/>
                  <a:gd name="T1" fmla="*/ 138 h 138"/>
                  <a:gd name="T2" fmla="*/ 42 w 147"/>
                  <a:gd name="T3" fmla="*/ 130 h 138"/>
                  <a:gd name="T4" fmla="*/ 17 w 147"/>
                  <a:gd name="T5" fmla="*/ 43 h 138"/>
                  <a:gd name="T6" fmla="*/ 18 w 147"/>
                  <a:gd name="T7" fmla="*/ 42 h 138"/>
                  <a:gd name="T8" fmla="*/ 105 w 147"/>
                  <a:gd name="T9" fmla="*/ 17 h 138"/>
                  <a:gd name="T10" fmla="*/ 129 w 147"/>
                  <a:gd name="T11" fmla="*/ 104 h 138"/>
                  <a:gd name="T12" fmla="*/ 129 w 147"/>
                  <a:gd name="T13" fmla="*/ 105 h 138"/>
                  <a:gd name="T14" fmla="*/ 73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3" y="138"/>
                    </a:moveTo>
                    <a:cubicBezTo>
                      <a:pt x="62" y="138"/>
                      <a:pt x="52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5" y="17"/>
                    </a:cubicBezTo>
                    <a:cubicBezTo>
                      <a:pt x="135" y="34"/>
                      <a:pt x="147" y="73"/>
                      <a:pt x="129" y="104"/>
                    </a:cubicBezTo>
                    <a:cubicBezTo>
                      <a:pt x="129" y="105"/>
                      <a:pt x="129" y="105"/>
                      <a:pt x="129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34">
                <a:extLst>
                  <a:ext uri="{FF2B5EF4-FFF2-40B4-BE49-F238E27FC236}">
                    <a16:creationId xmlns:a16="http://schemas.microsoft.com/office/drawing/2014/main" id="{8795B109-0407-4A2D-89C3-90ED28799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457"/>
                <a:ext cx="28" cy="26"/>
              </a:xfrm>
              <a:custGeom>
                <a:avLst/>
                <a:gdLst>
                  <a:gd name="T0" fmla="*/ 50 w 99"/>
                  <a:gd name="T1" fmla="*/ 94 h 94"/>
                  <a:gd name="T2" fmla="*/ 10 w 99"/>
                  <a:gd name="T3" fmla="*/ 68 h 94"/>
                  <a:gd name="T4" fmla="*/ 10 w 99"/>
                  <a:gd name="T5" fmla="*/ 67 h 94"/>
                  <a:gd name="T6" fmla="*/ 32 w 99"/>
                  <a:gd name="T7" fmla="*/ 10 h 94"/>
                  <a:gd name="T8" fmla="*/ 89 w 99"/>
                  <a:gd name="T9" fmla="*/ 32 h 94"/>
                  <a:gd name="T10" fmla="*/ 90 w 99"/>
                  <a:gd name="T11" fmla="*/ 33 h 94"/>
                  <a:gd name="T12" fmla="*/ 67 w 99"/>
                  <a:gd name="T13" fmla="*/ 90 h 94"/>
                  <a:gd name="T14" fmla="*/ 50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50" y="94"/>
                    </a:moveTo>
                    <a:cubicBezTo>
                      <a:pt x="33" y="94"/>
                      <a:pt x="17" y="84"/>
                      <a:pt x="10" y="68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0" y="45"/>
                      <a:pt x="10" y="20"/>
                      <a:pt x="32" y="10"/>
                    </a:cubicBezTo>
                    <a:cubicBezTo>
                      <a:pt x="54" y="0"/>
                      <a:pt x="80" y="10"/>
                      <a:pt x="89" y="32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9" y="55"/>
                      <a:pt x="89" y="80"/>
                      <a:pt x="67" y="90"/>
                    </a:cubicBezTo>
                    <a:cubicBezTo>
                      <a:pt x="62" y="93"/>
                      <a:pt x="56" y="94"/>
                      <a:pt x="50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35">
                <a:extLst>
                  <a:ext uri="{FF2B5EF4-FFF2-40B4-BE49-F238E27FC236}">
                    <a16:creationId xmlns:a16="http://schemas.microsoft.com/office/drawing/2014/main" id="{FD416897-88CA-4FE5-A6B2-DD5EF03CE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1406"/>
                <a:ext cx="25" cy="24"/>
              </a:xfrm>
              <a:custGeom>
                <a:avLst/>
                <a:gdLst>
                  <a:gd name="T0" fmla="*/ 45 w 90"/>
                  <a:gd name="T1" fmla="*/ 85 h 85"/>
                  <a:gd name="T2" fmla="*/ 26 w 90"/>
                  <a:gd name="T3" fmla="*/ 80 h 85"/>
                  <a:gd name="T4" fmla="*/ 10 w 90"/>
                  <a:gd name="T5" fmla="*/ 26 h 85"/>
                  <a:gd name="T6" fmla="*/ 11 w 90"/>
                  <a:gd name="T7" fmla="*/ 26 h 85"/>
                  <a:gd name="T8" fmla="*/ 64 w 90"/>
                  <a:gd name="T9" fmla="*/ 10 h 85"/>
                  <a:gd name="T10" fmla="*/ 80 w 90"/>
                  <a:gd name="T11" fmla="*/ 64 h 85"/>
                  <a:gd name="T12" fmla="*/ 79 w 90"/>
                  <a:gd name="T13" fmla="*/ 65 h 85"/>
                  <a:gd name="T14" fmla="*/ 45 w 90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5">
                    <a:moveTo>
                      <a:pt x="45" y="85"/>
                    </a:moveTo>
                    <a:cubicBezTo>
                      <a:pt x="38" y="85"/>
                      <a:pt x="32" y="83"/>
                      <a:pt x="26" y="80"/>
                    </a:cubicBezTo>
                    <a:cubicBezTo>
                      <a:pt x="7" y="69"/>
                      <a:pt x="0" y="45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22" y="7"/>
                      <a:pt x="45" y="0"/>
                      <a:pt x="64" y="10"/>
                    </a:cubicBezTo>
                    <a:cubicBezTo>
                      <a:pt x="83" y="21"/>
                      <a:pt x="90" y="45"/>
                      <a:pt x="80" y="64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2" y="78"/>
                      <a:pt x="59" y="85"/>
                      <a:pt x="45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36">
                <a:extLst>
                  <a:ext uri="{FF2B5EF4-FFF2-40B4-BE49-F238E27FC236}">
                    <a16:creationId xmlns:a16="http://schemas.microsoft.com/office/drawing/2014/main" id="{6F86E910-6179-407B-A494-4AD7CEC90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1370"/>
                <a:ext cx="23" cy="22"/>
              </a:xfrm>
              <a:custGeom>
                <a:avLst/>
                <a:gdLst>
                  <a:gd name="T0" fmla="*/ 42 w 83"/>
                  <a:gd name="T1" fmla="*/ 79 h 79"/>
                  <a:gd name="T2" fmla="*/ 16 w 83"/>
                  <a:gd name="T3" fmla="*/ 68 h 79"/>
                  <a:gd name="T4" fmla="*/ 15 w 83"/>
                  <a:gd name="T5" fmla="*/ 67 h 79"/>
                  <a:gd name="T6" fmla="*/ 15 w 83"/>
                  <a:gd name="T7" fmla="*/ 14 h 79"/>
                  <a:gd name="T8" fmla="*/ 68 w 83"/>
                  <a:gd name="T9" fmla="*/ 14 h 79"/>
                  <a:gd name="T10" fmla="*/ 69 w 83"/>
                  <a:gd name="T11" fmla="*/ 15 h 79"/>
                  <a:gd name="T12" fmla="*/ 69 w 83"/>
                  <a:gd name="T13" fmla="*/ 68 h 79"/>
                  <a:gd name="T14" fmla="*/ 42 w 83"/>
                  <a:gd name="T15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79">
                    <a:moveTo>
                      <a:pt x="42" y="79"/>
                    </a:moveTo>
                    <a:cubicBezTo>
                      <a:pt x="33" y="79"/>
                      <a:pt x="23" y="75"/>
                      <a:pt x="16" y="68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4"/>
                    </a:cubicBezTo>
                    <a:cubicBezTo>
                      <a:pt x="30" y="0"/>
                      <a:pt x="53" y="0"/>
                      <a:pt x="68" y="14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83" y="29"/>
                      <a:pt x="83" y="53"/>
                      <a:pt x="69" y="68"/>
                    </a:cubicBezTo>
                    <a:cubicBezTo>
                      <a:pt x="61" y="75"/>
                      <a:pt x="52" y="79"/>
                      <a:pt x="42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37">
                <a:extLst>
                  <a:ext uri="{FF2B5EF4-FFF2-40B4-BE49-F238E27FC236}">
                    <a16:creationId xmlns:a16="http://schemas.microsoft.com/office/drawing/2014/main" id="{BCC9FC07-C598-49B8-900E-92741E074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1316"/>
                <a:ext cx="35" cy="33"/>
              </a:xfrm>
              <a:custGeom>
                <a:avLst/>
                <a:gdLst>
                  <a:gd name="T0" fmla="*/ 62 w 126"/>
                  <a:gd name="T1" fmla="*/ 119 h 119"/>
                  <a:gd name="T2" fmla="*/ 20 w 126"/>
                  <a:gd name="T3" fmla="*/ 98 h 119"/>
                  <a:gd name="T4" fmla="*/ 27 w 126"/>
                  <a:gd name="T5" fmla="*/ 20 h 119"/>
                  <a:gd name="T6" fmla="*/ 28 w 126"/>
                  <a:gd name="T7" fmla="*/ 19 h 119"/>
                  <a:gd name="T8" fmla="*/ 106 w 126"/>
                  <a:gd name="T9" fmla="*/ 27 h 119"/>
                  <a:gd name="T10" fmla="*/ 99 w 126"/>
                  <a:gd name="T11" fmla="*/ 105 h 119"/>
                  <a:gd name="T12" fmla="*/ 98 w 126"/>
                  <a:gd name="T13" fmla="*/ 106 h 119"/>
                  <a:gd name="T14" fmla="*/ 62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2" y="119"/>
                    </a:moveTo>
                    <a:cubicBezTo>
                      <a:pt x="46" y="119"/>
                      <a:pt x="31" y="112"/>
                      <a:pt x="20" y="98"/>
                    </a:cubicBezTo>
                    <a:cubicBezTo>
                      <a:pt x="0" y="75"/>
                      <a:pt x="3" y="40"/>
                      <a:pt x="27" y="20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51" y="0"/>
                      <a:pt x="87" y="3"/>
                      <a:pt x="106" y="27"/>
                    </a:cubicBezTo>
                    <a:cubicBezTo>
                      <a:pt x="126" y="50"/>
                      <a:pt x="123" y="85"/>
                      <a:pt x="99" y="105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88" y="114"/>
                      <a:pt x="75" y="119"/>
                      <a:pt x="62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38">
                <a:extLst>
                  <a:ext uri="{FF2B5EF4-FFF2-40B4-BE49-F238E27FC236}">
                    <a16:creationId xmlns:a16="http://schemas.microsoft.com/office/drawing/2014/main" id="{BCCC2825-9AEF-4454-BFEA-45D274EDE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290"/>
                <a:ext cx="32" cy="30"/>
              </a:xfrm>
              <a:custGeom>
                <a:avLst/>
                <a:gdLst>
                  <a:gd name="T0" fmla="*/ 57 w 113"/>
                  <a:gd name="T1" fmla="*/ 108 h 108"/>
                  <a:gd name="T2" fmla="*/ 21 w 113"/>
                  <a:gd name="T3" fmla="*/ 93 h 108"/>
                  <a:gd name="T4" fmla="*/ 20 w 113"/>
                  <a:gd name="T5" fmla="*/ 92 h 108"/>
                  <a:gd name="T6" fmla="*/ 20 w 113"/>
                  <a:gd name="T7" fmla="*/ 20 h 108"/>
                  <a:gd name="T8" fmla="*/ 92 w 113"/>
                  <a:gd name="T9" fmla="*/ 20 h 108"/>
                  <a:gd name="T10" fmla="*/ 93 w 113"/>
                  <a:gd name="T11" fmla="*/ 21 h 108"/>
                  <a:gd name="T12" fmla="*/ 93 w 113"/>
                  <a:gd name="T13" fmla="*/ 93 h 108"/>
                  <a:gd name="T14" fmla="*/ 57 w 113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8">
                    <a:moveTo>
                      <a:pt x="57" y="108"/>
                    </a:moveTo>
                    <a:cubicBezTo>
                      <a:pt x="44" y="108"/>
                      <a:pt x="31" y="103"/>
                      <a:pt x="21" y="93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0" y="72"/>
                      <a:pt x="0" y="40"/>
                      <a:pt x="20" y="20"/>
                    </a:cubicBezTo>
                    <a:cubicBezTo>
                      <a:pt x="40" y="0"/>
                      <a:pt x="72" y="0"/>
                      <a:pt x="92" y="20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113" y="41"/>
                      <a:pt x="113" y="73"/>
                      <a:pt x="93" y="93"/>
                    </a:cubicBezTo>
                    <a:cubicBezTo>
                      <a:pt x="83" y="103"/>
                      <a:pt x="70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39">
                <a:extLst>
                  <a:ext uri="{FF2B5EF4-FFF2-40B4-BE49-F238E27FC236}">
                    <a16:creationId xmlns:a16="http://schemas.microsoft.com/office/drawing/2014/main" id="{16271E0A-FE46-4FCC-8791-D210C8C0D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1243"/>
                <a:ext cx="45" cy="43"/>
              </a:xfrm>
              <a:custGeom>
                <a:avLst/>
                <a:gdLst>
                  <a:gd name="T0" fmla="*/ 82 w 164"/>
                  <a:gd name="T1" fmla="*/ 154 h 154"/>
                  <a:gd name="T2" fmla="*/ 26 w 164"/>
                  <a:gd name="T3" fmla="*/ 128 h 154"/>
                  <a:gd name="T4" fmla="*/ 35 w 164"/>
                  <a:gd name="T5" fmla="*/ 26 h 154"/>
                  <a:gd name="T6" fmla="*/ 37 w 164"/>
                  <a:gd name="T7" fmla="*/ 25 h 154"/>
                  <a:gd name="T8" fmla="*/ 139 w 164"/>
                  <a:gd name="T9" fmla="*/ 35 h 154"/>
                  <a:gd name="T10" fmla="*/ 129 w 164"/>
                  <a:gd name="T11" fmla="*/ 137 h 154"/>
                  <a:gd name="T12" fmla="*/ 128 w 164"/>
                  <a:gd name="T13" fmla="*/ 138 h 154"/>
                  <a:gd name="T14" fmla="*/ 82 w 164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4">
                    <a:moveTo>
                      <a:pt x="82" y="154"/>
                    </a:moveTo>
                    <a:cubicBezTo>
                      <a:pt x="61" y="154"/>
                      <a:pt x="40" y="145"/>
                      <a:pt x="26" y="128"/>
                    </a:cubicBezTo>
                    <a:cubicBezTo>
                      <a:pt x="0" y="97"/>
                      <a:pt x="5" y="52"/>
                      <a:pt x="35" y="26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67" y="0"/>
                      <a:pt x="113" y="4"/>
                      <a:pt x="139" y="35"/>
                    </a:cubicBezTo>
                    <a:cubicBezTo>
                      <a:pt x="164" y="65"/>
                      <a:pt x="160" y="111"/>
                      <a:pt x="129" y="137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14" y="149"/>
                      <a:pt x="98" y="154"/>
                      <a:pt x="82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40">
                <a:extLst>
                  <a:ext uri="{FF2B5EF4-FFF2-40B4-BE49-F238E27FC236}">
                    <a16:creationId xmlns:a16="http://schemas.microsoft.com/office/drawing/2014/main" id="{6F288803-F199-4306-B1EE-CBCFA9C24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220"/>
                <a:ext cx="22" cy="21"/>
              </a:xfrm>
              <a:custGeom>
                <a:avLst/>
                <a:gdLst>
                  <a:gd name="T0" fmla="*/ 41 w 82"/>
                  <a:gd name="T1" fmla="*/ 78 h 78"/>
                  <a:gd name="T2" fmla="*/ 15 w 82"/>
                  <a:gd name="T3" fmla="*/ 67 h 78"/>
                  <a:gd name="T4" fmla="*/ 15 w 82"/>
                  <a:gd name="T5" fmla="*/ 67 h 78"/>
                  <a:gd name="T6" fmla="*/ 15 w 82"/>
                  <a:gd name="T7" fmla="*/ 15 h 78"/>
                  <a:gd name="T8" fmla="*/ 67 w 82"/>
                  <a:gd name="T9" fmla="*/ 15 h 78"/>
                  <a:gd name="T10" fmla="*/ 68 w 82"/>
                  <a:gd name="T11" fmla="*/ 15 h 78"/>
                  <a:gd name="T12" fmla="*/ 68 w 82"/>
                  <a:gd name="T13" fmla="*/ 67 h 78"/>
                  <a:gd name="T14" fmla="*/ 41 w 82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2" h="78">
                    <a:moveTo>
                      <a:pt x="41" y="78"/>
                    </a:moveTo>
                    <a:cubicBezTo>
                      <a:pt x="32" y="78"/>
                      <a:pt x="23" y="75"/>
                      <a:pt x="15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5"/>
                    </a:cubicBezTo>
                    <a:cubicBezTo>
                      <a:pt x="29" y="0"/>
                      <a:pt x="53" y="0"/>
                      <a:pt x="67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82" y="30"/>
                      <a:pt x="82" y="53"/>
                      <a:pt x="68" y="67"/>
                    </a:cubicBezTo>
                    <a:cubicBezTo>
                      <a:pt x="60" y="75"/>
                      <a:pt x="51" y="78"/>
                      <a:pt x="41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41">
                <a:extLst>
                  <a:ext uri="{FF2B5EF4-FFF2-40B4-BE49-F238E27FC236}">
                    <a16:creationId xmlns:a16="http://schemas.microsoft.com/office/drawing/2014/main" id="{19148AD7-130C-498B-B5A9-FC5729A0D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1185"/>
                <a:ext cx="26" cy="25"/>
              </a:xfrm>
              <a:custGeom>
                <a:avLst/>
                <a:gdLst>
                  <a:gd name="T0" fmla="*/ 48 w 97"/>
                  <a:gd name="T1" fmla="*/ 91 h 91"/>
                  <a:gd name="T2" fmla="*/ 15 w 97"/>
                  <a:gd name="T3" fmla="*/ 76 h 91"/>
                  <a:gd name="T4" fmla="*/ 21 w 97"/>
                  <a:gd name="T5" fmla="*/ 16 h 91"/>
                  <a:gd name="T6" fmla="*/ 22 w 97"/>
                  <a:gd name="T7" fmla="*/ 15 h 91"/>
                  <a:gd name="T8" fmla="*/ 82 w 97"/>
                  <a:gd name="T9" fmla="*/ 21 h 91"/>
                  <a:gd name="T10" fmla="*/ 76 w 97"/>
                  <a:gd name="T11" fmla="*/ 81 h 91"/>
                  <a:gd name="T12" fmla="*/ 75 w 97"/>
                  <a:gd name="T13" fmla="*/ 81 h 91"/>
                  <a:gd name="T14" fmla="*/ 48 w 97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48" y="91"/>
                    </a:moveTo>
                    <a:cubicBezTo>
                      <a:pt x="36" y="91"/>
                      <a:pt x="24" y="86"/>
                      <a:pt x="15" y="76"/>
                    </a:cubicBezTo>
                    <a:cubicBezTo>
                      <a:pt x="0" y="58"/>
                      <a:pt x="3" y="31"/>
                      <a:pt x="21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40" y="0"/>
                      <a:pt x="67" y="3"/>
                      <a:pt x="82" y="21"/>
                    </a:cubicBezTo>
                    <a:cubicBezTo>
                      <a:pt x="97" y="39"/>
                      <a:pt x="94" y="66"/>
                      <a:pt x="76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67" y="88"/>
                      <a:pt x="58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42">
                <a:extLst>
                  <a:ext uri="{FF2B5EF4-FFF2-40B4-BE49-F238E27FC236}">
                    <a16:creationId xmlns:a16="http://schemas.microsoft.com/office/drawing/2014/main" id="{D39BBEAB-5E13-4198-A486-31E33FB09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164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4 w 135"/>
                  <a:gd name="T3" fmla="*/ 121 h 126"/>
                  <a:gd name="T4" fmla="*/ 43 w 135"/>
                  <a:gd name="T5" fmla="*/ 121 h 126"/>
                  <a:gd name="T6" fmla="*/ 13 w 135"/>
                  <a:gd name="T7" fmla="*/ 43 h 126"/>
                  <a:gd name="T8" fmla="*/ 90 w 135"/>
                  <a:gd name="T9" fmla="*/ 13 h 126"/>
                  <a:gd name="T10" fmla="*/ 92 w 135"/>
                  <a:gd name="T11" fmla="*/ 14 h 126"/>
                  <a:gd name="T12" fmla="*/ 121 w 135"/>
                  <a:gd name="T13" fmla="*/ 91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2" y="125"/>
                      <a:pt x="44" y="121"/>
                    </a:cubicBezTo>
                    <a:cubicBezTo>
                      <a:pt x="43" y="121"/>
                      <a:pt x="43" y="121"/>
                      <a:pt x="43" y="121"/>
                    </a:cubicBezTo>
                    <a:cubicBezTo>
                      <a:pt x="13" y="108"/>
                      <a:pt x="0" y="73"/>
                      <a:pt x="13" y="43"/>
                    </a:cubicBezTo>
                    <a:cubicBezTo>
                      <a:pt x="26" y="14"/>
                      <a:pt x="61" y="0"/>
                      <a:pt x="90" y="13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121" y="27"/>
                      <a:pt x="135" y="62"/>
                      <a:pt x="121" y="91"/>
                    </a:cubicBezTo>
                    <a:cubicBezTo>
                      <a:pt x="112" y="113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43">
                <a:extLst>
                  <a:ext uri="{FF2B5EF4-FFF2-40B4-BE49-F238E27FC236}">
                    <a16:creationId xmlns:a16="http://schemas.microsoft.com/office/drawing/2014/main" id="{B221CBA7-5311-4D0B-B706-C310CA95B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1144"/>
                <a:ext cx="24" cy="23"/>
              </a:xfrm>
              <a:custGeom>
                <a:avLst/>
                <a:gdLst>
                  <a:gd name="T0" fmla="*/ 43 w 87"/>
                  <a:gd name="T1" fmla="*/ 82 h 82"/>
                  <a:gd name="T2" fmla="*/ 6 w 87"/>
                  <a:gd name="T3" fmla="*/ 56 h 82"/>
                  <a:gd name="T4" fmla="*/ 31 w 87"/>
                  <a:gd name="T5" fmla="*/ 7 h 82"/>
                  <a:gd name="T6" fmla="*/ 32 w 87"/>
                  <a:gd name="T7" fmla="*/ 7 h 82"/>
                  <a:gd name="T8" fmla="*/ 80 w 87"/>
                  <a:gd name="T9" fmla="*/ 31 h 82"/>
                  <a:gd name="T10" fmla="*/ 56 w 87"/>
                  <a:gd name="T11" fmla="*/ 80 h 82"/>
                  <a:gd name="T12" fmla="*/ 55 w 87"/>
                  <a:gd name="T13" fmla="*/ 80 h 82"/>
                  <a:gd name="T14" fmla="*/ 43 w 87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2">
                    <a:moveTo>
                      <a:pt x="43" y="82"/>
                    </a:moveTo>
                    <a:cubicBezTo>
                      <a:pt x="27" y="82"/>
                      <a:pt x="12" y="72"/>
                      <a:pt x="6" y="56"/>
                    </a:cubicBezTo>
                    <a:cubicBezTo>
                      <a:pt x="0" y="36"/>
                      <a:pt x="11" y="14"/>
                      <a:pt x="31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52" y="0"/>
                      <a:pt x="74" y="11"/>
                      <a:pt x="80" y="31"/>
                    </a:cubicBezTo>
                    <a:cubicBezTo>
                      <a:pt x="87" y="51"/>
                      <a:pt x="76" y="73"/>
                      <a:pt x="56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1" y="82"/>
                      <a:pt x="47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44">
                <a:extLst>
                  <a:ext uri="{FF2B5EF4-FFF2-40B4-BE49-F238E27FC236}">
                    <a16:creationId xmlns:a16="http://schemas.microsoft.com/office/drawing/2014/main" id="{6817448B-5DB0-47CC-8C14-14F0C7565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1118"/>
                <a:ext cx="44" cy="41"/>
              </a:xfrm>
              <a:custGeom>
                <a:avLst/>
                <a:gdLst>
                  <a:gd name="T0" fmla="*/ 79 w 157"/>
                  <a:gd name="T1" fmla="*/ 147 h 147"/>
                  <a:gd name="T2" fmla="*/ 51 w 157"/>
                  <a:gd name="T3" fmla="*/ 141 h 147"/>
                  <a:gd name="T4" fmla="*/ 50 w 157"/>
                  <a:gd name="T5" fmla="*/ 140 h 147"/>
                  <a:gd name="T6" fmla="*/ 15 w 157"/>
                  <a:gd name="T7" fmla="*/ 50 h 147"/>
                  <a:gd name="T8" fmla="*/ 105 w 157"/>
                  <a:gd name="T9" fmla="*/ 15 h 147"/>
                  <a:gd name="T10" fmla="*/ 107 w 157"/>
                  <a:gd name="T11" fmla="*/ 16 h 147"/>
                  <a:gd name="T12" fmla="*/ 141 w 157"/>
                  <a:gd name="T13" fmla="*/ 106 h 147"/>
                  <a:gd name="T14" fmla="*/ 79 w 15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7" h="147">
                    <a:moveTo>
                      <a:pt x="79" y="147"/>
                    </a:moveTo>
                    <a:cubicBezTo>
                      <a:pt x="70" y="147"/>
                      <a:pt x="60" y="145"/>
                      <a:pt x="51" y="141"/>
                    </a:cubicBezTo>
                    <a:cubicBezTo>
                      <a:pt x="50" y="140"/>
                      <a:pt x="50" y="140"/>
                      <a:pt x="50" y="140"/>
                    </a:cubicBezTo>
                    <a:cubicBezTo>
                      <a:pt x="15" y="125"/>
                      <a:pt x="0" y="85"/>
                      <a:pt x="15" y="50"/>
                    </a:cubicBezTo>
                    <a:cubicBezTo>
                      <a:pt x="30" y="16"/>
                      <a:pt x="71" y="0"/>
                      <a:pt x="105" y="15"/>
                    </a:cubicBezTo>
                    <a:cubicBezTo>
                      <a:pt x="107" y="16"/>
                      <a:pt x="107" y="16"/>
                      <a:pt x="107" y="16"/>
                    </a:cubicBezTo>
                    <a:cubicBezTo>
                      <a:pt x="141" y="31"/>
                      <a:pt x="157" y="72"/>
                      <a:pt x="141" y="106"/>
                    </a:cubicBezTo>
                    <a:cubicBezTo>
                      <a:pt x="130" y="132"/>
                      <a:pt x="105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45">
                <a:extLst>
                  <a:ext uri="{FF2B5EF4-FFF2-40B4-BE49-F238E27FC236}">
                    <a16:creationId xmlns:a16="http://schemas.microsoft.com/office/drawing/2014/main" id="{3064BBEA-F32B-4FA4-891B-9FE1999E3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103"/>
                <a:ext cx="39" cy="37"/>
              </a:xfrm>
              <a:custGeom>
                <a:avLst/>
                <a:gdLst>
                  <a:gd name="T0" fmla="*/ 70 w 141"/>
                  <a:gd name="T1" fmla="*/ 132 h 132"/>
                  <a:gd name="T2" fmla="*/ 11 w 141"/>
                  <a:gd name="T3" fmla="*/ 90 h 132"/>
                  <a:gd name="T4" fmla="*/ 50 w 141"/>
                  <a:gd name="T5" fmla="*/ 11 h 132"/>
                  <a:gd name="T6" fmla="*/ 51 w 141"/>
                  <a:gd name="T7" fmla="*/ 11 h 132"/>
                  <a:gd name="T8" fmla="*/ 130 w 141"/>
                  <a:gd name="T9" fmla="*/ 50 h 132"/>
                  <a:gd name="T10" fmla="*/ 91 w 141"/>
                  <a:gd name="T11" fmla="*/ 128 h 132"/>
                  <a:gd name="T12" fmla="*/ 89 w 141"/>
                  <a:gd name="T13" fmla="*/ 129 h 132"/>
                  <a:gd name="T14" fmla="*/ 70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0" y="132"/>
                    </a:moveTo>
                    <a:cubicBezTo>
                      <a:pt x="44" y="132"/>
                      <a:pt x="20" y="115"/>
                      <a:pt x="11" y="90"/>
                    </a:cubicBezTo>
                    <a:cubicBezTo>
                      <a:pt x="0" y="57"/>
                      <a:pt x="17" y="22"/>
                      <a:pt x="50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84" y="0"/>
                      <a:pt x="119" y="17"/>
                      <a:pt x="130" y="50"/>
                    </a:cubicBezTo>
                    <a:cubicBezTo>
                      <a:pt x="141" y="82"/>
                      <a:pt x="123" y="117"/>
                      <a:pt x="91" y="128"/>
                    </a:cubicBezTo>
                    <a:cubicBezTo>
                      <a:pt x="89" y="129"/>
                      <a:pt x="89" y="129"/>
                      <a:pt x="89" y="129"/>
                    </a:cubicBezTo>
                    <a:cubicBezTo>
                      <a:pt x="83" y="131"/>
                      <a:pt x="7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46">
                <a:extLst>
                  <a:ext uri="{FF2B5EF4-FFF2-40B4-BE49-F238E27FC236}">
                    <a16:creationId xmlns:a16="http://schemas.microsoft.com/office/drawing/2014/main" id="{7F341B37-B0BC-4C42-A5E4-C2D063CD3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1088"/>
                <a:ext cx="39" cy="39"/>
              </a:xfrm>
              <a:custGeom>
                <a:avLst/>
                <a:gdLst>
                  <a:gd name="T0" fmla="*/ 72 w 142"/>
                  <a:gd name="T1" fmla="*/ 139 h 139"/>
                  <a:gd name="T2" fmla="*/ 68 w 142"/>
                  <a:gd name="T3" fmla="*/ 139 h 139"/>
                  <a:gd name="T4" fmla="*/ 67 w 142"/>
                  <a:gd name="T5" fmla="*/ 139 h 139"/>
                  <a:gd name="T6" fmla="*/ 2 w 142"/>
                  <a:gd name="T7" fmla="*/ 67 h 139"/>
                  <a:gd name="T8" fmla="*/ 73 w 142"/>
                  <a:gd name="T9" fmla="*/ 2 h 139"/>
                  <a:gd name="T10" fmla="*/ 75 w 142"/>
                  <a:gd name="T11" fmla="*/ 2 h 139"/>
                  <a:gd name="T12" fmla="*/ 140 w 142"/>
                  <a:gd name="T13" fmla="*/ 74 h 139"/>
                  <a:gd name="T14" fmla="*/ 72 w 142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9">
                    <a:moveTo>
                      <a:pt x="72" y="139"/>
                    </a:moveTo>
                    <a:cubicBezTo>
                      <a:pt x="70" y="139"/>
                      <a:pt x="69" y="139"/>
                      <a:pt x="68" y="139"/>
                    </a:cubicBezTo>
                    <a:cubicBezTo>
                      <a:pt x="67" y="139"/>
                      <a:pt x="67" y="139"/>
                      <a:pt x="67" y="139"/>
                    </a:cubicBezTo>
                    <a:cubicBezTo>
                      <a:pt x="29" y="137"/>
                      <a:pt x="0" y="105"/>
                      <a:pt x="2" y="67"/>
                    </a:cubicBezTo>
                    <a:cubicBezTo>
                      <a:pt x="3" y="29"/>
                      <a:pt x="35" y="0"/>
                      <a:pt x="73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112" y="4"/>
                      <a:pt x="142" y="36"/>
                      <a:pt x="140" y="74"/>
                    </a:cubicBezTo>
                    <a:cubicBezTo>
                      <a:pt x="138" y="110"/>
                      <a:pt x="108" y="139"/>
                      <a:pt x="72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47">
                <a:extLst>
                  <a:ext uri="{FF2B5EF4-FFF2-40B4-BE49-F238E27FC236}">
                    <a16:creationId xmlns:a16="http://schemas.microsoft.com/office/drawing/2014/main" id="{B4822391-CD7C-4066-B8F4-85B7003E8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1084"/>
                <a:ext cx="37" cy="37"/>
              </a:xfrm>
              <a:custGeom>
                <a:avLst/>
                <a:gdLst>
                  <a:gd name="T0" fmla="*/ 69 w 136"/>
                  <a:gd name="T1" fmla="*/ 133 h 133"/>
                  <a:gd name="T2" fmla="*/ 66 w 136"/>
                  <a:gd name="T3" fmla="*/ 133 h 133"/>
                  <a:gd name="T4" fmla="*/ 64 w 136"/>
                  <a:gd name="T5" fmla="*/ 133 h 133"/>
                  <a:gd name="T6" fmla="*/ 2 w 136"/>
                  <a:gd name="T7" fmla="*/ 64 h 133"/>
                  <a:gd name="T8" fmla="*/ 71 w 136"/>
                  <a:gd name="T9" fmla="*/ 2 h 133"/>
                  <a:gd name="T10" fmla="*/ 72 w 136"/>
                  <a:gd name="T11" fmla="*/ 2 h 133"/>
                  <a:gd name="T12" fmla="*/ 135 w 136"/>
                  <a:gd name="T13" fmla="*/ 71 h 133"/>
                  <a:gd name="T14" fmla="*/ 69 w 136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33">
                    <a:moveTo>
                      <a:pt x="69" y="133"/>
                    </a:moveTo>
                    <a:cubicBezTo>
                      <a:pt x="68" y="133"/>
                      <a:pt x="67" y="133"/>
                      <a:pt x="66" y="133"/>
                    </a:cubicBezTo>
                    <a:cubicBezTo>
                      <a:pt x="64" y="133"/>
                      <a:pt x="64" y="133"/>
                      <a:pt x="64" y="133"/>
                    </a:cubicBezTo>
                    <a:cubicBezTo>
                      <a:pt x="28" y="131"/>
                      <a:pt x="0" y="101"/>
                      <a:pt x="2" y="64"/>
                    </a:cubicBezTo>
                    <a:cubicBezTo>
                      <a:pt x="4" y="28"/>
                      <a:pt x="34" y="0"/>
                      <a:pt x="71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108" y="4"/>
                      <a:pt x="136" y="34"/>
                      <a:pt x="135" y="71"/>
                    </a:cubicBezTo>
                    <a:cubicBezTo>
                      <a:pt x="133" y="106"/>
                      <a:pt x="104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48">
                <a:extLst>
                  <a:ext uri="{FF2B5EF4-FFF2-40B4-BE49-F238E27FC236}">
                    <a16:creationId xmlns:a16="http://schemas.microsoft.com/office/drawing/2014/main" id="{731BBFB3-CDA7-4D5E-80E4-C7683A35F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081"/>
                <a:ext cx="35" cy="34"/>
              </a:xfrm>
              <a:custGeom>
                <a:avLst/>
                <a:gdLst>
                  <a:gd name="T0" fmla="*/ 65 w 128"/>
                  <a:gd name="T1" fmla="*/ 124 h 124"/>
                  <a:gd name="T2" fmla="*/ 62 w 128"/>
                  <a:gd name="T3" fmla="*/ 124 h 124"/>
                  <a:gd name="T4" fmla="*/ 60 w 128"/>
                  <a:gd name="T5" fmla="*/ 124 h 124"/>
                  <a:gd name="T6" fmla="*/ 1 w 128"/>
                  <a:gd name="T7" fmla="*/ 59 h 124"/>
                  <a:gd name="T8" fmla="*/ 63 w 128"/>
                  <a:gd name="T9" fmla="*/ 0 h 124"/>
                  <a:gd name="T10" fmla="*/ 66 w 128"/>
                  <a:gd name="T11" fmla="*/ 0 h 124"/>
                  <a:gd name="T12" fmla="*/ 67 w 128"/>
                  <a:gd name="T13" fmla="*/ 0 h 124"/>
                  <a:gd name="T14" fmla="*/ 127 w 128"/>
                  <a:gd name="T15" fmla="*/ 65 h 124"/>
                  <a:gd name="T16" fmla="*/ 65 w 128"/>
                  <a:gd name="T17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124">
                    <a:moveTo>
                      <a:pt x="65" y="124"/>
                    </a:moveTo>
                    <a:cubicBezTo>
                      <a:pt x="64" y="124"/>
                      <a:pt x="63" y="124"/>
                      <a:pt x="62" y="124"/>
                    </a:cubicBezTo>
                    <a:cubicBezTo>
                      <a:pt x="60" y="124"/>
                      <a:pt x="60" y="124"/>
                      <a:pt x="60" y="124"/>
                    </a:cubicBezTo>
                    <a:cubicBezTo>
                      <a:pt x="26" y="122"/>
                      <a:pt x="0" y="93"/>
                      <a:pt x="1" y="59"/>
                    </a:cubicBezTo>
                    <a:cubicBezTo>
                      <a:pt x="3" y="26"/>
                      <a:pt x="30" y="0"/>
                      <a:pt x="63" y="0"/>
                    </a:cubicBezTo>
                    <a:cubicBezTo>
                      <a:pt x="64" y="0"/>
                      <a:pt x="65" y="0"/>
                      <a:pt x="66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2" y="1"/>
                      <a:pt x="128" y="30"/>
                      <a:pt x="127" y="65"/>
                    </a:cubicBezTo>
                    <a:cubicBezTo>
                      <a:pt x="125" y="98"/>
                      <a:pt x="98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49">
                <a:extLst>
                  <a:ext uri="{FF2B5EF4-FFF2-40B4-BE49-F238E27FC236}">
                    <a16:creationId xmlns:a16="http://schemas.microsoft.com/office/drawing/2014/main" id="{37CFA16F-E821-4395-BE87-B1F610E84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2562"/>
                <a:ext cx="40" cy="37"/>
              </a:xfrm>
              <a:custGeom>
                <a:avLst/>
                <a:gdLst>
                  <a:gd name="T0" fmla="*/ 71 w 143"/>
                  <a:gd name="T1" fmla="*/ 136 h 136"/>
                  <a:gd name="T2" fmla="*/ 10 w 143"/>
                  <a:gd name="T3" fmla="*/ 90 h 136"/>
                  <a:gd name="T4" fmla="*/ 53 w 143"/>
                  <a:gd name="T5" fmla="*/ 11 h 136"/>
                  <a:gd name="T6" fmla="*/ 54 w 143"/>
                  <a:gd name="T7" fmla="*/ 11 h 136"/>
                  <a:gd name="T8" fmla="*/ 133 w 143"/>
                  <a:gd name="T9" fmla="*/ 53 h 136"/>
                  <a:gd name="T10" fmla="*/ 91 w 143"/>
                  <a:gd name="T11" fmla="*/ 132 h 136"/>
                  <a:gd name="T12" fmla="*/ 89 w 143"/>
                  <a:gd name="T13" fmla="*/ 133 h 136"/>
                  <a:gd name="T14" fmla="*/ 71 w 143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6">
                    <a:moveTo>
                      <a:pt x="71" y="136"/>
                    </a:moveTo>
                    <a:cubicBezTo>
                      <a:pt x="44" y="136"/>
                      <a:pt x="18" y="118"/>
                      <a:pt x="10" y="90"/>
                    </a:cubicBezTo>
                    <a:cubicBezTo>
                      <a:pt x="0" y="57"/>
                      <a:pt x="19" y="21"/>
                      <a:pt x="53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88" y="0"/>
                      <a:pt x="123" y="19"/>
                      <a:pt x="133" y="53"/>
                    </a:cubicBezTo>
                    <a:cubicBezTo>
                      <a:pt x="143" y="87"/>
                      <a:pt x="124" y="122"/>
                      <a:pt x="91" y="132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3" y="135"/>
                      <a:pt x="77" y="136"/>
                      <a:pt x="71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50">
                <a:extLst>
                  <a:ext uri="{FF2B5EF4-FFF2-40B4-BE49-F238E27FC236}">
                    <a16:creationId xmlns:a16="http://schemas.microsoft.com/office/drawing/2014/main" id="{358C2B69-2593-4032-B897-3B845D428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558"/>
                <a:ext cx="35" cy="34"/>
              </a:xfrm>
              <a:custGeom>
                <a:avLst/>
                <a:gdLst>
                  <a:gd name="T0" fmla="*/ 65 w 127"/>
                  <a:gd name="T1" fmla="*/ 124 h 124"/>
                  <a:gd name="T2" fmla="*/ 60 w 127"/>
                  <a:gd name="T3" fmla="*/ 123 h 124"/>
                  <a:gd name="T4" fmla="*/ 58 w 127"/>
                  <a:gd name="T5" fmla="*/ 123 h 124"/>
                  <a:gd name="T6" fmla="*/ 3 w 127"/>
                  <a:gd name="T7" fmla="*/ 58 h 124"/>
                  <a:gd name="T8" fmla="*/ 68 w 127"/>
                  <a:gd name="T9" fmla="*/ 3 h 124"/>
                  <a:gd name="T10" fmla="*/ 69 w 127"/>
                  <a:gd name="T11" fmla="*/ 3 h 124"/>
                  <a:gd name="T12" fmla="*/ 125 w 127"/>
                  <a:gd name="T13" fmla="*/ 68 h 124"/>
                  <a:gd name="T14" fmla="*/ 65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5" y="124"/>
                    </a:moveTo>
                    <a:cubicBezTo>
                      <a:pt x="63" y="124"/>
                      <a:pt x="61" y="123"/>
                      <a:pt x="60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25" y="121"/>
                      <a:pt x="0" y="92"/>
                      <a:pt x="3" y="58"/>
                    </a:cubicBezTo>
                    <a:cubicBezTo>
                      <a:pt x="5" y="25"/>
                      <a:pt x="34" y="0"/>
                      <a:pt x="68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102" y="6"/>
                      <a:pt x="127" y="35"/>
                      <a:pt x="125" y="68"/>
                    </a:cubicBezTo>
                    <a:cubicBezTo>
                      <a:pt x="122" y="99"/>
                      <a:pt x="96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51">
                <a:extLst>
                  <a:ext uri="{FF2B5EF4-FFF2-40B4-BE49-F238E27FC236}">
                    <a16:creationId xmlns:a16="http://schemas.microsoft.com/office/drawing/2014/main" id="{8CB36AEC-9ED8-4BC5-9C92-96C5B93C4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555"/>
                <a:ext cx="23" cy="23"/>
              </a:xfrm>
              <a:custGeom>
                <a:avLst/>
                <a:gdLst>
                  <a:gd name="T0" fmla="*/ 43 w 84"/>
                  <a:gd name="T1" fmla="*/ 82 h 82"/>
                  <a:gd name="T2" fmla="*/ 39 w 84"/>
                  <a:gd name="T3" fmla="*/ 82 h 82"/>
                  <a:gd name="T4" fmla="*/ 38 w 84"/>
                  <a:gd name="T5" fmla="*/ 82 h 82"/>
                  <a:gd name="T6" fmla="*/ 1 w 84"/>
                  <a:gd name="T7" fmla="*/ 39 h 82"/>
                  <a:gd name="T8" fmla="*/ 45 w 84"/>
                  <a:gd name="T9" fmla="*/ 2 h 82"/>
                  <a:gd name="T10" fmla="*/ 46 w 84"/>
                  <a:gd name="T11" fmla="*/ 2 h 82"/>
                  <a:gd name="T12" fmla="*/ 82 w 84"/>
                  <a:gd name="T13" fmla="*/ 45 h 82"/>
                  <a:gd name="T14" fmla="*/ 43 w 84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82">
                    <a:moveTo>
                      <a:pt x="43" y="82"/>
                    </a:moveTo>
                    <a:cubicBezTo>
                      <a:pt x="41" y="82"/>
                      <a:pt x="40" y="82"/>
                      <a:pt x="39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16" y="80"/>
                      <a:pt x="0" y="61"/>
                      <a:pt x="1" y="39"/>
                    </a:cubicBezTo>
                    <a:cubicBezTo>
                      <a:pt x="3" y="17"/>
                      <a:pt x="23" y="0"/>
                      <a:pt x="45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68" y="4"/>
                      <a:pt x="84" y="23"/>
                      <a:pt x="82" y="45"/>
                    </a:cubicBezTo>
                    <a:cubicBezTo>
                      <a:pt x="81" y="66"/>
                      <a:pt x="63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52">
                <a:extLst>
                  <a:ext uri="{FF2B5EF4-FFF2-40B4-BE49-F238E27FC236}">
                    <a16:creationId xmlns:a16="http://schemas.microsoft.com/office/drawing/2014/main" id="{D90219F4-991D-4B44-97B4-68A32DF75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2527"/>
                <a:ext cx="44" cy="42"/>
              </a:xfrm>
              <a:custGeom>
                <a:avLst/>
                <a:gdLst>
                  <a:gd name="T0" fmla="*/ 80 w 161"/>
                  <a:gd name="T1" fmla="*/ 151 h 151"/>
                  <a:gd name="T2" fmla="*/ 12 w 161"/>
                  <a:gd name="T3" fmla="*/ 100 h 151"/>
                  <a:gd name="T4" fmla="*/ 59 w 161"/>
                  <a:gd name="T5" fmla="*/ 12 h 151"/>
                  <a:gd name="T6" fmla="*/ 61 w 161"/>
                  <a:gd name="T7" fmla="*/ 11 h 151"/>
                  <a:gd name="T8" fmla="*/ 149 w 161"/>
                  <a:gd name="T9" fmla="*/ 59 h 151"/>
                  <a:gd name="T10" fmla="*/ 102 w 161"/>
                  <a:gd name="T11" fmla="*/ 147 h 151"/>
                  <a:gd name="T12" fmla="*/ 100 w 161"/>
                  <a:gd name="T13" fmla="*/ 148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49" y="151"/>
                      <a:pt x="21" y="131"/>
                      <a:pt x="12" y="100"/>
                    </a:cubicBezTo>
                    <a:cubicBezTo>
                      <a:pt x="0" y="62"/>
                      <a:pt x="22" y="23"/>
                      <a:pt x="59" y="12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98" y="0"/>
                      <a:pt x="138" y="21"/>
                      <a:pt x="149" y="59"/>
                    </a:cubicBezTo>
                    <a:cubicBezTo>
                      <a:pt x="161" y="96"/>
                      <a:pt x="139" y="136"/>
                      <a:pt x="102" y="147"/>
                    </a:cubicBezTo>
                    <a:cubicBezTo>
                      <a:pt x="100" y="148"/>
                      <a:pt x="100" y="148"/>
                      <a:pt x="100" y="148"/>
                    </a:cubicBezTo>
                    <a:cubicBezTo>
                      <a:pt x="93" y="150"/>
                      <a:pt x="8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53">
                <a:extLst>
                  <a:ext uri="{FF2B5EF4-FFF2-40B4-BE49-F238E27FC236}">
                    <a16:creationId xmlns:a16="http://schemas.microsoft.com/office/drawing/2014/main" id="{018A9094-50EA-4A22-811F-79B9CAE96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2524"/>
                <a:ext cx="35" cy="33"/>
              </a:xfrm>
              <a:custGeom>
                <a:avLst/>
                <a:gdLst>
                  <a:gd name="T0" fmla="*/ 64 w 126"/>
                  <a:gd name="T1" fmla="*/ 118 h 118"/>
                  <a:gd name="T2" fmla="*/ 40 w 126"/>
                  <a:gd name="T3" fmla="*/ 112 h 118"/>
                  <a:gd name="T4" fmla="*/ 39 w 126"/>
                  <a:gd name="T5" fmla="*/ 112 h 118"/>
                  <a:gd name="T6" fmla="*/ 13 w 126"/>
                  <a:gd name="T7" fmla="*/ 39 h 118"/>
                  <a:gd name="T8" fmla="*/ 86 w 126"/>
                  <a:gd name="T9" fmla="*/ 13 h 118"/>
                  <a:gd name="T10" fmla="*/ 87 w 126"/>
                  <a:gd name="T11" fmla="*/ 13 h 118"/>
                  <a:gd name="T12" fmla="*/ 113 w 126"/>
                  <a:gd name="T13" fmla="*/ 86 h 118"/>
                  <a:gd name="T14" fmla="*/ 64 w 126"/>
                  <a:gd name="T15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8">
                    <a:moveTo>
                      <a:pt x="64" y="118"/>
                    </a:moveTo>
                    <a:cubicBezTo>
                      <a:pt x="56" y="118"/>
                      <a:pt x="48" y="116"/>
                      <a:pt x="40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12" y="99"/>
                      <a:pt x="0" y="66"/>
                      <a:pt x="13" y="39"/>
                    </a:cubicBezTo>
                    <a:cubicBezTo>
                      <a:pt x="26" y="11"/>
                      <a:pt x="59" y="0"/>
                      <a:pt x="86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115" y="27"/>
                      <a:pt x="126" y="59"/>
                      <a:pt x="113" y="86"/>
                    </a:cubicBezTo>
                    <a:cubicBezTo>
                      <a:pt x="104" y="106"/>
                      <a:pt x="84" y="118"/>
                      <a:pt x="64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54">
                <a:extLst>
                  <a:ext uri="{FF2B5EF4-FFF2-40B4-BE49-F238E27FC236}">
                    <a16:creationId xmlns:a16="http://schemas.microsoft.com/office/drawing/2014/main" id="{517D3447-ABBE-4497-A32B-D4E4E223E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2497"/>
                <a:ext cx="40" cy="38"/>
              </a:xfrm>
              <a:custGeom>
                <a:avLst/>
                <a:gdLst>
                  <a:gd name="T0" fmla="*/ 72 w 145"/>
                  <a:gd name="T1" fmla="*/ 136 h 136"/>
                  <a:gd name="T2" fmla="*/ 10 w 145"/>
                  <a:gd name="T3" fmla="*/ 91 h 136"/>
                  <a:gd name="T4" fmla="*/ 53 w 145"/>
                  <a:gd name="T5" fmla="*/ 10 h 136"/>
                  <a:gd name="T6" fmla="*/ 55 w 145"/>
                  <a:gd name="T7" fmla="*/ 10 h 136"/>
                  <a:gd name="T8" fmla="*/ 135 w 145"/>
                  <a:gd name="T9" fmla="*/ 53 h 136"/>
                  <a:gd name="T10" fmla="*/ 92 w 145"/>
                  <a:gd name="T11" fmla="*/ 133 h 136"/>
                  <a:gd name="T12" fmla="*/ 90 w 145"/>
                  <a:gd name="T13" fmla="*/ 134 h 136"/>
                  <a:gd name="T14" fmla="*/ 72 w 145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136">
                    <a:moveTo>
                      <a:pt x="72" y="136"/>
                    </a:moveTo>
                    <a:cubicBezTo>
                      <a:pt x="44" y="136"/>
                      <a:pt x="18" y="119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89" y="0"/>
                      <a:pt x="125" y="19"/>
                      <a:pt x="135" y="53"/>
                    </a:cubicBezTo>
                    <a:cubicBezTo>
                      <a:pt x="145" y="87"/>
                      <a:pt x="126" y="123"/>
                      <a:pt x="92" y="133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84" y="136"/>
                      <a:pt x="78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55">
                <a:extLst>
                  <a:ext uri="{FF2B5EF4-FFF2-40B4-BE49-F238E27FC236}">
                    <a16:creationId xmlns:a16="http://schemas.microsoft.com/office/drawing/2014/main" id="{6168C355-3D76-4DC5-85F1-30BA40D28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475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3 w 135"/>
                  <a:gd name="T3" fmla="*/ 120 h 126"/>
                  <a:gd name="T4" fmla="*/ 42 w 135"/>
                  <a:gd name="T5" fmla="*/ 120 h 126"/>
                  <a:gd name="T6" fmla="*/ 14 w 135"/>
                  <a:gd name="T7" fmla="*/ 41 h 126"/>
                  <a:gd name="T8" fmla="*/ 93 w 135"/>
                  <a:gd name="T9" fmla="*/ 14 h 126"/>
                  <a:gd name="T10" fmla="*/ 94 w 135"/>
                  <a:gd name="T11" fmla="*/ 14 h 126"/>
                  <a:gd name="T12" fmla="*/ 121 w 135"/>
                  <a:gd name="T13" fmla="*/ 93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1" y="124"/>
                      <a:pt x="43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12" y="106"/>
                      <a:pt x="0" y="71"/>
                      <a:pt x="14" y="41"/>
                    </a:cubicBezTo>
                    <a:cubicBezTo>
                      <a:pt x="28" y="12"/>
                      <a:pt x="63" y="0"/>
                      <a:pt x="93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123" y="28"/>
                      <a:pt x="135" y="63"/>
                      <a:pt x="121" y="93"/>
                    </a:cubicBezTo>
                    <a:cubicBezTo>
                      <a:pt x="111" y="114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56">
                <a:extLst>
                  <a:ext uri="{FF2B5EF4-FFF2-40B4-BE49-F238E27FC236}">
                    <a16:creationId xmlns:a16="http://schemas.microsoft.com/office/drawing/2014/main" id="{37291328-6953-4068-A035-B919EDE71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45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3 w 88"/>
                  <a:gd name="T3" fmla="*/ 68 h 83"/>
                  <a:gd name="T4" fmla="*/ 20 w 88"/>
                  <a:gd name="T5" fmla="*/ 13 h 83"/>
                  <a:gd name="T6" fmla="*/ 21 w 88"/>
                  <a:gd name="T7" fmla="*/ 13 h 83"/>
                  <a:gd name="T8" fmla="*/ 75 w 88"/>
                  <a:gd name="T9" fmla="*/ 20 h 83"/>
                  <a:gd name="T10" fmla="*/ 68 w 88"/>
                  <a:gd name="T11" fmla="*/ 74 h 83"/>
                  <a:gd name="T12" fmla="*/ 68 w 88"/>
                  <a:gd name="T13" fmla="*/ 74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2" y="83"/>
                      <a:pt x="21" y="77"/>
                      <a:pt x="13" y="68"/>
                    </a:cubicBezTo>
                    <a:cubicBezTo>
                      <a:pt x="0" y="51"/>
                      <a:pt x="3" y="27"/>
                      <a:pt x="20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38" y="0"/>
                      <a:pt x="62" y="3"/>
                      <a:pt x="75" y="20"/>
                    </a:cubicBezTo>
                    <a:cubicBezTo>
                      <a:pt x="88" y="37"/>
                      <a:pt x="85" y="61"/>
                      <a:pt x="68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0" y="80"/>
                      <a:pt x="52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57">
                <a:extLst>
                  <a:ext uri="{FF2B5EF4-FFF2-40B4-BE49-F238E27FC236}">
                    <a16:creationId xmlns:a16="http://schemas.microsoft.com/office/drawing/2014/main" id="{0C9F411F-BD2F-4303-A31B-5ED087FB8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2428"/>
                <a:ext cx="35" cy="32"/>
              </a:xfrm>
              <a:custGeom>
                <a:avLst/>
                <a:gdLst>
                  <a:gd name="T0" fmla="*/ 64 w 127"/>
                  <a:gd name="T1" fmla="*/ 119 h 119"/>
                  <a:gd name="T2" fmla="*/ 40 w 127"/>
                  <a:gd name="T3" fmla="*/ 114 h 119"/>
                  <a:gd name="T4" fmla="*/ 39 w 127"/>
                  <a:gd name="T5" fmla="*/ 113 h 119"/>
                  <a:gd name="T6" fmla="*/ 13 w 127"/>
                  <a:gd name="T7" fmla="*/ 39 h 119"/>
                  <a:gd name="T8" fmla="*/ 87 w 127"/>
                  <a:gd name="T9" fmla="*/ 13 h 119"/>
                  <a:gd name="T10" fmla="*/ 88 w 127"/>
                  <a:gd name="T11" fmla="*/ 14 h 119"/>
                  <a:gd name="T12" fmla="*/ 114 w 127"/>
                  <a:gd name="T13" fmla="*/ 88 h 119"/>
                  <a:gd name="T14" fmla="*/ 64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4" y="119"/>
                    </a:moveTo>
                    <a:cubicBezTo>
                      <a:pt x="56" y="119"/>
                      <a:pt x="48" y="117"/>
                      <a:pt x="40" y="114"/>
                    </a:cubicBezTo>
                    <a:cubicBezTo>
                      <a:pt x="39" y="113"/>
                      <a:pt x="39" y="113"/>
                      <a:pt x="39" y="113"/>
                    </a:cubicBezTo>
                    <a:cubicBezTo>
                      <a:pt x="12" y="100"/>
                      <a:pt x="0" y="67"/>
                      <a:pt x="13" y="39"/>
                    </a:cubicBezTo>
                    <a:cubicBezTo>
                      <a:pt x="26" y="12"/>
                      <a:pt x="59" y="0"/>
                      <a:pt x="87" y="13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115" y="27"/>
                      <a:pt x="127" y="60"/>
                      <a:pt x="114" y="88"/>
                    </a:cubicBezTo>
                    <a:cubicBezTo>
                      <a:pt x="104" y="107"/>
                      <a:pt x="84" y="119"/>
                      <a:pt x="64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58">
                <a:extLst>
                  <a:ext uri="{FF2B5EF4-FFF2-40B4-BE49-F238E27FC236}">
                    <a16:creationId xmlns:a16="http://schemas.microsoft.com/office/drawing/2014/main" id="{BDC4982A-1713-48DD-98F2-0AE7CB1C0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5" y="2382"/>
                <a:ext cx="31" cy="28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6 h 104"/>
                  <a:gd name="T4" fmla="*/ 25 w 111"/>
                  <a:gd name="T5" fmla="*/ 17 h 104"/>
                  <a:gd name="T6" fmla="*/ 26 w 111"/>
                  <a:gd name="T7" fmla="*/ 17 h 104"/>
                  <a:gd name="T8" fmla="*/ 95 w 111"/>
                  <a:gd name="T9" fmla="*/ 25 h 104"/>
                  <a:gd name="T10" fmla="*/ 86 w 111"/>
                  <a:gd name="T11" fmla="*/ 93 h 104"/>
                  <a:gd name="T12" fmla="*/ 85 w 111"/>
                  <a:gd name="T13" fmla="*/ 9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7" y="98"/>
                      <a:pt x="17" y="86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48" y="0"/>
                      <a:pt x="78" y="4"/>
                      <a:pt x="95" y="25"/>
                    </a:cubicBezTo>
                    <a:cubicBezTo>
                      <a:pt x="111" y="46"/>
                      <a:pt x="107" y="77"/>
                      <a:pt x="86" y="93"/>
                    </a:cubicBezTo>
                    <a:cubicBezTo>
                      <a:pt x="85" y="94"/>
                      <a:pt x="85" y="94"/>
                      <a:pt x="85" y="94"/>
                    </a:cubicBezTo>
                    <a:cubicBezTo>
                      <a:pt x="76" y="101"/>
                      <a:pt x="66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59">
                <a:extLst>
                  <a:ext uri="{FF2B5EF4-FFF2-40B4-BE49-F238E27FC236}">
                    <a16:creationId xmlns:a16="http://schemas.microsoft.com/office/drawing/2014/main" id="{0DC10EFE-844A-476D-A74E-BF3B0EBB3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346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27 w 155"/>
                  <a:gd name="T3" fmla="*/ 126 h 148"/>
                  <a:gd name="T4" fmla="*/ 26 w 155"/>
                  <a:gd name="T5" fmla="*/ 125 h 148"/>
                  <a:gd name="T6" fmla="*/ 29 w 155"/>
                  <a:gd name="T7" fmla="*/ 27 h 148"/>
                  <a:gd name="T8" fmla="*/ 128 w 155"/>
                  <a:gd name="T9" fmla="*/ 30 h 148"/>
                  <a:gd name="T10" fmla="*/ 129 w 155"/>
                  <a:gd name="T11" fmla="*/ 31 h 148"/>
                  <a:gd name="T12" fmla="*/ 126 w 155"/>
                  <a:gd name="T13" fmla="*/ 129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60" y="148"/>
                      <a:pt x="41" y="141"/>
                      <a:pt x="27" y="126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0" y="97"/>
                      <a:pt x="1" y="53"/>
                      <a:pt x="29" y="27"/>
                    </a:cubicBezTo>
                    <a:cubicBezTo>
                      <a:pt x="57" y="0"/>
                      <a:pt x="101" y="2"/>
                      <a:pt x="128" y="30"/>
                    </a:cubicBezTo>
                    <a:cubicBezTo>
                      <a:pt x="129" y="31"/>
                      <a:pt x="129" y="31"/>
                      <a:pt x="129" y="31"/>
                    </a:cubicBezTo>
                    <a:cubicBezTo>
                      <a:pt x="155" y="59"/>
                      <a:pt x="154" y="103"/>
                      <a:pt x="126" y="129"/>
                    </a:cubicBezTo>
                    <a:cubicBezTo>
                      <a:pt x="112" y="142"/>
                      <a:pt x="95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60">
                <a:extLst>
                  <a:ext uri="{FF2B5EF4-FFF2-40B4-BE49-F238E27FC236}">
                    <a16:creationId xmlns:a16="http://schemas.microsoft.com/office/drawing/2014/main" id="{D4C0D42B-5EDA-4E6B-8FA9-F10BF65A5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313"/>
                <a:ext cx="31" cy="29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5 h 104"/>
                  <a:gd name="T4" fmla="*/ 25 w 111"/>
                  <a:gd name="T5" fmla="*/ 17 h 104"/>
                  <a:gd name="T6" fmla="*/ 26 w 111"/>
                  <a:gd name="T7" fmla="*/ 16 h 104"/>
                  <a:gd name="T8" fmla="*/ 94 w 111"/>
                  <a:gd name="T9" fmla="*/ 25 h 104"/>
                  <a:gd name="T10" fmla="*/ 86 w 111"/>
                  <a:gd name="T11" fmla="*/ 93 h 104"/>
                  <a:gd name="T12" fmla="*/ 85 w 111"/>
                  <a:gd name="T13" fmla="*/ 93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6" y="97"/>
                      <a:pt x="17" y="85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47" y="0"/>
                      <a:pt x="78" y="4"/>
                      <a:pt x="94" y="25"/>
                    </a:cubicBezTo>
                    <a:cubicBezTo>
                      <a:pt x="111" y="46"/>
                      <a:pt x="107" y="76"/>
                      <a:pt x="86" y="93"/>
                    </a:cubicBezTo>
                    <a:cubicBezTo>
                      <a:pt x="85" y="93"/>
                      <a:pt x="85" y="93"/>
                      <a:pt x="85" y="93"/>
                    </a:cubicBezTo>
                    <a:cubicBezTo>
                      <a:pt x="76" y="100"/>
                      <a:pt x="65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61">
                <a:extLst>
                  <a:ext uri="{FF2B5EF4-FFF2-40B4-BE49-F238E27FC236}">
                    <a16:creationId xmlns:a16="http://schemas.microsoft.com/office/drawing/2014/main" id="{DB8977C7-2792-4FB2-9614-81774C321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274"/>
                <a:ext cx="25" cy="24"/>
              </a:xfrm>
              <a:custGeom>
                <a:avLst/>
                <a:gdLst>
                  <a:gd name="T0" fmla="*/ 46 w 91"/>
                  <a:gd name="T1" fmla="*/ 87 h 87"/>
                  <a:gd name="T2" fmla="*/ 16 w 91"/>
                  <a:gd name="T3" fmla="*/ 74 h 87"/>
                  <a:gd name="T4" fmla="*/ 16 w 91"/>
                  <a:gd name="T5" fmla="*/ 73 h 87"/>
                  <a:gd name="T6" fmla="*/ 18 w 91"/>
                  <a:gd name="T7" fmla="*/ 16 h 87"/>
                  <a:gd name="T8" fmla="*/ 75 w 91"/>
                  <a:gd name="T9" fmla="*/ 17 h 87"/>
                  <a:gd name="T10" fmla="*/ 76 w 91"/>
                  <a:gd name="T11" fmla="*/ 18 h 87"/>
                  <a:gd name="T12" fmla="*/ 74 w 91"/>
                  <a:gd name="T13" fmla="*/ 76 h 87"/>
                  <a:gd name="T14" fmla="*/ 46 w 91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7">
                    <a:moveTo>
                      <a:pt x="46" y="87"/>
                    </a:moveTo>
                    <a:cubicBezTo>
                      <a:pt x="35" y="87"/>
                      <a:pt x="24" y="82"/>
                      <a:pt x="16" y="74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0" y="57"/>
                      <a:pt x="1" y="31"/>
                      <a:pt x="18" y="16"/>
                    </a:cubicBezTo>
                    <a:cubicBezTo>
                      <a:pt x="34" y="0"/>
                      <a:pt x="60" y="1"/>
                      <a:pt x="75" y="17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91" y="34"/>
                      <a:pt x="90" y="60"/>
                      <a:pt x="74" y="76"/>
                    </a:cubicBezTo>
                    <a:cubicBezTo>
                      <a:pt x="66" y="83"/>
                      <a:pt x="56" y="87"/>
                      <a:pt x="46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62">
                <a:extLst>
                  <a:ext uri="{FF2B5EF4-FFF2-40B4-BE49-F238E27FC236}">
                    <a16:creationId xmlns:a16="http://schemas.microsoft.com/office/drawing/2014/main" id="{1C62D86D-A757-40EE-B931-BBB0C8E43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18"/>
                <a:ext cx="30" cy="27"/>
              </a:xfrm>
              <a:custGeom>
                <a:avLst/>
                <a:gdLst>
                  <a:gd name="T0" fmla="*/ 53 w 106"/>
                  <a:gd name="T1" fmla="*/ 100 h 100"/>
                  <a:gd name="T2" fmla="*/ 29 w 106"/>
                  <a:gd name="T3" fmla="*/ 94 h 100"/>
                  <a:gd name="T4" fmla="*/ 13 w 106"/>
                  <a:gd name="T5" fmla="*/ 30 h 100"/>
                  <a:gd name="T6" fmla="*/ 14 w 106"/>
                  <a:gd name="T7" fmla="*/ 29 h 100"/>
                  <a:gd name="T8" fmla="*/ 77 w 106"/>
                  <a:gd name="T9" fmla="*/ 13 h 100"/>
                  <a:gd name="T10" fmla="*/ 93 w 106"/>
                  <a:gd name="T11" fmla="*/ 77 h 100"/>
                  <a:gd name="T12" fmla="*/ 92 w 106"/>
                  <a:gd name="T13" fmla="*/ 78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5" y="100"/>
                      <a:pt x="37" y="98"/>
                      <a:pt x="29" y="94"/>
                    </a:cubicBezTo>
                    <a:cubicBezTo>
                      <a:pt x="7" y="80"/>
                      <a:pt x="0" y="52"/>
                      <a:pt x="13" y="30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27" y="7"/>
                      <a:pt x="55" y="0"/>
                      <a:pt x="77" y="13"/>
                    </a:cubicBezTo>
                    <a:cubicBezTo>
                      <a:pt x="99" y="26"/>
                      <a:pt x="106" y="55"/>
                      <a:pt x="93" y="77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84" y="92"/>
                      <a:pt x="68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63">
                <a:extLst>
                  <a:ext uri="{FF2B5EF4-FFF2-40B4-BE49-F238E27FC236}">
                    <a16:creationId xmlns:a16="http://schemas.microsoft.com/office/drawing/2014/main" id="{5C67582C-9F1A-4849-8AF9-5197D1746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2184"/>
                <a:ext cx="25" cy="24"/>
              </a:xfrm>
              <a:custGeom>
                <a:avLst/>
                <a:gdLst>
                  <a:gd name="T0" fmla="*/ 47 w 92"/>
                  <a:gd name="T1" fmla="*/ 87 h 87"/>
                  <a:gd name="T2" fmla="*/ 9 w 92"/>
                  <a:gd name="T3" fmla="*/ 61 h 87"/>
                  <a:gd name="T4" fmla="*/ 9 w 92"/>
                  <a:gd name="T5" fmla="*/ 61 h 87"/>
                  <a:gd name="T6" fmla="*/ 31 w 92"/>
                  <a:gd name="T7" fmla="*/ 8 h 87"/>
                  <a:gd name="T8" fmla="*/ 84 w 92"/>
                  <a:gd name="T9" fmla="*/ 30 h 87"/>
                  <a:gd name="T10" fmla="*/ 84 w 92"/>
                  <a:gd name="T11" fmla="*/ 31 h 87"/>
                  <a:gd name="T12" fmla="*/ 62 w 92"/>
                  <a:gd name="T13" fmla="*/ 84 h 87"/>
                  <a:gd name="T14" fmla="*/ 47 w 92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87">
                    <a:moveTo>
                      <a:pt x="47" y="87"/>
                    </a:moveTo>
                    <a:cubicBezTo>
                      <a:pt x="31" y="87"/>
                      <a:pt x="15" y="77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0" y="40"/>
                      <a:pt x="10" y="16"/>
                      <a:pt x="31" y="8"/>
                    </a:cubicBezTo>
                    <a:cubicBezTo>
                      <a:pt x="52" y="0"/>
                      <a:pt x="75" y="10"/>
                      <a:pt x="84" y="30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92" y="52"/>
                      <a:pt x="82" y="75"/>
                      <a:pt x="62" y="84"/>
                    </a:cubicBezTo>
                    <a:cubicBezTo>
                      <a:pt x="57" y="86"/>
                      <a:pt x="52" y="87"/>
                      <a:pt x="47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64">
                <a:extLst>
                  <a:ext uri="{FF2B5EF4-FFF2-40B4-BE49-F238E27FC236}">
                    <a16:creationId xmlns:a16="http://schemas.microsoft.com/office/drawing/2014/main" id="{60E6F5C1-EA51-4A99-ABC2-30762FB7F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114"/>
                <a:ext cx="45" cy="42"/>
              </a:xfrm>
              <a:custGeom>
                <a:avLst/>
                <a:gdLst>
                  <a:gd name="T0" fmla="*/ 81 w 163"/>
                  <a:gd name="T1" fmla="*/ 153 h 153"/>
                  <a:gd name="T2" fmla="*/ 45 w 163"/>
                  <a:gd name="T3" fmla="*/ 143 h 153"/>
                  <a:gd name="T4" fmla="*/ 20 w 163"/>
                  <a:gd name="T5" fmla="*/ 46 h 153"/>
                  <a:gd name="T6" fmla="*/ 21 w 163"/>
                  <a:gd name="T7" fmla="*/ 45 h 153"/>
                  <a:gd name="T8" fmla="*/ 118 w 163"/>
                  <a:gd name="T9" fmla="*/ 20 h 153"/>
                  <a:gd name="T10" fmla="*/ 143 w 163"/>
                  <a:gd name="T11" fmla="*/ 117 h 153"/>
                  <a:gd name="T12" fmla="*/ 142 w 163"/>
                  <a:gd name="T13" fmla="*/ 119 h 153"/>
                  <a:gd name="T14" fmla="*/ 81 w 163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53">
                    <a:moveTo>
                      <a:pt x="81" y="153"/>
                    </a:moveTo>
                    <a:cubicBezTo>
                      <a:pt x="69" y="153"/>
                      <a:pt x="56" y="150"/>
                      <a:pt x="45" y="143"/>
                    </a:cubicBezTo>
                    <a:cubicBezTo>
                      <a:pt x="11" y="123"/>
                      <a:pt x="0" y="80"/>
                      <a:pt x="20" y="4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41" y="11"/>
                      <a:pt x="85" y="0"/>
                      <a:pt x="118" y="20"/>
                    </a:cubicBezTo>
                    <a:cubicBezTo>
                      <a:pt x="152" y="40"/>
                      <a:pt x="163" y="84"/>
                      <a:pt x="143" y="117"/>
                    </a:cubicBezTo>
                    <a:cubicBezTo>
                      <a:pt x="142" y="119"/>
                      <a:pt x="142" y="119"/>
                      <a:pt x="142" y="119"/>
                    </a:cubicBezTo>
                    <a:cubicBezTo>
                      <a:pt x="129" y="141"/>
                      <a:pt x="105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65">
                <a:extLst>
                  <a:ext uri="{FF2B5EF4-FFF2-40B4-BE49-F238E27FC236}">
                    <a16:creationId xmlns:a16="http://schemas.microsoft.com/office/drawing/2014/main" id="{D7772376-0FEC-470A-8F50-39AB259D5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207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2 w 126"/>
                  <a:gd name="T3" fmla="*/ 85 h 119"/>
                  <a:gd name="T4" fmla="*/ 11 w 126"/>
                  <a:gd name="T5" fmla="*/ 84 h 119"/>
                  <a:gd name="T6" fmla="*/ 42 w 126"/>
                  <a:gd name="T7" fmla="*/ 12 h 119"/>
                  <a:gd name="T8" fmla="*/ 114 w 126"/>
                  <a:gd name="T9" fmla="*/ 42 h 119"/>
                  <a:gd name="T10" fmla="*/ 114 w 126"/>
                  <a:gd name="T11" fmla="*/ 43 h 119"/>
                  <a:gd name="T12" fmla="*/ 84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1" y="119"/>
                      <a:pt x="21" y="106"/>
                      <a:pt x="12" y="85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0" y="55"/>
                      <a:pt x="13" y="23"/>
                      <a:pt x="42" y="12"/>
                    </a:cubicBezTo>
                    <a:cubicBezTo>
                      <a:pt x="70" y="0"/>
                      <a:pt x="102" y="14"/>
                      <a:pt x="114" y="42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26" y="71"/>
                      <a:pt x="112" y="104"/>
                      <a:pt x="84" y="115"/>
                    </a:cubicBezTo>
                    <a:cubicBezTo>
                      <a:pt x="77" y="118"/>
                      <a:pt x="70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66">
                <a:extLst>
                  <a:ext uri="{FF2B5EF4-FFF2-40B4-BE49-F238E27FC236}">
                    <a16:creationId xmlns:a16="http://schemas.microsoft.com/office/drawing/2014/main" id="{525DCD33-8956-42AD-A2AF-B443B50B6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018"/>
                <a:ext cx="31" cy="30"/>
              </a:xfrm>
              <a:custGeom>
                <a:avLst/>
                <a:gdLst>
                  <a:gd name="T0" fmla="*/ 57 w 113"/>
                  <a:gd name="T1" fmla="*/ 109 h 109"/>
                  <a:gd name="T2" fmla="*/ 48 w 113"/>
                  <a:gd name="T3" fmla="*/ 109 h 109"/>
                  <a:gd name="T4" fmla="*/ 5 w 113"/>
                  <a:gd name="T5" fmla="*/ 49 h 109"/>
                  <a:gd name="T6" fmla="*/ 5 w 113"/>
                  <a:gd name="T7" fmla="*/ 48 h 109"/>
                  <a:gd name="T8" fmla="*/ 65 w 113"/>
                  <a:gd name="T9" fmla="*/ 5 h 109"/>
                  <a:gd name="T10" fmla="*/ 108 w 113"/>
                  <a:gd name="T11" fmla="*/ 65 h 109"/>
                  <a:gd name="T12" fmla="*/ 108 w 113"/>
                  <a:gd name="T13" fmla="*/ 66 h 109"/>
                  <a:gd name="T14" fmla="*/ 57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7" y="109"/>
                    </a:moveTo>
                    <a:cubicBezTo>
                      <a:pt x="54" y="109"/>
                      <a:pt x="51" y="109"/>
                      <a:pt x="48" y="109"/>
                    </a:cubicBezTo>
                    <a:cubicBezTo>
                      <a:pt x="19" y="104"/>
                      <a:pt x="0" y="77"/>
                      <a:pt x="5" y="49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10" y="19"/>
                      <a:pt x="37" y="0"/>
                      <a:pt x="65" y="5"/>
                    </a:cubicBezTo>
                    <a:cubicBezTo>
                      <a:pt x="94" y="10"/>
                      <a:pt x="113" y="37"/>
                      <a:pt x="108" y="65"/>
                    </a:cubicBezTo>
                    <a:cubicBezTo>
                      <a:pt x="108" y="66"/>
                      <a:pt x="108" y="66"/>
                      <a:pt x="108" y="66"/>
                    </a:cubicBezTo>
                    <a:cubicBezTo>
                      <a:pt x="103" y="92"/>
                      <a:pt x="8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67">
                <a:extLst>
                  <a:ext uri="{FF2B5EF4-FFF2-40B4-BE49-F238E27FC236}">
                    <a16:creationId xmlns:a16="http://schemas.microsoft.com/office/drawing/2014/main" id="{460C8BB4-68DD-4530-82D5-31950E720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1969"/>
                <a:ext cx="41" cy="39"/>
              </a:xfrm>
              <a:custGeom>
                <a:avLst/>
                <a:gdLst>
                  <a:gd name="T0" fmla="*/ 75 w 150"/>
                  <a:gd name="T1" fmla="*/ 143 h 143"/>
                  <a:gd name="T2" fmla="*/ 14 w 150"/>
                  <a:gd name="T3" fmla="*/ 101 h 143"/>
                  <a:gd name="T4" fmla="*/ 14 w 150"/>
                  <a:gd name="T5" fmla="*/ 100 h 143"/>
                  <a:gd name="T6" fmla="*/ 50 w 150"/>
                  <a:gd name="T7" fmla="*/ 14 h 143"/>
                  <a:gd name="T8" fmla="*/ 136 w 150"/>
                  <a:gd name="T9" fmla="*/ 51 h 143"/>
                  <a:gd name="T10" fmla="*/ 137 w 150"/>
                  <a:gd name="T11" fmla="*/ 52 h 143"/>
                  <a:gd name="T12" fmla="*/ 100 w 150"/>
                  <a:gd name="T13" fmla="*/ 138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9" y="143"/>
                      <a:pt x="25" y="127"/>
                      <a:pt x="14" y="101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0" y="66"/>
                      <a:pt x="16" y="28"/>
                      <a:pt x="50" y="14"/>
                    </a:cubicBezTo>
                    <a:cubicBezTo>
                      <a:pt x="84" y="0"/>
                      <a:pt x="122" y="17"/>
                      <a:pt x="136" y="51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50" y="86"/>
                      <a:pt x="134" y="124"/>
                      <a:pt x="100" y="138"/>
                    </a:cubicBezTo>
                    <a:cubicBezTo>
                      <a:pt x="92" y="141"/>
                      <a:pt x="8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68">
                <a:extLst>
                  <a:ext uri="{FF2B5EF4-FFF2-40B4-BE49-F238E27FC236}">
                    <a16:creationId xmlns:a16="http://schemas.microsoft.com/office/drawing/2014/main" id="{D7048C48-7B81-46E7-B71E-A67EC7DA3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904"/>
                <a:ext cx="39" cy="39"/>
              </a:xfrm>
              <a:custGeom>
                <a:avLst/>
                <a:gdLst>
                  <a:gd name="T0" fmla="*/ 72 w 143"/>
                  <a:gd name="T1" fmla="*/ 140 h 140"/>
                  <a:gd name="T2" fmla="*/ 60 w 143"/>
                  <a:gd name="T3" fmla="*/ 139 h 140"/>
                  <a:gd name="T4" fmla="*/ 6 w 143"/>
                  <a:gd name="T5" fmla="*/ 62 h 140"/>
                  <a:gd name="T6" fmla="*/ 6 w 143"/>
                  <a:gd name="T7" fmla="*/ 61 h 140"/>
                  <a:gd name="T8" fmla="*/ 83 w 143"/>
                  <a:gd name="T9" fmla="*/ 6 h 140"/>
                  <a:gd name="T10" fmla="*/ 137 w 143"/>
                  <a:gd name="T11" fmla="*/ 83 h 140"/>
                  <a:gd name="T12" fmla="*/ 137 w 143"/>
                  <a:gd name="T13" fmla="*/ 85 h 140"/>
                  <a:gd name="T14" fmla="*/ 72 w 143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0">
                    <a:moveTo>
                      <a:pt x="72" y="140"/>
                    </a:moveTo>
                    <a:cubicBezTo>
                      <a:pt x="68" y="140"/>
                      <a:pt x="64" y="139"/>
                      <a:pt x="60" y="139"/>
                    </a:cubicBezTo>
                    <a:cubicBezTo>
                      <a:pt x="24" y="133"/>
                      <a:pt x="0" y="98"/>
                      <a:pt x="6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3" y="25"/>
                      <a:pt x="47" y="0"/>
                      <a:pt x="83" y="6"/>
                    </a:cubicBezTo>
                    <a:cubicBezTo>
                      <a:pt x="119" y="13"/>
                      <a:pt x="143" y="47"/>
                      <a:pt x="137" y="83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2" y="117"/>
                      <a:pt x="103" y="140"/>
                      <a:pt x="72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69">
                <a:extLst>
                  <a:ext uri="{FF2B5EF4-FFF2-40B4-BE49-F238E27FC236}">
                    <a16:creationId xmlns:a16="http://schemas.microsoft.com/office/drawing/2014/main" id="{BB1DACCA-D47F-4E90-AB52-ED09497E1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" y="1868"/>
                <a:ext cx="22" cy="23"/>
              </a:xfrm>
              <a:custGeom>
                <a:avLst/>
                <a:gdLst>
                  <a:gd name="T0" fmla="*/ 40 w 81"/>
                  <a:gd name="T1" fmla="*/ 82 h 82"/>
                  <a:gd name="T2" fmla="*/ 0 w 81"/>
                  <a:gd name="T3" fmla="*/ 42 h 82"/>
                  <a:gd name="T4" fmla="*/ 0 w 81"/>
                  <a:gd name="T5" fmla="*/ 41 h 82"/>
                  <a:gd name="T6" fmla="*/ 40 w 81"/>
                  <a:gd name="T7" fmla="*/ 0 h 82"/>
                  <a:gd name="T8" fmla="*/ 40 w 81"/>
                  <a:gd name="T9" fmla="*/ 0 h 82"/>
                  <a:gd name="T10" fmla="*/ 81 w 81"/>
                  <a:gd name="T11" fmla="*/ 40 h 82"/>
                  <a:gd name="T12" fmla="*/ 81 w 81"/>
                  <a:gd name="T13" fmla="*/ 41 h 82"/>
                  <a:gd name="T14" fmla="*/ 41 w 81"/>
                  <a:gd name="T15" fmla="*/ 82 h 82"/>
                  <a:gd name="T16" fmla="*/ 40 w 81"/>
                  <a:gd name="T17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2">
                    <a:moveTo>
                      <a:pt x="40" y="82"/>
                    </a:moveTo>
                    <a:cubicBezTo>
                      <a:pt x="18" y="82"/>
                      <a:pt x="1" y="64"/>
                      <a:pt x="0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19"/>
                      <a:pt x="17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62" y="0"/>
                      <a:pt x="80" y="18"/>
                      <a:pt x="81" y="40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1" y="63"/>
                      <a:pt x="63" y="82"/>
                      <a:pt x="41" y="82"/>
                    </a:cubicBezTo>
                    <a:cubicBezTo>
                      <a:pt x="41" y="82"/>
                      <a:pt x="41" y="82"/>
                      <a:pt x="40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70">
                <a:extLst>
                  <a:ext uri="{FF2B5EF4-FFF2-40B4-BE49-F238E27FC236}">
                    <a16:creationId xmlns:a16="http://schemas.microsoft.com/office/drawing/2014/main" id="{5D7F25EC-D18B-4F47-B748-C19146D44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1798"/>
                <a:ext cx="31" cy="30"/>
              </a:xfrm>
              <a:custGeom>
                <a:avLst/>
                <a:gdLst>
                  <a:gd name="T0" fmla="*/ 55 w 110"/>
                  <a:gd name="T1" fmla="*/ 107 h 107"/>
                  <a:gd name="T2" fmla="*/ 46 w 110"/>
                  <a:gd name="T3" fmla="*/ 106 h 107"/>
                  <a:gd name="T4" fmla="*/ 5 w 110"/>
                  <a:gd name="T5" fmla="*/ 47 h 107"/>
                  <a:gd name="T6" fmla="*/ 5 w 110"/>
                  <a:gd name="T7" fmla="*/ 46 h 107"/>
                  <a:gd name="T8" fmla="*/ 64 w 110"/>
                  <a:gd name="T9" fmla="*/ 5 h 107"/>
                  <a:gd name="T10" fmla="*/ 105 w 110"/>
                  <a:gd name="T11" fmla="*/ 63 h 107"/>
                  <a:gd name="T12" fmla="*/ 105 w 110"/>
                  <a:gd name="T13" fmla="*/ 65 h 107"/>
                  <a:gd name="T14" fmla="*/ 55 w 110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7">
                    <a:moveTo>
                      <a:pt x="55" y="107"/>
                    </a:moveTo>
                    <a:cubicBezTo>
                      <a:pt x="52" y="107"/>
                      <a:pt x="49" y="107"/>
                      <a:pt x="46" y="106"/>
                    </a:cubicBezTo>
                    <a:cubicBezTo>
                      <a:pt x="19" y="101"/>
                      <a:pt x="0" y="75"/>
                      <a:pt x="5" y="47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10" y="19"/>
                      <a:pt x="36" y="0"/>
                      <a:pt x="64" y="5"/>
                    </a:cubicBezTo>
                    <a:cubicBezTo>
                      <a:pt x="91" y="9"/>
                      <a:pt x="110" y="36"/>
                      <a:pt x="105" y="63"/>
                    </a:cubicBezTo>
                    <a:cubicBezTo>
                      <a:pt x="105" y="65"/>
                      <a:pt x="105" y="65"/>
                      <a:pt x="105" y="65"/>
                    </a:cubicBezTo>
                    <a:cubicBezTo>
                      <a:pt x="101" y="89"/>
                      <a:pt x="79" y="107"/>
                      <a:pt x="55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71">
                <a:extLst>
                  <a:ext uri="{FF2B5EF4-FFF2-40B4-BE49-F238E27FC236}">
                    <a16:creationId xmlns:a16="http://schemas.microsoft.com/office/drawing/2014/main" id="{5388F610-FC8C-4874-8901-014935CC4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1749"/>
                <a:ext cx="37" cy="37"/>
              </a:xfrm>
              <a:custGeom>
                <a:avLst/>
                <a:gdLst>
                  <a:gd name="T0" fmla="*/ 66 w 133"/>
                  <a:gd name="T1" fmla="*/ 134 h 134"/>
                  <a:gd name="T2" fmla="*/ 0 w 133"/>
                  <a:gd name="T3" fmla="*/ 69 h 134"/>
                  <a:gd name="T4" fmla="*/ 0 w 133"/>
                  <a:gd name="T5" fmla="*/ 67 h 134"/>
                  <a:gd name="T6" fmla="*/ 65 w 133"/>
                  <a:gd name="T7" fmla="*/ 0 h 134"/>
                  <a:gd name="T8" fmla="*/ 66 w 133"/>
                  <a:gd name="T9" fmla="*/ 0 h 134"/>
                  <a:gd name="T10" fmla="*/ 132 w 133"/>
                  <a:gd name="T11" fmla="*/ 66 h 134"/>
                  <a:gd name="T12" fmla="*/ 132 w 133"/>
                  <a:gd name="T13" fmla="*/ 67 h 134"/>
                  <a:gd name="T14" fmla="*/ 67 w 133"/>
                  <a:gd name="T15" fmla="*/ 134 h 134"/>
                  <a:gd name="T16" fmla="*/ 66 w 133"/>
                  <a:gd name="T17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134">
                    <a:moveTo>
                      <a:pt x="66" y="134"/>
                    </a:moveTo>
                    <a:cubicBezTo>
                      <a:pt x="30" y="134"/>
                      <a:pt x="1" y="105"/>
                      <a:pt x="0" y="6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1"/>
                      <a:pt x="29" y="1"/>
                      <a:pt x="65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102" y="0"/>
                      <a:pt x="132" y="29"/>
                      <a:pt x="132" y="66"/>
                    </a:cubicBezTo>
                    <a:cubicBezTo>
                      <a:pt x="132" y="67"/>
                      <a:pt x="132" y="67"/>
                      <a:pt x="132" y="67"/>
                    </a:cubicBezTo>
                    <a:cubicBezTo>
                      <a:pt x="133" y="104"/>
                      <a:pt x="104" y="134"/>
                      <a:pt x="67" y="134"/>
                    </a:cubicBezTo>
                    <a:cubicBezTo>
                      <a:pt x="67" y="134"/>
                      <a:pt x="67" y="134"/>
                      <a:pt x="66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72">
                <a:extLst>
                  <a:ext uri="{FF2B5EF4-FFF2-40B4-BE49-F238E27FC236}">
                    <a16:creationId xmlns:a16="http://schemas.microsoft.com/office/drawing/2014/main" id="{D28C37D9-288A-409A-A692-099DD2DF1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1685"/>
                <a:ext cx="39" cy="37"/>
              </a:xfrm>
              <a:custGeom>
                <a:avLst/>
                <a:gdLst>
                  <a:gd name="T0" fmla="*/ 71 w 141"/>
                  <a:gd name="T1" fmla="*/ 137 h 137"/>
                  <a:gd name="T2" fmla="*/ 8 w 141"/>
                  <a:gd name="T3" fmla="*/ 85 h 137"/>
                  <a:gd name="T4" fmla="*/ 7 w 141"/>
                  <a:gd name="T5" fmla="*/ 83 h 137"/>
                  <a:gd name="T6" fmla="*/ 58 w 141"/>
                  <a:gd name="T7" fmla="*/ 8 h 137"/>
                  <a:gd name="T8" fmla="*/ 134 w 141"/>
                  <a:gd name="T9" fmla="*/ 58 h 137"/>
                  <a:gd name="T10" fmla="*/ 134 w 141"/>
                  <a:gd name="T11" fmla="*/ 59 h 137"/>
                  <a:gd name="T12" fmla="*/ 84 w 141"/>
                  <a:gd name="T13" fmla="*/ 135 h 137"/>
                  <a:gd name="T14" fmla="*/ 71 w 141"/>
                  <a:gd name="T15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7">
                    <a:moveTo>
                      <a:pt x="71" y="137"/>
                    </a:moveTo>
                    <a:cubicBezTo>
                      <a:pt x="41" y="137"/>
                      <a:pt x="14" y="115"/>
                      <a:pt x="8" y="85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0" y="49"/>
                      <a:pt x="23" y="15"/>
                      <a:pt x="58" y="8"/>
                    </a:cubicBezTo>
                    <a:cubicBezTo>
                      <a:pt x="92" y="0"/>
                      <a:pt x="126" y="23"/>
                      <a:pt x="134" y="58"/>
                    </a:cubicBezTo>
                    <a:cubicBezTo>
                      <a:pt x="134" y="59"/>
                      <a:pt x="134" y="59"/>
                      <a:pt x="134" y="59"/>
                    </a:cubicBezTo>
                    <a:cubicBezTo>
                      <a:pt x="141" y="94"/>
                      <a:pt x="118" y="128"/>
                      <a:pt x="84" y="135"/>
                    </a:cubicBezTo>
                    <a:cubicBezTo>
                      <a:pt x="79" y="136"/>
                      <a:pt x="75" y="137"/>
                      <a:pt x="71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73">
                <a:extLst>
                  <a:ext uri="{FF2B5EF4-FFF2-40B4-BE49-F238E27FC236}">
                    <a16:creationId xmlns:a16="http://schemas.microsoft.com/office/drawing/2014/main" id="{5C08E149-1F5A-4E23-B9A1-226D60C18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1643"/>
                <a:ext cx="31" cy="29"/>
              </a:xfrm>
              <a:custGeom>
                <a:avLst/>
                <a:gdLst>
                  <a:gd name="T0" fmla="*/ 55 w 111"/>
                  <a:gd name="T1" fmla="*/ 105 h 105"/>
                  <a:gd name="T2" fmla="*/ 38 w 111"/>
                  <a:gd name="T3" fmla="*/ 102 h 105"/>
                  <a:gd name="T4" fmla="*/ 9 w 111"/>
                  <a:gd name="T5" fmla="*/ 39 h 105"/>
                  <a:gd name="T6" fmla="*/ 10 w 111"/>
                  <a:gd name="T7" fmla="*/ 38 h 105"/>
                  <a:gd name="T8" fmla="*/ 72 w 111"/>
                  <a:gd name="T9" fmla="*/ 9 h 105"/>
                  <a:gd name="T10" fmla="*/ 101 w 111"/>
                  <a:gd name="T11" fmla="*/ 72 h 105"/>
                  <a:gd name="T12" fmla="*/ 101 w 111"/>
                  <a:gd name="T13" fmla="*/ 73 h 105"/>
                  <a:gd name="T14" fmla="*/ 55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5" y="105"/>
                    </a:moveTo>
                    <a:cubicBezTo>
                      <a:pt x="49" y="105"/>
                      <a:pt x="44" y="104"/>
                      <a:pt x="38" y="102"/>
                    </a:cubicBezTo>
                    <a:cubicBezTo>
                      <a:pt x="13" y="93"/>
                      <a:pt x="0" y="65"/>
                      <a:pt x="9" y="39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9" y="13"/>
                      <a:pt x="47" y="0"/>
                      <a:pt x="72" y="9"/>
                    </a:cubicBezTo>
                    <a:cubicBezTo>
                      <a:pt x="98" y="19"/>
                      <a:pt x="111" y="47"/>
                      <a:pt x="101" y="72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4" y="93"/>
                      <a:pt x="75" y="105"/>
                      <a:pt x="55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74">
                <a:extLst>
                  <a:ext uri="{FF2B5EF4-FFF2-40B4-BE49-F238E27FC236}">
                    <a16:creationId xmlns:a16="http://schemas.microsoft.com/office/drawing/2014/main" id="{63E374E0-F1A9-42D1-90DC-5BBBF4379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582"/>
                <a:ext cx="25" cy="24"/>
              </a:xfrm>
              <a:custGeom>
                <a:avLst/>
                <a:gdLst>
                  <a:gd name="T0" fmla="*/ 44 w 88"/>
                  <a:gd name="T1" fmla="*/ 85 h 85"/>
                  <a:gd name="T2" fmla="*/ 5 w 88"/>
                  <a:gd name="T3" fmla="*/ 53 h 85"/>
                  <a:gd name="T4" fmla="*/ 5 w 88"/>
                  <a:gd name="T5" fmla="*/ 52 h 85"/>
                  <a:gd name="T6" fmla="*/ 36 w 88"/>
                  <a:gd name="T7" fmla="*/ 4 h 85"/>
                  <a:gd name="T8" fmla="*/ 84 w 88"/>
                  <a:gd name="T9" fmla="*/ 36 h 85"/>
                  <a:gd name="T10" fmla="*/ 84 w 88"/>
                  <a:gd name="T11" fmla="*/ 37 h 85"/>
                  <a:gd name="T12" fmla="*/ 52 w 88"/>
                  <a:gd name="T13" fmla="*/ 84 h 85"/>
                  <a:gd name="T14" fmla="*/ 44 w 88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5">
                    <a:moveTo>
                      <a:pt x="44" y="85"/>
                    </a:moveTo>
                    <a:cubicBezTo>
                      <a:pt x="26" y="85"/>
                      <a:pt x="9" y="72"/>
                      <a:pt x="5" y="53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0" y="30"/>
                      <a:pt x="14" y="9"/>
                      <a:pt x="36" y="4"/>
                    </a:cubicBezTo>
                    <a:cubicBezTo>
                      <a:pt x="58" y="0"/>
                      <a:pt x="79" y="14"/>
                      <a:pt x="84" y="36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8" y="59"/>
                      <a:pt x="74" y="80"/>
                      <a:pt x="52" y="84"/>
                    </a:cubicBezTo>
                    <a:cubicBezTo>
                      <a:pt x="50" y="85"/>
                      <a:pt x="47" y="85"/>
                      <a:pt x="4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75">
                <a:extLst>
                  <a:ext uri="{FF2B5EF4-FFF2-40B4-BE49-F238E27FC236}">
                    <a16:creationId xmlns:a16="http://schemas.microsoft.com/office/drawing/2014/main" id="{B2204DFB-5681-4DF9-B8FC-AEF901841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1541"/>
                <a:ext cx="24" cy="23"/>
              </a:xfrm>
              <a:custGeom>
                <a:avLst/>
                <a:gdLst>
                  <a:gd name="T0" fmla="*/ 43 w 87"/>
                  <a:gd name="T1" fmla="*/ 83 h 83"/>
                  <a:gd name="T2" fmla="*/ 30 w 87"/>
                  <a:gd name="T3" fmla="*/ 80 h 83"/>
                  <a:gd name="T4" fmla="*/ 7 w 87"/>
                  <a:gd name="T5" fmla="*/ 31 h 83"/>
                  <a:gd name="T6" fmla="*/ 7 w 87"/>
                  <a:gd name="T7" fmla="*/ 30 h 83"/>
                  <a:gd name="T8" fmla="*/ 57 w 87"/>
                  <a:gd name="T9" fmla="*/ 7 h 83"/>
                  <a:gd name="T10" fmla="*/ 80 w 87"/>
                  <a:gd name="T11" fmla="*/ 57 h 83"/>
                  <a:gd name="T12" fmla="*/ 80 w 87"/>
                  <a:gd name="T13" fmla="*/ 58 h 83"/>
                  <a:gd name="T14" fmla="*/ 43 w 87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3">
                    <a:moveTo>
                      <a:pt x="43" y="83"/>
                    </a:moveTo>
                    <a:cubicBezTo>
                      <a:pt x="39" y="83"/>
                      <a:pt x="34" y="82"/>
                      <a:pt x="30" y="80"/>
                    </a:cubicBezTo>
                    <a:cubicBezTo>
                      <a:pt x="10" y="73"/>
                      <a:pt x="0" y="51"/>
                      <a:pt x="7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15" y="10"/>
                      <a:pt x="37" y="0"/>
                      <a:pt x="57" y="7"/>
                    </a:cubicBezTo>
                    <a:cubicBezTo>
                      <a:pt x="77" y="14"/>
                      <a:pt x="87" y="37"/>
                      <a:pt x="80" y="57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74" y="73"/>
                      <a:pt x="59" y="83"/>
                      <a:pt x="43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76">
                <a:extLst>
                  <a:ext uri="{FF2B5EF4-FFF2-40B4-BE49-F238E27FC236}">
                    <a16:creationId xmlns:a16="http://schemas.microsoft.com/office/drawing/2014/main" id="{1F53F07D-D393-4B3C-91B4-011304B3F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467"/>
                <a:ext cx="49" cy="46"/>
              </a:xfrm>
              <a:custGeom>
                <a:avLst/>
                <a:gdLst>
                  <a:gd name="T0" fmla="*/ 88 w 175"/>
                  <a:gd name="T1" fmla="*/ 164 h 164"/>
                  <a:gd name="T2" fmla="*/ 24 w 175"/>
                  <a:gd name="T3" fmla="*/ 129 h 164"/>
                  <a:gd name="T4" fmla="*/ 23 w 175"/>
                  <a:gd name="T5" fmla="*/ 128 h 164"/>
                  <a:gd name="T6" fmla="*/ 46 w 175"/>
                  <a:gd name="T7" fmla="*/ 23 h 164"/>
                  <a:gd name="T8" fmla="*/ 151 w 175"/>
                  <a:gd name="T9" fmla="*/ 45 h 164"/>
                  <a:gd name="T10" fmla="*/ 152 w 175"/>
                  <a:gd name="T11" fmla="*/ 47 h 164"/>
                  <a:gd name="T12" fmla="*/ 129 w 175"/>
                  <a:gd name="T13" fmla="*/ 152 h 164"/>
                  <a:gd name="T14" fmla="*/ 88 w 175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4">
                    <a:moveTo>
                      <a:pt x="88" y="164"/>
                    </a:moveTo>
                    <a:cubicBezTo>
                      <a:pt x="63" y="164"/>
                      <a:pt x="39" y="152"/>
                      <a:pt x="24" y="129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0" y="92"/>
                      <a:pt x="10" y="45"/>
                      <a:pt x="46" y="23"/>
                    </a:cubicBezTo>
                    <a:cubicBezTo>
                      <a:pt x="81" y="0"/>
                      <a:pt x="128" y="10"/>
                      <a:pt x="151" y="45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75" y="82"/>
                      <a:pt x="165" y="129"/>
                      <a:pt x="129" y="152"/>
                    </a:cubicBezTo>
                    <a:cubicBezTo>
                      <a:pt x="117" y="160"/>
                      <a:pt x="102" y="164"/>
                      <a:pt x="88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77">
                <a:extLst>
                  <a:ext uri="{FF2B5EF4-FFF2-40B4-BE49-F238E27FC236}">
                    <a16:creationId xmlns:a16="http://schemas.microsoft.com/office/drawing/2014/main" id="{441B3F0C-8C59-4680-8D41-51A6F11E3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427"/>
                <a:ext cx="43" cy="41"/>
              </a:xfrm>
              <a:custGeom>
                <a:avLst/>
                <a:gdLst>
                  <a:gd name="T0" fmla="*/ 77 w 156"/>
                  <a:gd name="T1" fmla="*/ 148 h 148"/>
                  <a:gd name="T2" fmla="*/ 54 w 156"/>
                  <a:gd name="T3" fmla="*/ 144 h 148"/>
                  <a:gd name="T4" fmla="*/ 13 w 156"/>
                  <a:gd name="T5" fmla="*/ 56 h 148"/>
                  <a:gd name="T6" fmla="*/ 13 w 156"/>
                  <a:gd name="T7" fmla="*/ 54 h 148"/>
                  <a:gd name="T8" fmla="*/ 102 w 156"/>
                  <a:gd name="T9" fmla="*/ 14 h 148"/>
                  <a:gd name="T10" fmla="*/ 143 w 156"/>
                  <a:gd name="T11" fmla="*/ 102 h 148"/>
                  <a:gd name="T12" fmla="*/ 142 w 156"/>
                  <a:gd name="T13" fmla="*/ 104 h 148"/>
                  <a:gd name="T14" fmla="*/ 77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7" y="148"/>
                    </a:moveTo>
                    <a:cubicBezTo>
                      <a:pt x="70" y="148"/>
                      <a:pt x="61" y="147"/>
                      <a:pt x="54" y="144"/>
                    </a:cubicBezTo>
                    <a:cubicBezTo>
                      <a:pt x="18" y="131"/>
                      <a:pt x="0" y="91"/>
                      <a:pt x="13" y="56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27" y="19"/>
                      <a:pt x="66" y="0"/>
                      <a:pt x="102" y="14"/>
                    </a:cubicBezTo>
                    <a:cubicBezTo>
                      <a:pt x="137" y="27"/>
                      <a:pt x="156" y="66"/>
                      <a:pt x="143" y="102"/>
                    </a:cubicBezTo>
                    <a:cubicBezTo>
                      <a:pt x="142" y="104"/>
                      <a:pt x="142" y="104"/>
                      <a:pt x="142" y="104"/>
                    </a:cubicBezTo>
                    <a:cubicBezTo>
                      <a:pt x="132" y="131"/>
                      <a:pt x="105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78">
                <a:extLst>
                  <a:ext uri="{FF2B5EF4-FFF2-40B4-BE49-F238E27FC236}">
                    <a16:creationId xmlns:a16="http://schemas.microsoft.com/office/drawing/2014/main" id="{3ACE8111-589D-4EC3-8362-544783514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1383"/>
                <a:ext cx="29" cy="27"/>
              </a:xfrm>
              <a:custGeom>
                <a:avLst/>
                <a:gdLst>
                  <a:gd name="T0" fmla="*/ 52 w 103"/>
                  <a:gd name="T1" fmla="*/ 96 h 96"/>
                  <a:gd name="T2" fmla="*/ 14 w 103"/>
                  <a:gd name="T3" fmla="*/ 76 h 96"/>
                  <a:gd name="T4" fmla="*/ 14 w 103"/>
                  <a:gd name="T5" fmla="*/ 75 h 96"/>
                  <a:gd name="T6" fmla="*/ 27 w 103"/>
                  <a:gd name="T7" fmla="*/ 13 h 96"/>
                  <a:gd name="T8" fmla="*/ 89 w 103"/>
                  <a:gd name="T9" fmla="*/ 27 h 96"/>
                  <a:gd name="T10" fmla="*/ 90 w 103"/>
                  <a:gd name="T11" fmla="*/ 27 h 96"/>
                  <a:gd name="T12" fmla="*/ 76 w 103"/>
                  <a:gd name="T13" fmla="*/ 89 h 96"/>
                  <a:gd name="T14" fmla="*/ 52 w 103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96">
                    <a:moveTo>
                      <a:pt x="52" y="96"/>
                    </a:moveTo>
                    <a:cubicBezTo>
                      <a:pt x="37" y="96"/>
                      <a:pt x="23" y="89"/>
                      <a:pt x="14" y="76"/>
                    </a:cubicBezTo>
                    <a:cubicBezTo>
                      <a:pt x="14" y="75"/>
                      <a:pt x="14" y="75"/>
                      <a:pt x="14" y="75"/>
                    </a:cubicBezTo>
                    <a:cubicBezTo>
                      <a:pt x="0" y="54"/>
                      <a:pt x="6" y="26"/>
                      <a:pt x="27" y="13"/>
                    </a:cubicBezTo>
                    <a:cubicBezTo>
                      <a:pt x="48" y="0"/>
                      <a:pt x="76" y="6"/>
                      <a:pt x="89" y="27"/>
                    </a:cubicBezTo>
                    <a:cubicBezTo>
                      <a:pt x="90" y="27"/>
                      <a:pt x="90" y="27"/>
                      <a:pt x="90" y="27"/>
                    </a:cubicBezTo>
                    <a:cubicBezTo>
                      <a:pt x="103" y="48"/>
                      <a:pt x="97" y="76"/>
                      <a:pt x="76" y="89"/>
                    </a:cubicBezTo>
                    <a:cubicBezTo>
                      <a:pt x="69" y="94"/>
                      <a:pt x="60" y="96"/>
                      <a:pt x="52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79">
                <a:extLst>
                  <a:ext uri="{FF2B5EF4-FFF2-40B4-BE49-F238E27FC236}">
                    <a16:creationId xmlns:a16="http://schemas.microsoft.com/office/drawing/2014/main" id="{C7AFE584-4FC3-409F-8C15-053D746DA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346"/>
                <a:ext cx="27" cy="26"/>
              </a:xfrm>
              <a:custGeom>
                <a:avLst/>
                <a:gdLst>
                  <a:gd name="T0" fmla="*/ 49 w 99"/>
                  <a:gd name="T1" fmla="*/ 94 h 94"/>
                  <a:gd name="T2" fmla="*/ 20 w 99"/>
                  <a:gd name="T3" fmla="*/ 83 h 94"/>
                  <a:gd name="T4" fmla="*/ 16 w 99"/>
                  <a:gd name="T5" fmla="*/ 21 h 94"/>
                  <a:gd name="T6" fmla="*/ 17 w 99"/>
                  <a:gd name="T7" fmla="*/ 20 h 94"/>
                  <a:gd name="T8" fmla="*/ 79 w 99"/>
                  <a:gd name="T9" fmla="*/ 16 h 94"/>
                  <a:gd name="T10" fmla="*/ 83 w 99"/>
                  <a:gd name="T11" fmla="*/ 78 h 94"/>
                  <a:gd name="T12" fmla="*/ 82 w 99"/>
                  <a:gd name="T13" fmla="*/ 79 h 94"/>
                  <a:gd name="T14" fmla="*/ 49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49" y="94"/>
                    </a:moveTo>
                    <a:cubicBezTo>
                      <a:pt x="39" y="94"/>
                      <a:pt x="28" y="90"/>
                      <a:pt x="20" y="83"/>
                    </a:cubicBezTo>
                    <a:cubicBezTo>
                      <a:pt x="2" y="67"/>
                      <a:pt x="0" y="39"/>
                      <a:pt x="16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33" y="2"/>
                      <a:pt x="61" y="0"/>
                      <a:pt x="79" y="16"/>
                    </a:cubicBezTo>
                    <a:cubicBezTo>
                      <a:pt x="97" y="32"/>
                      <a:pt x="99" y="60"/>
                      <a:pt x="83" y="78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73" y="89"/>
                      <a:pt x="61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80">
                <a:extLst>
                  <a:ext uri="{FF2B5EF4-FFF2-40B4-BE49-F238E27FC236}">
                    <a16:creationId xmlns:a16="http://schemas.microsoft.com/office/drawing/2014/main" id="{268F6A9B-D9FE-40A1-A178-F3C75C7E2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85"/>
                <a:ext cx="36" cy="34"/>
              </a:xfrm>
              <a:custGeom>
                <a:avLst/>
                <a:gdLst>
                  <a:gd name="T0" fmla="*/ 66 w 131"/>
                  <a:gd name="T1" fmla="*/ 123 h 123"/>
                  <a:gd name="T2" fmla="*/ 18 w 131"/>
                  <a:gd name="T3" fmla="*/ 97 h 123"/>
                  <a:gd name="T4" fmla="*/ 17 w 131"/>
                  <a:gd name="T5" fmla="*/ 96 h 123"/>
                  <a:gd name="T6" fmla="*/ 35 w 131"/>
                  <a:gd name="T7" fmla="*/ 17 h 123"/>
                  <a:gd name="T8" fmla="*/ 113 w 131"/>
                  <a:gd name="T9" fmla="*/ 35 h 123"/>
                  <a:gd name="T10" fmla="*/ 114 w 131"/>
                  <a:gd name="T11" fmla="*/ 36 h 123"/>
                  <a:gd name="T12" fmla="*/ 97 w 131"/>
                  <a:gd name="T13" fmla="*/ 115 h 123"/>
                  <a:gd name="T14" fmla="*/ 66 w 131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3">
                    <a:moveTo>
                      <a:pt x="66" y="123"/>
                    </a:moveTo>
                    <a:cubicBezTo>
                      <a:pt x="47" y="123"/>
                      <a:pt x="29" y="114"/>
                      <a:pt x="18" y="97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0" y="70"/>
                      <a:pt x="8" y="34"/>
                      <a:pt x="35" y="17"/>
                    </a:cubicBezTo>
                    <a:cubicBezTo>
                      <a:pt x="61" y="0"/>
                      <a:pt x="97" y="8"/>
                      <a:pt x="113" y="35"/>
                    </a:cubicBezTo>
                    <a:cubicBezTo>
                      <a:pt x="114" y="36"/>
                      <a:pt x="114" y="36"/>
                      <a:pt x="114" y="36"/>
                    </a:cubicBezTo>
                    <a:cubicBezTo>
                      <a:pt x="131" y="62"/>
                      <a:pt x="123" y="98"/>
                      <a:pt x="97" y="115"/>
                    </a:cubicBezTo>
                    <a:cubicBezTo>
                      <a:pt x="87" y="121"/>
                      <a:pt x="77" y="123"/>
                      <a:pt x="66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81">
                <a:extLst>
                  <a:ext uri="{FF2B5EF4-FFF2-40B4-BE49-F238E27FC236}">
                    <a16:creationId xmlns:a16="http://schemas.microsoft.com/office/drawing/2014/main" id="{23CE050C-2B03-4A0D-B0DB-A780F0439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126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8 w 88"/>
                  <a:gd name="T3" fmla="*/ 73 h 83"/>
                  <a:gd name="T4" fmla="*/ 14 w 88"/>
                  <a:gd name="T5" fmla="*/ 18 h 83"/>
                  <a:gd name="T6" fmla="*/ 15 w 88"/>
                  <a:gd name="T7" fmla="*/ 17 h 83"/>
                  <a:gd name="T8" fmla="*/ 70 w 88"/>
                  <a:gd name="T9" fmla="*/ 14 h 83"/>
                  <a:gd name="T10" fmla="*/ 74 w 88"/>
                  <a:gd name="T11" fmla="*/ 69 h 83"/>
                  <a:gd name="T12" fmla="*/ 73 w 88"/>
                  <a:gd name="T13" fmla="*/ 70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5" y="83"/>
                      <a:pt x="25" y="80"/>
                      <a:pt x="18" y="73"/>
                    </a:cubicBezTo>
                    <a:cubicBezTo>
                      <a:pt x="2" y="59"/>
                      <a:pt x="0" y="34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29" y="1"/>
                      <a:pt x="54" y="0"/>
                      <a:pt x="70" y="14"/>
                    </a:cubicBezTo>
                    <a:cubicBezTo>
                      <a:pt x="87" y="28"/>
                      <a:pt x="88" y="53"/>
                      <a:pt x="74" y="69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5" y="79"/>
                      <a:pt x="55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82">
                <a:extLst>
                  <a:ext uri="{FF2B5EF4-FFF2-40B4-BE49-F238E27FC236}">
                    <a16:creationId xmlns:a16="http://schemas.microsoft.com/office/drawing/2014/main" id="{37973E3E-F628-458D-B84B-8932FB3BF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1215"/>
                <a:ext cx="39" cy="36"/>
              </a:xfrm>
              <a:custGeom>
                <a:avLst/>
                <a:gdLst>
                  <a:gd name="T0" fmla="*/ 71 w 141"/>
                  <a:gd name="T1" fmla="*/ 132 h 132"/>
                  <a:gd name="T2" fmla="*/ 35 w 141"/>
                  <a:gd name="T3" fmla="*/ 120 h 132"/>
                  <a:gd name="T4" fmla="*/ 34 w 141"/>
                  <a:gd name="T5" fmla="*/ 119 h 132"/>
                  <a:gd name="T6" fmla="*/ 20 w 141"/>
                  <a:gd name="T7" fmla="*/ 34 h 132"/>
                  <a:gd name="T8" fmla="*/ 106 w 141"/>
                  <a:gd name="T9" fmla="*/ 20 h 132"/>
                  <a:gd name="T10" fmla="*/ 107 w 141"/>
                  <a:gd name="T11" fmla="*/ 21 h 132"/>
                  <a:gd name="T12" fmla="*/ 121 w 141"/>
                  <a:gd name="T13" fmla="*/ 107 h 132"/>
                  <a:gd name="T14" fmla="*/ 71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1" y="132"/>
                    </a:moveTo>
                    <a:cubicBezTo>
                      <a:pt x="59" y="132"/>
                      <a:pt x="46" y="128"/>
                      <a:pt x="35" y="120"/>
                    </a:cubicBezTo>
                    <a:cubicBezTo>
                      <a:pt x="34" y="119"/>
                      <a:pt x="34" y="119"/>
                      <a:pt x="34" y="119"/>
                    </a:cubicBezTo>
                    <a:cubicBezTo>
                      <a:pt x="6" y="99"/>
                      <a:pt x="0" y="61"/>
                      <a:pt x="20" y="34"/>
                    </a:cubicBezTo>
                    <a:cubicBezTo>
                      <a:pt x="40" y="6"/>
                      <a:pt x="79" y="0"/>
                      <a:pt x="106" y="20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35" y="41"/>
                      <a:pt x="141" y="80"/>
                      <a:pt x="121" y="107"/>
                    </a:cubicBezTo>
                    <a:cubicBezTo>
                      <a:pt x="109" y="123"/>
                      <a:pt x="90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83">
                <a:extLst>
                  <a:ext uri="{FF2B5EF4-FFF2-40B4-BE49-F238E27FC236}">
                    <a16:creationId xmlns:a16="http://schemas.microsoft.com/office/drawing/2014/main" id="{2B64007F-F107-47E2-AD98-747E7BCB5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1176"/>
                <a:ext cx="48" cy="45"/>
              </a:xfrm>
              <a:custGeom>
                <a:avLst/>
                <a:gdLst>
                  <a:gd name="T0" fmla="*/ 87 w 174"/>
                  <a:gd name="T1" fmla="*/ 163 h 163"/>
                  <a:gd name="T2" fmla="*/ 19 w 174"/>
                  <a:gd name="T3" fmla="*/ 122 h 163"/>
                  <a:gd name="T4" fmla="*/ 52 w 174"/>
                  <a:gd name="T5" fmla="*/ 20 h 163"/>
                  <a:gd name="T6" fmla="*/ 53 w 174"/>
                  <a:gd name="T7" fmla="*/ 19 h 163"/>
                  <a:gd name="T8" fmla="*/ 155 w 174"/>
                  <a:gd name="T9" fmla="*/ 52 h 163"/>
                  <a:gd name="T10" fmla="*/ 123 w 174"/>
                  <a:gd name="T11" fmla="*/ 153 h 163"/>
                  <a:gd name="T12" fmla="*/ 121 w 174"/>
                  <a:gd name="T13" fmla="*/ 154 h 163"/>
                  <a:gd name="T14" fmla="*/ 87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7" y="163"/>
                    </a:moveTo>
                    <a:cubicBezTo>
                      <a:pt x="59" y="163"/>
                      <a:pt x="33" y="148"/>
                      <a:pt x="19" y="122"/>
                    </a:cubicBezTo>
                    <a:cubicBezTo>
                      <a:pt x="0" y="85"/>
                      <a:pt x="15" y="39"/>
                      <a:pt x="52" y="20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90" y="0"/>
                      <a:pt x="136" y="15"/>
                      <a:pt x="155" y="52"/>
                    </a:cubicBezTo>
                    <a:cubicBezTo>
                      <a:pt x="174" y="89"/>
                      <a:pt x="160" y="134"/>
                      <a:pt x="123" y="153"/>
                    </a:cubicBezTo>
                    <a:cubicBezTo>
                      <a:pt x="121" y="154"/>
                      <a:pt x="121" y="154"/>
                      <a:pt x="121" y="154"/>
                    </a:cubicBezTo>
                    <a:cubicBezTo>
                      <a:pt x="110" y="160"/>
                      <a:pt x="98" y="163"/>
                      <a:pt x="87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84">
                <a:extLst>
                  <a:ext uri="{FF2B5EF4-FFF2-40B4-BE49-F238E27FC236}">
                    <a16:creationId xmlns:a16="http://schemas.microsoft.com/office/drawing/2014/main" id="{0957BA5C-6ABF-47D8-84FF-D4DA5D884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156"/>
                <a:ext cx="25" cy="23"/>
              </a:xfrm>
              <a:custGeom>
                <a:avLst/>
                <a:gdLst>
                  <a:gd name="T0" fmla="*/ 46 w 91"/>
                  <a:gd name="T1" fmla="*/ 86 h 86"/>
                  <a:gd name="T2" fmla="*/ 22 w 91"/>
                  <a:gd name="T3" fmla="*/ 78 h 86"/>
                  <a:gd name="T4" fmla="*/ 21 w 91"/>
                  <a:gd name="T5" fmla="*/ 78 h 86"/>
                  <a:gd name="T6" fmla="*/ 13 w 91"/>
                  <a:gd name="T7" fmla="*/ 22 h 86"/>
                  <a:gd name="T8" fmla="*/ 69 w 91"/>
                  <a:gd name="T9" fmla="*/ 13 h 86"/>
                  <a:gd name="T10" fmla="*/ 70 w 91"/>
                  <a:gd name="T11" fmla="*/ 14 h 86"/>
                  <a:gd name="T12" fmla="*/ 78 w 91"/>
                  <a:gd name="T13" fmla="*/ 70 h 86"/>
                  <a:gd name="T14" fmla="*/ 46 w 91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6">
                    <a:moveTo>
                      <a:pt x="46" y="86"/>
                    </a:moveTo>
                    <a:cubicBezTo>
                      <a:pt x="38" y="86"/>
                      <a:pt x="29" y="84"/>
                      <a:pt x="22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4" y="65"/>
                      <a:pt x="0" y="40"/>
                      <a:pt x="13" y="22"/>
                    </a:cubicBezTo>
                    <a:cubicBezTo>
                      <a:pt x="26" y="4"/>
                      <a:pt x="51" y="0"/>
                      <a:pt x="69" y="1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87" y="27"/>
                      <a:pt x="91" y="52"/>
                      <a:pt x="78" y="70"/>
                    </a:cubicBezTo>
                    <a:cubicBezTo>
                      <a:pt x="70" y="80"/>
                      <a:pt x="58" y="86"/>
                      <a:pt x="46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85">
                <a:extLst>
                  <a:ext uri="{FF2B5EF4-FFF2-40B4-BE49-F238E27FC236}">
                    <a16:creationId xmlns:a16="http://schemas.microsoft.com/office/drawing/2014/main" id="{DC67CFFA-359E-477B-992F-E5283E75F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6" y="1132"/>
                <a:ext cx="35" cy="32"/>
              </a:xfrm>
              <a:custGeom>
                <a:avLst/>
                <a:gdLst>
                  <a:gd name="T0" fmla="*/ 63 w 126"/>
                  <a:gd name="T1" fmla="*/ 117 h 117"/>
                  <a:gd name="T2" fmla="*/ 14 w 126"/>
                  <a:gd name="T3" fmla="*/ 88 h 117"/>
                  <a:gd name="T4" fmla="*/ 37 w 126"/>
                  <a:gd name="T5" fmla="*/ 14 h 117"/>
                  <a:gd name="T6" fmla="*/ 39 w 126"/>
                  <a:gd name="T7" fmla="*/ 14 h 117"/>
                  <a:gd name="T8" fmla="*/ 112 w 126"/>
                  <a:gd name="T9" fmla="*/ 37 h 117"/>
                  <a:gd name="T10" fmla="*/ 89 w 126"/>
                  <a:gd name="T11" fmla="*/ 110 h 117"/>
                  <a:gd name="T12" fmla="*/ 88 w 126"/>
                  <a:gd name="T13" fmla="*/ 111 h 117"/>
                  <a:gd name="T14" fmla="*/ 63 w 126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7">
                    <a:moveTo>
                      <a:pt x="63" y="117"/>
                    </a:moveTo>
                    <a:cubicBezTo>
                      <a:pt x="43" y="117"/>
                      <a:pt x="24" y="106"/>
                      <a:pt x="14" y="88"/>
                    </a:cubicBezTo>
                    <a:cubicBezTo>
                      <a:pt x="0" y="61"/>
                      <a:pt x="11" y="28"/>
                      <a:pt x="37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65" y="0"/>
                      <a:pt x="98" y="10"/>
                      <a:pt x="112" y="37"/>
                    </a:cubicBezTo>
                    <a:cubicBezTo>
                      <a:pt x="126" y="63"/>
                      <a:pt x="115" y="96"/>
                      <a:pt x="89" y="110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80" y="115"/>
                      <a:pt x="71" y="117"/>
                      <a:pt x="63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86">
                <a:extLst>
                  <a:ext uri="{FF2B5EF4-FFF2-40B4-BE49-F238E27FC236}">
                    <a16:creationId xmlns:a16="http://schemas.microsoft.com/office/drawing/2014/main" id="{1F65CBF4-A272-43CB-BC5B-932E4BC46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101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41 w 106"/>
                  <a:gd name="T3" fmla="*/ 98 h 100"/>
                  <a:gd name="T4" fmla="*/ 40 w 106"/>
                  <a:gd name="T5" fmla="*/ 98 h 100"/>
                  <a:gd name="T6" fmla="*/ 6 w 106"/>
                  <a:gd name="T7" fmla="*/ 40 h 100"/>
                  <a:gd name="T8" fmla="*/ 65 w 106"/>
                  <a:gd name="T9" fmla="*/ 6 h 100"/>
                  <a:gd name="T10" fmla="*/ 66 w 106"/>
                  <a:gd name="T11" fmla="*/ 7 h 100"/>
                  <a:gd name="T12" fmla="*/ 99 w 106"/>
                  <a:gd name="T13" fmla="*/ 65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9" y="100"/>
                      <a:pt x="45" y="99"/>
                      <a:pt x="41" y="98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15" y="91"/>
                      <a:pt x="0" y="65"/>
                      <a:pt x="6" y="40"/>
                    </a:cubicBezTo>
                    <a:cubicBezTo>
                      <a:pt x="13" y="15"/>
                      <a:pt x="39" y="0"/>
                      <a:pt x="65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91" y="13"/>
                      <a:pt x="106" y="39"/>
                      <a:pt x="99" y="65"/>
                    </a:cubicBezTo>
                    <a:cubicBezTo>
                      <a:pt x="94" y="86"/>
                      <a:pt x="74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87">
                <a:extLst>
                  <a:ext uri="{FF2B5EF4-FFF2-40B4-BE49-F238E27FC236}">
                    <a16:creationId xmlns:a16="http://schemas.microsoft.com/office/drawing/2014/main" id="{F3AB10B9-84CD-414E-B3F4-2AA9DCAD1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1" y="1076"/>
                <a:ext cx="43" cy="40"/>
              </a:xfrm>
              <a:custGeom>
                <a:avLst/>
                <a:gdLst>
                  <a:gd name="T0" fmla="*/ 76 w 154"/>
                  <a:gd name="T1" fmla="*/ 144 h 144"/>
                  <a:gd name="T2" fmla="*/ 17 w 154"/>
                  <a:gd name="T3" fmla="*/ 108 h 144"/>
                  <a:gd name="T4" fmla="*/ 46 w 154"/>
                  <a:gd name="T5" fmla="*/ 18 h 144"/>
                  <a:gd name="T6" fmla="*/ 47 w 154"/>
                  <a:gd name="T7" fmla="*/ 17 h 144"/>
                  <a:gd name="T8" fmla="*/ 137 w 154"/>
                  <a:gd name="T9" fmla="*/ 46 h 144"/>
                  <a:gd name="T10" fmla="*/ 108 w 154"/>
                  <a:gd name="T11" fmla="*/ 136 h 144"/>
                  <a:gd name="T12" fmla="*/ 107 w 154"/>
                  <a:gd name="T13" fmla="*/ 136 h 144"/>
                  <a:gd name="T14" fmla="*/ 76 w 154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4">
                    <a:moveTo>
                      <a:pt x="76" y="144"/>
                    </a:moveTo>
                    <a:cubicBezTo>
                      <a:pt x="52" y="144"/>
                      <a:pt x="29" y="131"/>
                      <a:pt x="17" y="108"/>
                    </a:cubicBezTo>
                    <a:cubicBezTo>
                      <a:pt x="0" y="75"/>
                      <a:pt x="13" y="35"/>
                      <a:pt x="46" y="18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80" y="0"/>
                      <a:pt x="120" y="13"/>
                      <a:pt x="137" y="46"/>
                    </a:cubicBezTo>
                    <a:cubicBezTo>
                      <a:pt x="154" y="78"/>
                      <a:pt x="141" y="119"/>
                      <a:pt x="108" y="136"/>
                    </a:cubicBezTo>
                    <a:cubicBezTo>
                      <a:pt x="107" y="136"/>
                      <a:pt x="107" y="136"/>
                      <a:pt x="107" y="136"/>
                    </a:cubicBezTo>
                    <a:cubicBezTo>
                      <a:pt x="97" y="141"/>
                      <a:pt x="87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88">
                <a:extLst>
                  <a:ext uri="{FF2B5EF4-FFF2-40B4-BE49-F238E27FC236}">
                    <a16:creationId xmlns:a16="http://schemas.microsoft.com/office/drawing/2014/main" id="{D89673B0-EF0C-4DD9-A70B-35A28EA22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1073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9 w 99"/>
                  <a:gd name="T3" fmla="*/ 91 h 93"/>
                  <a:gd name="T4" fmla="*/ 38 w 99"/>
                  <a:gd name="T5" fmla="*/ 91 h 93"/>
                  <a:gd name="T6" fmla="*/ 7 w 99"/>
                  <a:gd name="T7" fmla="*/ 37 h 93"/>
                  <a:gd name="T8" fmla="*/ 61 w 99"/>
                  <a:gd name="T9" fmla="*/ 6 h 93"/>
                  <a:gd name="T10" fmla="*/ 62 w 99"/>
                  <a:gd name="T11" fmla="*/ 6 h 93"/>
                  <a:gd name="T12" fmla="*/ 93 w 99"/>
                  <a:gd name="T13" fmla="*/ 6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6" y="93"/>
                      <a:pt x="43" y="92"/>
                      <a:pt x="39" y="91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14" y="85"/>
                      <a:pt x="0" y="61"/>
                      <a:pt x="7" y="37"/>
                    </a:cubicBezTo>
                    <a:cubicBezTo>
                      <a:pt x="13" y="14"/>
                      <a:pt x="37" y="0"/>
                      <a:pt x="61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85" y="13"/>
                      <a:pt x="99" y="37"/>
                      <a:pt x="93" y="60"/>
                    </a:cubicBezTo>
                    <a:cubicBezTo>
                      <a:pt x="87" y="80"/>
                      <a:pt x="70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89">
                <a:extLst>
                  <a:ext uri="{FF2B5EF4-FFF2-40B4-BE49-F238E27FC236}">
                    <a16:creationId xmlns:a16="http://schemas.microsoft.com/office/drawing/2014/main" id="{9330DFEC-641E-4A85-946D-9E711786C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1052"/>
                <a:ext cx="44" cy="43"/>
              </a:xfrm>
              <a:custGeom>
                <a:avLst/>
                <a:gdLst>
                  <a:gd name="T0" fmla="*/ 78 w 158"/>
                  <a:gd name="T1" fmla="*/ 153 h 153"/>
                  <a:gd name="T2" fmla="*/ 4 w 158"/>
                  <a:gd name="T3" fmla="*/ 87 h 153"/>
                  <a:gd name="T4" fmla="*/ 70 w 158"/>
                  <a:gd name="T5" fmla="*/ 5 h 153"/>
                  <a:gd name="T6" fmla="*/ 72 w 158"/>
                  <a:gd name="T7" fmla="*/ 4 h 153"/>
                  <a:gd name="T8" fmla="*/ 154 w 158"/>
                  <a:gd name="T9" fmla="*/ 70 h 153"/>
                  <a:gd name="T10" fmla="*/ 88 w 158"/>
                  <a:gd name="T11" fmla="*/ 152 h 153"/>
                  <a:gd name="T12" fmla="*/ 86 w 158"/>
                  <a:gd name="T13" fmla="*/ 153 h 153"/>
                  <a:gd name="T14" fmla="*/ 78 w 158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3">
                    <a:moveTo>
                      <a:pt x="78" y="153"/>
                    </a:moveTo>
                    <a:cubicBezTo>
                      <a:pt x="41" y="153"/>
                      <a:pt x="8" y="125"/>
                      <a:pt x="4" y="87"/>
                    </a:cubicBezTo>
                    <a:cubicBezTo>
                      <a:pt x="0" y="46"/>
                      <a:pt x="29" y="9"/>
                      <a:pt x="70" y="5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113" y="0"/>
                      <a:pt x="150" y="30"/>
                      <a:pt x="154" y="70"/>
                    </a:cubicBezTo>
                    <a:cubicBezTo>
                      <a:pt x="158" y="111"/>
                      <a:pt x="129" y="148"/>
                      <a:pt x="88" y="152"/>
                    </a:cubicBezTo>
                    <a:cubicBezTo>
                      <a:pt x="86" y="153"/>
                      <a:pt x="86" y="153"/>
                      <a:pt x="86" y="153"/>
                    </a:cubicBezTo>
                    <a:cubicBezTo>
                      <a:pt x="84" y="153"/>
                      <a:pt x="81" y="153"/>
                      <a:pt x="78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90">
                <a:extLst>
                  <a:ext uri="{FF2B5EF4-FFF2-40B4-BE49-F238E27FC236}">
                    <a16:creationId xmlns:a16="http://schemas.microsoft.com/office/drawing/2014/main" id="{790D92B2-1487-4FA1-B528-04CAEFD9F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050"/>
                <a:ext cx="25" cy="24"/>
              </a:xfrm>
              <a:custGeom>
                <a:avLst/>
                <a:gdLst>
                  <a:gd name="T0" fmla="*/ 44 w 90"/>
                  <a:gd name="T1" fmla="*/ 86 h 86"/>
                  <a:gd name="T2" fmla="*/ 2 w 90"/>
                  <a:gd name="T3" fmla="*/ 49 h 86"/>
                  <a:gd name="T4" fmla="*/ 40 w 90"/>
                  <a:gd name="T5" fmla="*/ 2 h 86"/>
                  <a:gd name="T6" fmla="*/ 41 w 90"/>
                  <a:gd name="T7" fmla="*/ 2 h 86"/>
                  <a:gd name="T8" fmla="*/ 87 w 90"/>
                  <a:gd name="T9" fmla="*/ 40 h 86"/>
                  <a:gd name="T10" fmla="*/ 50 w 90"/>
                  <a:gd name="T11" fmla="*/ 86 h 86"/>
                  <a:gd name="T12" fmla="*/ 49 w 90"/>
                  <a:gd name="T13" fmla="*/ 86 h 86"/>
                  <a:gd name="T14" fmla="*/ 44 w 90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6">
                    <a:moveTo>
                      <a:pt x="44" y="86"/>
                    </a:moveTo>
                    <a:cubicBezTo>
                      <a:pt x="23" y="86"/>
                      <a:pt x="5" y="70"/>
                      <a:pt x="2" y="49"/>
                    </a:cubicBezTo>
                    <a:cubicBezTo>
                      <a:pt x="0" y="26"/>
                      <a:pt x="17" y="5"/>
                      <a:pt x="40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64" y="0"/>
                      <a:pt x="85" y="16"/>
                      <a:pt x="87" y="40"/>
                    </a:cubicBezTo>
                    <a:cubicBezTo>
                      <a:pt x="90" y="63"/>
                      <a:pt x="73" y="84"/>
                      <a:pt x="50" y="86"/>
                    </a:cubicBezTo>
                    <a:cubicBezTo>
                      <a:pt x="49" y="86"/>
                      <a:pt x="49" y="86"/>
                      <a:pt x="49" y="86"/>
                    </a:cubicBezTo>
                    <a:cubicBezTo>
                      <a:pt x="47" y="86"/>
                      <a:pt x="46" y="86"/>
                      <a:pt x="44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91">
                <a:extLst>
                  <a:ext uri="{FF2B5EF4-FFF2-40B4-BE49-F238E27FC236}">
                    <a16:creationId xmlns:a16="http://schemas.microsoft.com/office/drawing/2014/main" id="{F3CDE965-2269-4F33-A334-06EDE630E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1034"/>
                <a:ext cx="46" cy="44"/>
              </a:xfrm>
              <a:custGeom>
                <a:avLst/>
                <a:gdLst>
                  <a:gd name="T0" fmla="*/ 84 w 167"/>
                  <a:gd name="T1" fmla="*/ 158 h 158"/>
                  <a:gd name="T2" fmla="*/ 65 w 167"/>
                  <a:gd name="T3" fmla="*/ 156 h 158"/>
                  <a:gd name="T4" fmla="*/ 63 w 167"/>
                  <a:gd name="T5" fmla="*/ 155 h 158"/>
                  <a:gd name="T6" fmla="*/ 10 w 167"/>
                  <a:gd name="T7" fmla="*/ 63 h 158"/>
                  <a:gd name="T8" fmla="*/ 102 w 167"/>
                  <a:gd name="T9" fmla="*/ 10 h 158"/>
                  <a:gd name="T10" fmla="*/ 104 w 167"/>
                  <a:gd name="T11" fmla="*/ 11 h 158"/>
                  <a:gd name="T12" fmla="*/ 157 w 167"/>
                  <a:gd name="T13" fmla="*/ 103 h 158"/>
                  <a:gd name="T14" fmla="*/ 84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4" y="158"/>
                    </a:moveTo>
                    <a:cubicBezTo>
                      <a:pt x="78" y="158"/>
                      <a:pt x="71" y="157"/>
                      <a:pt x="65" y="156"/>
                    </a:cubicBezTo>
                    <a:cubicBezTo>
                      <a:pt x="63" y="155"/>
                      <a:pt x="63" y="155"/>
                      <a:pt x="63" y="155"/>
                    </a:cubicBezTo>
                    <a:cubicBezTo>
                      <a:pt x="23" y="145"/>
                      <a:pt x="0" y="103"/>
                      <a:pt x="10" y="63"/>
                    </a:cubicBezTo>
                    <a:cubicBezTo>
                      <a:pt x="21" y="23"/>
                      <a:pt x="62" y="0"/>
                      <a:pt x="102" y="10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44" y="22"/>
                      <a:pt x="167" y="63"/>
                      <a:pt x="157" y="103"/>
                    </a:cubicBezTo>
                    <a:cubicBezTo>
                      <a:pt x="148" y="136"/>
                      <a:pt x="117" y="158"/>
                      <a:pt x="84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92">
                <a:extLst>
                  <a:ext uri="{FF2B5EF4-FFF2-40B4-BE49-F238E27FC236}">
                    <a16:creationId xmlns:a16="http://schemas.microsoft.com/office/drawing/2014/main" id="{52C8680E-A53E-41EE-8747-E019D407F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602"/>
                <a:ext cx="41" cy="40"/>
              </a:xfrm>
              <a:custGeom>
                <a:avLst/>
                <a:gdLst>
                  <a:gd name="T0" fmla="*/ 74 w 150"/>
                  <a:gd name="T1" fmla="*/ 146 h 146"/>
                  <a:gd name="T2" fmla="*/ 3 w 150"/>
                  <a:gd name="T3" fmla="*/ 80 h 146"/>
                  <a:gd name="T4" fmla="*/ 68 w 150"/>
                  <a:gd name="T5" fmla="*/ 3 h 146"/>
                  <a:gd name="T6" fmla="*/ 70 w 150"/>
                  <a:gd name="T7" fmla="*/ 3 h 146"/>
                  <a:gd name="T8" fmla="*/ 147 w 150"/>
                  <a:gd name="T9" fmla="*/ 69 h 146"/>
                  <a:gd name="T10" fmla="*/ 81 w 150"/>
                  <a:gd name="T11" fmla="*/ 145 h 146"/>
                  <a:gd name="T12" fmla="*/ 79 w 150"/>
                  <a:gd name="T13" fmla="*/ 145 h 146"/>
                  <a:gd name="T14" fmla="*/ 74 w 150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6">
                    <a:moveTo>
                      <a:pt x="74" y="146"/>
                    </a:moveTo>
                    <a:cubicBezTo>
                      <a:pt x="37" y="146"/>
                      <a:pt x="6" y="117"/>
                      <a:pt x="3" y="80"/>
                    </a:cubicBezTo>
                    <a:cubicBezTo>
                      <a:pt x="0" y="40"/>
                      <a:pt x="29" y="6"/>
                      <a:pt x="68" y="3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109" y="0"/>
                      <a:pt x="143" y="29"/>
                      <a:pt x="147" y="69"/>
                    </a:cubicBezTo>
                    <a:cubicBezTo>
                      <a:pt x="150" y="108"/>
                      <a:pt x="120" y="142"/>
                      <a:pt x="81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7" y="145"/>
                      <a:pt x="76" y="146"/>
                      <a:pt x="74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93">
                <a:extLst>
                  <a:ext uri="{FF2B5EF4-FFF2-40B4-BE49-F238E27FC236}">
                    <a16:creationId xmlns:a16="http://schemas.microsoft.com/office/drawing/2014/main" id="{207B5EA8-F13A-49FF-BEE8-36C980525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597"/>
                <a:ext cx="33" cy="32"/>
              </a:xfrm>
              <a:custGeom>
                <a:avLst/>
                <a:gdLst>
                  <a:gd name="T0" fmla="*/ 59 w 119"/>
                  <a:gd name="T1" fmla="*/ 115 h 115"/>
                  <a:gd name="T2" fmla="*/ 3 w 119"/>
                  <a:gd name="T3" fmla="*/ 63 h 115"/>
                  <a:gd name="T4" fmla="*/ 55 w 119"/>
                  <a:gd name="T5" fmla="*/ 2 h 115"/>
                  <a:gd name="T6" fmla="*/ 56 w 119"/>
                  <a:gd name="T7" fmla="*/ 2 h 115"/>
                  <a:gd name="T8" fmla="*/ 116 w 119"/>
                  <a:gd name="T9" fmla="*/ 54 h 115"/>
                  <a:gd name="T10" fmla="*/ 65 w 119"/>
                  <a:gd name="T11" fmla="*/ 115 h 115"/>
                  <a:gd name="T12" fmla="*/ 63 w 119"/>
                  <a:gd name="T13" fmla="*/ 115 h 115"/>
                  <a:gd name="T14" fmla="*/ 59 w 119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5">
                    <a:moveTo>
                      <a:pt x="59" y="115"/>
                    </a:moveTo>
                    <a:cubicBezTo>
                      <a:pt x="30" y="115"/>
                      <a:pt x="5" y="92"/>
                      <a:pt x="3" y="63"/>
                    </a:cubicBezTo>
                    <a:cubicBezTo>
                      <a:pt x="0" y="32"/>
                      <a:pt x="24" y="5"/>
                      <a:pt x="55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87" y="0"/>
                      <a:pt x="114" y="23"/>
                      <a:pt x="116" y="54"/>
                    </a:cubicBezTo>
                    <a:cubicBezTo>
                      <a:pt x="119" y="85"/>
                      <a:pt x="96" y="112"/>
                      <a:pt x="65" y="115"/>
                    </a:cubicBezTo>
                    <a:cubicBezTo>
                      <a:pt x="63" y="115"/>
                      <a:pt x="63" y="115"/>
                      <a:pt x="63" y="115"/>
                    </a:cubicBezTo>
                    <a:cubicBezTo>
                      <a:pt x="62" y="115"/>
                      <a:pt x="60" y="115"/>
                      <a:pt x="59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94">
                <a:extLst>
                  <a:ext uri="{FF2B5EF4-FFF2-40B4-BE49-F238E27FC236}">
                    <a16:creationId xmlns:a16="http://schemas.microsoft.com/office/drawing/2014/main" id="{F0A122D0-A5D9-42CA-A820-BD335FFDF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582"/>
                <a:ext cx="46" cy="44"/>
              </a:xfrm>
              <a:custGeom>
                <a:avLst/>
                <a:gdLst>
                  <a:gd name="T0" fmla="*/ 82 w 166"/>
                  <a:gd name="T1" fmla="*/ 161 h 161"/>
                  <a:gd name="T2" fmla="*/ 3 w 166"/>
                  <a:gd name="T3" fmla="*/ 88 h 161"/>
                  <a:gd name="T4" fmla="*/ 76 w 166"/>
                  <a:gd name="T5" fmla="*/ 3 h 161"/>
                  <a:gd name="T6" fmla="*/ 78 w 166"/>
                  <a:gd name="T7" fmla="*/ 3 h 161"/>
                  <a:gd name="T8" fmla="*/ 162 w 166"/>
                  <a:gd name="T9" fmla="*/ 76 h 161"/>
                  <a:gd name="T10" fmla="*/ 90 w 166"/>
                  <a:gd name="T11" fmla="*/ 160 h 161"/>
                  <a:gd name="T12" fmla="*/ 88 w 166"/>
                  <a:gd name="T13" fmla="*/ 161 h 161"/>
                  <a:gd name="T14" fmla="*/ 82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2" y="161"/>
                    </a:moveTo>
                    <a:cubicBezTo>
                      <a:pt x="41" y="161"/>
                      <a:pt x="6" y="129"/>
                      <a:pt x="3" y="88"/>
                    </a:cubicBezTo>
                    <a:cubicBezTo>
                      <a:pt x="0" y="44"/>
                      <a:pt x="32" y="7"/>
                      <a:pt x="76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121" y="0"/>
                      <a:pt x="159" y="32"/>
                      <a:pt x="162" y="76"/>
                    </a:cubicBezTo>
                    <a:cubicBezTo>
                      <a:pt x="166" y="119"/>
                      <a:pt x="133" y="157"/>
                      <a:pt x="90" y="160"/>
                    </a:cubicBezTo>
                    <a:cubicBezTo>
                      <a:pt x="88" y="161"/>
                      <a:pt x="88" y="161"/>
                      <a:pt x="88" y="161"/>
                    </a:cubicBezTo>
                    <a:cubicBezTo>
                      <a:pt x="86" y="161"/>
                      <a:pt x="84" y="161"/>
                      <a:pt x="82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95">
                <a:extLst>
                  <a:ext uri="{FF2B5EF4-FFF2-40B4-BE49-F238E27FC236}">
                    <a16:creationId xmlns:a16="http://schemas.microsoft.com/office/drawing/2014/main" id="{270E59B3-EEB3-41CB-9899-FF655E66C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578"/>
                <a:ext cx="30" cy="29"/>
              </a:xfrm>
              <a:custGeom>
                <a:avLst/>
                <a:gdLst>
                  <a:gd name="T0" fmla="*/ 56 w 111"/>
                  <a:gd name="T1" fmla="*/ 105 h 105"/>
                  <a:gd name="T2" fmla="*/ 42 w 111"/>
                  <a:gd name="T3" fmla="*/ 103 h 105"/>
                  <a:gd name="T4" fmla="*/ 41 w 111"/>
                  <a:gd name="T5" fmla="*/ 102 h 105"/>
                  <a:gd name="T6" fmla="*/ 8 w 111"/>
                  <a:gd name="T7" fmla="*/ 41 h 105"/>
                  <a:gd name="T8" fmla="*/ 69 w 111"/>
                  <a:gd name="T9" fmla="*/ 8 h 105"/>
                  <a:gd name="T10" fmla="*/ 70 w 111"/>
                  <a:gd name="T11" fmla="*/ 9 h 105"/>
                  <a:gd name="T12" fmla="*/ 103 w 111"/>
                  <a:gd name="T13" fmla="*/ 70 h 105"/>
                  <a:gd name="T14" fmla="*/ 56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6" y="105"/>
                    </a:moveTo>
                    <a:cubicBezTo>
                      <a:pt x="51" y="105"/>
                      <a:pt x="47" y="104"/>
                      <a:pt x="42" y="103"/>
                    </a:cubicBezTo>
                    <a:cubicBezTo>
                      <a:pt x="41" y="102"/>
                      <a:pt x="41" y="102"/>
                      <a:pt x="41" y="102"/>
                    </a:cubicBezTo>
                    <a:cubicBezTo>
                      <a:pt x="15" y="95"/>
                      <a:pt x="0" y="67"/>
                      <a:pt x="8" y="41"/>
                    </a:cubicBezTo>
                    <a:cubicBezTo>
                      <a:pt x="16" y="15"/>
                      <a:pt x="43" y="0"/>
                      <a:pt x="69" y="8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96" y="16"/>
                      <a:pt x="111" y="44"/>
                      <a:pt x="103" y="70"/>
                    </a:cubicBezTo>
                    <a:cubicBezTo>
                      <a:pt x="97" y="91"/>
                      <a:pt x="77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96">
                <a:extLst>
                  <a:ext uri="{FF2B5EF4-FFF2-40B4-BE49-F238E27FC236}">
                    <a16:creationId xmlns:a16="http://schemas.microsoft.com/office/drawing/2014/main" id="{FA1BF572-BB7F-4348-84B3-FFAFDBE1D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556"/>
                <a:ext cx="30" cy="28"/>
              </a:xfrm>
              <a:custGeom>
                <a:avLst/>
                <a:gdLst>
                  <a:gd name="T0" fmla="*/ 53 w 108"/>
                  <a:gd name="T1" fmla="*/ 101 h 101"/>
                  <a:gd name="T2" fmla="*/ 11 w 108"/>
                  <a:gd name="T3" fmla="*/ 74 h 101"/>
                  <a:gd name="T4" fmla="*/ 33 w 108"/>
                  <a:gd name="T5" fmla="*/ 11 h 101"/>
                  <a:gd name="T6" fmla="*/ 34 w 108"/>
                  <a:gd name="T7" fmla="*/ 11 h 101"/>
                  <a:gd name="T8" fmla="*/ 97 w 108"/>
                  <a:gd name="T9" fmla="*/ 33 h 101"/>
                  <a:gd name="T10" fmla="*/ 75 w 108"/>
                  <a:gd name="T11" fmla="*/ 96 h 101"/>
                  <a:gd name="T12" fmla="*/ 74 w 108"/>
                  <a:gd name="T13" fmla="*/ 96 h 101"/>
                  <a:gd name="T14" fmla="*/ 53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3" y="101"/>
                    </a:moveTo>
                    <a:cubicBezTo>
                      <a:pt x="36" y="101"/>
                      <a:pt x="19" y="91"/>
                      <a:pt x="11" y="74"/>
                    </a:cubicBezTo>
                    <a:cubicBezTo>
                      <a:pt x="0" y="51"/>
                      <a:pt x="10" y="23"/>
                      <a:pt x="3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58" y="0"/>
                      <a:pt x="86" y="10"/>
                      <a:pt x="97" y="33"/>
                    </a:cubicBezTo>
                    <a:cubicBezTo>
                      <a:pt x="108" y="56"/>
                      <a:pt x="98" y="84"/>
                      <a:pt x="75" y="96"/>
                    </a:cubicBezTo>
                    <a:cubicBezTo>
                      <a:pt x="74" y="96"/>
                      <a:pt x="74" y="96"/>
                      <a:pt x="74" y="96"/>
                    </a:cubicBezTo>
                    <a:cubicBezTo>
                      <a:pt x="67" y="99"/>
                      <a:pt x="60" y="101"/>
                      <a:pt x="53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97">
                <a:extLst>
                  <a:ext uri="{FF2B5EF4-FFF2-40B4-BE49-F238E27FC236}">
                    <a16:creationId xmlns:a16="http://schemas.microsoft.com/office/drawing/2014/main" id="{365309C9-21F7-4A27-AD3C-0672F27E3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2547"/>
                <a:ext cx="26" cy="24"/>
              </a:xfrm>
              <a:custGeom>
                <a:avLst/>
                <a:gdLst>
                  <a:gd name="T0" fmla="*/ 47 w 93"/>
                  <a:gd name="T1" fmla="*/ 88 h 88"/>
                  <a:gd name="T2" fmla="*/ 35 w 93"/>
                  <a:gd name="T3" fmla="*/ 86 h 88"/>
                  <a:gd name="T4" fmla="*/ 34 w 93"/>
                  <a:gd name="T5" fmla="*/ 86 h 88"/>
                  <a:gd name="T6" fmla="*/ 6 w 93"/>
                  <a:gd name="T7" fmla="*/ 35 h 88"/>
                  <a:gd name="T8" fmla="*/ 58 w 93"/>
                  <a:gd name="T9" fmla="*/ 7 h 88"/>
                  <a:gd name="T10" fmla="*/ 59 w 93"/>
                  <a:gd name="T11" fmla="*/ 7 h 88"/>
                  <a:gd name="T12" fmla="*/ 86 w 93"/>
                  <a:gd name="T13" fmla="*/ 59 h 88"/>
                  <a:gd name="T14" fmla="*/ 47 w 93"/>
                  <a:gd name="T15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88">
                    <a:moveTo>
                      <a:pt x="47" y="88"/>
                    </a:moveTo>
                    <a:cubicBezTo>
                      <a:pt x="43" y="88"/>
                      <a:pt x="39" y="88"/>
                      <a:pt x="35" y="86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12" y="80"/>
                      <a:pt x="0" y="56"/>
                      <a:pt x="6" y="35"/>
                    </a:cubicBezTo>
                    <a:cubicBezTo>
                      <a:pt x="13" y="13"/>
                      <a:pt x="36" y="0"/>
                      <a:pt x="58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81" y="14"/>
                      <a:pt x="93" y="37"/>
                      <a:pt x="86" y="59"/>
                    </a:cubicBezTo>
                    <a:cubicBezTo>
                      <a:pt x="81" y="77"/>
                      <a:pt x="65" y="88"/>
                      <a:pt x="47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98">
                <a:extLst>
                  <a:ext uri="{FF2B5EF4-FFF2-40B4-BE49-F238E27FC236}">
                    <a16:creationId xmlns:a16="http://schemas.microsoft.com/office/drawing/2014/main" id="{9A738EAD-2CF4-492F-BDDA-5BFB791FD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2498"/>
                <a:ext cx="44" cy="41"/>
              </a:xfrm>
              <a:custGeom>
                <a:avLst/>
                <a:gdLst>
                  <a:gd name="T0" fmla="*/ 79 w 159"/>
                  <a:gd name="T1" fmla="*/ 148 h 148"/>
                  <a:gd name="T2" fmla="*/ 17 w 159"/>
                  <a:gd name="T3" fmla="*/ 109 h 148"/>
                  <a:gd name="T4" fmla="*/ 49 w 159"/>
                  <a:gd name="T5" fmla="*/ 17 h 148"/>
                  <a:gd name="T6" fmla="*/ 50 w 159"/>
                  <a:gd name="T7" fmla="*/ 17 h 148"/>
                  <a:gd name="T8" fmla="*/ 142 w 159"/>
                  <a:gd name="T9" fmla="*/ 49 h 148"/>
                  <a:gd name="T10" fmla="*/ 110 w 159"/>
                  <a:gd name="T11" fmla="*/ 141 h 148"/>
                  <a:gd name="T12" fmla="*/ 108 w 159"/>
                  <a:gd name="T13" fmla="*/ 141 h 148"/>
                  <a:gd name="T14" fmla="*/ 79 w 159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0" y="75"/>
                      <a:pt x="15" y="34"/>
                      <a:pt x="49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85" y="0"/>
                      <a:pt x="126" y="15"/>
                      <a:pt x="142" y="49"/>
                    </a:cubicBezTo>
                    <a:cubicBezTo>
                      <a:pt x="159" y="83"/>
                      <a:pt x="144" y="124"/>
                      <a:pt x="110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99" y="146"/>
                      <a:pt x="89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99">
                <a:extLst>
                  <a:ext uri="{FF2B5EF4-FFF2-40B4-BE49-F238E27FC236}">
                    <a16:creationId xmlns:a16="http://schemas.microsoft.com/office/drawing/2014/main" id="{0CF56255-AADE-4C76-9835-B2379CCC7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495"/>
                <a:ext cx="34" cy="32"/>
              </a:xfrm>
              <a:custGeom>
                <a:avLst/>
                <a:gdLst>
                  <a:gd name="T0" fmla="*/ 61 w 121"/>
                  <a:gd name="T1" fmla="*/ 113 h 113"/>
                  <a:gd name="T2" fmla="*/ 28 w 121"/>
                  <a:gd name="T3" fmla="*/ 102 h 113"/>
                  <a:gd name="T4" fmla="*/ 27 w 121"/>
                  <a:gd name="T5" fmla="*/ 101 h 113"/>
                  <a:gd name="T6" fmla="*/ 18 w 121"/>
                  <a:gd name="T7" fmla="*/ 27 h 113"/>
                  <a:gd name="T8" fmla="*/ 93 w 121"/>
                  <a:gd name="T9" fmla="*/ 18 h 113"/>
                  <a:gd name="T10" fmla="*/ 94 w 121"/>
                  <a:gd name="T11" fmla="*/ 18 h 113"/>
                  <a:gd name="T12" fmla="*/ 103 w 121"/>
                  <a:gd name="T13" fmla="*/ 93 h 113"/>
                  <a:gd name="T14" fmla="*/ 61 w 1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" h="113">
                    <a:moveTo>
                      <a:pt x="61" y="113"/>
                    </a:moveTo>
                    <a:cubicBezTo>
                      <a:pt x="50" y="113"/>
                      <a:pt x="38" y="110"/>
                      <a:pt x="28" y="102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4" y="83"/>
                      <a:pt x="0" y="50"/>
                      <a:pt x="18" y="27"/>
                    </a:cubicBezTo>
                    <a:cubicBezTo>
                      <a:pt x="36" y="4"/>
                      <a:pt x="70" y="0"/>
                      <a:pt x="93" y="18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117" y="36"/>
                      <a:pt x="121" y="70"/>
                      <a:pt x="103" y="93"/>
                    </a:cubicBezTo>
                    <a:cubicBezTo>
                      <a:pt x="92" y="106"/>
                      <a:pt x="77" y="113"/>
                      <a:pt x="61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100">
                <a:extLst>
                  <a:ext uri="{FF2B5EF4-FFF2-40B4-BE49-F238E27FC236}">
                    <a16:creationId xmlns:a16="http://schemas.microsoft.com/office/drawing/2014/main" id="{E158D915-86F4-4F4A-969C-35C9ABEB2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2445"/>
                <a:ext cx="44" cy="42"/>
              </a:xfrm>
              <a:custGeom>
                <a:avLst/>
                <a:gdLst>
                  <a:gd name="T0" fmla="*/ 79 w 159"/>
                  <a:gd name="T1" fmla="*/ 151 h 151"/>
                  <a:gd name="T2" fmla="*/ 30 w 159"/>
                  <a:gd name="T3" fmla="*/ 132 h 151"/>
                  <a:gd name="T4" fmla="*/ 27 w 159"/>
                  <a:gd name="T5" fmla="*/ 31 h 151"/>
                  <a:gd name="T6" fmla="*/ 28 w 159"/>
                  <a:gd name="T7" fmla="*/ 30 h 151"/>
                  <a:gd name="T8" fmla="*/ 129 w 159"/>
                  <a:gd name="T9" fmla="*/ 27 h 151"/>
                  <a:gd name="T10" fmla="*/ 132 w 159"/>
                  <a:gd name="T11" fmla="*/ 127 h 151"/>
                  <a:gd name="T12" fmla="*/ 131 w 159"/>
                  <a:gd name="T13" fmla="*/ 128 h 151"/>
                  <a:gd name="T14" fmla="*/ 79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79" y="151"/>
                    </a:moveTo>
                    <a:cubicBezTo>
                      <a:pt x="62" y="151"/>
                      <a:pt x="44" y="145"/>
                      <a:pt x="30" y="132"/>
                    </a:cubicBezTo>
                    <a:cubicBezTo>
                      <a:pt x="2" y="105"/>
                      <a:pt x="0" y="60"/>
                      <a:pt x="27" y="31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55" y="1"/>
                      <a:pt x="100" y="0"/>
                      <a:pt x="129" y="27"/>
                    </a:cubicBezTo>
                    <a:cubicBezTo>
                      <a:pt x="158" y="54"/>
                      <a:pt x="159" y="99"/>
                      <a:pt x="132" y="127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17" y="143"/>
                      <a:pt x="98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101">
                <a:extLst>
                  <a:ext uri="{FF2B5EF4-FFF2-40B4-BE49-F238E27FC236}">
                    <a16:creationId xmlns:a16="http://schemas.microsoft.com/office/drawing/2014/main" id="{2F658D6D-8DB2-4CF2-8BD3-EB677D5C1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2426"/>
                <a:ext cx="27" cy="25"/>
              </a:xfrm>
              <a:custGeom>
                <a:avLst/>
                <a:gdLst>
                  <a:gd name="T0" fmla="*/ 49 w 96"/>
                  <a:gd name="T1" fmla="*/ 91 h 91"/>
                  <a:gd name="T2" fmla="*/ 23 w 96"/>
                  <a:gd name="T3" fmla="*/ 82 h 91"/>
                  <a:gd name="T4" fmla="*/ 22 w 96"/>
                  <a:gd name="T5" fmla="*/ 81 h 91"/>
                  <a:gd name="T6" fmla="*/ 15 w 96"/>
                  <a:gd name="T7" fmla="*/ 22 h 91"/>
                  <a:gd name="T8" fmla="*/ 74 w 96"/>
                  <a:gd name="T9" fmla="*/ 15 h 91"/>
                  <a:gd name="T10" fmla="*/ 75 w 96"/>
                  <a:gd name="T11" fmla="*/ 15 h 91"/>
                  <a:gd name="T12" fmla="*/ 82 w 96"/>
                  <a:gd name="T13" fmla="*/ 75 h 91"/>
                  <a:gd name="T14" fmla="*/ 49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9" y="91"/>
                    </a:moveTo>
                    <a:cubicBezTo>
                      <a:pt x="40" y="91"/>
                      <a:pt x="30" y="88"/>
                      <a:pt x="23" y="82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4" y="67"/>
                      <a:pt x="0" y="40"/>
                      <a:pt x="15" y="22"/>
                    </a:cubicBezTo>
                    <a:cubicBezTo>
                      <a:pt x="29" y="4"/>
                      <a:pt x="55" y="0"/>
                      <a:pt x="74" y="15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93" y="30"/>
                      <a:pt x="96" y="56"/>
                      <a:pt x="82" y="75"/>
                    </a:cubicBezTo>
                    <a:cubicBezTo>
                      <a:pt x="74" y="85"/>
                      <a:pt x="61" y="91"/>
                      <a:pt x="49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102">
                <a:extLst>
                  <a:ext uri="{FF2B5EF4-FFF2-40B4-BE49-F238E27FC236}">
                    <a16:creationId xmlns:a16="http://schemas.microsoft.com/office/drawing/2014/main" id="{45DA5A48-1381-433A-BEA2-B76A03B32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362"/>
                <a:ext cx="38" cy="37"/>
              </a:xfrm>
              <a:custGeom>
                <a:avLst/>
                <a:gdLst>
                  <a:gd name="T0" fmla="*/ 69 w 139"/>
                  <a:gd name="T1" fmla="*/ 132 h 132"/>
                  <a:gd name="T2" fmla="*/ 26 w 139"/>
                  <a:gd name="T3" fmla="*/ 115 h 132"/>
                  <a:gd name="T4" fmla="*/ 23 w 139"/>
                  <a:gd name="T5" fmla="*/ 27 h 132"/>
                  <a:gd name="T6" fmla="*/ 24 w 139"/>
                  <a:gd name="T7" fmla="*/ 26 h 132"/>
                  <a:gd name="T8" fmla="*/ 112 w 139"/>
                  <a:gd name="T9" fmla="*/ 23 h 132"/>
                  <a:gd name="T10" fmla="*/ 115 w 139"/>
                  <a:gd name="T11" fmla="*/ 111 h 132"/>
                  <a:gd name="T12" fmla="*/ 114 w 139"/>
                  <a:gd name="T13" fmla="*/ 113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53" y="132"/>
                      <a:pt x="38" y="127"/>
                      <a:pt x="26" y="115"/>
                    </a:cubicBezTo>
                    <a:cubicBezTo>
                      <a:pt x="1" y="92"/>
                      <a:pt x="0" y="52"/>
                      <a:pt x="23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48" y="1"/>
                      <a:pt x="87" y="0"/>
                      <a:pt x="112" y="23"/>
                    </a:cubicBezTo>
                    <a:cubicBezTo>
                      <a:pt x="137" y="47"/>
                      <a:pt x="139" y="86"/>
                      <a:pt x="115" y="111"/>
                    </a:cubicBezTo>
                    <a:cubicBezTo>
                      <a:pt x="114" y="113"/>
                      <a:pt x="114" y="113"/>
                      <a:pt x="114" y="113"/>
                    </a:cubicBezTo>
                    <a:cubicBezTo>
                      <a:pt x="102" y="126"/>
                      <a:pt x="85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103">
                <a:extLst>
                  <a:ext uri="{FF2B5EF4-FFF2-40B4-BE49-F238E27FC236}">
                    <a16:creationId xmlns:a16="http://schemas.microsoft.com/office/drawing/2014/main" id="{D93A1D96-F9D6-4677-B9E5-5CF8A7B19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343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41 w 178"/>
                  <a:gd name="T3" fmla="*/ 151 h 168"/>
                  <a:gd name="T4" fmla="*/ 40 w 178"/>
                  <a:gd name="T5" fmla="*/ 150 h 168"/>
                  <a:gd name="T6" fmla="*/ 26 w 178"/>
                  <a:gd name="T7" fmla="*/ 40 h 168"/>
                  <a:gd name="T8" fmla="*/ 136 w 178"/>
                  <a:gd name="T9" fmla="*/ 26 h 168"/>
                  <a:gd name="T10" fmla="*/ 138 w 178"/>
                  <a:gd name="T11" fmla="*/ 27 h 168"/>
                  <a:gd name="T12" fmla="*/ 152 w 178"/>
                  <a:gd name="T13" fmla="*/ 138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73" y="168"/>
                      <a:pt x="56" y="162"/>
                      <a:pt x="41" y="151"/>
                    </a:cubicBezTo>
                    <a:cubicBezTo>
                      <a:pt x="40" y="150"/>
                      <a:pt x="40" y="150"/>
                      <a:pt x="40" y="150"/>
                    </a:cubicBezTo>
                    <a:cubicBezTo>
                      <a:pt x="6" y="123"/>
                      <a:pt x="0" y="74"/>
                      <a:pt x="26" y="40"/>
                    </a:cubicBezTo>
                    <a:cubicBezTo>
                      <a:pt x="53" y="6"/>
                      <a:pt x="102" y="0"/>
                      <a:pt x="136" y="26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72" y="54"/>
                      <a:pt x="178" y="103"/>
                      <a:pt x="152" y="138"/>
                    </a:cubicBezTo>
                    <a:cubicBezTo>
                      <a:pt x="136" y="157"/>
                      <a:pt x="113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104">
                <a:extLst>
                  <a:ext uri="{FF2B5EF4-FFF2-40B4-BE49-F238E27FC236}">
                    <a16:creationId xmlns:a16="http://schemas.microsoft.com/office/drawing/2014/main" id="{EC73F1D1-DC85-4EF2-A84D-DC227667F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7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1 w 161"/>
                  <a:gd name="T3" fmla="*/ 134 h 153"/>
                  <a:gd name="T4" fmla="*/ 28 w 161"/>
                  <a:gd name="T5" fmla="*/ 32 h 153"/>
                  <a:gd name="T6" fmla="*/ 29 w 161"/>
                  <a:gd name="T7" fmla="*/ 31 h 153"/>
                  <a:gd name="T8" fmla="*/ 130 w 161"/>
                  <a:gd name="T9" fmla="*/ 28 h 153"/>
                  <a:gd name="T10" fmla="*/ 133 w 161"/>
                  <a:gd name="T11" fmla="*/ 129 h 153"/>
                  <a:gd name="T12" fmla="*/ 132 w 161"/>
                  <a:gd name="T13" fmla="*/ 130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2" y="153"/>
                      <a:pt x="45" y="147"/>
                      <a:pt x="31" y="134"/>
                    </a:cubicBezTo>
                    <a:cubicBezTo>
                      <a:pt x="2" y="106"/>
                      <a:pt x="0" y="61"/>
                      <a:pt x="28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56" y="2"/>
                      <a:pt x="101" y="0"/>
                      <a:pt x="130" y="28"/>
                    </a:cubicBezTo>
                    <a:cubicBezTo>
                      <a:pt x="159" y="55"/>
                      <a:pt x="161" y="100"/>
                      <a:pt x="133" y="129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18" y="145"/>
                      <a:pt x="99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105">
                <a:extLst>
                  <a:ext uri="{FF2B5EF4-FFF2-40B4-BE49-F238E27FC236}">
                    <a16:creationId xmlns:a16="http://schemas.microsoft.com/office/drawing/2014/main" id="{F3B6EC27-62B9-4175-A837-F01E09892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253"/>
                <a:ext cx="38" cy="35"/>
              </a:xfrm>
              <a:custGeom>
                <a:avLst/>
                <a:gdLst>
                  <a:gd name="T0" fmla="*/ 68 w 135"/>
                  <a:gd name="T1" fmla="*/ 127 h 127"/>
                  <a:gd name="T2" fmla="*/ 17 w 135"/>
                  <a:gd name="T3" fmla="*/ 99 h 127"/>
                  <a:gd name="T4" fmla="*/ 16 w 135"/>
                  <a:gd name="T5" fmla="*/ 97 h 127"/>
                  <a:gd name="T6" fmla="*/ 37 w 135"/>
                  <a:gd name="T7" fmla="*/ 17 h 127"/>
                  <a:gd name="T8" fmla="*/ 117 w 135"/>
                  <a:gd name="T9" fmla="*/ 37 h 127"/>
                  <a:gd name="T10" fmla="*/ 118 w 135"/>
                  <a:gd name="T11" fmla="*/ 38 h 127"/>
                  <a:gd name="T12" fmla="*/ 98 w 135"/>
                  <a:gd name="T13" fmla="*/ 119 h 127"/>
                  <a:gd name="T14" fmla="*/ 68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8" y="127"/>
                    </a:moveTo>
                    <a:cubicBezTo>
                      <a:pt x="47" y="127"/>
                      <a:pt x="28" y="117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0" y="70"/>
                      <a:pt x="9" y="33"/>
                      <a:pt x="37" y="17"/>
                    </a:cubicBezTo>
                    <a:cubicBezTo>
                      <a:pt x="65" y="0"/>
                      <a:pt x="101" y="9"/>
                      <a:pt x="117" y="37"/>
                    </a:cubicBezTo>
                    <a:cubicBezTo>
                      <a:pt x="118" y="38"/>
                      <a:pt x="118" y="38"/>
                      <a:pt x="118" y="38"/>
                    </a:cubicBezTo>
                    <a:cubicBezTo>
                      <a:pt x="135" y="66"/>
                      <a:pt x="126" y="102"/>
                      <a:pt x="98" y="119"/>
                    </a:cubicBezTo>
                    <a:cubicBezTo>
                      <a:pt x="88" y="125"/>
                      <a:pt x="78" y="127"/>
                      <a:pt x="68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106">
                <a:extLst>
                  <a:ext uri="{FF2B5EF4-FFF2-40B4-BE49-F238E27FC236}">
                    <a16:creationId xmlns:a16="http://schemas.microsoft.com/office/drawing/2014/main" id="{8AFC5D69-CD11-469C-8922-838ECB699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183"/>
                <a:ext cx="30" cy="28"/>
              </a:xfrm>
              <a:custGeom>
                <a:avLst/>
                <a:gdLst>
                  <a:gd name="T0" fmla="*/ 55 w 111"/>
                  <a:gd name="T1" fmla="*/ 104 h 104"/>
                  <a:gd name="T2" fmla="*/ 37 w 111"/>
                  <a:gd name="T3" fmla="*/ 101 h 104"/>
                  <a:gd name="T4" fmla="*/ 10 w 111"/>
                  <a:gd name="T5" fmla="*/ 38 h 104"/>
                  <a:gd name="T6" fmla="*/ 10 w 111"/>
                  <a:gd name="T7" fmla="*/ 36 h 104"/>
                  <a:gd name="T8" fmla="*/ 74 w 111"/>
                  <a:gd name="T9" fmla="*/ 10 h 104"/>
                  <a:gd name="T10" fmla="*/ 101 w 111"/>
                  <a:gd name="T11" fmla="*/ 73 h 104"/>
                  <a:gd name="T12" fmla="*/ 100 w 111"/>
                  <a:gd name="T13" fmla="*/ 7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9" y="104"/>
                      <a:pt x="43" y="103"/>
                      <a:pt x="37" y="101"/>
                    </a:cubicBezTo>
                    <a:cubicBezTo>
                      <a:pt x="12" y="91"/>
                      <a:pt x="0" y="62"/>
                      <a:pt x="10" y="38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20" y="12"/>
                      <a:pt x="49" y="0"/>
                      <a:pt x="74" y="10"/>
                    </a:cubicBezTo>
                    <a:cubicBezTo>
                      <a:pt x="99" y="20"/>
                      <a:pt x="111" y="48"/>
                      <a:pt x="101" y="73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93" y="93"/>
                      <a:pt x="74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107">
                <a:extLst>
                  <a:ext uri="{FF2B5EF4-FFF2-40B4-BE49-F238E27FC236}">
                    <a16:creationId xmlns:a16="http://schemas.microsoft.com/office/drawing/2014/main" id="{B7431C13-F3F5-4E54-A198-E8BD19D1C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2155"/>
                <a:ext cx="30" cy="29"/>
              </a:xfrm>
              <a:custGeom>
                <a:avLst/>
                <a:gdLst>
                  <a:gd name="T0" fmla="*/ 54 w 108"/>
                  <a:gd name="T1" fmla="*/ 103 h 103"/>
                  <a:gd name="T2" fmla="*/ 14 w 108"/>
                  <a:gd name="T3" fmla="*/ 80 h 103"/>
                  <a:gd name="T4" fmla="*/ 13 w 108"/>
                  <a:gd name="T5" fmla="*/ 79 h 103"/>
                  <a:gd name="T6" fmla="*/ 29 w 108"/>
                  <a:gd name="T7" fmla="*/ 14 h 103"/>
                  <a:gd name="T8" fmla="*/ 94 w 108"/>
                  <a:gd name="T9" fmla="*/ 30 h 103"/>
                  <a:gd name="T10" fmla="*/ 95 w 108"/>
                  <a:gd name="T11" fmla="*/ 31 h 103"/>
                  <a:gd name="T12" fmla="*/ 79 w 108"/>
                  <a:gd name="T13" fmla="*/ 96 h 103"/>
                  <a:gd name="T14" fmla="*/ 54 w 108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3">
                    <a:moveTo>
                      <a:pt x="54" y="103"/>
                    </a:moveTo>
                    <a:cubicBezTo>
                      <a:pt x="38" y="103"/>
                      <a:pt x="23" y="94"/>
                      <a:pt x="14" y="80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0" y="56"/>
                      <a:pt x="7" y="27"/>
                      <a:pt x="29" y="14"/>
                    </a:cubicBezTo>
                    <a:cubicBezTo>
                      <a:pt x="52" y="0"/>
                      <a:pt x="81" y="8"/>
                      <a:pt x="94" y="30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108" y="53"/>
                      <a:pt x="101" y="82"/>
                      <a:pt x="79" y="96"/>
                    </a:cubicBezTo>
                    <a:cubicBezTo>
                      <a:pt x="71" y="100"/>
                      <a:pt x="63" y="103"/>
                      <a:pt x="54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108">
                <a:extLst>
                  <a:ext uri="{FF2B5EF4-FFF2-40B4-BE49-F238E27FC236}">
                    <a16:creationId xmlns:a16="http://schemas.microsoft.com/office/drawing/2014/main" id="{086066CE-5F1D-42E2-B5AC-CD2F3F1FB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067"/>
                <a:ext cx="44" cy="41"/>
              </a:xfrm>
              <a:custGeom>
                <a:avLst/>
                <a:gdLst>
                  <a:gd name="T0" fmla="*/ 79 w 158"/>
                  <a:gd name="T1" fmla="*/ 149 h 149"/>
                  <a:gd name="T2" fmla="*/ 53 w 158"/>
                  <a:gd name="T3" fmla="*/ 144 h 149"/>
                  <a:gd name="T4" fmla="*/ 14 w 158"/>
                  <a:gd name="T5" fmla="*/ 54 h 149"/>
                  <a:gd name="T6" fmla="*/ 15 w 158"/>
                  <a:gd name="T7" fmla="*/ 52 h 149"/>
                  <a:gd name="T8" fmla="*/ 105 w 158"/>
                  <a:gd name="T9" fmla="*/ 14 h 149"/>
                  <a:gd name="T10" fmla="*/ 144 w 158"/>
                  <a:gd name="T11" fmla="*/ 104 h 149"/>
                  <a:gd name="T12" fmla="*/ 143 w 158"/>
                  <a:gd name="T13" fmla="*/ 106 h 149"/>
                  <a:gd name="T14" fmla="*/ 79 w 158"/>
                  <a:gd name="T1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49">
                    <a:moveTo>
                      <a:pt x="79" y="149"/>
                    </a:moveTo>
                    <a:cubicBezTo>
                      <a:pt x="70" y="149"/>
                      <a:pt x="61" y="148"/>
                      <a:pt x="53" y="144"/>
                    </a:cubicBezTo>
                    <a:cubicBezTo>
                      <a:pt x="17" y="130"/>
                      <a:pt x="0" y="89"/>
                      <a:pt x="14" y="54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29" y="17"/>
                      <a:pt x="70" y="0"/>
                      <a:pt x="105" y="14"/>
                    </a:cubicBezTo>
                    <a:cubicBezTo>
                      <a:pt x="141" y="28"/>
                      <a:pt x="158" y="69"/>
                      <a:pt x="144" y="104"/>
                    </a:cubicBezTo>
                    <a:cubicBezTo>
                      <a:pt x="143" y="106"/>
                      <a:pt x="143" y="106"/>
                      <a:pt x="143" y="106"/>
                    </a:cubicBezTo>
                    <a:cubicBezTo>
                      <a:pt x="132" y="133"/>
                      <a:pt x="106" y="149"/>
                      <a:pt x="79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109">
                <a:extLst>
                  <a:ext uri="{FF2B5EF4-FFF2-40B4-BE49-F238E27FC236}">
                    <a16:creationId xmlns:a16="http://schemas.microsoft.com/office/drawing/2014/main" id="{B0B1DDDB-2A8D-449F-BC69-CC76806D1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2042"/>
                <a:ext cx="46" cy="45"/>
              </a:xfrm>
              <a:custGeom>
                <a:avLst/>
                <a:gdLst>
                  <a:gd name="T0" fmla="*/ 84 w 168"/>
                  <a:gd name="T1" fmla="*/ 162 h 162"/>
                  <a:gd name="T2" fmla="*/ 8 w 168"/>
                  <a:gd name="T3" fmla="*/ 98 h 162"/>
                  <a:gd name="T4" fmla="*/ 8 w 168"/>
                  <a:gd name="T5" fmla="*/ 96 h 162"/>
                  <a:gd name="T6" fmla="*/ 71 w 168"/>
                  <a:gd name="T7" fmla="*/ 7 h 162"/>
                  <a:gd name="T8" fmla="*/ 160 w 168"/>
                  <a:gd name="T9" fmla="*/ 70 h 162"/>
                  <a:gd name="T10" fmla="*/ 160 w 168"/>
                  <a:gd name="T11" fmla="*/ 72 h 162"/>
                  <a:gd name="T12" fmla="*/ 97 w 168"/>
                  <a:gd name="T13" fmla="*/ 161 h 162"/>
                  <a:gd name="T14" fmla="*/ 84 w 168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2">
                    <a:moveTo>
                      <a:pt x="84" y="162"/>
                    </a:moveTo>
                    <a:cubicBezTo>
                      <a:pt x="47" y="162"/>
                      <a:pt x="14" y="136"/>
                      <a:pt x="8" y="98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0" y="54"/>
                      <a:pt x="29" y="14"/>
                      <a:pt x="71" y="7"/>
                    </a:cubicBezTo>
                    <a:cubicBezTo>
                      <a:pt x="113" y="0"/>
                      <a:pt x="153" y="28"/>
                      <a:pt x="160" y="70"/>
                    </a:cubicBezTo>
                    <a:cubicBezTo>
                      <a:pt x="160" y="72"/>
                      <a:pt x="160" y="72"/>
                      <a:pt x="160" y="72"/>
                    </a:cubicBezTo>
                    <a:cubicBezTo>
                      <a:pt x="168" y="114"/>
                      <a:pt x="139" y="154"/>
                      <a:pt x="97" y="161"/>
                    </a:cubicBezTo>
                    <a:cubicBezTo>
                      <a:pt x="93" y="162"/>
                      <a:pt x="8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110">
                <a:extLst>
                  <a:ext uri="{FF2B5EF4-FFF2-40B4-BE49-F238E27FC236}">
                    <a16:creationId xmlns:a16="http://schemas.microsoft.com/office/drawing/2014/main" id="{44606488-A062-4143-B609-BBBBA8FE8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963"/>
                <a:ext cx="33" cy="32"/>
              </a:xfrm>
              <a:custGeom>
                <a:avLst/>
                <a:gdLst>
                  <a:gd name="T0" fmla="*/ 59 w 118"/>
                  <a:gd name="T1" fmla="*/ 113 h 113"/>
                  <a:gd name="T2" fmla="*/ 39 w 118"/>
                  <a:gd name="T3" fmla="*/ 109 h 113"/>
                  <a:gd name="T4" fmla="*/ 10 w 118"/>
                  <a:gd name="T5" fmla="*/ 41 h 113"/>
                  <a:gd name="T6" fmla="*/ 11 w 118"/>
                  <a:gd name="T7" fmla="*/ 40 h 113"/>
                  <a:gd name="T8" fmla="*/ 79 w 118"/>
                  <a:gd name="T9" fmla="*/ 11 h 113"/>
                  <a:gd name="T10" fmla="*/ 107 w 118"/>
                  <a:gd name="T11" fmla="*/ 79 h 113"/>
                  <a:gd name="T12" fmla="*/ 107 w 118"/>
                  <a:gd name="T13" fmla="*/ 80 h 113"/>
                  <a:gd name="T14" fmla="*/ 59 w 118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3">
                    <a:moveTo>
                      <a:pt x="59" y="113"/>
                    </a:moveTo>
                    <a:cubicBezTo>
                      <a:pt x="52" y="113"/>
                      <a:pt x="46" y="112"/>
                      <a:pt x="39" y="109"/>
                    </a:cubicBezTo>
                    <a:cubicBezTo>
                      <a:pt x="12" y="98"/>
                      <a:pt x="0" y="68"/>
                      <a:pt x="10" y="41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22" y="13"/>
                      <a:pt x="52" y="0"/>
                      <a:pt x="79" y="11"/>
                    </a:cubicBezTo>
                    <a:cubicBezTo>
                      <a:pt x="105" y="22"/>
                      <a:pt x="118" y="52"/>
                      <a:pt x="107" y="79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99" y="100"/>
                      <a:pt x="79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111">
                <a:extLst>
                  <a:ext uri="{FF2B5EF4-FFF2-40B4-BE49-F238E27FC236}">
                    <a16:creationId xmlns:a16="http://schemas.microsoft.com/office/drawing/2014/main" id="{0A45D25E-D07C-4869-A691-FA662439D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1935"/>
                <a:ext cx="27" cy="27"/>
              </a:xfrm>
              <a:custGeom>
                <a:avLst/>
                <a:gdLst>
                  <a:gd name="T0" fmla="*/ 50 w 100"/>
                  <a:gd name="T1" fmla="*/ 97 h 97"/>
                  <a:gd name="T2" fmla="*/ 5 w 100"/>
                  <a:gd name="T3" fmla="*/ 59 h 97"/>
                  <a:gd name="T4" fmla="*/ 5 w 100"/>
                  <a:gd name="T5" fmla="*/ 58 h 97"/>
                  <a:gd name="T6" fmla="*/ 42 w 100"/>
                  <a:gd name="T7" fmla="*/ 5 h 97"/>
                  <a:gd name="T8" fmla="*/ 96 w 100"/>
                  <a:gd name="T9" fmla="*/ 42 h 97"/>
                  <a:gd name="T10" fmla="*/ 96 w 100"/>
                  <a:gd name="T11" fmla="*/ 43 h 97"/>
                  <a:gd name="T12" fmla="*/ 58 w 100"/>
                  <a:gd name="T13" fmla="*/ 97 h 97"/>
                  <a:gd name="T14" fmla="*/ 50 w 100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7">
                    <a:moveTo>
                      <a:pt x="50" y="97"/>
                    </a:moveTo>
                    <a:cubicBezTo>
                      <a:pt x="28" y="97"/>
                      <a:pt x="9" y="82"/>
                      <a:pt x="5" y="59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0" y="33"/>
                      <a:pt x="17" y="9"/>
                      <a:pt x="42" y="5"/>
                    </a:cubicBezTo>
                    <a:cubicBezTo>
                      <a:pt x="68" y="0"/>
                      <a:pt x="92" y="17"/>
                      <a:pt x="96" y="42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0" y="69"/>
                      <a:pt x="83" y="92"/>
                      <a:pt x="58" y="97"/>
                    </a:cubicBezTo>
                    <a:cubicBezTo>
                      <a:pt x="56" y="97"/>
                      <a:pt x="53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112">
                <a:extLst>
                  <a:ext uri="{FF2B5EF4-FFF2-40B4-BE49-F238E27FC236}">
                    <a16:creationId xmlns:a16="http://schemas.microsoft.com/office/drawing/2014/main" id="{451F2054-C20C-49AB-B72C-6C89660E9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846"/>
                <a:ext cx="33" cy="33"/>
              </a:xfrm>
              <a:custGeom>
                <a:avLst/>
                <a:gdLst>
                  <a:gd name="T0" fmla="*/ 60 w 120"/>
                  <a:gd name="T1" fmla="*/ 120 h 120"/>
                  <a:gd name="T2" fmla="*/ 59 w 120"/>
                  <a:gd name="T3" fmla="*/ 120 h 120"/>
                  <a:gd name="T4" fmla="*/ 0 w 120"/>
                  <a:gd name="T5" fmla="*/ 60 h 120"/>
                  <a:gd name="T6" fmla="*/ 0 w 120"/>
                  <a:gd name="T7" fmla="*/ 58 h 120"/>
                  <a:gd name="T8" fmla="*/ 60 w 120"/>
                  <a:gd name="T9" fmla="*/ 0 h 120"/>
                  <a:gd name="T10" fmla="*/ 61 w 120"/>
                  <a:gd name="T11" fmla="*/ 0 h 120"/>
                  <a:gd name="T12" fmla="*/ 119 w 120"/>
                  <a:gd name="T13" fmla="*/ 60 h 120"/>
                  <a:gd name="T14" fmla="*/ 119 w 120"/>
                  <a:gd name="T15" fmla="*/ 62 h 120"/>
                  <a:gd name="T16" fmla="*/ 60 w 120"/>
                  <a:gd name="T17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" h="120">
                    <a:moveTo>
                      <a:pt x="60" y="120"/>
                    </a:moveTo>
                    <a:cubicBezTo>
                      <a:pt x="59" y="120"/>
                      <a:pt x="59" y="120"/>
                      <a:pt x="59" y="120"/>
                    </a:cubicBezTo>
                    <a:cubicBezTo>
                      <a:pt x="26" y="119"/>
                      <a:pt x="0" y="92"/>
                      <a:pt x="0" y="6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26"/>
                      <a:pt x="27" y="0"/>
                      <a:pt x="60" y="0"/>
                    </a:cubicBezTo>
                    <a:cubicBezTo>
                      <a:pt x="60" y="0"/>
                      <a:pt x="60" y="0"/>
                      <a:pt x="61" y="0"/>
                    </a:cubicBezTo>
                    <a:cubicBezTo>
                      <a:pt x="93" y="0"/>
                      <a:pt x="120" y="27"/>
                      <a:pt x="119" y="60"/>
                    </a:cubicBezTo>
                    <a:cubicBezTo>
                      <a:pt x="119" y="62"/>
                      <a:pt x="119" y="62"/>
                      <a:pt x="119" y="62"/>
                    </a:cubicBezTo>
                    <a:cubicBezTo>
                      <a:pt x="118" y="94"/>
                      <a:pt x="92" y="120"/>
                      <a:pt x="60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113">
                <a:extLst>
                  <a:ext uri="{FF2B5EF4-FFF2-40B4-BE49-F238E27FC236}">
                    <a16:creationId xmlns:a16="http://schemas.microsoft.com/office/drawing/2014/main" id="{43EFC790-CB02-47FD-9C1B-960C903BF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810"/>
                <a:ext cx="46" cy="45"/>
              </a:xfrm>
              <a:custGeom>
                <a:avLst/>
                <a:gdLst>
                  <a:gd name="T0" fmla="*/ 83 w 166"/>
                  <a:gd name="T1" fmla="*/ 161 h 161"/>
                  <a:gd name="T2" fmla="*/ 7 w 166"/>
                  <a:gd name="T3" fmla="*/ 97 h 161"/>
                  <a:gd name="T4" fmla="*/ 7 w 166"/>
                  <a:gd name="T5" fmla="*/ 95 h 161"/>
                  <a:gd name="T6" fmla="*/ 70 w 166"/>
                  <a:gd name="T7" fmla="*/ 7 h 161"/>
                  <a:gd name="T8" fmla="*/ 158 w 166"/>
                  <a:gd name="T9" fmla="*/ 70 h 161"/>
                  <a:gd name="T10" fmla="*/ 159 w 166"/>
                  <a:gd name="T11" fmla="*/ 72 h 161"/>
                  <a:gd name="T12" fmla="*/ 96 w 166"/>
                  <a:gd name="T13" fmla="*/ 160 h 161"/>
                  <a:gd name="T14" fmla="*/ 83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3" y="161"/>
                    </a:moveTo>
                    <a:cubicBezTo>
                      <a:pt x="46" y="161"/>
                      <a:pt x="13" y="135"/>
                      <a:pt x="7" y="97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0" y="54"/>
                      <a:pt x="28" y="14"/>
                      <a:pt x="70" y="7"/>
                    </a:cubicBezTo>
                    <a:cubicBezTo>
                      <a:pt x="112" y="0"/>
                      <a:pt x="151" y="28"/>
                      <a:pt x="158" y="70"/>
                    </a:cubicBezTo>
                    <a:cubicBezTo>
                      <a:pt x="159" y="72"/>
                      <a:pt x="159" y="72"/>
                      <a:pt x="159" y="72"/>
                    </a:cubicBezTo>
                    <a:cubicBezTo>
                      <a:pt x="166" y="113"/>
                      <a:pt x="138" y="153"/>
                      <a:pt x="96" y="160"/>
                    </a:cubicBezTo>
                    <a:cubicBezTo>
                      <a:pt x="91" y="161"/>
                      <a:pt x="87" y="161"/>
                      <a:pt x="83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114">
                <a:extLst>
                  <a:ext uri="{FF2B5EF4-FFF2-40B4-BE49-F238E27FC236}">
                    <a16:creationId xmlns:a16="http://schemas.microsoft.com/office/drawing/2014/main" id="{99FD7116-CD5E-438F-A145-44D0D5C03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1722"/>
                <a:ext cx="46" cy="45"/>
              </a:xfrm>
              <a:custGeom>
                <a:avLst/>
                <a:gdLst>
                  <a:gd name="T0" fmla="*/ 81 w 163"/>
                  <a:gd name="T1" fmla="*/ 164 h 164"/>
                  <a:gd name="T2" fmla="*/ 80 w 163"/>
                  <a:gd name="T3" fmla="*/ 164 h 164"/>
                  <a:gd name="T4" fmla="*/ 1 w 163"/>
                  <a:gd name="T5" fmla="*/ 82 h 164"/>
                  <a:gd name="T6" fmla="*/ 1 w 163"/>
                  <a:gd name="T7" fmla="*/ 80 h 164"/>
                  <a:gd name="T8" fmla="*/ 83 w 163"/>
                  <a:gd name="T9" fmla="*/ 1 h 164"/>
                  <a:gd name="T10" fmla="*/ 162 w 163"/>
                  <a:gd name="T11" fmla="*/ 83 h 164"/>
                  <a:gd name="T12" fmla="*/ 162 w 163"/>
                  <a:gd name="T13" fmla="*/ 85 h 164"/>
                  <a:gd name="T14" fmla="*/ 81 w 163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64">
                    <a:moveTo>
                      <a:pt x="81" y="164"/>
                    </a:moveTo>
                    <a:cubicBezTo>
                      <a:pt x="81" y="164"/>
                      <a:pt x="81" y="164"/>
                      <a:pt x="80" y="164"/>
                    </a:cubicBezTo>
                    <a:cubicBezTo>
                      <a:pt x="35" y="163"/>
                      <a:pt x="0" y="127"/>
                      <a:pt x="1" y="82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36"/>
                      <a:pt x="38" y="0"/>
                      <a:pt x="83" y="1"/>
                    </a:cubicBezTo>
                    <a:cubicBezTo>
                      <a:pt x="127" y="2"/>
                      <a:pt x="163" y="38"/>
                      <a:pt x="162" y="83"/>
                    </a:cubicBezTo>
                    <a:cubicBezTo>
                      <a:pt x="162" y="85"/>
                      <a:pt x="162" y="85"/>
                      <a:pt x="162" y="85"/>
                    </a:cubicBezTo>
                    <a:cubicBezTo>
                      <a:pt x="161" y="129"/>
                      <a:pt x="125" y="164"/>
                      <a:pt x="81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115">
                <a:extLst>
                  <a:ext uri="{FF2B5EF4-FFF2-40B4-BE49-F238E27FC236}">
                    <a16:creationId xmlns:a16="http://schemas.microsoft.com/office/drawing/2014/main" id="{9FD0B8A2-1677-4842-81C9-62E3C5DC6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705"/>
                <a:ext cx="26" cy="25"/>
              </a:xfrm>
              <a:custGeom>
                <a:avLst/>
                <a:gdLst>
                  <a:gd name="T0" fmla="*/ 47 w 94"/>
                  <a:gd name="T1" fmla="*/ 91 h 91"/>
                  <a:gd name="T2" fmla="*/ 38 w 94"/>
                  <a:gd name="T3" fmla="*/ 90 h 91"/>
                  <a:gd name="T4" fmla="*/ 4 w 94"/>
                  <a:gd name="T5" fmla="*/ 39 h 91"/>
                  <a:gd name="T6" fmla="*/ 5 w 94"/>
                  <a:gd name="T7" fmla="*/ 38 h 91"/>
                  <a:gd name="T8" fmla="*/ 56 w 94"/>
                  <a:gd name="T9" fmla="*/ 4 h 91"/>
                  <a:gd name="T10" fmla="*/ 89 w 94"/>
                  <a:gd name="T11" fmla="*/ 55 h 91"/>
                  <a:gd name="T12" fmla="*/ 89 w 94"/>
                  <a:gd name="T13" fmla="*/ 56 h 91"/>
                  <a:gd name="T14" fmla="*/ 47 w 94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91">
                    <a:moveTo>
                      <a:pt x="47" y="91"/>
                    </a:moveTo>
                    <a:cubicBezTo>
                      <a:pt x="44" y="91"/>
                      <a:pt x="41" y="91"/>
                      <a:pt x="38" y="90"/>
                    </a:cubicBezTo>
                    <a:cubicBezTo>
                      <a:pt x="15" y="85"/>
                      <a:pt x="0" y="62"/>
                      <a:pt x="4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9" y="15"/>
                      <a:pt x="32" y="0"/>
                      <a:pt x="56" y="4"/>
                    </a:cubicBezTo>
                    <a:cubicBezTo>
                      <a:pt x="79" y="9"/>
                      <a:pt x="94" y="32"/>
                      <a:pt x="89" y="55"/>
                    </a:cubicBezTo>
                    <a:cubicBezTo>
                      <a:pt x="89" y="56"/>
                      <a:pt x="89" y="56"/>
                      <a:pt x="89" y="56"/>
                    </a:cubicBezTo>
                    <a:cubicBezTo>
                      <a:pt x="85" y="77"/>
                      <a:pt x="67" y="91"/>
                      <a:pt x="47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116">
                <a:extLst>
                  <a:ext uri="{FF2B5EF4-FFF2-40B4-BE49-F238E27FC236}">
                    <a16:creationId xmlns:a16="http://schemas.microsoft.com/office/drawing/2014/main" id="{5A064900-5227-4979-BE96-16DFC4EA2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617"/>
                <a:ext cx="27" cy="25"/>
              </a:xfrm>
              <a:custGeom>
                <a:avLst/>
                <a:gdLst>
                  <a:gd name="T0" fmla="*/ 49 w 97"/>
                  <a:gd name="T1" fmla="*/ 92 h 92"/>
                  <a:gd name="T2" fmla="*/ 9 w 97"/>
                  <a:gd name="T3" fmla="*/ 64 h 92"/>
                  <a:gd name="T4" fmla="*/ 9 w 97"/>
                  <a:gd name="T5" fmla="*/ 63 h 92"/>
                  <a:gd name="T6" fmla="*/ 34 w 97"/>
                  <a:gd name="T7" fmla="*/ 8 h 92"/>
                  <a:gd name="T8" fmla="*/ 88 w 97"/>
                  <a:gd name="T9" fmla="*/ 33 h 92"/>
                  <a:gd name="T10" fmla="*/ 89 w 97"/>
                  <a:gd name="T11" fmla="*/ 34 h 92"/>
                  <a:gd name="T12" fmla="*/ 64 w 97"/>
                  <a:gd name="T13" fmla="*/ 89 h 92"/>
                  <a:gd name="T14" fmla="*/ 49 w 97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2">
                    <a:moveTo>
                      <a:pt x="49" y="92"/>
                    </a:moveTo>
                    <a:cubicBezTo>
                      <a:pt x="32" y="92"/>
                      <a:pt x="15" y="81"/>
                      <a:pt x="9" y="64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0" y="41"/>
                      <a:pt x="12" y="17"/>
                      <a:pt x="34" y="8"/>
                    </a:cubicBezTo>
                    <a:cubicBezTo>
                      <a:pt x="56" y="0"/>
                      <a:pt x="80" y="11"/>
                      <a:pt x="88" y="33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97" y="56"/>
                      <a:pt x="86" y="81"/>
                      <a:pt x="64" y="89"/>
                    </a:cubicBezTo>
                    <a:cubicBezTo>
                      <a:pt x="59" y="91"/>
                      <a:pt x="54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117">
                <a:extLst>
                  <a:ext uri="{FF2B5EF4-FFF2-40B4-BE49-F238E27FC236}">
                    <a16:creationId xmlns:a16="http://schemas.microsoft.com/office/drawing/2014/main" id="{B4A84FCF-670C-4337-8452-4DD7A3AD8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1590"/>
                <a:ext cx="25" cy="24"/>
              </a:xfrm>
              <a:custGeom>
                <a:avLst/>
                <a:gdLst>
                  <a:gd name="T0" fmla="*/ 45 w 91"/>
                  <a:gd name="T1" fmla="*/ 89 h 89"/>
                  <a:gd name="T2" fmla="*/ 37 w 91"/>
                  <a:gd name="T3" fmla="*/ 88 h 89"/>
                  <a:gd name="T4" fmla="*/ 4 w 91"/>
                  <a:gd name="T5" fmla="*/ 39 h 89"/>
                  <a:gd name="T6" fmla="*/ 4 w 91"/>
                  <a:gd name="T7" fmla="*/ 38 h 89"/>
                  <a:gd name="T8" fmla="*/ 54 w 91"/>
                  <a:gd name="T9" fmla="*/ 5 h 89"/>
                  <a:gd name="T10" fmla="*/ 87 w 91"/>
                  <a:gd name="T11" fmla="*/ 54 h 89"/>
                  <a:gd name="T12" fmla="*/ 87 w 91"/>
                  <a:gd name="T13" fmla="*/ 55 h 89"/>
                  <a:gd name="T14" fmla="*/ 45 w 91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9">
                    <a:moveTo>
                      <a:pt x="45" y="89"/>
                    </a:moveTo>
                    <a:cubicBezTo>
                      <a:pt x="43" y="89"/>
                      <a:pt x="40" y="89"/>
                      <a:pt x="37" y="88"/>
                    </a:cubicBezTo>
                    <a:cubicBezTo>
                      <a:pt x="14" y="83"/>
                      <a:pt x="0" y="61"/>
                      <a:pt x="4" y="39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9" y="15"/>
                      <a:pt x="31" y="0"/>
                      <a:pt x="54" y="5"/>
                    </a:cubicBezTo>
                    <a:cubicBezTo>
                      <a:pt x="77" y="9"/>
                      <a:pt x="91" y="32"/>
                      <a:pt x="87" y="54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3" y="75"/>
                      <a:pt x="65" y="89"/>
                      <a:pt x="45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118">
                <a:extLst>
                  <a:ext uri="{FF2B5EF4-FFF2-40B4-BE49-F238E27FC236}">
                    <a16:creationId xmlns:a16="http://schemas.microsoft.com/office/drawing/2014/main" id="{186EE7D8-A219-476C-872E-84EB0ABED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1505"/>
                <a:ext cx="30" cy="29"/>
              </a:xfrm>
              <a:custGeom>
                <a:avLst/>
                <a:gdLst>
                  <a:gd name="T0" fmla="*/ 55 w 111"/>
                  <a:gd name="T1" fmla="*/ 106 h 106"/>
                  <a:gd name="T2" fmla="*/ 9 w 111"/>
                  <a:gd name="T3" fmla="*/ 73 h 106"/>
                  <a:gd name="T4" fmla="*/ 9 w 111"/>
                  <a:gd name="T5" fmla="*/ 72 h 106"/>
                  <a:gd name="T6" fmla="*/ 38 w 111"/>
                  <a:gd name="T7" fmla="*/ 9 h 106"/>
                  <a:gd name="T8" fmla="*/ 101 w 111"/>
                  <a:gd name="T9" fmla="*/ 38 h 106"/>
                  <a:gd name="T10" fmla="*/ 102 w 111"/>
                  <a:gd name="T11" fmla="*/ 39 h 106"/>
                  <a:gd name="T12" fmla="*/ 72 w 111"/>
                  <a:gd name="T13" fmla="*/ 102 h 106"/>
                  <a:gd name="T14" fmla="*/ 55 w 111"/>
                  <a:gd name="T15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6">
                    <a:moveTo>
                      <a:pt x="55" y="106"/>
                    </a:moveTo>
                    <a:cubicBezTo>
                      <a:pt x="35" y="106"/>
                      <a:pt x="17" y="93"/>
                      <a:pt x="9" y="73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0" y="47"/>
                      <a:pt x="13" y="19"/>
                      <a:pt x="38" y="9"/>
                    </a:cubicBezTo>
                    <a:cubicBezTo>
                      <a:pt x="64" y="0"/>
                      <a:pt x="92" y="13"/>
                      <a:pt x="101" y="38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11" y="65"/>
                      <a:pt x="98" y="93"/>
                      <a:pt x="72" y="102"/>
                    </a:cubicBezTo>
                    <a:cubicBezTo>
                      <a:pt x="67" y="105"/>
                      <a:pt x="61" y="106"/>
                      <a:pt x="55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119">
                <a:extLst>
                  <a:ext uri="{FF2B5EF4-FFF2-40B4-BE49-F238E27FC236}">
                    <a16:creationId xmlns:a16="http://schemas.microsoft.com/office/drawing/2014/main" id="{36212501-C055-4845-BB44-2EEDEF496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1478"/>
                <a:ext cx="26" cy="25"/>
              </a:xfrm>
              <a:custGeom>
                <a:avLst/>
                <a:gdLst>
                  <a:gd name="T0" fmla="*/ 47 w 94"/>
                  <a:gd name="T1" fmla="*/ 89 h 89"/>
                  <a:gd name="T2" fmla="*/ 25 w 94"/>
                  <a:gd name="T3" fmla="*/ 82 h 89"/>
                  <a:gd name="T4" fmla="*/ 13 w 94"/>
                  <a:gd name="T5" fmla="*/ 26 h 89"/>
                  <a:gd name="T6" fmla="*/ 13 w 94"/>
                  <a:gd name="T7" fmla="*/ 25 h 89"/>
                  <a:gd name="T8" fmla="*/ 70 w 94"/>
                  <a:gd name="T9" fmla="*/ 13 h 89"/>
                  <a:gd name="T10" fmla="*/ 82 w 94"/>
                  <a:gd name="T11" fmla="*/ 69 h 89"/>
                  <a:gd name="T12" fmla="*/ 82 w 94"/>
                  <a:gd name="T13" fmla="*/ 70 h 89"/>
                  <a:gd name="T14" fmla="*/ 47 w 94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89">
                    <a:moveTo>
                      <a:pt x="47" y="89"/>
                    </a:moveTo>
                    <a:cubicBezTo>
                      <a:pt x="40" y="89"/>
                      <a:pt x="32" y="87"/>
                      <a:pt x="25" y="82"/>
                    </a:cubicBezTo>
                    <a:cubicBezTo>
                      <a:pt x="6" y="70"/>
                      <a:pt x="0" y="45"/>
                      <a:pt x="13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25" y="6"/>
                      <a:pt x="51" y="0"/>
                      <a:pt x="70" y="13"/>
                    </a:cubicBezTo>
                    <a:cubicBezTo>
                      <a:pt x="89" y="25"/>
                      <a:pt x="94" y="50"/>
                      <a:pt x="82" y="69"/>
                    </a:cubicBezTo>
                    <a:cubicBezTo>
                      <a:pt x="82" y="70"/>
                      <a:pt x="82" y="70"/>
                      <a:pt x="82" y="70"/>
                    </a:cubicBezTo>
                    <a:cubicBezTo>
                      <a:pt x="74" y="82"/>
                      <a:pt x="61" y="89"/>
                      <a:pt x="4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120">
                <a:extLst>
                  <a:ext uri="{FF2B5EF4-FFF2-40B4-BE49-F238E27FC236}">
                    <a16:creationId xmlns:a16="http://schemas.microsoft.com/office/drawing/2014/main" id="{8DDE861A-E95D-4075-8D0D-019F8A2AB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387"/>
                <a:ext cx="46" cy="43"/>
              </a:xfrm>
              <a:custGeom>
                <a:avLst/>
                <a:gdLst>
                  <a:gd name="T0" fmla="*/ 83 w 165"/>
                  <a:gd name="T1" fmla="*/ 157 h 157"/>
                  <a:gd name="T2" fmla="*/ 15 w 165"/>
                  <a:gd name="T3" fmla="*/ 109 h 157"/>
                  <a:gd name="T4" fmla="*/ 14 w 165"/>
                  <a:gd name="T5" fmla="*/ 107 h 157"/>
                  <a:gd name="T6" fmla="*/ 57 w 165"/>
                  <a:gd name="T7" fmla="*/ 14 h 157"/>
                  <a:gd name="T8" fmla="*/ 151 w 165"/>
                  <a:gd name="T9" fmla="*/ 57 h 157"/>
                  <a:gd name="T10" fmla="*/ 151 w 165"/>
                  <a:gd name="T11" fmla="*/ 59 h 157"/>
                  <a:gd name="T12" fmla="*/ 108 w 165"/>
                  <a:gd name="T13" fmla="*/ 152 h 157"/>
                  <a:gd name="T14" fmla="*/ 83 w 165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7">
                    <a:moveTo>
                      <a:pt x="83" y="157"/>
                    </a:moveTo>
                    <a:cubicBezTo>
                      <a:pt x="53" y="157"/>
                      <a:pt x="26" y="138"/>
                      <a:pt x="15" y="109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0" y="70"/>
                      <a:pt x="20" y="28"/>
                      <a:pt x="57" y="14"/>
                    </a:cubicBezTo>
                    <a:cubicBezTo>
                      <a:pt x="95" y="0"/>
                      <a:pt x="137" y="19"/>
                      <a:pt x="151" y="57"/>
                    </a:cubicBezTo>
                    <a:cubicBezTo>
                      <a:pt x="151" y="59"/>
                      <a:pt x="151" y="59"/>
                      <a:pt x="151" y="59"/>
                    </a:cubicBezTo>
                    <a:cubicBezTo>
                      <a:pt x="165" y="96"/>
                      <a:pt x="146" y="138"/>
                      <a:pt x="108" y="152"/>
                    </a:cubicBezTo>
                    <a:cubicBezTo>
                      <a:pt x="100" y="155"/>
                      <a:pt x="92" y="157"/>
                      <a:pt x="83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121">
                <a:extLst>
                  <a:ext uri="{FF2B5EF4-FFF2-40B4-BE49-F238E27FC236}">
                    <a16:creationId xmlns:a16="http://schemas.microsoft.com/office/drawing/2014/main" id="{32FC32AF-44D9-4D2E-B335-F57C7102D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1370"/>
                <a:ext cx="44" cy="42"/>
              </a:xfrm>
              <a:custGeom>
                <a:avLst/>
                <a:gdLst>
                  <a:gd name="T0" fmla="*/ 79 w 160"/>
                  <a:gd name="T1" fmla="*/ 151 h 151"/>
                  <a:gd name="T2" fmla="*/ 42 w 160"/>
                  <a:gd name="T3" fmla="*/ 140 h 151"/>
                  <a:gd name="T4" fmla="*/ 20 w 160"/>
                  <a:gd name="T5" fmla="*/ 43 h 151"/>
                  <a:gd name="T6" fmla="*/ 21 w 160"/>
                  <a:gd name="T7" fmla="*/ 42 h 151"/>
                  <a:gd name="T8" fmla="*/ 118 w 160"/>
                  <a:gd name="T9" fmla="*/ 21 h 151"/>
                  <a:gd name="T10" fmla="*/ 139 w 160"/>
                  <a:gd name="T11" fmla="*/ 118 h 151"/>
                  <a:gd name="T12" fmla="*/ 138 w 160"/>
                  <a:gd name="T13" fmla="*/ 119 h 151"/>
                  <a:gd name="T14" fmla="*/ 79 w 160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1">
                    <a:moveTo>
                      <a:pt x="79" y="151"/>
                    </a:moveTo>
                    <a:cubicBezTo>
                      <a:pt x="66" y="151"/>
                      <a:pt x="53" y="148"/>
                      <a:pt x="42" y="140"/>
                    </a:cubicBezTo>
                    <a:cubicBezTo>
                      <a:pt x="9" y="119"/>
                      <a:pt x="0" y="76"/>
                      <a:pt x="20" y="43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42" y="9"/>
                      <a:pt x="86" y="0"/>
                      <a:pt x="118" y="21"/>
                    </a:cubicBezTo>
                    <a:cubicBezTo>
                      <a:pt x="151" y="42"/>
                      <a:pt x="160" y="85"/>
                      <a:pt x="139" y="118"/>
                    </a:cubicBezTo>
                    <a:cubicBezTo>
                      <a:pt x="138" y="119"/>
                      <a:pt x="138" y="119"/>
                      <a:pt x="138" y="119"/>
                    </a:cubicBezTo>
                    <a:cubicBezTo>
                      <a:pt x="125" y="140"/>
                      <a:pt x="102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122">
                <a:extLst>
                  <a:ext uri="{FF2B5EF4-FFF2-40B4-BE49-F238E27FC236}">
                    <a16:creationId xmlns:a16="http://schemas.microsoft.com/office/drawing/2014/main" id="{98D3DFE7-A588-47C5-BDAC-1F2865D03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303"/>
                <a:ext cx="35" cy="33"/>
              </a:xfrm>
              <a:custGeom>
                <a:avLst/>
                <a:gdLst>
                  <a:gd name="T0" fmla="*/ 64 w 127"/>
                  <a:gd name="T1" fmla="*/ 120 h 120"/>
                  <a:gd name="T2" fmla="*/ 21 w 127"/>
                  <a:gd name="T3" fmla="*/ 101 h 120"/>
                  <a:gd name="T4" fmla="*/ 21 w 127"/>
                  <a:gd name="T5" fmla="*/ 100 h 120"/>
                  <a:gd name="T6" fmla="*/ 25 w 127"/>
                  <a:gd name="T7" fmla="*/ 21 h 120"/>
                  <a:gd name="T8" fmla="*/ 105 w 127"/>
                  <a:gd name="T9" fmla="*/ 26 h 120"/>
                  <a:gd name="T10" fmla="*/ 106 w 127"/>
                  <a:gd name="T11" fmla="*/ 27 h 120"/>
                  <a:gd name="T12" fmla="*/ 101 w 127"/>
                  <a:gd name="T13" fmla="*/ 106 h 120"/>
                  <a:gd name="T14" fmla="*/ 64 w 127"/>
                  <a:gd name="T15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0">
                    <a:moveTo>
                      <a:pt x="64" y="120"/>
                    </a:moveTo>
                    <a:cubicBezTo>
                      <a:pt x="48" y="120"/>
                      <a:pt x="33" y="114"/>
                      <a:pt x="21" y="101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0" y="77"/>
                      <a:pt x="2" y="41"/>
                      <a:pt x="25" y="21"/>
                    </a:cubicBezTo>
                    <a:cubicBezTo>
                      <a:pt x="49" y="0"/>
                      <a:pt x="85" y="2"/>
                      <a:pt x="105" y="26"/>
                    </a:cubicBezTo>
                    <a:cubicBezTo>
                      <a:pt x="106" y="27"/>
                      <a:pt x="106" y="27"/>
                      <a:pt x="106" y="27"/>
                    </a:cubicBezTo>
                    <a:cubicBezTo>
                      <a:pt x="127" y="50"/>
                      <a:pt x="124" y="86"/>
                      <a:pt x="101" y="106"/>
                    </a:cubicBezTo>
                    <a:cubicBezTo>
                      <a:pt x="90" y="116"/>
                      <a:pt x="77" y="120"/>
                      <a:pt x="64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123">
                <a:extLst>
                  <a:ext uri="{FF2B5EF4-FFF2-40B4-BE49-F238E27FC236}">
                    <a16:creationId xmlns:a16="http://schemas.microsoft.com/office/drawing/2014/main" id="{531F5A03-A36D-4895-8C8F-AB7A9175B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273"/>
                <a:ext cx="40" cy="37"/>
              </a:xfrm>
              <a:custGeom>
                <a:avLst/>
                <a:gdLst>
                  <a:gd name="T0" fmla="*/ 71 w 142"/>
                  <a:gd name="T1" fmla="*/ 134 h 134"/>
                  <a:gd name="T2" fmla="*/ 37 w 142"/>
                  <a:gd name="T3" fmla="*/ 124 h 134"/>
                  <a:gd name="T4" fmla="*/ 19 w 142"/>
                  <a:gd name="T5" fmla="*/ 39 h 134"/>
                  <a:gd name="T6" fmla="*/ 20 w 142"/>
                  <a:gd name="T7" fmla="*/ 37 h 134"/>
                  <a:gd name="T8" fmla="*/ 105 w 142"/>
                  <a:gd name="T9" fmla="*/ 19 h 134"/>
                  <a:gd name="T10" fmla="*/ 124 w 142"/>
                  <a:gd name="T11" fmla="*/ 104 h 134"/>
                  <a:gd name="T12" fmla="*/ 123 w 142"/>
                  <a:gd name="T13" fmla="*/ 106 h 134"/>
                  <a:gd name="T14" fmla="*/ 71 w 142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4">
                    <a:moveTo>
                      <a:pt x="71" y="134"/>
                    </a:moveTo>
                    <a:cubicBezTo>
                      <a:pt x="59" y="134"/>
                      <a:pt x="48" y="131"/>
                      <a:pt x="37" y="124"/>
                    </a:cubicBezTo>
                    <a:cubicBezTo>
                      <a:pt x="9" y="106"/>
                      <a:pt x="0" y="67"/>
                      <a:pt x="19" y="39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38" y="9"/>
                      <a:pt x="76" y="0"/>
                      <a:pt x="105" y="19"/>
                    </a:cubicBezTo>
                    <a:cubicBezTo>
                      <a:pt x="134" y="37"/>
                      <a:pt x="142" y="76"/>
                      <a:pt x="124" y="104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11" y="124"/>
                      <a:pt x="9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124">
                <a:extLst>
                  <a:ext uri="{FF2B5EF4-FFF2-40B4-BE49-F238E27FC236}">
                    <a16:creationId xmlns:a16="http://schemas.microsoft.com/office/drawing/2014/main" id="{C5915855-5455-4C42-A606-A23D5C937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207"/>
                <a:ext cx="50" cy="48"/>
              </a:xfrm>
              <a:custGeom>
                <a:avLst/>
                <a:gdLst>
                  <a:gd name="T0" fmla="*/ 90 w 180"/>
                  <a:gd name="T1" fmla="*/ 171 h 171"/>
                  <a:gd name="T2" fmla="*/ 30 w 180"/>
                  <a:gd name="T3" fmla="*/ 144 h 171"/>
                  <a:gd name="T4" fmla="*/ 29 w 180"/>
                  <a:gd name="T5" fmla="*/ 142 h 171"/>
                  <a:gd name="T6" fmla="*/ 36 w 180"/>
                  <a:gd name="T7" fmla="*/ 29 h 171"/>
                  <a:gd name="T8" fmla="*/ 149 w 180"/>
                  <a:gd name="T9" fmla="*/ 36 h 171"/>
                  <a:gd name="T10" fmla="*/ 150 w 180"/>
                  <a:gd name="T11" fmla="*/ 37 h 171"/>
                  <a:gd name="T12" fmla="*/ 144 w 180"/>
                  <a:gd name="T13" fmla="*/ 150 h 171"/>
                  <a:gd name="T14" fmla="*/ 90 w 180"/>
                  <a:gd name="T15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1">
                    <a:moveTo>
                      <a:pt x="90" y="171"/>
                    </a:moveTo>
                    <a:cubicBezTo>
                      <a:pt x="68" y="171"/>
                      <a:pt x="46" y="161"/>
                      <a:pt x="30" y="144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0" y="109"/>
                      <a:pt x="3" y="59"/>
                      <a:pt x="36" y="29"/>
                    </a:cubicBezTo>
                    <a:cubicBezTo>
                      <a:pt x="69" y="0"/>
                      <a:pt x="120" y="3"/>
                      <a:pt x="149" y="36"/>
                    </a:cubicBezTo>
                    <a:cubicBezTo>
                      <a:pt x="150" y="37"/>
                      <a:pt x="150" y="37"/>
                      <a:pt x="150" y="37"/>
                    </a:cubicBezTo>
                    <a:cubicBezTo>
                      <a:pt x="180" y="70"/>
                      <a:pt x="177" y="121"/>
                      <a:pt x="144" y="150"/>
                    </a:cubicBezTo>
                    <a:cubicBezTo>
                      <a:pt x="128" y="164"/>
                      <a:pt x="109" y="171"/>
                      <a:pt x="90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125">
                <a:extLst>
                  <a:ext uri="{FF2B5EF4-FFF2-40B4-BE49-F238E27FC236}">
                    <a16:creationId xmlns:a16="http://schemas.microsoft.com/office/drawing/2014/main" id="{2063B641-6DD0-4BFA-A079-665A5893E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201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14 w 98"/>
                  <a:gd name="T3" fmla="*/ 75 h 92"/>
                  <a:gd name="T4" fmla="*/ 23 w 98"/>
                  <a:gd name="T5" fmla="*/ 15 h 92"/>
                  <a:gd name="T6" fmla="*/ 24 w 98"/>
                  <a:gd name="T7" fmla="*/ 14 h 92"/>
                  <a:gd name="T8" fmla="*/ 84 w 98"/>
                  <a:gd name="T9" fmla="*/ 23 h 92"/>
                  <a:gd name="T10" fmla="*/ 75 w 98"/>
                  <a:gd name="T11" fmla="*/ 84 h 92"/>
                  <a:gd name="T12" fmla="*/ 74 w 98"/>
                  <a:gd name="T13" fmla="*/ 84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36" y="92"/>
                      <a:pt x="23" y="86"/>
                      <a:pt x="14" y="75"/>
                    </a:cubicBezTo>
                    <a:cubicBezTo>
                      <a:pt x="0" y="56"/>
                      <a:pt x="4" y="29"/>
                      <a:pt x="23" y="15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43" y="0"/>
                      <a:pt x="70" y="4"/>
                      <a:pt x="84" y="23"/>
                    </a:cubicBezTo>
                    <a:cubicBezTo>
                      <a:pt x="98" y="43"/>
                      <a:pt x="94" y="69"/>
                      <a:pt x="75" y="84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67" y="90"/>
                      <a:pt x="58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126">
                <a:extLst>
                  <a:ext uri="{FF2B5EF4-FFF2-40B4-BE49-F238E27FC236}">
                    <a16:creationId xmlns:a16="http://schemas.microsoft.com/office/drawing/2014/main" id="{13A0212D-8D4D-43BA-90AA-BC42B9873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1144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0 w 99"/>
                  <a:gd name="T3" fmla="*/ 88 h 93"/>
                  <a:gd name="T4" fmla="*/ 29 w 99"/>
                  <a:gd name="T5" fmla="*/ 88 h 93"/>
                  <a:gd name="T6" fmla="*/ 11 w 99"/>
                  <a:gd name="T7" fmla="*/ 30 h 93"/>
                  <a:gd name="T8" fmla="*/ 69 w 99"/>
                  <a:gd name="T9" fmla="*/ 11 h 93"/>
                  <a:gd name="T10" fmla="*/ 70 w 99"/>
                  <a:gd name="T11" fmla="*/ 12 h 93"/>
                  <a:gd name="T12" fmla="*/ 88 w 99"/>
                  <a:gd name="T13" fmla="*/ 7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3" y="93"/>
                      <a:pt x="37" y="91"/>
                      <a:pt x="30" y="88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8" y="77"/>
                      <a:pt x="0" y="51"/>
                      <a:pt x="11" y="30"/>
                    </a:cubicBezTo>
                    <a:cubicBezTo>
                      <a:pt x="22" y="9"/>
                      <a:pt x="48" y="0"/>
                      <a:pt x="69" y="11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91" y="23"/>
                      <a:pt x="99" y="49"/>
                      <a:pt x="88" y="70"/>
                    </a:cubicBezTo>
                    <a:cubicBezTo>
                      <a:pt x="81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127">
                <a:extLst>
                  <a:ext uri="{FF2B5EF4-FFF2-40B4-BE49-F238E27FC236}">
                    <a16:creationId xmlns:a16="http://schemas.microsoft.com/office/drawing/2014/main" id="{E571B52A-53CE-41E2-ACE1-C20582721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1124"/>
                <a:ext cx="43" cy="41"/>
              </a:xfrm>
              <a:custGeom>
                <a:avLst/>
                <a:gdLst>
                  <a:gd name="T0" fmla="*/ 77 w 155"/>
                  <a:gd name="T1" fmla="*/ 146 h 146"/>
                  <a:gd name="T2" fmla="*/ 22 w 155"/>
                  <a:gd name="T3" fmla="*/ 118 h 146"/>
                  <a:gd name="T4" fmla="*/ 37 w 155"/>
                  <a:gd name="T5" fmla="*/ 23 h 146"/>
                  <a:gd name="T6" fmla="*/ 38 w 155"/>
                  <a:gd name="T7" fmla="*/ 22 h 146"/>
                  <a:gd name="T8" fmla="*/ 133 w 155"/>
                  <a:gd name="T9" fmla="*/ 37 h 146"/>
                  <a:gd name="T10" fmla="*/ 118 w 155"/>
                  <a:gd name="T11" fmla="*/ 132 h 146"/>
                  <a:gd name="T12" fmla="*/ 117 w 155"/>
                  <a:gd name="T13" fmla="*/ 133 h 146"/>
                  <a:gd name="T14" fmla="*/ 77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7" y="146"/>
                    </a:moveTo>
                    <a:cubicBezTo>
                      <a:pt x="56" y="146"/>
                      <a:pt x="35" y="136"/>
                      <a:pt x="22" y="118"/>
                    </a:cubicBezTo>
                    <a:cubicBezTo>
                      <a:pt x="0" y="87"/>
                      <a:pt x="7" y="45"/>
                      <a:pt x="37" y="23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68" y="0"/>
                      <a:pt x="111" y="6"/>
                      <a:pt x="133" y="37"/>
                    </a:cubicBezTo>
                    <a:cubicBezTo>
                      <a:pt x="155" y="67"/>
                      <a:pt x="149" y="109"/>
                      <a:pt x="118" y="132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05" y="141"/>
                      <a:pt x="91" y="146"/>
                      <a:pt x="77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128">
                <a:extLst>
                  <a:ext uri="{FF2B5EF4-FFF2-40B4-BE49-F238E27FC236}">
                    <a16:creationId xmlns:a16="http://schemas.microsoft.com/office/drawing/2014/main" id="{47CBFCBF-27FB-4115-8EA8-E6BB63246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1083"/>
                <a:ext cx="43" cy="40"/>
              </a:xfrm>
              <a:custGeom>
                <a:avLst/>
                <a:gdLst>
                  <a:gd name="T0" fmla="*/ 79 w 156"/>
                  <a:gd name="T1" fmla="*/ 145 h 145"/>
                  <a:gd name="T2" fmla="*/ 48 w 156"/>
                  <a:gd name="T3" fmla="*/ 138 h 145"/>
                  <a:gd name="T4" fmla="*/ 46 w 156"/>
                  <a:gd name="T5" fmla="*/ 137 h 145"/>
                  <a:gd name="T6" fmla="*/ 17 w 156"/>
                  <a:gd name="T7" fmla="*/ 46 h 145"/>
                  <a:gd name="T8" fmla="*/ 108 w 156"/>
                  <a:gd name="T9" fmla="*/ 17 h 145"/>
                  <a:gd name="T10" fmla="*/ 110 w 156"/>
                  <a:gd name="T11" fmla="*/ 17 h 145"/>
                  <a:gd name="T12" fmla="*/ 139 w 156"/>
                  <a:gd name="T13" fmla="*/ 109 h 145"/>
                  <a:gd name="T14" fmla="*/ 79 w 156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5">
                    <a:moveTo>
                      <a:pt x="79" y="145"/>
                    </a:moveTo>
                    <a:cubicBezTo>
                      <a:pt x="68" y="145"/>
                      <a:pt x="58" y="143"/>
                      <a:pt x="48" y="138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13" y="120"/>
                      <a:pt x="0" y="79"/>
                      <a:pt x="17" y="46"/>
                    </a:cubicBezTo>
                    <a:cubicBezTo>
                      <a:pt x="34" y="13"/>
                      <a:pt x="75" y="0"/>
                      <a:pt x="108" y="17"/>
                    </a:cubicBezTo>
                    <a:cubicBezTo>
                      <a:pt x="110" y="17"/>
                      <a:pt x="110" y="17"/>
                      <a:pt x="110" y="17"/>
                    </a:cubicBezTo>
                    <a:cubicBezTo>
                      <a:pt x="143" y="35"/>
                      <a:pt x="156" y="75"/>
                      <a:pt x="139" y="109"/>
                    </a:cubicBezTo>
                    <a:cubicBezTo>
                      <a:pt x="127" y="132"/>
                      <a:pt x="103" y="145"/>
                      <a:pt x="79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129">
                <a:extLst>
                  <a:ext uri="{FF2B5EF4-FFF2-40B4-BE49-F238E27FC236}">
                    <a16:creationId xmlns:a16="http://schemas.microsoft.com/office/drawing/2014/main" id="{D40C9FAF-2C4C-4F13-9B86-4BA8F18FE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070"/>
                <a:ext cx="27" cy="25"/>
              </a:xfrm>
              <a:custGeom>
                <a:avLst/>
                <a:gdLst>
                  <a:gd name="T0" fmla="*/ 47 w 96"/>
                  <a:gd name="T1" fmla="*/ 90 h 90"/>
                  <a:gd name="T2" fmla="*/ 6 w 96"/>
                  <a:gd name="T3" fmla="*/ 58 h 90"/>
                  <a:gd name="T4" fmla="*/ 36 w 96"/>
                  <a:gd name="T5" fmla="*/ 6 h 90"/>
                  <a:gd name="T6" fmla="*/ 37 w 96"/>
                  <a:gd name="T7" fmla="*/ 6 h 90"/>
                  <a:gd name="T8" fmla="*/ 90 w 96"/>
                  <a:gd name="T9" fmla="*/ 36 h 90"/>
                  <a:gd name="T10" fmla="*/ 60 w 96"/>
                  <a:gd name="T11" fmla="*/ 89 h 90"/>
                  <a:gd name="T12" fmla="*/ 59 w 96"/>
                  <a:gd name="T13" fmla="*/ 89 h 90"/>
                  <a:gd name="T14" fmla="*/ 47 w 96"/>
                  <a:gd name="T1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0">
                    <a:moveTo>
                      <a:pt x="47" y="90"/>
                    </a:moveTo>
                    <a:cubicBezTo>
                      <a:pt x="28" y="90"/>
                      <a:pt x="11" y="78"/>
                      <a:pt x="6" y="58"/>
                    </a:cubicBezTo>
                    <a:cubicBezTo>
                      <a:pt x="0" y="36"/>
                      <a:pt x="13" y="12"/>
                      <a:pt x="36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60" y="0"/>
                      <a:pt x="84" y="13"/>
                      <a:pt x="90" y="36"/>
                    </a:cubicBezTo>
                    <a:cubicBezTo>
                      <a:pt x="96" y="59"/>
                      <a:pt x="82" y="82"/>
                      <a:pt x="60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5" y="90"/>
                      <a:pt x="51" y="90"/>
                      <a:pt x="47" y="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130">
                <a:extLst>
                  <a:ext uri="{FF2B5EF4-FFF2-40B4-BE49-F238E27FC236}">
                    <a16:creationId xmlns:a16="http://schemas.microsoft.com/office/drawing/2014/main" id="{9F01A650-7024-4815-BEF2-20C0E2F52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1036"/>
                <a:ext cx="34" cy="32"/>
              </a:xfrm>
              <a:custGeom>
                <a:avLst/>
                <a:gdLst>
                  <a:gd name="T0" fmla="*/ 61 w 124"/>
                  <a:gd name="T1" fmla="*/ 117 h 117"/>
                  <a:gd name="T2" fmla="*/ 8 w 124"/>
                  <a:gd name="T3" fmla="*/ 76 h 117"/>
                  <a:gd name="T4" fmla="*/ 47 w 124"/>
                  <a:gd name="T5" fmla="*/ 8 h 117"/>
                  <a:gd name="T6" fmla="*/ 48 w 124"/>
                  <a:gd name="T7" fmla="*/ 7 h 117"/>
                  <a:gd name="T8" fmla="*/ 116 w 124"/>
                  <a:gd name="T9" fmla="*/ 47 h 117"/>
                  <a:gd name="T10" fmla="*/ 77 w 124"/>
                  <a:gd name="T11" fmla="*/ 115 h 117"/>
                  <a:gd name="T12" fmla="*/ 75 w 124"/>
                  <a:gd name="T13" fmla="*/ 115 h 117"/>
                  <a:gd name="T14" fmla="*/ 61 w 124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7">
                    <a:moveTo>
                      <a:pt x="61" y="117"/>
                    </a:moveTo>
                    <a:cubicBezTo>
                      <a:pt x="37" y="117"/>
                      <a:pt x="14" y="101"/>
                      <a:pt x="8" y="76"/>
                    </a:cubicBezTo>
                    <a:cubicBezTo>
                      <a:pt x="0" y="46"/>
                      <a:pt x="17" y="16"/>
                      <a:pt x="47" y="8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78" y="0"/>
                      <a:pt x="108" y="17"/>
                      <a:pt x="116" y="47"/>
                    </a:cubicBezTo>
                    <a:cubicBezTo>
                      <a:pt x="124" y="76"/>
                      <a:pt x="106" y="107"/>
                      <a:pt x="77" y="115"/>
                    </a:cubicBezTo>
                    <a:cubicBezTo>
                      <a:pt x="75" y="115"/>
                      <a:pt x="75" y="115"/>
                      <a:pt x="75" y="115"/>
                    </a:cubicBezTo>
                    <a:cubicBezTo>
                      <a:pt x="71" y="116"/>
                      <a:pt x="66" y="117"/>
                      <a:pt x="61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131">
                <a:extLst>
                  <a:ext uri="{FF2B5EF4-FFF2-40B4-BE49-F238E27FC236}">
                    <a16:creationId xmlns:a16="http://schemas.microsoft.com/office/drawing/2014/main" id="{C094A804-44A2-488D-89C8-ABF21F06E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1032"/>
                <a:ext cx="37" cy="34"/>
              </a:xfrm>
              <a:custGeom>
                <a:avLst/>
                <a:gdLst>
                  <a:gd name="T0" fmla="*/ 68 w 135"/>
                  <a:gd name="T1" fmla="*/ 125 h 125"/>
                  <a:gd name="T2" fmla="*/ 41 w 135"/>
                  <a:gd name="T3" fmla="*/ 119 h 125"/>
                  <a:gd name="T4" fmla="*/ 40 w 135"/>
                  <a:gd name="T5" fmla="*/ 118 h 125"/>
                  <a:gd name="T6" fmla="*/ 15 w 135"/>
                  <a:gd name="T7" fmla="*/ 40 h 125"/>
                  <a:gd name="T8" fmla="*/ 94 w 135"/>
                  <a:gd name="T9" fmla="*/ 15 h 125"/>
                  <a:gd name="T10" fmla="*/ 95 w 135"/>
                  <a:gd name="T11" fmla="*/ 15 h 125"/>
                  <a:gd name="T12" fmla="*/ 120 w 135"/>
                  <a:gd name="T13" fmla="*/ 94 h 125"/>
                  <a:gd name="T14" fmla="*/ 68 w 135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5">
                    <a:moveTo>
                      <a:pt x="68" y="125"/>
                    </a:moveTo>
                    <a:cubicBezTo>
                      <a:pt x="59" y="125"/>
                      <a:pt x="50" y="123"/>
                      <a:pt x="41" y="119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11" y="103"/>
                      <a:pt x="0" y="68"/>
                      <a:pt x="15" y="40"/>
                    </a:cubicBezTo>
                    <a:cubicBezTo>
                      <a:pt x="30" y="11"/>
                      <a:pt x="65" y="0"/>
                      <a:pt x="94" y="15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123" y="30"/>
                      <a:pt x="135" y="65"/>
                      <a:pt x="120" y="94"/>
                    </a:cubicBezTo>
                    <a:cubicBezTo>
                      <a:pt x="109" y="114"/>
                      <a:pt x="89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132">
                <a:extLst>
                  <a:ext uri="{FF2B5EF4-FFF2-40B4-BE49-F238E27FC236}">
                    <a16:creationId xmlns:a16="http://schemas.microsoft.com/office/drawing/2014/main" id="{39691C39-8E49-4238-8B61-5C08C89AF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1010"/>
                <a:ext cx="46" cy="44"/>
              </a:xfrm>
              <a:custGeom>
                <a:avLst/>
                <a:gdLst>
                  <a:gd name="T0" fmla="*/ 84 w 166"/>
                  <a:gd name="T1" fmla="*/ 160 h 160"/>
                  <a:gd name="T2" fmla="*/ 75 w 166"/>
                  <a:gd name="T3" fmla="*/ 160 h 160"/>
                  <a:gd name="T4" fmla="*/ 74 w 166"/>
                  <a:gd name="T5" fmla="*/ 160 h 160"/>
                  <a:gd name="T6" fmla="*/ 4 w 166"/>
                  <a:gd name="T7" fmla="*/ 74 h 160"/>
                  <a:gd name="T8" fmla="*/ 90 w 166"/>
                  <a:gd name="T9" fmla="*/ 5 h 160"/>
                  <a:gd name="T10" fmla="*/ 92 w 166"/>
                  <a:gd name="T11" fmla="*/ 5 h 160"/>
                  <a:gd name="T12" fmla="*/ 161 w 166"/>
                  <a:gd name="T13" fmla="*/ 91 h 160"/>
                  <a:gd name="T14" fmla="*/ 84 w 166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0">
                    <a:moveTo>
                      <a:pt x="84" y="160"/>
                    </a:moveTo>
                    <a:cubicBezTo>
                      <a:pt x="81" y="160"/>
                      <a:pt x="78" y="160"/>
                      <a:pt x="75" y="160"/>
                    </a:cubicBezTo>
                    <a:cubicBezTo>
                      <a:pt x="74" y="160"/>
                      <a:pt x="74" y="160"/>
                      <a:pt x="74" y="160"/>
                    </a:cubicBezTo>
                    <a:cubicBezTo>
                      <a:pt x="31" y="155"/>
                      <a:pt x="0" y="116"/>
                      <a:pt x="4" y="74"/>
                    </a:cubicBezTo>
                    <a:cubicBezTo>
                      <a:pt x="9" y="31"/>
                      <a:pt x="48" y="0"/>
                      <a:pt x="90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135" y="9"/>
                      <a:pt x="166" y="48"/>
                      <a:pt x="161" y="91"/>
                    </a:cubicBezTo>
                    <a:cubicBezTo>
                      <a:pt x="157" y="131"/>
                      <a:pt x="123" y="160"/>
                      <a:pt x="84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133">
                <a:extLst>
                  <a:ext uri="{FF2B5EF4-FFF2-40B4-BE49-F238E27FC236}">
                    <a16:creationId xmlns:a16="http://schemas.microsoft.com/office/drawing/2014/main" id="{76573DDB-AEFF-4A11-84A8-48044E360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1007"/>
                <a:ext cx="31" cy="29"/>
              </a:xfrm>
              <a:custGeom>
                <a:avLst/>
                <a:gdLst>
                  <a:gd name="T0" fmla="*/ 56 w 113"/>
                  <a:gd name="T1" fmla="*/ 107 h 107"/>
                  <a:gd name="T2" fmla="*/ 7 w 113"/>
                  <a:gd name="T3" fmla="*/ 70 h 107"/>
                  <a:gd name="T4" fmla="*/ 43 w 113"/>
                  <a:gd name="T5" fmla="*/ 8 h 107"/>
                  <a:gd name="T6" fmla="*/ 44 w 113"/>
                  <a:gd name="T7" fmla="*/ 7 h 107"/>
                  <a:gd name="T8" fmla="*/ 106 w 113"/>
                  <a:gd name="T9" fmla="*/ 43 h 107"/>
                  <a:gd name="T10" fmla="*/ 70 w 113"/>
                  <a:gd name="T11" fmla="*/ 105 h 107"/>
                  <a:gd name="T12" fmla="*/ 69 w 113"/>
                  <a:gd name="T13" fmla="*/ 105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34" y="107"/>
                      <a:pt x="13" y="92"/>
                      <a:pt x="7" y="70"/>
                    </a:cubicBezTo>
                    <a:cubicBezTo>
                      <a:pt x="0" y="43"/>
                      <a:pt x="16" y="15"/>
                      <a:pt x="43" y="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71" y="0"/>
                      <a:pt x="99" y="16"/>
                      <a:pt x="106" y="43"/>
                    </a:cubicBezTo>
                    <a:cubicBezTo>
                      <a:pt x="113" y="70"/>
                      <a:pt x="97" y="98"/>
                      <a:pt x="70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5" y="106"/>
                      <a:pt x="60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134">
                <a:extLst>
                  <a:ext uri="{FF2B5EF4-FFF2-40B4-BE49-F238E27FC236}">
                    <a16:creationId xmlns:a16="http://schemas.microsoft.com/office/drawing/2014/main" id="{ED23D5E1-74B1-4B3E-B19A-222E7AC81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1000"/>
                <a:ext cx="41" cy="39"/>
              </a:xfrm>
              <a:custGeom>
                <a:avLst/>
                <a:gdLst>
                  <a:gd name="T0" fmla="*/ 75 w 148"/>
                  <a:gd name="T1" fmla="*/ 143 h 143"/>
                  <a:gd name="T2" fmla="*/ 67 w 148"/>
                  <a:gd name="T3" fmla="*/ 142 h 143"/>
                  <a:gd name="T4" fmla="*/ 66 w 148"/>
                  <a:gd name="T5" fmla="*/ 142 h 143"/>
                  <a:gd name="T6" fmla="*/ 5 w 148"/>
                  <a:gd name="T7" fmla="*/ 66 h 143"/>
                  <a:gd name="T8" fmla="*/ 81 w 148"/>
                  <a:gd name="T9" fmla="*/ 4 h 143"/>
                  <a:gd name="T10" fmla="*/ 82 w 148"/>
                  <a:gd name="T11" fmla="*/ 5 h 143"/>
                  <a:gd name="T12" fmla="*/ 144 w 148"/>
                  <a:gd name="T13" fmla="*/ 81 h 143"/>
                  <a:gd name="T14" fmla="*/ 75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5" y="143"/>
                    </a:moveTo>
                    <a:cubicBezTo>
                      <a:pt x="72" y="143"/>
                      <a:pt x="70" y="142"/>
                      <a:pt x="67" y="142"/>
                    </a:cubicBezTo>
                    <a:cubicBezTo>
                      <a:pt x="66" y="142"/>
                      <a:pt x="66" y="142"/>
                      <a:pt x="66" y="142"/>
                    </a:cubicBezTo>
                    <a:cubicBezTo>
                      <a:pt x="28" y="138"/>
                      <a:pt x="0" y="104"/>
                      <a:pt x="5" y="66"/>
                    </a:cubicBezTo>
                    <a:cubicBezTo>
                      <a:pt x="9" y="28"/>
                      <a:pt x="43" y="0"/>
                      <a:pt x="81" y="4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120" y="9"/>
                      <a:pt x="148" y="43"/>
                      <a:pt x="144" y="81"/>
                    </a:cubicBezTo>
                    <a:cubicBezTo>
                      <a:pt x="140" y="116"/>
                      <a:pt x="11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135">
                <a:extLst>
                  <a:ext uri="{FF2B5EF4-FFF2-40B4-BE49-F238E27FC236}">
                    <a16:creationId xmlns:a16="http://schemas.microsoft.com/office/drawing/2014/main" id="{DFE509A8-1E9D-4A5D-BBEA-7BEA107F4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2651"/>
                <a:ext cx="26" cy="26"/>
              </a:xfrm>
              <a:custGeom>
                <a:avLst/>
                <a:gdLst>
                  <a:gd name="T0" fmla="*/ 49 w 97"/>
                  <a:gd name="T1" fmla="*/ 94 h 94"/>
                  <a:gd name="T2" fmla="*/ 43 w 97"/>
                  <a:gd name="T3" fmla="*/ 94 h 94"/>
                  <a:gd name="T4" fmla="*/ 42 w 97"/>
                  <a:gd name="T5" fmla="*/ 94 h 94"/>
                  <a:gd name="T6" fmla="*/ 3 w 97"/>
                  <a:gd name="T7" fmla="*/ 42 h 94"/>
                  <a:gd name="T8" fmla="*/ 54 w 97"/>
                  <a:gd name="T9" fmla="*/ 4 h 94"/>
                  <a:gd name="T10" fmla="*/ 55 w 97"/>
                  <a:gd name="T11" fmla="*/ 4 h 94"/>
                  <a:gd name="T12" fmla="*/ 94 w 97"/>
                  <a:gd name="T13" fmla="*/ 55 h 94"/>
                  <a:gd name="T14" fmla="*/ 49 w 97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4">
                    <a:moveTo>
                      <a:pt x="49" y="94"/>
                    </a:moveTo>
                    <a:cubicBezTo>
                      <a:pt x="47" y="94"/>
                      <a:pt x="45" y="94"/>
                      <a:pt x="43" y="94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17" y="90"/>
                      <a:pt x="0" y="67"/>
                      <a:pt x="3" y="42"/>
                    </a:cubicBezTo>
                    <a:cubicBezTo>
                      <a:pt x="7" y="18"/>
                      <a:pt x="30" y="0"/>
                      <a:pt x="54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80" y="7"/>
                      <a:pt x="97" y="30"/>
                      <a:pt x="94" y="55"/>
                    </a:cubicBezTo>
                    <a:cubicBezTo>
                      <a:pt x="91" y="78"/>
                      <a:pt x="72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136">
                <a:extLst>
                  <a:ext uri="{FF2B5EF4-FFF2-40B4-BE49-F238E27FC236}">
                    <a16:creationId xmlns:a16="http://schemas.microsoft.com/office/drawing/2014/main" id="{B8E3FE46-5EF1-4C34-9B0A-236FC08B7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628"/>
                <a:ext cx="51" cy="47"/>
              </a:xfrm>
              <a:custGeom>
                <a:avLst/>
                <a:gdLst>
                  <a:gd name="T0" fmla="*/ 90 w 183"/>
                  <a:gd name="T1" fmla="*/ 173 h 173"/>
                  <a:gd name="T2" fmla="*/ 10 w 183"/>
                  <a:gd name="T3" fmla="*/ 110 h 173"/>
                  <a:gd name="T4" fmla="*/ 71 w 183"/>
                  <a:gd name="T5" fmla="*/ 11 h 173"/>
                  <a:gd name="T6" fmla="*/ 73 w 183"/>
                  <a:gd name="T7" fmla="*/ 10 h 173"/>
                  <a:gd name="T8" fmla="*/ 172 w 183"/>
                  <a:gd name="T9" fmla="*/ 72 h 173"/>
                  <a:gd name="T10" fmla="*/ 111 w 183"/>
                  <a:gd name="T11" fmla="*/ 171 h 173"/>
                  <a:gd name="T12" fmla="*/ 109 w 183"/>
                  <a:gd name="T13" fmla="*/ 171 h 173"/>
                  <a:gd name="T14" fmla="*/ 90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0" y="173"/>
                    </a:moveTo>
                    <a:cubicBezTo>
                      <a:pt x="53" y="173"/>
                      <a:pt x="19" y="147"/>
                      <a:pt x="10" y="110"/>
                    </a:cubicBezTo>
                    <a:cubicBezTo>
                      <a:pt x="0" y="65"/>
                      <a:pt x="27" y="21"/>
                      <a:pt x="71" y="11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117" y="0"/>
                      <a:pt x="162" y="27"/>
                      <a:pt x="172" y="72"/>
                    </a:cubicBezTo>
                    <a:cubicBezTo>
                      <a:pt x="183" y="116"/>
                      <a:pt x="155" y="160"/>
                      <a:pt x="111" y="171"/>
                    </a:cubicBezTo>
                    <a:cubicBezTo>
                      <a:pt x="109" y="171"/>
                      <a:pt x="109" y="171"/>
                      <a:pt x="109" y="171"/>
                    </a:cubicBezTo>
                    <a:cubicBezTo>
                      <a:pt x="103" y="172"/>
                      <a:pt x="96" y="173"/>
                      <a:pt x="90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137">
                <a:extLst>
                  <a:ext uri="{FF2B5EF4-FFF2-40B4-BE49-F238E27FC236}">
                    <a16:creationId xmlns:a16="http://schemas.microsoft.com/office/drawing/2014/main" id="{DAF502A8-0238-414D-B2B2-6E5C9E463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626"/>
                <a:ext cx="43" cy="42"/>
              </a:xfrm>
              <a:custGeom>
                <a:avLst/>
                <a:gdLst>
                  <a:gd name="T0" fmla="*/ 79 w 156"/>
                  <a:gd name="T1" fmla="*/ 150 h 150"/>
                  <a:gd name="T2" fmla="*/ 69 w 156"/>
                  <a:gd name="T3" fmla="*/ 150 h 150"/>
                  <a:gd name="T4" fmla="*/ 68 w 156"/>
                  <a:gd name="T5" fmla="*/ 149 h 150"/>
                  <a:gd name="T6" fmla="*/ 6 w 156"/>
                  <a:gd name="T7" fmla="*/ 68 h 150"/>
                  <a:gd name="T8" fmla="*/ 88 w 156"/>
                  <a:gd name="T9" fmla="*/ 6 h 150"/>
                  <a:gd name="T10" fmla="*/ 89 w 156"/>
                  <a:gd name="T11" fmla="*/ 6 h 150"/>
                  <a:gd name="T12" fmla="*/ 151 w 156"/>
                  <a:gd name="T13" fmla="*/ 88 h 150"/>
                  <a:gd name="T14" fmla="*/ 79 w 156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50">
                    <a:moveTo>
                      <a:pt x="79" y="150"/>
                    </a:moveTo>
                    <a:cubicBezTo>
                      <a:pt x="76" y="150"/>
                      <a:pt x="73" y="150"/>
                      <a:pt x="69" y="150"/>
                    </a:cubicBezTo>
                    <a:cubicBezTo>
                      <a:pt x="68" y="149"/>
                      <a:pt x="68" y="149"/>
                      <a:pt x="68" y="149"/>
                    </a:cubicBezTo>
                    <a:cubicBezTo>
                      <a:pt x="28" y="144"/>
                      <a:pt x="0" y="107"/>
                      <a:pt x="6" y="68"/>
                    </a:cubicBezTo>
                    <a:cubicBezTo>
                      <a:pt x="11" y="28"/>
                      <a:pt x="48" y="0"/>
                      <a:pt x="88" y="6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129" y="12"/>
                      <a:pt x="156" y="48"/>
                      <a:pt x="151" y="88"/>
                    </a:cubicBezTo>
                    <a:cubicBezTo>
                      <a:pt x="146" y="124"/>
                      <a:pt x="115" y="150"/>
                      <a:pt x="79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138">
                <a:extLst>
                  <a:ext uri="{FF2B5EF4-FFF2-40B4-BE49-F238E27FC236}">
                    <a16:creationId xmlns:a16="http://schemas.microsoft.com/office/drawing/2014/main" id="{2CFD9331-4CA2-4E8B-AC39-916F9B154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2610"/>
                <a:ext cx="40" cy="39"/>
              </a:xfrm>
              <a:custGeom>
                <a:avLst/>
                <a:gdLst>
                  <a:gd name="T0" fmla="*/ 74 w 146"/>
                  <a:gd name="T1" fmla="*/ 141 h 141"/>
                  <a:gd name="T2" fmla="*/ 64 w 146"/>
                  <a:gd name="T3" fmla="*/ 140 h 141"/>
                  <a:gd name="T4" fmla="*/ 63 w 146"/>
                  <a:gd name="T5" fmla="*/ 140 h 141"/>
                  <a:gd name="T6" fmla="*/ 5 w 146"/>
                  <a:gd name="T7" fmla="*/ 63 h 141"/>
                  <a:gd name="T8" fmla="*/ 82 w 146"/>
                  <a:gd name="T9" fmla="*/ 5 h 141"/>
                  <a:gd name="T10" fmla="*/ 83 w 146"/>
                  <a:gd name="T11" fmla="*/ 6 h 141"/>
                  <a:gd name="T12" fmla="*/ 141 w 146"/>
                  <a:gd name="T13" fmla="*/ 82 h 141"/>
                  <a:gd name="T14" fmla="*/ 74 w 146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1">
                    <a:moveTo>
                      <a:pt x="74" y="141"/>
                    </a:moveTo>
                    <a:cubicBezTo>
                      <a:pt x="71" y="141"/>
                      <a:pt x="68" y="141"/>
                      <a:pt x="64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26" y="135"/>
                      <a:pt x="0" y="101"/>
                      <a:pt x="5" y="63"/>
                    </a:cubicBezTo>
                    <a:cubicBezTo>
                      <a:pt x="10" y="26"/>
                      <a:pt x="44" y="0"/>
                      <a:pt x="82" y="5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120" y="11"/>
                      <a:pt x="146" y="45"/>
                      <a:pt x="141" y="82"/>
                    </a:cubicBezTo>
                    <a:cubicBezTo>
                      <a:pt x="136" y="116"/>
                      <a:pt x="107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139">
                <a:extLst>
                  <a:ext uri="{FF2B5EF4-FFF2-40B4-BE49-F238E27FC236}">
                    <a16:creationId xmlns:a16="http://schemas.microsoft.com/office/drawing/2014/main" id="{15C3EAA6-A562-4281-A50A-2DCAEDA91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607"/>
                <a:ext cx="36" cy="34"/>
              </a:xfrm>
              <a:custGeom>
                <a:avLst/>
                <a:gdLst>
                  <a:gd name="T0" fmla="*/ 64 w 130"/>
                  <a:gd name="T1" fmla="*/ 123 h 123"/>
                  <a:gd name="T2" fmla="*/ 8 w 130"/>
                  <a:gd name="T3" fmla="*/ 78 h 123"/>
                  <a:gd name="T4" fmla="*/ 51 w 130"/>
                  <a:gd name="T5" fmla="*/ 8 h 123"/>
                  <a:gd name="T6" fmla="*/ 52 w 130"/>
                  <a:gd name="T7" fmla="*/ 7 h 123"/>
                  <a:gd name="T8" fmla="*/ 122 w 130"/>
                  <a:gd name="T9" fmla="*/ 51 h 123"/>
                  <a:gd name="T10" fmla="*/ 79 w 130"/>
                  <a:gd name="T11" fmla="*/ 121 h 123"/>
                  <a:gd name="T12" fmla="*/ 78 w 130"/>
                  <a:gd name="T13" fmla="*/ 121 h 123"/>
                  <a:gd name="T14" fmla="*/ 64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4" y="123"/>
                    </a:moveTo>
                    <a:cubicBezTo>
                      <a:pt x="38" y="123"/>
                      <a:pt x="14" y="104"/>
                      <a:pt x="8" y="78"/>
                    </a:cubicBezTo>
                    <a:cubicBezTo>
                      <a:pt x="0" y="46"/>
                      <a:pt x="20" y="15"/>
                      <a:pt x="51" y="8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84" y="0"/>
                      <a:pt x="115" y="19"/>
                      <a:pt x="122" y="51"/>
                    </a:cubicBezTo>
                    <a:cubicBezTo>
                      <a:pt x="130" y="82"/>
                      <a:pt x="110" y="113"/>
                      <a:pt x="79" y="121"/>
                    </a:cubicBezTo>
                    <a:cubicBezTo>
                      <a:pt x="78" y="121"/>
                      <a:pt x="78" y="121"/>
                      <a:pt x="78" y="121"/>
                    </a:cubicBezTo>
                    <a:cubicBezTo>
                      <a:pt x="73" y="122"/>
                      <a:pt x="69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140">
                <a:extLst>
                  <a:ext uri="{FF2B5EF4-FFF2-40B4-BE49-F238E27FC236}">
                    <a16:creationId xmlns:a16="http://schemas.microsoft.com/office/drawing/2014/main" id="{7114FD8E-C50E-40A1-8532-4A69AB911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573"/>
                <a:ext cx="36" cy="34"/>
              </a:xfrm>
              <a:custGeom>
                <a:avLst/>
                <a:gdLst>
                  <a:gd name="T0" fmla="*/ 65 w 130"/>
                  <a:gd name="T1" fmla="*/ 123 h 123"/>
                  <a:gd name="T2" fmla="*/ 17 w 130"/>
                  <a:gd name="T3" fmla="*/ 98 h 123"/>
                  <a:gd name="T4" fmla="*/ 32 w 130"/>
                  <a:gd name="T5" fmla="*/ 19 h 123"/>
                  <a:gd name="T6" fmla="*/ 33 w 130"/>
                  <a:gd name="T7" fmla="*/ 18 h 123"/>
                  <a:gd name="T8" fmla="*/ 112 w 130"/>
                  <a:gd name="T9" fmla="*/ 33 h 123"/>
                  <a:gd name="T10" fmla="*/ 98 w 130"/>
                  <a:gd name="T11" fmla="*/ 112 h 123"/>
                  <a:gd name="T12" fmla="*/ 97 w 130"/>
                  <a:gd name="T13" fmla="*/ 113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6" y="123"/>
                      <a:pt x="29" y="114"/>
                      <a:pt x="17" y="98"/>
                    </a:cubicBezTo>
                    <a:cubicBezTo>
                      <a:pt x="0" y="72"/>
                      <a:pt x="6" y="36"/>
                      <a:pt x="32" y="19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59" y="0"/>
                      <a:pt x="95" y="7"/>
                      <a:pt x="112" y="33"/>
                    </a:cubicBezTo>
                    <a:cubicBezTo>
                      <a:pt x="130" y="59"/>
                      <a:pt x="124" y="94"/>
                      <a:pt x="98" y="112"/>
                    </a:cubicBezTo>
                    <a:cubicBezTo>
                      <a:pt x="97" y="113"/>
                      <a:pt x="97" y="113"/>
                      <a:pt x="97" y="113"/>
                    </a:cubicBezTo>
                    <a:cubicBezTo>
                      <a:pt x="87" y="119"/>
                      <a:pt x="76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141">
                <a:extLst>
                  <a:ext uri="{FF2B5EF4-FFF2-40B4-BE49-F238E27FC236}">
                    <a16:creationId xmlns:a16="http://schemas.microsoft.com/office/drawing/2014/main" id="{5CB26D65-DBCC-4D44-AB92-63B9A234F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559"/>
                <a:ext cx="37" cy="35"/>
              </a:xfrm>
              <a:custGeom>
                <a:avLst/>
                <a:gdLst>
                  <a:gd name="T0" fmla="*/ 67 w 133"/>
                  <a:gd name="T1" fmla="*/ 124 h 124"/>
                  <a:gd name="T2" fmla="*/ 39 w 133"/>
                  <a:gd name="T3" fmla="*/ 117 h 124"/>
                  <a:gd name="T4" fmla="*/ 38 w 133"/>
                  <a:gd name="T5" fmla="*/ 117 h 124"/>
                  <a:gd name="T6" fmla="*/ 16 w 133"/>
                  <a:gd name="T7" fmla="*/ 38 h 124"/>
                  <a:gd name="T8" fmla="*/ 94 w 133"/>
                  <a:gd name="T9" fmla="*/ 16 h 124"/>
                  <a:gd name="T10" fmla="*/ 96 w 133"/>
                  <a:gd name="T11" fmla="*/ 16 h 124"/>
                  <a:gd name="T12" fmla="*/ 118 w 133"/>
                  <a:gd name="T13" fmla="*/ 95 h 124"/>
                  <a:gd name="T14" fmla="*/ 67 w 133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4">
                    <a:moveTo>
                      <a:pt x="67" y="124"/>
                    </a:moveTo>
                    <a:cubicBezTo>
                      <a:pt x="58" y="124"/>
                      <a:pt x="48" y="122"/>
                      <a:pt x="39" y="117"/>
                    </a:cubicBezTo>
                    <a:cubicBezTo>
                      <a:pt x="38" y="117"/>
                      <a:pt x="38" y="117"/>
                      <a:pt x="38" y="117"/>
                    </a:cubicBezTo>
                    <a:cubicBezTo>
                      <a:pt x="10" y="101"/>
                      <a:pt x="0" y="66"/>
                      <a:pt x="16" y="38"/>
                    </a:cubicBezTo>
                    <a:cubicBezTo>
                      <a:pt x="31" y="10"/>
                      <a:pt x="66" y="0"/>
                      <a:pt x="94" y="16"/>
                    </a:cubicBezTo>
                    <a:cubicBezTo>
                      <a:pt x="96" y="16"/>
                      <a:pt x="96" y="16"/>
                      <a:pt x="96" y="16"/>
                    </a:cubicBezTo>
                    <a:cubicBezTo>
                      <a:pt x="123" y="32"/>
                      <a:pt x="133" y="67"/>
                      <a:pt x="118" y="95"/>
                    </a:cubicBezTo>
                    <a:cubicBezTo>
                      <a:pt x="107" y="114"/>
                      <a:pt x="88" y="124"/>
                      <a:pt x="67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142">
                <a:extLst>
                  <a:ext uri="{FF2B5EF4-FFF2-40B4-BE49-F238E27FC236}">
                    <a16:creationId xmlns:a16="http://schemas.microsoft.com/office/drawing/2014/main" id="{50CA4D97-E21F-47D0-85D3-93E989762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2495"/>
                <a:ext cx="52" cy="49"/>
              </a:xfrm>
              <a:custGeom>
                <a:avLst/>
                <a:gdLst>
                  <a:gd name="T0" fmla="*/ 94 w 189"/>
                  <a:gd name="T1" fmla="*/ 177 h 177"/>
                  <a:gd name="T2" fmla="*/ 25 w 189"/>
                  <a:gd name="T3" fmla="*/ 142 h 177"/>
                  <a:gd name="T4" fmla="*/ 47 w 189"/>
                  <a:gd name="T5" fmla="*/ 27 h 177"/>
                  <a:gd name="T6" fmla="*/ 48 w 189"/>
                  <a:gd name="T7" fmla="*/ 26 h 177"/>
                  <a:gd name="T8" fmla="*/ 163 w 189"/>
                  <a:gd name="T9" fmla="*/ 47 h 177"/>
                  <a:gd name="T10" fmla="*/ 142 w 189"/>
                  <a:gd name="T11" fmla="*/ 162 h 177"/>
                  <a:gd name="T12" fmla="*/ 140 w 189"/>
                  <a:gd name="T13" fmla="*/ 163 h 177"/>
                  <a:gd name="T14" fmla="*/ 94 w 189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9" h="177">
                    <a:moveTo>
                      <a:pt x="94" y="177"/>
                    </a:moveTo>
                    <a:cubicBezTo>
                      <a:pt x="67" y="177"/>
                      <a:pt x="41" y="165"/>
                      <a:pt x="25" y="142"/>
                    </a:cubicBezTo>
                    <a:cubicBezTo>
                      <a:pt x="0" y="104"/>
                      <a:pt x="9" y="53"/>
                      <a:pt x="47" y="27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86" y="0"/>
                      <a:pt x="137" y="9"/>
                      <a:pt x="163" y="47"/>
                    </a:cubicBezTo>
                    <a:cubicBezTo>
                      <a:pt x="189" y="85"/>
                      <a:pt x="180" y="136"/>
                      <a:pt x="142" y="162"/>
                    </a:cubicBezTo>
                    <a:cubicBezTo>
                      <a:pt x="140" y="163"/>
                      <a:pt x="140" y="163"/>
                      <a:pt x="140" y="163"/>
                    </a:cubicBezTo>
                    <a:cubicBezTo>
                      <a:pt x="126" y="173"/>
                      <a:pt x="110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143">
                <a:extLst>
                  <a:ext uri="{FF2B5EF4-FFF2-40B4-BE49-F238E27FC236}">
                    <a16:creationId xmlns:a16="http://schemas.microsoft.com/office/drawing/2014/main" id="{79AB4CAA-3ACF-4F4C-B8EE-E807C0C5D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496"/>
                <a:ext cx="43" cy="40"/>
              </a:xfrm>
              <a:custGeom>
                <a:avLst/>
                <a:gdLst>
                  <a:gd name="T0" fmla="*/ 78 w 155"/>
                  <a:gd name="T1" fmla="*/ 145 h 145"/>
                  <a:gd name="T2" fmla="*/ 46 w 155"/>
                  <a:gd name="T3" fmla="*/ 137 h 145"/>
                  <a:gd name="T4" fmla="*/ 44 w 155"/>
                  <a:gd name="T5" fmla="*/ 136 h 145"/>
                  <a:gd name="T6" fmla="*/ 18 w 155"/>
                  <a:gd name="T7" fmla="*/ 44 h 145"/>
                  <a:gd name="T8" fmla="*/ 110 w 155"/>
                  <a:gd name="T9" fmla="*/ 18 h 145"/>
                  <a:gd name="T10" fmla="*/ 111 w 155"/>
                  <a:gd name="T11" fmla="*/ 19 h 145"/>
                  <a:gd name="T12" fmla="*/ 137 w 155"/>
                  <a:gd name="T13" fmla="*/ 111 h 145"/>
                  <a:gd name="T14" fmla="*/ 78 w 155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5">
                    <a:moveTo>
                      <a:pt x="78" y="145"/>
                    </a:moveTo>
                    <a:cubicBezTo>
                      <a:pt x="67" y="145"/>
                      <a:pt x="56" y="142"/>
                      <a:pt x="46" y="137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12" y="118"/>
                      <a:pt x="0" y="77"/>
                      <a:pt x="18" y="44"/>
                    </a:cubicBezTo>
                    <a:cubicBezTo>
                      <a:pt x="36" y="12"/>
                      <a:pt x="77" y="0"/>
                      <a:pt x="110" y="18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44" y="37"/>
                      <a:pt x="155" y="78"/>
                      <a:pt x="137" y="111"/>
                    </a:cubicBezTo>
                    <a:cubicBezTo>
                      <a:pt x="125" y="133"/>
                      <a:pt x="102" y="145"/>
                      <a:pt x="78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144">
                <a:extLst>
                  <a:ext uri="{FF2B5EF4-FFF2-40B4-BE49-F238E27FC236}">
                    <a16:creationId xmlns:a16="http://schemas.microsoft.com/office/drawing/2014/main" id="{44DD4E10-A928-4E8C-99DD-CE85779F3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433"/>
                <a:ext cx="36" cy="34"/>
              </a:xfrm>
              <a:custGeom>
                <a:avLst/>
                <a:gdLst>
                  <a:gd name="T0" fmla="*/ 65 w 132"/>
                  <a:gd name="T1" fmla="*/ 125 h 125"/>
                  <a:gd name="T2" fmla="*/ 18 w 132"/>
                  <a:gd name="T3" fmla="*/ 99 h 125"/>
                  <a:gd name="T4" fmla="*/ 32 w 132"/>
                  <a:gd name="T5" fmla="*/ 19 h 125"/>
                  <a:gd name="T6" fmla="*/ 34 w 132"/>
                  <a:gd name="T7" fmla="*/ 18 h 125"/>
                  <a:gd name="T8" fmla="*/ 114 w 132"/>
                  <a:gd name="T9" fmla="*/ 33 h 125"/>
                  <a:gd name="T10" fmla="*/ 99 w 132"/>
                  <a:gd name="T11" fmla="*/ 114 h 125"/>
                  <a:gd name="T12" fmla="*/ 98 w 132"/>
                  <a:gd name="T13" fmla="*/ 114 h 125"/>
                  <a:gd name="T14" fmla="*/ 65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5" y="125"/>
                    </a:moveTo>
                    <a:cubicBezTo>
                      <a:pt x="47" y="125"/>
                      <a:pt x="29" y="116"/>
                      <a:pt x="18" y="99"/>
                    </a:cubicBezTo>
                    <a:cubicBezTo>
                      <a:pt x="0" y="73"/>
                      <a:pt x="6" y="37"/>
                      <a:pt x="32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60" y="0"/>
                      <a:pt x="96" y="7"/>
                      <a:pt x="114" y="33"/>
                    </a:cubicBezTo>
                    <a:cubicBezTo>
                      <a:pt x="132" y="60"/>
                      <a:pt x="125" y="96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88" y="121"/>
                      <a:pt x="76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145">
                <a:extLst>
                  <a:ext uri="{FF2B5EF4-FFF2-40B4-BE49-F238E27FC236}">
                    <a16:creationId xmlns:a16="http://schemas.microsoft.com/office/drawing/2014/main" id="{7C7D2E31-0FAF-4C89-808A-0198BEAF8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421"/>
                <a:ext cx="52" cy="49"/>
              </a:xfrm>
              <a:custGeom>
                <a:avLst/>
                <a:gdLst>
                  <a:gd name="T0" fmla="*/ 96 w 190"/>
                  <a:gd name="T1" fmla="*/ 180 h 180"/>
                  <a:gd name="T2" fmla="*/ 31 w 190"/>
                  <a:gd name="T3" fmla="*/ 150 h 180"/>
                  <a:gd name="T4" fmla="*/ 30 w 190"/>
                  <a:gd name="T5" fmla="*/ 148 h 180"/>
                  <a:gd name="T6" fmla="*/ 40 w 190"/>
                  <a:gd name="T7" fmla="*/ 30 h 180"/>
                  <a:gd name="T8" fmla="*/ 159 w 190"/>
                  <a:gd name="T9" fmla="*/ 41 h 180"/>
                  <a:gd name="T10" fmla="*/ 160 w 190"/>
                  <a:gd name="T11" fmla="*/ 42 h 180"/>
                  <a:gd name="T12" fmla="*/ 149 w 190"/>
                  <a:gd name="T13" fmla="*/ 161 h 180"/>
                  <a:gd name="T14" fmla="*/ 96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6" y="180"/>
                    </a:moveTo>
                    <a:cubicBezTo>
                      <a:pt x="71" y="180"/>
                      <a:pt x="47" y="170"/>
                      <a:pt x="31" y="150"/>
                    </a:cubicBezTo>
                    <a:cubicBezTo>
                      <a:pt x="30" y="148"/>
                      <a:pt x="30" y="148"/>
                      <a:pt x="30" y="148"/>
                    </a:cubicBezTo>
                    <a:cubicBezTo>
                      <a:pt x="0" y="113"/>
                      <a:pt x="5" y="60"/>
                      <a:pt x="40" y="30"/>
                    </a:cubicBezTo>
                    <a:cubicBezTo>
                      <a:pt x="76" y="0"/>
                      <a:pt x="129" y="5"/>
                      <a:pt x="159" y="41"/>
                    </a:cubicBezTo>
                    <a:cubicBezTo>
                      <a:pt x="160" y="42"/>
                      <a:pt x="160" y="42"/>
                      <a:pt x="160" y="42"/>
                    </a:cubicBezTo>
                    <a:cubicBezTo>
                      <a:pt x="190" y="78"/>
                      <a:pt x="185" y="131"/>
                      <a:pt x="149" y="161"/>
                    </a:cubicBezTo>
                    <a:cubicBezTo>
                      <a:pt x="134" y="174"/>
                      <a:pt x="114" y="180"/>
                      <a:pt x="96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146">
                <a:extLst>
                  <a:ext uri="{FF2B5EF4-FFF2-40B4-BE49-F238E27FC236}">
                    <a16:creationId xmlns:a16="http://schemas.microsoft.com/office/drawing/2014/main" id="{02A887FC-8F81-45DF-AC4F-E2C366D87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336"/>
                <a:ext cx="52" cy="49"/>
              </a:xfrm>
              <a:custGeom>
                <a:avLst/>
                <a:gdLst>
                  <a:gd name="T0" fmla="*/ 93 w 188"/>
                  <a:gd name="T1" fmla="*/ 177 h 177"/>
                  <a:gd name="T2" fmla="*/ 47 w 188"/>
                  <a:gd name="T3" fmla="*/ 163 h 177"/>
                  <a:gd name="T4" fmla="*/ 25 w 188"/>
                  <a:gd name="T5" fmla="*/ 48 h 177"/>
                  <a:gd name="T6" fmla="*/ 27 w 188"/>
                  <a:gd name="T7" fmla="*/ 47 h 177"/>
                  <a:gd name="T8" fmla="*/ 141 w 188"/>
                  <a:gd name="T9" fmla="*/ 26 h 177"/>
                  <a:gd name="T10" fmla="*/ 162 w 188"/>
                  <a:gd name="T11" fmla="*/ 140 h 177"/>
                  <a:gd name="T12" fmla="*/ 161 w 188"/>
                  <a:gd name="T13" fmla="*/ 141 h 177"/>
                  <a:gd name="T14" fmla="*/ 93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3" y="177"/>
                    </a:moveTo>
                    <a:cubicBezTo>
                      <a:pt x="77" y="177"/>
                      <a:pt x="61" y="172"/>
                      <a:pt x="47" y="163"/>
                    </a:cubicBezTo>
                    <a:cubicBezTo>
                      <a:pt x="9" y="137"/>
                      <a:pt x="0" y="86"/>
                      <a:pt x="25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52" y="9"/>
                      <a:pt x="103" y="0"/>
                      <a:pt x="141" y="26"/>
                    </a:cubicBezTo>
                    <a:cubicBezTo>
                      <a:pt x="178" y="51"/>
                      <a:pt x="188" y="102"/>
                      <a:pt x="162" y="140"/>
                    </a:cubicBezTo>
                    <a:cubicBezTo>
                      <a:pt x="161" y="141"/>
                      <a:pt x="161" y="141"/>
                      <a:pt x="161" y="141"/>
                    </a:cubicBezTo>
                    <a:cubicBezTo>
                      <a:pt x="145" y="165"/>
                      <a:pt x="119" y="177"/>
                      <a:pt x="93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Freeform 147">
                <a:extLst>
                  <a:ext uri="{FF2B5EF4-FFF2-40B4-BE49-F238E27FC236}">
                    <a16:creationId xmlns:a16="http://schemas.microsoft.com/office/drawing/2014/main" id="{5B93303F-48E4-4323-B244-B2D80A429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2329"/>
                <a:ext cx="44" cy="43"/>
              </a:xfrm>
              <a:custGeom>
                <a:avLst/>
                <a:gdLst>
                  <a:gd name="T0" fmla="*/ 81 w 161"/>
                  <a:gd name="T1" fmla="*/ 153 h 153"/>
                  <a:gd name="T2" fmla="*/ 26 w 161"/>
                  <a:gd name="T3" fmla="*/ 127 h 153"/>
                  <a:gd name="T4" fmla="*/ 25 w 161"/>
                  <a:gd name="T5" fmla="*/ 126 h 153"/>
                  <a:gd name="T6" fmla="*/ 35 w 161"/>
                  <a:gd name="T7" fmla="*/ 25 h 153"/>
                  <a:gd name="T8" fmla="*/ 135 w 161"/>
                  <a:gd name="T9" fmla="*/ 35 h 153"/>
                  <a:gd name="T10" fmla="*/ 136 w 161"/>
                  <a:gd name="T11" fmla="*/ 36 h 153"/>
                  <a:gd name="T12" fmla="*/ 127 w 161"/>
                  <a:gd name="T13" fmla="*/ 13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61" y="153"/>
                      <a:pt x="41" y="144"/>
                      <a:pt x="26" y="127"/>
                    </a:cubicBezTo>
                    <a:cubicBezTo>
                      <a:pt x="25" y="126"/>
                      <a:pt x="25" y="126"/>
                      <a:pt x="25" y="126"/>
                    </a:cubicBezTo>
                    <a:cubicBezTo>
                      <a:pt x="0" y="95"/>
                      <a:pt x="5" y="50"/>
                      <a:pt x="35" y="25"/>
                    </a:cubicBezTo>
                    <a:cubicBezTo>
                      <a:pt x="65" y="0"/>
                      <a:pt x="110" y="4"/>
                      <a:pt x="135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61" y="66"/>
                      <a:pt x="157" y="111"/>
                      <a:pt x="127" y="136"/>
                    </a:cubicBezTo>
                    <a:cubicBezTo>
                      <a:pt x="114" y="147"/>
                      <a:pt x="97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148">
                <a:extLst>
                  <a:ext uri="{FF2B5EF4-FFF2-40B4-BE49-F238E27FC236}">
                    <a16:creationId xmlns:a16="http://schemas.microsoft.com/office/drawing/2014/main" id="{4B5A980C-A262-402A-9208-CAD8C205B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235"/>
                <a:ext cx="50" cy="47"/>
              </a:xfrm>
              <a:custGeom>
                <a:avLst/>
                <a:gdLst>
                  <a:gd name="T0" fmla="*/ 89 w 180"/>
                  <a:gd name="T1" fmla="*/ 169 h 169"/>
                  <a:gd name="T2" fmla="*/ 45 w 180"/>
                  <a:gd name="T3" fmla="*/ 156 h 169"/>
                  <a:gd name="T4" fmla="*/ 24 w 180"/>
                  <a:gd name="T5" fmla="*/ 46 h 169"/>
                  <a:gd name="T6" fmla="*/ 25 w 180"/>
                  <a:gd name="T7" fmla="*/ 45 h 169"/>
                  <a:gd name="T8" fmla="*/ 135 w 180"/>
                  <a:gd name="T9" fmla="*/ 24 h 169"/>
                  <a:gd name="T10" fmla="*/ 155 w 180"/>
                  <a:gd name="T11" fmla="*/ 134 h 169"/>
                  <a:gd name="T12" fmla="*/ 154 w 180"/>
                  <a:gd name="T13" fmla="*/ 135 h 169"/>
                  <a:gd name="T14" fmla="*/ 89 w 180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69">
                    <a:moveTo>
                      <a:pt x="89" y="169"/>
                    </a:moveTo>
                    <a:cubicBezTo>
                      <a:pt x="74" y="169"/>
                      <a:pt x="58" y="165"/>
                      <a:pt x="45" y="156"/>
                    </a:cubicBezTo>
                    <a:cubicBezTo>
                      <a:pt x="9" y="131"/>
                      <a:pt x="0" y="82"/>
                      <a:pt x="24" y="46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50" y="9"/>
                      <a:pt x="99" y="0"/>
                      <a:pt x="135" y="24"/>
                    </a:cubicBezTo>
                    <a:cubicBezTo>
                      <a:pt x="171" y="49"/>
                      <a:pt x="180" y="98"/>
                      <a:pt x="155" y="134"/>
                    </a:cubicBezTo>
                    <a:cubicBezTo>
                      <a:pt x="154" y="135"/>
                      <a:pt x="154" y="135"/>
                      <a:pt x="154" y="135"/>
                    </a:cubicBezTo>
                    <a:cubicBezTo>
                      <a:pt x="139" y="157"/>
                      <a:pt x="114" y="169"/>
                      <a:pt x="89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149">
                <a:extLst>
                  <a:ext uri="{FF2B5EF4-FFF2-40B4-BE49-F238E27FC236}">
                    <a16:creationId xmlns:a16="http://schemas.microsoft.com/office/drawing/2014/main" id="{B1FEE222-D254-4262-A503-124182310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2238"/>
                <a:ext cx="38" cy="35"/>
              </a:xfrm>
              <a:custGeom>
                <a:avLst/>
                <a:gdLst>
                  <a:gd name="T0" fmla="*/ 67 w 134"/>
                  <a:gd name="T1" fmla="*/ 127 h 127"/>
                  <a:gd name="T2" fmla="*/ 22 w 134"/>
                  <a:gd name="T3" fmla="*/ 106 h 127"/>
                  <a:gd name="T4" fmla="*/ 21 w 134"/>
                  <a:gd name="T5" fmla="*/ 104 h 127"/>
                  <a:gd name="T6" fmla="*/ 29 w 134"/>
                  <a:gd name="T7" fmla="*/ 21 h 127"/>
                  <a:gd name="T8" fmla="*/ 112 w 134"/>
                  <a:gd name="T9" fmla="*/ 29 h 127"/>
                  <a:gd name="T10" fmla="*/ 113 w 134"/>
                  <a:gd name="T11" fmla="*/ 30 h 127"/>
                  <a:gd name="T12" fmla="*/ 105 w 134"/>
                  <a:gd name="T13" fmla="*/ 113 h 127"/>
                  <a:gd name="T14" fmla="*/ 67 w 134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7">
                    <a:moveTo>
                      <a:pt x="67" y="127"/>
                    </a:moveTo>
                    <a:cubicBezTo>
                      <a:pt x="50" y="127"/>
                      <a:pt x="34" y="120"/>
                      <a:pt x="22" y="106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0" y="79"/>
                      <a:pt x="4" y="42"/>
                      <a:pt x="29" y="21"/>
                    </a:cubicBezTo>
                    <a:cubicBezTo>
                      <a:pt x="54" y="0"/>
                      <a:pt x="91" y="4"/>
                      <a:pt x="112" y="29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34" y="55"/>
                      <a:pt x="130" y="92"/>
                      <a:pt x="105" y="113"/>
                    </a:cubicBezTo>
                    <a:cubicBezTo>
                      <a:pt x="94" y="122"/>
                      <a:pt x="81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150">
                <a:extLst>
                  <a:ext uri="{FF2B5EF4-FFF2-40B4-BE49-F238E27FC236}">
                    <a16:creationId xmlns:a16="http://schemas.microsoft.com/office/drawing/2014/main" id="{0451D992-9A2A-413A-BA85-2FDCCA596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136"/>
                <a:ext cx="41" cy="40"/>
              </a:xfrm>
              <a:custGeom>
                <a:avLst/>
                <a:gdLst>
                  <a:gd name="T0" fmla="*/ 74 w 148"/>
                  <a:gd name="T1" fmla="*/ 143 h 143"/>
                  <a:gd name="T2" fmla="*/ 59 w 148"/>
                  <a:gd name="T3" fmla="*/ 141 h 143"/>
                  <a:gd name="T4" fmla="*/ 9 w 148"/>
                  <a:gd name="T5" fmla="*/ 60 h 143"/>
                  <a:gd name="T6" fmla="*/ 9 w 148"/>
                  <a:gd name="T7" fmla="*/ 59 h 143"/>
                  <a:gd name="T8" fmla="*/ 90 w 148"/>
                  <a:gd name="T9" fmla="*/ 9 h 143"/>
                  <a:gd name="T10" fmla="*/ 140 w 148"/>
                  <a:gd name="T11" fmla="*/ 89 h 143"/>
                  <a:gd name="T12" fmla="*/ 139 w 148"/>
                  <a:gd name="T13" fmla="*/ 91 h 143"/>
                  <a:gd name="T14" fmla="*/ 74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4" y="143"/>
                    </a:moveTo>
                    <a:cubicBezTo>
                      <a:pt x="69" y="143"/>
                      <a:pt x="64" y="142"/>
                      <a:pt x="59" y="141"/>
                    </a:cubicBezTo>
                    <a:cubicBezTo>
                      <a:pt x="22" y="132"/>
                      <a:pt x="0" y="96"/>
                      <a:pt x="9" y="60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17" y="23"/>
                      <a:pt x="54" y="0"/>
                      <a:pt x="90" y="9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9" y="91"/>
                      <a:pt x="139" y="91"/>
                      <a:pt x="139" y="91"/>
                    </a:cubicBezTo>
                    <a:cubicBezTo>
                      <a:pt x="132" y="122"/>
                      <a:pt x="105" y="143"/>
                      <a:pt x="74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151">
                <a:extLst>
                  <a:ext uri="{FF2B5EF4-FFF2-40B4-BE49-F238E27FC236}">
                    <a16:creationId xmlns:a16="http://schemas.microsoft.com/office/drawing/2014/main" id="{A849AB5B-46F5-4CCA-9B28-4F8A40877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121"/>
                <a:ext cx="47" cy="44"/>
              </a:xfrm>
              <a:custGeom>
                <a:avLst/>
                <a:gdLst>
                  <a:gd name="T0" fmla="*/ 85 w 170"/>
                  <a:gd name="T1" fmla="*/ 162 h 162"/>
                  <a:gd name="T2" fmla="*/ 14 w 170"/>
                  <a:gd name="T3" fmla="*/ 110 h 162"/>
                  <a:gd name="T4" fmla="*/ 14 w 170"/>
                  <a:gd name="T5" fmla="*/ 109 h 162"/>
                  <a:gd name="T6" fmla="*/ 61 w 170"/>
                  <a:gd name="T7" fmla="*/ 14 h 162"/>
                  <a:gd name="T8" fmla="*/ 156 w 170"/>
                  <a:gd name="T9" fmla="*/ 61 h 162"/>
                  <a:gd name="T10" fmla="*/ 157 w 170"/>
                  <a:gd name="T11" fmla="*/ 62 h 162"/>
                  <a:gd name="T12" fmla="*/ 109 w 170"/>
                  <a:gd name="T13" fmla="*/ 158 h 162"/>
                  <a:gd name="T14" fmla="*/ 85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5" y="162"/>
                    </a:moveTo>
                    <a:cubicBezTo>
                      <a:pt x="54" y="162"/>
                      <a:pt x="25" y="142"/>
                      <a:pt x="14" y="110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0" y="69"/>
                      <a:pt x="22" y="27"/>
                      <a:pt x="61" y="14"/>
                    </a:cubicBezTo>
                    <a:cubicBezTo>
                      <a:pt x="100" y="0"/>
                      <a:pt x="143" y="21"/>
                      <a:pt x="156" y="61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70" y="102"/>
                      <a:pt x="149" y="144"/>
                      <a:pt x="109" y="158"/>
                    </a:cubicBezTo>
                    <a:cubicBezTo>
                      <a:pt x="101" y="160"/>
                      <a:pt x="93" y="162"/>
                      <a:pt x="85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152">
                <a:extLst>
                  <a:ext uri="{FF2B5EF4-FFF2-40B4-BE49-F238E27FC236}">
                    <a16:creationId xmlns:a16="http://schemas.microsoft.com/office/drawing/2014/main" id="{4917E01E-4478-4091-AF35-E6E2BA415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2023"/>
                <a:ext cx="26" cy="26"/>
              </a:xfrm>
              <a:custGeom>
                <a:avLst/>
                <a:gdLst>
                  <a:gd name="T0" fmla="*/ 48 w 95"/>
                  <a:gd name="T1" fmla="*/ 92 h 92"/>
                  <a:gd name="T2" fmla="*/ 38 w 95"/>
                  <a:gd name="T3" fmla="*/ 91 h 92"/>
                  <a:gd name="T4" fmla="*/ 6 w 95"/>
                  <a:gd name="T5" fmla="*/ 39 h 92"/>
                  <a:gd name="T6" fmla="*/ 6 w 95"/>
                  <a:gd name="T7" fmla="*/ 38 h 92"/>
                  <a:gd name="T8" fmla="*/ 58 w 95"/>
                  <a:gd name="T9" fmla="*/ 6 h 92"/>
                  <a:gd name="T10" fmla="*/ 90 w 95"/>
                  <a:gd name="T11" fmla="*/ 57 h 92"/>
                  <a:gd name="T12" fmla="*/ 90 w 95"/>
                  <a:gd name="T13" fmla="*/ 58 h 92"/>
                  <a:gd name="T14" fmla="*/ 48 w 95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92">
                    <a:moveTo>
                      <a:pt x="48" y="92"/>
                    </a:moveTo>
                    <a:cubicBezTo>
                      <a:pt x="44" y="92"/>
                      <a:pt x="41" y="91"/>
                      <a:pt x="38" y="91"/>
                    </a:cubicBezTo>
                    <a:cubicBezTo>
                      <a:pt x="15" y="85"/>
                      <a:pt x="0" y="62"/>
                      <a:pt x="6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11" y="14"/>
                      <a:pt x="35" y="0"/>
                      <a:pt x="58" y="6"/>
                    </a:cubicBezTo>
                    <a:cubicBezTo>
                      <a:pt x="81" y="11"/>
                      <a:pt x="95" y="34"/>
                      <a:pt x="90" y="57"/>
                    </a:cubicBezTo>
                    <a:cubicBezTo>
                      <a:pt x="90" y="58"/>
                      <a:pt x="90" y="58"/>
                      <a:pt x="90" y="58"/>
                    </a:cubicBezTo>
                    <a:cubicBezTo>
                      <a:pt x="85" y="78"/>
                      <a:pt x="67" y="92"/>
                      <a:pt x="48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153">
                <a:extLst>
                  <a:ext uri="{FF2B5EF4-FFF2-40B4-BE49-F238E27FC236}">
                    <a16:creationId xmlns:a16="http://schemas.microsoft.com/office/drawing/2014/main" id="{E9EDBF26-4619-49D1-A98D-3E581A112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2008"/>
                <a:ext cx="38" cy="36"/>
              </a:xfrm>
              <a:custGeom>
                <a:avLst/>
                <a:gdLst>
                  <a:gd name="T0" fmla="*/ 68 w 136"/>
                  <a:gd name="T1" fmla="*/ 129 h 129"/>
                  <a:gd name="T2" fmla="*/ 11 w 136"/>
                  <a:gd name="T3" fmla="*/ 88 h 129"/>
                  <a:gd name="T4" fmla="*/ 10 w 136"/>
                  <a:gd name="T5" fmla="*/ 87 h 129"/>
                  <a:gd name="T6" fmla="*/ 48 w 136"/>
                  <a:gd name="T7" fmla="*/ 10 h 129"/>
                  <a:gd name="T8" fmla="*/ 125 w 136"/>
                  <a:gd name="T9" fmla="*/ 48 h 129"/>
                  <a:gd name="T10" fmla="*/ 125 w 136"/>
                  <a:gd name="T11" fmla="*/ 50 h 129"/>
                  <a:gd name="T12" fmla="*/ 87 w 136"/>
                  <a:gd name="T13" fmla="*/ 126 h 129"/>
                  <a:gd name="T14" fmla="*/ 68 w 136"/>
                  <a:gd name="T15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29">
                    <a:moveTo>
                      <a:pt x="68" y="129"/>
                    </a:moveTo>
                    <a:cubicBezTo>
                      <a:pt x="43" y="129"/>
                      <a:pt x="19" y="113"/>
                      <a:pt x="11" y="88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0" y="55"/>
                      <a:pt x="17" y="21"/>
                      <a:pt x="48" y="10"/>
                    </a:cubicBezTo>
                    <a:cubicBezTo>
                      <a:pt x="80" y="0"/>
                      <a:pt x="114" y="17"/>
                      <a:pt x="125" y="48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36" y="81"/>
                      <a:pt x="119" y="115"/>
                      <a:pt x="87" y="126"/>
                    </a:cubicBezTo>
                    <a:cubicBezTo>
                      <a:pt x="81" y="128"/>
                      <a:pt x="74" y="129"/>
                      <a:pt x="68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154">
                <a:extLst>
                  <a:ext uri="{FF2B5EF4-FFF2-40B4-BE49-F238E27FC236}">
                    <a16:creationId xmlns:a16="http://schemas.microsoft.com/office/drawing/2014/main" id="{979125E1-1A32-4AF1-B780-EF7B1C30A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1900"/>
                <a:ext cx="32" cy="31"/>
              </a:xfrm>
              <a:custGeom>
                <a:avLst/>
                <a:gdLst>
                  <a:gd name="T0" fmla="*/ 58 w 116"/>
                  <a:gd name="T1" fmla="*/ 111 h 111"/>
                  <a:gd name="T2" fmla="*/ 46 w 116"/>
                  <a:gd name="T3" fmla="*/ 110 h 111"/>
                  <a:gd name="T4" fmla="*/ 7 w 116"/>
                  <a:gd name="T5" fmla="*/ 47 h 111"/>
                  <a:gd name="T6" fmla="*/ 7 w 116"/>
                  <a:gd name="T7" fmla="*/ 46 h 111"/>
                  <a:gd name="T8" fmla="*/ 70 w 116"/>
                  <a:gd name="T9" fmla="*/ 7 h 111"/>
                  <a:gd name="T10" fmla="*/ 110 w 116"/>
                  <a:gd name="T11" fmla="*/ 70 h 111"/>
                  <a:gd name="T12" fmla="*/ 109 w 116"/>
                  <a:gd name="T13" fmla="*/ 71 h 111"/>
                  <a:gd name="T14" fmla="*/ 58 w 116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1">
                    <a:moveTo>
                      <a:pt x="58" y="111"/>
                    </a:moveTo>
                    <a:cubicBezTo>
                      <a:pt x="54" y="111"/>
                      <a:pt x="50" y="111"/>
                      <a:pt x="46" y="110"/>
                    </a:cubicBezTo>
                    <a:cubicBezTo>
                      <a:pt x="18" y="103"/>
                      <a:pt x="0" y="75"/>
                      <a:pt x="7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14" y="17"/>
                      <a:pt x="42" y="0"/>
                      <a:pt x="70" y="7"/>
                    </a:cubicBezTo>
                    <a:cubicBezTo>
                      <a:pt x="99" y="13"/>
                      <a:pt x="116" y="42"/>
                      <a:pt x="110" y="70"/>
                    </a:cubicBezTo>
                    <a:cubicBezTo>
                      <a:pt x="109" y="71"/>
                      <a:pt x="109" y="71"/>
                      <a:pt x="109" y="71"/>
                    </a:cubicBezTo>
                    <a:cubicBezTo>
                      <a:pt x="104" y="95"/>
                      <a:pt x="82" y="111"/>
                      <a:pt x="58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155">
                <a:extLst>
                  <a:ext uri="{FF2B5EF4-FFF2-40B4-BE49-F238E27FC236}">
                    <a16:creationId xmlns:a16="http://schemas.microsoft.com/office/drawing/2014/main" id="{F2370ED9-DA31-4344-B3E4-DABB04758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1888"/>
                <a:ext cx="39" cy="39"/>
              </a:xfrm>
              <a:custGeom>
                <a:avLst/>
                <a:gdLst>
                  <a:gd name="T0" fmla="*/ 70 w 140"/>
                  <a:gd name="T1" fmla="*/ 140 h 140"/>
                  <a:gd name="T2" fmla="*/ 67 w 140"/>
                  <a:gd name="T3" fmla="*/ 140 h 140"/>
                  <a:gd name="T4" fmla="*/ 2 w 140"/>
                  <a:gd name="T5" fmla="*/ 69 h 140"/>
                  <a:gd name="T6" fmla="*/ 2 w 140"/>
                  <a:gd name="T7" fmla="*/ 67 h 140"/>
                  <a:gd name="T8" fmla="*/ 74 w 140"/>
                  <a:gd name="T9" fmla="*/ 2 h 140"/>
                  <a:gd name="T10" fmla="*/ 139 w 140"/>
                  <a:gd name="T11" fmla="*/ 74 h 140"/>
                  <a:gd name="T12" fmla="*/ 139 w 140"/>
                  <a:gd name="T13" fmla="*/ 75 h 140"/>
                  <a:gd name="T14" fmla="*/ 70 w 14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0">
                    <a:moveTo>
                      <a:pt x="70" y="140"/>
                    </a:moveTo>
                    <a:cubicBezTo>
                      <a:pt x="69" y="140"/>
                      <a:pt x="68" y="140"/>
                      <a:pt x="67" y="140"/>
                    </a:cubicBezTo>
                    <a:cubicBezTo>
                      <a:pt x="29" y="139"/>
                      <a:pt x="0" y="107"/>
                      <a:pt x="2" y="69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4" y="30"/>
                      <a:pt x="36" y="0"/>
                      <a:pt x="74" y="2"/>
                    </a:cubicBezTo>
                    <a:cubicBezTo>
                      <a:pt x="111" y="4"/>
                      <a:pt x="140" y="36"/>
                      <a:pt x="139" y="74"/>
                    </a:cubicBezTo>
                    <a:cubicBezTo>
                      <a:pt x="139" y="75"/>
                      <a:pt x="139" y="75"/>
                      <a:pt x="139" y="75"/>
                    </a:cubicBezTo>
                    <a:cubicBezTo>
                      <a:pt x="137" y="112"/>
                      <a:pt x="107" y="140"/>
                      <a:pt x="70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156">
                <a:extLst>
                  <a:ext uri="{FF2B5EF4-FFF2-40B4-BE49-F238E27FC236}">
                    <a16:creationId xmlns:a16="http://schemas.microsoft.com/office/drawing/2014/main" id="{6C96E5AC-E857-4F76-BC3A-572AAC052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771"/>
                <a:ext cx="47" cy="45"/>
              </a:xfrm>
              <a:custGeom>
                <a:avLst/>
                <a:gdLst>
                  <a:gd name="T0" fmla="*/ 84 w 168"/>
                  <a:gd name="T1" fmla="*/ 164 h 164"/>
                  <a:gd name="T2" fmla="*/ 6 w 168"/>
                  <a:gd name="T3" fmla="*/ 96 h 164"/>
                  <a:gd name="T4" fmla="*/ 6 w 168"/>
                  <a:gd name="T5" fmla="*/ 94 h 164"/>
                  <a:gd name="T6" fmla="*/ 73 w 168"/>
                  <a:gd name="T7" fmla="*/ 6 h 164"/>
                  <a:gd name="T8" fmla="*/ 162 w 168"/>
                  <a:gd name="T9" fmla="*/ 73 h 164"/>
                  <a:gd name="T10" fmla="*/ 162 w 168"/>
                  <a:gd name="T11" fmla="*/ 75 h 164"/>
                  <a:gd name="T12" fmla="*/ 95 w 168"/>
                  <a:gd name="T13" fmla="*/ 163 h 164"/>
                  <a:gd name="T14" fmla="*/ 84 w 168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4">
                    <a:moveTo>
                      <a:pt x="84" y="164"/>
                    </a:moveTo>
                    <a:cubicBezTo>
                      <a:pt x="46" y="164"/>
                      <a:pt x="12" y="135"/>
                      <a:pt x="6" y="96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0" y="51"/>
                      <a:pt x="30" y="12"/>
                      <a:pt x="73" y="6"/>
                    </a:cubicBezTo>
                    <a:cubicBezTo>
                      <a:pt x="116" y="0"/>
                      <a:pt x="156" y="30"/>
                      <a:pt x="162" y="73"/>
                    </a:cubicBezTo>
                    <a:cubicBezTo>
                      <a:pt x="162" y="75"/>
                      <a:pt x="162" y="75"/>
                      <a:pt x="162" y="75"/>
                    </a:cubicBezTo>
                    <a:cubicBezTo>
                      <a:pt x="168" y="118"/>
                      <a:pt x="138" y="157"/>
                      <a:pt x="95" y="163"/>
                    </a:cubicBezTo>
                    <a:cubicBezTo>
                      <a:pt x="91" y="164"/>
                      <a:pt x="88" y="164"/>
                      <a:pt x="84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157">
                <a:extLst>
                  <a:ext uri="{FF2B5EF4-FFF2-40B4-BE49-F238E27FC236}">
                    <a16:creationId xmlns:a16="http://schemas.microsoft.com/office/drawing/2014/main" id="{95538177-B9CE-431A-8C7C-9A79EDE9C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1769"/>
                <a:ext cx="29" cy="30"/>
              </a:xfrm>
              <a:custGeom>
                <a:avLst/>
                <a:gdLst>
                  <a:gd name="T0" fmla="*/ 53 w 107"/>
                  <a:gd name="T1" fmla="*/ 107 h 107"/>
                  <a:gd name="T2" fmla="*/ 51 w 107"/>
                  <a:gd name="T3" fmla="*/ 107 h 107"/>
                  <a:gd name="T4" fmla="*/ 1 w 107"/>
                  <a:gd name="T5" fmla="*/ 52 h 107"/>
                  <a:gd name="T6" fmla="*/ 1 w 107"/>
                  <a:gd name="T7" fmla="*/ 51 h 107"/>
                  <a:gd name="T8" fmla="*/ 55 w 107"/>
                  <a:gd name="T9" fmla="*/ 1 h 107"/>
                  <a:gd name="T10" fmla="*/ 105 w 107"/>
                  <a:gd name="T11" fmla="*/ 56 h 107"/>
                  <a:gd name="T12" fmla="*/ 105 w 107"/>
                  <a:gd name="T13" fmla="*/ 57 h 107"/>
                  <a:gd name="T14" fmla="*/ 53 w 107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7">
                    <a:moveTo>
                      <a:pt x="53" y="107"/>
                    </a:moveTo>
                    <a:cubicBezTo>
                      <a:pt x="52" y="107"/>
                      <a:pt x="51" y="107"/>
                      <a:pt x="51" y="107"/>
                    </a:cubicBezTo>
                    <a:cubicBezTo>
                      <a:pt x="22" y="105"/>
                      <a:pt x="0" y="81"/>
                      <a:pt x="1" y="52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2" y="22"/>
                      <a:pt x="27" y="0"/>
                      <a:pt x="55" y="1"/>
                    </a:cubicBezTo>
                    <a:cubicBezTo>
                      <a:pt x="84" y="3"/>
                      <a:pt x="107" y="27"/>
                      <a:pt x="105" y="56"/>
                    </a:cubicBezTo>
                    <a:cubicBezTo>
                      <a:pt x="105" y="57"/>
                      <a:pt x="105" y="57"/>
                      <a:pt x="105" y="57"/>
                    </a:cubicBezTo>
                    <a:cubicBezTo>
                      <a:pt x="104" y="85"/>
                      <a:pt x="81" y="107"/>
                      <a:pt x="53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158">
                <a:extLst>
                  <a:ext uri="{FF2B5EF4-FFF2-40B4-BE49-F238E27FC236}">
                    <a16:creationId xmlns:a16="http://schemas.microsoft.com/office/drawing/2014/main" id="{7FBBA147-4C84-43CF-9476-A5444F994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659"/>
                <a:ext cx="26" cy="25"/>
              </a:xfrm>
              <a:custGeom>
                <a:avLst/>
                <a:gdLst>
                  <a:gd name="T0" fmla="*/ 46 w 93"/>
                  <a:gd name="T1" fmla="*/ 91 h 91"/>
                  <a:gd name="T2" fmla="*/ 4 w 93"/>
                  <a:gd name="T3" fmla="*/ 54 h 91"/>
                  <a:gd name="T4" fmla="*/ 3 w 93"/>
                  <a:gd name="T5" fmla="*/ 53 h 91"/>
                  <a:gd name="T6" fmla="*/ 40 w 93"/>
                  <a:gd name="T7" fmla="*/ 4 h 91"/>
                  <a:gd name="T8" fmla="*/ 89 w 93"/>
                  <a:gd name="T9" fmla="*/ 41 h 91"/>
                  <a:gd name="T10" fmla="*/ 89 w 93"/>
                  <a:gd name="T11" fmla="*/ 42 h 91"/>
                  <a:gd name="T12" fmla="*/ 52 w 93"/>
                  <a:gd name="T13" fmla="*/ 91 h 91"/>
                  <a:gd name="T14" fmla="*/ 46 w 93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91">
                    <a:moveTo>
                      <a:pt x="46" y="91"/>
                    </a:moveTo>
                    <a:cubicBezTo>
                      <a:pt x="25" y="91"/>
                      <a:pt x="7" y="75"/>
                      <a:pt x="4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0" y="29"/>
                      <a:pt x="17" y="7"/>
                      <a:pt x="40" y="4"/>
                    </a:cubicBezTo>
                    <a:cubicBezTo>
                      <a:pt x="64" y="0"/>
                      <a:pt x="86" y="17"/>
                      <a:pt x="89" y="41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93" y="65"/>
                      <a:pt x="76" y="87"/>
                      <a:pt x="52" y="91"/>
                    </a:cubicBezTo>
                    <a:cubicBezTo>
                      <a:pt x="50" y="91"/>
                      <a:pt x="48" y="91"/>
                      <a:pt x="46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159">
                <a:extLst>
                  <a:ext uri="{FF2B5EF4-FFF2-40B4-BE49-F238E27FC236}">
                    <a16:creationId xmlns:a16="http://schemas.microsoft.com/office/drawing/2014/main" id="{74117CD7-FB53-4161-9D56-51397981D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1640"/>
                <a:ext cx="42" cy="41"/>
              </a:xfrm>
              <a:custGeom>
                <a:avLst/>
                <a:gdLst>
                  <a:gd name="T0" fmla="*/ 75 w 150"/>
                  <a:gd name="T1" fmla="*/ 150 h 150"/>
                  <a:gd name="T2" fmla="*/ 71 w 150"/>
                  <a:gd name="T3" fmla="*/ 150 h 150"/>
                  <a:gd name="T4" fmla="*/ 2 w 150"/>
                  <a:gd name="T5" fmla="*/ 73 h 150"/>
                  <a:gd name="T6" fmla="*/ 2 w 150"/>
                  <a:gd name="T7" fmla="*/ 72 h 150"/>
                  <a:gd name="T8" fmla="*/ 78 w 150"/>
                  <a:gd name="T9" fmla="*/ 2 h 150"/>
                  <a:gd name="T10" fmla="*/ 148 w 150"/>
                  <a:gd name="T11" fmla="*/ 78 h 150"/>
                  <a:gd name="T12" fmla="*/ 148 w 150"/>
                  <a:gd name="T13" fmla="*/ 80 h 150"/>
                  <a:gd name="T14" fmla="*/ 75 w 150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50">
                    <a:moveTo>
                      <a:pt x="75" y="150"/>
                    </a:moveTo>
                    <a:cubicBezTo>
                      <a:pt x="74" y="150"/>
                      <a:pt x="72" y="150"/>
                      <a:pt x="71" y="150"/>
                    </a:cubicBezTo>
                    <a:cubicBezTo>
                      <a:pt x="31" y="148"/>
                      <a:pt x="0" y="114"/>
                      <a:pt x="2" y="73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4" y="31"/>
                      <a:pt x="38" y="0"/>
                      <a:pt x="78" y="2"/>
                    </a:cubicBezTo>
                    <a:cubicBezTo>
                      <a:pt x="119" y="4"/>
                      <a:pt x="150" y="38"/>
                      <a:pt x="148" y="78"/>
                    </a:cubicBezTo>
                    <a:cubicBezTo>
                      <a:pt x="148" y="80"/>
                      <a:pt x="148" y="80"/>
                      <a:pt x="148" y="80"/>
                    </a:cubicBezTo>
                    <a:cubicBezTo>
                      <a:pt x="146" y="119"/>
                      <a:pt x="114" y="150"/>
                      <a:pt x="75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160">
                <a:extLst>
                  <a:ext uri="{FF2B5EF4-FFF2-40B4-BE49-F238E27FC236}">
                    <a16:creationId xmlns:a16="http://schemas.microsoft.com/office/drawing/2014/main" id="{BF27FF5D-1D19-464C-8432-67BA37CA5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1531"/>
                <a:ext cx="28" cy="25"/>
              </a:xfrm>
              <a:custGeom>
                <a:avLst/>
                <a:gdLst>
                  <a:gd name="T0" fmla="*/ 50 w 99"/>
                  <a:gd name="T1" fmla="*/ 93 h 93"/>
                  <a:gd name="T2" fmla="*/ 32 w 99"/>
                  <a:gd name="T3" fmla="*/ 89 h 93"/>
                  <a:gd name="T4" fmla="*/ 10 w 99"/>
                  <a:gd name="T5" fmla="*/ 32 h 93"/>
                  <a:gd name="T6" fmla="*/ 10 w 99"/>
                  <a:gd name="T7" fmla="*/ 31 h 93"/>
                  <a:gd name="T8" fmla="*/ 67 w 99"/>
                  <a:gd name="T9" fmla="*/ 9 h 93"/>
                  <a:gd name="T10" fmla="*/ 90 w 99"/>
                  <a:gd name="T11" fmla="*/ 66 h 93"/>
                  <a:gd name="T12" fmla="*/ 89 w 99"/>
                  <a:gd name="T13" fmla="*/ 67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4" y="93"/>
                      <a:pt x="38" y="92"/>
                      <a:pt x="32" y="89"/>
                    </a:cubicBezTo>
                    <a:cubicBezTo>
                      <a:pt x="10" y="80"/>
                      <a:pt x="0" y="54"/>
                      <a:pt x="10" y="32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20" y="10"/>
                      <a:pt x="46" y="0"/>
                      <a:pt x="67" y="9"/>
                    </a:cubicBezTo>
                    <a:cubicBezTo>
                      <a:pt x="89" y="19"/>
                      <a:pt x="99" y="45"/>
                      <a:pt x="90" y="66"/>
                    </a:cubicBezTo>
                    <a:cubicBezTo>
                      <a:pt x="89" y="67"/>
                      <a:pt x="89" y="67"/>
                      <a:pt x="89" y="67"/>
                    </a:cubicBezTo>
                    <a:cubicBezTo>
                      <a:pt x="82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161">
                <a:extLst>
                  <a:ext uri="{FF2B5EF4-FFF2-40B4-BE49-F238E27FC236}">
                    <a16:creationId xmlns:a16="http://schemas.microsoft.com/office/drawing/2014/main" id="{A64A096D-1F6D-413D-A0C6-4016369D9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1423"/>
                <a:ext cx="35" cy="34"/>
              </a:xfrm>
              <a:custGeom>
                <a:avLst/>
                <a:gdLst>
                  <a:gd name="T0" fmla="*/ 65 w 130"/>
                  <a:gd name="T1" fmla="*/ 123 h 123"/>
                  <a:gd name="T2" fmla="*/ 16 w 130"/>
                  <a:gd name="T3" fmla="*/ 94 h 123"/>
                  <a:gd name="T4" fmla="*/ 15 w 130"/>
                  <a:gd name="T5" fmla="*/ 93 h 123"/>
                  <a:gd name="T6" fmla="*/ 37 w 130"/>
                  <a:gd name="T7" fmla="*/ 16 h 123"/>
                  <a:gd name="T8" fmla="*/ 114 w 130"/>
                  <a:gd name="T9" fmla="*/ 38 h 123"/>
                  <a:gd name="T10" fmla="*/ 115 w 130"/>
                  <a:gd name="T11" fmla="*/ 39 h 123"/>
                  <a:gd name="T12" fmla="*/ 93 w 130"/>
                  <a:gd name="T13" fmla="*/ 116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5" y="123"/>
                      <a:pt x="26" y="112"/>
                      <a:pt x="16" y="94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0" y="65"/>
                      <a:pt x="10" y="31"/>
                      <a:pt x="37" y="16"/>
                    </a:cubicBezTo>
                    <a:cubicBezTo>
                      <a:pt x="64" y="0"/>
                      <a:pt x="99" y="10"/>
                      <a:pt x="114" y="38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30" y="66"/>
                      <a:pt x="120" y="100"/>
                      <a:pt x="93" y="116"/>
                    </a:cubicBezTo>
                    <a:cubicBezTo>
                      <a:pt x="84" y="120"/>
                      <a:pt x="75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162">
                <a:extLst>
                  <a:ext uri="{FF2B5EF4-FFF2-40B4-BE49-F238E27FC236}">
                    <a16:creationId xmlns:a16="http://schemas.microsoft.com/office/drawing/2014/main" id="{B99A9ABD-F9CF-4DC1-BB1B-EED4A362A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528"/>
                <a:ext cx="43" cy="40"/>
              </a:xfrm>
              <a:custGeom>
                <a:avLst/>
                <a:gdLst>
                  <a:gd name="T0" fmla="*/ 78 w 155"/>
                  <a:gd name="T1" fmla="*/ 146 h 146"/>
                  <a:gd name="T2" fmla="*/ 19 w 155"/>
                  <a:gd name="T3" fmla="*/ 111 h 146"/>
                  <a:gd name="T4" fmla="*/ 19 w 155"/>
                  <a:gd name="T5" fmla="*/ 110 h 146"/>
                  <a:gd name="T6" fmla="*/ 45 w 155"/>
                  <a:gd name="T7" fmla="*/ 18 h 146"/>
                  <a:gd name="T8" fmla="*/ 136 w 155"/>
                  <a:gd name="T9" fmla="*/ 44 h 146"/>
                  <a:gd name="T10" fmla="*/ 137 w 155"/>
                  <a:gd name="T11" fmla="*/ 46 h 146"/>
                  <a:gd name="T12" fmla="*/ 111 w 155"/>
                  <a:gd name="T13" fmla="*/ 137 h 146"/>
                  <a:gd name="T14" fmla="*/ 78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8" y="146"/>
                    </a:moveTo>
                    <a:cubicBezTo>
                      <a:pt x="55" y="146"/>
                      <a:pt x="32" y="133"/>
                      <a:pt x="19" y="111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0" y="77"/>
                      <a:pt x="12" y="36"/>
                      <a:pt x="45" y="18"/>
                    </a:cubicBezTo>
                    <a:cubicBezTo>
                      <a:pt x="77" y="0"/>
                      <a:pt x="118" y="12"/>
                      <a:pt x="136" y="44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55" y="78"/>
                      <a:pt x="144" y="119"/>
                      <a:pt x="111" y="137"/>
                    </a:cubicBezTo>
                    <a:cubicBezTo>
                      <a:pt x="100" y="143"/>
                      <a:pt x="89" y="146"/>
                      <a:pt x="78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163">
                <a:extLst>
                  <a:ext uri="{FF2B5EF4-FFF2-40B4-BE49-F238E27FC236}">
                    <a16:creationId xmlns:a16="http://schemas.microsoft.com/office/drawing/2014/main" id="{EF9B5FE7-E718-4B7F-93C6-ED42087B3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1415"/>
                <a:ext cx="32" cy="30"/>
              </a:xfrm>
              <a:custGeom>
                <a:avLst/>
                <a:gdLst>
                  <a:gd name="T0" fmla="*/ 56 w 113"/>
                  <a:gd name="T1" fmla="*/ 107 h 107"/>
                  <a:gd name="T2" fmla="*/ 36 w 113"/>
                  <a:gd name="T3" fmla="*/ 103 h 107"/>
                  <a:gd name="T4" fmla="*/ 11 w 113"/>
                  <a:gd name="T5" fmla="*/ 37 h 107"/>
                  <a:gd name="T6" fmla="*/ 12 w 113"/>
                  <a:gd name="T7" fmla="*/ 36 h 107"/>
                  <a:gd name="T8" fmla="*/ 77 w 113"/>
                  <a:gd name="T9" fmla="*/ 11 h 107"/>
                  <a:gd name="T10" fmla="*/ 102 w 113"/>
                  <a:gd name="T11" fmla="*/ 76 h 107"/>
                  <a:gd name="T12" fmla="*/ 102 w 113"/>
                  <a:gd name="T13" fmla="*/ 77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50" y="107"/>
                      <a:pt x="43" y="105"/>
                      <a:pt x="36" y="103"/>
                    </a:cubicBezTo>
                    <a:cubicBezTo>
                      <a:pt x="12" y="92"/>
                      <a:pt x="0" y="62"/>
                      <a:pt x="11" y="37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23" y="12"/>
                      <a:pt x="52" y="0"/>
                      <a:pt x="77" y="11"/>
                    </a:cubicBezTo>
                    <a:cubicBezTo>
                      <a:pt x="102" y="22"/>
                      <a:pt x="113" y="51"/>
                      <a:pt x="102" y="76"/>
                    </a:cubicBezTo>
                    <a:cubicBezTo>
                      <a:pt x="102" y="77"/>
                      <a:pt x="102" y="77"/>
                      <a:pt x="102" y="77"/>
                    </a:cubicBezTo>
                    <a:cubicBezTo>
                      <a:pt x="93" y="96"/>
                      <a:pt x="75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164">
                <a:extLst>
                  <a:ext uri="{FF2B5EF4-FFF2-40B4-BE49-F238E27FC236}">
                    <a16:creationId xmlns:a16="http://schemas.microsoft.com/office/drawing/2014/main" id="{2FD46C61-C86C-4FEF-8D0B-52D310857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314"/>
                <a:ext cx="37" cy="35"/>
              </a:xfrm>
              <a:custGeom>
                <a:avLst/>
                <a:gdLst>
                  <a:gd name="T0" fmla="*/ 68 w 134"/>
                  <a:gd name="T1" fmla="*/ 126 h 126"/>
                  <a:gd name="T2" fmla="*/ 17 w 134"/>
                  <a:gd name="T3" fmla="*/ 96 h 126"/>
                  <a:gd name="T4" fmla="*/ 16 w 134"/>
                  <a:gd name="T5" fmla="*/ 95 h 126"/>
                  <a:gd name="T6" fmla="*/ 39 w 134"/>
                  <a:gd name="T7" fmla="*/ 16 h 126"/>
                  <a:gd name="T8" fmla="*/ 118 w 134"/>
                  <a:gd name="T9" fmla="*/ 39 h 126"/>
                  <a:gd name="T10" fmla="*/ 119 w 134"/>
                  <a:gd name="T11" fmla="*/ 40 h 126"/>
                  <a:gd name="T12" fmla="*/ 96 w 134"/>
                  <a:gd name="T13" fmla="*/ 119 h 126"/>
                  <a:gd name="T14" fmla="*/ 68 w 134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6">
                    <a:moveTo>
                      <a:pt x="68" y="126"/>
                    </a:moveTo>
                    <a:cubicBezTo>
                      <a:pt x="47" y="126"/>
                      <a:pt x="27" y="116"/>
                      <a:pt x="17" y="96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0" y="67"/>
                      <a:pt x="10" y="32"/>
                      <a:pt x="39" y="16"/>
                    </a:cubicBezTo>
                    <a:cubicBezTo>
                      <a:pt x="67" y="0"/>
                      <a:pt x="102" y="10"/>
                      <a:pt x="118" y="39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34" y="68"/>
                      <a:pt x="124" y="103"/>
                      <a:pt x="96" y="119"/>
                    </a:cubicBezTo>
                    <a:cubicBezTo>
                      <a:pt x="87" y="124"/>
                      <a:pt x="77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165">
                <a:extLst>
                  <a:ext uri="{FF2B5EF4-FFF2-40B4-BE49-F238E27FC236}">
                    <a16:creationId xmlns:a16="http://schemas.microsoft.com/office/drawing/2014/main" id="{A8188FF2-C836-4775-A50A-FD55E7730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308"/>
                <a:ext cx="29" cy="28"/>
              </a:xfrm>
              <a:custGeom>
                <a:avLst/>
                <a:gdLst>
                  <a:gd name="T0" fmla="*/ 53 w 107"/>
                  <a:gd name="T1" fmla="*/ 103 h 103"/>
                  <a:gd name="T2" fmla="*/ 19 w 107"/>
                  <a:gd name="T3" fmla="*/ 89 h 103"/>
                  <a:gd name="T4" fmla="*/ 19 w 107"/>
                  <a:gd name="T5" fmla="*/ 20 h 103"/>
                  <a:gd name="T6" fmla="*/ 20 w 107"/>
                  <a:gd name="T7" fmla="*/ 19 h 103"/>
                  <a:gd name="T8" fmla="*/ 88 w 107"/>
                  <a:gd name="T9" fmla="*/ 19 h 103"/>
                  <a:gd name="T10" fmla="*/ 88 w 107"/>
                  <a:gd name="T11" fmla="*/ 88 h 103"/>
                  <a:gd name="T12" fmla="*/ 87 w 107"/>
                  <a:gd name="T13" fmla="*/ 89 h 103"/>
                  <a:gd name="T14" fmla="*/ 53 w 107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3">
                    <a:moveTo>
                      <a:pt x="53" y="103"/>
                    </a:moveTo>
                    <a:cubicBezTo>
                      <a:pt x="41" y="103"/>
                      <a:pt x="28" y="98"/>
                      <a:pt x="19" y="89"/>
                    </a:cubicBezTo>
                    <a:cubicBezTo>
                      <a:pt x="0" y="70"/>
                      <a:pt x="0" y="39"/>
                      <a:pt x="19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39" y="1"/>
                      <a:pt x="69" y="0"/>
                      <a:pt x="88" y="19"/>
                    </a:cubicBezTo>
                    <a:cubicBezTo>
                      <a:pt x="107" y="38"/>
                      <a:pt x="107" y="69"/>
                      <a:pt x="88" y="88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78" y="98"/>
                      <a:pt x="66" y="103"/>
                      <a:pt x="53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166">
                <a:extLst>
                  <a:ext uri="{FF2B5EF4-FFF2-40B4-BE49-F238E27FC236}">
                    <a16:creationId xmlns:a16="http://schemas.microsoft.com/office/drawing/2014/main" id="{884865A9-4A6E-4D46-87AB-A8A71D275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224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24 w 106"/>
                  <a:gd name="T3" fmla="*/ 89 h 100"/>
                  <a:gd name="T4" fmla="*/ 23 w 106"/>
                  <a:gd name="T5" fmla="*/ 88 h 100"/>
                  <a:gd name="T6" fmla="*/ 17 w 106"/>
                  <a:gd name="T7" fmla="*/ 22 h 100"/>
                  <a:gd name="T8" fmla="*/ 83 w 106"/>
                  <a:gd name="T9" fmla="*/ 16 h 100"/>
                  <a:gd name="T10" fmla="*/ 83 w 106"/>
                  <a:gd name="T11" fmla="*/ 17 h 100"/>
                  <a:gd name="T12" fmla="*/ 90 w 106"/>
                  <a:gd name="T13" fmla="*/ 83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3" y="100"/>
                      <a:pt x="32" y="96"/>
                      <a:pt x="24" y="89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3" y="72"/>
                      <a:pt x="0" y="42"/>
                      <a:pt x="17" y="22"/>
                    </a:cubicBezTo>
                    <a:cubicBezTo>
                      <a:pt x="33" y="3"/>
                      <a:pt x="63" y="0"/>
                      <a:pt x="83" y="16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103" y="34"/>
                      <a:pt x="106" y="63"/>
                      <a:pt x="90" y="83"/>
                    </a:cubicBezTo>
                    <a:cubicBezTo>
                      <a:pt x="80" y="94"/>
                      <a:pt x="67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167">
                <a:extLst>
                  <a:ext uri="{FF2B5EF4-FFF2-40B4-BE49-F238E27FC236}">
                    <a16:creationId xmlns:a16="http://schemas.microsoft.com/office/drawing/2014/main" id="{02C1D471-EC09-49F0-923E-CEDA0D21C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1216"/>
                <a:ext cx="38" cy="37"/>
              </a:xfrm>
              <a:custGeom>
                <a:avLst/>
                <a:gdLst>
                  <a:gd name="T0" fmla="*/ 69 w 139"/>
                  <a:gd name="T1" fmla="*/ 133 h 133"/>
                  <a:gd name="T2" fmla="*/ 24 w 139"/>
                  <a:gd name="T3" fmla="*/ 114 h 133"/>
                  <a:gd name="T4" fmla="*/ 24 w 139"/>
                  <a:gd name="T5" fmla="*/ 26 h 133"/>
                  <a:gd name="T6" fmla="*/ 25 w 139"/>
                  <a:gd name="T7" fmla="*/ 24 h 133"/>
                  <a:gd name="T8" fmla="*/ 114 w 139"/>
                  <a:gd name="T9" fmla="*/ 25 h 133"/>
                  <a:gd name="T10" fmla="*/ 114 w 139"/>
                  <a:gd name="T11" fmla="*/ 113 h 133"/>
                  <a:gd name="T12" fmla="*/ 113 w 139"/>
                  <a:gd name="T13" fmla="*/ 115 h 133"/>
                  <a:gd name="T14" fmla="*/ 69 w 139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3">
                    <a:moveTo>
                      <a:pt x="69" y="133"/>
                    </a:moveTo>
                    <a:cubicBezTo>
                      <a:pt x="53" y="133"/>
                      <a:pt x="36" y="127"/>
                      <a:pt x="24" y="114"/>
                    </a:cubicBezTo>
                    <a:cubicBezTo>
                      <a:pt x="0" y="90"/>
                      <a:pt x="0" y="50"/>
                      <a:pt x="24" y="26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50" y="0"/>
                      <a:pt x="90" y="0"/>
                      <a:pt x="114" y="25"/>
                    </a:cubicBezTo>
                    <a:cubicBezTo>
                      <a:pt x="139" y="49"/>
                      <a:pt x="139" y="89"/>
                      <a:pt x="114" y="113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01" y="127"/>
                      <a:pt x="85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168">
                <a:extLst>
                  <a:ext uri="{FF2B5EF4-FFF2-40B4-BE49-F238E27FC236}">
                    <a16:creationId xmlns:a16="http://schemas.microsoft.com/office/drawing/2014/main" id="{DB64F6D3-C961-44A3-8BD2-80254D340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138"/>
                <a:ext cx="43" cy="40"/>
              </a:xfrm>
              <a:custGeom>
                <a:avLst/>
                <a:gdLst>
                  <a:gd name="T0" fmla="*/ 78 w 156"/>
                  <a:gd name="T1" fmla="*/ 147 h 147"/>
                  <a:gd name="T2" fmla="*/ 34 w 156"/>
                  <a:gd name="T3" fmla="*/ 131 h 147"/>
                  <a:gd name="T4" fmla="*/ 33 w 156"/>
                  <a:gd name="T5" fmla="*/ 130 h 147"/>
                  <a:gd name="T6" fmla="*/ 24 w 156"/>
                  <a:gd name="T7" fmla="*/ 33 h 147"/>
                  <a:gd name="T8" fmla="*/ 121 w 156"/>
                  <a:gd name="T9" fmla="*/ 24 h 147"/>
                  <a:gd name="T10" fmla="*/ 122 w 156"/>
                  <a:gd name="T11" fmla="*/ 25 h 147"/>
                  <a:gd name="T12" fmla="*/ 131 w 156"/>
                  <a:gd name="T13" fmla="*/ 122 h 147"/>
                  <a:gd name="T14" fmla="*/ 78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8" y="147"/>
                    </a:moveTo>
                    <a:cubicBezTo>
                      <a:pt x="63" y="147"/>
                      <a:pt x="47" y="142"/>
                      <a:pt x="34" y="131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4" y="106"/>
                      <a:pt x="0" y="62"/>
                      <a:pt x="24" y="33"/>
                    </a:cubicBezTo>
                    <a:cubicBezTo>
                      <a:pt x="49" y="4"/>
                      <a:pt x="92" y="0"/>
                      <a:pt x="121" y="24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52" y="50"/>
                      <a:pt x="156" y="93"/>
                      <a:pt x="131" y="122"/>
                    </a:cubicBezTo>
                    <a:cubicBezTo>
                      <a:pt x="118" y="139"/>
                      <a:pt x="98" y="147"/>
                      <a:pt x="78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169">
                <a:extLst>
                  <a:ext uri="{FF2B5EF4-FFF2-40B4-BE49-F238E27FC236}">
                    <a16:creationId xmlns:a16="http://schemas.microsoft.com/office/drawing/2014/main" id="{11F6AE42-FB46-4093-99E9-BD01EC0AC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1132"/>
                <a:ext cx="31" cy="30"/>
              </a:xfrm>
              <a:custGeom>
                <a:avLst/>
                <a:gdLst>
                  <a:gd name="T0" fmla="*/ 57 w 115"/>
                  <a:gd name="T1" fmla="*/ 109 h 109"/>
                  <a:gd name="T2" fmla="*/ 21 w 115"/>
                  <a:gd name="T3" fmla="*/ 94 h 109"/>
                  <a:gd name="T4" fmla="*/ 21 w 115"/>
                  <a:gd name="T5" fmla="*/ 21 h 109"/>
                  <a:gd name="T6" fmla="*/ 22 w 115"/>
                  <a:gd name="T7" fmla="*/ 20 h 109"/>
                  <a:gd name="T8" fmla="*/ 95 w 115"/>
                  <a:gd name="T9" fmla="*/ 20 h 109"/>
                  <a:gd name="T10" fmla="*/ 95 w 115"/>
                  <a:gd name="T11" fmla="*/ 93 h 109"/>
                  <a:gd name="T12" fmla="*/ 94 w 115"/>
                  <a:gd name="T13" fmla="*/ 94 h 109"/>
                  <a:gd name="T14" fmla="*/ 57 w 115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5" h="109">
                    <a:moveTo>
                      <a:pt x="57" y="109"/>
                    </a:moveTo>
                    <a:cubicBezTo>
                      <a:pt x="44" y="109"/>
                      <a:pt x="31" y="104"/>
                      <a:pt x="21" y="94"/>
                    </a:cubicBezTo>
                    <a:cubicBezTo>
                      <a:pt x="1" y="74"/>
                      <a:pt x="0" y="41"/>
                      <a:pt x="21" y="21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0"/>
                      <a:pt x="75" y="0"/>
                      <a:pt x="95" y="20"/>
                    </a:cubicBezTo>
                    <a:cubicBezTo>
                      <a:pt x="115" y="40"/>
                      <a:pt x="115" y="73"/>
                      <a:pt x="95" y="93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84" y="104"/>
                      <a:pt x="7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170">
                <a:extLst>
                  <a:ext uri="{FF2B5EF4-FFF2-40B4-BE49-F238E27FC236}">
                    <a16:creationId xmlns:a16="http://schemas.microsoft.com/office/drawing/2014/main" id="{3162DA7D-CFF1-4E3C-80D9-7F0852B65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1059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18 w 181"/>
                  <a:gd name="T3" fmla="*/ 123 h 170"/>
                  <a:gd name="T4" fmla="*/ 58 w 181"/>
                  <a:gd name="T5" fmla="*/ 19 h 170"/>
                  <a:gd name="T6" fmla="*/ 60 w 181"/>
                  <a:gd name="T7" fmla="*/ 18 h 170"/>
                  <a:gd name="T8" fmla="*/ 164 w 181"/>
                  <a:gd name="T9" fmla="*/ 58 h 170"/>
                  <a:gd name="T10" fmla="*/ 123 w 181"/>
                  <a:gd name="T11" fmla="*/ 162 h 170"/>
                  <a:gd name="T12" fmla="*/ 122 w 181"/>
                  <a:gd name="T13" fmla="*/ 16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0" y="170"/>
                      <a:pt x="31" y="152"/>
                      <a:pt x="18" y="123"/>
                    </a:cubicBezTo>
                    <a:cubicBezTo>
                      <a:pt x="0" y="83"/>
                      <a:pt x="18" y="36"/>
                      <a:pt x="58" y="19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99" y="0"/>
                      <a:pt x="146" y="18"/>
                      <a:pt x="164" y="58"/>
                    </a:cubicBezTo>
                    <a:cubicBezTo>
                      <a:pt x="181" y="98"/>
                      <a:pt x="163" y="145"/>
                      <a:pt x="123" y="162"/>
                    </a:cubicBezTo>
                    <a:cubicBezTo>
                      <a:pt x="122" y="163"/>
                      <a:pt x="122" y="163"/>
                      <a:pt x="122" y="163"/>
                    </a:cubicBezTo>
                    <a:cubicBezTo>
                      <a:pt x="111" y="168"/>
                      <a:pt x="101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171">
                <a:extLst>
                  <a:ext uri="{FF2B5EF4-FFF2-40B4-BE49-F238E27FC236}">
                    <a16:creationId xmlns:a16="http://schemas.microsoft.com/office/drawing/2014/main" id="{66A9B323-57AE-43E7-B20E-CCCC97B79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1055"/>
                <a:ext cx="50" cy="48"/>
              </a:xfrm>
              <a:custGeom>
                <a:avLst/>
                <a:gdLst>
                  <a:gd name="T0" fmla="*/ 92 w 182"/>
                  <a:gd name="T1" fmla="*/ 172 h 172"/>
                  <a:gd name="T2" fmla="*/ 41 w 182"/>
                  <a:gd name="T3" fmla="*/ 153 h 172"/>
                  <a:gd name="T4" fmla="*/ 39 w 182"/>
                  <a:gd name="T5" fmla="*/ 152 h 172"/>
                  <a:gd name="T6" fmla="*/ 29 w 182"/>
                  <a:gd name="T7" fmla="*/ 39 h 172"/>
                  <a:gd name="T8" fmla="*/ 142 w 182"/>
                  <a:gd name="T9" fmla="*/ 28 h 172"/>
                  <a:gd name="T10" fmla="*/ 143 w 182"/>
                  <a:gd name="T11" fmla="*/ 29 h 172"/>
                  <a:gd name="T12" fmla="*/ 154 w 182"/>
                  <a:gd name="T13" fmla="*/ 143 h 172"/>
                  <a:gd name="T14" fmla="*/ 92 w 182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172">
                    <a:moveTo>
                      <a:pt x="92" y="172"/>
                    </a:moveTo>
                    <a:cubicBezTo>
                      <a:pt x="74" y="172"/>
                      <a:pt x="56" y="166"/>
                      <a:pt x="41" y="153"/>
                    </a:cubicBezTo>
                    <a:cubicBezTo>
                      <a:pt x="39" y="152"/>
                      <a:pt x="39" y="152"/>
                      <a:pt x="39" y="152"/>
                    </a:cubicBezTo>
                    <a:cubicBezTo>
                      <a:pt x="5" y="124"/>
                      <a:pt x="0" y="73"/>
                      <a:pt x="29" y="39"/>
                    </a:cubicBezTo>
                    <a:cubicBezTo>
                      <a:pt x="57" y="4"/>
                      <a:pt x="108" y="0"/>
                      <a:pt x="142" y="28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78" y="58"/>
                      <a:pt x="182" y="108"/>
                      <a:pt x="154" y="143"/>
                    </a:cubicBezTo>
                    <a:cubicBezTo>
                      <a:pt x="138" y="162"/>
                      <a:pt x="115" y="172"/>
                      <a:pt x="92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172">
                <a:extLst>
                  <a:ext uri="{FF2B5EF4-FFF2-40B4-BE49-F238E27FC236}">
                    <a16:creationId xmlns:a16="http://schemas.microsoft.com/office/drawing/2014/main" id="{00FDCF4C-7592-4AF0-ABB9-430E63735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019"/>
                <a:ext cx="39" cy="37"/>
              </a:xfrm>
              <a:custGeom>
                <a:avLst/>
                <a:gdLst>
                  <a:gd name="T0" fmla="*/ 70 w 140"/>
                  <a:gd name="T1" fmla="*/ 132 h 132"/>
                  <a:gd name="T2" fmla="*/ 51 w 140"/>
                  <a:gd name="T3" fmla="*/ 128 h 132"/>
                  <a:gd name="T4" fmla="*/ 50 w 140"/>
                  <a:gd name="T5" fmla="*/ 128 h 132"/>
                  <a:gd name="T6" fmla="*/ 11 w 140"/>
                  <a:gd name="T7" fmla="*/ 50 h 132"/>
                  <a:gd name="T8" fmla="*/ 89 w 140"/>
                  <a:gd name="T9" fmla="*/ 11 h 132"/>
                  <a:gd name="T10" fmla="*/ 90 w 140"/>
                  <a:gd name="T11" fmla="*/ 11 h 132"/>
                  <a:gd name="T12" fmla="*/ 129 w 140"/>
                  <a:gd name="T13" fmla="*/ 89 h 132"/>
                  <a:gd name="T14" fmla="*/ 70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0" y="132"/>
                    </a:moveTo>
                    <a:cubicBezTo>
                      <a:pt x="64" y="132"/>
                      <a:pt x="57" y="131"/>
                      <a:pt x="51" y="128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17" y="117"/>
                      <a:pt x="0" y="82"/>
                      <a:pt x="11" y="50"/>
                    </a:cubicBezTo>
                    <a:cubicBezTo>
                      <a:pt x="21" y="18"/>
                      <a:pt x="56" y="0"/>
                      <a:pt x="89" y="11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122" y="22"/>
                      <a:pt x="140" y="57"/>
                      <a:pt x="129" y="89"/>
                    </a:cubicBezTo>
                    <a:cubicBezTo>
                      <a:pt x="120" y="115"/>
                      <a:pt x="9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173">
                <a:extLst>
                  <a:ext uri="{FF2B5EF4-FFF2-40B4-BE49-F238E27FC236}">
                    <a16:creationId xmlns:a16="http://schemas.microsoft.com/office/drawing/2014/main" id="{A03BD6AD-6625-4E8C-9887-1B3342436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1019"/>
                <a:ext cx="31" cy="29"/>
              </a:xfrm>
              <a:custGeom>
                <a:avLst/>
                <a:gdLst>
                  <a:gd name="T0" fmla="*/ 56 w 112"/>
                  <a:gd name="T1" fmla="*/ 105 h 105"/>
                  <a:gd name="T2" fmla="*/ 11 w 112"/>
                  <a:gd name="T3" fmla="*/ 76 h 105"/>
                  <a:gd name="T4" fmla="*/ 36 w 112"/>
                  <a:gd name="T5" fmla="*/ 11 h 105"/>
                  <a:gd name="T6" fmla="*/ 37 w 112"/>
                  <a:gd name="T7" fmla="*/ 11 h 105"/>
                  <a:gd name="T8" fmla="*/ 101 w 112"/>
                  <a:gd name="T9" fmla="*/ 36 h 105"/>
                  <a:gd name="T10" fmla="*/ 76 w 112"/>
                  <a:gd name="T11" fmla="*/ 100 h 105"/>
                  <a:gd name="T12" fmla="*/ 75 w 112"/>
                  <a:gd name="T13" fmla="*/ 101 h 105"/>
                  <a:gd name="T14" fmla="*/ 56 w 112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05">
                    <a:moveTo>
                      <a:pt x="56" y="105"/>
                    </a:moveTo>
                    <a:cubicBezTo>
                      <a:pt x="37" y="105"/>
                      <a:pt x="19" y="94"/>
                      <a:pt x="11" y="76"/>
                    </a:cubicBezTo>
                    <a:cubicBezTo>
                      <a:pt x="0" y="51"/>
                      <a:pt x="11" y="22"/>
                      <a:pt x="36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62" y="0"/>
                      <a:pt x="90" y="11"/>
                      <a:pt x="101" y="36"/>
                    </a:cubicBezTo>
                    <a:cubicBezTo>
                      <a:pt x="112" y="61"/>
                      <a:pt x="101" y="89"/>
                      <a:pt x="76" y="100"/>
                    </a:cubicBezTo>
                    <a:cubicBezTo>
                      <a:pt x="75" y="101"/>
                      <a:pt x="75" y="101"/>
                      <a:pt x="75" y="101"/>
                    </a:cubicBezTo>
                    <a:cubicBezTo>
                      <a:pt x="69" y="103"/>
                      <a:pt x="62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Freeform 174">
                <a:extLst>
                  <a:ext uri="{FF2B5EF4-FFF2-40B4-BE49-F238E27FC236}">
                    <a16:creationId xmlns:a16="http://schemas.microsoft.com/office/drawing/2014/main" id="{66DD3937-785C-4550-BA9F-052B25414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980"/>
                <a:ext cx="38" cy="36"/>
              </a:xfrm>
              <a:custGeom>
                <a:avLst/>
                <a:gdLst>
                  <a:gd name="T0" fmla="*/ 69 w 137"/>
                  <a:gd name="T1" fmla="*/ 128 h 128"/>
                  <a:gd name="T2" fmla="*/ 50 w 137"/>
                  <a:gd name="T3" fmla="*/ 124 h 128"/>
                  <a:gd name="T4" fmla="*/ 49 w 137"/>
                  <a:gd name="T5" fmla="*/ 124 h 128"/>
                  <a:gd name="T6" fmla="*/ 11 w 137"/>
                  <a:gd name="T7" fmla="*/ 48 h 128"/>
                  <a:gd name="T8" fmla="*/ 87 w 137"/>
                  <a:gd name="T9" fmla="*/ 10 h 128"/>
                  <a:gd name="T10" fmla="*/ 88 w 137"/>
                  <a:gd name="T11" fmla="*/ 11 h 128"/>
                  <a:gd name="T12" fmla="*/ 126 w 137"/>
                  <a:gd name="T13" fmla="*/ 87 h 128"/>
                  <a:gd name="T14" fmla="*/ 69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9" y="128"/>
                    </a:moveTo>
                    <a:cubicBezTo>
                      <a:pt x="63" y="128"/>
                      <a:pt x="56" y="127"/>
                      <a:pt x="50" y="124"/>
                    </a:cubicBezTo>
                    <a:cubicBezTo>
                      <a:pt x="49" y="124"/>
                      <a:pt x="49" y="124"/>
                      <a:pt x="49" y="124"/>
                    </a:cubicBezTo>
                    <a:cubicBezTo>
                      <a:pt x="17" y="113"/>
                      <a:pt x="0" y="79"/>
                      <a:pt x="11" y="48"/>
                    </a:cubicBezTo>
                    <a:cubicBezTo>
                      <a:pt x="21" y="17"/>
                      <a:pt x="55" y="0"/>
                      <a:pt x="87" y="10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120" y="21"/>
                      <a:pt x="137" y="55"/>
                      <a:pt x="126" y="87"/>
                    </a:cubicBezTo>
                    <a:cubicBezTo>
                      <a:pt x="117" y="112"/>
                      <a:pt x="94" y="128"/>
                      <a:pt x="69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175">
                <a:extLst>
                  <a:ext uri="{FF2B5EF4-FFF2-40B4-BE49-F238E27FC236}">
                    <a16:creationId xmlns:a16="http://schemas.microsoft.com/office/drawing/2014/main" id="{A035046D-41B5-4127-9B9E-1B27AE4AB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975"/>
                <a:ext cx="29" cy="29"/>
              </a:xfrm>
              <a:custGeom>
                <a:avLst/>
                <a:gdLst>
                  <a:gd name="T0" fmla="*/ 53 w 107"/>
                  <a:gd name="T1" fmla="*/ 105 h 105"/>
                  <a:gd name="T2" fmla="*/ 1 w 107"/>
                  <a:gd name="T3" fmla="*/ 55 h 105"/>
                  <a:gd name="T4" fmla="*/ 50 w 107"/>
                  <a:gd name="T5" fmla="*/ 1 h 105"/>
                  <a:gd name="T6" fmla="*/ 51 w 107"/>
                  <a:gd name="T7" fmla="*/ 1 h 105"/>
                  <a:gd name="T8" fmla="*/ 106 w 107"/>
                  <a:gd name="T9" fmla="*/ 51 h 105"/>
                  <a:gd name="T10" fmla="*/ 56 w 107"/>
                  <a:gd name="T11" fmla="*/ 105 h 105"/>
                  <a:gd name="T12" fmla="*/ 55 w 107"/>
                  <a:gd name="T13" fmla="*/ 105 h 105"/>
                  <a:gd name="T14" fmla="*/ 53 w 107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5">
                    <a:moveTo>
                      <a:pt x="53" y="105"/>
                    </a:moveTo>
                    <a:cubicBezTo>
                      <a:pt x="25" y="105"/>
                      <a:pt x="2" y="83"/>
                      <a:pt x="1" y="55"/>
                    </a:cubicBezTo>
                    <a:cubicBezTo>
                      <a:pt x="0" y="27"/>
                      <a:pt x="22" y="3"/>
                      <a:pt x="50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80" y="0"/>
                      <a:pt x="104" y="22"/>
                      <a:pt x="106" y="51"/>
                    </a:cubicBezTo>
                    <a:cubicBezTo>
                      <a:pt x="107" y="79"/>
                      <a:pt x="85" y="103"/>
                      <a:pt x="56" y="105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4" y="105"/>
                      <a:pt x="53" y="105"/>
                      <a:pt x="53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176">
                <a:extLst>
                  <a:ext uri="{FF2B5EF4-FFF2-40B4-BE49-F238E27FC236}">
                    <a16:creationId xmlns:a16="http://schemas.microsoft.com/office/drawing/2014/main" id="{678449D5-95D9-40F2-BD2A-6AABB997E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963"/>
                <a:ext cx="42" cy="41"/>
              </a:xfrm>
              <a:custGeom>
                <a:avLst/>
                <a:gdLst>
                  <a:gd name="T0" fmla="*/ 75 w 151"/>
                  <a:gd name="T1" fmla="*/ 147 h 147"/>
                  <a:gd name="T2" fmla="*/ 2 w 151"/>
                  <a:gd name="T3" fmla="*/ 78 h 147"/>
                  <a:gd name="T4" fmla="*/ 71 w 151"/>
                  <a:gd name="T5" fmla="*/ 2 h 147"/>
                  <a:gd name="T6" fmla="*/ 73 w 151"/>
                  <a:gd name="T7" fmla="*/ 2 h 147"/>
                  <a:gd name="T8" fmla="*/ 149 w 151"/>
                  <a:gd name="T9" fmla="*/ 71 h 147"/>
                  <a:gd name="T10" fmla="*/ 80 w 151"/>
                  <a:gd name="T11" fmla="*/ 147 h 147"/>
                  <a:gd name="T12" fmla="*/ 78 w 151"/>
                  <a:gd name="T13" fmla="*/ 147 h 147"/>
                  <a:gd name="T14" fmla="*/ 75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5" y="147"/>
                    </a:moveTo>
                    <a:cubicBezTo>
                      <a:pt x="36" y="147"/>
                      <a:pt x="4" y="117"/>
                      <a:pt x="2" y="78"/>
                    </a:cubicBezTo>
                    <a:cubicBezTo>
                      <a:pt x="0" y="38"/>
                      <a:pt x="31" y="4"/>
                      <a:pt x="71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113" y="0"/>
                      <a:pt x="147" y="31"/>
                      <a:pt x="149" y="71"/>
                    </a:cubicBezTo>
                    <a:cubicBezTo>
                      <a:pt x="151" y="111"/>
                      <a:pt x="120" y="145"/>
                      <a:pt x="80" y="147"/>
                    </a:cubicBezTo>
                    <a:cubicBezTo>
                      <a:pt x="78" y="147"/>
                      <a:pt x="78" y="147"/>
                      <a:pt x="78" y="147"/>
                    </a:cubicBezTo>
                    <a:cubicBezTo>
                      <a:pt x="77" y="147"/>
                      <a:pt x="76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177">
                <a:extLst>
                  <a:ext uri="{FF2B5EF4-FFF2-40B4-BE49-F238E27FC236}">
                    <a16:creationId xmlns:a16="http://schemas.microsoft.com/office/drawing/2014/main" id="{EE673361-3024-48A6-AC73-AA49F712B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965"/>
                <a:ext cx="27" cy="27"/>
              </a:xfrm>
              <a:custGeom>
                <a:avLst/>
                <a:gdLst>
                  <a:gd name="T0" fmla="*/ 49 w 99"/>
                  <a:gd name="T1" fmla="*/ 96 h 96"/>
                  <a:gd name="T2" fmla="*/ 1 w 99"/>
                  <a:gd name="T3" fmla="*/ 50 h 96"/>
                  <a:gd name="T4" fmla="*/ 47 w 99"/>
                  <a:gd name="T5" fmla="*/ 0 h 96"/>
                  <a:gd name="T6" fmla="*/ 48 w 99"/>
                  <a:gd name="T7" fmla="*/ 0 h 96"/>
                  <a:gd name="T8" fmla="*/ 50 w 99"/>
                  <a:gd name="T9" fmla="*/ 0 h 96"/>
                  <a:gd name="T10" fmla="*/ 98 w 99"/>
                  <a:gd name="T11" fmla="*/ 46 h 96"/>
                  <a:gd name="T12" fmla="*/ 52 w 99"/>
                  <a:gd name="T13" fmla="*/ 96 h 96"/>
                  <a:gd name="T14" fmla="*/ 51 w 99"/>
                  <a:gd name="T15" fmla="*/ 96 h 96"/>
                  <a:gd name="T16" fmla="*/ 49 w 99"/>
                  <a:gd name="T17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96">
                    <a:moveTo>
                      <a:pt x="49" y="96"/>
                    </a:moveTo>
                    <a:cubicBezTo>
                      <a:pt x="24" y="96"/>
                      <a:pt x="2" y="76"/>
                      <a:pt x="1" y="50"/>
                    </a:cubicBezTo>
                    <a:cubicBezTo>
                      <a:pt x="0" y="24"/>
                      <a:pt x="20" y="1"/>
                      <a:pt x="47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0"/>
                      <a:pt x="49" y="0"/>
                      <a:pt x="50" y="0"/>
                    </a:cubicBezTo>
                    <a:cubicBezTo>
                      <a:pt x="76" y="0"/>
                      <a:pt x="97" y="20"/>
                      <a:pt x="98" y="46"/>
                    </a:cubicBezTo>
                    <a:cubicBezTo>
                      <a:pt x="99" y="72"/>
                      <a:pt x="79" y="95"/>
                      <a:pt x="52" y="96"/>
                    </a:cubicBezTo>
                    <a:cubicBezTo>
                      <a:pt x="51" y="96"/>
                      <a:pt x="51" y="96"/>
                      <a:pt x="51" y="96"/>
                    </a:cubicBezTo>
                    <a:cubicBezTo>
                      <a:pt x="50" y="96"/>
                      <a:pt x="50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178">
                <a:extLst>
                  <a:ext uri="{FF2B5EF4-FFF2-40B4-BE49-F238E27FC236}">
                    <a16:creationId xmlns:a16="http://schemas.microsoft.com/office/drawing/2014/main" id="{7711A5F2-9D60-435D-AB7E-8F852BAB4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2684"/>
                <a:ext cx="43" cy="41"/>
              </a:xfrm>
              <a:custGeom>
                <a:avLst/>
                <a:gdLst>
                  <a:gd name="T0" fmla="*/ 76 w 154"/>
                  <a:gd name="T1" fmla="*/ 151 h 151"/>
                  <a:gd name="T2" fmla="*/ 0 w 154"/>
                  <a:gd name="T3" fmla="*/ 77 h 151"/>
                  <a:gd name="T4" fmla="*/ 75 w 154"/>
                  <a:gd name="T5" fmla="*/ 0 h 151"/>
                  <a:gd name="T6" fmla="*/ 76 w 154"/>
                  <a:gd name="T7" fmla="*/ 0 h 151"/>
                  <a:gd name="T8" fmla="*/ 78 w 154"/>
                  <a:gd name="T9" fmla="*/ 0 h 151"/>
                  <a:gd name="T10" fmla="*/ 153 w 154"/>
                  <a:gd name="T11" fmla="*/ 75 h 151"/>
                  <a:gd name="T12" fmla="*/ 79 w 154"/>
                  <a:gd name="T13" fmla="*/ 151 h 151"/>
                  <a:gd name="T14" fmla="*/ 77 w 154"/>
                  <a:gd name="T15" fmla="*/ 151 h 151"/>
                  <a:gd name="T16" fmla="*/ 76 w 154"/>
                  <a:gd name="T1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4" h="151">
                    <a:moveTo>
                      <a:pt x="76" y="151"/>
                    </a:moveTo>
                    <a:cubicBezTo>
                      <a:pt x="35" y="151"/>
                      <a:pt x="1" y="118"/>
                      <a:pt x="0" y="77"/>
                    </a:cubicBezTo>
                    <a:cubicBezTo>
                      <a:pt x="0" y="35"/>
                      <a:pt x="33" y="1"/>
                      <a:pt x="75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7" y="0"/>
                      <a:pt x="77" y="0"/>
                      <a:pt x="78" y="0"/>
                    </a:cubicBezTo>
                    <a:cubicBezTo>
                      <a:pt x="119" y="0"/>
                      <a:pt x="152" y="33"/>
                      <a:pt x="153" y="75"/>
                    </a:cubicBezTo>
                    <a:cubicBezTo>
                      <a:pt x="154" y="116"/>
                      <a:pt x="120" y="151"/>
                      <a:pt x="79" y="151"/>
                    </a:cubicBezTo>
                    <a:cubicBezTo>
                      <a:pt x="77" y="151"/>
                      <a:pt x="77" y="151"/>
                      <a:pt x="77" y="151"/>
                    </a:cubicBezTo>
                    <a:cubicBezTo>
                      <a:pt x="77" y="151"/>
                      <a:pt x="76" y="151"/>
                      <a:pt x="76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179">
                <a:extLst>
                  <a:ext uri="{FF2B5EF4-FFF2-40B4-BE49-F238E27FC236}">
                    <a16:creationId xmlns:a16="http://schemas.microsoft.com/office/drawing/2014/main" id="{1DB6E645-DAF4-45BF-9CB5-D5FD4B4A4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2683"/>
                <a:ext cx="39" cy="39"/>
              </a:xfrm>
              <a:custGeom>
                <a:avLst/>
                <a:gdLst>
                  <a:gd name="T0" fmla="*/ 71 w 144"/>
                  <a:gd name="T1" fmla="*/ 141 h 141"/>
                  <a:gd name="T2" fmla="*/ 1 w 144"/>
                  <a:gd name="T3" fmla="*/ 72 h 141"/>
                  <a:gd name="T4" fmla="*/ 70 w 144"/>
                  <a:gd name="T5" fmla="*/ 0 h 141"/>
                  <a:gd name="T6" fmla="*/ 72 w 144"/>
                  <a:gd name="T7" fmla="*/ 0 h 141"/>
                  <a:gd name="T8" fmla="*/ 143 w 144"/>
                  <a:gd name="T9" fmla="*/ 70 h 141"/>
                  <a:gd name="T10" fmla="*/ 74 w 144"/>
                  <a:gd name="T11" fmla="*/ 141 h 141"/>
                  <a:gd name="T12" fmla="*/ 72 w 144"/>
                  <a:gd name="T13" fmla="*/ 141 h 141"/>
                  <a:gd name="T14" fmla="*/ 71 w 144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1">
                    <a:moveTo>
                      <a:pt x="71" y="141"/>
                    </a:moveTo>
                    <a:cubicBezTo>
                      <a:pt x="33" y="141"/>
                      <a:pt x="1" y="110"/>
                      <a:pt x="1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4" y="108"/>
                      <a:pt x="113" y="140"/>
                      <a:pt x="74" y="141"/>
                    </a:cubicBezTo>
                    <a:cubicBezTo>
                      <a:pt x="72" y="141"/>
                      <a:pt x="72" y="141"/>
                      <a:pt x="72" y="141"/>
                    </a:cubicBezTo>
                    <a:cubicBezTo>
                      <a:pt x="72" y="141"/>
                      <a:pt x="71" y="141"/>
                      <a:pt x="71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180">
                <a:extLst>
                  <a:ext uri="{FF2B5EF4-FFF2-40B4-BE49-F238E27FC236}">
                    <a16:creationId xmlns:a16="http://schemas.microsoft.com/office/drawing/2014/main" id="{D5A68FD9-EC40-489B-8308-7C7D39F59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668"/>
                <a:ext cx="49" cy="46"/>
              </a:xfrm>
              <a:custGeom>
                <a:avLst/>
                <a:gdLst>
                  <a:gd name="T0" fmla="*/ 90 w 179"/>
                  <a:gd name="T1" fmla="*/ 167 h 167"/>
                  <a:gd name="T2" fmla="*/ 63 w 179"/>
                  <a:gd name="T3" fmla="*/ 162 h 167"/>
                  <a:gd name="T4" fmla="*/ 61 w 179"/>
                  <a:gd name="T5" fmla="*/ 162 h 167"/>
                  <a:gd name="T6" fmla="*/ 15 w 179"/>
                  <a:gd name="T7" fmla="*/ 61 h 167"/>
                  <a:gd name="T8" fmla="*/ 116 w 179"/>
                  <a:gd name="T9" fmla="*/ 15 h 167"/>
                  <a:gd name="T10" fmla="*/ 117 w 179"/>
                  <a:gd name="T11" fmla="*/ 15 h 167"/>
                  <a:gd name="T12" fmla="*/ 164 w 179"/>
                  <a:gd name="T13" fmla="*/ 116 h 167"/>
                  <a:gd name="T14" fmla="*/ 90 w 179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7">
                    <a:moveTo>
                      <a:pt x="90" y="167"/>
                    </a:moveTo>
                    <a:cubicBezTo>
                      <a:pt x="81" y="167"/>
                      <a:pt x="72" y="166"/>
                      <a:pt x="63" y="162"/>
                    </a:cubicBezTo>
                    <a:cubicBezTo>
                      <a:pt x="61" y="162"/>
                      <a:pt x="61" y="162"/>
                      <a:pt x="61" y="162"/>
                    </a:cubicBezTo>
                    <a:cubicBezTo>
                      <a:pt x="21" y="147"/>
                      <a:pt x="0" y="102"/>
                      <a:pt x="15" y="61"/>
                    </a:cubicBezTo>
                    <a:cubicBezTo>
                      <a:pt x="30" y="20"/>
                      <a:pt x="75" y="0"/>
                      <a:pt x="116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58" y="30"/>
                      <a:pt x="179" y="75"/>
                      <a:pt x="164" y="116"/>
                    </a:cubicBezTo>
                    <a:cubicBezTo>
                      <a:pt x="152" y="148"/>
                      <a:pt x="122" y="167"/>
                      <a:pt x="90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181">
                <a:extLst>
                  <a:ext uri="{FF2B5EF4-FFF2-40B4-BE49-F238E27FC236}">
                    <a16:creationId xmlns:a16="http://schemas.microsoft.com/office/drawing/2014/main" id="{103A1E05-58D6-4B51-9E64-88E26D362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674"/>
                <a:ext cx="36" cy="35"/>
              </a:xfrm>
              <a:custGeom>
                <a:avLst/>
                <a:gdLst>
                  <a:gd name="T0" fmla="*/ 65 w 132"/>
                  <a:gd name="T1" fmla="*/ 124 h 124"/>
                  <a:gd name="T2" fmla="*/ 12 w 132"/>
                  <a:gd name="T3" fmla="*/ 88 h 124"/>
                  <a:gd name="T4" fmla="*/ 44 w 132"/>
                  <a:gd name="T5" fmla="*/ 12 h 124"/>
                  <a:gd name="T6" fmla="*/ 45 w 132"/>
                  <a:gd name="T7" fmla="*/ 12 h 124"/>
                  <a:gd name="T8" fmla="*/ 120 w 132"/>
                  <a:gd name="T9" fmla="*/ 44 h 124"/>
                  <a:gd name="T10" fmla="*/ 88 w 132"/>
                  <a:gd name="T11" fmla="*/ 119 h 124"/>
                  <a:gd name="T12" fmla="*/ 87 w 132"/>
                  <a:gd name="T13" fmla="*/ 119 h 124"/>
                  <a:gd name="T14" fmla="*/ 65 w 132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4">
                    <a:moveTo>
                      <a:pt x="65" y="124"/>
                    </a:moveTo>
                    <a:cubicBezTo>
                      <a:pt x="43" y="124"/>
                      <a:pt x="21" y="110"/>
                      <a:pt x="12" y="88"/>
                    </a:cubicBezTo>
                    <a:cubicBezTo>
                      <a:pt x="0" y="58"/>
                      <a:pt x="14" y="24"/>
                      <a:pt x="44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75" y="0"/>
                      <a:pt x="108" y="14"/>
                      <a:pt x="120" y="44"/>
                    </a:cubicBezTo>
                    <a:cubicBezTo>
                      <a:pt x="132" y="73"/>
                      <a:pt x="118" y="107"/>
                      <a:pt x="88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0" y="122"/>
                      <a:pt x="73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182">
                <a:extLst>
                  <a:ext uri="{FF2B5EF4-FFF2-40B4-BE49-F238E27FC236}">
                    <a16:creationId xmlns:a16="http://schemas.microsoft.com/office/drawing/2014/main" id="{BD949D36-11C6-4DB4-A145-67BBAF7A9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621"/>
                <a:ext cx="54" cy="50"/>
              </a:xfrm>
              <a:custGeom>
                <a:avLst/>
                <a:gdLst>
                  <a:gd name="T0" fmla="*/ 98 w 194"/>
                  <a:gd name="T1" fmla="*/ 181 h 181"/>
                  <a:gd name="T2" fmla="*/ 69 w 194"/>
                  <a:gd name="T3" fmla="*/ 176 h 181"/>
                  <a:gd name="T4" fmla="*/ 67 w 194"/>
                  <a:gd name="T5" fmla="*/ 175 h 181"/>
                  <a:gd name="T6" fmla="*/ 17 w 194"/>
                  <a:gd name="T7" fmla="*/ 66 h 181"/>
                  <a:gd name="T8" fmla="*/ 126 w 194"/>
                  <a:gd name="T9" fmla="*/ 16 h 181"/>
                  <a:gd name="T10" fmla="*/ 128 w 194"/>
                  <a:gd name="T11" fmla="*/ 17 h 181"/>
                  <a:gd name="T12" fmla="*/ 178 w 194"/>
                  <a:gd name="T13" fmla="*/ 126 h 181"/>
                  <a:gd name="T14" fmla="*/ 98 w 194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181">
                    <a:moveTo>
                      <a:pt x="98" y="181"/>
                    </a:moveTo>
                    <a:cubicBezTo>
                      <a:pt x="88" y="181"/>
                      <a:pt x="78" y="180"/>
                      <a:pt x="69" y="176"/>
                    </a:cubicBezTo>
                    <a:cubicBezTo>
                      <a:pt x="67" y="175"/>
                      <a:pt x="67" y="175"/>
                      <a:pt x="67" y="175"/>
                    </a:cubicBezTo>
                    <a:cubicBezTo>
                      <a:pt x="23" y="159"/>
                      <a:pt x="0" y="110"/>
                      <a:pt x="17" y="66"/>
                    </a:cubicBezTo>
                    <a:cubicBezTo>
                      <a:pt x="33" y="22"/>
                      <a:pt x="82" y="0"/>
                      <a:pt x="126" y="16"/>
                    </a:cubicBezTo>
                    <a:cubicBezTo>
                      <a:pt x="128" y="17"/>
                      <a:pt x="128" y="17"/>
                      <a:pt x="128" y="17"/>
                    </a:cubicBezTo>
                    <a:cubicBezTo>
                      <a:pt x="172" y="33"/>
                      <a:pt x="194" y="82"/>
                      <a:pt x="178" y="126"/>
                    </a:cubicBezTo>
                    <a:cubicBezTo>
                      <a:pt x="165" y="160"/>
                      <a:pt x="133" y="181"/>
                      <a:pt x="98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183">
                <a:extLst>
                  <a:ext uri="{FF2B5EF4-FFF2-40B4-BE49-F238E27FC236}">
                    <a16:creationId xmlns:a16="http://schemas.microsoft.com/office/drawing/2014/main" id="{1B8C7CFD-468B-4EE8-B8EC-D1F576DC5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2624"/>
                <a:ext cx="39" cy="36"/>
              </a:xfrm>
              <a:custGeom>
                <a:avLst/>
                <a:gdLst>
                  <a:gd name="T0" fmla="*/ 69 w 140"/>
                  <a:gd name="T1" fmla="*/ 131 h 131"/>
                  <a:gd name="T2" fmla="*/ 12 w 140"/>
                  <a:gd name="T3" fmla="*/ 93 h 131"/>
                  <a:gd name="T4" fmla="*/ 46 w 140"/>
                  <a:gd name="T5" fmla="*/ 13 h 131"/>
                  <a:gd name="T6" fmla="*/ 48 w 140"/>
                  <a:gd name="T7" fmla="*/ 13 h 131"/>
                  <a:gd name="T8" fmla="*/ 127 w 140"/>
                  <a:gd name="T9" fmla="*/ 47 h 131"/>
                  <a:gd name="T10" fmla="*/ 93 w 140"/>
                  <a:gd name="T11" fmla="*/ 126 h 131"/>
                  <a:gd name="T12" fmla="*/ 92 w 140"/>
                  <a:gd name="T13" fmla="*/ 127 h 131"/>
                  <a:gd name="T14" fmla="*/ 69 w 140"/>
                  <a:gd name="T15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1">
                    <a:moveTo>
                      <a:pt x="69" y="131"/>
                    </a:moveTo>
                    <a:cubicBezTo>
                      <a:pt x="45" y="131"/>
                      <a:pt x="22" y="117"/>
                      <a:pt x="12" y="93"/>
                    </a:cubicBezTo>
                    <a:cubicBezTo>
                      <a:pt x="0" y="62"/>
                      <a:pt x="15" y="26"/>
                      <a:pt x="46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79" y="0"/>
                      <a:pt x="114" y="15"/>
                      <a:pt x="127" y="47"/>
                    </a:cubicBezTo>
                    <a:cubicBezTo>
                      <a:pt x="140" y="78"/>
                      <a:pt x="125" y="113"/>
                      <a:pt x="93" y="126"/>
                    </a:cubicBezTo>
                    <a:cubicBezTo>
                      <a:pt x="92" y="127"/>
                      <a:pt x="92" y="127"/>
                      <a:pt x="92" y="127"/>
                    </a:cubicBezTo>
                    <a:cubicBezTo>
                      <a:pt x="85" y="130"/>
                      <a:pt x="77" y="131"/>
                      <a:pt x="69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Freeform 184">
                <a:extLst>
                  <a:ext uri="{FF2B5EF4-FFF2-40B4-BE49-F238E27FC236}">
                    <a16:creationId xmlns:a16="http://schemas.microsoft.com/office/drawing/2014/main" id="{854136BD-8361-4DF6-921C-B4B1C5627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579"/>
                <a:ext cx="48" cy="44"/>
              </a:xfrm>
              <a:custGeom>
                <a:avLst/>
                <a:gdLst>
                  <a:gd name="T0" fmla="*/ 87 w 172"/>
                  <a:gd name="T1" fmla="*/ 161 h 161"/>
                  <a:gd name="T2" fmla="*/ 61 w 172"/>
                  <a:gd name="T3" fmla="*/ 156 h 161"/>
                  <a:gd name="T4" fmla="*/ 59 w 172"/>
                  <a:gd name="T5" fmla="*/ 156 h 161"/>
                  <a:gd name="T6" fmla="*/ 15 w 172"/>
                  <a:gd name="T7" fmla="*/ 59 h 161"/>
                  <a:gd name="T8" fmla="*/ 112 w 172"/>
                  <a:gd name="T9" fmla="*/ 15 h 161"/>
                  <a:gd name="T10" fmla="*/ 113 w 172"/>
                  <a:gd name="T11" fmla="*/ 15 h 161"/>
                  <a:gd name="T12" fmla="*/ 158 w 172"/>
                  <a:gd name="T13" fmla="*/ 112 h 161"/>
                  <a:gd name="T14" fmla="*/ 87 w 172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161">
                    <a:moveTo>
                      <a:pt x="87" y="161"/>
                    </a:moveTo>
                    <a:cubicBezTo>
                      <a:pt x="78" y="161"/>
                      <a:pt x="70" y="160"/>
                      <a:pt x="61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20" y="141"/>
                      <a:pt x="0" y="98"/>
                      <a:pt x="15" y="59"/>
                    </a:cubicBezTo>
                    <a:cubicBezTo>
                      <a:pt x="29" y="20"/>
                      <a:pt x="73" y="0"/>
                      <a:pt x="112" y="15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52" y="30"/>
                      <a:pt x="172" y="73"/>
                      <a:pt x="158" y="112"/>
                    </a:cubicBezTo>
                    <a:cubicBezTo>
                      <a:pt x="147" y="142"/>
                      <a:pt x="118" y="161"/>
                      <a:pt x="8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Freeform 185">
                <a:extLst>
                  <a:ext uri="{FF2B5EF4-FFF2-40B4-BE49-F238E27FC236}">
                    <a16:creationId xmlns:a16="http://schemas.microsoft.com/office/drawing/2014/main" id="{FE8FD7A2-91C0-4786-BF15-91D9B6F7D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569"/>
                <a:ext cx="51" cy="48"/>
              </a:xfrm>
              <a:custGeom>
                <a:avLst/>
                <a:gdLst>
                  <a:gd name="T0" fmla="*/ 92 w 186"/>
                  <a:gd name="T1" fmla="*/ 174 h 174"/>
                  <a:gd name="T2" fmla="*/ 16 w 186"/>
                  <a:gd name="T3" fmla="*/ 124 h 174"/>
                  <a:gd name="T4" fmla="*/ 61 w 186"/>
                  <a:gd name="T5" fmla="*/ 18 h 174"/>
                  <a:gd name="T6" fmla="*/ 63 w 186"/>
                  <a:gd name="T7" fmla="*/ 17 h 174"/>
                  <a:gd name="T8" fmla="*/ 169 w 186"/>
                  <a:gd name="T9" fmla="*/ 62 h 174"/>
                  <a:gd name="T10" fmla="*/ 124 w 186"/>
                  <a:gd name="T11" fmla="*/ 168 h 174"/>
                  <a:gd name="T12" fmla="*/ 122 w 186"/>
                  <a:gd name="T13" fmla="*/ 168 h 174"/>
                  <a:gd name="T14" fmla="*/ 92 w 186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4">
                    <a:moveTo>
                      <a:pt x="92" y="174"/>
                    </a:moveTo>
                    <a:cubicBezTo>
                      <a:pt x="60" y="174"/>
                      <a:pt x="29" y="155"/>
                      <a:pt x="16" y="124"/>
                    </a:cubicBezTo>
                    <a:cubicBezTo>
                      <a:pt x="0" y="82"/>
                      <a:pt x="20" y="35"/>
                      <a:pt x="61" y="18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104" y="0"/>
                      <a:pt x="152" y="20"/>
                      <a:pt x="169" y="62"/>
                    </a:cubicBezTo>
                    <a:cubicBezTo>
                      <a:pt x="186" y="104"/>
                      <a:pt x="166" y="151"/>
                      <a:pt x="124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12" y="173"/>
                      <a:pt x="102" y="174"/>
                      <a:pt x="92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Freeform 186">
                <a:extLst>
                  <a:ext uri="{FF2B5EF4-FFF2-40B4-BE49-F238E27FC236}">
                    <a16:creationId xmlns:a16="http://schemas.microsoft.com/office/drawing/2014/main" id="{D5CA7BC7-36D6-427D-A493-54F21F496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501"/>
                <a:ext cx="50" cy="47"/>
              </a:xfrm>
              <a:custGeom>
                <a:avLst/>
                <a:gdLst>
                  <a:gd name="T0" fmla="*/ 90 w 179"/>
                  <a:gd name="T1" fmla="*/ 169 h 169"/>
                  <a:gd name="T2" fmla="*/ 37 w 179"/>
                  <a:gd name="T3" fmla="*/ 150 h 169"/>
                  <a:gd name="T4" fmla="*/ 36 w 179"/>
                  <a:gd name="T5" fmla="*/ 148 h 169"/>
                  <a:gd name="T6" fmla="*/ 29 w 179"/>
                  <a:gd name="T7" fmla="*/ 36 h 169"/>
                  <a:gd name="T8" fmla="*/ 142 w 179"/>
                  <a:gd name="T9" fmla="*/ 29 h 169"/>
                  <a:gd name="T10" fmla="*/ 143 w 179"/>
                  <a:gd name="T11" fmla="*/ 30 h 169"/>
                  <a:gd name="T12" fmla="*/ 150 w 179"/>
                  <a:gd name="T13" fmla="*/ 143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71" y="169"/>
                      <a:pt x="53" y="163"/>
                      <a:pt x="37" y="150"/>
                    </a:cubicBezTo>
                    <a:cubicBezTo>
                      <a:pt x="36" y="148"/>
                      <a:pt x="36" y="148"/>
                      <a:pt x="36" y="148"/>
                    </a:cubicBezTo>
                    <a:cubicBezTo>
                      <a:pt x="3" y="119"/>
                      <a:pt x="0" y="69"/>
                      <a:pt x="29" y="36"/>
                    </a:cubicBezTo>
                    <a:cubicBezTo>
                      <a:pt x="58" y="3"/>
                      <a:pt x="109" y="0"/>
                      <a:pt x="142" y="29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76" y="59"/>
                      <a:pt x="179" y="109"/>
                      <a:pt x="150" y="143"/>
                    </a:cubicBezTo>
                    <a:cubicBezTo>
                      <a:pt x="134" y="160"/>
                      <a:pt x="112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187">
                <a:extLst>
                  <a:ext uri="{FF2B5EF4-FFF2-40B4-BE49-F238E27FC236}">
                    <a16:creationId xmlns:a16="http://schemas.microsoft.com/office/drawing/2014/main" id="{4B11E1BA-E010-488D-A6A0-CFCA6DF9E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496"/>
                <a:ext cx="47" cy="45"/>
              </a:xfrm>
              <a:custGeom>
                <a:avLst/>
                <a:gdLst>
                  <a:gd name="T0" fmla="*/ 84 w 170"/>
                  <a:gd name="T1" fmla="*/ 162 h 162"/>
                  <a:gd name="T2" fmla="*/ 29 w 170"/>
                  <a:gd name="T3" fmla="*/ 138 h 162"/>
                  <a:gd name="T4" fmla="*/ 32 w 170"/>
                  <a:gd name="T5" fmla="*/ 30 h 162"/>
                  <a:gd name="T6" fmla="*/ 33 w 170"/>
                  <a:gd name="T7" fmla="*/ 29 h 162"/>
                  <a:gd name="T8" fmla="*/ 141 w 170"/>
                  <a:gd name="T9" fmla="*/ 32 h 162"/>
                  <a:gd name="T10" fmla="*/ 138 w 170"/>
                  <a:gd name="T11" fmla="*/ 140 h 162"/>
                  <a:gd name="T12" fmla="*/ 137 w 170"/>
                  <a:gd name="T13" fmla="*/ 141 h 162"/>
                  <a:gd name="T14" fmla="*/ 84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4" y="162"/>
                    </a:moveTo>
                    <a:cubicBezTo>
                      <a:pt x="64" y="162"/>
                      <a:pt x="44" y="154"/>
                      <a:pt x="29" y="138"/>
                    </a:cubicBezTo>
                    <a:cubicBezTo>
                      <a:pt x="0" y="107"/>
                      <a:pt x="1" y="59"/>
                      <a:pt x="32" y="30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64" y="0"/>
                      <a:pt x="112" y="1"/>
                      <a:pt x="141" y="32"/>
                    </a:cubicBezTo>
                    <a:cubicBezTo>
                      <a:pt x="170" y="62"/>
                      <a:pt x="169" y="111"/>
                      <a:pt x="138" y="140"/>
                    </a:cubicBezTo>
                    <a:cubicBezTo>
                      <a:pt x="137" y="141"/>
                      <a:pt x="137" y="141"/>
                      <a:pt x="137" y="141"/>
                    </a:cubicBezTo>
                    <a:cubicBezTo>
                      <a:pt x="122" y="155"/>
                      <a:pt x="103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188">
                <a:extLst>
                  <a:ext uri="{FF2B5EF4-FFF2-40B4-BE49-F238E27FC236}">
                    <a16:creationId xmlns:a16="http://schemas.microsoft.com/office/drawing/2014/main" id="{DAD86CD8-317C-481F-B386-48B70E0E7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417"/>
                <a:ext cx="45" cy="43"/>
              </a:xfrm>
              <a:custGeom>
                <a:avLst/>
                <a:gdLst>
                  <a:gd name="T0" fmla="*/ 83 w 164"/>
                  <a:gd name="T1" fmla="*/ 156 h 156"/>
                  <a:gd name="T2" fmla="*/ 35 w 164"/>
                  <a:gd name="T3" fmla="*/ 137 h 156"/>
                  <a:gd name="T4" fmla="*/ 33 w 164"/>
                  <a:gd name="T5" fmla="*/ 136 h 156"/>
                  <a:gd name="T6" fmla="*/ 27 w 164"/>
                  <a:gd name="T7" fmla="*/ 33 h 156"/>
                  <a:gd name="T8" fmla="*/ 130 w 164"/>
                  <a:gd name="T9" fmla="*/ 27 h 156"/>
                  <a:gd name="T10" fmla="*/ 132 w 164"/>
                  <a:gd name="T11" fmla="*/ 28 h 156"/>
                  <a:gd name="T12" fmla="*/ 138 w 164"/>
                  <a:gd name="T13" fmla="*/ 131 h 156"/>
                  <a:gd name="T14" fmla="*/ 83 w 164"/>
                  <a:gd name="T15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6">
                    <a:moveTo>
                      <a:pt x="83" y="156"/>
                    </a:moveTo>
                    <a:cubicBezTo>
                      <a:pt x="66" y="156"/>
                      <a:pt x="49" y="149"/>
                      <a:pt x="35" y="137"/>
                    </a:cubicBezTo>
                    <a:cubicBezTo>
                      <a:pt x="33" y="136"/>
                      <a:pt x="33" y="136"/>
                      <a:pt x="33" y="136"/>
                    </a:cubicBezTo>
                    <a:cubicBezTo>
                      <a:pt x="3" y="109"/>
                      <a:pt x="0" y="63"/>
                      <a:pt x="27" y="33"/>
                    </a:cubicBezTo>
                    <a:cubicBezTo>
                      <a:pt x="54" y="3"/>
                      <a:pt x="100" y="0"/>
                      <a:pt x="130" y="27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62" y="55"/>
                      <a:pt x="164" y="101"/>
                      <a:pt x="138" y="131"/>
                    </a:cubicBezTo>
                    <a:cubicBezTo>
                      <a:pt x="123" y="147"/>
                      <a:pt x="103" y="156"/>
                      <a:pt x="83" y="1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189">
                <a:extLst>
                  <a:ext uri="{FF2B5EF4-FFF2-40B4-BE49-F238E27FC236}">
                    <a16:creationId xmlns:a16="http://schemas.microsoft.com/office/drawing/2014/main" id="{CA965E01-7169-486D-9BCD-F57B03E42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406"/>
                <a:ext cx="48" cy="46"/>
              </a:xfrm>
              <a:custGeom>
                <a:avLst/>
                <a:gdLst>
                  <a:gd name="T0" fmla="*/ 87 w 175"/>
                  <a:gd name="T1" fmla="*/ 167 h 167"/>
                  <a:gd name="T2" fmla="*/ 29 w 175"/>
                  <a:gd name="T3" fmla="*/ 143 h 167"/>
                  <a:gd name="T4" fmla="*/ 33 w 175"/>
                  <a:gd name="T5" fmla="*/ 31 h 167"/>
                  <a:gd name="T6" fmla="*/ 34 w 175"/>
                  <a:gd name="T7" fmla="*/ 30 h 167"/>
                  <a:gd name="T8" fmla="*/ 145 w 175"/>
                  <a:gd name="T9" fmla="*/ 34 h 167"/>
                  <a:gd name="T10" fmla="*/ 142 w 175"/>
                  <a:gd name="T11" fmla="*/ 145 h 167"/>
                  <a:gd name="T12" fmla="*/ 141 w 175"/>
                  <a:gd name="T13" fmla="*/ 146 h 167"/>
                  <a:gd name="T14" fmla="*/ 87 w 175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7">
                    <a:moveTo>
                      <a:pt x="87" y="167"/>
                    </a:moveTo>
                    <a:cubicBezTo>
                      <a:pt x="66" y="167"/>
                      <a:pt x="45" y="159"/>
                      <a:pt x="29" y="143"/>
                    </a:cubicBezTo>
                    <a:cubicBezTo>
                      <a:pt x="0" y="111"/>
                      <a:pt x="1" y="61"/>
                      <a:pt x="33" y="31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66" y="0"/>
                      <a:pt x="116" y="2"/>
                      <a:pt x="145" y="34"/>
                    </a:cubicBezTo>
                    <a:cubicBezTo>
                      <a:pt x="175" y="65"/>
                      <a:pt x="174" y="115"/>
                      <a:pt x="142" y="145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25" y="160"/>
                      <a:pt x="106" y="167"/>
                      <a:pt x="87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190">
                <a:extLst>
                  <a:ext uri="{FF2B5EF4-FFF2-40B4-BE49-F238E27FC236}">
                    <a16:creationId xmlns:a16="http://schemas.microsoft.com/office/drawing/2014/main" id="{BE4925AE-3DD6-40E5-835B-102D55C37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2319"/>
                <a:ext cx="54" cy="51"/>
              </a:xfrm>
              <a:custGeom>
                <a:avLst/>
                <a:gdLst>
                  <a:gd name="T0" fmla="*/ 98 w 196"/>
                  <a:gd name="T1" fmla="*/ 185 h 185"/>
                  <a:gd name="T2" fmla="*/ 22 w 196"/>
                  <a:gd name="T3" fmla="*/ 139 h 185"/>
                  <a:gd name="T4" fmla="*/ 21 w 196"/>
                  <a:gd name="T5" fmla="*/ 137 h 185"/>
                  <a:gd name="T6" fmla="*/ 58 w 196"/>
                  <a:gd name="T7" fmla="*/ 22 h 185"/>
                  <a:gd name="T8" fmla="*/ 173 w 196"/>
                  <a:gd name="T9" fmla="*/ 59 h 185"/>
                  <a:gd name="T10" fmla="*/ 174 w 196"/>
                  <a:gd name="T11" fmla="*/ 60 h 185"/>
                  <a:gd name="T12" fmla="*/ 138 w 196"/>
                  <a:gd name="T13" fmla="*/ 176 h 185"/>
                  <a:gd name="T14" fmla="*/ 98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8" y="185"/>
                    </a:moveTo>
                    <a:cubicBezTo>
                      <a:pt x="67" y="185"/>
                      <a:pt x="37" y="168"/>
                      <a:pt x="22" y="139"/>
                    </a:cubicBezTo>
                    <a:cubicBezTo>
                      <a:pt x="21" y="137"/>
                      <a:pt x="21" y="137"/>
                      <a:pt x="21" y="137"/>
                    </a:cubicBezTo>
                    <a:cubicBezTo>
                      <a:pt x="0" y="95"/>
                      <a:pt x="16" y="43"/>
                      <a:pt x="58" y="22"/>
                    </a:cubicBezTo>
                    <a:cubicBezTo>
                      <a:pt x="100" y="0"/>
                      <a:pt x="152" y="17"/>
                      <a:pt x="173" y="59"/>
                    </a:cubicBezTo>
                    <a:cubicBezTo>
                      <a:pt x="174" y="60"/>
                      <a:pt x="174" y="60"/>
                      <a:pt x="174" y="60"/>
                    </a:cubicBezTo>
                    <a:cubicBezTo>
                      <a:pt x="196" y="102"/>
                      <a:pt x="180" y="154"/>
                      <a:pt x="138" y="176"/>
                    </a:cubicBezTo>
                    <a:cubicBezTo>
                      <a:pt x="125" y="182"/>
                      <a:pt x="112" y="185"/>
                      <a:pt x="98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191">
                <a:extLst>
                  <a:ext uri="{FF2B5EF4-FFF2-40B4-BE49-F238E27FC236}">
                    <a16:creationId xmlns:a16="http://schemas.microsoft.com/office/drawing/2014/main" id="{CE5C7DF8-5A9E-4059-BF46-CA8387987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316"/>
                <a:ext cx="45" cy="41"/>
              </a:xfrm>
              <a:custGeom>
                <a:avLst/>
                <a:gdLst>
                  <a:gd name="T0" fmla="*/ 80 w 161"/>
                  <a:gd name="T1" fmla="*/ 151 h 151"/>
                  <a:gd name="T2" fmla="*/ 50 w 161"/>
                  <a:gd name="T3" fmla="*/ 145 h 151"/>
                  <a:gd name="T4" fmla="*/ 17 w 161"/>
                  <a:gd name="T5" fmla="*/ 51 h 151"/>
                  <a:gd name="T6" fmla="*/ 17 w 161"/>
                  <a:gd name="T7" fmla="*/ 49 h 151"/>
                  <a:gd name="T8" fmla="*/ 111 w 161"/>
                  <a:gd name="T9" fmla="*/ 16 h 151"/>
                  <a:gd name="T10" fmla="*/ 144 w 161"/>
                  <a:gd name="T11" fmla="*/ 110 h 151"/>
                  <a:gd name="T12" fmla="*/ 143 w 161"/>
                  <a:gd name="T13" fmla="*/ 112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70" y="151"/>
                      <a:pt x="59" y="149"/>
                      <a:pt x="50" y="145"/>
                    </a:cubicBezTo>
                    <a:cubicBezTo>
                      <a:pt x="15" y="128"/>
                      <a:pt x="0" y="86"/>
                      <a:pt x="17" y="51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34" y="14"/>
                      <a:pt x="76" y="0"/>
                      <a:pt x="111" y="16"/>
                    </a:cubicBezTo>
                    <a:cubicBezTo>
                      <a:pt x="146" y="33"/>
                      <a:pt x="161" y="75"/>
                      <a:pt x="144" y="110"/>
                    </a:cubicBezTo>
                    <a:cubicBezTo>
                      <a:pt x="143" y="112"/>
                      <a:pt x="143" y="112"/>
                      <a:pt x="143" y="112"/>
                    </a:cubicBezTo>
                    <a:cubicBezTo>
                      <a:pt x="131" y="137"/>
                      <a:pt x="10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192">
                <a:extLst>
                  <a:ext uri="{FF2B5EF4-FFF2-40B4-BE49-F238E27FC236}">
                    <a16:creationId xmlns:a16="http://schemas.microsoft.com/office/drawing/2014/main" id="{EFA3BBCF-879C-4DA5-988D-0792721AB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" y="2206"/>
                <a:ext cx="48" cy="45"/>
              </a:xfrm>
              <a:custGeom>
                <a:avLst/>
                <a:gdLst>
                  <a:gd name="T0" fmla="*/ 86 w 171"/>
                  <a:gd name="T1" fmla="*/ 162 h 162"/>
                  <a:gd name="T2" fmla="*/ 19 w 171"/>
                  <a:gd name="T3" fmla="*/ 121 h 162"/>
                  <a:gd name="T4" fmla="*/ 19 w 171"/>
                  <a:gd name="T5" fmla="*/ 120 h 162"/>
                  <a:gd name="T6" fmla="*/ 51 w 171"/>
                  <a:gd name="T7" fmla="*/ 19 h 162"/>
                  <a:gd name="T8" fmla="*/ 151 w 171"/>
                  <a:gd name="T9" fmla="*/ 51 h 162"/>
                  <a:gd name="T10" fmla="*/ 152 w 171"/>
                  <a:gd name="T11" fmla="*/ 53 h 162"/>
                  <a:gd name="T12" fmla="*/ 120 w 171"/>
                  <a:gd name="T13" fmla="*/ 153 h 162"/>
                  <a:gd name="T14" fmla="*/ 86 w 171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2">
                    <a:moveTo>
                      <a:pt x="86" y="162"/>
                    </a:moveTo>
                    <a:cubicBezTo>
                      <a:pt x="59" y="162"/>
                      <a:pt x="33" y="147"/>
                      <a:pt x="19" y="121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0" y="83"/>
                      <a:pt x="14" y="38"/>
                      <a:pt x="51" y="19"/>
                    </a:cubicBezTo>
                    <a:cubicBezTo>
                      <a:pt x="87" y="0"/>
                      <a:pt x="132" y="15"/>
                      <a:pt x="151" y="51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71" y="89"/>
                      <a:pt x="157" y="134"/>
                      <a:pt x="120" y="153"/>
                    </a:cubicBezTo>
                    <a:cubicBezTo>
                      <a:pt x="109" y="159"/>
                      <a:pt x="97" y="162"/>
                      <a:pt x="86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193">
                <a:extLst>
                  <a:ext uri="{FF2B5EF4-FFF2-40B4-BE49-F238E27FC236}">
                    <a16:creationId xmlns:a16="http://schemas.microsoft.com/office/drawing/2014/main" id="{F2E2F896-2BED-4E45-8959-4EF265772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194"/>
                <a:ext cx="52" cy="49"/>
              </a:xfrm>
              <a:custGeom>
                <a:avLst/>
                <a:gdLst>
                  <a:gd name="T0" fmla="*/ 94 w 188"/>
                  <a:gd name="T1" fmla="*/ 177 h 177"/>
                  <a:gd name="T2" fmla="*/ 58 w 188"/>
                  <a:gd name="T3" fmla="*/ 169 h 177"/>
                  <a:gd name="T4" fmla="*/ 20 w 188"/>
                  <a:gd name="T5" fmla="*/ 60 h 177"/>
                  <a:gd name="T6" fmla="*/ 21 w 188"/>
                  <a:gd name="T7" fmla="*/ 58 h 177"/>
                  <a:gd name="T8" fmla="*/ 130 w 188"/>
                  <a:gd name="T9" fmla="*/ 20 h 177"/>
                  <a:gd name="T10" fmla="*/ 168 w 188"/>
                  <a:gd name="T11" fmla="*/ 129 h 177"/>
                  <a:gd name="T12" fmla="*/ 167 w 188"/>
                  <a:gd name="T13" fmla="*/ 131 h 177"/>
                  <a:gd name="T14" fmla="*/ 94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4" y="177"/>
                    </a:moveTo>
                    <a:cubicBezTo>
                      <a:pt x="82" y="177"/>
                      <a:pt x="70" y="174"/>
                      <a:pt x="58" y="169"/>
                    </a:cubicBezTo>
                    <a:cubicBezTo>
                      <a:pt x="18" y="150"/>
                      <a:pt x="0" y="101"/>
                      <a:pt x="20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40" y="18"/>
                      <a:pt x="89" y="0"/>
                      <a:pt x="130" y="20"/>
                    </a:cubicBezTo>
                    <a:cubicBezTo>
                      <a:pt x="170" y="39"/>
                      <a:pt x="188" y="88"/>
                      <a:pt x="168" y="129"/>
                    </a:cubicBezTo>
                    <a:cubicBezTo>
                      <a:pt x="167" y="131"/>
                      <a:pt x="167" y="131"/>
                      <a:pt x="167" y="131"/>
                    </a:cubicBezTo>
                    <a:cubicBezTo>
                      <a:pt x="153" y="160"/>
                      <a:pt x="124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194">
                <a:extLst>
                  <a:ext uri="{FF2B5EF4-FFF2-40B4-BE49-F238E27FC236}">
                    <a16:creationId xmlns:a16="http://schemas.microsoft.com/office/drawing/2014/main" id="{87FC9157-2C8C-41B3-B8C3-8957B6904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091"/>
                <a:ext cx="47" cy="44"/>
              </a:xfrm>
              <a:custGeom>
                <a:avLst/>
                <a:gdLst>
                  <a:gd name="T0" fmla="*/ 85 w 170"/>
                  <a:gd name="T1" fmla="*/ 161 h 161"/>
                  <a:gd name="T2" fmla="*/ 19 w 170"/>
                  <a:gd name="T3" fmla="*/ 120 h 161"/>
                  <a:gd name="T4" fmla="*/ 19 w 170"/>
                  <a:gd name="T5" fmla="*/ 119 h 161"/>
                  <a:gd name="T6" fmla="*/ 51 w 170"/>
                  <a:gd name="T7" fmla="*/ 19 h 161"/>
                  <a:gd name="T8" fmla="*/ 150 w 170"/>
                  <a:gd name="T9" fmla="*/ 51 h 161"/>
                  <a:gd name="T10" fmla="*/ 151 w 170"/>
                  <a:gd name="T11" fmla="*/ 52 h 161"/>
                  <a:gd name="T12" fmla="*/ 119 w 170"/>
                  <a:gd name="T13" fmla="*/ 152 h 161"/>
                  <a:gd name="T14" fmla="*/ 85 w 170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1">
                    <a:moveTo>
                      <a:pt x="85" y="161"/>
                    </a:moveTo>
                    <a:cubicBezTo>
                      <a:pt x="59" y="161"/>
                      <a:pt x="33" y="146"/>
                      <a:pt x="19" y="120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0" y="82"/>
                      <a:pt x="14" y="38"/>
                      <a:pt x="51" y="19"/>
                    </a:cubicBezTo>
                    <a:cubicBezTo>
                      <a:pt x="87" y="0"/>
                      <a:pt x="132" y="14"/>
                      <a:pt x="150" y="51"/>
                    </a:cubicBezTo>
                    <a:cubicBezTo>
                      <a:pt x="151" y="52"/>
                      <a:pt x="151" y="52"/>
                      <a:pt x="151" y="52"/>
                    </a:cubicBezTo>
                    <a:cubicBezTo>
                      <a:pt x="170" y="89"/>
                      <a:pt x="156" y="133"/>
                      <a:pt x="119" y="152"/>
                    </a:cubicBezTo>
                    <a:cubicBezTo>
                      <a:pt x="108" y="158"/>
                      <a:pt x="97" y="161"/>
                      <a:pt x="85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195">
                <a:extLst>
                  <a:ext uri="{FF2B5EF4-FFF2-40B4-BE49-F238E27FC236}">
                    <a16:creationId xmlns:a16="http://schemas.microsoft.com/office/drawing/2014/main" id="{0CD3877E-972E-4F33-9A85-3F8E20B86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2075"/>
                <a:ext cx="56" cy="53"/>
              </a:xfrm>
              <a:custGeom>
                <a:avLst/>
                <a:gdLst>
                  <a:gd name="T0" fmla="*/ 101 w 203"/>
                  <a:gd name="T1" fmla="*/ 191 h 191"/>
                  <a:gd name="T2" fmla="*/ 63 w 203"/>
                  <a:gd name="T3" fmla="*/ 182 h 191"/>
                  <a:gd name="T4" fmla="*/ 21 w 203"/>
                  <a:gd name="T5" fmla="*/ 64 h 191"/>
                  <a:gd name="T6" fmla="*/ 22 w 203"/>
                  <a:gd name="T7" fmla="*/ 62 h 191"/>
                  <a:gd name="T8" fmla="*/ 140 w 203"/>
                  <a:gd name="T9" fmla="*/ 21 h 191"/>
                  <a:gd name="T10" fmla="*/ 182 w 203"/>
                  <a:gd name="T11" fmla="*/ 139 h 191"/>
                  <a:gd name="T12" fmla="*/ 181 w 203"/>
                  <a:gd name="T13" fmla="*/ 141 h 191"/>
                  <a:gd name="T14" fmla="*/ 101 w 203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1">
                    <a:moveTo>
                      <a:pt x="101" y="191"/>
                    </a:moveTo>
                    <a:cubicBezTo>
                      <a:pt x="88" y="191"/>
                      <a:pt x="75" y="188"/>
                      <a:pt x="63" y="182"/>
                    </a:cubicBezTo>
                    <a:cubicBezTo>
                      <a:pt x="19" y="161"/>
                      <a:pt x="0" y="108"/>
                      <a:pt x="21" y="6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43" y="18"/>
                      <a:pt x="96" y="0"/>
                      <a:pt x="140" y="21"/>
                    </a:cubicBezTo>
                    <a:cubicBezTo>
                      <a:pt x="184" y="42"/>
                      <a:pt x="203" y="95"/>
                      <a:pt x="182" y="139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66" y="172"/>
                      <a:pt x="134" y="191"/>
                      <a:pt x="101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196">
                <a:extLst>
                  <a:ext uri="{FF2B5EF4-FFF2-40B4-BE49-F238E27FC236}">
                    <a16:creationId xmlns:a16="http://schemas.microsoft.com/office/drawing/2014/main" id="{9810782A-D2DC-48F9-BF93-0B6E87F01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968"/>
                <a:ext cx="41" cy="41"/>
              </a:xfrm>
              <a:custGeom>
                <a:avLst/>
                <a:gdLst>
                  <a:gd name="T0" fmla="*/ 75 w 149"/>
                  <a:gd name="T1" fmla="*/ 147 h 147"/>
                  <a:gd name="T2" fmla="*/ 5 w 149"/>
                  <a:gd name="T3" fmla="*/ 84 h 147"/>
                  <a:gd name="T4" fmla="*/ 4 w 149"/>
                  <a:gd name="T5" fmla="*/ 82 h 147"/>
                  <a:gd name="T6" fmla="*/ 67 w 149"/>
                  <a:gd name="T7" fmla="*/ 5 h 147"/>
                  <a:gd name="T8" fmla="*/ 145 w 149"/>
                  <a:gd name="T9" fmla="*/ 67 h 147"/>
                  <a:gd name="T10" fmla="*/ 145 w 149"/>
                  <a:gd name="T11" fmla="*/ 69 h 147"/>
                  <a:gd name="T12" fmla="*/ 82 w 149"/>
                  <a:gd name="T13" fmla="*/ 147 h 147"/>
                  <a:gd name="T14" fmla="*/ 75 w 149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7">
                    <a:moveTo>
                      <a:pt x="75" y="147"/>
                    </a:moveTo>
                    <a:cubicBezTo>
                      <a:pt x="39" y="147"/>
                      <a:pt x="8" y="120"/>
                      <a:pt x="5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4"/>
                      <a:pt x="28" y="9"/>
                      <a:pt x="67" y="5"/>
                    </a:cubicBezTo>
                    <a:cubicBezTo>
                      <a:pt x="106" y="0"/>
                      <a:pt x="141" y="29"/>
                      <a:pt x="145" y="67"/>
                    </a:cubicBezTo>
                    <a:cubicBezTo>
                      <a:pt x="145" y="69"/>
                      <a:pt x="145" y="69"/>
                      <a:pt x="145" y="69"/>
                    </a:cubicBezTo>
                    <a:cubicBezTo>
                      <a:pt x="149" y="108"/>
                      <a:pt x="121" y="143"/>
                      <a:pt x="82" y="147"/>
                    </a:cubicBezTo>
                    <a:cubicBezTo>
                      <a:pt x="80" y="147"/>
                      <a:pt x="77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197">
                <a:extLst>
                  <a:ext uri="{FF2B5EF4-FFF2-40B4-BE49-F238E27FC236}">
                    <a16:creationId xmlns:a16="http://schemas.microsoft.com/office/drawing/2014/main" id="{50F12F6D-8A7E-4F86-9A4E-A609BE769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954"/>
                <a:ext cx="48" cy="47"/>
              </a:xfrm>
              <a:custGeom>
                <a:avLst/>
                <a:gdLst>
                  <a:gd name="T0" fmla="*/ 87 w 174"/>
                  <a:gd name="T1" fmla="*/ 173 h 173"/>
                  <a:gd name="T2" fmla="*/ 81 w 174"/>
                  <a:gd name="T3" fmla="*/ 173 h 173"/>
                  <a:gd name="T4" fmla="*/ 3 w 174"/>
                  <a:gd name="T5" fmla="*/ 83 h 173"/>
                  <a:gd name="T6" fmla="*/ 3 w 174"/>
                  <a:gd name="T7" fmla="*/ 81 h 173"/>
                  <a:gd name="T8" fmla="*/ 93 w 174"/>
                  <a:gd name="T9" fmla="*/ 3 h 173"/>
                  <a:gd name="T10" fmla="*/ 171 w 174"/>
                  <a:gd name="T11" fmla="*/ 94 h 173"/>
                  <a:gd name="T12" fmla="*/ 171 w 174"/>
                  <a:gd name="T13" fmla="*/ 96 h 173"/>
                  <a:gd name="T14" fmla="*/ 87 w 174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73">
                    <a:moveTo>
                      <a:pt x="87" y="173"/>
                    </a:moveTo>
                    <a:cubicBezTo>
                      <a:pt x="85" y="173"/>
                      <a:pt x="83" y="173"/>
                      <a:pt x="81" y="173"/>
                    </a:cubicBezTo>
                    <a:cubicBezTo>
                      <a:pt x="34" y="169"/>
                      <a:pt x="0" y="129"/>
                      <a:pt x="3" y="83"/>
                    </a:cubicBezTo>
                    <a:cubicBezTo>
                      <a:pt x="3" y="81"/>
                      <a:pt x="3" y="81"/>
                      <a:pt x="3" y="81"/>
                    </a:cubicBezTo>
                    <a:cubicBezTo>
                      <a:pt x="7" y="35"/>
                      <a:pt x="47" y="0"/>
                      <a:pt x="93" y="3"/>
                    </a:cubicBezTo>
                    <a:cubicBezTo>
                      <a:pt x="140" y="7"/>
                      <a:pt x="174" y="47"/>
                      <a:pt x="171" y="94"/>
                    </a:cubicBezTo>
                    <a:cubicBezTo>
                      <a:pt x="171" y="96"/>
                      <a:pt x="171" y="96"/>
                      <a:pt x="171" y="96"/>
                    </a:cubicBezTo>
                    <a:cubicBezTo>
                      <a:pt x="167" y="140"/>
                      <a:pt x="130" y="173"/>
                      <a:pt x="87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198">
                <a:extLst>
                  <a:ext uri="{FF2B5EF4-FFF2-40B4-BE49-F238E27FC236}">
                    <a16:creationId xmlns:a16="http://schemas.microsoft.com/office/drawing/2014/main" id="{211B611F-D27E-4DC7-B26D-B7BE2B881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839"/>
                <a:ext cx="41" cy="40"/>
              </a:xfrm>
              <a:custGeom>
                <a:avLst/>
                <a:gdLst>
                  <a:gd name="T0" fmla="*/ 74 w 148"/>
                  <a:gd name="T1" fmla="*/ 147 h 147"/>
                  <a:gd name="T2" fmla="*/ 4 w 148"/>
                  <a:gd name="T3" fmla="*/ 84 h 147"/>
                  <a:gd name="T4" fmla="*/ 4 w 148"/>
                  <a:gd name="T5" fmla="*/ 82 h 147"/>
                  <a:gd name="T6" fmla="*/ 67 w 148"/>
                  <a:gd name="T7" fmla="*/ 4 h 147"/>
                  <a:gd name="T8" fmla="*/ 144 w 148"/>
                  <a:gd name="T9" fmla="*/ 67 h 147"/>
                  <a:gd name="T10" fmla="*/ 144 w 148"/>
                  <a:gd name="T11" fmla="*/ 69 h 147"/>
                  <a:gd name="T12" fmla="*/ 82 w 148"/>
                  <a:gd name="T13" fmla="*/ 146 h 147"/>
                  <a:gd name="T14" fmla="*/ 74 w 148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7">
                    <a:moveTo>
                      <a:pt x="74" y="147"/>
                    </a:moveTo>
                    <a:cubicBezTo>
                      <a:pt x="39" y="147"/>
                      <a:pt x="8" y="120"/>
                      <a:pt x="4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3"/>
                      <a:pt x="28" y="8"/>
                      <a:pt x="67" y="4"/>
                    </a:cubicBezTo>
                    <a:cubicBezTo>
                      <a:pt x="105" y="0"/>
                      <a:pt x="140" y="28"/>
                      <a:pt x="144" y="67"/>
                    </a:cubicBezTo>
                    <a:cubicBezTo>
                      <a:pt x="144" y="69"/>
                      <a:pt x="144" y="69"/>
                      <a:pt x="144" y="69"/>
                    </a:cubicBezTo>
                    <a:cubicBezTo>
                      <a:pt x="148" y="107"/>
                      <a:pt x="120" y="142"/>
                      <a:pt x="82" y="146"/>
                    </a:cubicBezTo>
                    <a:cubicBezTo>
                      <a:pt x="79" y="146"/>
                      <a:pt x="77" y="147"/>
                      <a:pt x="74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199">
                <a:extLst>
                  <a:ext uri="{FF2B5EF4-FFF2-40B4-BE49-F238E27FC236}">
                    <a16:creationId xmlns:a16="http://schemas.microsoft.com/office/drawing/2014/main" id="{916243B6-3CB6-44A3-8B27-27A8E3E24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1828"/>
                <a:ext cx="40" cy="39"/>
              </a:xfrm>
              <a:custGeom>
                <a:avLst/>
                <a:gdLst>
                  <a:gd name="T0" fmla="*/ 71 w 143"/>
                  <a:gd name="T1" fmla="*/ 142 h 142"/>
                  <a:gd name="T2" fmla="*/ 66 w 143"/>
                  <a:gd name="T3" fmla="*/ 142 h 142"/>
                  <a:gd name="T4" fmla="*/ 3 w 143"/>
                  <a:gd name="T5" fmla="*/ 68 h 142"/>
                  <a:gd name="T6" fmla="*/ 3 w 143"/>
                  <a:gd name="T7" fmla="*/ 66 h 142"/>
                  <a:gd name="T8" fmla="*/ 77 w 143"/>
                  <a:gd name="T9" fmla="*/ 3 h 142"/>
                  <a:gd name="T10" fmla="*/ 140 w 143"/>
                  <a:gd name="T11" fmla="*/ 77 h 142"/>
                  <a:gd name="T12" fmla="*/ 140 w 143"/>
                  <a:gd name="T13" fmla="*/ 79 h 142"/>
                  <a:gd name="T14" fmla="*/ 71 w 14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2">
                    <a:moveTo>
                      <a:pt x="71" y="142"/>
                    </a:moveTo>
                    <a:cubicBezTo>
                      <a:pt x="70" y="142"/>
                      <a:pt x="68" y="142"/>
                      <a:pt x="66" y="142"/>
                    </a:cubicBezTo>
                    <a:cubicBezTo>
                      <a:pt x="28" y="139"/>
                      <a:pt x="0" y="106"/>
                      <a:pt x="3" y="68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6" y="28"/>
                      <a:pt x="39" y="0"/>
                      <a:pt x="77" y="3"/>
                    </a:cubicBezTo>
                    <a:cubicBezTo>
                      <a:pt x="115" y="6"/>
                      <a:pt x="143" y="39"/>
                      <a:pt x="140" y="77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7" y="115"/>
                      <a:pt x="107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200">
                <a:extLst>
                  <a:ext uri="{FF2B5EF4-FFF2-40B4-BE49-F238E27FC236}">
                    <a16:creationId xmlns:a16="http://schemas.microsoft.com/office/drawing/2014/main" id="{9F3C2477-E2BD-41AE-BB53-231C1BBBE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715"/>
                <a:ext cx="31" cy="30"/>
              </a:xfrm>
              <a:custGeom>
                <a:avLst/>
                <a:gdLst>
                  <a:gd name="T0" fmla="*/ 56 w 113"/>
                  <a:gd name="T1" fmla="*/ 109 h 109"/>
                  <a:gd name="T2" fmla="*/ 43 w 113"/>
                  <a:gd name="T3" fmla="*/ 107 h 109"/>
                  <a:gd name="T4" fmla="*/ 7 w 113"/>
                  <a:gd name="T5" fmla="*/ 45 h 109"/>
                  <a:gd name="T6" fmla="*/ 7 w 113"/>
                  <a:gd name="T7" fmla="*/ 43 h 109"/>
                  <a:gd name="T8" fmla="*/ 70 w 113"/>
                  <a:gd name="T9" fmla="*/ 7 h 109"/>
                  <a:gd name="T10" fmla="*/ 106 w 113"/>
                  <a:gd name="T11" fmla="*/ 70 h 109"/>
                  <a:gd name="T12" fmla="*/ 105 w 113"/>
                  <a:gd name="T13" fmla="*/ 71 h 109"/>
                  <a:gd name="T14" fmla="*/ 56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6" y="109"/>
                    </a:moveTo>
                    <a:cubicBezTo>
                      <a:pt x="52" y="109"/>
                      <a:pt x="47" y="108"/>
                      <a:pt x="43" y="107"/>
                    </a:cubicBezTo>
                    <a:cubicBezTo>
                      <a:pt x="16" y="100"/>
                      <a:pt x="0" y="72"/>
                      <a:pt x="7" y="45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4" y="16"/>
                      <a:pt x="42" y="0"/>
                      <a:pt x="70" y="7"/>
                    </a:cubicBezTo>
                    <a:cubicBezTo>
                      <a:pt x="97" y="15"/>
                      <a:pt x="113" y="43"/>
                      <a:pt x="106" y="70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99" y="94"/>
                      <a:pt x="79" y="109"/>
                      <a:pt x="56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201">
                <a:extLst>
                  <a:ext uri="{FF2B5EF4-FFF2-40B4-BE49-F238E27FC236}">
                    <a16:creationId xmlns:a16="http://schemas.microsoft.com/office/drawing/2014/main" id="{802023B0-CDB3-4F6D-A900-E1003E653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698"/>
                <a:ext cx="39" cy="39"/>
              </a:xfrm>
              <a:custGeom>
                <a:avLst/>
                <a:gdLst>
                  <a:gd name="T0" fmla="*/ 72 w 144"/>
                  <a:gd name="T1" fmla="*/ 138 h 138"/>
                  <a:gd name="T2" fmla="*/ 10 w 144"/>
                  <a:gd name="T3" fmla="*/ 92 h 138"/>
                  <a:gd name="T4" fmla="*/ 10 w 144"/>
                  <a:gd name="T5" fmla="*/ 91 h 138"/>
                  <a:gd name="T6" fmla="*/ 53 w 144"/>
                  <a:gd name="T7" fmla="*/ 10 h 138"/>
                  <a:gd name="T8" fmla="*/ 133 w 144"/>
                  <a:gd name="T9" fmla="*/ 53 h 138"/>
                  <a:gd name="T10" fmla="*/ 133 w 144"/>
                  <a:gd name="T11" fmla="*/ 55 h 138"/>
                  <a:gd name="T12" fmla="*/ 90 w 144"/>
                  <a:gd name="T13" fmla="*/ 135 h 138"/>
                  <a:gd name="T14" fmla="*/ 72 w 144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8">
                    <a:moveTo>
                      <a:pt x="72" y="138"/>
                    </a:moveTo>
                    <a:cubicBezTo>
                      <a:pt x="44" y="138"/>
                      <a:pt x="19" y="120"/>
                      <a:pt x="10" y="92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87" y="0"/>
                      <a:pt x="123" y="19"/>
                      <a:pt x="133" y="53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44" y="89"/>
                      <a:pt x="124" y="125"/>
                      <a:pt x="90" y="135"/>
                    </a:cubicBezTo>
                    <a:cubicBezTo>
                      <a:pt x="84" y="137"/>
                      <a:pt x="78" y="138"/>
                      <a:pt x="72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202">
                <a:extLst>
                  <a:ext uri="{FF2B5EF4-FFF2-40B4-BE49-F238E27FC236}">
                    <a16:creationId xmlns:a16="http://schemas.microsoft.com/office/drawing/2014/main" id="{8F754B46-3B93-4041-8C2F-920F0DAB5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581"/>
                <a:ext cx="46" cy="45"/>
              </a:xfrm>
              <a:custGeom>
                <a:avLst/>
                <a:gdLst>
                  <a:gd name="T0" fmla="*/ 84 w 169"/>
                  <a:gd name="T1" fmla="*/ 162 h 162"/>
                  <a:gd name="T2" fmla="*/ 64 w 169"/>
                  <a:gd name="T3" fmla="*/ 159 h 162"/>
                  <a:gd name="T4" fmla="*/ 11 w 169"/>
                  <a:gd name="T5" fmla="*/ 66 h 162"/>
                  <a:gd name="T6" fmla="*/ 11 w 169"/>
                  <a:gd name="T7" fmla="*/ 65 h 162"/>
                  <a:gd name="T8" fmla="*/ 104 w 169"/>
                  <a:gd name="T9" fmla="*/ 11 h 162"/>
                  <a:gd name="T10" fmla="*/ 158 w 169"/>
                  <a:gd name="T11" fmla="*/ 104 h 162"/>
                  <a:gd name="T12" fmla="*/ 157 w 169"/>
                  <a:gd name="T13" fmla="*/ 105 h 162"/>
                  <a:gd name="T14" fmla="*/ 84 w 169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9" h="162">
                    <a:moveTo>
                      <a:pt x="84" y="162"/>
                    </a:moveTo>
                    <a:cubicBezTo>
                      <a:pt x="78" y="162"/>
                      <a:pt x="71" y="161"/>
                      <a:pt x="64" y="159"/>
                    </a:cubicBezTo>
                    <a:cubicBezTo>
                      <a:pt x="24" y="148"/>
                      <a:pt x="0" y="107"/>
                      <a:pt x="11" y="66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22" y="24"/>
                      <a:pt x="64" y="0"/>
                      <a:pt x="104" y="11"/>
                    </a:cubicBezTo>
                    <a:cubicBezTo>
                      <a:pt x="145" y="22"/>
                      <a:pt x="169" y="63"/>
                      <a:pt x="158" y="104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48" y="139"/>
                      <a:pt x="11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203">
                <a:extLst>
                  <a:ext uri="{FF2B5EF4-FFF2-40B4-BE49-F238E27FC236}">
                    <a16:creationId xmlns:a16="http://schemas.microsoft.com/office/drawing/2014/main" id="{323FBDE0-70AC-4CE6-8D1B-31C6D3F71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1573"/>
                <a:ext cx="42" cy="39"/>
              </a:xfrm>
              <a:custGeom>
                <a:avLst/>
                <a:gdLst>
                  <a:gd name="T0" fmla="*/ 75 w 150"/>
                  <a:gd name="T1" fmla="*/ 143 h 143"/>
                  <a:gd name="T2" fmla="*/ 11 w 150"/>
                  <a:gd name="T3" fmla="*/ 96 h 143"/>
                  <a:gd name="T4" fmla="*/ 10 w 150"/>
                  <a:gd name="T5" fmla="*/ 94 h 143"/>
                  <a:gd name="T6" fmla="*/ 55 w 150"/>
                  <a:gd name="T7" fmla="*/ 10 h 143"/>
                  <a:gd name="T8" fmla="*/ 139 w 150"/>
                  <a:gd name="T9" fmla="*/ 55 h 143"/>
                  <a:gd name="T10" fmla="*/ 139 w 150"/>
                  <a:gd name="T11" fmla="*/ 57 h 143"/>
                  <a:gd name="T12" fmla="*/ 95 w 150"/>
                  <a:gd name="T13" fmla="*/ 141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6" y="143"/>
                      <a:pt x="20" y="125"/>
                      <a:pt x="11" y="96"/>
                    </a:cubicBezTo>
                    <a:cubicBezTo>
                      <a:pt x="10" y="94"/>
                      <a:pt x="10" y="94"/>
                      <a:pt x="10" y="94"/>
                    </a:cubicBezTo>
                    <a:cubicBezTo>
                      <a:pt x="0" y="59"/>
                      <a:pt x="20" y="21"/>
                      <a:pt x="55" y="10"/>
                    </a:cubicBezTo>
                    <a:cubicBezTo>
                      <a:pt x="91" y="0"/>
                      <a:pt x="128" y="20"/>
                      <a:pt x="139" y="55"/>
                    </a:cubicBezTo>
                    <a:cubicBezTo>
                      <a:pt x="139" y="57"/>
                      <a:pt x="139" y="57"/>
                      <a:pt x="139" y="57"/>
                    </a:cubicBezTo>
                    <a:cubicBezTo>
                      <a:pt x="150" y="92"/>
                      <a:pt x="130" y="130"/>
                      <a:pt x="95" y="141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204">
                <a:extLst>
                  <a:ext uri="{FF2B5EF4-FFF2-40B4-BE49-F238E27FC236}">
                    <a16:creationId xmlns:a16="http://schemas.microsoft.com/office/drawing/2014/main" id="{F026C493-1F68-4AA6-B1D4-4AB1DFF55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1465"/>
                <a:ext cx="27" cy="26"/>
              </a:xfrm>
              <a:custGeom>
                <a:avLst/>
                <a:gdLst>
                  <a:gd name="T0" fmla="*/ 50 w 100"/>
                  <a:gd name="T1" fmla="*/ 95 h 95"/>
                  <a:gd name="T2" fmla="*/ 39 w 100"/>
                  <a:gd name="T3" fmla="*/ 94 h 95"/>
                  <a:gd name="T4" fmla="*/ 7 w 100"/>
                  <a:gd name="T5" fmla="*/ 39 h 95"/>
                  <a:gd name="T6" fmla="*/ 7 w 100"/>
                  <a:gd name="T7" fmla="*/ 38 h 95"/>
                  <a:gd name="T8" fmla="*/ 62 w 100"/>
                  <a:gd name="T9" fmla="*/ 6 h 95"/>
                  <a:gd name="T10" fmla="*/ 94 w 100"/>
                  <a:gd name="T11" fmla="*/ 61 h 95"/>
                  <a:gd name="T12" fmla="*/ 93 w 100"/>
                  <a:gd name="T13" fmla="*/ 62 h 95"/>
                  <a:gd name="T14" fmla="*/ 50 w 100"/>
                  <a:gd name="T15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5">
                    <a:moveTo>
                      <a:pt x="50" y="95"/>
                    </a:moveTo>
                    <a:cubicBezTo>
                      <a:pt x="46" y="95"/>
                      <a:pt x="42" y="95"/>
                      <a:pt x="39" y="94"/>
                    </a:cubicBezTo>
                    <a:cubicBezTo>
                      <a:pt x="15" y="87"/>
                      <a:pt x="0" y="63"/>
                      <a:pt x="7" y="39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13" y="14"/>
                      <a:pt x="38" y="0"/>
                      <a:pt x="62" y="6"/>
                    </a:cubicBezTo>
                    <a:cubicBezTo>
                      <a:pt x="86" y="12"/>
                      <a:pt x="100" y="37"/>
                      <a:pt x="94" y="61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88" y="82"/>
                      <a:pt x="70" y="95"/>
                      <a:pt x="50" y="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58" name="Group 406">
              <a:extLst>
                <a:ext uri="{FF2B5EF4-FFF2-40B4-BE49-F238E27FC236}">
                  <a16:creationId xmlns:a16="http://schemas.microsoft.com/office/drawing/2014/main" id="{6437DFB8-04A8-43B8-8AF7-803673D527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" y="711"/>
              <a:ext cx="2226" cy="2288"/>
              <a:chOff x="702" y="711"/>
              <a:chExt cx="2226" cy="2288"/>
            </a:xfrm>
            <a:grpFill/>
          </p:grpSpPr>
          <p:sp>
            <p:nvSpPr>
              <p:cNvPr id="818" name="Freeform 206">
                <a:extLst>
                  <a:ext uri="{FF2B5EF4-FFF2-40B4-BE49-F238E27FC236}">
                    <a16:creationId xmlns:a16="http://schemas.microsoft.com/office/drawing/2014/main" id="{8AF093CF-5C6D-4381-A0C6-62F5DA890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455"/>
                <a:ext cx="28" cy="27"/>
              </a:xfrm>
              <a:custGeom>
                <a:avLst/>
                <a:gdLst>
                  <a:gd name="T0" fmla="*/ 50 w 101"/>
                  <a:gd name="T1" fmla="*/ 97 h 97"/>
                  <a:gd name="T2" fmla="*/ 7 w 101"/>
                  <a:gd name="T3" fmla="*/ 65 h 97"/>
                  <a:gd name="T4" fmla="*/ 7 w 101"/>
                  <a:gd name="T5" fmla="*/ 64 h 97"/>
                  <a:gd name="T6" fmla="*/ 37 w 101"/>
                  <a:gd name="T7" fmla="*/ 8 h 97"/>
                  <a:gd name="T8" fmla="*/ 93 w 101"/>
                  <a:gd name="T9" fmla="*/ 38 h 97"/>
                  <a:gd name="T10" fmla="*/ 93 w 101"/>
                  <a:gd name="T11" fmla="*/ 39 h 97"/>
                  <a:gd name="T12" fmla="*/ 63 w 101"/>
                  <a:gd name="T13" fmla="*/ 95 h 97"/>
                  <a:gd name="T14" fmla="*/ 50 w 101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97">
                    <a:moveTo>
                      <a:pt x="50" y="97"/>
                    </a:moveTo>
                    <a:cubicBezTo>
                      <a:pt x="31" y="97"/>
                      <a:pt x="13" y="84"/>
                      <a:pt x="7" y="65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0" y="40"/>
                      <a:pt x="13" y="15"/>
                      <a:pt x="37" y="8"/>
                    </a:cubicBezTo>
                    <a:cubicBezTo>
                      <a:pt x="61" y="0"/>
                      <a:pt x="86" y="14"/>
                      <a:pt x="93" y="38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101" y="63"/>
                      <a:pt x="87" y="88"/>
                      <a:pt x="63" y="95"/>
                    </a:cubicBezTo>
                    <a:cubicBezTo>
                      <a:pt x="59" y="96"/>
                      <a:pt x="55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207">
                <a:extLst>
                  <a:ext uri="{FF2B5EF4-FFF2-40B4-BE49-F238E27FC236}">
                    <a16:creationId xmlns:a16="http://schemas.microsoft.com/office/drawing/2014/main" id="{E2248555-D859-4267-8FBB-886D7EF92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134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8 w 161"/>
                  <a:gd name="T3" fmla="*/ 139 h 153"/>
                  <a:gd name="T4" fmla="*/ 23 w 161"/>
                  <a:gd name="T5" fmla="*/ 40 h 153"/>
                  <a:gd name="T6" fmla="*/ 24 w 161"/>
                  <a:gd name="T7" fmla="*/ 39 h 153"/>
                  <a:gd name="T8" fmla="*/ 123 w 161"/>
                  <a:gd name="T9" fmla="*/ 23 h 153"/>
                  <a:gd name="T10" fmla="*/ 138 w 161"/>
                  <a:gd name="T11" fmla="*/ 122 h 153"/>
                  <a:gd name="T12" fmla="*/ 137 w 161"/>
                  <a:gd name="T13" fmla="*/ 124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6" y="153"/>
                      <a:pt x="51" y="148"/>
                      <a:pt x="38" y="139"/>
                    </a:cubicBezTo>
                    <a:cubicBezTo>
                      <a:pt x="7" y="116"/>
                      <a:pt x="0" y="72"/>
                      <a:pt x="23" y="40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47" y="7"/>
                      <a:pt x="91" y="0"/>
                      <a:pt x="123" y="23"/>
                    </a:cubicBezTo>
                    <a:cubicBezTo>
                      <a:pt x="155" y="46"/>
                      <a:pt x="161" y="91"/>
                      <a:pt x="138" y="122"/>
                    </a:cubicBezTo>
                    <a:cubicBezTo>
                      <a:pt x="137" y="124"/>
                      <a:pt x="137" y="124"/>
                      <a:pt x="137" y="124"/>
                    </a:cubicBezTo>
                    <a:cubicBezTo>
                      <a:pt x="123" y="143"/>
                      <a:pt x="102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208">
                <a:extLst>
                  <a:ext uri="{FF2B5EF4-FFF2-40B4-BE49-F238E27FC236}">
                    <a16:creationId xmlns:a16="http://schemas.microsoft.com/office/drawing/2014/main" id="{3EB6263B-D397-4B58-ABA7-E487B520C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1331"/>
                <a:ext cx="49" cy="47"/>
              </a:xfrm>
              <a:custGeom>
                <a:avLst/>
                <a:gdLst>
                  <a:gd name="T0" fmla="*/ 91 w 180"/>
                  <a:gd name="T1" fmla="*/ 170 h 170"/>
                  <a:gd name="T2" fmla="*/ 28 w 180"/>
                  <a:gd name="T3" fmla="*/ 140 h 170"/>
                  <a:gd name="T4" fmla="*/ 27 w 180"/>
                  <a:gd name="T5" fmla="*/ 138 h 170"/>
                  <a:gd name="T6" fmla="*/ 41 w 180"/>
                  <a:gd name="T7" fmla="*/ 27 h 170"/>
                  <a:gd name="T8" fmla="*/ 152 w 180"/>
                  <a:gd name="T9" fmla="*/ 41 h 170"/>
                  <a:gd name="T10" fmla="*/ 153 w 180"/>
                  <a:gd name="T11" fmla="*/ 42 h 170"/>
                  <a:gd name="T12" fmla="*/ 139 w 180"/>
                  <a:gd name="T13" fmla="*/ 153 h 170"/>
                  <a:gd name="T14" fmla="*/ 91 w 180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0">
                    <a:moveTo>
                      <a:pt x="91" y="170"/>
                    </a:moveTo>
                    <a:cubicBezTo>
                      <a:pt x="67" y="170"/>
                      <a:pt x="44" y="160"/>
                      <a:pt x="28" y="140"/>
                    </a:cubicBezTo>
                    <a:cubicBezTo>
                      <a:pt x="27" y="138"/>
                      <a:pt x="27" y="138"/>
                      <a:pt x="27" y="138"/>
                    </a:cubicBezTo>
                    <a:cubicBezTo>
                      <a:pt x="0" y="104"/>
                      <a:pt x="6" y="54"/>
                      <a:pt x="41" y="27"/>
                    </a:cubicBezTo>
                    <a:cubicBezTo>
                      <a:pt x="75" y="0"/>
                      <a:pt x="125" y="6"/>
                      <a:pt x="152" y="41"/>
                    </a:cubicBezTo>
                    <a:cubicBezTo>
                      <a:pt x="153" y="42"/>
                      <a:pt x="153" y="42"/>
                      <a:pt x="153" y="42"/>
                    </a:cubicBezTo>
                    <a:cubicBezTo>
                      <a:pt x="180" y="77"/>
                      <a:pt x="174" y="126"/>
                      <a:pt x="139" y="153"/>
                    </a:cubicBezTo>
                    <a:cubicBezTo>
                      <a:pt x="125" y="165"/>
                      <a:pt x="108" y="170"/>
                      <a:pt x="91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209">
                <a:extLst>
                  <a:ext uri="{FF2B5EF4-FFF2-40B4-BE49-F238E27FC236}">
                    <a16:creationId xmlns:a16="http://schemas.microsoft.com/office/drawing/2014/main" id="{05CE0BA4-C4EF-4538-A528-44280013C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123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46 w 196"/>
                  <a:gd name="T3" fmla="*/ 168 h 185"/>
                  <a:gd name="T4" fmla="*/ 28 w 196"/>
                  <a:gd name="T5" fmla="*/ 48 h 185"/>
                  <a:gd name="T6" fmla="*/ 29 w 196"/>
                  <a:gd name="T7" fmla="*/ 46 h 185"/>
                  <a:gd name="T8" fmla="*/ 149 w 196"/>
                  <a:gd name="T9" fmla="*/ 28 h 185"/>
                  <a:gd name="T10" fmla="*/ 168 w 196"/>
                  <a:gd name="T11" fmla="*/ 148 h 185"/>
                  <a:gd name="T12" fmla="*/ 167 w 196"/>
                  <a:gd name="T13" fmla="*/ 150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79" y="185"/>
                      <a:pt x="62" y="179"/>
                      <a:pt x="46" y="168"/>
                    </a:cubicBezTo>
                    <a:cubicBezTo>
                      <a:pt x="8" y="140"/>
                      <a:pt x="0" y="86"/>
                      <a:pt x="28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57" y="8"/>
                      <a:pt x="111" y="0"/>
                      <a:pt x="149" y="28"/>
                    </a:cubicBezTo>
                    <a:cubicBezTo>
                      <a:pt x="188" y="56"/>
                      <a:pt x="196" y="110"/>
                      <a:pt x="168" y="148"/>
                    </a:cubicBezTo>
                    <a:cubicBezTo>
                      <a:pt x="167" y="150"/>
                      <a:pt x="167" y="150"/>
                      <a:pt x="167" y="150"/>
                    </a:cubicBezTo>
                    <a:cubicBezTo>
                      <a:pt x="150" y="173"/>
                      <a:pt x="124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210">
                <a:extLst>
                  <a:ext uri="{FF2B5EF4-FFF2-40B4-BE49-F238E27FC236}">
                    <a16:creationId xmlns:a16="http://schemas.microsoft.com/office/drawing/2014/main" id="{94BF3BF9-CEB8-465E-A120-01B3CD02B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1232"/>
                <a:ext cx="41" cy="39"/>
              </a:xfrm>
              <a:custGeom>
                <a:avLst/>
                <a:gdLst>
                  <a:gd name="T0" fmla="*/ 75 w 149"/>
                  <a:gd name="T1" fmla="*/ 140 h 140"/>
                  <a:gd name="T2" fmla="*/ 23 w 149"/>
                  <a:gd name="T3" fmla="*/ 115 h 140"/>
                  <a:gd name="T4" fmla="*/ 22 w 149"/>
                  <a:gd name="T5" fmla="*/ 114 h 140"/>
                  <a:gd name="T6" fmla="*/ 34 w 149"/>
                  <a:gd name="T7" fmla="*/ 22 h 140"/>
                  <a:gd name="T8" fmla="*/ 125 w 149"/>
                  <a:gd name="T9" fmla="*/ 34 h 140"/>
                  <a:gd name="T10" fmla="*/ 126 w 149"/>
                  <a:gd name="T11" fmla="*/ 35 h 140"/>
                  <a:gd name="T12" fmla="*/ 115 w 149"/>
                  <a:gd name="T13" fmla="*/ 127 h 140"/>
                  <a:gd name="T14" fmla="*/ 75 w 149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0">
                    <a:moveTo>
                      <a:pt x="75" y="140"/>
                    </a:moveTo>
                    <a:cubicBezTo>
                      <a:pt x="55" y="140"/>
                      <a:pt x="36" y="132"/>
                      <a:pt x="23" y="115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0" y="86"/>
                      <a:pt x="5" y="44"/>
                      <a:pt x="34" y="22"/>
                    </a:cubicBezTo>
                    <a:cubicBezTo>
                      <a:pt x="62" y="0"/>
                      <a:pt x="103" y="5"/>
                      <a:pt x="125" y="34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49" y="63"/>
                      <a:pt x="143" y="104"/>
                      <a:pt x="115" y="127"/>
                    </a:cubicBezTo>
                    <a:cubicBezTo>
                      <a:pt x="103" y="136"/>
                      <a:pt x="89" y="140"/>
                      <a:pt x="75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211">
                <a:extLst>
                  <a:ext uri="{FF2B5EF4-FFF2-40B4-BE49-F238E27FC236}">
                    <a16:creationId xmlns:a16="http://schemas.microsoft.com/office/drawing/2014/main" id="{CBCB3995-6F72-4D44-8ACC-7528264E5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137"/>
                <a:ext cx="46" cy="43"/>
              </a:xfrm>
              <a:custGeom>
                <a:avLst/>
                <a:gdLst>
                  <a:gd name="T0" fmla="*/ 82 w 166"/>
                  <a:gd name="T1" fmla="*/ 155 h 155"/>
                  <a:gd name="T2" fmla="*/ 21 w 166"/>
                  <a:gd name="T3" fmla="*/ 122 h 155"/>
                  <a:gd name="T4" fmla="*/ 43 w 166"/>
                  <a:gd name="T5" fmla="*/ 22 h 155"/>
                  <a:gd name="T6" fmla="*/ 45 w 166"/>
                  <a:gd name="T7" fmla="*/ 21 h 155"/>
                  <a:gd name="T8" fmla="*/ 145 w 166"/>
                  <a:gd name="T9" fmla="*/ 43 h 155"/>
                  <a:gd name="T10" fmla="*/ 123 w 166"/>
                  <a:gd name="T11" fmla="*/ 143 h 155"/>
                  <a:gd name="T12" fmla="*/ 121 w 166"/>
                  <a:gd name="T13" fmla="*/ 144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9" y="155"/>
                      <a:pt x="35" y="144"/>
                      <a:pt x="21" y="122"/>
                    </a:cubicBezTo>
                    <a:cubicBezTo>
                      <a:pt x="0" y="88"/>
                      <a:pt x="10" y="44"/>
                      <a:pt x="43" y="22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78" y="0"/>
                      <a:pt x="123" y="9"/>
                      <a:pt x="145" y="43"/>
                    </a:cubicBezTo>
                    <a:cubicBezTo>
                      <a:pt x="166" y="77"/>
                      <a:pt x="156" y="121"/>
                      <a:pt x="123" y="143"/>
                    </a:cubicBezTo>
                    <a:cubicBezTo>
                      <a:pt x="121" y="144"/>
                      <a:pt x="121" y="144"/>
                      <a:pt x="121" y="144"/>
                    </a:cubicBezTo>
                    <a:cubicBezTo>
                      <a:pt x="109" y="152"/>
                      <a:pt x="96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212">
                <a:extLst>
                  <a:ext uri="{FF2B5EF4-FFF2-40B4-BE49-F238E27FC236}">
                    <a16:creationId xmlns:a16="http://schemas.microsoft.com/office/drawing/2014/main" id="{80A7C53F-7DA9-4939-AFB7-B4C906A01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122"/>
                <a:ext cx="56" cy="53"/>
              </a:xfrm>
              <a:custGeom>
                <a:avLst/>
                <a:gdLst>
                  <a:gd name="T0" fmla="*/ 102 w 203"/>
                  <a:gd name="T1" fmla="*/ 192 h 192"/>
                  <a:gd name="T2" fmla="*/ 32 w 203"/>
                  <a:gd name="T3" fmla="*/ 157 h 192"/>
                  <a:gd name="T4" fmla="*/ 31 w 203"/>
                  <a:gd name="T5" fmla="*/ 156 h 192"/>
                  <a:gd name="T6" fmla="*/ 46 w 203"/>
                  <a:gd name="T7" fmla="*/ 30 h 192"/>
                  <a:gd name="T8" fmla="*/ 172 w 203"/>
                  <a:gd name="T9" fmla="*/ 46 h 192"/>
                  <a:gd name="T10" fmla="*/ 173 w 203"/>
                  <a:gd name="T11" fmla="*/ 48 h 192"/>
                  <a:gd name="T12" fmla="*/ 157 w 203"/>
                  <a:gd name="T13" fmla="*/ 173 h 192"/>
                  <a:gd name="T14" fmla="*/ 102 w 203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2">
                    <a:moveTo>
                      <a:pt x="102" y="192"/>
                    </a:moveTo>
                    <a:cubicBezTo>
                      <a:pt x="76" y="192"/>
                      <a:pt x="50" y="180"/>
                      <a:pt x="32" y="157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0" y="117"/>
                      <a:pt x="7" y="61"/>
                      <a:pt x="46" y="30"/>
                    </a:cubicBezTo>
                    <a:cubicBezTo>
                      <a:pt x="85" y="0"/>
                      <a:pt x="141" y="7"/>
                      <a:pt x="172" y="46"/>
                    </a:cubicBezTo>
                    <a:cubicBezTo>
                      <a:pt x="173" y="48"/>
                      <a:pt x="173" y="48"/>
                      <a:pt x="173" y="48"/>
                    </a:cubicBezTo>
                    <a:cubicBezTo>
                      <a:pt x="203" y="87"/>
                      <a:pt x="196" y="143"/>
                      <a:pt x="157" y="173"/>
                    </a:cubicBezTo>
                    <a:cubicBezTo>
                      <a:pt x="141" y="186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213">
                <a:extLst>
                  <a:ext uri="{FF2B5EF4-FFF2-40B4-BE49-F238E27FC236}">
                    <a16:creationId xmlns:a16="http://schemas.microsoft.com/office/drawing/2014/main" id="{1963718F-4350-4BAB-89E3-9FB6DDD46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1070"/>
                <a:ext cx="41" cy="37"/>
              </a:xfrm>
              <a:custGeom>
                <a:avLst/>
                <a:gdLst>
                  <a:gd name="T0" fmla="*/ 72 w 146"/>
                  <a:gd name="T1" fmla="*/ 136 h 136"/>
                  <a:gd name="T2" fmla="*/ 19 w 146"/>
                  <a:gd name="T3" fmla="*/ 107 h 136"/>
                  <a:gd name="T4" fmla="*/ 38 w 146"/>
                  <a:gd name="T5" fmla="*/ 20 h 136"/>
                  <a:gd name="T6" fmla="*/ 39 w 146"/>
                  <a:gd name="T7" fmla="*/ 19 h 136"/>
                  <a:gd name="T8" fmla="*/ 127 w 146"/>
                  <a:gd name="T9" fmla="*/ 38 h 136"/>
                  <a:gd name="T10" fmla="*/ 107 w 146"/>
                  <a:gd name="T11" fmla="*/ 125 h 136"/>
                  <a:gd name="T12" fmla="*/ 106 w 146"/>
                  <a:gd name="T13" fmla="*/ 126 h 136"/>
                  <a:gd name="T14" fmla="*/ 72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2" y="136"/>
                    </a:moveTo>
                    <a:cubicBezTo>
                      <a:pt x="52" y="136"/>
                      <a:pt x="31" y="126"/>
                      <a:pt x="19" y="107"/>
                    </a:cubicBezTo>
                    <a:cubicBezTo>
                      <a:pt x="0" y="77"/>
                      <a:pt x="9" y="38"/>
                      <a:pt x="38" y="2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69" y="0"/>
                      <a:pt x="108" y="9"/>
                      <a:pt x="127" y="38"/>
                    </a:cubicBezTo>
                    <a:cubicBezTo>
                      <a:pt x="146" y="67"/>
                      <a:pt x="137" y="107"/>
                      <a:pt x="107" y="125"/>
                    </a:cubicBezTo>
                    <a:cubicBezTo>
                      <a:pt x="106" y="126"/>
                      <a:pt x="106" y="126"/>
                      <a:pt x="106" y="126"/>
                    </a:cubicBezTo>
                    <a:cubicBezTo>
                      <a:pt x="96" y="133"/>
                      <a:pt x="84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214">
                <a:extLst>
                  <a:ext uri="{FF2B5EF4-FFF2-40B4-BE49-F238E27FC236}">
                    <a16:creationId xmlns:a16="http://schemas.microsoft.com/office/drawing/2014/main" id="{9F799187-0628-4E87-82EF-20153E766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065"/>
                <a:ext cx="37" cy="34"/>
              </a:xfrm>
              <a:custGeom>
                <a:avLst/>
                <a:gdLst>
                  <a:gd name="T0" fmla="*/ 67 w 133"/>
                  <a:gd name="T1" fmla="*/ 123 h 123"/>
                  <a:gd name="T2" fmla="*/ 38 w 133"/>
                  <a:gd name="T3" fmla="*/ 115 h 123"/>
                  <a:gd name="T4" fmla="*/ 36 w 133"/>
                  <a:gd name="T5" fmla="*/ 115 h 123"/>
                  <a:gd name="T6" fmla="*/ 17 w 133"/>
                  <a:gd name="T7" fmla="*/ 36 h 123"/>
                  <a:gd name="T8" fmla="*/ 95 w 133"/>
                  <a:gd name="T9" fmla="*/ 16 h 123"/>
                  <a:gd name="T10" fmla="*/ 96 w 133"/>
                  <a:gd name="T11" fmla="*/ 17 h 123"/>
                  <a:gd name="T12" fmla="*/ 116 w 133"/>
                  <a:gd name="T13" fmla="*/ 95 h 123"/>
                  <a:gd name="T14" fmla="*/ 67 w 133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3">
                    <a:moveTo>
                      <a:pt x="67" y="123"/>
                    </a:moveTo>
                    <a:cubicBezTo>
                      <a:pt x="57" y="123"/>
                      <a:pt x="47" y="121"/>
                      <a:pt x="38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9" y="98"/>
                      <a:pt x="0" y="63"/>
                      <a:pt x="17" y="36"/>
                    </a:cubicBezTo>
                    <a:cubicBezTo>
                      <a:pt x="33" y="9"/>
                      <a:pt x="68" y="0"/>
                      <a:pt x="95" y="16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124" y="33"/>
                      <a:pt x="133" y="68"/>
                      <a:pt x="116" y="95"/>
                    </a:cubicBezTo>
                    <a:cubicBezTo>
                      <a:pt x="106" y="113"/>
                      <a:pt x="86" y="123"/>
                      <a:pt x="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215">
                <a:extLst>
                  <a:ext uri="{FF2B5EF4-FFF2-40B4-BE49-F238E27FC236}">
                    <a16:creationId xmlns:a16="http://schemas.microsoft.com/office/drawing/2014/main" id="{24AF9477-8732-4785-AE48-7D699D4F0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6" y="1001"/>
                <a:ext cx="38" cy="35"/>
              </a:xfrm>
              <a:custGeom>
                <a:avLst/>
                <a:gdLst>
                  <a:gd name="T0" fmla="*/ 68 w 137"/>
                  <a:gd name="T1" fmla="*/ 128 h 128"/>
                  <a:gd name="T2" fmla="*/ 18 w 137"/>
                  <a:gd name="T3" fmla="*/ 101 h 128"/>
                  <a:gd name="T4" fmla="*/ 36 w 137"/>
                  <a:gd name="T5" fmla="*/ 19 h 128"/>
                  <a:gd name="T6" fmla="*/ 37 w 137"/>
                  <a:gd name="T7" fmla="*/ 18 h 128"/>
                  <a:gd name="T8" fmla="*/ 119 w 137"/>
                  <a:gd name="T9" fmla="*/ 36 h 128"/>
                  <a:gd name="T10" fmla="*/ 101 w 137"/>
                  <a:gd name="T11" fmla="*/ 118 h 128"/>
                  <a:gd name="T12" fmla="*/ 100 w 137"/>
                  <a:gd name="T13" fmla="*/ 119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9" y="128"/>
                      <a:pt x="29" y="119"/>
                      <a:pt x="18" y="101"/>
                    </a:cubicBezTo>
                    <a:cubicBezTo>
                      <a:pt x="0" y="73"/>
                      <a:pt x="8" y="36"/>
                      <a:pt x="36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65" y="0"/>
                      <a:pt x="102" y="8"/>
                      <a:pt x="119" y="36"/>
                    </a:cubicBezTo>
                    <a:cubicBezTo>
                      <a:pt x="137" y="64"/>
                      <a:pt x="129" y="100"/>
                      <a:pt x="101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0" y="125"/>
                      <a:pt x="79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216">
                <a:extLst>
                  <a:ext uri="{FF2B5EF4-FFF2-40B4-BE49-F238E27FC236}">
                    <a16:creationId xmlns:a16="http://schemas.microsoft.com/office/drawing/2014/main" id="{3310F903-B7ED-444D-AE39-E0948CA8D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000"/>
                <a:ext cx="34" cy="31"/>
              </a:xfrm>
              <a:custGeom>
                <a:avLst/>
                <a:gdLst>
                  <a:gd name="T0" fmla="*/ 61 w 120"/>
                  <a:gd name="T1" fmla="*/ 112 h 112"/>
                  <a:gd name="T2" fmla="*/ 34 w 120"/>
                  <a:gd name="T3" fmla="*/ 104 h 112"/>
                  <a:gd name="T4" fmla="*/ 33 w 120"/>
                  <a:gd name="T5" fmla="*/ 104 h 112"/>
                  <a:gd name="T6" fmla="*/ 15 w 120"/>
                  <a:gd name="T7" fmla="*/ 33 h 112"/>
                  <a:gd name="T8" fmla="*/ 86 w 120"/>
                  <a:gd name="T9" fmla="*/ 15 h 112"/>
                  <a:gd name="T10" fmla="*/ 87 w 120"/>
                  <a:gd name="T11" fmla="*/ 16 h 112"/>
                  <a:gd name="T12" fmla="*/ 105 w 120"/>
                  <a:gd name="T13" fmla="*/ 87 h 112"/>
                  <a:gd name="T14" fmla="*/ 61 w 120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2">
                    <a:moveTo>
                      <a:pt x="61" y="112"/>
                    </a:moveTo>
                    <a:cubicBezTo>
                      <a:pt x="51" y="112"/>
                      <a:pt x="42" y="110"/>
                      <a:pt x="34" y="104"/>
                    </a:cubicBezTo>
                    <a:cubicBezTo>
                      <a:pt x="33" y="104"/>
                      <a:pt x="33" y="104"/>
                      <a:pt x="33" y="104"/>
                    </a:cubicBezTo>
                    <a:cubicBezTo>
                      <a:pt x="8" y="89"/>
                      <a:pt x="0" y="57"/>
                      <a:pt x="15" y="33"/>
                    </a:cubicBezTo>
                    <a:cubicBezTo>
                      <a:pt x="30" y="8"/>
                      <a:pt x="62" y="0"/>
                      <a:pt x="86" y="15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112" y="30"/>
                      <a:pt x="120" y="62"/>
                      <a:pt x="105" y="87"/>
                    </a:cubicBezTo>
                    <a:cubicBezTo>
                      <a:pt x="95" y="103"/>
                      <a:pt x="78" y="112"/>
                      <a:pt x="61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217">
                <a:extLst>
                  <a:ext uri="{FF2B5EF4-FFF2-40B4-BE49-F238E27FC236}">
                    <a16:creationId xmlns:a16="http://schemas.microsoft.com/office/drawing/2014/main" id="{05C7377E-19E3-40CF-8591-77A552C75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955"/>
                <a:ext cx="41" cy="40"/>
              </a:xfrm>
              <a:custGeom>
                <a:avLst/>
                <a:gdLst>
                  <a:gd name="T0" fmla="*/ 75 w 151"/>
                  <a:gd name="T1" fmla="*/ 144 h 144"/>
                  <a:gd name="T2" fmla="*/ 8 w 151"/>
                  <a:gd name="T3" fmla="*/ 89 h 144"/>
                  <a:gd name="T4" fmla="*/ 61 w 151"/>
                  <a:gd name="T5" fmla="*/ 8 h 144"/>
                  <a:gd name="T6" fmla="*/ 63 w 151"/>
                  <a:gd name="T7" fmla="*/ 7 h 144"/>
                  <a:gd name="T8" fmla="*/ 144 w 151"/>
                  <a:gd name="T9" fmla="*/ 61 h 144"/>
                  <a:gd name="T10" fmla="*/ 90 w 151"/>
                  <a:gd name="T11" fmla="*/ 142 h 144"/>
                  <a:gd name="T12" fmla="*/ 89 w 151"/>
                  <a:gd name="T13" fmla="*/ 142 h 144"/>
                  <a:gd name="T14" fmla="*/ 75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5" y="144"/>
                    </a:moveTo>
                    <a:cubicBezTo>
                      <a:pt x="43" y="144"/>
                      <a:pt x="14" y="121"/>
                      <a:pt x="8" y="89"/>
                    </a:cubicBezTo>
                    <a:cubicBezTo>
                      <a:pt x="0" y="51"/>
                      <a:pt x="24" y="15"/>
                      <a:pt x="61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100" y="0"/>
                      <a:pt x="136" y="24"/>
                      <a:pt x="144" y="61"/>
                    </a:cubicBezTo>
                    <a:cubicBezTo>
                      <a:pt x="151" y="98"/>
                      <a:pt x="127" y="134"/>
                      <a:pt x="90" y="142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4" y="143"/>
                      <a:pt x="80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218">
                <a:extLst>
                  <a:ext uri="{FF2B5EF4-FFF2-40B4-BE49-F238E27FC236}">
                    <a16:creationId xmlns:a16="http://schemas.microsoft.com/office/drawing/2014/main" id="{E65BDEF5-A219-4267-8968-4E2DE8875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945"/>
                <a:ext cx="53" cy="50"/>
              </a:xfrm>
              <a:custGeom>
                <a:avLst/>
                <a:gdLst>
                  <a:gd name="T0" fmla="*/ 97 w 191"/>
                  <a:gd name="T1" fmla="*/ 182 h 182"/>
                  <a:gd name="T2" fmla="*/ 82 w 191"/>
                  <a:gd name="T3" fmla="*/ 180 h 182"/>
                  <a:gd name="T4" fmla="*/ 80 w 191"/>
                  <a:gd name="T5" fmla="*/ 180 h 182"/>
                  <a:gd name="T6" fmla="*/ 8 w 191"/>
                  <a:gd name="T7" fmla="*/ 79 h 182"/>
                  <a:gd name="T8" fmla="*/ 109 w 191"/>
                  <a:gd name="T9" fmla="*/ 8 h 182"/>
                  <a:gd name="T10" fmla="*/ 111 w 191"/>
                  <a:gd name="T11" fmla="*/ 8 h 182"/>
                  <a:gd name="T12" fmla="*/ 183 w 191"/>
                  <a:gd name="T13" fmla="*/ 109 h 182"/>
                  <a:gd name="T14" fmla="*/ 97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7" y="182"/>
                    </a:moveTo>
                    <a:cubicBezTo>
                      <a:pt x="92" y="182"/>
                      <a:pt x="87" y="181"/>
                      <a:pt x="82" y="180"/>
                    </a:cubicBezTo>
                    <a:cubicBezTo>
                      <a:pt x="80" y="180"/>
                      <a:pt x="80" y="180"/>
                      <a:pt x="80" y="180"/>
                    </a:cubicBezTo>
                    <a:cubicBezTo>
                      <a:pt x="32" y="172"/>
                      <a:pt x="0" y="127"/>
                      <a:pt x="8" y="79"/>
                    </a:cubicBezTo>
                    <a:cubicBezTo>
                      <a:pt x="17" y="32"/>
                      <a:pt x="62" y="0"/>
                      <a:pt x="109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59" y="16"/>
                      <a:pt x="191" y="61"/>
                      <a:pt x="183" y="109"/>
                    </a:cubicBezTo>
                    <a:cubicBezTo>
                      <a:pt x="175" y="151"/>
                      <a:pt x="138" y="182"/>
                      <a:pt x="97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219">
                <a:extLst>
                  <a:ext uri="{FF2B5EF4-FFF2-40B4-BE49-F238E27FC236}">
                    <a16:creationId xmlns:a16="http://schemas.microsoft.com/office/drawing/2014/main" id="{1E2607BC-ED67-4CF5-9242-679F5296E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932"/>
                <a:ext cx="35" cy="34"/>
              </a:xfrm>
              <a:custGeom>
                <a:avLst/>
                <a:gdLst>
                  <a:gd name="T0" fmla="*/ 63 w 128"/>
                  <a:gd name="T1" fmla="*/ 122 h 122"/>
                  <a:gd name="T2" fmla="*/ 6 w 128"/>
                  <a:gd name="T3" fmla="*/ 75 h 122"/>
                  <a:gd name="T4" fmla="*/ 51 w 128"/>
                  <a:gd name="T5" fmla="*/ 6 h 122"/>
                  <a:gd name="T6" fmla="*/ 53 w 128"/>
                  <a:gd name="T7" fmla="*/ 6 h 122"/>
                  <a:gd name="T8" fmla="*/ 121 w 128"/>
                  <a:gd name="T9" fmla="*/ 51 h 122"/>
                  <a:gd name="T10" fmla="*/ 76 w 128"/>
                  <a:gd name="T11" fmla="*/ 120 h 122"/>
                  <a:gd name="T12" fmla="*/ 75 w 128"/>
                  <a:gd name="T13" fmla="*/ 120 h 122"/>
                  <a:gd name="T14" fmla="*/ 63 w 128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122">
                    <a:moveTo>
                      <a:pt x="63" y="122"/>
                    </a:moveTo>
                    <a:cubicBezTo>
                      <a:pt x="36" y="122"/>
                      <a:pt x="12" y="102"/>
                      <a:pt x="6" y="75"/>
                    </a:cubicBezTo>
                    <a:cubicBezTo>
                      <a:pt x="0" y="43"/>
                      <a:pt x="20" y="13"/>
                      <a:pt x="51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84" y="0"/>
                      <a:pt x="115" y="20"/>
                      <a:pt x="121" y="51"/>
                    </a:cubicBezTo>
                    <a:cubicBezTo>
                      <a:pt x="128" y="83"/>
                      <a:pt x="107" y="114"/>
                      <a:pt x="76" y="120"/>
                    </a:cubicBezTo>
                    <a:cubicBezTo>
                      <a:pt x="75" y="120"/>
                      <a:pt x="75" y="120"/>
                      <a:pt x="75" y="120"/>
                    </a:cubicBezTo>
                    <a:cubicBezTo>
                      <a:pt x="71" y="121"/>
                      <a:pt x="67" y="122"/>
                      <a:pt x="63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220">
                <a:extLst>
                  <a:ext uri="{FF2B5EF4-FFF2-40B4-BE49-F238E27FC236}">
                    <a16:creationId xmlns:a16="http://schemas.microsoft.com/office/drawing/2014/main" id="{4FBBEA27-81FE-4EE2-8E95-A3D58F3AF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924"/>
                <a:ext cx="50" cy="47"/>
              </a:xfrm>
              <a:custGeom>
                <a:avLst/>
                <a:gdLst>
                  <a:gd name="T0" fmla="*/ 90 w 178"/>
                  <a:gd name="T1" fmla="*/ 170 h 170"/>
                  <a:gd name="T2" fmla="*/ 76 w 178"/>
                  <a:gd name="T3" fmla="*/ 169 h 170"/>
                  <a:gd name="T4" fmla="*/ 74 w 178"/>
                  <a:gd name="T5" fmla="*/ 169 h 170"/>
                  <a:gd name="T6" fmla="*/ 8 w 178"/>
                  <a:gd name="T7" fmla="*/ 75 h 170"/>
                  <a:gd name="T8" fmla="*/ 102 w 178"/>
                  <a:gd name="T9" fmla="*/ 8 h 170"/>
                  <a:gd name="T10" fmla="*/ 104 w 178"/>
                  <a:gd name="T11" fmla="*/ 8 h 170"/>
                  <a:gd name="T12" fmla="*/ 170 w 178"/>
                  <a:gd name="T13" fmla="*/ 102 h 170"/>
                  <a:gd name="T14" fmla="*/ 90 w 178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70">
                    <a:moveTo>
                      <a:pt x="90" y="170"/>
                    </a:moveTo>
                    <a:cubicBezTo>
                      <a:pt x="86" y="170"/>
                      <a:pt x="81" y="170"/>
                      <a:pt x="76" y="169"/>
                    </a:cubicBezTo>
                    <a:cubicBezTo>
                      <a:pt x="74" y="169"/>
                      <a:pt x="74" y="169"/>
                      <a:pt x="74" y="169"/>
                    </a:cubicBezTo>
                    <a:cubicBezTo>
                      <a:pt x="30" y="161"/>
                      <a:pt x="0" y="119"/>
                      <a:pt x="8" y="75"/>
                    </a:cubicBezTo>
                    <a:cubicBezTo>
                      <a:pt x="15" y="30"/>
                      <a:pt x="58" y="0"/>
                      <a:pt x="102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48" y="16"/>
                      <a:pt x="178" y="58"/>
                      <a:pt x="170" y="102"/>
                    </a:cubicBezTo>
                    <a:cubicBezTo>
                      <a:pt x="164" y="142"/>
                      <a:pt x="129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221">
                <a:extLst>
                  <a:ext uri="{FF2B5EF4-FFF2-40B4-BE49-F238E27FC236}">
                    <a16:creationId xmlns:a16="http://schemas.microsoft.com/office/drawing/2014/main" id="{4B572A77-D673-4401-917F-AEFF4F0BF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900"/>
                <a:ext cx="53" cy="51"/>
              </a:xfrm>
              <a:custGeom>
                <a:avLst/>
                <a:gdLst>
                  <a:gd name="T0" fmla="*/ 97 w 191"/>
                  <a:gd name="T1" fmla="*/ 183 h 183"/>
                  <a:gd name="T2" fmla="*/ 82 w 191"/>
                  <a:gd name="T3" fmla="*/ 182 h 183"/>
                  <a:gd name="T4" fmla="*/ 80 w 191"/>
                  <a:gd name="T5" fmla="*/ 181 h 183"/>
                  <a:gd name="T6" fmla="*/ 8 w 191"/>
                  <a:gd name="T7" fmla="*/ 80 h 183"/>
                  <a:gd name="T8" fmla="*/ 109 w 191"/>
                  <a:gd name="T9" fmla="*/ 8 h 183"/>
                  <a:gd name="T10" fmla="*/ 111 w 191"/>
                  <a:gd name="T11" fmla="*/ 9 h 183"/>
                  <a:gd name="T12" fmla="*/ 183 w 191"/>
                  <a:gd name="T13" fmla="*/ 110 h 183"/>
                  <a:gd name="T14" fmla="*/ 97 w 191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3">
                    <a:moveTo>
                      <a:pt x="97" y="183"/>
                    </a:moveTo>
                    <a:cubicBezTo>
                      <a:pt x="92" y="183"/>
                      <a:pt x="87" y="182"/>
                      <a:pt x="82" y="182"/>
                    </a:cubicBezTo>
                    <a:cubicBezTo>
                      <a:pt x="80" y="181"/>
                      <a:pt x="80" y="181"/>
                      <a:pt x="80" y="181"/>
                    </a:cubicBezTo>
                    <a:cubicBezTo>
                      <a:pt x="32" y="173"/>
                      <a:pt x="0" y="128"/>
                      <a:pt x="8" y="80"/>
                    </a:cubicBezTo>
                    <a:cubicBezTo>
                      <a:pt x="16" y="32"/>
                      <a:pt x="62" y="0"/>
                      <a:pt x="109" y="8"/>
                    </a:cubicBezTo>
                    <a:cubicBezTo>
                      <a:pt x="111" y="9"/>
                      <a:pt x="111" y="9"/>
                      <a:pt x="111" y="9"/>
                    </a:cubicBezTo>
                    <a:cubicBezTo>
                      <a:pt x="159" y="17"/>
                      <a:pt x="191" y="62"/>
                      <a:pt x="183" y="110"/>
                    </a:cubicBezTo>
                    <a:cubicBezTo>
                      <a:pt x="176" y="153"/>
                      <a:pt x="139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222">
                <a:extLst>
                  <a:ext uri="{FF2B5EF4-FFF2-40B4-BE49-F238E27FC236}">
                    <a16:creationId xmlns:a16="http://schemas.microsoft.com/office/drawing/2014/main" id="{2C4CE89C-4791-4191-982A-625399A1E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746"/>
                <a:ext cx="35" cy="34"/>
              </a:xfrm>
              <a:custGeom>
                <a:avLst/>
                <a:gdLst>
                  <a:gd name="T0" fmla="*/ 64 w 129"/>
                  <a:gd name="T1" fmla="*/ 123 h 123"/>
                  <a:gd name="T2" fmla="*/ 6 w 129"/>
                  <a:gd name="T3" fmla="*/ 74 h 123"/>
                  <a:gd name="T4" fmla="*/ 54 w 129"/>
                  <a:gd name="T5" fmla="*/ 6 h 123"/>
                  <a:gd name="T6" fmla="*/ 55 w 129"/>
                  <a:gd name="T7" fmla="*/ 5 h 123"/>
                  <a:gd name="T8" fmla="*/ 123 w 129"/>
                  <a:gd name="T9" fmla="*/ 54 h 123"/>
                  <a:gd name="T10" fmla="*/ 75 w 129"/>
                  <a:gd name="T11" fmla="*/ 121 h 123"/>
                  <a:gd name="T12" fmla="*/ 74 w 129"/>
                  <a:gd name="T13" fmla="*/ 122 h 123"/>
                  <a:gd name="T14" fmla="*/ 64 w 129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3">
                    <a:moveTo>
                      <a:pt x="64" y="123"/>
                    </a:moveTo>
                    <a:cubicBezTo>
                      <a:pt x="35" y="123"/>
                      <a:pt x="10" y="102"/>
                      <a:pt x="6" y="74"/>
                    </a:cubicBezTo>
                    <a:cubicBezTo>
                      <a:pt x="0" y="42"/>
                      <a:pt x="22" y="11"/>
                      <a:pt x="54" y="6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87" y="0"/>
                      <a:pt x="118" y="21"/>
                      <a:pt x="123" y="54"/>
                    </a:cubicBezTo>
                    <a:cubicBezTo>
                      <a:pt x="129" y="86"/>
                      <a:pt x="107" y="116"/>
                      <a:pt x="75" y="121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70" y="122"/>
                      <a:pt x="67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223">
                <a:extLst>
                  <a:ext uri="{FF2B5EF4-FFF2-40B4-BE49-F238E27FC236}">
                    <a16:creationId xmlns:a16="http://schemas.microsoft.com/office/drawing/2014/main" id="{982A4867-3777-4B7E-8AC4-B5FEC03A1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2728"/>
                <a:ext cx="40" cy="39"/>
              </a:xfrm>
              <a:custGeom>
                <a:avLst/>
                <a:gdLst>
                  <a:gd name="T0" fmla="*/ 74 w 147"/>
                  <a:gd name="T1" fmla="*/ 141 h 141"/>
                  <a:gd name="T2" fmla="*/ 61 w 147"/>
                  <a:gd name="T3" fmla="*/ 139 h 141"/>
                  <a:gd name="T4" fmla="*/ 60 w 147"/>
                  <a:gd name="T5" fmla="*/ 139 h 141"/>
                  <a:gd name="T6" fmla="*/ 7 w 147"/>
                  <a:gd name="T7" fmla="*/ 60 h 141"/>
                  <a:gd name="T8" fmla="*/ 86 w 147"/>
                  <a:gd name="T9" fmla="*/ 8 h 141"/>
                  <a:gd name="T10" fmla="*/ 88 w 147"/>
                  <a:gd name="T11" fmla="*/ 8 h 141"/>
                  <a:gd name="T12" fmla="*/ 140 w 147"/>
                  <a:gd name="T13" fmla="*/ 87 h 141"/>
                  <a:gd name="T14" fmla="*/ 74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4" y="141"/>
                    </a:moveTo>
                    <a:cubicBezTo>
                      <a:pt x="70" y="141"/>
                      <a:pt x="65" y="140"/>
                      <a:pt x="61" y="139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23" y="132"/>
                      <a:pt x="0" y="96"/>
                      <a:pt x="7" y="60"/>
                    </a:cubicBezTo>
                    <a:cubicBezTo>
                      <a:pt x="15" y="24"/>
                      <a:pt x="50" y="0"/>
                      <a:pt x="86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124" y="15"/>
                      <a:pt x="147" y="51"/>
                      <a:pt x="140" y="87"/>
                    </a:cubicBezTo>
                    <a:cubicBezTo>
                      <a:pt x="133" y="119"/>
                      <a:pt x="10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224">
                <a:extLst>
                  <a:ext uri="{FF2B5EF4-FFF2-40B4-BE49-F238E27FC236}">
                    <a16:creationId xmlns:a16="http://schemas.microsoft.com/office/drawing/2014/main" id="{188FCEFA-67C3-4EA5-9876-F021B4464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720"/>
                <a:ext cx="41" cy="39"/>
              </a:xfrm>
              <a:custGeom>
                <a:avLst/>
                <a:gdLst>
                  <a:gd name="T0" fmla="*/ 73 w 148"/>
                  <a:gd name="T1" fmla="*/ 141 h 141"/>
                  <a:gd name="T2" fmla="*/ 6 w 148"/>
                  <a:gd name="T3" fmla="*/ 85 h 141"/>
                  <a:gd name="T4" fmla="*/ 62 w 148"/>
                  <a:gd name="T5" fmla="*/ 6 h 141"/>
                  <a:gd name="T6" fmla="*/ 64 w 148"/>
                  <a:gd name="T7" fmla="*/ 6 h 141"/>
                  <a:gd name="T8" fmla="*/ 142 w 148"/>
                  <a:gd name="T9" fmla="*/ 61 h 141"/>
                  <a:gd name="T10" fmla="*/ 86 w 148"/>
                  <a:gd name="T11" fmla="*/ 140 h 141"/>
                  <a:gd name="T12" fmla="*/ 85 w 148"/>
                  <a:gd name="T13" fmla="*/ 140 h 141"/>
                  <a:gd name="T14" fmla="*/ 73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3" y="141"/>
                    </a:moveTo>
                    <a:cubicBezTo>
                      <a:pt x="41" y="141"/>
                      <a:pt x="12" y="118"/>
                      <a:pt x="6" y="85"/>
                    </a:cubicBezTo>
                    <a:cubicBezTo>
                      <a:pt x="0" y="48"/>
                      <a:pt x="25" y="12"/>
                      <a:pt x="62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101" y="0"/>
                      <a:pt x="136" y="24"/>
                      <a:pt x="142" y="61"/>
                    </a:cubicBezTo>
                    <a:cubicBezTo>
                      <a:pt x="148" y="98"/>
                      <a:pt x="123" y="134"/>
                      <a:pt x="86" y="140"/>
                    </a:cubicBezTo>
                    <a:cubicBezTo>
                      <a:pt x="85" y="140"/>
                      <a:pt x="85" y="140"/>
                      <a:pt x="85" y="140"/>
                    </a:cubicBezTo>
                    <a:cubicBezTo>
                      <a:pt x="81" y="141"/>
                      <a:pt x="77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225">
                <a:extLst>
                  <a:ext uri="{FF2B5EF4-FFF2-40B4-BE49-F238E27FC236}">
                    <a16:creationId xmlns:a16="http://schemas.microsoft.com/office/drawing/2014/main" id="{F5E63DC9-86A0-4843-B6B0-34BADCE75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693"/>
                <a:ext cx="55" cy="53"/>
              </a:xfrm>
              <a:custGeom>
                <a:avLst/>
                <a:gdLst>
                  <a:gd name="T0" fmla="*/ 102 w 201"/>
                  <a:gd name="T1" fmla="*/ 191 h 191"/>
                  <a:gd name="T2" fmla="*/ 83 w 201"/>
                  <a:gd name="T3" fmla="*/ 190 h 191"/>
                  <a:gd name="T4" fmla="*/ 81 w 201"/>
                  <a:gd name="T5" fmla="*/ 189 h 191"/>
                  <a:gd name="T6" fmla="*/ 10 w 201"/>
                  <a:gd name="T7" fmla="*/ 81 h 191"/>
                  <a:gd name="T8" fmla="*/ 118 w 201"/>
                  <a:gd name="T9" fmla="*/ 10 h 191"/>
                  <a:gd name="T10" fmla="*/ 120 w 201"/>
                  <a:gd name="T11" fmla="*/ 10 h 191"/>
                  <a:gd name="T12" fmla="*/ 191 w 201"/>
                  <a:gd name="T13" fmla="*/ 118 h 191"/>
                  <a:gd name="T14" fmla="*/ 102 w 201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191">
                    <a:moveTo>
                      <a:pt x="102" y="191"/>
                    </a:moveTo>
                    <a:cubicBezTo>
                      <a:pt x="96" y="191"/>
                      <a:pt x="89" y="191"/>
                      <a:pt x="83" y="190"/>
                    </a:cubicBezTo>
                    <a:cubicBezTo>
                      <a:pt x="81" y="189"/>
                      <a:pt x="81" y="189"/>
                      <a:pt x="81" y="189"/>
                    </a:cubicBezTo>
                    <a:cubicBezTo>
                      <a:pt x="32" y="179"/>
                      <a:pt x="0" y="131"/>
                      <a:pt x="10" y="81"/>
                    </a:cubicBezTo>
                    <a:cubicBezTo>
                      <a:pt x="20" y="32"/>
                      <a:pt x="68" y="0"/>
                      <a:pt x="118" y="10"/>
                    </a:cubicBezTo>
                    <a:cubicBezTo>
                      <a:pt x="120" y="10"/>
                      <a:pt x="120" y="10"/>
                      <a:pt x="120" y="10"/>
                    </a:cubicBezTo>
                    <a:cubicBezTo>
                      <a:pt x="169" y="20"/>
                      <a:pt x="201" y="69"/>
                      <a:pt x="191" y="118"/>
                    </a:cubicBezTo>
                    <a:cubicBezTo>
                      <a:pt x="182" y="161"/>
                      <a:pt x="144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226">
                <a:extLst>
                  <a:ext uri="{FF2B5EF4-FFF2-40B4-BE49-F238E27FC236}">
                    <a16:creationId xmlns:a16="http://schemas.microsoft.com/office/drawing/2014/main" id="{C44629DC-3963-474B-AB22-73D651F80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2693"/>
                <a:ext cx="50" cy="47"/>
              </a:xfrm>
              <a:custGeom>
                <a:avLst/>
                <a:gdLst>
                  <a:gd name="T0" fmla="*/ 89 w 181"/>
                  <a:gd name="T1" fmla="*/ 173 h 173"/>
                  <a:gd name="T2" fmla="*/ 7 w 181"/>
                  <a:gd name="T3" fmla="*/ 104 h 173"/>
                  <a:gd name="T4" fmla="*/ 75 w 181"/>
                  <a:gd name="T5" fmla="*/ 8 h 173"/>
                  <a:gd name="T6" fmla="*/ 77 w 181"/>
                  <a:gd name="T7" fmla="*/ 7 h 173"/>
                  <a:gd name="T8" fmla="*/ 173 w 181"/>
                  <a:gd name="T9" fmla="*/ 75 h 173"/>
                  <a:gd name="T10" fmla="*/ 105 w 181"/>
                  <a:gd name="T11" fmla="*/ 171 h 173"/>
                  <a:gd name="T12" fmla="*/ 103 w 181"/>
                  <a:gd name="T13" fmla="*/ 172 h 173"/>
                  <a:gd name="T14" fmla="*/ 89 w 181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3">
                    <a:moveTo>
                      <a:pt x="89" y="173"/>
                    </a:moveTo>
                    <a:cubicBezTo>
                      <a:pt x="49" y="173"/>
                      <a:pt x="14" y="144"/>
                      <a:pt x="7" y="104"/>
                    </a:cubicBezTo>
                    <a:cubicBezTo>
                      <a:pt x="0" y="58"/>
                      <a:pt x="30" y="15"/>
                      <a:pt x="75" y="8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122" y="0"/>
                      <a:pt x="165" y="30"/>
                      <a:pt x="173" y="75"/>
                    </a:cubicBezTo>
                    <a:cubicBezTo>
                      <a:pt x="181" y="121"/>
                      <a:pt x="150" y="164"/>
                      <a:pt x="105" y="171"/>
                    </a:cubicBezTo>
                    <a:cubicBezTo>
                      <a:pt x="103" y="172"/>
                      <a:pt x="103" y="172"/>
                      <a:pt x="103" y="172"/>
                    </a:cubicBezTo>
                    <a:cubicBezTo>
                      <a:pt x="99" y="172"/>
                      <a:pt x="94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227">
                <a:extLst>
                  <a:ext uri="{FF2B5EF4-FFF2-40B4-BE49-F238E27FC236}">
                    <a16:creationId xmlns:a16="http://schemas.microsoft.com/office/drawing/2014/main" id="{FB20F91D-B59C-40DC-A5DF-B856538C3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652"/>
                <a:ext cx="60" cy="57"/>
              </a:xfrm>
              <a:custGeom>
                <a:avLst/>
                <a:gdLst>
                  <a:gd name="T0" fmla="*/ 109 w 217"/>
                  <a:gd name="T1" fmla="*/ 203 h 203"/>
                  <a:gd name="T2" fmla="*/ 59 w 217"/>
                  <a:gd name="T3" fmla="*/ 188 h 203"/>
                  <a:gd name="T4" fmla="*/ 57 w 217"/>
                  <a:gd name="T5" fmla="*/ 187 h 203"/>
                  <a:gd name="T6" fmla="*/ 28 w 217"/>
                  <a:gd name="T7" fmla="*/ 57 h 203"/>
                  <a:gd name="T8" fmla="*/ 158 w 217"/>
                  <a:gd name="T9" fmla="*/ 28 h 203"/>
                  <a:gd name="T10" fmla="*/ 160 w 217"/>
                  <a:gd name="T11" fmla="*/ 29 h 203"/>
                  <a:gd name="T12" fmla="*/ 189 w 217"/>
                  <a:gd name="T13" fmla="*/ 160 h 203"/>
                  <a:gd name="T14" fmla="*/ 109 w 217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3">
                    <a:moveTo>
                      <a:pt x="109" y="203"/>
                    </a:moveTo>
                    <a:cubicBezTo>
                      <a:pt x="92" y="203"/>
                      <a:pt x="74" y="198"/>
                      <a:pt x="59" y="188"/>
                    </a:cubicBezTo>
                    <a:cubicBezTo>
                      <a:pt x="57" y="187"/>
                      <a:pt x="57" y="187"/>
                      <a:pt x="57" y="187"/>
                    </a:cubicBezTo>
                    <a:cubicBezTo>
                      <a:pt x="13" y="159"/>
                      <a:pt x="0" y="100"/>
                      <a:pt x="28" y="57"/>
                    </a:cubicBezTo>
                    <a:cubicBezTo>
                      <a:pt x="56" y="13"/>
                      <a:pt x="115" y="0"/>
                      <a:pt x="158" y="28"/>
                    </a:cubicBezTo>
                    <a:cubicBezTo>
                      <a:pt x="160" y="29"/>
                      <a:pt x="160" y="29"/>
                      <a:pt x="160" y="29"/>
                    </a:cubicBezTo>
                    <a:cubicBezTo>
                      <a:pt x="204" y="57"/>
                      <a:pt x="217" y="116"/>
                      <a:pt x="189" y="160"/>
                    </a:cubicBezTo>
                    <a:cubicBezTo>
                      <a:pt x="171" y="188"/>
                      <a:pt x="140" y="203"/>
                      <a:pt x="109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228">
                <a:extLst>
                  <a:ext uri="{FF2B5EF4-FFF2-40B4-BE49-F238E27FC236}">
                    <a16:creationId xmlns:a16="http://schemas.microsoft.com/office/drawing/2014/main" id="{C2D03A1E-B06A-417E-B5BA-990B8BDDB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633"/>
                <a:ext cx="57" cy="53"/>
              </a:xfrm>
              <a:custGeom>
                <a:avLst/>
                <a:gdLst>
                  <a:gd name="T0" fmla="*/ 102 w 205"/>
                  <a:gd name="T1" fmla="*/ 191 h 191"/>
                  <a:gd name="T2" fmla="*/ 26 w 205"/>
                  <a:gd name="T3" fmla="*/ 148 h 191"/>
                  <a:gd name="T4" fmla="*/ 56 w 205"/>
                  <a:gd name="T5" fmla="*/ 26 h 191"/>
                  <a:gd name="T6" fmla="*/ 58 w 205"/>
                  <a:gd name="T7" fmla="*/ 25 h 191"/>
                  <a:gd name="T8" fmla="*/ 180 w 205"/>
                  <a:gd name="T9" fmla="*/ 55 h 191"/>
                  <a:gd name="T10" fmla="*/ 149 w 205"/>
                  <a:gd name="T11" fmla="*/ 177 h 191"/>
                  <a:gd name="T12" fmla="*/ 147 w 205"/>
                  <a:gd name="T13" fmla="*/ 178 h 191"/>
                  <a:gd name="T14" fmla="*/ 102 w 205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1">
                    <a:moveTo>
                      <a:pt x="102" y="191"/>
                    </a:moveTo>
                    <a:cubicBezTo>
                      <a:pt x="72" y="191"/>
                      <a:pt x="42" y="175"/>
                      <a:pt x="26" y="148"/>
                    </a:cubicBezTo>
                    <a:cubicBezTo>
                      <a:pt x="0" y="105"/>
                      <a:pt x="14" y="51"/>
                      <a:pt x="56" y="26"/>
                    </a:cubicBezTo>
                    <a:cubicBezTo>
                      <a:pt x="58" y="25"/>
                      <a:pt x="58" y="25"/>
                      <a:pt x="58" y="25"/>
                    </a:cubicBezTo>
                    <a:cubicBezTo>
                      <a:pt x="100" y="0"/>
                      <a:pt x="154" y="13"/>
                      <a:pt x="180" y="55"/>
                    </a:cubicBezTo>
                    <a:cubicBezTo>
                      <a:pt x="205" y="97"/>
                      <a:pt x="191" y="152"/>
                      <a:pt x="149" y="177"/>
                    </a:cubicBezTo>
                    <a:cubicBezTo>
                      <a:pt x="147" y="178"/>
                      <a:pt x="147" y="178"/>
                      <a:pt x="147" y="178"/>
                    </a:cubicBezTo>
                    <a:cubicBezTo>
                      <a:pt x="133" y="187"/>
                      <a:pt x="117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229">
                <a:extLst>
                  <a:ext uri="{FF2B5EF4-FFF2-40B4-BE49-F238E27FC236}">
                    <a16:creationId xmlns:a16="http://schemas.microsoft.com/office/drawing/2014/main" id="{016B403F-27E3-4C30-B8DD-A34A0AF01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588"/>
                <a:ext cx="41" cy="38"/>
              </a:xfrm>
              <a:custGeom>
                <a:avLst/>
                <a:gdLst>
                  <a:gd name="T0" fmla="*/ 76 w 150"/>
                  <a:gd name="T1" fmla="*/ 140 h 140"/>
                  <a:gd name="T2" fmla="*/ 40 w 150"/>
                  <a:gd name="T3" fmla="*/ 130 h 140"/>
                  <a:gd name="T4" fmla="*/ 39 w 150"/>
                  <a:gd name="T5" fmla="*/ 129 h 140"/>
                  <a:gd name="T6" fmla="*/ 20 w 150"/>
                  <a:gd name="T7" fmla="*/ 39 h 140"/>
                  <a:gd name="T8" fmla="*/ 110 w 150"/>
                  <a:gd name="T9" fmla="*/ 19 h 140"/>
                  <a:gd name="T10" fmla="*/ 111 w 150"/>
                  <a:gd name="T11" fmla="*/ 20 h 140"/>
                  <a:gd name="T12" fmla="*/ 130 w 150"/>
                  <a:gd name="T13" fmla="*/ 110 h 140"/>
                  <a:gd name="T14" fmla="*/ 76 w 15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0">
                    <a:moveTo>
                      <a:pt x="76" y="140"/>
                    </a:moveTo>
                    <a:cubicBezTo>
                      <a:pt x="64" y="140"/>
                      <a:pt x="51" y="137"/>
                      <a:pt x="40" y="130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9" y="109"/>
                      <a:pt x="0" y="69"/>
                      <a:pt x="20" y="39"/>
                    </a:cubicBezTo>
                    <a:cubicBezTo>
                      <a:pt x="39" y="9"/>
                      <a:pt x="79" y="0"/>
                      <a:pt x="110" y="19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41" y="39"/>
                      <a:pt x="150" y="80"/>
                      <a:pt x="130" y="110"/>
                    </a:cubicBezTo>
                    <a:cubicBezTo>
                      <a:pt x="118" y="129"/>
                      <a:pt x="97" y="140"/>
                      <a:pt x="76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230">
                <a:extLst>
                  <a:ext uri="{FF2B5EF4-FFF2-40B4-BE49-F238E27FC236}">
                    <a16:creationId xmlns:a16="http://schemas.microsoft.com/office/drawing/2014/main" id="{B11B604E-AD5A-48A7-A486-15FBC1DA7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2570"/>
                <a:ext cx="42" cy="38"/>
              </a:xfrm>
              <a:custGeom>
                <a:avLst/>
                <a:gdLst>
                  <a:gd name="T0" fmla="*/ 74 w 149"/>
                  <a:gd name="T1" fmla="*/ 139 h 139"/>
                  <a:gd name="T2" fmla="*/ 18 w 149"/>
                  <a:gd name="T3" fmla="*/ 108 h 139"/>
                  <a:gd name="T4" fmla="*/ 40 w 149"/>
                  <a:gd name="T5" fmla="*/ 19 h 139"/>
                  <a:gd name="T6" fmla="*/ 42 w 149"/>
                  <a:gd name="T7" fmla="*/ 18 h 139"/>
                  <a:gd name="T8" fmla="*/ 130 w 149"/>
                  <a:gd name="T9" fmla="*/ 40 h 139"/>
                  <a:gd name="T10" fmla="*/ 108 w 149"/>
                  <a:gd name="T11" fmla="*/ 129 h 139"/>
                  <a:gd name="T12" fmla="*/ 107 w 149"/>
                  <a:gd name="T13" fmla="*/ 130 h 139"/>
                  <a:gd name="T14" fmla="*/ 74 w 149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39">
                    <a:moveTo>
                      <a:pt x="74" y="139"/>
                    </a:moveTo>
                    <a:cubicBezTo>
                      <a:pt x="52" y="139"/>
                      <a:pt x="30" y="128"/>
                      <a:pt x="18" y="108"/>
                    </a:cubicBezTo>
                    <a:cubicBezTo>
                      <a:pt x="0" y="77"/>
                      <a:pt x="10" y="37"/>
                      <a:pt x="40" y="19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72" y="0"/>
                      <a:pt x="112" y="10"/>
                      <a:pt x="130" y="40"/>
                    </a:cubicBezTo>
                    <a:cubicBezTo>
                      <a:pt x="149" y="71"/>
                      <a:pt x="139" y="111"/>
                      <a:pt x="108" y="129"/>
                    </a:cubicBezTo>
                    <a:cubicBezTo>
                      <a:pt x="107" y="130"/>
                      <a:pt x="107" y="130"/>
                      <a:pt x="107" y="130"/>
                    </a:cubicBezTo>
                    <a:cubicBezTo>
                      <a:pt x="96" y="136"/>
                      <a:pt x="85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231">
                <a:extLst>
                  <a:ext uri="{FF2B5EF4-FFF2-40B4-BE49-F238E27FC236}">
                    <a16:creationId xmlns:a16="http://schemas.microsoft.com/office/drawing/2014/main" id="{049F5287-111A-4963-BDA6-557E20304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511"/>
                <a:ext cx="48" cy="44"/>
              </a:xfrm>
              <a:custGeom>
                <a:avLst/>
                <a:gdLst>
                  <a:gd name="T0" fmla="*/ 86 w 171"/>
                  <a:gd name="T1" fmla="*/ 161 h 161"/>
                  <a:gd name="T2" fmla="*/ 46 w 171"/>
                  <a:gd name="T3" fmla="*/ 149 h 161"/>
                  <a:gd name="T4" fmla="*/ 44 w 171"/>
                  <a:gd name="T5" fmla="*/ 148 h 161"/>
                  <a:gd name="T6" fmla="*/ 22 w 171"/>
                  <a:gd name="T7" fmla="*/ 45 h 161"/>
                  <a:gd name="T8" fmla="*/ 125 w 171"/>
                  <a:gd name="T9" fmla="*/ 22 h 161"/>
                  <a:gd name="T10" fmla="*/ 126 w 171"/>
                  <a:gd name="T11" fmla="*/ 23 h 161"/>
                  <a:gd name="T12" fmla="*/ 149 w 171"/>
                  <a:gd name="T13" fmla="*/ 127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72" y="161"/>
                      <a:pt x="58" y="157"/>
                      <a:pt x="46" y="149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10" y="126"/>
                      <a:pt x="0" y="80"/>
                      <a:pt x="22" y="45"/>
                    </a:cubicBezTo>
                    <a:cubicBezTo>
                      <a:pt x="44" y="10"/>
                      <a:pt x="90" y="0"/>
                      <a:pt x="125" y="22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61" y="46"/>
                      <a:pt x="171" y="92"/>
                      <a:pt x="149" y="127"/>
                    </a:cubicBezTo>
                    <a:cubicBezTo>
                      <a:pt x="135" y="149"/>
                      <a:pt x="111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232">
                <a:extLst>
                  <a:ext uri="{FF2B5EF4-FFF2-40B4-BE49-F238E27FC236}">
                    <a16:creationId xmlns:a16="http://schemas.microsoft.com/office/drawing/2014/main" id="{7766B598-8579-436A-8E6D-9094BD41C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2490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8 w 168"/>
                  <a:gd name="T3" fmla="*/ 144 h 159"/>
                  <a:gd name="T4" fmla="*/ 25 w 168"/>
                  <a:gd name="T5" fmla="*/ 39 h 159"/>
                  <a:gd name="T6" fmla="*/ 26 w 168"/>
                  <a:gd name="T7" fmla="*/ 38 h 159"/>
                  <a:gd name="T8" fmla="*/ 130 w 168"/>
                  <a:gd name="T9" fmla="*/ 25 h 159"/>
                  <a:gd name="T10" fmla="*/ 143 w 168"/>
                  <a:gd name="T11" fmla="*/ 129 h 159"/>
                  <a:gd name="T12" fmla="*/ 142 w 168"/>
                  <a:gd name="T13" fmla="*/ 131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7" y="159"/>
                      <a:pt x="51" y="154"/>
                      <a:pt x="38" y="144"/>
                    </a:cubicBezTo>
                    <a:cubicBezTo>
                      <a:pt x="5" y="119"/>
                      <a:pt x="0" y="72"/>
                      <a:pt x="25" y="39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51" y="6"/>
                      <a:pt x="98" y="0"/>
                      <a:pt x="130" y="25"/>
                    </a:cubicBezTo>
                    <a:cubicBezTo>
                      <a:pt x="162" y="50"/>
                      <a:pt x="168" y="97"/>
                      <a:pt x="143" y="129"/>
                    </a:cubicBezTo>
                    <a:cubicBezTo>
                      <a:pt x="142" y="131"/>
                      <a:pt x="142" y="131"/>
                      <a:pt x="142" y="131"/>
                    </a:cubicBezTo>
                    <a:cubicBezTo>
                      <a:pt x="127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233">
                <a:extLst>
                  <a:ext uri="{FF2B5EF4-FFF2-40B4-BE49-F238E27FC236}">
                    <a16:creationId xmlns:a16="http://schemas.microsoft.com/office/drawing/2014/main" id="{7435A5C9-BFEF-44DD-A9AA-228D4C8B1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2410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27 w 178"/>
                  <a:gd name="T3" fmla="*/ 136 h 168"/>
                  <a:gd name="T4" fmla="*/ 26 w 178"/>
                  <a:gd name="T5" fmla="*/ 134 h 168"/>
                  <a:gd name="T6" fmla="*/ 43 w 178"/>
                  <a:gd name="T7" fmla="*/ 26 h 168"/>
                  <a:gd name="T8" fmla="*/ 152 w 178"/>
                  <a:gd name="T9" fmla="*/ 43 h 168"/>
                  <a:gd name="T10" fmla="*/ 153 w 178"/>
                  <a:gd name="T11" fmla="*/ 44 h 168"/>
                  <a:gd name="T12" fmla="*/ 136 w 178"/>
                  <a:gd name="T13" fmla="*/ 153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66" y="168"/>
                      <a:pt x="42" y="157"/>
                      <a:pt x="27" y="136"/>
                    </a:cubicBezTo>
                    <a:cubicBezTo>
                      <a:pt x="26" y="134"/>
                      <a:pt x="26" y="134"/>
                      <a:pt x="26" y="134"/>
                    </a:cubicBezTo>
                    <a:cubicBezTo>
                      <a:pt x="0" y="100"/>
                      <a:pt x="8" y="51"/>
                      <a:pt x="43" y="26"/>
                    </a:cubicBezTo>
                    <a:cubicBezTo>
                      <a:pt x="77" y="0"/>
                      <a:pt x="126" y="8"/>
                      <a:pt x="152" y="43"/>
                    </a:cubicBezTo>
                    <a:cubicBezTo>
                      <a:pt x="153" y="44"/>
                      <a:pt x="153" y="44"/>
                      <a:pt x="153" y="44"/>
                    </a:cubicBezTo>
                    <a:cubicBezTo>
                      <a:pt x="178" y="79"/>
                      <a:pt x="170" y="127"/>
                      <a:pt x="136" y="153"/>
                    </a:cubicBezTo>
                    <a:cubicBezTo>
                      <a:pt x="122" y="163"/>
                      <a:pt x="106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234">
                <a:extLst>
                  <a:ext uri="{FF2B5EF4-FFF2-40B4-BE49-F238E27FC236}">
                    <a16:creationId xmlns:a16="http://schemas.microsoft.com/office/drawing/2014/main" id="{D5F19AB3-5627-41D3-B156-118C2A512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376"/>
                <a:ext cx="60" cy="55"/>
              </a:xfrm>
              <a:custGeom>
                <a:avLst/>
                <a:gdLst>
                  <a:gd name="T0" fmla="*/ 106 w 214"/>
                  <a:gd name="T1" fmla="*/ 202 h 202"/>
                  <a:gd name="T2" fmla="*/ 48 w 214"/>
                  <a:gd name="T3" fmla="*/ 182 h 202"/>
                  <a:gd name="T4" fmla="*/ 32 w 214"/>
                  <a:gd name="T5" fmla="*/ 50 h 202"/>
                  <a:gd name="T6" fmla="*/ 34 w 214"/>
                  <a:gd name="T7" fmla="*/ 49 h 202"/>
                  <a:gd name="T8" fmla="*/ 166 w 214"/>
                  <a:gd name="T9" fmla="*/ 32 h 202"/>
                  <a:gd name="T10" fmla="*/ 182 w 214"/>
                  <a:gd name="T11" fmla="*/ 164 h 202"/>
                  <a:gd name="T12" fmla="*/ 180 w 214"/>
                  <a:gd name="T13" fmla="*/ 166 h 202"/>
                  <a:gd name="T14" fmla="*/ 106 w 214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02">
                    <a:moveTo>
                      <a:pt x="106" y="202"/>
                    </a:moveTo>
                    <a:cubicBezTo>
                      <a:pt x="86" y="202"/>
                      <a:pt x="66" y="196"/>
                      <a:pt x="48" y="182"/>
                    </a:cubicBezTo>
                    <a:cubicBezTo>
                      <a:pt x="7" y="150"/>
                      <a:pt x="0" y="91"/>
                      <a:pt x="32" y="50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66" y="8"/>
                      <a:pt x="125" y="0"/>
                      <a:pt x="166" y="32"/>
                    </a:cubicBezTo>
                    <a:cubicBezTo>
                      <a:pt x="206" y="64"/>
                      <a:pt x="214" y="124"/>
                      <a:pt x="182" y="164"/>
                    </a:cubicBezTo>
                    <a:cubicBezTo>
                      <a:pt x="180" y="166"/>
                      <a:pt x="180" y="166"/>
                      <a:pt x="180" y="166"/>
                    </a:cubicBezTo>
                    <a:cubicBezTo>
                      <a:pt x="162" y="190"/>
                      <a:pt x="134" y="202"/>
                      <a:pt x="106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235">
                <a:extLst>
                  <a:ext uri="{FF2B5EF4-FFF2-40B4-BE49-F238E27FC236}">
                    <a16:creationId xmlns:a16="http://schemas.microsoft.com/office/drawing/2014/main" id="{3FEC755E-4512-4ED1-AC72-268415CB0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2295"/>
                <a:ext cx="58" cy="54"/>
              </a:xfrm>
              <a:custGeom>
                <a:avLst/>
                <a:gdLst>
                  <a:gd name="T0" fmla="*/ 104 w 207"/>
                  <a:gd name="T1" fmla="*/ 195 h 195"/>
                  <a:gd name="T2" fmla="*/ 31 w 207"/>
                  <a:gd name="T3" fmla="*/ 158 h 195"/>
                  <a:gd name="T4" fmla="*/ 30 w 207"/>
                  <a:gd name="T5" fmla="*/ 156 h 195"/>
                  <a:gd name="T6" fmla="*/ 49 w 207"/>
                  <a:gd name="T7" fmla="*/ 30 h 195"/>
                  <a:gd name="T8" fmla="*/ 176 w 207"/>
                  <a:gd name="T9" fmla="*/ 49 h 195"/>
                  <a:gd name="T10" fmla="*/ 177 w 207"/>
                  <a:gd name="T11" fmla="*/ 51 h 195"/>
                  <a:gd name="T12" fmla="*/ 158 w 207"/>
                  <a:gd name="T13" fmla="*/ 178 h 195"/>
                  <a:gd name="T14" fmla="*/ 104 w 207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5">
                    <a:moveTo>
                      <a:pt x="104" y="195"/>
                    </a:moveTo>
                    <a:cubicBezTo>
                      <a:pt x="76" y="195"/>
                      <a:pt x="49" y="182"/>
                      <a:pt x="31" y="158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0" y="116"/>
                      <a:pt x="9" y="59"/>
                      <a:pt x="49" y="30"/>
                    </a:cubicBezTo>
                    <a:cubicBezTo>
                      <a:pt x="90" y="0"/>
                      <a:pt x="146" y="9"/>
                      <a:pt x="176" y="49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207" y="91"/>
                      <a:pt x="198" y="148"/>
                      <a:pt x="158" y="178"/>
                    </a:cubicBezTo>
                    <a:cubicBezTo>
                      <a:pt x="141" y="189"/>
                      <a:pt x="123" y="195"/>
                      <a:pt x="104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236">
                <a:extLst>
                  <a:ext uri="{FF2B5EF4-FFF2-40B4-BE49-F238E27FC236}">
                    <a16:creationId xmlns:a16="http://schemas.microsoft.com/office/drawing/2014/main" id="{0F72A796-F255-4DC7-A080-0678C7DDB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276"/>
                <a:ext cx="42" cy="40"/>
              </a:xfrm>
              <a:custGeom>
                <a:avLst/>
                <a:gdLst>
                  <a:gd name="T0" fmla="*/ 75 w 152"/>
                  <a:gd name="T1" fmla="*/ 144 h 144"/>
                  <a:gd name="T2" fmla="*/ 34 w 152"/>
                  <a:gd name="T3" fmla="*/ 130 h 144"/>
                  <a:gd name="T4" fmla="*/ 23 w 152"/>
                  <a:gd name="T5" fmla="*/ 36 h 144"/>
                  <a:gd name="T6" fmla="*/ 24 w 152"/>
                  <a:gd name="T7" fmla="*/ 34 h 144"/>
                  <a:gd name="T8" fmla="*/ 118 w 152"/>
                  <a:gd name="T9" fmla="*/ 23 h 144"/>
                  <a:gd name="T10" fmla="*/ 129 w 152"/>
                  <a:gd name="T11" fmla="*/ 117 h 144"/>
                  <a:gd name="T12" fmla="*/ 128 w 152"/>
                  <a:gd name="T13" fmla="*/ 118 h 144"/>
                  <a:gd name="T14" fmla="*/ 75 w 152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4">
                    <a:moveTo>
                      <a:pt x="75" y="144"/>
                    </a:moveTo>
                    <a:cubicBezTo>
                      <a:pt x="61" y="144"/>
                      <a:pt x="47" y="139"/>
                      <a:pt x="34" y="130"/>
                    </a:cubicBezTo>
                    <a:cubicBezTo>
                      <a:pt x="5" y="107"/>
                      <a:pt x="0" y="65"/>
                      <a:pt x="23" y="36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46" y="5"/>
                      <a:pt x="89" y="0"/>
                      <a:pt x="118" y="23"/>
                    </a:cubicBezTo>
                    <a:cubicBezTo>
                      <a:pt x="147" y="45"/>
                      <a:pt x="152" y="88"/>
                      <a:pt x="129" y="117"/>
                    </a:cubicBezTo>
                    <a:cubicBezTo>
                      <a:pt x="128" y="118"/>
                      <a:pt x="128" y="118"/>
                      <a:pt x="128" y="118"/>
                    </a:cubicBezTo>
                    <a:cubicBezTo>
                      <a:pt x="115" y="135"/>
                      <a:pt x="95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237">
                <a:extLst>
                  <a:ext uri="{FF2B5EF4-FFF2-40B4-BE49-F238E27FC236}">
                    <a16:creationId xmlns:a16="http://schemas.microsoft.com/office/drawing/2014/main" id="{4017523E-101C-4CD8-873E-669AE4179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2190"/>
                <a:ext cx="38" cy="36"/>
              </a:xfrm>
              <a:custGeom>
                <a:avLst/>
                <a:gdLst>
                  <a:gd name="T0" fmla="*/ 68 w 135"/>
                  <a:gd name="T1" fmla="*/ 130 h 130"/>
                  <a:gd name="T2" fmla="*/ 10 w 135"/>
                  <a:gd name="T3" fmla="*/ 85 h 130"/>
                  <a:gd name="T4" fmla="*/ 9 w 135"/>
                  <a:gd name="T5" fmla="*/ 83 h 130"/>
                  <a:gd name="T6" fmla="*/ 52 w 135"/>
                  <a:gd name="T7" fmla="*/ 9 h 130"/>
                  <a:gd name="T8" fmla="*/ 126 w 135"/>
                  <a:gd name="T9" fmla="*/ 52 h 130"/>
                  <a:gd name="T10" fmla="*/ 127 w 135"/>
                  <a:gd name="T11" fmla="*/ 53 h 130"/>
                  <a:gd name="T12" fmla="*/ 84 w 135"/>
                  <a:gd name="T13" fmla="*/ 128 h 130"/>
                  <a:gd name="T14" fmla="*/ 68 w 135"/>
                  <a:gd name="T15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0">
                    <a:moveTo>
                      <a:pt x="68" y="130"/>
                    </a:moveTo>
                    <a:cubicBezTo>
                      <a:pt x="41" y="130"/>
                      <a:pt x="17" y="112"/>
                      <a:pt x="10" y="85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0" y="51"/>
                      <a:pt x="20" y="18"/>
                      <a:pt x="52" y="9"/>
                    </a:cubicBezTo>
                    <a:cubicBezTo>
                      <a:pt x="84" y="0"/>
                      <a:pt x="118" y="20"/>
                      <a:pt x="126" y="5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35" y="86"/>
                      <a:pt x="116" y="119"/>
                      <a:pt x="84" y="128"/>
                    </a:cubicBezTo>
                    <a:cubicBezTo>
                      <a:pt x="79" y="129"/>
                      <a:pt x="73" y="130"/>
                      <a:pt x="68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238">
                <a:extLst>
                  <a:ext uri="{FF2B5EF4-FFF2-40B4-BE49-F238E27FC236}">
                    <a16:creationId xmlns:a16="http://schemas.microsoft.com/office/drawing/2014/main" id="{17184792-2F0F-4C8C-984C-A9A23FA0F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154"/>
                <a:ext cx="41" cy="39"/>
              </a:xfrm>
              <a:custGeom>
                <a:avLst/>
                <a:gdLst>
                  <a:gd name="T0" fmla="*/ 73 w 147"/>
                  <a:gd name="T1" fmla="*/ 141 h 141"/>
                  <a:gd name="T2" fmla="*/ 54 w 147"/>
                  <a:gd name="T3" fmla="*/ 138 h 141"/>
                  <a:gd name="T4" fmla="*/ 10 w 147"/>
                  <a:gd name="T5" fmla="*/ 56 h 141"/>
                  <a:gd name="T6" fmla="*/ 11 w 147"/>
                  <a:gd name="T7" fmla="*/ 54 h 141"/>
                  <a:gd name="T8" fmla="*/ 93 w 147"/>
                  <a:gd name="T9" fmla="*/ 10 h 141"/>
                  <a:gd name="T10" fmla="*/ 137 w 147"/>
                  <a:gd name="T11" fmla="*/ 92 h 141"/>
                  <a:gd name="T12" fmla="*/ 136 w 147"/>
                  <a:gd name="T13" fmla="*/ 94 h 141"/>
                  <a:gd name="T14" fmla="*/ 73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3" y="141"/>
                    </a:moveTo>
                    <a:cubicBezTo>
                      <a:pt x="67" y="141"/>
                      <a:pt x="60" y="140"/>
                      <a:pt x="54" y="138"/>
                    </a:cubicBezTo>
                    <a:cubicBezTo>
                      <a:pt x="19" y="127"/>
                      <a:pt x="0" y="90"/>
                      <a:pt x="10" y="56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21" y="19"/>
                      <a:pt x="58" y="0"/>
                      <a:pt x="93" y="10"/>
                    </a:cubicBezTo>
                    <a:cubicBezTo>
                      <a:pt x="128" y="21"/>
                      <a:pt x="147" y="58"/>
                      <a:pt x="137" y="92"/>
                    </a:cubicBezTo>
                    <a:cubicBezTo>
                      <a:pt x="136" y="94"/>
                      <a:pt x="136" y="94"/>
                      <a:pt x="136" y="94"/>
                    </a:cubicBezTo>
                    <a:cubicBezTo>
                      <a:pt x="128" y="122"/>
                      <a:pt x="101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239">
                <a:extLst>
                  <a:ext uri="{FF2B5EF4-FFF2-40B4-BE49-F238E27FC236}">
                    <a16:creationId xmlns:a16="http://schemas.microsoft.com/office/drawing/2014/main" id="{CAED25CF-8DAC-405F-8D12-71ACB3A0D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048"/>
                <a:ext cx="56" cy="54"/>
              </a:xfrm>
              <a:custGeom>
                <a:avLst/>
                <a:gdLst>
                  <a:gd name="T0" fmla="*/ 102 w 203"/>
                  <a:gd name="T1" fmla="*/ 195 h 195"/>
                  <a:gd name="T2" fmla="*/ 14 w 203"/>
                  <a:gd name="T3" fmla="*/ 127 h 195"/>
                  <a:gd name="T4" fmla="*/ 13 w 203"/>
                  <a:gd name="T5" fmla="*/ 125 h 195"/>
                  <a:gd name="T6" fmla="*/ 78 w 203"/>
                  <a:gd name="T7" fmla="*/ 13 h 195"/>
                  <a:gd name="T8" fmla="*/ 190 w 203"/>
                  <a:gd name="T9" fmla="*/ 78 h 195"/>
                  <a:gd name="T10" fmla="*/ 190 w 203"/>
                  <a:gd name="T11" fmla="*/ 80 h 195"/>
                  <a:gd name="T12" fmla="*/ 125 w 203"/>
                  <a:gd name="T13" fmla="*/ 191 h 195"/>
                  <a:gd name="T14" fmla="*/ 102 w 203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5">
                    <a:moveTo>
                      <a:pt x="102" y="195"/>
                    </a:moveTo>
                    <a:cubicBezTo>
                      <a:pt x="61" y="195"/>
                      <a:pt x="25" y="168"/>
                      <a:pt x="14" y="127"/>
                    </a:cubicBezTo>
                    <a:cubicBezTo>
                      <a:pt x="13" y="125"/>
                      <a:pt x="13" y="125"/>
                      <a:pt x="13" y="125"/>
                    </a:cubicBezTo>
                    <a:cubicBezTo>
                      <a:pt x="0" y="76"/>
                      <a:pt x="29" y="26"/>
                      <a:pt x="78" y="13"/>
                    </a:cubicBezTo>
                    <a:cubicBezTo>
                      <a:pt x="127" y="0"/>
                      <a:pt x="177" y="29"/>
                      <a:pt x="190" y="78"/>
                    </a:cubicBezTo>
                    <a:cubicBezTo>
                      <a:pt x="190" y="80"/>
                      <a:pt x="190" y="80"/>
                      <a:pt x="190" y="80"/>
                    </a:cubicBezTo>
                    <a:cubicBezTo>
                      <a:pt x="203" y="129"/>
                      <a:pt x="174" y="179"/>
                      <a:pt x="125" y="191"/>
                    </a:cubicBezTo>
                    <a:cubicBezTo>
                      <a:pt x="117" y="194"/>
                      <a:pt x="110" y="195"/>
                      <a:pt x="10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240">
                <a:extLst>
                  <a:ext uri="{FF2B5EF4-FFF2-40B4-BE49-F238E27FC236}">
                    <a16:creationId xmlns:a16="http://schemas.microsoft.com/office/drawing/2014/main" id="{3CCDAFD1-705F-4A93-9F21-EBEFF6C7C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014"/>
                <a:ext cx="57" cy="54"/>
              </a:xfrm>
              <a:custGeom>
                <a:avLst/>
                <a:gdLst>
                  <a:gd name="T0" fmla="*/ 102 w 205"/>
                  <a:gd name="T1" fmla="*/ 196 h 196"/>
                  <a:gd name="T2" fmla="*/ 76 w 205"/>
                  <a:gd name="T3" fmla="*/ 192 h 196"/>
                  <a:gd name="T4" fmla="*/ 15 w 205"/>
                  <a:gd name="T5" fmla="*/ 78 h 196"/>
                  <a:gd name="T6" fmla="*/ 15 w 205"/>
                  <a:gd name="T7" fmla="*/ 75 h 196"/>
                  <a:gd name="T8" fmla="*/ 130 w 205"/>
                  <a:gd name="T9" fmla="*/ 14 h 196"/>
                  <a:gd name="T10" fmla="*/ 191 w 205"/>
                  <a:gd name="T11" fmla="*/ 129 h 196"/>
                  <a:gd name="T12" fmla="*/ 190 w 205"/>
                  <a:gd name="T13" fmla="*/ 131 h 196"/>
                  <a:gd name="T14" fmla="*/ 102 w 205"/>
                  <a:gd name="T15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6">
                    <a:moveTo>
                      <a:pt x="102" y="196"/>
                    </a:moveTo>
                    <a:cubicBezTo>
                      <a:pt x="94" y="196"/>
                      <a:pt x="85" y="194"/>
                      <a:pt x="76" y="192"/>
                    </a:cubicBezTo>
                    <a:cubicBezTo>
                      <a:pt x="27" y="177"/>
                      <a:pt x="0" y="126"/>
                      <a:pt x="15" y="78"/>
                    </a:cubicBezTo>
                    <a:cubicBezTo>
                      <a:pt x="15" y="75"/>
                      <a:pt x="15" y="75"/>
                      <a:pt x="15" y="75"/>
                    </a:cubicBezTo>
                    <a:cubicBezTo>
                      <a:pt x="30" y="27"/>
                      <a:pt x="81" y="0"/>
                      <a:pt x="130" y="14"/>
                    </a:cubicBezTo>
                    <a:cubicBezTo>
                      <a:pt x="178" y="29"/>
                      <a:pt x="205" y="80"/>
                      <a:pt x="191" y="129"/>
                    </a:cubicBezTo>
                    <a:cubicBezTo>
                      <a:pt x="190" y="131"/>
                      <a:pt x="190" y="131"/>
                      <a:pt x="190" y="131"/>
                    </a:cubicBezTo>
                    <a:cubicBezTo>
                      <a:pt x="178" y="170"/>
                      <a:pt x="142" y="196"/>
                      <a:pt x="102" y="1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241">
                <a:extLst>
                  <a:ext uri="{FF2B5EF4-FFF2-40B4-BE49-F238E27FC236}">
                    <a16:creationId xmlns:a16="http://schemas.microsoft.com/office/drawing/2014/main" id="{DC02171F-1601-41DE-A731-8AC5EAD23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926"/>
                <a:ext cx="35" cy="34"/>
              </a:xfrm>
              <a:custGeom>
                <a:avLst/>
                <a:gdLst>
                  <a:gd name="T0" fmla="*/ 64 w 129"/>
                  <a:gd name="T1" fmla="*/ 124 h 124"/>
                  <a:gd name="T2" fmla="*/ 8 w 129"/>
                  <a:gd name="T3" fmla="*/ 81 h 124"/>
                  <a:gd name="T4" fmla="*/ 8 w 129"/>
                  <a:gd name="T5" fmla="*/ 80 h 124"/>
                  <a:gd name="T6" fmla="*/ 49 w 129"/>
                  <a:gd name="T7" fmla="*/ 8 h 124"/>
                  <a:gd name="T8" fmla="*/ 120 w 129"/>
                  <a:gd name="T9" fmla="*/ 49 h 124"/>
                  <a:gd name="T10" fmla="*/ 121 w 129"/>
                  <a:gd name="T11" fmla="*/ 51 h 124"/>
                  <a:gd name="T12" fmla="*/ 80 w 129"/>
                  <a:gd name="T13" fmla="*/ 122 h 124"/>
                  <a:gd name="T14" fmla="*/ 64 w 129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4">
                    <a:moveTo>
                      <a:pt x="64" y="124"/>
                    </a:moveTo>
                    <a:cubicBezTo>
                      <a:pt x="39" y="124"/>
                      <a:pt x="15" y="107"/>
                      <a:pt x="8" y="81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0" y="49"/>
                      <a:pt x="18" y="17"/>
                      <a:pt x="49" y="8"/>
                    </a:cubicBezTo>
                    <a:cubicBezTo>
                      <a:pt x="80" y="0"/>
                      <a:pt x="112" y="18"/>
                      <a:pt x="120" y="49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9" y="82"/>
                      <a:pt x="111" y="114"/>
                      <a:pt x="80" y="122"/>
                    </a:cubicBezTo>
                    <a:cubicBezTo>
                      <a:pt x="75" y="123"/>
                      <a:pt x="69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242">
                <a:extLst>
                  <a:ext uri="{FF2B5EF4-FFF2-40B4-BE49-F238E27FC236}">
                    <a16:creationId xmlns:a16="http://schemas.microsoft.com/office/drawing/2014/main" id="{AAC26A92-733E-45F1-BE7B-818C7ACAC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1893"/>
                <a:ext cx="36" cy="35"/>
              </a:xfrm>
              <a:custGeom>
                <a:avLst/>
                <a:gdLst>
                  <a:gd name="T0" fmla="*/ 64 w 127"/>
                  <a:gd name="T1" fmla="*/ 126 h 126"/>
                  <a:gd name="T2" fmla="*/ 3 w 127"/>
                  <a:gd name="T3" fmla="*/ 69 h 126"/>
                  <a:gd name="T4" fmla="*/ 3 w 127"/>
                  <a:gd name="T5" fmla="*/ 68 h 126"/>
                  <a:gd name="T6" fmla="*/ 59 w 127"/>
                  <a:gd name="T7" fmla="*/ 2 h 126"/>
                  <a:gd name="T8" fmla="*/ 125 w 127"/>
                  <a:gd name="T9" fmla="*/ 59 h 126"/>
                  <a:gd name="T10" fmla="*/ 125 w 127"/>
                  <a:gd name="T11" fmla="*/ 60 h 126"/>
                  <a:gd name="T12" fmla="*/ 68 w 127"/>
                  <a:gd name="T13" fmla="*/ 126 h 126"/>
                  <a:gd name="T14" fmla="*/ 64 w 127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6">
                    <a:moveTo>
                      <a:pt x="64" y="126"/>
                    </a:moveTo>
                    <a:cubicBezTo>
                      <a:pt x="32" y="126"/>
                      <a:pt x="5" y="101"/>
                      <a:pt x="3" y="69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0" y="34"/>
                      <a:pt x="25" y="5"/>
                      <a:pt x="59" y="2"/>
                    </a:cubicBezTo>
                    <a:cubicBezTo>
                      <a:pt x="93" y="0"/>
                      <a:pt x="122" y="25"/>
                      <a:pt x="125" y="59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7" y="94"/>
                      <a:pt x="102" y="123"/>
                      <a:pt x="68" y="126"/>
                    </a:cubicBezTo>
                    <a:cubicBezTo>
                      <a:pt x="67" y="126"/>
                      <a:pt x="65" y="126"/>
                      <a:pt x="6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243">
                <a:extLst>
                  <a:ext uri="{FF2B5EF4-FFF2-40B4-BE49-F238E27FC236}">
                    <a16:creationId xmlns:a16="http://schemas.microsoft.com/office/drawing/2014/main" id="{BC456755-649C-49A0-B239-F4B447DA9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1792"/>
                <a:ext cx="33" cy="32"/>
              </a:xfrm>
              <a:custGeom>
                <a:avLst/>
                <a:gdLst>
                  <a:gd name="T0" fmla="*/ 59 w 118"/>
                  <a:gd name="T1" fmla="*/ 116 h 116"/>
                  <a:gd name="T2" fmla="*/ 53 w 118"/>
                  <a:gd name="T3" fmla="*/ 116 h 116"/>
                  <a:gd name="T4" fmla="*/ 3 w 118"/>
                  <a:gd name="T5" fmla="*/ 54 h 116"/>
                  <a:gd name="T6" fmla="*/ 3 w 118"/>
                  <a:gd name="T7" fmla="*/ 53 h 116"/>
                  <a:gd name="T8" fmla="*/ 65 w 118"/>
                  <a:gd name="T9" fmla="*/ 4 h 116"/>
                  <a:gd name="T10" fmla="*/ 114 w 118"/>
                  <a:gd name="T11" fmla="*/ 65 h 116"/>
                  <a:gd name="T12" fmla="*/ 114 w 118"/>
                  <a:gd name="T13" fmla="*/ 67 h 116"/>
                  <a:gd name="T14" fmla="*/ 59 w 118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6">
                    <a:moveTo>
                      <a:pt x="59" y="116"/>
                    </a:moveTo>
                    <a:cubicBezTo>
                      <a:pt x="57" y="116"/>
                      <a:pt x="55" y="116"/>
                      <a:pt x="53" y="116"/>
                    </a:cubicBezTo>
                    <a:cubicBezTo>
                      <a:pt x="22" y="113"/>
                      <a:pt x="0" y="85"/>
                      <a:pt x="3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7" y="23"/>
                      <a:pt x="34" y="0"/>
                      <a:pt x="65" y="4"/>
                    </a:cubicBezTo>
                    <a:cubicBezTo>
                      <a:pt x="96" y="7"/>
                      <a:pt x="118" y="35"/>
                      <a:pt x="114" y="65"/>
                    </a:cubicBezTo>
                    <a:cubicBezTo>
                      <a:pt x="114" y="67"/>
                      <a:pt x="114" y="67"/>
                      <a:pt x="114" y="67"/>
                    </a:cubicBezTo>
                    <a:cubicBezTo>
                      <a:pt x="111" y="95"/>
                      <a:pt x="87" y="116"/>
                      <a:pt x="59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244">
                <a:extLst>
                  <a:ext uri="{FF2B5EF4-FFF2-40B4-BE49-F238E27FC236}">
                    <a16:creationId xmlns:a16="http://schemas.microsoft.com/office/drawing/2014/main" id="{0D748EA1-6C18-4B96-9B5F-917C00DAF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1751"/>
                <a:ext cx="45" cy="45"/>
              </a:xfrm>
              <a:custGeom>
                <a:avLst/>
                <a:gdLst>
                  <a:gd name="T0" fmla="*/ 83 w 165"/>
                  <a:gd name="T1" fmla="*/ 163 h 163"/>
                  <a:gd name="T2" fmla="*/ 4 w 165"/>
                  <a:gd name="T3" fmla="*/ 90 h 163"/>
                  <a:gd name="T4" fmla="*/ 4 w 165"/>
                  <a:gd name="T5" fmla="*/ 88 h 163"/>
                  <a:gd name="T6" fmla="*/ 77 w 165"/>
                  <a:gd name="T7" fmla="*/ 3 h 163"/>
                  <a:gd name="T8" fmla="*/ 162 w 165"/>
                  <a:gd name="T9" fmla="*/ 76 h 163"/>
                  <a:gd name="T10" fmla="*/ 162 w 165"/>
                  <a:gd name="T11" fmla="*/ 78 h 163"/>
                  <a:gd name="T12" fmla="*/ 89 w 165"/>
                  <a:gd name="T13" fmla="*/ 163 h 163"/>
                  <a:gd name="T14" fmla="*/ 83 w 165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63">
                    <a:moveTo>
                      <a:pt x="83" y="163"/>
                    </a:moveTo>
                    <a:cubicBezTo>
                      <a:pt x="42" y="163"/>
                      <a:pt x="7" y="132"/>
                      <a:pt x="4" y="90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0" y="45"/>
                      <a:pt x="33" y="7"/>
                      <a:pt x="77" y="3"/>
                    </a:cubicBezTo>
                    <a:cubicBezTo>
                      <a:pt x="120" y="0"/>
                      <a:pt x="158" y="33"/>
                      <a:pt x="162" y="76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5" y="122"/>
                      <a:pt x="132" y="160"/>
                      <a:pt x="89" y="163"/>
                    </a:cubicBezTo>
                    <a:cubicBezTo>
                      <a:pt x="87" y="163"/>
                      <a:pt x="85" y="163"/>
                      <a:pt x="83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245">
                <a:extLst>
                  <a:ext uri="{FF2B5EF4-FFF2-40B4-BE49-F238E27FC236}">
                    <a16:creationId xmlns:a16="http://schemas.microsoft.com/office/drawing/2014/main" id="{B694D110-6113-4032-A507-39C4E92E1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" y="1647"/>
                <a:ext cx="51" cy="50"/>
              </a:xfrm>
              <a:custGeom>
                <a:avLst/>
                <a:gdLst>
                  <a:gd name="T0" fmla="*/ 91 w 183"/>
                  <a:gd name="T1" fmla="*/ 179 h 179"/>
                  <a:gd name="T2" fmla="*/ 82 w 183"/>
                  <a:gd name="T3" fmla="*/ 179 h 179"/>
                  <a:gd name="T4" fmla="*/ 5 w 183"/>
                  <a:gd name="T5" fmla="*/ 83 h 179"/>
                  <a:gd name="T6" fmla="*/ 5 w 183"/>
                  <a:gd name="T7" fmla="*/ 81 h 179"/>
                  <a:gd name="T8" fmla="*/ 101 w 183"/>
                  <a:gd name="T9" fmla="*/ 5 h 179"/>
                  <a:gd name="T10" fmla="*/ 177 w 183"/>
                  <a:gd name="T11" fmla="*/ 100 h 179"/>
                  <a:gd name="T12" fmla="*/ 177 w 183"/>
                  <a:gd name="T13" fmla="*/ 102 h 179"/>
                  <a:gd name="T14" fmla="*/ 91 w 183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9">
                    <a:moveTo>
                      <a:pt x="91" y="179"/>
                    </a:moveTo>
                    <a:cubicBezTo>
                      <a:pt x="88" y="179"/>
                      <a:pt x="85" y="179"/>
                      <a:pt x="82" y="179"/>
                    </a:cubicBezTo>
                    <a:cubicBezTo>
                      <a:pt x="34" y="174"/>
                      <a:pt x="0" y="131"/>
                      <a:pt x="5" y="83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11" y="34"/>
                      <a:pt x="53" y="0"/>
                      <a:pt x="101" y="5"/>
                    </a:cubicBezTo>
                    <a:cubicBezTo>
                      <a:pt x="148" y="10"/>
                      <a:pt x="183" y="53"/>
                      <a:pt x="177" y="100"/>
                    </a:cubicBezTo>
                    <a:cubicBezTo>
                      <a:pt x="177" y="102"/>
                      <a:pt x="177" y="102"/>
                      <a:pt x="177" y="102"/>
                    </a:cubicBezTo>
                    <a:cubicBezTo>
                      <a:pt x="172" y="147"/>
                      <a:pt x="135" y="179"/>
                      <a:pt x="91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246">
                <a:extLst>
                  <a:ext uri="{FF2B5EF4-FFF2-40B4-BE49-F238E27FC236}">
                    <a16:creationId xmlns:a16="http://schemas.microsoft.com/office/drawing/2014/main" id="{BCD9E3AD-3697-429F-A006-F65822C89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1615"/>
                <a:ext cx="44" cy="44"/>
              </a:xfrm>
              <a:custGeom>
                <a:avLst/>
                <a:gdLst>
                  <a:gd name="T0" fmla="*/ 80 w 159"/>
                  <a:gd name="T1" fmla="*/ 157 h 157"/>
                  <a:gd name="T2" fmla="*/ 3 w 159"/>
                  <a:gd name="T3" fmla="*/ 86 h 157"/>
                  <a:gd name="T4" fmla="*/ 3 w 159"/>
                  <a:gd name="T5" fmla="*/ 85 h 157"/>
                  <a:gd name="T6" fmla="*/ 74 w 159"/>
                  <a:gd name="T7" fmla="*/ 3 h 157"/>
                  <a:gd name="T8" fmla="*/ 156 w 159"/>
                  <a:gd name="T9" fmla="*/ 73 h 157"/>
                  <a:gd name="T10" fmla="*/ 156 w 159"/>
                  <a:gd name="T11" fmla="*/ 75 h 157"/>
                  <a:gd name="T12" fmla="*/ 85 w 159"/>
                  <a:gd name="T13" fmla="*/ 157 h 157"/>
                  <a:gd name="T14" fmla="*/ 80 w 159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7">
                    <a:moveTo>
                      <a:pt x="80" y="157"/>
                    </a:moveTo>
                    <a:cubicBezTo>
                      <a:pt x="40" y="157"/>
                      <a:pt x="7" y="127"/>
                      <a:pt x="3" y="86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43"/>
                      <a:pt x="32" y="6"/>
                      <a:pt x="74" y="3"/>
                    </a:cubicBezTo>
                    <a:cubicBezTo>
                      <a:pt x="116" y="0"/>
                      <a:pt x="153" y="31"/>
                      <a:pt x="156" y="73"/>
                    </a:cubicBezTo>
                    <a:cubicBezTo>
                      <a:pt x="156" y="75"/>
                      <a:pt x="156" y="75"/>
                      <a:pt x="156" y="75"/>
                    </a:cubicBezTo>
                    <a:cubicBezTo>
                      <a:pt x="159" y="117"/>
                      <a:pt x="127" y="154"/>
                      <a:pt x="85" y="157"/>
                    </a:cubicBezTo>
                    <a:cubicBezTo>
                      <a:pt x="83" y="157"/>
                      <a:pt x="81" y="157"/>
                      <a:pt x="80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247">
                <a:extLst>
                  <a:ext uri="{FF2B5EF4-FFF2-40B4-BE49-F238E27FC236}">
                    <a16:creationId xmlns:a16="http://schemas.microsoft.com/office/drawing/2014/main" id="{05E5DEF4-FDCE-487F-A150-1B5BB040A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1514"/>
                <a:ext cx="48" cy="45"/>
              </a:xfrm>
              <a:custGeom>
                <a:avLst/>
                <a:gdLst>
                  <a:gd name="T0" fmla="*/ 87 w 175"/>
                  <a:gd name="T1" fmla="*/ 165 h 165"/>
                  <a:gd name="T2" fmla="*/ 52 w 175"/>
                  <a:gd name="T3" fmla="*/ 156 h 165"/>
                  <a:gd name="T4" fmla="*/ 19 w 175"/>
                  <a:gd name="T5" fmla="*/ 54 h 165"/>
                  <a:gd name="T6" fmla="*/ 20 w 175"/>
                  <a:gd name="T7" fmla="*/ 52 h 165"/>
                  <a:gd name="T8" fmla="*/ 123 w 175"/>
                  <a:gd name="T9" fmla="*/ 19 h 165"/>
                  <a:gd name="T10" fmla="*/ 156 w 175"/>
                  <a:gd name="T11" fmla="*/ 122 h 165"/>
                  <a:gd name="T12" fmla="*/ 155 w 175"/>
                  <a:gd name="T13" fmla="*/ 124 h 165"/>
                  <a:gd name="T14" fmla="*/ 87 w 175"/>
                  <a:gd name="T15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5">
                    <a:moveTo>
                      <a:pt x="87" y="165"/>
                    </a:moveTo>
                    <a:cubicBezTo>
                      <a:pt x="75" y="165"/>
                      <a:pt x="63" y="162"/>
                      <a:pt x="52" y="156"/>
                    </a:cubicBezTo>
                    <a:cubicBezTo>
                      <a:pt x="15" y="137"/>
                      <a:pt x="0" y="91"/>
                      <a:pt x="19" y="54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40" y="15"/>
                      <a:pt x="86" y="0"/>
                      <a:pt x="123" y="19"/>
                    </a:cubicBezTo>
                    <a:cubicBezTo>
                      <a:pt x="160" y="39"/>
                      <a:pt x="175" y="85"/>
                      <a:pt x="156" y="122"/>
                    </a:cubicBez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50"/>
                      <a:pt x="115" y="165"/>
                      <a:pt x="87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248">
                <a:extLst>
                  <a:ext uri="{FF2B5EF4-FFF2-40B4-BE49-F238E27FC236}">
                    <a16:creationId xmlns:a16="http://schemas.microsoft.com/office/drawing/2014/main" id="{97F22BA0-A869-41D2-AAAF-BC5AEEC2A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1486"/>
                <a:ext cx="43" cy="41"/>
              </a:xfrm>
              <a:custGeom>
                <a:avLst/>
                <a:gdLst>
                  <a:gd name="T0" fmla="*/ 79 w 156"/>
                  <a:gd name="T1" fmla="*/ 148 h 148"/>
                  <a:gd name="T2" fmla="*/ 17 w 156"/>
                  <a:gd name="T3" fmla="*/ 109 h 148"/>
                  <a:gd name="T4" fmla="*/ 16 w 156"/>
                  <a:gd name="T5" fmla="*/ 108 h 148"/>
                  <a:gd name="T6" fmla="*/ 48 w 156"/>
                  <a:gd name="T7" fmla="*/ 17 h 148"/>
                  <a:gd name="T8" fmla="*/ 139 w 156"/>
                  <a:gd name="T9" fmla="*/ 49 h 148"/>
                  <a:gd name="T10" fmla="*/ 140 w 156"/>
                  <a:gd name="T11" fmla="*/ 50 h 148"/>
                  <a:gd name="T12" fmla="*/ 108 w 156"/>
                  <a:gd name="T13" fmla="*/ 141 h 148"/>
                  <a:gd name="T14" fmla="*/ 79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0" y="74"/>
                      <a:pt x="14" y="33"/>
                      <a:pt x="48" y="17"/>
                    </a:cubicBezTo>
                    <a:cubicBezTo>
                      <a:pt x="82" y="0"/>
                      <a:pt x="123" y="15"/>
                      <a:pt x="139" y="49"/>
                    </a:cubicBezTo>
                    <a:cubicBezTo>
                      <a:pt x="140" y="50"/>
                      <a:pt x="140" y="50"/>
                      <a:pt x="140" y="50"/>
                    </a:cubicBezTo>
                    <a:cubicBezTo>
                      <a:pt x="156" y="84"/>
                      <a:pt x="142" y="125"/>
                      <a:pt x="108" y="141"/>
                    </a:cubicBezTo>
                    <a:cubicBezTo>
                      <a:pt x="98" y="146"/>
                      <a:pt x="88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249">
                <a:extLst>
                  <a:ext uri="{FF2B5EF4-FFF2-40B4-BE49-F238E27FC236}">
                    <a16:creationId xmlns:a16="http://schemas.microsoft.com/office/drawing/2014/main" id="{B2D9A123-2A9C-423E-821D-19C042BC5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1399"/>
                <a:ext cx="35" cy="32"/>
              </a:xfrm>
              <a:custGeom>
                <a:avLst/>
                <a:gdLst>
                  <a:gd name="T0" fmla="*/ 62 w 125"/>
                  <a:gd name="T1" fmla="*/ 117 h 117"/>
                  <a:gd name="T2" fmla="*/ 37 w 125"/>
                  <a:gd name="T3" fmla="*/ 111 h 117"/>
                  <a:gd name="T4" fmla="*/ 14 w 125"/>
                  <a:gd name="T5" fmla="*/ 38 h 117"/>
                  <a:gd name="T6" fmla="*/ 15 w 125"/>
                  <a:gd name="T7" fmla="*/ 37 h 117"/>
                  <a:gd name="T8" fmla="*/ 88 w 125"/>
                  <a:gd name="T9" fmla="*/ 14 h 117"/>
                  <a:gd name="T10" fmla="*/ 111 w 125"/>
                  <a:gd name="T11" fmla="*/ 87 h 117"/>
                  <a:gd name="T12" fmla="*/ 110 w 125"/>
                  <a:gd name="T13" fmla="*/ 88 h 117"/>
                  <a:gd name="T14" fmla="*/ 62 w 125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17">
                    <a:moveTo>
                      <a:pt x="62" y="117"/>
                    </a:moveTo>
                    <a:cubicBezTo>
                      <a:pt x="54" y="117"/>
                      <a:pt x="45" y="115"/>
                      <a:pt x="37" y="111"/>
                    </a:cubicBezTo>
                    <a:cubicBezTo>
                      <a:pt x="11" y="97"/>
                      <a:pt x="0" y="65"/>
                      <a:pt x="14" y="38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28" y="10"/>
                      <a:pt x="61" y="0"/>
                      <a:pt x="88" y="14"/>
                    </a:cubicBezTo>
                    <a:cubicBezTo>
                      <a:pt x="114" y="27"/>
                      <a:pt x="125" y="60"/>
                      <a:pt x="111" y="87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1" y="106"/>
                      <a:pt x="82" y="117"/>
                      <a:pt x="62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250">
                <a:extLst>
                  <a:ext uri="{FF2B5EF4-FFF2-40B4-BE49-F238E27FC236}">
                    <a16:creationId xmlns:a16="http://schemas.microsoft.com/office/drawing/2014/main" id="{29EF2600-04BE-447E-828B-727127C8A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368"/>
                <a:ext cx="33" cy="31"/>
              </a:xfrm>
              <a:custGeom>
                <a:avLst/>
                <a:gdLst>
                  <a:gd name="T0" fmla="*/ 59 w 118"/>
                  <a:gd name="T1" fmla="*/ 110 h 110"/>
                  <a:gd name="T2" fmla="*/ 13 w 118"/>
                  <a:gd name="T3" fmla="*/ 81 h 110"/>
                  <a:gd name="T4" fmla="*/ 13 w 118"/>
                  <a:gd name="T5" fmla="*/ 80 h 110"/>
                  <a:gd name="T6" fmla="*/ 37 w 118"/>
                  <a:gd name="T7" fmla="*/ 12 h 110"/>
                  <a:gd name="T8" fmla="*/ 105 w 118"/>
                  <a:gd name="T9" fmla="*/ 36 h 110"/>
                  <a:gd name="T10" fmla="*/ 105 w 118"/>
                  <a:gd name="T11" fmla="*/ 37 h 110"/>
                  <a:gd name="T12" fmla="*/ 81 w 118"/>
                  <a:gd name="T13" fmla="*/ 105 h 110"/>
                  <a:gd name="T14" fmla="*/ 59 w 118"/>
                  <a:gd name="T15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0">
                    <a:moveTo>
                      <a:pt x="59" y="110"/>
                    </a:moveTo>
                    <a:cubicBezTo>
                      <a:pt x="40" y="110"/>
                      <a:pt x="22" y="100"/>
                      <a:pt x="13" y="81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0" y="55"/>
                      <a:pt x="11" y="24"/>
                      <a:pt x="37" y="12"/>
                    </a:cubicBezTo>
                    <a:cubicBezTo>
                      <a:pt x="62" y="0"/>
                      <a:pt x="93" y="10"/>
                      <a:pt x="105" y="36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18" y="62"/>
                      <a:pt x="107" y="93"/>
                      <a:pt x="81" y="105"/>
                    </a:cubicBezTo>
                    <a:cubicBezTo>
                      <a:pt x="74" y="109"/>
                      <a:pt x="67" y="110"/>
                      <a:pt x="59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251">
                <a:extLst>
                  <a:ext uri="{FF2B5EF4-FFF2-40B4-BE49-F238E27FC236}">
                    <a16:creationId xmlns:a16="http://schemas.microsoft.com/office/drawing/2014/main" id="{1AEC19B2-4E4A-4F82-80D8-5B3EC6A96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1277"/>
                <a:ext cx="34" cy="32"/>
              </a:xfrm>
              <a:custGeom>
                <a:avLst/>
                <a:gdLst>
                  <a:gd name="T0" fmla="*/ 61 w 123"/>
                  <a:gd name="T1" fmla="*/ 116 h 116"/>
                  <a:gd name="T2" fmla="*/ 36 w 123"/>
                  <a:gd name="T3" fmla="*/ 110 h 116"/>
                  <a:gd name="T4" fmla="*/ 13 w 123"/>
                  <a:gd name="T5" fmla="*/ 38 h 116"/>
                  <a:gd name="T6" fmla="*/ 14 w 123"/>
                  <a:gd name="T7" fmla="*/ 36 h 116"/>
                  <a:gd name="T8" fmla="*/ 87 w 123"/>
                  <a:gd name="T9" fmla="*/ 13 h 116"/>
                  <a:gd name="T10" fmla="*/ 110 w 123"/>
                  <a:gd name="T11" fmla="*/ 86 h 116"/>
                  <a:gd name="T12" fmla="*/ 109 w 123"/>
                  <a:gd name="T13" fmla="*/ 87 h 116"/>
                  <a:gd name="T14" fmla="*/ 61 w 123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3" h="116">
                    <a:moveTo>
                      <a:pt x="61" y="116"/>
                    </a:moveTo>
                    <a:cubicBezTo>
                      <a:pt x="53" y="116"/>
                      <a:pt x="44" y="114"/>
                      <a:pt x="36" y="110"/>
                    </a:cubicBezTo>
                    <a:cubicBezTo>
                      <a:pt x="10" y="97"/>
                      <a:pt x="0" y="64"/>
                      <a:pt x="13" y="38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28" y="10"/>
                      <a:pt x="60" y="0"/>
                      <a:pt x="87" y="13"/>
                    </a:cubicBezTo>
                    <a:cubicBezTo>
                      <a:pt x="113" y="27"/>
                      <a:pt x="123" y="60"/>
                      <a:pt x="110" y="86"/>
                    </a:cubicBezTo>
                    <a:cubicBezTo>
                      <a:pt x="109" y="87"/>
                      <a:pt x="109" y="87"/>
                      <a:pt x="109" y="87"/>
                    </a:cubicBezTo>
                    <a:cubicBezTo>
                      <a:pt x="100" y="106"/>
                      <a:pt x="81" y="116"/>
                      <a:pt x="61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252">
                <a:extLst>
                  <a:ext uri="{FF2B5EF4-FFF2-40B4-BE49-F238E27FC236}">
                    <a16:creationId xmlns:a16="http://schemas.microsoft.com/office/drawing/2014/main" id="{7AEF8892-25FE-4AF3-B12F-24260C0D4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242"/>
                <a:ext cx="41" cy="39"/>
              </a:xfrm>
              <a:custGeom>
                <a:avLst/>
                <a:gdLst>
                  <a:gd name="T0" fmla="*/ 75 w 149"/>
                  <a:gd name="T1" fmla="*/ 142 h 142"/>
                  <a:gd name="T2" fmla="*/ 29 w 149"/>
                  <a:gd name="T3" fmla="*/ 123 h 142"/>
                  <a:gd name="T4" fmla="*/ 28 w 149"/>
                  <a:gd name="T5" fmla="*/ 122 h 142"/>
                  <a:gd name="T6" fmla="*/ 25 w 149"/>
                  <a:gd name="T7" fmla="*/ 28 h 142"/>
                  <a:gd name="T8" fmla="*/ 119 w 149"/>
                  <a:gd name="T9" fmla="*/ 25 h 142"/>
                  <a:gd name="T10" fmla="*/ 121 w 149"/>
                  <a:gd name="T11" fmla="*/ 26 h 142"/>
                  <a:gd name="T12" fmla="*/ 124 w 149"/>
                  <a:gd name="T13" fmla="*/ 121 h 142"/>
                  <a:gd name="T14" fmla="*/ 75 w 149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2">
                    <a:moveTo>
                      <a:pt x="75" y="142"/>
                    </a:moveTo>
                    <a:cubicBezTo>
                      <a:pt x="58" y="142"/>
                      <a:pt x="42" y="136"/>
                      <a:pt x="29" y="123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1" y="97"/>
                      <a:pt x="0" y="55"/>
                      <a:pt x="25" y="28"/>
                    </a:cubicBezTo>
                    <a:cubicBezTo>
                      <a:pt x="50" y="1"/>
                      <a:pt x="93" y="0"/>
                      <a:pt x="119" y="25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47" y="51"/>
                      <a:pt x="149" y="94"/>
                      <a:pt x="124" y="121"/>
                    </a:cubicBezTo>
                    <a:cubicBezTo>
                      <a:pt x="110" y="134"/>
                      <a:pt x="93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253">
                <a:extLst>
                  <a:ext uri="{FF2B5EF4-FFF2-40B4-BE49-F238E27FC236}">
                    <a16:creationId xmlns:a16="http://schemas.microsoft.com/office/drawing/2014/main" id="{EE52533C-6852-4785-BE4F-768E5AD95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1165"/>
                <a:ext cx="52" cy="49"/>
              </a:xfrm>
              <a:custGeom>
                <a:avLst/>
                <a:gdLst>
                  <a:gd name="T0" fmla="*/ 94 w 190"/>
                  <a:gd name="T1" fmla="*/ 180 h 180"/>
                  <a:gd name="T2" fmla="*/ 31 w 190"/>
                  <a:gd name="T3" fmla="*/ 151 h 180"/>
                  <a:gd name="T4" fmla="*/ 38 w 190"/>
                  <a:gd name="T5" fmla="*/ 32 h 180"/>
                  <a:gd name="T6" fmla="*/ 40 w 190"/>
                  <a:gd name="T7" fmla="*/ 30 h 180"/>
                  <a:gd name="T8" fmla="*/ 159 w 190"/>
                  <a:gd name="T9" fmla="*/ 38 h 180"/>
                  <a:gd name="T10" fmla="*/ 152 w 190"/>
                  <a:gd name="T11" fmla="*/ 157 h 180"/>
                  <a:gd name="T12" fmla="*/ 150 w 190"/>
                  <a:gd name="T13" fmla="*/ 158 h 180"/>
                  <a:gd name="T14" fmla="*/ 94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4" y="180"/>
                    </a:moveTo>
                    <a:cubicBezTo>
                      <a:pt x="71" y="180"/>
                      <a:pt x="48" y="170"/>
                      <a:pt x="31" y="151"/>
                    </a:cubicBezTo>
                    <a:cubicBezTo>
                      <a:pt x="0" y="116"/>
                      <a:pt x="3" y="63"/>
                      <a:pt x="38" y="32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75" y="0"/>
                      <a:pt x="128" y="3"/>
                      <a:pt x="159" y="38"/>
                    </a:cubicBezTo>
                    <a:cubicBezTo>
                      <a:pt x="190" y="73"/>
                      <a:pt x="187" y="126"/>
                      <a:pt x="152" y="157"/>
                    </a:cubicBezTo>
                    <a:cubicBezTo>
                      <a:pt x="150" y="158"/>
                      <a:pt x="150" y="158"/>
                      <a:pt x="150" y="158"/>
                    </a:cubicBezTo>
                    <a:cubicBezTo>
                      <a:pt x="134" y="173"/>
                      <a:pt x="114" y="180"/>
                      <a:pt x="94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254">
                <a:extLst>
                  <a:ext uri="{FF2B5EF4-FFF2-40B4-BE49-F238E27FC236}">
                    <a16:creationId xmlns:a16="http://schemas.microsoft.com/office/drawing/2014/main" id="{CFEB33A7-F4BC-49CE-82EF-2F48B56DD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1154"/>
                <a:ext cx="29" cy="28"/>
              </a:xfrm>
              <a:custGeom>
                <a:avLst/>
                <a:gdLst>
                  <a:gd name="T0" fmla="*/ 53 w 106"/>
                  <a:gd name="T1" fmla="*/ 102 h 102"/>
                  <a:gd name="T2" fmla="*/ 21 w 106"/>
                  <a:gd name="T3" fmla="*/ 89 h 102"/>
                  <a:gd name="T4" fmla="*/ 20 w 106"/>
                  <a:gd name="T5" fmla="*/ 88 h 102"/>
                  <a:gd name="T6" fmla="*/ 18 w 106"/>
                  <a:gd name="T7" fmla="*/ 20 h 102"/>
                  <a:gd name="T8" fmla="*/ 86 w 106"/>
                  <a:gd name="T9" fmla="*/ 18 h 102"/>
                  <a:gd name="T10" fmla="*/ 86 w 106"/>
                  <a:gd name="T11" fmla="*/ 19 h 102"/>
                  <a:gd name="T12" fmla="*/ 88 w 106"/>
                  <a:gd name="T13" fmla="*/ 87 h 102"/>
                  <a:gd name="T14" fmla="*/ 53 w 106"/>
                  <a:gd name="T1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2">
                    <a:moveTo>
                      <a:pt x="53" y="102"/>
                    </a:moveTo>
                    <a:cubicBezTo>
                      <a:pt x="42" y="102"/>
                      <a:pt x="30" y="98"/>
                      <a:pt x="21" y="89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0" y="70"/>
                      <a:pt x="0" y="39"/>
                      <a:pt x="18" y="20"/>
                    </a:cubicBezTo>
                    <a:cubicBezTo>
                      <a:pt x="36" y="1"/>
                      <a:pt x="66" y="0"/>
                      <a:pt x="86" y="18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106" y="37"/>
                      <a:pt x="106" y="68"/>
                      <a:pt x="88" y="87"/>
                    </a:cubicBezTo>
                    <a:cubicBezTo>
                      <a:pt x="79" y="97"/>
                      <a:pt x="66" y="102"/>
                      <a:pt x="53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255">
                <a:extLst>
                  <a:ext uri="{FF2B5EF4-FFF2-40B4-BE49-F238E27FC236}">
                    <a16:creationId xmlns:a16="http://schemas.microsoft.com/office/drawing/2014/main" id="{340194A0-5549-4958-B63E-2A4652A8D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1073"/>
                <a:ext cx="53" cy="51"/>
              </a:xfrm>
              <a:custGeom>
                <a:avLst/>
                <a:gdLst>
                  <a:gd name="T0" fmla="*/ 96 w 193"/>
                  <a:gd name="T1" fmla="*/ 183 h 183"/>
                  <a:gd name="T2" fmla="*/ 32 w 193"/>
                  <a:gd name="T3" fmla="*/ 154 h 183"/>
                  <a:gd name="T4" fmla="*/ 39 w 193"/>
                  <a:gd name="T5" fmla="*/ 32 h 183"/>
                  <a:gd name="T6" fmla="*/ 41 w 193"/>
                  <a:gd name="T7" fmla="*/ 31 h 183"/>
                  <a:gd name="T8" fmla="*/ 162 w 193"/>
                  <a:gd name="T9" fmla="*/ 39 h 183"/>
                  <a:gd name="T10" fmla="*/ 154 w 193"/>
                  <a:gd name="T11" fmla="*/ 160 h 183"/>
                  <a:gd name="T12" fmla="*/ 153 w 193"/>
                  <a:gd name="T13" fmla="*/ 161 h 183"/>
                  <a:gd name="T14" fmla="*/ 96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6" y="183"/>
                    </a:moveTo>
                    <a:cubicBezTo>
                      <a:pt x="72" y="183"/>
                      <a:pt x="49" y="173"/>
                      <a:pt x="32" y="154"/>
                    </a:cubicBezTo>
                    <a:cubicBezTo>
                      <a:pt x="0" y="118"/>
                      <a:pt x="4" y="64"/>
                      <a:pt x="39" y="32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76" y="0"/>
                      <a:pt x="130" y="3"/>
                      <a:pt x="162" y="39"/>
                    </a:cubicBezTo>
                    <a:cubicBezTo>
                      <a:pt x="193" y="74"/>
                      <a:pt x="190" y="128"/>
                      <a:pt x="154" y="160"/>
                    </a:cubicBezTo>
                    <a:cubicBezTo>
                      <a:pt x="153" y="161"/>
                      <a:pt x="153" y="161"/>
                      <a:pt x="153" y="161"/>
                    </a:cubicBezTo>
                    <a:cubicBezTo>
                      <a:pt x="137" y="175"/>
                      <a:pt x="116" y="183"/>
                      <a:pt x="96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256">
                <a:extLst>
                  <a:ext uri="{FF2B5EF4-FFF2-40B4-BE49-F238E27FC236}">
                    <a16:creationId xmlns:a16="http://schemas.microsoft.com/office/drawing/2014/main" id="{4A1E926A-C696-4F86-8C6E-4F5F20745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1052"/>
                <a:ext cx="43" cy="42"/>
              </a:xfrm>
              <a:custGeom>
                <a:avLst/>
                <a:gdLst>
                  <a:gd name="T0" fmla="*/ 80 w 159"/>
                  <a:gd name="T1" fmla="*/ 152 h 152"/>
                  <a:gd name="T2" fmla="*/ 31 w 159"/>
                  <a:gd name="T3" fmla="*/ 132 h 152"/>
                  <a:gd name="T4" fmla="*/ 30 w 159"/>
                  <a:gd name="T5" fmla="*/ 131 h 152"/>
                  <a:gd name="T6" fmla="*/ 27 w 159"/>
                  <a:gd name="T7" fmla="*/ 30 h 152"/>
                  <a:gd name="T8" fmla="*/ 128 w 159"/>
                  <a:gd name="T9" fmla="*/ 27 h 152"/>
                  <a:gd name="T10" fmla="*/ 129 w 159"/>
                  <a:gd name="T11" fmla="*/ 28 h 152"/>
                  <a:gd name="T12" fmla="*/ 132 w 159"/>
                  <a:gd name="T13" fmla="*/ 129 h 152"/>
                  <a:gd name="T14" fmla="*/ 80 w 159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2">
                    <a:moveTo>
                      <a:pt x="80" y="152"/>
                    </a:moveTo>
                    <a:cubicBezTo>
                      <a:pt x="63" y="152"/>
                      <a:pt x="45" y="145"/>
                      <a:pt x="31" y="132"/>
                    </a:cubicBezTo>
                    <a:cubicBezTo>
                      <a:pt x="30" y="131"/>
                      <a:pt x="30" y="131"/>
                      <a:pt x="30" y="131"/>
                    </a:cubicBezTo>
                    <a:cubicBezTo>
                      <a:pt x="2" y="104"/>
                      <a:pt x="0" y="59"/>
                      <a:pt x="27" y="30"/>
                    </a:cubicBezTo>
                    <a:cubicBezTo>
                      <a:pt x="54" y="2"/>
                      <a:pt x="99" y="0"/>
                      <a:pt x="128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58" y="55"/>
                      <a:pt x="159" y="101"/>
                      <a:pt x="132" y="129"/>
                    </a:cubicBezTo>
                    <a:cubicBezTo>
                      <a:pt x="118" y="144"/>
                      <a:pt x="99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257">
                <a:extLst>
                  <a:ext uri="{FF2B5EF4-FFF2-40B4-BE49-F238E27FC236}">
                    <a16:creationId xmlns:a16="http://schemas.microsoft.com/office/drawing/2014/main" id="{F2108B56-1A39-422B-A7BB-705D0ABA0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997"/>
                <a:ext cx="30" cy="28"/>
              </a:xfrm>
              <a:custGeom>
                <a:avLst/>
                <a:gdLst>
                  <a:gd name="T0" fmla="*/ 54 w 108"/>
                  <a:gd name="T1" fmla="*/ 100 h 100"/>
                  <a:gd name="T2" fmla="*/ 9 w 108"/>
                  <a:gd name="T3" fmla="*/ 70 h 100"/>
                  <a:gd name="T4" fmla="*/ 37 w 108"/>
                  <a:gd name="T5" fmla="*/ 9 h 100"/>
                  <a:gd name="T6" fmla="*/ 38 w 108"/>
                  <a:gd name="T7" fmla="*/ 9 h 100"/>
                  <a:gd name="T8" fmla="*/ 99 w 108"/>
                  <a:gd name="T9" fmla="*/ 36 h 100"/>
                  <a:gd name="T10" fmla="*/ 71 w 108"/>
                  <a:gd name="T11" fmla="*/ 97 h 100"/>
                  <a:gd name="T12" fmla="*/ 70 w 108"/>
                  <a:gd name="T13" fmla="*/ 97 h 100"/>
                  <a:gd name="T14" fmla="*/ 54 w 108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0">
                    <a:moveTo>
                      <a:pt x="54" y="100"/>
                    </a:moveTo>
                    <a:cubicBezTo>
                      <a:pt x="34" y="100"/>
                      <a:pt x="16" y="89"/>
                      <a:pt x="9" y="70"/>
                    </a:cubicBezTo>
                    <a:cubicBezTo>
                      <a:pt x="0" y="45"/>
                      <a:pt x="13" y="18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63" y="0"/>
                      <a:pt x="90" y="12"/>
                      <a:pt x="99" y="36"/>
                    </a:cubicBezTo>
                    <a:cubicBezTo>
                      <a:pt x="108" y="61"/>
                      <a:pt x="95" y="88"/>
                      <a:pt x="71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65" y="99"/>
                      <a:pt x="59" y="100"/>
                      <a:pt x="54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258">
                <a:extLst>
                  <a:ext uri="{FF2B5EF4-FFF2-40B4-BE49-F238E27FC236}">
                    <a16:creationId xmlns:a16="http://schemas.microsoft.com/office/drawing/2014/main" id="{2B18D652-E155-48BA-A9E2-47BDA528A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979"/>
                <a:ext cx="47" cy="45"/>
              </a:xfrm>
              <a:custGeom>
                <a:avLst/>
                <a:gdLst>
                  <a:gd name="T0" fmla="*/ 86 w 171"/>
                  <a:gd name="T1" fmla="*/ 160 h 160"/>
                  <a:gd name="T2" fmla="*/ 58 w 171"/>
                  <a:gd name="T3" fmla="*/ 154 h 160"/>
                  <a:gd name="T4" fmla="*/ 57 w 171"/>
                  <a:gd name="T5" fmla="*/ 154 h 160"/>
                  <a:gd name="T6" fmla="*/ 16 w 171"/>
                  <a:gd name="T7" fmla="*/ 57 h 160"/>
                  <a:gd name="T8" fmla="*/ 113 w 171"/>
                  <a:gd name="T9" fmla="*/ 16 h 160"/>
                  <a:gd name="T10" fmla="*/ 114 w 171"/>
                  <a:gd name="T11" fmla="*/ 16 h 160"/>
                  <a:gd name="T12" fmla="*/ 155 w 171"/>
                  <a:gd name="T13" fmla="*/ 113 h 160"/>
                  <a:gd name="T14" fmla="*/ 86 w 171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0">
                    <a:moveTo>
                      <a:pt x="86" y="160"/>
                    </a:moveTo>
                    <a:cubicBezTo>
                      <a:pt x="77" y="160"/>
                      <a:pt x="67" y="158"/>
                      <a:pt x="58" y="154"/>
                    </a:cubicBezTo>
                    <a:cubicBezTo>
                      <a:pt x="57" y="154"/>
                      <a:pt x="57" y="154"/>
                      <a:pt x="57" y="154"/>
                    </a:cubicBezTo>
                    <a:cubicBezTo>
                      <a:pt x="19" y="138"/>
                      <a:pt x="0" y="95"/>
                      <a:pt x="16" y="57"/>
                    </a:cubicBezTo>
                    <a:cubicBezTo>
                      <a:pt x="31" y="19"/>
                      <a:pt x="75" y="0"/>
                      <a:pt x="113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52" y="32"/>
                      <a:pt x="171" y="75"/>
                      <a:pt x="155" y="113"/>
                    </a:cubicBezTo>
                    <a:cubicBezTo>
                      <a:pt x="143" y="142"/>
                      <a:pt x="116" y="160"/>
                      <a:pt x="86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259">
                <a:extLst>
                  <a:ext uri="{FF2B5EF4-FFF2-40B4-BE49-F238E27FC236}">
                    <a16:creationId xmlns:a16="http://schemas.microsoft.com/office/drawing/2014/main" id="{11A3572A-7A3E-4B99-B97A-71B4BEE4F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948"/>
                <a:ext cx="33" cy="31"/>
              </a:xfrm>
              <a:custGeom>
                <a:avLst/>
                <a:gdLst>
                  <a:gd name="T0" fmla="*/ 60 w 120"/>
                  <a:gd name="T1" fmla="*/ 113 h 113"/>
                  <a:gd name="T2" fmla="*/ 10 w 120"/>
                  <a:gd name="T3" fmla="*/ 79 h 113"/>
                  <a:gd name="T4" fmla="*/ 42 w 120"/>
                  <a:gd name="T5" fmla="*/ 11 h 113"/>
                  <a:gd name="T6" fmla="*/ 43 w 120"/>
                  <a:gd name="T7" fmla="*/ 10 h 113"/>
                  <a:gd name="T8" fmla="*/ 110 w 120"/>
                  <a:gd name="T9" fmla="*/ 42 h 113"/>
                  <a:gd name="T10" fmla="*/ 79 w 120"/>
                  <a:gd name="T11" fmla="*/ 109 h 113"/>
                  <a:gd name="T12" fmla="*/ 78 w 120"/>
                  <a:gd name="T13" fmla="*/ 110 h 113"/>
                  <a:gd name="T14" fmla="*/ 60 w 120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3">
                    <a:moveTo>
                      <a:pt x="60" y="113"/>
                    </a:moveTo>
                    <a:cubicBezTo>
                      <a:pt x="38" y="113"/>
                      <a:pt x="18" y="100"/>
                      <a:pt x="10" y="79"/>
                    </a:cubicBezTo>
                    <a:cubicBezTo>
                      <a:pt x="0" y="51"/>
                      <a:pt x="14" y="21"/>
                      <a:pt x="42" y="11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70" y="0"/>
                      <a:pt x="100" y="14"/>
                      <a:pt x="110" y="42"/>
                    </a:cubicBezTo>
                    <a:cubicBezTo>
                      <a:pt x="120" y="69"/>
                      <a:pt x="107" y="99"/>
                      <a:pt x="79" y="109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2" y="112"/>
                      <a:pt x="66" y="113"/>
                      <a:pt x="60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260">
                <a:extLst>
                  <a:ext uri="{FF2B5EF4-FFF2-40B4-BE49-F238E27FC236}">
                    <a16:creationId xmlns:a16="http://schemas.microsoft.com/office/drawing/2014/main" id="{44F649AF-6C08-4FDE-8176-14234D7E6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932"/>
                <a:ext cx="40" cy="37"/>
              </a:xfrm>
              <a:custGeom>
                <a:avLst/>
                <a:gdLst>
                  <a:gd name="T0" fmla="*/ 72 w 144"/>
                  <a:gd name="T1" fmla="*/ 135 h 135"/>
                  <a:gd name="T2" fmla="*/ 49 w 144"/>
                  <a:gd name="T3" fmla="*/ 130 h 135"/>
                  <a:gd name="T4" fmla="*/ 48 w 144"/>
                  <a:gd name="T5" fmla="*/ 129 h 135"/>
                  <a:gd name="T6" fmla="*/ 13 w 144"/>
                  <a:gd name="T7" fmla="*/ 48 h 135"/>
                  <a:gd name="T8" fmla="*/ 95 w 144"/>
                  <a:gd name="T9" fmla="*/ 13 h 135"/>
                  <a:gd name="T10" fmla="*/ 96 w 144"/>
                  <a:gd name="T11" fmla="*/ 14 h 135"/>
                  <a:gd name="T12" fmla="*/ 131 w 144"/>
                  <a:gd name="T13" fmla="*/ 95 h 135"/>
                  <a:gd name="T14" fmla="*/ 72 w 144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5">
                    <a:moveTo>
                      <a:pt x="72" y="135"/>
                    </a:moveTo>
                    <a:cubicBezTo>
                      <a:pt x="65" y="135"/>
                      <a:pt x="57" y="133"/>
                      <a:pt x="49" y="130"/>
                    </a:cubicBezTo>
                    <a:cubicBezTo>
                      <a:pt x="48" y="129"/>
                      <a:pt x="48" y="129"/>
                      <a:pt x="48" y="129"/>
                    </a:cubicBezTo>
                    <a:cubicBezTo>
                      <a:pt x="15" y="116"/>
                      <a:pt x="0" y="80"/>
                      <a:pt x="13" y="48"/>
                    </a:cubicBezTo>
                    <a:cubicBezTo>
                      <a:pt x="26" y="16"/>
                      <a:pt x="63" y="0"/>
                      <a:pt x="95" y="13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128" y="27"/>
                      <a:pt x="144" y="63"/>
                      <a:pt x="131" y="95"/>
                    </a:cubicBezTo>
                    <a:cubicBezTo>
                      <a:pt x="121" y="120"/>
                      <a:pt x="97" y="135"/>
                      <a:pt x="72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261">
                <a:extLst>
                  <a:ext uri="{FF2B5EF4-FFF2-40B4-BE49-F238E27FC236}">
                    <a16:creationId xmlns:a16="http://schemas.microsoft.com/office/drawing/2014/main" id="{F01D9C8B-FDFC-4251-BD38-D2B23182B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888"/>
                <a:ext cx="58" cy="54"/>
              </a:xfrm>
              <a:custGeom>
                <a:avLst/>
                <a:gdLst>
                  <a:gd name="T0" fmla="*/ 104 w 210"/>
                  <a:gd name="T1" fmla="*/ 197 h 197"/>
                  <a:gd name="T2" fmla="*/ 17 w 210"/>
                  <a:gd name="T3" fmla="*/ 136 h 197"/>
                  <a:gd name="T4" fmla="*/ 72 w 210"/>
                  <a:gd name="T5" fmla="*/ 18 h 197"/>
                  <a:gd name="T6" fmla="*/ 74 w 210"/>
                  <a:gd name="T7" fmla="*/ 17 h 197"/>
                  <a:gd name="T8" fmla="*/ 192 w 210"/>
                  <a:gd name="T9" fmla="*/ 72 h 197"/>
                  <a:gd name="T10" fmla="*/ 138 w 210"/>
                  <a:gd name="T11" fmla="*/ 190 h 197"/>
                  <a:gd name="T12" fmla="*/ 136 w 210"/>
                  <a:gd name="T13" fmla="*/ 191 h 197"/>
                  <a:gd name="T14" fmla="*/ 104 w 210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197">
                    <a:moveTo>
                      <a:pt x="104" y="197"/>
                    </a:moveTo>
                    <a:cubicBezTo>
                      <a:pt x="66" y="197"/>
                      <a:pt x="31" y="174"/>
                      <a:pt x="17" y="136"/>
                    </a:cubicBezTo>
                    <a:cubicBezTo>
                      <a:pt x="0" y="89"/>
                      <a:pt x="24" y="36"/>
                      <a:pt x="72" y="1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121" y="0"/>
                      <a:pt x="174" y="24"/>
                      <a:pt x="192" y="72"/>
                    </a:cubicBezTo>
                    <a:cubicBezTo>
                      <a:pt x="210" y="119"/>
                      <a:pt x="185" y="172"/>
                      <a:pt x="138" y="190"/>
                    </a:cubicBezTo>
                    <a:cubicBezTo>
                      <a:pt x="136" y="191"/>
                      <a:pt x="136" y="191"/>
                      <a:pt x="136" y="191"/>
                    </a:cubicBezTo>
                    <a:cubicBezTo>
                      <a:pt x="125" y="195"/>
                      <a:pt x="114" y="197"/>
                      <a:pt x="104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262">
                <a:extLst>
                  <a:ext uri="{FF2B5EF4-FFF2-40B4-BE49-F238E27FC236}">
                    <a16:creationId xmlns:a16="http://schemas.microsoft.com/office/drawing/2014/main" id="{51B3A61A-89E6-453B-A440-A1792F6F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881"/>
                <a:ext cx="37" cy="35"/>
              </a:xfrm>
              <a:custGeom>
                <a:avLst/>
                <a:gdLst>
                  <a:gd name="T0" fmla="*/ 68 w 134"/>
                  <a:gd name="T1" fmla="*/ 125 h 125"/>
                  <a:gd name="T2" fmla="*/ 46 w 134"/>
                  <a:gd name="T3" fmla="*/ 120 h 125"/>
                  <a:gd name="T4" fmla="*/ 45 w 134"/>
                  <a:gd name="T5" fmla="*/ 120 h 125"/>
                  <a:gd name="T6" fmla="*/ 12 w 134"/>
                  <a:gd name="T7" fmla="*/ 44 h 125"/>
                  <a:gd name="T8" fmla="*/ 88 w 134"/>
                  <a:gd name="T9" fmla="*/ 12 h 125"/>
                  <a:gd name="T10" fmla="*/ 90 w 134"/>
                  <a:gd name="T11" fmla="*/ 12 h 125"/>
                  <a:gd name="T12" fmla="*/ 122 w 134"/>
                  <a:gd name="T13" fmla="*/ 88 h 125"/>
                  <a:gd name="T14" fmla="*/ 68 w 134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5">
                    <a:moveTo>
                      <a:pt x="68" y="125"/>
                    </a:moveTo>
                    <a:cubicBezTo>
                      <a:pt x="60" y="125"/>
                      <a:pt x="53" y="123"/>
                      <a:pt x="46" y="120"/>
                    </a:cubicBezTo>
                    <a:cubicBezTo>
                      <a:pt x="45" y="120"/>
                      <a:pt x="45" y="120"/>
                      <a:pt x="45" y="120"/>
                    </a:cubicBezTo>
                    <a:cubicBezTo>
                      <a:pt x="15" y="108"/>
                      <a:pt x="0" y="74"/>
                      <a:pt x="12" y="44"/>
                    </a:cubicBezTo>
                    <a:cubicBezTo>
                      <a:pt x="25" y="14"/>
                      <a:pt x="59" y="0"/>
                      <a:pt x="88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120" y="24"/>
                      <a:pt x="134" y="58"/>
                      <a:pt x="122" y="88"/>
                    </a:cubicBezTo>
                    <a:cubicBezTo>
                      <a:pt x="113" y="111"/>
                      <a:pt x="91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263">
                <a:extLst>
                  <a:ext uri="{FF2B5EF4-FFF2-40B4-BE49-F238E27FC236}">
                    <a16:creationId xmlns:a16="http://schemas.microsoft.com/office/drawing/2014/main" id="{53634102-1F96-4EA6-A487-7F1024355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882"/>
                <a:ext cx="31" cy="31"/>
              </a:xfrm>
              <a:custGeom>
                <a:avLst/>
                <a:gdLst>
                  <a:gd name="T0" fmla="*/ 57 w 113"/>
                  <a:gd name="T1" fmla="*/ 112 h 112"/>
                  <a:gd name="T2" fmla="*/ 56 w 113"/>
                  <a:gd name="T3" fmla="*/ 112 h 112"/>
                  <a:gd name="T4" fmla="*/ 55 w 113"/>
                  <a:gd name="T5" fmla="*/ 112 h 112"/>
                  <a:gd name="T6" fmla="*/ 0 w 113"/>
                  <a:gd name="T7" fmla="*/ 55 h 112"/>
                  <a:gd name="T8" fmla="*/ 56 w 113"/>
                  <a:gd name="T9" fmla="*/ 1 h 112"/>
                  <a:gd name="T10" fmla="*/ 58 w 113"/>
                  <a:gd name="T11" fmla="*/ 1 h 112"/>
                  <a:gd name="T12" fmla="*/ 112 w 113"/>
                  <a:gd name="T13" fmla="*/ 57 h 112"/>
                  <a:gd name="T14" fmla="*/ 57 w 113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12">
                    <a:moveTo>
                      <a:pt x="57" y="112"/>
                    </a:moveTo>
                    <a:cubicBezTo>
                      <a:pt x="57" y="112"/>
                      <a:pt x="56" y="112"/>
                      <a:pt x="56" y="11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24" y="111"/>
                      <a:pt x="0" y="86"/>
                      <a:pt x="0" y="55"/>
                    </a:cubicBezTo>
                    <a:cubicBezTo>
                      <a:pt x="0" y="25"/>
                      <a:pt x="26" y="0"/>
                      <a:pt x="56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88" y="1"/>
                      <a:pt x="113" y="26"/>
                      <a:pt x="112" y="57"/>
                    </a:cubicBezTo>
                    <a:cubicBezTo>
                      <a:pt x="112" y="87"/>
                      <a:pt x="87" y="112"/>
                      <a:pt x="57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264">
                <a:extLst>
                  <a:ext uri="{FF2B5EF4-FFF2-40B4-BE49-F238E27FC236}">
                    <a16:creationId xmlns:a16="http://schemas.microsoft.com/office/drawing/2014/main" id="{8B853877-BA2F-458D-888A-75C2C65D6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871"/>
                <a:ext cx="50" cy="49"/>
              </a:xfrm>
              <a:custGeom>
                <a:avLst/>
                <a:gdLst>
                  <a:gd name="T0" fmla="*/ 91 w 181"/>
                  <a:gd name="T1" fmla="*/ 178 h 178"/>
                  <a:gd name="T2" fmla="*/ 90 w 181"/>
                  <a:gd name="T3" fmla="*/ 178 h 178"/>
                  <a:gd name="T4" fmla="*/ 88 w 181"/>
                  <a:gd name="T5" fmla="*/ 178 h 178"/>
                  <a:gd name="T6" fmla="*/ 0 w 181"/>
                  <a:gd name="T7" fmla="*/ 88 h 178"/>
                  <a:gd name="T8" fmla="*/ 91 w 181"/>
                  <a:gd name="T9" fmla="*/ 1 h 178"/>
                  <a:gd name="T10" fmla="*/ 93 w 181"/>
                  <a:gd name="T11" fmla="*/ 1 h 178"/>
                  <a:gd name="T12" fmla="*/ 180 w 181"/>
                  <a:gd name="T13" fmla="*/ 91 h 178"/>
                  <a:gd name="T14" fmla="*/ 91 w 181"/>
                  <a:gd name="T15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8">
                    <a:moveTo>
                      <a:pt x="91" y="178"/>
                    </a:moveTo>
                    <a:cubicBezTo>
                      <a:pt x="91" y="178"/>
                      <a:pt x="90" y="178"/>
                      <a:pt x="90" y="178"/>
                    </a:cubicBezTo>
                    <a:cubicBezTo>
                      <a:pt x="88" y="178"/>
                      <a:pt x="88" y="178"/>
                      <a:pt x="88" y="178"/>
                    </a:cubicBezTo>
                    <a:cubicBezTo>
                      <a:pt x="39" y="177"/>
                      <a:pt x="0" y="137"/>
                      <a:pt x="0" y="88"/>
                    </a:cubicBezTo>
                    <a:cubicBezTo>
                      <a:pt x="1" y="39"/>
                      <a:pt x="41" y="0"/>
                      <a:pt x="91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142" y="2"/>
                      <a:pt x="181" y="42"/>
                      <a:pt x="180" y="91"/>
                    </a:cubicBezTo>
                    <a:cubicBezTo>
                      <a:pt x="179" y="139"/>
                      <a:pt x="140" y="178"/>
                      <a:pt x="91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265">
                <a:extLst>
                  <a:ext uri="{FF2B5EF4-FFF2-40B4-BE49-F238E27FC236}">
                    <a16:creationId xmlns:a16="http://schemas.microsoft.com/office/drawing/2014/main" id="{2050F083-1C62-4A9A-BDF4-727815A52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794"/>
                <a:ext cx="33" cy="32"/>
              </a:xfrm>
              <a:custGeom>
                <a:avLst/>
                <a:gdLst>
                  <a:gd name="T0" fmla="*/ 60 w 119"/>
                  <a:gd name="T1" fmla="*/ 117 h 117"/>
                  <a:gd name="T2" fmla="*/ 57 w 119"/>
                  <a:gd name="T3" fmla="*/ 117 h 117"/>
                  <a:gd name="T4" fmla="*/ 56 w 119"/>
                  <a:gd name="T5" fmla="*/ 117 h 117"/>
                  <a:gd name="T6" fmla="*/ 1 w 119"/>
                  <a:gd name="T7" fmla="*/ 57 h 117"/>
                  <a:gd name="T8" fmla="*/ 61 w 119"/>
                  <a:gd name="T9" fmla="*/ 2 h 117"/>
                  <a:gd name="T10" fmla="*/ 62 w 119"/>
                  <a:gd name="T11" fmla="*/ 2 h 117"/>
                  <a:gd name="T12" fmla="*/ 117 w 119"/>
                  <a:gd name="T13" fmla="*/ 62 h 117"/>
                  <a:gd name="T14" fmla="*/ 60 w 119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7">
                    <a:moveTo>
                      <a:pt x="60" y="117"/>
                    </a:moveTo>
                    <a:cubicBezTo>
                      <a:pt x="59" y="117"/>
                      <a:pt x="58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24" y="115"/>
                      <a:pt x="0" y="88"/>
                      <a:pt x="1" y="57"/>
                    </a:cubicBezTo>
                    <a:cubicBezTo>
                      <a:pt x="2" y="25"/>
                      <a:pt x="29" y="0"/>
                      <a:pt x="61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94" y="3"/>
                      <a:pt x="119" y="30"/>
                      <a:pt x="117" y="62"/>
                    </a:cubicBezTo>
                    <a:cubicBezTo>
                      <a:pt x="116" y="93"/>
                      <a:pt x="90" y="117"/>
                      <a:pt x="60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266">
                <a:extLst>
                  <a:ext uri="{FF2B5EF4-FFF2-40B4-BE49-F238E27FC236}">
                    <a16:creationId xmlns:a16="http://schemas.microsoft.com/office/drawing/2014/main" id="{A7C8804A-E050-4A6E-A51F-5464428B7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2779"/>
                <a:ext cx="50" cy="49"/>
              </a:xfrm>
              <a:custGeom>
                <a:avLst/>
                <a:gdLst>
                  <a:gd name="T0" fmla="*/ 92 w 181"/>
                  <a:gd name="T1" fmla="*/ 176 h 176"/>
                  <a:gd name="T2" fmla="*/ 87 w 181"/>
                  <a:gd name="T3" fmla="*/ 176 h 176"/>
                  <a:gd name="T4" fmla="*/ 86 w 181"/>
                  <a:gd name="T5" fmla="*/ 176 h 176"/>
                  <a:gd name="T6" fmla="*/ 2 w 181"/>
                  <a:gd name="T7" fmla="*/ 85 h 176"/>
                  <a:gd name="T8" fmla="*/ 94 w 181"/>
                  <a:gd name="T9" fmla="*/ 2 h 176"/>
                  <a:gd name="T10" fmla="*/ 96 w 181"/>
                  <a:gd name="T11" fmla="*/ 2 h 176"/>
                  <a:gd name="T12" fmla="*/ 179 w 181"/>
                  <a:gd name="T13" fmla="*/ 93 h 176"/>
                  <a:gd name="T14" fmla="*/ 92 w 181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6">
                    <a:moveTo>
                      <a:pt x="92" y="176"/>
                    </a:moveTo>
                    <a:cubicBezTo>
                      <a:pt x="90" y="176"/>
                      <a:pt x="89" y="176"/>
                      <a:pt x="87" y="176"/>
                    </a:cubicBezTo>
                    <a:cubicBezTo>
                      <a:pt x="86" y="176"/>
                      <a:pt x="86" y="176"/>
                      <a:pt x="86" y="176"/>
                    </a:cubicBezTo>
                    <a:cubicBezTo>
                      <a:pt x="37" y="174"/>
                      <a:pt x="0" y="133"/>
                      <a:pt x="2" y="85"/>
                    </a:cubicBezTo>
                    <a:cubicBezTo>
                      <a:pt x="5" y="37"/>
                      <a:pt x="46" y="0"/>
                      <a:pt x="94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144" y="4"/>
                      <a:pt x="181" y="45"/>
                      <a:pt x="179" y="93"/>
                    </a:cubicBezTo>
                    <a:cubicBezTo>
                      <a:pt x="177" y="140"/>
                      <a:pt x="138" y="176"/>
                      <a:pt x="92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267">
                <a:extLst>
                  <a:ext uri="{FF2B5EF4-FFF2-40B4-BE49-F238E27FC236}">
                    <a16:creationId xmlns:a16="http://schemas.microsoft.com/office/drawing/2014/main" id="{2A7ECEAB-4657-483F-9736-EB1B0A32A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777"/>
                <a:ext cx="41" cy="40"/>
              </a:xfrm>
              <a:custGeom>
                <a:avLst/>
                <a:gdLst>
                  <a:gd name="T0" fmla="*/ 75 w 148"/>
                  <a:gd name="T1" fmla="*/ 144 h 144"/>
                  <a:gd name="T2" fmla="*/ 72 w 148"/>
                  <a:gd name="T3" fmla="*/ 144 h 144"/>
                  <a:gd name="T4" fmla="*/ 70 w 148"/>
                  <a:gd name="T5" fmla="*/ 144 h 144"/>
                  <a:gd name="T6" fmla="*/ 2 w 148"/>
                  <a:gd name="T7" fmla="*/ 69 h 144"/>
                  <a:gd name="T8" fmla="*/ 77 w 148"/>
                  <a:gd name="T9" fmla="*/ 1 h 144"/>
                  <a:gd name="T10" fmla="*/ 78 w 148"/>
                  <a:gd name="T11" fmla="*/ 2 h 144"/>
                  <a:gd name="T12" fmla="*/ 146 w 148"/>
                  <a:gd name="T13" fmla="*/ 76 h 144"/>
                  <a:gd name="T14" fmla="*/ 75 w 148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4">
                    <a:moveTo>
                      <a:pt x="75" y="144"/>
                    </a:moveTo>
                    <a:cubicBezTo>
                      <a:pt x="74" y="144"/>
                      <a:pt x="73" y="144"/>
                      <a:pt x="72" y="144"/>
                    </a:cubicBezTo>
                    <a:cubicBezTo>
                      <a:pt x="70" y="144"/>
                      <a:pt x="70" y="144"/>
                      <a:pt x="70" y="144"/>
                    </a:cubicBezTo>
                    <a:cubicBezTo>
                      <a:pt x="30" y="142"/>
                      <a:pt x="0" y="109"/>
                      <a:pt x="2" y="69"/>
                    </a:cubicBezTo>
                    <a:cubicBezTo>
                      <a:pt x="4" y="30"/>
                      <a:pt x="37" y="0"/>
                      <a:pt x="77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118" y="3"/>
                      <a:pt x="148" y="37"/>
                      <a:pt x="146" y="76"/>
                    </a:cubicBezTo>
                    <a:cubicBezTo>
                      <a:pt x="144" y="114"/>
                      <a:pt x="113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268">
                <a:extLst>
                  <a:ext uri="{FF2B5EF4-FFF2-40B4-BE49-F238E27FC236}">
                    <a16:creationId xmlns:a16="http://schemas.microsoft.com/office/drawing/2014/main" id="{87A22976-DF62-4E6B-B909-D6C87C228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756"/>
                <a:ext cx="42" cy="40"/>
              </a:xfrm>
              <a:custGeom>
                <a:avLst/>
                <a:gdLst>
                  <a:gd name="T0" fmla="*/ 76 w 153"/>
                  <a:gd name="T1" fmla="*/ 144 h 144"/>
                  <a:gd name="T2" fmla="*/ 12 w 153"/>
                  <a:gd name="T3" fmla="*/ 98 h 144"/>
                  <a:gd name="T4" fmla="*/ 54 w 153"/>
                  <a:gd name="T5" fmla="*/ 13 h 144"/>
                  <a:gd name="T6" fmla="*/ 56 w 153"/>
                  <a:gd name="T7" fmla="*/ 12 h 144"/>
                  <a:gd name="T8" fmla="*/ 141 w 153"/>
                  <a:gd name="T9" fmla="*/ 55 h 144"/>
                  <a:gd name="T10" fmla="*/ 99 w 153"/>
                  <a:gd name="T11" fmla="*/ 140 h 144"/>
                  <a:gd name="T12" fmla="*/ 97 w 153"/>
                  <a:gd name="T13" fmla="*/ 141 h 144"/>
                  <a:gd name="T14" fmla="*/ 76 w 15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4">
                    <a:moveTo>
                      <a:pt x="76" y="144"/>
                    </a:moveTo>
                    <a:cubicBezTo>
                      <a:pt x="48" y="144"/>
                      <a:pt x="21" y="126"/>
                      <a:pt x="12" y="98"/>
                    </a:cubicBezTo>
                    <a:cubicBezTo>
                      <a:pt x="0" y="63"/>
                      <a:pt x="19" y="24"/>
                      <a:pt x="54" y="13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91" y="0"/>
                      <a:pt x="129" y="19"/>
                      <a:pt x="141" y="55"/>
                    </a:cubicBezTo>
                    <a:cubicBezTo>
                      <a:pt x="153" y="90"/>
                      <a:pt x="134" y="128"/>
                      <a:pt x="99" y="140"/>
                    </a:cubicBezTo>
                    <a:cubicBezTo>
                      <a:pt x="97" y="141"/>
                      <a:pt x="97" y="141"/>
                      <a:pt x="97" y="141"/>
                    </a:cubicBezTo>
                    <a:cubicBezTo>
                      <a:pt x="90" y="143"/>
                      <a:pt x="8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269">
                <a:extLst>
                  <a:ext uri="{FF2B5EF4-FFF2-40B4-BE49-F238E27FC236}">
                    <a16:creationId xmlns:a16="http://schemas.microsoft.com/office/drawing/2014/main" id="{EF341CCE-5BBC-4C26-8AED-522B96181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2723"/>
                <a:ext cx="61" cy="57"/>
              </a:xfrm>
              <a:custGeom>
                <a:avLst/>
                <a:gdLst>
                  <a:gd name="T0" fmla="*/ 112 w 221"/>
                  <a:gd name="T1" fmla="*/ 206 h 206"/>
                  <a:gd name="T2" fmla="*/ 73 w 221"/>
                  <a:gd name="T3" fmla="*/ 198 h 206"/>
                  <a:gd name="T4" fmla="*/ 71 w 221"/>
                  <a:gd name="T5" fmla="*/ 197 h 206"/>
                  <a:gd name="T6" fmla="*/ 22 w 221"/>
                  <a:gd name="T7" fmla="*/ 70 h 206"/>
                  <a:gd name="T8" fmla="*/ 148 w 221"/>
                  <a:gd name="T9" fmla="*/ 21 h 206"/>
                  <a:gd name="T10" fmla="*/ 150 w 221"/>
                  <a:gd name="T11" fmla="*/ 22 h 206"/>
                  <a:gd name="T12" fmla="*/ 200 w 221"/>
                  <a:gd name="T13" fmla="*/ 149 h 206"/>
                  <a:gd name="T14" fmla="*/ 112 w 221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6">
                    <a:moveTo>
                      <a:pt x="112" y="206"/>
                    </a:moveTo>
                    <a:cubicBezTo>
                      <a:pt x="99" y="206"/>
                      <a:pt x="85" y="204"/>
                      <a:pt x="73" y="198"/>
                    </a:cubicBezTo>
                    <a:cubicBezTo>
                      <a:pt x="71" y="197"/>
                      <a:pt x="71" y="197"/>
                      <a:pt x="71" y="197"/>
                    </a:cubicBezTo>
                    <a:cubicBezTo>
                      <a:pt x="22" y="176"/>
                      <a:pt x="0" y="119"/>
                      <a:pt x="22" y="70"/>
                    </a:cubicBezTo>
                    <a:cubicBezTo>
                      <a:pt x="43" y="22"/>
                      <a:pt x="100" y="0"/>
                      <a:pt x="148" y="21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99" y="43"/>
                      <a:pt x="221" y="100"/>
                      <a:pt x="200" y="149"/>
                    </a:cubicBezTo>
                    <a:cubicBezTo>
                      <a:pt x="184" y="185"/>
                      <a:pt x="148" y="206"/>
                      <a:pt x="112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270">
                <a:extLst>
                  <a:ext uri="{FF2B5EF4-FFF2-40B4-BE49-F238E27FC236}">
                    <a16:creationId xmlns:a16="http://schemas.microsoft.com/office/drawing/2014/main" id="{1FB92488-9076-42A6-A41B-4A1E22935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2708"/>
                <a:ext cx="46" cy="44"/>
              </a:xfrm>
              <a:custGeom>
                <a:avLst/>
                <a:gdLst>
                  <a:gd name="T0" fmla="*/ 83 w 167"/>
                  <a:gd name="T1" fmla="*/ 158 h 158"/>
                  <a:gd name="T2" fmla="*/ 13 w 167"/>
                  <a:gd name="T3" fmla="*/ 107 h 158"/>
                  <a:gd name="T4" fmla="*/ 59 w 167"/>
                  <a:gd name="T5" fmla="*/ 14 h 158"/>
                  <a:gd name="T6" fmla="*/ 61 w 167"/>
                  <a:gd name="T7" fmla="*/ 13 h 158"/>
                  <a:gd name="T8" fmla="*/ 154 w 167"/>
                  <a:gd name="T9" fmla="*/ 60 h 158"/>
                  <a:gd name="T10" fmla="*/ 108 w 167"/>
                  <a:gd name="T11" fmla="*/ 153 h 158"/>
                  <a:gd name="T12" fmla="*/ 106 w 167"/>
                  <a:gd name="T13" fmla="*/ 154 h 158"/>
                  <a:gd name="T14" fmla="*/ 83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3" y="158"/>
                    </a:moveTo>
                    <a:cubicBezTo>
                      <a:pt x="52" y="158"/>
                      <a:pt x="23" y="138"/>
                      <a:pt x="13" y="107"/>
                    </a:cubicBezTo>
                    <a:cubicBezTo>
                      <a:pt x="0" y="69"/>
                      <a:pt x="21" y="27"/>
                      <a:pt x="59" y="14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100" y="0"/>
                      <a:pt x="141" y="21"/>
                      <a:pt x="154" y="60"/>
                    </a:cubicBezTo>
                    <a:cubicBezTo>
                      <a:pt x="167" y="98"/>
                      <a:pt x="146" y="140"/>
                      <a:pt x="108" y="153"/>
                    </a:cubicBezTo>
                    <a:cubicBezTo>
                      <a:pt x="106" y="154"/>
                      <a:pt x="106" y="154"/>
                      <a:pt x="106" y="154"/>
                    </a:cubicBezTo>
                    <a:cubicBezTo>
                      <a:pt x="98" y="156"/>
                      <a:pt x="90" y="158"/>
                      <a:pt x="83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271">
                <a:extLst>
                  <a:ext uri="{FF2B5EF4-FFF2-40B4-BE49-F238E27FC236}">
                    <a16:creationId xmlns:a16="http://schemas.microsoft.com/office/drawing/2014/main" id="{CE597551-7E6F-46A7-B27D-F14998F95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671"/>
                <a:ext cx="48" cy="46"/>
              </a:xfrm>
              <a:custGeom>
                <a:avLst/>
                <a:gdLst>
                  <a:gd name="T0" fmla="*/ 89 w 176"/>
                  <a:gd name="T1" fmla="*/ 164 h 164"/>
                  <a:gd name="T2" fmla="*/ 58 w 176"/>
                  <a:gd name="T3" fmla="*/ 158 h 164"/>
                  <a:gd name="T4" fmla="*/ 56 w 176"/>
                  <a:gd name="T5" fmla="*/ 157 h 164"/>
                  <a:gd name="T6" fmla="*/ 17 w 176"/>
                  <a:gd name="T7" fmla="*/ 56 h 164"/>
                  <a:gd name="T8" fmla="*/ 118 w 176"/>
                  <a:gd name="T9" fmla="*/ 17 h 164"/>
                  <a:gd name="T10" fmla="*/ 120 w 176"/>
                  <a:gd name="T11" fmla="*/ 18 h 164"/>
                  <a:gd name="T12" fmla="*/ 159 w 176"/>
                  <a:gd name="T13" fmla="*/ 119 h 164"/>
                  <a:gd name="T14" fmla="*/ 89 w 176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6" h="164">
                    <a:moveTo>
                      <a:pt x="89" y="164"/>
                    </a:moveTo>
                    <a:cubicBezTo>
                      <a:pt x="78" y="164"/>
                      <a:pt x="68" y="162"/>
                      <a:pt x="58" y="158"/>
                    </a:cubicBezTo>
                    <a:cubicBezTo>
                      <a:pt x="56" y="157"/>
                      <a:pt x="56" y="157"/>
                      <a:pt x="56" y="157"/>
                    </a:cubicBezTo>
                    <a:cubicBezTo>
                      <a:pt x="18" y="140"/>
                      <a:pt x="0" y="95"/>
                      <a:pt x="17" y="56"/>
                    </a:cubicBezTo>
                    <a:cubicBezTo>
                      <a:pt x="34" y="18"/>
                      <a:pt x="79" y="0"/>
                      <a:pt x="118" y="17"/>
                    </a:cubicBezTo>
                    <a:cubicBezTo>
                      <a:pt x="120" y="18"/>
                      <a:pt x="120" y="18"/>
                      <a:pt x="120" y="18"/>
                    </a:cubicBezTo>
                    <a:cubicBezTo>
                      <a:pt x="158" y="35"/>
                      <a:pt x="176" y="80"/>
                      <a:pt x="159" y="119"/>
                    </a:cubicBezTo>
                    <a:cubicBezTo>
                      <a:pt x="146" y="147"/>
                      <a:pt x="118" y="164"/>
                      <a:pt x="89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272">
                <a:extLst>
                  <a:ext uri="{FF2B5EF4-FFF2-40B4-BE49-F238E27FC236}">
                    <a16:creationId xmlns:a16="http://schemas.microsoft.com/office/drawing/2014/main" id="{C811F740-00E5-434B-90B0-6C4097894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653"/>
                <a:ext cx="43" cy="41"/>
              </a:xfrm>
              <a:custGeom>
                <a:avLst/>
                <a:gdLst>
                  <a:gd name="T0" fmla="*/ 77 w 156"/>
                  <a:gd name="T1" fmla="*/ 147 h 147"/>
                  <a:gd name="T2" fmla="*/ 24 w 156"/>
                  <a:gd name="T3" fmla="*/ 122 h 147"/>
                  <a:gd name="T4" fmla="*/ 33 w 156"/>
                  <a:gd name="T5" fmla="*/ 25 h 147"/>
                  <a:gd name="T6" fmla="*/ 34 w 156"/>
                  <a:gd name="T7" fmla="*/ 24 h 147"/>
                  <a:gd name="T8" fmla="*/ 131 w 156"/>
                  <a:gd name="T9" fmla="*/ 33 h 147"/>
                  <a:gd name="T10" fmla="*/ 122 w 156"/>
                  <a:gd name="T11" fmla="*/ 130 h 147"/>
                  <a:gd name="T12" fmla="*/ 121 w 156"/>
                  <a:gd name="T13" fmla="*/ 131 h 147"/>
                  <a:gd name="T14" fmla="*/ 77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7" y="147"/>
                    </a:moveTo>
                    <a:cubicBezTo>
                      <a:pt x="57" y="147"/>
                      <a:pt x="38" y="138"/>
                      <a:pt x="24" y="122"/>
                    </a:cubicBezTo>
                    <a:cubicBezTo>
                      <a:pt x="0" y="93"/>
                      <a:pt x="4" y="49"/>
                      <a:pt x="33" y="25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64" y="0"/>
                      <a:pt x="107" y="4"/>
                      <a:pt x="131" y="33"/>
                    </a:cubicBezTo>
                    <a:cubicBezTo>
                      <a:pt x="156" y="62"/>
                      <a:pt x="152" y="106"/>
                      <a:pt x="122" y="130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08" y="142"/>
                      <a:pt x="93" y="147"/>
                      <a:pt x="77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273">
                <a:extLst>
                  <a:ext uri="{FF2B5EF4-FFF2-40B4-BE49-F238E27FC236}">
                    <a16:creationId xmlns:a16="http://schemas.microsoft.com/office/drawing/2014/main" id="{03D789E3-DC00-4CAA-BBF2-C429CB392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603"/>
                <a:ext cx="53" cy="50"/>
              </a:xfrm>
              <a:custGeom>
                <a:avLst/>
                <a:gdLst>
                  <a:gd name="T0" fmla="*/ 96 w 191"/>
                  <a:gd name="T1" fmla="*/ 182 h 182"/>
                  <a:gd name="T2" fmla="*/ 36 w 191"/>
                  <a:gd name="T3" fmla="*/ 157 h 182"/>
                  <a:gd name="T4" fmla="*/ 34 w 191"/>
                  <a:gd name="T5" fmla="*/ 156 h 182"/>
                  <a:gd name="T6" fmla="*/ 34 w 191"/>
                  <a:gd name="T7" fmla="*/ 34 h 182"/>
                  <a:gd name="T8" fmla="*/ 156 w 191"/>
                  <a:gd name="T9" fmla="*/ 34 h 182"/>
                  <a:gd name="T10" fmla="*/ 157 w 191"/>
                  <a:gd name="T11" fmla="*/ 35 h 182"/>
                  <a:gd name="T12" fmla="*/ 157 w 191"/>
                  <a:gd name="T13" fmla="*/ 157 h 182"/>
                  <a:gd name="T14" fmla="*/ 96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6" y="182"/>
                    </a:moveTo>
                    <a:cubicBezTo>
                      <a:pt x="74" y="182"/>
                      <a:pt x="52" y="174"/>
                      <a:pt x="36" y="157"/>
                    </a:cubicBezTo>
                    <a:cubicBezTo>
                      <a:pt x="34" y="156"/>
                      <a:pt x="34" y="156"/>
                      <a:pt x="34" y="156"/>
                    </a:cubicBezTo>
                    <a:cubicBezTo>
                      <a:pt x="0" y="122"/>
                      <a:pt x="0" y="68"/>
                      <a:pt x="34" y="34"/>
                    </a:cubicBezTo>
                    <a:cubicBezTo>
                      <a:pt x="68" y="0"/>
                      <a:pt x="122" y="0"/>
                      <a:pt x="156" y="34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91" y="69"/>
                      <a:pt x="191" y="123"/>
                      <a:pt x="157" y="157"/>
                    </a:cubicBezTo>
                    <a:cubicBezTo>
                      <a:pt x="140" y="174"/>
                      <a:pt x="118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274">
                <a:extLst>
                  <a:ext uri="{FF2B5EF4-FFF2-40B4-BE49-F238E27FC236}">
                    <a16:creationId xmlns:a16="http://schemas.microsoft.com/office/drawing/2014/main" id="{8A1609A2-0A22-4F5A-8F46-56C98B7AD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564"/>
                <a:ext cx="37" cy="34"/>
              </a:xfrm>
              <a:custGeom>
                <a:avLst/>
                <a:gdLst>
                  <a:gd name="T0" fmla="*/ 66 w 133"/>
                  <a:gd name="T1" fmla="*/ 126 h 126"/>
                  <a:gd name="T2" fmla="*/ 21 w 133"/>
                  <a:gd name="T3" fmla="*/ 105 h 126"/>
                  <a:gd name="T4" fmla="*/ 28 w 133"/>
                  <a:gd name="T5" fmla="*/ 22 h 126"/>
                  <a:gd name="T6" fmla="*/ 29 w 133"/>
                  <a:gd name="T7" fmla="*/ 21 h 126"/>
                  <a:gd name="T8" fmla="*/ 112 w 133"/>
                  <a:gd name="T9" fmla="*/ 29 h 126"/>
                  <a:gd name="T10" fmla="*/ 105 w 133"/>
                  <a:gd name="T11" fmla="*/ 112 h 126"/>
                  <a:gd name="T12" fmla="*/ 104 w 133"/>
                  <a:gd name="T13" fmla="*/ 113 h 126"/>
                  <a:gd name="T14" fmla="*/ 66 w 133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6">
                    <a:moveTo>
                      <a:pt x="66" y="126"/>
                    </a:moveTo>
                    <a:cubicBezTo>
                      <a:pt x="49" y="126"/>
                      <a:pt x="32" y="119"/>
                      <a:pt x="21" y="105"/>
                    </a:cubicBezTo>
                    <a:cubicBezTo>
                      <a:pt x="0" y="80"/>
                      <a:pt x="3" y="43"/>
                      <a:pt x="28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54" y="0"/>
                      <a:pt x="92" y="4"/>
                      <a:pt x="112" y="29"/>
                    </a:cubicBezTo>
                    <a:cubicBezTo>
                      <a:pt x="133" y="54"/>
                      <a:pt x="130" y="91"/>
                      <a:pt x="105" y="112"/>
                    </a:cubicBezTo>
                    <a:cubicBezTo>
                      <a:pt x="104" y="113"/>
                      <a:pt x="104" y="113"/>
                      <a:pt x="104" y="113"/>
                    </a:cubicBezTo>
                    <a:cubicBezTo>
                      <a:pt x="93" y="122"/>
                      <a:pt x="79" y="126"/>
                      <a:pt x="66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275">
                <a:extLst>
                  <a:ext uri="{FF2B5EF4-FFF2-40B4-BE49-F238E27FC236}">
                    <a16:creationId xmlns:a16="http://schemas.microsoft.com/office/drawing/2014/main" id="{0BC066C5-4D0A-432A-BA84-55835B9D8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2498"/>
                <a:ext cx="59" cy="56"/>
              </a:xfrm>
              <a:custGeom>
                <a:avLst/>
                <a:gdLst>
                  <a:gd name="T0" fmla="*/ 107 w 213"/>
                  <a:gd name="T1" fmla="*/ 203 h 203"/>
                  <a:gd name="T2" fmla="*/ 39 w 213"/>
                  <a:gd name="T3" fmla="*/ 175 h 203"/>
                  <a:gd name="T4" fmla="*/ 38 w 213"/>
                  <a:gd name="T5" fmla="*/ 173 h 203"/>
                  <a:gd name="T6" fmla="*/ 38 w 213"/>
                  <a:gd name="T7" fmla="*/ 37 h 203"/>
                  <a:gd name="T8" fmla="*/ 174 w 213"/>
                  <a:gd name="T9" fmla="*/ 37 h 203"/>
                  <a:gd name="T10" fmla="*/ 175 w 213"/>
                  <a:gd name="T11" fmla="*/ 39 h 203"/>
                  <a:gd name="T12" fmla="*/ 175 w 213"/>
                  <a:gd name="T13" fmla="*/ 175 h 203"/>
                  <a:gd name="T14" fmla="*/ 107 w 213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3" h="203">
                    <a:moveTo>
                      <a:pt x="107" y="203"/>
                    </a:moveTo>
                    <a:cubicBezTo>
                      <a:pt x="83" y="203"/>
                      <a:pt x="58" y="194"/>
                      <a:pt x="39" y="175"/>
                    </a:cubicBezTo>
                    <a:cubicBezTo>
                      <a:pt x="38" y="173"/>
                      <a:pt x="38" y="173"/>
                      <a:pt x="38" y="173"/>
                    </a:cubicBezTo>
                    <a:cubicBezTo>
                      <a:pt x="0" y="136"/>
                      <a:pt x="0" y="75"/>
                      <a:pt x="38" y="37"/>
                    </a:cubicBezTo>
                    <a:cubicBezTo>
                      <a:pt x="75" y="0"/>
                      <a:pt x="136" y="0"/>
                      <a:pt x="174" y="37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213" y="77"/>
                      <a:pt x="213" y="138"/>
                      <a:pt x="175" y="175"/>
                    </a:cubicBezTo>
                    <a:cubicBezTo>
                      <a:pt x="157" y="194"/>
                      <a:pt x="132" y="203"/>
                      <a:pt x="107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276">
                <a:extLst>
                  <a:ext uri="{FF2B5EF4-FFF2-40B4-BE49-F238E27FC236}">
                    <a16:creationId xmlns:a16="http://schemas.microsoft.com/office/drawing/2014/main" id="{D57B02BB-6CAE-4DDA-9125-1361D4A9B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462"/>
                <a:ext cx="57" cy="53"/>
              </a:xfrm>
              <a:custGeom>
                <a:avLst/>
                <a:gdLst>
                  <a:gd name="T0" fmla="*/ 102 w 204"/>
                  <a:gd name="T1" fmla="*/ 192 h 192"/>
                  <a:gd name="T2" fmla="*/ 32 w 204"/>
                  <a:gd name="T3" fmla="*/ 160 h 192"/>
                  <a:gd name="T4" fmla="*/ 44 w 204"/>
                  <a:gd name="T5" fmla="*/ 33 h 192"/>
                  <a:gd name="T6" fmla="*/ 46 w 204"/>
                  <a:gd name="T7" fmla="*/ 32 h 192"/>
                  <a:gd name="T8" fmla="*/ 172 w 204"/>
                  <a:gd name="T9" fmla="*/ 43 h 192"/>
                  <a:gd name="T10" fmla="*/ 160 w 204"/>
                  <a:gd name="T11" fmla="*/ 170 h 192"/>
                  <a:gd name="T12" fmla="*/ 159 w 204"/>
                  <a:gd name="T13" fmla="*/ 171 h 192"/>
                  <a:gd name="T14" fmla="*/ 102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2" y="192"/>
                    </a:moveTo>
                    <a:cubicBezTo>
                      <a:pt x="76" y="192"/>
                      <a:pt x="50" y="181"/>
                      <a:pt x="32" y="160"/>
                    </a:cubicBezTo>
                    <a:cubicBezTo>
                      <a:pt x="0" y="121"/>
                      <a:pt x="6" y="65"/>
                      <a:pt x="44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84" y="0"/>
                      <a:pt x="141" y="5"/>
                      <a:pt x="172" y="43"/>
                    </a:cubicBezTo>
                    <a:cubicBezTo>
                      <a:pt x="204" y="82"/>
                      <a:pt x="199" y="138"/>
                      <a:pt x="160" y="170"/>
                    </a:cubicBezTo>
                    <a:cubicBezTo>
                      <a:pt x="159" y="171"/>
                      <a:pt x="159" y="171"/>
                      <a:pt x="159" y="171"/>
                    </a:cubicBezTo>
                    <a:cubicBezTo>
                      <a:pt x="142" y="185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277">
                <a:extLst>
                  <a:ext uri="{FF2B5EF4-FFF2-40B4-BE49-F238E27FC236}">
                    <a16:creationId xmlns:a16="http://schemas.microsoft.com/office/drawing/2014/main" id="{E8314D1D-B16C-49F9-83C4-BD4A40297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2404"/>
                <a:ext cx="42" cy="40"/>
              </a:xfrm>
              <a:custGeom>
                <a:avLst/>
                <a:gdLst>
                  <a:gd name="T0" fmla="*/ 76 w 151"/>
                  <a:gd name="T1" fmla="*/ 144 h 144"/>
                  <a:gd name="T2" fmla="*/ 28 w 151"/>
                  <a:gd name="T3" fmla="*/ 124 h 144"/>
                  <a:gd name="T4" fmla="*/ 27 w 151"/>
                  <a:gd name="T5" fmla="*/ 123 h 144"/>
                  <a:gd name="T6" fmla="*/ 27 w 151"/>
                  <a:gd name="T7" fmla="*/ 26 h 144"/>
                  <a:gd name="T8" fmla="*/ 123 w 151"/>
                  <a:gd name="T9" fmla="*/ 26 h 144"/>
                  <a:gd name="T10" fmla="*/ 124 w 151"/>
                  <a:gd name="T11" fmla="*/ 27 h 144"/>
                  <a:gd name="T12" fmla="*/ 124 w 151"/>
                  <a:gd name="T13" fmla="*/ 124 h 144"/>
                  <a:gd name="T14" fmla="*/ 76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6" y="144"/>
                    </a:moveTo>
                    <a:cubicBezTo>
                      <a:pt x="59" y="144"/>
                      <a:pt x="41" y="137"/>
                      <a:pt x="28" y="124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0" y="96"/>
                      <a:pt x="0" y="53"/>
                      <a:pt x="27" y="26"/>
                    </a:cubicBezTo>
                    <a:cubicBezTo>
                      <a:pt x="53" y="0"/>
                      <a:pt x="96" y="0"/>
                      <a:pt x="123" y="26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11" y="137"/>
                      <a:pt x="9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278">
                <a:extLst>
                  <a:ext uri="{FF2B5EF4-FFF2-40B4-BE49-F238E27FC236}">
                    <a16:creationId xmlns:a16="http://schemas.microsoft.com/office/drawing/2014/main" id="{A3072D29-BD12-4113-BBAC-F4A0EDC93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2353"/>
                <a:ext cx="40" cy="39"/>
              </a:xfrm>
              <a:custGeom>
                <a:avLst/>
                <a:gdLst>
                  <a:gd name="T0" fmla="*/ 73 w 146"/>
                  <a:gd name="T1" fmla="*/ 138 h 138"/>
                  <a:gd name="T2" fmla="*/ 42 w 146"/>
                  <a:gd name="T3" fmla="*/ 130 h 138"/>
                  <a:gd name="T4" fmla="*/ 17 w 146"/>
                  <a:gd name="T5" fmla="*/ 43 h 138"/>
                  <a:gd name="T6" fmla="*/ 18 w 146"/>
                  <a:gd name="T7" fmla="*/ 42 h 138"/>
                  <a:gd name="T8" fmla="*/ 104 w 146"/>
                  <a:gd name="T9" fmla="*/ 17 h 138"/>
                  <a:gd name="T10" fmla="*/ 129 w 146"/>
                  <a:gd name="T11" fmla="*/ 104 h 138"/>
                  <a:gd name="T12" fmla="*/ 128 w 146"/>
                  <a:gd name="T13" fmla="*/ 105 h 138"/>
                  <a:gd name="T14" fmla="*/ 73 w 146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8">
                    <a:moveTo>
                      <a:pt x="73" y="138"/>
                    </a:moveTo>
                    <a:cubicBezTo>
                      <a:pt x="62" y="138"/>
                      <a:pt x="51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4" y="17"/>
                    </a:cubicBezTo>
                    <a:cubicBezTo>
                      <a:pt x="135" y="34"/>
                      <a:pt x="146" y="73"/>
                      <a:pt x="129" y="104"/>
                    </a:cubicBezTo>
                    <a:cubicBezTo>
                      <a:pt x="128" y="105"/>
                      <a:pt x="128" y="105"/>
                      <a:pt x="128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279">
                <a:extLst>
                  <a:ext uri="{FF2B5EF4-FFF2-40B4-BE49-F238E27FC236}">
                    <a16:creationId xmlns:a16="http://schemas.microsoft.com/office/drawing/2014/main" id="{19B281AA-EDD7-4F0E-AAB0-06CD13C7B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28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3 w 126"/>
                  <a:gd name="T3" fmla="*/ 86 h 119"/>
                  <a:gd name="T4" fmla="*/ 12 w 126"/>
                  <a:gd name="T5" fmla="*/ 85 h 119"/>
                  <a:gd name="T6" fmla="*/ 40 w 126"/>
                  <a:gd name="T7" fmla="*/ 12 h 119"/>
                  <a:gd name="T8" fmla="*/ 113 w 126"/>
                  <a:gd name="T9" fmla="*/ 41 h 119"/>
                  <a:gd name="T10" fmla="*/ 114 w 126"/>
                  <a:gd name="T11" fmla="*/ 42 h 119"/>
                  <a:gd name="T12" fmla="*/ 85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2" y="119"/>
                      <a:pt x="22" y="107"/>
                      <a:pt x="13" y="86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57"/>
                      <a:pt x="12" y="25"/>
                      <a:pt x="40" y="12"/>
                    </a:cubicBezTo>
                    <a:cubicBezTo>
                      <a:pt x="68" y="0"/>
                      <a:pt x="101" y="13"/>
                      <a:pt x="113" y="41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26" y="70"/>
                      <a:pt x="113" y="102"/>
                      <a:pt x="85" y="115"/>
                    </a:cubicBezTo>
                    <a:cubicBezTo>
                      <a:pt x="78" y="118"/>
                      <a:pt x="7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280">
                <a:extLst>
                  <a:ext uri="{FF2B5EF4-FFF2-40B4-BE49-F238E27FC236}">
                    <a16:creationId xmlns:a16="http://schemas.microsoft.com/office/drawing/2014/main" id="{8F9CBB66-8C08-439A-BB08-4321921A9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224"/>
                <a:ext cx="48" cy="45"/>
              </a:xfrm>
              <a:custGeom>
                <a:avLst/>
                <a:gdLst>
                  <a:gd name="T0" fmla="*/ 87 w 174"/>
                  <a:gd name="T1" fmla="*/ 164 h 164"/>
                  <a:gd name="T2" fmla="*/ 50 w 174"/>
                  <a:gd name="T3" fmla="*/ 154 h 164"/>
                  <a:gd name="T4" fmla="*/ 21 w 174"/>
                  <a:gd name="T5" fmla="*/ 51 h 164"/>
                  <a:gd name="T6" fmla="*/ 21 w 174"/>
                  <a:gd name="T7" fmla="*/ 50 h 164"/>
                  <a:gd name="T8" fmla="*/ 124 w 174"/>
                  <a:gd name="T9" fmla="*/ 21 h 164"/>
                  <a:gd name="T10" fmla="*/ 154 w 174"/>
                  <a:gd name="T11" fmla="*/ 124 h 164"/>
                  <a:gd name="T12" fmla="*/ 153 w 174"/>
                  <a:gd name="T13" fmla="*/ 125 h 164"/>
                  <a:gd name="T14" fmla="*/ 87 w 174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4">
                    <a:moveTo>
                      <a:pt x="87" y="164"/>
                    </a:moveTo>
                    <a:cubicBezTo>
                      <a:pt x="74" y="164"/>
                      <a:pt x="62" y="161"/>
                      <a:pt x="50" y="154"/>
                    </a:cubicBezTo>
                    <a:cubicBezTo>
                      <a:pt x="13" y="134"/>
                      <a:pt x="0" y="88"/>
                      <a:pt x="21" y="51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42" y="13"/>
                      <a:pt x="88" y="0"/>
                      <a:pt x="124" y="21"/>
                    </a:cubicBezTo>
                    <a:cubicBezTo>
                      <a:pt x="161" y="41"/>
                      <a:pt x="174" y="87"/>
                      <a:pt x="154" y="124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39" y="150"/>
                      <a:pt x="113" y="164"/>
                      <a:pt x="87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281">
                <a:extLst>
                  <a:ext uri="{FF2B5EF4-FFF2-40B4-BE49-F238E27FC236}">
                    <a16:creationId xmlns:a16="http://schemas.microsoft.com/office/drawing/2014/main" id="{429B08E5-0D08-438C-B418-E998D3921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141"/>
                <a:ext cx="61" cy="57"/>
              </a:xfrm>
              <a:custGeom>
                <a:avLst/>
                <a:gdLst>
                  <a:gd name="T0" fmla="*/ 111 w 220"/>
                  <a:gd name="T1" fmla="*/ 208 h 208"/>
                  <a:gd name="T2" fmla="*/ 22 w 220"/>
                  <a:gd name="T3" fmla="*/ 151 h 208"/>
                  <a:gd name="T4" fmla="*/ 21 w 220"/>
                  <a:gd name="T5" fmla="*/ 149 h 208"/>
                  <a:gd name="T6" fmla="*/ 71 w 220"/>
                  <a:gd name="T7" fmla="*/ 21 h 208"/>
                  <a:gd name="T8" fmla="*/ 198 w 220"/>
                  <a:gd name="T9" fmla="*/ 71 h 208"/>
                  <a:gd name="T10" fmla="*/ 199 w 220"/>
                  <a:gd name="T11" fmla="*/ 73 h 208"/>
                  <a:gd name="T12" fmla="*/ 149 w 220"/>
                  <a:gd name="T13" fmla="*/ 200 h 208"/>
                  <a:gd name="T14" fmla="*/ 111 w 220"/>
                  <a:gd name="T15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8">
                    <a:moveTo>
                      <a:pt x="111" y="208"/>
                    </a:moveTo>
                    <a:cubicBezTo>
                      <a:pt x="73" y="208"/>
                      <a:pt x="38" y="187"/>
                      <a:pt x="22" y="151"/>
                    </a:cubicBezTo>
                    <a:cubicBezTo>
                      <a:pt x="21" y="149"/>
                      <a:pt x="21" y="149"/>
                      <a:pt x="21" y="149"/>
                    </a:cubicBezTo>
                    <a:cubicBezTo>
                      <a:pt x="0" y="100"/>
                      <a:pt x="22" y="43"/>
                      <a:pt x="71" y="21"/>
                    </a:cubicBezTo>
                    <a:cubicBezTo>
                      <a:pt x="119" y="0"/>
                      <a:pt x="176" y="22"/>
                      <a:pt x="198" y="71"/>
                    </a:cubicBezTo>
                    <a:cubicBezTo>
                      <a:pt x="199" y="73"/>
                      <a:pt x="199" y="73"/>
                      <a:pt x="199" y="73"/>
                    </a:cubicBezTo>
                    <a:cubicBezTo>
                      <a:pt x="220" y="122"/>
                      <a:pt x="198" y="179"/>
                      <a:pt x="149" y="200"/>
                    </a:cubicBezTo>
                    <a:cubicBezTo>
                      <a:pt x="137" y="206"/>
                      <a:pt x="124" y="208"/>
                      <a:pt x="111" y="2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282">
                <a:extLst>
                  <a:ext uri="{FF2B5EF4-FFF2-40B4-BE49-F238E27FC236}">
                    <a16:creationId xmlns:a16="http://schemas.microsoft.com/office/drawing/2014/main" id="{65A92E07-03D9-443A-8EDA-C24E8A159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094"/>
                <a:ext cx="49" cy="48"/>
              </a:xfrm>
              <a:custGeom>
                <a:avLst/>
                <a:gdLst>
                  <a:gd name="T0" fmla="*/ 89 w 179"/>
                  <a:gd name="T1" fmla="*/ 176 h 176"/>
                  <a:gd name="T2" fmla="*/ 78 w 179"/>
                  <a:gd name="T3" fmla="*/ 175 h 176"/>
                  <a:gd name="T4" fmla="*/ 6 w 179"/>
                  <a:gd name="T5" fmla="*/ 80 h 176"/>
                  <a:gd name="T6" fmla="*/ 6 w 179"/>
                  <a:gd name="T7" fmla="*/ 78 h 176"/>
                  <a:gd name="T8" fmla="*/ 101 w 179"/>
                  <a:gd name="T9" fmla="*/ 7 h 176"/>
                  <a:gd name="T10" fmla="*/ 173 w 179"/>
                  <a:gd name="T11" fmla="*/ 101 h 176"/>
                  <a:gd name="T12" fmla="*/ 172 w 179"/>
                  <a:gd name="T13" fmla="*/ 103 h 176"/>
                  <a:gd name="T14" fmla="*/ 89 w 179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6">
                    <a:moveTo>
                      <a:pt x="89" y="176"/>
                    </a:moveTo>
                    <a:cubicBezTo>
                      <a:pt x="86" y="176"/>
                      <a:pt x="82" y="175"/>
                      <a:pt x="78" y="175"/>
                    </a:cubicBezTo>
                    <a:cubicBezTo>
                      <a:pt x="32" y="168"/>
                      <a:pt x="0" y="126"/>
                      <a:pt x="6" y="80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13" y="32"/>
                      <a:pt x="55" y="0"/>
                      <a:pt x="101" y="7"/>
                    </a:cubicBezTo>
                    <a:cubicBezTo>
                      <a:pt x="147" y="13"/>
                      <a:pt x="179" y="55"/>
                      <a:pt x="173" y="101"/>
                    </a:cubicBezTo>
                    <a:cubicBezTo>
                      <a:pt x="172" y="103"/>
                      <a:pt x="172" y="103"/>
                      <a:pt x="172" y="103"/>
                    </a:cubicBezTo>
                    <a:cubicBezTo>
                      <a:pt x="166" y="145"/>
                      <a:pt x="131" y="176"/>
                      <a:pt x="89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283">
                <a:extLst>
                  <a:ext uri="{FF2B5EF4-FFF2-40B4-BE49-F238E27FC236}">
                    <a16:creationId xmlns:a16="http://schemas.microsoft.com/office/drawing/2014/main" id="{E435D74E-AFA4-45B8-9052-AE183BEBC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013"/>
                <a:ext cx="50" cy="50"/>
              </a:xfrm>
              <a:custGeom>
                <a:avLst/>
                <a:gdLst>
                  <a:gd name="T0" fmla="*/ 90 w 181"/>
                  <a:gd name="T1" fmla="*/ 180 h 180"/>
                  <a:gd name="T2" fmla="*/ 3 w 181"/>
                  <a:gd name="T3" fmla="*/ 96 h 180"/>
                  <a:gd name="T4" fmla="*/ 3 w 181"/>
                  <a:gd name="T5" fmla="*/ 94 h 180"/>
                  <a:gd name="T6" fmla="*/ 86 w 181"/>
                  <a:gd name="T7" fmla="*/ 2 h 180"/>
                  <a:gd name="T8" fmla="*/ 178 w 181"/>
                  <a:gd name="T9" fmla="*/ 86 h 180"/>
                  <a:gd name="T10" fmla="*/ 178 w 181"/>
                  <a:gd name="T11" fmla="*/ 88 h 180"/>
                  <a:gd name="T12" fmla="*/ 95 w 181"/>
                  <a:gd name="T13" fmla="*/ 180 h 180"/>
                  <a:gd name="T14" fmla="*/ 90 w 181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80">
                    <a:moveTo>
                      <a:pt x="90" y="180"/>
                    </a:moveTo>
                    <a:cubicBezTo>
                      <a:pt x="44" y="180"/>
                      <a:pt x="5" y="143"/>
                      <a:pt x="3" y="96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0" y="46"/>
                      <a:pt x="38" y="4"/>
                      <a:pt x="86" y="2"/>
                    </a:cubicBezTo>
                    <a:cubicBezTo>
                      <a:pt x="135" y="0"/>
                      <a:pt x="176" y="37"/>
                      <a:pt x="178" y="86"/>
                    </a:cubicBezTo>
                    <a:cubicBezTo>
                      <a:pt x="178" y="88"/>
                      <a:pt x="178" y="88"/>
                      <a:pt x="178" y="88"/>
                    </a:cubicBezTo>
                    <a:cubicBezTo>
                      <a:pt x="181" y="136"/>
                      <a:pt x="143" y="177"/>
                      <a:pt x="95" y="180"/>
                    </a:cubicBezTo>
                    <a:cubicBezTo>
                      <a:pt x="93" y="180"/>
                      <a:pt x="92" y="180"/>
                      <a:pt x="90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284">
                <a:extLst>
                  <a:ext uri="{FF2B5EF4-FFF2-40B4-BE49-F238E27FC236}">
                    <a16:creationId xmlns:a16="http://schemas.microsoft.com/office/drawing/2014/main" id="{C0AB447B-904F-479A-9A20-B66491311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955"/>
                <a:ext cx="41" cy="40"/>
              </a:xfrm>
              <a:custGeom>
                <a:avLst/>
                <a:gdLst>
                  <a:gd name="T0" fmla="*/ 76 w 151"/>
                  <a:gd name="T1" fmla="*/ 147 h 147"/>
                  <a:gd name="T2" fmla="*/ 66 w 151"/>
                  <a:gd name="T3" fmla="*/ 146 h 147"/>
                  <a:gd name="T4" fmla="*/ 6 w 151"/>
                  <a:gd name="T5" fmla="*/ 67 h 147"/>
                  <a:gd name="T6" fmla="*/ 6 w 151"/>
                  <a:gd name="T7" fmla="*/ 65 h 147"/>
                  <a:gd name="T8" fmla="*/ 85 w 151"/>
                  <a:gd name="T9" fmla="*/ 5 h 147"/>
                  <a:gd name="T10" fmla="*/ 146 w 151"/>
                  <a:gd name="T11" fmla="*/ 85 h 147"/>
                  <a:gd name="T12" fmla="*/ 145 w 151"/>
                  <a:gd name="T13" fmla="*/ 86 h 147"/>
                  <a:gd name="T14" fmla="*/ 76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6" y="147"/>
                    </a:moveTo>
                    <a:cubicBezTo>
                      <a:pt x="72" y="147"/>
                      <a:pt x="69" y="147"/>
                      <a:pt x="66" y="146"/>
                    </a:cubicBezTo>
                    <a:cubicBezTo>
                      <a:pt x="27" y="141"/>
                      <a:pt x="0" y="105"/>
                      <a:pt x="6" y="67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11" y="27"/>
                      <a:pt x="47" y="0"/>
                      <a:pt x="85" y="5"/>
                    </a:cubicBezTo>
                    <a:cubicBezTo>
                      <a:pt x="124" y="10"/>
                      <a:pt x="151" y="46"/>
                      <a:pt x="146" y="85"/>
                    </a:cubicBezTo>
                    <a:cubicBezTo>
                      <a:pt x="145" y="86"/>
                      <a:pt x="145" y="86"/>
                      <a:pt x="145" y="86"/>
                    </a:cubicBezTo>
                    <a:cubicBezTo>
                      <a:pt x="140" y="121"/>
                      <a:pt x="11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285">
                <a:extLst>
                  <a:ext uri="{FF2B5EF4-FFF2-40B4-BE49-F238E27FC236}">
                    <a16:creationId xmlns:a16="http://schemas.microsoft.com/office/drawing/2014/main" id="{0C4A5D5F-F22A-4016-83C2-A8A976A81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1873"/>
                <a:ext cx="41" cy="41"/>
              </a:xfrm>
              <a:custGeom>
                <a:avLst/>
                <a:gdLst>
                  <a:gd name="T0" fmla="*/ 73 w 147"/>
                  <a:gd name="T1" fmla="*/ 147 h 147"/>
                  <a:gd name="T2" fmla="*/ 2 w 147"/>
                  <a:gd name="T3" fmla="*/ 79 h 147"/>
                  <a:gd name="T4" fmla="*/ 2 w 147"/>
                  <a:gd name="T5" fmla="*/ 77 h 147"/>
                  <a:gd name="T6" fmla="*/ 70 w 147"/>
                  <a:gd name="T7" fmla="*/ 2 h 147"/>
                  <a:gd name="T8" fmla="*/ 145 w 147"/>
                  <a:gd name="T9" fmla="*/ 70 h 147"/>
                  <a:gd name="T10" fmla="*/ 145 w 147"/>
                  <a:gd name="T11" fmla="*/ 72 h 147"/>
                  <a:gd name="T12" fmla="*/ 77 w 147"/>
                  <a:gd name="T13" fmla="*/ 147 h 147"/>
                  <a:gd name="T14" fmla="*/ 73 w 14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7">
                    <a:moveTo>
                      <a:pt x="73" y="147"/>
                    </a:moveTo>
                    <a:cubicBezTo>
                      <a:pt x="35" y="147"/>
                      <a:pt x="4" y="117"/>
                      <a:pt x="2" y="79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0" y="37"/>
                      <a:pt x="30" y="4"/>
                      <a:pt x="70" y="2"/>
                    </a:cubicBezTo>
                    <a:cubicBezTo>
                      <a:pt x="109" y="0"/>
                      <a:pt x="143" y="30"/>
                      <a:pt x="145" y="70"/>
                    </a:cubicBezTo>
                    <a:cubicBezTo>
                      <a:pt x="145" y="72"/>
                      <a:pt x="145" y="72"/>
                      <a:pt x="145" y="72"/>
                    </a:cubicBezTo>
                    <a:cubicBezTo>
                      <a:pt x="147" y="111"/>
                      <a:pt x="116" y="145"/>
                      <a:pt x="77" y="147"/>
                    </a:cubicBezTo>
                    <a:cubicBezTo>
                      <a:pt x="76" y="147"/>
                      <a:pt x="75" y="147"/>
                      <a:pt x="73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286">
                <a:extLst>
                  <a:ext uri="{FF2B5EF4-FFF2-40B4-BE49-F238E27FC236}">
                    <a16:creationId xmlns:a16="http://schemas.microsoft.com/office/drawing/2014/main" id="{37B19986-7065-4AEB-88E6-91FBE2672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816"/>
                <a:ext cx="32" cy="32"/>
              </a:xfrm>
              <a:custGeom>
                <a:avLst/>
                <a:gdLst>
                  <a:gd name="T0" fmla="*/ 58 w 116"/>
                  <a:gd name="T1" fmla="*/ 113 h 113"/>
                  <a:gd name="T2" fmla="*/ 50 w 116"/>
                  <a:gd name="T3" fmla="*/ 113 h 113"/>
                  <a:gd name="T4" fmla="*/ 4 w 116"/>
                  <a:gd name="T5" fmla="*/ 52 h 113"/>
                  <a:gd name="T6" fmla="*/ 4 w 116"/>
                  <a:gd name="T7" fmla="*/ 50 h 113"/>
                  <a:gd name="T8" fmla="*/ 65 w 116"/>
                  <a:gd name="T9" fmla="*/ 4 h 113"/>
                  <a:gd name="T10" fmla="*/ 112 w 116"/>
                  <a:gd name="T11" fmla="*/ 65 h 113"/>
                  <a:gd name="T12" fmla="*/ 111 w 116"/>
                  <a:gd name="T13" fmla="*/ 67 h 113"/>
                  <a:gd name="T14" fmla="*/ 58 w 116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3">
                    <a:moveTo>
                      <a:pt x="58" y="113"/>
                    </a:moveTo>
                    <a:cubicBezTo>
                      <a:pt x="55" y="113"/>
                      <a:pt x="53" y="113"/>
                      <a:pt x="50" y="113"/>
                    </a:cubicBezTo>
                    <a:cubicBezTo>
                      <a:pt x="21" y="109"/>
                      <a:pt x="0" y="81"/>
                      <a:pt x="4" y="52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8" y="21"/>
                      <a:pt x="36" y="0"/>
                      <a:pt x="65" y="4"/>
                    </a:cubicBezTo>
                    <a:cubicBezTo>
                      <a:pt x="95" y="8"/>
                      <a:pt x="116" y="36"/>
                      <a:pt x="112" y="65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108" y="94"/>
                      <a:pt x="84" y="113"/>
                      <a:pt x="58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287">
                <a:extLst>
                  <a:ext uri="{FF2B5EF4-FFF2-40B4-BE49-F238E27FC236}">
                    <a16:creationId xmlns:a16="http://schemas.microsoft.com/office/drawing/2014/main" id="{A0DBB931-E703-4740-BA9E-C33B19E45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721"/>
                <a:ext cx="56" cy="56"/>
              </a:xfrm>
              <a:custGeom>
                <a:avLst/>
                <a:gdLst>
                  <a:gd name="T0" fmla="*/ 100 w 201"/>
                  <a:gd name="T1" fmla="*/ 201 h 201"/>
                  <a:gd name="T2" fmla="*/ 2 w 201"/>
                  <a:gd name="T3" fmla="*/ 108 h 201"/>
                  <a:gd name="T4" fmla="*/ 2 w 201"/>
                  <a:gd name="T5" fmla="*/ 105 h 201"/>
                  <a:gd name="T6" fmla="*/ 96 w 201"/>
                  <a:gd name="T7" fmla="*/ 2 h 201"/>
                  <a:gd name="T8" fmla="*/ 199 w 201"/>
                  <a:gd name="T9" fmla="*/ 96 h 201"/>
                  <a:gd name="T10" fmla="*/ 199 w 201"/>
                  <a:gd name="T11" fmla="*/ 98 h 201"/>
                  <a:gd name="T12" fmla="*/ 105 w 201"/>
                  <a:gd name="T13" fmla="*/ 201 h 201"/>
                  <a:gd name="T14" fmla="*/ 100 w 201"/>
                  <a:gd name="T15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201">
                    <a:moveTo>
                      <a:pt x="100" y="201"/>
                    </a:moveTo>
                    <a:cubicBezTo>
                      <a:pt x="48" y="201"/>
                      <a:pt x="5" y="160"/>
                      <a:pt x="2" y="108"/>
                    </a:cubicBezTo>
                    <a:cubicBezTo>
                      <a:pt x="2" y="105"/>
                      <a:pt x="2" y="105"/>
                      <a:pt x="2" y="105"/>
                    </a:cubicBezTo>
                    <a:cubicBezTo>
                      <a:pt x="0" y="51"/>
                      <a:pt x="41" y="5"/>
                      <a:pt x="96" y="2"/>
                    </a:cubicBezTo>
                    <a:cubicBezTo>
                      <a:pt x="150" y="0"/>
                      <a:pt x="196" y="42"/>
                      <a:pt x="199" y="96"/>
                    </a:cubicBezTo>
                    <a:cubicBezTo>
                      <a:pt x="199" y="98"/>
                      <a:pt x="199" y="98"/>
                      <a:pt x="199" y="98"/>
                    </a:cubicBezTo>
                    <a:cubicBezTo>
                      <a:pt x="201" y="152"/>
                      <a:pt x="159" y="199"/>
                      <a:pt x="105" y="201"/>
                    </a:cubicBezTo>
                    <a:cubicBezTo>
                      <a:pt x="104" y="201"/>
                      <a:pt x="102" y="201"/>
                      <a:pt x="100" y="2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288">
                <a:extLst>
                  <a:ext uri="{FF2B5EF4-FFF2-40B4-BE49-F238E27FC236}">
                    <a16:creationId xmlns:a16="http://schemas.microsoft.com/office/drawing/2014/main" id="{B4B8CD6F-8C36-4D42-B96A-409204A72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662"/>
                <a:ext cx="58" cy="56"/>
              </a:xfrm>
              <a:custGeom>
                <a:avLst/>
                <a:gdLst>
                  <a:gd name="T0" fmla="*/ 105 w 211"/>
                  <a:gd name="T1" fmla="*/ 203 h 203"/>
                  <a:gd name="T2" fmla="*/ 12 w 211"/>
                  <a:gd name="T3" fmla="*/ 129 h 203"/>
                  <a:gd name="T4" fmla="*/ 12 w 211"/>
                  <a:gd name="T5" fmla="*/ 127 h 203"/>
                  <a:gd name="T6" fmla="*/ 83 w 211"/>
                  <a:gd name="T7" fmla="*/ 12 h 203"/>
                  <a:gd name="T8" fmla="*/ 198 w 211"/>
                  <a:gd name="T9" fmla="*/ 83 h 203"/>
                  <a:gd name="T10" fmla="*/ 199 w 211"/>
                  <a:gd name="T11" fmla="*/ 85 h 203"/>
                  <a:gd name="T12" fmla="*/ 127 w 211"/>
                  <a:gd name="T13" fmla="*/ 200 h 203"/>
                  <a:gd name="T14" fmla="*/ 105 w 211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203">
                    <a:moveTo>
                      <a:pt x="105" y="203"/>
                    </a:moveTo>
                    <a:cubicBezTo>
                      <a:pt x="62" y="203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5" y="0"/>
                      <a:pt x="186" y="32"/>
                      <a:pt x="198" y="83"/>
                    </a:cubicBezTo>
                    <a:cubicBezTo>
                      <a:pt x="199" y="85"/>
                      <a:pt x="199" y="85"/>
                      <a:pt x="199" y="85"/>
                    </a:cubicBezTo>
                    <a:cubicBezTo>
                      <a:pt x="211" y="137"/>
                      <a:pt x="179" y="188"/>
                      <a:pt x="127" y="200"/>
                    </a:cubicBezTo>
                    <a:cubicBezTo>
                      <a:pt x="120" y="202"/>
                      <a:pt x="113" y="203"/>
                      <a:pt x="105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289">
                <a:extLst>
                  <a:ext uri="{FF2B5EF4-FFF2-40B4-BE49-F238E27FC236}">
                    <a16:creationId xmlns:a16="http://schemas.microsoft.com/office/drawing/2014/main" id="{6F46CDB6-2044-4EDC-AEB5-DC1E0948C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581"/>
                <a:ext cx="58" cy="54"/>
              </a:xfrm>
              <a:custGeom>
                <a:avLst/>
                <a:gdLst>
                  <a:gd name="T0" fmla="*/ 104 w 208"/>
                  <a:gd name="T1" fmla="*/ 198 h 198"/>
                  <a:gd name="T2" fmla="*/ 75 w 208"/>
                  <a:gd name="T3" fmla="*/ 193 h 198"/>
                  <a:gd name="T4" fmla="*/ 17 w 208"/>
                  <a:gd name="T5" fmla="*/ 76 h 198"/>
                  <a:gd name="T6" fmla="*/ 17 w 208"/>
                  <a:gd name="T7" fmla="*/ 74 h 198"/>
                  <a:gd name="T8" fmla="*/ 134 w 208"/>
                  <a:gd name="T9" fmla="*/ 16 h 198"/>
                  <a:gd name="T10" fmla="*/ 192 w 208"/>
                  <a:gd name="T11" fmla="*/ 133 h 198"/>
                  <a:gd name="T12" fmla="*/ 191 w 208"/>
                  <a:gd name="T13" fmla="*/ 135 h 198"/>
                  <a:gd name="T14" fmla="*/ 104 w 208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8">
                    <a:moveTo>
                      <a:pt x="104" y="198"/>
                    </a:moveTo>
                    <a:cubicBezTo>
                      <a:pt x="94" y="198"/>
                      <a:pt x="84" y="197"/>
                      <a:pt x="75" y="193"/>
                    </a:cubicBezTo>
                    <a:cubicBezTo>
                      <a:pt x="26" y="177"/>
                      <a:pt x="0" y="125"/>
                      <a:pt x="17" y="76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34" y="26"/>
                      <a:pt x="86" y="0"/>
                      <a:pt x="134" y="16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91" y="135"/>
                      <a:pt x="191" y="135"/>
                      <a:pt x="191" y="135"/>
                    </a:cubicBezTo>
                    <a:cubicBezTo>
                      <a:pt x="179" y="174"/>
                      <a:pt x="143" y="198"/>
                      <a:pt x="104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290">
                <a:extLst>
                  <a:ext uri="{FF2B5EF4-FFF2-40B4-BE49-F238E27FC236}">
                    <a16:creationId xmlns:a16="http://schemas.microsoft.com/office/drawing/2014/main" id="{AB45BEDA-3AF9-44F7-BFFE-EC8469CE9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521"/>
                <a:ext cx="58" cy="56"/>
              </a:xfrm>
              <a:custGeom>
                <a:avLst/>
                <a:gdLst>
                  <a:gd name="T0" fmla="*/ 105 w 210"/>
                  <a:gd name="T1" fmla="*/ 202 h 202"/>
                  <a:gd name="T2" fmla="*/ 12 w 210"/>
                  <a:gd name="T3" fmla="*/ 129 h 202"/>
                  <a:gd name="T4" fmla="*/ 12 w 210"/>
                  <a:gd name="T5" fmla="*/ 127 h 202"/>
                  <a:gd name="T6" fmla="*/ 83 w 210"/>
                  <a:gd name="T7" fmla="*/ 12 h 202"/>
                  <a:gd name="T8" fmla="*/ 197 w 210"/>
                  <a:gd name="T9" fmla="*/ 83 h 202"/>
                  <a:gd name="T10" fmla="*/ 198 w 210"/>
                  <a:gd name="T11" fmla="*/ 85 h 202"/>
                  <a:gd name="T12" fmla="*/ 127 w 210"/>
                  <a:gd name="T13" fmla="*/ 200 h 202"/>
                  <a:gd name="T14" fmla="*/ 105 w 210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202">
                    <a:moveTo>
                      <a:pt x="105" y="202"/>
                    </a:moveTo>
                    <a:cubicBezTo>
                      <a:pt x="62" y="202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4" y="0"/>
                      <a:pt x="185" y="32"/>
                      <a:pt x="197" y="83"/>
                    </a:cubicBezTo>
                    <a:cubicBezTo>
                      <a:pt x="198" y="85"/>
                      <a:pt x="198" y="85"/>
                      <a:pt x="198" y="85"/>
                    </a:cubicBezTo>
                    <a:cubicBezTo>
                      <a:pt x="210" y="136"/>
                      <a:pt x="178" y="188"/>
                      <a:pt x="127" y="200"/>
                    </a:cubicBezTo>
                    <a:cubicBezTo>
                      <a:pt x="120" y="201"/>
                      <a:pt x="112" y="202"/>
                      <a:pt x="105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291">
                <a:extLst>
                  <a:ext uri="{FF2B5EF4-FFF2-40B4-BE49-F238E27FC236}">
                    <a16:creationId xmlns:a16="http://schemas.microsoft.com/office/drawing/2014/main" id="{87371A43-891D-43D3-A66D-3285A22BD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1448"/>
                <a:ext cx="50" cy="47"/>
              </a:xfrm>
              <a:custGeom>
                <a:avLst/>
                <a:gdLst>
                  <a:gd name="T0" fmla="*/ 90 w 181"/>
                  <a:gd name="T1" fmla="*/ 172 h 172"/>
                  <a:gd name="T2" fmla="*/ 65 w 181"/>
                  <a:gd name="T3" fmla="*/ 168 h 172"/>
                  <a:gd name="T4" fmla="*/ 14 w 181"/>
                  <a:gd name="T5" fmla="*/ 66 h 172"/>
                  <a:gd name="T6" fmla="*/ 15 w 181"/>
                  <a:gd name="T7" fmla="*/ 65 h 172"/>
                  <a:gd name="T8" fmla="*/ 116 w 181"/>
                  <a:gd name="T9" fmla="*/ 14 h 172"/>
                  <a:gd name="T10" fmla="*/ 167 w 181"/>
                  <a:gd name="T11" fmla="*/ 115 h 172"/>
                  <a:gd name="T12" fmla="*/ 166 w 181"/>
                  <a:gd name="T13" fmla="*/ 117 h 172"/>
                  <a:gd name="T14" fmla="*/ 90 w 181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2">
                    <a:moveTo>
                      <a:pt x="90" y="172"/>
                    </a:moveTo>
                    <a:cubicBezTo>
                      <a:pt x="82" y="172"/>
                      <a:pt x="73" y="170"/>
                      <a:pt x="65" y="168"/>
                    </a:cubicBezTo>
                    <a:cubicBezTo>
                      <a:pt x="23" y="154"/>
                      <a:pt x="0" y="108"/>
                      <a:pt x="14" y="66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29" y="23"/>
                      <a:pt x="74" y="0"/>
                      <a:pt x="116" y="14"/>
                    </a:cubicBezTo>
                    <a:cubicBezTo>
                      <a:pt x="158" y="28"/>
                      <a:pt x="181" y="73"/>
                      <a:pt x="167" y="115"/>
                    </a:cubicBezTo>
                    <a:cubicBezTo>
                      <a:pt x="166" y="117"/>
                      <a:pt x="166" y="117"/>
                      <a:pt x="166" y="117"/>
                    </a:cubicBezTo>
                    <a:cubicBezTo>
                      <a:pt x="155" y="150"/>
                      <a:pt x="124" y="172"/>
                      <a:pt x="90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292">
                <a:extLst>
                  <a:ext uri="{FF2B5EF4-FFF2-40B4-BE49-F238E27FC236}">
                    <a16:creationId xmlns:a16="http://schemas.microsoft.com/office/drawing/2014/main" id="{697BDDA1-B57B-46FB-A3C6-572D44F2C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393"/>
                <a:ext cx="39" cy="37"/>
              </a:xfrm>
              <a:custGeom>
                <a:avLst/>
                <a:gdLst>
                  <a:gd name="T0" fmla="*/ 71 w 142"/>
                  <a:gd name="T1" fmla="*/ 133 h 133"/>
                  <a:gd name="T2" fmla="*/ 20 w 142"/>
                  <a:gd name="T3" fmla="*/ 106 h 133"/>
                  <a:gd name="T4" fmla="*/ 19 w 142"/>
                  <a:gd name="T5" fmla="*/ 105 h 133"/>
                  <a:gd name="T6" fmla="*/ 36 w 142"/>
                  <a:gd name="T7" fmla="*/ 19 h 133"/>
                  <a:gd name="T8" fmla="*/ 122 w 142"/>
                  <a:gd name="T9" fmla="*/ 35 h 133"/>
                  <a:gd name="T10" fmla="*/ 123 w 142"/>
                  <a:gd name="T11" fmla="*/ 36 h 133"/>
                  <a:gd name="T12" fmla="*/ 106 w 142"/>
                  <a:gd name="T13" fmla="*/ 122 h 133"/>
                  <a:gd name="T14" fmla="*/ 71 w 142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3">
                    <a:moveTo>
                      <a:pt x="71" y="133"/>
                    </a:moveTo>
                    <a:cubicBezTo>
                      <a:pt x="52" y="133"/>
                      <a:pt x="32" y="124"/>
                      <a:pt x="20" y="106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0" y="77"/>
                      <a:pt x="7" y="38"/>
                      <a:pt x="36" y="19"/>
                    </a:cubicBezTo>
                    <a:cubicBezTo>
                      <a:pt x="64" y="0"/>
                      <a:pt x="102" y="7"/>
                      <a:pt x="122" y="35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42" y="65"/>
                      <a:pt x="135" y="103"/>
                      <a:pt x="106" y="122"/>
                    </a:cubicBezTo>
                    <a:cubicBezTo>
                      <a:pt x="96" y="130"/>
                      <a:pt x="83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293">
                <a:extLst>
                  <a:ext uri="{FF2B5EF4-FFF2-40B4-BE49-F238E27FC236}">
                    <a16:creationId xmlns:a16="http://schemas.microsoft.com/office/drawing/2014/main" id="{CE2C92EE-F47A-43CC-8C24-DFF006885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309"/>
                <a:ext cx="56" cy="53"/>
              </a:xfrm>
              <a:custGeom>
                <a:avLst/>
                <a:gdLst>
                  <a:gd name="T0" fmla="*/ 101 w 203"/>
                  <a:gd name="T1" fmla="*/ 193 h 193"/>
                  <a:gd name="T2" fmla="*/ 43 w 203"/>
                  <a:gd name="T3" fmla="*/ 173 h 193"/>
                  <a:gd name="T4" fmla="*/ 32 w 203"/>
                  <a:gd name="T5" fmla="*/ 46 h 193"/>
                  <a:gd name="T6" fmla="*/ 33 w 203"/>
                  <a:gd name="T7" fmla="*/ 44 h 193"/>
                  <a:gd name="T8" fmla="*/ 160 w 203"/>
                  <a:gd name="T9" fmla="*/ 32 h 193"/>
                  <a:gd name="T10" fmla="*/ 171 w 203"/>
                  <a:gd name="T11" fmla="*/ 159 h 193"/>
                  <a:gd name="T12" fmla="*/ 170 w 203"/>
                  <a:gd name="T13" fmla="*/ 161 h 193"/>
                  <a:gd name="T14" fmla="*/ 101 w 203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3">
                    <a:moveTo>
                      <a:pt x="101" y="193"/>
                    </a:moveTo>
                    <a:cubicBezTo>
                      <a:pt x="80" y="193"/>
                      <a:pt x="60" y="187"/>
                      <a:pt x="43" y="173"/>
                    </a:cubicBezTo>
                    <a:cubicBezTo>
                      <a:pt x="5" y="141"/>
                      <a:pt x="0" y="84"/>
                      <a:pt x="32" y="46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65" y="6"/>
                      <a:pt x="122" y="0"/>
                      <a:pt x="160" y="32"/>
                    </a:cubicBezTo>
                    <a:cubicBezTo>
                      <a:pt x="198" y="64"/>
                      <a:pt x="203" y="121"/>
                      <a:pt x="171" y="159"/>
                    </a:cubicBezTo>
                    <a:cubicBezTo>
                      <a:pt x="170" y="161"/>
                      <a:pt x="170" y="161"/>
                      <a:pt x="170" y="161"/>
                    </a:cubicBezTo>
                    <a:cubicBezTo>
                      <a:pt x="152" y="182"/>
                      <a:pt x="127" y="193"/>
                      <a:pt x="101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294">
                <a:extLst>
                  <a:ext uri="{FF2B5EF4-FFF2-40B4-BE49-F238E27FC236}">
                    <a16:creationId xmlns:a16="http://schemas.microsoft.com/office/drawing/2014/main" id="{5680DCC6-D17A-4B12-8FA6-37D07F61D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265"/>
                <a:ext cx="57" cy="54"/>
              </a:xfrm>
              <a:custGeom>
                <a:avLst/>
                <a:gdLst>
                  <a:gd name="T0" fmla="*/ 104 w 206"/>
                  <a:gd name="T1" fmla="*/ 194 h 194"/>
                  <a:gd name="T2" fmla="*/ 29 w 206"/>
                  <a:gd name="T3" fmla="*/ 154 h 194"/>
                  <a:gd name="T4" fmla="*/ 28 w 206"/>
                  <a:gd name="T5" fmla="*/ 153 h 194"/>
                  <a:gd name="T6" fmla="*/ 52 w 206"/>
                  <a:gd name="T7" fmla="*/ 28 h 194"/>
                  <a:gd name="T8" fmla="*/ 176 w 206"/>
                  <a:gd name="T9" fmla="*/ 51 h 194"/>
                  <a:gd name="T10" fmla="*/ 178 w 206"/>
                  <a:gd name="T11" fmla="*/ 53 h 194"/>
                  <a:gd name="T12" fmla="*/ 154 w 206"/>
                  <a:gd name="T13" fmla="*/ 178 h 194"/>
                  <a:gd name="T14" fmla="*/ 104 w 206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4">
                    <a:moveTo>
                      <a:pt x="104" y="194"/>
                    </a:moveTo>
                    <a:cubicBezTo>
                      <a:pt x="75" y="194"/>
                      <a:pt x="47" y="180"/>
                      <a:pt x="29" y="154"/>
                    </a:cubicBezTo>
                    <a:cubicBezTo>
                      <a:pt x="28" y="153"/>
                      <a:pt x="28" y="153"/>
                      <a:pt x="28" y="153"/>
                    </a:cubicBezTo>
                    <a:cubicBezTo>
                      <a:pt x="0" y="112"/>
                      <a:pt x="11" y="56"/>
                      <a:pt x="52" y="28"/>
                    </a:cubicBezTo>
                    <a:cubicBezTo>
                      <a:pt x="93" y="0"/>
                      <a:pt x="148" y="10"/>
                      <a:pt x="176" y="51"/>
                    </a:cubicBezTo>
                    <a:cubicBezTo>
                      <a:pt x="178" y="53"/>
                      <a:pt x="178" y="53"/>
                      <a:pt x="178" y="53"/>
                    </a:cubicBezTo>
                    <a:cubicBezTo>
                      <a:pt x="206" y="94"/>
                      <a:pt x="195" y="150"/>
                      <a:pt x="154" y="178"/>
                    </a:cubicBezTo>
                    <a:cubicBezTo>
                      <a:pt x="139" y="188"/>
                      <a:pt x="121" y="194"/>
                      <a:pt x="104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295">
                <a:extLst>
                  <a:ext uri="{FF2B5EF4-FFF2-40B4-BE49-F238E27FC236}">
                    <a16:creationId xmlns:a16="http://schemas.microsoft.com/office/drawing/2014/main" id="{035C931A-B1B9-4779-818A-9D0E49644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195"/>
                <a:ext cx="62" cy="59"/>
              </a:xfrm>
              <a:custGeom>
                <a:avLst/>
                <a:gdLst>
                  <a:gd name="T0" fmla="*/ 111 w 224"/>
                  <a:gd name="T1" fmla="*/ 212 h 212"/>
                  <a:gd name="T2" fmla="*/ 48 w 224"/>
                  <a:gd name="T3" fmla="*/ 189 h 212"/>
                  <a:gd name="T4" fmla="*/ 35 w 224"/>
                  <a:gd name="T5" fmla="*/ 49 h 212"/>
                  <a:gd name="T6" fmla="*/ 37 w 224"/>
                  <a:gd name="T7" fmla="*/ 47 h 212"/>
                  <a:gd name="T8" fmla="*/ 176 w 224"/>
                  <a:gd name="T9" fmla="*/ 35 h 212"/>
                  <a:gd name="T10" fmla="*/ 189 w 224"/>
                  <a:gd name="T11" fmla="*/ 174 h 212"/>
                  <a:gd name="T12" fmla="*/ 188 w 224"/>
                  <a:gd name="T13" fmla="*/ 176 h 212"/>
                  <a:gd name="T14" fmla="*/ 111 w 224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4" h="212">
                    <a:moveTo>
                      <a:pt x="111" y="212"/>
                    </a:moveTo>
                    <a:cubicBezTo>
                      <a:pt x="89" y="212"/>
                      <a:pt x="66" y="204"/>
                      <a:pt x="48" y="189"/>
                    </a:cubicBezTo>
                    <a:cubicBezTo>
                      <a:pt x="6" y="154"/>
                      <a:pt x="0" y="91"/>
                      <a:pt x="35" y="49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72" y="5"/>
                      <a:pt x="134" y="0"/>
                      <a:pt x="176" y="35"/>
                    </a:cubicBezTo>
                    <a:cubicBezTo>
                      <a:pt x="218" y="70"/>
                      <a:pt x="224" y="132"/>
                      <a:pt x="189" y="174"/>
                    </a:cubicBezTo>
                    <a:cubicBezTo>
                      <a:pt x="188" y="176"/>
                      <a:pt x="188" y="176"/>
                      <a:pt x="188" y="176"/>
                    </a:cubicBezTo>
                    <a:cubicBezTo>
                      <a:pt x="168" y="200"/>
                      <a:pt x="140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296">
                <a:extLst>
                  <a:ext uri="{FF2B5EF4-FFF2-40B4-BE49-F238E27FC236}">
                    <a16:creationId xmlns:a16="http://schemas.microsoft.com/office/drawing/2014/main" id="{D911A10F-63A9-4D57-94FE-5ECBE144A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147"/>
                <a:ext cx="54" cy="51"/>
              </a:xfrm>
              <a:custGeom>
                <a:avLst/>
                <a:gdLst>
                  <a:gd name="T0" fmla="*/ 99 w 196"/>
                  <a:gd name="T1" fmla="*/ 184 h 184"/>
                  <a:gd name="T2" fmla="*/ 28 w 196"/>
                  <a:gd name="T3" fmla="*/ 147 h 184"/>
                  <a:gd name="T4" fmla="*/ 27 w 196"/>
                  <a:gd name="T5" fmla="*/ 146 h 184"/>
                  <a:gd name="T6" fmla="*/ 49 w 196"/>
                  <a:gd name="T7" fmla="*/ 27 h 184"/>
                  <a:gd name="T8" fmla="*/ 168 w 196"/>
                  <a:gd name="T9" fmla="*/ 49 h 184"/>
                  <a:gd name="T10" fmla="*/ 169 w 196"/>
                  <a:gd name="T11" fmla="*/ 50 h 184"/>
                  <a:gd name="T12" fmla="*/ 147 w 196"/>
                  <a:gd name="T13" fmla="*/ 169 h 184"/>
                  <a:gd name="T14" fmla="*/ 99 w 196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4">
                    <a:moveTo>
                      <a:pt x="99" y="184"/>
                    </a:moveTo>
                    <a:cubicBezTo>
                      <a:pt x="71" y="184"/>
                      <a:pt x="45" y="171"/>
                      <a:pt x="28" y="147"/>
                    </a:cubicBezTo>
                    <a:cubicBezTo>
                      <a:pt x="27" y="146"/>
                      <a:pt x="27" y="146"/>
                      <a:pt x="27" y="146"/>
                    </a:cubicBezTo>
                    <a:cubicBezTo>
                      <a:pt x="0" y="107"/>
                      <a:pt x="10" y="53"/>
                      <a:pt x="49" y="27"/>
                    </a:cubicBezTo>
                    <a:cubicBezTo>
                      <a:pt x="88" y="0"/>
                      <a:pt x="141" y="10"/>
                      <a:pt x="168" y="49"/>
                    </a:cubicBezTo>
                    <a:cubicBezTo>
                      <a:pt x="169" y="50"/>
                      <a:pt x="169" y="50"/>
                      <a:pt x="169" y="50"/>
                    </a:cubicBezTo>
                    <a:cubicBezTo>
                      <a:pt x="196" y="89"/>
                      <a:pt x="186" y="143"/>
                      <a:pt x="147" y="169"/>
                    </a:cubicBezTo>
                    <a:cubicBezTo>
                      <a:pt x="132" y="180"/>
                      <a:pt x="115" y="184"/>
                      <a:pt x="99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297">
                <a:extLst>
                  <a:ext uri="{FF2B5EF4-FFF2-40B4-BE49-F238E27FC236}">
                    <a16:creationId xmlns:a16="http://schemas.microsoft.com/office/drawing/2014/main" id="{401B2582-E8E6-4B9A-A856-E72A1DC20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092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6 w 168"/>
                  <a:gd name="T3" fmla="*/ 142 h 159"/>
                  <a:gd name="T4" fmla="*/ 26 w 168"/>
                  <a:gd name="T5" fmla="*/ 37 h 159"/>
                  <a:gd name="T6" fmla="*/ 27 w 168"/>
                  <a:gd name="T7" fmla="*/ 36 h 159"/>
                  <a:gd name="T8" fmla="*/ 132 w 168"/>
                  <a:gd name="T9" fmla="*/ 26 h 159"/>
                  <a:gd name="T10" fmla="*/ 142 w 168"/>
                  <a:gd name="T11" fmla="*/ 131 h 159"/>
                  <a:gd name="T12" fmla="*/ 141 w 168"/>
                  <a:gd name="T13" fmla="*/ 132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6" y="159"/>
                      <a:pt x="50" y="154"/>
                      <a:pt x="36" y="142"/>
                    </a:cubicBezTo>
                    <a:cubicBezTo>
                      <a:pt x="4" y="116"/>
                      <a:pt x="0" y="69"/>
                      <a:pt x="26" y="37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53" y="4"/>
                      <a:pt x="100" y="0"/>
                      <a:pt x="132" y="26"/>
                    </a:cubicBezTo>
                    <a:cubicBezTo>
                      <a:pt x="164" y="52"/>
                      <a:pt x="168" y="99"/>
                      <a:pt x="142" y="131"/>
                    </a:cubicBezTo>
                    <a:cubicBezTo>
                      <a:pt x="141" y="132"/>
                      <a:pt x="141" y="132"/>
                      <a:pt x="141" y="132"/>
                    </a:cubicBezTo>
                    <a:cubicBezTo>
                      <a:pt x="126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298">
                <a:extLst>
                  <a:ext uri="{FF2B5EF4-FFF2-40B4-BE49-F238E27FC236}">
                    <a16:creationId xmlns:a16="http://schemas.microsoft.com/office/drawing/2014/main" id="{16F8240D-D566-4FB1-8167-7C71FE13C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049"/>
                <a:ext cx="57" cy="53"/>
              </a:xfrm>
              <a:custGeom>
                <a:avLst/>
                <a:gdLst>
                  <a:gd name="T0" fmla="*/ 104 w 207"/>
                  <a:gd name="T1" fmla="*/ 193 h 193"/>
                  <a:gd name="T2" fmla="*/ 53 w 207"/>
                  <a:gd name="T3" fmla="*/ 178 h 193"/>
                  <a:gd name="T4" fmla="*/ 52 w 207"/>
                  <a:gd name="T5" fmla="*/ 177 h 193"/>
                  <a:gd name="T6" fmla="*/ 28 w 207"/>
                  <a:gd name="T7" fmla="*/ 51 h 193"/>
                  <a:gd name="T8" fmla="*/ 153 w 207"/>
                  <a:gd name="T9" fmla="*/ 28 h 193"/>
                  <a:gd name="T10" fmla="*/ 155 w 207"/>
                  <a:gd name="T11" fmla="*/ 29 h 193"/>
                  <a:gd name="T12" fmla="*/ 178 w 207"/>
                  <a:gd name="T13" fmla="*/ 154 h 193"/>
                  <a:gd name="T14" fmla="*/ 104 w 207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3">
                    <a:moveTo>
                      <a:pt x="104" y="193"/>
                    </a:moveTo>
                    <a:cubicBezTo>
                      <a:pt x="87" y="193"/>
                      <a:pt x="69" y="188"/>
                      <a:pt x="53" y="178"/>
                    </a:cubicBezTo>
                    <a:cubicBezTo>
                      <a:pt x="52" y="177"/>
                      <a:pt x="52" y="177"/>
                      <a:pt x="52" y="177"/>
                    </a:cubicBezTo>
                    <a:cubicBezTo>
                      <a:pt x="11" y="148"/>
                      <a:pt x="0" y="92"/>
                      <a:pt x="28" y="51"/>
                    </a:cubicBezTo>
                    <a:cubicBezTo>
                      <a:pt x="56" y="10"/>
                      <a:pt x="112" y="0"/>
                      <a:pt x="153" y="28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96" y="57"/>
                      <a:pt x="207" y="113"/>
                      <a:pt x="178" y="154"/>
                    </a:cubicBezTo>
                    <a:cubicBezTo>
                      <a:pt x="161" y="180"/>
                      <a:pt x="133" y="193"/>
                      <a:pt x="104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299">
                <a:extLst>
                  <a:ext uri="{FF2B5EF4-FFF2-40B4-BE49-F238E27FC236}">
                    <a16:creationId xmlns:a16="http://schemas.microsoft.com/office/drawing/2014/main" id="{5732CAE0-62DE-4956-9E29-3A1A05BF0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1006"/>
                <a:ext cx="39" cy="37"/>
              </a:xfrm>
              <a:custGeom>
                <a:avLst/>
                <a:gdLst>
                  <a:gd name="T0" fmla="*/ 71 w 143"/>
                  <a:gd name="T1" fmla="*/ 133 h 133"/>
                  <a:gd name="T2" fmla="*/ 17 w 143"/>
                  <a:gd name="T3" fmla="*/ 101 h 133"/>
                  <a:gd name="T4" fmla="*/ 41 w 143"/>
                  <a:gd name="T5" fmla="*/ 17 h 133"/>
                  <a:gd name="T6" fmla="*/ 42 w 143"/>
                  <a:gd name="T7" fmla="*/ 16 h 133"/>
                  <a:gd name="T8" fmla="*/ 126 w 143"/>
                  <a:gd name="T9" fmla="*/ 40 h 133"/>
                  <a:gd name="T10" fmla="*/ 102 w 143"/>
                  <a:gd name="T11" fmla="*/ 125 h 133"/>
                  <a:gd name="T12" fmla="*/ 101 w 143"/>
                  <a:gd name="T13" fmla="*/ 125 h 133"/>
                  <a:gd name="T14" fmla="*/ 71 w 143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3">
                    <a:moveTo>
                      <a:pt x="71" y="133"/>
                    </a:moveTo>
                    <a:cubicBezTo>
                      <a:pt x="49" y="133"/>
                      <a:pt x="28" y="122"/>
                      <a:pt x="17" y="101"/>
                    </a:cubicBezTo>
                    <a:cubicBezTo>
                      <a:pt x="0" y="71"/>
                      <a:pt x="11" y="34"/>
                      <a:pt x="41" y="17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72" y="0"/>
                      <a:pt x="109" y="11"/>
                      <a:pt x="126" y="40"/>
                    </a:cubicBezTo>
                    <a:cubicBezTo>
                      <a:pt x="143" y="70"/>
                      <a:pt x="132" y="108"/>
                      <a:pt x="102" y="125"/>
                    </a:cubicBezTo>
                    <a:cubicBezTo>
                      <a:pt x="101" y="125"/>
                      <a:pt x="101" y="125"/>
                      <a:pt x="101" y="125"/>
                    </a:cubicBezTo>
                    <a:cubicBezTo>
                      <a:pt x="91" y="131"/>
                      <a:pt x="81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300">
                <a:extLst>
                  <a:ext uri="{FF2B5EF4-FFF2-40B4-BE49-F238E27FC236}">
                    <a16:creationId xmlns:a16="http://schemas.microsoft.com/office/drawing/2014/main" id="{43EF5867-9170-42C6-91F2-E73DA71D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972"/>
                <a:ext cx="46" cy="44"/>
              </a:xfrm>
              <a:custGeom>
                <a:avLst/>
                <a:gdLst>
                  <a:gd name="T0" fmla="*/ 84 w 168"/>
                  <a:gd name="T1" fmla="*/ 157 h 157"/>
                  <a:gd name="T2" fmla="*/ 43 w 168"/>
                  <a:gd name="T3" fmla="*/ 145 h 157"/>
                  <a:gd name="T4" fmla="*/ 42 w 168"/>
                  <a:gd name="T5" fmla="*/ 144 h 157"/>
                  <a:gd name="T6" fmla="*/ 23 w 168"/>
                  <a:gd name="T7" fmla="*/ 42 h 157"/>
                  <a:gd name="T8" fmla="*/ 124 w 168"/>
                  <a:gd name="T9" fmla="*/ 23 h 157"/>
                  <a:gd name="T10" fmla="*/ 126 w 168"/>
                  <a:gd name="T11" fmla="*/ 24 h 157"/>
                  <a:gd name="T12" fmla="*/ 145 w 168"/>
                  <a:gd name="T13" fmla="*/ 126 h 157"/>
                  <a:gd name="T14" fmla="*/ 84 w 168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7">
                    <a:moveTo>
                      <a:pt x="84" y="157"/>
                    </a:moveTo>
                    <a:cubicBezTo>
                      <a:pt x="70" y="157"/>
                      <a:pt x="56" y="153"/>
                      <a:pt x="43" y="145"/>
                    </a:cubicBezTo>
                    <a:cubicBezTo>
                      <a:pt x="42" y="144"/>
                      <a:pt x="42" y="144"/>
                      <a:pt x="42" y="144"/>
                    </a:cubicBezTo>
                    <a:cubicBezTo>
                      <a:pt x="8" y="121"/>
                      <a:pt x="0" y="75"/>
                      <a:pt x="23" y="42"/>
                    </a:cubicBezTo>
                    <a:cubicBezTo>
                      <a:pt x="45" y="9"/>
                      <a:pt x="91" y="0"/>
                      <a:pt x="124" y="23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59" y="47"/>
                      <a:pt x="168" y="92"/>
                      <a:pt x="145" y="126"/>
                    </a:cubicBezTo>
                    <a:cubicBezTo>
                      <a:pt x="131" y="146"/>
                      <a:pt x="108" y="157"/>
                      <a:pt x="84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301">
                <a:extLst>
                  <a:ext uri="{FF2B5EF4-FFF2-40B4-BE49-F238E27FC236}">
                    <a16:creationId xmlns:a16="http://schemas.microsoft.com/office/drawing/2014/main" id="{678D7571-6B8B-455A-B980-80E51874D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" y="925"/>
                <a:ext cx="61" cy="57"/>
              </a:xfrm>
              <a:custGeom>
                <a:avLst/>
                <a:gdLst>
                  <a:gd name="T0" fmla="*/ 110 w 221"/>
                  <a:gd name="T1" fmla="*/ 207 h 207"/>
                  <a:gd name="T2" fmla="*/ 26 w 221"/>
                  <a:gd name="T3" fmla="*/ 157 h 207"/>
                  <a:gd name="T4" fmla="*/ 63 w 221"/>
                  <a:gd name="T5" fmla="*/ 26 h 207"/>
                  <a:gd name="T6" fmla="*/ 65 w 221"/>
                  <a:gd name="T7" fmla="*/ 25 h 207"/>
                  <a:gd name="T8" fmla="*/ 196 w 221"/>
                  <a:gd name="T9" fmla="*/ 63 h 207"/>
                  <a:gd name="T10" fmla="*/ 158 w 221"/>
                  <a:gd name="T11" fmla="*/ 193 h 207"/>
                  <a:gd name="T12" fmla="*/ 156 w 221"/>
                  <a:gd name="T13" fmla="*/ 194 h 207"/>
                  <a:gd name="T14" fmla="*/ 110 w 221"/>
                  <a:gd name="T15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7">
                    <a:moveTo>
                      <a:pt x="110" y="207"/>
                    </a:moveTo>
                    <a:cubicBezTo>
                      <a:pt x="76" y="207"/>
                      <a:pt x="43" y="189"/>
                      <a:pt x="26" y="157"/>
                    </a:cubicBezTo>
                    <a:cubicBezTo>
                      <a:pt x="0" y="111"/>
                      <a:pt x="16" y="52"/>
                      <a:pt x="63" y="26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111" y="0"/>
                      <a:pt x="170" y="16"/>
                      <a:pt x="196" y="63"/>
                    </a:cubicBezTo>
                    <a:cubicBezTo>
                      <a:pt x="221" y="109"/>
                      <a:pt x="205" y="167"/>
                      <a:pt x="158" y="193"/>
                    </a:cubicBezTo>
                    <a:cubicBezTo>
                      <a:pt x="156" y="194"/>
                      <a:pt x="156" y="194"/>
                      <a:pt x="156" y="194"/>
                    </a:cubicBezTo>
                    <a:cubicBezTo>
                      <a:pt x="142" y="203"/>
                      <a:pt x="126" y="207"/>
                      <a:pt x="110" y="2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302">
                <a:extLst>
                  <a:ext uri="{FF2B5EF4-FFF2-40B4-BE49-F238E27FC236}">
                    <a16:creationId xmlns:a16="http://schemas.microsoft.com/office/drawing/2014/main" id="{42C58A71-B4D1-4786-88FA-FBEF2E939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899"/>
                <a:ext cx="36" cy="34"/>
              </a:xfrm>
              <a:custGeom>
                <a:avLst/>
                <a:gdLst>
                  <a:gd name="T0" fmla="*/ 65 w 129"/>
                  <a:gd name="T1" fmla="*/ 122 h 122"/>
                  <a:gd name="T2" fmla="*/ 52 w 129"/>
                  <a:gd name="T3" fmla="*/ 120 h 122"/>
                  <a:gd name="T4" fmla="*/ 51 w 129"/>
                  <a:gd name="T5" fmla="*/ 120 h 122"/>
                  <a:gd name="T6" fmla="*/ 7 w 129"/>
                  <a:gd name="T7" fmla="*/ 50 h 122"/>
                  <a:gd name="T8" fmla="*/ 77 w 129"/>
                  <a:gd name="T9" fmla="*/ 7 h 122"/>
                  <a:gd name="T10" fmla="*/ 78 w 129"/>
                  <a:gd name="T11" fmla="*/ 7 h 122"/>
                  <a:gd name="T12" fmla="*/ 122 w 129"/>
                  <a:gd name="T13" fmla="*/ 77 h 122"/>
                  <a:gd name="T14" fmla="*/ 65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5" y="122"/>
                    </a:moveTo>
                    <a:cubicBezTo>
                      <a:pt x="61" y="122"/>
                      <a:pt x="56" y="121"/>
                      <a:pt x="52" y="120"/>
                    </a:cubicBezTo>
                    <a:cubicBezTo>
                      <a:pt x="51" y="120"/>
                      <a:pt x="51" y="120"/>
                      <a:pt x="51" y="120"/>
                    </a:cubicBezTo>
                    <a:cubicBezTo>
                      <a:pt x="19" y="113"/>
                      <a:pt x="0" y="81"/>
                      <a:pt x="7" y="50"/>
                    </a:cubicBezTo>
                    <a:cubicBezTo>
                      <a:pt x="15" y="19"/>
                      <a:pt x="46" y="0"/>
                      <a:pt x="77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110" y="15"/>
                      <a:pt x="129" y="46"/>
                      <a:pt x="122" y="77"/>
                    </a:cubicBezTo>
                    <a:cubicBezTo>
                      <a:pt x="115" y="104"/>
                      <a:pt x="91" y="122"/>
                      <a:pt x="65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303">
                <a:extLst>
                  <a:ext uri="{FF2B5EF4-FFF2-40B4-BE49-F238E27FC236}">
                    <a16:creationId xmlns:a16="http://schemas.microsoft.com/office/drawing/2014/main" id="{35594021-1526-479E-997E-03A1CF05C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868"/>
                <a:ext cx="33" cy="30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09 h 111"/>
                  <a:gd name="T4" fmla="*/ 46 w 117"/>
                  <a:gd name="T5" fmla="*/ 109 h 111"/>
                  <a:gd name="T6" fmla="*/ 6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6" y="46"/>
                    </a:cubicBezTo>
                    <a:cubicBezTo>
                      <a:pt x="13" y="18"/>
                      <a:pt x="41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304">
                <a:extLst>
                  <a:ext uri="{FF2B5EF4-FFF2-40B4-BE49-F238E27FC236}">
                    <a16:creationId xmlns:a16="http://schemas.microsoft.com/office/drawing/2014/main" id="{8A8D634F-4692-4F75-926B-DB5C09C22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840"/>
                <a:ext cx="51" cy="49"/>
              </a:xfrm>
              <a:custGeom>
                <a:avLst/>
                <a:gdLst>
                  <a:gd name="T0" fmla="*/ 92 w 186"/>
                  <a:gd name="T1" fmla="*/ 179 h 179"/>
                  <a:gd name="T2" fmla="*/ 6 w 186"/>
                  <a:gd name="T3" fmla="*/ 104 h 179"/>
                  <a:gd name="T4" fmla="*/ 80 w 186"/>
                  <a:gd name="T5" fmla="*/ 7 h 179"/>
                  <a:gd name="T6" fmla="*/ 82 w 186"/>
                  <a:gd name="T7" fmla="*/ 6 h 179"/>
                  <a:gd name="T8" fmla="*/ 180 w 186"/>
                  <a:gd name="T9" fmla="*/ 80 h 179"/>
                  <a:gd name="T10" fmla="*/ 106 w 186"/>
                  <a:gd name="T11" fmla="*/ 178 h 179"/>
                  <a:gd name="T12" fmla="*/ 104 w 186"/>
                  <a:gd name="T13" fmla="*/ 178 h 179"/>
                  <a:gd name="T14" fmla="*/ 92 w 186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9">
                    <a:moveTo>
                      <a:pt x="92" y="179"/>
                    </a:moveTo>
                    <a:cubicBezTo>
                      <a:pt x="49" y="179"/>
                      <a:pt x="12" y="147"/>
                      <a:pt x="6" y="104"/>
                    </a:cubicBezTo>
                    <a:cubicBezTo>
                      <a:pt x="0" y="57"/>
                      <a:pt x="33" y="13"/>
                      <a:pt x="80" y="7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129" y="0"/>
                      <a:pt x="173" y="33"/>
                      <a:pt x="180" y="80"/>
                    </a:cubicBezTo>
                    <a:cubicBezTo>
                      <a:pt x="186" y="127"/>
                      <a:pt x="153" y="171"/>
                      <a:pt x="106" y="178"/>
                    </a:cubicBezTo>
                    <a:cubicBezTo>
                      <a:pt x="104" y="178"/>
                      <a:pt x="104" y="178"/>
                      <a:pt x="104" y="178"/>
                    </a:cubicBezTo>
                    <a:cubicBezTo>
                      <a:pt x="100" y="178"/>
                      <a:pt x="96" y="179"/>
                      <a:pt x="92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305">
                <a:extLst>
                  <a:ext uri="{FF2B5EF4-FFF2-40B4-BE49-F238E27FC236}">
                    <a16:creationId xmlns:a16="http://schemas.microsoft.com/office/drawing/2014/main" id="{BE27F745-6CB6-4287-B6EB-0A7B7950B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830"/>
                <a:ext cx="40" cy="39"/>
              </a:xfrm>
              <a:custGeom>
                <a:avLst/>
                <a:gdLst>
                  <a:gd name="T0" fmla="*/ 75 w 148"/>
                  <a:gd name="T1" fmla="*/ 141 h 141"/>
                  <a:gd name="T2" fmla="*/ 59 w 148"/>
                  <a:gd name="T3" fmla="*/ 139 h 141"/>
                  <a:gd name="T4" fmla="*/ 58 w 148"/>
                  <a:gd name="T5" fmla="*/ 138 h 141"/>
                  <a:gd name="T6" fmla="*/ 8 w 148"/>
                  <a:gd name="T7" fmla="*/ 58 h 141"/>
                  <a:gd name="T8" fmla="*/ 89 w 148"/>
                  <a:gd name="T9" fmla="*/ 8 h 141"/>
                  <a:gd name="T10" fmla="*/ 90 w 148"/>
                  <a:gd name="T11" fmla="*/ 8 h 141"/>
                  <a:gd name="T12" fmla="*/ 140 w 148"/>
                  <a:gd name="T13" fmla="*/ 89 h 141"/>
                  <a:gd name="T14" fmla="*/ 75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5" y="141"/>
                    </a:moveTo>
                    <a:cubicBezTo>
                      <a:pt x="70" y="141"/>
                      <a:pt x="65" y="140"/>
                      <a:pt x="59" y="139"/>
                    </a:cubicBezTo>
                    <a:cubicBezTo>
                      <a:pt x="58" y="138"/>
                      <a:pt x="58" y="138"/>
                      <a:pt x="58" y="138"/>
                    </a:cubicBezTo>
                    <a:cubicBezTo>
                      <a:pt x="22" y="130"/>
                      <a:pt x="0" y="94"/>
                      <a:pt x="8" y="58"/>
                    </a:cubicBezTo>
                    <a:cubicBezTo>
                      <a:pt x="17" y="22"/>
                      <a:pt x="53" y="0"/>
                      <a:pt x="89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3" y="120"/>
                      <a:pt x="105" y="141"/>
                      <a:pt x="7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306">
                <a:extLst>
                  <a:ext uri="{FF2B5EF4-FFF2-40B4-BE49-F238E27FC236}">
                    <a16:creationId xmlns:a16="http://schemas.microsoft.com/office/drawing/2014/main" id="{F79F39E9-AF0A-490F-B4E8-5292540FF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818"/>
                <a:ext cx="56" cy="54"/>
              </a:xfrm>
              <a:custGeom>
                <a:avLst/>
                <a:gdLst>
                  <a:gd name="T0" fmla="*/ 100 w 202"/>
                  <a:gd name="T1" fmla="*/ 194 h 194"/>
                  <a:gd name="T2" fmla="*/ 7 w 202"/>
                  <a:gd name="T3" fmla="*/ 113 h 194"/>
                  <a:gd name="T4" fmla="*/ 87 w 202"/>
                  <a:gd name="T5" fmla="*/ 7 h 194"/>
                  <a:gd name="T6" fmla="*/ 89 w 202"/>
                  <a:gd name="T7" fmla="*/ 7 h 194"/>
                  <a:gd name="T8" fmla="*/ 195 w 202"/>
                  <a:gd name="T9" fmla="*/ 87 h 194"/>
                  <a:gd name="T10" fmla="*/ 115 w 202"/>
                  <a:gd name="T11" fmla="*/ 193 h 194"/>
                  <a:gd name="T12" fmla="*/ 113 w 202"/>
                  <a:gd name="T13" fmla="*/ 193 h 194"/>
                  <a:gd name="T14" fmla="*/ 100 w 202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4">
                    <a:moveTo>
                      <a:pt x="100" y="194"/>
                    </a:moveTo>
                    <a:cubicBezTo>
                      <a:pt x="54" y="194"/>
                      <a:pt x="14" y="160"/>
                      <a:pt x="7" y="113"/>
                    </a:cubicBezTo>
                    <a:cubicBezTo>
                      <a:pt x="0" y="62"/>
                      <a:pt x="36" y="14"/>
                      <a:pt x="87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141" y="0"/>
                      <a:pt x="188" y="36"/>
                      <a:pt x="195" y="87"/>
                    </a:cubicBezTo>
                    <a:cubicBezTo>
                      <a:pt x="202" y="138"/>
                      <a:pt x="166" y="186"/>
                      <a:pt x="115" y="193"/>
                    </a:cubicBezTo>
                    <a:cubicBezTo>
                      <a:pt x="113" y="193"/>
                      <a:pt x="113" y="193"/>
                      <a:pt x="113" y="193"/>
                    </a:cubicBezTo>
                    <a:cubicBezTo>
                      <a:pt x="109" y="194"/>
                      <a:pt x="104" y="194"/>
                      <a:pt x="100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307">
                <a:extLst>
                  <a:ext uri="{FF2B5EF4-FFF2-40B4-BE49-F238E27FC236}">
                    <a16:creationId xmlns:a16="http://schemas.microsoft.com/office/drawing/2014/main" id="{068C09DC-C328-4239-8BA9-58A4B9166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2841"/>
                <a:ext cx="49" cy="47"/>
              </a:xfrm>
              <a:custGeom>
                <a:avLst/>
                <a:gdLst>
                  <a:gd name="T0" fmla="*/ 90 w 179"/>
                  <a:gd name="T1" fmla="*/ 169 h 169"/>
                  <a:gd name="T2" fmla="*/ 69 w 179"/>
                  <a:gd name="T3" fmla="*/ 166 h 169"/>
                  <a:gd name="T4" fmla="*/ 68 w 179"/>
                  <a:gd name="T5" fmla="*/ 166 h 169"/>
                  <a:gd name="T6" fmla="*/ 11 w 179"/>
                  <a:gd name="T7" fmla="*/ 68 h 169"/>
                  <a:gd name="T8" fmla="*/ 109 w 179"/>
                  <a:gd name="T9" fmla="*/ 11 h 169"/>
                  <a:gd name="T10" fmla="*/ 111 w 179"/>
                  <a:gd name="T11" fmla="*/ 12 h 169"/>
                  <a:gd name="T12" fmla="*/ 167 w 179"/>
                  <a:gd name="T13" fmla="*/ 110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83" y="169"/>
                      <a:pt x="76" y="168"/>
                      <a:pt x="69" y="166"/>
                    </a:cubicBezTo>
                    <a:cubicBezTo>
                      <a:pt x="68" y="166"/>
                      <a:pt x="68" y="166"/>
                      <a:pt x="68" y="166"/>
                    </a:cubicBezTo>
                    <a:cubicBezTo>
                      <a:pt x="25" y="154"/>
                      <a:pt x="0" y="110"/>
                      <a:pt x="11" y="68"/>
                    </a:cubicBezTo>
                    <a:cubicBezTo>
                      <a:pt x="22" y="25"/>
                      <a:pt x="66" y="0"/>
                      <a:pt x="109" y="11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54" y="23"/>
                      <a:pt x="179" y="67"/>
                      <a:pt x="167" y="110"/>
                    </a:cubicBezTo>
                    <a:cubicBezTo>
                      <a:pt x="158" y="145"/>
                      <a:pt x="125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308">
                <a:extLst>
                  <a:ext uri="{FF2B5EF4-FFF2-40B4-BE49-F238E27FC236}">
                    <a16:creationId xmlns:a16="http://schemas.microsoft.com/office/drawing/2014/main" id="{D48CF631-BB96-4864-B736-B7297E37C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843"/>
                <a:ext cx="32" cy="31"/>
              </a:xfrm>
              <a:custGeom>
                <a:avLst/>
                <a:gdLst>
                  <a:gd name="T0" fmla="*/ 58 w 117"/>
                  <a:gd name="T1" fmla="*/ 112 h 112"/>
                  <a:gd name="T2" fmla="*/ 4 w 117"/>
                  <a:gd name="T3" fmla="*/ 63 h 112"/>
                  <a:gd name="T4" fmla="*/ 52 w 117"/>
                  <a:gd name="T5" fmla="*/ 3 h 112"/>
                  <a:gd name="T6" fmla="*/ 54 w 117"/>
                  <a:gd name="T7" fmla="*/ 3 h 112"/>
                  <a:gd name="T8" fmla="*/ 114 w 117"/>
                  <a:gd name="T9" fmla="*/ 52 h 112"/>
                  <a:gd name="T10" fmla="*/ 65 w 117"/>
                  <a:gd name="T11" fmla="*/ 112 h 112"/>
                  <a:gd name="T12" fmla="*/ 64 w 117"/>
                  <a:gd name="T13" fmla="*/ 112 h 112"/>
                  <a:gd name="T14" fmla="*/ 58 w 117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2">
                    <a:moveTo>
                      <a:pt x="58" y="112"/>
                    </a:moveTo>
                    <a:cubicBezTo>
                      <a:pt x="30" y="112"/>
                      <a:pt x="7" y="92"/>
                      <a:pt x="4" y="63"/>
                    </a:cubicBezTo>
                    <a:cubicBezTo>
                      <a:pt x="0" y="33"/>
                      <a:pt x="22" y="6"/>
                      <a:pt x="52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84" y="0"/>
                      <a:pt x="111" y="21"/>
                      <a:pt x="114" y="52"/>
                    </a:cubicBezTo>
                    <a:cubicBezTo>
                      <a:pt x="117" y="82"/>
                      <a:pt x="95" y="109"/>
                      <a:pt x="65" y="112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2" y="112"/>
                      <a:pt x="60" y="112"/>
                      <a:pt x="58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309">
                <a:extLst>
                  <a:ext uri="{FF2B5EF4-FFF2-40B4-BE49-F238E27FC236}">
                    <a16:creationId xmlns:a16="http://schemas.microsoft.com/office/drawing/2014/main" id="{E5C5A38D-79FE-4E37-A9D7-D7FA22AD1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2817"/>
                <a:ext cx="52" cy="51"/>
              </a:xfrm>
              <a:custGeom>
                <a:avLst/>
                <a:gdLst>
                  <a:gd name="T0" fmla="*/ 94 w 191"/>
                  <a:gd name="T1" fmla="*/ 184 h 184"/>
                  <a:gd name="T2" fmla="*/ 5 w 191"/>
                  <a:gd name="T3" fmla="*/ 104 h 184"/>
                  <a:gd name="T4" fmla="*/ 85 w 191"/>
                  <a:gd name="T5" fmla="*/ 6 h 184"/>
                  <a:gd name="T6" fmla="*/ 87 w 191"/>
                  <a:gd name="T7" fmla="*/ 5 h 184"/>
                  <a:gd name="T8" fmla="*/ 185 w 191"/>
                  <a:gd name="T9" fmla="*/ 85 h 184"/>
                  <a:gd name="T10" fmla="*/ 106 w 191"/>
                  <a:gd name="T11" fmla="*/ 183 h 184"/>
                  <a:gd name="T12" fmla="*/ 104 w 191"/>
                  <a:gd name="T13" fmla="*/ 184 h 184"/>
                  <a:gd name="T14" fmla="*/ 94 w 191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4">
                    <a:moveTo>
                      <a:pt x="94" y="184"/>
                    </a:moveTo>
                    <a:cubicBezTo>
                      <a:pt x="49" y="184"/>
                      <a:pt x="10" y="150"/>
                      <a:pt x="5" y="104"/>
                    </a:cubicBezTo>
                    <a:cubicBezTo>
                      <a:pt x="0" y="55"/>
                      <a:pt x="35" y="11"/>
                      <a:pt x="85" y="6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136" y="0"/>
                      <a:pt x="180" y="36"/>
                      <a:pt x="185" y="85"/>
                    </a:cubicBezTo>
                    <a:cubicBezTo>
                      <a:pt x="191" y="134"/>
                      <a:pt x="155" y="178"/>
                      <a:pt x="106" y="183"/>
                    </a:cubicBezTo>
                    <a:cubicBezTo>
                      <a:pt x="104" y="184"/>
                      <a:pt x="104" y="184"/>
                      <a:pt x="104" y="184"/>
                    </a:cubicBezTo>
                    <a:cubicBezTo>
                      <a:pt x="101" y="184"/>
                      <a:pt x="97" y="184"/>
                      <a:pt x="94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310">
                <a:extLst>
                  <a:ext uri="{FF2B5EF4-FFF2-40B4-BE49-F238E27FC236}">
                    <a16:creationId xmlns:a16="http://schemas.microsoft.com/office/drawing/2014/main" id="{74C338A9-B787-4241-9522-53BDA6B74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2795"/>
                <a:ext cx="64" cy="60"/>
              </a:xfrm>
              <a:custGeom>
                <a:avLst/>
                <a:gdLst>
                  <a:gd name="T0" fmla="*/ 117 w 231"/>
                  <a:gd name="T1" fmla="*/ 218 h 218"/>
                  <a:gd name="T2" fmla="*/ 90 w 231"/>
                  <a:gd name="T3" fmla="*/ 214 h 218"/>
                  <a:gd name="T4" fmla="*/ 87 w 231"/>
                  <a:gd name="T5" fmla="*/ 213 h 218"/>
                  <a:gd name="T6" fmla="*/ 15 w 231"/>
                  <a:gd name="T7" fmla="*/ 87 h 218"/>
                  <a:gd name="T8" fmla="*/ 141 w 231"/>
                  <a:gd name="T9" fmla="*/ 15 h 218"/>
                  <a:gd name="T10" fmla="*/ 143 w 231"/>
                  <a:gd name="T11" fmla="*/ 15 h 218"/>
                  <a:gd name="T12" fmla="*/ 216 w 231"/>
                  <a:gd name="T13" fmla="*/ 141 h 218"/>
                  <a:gd name="T14" fmla="*/ 117 w 231"/>
                  <a:gd name="T15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8">
                    <a:moveTo>
                      <a:pt x="117" y="218"/>
                    </a:moveTo>
                    <a:cubicBezTo>
                      <a:pt x="108" y="218"/>
                      <a:pt x="99" y="216"/>
                      <a:pt x="90" y="214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33" y="199"/>
                      <a:pt x="0" y="142"/>
                      <a:pt x="15" y="87"/>
                    </a:cubicBezTo>
                    <a:cubicBezTo>
                      <a:pt x="30" y="33"/>
                      <a:pt x="86" y="0"/>
                      <a:pt x="141" y="15"/>
                    </a:cubicBezTo>
                    <a:cubicBezTo>
                      <a:pt x="143" y="15"/>
                      <a:pt x="143" y="15"/>
                      <a:pt x="143" y="15"/>
                    </a:cubicBezTo>
                    <a:cubicBezTo>
                      <a:pt x="198" y="30"/>
                      <a:pt x="231" y="86"/>
                      <a:pt x="216" y="141"/>
                    </a:cubicBezTo>
                    <a:cubicBezTo>
                      <a:pt x="204" y="187"/>
                      <a:pt x="162" y="218"/>
                      <a:pt x="117" y="2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311">
                <a:extLst>
                  <a:ext uri="{FF2B5EF4-FFF2-40B4-BE49-F238E27FC236}">
                    <a16:creationId xmlns:a16="http://schemas.microsoft.com/office/drawing/2014/main" id="{6CC6C1D8-8C8D-4FE1-9E6B-D4FDED3A6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782"/>
                <a:ext cx="58" cy="54"/>
              </a:xfrm>
              <a:custGeom>
                <a:avLst/>
                <a:gdLst>
                  <a:gd name="T0" fmla="*/ 105 w 211"/>
                  <a:gd name="T1" fmla="*/ 197 h 197"/>
                  <a:gd name="T2" fmla="*/ 23 w 211"/>
                  <a:gd name="T3" fmla="*/ 147 h 197"/>
                  <a:gd name="T4" fmla="*/ 63 w 211"/>
                  <a:gd name="T5" fmla="*/ 24 h 197"/>
                  <a:gd name="T6" fmla="*/ 65 w 211"/>
                  <a:gd name="T7" fmla="*/ 23 h 197"/>
                  <a:gd name="T8" fmla="*/ 188 w 211"/>
                  <a:gd name="T9" fmla="*/ 62 h 197"/>
                  <a:gd name="T10" fmla="*/ 149 w 211"/>
                  <a:gd name="T11" fmla="*/ 186 h 197"/>
                  <a:gd name="T12" fmla="*/ 147 w 211"/>
                  <a:gd name="T13" fmla="*/ 187 h 197"/>
                  <a:gd name="T14" fmla="*/ 105 w 211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197">
                    <a:moveTo>
                      <a:pt x="105" y="197"/>
                    </a:moveTo>
                    <a:cubicBezTo>
                      <a:pt x="72" y="197"/>
                      <a:pt x="39" y="179"/>
                      <a:pt x="23" y="147"/>
                    </a:cubicBezTo>
                    <a:cubicBezTo>
                      <a:pt x="0" y="102"/>
                      <a:pt x="18" y="47"/>
                      <a:pt x="63" y="24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110" y="0"/>
                      <a:pt x="165" y="17"/>
                      <a:pt x="188" y="62"/>
                    </a:cubicBezTo>
                    <a:cubicBezTo>
                      <a:pt x="211" y="107"/>
                      <a:pt x="194" y="163"/>
                      <a:pt x="149" y="186"/>
                    </a:cubicBezTo>
                    <a:cubicBezTo>
                      <a:pt x="147" y="187"/>
                      <a:pt x="147" y="187"/>
                      <a:pt x="147" y="187"/>
                    </a:cubicBezTo>
                    <a:cubicBezTo>
                      <a:pt x="133" y="194"/>
                      <a:pt x="119" y="197"/>
                      <a:pt x="105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312">
                <a:extLst>
                  <a:ext uri="{FF2B5EF4-FFF2-40B4-BE49-F238E27FC236}">
                    <a16:creationId xmlns:a16="http://schemas.microsoft.com/office/drawing/2014/main" id="{CD448B55-3DB7-447D-927B-AD4F00A04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2761"/>
                <a:ext cx="53" cy="50"/>
              </a:xfrm>
              <a:custGeom>
                <a:avLst/>
                <a:gdLst>
                  <a:gd name="T0" fmla="*/ 97 w 191"/>
                  <a:gd name="T1" fmla="*/ 181 h 181"/>
                  <a:gd name="T2" fmla="*/ 74 w 191"/>
                  <a:gd name="T3" fmla="*/ 178 h 181"/>
                  <a:gd name="T4" fmla="*/ 73 w 191"/>
                  <a:gd name="T5" fmla="*/ 177 h 181"/>
                  <a:gd name="T6" fmla="*/ 12 w 191"/>
                  <a:gd name="T7" fmla="*/ 73 h 181"/>
                  <a:gd name="T8" fmla="*/ 117 w 191"/>
                  <a:gd name="T9" fmla="*/ 13 h 181"/>
                  <a:gd name="T10" fmla="*/ 118 w 191"/>
                  <a:gd name="T11" fmla="*/ 13 h 181"/>
                  <a:gd name="T12" fmla="*/ 179 w 191"/>
                  <a:gd name="T13" fmla="*/ 117 h 181"/>
                  <a:gd name="T14" fmla="*/ 97 w 191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1">
                    <a:moveTo>
                      <a:pt x="97" y="181"/>
                    </a:moveTo>
                    <a:cubicBezTo>
                      <a:pt x="89" y="181"/>
                      <a:pt x="82" y="180"/>
                      <a:pt x="74" y="178"/>
                    </a:cubicBezTo>
                    <a:cubicBezTo>
                      <a:pt x="73" y="177"/>
                      <a:pt x="73" y="177"/>
                      <a:pt x="73" y="177"/>
                    </a:cubicBezTo>
                    <a:cubicBezTo>
                      <a:pt x="27" y="165"/>
                      <a:pt x="0" y="118"/>
                      <a:pt x="12" y="73"/>
                    </a:cubicBezTo>
                    <a:cubicBezTo>
                      <a:pt x="24" y="27"/>
                      <a:pt x="71" y="0"/>
                      <a:pt x="117" y="13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64" y="25"/>
                      <a:pt x="191" y="72"/>
                      <a:pt x="179" y="117"/>
                    </a:cubicBezTo>
                    <a:cubicBezTo>
                      <a:pt x="169" y="155"/>
                      <a:pt x="134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313">
                <a:extLst>
                  <a:ext uri="{FF2B5EF4-FFF2-40B4-BE49-F238E27FC236}">
                    <a16:creationId xmlns:a16="http://schemas.microsoft.com/office/drawing/2014/main" id="{7779DAB4-7879-49C8-B0BF-EFA222DC3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2721"/>
                <a:ext cx="40" cy="37"/>
              </a:xfrm>
              <a:custGeom>
                <a:avLst/>
                <a:gdLst>
                  <a:gd name="T0" fmla="*/ 71 w 143"/>
                  <a:gd name="T1" fmla="*/ 134 h 134"/>
                  <a:gd name="T2" fmla="*/ 16 w 143"/>
                  <a:gd name="T3" fmla="*/ 100 h 134"/>
                  <a:gd name="T4" fmla="*/ 43 w 143"/>
                  <a:gd name="T5" fmla="*/ 16 h 134"/>
                  <a:gd name="T6" fmla="*/ 44 w 143"/>
                  <a:gd name="T7" fmla="*/ 16 h 134"/>
                  <a:gd name="T8" fmla="*/ 128 w 143"/>
                  <a:gd name="T9" fmla="*/ 42 h 134"/>
                  <a:gd name="T10" fmla="*/ 101 w 143"/>
                  <a:gd name="T11" fmla="*/ 126 h 134"/>
                  <a:gd name="T12" fmla="*/ 100 w 143"/>
                  <a:gd name="T13" fmla="*/ 127 h 134"/>
                  <a:gd name="T14" fmla="*/ 71 w 143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4">
                    <a:moveTo>
                      <a:pt x="71" y="134"/>
                    </a:moveTo>
                    <a:cubicBezTo>
                      <a:pt x="49" y="134"/>
                      <a:pt x="27" y="122"/>
                      <a:pt x="16" y="100"/>
                    </a:cubicBezTo>
                    <a:cubicBezTo>
                      <a:pt x="0" y="70"/>
                      <a:pt x="12" y="32"/>
                      <a:pt x="43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74" y="0"/>
                      <a:pt x="112" y="12"/>
                      <a:pt x="128" y="42"/>
                    </a:cubicBezTo>
                    <a:cubicBezTo>
                      <a:pt x="143" y="73"/>
                      <a:pt x="131" y="110"/>
                      <a:pt x="101" y="126"/>
                    </a:cubicBezTo>
                    <a:cubicBezTo>
                      <a:pt x="100" y="127"/>
                      <a:pt x="100" y="127"/>
                      <a:pt x="100" y="127"/>
                    </a:cubicBezTo>
                    <a:cubicBezTo>
                      <a:pt x="91" y="132"/>
                      <a:pt x="8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314">
                <a:extLst>
                  <a:ext uri="{FF2B5EF4-FFF2-40B4-BE49-F238E27FC236}">
                    <a16:creationId xmlns:a16="http://schemas.microsoft.com/office/drawing/2014/main" id="{4F725899-96C4-45D6-83D5-5EC958D10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691"/>
                <a:ext cx="48" cy="45"/>
              </a:xfrm>
              <a:custGeom>
                <a:avLst/>
                <a:gdLst>
                  <a:gd name="T0" fmla="*/ 88 w 174"/>
                  <a:gd name="T1" fmla="*/ 163 h 163"/>
                  <a:gd name="T2" fmla="*/ 43 w 174"/>
                  <a:gd name="T3" fmla="*/ 149 h 163"/>
                  <a:gd name="T4" fmla="*/ 42 w 174"/>
                  <a:gd name="T5" fmla="*/ 147 h 163"/>
                  <a:gd name="T6" fmla="*/ 25 w 174"/>
                  <a:gd name="T7" fmla="*/ 41 h 163"/>
                  <a:gd name="T8" fmla="*/ 131 w 174"/>
                  <a:gd name="T9" fmla="*/ 25 h 163"/>
                  <a:gd name="T10" fmla="*/ 133 w 174"/>
                  <a:gd name="T11" fmla="*/ 26 h 163"/>
                  <a:gd name="T12" fmla="*/ 149 w 174"/>
                  <a:gd name="T13" fmla="*/ 132 h 163"/>
                  <a:gd name="T14" fmla="*/ 88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8" y="163"/>
                    </a:moveTo>
                    <a:cubicBezTo>
                      <a:pt x="72" y="163"/>
                      <a:pt x="57" y="158"/>
                      <a:pt x="43" y="149"/>
                    </a:cubicBezTo>
                    <a:cubicBezTo>
                      <a:pt x="42" y="147"/>
                      <a:pt x="42" y="147"/>
                      <a:pt x="42" y="147"/>
                    </a:cubicBezTo>
                    <a:cubicBezTo>
                      <a:pt x="8" y="123"/>
                      <a:pt x="0" y="75"/>
                      <a:pt x="25" y="41"/>
                    </a:cubicBezTo>
                    <a:cubicBezTo>
                      <a:pt x="50" y="7"/>
                      <a:pt x="97" y="0"/>
                      <a:pt x="131" y="25"/>
                    </a:cubicBezTo>
                    <a:cubicBezTo>
                      <a:pt x="133" y="26"/>
                      <a:pt x="133" y="26"/>
                      <a:pt x="133" y="26"/>
                    </a:cubicBezTo>
                    <a:cubicBezTo>
                      <a:pt x="167" y="51"/>
                      <a:pt x="174" y="98"/>
                      <a:pt x="149" y="132"/>
                    </a:cubicBezTo>
                    <a:cubicBezTo>
                      <a:pt x="134" y="152"/>
                      <a:pt x="111" y="163"/>
                      <a:pt x="88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315">
                <a:extLst>
                  <a:ext uri="{FF2B5EF4-FFF2-40B4-BE49-F238E27FC236}">
                    <a16:creationId xmlns:a16="http://schemas.microsoft.com/office/drawing/2014/main" id="{BE85F558-D30B-4983-BADA-720F6983B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643"/>
                <a:ext cx="58" cy="53"/>
              </a:xfrm>
              <a:custGeom>
                <a:avLst/>
                <a:gdLst>
                  <a:gd name="T0" fmla="*/ 103 w 208"/>
                  <a:gd name="T1" fmla="*/ 193 h 193"/>
                  <a:gd name="T2" fmla="*/ 23 w 208"/>
                  <a:gd name="T3" fmla="*/ 145 h 193"/>
                  <a:gd name="T4" fmla="*/ 62 w 208"/>
                  <a:gd name="T5" fmla="*/ 23 h 193"/>
                  <a:gd name="T6" fmla="*/ 64 w 208"/>
                  <a:gd name="T7" fmla="*/ 23 h 193"/>
                  <a:gd name="T8" fmla="*/ 185 w 208"/>
                  <a:gd name="T9" fmla="*/ 61 h 193"/>
                  <a:gd name="T10" fmla="*/ 146 w 208"/>
                  <a:gd name="T11" fmla="*/ 182 h 193"/>
                  <a:gd name="T12" fmla="*/ 144 w 208"/>
                  <a:gd name="T13" fmla="*/ 183 h 193"/>
                  <a:gd name="T14" fmla="*/ 103 w 208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3">
                    <a:moveTo>
                      <a:pt x="103" y="193"/>
                    </a:moveTo>
                    <a:cubicBezTo>
                      <a:pt x="71" y="193"/>
                      <a:pt x="39" y="176"/>
                      <a:pt x="23" y="145"/>
                    </a:cubicBezTo>
                    <a:cubicBezTo>
                      <a:pt x="0" y="101"/>
                      <a:pt x="18" y="46"/>
                      <a:pt x="62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108" y="0"/>
                      <a:pt x="162" y="17"/>
                      <a:pt x="185" y="61"/>
                    </a:cubicBezTo>
                    <a:cubicBezTo>
                      <a:pt x="208" y="105"/>
                      <a:pt x="190" y="160"/>
                      <a:pt x="146" y="182"/>
                    </a:cubicBezTo>
                    <a:cubicBezTo>
                      <a:pt x="144" y="183"/>
                      <a:pt x="144" y="183"/>
                      <a:pt x="144" y="183"/>
                    </a:cubicBezTo>
                    <a:cubicBezTo>
                      <a:pt x="131" y="190"/>
                      <a:pt x="117" y="193"/>
                      <a:pt x="103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316">
                <a:extLst>
                  <a:ext uri="{FF2B5EF4-FFF2-40B4-BE49-F238E27FC236}">
                    <a16:creationId xmlns:a16="http://schemas.microsoft.com/office/drawing/2014/main" id="{DFC7FB51-ECB9-43D4-A0A1-D652607D4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605"/>
                <a:ext cx="41" cy="38"/>
              </a:xfrm>
              <a:custGeom>
                <a:avLst/>
                <a:gdLst>
                  <a:gd name="T0" fmla="*/ 74 w 148"/>
                  <a:gd name="T1" fmla="*/ 139 h 139"/>
                  <a:gd name="T2" fmla="*/ 36 w 148"/>
                  <a:gd name="T3" fmla="*/ 127 h 139"/>
                  <a:gd name="T4" fmla="*/ 35 w 148"/>
                  <a:gd name="T5" fmla="*/ 126 h 139"/>
                  <a:gd name="T6" fmla="*/ 21 w 148"/>
                  <a:gd name="T7" fmla="*/ 35 h 139"/>
                  <a:gd name="T8" fmla="*/ 111 w 148"/>
                  <a:gd name="T9" fmla="*/ 21 h 139"/>
                  <a:gd name="T10" fmla="*/ 112 w 148"/>
                  <a:gd name="T11" fmla="*/ 22 h 139"/>
                  <a:gd name="T12" fmla="*/ 126 w 148"/>
                  <a:gd name="T13" fmla="*/ 113 h 139"/>
                  <a:gd name="T14" fmla="*/ 74 w 148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39">
                    <a:moveTo>
                      <a:pt x="74" y="139"/>
                    </a:moveTo>
                    <a:cubicBezTo>
                      <a:pt x="61" y="139"/>
                      <a:pt x="47" y="135"/>
                      <a:pt x="36" y="127"/>
                    </a:cubicBezTo>
                    <a:cubicBezTo>
                      <a:pt x="35" y="126"/>
                      <a:pt x="35" y="126"/>
                      <a:pt x="35" y="126"/>
                    </a:cubicBezTo>
                    <a:cubicBezTo>
                      <a:pt x="6" y="105"/>
                      <a:pt x="0" y="64"/>
                      <a:pt x="21" y="35"/>
                    </a:cubicBezTo>
                    <a:cubicBezTo>
                      <a:pt x="42" y="7"/>
                      <a:pt x="82" y="0"/>
                      <a:pt x="111" y="21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41" y="43"/>
                      <a:pt x="148" y="84"/>
                      <a:pt x="126" y="113"/>
                    </a:cubicBezTo>
                    <a:cubicBezTo>
                      <a:pt x="114" y="130"/>
                      <a:pt x="94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317">
                <a:extLst>
                  <a:ext uri="{FF2B5EF4-FFF2-40B4-BE49-F238E27FC236}">
                    <a16:creationId xmlns:a16="http://schemas.microsoft.com/office/drawing/2014/main" id="{143F95F3-0435-4C52-A01C-4F531425C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2542"/>
                <a:ext cx="51" cy="48"/>
              </a:xfrm>
              <a:custGeom>
                <a:avLst/>
                <a:gdLst>
                  <a:gd name="T0" fmla="*/ 91 w 183"/>
                  <a:gd name="T1" fmla="*/ 174 h 174"/>
                  <a:gd name="T2" fmla="*/ 37 w 183"/>
                  <a:gd name="T3" fmla="*/ 154 h 174"/>
                  <a:gd name="T4" fmla="*/ 30 w 183"/>
                  <a:gd name="T5" fmla="*/ 38 h 174"/>
                  <a:gd name="T6" fmla="*/ 31 w 183"/>
                  <a:gd name="T7" fmla="*/ 37 h 174"/>
                  <a:gd name="T8" fmla="*/ 146 w 183"/>
                  <a:gd name="T9" fmla="*/ 30 h 174"/>
                  <a:gd name="T10" fmla="*/ 153 w 183"/>
                  <a:gd name="T11" fmla="*/ 145 h 174"/>
                  <a:gd name="T12" fmla="*/ 152 w 183"/>
                  <a:gd name="T13" fmla="*/ 147 h 174"/>
                  <a:gd name="T14" fmla="*/ 91 w 183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4">
                    <a:moveTo>
                      <a:pt x="91" y="174"/>
                    </a:moveTo>
                    <a:cubicBezTo>
                      <a:pt x="71" y="174"/>
                      <a:pt x="52" y="167"/>
                      <a:pt x="37" y="154"/>
                    </a:cubicBezTo>
                    <a:cubicBezTo>
                      <a:pt x="3" y="124"/>
                      <a:pt x="0" y="72"/>
                      <a:pt x="30" y="3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61" y="3"/>
                      <a:pt x="112" y="0"/>
                      <a:pt x="146" y="30"/>
                    </a:cubicBezTo>
                    <a:cubicBezTo>
                      <a:pt x="180" y="60"/>
                      <a:pt x="183" y="112"/>
                      <a:pt x="153" y="145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36" y="165"/>
                      <a:pt x="113" y="174"/>
                      <a:pt x="91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318">
                <a:extLst>
                  <a:ext uri="{FF2B5EF4-FFF2-40B4-BE49-F238E27FC236}">
                    <a16:creationId xmlns:a16="http://schemas.microsoft.com/office/drawing/2014/main" id="{C251C45A-C301-49B4-BF5D-242784E2D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2511"/>
                <a:ext cx="40" cy="38"/>
              </a:xfrm>
              <a:custGeom>
                <a:avLst/>
                <a:gdLst>
                  <a:gd name="T0" fmla="*/ 74 w 147"/>
                  <a:gd name="T1" fmla="*/ 138 h 138"/>
                  <a:gd name="T2" fmla="*/ 20 w 147"/>
                  <a:gd name="T3" fmla="*/ 108 h 138"/>
                  <a:gd name="T4" fmla="*/ 19 w 147"/>
                  <a:gd name="T5" fmla="*/ 107 h 138"/>
                  <a:gd name="T6" fmla="*/ 39 w 147"/>
                  <a:gd name="T7" fmla="*/ 19 h 138"/>
                  <a:gd name="T8" fmla="*/ 127 w 147"/>
                  <a:gd name="T9" fmla="*/ 38 h 138"/>
                  <a:gd name="T10" fmla="*/ 128 w 147"/>
                  <a:gd name="T11" fmla="*/ 39 h 138"/>
                  <a:gd name="T12" fmla="*/ 108 w 147"/>
                  <a:gd name="T13" fmla="*/ 128 h 138"/>
                  <a:gd name="T14" fmla="*/ 74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4" y="138"/>
                    </a:moveTo>
                    <a:cubicBezTo>
                      <a:pt x="53" y="138"/>
                      <a:pt x="32" y="127"/>
                      <a:pt x="20" y="108"/>
                    </a:cubicBezTo>
                    <a:cubicBezTo>
                      <a:pt x="19" y="107"/>
                      <a:pt x="19" y="107"/>
                      <a:pt x="19" y="107"/>
                    </a:cubicBezTo>
                    <a:cubicBezTo>
                      <a:pt x="0" y="77"/>
                      <a:pt x="9" y="38"/>
                      <a:pt x="39" y="19"/>
                    </a:cubicBezTo>
                    <a:cubicBezTo>
                      <a:pt x="68" y="0"/>
                      <a:pt x="108" y="9"/>
                      <a:pt x="127" y="38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47" y="69"/>
                      <a:pt x="138" y="109"/>
                      <a:pt x="108" y="128"/>
                    </a:cubicBezTo>
                    <a:cubicBezTo>
                      <a:pt x="98" y="134"/>
                      <a:pt x="86" y="138"/>
                      <a:pt x="74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319">
                <a:extLst>
                  <a:ext uri="{FF2B5EF4-FFF2-40B4-BE49-F238E27FC236}">
                    <a16:creationId xmlns:a16="http://schemas.microsoft.com/office/drawing/2014/main" id="{E0997212-1879-4029-8C48-958B33989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432"/>
                <a:ext cx="44" cy="42"/>
              </a:xfrm>
              <a:custGeom>
                <a:avLst/>
                <a:gdLst>
                  <a:gd name="T0" fmla="*/ 80 w 160"/>
                  <a:gd name="T1" fmla="*/ 152 h 152"/>
                  <a:gd name="T2" fmla="*/ 33 w 160"/>
                  <a:gd name="T3" fmla="*/ 134 h 152"/>
                  <a:gd name="T4" fmla="*/ 26 w 160"/>
                  <a:gd name="T5" fmla="*/ 34 h 152"/>
                  <a:gd name="T6" fmla="*/ 28 w 160"/>
                  <a:gd name="T7" fmla="*/ 32 h 152"/>
                  <a:gd name="T8" fmla="*/ 128 w 160"/>
                  <a:gd name="T9" fmla="*/ 26 h 152"/>
                  <a:gd name="T10" fmla="*/ 134 w 160"/>
                  <a:gd name="T11" fmla="*/ 127 h 152"/>
                  <a:gd name="T12" fmla="*/ 133 w 160"/>
                  <a:gd name="T13" fmla="*/ 128 h 152"/>
                  <a:gd name="T14" fmla="*/ 80 w 160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2">
                    <a:moveTo>
                      <a:pt x="80" y="152"/>
                    </a:moveTo>
                    <a:cubicBezTo>
                      <a:pt x="63" y="152"/>
                      <a:pt x="46" y="146"/>
                      <a:pt x="33" y="134"/>
                    </a:cubicBezTo>
                    <a:cubicBezTo>
                      <a:pt x="3" y="108"/>
                      <a:pt x="0" y="63"/>
                      <a:pt x="26" y="34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53" y="3"/>
                      <a:pt x="99" y="0"/>
                      <a:pt x="128" y="26"/>
                    </a:cubicBezTo>
                    <a:cubicBezTo>
                      <a:pt x="158" y="52"/>
                      <a:pt x="160" y="97"/>
                      <a:pt x="134" y="127"/>
                    </a:cubicBezTo>
                    <a:cubicBezTo>
                      <a:pt x="133" y="128"/>
                      <a:pt x="133" y="128"/>
                      <a:pt x="133" y="128"/>
                    </a:cubicBezTo>
                    <a:cubicBezTo>
                      <a:pt x="119" y="144"/>
                      <a:pt x="100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320">
                <a:extLst>
                  <a:ext uri="{FF2B5EF4-FFF2-40B4-BE49-F238E27FC236}">
                    <a16:creationId xmlns:a16="http://schemas.microsoft.com/office/drawing/2014/main" id="{989EF7A0-B836-40BC-A0EA-ADBBC4F30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2373"/>
                <a:ext cx="60" cy="56"/>
              </a:xfrm>
              <a:custGeom>
                <a:avLst/>
                <a:gdLst>
                  <a:gd name="T0" fmla="*/ 109 w 217"/>
                  <a:gd name="T1" fmla="*/ 204 h 204"/>
                  <a:gd name="T2" fmla="*/ 29 w 217"/>
                  <a:gd name="T3" fmla="*/ 160 h 204"/>
                  <a:gd name="T4" fmla="*/ 28 w 217"/>
                  <a:gd name="T5" fmla="*/ 158 h 204"/>
                  <a:gd name="T6" fmla="*/ 57 w 217"/>
                  <a:gd name="T7" fmla="*/ 28 h 204"/>
                  <a:gd name="T8" fmla="*/ 187 w 217"/>
                  <a:gd name="T9" fmla="*/ 56 h 204"/>
                  <a:gd name="T10" fmla="*/ 188 w 217"/>
                  <a:gd name="T11" fmla="*/ 58 h 204"/>
                  <a:gd name="T12" fmla="*/ 160 w 217"/>
                  <a:gd name="T13" fmla="*/ 189 h 204"/>
                  <a:gd name="T14" fmla="*/ 109 w 217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4">
                    <a:moveTo>
                      <a:pt x="109" y="204"/>
                    </a:moveTo>
                    <a:cubicBezTo>
                      <a:pt x="78" y="204"/>
                      <a:pt x="47" y="189"/>
                      <a:pt x="29" y="160"/>
                    </a:cubicBezTo>
                    <a:cubicBezTo>
                      <a:pt x="28" y="158"/>
                      <a:pt x="28" y="158"/>
                      <a:pt x="28" y="158"/>
                    </a:cubicBezTo>
                    <a:cubicBezTo>
                      <a:pt x="0" y="115"/>
                      <a:pt x="13" y="56"/>
                      <a:pt x="57" y="28"/>
                    </a:cubicBezTo>
                    <a:cubicBezTo>
                      <a:pt x="100" y="0"/>
                      <a:pt x="159" y="13"/>
                      <a:pt x="187" y="56"/>
                    </a:cubicBezTo>
                    <a:cubicBezTo>
                      <a:pt x="188" y="58"/>
                      <a:pt x="188" y="58"/>
                      <a:pt x="188" y="58"/>
                    </a:cubicBezTo>
                    <a:cubicBezTo>
                      <a:pt x="217" y="102"/>
                      <a:pt x="204" y="161"/>
                      <a:pt x="160" y="189"/>
                    </a:cubicBezTo>
                    <a:cubicBezTo>
                      <a:pt x="144" y="199"/>
                      <a:pt x="126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321">
                <a:extLst>
                  <a:ext uri="{FF2B5EF4-FFF2-40B4-BE49-F238E27FC236}">
                    <a16:creationId xmlns:a16="http://schemas.microsoft.com/office/drawing/2014/main" id="{C97EF3E7-7812-4627-AE90-3E19124A5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311"/>
                <a:ext cx="45" cy="42"/>
              </a:xfrm>
              <a:custGeom>
                <a:avLst/>
                <a:gdLst>
                  <a:gd name="T0" fmla="*/ 81 w 161"/>
                  <a:gd name="T1" fmla="*/ 153 h 153"/>
                  <a:gd name="T2" fmla="*/ 56 w 161"/>
                  <a:gd name="T3" fmla="*/ 149 h 153"/>
                  <a:gd name="T4" fmla="*/ 14 w 161"/>
                  <a:gd name="T5" fmla="*/ 57 h 153"/>
                  <a:gd name="T6" fmla="*/ 14 w 161"/>
                  <a:gd name="T7" fmla="*/ 56 h 153"/>
                  <a:gd name="T8" fmla="*/ 106 w 161"/>
                  <a:gd name="T9" fmla="*/ 14 h 153"/>
                  <a:gd name="T10" fmla="*/ 148 w 161"/>
                  <a:gd name="T11" fmla="*/ 105 h 153"/>
                  <a:gd name="T12" fmla="*/ 147 w 161"/>
                  <a:gd name="T13" fmla="*/ 10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72" y="153"/>
                      <a:pt x="64" y="152"/>
                      <a:pt x="56" y="149"/>
                    </a:cubicBezTo>
                    <a:cubicBezTo>
                      <a:pt x="19" y="135"/>
                      <a:pt x="0" y="94"/>
                      <a:pt x="14" y="57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28" y="19"/>
                      <a:pt x="69" y="0"/>
                      <a:pt x="106" y="14"/>
                    </a:cubicBezTo>
                    <a:cubicBezTo>
                      <a:pt x="143" y="27"/>
                      <a:pt x="161" y="68"/>
                      <a:pt x="148" y="105"/>
                    </a:cubicBezTo>
                    <a:cubicBezTo>
                      <a:pt x="147" y="106"/>
                      <a:pt x="147" y="106"/>
                      <a:pt x="147" y="106"/>
                    </a:cubicBezTo>
                    <a:cubicBezTo>
                      <a:pt x="137" y="135"/>
                      <a:pt x="110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322">
                <a:extLst>
                  <a:ext uri="{FF2B5EF4-FFF2-40B4-BE49-F238E27FC236}">
                    <a16:creationId xmlns:a16="http://schemas.microsoft.com/office/drawing/2014/main" id="{B73E4DE6-8E5C-4123-A30B-FD7461D8B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247"/>
                <a:ext cx="55" cy="52"/>
              </a:xfrm>
              <a:custGeom>
                <a:avLst/>
                <a:gdLst>
                  <a:gd name="T0" fmla="*/ 100 w 199"/>
                  <a:gd name="T1" fmla="*/ 187 h 187"/>
                  <a:gd name="T2" fmla="*/ 27 w 199"/>
                  <a:gd name="T3" fmla="*/ 147 h 187"/>
                  <a:gd name="T4" fmla="*/ 26 w 199"/>
                  <a:gd name="T5" fmla="*/ 145 h 187"/>
                  <a:gd name="T6" fmla="*/ 52 w 199"/>
                  <a:gd name="T7" fmla="*/ 25 h 187"/>
                  <a:gd name="T8" fmla="*/ 173 w 199"/>
                  <a:gd name="T9" fmla="*/ 52 h 187"/>
                  <a:gd name="T10" fmla="*/ 174 w 199"/>
                  <a:gd name="T11" fmla="*/ 54 h 187"/>
                  <a:gd name="T12" fmla="*/ 147 w 199"/>
                  <a:gd name="T13" fmla="*/ 174 h 187"/>
                  <a:gd name="T14" fmla="*/ 100 w 199"/>
                  <a:gd name="T15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9" h="187">
                    <a:moveTo>
                      <a:pt x="100" y="187"/>
                    </a:moveTo>
                    <a:cubicBezTo>
                      <a:pt x="72" y="187"/>
                      <a:pt x="44" y="173"/>
                      <a:pt x="27" y="147"/>
                    </a:cubicBezTo>
                    <a:cubicBezTo>
                      <a:pt x="26" y="145"/>
                      <a:pt x="26" y="145"/>
                      <a:pt x="26" y="145"/>
                    </a:cubicBezTo>
                    <a:cubicBezTo>
                      <a:pt x="0" y="105"/>
                      <a:pt x="12" y="51"/>
                      <a:pt x="52" y="25"/>
                    </a:cubicBezTo>
                    <a:cubicBezTo>
                      <a:pt x="93" y="0"/>
                      <a:pt x="147" y="12"/>
                      <a:pt x="173" y="52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99" y="94"/>
                      <a:pt x="188" y="148"/>
                      <a:pt x="147" y="174"/>
                    </a:cubicBezTo>
                    <a:cubicBezTo>
                      <a:pt x="133" y="183"/>
                      <a:pt x="116" y="187"/>
                      <a:pt x="100" y="1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323">
                <a:extLst>
                  <a:ext uri="{FF2B5EF4-FFF2-40B4-BE49-F238E27FC236}">
                    <a16:creationId xmlns:a16="http://schemas.microsoft.com/office/drawing/2014/main" id="{A69EC3C0-98F5-4866-9A53-EC5BD2E58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172"/>
                <a:ext cx="38" cy="36"/>
              </a:xfrm>
              <a:custGeom>
                <a:avLst/>
                <a:gdLst>
                  <a:gd name="T0" fmla="*/ 69 w 139"/>
                  <a:gd name="T1" fmla="*/ 132 h 132"/>
                  <a:gd name="T2" fmla="*/ 48 w 139"/>
                  <a:gd name="T3" fmla="*/ 128 h 132"/>
                  <a:gd name="T4" fmla="*/ 12 w 139"/>
                  <a:gd name="T5" fmla="*/ 49 h 132"/>
                  <a:gd name="T6" fmla="*/ 12 w 139"/>
                  <a:gd name="T7" fmla="*/ 48 h 132"/>
                  <a:gd name="T8" fmla="*/ 91 w 139"/>
                  <a:gd name="T9" fmla="*/ 12 h 132"/>
                  <a:gd name="T10" fmla="*/ 127 w 139"/>
                  <a:gd name="T11" fmla="*/ 90 h 132"/>
                  <a:gd name="T12" fmla="*/ 127 w 139"/>
                  <a:gd name="T13" fmla="*/ 92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62" y="132"/>
                      <a:pt x="55" y="130"/>
                      <a:pt x="48" y="128"/>
                    </a:cubicBezTo>
                    <a:cubicBezTo>
                      <a:pt x="16" y="116"/>
                      <a:pt x="0" y="81"/>
                      <a:pt x="12" y="49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24" y="16"/>
                      <a:pt x="59" y="0"/>
                      <a:pt x="91" y="12"/>
                    </a:cubicBezTo>
                    <a:cubicBezTo>
                      <a:pt x="123" y="23"/>
                      <a:pt x="139" y="59"/>
                      <a:pt x="127" y="90"/>
                    </a:cubicBezTo>
                    <a:cubicBezTo>
                      <a:pt x="127" y="92"/>
                      <a:pt x="127" y="92"/>
                      <a:pt x="127" y="92"/>
                    </a:cubicBezTo>
                    <a:cubicBezTo>
                      <a:pt x="118" y="116"/>
                      <a:pt x="94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324">
                <a:extLst>
                  <a:ext uri="{FF2B5EF4-FFF2-40B4-BE49-F238E27FC236}">
                    <a16:creationId xmlns:a16="http://schemas.microsoft.com/office/drawing/2014/main" id="{E8D8B3D9-378D-4762-A7D3-588E37144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2118"/>
                <a:ext cx="32" cy="31"/>
              </a:xfrm>
              <a:custGeom>
                <a:avLst/>
                <a:gdLst>
                  <a:gd name="T0" fmla="*/ 59 w 117"/>
                  <a:gd name="T1" fmla="*/ 113 h 113"/>
                  <a:gd name="T2" fmla="*/ 6 w 117"/>
                  <a:gd name="T3" fmla="*/ 70 h 113"/>
                  <a:gd name="T4" fmla="*/ 6 w 117"/>
                  <a:gd name="T5" fmla="*/ 69 h 113"/>
                  <a:gd name="T6" fmla="*/ 48 w 117"/>
                  <a:gd name="T7" fmla="*/ 6 h 113"/>
                  <a:gd name="T8" fmla="*/ 111 w 117"/>
                  <a:gd name="T9" fmla="*/ 48 h 113"/>
                  <a:gd name="T10" fmla="*/ 111 w 117"/>
                  <a:gd name="T11" fmla="*/ 49 h 113"/>
                  <a:gd name="T12" fmla="*/ 69 w 117"/>
                  <a:gd name="T13" fmla="*/ 112 h 113"/>
                  <a:gd name="T14" fmla="*/ 59 w 117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3">
                    <a:moveTo>
                      <a:pt x="59" y="113"/>
                    </a:moveTo>
                    <a:cubicBezTo>
                      <a:pt x="34" y="113"/>
                      <a:pt x="11" y="96"/>
                      <a:pt x="6" y="70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0" y="40"/>
                      <a:pt x="19" y="12"/>
                      <a:pt x="48" y="6"/>
                    </a:cubicBezTo>
                    <a:cubicBezTo>
                      <a:pt x="77" y="0"/>
                      <a:pt x="105" y="19"/>
                      <a:pt x="111" y="48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17" y="78"/>
                      <a:pt x="99" y="106"/>
                      <a:pt x="69" y="112"/>
                    </a:cubicBezTo>
                    <a:cubicBezTo>
                      <a:pt x="66" y="113"/>
                      <a:pt x="62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325">
                <a:extLst>
                  <a:ext uri="{FF2B5EF4-FFF2-40B4-BE49-F238E27FC236}">
                    <a16:creationId xmlns:a16="http://schemas.microsoft.com/office/drawing/2014/main" id="{76686489-9371-43B6-87F5-589D2D979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018"/>
                <a:ext cx="60" cy="57"/>
              </a:xfrm>
              <a:custGeom>
                <a:avLst/>
                <a:gdLst>
                  <a:gd name="T0" fmla="*/ 108 w 217"/>
                  <a:gd name="T1" fmla="*/ 206 h 206"/>
                  <a:gd name="T2" fmla="*/ 75 w 217"/>
                  <a:gd name="T3" fmla="*/ 200 h 206"/>
                  <a:gd name="T4" fmla="*/ 18 w 217"/>
                  <a:gd name="T5" fmla="*/ 77 h 206"/>
                  <a:gd name="T6" fmla="*/ 19 w 217"/>
                  <a:gd name="T7" fmla="*/ 75 h 206"/>
                  <a:gd name="T8" fmla="*/ 142 w 217"/>
                  <a:gd name="T9" fmla="*/ 18 h 206"/>
                  <a:gd name="T10" fmla="*/ 198 w 217"/>
                  <a:gd name="T11" fmla="*/ 141 h 206"/>
                  <a:gd name="T12" fmla="*/ 198 w 217"/>
                  <a:gd name="T13" fmla="*/ 144 h 206"/>
                  <a:gd name="T14" fmla="*/ 108 w 217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6">
                    <a:moveTo>
                      <a:pt x="108" y="206"/>
                    </a:moveTo>
                    <a:cubicBezTo>
                      <a:pt x="97" y="206"/>
                      <a:pt x="86" y="204"/>
                      <a:pt x="75" y="200"/>
                    </a:cubicBezTo>
                    <a:cubicBezTo>
                      <a:pt x="25" y="182"/>
                      <a:pt x="0" y="126"/>
                      <a:pt x="18" y="77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37" y="25"/>
                      <a:pt x="92" y="0"/>
                      <a:pt x="142" y="18"/>
                    </a:cubicBezTo>
                    <a:cubicBezTo>
                      <a:pt x="191" y="37"/>
                      <a:pt x="217" y="92"/>
                      <a:pt x="198" y="141"/>
                    </a:cubicBezTo>
                    <a:cubicBezTo>
                      <a:pt x="198" y="144"/>
                      <a:pt x="198" y="144"/>
                      <a:pt x="198" y="144"/>
                    </a:cubicBezTo>
                    <a:cubicBezTo>
                      <a:pt x="183" y="182"/>
                      <a:pt x="147" y="206"/>
                      <a:pt x="108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326">
                <a:extLst>
                  <a:ext uri="{FF2B5EF4-FFF2-40B4-BE49-F238E27FC236}">
                    <a16:creationId xmlns:a16="http://schemas.microsoft.com/office/drawing/2014/main" id="{BDCAE20E-0276-4B6A-80D2-C239C5997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1967"/>
                <a:ext cx="37" cy="35"/>
              </a:xfrm>
              <a:custGeom>
                <a:avLst/>
                <a:gdLst>
                  <a:gd name="T0" fmla="*/ 66 w 131"/>
                  <a:gd name="T1" fmla="*/ 127 h 127"/>
                  <a:gd name="T2" fmla="*/ 7 w 131"/>
                  <a:gd name="T3" fmla="*/ 79 h 127"/>
                  <a:gd name="T4" fmla="*/ 7 w 131"/>
                  <a:gd name="T5" fmla="*/ 78 h 127"/>
                  <a:gd name="T6" fmla="*/ 53 w 131"/>
                  <a:gd name="T7" fmla="*/ 7 h 127"/>
                  <a:gd name="T8" fmla="*/ 124 w 131"/>
                  <a:gd name="T9" fmla="*/ 54 h 127"/>
                  <a:gd name="T10" fmla="*/ 124 w 131"/>
                  <a:gd name="T11" fmla="*/ 55 h 127"/>
                  <a:gd name="T12" fmla="*/ 78 w 131"/>
                  <a:gd name="T13" fmla="*/ 126 h 127"/>
                  <a:gd name="T14" fmla="*/ 66 w 131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7">
                    <a:moveTo>
                      <a:pt x="66" y="127"/>
                    </a:moveTo>
                    <a:cubicBezTo>
                      <a:pt x="38" y="127"/>
                      <a:pt x="13" y="107"/>
                      <a:pt x="7" y="79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0" y="45"/>
                      <a:pt x="21" y="14"/>
                      <a:pt x="53" y="7"/>
                    </a:cubicBezTo>
                    <a:cubicBezTo>
                      <a:pt x="86" y="0"/>
                      <a:pt x="117" y="21"/>
                      <a:pt x="124" y="54"/>
                    </a:cubicBezTo>
                    <a:cubicBezTo>
                      <a:pt x="124" y="55"/>
                      <a:pt x="124" y="55"/>
                      <a:pt x="124" y="55"/>
                    </a:cubicBezTo>
                    <a:cubicBezTo>
                      <a:pt x="131" y="88"/>
                      <a:pt x="110" y="119"/>
                      <a:pt x="78" y="126"/>
                    </a:cubicBezTo>
                    <a:cubicBezTo>
                      <a:pt x="74" y="127"/>
                      <a:pt x="70" y="127"/>
                      <a:pt x="66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327">
                <a:extLst>
                  <a:ext uri="{FF2B5EF4-FFF2-40B4-BE49-F238E27FC236}">
                    <a16:creationId xmlns:a16="http://schemas.microsoft.com/office/drawing/2014/main" id="{F7840689-C5FC-4D74-A4AE-3DFEEB01D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1880"/>
                <a:ext cx="37" cy="38"/>
              </a:xfrm>
              <a:custGeom>
                <a:avLst/>
                <a:gdLst>
                  <a:gd name="T0" fmla="*/ 68 w 135"/>
                  <a:gd name="T1" fmla="*/ 135 h 135"/>
                  <a:gd name="T2" fmla="*/ 1 w 135"/>
                  <a:gd name="T3" fmla="*/ 70 h 135"/>
                  <a:gd name="T4" fmla="*/ 1 w 135"/>
                  <a:gd name="T5" fmla="*/ 68 h 135"/>
                  <a:gd name="T6" fmla="*/ 67 w 135"/>
                  <a:gd name="T7" fmla="*/ 0 h 135"/>
                  <a:gd name="T8" fmla="*/ 135 w 135"/>
                  <a:gd name="T9" fmla="*/ 66 h 135"/>
                  <a:gd name="T10" fmla="*/ 135 w 135"/>
                  <a:gd name="T11" fmla="*/ 67 h 135"/>
                  <a:gd name="T12" fmla="*/ 69 w 135"/>
                  <a:gd name="T13" fmla="*/ 135 h 135"/>
                  <a:gd name="T14" fmla="*/ 68 w 135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5">
                    <a:moveTo>
                      <a:pt x="68" y="135"/>
                    </a:moveTo>
                    <a:cubicBezTo>
                      <a:pt x="31" y="135"/>
                      <a:pt x="1" y="106"/>
                      <a:pt x="1" y="70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0" y="31"/>
                      <a:pt x="30" y="1"/>
                      <a:pt x="67" y="0"/>
                    </a:cubicBezTo>
                    <a:cubicBezTo>
                      <a:pt x="104" y="0"/>
                      <a:pt x="134" y="29"/>
                      <a:pt x="135" y="66"/>
                    </a:cubicBezTo>
                    <a:cubicBezTo>
                      <a:pt x="135" y="67"/>
                      <a:pt x="135" y="67"/>
                      <a:pt x="135" y="67"/>
                    </a:cubicBezTo>
                    <a:cubicBezTo>
                      <a:pt x="135" y="104"/>
                      <a:pt x="106" y="135"/>
                      <a:pt x="69" y="135"/>
                    </a:cubicBezTo>
                    <a:cubicBezTo>
                      <a:pt x="68" y="135"/>
                      <a:pt x="68" y="135"/>
                      <a:pt x="68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328">
                <a:extLst>
                  <a:ext uri="{FF2B5EF4-FFF2-40B4-BE49-F238E27FC236}">
                    <a16:creationId xmlns:a16="http://schemas.microsoft.com/office/drawing/2014/main" id="{5E9F307B-79F7-4DD4-8232-6B4C13B5C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816"/>
                <a:ext cx="42" cy="40"/>
              </a:xfrm>
              <a:custGeom>
                <a:avLst/>
                <a:gdLst>
                  <a:gd name="T0" fmla="*/ 75 w 151"/>
                  <a:gd name="T1" fmla="*/ 146 h 146"/>
                  <a:gd name="T2" fmla="*/ 63 w 151"/>
                  <a:gd name="T3" fmla="*/ 145 h 146"/>
                  <a:gd name="T4" fmla="*/ 7 w 151"/>
                  <a:gd name="T5" fmla="*/ 65 h 146"/>
                  <a:gd name="T6" fmla="*/ 7 w 151"/>
                  <a:gd name="T7" fmla="*/ 63 h 146"/>
                  <a:gd name="T8" fmla="*/ 87 w 151"/>
                  <a:gd name="T9" fmla="*/ 6 h 146"/>
                  <a:gd name="T10" fmla="*/ 144 w 151"/>
                  <a:gd name="T11" fmla="*/ 87 h 146"/>
                  <a:gd name="T12" fmla="*/ 144 w 151"/>
                  <a:gd name="T13" fmla="*/ 88 h 146"/>
                  <a:gd name="T14" fmla="*/ 75 w 151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6">
                    <a:moveTo>
                      <a:pt x="75" y="146"/>
                    </a:moveTo>
                    <a:cubicBezTo>
                      <a:pt x="71" y="146"/>
                      <a:pt x="68" y="146"/>
                      <a:pt x="63" y="145"/>
                    </a:cubicBezTo>
                    <a:cubicBezTo>
                      <a:pt x="26" y="139"/>
                      <a:pt x="0" y="103"/>
                      <a:pt x="7" y="65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13" y="25"/>
                      <a:pt x="49" y="0"/>
                      <a:pt x="87" y="6"/>
                    </a:cubicBezTo>
                    <a:cubicBezTo>
                      <a:pt x="125" y="13"/>
                      <a:pt x="151" y="49"/>
                      <a:pt x="144" y="87"/>
                    </a:cubicBezTo>
                    <a:cubicBezTo>
                      <a:pt x="144" y="88"/>
                      <a:pt x="144" y="88"/>
                      <a:pt x="144" y="88"/>
                    </a:cubicBezTo>
                    <a:cubicBezTo>
                      <a:pt x="138" y="122"/>
                      <a:pt x="109" y="146"/>
                      <a:pt x="75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329">
                <a:extLst>
                  <a:ext uri="{FF2B5EF4-FFF2-40B4-BE49-F238E27FC236}">
                    <a16:creationId xmlns:a16="http://schemas.microsoft.com/office/drawing/2014/main" id="{0BB3722A-040A-4928-A81D-53AFE543F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727"/>
                <a:ext cx="39" cy="40"/>
              </a:xfrm>
              <a:custGeom>
                <a:avLst/>
                <a:gdLst>
                  <a:gd name="T0" fmla="*/ 71 w 143"/>
                  <a:gd name="T1" fmla="*/ 144 h 144"/>
                  <a:gd name="T2" fmla="*/ 0 w 143"/>
                  <a:gd name="T3" fmla="*/ 74 h 144"/>
                  <a:gd name="T4" fmla="*/ 0 w 143"/>
                  <a:gd name="T5" fmla="*/ 72 h 144"/>
                  <a:gd name="T6" fmla="*/ 70 w 143"/>
                  <a:gd name="T7" fmla="*/ 0 h 144"/>
                  <a:gd name="T8" fmla="*/ 71 w 143"/>
                  <a:gd name="T9" fmla="*/ 0 h 144"/>
                  <a:gd name="T10" fmla="*/ 143 w 143"/>
                  <a:gd name="T11" fmla="*/ 70 h 144"/>
                  <a:gd name="T12" fmla="*/ 143 w 143"/>
                  <a:gd name="T13" fmla="*/ 72 h 144"/>
                  <a:gd name="T14" fmla="*/ 72 w 143"/>
                  <a:gd name="T15" fmla="*/ 144 h 144"/>
                  <a:gd name="T16" fmla="*/ 71 w 143"/>
                  <a:gd name="T17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144">
                    <a:moveTo>
                      <a:pt x="71" y="144"/>
                    </a:moveTo>
                    <a:cubicBezTo>
                      <a:pt x="33" y="144"/>
                      <a:pt x="1" y="113"/>
                      <a:pt x="0" y="74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3" y="72"/>
                      <a:pt x="143" y="72"/>
                      <a:pt x="143" y="72"/>
                    </a:cubicBezTo>
                    <a:cubicBezTo>
                      <a:pt x="143" y="111"/>
                      <a:pt x="112" y="144"/>
                      <a:pt x="72" y="144"/>
                    </a:cubicBezTo>
                    <a:cubicBezTo>
                      <a:pt x="72" y="144"/>
                      <a:pt x="72" y="144"/>
                      <a:pt x="71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330">
                <a:extLst>
                  <a:ext uri="{FF2B5EF4-FFF2-40B4-BE49-F238E27FC236}">
                    <a16:creationId xmlns:a16="http://schemas.microsoft.com/office/drawing/2014/main" id="{51A43C31-C87E-44B4-8BEC-F948F7E1A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664"/>
                <a:ext cx="45" cy="44"/>
              </a:xfrm>
              <a:custGeom>
                <a:avLst/>
                <a:gdLst>
                  <a:gd name="T0" fmla="*/ 82 w 164"/>
                  <a:gd name="T1" fmla="*/ 160 h 160"/>
                  <a:gd name="T2" fmla="*/ 69 w 164"/>
                  <a:gd name="T3" fmla="*/ 159 h 160"/>
                  <a:gd name="T4" fmla="*/ 7 w 164"/>
                  <a:gd name="T5" fmla="*/ 71 h 160"/>
                  <a:gd name="T6" fmla="*/ 7 w 164"/>
                  <a:gd name="T7" fmla="*/ 69 h 160"/>
                  <a:gd name="T8" fmla="*/ 95 w 164"/>
                  <a:gd name="T9" fmla="*/ 7 h 160"/>
                  <a:gd name="T10" fmla="*/ 157 w 164"/>
                  <a:gd name="T11" fmla="*/ 95 h 160"/>
                  <a:gd name="T12" fmla="*/ 157 w 164"/>
                  <a:gd name="T13" fmla="*/ 97 h 160"/>
                  <a:gd name="T14" fmla="*/ 82 w 164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60">
                    <a:moveTo>
                      <a:pt x="82" y="160"/>
                    </a:moveTo>
                    <a:cubicBezTo>
                      <a:pt x="78" y="160"/>
                      <a:pt x="73" y="160"/>
                      <a:pt x="69" y="159"/>
                    </a:cubicBezTo>
                    <a:cubicBezTo>
                      <a:pt x="28" y="152"/>
                      <a:pt x="0" y="112"/>
                      <a:pt x="7" y="7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4" y="28"/>
                      <a:pt x="54" y="0"/>
                      <a:pt x="95" y="7"/>
                    </a:cubicBezTo>
                    <a:cubicBezTo>
                      <a:pt x="137" y="14"/>
                      <a:pt x="164" y="53"/>
                      <a:pt x="157" y="95"/>
                    </a:cubicBezTo>
                    <a:cubicBezTo>
                      <a:pt x="157" y="97"/>
                      <a:pt x="157" y="97"/>
                      <a:pt x="157" y="97"/>
                    </a:cubicBezTo>
                    <a:cubicBezTo>
                      <a:pt x="151" y="134"/>
                      <a:pt x="119" y="160"/>
                      <a:pt x="82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331">
                <a:extLst>
                  <a:ext uri="{FF2B5EF4-FFF2-40B4-BE49-F238E27FC236}">
                    <a16:creationId xmlns:a16="http://schemas.microsoft.com/office/drawing/2014/main" id="{6BF725D0-D183-4F41-B2EA-D91F10F0C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573"/>
                <a:ext cx="47" cy="45"/>
              </a:xfrm>
              <a:custGeom>
                <a:avLst/>
                <a:gdLst>
                  <a:gd name="T0" fmla="*/ 86 w 171"/>
                  <a:gd name="T1" fmla="*/ 161 h 161"/>
                  <a:gd name="T2" fmla="*/ 16 w 171"/>
                  <a:gd name="T3" fmla="*/ 115 h 161"/>
                  <a:gd name="T4" fmla="*/ 16 w 171"/>
                  <a:gd name="T5" fmla="*/ 113 h 161"/>
                  <a:gd name="T6" fmla="*/ 57 w 171"/>
                  <a:gd name="T7" fmla="*/ 15 h 161"/>
                  <a:gd name="T8" fmla="*/ 154 w 171"/>
                  <a:gd name="T9" fmla="*/ 57 h 161"/>
                  <a:gd name="T10" fmla="*/ 155 w 171"/>
                  <a:gd name="T11" fmla="*/ 58 h 161"/>
                  <a:gd name="T12" fmla="*/ 114 w 171"/>
                  <a:gd name="T13" fmla="*/ 156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56" y="161"/>
                      <a:pt x="28" y="144"/>
                      <a:pt x="16" y="115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0" y="75"/>
                      <a:pt x="18" y="31"/>
                      <a:pt x="57" y="15"/>
                    </a:cubicBezTo>
                    <a:cubicBezTo>
                      <a:pt x="95" y="0"/>
                      <a:pt x="139" y="18"/>
                      <a:pt x="154" y="57"/>
                    </a:cubicBezTo>
                    <a:cubicBezTo>
                      <a:pt x="155" y="58"/>
                      <a:pt x="155" y="58"/>
                      <a:pt x="155" y="58"/>
                    </a:cubicBezTo>
                    <a:cubicBezTo>
                      <a:pt x="171" y="97"/>
                      <a:pt x="152" y="140"/>
                      <a:pt x="114" y="156"/>
                    </a:cubicBezTo>
                    <a:cubicBezTo>
                      <a:pt x="105" y="160"/>
                      <a:pt x="95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332">
                <a:extLst>
                  <a:ext uri="{FF2B5EF4-FFF2-40B4-BE49-F238E27FC236}">
                    <a16:creationId xmlns:a16="http://schemas.microsoft.com/office/drawing/2014/main" id="{BE075374-55A7-44B7-95AA-D0A7EF7AB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1515"/>
                <a:ext cx="44" cy="42"/>
              </a:xfrm>
              <a:custGeom>
                <a:avLst/>
                <a:gdLst>
                  <a:gd name="T0" fmla="*/ 79 w 158"/>
                  <a:gd name="T1" fmla="*/ 154 h 154"/>
                  <a:gd name="T2" fmla="*/ 66 w 158"/>
                  <a:gd name="T3" fmla="*/ 153 h 154"/>
                  <a:gd name="T4" fmla="*/ 7 w 158"/>
                  <a:gd name="T5" fmla="*/ 69 h 154"/>
                  <a:gd name="T6" fmla="*/ 7 w 158"/>
                  <a:gd name="T7" fmla="*/ 67 h 154"/>
                  <a:gd name="T8" fmla="*/ 91 w 158"/>
                  <a:gd name="T9" fmla="*/ 7 h 154"/>
                  <a:gd name="T10" fmla="*/ 151 w 158"/>
                  <a:gd name="T11" fmla="*/ 92 h 154"/>
                  <a:gd name="T12" fmla="*/ 151 w 158"/>
                  <a:gd name="T13" fmla="*/ 93 h 154"/>
                  <a:gd name="T14" fmla="*/ 79 w 158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4">
                    <a:moveTo>
                      <a:pt x="79" y="154"/>
                    </a:moveTo>
                    <a:cubicBezTo>
                      <a:pt x="75" y="154"/>
                      <a:pt x="71" y="154"/>
                      <a:pt x="66" y="153"/>
                    </a:cubicBezTo>
                    <a:cubicBezTo>
                      <a:pt x="26" y="146"/>
                      <a:pt x="0" y="109"/>
                      <a:pt x="7" y="69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14" y="27"/>
                      <a:pt x="52" y="0"/>
                      <a:pt x="91" y="7"/>
                    </a:cubicBezTo>
                    <a:cubicBezTo>
                      <a:pt x="131" y="14"/>
                      <a:pt x="158" y="52"/>
                      <a:pt x="151" y="92"/>
                    </a:cubicBezTo>
                    <a:cubicBezTo>
                      <a:pt x="151" y="93"/>
                      <a:pt x="151" y="93"/>
                      <a:pt x="151" y="93"/>
                    </a:cubicBezTo>
                    <a:cubicBezTo>
                      <a:pt x="145" y="129"/>
                      <a:pt x="114" y="154"/>
                      <a:pt x="79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333">
                <a:extLst>
                  <a:ext uri="{FF2B5EF4-FFF2-40B4-BE49-F238E27FC236}">
                    <a16:creationId xmlns:a16="http://schemas.microsoft.com/office/drawing/2014/main" id="{DD5D4796-AE1A-4315-9D03-BE5CBF705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430"/>
                <a:ext cx="53" cy="50"/>
              </a:xfrm>
              <a:custGeom>
                <a:avLst/>
                <a:gdLst>
                  <a:gd name="T0" fmla="*/ 96 w 192"/>
                  <a:gd name="T1" fmla="*/ 181 h 181"/>
                  <a:gd name="T2" fmla="*/ 19 w 192"/>
                  <a:gd name="T3" fmla="*/ 129 h 181"/>
                  <a:gd name="T4" fmla="*/ 18 w 192"/>
                  <a:gd name="T5" fmla="*/ 127 h 181"/>
                  <a:gd name="T6" fmla="*/ 64 w 192"/>
                  <a:gd name="T7" fmla="*/ 18 h 181"/>
                  <a:gd name="T8" fmla="*/ 173 w 192"/>
                  <a:gd name="T9" fmla="*/ 64 h 181"/>
                  <a:gd name="T10" fmla="*/ 174 w 192"/>
                  <a:gd name="T11" fmla="*/ 66 h 181"/>
                  <a:gd name="T12" fmla="*/ 128 w 192"/>
                  <a:gd name="T13" fmla="*/ 175 h 181"/>
                  <a:gd name="T14" fmla="*/ 96 w 192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181">
                    <a:moveTo>
                      <a:pt x="96" y="181"/>
                    </a:moveTo>
                    <a:cubicBezTo>
                      <a:pt x="63" y="181"/>
                      <a:pt x="32" y="161"/>
                      <a:pt x="19" y="129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0" y="84"/>
                      <a:pt x="21" y="35"/>
                      <a:pt x="64" y="18"/>
                    </a:cubicBezTo>
                    <a:cubicBezTo>
                      <a:pt x="107" y="0"/>
                      <a:pt x="156" y="21"/>
                      <a:pt x="173" y="64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92" y="109"/>
                      <a:pt x="171" y="158"/>
                      <a:pt x="128" y="175"/>
                    </a:cubicBezTo>
                    <a:cubicBezTo>
                      <a:pt x="118" y="179"/>
                      <a:pt x="107" y="181"/>
                      <a:pt x="96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334">
                <a:extLst>
                  <a:ext uri="{FF2B5EF4-FFF2-40B4-BE49-F238E27FC236}">
                    <a16:creationId xmlns:a16="http://schemas.microsoft.com/office/drawing/2014/main" id="{EB73B6D4-1494-478F-A51A-07E5FFBBE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1380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35 w 126"/>
                  <a:gd name="T3" fmla="*/ 111 h 119"/>
                  <a:gd name="T4" fmla="*/ 16 w 126"/>
                  <a:gd name="T5" fmla="*/ 36 h 119"/>
                  <a:gd name="T6" fmla="*/ 16 w 126"/>
                  <a:gd name="T7" fmla="*/ 35 h 119"/>
                  <a:gd name="T8" fmla="*/ 92 w 126"/>
                  <a:gd name="T9" fmla="*/ 16 h 119"/>
                  <a:gd name="T10" fmla="*/ 111 w 126"/>
                  <a:gd name="T11" fmla="*/ 91 h 119"/>
                  <a:gd name="T12" fmla="*/ 110 w 126"/>
                  <a:gd name="T13" fmla="*/ 92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53" y="119"/>
                      <a:pt x="43" y="117"/>
                      <a:pt x="35" y="111"/>
                    </a:cubicBezTo>
                    <a:cubicBezTo>
                      <a:pt x="9" y="96"/>
                      <a:pt x="0" y="62"/>
                      <a:pt x="16" y="36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32" y="9"/>
                      <a:pt x="66" y="0"/>
                      <a:pt x="92" y="16"/>
                    </a:cubicBezTo>
                    <a:cubicBezTo>
                      <a:pt x="118" y="32"/>
                      <a:pt x="126" y="65"/>
                      <a:pt x="111" y="91"/>
                    </a:cubicBezTo>
                    <a:cubicBezTo>
                      <a:pt x="110" y="92"/>
                      <a:pt x="110" y="92"/>
                      <a:pt x="110" y="92"/>
                    </a:cubicBezTo>
                    <a:cubicBezTo>
                      <a:pt x="100" y="110"/>
                      <a:pt x="8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335">
                <a:extLst>
                  <a:ext uri="{FF2B5EF4-FFF2-40B4-BE49-F238E27FC236}">
                    <a16:creationId xmlns:a16="http://schemas.microsoft.com/office/drawing/2014/main" id="{DDB75998-9F9D-4CBC-BA31-505598BDB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1286"/>
                <a:ext cx="58" cy="55"/>
              </a:xfrm>
              <a:custGeom>
                <a:avLst/>
                <a:gdLst>
                  <a:gd name="T0" fmla="*/ 105 w 209"/>
                  <a:gd name="T1" fmla="*/ 198 h 198"/>
                  <a:gd name="T2" fmla="*/ 20 w 209"/>
                  <a:gd name="T3" fmla="*/ 140 h 198"/>
                  <a:gd name="T4" fmla="*/ 19 w 209"/>
                  <a:gd name="T5" fmla="*/ 138 h 198"/>
                  <a:gd name="T6" fmla="*/ 70 w 209"/>
                  <a:gd name="T7" fmla="*/ 19 h 198"/>
                  <a:gd name="T8" fmla="*/ 189 w 209"/>
                  <a:gd name="T9" fmla="*/ 69 h 198"/>
                  <a:gd name="T10" fmla="*/ 190 w 209"/>
                  <a:gd name="T11" fmla="*/ 71 h 198"/>
                  <a:gd name="T12" fmla="*/ 140 w 209"/>
                  <a:gd name="T13" fmla="*/ 191 h 198"/>
                  <a:gd name="T14" fmla="*/ 105 w 209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9" h="198">
                    <a:moveTo>
                      <a:pt x="105" y="198"/>
                    </a:moveTo>
                    <a:cubicBezTo>
                      <a:pt x="69" y="198"/>
                      <a:pt x="34" y="176"/>
                      <a:pt x="20" y="140"/>
                    </a:cubicBezTo>
                    <a:cubicBezTo>
                      <a:pt x="19" y="138"/>
                      <a:pt x="19" y="138"/>
                      <a:pt x="19" y="138"/>
                    </a:cubicBezTo>
                    <a:cubicBezTo>
                      <a:pt x="0" y="91"/>
                      <a:pt x="23" y="38"/>
                      <a:pt x="70" y="19"/>
                    </a:cubicBezTo>
                    <a:cubicBezTo>
                      <a:pt x="117" y="0"/>
                      <a:pt x="170" y="22"/>
                      <a:pt x="189" y="69"/>
                    </a:cubicBezTo>
                    <a:cubicBezTo>
                      <a:pt x="190" y="71"/>
                      <a:pt x="190" y="71"/>
                      <a:pt x="190" y="71"/>
                    </a:cubicBezTo>
                    <a:cubicBezTo>
                      <a:pt x="209" y="118"/>
                      <a:pt x="187" y="172"/>
                      <a:pt x="140" y="191"/>
                    </a:cubicBezTo>
                    <a:cubicBezTo>
                      <a:pt x="128" y="196"/>
                      <a:pt x="117" y="198"/>
                      <a:pt x="105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336">
                <a:extLst>
                  <a:ext uri="{FF2B5EF4-FFF2-40B4-BE49-F238E27FC236}">
                    <a16:creationId xmlns:a16="http://schemas.microsoft.com/office/drawing/2014/main" id="{AED5E31C-7365-4526-B252-49F855630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1240"/>
                <a:ext cx="53" cy="50"/>
              </a:xfrm>
              <a:custGeom>
                <a:avLst/>
                <a:gdLst>
                  <a:gd name="T0" fmla="*/ 96 w 193"/>
                  <a:gd name="T1" fmla="*/ 182 h 182"/>
                  <a:gd name="T2" fmla="*/ 53 w 193"/>
                  <a:gd name="T3" fmla="*/ 170 h 182"/>
                  <a:gd name="T4" fmla="*/ 24 w 193"/>
                  <a:gd name="T5" fmla="*/ 55 h 182"/>
                  <a:gd name="T6" fmla="*/ 25 w 193"/>
                  <a:gd name="T7" fmla="*/ 53 h 182"/>
                  <a:gd name="T8" fmla="*/ 140 w 193"/>
                  <a:gd name="T9" fmla="*/ 24 h 182"/>
                  <a:gd name="T10" fmla="*/ 169 w 193"/>
                  <a:gd name="T11" fmla="*/ 139 h 182"/>
                  <a:gd name="T12" fmla="*/ 168 w 193"/>
                  <a:gd name="T13" fmla="*/ 141 h 182"/>
                  <a:gd name="T14" fmla="*/ 96 w 193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2">
                    <a:moveTo>
                      <a:pt x="96" y="182"/>
                    </a:moveTo>
                    <a:cubicBezTo>
                      <a:pt x="81" y="182"/>
                      <a:pt x="66" y="178"/>
                      <a:pt x="53" y="170"/>
                    </a:cubicBezTo>
                    <a:cubicBezTo>
                      <a:pt x="13" y="146"/>
                      <a:pt x="0" y="95"/>
                      <a:pt x="24" y="55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49" y="13"/>
                      <a:pt x="100" y="0"/>
                      <a:pt x="140" y="24"/>
                    </a:cubicBezTo>
                    <a:cubicBezTo>
                      <a:pt x="180" y="48"/>
                      <a:pt x="193" y="99"/>
                      <a:pt x="169" y="139"/>
                    </a:cubicBezTo>
                    <a:cubicBezTo>
                      <a:pt x="168" y="141"/>
                      <a:pt x="168" y="141"/>
                      <a:pt x="168" y="141"/>
                    </a:cubicBezTo>
                    <a:cubicBezTo>
                      <a:pt x="152" y="167"/>
                      <a:pt x="124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337">
                <a:extLst>
                  <a:ext uri="{FF2B5EF4-FFF2-40B4-BE49-F238E27FC236}">
                    <a16:creationId xmlns:a16="http://schemas.microsoft.com/office/drawing/2014/main" id="{5175F7AC-3051-4674-BDD8-ADD98FBC8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164"/>
                <a:ext cx="59" cy="57"/>
              </a:xfrm>
              <a:custGeom>
                <a:avLst/>
                <a:gdLst>
                  <a:gd name="T0" fmla="*/ 108 w 215"/>
                  <a:gd name="T1" fmla="*/ 205 h 205"/>
                  <a:gd name="T2" fmla="*/ 38 w 215"/>
                  <a:gd name="T3" fmla="*/ 175 h 205"/>
                  <a:gd name="T4" fmla="*/ 36 w 215"/>
                  <a:gd name="T5" fmla="*/ 173 h 205"/>
                  <a:gd name="T6" fmla="*/ 40 w 215"/>
                  <a:gd name="T7" fmla="*/ 37 h 205"/>
                  <a:gd name="T8" fmla="*/ 177 w 215"/>
                  <a:gd name="T9" fmla="*/ 41 h 205"/>
                  <a:gd name="T10" fmla="*/ 179 w 215"/>
                  <a:gd name="T11" fmla="*/ 42 h 205"/>
                  <a:gd name="T12" fmla="*/ 175 w 215"/>
                  <a:gd name="T13" fmla="*/ 179 h 205"/>
                  <a:gd name="T14" fmla="*/ 108 w 215"/>
                  <a:gd name="T15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5" h="205">
                    <a:moveTo>
                      <a:pt x="108" y="205"/>
                    </a:moveTo>
                    <a:cubicBezTo>
                      <a:pt x="83" y="205"/>
                      <a:pt x="57" y="195"/>
                      <a:pt x="38" y="175"/>
                    </a:cubicBezTo>
                    <a:cubicBezTo>
                      <a:pt x="36" y="173"/>
                      <a:pt x="36" y="173"/>
                      <a:pt x="36" y="173"/>
                    </a:cubicBezTo>
                    <a:cubicBezTo>
                      <a:pt x="0" y="134"/>
                      <a:pt x="2" y="73"/>
                      <a:pt x="40" y="37"/>
                    </a:cubicBezTo>
                    <a:cubicBezTo>
                      <a:pt x="79" y="0"/>
                      <a:pt x="141" y="2"/>
                      <a:pt x="177" y="41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215" y="81"/>
                      <a:pt x="214" y="142"/>
                      <a:pt x="175" y="179"/>
                    </a:cubicBezTo>
                    <a:cubicBezTo>
                      <a:pt x="156" y="197"/>
                      <a:pt x="132" y="205"/>
                      <a:pt x="108" y="2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338">
                <a:extLst>
                  <a:ext uri="{FF2B5EF4-FFF2-40B4-BE49-F238E27FC236}">
                    <a16:creationId xmlns:a16="http://schemas.microsoft.com/office/drawing/2014/main" id="{43EB7752-D60F-4989-B8AA-F2D8A2795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114"/>
                <a:ext cx="45" cy="43"/>
              </a:xfrm>
              <a:custGeom>
                <a:avLst/>
                <a:gdLst>
                  <a:gd name="T0" fmla="*/ 82 w 165"/>
                  <a:gd name="T1" fmla="*/ 155 h 155"/>
                  <a:gd name="T2" fmla="*/ 25 w 165"/>
                  <a:gd name="T3" fmla="*/ 128 h 155"/>
                  <a:gd name="T4" fmla="*/ 38 w 165"/>
                  <a:gd name="T5" fmla="*/ 26 h 155"/>
                  <a:gd name="T6" fmla="*/ 39 w 165"/>
                  <a:gd name="T7" fmla="*/ 25 h 155"/>
                  <a:gd name="T8" fmla="*/ 140 w 165"/>
                  <a:gd name="T9" fmla="*/ 38 h 155"/>
                  <a:gd name="T10" fmla="*/ 128 w 165"/>
                  <a:gd name="T11" fmla="*/ 139 h 155"/>
                  <a:gd name="T12" fmla="*/ 126 w 165"/>
                  <a:gd name="T13" fmla="*/ 140 h 155"/>
                  <a:gd name="T14" fmla="*/ 82 w 165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5">
                    <a:moveTo>
                      <a:pt x="82" y="155"/>
                    </a:moveTo>
                    <a:cubicBezTo>
                      <a:pt x="61" y="155"/>
                      <a:pt x="39" y="146"/>
                      <a:pt x="25" y="128"/>
                    </a:cubicBezTo>
                    <a:cubicBezTo>
                      <a:pt x="0" y="96"/>
                      <a:pt x="6" y="51"/>
                      <a:pt x="38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70" y="0"/>
                      <a:pt x="116" y="6"/>
                      <a:pt x="140" y="38"/>
                    </a:cubicBezTo>
                    <a:cubicBezTo>
                      <a:pt x="165" y="69"/>
                      <a:pt x="159" y="115"/>
                      <a:pt x="128" y="139"/>
                    </a:cubicBezTo>
                    <a:cubicBezTo>
                      <a:pt x="126" y="140"/>
                      <a:pt x="126" y="140"/>
                      <a:pt x="126" y="140"/>
                    </a:cubicBezTo>
                    <a:cubicBezTo>
                      <a:pt x="113" y="150"/>
                      <a:pt x="98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339">
                <a:extLst>
                  <a:ext uri="{FF2B5EF4-FFF2-40B4-BE49-F238E27FC236}">
                    <a16:creationId xmlns:a16="http://schemas.microsoft.com/office/drawing/2014/main" id="{A852C25C-788A-44B0-BB8D-0D86CCA7A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056"/>
                <a:ext cx="55" cy="52"/>
              </a:xfrm>
              <a:custGeom>
                <a:avLst/>
                <a:gdLst>
                  <a:gd name="T0" fmla="*/ 100 w 198"/>
                  <a:gd name="T1" fmla="*/ 189 h 189"/>
                  <a:gd name="T2" fmla="*/ 35 w 198"/>
                  <a:gd name="T3" fmla="*/ 161 h 189"/>
                  <a:gd name="T4" fmla="*/ 34 w 198"/>
                  <a:gd name="T5" fmla="*/ 159 h 189"/>
                  <a:gd name="T6" fmla="*/ 38 w 198"/>
                  <a:gd name="T7" fmla="*/ 34 h 189"/>
                  <a:gd name="T8" fmla="*/ 163 w 198"/>
                  <a:gd name="T9" fmla="*/ 38 h 189"/>
                  <a:gd name="T10" fmla="*/ 164 w 198"/>
                  <a:gd name="T11" fmla="*/ 39 h 189"/>
                  <a:gd name="T12" fmla="*/ 161 w 198"/>
                  <a:gd name="T13" fmla="*/ 165 h 189"/>
                  <a:gd name="T14" fmla="*/ 100 w 198"/>
                  <a:gd name="T15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89">
                    <a:moveTo>
                      <a:pt x="100" y="189"/>
                    </a:moveTo>
                    <a:cubicBezTo>
                      <a:pt x="76" y="189"/>
                      <a:pt x="53" y="179"/>
                      <a:pt x="35" y="161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0" y="124"/>
                      <a:pt x="2" y="68"/>
                      <a:pt x="38" y="34"/>
                    </a:cubicBezTo>
                    <a:cubicBezTo>
                      <a:pt x="73" y="0"/>
                      <a:pt x="129" y="2"/>
                      <a:pt x="163" y="38"/>
                    </a:cubicBezTo>
                    <a:cubicBezTo>
                      <a:pt x="164" y="39"/>
                      <a:pt x="164" y="39"/>
                      <a:pt x="164" y="39"/>
                    </a:cubicBezTo>
                    <a:cubicBezTo>
                      <a:pt x="198" y="75"/>
                      <a:pt x="196" y="131"/>
                      <a:pt x="161" y="165"/>
                    </a:cubicBezTo>
                    <a:cubicBezTo>
                      <a:pt x="143" y="181"/>
                      <a:pt x="122" y="189"/>
                      <a:pt x="100" y="1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340">
                <a:extLst>
                  <a:ext uri="{FF2B5EF4-FFF2-40B4-BE49-F238E27FC236}">
                    <a16:creationId xmlns:a16="http://schemas.microsoft.com/office/drawing/2014/main" id="{85DDFF57-1A03-4312-BF4E-92052ED29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1018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27 w 181"/>
                  <a:gd name="T3" fmla="*/ 139 h 170"/>
                  <a:gd name="T4" fmla="*/ 41 w 181"/>
                  <a:gd name="T5" fmla="*/ 28 h 170"/>
                  <a:gd name="T6" fmla="*/ 42 w 181"/>
                  <a:gd name="T7" fmla="*/ 27 h 170"/>
                  <a:gd name="T8" fmla="*/ 154 w 181"/>
                  <a:gd name="T9" fmla="*/ 40 h 170"/>
                  <a:gd name="T10" fmla="*/ 140 w 181"/>
                  <a:gd name="T11" fmla="*/ 152 h 170"/>
                  <a:gd name="T12" fmla="*/ 138 w 181"/>
                  <a:gd name="T13" fmla="*/ 15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6" y="170"/>
                      <a:pt x="43" y="159"/>
                      <a:pt x="27" y="139"/>
                    </a:cubicBezTo>
                    <a:cubicBezTo>
                      <a:pt x="0" y="105"/>
                      <a:pt x="6" y="55"/>
                      <a:pt x="41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77" y="0"/>
                      <a:pt x="127" y="6"/>
                      <a:pt x="154" y="40"/>
                    </a:cubicBezTo>
                    <a:cubicBezTo>
                      <a:pt x="181" y="75"/>
                      <a:pt x="174" y="125"/>
                      <a:pt x="140" y="152"/>
                    </a:cubicBezTo>
                    <a:cubicBezTo>
                      <a:pt x="138" y="153"/>
                      <a:pt x="138" y="153"/>
                      <a:pt x="138" y="153"/>
                    </a:cubicBezTo>
                    <a:cubicBezTo>
                      <a:pt x="124" y="164"/>
                      <a:pt x="107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341">
                <a:extLst>
                  <a:ext uri="{FF2B5EF4-FFF2-40B4-BE49-F238E27FC236}">
                    <a16:creationId xmlns:a16="http://schemas.microsoft.com/office/drawing/2014/main" id="{987F4B29-0491-4965-BF19-188224D8F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946"/>
                <a:ext cx="63" cy="59"/>
              </a:xfrm>
              <a:custGeom>
                <a:avLst/>
                <a:gdLst>
                  <a:gd name="T0" fmla="*/ 115 w 227"/>
                  <a:gd name="T1" fmla="*/ 212 h 212"/>
                  <a:gd name="T2" fmla="*/ 72 w 227"/>
                  <a:gd name="T3" fmla="*/ 202 h 212"/>
                  <a:gd name="T4" fmla="*/ 70 w 227"/>
                  <a:gd name="T5" fmla="*/ 201 h 212"/>
                  <a:gd name="T6" fmla="*/ 24 w 227"/>
                  <a:gd name="T7" fmla="*/ 70 h 212"/>
                  <a:gd name="T8" fmla="*/ 155 w 227"/>
                  <a:gd name="T9" fmla="*/ 23 h 212"/>
                  <a:gd name="T10" fmla="*/ 158 w 227"/>
                  <a:gd name="T11" fmla="*/ 24 h 212"/>
                  <a:gd name="T12" fmla="*/ 204 w 227"/>
                  <a:gd name="T13" fmla="*/ 156 h 212"/>
                  <a:gd name="T14" fmla="*/ 115 w 22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7" h="212">
                    <a:moveTo>
                      <a:pt x="115" y="212"/>
                    </a:moveTo>
                    <a:cubicBezTo>
                      <a:pt x="101" y="212"/>
                      <a:pt x="86" y="209"/>
                      <a:pt x="72" y="202"/>
                    </a:cubicBezTo>
                    <a:cubicBezTo>
                      <a:pt x="70" y="201"/>
                      <a:pt x="70" y="201"/>
                      <a:pt x="70" y="201"/>
                    </a:cubicBezTo>
                    <a:cubicBezTo>
                      <a:pt x="21" y="178"/>
                      <a:pt x="0" y="119"/>
                      <a:pt x="24" y="70"/>
                    </a:cubicBezTo>
                    <a:cubicBezTo>
                      <a:pt x="47" y="21"/>
                      <a:pt x="106" y="0"/>
                      <a:pt x="155" y="23"/>
                    </a:cubicBezTo>
                    <a:cubicBezTo>
                      <a:pt x="158" y="24"/>
                      <a:pt x="158" y="24"/>
                      <a:pt x="158" y="24"/>
                    </a:cubicBezTo>
                    <a:cubicBezTo>
                      <a:pt x="207" y="48"/>
                      <a:pt x="227" y="107"/>
                      <a:pt x="204" y="156"/>
                    </a:cubicBezTo>
                    <a:cubicBezTo>
                      <a:pt x="187" y="192"/>
                      <a:pt x="152" y="212"/>
                      <a:pt x="115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342">
                <a:extLst>
                  <a:ext uri="{FF2B5EF4-FFF2-40B4-BE49-F238E27FC236}">
                    <a16:creationId xmlns:a16="http://schemas.microsoft.com/office/drawing/2014/main" id="{C79B0B03-2ADC-47DE-A4CA-6A9A52B2A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932"/>
                <a:ext cx="36" cy="34"/>
              </a:xfrm>
              <a:custGeom>
                <a:avLst/>
                <a:gdLst>
                  <a:gd name="T0" fmla="*/ 64 w 129"/>
                  <a:gd name="T1" fmla="*/ 122 h 122"/>
                  <a:gd name="T2" fmla="*/ 19 w 129"/>
                  <a:gd name="T3" fmla="*/ 100 h 122"/>
                  <a:gd name="T4" fmla="*/ 29 w 129"/>
                  <a:gd name="T5" fmla="*/ 20 h 122"/>
                  <a:gd name="T6" fmla="*/ 30 w 129"/>
                  <a:gd name="T7" fmla="*/ 20 h 122"/>
                  <a:gd name="T8" fmla="*/ 110 w 129"/>
                  <a:gd name="T9" fmla="*/ 30 h 122"/>
                  <a:gd name="T10" fmla="*/ 100 w 129"/>
                  <a:gd name="T11" fmla="*/ 109 h 122"/>
                  <a:gd name="T12" fmla="*/ 99 w 129"/>
                  <a:gd name="T13" fmla="*/ 110 h 122"/>
                  <a:gd name="T14" fmla="*/ 64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4" y="122"/>
                    </a:moveTo>
                    <a:cubicBezTo>
                      <a:pt x="47" y="122"/>
                      <a:pt x="31" y="115"/>
                      <a:pt x="19" y="100"/>
                    </a:cubicBezTo>
                    <a:cubicBezTo>
                      <a:pt x="0" y="75"/>
                      <a:pt x="4" y="40"/>
                      <a:pt x="29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55" y="0"/>
                      <a:pt x="91" y="5"/>
                      <a:pt x="110" y="30"/>
                    </a:cubicBezTo>
                    <a:cubicBezTo>
                      <a:pt x="129" y="54"/>
                      <a:pt x="125" y="90"/>
                      <a:pt x="100" y="109"/>
                    </a:cubicBezTo>
                    <a:cubicBezTo>
                      <a:pt x="99" y="110"/>
                      <a:pt x="99" y="110"/>
                      <a:pt x="99" y="110"/>
                    </a:cubicBezTo>
                    <a:cubicBezTo>
                      <a:pt x="89" y="118"/>
                      <a:pt x="76" y="122"/>
                      <a:pt x="64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343">
                <a:extLst>
                  <a:ext uri="{FF2B5EF4-FFF2-40B4-BE49-F238E27FC236}">
                    <a16:creationId xmlns:a16="http://schemas.microsoft.com/office/drawing/2014/main" id="{B3F500E5-0975-4C77-BC6C-39C6C4C21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894"/>
                <a:ext cx="35" cy="34"/>
              </a:xfrm>
              <a:custGeom>
                <a:avLst/>
                <a:gdLst>
                  <a:gd name="T0" fmla="*/ 65 w 129"/>
                  <a:gd name="T1" fmla="*/ 121 h 121"/>
                  <a:gd name="T2" fmla="*/ 41 w 129"/>
                  <a:gd name="T3" fmla="*/ 115 h 121"/>
                  <a:gd name="T4" fmla="*/ 39 w 129"/>
                  <a:gd name="T5" fmla="*/ 115 h 121"/>
                  <a:gd name="T6" fmla="*/ 13 w 129"/>
                  <a:gd name="T7" fmla="*/ 40 h 121"/>
                  <a:gd name="T8" fmla="*/ 88 w 129"/>
                  <a:gd name="T9" fmla="*/ 14 h 121"/>
                  <a:gd name="T10" fmla="*/ 89 w 129"/>
                  <a:gd name="T11" fmla="*/ 14 h 121"/>
                  <a:gd name="T12" fmla="*/ 115 w 129"/>
                  <a:gd name="T13" fmla="*/ 89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7" y="121"/>
                      <a:pt x="48" y="119"/>
                      <a:pt x="41" y="115"/>
                    </a:cubicBezTo>
                    <a:cubicBezTo>
                      <a:pt x="39" y="115"/>
                      <a:pt x="39" y="115"/>
                      <a:pt x="39" y="115"/>
                    </a:cubicBezTo>
                    <a:cubicBezTo>
                      <a:pt x="12" y="101"/>
                      <a:pt x="0" y="68"/>
                      <a:pt x="13" y="40"/>
                    </a:cubicBezTo>
                    <a:cubicBezTo>
                      <a:pt x="26" y="12"/>
                      <a:pt x="60" y="0"/>
                      <a:pt x="88" y="14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117" y="28"/>
                      <a:pt x="129" y="61"/>
                      <a:pt x="115" y="89"/>
                    </a:cubicBezTo>
                    <a:cubicBezTo>
                      <a:pt x="106" y="109"/>
                      <a:pt x="86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344">
                <a:extLst>
                  <a:ext uri="{FF2B5EF4-FFF2-40B4-BE49-F238E27FC236}">
                    <a16:creationId xmlns:a16="http://schemas.microsoft.com/office/drawing/2014/main" id="{B9532381-027E-4565-9CCD-D1A14612D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6" y="848"/>
                <a:ext cx="65" cy="61"/>
              </a:xfrm>
              <a:custGeom>
                <a:avLst/>
                <a:gdLst>
                  <a:gd name="T0" fmla="*/ 116 w 234"/>
                  <a:gd name="T1" fmla="*/ 220 h 220"/>
                  <a:gd name="T2" fmla="*/ 17 w 234"/>
                  <a:gd name="T3" fmla="*/ 146 h 220"/>
                  <a:gd name="T4" fmla="*/ 86 w 234"/>
                  <a:gd name="T5" fmla="*/ 17 h 220"/>
                  <a:gd name="T6" fmla="*/ 88 w 234"/>
                  <a:gd name="T7" fmla="*/ 16 h 220"/>
                  <a:gd name="T8" fmla="*/ 217 w 234"/>
                  <a:gd name="T9" fmla="*/ 85 h 220"/>
                  <a:gd name="T10" fmla="*/ 148 w 234"/>
                  <a:gd name="T11" fmla="*/ 214 h 220"/>
                  <a:gd name="T12" fmla="*/ 146 w 234"/>
                  <a:gd name="T13" fmla="*/ 215 h 220"/>
                  <a:gd name="T14" fmla="*/ 116 w 234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4" h="220">
                    <a:moveTo>
                      <a:pt x="116" y="220"/>
                    </a:moveTo>
                    <a:cubicBezTo>
                      <a:pt x="71" y="220"/>
                      <a:pt x="30" y="191"/>
                      <a:pt x="17" y="146"/>
                    </a:cubicBezTo>
                    <a:cubicBezTo>
                      <a:pt x="0" y="91"/>
                      <a:pt x="31" y="33"/>
                      <a:pt x="86" y="17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143" y="0"/>
                      <a:pt x="201" y="31"/>
                      <a:pt x="217" y="85"/>
                    </a:cubicBezTo>
                    <a:cubicBezTo>
                      <a:pt x="234" y="140"/>
                      <a:pt x="203" y="198"/>
                      <a:pt x="148" y="214"/>
                    </a:cubicBezTo>
                    <a:cubicBezTo>
                      <a:pt x="146" y="215"/>
                      <a:pt x="146" y="215"/>
                      <a:pt x="146" y="215"/>
                    </a:cubicBezTo>
                    <a:cubicBezTo>
                      <a:pt x="136" y="218"/>
                      <a:pt x="126" y="220"/>
                      <a:pt x="116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345">
                <a:extLst>
                  <a:ext uri="{FF2B5EF4-FFF2-40B4-BE49-F238E27FC236}">
                    <a16:creationId xmlns:a16="http://schemas.microsoft.com/office/drawing/2014/main" id="{572262D3-E6C9-42EE-B505-DCEFB5D2E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813"/>
                <a:ext cx="66" cy="62"/>
              </a:xfrm>
              <a:custGeom>
                <a:avLst/>
                <a:gdLst>
                  <a:gd name="T0" fmla="*/ 121 w 239"/>
                  <a:gd name="T1" fmla="*/ 224 h 224"/>
                  <a:gd name="T2" fmla="*/ 76 w 239"/>
                  <a:gd name="T3" fmla="*/ 213 h 224"/>
                  <a:gd name="T4" fmla="*/ 73 w 239"/>
                  <a:gd name="T5" fmla="*/ 212 h 224"/>
                  <a:gd name="T6" fmla="*/ 25 w 239"/>
                  <a:gd name="T7" fmla="*/ 73 h 224"/>
                  <a:gd name="T8" fmla="*/ 163 w 239"/>
                  <a:gd name="T9" fmla="*/ 25 h 224"/>
                  <a:gd name="T10" fmla="*/ 166 w 239"/>
                  <a:gd name="T11" fmla="*/ 26 h 224"/>
                  <a:gd name="T12" fmla="*/ 215 w 239"/>
                  <a:gd name="T13" fmla="*/ 164 h 224"/>
                  <a:gd name="T14" fmla="*/ 121 w 239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9" h="224">
                    <a:moveTo>
                      <a:pt x="121" y="224"/>
                    </a:moveTo>
                    <a:cubicBezTo>
                      <a:pt x="105" y="224"/>
                      <a:pt x="90" y="220"/>
                      <a:pt x="76" y="213"/>
                    </a:cubicBezTo>
                    <a:cubicBezTo>
                      <a:pt x="73" y="212"/>
                      <a:pt x="73" y="212"/>
                      <a:pt x="73" y="212"/>
                    </a:cubicBezTo>
                    <a:cubicBezTo>
                      <a:pt x="22" y="188"/>
                      <a:pt x="0" y="125"/>
                      <a:pt x="25" y="73"/>
                    </a:cubicBezTo>
                    <a:cubicBezTo>
                      <a:pt x="49" y="22"/>
                      <a:pt x="112" y="0"/>
                      <a:pt x="163" y="25"/>
                    </a:cubicBezTo>
                    <a:cubicBezTo>
                      <a:pt x="166" y="26"/>
                      <a:pt x="166" y="26"/>
                      <a:pt x="166" y="26"/>
                    </a:cubicBezTo>
                    <a:cubicBezTo>
                      <a:pt x="217" y="50"/>
                      <a:pt x="239" y="113"/>
                      <a:pt x="215" y="164"/>
                    </a:cubicBezTo>
                    <a:cubicBezTo>
                      <a:pt x="197" y="202"/>
                      <a:pt x="159" y="224"/>
                      <a:pt x="121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346">
                <a:extLst>
                  <a:ext uri="{FF2B5EF4-FFF2-40B4-BE49-F238E27FC236}">
                    <a16:creationId xmlns:a16="http://schemas.microsoft.com/office/drawing/2014/main" id="{47721C0D-2F48-43C3-9587-739BD5967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815"/>
                <a:ext cx="42" cy="40"/>
              </a:xfrm>
              <a:custGeom>
                <a:avLst/>
                <a:gdLst>
                  <a:gd name="T0" fmla="*/ 75 w 153"/>
                  <a:gd name="T1" fmla="*/ 143 h 143"/>
                  <a:gd name="T2" fmla="*/ 11 w 153"/>
                  <a:gd name="T3" fmla="*/ 95 h 143"/>
                  <a:gd name="T4" fmla="*/ 56 w 153"/>
                  <a:gd name="T5" fmla="*/ 11 h 143"/>
                  <a:gd name="T6" fmla="*/ 58 w 153"/>
                  <a:gd name="T7" fmla="*/ 10 h 143"/>
                  <a:gd name="T8" fmla="*/ 142 w 153"/>
                  <a:gd name="T9" fmla="*/ 56 h 143"/>
                  <a:gd name="T10" fmla="*/ 96 w 153"/>
                  <a:gd name="T11" fmla="*/ 140 h 143"/>
                  <a:gd name="T12" fmla="*/ 95 w 153"/>
                  <a:gd name="T13" fmla="*/ 140 h 143"/>
                  <a:gd name="T14" fmla="*/ 75 w 153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3">
                    <a:moveTo>
                      <a:pt x="75" y="143"/>
                    </a:moveTo>
                    <a:cubicBezTo>
                      <a:pt x="46" y="143"/>
                      <a:pt x="20" y="124"/>
                      <a:pt x="11" y="95"/>
                    </a:cubicBezTo>
                    <a:cubicBezTo>
                      <a:pt x="0" y="59"/>
                      <a:pt x="20" y="22"/>
                      <a:pt x="56" y="11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93" y="0"/>
                      <a:pt x="131" y="20"/>
                      <a:pt x="142" y="56"/>
                    </a:cubicBezTo>
                    <a:cubicBezTo>
                      <a:pt x="153" y="91"/>
                      <a:pt x="132" y="129"/>
                      <a:pt x="96" y="140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347">
                <a:extLst>
                  <a:ext uri="{FF2B5EF4-FFF2-40B4-BE49-F238E27FC236}">
                    <a16:creationId xmlns:a16="http://schemas.microsoft.com/office/drawing/2014/main" id="{8EA16FB0-4726-418F-B6A0-8669770E8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788"/>
                <a:ext cx="50" cy="48"/>
              </a:xfrm>
              <a:custGeom>
                <a:avLst/>
                <a:gdLst>
                  <a:gd name="T0" fmla="*/ 90 w 179"/>
                  <a:gd name="T1" fmla="*/ 174 h 174"/>
                  <a:gd name="T2" fmla="*/ 84 w 179"/>
                  <a:gd name="T3" fmla="*/ 174 h 174"/>
                  <a:gd name="T4" fmla="*/ 82 w 179"/>
                  <a:gd name="T5" fmla="*/ 174 h 174"/>
                  <a:gd name="T6" fmla="*/ 3 w 179"/>
                  <a:gd name="T7" fmla="*/ 82 h 174"/>
                  <a:gd name="T8" fmla="*/ 95 w 179"/>
                  <a:gd name="T9" fmla="*/ 4 h 174"/>
                  <a:gd name="T10" fmla="*/ 97 w 179"/>
                  <a:gd name="T11" fmla="*/ 4 h 174"/>
                  <a:gd name="T12" fmla="*/ 175 w 179"/>
                  <a:gd name="T13" fmla="*/ 96 h 174"/>
                  <a:gd name="T14" fmla="*/ 90 w 179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4">
                    <a:moveTo>
                      <a:pt x="90" y="174"/>
                    </a:moveTo>
                    <a:cubicBezTo>
                      <a:pt x="88" y="174"/>
                      <a:pt x="86" y="174"/>
                      <a:pt x="84" y="174"/>
                    </a:cubicBezTo>
                    <a:cubicBezTo>
                      <a:pt x="82" y="174"/>
                      <a:pt x="82" y="174"/>
                      <a:pt x="82" y="174"/>
                    </a:cubicBezTo>
                    <a:cubicBezTo>
                      <a:pt x="35" y="170"/>
                      <a:pt x="0" y="129"/>
                      <a:pt x="3" y="82"/>
                    </a:cubicBezTo>
                    <a:cubicBezTo>
                      <a:pt x="7" y="35"/>
                      <a:pt x="48" y="0"/>
                      <a:pt x="95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144" y="8"/>
                      <a:pt x="179" y="49"/>
                      <a:pt x="175" y="96"/>
                    </a:cubicBezTo>
                    <a:cubicBezTo>
                      <a:pt x="172" y="140"/>
                      <a:pt x="134" y="174"/>
                      <a:pt x="90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348">
                <a:extLst>
                  <a:ext uri="{FF2B5EF4-FFF2-40B4-BE49-F238E27FC236}">
                    <a16:creationId xmlns:a16="http://schemas.microsoft.com/office/drawing/2014/main" id="{806BF3B9-6580-41D7-83AD-3F3EFAC3F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774"/>
                <a:ext cx="53" cy="52"/>
              </a:xfrm>
              <a:custGeom>
                <a:avLst/>
                <a:gdLst>
                  <a:gd name="T0" fmla="*/ 96 w 191"/>
                  <a:gd name="T1" fmla="*/ 186 h 186"/>
                  <a:gd name="T2" fmla="*/ 89 w 191"/>
                  <a:gd name="T3" fmla="*/ 185 h 186"/>
                  <a:gd name="T4" fmla="*/ 87 w 191"/>
                  <a:gd name="T5" fmla="*/ 185 h 186"/>
                  <a:gd name="T6" fmla="*/ 3 w 191"/>
                  <a:gd name="T7" fmla="*/ 87 h 186"/>
                  <a:gd name="T8" fmla="*/ 101 w 191"/>
                  <a:gd name="T9" fmla="*/ 4 h 186"/>
                  <a:gd name="T10" fmla="*/ 103 w 191"/>
                  <a:gd name="T11" fmla="*/ 4 h 186"/>
                  <a:gd name="T12" fmla="*/ 187 w 191"/>
                  <a:gd name="T13" fmla="*/ 102 h 186"/>
                  <a:gd name="T14" fmla="*/ 96 w 191"/>
                  <a:gd name="T15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6">
                    <a:moveTo>
                      <a:pt x="96" y="186"/>
                    </a:moveTo>
                    <a:cubicBezTo>
                      <a:pt x="94" y="186"/>
                      <a:pt x="92" y="186"/>
                      <a:pt x="89" y="185"/>
                    </a:cubicBezTo>
                    <a:cubicBezTo>
                      <a:pt x="87" y="185"/>
                      <a:pt x="87" y="185"/>
                      <a:pt x="87" y="185"/>
                    </a:cubicBezTo>
                    <a:cubicBezTo>
                      <a:pt x="37" y="181"/>
                      <a:pt x="0" y="138"/>
                      <a:pt x="3" y="87"/>
                    </a:cubicBezTo>
                    <a:cubicBezTo>
                      <a:pt x="7" y="37"/>
                      <a:pt x="51" y="0"/>
                      <a:pt x="101" y="4"/>
                    </a:cubicBezTo>
                    <a:cubicBezTo>
                      <a:pt x="103" y="4"/>
                      <a:pt x="103" y="4"/>
                      <a:pt x="103" y="4"/>
                    </a:cubicBezTo>
                    <a:cubicBezTo>
                      <a:pt x="153" y="8"/>
                      <a:pt x="191" y="52"/>
                      <a:pt x="187" y="102"/>
                    </a:cubicBezTo>
                    <a:cubicBezTo>
                      <a:pt x="183" y="149"/>
                      <a:pt x="143" y="186"/>
                      <a:pt x="96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349">
                <a:extLst>
                  <a:ext uri="{FF2B5EF4-FFF2-40B4-BE49-F238E27FC236}">
                    <a16:creationId xmlns:a16="http://schemas.microsoft.com/office/drawing/2014/main" id="{0006ABF0-15E0-4C6A-8AE9-F2A8818BE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" y="774"/>
                <a:ext cx="37" cy="35"/>
              </a:xfrm>
              <a:custGeom>
                <a:avLst/>
                <a:gdLst>
                  <a:gd name="T0" fmla="*/ 67 w 135"/>
                  <a:gd name="T1" fmla="*/ 127 h 127"/>
                  <a:gd name="T2" fmla="*/ 10 w 135"/>
                  <a:gd name="T3" fmla="*/ 84 h 127"/>
                  <a:gd name="T4" fmla="*/ 50 w 135"/>
                  <a:gd name="T5" fmla="*/ 10 h 127"/>
                  <a:gd name="T6" fmla="*/ 51 w 135"/>
                  <a:gd name="T7" fmla="*/ 10 h 127"/>
                  <a:gd name="T8" fmla="*/ 125 w 135"/>
                  <a:gd name="T9" fmla="*/ 49 h 127"/>
                  <a:gd name="T10" fmla="*/ 85 w 135"/>
                  <a:gd name="T11" fmla="*/ 124 h 127"/>
                  <a:gd name="T12" fmla="*/ 84 w 135"/>
                  <a:gd name="T13" fmla="*/ 124 h 127"/>
                  <a:gd name="T14" fmla="*/ 67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7" y="127"/>
                    </a:moveTo>
                    <a:cubicBezTo>
                      <a:pt x="41" y="127"/>
                      <a:pt x="18" y="110"/>
                      <a:pt x="10" y="84"/>
                    </a:cubicBezTo>
                    <a:cubicBezTo>
                      <a:pt x="0" y="53"/>
                      <a:pt x="18" y="19"/>
                      <a:pt x="50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83" y="0"/>
                      <a:pt x="116" y="18"/>
                      <a:pt x="125" y="49"/>
                    </a:cubicBezTo>
                    <a:cubicBezTo>
                      <a:pt x="135" y="81"/>
                      <a:pt x="117" y="114"/>
                      <a:pt x="85" y="124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78" y="126"/>
                      <a:pt x="73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350">
                <a:extLst>
                  <a:ext uri="{FF2B5EF4-FFF2-40B4-BE49-F238E27FC236}">
                    <a16:creationId xmlns:a16="http://schemas.microsoft.com/office/drawing/2014/main" id="{AE7FDA13-821F-4018-8FB6-4AACC8FA0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887"/>
                <a:ext cx="60" cy="58"/>
              </a:xfrm>
              <a:custGeom>
                <a:avLst/>
                <a:gdLst>
                  <a:gd name="T0" fmla="*/ 111 w 220"/>
                  <a:gd name="T1" fmla="*/ 212 h 212"/>
                  <a:gd name="T2" fmla="*/ 100 w 220"/>
                  <a:gd name="T3" fmla="*/ 211 h 212"/>
                  <a:gd name="T4" fmla="*/ 98 w 220"/>
                  <a:gd name="T5" fmla="*/ 211 h 212"/>
                  <a:gd name="T6" fmla="*/ 6 w 220"/>
                  <a:gd name="T7" fmla="*/ 97 h 212"/>
                  <a:gd name="T8" fmla="*/ 120 w 220"/>
                  <a:gd name="T9" fmla="*/ 6 h 212"/>
                  <a:gd name="T10" fmla="*/ 123 w 220"/>
                  <a:gd name="T11" fmla="*/ 6 h 212"/>
                  <a:gd name="T12" fmla="*/ 214 w 220"/>
                  <a:gd name="T13" fmla="*/ 120 h 212"/>
                  <a:gd name="T14" fmla="*/ 111 w 220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12">
                    <a:moveTo>
                      <a:pt x="111" y="212"/>
                    </a:moveTo>
                    <a:cubicBezTo>
                      <a:pt x="108" y="212"/>
                      <a:pt x="104" y="212"/>
                      <a:pt x="100" y="211"/>
                    </a:cubicBezTo>
                    <a:cubicBezTo>
                      <a:pt x="98" y="211"/>
                      <a:pt x="98" y="211"/>
                      <a:pt x="98" y="211"/>
                    </a:cubicBezTo>
                    <a:cubicBezTo>
                      <a:pt x="41" y="205"/>
                      <a:pt x="0" y="154"/>
                      <a:pt x="6" y="97"/>
                    </a:cubicBezTo>
                    <a:cubicBezTo>
                      <a:pt x="12" y="41"/>
                      <a:pt x="63" y="0"/>
                      <a:pt x="120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79" y="12"/>
                      <a:pt x="220" y="63"/>
                      <a:pt x="214" y="120"/>
                    </a:cubicBezTo>
                    <a:cubicBezTo>
                      <a:pt x="208" y="173"/>
                      <a:pt x="164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351">
                <a:extLst>
                  <a:ext uri="{FF2B5EF4-FFF2-40B4-BE49-F238E27FC236}">
                    <a16:creationId xmlns:a16="http://schemas.microsoft.com/office/drawing/2014/main" id="{301C74FB-1B33-4C62-8075-A05D00B4C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896"/>
                <a:ext cx="35" cy="33"/>
              </a:xfrm>
              <a:custGeom>
                <a:avLst/>
                <a:gdLst>
                  <a:gd name="T0" fmla="*/ 63 w 127"/>
                  <a:gd name="T1" fmla="*/ 119 h 119"/>
                  <a:gd name="T2" fmla="*/ 8 w 127"/>
                  <a:gd name="T3" fmla="*/ 77 h 119"/>
                  <a:gd name="T4" fmla="*/ 48 w 127"/>
                  <a:gd name="T5" fmla="*/ 8 h 119"/>
                  <a:gd name="T6" fmla="*/ 50 w 127"/>
                  <a:gd name="T7" fmla="*/ 8 h 119"/>
                  <a:gd name="T8" fmla="*/ 119 w 127"/>
                  <a:gd name="T9" fmla="*/ 48 h 119"/>
                  <a:gd name="T10" fmla="*/ 79 w 127"/>
                  <a:gd name="T11" fmla="*/ 117 h 119"/>
                  <a:gd name="T12" fmla="*/ 77 w 127"/>
                  <a:gd name="T13" fmla="*/ 117 h 119"/>
                  <a:gd name="T14" fmla="*/ 63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3" y="119"/>
                    </a:moveTo>
                    <a:cubicBezTo>
                      <a:pt x="38" y="119"/>
                      <a:pt x="15" y="102"/>
                      <a:pt x="8" y="77"/>
                    </a:cubicBezTo>
                    <a:cubicBezTo>
                      <a:pt x="0" y="47"/>
                      <a:pt x="18" y="16"/>
                      <a:pt x="48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80" y="0"/>
                      <a:pt x="111" y="17"/>
                      <a:pt x="119" y="48"/>
                    </a:cubicBezTo>
                    <a:cubicBezTo>
                      <a:pt x="127" y="78"/>
                      <a:pt x="109" y="109"/>
                      <a:pt x="79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3" y="118"/>
                      <a:pt x="68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352">
                <a:extLst>
                  <a:ext uri="{FF2B5EF4-FFF2-40B4-BE49-F238E27FC236}">
                    <a16:creationId xmlns:a16="http://schemas.microsoft.com/office/drawing/2014/main" id="{F7B6B026-5264-44E4-A42A-92484E29F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879"/>
                <a:ext cx="40" cy="39"/>
              </a:xfrm>
              <a:custGeom>
                <a:avLst/>
                <a:gdLst>
                  <a:gd name="T0" fmla="*/ 73 w 144"/>
                  <a:gd name="T1" fmla="*/ 140 h 140"/>
                  <a:gd name="T2" fmla="*/ 65 w 144"/>
                  <a:gd name="T3" fmla="*/ 140 h 140"/>
                  <a:gd name="T4" fmla="*/ 64 w 144"/>
                  <a:gd name="T5" fmla="*/ 140 h 140"/>
                  <a:gd name="T6" fmla="*/ 4 w 144"/>
                  <a:gd name="T7" fmla="*/ 65 h 140"/>
                  <a:gd name="T8" fmla="*/ 79 w 144"/>
                  <a:gd name="T9" fmla="*/ 4 h 140"/>
                  <a:gd name="T10" fmla="*/ 80 w 144"/>
                  <a:gd name="T11" fmla="*/ 5 h 140"/>
                  <a:gd name="T12" fmla="*/ 140 w 144"/>
                  <a:gd name="T13" fmla="*/ 80 h 140"/>
                  <a:gd name="T14" fmla="*/ 73 w 144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0">
                    <a:moveTo>
                      <a:pt x="73" y="140"/>
                    </a:moveTo>
                    <a:cubicBezTo>
                      <a:pt x="70" y="140"/>
                      <a:pt x="68" y="140"/>
                      <a:pt x="65" y="140"/>
                    </a:cubicBezTo>
                    <a:cubicBezTo>
                      <a:pt x="64" y="140"/>
                      <a:pt x="64" y="140"/>
                      <a:pt x="64" y="140"/>
                    </a:cubicBezTo>
                    <a:cubicBezTo>
                      <a:pt x="27" y="136"/>
                      <a:pt x="0" y="102"/>
                      <a:pt x="4" y="65"/>
                    </a:cubicBezTo>
                    <a:cubicBezTo>
                      <a:pt x="8" y="27"/>
                      <a:pt x="41" y="0"/>
                      <a:pt x="79" y="4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117" y="9"/>
                      <a:pt x="144" y="42"/>
                      <a:pt x="140" y="80"/>
                    </a:cubicBezTo>
                    <a:cubicBezTo>
                      <a:pt x="137" y="114"/>
                      <a:pt x="107" y="140"/>
                      <a:pt x="73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353">
                <a:extLst>
                  <a:ext uri="{FF2B5EF4-FFF2-40B4-BE49-F238E27FC236}">
                    <a16:creationId xmlns:a16="http://schemas.microsoft.com/office/drawing/2014/main" id="{0017DEEF-28CA-46E3-BE37-DE262836C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855"/>
                <a:ext cx="43" cy="39"/>
              </a:xfrm>
              <a:custGeom>
                <a:avLst/>
                <a:gdLst>
                  <a:gd name="T0" fmla="*/ 77 w 153"/>
                  <a:gd name="T1" fmla="*/ 142 h 142"/>
                  <a:gd name="T2" fmla="*/ 46 w 153"/>
                  <a:gd name="T3" fmla="*/ 135 h 142"/>
                  <a:gd name="T4" fmla="*/ 45 w 153"/>
                  <a:gd name="T5" fmla="*/ 134 h 142"/>
                  <a:gd name="T6" fmla="*/ 17 w 153"/>
                  <a:gd name="T7" fmla="*/ 45 h 142"/>
                  <a:gd name="T8" fmla="*/ 106 w 153"/>
                  <a:gd name="T9" fmla="*/ 16 h 142"/>
                  <a:gd name="T10" fmla="*/ 107 w 153"/>
                  <a:gd name="T11" fmla="*/ 17 h 142"/>
                  <a:gd name="T12" fmla="*/ 136 w 153"/>
                  <a:gd name="T13" fmla="*/ 106 h 142"/>
                  <a:gd name="T14" fmla="*/ 77 w 15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2">
                    <a:moveTo>
                      <a:pt x="77" y="142"/>
                    </a:moveTo>
                    <a:cubicBezTo>
                      <a:pt x="67" y="142"/>
                      <a:pt x="56" y="140"/>
                      <a:pt x="46" y="135"/>
                    </a:cubicBezTo>
                    <a:cubicBezTo>
                      <a:pt x="45" y="134"/>
                      <a:pt x="45" y="134"/>
                      <a:pt x="45" y="134"/>
                    </a:cubicBezTo>
                    <a:cubicBezTo>
                      <a:pt x="12" y="117"/>
                      <a:pt x="0" y="77"/>
                      <a:pt x="17" y="45"/>
                    </a:cubicBezTo>
                    <a:cubicBezTo>
                      <a:pt x="33" y="12"/>
                      <a:pt x="73" y="0"/>
                      <a:pt x="106" y="16"/>
                    </a:cubicBezTo>
                    <a:cubicBezTo>
                      <a:pt x="107" y="17"/>
                      <a:pt x="107" y="17"/>
                      <a:pt x="107" y="17"/>
                    </a:cubicBezTo>
                    <a:cubicBezTo>
                      <a:pt x="140" y="34"/>
                      <a:pt x="153" y="74"/>
                      <a:pt x="136" y="106"/>
                    </a:cubicBezTo>
                    <a:cubicBezTo>
                      <a:pt x="124" y="129"/>
                      <a:pt x="101" y="142"/>
                      <a:pt x="77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354">
                <a:extLst>
                  <a:ext uri="{FF2B5EF4-FFF2-40B4-BE49-F238E27FC236}">
                    <a16:creationId xmlns:a16="http://schemas.microsoft.com/office/drawing/2014/main" id="{AFD7C847-2782-43E1-96BB-8042C3647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2840"/>
                <a:ext cx="64" cy="61"/>
              </a:xfrm>
              <a:custGeom>
                <a:avLst/>
                <a:gdLst>
                  <a:gd name="T0" fmla="*/ 115 w 233"/>
                  <a:gd name="T1" fmla="*/ 220 h 220"/>
                  <a:gd name="T2" fmla="*/ 14 w 233"/>
                  <a:gd name="T3" fmla="*/ 143 h 220"/>
                  <a:gd name="T4" fmla="*/ 88 w 233"/>
                  <a:gd name="T5" fmla="*/ 15 h 220"/>
                  <a:gd name="T6" fmla="*/ 91 w 233"/>
                  <a:gd name="T7" fmla="*/ 14 h 220"/>
                  <a:gd name="T8" fmla="*/ 218 w 233"/>
                  <a:gd name="T9" fmla="*/ 88 h 220"/>
                  <a:gd name="T10" fmla="*/ 145 w 233"/>
                  <a:gd name="T11" fmla="*/ 216 h 220"/>
                  <a:gd name="T12" fmla="*/ 142 w 233"/>
                  <a:gd name="T13" fmla="*/ 217 h 220"/>
                  <a:gd name="T14" fmla="*/ 115 w 233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20">
                    <a:moveTo>
                      <a:pt x="115" y="220"/>
                    </a:moveTo>
                    <a:cubicBezTo>
                      <a:pt x="69" y="220"/>
                      <a:pt x="27" y="190"/>
                      <a:pt x="14" y="143"/>
                    </a:cubicBezTo>
                    <a:cubicBezTo>
                      <a:pt x="0" y="87"/>
                      <a:pt x="33" y="30"/>
                      <a:pt x="88" y="15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146" y="0"/>
                      <a:pt x="203" y="33"/>
                      <a:pt x="218" y="88"/>
                    </a:cubicBezTo>
                    <a:cubicBezTo>
                      <a:pt x="233" y="144"/>
                      <a:pt x="200" y="201"/>
                      <a:pt x="145" y="216"/>
                    </a:cubicBezTo>
                    <a:cubicBezTo>
                      <a:pt x="142" y="217"/>
                      <a:pt x="142" y="217"/>
                      <a:pt x="142" y="217"/>
                    </a:cubicBezTo>
                    <a:cubicBezTo>
                      <a:pt x="133" y="219"/>
                      <a:pt x="124" y="220"/>
                      <a:pt x="115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355">
                <a:extLst>
                  <a:ext uri="{FF2B5EF4-FFF2-40B4-BE49-F238E27FC236}">
                    <a16:creationId xmlns:a16="http://schemas.microsoft.com/office/drawing/2014/main" id="{7A56D4E4-20AD-4AEF-9437-5A0DF0F23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280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13 w 196"/>
                  <a:gd name="T3" fmla="*/ 120 h 185"/>
                  <a:gd name="T4" fmla="*/ 75 w 196"/>
                  <a:gd name="T5" fmla="*/ 13 h 185"/>
                  <a:gd name="T6" fmla="*/ 77 w 196"/>
                  <a:gd name="T7" fmla="*/ 12 h 185"/>
                  <a:gd name="T8" fmla="*/ 184 w 196"/>
                  <a:gd name="T9" fmla="*/ 74 h 185"/>
                  <a:gd name="T10" fmla="*/ 122 w 196"/>
                  <a:gd name="T11" fmla="*/ 181 h 185"/>
                  <a:gd name="T12" fmla="*/ 120 w 196"/>
                  <a:gd name="T13" fmla="*/ 182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59" y="185"/>
                      <a:pt x="23" y="159"/>
                      <a:pt x="13" y="120"/>
                    </a:cubicBezTo>
                    <a:cubicBezTo>
                      <a:pt x="0" y="73"/>
                      <a:pt x="28" y="25"/>
                      <a:pt x="75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123" y="0"/>
                      <a:pt x="171" y="28"/>
                      <a:pt x="184" y="74"/>
                    </a:cubicBezTo>
                    <a:cubicBezTo>
                      <a:pt x="196" y="121"/>
                      <a:pt x="168" y="169"/>
                      <a:pt x="122" y="181"/>
                    </a:cubicBezTo>
                    <a:cubicBezTo>
                      <a:pt x="120" y="182"/>
                      <a:pt x="120" y="182"/>
                      <a:pt x="120" y="182"/>
                    </a:cubicBezTo>
                    <a:cubicBezTo>
                      <a:pt x="112" y="184"/>
                      <a:pt x="105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356">
                <a:extLst>
                  <a:ext uri="{FF2B5EF4-FFF2-40B4-BE49-F238E27FC236}">
                    <a16:creationId xmlns:a16="http://schemas.microsoft.com/office/drawing/2014/main" id="{0F036221-54AA-4C4F-9CC4-288490E3C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775"/>
                <a:ext cx="53" cy="50"/>
              </a:xfrm>
              <a:custGeom>
                <a:avLst/>
                <a:gdLst>
                  <a:gd name="T0" fmla="*/ 97 w 193"/>
                  <a:gd name="T1" fmla="*/ 181 h 181"/>
                  <a:gd name="T2" fmla="*/ 59 w 193"/>
                  <a:gd name="T3" fmla="*/ 172 h 181"/>
                  <a:gd name="T4" fmla="*/ 57 w 193"/>
                  <a:gd name="T5" fmla="*/ 171 h 181"/>
                  <a:gd name="T6" fmla="*/ 21 w 193"/>
                  <a:gd name="T7" fmla="*/ 58 h 181"/>
                  <a:gd name="T8" fmla="*/ 134 w 193"/>
                  <a:gd name="T9" fmla="*/ 22 h 181"/>
                  <a:gd name="T10" fmla="*/ 136 w 193"/>
                  <a:gd name="T11" fmla="*/ 23 h 181"/>
                  <a:gd name="T12" fmla="*/ 172 w 193"/>
                  <a:gd name="T13" fmla="*/ 136 h 181"/>
                  <a:gd name="T14" fmla="*/ 97 w 193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1">
                    <a:moveTo>
                      <a:pt x="97" y="181"/>
                    </a:moveTo>
                    <a:cubicBezTo>
                      <a:pt x="84" y="181"/>
                      <a:pt x="71" y="178"/>
                      <a:pt x="59" y="172"/>
                    </a:cubicBezTo>
                    <a:cubicBezTo>
                      <a:pt x="57" y="171"/>
                      <a:pt x="57" y="171"/>
                      <a:pt x="57" y="171"/>
                    </a:cubicBezTo>
                    <a:cubicBezTo>
                      <a:pt x="16" y="150"/>
                      <a:pt x="0" y="99"/>
                      <a:pt x="21" y="58"/>
                    </a:cubicBezTo>
                    <a:cubicBezTo>
                      <a:pt x="42" y="16"/>
                      <a:pt x="93" y="0"/>
                      <a:pt x="134" y="22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77" y="44"/>
                      <a:pt x="193" y="95"/>
                      <a:pt x="172" y="136"/>
                    </a:cubicBezTo>
                    <a:cubicBezTo>
                      <a:pt x="157" y="165"/>
                      <a:pt x="128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357">
                <a:extLst>
                  <a:ext uri="{FF2B5EF4-FFF2-40B4-BE49-F238E27FC236}">
                    <a16:creationId xmlns:a16="http://schemas.microsoft.com/office/drawing/2014/main" id="{8E2EFC36-FBC1-4CEF-AC3F-C8B764E89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725"/>
                <a:ext cx="42" cy="39"/>
              </a:xfrm>
              <a:custGeom>
                <a:avLst/>
                <a:gdLst>
                  <a:gd name="T0" fmla="*/ 75 w 151"/>
                  <a:gd name="T1" fmla="*/ 142 h 142"/>
                  <a:gd name="T2" fmla="*/ 22 w 151"/>
                  <a:gd name="T3" fmla="*/ 115 h 142"/>
                  <a:gd name="T4" fmla="*/ 36 w 151"/>
                  <a:gd name="T5" fmla="*/ 23 h 142"/>
                  <a:gd name="T6" fmla="*/ 37 w 151"/>
                  <a:gd name="T7" fmla="*/ 22 h 142"/>
                  <a:gd name="T8" fmla="*/ 130 w 151"/>
                  <a:gd name="T9" fmla="*/ 36 h 142"/>
                  <a:gd name="T10" fmla="*/ 115 w 151"/>
                  <a:gd name="T11" fmla="*/ 129 h 142"/>
                  <a:gd name="T12" fmla="*/ 114 w 151"/>
                  <a:gd name="T13" fmla="*/ 130 h 142"/>
                  <a:gd name="T14" fmla="*/ 75 w 151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2">
                    <a:moveTo>
                      <a:pt x="75" y="142"/>
                    </a:moveTo>
                    <a:cubicBezTo>
                      <a:pt x="55" y="142"/>
                      <a:pt x="35" y="133"/>
                      <a:pt x="22" y="115"/>
                    </a:cubicBezTo>
                    <a:cubicBezTo>
                      <a:pt x="0" y="86"/>
                      <a:pt x="6" y="44"/>
                      <a:pt x="36" y="23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67" y="0"/>
                      <a:pt x="108" y="7"/>
                      <a:pt x="130" y="36"/>
                    </a:cubicBezTo>
                    <a:cubicBezTo>
                      <a:pt x="151" y="66"/>
                      <a:pt x="145" y="107"/>
                      <a:pt x="115" y="129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02" y="138"/>
                      <a:pt x="89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358">
                <a:extLst>
                  <a:ext uri="{FF2B5EF4-FFF2-40B4-BE49-F238E27FC236}">
                    <a16:creationId xmlns:a16="http://schemas.microsoft.com/office/drawing/2014/main" id="{A0446A41-C887-415A-9264-9E3B4C1D8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2710"/>
                <a:ext cx="36" cy="34"/>
              </a:xfrm>
              <a:custGeom>
                <a:avLst/>
                <a:gdLst>
                  <a:gd name="T0" fmla="*/ 65 w 129"/>
                  <a:gd name="T1" fmla="*/ 121 h 121"/>
                  <a:gd name="T2" fmla="*/ 39 w 129"/>
                  <a:gd name="T3" fmla="*/ 115 h 121"/>
                  <a:gd name="T4" fmla="*/ 38 w 129"/>
                  <a:gd name="T5" fmla="*/ 114 h 121"/>
                  <a:gd name="T6" fmla="*/ 14 w 129"/>
                  <a:gd name="T7" fmla="*/ 39 h 121"/>
                  <a:gd name="T8" fmla="*/ 90 w 129"/>
                  <a:gd name="T9" fmla="*/ 15 h 121"/>
                  <a:gd name="T10" fmla="*/ 91 w 129"/>
                  <a:gd name="T11" fmla="*/ 15 h 121"/>
                  <a:gd name="T12" fmla="*/ 115 w 129"/>
                  <a:gd name="T13" fmla="*/ 91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6" y="121"/>
                      <a:pt x="48" y="119"/>
                      <a:pt x="39" y="115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11" y="100"/>
                      <a:pt x="0" y="66"/>
                      <a:pt x="14" y="39"/>
                    </a:cubicBezTo>
                    <a:cubicBezTo>
                      <a:pt x="28" y="11"/>
                      <a:pt x="62" y="0"/>
                      <a:pt x="90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118" y="30"/>
                      <a:pt x="129" y="63"/>
                      <a:pt x="115" y="91"/>
                    </a:cubicBezTo>
                    <a:cubicBezTo>
                      <a:pt x="105" y="110"/>
                      <a:pt x="85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359">
                <a:extLst>
                  <a:ext uri="{FF2B5EF4-FFF2-40B4-BE49-F238E27FC236}">
                    <a16:creationId xmlns:a16="http://schemas.microsoft.com/office/drawing/2014/main" id="{38AA83F6-BA34-49B1-B789-38DC525DC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619"/>
                <a:ext cx="64" cy="61"/>
              </a:xfrm>
              <a:custGeom>
                <a:avLst/>
                <a:gdLst>
                  <a:gd name="T0" fmla="*/ 116 w 233"/>
                  <a:gd name="T1" fmla="*/ 219 h 219"/>
                  <a:gd name="T2" fmla="*/ 33 w 233"/>
                  <a:gd name="T3" fmla="*/ 177 h 219"/>
                  <a:gd name="T4" fmla="*/ 56 w 233"/>
                  <a:gd name="T5" fmla="*/ 35 h 219"/>
                  <a:gd name="T6" fmla="*/ 57 w 233"/>
                  <a:gd name="T7" fmla="*/ 33 h 219"/>
                  <a:gd name="T8" fmla="*/ 200 w 233"/>
                  <a:gd name="T9" fmla="*/ 55 h 219"/>
                  <a:gd name="T10" fmla="*/ 178 w 233"/>
                  <a:gd name="T11" fmla="*/ 198 h 219"/>
                  <a:gd name="T12" fmla="*/ 176 w 233"/>
                  <a:gd name="T13" fmla="*/ 199 h 219"/>
                  <a:gd name="T14" fmla="*/ 116 w 233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19">
                    <a:moveTo>
                      <a:pt x="116" y="219"/>
                    </a:moveTo>
                    <a:cubicBezTo>
                      <a:pt x="84" y="219"/>
                      <a:pt x="53" y="204"/>
                      <a:pt x="33" y="177"/>
                    </a:cubicBezTo>
                    <a:cubicBezTo>
                      <a:pt x="0" y="132"/>
                      <a:pt x="10" y="68"/>
                      <a:pt x="56" y="35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103" y="0"/>
                      <a:pt x="167" y="10"/>
                      <a:pt x="200" y="55"/>
                    </a:cubicBezTo>
                    <a:cubicBezTo>
                      <a:pt x="233" y="101"/>
                      <a:pt x="223" y="165"/>
                      <a:pt x="178" y="198"/>
                    </a:cubicBezTo>
                    <a:cubicBezTo>
                      <a:pt x="176" y="199"/>
                      <a:pt x="176" y="199"/>
                      <a:pt x="176" y="199"/>
                    </a:cubicBezTo>
                    <a:cubicBezTo>
                      <a:pt x="158" y="212"/>
                      <a:pt x="137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360">
                <a:extLst>
                  <a:ext uri="{FF2B5EF4-FFF2-40B4-BE49-F238E27FC236}">
                    <a16:creationId xmlns:a16="http://schemas.microsoft.com/office/drawing/2014/main" id="{3D82E2AB-612F-400E-A942-AEF2DA653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2595"/>
                <a:ext cx="65" cy="62"/>
              </a:xfrm>
              <a:custGeom>
                <a:avLst/>
                <a:gdLst>
                  <a:gd name="T0" fmla="*/ 119 w 236"/>
                  <a:gd name="T1" fmla="*/ 224 h 224"/>
                  <a:gd name="T2" fmla="*/ 40 w 236"/>
                  <a:gd name="T3" fmla="*/ 188 h 224"/>
                  <a:gd name="T4" fmla="*/ 38 w 236"/>
                  <a:gd name="T5" fmla="*/ 187 h 224"/>
                  <a:gd name="T6" fmla="*/ 48 w 236"/>
                  <a:gd name="T7" fmla="*/ 38 h 224"/>
                  <a:gd name="T8" fmla="*/ 196 w 236"/>
                  <a:gd name="T9" fmla="*/ 48 h 224"/>
                  <a:gd name="T10" fmla="*/ 198 w 236"/>
                  <a:gd name="T11" fmla="*/ 49 h 224"/>
                  <a:gd name="T12" fmla="*/ 188 w 236"/>
                  <a:gd name="T13" fmla="*/ 198 h 224"/>
                  <a:gd name="T14" fmla="*/ 119 w 236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6" h="224">
                    <a:moveTo>
                      <a:pt x="119" y="224"/>
                    </a:moveTo>
                    <a:cubicBezTo>
                      <a:pt x="90" y="224"/>
                      <a:pt x="61" y="212"/>
                      <a:pt x="40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0" y="143"/>
                      <a:pt x="4" y="77"/>
                      <a:pt x="48" y="38"/>
                    </a:cubicBezTo>
                    <a:cubicBezTo>
                      <a:pt x="91" y="0"/>
                      <a:pt x="157" y="4"/>
                      <a:pt x="196" y="48"/>
                    </a:cubicBezTo>
                    <a:cubicBezTo>
                      <a:pt x="198" y="49"/>
                      <a:pt x="198" y="49"/>
                      <a:pt x="198" y="49"/>
                    </a:cubicBezTo>
                    <a:cubicBezTo>
                      <a:pt x="236" y="93"/>
                      <a:pt x="232" y="159"/>
                      <a:pt x="188" y="198"/>
                    </a:cubicBezTo>
                    <a:cubicBezTo>
                      <a:pt x="168" y="215"/>
                      <a:pt x="143" y="224"/>
                      <a:pt x="119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361">
                <a:extLst>
                  <a:ext uri="{FF2B5EF4-FFF2-40B4-BE49-F238E27FC236}">
                    <a16:creationId xmlns:a16="http://schemas.microsoft.com/office/drawing/2014/main" id="{A92AA515-6CB6-4713-BB38-778C08558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522"/>
                <a:ext cx="45" cy="42"/>
              </a:xfrm>
              <a:custGeom>
                <a:avLst/>
                <a:gdLst>
                  <a:gd name="T0" fmla="*/ 80 w 161"/>
                  <a:gd name="T1" fmla="*/ 152 h 152"/>
                  <a:gd name="T2" fmla="*/ 42 w 161"/>
                  <a:gd name="T3" fmla="*/ 141 h 152"/>
                  <a:gd name="T4" fmla="*/ 21 w 161"/>
                  <a:gd name="T5" fmla="*/ 44 h 152"/>
                  <a:gd name="T6" fmla="*/ 21 w 161"/>
                  <a:gd name="T7" fmla="*/ 43 h 152"/>
                  <a:gd name="T8" fmla="*/ 119 w 161"/>
                  <a:gd name="T9" fmla="*/ 21 h 152"/>
                  <a:gd name="T10" fmla="*/ 140 w 161"/>
                  <a:gd name="T11" fmla="*/ 118 h 152"/>
                  <a:gd name="T12" fmla="*/ 139 w 161"/>
                  <a:gd name="T13" fmla="*/ 120 h 152"/>
                  <a:gd name="T14" fmla="*/ 80 w 161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2">
                    <a:moveTo>
                      <a:pt x="80" y="152"/>
                    </a:moveTo>
                    <a:cubicBezTo>
                      <a:pt x="67" y="152"/>
                      <a:pt x="54" y="149"/>
                      <a:pt x="42" y="141"/>
                    </a:cubicBezTo>
                    <a:cubicBezTo>
                      <a:pt x="9" y="120"/>
                      <a:pt x="0" y="77"/>
                      <a:pt x="21" y="44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42" y="10"/>
                      <a:pt x="86" y="0"/>
                      <a:pt x="119" y="21"/>
                    </a:cubicBezTo>
                    <a:cubicBezTo>
                      <a:pt x="152" y="42"/>
                      <a:pt x="161" y="86"/>
                      <a:pt x="140" y="118"/>
                    </a:cubicBezTo>
                    <a:cubicBezTo>
                      <a:pt x="139" y="120"/>
                      <a:pt x="139" y="120"/>
                      <a:pt x="139" y="120"/>
                    </a:cubicBezTo>
                    <a:cubicBezTo>
                      <a:pt x="126" y="141"/>
                      <a:pt x="103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362">
                <a:extLst>
                  <a:ext uri="{FF2B5EF4-FFF2-40B4-BE49-F238E27FC236}">
                    <a16:creationId xmlns:a16="http://schemas.microsoft.com/office/drawing/2014/main" id="{5FA2E057-2D92-4654-AA63-D4C96E20A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2487"/>
                <a:ext cx="42" cy="39"/>
              </a:xfrm>
              <a:custGeom>
                <a:avLst/>
                <a:gdLst>
                  <a:gd name="T0" fmla="*/ 75 w 150"/>
                  <a:gd name="T1" fmla="*/ 142 h 142"/>
                  <a:gd name="T2" fmla="*/ 25 w 150"/>
                  <a:gd name="T3" fmla="*/ 119 h 142"/>
                  <a:gd name="T4" fmla="*/ 24 w 150"/>
                  <a:gd name="T5" fmla="*/ 118 h 142"/>
                  <a:gd name="T6" fmla="*/ 30 w 150"/>
                  <a:gd name="T7" fmla="*/ 24 h 142"/>
                  <a:gd name="T8" fmla="*/ 124 w 150"/>
                  <a:gd name="T9" fmla="*/ 30 h 142"/>
                  <a:gd name="T10" fmla="*/ 125 w 150"/>
                  <a:gd name="T11" fmla="*/ 31 h 142"/>
                  <a:gd name="T12" fmla="*/ 119 w 150"/>
                  <a:gd name="T13" fmla="*/ 125 h 142"/>
                  <a:gd name="T14" fmla="*/ 75 w 150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2">
                    <a:moveTo>
                      <a:pt x="75" y="142"/>
                    </a:moveTo>
                    <a:cubicBezTo>
                      <a:pt x="57" y="142"/>
                      <a:pt x="39" y="134"/>
                      <a:pt x="25" y="119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0" y="90"/>
                      <a:pt x="3" y="48"/>
                      <a:pt x="30" y="24"/>
                    </a:cubicBezTo>
                    <a:cubicBezTo>
                      <a:pt x="58" y="0"/>
                      <a:pt x="100" y="2"/>
                      <a:pt x="124" y="30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50" y="59"/>
                      <a:pt x="147" y="101"/>
                      <a:pt x="119" y="125"/>
                    </a:cubicBezTo>
                    <a:cubicBezTo>
                      <a:pt x="107" y="136"/>
                      <a:pt x="91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363">
                <a:extLst>
                  <a:ext uri="{FF2B5EF4-FFF2-40B4-BE49-F238E27FC236}">
                    <a16:creationId xmlns:a16="http://schemas.microsoft.com/office/drawing/2014/main" id="{189C46D4-B02E-49C4-897B-BDEDB8F8B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389"/>
                <a:ext cx="41" cy="39"/>
              </a:xfrm>
              <a:custGeom>
                <a:avLst/>
                <a:gdLst>
                  <a:gd name="T0" fmla="*/ 74 w 149"/>
                  <a:gd name="T1" fmla="*/ 141 h 141"/>
                  <a:gd name="T2" fmla="*/ 39 w 149"/>
                  <a:gd name="T3" fmla="*/ 131 h 141"/>
                  <a:gd name="T4" fmla="*/ 19 w 149"/>
                  <a:gd name="T5" fmla="*/ 41 h 141"/>
                  <a:gd name="T6" fmla="*/ 20 w 149"/>
                  <a:gd name="T7" fmla="*/ 39 h 141"/>
                  <a:gd name="T8" fmla="*/ 110 w 149"/>
                  <a:gd name="T9" fmla="*/ 19 h 141"/>
                  <a:gd name="T10" fmla="*/ 130 w 149"/>
                  <a:gd name="T11" fmla="*/ 110 h 141"/>
                  <a:gd name="T12" fmla="*/ 129 w 149"/>
                  <a:gd name="T13" fmla="*/ 111 h 141"/>
                  <a:gd name="T14" fmla="*/ 74 w 149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1">
                    <a:moveTo>
                      <a:pt x="74" y="141"/>
                    </a:moveTo>
                    <a:cubicBezTo>
                      <a:pt x="62" y="141"/>
                      <a:pt x="50" y="138"/>
                      <a:pt x="39" y="131"/>
                    </a:cubicBezTo>
                    <a:cubicBezTo>
                      <a:pt x="8" y="111"/>
                      <a:pt x="0" y="71"/>
                      <a:pt x="19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39" y="9"/>
                      <a:pt x="80" y="0"/>
                      <a:pt x="110" y="19"/>
                    </a:cubicBezTo>
                    <a:cubicBezTo>
                      <a:pt x="141" y="39"/>
                      <a:pt x="149" y="79"/>
                      <a:pt x="130" y="110"/>
                    </a:cubicBezTo>
                    <a:cubicBezTo>
                      <a:pt x="129" y="111"/>
                      <a:pt x="129" y="111"/>
                      <a:pt x="129" y="111"/>
                    </a:cubicBezTo>
                    <a:cubicBezTo>
                      <a:pt x="117" y="130"/>
                      <a:pt x="9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364">
                <a:extLst>
                  <a:ext uri="{FF2B5EF4-FFF2-40B4-BE49-F238E27FC236}">
                    <a16:creationId xmlns:a16="http://schemas.microsoft.com/office/drawing/2014/main" id="{61E6A6C7-A5D7-4DBB-AE7D-AD074CFF5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" y="2364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14 w 155"/>
                  <a:gd name="T3" fmla="*/ 103 h 148"/>
                  <a:gd name="T4" fmla="*/ 13 w 155"/>
                  <a:gd name="T5" fmla="*/ 101 h 148"/>
                  <a:gd name="T6" fmla="*/ 54 w 155"/>
                  <a:gd name="T7" fmla="*/ 13 h 148"/>
                  <a:gd name="T8" fmla="*/ 142 w 155"/>
                  <a:gd name="T9" fmla="*/ 54 h 148"/>
                  <a:gd name="T10" fmla="*/ 142 w 155"/>
                  <a:gd name="T11" fmla="*/ 55 h 148"/>
                  <a:gd name="T12" fmla="*/ 102 w 155"/>
                  <a:gd name="T13" fmla="*/ 143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50" y="148"/>
                      <a:pt x="24" y="131"/>
                      <a:pt x="14" y="103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0" y="66"/>
                      <a:pt x="18" y="26"/>
                      <a:pt x="54" y="13"/>
                    </a:cubicBezTo>
                    <a:cubicBezTo>
                      <a:pt x="89" y="0"/>
                      <a:pt x="129" y="18"/>
                      <a:pt x="142" y="54"/>
                    </a:cubicBezTo>
                    <a:cubicBezTo>
                      <a:pt x="142" y="55"/>
                      <a:pt x="142" y="55"/>
                      <a:pt x="142" y="55"/>
                    </a:cubicBezTo>
                    <a:cubicBezTo>
                      <a:pt x="155" y="91"/>
                      <a:pt x="137" y="130"/>
                      <a:pt x="102" y="143"/>
                    </a:cubicBezTo>
                    <a:cubicBezTo>
                      <a:pt x="94" y="146"/>
                      <a:pt x="86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365">
                <a:extLst>
                  <a:ext uri="{FF2B5EF4-FFF2-40B4-BE49-F238E27FC236}">
                    <a16:creationId xmlns:a16="http://schemas.microsoft.com/office/drawing/2014/main" id="{C0588DA5-4ED7-4917-98F5-51AF871FC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247"/>
                <a:ext cx="56" cy="53"/>
              </a:xfrm>
              <a:custGeom>
                <a:avLst/>
                <a:gdLst>
                  <a:gd name="T0" fmla="*/ 101 w 204"/>
                  <a:gd name="T1" fmla="*/ 192 h 192"/>
                  <a:gd name="T2" fmla="*/ 53 w 204"/>
                  <a:gd name="T3" fmla="*/ 178 h 192"/>
                  <a:gd name="T4" fmla="*/ 26 w 204"/>
                  <a:gd name="T5" fmla="*/ 55 h 192"/>
                  <a:gd name="T6" fmla="*/ 27 w 204"/>
                  <a:gd name="T7" fmla="*/ 53 h 192"/>
                  <a:gd name="T8" fmla="*/ 150 w 204"/>
                  <a:gd name="T9" fmla="*/ 26 h 192"/>
                  <a:gd name="T10" fmla="*/ 177 w 204"/>
                  <a:gd name="T11" fmla="*/ 149 h 192"/>
                  <a:gd name="T12" fmla="*/ 176 w 204"/>
                  <a:gd name="T13" fmla="*/ 151 h 192"/>
                  <a:gd name="T14" fmla="*/ 101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1" y="192"/>
                    </a:moveTo>
                    <a:cubicBezTo>
                      <a:pt x="85" y="192"/>
                      <a:pt x="68" y="187"/>
                      <a:pt x="53" y="178"/>
                    </a:cubicBezTo>
                    <a:cubicBezTo>
                      <a:pt x="12" y="151"/>
                      <a:pt x="0" y="96"/>
                      <a:pt x="26" y="55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54" y="12"/>
                      <a:pt x="109" y="0"/>
                      <a:pt x="150" y="26"/>
                    </a:cubicBezTo>
                    <a:cubicBezTo>
                      <a:pt x="192" y="53"/>
                      <a:pt x="204" y="108"/>
                      <a:pt x="177" y="149"/>
                    </a:cubicBezTo>
                    <a:cubicBezTo>
                      <a:pt x="176" y="151"/>
                      <a:pt x="176" y="151"/>
                      <a:pt x="176" y="151"/>
                    </a:cubicBezTo>
                    <a:cubicBezTo>
                      <a:pt x="159" y="177"/>
                      <a:pt x="130" y="192"/>
                      <a:pt x="101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366">
                <a:extLst>
                  <a:ext uri="{FF2B5EF4-FFF2-40B4-BE49-F238E27FC236}">
                    <a16:creationId xmlns:a16="http://schemas.microsoft.com/office/drawing/2014/main" id="{96A4BA3F-0F32-49E5-AA82-D1B161A91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211"/>
                <a:ext cx="51" cy="47"/>
              </a:xfrm>
              <a:custGeom>
                <a:avLst/>
                <a:gdLst>
                  <a:gd name="T0" fmla="*/ 91 w 183"/>
                  <a:gd name="T1" fmla="*/ 173 h 173"/>
                  <a:gd name="T2" fmla="*/ 16 w 183"/>
                  <a:gd name="T3" fmla="*/ 121 h 173"/>
                  <a:gd name="T4" fmla="*/ 15 w 183"/>
                  <a:gd name="T5" fmla="*/ 119 h 173"/>
                  <a:gd name="T6" fmla="*/ 63 w 183"/>
                  <a:gd name="T7" fmla="*/ 15 h 173"/>
                  <a:gd name="T8" fmla="*/ 166 w 183"/>
                  <a:gd name="T9" fmla="*/ 63 h 173"/>
                  <a:gd name="T10" fmla="*/ 167 w 183"/>
                  <a:gd name="T11" fmla="*/ 65 h 173"/>
                  <a:gd name="T12" fmla="*/ 119 w 183"/>
                  <a:gd name="T13" fmla="*/ 168 h 173"/>
                  <a:gd name="T14" fmla="*/ 91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1" y="173"/>
                    </a:moveTo>
                    <a:cubicBezTo>
                      <a:pt x="59" y="173"/>
                      <a:pt x="28" y="153"/>
                      <a:pt x="16" y="121"/>
                    </a:cubicBezTo>
                    <a:cubicBezTo>
                      <a:pt x="15" y="119"/>
                      <a:pt x="15" y="119"/>
                      <a:pt x="15" y="119"/>
                    </a:cubicBezTo>
                    <a:cubicBezTo>
                      <a:pt x="0" y="77"/>
                      <a:pt x="21" y="31"/>
                      <a:pt x="63" y="15"/>
                    </a:cubicBezTo>
                    <a:cubicBezTo>
                      <a:pt x="105" y="0"/>
                      <a:pt x="151" y="21"/>
                      <a:pt x="166" y="63"/>
                    </a:cubicBezTo>
                    <a:cubicBezTo>
                      <a:pt x="167" y="65"/>
                      <a:pt x="167" y="65"/>
                      <a:pt x="167" y="65"/>
                    </a:cubicBezTo>
                    <a:cubicBezTo>
                      <a:pt x="183" y="106"/>
                      <a:pt x="161" y="153"/>
                      <a:pt x="119" y="168"/>
                    </a:cubicBezTo>
                    <a:cubicBezTo>
                      <a:pt x="110" y="172"/>
                      <a:pt x="101" y="173"/>
                      <a:pt x="91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367">
                <a:extLst>
                  <a:ext uri="{FF2B5EF4-FFF2-40B4-BE49-F238E27FC236}">
                    <a16:creationId xmlns:a16="http://schemas.microsoft.com/office/drawing/2014/main" id="{8FA3A840-60EA-4FCC-AC95-E5FBD3A6A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099"/>
                <a:ext cx="49" cy="48"/>
              </a:xfrm>
              <a:custGeom>
                <a:avLst/>
                <a:gdLst>
                  <a:gd name="T0" fmla="*/ 89 w 179"/>
                  <a:gd name="T1" fmla="*/ 173 h 173"/>
                  <a:gd name="T2" fmla="*/ 73 w 179"/>
                  <a:gd name="T3" fmla="*/ 171 h 173"/>
                  <a:gd name="T4" fmla="*/ 9 w 179"/>
                  <a:gd name="T5" fmla="*/ 74 h 173"/>
                  <a:gd name="T6" fmla="*/ 10 w 179"/>
                  <a:gd name="T7" fmla="*/ 73 h 173"/>
                  <a:gd name="T8" fmla="*/ 106 w 179"/>
                  <a:gd name="T9" fmla="*/ 9 h 173"/>
                  <a:gd name="T10" fmla="*/ 170 w 179"/>
                  <a:gd name="T11" fmla="*/ 105 h 173"/>
                  <a:gd name="T12" fmla="*/ 169 w 179"/>
                  <a:gd name="T13" fmla="*/ 107 h 173"/>
                  <a:gd name="T14" fmla="*/ 89 w 179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3">
                    <a:moveTo>
                      <a:pt x="89" y="173"/>
                    </a:moveTo>
                    <a:cubicBezTo>
                      <a:pt x="84" y="173"/>
                      <a:pt x="78" y="172"/>
                      <a:pt x="73" y="171"/>
                    </a:cubicBezTo>
                    <a:cubicBezTo>
                      <a:pt x="29" y="162"/>
                      <a:pt x="0" y="119"/>
                      <a:pt x="9" y="74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9" y="28"/>
                      <a:pt x="62" y="0"/>
                      <a:pt x="106" y="9"/>
                    </a:cubicBezTo>
                    <a:cubicBezTo>
                      <a:pt x="150" y="18"/>
                      <a:pt x="179" y="61"/>
                      <a:pt x="170" y="105"/>
                    </a:cubicBezTo>
                    <a:cubicBezTo>
                      <a:pt x="169" y="107"/>
                      <a:pt x="169" y="107"/>
                      <a:pt x="169" y="107"/>
                    </a:cubicBezTo>
                    <a:cubicBezTo>
                      <a:pt x="161" y="146"/>
                      <a:pt x="127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368">
                <a:extLst>
                  <a:ext uri="{FF2B5EF4-FFF2-40B4-BE49-F238E27FC236}">
                    <a16:creationId xmlns:a16="http://schemas.microsoft.com/office/drawing/2014/main" id="{1DFEF622-963F-4CE7-8FF8-8246B57C3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2059"/>
                <a:ext cx="54" cy="51"/>
              </a:xfrm>
              <a:custGeom>
                <a:avLst/>
                <a:gdLst>
                  <a:gd name="T0" fmla="*/ 97 w 193"/>
                  <a:gd name="T1" fmla="*/ 183 h 183"/>
                  <a:gd name="T2" fmla="*/ 17 w 193"/>
                  <a:gd name="T3" fmla="*/ 127 h 183"/>
                  <a:gd name="T4" fmla="*/ 17 w 193"/>
                  <a:gd name="T5" fmla="*/ 126 h 183"/>
                  <a:gd name="T6" fmla="*/ 67 w 193"/>
                  <a:gd name="T7" fmla="*/ 16 h 183"/>
                  <a:gd name="T8" fmla="*/ 176 w 193"/>
                  <a:gd name="T9" fmla="*/ 67 h 183"/>
                  <a:gd name="T10" fmla="*/ 177 w 193"/>
                  <a:gd name="T11" fmla="*/ 69 h 183"/>
                  <a:gd name="T12" fmla="*/ 126 w 193"/>
                  <a:gd name="T13" fmla="*/ 178 h 183"/>
                  <a:gd name="T14" fmla="*/ 97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7" y="183"/>
                    </a:moveTo>
                    <a:cubicBezTo>
                      <a:pt x="62" y="183"/>
                      <a:pt x="30" y="162"/>
                      <a:pt x="17" y="127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0" y="81"/>
                      <a:pt x="23" y="33"/>
                      <a:pt x="67" y="16"/>
                    </a:cubicBezTo>
                    <a:cubicBezTo>
                      <a:pt x="111" y="0"/>
                      <a:pt x="160" y="23"/>
                      <a:pt x="176" y="67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93" y="113"/>
                      <a:pt x="170" y="162"/>
                      <a:pt x="126" y="178"/>
                    </a:cubicBezTo>
                    <a:cubicBezTo>
                      <a:pt x="117" y="181"/>
                      <a:pt x="107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369">
                <a:extLst>
                  <a:ext uri="{FF2B5EF4-FFF2-40B4-BE49-F238E27FC236}">
                    <a16:creationId xmlns:a16="http://schemas.microsoft.com/office/drawing/2014/main" id="{5D5365B7-6C1B-48C7-BC12-1346E6880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936"/>
                <a:ext cx="61" cy="60"/>
              </a:xfrm>
              <a:custGeom>
                <a:avLst/>
                <a:gdLst>
                  <a:gd name="T0" fmla="*/ 111 w 223"/>
                  <a:gd name="T1" fmla="*/ 217 h 217"/>
                  <a:gd name="T2" fmla="*/ 91 w 223"/>
                  <a:gd name="T3" fmla="*/ 214 h 217"/>
                  <a:gd name="T4" fmla="*/ 11 w 223"/>
                  <a:gd name="T5" fmla="*/ 94 h 217"/>
                  <a:gd name="T6" fmla="*/ 12 w 223"/>
                  <a:gd name="T7" fmla="*/ 92 h 217"/>
                  <a:gd name="T8" fmla="*/ 132 w 223"/>
                  <a:gd name="T9" fmla="*/ 12 h 217"/>
                  <a:gd name="T10" fmla="*/ 212 w 223"/>
                  <a:gd name="T11" fmla="*/ 132 h 217"/>
                  <a:gd name="T12" fmla="*/ 212 w 223"/>
                  <a:gd name="T13" fmla="*/ 135 h 217"/>
                  <a:gd name="T14" fmla="*/ 111 w 223"/>
                  <a:gd name="T15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7">
                    <a:moveTo>
                      <a:pt x="111" y="217"/>
                    </a:moveTo>
                    <a:cubicBezTo>
                      <a:pt x="105" y="217"/>
                      <a:pt x="98" y="216"/>
                      <a:pt x="91" y="214"/>
                    </a:cubicBezTo>
                    <a:cubicBezTo>
                      <a:pt x="36" y="203"/>
                      <a:pt x="0" y="149"/>
                      <a:pt x="11" y="94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23" y="36"/>
                      <a:pt x="77" y="0"/>
                      <a:pt x="132" y="12"/>
                    </a:cubicBezTo>
                    <a:cubicBezTo>
                      <a:pt x="188" y="23"/>
                      <a:pt x="223" y="77"/>
                      <a:pt x="212" y="132"/>
                    </a:cubicBezTo>
                    <a:cubicBezTo>
                      <a:pt x="212" y="135"/>
                      <a:pt x="212" y="135"/>
                      <a:pt x="212" y="135"/>
                    </a:cubicBezTo>
                    <a:cubicBezTo>
                      <a:pt x="202" y="183"/>
                      <a:pt x="159" y="217"/>
                      <a:pt x="111" y="2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370">
                <a:extLst>
                  <a:ext uri="{FF2B5EF4-FFF2-40B4-BE49-F238E27FC236}">
                    <a16:creationId xmlns:a16="http://schemas.microsoft.com/office/drawing/2014/main" id="{CBCAA81D-72D5-495F-83A8-6EFAAC77F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1902"/>
                <a:ext cx="57" cy="57"/>
              </a:xfrm>
              <a:custGeom>
                <a:avLst/>
                <a:gdLst>
                  <a:gd name="T0" fmla="*/ 103 w 207"/>
                  <a:gd name="T1" fmla="*/ 209 h 209"/>
                  <a:gd name="T2" fmla="*/ 102 w 207"/>
                  <a:gd name="T3" fmla="*/ 209 h 209"/>
                  <a:gd name="T4" fmla="*/ 0 w 207"/>
                  <a:gd name="T5" fmla="*/ 104 h 209"/>
                  <a:gd name="T6" fmla="*/ 0 w 207"/>
                  <a:gd name="T7" fmla="*/ 102 h 209"/>
                  <a:gd name="T8" fmla="*/ 103 w 207"/>
                  <a:gd name="T9" fmla="*/ 0 h 209"/>
                  <a:gd name="T10" fmla="*/ 105 w 207"/>
                  <a:gd name="T11" fmla="*/ 0 h 209"/>
                  <a:gd name="T12" fmla="*/ 206 w 207"/>
                  <a:gd name="T13" fmla="*/ 105 h 209"/>
                  <a:gd name="T14" fmla="*/ 206 w 207"/>
                  <a:gd name="T15" fmla="*/ 107 h 209"/>
                  <a:gd name="T16" fmla="*/ 103 w 207"/>
                  <a:gd name="T17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7" h="209">
                    <a:moveTo>
                      <a:pt x="103" y="209"/>
                    </a:moveTo>
                    <a:cubicBezTo>
                      <a:pt x="103" y="209"/>
                      <a:pt x="102" y="209"/>
                      <a:pt x="102" y="209"/>
                    </a:cubicBezTo>
                    <a:cubicBezTo>
                      <a:pt x="45" y="208"/>
                      <a:pt x="0" y="161"/>
                      <a:pt x="0" y="104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45"/>
                      <a:pt x="47" y="0"/>
                      <a:pt x="103" y="0"/>
                    </a:cubicBezTo>
                    <a:cubicBezTo>
                      <a:pt x="104" y="0"/>
                      <a:pt x="104" y="0"/>
                      <a:pt x="105" y="0"/>
                    </a:cubicBezTo>
                    <a:cubicBezTo>
                      <a:pt x="162" y="1"/>
                      <a:pt x="207" y="48"/>
                      <a:pt x="206" y="105"/>
                    </a:cubicBezTo>
                    <a:cubicBezTo>
                      <a:pt x="206" y="107"/>
                      <a:pt x="206" y="107"/>
                      <a:pt x="206" y="107"/>
                    </a:cubicBezTo>
                    <a:cubicBezTo>
                      <a:pt x="205" y="163"/>
                      <a:pt x="159" y="209"/>
                      <a:pt x="103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371">
                <a:extLst>
                  <a:ext uri="{FF2B5EF4-FFF2-40B4-BE49-F238E27FC236}">
                    <a16:creationId xmlns:a16="http://schemas.microsoft.com/office/drawing/2014/main" id="{48DDD6D0-323C-4259-BCA8-B06291593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789"/>
                <a:ext cx="42" cy="41"/>
              </a:xfrm>
              <a:custGeom>
                <a:avLst/>
                <a:gdLst>
                  <a:gd name="T0" fmla="*/ 76 w 152"/>
                  <a:gd name="T1" fmla="*/ 147 h 147"/>
                  <a:gd name="T2" fmla="*/ 7 w 152"/>
                  <a:gd name="T3" fmla="*/ 89 h 147"/>
                  <a:gd name="T4" fmla="*/ 7 w 152"/>
                  <a:gd name="T5" fmla="*/ 87 h 147"/>
                  <a:gd name="T6" fmla="*/ 64 w 152"/>
                  <a:gd name="T7" fmla="*/ 7 h 147"/>
                  <a:gd name="T8" fmla="*/ 145 w 152"/>
                  <a:gd name="T9" fmla="*/ 64 h 147"/>
                  <a:gd name="T10" fmla="*/ 145 w 152"/>
                  <a:gd name="T11" fmla="*/ 65 h 147"/>
                  <a:gd name="T12" fmla="*/ 88 w 152"/>
                  <a:gd name="T13" fmla="*/ 146 h 147"/>
                  <a:gd name="T14" fmla="*/ 76 w 152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7">
                    <a:moveTo>
                      <a:pt x="76" y="147"/>
                    </a:moveTo>
                    <a:cubicBezTo>
                      <a:pt x="43" y="147"/>
                      <a:pt x="13" y="123"/>
                      <a:pt x="7" y="89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0" y="49"/>
                      <a:pt x="26" y="13"/>
                      <a:pt x="64" y="7"/>
                    </a:cubicBezTo>
                    <a:cubicBezTo>
                      <a:pt x="102" y="0"/>
                      <a:pt x="138" y="26"/>
                      <a:pt x="145" y="64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52" y="103"/>
                      <a:pt x="126" y="139"/>
                      <a:pt x="88" y="146"/>
                    </a:cubicBezTo>
                    <a:cubicBezTo>
                      <a:pt x="84" y="147"/>
                      <a:pt x="8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372">
                <a:extLst>
                  <a:ext uri="{FF2B5EF4-FFF2-40B4-BE49-F238E27FC236}">
                    <a16:creationId xmlns:a16="http://schemas.microsoft.com/office/drawing/2014/main" id="{4DFDC4F2-D6D0-4F53-A077-EE63C5A1A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742"/>
                <a:ext cx="56" cy="56"/>
              </a:xfrm>
              <a:custGeom>
                <a:avLst/>
                <a:gdLst>
                  <a:gd name="T0" fmla="*/ 101 w 202"/>
                  <a:gd name="T1" fmla="*/ 203 h 203"/>
                  <a:gd name="T2" fmla="*/ 100 w 202"/>
                  <a:gd name="T3" fmla="*/ 203 h 203"/>
                  <a:gd name="T4" fmla="*/ 1 w 202"/>
                  <a:gd name="T5" fmla="*/ 102 h 203"/>
                  <a:gd name="T6" fmla="*/ 1 w 202"/>
                  <a:gd name="T7" fmla="*/ 99 h 203"/>
                  <a:gd name="T8" fmla="*/ 103 w 202"/>
                  <a:gd name="T9" fmla="*/ 1 h 203"/>
                  <a:gd name="T10" fmla="*/ 201 w 202"/>
                  <a:gd name="T11" fmla="*/ 102 h 203"/>
                  <a:gd name="T12" fmla="*/ 201 w 202"/>
                  <a:gd name="T13" fmla="*/ 105 h 203"/>
                  <a:gd name="T14" fmla="*/ 101 w 202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03">
                    <a:moveTo>
                      <a:pt x="101" y="203"/>
                    </a:moveTo>
                    <a:cubicBezTo>
                      <a:pt x="101" y="203"/>
                      <a:pt x="100" y="203"/>
                      <a:pt x="100" y="203"/>
                    </a:cubicBezTo>
                    <a:cubicBezTo>
                      <a:pt x="45" y="203"/>
                      <a:pt x="0" y="157"/>
                      <a:pt x="1" y="102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2" y="44"/>
                      <a:pt x="48" y="0"/>
                      <a:pt x="103" y="1"/>
                    </a:cubicBezTo>
                    <a:cubicBezTo>
                      <a:pt x="158" y="2"/>
                      <a:pt x="202" y="47"/>
                      <a:pt x="201" y="102"/>
                    </a:cubicBezTo>
                    <a:cubicBezTo>
                      <a:pt x="201" y="105"/>
                      <a:pt x="201" y="105"/>
                      <a:pt x="201" y="105"/>
                    </a:cubicBezTo>
                    <a:cubicBezTo>
                      <a:pt x="201" y="159"/>
                      <a:pt x="156" y="203"/>
                      <a:pt x="101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373">
                <a:extLst>
                  <a:ext uri="{FF2B5EF4-FFF2-40B4-BE49-F238E27FC236}">
                    <a16:creationId xmlns:a16="http://schemas.microsoft.com/office/drawing/2014/main" id="{1AED9CF1-C2FB-49AD-A30E-6087CB13B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631"/>
                <a:ext cx="43" cy="41"/>
              </a:xfrm>
              <a:custGeom>
                <a:avLst/>
                <a:gdLst>
                  <a:gd name="T0" fmla="*/ 77 w 153"/>
                  <a:gd name="T1" fmla="*/ 148 h 148"/>
                  <a:gd name="T2" fmla="*/ 7 w 153"/>
                  <a:gd name="T3" fmla="*/ 90 h 148"/>
                  <a:gd name="T4" fmla="*/ 7 w 153"/>
                  <a:gd name="T5" fmla="*/ 88 h 148"/>
                  <a:gd name="T6" fmla="*/ 64 w 153"/>
                  <a:gd name="T7" fmla="*/ 7 h 148"/>
                  <a:gd name="T8" fmla="*/ 146 w 153"/>
                  <a:gd name="T9" fmla="*/ 64 h 148"/>
                  <a:gd name="T10" fmla="*/ 146 w 153"/>
                  <a:gd name="T11" fmla="*/ 66 h 148"/>
                  <a:gd name="T12" fmla="*/ 89 w 153"/>
                  <a:gd name="T13" fmla="*/ 147 h 148"/>
                  <a:gd name="T14" fmla="*/ 77 w 153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8">
                    <a:moveTo>
                      <a:pt x="77" y="148"/>
                    </a:moveTo>
                    <a:cubicBezTo>
                      <a:pt x="43" y="148"/>
                      <a:pt x="13" y="124"/>
                      <a:pt x="7" y="90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0" y="50"/>
                      <a:pt x="26" y="13"/>
                      <a:pt x="64" y="7"/>
                    </a:cubicBezTo>
                    <a:cubicBezTo>
                      <a:pt x="103" y="0"/>
                      <a:pt x="139" y="26"/>
                      <a:pt x="146" y="64"/>
                    </a:cubicBezTo>
                    <a:cubicBezTo>
                      <a:pt x="146" y="66"/>
                      <a:pt x="146" y="66"/>
                      <a:pt x="146" y="66"/>
                    </a:cubicBezTo>
                    <a:cubicBezTo>
                      <a:pt x="153" y="104"/>
                      <a:pt x="127" y="141"/>
                      <a:pt x="89" y="147"/>
                    </a:cubicBezTo>
                    <a:cubicBezTo>
                      <a:pt x="85" y="148"/>
                      <a:pt x="81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374">
                <a:extLst>
                  <a:ext uri="{FF2B5EF4-FFF2-40B4-BE49-F238E27FC236}">
                    <a16:creationId xmlns:a16="http://schemas.microsoft.com/office/drawing/2014/main" id="{CA3D4E32-F959-413C-9B80-81F2BB25D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580"/>
                <a:ext cx="61" cy="58"/>
              </a:xfrm>
              <a:custGeom>
                <a:avLst/>
                <a:gdLst>
                  <a:gd name="T0" fmla="*/ 111 w 223"/>
                  <a:gd name="T1" fmla="*/ 210 h 210"/>
                  <a:gd name="T2" fmla="*/ 74 w 223"/>
                  <a:gd name="T3" fmla="*/ 203 h 210"/>
                  <a:gd name="T4" fmla="*/ 21 w 223"/>
                  <a:gd name="T5" fmla="*/ 76 h 210"/>
                  <a:gd name="T6" fmla="*/ 22 w 223"/>
                  <a:gd name="T7" fmla="*/ 74 h 210"/>
                  <a:gd name="T8" fmla="*/ 149 w 223"/>
                  <a:gd name="T9" fmla="*/ 20 h 210"/>
                  <a:gd name="T10" fmla="*/ 202 w 223"/>
                  <a:gd name="T11" fmla="*/ 147 h 210"/>
                  <a:gd name="T12" fmla="*/ 202 w 223"/>
                  <a:gd name="T13" fmla="*/ 149 h 210"/>
                  <a:gd name="T14" fmla="*/ 111 w 223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0">
                    <a:moveTo>
                      <a:pt x="111" y="210"/>
                    </a:moveTo>
                    <a:cubicBezTo>
                      <a:pt x="99" y="210"/>
                      <a:pt x="86" y="208"/>
                      <a:pt x="74" y="203"/>
                    </a:cubicBezTo>
                    <a:cubicBezTo>
                      <a:pt x="24" y="183"/>
                      <a:pt x="0" y="126"/>
                      <a:pt x="21" y="76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42" y="24"/>
                      <a:pt x="99" y="0"/>
                      <a:pt x="149" y="20"/>
                    </a:cubicBezTo>
                    <a:cubicBezTo>
                      <a:pt x="199" y="40"/>
                      <a:pt x="223" y="97"/>
                      <a:pt x="202" y="147"/>
                    </a:cubicBezTo>
                    <a:cubicBezTo>
                      <a:pt x="202" y="149"/>
                      <a:pt x="202" y="149"/>
                      <a:pt x="202" y="149"/>
                    </a:cubicBezTo>
                    <a:cubicBezTo>
                      <a:pt x="186" y="187"/>
                      <a:pt x="150" y="210"/>
                      <a:pt x="11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375">
                <a:extLst>
                  <a:ext uri="{FF2B5EF4-FFF2-40B4-BE49-F238E27FC236}">
                    <a16:creationId xmlns:a16="http://schemas.microsoft.com/office/drawing/2014/main" id="{020286FB-F734-4330-92E4-7C8912903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475"/>
                <a:ext cx="39" cy="38"/>
              </a:xfrm>
              <a:custGeom>
                <a:avLst/>
                <a:gdLst>
                  <a:gd name="T0" fmla="*/ 71 w 142"/>
                  <a:gd name="T1" fmla="*/ 138 h 138"/>
                  <a:gd name="T2" fmla="*/ 7 w 142"/>
                  <a:gd name="T3" fmla="*/ 84 h 138"/>
                  <a:gd name="T4" fmla="*/ 6 w 142"/>
                  <a:gd name="T5" fmla="*/ 82 h 138"/>
                  <a:gd name="T6" fmla="*/ 60 w 142"/>
                  <a:gd name="T7" fmla="*/ 6 h 138"/>
                  <a:gd name="T8" fmla="*/ 136 w 142"/>
                  <a:gd name="T9" fmla="*/ 60 h 138"/>
                  <a:gd name="T10" fmla="*/ 136 w 142"/>
                  <a:gd name="T11" fmla="*/ 61 h 138"/>
                  <a:gd name="T12" fmla="*/ 82 w 142"/>
                  <a:gd name="T13" fmla="*/ 137 h 138"/>
                  <a:gd name="T14" fmla="*/ 71 w 142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8">
                    <a:moveTo>
                      <a:pt x="71" y="138"/>
                    </a:moveTo>
                    <a:cubicBezTo>
                      <a:pt x="40" y="138"/>
                      <a:pt x="12" y="116"/>
                      <a:pt x="7" y="84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0" y="46"/>
                      <a:pt x="24" y="13"/>
                      <a:pt x="60" y="6"/>
                    </a:cubicBezTo>
                    <a:cubicBezTo>
                      <a:pt x="96" y="0"/>
                      <a:pt x="130" y="24"/>
                      <a:pt x="136" y="60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42" y="97"/>
                      <a:pt x="118" y="131"/>
                      <a:pt x="82" y="137"/>
                    </a:cubicBezTo>
                    <a:cubicBezTo>
                      <a:pt x="79" y="138"/>
                      <a:pt x="75" y="138"/>
                      <a:pt x="71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376">
                <a:extLst>
                  <a:ext uri="{FF2B5EF4-FFF2-40B4-BE49-F238E27FC236}">
                    <a16:creationId xmlns:a16="http://schemas.microsoft.com/office/drawing/2014/main" id="{0CC7B2BC-1B59-43BA-9BCF-709F1C569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1431"/>
                <a:ext cx="61" cy="59"/>
              </a:xfrm>
              <a:custGeom>
                <a:avLst/>
                <a:gdLst>
                  <a:gd name="T0" fmla="*/ 110 w 221"/>
                  <a:gd name="T1" fmla="*/ 210 h 210"/>
                  <a:gd name="T2" fmla="*/ 74 w 221"/>
                  <a:gd name="T3" fmla="*/ 203 h 210"/>
                  <a:gd name="T4" fmla="*/ 20 w 221"/>
                  <a:gd name="T5" fmla="*/ 76 h 210"/>
                  <a:gd name="T6" fmla="*/ 21 w 221"/>
                  <a:gd name="T7" fmla="*/ 74 h 210"/>
                  <a:gd name="T8" fmla="*/ 148 w 221"/>
                  <a:gd name="T9" fmla="*/ 20 h 210"/>
                  <a:gd name="T10" fmla="*/ 201 w 221"/>
                  <a:gd name="T11" fmla="*/ 147 h 210"/>
                  <a:gd name="T12" fmla="*/ 200 w 221"/>
                  <a:gd name="T13" fmla="*/ 149 h 210"/>
                  <a:gd name="T14" fmla="*/ 110 w 221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10">
                    <a:moveTo>
                      <a:pt x="110" y="210"/>
                    </a:moveTo>
                    <a:cubicBezTo>
                      <a:pt x="98" y="210"/>
                      <a:pt x="86" y="207"/>
                      <a:pt x="74" y="203"/>
                    </a:cubicBezTo>
                    <a:cubicBezTo>
                      <a:pt x="24" y="182"/>
                      <a:pt x="0" y="126"/>
                      <a:pt x="20" y="76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41" y="24"/>
                      <a:pt x="98" y="0"/>
                      <a:pt x="148" y="20"/>
                    </a:cubicBezTo>
                    <a:cubicBezTo>
                      <a:pt x="197" y="40"/>
                      <a:pt x="221" y="97"/>
                      <a:pt x="201" y="147"/>
                    </a:cubicBezTo>
                    <a:cubicBezTo>
                      <a:pt x="200" y="149"/>
                      <a:pt x="200" y="149"/>
                      <a:pt x="200" y="149"/>
                    </a:cubicBezTo>
                    <a:cubicBezTo>
                      <a:pt x="185" y="187"/>
                      <a:pt x="149" y="210"/>
                      <a:pt x="110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377">
                <a:extLst>
                  <a:ext uri="{FF2B5EF4-FFF2-40B4-BE49-F238E27FC236}">
                    <a16:creationId xmlns:a16="http://schemas.microsoft.com/office/drawing/2014/main" id="{D7FFFD92-F6C5-4703-AA4E-EFEEBF47F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1329"/>
                <a:ext cx="46" cy="42"/>
              </a:xfrm>
              <a:custGeom>
                <a:avLst/>
                <a:gdLst>
                  <a:gd name="T0" fmla="*/ 83 w 164"/>
                  <a:gd name="T1" fmla="*/ 155 h 155"/>
                  <a:gd name="T2" fmla="*/ 21 w 164"/>
                  <a:gd name="T3" fmla="*/ 120 h 155"/>
                  <a:gd name="T4" fmla="*/ 20 w 164"/>
                  <a:gd name="T5" fmla="*/ 119 h 155"/>
                  <a:gd name="T6" fmla="*/ 45 w 164"/>
                  <a:gd name="T7" fmla="*/ 20 h 155"/>
                  <a:gd name="T8" fmla="*/ 143 w 164"/>
                  <a:gd name="T9" fmla="*/ 45 h 155"/>
                  <a:gd name="T10" fmla="*/ 144 w 164"/>
                  <a:gd name="T11" fmla="*/ 46 h 155"/>
                  <a:gd name="T12" fmla="*/ 119 w 164"/>
                  <a:gd name="T13" fmla="*/ 145 h 155"/>
                  <a:gd name="T14" fmla="*/ 83 w 164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5">
                    <a:moveTo>
                      <a:pt x="83" y="155"/>
                    </a:moveTo>
                    <a:cubicBezTo>
                      <a:pt x="58" y="155"/>
                      <a:pt x="34" y="142"/>
                      <a:pt x="21" y="120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0" y="85"/>
                      <a:pt x="11" y="41"/>
                      <a:pt x="45" y="20"/>
                    </a:cubicBezTo>
                    <a:cubicBezTo>
                      <a:pt x="79" y="0"/>
                      <a:pt x="123" y="11"/>
                      <a:pt x="143" y="45"/>
                    </a:cubicBezTo>
                    <a:cubicBezTo>
                      <a:pt x="144" y="46"/>
                      <a:pt x="144" y="46"/>
                      <a:pt x="144" y="46"/>
                    </a:cubicBezTo>
                    <a:cubicBezTo>
                      <a:pt x="164" y="80"/>
                      <a:pt x="153" y="124"/>
                      <a:pt x="119" y="145"/>
                    </a:cubicBezTo>
                    <a:cubicBezTo>
                      <a:pt x="108" y="152"/>
                      <a:pt x="95" y="155"/>
                      <a:pt x="83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378">
                <a:extLst>
                  <a:ext uri="{FF2B5EF4-FFF2-40B4-BE49-F238E27FC236}">
                    <a16:creationId xmlns:a16="http://schemas.microsoft.com/office/drawing/2014/main" id="{05283B6F-E113-4F98-AE8B-B1655A305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1291"/>
                <a:ext cx="46" cy="44"/>
              </a:xfrm>
              <a:custGeom>
                <a:avLst/>
                <a:gdLst>
                  <a:gd name="T0" fmla="*/ 83 w 167"/>
                  <a:gd name="T1" fmla="*/ 159 h 159"/>
                  <a:gd name="T2" fmla="*/ 55 w 167"/>
                  <a:gd name="T3" fmla="*/ 153 h 159"/>
                  <a:gd name="T4" fmla="*/ 15 w 167"/>
                  <a:gd name="T5" fmla="*/ 58 h 159"/>
                  <a:gd name="T6" fmla="*/ 16 w 167"/>
                  <a:gd name="T7" fmla="*/ 56 h 159"/>
                  <a:gd name="T8" fmla="*/ 111 w 167"/>
                  <a:gd name="T9" fmla="*/ 16 h 159"/>
                  <a:gd name="T10" fmla="*/ 152 w 167"/>
                  <a:gd name="T11" fmla="*/ 111 h 159"/>
                  <a:gd name="T12" fmla="*/ 151 w 167"/>
                  <a:gd name="T13" fmla="*/ 113 h 159"/>
                  <a:gd name="T14" fmla="*/ 83 w 167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9">
                    <a:moveTo>
                      <a:pt x="83" y="159"/>
                    </a:moveTo>
                    <a:cubicBezTo>
                      <a:pt x="74" y="159"/>
                      <a:pt x="64" y="157"/>
                      <a:pt x="55" y="153"/>
                    </a:cubicBezTo>
                    <a:cubicBezTo>
                      <a:pt x="18" y="138"/>
                      <a:pt x="0" y="95"/>
                      <a:pt x="15" y="58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31" y="18"/>
                      <a:pt x="74" y="0"/>
                      <a:pt x="111" y="16"/>
                    </a:cubicBezTo>
                    <a:cubicBezTo>
                      <a:pt x="149" y="31"/>
                      <a:pt x="167" y="74"/>
                      <a:pt x="152" y="111"/>
                    </a:cubicBezTo>
                    <a:cubicBezTo>
                      <a:pt x="151" y="113"/>
                      <a:pt x="151" y="113"/>
                      <a:pt x="151" y="113"/>
                    </a:cubicBezTo>
                    <a:cubicBezTo>
                      <a:pt x="139" y="141"/>
                      <a:pt x="112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379">
                <a:extLst>
                  <a:ext uri="{FF2B5EF4-FFF2-40B4-BE49-F238E27FC236}">
                    <a16:creationId xmlns:a16="http://schemas.microsoft.com/office/drawing/2014/main" id="{507D247D-1725-4978-933F-946448521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193"/>
                <a:ext cx="43" cy="40"/>
              </a:xfrm>
              <a:custGeom>
                <a:avLst/>
                <a:gdLst>
                  <a:gd name="T0" fmla="*/ 79 w 156"/>
                  <a:gd name="T1" fmla="*/ 147 h 147"/>
                  <a:gd name="T2" fmla="*/ 20 w 156"/>
                  <a:gd name="T3" fmla="*/ 113 h 147"/>
                  <a:gd name="T4" fmla="*/ 20 w 156"/>
                  <a:gd name="T5" fmla="*/ 112 h 147"/>
                  <a:gd name="T6" fmla="*/ 43 w 156"/>
                  <a:gd name="T7" fmla="*/ 19 h 147"/>
                  <a:gd name="T8" fmla="*/ 136 w 156"/>
                  <a:gd name="T9" fmla="*/ 42 h 147"/>
                  <a:gd name="T10" fmla="*/ 137 w 156"/>
                  <a:gd name="T11" fmla="*/ 44 h 147"/>
                  <a:gd name="T12" fmla="*/ 114 w 156"/>
                  <a:gd name="T13" fmla="*/ 137 h 147"/>
                  <a:gd name="T14" fmla="*/ 79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9" y="147"/>
                    </a:moveTo>
                    <a:cubicBezTo>
                      <a:pt x="56" y="147"/>
                      <a:pt x="33" y="135"/>
                      <a:pt x="20" y="113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0" y="80"/>
                      <a:pt x="11" y="38"/>
                      <a:pt x="43" y="19"/>
                    </a:cubicBezTo>
                    <a:cubicBezTo>
                      <a:pt x="75" y="0"/>
                      <a:pt x="117" y="10"/>
                      <a:pt x="136" y="42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56" y="76"/>
                      <a:pt x="146" y="118"/>
                      <a:pt x="114" y="137"/>
                    </a:cubicBezTo>
                    <a:cubicBezTo>
                      <a:pt x="103" y="143"/>
                      <a:pt x="91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380">
                <a:extLst>
                  <a:ext uri="{FF2B5EF4-FFF2-40B4-BE49-F238E27FC236}">
                    <a16:creationId xmlns:a16="http://schemas.microsoft.com/office/drawing/2014/main" id="{262CB267-4345-4742-A975-BE73CB884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159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8 h 147"/>
                  <a:gd name="T4" fmla="*/ 26 w 154"/>
                  <a:gd name="T5" fmla="*/ 30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5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8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1"/>
                      <a:pt x="97" y="0"/>
                      <a:pt x="125" y="26"/>
                    </a:cubicBezTo>
                    <a:cubicBezTo>
                      <a:pt x="153" y="52"/>
                      <a:pt x="154" y="96"/>
                      <a:pt x="128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381">
                <a:extLst>
                  <a:ext uri="{FF2B5EF4-FFF2-40B4-BE49-F238E27FC236}">
                    <a16:creationId xmlns:a16="http://schemas.microsoft.com/office/drawing/2014/main" id="{3B9243F2-DB83-4547-8828-C351AB234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057"/>
                <a:ext cx="53" cy="50"/>
              </a:xfrm>
              <a:custGeom>
                <a:avLst/>
                <a:gdLst>
                  <a:gd name="T0" fmla="*/ 96 w 191"/>
                  <a:gd name="T1" fmla="*/ 179 h 179"/>
                  <a:gd name="T2" fmla="*/ 45 w 191"/>
                  <a:gd name="T3" fmla="*/ 162 h 179"/>
                  <a:gd name="T4" fmla="*/ 43 w 191"/>
                  <a:gd name="T5" fmla="*/ 160 h 179"/>
                  <a:gd name="T6" fmla="*/ 29 w 191"/>
                  <a:gd name="T7" fmla="*/ 43 h 179"/>
                  <a:gd name="T8" fmla="*/ 146 w 191"/>
                  <a:gd name="T9" fmla="*/ 29 h 179"/>
                  <a:gd name="T10" fmla="*/ 148 w 191"/>
                  <a:gd name="T11" fmla="*/ 30 h 179"/>
                  <a:gd name="T12" fmla="*/ 162 w 191"/>
                  <a:gd name="T13" fmla="*/ 147 h 179"/>
                  <a:gd name="T14" fmla="*/ 96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6" y="179"/>
                    </a:moveTo>
                    <a:cubicBezTo>
                      <a:pt x="78" y="179"/>
                      <a:pt x="60" y="174"/>
                      <a:pt x="45" y="162"/>
                    </a:cubicBezTo>
                    <a:cubicBezTo>
                      <a:pt x="43" y="160"/>
                      <a:pt x="43" y="160"/>
                      <a:pt x="43" y="160"/>
                    </a:cubicBezTo>
                    <a:cubicBezTo>
                      <a:pt x="7" y="132"/>
                      <a:pt x="0" y="80"/>
                      <a:pt x="29" y="43"/>
                    </a:cubicBezTo>
                    <a:cubicBezTo>
                      <a:pt x="57" y="7"/>
                      <a:pt x="110" y="0"/>
                      <a:pt x="146" y="29"/>
                    </a:cubicBezTo>
                    <a:cubicBezTo>
                      <a:pt x="148" y="30"/>
                      <a:pt x="148" y="30"/>
                      <a:pt x="148" y="30"/>
                    </a:cubicBezTo>
                    <a:cubicBezTo>
                      <a:pt x="184" y="58"/>
                      <a:pt x="191" y="111"/>
                      <a:pt x="162" y="147"/>
                    </a:cubicBezTo>
                    <a:cubicBezTo>
                      <a:pt x="146" y="168"/>
                      <a:pt x="121" y="179"/>
                      <a:pt x="96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382">
                <a:extLst>
                  <a:ext uri="{FF2B5EF4-FFF2-40B4-BE49-F238E27FC236}">
                    <a16:creationId xmlns:a16="http://schemas.microsoft.com/office/drawing/2014/main" id="{3A6C3EAF-D31D-4347-8606-AB842D349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" y="1043"/>
                <a:ext cx="43" cy="40"/>
              </a:xfrm>
              <a:custGeom>
                <a:avLst/>
                <a:gdLst>
                  <a:gd name="T0" fmla="*/ 76 w 153"/>
                  <a:gd name="T1" fmla="*/ 146 h 146"/>
                  <a:gd name="T2" fmla="*/ 29 w 153"/>
                  <a:gd name="T3" fmla="*/ 127 h 146"/>
                  <a:gd name="T4" fmla="*/ 26 w 153"/>
                  <a:gd name="T5" fmla="*/ 30 h 146"/>
                  <a:gd name="T6" fmla="*/ 27 w 153"/>
                  <a:gd name="T7" fmla="*/ 29 h 146"/>
                  <a:gd name="T8" fmla="*/ 124 w 153"/>
                  <a:gd name="T9" fmla="*/ 26 h 146"/>
                  <a:gd name="T10" fmla="*/ 127 w 153"/>
                  <a:gd name="T11" fmla="*/ 123 h 146"/>
                  <a:gd name="T12" fmla="*/ 126 w 153"/>
                  <a:gd name="T13" fmla="*/ 124 h 146"/>
                  <a:gd name="T14" fmla="*/ 76 w 153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6">
                    <a:moveTo>
                      <a:pt x="76" y="146"/>
                    </a:moveTo>
                    <a:cubicBezTo>
                      <a:pt x="59" y="146"/>
                      <a:pt x="42" y="140"/>
                      <a:pt x="29" y="127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6" y="0"/>
                      <a:pt x="124" y="26"/>
                    </a:cubicBezTo>
                    <a:cubicBezTo>
                      <a:pt x="152" y="52"/>
                      <a:pt x="153" y="96"/>
                      <a:pt x="127" y="123"/>
                    </a:cubicBezTo>
                    <a:cubicBezTo>
                      <a:pt x="126" y="124"/>
                      <a:pt x="126" y="124"/>
                      <a:pt x="126" y="124"/>
                    </a:cubicBezTo>
                    <a:cubicBezTo>
                      <a:pt x="112" y="139"/>
                      <a:pt x="94" y="146"/>
                      <a:pt x="7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383">
                <a:extLst>
                  <a:ext uri="{FF2B5EF4-FFF2-40B4-BE49-F238E27FC236}">
                    <a16:creationId xmlns:a16="http://schemas.microsoft.com/office/drawing/2014/main" id="{FF203FB9-B61A-4A90-AA1C-2CBEA58B4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957"/>
                <a:ext cx="56" cy="53"/>
              </a:xfrm>
              <a:custGeom>
                <a:avLst/>
                <a:gdLst>
                  <a:gd name="T0" fmla="*/ 102 w 202"/>
                  <a:gd name="T1" fmla="*/ 191 h 191"/>
                  <a:gd name="T2" fmla="*/ 48 w 202"/>
                  <a:gd name="T3" fmla="*/ 172 h 191"/>
                  <a:gd name="T4" fmla="*/ 46 w 202"/>
                  <a:gd name="T5" fmla="*/ 171 h 191"/>
                  <a:gd name="T6" fmla="*/ 31 w 202"/>
                  <a:gd name="T7" fmla="*/ 46 h 191"/>
                  <a:gd name="T8" fmla="*/ 155 w 202"/>
                  <a:gd name="T9" fmla="*/ 31 h 191"/>
                  <a:gd name="T10" fmla="*/ 157 w 202"/>
                  <a:gd name="T11" fmla="*/ 32 h 191"/>
                  <a:gd name="T12" fmla="*/ 172 w 202"/>
                  <a:gd name="T13" fmla="*/ 157 h 191"/>
                  <a:gd name="T14" fmla="*/ 102 w 202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1">
                    <a:moveTo>
                      <a:pt x="102" y="191"/>
                    </a:moveTo>
                    <a:cubicBezTo>
                      <a:pt x="83" y="191"/>
                      <a:pt x="64" y="185"/>
                      <a:pt x="48" y="172"/>
                    </a:cubicBezTo>
                    <a:cubicBezTo>
                      <a:pt x="46" y="171"/>
                      <a:pt x="46" y="171"/>
                      <a:pt x="46" y="171"/>
                    </a:cubicBezTo>
                    <a:cubicBezTo>
                      <a:pt x="7" y="140"/>
                      <a:pt x="0" y="85"/>
                      <a:pt x="31" y="46"/>
                    </a:cubicBezTo>
                    <a:cubicBezTo>
                      <a:pt x="61" y="7"/>
                      <a:pt x="116" y="0"/>
                      <a:pt x="155" y="31"/>
                    </a:cubicBezTo>
                    <a:cubicBezTo>
                      <a:pt x="157" y="32"/>
                      <a:pt x="157" y="32"/>
                      <a:pt x="157" y="32"/>
                    </a:cubicBezTo>
                    <a:cubicBezTo>
                      <a:pt x="195" y="62"/>
                      <a:pt x="202" y="118"/>
                      <a:pt x="172" y="157"/>
                    </a:cubicBezTo>
                    <a:cubicBezTo>
                      <a:pt x="155" y="179"/>
                      <a:pt x="129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384">
                <a:extLst>
                  <a:ext uri="{FF2B5EF4-FFF2-40B4-BE49-F238E27FC236}">
                    <a16:creationId xmlns:a16="http://schemas.microsoft.com/office/drawing/2014/main" id="{066B5244-41DE-4AED-AE67-34122D9BC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926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9 h 147"/>
                  <a:gd name="T4" fmla="*/ 26 w 154"/>
                  <a:gd name="T5" fmla="*/ 31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6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9"/>
                    </a:cubicBezTo>
                    <a:cubicBezTo>
                      <a:pt x="1" y="102"/>
                      <a:pt x="0" y="59"/>
                      <a:pt x="26" y="31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7" y="0"/>
                      <a:pt x="125" y="26"/>
                    </a:cubicBezTo>
                    <a:cubicBezTo>
                      <a:pt x="153" y="53"/>
                      <a:pt x="154" y="97"/>
                      <a:pt x="128" y="124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385">
                <a:extLst>
                  <a:ext uri="{FF2B5EF4-FFF2-40B4-BE49-F238E27FC236}">
                    <a16:creationId xmlns:a16="http://schemas.microsoft.com/office/drawing/2014/main" id="{DFCB8989-69C9-44DD-9143-C45A4C273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854"/>
                <a:ext cx="66" cy="62"/>
              </a:xfrm>
              <a:custGeom>
                <a:avLst/>
                <a:gdLst>
                  <a:gd name="T0" fmla="*/ 122 w 242"/>
                  <a:gd name="T1" fmla="*/ 227 h 227"/>
                  <a:gd name="T2" fmla="*/ 57 w 242"/>
                  <a:gd name="T3" fmla="*/ 205 h 227"/>
                  <a:gd name="T4" fmla="*/ 55 w 242"/>
                  <a:gd name="T5" fmla="*/ 203 h 227"/>
                  <a:gd name="T6" fmla="*/ 36 w 242"/>
                  <a:gd name="T7" fmla="*/ 55 h 227"/>
                  <a:gd name="T8" fmla="*/ 185 w 242"/>
                  <a:gd name="T9" fmla="*/ 36 h 227"/>
                  <a:gd name="T10" fmla="*/ 187 w 242"/>
                  <a:gd name="T11" fmla="*/ 37 h 227"/>
                  <a:gd name="T12" fmla="*/ 206 w 242"/>
                  <a:gd name="T13" fmla="*/ 186 h 227"/>
                  <a:gd name="T14" fmla="*/ 122 w 242"/>
                  <a:gd name="T15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2" h="227">
                    <a:moveTo>
                      <a:pt x="122" y="227"/>
                    </a:moveTo>
                    <a:cubicBezTo>
                      <a:pt x="99" y="227"/>
                      <a:pt x="76" y="220"/>
                      <a:pt x="57" y="205"/>
                    </a:cubicBezTo>
                    <a:cubicBezTo>
                      <a:pt x="55" y="203"/>
                      <a:pt x="55" y="203"/>
                      <a:pt x="55" y="203"/>
                    </a:cubicBezTo>
                    <a:cubicBezTo>
                      <a:pt x="9" y="167"/>
                      <a:pt x="0" y="101"/>
                      <a:pt x="36" y="55"/>
                    </a:cubicBezTo>
                    <a:cubicBezTo>
                      <a:pt x="72" y="8"/>
                      <a:pt x="139" y="0"/>
                      <a:pt x="185" y="36"/>
                    </a:cubicBezTo>
                    <a:cubicBezTo>
                      <a:pt x="187" y="37"/>
                      <a:pt x="187" y="37"/>
                      <a:pt x="187" y="37"/>
                    </a:cubicBezTo>
                    <a:cubicBezTo>
                      <a:pt x="234" y="73"/>
                      <a:pt x="242" y="140"/>
                      <a:pt x="206" y="186"/>
                    </a:cubicBezTo>
                    <a:cubicBezTo>
                      <a:pt x="185" y="213"/>
                      <a:pt x="154" y="227"/>
                      <a:pt x="122" y="2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386">
                <a:extLst>
                  <a:ext uri="{FF2B5EF4-FFF2-40B4-BE49-F238E27FC236}">
                    <a16:creationId xmlns:a16="http://schemas.microsoft.com/office/drawing/2014/main" id="{A5CCBC6C-0EC4-403E-AE08-33F0A9F34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842"/>
                <a:ext cx="68" cy="64"/>
              </a:xfrm>
              <a:custGeom>
                <a:avLst/>
                <a:gdLst>
                  <a:gd name="T0" fmla="*/ 121 w 244"/>
                  <a:gd name="T1" fmla="*/ 229 h 229"/>
                  <a:gd name="T2" fmla="*/ 25 w 244"/>
                  <a:gd name="T3" fmla="*/ 168 h 229"/>
                  <a:gd name="T4" fmla="*/ 76 w 244"/>
                  <a:gd name="T5" fmla="*/ 27 h 229"/>
                  <a:gd name="T6" fmla="*/ 78 w 244"/>
                  <a:gd name="T7" fmla="*/ 26 h 229"/>
                  <a:gd name="T8" fmla="*/ 219 w 244"/>
                  <a:gd name="T9" fmla="*/ 76 h 229"/>
                  <a:gd name="T10" fmla="*/ 169 w 244"/>
                  <a:gd name="T11" fmla="*/ 217 h 229"/>
                  <a:gd name="T12" fmla="*/ 167 w 244"/>
                  <a:gd name="T13" fmla="*/ 218 h 229"/>
                  <a:gd name="T14" fmla="*/ 121 w 244"/>
                  <a:gd name="T15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4" h="229">
                    <a:moveTo>
                      <a:pt x="121" y="229"/>
                    </a:moveTo>
                    <a:cubicBezTo>
                      <a:pt x="82" y="229"/>
                      <a:pt x="44" y="206"/>
                      <a:pt x="25" y="168"/>
                    </a:cubicBezTo>
                    <a:cubicBezTo>
                      <a:pt x="0" y="115"/>
                      <a:pt x="23" y="52"/>
                      <a:pt x="76" y="27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131" y="0"/>
                      <a:pt x="194" y="23"/>
                      <a:pt x="219" y="76"/>
                    </a:cubicBezTo>
                    <a:cubicBezTo>
                      <a:pt x="244" y="128"/>
                      <a:pt x="222" y="192"/>
                      <a:pt x="169" y="217"/>
                    </a:cubicBezTo>
                    <a:cubicBezTo>
                      <a:pt x="167" y="218"/>
                      <a:pt x="167" y="218"/>
                      <a:pt x="167" y="218"/>
                    </a:cubicBezTo>
                    <a:cubicBezTo>
                      <a:pt x="152" y="225"/>
                      <a:pt x="137" y="229"/>
                      <a:pt x="121" y="2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387">
                <a:extLst>
                  <a:ext uri="{FF2B5EF4-FFF2-40B4-BE49-F238E27FC236}">
                    <a16:creationId xmlns:a16="http://schemas.microsoft.com/office/drawing/2014/main" id="{D161E59D-4C93-4FCA-BFE6-642E80859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792"/>
                <a:ext cx="59" cy="57"/>
              </a:xfrm>
              <a:custGeom>
                <a:avLst/>
                <a:gdLst>
                  <a:gd name="T0" fmla="*/ 109 w 216"/>
                  <a:gd name="T1" fmla="*/ 204 h 204"/>
                  <a:gd name="T2" fmla="*/ 81 w 216"/>
                  <a:gd name="T3" fmla="*/ 200 h 204"/>
                  <a:gd name="T4" fmla="*/ 79 w 216"/>
                  <a:gd name="T5" fmla="*/ 199 h 204"/>
                  <a:gd name="T6" fmla="*/ 15 w 216"/>
                  <a:gd name="T7" fmla="*/ 80 h 204"/>
                  <a:gd name="T8" fmla="*/ 134 w 216"/>
                  <a:gd name="T9" fmla="*/ 16 h 204"/>
                  <a:gd name="T10" fmla="*/ 137 w 216"/>
                  <a:gd name="T11" fmla="*/ 16 h 204"/>
                  <a:gd name="T12" fmla="*/ 200 w 216"/>
                  <a:gd name="T13" fmla="*/ 136 h 204"/>
                  <a:gd name="T14" fmla="*/ 109 w 216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6" h="204">
                    <a:moveTo>
                      <a:pt x="109" y="204"/>
                    </a:moveTo>
                    <a:cubicBezTo>
                      <a:pt x="100" y="204"/>
                      <a:pt x="91" y="202"/>
                      <a:pt x="81" y="200"/>
                    </a:cubicBezTo>
                    <a:cubicBezTo>
                      <a:pt x="79" y="199"/>
                      <a:pt x="79" y="199"/>
                      <a:pt x="79" y="199"/>
                    </a:cubicBezTo>
                    <a:cubicBezTo>
                      <a:pt x="29" y="184"/>
                      <a:pt x="0" y="130"/>
                      <a:pt x="15" y="80"/>
                    </a:cubicBezTo>
                    <a:cubicBezTo>
                      <a:pt x="30" y="29"/>
                      <a:pt x="84" y="0"/>
                      <a:pt x="134" y="16"/>
                    </a:cubicBezTo>
                    <a:cubicBezTo>
                      <a:pt x="137" y="16"/>
                      <a:pt x="137" y="16"/>
                      <a:pt x="137" y="16"/>
                    </a:cubicBezTo>
                    <a:cubicBezTo>
                      <a:pt x="187" y="32"/>
                      <a:pt x="216" y="85"/>
                      <a:pt x="200" y="136"/>
                    </a:cubicBezTo>
                    <a:cubicBezTo>
                      <a:pt x="188" y="177"/>
                      <a:pt x="150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388">
                <a:extLst>
                  <a:ext uri="{FF2B5EF4-FFF2-40B4-BE49-F238E27FC236}">
                    <a16:creationId xmlns:a16="http://schemas.microsoft.com/office/drawing/2014/main" id="{F047A155-1CCF-4811-A050-99628AE73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788"/>
                <a:ext cx="37" cy="35"/>
              </a:xfrm>
              <a:custGeom>
                <a:avLst/>
                <a:gdLst>
                  <a:gd name="T0" fmla="*/ 68 w 137"/>
                  <a:gd name="T1" fmla="*/ 128 h 128"/>
                  <a:gd name="T2" fmla="*/ 14 w 137"/>
                  <a:gd name="T3" fmla="*/ 94 h 128"/>
                  <a:gd name="T4" fmla="*/ 42 w 137"/>
                  <a:gd name="T5" fmla="*/ 15 h 128"/>
                  <a:gd name="T6" fmla="*/ 43 w 137"/>
                  <a:gd name="T7" fmla="*/ 14 h 128"/>
                  <a:gd name="T8" fmla="*/ 122 w 137"/>
                  <a:gd name="T9" fmla="*/ 42 h 128"/>
                  <a:gd name="T10" fmla="*/ 95 w 137"/>
                  <a:gd name="T11" fmla="*/ 121 h 128"/>
                  <a:gd name="T12" fmla="*/ 93 w 137"/>
                  <a:gd name="T13" fmla="*/ 122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5" y="128"/>
                      <a:pt x="24" y="115"/>
                      <a:pt x="14" y="94"/>
                    </a:cubicBezTo>
                    <a:cubicBezTo>
                      <a:pt x="0" y="64"/>
                      <a:pt x="12" y="29"/>
                      <a:pt x="42" y="15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73" y="0"/>
                      <a:pt x="108" y="13"/>
                      <a:pt x="122" y="42"/>
                    </a:cubicBezTo>
                    <a:cubicBezTo>
                      <a:pt x="137" y="72"/>
                      <a:pt x="124" y="107"/>
                      <a:pt x="95" y="121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5" y="126"/>
                      <a:pt x="76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389">
                <a:extLst>
                  <a:ext uri="{FF2B5EF4-FFF2-40B4-BE49-F238E27FC236}">
                    <a16:creationId xmlns:a16="http://schemas.microsoft.com/office/drawing/2014/main" id="{B23C92D7-F6E5-4331-9BF3-2FC70A6EF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751"/>
                <a:ext cx="51" cy="48"/>
              </a:xfrm>
              <a:custGeom>
                <a:avLst/>
                <a:gdLst>
                  <a:gd name="T0" fmla="*/ 93 w 184"/>
                  <a:gd name="T1" fmla="*/ 174 h 174"/>
                  <a:gd name="T2" fmla="*/ 69 w 184"/>
                  <a:gd name="T3" fmla="*/ 170 h 174"/>
                  <a:gd name="T4" fmla="*/ 67 w 184"/>
                  <a:gd name="T5" fmla="*/ 169 h 174"/>
                  <a:gd name="T6" fmla="*/ 13 w 184"/>
                  <a:gd name="T7" fmla="*/ 68 h 174"/>
                  <a:gd name="T8" fmla="*/ 115 w 184"/>
                  <a:gd name="T9" fmla="*/ 13 h 174"/>
                  <a:gd name="T10" fmla="*/ 116 w 184"/>
                  <a:gd name="T11" fmla="*/ 14 h 174"/>
                  <a:gd name="T12" fmla="*/ 171 w 184"/>
                  <a:gd name="T13" fmla="*/ 115 h 174"/>
                  <a:gd name="T14" fmla="*/ 93 w 184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4" h="174">
                    <a:moveTo>
                      <a:pt x="93" y="174"/>
                    </a:moveTo>
                    <a:cubicBezTo>
                      <a:pt x="85" y="174"/>
                      <a:pt x="77" y="172"/>
                      <a:pt x="69" y="170"/>
                    </a:cubicBezTo>
                    <a:cubicBezTo>
                      <a:pt x="67" y="169"/>
                      <a:pt x="67" y="169"/>
                      <a:pt x="67" y="169"/>
                    </a:cubicBezTo>
                    <a:cubicBezTo>
                      <a:pt x="24" y="157"/>
                      <a:pt x="0" y="111"/>
                      <a:pt x="13" y="68"/>
                    </a:cubicBezTo>
                    <a:cubicBezTo>
                      <a:pt x="26" y="25"/>
                      <a:pt x="71" y="0"/>
                      <a:pt x="115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60" y="27"/>
                      <a:pt x="184" y="72"/>
                      <a:pt x="171" y="115"/>
                    </a:cubicBezTo>
                    <a:cubicBezTo>
                      <a:pt x="160" y="151"/>
                      <a:pt x="128" y="174"/>
                      <a:pt x="93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390">
                <a:extLst>
                  <a:ext uri="{FF2B5EF4-FFF2-40B4-BE49-F238E27FC236}">
                    <a16:creationId xmlns:a16="http://schemas.microsoft.com/office/drawing/2014/main" id="{0A74AC98-EB92-4ED6-A94B-797524B2E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731"/>
                <a:ext cx="62" cy="59"/>
              </a:xfrm>
              <a:custGeom>
                <a:avLst/>
                <a:gdLst>
                  <a:gd name="T0" fmla="*/ 109 w 222"/>
                  <a:gd name="T1" fmla="*/ 216 h 216"/>
                  <a:gd name="T2" fmla="*/ 4 w 222"/>
                  <a:gd name="T3" fmla="*/ 118 h 216"/>
                  <a:gd name="T4" fmla="*/ 101 w 222"/>
                  <a:gd name="T5" fmla="*/ 5 h 216"/>
                  <a:gd name="T6" fmla="*/ 104 w 222"/>
                  <a:gd name="T7" fmla="*/ 5 h 216"/>
                  <a:gd name="T8" fmla="*/ 217 w 222"/>
                  <a:gd name="T9" fmla="*/ 102 h 216"/>
                  <a:gd name="T10" fmla="*/ 120 w 222"/>
                  <a:gd name="T11" fmla="*/ 215 h 216"/>
                  <a:gd name="T12" fmla="*/ 118 w 222"/>
                  <a:gd name="T13" fmla="*/ 216 h 216"/>
                  <a:gd name="T14" fmla="*/ 109 w 222"/>
                  <a:gd name="T15" fmla="*/ 21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216">
                    <a:moveTo>
                      <a:pt x="109" y="216"/>
                    </a:moveTo>
                    <a:cubicBezTo>
                      <a:pt x="55" y="216"/>
                      <a:pt x="8" y="174"/>
                      <a:pt x="4" y="118"/>
                    </a:cubicBezTo>
                    <a:cubicBezTo>
                      <a:pt x="0" y="60"/>
                      <a:pt x="43" y="9"/>
                      <a:pt x="101" y="5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62" y="0"/>
                      <a:pt x="213" y="44"/>
                      <a:pt x="217" y="102"/>
                    </a:cubicBezTo>
                    <a:cubicBezTo>
                      <a:pt x="222" y="160"/>
                      <a:pt x="178" y="211"/>
                      <a:pt x="120" y="215"/>
                    </a:cubicBezTo>
                    <a:cubicBezTo>
                      <a:pt x="118" y="216"/>
                      <a:pt x="118" y="216"/>
                      <a:pt x="118" y="216"/>
                    </a:cubicBezTo>
                    <a:cubicBezTo>
                      <a:pt x="115" y="216"/>
                      <a:pt x="112" y="216"/>
                      <a:pt x="109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391">
                <a:extLst>
                  <a:ext uri="{FF2B5EF4-FFF2-40B4-BE49-F238E27FC236}">
                    <a16:creationId xmlns:a16="http://schemas.microsoft.com/office/drawing/2014/main" id="{89D1B458-B166-46F2-9AD1-6AD56717C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731"/>
                <a:ext cx="36" cy="35"/>
              </a:xfrm>
              <a:custGeom>
                <a:avLst/>
                <a:gdLst>
                  <a:gd name="T0" fmla="*/ 65 w 131"/>
                  <a:gd name="T1" fmla="*/ 128 h 128"/>
                  <a:gd name="T2" fmla="*/ 2 w 131"/>
                  <a:gd name="T3" fmla="*/ 71 h 128"/>
                  <a:gd name="T4" fmla="*/ 60 w 131"/>
                  <a:gd name="T5" fmla="*/ 3 h 128"/>
                  <a:gd name="T6" fmla="*/ 61 w 131"/>
                  <a:gd name="T7" fmla="*/ 3 h 128"/>
                  <a:gd name="T8" fmla="*/ 129 w 131"/>
                  <a:gd name="T9" fmla="*/ 61 h 128"/>
                  <a:gd name="T10" fmla="*/ 71 w 131"/>
                  <a:gd name="T11" fmla="*/ 128 h 128"/>
                  <a:gd name="T12" fmla="*/ 70 w 131"/>
                  <a:gd name="T13" fmla="*/ 128 h 128"/>
                  <a:gd name="T14" fmla="*/ 65 w 131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8">
                    <a:moveTo>
                      <a:pt x="65" y="128"/>
                    </a:moveTo>
                    <a:cubicBezTo>
                      <a:pt x="32" y="128"/>
                      <a:pt x="5" y="103"/>
                      <a:pt x="2" y="71"/>
                    </a:cubicBezTo>
                    <a:cubicBezTo>
                      <a:pt x="0" y="36"/>
                      <a:pt x="25" y="6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96" y="0"/>
                      <a:pt x="126" y="26"/>
                      <a:pt x="129" y="61"/>
                    </a:cubicBezTo>
                    <a:cubicBezTo>
                      <a:pt x="131" y="95"/>
                      <a:pt x="106" y="126"/>
                      <a:pt x="71" y="128"/>
                    </a:cubicBezTo>
                    <a:cubicBezTo>
                      <a:pt x="70" y="128"/>
                      <a:pt x="70" y="128"/>
                      <a:pt x="70" y="128"/>
                    </a:cubicBezTo>
                    <a:cubicBezTo>
                      <a:pt x="68" y="128"/>
                      <a:pt x="66" y="128"/>
                      <a:pt x="65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392">
                <a:extLst>
                  <a:ext uri="{FF2B5EF4-FFF2-40B4-BE49-F238E27FC236}">
                    <a16:creationId xmlns:a16="http://schemas.microsoft.com/office/drawing/2014/main" id="{97193558-C1F7-4DC0-8B24-8FB23D371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711"/>
                <a:ext cx="52" cy="50"/>
              </a:xfrm>
              <a:custGeom>
                <a:avLst/>
                <a:gdLst>
                  <a:gd name="T0" fmla="*/ 93 w 188"/>
                  <a:gd name="T1" fmla="*/ 183 h 183"/>
                  <a:gd name="T2" fmla="*/ 4 w 188"/>
                  <a:gd name="T3" fmla="*/ 100 h 183"/>
                  <a:gd name="T4" fmla="*/ 86 w 188"/>
                  <a:gd name="T5" fmla="*/ 4 h 183"/>
                  <a:gd name="T6" fmla="*/ 89 w 188"/>
                  <a:gd name="T7" fmla="*/ 4 h 183"/>
                  <a:gd name="T8" fmla="*/ 185 w 188"/>
                  <a:gd name="T9" fmla="*/ 86 h 183"/>
                  <a:gd name="T10" fmla="*/ 102 w 188"/>
                  <a:gd name="T11" fmla="*/ 182 h 183"/>
                  <a:gd name="T12" fmla="*/ 100 w 188"/>
                  <a:gd name="T13" fmla="*/ 183 h 183"/>
                  <a:gd name="T14" fmla="*/ 93 w 188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83">
                    <a:moveTo>
                      <a:pt x="93" y="183"/>
                    </a:moveTo>
                    <a:cubicBezTo>
                      <a:pt x="47" y="183"/>
                      <a:pt x="8" y="147"/>
                      <a:pt x="4" y="100"/>
                    </a:cubicBezTo>
                    <a:cubicBezTo>
                      <a:pt x="0" y="51"/>
                      <a:pt x="37" y="8"/>
                      <a:pt x="86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138" y="0"/>
                      <a:pt x="181" y="37"/>
                      <a:pt x="185" y="86"/>
                    </a:cubicBezTo>
                    <a:cubicBezTo>
                      <a:pt x="188" y="136"/>
                      <a:pt x="152" y="179"/>
                      <a:pt x="102" y="182"/>
                    </a:cubicBezTo>
                    <a:cubicBezTo>
                      <a:pt x="100" y="183"/>
                      <a:pt x="100" y="183"/>
                      <a:pt x="100" y="183"/>
                    </a:cubicBezTo>
                    <a:cubicBezTo>
                      <a:pt x="98" y="183"/>
                      <a:pt x="96" y="183"/>
                      <a:pt x="93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393">
                <a:extLst>
                  <a:ext uri="{FF2B5EF4-FFF2-40B4-BE49-F238E27FC236}">
                    <a16:creationId xmlns:a16="http://schemas.microsoft.com/office/drawing/2014/main" id="{73377730-E284-4C7A-808F-3BAB3FA1E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2947"/>
                <a:ext cx="54" cy="52"/>
              </a:xfrm>
              <a:custGeom>
                <a:avLst/>
                <a:gdLst>
                  <a:gd name="T0" fmla="*/ 96 w 195"/>
                  <a:gd name="T1" fmla="*/ 190 h 190"/>
                  <a:gd name="T2" fmla="*/ 2 w 195"/>
                  <a:gd name="T3" fmla="*/ 100 h 190"/>
                  <a:gd name="T4" fmla="*/ 92 w 195"/>
                  <a:gd name="T5" fmla="*/ 2 h 190"/>
                  <a:gd name="T6" fmla="*/ 94 w 195"/>
                  <a:gd name="T7" fmla="*/ 2 h 190"/>
                  <a:gd name="T8" fmla="*/ 192 w 195"/>
                  <a:gd name="T9" fmla="*/ 92 h 190"/>
                  <a:gd name="T10" fmla="*/ 103 w 195"/>
                  <a:gd name="T11" fmla="*/ 190 h 190"/>
                  <a:gd name="T12" fmla="*/ 100 w 195"/>
                  <a:gd name="T13" fmla="*/ 190 h 190"/>
                  <a:gd name="T14" fmla="*/ 96 w 195"/>
                  <a:gd name="T15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190">
                    <a:moveTo>
                      <a:pt x="96" y="190"/>
                    </a:moveTo>
                    <a:cubicBezTo>
                      <a:pt x="46" y="190"/>
                      <a:pt x="5" y="151"/>
                      <a:pt x="2" y="100"/>
                    </a:cubicBezTo>
                    <a:cubicBezTo>
                      <a:pt x="0" y="49"/>
                      <a:pt x="40" y="5"/>
                      <a:pt x="92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146" y="0"/>
                      <a:pt x="190" y="40"/>
                      <a:pt x="192" y="92"/>
                    </a:cubicBezTo>
                    <a:cubicBezTo>
                      <a:pt x="195" y="144"/>
                      <a:pt x="155" y="188"/>
                      <a:pt x="103" y="190"/>
                    </a:cubicBezTo>
                    <a:cubicBezTo>
                      <a:pt x="100" y="190"/>
                      <a:pt x="100" y="190"/>
                      <a:pt x="100" y="190"/>
                    </a:cubicBezTo>
                    <a:cubicBezTo>
                      <a:pt x="99" y="190"/>
                      <a:pt x="98" y="190"/>
                      <a:pt x="96" y="1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394">
                <a:extLst>
                  <a:ext uri="{FF2B5EF4-FFF2-40B4-BE49-F238E27FC236}">
                    <a16:creationId xmlns:a16="http://schemas.microsoft.com/office/drawing/2014/main" id="{672BE0D5-0327-4A29-8300-D31722538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936"/>
                <a:ext cx="60" cy="58"/>
              </a:xfrm>
              <a:custGeom>
                <a:avLst/>
                <a:gdLst>
                  <a:gd name="T0" fmla="*/ 107 w 217"/>
                  <a:gd name="T1" fmla="*/ 212 h 212"/>
                  <a:gd name="T2" fmla="*/ 3 w 217"/>
                  <a:gd name="T3" fmla="*/ 112 h 212"/>
                  <a:gd name="T4" fmla="*/ 102 w 217"/>
                  <a:gd name="T5" fmla="*/ 2 h 212"/>
                  <a:gd name="T6" fmla="*/ 105 w 217"/>
                  <a:gd name="T7" fmla="*/ 2 h 212"/>
                  <a:gd name="T8" fmla="*/ 214 w 217"/>
                  <a:gd name="T9" fmla="*/ 102 h 212"/>
                  <a:gd name="T10" fmla="*/ 115 w 217"/>
                  <a:gd name="T11" fmla="*/ 212 h 212"/>
                  <a:gd name="T12" fmla="*/ 112 w 217"/>
                  <a:gd name="T13" fmla="*/ 212 h 212"/>
                  <a:gd name="T14" fmla="*/ 107 w 21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12">
                    <a:moveTo>
                      <a:pt x="107" y="212"/>
                    </a:moveTo>
                    <a:cubicBezTo>
                      <a:pt x="52" y="212"/>
                      <a:pt x="5" y="168"/>
                      <a:pt x="3" y="112"/>
                    </a:cubicBezTo>
                    <a:cubicBezTo>
                      <a:pt x="0" y="54"/>
                      <a:pt x="45" y="5"/>
                      <a:pt x="102" y="2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63" y="0"/>
                      <a:pt x="212" y="44"/>
                      <a:pt x="214" y="102"/>
                    </a:cubicBezTo>
                    <a:cubicBezTo>
                      <a:pt x="217" y="160"/>
                      <a:pt x="172" y="209"/>
                      <a:pt x="115" y="212"/>
                    </a:cubicBezTo>
                    <a:cubicBezTo>
                      <a:pt x="112" y="212"/>
                      <a:pt x="112" y="212"/>
                      <a:pt x="112" y="212"/>
                    </a:cubicBezTo>
                    <a:cubicBezTo>
                      <a:pt x="110" y="212"/>
                      <a:pt x="109" y="212"/>
                      <a:pt x="107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395">
                <a:extLst>
                  <a:ext uri="{FF2B5EF4-FFF2-40B4-BE49-F238E27FC236}">
                    <a16:creationId xmlns:a16="http://schemas.microsoft.com/office/drawing/2014/main" id="{BC6533E0-EB99-4B21-B3CD-CD197018E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928"/>
                <a:ext cx="60" cy="58"/>
              </a:xfrm>
              <a:custGeom>
                <a:avLst/>
                <a:gdLst>
                  <a:gd name="T0" fmla="*/ 106 w 214"/>
                  <a:gd name="T1" fmla="*/ 210 h 210"/>
                  <a:gd name="T2" fmla="*/ 2 w 214"/>
                  <a:gd name="T3" fmla="*/ 111 h 210"/>
                  <a:gd name="T4" fmla="*/ 101 w 214"/>
                  <a:gd name="T5" fmla="*/ 3 h 210"/>
                  <a:gd name="T6" fmla="*/ 103 w 214"/>
                  <a:gd name="T7" fmla="*/ 3 h 210"/>
                  <a:gd name="T8" fmla="*/ 211 w 214"/>
                  <a:gd name="T9" fmla="*/ 101 h 210"/>
                  <a:gd name="T10" fmla="*/ 113 w 214"/>
                  <a:gd name="T11" fmla="*/ 209 h 210"/>
                  <a:gd name="T12" fmla="*/ 110 w 214"/>
                  <a:gd name="T13" fmla="*/ 209 h 210"/>
                  <a:gd name="T14" fmla="*/ 106 w 214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10">
                    <a:moveTo>
                      <a:pt x="106" y="210"/>
                    </a:moveTo>
                    <a:cubicBezTo>
                      <a:pt x="51" y="210"/>
                      <a:pt x="5" y="166"/>
                      <a:pt x="2" y="111"/>
                    </a:cubicBezTo>
                    <a:cubicBezTo>
                      <a:pt x="0" y="54"/>
                      <a:pt x="44" y="5"/>
                      <a:pt x="101" y="3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61" y="0"/>
                      <a:pt x="209" y="44"/>
                      <a:pt x="211" y="101"/>
                    </a:cubicBezTo>
                    <a:cubicBezTo>
                      <a:pt x="214" y="158"/>
                      <a:pt x="170" y="207"/>
                      <a:pt x="113" y="209"/>
                    </a:cubicBezTo>
                    <a:cubicBezTo>
                      <a:pt x="110" y="209"/>
                      <a:pt x="110" y="209"/>
                      <a:pt x="110" y="209"/>
                    </a:cubicBezTo>
                    <a:cubicBezTo>
                      <a:pt x="109" y="209"/>
                      <a:pt x="107" y="210"/>
                      <a:pt x="106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396">
                <a:extLst>
                  <a:ext uri="{FF2B5EF4-FFF2-40B4-BE49-F238E27FC236}">
                    <a16:creationId xmlns:a16="http://schemas.microsoft.com/office/drawing/2014/main" id="{369096BF-F6A6-4264-8A31-0AA150678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2916"/>
                <a:ext cx="57" cy="54"/>
              </a:xfrm>
              <a:custGeom>
                <a:avLst/>
                <a:gdLst>
                  <a:gd name="T0" fmla="*/ 105 w 208"/>
                  <a:gd name="T1" fmla="*/ 195 h 195"/>
                  <a:gd name="T2" fmla="*/ 76 w 208"/>
                  <a:gd name="T3" fmla="*/ 191 h 195"/>
                  <a:gd name="T4" fmla="*/ 74 w 208"/>
                  <a:gd name="T5" fmla="*/ 190 h 195"/>
                  <a:gd name="T6" fmla="*/ 16 w 208"/>
                  <a:gd name="T7" fmla="*/ 74 h 195"/>
                  <a:gd name="T8" fmla="*/ 132 w 208"/>
                  <a:gd name="T9" fmla="*/ 16 h 195"/>
                  <a:gd name="T10" fmla="*/ 134 w 208"/>
                  <a:gd name="T11" fmla="*/ 17 h 195"/>
                  <a:gd name="T12" fmla="*/ 192 w 208"/>
                  <a:gd name="T13" fmla="*/ 133 h 195"/>
                  <a:gd name="T14" fmla="*/ 105 w 208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5">
                    <a:moveTo>
                      <a:pt x="105" y="195"/>
                    </a:moveTo>
                    <a:cubicBezTo>
                      <a:pt x="96" y="195"/>
                      <a:pt x="86" y="194"/>
                      <a:pt x="76" y="191"/>
                    </a:cubicBezTo>
                    <a:cubicBezTo>
                      <a:pt x="74" y="190"/>
                      <a:pt x="74" y="190"/>
                      <a:pt x="74" y="190"/>
                    </a:cubicBezTo>
                    <a:cubicBezTo>
                      <a:pt x="26" y="174"/>
                      <a:pt x="0" y="122"/>
                      <a:pt x="16" y="74"/>
                    </a:cubicBezTo>
                    <a:cubicBezTo>
                      <a:pt x="32" y="26"/>
                      <a:pt x="84" y="0"/>
                      <a:pt x="132" y="16"/>
                    </a:cubicBezTo>
                    <a:cubicBezTo>
                      <a:pt x="134" y="17"/>
                      <a:pt x="134" y="17"/>
                      <a:pt x="134" y="17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79" y="171"/>
                      <a:pt x="143" y="195"/>
                      <a:pt x="105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397">
                <a:extLst>
                  <a:ext uri="{FF2B5EF4-FFF2-40B4-BE49-F238E27FC236}">
                    <a16:creationId xmlns:a16="http://schemas.microsoft.com/office/drawing/2014/main" id="{F3FAC46E-EA50-4D16-ABC1-EE0C76F4D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2861"/>
                <a:ext cx="73" cy="68"/>
              </a:xfrm>
              <a:custGeom>
                <a:avLst/>
                <a:gdLst>
                  <a:gd name="T0" fmla="*/ 130 w 262"/>
                  <a:gd name="T1" fmla="*/ 246 h 246"/>
                  <a:gd name="T2" fmla="*/ 25 w 262"/>
                  <a:gd name="T3" fmla="*/ 178 h 246"/>
                  <a:gd name="T4" fmla="*/ 84 w 262"/>
                  <a:gd name="T5" fmla="*/ 27 h 246"/>
                  <a:gd name="T6" fmla="*/ 86 w 262"/>
                  <a:gd name="T7" fmla="*/ 26 h 246"/>
                  <a:gd name="T8" fmla="*/ 237 w 262"/>
                  <a:gd name="T9" fmla="*/ 84 h 246"/>
                  <a:gd name="T10" fmla="*/ 178 w 262"/>
                  <a:gd name="T11" fmla="*/ 235 h 246"/>
                  <a:gd name="T12" fmla="*/ 176 w 262"/>
                  <a:gd name="T13" fmla="*/ 236 h 246"/>
                  <a:gd name="T14" fmla="*/ 130 w 262"/>
                  <a:gd name="T15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2" h="246">
                    <a:moveTo>
                      <a:pt x="130" y="246"/>
                    </a:moveTo>
                    <a:cubicBezTo>
                      <a:pt x="86" y="246"/>
                      <a:pt x="44" y="221"/>
                      <a:pt x="25" y="178"/>
                    </a:cubicBezTo>
                    <a:cubicBezTo>
                      <a:pt x="0" y="120"/>
                      <a:pt x="26" y="52"/>
                      <a:pt x="84" y="27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144" y="0"/>
                      <a:pt x="211" y="27"/>
                      <a:pt x="237" y="84"/>
                    </a:cubicBezTo>
                    <a:cubicBezTo>
                      <a:pt x="262" y="142"/>
                      <a:pt x="236" y="210"/>
                      <a:pt x="178" y="235"/>
                    </a:cubicBezTo>
                    <a:cubicBezTo>
                      <a:pt x="176" y="236"/>
                      <a:pt x="176" y="236"/>
                      <a:pt x="176" y="236"/>
                    </a:cubicBezTo>
                    <a:cubicBezTo>
                      <a:pt x="161" y="243"/>
                      <a:pt x="145" y="246"/>
                      <a:pt x="130" y="2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398">
                <a:extLst>
                  <a:ext uri="{FF2B5EF4-FFF2-40B4-BE49-F238E27FC236}">
                    <a16:creationId xmlns:a16="http://schemas.microsoft.com/office/drawing/2014/main" id="{07AEA0B7-767D-4005-B776-FDA7DAE84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7" y="2865"/>
                <a:ext cx="52" cy="50"/>
              </a:xfrm>
              <a:custGeom>
                <a:avLst/>
                <a:gdLst>
                  <a:gd name="T0" fmla="*/ 97 w 191"/>
                  <a:gd name="T1" fmla="*/ 179 h 179"/>
                  <a:gd name="T2" fmla="*/ 70 w 191"/>
                  <a:gd name="T3" fmla="*/ 175 h 179"/>
                  <a:gd name="T4" fmla="*/ 68 w 191"/>
                  <a:gd name="T5" fmla="*/ 174 h 179"/>
                  <a:gd name="T6" fmla="*/ 15 w 191"/>
                  <a:gd name="T7" fmla="*/ 68 h 179"/>
                  <a:gd name="T8" fmla="*/ 122 w 191"/>
                  <a:gd name="T9" fmla="*/ 15 h 179"/>
                  <a:gd name="T10" fmla="*/ 124 w 191"/>
                  <a:gd name="T11" fmla="*/ 15 h 179"/>
                  <a:gd name="T12" fmla="*/ 177 w 191"/>
                  <a:gd name="T13" fmla="*/ 122 h 179"/>
                  <a:gd name="T14" fmla="*/ 97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7" y="179"/>
                    </a:moveTo>
                    <a:cubicBezTo>
                      <a:pt x="88" y="179"/>
                      <a:pt x="79" y="178"/>
                      <a:pt x="70" y="175"/>
                    </a:cubicBezTo>
                    <a:cubicBezTo>
                      <a:pt x="68" y="174"/>
                      <a:pt x="68" y="174"/>
                      <a:pt x="68" y="174"/>
                    </a:cubicBezTo>
                    <a:cubicBezTo>
                      <a:pt x="24" y="160"/>
                      <a:pt x="0" y="112"/>
                      <a:pt x="15" y="68"/>
                    </a:cubicBezTo>
                    <a:cubicBezTo>
                      <a:pt x="30" y="24"/>
                      <a:pt x="78" y="0"/>
                      <a:pt x="122" y="15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68" y="30"/>
                      <a:pt x="191" y="78"/>
                      <a:pt x="177" y="122"/>
                    </a:cubicBezTo>
                    <a:cubicBezTo>
                      <a:pt x="165" y="157"/>
                      <a:pt x="132" y="179"/>
                      <a:pt x="97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399">
                <a:extLst>
                  <a:ext uri="{FF2B5EF4-FFF2-40B4-BE49-F238E27FC236}">
                    <a16:creationId xmlns:a16="http://schemas.microsoft.com/office/drawing/2014/main" id="{10229691-D8D0-4B5E-BB6C-6A41F6807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804"/>
                <a:ext cx="61" cy="58"/>
              </a:xfrm>
              <a:custGeom>
                <a:avLst/>
                <a:gdLst>
                  <a:gd name="T0" fmla="*/ 111 w 220"/>
                  <a:gd name="T1" fmla="*/ 209 h 209"/>
                  <a:gd name="T2" fmla="*/ 48 w 220"/>
                  <a:gd name="T3" fmla="*/ 186 h 209"/>
                  <a:gd name="T4" fmla="*/ 47 w 220"/>
                  <a:gd name="T5" fmla="*/ 185 h 209"/>
                  <a:gd name="T6" fmla="*/ 34 w 220"/>
                  <a:gd name="T7" fmla="*/ 47 h 209"/>
                  <a:gd name="T8" fmla="*/ 171 w 220"/>
                  <a:gd name="T9" fmla="*/ 35 h 209"/>
                  <a:gd name="T10" fmla="*/ 173 w 220"/>
                  <a:gd name="T11" fmla="*/ 36 h 209"/>
                  <a:gd name="T12" fmla="*/ 186 w 220"/>
                  <a:gd name="T13" fmla="*/ 174 h 209"/>
                  <a:gd name="T14" fmla="*/ 111 w 220"/>
                  <a:gd name="T15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9">
                    <a:moveTo>
                      <a:pt x="111" y="209"/>
                    </a:moveTo>
                    <a:cubicBezTo>
                      <a:pt x="89" y="209"/>
                      <a:pt x="67" y="201"/>
                      <a:pt x="48" y="186"/>
                    </a:cubicBezTo>
                    <a:cubicBezTo>
                      <a:pt x="47" y="185"/>
                      <a:pt x="47" y="185"/>
                      <a:pt x="47" y="185"/>
                    </a:cubicBezTo>
                    <a:cubicBezTo>
                      <a:pt x="5" y="150"/>
                      <a:pt x="0" y="89"/>
                      <a:pt x="34" y="47"/>
                    </a:cubicBezTo>
                    <a:cubicBezTo>
                      <a:pt x="68" y="6"/>
                      <a:pt x="130" y="0"/>
                      <a:pt x="171" y="35"/>
                    </a:cubicBezTo>
                    <a:cubicBezTo>
                      <a:pt x="173" y="36"/>
                      <a:pt x="173" y="36"/>
                      <a:pt x="173" y="36"/>
                    </a:cubicBezTo>
                    <a:cubicBezTo>
                      <a:pt x="215" y="71"/>
                      <a:pt x="220" y="132"/>
                      <a:pt x="186" y="174"/>
                    </a:cubicBezTo>
                    <a:cubicBezTo>
                      <a:pt x="167" y="197"/>
                      <a:pt x="139" y="209"/>
                      <a:pt x="111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400">
                <a:extLst>
                  <a:ext uri="{FF2B5EF4-FFF2-40B4-BE49-F238E27FC236}">
                    <a16:creationId xmlns:a16="http://schemas.microsoft.com/office/drawing/2014/main" id="{8226064D-5588-401D-85C4-599101765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2809"/>
                <a:ext cx="41" cy="38"/>
              </a:xfrm>
              <a:custGeom>
                <a:avLst/>
                <a:gdLst>
                  <a:gd name="T0" fmla="*/ 73 w 146"/>
                  <a:gd name="T1" fmla="*/ 136 h 136"/>
                  <a:gd name="T2" fmla="*/ 14 w 146"/>
                  <a:gd name="T3" fmla="*/ 98 h 136"/>
                  <a:gd name="T4" fmla="*/ 47 w 146"/>
                  <a:gd name="T5" fmla="*/ 14 h 136"/>
                  <a:gd name="T6" fmla="*/ 48 w 146"/>
                  <a:gd name="T7" fmla="*/ 14 h 136"/>
                  <a:gd name="T8" fmla="*/ 132 w 146"/>
                  <a:gd name="T9" fmla="*/ 46 h 136"/>
                  <a:gd name="T10" fmla="*/ 100 w 146"/>
                  <a:gd name="T11" fmla="*/ 130 h 136"/>
                  <a:gd name="T12" fmla="*/ 98 w 146"/>
                  <a:gd name="T13" fmla="*/ 131 h 136"/>
                  <a:gd name="T14" fmla="*/ 73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3" y="136"/>
                    </a:moveTo>
                    <a:cubicBezTo>
                      <a:pt x="48" y="136"/>
                      <a:pt x="25" y="122"/>
                      <a:pt x="14" y="98"/>
                    </a:cubicBezTo>
                    <a:cubicBezTo>
                      <a:pt x="0" y="66"/>
                      <a:pt x="15" y="28"/>
                      <a:pt x="47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80" y="0"/>
                      <a:pt x="118" y="14"/>
                      <a:pt x="132" y="46"/>
                    </a:cubicBezTo>
                    <a:cubicBezTo>
                      <a:pt x="146" y="78"/>
                      <a:pt x="132" y="116"/>
                      <a:pt x="100" y="130"/>
                    </a:cubicBezTo>
                    <a:cubicBezTo>
                      <a:pt x="98" y="131"/>
                      <a:pt x="98" y="131"/>
                      <a:pt x="98" y="131"/>
                    </a:cubicBezTo>
                    <a:cubicBezTo>
                      <a:pt x="90" y="134"/>
                      <a:pt x="81" y="136"/>
                      <a:pt x="73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401">
                <a:extLst>
                  <a:ext uri="{FF2B5EF4-FFF2-40B4-BE49-F238E27FC236}">
                    <a16:creationId xmlns:a16="http://schemas.microsoft.com/office/drawing/2014/main" id="{F0373056-AA11-4B4D-9C1A-A6AD87E37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710"/>
                <a:ext cx="65" cy="62"/>
              </a:xfrm>
              <a:custGeom>
                <a:avLst/>
                <a:gdLst>
                  <a:gd name="T0" fmla="*/ 117 w 235"/>
                  <a:gd name="T1" fmla="*/ 224 h 224"/>
                  <a:gd name="T2" fmla="*/ 42 w 235"/>
                  <a:gd name="T3" fmla="*/ 193 h 224"/>
                  <a:gd name="T4" fmla="*/ 42 w 235"/>
                  <a:gd name="T5" fmla="*/ 43 h 224"/>
                  <a:gd name="T6" fmla="*/ 44 w 235"/>
                  <a:gd name="T7" fmla="*/ 41 h 224"/>
                  <a:gd name="T8" fmla="*/ 194 w 235"/>
                  <a:gd name="T9" fmla="*/ 41 h 224"/>
                  <a:gd name="T10" fmla="*/ 194 w 235"/>
                  <a:gd name="T11" fmla="*/ 192 h 224"/>
                  <a:gd name="T12" fmla="*/ 192 w 235"/>
                  <a:gd name="T13" fmla="*/ 193 h 224"/>
                  <a:gd name="T14" fmla="*/ 117 w 235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5" h="224">
                    <a:moveTo>
                      <a:pt x="117" y="224"/>
                    </a:moveTo>
                    <a:cubicBezTo>
                      <a:pt x="90" y="224"/>
                      <a:pt x="63" y="214"/>
                      <a:pt x="42" y="193"/>
                    </a:cubicBezTo>
                    <a:cubicBezTo>
                      <a:pt x="0" y="152"/>
                      <a:pt x="1" y="85"/>
                      <a:pt x="42" y="43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85" y="0"/>
                      <a:pt x="152" y="0"/>
                      <a:pt x="194" y="41"/>
                    </a:cubicBezTo>
                    <a:cubicBezTo>
                      <a:pt x="235" y="83"/>
                      <a:pt x="235" y="150"/>
                      <a:pt x="194" y="192"/>
                    </a:cubicBezTo>
                    <a:cubicBezTo>
                      <a:pt x="192" y="193"/>
                      <a:pt x="192" y="193"/>
                      <a:pt x="192" y="193"/>
                    </a:cubicBezTo>
                    <a:cubicBezTo>
                      <a:pt x="171" y="214"/>
                      <a:pt x="144" y="224"/>
                      <a:pt x="117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402">
                <a:extLst>
                  <a:ext uri="{FF2B5EF4-FFF2-40B4-BE49-F238E27FC236}">
                    <a16:creationId xmlns:a16="http://schemas.microsoft.com/office/drawing/2014/main" id="{16C25E93-0CE0-4AF6-80D3-CCED69358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2695"/>
                <a:ext cx="64" cy="61"/>
              </a:xfrm>
              <a:custGeom>
                <a:avLst/>
                <a:gdLst>
                  <a:gd name="T0" fmla="*/ 116 w 231"/>
                  <a:gd name="T1" fmla="*/ 219 h 219"/>
                  <a:gd name="T2" fmla="*/ 51 w 231"/>
                  <a:gd name="T3" fmla="*/ 195 h 219"/>
                  <a:gd name="T4" fmla="*/ 49 w 231"/>
                  <a:gd name="T5" fmla="*/ 193 h 219"/>
                  <a:gd name="T6" fmla="*/ 36 w 231"/>
                  <a:gd name="T7" fmla="*/ 49 h 219"/>
                  <a:gd name="T8" fmla="*/ 180 w 231"/>
                  <a:gd name="T9" fmla="*/ 36 h 219"/>
                  <a:gd name="T10" fmla="*/ 182 w 231"/>
                  <a:gd name="T11" fmla="*/ 37 h 219"/>
                  <a:gd name="T12" fmla="*/ 195 w 231"/>
                  <a:gd name="T13" fmla="*/ 182 h 219"/>
                  <a:gd name="T14" fmla="*/ 116 w 231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9">
                    <a:moveTo>
                      <a:pt x="116" y="219"/>
                    </a:moveTo>
                    <a:cubicBezTo>
                      <a:pt x="93" y="219"/>
                      <a:pt x="70" y="211"/>
                      <a:pt x="51" y="195"/>
                    </a:cubicBezTo>
                    <a:cubicBezTo>
                      <a:pt x="49" y="193"/>
                      <a:pt x="49" y="193"/>
                      <a:pt x="49" y="193"/>
                    </a:cubicBezTo>
                    <a:cubicBezTo>
                      <a:pt x="6" y="157"/>
                      <a:pt x="0" y="93"/>
                      <a:pt x="36" y="49"/>
                    </a:cubicBezTo>
                    <a:cubicBezTo>
                      <a:pt x="72" y="6"/>
                      <a:pt x="136" y="0"/>
                      <a:pt x="180" y="36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225" y="73"/>
                      <a:pt x="231" y="138"/>
                      <a:pt x="195" y="182"/>
                    </a:cubicBezTo>
                    <a:cubicBezTo>
                      <a:pt x="175" y="206"/>
                      <a:pt x="146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403">
                <a:extLst>
                  <a:ext uri="{FF2B5EF4-FFF2-40B4-BE49-F238E27FC236}">
                    <a16:creationId xmlns:a16="http://schemas.microsoft.com/office/drawing/2014/main" id="{D320B0C7-985A-4C4F-8F89-EFBCB37CC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603"/>
                <a:ext cx="42" cy="40"/>
              </a:xfrm>
              <a:custGeom>
                <a:avLst/>
                <a:gdLst>
                  <a:gd name="T0" fmla="*/ 75 w 151"/>
                  <a:gd name="T1" fmla="*/ 145 h 145"/>
                  <a:gd name="T2" fmla="*/ 27 w 151"/>
                  <a:gd name="T3" fmla="*/ 125 h 145"/>
                  <a:gd name="T4" fmla="*/ 27 w 151"/>
                  <a:gd name="T5" fmla="*/ 28 h 145"/>
                  <a:gd name="T6" fmla="*/ 28 w 151"/>
                  <a:gd name="T7" fmla="*/ 27 h 145"/>
                  <a:gd name="T8" fmla="*/ 124 w 151"/>
                  <a:gd name="T9" fmla="*/ 27 h 145"/>
                  <a:gd name="T10" fmla="*/ 124 w 151"/>
                  <a:gd name="T11" fmla="*/ 124 h 145"/>
                  <a:gd name="T12" fmla="*/ 123 w 151"/>
                  <a:gd name="T13" fmla="*/ 125 h 145"/>
                  <a:gd name="T14" fmla="*/ 75 w 151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5">
                    <a:moveTo>
                      <a:pt x="75" y="145"/>
                    </a:moveTo>
                    <a:cubicBezTo>
                      <a:pt x="58" y="145"/>
                      <a:pt x="40" y="138"/>
                      <a:pt x="27" y="125"/>
                    </a:cubicBezTo>
                    <a:cubicBezTo>
                      <a:pt x="0" y="98"/>
                      <a:pt x="0" y="55"/>
                      <a:pt x="27" y="28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54" y="0"/>
                      <a:pt x="98" y="0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23" y="125"/>
                      <a:pt x="123" y="125"/>
                      <a:pt x="123" y="125"/>
                    </a:cubicBezTo>
                    <a:cubicBezTo>
                      <a:pt x="110" y="138"/>
                      <a:pt x="92" y="145"/>
                      <a:pt x="75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404">
                <a:extLst>
                  <a:ext uri="{FF2B5EF4-FFF2-40B4-BE49-F238E27FC236}">
                    <a16:creationId xmlns:a16="http://schemas.microsoft.com/office/drawing/2014/main" id="{644D1C14-355C-404B-BF47-D6BF708CF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2601"/>
                <a:ext cx="37" cy="35"/>
              </a:xfrm>
              <a:custGeom>
                <a:avLst/>
                <a:gdLst>
                  <a:gd name="T0" fmla="*/ 67 w 132"/>
                  <a:gd name="T1" fmla="*/ 125 h 125"/>
                  <a:gd name="T2" fmla="*/ 29 w 132"/>
                  <a:gd name="T3" fmla="*/ 112 h 125"/>
                  <a:gd name="T4" fmla="*/ 28 w 132"/>
                  <a:gd name="T5" fmla="*/ 111 h 125"/>
                  <a:gd name="T6" fmla="*/ 20 w 132"/>
                  <a:gd name="T7" fmla="*/ 28 h 125"/>
                  <a:gd name="T8" fmla="*/ 103 w 132"/>
                  <a:gd name="T9" fmla="*/ 21 h 125"/>
                  <a:gd name="T10" fmla="*/ 104 w 132"/>
                  <a:gd name="T11" fmla="*/ 21 h 125"/>
                  <a:gd name="T12" fmla="*/ 112 w 132"/>
                  <a:gd name="T13" fmla="*/ 104 h 125"/>
                  <a:gd name="T14" fmla="*/ 67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7" y="125"/>
                    </a:moveTo>
                    <a:cubicBezTo>
                      <a:pt x="53" y="125"/>
                      <a:pt x="40" y="121"/>
                      <a:pt x="29" y="112"/>
                    </a:cubicBezTo>
                    <a:cubicBezTo>
                      <a:pt x="28" y="111"/>
                      <a:pt x="28" y="111"/>
                      <a:pt x="28" y="111"/>
                    </a:cubicBezTo>
                    <a:cubicBezTo>
                      <a:pt x="3" y="90"/>
                      <a:pt x="0" y="53"/>
                      <a:pt x="20" y="28"/>
                    </a:cubicBezTo>
                    <a:cubicBezTo>
                      <a:pt x="41" y="3"/>
                      <a:pt x="78" y="0"/>
                      <a:pt x="103" y="21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29" y="42"/>
                      <a:pt x="132" y="79"/>
                      <a:pt x="112" y="104"/>
                    </a:cubicBezTo>
                    <a:cubicBezTo>
                      <a:pt x="100" y="118"/>
                      <a:pt x="83" y="125"/>
                      <a:pt x="67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405">
                <a:extLst>
                  <a:ext uri="{FF2B5EF4-FFF2-40B4-BE49-F238E27FC236}">
                    <a16:creationId xmlns:a16="http://schemas.microsoft.com/office/drawing/2014/main" id="{C0DCC1DC-5A0D-484F-9E97-AD7D79FF8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2476"/>
                <a:ext cx="57" cy="55"/>
              </a:xfrm>
              <a:custGeom>
                <a:avLst/>
                <a:gdLst>
                  <a:gd name="T0" fmla="*/ 102 w 206"/>
                  <a:gd name="T1" fmla="*/ 197 h 197"/>
                  <a:gd name="T2" fmla="*/ 36 w 206"/>
                  <a:gd name="T3" fmla="*/ 170 h 197"/>
                  <a:gd name="T4" fmla="*/ 36 w 206"/>
                  <a:gd name="T5" fmla="*/ 38 h 197"/>
                  <a:gd name="T6" fmla="*/ 38 w 206"/>
                  <a:gd name="T7" fmla="*/ 36 h 197"/>
                  <a:gd name="T8" fmla="*/ 170 w 206"/>
                  <a:gd name="T9" fmla="*/ 37 h 197"/>
                  <a:gd name="T10" fmla="*/ 170 w 206"/>
                  <a:gd name="T11" fmla="*/ 169 h 197"/>
                  <a:gd name="T12" fmla="*/ 168 w 206"/>
                  <a:gd name="T13" fmla="*/ 170 h 197"/>
                  <a:gd name="T14" fmla="*/ 102 w 206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7">
                    <a:moveTo>
                      <a:pt x="102" y="197"/>
                    </a:moveTo>
                    <a:cubicBezTo>
                      <a:pt x="79" y="197"/>
                      <a:pt x="55" y="188"/>
                      <a:pt x="36" y="170"/>
                    </a:cubicBezTo>
                    <a:cubicBezTo>
                      <a:pt x="0" y="134"/>
                      <a:pt x="0" y="74"/>
                      <a:pt x="36" y="38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74" y="0"/>
                      <a:pt x="134" y="0"/>
                      <a:pt x="170" y="37"/>
                    </a:cubicBezTo>
                    <a:cubicBezTo>
                      <a:pt x="206" y="73"/>
                      <a:pt x="206" y="132"/>
                      <a:pt x="170" y="169"/>
                    </a:cubicBezTo>
                    <a:cubicBezTo>
                      <a:pt x="168" y="170"/>
                      <a:pt x="168" y="170"/>
                      <a:pt x="168" y="170"/>
                    </a:cubicBezTo>
                    <a:cubicBezTo>
                      <a:pt x="150" y="188"/>
                      <a:pt x="126" y="197"/>
                      <a:pt x="102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59" name="Freeform 407">
              <a:extLst>
                <a:ext uri="{FF2B5EF4-FFF2-40B4-BE49-F238E27FC236}">
                  <a16:creationId xmlns:a16="http://schemas.microsoft.com/office/drawing/2014/main" id="{74B62B73-701B-4392-8244-C5A125287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456"/>
              <a:ext cx="69" cy="65"/>
            </a:xfrm>
            <a:custGeom>
              <a:avLst/>
              <a:gdLst>
                <a:gd name="T0" fmla="*/ 126 w 250"/>
                <a:gd name="T1" fmla="*/ 235 h 235"/>
                <a:gd name="T2" fmla="*/ 30 w 250"/>
                <a:gd name="T3" fmla="*/ 179 h 235"/>
                <a:gd name="T4" fmla="*/ 29 w 250"/>
                <a:gd name="T5" fmla="*/ 177 h 235"/>
                <a:gd name="T6" fmla="*/ 71 w 250"/>
                <a:gd name="T7" fmla="*/ 29 h 235"/>
                <a:gd name="T8" fmla="*/ 220 w 250"/>
                <a:gd name="T9" fmla="*/ 71 h 235"/>
                <a:gd name="T10" fmla="*/ 221 w 250"/>
                <a:gd name="T11" fmla="*/ 73 h 235"/>
                <a:gd name="T12" fmla="*/ 179 w 250"/>
                <a:gd name="T13" fmla="*/ 221 h 235"/>
                <a:gd name="T14" fmla="*/ 126 w 250"/>
                <a:gd name="T15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5">
                  <a:moveTo>
                    <a:pt x="126" y="235"/>
                  </a:moveTo>
                  <a:cubicBezTo>
                    <a:pt x="87" y="235"/>
                    <a:pt x="50" y="215"/>
                    <a:pt x="30" y="179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0" y="125"/>
                    <a:pt x="19" y="58"/>
                    <a:pt x="71" y="29"/>
                  </a:cubicBezTo>
                  <a:cubicBezTo>
                    <a:pt x="124" y="0"/>
                    <a:pt x="190" y="19"/>
                    <a:pt x="220" y="71"/>
                  </a:cubicBezTo>
                  <a:cubicBezTo>
                    <a:pt x="221" y="73"/>
                    <a:pt x="221" y="73"/>
                    <a:pt x="221" y="73"/>
                  </a:cubicBezTo>
                  <a:cubicBezTo>
                    <a:pt x="250" y="126"/>
                    <a:pt x="231" y="192"/>
                    <a:pt x="179" y="221"/>
                  </a:cubicBezTo>
                  <a:cubicBezTo>
                    <a:pt x="162" y="231"/>
                    <a:pt x="144" y="235"/>
                    <a:pt x="126" y="2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408">
              <a:extLst>
                <a:ext uri="{FF2B5EF4-FFF2-40B4-BE49-F238E27FC236}">
                  <a16:creationId xmlns:a16="http://schemas.microsoft.com/office/drawing/2014/main" id="{4A5D3A84-5423-4E8B-A101-6326D4CF0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323"/>
              <a:ext cx="68" cy="64"/>
            </a:xfrm>
            <a:custGeom>
              <a:avLst/>
              <a:gdLst>
                <a:gd name="T0" fmla="*/ 122 w 244"/>
                <a:gd name="T1" fmla="*/ 229 h 229"/>
                <a:gd name="T2" fmla="*/ 79 w 244"/>
                <a:gd name="T3" fmla="*/ 220 h 229"/>
                <a:gd name="T4" fmla="*/ 24 w 244"/>
                <a:gd name="T5" fmla="*/ 80 h 229"/>
                <a:gd name="T6" fmla="*/ 25 w 244"/>
                <a:gd name="T7" fmla="*/ 78 h 229"/>
                <a:gd name="T8" fmla="*/ 165 w 244"/>
                <a:gd name="T9" fmla="*/ 23 h 229"/>
                <a:gd name="T10" fmla="*/ 220 w 244"/>
                <a:gd name="T11" fmla="*/ 164 h 229"/>
                <a:gd name="T12" fmla="*/ 219 w 244"/>
                <a:gd name="T13" fmla="*/ 166 h 229"/>
                <a:gd name="T14" fmla="*/ 122 w 244"/>
                <a:gd name="T15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29">
                  <a:moveTo>
                    <a:pt x="122" y="229"/>
                  </a:moveTo>
                  <a:cubicBezTo>
                    <a:pt x="107" y="229"/>
                    <a:pt x="93" y="226"/>
                    <a:pt x="79" y="220"/>
                  </a:cubicBezTo>
                  <a:cubicBezTo>
                    <a:pt x="25" y="197"/>
                    <a:pt x="0" y="134"/>
                    <a:pt x="24" y="80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49" y="24"/>
                    <a:pt x="112" y="0"/>
                    <a:pt x="165" y="23"/>
                  </a:cubicBezTo>
                  <a:cubicBezTo>
                    <a:pt x="219" y="47"/>
                    <a:pt x="244" y="110"/>
                    <a:pt x="220" y="164"/>
                  </a:cubicBezTo>
                  <a:cubicBezTo>
                    <a:pt x="219" y="166"/>
                    <a:pt x="219" y="166"/>
                    <a:pt x="219" y="166"/>
                  </a:cubicBezTo>
                  <a:cubicBezTo>
                    <a:pt x="201" y="206"/>
                    <a:pt x="162" y="229"/>
                    <a:pt x="122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409">
              <a:extLst>
                <a:ext uri="{FF2B5EF4-FFF2-40B4-BE49-F238E27FC236}">
                  <a16:creationId xmlns:a16="http://schemas.microsoft.com/office/drawing/2014/main" id="{09A97A4B-768C-475D-8AF4-1876EEDAB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323"/>
              <a:ext cx="41" cy="39"/>
            </a:xfrm>
            <a:custGeom>
              <a:avLst/>
              <a:gdLst>
                <a:gd name="T0" fmla="*/ 76 w 151"/>
                <a:gd name="T1" fmla="*/ 143 h 143"/>
                <a:gd name="T2" fmla="*/ 19 w 151"/>
                <a:gd name="T3" fmla="*/ 109 h 143"/>
                <a:gd name="T4" fmla="*/ 18 w 151"/>
                <a:gd name="T5" fmla="*/ 107 h 143"/>
                <a:gd name="T6" fmla="*/ 44 w 151"/>
                <a:gd name="T7" fmla="*/ 18 h 143"/>
                <a:gd name="T8" fmla="*/ 133 w 151"/>
                <a:gd name="T9" fmla="*/ 44 h 143"/>
                <a:gd name="T10" fmla="*/ 134 w 151"/>
                <a:gd name="T11" fmla="*/ 45 h 143"/>
                <a:gd name="T12" fmla="*/ 108 w 151"/>
                <a:gd name="T13" fmla="*/ 134 h 143"/>
                <a:gd name="T14" fmla="*/ 76 w 151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3">
                  <a:moveTo>
                    <a:pt x="76" y="143"/>
                  </a:moveTo>
                  <a:cubicBezTo>
                    <a:pt x="53" y="143"/>
                    <a:pt x="31" y="130"/>
                    <a:pt x="19" y="109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0" y="76"/>
                    <a:pt x="12" y="36"/>
                    <a:pt x="44" y="18"/>
                  </a:cubicBezTo>
                  <a:cubicBezTo>
                    <a:pt x="75" y="0"/>
                    <a:pt x="115" y="12"/>
                    <a:pt x="133" y="44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51" y="77"/>
                    <a:pt x="140" y="117"/>
                    <a:pt x="108" y="134"/>
                  </a:cubicBezTo>
                  <a:cubicBezTo>
                    <a:pt x="98" y="140"/>
                    <a:pt x="87" y="143"/>
                    <a:pt x="76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410">
              <a:extLst>
                <a:ext uri="{FF2B5EF4-FFF2-40B4-BE49-F238E27FC236}">
                  <a16:creationId xmlns:a16="http://schemas.microsoft.com/office/drawing/2014/main" id="{A5409D29-1996-4AFA-9BCC-5F8662E82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168"/>
              <a:ext cx="70" cy="66"/>
            </a:xfrm>
            <a:custGeom>
              <a:avLst/>
              <a:gdLst>
                <a:gd name="T0" fmla="*/ 127 w 254"/>
                <a:gd name="T1" fmla="*/ 240 h 240"/>
                <a:gd name="T2" fmla="*/ 82 w 254"/>
                <a:gd name="T3" fmla="*/ 231 h 240"/>
                <a:gd name="T4" fmla="*/ 25 w 254"/>
                <a:gd name="T5" fmla="*/ 84 h 240"/>
                <a:gd name="T6" fmla="*/ 26 w 254"/>
                <a:gd name="T7" fmla="*/ 81 h 240"/>
                <a:gd name="T8" fmla="*/ 173 w 254"/>
                <a:gd name="T9" fmla="*/ 25 h 240"/>
                <a:gd name="T10" fmla="*/ 229 w 254"/>
                <a:gd name="T11" fmla="*/ 172 h 240"/>
                <a:gd name="T12" fmla="*/ 228 w 254"/>
                <a:gd name="T13" fmla="*/ 174 h 240"/>
                <a:gd name="T14" fmla="*/ 127 w 254"/>
                <a:gd name="T15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4" h="240">
                  <a:moveTo>
                    <a:pt x="127" y="240"/>
                  </a:moveTo>
                  <a:cubicBezTo>
                    <a:pt x="112" y="240"/>
                    <a:pt x="96" y="237"/>
                    <a:pt x="82" y="231"/>
                  </a:cubicBezTo>
                  <a:cubicBezTo>
                    <a:pt x="25" y="206"/>
                    <a:pt x="0" y="140"/>
                    <a:pt x="25" y="84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51" y="25"/>
                    <a:pt x="117" y="0"/>
                    <a:pt x="173" y="25"/>
                  </a:cubicBezTo>
                  <a:cubicBezTo>
                    <a:pt x="229" y="50"/>
                    <a:pt x="254" y="115"/>
                    <a:pt x="229" y="172"/>
                  </a:cubicBezTo>
                  <a:cubicBezTo>
                    <a:pt x="228" y="174"/>
                    <a:pt x="228" y="174"/>
                    <a:pt x="228" y="174"/>
                  </a:cubicBezTo>
                  <a:cubicBezTo>
                    <a:pt x="210" y="215"/>
                    <a:pt x="169" y="240"/>
                    <a:pt x="127" y="2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411">
              <a:extLst>
                <a:ext uri="{FF2B5EF4-FFF2-40B4-BE49-F238E27FC236}">
                  <a16:creationId xmlns:a16="http://schemas.microsoft.com/office/drawing/2014/main" id="{D20A330A-E489-4001-B15A-515730034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163"/>
              <a:ext cx="66" cy="65"/>
            </a:xfrm>
            <a:custGeom>
              <a:avLst/>
              <a:gdLst>
                <a:gd name="T0" fmla="*/ 119 w 238"/>
                <a:gd name="T1" fmla="*/ 233 h 233"/>
                <a:gd name="T2" fmla="*/ 9 w 238"/>
                <a:gd name="T3" fmla="*/ 137 h 233"/>
                <a:gd name="T4" fmla="*/ 8 w 238"/>
                <a:gd name="T5" fmla="*/ 134 h 233"/>
                <a:gd name="T6" fmla="*/ 103 w 238"/>
                <a:gd name="T7" fmla="*/ 8 h 233"/>
                <a:gd name="T8" fmla="*/ 229 w 238"/>
                <a:gd name="T9" fmla="*/ 103 h 233"/>
                <a:gd name="T10" fmla="*/ 229 w 238"/>
                <a:gd name="T11" fmla="*/ 106 h 233"/>
                <a:gd name="T12" fmla="*/ 134 w 238"/>
                <a:gd name="T13" fmla="*/ 232 h 233"/>
                <a:gd name="T14" fmla="*/ 119 w 238"/>
                <a:gd name="T15" fmla="*/ 23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233">
                  <a:moveTo>
                    <a:pt x="119" y="233"/>
                  </a:moveTo>
                  <a:cubicBezTo>
                    <a:pt x="64" y="233"/>
                    <a:pt x="17" y="192"/>
                    <a:pt x="9" y="137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0" y="73"/>
                    <a:pt x="42" y="17"/>
                    <a:pt x="103" y="8"/>
                  </a:cubicBezTo>
                  <a:cubicBezTo>
                    <a:pt x="164" y="0"/>
                    <a:pt x="220" y="42"/>
                    <a:pt x="229" y="103"/>
                  </a:cubicBezTo>
                  <a:cubicBezTo>
                    <a:pt x="229" y="106"/>
                    <a:pt x="229" y="106"/>
                    <a:pt x="229" y="106"/>
                  </a:cubicBezTo>
                  <a:cubicBezTo>
                    <a:pt x="238" y="167"/>
                    <a:pt x="195" y="223"/>
                    <a:pt x="134" y="232"/>
                  </a:cubicBezTo>
                  <a:cubicBezTo>
                    <a:pt x="129" y="232"/>
                    <a:pt x="124" y="233"/>
                    <a:pt x="119" y="2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412">
              <a:extLst>
                <a:ext uri="{FF2B5EF4-FFF2-40B4-BE49-F238E27FC236}">
                  <a16:creationId xmlns:a16="http://schemas.microsoft.com/office/drawing/2014/main" id="{ECF47EB7-4D4F-4E82-A62A-86E991B9F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022"/>
              <a:ext cx="45" cy="45"/>
            </a:xfrm>
            <a:custGeom>
              <a:avLst/>
              <a:gdLst>
                <a:gd name="T0" fmla="*/ 80 w 161"/>
                <a:gd name="T1" fmla="*/ 161 h 161"/>
                <a:gd name="T2" fmla="*/ 77 w 161"/>
                <a:gd name="T3" fmla="*/ 161 h 161"/>
                <a:gd name="T4" fmla="*/ 2 w 161"/>
                <a:gd name="T5" fmla="*/ 79 h 161"/>
                <a:gd name="T6" fmla="*/ 2 w 161"/>
                <a:gd name="T7" fmla="*/ 77 h 161"/>
                <a:gd name="T8" fmla="*/ 84 w 161"/>
                <a:gd name="T9" fmla="*/ 2 h 161"/>
                <a:gd name="T10" fmla="*/ 159 w 161"/>
                <a:gd name="T11" fmla="*/ 84 h 161"/>
                <a:gd name="T12" fmla="*/ 159 w 161"/>
                <a:gd name="T13" fmla="*/ 86 h 161"/>
                <a:gd name="T14" fmla="*/ 80 w 161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61">
                  <a:moveTo>
                    <a:pt x="80" y="161"/>
                  </a:moveTo>
                  <a:cubicBezTo>
                    <a:pt x="79" y="161"/>
                    <a:pt x="78" y="161"/>
                    <a:pt x="77" y="161"/>
                  </a:cubicBezTo>
                  <a:cubicBezTo>
                    <a:pt x="33" y="159"/>
                    <a:pt x="0" y="122"/>
                    <a:pt x="2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4" y="34"/>
                    <a:pt x="41" y="0"/>
                    <a:pt x="84" y="2"/>
                  </a:cubicBezTo>
                  <a:cubicBezTo>
                    <a:pt x="127" y="4"/>
                    <a:pt x="161" y="41"/>
                    <a:pt x="159" y="84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7" y="128"/>
                    <a:pt x="122" y="161"/>
                    <a:pt x="80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413">
              <a:extLst>
                <a:ext uri="{FF2B5EF4-FFF2-40B4-BE49-F238E27FC236}">
                  <a16:creationId xmlns:a16="http://schemas.microsoft.com/office/drawing/2014/main" id="{46AB4DCE-754B-40CE-89F7-17C182A57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2002"/>
              <a:ext cx="55" cy="54"/>
            </a:xfrm>
            <a:custGeom>
              <a:avLst/>
              <a:gdLst>
                <a:gd name="T0" fmla="*/ 100 w 199"/>
                <a:gd name="T1" fmla="*/ 195 h 195"/>
                <a:gd name="T2" fmla="*/ 8 w 199"/>
                <a:gd name="T3" fmla="*/ 115 h 195"/>
                <a:gd name="T4" fmla="*/ 7 w 199"/>
                <a:gd name="T5" fmla="*/ 113 h 195"/>
                <a:gd name="T6" fmla="*/ 87 w 199"/>
                <a:gd name="T7" fmla="*/ 8 h 195"/>
                <a:gd name="T8" fmla="*/ 192 w 199"/>
                <a:gd name="T9" fmla="*/ 87 h 195"/>
                <a:gd name="T10" fmla="*/ 192 w 199"/>
                <a:gd name="T11" fmla="*/ 89 h 195"/>
                <a:gd name="T12" fmla="*/ 113 w 199"/>
                <a:gd name="T13" fmla="*/ 194 h 195"/>
                <a:gd name="T14" fmla="*/ 100 w 199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195">
                  <a:moveTo>
                    <a:pt x="100" y="195"/>
                  </a:moveTo>
                  <a:cubicBezTo>
                    <a:pt x="54" y="195"/>
                    <a:pt x="14" y="161"/>
                    <a:pt x="8" y="115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0" y="62"/>
                    <a:pt x="36" y="15"/>
                    <a:pt x="87" y="8"/>
                  </a:cubicBezTo>
                  <a:cubicBezTo>
                    <a:pt x="138" y="0"/>
                    <a:pt x="185" y="36"/>
                    <a:pt x="192" y="87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9" y="140"/>
                    <a:pt x="164" y="187"/>
                    <a:pt x="113" y="194"/>
                  </a:cubicBezTo>
                  <a:cubicBezTo>
                    <a:pt x="108" y="195"/>
                    <a:pt x="104" y="195"/>
                    <a:pt x="100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414">
              <a:extLst>
                <a:ext uri="{FF2B5EF4-FFF2-40B4-BE49-F238E27FC236}">
                  <a16:creationId xmlns:a16="http://schemas.microsoft.com/office/drawing/2014/main" id="{03DD5301-3D9D-4931-B37A-6CE05205C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853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4 h 164"/>
                <a:gd name="T4" fmla="*/ 2 w 164"/>
                <a:gd name="T5" fmla="*/ 80 h 164"/>
                <a:gd name="T6" fmla="*/ 2 w 164"/>
                <a:gd name="T7" fmla="*/ 79 h 164"/>
                <a:gd name="T8" fmla="*/ 86 w 164"/>
                <a:gd name="T9" fmla="*/ 2 h 164"/>
                <a:gd name="T10" fmla="*/ 162 w 164"/>
                <a:gd name="T11" fmla="*/ 86 h 164"/>
                <a:gd name="T12" fmla="*/ 162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0" y="164"/>
                    <a:pt x="79" y="164"/>
                    <a:pt x="78" y="164"/>
                  </a:cubicBezTo>
                  <a:cubicBezTo>
                    <a:pt x="34" y="162"/>
                    <a:pt x="0" y="125"/>
                    <a:pt x="2" y="80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4" y="34"/>
                    <a:pt x="41" y="0"/>
                    <a:pt x="86" y="2"/>
                  </a:cubicBezTo>
                  <a:cubicBezTo>
                    <a:pt x="130" y="4"/>
                    <a:pt x="164" y="42"/>
                    <a:pt x="162" y="86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60" y="131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415">
              <a:extLst>
                <a:ext uri="{FF2B5EF4-FFF2-40B4-BE49-F238E27FC236}">
                  <a16:creationId xmlns:a16="http://schemas.microsoft.com/office/drawing/2014/main" id="{D2A0AB15-E69F-4072-B9AB-CE16EE45F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1842"/>
              <a:ext cx="42" cy="41"/>
            </a:xfrm>
            <a:custGeom>
              <a:avLst/>
              <a:gdLst>
                <a:gd name="T0" fmla="*/ 77 w 153"/>
                <a:gd name="T1" fmla="*/ 149 h 149"/>
                <a:gd name="T2" fmla="*/ 6 w 153"/>
                <a:gd name="T3" fmla="*/ 87 h 149"/>
                <a:gd name="T4" fmla="*/ 6 w 153"/>
                <a:gd name="T5" fmla="*/ 86 h 149"/>
                <a:gd name="T6" fmla="*/ 67 w 153"/>
                <a:gd name="T7" fmla="*/ 5 h 149"/>
                <a:gd name="T8" fmla="*/ 148 w 153"/>
                <a:gd name="T9" fmla="*/ 66 h 149"/>
                <a:gd name="T10" fmla="*/ 148 w 153"/>
                <a:gd name="T11" fmla="*/ 68 h 149"/>
                <a:gd name="T12" fmla="*/ 87 w 153"/>
                <a:gd name="T13" fmla="*/ 148 h 149"/>
                <a:gd name="T14" fmla="*/ 77 w 153"/>
                <a:gd name="T15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9">
                  <a:moveTo>
                    <a:pt x="77" y="149"/>
                  </a:moveTo>
                  <a:cubicBezTo>
                    <a:pt x="42" y="149"/>
                    <a:pt x="11" y="123"/>
                    <a:pt x="6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0" y="47"/>
                    <a:pt x="28" y="10"/>
                    <a:pt x="67" y="5"/>
                  </a:cubicBezTo>
                  <a:cubicBezTo>
                    <a:pt x="106" y="0"/>
                    <a:pt x="142" y="27"/>
                    <a:pt x="148" y="66"/>
                  </a:cubicBezTo>
                  <a:cubicBezTo>
                    <a:pt x="148" y="68"/>
                    <a:pt x="148" y="68"/>
                    <a:pt x="148" y="68"/>
                  </a:cubicBezTo>
                  <a:cubicBezTo>
                    <a:pt x="153" y="107"/>
                    <a:pt x="126" y="143"/>
                    <a:pt x="87" y="148"/>
                  </a:cubicBezTo>
                  <a:cubicBezTo>
                    <a:pt x="83" y="149"/>
                    <a:pt x="80" y="149"/>
                    <a:pt x="77" y="1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416">
              <a:extLst>
                <a:ext uri="{FF2B5EF4-FFF2-40B4-BE49-F238E27FC236}">
                  <a16:creationId xmlns:a16="http://schemas.microsoft.com/office/drawing/2014/main" id="{C0DD1DF6-1CEB-4611-90B7-BE0C7FACA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685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3 h 164"/>
                <a:gd name="T4" fmla="*/ 2 w 164"/>
                <a:gd name="T5" fmla="*/ 80 h 164"/>
                <a:gd name="T6" fmla="*/ 2 w 164"/>
                <a:gd name="T7" fmla="*/ 78 h 164"/>
                <a:gd name="T8" fmla="*/ 86 w 164"/>
                <a:gd name="T9" fmla="*/ 3 h 164"/>
                <a:gd name="T10" fmla="*/ 162 w 164"/>
                <a:gd name="T11" fmla="*/ 86 h 164"/>
                <a:gd name="T12" fmla="*/ 161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1" y="164"/>
                    <a:pt x="79" y="164"/>
                    <a:pt x="78" y="163"/>
                  </a:cubicBezTo>
                  <a:cubicBezTo>
                    <a:pt x="34" y="161"/>
                    <a:pt x="0" y="124"/>
                    <a:pt x="2" y="80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4" y="34"/>
                    <a:pt x="42" y="0"/>
                    <a:pt x="86" y="3"/>
                  </a:cubicBezTo>
                  <a:cubicBezTo>
                    <a:pt x="129" y="4"/>
                    <a:pt x="164" y="42"/>
                    <a:pt x="162" y="86"/>
                  </a:cubicBezTo>
                  <a:cubicBezTo>
                    <a:pt x="161" y="88"/>
                    <a:pt x="161" y="88"/>
                    <a:pt x="161" y="88"/>
                  </a:cubicBezTo>
                  <a:cubicBezTo>
                    <a:pt x="159" y="130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417">
              <a:extLst>
                <a:ext uri="{FF2B5EF4-FFF2-40B4-BE49-F238E27FC236}">
                  <a16:creationId xmlns:a16="http://schemas.microsoft.com/office/drawing/2014/main" id="{EB43A97D-CBC2-4262-9AF8-CC32A7DFE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1664"/>
              <a:ext cx="67" cy="64"/>
            </a:xfrm>
            <a:custGeom>
              <a:avLst/>
              <a:gdLst>
                <a:gd name="T0" fmla="*/ 121 w 243"/>
                <a:gd name="T1" fmla="*/ 234 h 234"/>
                <a:gd name="T2" fmla="*/ 96 w 243"/>
                <a:gd name="T3" fmla="*/ 231 h 234"/>
                <a:gd name="T4" fmla="*/ 13 w 243"/>
                <a:gd name="T5" fmla="*/ 98 h 234"/>
                <a:gd name="T6" fmla="*/ 14 w 243"/>
                <a:gd name="T7" fmla="*/ 96 h 234"/>
                <a:gd name="T8" fmla="*/ 147 w 243"/>
                <a:gd name="T9" fmla="*/ 14 h 234"/>
                <a:gd name="T10" fmla="*/ 229 w 243"/>
                <a:gd name="T11" fmla="*/ 146 h 234"/>
                <a:gd name="T12" fmla="*/ 228 w 243"/>
                <a:gd name="T13" fmla="*/ 149 h 234"/>
                <a:gd name="T14" fmla="*/ 121 w 243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4">
                  <a:moveTo>
                    <a:pt x="121" y="234"/>
                  </a:moveTo>
                  <a:cubicBezTo>
                    <a:pt x="113" y="234"/>
                    <a:pt x="104" y="233"/>
                    <a:pt x="96" y="231"/>
                  </a:cubicBezTo>
                  <a:cubicBezTo>
                    <a:pt x="36" y="217"/>
                    <a:pt x="0" y="158"/>
                    <a:pt x="13" y="98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28" y="37"/>
                    <a:pt x="87" y="0"/>
                    <a:pt x="147" y="14"/>
                  </a:cubicBezTo>
                  <a:cubicBezTo>
                    <a:pt x="206" y="28"/>
                    <a:pt x="243" y="87"/>
                    <a:pt x="229" y="146"/>
                  </a:cubicBezTo>
                  <a:cubicBezTo>
                    <a:pt x="228" y="149"/>
                    <a:pt x="228" y="149"/>
                    <a:pt x="228" y="149"/>
                  </a:cubicBezTo>
                  <a:cubicBezTo>
                    <a:pt x="216" y="200"/>
                    <a:pt x="171" y="234"/>
                    <a:pt x="121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418">
              <a:extLst>
                <a:ext uri="{FF2B5EF4-FFF2-40B4-BE49-F238E27FC236}">
                  <a16:creationId xmlns:a16="http://schemas.microsoft.com/office/drawing/2014/main" id="{B26CF93C-29C8-4C20-84F0-E619EE6A6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1512"/>
              <a:ext cx="69" cy="66"/>
            </a:xfrm>
            <a:custGeom>
              <a:avLst/>
              <a:gdLst>
                <a:gd name="T0" fmla="*/ 125 w 250"/>
                <a:gd name="T1" fmla="*/ 238 h 238"/>
                <a:gd name="T2" fmla="*/ 20 w 250"/>
                <a:gd name="T3" fmla="*/ 163 h 238"/>
                <a:gd name="T4" fmla="*/ 19 w 250"/>
                <a:gd name="T5" fmla="*/ 160 h 238"/>
                <a:gd name="T6" fmla="*/ 89 w 250"/>
                <a:gd name="T7" fmla="*/ 20 h 238"/>
                <a:gd name="T8" fmla="*/ 230 w 250"/>
                <a:gd name="T9" fmla="*/ 90 h 238"/>
                <a:gd name="T10" fmla="*/ 230 w 250"/>
                <a:gd name="T11" fmla="*/ 92 h 238"/>
                <a:gd name="T12" fmla="*/ 161 w 250"/>
                <a:gd name="T13" fmla="*/ 233 h 238"/>
                <a:gd name="T14" fmla="*/ 125 w 25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8">
                  <a:moveTo>
                    <a:pt x="125" y="238"/>
                  </a:moveTo>
                  <a:cubicBezTo>
                    <a:pt x="79" y="238"/>
                    <a:pt x="36" y="209"/>
                    <a:pt x="20" y="163"/>
                  </a:cubicBezTo>
                  <a:cubicBezTo>
                    <a:pt x="19" y="160"/>
                    <a:pt x="19" y="160"/>
                    <a:pt x="19" y="160"/>
                  </a:cubicBezTo>
                  <a:cubicBezTo>
                    <a:pt x="0" y="102"/>
                    <a:pt x="31" y="39"/>
                    <a:pt x="89" y="20"/>
                  </a:cubicBezTo>
                  <a:cubicBezTo>
                    <a:pt x="147" y="0"/>
                    <a:pt x="210" y="32"/>
                    <a:pt x="230" y="90"/>
                  </a:cubicBezTo>
                  <a:cubicBezTo>
                    <a:pt x="230" y="92"/>
                    <a:pt x="230" y="92"/>
                    <a:pt x="230" y="92"/>
                  </a:cubicBezTo>
                  <a:cubicBezTo>
                    <a:pt x="250" y="150"/>
                    <a:pt x="219" y="213"/>
                    <a:pt x="161" y="233"/>
                  </a:cubicBezTo>
                  <a:cubicBezTo>
                    <a:pt x="149" y="237"/>
                    <a:pt x="137" y="238"/>
                    <a:pt x="125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419">
              <a:extLst>
                <a:ext uri="{FF2B5EF4-FFF2-40B4-BE49-F238E27FC236}">
                  <a16:creationId xmlns:a16="http://schemas.microsoft.com/office/drawing/2014/main" id="{8862CFCB-DAE0-4823-8AAB-79C894407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" y="1511"/>
              <a:ext cx="46" cy="43"/>
            </a:xfrm>
            <a:custGeom>
              <a:avLst/>
              <a:gdLst>
                <a:gd name="T0" fmla="*/ 83 w 165"/>
                <a:gd name="T1" fmla="*/ 158 h 158"/>
                <a:gd name="T2" fmla="*/ 65 w 165"/>
                <a:gd name="T3" fmla="*/ 156 h 158"/>
                <a:gd name="T4" fmla="*/ 10 w 165"/>
                <a:gd name="T5" fmla="*/ 66 h 158"/>
                <a:gd name="T6" fmla="*/ 10 w 165"/>
                <a:gd name="T7" fmla="*/ 65 h 158"/>
                <a:gd name="T8" fmla="*/ 100 w 165"/>
                <a:gd name="T9" fmla="*/ 9 h 158"/>
                <a:gd name="T10" fmla="*/ 156 w 165"/>
                <a:gd name="T11" fmla="*/ 99 h 158"/>
                <a:gd name="T12" fmla="*/ 155 w 165"/>
                <a:gd name="T13" fmla="*/ 101 h 158"/>
                <a:gd name="T14" fmla="*/ 83 w 165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158">
                  <a:moveTo>
                    <a:pt x="83" y="158"/>
                  </a:moveTo>
                  <a:cubicBezTo>
                    <a:pt x="77" y="158"/>
                    <a:pt x="71" y="157"/>
                    <a:pt x="65" y="156"/>
                  </a:cubicBezTo>
                  <a:cubicBezTo>
                    <a:pt x="25" y="147"/>
                    <a:pt x="0" y="106"/>
                    <a:pt x="10" y="66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20" y="25"/>
                    <a:pt x="60" y="0"/>
                    <a:pt x="100" y="9"/>
                  </a:cubicBezTo>
                  <a:cubicBezTo>
                    <a:pt x="140" y="19"/>
                    <a:pt x="165" y="59"/>
                    <a:pt x="156" y="99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47" y="135"/>
                    <a:pt x="116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420">
              <a:extLst>
                <a:ext uri="{FF2B5EF4-FFF2-40B4-BE49-F238E27FC236}">
                  <a16:creationId xmlns:a16="http://schemas.microsoft.com/office/drawing/2014/main" id="{FF0DB502-1585-48F2-AB84-025FC05DF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358"/>
              <a:ext cx="58" cy="55"/>
            </a:xfrm>
            <a:custGeom>
              <a:avLst/>
              <a:gdLst>
                <a:gd name="T0" fmla="*/ 105 w 209"/>
                <a:gd name="T1" fmla="*/ 198 h 198"/>
                <a:gd name="T2" fmla="*/ 17 w 209"/>
                <a:gd name="T3" fmla="*/ 135 h 198"/>
                <a:gd name="T4" fmla="*/ 16 w 209"/>
                <a:gd name="T5" fmla="*/ 133 h 198"/>
                <a:gd name="T6" fmla="*/ 75 w 209"/>
                <a:gd name="T7" fmla="*/ 16 h 198"/>
                <a:gd name="T8" fmla="*/ 192 w 209"/>
                <a:gd name="T9" fmla="*/ 74 h 198"/>
                <a:gd name="T10" fmla="*/ 193 w 209"/>
                <a:gd name="T11" fmla="*/ 76 h 198"/>
                <a:gd name="T12" fmla="*/ 134 w 209"/>
                <a:gd name="T13" fmla="*/ 194 h 198"/>
                <a:gd name="T14" fmla="*/ 105 w 209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8">
                  <a:moveTo>
                    <a:pt x="105" y="198"/>
                  </a:moveTo>
                  <a:cubicBezTo>
                    <a:pt x="66" y="198"/>
                    <a:pt x="30" y="174"/>
                    <a:pt x="17" y="135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0" y="85"/>
                    <a:pt x="26" y="32"/>
                    <a:pt x="75" y="16"/>
                  </a:cubicBezTo>
                  <a:cubicBezTo>
                    <a:pt x="123" y="0"/>
                    <a:pt x="176" y="26"/>
                    <a:pt x="192" y="74"/>
                  </a:cubicBezTo>
                  <a:cubicBezTo>
                    <a:pt x="193" y="76"/>
                    <a:pt x="193" y="76"/>
                    <a:pt x="193" y="76"/>
                  </a:cubicBezTo>
                  <a:cubicBezTo>
                    <a:pt x="209" y="125"/>
                    <a:pt x="183" y="177"/>
                    <a:pt x="134" y="194"/>
                  </a:cubicBezTo>
                  <a:cubicBezTo>
                    <a:pt x="125" y="197"/>
                    <a:pt x="115" y="198"/>
                    <a:pt x="105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421">
              <a:extLst>
                <a:ext uri="{FF2B5EF4-FFF2-40B4-BE49-F238E27FC236}">
                  <a16:creationId xmlns:a16="http://schemas.microsoft.com/office/drawing/2014/main" id="{9BE0A819-E430-464C-8CEC-37BA458B7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1343"/>
              <a:ext cx="53" cy="51"/>
            </a:xfrm>
            <a:custGeom>
              <a:avLst/>
              <a:gdLst>
                <a:gd name="T0" fmla="*/ 95 w 190"/>
                <a:gd name="T1" fmla="*/ 183 h 183"/>
                <a:gd name="T2" fmla="*/ 75 w 190"/>
                <a:gd name="T3" fmla="*/ 181 h 183"/>
                <a:gd name="T4" fmla="*/ 11 w 190"/>
                <a:gd name="T5" fmla="*/ 77 h 183"/>
                <a:gd name="T6" fmla="*/ 12 w 190"/>
                <a:gd name="T7" fmla="*/ 75 h 183"/>
                <a:gd name="T8" fmla="*/ 115 w 190"/>
                <a:gd name="T9" fmla="*/ 11 h 183"/>
                <a:gd name="T10" fmla="*/ 179 w 190"/>
                <a:gd name="T11" fmla="*/ 115 h 183"/>
                <a:gd name="T12" fmla="*/ 179 w 190"/>
                <a:gd name="T13" fmla="*/ 117 h 183"/>
                <a:gd name="T14" fmla="*/ 95 w 190"/>
                <a:gd name="T15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3">
                  <a:moveTo>
                    <a:pt x="95" y="183"/>
                  </a:moveTo>
                  <a:cubicBezTo>
                    <a:pt x="89" y="183"/>
                    <a:pt x="82" y="182"/>
                    <a:pt x="75" y="181"/>
                  </a:cubicBezTo>
                  <a:cubicBezTo>
                    <a:pt x="29" y="170"/>
                    <a:pt x="0" y="123"/>
                    <a:pt x="11" y="77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23" y="29"/>
                    <a:pt x="69" y="0"/>
                    <a:pt x="115" y="11"/>
                  </a:cubicBezTo>
                  <a:cubicBezTo>
                    <a:pt x="161" y="22"/>
                    <a:pt x="190" y="68"/>
                    <a:pt x="179" y="115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69" y="156"/>
                    <a:pt x="134" y="183"/>
                    <a:pt x="95" y="1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422">
              <a:extLst>
                <a:ext uri="{FF2B5EF4-FFF2-40B4-BE49-F238E27FC236}">
                  <a16:creationId xmlns:a16="http://schemas.microsoft.com/office/drawing/2014/main" id="{99A2B03C-9496-4518-91F9-FDE7CE22A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206"/>
              <a:ext cx="57" cy="53"/>
            </a:xfrm>
            <a:custGeom>
              <a:avLst/>
              <a:gdLst>
                <a:gd name="T0" fmla="*/ 103 w 205"/>
                <a:gd name="T1" fmla="*/ 194 h 194"/>
                <a:gd name="T2" fmla="*/ 33 w 205"/>
                <a:gd name="T3" fmla="*/ 161 h 194"/>
                <a:gd name="T4" fmla="*/ 32 w 205"/>
                <a:gd name="T5" fmla="*/ 160 h 194"/>
                <a:gd name="T6" fmla="*/ 44 w 205"/>
                <a:gd name="T7" fmla="*/ 32 h 194"/>
                <a:gd name="T8" fmla="*/ 171 w 205"/>
                <a:gd name="T9" fmla="*/ 44 h 194"/>
                <a:gd name="T10" fmla="*/ 173 w 205"/>
                <a:gd name="T11" fmla="*/ 46 h 194"/>
                <a:gd name="T12" fmla="*/ 161 w 205"/>
                <a:gd name="T13" fmla="*/ 173 h 194"/>
                <a:gd name="T14" fmla="*/ 103 w 205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4">
                  <a:moveTo>
                    <a:pt x="103" y="194"/>
                  </a:moveTo>
                  <a:cubicBezTo>
                    <a:pt x="77" y="194"/>
                    <a:pt x="51" y="183"/>
                    <a:pt x="33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0" y="121"/>
                    <a:pt x="5" y="64"/>
                    <a:pt x="44" y="32"/>
                  </a:cubicBezTo>
                  <a:cubicBezTo>
                    <a:pt x="82" y="0"/>
                    <a:pt x="140" y="6"/>
                    <a:pt x="171" y="44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205" y="84"/>
                    <a:pt x="199" y="142"/>
                    <a:pt x="161" y="173"/>
                  </a:cubicBezTo>
                  <a:cubicBezTo>
                    <a:pt x="144" y="188"/>
                    <a:pt x="123" y="194"/>
                    <a:pt x="103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423">
              <a:extLst>
                <a:ext uri="{FF2B5EF4-FFF2-40B4-BE49-F238E27FC236}">
                  <a16:creationId xmlns:a16="http://schemas.microsoft.com/office/drawing/2014/main" id="{97BB59D6-A46F-40E4-9D07-C0ABD1C8F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210"/>
              <a:ext cx="39" cy="36"/>
            </a:xfrm>
            <a:custGeom>
              <a:avLst/>
              <a:gdLst>
                <a:gd name="T0" fmla="*/ 70 w 141"/>
                <a:gd name="T1" fmla="*/ 132 h 132"/>
                <a:gd name="T2" fmla="*/ 36 w 141"/>
                <a:gd name="T3" fmla="*/ 122 h 132"/>
                <a:gd name="T4" fmla="*/ 20 w 141"/>
                <a:gd name="T5" fmla="*/ 36 h 132"/>
                <a:gd name="T6" fmla="*/ 20 w 141"/>
                <a:gd name="T7" fmla="*/ 35 h 132"/>
                <a:gd name="T8" fmla="*/ 106 w 141"/>
                <a:gd name="T9" fmla="*/ 19 h 132"/>
                <a:gd name="T10" fmla="*/ 122 w 141"/>
                <a:gd name="T11" fmla="*/ 105 h 132"/>
                <a:gd name="T12" fmla="*/ 121 w 141"/>
                <a:gd name="T13" fmla="*/ 106 h 132"/>
                <a:gd name="T14" fmla="*/ 70 w 141"/>
                <a:gd name="T1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132">
                  <a:moveTo>
                    <a:pt x="70" y="132"/>
                  </a:moveTo>
                  <a:cubicBezTo>
                    <a:pt x="58" y="132"/>
                    <a:pt x="46" y="129"/>
                    <a:pt x="36" y="122"/>
                  </a:cubicBezTo>
                  <a:cubicBezTo>
                    <a:pt x="8" y="103"/>
                    <a:pt x="0" y="64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39" y="7"/>
                    <a:pt x="78" y="0"/>
                    <a:pt x="106" y="19"/>
                  </a:cubicBezTo>
                  <a:cubicBezTo>
                    <a:pt x="134" y="38"/>
                    <a:pt x="141" y="76"/>
                    <a:pt x="122" y="105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09" y="123"/>
                    <a:pt x="90" y="132"/>
                    <a:pt x="7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424">
              <a:extLst>
                <a:ext uri="{FF2B5EF4-FFF2-40B4-BE49-F238E27FC236}">
                  <a16:creationId xmlns:a16="http://schemas.microsoft.com/office/drawing/2014/main" id="{004D4050-6412-406A-9292-4BDDEB2D6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084"/>
              <a:ext cx="42" cy="39"/>
            </a:xfrm>
            <a:custGeom>
              <a:avLst/>
              <a:gdLst>
                <a:gd name="T0" fmla="*/ 76 w 151"/>
                <a:gd name="T1" fmla="*/ 144 h 144"/>
                <a:gd name="T2" fmla="*/ 24 w 151"/>
                <a:gd name="T3" fmla="*/ 120 h 144"/>
                <a:gd name="T4" fmla="*/ 23 w 151"/>
                <a:gd name="T5" fmla="*/ 118 h 144"/>
                <a:gd name="T6" fmla="*/ 32 w 151"/>
                <a:gd name="T7" fmla="*/ 24 h 144"/>
                <a:gd name="T8" fmla="*/ 126 w 151"/>
                <a:gd name="T9" fmla="*/ 33 h 144"/>
                <a:gd name="T10" fmla="*/ 127 w 151"/>
                <a:gd name="T11" fmla="*/ 34 h 144"/>
                <a:gd name="T12" fmla="*/ 119 w 151"/>
                <a:gd name="T13" fmla="*/ 129 h 144"/>
                <a:gd name="T14" fmla="*/ 76 w 151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4">
                  <a:moveTo>
                    <a:pt x="76" y="144"/>
                  </a:moveTo>
                  <a:cubicBezTo>
                    <a:pt x="57" y="144"/>
                    <a:pt x="37" y="136"/>
                    <a:pt x="24" y="120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0" y="90"/>
                    <a:pt x="4" y="48"/>
                    <a:pt x="32" y="24"/>
                  </a:cubicBezTo>
                  <a:cubicBezTo>
                    <a:pt x="61" y="0"/>
                    <a:pt x="103" y="4"/>
                    <a:pt x="126" y="33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51" y="63"/>
                    <a:pt x="147" y="105"/>
                    <a:pt x="119" y="129"/>
                  </a:cubicBezTo>
                  <a:cubicBezTo>
                    <a:pt x="106" y="139"/>
                    <a:pt x="91" y="144"/>
                    <a:pt x="7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425">
              <a:extLst>
                <a:ext uri="{FF2B5EF4-FFF2-40B4-BE49-F238E27FC236}">
                  <a16:creationId xmlns:a16="http://schemas.microsoft.com/office/drawing/2014/main" id="{55F08D4E-5451-40F2-A604-F74F8D219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060"/>
              <a:ext cx="59" cy="57"/>
            </a:xfrm>
            <a:custGeom>
              <a:avLst/>
              <a:gdLst>
                <a:gd name="T0" fmla="*/ 106 w 214"/>
                <a:gd name="T1" fmla="*/ 203 h 203"/>
                <a:gd name="T2" fmla="*/ 53 w 214"/>
                <a:gd name="T3" fmla="*/ 186 h 203"/>
                <a:gd name="T4" fmla="*/ 29 w 214"/>
                <a:gd name="T5" fmla="*/ 56 h 203"/>
                <a:gd name="T6" fmla="*/ 30 w 214"/>
                <a:gd name="T7" fmla="*/ 54 h 203"/>
                <a:gd name="T8" fmla="*/ 161 w 214"/>
                <a:gd name="T9" fmla="*/ 30 h 203"/>
                <a:gd name="T10" fmla="*/ 185 w 214"/>
                <a:gd name="T11" fmla="*/ 160 h 203"/>
                <a:gd name="T12" fmla="*/ 184 w 214"/>
                <a:gd name="T13" fmla="*/ 162 h 203"/>
                <a:gd name="T14" fmla="*/ 106 w 214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03">
                  <a:moveTo>
                    <a:pt x="106" y="203"/>
                  </a:moveTo>
                  <a:cubicBezTo>
                    <a:pt x="88" y="203"/>
                    <a:pt x="70" y="197"/>
                    <a:pt x="53" y="186"/>
                  </a:cubicBezTo>
                  <a:cubicBezTo>
                    <a:pt x="11" y="157"/>
                    <a:pt x="0" y="99"/>
                    <a:pt x="29" y="56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59" y="11"/>
                    <a:pt x="118" y="0"/>
                    <a:pt x="161" y="30"/>
                  </a:cubicBezTo>
                  <a:cubicBezTo>
                    <a:pt x="203" y="59"/>
                    <a:pt x="214" y="117"/>
                    <a:pt x="185" y="160"/>
                  </a:cubicBezTo>
                  <a:cubicBezTo>
                    <a:pt x="184" y="162"/>
                    <a:pt x="184" y="162"/>
                    <a:pt x="184" y="162"/>
                  </a:cubicBezTo>
                  <a:cubicBezTo>
                    <a:pt x="166" y="188"/>
                    <a:pt x="136" y="203"/>
                    <a:pt x="106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426">
              <a:extLst>
                <a:ext uri="{FF2B5EF4-FFF2-40B4-BE49-F238E27FC236}">
                  <a16:creationId xmlns:a16="http://schemas.microsoft.com/office/drawing/2014/main" id="{953667C4-D1A2-4B22-8ADE-B20F2E65B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946"/>
              <a:ext cx="58" cy="55"/>
            </a:xfrm>
            <a:custGeom>
              <a:avLst/>
              <a:gdLst>
                <a:gd name="T0" fmla="*/ 106 w 211"/>
                <a:gd name="T1" fmla="*/ 200 h 200"/>
                <a:gd name="T2" fmla="*/ 34 w 211"/>
                <a:gd name="T3" fmla="*/ 166 h 200"/>
                <a:gd name="T4" fmla="*/ 33 w 211"/>
                <a:gd name="T5" fmla="*/ 164 h 200"/>
                <a:gd name="T6" fmla="*/ 45 w 211"/>
                <a:gd name="T7" fmla="*/ 33 h 200"/>
                <a:gd name="T8" fmla="*/ 177 w 211"/>
                <a:gd name="T9" fmla="*/ 45 h 200"/>
                <a:gd name="T10" fmla="*/ 178 w 211"/>
                <a:gd name="T11" fmla="*/ 47 h 200"/>
                <a:gd name="T12" fmla="*/ 166 w 211"/>
                <a:gd name="T13" fmla="*/ 178 h 200"/>
                <a:gd name="T14" fmla="*/ 106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6" y="200"/>
                  </a:moveTo>
                  <a:cubicBezTo>
                    <a:pt x="79" y="200"/>
                    <a:pt x="53" y="188"/>
                    <a:pt x="34" y="166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0" y="125"/>
                    <a:pt x="5" y="66"/>
                    <a:pt x="45" y="33"/>
                  </a:cubicBezTo>
                  <a:cubicBezTo>
                    <a:pt x="85" y="0"/>
                    <a:pt x="144" y="6"/>
                    <a:pt x="177" y="45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211" y="87"/>
                    <a:pt x="205" y="146"/>
                    <a:pt x="166" y="178"/>
                  </a:cubicBezTo>
                  <a:cubicBezTo>
                    <a:pt x="148" y="193"/>
                    <a:pt x="127" y="200"/>
                    <a:pt x="106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427">
              <a:extLst>
                <a:ext uri="{FF2B5EF4-FFF2-40B4-BE49-F238E27FC236}">
                  <a16:creationId xmlns:a16="http://schemas.microsoft.com/office/drawing/2014/main" id="{F30DFC16-D6D5-437A-B8C8-2AADF3053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947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22 w 161"/>
                <a:gd name="T3" fmla="*/ 121 h 152"/>
                <a:gd name="T4" fmla="*/ 40 w 161"/>
                <a:gd name="T5" fmla="*/ 23 h 152"/>
                <a:gd name="T6" fmla="*/ 41 w 161"/>
                <a:gd name="T7" fmla="*/ 22 h 152"/>
                <a:gd name="T8" fmla="*/ 139 w 161"/>
                <a:gd name="T9" fmla="*/ 41 h 152"/>
                <a:gd name="T10" fmla="*/ 121 w 161"/>
                <a:gd name="T11" fmla="*/ 139 h 152"/>
                <a:gd name="T12" fmla="*/ 120 w 161"/>
                <a:gd name="T13" fmla="*/ 140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57" y="152"/>
                    <a:pt x="35" y="141"/>
                    <a:pt x="22" y="121"/>
                  </a:cubicBezTo>
                  <a:cubicBezTo>
                    <a:pt x="0" y="89"/>
                    <a:pt x="8" y="45"/>
                    <a:pt x="40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73" y="0"/>
                    <a:pt x="117" y="9"/>
                    <a:pt x="139" y="41"/>
                  </a:cubicBezTo>
                  <a:cubicBezTo>
                    <a:pt x="161" y="73"/>
                    <a:pt x="153" y="117"/>
                    <a:pt x="121" y="139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07" y="148"/>
                    <a:pt x="94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428">
              <a:extLst>
                <a:ext uri="{FF2B5EF4-FFF2-40B4-BE49-F238E27FC236}">
                  <a16:creationId xmlns:a16="http://schemas.microsoft.com/office/drawing/2014/main" id="{15E8EBA7-3CA8-4D28-AAF9-9BA177864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850"/>
              <a:ext cx="59" cy="55"/>
            </a:xfrm>
            <a:custGeom>
              <a:avLst/>
              <a:gdLst>
                <a:gd name="T0" fmla="*/ 107 w 213"/>
                <a:gd name="T1" fmla="*/ 200 h 200"/>
                <a:gd name="T2" fmla="*/ 63 w 213"/>
                <a:gd name="T3" fmla="*/ 188 h 200"/>
                <a:gd name="T4" fmla="*/ 61 w 213"/>
                <a:gd name="T5" fmla="*/ 187 h 200"/>
                <a:gd name="T6" fmla="*/ 25 w 213"/>
                <a:gd name="T7" fmla="*/ 61 h 200"/>
                <a:gd name="T8" fmla="*/ 151 w 213"/>
                <a:gd name="T9" fmla="*/ 25 h 200"/>
                <a:gd name="T10" fmla="*/ 153 w 213"/>
                <a:gd name="T11" fmla="*/ 26 h 200"/>
                <a:gd name="T12" fmla="*/ 189 w 213"/>
                <a:gd name="T13" fmla="*/ 152 h 200"/>
                <a:gd name="T14" fmla="*/ 107 w 213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00">
                  <a:moveTo>
                    <a:pt x="107" y="200"/>
                  </a:moveTo>
                  <a:cubicBezTo>
                    <a:pt x="92" y="200"/>
                    <a:pt x="77" y="196"/>
                    <a:pt x="63" y="188"/>
                  </a:cubicBezTo>
                  <a:cubicBezTo>
                    <a:pt x="61" y="187"/>
                    <a:pt x="61" y="187"/>
                    <a:pt x="61" y="187"/>
                  </a:cubicBezTo>
                  <a:cubicBezTo>
                    <a:pt x="16" y="162"/>
                    <a:pt x="0" y="106"/>
                    <a:pt x="25" y="61"/>
                  </a:cubicBezTo>
                  <a:cubicBezTo>
                    <a:pt x="50" y="16"/>
                    <a:pt x="106" y="0"/>
                    <a:pt x="151" y="25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197" y="51"/>
                    <a:pt x="213" y="107"/>
                    <a:pt x="189" y="152"/>
                  </a:cubicBezTo>
                  <a:cubicBezTo>
                    <a:pt x="172" y="182"/>
                    <a:pt x="140" y="200"/>
                    <a:pt x="107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429">
              <a:extLst>
                <a:ext uri="{FF2B5EF4-FFF2-40B4-BE49-F238E27FC236}">
                  <a16:creationId xmlns:a16="http://schemas.microsoft.com/office/drawing/2014/main" id="{19AEE55C-399F-4E85-8E96-6D0A081FB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848"/>
              <a:ext cx="53" cy="49"/>
            </a:xfrm>
            <a:custGeom>
              <a:avLst/>
              <a:gdLst>
                <a:gd name="T0" fmla="*/ 95 w 192"/>
                <a:gd name="T1" fmla="*/ 180 h 180"/>
                <a:gd name="T2" fmla="*/ 26 w 192"/>
                <a:gd name="T3" fmla="*/ 144 h 180"/>
                <a:gd name="T4" fmla="*/ 48 w 192"/>
                <a:gd name="T5" fmla="*/ 27 h 180"/>
                <a:gd name="T6" fmla="*/ 49 w 192"/>
                <a:gd name="T7" fmla="*/ 26 h 180"/>
                <a:gd name="T8" fmla="*/ 166 w 192"/>
                <a:gd name="T9" fmla="*/ 48 h 180"/>
                <a:gd name="T10" fmla="*/ 144 w 192"/>
                <a:gd name="T11" fmla="*/ 165 h 180"/>
                <a:gd name="T12" fmla="*/ 142 w 192"/>
                <a:gd name="T13" fmla="*/ 166 h 180"/>
                <a:gd name="T14" fmla="*/ 95 w 192"/>
                <a:gd name="T15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0">
                  <a:moveTo>
                    <a:pt x="95" y="180"/>
                  </a:moveTo>
                  <a:cubicBezTo>
                    <a:pt x="69" y="180"/>
                    <a:pt x="42" y="168"/>
                    <a:pt x="26" y="144"/>
                  </a:cubicBezTo>
                  <a:cubicBezTo>
                    <a:pt x="0" y="106"/>
                    <a:pt x="10" y="53"/>
                    <a:pt x="48" y="27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88" y="0"/>
                    <a:pt x="140" y="10"/>
                    <a:pt x="166" y="48"/>
                  </a:cubicBezTo>
                  <a:cubicBezTo>
                    <a:pt x="192" y="86"/>
                    <a:pt x="182" y="139"/>
                    <a:pt x="144" y="165"/>
                  </a:cubicBezTo>
                  <a:cubicBezTo>
                    <a:pt x="142" y="166"/>
                    <a:pt x="142" y="166"/>
                    <a:pt x="142" y="166"/>
                  </a:cubicBezTo>
                  <a:cubicBezTo>
                    <a:pt x="128" y="176"/>
                    <a:pt x="111" y="180"/>
                    <a:pt x="95" y="1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430">
              <a:extLst>
                <a:ext uri="{FF2B5EF4-FFF2-40B4-BE49-F238E27FC236}">
                  <a16:creationId xmlns:a16="http://schemas.microsoft.com/office/drawing/2014/main" id="{C1A08402-AED1-4129-BFFC-7BB94916A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778"/>
              <a:ext cx="39" cy="36"/>
            </a:xfrm>
            <a:custGeom>
              <a:avLst/>
              <a:gdLst>
                <a:gd name="T0" fmla="*/ 70 w 139"/>
                <a:gd name="T1" fmla="*/ 129 h 129"/>
                <a:gd name="T2" fmla="*/ 41 w 139"/>
                <a:gd name="T3" fmla="*/ 122 h 129"/>
                <a:gd name="T4" fmla="*/ 40 w 139"/>
                <a:gd name="T5" fmla="*/ 121 h 129"/>
                <a:gd name="T6" fmla="*/ 17 w 139"/>
                <a:gd name="T7" fmla="*/ 39 h 129"/>
                <a:gd name="T8" fmla="*/ 98 w 139"/>
                <a:gd name="T9" fmla="*/ 16 h 129"/>
                <a:gd name="T10" fmla="*/ 100 w 139"/>
                <a:gd name="T11" fmla="*/ 17 h 129"/>
                <a:gd name="T12" fmla="*/ 123 w 139"/>
                <a:gd name="T13" fmla="*/ 99 h 129"/>
                <a:gd name="T14" fmla="*/ 70 w 139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29">
                  <a:moveTo>
                    <a:pt x="70" y="129"/>
                  </a:moveTo>
                  <a:cubicBezTo>
                    <a:pt x="60" y="129"/>
                    <a:pt x="50" y="127"/>
                    <a:pt x="41" y="122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11" y="105"/>
                    <a:pt x="0" y="68"/>
                    <a:pt x="17" y="39"/>
                  </a:cubicBezTo>
                  <a:cubicBezTo>
                    <a:pt x="33" y="10"/>
                    <a:pt x="69" y="0"/>
                    <a:pt x="98" y="16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29" y="33"/>
                    <a:pt x="139" y="70"/>
                    <a:pt x="123" y="99"/>
                  </a:cubicBezTo>
                  <a:cubicBezTo>
                    <a:pt x="112" y="118"/>
                    <a:pt x="91" y="129"/>
                    <a:pt x="70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431">
              <a:extLst>
                <a:ext uri="{FF2B5EF4-FFF2-40B4-BE49-F238E27FC236}">
                  <a16:creationId xmlns:a16="http://schemas.microsoft.com/office/drawing/2014/main" id="{D29696DB-02C1-46F6-8683-F0576C200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747"/>
              <a:ext cx="66" cy="61"/>
            </a:xfrm>
            <a:custGeom>
              <a:avLst/>
              <a:gdLst>
                <a:gd name="T0" fmla="*/ 118 w 237"/>
                <a:gd name="T1" fmla="*/ 222 h 222"/>
                <a:gd name="T2" fmla="*/ 32 w 237"/>
                <a:gd name="T3" fmla="*/ 177 h 222"/>
                <a:gd name="T4" fmla="*/ 59 w 237"/>
                <a:gd name="T5" fmla="*/ 33 h 222"/>
                <a:gd name="T6" fmla="*/ 61 w 237"/>
                <a:gd name="T7" fmla="*/ 32 h 222"/>
                <a:gd name="T8" fmla="*/ 205 w 237"/>
                <a:gd name="T9" fmla="*/ 59 h 222"/>
                <a:gd name="T10" fmla="*/ 178 w 237"/>
                <a:gd name="T11" fmla="*/ 203 h 222"/>
                <a:gd name="T12" fmla="*/ 176 w 237"/>
                <a:gd name="T13" fmla="*/ 204 h 222"/>
                <a:gd name="T14" fmla="*/ 118 w 237"/>
                <a:gd name="T15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7" h="222">
                  <a:moveTo>
                    <a:pt x="118" y="222"/>
                  </a:moveTo>
                  <a:cubicBezTo>
                    <a:pt x="84" y="222"/>
                    <a:pt x="52" y="206"/>
                    <a:pt x="32" y="177"/>
                  </a:cubicBezTo>
                  <a:cubicBezTo>
                    <a:pt x="0" y="130"/>
                    <a:pt x="12" y="65"/>
                    <a:pt x="59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108" y="0"/>
                    <a:pt x="173" y="12"/>
                    <a:pt x="205" y="59"/>
                  </a:cubicBezTo>
                  <a:cubicBezTo>
                    <a:pt x="237" y="106"/>
                    <a:pt x="225" y="170"/>
                    <a:pt x="178" y="203"/>
                  </a:cubicBezTo>
                  <a:cubicBezTo>
                    <a:pt x="176" y="204"/>
                    <a:pt x="176" y="204"/>
                    <a:pt x="176" y="204"/>
                  </a:cubicBezTo>
                  <a:cubicBezTo>
                    <a:pt x="158" y="216"/>
                    <a:pt x="138" y="222"/>
                    <a:pt x="118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432">
              <a:extLst>
                <a:ext uri="{FF2B5EF4-FFF2-40B4-BE49-F238E27FC236}">
                  <a16:creationId xmlns:a16="http://schemas.microsoft.com/office/drawing/2014/main" id="{E7D7F8B7-99E1-4490-86F1-D44797639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709"/>
              <a:ext cx="50" cy="47"/>
            </a:xfrm>
            <a:custGeom>
              <a:avLst/>
              <a:gdLst>
                <a:gd name="T0" fmla="*/ 89 w 180"/>
                <a:gd name="T1" fmla="*/ 171 h 171"/>
                <a:gd name="T2" fmla="*/ 10 w 180"/>
                <a:gd name="T3" fmla="*/ 109 h 171"/>
                <a:gd name="T4" fmla="*/ 70 w 180"/>
                <a:gd name="T5" fmla="*/ 11 h 171"/>
                <a:gd name="T6" fmla="*/ 72 w 180"/>
                <a:gd name="T7" fmla="*/ 11 h 171"/>
                <a:gd name="T8" fmla="*/ 170 w 180"/>
                <a:gd name="T9" fmla="*/ 71 h 171"/>
                <a:gd name="T10" fmla="*/ 109 w 180"/>
                <a:gd name="T11" fmla="*/ 169 h 171"/>
                <a:gd name="T12" fmla="*/ 107 w 180"/>
                <a:gd name="T13" fmla="*/ 169 h 171"/>
                <a:gd name="T14" fmla="*/ 89 w 180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1">
                  <a:moveTo>
                    <a:pt x="89" y="171"/>
                  </a:moveTo>
                  <a:cubicBezTo>
                    <a:pt x="52" y="171"/>
                    <a:pt x="19" y="146"/>
                    <a:pt x="10" y="109"/>
                  </a:cubicBezTo>
                  <a:cubicBezTo>
                    <a:pt x="0" y="65"/>
                    <a:pt x="27" y="21"/>
                    <a:pt x="70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116" y="0"/>
                    <a:pt x="159" y="27"/>
                    <a:pt x="170" y="71"/>
                  </a:cubicBezTo>
                  <a:cubicBezTo>
                    <a:pt x="180" y="115"/>
                    <a:pt x="153" y="158"/>
                    <a:pt x="109" y="169"/>
                  </a:cubicBezTo>
                  <a:cubicBezTo>
                    <a:pt x="107" y="169"/>
                    <a:pt x="107" y="169"/>
                    <a:pt x="107" y="169"/>
                  </a:cubicBezTo>
                  <a:cubicBezTo>
                    <a:pt x="101" y="170"/>
                    <a:pt x="95" y="171"/>
                    <a:pt x="8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433">
              <a:extLst>
                <a:ext uri="{FF2B5EF4-FFF2-40B4-BE49-F238E27FC236}">
                  <a16:creationId xmlns:a16="http://schemas.microsoft.com/office/drawing/2014/main" id="{89D9FDFA-CFA1-491E-BDA4-CD9F72C71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695"/>
              <a:ext cx="61" cy="59"/>
            </a:xfrm>
            <a:custGeom>
              <a:avLst/>
              <a:gdLst>
                <a:gd name="T0" fmla="*/ 112 w 221"/>
                <a:gd name="T1" fmla="*/ 213 h 213"/>
                <a:gd name="T2" fmla="*/ 97 w 221"/>
                <a:gd name="T3" fmla="*/ 212 h 213"/>
                <a:gd name="T4" fmla="*/ 95 w 221"/>
                <a:gd name="T5" fmla="*/ 211 h 213"/>
                <a:gd name="T6" fmla="*/ 8 w 221"/>
                <a:gd name="T7" fmla="*/ 95 h 213"/>
                <a:gd name="T8" fmla="*/ 123 w 221"/>
                <a:gd name="T9" fmla="*/ 8 h 213"/>
                <a:gd name="T10" fmla="*/ 126 w 221"/>
                <a:gd name="T11" fmla="*/ 8 h 213"/>
                <a:gd name="T12" fmla="*/ 213 w 221"/>
                <a:gd name="T13" fmla="*/ 124 h 213"/>
                <a:gd name="T14" fmla="*/ 112 w 221"/>
                <a:gd name="T15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13">
                  <a:moveTo>
                    <a:pt x="112" y="213"/>
                  </a:moveTo>
                  <a:cubicBezTo>
                    <a:pt x="107" y="213"/>
                    <a:pt x="102" y="212"/>
                    <a:pt x="97" y="212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39" y="203"/>
                    <a:pt x="0" y="152"/>
                    <a:pt x="8" y="95"/>
                  </a:cubicBezTo>
                  <a:cubicBezTo>
                    <a:pt x="15" y="39"/>
                    <a:pt x="67" y="0"/>
                    <a:pt x="123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82" y="16"/>
                    <a:pt x="221" y="68"/>
                    <a:pt x="213" y="124"/>
                  </a:cubicBezTo>
                  <a:cubicBezTo>
                    <a:pt x="206" y="175"/>
                    <a:pt x="162" y="213"/>
                    <a:pt x="112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434">
              <a:extLst>
                <a:ext uri="{FF2B5EF4-FFF2-40B4-BE49-F238E27FC236}">
                  <a16:creationId xmlns:a16="http://schemas.microsoft.com/office/drawing/2014/main" id="{941FF63B-6041-49B4-9EFF-2B6E3296B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684"/>
              <a:ext cx="37" cy="35"/>
            </a:xfrm>
            <a:custGeom>
              <a:avLst/>
              <a:gdLst>
                <a:gd name="T0" fmla="*/ 68 w 134"/>
                <a:gd name="T1" fmla="*/ 129 h 129"/>
                <a:gd name="T2" fmla="*/ 59 w 134"/>
                <a:gd name="T3" fmla="*/ 128 h 129"/>
                <a:gd name="T4" fmla="*/ 58 w 134"/>
                <a:gd name="T5" fmla="*/ 128 h 129"/>
                <a:gd name="T6" fmla="*/ 5 w 134"/>
                <a:gd name="T7" fmla="*/ 58 h 129"/>
                <a:gd name="T8" fmla="*/ 75 w 134"/>
                <a:gd name="T9" fmla="*/ 5 h 129"/>
                <a:gd name="T10" fmla="*/ 76 w 134"/>
                <a:gd name="T11" fmla="*/ 5 h 129"/>
                <a:gd name="T12" fmla="*/ 129 w 134"/>
                <a:gd name="T13" fmla="*/ 75 h 129"/>
                <a:gd name="T14" fmla="*/ 68 w 134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29">
                  <a:moveTo>
                    <a:pt x="68" y="129"/>
                  </a:moveTo>
                  <a:cubicBezTo>
                    <a:pt x="65" y="129"/>
                    <a:pt x="62" y="129"/>
                    <a:pt x="59" y="128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24" y="123"/>
                    <a:pt x="0" y="92"/>
                    <a:pt x="5" y="58"/>
                  </a:cubicBezTo>
                  <a:cubicBezTo>
                    <a:pt x="10" y="24"/>
                    <a:pt x="41" y="0"/>
                    <a:pt x="75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110" y="10"/>
                    <a:pt x="134" y="41"/>
                    <a:pt x="129" y="75"/>
                  </a:cubicBezTo>
                  <a:cubicBezTo>
                    <a:pt x="125" y="106"/>
                    <a:pt x="98" y="129"/>
                    <a:pt x="68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435">
              <a:extLst>
                <a:ext uri="{FF2B5EF4-FFF2-40B4-BE49-F238E27FC236}">
                  <a16:creationId xmlns:a16="http://schemas.microsoft.com/office/drawing/2014/main" id="{1386E323-3E75-4373-BBBE-935A03370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665"/>
              <a:ext cx="61" cy="58"/>
            </a:xfrm>
            <a:custGeom>
              <a:avLst/>
              <a:gdLst>
                <a:gd name="T0" fmla="*/ 109 w 221"/>
                <a:gd name="T1" fmla="*/ 209 h 209"/>
                <a:gd name="T2" fmla="*/ 13 w 221"/>
                <a:gd name="T3" fmla="*/ 132 h 209"/>
                <a:gd name="T4" fmla="*/ 87 w 221"/>
                <a:gd name="T5" fmla="*/ 13 h 209"/>
                <a:gd name="T6" fmla="*/ 89 w 221"/>
                <a:gd name="T7" fmla="*/ 13 h 209"/>
                <a:gd name="T8" fmla="*/ 208 w 221"/>
                <a:gd name="T9" fmla="*/ 87 h 209"/>
                <a:gd name="T10" fmla="*/ 134 w 221"/>
                <a:gd name="T11" fmla="*/ 206 h 209"/>
                <a:gd name="T12" fmla="*/ 132 w 221"/>
                <a:gd name="T13" fmla="*/ 206 h 209"/>
                <a:gd name="T14" fmla="*/ 109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09" y="209"/>
                  </a:moveTo>
                  <a:cubicBezTo>
                    <a:pt x="64" y="209"/>
                    <a:pt x="24" y="178"/>
                    <a:pt x="13" y="132"/>
                  </a:cubicBezTo>
                  <a:cubicBezTo>
                    <a:pt x="0" y="79"/>
                    <a:pt x="33" y="26"/>
                    <a:pt x="87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142" y="0"/>
                    <a:pt x="196" y="33"/>
                    <a:pt x="208" y="87"/>
                  </a:cubicBezTo>
                  <a:cubicBezTo>
                    <a:pt x="221" y="140"/>
                    <a:pt x="188" y="193"/>
                    <a:pt x="134" y="206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25" y="208"/>
                    <a:pt x="117" y="209"/>
                    <a:pt x="109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436">
              <a:extLst>
                <a:ext uri="{FF2B5EF4-FFF2-40B4-BE49-F238E27FC236}">
                  <a16:creationId xmlns:a16="http://schemas.microsoft.com/office/drawing/2014/main" id="{37D73C80-CC26-42DA-8992-BEA1E52FA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654"/>
              <a:ext cx="50" cy="48"/>
            </a:xfrm>
            <a:custGeom>
              <a:avLst/>
              <a:gdLst>
                <a:gd name="T0" fmla="*/ 91 w 180"/>
                <a:gd name="T1" fmla="*/ 173 h 173"/>
                <a:gd name="T2" fmla="*/ 79 w 180"/>
                <a:gd name="T3" fmla="*/ 172 h 173"/>
                <a:gd name="T4" fmla="*/ 78 w 180"/>
                <a:gd name="T5" fmla="*/ 172 h 173"/>
                <a:gd name="T6" fmla="*/ 6 w 180"/>
                <a:gd name="T7" fmla="*/ 78 h 173"/>
                <a:gd name="T8" fmla="*/ 101 w 180"/>
                <a:gd name="T9" fmla="*/ 6 h 173"/>
                <a:gd name="T10" fmla="*/ 103 w 180"/>
                <a:gd name="T11" fmla="*/ 7 h 173"/>
                <a:gd name="T12" fmla="*/ 174 w 180"/>
                <a:gd name="T13" fmla="*/ 101 h 173"/>
                <a:gd name="T14" fmla="*/ 91 w 180"/>
                <a:gd name="T15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3">
                  <a:moveTo>
                    <a:pt x="91" y="173"/>
                  </a:moveTo>
                  <a:cubicBezTo>
                    <a:pt x="87" y="173"/>
                    <a:pt x="83" y="173"/>
                    <a:pt x="79" y="172"/>
                  </a:cubicBezTo>
                  <a:cubicBezTo>
                    <a:pt x="78" y="172"/>
                    <a:pt x="78" y="172"/>
                    <a:pt x="78" y="172"/>
                  </a:cubicBezTo>
                  <a:cubicBezTo>
                    <a:pt x="32" y="166"/>
                    <a:pt x="0" y="123"/>
                    <a:pt x="6" y="78"/>
                  </a:cubicBezTo>
                  <a:cubicBezTo>
                    <a:pt x="13" y="32"/>
                    <a:pt x="55" y="0"/>
                    <a:pt x="101" y="6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48" y="13"/>
                    <a:pt x="180" y="55"/>
                    <a:pt x="174" y="101"/>
                  </a:cubicBezTo>
                  <a:cubicBezTo>
                    <a:pt x="168" y="143"/>
                    <a:pt x="132" y="173"/>
                    <a:pt x="91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437">
              <a:extLst>
                <a:ext uri="{FF2B5EF4-FFF2-40B4-BE49-F238E27FC236}">
                  <a16:creationId xmlns:a16="http://schemas.microsoft.com/office/drawing/2014/main" id="{3862F923-038F-47EC-BC25-A090BBF08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3014"/>
              <a:ext cx="60" cy="57"/>
            </a:xfrm>
            <a:custGeom>
              <a:avLst/>
              <a:gdLst>
                <a:gd name="T0" fmla="*/ 110 w 217"/>
                <a:gd name="T1" fmla="*/ 207 h 207"/>
                <a:gd name="T2" fmla="*/ 93 w 217"/>
                <a:gd name="T3" fmla="*/ 206 h 207"/>
                <a:gd name="T4" fmla="*/ 91 w 217"/>
                <a:gd name="T5" fmla="*/ 205 h 207"/>
                <a:gd name="T6" fmla="*/ 9 w 217"/>
                <a:gd name="T7" fmla="*/ 90 h 207"/>
                <a:gd name="T8" fmla="*/ 124 w 217"/>
                <a:gd name="T9" fmla="*/ 9 h 207"/>
                <a:gd name="T10" fmla="*/ 126 w 217"/>
                <a:gd name="T11" fmla="*/ 9 h 207"/>
                <a:gd name="T12" fmla="*/ 208 w 217"/>
                <a:gd name="T13" fmla="*/ 124 h 207"/>
                <a:gd name="T14" fmla="*/ 110 w 217"/>
                <a:gd name="T15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7">
                  <a:moveTo>
                    <a:pt x="110" y="207"/>
                  </a:moveTo>
                  <a:cubicBezTo>
                    <a:pt x="104" y="207"/>
                    <a:pt x="99" y="207"/>
                    <a:pt x="93" y="206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36" y="196"/>
                    <a:pt x="0" y="145"/>
                    <a:pt x="9" y="90"/>
                  </a:cubicBezTo>
                  <a:cubicBezTo>
                    <a:pt x="18" y="36"/>
                    <a:pt x="70" y="0"/>
                    <a:pt x="124" y="9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81" y="19"/>
                    <a:pt x="217" y="70"/>
                    <a:pt x="208" y="124"/>
                  </a:cubicBezTo>
                  <a:cubicBezTo>
                    <a:pt x="200" y="173"/>
                    <a:pt x="157" y="207"/>
                    <a:pt x="110" y="2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438">
              <a:extLst>
                <a:ext uri="{FF2B5EF4-FFF2-40B4-BE49-F238E27FC236}">
                  <a16:creationId xmlns:a16="http://schemas.microsoft.com/office/drawing/2014/main" id="{3C718034-54C6-4260-8F5E-15FD336DC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978"/>
              <a:ext cx="71" cy="68"/>
            </a:xfrm>
            <a:custGeom>
              <a:avLst/>
              <a:gdLst>
                <a:gd name="T0" fmla="*/ 131 w 259"/>
                <a:gd name="T1" fmla="*/ 247 h 247"/>
                <a:gd name="T2" fmla="*/ 111 w 259"/>
                <a:gd name="T3" fmla="*/ 245 h 247"/>
                <a:gd name="T4" fmla="*/ 108 w 259"/>
                <a:gd name="T5" fmla="*/ 245 h 247"/>
                <a:gd name="T6" fmla="*/ 11 w 259"/>
                <a:gd name="T7" fmla="*/ 108 h 247"/>
                <a:gd name="T8" fmla="*/ 148 w 259"/>
                <a:gd name="T9" fmla="*/ 11 h 247"/>
                <a:gd name="T10" fmla="*/ 151 w 259"/>
                <a:gd name="T11" fmla="*/ 12 h 247"/>
                <a:gd name="T12" fmla="*/ 248 w 259"/>
                <a:gd name="T13" fmla="*/ 148 h 247"/>
                <a:gd name="T14" fmla="*/ 131 w 259"/>
                <a:gd name="T15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7">
                  <a:moveTo>
                    <a:pt x="131" y="247"/>
                  </a:moveTo>
                  <a:cubicBezTo>
                    <a:pt x="125" y="247"/>
                    <a:pt x="118" y="246"/>
                    <a:pt x="111" y="245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44" y="234"/>
                    <a:pt x="0" y="172"/>
                    <a:pt x="11" y="108"/>
                  </a:cubicBezTo>
                  <a:cubicBezTo>
                    <a:pt x="23" y="43"/>
                    <a:pt x="84" y="0"/>
                    <a:pt x="148" y="11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216" y="23"/>
                    <a:pt x="259" y="84"/>
                    <a:pt x="248" y="148"/>
                  </a:cubicBezTo>
                  <a:cubicBezTo>
                    <a:pt x="238" y="206"/>
                    <a:pt x="188" y="247"/>
                    <a:pt x="131" y="2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439">
              <a:extLst>
                <a:ext uri="{FF2B5EF4-FFF2-40B4-BE49-F238E27FC236}">
                  <a16:creationId xmlns:a16="http://schemas.microsoft.com/office/drawing/2014/main" id="{84D9424F-19F1-4A71-95BB-E2B9EC0E8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976"/>
              <a:ext cx="74" cy="70"/>
            </a:xfrm>
            <a:custGeom>
              <a:avLst/>
              <a:gdLst>
                <a:gd name="T0" fmla="*/ 131 w 266"/>
                <a:gd name="T1" fmla="*/ 252 h 252"/>
                <a:gd name="T2" fmla="*/ 13 w 266"/>
                <a:gd name="T3" fmla="*/ 155 h 252"/>
                <a:gd name="T4" fmla="*/ 108 w 266"/>
                <a:gd name="T5" fmla="*/ 13 h 252"/>
                <a:gd name="T6" fmla="*/ 110 w 266"/>
                <a:gd name="T7" fmla="*/ 13 h 252"/>
                <a:gd name="T8" fmla="*/ 252 w 266"/>
                <a:gd name="T9" fmla="*/ 107 h 252"/>
                <a:gd name="T10" fmla="*/ 158 w 266"/>
                <a:gd name="T11" fmla="*/ 249 h 252"/>
                <a:gd name="T12" fmla="*/ 155 w 266"/>
                <a:gd name="T13" fmla="*/ 250 h 252"/>
                <a:gd name="T14" fmla="*/ 131 w 266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2">
                  <a:moveTo>
                    <a:pt x="131" y="252"/>
                  </a:moveTo>
                  <a:cubicBezTo>
                    <a:pt x="75" y="252"/>
                    <a:pt x="25" y="212"/>
                    <a:pt x="13" y="155"/>
                  </a:cubicBezTo>
                  <a:cubicBezTo>
                    <a:pt x="0" y="90"/>
                    <a:pt x="42" y="26"/>
                    <a:pt x="108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76" y="0"/>
                    <a:pt x="239" y="42"/>
                    <a:pt x="252" y="107"/>
                  </a:cubicBezTo>
                  <a:cubicBezTo>
                    <a:pt x="266" y="172"/>
                    <a:pt x="223" y="236"/>
                    <a:pt x="158" y="249"/>
                  </a:cubicBezTo>
                  <a:cubicBezTo>
                    <a:pt x="155" y="250"/>
                    <a:pt x="155" y="250"/>
                    <a:pt x="155" y="250"/>
                  </a:cubicBezTo>
                  <a:cubicBezTo>
                    <a:pt x="147" y="251"/>
                    <a:pt x="139" y="252"/>
                    <a:pt x="131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440">
              <a:extLst>
                <a:ext uri="{FF2B5EF4-FFF2-40B4-BE49-F238E27FC236}">
                  <a16:creationId xmlns:a16="http://schemas.microsoft.com/office/drawing/2014/main" id="{0E2B8ECF-7D84-4B81-8D78-DBC6E890C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960"/>
              <a:ext cx="48" cy="46"/>
            </a:xfrm>
            <a:custGeom>
              <a:avLst/>
              <a:gdLst>
                <a:gd name="T0" fmla="*/ 89 w 176"/>
                <a:gd name="T1" fmla="*/ 168 h 168"/>
                <a:gd name="T2" fmla="*/ 75 w 176"/>
                <a:gd name="T3" fmla="*/ 166 h 168"/>
                <a:gd name="T4" fmla="*/ 73 w 176"/>
                <a:gd name="T5" fmla="*/ 166 h 168"/>
                <a:gd name="T6" fmla="*/ 8 w 176"/>
                <a:gd name="T7" fmla="*/ 73 h 168"/>
                <a:gd name="T8" fmla="*/ 100 w 176"/>
                <a:gd name="T9" fmla="*/ 7 h 168"/>
                <a:gd name="T10" fmla="*/ 102 w 176"/>
                <a:gd name="T11" fmla="*/ 8 h 168"/>
                <a:gd name="T12" fmla="*/ 168 w 176"/>
                <a:gd name="T13" fmla="*/ 101 h 168"/>
                <a:gd name="T14" fmla="*/ 89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9" y="168"/>
                  </a:moveTo>
                  <a:cubicBezTo>
                    <a:pt x="84" y="168"/>
                    <a:pt x="80" y="167"/>
                    <a:pt x="75" y="166"/>
                  </a:cubicBezTo>
                  <a:cubicBezTo>
                    <a:pt x="73" y="166"/>
                    <a:pt x="73" y="166"/>
                    <a:pt x="73" y="166"/>
                  </a:cubicBezTo>
                  <a:cubicBezTo>
                    <a:pt x="30" y="159"/>
                    <a:pt x="0" y="117"/>
                    <a:pt x="8" y="73"/>
                  </a:cubicBezTo>
                  <a:cubicBezTo>
                    <a:pt x="15" y="29"/>
                    <a:pt x="57" y="0"/>
                    <a:pt x="100" y="7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46" y="15"/>
                    <a:pt x="176" y="57"/>
                    <a:pt x="168" y="101"/>
                  </a:cubicBezTo>
                  <a:cubicBezTo>
                    <a:pt x="161" y="140"/>
                    <a:pt x="127" y="168"/>
                    <a:pt x="89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441">
              <a:extLst>
                <a:ext uri="{FF2B5EF4-FFF2-40B4-BE49-F238E27FC236}">
                  <a16:creationId xmlns:a16="http://schemas.microsoft.com/office/drawing/2014/main" id="{58D281E5-FFF2-4714-95C1-213D4F473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955"/>
              <a:ext cx="45" cy="43"/>
            </a:xfrm>
            <a:custGeom>
              <a:avLst/>
              <a:gdLst>
                <a:gd name="T0" fmla="*/ 81 w 164"/>
                <a:gd name="T1" fmla="*/ 155 h 155"/>
                <a:gd name="T2" fmla="*/ 9 w 164"/>
                <a:gd name="T3" fmla="*/ 96 h 155"/>
                <a:gd name="T4" fmla="*/ 67 w 164"/>
                <a:gd name="T5" fmla="*/ 8 h 155"/>
                <a:gd name="T6" fmla="*/ 68 w 164"/>
                <a:gd name="T7" fmla="*/ 8 h 155"/>
                <a:gd name="T8" fmla="*/ 156 w 164"/>
                <a:gd name="T9" fmla="*/ 66 h 155"/>
                <a:gd name="T10" fmla="*/ 98 w 164"/>
                <a:gd name="T11" fmla="*/ 153 h 155"/>
                <a:gd name="T12" fmla="*/ 96 w 164"/>
                <a:gd name="T13" fmla="*/ 154 h 155"/>
                <a:gd name="T14" fmla="*/ 81 w 164"/>
                <a:gd name="T15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55">
                  <a:moveTo>
                    <a:pt x="81" y="155"/>
                  </a:moveTo>
                  <a:cubicBezTo>
                    <a:pt x="47" y="155"/>
                    <a:pt x="16" y="131"/>
                    <a:pt x="9" y="96"/>
                  </a:cubicBezTo>
                  <a:cubicBezTo>
                    <a:pt x="0" y="56"/>
                    <a:pt x="26" y="16"/>
                    <a:pt x="67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108" y="0"/>
                    <a:pt x="148" y="26"/>
                    <a:pt x="156" y="66"/>
                  </a:cubicBezTo>
                  <a:cubicBezTo>
                    <a:pt x="164" y="106"/>
                    <a:pt x="138" y="145"/>
                    <a:pt x="98" y="153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91" y="155"/>
                    <a:pt x="86" y="155"/>
                    <a:pt x="81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442">
              <a:extLst>
                <a:ext uri="{FF2B5EF4-FFF2-40B4-BE49-F238E27FC236}">
                  <a16:creationId xmlns:a16="http://schemas.microsoft.com/office/drawing/2014/main" id="{8F24ABA3-3029-41BE-A476-324C54F1C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893"/>
              <a:ext cx="57" cy="54"/>
            </a:xfrm>
            <a:custGeom>
              <a:avLst/>
              <a:gdLst>
                <a:gd name="T0" fmla="*/ 105 w 208"/>
                <a:gd name="T1" fmla="*/ 195 h 195"/>
                <a:gd name="T2" fmla="*/ 59 w 208"/>
                <a:gd name="T3" fmla="*/ 182 h 195"/>
                <a:gd name="T4" fmla="*/ 57 w 208"/>
                <a:gd name="T5" fmla="*/ 181 h 195"/>
                <a:gd name="T6" fmla="*/ 26 w 208"/>
                <a:gd name="T7" fmla="*/ 57 h 195"/>
                <a:gd name="T8" fmla="*/ 150 w 208"/>
                <a:gd name="T9" fmla="*/ 25 h 195"/>
                <a:gd name="T10" fmla="*/ 152 w 208"/>
                <a:gd name="T11" fmla="*/ 27 h 195"/>
                <a:gd name="T12" fmla="*/ 183 w 208"/>
                <a:gd name="T13" fmla="*/ 151 h 195"/>
                <a:gd name="T14" fmla="*/ 105 w 208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5">
                  <a:moveTo>
                    <a:pt x="105" y="195"/>
                  </a:moveTo>
                  <a:cubicBezTo>
                    <a:pt x="89" y="195"/>
                    <a:pt x="73" y="190"/>
                    <a:pt x="59" y="182"/>
                  </a:cubicBezTo>
                  <a:cubicBezTo>
                    <a:pt x="57" y="181"/>
                    <a:pt x="57" y="181"/>
                    <a:pt x="57" y="181"/>
                  </a:cubicBezTo>
                  <a:cubicBezTo>
                    <a:pt x="14" y="155"/>
                    <a:pt x="0" y="99"/>
                    <a:pt x="26" y="57"/>
                  </a:cubicBezTo>
                  <a:cubicBezTo>
                    <a:pt x="52" y="14"/>
                    <a:pt x="107" y="0"/>
                    <a:pt x="150" y="25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94" y="52"/>
                    <a:pt x="208" y="108"/>
                    <a:pt x="183" y="151"/>
                  </a:cubicBezTo>
                  <a:cubicBezTo>
                    <a:pt x="166" y="179"/>
                    <a:pt x="136" y="195"/>
                    <a:pt x="105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443">
              <a:extLst>
                <a:ext uri="{FF2B5EF4-FFF2-40B4-BE49-F238E27FC236}">
                  <a16:creationId xmlns:a16="http://schemas.microsoft.com/office/drawing/2014/main" id="{C1BEA7B0-1E94-4A25-8CE2-ED0B24C39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886"/>
              <a:ext cx="63" cy="59"/>
            </a:xfrm>
            <a:custGeom>
              <a:avLst/>
              <a:gdLst>
                <a:gd name="T0" fmla="*/ 113 w 228"/>
                <a:gd name="T1" fmla="*/ 214 h 214"/>
                <a:gd name="T2" fmla="*/ 30 w 228"/>
                <a:gd name="T3" fmla="*/ 168 h 214"/>
                <a:gd name="T4" fmla="*/ 60 w 228"/>
                <a:gd name="T5" fmla="*/ 31 h 214"/>
                <a:gd name="T6" fmla="*/ 62 w 228"/>
                <a:gd name="T7" fmla="*/ 30 h 214"/>
                <a:gd name="T8" fmla="*/ 199 w 228"/>
                <a:gd name="T9" fmla="*/ 60 h 214"/>
                <a:gd name="T10" fmla="*/ 168 w 228"/>
                <a:gd name="T11" fmla="*/ 197 h 214"/>
                <a:gd name="T12" fmla="*/ 167 w 228"/>
                <a:gd name="T13" fmla="*/ 198 h 214"/>
                <a:gd name="T14" fmla="*/ 113 w 228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8" h="214">
                  <a:moveTo>
                    <a:pt x="113" y="214"/>
                  </a:moveTo>
                  <a:cubicBezTo>
                    <a:pt x="80" y="214"/>
                    <a:pt x="48" y="197"/>
                    <a:pt x="30" y="168"/>
                  </a:cubicBezTo>
                  <a:cubicBezTo>
                    <a:pt x="0" y="122"/>
                    <a:pt x="14" y="60"/>
                    <a:pt x="60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108" y="0"/>
                    <a:pt x="169" y="14"/>
                    <a:pt x="199" y="60"/>
                  </a:cubicBezTo>
                  <a:cubicBezTo>
                    <a:pt x="228" y="106"/>
                    <a:pt x="215" y="167"/>
                    <a:pt x="168" y="197"/>
                  </a:cubicBezTo>
                  <a:cubicBezTo>
                    <a:pt x="167" y="198"/>
                    <a:pt x="167" y="198"/>
                    <a:pt x="167" y="198"/>
                  </a:cubicBezTo>
                  <a:cubicBezTo>
                    <a:pt x="150" y="209"/>
                    <a:pt x="131" y="214"/>
                    <a:pt x="113" y="2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444">
              <a:extLst>
                <a:ext uri="{FF2B5EF4-FFF2-40B4-BE49-F238E27FC236}">
                  <a16:creationId xmlns:a16="http://schemas.microsoft.com/office/drawing/2014/main" id="{C6DA079E-E5CF-4AC5-ADE3-0E933B1C8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793"/>
              <a:ext cx="75" cy="70"/>
            </a:xfrm>
            <a:custGeom>
              <a:avLst/>
              <a:gdLst>
                <a:gd name="T0" fmla="*/ 135 w 269"/>
                <a:gd name="T1" fmla="*/ 252 h 252"/>
                <a:gd name="T2" fmla="*/ 75 w 269"/>
                <a:gd name="T3" fmla="*/ 235 h 252"/>
                <a:gd name="T4" fmla="*/ 73 w 269"/>
                <a:gd name="T5" fmla="*/ 234 h 252"/>
                <a:gd name="T6" fmla="*/ 33 w 269"/>
                <a:gd name="T7" fmla="*/ 74 h 252"/>
                <a:gd name="T8" fmla="*/ 193 w 269"/>
                <a:gd name="T9" fmla="*/ 33 h 252"/>
                <a:gd name="T10" fmla="*/ 196 w 269"/>
                <a:gd name="T11" fmla="*/ 35 h 252"/>
                <a:gd name="T12" fmla="*/ 236 w 269"/>
                <a:gd name="T13" fmla="*/ 195 h 252"/>
                <a:gd name="T14" fmla="*/ 135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5" y="252"/>
                  </a:moveTo>
                  <a:cubicBezTo>
                    <a:pt x="115" y="252"/>
                    <a:pt x="94" y="247"/>
                    <a:pt x="75" y="235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18" y="201"/>
                    <a:pt x="0" y="129"/>
                    <a:pt x="33" y="74"/>
                  </a:cubicBezTo>
                  <a:cubicBezTo>
                    <a:pt x="66" y="18"/>
                    <a:pt x="138" y="0"/>
                    <a:pt x="193" y="33"/>
                  </a:cubicBezTo>
                  <a:cubicBezTo>
                    <a:pt x="196" y="35"/>
                    <a:pt x="196" y="35"/>
                    <a:pt x="196" y="35"/>
                  </a:cubicBezTo>
                  <a:cubicBezTo>
                    <a:pt x="251" y="68"/>
                    <a:pt x="269" y="140"/>
                    <a:pt x="236" y="195"/>
                  </a:cubicBezTo>
                  <a:cubicBezTo>
                    <a:pt x="214" y="232"/>
                    <a:pt x="175" y="252"/>
                    <a:pt x="135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445">
              <a:extLst>
                <a:ext uri="{FF2B5EF4-FFF2-40B4-BE49-F238E27FC236}">
                  <a16:creationId xmlns:a16="http://schemas.microsoft.com/office/drawing/2014/main" id="{527E1F26-BA5F-41EC-9810-3EB4C480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801"/>
              <a:ext cx="41" cy="38"/>
            </a:xfrm>
            <a:custGeom>
              <a:avLst/>
              <a:gdLst>
                <a:gd name="T0" fmla="*/ 73 w 148"/>
                <a:gd name="T1" fmla="*/ 139 h 139"/>
                <a:gd name="T2" fmla="*/ 19 w 148"/>
                <a:gd name="T3" fmla="*/ 109 h 139"/>
                <a:gd name="T4" fmla="*/ 38 w 148"/>
                <a:gd name="T5" fmla="*/ 20 h 139"/>
                <a:gd name="T6" fmla="*/ 40 w 148"/>
                <a:gd name="T7" fmla="*/ 19 h 139"/>
                <a:gd name="T8" fmla="*/ 129 w 148"/>
                <a:gd name="T9" fmla="*/ 39 h 139"/>
                <a:gd name="T10" fmla="*/ 109 w 148"/>
                <a:gd name="T11" fmla="*/ 128 h 139"/>
                <a:gd name="T12" fmla="*/ 108 w 148"/>
                <a:gd name="T13" fmla="*/ 129 h 139"/>
                <a:gd name="T14" fmla="*/ 73 w 148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39">
                  <a:moveTo>
                    <a:pt x="73" y="139"/>
                  </a:moveTo>
                  <a:cubicBezTo>
                    <a:pt x="52" y="139"/>
                    <a:pt x="31" y="128"/>
                    <a:pt x="19" y="109"/>
                  </a:cubicBezTo>
                  <a:cubicBezTo>
                    <a:pt x="0" y="79"/>
                    <a:pt x="9" y="39"/>
                    <a:pt x="38" y="20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70" y="0"/>
                    <a:pt x="110" y="9"/>
                    <a:pt x="129" y="39"/>
                  </a:cubicBezTo>
                  <a:cubicBezTo>
                    <a:pt x="148" y="69"/>
                    <a:pt x="139" y="109"/>
                    <a:pt x="109" y="128"/>
                  </a:cubicBezTo>
                  <a:cubicBezTo>
                    <a:pt x="108" y="129"/>
                    <a:pt x="108" y="129"/>
                    <a:pt x="108" y="129"/>
                  </a:cubicBezTo>
                  <a:cubicBezTo>
                    <a:pt x="97" y="136"/>
                    <a:pt x="85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446">
              <a:extLst>
                <a:ext uri="{FF2B5EF4-FFF2-40B4-BE49-F238E27FC236}">
                  <a16:creationId xmlns:a16="http://schemas.microsoft.com/office/drawing/2014/main" id="{C21668A4-99D4-4BD1-91E7-5884E4335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706"/>
              <a:ext cx="67" cy="63"/>
            </a:xfrm>
            <a:custGeom>
              <a:avLst/>
              <a:gdLst>
                <a:gd name="T0" fmla="*/ 122 w 243"/>
                <a:gd name="T1" fmla="*/ 230 h 230"/>
                <a:gd name="T2" fmla="*/ 38 w 243"/>
                <a:gd name="T3" fmla="*/ 189 h 230"/>
                <a:gd name="T4" fmla="*/ 36 w 243"/>
                <a:gd name="T5" fmla="*/ 187 h 230"/>
                <a:gd name="T6" fmla="*/ 55 w 243"/>
                <a:gd name="T7" fmla="*/ 37 h 230"/>
                <a:gd name="T8" fmla="*/ 205 w 243"/>
                <a:gd name="T9" fmla="*/ 55 h 230"/>
                <a:gd name="T10" fmla="*/ 207 w 243"/>
                <a:gd name="T11" fmla="*/ 57 h 230"/>
                <a:gd name="T12" fmla="*/ 188 w 243"/>
                <a:gd name="T13" fmla="*/ 208 h 230"/>
                <a:gd name="T14" fmla="*/ 122 w 243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0">
                  <a:moveTo>
                    <a:pt x="122" y="230"/>
                  </a:moveTo>
                  <a:cubicBezTo>
                    <a:pt x="90" y="230"/>
                    <a:pt x="59" y="216"/>
                    <a:pt x="38" y="189"/>
                  </a:cubicBezTo>
                  <a:cubicBezTo>
                    <a:pt x="36" y="187"/>
                    <a:pt x="36" y="187"/>
                    <a:pt x="36" y="187"/>
                  </a:cubicBezTo>
                  <a:cubicBezTo>
                    <a:pt x="0" y="140"/>
                    <a:pt x="8" y="73"/>
                    <a:pt x="55" y="37"/>
                  </a:cubicBezTo>
                  <a:cubicBezTo>
                    <a:pt x="101" y="0"/>
                    <a:pt x="169" y="9"/>
                    <a:pt x="205" y="55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243" y="104"/>
                    <a:pt x="235" y="171"/>
                    <a:pt x="188" y="208"/>
                  </a:cubicBezTo>
                  <a:cubicBezTo>
                    <a:pt x="168" y="223"/>
                    <a:pt x="145" y="230"/>
                    <a:pt x="122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447">
              <a:extLst>
                <a:ext uri="{FF2B5EF4-FFF2-40B4-BE49-F238E27FC236}">
                  <a16:creationId xmlns:a16="http://schemas.microsoft.com/office/drawing/2014/main" id="{B19CD16C-0952-471E-9237-B2D136F5F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697"/>
              <a:ext cx="57" cy="54"/>
            </a:xfrm>
            <a:custGeom>
              <a:avLst/>
              <a:gdLst>
                <a:gd name="T0" fmla="*/ 102 w 206"/>
                <a:gd name="T1" fmla="*/ 193 h 193"/>
                <a:gd name="T2" fmla="*/ 26 w 206"/>
                <a:gd name="T3" fmla="*/ 151 h 193"/>
                <a:gd name="T4" fmla="*/ 54 w 206"/>
                <a:gd name="T5" fmla="*/ 27 h 193"/>
                <a:gd name="T6" fmla="*/ 55 w 206"/>
                <a:gd name="T7" fmla="*/ 26 h 193"/>
                <a:gd name="T8" fmla="*/ 179 w 206"/>
                <a:gd name="T9" fmla="*/ 53 h 193"/>
                <a:gd name="T10" fmla="*/ 152 w 206"/>
                <a:gd name="T11" fmla="*/ 177 h 193"/>
                <a:gd name="T12" fmla="*/ 150 w 206"/>
                <a:gd name="T13" fmla="*/ 178 h 193"/>
                <a:gd name="T14" fmla="*/ 102 w 206"/>
                <a:gd name="T15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3">
                  <a:moveTo>
                    <a:pt x="102" y="193"/>
                  </a:moveTo>
                  <a:cubicBezTo>
                    <a:pt x="72" y="193"/>
                    <a:pt x="43" y="178"/>
                    <a:pt x="26" y="151"/>
                  </a:cubicBezTo>
                  <a:cubicBezTo>
                    <a:pt x="0" y="109"/>
                    <a:pt x="12" y="54"/>
                    <a:pt x="54" y="27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97" y="0"/>
                    <a:pt x="152" y="12"/>
                    <a:pt x="179" y="53"/>
                  </a:cubicBezTo>
                  <a:cubicBezTo>
                    <a:pt x="206" y="95"/>
                    <a:pt x="194" y="151"/>
                    <a:pt x="152" y="177"/>
                  </a:cubicBezTo>
                  <a:cubicBezTo>
                    <a:pt x="150" y="178"/>
                    <a:pt x="150" y="178"/>
                    <a:pt x="150" y="178"/>
                  </a:cubicBezTo>
                  <a:cubicBezTo>
                    <a:pt x="135" y="188"/>
                    <a:pt x="118" y="193"/>
                    <a:pt x="102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448">
              <a:extLst>
                <a:ext uri="{FF2B5EF4-FFF2-40B4-BE49-F238E27FC236}">
                  <a16:creationId xmlns:a16="http://schemas.microsoft.com/office/drawing/2014/main" id="{D4BB6899-CAC9-429D-B158-C974EB269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2577"/>
              <a:ext cx="44" cy="42"/>
            </a:xfrm>
            <a:custGeom>
              <a:avLst/>
              <a:gdLst>
                <a:gd name="T0" fmla="*/ 80 w 159"/>
                <a:gd name="T1" fmla="*/ 150 h 150"/>
                <a:gd name="T2" fmla="*/ 25 w 159"/>
                <a:gd name="T3" fmla="*/ 123 h 150"/>
                <a:gd name="T4" fmla="*/ 24 w 159"/>
                <a:gd name="T5" fmla="*/ 122 h 150"/>
                <a:gd name="T6" fmla="*/ 36 w 159"/>
                <a:gd name="T7" fmla="*/ 24 h 150"/>
                <a:gd name="T8" fmla="*/ 134 w 159"/>
                <a:gd name="T9" fmla="*/ 36 h 150"/>
                <a:gd name="T10" fmla="*/ 135 w 159"/>
                <a:gd name="T11" fmla="*/ 37 h 150"/>
                <a:gd name="T12" fmla="*/ 123 w 159"/>
                <a:gd name="T13" fmla="*/ 135 h 150"/>
                <a:gd name="T14" fmla="*/ 80 w 159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50">
                  <a:moveTo>
                    <a:pt x="80" y="150"/>
                  </a:moveTo>
                  <a:cubicBezTo>
                    <a:pt x="59" y="150"/>
                    <a:pt x="39" y="141"/>
                    <a:pt x="25" y="123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0" y="91"/>
                    <a:pt x="6" y="48"/>
                    <a:pt x="36" y="24"/>
                  </a:cubicBezTo>
                  <a:cubicBezTo>
                    <a:pt x="66" y="0"/>
                    <a:pt x="110" y="6"/>
                    <a:pt x="134" y="36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59" y="68"/>
                    <a:pt x="153" y="111"/>
                    <a:pt x="123" y="135"/>
                  </a:cubicBezTo>
                  <a:cubicBezTo>
                    <a:pt x="110" y="145"/>
                    <a:pt x="95" y="150"/>
                    <a:pt x="80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449">
              <a:extLst>
                <a:ext uri="{FF2B5EF4-FFF2-40B4-BE49-F238E27FC236}">
                  <a16:creationId xmlns:a16="http://schemas.microsoft.com/office/drawing/2014/main" id="{7BE503A2-8A2B-46B4-A707-2B9DD1164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566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38 w 161"/>
                <a:gd name="T3" fmla="*/ 138 h 152"/>
                <a:gd name="T4" fmla="*/ 23 w 161"/>
                <a:gd name="T5" fmla="*/ 39 h 152"/>
                <a:gd name="T6" fmla="*/ 24 w 161"/>
                <a:gd name="T7" fmla="*/ 38 h 152"/>
                <a:gd name="T8" fmla="*/ 123 w 161"/>
                <a:gd name="T9" fmla="*/ 23 h 152"/>
                <a:gd name="T10" fmla="*/ 138 w 161"/>
                <a:gd name="T11" fmla="*/ 122 h 152"/>
                <a:gd name="T12" fmla="*/ 137 w 161"/>
                <a:gd name="T13" fmla="*/ 123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65" y="152"/>
                    <a:pt x="51" y="147"/>
                    <a:pt x="38" y="138"/>
                  </a:cubicBezTo>
                  <a:cubicBezTo>
                    <a:pt x="7" y="115"/>
                    <a:pt x="0" y="71"/>
                    <a:pt x="23" y="39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47" y="6"/>
                    <a:pt x="91" y="0"/>
                    <a:pt x="123" y="23"/>
                  </a:cubicBezTo>
                  <a:cubicBezTo>
                    <a:pt x="154" y="46"/>
                    <a:pt x="161" y="90"/>
                    <a:pt x="138" y="122"/>
                  </a:cubicBezTo>
                  <a:cubicBezTo>
                    <a:pt x="137" y="123"/>
                    <a:pt x="137" y="123"/>
                    <a:pt x="137" y="123"/>
                  </a:cubicBezTo>
                  <a:cubicBezTo>
                    <a:pt x="123" y="142"/>
                    <a:pt x="102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450">
              <a:extLst>
                <a:ext uri="{FF2B5EF4-FFF2-40B4-BE49-F238E27FC236}">
                  <a16:creationId xmlns:a16="http://schemas.microsoft.com/office/drawing/2014/main" id="{EA00EECC-7826-4732-ACD0-7CC726C02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2433"/>
              <a:ext cx="53" cy="50"/>
            </a:xfrm>
            <a:custGeom>
              <a:avLst/>
              <a:gdLst>
                <a:gd name="T0" fmla="*/ 97 w 192"/>
                <a:gd name="T1" fmla="*/ 181 h 181"/>
                <a:gd name="T2" fmla="*/ 30 w 192"/>
                <a:gd name="T3" fmla="*/ 149 h 181"/>
                <a:gd name="T4" fmla="*/ 29 w 192"/>
                <a:gd name="T5" fmla="*/ 147 h 181"/>
                <a:gd name="T6" fmla="*/ 44 w 192"/>
                <a:gd name="T7" fmla="*/ 28 h 181"/>
                <a:gd name="T8" fmla="*/ 162 w 192"/>
                <a:gd name="T9" fmla="*/ 43 h 181"/>
                <a:gd name="T10" fmla="*/ 164 w 192"/>
                <a:gd name="T11" fmla="*/ 45 h 181"/>
                <a:gd name="T12" fmla="*/ 149 w 192"/>
                <a:gd name="T13" fmla="*/ 163 h 181"/>
                <a:gd name="T14" fmla="*/ 97 w 192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1">
                  <a:moveTo>
                    <a:pt x="97" y="181"/>
                  </a:moveTo>
                  <a:cubicBezTo>
                    <a:pt x="72" y="181"/>
                    <a:pt x="47" y="170"/>
                    <a:pt x="30" y="149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0" y="110"/>
                    <a:pt x="7" y="57"/>
                    <a:pt x="44" y="28"/>
                  </a:cubicBezTo>
                  <a:cubicBezTo>
                    <a:pt x="81" y="0"/>
                    <a:pt x="134" y="6"/>
                    <a:pt x="162" y="43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92" y="82"/>
                    <a:pt x="186" y="135"/>
                    <a:pt x="149" y="163"/>
                  </a:cubicBezTo>
                  <a:cubicBezTo>
                    <a:pt x="133" y="175"/>
                    <a:pt x="115" y="181"/>
                    <a:pt x="97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451">
              <a:extLst>
                <a:ext uri="{FF2B5EF4-FFF2-40B4-BE49-F238E27FC236}">
                  <a16:creationId xmlns:a16="http://schemas.microsoft.com/office/drawing/2014/main" id="{4F124324-B282-4165-B5F9-BAAE071B8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412"/>
              <a:ext cx="66" cy="63"/>
            </a:xfrm>
            <a:custGeom>
              <a:avLst/>
              <a:gdLst>
                <a:gd name="T0" fmla="*/ 119 w 239"/>
                <a:gd name="T1" fmla="*/ 226 h 226"/>
                <a:gd name="T2" fmla="*/ 57 w 239"/>
                <a:gd name="T3" fmla="*/ 206 h 226"/>
                <a:gd name="T4" fmla="*/ 35 w 239"/>
                <a:gd name="T5" fmla="*/ 59 h 226"/>
                <a:gd name="T6" fmla="*/ 36 w 239"/>
                <a:gd name="T7" fmla="*/ 57 h 226"/>
                <a:gd name="T8" fmla="*/ 183 w 239"/>
                <a:gd name="T9" fmla="*/ 34 h 226"/>
                <a:gd name="T10" fmla="*/ 205 w 239"/>
                <a:gd name="T11" fmla="*/ 181 h 226"/>
                <a:gd name="T12" fmla="*/ 204 w 239"/>
                <a:gd name="T13" fmla="*/ 183 h 226"/>
                <a:gd name="T14" fmla="*/ 119 w 239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9" h="226">
                  <a:moveTo>
                    <a:pt x="119" y="226"/>
                  </a:moveTo>
                  <a:cubicBezTo>
                    <a:pt x="97" y="226"/>
                    <a:pt x="76" y="219"/>
                    <a:pt x="57" y="206"/>
                  </a:cubicBezTo>
                  <a:cubicBezTo>
                    <a:pt x="10" y="171"/>
                    <a:pt x="0" y="106"/>
                    <a:pt x="35" y="59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70" y="10"/>
                    <a:pt x="136" y="0"/>
                    <a:pt x="183" y="34"/>
                  </a:cubicBezTo>
                  <a:cubicBezTo>
                    <a:pt x="229" y="69"/>
                    <a:pt x="239" y="134"/>
                    <a:pt x="205" y="181"/>
                  </a:cubicBezTo>
                  <a:cubicBezTo>
                    <a:pt x="204" y="183"/>
                    <a:pt x="204" y="183"/>
                    <a:pt x="204" y="183"/>
                  </a:cubicBezTo>
                  <a:cubicBezTo>
                    <a:pt x="183" y="211"/>
                    <a:pt x="151" y="226"/>
                    <a:pt x="119" y="2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452">
              <a:extLst>
                <a:ext uri="{FF2B5EF4-FFF2-40B4-BE49-F238E27FC236}">
                  <a16:creationId xmlns:a16="http://schemas.microsoft.com/office/drawing/2014/main" id="{7098E572-79FC-4EE5-B8C7-FFE2F945B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282"/>
              <a:ext cx="46" cy="45"/>
            </a:xfrm>
            <a:custGeom>
              <a:avLst/>
              <a:gdLst>
                <a:gd name="T0" fmla="*/ 84 w 168"/>
                <a:gd name="T1" fmla="*/ 161 h 161"/>
                <a:gd name="T2" fmla="*/ 12 w 168"/>
                <a:gd name="T3" fmla="*/ 108 h 161"/>
                <a:gd name="T4" fmla="*/ 12 w 168"/>
                <a:gd name="T5" fmla="*/ 106 h 161"/>
                <a:gd name="T6" fmla="*/ 62 w 168"/>
                <a:gd name="T7" fmla="*/ 13 h 161"/>
                <a:gd name="T8" fmla="*/ 156 w 168"/>
                <a:gd name="T9" fmla="*/ 63 h 161"/>
                <a:gd name="T10" fmla="*/ 156 w 168"/>
                <a:gd name="T11" fmla="*/ 64 h 161"/>
                <a:gd name="T12" fmla="*/ 106 w 168"/>
                <a:gd name="T13" fmla="*/ 158 h 161"/>
                <a:gd name="T14" fmla="*/ 84 w 168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61">
                  <a:moveTo>
                    <a:pt x="84" y="161"/>
                  </a:moveTo>
                  <a:cubicBezTo>
                    <a:pt x="52" y="161"/>
                    <a:pt x="22" y="140"/>
                    <a:pt x="12" y="108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0" y="66"/>
                    <a:pt x="22" y="25"/>
                    <a:pt x="62" y="13"/>
                  </a:cubicBezTo>
                  <a:cubicBezTo>
                    <a:pt x="102" y="0"/>
                    <a:pt x="144" y="23"/>
                    <a:pt x="156" y="63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68" y="104"/>
                    <a:pt x="146" y="146"/>
                    <a:pt x="106" y="158"/>
                  </a:cubicBezTo>
                  <a:cubicBezTo>
                    <a:pt x="99" y="160"/>
                    <a:pt x="91" y="161"/>
                    <a:pt x="84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453">
              <a:extLst>
                <a:ext uri="{FF2B5EF4-FFF2-40B4-BE49-F238E27FC236}">
                  <a16:creationId xmlns:a16="http://schemas.microsoft.com/office/drawing/2014/main" id="{459F11E7-86DC-4629-9744-26967B324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273"/>
              <a:ext cx="38" cy="37"/>
            </a:xfrm>
            <a:custGeom>
              <a:avLst/>
              <a:gdLst>
                <a:gd name="T0" fmla="*/ 68 w 137"/>
                <a:gd name="T1" fmla="*/ 131 h 131"/>
                <a:gd name="T2" fmla="*/ 52 w 137"/>
                <a:gd name="T3" fmla="*/ 129 h 131"/>
                <a:gd name="T4" fmla="*/ 9 w 137"/>
                <a:gd name="T5" fmla="*/ 54 h 131"/>
                <a:gd name="T6" fmla="*/ 9 w 137"/>
                <a:gd name="T7" fmla="*/ 52 h 131"/>
                <a:gd name="T8" fmla="*/ 85 w 137"/>
                <a:gd name="T9" fmla="*/ 9 h 131"/>
                <a:gd name="T10" fmla="*/ 128 w 137"/>
                <a:gd name="T11" fmla="*/ 84 h 131"/>
                <a:gd name="T12" fmla="*/ 128 w 137"/>
                <a:gd name="T13" fmla="*/ 85 h 131"/>
                <a:gd name="T14" fmla="*/ 68 w 137"/>
                <a:gd name="T15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31">
                  <a:moveTo>
                    <a:pt x="68" y="131"/>
                  </a:moveTo>
                  <a:cubicBezTo>
                    <a:pt x="63" y="131"/>
                    <a:pt x="58" y="130"/>
                    <a:pt x="52" y="129"/>
                  </a:cubicBezTo>
                  <a:cubicBezTo>
                    <a:pt x="20" y="120"/>
                    <a:pt x="0" y="86"/>
                    <a:pt x="9" y="54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8" y="19"/>
                    <a:pt x="52" y="0"/>
                    <a:pt x="85" y="9"/>
                  </a:cubicBezTo>
                  <a:cubicBezTo>
                    <a:pt x="118" y="18"/>
                    <a:pt x="137" y="51"/>
                    <a:pt x="128" y="84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0" y="113"/>
                    <a:pt x="96" y="131"/>
                    <a:pt x="68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454">
              <a:extLst>
                <a:ext uri="{FF2B5EF4-FFF2-40B4-BE49-F238E27FC236}">
                  <a16:creationId xmlns:a16="http://schemas.microsoft.com/office/drawing/2014/main" id="{612BF34D-0598-4F73-8671-6FFE9AABA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2104"/>
              <a:ext cx="64" cy="61"/>
            </a:xfrm>
            <a:custGeom>
              <a:avLst/>
              <a:gdLst>
                <a:gd name="T0" fmla="*/ 115 w 230"/>
                <a:gd name="T1" fmla="*/ 220 h 220"/>
                <a:gd name="T2" fmla="*/ 17 w 230"/>
                <a:gd name="T3" fmla="*/ 147 h 220"/>
                <a:gd name="T4" fmla="*/ 16 w 230"/>
                <a:gd name="T5" fmla="*/ 145 h 220"/>
                <a:gd name="T6" fmla="*/ 85 w 230"/>
                <a:gd name="T7" fmla="*/ 17 h 220"/>
                <a:gd name="T8" fmla="*/ 213 w 230"/>
                <a:gd name="T9" fmla="*/ 86 h 220"/>
                <a:gd name="T10" fmla="*/ 214 w 230"/>
                <a:gd name="T11" fmla="*/ 88 h 220"/>
                <a:gd name="T12" fmla="*/ 145 w 230"/>
                <a:gd name="T13" fmla="*/ 216 h 220"/>
                <a:gd name="T14" fmla="*/ 115 w 230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20">
                  <a:moveTo>
                    <a:pt x="115" y="220"/>
                  </a:moveTo>
                  <a:cubicBezTo>
                    <a:pt x="71" y="220"/>
                    <a:pt x="30" y="192"/>
                    <a:pt x="17" y="147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0" y="91"/>
                    <a:pt x="31" y="33"/>
                    <a:pt x="85" y="17"/>
                  </a:cubicBezTo>
                  <a:cubicBezTo>
                    <a:pt x="140" y="0"/>
                    <a:pt x="197" y="31"/>
                    <a:pt x="213" y="86"/>
                  </a:cubicBezTo>
                  <a:cubicBezTo>
                    <a:pt x="214" y="88"/>
                    <a:pt x="214" y="88"/>
                    <a:pt x="214" y="88"/>
                  </a:cubicBezTo>
                  <a:cubicBezTo>
                    <a:pt x="230" y="142"/>
                    <a:pt x="200" y="200"/>
                    <a:pt x="145" y="216"/>
                  </a:cubicBezTo>
                  <a:cubicBezTo>
                    <a:pt x="135" y="219"/>
                    <a:pt x="125" y="220"/>
                    <a:pt x="115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455">
              <a:extLst>
                <a:ext uri="{FF2B5EF4-FFF2-40B4-BE49-F238E27FC236}">
                  <a16:creationId xmlns:a16="http://schemas.microsoft.com/office/drawing/2014/main" id="{3A774D5F-DFF6-4487-9034-10F2CC474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095"/>
              <a:ext cx="51" cy="49"/>
            </a:xfrm>
            <a:custGeom>
              <a:avLst/>
              <a:gdLst>
                <a:gd name="T0" fmla="*/ 93 w 187"/>
                <a:gd name="T1" fmla="*/ 178 h 178"/>
                <a:gd name="T2" fmla="*/ 72 w 187"/>
                <a:gd name="T3" fmla="*/ 175 h 178"/>
                <a:gd name="T4" fmla="*/ 12 w 187"/>
                <a:gd name="T5" fmla="*/ 73 h 178"/>
                <a:gd name="T6" fmla="*/ 13 w 187"/>
                <a:gd name="T7" fmla="*/ 71 h 178"/>
                <a:gd name="T8" fmla="*/ 116 w 187"/>
                <a:gd name="T9" fmla="*/ 12 h 178"/>
                <a:gd name="T10" fmla="*/ 175 w 187"/>
                <a:gd name="T11" fmla="*/ 114 h 178"/>
                <a:gd name="T12" fmla="*/ 174 w 187"/>
                <a:gd name="T13" fmla="*/ 116 h 178"/>
                <a:gd name="T14" fmla="*/ 93 w 187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8">
                  <a:moveTo>
                    <a:pt x="93" y="178"/>
                  </a:moveTo>
                  <a:cubicBezTo>
                    <a:pt x="86" y="178"/>
                    <a:pt x="79" y="177"/>
                    <a:pt x="72" y="175"/>
                  </a:cubicBezTo>
                  <a:cubicBezTo>
                    <a:pt x="27" y="164"/>
                    <a:pt x="0" y="118"/>
                    <a:pt x="12" y="73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25" y="26"/>
                    <a:pt x="71" y="0"/>
                    <a:pt x="116" y="12"/>
                  </a:cubicBezTo>
                  <a:cubicBezTo>
                    <a:pt x="160" y="24"/>
                    <a:pt x="187" y="70"/>
                    <a:pt x="175" y="114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64" y="154"/>
                    <a:pt x="130" y="178"/>
                    <a:pt x="93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456">
              <a:extLst>
                <a:ext uri="{FF2B5EF4-FFF2-40B4-BE49-F238E27FC236}">
                  <a16:creationId xmlns:a16="http://schemas.microsoft.com/office/drawing/2014/main" id="{A9981325-498E-4F14-A734-94C67329D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1937"/>
              <a:ext cx="58" cy="55"/>
            </a:xfrm>
            <a:custGeom>
              <a:avLst/>
              <a:gdLst>
                <a:gd name="T0" fmla="*/ 104 w 207"/>
                <a:gd name="T1" fmla="*/ 198 h 198"/>
                <a:gd name="T2" fmla="*/ 15 w 207"/>
                <a:gd name="T3" fmla="*/ 132 h 198"/>
                <a:gd name="T4" fmla="*/ 15 w 207"/>
                <a:gd name="T5" fmla="*/ 130 h 198"/>
                <a:gd name="T6" fmla="*/ 76 w 207"/>
                <a:gd name="T7" fmla="*/ 15 h 198"/>
                <a:gd name="T8" fmla="*/ 192 w 207"/>
                <a:gd name="T9" fmla="*/ 77 h 198"/>
                <a:gd name="T10" fmla="*/ 192 w 207"/>
                <a:gd name="T11" fmla="*/ 79 h 198"/>
                <a:gd name="T12" fmla="*/ 130 w 207"/>
                <a:gd name="T13" fmla="*/ 194 h 198"/>
                <a:gd name="T14" fmla="*/ 104 w 207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98">
                  <a:moveTo>
                    <a:pt x="104" y="198"/>
                  </a:moveTo>
                  <a:cubicBezTo>
                    <a:pt x="64" y="198"/>
                    <a:pt x="27" y="172"/>
                    <a:pt x="15" y="132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0" y="81"/>
                    <a:pt x="28" y="30"/>
                    <a:pt x="76" y="15"/>
                  </a:cubicBezTo>
                  <a:cubicBezTo>
                    <a:pt x="125" y="0"/>
                    <a:pt x="177" y="28"/>
                    <a:pt x="192" y="77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207" y="128"/>
                    <a:pt x="179" y="180"/>
                    <a:pt x="130" y="194"/>
                  </a:cubicBezTo>
                  <a:cubicBezTo>
                    <a:pt x="122" y="197"/>
                    <a:pt x="113" y="198"/>
                    <a:pt x="104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457">
              <a:extLst>
                <a:ext uri="{FF2B5EF4-FFF2-40B4-BE49-F238E27FC236}">
                  <a16:creationId xmlns:a16="http://schemas.microsoft.com/office/drawing/2014/main" id="{C821210A-A36A-4DD6-B0C5-580944A43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912"/>
              <a:ext cx="75" cy="72"/>
            </a:xfrm>
            <a:custGeom>
              <a:avLst/>
              <a:gdLst>
                <a:gd name="T0" fmla="*/ 135 w 271"/>
                <a:gd name="T1" fmla="*/ 260 h 260"/>
                <a:gd name="T2" fmla="*/ 104 w 271"/>
                <a:gd name="T3" fmla="*/ 256 h 260"/>
                <a:gd name="T4" fmla="*/ 18 w 271"/>
                <a:gd name="T5" fmla="*/ 106 h 260"/>
                <a:gd name="T6" fmla="*/ 18 w 271"/>
                <a:gd name="T7" fmla="*/ 104 h 260"/>
                <a:gd name="T8" fmla="*/ 168 w 271"/>
                <a:gd name="T9" fmla="*/ 17 h 260"/>
                <a:gd name="T10" fmla="*/ 254 w 271"/>
                <a:gd name="T11" fmla="*/ 167 h 260"/>
                <a:gd name="T12" fmla="*/ 253 w 271"/>
                <a:gd name="T13" fmla="*/ 170 h 260"/>
                <a:gd name="T14" fmla="*/ 135 w 271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0">
                  <a:moveTo>
                    <a:pt x="135" y="260"/>
                  </a:moveTo>
                  <a:cubicBezTo>
                    <a:pt x="125" y="260"/>
                    <a:pt x="114" y="258"/>
                    <a:pt x="104" y="256"/>
                  </a:cubicBezTo>
                  <a:cubicBezTo>
                    <a:pt x="39" y="238"/>
                    <a:pt x="0" y="171"/>
                    <a:pt x="18" y="106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36" y="39"/>
                    <a:pt x="103" y="0"/>
                    <a:pt x="168" y="17"/>
                  </a:cubicBezTo>
                  <a:cubicBezTo>
                    <a:pt x="233" y="35"/>
                    <a:pt x="271" y="102"/>
                    <a:pt x="254" y="167"/>
                  </a:cubicBezTo>
                  <a:cubicBezTo>
                    <a:pt x="253" y="170"/>
                    <a:pt x="253" y="170"/>
                    <a:pt x="253" y="170"/>
                  </a:cubicBezTo>
                  <a:cubicBezTo>
                    <a:pt x="238" y="224"/>
                    <a:pt x="189" y="260"/>
                    <a:pt x="135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458">
              <a:extLst>
                <a:ext uri="{FF2B5EF4-FFF2-40B4-BE49-F238E27FC236}">
                  <a16:creationId xmlns:a16="http://schemas.microsoft.com/office/drawing/2014/main" id="{E8F45408-E54A-4CE7-9B5E-F13ABF6BE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1767"/>
              <a:ext cx="46" cy="45"/>
            </a:xfrm>
            <a:custGeom>
              <a:avLst/>
              <a:gdLst>
                <a:gd name="T0" fmla="*/ 83 w 166"/>
                <a:gd name="T1" fmla="*/ 165 h 165"/>
                <a:gd name="T2" fmla="*/ 77 w 166"/>
                <a:gd name="T3" fmla="*/ 164 h 165"/>
                <a:gd name="T4" fmla="*/ 4 w 166"/>
                <a:gd name="T5" fmla="*/ 79 h 165"/>
                <a:gd name="T6" fmla="*/ 4 w 166"/>
                <a:gd name="T7" fmla="*/ 77 h 165"/>
                <a:gd name="T8" fmla="*/ 90 w 166"/>
                <a:gd name="T9" fmla="*/ 4 h 165"/>
                <a:gd name="T10" fmla="*/ 163 w 166"/>
                <a:gd name="T11" fmla="*/ 89 h 165"/>
                <a:gd name="T12" fmla="*/ 163 w 166"/>
                <a:gd name="T13" fmla="*/ 91 h 165"/>
                <a:gd name="T14" fmla="*/ 83 w 166"/>
                <a:gd name="T15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5">
                  <a:moveTo>
                    <a:pt x="83" y="165"/>
                  </a:moveTo>
                  <a:cubicBezTo>
                    <a:pt x="81" y="165"/>
                    <a:pt x="79" y="165"/>
                    <a:pt x="77" y="164"/>
                  </a:cubicBezTo>
                  <a:cubicBezTo>
                    <a:pt x="33" y="161"/>
                    <a:pt x="0" y="123"/>
                    <a:pt x="4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7" y="33"/>
                    <a:pt x="46" y="0"/>
                    <a:pt x="90" y="4"/>
                  </a:cubicBezTo>
                  <a:cubicBezTo>
                    <a:pt x="133" y="7"/>
                    <a:pt x="166" y="45"/>
                    <a:pt x="163" y="89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0" y="133"/>
                    <a:pt x="125" y="165"/>
                    <a:pt x="83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459">
              <a:extLst>
                <a:ext uri="{FF2B5EF4-FFF2-40B4-BE49-F238E27FC236}">
                  <a16:creationId xmlns:a16="http://schemas.microsoft.com/office/drawing/2014/main" id="{F50D1695-4BBB-46E5-A2E4-D3A97B454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746"/>
              <a:ext cx="58" cy="56"/>
            </a:xfrm>
            <a:custGeom>
              <a:avLst/>
              <a:gdLst>
                <a:gd name="T0" fmla="*/ 104 w 207"/>
                <a:gd name="T1" fmla="*/ 203 h 203"/>
                <a:gd name="T2" fmla="*/ 6 w 207"/>
                <a:gd name="T3" fmla="*/ 116 h 203"/>
                <a:gd name="T4" fmla="*/ 6 w 207"/>
                <a:gd name="T5" fmla="*/ 114 h 203"/>
                <a:gd name="T6" fmla="*/ 93 w 207"/>
                <a:gd name="T7" fmla="*/ 6 h 203"/>
                <a:gd name="T8" fmla="*/ 201 w 207"/>
                <a:gd name="T9" fmla="*/ 93 h 203"/>
                <a:gd name="T10" fmla="*/ 201 w 207"/>
                <a:gd name="T11" fmla="*/ 95 h 203"/>
                <a:gd name="T12" fmla="*/ 114 w 207"/>
                <a:gd name="T13" fmla="*/ 203 h 203"/>
                <a:gd name="T14" fmla="*/ 104 w 207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203">
                  <a:moveTo>
                    <a:pt x="104" y="203"/>
                  </a:moveTo>
                  <a:cubicBezTo>
                    <a:pt x="54" y="203"/>
                    <a:pt x="12" y="166"/>
                    <a:pt x="6" y="116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0" y="60"/>
                    <a:pt x="39" y="12"/>
                    <a:pt x="93" y="6"/>
                  </a:cubicBezTo>
                  <a:cubicBezTo>
                    <a:pt x="147" y="0"/>
                    <a:pt x="195" y="39"/>
                    <a:pt x="201" y="93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7" y="149"/>
                    <a:pt x="168" y="197"/>
                    <a:pt x="114" y="203"/>
                  </a:cubicBezTo>
                  <a:cubicBezTo>
                    <a:pt x="111" y="203"/>
                    <a:pt x="107" y="203"/>
                    <a:pt x="104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460">
              <a:extLst>
                <a:ext uri="{FF2B5EF4-FFF2-40B4-BE49-F238E27FC236}">
                  <a16:creationId xmlns:a16="http://schemas.microsoft.com/office/drawing/2014/main" id="{345E1924-DA1F-4434-A5D1-9BF196434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1594"/>
              <a:ext cx="39" cy="38"/>
            </a:xfrm>
            <a:custGeom>
              <a:avLst/>
              <a:gdLst>
                <a:gd name="T0" fmla="*/ 70 w 139"/>
                <a:gd name="T1" fmla="*/ 137 h 137"/>
                <a:gd name="T2" fmla="*/ 65 w 139"/>
                <a:gd name="T3" fmla="*/ 137 h 137"/>
                <a:gd name="T4" fmla="*/ 3 w 139"/>
                <a:gd name="T5" fmla="*/ 66 h 137"/>
                <a:gd name="T6" fmla="*/ 3 w 139"/>
                <a:gd name="T7" fmla="*/ 64 h 137"/>
                <a:gd name="T8" fmla="*/ 75 w 139"/>
                <a:gd name="T9" fmla="*/ 2 h 137"/>
                <a:gd name="T10" fmla="*/ 136 w 139"/>
                <a:gd name="T11" fmla="*/ 74 h 137"/>
                <a:gd name="T12" fmla="*/ 136 w 139"/>
                <a:gd name="T13" fmla="*/ 76 h 137"/>
                <a:gd name="T14" fmla="*/ 70 w 139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37">
                  <a:moveTo>
                    <a:pt x="70" y="137"/>
                  </a:moveTo>
                  <a:cubicBezTo>
                    <a:pt x="68" y="137"/>
                    <a:pt x="66" y="137"/>
                    <a:pt x="65" y="137"/>
                  </a:cubicBezTo>
                  <a:cubicBezTo>
                    <a:pt x="28" y="134"/>
                    <a:pt x="0" y="102"/>
                    <a:pt x="3" y="66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6" y="27"/>
                    <a:pt x="38" y="0"/>
                    <a:pt x="75" y="2"/>
                  </a:cubicBezTo>
                  <a:cubicBezTo>
                    <a:pt x="112" y="5"/>
                    <a:pt x="139" y="37"/>
                    <a:pt x="136" y="74"/>
                  </a:cubicBezTo>
                  <a:cubicBezTo>
                    <a:pt x="136" y="76"/>
                    <a:pt x="136" y="76"/>
                    <a:pt x="136" y="76"/>
                  </a:cubicBezTo>
                  <a:cubicBezTo>
                    <a:pt x="134" y="111"/>
                    <a:pt x="104" y="137"/>
                    <a:pt x="70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461">
              <a:extLst>
                <a:ext uri="{FF2B5EF4-FFF2-40B4-BE49-F238E27FC236}">
                  <a16:creationId xmlns:a16="http://schemas.microsoft.com/office/drawing/2014/main" id="{0937D59D-266F-4736-BF36-7A461AE16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1574"/>
              <a:ext cx="48" cy="47"/>
            </a:xfrm>
            <a:custGeom>
              <a:avLst/>
              <a:gdLst>
                <a:gd name="T0" fmla="*/ 87 w 174"/>
                <a:gd name="T1" fmla="*/ 172 h 172"/>
                <a:gd name="T2" fmla="*/ 5 w 174"/>
                <a:gd name="T3" fmla="*/ 98 h 172"/>
                <a:gd name="T4" fmla="*/ 4 w 174"/>
                <a:gd name="T5" fmla="*/ 96 h 172"/>
                <a:gd name="T6" fmla="*/ 78 w 174"/>
                <a:gd name="T7" fmla="*/ 5 h 172"/>
                <a:gd name="T8" fmla="*/ 169 w 174"/>
                <a:gd name="T9" fmla="*/ 78 h 172"/>
                <a:gd name="T10" fmla="*/ 169 w 174"/>
                <a:gd name="T11" fmla="*/ 80 h 172"/>
                <a:gd name="T12" fmla="*/ 96 w 174"/>
                <a:gd name="T13" fmla="*/ 171 h 172"/>
                <a:gd name="T14" fmla="*/ 87 w 174"/>
                <a:gd name="T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72">
                  <a:moveTo>
                    <a:pt x="87" y="172"/>
                  </a:moveTo>
                  <a:cubicBezTo>
                    <a:pt x="45" y="172"/>
                    <a:pt x="9" y="140"/>
                    <a:pt x="5" y="98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0" y="51"/>
                    <a:pt x="32" y="10"/>
                    <a:pt x="78" y="5"/>
                  </a:cubicBezTo>
                  <a:cubicBezTo>
                    <a:pt x="123" y="0"/>
                    <a:pt x="164" y="33"/>
                    <a:pt x="169" y="78"/>
                  </a:cubicBezTo>
                  <a:cubicBezTo>
                    <a:pt x="169" y="80"/>
                    <a:pt x="169" y="80"/>
                    <a:pt x="169" y="80"/>
                  </a:cubicBezTo>
                  <a:cubicBezTo>
                    <a:pt x="174" y="125"/>
                    <a:pt x="141" y="166"/>
                    <a:pt x="96" y="171"/>
                  </a:cubicBezTo>
                  <a:cubicBezTo>
                    <a:pt x="93" y="172"/>
                    <a:pt x="90" y="172"/>
                    <a:pt x="87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462">
              <a:extLst>
                <a:ext uri="{FF2B5EF4-FFF2-40B4-BE49-F238E27FC236}">
                  <a16:creationId xmlns:a16="http://schemas.microsoft.com/office/drawing/2014/main" id="{97401D67-F428-48F9-8BA5-412BCE60D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1414"/>
              <a:ext cx="58" cy="55"/>
            </a:xfrm>
            <a:custGeom>
              <a:avLst/>
              <a:gdLst>
                <a:gd name="T0" fmla="*/ 105 w 210"/>
                <a:gd name="T1" fmla="*/ 199 h 199"/>
                <a:gd name="T2" fmla="*/ 65 w 210"/>
                <a:gd name="T3" fmla="*/ 190 h 199"/>
                <a:gd name="T4" fmla="*/ 22 w 210"/>
                <a:gd name="T5" fmla="*/ 67 h 199"/>
                <a:gd name="T6" fmla="*/ 23 w 210"/>
                <a:gd name="T7" fmla="*/ 65 h 199"/>
                <a:gd name="T8" fmla="*/ 145 w 210"/>
                <a:gd name="T9" fmla="*/ 22 h 199"/>
                <a:gd name="T10" fmla="*/ 188 w 210"/>
                <a:gd name="T11" fmla="*/ 145 h 199"/>
                <a:gd name="T12" fmla="*/ 187 w 210"/>
                <a:gd name="T13" fmla="*/ 146 h 199"/>
                <a:gd name="T14" fmla="*/ 105 w 210"/>
                <a:gd name="T15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9">
                  <a:moveTo>
                    <a:pt x="105" y="199"/>
                  </a:moveTo>
                  <a:cubicBezTo>
                    <a:pt x="91" y="199"/>
                    <a:pt x="78" y="196"/>
                    <a:pt x="65" y="190"/>
                  </a:cubicBezTo>
                  <a:cubicBezTo>
                    <a:pt x="19" y="168"/>
                    <a:pt x="0" y="113"/>
                    <a:pt x="22" y="67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45" y="20"/>
                    <a:pt x="99" y="0"/>
                    <a:pt x="145" y="22"/>
                  </a:cubicBezTo>
                  <a:cubicBezTo>
                    <a:pt x="191" y="44"/>
                    <a:pt x="210" y="99"/>
                    <a:pt x="188" y="145"/>
                  </a:cubicBezTo>
                  <a:cubicBezTo>
                    <a:pt x="187" y="146"/>
                    <a:pt x="187" y="146"/>
                    <a:pt x="187" y="146"/>
                  </a:cubicBezTo>
                  <a:cubicBezTo>
                    <a:pt x="172" y="179"/>
                    <a:pt x="139" y="199"/>
                    <a:pt x="105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463">
              <a:extLst>
                <a:ext uri="{FF2B5EF4-FFF2-40B4-BE49-F238E27FC236}">
                  <a16:creationId xmlns:a16="http://schemas.microsoft.com/office/drawing/2014/main" id="{A82EC5BB-5829-4601-BB7D-439CAF67C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390"/>
              <a:ext cx="75" cy="71"/>
            </a:xfrm>
            <a:custGeom>
              <a:avLst/>
              <a:gdLst>
                <a:gd name="T0" fmla="*/ 136 w 272"/>
                <a:gd name="T1" fmla="*/ 257 h 257"/>
                <a:gd name="T2" fmla="*/ 31 w 272"/>
                <a:gd name="T3" fmla="*/ 192 h 257"/>
                <a:gd name="T4" fmla="*/ 30 w 272"/>
                <a:gd name="T5" fmla="*/ 190 h 257"/>
                <a:gd name="T6" fmla="*/ 81 w 272"/>
                <a:gd name="T7" fmla="*/ 30 h 257"/>
                <a:gd name="T8" fmla="*/ 240 w 272"/>
                <a:gd name="T9" fmla="*/ 81 h 257"/>
                <a:gd name="T10" fmla="*/ 242 w 272"/>
                <a:gd name="T11" fmla="*/ 83 h 257"/>
                <a:gd name="T12" fmla="*/ 191 w 272"/>
                <a:gd name="T13" fmla="*/ 243 h 257"/>
                <a:gd name="T14" fmla="*/ 136 w 272"/>
                <a:gd name="T15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2" h="257">
                  <a:moveTo>
                    <a:pt x="136" y="257"/>
                  </a:moveTo>
                  <a:cubicBezTo>
                    <a:pt x="93" y="257"/>
                    <a:pt x="52" y="233"/>
                    <a:pt x="31" y="192"/>
                  </a:cubicBezTo>
                  <a:cubicBezTo>
                    <a:pt x="30" y="190"/>
                    <a:pt x="30" y="190"/>
                    <a:pt x="30" y="190"/>
                  </a:cubicBezTo>
                  <a:cubicBezTo>
                    <a:pt x="0" y="132"/>
                    <a:pt x="22" y="60"/>
                    <a:pt x="81" y="30"/>
                  </a:cubicBezTo>
                  <a:cubicBezTo>
                    <a:pt x="139" y="0"/>
                    <a:pt x="210" y="23"/>
                    <a:pt x="240" y="81"/>
                  </a:cubicBezTo>
                  <a:cubicBezTo>
                    <a:pt x="242" y="83"/>
                    <a:pt x="242" y="83"/>
                    <a:pt x="242" y="83"/>
                  </a:cubicBezTo>
                  <a:cubicBezTo>
                    <a:pt x="272" y="142"/>
                    <a:pt x="249" y="213"/>
                    <a:pt x="191" y="243"/>
                  </a:cubicBezTo>
                  <a:cubicBezTo>
                    <a:pt x="173" y="252"/>
                    <a:pt x="155" y="257"/>
                    <a:pt x="136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464">
              <a:extLst>
                <a:ext uri="{FF2B5EF4-FFF2-40B4-BE49-F238E27FC236}">
                  <a16:creationId xmlns:a16="http://schemas.microsoft.com/office/drawing/2014/main" id="{A8FC88F9-8BBC-4185-9F8A-D0ABCF10E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1259"/>
              <a:ext cx="49" cy="46"/>
            </a:xfrm>
            <a:custGeom>
              <a:avLst/>
              <a:gdLst>
                <a:gd name="T0" fmla="*/ 88 w 177"/>
                <a:gd name="T1" fmla="*/ 167 h 167"/>
                <a:gd name="T2" fmla="*/ 54 w 177"/>
                <a:gd name="T3" fmla="*/ 159 h 167"/>
                <a:gd name="T4" fmla="*/ 18 w 177"/>
                <a:gd name="T5" fmla="*/ 56 h 167"/>
                <a:gd name="T6" fmla="*/ 19 w 177"/>
                <a:gd name="T7" fmla="*/ 55 h 167"/>
                <a:gd name="T8" fmla="*/ 122 w 177"/>
                <a:gd name="T9" fmla="*/ 18 h 167"/>
                <a:gd name="T10" fmla="*/ 158 w 177"/>
                <a:gd name="T11" fmla="*/ 121 h 167"/>
                <a:gd name="T12" fmla="*/ 157 w 177"/>
                <a:gd name="T13" fmla="*/ 123 h 167"/>
                <a:gd name="T14" fmla="*/ 88 w 177"/>
                <a:gd name="T1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7" h="167">
                  <a:moveTo>
                    <a:pt x="88" y="167"/>
                  </a:moveTo>
                  <a:cubicBezTo>
                    <a:pt x="76" y="167"/>
                    <a:pt x="65" y="165"/>
                    <a:pt x="54" y="159"/>
                  </a:cubicBezTo>
                  <a:cubicBezTo>
                    <a:pt x="16" y="141"/>
                    <a:pt x="0" y="95"/>
                    <a:pt x="18" y="5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37" y="16"/>
                    <a:pt x="83" y="0"/>
                    <a:pt x="122" y="18"/>
                  </a:cubicBezTo>
                  <a:cubicBezTo>
                    <a:pt x="160" y="37"/>
                    <a:pt x="177" y="83"/>
                    <a:pt x="158" y="121"/>
                  </a:cubicBezTo>
                  <a:cubicBezTo>
                    <a:pt x="157" y="123"/>
                    <a:pt x="157" y="123"/>
                    <a:pt x="157" y="123"/>
                  </a:cubicBezTo>
                  <a:cubicBezTo>
                    <a:pt x="144" y="151"/>
                    <a:pt x="116" y="167"/>
                    <a:pt x="88" y="1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465">
              <a:extLst>
                <a:ext uri="{FF2B5EF4-FFF2-40B4-BE49-F238E27FC236}">
                  <a16:creationId xmlns:a16="http://schemas.microsoft.com/office/drawing/2014/main" id="{B03BA1C6-1E1C-47F6-BA9A-A53755231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250"/>
              <a:ext cx="40" cy="38"/>
            </a:xfrm>
            <a:custGeom>
              <a:avLst/>
              <a:gdLst>
                <a:gd name="T0" fmla="*/ 73 w 145"/>
                <a:gd name="T1" fmla="*/ 137 h 137"/>
                <a:gd name="T2" fmla="*/ 16 w 145"/>
                <a:gd name="T3" fmla="*/ 103 h 137"/>
                <a:gd name="T4" fmla="*/ 16 w 145"/>
                <a:gd name="T5" fmla="*/ 102 h 137"/>
                <a:gd name="T6" fmla="*/ 43 w 145"/>
                <a:gd name="T7" fmla="*/ 16 h 137"/>
                <a:gd name="T8" fmla="*/ 128 w 145"/>
                <a:gd name="T9" fmla="*/ 44 h 137"/>
                <a:gd name="T10" fmla="*/ 129 w 145"/>
                <a:gd name="T11" fmla="*/ 45 h 137"/>
                <a:gd name="T12" fmla="*/ 102 w 145"/>
                <a:gd name="T13" fmla="*/ 130 h 137"/>
                <a:gd name="T14" fmla="*/ 73 w 145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7">
                  <a:moveTo>
                    <a:pt x="73" y="137"/>
                  </a:moveTo>
                  <a:cubicBezTo>
                    <a:pt x="50" y="137"/>
                    <a:pt x="28" y="125"/>
                    <a:pt x="16" y="103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0" y="71"/>
                    <a:pt x="12" y="32"/>
                    <a:pt x="43" y="16"/>
                  </a:cubicBezTo>
                  <a:cubicBezTo>
                    <a:pt x="74" y="0"/>
                    <a:pt x="112" y="13"/>
                    <a:pt x="128" y="44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45" y="76"/>
                    <a:pt x="133" y="114"/>
                    <a:pt x="102" y="130"/>
                  </a:cubicBezTo>
                  <a:cubicBezTo>
                    <a:pt x="92" y="135"/>
                    <a:pt x="82" y="137"/>
                    <a:pt x="73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466">
              <a:extLst>
                <a:ext uri="{FF2B5EF4-FFF2-40B4-BE49-F238E27FC236}">
                  <a16:creationId xmlns:a16="http://schemas.microsoft.com/office/drawing/2014/main" id="{E7C12434-9DFF-4E44-BF9D-D203D6775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1090"/>
              <a:ext cx="67" cy="63"/>
            </a:xfrm>
            <a:custGeom>
              <a:avLst/>
              <a:gdLst>
                <a:gd name="T0" fmla="*/ 121 w 242"/>
                <a:gd name="T1" fmla="*/ 228 h 228"/>
                <a:gd name="T2" fmla="*/ 75 w 242"/>
                <a:gd name="T3" fmla="*/ 218 h 228"/>
                <a:gd name="T4" fmla="*/ 25 w 242"/>
                <a:gd name="T5" fmla="*/ 77 h 228"/>
                <a:gd name="T6" fmla="*/ 26 w 242"/>
                <a:gd name="T7" fmla="*/ 75 h 228"/>
                <a:gd name="T8" fmla="*/ 167 w 242"/>
                <a:gd name="T9" fmla="*/ 25 h 228"/>
                <a:gd name="T10" fmla="*/ 217 w 242"/>
                <a:gd name="T11" fmla="*/ 166 h 228"/>
                <a:gd name="T12" fmla="*/ 216 w 242"/>
                <a:gd name="T13" fmla="*/ 168 h 228"/>
                <a:gd name="T14" fmla="*/ 121 w 242"/>
                <a:gd name="T15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2" h="228">
                  <a:moveTo>
                    <a:pt x="121" y="228"/>
                  </a:moveTo>
                  <a:cubicBezTo>
                    <a:pt x="105" y="228"/>
                    <a:pt x="90" y="225"/>
                    <a:pt x="75" y="218"/>
                  </a:cubicBezTo>
                  <a:cubicBezTo>
                    <a:pt x="22" y="193"/>
                    <a:pt x="0" y="130"/>
                    <a:pt x="25" y="77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52" y="22"/>
                    <a:pt x="115" y="0"/>
                    <a:pt x="167" y="25"/>
                  </a:cubicBezTo>
                  <a:cubicBezTo>
                    <a:pt x="220" y="51"/>
                    <a:pt x="242" y="114"/>
                    <a:pt x="217" y="166"/>
                  </a:cubicBezTo>
                  <a:cubicBezTo>
                    <a:pt x="216" y="168"/>
                    <a:pt x="216" y="168"/>
                    <a:pt x="216" y="168"/>
                  </a:cubicBezTo>
                  <a:cubicBezTo>
                    <a:pt x="198" y="206"/>
                    <a:pt x="160" y="228"/>
                    <a:pt x="121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467">
              <a:extLst>
                <a:ext uri="{FF2B5EF4-FFF2-40B4-BE49-F238E27FC236}">
                  <a16:creationId xmlns:a16="http://schemas.microsoft.com/office/drawing/2014/main" id="{C7EC3408-4921-4C15-B90A-95B7532F4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082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5 w 218"/>
                <a:gd name="T3" fmla="*/ 155 h 206"/>
                <a:gd name="T4" fmla="*/ 24 w 218"/>
                <a:gd name="T5" fmla="*/ 153 h 206"/>
                <a:gd name="T6" fmla="*/ 65 w 218"/>
                <a:gd name="T7" fmla="*/ 24 h 206"/>
                <a:gd name="T8" fmla="*/ 193 w 218"/>
                <a:gd name="T9" fmla="*/ 65 h 206"/>
                <a:gd name="T10" fmla="*/ 194 w 218"/>
                <a:gd name="T11" fmla="*/ 67 h 206"/>
                <a:gd name="T12" fmla="*/ 153 w 218"/>
                <a:gd name="T13" fmla="*/ 195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5" y="206"/>
                    <a:pt x="42" y="187"/>
                    <a:pt x="25" y="155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0" y="106"/>
                    <a:pt x="18" y="48"/>
                    <a:pt x="65" y="24"/>
                  </a:cubicBezTo>
                  <a:cubicBezTo>
                    <a:pt x="111" y="0"/>
                    <a:pt x="169" y="19"/>
                    <a:pt x="193" y="65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218" y="114"/>
                    <a:pt x="200" y="171"/>
                    <a:pt x="153" y="195"/>
                  </a:cubicBezTo>
                  <a:cubicBezTo>
                    <a:pt x="139" y="203"/>
                    <a:pt x="124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468">
              <a:extLst>
                <a:ext uri="{FF2B5EF4-FFF2-40B4-BE49-F238E27FC236}">
                  <a16:creationId xmlns:a16="http://schemas.microsoft.com/office/drawing/2014/main" id="{3B4D371D-7A34-4F24-A027-73F35D32E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976"/>
              <a:ext cx="44" cy="42"/>
            </a:xfrm>
            <a:custGeom>
              <a:avLst/>
              <a:gdLst>
                <a:gd name="T0" fmla="*/ 79 w 160"/>
                <a:gd name="T1" fmla="*/ 152 h 152"/>
                <a:gd name="T2" fmla="*/ 27 w 160"/>
                <a:gd name="T3" fmla="*/ 129 h 152"/>
                <a:gd name="T4" fmla="*/ 30 w 160"/>
                <a:gd name="T5" fmla="*/ 28 h 152"/>
                <a:gd name="T6" fmla="*/ 32 w 160"/>
                <a:gd name="T7" fmla="*/ 27 h 152"/>
                <a:gd name="T8" fmla="*/ 133 w 160"/>
                <a:gd name="T9" fmla="*/ 30 h 152"/>
                <a:gd name="T10" fmla="*/ 130 w 160"/>
                <a:gd name="T11" fmla="*/ 131 h 152"/>
                <a:gd name="T12" fmla="*/ 129 w 160"/>
                <a:gd name="T13" fmla="*/ 132 h 152"/>
                <a:gd name="T14" fmla="*/ 79 w 160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52">
                  <a:moveTo>
                    <a:pt x="79" y="152"/>
                  </a:moveTo>
                  <a:cubicBezTo>
                    <a:pt x="60" y="152"/>
                    <a:pt x="41" y="144"/>
                    <a:pt x="27" y="129"/>
                  </a:cubicBezTo>
                  <a:cubicBezTo>
                    <a:pt x="0" y="100"/>
                    <a:pt x="1" y="55"/>
                    <a:pt x="30" y="28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60" y="0"/>
                    <a:pt x="106" y="1"/>
                    <a:pt x="133" y="30"/>
                  </a:cubicBezTo>
                  <a:cubicBezTo>
                    <a:pt x="160" y="59"/>
                    <a:pt x="159" y="104"/>
                    <a:pt x="130" y="131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15" y="145"/>
                    <a:pt x="97" y="152"/>
                    <a:pt x="79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469">
              <a:extLst>
                <a:ext uri="{FF2B5EF4-FFF2-40B4-BE49-F238E27FC236}">
                  <a16:creationId xmlns:a16="http://schemas.microsoft.com/office/drawing/2014/main" id="{601B4F5A-536F-454B-AEDF-659E66E2B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954"/>
              <a:ext cx="64" cy="60"/>
            </a:xfrm>
            <a:custGeom>
              <a:avLst/>
              <a:gdLst>
                <a:gd name="T0" fmla="*/ 116 w 231"/>
                <a:gd name="T1" fmla="*/ 219 h 219"/>
                <a:gd name="T2" fmla="*/ 49 w 231"/>
                <a:gd name="T3" fmla="*/ 193 h 219"/>
                <a:gd name="T4" fmla="*/ 47 w 231"/>
                <a:gd name="T5" fmla="*/ 191 h 219"/>
                <a:gd name="T6" fmla="*/ 38 w 231"/>
                <a:gd name="T7" fmla="*/ 46 h 219"/>
                <a:gd name="T8" fmla="*/ 183 w 231"/>
                <a:gd name="T9" fmla="*/ 37 h 219"/>
                <a:gd name="T10" fmla="*/ 184 w 231"/>
                <a:gd name="T11" fmla="*/ 39 h 219"/>
                <a:gd name="T12" fmla="*/ 193 w 231"/>
                <a:gd name="T13" fmla="*/ 184 h 219"/>
                <a:gd name="T14" fmla="*/ 116 w 231"/>
                <a:gd name="T15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9">
                  <a:moveTo>
                    <a:pt x="116" y="219"/>
                  </a:moveTo>
                  <a:cubicBezTo>
                    <a:pt x="92" y="219"/>
                    <a:pt x="68" y="210"/>
                    <a:pt x="49" y="193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" y="154"/>
                    <a:pt x="0" y="89"/>
                    <a:pt x="38" y="46"/>
                  </a:cubicBezTo>
                  <a:cubicBezTo>
                    <a:pt x="75" y="4"/>
                    <a:pt x="140" y="0"/>
                    <a:pt x="183" y="37"/>
                  </a:cubicBezTo>
                  <a:cubicBezTo>
                    <a:pt x="184" y="39"/>
                    <a:pt x="184" y="39"/>
                    <a:pt x="184" y="39"/>
                  </a:cubicBezTo>
                  <a:cubicBezTo>
                    <a:pt x="227" y="76"/>
                    <a:pt x="231" y="141"/>
                    <a:pt x="193" y="184"/>
                  </a:cubicBezTo>
                  <a:cubicBezTo>
                    <a:pt x="173" y="207"/>
                    <a:pt x="145" y="219"/>
                    <a:pt x="116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470">
              <a:extLst>
                <a:ext uri="{FF2B5EF4-FFF2-40B4-BE49-F238E27FC236}">
                  <a16:creationId xmlns:a16="http://schemas.microsoft.com/office/drawing/2014/main" id="{F52426C8-09D0-4A77-8C69-685AE5040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845"/>
              <a:ext cx="63" cy="60"/>
            </a:xfrm>
            <a:custGeom>
              <a:avLst/>
              <a:gdLst>
                <a:gd name="T0" fmla="*/ 114 w 230"/>
                <a:gd name="T1" fmla="*/ 218 h 218"/>
                <a:gd name="T2" fmla="*/ 39 w 230"/>
                <a:gd name="T3" fmla="*/ 186 h 218"/>
                <a:gd name="T4" fmla="*/ 44 w 230"/>
                <a:gd name="T5" fmla="*/ 40 h 218"/>
                <a:gd name="T6" fmla="*/ 45 w 230"/>
                <a:gd name="T7" fmla="*/ 39 h 218"/>
                <a:gd name="T8" fmla="*/ 191 w 230"/>
                <a:gd name="T9" fmla="*/ 43 h 218"/>
                <a:gd name="T10" fmla="*/ 187 w 230"/>
                <a:gd name="T11" fmla="*/ 189 h 218"/>
                <a:gd name="T12" fmla="*/ 185 w 230"/>
                <a:gd name="T13" fmla="*/ 190 h 218"/>
                <a:gd name="T14" fmla="*/ 114 w 230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18">
                  <a:moveTo>
                    <a:pt x="114" y="218"/>
                  </a:moveTo>
                  <a:cubicBezTo>
                    <a:pt x="87" y="218"/>
                    <a:pt x="59" y="207"/>
                    <a:pt x="39" y="186"/>
                  </a:cubicBezTo>
                  <a:cubicBezTo>
                    <a:pt x="0" y="144"/>
                    <a:pt x="2" y="79"/>
                    <a:pt x="44" y="40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87" y="0"/>
                    <a:pt x="152" y="2"/>
                    <a:pt x="191" y="43"/>
                  </a:cubicBezTo>
                  <a:cubicBezTo>
                    <a:pt x="230" y="85"/>
                    <a:pt x="228" y="150"/>
                    <a:pt x="187" y="189"/>
                  </a:cubicBezTo>
                  <a:cubicBezTo>
                    <a:pt x="185" y="190"/>
                    <a:pt x="185" y="190"/>
                    <a:pt x="185" y="190"/>
                  </a:cubicBezTo>
                  <a:cubicBezTo>
                    <a:pt x="165" y="209"/>
                    <a:pt x="140" y="218"/>
                    <a:pt x="114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471">
              <a:extLst>
                <a:ext uri="{FF2B5EF4-FFF2-40B4-BE49-F238E27FC236}">
                  <a16:creationId xmlns:a16="http://schemas.microsoft.com/office/drawing/2014/main" id="{A9C55D56-CD1B-46A5-A347-4BF5EFF52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843"/>
              <a:ext cx="51" cy="48"/>
            </a:xfrm>
            <a:custGeom>
              <a:avLst/>
              <a:gdLst>
                <a:gd name="T0" fmla="*/ 93 w 185"/>
                <a:gd name="T1" fmla="*/ 176 h 176"/>
                <a:gd name="T2" fmla="*/ 38 w 185"/>
                <a:gd name="T3" fmla="*/ 155 h 176"/>
                <a:gd name="T4" fmla="*/ 37 w 185"/>
                <a:gd name="T5" fmla="*/ 154 h 176"/>
                <a:gd name="T6" fmla="*/ 30 w 185"/>
                <a:gd name="T7" fmla="*/ 37 h 176"/>
                <a:gd name="T8" fmla="*/ 146 w 185"/>
                <a:gd name="T9" fmla="*/ 30 h 176"/>
                <a:gd name="T10" fmla="*/ 148 w 185"/>
                <a:gd name="T11" fmla="*/ 31 h 176"/>
                <a:gd name="T12" fmla="*/ 155 w 185"/>
                <a:gd name="T13" fmla="*/ 148 h 176"/>
                <a:gd name="T14" fmla="*/ 93 w 185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176">
                  <a:moveTo>
                    <a:pt x="93" y="176"/>
                  </a:moveTo>
                  <a:cubicBezTo>
                    <a:pt x="74" y="176"/>
                    <a:pt x="54" y="169"/>
                    <a:pt x="38" y="155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" y="123"/>
                    <a:pt x="0" y="71"/>
                    <a:pt x="30" y="37"/>
                  </a:cubicBezTo>
                  <a:cubicBezTo>
                    <a:pt x="60" y="3"/>
                    <a:pt x="112" y="0"/>
                    <a:pt x="146" y="30"/>
                  </a:cubicBezTo>
                  <a:cubicBezTo>
                    <a:pt x="148" y="31"/>
                    <a:pt x="148" y="31"/>
                    <a:pt x="148" y="31"/>
                  </a:cubicBezTo>
                  <a:cubicBezTo>
                    <a:pt x="182" y="62"/>
                    <a:pt x="185" y="114"/>
                    <a:pt x="155" y="148"/>
                  </a:cubicBezTo>
                  <a:cubicBezTo>
                    <a:pt x="139" y="166"/>
                    <a:pt x="116" y="176"/>
                    <a:pt x="93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472">
              <a:extLst>
                <a:ext uri="{FF2B5EF4-FFF2-40B4-BE49-F238E27FC236}">
                  <a16:creationId xmlns:a16="http://schemas.microsoft.com/office/drawing/2014/main" id="{5FB71B47-DD04-4179-B074-FA0EC5C2B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745"/>
              <a:ext cx="60" cy="55"/>
            </a:xfrm>
            <a:custGeom>
              <a:avLst/>
              <a:gdLst>
                <a:gd name="T0" fmla="*/ 107 w 216"/>
                <a:gd name="T1" fmla="*/ 202 h 202"/>
                <a:gd name="T2" fmla="*/ 20 w 216"/>
                <a:gd name="T3" fmla="*/ 144 h 202"/>
                <a:gd name="T4" fmla="*/ 72 w 216"/>
                <a:gd name="T5" fmla="*/ 21 h 202"/>
                <a:gd name="T6" fmla="*/ 74 w 216"/>
                <a:gd name="T7" fmla="*/ 20 h 202"/>
                <a:gd name="T8" fmla="*/ 197 w 216"/>
                <a:gd name="T9" fmla="*/ 72 h 202"/>
                <a:gd name="T10" fmla="*/ 145 w 216"/>
                <a:gd name="T11" fmla="*/ 195 h 202"/>
                <a:gd name="T12" fmla="*/ 143 w 216"/>
                <a:gd name="T13" fmla="*/ 196 h 202"/>
                <a:gd name="T14" fmla="*/ 107 w 216"/>
                <a:gd name="T1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202">
                  <a:moveTo>
                    <a:pt x="107" y="202"/>
                  </a:moveTo>
                  <a:cubicBezTo>
                    <a:pt x="70" y="202"/>
                    <a:pt x="35" y="180"/>
                    <a:pt x="20" y="144"/>
                  </a:cubicBezTo>
                  <a:cubicBezTo>
                    <a:pt x="0" y="95"/>
                    <a:pt x="24" y="40"/>
                    <a:pt x="72" y="21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122" y="0"/>
                    <a:pt x="177" y="24"/>
                    <a:pt x="197" y="72"/>
                  </a:cubicBezTo>
                  <a:cubicBezTo>
                    <a:pt x="216" y="120"/>
                    <a:pt x="193" y="175"/>
                    <a:pt x="145" y="195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31" y="200"/>
                    <a:pt x="119" y="202"/>
                    <a:pt x="107" y="2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473">
              <a:extLst>
                <a:ext uri="{FF2B5EF4-FFF2-40B4-BE49-F238E27FC236}">
                  <a16:creationId xmlns:a16="http://schemas.microsoft.com/office/drawing/2014/main" id="{447013C8-DA53-4B99-BAAF-35CDE2BFF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743"/>
              <a:ext cx="42" cy="40"/>
            </a:xfrm>
            <a:custGeom>
              <a:avLst/>
              <a:gdLst>
                <a:gd name="T0" fmla="*/ 77 w 153"/>
                <a:gd name="T1" fmla="*/ 144 h 144"/>
                <a:gd name="T2" fmla="*/ 54 w 153"/>
                <a:gd name="T3" fmla="*/ 139 h 144"/>
                <a:gd name="T4" fmla="*/ 53 w 153"/>
                <a:gd name="T5" fmla="*/ 139 h 144"/>
                <a:gd name="T6" fmla="*/ 13 w 153"/>
                <a:gd name="T7" fmla="*/ 53 h 144"/>
                <a:gd name="T8" fmla="*/ 99 w 153"/>
                <a:gd name="T9" fmla="*/ 13 h 144"/>
                <a:gd name="T10" fmla="*/ 101 w 153"/>
                <a:gd name="T11" fmla="*/ 14 h 144"/>
                <a:gd name="T12" fmla="*/ 140 w 153"/>
                <a:gd name="T13" fmla="*/ 100 h 144"/>
                <a:gd name="T14" fmla="*/ 77 w 153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4">
                  <a:moveTo>
                    <a:pt x="77" y="144"/>
                  </a:moveTo>
                  <a:cubicBezTo>
                    <a:pt x="70" y="144"/>
                    <a:pt x="62" y="142"/>
                    <a:pt x="54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18" y="126"/>
                    <a:pt x="0" y="87"/>
                    <a:pt x="13" y="53"/>
                  </a:cubicBezTo>
                  <a:cubicBezTo>
                    <a:pt x="26" y="18"/>
                    <a:pt x="65" y="0"/>
                    <a:pt x="99" y="13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36" y="26"/>
                    <a:pt x="153" y="65"/>
                    <a:pt x="140" y="100"/>
                  </a:cubicBezTo>
                  <a:cubicBezTo>
                    <a:pt x="130" y="127"/>
                    <a:pt x="105" y="144"/>
                    <a:pt x="77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474">
              <a:extLst>
                <a:ext uri="{FF2B5EF4-FFF2-40B4-BE49-F238E27FC236}">
                  <a16:creationId xmlns:a16="http://schemas.microsoft.com/office/drawing/2014/main" id="{11BE043A-FB33-415D-BCAE-2F12699B9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680"/>
              <a:ext cx="57" cy="53"/>
            </a:xfrm>
            <a:custGeom>
              <a:avLst/>
              <a:gdLst>
                <a:gd name="T0" fmla="*/ 102 w 206"/>
                <a:gd name="T1" fmla="*/ 192 h 192"/>
                <a:gd name="T2" fmla="*/ 19 w 206"/>
                <a:gd name="T3" fmla="*/ 136 h 192"/>
                <a:gd name="T4" fmla="*/ 69 w 206"/>
                <a:gd name="T5" fmla="*/ 19 h 192"/>
                <a:gd name="T6" fmla="*/ 71 w 206"/>
                <a:gd name="T7" fmla="*/ 18 h 192"/>
                <a:gd name="T8" fmla="*/ 188 w 206"/>
                <a:gd name="T9" fmla="*/ 68 h 192"/>
                <a:gd name="T10" fmla="*/ 138 w 206"/>
                <a:gd name="T11" fmla="*/ 185 h 192"/>
                <a:gd name="T12" fmla="*/ 136 w 206"/>
                <a:gd name="T13" fmla="*/ 186 h 192"/>
                <a:gd name="T14" fmla="*/ 102 w 206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2">
                  <a:moveTo>
                    <a:pt x="102" y="192"/>
                  </a:moveTo>
                  <a:cubicBezTo>
                    <a:pt x="67" y="192"/>
                    <a:pt x="33" y="171"/>
                    <a:pt x="19" y="136"/>
                  </a:cubicBezTo>
                  <a:cubicBezTo>
                    <a:pt x="0" y="90"/>
                    <a:pt x="23" y="38"/>
                    <a:pt x="69" y="19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117" y="0"/>
                    <a:pt x="169" y="22"/>
                    <a:pt x="188" y="68"/>
                  </a:cubicBezTo>
                  <a:cubicBezTo>
                    <a:pt x="206" y="114"/>
                    <a:pt x="184" y="166"/>
                    <a:pt x="138" y="185"/>
                  </a:cubicBezTo>
                  <a:cubicBezTo>
                    <a:pt x="136" y="186"/>
                    <a:pt x="136" y="186"/>
                    <a:pt x="136" y="186"/>
                  </a:cubicBezTo>
                  <a:cubicBezTo>
                    <a:pt x="125" y="190"/>
                    <a:pt x="114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475">
              <a:extLst>
                <a:ext uri="{FF2B5EF4-FFF2-40B4-BE49-F238E27FC236}">
                  <a16:creationId xmlns:a16="http://schemas.microsoft.com/office/drawing/2014/main" id="{59DC1EC1-0B9B-4BA7-9CDB-EBFA6615A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679"/>
              <a:ext cx="48" cy="44"/>
            </a:xfrm>
            <a:custGeom>
              <a:avLst/>
              <a:gdLst>
                <a:gd name="T0" fmla="*/ 86 w 171"/>
                <a:gd name="T1" fmla="*/ 160 h 160"/>
                <a:gd name="T2" fmla="*/ 60 w 171"/>
                <a:gd name="T3" fmla="*/ 156 h 160"/>
                <a:gd name="T4" fmla="*/ 59 w 171"/>
                <a:gd name="T5" fmla="*/ 155 h 160"/>
                <a:gd name="T6" fmla="*/ 14 w 171"/>
                <a:gd name="T7" fmla="*/ 58 h 160"/>
                <a:gd name="T8" fmla="*/ 111 w 171"/>
                <a:gd name="T9" fmla="*/ 14 h 160"/>
                <a:gd name="T10" fmla="*/ 112 w 171"/>
                <a:gd name="T11" fmla="*/ 15 h 160"/>
                <a:gd name="T12" fmla="*/ 157 w 171"/>
                <a:gd name="T13" fmla="*/ 111 h 160"/>
                <a:gd name="T14" fmla="*/ 86 w 171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160">
                  <a:moveTo>
                    <a:pt x="86" y="160"/>
                  </a:moveTo>
                  <a:cubicBezTo>
                    <a:pt x="78" y="160"/>
                    <a:pt x="69" y="159"/>
                    <a:pt x="60" y="156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20" y="141"/>
                    <a:pt x="0" y="97"/>
                    <a:pt x="14" y="58"/>
                  </a:cubicBezTo>
                  <a:cubicBezTo>
                    <a:pt x="29" y="19"/>
                    <a:pt x="72" y="0"/>
                    <a:pt x="111" y="14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51" y="29"/>
                    <a:pt x="171" y="72"/>
                    <a:pt x="157" y="111"/>
                  </a:cubicBezTo>
                  <a:cubicBezTo>
                    <a:pt x="146" y="142"/>
                    <a:pt x="117" y="160"/>
                    <a:pt x="86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476">
              <a:extLst>
                <a:ext uri="{FF2B5EF4-FFF2-40B4-BE49-F238E27FC236}">
                  <a16:creationId xmlns:a16="http://schemas.microsoft.com/office/drawing/2014/main" id="{07A2E6B0-1762-4235-BBAB-AF8962D5C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604"/>
              <a:ext cx="74" cy="70"/>
            </a:xfrm>
            <a:custGeom>
              <a:avLst/>
              <a:gdLst>
                <a:gd name="T0" fmla="*/ 133 w 269"/>
                <a:gd name="T1" fmla="*/ 252 h 252"/>
                <a:gd name="T2" fmla="*/ 24 w 269"/>
                <a:gd name="T3" fmla="*/ 178 h 252"/>
                <a:gd name="T4" fmla="*/ 89 w 269"/>
                <a:gd name="T5" fmla="*/ 25 h 252"/>
                <a:gd name="T6" fmla="*/ 92 w 269"/>
                <a:gd name="T7" fmla="*/ 24 h 252"/>
                <a:gd name="T8" fmla="*/ 245 w 269"/>
                <a:gd name="T9" fmla="*/ 89 h 252"/>
                <a:gd name="T10" fmla="*/ 180 w 269"/>
                <a:gd name="T11" fmla="*/ 242 h 252"/>
                <a:gd name="T12" fmla="*/ 177 w 269"/>
                <a:gd name="T13" fmla="*/ 243 h 252"/>
                <a:gd name="T14" fmla="*/ 133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3" y="252"/>
                  </a:moveTo>
                  <a:cubicBezTo>
                    <a:pt x="87" y="252"/>
                    <a:pt x="43" y="224"/>
                    <a:pt x="24" y="178"/>
                  </a:cubicBezTo>
                  <a:cubicBezTo>
                    <a:pt x="0" y="118"/>
                    <a:pt x="29" y="49"/>
                    <a:pt x="89" y="25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152" y="0"/>
                    <a:pt x="220" y="29"/>
                    <a:pt x="245" y="89"/>
                  </a:cubicBezTo>
                  <a:cubicBezTo>
                    <a:pt x="269" y="149"/>
                    <a:pt x="240" y="218"/>
                    <a:pt x="180" y="242"/>
                  </a:cubicBezTo>
                  <a:cubicBezTo>
                    <a:pt x="177" y="243"/>
                    <a:pt x="177" y="243"/>
                    <a:pt x="177" y="243"/>
                  </a:cubicBezTo>
                  <a:cubicBezTo>
                    <a:pt x="163" y="249"/>
                    <a:pt x="148" y="252"/>
                    <a:pt x="133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477">
              <a:extLst>
                <a:ext uri="{FF2B5EF4-FFF2-40B4-BE49-F238E27FC236}">
                  <a16:creationId xmlns:a16="http://schemas.microsoft.com/office/drawing/2014/main" id="{96C6A129-6A42-478E-B3AD-7ECFCD404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615"/>
              <a:ext cx="52" cy="49"/>
            </a:xfrm>
            <a:custGeom>
              <a:avLst/>
              <a:gdLst>
                <a:gd name="T0" fmla="*/ 95 w 188"/>
                <a:gd name="T1" fmla="*/ 176 h 176"/>
                <a:gd name="T2" fmla="*/ 67 w 188"/>
                <a:gd name="T3" fmla="*/ 171 h 176"/>
                <a:gd name="T4" fmla="*/ 65 w 188"/>
                <a:gd name="T5" fmla="*/ 170 h 176"/>
                <a:gd name="T6" fmla="*/ 16 w 188"/>
                <a:gd name="T7" fmla="*/ 64 h 176"/>
                <a:gd name="T8" fmla="*/ 122 w 188"/>
                <a:gd name="T9" fmla="*/ 16 h 176"/>
                <a:gd name="T10" fmla="*/ 124 w 188"/>
                <a:gd name="T11" fmla="*/ 16 h 176"/>
                <a:gd name="T12" fmla="*/ 173 w 188"/>
                <a:gd name="T13" fmla="*/ 122 h 176"/>
                <a:gd name="T14" fmla="*/ 95 w 188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6">
                  <a:moveTo>
                    <a:pt x="95" y="176"/>
                  </a:moveTo>
                  <a:cubicBezTo>
                    <a:pt x="86" y="176"/>
                    <a:pt x="76" y="175"/>
                    <a:pt x="67" y="171"/>
                  </a:cubicBezTo>
                  <a:cubicBezTo>
                    <a:pt x="65" y="170"/>
                    <a:pt x="65" y="170"/>
                    <a:pt x="65" y="170"/>
                  </a:cubicBezTo>
                  <a:cubicBezTo>
                    <a:pt x="22" y="155"/>
                    <a:pt x="0" y="107"/>
                    <a:pt x="16" y="64"/>
                  </a:cubicBezTo>
                  <a:cubicBezTo>
                    <a:pt x="32" y="22"/>
                    <a:pt x="79" y="0"/>
                    <a:pt x="122" y="16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67" y="32"/>
                    <a:pt x="188" y="80"/>
                    <a:pt x="173" y="122"/>
                  </a:cubicBezTo>
                  <a:cubicBezTo>
                    <a:pt x="160" y="156"/>
                    <a:pt x="129" y="176"/>
                    <a:pt x="95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478">
              <a:extLst>
                <a:ext uri="{FF2B5EF4-FFF2-40B4-BE49-F238E27FC236}">
                  <a16:creationId xmlns:a16="http://schemas.microsoft.com/office/drawing/2014/main" id="{F563785D-A32E-43D7-B7F1-CA2A88B7E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610"/>
              <a:ext cx="34" cy="34"/>
            </a:xfrm>
            <a:custGeom>
              <a:avLst/>
              <a:gdLst>
                <a:gd name="T0" fmla="*/ 62 w 126"/>
                <a:gd name="T1" fmla="*/ 123 h 123"/>
                <a:gd name="T2" fmla="*/ 1 w 126"/>
                <a:gd name="T3" fmla="*/ 62 h 123"/>
                <a:gd name="T4" fmla="*/ 62 w 126"/>
                <a:gd name="T5" fmla="*/ 0 h 123"/>
                <a:gd name="T6" fmla="*/ 63 w 126"/>
                <a:gd name="T7" fmla="*/ 0 h 123"/>
                <a:gd name="T8" fmla="*/ 64 w 126"/>
                <a:gd name="T9" fmla="*/ 0 h 123"/>
                <a:gd name="T10" fmla="*/ 126 w 126"/>
                <a:gd name="T11" fmla="*/ 60 h 123"/>
                <a:gd name="T12" fmla="*/ 65 w 126"/>
                <a:gd name="T13" fmla="*/ 123 h 123"/>
                <a:gd name="T14" fmla="*/ 63 w 126"/>
                <a:gd name="T15" fmla="*/ 123 h 123"/>
                <a:gd name="T16" fmla="*/ 62 w 126"/>
                <a:gd name="T17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123">
                  <a:moveTo>
                    <a:pt x="62" y="123"/>
                  </a:moveTo>
                  <a:cubicBezTo>
                    <a:pt x="29" y="123"/>
                    <a:pt x="1" y="96"/>
                    <a:pt x="1" y="62"/>
                  </a:cubicBezTo>
                  <a:cubicBezTo>
                    <a:pt x="0" y="28"/>
                    <a:pt x="28" y="0"/>
                    <a:pt x="6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4" y="0"/>
                    <a:pt x="64" y="0"/>
                  </a:cubicBezTo>
                  <a:cubicBezTo>
                    <a:pt x="98" y="0"/>
                    <a:pt x="125" y="27"/>
                    <a:pt x="126" y="60"/>
                  </a:cubicBezTo>
                  <a:cubicBezTo>
                    <a:pt x="126" y="94"/>
                    <a:pt x="99" y="122"/>
                    <a:pt x="65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3" y="123"/>
                    <a:pt x="62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479">
              <a:extLst>
                <a:ext uri="{FF2B5EF4-FFF2-40B4-BE49-F238E27FC236}">
                  <a16:creationId xmlns:a16="http://schemas.microsoft.com/office/drawing/2014/main" id="{28B491DB-6B8D-4DE1-B361-8C82EC6F8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603"/>
              <a:ext cx="44" cy="43"/>
            </a:xfrm>
            <a:custGeom>
              <a:avLst/>
              <a:gdLst>
                <a:gd name="T0" fmla="*/ 79 w 161"/>
                <a:gd name="T1" fmla="*/ 157 h 157"/>
                <a:gd name="T2" fmla="*/ 0 w 161"/>
                <a:gd name="T3" fmla="*/ 80 h 157"/>
                <a:gd name="T4" fmla="*/ 78 w 161"/>
                <a:gd name="T5" fmla="*/ 0 h 157"/>
                <a:gd name="T6" fmla="*/ 80 w 161"/>
                <a:gd name="T7" fmla="*/ 0 h 157"/>
                <a:gd name="T8" fmla="*/ 81 w 161"/>
                <a:gd name="T9" fmla="*/ 0 h 157"/>
                <a:gd name="T10" fmla="*/ 160 w 161"/>
                <a:gd name="T11" fmla="*/ 77 h 157"/>
                <a:gd name="T12" fmla="*/ 82 w 161"/>
                <a:gd name="T13" fmla="*/ 157 h 157"/>
                <a:gd name="T14" fmla="*/ 80 w 161"/>
                <a:gd name="T15" fmla="*/ 157 h 157"/>
                <a:gd name="T16" fmla="*/ 79 w 161"/>
                <a:gd name="T17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" h="157">
                  <a:moveTo>
                    <a:pt x="79" y="157"/>
                  </a:moveTo>
                  <a:cubicBezTo>
                    <a:pt x="36" y="157"/>
                    <a:pt x="1" y="123"/>
                    <a:pt x="0" y="80"/>
                  </a:cubicBezTo>
                  <a:cubicBezTo>
                    <a:pt x="0" y="36"/>
                    <a:pt x="35" y="0"/>
                    <a:pt x="7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1" y="0"/>
                    <a:pt x="81" y="0"/>
                  </a:cubicBezTo>
                  <a:cubicBezTo>
                    <a:pt x="124" y="0"/>
                    <a:pt x="159" y="34"/>
                    <a:pt x="160" y="77"/>
                  </a:cubicBezTo>
                  <a:cubicBezTo>
                    <a:pt x="161" y="121"/>
                    <a:pt x="126" y="157"/>
                    <a:pt x="82" y="157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80" y="157"/>
                    <a:pt x="80" y="157"/>
                    <a:pt x="79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480">
              <a:extLst>
                <a:ext uri="{FF2B5EF4-FFF2-40B4-BE49-F238E27FC236}">
                  <a16:creationId xmlns:a16="http://schemas.microsoft.com/office/drawing/2014/main" id="{E45B98C1-9248-48F4-8639-01AD458BE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3062"/>
              <a:ext cx="49" cy="48"/>
            </a:xfrm>
            <a:custGeom>
              <a:avLst/>
              <a:gdLst>
                <a:gd name="T0" fmla="*/ 90 w 177"/>
                <a:gd name="T1" fmla="*/ 173 h 173"/>
                <a:gd name="T2" fmla="*/ 88 w 177"/>
                <a:gd name="T3" fmla="*/ 173 h 173"/>
                <a:gd name="T4" fmla="*/ 86 w 177"/>
                <a:gd name="T5" fmla="*/ 173 h 173"/>
                <a:gd name="T6" fmla="*/ 1 w 177"/>
                <a:gd name="T7" fmla="*/ 85 h 173"/>
                <a:gd name="T8" fmla="*/ 88 w 177"/>
                <a:gd name="T9" fmla="*/ 0 h 173"/>
                <a:gd name="T10" fmla="*/ 89 w 177"/>
                <a:gd name="T11" fmla="*/ 0 h 173"/>
                <a:gd name="T12" fmla="*/ 91 w 177"/>
                <a:gd name="T13" fmla="*/ 0 h 173"/>
                <a:gd name="T14" fmla="*/ 177 w 177"/>
                <a:gd name="T15" fmla="*/ 88 h 173"/>
                <a:gd name="T16" fmla="*/ 90 w 177"/>
                <a:gd name="T17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7" h="173">
                  <a:moveTo>
                    <a:pt x="90" y="173"/>
                  </a:moveTo>
                  <a:cubicBezTo>
                    <a:pt x="89" y="173"/>
                    <a:pt x="89" y="173"/>
                    <a:pt x="88" y="173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39" y="172"/>
                    <a:pt x="0" y="133"/>
                    <a:pt x="1" y="85"/>
                  </a:cubicBezTo>
                  <a:cubicBezTo>
                    <a:pt x="2" y="38"/>
                    <a:pt x="41" y="0"/>
                    <a:pt x="88" y="0"/>
                  </a:cubicBezTo>
                  <a:cubicBezTo>
                    <a:pt x="88" y="0"/>
                    <a:pt x="89" y="0"/>
                    <a:pt x="89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139" y="0"/>
                    <a:pt x="177" y="40"/>
                    <a:pt x="177" y="88"/>
                  </a:cubicBezTo>
                  <a:cubicBezTo>
                    <a:pt x="176" y="135"/>
                    <a:pt x="137" y="173"/>
                    <a:pt x="90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481">
              <a:extLst>
                <a:ext uri="{FF2B5EF4-FFF2-40B4-BE49-F238E27FC236}">
                  <a16:creationId xmlns:a16="http://schemas.microsoft.com/office/drawing/2014/main" id="{0AE15789-CEAE-4687-B963-D0BB9EDF5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3048"/>
              <a:ext cx="72" cy="70"/>
            </a:xfrm>
            <a:custGeom>
              <a:avLst/>
              <a:gdLst>
                <a:gd name="T0" fmla="*/ 132 w 260"/>
                <a:gd name="T1" fmla="*/ 255 h 255"/>
                <a:gd name="T2" fmla="*/ 130 w 260"/>
                <a:gd name="T3" fmla="*/ 255 h 255"/>
                <a:gd name="T4" fmla="*/ 127 w 260"/>
                <a:gd name="T5" fmla="*/ 255 h 255"/>
                <a:gd name="T6" fmla="*/ 1 w 260"/>
                <a:gd name="T7" fmla="*/ 126 h 255"/>
                <a:gd name="T8" fmla="*/ 129 w 260"/>
                <a:gd name="T9" fmla="*/ 0 h 255"/>
                <a:gd name="T10" fmla="*/ 131 w 260"/>
                <a:gd name="T11" fmla="*/ 0 h 255"/>
                <a:gd name="T12" fmla="*/ 134 w 260"/>
                <a:gd name="T13" fmla="*/ 0 h 255"/>
                <a:gd name="T14" fmla="*/ 259 w 260"/>
                <a:gd name="T15" fmla="*/ 130 h 255"/>
                <a:gd name="T16" fmla="*/ 132 w 260"/>
                <a:gd name="T17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55">
                  <a:moveTo>
                    <a:pt x="132" y="255"/>
                  </a:moveTo>
                  <a:cubicBezTo>
                    <a:pt x="131" y="255"/>
                    <a:pt x="130" y="255"/>
                    <a:pt x="130" y="255"/>
                  </a:cubicBezTo>
                  <a:cubicBezTo>
                    <a:pt x="127" y="255"/>
                    <a:pt x="127" y="255"/>
                    <a:pt x="127" y="255"/>
                  </a:cubicBezTo>
                  <a:cubicBezTo>
                    <a:pt x="56" y="254"/>
                    <a:pt x="0" y="196"/>
                    <a:pt x="1" y="126"/>
                  </a:cubicBezTo>
                  <a:cubicBezTo>
                    <a:pt x="2" y="56"/>
                    <a:pt x="59" y="0"/>
                    <a:pt x="129" y="0"/>
                  </a:cubicBezTo>
                  <a:cubicBezTo>
                    <a:pt x="129" y="0"/>
                    <a:pt x="130" y="0"/>
                    <a:pt x="131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204" y="1"/>
                    <a:pt x="260" y="59"/>
                    <a:pt x="259" y="130"/>
                  </a:cubicBezTo>
                  <a:cubicBezTo>
                    <a:pt x="258" y="200"/>
                    <a:pt x="201" y="255"/>
                    <a:pt x="132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482">
              <a:extLst>
                <a:ext uri="{FF2B5EF4-FFF2-40B4-BE49-F238E27FC236}">
                  <a16:creationId xmlns:a16="http://schemas.microsoft.com/office/drawing/2014/main" id="{7CE02842-0102-4162-B23D-A2BEEF4DF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3051"/>
              <a:ext cx="58" cy="54"/>
            </a:xfrm>
            <a:custGeom>
              <a:avLst/>
              <a:gdLst>
                <a:gd name="T0" fmla="*/ 105 w 209"/>
                <a:gd name="T1" fmla="*/ 194 h 194"/>
                <a:gd name="T2" fmla="*/ 71 w 209"/>
                <a:gd name="T3" fmla="*/ 188 h 194"/>
                <a:gd name="T4" fmla="*/ 69 w 209"/>
                <a:gd name="T5" fmla="*/ 187 h 194"/>
                <a:gd name="T6" fmla="*/ 19 w 209"/>
                <a:gd name="T7" fmla="*/ 68 h 194"/>
                <a:gd name="T8" fmla="*/ 138 w 209"/>
                <a:gd name="T9" fmla="*/ 18 h 194"/>
                <a:gd name="T10" fmla="*/ 140 w 209"/>
                <a:gd name="T11" fmla="*/ 19 h 194"/>
                <a:gd name="T12" fmla="*/ 190 w 209"/>
                <a:gd name="T13" fmla="*/ 138 h 194"/>
                <a:gd name="T14" fmla="*/ 105 w 209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4">
                  <a:moveTo>
                    <a:pt x="105" y="194"/>
                  </a:moveTo>
                  <a:cubicBezTo>
                    <a:pt x="94" y="194"/>
                    <a:pt x="83" y="192"/>
                    <a:pt x="71" y="188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23" y="168"/>
                    <a:pt x="0" y="115"/>
                    <a:pt x="19" y="68"/>
                  </a:cubicBezTo>
                  <a:cubicBezTo>
                    <a:pt x="38" y="22"/>
                    <a:pt x="91" y="0"/>
                    <a:pt x="138" y="18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86" y="38"/>
                    <a:pt x="209" y="91"/>
                    <a:pt x="190" y="138"/>
                  </a:cubicBezTo>
                  <a:cubicBezTo>
                    <a:pt x="175" y="173"/>
                    <a:pt x="141" y="194"/>
                    <a:pt x="105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483">
              <a:extLst>
                <a:ext uri="{FF2B5EF4-FFF2-40B4-BE49-F238E27FC236}">
                  <a16:creationId xmlns:a16="http://schemas.microsoft.com/office/drawing/2014/main" id="{67E3DC17-DB22-4EA0-A2DF-1D90A94F2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3033"/>
              <a:ext cx="48" cy="45"/>
            </a:xfrm>
            <a:custGeom>
              <a:avLst/>
              <a:gdLst>
                <a:gd name="T0" fmla="*/ 86 w 174"/>
                <a:gd name="T1" fmla="*/ 163 h 163"/>
                <a:gd name="T2" fmla="*/ 14 w 174"/>
                <a:gd name="T3" fmla="*/ 113 h 163"/>
                <a:gd name="T4" fmla="*/ 60 w 174"/>
                <a:gd name="T5" fmla="*/ 15 h 163"/>
                <a:gd name="T6" fmla="*/ 61 w 174"/>
                <a:gd name="T7" fmla="*/ 14 h 163"/>
                <a:gd name="T8" fmla="*/ 159 w 174"/>
                <a:gd name="T9" fmla="*/ 59 h 163"/>
                <a:gd name="T10" fmla="*/ 114 w 174"/>
                <a:gd name="T11" fmla="*/ 157 h 163"/>
                <a:gd name="T12" fmla="*/ 112 w 174"/>
                <a:gd name="T13" fmla="*/ 158 h 163"/>
                <a:gd name="T14" fmla="*/ 86 w 174"/>
                <a:gd name="T15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63">
                  <a:moveTo>
                    <a:pt x="86" y="163"/>
                  </a:moveTo>
                  <a:cubicBezTo>
                    <a:pt x="55" y="163"/>
                    <a:pt x="26" y="144"/>
                    <a:pt x="14" y="113"/>
                  </a:cubicBezTo>
                  <a:cubicBezTo>
                    <a:pt x="0" y="73"/>
                    <a:pt x="20" y="29"/>
                    <a:pt x="60" y="15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101" y="0"/>
                    <a:pt x="145" y="20"/>
                    <a:pt x="159" y="59"/>
                  </a:cubicBezTo>
                  <a:cubicBezTo>
                    <a:pt x="174" y="99"/>
                    <a:pt x="154" y="143"/>
                    <a:pt x="114" y="157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04" y="161"/>
                    <a:pt x="95" y="163"/>
                    <a:pt x="86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484">
              <a:extLst>
                <a:ext uri="{FF2B5EF4-FFF2-40B4-BE49-F238E27FC236}">
                  <a16:creationId xmlns:a16="http://schemas.microsoft.com/office/drawing/2014/main" id="{6E96021A-EA1C-4D38-A21D-F0BBB0D20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973"/>
              <a:ext cx="73" cy="69"/>
            </a:xfrm>
            <a:custGeom>
              <a:avLst/>
              <a:gdLst>
                <a:gd name="T0" fmla="*/ 133 w 265"/>
                <a:gd name="T1" fmla="*/ 248 h 248"/>
                <a:gd name="T2" fmla="*/ 90 w 265"/>
                <a:gd name="T3" fmla="*/ 239 h 248"/>
                <a:gd name="T4" fmla="*/ 87 w 265"/>
                <a:gd name="T5" fmla="*/ 238 h 248"/>
                <a:gd name="T6" fmla="*/ 24 w 265"/>
                <a:gd name="T7" fmla="*/ 88 h 248"/>
                <a:gd name="T8" fmla="*/ 175 w 265"/>
                <a:gd name="T9" fmla="*/ 24 h 248"/>
                <a:gd name="T10" fmla="*/ 177 w 265"/>
                <a:gd name="T11" fmla="*/ 25 h 248"/>
                <a:gd name="T12" fmla="*/ 241 w 265"/>
                <a:gd name="T13" fmla="*/ 176 h 248"/>
                <a:gd name="T14" fmla="*/ 133 w 265"/>
                <a:gd name="T15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8">
                  <a:moveTo>
                    <a:pt x="133" y="248"/>
                  </a:moveTo>
                  <a:cubicBezTo>
                    <a:pt x="119" y="248"/>
                    <a:pt x="104" y="245"/>
                    <a:pt x="90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28" y="214"/>
                    <a:pt x="0" y="147"/>
                    <a:pt x="24" y="88"/>
                  </a:cubicBezTo>
                  <a:cubicBezTo>
                    <a:pt x="48" y="28"/>
                    <a:pt x="115" y="0"/>
                    <a:pt x="175" y="24"/>
                  </a:cubicBezTo>
                  <a:cubicBezTo>
                    <a:pt x="177" y="25"/>
                    <a:pt x="177" y="25"/>
                    <a:pt x="177" y="25"/>
                  </a:cubicBezTo>
                  <a:cubicBezTo>
                    <a:pt x="236" y="49"/>
                    <a:pt x="265" y="116"/>
                    <a:pt x="241" y="176"/>
                  </a:cubicBezTo>
                  <a:cubicBezTo>
                    <a:pt x="222" y="221"/>
                    <a:pt x="179" y="248"/>
                    <a:pt x="133" y="2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485">
              <a:extLst>
                <a:ext uri="{FF2B5EF4-FFF2-40B4-BE49-F238E27FC236}">
                  <a16:creationId xmlns:a16="http://schemas.microsoft.com/office/drawing/2014/main" id="{6D08E1B7-9E47-48DE-A4BD-D03F0FC4D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964"/>
              <a:ext cx="56" cy="53"/>
            </a:xfrm>
            <a:custGeom>
              <a:avLst/>
              <a:gdLst>
                <a:gd name="T0" fmla="*/ 101 w 204"/>
                <a:gd name="T1" fmla="*/ 191 h 191"/>
                <a:gd name="T2" fmla="*/ 17 w 204"/>
                <a:gd name="T3" fmla="*/ 133 h 191"/>
                <a:gd name="T4" fmla="*/ 70 w 204"/>
                <a:gd name="T5" fmla="*/ 18 h 191"/>
                <a:gd name="T6" fmla="*/ 72 w 204"/>
                <a:gd name="T7" fmla="*/ 17 h 191"/>
                <a:gd name="T8" fmla="*/ 186 w 204"/>
                <a:gd name="T9" fmla="*/ 70 h 191"/>
                <a:gd name="T10" fmla="*/ 134 w 204"/>
                <a:gd name="T11" fmla="*/ 185 h 191"/>
                <a:gd name="T12" fmla="*/ 132 w 204"/>
                <a:gd name="T13" fmla="*/ 185 h 191"/>
                <a:gd name="T14" fmla="*/ 101 w 204"/>
                <a:gd name="T15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1">
                  <a:moveTo>
                    <a:pt x="101" y="191"/>
                  </a:moveTo>
                  <a:cubicBezTo>
                    <a:pt x="65" y="191"/>
                    <a:pt x="30" y="168"/>
                    <a:pt x="17" y="133"/>
                  </a:cubicBezTo>
                  <a:cubicBezTo>
                    <a:pt x="0" y="86"/>
                    <a:pt x="24" y="35"/>
                    <a:pt x="70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118" y="0"/>
                    <a:pt x="169" y="24"/>
                    <a:pt x="186" y="70"/>
                  </a:cubicBezTo>
                  <a:cubicBezTo>
                    <a:pt x="204" y="116"/>
                    <a:pt x="180" y="167"/>
                    <a:pt x="134" y="185"/>
                  </a:cubicBezTo>
                  <a:cubicBezTo>
                    <a:pt x="132" y="185"/>
                    <a:pt x="132" y="185"/>
                    <a:pt x="132" y="185"/>
                  </a:cubicBezTo>
                  <a:cubicBezTo>
                    <a:pt x="122" y="189"/>
                    <a:pt x="111" y="191"/>
                    <a:pt x="101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486">
              <a:extLst>
                <a:ext uri="{FF2B5EF4-FFF2-40B4-BE49-F238E27FC236}">
                  <a16:creationId xmlns:a16="http://schemas.microsoft.com/office/drawing/2014/main" id="{19A91C00-3D7B-4BE9-A5C1-8ABE0F6E1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911"/>
              <a:ext cx="58" cy="54"/>
            </a:xfrm>
            <a:custGeom>
              <a:avLst/>
              <a:gdLst>
                <a:gd name="T0" fmla="*/ 106 w 210"/>
                <a:gd name="T1" fmla="*/ 197 h 197"/>
                <a:gd name="T2" fmla="*/ 71 w 210"/>
                <a:gd name="T3" fmla="*/ 190 h 197"/>
                <a:gd name="T4" fmla="*/ 69 w 210"/>
                <a:gd name="T5" fmla="*/ 190 h 197"/>
                <a:gd name="T6" fmla="*/ 19 w 210"/>
                <a:gd name="T7" fmla="*/ 70 h 197"/>
                <a:gd name="T8" fmla="*/ 138 w 210"/>
                <a:gd name="T9" fmla="*/ 20 h 197"/>
                <a:gd name="T10" fmla="*/ 140 w 210"/>
                <a:gd name="T11" fmla="*/ 20 h 197"/>
                <a:gd name="T12" fmla="*/ 191 w 210"/>
                <a:gd name="T13" fmla="*/ 140 h 197"/>
                <a:gd name="T14" fmla="*/ 106 w 210"/>
                <a:gd name="T15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7">
                  <a:moveTo>
                    <a:pt x="106" y="197"/>
                  </a:moveTo>
                  <a:cubicBezTo>
                    <a:pt x="94" y="197"/>
                    <a:pt x="83" y="195"/>
                    <a:pt x="71" y="190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22" y="171"/>
                    <a:pt x="0" y="117"/>
                    <a:pt x="19" y="70"/>
                  </a:cubicBezTo>
                  <a:cubicBezTo>
                    <a:pt x="38" y="23"/>
                    <a:pt x="91" y="0"/>
                    <a:pt x="138" y="20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87" y="39"/>
                    <a:pt x="210" y="93"/>
                    <a:pt x="191" y="140"/>
                  </a:cubicBezTo>
                  <a:cubicBezTo>
                    <a:pt x="176" y="176"/>
                    <a:pt x="142" y="197"/>
                    <a:pt x="106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487">
              <a:extLst>
                <a:ext uri="{FF2B5EF4-FFF2-40B4-BE49-F238E27FC236}">
                  <a16:creationId xmlns:a16="http://schemas.microsoft.com/office/drawing/2014/main" id="{1FA5C95B-DF9B-4F30-81D3-BB5EDE92E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897"/>
              <a:ext cx="61" cy="57"/>
            </a:xfrm>
            <a:custGeom>
              <a:avLst/>
              <a:gdLst>
                <a:gd name="T0" fmla="*/ 109 w 220"/>
                <a:gd name="T1" fmla="*/ 206 h 206"/>
                <a:gd name="T2" fmla="*/ 18 w 220"/>
                <a:gd name="T3" fmla="*/ 143 h 206"/>
                <a:gd name="T4" fmla="*/ 75 w 220"/>
                <a:gd name="T5" fmla="*/ 19 h 206"/>
                <a:gd name="T6" fmla="*/ 77 w 220"/>
                <a:gd name="T7" fmla="*/ 18 h 206"/>
                <a:gd name="T8" fmla="*/ 201 w 220"/>
                <a:gd name="T9" fmla="*/ 76 h 206"/>
                <a:gd name="T10" fmla="*/ 144 w 220"/>
                <a:gd name="T11" fmla="*/ 199 h 206"/>
                <a:gd name="T12" fmla="*/ 142 w 220"/>
                <a:gd name="T13" fmla="*/ 200 h 206"/>
                <a:gd name="T14" fmla="*/ 109 w 220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0" h="206">
                  <a:moveTo>
                    <a:pt x="109" y="206"/>
                  </a:moveTo>
                  <a:cubicBezTo>
                    <a:pt x="69" y="206"/>
                    <a:pt x="33" y="182"/>
                    <a:pt x="18" y="143"/>
                  </a:cubicBezTo>
                  <a:cubicBezTo>
                    <a:pt x="0" y="93"/>
                    <a:pt x="25" y="38"/>
                    <a:pt x="75" y="19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127" y="0"/>
                    <a:pt x="183" y="25"/>
                    <a:pt x="201" y="76"/>
                  </a:cubicBezTo>
                  <a:cubicBezTo>
                    <a:pt x="220" y="125"/>
                    <a:pt x="194" y="181"/>
                    <a:pt x="144" y="19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31" y="204"/>
                    <a:pt x="120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488">
              <a:extLst>
                <a:ext uri="{FF2B5EF4-FFF2-40B4-BE49-F238E27FC236}">
                  <a16:creationId xmlns:a16="http://schemas.microsoft.com/office/drawing/2014/main" id="{BE0AB509-5D21-4E69-ADEC-1F2A8D0C4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814"/>
              <a:ext cx="56" cy="54"/>
            </a:xfrm>
            <a:custGeom>
              <a:avLst/>
              <a:gdLst>
                <a:gd name="T0" fmla="*/ 102 w 204"/>
                <a:gd name="T1" fmla="*/ 194 h 194"/>
                <a:gd name="T2" fmla="*/ 40 w 204"/>
                <a:gd name="T3" fmla="*/ 169 h 194"/>
                <a:gd name="T4" fmla="*/ 38 w 204"/>
                <a:gd name="T5" fmla="*/ 168 h 194"/>
                <a:gd name="T6" fmla="*/ 34 w 204"/>
                <a:gd name="T7" fmla="*/ 39 h 194"/>
                <a:gd name="T8" fmla="*/ 163 w 204"/>
                <a:gd name="T9" fmla="*/ 35 h 194"/>
                <a:gd name="T10" fmla="*/ 165 w 204"/>
                <a:gd name="T11" fmla="*/ 36 h 194"/>
                <a:gd name="T12" fmla="*/ 169 w 204"/>
                <a:gd name="T13" fmla="*/ 165 h 194"/>
                <a:gd name="T14" fmla="*/ 102 w 204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4">
                  <a:moveTo>
                    <a:pt x="102" y="194"/>
                  </a:moveTo>
                  <a:cubicBezTo>
                    <a:pt x="80" y="194"/>
                    <a:pt x="58" y="186"/>
                    <a:pt x="40" y="169"/>
                  </a:cubicBezTo>
                  <a:cubicBezTo>
                    <a:pt x="38" y="168"/>
                    <a:pt x="38" y="168"/>
                    <a:pt x="38" y="168"/>
                  </a:cubicBezTo>
                  <a:cubicBezTo>
                    <a:pt x="2" y="133"/>
                    <a:pt x="0" y="75"/>
                    <a:pt x="34" y="39"/>
                  </a:cubicBezTo>
                  <a:cubicBezTo>
                    <a:pt x="69" y="2"/>
                    <a:pt x="127" y="0"/>
                    <a:pt x="163" y="35"/>
                  </a:cubicBezTo>
                  <a:cubicBezTo>
                    <a:pt x="165" y="36"/>
                    <a:pt x="165" y="36"/>
                    <a:pt x="165" y="36"/>
                  </a:cubicBezTo>
                  <a:cubicBezTo>
                    <a:pt x="202" y="71"/>
                    <a:pt x="204" y="128"/>
                    <a:pt x="169" y="165"/>
                  </a:cubicBezTo>
                  <a:cubicBezTo>
                    <a:pt x="151" y="184"/>
                    <a:pt x="127" y="194"/>
                    <a:pt x="102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489">
              <a:extLst>
                <a:ext uri="{FF2B5EF4-FFF2-40B4-BE49-F238E27FC236}">
                  <a16:creationId xmlns:a16="http://schemas.microsoft.com/office/drawing/2014/main" id="{89B3BF80-AE40-43FE-AB04-91352B719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771"/>
              <a:ext cx="73" cy="69"/>
            </a:xfrm>
            <a:custGeom>
              <a:avLst/>
              <a:gdLst>
                <a:gd name="T0" fmla="*/ 132 w 266"/>
                <a:gd name="T1" fmla="*/ 251 h 251"/>
                <a:gd name="T2" fmla="*/ 43 w 266"/>
                <a:gd name="T3" fmla="*/ 211 h 251"/>
                <a:gd name="T4" fmla="*/ 54 w 266"/>
                <a:gd name="T5" fmla="*/ 45 h 251"/>
                <a:gd name="T6" fmla="*/ 56 w 266"/>
                <a:gd name="T7" fmla="*/ 43 h 251"/>
                <a:gd name="T8" fmla="*/ 223 w 266"/>
                <a:gd name="T9" fmla="*/ 53 h 251"/>
                <a:gd name="T10" fmla="*/ 212 w 266"/>
                <a:gd name="T11" fmla="*/ 220 h 251"/>
                <a:gd name="T12" fmla="*/ 210 w 266"/>
                <a:gd name="T13" fmla="*/ 222 h 251"/>
                <a:gd name="T14" fmla="*/ 132 w 266"/>
                <a:gd name="T15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1">
                  <a:moveTo>
                    <a:pt x="132" y="251"/>
                  </a:moveTo>
                  <a:cubicBezTo>
                    <a:pt x="99" y="251"/>
                    <a:pt x="67" y="238"/>
                    <a:pt x="43" y="211"/>
                  </a:cubicBezTo>
                  <a:cubicBezTo>
                    <a:pt x="0" y="162"/>
                    <a:pt x="5" y="88"/>
                    <a:pt x="54" y="45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105" y="0"/>
                    <a:pt x="179" y="4"/>
                    <a:pt x="223" y="53"/>
                  </a:cubicBezTo>
                  <a:cubicBezTo>
                    <a:pt x="266" y="102"/>
                    <a:pt x="261" y="177"/>
                    <a:pt x="212" y="220"/>
                  </a:cubicBezTo>
                  <a:cubicBezTo>
                    <a:pt x="210" y="222"/>
                    <a:pt x="210" y="222"/>
                    <a:pt x="210" y="222"/>
                  </a:cubicBezTo>
                  <a:cubicBezTo>
                    <a:pt x="188" y="242"/>
                    <a:pt x="160" y="251"/>
                    <a:pt x="132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490">
              <a:extLst>
                <a:ext uri="{FF2B5EF4-FFF2-40B4-BE49-F238E27FC236}">
                  <a16:creationId xmlns:a16="http://schemas.microsoft.com/office/drawing/2014/main" id="{88107015-7AB5-44E7-8B46-6DF371D40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683"/>
              <a:ext cx="64" cy="60"/>
            </a:xfrm>
            <a:custGeom>
              <a:avLst/>
              <a:gdLst>
                <a:gd name="T0" fmla="*/ 116 w 231"/>
                <a:gd name="T1" fmla="*/ 220 h 220"/>
                <a:gd name="T2" fmla="*/ 45 w 231"/>
                <a:gd name="T3" fmla="*/ 192 h 220"/>
                <a:gd name="T4" fmla="*/ 43 w 231"/>
                <a:gd name="T5" fmla="*/ 190 h 220"/>
                <a:gd name="T6" fmla="*/ 39 w 231"/>
                <a:gd name="T7" fmla="*/ 44 h 220"/>
                <a:gd name="T8" fmla="*/ 185 w 231"/>
                <a:gd name="T9" fmla="*/ 39 h 220"/>
                <a:gd name="T10" fmla="*/ 187 w 231"/>
                <a:gd name="T11" fmla="*/ 41 h 220"/>
                <a:gd name="T12" fmla="*/ 192 w 231"/>
                <a:gd name="T13" fmla="*/ 187 h 220"/>
                <a:gd name="T14" fmla="*/ 116 w 231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20">
                  <a:moveTo>
                    <a:pt x="116" y="220"/>
                  </a:moveTo>
                  <a:cubicBezTo>
                    <a:pt x="91" y="220"/>
                    <a:pt x="65" y="211"/>
                    <a:pt x="45" y="192"/>
                  </a:cubicBezTo>
                  <a:cubicBezTo>
                    <a:pt x="43" y="190"/>
                    <a:pt x="43" y="190"/>
                    <a:pt x="43" y="190"/>
                  </a:cubicBezTo>
                  <a:cubicBezTo>
                    <a:pt x="2" y="151"/>
                    <a:pt x="0" y="86"/>
                    <a:pt x="39" y="44"/>
                  </a:cubicBezTo>
                  <a:cubicBezTo>
                    <a:pt x="78" y="2"/>
                    <a:pt x="144" y="0"/>
                    <a:pt x="185" y="39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229" y="80"/>
                    <a:pt x="231" y="146"/>
                    <a:pt x="192" y="187"/>
                  </a:cubicBezTo>
                  <a:cubicBezTo>
                    <a:pt x="171" y="209"/>
                    <a:pt x="144" y="220"/>
                    <a:pt x="116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491">
              <a:extLst>
                <a:ext uri="{FF2B5EF4-FFF2-40B4-BE49-F238E27FC236}">
                  <a16:creationId xmlns:a16="http://schemas.microsoft.com/office/drawing/2014/main" id="{855B6A1A-5327-47DA-8E25-0B7747802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657"/>
              <a:ext cx="54" cy="52"/>
            </a:xfrm>
            <a:custGeom>
              <a:avLst/>
              <a:gdLst>
                <a:gd name="T0" fmla="*/ 98 w 197"/>
                <a:gd name="T1" fmla="*/ 187 h 187"/>
                <a:gd name="T2" fmla="*/ 32 w 197"/>
                <a:gd name="T3" fmla="*/ 157 h 187"/>
                <a:gd name="T4" fmla="*/ 40 w 197"/>
                <a:gd name="T5" fmla="*/ 33 h 187"/>
                <a:gd name="T6" fmla="*/ 41 w 197"/>
                <a:gd name="T7" fmla="*/ 32 h 187"/>
                <a:gd name="T8" fmla="*/ 165 w 197"/>
                <a:gd name="T9" fmla="*/ 40 h 187"/>
                <a:gd name="T10" fmla="*/ 158 w 197"/>
                <a:gd name="T11" fmla="*/ 164 h 187"/>
                <a:gd name="T12" fmla="*/ 156 w 197"/>
                <a:gd name="T13" fmla="*/ 165 h 187"/>
                <a:gd name="T14" fmla="*/ 98 w 197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87">
                  <a:moveTo>
                    <a:pt x="98" y="187"/>
                  </a:moveTo>
                  <a:cubicBezTo>
                    <a:pt x="74" y="187"/>
                    <a:pt x="50" y="177"/>
                    <a:pt x="32" y="157"/>
                  </a:cubicBezTo>
                  <a:cubicBezTo>
                    <a:pt x="0" y="121"/>
                    <a:pt x="4" y="65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78" y="0"/>
                    <a:pt x="133" y="3"/>
                    <a:pt x="165" y="40"/>
                  </a:cubicBezTo>
                  <a:cubicBezTo>
                    <a:pt x="197" y="76"/>
                    <a:pt x="194" y="132"/>
                    <a:pt x="158" y="164"/>
                  </a:cubicBezTo>
                  <a:cubicBezTo>
                    <a:pt x="156" y="165"/>
                    <a:pt x="156" y="165"/>
                    <a:pt x="156" y="165"/>
                  </a:cubicBezTo>
                  <a:cubicBezTo>
                    <a:pt x="139" y="180"/>
                    <a:pt x="119" y="187"/>
                    <a:pt x="98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492">
              <a:extLst>
                <a:ext uri="{FF2B5EF4-FFF2-40B4-BE49-F238E27FC236}">
                  <a16:creationId xmlns:a16="http://schemas.microsoft.com/office/drawing/2014/main" id="{C6D312EB-A156-4C36-BD69-7BB2E6C06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550"/>
              <a:ext cx="73" cy="70"/>
            </a:xfrm>
            <a:custGeom>
              <a:avLst/>
              <a:gdLst>
                <a:gd name="T0" fmla="*/ 133 w 263"/>
                <a:gd name="T1" fmla="*/ 250 h 250"/>
                <a:gd name="T2" fmla="*/ 52 w 263"/>
                <a:gd name="T3" fmla="*/ 218 h 250"/>
                <a:gd name="T4" fmla="*/ 50 w 263"/>
                <a:gd name="T5" fmla="*/ 216 h 250"/>
                <a:gd name="T6" fmla="*/ 45 w 263"/>
                <a:gd name="T7" fmla="*/ 50 h 250"/>
                <a:gd name="T8" fmla="*/ 211 w 263"/>
                <a:gd name="T9" fmla="*/ 45 h 250"/>
                <a:gd name="T10" fmla="*/ 213 w 263"/>
                <a:gd name="T11" fmla="*/ 47 h 250"/>
                <a:gd name="T12" fmla="*/ 218 w 263"/>
                <a:gd name="T13" fmla="*/ 213 h 250"/>
                <a:gd name="T14" fmla="*/ 133 w 263"/>
                <a:gd name="T15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0">
                  <a:moveTo>
                    <a:pt x="133" y="250"/>
                  </a:moveTo>
                  <a:cubicBezTo>
                    <a:pt x="104" y="250"/>
                    <a:pt x="75" y="239"/>
                    <a:pt x="52" y="218"/>
                  </a:cubicBezTo>
                  <a:cubicBezTo>
                    <a:pt x="50" y="216"/>
                    <a:pt x="50" y="216"/>
                    <a:pt x="50" y="216"/>
                  </a:cubicBezTo>
                  <a:cubicBezTo>
                    <a:pt x="3" y="172"/>
                    <a:pt x="0" y="97"/>
                    <a:pt x="45" y="50"/>
                  </a:cubicBezTo>
                  <a:cubicBezTo>
                    <a:pt x="89" y="2"/>
                    <a:pt x="164" y="0"/>
                    <a:pt x="211" y="45"/>
                  </a:cubicBezTo>
                  <a:cubicBezTo>
                    <a:pt x="213" y="47"/>
                    <a:pt x="213" y="47"/>
                    <a:pt x="213" y="47"/>
                  </a:cubicBezTo>
                  <a:cubicBezTo>
                    <a:pt x="261" y="91"/>
                    <a:pt x="263" y="166"/>
                    <a:pt x="218" y="213"/>
                  </a:cubicBezTo>
                  <a:cubicBezTo>
                    <a:pt x="195" y="238"/>
                    <a:pt x="164" y="250"/>
                    <a:pt x="133" y="2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493">
              <a:extLst>
                <a:ext uri="{FF2B5EF4-FFF2-40B4-BE49-F238E27FC236}">
                  <a16:creationId xmlns:a16="http://schemas.microsoft.com/office/drawing/2014/main" id="{025E56F5-8E42-4121-AC61-ECFDB98B9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517"/>
              <a:ext cx="52" cy="49"/>
            </a:xfrm>
            <a:custGeom>
              <a:avLst/>
              <a:gdLst>
                <a:gd name="T0" fmla="*/ 94 w 188"/>
                <a:gd name="T1" fmla="*/ 178 h 178"/>
                <a:gd name="T2" fmla="*/ 56 w 188"/>
                <a:gd name="T3" fmla="*/ 169 h 178"/>
                <a:gd name="T4" fmla="*/ 21 w 188"/>
                <a:gd name="T5" fmla="*/ 58 h 178"/>
                <a:gd name="T6" fmla="*/ 22 w 188"/>
                <a:gd name="T7" fmla="*/ 56 h 178"/>
                <a:gd name="T8" fmla="*/ 132 w 188"/>
                <a:gd name="T9" fmla="*/ 21 h 178"/>
                <a:gd name="T10" fmla="*/ 168 w 188"/>
                <a:gd name="T11" fmla="*/ 132 h 178"/>
                <a:gd name="T12" fmla="*/ 167 w 188"/>
                <a:gd name="T13" fmla="*/ 134 h 178"/>
                <a:gd name="T14" fmla="*/ 94 w 188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8">
                  <a:moveTo>
                    <a:pt x="94" y="178"/>
                  </a:moveTo>
                  <a:cubicBezTo>
                    <a:pt x="81" y="178"/>
                    <a:pt x="68" y="175"/>
                    <a:pt x="56" y="169"/>
                  </a:cubicBezTo>
                  <a:cubicBezTo>
                    <a:pt x="16" y="148"/>
                    <a:pt x="0" y="98"/>
                    <a:pt x="21" y="58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42" y="16"/>
                    <a:pt x="92" y="0"/>
                    <a:pt x="132" y="21"/>
                  </a:cubicBezTo>
                  <a:cubicBezTo>
                    <a:pt x="173" y="42"/>
                    <a:pt x="188" y="92"/>
                    <a:pt x="168" y="132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152" y="162"/>
                    <a:pt x="123" y="178"/>
                    <a:pt x="94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494">
              <a:extLst>
                <a:ext uri="{FF2B5EF4-FFF2-40B4-BE49-F238E27FC236}">
                  <a16:creationId xmlns:a16="http://schemas.microsoft.com/office/drawing/2014/main" id="{383A4C25-E15C-44B3-819B-2174B1C0C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392"/>
              <a:ext cx="58" cy="54"/>
            </a:xfrm>
            <a:custGeom>
              <a:avLst/>
              <a:gdLst>
                <a:gd name="T0" fmla="*/ 104 w 208"/>
                <a:gd name="T1" fmla="*/ 196 h 196"/>
                <a:gd name="T2" fmla="*/ 22 w 208"/>
                <a:gd name="T3" fmla="*/ 144 h 196"/>
                <a:gd name="T4" fmla="*/ 22 w 208"/>
                <a:gd name="T5" fmla="*/ 142 h 196"/>
                <a:gd name="T6" fmla="*/ 64 w 208"/>
                <a:gd name="T7" fmla="*/ 21 h 196"/>
                <a:gd name="T8" fmla="*/ 185 w 208"/>
                <a:gd name="T9" fmla="*/ 64 h 196"/>
                <a:gd name="T10" fmla="*/ 186 w 208"/>
                <a:gd name="T11" fmla="*/ 66 h 196"/>
                <a:gd name="T12" fmla="*/ 143 w 208"/>
                <a:gd name="T13" fmla="*/ 187 h 196"/>
                <a:gd name="T14" fmla="*/ 104 w 208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6">
                  <a:moveTo>
                    <a:pt x="104" y="196"/>
                  </a:moveTo>
                  <a:cubicBezTo>
                    <a:pt x="71" y="196"/>
                    <a:pt x="38" y="177"/>
                    <a:pt x="22" y="144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0" y="97"/>
                    <a:pt x="19" y="43"/>
                    <a:pt x="64" y="21"/>
                  </a:cubicBezTo>
                  <a:cubicBezTo>
                    <a:pt x="109" y="0"/>
                    <a:pt x="164" y="19"/>
                    <a:pt x="185" y="64"/>
                  </a:cubicBezTo>
                  <a:cubicBezTo>
                    <a:pt x="186" y="66"/>
                    <a:pt x="186" y="66"/>
                    <a:pt x="186" y="66"/>
                  </a:cubicBezTo>
                  <a:cubicBezTo>
                    <a:pt x="208" y="111"/>
                    <a:pt x="189" y="165"/>
                    <a:pt x="143" y="187"/>
                  </a:cubicBezTo>
                  <a:cubicBezTo>
                    <a:pt x="131" y="193"/>
                    <a:pt x="117" y="196"/>
                    <a:pt x="104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495">
              <a:extLst>
                <a:ext uri="{FF2B5EF4-FFF2-40B4-BE49-F238E27FC236}">
                  <a16:creationId xmlns:a16="http://schemas.microsoft.com/office/drawing/2014/main" id="{48F328C5-CCB8-47F2-AA8E-D47BE349F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2354"/>
              <a:ext cx="46" cy="44"/>
            </a:xfrm>
            <a:custGeom>
              <a:avLst/>
              <a:gdLst>
                <a:gd name="T0" fmla="*/ 83 w 167"/>
                <a:gd name="T1" fmla="*/ 158 h 158"/>
                <a:gd name="T2" fmla="*/ 49 w 167"/>
                <a:gd name="T3" fmla="*/ 149 h 158"/>
                <a:gd name="T4" fmla="*/ 18 w 167"/>
                <a:gd name="T5" fmla="*/ 51 h 158"/>
                <a:gd name="T6" fmla="*/ 19 w 167"/>
                <a:gd name="T7" fmla="*/ 50 h 158"/>
                <a:gd name="T8" fmla="*/ 117 w 167"/>
                <a:gd name="T9" fmla="*/ 18 h 158"/>
                <a:gd name="T10" fmla="*/ 148 w 167"/>
                <a:gd name="T11" fmla="*/ 117 h 158"/>
                <a:gd name="T12" fmla="*/ 148 w 167"/>
                <a:gd name="T13" fmla="*/ 118 h 158"/>
                <a:gd name="T14" fmla="*/ 83 w 167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58">
                  <a:moveTo>
                    <a:pt x="83" y="158"/>
                  </a:moveTo>
                  <a:cubicBezTo>
                    <a:pt x="72" y="158"/>
                    <a:pt x="60" y="155"/>
                    <a:pt x="49" y="149"/>
                  </a:cubicBezTo>
                  <a:cubicBezTo>
                    <a:pt x="13" y="131"/>
                    <a:pt x="0" y="87"/>
                    <a:pt x="18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37" y="14"/>
                    <a:pt x="81" y="0"/>
                    <a:pt x="117" y="18"/>
                  </a:cubicBezTo>
                  <a:cubicBezTo>
                    <a:pt x="153" y="37"/>
                    <a:pt x="167" y="81"/>
                    <a:pt x="148" y="117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35" y="143"/>
                    <a:pt x="109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496">
              <a:extLst>
                <a:ext uri="{FF2B5EF4-FFF2-40B4-BE49-F238E27FC236}">
                  <a16:creationId xmlns:a16="http://schemas.microsoft.com/office/drawing/2014/main" id="{1E3AE737-B8AF-4C87-AB39-53C00815E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222"/>
              <a:ext cx="62" cy="58"/>
            </a:xfrm>
            <a:custGeom>
              <a:avLst/>
              <a:gdLst>
                <a:gd name="T0" fmla="*/ 112 w 223"/>
                <a:gd name="T1" fmla="*/ 210 h 210"/>
                <a:gd name="T2" fmla="*/ 24 w 223"/>
                <a:gd name="T3" fmla="*/ 154 h 210"/>
                <a:gd name="T4" fmla="*/ 23 w 223"/>
                <a:gd name="T5" fmla="*/ 152 h 210"/>
                <a:gd name="T6" fmla="*/ 69 w 223"/>
                <a:gd name="T7" fmla="*/ 23 h 210"/>
                <a:gd name="T8" fmla="*/ 199 w 223"/>
                <a:gd name="T9" fmla="*/ 69 h 210"/>
                <a:gd name="T10" fmla="*/ 199 w 223"/>
                <a:gd name="T11" fmla="*/ 71 h 210"/>
                <a:gd name="T12" fmla="*/ 154 w 223"/>
                <a:gd name="T13" fmla="*/ 200 h 210"/>
                <a:gd name="T14" fmla="*/ 112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2" y="210"/>
                  </a:moveTo>
                  <a:cubicBezTo>
                    <a:pt x="76" y="210"/>
                    <a:pt x="41" y="189"/>
                    <a:pt x="24" y="154"/>
                  </a:cubicBezTo>
                  <a:cubicBezTo>
                    <a:pt x="23" y="152"/>
                    <a:pt x="23" y="152"/>
                    <a:pt x="23" y="152"/>
                  </a:cubicBezTo>
                  <a:cubicBezTo>
                    <a:pt x="0" y="104"/>
                    <a:pt x="21" y="46"/>
                    <a:pt x="69" y="23"/>
                  </a:cubicBezTo>
                  <a:cubicBezTo>
                    <a:pt x="117" y="0"/>
                    <a:pt x="175" y="20"/>
                    <a:pt x="199" y="69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223" y="119"/>
                    <a:pt x="202" y="177"/>
                    <a:pt x="154" y="200"/>
                  </a:cubicBezTo>
                  <a:cubicBezTo>
                    <a:pt x="140" y="207"/>
                    <a:pt x="126" y="210"/>
                    <a:pt x="112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497">
              <a:extLst>
                <a:ext uri="{FF2B5EF4-FFF2-40B4-BE49-F238E27FC236}">
                  <a16:creationId xmlns:a16="http://schemas.microsoft.com/office/drawing/2014/main" id="{CA9C91BE-6ECB-4AA0-B62D-6883B2A19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184"/>
              <a:ext cx="54" cy="52"/>
            </a:xfrm>
            <a:custGeom>
              <a:avLst/>
              <a:gdLst>
                <a:gd name="T0" fmla="*/ 99 w 198"/>
                <a:gd name="T1" fmla="*/ 187 h 187"/>
                <a:gd name="T2" fmla="*/ 59 w 198"/>
                <a:gd name="T3" fmla="*/ 177 h 187"/>
                <a:gd name="T4" fmla="*/ 22 w 198"/>
                <a:gd name="T5" fmla="*/ 61 h 187"/>
                <a:gd name="T6" fmla="*/ 23 w 198"/>
                <a:gd name="T7" fmla="*/ 59 h 187"/>
                <a:gd name="T8" fmla="*/ 140 w 198"/>
                <a:gd name="T9" fmla="*/ 22 h 187"/>
                <a:gd name="T10" fmla="*/ 176 w 198"/>
                <a:gd name="T11" fmla="*/ 138 h 187"/>
                <a:gd name="T12" fmla="*/ 176 w 198"/>
                <a:gd name="T13" fmla="*/ 140 h 187"/>
                <a:gd name="T14" fmla="*/ 99 w 198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87">
                  <a:moveTo>
                    <a:pt x="99" y="187"/>
                  </a:moveTo>
                  <a:cubicBezTo>
                    <a:pt x="85" y="187"/>
                    <a:pt x="72" y="184"/>
                    <a:pt x="59" y="177"/>
                  </a:cubicBezTo>
                  <a:cubicBezTo>
                    <a:pt x="17" y="155"/>
                    <a:pt x="0" y="103"/>
                    <a:pt x="22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45" y="17"/>
                    <a:pt x="97" y="0"/>
                    <a:pt x="140" y="22"/>
                  </a:cubicBezTo>
                  <a:cubicBezTo>
                    <a:pt x="182" y="44"/>
                    <a:pt x="198" y="96"/>
                    <a:pt x="176" y="138"/>
                  </a:cubicBezTo>
                  <a:cubicBezTo>
                    <a:pt x="176" y="140"/>
                    <a:pt x="176" y="140"/>
                    <a:pt x="176" y="140"/>
                  </a:cubicBezTo>
                  <a:cubicBezTo>
                    <a:pt x="160" y="170"/>
                    <a:pt x="130" y="187"/>
                    <a:pt x="99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498">
              <a:extLst>
                <a:ext uri="{FF2B5EF4-FFF2-40B4-BE49-F238E27FC236}">
                  <a16:creationId xmlns:a16="http://schemas.microsoft.com/office/drawing/2014/main" id="{199E691D-4561-4FEF-A757-B974B93C0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2043"/>
              <a:ext cx="66" cy="66"/>
            </a:xfrm>
            <a:custGeom>
              <a:avLst/>
              <a:gdLst>
                <a:gd name="T0" fmla="*/ 120 w 240"/>
                <a:gd name="T1" fmla="*/ 238 h 238"/>
                <a:gd name="T2" fmla="*/ 5 w 240"/>
                <a:gd name="T3" fmla="*/ 132 h 238"/>
                <a:gd name="T4" fmla="*/ 5 w 240"/>
                <a:gd name="T5" fmla="*/ 129 h 238"/>
                <a:gd name="T6" fmla="*/ 111 w 240"/>
                <a:gd name="T7" fmla="*/ 5 h 238"/>
                <a:gd name="T8" fmla="*/ 235 w 240"/>
                <a:gd name="T9" fmla="*/ 111 h 238"/>
                <a:gd name="T10" fmla="*/ 235 w 240"/>
                <a:gd name="T11" fmla="*/ 114 h 238"/>
                <a:gd name="T12" fmla="*/ 129 w 240"/>
                <a:gd name="T13" fmla="*/ 238 h 238"/>
                <a:gd name="T14" fmla="*/ 120 w 24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8">
                  <a:moveTo>
                    <a:pt x="120" y="238"/>
                  </a:moveTo>
                  <a:cubicBezTo>
                    <a:pt x="60" y="238"/>
                    <a:pt x="10" y="192"/>
                    <a:pt x="5" y="132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0" y="65"/>
                    <a:pt x="48" y="10"/>
                    <a:pt x="111" y="5"/>
                  </a:cubicBezTo>
                  <a:cubicBezTo>
                    <a:pt x="175" y="0"/>
                    <a:pt x="230" y="48"/>
                    <a:pt x="235" y="111"/>
                  </a:cubicBezTo>
                  <a:cubicBezTo>
                    <a:pt x="235" y="114"/>
                    <a:pt x="235" y="114"/>
                    <a:pt x="235" y="114"/>
                  </a:cubicBezTo>
                  <a:cubicBezTo>
                    <a:pt x="240" y="177"/>
                    <a:pt x="193" y="233"/>
                    <a:pt x="129" y="238"/>
                  </a:cubicBezTo>
                  <a:cubicBezTo>
                    <a:pt x="126" y="238"/>
                    <a:pt x="123" y="238"/>
                    <a:pt x="12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499">
              <a:extLst>
                <a:ext uri="{FF2B5EF4-FFF2-40B4-BE49-F238E27FC236}">
                  <a16:creationId xmlns:a16="http://schemas.microsoft.com/office/drawing/2014/main" id="{CC69FD59-821D-4F88-97B0-18458256F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003"/>
              <a:ext cx="52" cy="50"/>
            </a:xfrm>
            <a:custGeom>
              <a:avLst/>
              <a:gdLst>
                <a:gd name="T0" fmla="*/ 94 w 188"/>
                <a:gd name="T1" fmla="*/ 184 h 184"/>
                <a:gd name="T2" fmla="*/ 85 w 188"/>
                <a:gd name="T3" fmla="*/ 184 h 184"/>
                <a:gd name="T4" fmla="*/ 6 w 188"/>
                <a:gd name="T5" fmla="*/ 86 h 184"/>
                <a:gd name="T6" fmla="*/ 6 w 188"/>
                <a:gd name="T7" fmla="*/ 84 h 184"/>
                <a:gd name="T8" fmla="*/ 104 w 188"/>
                <a:gd name="T9" fmla="*/ 5 h 184"/>
                <a:gd name="T10" fmla="*/ 183 w 188"/>
                <a:gd name="T11" fmla="*/ 103 h 184"/>
                <a:gd name="T12" fmla="*/ 183 w 188"/>
                <a:gd name="T13" fmla="*/ 105 h 184"/>
                <a:gd name="T14" fmla="*/ 94 w 188"/>
                <a:gd name="T15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84">
                  <a:moveTo>
                    <a:pt x="94" y="184"/>
                  </a:moveTo>
                  <a:cubicBezTo>
                    <a:pt x="91" y="184"/>
                    <a:pt x="88" y="184"/>
                    <a:pt x="85" y="184"/>
                  </a:cubicBezTo>
                  <a:cubicBezTo>
                    <a:pt x="36" y="179"/>
                    <a:pt x="0" y="135"/>
                    <a:pt x="6" y="86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11" y="35"/>
                    <a:pt x="55" y="0"/>
                    <a:pt x="104" y="5"/>
                  </a:cubicBezTo>
                  <a:cubicBezTo>
                    <a:pt x="153" y="10"/>
                    <a:pt x="188" y="54"/>
                    <a:pt x="183" y="103"/>
                  </a:cubicBezTo>
                  <a:cubicBezTo>
                    <a:pt x="183" y="105"/>
                    <a:pt x="183" y="105"/>
                    <a:pt x="183" y="105"/>
                  </a:cubicBezTo>
                  <a:cubicBezTo>
                    <a:pt x="178" y="150"/>
                    <a:pt x="139" y="184"/>
                    <a:pt x="94" y="1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500">
              <a:extLst>
                <a:ext uri="{FF2B5EF4-FFF2-40B4-BE49-F238E27FC236}">
                  <a16:creationId xmlns:a16="http://schemas.microsoft.com/office/drawing/2014/main" id="{A5897CFA-C255-4303-9C40-68F5DE5CA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861"/>
              <a:ext cx="59" cy="58"/>
            </a:xfrm>
            <a:custGeom>
              <a:avLst/>
              <a:gdLst>
                <a:gd name="T0" fmla="*/ 106 w 212"/>
                <a:gd name="T1" fmla="*/ 210 h 210"/>
                <a:gd name="T2" fmla="*/ 5 w 212"/>
                <a:gd name="T3" fmla="*/ 116 h 210"/>
                <a:gd name="T4" fmla="*/ 5 w 212"/>
                <a:gd name="T5" fmla="*/ 113 h 210"/>
                <a:gd name="T6" fmla="*/ 98 w 212"/>
                <a:gd name="T7" fmla="*/ 4 h 210"/>
                <a:gd name="T8" fmla="*/ 208 w 212"/>
                <a:gd name="T9" fmla="*/ 98 h 210"/>
                <a:gd name="T10" fmla="*/ 208 w 212"/>
                <a:gd name="T11" fmla="*/ 100 h 210"/>
                <a:gd name="T12" fmla="*/ 114 w 212"/>
                <a:gd name="T13" fmla="*/ 209 h 210"/>
                <a:gd name="T14" fmla="*/ 106 w 212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2" h="210">
                  <a:moveTo>
                    <a:pt x="106" y="210"/>
                  </a:moveTo>
                  <a:cubicBezTo>
                    <a:pt x="54" y="210"/>
                    <a:pt x="9" y="169"/>
                    <a:pt x="5" y="116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0" y="57"/>
                    <a:pt x="42" y="8"/>
                    <a:pt x="98" y="4"/>
                  </a:cubicBezTo>
                  <a:cubicBezTo>
                    <a:pt x="155" y="0"/>
                    <a:pt x="203" y="41"/>
                    <a:pt x="208" y="98"/>
                  </a:cubicBezTo>
                  <a:cubicBezTo>
                    <a:pt x="208" y="100"/>
                    <a:pt x="208" y="100"/>
                    <a:pt x="208" y="100"/>
                  </a:cubicBezTo>
                  <a:cubicBezTo>
                    <a:pt x="212" y="156"/>
                    <a:pt x="170" y="205"/>
                    <a:pt x="114" y="209"/>
                  </a:cubicBezTo>
                  <a:cubicBezTo>
                    <a:pt x="112" y="210"/>
                    <a:pt x="109" y="210"/>
                    <a:pt x="106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501">
              <a:extLst>
                <a:ext uri="{FF2B5EF4-FFF2-40B4-BE49-F238E27FC236}">
                  <a16:creationId xmlns:a16="http://schemas.microsoft.com/office/drawing/2014/main" id="{CAE65038-54D0-4C31-8D07-1DF5C6A64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12"/>
              <a:ext cx="62" cy="61"/>
            </a:xfrm>
            <a:custGeom>
              <a:avLst/>
              <a:gdLst>
                <a:gd name="T0" fmla="*/ 111 w 222"/>
                <a:gd name="T1" fmla="*/ 218 h 218"/>
                <a:gd name="T2" fmla="*/ 100 w 222"/>
                <a:gd name="T3" fmla="*/ 217 h 218"/>
                <a:gd name="T4" fmla="*/ 7 w 222"/>
                <a:gd name="T5" fmla="*/ 101 h 218"/>
                <a:gd name="T6" fmla="*/ 7 w 222"/>
                <a:gd name="T7" fmla="*/ 99 h 218"/>
                <a:gd name="T8" fmla="*/ 122 w 222"/>
                <a:gd name="T9" fmla="*/ 6 h 218"/>
                <a:gd name="T10" fmla="*/ 215 w 222"/>
                <a:gd name="T11" fmla="*/ 121 h 218"/>
                <a:gd name="T12" fmla="*/ 215 w 222"/>
                <a:gd name="T13" fmla="*/ 124 h 218"/>
                <a:gd name="T14" fmla="*/ 111 w 222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2" h="218">
                  <a:moveTo>
                    <a:pt x="111" y="218"/>
                  </a:moveTo>
                  <a:cubicBezTo>
                    <a:pt x="107" y="218"/>
                    <a:pt x="104" y="217"/>
                    <a:pt x="100" y="217"/>
                  </a:cubicBezTo>
                  <a:cubicBezTo>
                    <a:pt x="42" y="211"/>
                    <a:pt x="0" y="159"/>
                    <a:pt x="7" y="101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13" y="41"/>
                    <a:pt x="65" y="0"/>
                    <a:pt x="122" y="6"/>
                  </a:cubicBezTo>
                  <a:cubicBezTo>
                    <a:pt x="180" y="12"/>
                    <a:pt x="222" y="64"/>
                    <a:pt x="215" y="121"/>
                  </a:cubicBezTo>
                  <a:cubicBezTo>
                    <a:pt x="215" y="124"/>
                    <a:pt x="215" y="124"/>
                    <a:pt x="215" y="124"/>
                  </a:cubicBezTo>
                  <a:cubicBezTo>
                    <a:pt x="209" y="178"/>
                    <a:pt x="164" y="218"/>
                    <a:pt x="111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502">
              <a:extLst>
                <a:ext uri="{FF2B5EF4-FFF2-40B4-BE49-F238E27FC236}">
                  <a16:creationId xmlns:a16="http://schemas.microsoft.com/office/drawing/2014/main" id="{80EB2E98-BBA7-44E1-A861-915FA1330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" y="1675"/>
              <a:ext cx="59" cy="58"/>
            </a:xfrm>
            <a:custGeom>
              <a:avLst/>
              <a:gdLst>
                <a:gd name="T0" fmla="*/ 107 w 213"/>
                <a:gd name="T1" fmla="*/ 212 h 212"/>
                <a:gd name="T2" fmla="*/ 4 w 213"/>
                <a:gd name="T3" fmla="*/ 117 h 212"/>
                <a:gd name="T4" fmla="*/ 4 w 213"/>
                <a:gd name="T5" fmla="*/ 114 h 212"/>
                <a:gd name="T6" fmla="*/ 99 w 213"/>
                <a:gd name="T7" fmla="*/ 4 h 212"/>
                <a:gd name="T8" fmla="*/ 209 w 213"/>
                <a:gd name="T9" fmla="*/ 99 h 212"/>
                <a:gd name="T10" fmla="*/ 209 w 213"/>
                <a:gd name="T11" fmla="*/ 101 h 212"/>
                <a:gd name="T12" fmla="*/ 114 w 213"/>
                <a:gd name="T13" fmla="*/ 211 h 212"/>
                <a:gd name="T14" fmla="*/ 107 w 213"/>
                <a:gd name="T15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12">
                  <a:moveTo>
                    <a:pt x="107" y="212"/>
                  </a:moveTo>
                  <a:cubicBezTo>
                    <a:pt x="53" y="212"/>
                    <a:pt x="8" y="171"/>
                    <a:pt x="4" y="117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0" y="58"/>
                    <a:pt x="42" y="9"/>
                    <a:pt x="99" y="4"/>
                  </a:cubicBezTo>
                  <a:cubicBezTo>
                    <a:pt x="155" y="0"/>
                    <a:pt x="205" y="42"/>
                    <a:pt x="209" y="99"/>
                  </a:cubicBezTo>
                  <a:cubicBezTo>
                    <a:pt x="209" y="101"/>
                    <a:pt x="209" y="101"/>
                    <a:pt x="209" y="101"/>
                  </a:cubicBezTo>
                  <a:cubicBezTo>
                    <a:pt x="213" y="158"/>
                    <a:pt x="171" y="207"/>
                    <a:pt x="114" y="211"/>
                  </a:cubicBezTo>
                  <a:cubicBezTo>
                    <a:pt x="112" y="212"/>
                    <a:pt x="109" y="212"/>
                    <a:pt x="107" y="2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503">
              <a:extLst>
                <a:ext uri="{FF2B5EF4-FFF2-40B4-BE49-F238E27FC236}">
                  <a16:creationId xmlns:a16="http://schemas.microsoft.com/office/drawing/2014/main" id="{EBC682D3-1207-46B4-A05F-346498F1D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639"/>
              <a:ext cx="40" cy="39"/>
            </a:xfrm>
            <a:custGeom>
              <a:avLst/>
              <a:gdLst>
                <a:gd name="T0" fmla="*/ 73 w 145"/>
                <a:gd name="T1" fmla="*/ 139 h 139"/>
                <a:gd name="T2" fmla="*/ 10 w 145"/>
                <a:gd name="T3" fmla="*/ 91 h 139"/>
                <a:gd name="T4" fmla="*/ 9 w 145"/>
                <a:gd name="T5" fmla="*/ 89 h 139"/>
                <a:gd name="T6" fmla="*/ 56 w 145"/>
                <a:gd name="T7" fmla="*/ 10 h 139"/>
                <a:gd name="T8" fmla="*/ 136 w 145"/>
                <a:gd name="T9" fmla="*/ 56 h 139"/>
                <a:gd name="T10" fmla="*/ 136 w 145"/>
                <a:gd name="T11" fmla="*/ 57 h 139"/>
                <a:gd name="T12" fmla="*/ 90 w 145"/>
                <a:gd name="T13" fmla="*/ 137 h 139"/>
                <a:gd name="T14" fmla="*/ 73 w 145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9">
                  <a:moveTo>
                    <a:pt x="73" y="139"/>
                  </a:moveTo>
                  <a:cubicBezTo>
                    <a:pt x="44" y="139"/>
                    <a:pt x="18" y="120"/>
                    <a:pt x="10" y="91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0" y="55"/>
                    <a:pt x="21" y="19"/>
                    <a:pt x="56" y="10"/>
                  </a:cubicBezTo>
                  <a:cubicBezTo>
                    <a:pt x="91" y="0"/>
                    <a:pt x="126" y="21"/>
                    <a:pt x="136" y="56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45" y="92"/>
                    <a:pt x="125" y="128"/>
                    <a:pt x="90" y="137"/>
                  </a:cubicBezTo>
                  <a:cubicBezTo>
                    <a:pt x="84" y="139"/>
                    <a:pt x="78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504">
              <a:extLst>
                <a:ext uri="{FF2B5EF4-FFF2-40B4-BE49-F238E27FC236}">
                  <a16:creationId xmlns:a16="http://schemas.microsoft.com/office/drawing/2014/main" id="{EB64D1ED-D7D7-4D21-9B1F-3104C7105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1505"/>
              <a:ext cx="41" cy="38"/>
            </a:xfrm>
            <a:custGeom>
              <a:avLst/>
              <a:gdLst>
                <a:gd name="T0" fmla="*/ 73 w 147"/>
                <a:gd name="T1" fmla="*/ 140 h 140"/>
                <a:gd name="T2" fmla="*/ 54 w 147"/>
                <a:gd name="T3" fmla="*/ 137 h 140"/>
                <a:gd name="T4" fmla="*/ 11 w 147"/>
                <a:gd name="T5" fmla="*/ 56 h 140"/>
                <a:gd name="T6" fmla="*/ 11 w 147"/>
                <a:gd name="T7" fmla="*/ 54 h 140"/>
                <a:gd name="T8" fmla="*/ 93 w 147"/>
                <a:gd name="T9" fmla="*/ 10 h 140"/>
                <a:gd name="T10" fmla="*/ 136 w 147"/>
                <a:gd name="T11" fmla="*/ 92 h 140"/>
                <a:gd name="T12" fmla="*/ 136 w 147"/>
                <a:gd name="T13" fmla="*/ 93 h 140"/>
                <a:gd name="T14" fmla="*/ 73 w 147"/>
                <a:gd name="T1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40">
                  <a:moveTo>
                    <a:pt x="73" y="140"/>
                  </a:moveTo>
                  <a:cubicBezTo>
                    <a:pt x="67" y="140"/>
                    <a:pt x="61" y="139"/>
                    <a:pt x="54" y="137"/>
                  </a:cubicBezTo>
                  <a:cubicBezTo>
                    <a:pt x="20" y="127"/>
                    <a:pt x="0" y="90"/>
                    <a:pt x="11" y="56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22" y="20"/>
                    <a:pt x="58" y="0"/>
                    <a:pt x="93" y="10"/>
                  </a:cubicBezTo>
                  <a:cubicBezTo>
                    <a:pt x="127" y="21"/>
                    <a:pt x="147" y="57"/>
                    <a:pt x="136" y="92"/>
                  </a:cubicBezTo>
                  <a:cubicBezTo>
                    <a:pt x="136" y="93"/>
                    <a:pt x="136" y="93"/>
                    <a:pt x="136" y="93"/>
                  </a:cubicBezTo>
                  <a:cubicBezTo>
                    <a:pt x="127" y="122"/>
                    <a:pt x="101" y="140"/>
                    <a:pt x="73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505">
              <a:extLst>
                <a:ext uri="{FF2B5EF4-FFF2-40B4-BE49-F238E27FC236}">
                  <a16:creationId xmlns:a16="http://schemas.microsoft.com/office/drawing/2014/main" id="{37FA7F22-5245-4ECC-A19D-84345CDA6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443"/>
              <a:ext cx="72" cy="69"/>
            </a:xfrm>
            <a:custGeom>
              <a:avLst/>
              <a:gdLst>
                <a:gd name="T0" fmla="*/ 132 w 263"/>
                <a:gd name="T1" fmla="*/ 252 h 252"/>
                <a:gd name="T2" fmla="*/ 17 w 263"/>
                <a:gd name="T3" fmla="*/ 165 h 252"/>
                <a:gd name="T4" fmla="*/ 16 w 263"/>
                <a:gd name="T5" fmla="*/ 162 h 252"/>
                <a:gd name="T6" fmla="*/ 100 w 263"/>
                <a:gd name="T7" fmla="*/ 17 h 252"/>
                <a:gd name="T8" fmla="*/ 245 w 263"/>
                <a:gd name="T9" fmla="*/ 101 h 252"/>
                <a:gd name="T10" fmla="*/ 246 w 263"/>
                <a:gd name="T11" fmla="*/ 103 h 252"/>
                <a:gd name="T12" fmla="*/ 162 w 263"/>
                <a:gd name="T13" fmla="*/ 248 h 252"/>
                <a:gd name="T14" fmla="*/ 132 w 263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2">
                  <a:moveTo>
                    <a:pt x="132" y="252"/>
                  </a:moveTo>
                  <a:cubicBezTo>
                    <a:pt x="79" y="252"/>
                    <a:pt x="31" y="217"/>
                    <a:pt x="17" y="165"/>
                  </a:cubicBezTo>
                  <a:cubicBezTo>
                    <a:pt x="16" y="162"/>
                    <a:pt x="16" y="162"/>
                    <a:pt x="16" y="162"/>
                  </a:cubicBezTo>
                  <a:cubicBezTo>
                    <a:pt x="0" y="99"/>
                    <a:pt x="37" y="34"/>
                    <a:pt x="100" y="17"/>
                  </a:cubicBezTo>
                  <a:cubicBezTo>
                    <a:pt x="163" y="0"/>
                    <a:pt x="228" y="37"/>
                    <a:pt x="245" y="101"/>
                  </a:cubicBezTo>
                  <a:cubicBezTo>
                    <a:pt x="246" y="103"/>
                    <a:pt x="246" y="103"/>
                    <a:pt x="246" y="103"/>
                  </a:cubicBezTo>
                  <a:cubicBezTo>
                    <a:pt x="263" y="166"/>
                    <a:pt x="225" y="231"/>
                    <a:pt x="162" y="248"/>
                  </a:cubicBezTo>
                  <a:cubicBezTo>
                    <a:pt x="152" y="251"/>
                    <a:pt x="142" y="252"/>
                    <a:pt x="132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506">
              <a:extLst>
                <a:ext uri="{FF2B5EF4-FFF2-40B4-BE49-F238E27FC236}">
                  <a16:creationId xmlns:a16="http://schemas.microsoft.com/office/drawing/2014/main" id="{BABB1EE9-ADD6-4032-A2A7-7C42F8706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322"/>
              <a:ext cx="48" cy="46"/>
            </a:xfrm>
            <a:custGeom>
              <a:avLst/>
              <a:gdLst>
                <a:gd name="T0" fmla="*/ 88 w 176"/>
                <a:gd name="T1" fmla="*/ 168 h 168"/>
                <a:gd name="T2" fmla="*/ 65 w 176"/>
                <a:gd name="T3" fmla="*/ 165 h 168"/>
                <a:gd name="T4" fmla="*/ 13 w 176"/>
                <a:gd name="T5" fmla="*/ 67 h 168"/>
                <a:gd name="T6" fmla="*/ 14 w 176"/>
                <a:gd name="T7" fmla="*/ 65 h 168"/>
                <a:gd name="T8" fmla="*/ 111 w 176"/>
                <a:gd name="T9" fmla="*/ 13 h 168"/>
                <a:gd name="T10" fmla="*/ 164 w 176"/>
                <a:gd name="T11" fmla="*/ 110 h 168"/>
                <a:gd name="T12" fmla="*/ 163 w 176"/>
                <a:gd name="T13" fmla="*/ 112 h 168"/>
                <a:gd name="T14" fmla="*/ 88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8" y="168"/>
                  </a:moveTo>
                  <a:cubicBezTo>
                    <a:pt x="81" y="168"/>
                    <a:pt x="73" y="167"/>
                    <a:pt x="65" y="165"/>
                  </a:cubicBezTo>
                  <a:cubicBezTo>
                    <a:pt x="24" y="152"/>
                    <a:pt x="0" y="108"/>
                    <a:pt x="13" y="67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26" y="24"/>
                    <a:pt x="70" y="0"/>
                    <a:pt x="111" y="13"/>
                  </a:cubicBezTo>
                  <a:cubicBezTo>
                    <a:pt x="153" y="25"/>
                    <a:pt x="176" y="69"/>
                    <a:pt x="164" y="110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53" y="146"/>
                    <a:pt x="122" y="168"/>
                    <a:pt x="88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507">
              <a:extLst>
                <a:ext uri="{FF2B5EF4-FFF2-40B4-BE49-F238E27FC236}">
                  <a16:creationId xmlns:a16="http://schemas.microsoft.com/office/drawing/2014/main" id="{4ECF421E-B6A0-41CF-B2C4-054FF6E99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264"/>
              <a:ext cx="69" cy="66"/>
            </a:xfrm>
            <a:custGeom>
              <a:avLst/>
              <a:gdLst>
                <a:gd name="T0" fmla="*/ 125 w 249"/>
                <a:gd name="T1" fmla="*/ 239 h 239"/>
                <a:gd name="T2" fmla="*/ 17 w 249"/>
                <a:gd name="T3" fmla="*/ 156 h 239"/>
                <a:gd name="T4" fmla="*/ 16 w 249"/>
                <a:gd name="T5" fmla="*/ 153 h 239"/>
                <a:gd name="T6" fmla="*/ 95 w 249"/>
                <a:gd name="T7" fmla="*/ 16 h 239"/>
                <a:gd name="T8" fmla="*/ 233 w 249"/>
                <a:gd name="T9" fmla="*/ 96 h 239"/>
                <a:gd name="T10" fmla="*/ 233 w 249"/>
                <a:gd name="T11" fmla="*/ 98 h 239"/>
                <a:gd name="T12" fmla="*/ 154 w 249"/>
                <a:gd name="T13" fmla="*/ 235 h 239"/>
                <a:gd name="T14" fmla="*/ 125 w 249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9" h="239">
                  <a:moveTo>
                    <a:pt x="125" y="239"/>
                  </a:moveTo>
                  <a:cubicBezTo>
                    <a:pt x="76" y="239"/>
                    <a:pt x="30" y="206"/>
                    <a:pt x="17" y="156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0" y="94"/>
                    <a:pt x="36" y="32"/>
                    <a:pt x="95" y="16"/>
                  </a:cubicBezTo>
                  <a:cubicBezTo>
                    <a:pt x="155" y="0"/>
                    <a:pt x="217" y="36"/>
                    <a:pt x="233" y="96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49" y="158"/>
                    <a:pt x="214" y="219"/>
                    <a:pt x="154" y="235"/>
                  </a:cubicBezTo>
                  <a:cubicBezTo>
                    <a:pt x="144" y="238"/>
                    <a:pt x="135" y="239"/>
                    <a:pt x="125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508">
              <a:extLst>
                <a:ext uri="{FF2B5EF4-FFF2-40B4-BE49-F238E27FC236}">
                  <a16:creationId xmlns:a16="http://schemas.microsoft.com/office/drawing/2014/main" id="{6290E0CA-5589-4CD7-8080-2294D67E9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1149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9 w 218"/>
                <a:gd name="T3" fmla="*/ 186 h 206"/>
                <a:gd name="T4" fmla="*/ 33 w 218"/>
                <a:gd name="T5" fmla="*/ 51 h 206"/>
                <a:gd name="T6" fmla="*/ 34 w 218"/>
                <a:gd name="T7" fmla="*/ 49 h 206"/>
                <a:gd name="T8" fmla="*/ 169 w 218"/>
                <a:gd name="T9" fmla="*/ 32 h 206"/>
                <a:gd name="T10" fmla="*/ 185 w 218"/>
                <a:gd name="T11" fmla="*/ 167 h 206"/>
                <a:gd name="T12" fmla="*/ 184 w 218"/>
                <a:gd name="T13" fmla="*/ 169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8" y="206"/>
                    <a:pt x="67" y="199"/>
                    <a:pt x="49" y="186"/>
                  </a:cubicBezTo>
                  <a:cubicBezTo>
                    <a:pt x="8" y="153"/>
                    <a:pt x="0" y="93"/>
                    <a:pt x="33" y="51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67" y="7"/>
                    <a:pt x="127" y="0"/>
                    <a:pt x="169" y="32"/>
                  </a:cubicBezTo>
                  <a:cubicBezTo>
                    <a:pt x="211" y="65"/>
                    <a:pt x="218" y="125"/>
                    <a:pt x="185" y="167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65" y="193"/>
                    <a:pt x="137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509">
              <a:extLst>
                <a:ext uri="{FF2B5EF4-FFF2-40B4-BE49-F238E27FC236}">
                  <a16:creationId xmlns:a16="http://schemas.microsoft.com/office/drawing/2014/main" id="{CBF3AE83-E9D5-47A4-85B7-9A34BCB6F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108"/>
              <a:ext cx="69" cy="66"/>
            </a:xfrm>
            <a:custGeom>
              <a:avLst/>
              <a:gdLst>
                <a:gd name="T0" fmla="*/ 126 w 250"/>
                <a:gd name="T1" fmla="*/ 236 h 236"/>
                <a:gd name="T2" fmla="*/ 37 w 250"/>
                <a:gd name="T3" fmla="*/ 191 h 236"/>
                <a:gd name="T4" fmla="*/ 36 w 250"/>
                <a:gd name="T5" fmla="*/ 189 h 236"/>
                <a:gd name="T6" fmla="*/ 60 w 250"/>
                <a:gd name="T7" fmla="*/ 35 h 236"/>
                <a:gd name="T8" fmla="*/ 213 w 250"/>
                <a:gd name="T9" fmla="*/ 59 h 236"/>
                <a:gd name="T10" fmla="*/ 215 w 250"/>
                <a:gd name="T11" fmla="*/ 61 h 236"/>
                <a:gd name="T12" fmla="*/ 191 w 250"/>
                <a:gd name="T13" fmla="*/ 215 h 236"/>
                <a:gd name="T14" fmla="*/ 126 w 250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6">
                  <a:moveTo>
                    <a:pt x="126" y="236"/>
                  </a:moveTo>
                  <a:cubicBezTo>
                    <a:pt x="92" y="236"/>
                    <a:pt x="59" y="220"/>
                    <a:pt x="37" y="191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0" y="140"/>
                    <a:pt x="11" y="71"/>
                    <a:pt x="60" y="35"/>
                  </a:cubicBezTo>
                  <a:cubicBezTo>
                    <a:pt x="109" y="0"/>
                    <a:pt x="177" y="10"/>
                    <a:pt x="213" y="59"/>
                  </a:cubicBezTo>
                  <a:cubicBezTo>
                    <a:pt x="215" y="61"/>
                    <a:pt x="215" y="61"/>
                    <a:pt x="215" y="61"/>
                  </a:cubicBezTo>
                  <a:cubicBezTo>
                    <a:pt x="250" y="110"/>
                    <a:pt x="240" y="179"/>
                    <a:pt x="191" y="215"/>
                  </a:cubicBezTo>
                  <a:cubicBezTo>
                    <a:pt x="171" y="229"/>
                    <a:pt x="149" y="236"/>
                    <a:pt x="126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510">
              <a:extLst>
                <a:ext uri="{FF2B5EF4-FFF2-40B4-BE49-F238E27FC236}">
                  <a16:creationId xmlns:a16="http://schemas.microsoft.com/office/drawing/2014/main" id="{D99DB0F2-0CBA-4822-AE22-D87A2113F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994"/>
              <a:ext cx="75" cy="71"/>
            </a:xfrm>
            <a:custGeom>
              <a:avLst/>
              <a:gdLst>
                <a:gd name="T0" fmla="*/ 134 w 271"/>
                <a:gd name="T1" fmla="*/ 256 h 256"/>
                <a:gd name="T2" fmla="*/ 61 w 271"/>
                <a:gd name="T3" fmla="*/ 231 h 256"/>
                <a:gd name="T4" fmla="*/ 40 w 271"/>
                <a:gd name="T5" fmla="*/ 63 h 256"/>
                <a:gd name="T6" fmla="*/ 42 w 271"/>
                <a:gd name="T7" fmla="*/ 61 h 256"/>
                <a:gd name="T8" fmla="*/ 209 w 271"/>
                <a:gd name="T9" fmla="*/ 41 h 256"/>
                <a:gd name="T10" fmla="*/ 230 w 271"/>
                <a:gd name="T11" fmla="*/ 208 h 256"/>
                <a:gd name="T12" fmla="*/ 228 w 271"/>
                <a:gd name="T13" fmla="*/ 211 h 256"/>
                <a:gd name="T14" fmla="*/ 134 w 271"/>
                <a:gd name="T15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56">
                  <a:moveTo>
                    <a:pt x="134" y="256"/>
                  </a:moveTo>
                  <a:cubicBezTo>
                    <a:pt x="108" y="256"/>
                    <a:pt x="82" y="248"/>
                    <a:pt x="61" y="231"/>
                  </a:cubicBezTo>
                  <a:cubicBezTo>
                    <a:pt x="9" y="191"/>
                    <a:pt x="0" y="115"/>
                    <a:pt x="40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82" y="9"/>
                    <a:pt x="157" y="0"/>
                    <a:pt x="209" y="41"/>
                  </a:cubicBezTo>
                  <a:cubicBezTo>
                    <a:pt x="261" y="81"/>
                    <a:pt x="271" y="156"/>
                    <a:pt x="230" y="208"/>
                  </a:cubicBezTo>
                  <a:cubicBezTo>
                    <a:pt x="228" y="211"/>
                    <a:pt x="228" y="211"/>
                    <a:pt x="228" y="211"/>
                  </a:cubicBezTo>
                  <a:cubicBezTo>
                    <a:pt x="205" y="241"/>
                    <a:pt x="170" y="256"/>
                    <a:pt x="134" y="2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511">
              <a:extLst>
                <a:ext uri="{FF2B5EF4-FFF2-40B4-BE49-F238E27FC236}">
                  <a16:creationId xmlns:a16="http://schemas.microsoft.com/office/drawing/2014/main" id="{522EB3C8-C5D9-44DB-96F6-FC4346512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957"/>
              <a:ext cx="71" cy="67"/>
            </a:xfrm>
            <a:custGeom>
              <a:avLst/>
              <a:gdLst>
                <a:gd name="T0" fmla="*/ 130 w 259"/>
                <a:gd name="T1" fmla="*/ 244 h 244"/>
                <a:gd name="T2" fmla="*/ 38 w 259"/>
                <a:gd name="T3" fmla="*/ 197 h 244"/>
                <a:gd name="T4" fmla="*/ 37 w 259"/>
                <a:gd name="T5" fmla="*/ 195 h 244"/>
                <a:gd name="T6" fmla="*/ 61 w 259"/>
                <a:gd name="T7" fmla="*/ 36 h 244"/>
                <a:gd name="T8" fmla="*/ 220 w 259"/>
                <a:gd name="T9" fmla="*/ 61 h 244"/>
                <a:gd name="T10" fmla="*/ 222 w 259"/>
                <a:gd name="T11" fmla="*/ 63 h 244"/>
                <a:gd name="T12" fmla="*/ 197 w 259"/>
                <a:gd name="T13" fmla="*/ 222 h 244"/>
                <a:gd name="T14" fmla="*/ 130 w 259"/>
                <a:gd name="T15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4">
                  <a:moveTo>
                    <a:pt x="130" y="244"/>
                  </a:moveTo>
                  <a:cubicBezTo>
                    <a:pt x="95" y="244"/>
                    <a:pt x="60" y="228"/>
                    <a:pt x="38" y="197"/>
                  </a:cubicBezTo>
                  <a:cubicBezTo>
                    <a:pt x="37" y="195"/>
                    <a:pt x="37" y="195"/>
                    <a:pt x="37" y="195"/>
                  </a:cubicBezTo>
                  <a:cubicBezTo>
                    <a:pt x="0" y="144"/>
                    <a:pt x="11" y="73"/>
                    <a:pt x="61" y="36"/>
                  </a:cubicBezTo>
                  <a:cubicBezTo>
                    <a:pt x="112" y="0"/>
                    <a:pt x="183" y="11"/>
                    <a:pt x="220" y="61"/>
                  </a:cubicBezTo>
                  <a:cubicBezTo>
                    <a:pt x="222" y="63"/>
                    <a:pt x="222" y="63"/>
                    <a:pt x="222" y="63"/>
                  </a:cubicBezTo>
                  <a:cubicBezTo>
                    <a:pt x="259" y="114"/>
                    <a:pt x="247" y="185"/>
                    <a:pt x="197" y="222"/>
                  </a:cubicBezTo>
                  <a:cubicBezTo>
                    <a:pt x="177" y="237"/>
                    <a:pt x="153" y="244"/>
                    <a:pt x="130" y="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512">
              <a:extLst>
                <a:ext uri="{FF2B5EF4-FFF2-40B4-BE49-F238E27FC236}">
                  <a16:creationId xmlns:a16="http://schemas.microsoft.com/office/drawing/2014/main" id="{08D553FF-D446-47CB-93CB-F5584533C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864"/>
              <a:ext cx="42" cy="39"/>
            </a:xfrm>
            <a:custGeom>
              <a:avLst/>
              <a:gdLst>
                <a:gd name="T0" fmla="*/ 74 w 150"/>
                <a:gd name="T1" fmla="*/ 141 h 141"/>
                <a:gd name="T2" fmla="*/ 34 w 150"/>
                <a:gd name="T3" fmla="*/ 127 h 141"/>
                <a:gd name="T4" fmla="*/ 23 w 150"/>
                <a:gd name="T5" fmla="*/ 35 h 141"/>
                <a:gd name="T6" fmla="*/ 24 w 150"/>
                <a:gd name="T7" fmla="*/ 34 h 141"/>
                <a:gd name="T8" fmla="*/ 116 w 150"/>
                <a:gd name="T9" fmla="*/ 22 h 141"/>
                <a:gd name="T10" fmla="*/ 127 w 150"/>
                <a:gd name="T11" fmla="*/ 115 h 141"/>
                <a:gd name="T12" fmla="*/ 126 w 150"/>
                <a:gd name="T13" fmla="*/ 116 h 141"/>
                <a:gd name="T14" fmla="*/ 74 w 150"/>
                <a:gd name="T1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0" h="141">
                  <a:moveTo>
                    <a:pt x="74" y="141"/>
                  </a:moveTo>
                  <a:cubicBezTo>
                    <a:pt x="60" y="141"/>
                    <a:pt x="46" y="137"/>
                    <a:pt x="34" y="127"/>
                  </a:cubicBezTo>
                  <a:cubicBezTo>
                    <a:pt x="5" y="105"/>
                    <a:pt x="0" y="64"/>
                    <a:pt x="23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46" y="5"/>
                    <a:pt x="87" y="0"/>
                    <a:pt x="116" y="22"/>
                  </a:cubicBezTo>
                  <a:cubicBezTo>
                    <a:pt x="145" y="45"/>
                    <a:pt x="150" y="86"/>
                    <a:pt x="127" y="115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13" y="133"/>
                    <a:pt x="94" y="141"/>
                    <a:pt x="74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513">
              <a:extLst>
                <a:ext uri="{FF2B5EF4-FFF2-40B4-BE49-F238E27FC236}">
                  <a16:creationId xmlns:a16="http://schemas.microsoft.com/office/drawing/2014/main" id="{7436959A-DCAD-42A9-919F-4922D427C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830"/>
              <a:ext cx="54" cy="50"/>
            </a:xfrm>
            <a:custGeom>
              <a:avLst/>
              <a:gdLst>
                <a:gd name="T0" fmla="*/ 98 w 194"/>
                <a:gd name="T1" fmla="*/ 181 h 181"/>
                <a:gd name="T2" fmla="*/ 53 w 194"/>
                <a:gd name="T3" fmla="*/ 168 h 181"/>
                <a:gd name="T4" fmla="*/ 51 w 194"/>
                <a:gd name="T5" fmla="*/ 167 h 181"/>
                <a:gd name="T6" fmla="*/ 25 w 194"/>
                <a:gd name="T7" fmla="*/ 50 h 181"/>
                <a:gd name="T8" fmla="*/ 142 w 194"/>
                <a:gd name="T9" fmla="*/ 25 h 181"/>
                <a:gd name="T10" fmla="*/ 143 w 194"/>
                <a:gd name="T11" fmla="*/ 26 h 181"/>
                <a:gd name="T12" fmla="*/ 169 w 194"/>
                <a:gd name="T13" fmla="*/ 142 h 181"/>
                <a:gd name="T14" fmla="*/ 98 w 194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181">
                  <a:moveTo>
                    <a:pt x="98" y="181"/>
                  </a:moveTo>
                  <a:cubicBezTo>
                    <a:pt x="82" y="181"/>
                    <a:pt x="67" y="177"/>
                    <a:pt x="53" y="168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12" y="142"/>
                    <a:pt x="0" y="90"/>
                    <a:pt x="25" y="50"/>
                  </a:cubicBezTo>
                  <a:cubicBezTo>
                    <a:pt x="50" y="11"/>
                    <a:pt x="103" y="0"/>
                    <a:pt x="142" y="25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83" y="51"/>
                    <a:pt x="194" y="103"/>
                    <a:pt x="169" y="142"/>
                  </a:cubicBezTo>
                  <a:cubicBezTo>
                    <a:pt x="153" y="168"/>
                    <a:pt x="126" y="181"/>
                    <a:pt x="98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514">
              <a:extLst>
                <a:ext uri="{FF2B5EF4-FFF2-40B4-BE49-F238E27FC236}">
                  <a16:creationId xmlns:a16="http://schemas.microsoft.com/office/drawing/2014/main" id="{676E4F18-FA91-42B7-8C9C-6A8C62879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741"/>
              <a:ext cx="78" cy="73"/>
            </a:xfrm>
            <a:custGeom>
              <a:avLst/>
              <a:gdLst>
                <a:gd name="T0" fmla="*/ 140 w 283"/>
                <a:gd name="T1" fmla="*/ 265 h 265"/>
                <a:gd name="T2" fmla="*/ 35 w 283"/>
                <a:gd name="T3" fmla="*/ 205 h 265"/>
                <a:gd name="T4" fmla="*/ 77 w 283"/>
                <a:gd name="T5" fmla="*/ 36 h 265"/>
                <a:gd name="T6" fmla="*/ 80 w 283"/>
                <a:gd name="T7" fmla="*/ 35 h 265"/>
                <a:gd name="T8" fmla="*/ 248 w 283"/>
                <a:gd name="T9" fmla="*/ 77 h 265"/>
                <a:gd name="T10" fmla="*/ 206 w 283"/>
                <a:gd name="T11" fmla="*/ 246 h 265"/>
                <a:gd name="T12" fmla="*/ 203 w 283"/>
                <a:gd name="T13" fmla="*/ 247 h 265"/>
                <a:gd name="T14" fmla="*/ 140 w 283"/>
                <a:gd name="T15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5">
                  <a:moveTo>
                    <a:pt x="140" y="265"/>
                  </a:moveTo>
                  <a:cubicBezTo>
                    <a:pt x="98" y="265"/>
                    <a:pt x="58" y="243"/>
                    <a:pt x="35" y="205"/>
                  </a:cubicBezTo>
                  <a:cubicBezTo>
                    <a:pt x="0" y="147"/>
                    <a:pt x="19" y="71"/>
                    <a:pt x="77" y="36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138" y="0"/>
                    <a:pt x="213" y="19"/>
                    <a:pt x="248" y="77"/>
                  </a:cubicBezTo>
                  <a:cubicBezTo>
                    <a:pt x="283" y="136"/>
                    <a:pt x="264" y="211"/>
                    <a:pt x="206" y="246"/>
                  </a:cubicBezTo>
                  <a:cubicBezTo>
                    <a:pt x="203" y="247"/>
                    <a:pt x="203" y="247"/>
                    <a:pt x="203" y="247"/>
                  </a:cubicBezTo>
                  <a:cubicBezTo>
                    <a:pt x="183" y="259"/>
                    <a:pt x="162" y="265"/>
                    <a:pt x="140" y="2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515">
              <a:extLst>
                <a:ext uri="{FF2B5EF4-FFF2-40B4-BE49-F238E27FC236}">
                  <a16:creationId xmlns:a16="http://schemas.microsoft.com/office/drawing/2014/main" id="{30689CB3-A21A-4627-ADA3-38F6A2E31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717"/>
              <a:ext cx="77" cy="72"/>
            </a:xfrm>
            <a:custGeom>
              <a:avLst/>
              <a:gdLst>
                <a:gd name="T0" fmla="*/ 140 w 278"/>
                <a:gd name="T1" fmla="*/ 260 h 260"/>
                <a:gd name="T2" fmla="*/ 75 w 278"/>
                <a:gd name="T3" fmla="*/ 241 h 260"/>
                <a:gd name="T4" fmla="*/ 73 w 278"/>
                <a:gd name="T5" fmla="*/ 239 h 260"/>
                <a:gd name="T6" fmla="*/ 36 w 278"/>
                <a:gd name="T7" fmla="*/ 72 h 260"/>
                <a:gd name="T8" fmla="*/ 203 w 278"/>
                <a:gd name="T9" fmla="*/ 36 h 260"/>
                <a:gd name="T10" fmla="*/ 205 w 278"/>
                <a:gd name="T11" fmla="*/ 37 h 260"/>
                <a:gd name="T12" fmla="*/ 242 w 278"/>
                <a:gd name="T13" fmla="*/ 204 h 260"/>
                <a:gd name="T14" fmla="*/ 140 w 278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260">
                  <a:moveTo>
                    <a:pt x="140" y="260"/>
                  </a:moveTo>
                  <a:cubicBezTo>
                    <a:pt x="118" y="260"/>
                    <a:pt x="95" y="254"/>
                    <a:pt x="75" y="241"/>
                  </a:cubicBezTo>
                  <a:cubicBezTo>
                    <a:pt x="73" y="239"/>
                    <a:pt x="73" y="239"/>
                    <a:pt x="73" y="239"/>
                  </a:cubicBezTo>
                  <a:cubicBezTo>
                    <a:pt x="17" y="203"/>
                    <a:pt x="0" y="129"/>
                    <a:pt x="36" y="72"/>
                  </a:cubicBezTo>
                  <a:cubicBezTo>
                    <a:pt x="72" y="16"/>
                    <a:pt x="147" y="0"/>
                    <a:pt x="203" y="36"/>
                  </a:cubicBezTo>
                  <a:cubicBezTo>
                    <a:pt x="205" y="37"/>
                    <a:pt x="205" y="37"/>
                    <a:pt x="205" y="37"/>
                  </a:cubicBezTo>
                  <a:cubicBezTo>
                    <a:pt x="262" y="73"/>
                    <a:pt x="278" y="148"/>
                    <a:pt x="242" y="204"/>
                  </a:cubicBezTo>
                  <a:cubicBezTo>
                    <a:pt x="219" y="240"/>
                    <a:pt x="180" y="260"/>
                    <a:pt x="140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516">
              <a:extLst>
                <a:ext uri="{FF2B5EF4-FFF2-40B4-BE49-F238E27FC236}">
                  <a16:creationId xmlns:a16="http://schemas.microsoft.com/office/drawing/2014/main" id="{DE6D2646-8C80-42BA-8A78-0EA652E95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652"/>
              <a:ext cx="64" cy="60"/>
            </a:xfrm>
            <a:custGeom>
              <a:avLst/>
              <a:gdLst>
                <a:gd name="T0" fmla="*/ 115 w 231"/>
                <a:gd name="T1" fmla="*/ 217 h 217"/>
                <a:gd name="T2" fmla="*/ 28 w 231"/>
                <a:gd name="T3" fmla="*/ 168 h 217"/>
                <a:gd name="T4" fmla="*/ 63 w 231"/>
                <a:gd name="T5" fmla="*/ 30 h 217"/>
                <a:gd name="T6" fmla="*/ 65 w 231"/>
                <a:gd name="T7" fmla="*/ 29 h 217"/>
                <a:gd name="T8" fmla="*/ 203 w 231"/>
                <a:gd name="T9" fmla="*/ 64 h 217"/>
                <a:gd name="T10" fmla="*/ 168 w 231"/>
                <a:gd name="T11" fmla="*/ 202 h 217"/>
                <a:gd name="T12" fmla="*/ 166 w 231"/>
                <a:gd name="T13" fmla="*/ 203 h 217"/>
                <a:gd name="T14" fmla="*/ 115 w 231"/>
                <a:gd name="T15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7">
                  <a:moveTo>
                    <a:pt x="115" y="217"/>
                  </a:moveTo>
                  <a:cubicBezTo>
                    <a:pt x="80" y="217"/>
                    <a:pt x="47" y="200"/>
                    <a:pt x="28" y="168"/>
                  </a:cubicBezTo>
                  <a:cubicBezTo>
                    <a:pt x="0" y="120"/>
                    <a:pt x="15" y="59"/>
                    <a:pt x="63" y="30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113" y="0"/>
                    <a:pt x="174" y="16"/>
                    <a:pt x="203" y="64"/>
                  </a:cubicBezTo>
                  <a:cubicBezTo>
                    <a:pt x="231" y="111"/>
                    <a:pt x="216" y="173"/>
                    <a:pt x="168" y="202"/>
                  </a:cubicBezTo>
                  <a:cubicBezTo>
                    <a:pt x="166" y="203"/>
                    <a:pt x="166" y="203"/>
                    <a:pt x="166" y="203"/>
                  </a:cubicBezTo>
                  <a:cubicBezTo>
                    <a:pt x="150" y="212"/>
                    <a:pt x="132" y="217"/>
                    <a:pt x="115" y="2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517">
              <a:extLst>
                <a:ext uri="{FF2B5EF4-FFF2-40B4-BE49-F238E27FC236}">
                  <a16:creationId xmlns:a16="http://schemas.microsoft.com/office/drawing/2014/main" id="{455DB423-D56B-41D8-820C-8B47B9AC5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618"/>
              <a:ext cx="74" cy="70"/>
            </a:xfrm>
            <a:custGeom>
              <a:avLst/>
              <a:gdLst>
                <a:gd name="T0" fmla="*/ 136 w 270"/>
                <a:gd name="T1" fmla="*/ 253 h 253"/>
                <a:gd name="T2" fmla="*/ 73 w 270"/>
                <a:gd name="T3" fmla="*/ 235 h 253"/>
                <a:gd name="T4" fmla="*/ 70 w 270"/>
                <a:gd name="T5" fmla="*/ 233 h 253"/>
                <a:gd name="T6" fmla="*/ 35 w 270"/>
                <a:gd name="T7" fmla="*/ 71 h 253"/>
                <a:gd name="T8" fmla="*/ 197 w 270"/>
                <a:gd name="T9" fmla="*/ 36 h 253"/>
                <a:gd name="T10" fmla="*/ 200 w 270"/>
                <a:gd name="T11" fmla="*/ 37 h 253"/>
                <a:gd name="T12" fmla="*/ 235 w 270"/>
                <a:gd name="T13" fmla="*/ 199 h 253"/>
                <a:gd name="T14" fmla="*/ 136 w 270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53">
                  <a:moveTo>
                    <a:pt x="136" y="253"/>
                  </a:moveTo>
                  <a:cubicBezTo>
                    <a:pt x="114" y="253"/>
                    <a:pt x="92" y="247"/>
                    <a:pt x="73" y="235"/>
                  </a:cubicBezTo>
                  <a:cubicBezTo>
                    <a:pt x="70" y="233"/>
                    <a:pt x="70" y="233"/>
                    <a:pt x="70" y="233"/>
                  </a:cubicBezTo>
                  <a:cubicBezTo>
                    <a:pt x="16" y="198"/>
                    <a:pt x="0" y="126"/>
                    <a:pt x="35" y="71"/>
                  </a:cubicBezTo>
                  <a:cubicBezTo>
                    <a:pt x="70" y="16"/>
                    <a:pt x="143" y="0"/>
                    <a:pt x="197" y="36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254" y="72"/>
                    <a:pt x="270" y="145"/>
                    <a:pt x="235" y="199"/>
                  </a:cubicBezTo>
                  <a:cubicBezTo>
                    <a:pt x="213" y="234"/>
                    <a:pt x="175" y="253"/>
                    <a:pt x="136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518">
              <a:extLst>
                <a:ext uri="{FF2B5EF4-FFF2-40B4-BE49-F238E27FC236}">
                  <a16:creationId xmlns:a16="http://schemas.microsoft.com/office/drawing/2014/main" id="{BB7164D1-9D05-421F-BD5F-8ADD71234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574"/>
              <a:ext cx="66" cy="64"/>
            </a:xfrm>
            <a:custGeom>
              <a:avLst/>
              <a:gdLst>
                <a:gd name="T0" fmla="*/ 119 w 240"/>
                <a:gd name="T1" fmla="*/ 230 h 230"/>
                <a:gd name="T2" fmla="*/ 10 w 240"/>
                <a:gd name="T3" fmla="*/ 138 h 230"/>
                <a:gd name="T4" fmla="*/ 100 w 240"/>
                <a:gd name="T5" fmla="*/ 11 h 230"/>
                <a:gd name="T6" fmla="*/ 103 w 240"/>
                <a:gd name="T7" fmla="*/ 10 h 230"/>
                <a:gd name="T8" fmla="*/ 230 w 240"/>
                <a:gd name="T9" fmla="*/ 100 h 230"/>
                <a:gd name="T10" fmla="*/ 140 w 240"/>
                <a:gd name="T11" fmla="*/ 228 h 230"/>
                <a:gd name="T12" fmla="*/ 137 w 240"/>
                <a:gd name="T13" fmla="*/ 228 h 230"/>
                <a:gd name="T14" fmla="*/ 119 w 240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0">
                  <a:moveTo>
                    <a:pt x="119" y="230"/>
                  </a:moveTo>
                  <a:cubicBezTo>
                    <a:pt x="66" y="230"/>
                    <a:pt x="19" y="192"/>
                    <a:pt x="10" y="138"/>
                  </a:cubicBezTo>
                  <a:cubicBezTo>
                    <a:pt x="0" y="78"/>
                    <a:pt x="40" y="21"/>
                    <a:pt x="100" y="11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63" y="0"/>
                    <a:pt x="220" y="40"/>
                    <a:pt x="230" y="100"/>
                  </a:cubicBezTo>
                  <a:cubicBezTo>
                    <a:pt x="240" y="160"/>
                    <a:pt x="200" y="218"/>
                    <a:pt x="140" y="228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1" y="229"/>
                    <a:pt x="125" y="230"/>
                    <a:pt x="119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519">
              <a:extLst>
                <a:ext uri="{FF2B5EF4-FFF2-40B4-BE49-F238E27FC236}">
                  <a16:creationId xmlns:a16="http://schemas.microsoft.com/office/drawing/2014/main" id="{E9EBAD92-C6AE-4E38-AC35-DD34444A9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568"/>
              <a:ext cx="71" cy="67"/>
            </a:xfrm>
            <a:custGeom>
              <a:avLst/>
              <a:gdLst>
                <a:gd name="T0" fmla="*/ 130 w 257"/>
                <a:gd name="T1" fmla="*/ 245 h 245"/>
                <a:gd name="T2" fmla="*/ 107 w 257"/>
                <a:gd name="T3" fmla="*/ 242 h 245"/>
                <a:gd name="T4" fmla="*/ 104 w 257"/>
                <a:gd name="T5" fmla="*/ 242 h 245"/>
                <a:gd name="T6" fmla="*/ 13 w 257"/>
                <a:gd name="T7" fmla="*/ 104 h 245"/>
                <a:gd name="T8" fmla="*/ 151 w 257"/>
                <a:gd name="T9" fmla="*/ 13 h 245"/>
                <a:gd name="T10" fmla="*/ 153 w 257"/>
                <a:gd name="T11" fmla="*/ 13 h 245"/>
                <a:gd name="T12" fmla="*/ 245 w 257"/>
                <a:gd name="T13" fmla="*/ 151 h 245"/>
                <a:gd name="T14" fmla="*/ 130 w 257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5">
                  <a:moveTo>
                    <a:pt x="130" y="245"/>
                  </a:moveTo>
                  <a:cubicBezTo>
                    <a:pt x="123" y="245"/>
                    <a:pt x="115" y="244"/>
                    <a:pt x="107" y="242"/>
                  </a:cubicBezTo>
                  <a:cubicBezTo>
                    <a:pt x="104" y="242"/>
                    <a:pt x="104" y="242"/>
                    <a:pt x="104" y="242"/>
                  </a:cubicBezTo>
                  <a:cubicBezTo>
                    <a:pt x="41" y="229"/>
                    <a:pt x="0" y="167"/>
                    <a:pt x="13" y="104"/>
                  </a:cubicBezTo>
                  <a:cubicBezTo>
                    <a:pt x="26" y="41"/>
                    <a:pt x="87" y="0"/>
                    <a:pt x="151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217" y="26"/>
                    <a:pt x="257" y="88"/>
                    <a:pt x="245" y="151"/>
                  </a:cubicBezTo>
                  <a:cubicBezTo>
                    <a:pt x="233" y="206"/>
                    <a:pt x="185" y="245"/>
                    <a:pt x="130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520">
              <a:extLst>
                <a:ext uri="{FF2B5EF4-FFF2-40B4-BE49-F238E27FC236}">
                  <a16:creationId xmlns:a16="http://schemas.microsoft.com/office/drawing/2014/main" id="{2CB9D794-6106-40F3-827F-C9B0B5813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544"/>
              <a:ext cx="65" cy="62"/>
            </a:xfrm>
            <a:custGeom>
              <a:avLst/>
              <a:gdLst>
                <a:gd name="T0" fmla="*/ 116 w 234"/>
                <a:gd name="T1" fmla="*/ 223 h 223"/>
                <a:gd name="T2" fmla="*/ 10 w 234"/>
                <a:gd name="T3" fmla="*/ 134 h 223"/>
                <a:gd name="T4" fmla="*/ 98 w 234"/>
                <a:gd name="T5" fmla="*/ 10 h 223"/>
                <a:gd name="T6" fmla="*/ 100 w 234"/>
                <a:gd name="T7" fmla="*/ 10 h 223"/>
                <a:gd name="T8" fmla="*/ 224 w 234"/>
                <a:gd name="T9" fmla="*/ 97 h 223"/>
                <a:gd name="T10" fmla="*/ 137 w 234"/>
                <a:gd name="T11" fmla="*/ 221 h 223"/>
                <a:gd name="T12" fmla="*/ 134 w 234"/>
                <a:gd name="T13" fmla="*/ 222 h 223"/>
                <a:gd name="T14" fmla="*/ 116 w 234"/>
                <a:gd name="T15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4" h="223">
                  <a:moveTo>
                    <a:pt x="116" y="223"/>
                  </a:moveTo>
                  <a:cubicBezTo>
                    <a:pt x="64" y="223"/>
                    <a:pt x="19" y="186"/>
                    <a:pt x="10" y="134"/>
                  </a:cubicBezTo>
                  <a:cubicBezTo>
                    <a:pt x="0" y="75"/>
                    <a:pt x="39" y="20"/>
                    <a:pt x="98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59" y="0"/>
                    <a:pt x="214" y="39"/>
                    <a:pt x="224" y="97"/>
                  </a:cubicBezTo>
                  <a:cubicBezTo>
                    <a:pt x="234" y="156"/>
                    <a:pt x="195" y="211"/>
                    <a:pt x="137" y="221"/>
                  </a:cubicBezTo>
                  <a:cubicBezTo>
                    <a:pt x="134" y="222"/>
                    <a:pt x="134" y="222"/>
                    <a:pt x="134" y="222"/>
                  </a:cubicBezTo>
                  <a:cubicBezTo>
                    <a:pt x="128" y="223"/>
                    <a:pt x="122" y="223"/>
                    <a:pt x="116" y="2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521">
              <a:extLst>
                <a:ext uri="{FF2B5EF4-FFF2-40B4-BE49-F238E27FC236}">
                  <a16:creationId xmlns:a16="http://schemas.microsoft.com/office/drawing/2014/main" id="{9062F846-2A3D-4AAC-AFB1-6B9BC4B5A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543"/>
              <a:ext cx="47" cy="44"/>
            </a:xfrm>
            <a:custGeom>
              <a:avLst/>
              <a:gdLst>
                <a:gd name="T0" fmla="*/ 84 w 167"/>
                <a:gd name="T1" fmla="*/ 160 h 160"/>
                <a:gd name="T2" fmla="*/ 69 w 167"/>
                <a:gd name="T3" fmla="*/ 158 h 160"/>
                <a:gd name="T4" fmla="*/ 67 w 167"/>
                <a:gd name="T5" fmla="*/ 158 h 160"/>
                <a:gd name="T6" fmla="*/ 8 w 167"/>
                <a:gd name="T7" fmla="*/ 68 h 160"/>
                <a:gd name="T8" fmla="*/ 98 w 167"/>
                <a:gd name="T9" fmla="*/ 8 h 160"/>
                <a:gd name="T10" fmla="*/ 99 w 167"/>
                <a:gd name="T11" fmla="*/ 9 h 160"/>
                <a:gd name="T12" fmla="*/ 159 w 167"/>
                <a:gd name="T13" fmla="*/ 99 h 160"/>
                <a:gd name="T14" fmla="*/ 84 w 167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60">
                  <a:moveTo>
                    <a:pt x="84" y="160"/>
                  </a:moveTo>
                  <a:cubicBezTo>
                    <a:pt x="79" y="160"/>
                    <a:pt x="74" y="159"/>
                    <a:pt x="69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26" y="149"/>
                    <a:pt x="0" y="109"/>
                    <a:pt x="8" y="68"/>
                  </a:cubicBezTo>
                  <a:cubicBezTo>
                    <a:pt x="16" y="27"/>
                    <a:pt x="57" y="0"/>
                    <a:pt x="98" y="8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41" y="17"/>
                    <a:pt x="167" y="57"/>
                    <a:pt x="159" y="99"/>
                  </a:cubicBezTo>
                  <a:cubicBezTo>
                    <a:pt x="152" y="135"/>
                    <a:pt x="120" y="160"/>
                    <a:pt x="84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522">
              <a:extLst>
                <a:ext uri="{FF2B5EF4-FFF2-40B4-BE49-F238E27FC236}">
                  <a16:creationId xmlns:a16="http://schemas.microsoft.com/office/drawing/2014/main" id="{21B21D6A-6D62-4FDF-887D-9197B35E9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520"/>
              <a:ext cx="49" cy="47"/>
            </a:xfrm>
            <a:custGeom>
              <a:avLst/>
              <a:gdLst>
                <a:gd name="T0" fmla="*/ 88 w 179"/>
                <a:gd name="T1" fmla="*/ 171 h 171"/>
                <a:gd name="T2" fmla="*/ 7 w 179"/>
                <a:gd name="T3" fmla="*/ 103 h 171"/>
                <a:gd name="T4" fmla="*/ 74 w 179"/>
                <a:gd name="T5" fmla="*/ 8 h 171"/>
                <a:gd name="T6" fmla="*/ 76 w 179"/>
                <a:gd name="T7" fmla="*/ 8 h 171"/>
                <a:gd name="T8" fmla="*/ 171 w 179"/>
                <a:gd name="T9" fmla="*/ 75 h 171"/>
                <a:gd name="T10" fmla="*/ 104 w 179"/>
                <a:gd name="T11" fmla="*/ 170 h 171"/>
                <a:gd name="T12" fmla="*/ 102 w 179"/>
                <a:gd name="T13" fmla="*/ 170 h 171"/>
                <a:gd name="T14" fmla="*/ 88 w 179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71">
                  <a:moveTo>
                    <a:pt x="88" y="171"/>
                  </a:moveTo>
                  <a:cubicBezTo>
                    <a:pt x="49" y="171"/>
                    <a:pt x="14" y="143"/>
                    <a:pt x="7" y="103"/>
                  </a:cubicBezTo>
                  <a:cubicBezTo>
                    <a:pt x="0" y="58"/>
                    <a:pt x="30" y="16"/>
                    <a:pt x="74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121" y="0"/>
                    <a:pt x="164" y="30"/>
                    <a:pt x="171" y="75"/>
                  </a:cubicBezTo>
                  <a:cubicBezTo>
                    <a:pt x="179" y="120"/>
                    <a:pt x="149" y="162"/>
                    <a:pt x="104" y="170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98" y="171"/>
                    <a:pt x="93" y="171"/>
                    <a:pt x="88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523">
              <a:extLst>
                <a:ext uri="{FF2B5EF4-FFF2-40B4-BE49-F238E27FC236}">
                  <a16:creationId xmlns:a16="http://schemas.microsoft.com/office/drawing/2014/main" id="{492FC902-22DB-4668-8CC2-EAAB7C2EF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3131"/>
              <a:ext cx="45" cy="44"/>
            </a:xfrm>
            <a:custGeom>
              <a:avLst/>
              <a:gdLst>
                <a:gd name="T0" fmla="*/ 80 w 163"/>
                <a:gd name="T1" fmla="*/ 157 h 157"/>
                <a:gd name="T2" fmla="*/ 6 w 163"/>
                <a:gd name="T3" fmla="*/ 91 h 157"/>
                <a:gd name="T4" fmla="*/ 70 w 163"/>
                <a:gd name="T5" fmla="*/ 6 h 157"/>
                <a:gd name="T6" fmla="*/ 72 w 163"/>
                <a:gd name="T7" fmla="*/ 6 h 157"/>
                <a:gd name="T8" fmla="*/ 157 w 163"/>
                <a:gd name="T9" fmla="*/ 70 h 157"/>
                <a:gd name="T10" fmla="*/ 93 w 163"/>
                <a:gd name="T11" fmla="*/ 156 h 157"/>
                <a:gd name="T12" fmla="*/ 91 w 163"/>
                <a:gd name="T13" fmla="*/ 156 h 157"/>
                <a:gd name="T14" fmla="*/ 80 w 163"/>
                <a:gd name="T15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3" h="157">
                  <a:moveTo>
                    <a:pt x="80" y="157"/>
                  </a:moveTo>
                  <a:cubicBezTo>
                    <a:pt x="43" y="157"/>
                    <a:pt x="11" y="129"/>
                    <a:pt x="6" y="91"/>
                  </a:cubicBezTo>
                  <a:cubicBezTo>
                    <a:pt x="0" y="50"/>
                    <a:pt x="29" y="12"/>
                    <a:pt x="70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113" y="0"/>
                    <a:pt x="151" y="29"/>
                    <a:pt x="157" y="70"/>
                  </a:cubicBezTo>
                  <a:cubicBezTo>
                    <a:pt x="163" y="112"/>
                    <a:pt x="134" y="150"/>
                    <a:pt x="93" y="156"/>
                  </a:cubicBezTo>
                  <a:cubicBezTo>
                    <a:pt x="91" y="156"/>
                    <a:pt x="91" y="156"/>
                    <a:pt x="91" y="156"/>
                  </a:cubicBezTo>
                  <a:cubicBezTo>
                    <a:pt x="87" y="156"/>
                    <a:pt x="84" y="157"/>
                    <a:pt x="8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524">
              <a:extLst>
                <a:ext uri="{FF2B5EF4-FFF2-40B4-BE49-F238E27FC236}">
                  <a16:creationId xmlns:a16="http://schemas.microsoft.com/office/drawing/2014/main" id="{CD3E14C2-F83B-49C3-BF35-8C90A7E92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3116"/>
              <a:ext cx="61" cy="58"/>
            </a:xfrm>
            <a:custGeom>
              <a:avLst/>
              <a:gdLst>
                <a:gd name="T0" fmla="*/ 112 w 221"/>
                <a:gd name="T1" fmla="*/ 209 h 209"/>
                <a:gd name="T2" fmla="*/ 89 w 221"/>
                <a:gd name="T3" fmla="*/ 207 h 209"/>
                <a:gd name="T4" fmla="*/ 87 w 221"/>
                <a:gd name="T5" fmla="*/ 206 h 209"/>
                <a:gd name="T6" fmla="*/ 13 w 221"/>
                <a:gd name="T7" fmla="*/ 87 h 209"/>
                <a:gd name="T8" fmla="*/ 132 w 221"/>
                <a:gd name="T9" fmla="*/ 13 h 209"/>
                <a:gd name="T10" fmla="*/ 134 w 221"/>
                <a:gd name="T11" fmla="*/ 13 h 209"/>
                <a:gd name="T12" fmla="*/ 208 w 221"/>
                <a:gd name="T13" fmla="*/ 133 h 209"/>
                <a:gd name="T14" fmla="*/ 112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12" y="209"/>
                  </a:moveTo>
                  <a:cubicBezTo>
                    <a:pt x="104" y="209"/>
                    <a:pt x="97" y="209"/>
                    <a:pt x="89" y="207"/>
                  </a:cubicBezTo>
                  <a:cubicBezTo>
                    <a:pt x="87" y="206"/>
                    <a:pt x="87" y="206"/>
                    <a:pt x="87" y="206"/>
                  </a:cubicBezTo>
                  <a:cubicBezTo>
                    <a:pt x="33" y="194"/>
                    <a:pt x="0" y="140"/>
                    <a:pt x="13" y="87"/>
                  </a:cubicBezTo>
                  <a:cubicBezTo>
                    <a:pt x="25" y="33"/>
                    <a:pt x="79" y="0"/>
                    <a:pt x="132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88" y="26"/>
                    <a:pt x="221" y="79"/>
                    <a:pt x="208" y="133"/>
                  </a:cubicBezTo>
                  <a:cubicBezTo>
                    <a:pt x="198" y="179"/>
                    <a:pt x="157" y="209"/>
                    <a:pt x="112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525">
              <a:extLst>
                <a:ext uri="{FF2B5EF4-FFF2-40B4-BE49-F238E27FC236}">
                  <a16:creationId xmlns:a16="http://schemas.microsoft.com/office/drawing/2014/main" id="{605596EC-E44B-447D-94F3-C17B8269A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3093"/>
              <a:ext cx="67" cy="65"/>
            </a:xfrm>
            <a:custGeom>
              <a:avLst/>
              <a:gdLst>
                <a:gd name="T0" fmla="*/ 120 w 244"/>
                <a:gd name="T1" fmla="*/ 234 h 234"/>
                <a:gd name="T2" fmla="*/ 8 w 244"/>
                <a:gd name="T3" fmla="*/ 137 h 234"/>
                <a:gd name="T4" fmla="*/ 105 w 244"/>
                <a:gd name="T5" fmla="*/ 9 h 234"/>
                <a:gd name="T6" fmla="*/ 108 w 244"/>
                <a:gd name="T7" fmla="*/ 9 h 234"/>
                <a:gd name="T8" fmla="*/ 235 w 244"/>
                <a:gd name="T9" fmla="*/ 105 h 234"/>
                <a:gd name="T10" fmla="*/ 139 w 244"/>
                <a:gd name="T11" fmla="*/ 233 h 234"/>
                <a:gd name="T12" fmla="*/ 136 w 244"/>
                <a:gd name="T13" fmla="*/ 233 h 234"/>
                <a:gd name="T14" fmla="*/ 120 w 244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4">
                  <a:moveTo>
                    <a:pt x="120" y="234"/>
                  </a:moveTo>
                  <a:cubicBezTo>
                    <a:pt x="65" y="234"/>
                    <a:pt x="16" y="193"/>
                    <a:pt x="8" y="137"/>
                  </a:cubicBezTo>
                  <a:cubicBezTo>
                    <a:pt x="0" y="75"/>
                    <a:pt x="43" y="18"/>
                    <a:pt x="105" y="9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169" y="0"/>
                    <a:pt x="227" y="43"/>
                    <a:pt x="235" y="105"/>
                  </a:cubicBezTo>
                  <a:cubicBezTo>
                    <a:pt x="244" y="167"/>
                    <a:pt x="201" y="224"/>
                    <a:pt x="139" y="233"/>
                  </a:cubicBezTo>
                  <a:cubicBezTo>
                    <a:pt x="136" y="233"/>
                    <a:pt x="136" y="233"/>
                    <a:pt x="136" y="233"/>
                  </a:cubicBezTo>
                  <a:cubicBezTo>
                    <a:pt x="131" y="234"/>
                    <a:pt x="126" y="234"/>
                    <a:pt x="120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526">
              <a:extLst>
                <a:ext uri="{FF2B5EF4-FFF2-40B4-BE49-F238E27FC236}">
                  <a16:creationId xmlns:a16="http://schemas.microsoft.com/office/drawing/2014/main" id="{DBAF5665-1581-45C5-8743-E8802B502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3078"/>
              <a:ext cx="48" cy="45"/>
            </a:xfrm>
            <a:custGeom>
              <a:avLst/>
              <a:gdLst>
                <a:gd name="T0" fmla="*/ 87 w 173"/>
                <a:gd name="T1" fmla="*/ 164 h 164"/>
                <a:gd name="T2" fmla="*/ 69 w 173"/>
                <a:gd name="T3" fmla="*/ 162 h 164"/>
                <a:gd name="T4" fmla="*/ 68 w 173"/>
                <a:gd name="T5" fmla="*/ 162 h 164"/>
                <a:gd name="T6" fmla="*/ 9 w 173"/>
                <a:gd name="T7" fmla="*/ 68 h 164"/>
                <a:gd name="T8" fmla="*/ 103 w 173"/>
                <a:gd name="T9" fmla="*/ 10 h 164"/>
                <a:gd name="T10" fmla="*/ 105 w 173"/>
                <a:gd name="T11" fmla="*/ 10 h 164"/>
                <a:gd name="T12" fmla="*/ 163 w 173"/>
                <a:gd name="T13" fmla="*/ 104 h 164"/>
                <a:gd name="T14" fmla="*/ 87 w 173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164">
                  <a:moveTo>
                    <a:pt x="87" y="164"/>
                  </a:moveTo>
                  <a:cubicBezTo>
                    <a:pt x="81" y="164"/>
                    <a:pt x="75" y="164"/>
                    <a:pt x="69" y="162"/>
                  </a:cubicBezTo>
                  <a:cubicBezTo>
                    <a:pt x="68" y="162"/>
                    <a:pt x="68" y="162"/>
                    <a:pt x="68" y="162"/>
                  </a:cubicBezTo>
                  <a:cubicBezTo>
                    <a:pt x="26" y="152"/>
                    <a:pt x="0" y="110"/>
                    <a:pt x="9" y="68"/>
                  </a:cubicBezTo>
                  <a:cubicBezTo>
                    <a:pt x="19" y="26"/>
                    <a:pt x="61" y="0"/>
                    <a:pt x="103" y="10"/>
                  </a:cubicBezTo>
                  <a:cubicBezTo>
                    <a:pt x="105" y="10"/>
                    <a:pt x="105" y="10"/>
                    <a:pt x="105" y="10"/>
                  </a:cubicBezTo>
                  <a:cubicBezTo>
                    <a:pt x="147" y="20"/>
                    <a:pt x="173" y="62"/>
                    <a:pt x="163" y="104"/>
                  </a:cubicBezTo>
                  <a:cubicBezTo>
                    <a:pt x="155" y="140"/>
                    <a:pt x="123" y="164"/>
                    <a:pt x="87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527">
              <a:extLst>
                <a:ext uri="{FF2B5EF4-FFF2-40B4-BE49-F238E27FC236}">
                  <a16:creationId xmlns:a16="http://schemas.microsoft.com/office/drawing/2014/main" id="{959EFFB1-968C-414F-83F0-36E0207F6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3074"/>
              <a:ext cx="52" cy="49"/>
            </a:xfrm>
            <a:custGeom>
              <a:avLst/>
              <a:gdLst>
                <a:gd name="T0" fmla="*/ 92 w 187"/>
                <a:gd name="T1" fmla="*/ 179 h 179"/>
                <a:gd name="T2" fmla="*/ 7 w 187"/>
                <a:gd name="T3" fmla="*/ 105 h 179"/>
                <a:gd name="T4" fmla="*/ 80 w 187"/>
                <a:gd name="T5" fmla="*/ 7 h 179"/>
                <a:gd name="T6" fmla="*/ 82 w 187"/>
                <a:gd name="T7" fmla="*/ 7 h 179"/>
                <a:gd name="T8" fmla="*/ 180 w 187"/>
                <a:gd name="T9" fmla="*/ 81 h 179"/>
                <a:gd name="T10" fmla="*/ 106 w 187"/>
                <a:gd name="T11" fmla="*/ 178 h 179"/>
                <a:gd name="T12" fmla="*/ 104 w 187"/>
                <a:gd name="T13" fmla="*/ 179 h 179"/>
                <a:gd name="T14" fmla="*/ 92 w 187"/>
                <a:gd name="T1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9">
                  <a:moveTo>
                    <a:pt x="92" y="179"/>
                  </a:moveTo>
                  <a:cubicBezTo>
                    <a:pt x="50" y="179"/>
                    <a:pt x="13" y="148"/>
                    <a:pt x="7" y="105"/>
                  </a:cubicBezTo>
                  <a:cubicBezTo>
                    <a:pt x="0" y="58"/>
                    <a:pt x="33" y="14"/>
                    <a:pt x="80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130" y="0"/>
                    <a:pt x="173" y="33"/>
                    <a:pt x="180" y="81"/>
                  </a:cubicBezTo>
                  <a:cubicBezTo>
                    <a:pt x="187" y="128"/>
                    <a:pt x="154" y="172"/>
                    <a:pt x="106" y="178"/>
                  </a:cubicBezTo>
                  <a:cubicBezTo>
                    <a:pt x="104" y="179"/>
                    <a:pt x="104" y="179"/>
                    <a:pt x="104" y="179"/>
                  </a:cubicBezTo>
                  <a:cubicBezTo>
                    <a:pt x="100" y="179"/>
                    <a:pt x="96" y="179"/>
                    <a:pt x="92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528">
              <a:extLst>
                <a:ext uri="{FF2B5EF4-FFF2-40B4-BE49-F238E27FC236}">
                  <a16:creationId xmlns:a16="http://schemas.microsoft.com/office/drawing/2014/main" id="{7EBE69B4-5BC8-4F1F-A382-DF4D0C3B6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017"/>
              <a:ext cx="82" cy="76"/>
            </a:xfrm>
            <a:custGeom>
              <a:avLst/>
              <a:gdLst>
                <a:gd name="T0" fmla="*/ 148 w 294"/>
                <a:gd name="T1" fmla="*/ 278 h 278"/>
                <a:gd name="T2" fmla="*/ 118 w 294"/>
                <a:gd name="T3" fmla="*/ 274 h 278"/>
                <a:gd name="T4" fmla="*/ 115 w 294"/>
                <a:gd name="T5" fmla="*/ 273 h 278"/>
                <a:gd name="T6" fmla="*/ 17 w 294"/>
                <a:gd name="T7" fmla="*/ 115 h 278"/>
                <a:gd name="T8" fmla="*/ 176 w 294"/>
                <a:gd name="T9" fmla="*/ 17 h 278"/>
                <a:gd name="T10" fmla="*/ 179 w 294"/>
                <a:gd name="T11" fmla="*/ 17 h 278"/>
                <a:gd name="T12" fmla="*/ 277 w 294"/>
                <a:gd name="T13" fmla="*/ 176 h 278"/>
                <a:gd name="T14" fmla="*/ 148 w 294"/>
                <a:gd name="T15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278">
                  <a:moveTo>
                    <a:pt x="148" y="278"/>
                  </a:moveTo>
                  <a:cubicBezTo>
                    <a:pt x="138" y="278"/>
                    <a:pt x="128" y="277"/>
                    <a:pt x="118" y="274"/>
                  </a:cubicBezTo>
                  <a:cubicBezTo>
                    <a:pt x="115" y="273"/>
                    <a:pt x="115" y="273"/>
                    <a:pt x="115" y="273"/>
                  </a:cubicBezTo>
                  <a:cubicBezTo>
                    <a:pt x="44" y="257"/>
                    <a:pt x="0" y="186"/>
                    <a:pt x="17" y="115"/>
                  </a:cubicBezTo>
                  <a:cubicBezTo>
                    <a:pt x="34" y="44"/>
                    <a:pt x="105" y="0"/>
                    <a:pt x="176" y="17"/>
                  </a:cubicBezTo>
                  <a:cubicBezTo>
                    <a:pt x="179" y="17"/>
                    <a:pt x="179" y="17"/>
                    <a:pt x="179" y="17"/>
                  </a:cubicBezTo>
                  <a:cubicBezTo>
                    <a:pt x="250" y="34"/>
                    <a:pt x="294" y="105"/>
                    <a:pt x="277" y="176"/>
                  </a:cubicBezTo>
                  <a:cubicBezTo>
                    <a:pt x="262" y="237"/>
                    <a:pt x="208" y="278"/>
                    <a:pt x="148" y="2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529">
              <a:extLst>
                <a:ext uri="{FF2B5EF4-FFF2-40B4-BE49-F238E27FC236}">
                  <a16:creationId xmlns:a16="http://schemas.microsoft.com/office/drawing/2014/main" id="{A4E1E841-BEDA-4F78-9BAD-46F9E651F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980"/>
              <a:ext cx="48" cy="45"/>
            </a:xfrm>
            <a:custGeom>
              <a:avLst/>
              <a:gdLst>
                <a:gd name="T0" fmla="*/ 85 w 172"/>
                <a:gd name="T1" fmla="*/ 160 h 160"/>
                <a:gd name="T2" fmla="*/ 20 w 172"/>
                <a:gd name="T3" fmla="*/ 122 h 160"/>
                <a:gd name="T4" fmla="*/ 49 w 172"/>
                <a:gd name="T5" fmla="*/ 21 h 160"/>
                <a:gd name="T6" fmla="*/ 51 w 172"/>
                <a:gd name="T7" fmla="*/ 20 h 160"/>
                <a:gd name="T8" fmla="*/ 152 w 172"/>
                <a:gd name="T9" fmla="*/ 49 h 160"/>
                <a:gd name="T10" fmla="*/ 123 w 172"/>
                <a:gd name="T11" fmla="*/ 150 h 160"/>
                <a:gd name="T12" fmla="*/ 121 w 172"/>
                <a:gd name="T13" fmla="*/ 151 h 160"/>
                <a:gd name="T14" fmla="*/ 85 w 172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0">
                  <a:moveTo>
                    <a:pt x="85" y="160"/>
                  </a:moveTo>
                  <a:cubicBezTo>
                    <a:pt x="59" y="160"/>
                    <a:pt x="34" y="147"/>
                    <a:pt x="20" y="122"/>
                  </a:cubicBezTo>
                  <a:cubicBezTo>
                    <a:pt x="0" y="86"/>
                    <a:pt x="13" y="41"/>
                    <a:pt x="49" y="21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87" y="0"/>
                    <a:pt x="132" y="13"/>
                    <a:pt x="152" y="49"/>
                  </a:cubicBezTo>
                  <a:cubicBezTo>
                    <a:pt x="172" y="85"/>
                    <a:pt x="159" y="130"/>
                    <a:pt x="123" y="150"/>
                  </a:cubicBezTo>
                  <a:cubicBezTo>
                    <a:pt x="121" y="151"/>
                    <a:pt x="121" y="151"/>
                    <a:pt x="121" y="151"/>
                  </a:cubicBezTo>
                  <a:cubicBezTo>
                    <a:pt x="110" y="157"/>
                    <a:pt x="98" y="160"/>
                    <a:pt x="85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530">
              <a:extLst>
                <a:ext uri="{FF2B5EF4-FFF2-40B4-BE49-F238E27FC236}">
                  <a16:creationId xmlns:a16="http://schemas.microsoft.com/office/drawing/2014/main" id="{EB5D564B-1CCC-4294-9BFD-70C4FB725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926"/>
              <a:ext cx="47" cy="44"/>
            </a:xfrm>
            <a:custGeom>
              <a:avLst/>
              <a:gdLst>
                <a:gd name="T0" fmla="*/ 87 w 172"/>
                <a:gd name="T1" fmla="*/ 161 h 161"/>
                <a:gd name="T2" fmla="*/ 44 w 172"/>
                <a:gd name="T3" fmla="*/ 148 h 161"/>
                <a:gd name="T4" fmla="*/ 43 w 172"/>
                <a:gd name="T5" fmla="*/ 147 h 161"/>
                <a:gd name="T6" fmla="*/ 23 w 172"/>
                <a:gd name="T7" fmla="*/ 43 h 161"/>
                <a:gd name="T8" fmla="*/ 127 w 172"/>
                <a:gd name="T9" fmla="*/ 23 h 161"/>
                <a:gd name="T10" fmla="*/ 129 w 172"/>
                <a:gd name="T11" fmla="*/ 24 h 161"/>
                <a:gd name="T12" fmla="*/ 148 w 172"/>
                <a:gd name="T13" fmla="*/ 128 h 161"/>
                <a:gd name="T14" fmla="*/ 87 w 172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1">
                  <a:moveTo>
                    <a:pt x="87" y="161"/>
                  </a:moveTo>
                  <a:cubicBezTo>
                    <a:pt x="72" y="161"/>
                    <a:pt x="57" y="157"/>
                    <a:pt x="44" y="148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9" y="123"/>
                    <a:pt x="0" y="77"/>
                    <a:pt x="23" y="43"/>
                  </a:cubicBezTo>
                  <a:cubicBezTo>
                    <a:pt x="47" y="9"/>
                    <a:pt x="93" y="0"/>
                    <a:pt x="127" y="23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63" y="48"/>
                    <a:pt x="172" y="94"/>
                    <a:pt x="148" y="128"/>
                  </a:cubicBezTo>
                  <a:cubicBezTo>
                    <a:pt x="134" y="149"/>
                    <a:pt x="110" y="161"/>
                    <a:pt x="87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531">
              <a:extLst>
                <a:ext uri="{FF2B5EF4-FFF2-40B4-BE49-F238E27FC236}">
                  <a16:creationId xmlns:a16="http://schemas.microsoft.com/office/drawing/2014/main" id="{1D2FD494-D4E9-4E70-AAA0-792F5C626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877"/>
              <a:ext cx="64" cy="59"/>
            </a:xfrm>
            <a:custGeom>
              <a:avLst/>
              <a:gdLst>
                <a:gd name="T0" fmla="*/ 115 w 231"/>
                <a:gd name="T1" fmla="*/ 216 h 216"/>
                <a:gd name="T2" fmla="*/ 27 w 231"/>
                <a:gd name="T3" fmla="*/ 165 h 216"/>
                <a:gd name="T4" fmla="*/ 66 w 231"/>
                <a:gd name="T5" fmla="*/ 28 h 216"/>
                <a:gd name="T6" fmla="*/ 68 w 231"/>
                <a:gd name="T7" fmla="*/ 27 h 216"/>
                <a:gd name="T8" fmla="*/ 204 w 231"/>
                <a:gd name="T9" fmla="*/ 66 h 216"/>
                <a:gd name="T10" fmla="*/ 165 w 231"/>
                <a:gd name="T11" fmla="*/ 202 h 216"/>
                <a:gd name="T12" fmla="*/ 163 w 231"/>
                <a:gd name="T13" fmla="*/ 203 h 216"/>
                <a:gd name="T14" fmla="*/ 115 w 231"/>
                <a:gd name="T15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6">
                  <a:moveTo>
                    <a:pt x="115" y="216"/>
                  </a:moveTo>
                  <a:cubicBezTo>
                    <a:pt x="79" y="216"/>
                    <a:pt x="45" y="197"/>
                    <a:pt x="27" y="165"/>
                  </a:cubicBezTo>
                  <a:cubicBezTo>
                    <a:pt x="0" y="116"/>
                    <a:pt x="17" y="55"/>
                    <a:pt x="66" y="28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116" y="0"/>
                    <a:pt x="177" y="17"/>
                    <a:pt x="204" y="66"/>
                  </a:cubicBezTo>
                  <a:cubicBezTo>
                    <a:pt x="231" y="114"/>
                    <a:pt x="214" y="175"/>
                    <a:pt x="165" y="202"/>
                  </a:cubicBezTo>
                  <a:cubicBezTo>
                    <a:pt x="163" y="203"/>
                    <a:pt x="163" y="203"/>
                    <a:pt x="163" y="203"/>
                  </a:cubicBezTo>
                  <a:cubicBezTo>
                    <a:pt x="148" y="212"/>
                    <a:pt x="131" y="216"/>
                    <a:pt x="115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532">
              <a:extLst>
                <a:ext uri="{FF2B5EF4-FFF2-40B4-BE49-F238E27FC236}">
                  <a16:creationId xmlns:a16="http://schemas.microsoft.com/office/drawing/2014/main" id="{9C32FFF8-499E-42B1-9DB1-899EAB0FA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2796"/>
              <a:ext cx="85" cy="80"/>
            </a:xfrm>
            <a:custGeom>
              <a:avLst/>
              <a:gdLst>
                <a:gd name="T0" fmla="*/ 154 w 306"/>
                <a:gd name="T1" fmla="*/ 288 h 288"/>
                <a:gd name="T2" fmla="*/ 79 w 306"/>
                <a:gd name="T3" fmla="*/ 264 h 288"/>
                <a:gd name="T4" fmla="*/ 76 w 306"/>
                <a:gd name="T5" fmla="*/ 263 h 288"/>
                <a:gd name="T6" fmla="*/ 41 w 306"/>
                <a:gd name="T7" fmla="*/ 77 h 288"/>
                <a:gd name="T8" fmla="*/ 227 w 306"/>
                <a:gd name="T9" fmla="*/ 42 h 288"/>
                <a:gd name="T10" fmla="*/ 230 w 306"/>
                <a:gd name="T11" fmla="*/ 44 h 288"/>
                <a:gd name="T12" fmla="*/ 265 w 306"/>
                <a:gd name="T13" fmla="*/ 229 h 288"/>
                <a:gd name="T14" fmla="*/ 154 w 306"/>
                <a:gd name="T1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6" h="288">
                  <a:moveTo>
                    <a:pt x="154" y="288"/>
                  </a:moveTo>
                  <a:cubicBezTo>
                    <a:pt x="128" y="288"/>
                    <a:pt x="102" y="280"/>
                    <a:pt x="79" y="264"/>
                  </a:cubicBezTo>
                  <a:cubicBezTo>
                    <a:pt x="76" y="263"/>
                    <a:pt x="76" y="263"/>
                    <a:pt x="76" y="263"/>
                  </a:cubicBezTo>
                  <a:cubicBezTo>
                    <a:pt x="15" y="221"/>
                    <a:pt x="0" y="138"/>
                    <a:pt x="41" y="77"/>
                  </a:cubicBezTo>
                  <a:cubicBezTo>
                    <a:pt x="83" y="16"/>
                    <a:pt x="166" y="0"/>
                    <a:pt x="227" y="42"/>
                  </a:cubicBezTo>
                  <a:cubicBezTo>
                    <a:pt x="230" y="44"/>
                    <a:pt x="230" y="44"/>
                    <a:pt x="230" y="44"/>
                  </a:cubicBezTo>
                  <a:cubicBezTo>
                    <a:pt x="291" y="85"/>
                    <a:pt x="306" y="169"/>
                    <a:pt x="265" y="229"/>
                  </a:cubicBezTo>
                  <a:cubicBezTo>
                    <a:pt x="239" y="267"/>
                    <a:pt x="197" y="288"/>
                    <a:pt x="154" y="2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533">
              <a:extLst>
                <a:ext uri="{FF2B5EF4-FFF2-40B4-BE49-F238E27FC236}">
                  <a16:creationId xmlns:a16="http://schemas.microsoft.com/office/drawing/2014/main" id="{BBB8AD72-68ED-421A-80FE-8DFDE7805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757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7 w 218"/>
                <a:gd name="T3" fmla="*/ 184 h 206"/>
                <a:gd name="T4" fmla="*/ 34 w 218"/>
                <a:gd name="T5" fmla="*/ 49 h 206"/>
                <a:gd name="T6" fmla="*/ 35 w 218"/>
                <a:gd name="T7" fmla="*/ 47 h 206"/>
                <a:gd name="T8" fmla="*/ 171 w 218"/>
                <a:gd name="T9" fmla="*/ 34 h 206"/>
                <a:gd name="T10" fmla="*/ 184 w 218"/>
                <a:gd name="T11" fmla="*/ 170 h 206"/>
                <a:gd name="T12" fmla="*/ 182 w 218"/>
                <a:gd name="T13" fmla="*/ 172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6" y="206"/>
                    <a:pt x="65" y="199"/>
                    <a:pt x="47" y="184"/>
                  </a:cubicBezTo>
                  <a:cubicBezTo>
                    <a:pt x="6" y="150"/>
                    <a:pt x="0" y="90"/>
                    <a:pt x="34" y="4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70" y="6"/>
                    <a:pt x="130" y="0"/>
                    <a:pt x="171" y="34"/>
                  </a:cubicBezTo>
                  <a:cubicBezTo>
                    <a:pt x="212" y="68"/>
                    <a:pt x="218" y="129"/>
                    <a:pt x="184" y="170"/>
                  </a:cubicBezTo>
                  <a:cubicBezTo>
                    <a:pt x="182" y="172"/>
                    <a:pt x="182" y="172"/>
                    <a:pt x="182" y="172"/>
                  </a:cubicBezTo>
                  <a:cubicBezTo>
                    <a:pt x="163" y="195"/>
                    <a:pt x="136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534">
              <a:extLst>
                <a:ext uri="{FF2B5EF4-FFF2-40B4-BE49-F238E27FC236}">
                  <a16:creationId xmlns:a16="http://schemas.microsoft.com/office/drawing/2014/main" id="{4578DC50-F701-45CA-B59F-B3BA620EB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2668"/>
              <a:ext cx="75" cy="72"/>
            </a:xfrm>
            <a:custGeom>
              <a:avLst/>
              <a:gdLst>
                <a:gd name="T0" fmla="*/ 138 w 274"/>
                <a:gd name="T1" fmla="*/ 258 h 258"/>
                <a:gd name="T2" fmla="*/ 39 w 274"/>
                <a:gd name="T3" fmla="*/ 206 h 258"/>
                <a:gd name="T4" fmla="*/ 38 w 274"/>
                <a:gd name="T5" fmla="*/ 204 h 258"/>
                <a:gd name="T6" fmla="*/ 69 w 274"/>
                <a:gd name="T7" fmla="*/ 37 h 258"/>
                <a:gd name="T8" fmla="*/ 235 w 274"/>
                <a:gd name="T9" fmla="*/ 69 h 258"/>
                <a:gd name="T10" fmla="*/ 237 w 274"/>
                <a:gd name="T11" fmla="*/ 71 h 258"/>
                <a:gd name="T12" fmla="*/ 206 w 274"/>
                <a:gd name="T13" fmla="*/ 237 h 258"/>
                <a:gd name="T14" fmla="*/ 138 w 274"/>
                <a:gd name="T15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4" h="258">
                  <a:moveTo>
                    <a:pt x="138" y="258"/>
                  </a:moveTo>
                  <a:cubicBezTo>
                    <a:pt x="100" y="258"/>
                    <a:pt x="62" y="240"/>
                    <a:pt x="39" y="206"/>
                  </a:cubicBezTo>
                  <a:cubicBezTo>
                    <a:pt x="38" y="204"/>
                    <a:pt x="38" y="204"/>
                    <a:pt x="38" y="204"/>
                  </a:cubicBezTo>
                  <a:cubicBezTo>
                    <a:pt x="0" y="149"/>
                    <a:pt x="14" y="75"/>
                    <a:pt x="69" y="37"/>
                  </a:cubicBezTo>
                  <a:cubicBezTo>
                    <a:pt x="124" y="0"/>
                    <a:pt x="198" y="14"/>
                    <a:pt x="235" y="69"/>
                  </a:cubicBezTo>
                  <a:cubicBezTo>
                    <a:pt x="237" y="71"/>
                    <a:pt x="237" y="71"/>
                    <a:pt x="237" y="71"/>
                  </a:cubicBezTo>
                  <a:cubicBezTo>
                    <a:pt x="274" y="126"/>
                    <a:pt x="260" y="200"/>
                    <a:pt x="206" y="237"/>
                  </a:cubicBezTo>
                  <a:cubicBezTo>
                    <a:pt x="185" y="252"/>
                    <a:pt x="161" y="258"/>
                    <a:pt x="138" y="2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535">
              <a:extLst>
                <a:ext uri="{FF2B5EF4-FFF2-40B4-BE49-F238E27FC236}">
                  <a16:creationId xmlns:a16="http://schemas.microsoft.com/office/drawing/2014/main" id="{128B9C0E-9AD5-4B80-9EDD-2900D1AE0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600"/>
              <a:ext cx="72" cy="68"/>
            </a:xfrm>
            <a:custGeom>
              <a:avLst/>
              <a:gdLst>
                <a:gd name="T0" fmla="*/ 129 w 259"/>
                <a:gd name="T1" fmla="*/ 245 h 245"/>
                <a:gd name="T2" fmla="*/ 56 w 259"/>
                <a:gd name="T3" fmla="*/ 219 h 245"/>
                <a:gd name="T4" fmla="*/ 41 w 259"/>
                <a:gd name="T5" fmla="*/ 58 h 245"/>
                <a:gd name="T6" fmla="*/ 43 w 259"/>
                <a:gd name="T7" fmla="*/ 56 h 245"/>
                <a:gd name="T8" fmla="*/ 204 w 259"/>
                <a:gd name="T9" fmla="*/ 41 h 245"/>
                <a:gd name="T10" fmla="*/ 219 w 259"/>
                <a:gd name="T11" fmla="*/ 202 h 245"/>
                <a:gd name="T12" fmla="*/ 217 w 259"/>
                <a:gd name="T13" fmla="*/ 204 h 245"/>
                <a:gd name="T14" fmla="*/ 129 w 259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5">
                  <a:moveTo>
                    <a:pt x="129" y="245"/>
                  </a:moveTo>
                  <a:cubicBezTo>
                    <a:pt x="103" y="245"/>
                    <a:pt x="77" y="237"/>
                    <a:pt x="56" y="219"/>
                  </a:cubicBezTo>
                  <a:cubicBezTo>
                    <a:pt x="7" y="179"/>
                    <a:pt x="0" y="107"/>
                    <a:pt x="41" y="58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83" y="7"/>
                    <a:pt x="155" y="0"/>
                    <a:pt x="204" y="41"/>
                  </a:cubicBezTo>
                  <a:cubicBezTo>
                    <a:pt x="252" y="81"/>
                    <a:pt x="259" y="153"/>
                    <a:pt x="219" y="202"/>
                  </a:cubicBezTo>
                  <a:cubicBezTo>
                    <a:pt x="217" y="204"/>
                    <a:pt x="217" y="204"/>
                    <a:pt x="217" y="204"/>
                  </a:cubicBezTo>
                  <a:cubicBezTo>
                    <a:pt x="194" y="231"/>
                    <a:pt x="162" y="245"/>
                    <a:pt x="129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536">
              <a:extLst>
                <a:ext uri="{FF2B5EF4-FFF2-40B4-BE49-F238E27FC236}">
                  <a16:creationId xmlns:a16="http://schemas.microsoft.com/office/drawing/2014/main" id="{53493F5E-0739-4ACA-8FC9-9F2A8DACA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2505"/>
              <a:ext cx="78" cy="74"/>
            </a:xfrm>
            <a:custGeom>
              <a:avLst/>
              <a:gdLst>
                <a:gd name="T0" fmla="*/ 143 w 284"/>
                <a:gd name="T1" fmla="*/ 267 h 267"/>
                <a:gd name="T2" fmla="*/ 41 w 284"/>
                <a:gd name="T3" fmla="*/ 213 h 267"/>
                <a:gd name="T4" fmla="*/ 39 w 284"/>
                <a:gd name="T5" fmla="*/ 211 h 267"/>
                <a:gd name="T6" fmla="*/ 71 w 284"/>
                <a:gd name="T7" fmla="*/ 39 h 267"/>
                <a:gd name="T8" fmla="*/ 243 w 284"/>
                <a:gd name="T9" fmla="*/ 71 h 267"/>
                <a:gd name="T10" fmla="*/ 245 w 284"/>
                <a:gd name="T11" fmla="*/ 74 h 267"/>
                <a:gd name="T12" fmla="*/ 213 w 284"/>
                <a:gd name="T13" fmla="*/ 246 h 267"/>
                <a:gd name="T14" fmla="*/ 143 w 284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4" h="267">
                  <a:moveTo>
                    <a:pt x="143" y="267"/>
                  </a:moveTo>
                  <a:cubicBezTo>
                    <a:pt x="104" y="267"/>
                    <a:pt x="65" y="248"/>
                    <a:pt x="41" y="213"/>
                  </a:cubicBezTo>
                  <a:cubicBezTo>
                    <a:pt x="39" y="211"/>
                    <a:pt x="39" y="211"/>
                    <a:pt x="39" y="211"/>
                  </a:cubicBezTo>
                  <a:cubicBezTo>
                    <a:pt x="0" y="155"/>
                    <a:pt x="15" y="78"/>
                    <a:pt x="71" y="39"/>
                  </a:cubicBezTo>
                  <a:cubicBezTo>
                    <a:pt x="128" y="0"/>
                    <a:pt x="205" y="15"/>
                    <a:pt x="243" y="71"/>
                  </a:cubicBezTo>
                  <a:cubicBezTo>
                    <a:pt x="245" y="74"/>
                    <a:pt x="245" y="74"/>
                    <a:pt x="245" y="74"/>
                  </a:cubicBezTo>
                  <a:cubicBezTo>
                    <a:pt x="284" y="130"/>
                    <a:pt x="269" y="207"/>
                    <a:pt x="213" y="246"/>
                  </a:cubicBezTo>
                  <a:cubicBezTo>
                    <a:pt x="191" y="260"/>
                    <a:pt x="167" y="267"/>
                    <a:pt x="143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537">
              <a:extLst>
                <a:ext uri="{FF2B5EF4-FFF2-40B4-BE49-F238E27FC236}">
                  <a16:creationId xmlns:a16="http://schemas.microsoft.com/office/drawing/2014/main" id="{E3319293-1289-4370-86E1-5EFF140CE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453"/>
              <a:ext cx="63" cy="60"/>
            </a:xfrm>
            <a:custGeom>
              <a:avLst/>
              <a:gdLst>
                <a:gd name="T0" fmla="*/ 113 w 227"/>
                <a:gd name="T1" fmla="*/ 215 h 215"/>
                <a:gd name="T2" fmla="*/ 49 w 227"/>
                <a:gd name="T3" fmla="*/ 192 h 215"/>
                <a:gd name="T4" fmla="*/ 36 w 227"/>
                <a:gd name="T5" fmla="*/ 50 h 215"/>
                <a:gd name="T6" fmla="*/ 37 w 227"/>
                <a:gd name="T7" fmla="*/ 49 h 215"/>
                <a:gd name="T8" fmla="*/ 179 w 227"/>
                <a:gd name="T9" fmla="*/ 36 h 215"/>
                <a:gd name="T10" fmla="*/ 192 w 227"/>
                <a:gd name="T11" fmla="*/ 177 h 215"/>
                <a:gd name="T12" fmla="*/ 190 w 227"/>
                <a:gd name="T13" fmla="*/ 179 h 215"/>
                <a:gd name="T14" fmla="*/ 113 w 227"/>
                <a:gd name="T15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7" h="215">
                  <a:moveTo>
                    <a:pt x="113" y="215"/>
                  </a:moveTo>
                  <a:cubicBezTo>
                    <a:pt x="90" y="215"/>
                    <a:pt x="67" y="207"/>
                    <a:pt x="49" y="192"/>
                  </a:cubicBezTo>
                  <a:cubicBezTo>
                    <a:pt x="6" y="156"/>
                    <a:pt x="0" y="93"/>
                    <a:pt x="36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73" y="6"/>
                    <a:pt x="136" y="0"/>
                    <a:pt x="179" y="36"/>
                  </a:cubicBezTo>
                  <a:cubicBezTo>
                    <a:pt x="221" y="71"/>
                    <a:pt x="227" y="134"/>
                    <a:pt x="192" y="177"/>
                  </a:cubicBezTo>
                  <a:cubicBezTo>
                    <a:pt x="190" y="179"/>
                    <a:pt x="190" y="179"/>
                    <a:pt x="190" y="179"/>
                  </a:cubicBezTo>
                  <a:cubicBezTo>
                    <a:pt x="170" y="203"/>
                    <a:pt x="142" y="215"/>
                    <a:pt x="113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538">
              <a:extLst>
                <a:ext uri="{FF2B5EF4-FFF2-40B4-BE49-F238E27FC236}">
                  <a16:creationId xmlns:a16="http://schemas.microsoft.com/office/drawing/2014/main" id="{780A5B40-5D41-4EF7-B70E-B42F4FDB9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2342"/>
              <a:ext cx="81" cy="76"/>
            </a:xfrm>
            <a:custGeom>
              <a:avLst/>
              <a:gdLst>
                <a:gd name="T0" fmla="*/ 148 w 293"/>
                <a:gd name="T1" fmla="*/ 277 h 277"/>
                <a:gd name="T2" fmla="*/ 42 w 293"/>
                <a:gd name="T3" fmla="*/ 221 h 277"/>
                <a:gd name="T4" fmla="*/ 40 w 293"/>
                <a:gd name="T5" fmla="*/ 218 h 277"/>
                <a:gd name="T6" fmla="*/ 73 w 293"/>
                <a:gd name="T7" fmla="*/ 40 h 277"/>
                <a:gd name="T8" fmla="*/ 252 w 293"/>
                <a:gd name="T9" fmla="*/ 74 h 277"/>
                <a:gd name="T10" fmla="*/ 253 w 293"/>
                <a:gd name="T11" fmla="*/ 76 h 277"/>
                <a:gd name="T12" fmla="*/ 220 w 293"/>
                <a:gd name="T13" fmla="*/ 254 h 277"/>
                <a:gd name="T14" fmla="*/ 148 w 293"/>
                <a:gd name="T15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3" h="277">
                  <a:moveTo>
                    <a:pt x="148" y="277"/>
                  </a:moveTo>
                  <a:cubicBezTo>
                    <a:pt x="107" y="277"/>
                    <a:pt x="67" y="257"/>
                    <a:pt x="42" y="221"/>
                  </a:cubicBezTo>
                  <a:cubicBezTo>
                    <a:pt x="40" y="218"/>
                    <a:pt x="40" y="218"/>
                    <a:pt x="40" y="218"/>
                  </a:cubicBezTo>
                  <a:cubicBezTo>
                    <a:pt x="0" y="160"/>
                    <a:pt x="15" y="80"/>
                    <a:pt x="73" y="40"/>
                  </a:cubicBezTo>
                  <a:cubicBezTo>
                    <a:pt x="132" y="0"/>
                    <a:pt x="212" y="15"/>
                    <a:pt x="252" y="74"/>
                  </a:cubicBezTo>
                  <a:cubicBezTo>
                    <a:pt x="253" y="76"/>
                    <a:pt x="253" y="76"/>
                    <a:pt x="253" y="76"/>
                  </a:cubicBezTo>
                  <a:cubicBezTo>
                    <a:pt x="293" y="134"/>
                    <a:pt x="278" y="214"/>
                    <a:pt x="220" y="254"/>
                  </a:cubicBezTo>
                  <a:cubicBezTo>
                    <a:pt x="198" y="269"/>
                    <a:pt x="173" y="277"/>
                    <a:pt x="148" y="2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539">
              <a:extLst>
                <a:ext uri="{FF2B5EF4-FFF2-40B4-BE49-F238E27FC236}">
                  <a16:creationId xmlns:a16="http://schemas.microsoft.com/office/drawing/2014/main" id="{3FA7DD27-1330-4F27-B488-4C01E33F9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2271"/>
              <a:ext cx="59" cy="56"/>
            </a:xfrm>
            <a:custGeom>
              <a:avLst/>
              <a:gdLst>
                <a:gd name="T0" fmla="*/ 105 w 211"/>
                <a:gd name="T1" fmla="*/ 200 h 200"/>
                <a:gd name="T2" fmla="*/ 75 w 211"/>
                <a:gd name="T3" fmla="*/ 196 h 200"/>
                <a:gd name="T4" fmla="*/ 16 w 211"/>
                <a:gd name="T5" fmla="*/ 77 h 200"/>
                <a:gd name="T6" fmla="*/ 17 w 211"/>
                <a:gd name="T7" fmla="*/ 75 h 200"/>
                <a:gd name="T8" fmla="*/ 135 w 211"/>
                <a:gd name="T9" fmla="*/ 16 h 200"/>
                <a:gd name="T10" fmla="*/ 194 w 211"/>
                <a:gd name="T11" fmla="*/ 135 h 200"/>
                <a:gd name="T12" fmla="*/ 194 w 211"/>
                <a:gd name="T13" fmla="*/ 137 h 200"/>
                <a:gd name="T14" fmla="*/ 105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5" y="200"/>
                  </a:moveTo>
                  <a:cubicBezTo>
                    <a:pt x="95" y="200"/>
                    <a:pt x="85" y="199"/>
                    <a:pt x="75" y="196"/>
                  </a:cubicBezTo>
                  <a:cubicBezTo>
                    <a:pt x="26" y="179"/>
                    <a:pt x="0" y="126"/>
                    <a:pt x="16" y="77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33" y="26"/>
                    <a:pt x="86" y="0"/>
                    <a:pt x="135" y="16"/>
                  </a:cubicBezTo>
                  <a:cubicBezTo>
                    <a:pt x="184" y="33"/>
                    <a:pt x="211" y="86"/>
                    <a:pt x="194" y="135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80" y="176"/>
                    <a:pt x="144" y="200"/>
                    <a:pt x="105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540">
              <a:extLst>
                <a:ext uri="{FF2B5EF4-FFF2-40B4-BE49-F238E27FC236}">
                  <a16:creationId xmlns:a16="http://schemas.microsoft.com/office/drawing/2014/main" id="{896A8D97-9CBF-468F-985A-0185D9DB2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2157"/>
              <a:ext cx="75" cy="72"/>
            </a:xfrm>
            <a:custGeom>
              <a:avLst/>
              <a:gdLst>
                <a:gd name="T0" fmla="*/ 136 w 271"/>
                <a:gd name="T1" fmla="*/ 262 h 262"/>
                <a:gd name="T2" fmla="*/ 16 w 271"/>
                <a:gd name="T3" fmla="*/ 167 h 262"/>
                <a:gd name="T4" fmla="*/ 15 w 271"/>
                <a:gd name="T5" fmla="*/ 164 h 262"/>
                <a:gd name="T6" fmla="*/ 107 w 271"/>
                <a:gd name="T7" fmla="*/ 16 h 262"/>
                <a:gd name="T8" fmla="*/ 255 w 271"/>
                <a:gd name="T9" fmla="*/ 107 h 262"/>
                <a:gd name="T10" fmla="*/ 255 w 271"/>
                <a:gd name="T11" fmla="*/ 110 h 262"/>
                <a:gd name="T12" fmla="*/ 164 w 271"/>
                <a:gd name="T13" fmla="*/ 258 h 262"/>
                <a:gd name="T14" fmla="*/ 136 w 271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2">
                  <a:moveTo>
                    <a:pt x="136" y="262"/>
                  </a:moveTo>
                  <a:cubicBezTo>
                    <a:pt x="80" y="262"/>
                    <a:pt x="29" y="223"/>
                    <a:pt x="16" y="167"/>
                  </a:cubicBezTo>
                  <a:cubicBezTo>
                    <a:pt x="15" y="164"/>
                    <a:pt x="15" y="164"/>
                    <a:pt x="15" y="164"/>
                  </a:cubicBezTo>
                  <a:cubicBezTo>
                    <a:pt x="0" y="98"/>
                    <a:pt x="41" y="32"/>
                    <a:pt x="107" y="16"/>
                  </a:cubicBezTo>
                  <a:cubicBezTo>
                    <a:pt x="173" y="0"/>
                    <a:pt x="239" y="41"/>
                    <a:pt x="255" y="107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71" y="176"/>
                    <a:pt x="230" y="243"/>
                    <a:pt x="164" y="258"/>
                  </a:cubicBezTo>
                  <a:cubicBezTo>
                    <a:pt x="154" y="261"/>
                    <a:pt x="145" y="262"/>
                    <a:pt x="136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541">
              <a:extLst>
                <a:ext uri="{FF2B5EF4-FFF2-40B4-BE49-F238E27FC236}">
                  <a16:creationId xmlns:a16="http://schemas.microsoft.com/office/drawing/2014/main" id="{A0A363E9-211B-4D89-8D9A-10728A5CE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076"/>
              <a:ext cx="76" cy="73"/>
            </a:xfrm>
            <a:custGeom>
              <a:avLst/>
              <a:gdLst>
                <a:gd name="T0" fmla="*/ 138 w 276"/>
                <a:gd name="T1" fmla="*/ 262 h 262"/>
                <a:gd name="T2" fmla="*/ 99 w 276"/>
                <a:gd name="T3" fmla="*/ 256 h 262"/>
                <a:gd name="T4" fmla="*/ 22 w 276"/>
                <a:gd name="T5" fmla="*/ 101 h 262"/>
                <a:gd name="T6" fmla="*/ 23 w 276"/>
                <a:gd name="T7" fmla="*/ 98 h 262"/>
                <a:gd name="T8" fmla="*/ 177 w 276"/>
                <a:gd name="T9" fmla="*/ 21 h 262"/>
                <a:gd name="T10" fmla="*/ 254 w 276"/>
                <a:gd name="T11" fmla="*/ 176 h 262"/>
                <a:gd name="T12" fmla="*/ 253 w 276"/>
                <a:gd name="T13" fmla="*/ 179 h 262"/>
                <a:gd name="T14" fmla="*/ 138 w 276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262">
                  <a:moveTo>
                    <a:pt x="138" y="262"/>
                  </a:moveTo>
                  <a:cubicBezTo>
                    <a:pt x="125" y="262"/>
                    <a:pt x="112" y="260"/>
                    <a:pt x="99" y="256"/>
                  </a:cubicBezTo>
                  <a:cubicBezTo>
                    <a:pt x="35" y="234"/>
                    <a:pt x="0" y="165"/>
                    <a:pt x="22" y="101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44" y="34"/>
                    <a:pt x="113" y="0"/>
                    <a:pt x="177" y="21"/>
                  </a:cubicBezTo>
                  <a:cubicBezTo>
                    <a:pt x="241" y="43"/>
                    <a:pt x="276" y="112"/>
                    <a:pt x="254" y="176"/>
                  </a:cubicBezTo>
                  <a:cubicBezTo>
                    <a:pt x="253" y="179"/>
                    <a:pt x="253" y="179"/>
                    <a:pt x="253" y="179"/>
                  </a:cubicBezTo>
                  <a:cubicBezTo>
                    <a:pt x="236" y="230"/>
                    <a:pt x="189" y="262"/>
                    <a:pt x="138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542">
              <a:extLst>
                <a:ext uri="{FF2B5EF4-FFF2-40B4-BE49-F238E27FC236}">
                  <a16:creationId xmlns:a16="http://schemas.microsoft.com/office/drawing/2014/main" id="{87A81DC2-D1F9-4801-9E3C-4E57D4A0A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1975"/>
              <a:ext cx="56" cy="54"/>
            </a:xfrm>
            <a:custGeom>
              <a:avLst/>
              <a:gdLst>
                <a:gd name="T0" fmla="*/ 102 w 203"/>
                <a:gd name="T1" fmla="*/ 196 h 196"/>
                <a:gd name="T2" fmla="*/ 13 w 203"/>
                <a:gd name="T3" fmla="*/ 125 h 196"/>
                <a:gd name="T4" fmla="*/ 12 w 203"/>
                <a:gd name="T5" fmla="*/ 123 h 196"/>
                <a:gd name="T6" fmla="*/ 81 w 203"/>
                <a:gd name="T7" fmla="*/ 12 h 196"/>
                <a:gd name="T8" fmla="*/ 191 w 203"/>
                <a:gd name="T9" fmla="*/ 81 h 196"/>
                <a:gd name="T10" fmla="*/ 192 w 203"/>
                <a:gd name="T11" fmla="*/ 83 h 196"/>
                <a:gd name="T12" fmla="*/ 123 w 203"/>
                <a:gd name="T13" fmla="*/ 193 h 196"/>
                <a:gd name="T14" fmla="*/ 102 w 203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3" h="196">
                  <a:moveTo>
                    <a:pt x="102" y="196"/>
                  </a:moveTo>
                  <a:cubicBezTo>
                    <a:pt x="60" y="196"/>
                    <a:pt x="23" y="167"/>
                    <a:pt x="13" y="125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0" y="73"/>
                    <a:pt x="31" y="24"/>
                    <a:pt x="81" y="12"/>
                  </a:cubicBezTo>
                  <a:cubicBezTo>
                    <a:pt x="130" y="0"/>
                    <a:pt x="180" y="31"/>
                    <a:pt x="191" y="81"/>
                  </a:cubicBezTo>
                  <a:cubicBezTo>
                    <a:pt x="192" y="83"/>
                    <a:pt x="192" y="83"/>
                    <a:pt x="192" y="83"/>
                  </a:cubicBezTo>
                  <a:cubicBezTo>
                    <a:pt x="203" y="132"/>
                    <a:pt x="173" y="182"/>
                    <a:pt x="123" y="193"/>
                  </a:cubicBezTo>
                  <a:cubicBezTo>
                    <a:pt x="116" y="195"/>
                    <a:pt x="109" y="196"/>
                    <a:pt x="102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543">
              <a:extLst>
                <a:ext uri="{FF2B5EF4-FFF2-40B4-BE49-F238E27FC236}">
                  <a16:creationId xmlns:a16="http://schemas.microsoft.com/office/drawing/2014/main" id="{797C2BBF-E5A5-4C87-941E-AF3CA34FF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892"/>
              <a:ext cx="64" cy="64"/>
            </a:xfrm>
            <a:custGeom>
              <a:avLst/>
              <a:gdLst>
                <a:gd name="T0" fmla="*/ 117 w 233"/>
                <a:gd name="T1" fmla="*/ 232 h 232"/>
                <a:gd name="T2" fmla="*/ 4 w 233"/>
                <a:gd name="T3" fmla="*/ 124 h 232"/>
                <a:gd name="T4" fmla="*/ 3 w 233"/>
                <a:gd name="T5" fmla="*/ 121 h 232"/>
                <a:gd name="T6" fmla="*/ 111 w 233"/>
                <a:gd name="T7" fmla="*/ 3 h 232"/>
                <a:gd name="T8" fmla="*/ 230 w 233"/>
                <a:gd name="T9" fmla="*/ 111 h 232"/>
                <a:gd name="T10" fmla="*/ 230 w 233"/>
                <a:gd name="T11" fmla="*/ 113 h 232"/>
                <a:gd name="T12" fmla="*/ 122 w 233"/>
                <a:gd name="T13" fmla="*/ 232 h 232"/>
                <a:gd name="T14" fmla="*/ 117 w 233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32">
                  <a:moveTo>
                    <a:pt x="117" y="232"/>
                  </a:moveTo>
                  <a:cubicBezTo>
                    <a:pt x="56" y="232"/>
                    <a:pt x="6" y="184"/>
                    <a:pt x="4" y="124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0" y="59"/>
                    <a:pt x="49" y="6"/>
                    <a:pt x="111" y="3"/>
                  </a:cubicBezTo>
                  <a:cubicBezTo>
                    <a:pt x="174" y="0"/>
                    <a:pt x="227" y="48"/>
                    <a:pt x="230" y="11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233" y="176"/>
                    <a:pt x="185" y="229"/>
                    <a:pt x="122" y="232"/>
                  </a:cubicBezTo>
                  <a:cubicBezTo>
                    <a:pt x="120" y="232"/>
                    <a:pt x="118" y="232"/>
                    <a:pt x="117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544">
              <a:extLst>
                <a:ext uri="{FF2B5EF4-FFF2-40B4-BE49-F238E27FC236}">
                  <a16:creationId xmlns:a16="http://schemas.microsoft.com/office/drawing/2014/main" id="{E4AE5125-49DE-4495-9A87-BEF91488C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1775"/>
              <a:ext cx="71" cy="70"/>
            </a:xfrm>
            <a:custGeom>
              <a:avLst/>
              <a:gdLst>
                <a:gd name="T0" fmla="*/ 129 w 257"/>
                <a:gd name="T1" fmla="*/ 252 h 252"/>
                <a:gd name="T2" fmla="*/ 112 w 257"/>
                <a:gd name="T3" fmla="*/ 250 h 252"/>
                <a:gd name="T4" fmla="*/ 10 w 257"/>
                <a:gd name="T5" fmla="*/ 115 h 252"/>
                <a:gd name="T6" fmla="*/ 10 w 257"/>
                <a:gd name="T7" fmla="*/ 112 h 252"/>
                <a:gd name="T8" fmla="*/ 146 w 257"/>
                <a:gd name="T9" fmla="*/ 10 h 252"/>
                <a:gd name="T10" fmla="*/ 248 w 257"/>
                <a:gd name="T11" fmla="*/ 145 h 252"/>
                <a:gd name="T12" fmla="*/ 248 w 257"/>
                <a:gd name="T13" fmla="*/ 148 h 252"/>
                <a:gd name="T14" fmla="*/ 129 w 257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52">
                  <a:moveTo>
                    <a:pt x="129" y="252"/>
                  </a:moveTo>
                  <a:cubicBezTo>
                    <a:pt x="123" y="252"/>
                    <a:pt x="118" y="251"/>
                    <a:pt x="112" y="250"/>
                  </a:cubicBezTo>
                  <a:cubicBezTo>
                    <a:pt x="46" y="241"/>
                    <a:pt x="0" y="180"/>
                    <a:pt x="10" y="115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9" y="46"/>
                    <a:pt x="80" y="0"/>
                    <a:pt x="146" y="10"/>
                  </a:cubicBezTo>
                  <a:cubicBezTo>
                    <a:pt x="211" y="19"/>
                    <a:pt x="257" y="80"/>
                    <a:pt x="248" y="145"/>
                  </a:cubicBezTo>
                  <a:cubicBezTo>
                    <a:pt x="248" y="148"/>
                    <a:pt x="248" y="148"/>
                    <a:pt x="248" y="148"/>
                  </a:cubicBezTo>
                  <a:cubicBezTo>
                    <a:pt x="239" y="208"/>
                    <a:pt x="188" y="252"/>
                    <a:pt x="129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545">
              <a:extLst>
                <a:ext uri="{FF2B5EF4-FFF2-40B4-BE49-F238E27FC236}">
                  <a16:creationId xmlns:a16="http://schemas.microsoft.com/office/drawing/2014/main" id="{EB464A63-28F7-4F6A-B353-5A8EF627F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708"/>
              <a:ext cx="40" cy="39"/>
            </a:xfrm>
            <a:custGeom>
              <a:avLst/>
              <a:gdLst>
                <a:gd name="T0" fmla="*/ 72 w 144"/>
                <a:gd name="T1" fmla="*/ 143 h 143"/>
                <a:gd name="T2" fmla="*/ 2 w 144"/>
                <a:gd name="T3" fmla="*/ 77 h 143"/>
                <a:gd name="T4" fmla="*/ 2 w 144"/>
                <a:gd name="T5" fmla="*/ 75 h 143"/>
                <a:gd name="T6" fmla="*/ 69 w 144"/>
                <a:gd name="T7" fmla="*/ 2 h 143"/>
                <a:gd name="T8" fmla="*/ 142 w 144"/>
                <a:gd name="T9" fmla="*/ 69 h 143"/>
                <a:gd name="T10" fmla="*/ 142 w 144"/>
                <a:gd name="T11" fmla="*/ 70 h 143"/>
                <a:gd name="T12" fmla="*/ 75 w 144"/>
                <a:gd name="T13" fmla="*/ 143 h 143"/>
                <a:gd name="T14" fmla="*/ 72 w 144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143">
                  <a:moveTo>
                    <a:pt x="72" y="143"/>
                  </a:moveTo>
                  <a:cubicBezTo>
                    <a:pt x="35" y="143"/>
                    <a:pt x="4" y="114"/>
                    <a:pt x="2" y="77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37"/>
                    <a:pt x="30" y="4"/>
                    <a:pt x="69" y="2"/>
                  </a:cubicBezTo>
                  <a:cubicBezTo>
                    <a:pt x="107" y="0"/>
                    <a:pt x="140" y="30"/>
                    <a:pt x="142" y="69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4" y="109"/>
                    <a:pt x="114" y="141"/>
                    <a:pt x="75" y="143"/>
                  </a:cubicBezTo>
                  <a:cubicBezTo>
                    <a:pt x="74" y="143"/>
                    <a:pt x="73" y="143"/>
                    <a:pt x="72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546">
              <a:extLst>
                <a:ext uri="{FF2B5EF4-FFF2-40B4-BE49-F238E27FC236}">
                  <a16:creationId xmlns:a16="http://schemas.microsoft.com/office/drawing/2014/main" id="{03A43048-A3FA-4C80-BAB5-C02D373B3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1583"/>
              <a:ext cx="65" cy="64"/>
            </a:xfrm>
            <a:custGeom>
              <a:avLst/>
              <a:gdLst>
                <a:gd name="T0" fmla="*/ 118 w 236"/>
                <a:gd name="T1" fmla="*/ 232 h 232"/>
                <a:gd name="T2" fmla="*/ 102 w 236"/>
                <a:gd name="T3" fmla="*/ 231 h 232"/>
                <a:gd name="T4" fmla="*/ 8 w 236"/>
                <a:gd name="T5" fmla="*/ 105 h 232"/>
                <a:gd name="T6" fmla="*/ 8 w 236"/>
                <a:gd name="T7" fmla="*/ 103 h 232"/>
                <a:gd name="T8" fmla="*/ 134 w 236"/>
                <a:gd name="T9" fmla="*/ 9 h 232"/>
                <a:gd name="T10" fmla="*/ 228 w 236"/>
                <a:gd name="T11" fmla="*/ 134 h 232"/>
                <a:gd name="T12" fmla="*/ 228 w 236"/>
                <a:gd name="T13" fmla="*/ 136 h 232"/>
                <a:gd name="T14" fmla="*/ 118 w 236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6" h="232">
                  <a:moveTo>
                    <a:pt x="118" y="232"/>
                  </a:moveTo>
                  <a:cubicBezTo>
                    <a:pt x="113" y="232"/>
                    <a:pt x="108" y="231"/>
                    <a:pt x="102" y="231"/>
                  </a:cubicBezTo>
                  <a:cubicBezTo>
                    <a:pt x="42" y="222"/>
                    <a:pt x="0" y="166"/>
                    <a:pt x="8" y="105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17" y="42"/>
                    <a:pt x="73" y="0"/>
                    <a:pt x="134" y="9"/>
                  </a:cubicBezTo>
                  <a:cubicBezTo>
                    <a:pt x="194" y="17"/>
                    <a:pt x="236" y="73"/>
                    <a:pt x="228" y="134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0" y="192"/>
                    <a:pt x="172" y="232"/>
                    <a:pt x="11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547">
              <a:extLst>
                <a:ext uri="{FF2B5EF4-FFF2-40B4-BE49-F238E27FC236}">
                  <a16:creationId xmlns:a16="http://schemas.microsoft.com/office/drawing/2014/main" id="{E6762FA0-6F86-4DC0-96F7-F456F72C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508"/>
              <a:ext cx="46" cy="46"/>
            </a:xfrm>
            <a:custGeom>
              <a:avLst/>
              <a:gdLst>
                <a:gd name="T0" fmla="*/ 83 w 166"/>
                <a:gd name="T1" fmla="*/ 166 h 166"/>
                <a:gd name="T2" fmla="*/ 2 w 166"/>
                <a:gd name="T3" fmla="*/ 89 h 166"/>
                <a:gd name="T4" fmla="*/ 2 w 166"/>
                <a:gd name="T5" fmla="*/ 87 h 166"/>
                <a:gd name="T6" fmla="*/ 80 w 166"/>
                <a:gd name="T7" fmla="*/ 2 h 166"/>
                <a:gd name="T8" fmla="*/ 164 w 166"/>
                <a:gd name="T9" fmla="*/ 80 h 166"/>
                <a:gd name="T10" fmla="*/ 164 w 166"/>
                <a:gd name="T11" fmla="*/ 81 h 166"/>
                <a:gd name="T12" fmla="*/ 87 w 166"/>
                <a:gd name="T13" fmla="*/ 166 h 166"/>
                <a:gd name="T14" fmla="*/ 83 w 166"/>
                <a:gd name="T15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6">
                  <a:moveTo>
                    <a:pt x="83" y="166"/>
                  </a:moveTo>
                  <a:cubicBezTo>
                    <a:pt x="40" y="166"/>
                    <a:pt x="4" y="132"/>
                    <a:pt x="2" y="89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0" y="42"/>
                    <a:pt x="35" y="4"/>
                    <a:pt x="80" y="2"/>
                  </a:cubicBezTo>
                  <a:cubicBezTo>
                    <a:pt x="124" y="0"/>
                    <a:pt x="162" y="35"/>
                    <a:pt x="164" y="80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6" y="126"/>
                    <a:pt x="132" y="164"/>
                    <a:pt x="87" y="166"/>
                  </a:cubicBezTo>
                  <a:cubicBezTo>
                    <a:pt x="86" y="166"/>
                    <a:pt x="85" y="166"/>
                    <a:pt x="83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548">
              <a:extLst>
                <a:ext uri="{FF2B5EF4-FFF2-40B4-BE49-F238E27FC236}">
                  <a16:creationId xmlns:a16="http://schemas.microsoft.com/office/drawing/2014/main" id="{2AED1620-E81F-4C34-8EDE-F0B7974AB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1384"/>
              <a:ext cx="75" cy="73"/>
            </a:xfrm>
            <a:custGeom>
              <a:avLst/>
              <a:gdLst>
                <a:gd name="T0" fmla="*/ 135 w 270"/>
                <a:gd name="T1" fmla="*/ 264 h 264"/>
                <a:gd name="T2" fmla="*/ 118 w 270"/>
                <a:gd name="T3" fmla="*/ 263 h 264"/>
                <a:gd name="T4" fmla="*/ 10 w 270"/>
                <a:gd name="T5" fmla="*/ 120 h 264"/>
                <a:gd name="T6" fmla="*/ 10 w 270"/>
                <a:gd name="T7" fmla="*/ 117 h 264"/>
                <a:gd name="T8" fmla="*/ 153 w 270"/>
                <a:gd name="T9" fmla="*/ 9 h 264"/>
                <a:gd name="T10" fmla="*/ 261 w 270"/>
                <a:gd name="T11" fmla="*/ 152 h 264"/>
                <a:gd name="T12" fmla="*/ 260 w 270"/>
                <a:gd name="T13" fmla="*/ 155 h 264"/>
                <a:gd name="T14" fmla="*/ 135 w 270"/>
                <a:gd name="T15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64">
                  <a:moveTo>
                    <a:pt x="135" y="264"/>
                  </a:moveTo>
                  <a:cubicBezTo>
                    <a:pt x="129" y="264"/>
                    <a:pt x="124" y="264"/>
                    <a:pt x="118" y="263"/>
                  </a:cubicBezTo>
                  <a:cubicBezTo>
                    <a:pt x="48" y="253"/>
                    <a:pt x="0" y="189"/>
                    <a:pt x="10" y="120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20" y="48"/>
                    <a:pt x="84" y="0"/>
                    <a:pt x="153" y="9"/>
                  </a:cubicBezTo>
                  <a:cubicBezTo>
                    <a:pt x="222" y="19"/>
                    <a:pt x="270" y="83"/>
                    <a:pt x="261" y="152"/>
                  </a:cubicBezTo>
                  <a:cubicBezTo>
                    <a:pt x="260" y="155"/>
                    <a:pt x="260" y="155"/>
                    <a:pt x="260" y="155"/>
                  </a:cubicBezTo>
                  <a:cubicBezTo>
                    <a:pt x="252" y="218"/>
                    <a:pt x="197" y="264"/>
                    <a:pt x="135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549">
              <a:extLst>
                <a:ext uri="{FF2B5EF4-FFF2-40B4-BE49-F238E27FC236}">
                  <a16:creationId xmlns:a16="http://schemas.microsoft.com/office/drawing/2014/main" id="{29DF26A9-91C4-4A75-8AAB-68BB59BC1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328"/>
              <a:ext cx="43" cy="41"/>
            </a:xfrm>
            <a:custGeom>
              <a:avLst/>
              <a:gdLst>
                <a:gd name="T0" fmla="*/ 78 w 156"/>
                <a:gd name="T1" fmla="*/ 147 h 147"/>
                <a:gd name="T2" fmla="*/ 16 w 156"/>
                <a:gd name="T3" fmla="*/ 107 h 147"/>
                <a:gd name="T4" fmla="*/ 15 w 156"/>
                <a:gd name="T5" fmla="*/ 105 h 147"/>
                <a:gd name="T6" fmla="*/ 50 w 156"/>
                <a:gd name="T7" fmla="*/ 15 h 147"/>
                <a:gd name="T8" fmla="*/ 140 w 156"/>
                <a:gd name="T9" fmla="*/ 50 h 147"/>
                <a:gd name="T10" fmla="*/ 140 w 156"/>
                <a:gd name="T11" fmla="*/ 51 h 147"/>
                <a:gd name="T12" fmla="*/ 106 w 156"/>
                <a:gd name="T13" fmla="*/ 141 h 147"/>
                <a:gd name="T14" fmla="*/ 78 w 156"/>
                <a:gd name="T1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47">
                  <a:moveTo>
                    <a:pt x="78" y="147"/>
                  </a:moveTo>
                  <a:cubicBezTo>
                    <a:pt x="52" y="147"/>
                    <a:pt x="27" y="132"/>
                    <a:pt x="16" y="107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0" y="71"/>
                    <a:pt x="15" y="30"/>
                    <a:pt x="50" y="15"/>
                  </a:cubicBezTo>
                  <a:cubicBezTo>
                    <a:pt x="84" y="0"/>
                    <a:pt x="125" y="15"/>
                    <a:pt x="140" y="50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56" y="86"/>
                    <a:pt x="140" y="126"/>
                    <a:pt x="106" y="141"/>
                  </a:cubicBezTo>
                  <a:cubicBezTo>
                    <a:pt x="97" y="145"/>
                    <a:pt x="87" y="147"/>
                    <a:pt x="78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550">
              <a:extLst>
                <a:ext uri="{FF2B5EF4-FFF2-40B4-BE49-F238E27FC236}">
                  <a16:creationId xmlns:a16="http://schemas.microsoft.com/office/drawing/2014/main" id="{C3297FC7-7F81-4408-90FC-4A0904601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207"/>
              <a:ext cx="78" cy="74"/>
            </a:xfrm>
            <a:custGeom>
              <a:avLst/>
              <a:gdLst>
                <a:gd name="T0" fmla="*/ 141 w 283"/>
                <a:gd name="T1" fmla="*/ 267 h 267"/>
                <a:gd name="T2" fmla="*/ 81 w 283"/>
                <a:gd name="T3" fmla="*/ 251 h 267"/>
                <a:gd name="T4" fmla="*/ 33 w 283"/>
                <a:gd name="T5" fmla="*/ 83 h 267"/>
                <a:gd name="T6" fmla="*/ 35 w 283"/>
                <a:gd name="T7" fmla="*/ 81 h 267"/>
                <a:gd name="T8" fmla="*/ 202 w 283"/>
                <a:gd name="T9" fmla="*/ 33 h 267"/>
                <a:gd name="T10" fmla="*/ 250 w 283"/>
                <a:gd name="T11" fmla="*/ 201 h 267"/>
                <a:gd name="T12" fmla="*/ 248 w 283"/>
                <a:gd name="T13" fmla="*/ 203 h 267"/>
                <a:gd name="T14" fmla="*/ 141 w 283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7">
                  <a:moveTo>
                    <a:pt x="141" y="267"/>
                  </a:moveTo>
                  <a:cubicBezTo>
                    <a:pt x="120" y="267"/>
                    <a:pt x="100" y="262"/>
                    <a:pt x="81" y="251"/>
                  </a:cubicBezTo>
                  <a:cubicBezTo>
                    <a:pt x="22" y="218"/>
                    <a:pt x="0" y="143"/>
                    <a:pt x="33" y="83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68" y="21"/>
                    <a:pt x="143" y="0"/>
                    <a:pt x="202" y="33"/>
                  </a:cubicBezTo>
                  <a:cubicBezTo>
                    <a:pt x="262" y="66"/>
                    <a:pt x="283" y="141"/>
                    <a:pt x="250" y="201"/>
                  </a:cubicBezTo>
                  <a:cubicBezTo>
                    <a:pt x="248" y="203"/>
                    <a:pt x="248" y="203"/>
                    <a:pt x="248" y="203"/>
                  </a:cubicBezTo>
                  <a:cubicBezTo>
                    <a:pt x="226" y="244"/>
                    <a:pt x="184" y="267"/>
                    <a:pt x="141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551">
              <a:extLst>
                <a:ext uri="{FF2B5EF4-FFF2-40B4-BE49-F238E27FC236}">
                  <a16:creationId xmlns:a16="http://schemas.microsoft.com/office/drawing/2014/main" id="{D41E966C-487C-4CC3-9FCA-347E68526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140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2 w 218"/>
                <a:gd name="T3" fmla="*/ 149 h 206"/>
                <a:gd name="T4" fmla="*/ 21 w 218"/>
                <a:gd name="T5" fmla="*/ 147 h 206"/>
                <a:gd name="T6" fmla="*/ 70 w 218"/>
                <a:gd name="T7" fmla="*/ 21 h 206"/>
                <a:gd name="T8" fmla="*/ 196 w 218"/>
                <a:gd name="T9" fmla="*/ 70 h 206"/>
                <a:gd name="T10" fmla="*/ 196 w 218"/>
                <a:gd name="T11" fmla="*/ 72 h 206"/>
                <a:gd name="T12" fmla="*/ 148 w 218"/>
                <a:gd name="T13" fmla="*/ 197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3" y="206"/>
                    <a:pt x="38" y="184"/>
                    <a:pt x="22" y="149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0" y="99"/>
                    <a:pt x="22" y="43"/>
                    <a:pt x="70" y="21"/>
                  </a:cubicBezTo>
                  <a:cubicBezTo>
                    <a:pt x="118" y="0"/>
                    <a:pt x="174" y="22"/>
                    <a:pt x="196" y="70"/>
                  </a:cubicBezTo>
                  <a:cubicBezTo>
                    <a:pt x="196" y="72"/>
                    <a:pt x="196" y="72"/>
                    <a:pt x="196" y="72"/>
                  </a:cubicBezTo>
                  <a:cubicBezTo>
                    <a:pt x="218" y="120"/>
                    <a:pt x="196" y="176"/>
                    <a:pt x="148" y="197"/>
                  </a:cubicBezTo>
                  <a:cubicBezTo>
                    <a:pt x="135" y="203"/>
                    <a:pt x="122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552">
              <a:extLst>
                <a:ext uri="{FF2B5EF4-FFF2-40B4-BE49-F238E27FC236}">
                  <a16:creationId xmlns:a16="http://schemas.microsoft.com/office/drawing/2014/main" id="{C1B01A81-8025-4309-AC97-1EDDB0C40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039"/>
              <a:ext cx="71" cy="67"/>
            </a:xfrm>
            <a:custGeom>
              <a:avLst/>
              <a:gdLst>
                <a:gd name="T0" fmla="*/ 128 w 257"/>
                <a:gd name="T1" fmla="*/ 243 h 243"/>
                <a:gd name="T2" fmla="*/ 73 w 257"/>
                <a:gd name="T3" fmla="*/ 229 h 243"/>
                <a:gd name="T4" fmla="*/ 30 w 257"/>
                <a:gd name="T5" fmla="*/ 76 h 243"/>
                <a:gd name="T6" fmla="*/ 31 w 257"/>
                <a:gd name="T7" fmla="*/ 74 h 243"/>
                <a:gd name="T8" fmla="*/ 184 w 257"/>
                <a:gd name="T9" fmla="*/ 31 h 243"/>
                <a:gd name="T10" fmla="*/ 227 w 257"/>
                <a:gd name="T11" fmla="*/ 183 h 243"/>
                <a:gd name="T12" fmla="*/ 226 w 257"/>
                <a:gd name="T13" fmla="*/ 185 h 243"/>
                <a:gd name="T14" fmla="*/ 128 w 257"/>
                <a:gd name="T15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3">
                  <a:moveTo>
                    <a:pt x="128" y="243"/>
                  </a:moveTo>
                  <a:cubicBezTo>
                    <a:pt x="109" y="243"/>
                    <a:pt x="90" y="238"/>
                    <a:pt x="73" y="229"/>
                  </a:cubicBezTo>
                  <a:cubicBezTo>
                    <a:pt x="19" y="199"/>
                    <a:pt x="0" y="130"/>
                    <a:pt x="30" y="7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61" y="20"/>
                    <a:pt x="130" y="0"/>
                    <a:pt x="184" y="31"/>
                  </a:cubicBezTo>
                  <a:cubicBezTo>
                    <a:pt x="238" y="61"/>
                    <a:pt x="257" y="129"/>
                    <a:pt x="227" y="183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05" y="222"/>
                    <a:pt x="167" y="243"/>
                    <a:pt x="128" y="2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553">
              <a:extLst>
                <a:ext uri="{FF2B5EF4-FFF2-40B4-BE49-F238E27FC236}">
                  <a16:creationId xmlns:a16="http://schemas.microsoft.com/office/drawing/2014/main" id="{5203E0C2-7B1F-4F3C-9494-B1A013B7E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983"/>
              <a:ext cx="43" cy="42"/>
            </a:xfrm>
            <a:custGeom>
              <a:avLst/>
              <a:gdLst>
                <a:gd name="T0" fmla="*/ 79 w 157"/>
                <a:gd name="T1" fmla="*/ 150 h 150"/>
                <a:gd name="T2" fmla="*/ 29 w 157"/>
                <a:gd name="T3" fmla="*/ 130 h 150"/>
                <a:gd name="T4" fmla="*/ 27 w 157"/>
                <a:gd name="T5" fmla="*/ 128 h 150"/>
                <a:gd name="T6" fmla="*/ 27 w 157"/>
                <a:gd name="T7" fmla="*/ 28 h 150"/>
                <a:gd name="T8" fmla="*/ 128 w 157"/>
                <a:gd name="T9" fmla="*/ 27 h 150"/>
                <a:gd name="T10" fmla="*/ 129 w 157"/>
                <a:gd name="T11" fmla="*/ 29 h 150"/>
                <a:gd name="T12" fmla="*/ 129 w 157"/>
                <a:gd name="T13" fmla="*/ 129 h 150"/>
                <a:gd name="T14" fmla="*/ 79 w 157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50">
                  <a:moveTo>
                    <a:pt x="79" y="150"/>
                  </a:moveTo>
                  <a:cubicBezTo>
                    <a:pt x="61" y="150"/>
                    <a:pt x="43" y="143"/>
                    <a:pt x="29" y="130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0" y="101"/>
                    <a:pt x="0" y="55"/>
                    <a:pt x="27" y="28"/>
                  </a:cubicBezTo>
                  <a:cubicBezTo>
                    <a:pt x="55" y="0"/>
                    <a:pt x="100" y="0"/>
                    <a:pt x="128" y="27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57" y="56"/>
                    <a:pt x="157" y="102"/>
                    <a:pt x="129" y="129"/>
                  </a:cubicBezTo>
                  <a:cubicBezTo>
                    <a:pt x="116" y="143"/>
                    <a:pt x="97" y="150"/>
                    <a:pt x="79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554">
              <a:extLst>
                <a:ext uri="{FF2B5EF4-FFF2-40B4-BE49-F238E27FC236}">
                  <a16:creationId xmlns:a16="http://schemas.microsoft.com/office/drawing/2014/main" id="{2ECBA79E-E7C5-4C41-9245-A9A233783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876"/>
              <a:ext cx="81" cy="77"/>
            </a:xfrm>
            <a:custGeom>
              <a:avLst/>
              <a:gdLst>
                <a:gd name="T0" fmla="*/ 144 w 291"/>
                <a:gd name="T1" fmla="*/ 275 h 275"/>
                <a:gd name="T2" fmla="*/ 45 w 291"/>
                <a:gd name="T3" fmla="*/ 229 h 275"/>
                <a:gd name="T4" fmla="*/ 62 w 291"/>
                <a:gd name="T5" fmla="*/ 47 h 275"/>
                <a:gd name="T6" fmla="*/ 64 w 291"/>
                <a:gd name="T7" fmla="*/ 45 h 275"/>
                <a:gd name="T8" fmla="*/ 246 w 291"/>
                <a:gd name="T9" fmla="*/ 62 h 275"/>
                <a:gd name="T10" fmla="*/ 229 w 291"/>
                <a:gd name="T11" fmla="*/ 244 h 275"/>
                <a:gd name="T12" fmla="*/ 227 w 291"/>
                <a:gd name="T13" fmla="*/ 245 h 275"/>
                <a:gd name="T14" fmla="*/ 144 w 291"/>
                <a:gd name="T15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1" h="275">
                  <a:moveTo>
                    <a:pt x="144" y="275"/>
                  </a:moveTo>
                  <a:cubicBezTo>
                    <a:pt x="107" y="275"/>
                    <a:pt x="71" y="259"/>
                    <a:pt x="45" y="229"/>
                  </a:cubicBezTo>
                  <a:cubicBezTo>
                    <a:pt x="0" y="174"/>
                    <a:pt x="7" y="93"/>
                    <a:pt x="62" y="47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119" y="0"/>
                    <a:pt x="200" y="8"/>
                    <a:pt x="246" y="62"/>
                  </a:cubicBezTo>
                  <a:cubicBezTo>
                    <a:pt x="291" y="117"/>
                    <a:pt x="283" y="198"/>
                    <a:pt x="229" y="244"/>
                  </a:cubicBezTo>
                  <a:cubicBezTo>
                    <a:pt x="227" y="245"/>
                    <a:pt x="227" y="245"/>
                    <a:pt x="227" y="245"/>
                  </a:cubicBezTo>
                  <a:cubicBezTo>
                    <a:pt x="202" y="265"/>
                    <a:pt x="173" y="275"/>
                    <a:pt x="144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555">
              <a:extLst>
                <a:ext uri="{FF2B5EF4-FFF2-40B4-BE49-F238E27FC236}">
                  <a16:creationId xmlns:a16="http://schemas.microsoft.com/office/drawing/2014/main" id="{8232EF6E-FA0A-4309-A6ED-0C9D22BE9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831"/>
              <a:ext cx="70" cy="67"/>
            </a:xfrm>
            <a:custGeom>
              <a:avLst/>
              <a:gdLst>
                <a:gd name="T0" fmla="*/ 127 w 253"/>
                <a:gd name="T1" fmla="*/ 242 h 242"/>
                <a:gd name="T2" fmla="*/ 46 w 253"/>
                <a:gd name="T3" fmla="*/ 208 h 242"/>
                <a:gd name="T4" fmla="*/ 44 w 253"/>
                <a:gd name="T5" fmla="*/ 206 h 242"/>
                <a:gd name="T6" fmla="*/ 44 w 253"/>
                <a:gd name="T7" fmla="*/ 44 h 242"/>
                <a:gd name="T8" fmla="*/ 206 w 253"/>
                <a:gd name="T9" fmla="*/ 44 h 242"/>
                <a:gd name="T10" fmla="*/ 208 w 253"/>
                <a:gd name="T11" fmla="*/ 46 h 242"/>
                <a:gd name="T12" fmla="*/ 208 w 253"/>
                <a:gd name="T13" fmla="*/ 208 h 242"/>
                <a:gd name="T14" fmla="*/ 127 w 253"/>
                <a:gd name="T15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3" h="242">
                  <a:moveTo>
                    <a:pt x="127" y="242"/>
                  </a:moveTo>
                  <a:cubicBezTo>
                    <a:pt x="98" y="242"/>
                    <a:pt x="69" y="230"/>
                    <a:pt x="46" y="208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0" y="161"/>
                    <a:pt x="0" y="89"/>
                    <a:pt x="44" y="44"/>
                  </a:cubicBezTo>
                  <a:cubicBezTo>
                    <a:pt x="89" y="0"/>
                    <a:pt x="162" y="0"/>
                    <a:pt x="206" y="44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53" y="91"/>
                    <a:pt x="253" y="163"/>
                    <a:pt x="208" y="208"/>
                  </a:cubicBezTo>
                  <a:cubicBezTo>
                    <a:pt x="186" y="230"/>
                    <a:pt x="156" y="242"/>
                    <a:pt x="127" y="2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556">
              <a:extLst>
                <a:ext uri="{FF2B5EF4-FFF2-40B4-BE49-F238E27FC236}">
                  <a16:creationId xmlns:a16="http://schemas.microsoft.com/office/drawing/2014/main" id="{CD8EC145-F49A-419E-BC9E-EECF59567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754"/>
              <a:ext cx="74" cy="70"/>
            </a:xfrm>
            <a:custGeom>
              <a:avLst/>
              <a:gdLst>
                <a:gd name="T0" fmla="*/ 133 w 267"/>
                <a:gd name="T1" fmla="*/ 253 h 253"/>
                <a:gd name="T2" fmla="*/ 42 w 267"/>
                <a:gd name="T3" fmla="*/ 210 h 253"/>
                <a:gd name="T4" fmla="*/ 58 w 267"/>
                <a:gd name="T5" fmla="*/ 44 h 253"/>
                <a:gd name="T6" fmla="*/ 60 w 267"/>
                <a:gd name="T7" fmla="*/ 42 h 253"/>
                <a:gd name="T8" fmla="*/ 226 w 267"/>
                <a:gd name="T9" fmla="*/ 58 h 253"/>
                <a:gd name="T10" fmla="*/ 210 w 267"/>
                <a:gd name="T11" fmla="*/ 224 h 253"/>
                <a:gd name="T12" fmla="*/ 208 w 267"/>
                <a:gd name="T13" fmla="*/ 226 h 253"/>
                <a:gd name="T14" fmla="*/ 133 w 267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253">
                  <a:moveTo>
                    <a:pt x="133" y="253"/>
                  </a:moveTo>
                  <a:cubicBezTo>
                    <a:pt x="99" y="253"/>
                    <a:pt x="65" y="238"/>
                    <a:pt x="42" y="210"/>
                  </a:cubicBezTo>
                  <a:cubicBezTo>
                    <a:pt x="0" y="160"/>
                    <a:pt x="7" y="85"/>
                    <a:pt x="58" y="44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110" y="0"/>
                    <a:pt x="184" y="7"/>
                    <a:pt x="226" y="58"/>
                  </a:cubicBezTo>
                  <a:cubicBezTo>
                    <a:pt x="267" y="108"/>
                    <a:pt x="260" y="182"/>
                    <a:pt x="210" y="224"/>
                  </a:cubicBezTo>
                  <a:cubicBezTo>
                    <a:pt x="208" y="226"/>
                    <a:pt x="208" y="226"/>
                    <a:pt x="208" y="226"/>
                  </a:cubicBezTo>
                  <a:cubicBezTo>
                    <a:pt x="186" y="244"/>
                    <a:pt x="159" y="253"/>
                    <a:pt x="133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557">
              <a:extLst>
                <a:ext uri="{FF2B5EF4-FFF2-40B4-BE49-F238E27FC236}">
                  <a16:creationId xmlns:a16="http://schemas.microsoft.com/office/drawing/2014/main" id="{7B122E77-76C1-44AA-86AF-9170A827B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697"/>
              <a:ext cx="60" cy="58"/>
            </a:xfrm>
            <a:custGeom>
              <a:avLst/>
              <a:gdLst>
                <a:gd name="T0" fmla="*/ 109 w 217"/>
                <a:gd name="T1" fmla="*/ 208 h 208"/>
                <a:gd name="T2" fmla="*/ 39 w 217"/>
                <a:gd name="T3" fmla="*/ 179 h 208"/>
                <a:gd name="T4" fmla="*/ 38 w 217"/>
                <a:gd name="T5" fmla="*/ 177 h 208"/>
                <a:gd name="T6" fmla="*/ 38 w 217"/>
                <a:gd name="T7" fmla="*/ 39 h 208"/>
                <a:gd name="T8" fmla="*/ 177 w 217"/>
                <a:gd name="T9" fmla="*/ 39 h 208"/>
                <a:gd name="T10" fmla="*/ 178 w 217"/>
                <a:gd name="T11" fmla="*/ 40 h 208"/>
                <a:gd name="T12" fmla="*/ 178 w 217"/>
                <a:gd name="T13" fmla="*/ 179 h 208"/>
                <a:gd name="T14" fmla="*/ 109 w 217"/>
                <a:gd name="T15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8">
                  <a:moveTo>
                    <a:pt x="109" y="208"/>
                  </a:moveTo>
                  <a:cubicBezTo>
                    <a:pt x="84" y="208"/>
                    <a:pt x="59" y="198"/>
                    <a:pt x="39" y="179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0" y="139"/>
                    <a:pt x="0" y="77"/>
                    <a:pt x="38" y="39"/>
                  </a:cubicBezTo>
                  <a:cubicBezTo>
                    <a:pt x="76" y="0"/>
                    <a:pt x="138" y="0"/>
                    <a:pt x="177" y="39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217" y="79"/>
                    <a:pt x="217" y="141"/>
                    <a:pt x="178" y="179"/>
                  </a:cubicBezTo>
                  <a:cubicBezTo>
                    <a:pt x="159" y="198"/>
                    <a:pt x="134" y="208"/>
                    <a:pt x="109" y="2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558">
              <a:extLst>
                <a:ext uri="{FF2B5EF4-FFF2-40B4-BE49-F238E27FC236}">
                  <a16:creationId xmlns:a16="http://schemas.microsoft.com/office/drawing/2014/main" id="{2E8EAB04-8D75-4A99-8B25-5ED811B17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635"/>
              <a:ext cx="61" cy="58"/>
            </a:xfrm>
            <a:custGeom>
              <a:avLst/>
              <a:gdLst>
                <a:gd name="T0" fmla="*/ 111 w 223"/>
                <a:gd name="T1" fmla="*/ 210 h 210"/>
                <a:gd name="T2" fmla="*/ 35 w 223"/>
                <a:gd name="T3" fmla="*/ 175 h 210"/>
                <a:gd name="T4" fmla="*/ 48 w 223"/>
                <a:gd name="T5" fmla="*/ 36 h 210"/>
                <a:gd name="T6" fmla="*/ 49 w 223"/>
                <a:gd name="T7" fmla="*/ 35 h 210"/>
                <a:gd name="T8" fmla="*/ 188 w 223"/>
                <a:gd name="T9" fmla="*/ 48 h 210"/>
                <a:gd name="T10" fmla="*/ 175 w 223"/>
                <a:gd name="T11" fmla="*/ 186 h 210"/>
                <a:gd name="T12" fmla="*/ 173 w 223"/>
                <a:gd name="T13" fmla="*/ 188 h 210"/>
                <a:gd name="T14" fmla="*/ 111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1" y="210"/>
                  </a:moveTo>
                  <a:cubicBezTo>
                    <a:pt x="82" y="210"/>
                    <a:pt x="54" y="198"/>
                    <a:pt x="35" y="175"/>
                  </a:cubicBezTo>
                  <a:cubicBezTo>
                    <a:pt x="0" y="133"/>
                    <a:pt x="6" y="71"/>
                    <a:pt x="48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91" y="0"/>
                    <a:pt x="153" y="6"/>
                    <a:pt x="188" y="48"/>
                  </a:cubicBezTo>
                  <a:cubicBezTo>
                    <a:pt x="223" y="89"/>
                    <a:pt x="217" y="151"/>
                    <a:pt x="175" y="186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155" y="203"/>
                    <a:pt x="133" y="210"/>
                    <a:pt x="111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559">
              <a:extLst>
                <a:ext uri="{FF2B5EF4-FFF2-40B4-BE49-F238E27FC236}">
                  <a16:creationId xmlns:a16="http://schemas.microsoft.com/office/drawing/2014/main" id="{616A2947-7867-408D-A590-3C9139CD7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615"/>
              <a:ext cx="43" cy="41"/>
            </a:xfrm>
            <a:custGeom>
              <a:avLst/>
              <a:gdLst>
                <a:gd name="T0" fmla="*/ 79 w 157"/>
                <a:gd name="T1" fmla="*/ 148 h 148"/>
                <a:gd name="T2" fmla="*/ 52 w 157"/>
                <a:gd name="T3" fmla="*/ 142 h 148"/>
                <a:gd name="T4" fmla="*/ 50 w 157"/>
                <a:gd name="T5" fmla="*/ 141 h 148"/>
                <a:gd name="T6" fmla="*/ 15 w 157"/>
                <a:gd name="T7" fmla="*/ 51 h 148"/>
                <a:gd name="T8" fmla="*/ 106 w 157"/>
                <a:gd name="T9" fmla="*/ 15 h 148"/>
                <a:gd name="T10" fmla="*/ 107 w 157"/>
                <a:gd name="T11" fmla="*/ 16 h 148"/>
                <a:gd name="T12" fmla="*/ 142 w 157"/>
                <a:gd name="T13" fmla="*/ 107 h 148"/>
                <a:gd name="T14" fmla="*/ 79 w 157"/>
                <a:gd name="T15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48">
                  <a:moveTo>
                    <a:pt x="79" y="148"/>
                  </a:moveTo>
                  <a:cubicBezTo>
                    <a:pt x="70" y="148"/>
                    <a:pt x="61" y="146"/>
                    <a:pt x="52" y="142"/>
                  </a:cubicBezTo>
                  <a:cubicBezTo>
                    <a:pt x="50" y="141"/>
                    <a:pt x="50" y="141"/>
                    <a:pt x="50" y="141"/>
                  </a:cubicBezTo>
                  <a:cubicBezTo>
                    <a:pt x="15" y="126"/>
                    <a:pt x="0" y="85"/>
                    <a:pt x="15" y="51"/>
                  </a:cubicBezTo>
                  <a:cubicBezTo>
                    <a:pt x="30" y="16"/>
                    <a:pt x="71" y="0"/>
                    <a:pt x="106" y="15"/>
                  </a:cubicBezTo>
                  <a:cubicBezTo>
                    <a:pt x="107" y="16"/>
                    <a:pt x="107" y="16"/>
                    <a:pt x="107" y="16"/>
                  </a:cubicBezTo>
                  <a:cubicBezTo>
                    <a:pt x="142" y="31"/>
                    <a:pt x="157" y="72"/>
                    <a:pt x="142" y="107"/>
                  </a:cubicBezTo>
                  <a:cubicBezTo>
                    <a:pt x="131" y="132"/>
                    <a:pt x="106" y="148"/>
                    <a:pt x="79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560">
              <a:extLst>
                <a:ext uri="{FF2B5EF4-FFF2-40B4-BE49-F238E27FC236}">
                  <a16:creationId xmlns:a16="http://schemas.microsoft.com/office/drawing/2014/main" id="{60907DC8-0D34-4B35-ADAC-B4755F25F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67"/>
              <a:ext cx="43" cy="41"/>
            </a:xfrm>
            <a:custGeom>
              <a:avLst/>
              <a:gdLst>
                <a:gd name="T0" fmla="*/ 76 w 155"/>
                <a:gd name="T1" fmla="*/ 146 h 146"/>
                <a:gd name="T2" fmla="*/ 12 w 155"/>
                <a:gd name="T3" fmla="*/ 99 h 146"/>
                <a:gd name="T4" fmla="*/ 55 w 155"/>
                <a:gd name="T5" fmla="*/ 13 h 146"/>
                <a:gd name="T6" fmla="*/ 56 w 155"/>
                <a:gd name="T7" fmla="*/ 12 h 146"/>
                <a:gd name="T8" fmla="*/ 143 w 155"/>
                <a:gd name="T9" fmla="*/ 55 h 146"/>
                <a:gd name="T10" fmla="*/ 100 w 155"/>
                <a:gd name="T11" fmla="*/ 142 h 146"/>
                <a:gd name="T12" fmla="*/ 98 w 155"/>
                <a:gd name="T13" fmla="*/ 142 h 146"/>
                <a:gd name="T14" fmla="*/ 76 w 155"/>
                <a:gd name="T15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5" h="146">
                  <a:moveTo>
                    <a:pt x="76" y="146"/>
                  </a:moveTo>
                  <a:cubicBezTo>
                    <a:pt x="48" y="146"/>
                    <a:pt x="21" y="128"/>
                    <a:pt x="12" y="99"/>
                  </a:cubicBezTo>
                  <a:cubicBezTo>
                    <a:pt x="0" y="63"/>
                    <a:pt x="19" y="25"/>
                    <a:pt x="55" y="13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92" y="0"/>
                    <a:pt x="131" y="19"/>
                    <a:pt x="143" y="55"/>
                  </a:cubicBezTo>
                  <a:cubicBezTo>
                    <a:pt x="155" y="91"/>
                    <a:pt x="135" y="130"/>
                    <a:pt x="100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1" y="145"/>
                    <a:pt x="84" y="146"/>
                    <a:pt x="7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561">
              <a:extLst>
                <a:ext uri="{FF2B5EF4-FFF2-40B4-BE49-F238E27FC236}">
                  <a16:creationId xmlns:a16="http://schemas.microsoft.com/office/drawing/2014/main" id="{4B512E38-47D9-43F8-B5A1-86C6A9351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522"/>
              <a:ext cx="72" cy="67"/>
            </a:xfrm>
            <a:custGeom>
              <a:avLst/>
              <a:gdLst>
                <a:gd name="T0" fmla="*/ 132 w 262"/>
                <a:gd name="T1" fmla="*/ 245 h 245"/>
                <a:gd name="T2" fmla="*/ 86 w 262"/>
                <a:gd name="T3" fmla="*/ 235 h 245"/>
                <a:gd name="T4" fmla="*/ 84 w 262"/>
                <a:gd name="T5" fmla="*/ 234 h 245"/>
                <a:gd name="T6" fmla="*/ 25 w 262"/>
                <a:gd name="T7" fmla="*/ 84 h 245"/>
                <a:gd name="T8" fmla="*/ 176 w 262"/>
                <a:gd name="T9" fmla="*/ 26 h 245"/>
                <a:gd name="T10" fmla="*/ 178 w 262"/>
                <a:gd name="T11" fmla="*/ 27 h 245"/>
                <a:gd name="T12" fmla="*/ 237 w 262"/>
                <a:gd name="T13" fmla="*/ 177 h 245"/>
                <a:gd name="T14" fmla="*/ 132 w 262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245">
                  <a:moveTo>
                    <a:pt x="132" y="245"/>
                  </a:moveTo>
                  <a:cubicBezTo>
                    <a:pt x="117" y="245"/>
                    <a:pt x="101" y="242"/>
                    <a:pt x="86" y="235"/>
                  </a:cubicBezTo>
                  <a:cubicBezTo>
                    <a:pt x="84" y="234"/>
                    <a:pt x="84" y="234"/>
                    <a:pt x="84" y="234"/>
                  </a:cubicBezTo>
                  <a:cubicBezTo>
                    <a:pt x="26" y="209"/>
                    <a:pt x="0" y="142"/>
                    <a:pt x="25" y="84"/>
                  </a:cubicBezTo>
                  <a:cubicBezTo>
                    <a:pt x="51" y="26"/>
                    <a:pt x="118" y="0"/>
                    <a:pt x="176" y="26"/>
                  </a:cubicBezTo>
                  <a:cubicBezTo>
                    <a:pt x="178" y="27"/>
                    <a:pt x="178" y="27"/>
                    <a:pt x="178" y="27"/>
                  </a:cubicBezTo>
                  <a:cubicBezTo>
                    <a:pt x="236" y="52"/>
                    <a:pt x="262" y="120"/>
                    <a:pt x="237" y="177"/>
                  </a:cubicBezTo>
                  <a:cubicBezTo>
                    <a:pt x="218" y="220"/>
                    <a:pt x="176" y="245"/>
                    <a:pt x="132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562">
              <a:extLst>
                <a:ext uri="{FF2B5EF4-FFF2-40B4-BE49-F238E27FC236}">
                  <a16:creationId xmlns:a16="http://schemas.microsoft.com/office/drawing/2014/main" id="{FBCBA444-7252-4116-AD94-21D3E9EA8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498"/>
              <a:ext cx="57" cy="53"/>
            </a:xfrm>
            <a:custGeom>
              <a:avLst/>
              <a:gdLst>
                <a:gd name="T0" fmla="*/ 102 w 205"/>
                <a:gd name="T1" fmla="*/ 192 h 192"/>
                <a:gd name="T2" fmla="*/ 16 w 205"/>
                <a:gd name="T3" fmla="*/ 131 h 192"/>
                <a:gd name="T4" fmla="*/ 73 w 205"/>
                <a:gd name="T5" fmla="*/ 16 h 192"/>
                <a:gd name="T6" fmla="*/ 75 w 205"/>
                <a:gd name="T7" fmla="*/ 16 h 192"/>
                <a:gd name="T8" fmla="*/ 189 w 205"/>
                <a:gd name="T9" fmla="*/ 73 h 192"/>
                <a:gd name="T10" fmla="*/ 132 w 205"/>
                <a:gd name="T11" fmla="*/ 187 h 192"/>
                <a:gd name="T12" fmla="*/ 130 w 205"/>
                <a:gd name="T13" fmla="*/ 188 h 192"/>
                <a:gd name="T14" fmla="*/ 102 w 205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2">
                  <a:moveTo>
                    <a:pt x="102" y="192"/>
                  </a:moveTo>
                  <a:cubicBezTo>
                    <a:pt x="64" y="192"/>
                    <a:pt x="29" y="168"/>
                    <a:pt x="16" y="131"/>
                  </a:cubicBezTo>
                  <a:cubicBezTo>
                    <a:pt x="0" y="83"/>
                    <a:pt x="26" y="32"/>
                    <a:pt x="73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122" y="0"/>
                    <a:pt x="173" y="25"/>
                    <a:pt x="189" y="73"/>
                  </a:cubicBezTo>
                  <a:cubicBezTo>
                    <a:pt x="205" y="120"/>
                    <a:pt x="180" y="171"/>
                    <a:pt x="132" y="187"/>
                  </a:cubicBezTo>
                  <a:cubicBezTo>
                    <a:pt x="130" y="188"/>
                    <a:pt x="130" y="188"/>
                    <a:pt x="130" y="188"/>
                  </a:cubicBezTo>
                  <a:cubicBezTo>
                    <a:pt x="121" y="191"/>
                    <a:pt x="111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563">
              <a:extLst>
                <a:ext uri="{FF2B5EF4-FFF2-40B4-BE49-F238E27FC236}">
                  <a16:creationId xmlns:a16="http://schemas.microsoft.com/office/drawing/2014/main" id="{F4692E9E-B066-4FC0-B080-4D3E3EE7E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473"/>
              <a:ext cx="53" cy="51"/>
            </a:xfrm>
            <a:custGeom>
              <a:avLst/>
              <a:gdLst>
                <a:gd name="T0" fmla="*/ 97 w 191"/>
                <a:gd name="T1" fmla="*/ 186 h 186"/>
                <a:gd name="T2" fmla="*/ 93 w 191"/>
                <a:gd name="T3" fmla="*/ 186 h 186"/>
                <a:gd name="T4" fmla="*/ 90 w 191"/>
                <a:gd name="T5" fmla="*/ 186 h 186"/>
                <a:gd name="T6" fmla="*/ 3 w 191"/>
                <a:gd name="T7" fmla="*/ 90 h 186"/>
                <a:gd name="T8" fmla="*/ 99 w 191"/>
                <a:gd name="T9" fmla="*/ 2 h 186"/>
                <a:gd name="T10" fmla="*/ 101 w 191"/>
                <a:gd name="T11" fmla="*/ 2 h 186"/>
                <a:gd name="T12" fmla="*/ 189 w 191"/>
                <a:gd name="T13" fmla="*/ 98 h 186"/>
                <a:gd name="T14" fmla="*/ 97 w 191"/>
                <a:gd name="T15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1" h="186">
                  <a:moveTo>
                    <a:pt x="97" y="186"/>
                  </a:moveTo>
                  <a:cubicBezTo>
                    <a:pt x="95" y="186"/>
                    <a:pt x="94" y="186"/>
                    <a:pt x="93" y="186"/>
                  </a:cubicBezTo>
                  <a:cubicBezTo>
                    <a:pt x="90" y="186"/>
                    <a:pt x="90" y="186"/>
                    <a:pt x="90" y="186"/>
                  </a:cubicBezTo>
                  <a:cubicBezTo>
                    <a:pt x="40" y="184"/>
                    <a:pt x="0" y="140"/>
                    <a:pt x="3" y="90"/>
                  </a:cubicBezTo>
                  <a:cubicBezTo>
                    <a:pt x="5" y="39"/>
                    <a:pt x="48" y="0"/>
                    <a:pt x="99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52" y="4"/>
                    <a:pt x="191" y="48"/>
                    <a:pt x="189" y="98"/>
                  </a:cubicBezTo>
                  <a:cubicBezTo>
                    <a:pt x="186" y="148"/>
                    <a:pt x="146" y="186"/>
                    <a:pt x="97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564">
              <a:extLst>
                <a:ext uri="{FF2B5EF4-FFF2-40B4-BE49-F238E27FC236}">
                  <a16:creationId xmlns:a16="http://schemas.microsoft.com/office/drawing/2014/main" id="{F79E6151-3A34-429A-A440-D55815647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456"/>
              <a:ext cx="68" cy="67"/>
            </a:xfrm>
            <a:custGeom>
              <a:avLst/>
              <a:gdLst>
                <a:gd name="T0" fmla="*/ 124 w 244"/>
                <a:gd name="T1" fmla="*/ 239 h 239"/>
                <a:gd name="T2" fmla="*/ 118 w 244"/>
                <a:gd name="T3" fmla="*/ 239 h 239"/>
                <a:gd name="T4" fmla="*/ 115 w 244"/>
                <a:gd name="T5" fmla="*/ 239 h 239"/>
                <a:gd name="T6" fmla="*/ 3 w 244"/>
                <a:gd name="T7" fmla="*/ 116 h 239"/>
                <a:gd name="T8" fmla="*/ 126 w 244"/>
                <a:gd name="T9" fmla="*/ 3 h 239"/>
                <a:gd name="T10" fmla="*/ 129 w 244"/>
                <a:gd name="T11" fmla="*/ 3 h 239"/>
                <a:gd name="T12" fmla="*/ 241 w 244"/>
                <a:gd name="T13" fmla="*/ 127 h 239"/>
                <a:gd name="T14" fmla="*/ 124 w 244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9">
                  <a:moveTo>
                    <a:pt x="124" y="239"/>
                  </a:moveTo>
                  <a:cubicBezTo>
                    <a:pt x="122" y="239"/>
                    <a:pt x="120" y="239"/>
                    <a:pt x="118" y="239"/>
                  </a:cubicBezTo>
                  <a:cubicBezTo>
                    <a:pt x="115" y="239"/>
                    <a:pt x="115" y="239"/>
                    <a:pt x="115" y="239"/>
                  </a:cubicBezTo>
                  <a:cubicBezTo>
                    <a:pt x="50" y="236"/>
                    <a:pt x="0" y="181"/>
                    <a:pt x="3" y="116"/>
                  </a:cubicBezTo>
                  <a:cubicBezTo>
                    <a:pt x="6" y="50"/>
                    <a:pt x="61" y="0"/>
                    <a:pt x="126" y="3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94" y="6"/>
                    <a:pt x="244" y="62"/>
                    <a:pt x="241" y="127"/>
                  </a:cubicBezTo>
                  <a:cubicBezTo>
                    <a:pt x="238" y="190"/>
                    <a:pt x="186" y="239"/>
                    <a:pt x="124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565">
              <a:extLst>
                <a:ext uri="{FF2B5EF4-FFF2-40B4-BE49-F238E27FC236}">
                  <a16:creationId xmlns:a16="http://schemas.microsoft.com/office/drawing/2014/main" id="{667658F8-008F-408E-B6C2-F12A4E69E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453"/>
              <a:ext cx="57" cy="55"/>
            </a:xfrm>
            <a:custGeom>
              <a:avLst/>
              <a:gdLst>
                <a:gd name="T0" fmla="*/ 104 w 205"/>
                <a:gd name="T1" fmla="*/ 200 h 200"/>
                <a:gd name="T2" fmla="*/ 99 w 205"/>
                <a:gd name="T3" fmla="*/ 200 h 200"/>
                <a:gd name="T4" fmla="*/ 97 w 205"/>
                <a:gd name="T5" fmla="*/ 200 h 200"/>
                <a:gd name="T6" fmla="*/ 3 w 205"/>
                <a:gd name="T7" fmla="*/ 96 h 200"/>
                <a:gd name="T8" fmla="*/ 106 w 205"/>
                <a:gd name="T9" fmla="*/ 2 h 200"/>
                <a:gd name="T10" fmla="*/ 108 w 205"/>
                <a:gd name="T11" fmla="*/ 2 h 200"/>
                <a:gd name="T12" fmla="*/ 203 w 205"/>
                <a:gd name="T13" fmla="*/ 106 h 200"/>
                <a:gd name="T14" fmla="*/ 104 w 205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200">
                  <a:moveTo>
                    <a:pt x="104" y="200"/>
                  </a:moveTo>
                  <a:cubicBezTo>
                    <a:pt x="102" y="200"/>
                    <a:pt x="101" y="200"/>
                    <a:pt x="99" y="200"/>
                  </a:cubicBezTo>
                  <a:cubicBezTo>
                    <a:pt x="97" y="200"/>
                    <a:pt x="97" y="200"/>
                    <a:pt x="97" y="200"/>
                  </a:cubicBezTo>
                  <a:cubicBezTo>
                    <a:pt x="42" y="197"/>
                    <a:pt x="0" y="151"/>
                    <a:pt x="3" y="96"/>
                  </a:cubicBezTo>
                  <a:cubicBezTo>
                    <a:pt x="5" y="42"/>
                    <a:pt x="52" y="0"/>
                    <a:pt x="106" y="2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63" y="5"/>
                    <a:pt x="205" y="51"/>
                    <a:pt x="203" y="106"/>
                  </a:cubicBezTo>
                  <a:cubicBezTo>
                    <a:pt x="200" y="159"/>
                    <a:pt x="156" y="200"/>
                    <a:pt x="104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18" name="组合 1217">
            <a:extLst>
              <a:ext uri="{FF2B5EF4-FFF2-40B4-BE49-F238E27FC236}">
                <a16:creationId xmlns:a16="http://schemas.microsoft.com/office/drawing/2014/main" id="{3A525545-65E9-4C9D-95DF-CC2E1DAC7E5C}"/>
              </a:ext>
            </a:extLst>
          </p:cNvPr>
          <p:cNvGrpSpPr/>
          <p:nvPr/>
        </p:nvGrpSpPr>
        <p:grpSpPr>
          <a:xfrm rot="20623564">
            <a:off x="10156404" y="659731"/>
            <a:ext cx="1132332" cy="1118916"/>
            <a:chOff x="1472067" y="1409169"/>
            <a:chExt cx="1318845" cy="1303218"/>
          </a:xfrm>
          <a:gradFill>
            <a:gsLst>
              <a:gs pos="0">
                <a:srgbClr val="00F2F2">
                  <a:alpha val="0"/>
                </a:srgbClr>
              </a:gs>
              <a:gs pos="100000">
                <a:srgbClr val="313BD0"/>
              </a:gs>
            </a:gsLst>
            <a:lin ang="5400000" scaled="1"/>
          </a:gradFill>
          <a:effectLst>
            <a:outerShdw blurRad="203200" dist="254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219" name="任意多边形: 形状 1218">
              <a:extLst>
                <a:ext uri="{FF2B5EF4-FFF2-40B4-BE49-F238E27FC236}">
                  <a16:creationId xmlns:a16="http://schemas.microsoft.com/office/drawing/2014/main" id="{6408F27C-1EB9-42FC-A706-2C2C84F3FFC6}"/>
                </a:ext>
              </a:extLst>
            </p:cNvPr>
            <p:cNvSpPr/>
            <p:nvPr/>
          </p:nvSpPr>
          <p:spPr>
            <a:xfrm>
              <a:off x="2077271" y="1422199"/>
              <a:ext cx="110643" cy="30705"/>
            </a:xfrm>
            <a:custGeom>
              <a:avLst/>
              <a:gdLst>
                <a:gd name="connsiteX0" fmla="*/ 104995 w 110643"/>
                <a:gd name="connsiteY0" fmla="*/ 8685 h 30705"/>
                <a:gd name="connsiteX1" fmla="*/ 79658 w 110643"/>
                <a:gd name="connsiteY1" fmla="*/ 29164 h 30705"/>
                <a:gd name="connsiteX2" fmla="*/ 5649 w 110643"/>
                <a:gd name="connsiteY2" fmla="*/ 22020 h 30705"/>
                <a:gd name="connsiteX3" fmla="*/ 30985 w 110643"/>
                <a:gd name="connsiteY3" fmla="*/ 1542 h 30705"/>
                <a:gd name="connsiteX4" fmla="*/ 104995 w 110643"/>
                <a:gd name="connsiteY4" fmla="*/ 8685 h 30705"/>
                <a:gd name="connsiteX5" fmla="*/ 55274 w 110643"/>
                <a:gd name="connsiteY5" fmla="*/ 13162 h 30705"/>
                <a:gd name="connsiteX6" fmla="*/ 104995 w 110643"/>
                <a:gd name="connsiteY6" fmla="*/ 8685 h 3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643" h="30705">
                  <a:moveTo>
                    <a:pt x="104995" y="8685"/>
                  </a:moveTo>
                  <a:cubicBezTo>
                    <a:pt x="118425" y="16305"/>
                    <a:pt x="107090" y="25545"/>
                    <a:pt x="79658" y="29164"/>
                  </a:cubicBezTo>
                  <a:cubicBezTo>
                    <a:pt x="52226" y="32879"/>
                    <a:pt x="19079" y="29640"/>
                    <a:pt x="5649" y="22020"/>
                  </a:cubicBezTo>
                  <a:cubicBezTo>
                    <a:pt x="-7781" y="14400"/>
                    <a:pt x="3553" y="5161"/>
                    <a:pt x="30985" y="1542"/>
                  </a:cubicBezTo>
                  <a:cubicBezTo>
                    <a:pt x="58417" y="-2173"/>
                    <a:pt x="91564" y="1065"/>
                    <a:pt x="104995" y="8685"/>
                  </a:cubicBezTo>
                  <a:cubicBezTo>
                    <a:pt x="88612" y="9447"/>
                    <a:pt x="72038" y="10971"/>
                    <a:pt x="55274" y="13162"/>
                  </a:cubicBezTo>
                  <a:cubicBezTo>
                    <a:pt x="72038" y="10971"/>
                    <a:pt x="88612" y="9447"/>
                    <a:pt x="104995" y="8685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0" name="任意多边形: 形状 1219">
              <a:extLst>
                <a:ext uri="{FF2B5EF4-FFF2-40B4-BE49-F238E27FC236}">
                  <a16:creationId xmlns:a16="http://schemas.microsoft.com/office/drawing/2014/main" id="{56D61C46-2400-4F56-BC1F-5354F3CF737F}"/>
                </a:ext>
              </a:extLst>
            </p:cNvPr>
            <p:cNvSpPr/>
            <p:nvPr/>
          </p:nvSpPr>
          <p:spPr>
            <a:xfrm>
              <a:off x="1893810" y="1409169"/>
              <a:ext cx="477465" cy="135096"/>
            </a:xfrm>
            <a:custGeom>
              <a:avLst/>
              <a:gdLst>
                <a:gd name="connsiteX0" fmla="*/ 453048 w 477466"/>
                <a:gd name="connsiteY0" fmla="*/ 40005 h 135096"/>
                <a:gd name="connsiteX1" fmla="*/ 343796 w 477466"/>
                <a:gd name="connsiteY1" fmla="*/ 128492 h 135096"/>
                <a:gd name="connsiteX2" fmla="*/ 24423 w 477466"/>
                <a:gd name="connsiteY2" fmla="*/ 97631 h 135096"/>
                <a:gd name="connsiteX3" fmla="*/ 96146 w 477466"/>
                <a:gd name="connsiteY3" fmla="*/ 15335 h 135096"/>
                <a:gd name="connsiteX4" fmla="*/ 149391 w 477466"/>
                <a:gd name="connsiteY4" fmla="*/ 5810 h 135096"/>
                <a:gd name="connsiteX5" fmla="*/ 183395 w 477466"/>
                <a:gd name="connsiteY5" fmla="*/ 2096 h 135096"/>
                <a:gd name="connsiteX6" fmla="*/ 213875 w 477466"/>
                <a:gd name="connsiteY6" fmla="*/ 286 h 135096"/>
                <a:gd name="connsiteX7" fmla="*/ 242640 w 477466"/>
                <a:gd name="connsiteY7" fmla="*/ 0 h 135096"/>
                <a:gd name="connsiteX8" fmla="*/ 271311 w 477466"/>
                <a:gd name="connsiteY8" fmla="*/ 857 h 135096"/>
                <a:gd name="connsiteX9" fmla="*/ 301219 w 477466"/>
                <a:gd name="connsiteY9" fmla="*/ 3048 h 135096"/>
                <a:gd name="connsiteX10" fmla="*/ 333985 w 477466"/>
                <a:gd name="connsiteY10" fmla="*/ 7049 h 135096"/>
                <a:gd name="connsiteX11" fmla="*/ 371799 w 477466"/>
                <a:gd name="connsiteY11" fmla="*/ 13716 h 135096"/>
                <a:gd name="connsiteX12" fmla="*/ 395898 w 477466"/>
                <a:gd name="connsiteY12" fmla="*/ 19145 h 135096"/>
                <a:gd name="connsiteX13" fmla="*/ 453048 w 477466"/>
                <a:gd name="connsiteY13" fmla="*/ 40005 h 135096"/>
                <a:gd name="connsiteX14" fmla="*/ 385706 w 477466"/>
                <a:gd name="connsiteY14" fmla="*/ 26003 h 135096"/>
                <a:gd name="connsiteX15" fmla="*/ 166726 w 477466"/>
                <a:gd name="connsiteY15" fmla="*/ 4858 h 135096"/>
                <a:gd name="connsiteX16" fmla="*/ 91860 w 477466"/>
                <a:gd name="connsiteY16" fmla="*/ 65532 h 135096"/>
                <a:gd name="connsiteX17" fmla="*/ 310840 w 477466"/>
                <a:gd name="connsiteY17" fmla="*/ 86678 h 135096"/>
                <a:gd name="connsiteX18" fmla="*/ 385706 w 477466"/>
                <a:gd name="connsiteY18" fmla="*/ 26003 h 135096"/>
                <a:gd name="connsiteX19" fmla="*/ 453048 w 477466"/>
                <a:gd name="connsiteY19" fmla="*/ 40005 h 1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7466" h="135096">
                  <a:moveTo>
                    <a:pt x="453048" y="40005"/>
                  </a:moveTo>
                  <a:cubicBezTo>
                    <a:pt x="511055" y="72962"/>
                    <a:pt x="462192" y="112586"/>
                    <a:pt x="343796" y="128492"/>
                  </a:cubicBezTo>
                  <a:cubicBezTo>
                    <a:pt x="225400" y="144399"/>
                    <a:pt x="82430" y="130588"/>
                    <a:pt x="24423" y="97631"/>
                  </a:cubicBezTo>
                  <a:cubicBezTo>
                    <a:pt x="-27012" y="68390"/>
                    <a:pt x="5563" y="33909"/>
                    <a:pt x="96146" y="15335"/>
                  </a:cubicBezTo>
                  <a:cubicBezTo>
                    <a:pt x="125197" y="9430"/>
                    <a:pt x="128245" y="8858"/>
                    <a:pt x="149391" y="5810"/>
                  </a:cubicBezTo>
                  <a:cubicBezTo>
                    <a:pt x="172155" y="3048"/>
                    <a:pt x="172155" y="3048"/>
                    <a:pt x="183395" y="2096"/>
                  </a:cubicBezTo>
                  <a:cubicBezTo>
                    <a:pt x="203778" y="667"/>
                    <a:pt x="203778" y="667"/>
                    <a:pt x="213875" y="286"/>
                  </a:cubicBezTo>
                  <a:cubicBezTo>
                    <a:pt x="233115" y="0"/>
                    <a:pt x="233115" y="0"/>
                    <a:pt x="242640" y="0"/>
                  </a:cubicBezTo>
                  <a:cubicBezTo>
                    <a:pt x="260643" y="381"/>
                    <a:pt x="261786" y="381"/>
                    <a:pt x="271311" y="857"/>
                  </a:cubicBezTo>
                  <a:cubicBezTo>
                    <a:pt x="291218" y="2096"/>
                    <a:pt x="291218" y="2096"/>
                    <a:pt x="301219" y="3048"/>
                  </a:cubicBezTo>
                  <a:cubicBezTo>
                    <a:pt x="322460" y="5334"/>
                    <a:pt x="322936" y="5429"/>
                    <a:pt x="333985" y="7049"/>
                  </a:cubicBezTo>
                  <a:cubicBezTo>
                    <a:pt x="357893" y="10954"/>
                    <a:pt x="358845" y="11049"/>
                    <a:pt x="371799" y="13716"/>
                  </a:cubicBezTo>
                  <a:cubicBezTo>
                    <a:pt x="379039" y="15335"/>
                    <a:pt x="388754" y="17431"/>
                    <a:pt x="395898" y="19145"/>
                  </a:cubicBezTo>
                  <a:cubicBezTo>
                    <a:pt x="419139" y="24955"/>
                    <a:pt x="438665" y="31909"/>
                    <a:pt x="453048" y="40005"/>
                  </a:cubicBezTo>
                  <a:cubicBezTo>
                    <a:pt x="431236" y="33909"/>
                    <a:pt x="408757" y="29242"/>
                    <a:pt x="385706" y="26003"/>
                  </a:cubicBezTo>
                  <a:cubicBezTo>
                    <a:pt x="345891" y="3429"/>
                    <a:pt x="247879" y="-6001"/>
                    <a:pt x="166726" y="4858"/>
                  </a:cubicBezTo>
                  <a:cubicBezTo>
                    <a:pt x="85573" y="15716"/>
                    <a:pt x="52045" y="42958"/>
                    <a:pt x="91860" y="65532"/>
                  </a:cubicBezTo>
                  <a:cubicBezTo>
                    <a:pt x="131674" y="88106"/>
                    <a:pt x="229686" y="97631"/>
                    <a:pt x="310840" y="86678"/>
                  </a:cubicBezTo>
                  <a:cubicBezTo>
                    <a:pt x="391993" y="75724"/>
                    <a:pt x="425520" y="48578"/>
                    <a:pt x="385706" y="26003"/>
                  </a:cubicBezTo>
                  <a:cubicBezTo>
                    <a:pt x="408661" y="29242"/>
                    <a:pt x="431140" y="33909"/>
                    <a:pt x="453048" y="40005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221" name="图形 1">
              <a:extLst>
                <a:ext uri="{FF2B5EF4-FFF2-40B4-BE49-F238E27FC236}">
                  <a16:creationId xmlns:a16="http://schemas.microsoft.com/office/drawing/2014/main" id="{CC163B98-EB47-4EF3-99F2-99B4211D43A1}"/>
                </a:ext>
              </a:extLst>
            </p:cNvPr>
            <p:cNvGrpSpPr/>
            <p:nvPr/>
          </p:nvGrpSpPr>
          <p:grpSpPr>
            <a:xfrm>
              <a:off x="1733494" y="1474985"/>
              <a:ext cx="797684" cy="199535"/>
              <a:chOff x="1733495" y="1474988"/>
              <a:chExt cx="797684" cy="199535"/>
            </a:xfrm>
            <a:grpFill/>
          </p:grpSpPr>
          <p:sp>
            <p:nvSpPr>
              <p:cNvPr id="1229" name="任意多边形: 形状 1228">
                <a:extLst>
                  <a:ext uri="{FF2B5EF4-FFF2-40B4-BE49-F238E27FC236}">
                    <a16:creationId xmlns:a16="http://schemas.microsoft.com/office/drawing/2014/main" id="{5BE00277-8E2B-4083-9ADD-262CC561934B}"/>
                  </a:ext>
                </a:extLst>
              </p:cNvPr>
              <p:cNvSpPr/>
              <p:nvPr/>
            </p:nvSpPr>
            <p:spPr>
              <a:xfrm>
                <a:off x="2421725" y="1476417"/>
                <a:ext cx="36004" cy="18954"/>
              </a:xfrm>
              <a:custGeom>
                <a:avLst/>
                <a:gdLst>
                  <a:gd name="connsiteX0" fmla="*/ 36005 w 36004"/>
                  <a:gd name="connsiteY0" fmla="*/ 18955 h 18954"/>
                  <a:gd name="connsiteX1" fmla="*/ 10954 w 36004"/>
                  <a:gd name="connsiteY1" fmla="*/ 5715 h 18954"/>
                  <a:gd name="connsiteX2" fmla="*/ 0 w 36004"/>
                  <a:gd name="connsiteY2" fmla="*/ 0 h 18954"/>
                  <a:gd name="connsiteX3" fmla="*/ 36005 w 36004"/>
                  <a:gd name="connsiteY3" fmla="*/ 18955 h 18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04" h="18954">
                    <a:moveTo>
                      <a:pt x="36005" y="18955"/>
                    </a:moveTo>
                    <a:cubicBezTo>
                      <a:pt x="27813" y="14288"/>
                      <a:pt x="19431" y="9906"/>
                      <a:pt x="10954" y="5715"/>
                    </a:cubicBezTo>
                    <a:cubicBezTo>
                      <a:pt x="7525" y="3715"/>
                      <a:pt x="3905" y="1810"/>
                      <a:pt x="0" y="0"/>
                    </a:cubicBezTo>
                    <a:cubicBezTo>
                      <a:pt x="10858" y="5620"/>
                      <a:pt x="25432" y="12954"/>
                      <a:pt x="36005" y="18955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0" name="任意多边形: 形状 1229">
                <a:extLst>
                  <a:ext uri="{FF2B5EF4-FFF2-40B4-BE49-F238E27FC236}">
                    <a16:creationId xmlns:a16="http://schemas.microsoft.com/office/drawing/2014/main" id="{C3FFCD80-D3C3-483E-B452-D5C78427331D}"/>
                  </a:ext>
                </a:extLst>
              </p:cNvPr>
              <p:cNvSpPr/>
              <p:nvPr/>
            </p:nvSpPr>
            <p:spPr>
              <a:xfrm>
                <a:off x="1733495" y="1474988"/>
                <a:ext cx="797684" cy="199535"/>
              </a:xfrm>
              <a:custGeom>
                <a:avLst/>
                <a:gdLst>
                  <a:gd name="connsiteX0" fmla="*/ 724235 w 797684"/>
                  <a:gd name="connsiteY0" fmla="*/ 20384 h 199535"/>
                  <a:gd name="connsiteX1" fmla="*/ 765859 w 797684"/>
                  <a:gd name="connsiteY1" fmla="*/ 46101 h 199535"/>
                  <a:gd name="connsiteX2" fmla="*/ 574407 w 797684"/>
                  <a:gd name="connsiteY2" fmla="*/ 188500 h 199535"/>
                  <a:gd name="connsiteX3" fmla="*/ 40816 w 797684"/>
                  <a:gd name="connsiteY3" fmla="*/ 136874 h 199535"/>
                  <a:gd name="connsiteX4" fmla="*/ 30815 w 797684"/>
                  <a:gd name="connsiteY4" fmla="*/ 45434 h 199535"/>
                  <a:gd name="connsiteX5" fmla="*/ 39959 w 797684"/>
                  <a:gd name="connsiteY5" fmla="*/ 39434 h 199535"/>
                  <a:gd name="connsiteX6" fmla="*/ 110253 w 797684"/>
                  <a:gd name="connsiteY6" fmla="*/ 0 h 199535"/>
                  <a:gd name="connsiteX7" fmla="*/ 98633 w 797684"/>
                  <a:gd name="connsiteY7" fmla="*/ 87820 h 199535"/>
                  <a:gd name="connsiteX8" fmla="*/ 546117 w 797684"/>
                  <a:gd name="connsiteY8" fmla="*/ 131064 h 199535"/>
                  <a:gd name="connsiteX9" fmla="*/ 699184 w 797684"/>
                  <a:gd name="connsiteY9" fmla="*/ 7049 h 199535"/>
                  <a:gd name="connsiteX10" fmla="*/ 724235 w 797684"/>
                  <a:gd name="connsiteY10" fmla="*/ 20384 h 19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97684" h="199535">
                    <a:moveTo>
                      <a:pt x="724235" y="20384"/>
                    </a:moveTo>
                    <a:cubicBezTo>
                      <a:pt x="736713" y="28099"/>
                      <a:pt x="753667" y="38005"/>
                      <a:pt x="765859" y="46101"/>
                    </a:cubicBezTo>
                    <a:cubicBezTo>
                      <a:pt x="848346" y="100013"/>
                      <a:pt x="765573" y="162782"/>
                      <a:pt x="574407" y="188500"/>
                    </a:cubicBezTo>
                    <a:cubicBezTo>
                      <a:pt x="376668" y="215075"/>
                      <a:pt x="137781" y="192024"/>
                      <a:pt x="40816" y="136874"/>
                    </a:cubicBezTo>
                    <a:cubicBezTo>
                      <a:pt x="-11857" y="106966"/>
                      <a:pt x="-11762" y="73819"/>
                      <a:pt x="30815" y="45434"/>
                    </a:cubicBezTo>
                    <a:lnTo>
                      <a:pt x="39959" y="39434"/>
                    </a:lnTo>
                    <a:cubicBezTo>
                      <a:pt x="84155" y="12764"/>
                      <a:pt x="85012" y="12287"/>
                      <a:pt x="110253" y="0"/>
                    </a:cubicBezTo>
                    <a:cubicBezTo>
                      <a:pt x="55675" y="25908"/>
                      <a:pt x="47388" y="58674"/>
                      <a:pt x="98633" y="87820"/>
                    </a:cubicBezTo>
                    <a:cubicBezTo>
                      <a:pt x="179976" y="134017"/>
                      <a:pt x="380287" y="153353"/>
                      <a:pt x="546117" y="131064"/>
                    </a:cubicBezTo>
                    <a:cubicBezTo>
                      <a:pt x="711948" y="108776"/>
                      <a:pt x="780432" y="53245"/>
                      <a:pt x="699184" y="7049"/>
                    </a:cubicBezTo>
                    <a:cubicBezTo>
                      <a:pt x="707661" y="11335"/>
                      <a:pt x="716043" y="15716"/>
                      <a:pt x="724235" y="20384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222" name="任意多边形: 形状 1221">
              <a:extLst>
                <a:ext uri="{FF2B5EF4-FFF2-40B4-BE49-F238E27FC236}">
                  <a16:creationId xmlns:a16="http://schemas.microsoft.com/office/drawing/2014/main" id="{93B05269-84A7-4C32-893D-92CDD3A63EB5}"/>
                </a:ext>
              </a:extLst>
            </p:cNvPr>
            <p:cNvSpPr/>
            <p:nvPr/>
          </p:nvSpPr>
          <p:spPr>
            <a:xfrm>
              <a:off x="1604598" y="1593287"/>
              <a:ext cx="1054990" cy="240420"/>
            </a:xfrm>
            <a:custGeom>
              <a:avLst/>
              <a:gdLst>
                <a:gd name="connsiteX0" fmla="*/ 1042201 w 1054991"/>
                <a:gd name="connsiteY0" fmla="*/ 62675 h 240420"/>
                <a:gd name="connsiteX1" fmla="*/ 759690 w 1054991"/>
                <a:gd name="connsiteY1" fmla="*/ 225838 h 240420"/>
                <a:gd name="connsiteX2" fmla="*/ 53983 w 1054991"/>
                <a:gd name="connsiteY2" fmla="*/ 157639 h 240420"/>
                <a:gd name="connsiteX3" fmla="*/ 13025 w 1054991"/>
                <a:gd name="connsiteY3" fmla="*/ 60865 h 240420"/>
                <a:gd name="connsiteX4" fmla="*/ 69223 w 1054991"/>
                <a:gd name="connsiteY4" fmla="*/ 0 h 240420"/>
                <a:gd name="connsiteX5" fmla="*/ 99036 w 1054991"/>
                <a:gd name="connsiteY5" fmla="*/ 95441 h 240420"/>
                <a:gd name="connsiteX6" fmla="*/ 737782 w 1054991"/>
                <a:gd name="connsiteY6" fmla="*/ 157163 h 240420"/>
                <a:gd name="connsiteX7" fmla="*/ 986385 w 1054991"/>
                <a:gd name="connsiteY7" fmla="*/ 1810 h 240420"/>
                <a:gd name="connsiteX8" fmla="*/ 1042201 w 1054991"/>
                <a:gd name="connsiteY8" fmla="*/ 62675 h 24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4991" h="240420">
                  <a:moveTo>
                    <a:pt x="1042201" y="62675"/>
                  </a:moveTo>
                  <a:cubicBezTo>
                    <a:pt x="1094589" y="127349"/>
                    <a:pt x="983242" y="195739"/>
                    <a:pt x="759690" y="225838"/>
                  </a:cubicBezTo>
                  <a:cubicBezTo>
                    <a:pt x="498133" y="260985"/>
                    <a:pt x="182189" y="230410"/>
                    <a:pt x="53983" y="157639"/>
                  </a:cubicBezTo>
                  <a:cubicBezTo>
                    <a:pt x="-1167" y="126302"/>
                    <a:pt x="-12597" y="92297"/>
                    <a:pt x="13025" y="60865"/>
                  </a:cubicBezTo>
                  <a:cubicBezTo>
                    <a:pt x="29408" y="42196"/>
                    <a:pt x="51697" y="17621"/>
                    <a:pt x="69223" y="0"/>
                  </a:cubicBezTo>
                  <a:cubicBezTo>
                    <a:pt x="37123" y="30575"/>
                    <a:pt x="44553" y="64484"/>
                    <a:pt x="99036" y="95441"/>
                  </a:cubicBezTo>
                  <a:cubicBezTo>
                    <a:pt x="215146" y="161354"/>
                    <a:pt x="501086" y="189071"/>
                    <a:pt x="737782" y="157163"/>
                  </a:cubicBezTo>
                  <a:cubicBezTo>
                    <a:pt x="949047" y="128778"/>
                    <a:pt x="1049631" y="62579"/>
                    <a:pt x="986385" y="1810"/>
                  </a:cubicBezTo>
                  <a:cubicBezTo>
                    <a:pt x="1003530" y="19526"/>
                    <a:pt x="1026390" y="43625"/>
                    <a:pt x="1042201" y="62675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3" name="任意多边形: 形状 1222">
              <a:extLst>
                <a:ext uri="{FF2B5EF4-FFF2-40B4-BE49-F238E27FC236}">
                  <a16:creationId xmlns:a16="http://schemas.microsoft.com/office/drawing/2014/main" id="{9565C7FD-8714-45AC-B2B3-36B3B224E98B}"/>
                </a:ext>
              </a:extLst>
            </p:cNvPr>
            <p:cNvSpPr/>
            <p:nvPr/>
          </p:nvSpPr>
          <p:spPr>
            <a:xfrm>
              <a:off x="1514754" y="1746639"/>
              <a:ext cx="1234037" cy="265498"/>
            </a:xfrm>
            <a:custGeom>
              <a:avLst/>
              <a:gdLst>
                <a:gd name="connsiteX0" fmla="*/ 1198531 w 1234038"/>
                <a:gd name="connsiteY0" fmla="*/ 8953 h 265498"/>
                <a:gd name="connsiteX1" fmla="*/ 1230154 w 1234038"/>
                <a:gd name="connsiteY1" fmla="*/ 75914 h 265498"/>
                <a:gd name="connsiteX2" fmla="*/ 888587 w 1234038"/>
                <a:gd name="connsiteY2" fmla="*/ 248412 h 265498"/>
                <a:gd name="connsiteX3" fmla="*/ 63151 w 1234038"/>
                <a:gd name="connsiteY3" fmla="*/ 168593 h 265498"/>
                <a:gd name="connsiteX4" fmla="*/ 4000 w 1234038"/>
                <a:gd name="connsiteY4" fmla="*/ 73723 h 265498"/>
                <a:gd name="connsiteX5" fmla="*/ 35909 w 1234038"/>
                <a:gd name="connsiteY5" fmla="*/ 6763 h 265498"/>
                <a:gd name="connsiteX6" fmla="*/ 39624 w 1234038"/>
                <a:gd name="connsiteY6" fmla="*/ 0 h 265498"/>
                <a:gd name="connsiteX7" fmla="*/ 92393 w 1234038"/>
                <a:gd name="connsiteY7" fmla="*/ 96583 h 265498"/>
                <a:gd name="connsiteX8" fmla="*/ 874395 w 1234038"/>
                <a:gd name="connsiteY8" fmla="*/ 172212 h 265498"/>
                <a:gd name="connsiteX9" fmla="*/ 1194721 w 1234038"/>
                <a:gd name="connsiteY9" fmla="*/ 2096 h 265498"/>
                <a:gd name="connsiteX10" fmla="*/ 1198531 w 1234038"/>
                <a:gd name="connsiteY10" fmla="*/ 8953 h 26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4038" h="265498">
                  <a:moveTo>
                    <a:pt x="1198531" y="8953"/>
                  </a:moveTo>
                  <a:cubicBezTo>
                    <a:pt x="1208342" y="28861"/>
                    <a:pt x="1221486" y="55531"/>
                    <a:pt x="1230154" y="75914"/>
                  </a:cubicBezTo>
                  <a:cubicBezTo>
                    <a:pt x="1258634" y="145923"/>
                    <a:pt x="1129094" y="216122"/>
                    <a:pt x="888587" y="248412"/>
                  </a:cubicBezTo>
                  <a:cubicBezTo>
                    <a:pt x="582740" y="289560"/>
                    <a:pt x="213170" y="253841"/>
                    <a:pt x="63151" y="168593"/>
                  </a:cubicBezTo>
                  <a:cubicBezTo>
                    <a:pt x="9239" y="138017"/>
                    <a:pt x="-8954" y="105156"/>
                    <a:pt x="4000" y="73723"/>
                  </a:cubicBezTo>
                  <a:cubicBezTo>
                    <a:pt x="13240" y="53530"/>
                    <a:pt x="25622" y="26479"/>
                    <a:pt x="35909" y="6763"/>
                  </a:cubicBezTo>
                  <a:lnTo>
                    <a:pt x="39624" y="0"/>
                  </a:lnTo>
                  <a:cubicBezTo>
                    <a:pt x="21717" y="31718"/>
                    <a:pt x="37528" y="65342"/>
                    <a:pt x="92393" y="96583"/>
                  </a:cubicBezTo>
                  <a:cubicBezTo>
                    <a:pt x="234506" y="177355"/>
                    <a:pt x="584549" y="211169"/>
                    <a:pt x="874395" y="172212"/>
                  </a:cubicBezTo>
                  <a:cubicBezTo>
                    <a:pt x="1109853" y="140589"/>
                    <a:pt x="1233011" y="70580"/>
                    <a:pt x="1194721" y="2096"/>
                  </a:cubicBezTo>
                  <a:lnTo>
                    <a:pt x="1198531" y="8953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4" name="任意多边形: 形状 1223">
              <a:extLst>
                <a:ext uri="{FF2B5EF4-FFF2-40B4-BE49-F238E27FC236}">
                  <a16:creationId xmlns:a16="http://schemas.microsoft.com/office/drawing/2014/main" id="{E7336404-EEDA-4634-BF79-423AED097F4C}"/>
                </a:ext>
              </a:extLst>
            </p:cNvPr>
            <p:cNvSpPr/>
            <p:nvPr/>
          </p:nvSpPr>
          <p:spPr>
            <a:xfrm>
              <a:off x="1472067" y="1928281"/>
              <a:ext cx="1318845" cy="272019"/>
            </a:xfrm>
            <a:custGeom>
              <a:avLst/>
              <a:gdLst>
                <a:gd name="connsiteX0" fmla="*/ 1311894 w 1318846"/>
                <a:gd name="connsiteY0" fmla="*/ 32290 h 272019"/>
                <a:gd name="connsiteX1" fmla="*/ 1318657 w 1318846"/>
                <a:gd name="connsiteY1" fmla="*/ 85439 h 272019"/>
                <a:gd name="connsiteX2" fmla="*/ 949658 w 1318846"/>
                <a:gd name="connsiteY2" fmla="*/ 253746 h 272019"/>
                <a:gd name="connsiteX3" fmla="*/ 67453 w 1318846"/>
                <a:gd name="connsiteY3" fmla="*/ 168402 h 272019"/>
                <a:gd name="connsiteX4" fmla="*/ 206 w 1318846"/>
                <a:gd name="connsiteY4" fmla="*/ 83249 h 272019"/>
                <a:gd name="connsiteX5" fmla="*/ 7159 w 1318846"/>
                <a:gd name="connsiteY5" fmla="*/ 30099 h 272019"/>
                <a:gd name="connsiteX6" fmla="*/ 13065 w 1318846"/>
                <a:gd name="connsiteY6" fmla="*/ 0 h 272019"/>
                <a:gd name="connsiteX7" fmla="*/ 78121 w 1318846"/>
                <a:gd name="connsiteY7" fmla="*/ 90202 h 272019"/>
                <a:gd name="connsiteX8" fmla="*/ 944705 w 1318846"/>
                <a:gd name="connsiteY8" fmla="*/ 174022 h 272019"/>
                <a:gd name="connsiteX9" fmla="*/ 1306179 w 1318846"/>
                <a:gd name="connsiteY9" fmla="*/ 2191 h 272019"/>
                <a:gd name="connsiteX10" fmla="*/ 1311894 w 1318846"/>
                <a:gd name="connsiteY10" fmla="*/ 32290 h 27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8846" h="272019">
                  <a:moveTo>
                    <a:pt x="1311894" y="32290"/>
                  </a:moveTo>
                  <a:cubicBezTo>
                    <a:pt x="1313894" y="48197"/>
                    <a:pt x="1317228" y="69437"/>
                    <a:pt x="1318657" y="85439"/>
                  </a:cubicBezTo>
                  <a:cubicBezTo>
                    <a:pt x="1324658" y="154686"/>
                    <a:pt x="1188260" y="221647"/>
                    <a:pt x="949658" y="253746"/>
                  </a:cubicBezTo>
                  <a:cubicBezTo>
                    <a:pt x="622760" y="297752"/>
                    <a:pt x="227758" y="259556"/>
                    <a:pt x="67453" y="168402"/>
                  </a:cubicBezTo>
                  <a:cubicBezTo>
                    <a:pt x="19066" y="140970"/>
                    <a:pt x="-2366" y="111728"/>
                    <a:pt x="206" y="83249"/>
                  </a:cubicBezTo>
                  <a:cubicBezTo>
                    <a:pt x="2302" y="67342"/>
                    <a:pt x="4397" y="46006"/>
                    <a:pt x="7159" y="30099"/>
                  </a:cubicBezTo>
                  <a:lnTo>
                    <a:pt x="13065" y="0"/>
                  </a:lnTo>
                  <a:cubicBezTo>
                    <a:pt x="6397" y="30099"/>
                    <a:pt x="26971" y="61055"/>
                    <a:pt x="78121" y="90202"/>
                  </a:cubicBezTo>
                  <a:cubicBezTo>
                    <a:pt x="235569" y="179642"/>
                    <a:pt x="623522" y="217170"/>
                    <a:pt x="944705" y="174022"/>
                  </a:cubicBezTo>
                  <a:cubicBezTo>
                    <a:pt x="1186450" y="141542"/>
                    <a:pt x="1321419" y="72485"/>
                    <a:pt x="1306179" y="2191"/>
                  </a:cubicBezTo>
                  <a:lnTo>
                    <a:pt x="1311894" y="32290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5" name="任意多边形: 形状 1224">
              <a:extLst>
                <a:ext uri="{FF2B5EF4-FFF2-40B4-BE49-F238E27FC236}">
                  <a16:creationId xmlns:a16="http://schemas.microsoft.com/office/drawing/2014/main" id="{2939E50A-9382-4E83-A2A6-56F06C329BDD}"/>
                </a:ext>
              </a:extLst>
            </p:cNvPr>
            <p:cNvSpPr/>
            <p:nvPr/>
          </p:nvSpPr>
          <p:spPr>
            <a:xfrm>
              <a:off x="1472083" y="2128401"/>
              <a:ext cx="1318449" cy="253089"/>
            </a:xfrm>
            <a:custGeom>
              <a:avLst/>
              <a:gdLst>
                <a:gd name="connsiteX0" fmla="*/ 1310259 w 1318450"/>
                <a:gd name="connsiteY0" fmla="*/ 62008 h 253089"/>
                <a:gd name="connsiteX1" fmla="*/ 1305592 w 1318450"/>
                <a:gd name="connsiteY1" fmla="*/ 85153 h 253089"/>
                <a:gd name="connsiteX2" fmla="*/ 944118 w 1318450"/>
                <a:gd name="connsiteY2" fmla="*/ 235172 h 253089"/>
                <a:gd name="connsiteX3" fmla="*/ 77534 w 1318450"/>
                <a:gd name="connsiteY3" fmla="*/ 151352 h 253089"/>
                <a:gd name="connsiteX4" fmla="*/ 12383 w 1318450"/>
                <a:gd name="connsiteY4" fmla="*/ 82867 h 253089"/>
                <a:gd name="connsiteX5" fmla="*/ 0 w 1318450"/>
                <a:gd name="connsiteY5" fmla="*/ 0 h 253089"/>
                <a:gd name="connsiteX6" fmla="*/ 67247 w 1318450"/>
                <a:gd name="connsiteY6" fmla="*/ 76200 h 253089"/>
                <a:gd name="connsiteX7" fmla="*/ 949452 w 1318450"/>
                <a:gd name="connsiteY7" fmla="*/ 161544 h 253089"/>
                <a:gd name="connsiteX8" fmla="*/ 1318451 w 1318450"/>
                <a:gd name="connsiteY8" fmla="*/ 2191 h 253089"/>
                <a:gd name="connsiteX9" fmla="*/ 1310259 w 1318450"/>
                <a:gd name="connsiteY9" fmla="*/ 62008 h 25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8450" h="253089">
                  <a:moveTo>
                    <a:pt x="1310259" y="62008"/>
                  </a:moveTo>
                  <a:lnTo>
                    <a:pt x="1305592" y="85153"/>
                  </a:lnTo>
                  <a:cubicBezTo>
                    <a:pt x="1291781" y="147542"/>
                    <a:pt x="1160907" y="206026"/>
                    <a:pt x="944118" y="235172"/>
                  </a:cubicBezTo>
                  <a:cubicBezTo>
                    <a:pt x="622935" y="278321"/>
                    <a:pt x="234982" y="240887"/>
                    <a:pt x="77534" y="151352"/>
                  </a:cubicBezTo>
                  <a:cubicBezTo>
                    <a:pt x="38576" y="129254"/>
                    <a:pt x="17431" y="106013"/>
                    <a:pt x="12383" y="82867"/>
                  </a:cubicBezTo>
                  <a:cubicBezTo>
                    <a:pt x="8096" y="58198"/>
                    <a:pt x="2762" y="25051"/>
                    <a:pt x="0" y="0"/>
                  </a:cubicBezTo>
                  <a:cubicBezTo>
                    <a:pt x="2191" y="25622"/>
                    <a:pt x="24003" y="51625"/>
                    <a:pt x="67247" y="76200"/>
                  </a:cubicBezTo>
                  <a:cubicBezTo>
                    <a:pt x="227552" y="167259"/>
                    <a:pt x="622554" y="205454"/>
                    <a:pt x="949452" y="161544"/>
                  </a:cubicBezTo>
                  <a:cubicBezTo>
                    <a:pt x="1177766" y="130873"/>
                    <a:pt x="1312450" y="68199"/>
                    <a:pt x="1318451" y="2191"/>
                  </a:cubicBezTo>
                  <a:cubicBezTo>
                    <a:pt x="1316069" y="20098"/>
                    <a:pt x="1313688" y="44196"/>
                    <a:pt x="1310259" y="62008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6" name="任意多边形: 形状 1225">
              <a:extLst>
                <a:ext uri="{FF2B5EF4-FFF2-40B4-BE49-F238E27FC236}">
                  <a16:creationId xmlns:a16="http://schemas.microsoft.com/office/drawing/2014/main" id="{247F2B03-5072-4042-B8D8-73523F105349}"/>
                </a:ext>
              </a:extLst>
            </p:cNvPr>
            <p:cNvSpPr/>
            <p:nvPr/>
          </p:nvSpPr>
          <p:spPr>
            <a:xfrm>
              <a:off x="1517803" y="2319280"/>
              <a:ext cx="1226343" cy="212295"/>
            </a:xfrm>
            <a:custGeom>
              <a:avLst/>
              <a:gdLst>
                <a:gd name="connsiteX0" fmla="*/ 1191006 w 1226343"/>
                <a:gd name="connsiteY0" fmla="*/ 75057 h 212295"/>
                <a:gd name="connsiteX1" fmla="*/ 1190530 w 1226343"/>
                <a:gd name="connsiteY1" fmla="*/ 75914 h 212295"/>
                <a:gd name="connsiteX2" fmla="*/ 870299 w 1226343"/>
                <a:gd name="connsiteY2" fmla="*/ 196120 h 212295"/>
                <a:gd name="connsiteX3" fmla="*/ 88297 w 1226343"/>
                <a:gd name="connsiteY3" fmla="*/ 120491 h 212295"/>
                <a:gd name="connsiteX4" fmla="*/ 35433 w 1226343"/>
                <a:gd name="connsiteY4" fmla="*/ 73914 h 212295"/>
                <a:gd name="connsiteX5" fmla="*/ 952 w 1226343"/>
                <a:gd name="connsiteY5" fmla="*/ 2476 h 212295"/>
                <a:gd name="connsiteX6" fmla="*/ 0 w 1226343"/>
                <a:gd name="connsiteY6" fmla="*/ 0 h 212295"/>
                <a:gd name="connsiteX7" fmla="*/ 59341 w 1226343"/>
                <a:gd name="connsiteY7" fmla="*/ 56388 h 212295"/>
                <a:gd name="connsiteX8" fmla="*/ 884873 w 1226343"/>
                <a:gd name="connsiteY8" fmla="*/ 136207 h 212295"/>
                <a:gd name="connsiteX9" fmla="*/ 1226344 w 1226343"/>
                <a:gd name="connsiteY9" fmla="*/ 2191 h 212295"/>
                <a:gd name="connsiteX10" fmla="*/ 1191006 w 1226343"/>
                <a:gd name="connsiteY10" fmla="*/ 75057 h 21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26343" h="212295">
                  <a:moveTo>
                    <a:pt x="1191006" y="75057"/>
                  </a:moveTo>
                  <a:lnTo>
                    <a:pt x="1190530" y="75914"/>
                  </a:lnTo>
                  <a:cubicBezTo>
                    <a:pt x="1162050" y="126397"/>
                    <a:pt x="1048226" y="172212"/>
                    <a:pt x="870299" y="196120"/>
                  </a:cubicBezTo>
                  <a:cubicBezTo>
                    <a:pt x="580549" y="235077"/>
                    <a:pt x="230410" y="201263"/>
                    <a:pt x="88297" y="120491"/>
                  </a:cubicBezTo>
                  <a:cubicBezTo>
                    <a:pt x="61722" y="105346"/>
                    <a:pt x="44291" y="89725"/>
                    <a:pt x="35433" y="73914"/>
                  </a:cubicBezTo>
                  <a:cubicBezTo>
                    <a:pt x="24670" y="52673"/>
                    <a:pt x="10477" y="24289"/>
                    <a:pt x="952" y="2476"/>
                  </a:cubicBezTo>
                  <a:lnTo>
                    <a:pt x="0" y="0"/>
                  </a:lnTo>
                  <a:cubicBezTo>
                    <a:pt x="7715" y="19050"/>
                    <a:pt x="27146" y="38100"/>
                    <a:pt x="59341" y="56388"/>
                  </a:cubicBezTo>
                  <a:cubicBezTo>
                    <a:pt x="209360" y="141637"/>
                    <a:pt x="578930" y="177355"/>
                    <a:pt x="884873" y="136207"/>
                  </a:cubicBezTo>
                  <a:cubicBezTo>
                    <a:pt x="1080992" y="109823"/>
                    <a:pt x="1203293" y="58293"/>
                    <a:pt x="1226344" y="2191"/>
                  </a:cubicBezTo>
                  <a:cubicBezTo>
                    <a:pt x="1216152" y="24289"/>
                    <a:pt x="1202722" y="53721"/>
                    <a:pt x="1191006" y="75057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7" name="任意多边形: 形状 1226">
              <a:extLst>
                <a:ext uri="{FF2B5EF4-FFF2-40B4-BE49-F238E27FC236}">
                  <a16:creationId xmlns:a16="http://schemas.microsoft.com/office/drawing/2014/main" id="{E4CEBEE5-DEB3-42AA-9F7C-59CC7611195C}"/>
                </a:ext>
              </a:extLst>
            </p:cNvPr>
            <p:cNvSpPr/>
            <p:nvPr/>
          </p:nvSpPr>
          <p:spPr>
            <a:xfrm>
              <a:off x="1616006" y="2485877"/>
              <a:ext cx="1029271" cy="157700"/>
            </a:xfrm>
            <a:custGeom>
              <a:avLst/>
              <a:gdLst>
                <a:gd name="connsiteX0" fmla="*/ 972979 w 1029271"/>
                <a:gd name="connsiteY0" fmla="*/ 62960 h 157700"/>
                <a:gd name="connsiteX1" fmla="*/ 724757 w 1029271"/>
                <a:gd name="connsiteY1" fmla="*/ 144494 h 157700"/>
                <a:gd name="connsiteX2" fmla="*/ 85915 w 1029271"/>
                <a:gd name="connsiteY2" fmla="*/ 82677 h 157700"/>
                <a:gd name="connsiteX3" fmla="*/ 56102 w 1029271"/>
                <a:gd name="connsiteY3" fmla="*/ 61246 h 157700"/>
                <a:gd name="connsiteX4" fmla="*/ 16002 w 1029271"/>
                <a:gd name="connsiteY4" fmla="*/ 19050 h 157700"/>
                <a:gd name="connsiteX5" fmla="*/ 0 w 1029271"/>
                <a:gd name="connsiteY5" fmla="*/ 0 h 157700"/>
                <a:gd name="connsiteX6" fmla="*/ 41148 w 1029271"/>
                <a:gd name="connsiteY6" fmla="*/ 32385 h 157700"/>
                <a:gd name="connsiteX7" fmla="*/ 746951 w 1029271"/>
                <a:gd name="connsiteY7" fmla="*/ 100679 h 157700"/>
                <a:gd name="connsiteX8" fmla="*/ 1029272 w 1029271"/>
                <a:gd name="connsiteY8" fmla="*/ 1810 h 157700"/>
                <a:gd name="connsiteX9" fmla="*/ 972979 w 1029271"/>
                <a:gd name="connsiteY9" fmla="*/ 62960 h 15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271" h="157700">
                  <a:moveTo>
                    <a:pt x="972979" y="62960"/>
                  </a:moveTo>
                  <a:cubicBezTo>
                    <a:pt x="936689" y="97441"/>
                    <a:pt x="850297" y="127635"/>
                    <a:pt x="724757" y="144494"/>
                  </a:cubicBezTo>
                  <a:cubicBezTo>
                    <a:pt x="487966" y="176308"/>
                    <a:pt x="201930" y="148685"/>
                    <a:pt x="85915" y="82677"/>
                  </a:cubicBezTo>
                  <a:cubicBezTo>
                    <a:pt x="73533" y="75629"/>
                    <a:pt x="63627" y="68485"/>
                    <a:pt x="56102" y="61246"/>
                  </a:cubicBezTo>
                  <a:cubicBezTo>
                    <a:pt x="44006" y="48673"/>
                    <a:pt x="27527" y="32099"/>
                    <a:pt x="16002" y="19050"/>
                  </a:cubicBezTo>
                  <a:lnTo>
                    <a:pt x="0" y="0"/>
                  </a:lnTo>
                  <a:cubicBezTo>
                    <a:pt x="8953" y="10954"/>
                    <a:pt x="22574" y="21812"/>
                    <a:pt x="41148" y="32385"/>
                  </a:cubicBezTo>
                  <a:cubicBezTo>
                    <a:pt x="169355" y="105251"/>
                    <a:pt x="485394" y="135827"/>
                    <a:pt x="746951" y="100679"/>
                  </a:cubicBezTo>
                  <a:cubicBezTo>
                    <a:pt x="896112" y="80581"/>
                    <a:pt x="995363" y="43529"/>
                    <a:pt x="1029272" y="1810"/>
                  </a:cubicBezTo>
                  <a:cubicBezTo>
                    <a:pt x="1012889" y="20669"/>
                    <a:pt x="990791" y="45529"/>
                    <a:pt x="972979" y="62960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8" name="任意多边形: 形状 1227">
              <a:extLst>
                <a:ext uri="{FF2B5EF4-FFF2-40B4-BE49-F238E27FC236}">
                  <a16:creationId xmlns:a16="http://schemas.microsoft.com/office/drawing/2014/main" id="{2FBAB873-BD50-468A-B5F1-F23F4196471F}"/>
                </a:ext>
              </a:extLst>
            </p:cNvPr>
            <p:cNvSpPr/>
            <p:nvPr/>
          </p:nvSpPr>
          <p:spPr>
            <a:xfrm>
              <a:off x="1762881" y="2620465"/>
              <a:ext cx="735520" cy="91922"/>
            </a:xfrm>
            <a:custGeom>
              <a:avLst/>
              <a:gdLst>
                <a:gd name="connsiteX0" fmla="*/ 720471 w 735520"/>
                <a:gd name="connsiteY0" fmla="*/ 10858 h 91922"/>
                <a:gd name="connsiteX1" fmla="*/ 655987 w 735520"/>
                <a:gd name="connsiteY1" fmla="*/ 46577 h 91922"/>
                <a:gd name="connsiteX2" fmla="*/ 514826 w 735520"/>
                <a:gd name="connsiteY2" fmla="*/ 82677 h 91922"/>
                <a:gd name="connsiteX3" fmla="*/ 78200 w 735520"/>
                <a:gd name="connsiteY3" fmla="*/ 45149 h 91922"/>
                <a:gd name="connsiteX4" fmla="*/ 42196 w 735520"/>
                <a:gd name="connsiteY4" fmla="*/ 26099 h 91922"/>
                <a:gd name="connsiteX5" fmla="*/ 0 w 735520"/>
                <a:gd name="connsiteY5" fmla="*/ 0 h 91922"/>
                <a:gd name="connsiteX6" fmla="*/ 9525 w 735520"/>
                <a:gd name="connsiteY6" fmla="*/ 5810 h 91922"/>
                <a:gd name="connsiteX7" fmla="*/ 543211 w 735520"/>
                <a:gd name="connsiteY7" fmla="*/ 57436 h 91922"/>
                <a:gd name="connsiteX8" fmla="*/ 735521 w 735520"/>
                <a:gd name="connsiteY8" fmla="*/ 1048 h 91922"/>
                <a:gd name="connsiteX9" fmla="*/ 720471 w 735520"/>
                <a:gd name="connsiteY9" fmla="*/ 10858 h 9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5520" h="91922">
                  <a:moveTo>
                    <a:pt x="720471" y="10858"/>
                  </a:moveTo>
                  <a:cubicBezTo>
                    <a:pt x="701421" y="22098"/>
                    <a:pt x="675608" y="36481"/>
                    <a:pt x="655987" y="46577"/>
                  </a:cubicBezTo>
                  <a:cubicBezTo>
                    <a:pt x="623888" y="61722"/>
                    <a:pt x="575977" y="74486"/>
                    <a:pt x="514826" y="82677"/>
                  </a:cubicBezTo>
                  <a:cubicBezTo>
                    <a:pt x="355949" y="104013"/>
                    <a:pt x="165449" y="87154"/>
                    <a:pt x="78200" y="45149"/>
                  </a:cubicBezTo>
                  <a:cubicBezTo>
                    <a:pt x="67342" y="39433"/>
                    <a:pt x="52864" y="32099"/>
                    <a:pt x="42196" y="26099"/>
                  </a:cubicBezTo>
                  <a:cubicBezTo>
                    <a:pt x="29528" y="18288"/>
                    <a:pt x="12382" y="8287"/>
                    <a:pt x="0" y="0"/>
                  </a:cubicBezTo>
                  <a:cubicBezTo>
                    <a:pt x="2953" y="2000"/>
                    <a:pt x="6191" y="3905"/>
                    <a:pt x="9525" y="5810"/>
                  </a:cubicBezTo>
                  <a:cubicBezTo>
                    <a:pt x="106489" y="60865"/>
                    <a:pt x="345472" y="84011"/>
                    <a:pt x="543211" y="57436"/>
                  </a:cubicBezTo>
                  <a:cubicBezTo>
                    <a:pt x="633508" y="45339"/>
                    <a:pt x="699516" y="24955"/>
                    <a:pt x="735521" y="1048"/>
                  </a:cubicBezTo>
                  <a:lnTo>
                    <a:pt x="720471" y="10858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8" name="矩形: 圆角 27">
            <a:extLst>
              <a:ext uri="{FF2B5EF4-FFF2-40B4-BE49-F238E27FC236}">
                <a16:creationId xmlns:a16="http://schemas.microsoft.com/office/drawing/2014/main" id="{EB79F580-6FDC-49EB-A85E-EC785652E92D}"/>
              </a:ext>
            </a:extLst>
          </p:cNvPr>
          <p:cNvSpPr/>
          <p:nvPr/>
        </p:nvSpPr>
        <p:spPr>
          <a:xfrm>
            <a:off x="4933950" y="4892450"/>
            <a:ext cx="2324100" cy="371475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9A22F8"/>
              </a:gs>
              <a:gs pos="100000">
                <a:srgbClr val="00F2F2"/>
              </a:gs>
            </a:gsLst>
            <a:lin ang="13500000" scaled="1"/>
            <a:tileRect/>
          </a:gra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05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汇报人：</a:t>
            </a:r>
            <a:r>
              <a:rPr lang="en-US" altLang="zh-CN" sz="105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51PPT</a:t>
            </a:r>
            <a:r>
              <a:rPr lang="zh-CN" altLang="en-US" sz="105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模板网</a:t>
            </a:r>
          </a:p>
        </p:txBody>
      </p:sp>
      <p:sp>
        <p:nvSpPr>
          <p:cNvPr id="1231" name="任意多边形: 形状 1230">
            <a:extLst>
              <a:ext uri="{FF2B5EF4-FFF2-40B4-BE49-F238E27FC236}">
                <a16:creationId xmlns:a16="http://schemas.microsoft.com/office/drawing/2014/main" id="{E24D72A4-9786-440C-930F-27FB1FA8B776}"/>
              </a:ext>
            </a:extLst>
          </p:cNvPr>
          <p:cNvSpPr/>
          <p:nvPr/>
        </p:nvSpPr>
        <p:spPr>
          <a:xfrm>
            <a:off x="341648" y="5428517"/>
            <a:ext cx="150158" cy="336312"/>
          </a:xfrm>
          <a:custGeom>
            <a:avLst/>
            <a:gdLst>
              <a:gd name="connsiteX0" fmla="*/ 286636 w 573272"/>
              <a:gd name="connsiteY0" fmla="*/ 0 h 1044151"/>
              <a:gd name="connsiteX1" fmla="*/ 573272 w 573272"/>
              <a:gd name="connsiteY1" fmla="*/ 122150 h 1044151"/>
              <a:gd name="connsiteX2" fmla="*/ 572952 w 573272"/>
              <a:gd name="connsiteY2" fmla="*/ 124853 h 1044151"/>
              <a:gd name="connsiteX3" fmla="*/ 573272 w 573272"/>
              <a:gd name="connsiteY3" fmla="*/ 127556 h 1044151"/>
              <a:gd name="connsiteX4" fmla="*/ 572952 w 573272"/>
              <a:gd name="connsiteY4" fmla="*/ 130259 h 1044151"/>
              <a:gd name="connsiteX5" fmla="*/ 573272 w 573272"/>
              <a:gd name="connsiteY5" fmla="*/ 132961 h 1044151"/>
              <a:gd name="connsiteX6" fmla="*/ 572952 w 573272"/>
              <a:gd name="connsiteY6" fmla="*/ 135664 h 1044151"/>
              <a:gd name="connsiteX7" fmla="*/ 573272 w 573272"/>
              <a:gd name="connsiteY7" fmla="*/ 138367 h 1044151"/>
              <a:gd name="connsiteX8" fmla="*/ 572952 w 573272"/>
              <a:gd name="connsiteY8" fmla="*/ 141070 h 1044151"/>
              <a:gd name="connsiteX9" fmla="*/ 573272 w 573272"/>
              <a:gd name="connsiteY9" fmla="*/ 143772 h 1044151"/>
              <a:gd name="connsiteX10" fmla="*/ 572952 w 573272"/>
              <a:gd name="connsiteY10" fmla="*/ 146475 h 1044151"/>
              <a:gd name="connsiteX11" fmla="*/ 573272 w 573272"/>
              <a:gd name="connsiteY11" fmla="*/ 149178 h 1044151"/>
              <a:gd name="connsiteX12" fmla="*/ 572952 w 573272"/>
              <a:gd name="connsiteY12" fmla="*/ 151881 h 1044151"/>
              <a:gd name="connsiteX13" fmla="*/ 573272 w 573272"/>
              <a:gd name="connsiteY13" fmla="*/ 154583 h 1044151"/>
              <a:gd name="connsiteX14" fmla="*/ 572952 w 573272"/>
              <a:gd name="connsiteY14" fmla="*/ 157286 h 1044151"/>
              <a:gd name="connsiteX15" fmla="*/ 573272 w 573272"/>
              <a:gd name="connsiteY15" fmla="*/ 159989 h 1044151"/>
              <a:gd name="connsiteX16" fmla="*/ 572952 w 573272"/>
              <a:gd name="connsiteY16" fmla="*/ 162691 h 1044151"/>
              <a:gd name="connsiteX17" fmla="*/ 573272 w 573272"/>
              <a:gd name="connsiteY17" fmla="*/ 165394 h 1044151"/>
              <a:gd name="connsiteX18" fmla="*/ 572952 w 573272"/>
              <a:gd name="connsiteY18" fmla="*/ 168097 h 1044151"/>
              <a:gd name="connsiteX19" fmla="*/ 573272 w 573272"/>
              <a:gd name="connsiteY19" fmla="*/ 170800 h 1044151"/>
              <a:gd name="connsiteX20" fmla="*/ 572952 w 573272"/>
              <a:gd name="connsiteY20" fmla="*/ 173502 h 1044151"/>
              <a:gd name="connsiteX21" fmla="*/ 573272 w 573272"/>
              <a:gd name="connsiteY21" fmla="*/ 176205 h 1044151"/>
              <a:gd name="connsiteX22" fmla="*/ 572952 w 573272"/>
              <a:gd name="connsiteY22" fmla="*/ 178908 h 1044151"/>
              <a:gd name="connsiteX23" fmla="*/ 573272 w 573272"/>
              <a:gd name="connsiteY23" fmla="*/ 181611 h 1044151"/>
              <a:gd name="connsiteX24" fmla="*/ 572952 w 573272"/>
              <a:gd name="connsiteY24" fmla="*/ 184313 h 1044151"/>
              <a:gd name="connsiteX25" fmla="*/ 573272 w 573272"/>
              <a:gd name="connsiteY25" fmla="*/ 187016 h 1044151"/>
              <a:gd name="connsiteX26" fmla="*/ 572952 w 573272"/>
              <a:gd name="connsiteY26" fmla="*/ 189719 h 1044151"/>
              <a:gd name="connsiteX27" fmla="*/ 573272 w 573272"/>
              <a:gd name="connsiteY27" fmla="*/ 192421 h 1044151"/>
              <a:gd name="connsiteX28" fmla="*/ 572952 w 573272"/>
              <a:gd name="connsiteY28" fmla="*/ 195124 h 1044151"/>
              <a:gd name="connsiteX29" fmla="*/ 573272 w 573272"/>
              <a:gd name="connsiteY29" fmla="*/ 197827 h 1044151"/>
              <a:gd name="connsiteX30" fmla="*/ 572952 w 573272"/>
              <a:gd name="connsiteY30" fmla="*/ 200530 h 1044151"/>
              <a:gd name="connsiteX31" fmla="*/ 573272 w 573272"/>
              <a:gd name="connsiteY31" fmla="*/ 203233 h 1044151"/>
              <a:gd name="connsiteX32" fmla="*/ 572952 w 573272"/>
              <a:gd name="connsiteY32" fmla="*/ 205935 h 1044151"/>
              <a:gd name="connsiteX33" fmla="*/ 573272 w 573272"/>
              <a:gd name="connsiteY33" fmla="*/ 208638 h 1044151"/>
              <a:gd name="connsiteX34" fmla="*/ 572952 w 573272"/>
              <a:gd name="connsiteY34" fmla="*/ 211341 h 1044151"/>
              <a:gd name="connsiteX35" fmla="*/ 573272 w 573272"/>
              <a:gd name="connsiteY35" fmla="*/ 214043 h 1044151"/>
              <a:gd name="connsiteX36" fmla="*/ 572952 w 573272"/>
              <a:gd name="connsiteY36" fmla="*/ 216746 h 1044151"/>
              <a:gd name="connsiteX37" fmla="*/ 573272 w 573272"/>
              <a:gd name="connsiteY37" fmla="*/ 219449 h 1044151"/>
              <a:gd name="connsiteX38" fmla="*/ 572952 w 573272"/>
              <a:gd name="connsiteY38" fmla="*/ 222152 h 1044151"/>
              <a:gd name="connsiteX39" fmla="*/ 573272 w 573272"/>
              <a:gd name="connsiteY39" fmla="*/ 224855 h 1044151"/>
              <a:gd name="connsiteX40" fmla="*/ 572952 w 573272"/>
              <a:gd name="connsiteY40" fmla="*/ 227557 h 1044151"/>
              <a:gd name="connsiteX41" fmla="*/ 573272 w 573272"/>
              <a:gd name="connsiteY41" fmla="*/ 230260 h 1044151"/>
              <a:gd name="connsiteX42" fmla="*/ 572952 w 573272"/>
              <a:gd name="connsiteY42" fmla="*/ 232963 h 1044151"/>
              <a:gd name="connsiteX43" fmla="*/ 573272 w 573272"/>
              <a:gd name="connsiteY43" fmla="*/ 235666 h 1044151"/>
              <a:gd name="connsiteX44" fmla="*/ 572952 w 573272"/>
              <a:gd name="connsiteY44" fmla="*/ 238368 h 1044151"/>
              <a:gd name="connsiteX45" fmla="*/ 573272 w 573272"/>
              <a:gd name="connsiteY45" fmla="*/ 241071 h 1044151"/>
              <a:gd name="connsiteX46" fmla="*/ 572952 w 573272"/>
              <a:gd name="connsiteY46" fmla="*/ 243774 h 1044151"/>
              <a:gd name="connsiteX47" fmla="*/ 573272 w 573272"/>
              <a:gd name="connsiteY47" fmla="*/ 246476 h 1044151"/>
              <a:gd name="connsiteX48" fmla="*/ 572952 w 573272"/>
              <a:gd name="connsiteY48" fmla="*/ 249179 h 1044151"/>
              <a:gd name="connsiteX49" fmla="*/ 573272 w 573272"/>
              <a:gd name="connsiteY49" fmla="*/ 251882 h 1044151"/>
              <a:gd name="connsiteX50" fmla="*/ 572952 w 573272"/>
              <a:gd name="connsiteY50" fmla="*/ 254585 h 1044151"/>
              <a:gd name="connsiteX51" fmla="*/ 573272 w 573272"/>
              <a:gd name="connsiteY51" fmla="*/ 257288 h 1044151"/>
              <a:gd name="connsiteX52" fmla="*/ 572952 w 573272"/>
              <a:gd name="connsiteY52" fmla="*/ 259990 h 1044151"/>
              <a:gd name="connsiteX53" fmla="*/ 573272 w 573272"/>
              <a:gd name="connsiteY53" fmla="*/ 262693 h 1044151"/>
              <a:gd name="connsiteX54" fmla="*/ 572952 w 573272"/>
              <a:gd name="connsiteY54" fmla="*/ 265396 h 1044151"/>
              <a:gd name="connsiteX55" fmla="*/ 573272 w 573272"/>
              <a:gd name="connsiteY55" fmla="*/ 268098 h 1044151"/>
              <a:gd name="connsiteX56" fmla="*/ 572952 w 573272"/>
              <a:gd name="connsiteY56" fmla="*/ 270801 h 1044151"/>
              <a:gd name="connsiteX57" fmla="*/ 573272 w 573272"/>
              <a:gd name="connsiteY57" fmla="*/ 273504 h 1044151"/>
              <a:gd name="connsiteX58" fmla="*/ 572952 w 573272"/>
              <a:gd name="connsiteY58" fmla="*/ 276207 h 1044151"/>
              <a:gd name="connsiteX59" fmla="*/ 573272 w 573272"/>
              <a:gd name="connsiteY59" fmla="*/ 278909 h 1044151"/>
              <a:gd name="connsiteX60" fmla="*/ 572952 w 573272"/>
              <a:gd name="connsiteY60" fmla="*/ 281612 h 1044151"/>
              <a:gd name="connsiteX61" fmla="*/ 573272 w 573272"/>
              <a:gd name="connsiteY61" fmla="*/ 284315 h 1044151"/>
              <a:gd name="connsiteX62" fmla="*/ 572952 w 573272"/>
              <a:gd name="connsiteY62" fmla="*/ 287018 h 1044151"/>
              <a:gd name="connsiteX63" fmla="*/ 573272 w 573272"/>
              <a:gd name="connsiteY63" fmla="*/ 289720 h 1044151"/>
              <a:gd name="connsiteX64" fmla="*/ 572952 w 573272"/>
              <a:gd name="connsiteY64" fmla="*/ 292423 h 1044151"/>
              <a:gd name="connsiteX65" fmla="*/ 573272 w 573272"/>
              <a:gd name="connsiteY65" fmla="*/ 295126 h 1044151"/>
              <a:gd name="connsiteX66" fmla="*/ 572952 w 573272"/>
              <a:gd name="connsiteY66" fmla="*/ 297829 h 1044151"/>
              <a:gd name="connsiteX67" fmla="*/ 573272 w 573272"/>
              <a:gd name="connsiteY67" fmla="*/ 300531 h 1044151"/>
              <a:gd name="connsiteX68" fmla="*/ 572952 w 573272"/>
              <a:gd name="connsiteY68" fmla="*/ 303234 h 1044151"/>
              <a:gd name="connsiteX69" fmla="*/ 573272 w 573272"/>
              <a:gd name="connsiteY69" fmla="*/ 305937 h 1044151"/>
              <a:gd name="connsiteX70" fmla="*/ 572952 w 573272"/>
              <a:gd name="connsiteY70" fmla="*/ 308639 h 1044151"/>
              <a:gd name="connsiteX71" fmla="*/ 573272 w 573272"/>
              <a:gd name="connsiteY71" fmla="*/ 311342 h 1044151"/>
              <a:gd name="connsiteX72" fmla="*/ 572952 w 573272"/>
              <a:gd name="connsiteY72" fmla="*/ 314045 h 1044151"/>
              <a:gd name="connsiteX73" fmla="*/ 573272 w 573272"/>
              <a:gd name="connsiteY73" fmla="*/ 316748 h 1044151"/>
              <a:gd name="connsiteX74" fmla="*/ 572952 w 573272"/>
              <a:gd name="connsiteY74" fmla="*/ 319450 h 1044151"/>
              <a:gd name="connsiteX75" fmla="*/ 573272 w 573272"/>
              <a:gd name="connsiteY75" fmla="*/ 322153 h 1044151"/>
              <a:gd name="connsiteX76" fmla="*/ 572952 w 573272"/>
              <a:gd name="connsiteY76" fmla="*/ 324856 h 1044151"/>
              <a:gd name="connsiteX77" fmla="*/ 573272 w 573272"/>
              <a:gd name="connsiteY77" fmla="*/ 327559 h 1044151"/>
              <a:gd name="connsiteX78" fmla="*/ 572952 w 573272"/>
              <a:gd name="connsiteY78" fmla="*/ 330261 h 1044151"/>
              <a:gd name="connsiteX79" fmla="*/ 573272 w 573272"/>
              <a:gd name="connsiteY79" fmla="*/ 332964 h 1044151"/>
              <a:gd name="connsiteX80" fmla="*/ 572952 w 573272"/>
              <a:gd name="connsiteY80" fmla="*/ 335667 h 1044151"/>
              <a:gd name="connsiteX81" fmla="*/ 573272 w 573272"/>
              <a:gd name="connsiteY81" fmla="*/ 338370 h 1044151"/>
              <a:gd name="connsiteX82" fmla="*/ 572952 w 573272"/>
              <a:gd name="connsiteY82" fmla="*/ 341072 h 1044151"/>
              <a:gd name="connsiteX83" fmla="*/ 573272 w 573272"/>
              <a:gd name="connsiteY83" fmla="*/ 343775 h 1044151"/>
              <a:gd name="connsiteX84" fmla="*/ 572952 w 573272"/>
              <a:gd name="connsiteY84" fmla="*/ 346478 h 1044151"/>
              <a:gd name="connsiteX85" fmla="*/ 573272 w 573272"/>
              <a:gd name="connsiteY85" fmla="*/ 349180 h 1044151"/>
              <a:gd name="connsiteX86" fmla="*/ 572952 w 573272"/>
              <a:gd name="connsiteY86" fmla="*/ 351883 h 1044151"/>
              <a:gd name="connsiteX87" fmla="*/ 573272 w 573272"/>
              <a:gd name="connsiteY87" fmla="*/ 354586 h 1044151"/>
              <a:gd name="connsiteX88" fmla="*/ 572952 w 573272"/>
              <a:gd name="connsiteY88" fmla="*/ 357289 h 1044151"/>
              <a:gd name="connsiteX89" fmla="*/ 573272 w 573272"/>
              <a:gd name="connsiteY89" fmla="*/ 359991 h 1044151"/>
              <a:gd name="connsiteX90" fmla="*/ 572952 w 573272"/>
              <a:gd name="connsiteY90" fmla="*/ 362694 h 1044151"/>
              <a:gd name="connsiteX91" fmla="*/ 573272 w 573272"/>
              <a:gd name="connsiteY91" fmla="*/ 365397 h 1044151"/>
              <a:gd name="connsiteX92" fmla="*/ 572952 w 573272"/>
              <a:gd name="connsiteY92" fmla="*/ 368100 h 1044151"/>
              <a:gd name="connsiteX93" fmla="*/ 573272 w 573272"/>
              <a:gd name="connsiteY93" fmla="*/ 370802 h 1044151"/>
              <a:gd name="connsiteX94" fmla="*/ 572952 w 573272"/>
              <a:gd name="connsiteY94" fmla="*/ 373505 h 1044151"/>
              <a:gd name="connsiteX95" fmla="*/ 573234 w 573272"/>
              <a:gd name="connsiteY95" fmla="*/ 375887 h 1044151"/>
              <a:gd name="connsiteX96" fmla="*/ 573272 w 573272"/>
              <a:gd name="connsiteY96" fmla="*/ 376048 h 1044151"/>
              <a:gd name="connsiteX97" fmla="*/ 573263 w 573272"/>
              <a:gd name="connsiteY97" fmla="*/ 376128 h 1044151"/>
              <a:gd name="connsiteX98" fmla="*/ 573272 w 573272"/>
              <a:gd name="connsiteY98" fmla="*/ 376208 h 1044151"/>
              <a:gd name="connsiteX99" fmla="*/ 572962 w 573272"/>
              <a:gd name="connsiteY99" fmla="*/ 378830 h 1044151"/>
              <a:gd name="connsiteX100" fmla="*/ 573272 w 573272"/>
              <a:gd name="connsiteY100" fmla="*/ 381453 h 1044151"/>
              <a:gd name="connsiteX101" fmla="*/ 573263 w 573272"/>
              <a:gd name="connsiteY101" fmla="*/ 381533 h 1044151"/>
              <a:gd name="connsiteX102" fmla="*/ 573272 w 573272"/>
              <a:gd name="connsiteY102" fmla="*/ 381613 h 1044151"/>
              <a:gd name="connsiteX103" fmla="*/ 572962 w 573272"/>
              <a:gd name="connsiteY103" fmla="*/ 384236 h 1044151"/>
              <a:gd name="connsiteX104" fmla="*/ 573272 w 573272"/>
              <a:gd name="connsiteY104" fmla="*/ 386859 h 1044151"/>
              <a:gd name="connsiteX105" fmla="*/ 573263 w 573272"/>
              <a:gd name="connsiteY105" fmla="*/ 386939 h 1044151"/>
              <a:gd name="connsiteX106" fmla="*/ 573272 w 573272"/>
              <a:gd name="connsiteY106" fmla="*/ 387019 h 1044151"/>
              <a:gd name="connsiteX107" fmla="*/ 572962 w 573272"/>
              <a:gd name="connsiteY107" fmla="*/ 389641 h 1044151"/>
              <a:gd name="connsiteX108" fmla="*/ 573272 w 573272"/>
              <a:gd name="connsiteY108" fmla="*/ 392264 h 1044151"/>
              <a:gd name="connsiteX109" fmla="*/ 573263 w 573272"/>
              <a:gd name="connsiteY109" fmla="*/ 392344 h 1044151"/>
              <a:gd name="connsiteX110" fmla="*/ 573272 w 573272"/>
              <a:gd name="connsiteY110" fmla="*/ 392425 h 1044151"/>
              <a:gd name="connsiteX111" fmla="*/ 572962 w 573272"/>
              <a:gd name="connsiteY111" fmla="*/ 395047 h 1044151"/>
              <a:gd name="connsiteX112" fmla="*/ 573272 w 573272"/>
              <a:gd name="connsiteY112" fmla="*/ 397669 h 1044151"/>
              <a:gd name="connsiteX113" fmla="*/ 573263 w 573272"/>
              <a:gd name="connsiteY113" fmla="*/ 397750 h 1044151"/>
              <a:gd name="connsiteX114" fmla="*/ 573272 w 573272"/>
              <a:gd name="connsiteY114" fmla="*/ 397830 h 1044151"/>
              <a:gd name="connsiteX115" fmla="*/ 572962 w 573272"/>
              <a:gd name="connsiteY115" fmla="*/ 400452 h 1044151"/>
              <a:gd name="connsiteX116" fmla="*/ 573272 w 573272"/>
              <a:gd name="connsiteY116" fmla="*/ 403075 h 1044151"/>
              <a:gd name="connsiteX117" fmla="*/ 573263 w 573272"/>
              <a:gd name="connsiteY117" fmla="*/ 403155 h 1044151"/>
              <a:gd name="connsiteX118" fmla="*/ 573272 w 573272"/>
              <a:gd name="connsiteY118" fmla="*/ 403235 h 1044151"/>
              <a:gd name="connsiteX119" fmla="*/ 572962 w 573272"/>
              <a:gd name="connsiteY119" fmla="*/ 405858 h 1044151"/>
              <a:gd name="connsiteX120" fmla="*/ 573272 w 573272"/>
              <a:gd name="connsiteY120" fmla="*/ 408480 h 1044151"/>
              <a:gd name="connsiteX121" fmla="*/ 573263 w 573272"/>
              <a:gd name="connsiteY121" fmla="*/ 408561 h 1044151"/>
              <a:gd name="connsiteX122" fmla="*/ 573272 w 573272"/>
              <a:gd name="connsiteY122" fmla="*/ 408641 h 1044151"/>
              <a:gd name="connsiteX123" fmla="*/ 573234 w 573272"/>
              <a:gd name="connsiteY123" fmla="*/ 408802 h 1044151"/>
              <a:gd name="connsiteX124" fmla="*/ 572952 w 573272"/>
              <a:gd name="connsiteY124" fmla="*/ 411183 h 1044151"/>
              <a:gd name="connsiteX125" fmla="*/ 573272 w 573272"/>
              <a:gd name="connsiteY125" fmla="*/ 413886 h 1044151"/>
              <a:gd name="connsiteX126" fmla="*/ 573260 w 573272"/>
              <a:gd name="connsiteY126" fmla="*/ 413993 h 1044151"/>
              <a:gd name="connsiteX127" fmla="*/ 573272 w 573272"/>
              <a:gd name="connsiteY127" fmla="*/ 414046 h 1044151"/>
              <a:gd name="connsiteX128" fmla="*/ 573234 w 573272"/>
              <a:gd name="connsiteY128" fmla="*/ 414207 h 1044151"/>
              <a:gd name="connsiteX129" fmla="*/ 572952 w 573272"/>
              <a:gd name="connsiteY129" fmla="*/ 416589 h 1044151"/>
              <a:gd name="connsiteX130" fmla="*/ 573272 w 573272"/>
              <a:gd name="connsiteY130" fmla="*/ 419291 h 1044151"/>
              <a:gd name="connsiteX131" fmla="*/ 573260 w 573272"/>
              <a:gd name="connsiteY131" fmla="*/ 419398 h 1044151"/>
              <a:gd name="connsiteX132" fmla="*/ 573272 w 573272"/>
              <a:gd name="connsiteY132" fmla="*/ 419452 h 1044151"/>
              <a:gd name="connsiteX133" fmla="*/ 573234 w 573272"/>
              <a:gd name="connsiteY133" fmla="*/ 419613 h 1044151"/>
              <a:gd name="connsiteX134" fmla="*/ 572952 w 573272"/>
              <a:gd name="connsiteY134" fmla="*/ 421994 h 1044151"/>
              <a:gd name="connsiteX135" fmla="*/ 573272 w 573272"/>
              <a:gd name="connsiteY135" fmla="*/ 424697 h 1044151"/>
              <a:gd name="connsiteX136" fmla="*/ 573260 w 573272"/>
              <a:gd name="connsiteY136" fmla="*/ 424804 h 1044151"/>
              <a:gd name="connsiteX137" fmla="*/ 573272 w 573272"/>
              <a:gd name="connsiteY137" fmla="*/ 424857 h 1044151"/>
              <a:gd name="connsiteX138" fmla="*/ 573234 w 573272"/>
              <a:gd name="connsiteY138" fmla="*/ 425018 h 1044151"/>
              <a:gd name="connsiteX139" fmla="*/ 572952 w 573272"/>
              <a:gd name="connsiteY139" fmla="*/ 427400 h 1044151"/>
              <a:gd name="connsiteX140" fmla="*/ 573272 w 573272"/>
              <a:gd name="connsiteY140" fmla="*/ 430102 h 1044151"/>
              <a:gd name="connsiteX141" fmla="*/ 573260 w 573272"/>
              <a:gd name="connsiteY141" fmla="*/ 430209 h 1044151"/>
              <a:gd name="connsiteX142" fmla="*/ 573272 w 573272"/>
              <a:gd name="connsiteY142" fmla="*/ 430263 h 1044151"/>
              <a:gd name="connsiteX143" fmla="*/ 573234 w 573272"/>
              <a:gd name="connsiteY143" fmla="*/ 430424 h 1044151"/>
              <a:gd name="connsiteX144" fmla="*/ 572952 w 573272"/>
              <a:gd name="connsiteY144" fmla="*/ 432805 h 1044151"/>
              <a:gd name="connsiteX145" fmla="*/ 573272 w 573272"/>
              <a:gd name="connsiteY145" fmla="*/ 435508 h 1044151"/>
              <a:gd name="connsiteX146" fmla="*/ 573260 w 573272"/>
              <a:gd name="connsiteY146" fmla="*/ 435615 h 1044151"/>
              <a:gd name="connsiteX147" fmla="*/ 573272 w 573272"/>
              <a:gd name="connsiteY147" fmla="*/ 435668 h 1044151"/>
              <a:gd name="connsiteX148" fmla="*/ 573234 w 573272"/>
              <a:gd name="connsiteY148" fmla="*/ 435829 h 1044151"/>
              <a:gd name="connsiteX149" fmla="*/ 572952 w 573272"/>
              <a:gd name="connsiteY149" fmla="*/ 438210 h 1044151"/>
              <a:gd name="connsiteX150" fmla="*/ 573272 w 573272"/>
              <a:gd name="connsiteY150" fmla="*/ 440913 h 1044151"/>
              <a:gd name="connsiteX151" fmla="*/ 573260 w 573272"/>
              <a:gd name="connsiteY151" fmla="*/ 441020 h 1044151"/>
              <a:gd name="connsiteX152" fmla="*/ 573272 w 573272"/>
              <a:gd name="connsiteY152" fmla="*/ 441074 h 1044151"/>
              <a:gd name="connsiteX153" fmla="*/ 573234 w 573272"/>
              <a:gd name="connsiteY153" fmla="*/ 441234 h 1044151"/>
              <a:gd name="connsiteX154" fmla="*/ 572952 w 573272"/>
              <a:gd name="connsiteY154" fmla="*/ 443616 h 1044151"/>
              <a:gd name="connsiteX155" fmla="*/ 573272 w 573272"/>
              <a:gd name="connsiteY155" fmla="*/ 446319 h 1044151"/>
              <a:gd name="connsiteX156" fmla="*/ 573260 w 573272"/>
              <a:gd name="connsiteY156" fmla="*/ 446426 h 1044151"/>
              <a:gd name="connsiteX157" fmla="*/ 573272 w 573272"/>
              <a:gd name="connsiteY157" fmla="*/ 446479 h 1044151"/>
              <a:gd name="connsiteX158" fmla="*/ 573234 w 573272"/>
              <a:gd name="connsiteY158" fmla="*/ 446640 h 1044151"/>
              <a:gd name="connsiteX159" fmla="*/ 572952 w 573272"/>
              <a:gd name="connsiteY159" fmla="*/ 449021 h 1044151"/>
              <a:gd name="connsiteX160" fmla="*/ 573272 w 573272"/>
              <a:gd name="connsiteY160" fmla="*/ 451724 h 1044151"/>
              <a:gd name="connsiteX161" fmla="*/ 573260 w 573272"/>
              <a:gd name="connsiteY161" fmla="*/ 451831 h 1044151"/>
              <a:gd name="connsiteX162" fmla="*/ 573272 w 573272"/>
              <a:gd name="connsiteY162" fmla="*/ 451885 h 1044151"/>
              <a:gd name="connsiteX163" fmla="*/ 573234 w 573272"/>
              <a:gd name="connsiteY163" fmla="*/ 452045 h 1044151"/>
              <a:gd name="connsiteX164" fmla="*/ 572952 w 573272"/>
              <a:gd name="connsiteY164" fmla="*/ 454427 h 1044151"/>
              <a:gd name="connsiteX165" fmla="*/ 573272 w 573272"/>
              <a:gd name="connsiteY165" fmla="*/ 457130 h 1044151"/>
              <a:gd name="connsiteX166" fmla="*/ 573260 w 573272"/>
              <a:gd name="connsiteY166" fmla="*/ 457237 h 1044151"/>
              <a:gd name="connsiteX167" fmla="*/ 573272 w 573272"/>
              <a:gd name="connsiteY167" fmla="*/ 457290 h 1044151"/>
              <a:gd name="connsiteX168" fmla="*/ 573234 w 573272"/>
              <a:gd name="connsiteY168" fmla="*/ 457450 h 1044151"/>
              <a:gd name="connsiteX169" fmla="*/ 572952 w 573272"/>
              <a:gd name="connsiteY169" fmla="*/ 459833 h 1044151"/>
              <a:gd name="connsiteX170" fmla="*/ 573272 w 573272"/>
              <a:gd name="connsiteY170" fmla="*/ 462535 h 1044151"/>
              <a:gd name="connsiteX171" fmla="*/ 573260 w 573272"/>
              <a:gd name="connsiteY171" fmla="*/ 462642 h 1044151"/>
              <a:gd name="connsiteX172" fmla="*/ 573272 w 573272"/>
              <a:gd name="connsiteY172" fmla="*/ 462696 h 1044151"/>
              <a:gd name="connsiteX173" fmla="*/ 573234 w 573272"/>
              <a:gd name="connsiteY173" fmla="*/ 462856 h 1044151"/>
              <a:gd name="connsiteX174" fmla="*/ 572952 w 573272"/>
              <a:gd name="connsiteY174" fmla="*/ 465238 h 1044151"/>
              <a:gd name="connsiteX175" fmla="*/ 573272 w 573272"/>
              <a:gd name="connsiteY175" fmla="*/ 467940 h 1044151"/>
              <a:gd name="connsiteX176" fmla="*/ 573260 w 573272"/>
              <a:gd name="connsiteY176" fmla="*/ 468048 h 1044151"/>
              <a:gd name="connsiteX177" fmla="*/ 573272 w 573272"/>
              <a:gd name="connsiteY177" fmla="*/ 468101 h 1044151"/>
              <a:gd name="connsiteX178" fmla="*/ 573234 w 573272"/>
              <a:gd name="connsiteY178" fmla="*/ 468262 h 1044151"/>
              <a:gd name="connsiteX179" fmla="*/ 572952 w 573272"/>
              <a:gd name="connsiteY179" fmla="*/ 470643 h 1044151"/>
              <a:gd name="connsiteX180" fmla="*/ 573272 w 573272"/>
              <a:gd name="connsiteY180" fmla="*/ 473346 h 1044151"/>
              <a:gd name="connsiteX181" fmla="*/ 573260 w 573272"/>
              <a:gd name="connsiteY181" fmla="*/ 473453 h 1044151"/>
              <a:gd name="connsiteX182" fmla="*/ 573272 w 573272"/>
              <a:gd name="connsiteY182" fmla="*/ 473506 h 1044151"/>
              <a:gd name="connsiteX183" fmla="*/ 573234 w 573272"/>
              <a:gd name="connsiteY183" fmla="*/ 473667 h 1044151"/>
              <a:gd name="connsiteX184" fmla="*/ 572952 w 573272"/>
              <a:gd name="connsiteY184" fmla="*/ 476049 h 1044151"/>
              <a:gd name="connsiteX185" fmla="*/ 573272 w 573272"/>
              <a:gd name="connsiteY185" fmla="*/ 478752 h 1044151"/>
              <a:gd name="connsiteX186" fmla="*/ 573260 w 573272"/>
              <a:gd name="connsiteY186" fmla="*/ 478859 h 1044151"/>
              <a:gd name="connsiteX187" fmla="*/ 573272 w 573272"/>
              <a:gd name="connsiteY187" fmla="*/ 478912 h 1044151"/>
              <a:gd name="connsiteX188" fmla="*/ 573234 w 573272"/>
              <a:gd name="connsiteY188" fmla="*/ 479072 h 1044151"/>
              <a:gd name="connsiteX189" fmla="*/ 572952 w 573272"/>
              <a:gd name="connsiteY189" fmla="*/ 481454 h 1044151"/>
              <a:gd name="connsiteX190" fmla="*/ 573272 w 573272"/>
              <a:gd name="connsiteY190" fmla="*/ 484157 h 1044151"/>
              <a:gd name="connsiteX191" fmla="*/ 573260 w 573272"/>
              <a:gd name="connsiteY191" fmla="*/ 484264 h 1044151"/>
              <a:gd name="connsiteX192" fmla="*/ 573272 w 573272"/>
              <a:gd name="connsiteY192" fmla="*/ 484317 h 1044151"/>
              <a:gd name="connsiteX193" fmla="*/ 573234 w 573272"/>
              <a:gd name="connsiteY193" fmla="*/ 484478 h 1044151"/>
              <a:gd name="connsiteX194" fmla="*/ 572952 w 573272"/>
              <a:gd name="connsiteY194" fmla="*/ 486860 h 1044151"/>
              <a:gd name="connsiteX195" fmla="*/ 573272 w 573272"/>
              <a:gd name="connsiteY195" fmla="*/ 489563 h 1044151"/>
              <a:gd name="connsiteX196" fmla="*/ 573260 w 573272"/>
              <a:gd name="connsiteY196" fmla="*/ 489669 h 1044151"/>
              <a:gd name="connsiteX197" fmla="*/ 573272 w 573272"/>
              <a:gd name="connsiteY197" fmla="*/ 489723 h 1044151"/>
              <a:gd name="connsiteX198" fmla="*/ 573234 w 573272"/>
              <a:gd name="connsiteY198" fmla="*/ 489883 h 1044151"/>
              <a:gd name="connsiteX199" fmla="*/ 572952 w 573272"/>
              <a:gd name="connsiteY199" fmla="*/ 492265 h 1044151"/>
              <a:gd name="connsiteX200" fmla="*/ 573272 w 573272"/>
              <a:gd name="connsiteY200" fmla="*/ 494968 h 1044151"/>
              <a:gd name="connsiteX201" fmla="*/ 573260 w 573272"/>
              <a:gd name="connsiteY201" fmla="*/ 495075 h 1044151"/>
              <a:gd name="connsiteX202" fmla="*/ 573272 w 573272"/>
              <a:gd name="connsiteY202" fmla="*/ 495128 h 1044151"/>
              <a:gd name="connsiteX203" fmla="*/ 573234 w 573272"/>
              <a:gd name="connsiteY203" fmla="*/ 495289 h 1044151"/>
              <a:gd name="connsiteX204" fmla="*/ 572952 w 573272"/>
              <a:gd name="connsiteY204" fmla="*/ 497671 h 1044151"/>
              <a:gd name="connsiteX205" fmla="*/ 573272 w 573272"/>
              <a:gd name="connsiteY205" fmla="*/ 500374 h 1044151"/>
              <a:gd name="connsiteX206" fmla="*/ 573260 w 573272"/>
              <a:gd name="connsiteY206" fmla="*/ 500480 h 1044151"/>
              <a:gd name="connsiteX207" fmla="*/ 573272 w 573272"/>
              <a:gd name="connsiteY207" fmla="*/ 500534 h 1044151"/>
              <a:gd name="connsiteX208" fmla="*/ 573234 w 573272"/>
              <a:gd name="connsiteY208" fmla="*/ 500694 h 1044151"/>
              <a:gd name="connsiteX209" fmla="*/ 572952 w 573272"/>
              <a:gd name="connsiteY209" fmla="*/ 503076 h 1044151"/>
              <a:gd name="connsiteX210" fmla="*/ 573272 w 573272"/>
              <a:gd name="connsiteY210" fmla="*/ 505779 h 1044151"/>
              <a:gd name="connsiteX211" fmla="*/ 573260 w 573272"/>
              <a:gd name="connsiteY211" fmla="*/ 505886 h 1044151"/>
              <a:gd name="connsiteX212" fmla="*/ 573272 w 573272"/>
              <a:gd name="connsiteY212" fmla="*/ 505939 h 1044151"/>
              <a:gd name="connsiteX213" fmla="*/ 573234 w 573272"/>
              <a:gd name="connsiteY213" fmla="*/ 506100 h 1044151"/>
              <a:gd name="connsiteX214" fmla="*/ 572952 w 573272"/>
              <a:gd name="connsiteY214" fmla="*/ 508482 h 1044151"/>
              <a:gd name="connsiteX215" fmla="*/ 573272 w 573272"/>
              <a:gd name="connsiteY215" fmla="*/ 511185 h 1044151"/>
              <a:gd name="connsiteX216" fmla="*/ 573260 w 573272"/>
              <a:gd name="connsiteY216" fmla="*/ 511291 h 1044151"/>
              <a:gd name="connsiteX217" fmla="*/ 573272 w 573272"/>
              <a:gd name="connsiteY217" fmla="*/ 511345 h 1044151"/>
              <a:gd name="connsiteX218" fmla="*/ 573234 w 573272"/>
              <a:gd name="connsiteY218" fmla="*/ 511505 h 1044151"/>
              <a:gd name="connsiteX219" fmla="*/ 572952 w 573272"/>
              <a:gd name="connsiteY219" fmla="*/ 513887 h 1044151"/>
              <a:gd name="connsiteX220" fmla="*/ 573272 w 573272"/>
              <a:gd name="connsiteY220" fmla="*/ 516590 h 1044151"/>
              <a:gd name="connsiteX221" fmla="*/ 573260 w 573272"/>
              <a:gd name="connsiteY221" fmla="*/ 516697 h 1044151"/>
              <a:gd name="connsiteX222" fmla="*/ 573272 w 573272"/>
              <a:gd name="connsiteY222" fmla="*/ 516750 h 1044151"/>
              <a:gd name="connsiteX223" fmla="*/ 573234 w 573272"/>
              <a:gd name="connsiteY223" fmla="*/ 516911 h 1044151"/>
              <a:gd name="connsiteX224" fmla="*/ 572952 w 573272"/>
              <a:gd name="connsiteY224" fmla="*/ 519293 h 1044151"/>
              <a:gd name="connsiteX225" fmla="*/ 573272 w 573272"/>
              <a:gd name="connsiteY225" fmla="*/ 521995 h 1044151"/>
              <a:gd name="connsiteX226" fmla="*/ 573260 w 573272"/>
              <a:gd name="connsiteY226" fmla="*/ 522102 h 1044151"/>
              <a:gd name="connsiteX227" fmla="*/ 573272 w 573272"/>
              <a:gd name="connsiteY227" fmla="*/ 522156 h 1044151"/>
              <a:gd name="connsiteX228" fmla="*/ 573234 w 573272"/>
              <a:gd name="connsiteY228" fmla="*/ 522316 h 1044151"/>
              <a:gd name="connsiteX229" fmla="*/ 572952 w 573272"/>
              <a:gd name="connsiteY229" fmla="*/ 524698 h 1044151"/>
              <a:gd name="connsiteX230" fmla="*/ 573272 w 573272"/>
              <a:gd name="connsiteY230" fmla="*/ 527401 h 1044151"/>
              <a:gd name="connsiteX231" fmla="*/ 573260 w 573272"/>
              <a:gd name="connsiteY231" fmla="*/ 527508 h 1044151"/>
              <a:gd name="connsiteX232" fmla="*/ 573272 w 573272"/>
              <a:gd name="connsiteY232" fmla="*/ 527561 h 1044151"/>
              <a:gd name="connsiteX233" fmla="*/ 573234 w 573272"/>
              <a:gd name="connsiteY233" fmla="*/ 527721 h 1044151"/>
              <a:gd name="connsiteX234" fmla="*/ 572952 w 573272"/>
              <a:gd name="connsiteY234" fmla="*/ 530104 h 1044151"/>
              <a:gd name="connsiteX235" fmla="*/ 573272 w 573272"/>
              <a:gd name="connsiteY235" fmla="*/ 532806 h 1044151"/>
              <a:gd name="connsiteX236" fmla="*/ 573260 w 573272"/>
              <a:gd name="connsiteY236" fmla="*/ 532913 h 1044151"/>
              <a:gd name="connsiteX237" fmla="*/ 573272 w 573272"/>
              <a:gd name="connsiteY237" fmla="*/ 532967 h 1044151"/>
              <a:gd name="connsiteX238" fmla="*/ 573234 w 573272"/>
              <a:gd name="connsiteY238" fmla="*/ 533127 h 1044151"/>
              <a:gd name="connsiteX239" fmla="*/ 572952 w 573272"/>
              <a:gd name="connsiteY239" fmla="*/ 535509 h 1044151"/>
              <a:gd name="connsiteX240" fmla="*/ 573272 w 573272"/>
              <a:gd name="connsiteY240" fmla="*/ 538212 h 1044151"/>
              <a:gd name="connsiteX241" fmla="*/ 573260 w 573272"/>
              <a:gd name="connsiteY241" fmla="*/ 538319 h 1044151"/>
              <a:gd name="connsiteX242" fmla="*/ 573272 w 573272"/>
              <a:gd name="connsiteY242" fmla="*/ 538372 h 1044151"/>
              <a:gd name="connsiteX243" fmla="*/ 573234 w 573272"/>
              <a:gd name="connsiteY243" fmla="*/ 538533 h 1044151"/>
              <a:gd name="connsiteX244" fmla="*/ 572952 w 573272"/>
              <a:gd name="connsiteY244" fmla="*/ 540915 h 1044151"/>
              <a:gd name="connsiteX245" fmla="*/ 573272 w 573272"/>
              <a:gd name="connsiteY245" fmla="*/ 543617 h 1044151"/>
              <a:gd name="connsiteX246" fmla="*/ 573260 w 573272"/>
              <a:gd name="connsiteY246" fmla="*/ 543724 h 1044151"/>
              <a:gd name="connsiteX247" fmla="*/ 573272 w 573272"/>
              <a:gd name="connsiteY247" fmla="*/ 543778 h 1044151"/>
              <a:gd name="connsiteX248" fmla="*/ 573234 w 573272"/>
              <a:gd name="connsiteY248" fmla="*/ 543938 h 1044151"/>
              <a:gd name="connsiteX249" fmla="*/ 572952 w 573272"/>
              <a:gd name="connsiteY249" fmla="*/ 546320 h 1044151"/>
              <a:gd name="connsiteX250" fmla="*/ 573272 w 573272"/>
              <a:gd name="connsiteY250" fmla="*/ 549023 h 1044151"/>
              <a:gd name="connsiteX251" fmla="*/ 573260 w 573272"/>
              <a:gd name="connsiteY251" fmla="*/ 549130 h 1044151"/>
              <a:gd name="connsiteX252" fmla="*/ 573272 w 573272"/>
              <a:gd name="connsiteY252" fmla="*/ 549183 h 1044151"/>
              <a:gd name="connsiteX253" fmla="*/ 573234 w 573272"/>
              <a:gd name="connsiteY253" fmla="*/ 549344 h 1044151"/>
              <a:gd name="connsiteX254" fmla="*/ 572952 w 573272"/>
              <a:gd name="connsiteY254" fmla="*/ 551726 h 1044151"/>
              <a:gd name="connsiteX255" fmla="*/ 573272 w 573272"/>
              <a:gd name="connsiteY255" fmla="*/ 554428 h 1044151"/>
              <a:gd name="connsiteX256" fmla="*/ 573260 w 573272"/>
              <a:gd name="connsiteY256" fmla="*/ 554535 h 1044151"/>
              <a:gd name="connsiteX257" fmla="*/ 573272 w 573272"/>
              <a:gd name="connsiteY257" fmla="*/ 554588 h 1044151"/>
              <a:gd name="connsiteX258" fmla="*/ 573234 w 573272"/>
              <a:gd name="connsiteY258" fmla="*/ 554749 h 1044151"/>
              <a:gd name="connsiteX259" fmla="*/ 572952 w 573272"/>
              <a:gd name="connsiteY259" fmla="*/ 557131 h 1044151"/>
              <a:gd name="connsiteX260" fmla="*/ 573272 w 573272"/>
              <a:gd name="connsiteY260" fmla="*/ 559834 h 1044151"/>
              <a:gd name="connsiteX261" fmla="*/ 573260 w 573272"/>
              <a:gd name="connsiteY261" fmla="*/ 559940 h 1044151"/>
              <a:gd name="connsiteX262" fmla="*/ 573272 w 573272"/>
              <a:gd name="connsiteY262" fmla="*/ 559994 h 1044151"/>
              <a:gd name="connsiteX263" fmla="*/ 573234 w 573272"/>
              <a:gd name="connsiteY263" fmla="*/ 560154 h 1044151"/>
              <a:gd name="connsiteX264" fmla="*/ 572952 w 573272"/>
              <a:gd name="connsiteY264" fmla="*/ 562536 h 1044151"/>
              <a:gd name="connsiteX265" fmla="*/ 573272 w 573272"/>
              <a:gd name="connsiteY265" fmla="*/ 565239 h 1044151"/>
              <a:gd name="connsiteX266" fmla="*/ 573260 w 573272"/>
              <a:gd name="connsiteY266" fmla="*/ 565346 h 1044151"/>
              <a:gd name="connsiteX267" fmla="*/ 573272 w 573272"/>
              <a:gd name="connsiteY267" fmla="*/ 565399 h 1044151"/>
              <a:gd name="connsiteX268" fmla="*/ 573234 w 573272"/>
              <a:gd name="connsiteY268" fmla="*/ 565560 h 1044151"/>
              <a:gd name="connsiteX269" fmla="*/ 572952 w 573272"/>
              <a:gd name="connsiteY269" fmla="*/ 567942 h 1044151"/>
              <a:gd name="connsiteX270" fmla="*/ 573272 w 573272"/>
              <a:gd name="connsiteY270" fmla="*/ 570645 h 1044151"/>
              <a:gd name="connsiteX271" fmla="*/ 573260 w 573272"/>
              <a:gd name="connsiteY271" fmla="*/ 570751 h 1044151"/>
              <a:gd name="connsiteX272" fmla="*/ 573272 w 573272"/>
              <a:gd name="connsiteY272" fmla="*/ 570805 h 1044151"/>
              <a:gd name="connsiteX273" fmla="*/ 573234 w 573272"/>
              <a:gd name="connsiteY273" fmla="*/ 570965 h 1044151"/>
              <a:gd name="connsiteX274" fmla="*/ 572952 w 573272"/>
              <a:gd name="connsiteY274" fmla="*/ 573347 h 1044151"/>
              <a:gd name="connsiteX275" fmla="*/ 573272 w 573272"/>
              <a:gd name="connsiteY275" fmla="*/ 576050 h 1044151"/>
              <a:gd name="connsiteX276" fmla="*/ 573260 w 573272"/>
              <a:gd name="connsiteY276" fmla="*/ 576157 h 1044151"/>
              <a:gd name="connsiteX277" fmla="*/ 573272 w 573272"/>
              <a:gd name="connsiteY277" fmla="*/ 576210 h 1044151"/>
              <a:gd name="connsiteX278" fmla="*/ 573234 w 573272"/>
              <a:gd name="connsiteY278" fmla="*/ 576371 h 1044151"/>
              <a:gd name="connsiteX279" fmla="*/ 572952 w 573272"/>
              <a:gd name="connsiteY279" fmla="*/ 578753 h 1044151"/>
              <a:gd name="connsiteX280" fmla="*/ 573272 w 573272"/>
              <a:gd name="connsiteY280" fmla="*/ 581456 h 1044151"/>
              <a:gd name="connsiteX281" fmla="*/ 573260 w 573272"/>
              <a:gd name="connsiteY281" fmla="*/ 581563 h 1044151"/>
              <a:gd name="connsiteX282" fmla="*/ 573272 w 573272"/>
              <a:gd name="connsiteY282" fmla="*/ 581616 h 1044151"/>
              <a:gd name="connsiteX283" fmla="*/ 573234 w 573272"/>
              <a:gd name="connsiteY283" fmla="*/ 581777 h 1044151"/>
              <a:gd name="connsiteX284" fmla="*/ 572952 w 573272"/>
              <a:gd name="connsiteY284" fmla="*/ 584158 h 1044151"/>
              <a:gd name="connsiteX285" fmla="*/ 573272 w 573272"/>
              <a:gd name="connsiteY285" fmla="*/ 586861 h 1044151"/>
              <a:gd name="connsiteX286" fmla="*/ 573260 w 573272"/>
              <a:gd name="connsiteY286" fmla="*/ 586968 h 1044151"/>
              <a:gd name="connsiteX287" fmla="*/ 573272 w 573272"/>
              <a:gd name="connsiteY287" fmla="*/ 587021 h 1044151"/>
              <a:gd name="connsiteX288" fmla="*/ 573234 w 573272"/>
              <a:gd name="connsiteY288" fmla="*/ 587182 h 1044151"/>
              <a:gd name="connsiteX289" fmla="*/ 572952 w 573272"/>
              <a:gd name="connsiteY289" fmla="*/ 589564 h 1044151"/>
              <a:gd name="connsiteX290" fmla="*/ 573272 w 573272"/>
              <a:gd name="connsiteY290" fmla="*/ 592267 h 1044151"/>
              <a:gd name="connsiteX291" fmla="*/ 573260 w 573272"/>
              <a:gd name="connsiteY291" fmla="*/ 592374 h 1044151"/>
              <a:gd name="connsiteX292" fmla="*/ 573272 w 573272"/>
              <a:gd name="connsiteY292" fmla="*/ 592427 h 1044151"/>
              <a:gd name="connsiteX293" fmla="*/ 573234 w 573272"/>
              <a:gd name="connsiteY293" fmla="*/ 592588 h 1044151"/>
              <a:gd name="connsiteX294" fmla="*/ 572952 w 573272"/>
              <a:gd name="connsiteY294" fmla="*/ 594969 h 1044151"/>
              <a:gd name="connsiteX295" fmla="*/ 573272 w 573272"/>
              <a:gd name="connsiteY295" fmla="*/ 597672 h 1044151"/>
              <a:gd name="connsiteX296" fmla="*/ 573260 w 573272"/>
              <a:gd name="connsiteY296" fmla="*/ 597779 h 1044151"/>
              <a:gd name="connsiteX297" fmla="*/ 573272 w 573272"/>
              <a:gd name="connsiteY297" fmla="*/ 597833 h 1044151"/>
              <a:gd name="connsiteX298" fmla="*/ 573234 w 573272"/>
              <a:gd name="connsiteY298" fmla="*/ 597993 h 1044151"/>
              <a:gd name="connsiteX299" fmla="*/ 572952 w 573272"/>
              <a:gd name="connsiteY299" fmla="*/ 600375 h 1044151"/>
              <a:gd name="connsiteX300" fmla="*/ 573272 w 573272"/>
              <a:gd name="connsiteY300" fmla="*/ 603077 h 1044151"/>
              <a:gd name="connsiteX301" fmla="*/ 573260 w 573272"/>
              <a:gd name="connsiteY301" fmla="*/ 603184 h 1044151"/>
              <a:gd name="connsiteX302" fmla="*/ 573272 w 573272"/>
              <a:gd name="connsiteY302" fmla="*/ 603238 h 1044151"/>
              <a:gd name="connsiteX303" fmla="*/ 573234 w 573272"/>
              <a:gd name="connsiteY303" fmla="*/ 603399 h 1044151"/>
              <a:gd name="connsiteX304" fmla="*/ 572952 w 573272"/>
              <a:gd name="connsiteY304" fmla="*/ 605780 h 1044151"/>
              <a:gd name="connsiteX305" fmla="*/ 573272 w 573272"/>
              <a:gd name="connsiteY305" fmla="*/ 608483 h 1044151"/>
              <a:gd name="connsiteX306" fmla="*/ 573260 w 573272"/>
              <a:gd name="connsiteY306" fmla="*/ 608590 h 1044151"/>
              <a:gd name="connsiteX307" fmla="*/ 573272 w 573272"/>
              <a:gd name="connsiteY307" fmla="*/ 608643 h 1044151"/>
              <a:gd name="connsiteX308" fmla="*/ 573234 w 573272"/>
              <a:gd name="connsiteY308" fmla="*/ 608804 h 1044151"/>
              <a:gd name="connsiteX309" fmla="*/ 572952 w 573272"/>
              <a:gd name="connsiteY309" fmla="*/ 611186 h 1044151"/>
              <a:gd name="connsiteX310" fmla="*/ 573272 w 573272"/>
              <a:gd name="connsiteY310" fmla="*/ 613888 h 1044151"/>
              <a:gd name="connsiteX311" fmla="*/ 573260 w 573272"/>
              <a:gd name="connsiteY311" fmla="*/ 613995 h 1044151"/>
              <a:gd name="connsiteX312" fmla="*/ 573272 w 573272"/>
              <a:gd name="connsiteY312" fmla="*/ 614049 h 1044151"/>
              <a:gd name="connsiteX313" fmla="*/ 573234 w 573272"/>
              <a:gd name="connsiteY313" fmla="*/ 614210 h 1044151"/>
              <a:gd name="connsiteX314" fmla="*/ 572952 w 573272"/>
              <a:gd name="connsiteY314" fmla="*/ 616591 h 1044151"/>
              <a:gd name="connsiteX315" fmla="*/ 573272 w 573272"/>
              <a:gd name="connsiteY315" fmla="*/ 619294 h 1044151"/>
              <a:gd name="connsiteX316" fmla="*/ 573260 w 573272"/>
              <a:gd name="connsiteY316" fmla="*/ 619401 h 1044151"/>
              <a:gd name="connsiteX317" fmla="*/ 573272 w 573272"/>
              <a:gd name="connsiteY317" fmla="*/ 619454 h 1044151"/>
              <a:gd name="connsiteX318" fmla="*/ 573234 w 573272"/>
              <a:gd name="connsiteY318" fmla="*/ 619615 h 1044151"/>
              <a:gd name="connsiteX319" fmla="*/ 572952 w 573272"/>
              <a:gd name="connsiteY319" fmla="*/ 621997 h 1044151"/>
              <a:gd name="connsiteX320" fmla="*/ 573272 w 573272"/>
              <a:gd name="connsiteY320" fmla="*/ 624699 h 1044151"/>
              <a:gd name="connsiteX321" fmla="*/ 573260 w 573272"/>
              <a:gd name="connsiteY321" fmla="*/ 624806 h 1044151"/>
              <a:gd name="connsiteX322" fmla="*/ 573272 w 573272"/>
              <a:gd name="connsiteY322" fmla="*/ 624860 h 1044151"/>
              <a:gd name="connsiteX323" fmla="*/ 573234 w 573272"/>
              <a:gd name="connsiteY323" fmla="*/ 625021 h 1044151"/>
              <a:gd name="connsiteX324" fmla="*/ 572952 w 573272"/>
              <a:gd name="connsiteY324" fmla="*/ 627402 h 1044151"/>
              <a:gd name="connsiteX325" fmla="*/ 573272 w 573272"/>
              <a:gd name="connsiteY325" fmla="*/ 630105 h 1044151"/>
              <a:gd name="connsiteX326" fmla="*/ 573260 w 573272"/>
              <a:gd name="connsiteY326" fmla="*/ 630212 h 1044151"/>
              <a:gd name="connsiteX327" fmla="*/ 573272 w 573272"/>
              <a:gd name="connsiteY327" fmla="*/ 630265 h 1044151"/>
              <a:gd name="connsiteX328" fmla="*/ 573234 w 573272"/>
              <a:gd name="connsiteY328" fmla="*/ 630426 h 1044151"/>
              <a:gd name="connsiteX329" fmla="*/ 572952 w 573272"/>
              <a:gd name="connsiteY329" fmla="*/ 632808 h 1044151"/>
              <a:gd name="connsiteX330" fmla="*/ 573272 w 573272"/>
              <a:gd name="connsiteY330" fmla="*/ 635510 h 1044151"/>
              <a:gd name="connsiteX331" fmla="*/ 573260 w 573272"/>
              <a:gd name="connsiteY331" fmla="*/ 635617 h 1044151"/>
              <a:gd name="connsiteX332" fmla="*/ 573272 w 573272"/>
              <a:gd name="connsiteY332" fmla="*/ 635671 h 1044151"/>
              <a:gd name="connsiteX333" fmla="*/ 573234 w 573272"/>
              <a:gd name="connsiteY333" fmla="*/ 635832 h 1044151"/>
              <a:gd name="connsiteX334" fmla="*/ 572952 w 573272"/>
              <a:gd name="connsiteY334" fmla="*/ 638213 h 1044151"/>
              <a:gd name="connsiteX335" fmla="*/ 573272 w 573272"/>
              <a:gd name="connsiteY335" fmla="*/ 640916 h 1044151"/>
              <a:gd name="connsiteX336" fmla="*/ 573260 w 573272"/>
              <a:gd name="connsiteY336" fmla="*/ 641023 h 1044151"/>
              <a:gd name="connsiteX337" fmla="*/ 573272 w 573272"/>
              <a:gd name="connsiteY337" fmla="*/ 641076 h 1044151"/>
              <a:gd name="connsiteX338" fmla="*/ 573234 w 573272"/>
              <a:gd name="connsiteY338" fmla="*/ 641237 h 1044151"/>
              <a:gd name="connsiteX339" fmla="*/ 572952 w 573272"/>
              <a:gd name="connsiteY339" fmla="*/ 643618 h 1044151"/>
              <a:gd name="connsiteX340" fmla="*/ 573272 w 573272"/>
              <a:gd name="connsiteY340" fmla="*/ 646322 h 1044151"/>
              <a:gd name="connsiteX341" fmla="*/ 573260 w 573272"/>
              <a:gd name="connsiteY341" fmla="*/ 646428 h 1044151"/>
              <a:gd name="connsiteX342" fmla="*/ 573272 w 573272"/>
              <a:gd name="connsiteY342" fmla="*/ 646482 h 1044151"/>
              <a:gd name="connsiteX343" fmla="*/ 573234 w 573272"/>
              <a:gd name="connsiteY343" fmla="*/ 646642 h 1044151"/>
              <a:gd name="connsiteX344" fmla="*/ 572952 w 573272"/>
              <a:gd name="connsiteY344" fmla="*/ 649024 h 1044151"/>
              <a:gd name="connsiteX345" fmla="*/ 573272 w 573272"/>
              <a:gd name="connsiteY345" fmla="*/ 651727 h 1044151"/>
              <a:gd name="connsiteX346" fmla="*/ 573260 w 573272"/>
              <a:gd name="connsiteY346" fmla="*/ 651834 h 1044151"/>
              <a:gd name="connsiteX347" fmla="*/ 573272 w 573272"/>
              <a:gd name="connsiteY347" fmla="*/ 651887 h 1044151"/>
              <a:gd name="connsiteX348" fmla="*/ 573234 w 573272"/>
              <a:gd name="connsiteY348" fmla="*/ 652048 h 1044151"/>
              <a:gd name="connsiteX349" fmla="*/ 572952 w 573272"/>
              <a:gd name="connsiteY349" fmla="*/ 654429 h 1044151"/>
              <a:gd name="connsiteX350" fmla="*/ 573272 w 573272"/>
              <a:gd name="connsiteY350" fmla="*/ 657132 h 1044151"/>
              <a:gd name="connsiteX351" fmla="*/ 573260 w 573272"/>
              <a:gd name="connsiteY351" fmla="*/ 657239 h 1044151"/>
              <a:gd name="connsiteX352" fmla="*/ 573272 w 573272"/>
              <a:gd name="connsiteY352" fmla="*/ 657293 h 1044151"/>
              <a:gd name="connsiteX353" fmla="*/ 573234 w 573272"/>
              <a:gd name="connsiteY353" fmla="*/ 657453 h 1044151"/>
              <a:gd name="connsiteX354" fmla="*/ 572952 w 573272"/>
              <a:gd name="connsiteY354" fmla="*/ 659835 h 1044151"/>
              <a:gd name="connsiteX355" fmla="*/ 573272 w 573272"/>
              <a:gd name="connsiteY355" fmla="*/ 662538 h 1044151"/>
              <a:gd name="connsiteX356" fmla="*/ 573253 w 573272"/>
              <a:gd name="connsiteY356" fmla="*/ 662618 h 1044151"/>
              <a:gd name="connsiteX357" fmla="*/ 573272 w 573272"/>
              <a:gd name="connsiteY357" fmla="*/ 662698 h 1044151"/>
              <a:gd name="connsiteX358" fmla="*/ 572652 w 573272"/>
              <a:gd name="connsiteY358" fmla="*/ 665321 h 1044151"/>
              <a:gd name="connsiteX359" fmla="*/ 573272 w 573272"/>
              <a:gd name="connsiteY359" fmla="*/ 667943 h 1044151"/>
              <a:gd name="connsiteX360" fmla="*/ 573253 w 573272"/>
              <a:gd name="connsiteY360" fmla="*/ 668023 h 1044151"/>
              <a:gd name="connsiteX361" fmla="*/ 573272 w 573272"/>
              <a:gd name="connsiteY361" fmla="*/ 668104 h 1044151"/>
              <a:gd name="connsiteX362" fmla="*/ 572652 w 573272"/>
              <a:gd name="connsiteY362" fmla="*/ 670726 h 1044151"/>
              <a:gd name="connsiteX363" fmla="*/ 573272 w 573272"/>
              <a:gd name="connsiteY363" fmla="*/ 673349 h 1044151"/>
              <a:gd name="connsiteX364" fmla="*/ 572633 w 573272"/>
              <a:gd name="connsiteY364" fmla="*/ 676052 h 1044151"/>
              <a:gd name="connsiteX365" fmla="*/ 573272 w 573272"/>
              <a:gd name="connsiteY365" fmla="*/ 678754 h 1044151"/>
              <a:gd name="connsiteX366" fmla="*/ 572633 w 573272"/>
              <a:gd name="connsiteY366" fmla="*/ 681457 h 1044151"/>
              <a:gd name="connsiteX367" fmla="*/ 573272 w 573272"/>
              <a:gd name="connsiteY367" fmla="*/ 684160 h 1044151"/>
              <a:gd name="connsiteX368" fmla="*/ 572633 w 573272"/>
              <a:gd name="connsiteY368" fmla="*/ 686863 h 1044151"/>
              <a:gd name="connsiteX369" fmla="*/ 573272 w 573272"/>
              <a:gd name="connsiteY369" fmla="*/ 689565 h 1044151"/>
              <a:gd name="connsiteX370" fmla="*/ 572633 w 573272"/>
              <a:gd name="connsiteY370" fmla="*/ 692268 h 1044151"/>
              <a:gd name="connsiteX371" fmla="*/ 573272 w 573272"/>
              <a:gd name="connsiteY371" fmla="*/ 694971 h 1044151"/>
              <a:gd name="connsiteX372" fmla="*/ 572633 w 573272"/>
              <a:gd name="connsiteY372" fmla="*/ 697673 h 1044151"/>
              <a:gd name="connsiteX373" fmla="*/ 573272 w 573272"/>
              <a:gd name="connsiteY373" fmla="*/ 700376 h 1044151"/>
              <a:gd name="connsiteX374" fmla="*/ 572633 w 573272"/>
              <a:gd name="connsiteY374" fmla="*/ 703079 h 1044151"/>
              <a:gd name="connsiteX375" fmla="*/ 573272 w 573272"/>
              <a:gd name="connsiteY375" fmla="*/ 705782 h 1044151"/>
              <a:gd name="connsiteX376" fmla="*/ 572633 w 573272"/>
              <a:gd name="connsiteY376" fmla="*/ 708484 h 1044151"/>
              <a:gd name="connsiteX377" fmla="*/ 573272 w 573272"/>
              <a:gd name="connsiteY377" fmla="*/ 711187 h 1044151"/>
              <a:gd name="connsiteX378" fmla="*/ 572633 w 573272"/>
              <a:gd name="connsiteY378" fmla="*/ 713890 h 1044151"/>
              <a:gd name="connsiteX379" fmla="*/ 573272 w 573272"/>
              <a:gd name="connsiteY379" fmla="*/ 716593 h 1044151"/>
              <a:gd name="connsiteX380" fmla="*/ 572633 w 573272"/>
              <a:gd name="connsiteY380" fmla="*/ 719295 h 1044151"/>
              <a:gd name="connsiteX381" fmla="*/ 573272 w 573272"/>
              <a:gd name="connsiteY381" fmla="*/ 721998 h 1044151"/>
              <a:gd name="connsiteX382" fmla="*/ 572633 w 573272"/>
              <a:gd name="connsiteY382" fmla="*/ 724701 h 1044151"/>
              <a:gd name="connsiteX383" fmla="*/ 573272 w 573272"/>
              <a:gd name="connsiteY383" fmla="*/ 727403 h 1044151"/>
              <a:gd name="connsiteX384" fmla="*/ 572633 w 573272"/>
              <a:gd name="connsiteY384" fmla="*/ 730106 h 1044151"/>
              <a:gd name="connsiteX385" fmla="*/ 573272 w 573272"/>
              <a:gd name="connsiteY385" fmla="*/ 732809 h 1044151"/>
              <a:gd name="connsiteX386" fmla="*/ 572633 w 573272"/>
              <a:gd name="connsiteY386" fmla="*/ 735512 h 1044151"/>
              <a:gd name="connsiteX387" fmla="*/ 573272 w 573272"/>
              <a:gd name="connsiteY387" fmla="*/ 738214 h 1044151"/>
              <a:gd name="connsiteX388" fmla="*/ 572633 w 573272"/>
              <a:gd name="connsiteY388" fmla="*/ 740917 h 1044151"/>
              <a:gd name="connsiteX389" fmla="*/ 573272 w 573272"/>
              <a:gd name="connsiteY389" fmla="*/ 743620 h 1044151"/>
              <a:gd name="connsiteX390" fmla="*/ 572633 w 573272"/>
              <a:gd name="connsiteY390" fmla="*/ 746323 h 1044151"/>
              <a:gd name="connsiteX391" fmla="*/ 573272 w 573272"/>
              <a:gd name="connsiteY391" fmla="*/ 749025 h 1044151"/>
              <a:gd name="connsiteX392" fmla="*/ 572633 w 573272"/>
              <a:gd name="connsiteY392" fmla="*/ 751728 h 1044151"/>
              <a:gd name="connsiteX393" fmla="*/ 573272 w 573272"/>
              <a:gd name="connsiteY393" fmla="*/ 754431 h 1044151"/>
              <a:gd name="connsiteX394" fmla="*/ 572633 w 573272"/>
              <a:gd name="connsiteY394" fmla="*/ 757134 h 1044151"/>
              <a:gd name="connsiteX395" fmla="*/ 573272 w 573272"/>
              <a:gd name="connsiteY395" fmla="*/ 759836 h 1044151"/>
              <a:gd name="connsiteX396" fmla="*/ 572633 w 573272"/>
              <a:gd name="connsiteY396" fmla="*/ 762539 h 1044151"/>
              <a:gd name="connsiteX397" fmla="*/ 573272 w 573272"/>
              <a:gd name="connsiteY397" fmla="*/ 765242 h 1044151"/>
              <a:gd name="connsiteX398" fmla="*/ 572633 w 573272"/>
              <a:gd name="connsiteY398" fmla="*/ 767944 h 1044151"/>
              <a:gd name="connsiteX399" fmla="*/ 573272 w 573272"/>
              <a:gd name="connsiteY399" fmla="*/ 770647 h 1044151"/>
              <a:gd name="connsiteX400" fmla="*/ 572633 w 573272"/>
              <a:gd name="connsiteY400" fmla="*/ 773350 h 1044151"/>
              <a:gd name="connsiteX401" fmla="*/ 573272 w 573272"/>
              <a:gd name="connsiteY401" fmla="*/ 776053 h 1044151"/>
              <a:gd name="connsiteX402" fmla="*/ 572633 w 573272"/>
              <a:gd name="connsiteY402" fmla="*/ 778755 h 1044151"/>
              <a:gd name="connsiteX403" fmla="*/ 573272 w 573272"/>
              <a:gd name="connsiteY403" fmla="*/ 781458 h 1044151"/>
              <a:gd name="connsiteX404" fmla="*/ 572633 w 573272"/>
              <a:gd name="connsiteY404" fmla="*/ 784161 h 1044151"/>
              <a:gd name="connsiteX405" fmla="*/ 573272 w 573272"/>
              <a:gd name="connsiteY405" fmla="*/ 786864 h 1044151"/>
              <a:gd name="connsiteX406" fmla="*/ 572633 w 573272"/>
              <a:gd name="connsiteY406" fmla="*/ 789566 h 1044151"/>
              <a:gd name="connsiteX407" fmla="*/ 573272 w 573272"/>
              <a:gd name="connsiteY407" fmla="*/ 792269 h 1044151"/>
              <a:gd name="connsiteX408" fmla="*/ 572633 w 573272"/>
              <a:gd name="connsiteY408" fmla="*/ 794972 h 1044151"/>
              <a:gd name="connsiteX409" fmla="*/ 573272 w 573272"/>
              <a:gd name="connsiteY409" fmla="*/ 797675 h 1044151"/>
              <a:gd name="connsiteX410" fmla="*/ 572633 w 573272"/>
              <a:gd name="connsiteY410" fmla="*/ 800377 h 1044151"/>
              <a:gd name="connsiteX411" fmla="*/ 573272 w 573272"/>
              <a:gd name="connsiteY411" fmla="*/ 803080 h 1044151"/>
              <a:gd name="connsiteX412" fmla="*/ 572633 w 573272"/>
              <a:gd name="connsiteY412" fmla="*/ 805783 h 1044151"/>
              <a:gd name="connsiteX413" fmla="*/ 573272 w 573272"/>
              <a:gd name="connsiteY413" fmla="*/ 808485 h 1044151"/>
              <a:gd name="connsiteX414" fmla="*/ 572633 w 573272"/>
              <a:gd name="connsiteY414" fmla="*/ 811188 h 1044151"/>
              <a:gd name="connsiteX415" fmla="*/ 573272 w 573272"/>
              <a:gd name="connsiteY415" fmla="*/ 813891 h 1044151"/>
              <a:gd name="connsiteX416" fmla="*/ 572633 w 573272"/>
              <a:gd name="connsiteY416" fmla="*/ 816594 h 1044151"/>
              <a:gd name="connsiteX417" fmla="*/ 573272 w 573272"/>
              <a:gd name="connsiteY417" fmla="*/ 819296 h 1044151"/>
              <a:gd name="connsiteX418" fmla="*/ 572633 w 573272"/>
              <a:gd name="connsiteY418" fmla="*/ 821999 h 1044151"/>
              <a:gd name="connsiteX419" fmla="*/ 573272 w 573272"/>
              <a:gd name="connsiteY419" fmla="*/ 824702 h 1044151"/>
              <a:gd name="connsiteX420" fmla="*/ 572633 w 573272"/>
              <a:gd name="connsiteY420" fmla="*/ 827405 h 1044151"/>
              <a:gd name="connsiteX421" fmla="*/ 573272 w 573272"/>
              <a:gd name="connsiteY421" fmla="*/ 830107 h 1044151"/>
              <a:gd name="connsiteX422" fmla="*/ 572633 w 573272"/>
              <a:gd name="connsiteY422" fmla="*/ 832810 h 1044151"/>
              <a:gd name="connsiteX423" fmla="*/ 573272 w 573272"/>
              <a:gd name="connsiteY423" fmla="*/ 835513 h 1044151"/>
              <a:gd name="connsiteX424" fmla="*/ 572633 w 573272"/>
              <a:gd name="connsiteY424" fmla="*/ 838216 h 1044151"/>
              <a:gd name="connsiteX425" fmla="*/ 573272 w 573272"/>
              <a:gd name="connsiteY425" fmla="*/ 840918 h 1044151"/>
              <a:gd name="connsiteX426" fmla="*/ 572633 w 573272"/>
              <a:gd name="connsiteY426" fmla="*/ 843621 h 1044151"/>
              <a:gd name="connsiteX427" fmla="*/ 573272 w 573272"/>
              <a:gd name="connsiteY427" fmla="*/ 846324 h 1044151"/>
              <a:gd name="connsiteX428" fmla="*/ 572633 w 573272"/>
              <a:gd name="connsiteY428" fmla="*/ 849027 h 1044151"/>
              <a:gd name="connsiteX429" fmla="*/ 573272 w 573272"/>
              <a:gd name="connsiteY429" fmla="*/ 851730 h 1044151"/>
              <a:gd name="connsiteX430" fmla="*/ 572633 w 573272"/>
              <a:gd name="connsiteY430" fmla="*/ 854432 h 1044151"/>
              <a:gd name="connsiteX431" fmla="*/ 573272 w 573272"/>
              <a:gd name="connsiteY431" fmla="*/ 857135 h 1044151"/>
              <a:gd name="connsiteX432" fmla="*/ 572633 w 573272"/>
              <a:gd name="connsiteY432" fmla="*/ 859838 h 1044151"/>
              <a:gd name="connsiteX433" fmla="*/ 573272 w 573272"/>
              <a:gd name="connsiteY433" fmla="*/ 862540 h 1044151"/>
              <a:gd name="connsiteX434" fmla="*/ 572633 w 573272"/>
              <a:gd name="connsiteY434" fmla="*/ 865243 h 1044151"/>
              <a:gd name="connsiteX435" fmla="*/ 573272 w 573272"/>
              <a:gd name="connsiteY435" fmla="*/ 867946 h 1044151"/>
              <a:gd name="connsiteX436" fmla="*/ 572633 w 573272"/>
              <a:gd name="connsiteY436" fmla="*/ 870649 h 1044151"/>
              <a:gd name="connsiteX437" fmla="*/ 573272 w 573272"/>
              <a:gd name="connsiteY437" fmla="*/ 873351 h 1044151"/>
              <a:gd name="connsiteX438" fmla="*/ 572633 w 573272"/>
              <a:gd name="connsiteY438" fmla="*/ 876054 h 1044151"/>
              <a:gd name="connsiteX439" fmla="*/ 573272 w 573272"/>
              <a:gd name="connsiteY439" fmla="*/ 878757 h 1044151"/>
              <a:gd name="connsiteX440" fmla="*/ 572633 w 573272"/>
              <a:gd name="connsiteY440" fmla="*/ 881460 h 1044151"/>
              <a:gd name="connsiteX441" fmla="*/ 573272 w 573272"/>
              <a:gd name="connsiteY441" fmla="*/ 884162 h 1044151"/>
              <a:gd name="connsiteX442" fmla="*/ 572633 w 573272"/>
              <a:gd name="connsiteY442" fmla="*/ 886865 h 1044151"/>
              <a:gd name="connsiteX443" fmla="*/ 573272 w 573272"/>
              <a:gd name="connsiteY443" fmla="*/ 889568 h 1044151"/>
              <a:gd name="connsiteX444" fmla="*/ 572633 w 573272"/>
              <a:gd name="connsiteY444" fmla="*/ 892271 h 1044151"/>
              <a:gd name="connsiteX445" fmla="*/ 573272 w 573272"/>
              <a:gd name="connsiteY445" fmla="*/ 894973 h 1044151"/>
              <a:gd name="connsiteX446" fmla="*/ 572633 w 573272"/>
              <a:gd name="connsiteY446" fmla="*/ 897676 h 1044151"/>
              <a:gd name="connsiteX447" fmla="*/ 573272 w 573272"/>
              <a:gd name="connsiteY447" fmla="*/ 900379 h 1044151"/>
              <a:gd name="connsiteX448" fmla="*/ 572633 w 573272"/>
              <a:gd name="connsiteY448" fmla="*/ 903081 h 1044151"/>
              <a:gd name="connsiteX449" fmla="*/ 573272 w 573272"/>
              <a:gd name="connsiteY449" fmla="*/ 905784 h 1044151"/>
              <a:gd name="connsiteX450" fmla="*/ 572633 w 573272"/>
              <a:gd name="connsiteY450" fmla="*/ 908487 h 1044151"/>
              <a:gd name="connsiteX451" fmla="*/ 573272 w 573272"/>
              <a:gd name="connsiteY451" fmla="*/ 911190 h 1044151"/>
              <a:gd name="connsiteX452" fmla="*/ 572633 w 573272"/>
              <a:gd name="connsiteY452" fmla="*/ 913892 h 1044151"/>
              <a:gd name="connsiteX453" fmla="*/ 573272 w 573272"/>
              <a:gd name="connsiteY453" fmla="*/ 916595 h 1044151"/>
              <a:gd name="connsiteX454" fmla="*/ 572633 w 573272"/>
              <a:gd name="connsiteY454" fmla="*/ 919298 h 1044151"/>
              <a:gd name="connsiteX455" fmla="*/ 573272 w 573272"/>
              <a:gd name="connsiteY455" fmla="*/ 922001 h 1044151"/>
              <a:gd name="connsiteX456" fmla="*/ 286636 w 573272"/>
              <a:gd name="connsiteY456" fmla="*/ 1044151 h 1044151"/>
              <a:gd name="connsiteX457" fmla="*/ 0 w 573272"/>
              <a:gd name="connsiteY457" fmla="*/ 922001 h 1044151"/>
              <a:gd name="connsiteX458" fmla="*/ 640 w 573272"/>
              <a:gd name="connsiteY458" fmla="*/ 919298 h 1044151"/>
              <a:gd name="connsiteX459" fmla="*/ 0 w 573272"/>
              <a:gd name="connsiteY459" fmla="*/ 916595 h 1044151"/>
              <a:gd name="connsiteX460" fmla="*/ 640 w 573272"/>
              <a:gd name="connsiteY460" fmla="*/ 913892 h 1044151"/>
              <a:gd name="connsiteX461" fmla="*/ 0 w 573272"/>
              <a:gd name="connsiteY461" fmla="*/ 911190 h 1044151"/>
              <a:gd name="connsiteX462" fmla="*/ 640 w 573272"/>
              <a:gd name="connsiteY462" fmla="*/ 908487 h 1044151"/>
              <a:gd name="connsiteX463" fmla="*/ 0 w 573272"/>
              <a:gd name="connsiteY463" fmla="*/ 905784 h 1044151"/>
              <a:gd name="connsiteX464" fmla="*/ 640 w 573272"/>
              <a:gd name="connsiteY464" fmla="*/ 903081 h 1044151"/>
              <a:gd name="connsiteX465" fmla="*/ 0 w 573272"/>
              <a:gd name="connsiteY465" fmla="*/ 900379 h 1044151"/>
              <a:gd name="connsiteX466" fmla="*/ 640 w 573272"/>
              <a:gd name="connsiteY466" fmla="*/ 897676 h 1044151"/>
              <a:gd name="connsiteX467" fmla="*/ 0 w 573272"/>
              <a:gd name="connsiteY467" fmla="*/ 894973 h 1044151"/>
              <a:gd name="connsiteX468" fmla="*/ 640 w 573272"/>
              <a:gd name="connsiteY468" fmla="*/ 892271 h 1044151"/>
              <a:gd name="connsiteX469" fmla="*/ 0 w 573272"/>
              <a:gd name="connsiteY469" fmla="*/ 889568 h 1044151"/>
              <a:gd name="connsiteX470" fmla="*/ 640 w 573272"/>
              <a:gd name="connsiteY470" fmla="*/ 886865 h 1044151"/>
              <a:gd name="connsiteX471" fmla="*/ 0 w 573272"/>
              <a:gd name="connsiteY471" fmla="*/ 884162 h 1044151"/>
              <a:gd name="connsiteX472" fmla="*/ 640 w 573272"/>
              <a:gd name="connsiteY472" fmla="*/ 881460 h 1044151"/>
              <a:gd name="connsiteX473" fmla="*/ 0 w 573272"/>
              <a:gd name="connsiteY473" fmla="*/ 878757 h 1044151"/>
              <a:gd name="connsiteX474" fmla="*/ 640 w 573272"/>
              <a:gd name="connsiteY474" fmla="*/ 876054 h 1044151"/>
              <a:gd name="connsiteX475" fmla="*/ 0 w 573272"/>
              <a:gd name="connsiteY475" fmla="*/ 873351 h 1044151"/>
              <a:gd name="connsiteX476" fmla="*/ 640 w 573272"/>
              <a:gd name="connsiteY476" fmla="*/ 870649 h 1044151"/>
              <a:gd name="connsiteX477" fmla="*/ 0 w 573272"/>
              <a:gd name="connsiteY477" fmla="*/ 867946 h 1044151"/>
              <a:gd name="connsiteX478" fmla="*/ 640 w 573272"/>
              <a:gd name="connsiteY478" fmla="*/ 865243 h 1044151"/>
              <a:gd name="connsiteX479" fmla="*/ 0 w 573272"/>
              <a:gd name="connsiteY479" fmla="*/ 862540 h 1044151"/>
              <a:gd name="connsiteX480" fmla="*/ 640 w 573272"/>
              <a:gd name="connsiteY480" fmla="*/ 859838 h 1044151"/>
              <a:gd name="connsiteX481" fmla="*/ 0 w 573272"/>
              <a:gd name="connsiteY481" fmla="*/ 857135 h 1044151"/>
              <a:gd name="connsiteX482" fmla="*/ 640 w 573272"/>
              <a:gd name="connsiteY482" fmla="*/ 854432 h 1044151"/>
              <a:gd name="connsiteX483" fmla="*/ 0 w 573272"/>
              <a:gd name="connsiteY483" fmla="*/ 851730 h 1044151"/>
              <a:gd name="connsiteX484" fmla="*/ 640 w 573272"/>
              <a:gd name="connsiteY484" fmla="*/ 849027 h 1044151"/>
              <a:gd name="connsiteX485" fmla="*/ 0 w 573272"/>
              <a:gd name="connsiteY485" fmla="*/ 846324 h 1044151"/>
              <a:gd name="connsiteX486" fmla="*/ 640 w 573272"/>
              <a:gd name="connsiteY486" fmla="*/ 843621 h 1044151"/>
              <a:gd name="connsiteX487" fmla="*/ 0 w 573272"/>
              <a:gd name="connsiteY487" fmla="*/ 840918 h 1044151"/>
              <a:gd name="connsiteX488" fmla="*/ 640 w 573272"/>
              <a:gd name="connsiteY488" fmla="*/ 838216 h 1044151"/>
              <a:gd name="connsiteX489" fmla="*/ 0 w 573272"/>
              <a:gd name="connsiteY489" fmla="*/ 835513 h 1044151"/>
              <a:gd name="connsiteX490" fmla="*/ 640 w 573272"/>
              <a:gd name="connsiteY490" fmla="*/ 832810 h 1044151"/>
              <a:gd name="connsiteX491" fmla="*/ 0 w 573272"/>
              <a:gd name="connsiteY491" fmla="*/ 830107 h 1044151"/>
              <a:gd name="connsiteX492" fmla="*/ 640 w 573272"/>
              <a:gd name="connsiteY492" fmla="*/ 827405 h 1044151"/>
              <a:gd name="connsiteX493" fmla="*/ 0 w 573272"/>
              <a:gd name="connsiteY493" fmla="*/ 824702 h 1044151"/>
              <a:gd name="connsiteX494" fmla="*/ 640 w 573272"/>
              <a:gd name="connsiteY494" fmla="*/ 821999 h 1044151"/>
              <a:gd name="connsiteX495" fmla="*/ 0 w 573272"/>
              <a:gd name="connsiteY495" fmla="*/ 819296 h 1044151"/>
              <a:gd name="connsiteX496" fmla="*/ 640 w 573272"/>
              <a:gd name="connsiteY496" fmla="*/ 816594 h 1044151"/>
              <a:gd name="connsiteX497" fmla="*/ 0 w 573272"/>
              <a:gd name="connsiteY497" fmla="*/ 813891 h 1044151"/>
              <a:gd name="connsiteX498" fmla="*/ 640 w 573272"/>
              <a:gd name="connsiteY498" fmla="*/ 811188 h 1044151"/>
              <a:gd name="connsiteX499" fmla="*/ 0 w 573272"/>
              <a:gd name="connsiteY499" fmla="*/ 808485 h 1044151"/>
              <a:gd name="connsiteX500" fmla="*/ 640 w 573272"/>
              <a:gd name="connsiteY500" fmla="*/ 805783 h 1044151"/>
              <a:gd name="connsiteX501" fmla="*/ 0 w 573272"/>
              <a:gd name="connsiteY501" fmla="*/ 803080 h 1044151"/>
              <a:gd name="connsiteX502" fmla="*/ 640 w 573272"/>
              <a:gd name="connsiteY502" fmla="*/ 800377 h 1044151"/>
              <a:gd name="connsiteX503" fmla="*/ 0 w 573272"/>
              <a:gd name="connsiteY503" fmla="*/ 797675 h 1044151"/>
              <a:gd name="connsiteX504" fmla="*/ 640 w 573272"/>
              <a:gd name="connsiteY504" fmla="*/ 794972 h 1044151"/>
              <a:gd name="connsiteX505" fmla="*/ 0 w 573272"/>
              <a:gd name="connsiteY505" fmla="*/ 792269 h 1044151"/>
              <a:gd name="connsiteX506" fmla="*/ 640 w 573272"/>
              <a:gd name="connsiteY506" fmla="*/ 789566 h 1044151"/>
              <a:gd name="connsiteX507" fmla="*/ 0 w 573272"/>
              <a:gd name="connsiteY507" fmla="*/ 786864 h 1044151"/>
              <a:gd name="connsiteX508" fmla="*/ 640 w 573272"/>
              <a:gd name="connsiteY508" fmla="*/ 784161 h 1044151"/>
              <a:gd name="connsiteX509" fmla="*/ 0 w 573272"/>
              <a:gd name="connsiteY509" fmla="*/ 781458 h 1044151"/>
              <a:gd name="connsiteX510" fmla="*/ 640 w 573272"/>
              <a:gd name="connsiteY510" fmla="*/ 778755 h 1044151"/>
              <a:gd name="connsiteX511" fmla="*/ 0 w 573272"/>
              <a:gd name="connsiteY511" fmla="*/ 776053 h 1044151"/>
              <a:gd name="connsiteX512" fmla="*/ 640 w 573272"/>
              <a:gd name="connsiteY512" fmla="*/ 773350 h 1044151"/>
              <a:gd name="connsiteX513" fmla="*/ 0 w 573272"/>
              <a:gd name="connsiteY513" fmla="*/ 770647 h 1044151"/>
              <a:gd name="connsiteX514" fmla="*/ 640 w 573272"/>
              <a:gd name="connsiteY514" fmla="*/ 767944 h 1044151"/>
              <a:gd name="connsiteX515" fmla="*/ 0 w 573272"/>
              <a:gd name="connsiteY515" fmla="*/ 765242 h 1044151"/>
              <a:gd name="connsiteX516" fmla="*/ 640 w 573272"/>
              <a:gd name="connsiteY516" fmla="*/ 762539 h 1044151"/>
              <a:gd name="connsiteX517" fmla="*/ 0 w 573272"/>
              <a:gd name="connsiteY517" fmla="*/ 759836 h 1044151"/>
              <a:gd name="connsiteX518" fmla="*/ 640 w 573272"/>
              <a:gd name="connsiteY518" fmla="*/ 757134 h 1044151"/>
              <a:gd name="connsiteX519" fmla="*/ 0 w 573272"/>
              <a:gd name="connsiteY519" fmla="*/ 754431 h 1044151"/>
              <a:gd name="connsiteX520" fmla="*/ 640 w 573272"/>
              <a:gd name="connsiteY520" fmla="*/ 751728 h 1044151"/>
              <a:gd name="connsiteX521" fmla="*/ 0 w 573272"/>
              <a:gd name="connsiteY521" fmla="*/ 749025 h 1044151"/>
              <a:gd name="connsiteX522" fmla="*/ 640 w 573272"/>
              <a:gd name="connsiteY522" fmla="*/ 746323 h 1044151"/>
              <a:gd name="connsiteX523" fmla="*/ 0 w 573272"/>
              <a:gd name="connsiteY523" fmla="*/ 743620 h 1044151"/>
              <a:gd name="connsiteX524" fmla="*/ 640 w 573272"/>
              <a:gd name="connsiteY524" fmla="*/ 740917 h 1044151"/>
              <a:gd name="connsiteX525" fmla="*/ 0 w 573272"/>
              <a:gd name="connsiteY525" fmla="*/ 738214 h 1044151"/>
              <a:gd name="connsiteX526" fmla="*/ 640 w 573272"/>
              <a:gd name="connsiteY526" fmla="*/ 735512 h 1044151"/>
              <a:gd name="connsiteX527" fmla="*/ 0 w 573272"/>
              <a:gd name="connsiteY527" fmla="*/ 732809 h 1044151"/>
              <a:gd name="connsiteX528" fmla="*/ 640 w 573272"/>
              <a:gd name="connsiteY528" fmla="*/ 730106 h 1044151"/>
              <a:gd name="connsiteX529" fmla="*/ 0 w 573272"/>
              <a:gd name="connsiteY529" fmla="*/ 727403 h 1044151"/>
              <a:gd name="connsiteX530" fmla="*/ 640 w 573272"/>
              <a:gd name="connsiteY530" fmla="*/ 724701 h 1044151"/>
              <a:gd name="connsiteX531" fmla="*/ 0 w 573272"/>
              <a:gd name="connsiteY531" fmla="*/ 721998 h 1044151"/>
              <a:gd name="connsiteX532" fmla="*/ 640 w 573272"/>
              <a:gd name="connsiteY532" fmla="*/ 719295 h 1044151"/>
              <a:gd name="connsiteX533" fmla="*/ 0 w 573272"/>
              <a:gd name="connsiteY533" fmla="*/ 716593 h 1044151"/>
              <a:gd name="connsiteX534" fmla="*/ 640 w 573272"/>
              <a:gd name="connsiteY534" fmla="*/ 713890 h 1044151"/>
              <a:gd name="connsiteX535" fmla="*/ 0 w 573272"/>
              <a:gd name="connsiteY535" fmla="*/ 711187 h 1044151"/>
              <a:gd name="connsiteX536" fmla="*/ 640 w 573272"/>
              <a:gd name="connsiteY536" fmla="*/ 708484 h 1044151"/>
              <a:gd name="connsiteX537" fmla="*/ 0 w 573272"/>
              <a:gd name="connsiteY537" fmla="*/ 705782 h 1044151"/>
              <a:gd name="connsiteX538" fmla="*/ 640 w 573272"/>
              <a:gd name="connsiteY538" fmla="*/ 703079 h 1044151"/>
              <a:gd name="connsiteX539" fmla="*/ 0 w 573272"/>
              <a:gd name="connsiteY539" fmla="*/ 700376 h 1044151"/>
              <a:gd name="connsiteX540" fmla="*/ 640 w 573272"/>
              <a:gd name="connsiteY540" fmla="*/ 697673 h 1044151"/>
              <a:gd name="connsiteX541" fmla="*/ 0 w 573272"/>
              <a:gd name="connsiteY541" fmla="*/ 694971 h 1044151"/>
              <a:gd name="connsiteX542" fmla="*/ 640 w 573272"/>
              <a:gd name="connsiteY542" fmla="*/ 692268 h 1044151"/>
              <a:gd name="connsiteX543" fmla="*/ 0 w 573272"/>
              <a:gd name="connsiteY543" fmla="*/ 689565 h 1044151"/>
              <a:gd name="connsiteX544" fmla="*/ 640 w 573272"/>
              <a:gd name="connsiteY544" fmla="*/ 686863 h 1044151"/>
              <a:gd name="connsiteX545" fmla="*/ 0 w 573272"/>
              <a:gd name="connsiteY545" fmla="*/ 684160 h 1044151"/>
              <a:gd name="connsiteX546" fmla="*/ 640 w 573272"/>
              <a:gd name="connsiteY546" fmla="*/ 681457 h 1044151"/>
              <a:gd name="connsiteX547" fmla="*/ 0 w 573272"/>
              <a:gd name="connsiteY547" fmla="*/ 678754 h 1044151"/>
              <a:gd name="connsiteX548" fmla="*/ 640 w 573272"/>
              <a:gd name="connsiteY548" fmla="*/ 676052 h 1044151"/>
              <a:gd name="connsiteX549" fmla="*/ 0 w 573272"/>
              <a:gd name="connsiteY549" fmla="*/ 673349 h 1044151"/>
              <a:gd name="connsiteX550" fmla="*/ 621 w 573272"/>
              <a:gd name="connsiteY550" fmla="*/ 670726 h 1044151"/>
              <a:gd name="connsiteX551" fmla="*/ 0 w 573272"/>
              <a:gd name="connsiteY551" fmla="*/ 668104 h 1044151"/>
              <a:gd name="connsiteX552" fmla="*/ 19 w 573272"/>
              <a:gd name="connsiteY552" fmla="*/ 668023 h 1044151"/>
              <a:gd name="connsiteX553" fmla="*/ 0 w 573272"/>
              <a:gd name="connsiteY553" fmla="*/ 667943 h 1044151"/>
              <a:gd name="connsiteX554" fmla="*/ 621 w 573272"/>
              <a:gd name="connsiteY554" fmla="*/ 665321 h 1044151"/>
              <a:gd name="connsiteX555" fmla="*/ 0 w 573272"/>
              <a:gd name="connsiteY555" fmla="*/ 662698 h 1044151"/>
              <a:gd name="connsiteX556" fmla="*/ 19 w 573272"/>
              <a:gd name="connsiteY556" fmla="*/ 662618 h 1044151"/>
              <a:gd name="connsiteX557" fmla="*/ 0 w 573272"/>
              <a:gd name="connsiteY557" fmla="*/ 662538 h 1044151"/>
              <a:gd name="connsiteX558" fmla="*/ 320 w 573272"/>
              <a:gd name="connsiteY558" fmla="*/ 659835 h 1044151"/>
              <a:gd name="connsiteX559" fmla="*/ 38 w 573272"/>
              <a:gd name="connsiteY559" fmla="*/ 657453 h 1044151"/>
              <a:gd name="connsiteX560" fmla="*/ 0 w 573272"/>
              <a:gd name="connsiteY560" fmla="*/ 657293 h 1044151"/>
              <a:gd name="connsiteX561" fmla="*/ 13 w 573272"/>
              <a:gd name="connsiteY561" fmla="*/ 657239 h 1044151"/>
              <a:gd name="connsiteX562" fmla="*/ 0 w 573272"/>
              <a:gd name="connsiteY562" fmla="*/ 657132 h 1044151"/>
              <a:gd name="connsiteX563" fmla="*/ 320 w 573272"/>
              <a:gd name="connsiteY563" fmla="*/ 654429 h 1044151"/>
              <a:gd name="connsiteX564" fmla="*/ 38 w 573272"/>
              <a:gd name="connsiteY564" fmla="*/ 652048 h 1044151"/>
              <a:gd name="connsiteX565" fmla="*/ 0 w 573272"/>
              <a:gd name="connsiteY565" fmla="*/ 651887 h 1044151"/>
              <a:gd name="connsiteX566" fmla="*/ 13 w 573272"/>
              <a:gd name="connsiteY566" fmla="*/ 651834 h 1044151"/>
              <a:gd name="connsiteX567" fmla="*/ 0 w 573272"/>
              <a:gd name="connsiteY567" fmla="*/ 651727 h 1044151"/>
              <a:gd name="connsiteX568" fmla="*/ 320 w 573272"/>
              <a:gd name="connsiteY568" fmla="*/ 649024 h 1044151"/>
              <a:gd name="connsiteX569" fmla="*/ 38 w 573272"/>
              <a:gd name="connsiteY569" fmla="*/ 646642 h 1044151"/>
              <a:gd name="connsiteX570" fmla="*/ 0 w 573272"/>
              <a:gd name="connsiteY570" fmla="*/ 646482 h 1044151"/>
              <a:gd name="connsiteX571" fmla="*/ 13 w 573272"/>
              <a:gd name="connsiteY571" fmla="*/ 646428 h 1044151"/>
              <a:gd name="connsiteX572" fmla="*/ 0 w 573272"/>
              <a:gd name="connsiteY572" fmla="*/ 646322 h 1044151"/>
              <a:gd name="connsiteX573" fmla="*/ 320 w 573272"/>
              <a:gd name="connsiteY573" fmla="*/ 643618 h 1044151"/>
              <a:gd name="connsiteX574" fmla="*/ 38 w 573272"/>
              <a:gd name="connsiteY574" fmla="*/ 641237 h 1044151"/>
              <a:gd name="connsiteX575" fmla="*/ 0 w 573272"/>
              <a:gd name="connsiteY575" fmla="*/ 641076 h 1044151"/>
              <a:gd name="connsiteX576" fmla="*/ 13 w 573272"/>
              <a:gd name="connsiteY576" fmla="*/ 641023 h 1044151"/>
              <a:gd name="connsiteX577" fmla="*/ 0 w 573272"/>
              <a:gd name="connsiteY577" fmla="*/ 640916 h 1044151"/>
              <a:gd name="connsiteX578" fmla="*/ 320 w 573272"/>
              <a:gd name="connsiteY578" fmla="*/ 638213 h 1044151"/>
              <a:gd name="connsiteX579" fmla="*/ 38 w 573272"/>
              <a:gd name="connsiteY579" fmla="*/ 635832 h 1044151"/>
              <a:gd name="connsiteX580" fmla="*/ 0 w 573272"/>
              <a:gd name="connsiteY580" fmla="*/ 635671 h 1044151"/>
              <a:gd name="connsiteX581" fmla="*/ 13 w 573272"/>
              <a:gd name="connsiteY581" fmla="*/ 635617 h 1044151"/>
              <a:gd name="connsiteX582" fmla="*/ 0 w 573272"/>
              <a:gd name="connsiteY582" fmla="*/ 635510 h 1044151"/>
              <a:gd name="connsiteX583" fmla="*/ 320 w 573272"/>
              <a:gd name="connsiteY583" fmla="*/ 632808 h 1044151"/>
              <a:gd name="connsiteX584" fmla="*/ 38 w 573272"/>
              <a:gd name="connsiteY584" fmla="*/ 630426 h 1044151"/>
              <a:gd name="connsiteX585" fmla="*/ 0 w 573272"/>
              <a:gd name="connsiteY585" fmla="*/ 630265 h 1044151"/>
              <a:gd name="connsiteX586" fmla="*/ 13 w 573272"/>
              <a:gd name="connsiteY586" fmla="*/ 630212 h 1044151"/>
              <a:gd name="connsiteX587" fmla="*/ 0 w 573272"/>
              <a:gd name="connsiteY587" fmla="*/ 630105 h 1044151"/>
              <a:gd name="connsiteX588" fmla="*/ 320 w 573272"/>
              <a:gd name="connsiteY588" fmla="*/ 627402 h 1044151"/>
              <a:gd name="connsiteX589" fmla="*/ 38 w 573272"/>
              <a:gd name="connsiteY589" fmla="*/ 625021 h 1044151"/>
              <a:gd name="connsiteX590" fmla="*/ 0 w 573272"/>
              <a:gd name="connsiteY590" fmla="*/ 624860 h 1044151"/>
              <a:gd name="connsiteX591" fmla="*/ 13 w 573272"/>
              <a:gd name="connsiteY591" fmla="*/ 624806 h 1044151"/>
              <a:gd name="connsiteX592" fmla="*/ 0 w 573272"/>
              <a:gd name="connsiteY592" fmla="*/ 624699 h 1044151"/>
              <a:gd name="connsiteX593" fmla="*/ 320 w 573272"/>
              <a:gd name="connsiteY593" fmla="*/ 621997 h 1044151"/>
              <a:gd name="connsiteX594" fmla="*/ 38 w 573272"/>
              <a:gd name="connsiteY594" fmla="*/ 619615 h 1044151"/>
              <a:gd name="connsiteX595" fmla="*/ 0 w 573272"/>
              <a:gd name="connsiteY595" fmla="*/ 619454 h 1044151"/>
              <a:gd name="connsiteX596" fmla="*/ 13 w 573272"/>
              <a:gd name="connsiteY596" fmla="*/ 619401 h 1044151"/>
              <a:gd name="connsiteX597" fmla="*/ 0 w 573272"/>
              <a:gd name="connsiteY597" fmla="*/ 619294 h 1044151"/>
              <a:gd name="connsiteX598" fmla="*/ 320 w 573272"/>
              <a:gd name="connsiteY598" fmla="*/ 616591 h 1044151"/>
              <a:gd name="connsiteX599" fmla="*/ 38 w 573272"/>
              <a:gd name="connsiteY599" fmla="*/ 614210 h 1044151"/>
              <a:gd name="connsiteX600" fmla="*/ 0 w 573272"/>
              <a:gd name="connsiteY600" fmla="*/ 614049 h 1044151"/>
              <a:gd name="connsiteX601" fmla="*/ 13 w 573272"/>
              <a:gd name="connsiteY601" fmla="*/ 613995 h 1044151"/>
              <a:gd name="connsiteX602" fmla="*/ 0 w 573272"/>
              <a:gd name="connsiteY602" fmla="*/ 613888 h 1044151"/>
              <a:gd name="connsiteX603" fmla="*/ 320 w 573272"/>
              <a:gd name="connsiteY603" fmla="*/ 611186 h 1044151"/>
              <a:gd name="connsiteX604" fmla="*/ 38 w 573272"/>
              <a:gd name="connsiteY604" fmla="*/ 608804 h 1044151"/>
              <a:gd name="connsiteX605" fmla="*/ 0 w 573272"/>
              <a:gd name="connsiteY605" fmla="*/ 608643 h 1044151"/>
              <a:gd name="connsiteX606" fmla="*/ 13 w 573272"/>
              <a:gd name="connsiteY606" fmla="*/ 608590 h 1044151"/>
              <a:gd name="connsiteX607" fmla="*/ 0 w 573272"/>
              <a:gd name="connsiteY607" fmla="*/ 608483 h 1044151"/>
              <a:gd name="connsiteX608" fmla="*/ 320 w 573272"/>
              <a:gd name="connsiteY608" fmla="*/ 605780 h 1044151"/>
              <a:gd name="connsiteX609" fmla="*/ 38 w 573272"/>
              <a:gd name="connsiteY609" fmla="*/ 603399 h 1044151"/>
              <a:gd name="connsiteX610" fmla="*/ 0 w 573272"/>
              <a:gd name="connsiteY610" fmla="*/ 603238 h 1044151"/>
              <a:gd name="connsiteX611" fmla="*/ 13 w 573272"/>
              <a:gd name="connsiteY611" fmla="*/ 603184 h 1044151"/>
              <a:gd name="connsiteX612" fmla="*/ 0 w 573272"/>
              <a:gd name="connsiteY612" fmla="*/ 603077 h 1044151"/>
              <a:gd name="connsiteX613" fmla="*/ 320 w 573272"/>
              <a:gd name="connsiteY613" fmla="*/ 600375 h 1044151"/>
              <a:gd name="connsiteX614" fmla="*/ 38 w 573272"/>
              <a:gd name="connsiteY614" fmla="*/ 597993 h 1044151"/>
              <a:gd name="connsiteX615" fmla="*/ 0 w 573272"/>
              <a:gd name="connsiteY615" fmla="*/ 597833 h 1044151"/>
              <a:gd name="connsiteX616" fmla="*/ 13 w 573272"/>
              <a:gd name="connsiteY616" fmla="*/ 597779 h 1044151"/>
              <a:gd name="connsiteX617" fmla="*/ 0 w 573272"/>
              <a:gd name="connsiteY617" fmla="*/ 597672 h 1044151"/>
              <a:gd name="connsiteX618" fmla="*/ 320 w 573272"/>
              <a:gd name="connsiteY618" fmla="*/ 594969 h 1044151"/>
              <a:gd name="connsiteX619" fmla="*/ 38 w 573272"/>
              <a:gd name="connsiteY619" fmla="*/ 592588 h 1044151"/>
              <a:gd name="connsiteX620" fmla="*/ 0 w 573272"/>
              <a:gd name="connsiteY620" fmla="*/ 592427 h 1044151"/>
              <a:gd name="connsiteX621" fmla="*/ 13 w 573272"/>
              <a:gd name="connsiteY621" fmla="*/ 592374 h 1044151"/>
              <a:gd name="connsiteX622" fmla="*/ 0 w 573272"/>
              <a:gd name="connsiteY622" fmla="*/ 592267 h 1044151"/>
              <a:gd name="connsiteX623" fmla="*/ 320 w 573272"/>
              <a:gd name="connsiteY623" fmla="*/ 589564 h 1044151"/>
              <a:gd name="connsiteX624" fmla="*/ 38 w 573272"/>
              <a:gd name="connsiteY624" fmla="*/ 587182 h 1044151"/>
              <a:gd name="connsiteX625" fmla="*/ 0 w 573272"/>
              <a:gd name="connsiteY625" fmla="*/ 587021 h 1044151"/>
              <a:gd name="connsiteX626" fmla="*/ 13 w 573272"/>
              <a:gd name="connsiteY626" fmla="*/ 586968 h 1044151"/>
              <a:gd name="connsiteX627" fmla="*/ 0 w 573272"/>
              <a:gd name="connsiteY627" fmla="*/ 586861 h 1044151"/>
              <a:gd name="connsiteX628" fmla="*/ 320 w 573272"/>
              <a:gd name="connsiteY628" fmla="*/ 584158 h 1044151"/>
              <a:gd name="connsiteX629" fmla="*/ 38 w 573272"/>
              <a:gd name="connsiteY629" fmla="*/ 581777 h 1044151"/>
              <a:gd name="connsiteX630" fmla="*/ 0 w 573272"/>
              <a:gd name="connsiteY630" fmla="*/ 581616 h 1044151"/>
              <a:gd name="connsiteX631" fmla="*/ 13 w 573272"/>
              <a:gd name="connsiteY631" fmla="*/ 581563 h 1044151"/>
              <a:gd name="connsiteX632" fmla="*/ 0 w 573272"/>
              <a:gd name="connsiteY632" fmla="*/ 581456 h 1044151"/>
              <a:gd name="connsiteX633" fmla="*/ 320 w 573272"/>
              <a:gd name="connsiteY633" fmla="*/ 578753 h 1044151"/>
              <a:gd name="connsiteX634" fmla="*/ 38 w 573272"/>
              <a:gd name="connsiteY634" fmla="*/ 576371 h 1044151"/>
              <a:gd name="connsiteX635" fmla="*/ 0 w 573272"/>
              <a:gd name="connsiteY635" fmla="*/ 576210 h 1044151"/>
              <a:gd name="connsiteX636" fmla="*/ 13 w 573272"/>
              <a:gd name="connsiteY636" fmla="*/ 576157 h 1044151"/>
              <a:gd name="connsiteX637" fmla="*/ 0 w 573272"/>
              <a:gd name="connsiteY637" fmla="*/ 576050 h 1044151"/>
              <a:gd name="connsiteX638" fmla="*/ 320 w 573272"/>
              <a:gd name="connsiteY638" fmla="*/ 573347 h 1044151"/>
              <a:gd name="connsiteX639" fmla="*/ 38 w 573272"/>
              <a:gd name="connsiteY639" fmla="*/ 570965 h 1044151"/>
              <a:gd name="connsiteX640" fmla="*/ 0 w 573272"/>
              <a:gd name="connsiteY640" fmla="*/ 570805 h 1044151"/>
              <a:gd name="connsiteX641" fmla="*/ 13 w 573272"/>
              <a:gd name="connsiteY641" fmla="*/ 570751 h 1044151"/>
              <a:gd name="connsiteX642" fmla="*/ 0 w 573272"/>
              <a:gd name="connsiteY642" fmla="*/ 570645 h 1044151"/>
              <a:gd name="connsiteX643" fmla="*/ 320 w 573272"/>
              <a:gd name="connsiteY643" fmla="*/ 567942 h 1044151"/>
              <a:gd name="connsiteX644" fmla="*/ 38 w 573272"/>
              <a:gd name="connsiteY644" fmla="*/ 565560 h 1044151"/>
              <a:gd name="connsiteX645" fmla="*/ 0 w 573272"/>
              <a:gd name="connsiteY645" fmla="*/ 565399 h 1044151"/>
              <a:gd name="connsiteX646" fmla="*/ 13 w 573272"/>
              <a:gd name="connsiteY646" fmla="*/ 565346 h 1044151"/>
              <a:gd name="connsiteX647" fmla="*/ 0 w 573272"/>
              <a:gd name="connsiteY647" fmla="*/ 565239 h 1044151"/>
              <a:gd name="connsiteX648" fmla="*/ 320 w 573272"/>
              <a:gd name="connsiteY648" fmla="*/ 562536 h 1044151"/>
              <a:gd name="connsiteX649" fmla="*/ 38 w 573272"/>
              <a:gd name="connsiteY649" fmla="*/ 560154 h 1044151"/>
              <a:gd name="connsiteX650" fmla="*/ 0 w 573272"/>
              <a:gd name="connsiteY650" fmla="*/ 559994 h 1044151"/>
              <a:gd name="connsiteX651" fmla="*/ 13 w 573272"/>
              <a:gd name="connsiteY651" fmla="*/ 559940 h 1044151"/>
              <a:gd name="connsiteX652" fmla="*/ 0 w 573272"/>
              <a:gd name="connsiteY652" fmla="*/ 559834 h 1044151"/>
              <a:gd name="connsiteX653" fmla="*/ 320 w 573272"/>
              <a:gd name="connsiteY653" fmla="*/ 557131 h 1044151"/>
              <a:gd name="connsiteX654" fmla="*/ 38 w 573272"/>
              <a:gd name="connsiteY654" fmla="*/ 554749 h 1044151"/>
              <a:gd name="connsiteX655" fmla="*/ 0 w 573272"/>
              <a:gd name="connsiteY655" fmla="*/ 554588 h 1044151"/>
              <a:gd name="connsiteX656" fmla="*/ 13 w 573272"/>
              <a:gd name="connsiteY656" fmla="*/ 554535 h 1044151"/>
              <a:gd name="connsiteX657" fmla="*/ 0 w 573272"/>
              <a:gd name="connsiteY657" fmla="*/ 554428 h 1044151"/>
              <a:gd name="connsiteX658" fmla="*/ 320 w 573272"/>
              <a:gd name="connsiteY658" fmla="*/ 551726 h 1044151"/>
              <a:gd name="connsiteX659" fmla="*/ 38 w 573272"/>
              <a:gd name="connsiteY659" fmla="*/ 549344 h 1044151"/>
              <a:gd name="connsiteX660" fmla="*/ 0 w 573272"/>
              <a:gd name="connsiteY660" fmla="*/ 549183 h 1044151"/>
              <a:gd name="connsiteX661" fmla="*/ 13 w 573272"/>
              <a:gd name="connsiteY661" fmla="*/ 549130 h 1044151"/>
              <a:gd name="connsiteX662" fmla="*/ 0 w 573272"/>
              <a:gd name="connsiteY662" fmla="*/ 549023 h 1044151"/>
              <a:gd name="connsiteX663" fmla="*/ 320 w 573272"/>
              <a:gd name="connsiteY663" fmla="*/ 546320 h 1044151"/>
              <a:gd name="connsiteX664" fmla="*/ 38 w 573272"/>
              <a:gd name="connsiteY664" fmla="*/ 543938 h 1044151"/>
              <a:gd name="connsiteX665" fmla="*/ 0 w 573272"/>
              <a:gd name="connsiteY665" fmla="*/ 543778 h 1044151"/>
              <a:gd name="connsiteX666" fmla="*/ 13 w 573272"/>
              <a:gd name="connsiteY666" fmla="*/ 543724 h 1044151"/>
              <a:gd name="connsiteX667" fmla="*/ 0 w 573272"/>
              <a:gd name="connsiteY667" fmla="*/ 543617 h 1044151"/>
              <a:gd name="connsiteX668" fmla="*/ 320 w 573272"/>
              <a:gd name="connsiteY668" fmla="*/ 540915 h 1044151"/>
              <a:gd name="connsiteX669" fmla="*/ 38 w 573272"/>
              <a:gd name="connsiteY669" fmla="*/ 538533 h 1044151"/>
              <a:gd name="connsiteX670" fmla="*/ 0 w 573272"/>
              <a:gd name="connsiteY670" fmla="*/ 538372 h 1044151"/>
              <a:gd name="connsiteX671" fmla="*/ 13 w 573272"/>
              <a:gd name="connsiteY671" fmla="*/ 538319 h 1044151"/>
              <a:gd name="connsiteX672" fmla="*/ 0 w 573272"/>
              <a:gd name="connsiteY672" fmla="*/ 538212 h 1044151"/>
              <a:gd name="connsiteX673" fmla="*/ 320 w 573272"/>
              <a:gd name="connsiteY673" fmla="*/ 535509 h 1044151"/>
              <a:gd name="connsiteX674" fmla="*/ 38 w 573272"/>
              <a:gd name="connsiteY674" fmla="*/ 533127 h 1044151"/>
              <a:gd name="connsiteX675" fmla="*/ 0 w 573272"/>
              <a:gd name="connsiteY675" fmla="*/ 532967 h 1044151"/>
              <a:gd name="connsiteX676" fmla="*/ 13 w 573272"/>
              <a:gd name="connsiteY676" fmla="*/ 532913 h 1044151"/>
              <a:gd name="connsiteX677" fmla="*/ 0 w 573272"/>
              <a:gd name="connsiteY677" fmla="*/ 532806 h 1044151"/>
              <a:gd name="connsiteX678" fmla="*/ 320 w 573272"/>
              <a:gd name="connsiteY678" fmla="*/ 530104 h 1044151"/>
              <a:gd name="connsiteX679" fmla="*/ 38 w 573272"/>
              <a:gd name="connsiteY679" fmla="*/ 527721 h 1044151"/>
              <a:gd name="connsiteX680" fmla="*/ 0 w 573272"/>
              <a:gd name="connsiteY680" fmla="*/ 527561 h 1044151"/>
              <a:gd name="connsiteX681" fmla="*/ 13 w 573272"/>
              <a:gd name="connsiteY681" fmla="*/ 527508 h 1044151"/>
              <a:gd name="connsiteX682" fmla="*/ 0 w 573272"/>
              <a:gd name="connsiteY682" fmla="*/ 527401 h 1044151"/>
              <a:gd name="connsiteX683" fmla="*/ 320 w 573272"/>
              <a:gd name="connsiteY683" fmla="*/ 524698 h 1044151"/>
              <a:gd name="connsiteX684" fmla="*/ 38 w 573272"/>
              <a:gd name="connsiteY684" fmla="*/ 522316 h 1044151"/>
              <a:gd name="connsiteX685" fmla="*/ 0 w 573272"/>
              <a:gd name="connsiteY685" fmla="*/ 522156 h 1044151"/>
              <a:gd name="connsiteX686" fmla="*/ 13 w 573272"/>
              <a:gd name="connsiteY686" fmla="*/ 522102 h 1044151"/>
              <a:gd name="connsiteX687" fmla="*/ 0 w 573272"/>
              <a:gd name="connsiteY687" fmla="*/ 521995 h 1044151"/>
              <a:gd name="connsiteX688" fmla="*/ 320 w 573272"/>
              <a:gd name="connsiteY688" fmla="*/ 519293 h 1044151"/>
              <a:gd name="connsiteX689" fmla="*/ 38 w 573272"/>
              <a:gd name="connsiteY689" fmla="*/ 516911 h 1044151"/>
              <a:gd name="connsiteX690" fmla="*/ 0 w 573272"/>
              <a:gd name="connsiteY690" fmla="*/ 516750 h 1044151"/>
              <a:gd name="connsiteX691" fmla="*/ 13 w 573272"/>
              <a:gd name="connsiteY691" fmla="*/ 516697 h 1044151"/>
              <a:gd name="connsiteX692" fmla="*/ 0 w 573272"/>
              <a:gd name="connsiteY692" fmla="*/ 516590 h 1044151"/>
              <a:gd name="connsiteX693" fmla="*/ 320 w 573272"/>
              <a:gd name="connsiteY693" fmla="*/ 513887 h 1044151"/>
              <a:gd name="connsiteX694" fmla="*/ 38 w 573272"/>
              <a:gd name="connsiteY694" fmla="*/ 511505 h 1044151"/>
              <a:gd name="connsiteX695" fmla="*/ 0 w 573272"/>
              <a:gd name="connsiteY695" fmla="*/ 511345 h 1044151"/>
              <a:gd name="connsiteX696" fmla="*/ 13 w 573272"/>
              <a:gd name="connsiteY696" fmla="*/ 511291 h 1044151"/>
              <a:gd name="connsiteX697" fmla="*/ 0 w 573272"/>
              <a:gd name="connsiteY697" fmla="*/ 511185 h 1044151"/>
              <a:gd name="connsiteX698" fmla="*/ 320 w 573272"/>
              <a:gd name="connsiteY698" fmla="*/ 508482 h 1044151"/>
              <a:gd name="connsiteX699" fmla="*/ 38 w 573272"/>
              <a:gd name="connsiteY699" fmla="*/ 506100 h 1044151"/>
              <a:gd name="connsiteX700" fmla="*/ 0 w 573272"/>
              <a:gd name="connsiteY700" fmla="*/ 505939 h 1044151"/>
              <a:gd name="connsiteX701" fmla="*/ 13 w 573272"/>
              <a:gd name="connsiteY701" fmla="*/ 505886 h 1044151"/>
              <a:gd name="connsiteX702" fmla="*/ 0 w 573272"/>
              <a:gd name="connsiteY702" fmla="*/ 505779 h 1044151"/>
              <a:gd name="connsiteX703" fmla="*/ 320 w 573272"/>
              <a:gd name="connsiteY703" fmla="*/ 503076 h 1044151"/>
              <a:gd name="connsiteX704" fmla="*/ 38 w 573272"/>
              <a:gd name="connsiteY704" fmla="*/ 500694 h 1044151"/>
              <a:gd name="connsiteX705" fmla="*/ 0 w 573272"/>
              <a:gd name="connsiteY705" fmla="*/ 500534 h 1044151"/>
              <a:gd name="connsiteX706" fmla="*/ 13 w 573272"/>
              <a:gd name="connsiteY706" fmla="*/ 500480 h 1044151"/>
              <a:gd name="connsiteX707" fmla="*/ 0 w 573272"/>
              <a:gd name="connsiteY707" fmla="*/ 500374 h 1044151"/>
              <a:gd name="connsiteX708" fmla="*/ 320 w 573272"/>
              <a:gd name="connsiteY708" fmla="*/ 497671 h 1044151"/>
              <a:gd name="connsiteX709" fmla="*/ 38 w 573272"/>
              <a:gd name="connsiteY709" fmla="*/ 495289 h 1044151"/>
              <a:gd name="connsiteX710" fmla="*/ 0 w 573272"/>
              <a:gd name="connsiteY710" fmla="*/ 495128 h 1044151"/>
              <a:gd name="connsiteX711" fmla="*/ 13 w 573272"/>
              <a:gd name="connsiteY711" fmla="*/ 495075 h 1044151"/>
              <a:gd name="connsiteX712" fmla="*/ 0 w 573272"/>
              <a:gd name="connsiteY712" fmla="*/ 494968 h 1044151"/>
              <a:gd name="connsiteX713" fmla="*/ 320 w 573272"/>
              <a:gd name="connsiteY713" fmla="*/ 492265 h 1044151"/>
              <a:gd name="connsiteX714" fmla="*/ 38 w 573272"/>
              <a:gd name="connsiteY714" fmla="*/ 489883 h 1044151"/>
              <a:gd name="connsiteX715" fmla="*/ 0 w 573272"/>
              <a:gd name="connsiteY715" fmla="*/ 489723 h 1044151"/>
              <a:gd name="connsiteX716" fmla="*/ 13 w 573272"/>
              <a:gd name="connsiteY716" fmla="*/ 489669 h 1044151"/>
              <a:gd name="connsiteX717" fmla="*/ 0 w 573272"/>
              <a:gd name="connsiteY717" fmla="*/ 489563 h 1044151"/>
              <a:gd name="connsiteX718" fmla="*/ 320 w 573272"/>
              <a:gd name="connsiteY718" fmla="*/ 486860 h 1044151"/>
              <a:gd name="connsiteX719" fmla="*/ 38 w 573272"/>
              <a:gd name="connsiteY719" fmla="*/ 484478 h 1044151"/>
              <a:gd name="connsiteX720" fmla="*/ 0 w 573272"/>
              <a:gd name="connsiteY720" fmla="*/ 484317 h 1044151"/>
              <a:gd name="connsiteX721" fmla="*/ 13 w 573272"/>
              <a:gd name="connsiteY721" fmla="*/ 484264 h 1044151"/>
              <a:gd name="connsiteX722" fmla="*/ 0 w 573272"/>
              <a:gd name="connsiteY722" fmla="*/ 484157 h 1044151"/>
              <a:gd name="connsiteX723" fmla="*/ 320 w 573272"/>
              <a:gd name="connsiteY723" fmla="*/ 481454 h 1044151"/>
              <a:gd name="connsiteX724" fmla="*/ 38 w 573272"/>
              <a:gd name="connsiteY724" fmla="*/ 479072 h 1044151"/>
              <a:gd name="connsiteX725" fmla="*/ 0 w 573272"/>
              <a:gd name="connsiteY725" fmla="*/ 478912 h 1044151"/>
              <a:gd name="connsiteX726" fmla="*/ 13 w 573272"/>
              <a:gd name="connsiteY726" fmla="*/ 478859 h 1044151"/>
              <a:gd name="connsiteX727" fmla="*/ 0 w 573272"/>
              <a:gd name="connsiteY727" fmla="*/ 478752 h 1044151"/>
              <a:gd name="connsiteX728" fmla="*/ 320 w 573272"/>
              <a:gd name="connsiteY728" fmla="*/ 476049 h 1044151"/>
              <a:gd name="connsiteX729" fmla="*/ 38 w 573272"/>
              <a:gd name="connsiteY729" fmla="*/ 473667 h 1044151"/>
              <a:gd name="connsiteX730" fmla="*/ 0 w 573272"/>
              <a:gd name="connsiteY730" fmla="*/ 473506 h 1044151"/>
              <a:gd name="connsiteX731" fmla="*/ 13 w 573272"/>
              <a:gd name="connsiteY731" fmla="*/ 473453 h 1044151"/>
              <a:gd name="connsiteX732" fmla="*/ 0 w 573272"/>
              <a:gd name="connsiteY732" fmla="*/ 473346 h 1044151"/>
              <a:gd name="connsiteX733" fmla="*/ 320 w 573272"/>
              <a:gd name="connsiteY733" fmla="*/ 470643 h 1044151"/>
              <a:gd name="connsiteX734" fmla="*/ 38 w 573272"/>
              <a:gd name="connsiteY734" fmla="*/ 468262 h 1044151"/>
              <a:gd name="connsiteX735" fmla="*/ 0 w 573272"/>
              <a:gd name="connsiteY735" fmla="*/ 468101 h 1044151"/>
              <a:gd name="connsiteX736" fmla="*/ 13 w 573272"/>
              <a:gd name="connsiteY736" fmla="*/ 468048 h 1044151"/>
              <a:gd name="connsiteX737" fmla="*/ 0 w 573272"/>
              <a:gd name="connsiteY737" fmla="*/ 467940 h 1044151"/>
              <a:gd name="connsiteX738" fmla="*/ 320 w 573272"/>
              <a:gd name="connsiteY738" fmla="*/ 465238 h 1044151"/>
              <a:gd name="connsiteX739" fmla="*/ 38 w 573272"/>
              <a:gd name="connsiteY739" fmla="*/ 462856 h 1044151"/>
              <a:gd name="connsiteX740" fmla="*/ 0 w 573272"/>
              <a:gd name="connsiteY740" fmla="*/ 462696 h 1044151"/>
              <a:gd name="connsiteX741" fmla="*/ 13 w 573272"/>
              <a:gd name="connsiteY741" fmla="*/ 462642 h 1044151"/>
              <a:gd name="connsiteX742" fmla="*/ 0 w 573272"/>
              <a:gd name="connsiteY742" fmla="*/ 462535 h 1044151"/>
              <a:gd name="connsiteX743" fmla="*/ 320 w 573272"/>
              <a:gd name="connsiteY743" fmla="*/ 459833 h 1044151"/>
              <a:gd name="connsiteX744" fmla="*/ 38 w 573272"/>
              <a:gd name="connsiteY744" fmla="*/ 457450 h 1044151"/>
              <a:gd name="connsiteX745" fmla="*/ 0 w 573272"/>
              <a:gd name="connsiteY745" fmla="*/ 457290 h 1044151"/>
              <a:gd name="connsiteX746" fmla="*/ 13 w 573272"/>
              <a:gd name="connsiteY746" fmla="*/ 457237 h 1044151"/>
              <a:gd name="connsiteX747" fmla="*/ 0 w 573272"/>
              <a:gd name="connsiteY747" fmla="*/ 457130 h 1044151"/>
              <a:gd name="connsiteX748" fmla="*/ 320 w 573272"/>
              <a:gd name="connsiteY748" fmla="*/ 454427 h 1044151"/>
              <a:gd name="connsiteX749" fmla="*/ 38 w 573272"/>
              <a:gd name="connsiteY749" fmla="*/ 452045 h 1044151"/>
              <a:gd name="connsiteX750" fmla="*/ 0 w 573272"/>
              <a:gd name="connsiteY750" fmla="*/ 451885 h 1044151"/>
              <a:gd name="connsiteX751" fmla="*/ 13 w 573272"/>
              <a:gd name="connsiteY751" fmla="*/ 451831 h 1044151"/>
              <a:gd name="connsiteX752" fmla="*/ 0 w 573272"/>
              <a:gd name="connsiteY752" fmla="*/ 451724 h 1044151"/>
              <a:gd name="connsiteX753" fmla="*/ 320 w 573272"/>
              <a:gd name="connsiteY753" fmla="*/ 449021 h 1044151"/>
              <a:gd name="connsiteX754" fmla="*/ 38 w 573272"/>
              <a:gd name="connsiteY754" fmla="*/ 446640 h 1044151"/>
              <a:gd name="connsiteX755" fmla="*/ 0 w 573272"/>
              <a:gd name="connsiteY755" fmla="*/ 446479 h 1044151"/>
              <a:gd name="connsiteX756" fmla="*/ 13 w 573272"/>
              <a:gd name="connsiteY756" fmla="*/ 446426 h 1044151"/>
              <a:gd name="connsiteX757" fmla="*/ 0 w 573272"/>
              <a:gd name="connsiteY757" fmla="*/ 446319 h 1044151"/>
              <a:gd name="connsiteX758" fmla="*/ 320 w 573272"/>
              <a:gd name="connsiteY758" fmla="*/ 443616 h 1044151"/>
              <a:gd name="connsiteX759" fmla="*/ 38 w 573272"/>
              <a:gd name="connsiteY759" fmla="*/ 441234 h 1044151"/>
              <a:gd name="connsiteX760" fmla="*/ 0 w 573272"/>
              <a:gd name="connsiteY760" fmla="*/ 441074 h 1044151"/>
              <a:gd name="connsiteX761" fmla="*/ 13 w 573272"/>
              <a:gd name="connsiteY761" fmla="*/ 441020 h 1044151"/>
              <a:gd name="connsiteX762" fmla="*/ 0 w 573272"/>
              <a:gd name="connsiteY762" fmla="*/ 440913 h 1044151"/>
              <a:gd name="connsiteX763" fmla="*/ 320 w 573272"/>
              <a:gd name="connsiteY763" fmla="*/ 438210 h 1044151"/>
              <a:gd name="connsiteX764" fmla="*/ 38 w 573272"/>
              <a:gd name="connsiteY764" fmla="*/ 435829 h 1044151"/>
              <a:gd name="connsiteX765" fmla="*/ 0 w 573272"/>
              <a:gd name="connsiteY765" fmla="*/ 435668 h 1044151"/>
              <a:gd name="connsiteX766" fmla="*/ 13 w 573272"/>
              <a:gd name="connsiteY766" fmla="*/ 435615 h 1044151"/>
              <a:gd name="connsiteX767" fmla="*/ 0 w 573272"/>
              <a:gd name="connsiteY767" fmla="*/ 435508 h 1044151"/>
              <a:gd name="connsiteX768" fmla="*/ 320 w 573272"/>
              <a:gd name="connsiteY768" fmla="*/ 432805 h 1044151"/>
              <a:gd name="connsiteX769" fmla="*/ 38 w 573272"/>
              <a:gd name="connsiteY769" fmla="*/ 430424 h 1044151"/>
              <a:gd name="connsiteX770" fmla="*/ 0 w 573272"/>
              <a:gd name="connsiteY770" fmla="*/ 430263 h 1044151"/>
              <a:gd name="connsiteX771" fmla="*/ 13 w 573272"/>
              <a:gd name="connsiteY771" fmla="*/ 430209 h 1044151"/>
              <a:gd name="connsiteX772" fmla="*/ 0 w 573272"/>
              <a:gd name="connsiteY772" fmla="*/ 430102 h 1044151"/>
              <a:gd name="connsiteX773" fmla="*/ 320 w 573272"/>
              <a:gd name="connsiteY773" fmla="*/ 427400 h 1044151"/>
              <a:gd name="connsiteX774" fmla="*/ 38 w 573272"/>
              <a:gd name="connsiteY774" fmla="*/ 425018 h 1044151"/>
              <a:gd name="connsiteX775" fmla="*/ 0 w 573272"/>
              <a:gd name="connsiteY775" fmla="*/ 424857 h 1044151"/>
              <a:gd name="connsiteX776" fmla="*/ 13 w 573272"/>
              <a:gd name="connsiteY776" fmla="*/ 424804 h 1044151"/>
              <a:gd name="connsiteX777" fmla="*/ 0 w 573272"/>
              <a:gd name="connsiteY777" fmla="*/ 424697 h 1044151"/>
              <a:gd name="connsiteX778" fmla="*/ 320 w 573272"/>
              <a:gd name="connsiteY778" fmla="*/ 421994 h 1044151"/>
              <a:gd name="connsiteX779" fmla="*/ 38 w 573272"/>
              <a:gd name="connsiteY779" fmla="*/ 419613 h 1044151"/>
              <a:gd name="connsiteX780" fmla="*/ 0 w 573272"/>
              <a:gd name="connsiteY780" fmla="*/ 419452 h 1044151"/>
              <a:gd name="connsiteX781" fmla="*/ 13 w 573272"/>
              <a:gd name="connsiteY781" fmla="*/ 419398 h 1044151"/>
              <a:gd name="connsiteX782" fmla="*/ 0 w 573272"/>
              <a:gd name="connsiteY782" fmla="*/ 419291 h 1044151"/>
              <a:gd name="connsiteX783" fmla="*/ 320 w 573272"/>
              <a:gd name="connsiteY783" fmla="*/ 416589 h 1044151"/>
              <a:gd name="connsiteX784" fmla="*/ 38 w 573272"/>
              <a:gd name="connsiteY784" fmla="*/ 414207 h 1044151"/>
              <a:gd name="connsiteX785" fmla="*/ 0 w 573272"/>
              <a:gd name="connsiteY785" fmla="*/ 414046 h 1044151"/>
              <a:gd name="connsiteX786" fmla="*/ 13 w 573272"/>
              <a:gd name="connsiteY786" fmla="*/ 413993 h 1044151"/>
              <a:gd name="connsiteX787" fmla="*/ 0 w 573272"/>
              <a:gd name="connsiteY787" fmla="*/ 413886 h 1044151"/>
              <a:gd name="connsiteX788" fmla="*/ 320 w 573272"/>
              <a:gd name="connsiteY788" fmla="*/ 411183 h 1044151"/>
              <a:gd name="connsiteX789" fmla="*/ 38 w 573272"/>
              <a:gd name="connsiteY789" fmla="*/ 408802 h 1044151"/>
              <a:gd name="connsiteX790" fmla="*/ 0 w 573272"/>
              <a:gd name="connsiteY790" fmla="*/ 408641 h 1044151"/>
              <a:gd name="connsiteX791" fmla="*/ 10 w 573272"/>
              <a:gd name="connsiteY791" fmla="*/ 408561 h 1044151"/>
              <a:gd name="connsiteX792" fmla="*/ 0 w 573272"/>
              <a:gd name="connsiteY792" fmla="*/ 408480 h 1044151"/>
              <a:gd name="connsiteX793" fmla="*/ 311 w 573272"/>
              <a:gd name="connsiteY793" fmla="*/ 405858 h 1044151"/>
              <a:gd name="connsiteX794" fmla="*/ 0 w 573272"/>
              <a:gd name="connsiteY794" fmla="*/ 403235 h 1044151"/>
              <a:gd name="connsiteX795" fmla="*/ 10 w 573272"/>
              <a:gd name="connsiteY795" fmla="*/ 403155 h 1044151"/>
              <a:gd name="connsiteX796" fmla="*/ 0 w 573272"/>
              <a:gd name="connsiteY796" fmla="*/ 403075 h 1044151"/>
              <a:gd name="connsiteX797" fmla="*/ 311 w 573272"/>
              <a:gd name="connsiteY797" fmla="*/ 400452 h 1044151"/>
              <a:gd name="connsiteX798" fmla="*/ 0 w 573272"/>
              <a:gd name="connsiteY798" fmla="*/ 397830 h 1044151"/>
              <a:gd name="connsiteX799" fmla="*/ 10 w 573272"/>
              <a:gd name="connsiteY799" fmla="*/ 397750 h 1044151"/>
              <a:gd name="connsiteX800" fmla="*/ 0 w 573272"/>
              <a:gd name="connsiteY800" fmla="*/ 397669 h 1044151"/>
              <a:gd name="connsiteX801" fmla="*/ 311 w 573272"/>
              <a:gd name="connsiteY801" fmla="*/ 395047 h 1044151"/>
              <a:gd name="connsiteX802" fmla="*/ 0 w 573272"/>
              <a:gd name="connsiteY802" fmla="*/ 392425 h 1044151"/>
              <a:gd name="connsiteX803" fmla="*/ 10 w 573272"/>
              <a:gd name="connsiteY803" fmla="*/ 392344 h 1044151"/>
              <a:gd name="connsiteX804" fmla="*/ 0 w 573272"/>
              <a:gd name="connsiteY804" fmla="*/ 392264 h 1044151"/>
              <a:gd name="connsiteX805" fmla="*/ 311 w 573272"/>
              <a:gd name="connsiteY805" fmla="*/ 389641 h 1044151"/>
              <a:gd name="connsiteX806" fmla="*/ 0 w 573272"/>
              <a:gd name="connsiteY806" fmla="*/ 387019 h 1044151"/>
              <a:gd name="connsiteX807" fmla="*/ 10 w 573272"/>
              <a:gd name="connsiteY807" fmla="*/ 386939 h 1044151"/>
              <a:gd name="connsiteX808" fmla="*/ 0 w 573272"/>
              <a:gd name="connsiteY808" fmla="*/ 386859 h 1044151"/>
              <a:gd name="connsiteX809" fmla="*/ 311 w 573272"/>
              <a:gd name="connsiteY809" fmla="*/ 384236 h 1044151"/>
              <a:gd name="connsiteX810" fmla="*/ 0 w 573272"/>
              <a:gd name="connsiteY810" fmla="*/ 381613 h 1044151"/>
              <a:gd name="connsiteX811" fmla="*/ 10 w 573272"/>
              <a:gd name="connsiteY811" fmla="*/ 381533 h 1044151"/>
              <a:gd name="connsiteX812" fmla="*/ 0 w 573272"/>
              <a:gd name="connsiteY812" fmla="*/ 381453 h 1044151"/>
              <a:gd name="connsiteX813" fmla="*/ 311 w 573272"/>
              <a:gd name="connsiteY813" fmla="*/ 378830 h 1044151"/>
              <a:gd name="connsiteX814" fmla="*/ 0 w 573272"/>
              <a:gd name="connsiteY814" fmla="*/ 376208 h 1044151"/>
              <a:gd name="connsiteX815" fmla="*/ 10 w 573272"/>
              <a:gd name="connsiteY815" fmla="*/ 376128 h 1044151"/>
              <a:gd name="connsiteX816" fmla="*/ 0 w 573272"/>
              <a:gd name="connsiteY816" fmla="*/ 376048 h 1044151"/>
              <a:gd name="connsiteX817" fmla="*/ 38 w 573272"/>
              <a:gd name="connsiteY817" fmla="*/ 375887 h 1044151"/>
              <a:gd name="connsiteX818" fmla="*/ 320 w 573272"/>
              <a:gd name="connsiteY818" fmla="*/ 373505 h 1044151"/>
              <a:gd name="connsiteX819" fmla="*/ 0 w 573272"/>
              <a:gd name="connsiteY819" fmla="*/ 370802 h 1044151"/>
              <a:gd name="connsiteX820" fmla="*/ 320 w 573272"/>
              <a:gd name="connsiteY820" fmla="*/ 368100 h 1044151"/>
              <a:gd name="connsiteX821" fmla="*/ 0 w 573272"/>
              <a:gd name="connsiteY821" fmla="*/ 365397 h 1044151"/>
              <a:gd name="connsiteX822" fmla="*/ 320 w 573272"/>
              <a:gd name="connsiteY822" fmla="*/ 362694 h 1044151"/>
              <a:gd name="connsiteX823" fmla="*/ 0 w 573272"/>
              <a:gd name="connsiteY823" fmla="*/ 359991 h 1044151"/>
              <a:gd name="connsiteX824" fmla="*/ 320 w 573272"/>
              <a:gd name="connsiteY824" fmla="*/ 357289 h 1044151"/>
              <a:gd name="connsiteX825" fmla="*/ 0 w 573272"/>
              <a:gd name="connsiteY825" fmla="*/ 354586 h 1044151"/>
              <a:gd name="connsiteX826" fmla="*/ 320 w 573272"/>
              <a:gd name="connsiteY826" fmla="*/ 351883 h 1044151"/>
              <a:gd name="connsiteX827" fmla="*/ 0 w 573272"/>
              <a:gd name="connsiteY827" fmla="*/ 349180 h 1044151"/>
              <a:gd name="connsiteX828" fmla="*/ 320 w 573272"/>
              <a:gd name="connsiteY828" fmla="*/ 346478 h 1044151"/>
              <a:gd name="connsiteX829" fmla="*/ 0 w 573272"/>
              <a:gd name="connsiteY829" fmla="*/ 343775 h 1044151"/>
              <a:gd name="connsiteX830" fmla="*/ 320 w 573272"/>
              <a:gd name="connsiteY830" fmla="*/ 341072 h 1044151"/>
              <a:gd name="connsiteX831" fmla="*/ 0 w 573272"/>
              <a:gd name="connsiteY831" fmla="*/ 338370 h 1044151"/>
              <a:gd name="connsiteX832" fmla="*/ 320 w 573272"/>
              <a:gd name="connsiteY832" fmla="*/ 335667 h 1044151"/>
              <a:gd name="connsiteX833" fmla="*/ 0 w 573272"/>
              <a:gd name="connsiteY833" fmla="*/ 332964 h 1044151"/>
              <a:gd name="connsiteX834" fmla="*/ 320 w 573272"/>
              <a:gd name="connsiteY834" fmla="*/ 330261 h 1044151"/>
              <a:gd name="connsiteX835" fmla="*/ 0 w 573272"/>
              <a:gd name="connsiteY835" fmla="*/ 327559 h 1044151"/>
              <a:gd name="connsiteX836" fmla="*/ 320 w 573272"/>
              <a:gd name="connsiteY836" fmla="*/ 324856 h 1044151"/>
              <a:gd name="connsiteX837" fmla="*/ 0 w 573272"/>
              <a:gd name="connsiteY837" fmla="*/ 322153 h 1044151"/>
              <a:gd name="connsiteX838" fmla="*/ 320 w 573272"/>
              <a:gd name="connsiteY838" fmla="*/ 319450 h 1044151"/>
              <a:gd name="connsiteX839" fmla="*/ 0 w 573272"/>
              <a:gd name="connsiteY839" fmla="*/ 316748 h 1044151"/>
              <a:gd name="connsiteX840" fmla="*/ 320 w 573272"/>
              <a:gd name="connsiteY840" fmla="*/ 314045 h 1044151"/>
              <a:gd name="connsiteX841" fmla="*/ 0 w 573272"/>
              <a:gd name="connsiteY841" fmla="*/ 311342 h 1044151"/>
              <a:gd name="connsiteX842" fmla="*/ 320 w 573272"/>
              <a:gd name="connsiteY842" fmla="*/ 308639 h 1044151"/>
              <a:gd name="connsiteX843" fmla="*/ 0 w 573272"/>
              <a:gd name="connsiteY843" fmla="*/ 305937 h 1044151"/>
              <a:gd name="connsiteX844" fmla="*/ 320 w 573272"/>
              <a:gd name="connsiteY844" fmla="*/ 303234 h 1044151"/>
              <a:gd name="connsiteX845" fmla="*/ 0 w 573272"/>
              <a:gd name="connsiteY845" fmla="*/ 300531 h 1044151"/>
              <a:gd name="connsiteX846" fmla="*/ 320 w 573272"/>
              <a:gd name="connsiteY846" fmla="*/ 297829 h 1044151"/>
              <a:gd name="connsiteX847" fmla="*/ 0 w 573272"/>
              <a:gd name="connsiteY847" fmla="*/ 295126 h 1044151"/>
              <a:gd name="connsiteX848" fmla="*/ 320 w 573272"/>
              <a:gd name="connsiteY848" fmla="*/ 292423 h 1044151"/>
              <a:gd name="connsiteX849" fmla="*/ 0 w 573272"/>
              <a:gd name="connsiteY849" fmla="*/ 289720 h 1044151"/>
              <a:gd name="connsiteX850" fmla="*/ 320 w 573272"/>
              <a:gd name="connsiteY850" fmla="*/ 287018 h 1044151"/>
              <a:gd name="connsiteX851" fmla="*/ 0 w 573272"/>
              <a:gd name="connsiteY851" fmla="*/ 284315 h 1044151"/>
              <a:gd name="connsiteX852" fmla="*/ 320 w 573272"/>
              <a:gd name="connsiteY852" fmla="*/ 281612 h 1044151"/>
              <a:gd name="connsiteX853" fmla="*/ 0 w 573272"/>
              <a:gd name="connsiteY853" fmla="*/ 278909 h 1044151"/>
              <a:gd name="connsiteX854" fmla="*/ 320 w 573272"/>
              <a:gd name="connsiteY854" fmla="*/ 276207 h 1044151"/>
              <a:gd name="connsiteX855" fmla="*/ 0 w 573272"/>
              <a:gd name="connsiteY855" fmla="*/ 273504 h 1044151"/>
              <a:gd name="connsiteX856" fmla="*/ 320 w 573272"/>
              <a:gd name="connsiteY856" fmla="*/ 270801 h 1044151"/>
              <a:gd name="connsiteX857" fmla="*/ 0 w 573272"/>
              <a:gd name="connsiteY857" fmla="*/ 268098 h 1044151"/>
              <a:gd name="connsiteX858" fmla="*/ 320 w 573272"/>
              <a:gd name="connsiteY858" fmla="*/ 265396 h 1044151"/>
              <a:gd name="connsiteX859" fmla="*/ 0 w 573272"/>
              <a:gd name="connsiteY859" fmla="*/ 262693 h 1044151"/>
              <a:gd name="connsiteX860" fmla="*/ 320 w 573272"/>
              <a:gd name="connsiteY860" fmla="*/ 259990 h 1044151"/>
              <a:gd name="connsiteX861" fmla="*/ 0 w 573272"/>
              <a:gd name="connsiteY861" fmla="*/ 257288 h 1044151"/>
              <a:gd name="connsiteX862" fmla="*/ 320 w 573272"/>
              <a:gd name="connsiteY862" fmla="*/ 254585 h 1044151"/>
              <a:gd name="connsiteX863" fmla="*/ 0 w 573272"/>
              <a:gd name="connsiteY863" fmla="*/ 251882 h 1044151"/>
              <a:gd name="connsiteX864" fmla="*/ 320 w 573272"/>
              <a:gd name="connsiteY864" fmla="*/ 249179 h 1044151"/>
              <a:gd name="connsiteX865" fmla="*/ 0 w 573272"/>
              <a:gd name="connsiteY865" fmla="*/ 246476 h 1044151"/>
              <a:gd name="connsiteX866" fmla="*/ 320 w 573272"/>
              <a:gd name="connsiteY866" fmla="*/ 243774 h 1044151"/>
              <a:gd name="connsiteX867" fmla="*/ 0 w 573272"/>
              <a:gd name="connsiteY867" fmla="*/ 241071 h 1044151"/>
              <a:gd name="connsiteX868" fmla="*/ 320 w 573272"/>
              <a:gd name="connsiteY868" fmla="*/ 238368 h 1044151"/>
              <a:gd name="connsiteX869" fmla="*/ 0 w 573272"/>
              <a:gd name="connsiteY869" fmla="*/ 235666 h 1044151"/>
              <a:gd name="connsiteX870" fmla="*/ 320 w 573272"/>
              <a:gd name="connsiteY870" fmla="*/ 232963 h 1044151"/>
              <a:gd name="connsiteX871" fmla="*/ 0 w 573272"/>
              <a:gd name="connsiteY871" fmla="*/ 230260 h 1044151"/>
              <a:gd name="connsiteX872" fmla="*/ 320 w 573272"/>
              <a:gd name="connsiteY872" fmla="*/ 227557 h 1044151"/>
              <a:gd name="connsiteX873" fmla="*/ 0 w 573272"/>
              <a:gd name="connsiteY873" fmla="*/ 224855 h 1044151"/>
              <a:gd name="connsiteX874" fmla="*/ 320 w 573272"/>
              <a:gd name="connsiteY874" fmla="*/ 222152 h 1044151"/>
              <a:gd name="connsiteX875" fmla="*/ 0 w 573272"/>
              <a:gd name="connsiteY875" fmla="*/ 219449 h 1044151"/>
              <a:gd name="connsiteX876" fmla="*/ 320 w 573272"/>
              <a:gd name="connsiteY876" fmla="*/ 216746 h 1044151"/>
              <a:gd name="connsiteX877" fmla="*/ 0 w 573272"/>
              <a:gd name="connsiteY877" fmla="*/ 214043 h 1044151"/>
              <a:gd name="connsiteX878" fmla="*/ 320 w 573272"/>
              <a:gd name="connsiteY878" fmla="*/ 211341 h 1044151"/>
              <a:gd name="connsiteX879" fmla="*/ 0 w 573272"/>
              <a:gd name="connsiteY879" fmla="*/ 208638 h 1044151"/>
              <a:gd name="connsiteX880" fmla="*/ 320 w 573272"/>
              <a:gd name="connsiteY880" fmla="*/ 205935 h 1044151"/>
              <a:gd name="connsiteX881" fmla="*/ 0 w 573272"/>
              <a:gd name="connsiteY881" fmla="*/ 203233 h 1044151"/>
              <a:gd name="connsiteX882" fmla="*/ 320 w 573272"/>
              <a:gd name="connsiteY882" fmla="*/ 200530 h 1044151"/>
              <a:gd name="connsiteX883" fmla="*/ 0 w 573272"/>
              <a:gd name="connsiteY883" fmla="*/ 197827 h 1044151"/>
              <a:gd name="connsiteX884" fmla="*/ 320 w 573272"/>
              <a:gd name="connsiteY884" fmla="*/ 195124 h 1044151"/>
              <a:gd name="connsiteX885" fmla="*/ 0 w 573272"/>
              <a:gd name="connsiteY885" fmla="*/ 192421 h 1044151"/>
              <a:gd name="connsiteX886" fmla="*/ 320 w 573272"/>
              <a:gd name="connsiteY886" fmla="*/ 189719 h 1044151"/>
              <a:gd name="connsiteX887" fmla="*/ 0 w 573272"/>
              <a:gd name="connsiteY887" fmla="*/ 187016 h 1044151"/>
              <a:gd name="connsiteX888" fmla="*/ 320 w 573272"/>
              <a:gd name="connsiteY888" fmla="*/ 184313 h 1044151"/>
              <a:gd name="connsiteX889" fmla="*/ 0 w 573272"/>
              <a:gd name="connsiteY889" fmla="*/ 181611 h 1044151"/>
              <a:gd name="connsiteX890" fmla="*/ 320 w 573272"/>
              <a:gd name="connsiteY890" fmla="*/ 178908 h 1044151"/>
              <a:gd name="connsiteX891" fmla="*/ 0 w 573272"/>
              <a:gd name="connsiteY891" fmla="*/ 176205 h 1044151"/>
              <a:gd name="connsiteX892" fmla="*/ 320 w 573272"/>
              <a:gd name="connsiteY892" fmla="*/ 173502 h 1044151"/>
              <a:gd name="connsiteX893" fmla="*/ 0 w 573272"/>
              <a:gd name="connsiteY893" fmla="*/ 170800 h 1044151"/>
              <a:gd name="connsiteX894" fmla="*/ 320 w 573272"/>
              <a:gd name="connsiteY894" fmla="*/ 168097 h 1044151"/>
              <a:gd name="connsiteX895" fmla="*/ 0 w 573272"/>
              <a:gd name="connsiteY895" fmla="*/ 165394 h 1044151"/>
              <a:gd name="connsiteX896" fmla="*/ 320 w 573272"/>
              <a:gd name="connsiteY896" fmla="*/ 162691 h 1044151"/>
              <a:gd name="connsiteX897" fmla="*/ 0 w 573272"/>
              <a:gd name="connsiteY897" fmla="*/ 159989 h 1044151"/>
              <a:gd name="connsiteX898" fmla="*/ 320 w 573272"/>
              <a:gd name="connsiteY898" fmla="*/ 157286 h 1044151"/>
              <a:gd name="connsiteX899" fmla="*/ 0 w 573272"/>
              <a:gd name="connsiteY899" fmla="*/ 154583 h 1044151"/>
              <a:gd name="connsiteX900" fmla="*/ 320 w 573272"/>
              <a:gd name="connsiteY900" fmla="*/ 151881 h 1044151"/>
              <a:gd name="connsiteX901" fmla="*/ 0 w 573272"/>
              <a:gd name="connsiteY901" fmla="*/ 149178 h 1044151"/>
              <a:gd name="connsiteX902" fmla="*/ 320 w 573272"/>
              <a:gd name="connsiteY902" fmla="*/ 146475 h 1044151"/>
              <a:gd name="connsiteX903" fmla="*/ 0 w 573272"/>
              <a:gd name="connsiteY903" fmla="*/ 143772 h 1044151"/>
              <a:gd name="connsiteX904" fmla="*/ 320 w 573272"/>
              <a:gd name="connsiteY904" fmla="*/ 141070 h 1044151"/>
              <a:gd name="connsiteX905" fmla="*/ 0 w 573272"/>
              <a:gd name="connsiteY905" fmla="*/ 138367 h 1044151"/>
              <a:gd name="connsiteX906" fmla="*/ 320 w 573272"/>
              <a:gd name="connsiteY906" fmla="*/ 135664 h 1044151"/>
              <a:gd name="connsiteX907" fmla="*/ 0 w 573272"/>
              <a:gd name="connsiteY907" fmla="*/ 132961 h 1044151"/>
              <a:gd name="connsiteX908" fmla="*/ 320 w 573272"/>
              <a:gd name="connsiteY908" fmla="*/ 130259 h 1044151"/>
              <a:gd name="connsiteX909" fmla="*/ 0 w 573272"/>
              <a:gd name="connsiteY909" fmla="*/ 127556 h 1044151"/>
              <a:gd name="connsiteX910" fmla="*/ 320 w 573272"/>
              <a:gd name="connsiteY910" fmla="*/ 124853 h 1044151"/>
              <a:gd name="connsiteX911" fmla="*/ 0 w 573272"/>
              <a:gd name="connsiteY911" fmla="*/ 122150 h 1044151"/>
              <a:gd name="connsiteX912" fmla="*/ 286636 w 573272"/>
              <a:gd name="connsiteY912" fmla="*/ 0 h 1044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</a:cxnLst>
            <a:rect l="l" t="t" r="r" b="b"/>
            <a:pathLst>
              <a:path w="573272" h="1044151">
                <a:moveTo>
                  <a:pt x="286636" y="0"/>
                </a:moveTo>
                <a:cubicBezTo>
                  <a:pt x="444941" y="0"/>
                  <a:pt x="573272" y="54689"/>
                  <a:pt x="573272" y="122150"/>
                </a:cubicBezTo>
                <a:lnTo>
                  <a:pt x="572952" y="124853"/>
                </a:lnTo>
                <a:lnTo>
                  <a:pt x="573272" y="127556"/>
                </a:lnTo>
                <a:lnTo>
                  <a:pt x="572952" y="130259"/>
                </a:lnTo>
                <a:lnTo>
                  <a:pt x="573272" y="132961"/>
                </a:lnTo>
                <a:lnTo>
                  <a:pt x="572952" y="135664"/>
                </a:lnTo>
                <a:lnTo>
                  <a:pt x="573272" y="138367"/>
                </a:lnTo>
                <a:lnTo>
                  <a:pt x="572952" y="141070"/>
                </a:lnTo>
                <a:lnTo>
                  <a:pt x="573272" y="143772"/>
                </a:lnTo>
                <a:lnTo>
                  <a:pt x="572952" y="146475"/>
                </a:lnTo>
                <a:lnTo>
                  <a:pt x="573272" y="149178"/>
                </a:lnTo>
                <a:lnTo>
                  <a:pt x="572952" y="151881"/>
                </a:lnTo>
                <a:lnTo>
                  <a:pt x="573272" y="154583"/>
                </a:lnTo>
                <a:lnTo>
                  <a:pt x="572952" y="157286"/>
                </a:lnTo>
                <a:lnTo>
                  <a:pt x="573272" y="159989"/>
                </a:lnTo>
                <a:lnTo>
                  <a:pt x="572952" y="162691"/>
                </a:lnTo>
                <a:lnTo>
                  <a:pt x="573272" y="165394"/>
                </a:lnTo>
                <a:lnTo>
                  <a:pt x="572952" y="168097"/>
                </a:lnTo>
                <a:lnTo>
                  <a:pt x="573272" y="170800"/>
                </a:lnTo>
                <a:lnTo>
                  <a:pt x="572952" y="173502"/>
                </a:lnTo>
                <a:lnTo>
                  <a:pt x="573272" y="176205"/>
                </a:lnTo>
                <a:lnTo>
                  <a:pt x="572952" y="178908"/>
                </a:lnTo>
                <a:lnTo>
                  <a:pt x="573272" y="181611"/>
                </a:lnTo>
                <a:lnTo>
                  <a:pt x="572952" y="184313"/>
                </a:lnTo>
                <a:lnTo>
                  <a:pt x="573272" y="187016"/>
                </a:lnTo>
                <a:lnTo>
                  <a:pt x="572952" y="189719"/>
                </a:lnTo>
                <a:lnTo>
                  <a:pt x="573272" y="192421"/>
                </a:lnTo>
                <a:lnTo>
                  <a:pt x="572952" y="195124"/>
                </a:lnTo>
                <a:lnTo>
                  <a:pt x="573272" y="197827"/>
                </a:lnTo>
                <a:lnTo>
                  <a:pt x="572952" y="200530"/>
                </a:lnTo>
                <a:lnTo>
                  <a:pt x="573272" y="203233"/>
                </a:lnTo>
                <a:lnTo>
                  <a:pt x="572952" y="205935"/>
                </a:lnTo>
                <a:lnTo>
                  <a:pt x="573272" y="208638"/>
                </a:lnTo>
                <a:lnTo>
                  <a:pt x="572952" y="211341"/>
                </a:lnTo>
                <a:lnTo>
                  <a:pt x="573272" y="214043"/>
                </a:lnTo>
                <a:lnTo>
                  <a:pt x="572952" y="216746"/>
                </a:lnTo>
                <a:lnTo>
                  <a:pt x="573272" y="219449"/>
                </a:lnTo>
                <a:lnTo>
                  <a:pt x="572952" y="222152"/>
                </a:lnTo>
                <a:lnTo>
                  <a:pt x="573272" y="224855"/>
                </a:lnTo>
                <a:lnTo>
                  <a:pt x="572952" y="227557"/>
                </a:lnTo>
                <a:lnTo>
                  <a:pt x="573272" y="230260"/>
                </a:lnTo>
                <a:lnTo>
                  <a:pt x="572952" y="232963"/>
                </a:lnTo>
                <a:lnTo>
                  <a:pt x="573272" y="235666"/>
                </a:lnTo>
                <a:lnTo>
                  <a:pt x="572952" y="238368"/>
                </a:lnTo>
                <a:lnTo>
                  <a:pt x="573272" y="241071"/>
                </a:lnTo>
                <a:lnTo>
                  <a:pt x="572952" y="243774"/>
                </a:lnTo>
                <a:lnTo>
                  <a:pt x="573272" y="246476"/>
                </a:lnTo>
                <a:lnTo>
                  <a:pt x="572952" y="249179"/>
                </a:lnTo>
                <a:lnTo>
                  <a:pt x="573272" y="251882"/>
                </a:lnTo>
                <a:lnTo>
                  <a:pt x="572952" y="254585"/>
                </a:lnTo>
                <a:lnTo>
                  <a:pt x="573272" y="257288"/>
                </a:lnTo>
                <a:lnTo>
                  <a:pt x="572952" y="259990"/>
                </a:lnTo>
                <a:lnTo>
                  <a:pt x="573272" y="262693"/>
                </a:lnTo>
                <a:lnTo>
                  <a:pt x="572952" y="265396"/>
                </a:lnTo>
                <a:lnTo>
                  <a:pt x="573272" y="268098"/>
                </a:lnTo>
                <a:lnTo>
                  <a:pt x="572952" y="270801"/>
                </a:lnTo>
                <a:lnTo>
                  <a:pt x="573272" y="273504"/>
                </a:lnTo>
                <a:lnTo>
                  <a:pt x="572952" y="276207"/>
                </a:lnTo>
                <a:lnTo>
                  <a:pt x="573272" y="278909"/>
                </a:lnTo>
                <a:lnTo>
                  <a:pt x="572952" y="281612"/>
                </a:lnTo>
                <a:lnTo>
                  <a:pt x="573272" y="284315"/>
                </a:lnTo>
                <a:lnTo>
                  <a:pt x="572952" y="287018"/>
                </a:lnTo>
                <a:lnTo>
                  <a:pt x="573272" y="289720"/>
                </a:lnTo>
                <a:lnTo>
                  <a:pt x="572952" y="292423"/>
                </a:lnTo>
                <a:lnTo>
                  <a:pt x="573272" y="295126"/>
                </a:lnTo>
                <a:lnTo>
                  <a:pt x="572952" y="297829"/>
                </a:lnTo>
                <a:lnTo>
                  <a:pt x="573272" y="300531"/>
                </a:lnTo>
                <a:lnTo>
                  <a:pt x="572952" y="303234"/>
                </a:lnTo>
                <a:lnTo>
                  <a:pt x="573272" y="305937"/>
                </a:lnTo>
                <a:lnTo>
                  <a:pt x="572952" y="308639"/>
                </a:lnTo>
                <a:lnTo>
                  <a:pt x="573272" y="311342"/>
                </a:lnTo>
                <a:lnTo>
                  <a:pt x="572952" y="314045"/>
                </a:lnTo>
                <a:lnTo>
                  <a:pt x="573272" y="316748"/>
                </a:lnTo>
                <a:lnTo>
                  <a:pt x="572952" y="319450"/>
                </a:lnTo>
                <a:lnTo>
                  <a:pt x="573272" y="322153"/>
                </a:lnTo>
                <a:lnTo>
                  <a:pt x="572952" y="324856"/>
                </a:lnTo>
                <a:lnTo>
                  <a:pt x="573272" y="327559"/>
                </a:lnTo>
                <a:lnTo>
                  <a:pt x="572952" y="330261"/>
                </a:lnTo>
                <a:lnTo>
                  <a:pt x="573272" y="332964"/>
                </a:lnTo>
                <a:lnTo>
                  <a:pt x="572952" y="335667"/>
                </a:lnTo>
                <a:lnTo>
                  <a:pt x="573272" y="338370"/>
                </a:lnTo>
                <a:lnTo>
                  <a:pt x="572952" y="341072"/>
                </a:lnTo>
                <a:lnTo>
                  <a:pt x="573272" y="343775"/>
                </a:lnTo>
                <a:lnTo>
                  <a:pt x="572952" y="346478"/>
                </a:lnTo>
                <a:lnTo>
                  <a:pt x="573272" y="349180"/>
                </a:lnTo>
                <a:lnTo>
                  <a:pt x="572952" y="351883"/>
                </a:lnTo>
                <a:lnTo>
                  <a:pt x="573272" y="354586"/>
                </a:lnTo>
                <a:lnTo>
                  <a:pt x="572952" y="357289"/>
                </a:lnTo>
                <a:lnTo>
                  <a:pt x="573272" y="359991"/>
                </a:lnTo>
                <a:lnTo>
                  <a:pt x="572952" y="362694"/>
                </a:lnTo>
                <a:lnTo>
                  <a:pt x="573272" y="365397"/>
                </a:lnTo>
                <a:lnTo>
                  <a:pt x="572952" y="368100"/>
                </a:lnTo>
                <a:lnTo>
                  <a:pt x="573272" y="370802"/>
                </a:lnTo>
                <a:lnTo>
                  <a:pt x="572952" y="373505"/>
                </a:lnTo>
                <a:lnTo>
                  <a:pt x="573234" y="375887"/>
                </a:lnTo>
                <a:lnTo>
                  <a:pt x="573272" y="376048"/>
                </a:lnTo>
                <a:lnTo>
                  <a:pt x="573263" y="376128"/>
                </a:lnTo>
                <a:lnTo>
                  <a:pt x="573272" y="376208"/>
                </a:lnTo>
                <a:lnTo>
                  <a:pt x="572962" y="378830"/>
                </a:lnTo>
                <a:lnTo>
                  <a:pt x="573272" y="381453"/>
                </a:lnTo>
                <a:lnTo>
                  <a:pt x="573263" y="381533"/>
                </a:lnTo>
                <a:lnTo>
                  <a:pt x="573272" y="381613"/>
                </a:lnTo>
                <a:lnTo>
                  <a:pt x="572962" y="384236"/>
                </a:lnTo>
                <a:lnTo>
                  <a:pt x="573272" y="386859"/>
                </a:lnTo>
                <a:lnTo>
                  <a:pt x="573263" y="386939"/>
                </a:lnTo>
                <a:lnTo>
                  <a:pt x="573272" y="387019"/>
                </a:lnTo>
                <a:lnTo>
                  <a:pt x="572962" y="389641"/>
                </a:lnTo>
                <a:lnTo>
                  <a:pt x="573272" y="392264"/>
                </a:lnTo>
                <a:lnTo>
                  <a:pt x="573263" y="392344"/>
                </a:lnTo>
                <a:lnTo>
                  <a:pt x="573272" y="392425"/>
                </a:lnTo>
                <a:lnTo>
                  <a:pt x="572962" y="395047"/>
                </a:lnTo>
                <a:lnTo>
                  <a:pt x="573272" y="397669"/>
                </a:lnTo>
                <a:lnTo>
                  <a:pt x="573263" y="397750"/>
                </a:lnTo>
                <a:lnTo>
                  <a:pt x="573272" y="397830"/>
                </a:lnTo>
                <a:lnTo>
                  <a:pt x="572962" y="400452"/>
                </a:lnTo>
                <a:lnTo>
                  <a:pt x="573272" y="403075"/>
                </a:lnTo>
                <a:lnTo>
                  <a:pt x="573263" y="403155"/>
                </a:lnTo>
                <a:lnTo>
                  <a:pt x="573272" y="403235"/>
                </a:lnTo>
                <a:lnTo>
                  <a:pt x="572962" y="405858"/>
                </a:lnTo>
                <a:lnTo>
                  <a:pt x="573272" y="408480"/>
                </a:lnTo>
                <a:lnTo>
                  <a:pt x="573263" y="408561"/>
                </a:lnTo>
                <a:lnTo>
                  <a:pt x="573272" y="408641"/>
                </a:lnTo>
                <a:lnTo>
                  <a:pt x="573234" y="408802"/>
                </a:lnTo>
                <a:lnTo>
                  <a:pt x="572952" y="411183"/>
                </a:lnTo>
                <a:lnTo>
                  <a:pt x="573272" y="413886"/>
                </a:lnTo>
                <a:lnTo>
                  <a:pt x="573260" y="413993"/>
                </a:lnTo>
                <a:lnTo>
                  <a:pt x="573272" y="414046"/>
                </a:lnTo>
                <a:lnTo>
                  <a:pt x="573234" y="414207"/>
                </a:lnTo>
                <a:lnTo>
                  <a:pt x="572952" y="416589"/>
                </a:lnTo>
                <a:lnTo>
                  <a:pt x="573272" y="419291"/>
                </a:lnTo>
                <a:lnTo>
                  <a:pt x="573260" y="419398"/>
                </a:lnTo>
                <a:lnTo>
                  <a:pt x="573272" y="419452"/>
                </a:lnTo>
                <a:lnTo>
                  <a:pt x="573234" y="419613"/>
                </a:lnTo>
                <a:lnTo>
                  <a:pt x="572952" y="421994"/>
                </a:lnTo>
                <a:lnTo>
                  <a:pt x="573272" y="424697"/>
                </a:lnTo>
                <a:lnTo>
                  <a:pt x="573260" y="424804"/>
                </a:lnTo>
                <a:lnTo>
                  <a:pt x="573272" y="424857"/>
                </a:lnTo>
                <a:lnTo>
                  <a:pt x="573234" y="425018"/>
                </a:lnTo>
                <a:lnTo>
                  <a:pt x="572952" y="427400"/>
                </a:lnTo>
                <a:lnTo>
                  <a:pt x="573272" y="430102"/>
                </a:lnTo>
                <a:lnTo>
                  <a:pt x="573260" y="430209"/>
                </a:lnTo>
                <a:lnTo>
                  <a:pt x="573272" y="430263"/>
                </a:lnTo>
                <a:lnTo>
                  <a:pt x="573234" y="430424"/>
                </a:lnTo>
                <a:lnTo>
                  <a:pt x="572952" y="432805"/>
                </a:lnTo>
                <a:lnTo>
                  <a:pt x="573272" y="435508"/>
                </a:lnTo>
                <a:lnTo>
                  <a:pt x="573260" y="435615"/>
                </a:lnTo>
                <a:lnTo>
                  <a:pt x="573272" y="435668"/>
                </a:lnTo>
                <a:lnTo>
                  <a:pt x="573234" y="435829"/>
                </a:lnTo>
                <a:lnTo>
                  <a:pt x="572952" y="438210"/>
                </a:lnTo>
                <a:lnTo>
                  <a:pt x="573272" y="440913"/>
                </a:lnTo>
                <a:lnTo>
                  <a:pt x="573260" y="441020"/>
                </a:lnTo>
                <a:lnTo>
                  <a:pt x="573272" y="441074"/>
                </a:lnTo>
                <a:lnTo>
                  <a:pt x="573234" y="441234"/>
                </a:lnTo>
                <a:lnTo>
                  <a:pt x="572952" y="443616"/>
                </a:lnTo>
                <a:lnTo>
                  <a:pt x="573272" y="446319"/>
                </a:lnTo>
                <a:lnTo>
                  <a:pt x="573260" y="446426"/>
                </a:lnTo>
                <a:lnTo>
                  <a:pt x="573272" y="446479"/>
                </a:lnTo>
                <a:lnTo>
                  <a:pt x="573234" y="446640"/>
                </a:lnTo>
                <a:lnTo>
                  <a:pt x="572952" y="449021"/>
                </a:lnTo>
                <a:lnTo>
                  <a:pt x="573272" y="451724"/>
                </a:lnTo>
                <a:lnTo>
                  <a:pt x="573260" y="451831"/>
                </a:lnTo>
                <a:lnTo>
                  <a:pt x="573272" y="451885"/>
                </a:lnTo>
                <a:lnTo>
                  <a:pt x="573234" y="452045"/>
                </a:lnTo>
                <a:lnTo>
                  <a:pt x="572952" y="454427"/>
                </a:lnTo>
                <a:lnTo>
                  <a:pt x="573272" y="457130"/>
                </a:lnTo>
                <a:lnTo>
                  <a:pt x="573260" y="457237"/>
                </a:lnTo>
                <a:lnTo>
                  <a:pt x="573272" y="457290"/>
                </a:lnTo>
                <a:lnTo>
                  <a:pt x="573234" y="457450"/>
                </a:lnTo>
                <a:lnTo>
                  <a:pt x="572952" y="459833"/>
                </a:lnTo>
                <a:lnTo>
                  <a:pt x="573272" y="462535"/>
                </a:lnTo>
                <a:lnTo>
                  <a:pt x="573260" y="462642"/>
                </a:lnTo>
                <a:lnTo>
                  <a:pt x="573272" y="462696"/>
                </a:lnTo>
                <a:lnTo>
                  <a:pt x="573234" y="462856"/>
                </a:lnTo>
                <a:lnTo>
                  <a:pt x="572952" y="465238"/>
                </a:lnTo>
                <a:lnTo>
                  <a:pt x="573272" y="467940"/>
                </a:lnTo>
                <a:lnTo>
                  <a:pt x="573260" y="468048"/>
                </a:lnTo>
                <a:lnTo>
                  <a:pt x="573272" y="468101"/>
                </a:lnTo>
                <a:lnTo>
                  <a:pt x="573234" y="468262"/>
                </a:lnTo>
                <a:lnTo>
                  <a:pt x="572952" y="470643"/>
                </a:lnTo>
                <a:lnTo>
                  <a:pt x="573272" y="473346"/>
                </a:lnTo>
                <a:lnTo>
                  <a:pt x="573260" y="473453"/>
                </a:lnTo>
                <a:lnTo>
                  <a:pt x="573272" y="473506"/>
                </a:lnTo>
                <a:lnTo>
                  <a:pt x="573234" y="473667"/>
                </a:lnTo>
                <a:lnTo>
                  <a:pt x="572952" y="476049"/>
                </a:lnTo>
                <a:lnTo>
                  <a:pt x="573272" y="478752"/>
                </a:lnTo>
                <a:lnTo>
                  <a:pt x="573260" y="478859"/>
                </a:lnTo>
                <a:lnTo>
                  <a:pt x="573272" y="478912"/>
                </a:lnTo>
                <a:lnTo>
                  <a:pt x="573234" y="479072"/>
                </a:lnTo>
                <a:lnTo>
                  <a:pt x="572952" y="481454"/>
                </a:lnTo>
                <a:lnTo>
                  <a:pt x="573272" y="484157"/>
                </a:lnTo>
                <a:lnTo>
                  <a:pt x="573260" y="484264"/>
                </a:lnTo>
                <a:lnTo>
                  <a:pt x="573272" y="484317"/>
                </a:lnTo>
                <a:lnTo>
                  <a:pt x="573234" y="484478"/>
                </a:lnTo>
                <a:lnTo>
                  <a:pt x="572952" y="486860"/>
                </a:lnTo>
                <a:lnTo>
                  <a:pt x="573272" y="489563"/>
                </a:lnTo>
                <a:lnTo>
                  <a:pt x="573260" y="489669"/>
                </a:lnTo>
                <a:lnTo>
                  <a:pt x="573272" y="489723"/>
                </a:lnTo>
                <a:lnTo>
                  <a:pt x="573234" y="489883"/>
                </a:lnTo>
                <a:lnTo>
                  <a:pt x="572952" y="492265"/>
                </a:lnTo>
                <a:lnTo>
                  <a:pt x="573272" y="494968"/>
                </a:lnTo>
                <a:lnTo>
                  <a:pt x="573260" y="495075"/>
                </a:lnTo>
                <a:lnTo>
                  <a:pt x="573272" y="495128"/>
                </a:lnTo>
                <a:lnTo>
                  <a:pt x="573234" y="495289"/>
                </a:lnTo>
                <a:lnTo>
                  <a:pt x="572952" y="497671"/>
                </a:lnTo>
                <a:lnTo>
                  <a:pt x="573272" y="500374"/>
                </a:lnTo>
                <a:lnTo>
                  <a:pt x="573260" y="500480"/>
                </a:lnTo>
                <a:lnTo>
                  <a:pt x="573272" y="500534"/>
                </a:lnTo>
                <a:lnTo>
                  <a:pt x="573234" y="500694"/>
                </a:lnTo>
                <a:lnTo>
                  <a:pt x="572952" y="503076"/>
                </a:lnTo>
                <a:lnTo>
                  <a:pt x="573272" y="505779"/>
                </a:lnTo>
                <a:lnTo>
                  <a:pt x="573260" y="505886"/>
                </a:lnTo>
                <a:lnTo>
                  <a:pt x="573272" y="505939"/>
                </a:lnTo>
                <a:lnTo>
                  <a:pt x="573234" y="506100"/>
                </a:lnTo>
                <a:lnTo>
                  <a:pt x="572952" y="508482"/>
                </a:lnTo>
                <a:lnTo>
                  <a:pt x="573272" y="511185"/>
                </a:lnTo>
                <a:lnTo>
                  <a:pt x="573260" y="511291"/>
                </a:lnTo>
                <a:lnTo>
                  <a:pt x="573272" y="511345"/>
                </a:lnTo>
                <a:lnTo>
                  <a:pt x="573234" y="511505"/>
                </a:lnTo>
                <a:lnTo>
                  <a:pt x="572952" y="513887"/>
                </a:lnTo>
                <a:lnTo>
                  <a:pt x="573272" y="516590"/>
                </a:lnTo>
                <a:lnTo>
                  <a:pt x="573260" y="516697"/>
                </a:lnTo>
                <a:lnTo>
                  <a:pt x="573272" y="516750"/>
                </a:lnTo>
                <a:lnTo>
                  <a:pt x="573234" y="516911"/>
                </a:lnTo>
                <a:lnTo>
                  <a:pt x="572952" y="519293"/>
                </a:lnTo>
                <a:lnTo>
                  <a:pt x="573272" y="521995"/>
                </a:lnTo>
                <a:lnTo>
                  <a:pt x="573260" y="522102"/>
                </a:lnTo>
                <a:lnTo>
                  <a:pt x="573272" y="522156"/>
                </a:lnTo>
                <a:lnTo>
                  <a:pt x="573234" y="522316"/>
                </a:lnTo>
                <a:lnTo>
                  <a:pt x="572952" y="524698"/>
                </a:lnTo>
                <a:lnTo>
                  <a:pt x="573272" y="527401"/>
                </a:lnTo>
                <a:lnTo>
                  <a:pt x="573260" y="527508"/>
                </a:lnTo>
                <a:lnTo>
                  <a:pt x="573272" y="527561"/>
                </a:lnTo>
                <a:lnTo>
                  <a:pt x="573234" y="527721"/>
                </a:lnTo>
                <a:lnTo>
                  <a:pt x="572952" y="530104"/>
                </a:lnTo>
                <a:lnTo>
                  <a:pt x="573272" y="532806"/>
                </a:lnTo>
                <a:lnTo>
                  <a:pt x="573260" y="532913"/>
                </a:lnTo>
                <a:lnTo>
                  <a:pt x="573272" y="532967"/>
                </a:lnTo>
                <a:lnTo>
                  <a:pt x="573234" y="533127"/>
                </a:lnTo>
                <a:lnTo>
                  <a:pt x="572952" y="535509"/>
                </a:lnTo>
                <a:lnTo>
                  <a:pt x="573272" y="538212"/>
                </a:lnTo>
                <a:lnTo>
                  <a:pt x="573260" y="538319"/>
                </a:lnTo>
                <a:lnTo>
                  <a:pt x="573272" y="538372"/>
                </a:lnTo>
                <a:lnTo>
                  <a:pt x="573234" y="538533"/>
                </a:lnTo>
                <a:lnTo>
                  <a:pt x="572952" y="540915"/>
                </a:lnTo>
                <a:lnTo>
                  <a:pt x="573272" y="543617"/>
                </a:lnTo>
                <a:lnTo>
                  <a:pt x="573260" y="543724"/>
                </a:lnTo>
                <a:lnTo>
                  <a:pt x="573272" y="543778"/>
                </a:lnTo>
                <a:lnTo>
                  <a:pt x="573234" y="543938"/>
                </a:lnTo>
                <a:lnTo>
                  <a:pt x="572952" y="546320"/>
                </a:lnTo>
                <a:lnTo>
                  <a:pt x="573272" y="549023"/>
                </a:lnTo>
                <a:lnTo>
                  <a:pt x="573260" y="549130"/>
                </a:lnTo>
                <a:lnTo>
                  <a:pt x="573272" y="549183"/>
                </a:lnTo>
                <a:lnTo>
                  <a:pt x="573234" y="549344"/>
                </a:lnTo>
                <a:lnTo>
                  <a:pt x="572952" y="551726"/>
                </a:lnTo>
                <a:lnTo>
                  <a:pt x="573272" y="554428"/>
                </a:lnTo>
                <a:lnTo>
                  <a:pt x="573260" y="554535"/>
                </a:lnTo>
                <a:lnTo>
                  <a:pt x="573272" y="554588"/>
                </a:lnTo>
                <a:lnTo>
                  <a:pt x="573234" y="554749"/>
                </a:lnTo>
                <a:lnTo>
                  <a:pt x="572952" y="557131"/>
                </a:lnTo>
                <a:lnTo>
                  <a:pt x="573272" y="559834"/>
                </a:lnTo>
                <a:lnTo>
                  <a:pt x="573260" y="559940"/>
                </a:lnTo>
                <a:lnTo>
                  <a:pt x="573272" y="559994"/>
                </a:lnTo>
                <a:lnTo>
                  <a:pt x="573234" y="560154"/>
                </a:lnTo>
                <a:lnTo>
                  <a:pt x="572952" y="562536"/>
                </a:lnTo>
                <a:lnTo>
                  <a:pt x="573272" y="565239"/>
                </a:lnTo>
                <a:lnTo>
                  <a:pt x="573260" y="565346"/>
                </a:lnTo>
                <a:lnTo>
                  <a:pt x="573272" y="565399"/>
                </a:lnTo>
                <a:lnTo>
                  <a:pt x="573234" y="565560"/>
                </a:lnTo>
                <a:lnTo>
                  <a:pt x="572952" y="567942"/>
                </a:lnTo>
                <a:lnTo>
                  <a:pt x="573272" y="570645"/>
                </a:lnTo>
                <a:lnTo>
                  <a:pt x="573260" y="570751"/>
                </a:lnTo>
                <a:lnTo>
                  <a:pt x="573272" y="570805"/>
                </a:lnTo>
                <a:lnTo>
                  <a:pt x="573234" y="570965"/>
                </a:lnTo>
                <a:lnTo>
                  <a:pt x="572952" y="573347"/>
                </a:lnTo>
                <a:lnTo>
                  <a:pt x="573272" y="576050"/>
                </a:lnTo>
                <a:lnTo>
                  <a:pt x="573260" y="576157"/>
                </a:lnTo>
                <a:lnTo>
                  <a:pt x="573272" y="576210"/>
                </a:lnTo>
                <a:lnTo>
                  <a:pt x="573234" y="576371"/>
                </a:lnTo>
                <a:lnTo>
                  <a:pt x="572952" y="578753"/>
                </a:lnTo>
                <a:lnTo>
                  <a:pt x="573272" y="581456"/>
                </a:lnTo>
                <a:lnTo>
                  <a:pt x="573260" y="581563"/>
                </a:lnTo>
                <a:lnTo>
                  <a:pt x="573272" y="581616"/>
                </a:lnTo>
                <a:lnTo>
                  <a:pt x="573234" y="581777"/>
                </a:lnTo>
                <a:lnTo>
                  <a:pt x="572952" y="584158"/>
                </a:lnTo>
                <a:lnTo>
                  <a:pt x="573272" y="586861"/>
                </a:lnTo>
                <a:lnTo>
                  <a:pt x="573260" y="586968"/>
                </a:lnTo>
                <a:lnTo>
                  <a:pt x="573272" y="587021"/>
                </a:lnTo>
                <a:lnTo>
                  <a:pt x="573234" y="587182"/>
                </a:lnTo>
                <a:lnTo>
                  <a:pt x="572952" y="589564"/>
                </a:lnTo>
                <a:lnTo>
                  <a:pt x="573272" y="592267"/>
                </a:lnTo>
                <a:lnTo>
                  <a:pt x="573260" y="592374"/>
                </a:lnTo>
                <a:lnTo>
                  <a:pt x="573272" y="592427"/>
                </a:lnTo>
                <a:lnTo>
                  <a:pt x="573234" y="592588"/>
                </a:lnTo>
                <a:lnTo>
                  <a:pt x="572952" y="594969"/>
                </a:lnTo>
                <a:lnTo>
                  <a:pt x="573272" y="597672"/>
                </a:lnTo>
                <a:lnTo>
                  <a:pt x="573260" y="597779"/>
                </a:lnTo>
                <a:lnTo>
                  <a:pt x="573272" y="597833"/>
                </a:lnTo>
                <a:lnTo>
                  <a:pt x="573234" y="597993"/>
                </a:lnTo>
                <a:lnTo>
                  <a:pt x="572952" y="600375"/>
                </a:lnTo>
                <a:lnTo>
                  <a:pt x="573272" y="603077"/>
                </a:lnTo>
                <a:lnTo>
                  <a:pt x="573260" y="603184"/>
                </a:lnTo>
                <a:lnTo>
                  <a:pt x="573272" y="603238"/>
                </a:lnTo>
                <a:lnTo>
                  <a:pt x="573234" y="603399"/>
                </a:lnTo>
                <a:lnTo>
                  <a:pt x="572952" y="605780"/>
                </a:lnTo>
                <a:lnTo>
                  <a:pt x="573272" y="608483"/>
                </a:lnTo>
                <a:lnTo>
                  <a:pt x="573260" y="608590"/>
                </a:lnTo>
                <a:lnTo>
                  <a:pt x="573272" y="608643"/>
                </a:lnTo>
                <a:lnTo>
                  <a:pt x="573234" y="608804"/>
                </a:lnTo>
                <a:lnTo>
                  <a:pt x="572952" y="611186"/>
                </a:lnTo>
                <a:lnTo>
                  <a:pt x="573272" y="613888"/>
                </a:lnTo>
                <a:lnTo>
                  <a:pt x="573260" y="613995"/>
                </a:lnTo>
                <a:lnTo>
                  <a:pt x="573272" y="614049"/>
                </a:lnTo>
                <a:lnTo>
                  <a:pt x="573234" y="614210"/>
                </a:lnTo>
                <a:lnTo>
                  <a:pt x="572952" y="616591"/>
                </a:lnTo>
                <a:lnTo>
                  <a:pt x="573272" y="619294"/>
                </a:lnTo>
                <a:lnTo>
                  <a:pt x="573260" y="619401"/>
                </a:lnTo>
                <a:lnTo>
                  <a:pt x="573272" y="619454"/>
                </a:lnTo>
                <a:lnTo>
                  <a:pt x="573234" y="619615"/>
                </a:lnTo>
                <a:lnTo>
                  <a:pt x="572952" y="621997"/>
                </a:lnTo>
                <a:lnTo>
                  <a:pt x="573272" y="624699"/>
                </a:lnTo>
                <a:lnTo>
                  <a:pt x="573260" y="624806"/>
                </a:lnTo>
                <a:lnTo>
                  <a:pt x="573272" y="624860"/>
                </a:lnTo>
                <a:lnTo>
                  <a:pt x="573234" y="625021"/>
                </a:lnTo>
                <a:lnTo>
                  <a:pt x="572952" y="627402"/>
                </a:lnTo>
                <a:lnTo>
                  <a:pt x="573272" y="630105"/>
                </a:lnTo>
                <a:lnTo>
                  <a:pt x="573260" y="630212"/>
                </a:lnTo>
                <a:lnTo>
                  <a:pt x="573272" y="630265"/>
                </a:lnTo>
                <a:lnTo>
                  <a:pt x="573234" y="630426"/>
                </a:lnTo>
                <a:lnTo>
                  <a:pt x="572952" y="632808"/>
                </a:lnTo>
                <a:lnTo>
                  <a:pt x="573272" y="635510"/>
                </a:lnTo>
                <a:lnTo>
                  <a:pt x="573260" y="635617"/>
                </a:lnTo>
                <a:lnTo>
                  <a:pt x="573272" y="635671"/>
                </a:lnTo>
                <a:lnTo>
                  <a:pt x="573234" y="635832"/>
                </a:lnTo>
                <a:lnTo>
                  <a:pt x="572952" y="638213"/>
                </a:lnTo>
                <a:lnTo>
                  <a:pt x="573272" y="640916"/>
                </a:lnTo>
                <a:lnTo>
                  <a:pt x="573260" y="641023"/>
                </a:lnTo>
                <a:lnTo>
                  <a:pt x="573272" y="641076"/>
                </a:lnTo>
                <a:lnTo>
                  <a:pt x="573234" y="641237"/>
                </a:lnTo>
                <a:lnTo>
                  <a:pt x="572952" y="643618"/>
                </a:lnTo>
                <a:lnTo>
                  <a:pt x="573272" y="646322"/>
                </a:lnTo>
                <a:lnTo>
                  <a:pt x="573260" y="646428"/>
                </a:lnTo>
                <a:lnTo>
                  <a:pt x="573272" y="646482"/>
                </a:lnTo>
                <a:lnTo>
                  <a:pt x="573234" y="646642"/>
                </a:lnTo>
                <a:lnTo>
                  <a:pt x="572952" y="649024"/>
                </a:lnTo>
                <a:lnTo>
                  <a:pt x="573272" y="651727"/>
                </a:lnTo>
                <a:lnTo>
                  <a:pt x="573260" y="651834"/>
                </a:lnTo>
                <a:lnTo>
                  <a:pt x="573272" y="651887"/>
                </a:lnTo>
                <a:lnTo>
                  <a:pt x="573234" y="652048"/>
                </a:lnTo>
                <a:lnTo>
                  <a:pt x="572952" y="654429"/>
                </a:lnTo>
                <a:lnTo>
                  <a:pt x="573272" y="657132"/>
                </a:lnTo>
                <a:lnTo>
                  <a:pt x="573260" y="657239"/>
                </a:lnTo>
                <a:lnTo>
                  <a:pt x="573272" y="657293"/>
                </a:lnTo>
                <a:lnTo>
                  <a:pt x="573234" y="657453"/>
                </a:lnTo>
                <a:lnTo>
                  <a:pt x="572952" y="659835"/>
                </a:lnTo>
                <a:lnTo>
                  <a:pt x="573272" y="662538"/>
                </a:lnTo>
                <a:lnTo>
                  <a:pt x="573253" y="662618"/>
                </a:lnTo>
                <a:lnTo>
                  <a:pt x="573272" y="662698"/>
                </a:lnTo>
                <a:lnTo>
                  <a:pt x="572652" y="665321"/>
                </a:lnTo>
                <a:lnTo>
                  <a:pt x="573272" y="667943"/>
                </a:lnTo>
                <a:lnTo>
                  <a:pt x="573253" y="668023"/>
                </a:lnTo>
                <a:lnTo>
                  <a:pt x="573272" y="668104"/>
                </a:lnTo>
                <a:lnTo>
                  <a:pt x="572652" y="670726"/>
                </a:lnTo>
                <a:lnTo>
                  <a:pt x="573272" y="673349"/>
                </a:lnTo>
                <a:lnTo>
                  <a:pt x="572633" y="676052"/>
                </a:lnTo>
                <a:lnTo>
                  <a:pt x="573272" y="678754"/>
                </a:lnTo>
                <a:lnTo>
                  <a:pt x="572633" y="681457"/>
                </a:lnTo>
                <a:lnTo>
                  <a:pt x="573272" y="684160"/>
                </a:lnTo>
                <a:lnTo>
                  <a:pt x="572633" y="686863"/>
                </a:lnTo>
                <a:lnTo>
                  <a:pt x="573272" y="689565"/>
                </a:lnTo>
                <a:lnTo>
                  <a:pt x="572633" y="692268"/>
                </a:lnTo>
                <a:lnTo>
                  <a:pt x="573272" y="694971"/>
                </a:lnTo>
                <a:lnTo>
                  <a:pt x="572633" y="697673"/>
                </a:lnTo>
                <a:lnTo>
                  <a:pt x="573272" y="700376"/>
                </a:lnTo>
                <a:lnTo>
                  <a:pt x="572633" y="703079"/>
                </a:lnTo>
                <a:lnTo>
                  <a:pt x="573272" y="705782"/>
                </a:lnTo>
                <a:lnTo>
                  <a:pt x="572633" y="708484"/>
                </a:lnTo>
                <a:lnTo>
                  <a:pt x="573272" y="711187"/>
                </a:lnTo>
                <a:lnTo>
                  <a:pt x="572633" y="713890"/>
                </a:lnTo>
                <a:lnTo>
                  <a:pt x="573272" y="716593"/>
                </a:lnTo>
                <a:lnTo>
                  <a:pt x="572633" y="719295"/>
                </a:lnTo>
                <a:lnTo>
                  <a:pt x="573272" y="721998"/>
                </a:lnTo>
                <a:lnTo>
                  <a:pt x="572633" y="724701"/>
                </a:lnTo>
                <a:lnTo>
                  <a:pt x="573272" y="727403"/>
                </a:lnTo>
                <a:lnTo>
                  <a:pt x="572633" y="730106"/>
                </a:lnTo>
                <a:lnTo>
                  <a:pt x="573272" y="732809"/>
                </a:lnTo>
                <a:lnTo>
                  <a:pt x="572633" y="735512"/>
                </a:lnTo>
                <a:lnTo>
                  <a:pt x="573272" y="738214"/>
                </a:lnTo>
                <a:lnTo>
                  <a:pt x="572633" y="740917"/>
                </a:lnTo>
                <a:lnTo>
                  <a:pt x="573272" y="743620"/>
                </a:lnTo>
                <a:lnTo>
                  <a:pt x="572633" y="746323"/>
                </a:lnTo>
                <a:lnTo>
                  <a:pt x="573272" y="749025"/>
                </a:lnTo>
                <a:lnTo>
                  <a:pt x="572633" y="751728"/>
                </a:lnTo>
                <a:lnTo>
                  <a:pt x="573272" y="754431"/>
                </a:lnTo>
                <a:lnTo>
                  <a:pt x="572633" y="757134"/>
                </a:lnTo>
                <a:lnTo>
                  <a:pt x="573272" y="759836"/>
                </a:lnTo>
                <a:lnTo>
                  <a:pt x="572633" y="762539"/>
                </a:lnTo>
                <a:lnTo>
                  <a:pt x="573272" y="765242"/>
                </a:lnTo>
                <a:lnTo>
                  <a:pt x="572633" y="767944"/>
                </a:lnTo>
                <a:lnTo>
                  <a:pt x="573272" y="770647"/>
                </a:lnTo>
                <a:lnTo>
                  <a:pt x="572633" y="773350"/>
                </a:lnTo>
                <a:lnTo>
                  <a:pt x="573272" y="776053"/>
                </a:lnTo>
                <a:lnTo>
                  <a:pt x="572633" y="778755"/>
                </a:lnTo>
                <a:lnTo>
                  <a:pt x="573272" y="781458"/>
                </a:lnTo>
                <a:lnTo>
                  <a:pt x="572633" y="784161"/>
                </a:lnTo>
                <a:lnTo>
                  <a:pt x="573272" y="786864"/>
                </a:lnTo>
                <a:lnTo>
                  <a:pt x="572633" y="789566"/>
                </a:lnTo>
                <a:lnTo>
                  <a:pt x="573272" y="792269"/>
                </a:lnTo>
                <a:lnTo>
                  <a:pt x="572633" y="794972"/>
                </a:lnTo>
                <a:lnTo>
                  <a:pt x="573272" y="797675"/>
                </a:lnTo>
                <a:lnTo>
                  <a:pt x="572633" y="800377"/>
                </a:lnTo>
                <a:lnTo>
                  <a:pt x="573272" y="803080"/>
                </a:lnTo>
                <a:lnTo>
                  <a:pt x="572633" y="805783"/>
                </a:lnTo>
                <a:lnTo>
                  <a:pt x="573272" y="808485"/>
                </a:lnTo>
                <a:lnTo>
                  <a:pt x="572633" y="811188"/>
                </a:lnTo>
                <a:lnTo>
                  <a:pt x="573272" y="813891"/>
                </a:lnTo>
                <a:lnTo>
                  <a:pt x="572633" y="816594"/>
                </a:lnTo>
                <a:lnTo>
                  <a:pt x="573272" y="819296"/>
                </a:lnTo>
                <a:lnTo>
                  <a:pt x="572633" y="821999"/>
                </a:lnTo>
                <a:lnTo>
                  <a:pt x="573272" y="824702"/>
                </a:lnTo>
                <a:lnTo>
                  <a:pt x="572633" y="827405"/>
                </a:lnTo>
                <a:lnTo>
                  <a:pt x="573272" y="830107"/>
                </a:lnTo>
                <a:lnTo>
                  <a:pt x="572633" y="832810"/>
                </a:lnTo>
                <a:lnTo>
                  <a:pt x="573272" y="835513"/>
                </a:lnTo>
                <a:lnTo>
                  <a:pt x="572633" y="838216"/>
                </a:lnTo>
                <a:lnTo>
                  <a:pt x="573272" y="840918"/>
                </a:lnTo>
                <a:lnTo>
                  <a:pt x="572633" y="843621"/>
                </a:lnTo>
                <a:lnTo>
                  <a:pt x="573272" y="846324"/>
                </a:lnTo>
                <a:lnTo>
                  <a:pt x="572633" y="849027"/>
                </a:lnTo>
                <a:lnTo>
                  <a:pt x="573272" y="851730"/>
                </a:lnTo>
                <a:lnTo>
                  <a:pt x="572633" y="854432"/>
                </a:lnTo>
                <a:lnTo>
                  <a:pt x="573272" y="857135"/>
                </a:lnTo>
                <a:lnTo>
                  <a:pt x="572633" y="859838"/>
                </a:lnTo>
                <a:lnTo>
                  <a:pt x="573272" y="862540"/>
                </a:lnTo>
                <a:lnTo>
                  <a:pt x="572633" y="865243"/>
                </a:lnTo>
                <a:lnTo>
                  <a:pt x="573272" y="867946"/>
                </a:lnTo>
                <a:lnTo>
                  <a:pt x="572633" y="870649"/>
                </a:lnTo>
                <a:lnTo>
                  <a:pt x="573272" y="873351"/>
                </a:lnTo>
                <a:lnTo>
                  <a:pt x="572633" y="876054"/>
                </a:lnTo>
                <a:lnTo>
                  <a:pt x="573272" y="878757"/>
                </a:lnTo>
                <a:lnTo>
                  <a:pt x="572633" y="881460"/>
                </a:lnTo>
                <a:lnTo>
                  <a:pt x="573272" y="884162"/>
                </a:lnTo>
                <a:lnTo>
                  <a:pt x="572633" y="886865"/>
                </a:lnTo>
                <a:lnTo>
                  <a:pt x="573272" y="889568"/>
                </a:lnTo>
                <a:lnTo>
                  <a:pt x="572633" y="892271"/>
                </a:lnTo>
                <a:lnTo>
                  <a:pt x="573272" y="894973"/>
                </a:lnTo>
                <a:lnTo>
                  <a:pt x="572633" y="897676"/>
                </a:lnTo>
                <a:lnTo>
                  <a:pt x="573272" y="900379"/>
                </a:lnTo>
                <a:lnTo>
                  <a:pt x="572633" y="903081"/>
                </a:lnTo>
                <a:lnTo>
                  <a:pt x="573272" y="905784"/>
                </a:lnTo>
                <a:lnTo>
                  <a:pt x="572633" y="908487"/>
                </a:lnTo>
                <a:lnTo>
                  <a:pt x="573272" y="911190"/>
                </a:lnTo>
                <a:lnTo>
                  <a:pt x="572633" y="913892"/>
                </a:lnTo>
                <a:lnTo>
                  <a:pt x="573272" y="916595"/>
                </a:lnTo>
                <a:lnTo>
                  <a:pt x="572633" y="919298"/>
                </a:lnTo>
                <a:lnTo>
                  <a:pt x="573272" y="922001"/>
                </a:lnTo>
                <a:cubicBezTo>
                  <a:pt x="573272" y="989462"/>
                  <a:pt x="444941" y="1044151"/>
                  <a:pt x="286636" y="1044151"/>
                </a:cubicBezTo>
                <a:cubicBezTo>
                  <a:pt x="128332" y="1044151"/>
                  <a:pt x="0" y="989462"/>
                  <a:pt x="0" y="922001"/>
                </a:cubicBezTo>
                <a:lnTo>
                  <a:pt x="640" y="919298"/>
                </a:lnTo>
                <a:lnTo>
                  <a:pt x="0" y="916595"/>
                </a:lnTo>
                <a:lnTo>
                  <a:pt x="640" y="913892"/>
                </a:lnTo>
                <a:lnTo>
                  <a:pt x="0" y="911190"/>
                </a:lnTo>
                <a:lnTo>
                  <a:pt x="640" y="908487"/>
                </a:lnTo>
                <a:lnTo>
                  <a:pt x="0" y="905784"/>
                </a:lnTo>
                <a:lnTo>
                  <a:pt x="640" y="903081"/>
                </a:lnTo>
                <a:lnTo>
                  <a:pt x="0" y="900379"/>
                </a:lnTo>
                <a:lnTo>
                  <a:pt x="640" y="897676"/>
                </a:lnTo>
                <a:lnTo>
                  <a:pt x="0" y="894973"/>
                </a:lnTo>
                <a:lnTo>
                  <a:pt x="640" y="892271"/>
                </a:lnTo>
                <a:lnTo>
                  <a:pt x="0" y="889568"/>
                </a:lnTo>
                <a:lnTo>
                  <a:pt x="640" y="886865"/>
                </a:lnTo>
                <a:lnTo>
                  <a:pt x="0" y="884162"/>
                </a:lnTo>
                <a:lnTo>
                  <a:pt x="640" y="881460"/>
                </a:lnTo>
                <a:lnTo>
                  <a:pt x="0" y="878757"/>
                </a:lnTo>
                <a:lnTo>
                  <a:pt x="640" y="876054"/>
                </a:lnTo>
                <a:lnTo>
                  <a:pt x="0" y="873351"/>
                </a:lnTo>
                <a:lnTo>
                  <a:pt x="640" y="870649"/>
                </a:lnTo>
                <a:lnTo>
                  <a:pt x="0" y="867946"/>
                </a:lnTo>
                <a:lnTo>
                  <a:pt x="640" y="865243"/>
                </a:lnTo>
                <a:lnTo>
                  <a:pt x="0" y="862540"/>
                </a:lnTo>
                <a:lnTo>
                  <a:pt x="640" y="859838"/>
                </a:lnTo>
                <a:lnTo>
                  <a:pt x="0" y="857135"/>
                </a:lnTo>
                <a:lnTo>
                  <a:pt x="640" y="854432"/>
                </a:lnTo>
                <a:lnTo>
                  <a:pt x="0" y="851730"/>
                </a:lnTo>
                <a:lnTo>
                  <a:pt x="640" y="849027"/>
                </a:lnTo>
                <a:lnTo>
                  <a:pt x="0" y="846324"/>
                </a:lnTo>
                <a:lnTo>
                  <a:pt x="640" y="843621"/>
                </a:lnTo>
                <a:lnTo>
                  <a:pt x="0" y="840918"/>
                </a:lnTo>
                <a:lnTo>
                  <a:pt x="640" y="838216"/>
                </a:lnTo>
                <a:lnTo>
                  <a:pt x="0" y="835513"/>
                </a:lnTo>
                <a:lnTo>
                  <a:pt x="640" y="832810"/>
                </a:lnTo>
                <a:lnTo>
                  <a:pt x="0" y="830107"/>
                </a:lnTo>
                <a:lnTo>
                  <a:pt x="640" y="827405"/>
                </a:lnTo>
                <a:lnTo>
                  <a:pt x="0" y="824702"/>
                </a:lnTo>
                <a:lnTo>
                  <a:pt x="640" y="821999"/>
                </a:lnTo>
                <a:lnTo>
                  <a:pt x="0" y="819296"/>
                </a:lnTo>
                <a:lnTo>
                  <a:pt x="640" y="816594"/>
                </a:lnTo>
                <a:lnTo>
                  <a:pt x="0" y="813891"/>
                </a:lnTo>
                <a:lnTo>
                  <a:pt x="640" y="811188"/>
                </a:lnTo>
                <a:lnTo>
                  <a:pt x="0" y="808485"/>
                </a:lnTo>
                <a:lnTo>
                  <a:pt x="640" y="805783"/>
                </a:lnTo>
                <a:lnTo>
                  <a:pt x="0" y="803080"/>
                </a:lnTo>
                <a:lnTo>
                  <a:pt x="640" y="800377"/>
                </a:lnTo>
                <a:lnTo>
                  <a:pt x="0" y="797675"/>
                </a:lnTo>
                <a:lnTo>
                  <a:pt x="640" y="794972"/>
                </a:lnTo>
                <a:lnTo>
                  <a:pt x="0" y="792269"/>
                </a:lnTo>
                <a:lnTo>
                  <a:pt x="640" y="789566"/>
                </a:lnTo>
                <a:lnTo>
                  <a:pt x="0" y="786864"/>
                </a:lnTo>
                <a:lnTo>
                  <a:pt x="640" y="784161"/>
                </a:lnTo>
                <a:lnTo>
                  <a:pt x="0" y="781458"/>
                </a:lnTo>
                <a:lnTo>
                  <a:pt x="640" y="778755"/>
                </a:lnTo>
                <a:lnTo>
                  <a:pt x="0" y="776053"/>
                </a:lnTo>
                <a:lnTo>
                  <a:pt x="640" y="773350"/>
                </a:lnTo>
                <a:lnTo>
                  <a:pt x="0" y="770647"/>
                </a:lnTo>
                <a:lnTo>
                  <a:pt x="640" y="767944"/>
                </a:lnTo>
                <a:lnTo>
                  <a:pt x="0" y="765242"/>
                </a:lnTo>
                <a:lnTo>
                  <a:pt x="640" y="762539"/>
                </a:lnTo>
                <a:lnTo>
                  <a:pt x="0" y="759836"/>
                </a:lnTo>
                <a:lnTo>
                  <a:pt x="640" y="757134"/>
                </a:lnTo>
                <a:lnTo>
                  <a:pt x="0" y="754431"/>
                </a:lnTo>
                <a:lnTo>
                  <a:pt x="640" y="751728"/>
                </a:lnTo>
                <a:lnTo>
                  <a:pt x="0" y="749025"/>
                </a:lnTo>
                <a:lnTo>
                  <a:pt x="640" y="746323"/>
                </a:lnTo>
                <a:lnTo>
                  <a:pt x="0" y="743620"/>
                </a:lnTo>
                <a:lnTo>
                  <a:pt x="640" y="740917"/>
                </a:lnTo>
                <a:lnTo>
                  <a:pt x="0" y="738214"/>
                </a:lnTo>
                <a:lnTo>
                  <a:pt x="640" y="735512"/>
                </a:lnTo>
                <a:lnTo>
                  <a:pt x="0" y="732809"/>
                </a:lnTo>
                <a:lnTo>
                  <a:pt x="640" y="730106"/>
                </a:lnTo>
                <a:lnTo>
                  <a:pt x="0" y="727403"/>
                </a:lnTo>
                <a:lnTo>
                  <a:pt x="640" y="724701"/>
                </a:lnTo>
                <a:lnTo>
                  <a:pt x="0" y="721998"/>
                </a:lnTo>
                <a:lnTo>
                  <a:pt x="640" y="719295"/>
                </a:lnTo>
                <a:lnTo>
                  <a:pt x="0" y="716593"/>
                </a:lnTo>
                <a:lnTo>
                  <a:pt x="640" y="713890"/>
                </a:lnTo>
                <a:lnTo>
                  <a:pt x="0" y="711187"/>
                </a:lnTo>
                <a:lnTo>
                  <a:pt x="640" y="708484"/>
                </a:lnTo>
                <a:lnTo>
                  <a:pt x="0" y="705782"/>
                </a:lnTo>
                <a:lnTo>
                  <a:pt x="640" y="703079"/>
                </a:lnTo>
                <a:lnTo>
                  <a:pt x="0" y="700376"/>
                </a:lnTo>
                <a:lnTo>
                  <a:pt x="640" y="697673"/>
                </a:lnTo>
                <a:lnTo>
                  <a:pt x="0" y="694971"/>
                </a:lnTo>
                <a:lnTo>
                  <a:pt x="640" y="692268"/>
                </a:lnTo>
                <a:lnTo>
                  <a:pt x="0" y="689565"/>
                </a:lnTo>
                <a:lnTo>
                  <a:pt x="640" y="686863"/>
                </a:lnTo>
                <a:lnTo>
                  <a:pt x="0" y="684160"/>
                </a:lnTo>
                <a:lnTo>
                  <a:pt x="640" y="681457"/>
                </a:lnTo>
                <a:lnTo>
                  <a:pt x="0" y="678754"/>
                </a:lnTo>
                <a:lnTo>
                  <a:pt x="640" y="676052"/>
                </a:lnTo>
                <a:lnTo>
                  <a:pt x="0" y="673349"/>
                </a:lnTo>
                <a:lnTo>
                  <a:pt x="621" y="670726"/>
                </a:lnTo>
                <a:lnTo>
                  <a:pt x="0" y="668104"/>
                </a:lnTo>
                <a:lnTo>
                  <a:pt x="19" y="668023"/>
                </a:lnTo>
                <a:lnTo>
                  <a:pt x="0" y="667943"/>
                </a:lnTo>
                <a:lnTo>
                  <a:pt x="621" y="665321"/>
                </a:lnTo>
                <a:lnTo>
                  <a:pt x="0" y="662698"/>
                </a:lnTo>
                <a:lnTo>
                  <a:pt x="19" y="662618"/>
                </a:lnTo>
                <a:lnTo>
                  <a:pt x="0" y="662538"/>
                </a:lnTo>
                <a:lnTo>
                  <a:pt x="320" y="659835"/>
                </a:lnTo>
                <a:lnTo>
                  <a:pt x="38" y="657453"/>
                </a:lnTo>
                <a:lnTo>
                  <a:pt x="0" y="657293"/>
                </a:lnTo>
                <a:lnTo>
                  <a:pt x="13" y="657239"/>
                </a:lnTo>
                <a:lnTo>
                  <a:pt x="0" y="657132"/>
                </a:lnTo>
                <a:lnTo>
                  <a:pt x="320" y="654429"/>
                </a:lnTo>
                <a:lnTo>
                  <a:pt x="38" y="652048"/>
                </a:lnTo>
                <a:lnTo>
                  <a:pt x="0" y="651887"/>
                </a:lnTo>
                <a:lnTo>
                  <a:pt x="13" y="651834"/>
                </a:lnTo>
                <a:lnTo>
                  <a:pt x="0" y="651727"/>
                </a:lnTo>
                <a:lnTo>
                  <a:pt x="320" y="649024"/>
                </a:lnTo>
                <a:lnTo>
                  <a:pt x="38" y="646642"/>
                </a:lnTo>
                <a:lnTo>
                  <a:pt x="0" y="646482"/>
                </a:lnTo>
                <a:lnTo>
                  <a:pt x="13" y="646428"/>
                </a:lnTo>
                <a:lnTo>
                  <a:pt x="0" y="646322"/>
                </a:lnTo>
                <a:lnTo>
                  <a:pt x="320" y="643618"/>
                </a:lnTo>
                <a:lnTo>
                  <a:pt x="38" y="641237"/>
                </a:lnTo>
                <a:lnTo>
                  <a:pt x="0" y="641076"/>
                </a:lnTo>
                <a:lnTo>
                  <a:pt x="13" y="641023"/>
                </a:lnTo>
                <a:lnTo>
                  <a:pt x="0" y="640916"/>
                </a:lnTo>
                <a:lnTo>
                  <a:pt x="320" y="638213"/>
                </a:lnTo>
                <a:lnTo>
                  <a:pt x="38" y="635832"/>
                </a:lnTo>
                <a:lnTo>
                  <a:pt x="0" y="635671"/>
                </a:lnTo>
                <a:lnTo>
                  <a:pt x="13" y="635617"/>
                </a:lnTo>
                <a:lnTo>
                  <a:pt x="0" y="635510"/>
                </a:lnTo>
                <a:lnTo>
                  <a:pt x="320" y="632808"/>
                </a:lnTo>
                <a:lnTo>
                  <a:pt x="38" y="630426"/>
                </a:lnTo>
                <a:lnTo>
                  <a:pt x="0" y="630265"/>
                </a:lnTo>
                <a:lnTo>
                  <a:pt x="13" y="630212"/>
                </a:lnTo>
                <a:lnTo>
                  <a:pt x="0" y="630105"/>
                </a:lnTo>
                <a:lnTo>
                  <a:pt x="320" y="627402"/>
                </a:lnTo>
                <a:lnTo>
                  <a:pt x="38" y="625021"/>
                </a:lnTo>
                <a:lnTo>
                  <a:pt x="0" y="624860"/>
                </a:lnTo>
                <a:lnTo>
                  <a:pt x="13" y="624806"/>
                </a:lnTo>
                <a:lnTo>
                  <a:pt x="0" y="624699"/>
                </a:lnTo>
                <a:lnTo>
                  <a:pt x="320" y="621997"/>
                </a:lnTo>
                <a:lnTo>
                  <a:pt x="38" y="619615"/>
                </a:lnTo>
                <a:lnTo>
                  <a:pt x="0" y="619454"/>
                </a:lnTo>
                <a:lnTo>
                  <a:pt x="13" y="619401"/>
                </a:lnTo>
                <a:lnTo>
                  <a:pt x="0" y="619294"/>
                </a:lnTo>
                <a:lnTo>
                  <a:pt x="320" y="616591"/>
                </a:lnTo>
                <a:lnTo>
                  <a:pt x="38" y="614210"/>
                </a:lnTo>
                <a:lnTo>
                  <a:pt x="0" y="614049"/>
                </a:lnTo>
                <a:lnTo>
                  <a:pt x="13" y="613995"/>
                </a:lnTo>
                <a:lnTo>
                  <a:pt x="0" y="613888"/>
                </a:lnTo>
                <a:lnTo>
                  <a:pt x="320" y="611186"/>
                </a:lnTo>
                <a:lnTo>
                  <a:pt x="38" y="608804"/>
                </a:lnTo>
                <a:lnTo>
                  <a:pt x="0" y="608643"/>
                </a:lnTo>
                <a:lnTo>
                  <a:pt x="13" y="608590"/>
                </a:lnTo>
                <a:lnTo>
                  <a:pt x="0" y="608483"/>
                </a:lnTo>
                <a:lnTo>
                  <a:pt x="320" y="605780"/>
                </a:lnTo>
                <a:lnTo>
                  <a:pt x="38" y="603399"/>
                </a:lnTo>
                <a:lnTo>
                  <a:pt x="0" y="603238"/>
                </a:lnTo>
                <a:lnTo>
                  <a:pt x="13" y="603184"/>
                </a:lnTo>
                <a:lnTo>
                  <a:pt x="0" y="603077"/>
                </a:lnTo>
                <a:lnTo>
                  <a:pt x="320" y="600375"/>
                </a:lnTo>
                <a:lnTo>
                  <a:pt x="38" y="597993"/>
                </a:lnTo>
                <a:lnTo>
                  <a:pt x="0" y="597833"/>
                </a:lnTo>
                <a:lnTo>
                  <a:pt x="13" y="597779"/>
                </a:lnTo>
                <a:lnTo>
                  <a:pt x="0" y="597672"/>
                </a:lnTo>
                <a:lnTo>
                  <a:pt x="320" y="594969"/>
                </a:lnTo>
                <a:lnTo>
                  <a:pt x="38" y="592588"/>
                </a:lnTo>
                <a:lnTo>
                  <a:pt x="0" y="592427"/>
                </a:lnTo>
                <a:lnTo>
                  <a:pt x="13" y="592374"/>
                </a:lnTo>
                <a:lnTo>
                  <a:pt x="0" y="592267"/>
                </a:lnTo>
                <a:lnTo>
                  <a:pt x="320" y="589564"/>
                </a:lnTo>
                <a:lnTo>
                  <a:pt x="38" y="587182"/>
                </a:lnTo>
                <a:lnTo>
                  <a:pt x="0" y="587021"/>
                </a:lnTo>
                <a:lnTo>
                  <a:pt x="13" y="586968"/>
                </a:lnTo>
                <a:lnTo>
                  <a:pt x="0" y="586861"/>
                </a:lnTo>
                <a:lnTo>
                  <a:pt x="320" y="584158"/>
                </a:lnTo>
                <a:lnTo>
                  <a:pt x="38" y="581777"/>
                </a:lnTo>
                <a:lnTo>
                  <a:pt x="0" y="581616"/>
                </a:lnTo>
                <a:lnTo>
                  <a:pt x="13" y="581563"/>
                </a:lnTo>
                <a:lnTo>
                  <a:pt x="0" y="581456"/>
                </a:lnTo>
                <a:lnTo>
                  <a:pt x="320" y="578753"/>
                </a:lnTo>
                <a:lnTo>
                  <a:pt x="38" y="576371"/>
                </a:lnTo>
                <a:lnTo>
                  <a:pt x="0" y="576210"/>
                </a:lnTo>
                <a:lnTo>
                  <a:pt x="13" y="576157"/>
                </a:lnTo>
                <a:lnTo>
                  <a:pt x="0" y="576050"/>
                </a:lnTo>
                <a:lnTo>
                  <a:pt x="320" y="573347"/>
                </a:lnTo>
                <a:lnTo>
                  <a:pt x="38" y="570965"/>
                </a:lnTo>
                <a:lnTo>
                  <a:pt x="0" y="570805"/>
                </a:lnTo>
                <a:lnTo>
                  <a:pt x="13" y="570751"/>
                </a:lnTo>
                <a:lnTo>
                  <a:pt x="0" y="570645"/>
                </a:lnTo>
                <a:lnTo>
                  <a:pt x="320" y="567942"/>
                </a:lnTo>
                <a:lnTo>
                  <a:pt x="38" y="565560"/>
                </a:lnTo>
                <a:lnTo>
                  <a:pt x="0" y="565399"/>
                </a:lnTo>
                <a:lnTo>
                  <a:pt x="13" y="565346"/>
                </a:lnTo>
                <a:lnTo>
                  <a:pt x="0" y="565239"/>
                </a:lnTo>
                <a:lnTo>
                  <a:pt x="320" y="562536"/>
                </a:lnTo>
                <a:lnTo>
                  <a:pt x="38" y="560154"/>
                </a:lnTo>
                <a:lnTo>
                  <a:pt x="0" y="559994"/>
                </a:lnTo>
                <a:lnTo>
                  <a:pt x="13" y="559940"/>
                </a:lnTo>
                <a:lnTo>
                  <a:pt x="0" y="559834"/>
                </a:lnTo>
                <a:lnTo>
                  <a:pt x="320" y="557131"/>
                </a:lnTo>
                <a:lnTo>
                  <a:pt x="38" y="554749"/>
                </a:lnTo>
                <a:lnTo>
                  <a:pt x="0" y="554588"/>
                </a:lnTo>
                <a:lnTo>
                  <a:pt x="13" y="554535"/>
                </a:lnTo>
                <a:lnTo>
                  <a:pt x="0" y="554428"/>
                </a:lnTo>
                <a:lnTo>
                  <a:pt x="320" y="551726"/>
                </a:lnTo>
                <a:lnTo>
                  <a:pt x="38" y="549344"/>
                </a:lnTo>
                <a:lnTo>
                  <a:pt x="0" y="549183"/>
                </a:lnTo>
                <a:lnTo>
                  <a:pt x="13" y="549130"/>
                </a:lnTo>
                <a:lnTo>
                  <a:pt x="0" y="549023"/>
                </a:lnTo>
                <a:lnTo>
                  <a:pt x="320" y="546320"/>
                </a:lnTo>
                <a:lnTo>
                  <a:pt x="38" y="543938"/>
                </a:lnTo>
                <a:lnTo>
                  <a:pt x="0" y="543778"/>
                </a:lnTo>
                <a:lnTo>
                  <a:pt x="13" y="543724"/>
                </a:lnTo>
                <a:lnTo>
                  <a:pt x="0" y="543617"/>
                </a:lnTo>
                <a:lnTo>
                  <a:pt x="320" y="540915"/>
                </a:lnTo>
                <a:lnTo>
                  <a:pt x="38" y="538533"/>
                </a:lnTo>
                <a:lnTo>
                  <a:pt x="0" y="538372"/>
                </a:lnTo>
                <a:lnTo>
                  <a:pt x="13" y="538319"/>
                </a:lnTo>
                <a:lnTo>
                  <a:pt x="0" y="538212"/>
                </a:lnTo>
                <a:lnTo>
                  <a:pt x="320" y="535509"/>
                </a:lnTo>
                <a:lnTo>
                  <a:pt x="38" y="533127"/>
                </a:lnTo>
                <a:lnTo>
                  <a:pt x="0" y="532967"/>
                </a:lnTo>
                <a:lnTo>
                  <a:pt x="13" y="532913"/>
                </a:lnTo>
                <a:lnTo>
                  <a:pt x="0" y="532806"/>
                </a:lnTo>
                <a:lnTo>
                  <a:pt x="320" y="530104"/>
                </a:lnTo>
                <a:lnTo>
                  <a:pt x="38" y="527721"/>
                </a:lnTo>
                <a:lnTo>
                  <a:pt x="0" y="527561"/>
                </a:lnTo>
                <a:lnTo>
                  <a:pt x="13" y="527508"/>
                </a:lnTo>
                <a:lnTo>
                  <a:pt x="0" y="527401"/>
                </a:lnTo>
                <a:lnTo>
                  <a:pt x="320" y="524698"/>
                </a:lnTo>
                <a:lnTo>
                  <a:pt x="38" y="522316"/>
                </a:lnTo>
                <a:lnTo>
                  <a:pt x="0" y="522156"/>
                </a:lnTo>
                <a:lnTo>
                  <a:pt x="13" y="522102"/>
                </a:lnTo>
                <a:lnTo>
                  <a:pt x="0" y="521995"/>
                </a:lnTo>
                <a:lnTo>
                  <a:pt x="320" y="519293"/>
                </a:lnTo>
                <a:lnTo>
                  <a:pt x="38" y="516911"/>
                </a:lnTo>
                <a:lnTo>
                  <a:pt x="0" y="516750"/>
                </a:lnTo>
                <a:lnTo>
                  <a:pt x="13" y="516697"/>
                </a:lnTo>
                <a:lnTo>
                  <a:pt x="0" y="516590"/>
                </a:lnTo>
                <a:lnTo>
                  <a:pt x="320" y="513887"/>
                </a:lnTo>
                <a:lnTo>
                  <a:pt x="38" y="511505"/>
                </a:lnTo>
                <a:lnTo>
                  <a:pt x="0" y="511345"/>
                </a:lnTo>
                <a:lnTo>
                  <a:pt x="13" y="511291"/>
                </a:lnTo>
                <a:lnTo>
                  <a:pt x="0" y="511185"/>
                </a:lnTo>
                <a:lnTo>
                  <a:pt x="320" y="508482"/>
                </a:lnTo>
                <a:lnTo>
                  <a:pt x="38" y="506100"/>
                </a:lnTo>
                <a:lnTo>
                  <a:pt x="0" y="505939"/>
                </a:lnTo>
                <a:lnTo>
                  <a:pt x="13" y="505886"/>
                </a:lnTo>
                <a:lnTo>
                  <a:pt x="0" y="505779"/>
                </a:lnTo>
                <a:lnTo>
                  <a:pt x="320" y="503076"/>
                </a:lnTo>
                <a:lnTo>
                  <a:pt x="38" y="500694"/>
                </a:lnTo>
                <a:lnTo>
                  <a:pt x="0" y="500534"/>
                </a:lnTo>
                <a:lnTo>
                  <a:pt x="13" y="500480"/>
                </a:lnTo>
                <a:lnTo>
                  <a:pt x="0" y="500374"/>
                </a:lnTo>
                <a:lnTo>
                  <a:pt x="320" y="497671"/>
                </a:lnTo>
                <a:lnTo>
                  <a:pt x="38" y="495289"/>
                </a:lnTo>
                <a:lnTo>
                  <a:pt x="0" y="495128"/>
                </a:lnTo>
                <a:lnTo>
                  <a:pt x="13" y="495075"/>
                </a:lnTo>
                <a:lnTo>
                  <a:pt x="0" y="494968"/>
                </a:lnTo>
                <a:lnTo>
                  <a:pt x="320" y="492265"/>
                </a:lnTo>
                <a:lnTo>
                  <a:pt x="38" y="489883"/>
                </a:lnTo>
                <a:lnTo>
                  <a:pt x="0" y="489723"/>
                </a:lnTo>
                <a:lnTo>
                  <a:pt x="13" y="489669"/>
                </a:lnTo>
                <a:lnTo>
                  <a:pt x="0" y="489563"/>
                </a:lnTo>
                <a:lnTo>
                  <a:pt x="320" y="486860"/>
                </a:lnTo>
                <a:lnTo>
                  <a:pt x="38" y="484478"/>
                </a:lnTo>
                <a:lnTo>
                  <a:pt x="0" y="484317"/>
                </a:lnTo>
                <a:lnTo>
                  <a:pt x="13" y="484264"/>
                </a:lnTo>
                <a:lnTo>
                  <a:pt x="0" y="484157"/>
                </a:lnTo>
                <a:lnTo>
                  <a:pt x="320" y="481454"/>
                </a:lnTo>
                <a:lnTo>
                  <a:pt x="38" y="479072"/>
                </a:lnTo>
                <a:lnTo>
                  <a:pt x="0" y="478912"/>
                </a:lnTo>
                <a:lnTo>
                  <a:pt x="13" y="478859"/>
                </a:lnTo>
                <a:lnTo>
                  <a:pt x="0" y="478752"/>
                </a:lnTo>
                <a:lnTo>
                  <a:pt x="320" y="476049"/>
                </a:lnTo>
                <a:lnTo>
                  <a:pt x="38" y="473667"/>
                </a:lnTo>
                <a:lnTo>
                  <a:pt x="0" y="473506"/>
                </a:lnTo>
                <a:lnTo>
                  <a:pt x="13" y="473453"/>
                </a:lnTo>
                <a:lnTo>
                  <a:pt x="0" y="473346"/>
                </a:lnTo>
                <a:lnTo>
                  <a:pt x="320" y="470643"/>
                </a:lnTo>
                <a:lnTo>
                  <a:pt x="38" y="468262"/>
                </a:lnTo>
                <a:lnTo>
                  <a:pt x="0" y="468101"/>
                </a:lnTo>
                <a:lnTo>
                  <a:pt x="13" y="468048"/>
                </a:lnTo>
                <a:lnTo>
                  <a:pt x="0" y="467940"/>
                </a:lnTo>
                <a:lnTo>
                  <a:pt x="320" y="465238"/>
                </a:lnTo>
                <a:lnTo>
                  <a:pt x="38" y="462856"/>
                </a:lnTo>
                <a:lnTo>
                  <a:pt x="0" y="462696"/>
                </a:lnTo>
                <a:lnTo>
                  <a:pt x="13" y="462642"/>
                </a:lnTo>
                <a:lnTo>
                  <a:pt x="0" y="462535"/>
                </a:lnTo>
                <a:lnTo>
                  <a:pt x="320" y="459833"/>
                </a:lnTo>
                <a:lnTo>
                  <a:pt x="38" y="457450"/>
                </a:lnTo>
                <a:lnTo>
                  <a:pt x="0" y="457290"/>
                </a:lnTo>
                <a:lnTo>
                  <a:pt x="13" y="457237"/>
                </a:lnTo>
                <a:lnTo>
                  <a:pt x="0" y="457130"/>
                </a:lnTo>
                <a:lnTo>
                  <a:pt x="320" y="454427"/>
                </a:lnTo>
                <a:lnTo>
                  <a:pt x="38" y="452045"/>
                </a:lnTo>
                <a:lnTo>
                  <a:pt x="0" y="451885"/>
                </a:lnTo>
                <a:lnTo>
                  <a:pt x="13" y="451831"/>
                </a:lnTo>
                <a:lnTo>
                  <a:pt x="0" y="451724"/>
                </a:lnTo>
                <a:lnTo>
                  <a:pt x="320" y="449021"/>
                </a:lnTo>
                <a:lnTo>
                  <a:pt x="38" y="446640"/>
                </a:lnTo>
                <a:lnTo>
                  <a:pt x="0" y="446479"/>
                </a:lnTo>
                <a:lnTo>
                  <a:pt x="13" y="446426"/>
                </a:lnTo>
                <a:lnTo>
                  <a:pt x="0" y="446319"/>
                </a:lnTo>
                <a:lnTo>
                  <a:pt x="320" y="443616"/>
                </a:lnTo>
                <a:lnTo>
                  <a:pt x="38" y="441234"/>
                </a:lnTo>
                <a:lnTo>
                  <a:pt x="0" y="441074"/>
                </a:lnTo>
                <a:lnTo>
                  <a:pt x="13" y="441020"/>
                </a:lnTo>
                <a:lnTo>
                  <a:pt x="0" y="440913"/>
                </a:lnTo>
                <a:lnTo>
                  <a:pt x="320" y="438210"/>
                </a:lnTo>
                <a:lnTo>
                  <a:pt x="38" y="435829"/>
                </a:lnTo>
                <a:lnTo>
                  <a:pt x="0" y="435668"/>
                </a:lnTo>
                <a:lnTo>
                  <a:pt x="13" y="435615"/>
                </a:lnTo>
                <a:lnTo>
                  <a:pt x="0" y="435508"/>
                </a:lnTo>
                <a:lnTo>
                  <a:pt x="320" y="432805"/>
                </a:lnTo>
                <a:lnTo>
                  <a:pt x="38" y="430424"/>
                </a:lnTo>
                <a:lnTo>
                  <a:pt x="0" y="430263"/>
                </a:lnTo>
                <a:lnTo>
                  <a:pt x="13" y="430209"/>
                </a:lnTo>
                <a:lnTo>
                  <a:pt x="0" y="430102"/>
                </a:lnTo>
                <a:lnTo>
                  <a:pt x="320" y="427400"/>
                </a:lnTo>
                <a:lnTo>
                  <a:pt x="38" y="425018"/>
                </a:lnTo>
                <a:lnTo>
                  <a:pt x="0" y="424857"/>
                </a:lnTo>
                <a:lnTo>
                  <a:pt x="13" y="424804"/>
                </a:lnTo>
                <a:lnTo>
                  <a:pt x="0" y="424697"/>
                </a:lnTo>
                <a:lnTo>
                  <a:pt x="320" y="421994"/>
                </a:lnTo>
                <a:lnTo>
                  <a:pt x="38" y="419613"/>
                </a:lnTo>
                <a:lnTo>
                  <a:pt x="0" y="419452"/>
                </a:lnTo>
                <a:lnTo>
                  <a:pt x="13" y="419398"/>
                </a:lnTo>
                <a:lnTo>
                  <a:pt x="0" y="419291"/>
                </a:lnTo>
                <a:lnTo>
                  <a:pt x="320" y="416589"/>
                </a:lnTo>
                <a:lnTo>
                  <a:pt x="38" y="414207"/>
                </a:lnTo>
                <a:lnTo>
                  <a:pt x="0" y="414046"/>
                </a:lnTo>
                <a:lnTo>
                  <a:pt x="13" y="413993"/>
                </a:lnTo>
                <a:lnTo>
                  <a:pt x="0" y="413886"/>
                </a:lnTo>
                <a:lnTo>
                  <a:pt x="320" y="411183"/>
                </a:lnTo>
                <a:lnTo>
                  <a:pt x="38" y="408802"/>
                </a:lnTo>
                <a:lnTo>
                  <a:pt x="0" y="408641"/>
                </a:lnTo>
                <a:lnTo>
                  <a:pt x="10" y="408561"/>
                </a:lnTo>
                <a:lnTo>
                  <a:pt x="0" y="408480"/>
                </a:lnTo>
                <a:lnTo>
                  <a:pt x="311" y="405858"/>
                </a:lnTo>
                <a:lnTo>
                  <a:pt x="0" y="403235"/>
                </a:lnTo>
                <a:lnTo>
                  <a:pt x="10" y="403155"/>
                </a:lnTo>
                <a:lnTo>
                  <a:pt x="0" y="403075"/>
                </a:lnTo>
                <a:lnTo>
                  <a:pt x="311" y="400452"/>
                </a:lnTo>
                <a:lnTo>
                  <a:pt x="0" y="397830"/>
                </a:lnTo>
                <a:lnTo>
                  <a:pt x="10" y="397750"/>
                </a:lnTo>
                <a:lnTo>
                  <a:pt x="0" y="397669"/>
                </a:lnTo>
                <a:lnTo>
                  <a:pt x="311" y="395047"/>
                </a:lnTo>
                <a:lnTo>
                  <a:pt x="0" y="392425"/>
                </a:lnTo>
                <a:lnTo>
                  <a:pt x="10" y="392344"/>
                </a:lnTo>
                <a:lnTo>
                  <a:pt x="0" y="392264"/>
                </a:lnTo>
                <a:lnTo>
                  <a:pt x="311" y="389641"/>
                </a:lnTo>
                <a:lnTo>
                  <a:pt x="0" y="387019"/>
                </a:lnTo>
                <a:lnTo>
                  <a:pt x="10" y="386939"/>
                </a:lnTo>
                <a:lnTo>
                  <a:pt x="0" y="386859"/>
                </a:lnTo>
                <a:lnTo>
                  <a:pt x="311" y="384236"/>
                </a:lnTo>
                <a:lnTo>
                  <a:pt x="0" y="381613"/>
                </a:lnTo>
                <a:lnTo>
                  <a:pt x="10" y="381533"/>
                </a:lnTo>
                <a:lnTo>
                  <a:pt x="0" y="381453"/>
                </a:lnTo>
                <a:lnTo>
                  <a:pt x="311" y="378830"/>
                </a:lnTo>
                <a:lnTo>
                  <a:pt x="0" y="376208"/>
                </a:lnTo>
                <a:lnTo>
                  <a:pt x="10" y="376128"/>
                </a:lnTo>
                <a:lnTo>
                  <a:pt x="0" y="376048"/>
                </a:lnTo>
                <a:lnTo>
                  <a:pt x="38" y="375887"/>
                </a:lnTo>
                <a:lnTo>
                  <a:pt x="320" y="373505"/>
                </a:lnTo>
                <a:lnTo>
                  <a:pt x="0" y="370802"/>
                </a:lnTo>
                <a:lnTo>
                  <a:pt x="320" y="368100"/>
                </a:lnTo>
                <a:lnTo>
                  <a:pt x="0" y="365397"/>
                </a:lnTo>
                <a:lnTo>
                  <a:pt x="320" y="362694"/>
                </a:lnTo>
                <a:lnTo>
                  <a:pt x="0" y="359991"/>
                </a:lnTo>
                <a:lnTo>
                  <a:pt x="320" y="357289"/>
                </a:lnTo>
                <a:lnTo>
                  <a:pt x="0" y="354586"/>
                </a:lnTo>
                <a:lnTo>
                  <a:pt x="320" y="351883"/>
                </a:lnTo>
                <a:lnTo>
                  <a:pt x="0" y="349180"/>
                </a:lnTo>
                <a:lnTo>
                  <a:pt x="320" y="346478"/>
                </a:lnTo>
                <a:lnTo>
                  <a:pt x="0" y="343775"/>
                </a:lnTo>
                <a:lnTo>
                  <a:pt x="320" y="341072"/>
                </a:lnTo>
                <a:lnTo>
                  <a:pt x="0" y="338370"/>
                </a:lnTo>
                <a:lnTo>
                  <a:pt x="320" y="335667"/>
                </a:lnTo>
                <a:lnTo>
                  <a:pt x="0" y="332964"/>
                </a:lnTo>
                <a:lnTo>
                  <a:pt x="320" y="330261"/>
                </a:lnTo>
                <a:lnTo>
                  <a:pt x="0" y="327559"/>
                </a:lnTo>
                <a:lnTo>
                  <a:pt x="320" y="324856"/>
                </a:lnTo>
                <a:lnTo>
                  <a:pt x="0" y="322153"/>
                </a:lnTo>
                <a:lnTo>
                  <a:pt x="320" y="319450"/>
                </a:lnTo>
                <a:lnTo>
                  <a:pt x="0" y="316748"/>
                </a:lnTo>
                <a:lnTo>
                  <a:pt x="320" y="314045"/>
                </a:lnTo>
                <a:lnTo>
                  <a:pt x="0" y="311342"/>
                </a:lnTo>
                <a:lnTo>
                  <a:pt x="320" y="308639"/>
                </a:lnTo>
                <a:lnTo>
                  <a:pt x="0" y="305937"/>
                </a:lnTo>
                <a:lnTo>
                  <a:pt x="320" y="303234"/>
                </a:lnTo>
                <a:lnTo>
                  <a:pt x="0" y="300531"/>
                </a:lnTo>
                <a:lnTo>
                  <a:pt x="320" y="297829"/>
                </a:lnTo>
                <a:lnTo>
                  <a:pt x="0" y="295126"/>
                </a:lnTo>
                <a:lnTo>
                  <a:pt x="320" y="292423"/>
                </a:lnTo>
                <a:lnTo>
                  <a:pt x="0" y="289720"/>
                </a:lnTo>
                <a:lnTo>
                  <a:pt x="320" y="287018"/>
                </a:lnTo>
                <a:lnTo>
                  <a:pt x="0" y="284315"/>
                </a:lnTo>
                <a:lnTo>
                  <a:pt x="320" y="281612"/>
                </a:lnTo>
                <a:lnTo>
                  <a:pt x="0" y="278909"/>
                </a:lnTo>
                <a:lnTo>
                  <a:pt x="320" y="276207"/>
                </a:lnTo>
                <a:lnTo>
                  <a:pt x="0" y="273504"/>
                </a:lnTo>
                <a:lnTo>
                  <a:pt x="320" y="270801"/>
                </a:lnTo>
                <a:lnTo>
                  <a:pt x="0" y="268098"/>
                </a:lnTo>
                <a:lnTo>
                  <a:pt x="320" y="265396"/>
                </a:lnTo>
                <a:lnTo>
                  <a:pt x="0" y="262693"/>
                </a:lnTo>
                <a:lnTo>
                  <a:pt x="320" y="259990"/>
                </a:lnTo>
                <a:lnTo>
                  <a:pt x="0" y="257288"/>
                </a:lnTo>
                <a:lnTo>
                  <a:pt x="320" y="254585"/>
                </a:lnTo>
                <a:lnTo>
                  <a:pt x="0" y="251882"/>
                </a:lnTo>
                <a:lnTo>
                  <a:pt x="320" y="249179"/>
                </a:lnTo>
                <a:lnTo>
                  <a:pt x="0" y="246476"/>
                </a:lnTo>
                <a:lnTo>
                  <a:pt x="320" y="243774"/>
                </a:lnTo>
                <a:lnTo>
                  <a:pt x="0" y="241071"/>
                </a:lnTo>
                <a:lnTo>
                  <a:pt x="320" y="238368"/>
                </a:lnTo>
                <a:lnTo>
                  <a:pt x="0" y="235666"/>
                </a:lnTo>
                <a:lnTo>
                  <a:pt x="320" y="232963"/>
                </a:lnTo>
                <a:lnTo>
                  <a:pt x="0" y="230260"/>
                </a:lnTo>
                <a:lnTo>
                  <a:pt x="320" y="227557"/>
                </a:lnTo>
                <a:lnTo>
                  <a:pt x="0" y="224855"/>
                </a:lnTo>
                <a:lnTo>
                  <a:pt x="320" y="222152"/>
                </a:lnTo>
                <a:lnTo>
                  <a:pt x="0" y="219449"/>
                </a:lnTo>
                <a:lnTo>
                  <a:pt x="320" y="216746"/>
                </a:lnTo>
                <a:lnTo>
                  <a:pt x="0" y="214043"/>
                </a:lnTo>
                <a:lnTo>
                  <a:pt x="320" y="211341"/>
                </a:lnTo>
                <a:lnTo>
                  <a:pt x="0" y="208638"/>
                </a:lnTo>
                <a:lnTo>
                  <a:pt x="320" y="205935"/>
                </a:lnTo>
                <a:lnTo>
                  <a:pt x="0" y="203233"/>
                </a:lnTo>
                <a:lnTo>
                  <a:pt x="320" y="200530"/>
                </a:lnTo>
                <a:lnTo>
                  <a:pt x="0" y="197827"/>
                </a:lnTo>
                <a:lnTo>
                  <a:pt x="320" y="195124"/>
                </a:lnTo>
                <a:lnTo>
                  <a:pt x="0" y="192421"/>
                </a:lnTo>
                <a:lnTo>
                  <a:pt x="320" y="189719"/>
                </a:lnTo>
                <a:lnTo>
                  <a:pt x="0" y="187016"/>
                </a:lnTo>
                <a:lnTo>
                  <a:pt x="320" y="184313"/>
                </a:lnTo>
                <a:lnTo>
                  <a:pt x="0" y="181611"/>
                </a:lnTo>
                <a:lnTo>
                  <a:pt x="320" y="178908"/>
                </a:lnTo>
                <a:lnTo>
                  <a:pt x="0" y="176205"/>
                </a:lnTo>
                <a:lnTo>
                  <a:pt x="320" y="173502"/>
                </a:lnTo>
                <a:lnTo>
                  <a:pt x="0" y="170800"/>
                </a:lnTo>
                <a:lnTo>
                  <a:pt x="320" y="168097"/>
                </a:lnTo>
                <a:lnTo>
                  <a:pt x="0" y="165394"/>
                </a:lnTo>
                <a:lnTo>
                  <a:pt x="320" y="162691"/>
                </a:lnTo>
                <a:lnTo>
                  <a:pt x="0" y="159989"/>
                </a:lnTo>
                <a:lnTo>
                  <a:pt x="320" y="157286"/>
                </a:lnTo>
                <a:lnTo>
                  <a:pt x="0" y="154583"/>
                </a:lnTo>
                <a:lnTo>
                  <a:pt x="320" y="151881"/>
                </a:lnTo>
                <a:lnTo>
                  <a:pt x="0" y="149178"/>
                </a:lnTo>
                <a:lnTo>
                  <a:pt x="320" y="146475"/>
                </a:lnTo>
                <a:lnTo>
                  <a:pt x="0" y="143772"/>
                </a:lnTo>
                <a:lnTo>
                  <a:pt x="320" y="141070"/>
                </a:lnTo>
                <a:lnTo>
                  <a:pt x="0" y="138367"/>
                </a:lnTo>
                <a:lnTo>
                  <a:pt x="320" y="135664"/>
                </a:lnTo>
                <a:lnTo>
                  <a:pt x="0" y="132961"/>
                </a:lnTo>
                <a:lnTo>
                  <a:pt x="320" y="130259"/>
                </a:lnTo>
                <a:lnTo>
                  <a:pt x="0" y="127556"/>
                </a:lnTo>
                <a:lnTo>
                  <a:pt x="320" y="124853"/>
                </a:lnTo>
                <a:lnTo>
                  <a:pt x="0" y="122150"/>
                </a:lnTo>
                <a:cubicBezTo>
                  <a:pt x="0" y="54689"/>
                  <a:pt x="128332" y="0"/>
                  <a:pt x="286636" y="0"/>
                </a:cubicBezTo>
                <a:close/>
              </a:path>
            </a:pathLst>
          </a:custGeom>
          <a:gradFill>
            <a:gsLst>
              <a:gs pos="0">
                <a:srgbClr val="00B0F0"/>
              </a:gs>
              <a:gs pos="100000">
                <a:srgbClr val="00F2F2">
                  <a:alpha val="0"/>
                </a:srgbClr>
              </a:gs>
            </a:gsLst>
            <a:lin ang="16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72782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C3C18EB2-7EB8-4260-9946-E66BA52ED704}"/>
              </a:ext>
            </a:extLst>
          </p:cNvPr>
          <p:cNvSpPr txBox="1"/>
          <p:nvPr/>
        </p:nvSpPr>
        <p:spPr>
          <a:xfrm>
            <a:off x="481263" y="4706754"/>
            <a:ext cx="474687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51PPT</a:t>
            </a:r>
            <a:r>
              <a:rPr lang="zh-CN" altLang="en-US" dirty="0">
                <a:solidFill>
                  <a:schemeClr val="bg1"/>
                </a:solidFill>
              </a:rPr>
              <a:t>模板网   </a:t>
            </a:r>
            <a:r>
              <a:rPr lang="en-US" altLang="zh-CN" dirty="0">
                <a:solidFill>
                  <a:schemeClr val="bg1"/>
                </a:solid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www.51pptmoban.com</a:t>
            </a:r>
            <a:r>
              <a:rPr lang="en-US" altLang="zh-CN" dirty="0">
                <a:solidFill>
                  <a:schemeClr val="bg1"/>
                </a:solidFill>
              </a:rPr>
              <a:t>   </a:t>
            </a:r>
            <a:r>
              <a:rPr lang="zh-CN" altLang="en-US" dirty="0">
                <a:solidFill>
                  <a:schemeClr val="bg1"/>
                </a:solidFill>
              </a:rPr>
              <a:t>作品</a:t>
            </a:r>
            <a:endParaRPr lang="en-US" altLang="zh-CN" dirty="0">
              <a:solidFill>
                <a:schemeClr val="bg1"/>
              </a:solidFill>
            </a:endParaRPr>
          </a:p>
          <a:p>
            <a:endParaRPr lang="en-US" altLang="zh-CN" dirty="0">
              <a:solidFill>
                <a:schemeClr val="bg1"/>
              </a:solidFill>
            </a:endParaRPr>
          </a:p>
          <a:p>
            <a:endParaRPr lang="en-US" altLang="zh-CN" dirty="0">
              <a:solidFill>
                <a:schemeClr val="bg1"/>
              </a:solidFill>
            </a:endParaRPr>
          </a:p>
          <a:p>
            <a:r>
              <a:rPr lang="zh-CN" altLang="en-US" dirty="0">
                <a:solidFill>
                  <a:schemeClr val="bg1"/>
                </a:solidFill>
              </a:rPr>
              <a:t>仅供学习参考之用！</a:t>
            </a:r>
          </a:p>
        </p:txBody>
      </p:sp>
    </p:spTree>
    <p:extLst>
      <p:ext uri="{BB962C8B-B14F-4D97-AF65-F5344CB8AC3E}">
        <p14:creationId xmlns:p14="http://schemas.microsoft.com/office/powerpoint/2010/main" val="187056077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4055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图片 31">
            <a:extLst>
              <a:ext uri="{FF2B5EF4-FFF2-40B4-BE49-F238E27FC236}">
                <a16:creationId xmlns:a16="http://schemas.microsoft.com/office/drawing/2014/main" id="{55CAA717-5F50-4BFC-BC4B-619907EB87C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5131684"/>
            <a:ext cx="2679541" cy="1715063"/>
          </a:xfrm>
          <a:prstGeom prst="rect">
            <a:avLst/>
          </a:prstGeom>
        </p:spPr>
      </p:pic>
      <p:sp>
        <p:nvSpPr>
          <p:cNvPr id="72" name="图形 2">
            <a:extLst>
              <a:ext uri="{FF2B5EF4-FFF2-40B4-BE49-F238E27FC236}">
                <a16:creationId xmlns:a16="http://schemas.microsoft.com/office/drawing/2014/main" id="{579916E3-2CF2-4B45-AE5A-71C52FD063D6}"/>
              </a:ext>
            </a:extLst>
          </p:cNvPr>
          <p:cNvSpPr/>
          <p:nvPr/>
        </p:nvSpPr>
        <p:spPr>
          <a:xfrm flipH="1">
            <a:off x="8349708" y="2524039"/>
            <a:ext cx="12191684" cy="2102199"/>
          </a:xfrm>
          <a:custGeom>
            <a:avLst/>
            <a:gdLst>
              <a:gd name="connsiteX0" fmla="*/ 11335344 w 12191684"/>
              <a:gd name="connsiteY0" fmla="*/ 1826536 h 2102199"/>
              <a:gd name="connsiteX1" fmla="*/ 10618065 w 12191684"/>
              <a:gd name="connsiteY1" fmla="*/ 1256379 h 2102199"/>
              <a:gd name="connsiteX2" fmla="*/ 10362754 w 12191684"/>
              <a:gd name="connsiteY2" fmla="*/ 1029088 h 2102199"/>
              <a:gd name="connsiteX3" fmla="*/ 9825454 w 12191684"/>
              <a:gd name="connsiteY3" fmla="*/ 623729 h 2102199"/>
              <a:gd name="connsiteX4" fmla="*/ 9236528 w 12191684"/>
              <a:gd name="connsiteY4" fmla="*/ 342713 h 2102199"/>
              <a:gd name="connsiteX5" fmla="*/ 9274639 w 12191684"/>
              <a:gd name="connsiteY5" fmla="*/ 314780 h 2102199"/>
              <a:gd name="connsiteX6" fmla="*/ 10399917 w 12191684"/>
              <a:gd name="connsiteY6" fmla="*/ 958242 h 2102199"/>
              <a:gd name="connsiteX7" fmla="*/ 10678820 w 12191684"/>
              <a:gd name="connsiteY7" fmla="*/ 1200107 h 2102199"/>
              <a:gd name="connsiteX8" fmla="*/ 11355274 w 12191684"/>
              <a:gd name="connsiteY8" fmla="*/ 1733462 h 2102199"/>
              <a:gd name="connsiteX9" fmla="*/ 11756301 w 12191684"/>
              <a:gd name="connsiteY9" fmla="*/ 1917703 h 2102199"/>
              <a:gd name="connsiteX10" fmla="*/ 12181775 w 12191684"/>
              <a:gd name="connsiteY10" fmla="*/ 2022630 h 2102199"/>
              <a:gd name="connsiteX11" fmla="*/ 12182110 w 12191684"/>
              <a:gd name="connsiteY11" fmla="*/ 2020808 h 2102199"/>
              <a:gd name="connsiteX12" fmla="*/ 11356240 w 12191684"/>
              <a:gd name="connsiteY12" fmla="*/ 1731880 h 2102199"/>
              <a:gd name="connsiteX13" fmla="*/ 10680047 w 12191684"/>
              <a:gd name="connsiteY13" fmla="*/ 1198719 h 2102199"/>
              <a:gd name="connsiteX14" fmla="*/ 10401089 w 12191684"/>
              <a:gd name="connsiteY14" fmla="*/ 956814 h 2102199"/>
              <a:gd name="connsiteX15" fmla="*/ 9869980 w 12191684"/>
              <a:gd name="connsiteY15" fmla="*/ 571407 h 2102199"/>
              <a:gd name="connsiteX16" fmla="*/ 9276610 w 12191684"/>
              <a:gd name="connsiteY16" fmla="*/ 313380 h 2102199"/>
              <a:gd name="connsiteX17" fmla="*/ 9314573 w 12191684"/>
              <a:gd name="connsiteY17" fmla="*/ 286826 h 2102199"/>
              <a:gd name="connsiteX18" fmla="*/ 9324147 w 12191684"/>
              <a:gd name="connsiteY18" fmla="*/ 288810 h 2102199"/>
              <a:gd name="connsiteX19" fmla="*/ 10438289 w 12191684"/>
              <a:gd name="connsiteY19" fmla="*/ 885989 h 2102199"/>
              <a:gd name="connsiteX20" fmla="*/ 10743963 w 12191684"/>
              <a:gd name="connsiteY20" fmla="*/ 1144093 h 2102199"/>
              <a:gd name="connsiteX21" fmla="*/ 11376132 w 12191684"/>
              <a:gd name="connsiteY21" fmla="*/ 1638798 h 2102199"/>
              <a:gd name="connsiteX22" fmla="*/ 11763812 w 12191684"/>
              <a:gd name="connsiteY22" fmla="*/ 1827298 h 2102199"/>
              <a:gd name="connsiteX23" fmla="*/ 12172126 w 12191684"/>
              <a:gd name="connsiteY23" fmla="*/ 1943079 h 2102199"/>
              <a:gd name="connsiteX24" fmla="*/ 12172535 w 12191684"/>
              <a:gd name="connsiteY24" fmla="*/ 1941276 h 2102199"/>
              <a:gd name="connsiteX25" fmla="*/ 11377136 w 12191684"/>
              <a:gd name="connsiteY25" fmla="*/ 1637229 h 2102199"/>
              <a:gd name="connsiteX26" fmla="*/ 10745190 w 12191684"/>
              <a:gd name="connsiteY26" fmla="*/ 1142685 h 2102199"/>
              <a:gd name="connsiteX27" fmla="*/ 10439442 w 12191684"/>
              <a:gd name="connsiteY27" fmla="*/ 884541 h 2102199"/>
              <a:gd name="connsiteX28" fmla="*/ 9914320 w 12191684"/>
              <a:gd name="connsiteY28" fmla="*/ 519372 h 2102199"/>
              <a:gd name="connsiteX29" fmla="*/ 9324537 w 12191684"/>
              <a:gd name="connsiteY29" fmla="*/ 286992 h 2102199"/>
              <a:gd name="connsiteX30" fmla="*/ 9316730 w 12191684"/>
              <a:gd name="connsiteY30" fmla="*/ 285367 h 2102199"/>
              <a:gd name="connsiteX31" fmla="*/ 9354562 w 12191684"/>
              <a:gd name="connsiteY31" fmla="*/ 260148 h 2102199"/>
              <a:gd name="connsiteX32" fmla="*/ 9377262 w 12191684"/>
              <a:gd name="connsiteY32" fmla="*/ 263798 h 2102199"/>
              <a:gd name="connsiteX33" fmla="*/ 10476661 w 12191684"/>
              <a:gd name="connsiteY33" fmla="*/ 813732 h 2102199"/>
              <a:gd name="connsiteX34" fmla="*/ 10812898 w 12191684"/>
              <a:gd name="connsiteY34" fmla="*/ 1090080 h 2102199"/>
              <a:gd name="connsiteX35" fmla="*/ 11397010 w 12191684"/>
              <a:gd name="connsiteY35" fmla="*/ 1544131 h 2102199"/>
              <a:gd name="connsiteX36" fmla="*/ 12162478 w 12191684"/>
              <a:gd name="connsiteY36" fmla="*/ 1863528 h 2102199"/>
              <a:gd name="connsiteX37" fmla="*/ 12162961 w 12191684"/>
              <a:gd name="connsiteY37" fmla="*/ 1861725 h 2102199"/>
              <a:gd name="connsiteX38" fmla="*/ 11398033 w 12191684"/>
              <a:gd name="connsiteY38" fmla="*/ 1542573 h 2102199"/>
              <a:gd name="connsiteX39" fmla="*/ 10814088 w 12191684"/>
              <a:gd name="connsiteY39" fmla="*/ 1088661 h 2102199"/>
              <a:gd name="connsiteX40" fmla="*/ 10477795 w 12191684"/>
              <a:gd name="connsiteY40" fmla="*/ 812261 h 2102199"/>
              <a:gd name="connsiteX41" fmla="*/ 9958492 w 12191684"/>
              <a:gd name="connsiteY41" fmla="*/ 467633 h 2102199"/>
              <a:gd name="connsiteX42" fmla="*/ 9377578 w 12191684"/>
              <a:gd name="connsiteY42" fmla="*/ 261965 h 2102199"/>
              <a:gd name="connsiteX43" fmla="*/ 9356905 w 12191684"/>
              <a:gd name="connsiteY43" fmla="*/ 258629 h 2102199"/>
              <a:gd name="connsiteX44" fmla="*/ 9394514 w 12191684"/>
              <a:gd name="connsiteY44" fmla="*/ 234818 h 2102199"/>
              <a:gd name="connsiteX45" fmla="*/ 9430376 w 12191684"/>
              <a:gd name="connsiteY45" fmla="*/ 238787 h 2102199"/>
              <a:gd name="connsiteX46" fmla="*/ 10515033 w 12191684"/>
              <a:gd name="connsiteY46" fmla="*/ 741478 h 2102199"/>
              <a:gd name="connsiteX47" fmla="*/ 10886445 w 12191684"/>
              <a:gd name="connsiteY47" fmla="*/ 1038631 h 2102199"/>
              <a:gd name="connsiteX48" fmla="*/ 11417888 w 12191684"/>
              <a:gd name="connsiteY48" fmla="*/ 1449463 h 2102199"/>
              <a:gd name="connsiteX49" fmla="*/ 12152829 w 12191684"/>
              <a:gd name="connsiteY49" fmla="*/ 1783970 h 2102199"/>
              <a:gd name="connsiteX50" fmla="*/ 12153386 w 12191684"/>
              <a:gd name="connsiteY50" fmla="*/ 1782194 h 2102199"/>
              <a:gd name="connsiteX51" fmla="*/ 11418929 w 12191684"/>
              <a:gd name="connsiteY51" fmla="*/ 1447918 h 2102199"/>
              <a:gd name="connsiteX52" fmla="*/ 10887635 w 12191684"/>
              <a:gd name="connsiteY52" fmla="*/ 1037200 h 2102199"/>
              <a:gd name="connsiteX53" fmla="*/ 10516130 w 12191684"/>
              <a:gd name="connsiteY53" fmla="*/ 739985 h 2102199"/>
              <a:gd name="connsiteX54" fmla="*/ 10002553 w 12191684"/>
              <a:gd name="connsiteY54" fmla="*/ 416203 h 2102199"/>
              <a:gd name="connsiteX55" fmla="*/ 9430618 w 12191684"/>
              <a:gd name="connsiteY55" fmla="*/ 236941 h 2102199"/>
              <a:gd name="connsiteX56" fmla="*/ 9397080 w 12191684"/>
              <a:gd name="connsiteY56" fmla="*/ 233232 h 2102199"/>
              <a:gd name="connsiteX57" fmla="*/ 9434540 w 12191684"/>
              <a:gd name="connsiteY57" fmla="*/ 210791 h 2102199"/>
              <a:gd name="connsiteX58" fmla="*/ 9483510 w 12191684"/>
              <a:gd name="connsiteY58" fmla="*/ 213775 h 2102199"/>
              <a:gd name="connsiteX59" fmla="*/ 10553405 w 12191684"/>
              <a:gd name="connsiteY59" fmla="*/ 669224 h 2102199"/>
              <a:gd name="connsiteX60" fmla="*/ 10965717 w 12191684"/>
              <a:gd name="connsiteY60" fmla="*/ 990482 h 2102199"/>
              <a:gd name="connsiteX61" fmla="*/ 11438765 w 12191684"/>
              <a:gd name="connsiteY61" fmla="*/ 1354798 h 2102199"/>
              <a:gd name="connsiteX62" fmla="*/ 12143180 w 12191684"/>
              <a:gd name="connsiteY62" fmla="*/ 1704408 h 2102199"/>
              <a:gd name="connsiteX63" fmla="*/ 12143812 w 12191684"/>
              <a:gd name="connsiteY63" fmla="*/ 1702658 h 2102199"/>
              <a:gd name="connsiteX64" fmla="*/ 11439807 w 12191684"/>
              <a:gd name="connsiteY64" fmla="*/ 1353266 h 2102199"/>
              <a:gd name="connsiteX65" fmla="*/ 10966888 w 12191684"/>
              <a:gd name="connsiteY65" fmla="*/ 989041 h 2102199"/>
              <a:gd name="connsiteX66" fmla="*/ 10554483 w 12191684"/>
              <a:gd name="connsiteY66" fmla="*/ 667708 h 2102199"/>
              <a:gd name="connsiteX67" fmla="*/ 10046502 w 12191684"/>
              <a:gd name="connsiteY67" fmla="*/ 365080 h 2102199"/>
              <a:gd name="connsiteX68" fmla="*/ 9483639 w 12191684"/>
              <a:gd name="connsiteY68" fmla="*/ 211921 h 2102199"/>
              <a:gd name="connsiteX69" fmla="*/ 9437497 w 12191684"/>
              <a:gd name="connsiteY69" fmla="*/ 209058 h 2102199"/>
              <a:gd name="connsiteX70" fmla="*/ 9481018 w 12191684"/>
              <a:gd name="connsiteY70" fmla="*/ 184581 h 2102199"/>
              <a:gd name="connsiteX71" fmla="*/ 9536549 w 12191684"/>
              <a:gd name="connsiteY71" fmla="*/ 188755 h 2102199"/>
              <a:gd name="connsiteX72" fmla="*/ 10591777 w 12191684"/>
              <a:gd name="connsiteY72" fmla="*/ 596969 h 2102199"/>
              <a:gd name="connsiteX73" fmla="*/ 11052221 w 12191684"/>
              <a:gd name="connsiteY73" fmla="*/ 946771 h 2102199"/>
              <a:gd name="connsiteX74" fmla="*/ 11459625 w 12191684"/>
              <a:gd name="connsiteY74" fmla="*/ 1260134 h 2102199"/>
              <a:gd name="connsiteX75" fmla="*/ 12133531 w 12191684"/>
              <a:gd name="connsiteY75" fmla="*/ 1624846 h 2102199"/>
              <a:gd name="connsiteX76" fmla="*/ 12134238 w 12191684"/>
              <a:gd name="connsiteY76" fmla="*/ 1623128 h 2102199"/>
              <a:gd name="connsiteX77" fmla="*/ 11460703 w 12191684"/>
              <a:gd name="connsiteY77" fmla="*/ 1258617 h 2102199"/>
              <a:gd name="connsiteX78" fmla="*/ 11053374 w 12191684"/>
              <a:gd name="connsiteY78" fmla="*/ 945321 h 2102199"/>
              <a:gd name="connsiteX79" fmla="*/ 10592818 w 12191684"/>
              <a:gd name="connsiteY79" fmla="*/ 595432 h 2102199"/>
              <a:gd name="connsiteX80" fmla="*/ 9536736 w 12191684"/>
              <a:gd name="connsiteY80" fmla="*/ 186905 h 2102199"/>
              <a:gd name="connsiteX81" fmla="*/ 9484161 w 12191684"/>
              <a:gd name="connsiteY81" fmla="*/ 182888 h 2102199"/>
              <a:gd name="connsiteX82" fmla="*/ 9523610 w 12191684"/>
              <a:gd name="connsiteY82" fmla="*/ 162194 h 2102199"/>
              <a:gd name="connsiteX83" fmla="*/ 9589683 w 12191684"/>
              <a:gd name="connsiteY83" fmla="*/ 163741 h 2102199"/>
              <a:gd name="connsiteX84" fmla="*/ 10630149 w 12191684"/>
              <a:gd name="connsiteY84" fmla="*/ 524714 h 2102199"/>
              <a:gd name="connsiteX85" fmla="*/ 11147984 w 12191684"/>
              <a:gd name="connsiteY85" fmla="*/ 909141 h 2102199"/>
              <a:gd name="connsiteX86" fmla="*/ 11480503 w 12191684"/>
              <a:gd name="connsiteY86" fmla="*/ 1165461 h 2102199"/>
              <a:gd name="connsiteX87" fmla="*/ 12123864 w 12191684"/>
              <a:gd name="connsiteY87" fmla="*/ 1545274 h 2102199"/>
              <a:gd name="connsiteX88" fmla="*/ 12124682 w 12191684"/>
              <a:gd name="connsiteY88" fmla="*/ 1543597 h 2102199"/>
              <a:gd name="connsiteX89" fmla="*/ 11481599 w 12191684"/>
              <a:gd name="connsiteY89" fmla="*/ 1163963 h 2102199"/>
              <a:gd name="connsiteX90" fmla="*/ 11149155 w 12191684"/>
              <a:gd name="connsiteY90" fmla="*/ 907683 h 2102199"/>
              <a:gd name="connsiteX91" fmla="*/ 10631171 w 12191684"/>
              <a:gd name="connsiteY91" fmla="*/ 523152 h 2102199"/>
              <a:gd name="connsiteX92" fmla="*/ 10134102 w 12191684"/>
              <a:gd name="connsiteY92" fmla="*/ 272935 h 2102199"/>
              <a:gd name="connsiteX93" fmla="*/ 9589775 w 12191684"/>
              <a:gd name="connsiteY93" fmla="*/ 161883 h 2102199"/>
              <a:gd name="connsiteX94" fmla="*/ 9527440 w 12191684"/>
              <a:gd name="connsiteY94" fmla="*/ 160270 h 2102199"/>
              <a:gd name="connsiteX95" fmla="*/ 9555252 w 12191684"/>
              <a:gd name="connsiteY95" fmla="*/ 146533 h 2102199"/>
              <a:gd name="connsiteX96" fmla="*/ 9642853 w 12191684"/>
              <a:gd name="connsiteY96" fmla="*/ 138723 h 2102199"/>
              <a:gd name="connsiteX97" fmla="*/ 10668539 w 12191684"/>
              <a:gd name="connsiteY97" fmla="*/ 452459 h 2102199"/>
              <a:gd name="connsiteX98" fmla="*/ 11256108 w 12191684"/>
              <a:gd name="connsiteY98" fmla="*/ 880323 h 2102199"/>
              <a:gd name="connsiteX99" fmla="*/ 11501380 w 12191684"/>
              <a:gd name="connsiteY99" fmla="*/ 1070794 h 2102199"/>
              <a:gd name="connsiteX100" fmla="*/ 12114215 w 12191684"/>
              <a:gd name="connsiteY100" fmla="*/ 1465703 h 2102199"/>
              <a:gd name="connsiteX101" fmla="*/ 12115108 w 12191684"/>
              <a:gd name="connsiteY101" fmla="*/ 1464072 h 2102199"/>
              <a:gd name="connsiteX102" fmla="*/ 11502496 w 12191684"/>
              <a:gd name="connsiteY102" fmla="*/ 1069312 h 2102199"/>
              <a:gd name="connsiteX103" fmla="*/ 11257243 w 12191684"/>
              <a:gd name="connsiteY103" fmla="*/ 878862 h 2102199"/>
              <a:gd name="connsiteX104" fmla="*/ 10669506 w 12191684"/>
              <a:gd name="connsiteY104" fmla="*/ 450876 h 2102199"/>
              <a:gd name="connsiteX105" fmla="*/ 10178201 w 12191684"/>
              <a:gd name="connsiteY105" fmla="*/ 213438 h 2102199"/>
              <a:gd name="connsiteX106" fmla="*/ 9642742 w 12191684"/>
              <a:gd name="connsiteY106" fmla="*/ 136866 h 2102199"/>
              <a:gd name="connsiteX107" fmla="*/ 9560384 w 12191684"/>
              <a:gd name="connsiteY107" fmla="*/ 144075 h 2102199"/>
              <a:gd name="connsiteX108" fmla="*/ 9595799 w 12191684"/>
              <a:gd name="connsiteY108" fmla="*/ 127702 h 2102199"/>
              <a:gd name="connsiteX109" fmla="*/ 9695968 w 12191684"/>
              <a:gd name="connsiteY109" fmla="*/ 113701 h 2102199"/>
              <a:gd name="connsiteX110" fmla="*/ 10706911 w 12191684"/>
              <a:gd name="connsiteY110" fmla="*/ 380205 h 2102199"/>
              <a:gd name="connsiteX111" fmla="*/ 11381152 w 12191684"/>
              <a:gd name="connsiteY111" fmla="*/ 864913 h 2102199"/>
              <a:gd name="connsiteX112" fmla="*/ 11522258 w 12191684"/>
              <a:gd name="connsiteY112" fmla="*/ 976124 h 2102199"/>
              <a:gd name="connsiteX113" fmla="*/ 12104548 w 12191684"/>
              <a:gd name="connsiteY113" fmla="*/ 1386129 h 2102199"/>
              <a:gd name="connsiteX114" fmla="*/ 12105552 w 12191684"/>
              <a:gd name="connsiteY114" fmla="*/ 1384553 h 2102199"/>
              <a:gd name="connsiteX115" fmla="*/ 11523392 w 12191684"/>
              <a:gd name="connsiteY115" fmla="*/ 974659 h 2102199"/>
              <a:gd name="connsiteX116" fmla="*/ 11382305 w 12191684"/>
              <a:gd name="connsiteY116" fmla="*/ 863453 h 2102199"/>
              <a:gd name="connsiteX117" fmla="*/ 10707841 w 12191684"/>
              <a:gd name="connsiteY117" fmla="*/ 378595 h 2102199"/>
              <a:gd name="connsiteX118" fmla="*/ 10222187 w 12191684"/>
              <a:gd name="connsiteY118" fmla="*/ 163404 h 2102199"/>
              <a:gd name="connsiteX119" fmla="*/ 9695782 w 12191684"/>
              <a:gd name="connsiteY119" fmla="*/ 111851 h 2102199"/>
              <a:gd name="connsiteX120" fmla="*/ 9602734 w 12191684"/>
              <a:gd name="connsiteY120" fmla="*/ 124623 h 2102199"/>
              <a:gd name="connsiteX121" fmla="*/ 9635974 w 12191684"/>
              <a:gd name="connsiteY121" fmla="*/ 110386 h 2102199"/>
              <a:gd name="connsiteX122" fmla="*/ 9749101 w 12191684"/>
              <a:gd name="connsiteY122" fmla="*/ 88679 h 2102199"/>
              <a:gd name="connsiteX123" fmla="*/ 10745302 w 12191684"/>
              <a:gd name="connsiteY123" fmla="*/ 307951 h 2102199"/>
              <a:gd name="connsiteX124" fmla="*/ 11530977 w 12191684"/>
              <a:gd name="connsiteY124" fmla="*/ 871617 h 2102199"/>
              <a:gd name="connsiteX125" fmla="*/ 11543118 w 12191684"/>
              <a:gd name="connsiteY125" fmla="*/ 881455 h 2102199"/>
              <a:gd name="connsiteX126" fmla="*/ 12094899 w 12191684"/>
              <a:gd name="connsiteY126" fmla="*/ 1306547 h 2102199"/>
              <a:gd name="connsiteX127" fmla="*/ 12095977 w 12191684"/>
              <a:gd name="connsiteY127" fmla="*/ 1305035 h 2102199"/>
              <a:gd name="connsiteX128" fmla="*/ 11544289 w 12191684"/>
              <a:gd name="connsiteY128" fmla="*/ 880009 h 2102199"/>
              <a:gd name="connsiteX129" fmla="*/ 11532148 w 12191684"/>
              <a:gd name="connsiteY129" fmla="*/ 870172 h 2102199"/>
              <a:gd name="connsiteX130" fmla="*/ 10746194 w 12191684"/>
              <a:gd name="connsiteY130" fmla="*/ 306319 h 2102199"/>
              <a:gd name="connsiteX131" fmla="*/ 10266267 w 12191684"/>
              <a:gd name="connsiteY131" fmla="*/ 113588 h 2102199"/>
              <a:gd name="connsiteX132" fmla="*/ 9748822 w 12191684"/>
              <a:gd name="connsiteY132" fmla="*/ 86839 h 2102199"/>
              <a:gd name="connsiteX133" fmla="*/ 9647278 w 12191684"/>
              <a:gd name="connsiteY133" fmla="*/ 105774 h 2102199"/>
              <a:gd name="connsiteX134" fmla="*/ 9676670 w 12191684"/>
              <a:gd name="connsiteY134" fmla="*/ 94203 h 2102199"/>
              <a:gd name="connsiteX135" fmla="*/ 9802215 w 12191684"/>
              <a:gd name="connsiteY135" fmla="*/ 63652 h 2102199"/>
              <a:gd name="connsiteX136" fmla="*/ 10783674 w 12191684"/>
              <a:gd name="connsiteY136" fmla="*/ 235695 h 2102199"/>
              <a:gd name="connsiteX137" fmla="*/ 11563995 w 12191684"/>
              <a:gd name="connsiteY137" fmla="*/ 786782 h 2102199"/>
              <a:gd name="connsiteX138" fmla="*/ 11775710 w 12191684"/>
              <a:gd name="connsiteY138" fmla="*/ 966301 h 2102199"/>
              <a:gd name="connsiteX139" fmla="*/ 12085250 w 12191684"/>
              <a:gd name="connsiteY139" fmla="*/ 1226960 h 2102199"/>
              <a:gd name="connsiteX140" fmla="*/ 12086421 w 12191684"/>
              <a:gd name="connsiteY140" fmla="*/ 1225525 h 2102199"/>
              <a:gd name="connsiteX141" fmla="*/ 11776918 w 12191684"/>
              <a:gd name="connsiteY141" fmla="*/ 964888 h 2102199"/>
              <a:gd name="connsiteX142" fmla="*/ 11565184 w 12191684"/>
              <a:gd name="connsiteY142" fmla="*/ 785362 h 2102199"/>
              <a:gd name="connsiteX143" fmla="*/ 10784529 w 12191684"/>
              <a:gd name="connsiteY143" fmla="*/ 234043 h 2102199"/>
              <a:gd name="connsiteX144" fmla="*/ 9801862 w 12191684"/>
              <a:gd name="connsiteY144" fmla="*/ 61834 h 2102199"/>
              <a:gd name="connsiteX145" fmla="*/ 9699389 w 12191684"/>
              <a:gd name="connsiteY145" fmla="*/ 85740 h 2102199"/>
              <a:gd name="connsiteX146" fmla="*/ 9855349 w 12191684"/>
              <a:gd name="connsiteY146" fmla="*/ 38630 h 2102199"/>
              <a:gd name="connsiteX147" fmla="*/ 10162045 w 12191684"/>
              <a:gd name="connsiteY147" fmla="*/ 1757 h 2102199"/>
              <a:gd name="connsiteX148" fmla="*/ 11980657 w 12191684"/>
              <a:gd name="connsiteY148" fmla="*/ 1057391 h 2102199"/>
              <a:gd name="connsiteX149" fmla="*/ 12075583 w 12191684"/>
              <a:gd name="connsiteY149" fmla="*/ 1147376 h 2102199"/>
              <a:gd name="connsiteX150" fmla="*/ 12076865 w 12191684"/>
              <a:gd name="connsiteY150" fmla="*/ 1146022 h 2102199"/>
              <a:gd name="connsiteX151" fmla="*/ 11981939 w 12191684"/>
              <a:gd name="connsiteY151" fmla="*/ 1056043 h 2102199"/>
              <a:gd name="connsiteX152" fmla="*/ 11020393 w 12191684"/>
              <a:gd name="connsiteY152" fmla="*/ 267917 h 2102199"/>
              <a:gd name="connsiteX153" fmla="*/ 9854903 w 12191684"/>
              <a:gd name="connsiteY153" fmla="*/ 36823 h 2102199"/>
              <a:gd name="connsiteX154" fmla="*/ 9675629 w 12191684"/>
              <a:gd name="connsiteY154" fmla="*/ 92388 h 2102199"/>
              <a:gd name="connsiteX155" fmla="*/ 9592936 w 12191684"/>
              <a:gd name="connsiteY155" fmla="*/ 119050 h 2102199"/>
              <a:gd name="connsiteX156" fmla="*/ 9510616 w 12191684"/>
              <a:gd name="connsiteY156" fmla="*/ 143486 h 2102199"/>
              <a:gd name="connsiteX157" fmla="*/ 9434577 w 12191684"/>
              <a:gd name="connsiteY157" fmla="*/ 163865 h 2102199"/>
              <a:gd name="connsiteX158" fmla="*/ 9253073 w 12191684"/>
              <a:gd name="connsiteY158" fmla="*/ 191577 h 2102199"/>
              <a:gd name="connsiteX159" fmla="*/ 9248537 w 12191684"/>
              <a:gd name="connsiteY159" fmla="*/ 192642 h 2102199"/>
              <a:gd name="connsiteX160" fmla="*/ 9195645 w 12191684"/>
              <a:gd name="connsiteY160" fmla="*/ 200940 h 2102199"/>
              <a:gd name="connsiteX161" fmla="*/ 9044854 w 12191684"/>
              <a:gd name="connsiteY161" fmla="*/ 236407 h 2102199"/>
              <a:gd name="connsiteX162" fmla="*/ 9041767 w 12191684"/>
              <a:gd name="connsiteY162" fmla="*/ 236746 h 2102199"/>
              <a:gd name="connsiteX163" fmla="*/ 9007803 w 12191684"/>
              <a:gd name="connsiteY163" fmla="*/ 241070 h 2102199"/>
              <a:gd name="connsiteX164" fmla="*/ 8925053 w 12191684"/>
              <a:gd name="connsiteY164" fmla="*/ 247006 h 2102199"/>
              <a:gd name="connsiteX165" fmla="*/ 8839033 w 12191684"/>
              <a:gd name="connsiteY165" fmla="*/ 249481 h 2102199"/>
              <a:gd name="connsiteX166" fmla="*/ 8747546 w 12191684"/>
              <a:gd name="connsiteY166" fmla="*/ 248174 h 2102199"/>
              <a:gd name="connsiteX167" fmla="*/ 8474872 w 12191684"/>
              <a:gd name="connsiteY167" fmla="*/ 241619 h 2102199"/>
              <a:gd name="connsiteX168" fmla="*/ 7731584 w 12191684"/>
              <a:gd name="connsiteY168" fmla="*/ 356587 h 2102199"/>
              <a:gd name="connsiteX169" fmla="*/ 6377301 w 12191684"/>
              <a:gd name="connsiteY169" fmla="*/ 872868 h 2102199"/>
              <a:gd name="connsiteX170" fmla="*/ 6065715 w 12191684"/>
              <a:gd name="connsiteY170" fmla="*/ 1009382 h 2102199"/>
              <a:gd name="connsiteX171" fmla="*/ 5905647 w 12191684"/>
              <a:gd name="connsiteY171" fmla="*/ 1078081 h 2102199"/>
              <a:gd name="connsiteX172" fmla="*/ 5689972 w 12191684"/>
              <a:gd name="connsiteY172" fmla="*/ 964962 h 2102199"/>
              <a:gd name="connsiteX173" fmla="*/ 4191907 w 12191684"/>
              <a:gd name="connsiteY173" fmla="*/ 291296 h 2102199"/>
              <a:gd name="connsiteX174" fmla="*/ 3399185 w 12191684"/>
              <a:gd name="connsiteY174" fmla="*/ 96623 h 2102199"/>
              <a:gd name="connsiteX175" fmla="*/ 2579822 w 12191684"/>
              <a:gd name="connsiteY175" fmla="*/ 81048 h 2102199"/>
              <a:gd name="connsiteX176" fmla="*/ 2121888 w 12191684"/>
              <a:gd name="connsiteY176" fmla="*/ 170300 h 2102199"/>
              <a:gd name="connsiteX177" fmla="*/ 1754947 w 12191684"/>
              <a:gd name="connsiteY177" fmla="*/ 129265 h 2102199"/>
              <a:gd name="connsiteX178" fmla="*/ 1387159 w 12191684"/>
              <a:gd name="connsiteY178" fmla="*/ 272969 h 2102199"/>
              <a:gd name="connsiteX179" fmla="*/ 1059717 w 12191684"/>
              <a:gd name="connsiteY179" fmla="*/ 502921 h 2102199"/>
              <a:gd name="connsiteX180" fmla="*/ 1007329 w 12191684"/>
              <a:gd name="connsiteY180" fmla="*/ 542738 h 2102199"/>
              <a:gd name="connsiteX181" fmla="*/ 1008452 w 12191684"/>
              <a:gd name="connsiteY181" fmla="*/ 544219 h 2102199"/>
              <a:gd name="connsiteX182" fmla="*/ 1060845 w 12191684"/>
              <a:gd name="connsiteY182" fmla="*/ 504401 h 2102199"/>
              <a:gd name="connsiteX183" fmla="*/ 1755252 w 12191684"/>
              <a:gd name="connsiteY183" fmla="*/ 131100 h 2102199"/>
              <a:gd name="connsiteX184" fmla="*/ 2119229 w 12191684"/>
              <a:gd name="connsiteY184" fmla="*/ 171038 h 2102199"/>
              <a:gd name="connsiteX185" fmla="*/ 2036722 w 12191684"/>
              <a:gd name="connsiteY185" fmla="*/ 194964 h 2102199"/>
              <a:gd name="connsiteX186" fmla="*/ 1682011 w 12191684"/>
              <a:gd name="connsiteY186" fmla="*/ 180627 h 2102199"/>
              <a:gd name="connsiteX187" fmla="*/ 1311207 w 12191684"/>
              <a:gd name="connsiteY187" fmla="*/ 334341 h 2102199"/>
              <a:gd name="connsiteX188" fmla="*/ 978132 w 12191684"/>
              <a:gd name="connsiteY188" fmla="*/ 567676 h 2102199"/>
              <a:gd name="connsiteX189" fmla="*/ 923385 w 12191684"/>
              <a:gd name="connsiteY189" fmla="*/ 608894 h 2102199"/>
              <a:gd name="connsiteX190" fmla="*/ 924501 w 12191684"/>
              <a:gd name="connsiteY190" fmla="*/ 610381 h 2102199"/>
              <a:gd name="connsiteX191" fmla="*/ 979253 w 12191684"/>
              <a:gd name="connsiteY191" fmla="*/ 569159 h 2102199"/>
              <a:gd name="connsiteX192" fmla="*/ 1682384 w 12191684"/>
              <a:gd name="connsiteY192" fmla="*/ 182449 h 2102199"/>
              <a:gd name="connsiteX193" fmla="*/ 2033339 w 12191684"/>
              <a:gd name="connsiteY193" fmla="*/ 195996 h 2102199"/>
              <a:gd name="connsiteX194" fmla="*/ 1951464 w 12191684"/>
              <a:gd name="connsiteY194" fmla="*/ 222081 h 2102199"/>
              <a:gd name="connsiteX195" fmla="*/ 1609074 w 12191684"/>
              <a:gd name="connsiteY195" fmla="*/ 231988 h 2102199"/>
              <a:gd name="connsiteX196" fmla="*/ 1235315 w 12191684"/>
              <a:gd name="connsiteY196" fmla="*/ 395668 h 2102199"/>
              <a:gd name="connsiteX197" fmla="*/ 896672 w 12191684"/>
              <a:gd name="connsiteY197" fmla="*/ 632350 h 2102199"/>
              <a:gd name="connsiteX198" fmla="*/ 839441 w 12191684"/>
              <a:gd name="connsiteY198" fmla="*/ 675052 h 2102199"/>
              <a:gd name="connsiteX199" fmla="*/ 840549 w 12191684"/>
              <a:gd name="connsiteY199" fmla="*/ 676545 h 2102199"/>
              <a:gd name="connsiteX200" fmla="*/ 897783 w 12191684"/>
              <a:gd name="connsiteY200" fmla="*/ 633839 h 2102199"/>
              <a:gd name="connsiteX201" fmla="*/ 1609515 w 12191684"/>
              <a:gd name="connsiteY201" fmla="*/ 233795 h 2102199"/>
              <a:gd name="connsiteX202" fmla="*/ 1946946 w 12191684"/>
              <a:gd name="connsiteY202" fmla="*/ 223585 h 2102199"/>
              <a:gd name="connsiteX203" fmla="*/ 1913891 w 12191684"/>
              <a:gd name="connsiteY203" fmla="*/ 234766 h 2102199"/>
              <a:gd name="connsiteX204" fmla="*/ 1865908 w 12191684"/>
              <a:gd name="connsiteY204" fmla="*/ 251648 h 2102199"/>
              <a:gd name="connsiteX205" fmla="*/ 1536144 w 12191684"/>
              <a:gd name="connsiteY205" fmla="*/ 283348 h 2102199"/>
              <a:gd name="connsiteX206" fmla="*/ 817907 w 12191684"/>
              <a:gd name="connsiteY206" fmla="*/ 695026 h 2102199"/>
              <a:gd name="connsiteX207" fmla="*/ 755499 w 12191684"/>
              <a:gd name="connsiteY207" fmla="*/ 741206 h 2102199"/>
              <a:gd name="connsiteX208" fmla="*/ 756601 w 12191684"/>
              <a:gd name="connsiteY208" fmla="*/ 742705 h 2102199"/>
              <a:gd name="connsiteX209" fmla="*/ 819013 w 12191684"/>
              <a:gd name="connsiteY209" fmla="*/ 696521 h 2102199"/>
              <a:gd name="connsiteX210" fmla="*/ 1536651 w 12191684"/>
              <a:gd name="connsiteY210" fmla="*/ 285138 h 2102199"/>
              <a:gd name="connsiteX211" fmla="*/ 1862506 w 12191684"/>
              <a:gd name="connsiteY211" fmla="*/ 252877 h 2102199"/>
              <a:gd name="connsiteX212" fmla="*/ 1779420 w 12191684"/>
              <a:gd name="connsiteY212" fmla="*/ 283913 h 2102199"/>
              <a:gd name="connsiteX213" fmla="*/ 1463215 w 12191684"/>
              <a:gd name="connsiteY213" fmla="*/ 334715 h 2102199"/>
              <a:gd name="connsiteX214" fmla="*/ 737633 w 12191684"/>
              <a:gd name="connsiteY214" fmla="*/ 758875 h 2102199"/>
              <a:gd name="connsiteX215" fmla="*/ 671555 w 12191684"/>
              <a:gd name="connsiteY215" fmla="*/ 807366 h 2102199"/>
              <a:gd name="connsiteX216" fmla="*/ 672652 w 12191684"/>
              <a:gd name="connsiteY216" fmla="*/ 808868 h 2102199"/>
              <a:gd name="connsiteX217" fmla="*/ 738735 w 12191684"/>
              <a:gd name="connsiteY217" fmla="*/ 760374 h 2102199"/>
              <a:gd name="connsiteX218" fmla="*/ 1463784 w 12191684"/>
              <a:gd name="connsiteY218" fmla="*/ 336485 h 2102199"/>
              <a:gd name="connsiteX219" fmla="*/ 1773200 w 12191684"/>
              <a:gd name="connsiteY219" fmla="*/ 286336 h 2102199"/>
              <a:gd name="connsiteX220" fmla="*/ 1692531 w 12191684"/>
              <a:gd name="connsiteY220" fmla="*/ 318717 h 2102199"/>
              <a:gd name="connsiteX221" fmla="*/ 1390286 w 12191684"/>
              <a:gd name="connsiteY221" fmla="*/ 386078 h 2102199"/>
              <a:gd name="connsiteX222" fmla="*/ 657634 w 12191684"/>
              <a:gd name="connsiteY222" fmla="*/ 822551 h 2102199"/>
              <a:gd name="connsiteX223" fmla="*/ 587611 w 12191684"/>
              <a:gd name="connsiteY223" fmla="*/ 873522 h 2102199"/>
              <a:gd name="connsiteX224" fmla="*/ 588702 w 12191684"/>
              <a:gd name="connsiteY224" fmla="*/ 875030 h 2102199"/>
              <a:gd name="connsiteX225" fmla="*/ 658729 w 12191684"/>
              <a:gd name="connsiteY225" fmla="*/ 824055 h 2102199"/>
              <a:gd name="connsiteX226" fmla="*/ 1390912 w 12191684"/>
              <a:gd name="connsiteY226" fmla="*/ 387828 h 2102199"/>
              <a:gd name="connsiteX227" fmla="*/ 1685591 w 12191684"/>
              <a:gd name="connsiteY227" fmla="*/ 321586 h 2102199"/>
              <a:gd name="connsiteX228" fmla="*/ 1605327 w 12191684"/>
              <a:gd name="connsiteY228" fmla="*/ 355979 h 2102199"/>
              <a:gd name="connsiteX229" fmla="*/ 1317357 w 12191684"/>
              <a:gd name="connsiteY229" fmla="*/ 437444 h 2102199"/>
              <a:gd name="connsiteX230" fmla="*/ 577936 w 12191684"/>
              <a:gd name="connsiteY230" fmla="*/ 886038 h 2102199"/>
              <a:gd name="connsiteX231" fmla="*/ 503666 w 12191684"/>
              <a:gd name="connsiteY231" fmla="*/ 939678 h 2102199"/>
              <a:gd name="connsiteX232" fmla="*/ 504754 w 12191684"/>
              <a:gd name="connsiteY232" fmla="*/ 941190 h 2102199"/>
              <a:gd name="connsiteX233" fmla="*/ 579025 w 12191684"/>
              <a:gd name="connsiteY233" fmla="*/ 887547 h 2102199"/>
              <a:gd name="connsiteX234" fmla="*/ 1318041 w 12191684"/>
              <a:gd name="connsiteY234" fmla="*/ 439172 h 2102199"/>
              <a:gd name="connsiteX235" fmla="*/ 1597758 w 12191684"/>
              <a:gd name="connsiteY235" fmla="*/ 359331 h 2102199"/>
              <a:gd name="connsiteX236" fmla="*/ 1517820 w 12191684"/>
              <a:gd name="connsiteY236" fmla="*/ 395679 h 2102199"/>
              <a:gd name="connsiteX237" fmla="*/ 1244428 w 12191684"/>
              <a:gd name="connsiteY237" fmla="*/ 488811 h 2102199"/>
              <a:gd name="connsiteX238" fmla="*/ 498682 w 12191684"/>
              <a:gd name="connsiteY238" fmla="*/ 949244 h 2102199"/>
              <a:gd name="connsiteX239" fmla="*/ 419722 w 12191684"/>
              <a:gd name="connsiteY239" fmla="*/ 1005838 h 2102199"/>
              <a:gd name="connsiteX240" fmla="*/ 420804 w 12191684"/>
              <a:gd name="connsiteY240" fmla="*/ 1007352 h 2102199"/>
              <a:gd name="connsiteX241" fmla="*/ 499768 w 12191684"/>
              <a:gd name="connsiteY241" fmla="*/ 950751 h 2102199"/>
              <a:gd name="connsiteX242" fmla="*/ 1245170 w 12191684"/>
              <a:gd name="connsiteY242" fmla="*/ 490515 h 2102199"/>
              <a:gd name="connsiteX243" fmla="*/ 1507887 w 12191684"/>
              <a:gd name="connsiteY243" fmla="*/ 400319 h 2102199"/>
              <a:gd name="connsiteX244" fmla="*/ 1430740 w 12191684"/>
              <a:gd name="connsiteY244" fmla="*/ 437364 h 2102199"/>
              <a:gd name="connsiteX245" fmla="*/ 1171501 w 12191684"/>
              <a:gd name="connsiteY245" fmla="*/ 540178 h 2102199"/>
              <a:gd name="connsiteX246" fmla="*/ 420098 w 12191684"/>
              <a:gd name="connsiteY246" fmla="*/ 1012001 h 2102199"/>
              <a:gd name="connsiteX247" fmla="*/ 335776 w 12191684"/>
              <a:gd name="connsiteY247" fmla="*/ 1071998 h 2102199"/>
              <a:gd name="connsiteX248" fmla="*/ 336853 w 12191684"/>
              <a:gd name="connsiteY248" fmla="*/ 1073512 h 2102199"/>
              <a:gd name="connsiteX249" fmla="*/ 421178 w 12191684"/>
              <a:gd name="connsiteY249" fmla="*/ 1013515 h 2102199"/>
              <a:gd name="connsiteX250" fmla="*/ 1172295 w 12191684"/>
              <a:gd name="connsiteY250" fmla="*/ 541858 h 2102199"/>
              <a:gd name="connsiteX251" fmla="*/ 1419052 w 12191684"/>
              <a:gd name="connsiteY251" fmla="*/ 443132 h 2102199"/>
              <a:gd name="connsiteX252" fmla="*/ 1340112 w 12191684"/>
              <a:gd name="connsiteY252" fmla="*/ 482993 h 2102199"/>
              <a:gd name="connsiteX253" fmla="*/ 1098576 w 12191684"/>
              <a:gd name="connsiteY253" fmla="*/ 591543 h 2102199"/>
              <a:gd name="connsiteX254" fmla="*/ 337316 w 12191684"/>
              <a:gd name="connsiteY254" fmla="*/ 1077789 h 2102199"/>
              <a:gd name="connsiteX255" fmla="*/ 251832 w 12191684"/>
              <a:gd name="connsiteY255" fmla="*/ 1138151 h 2102199"/>
              <a:gd name="connsiteX256" fmla="*/ 252903 w 12191684"/>
              <a:gd name="connsiteY256" fmla="*/ 1139671 h 2102199"/>
              <a:gd name="connsiteX257" fmla="*/ 338390 w 12191684"/>
              <a:gd name="connsiteY257" fmla="*/ 1079306 h 2102199"/>
              <a:gd name="connsiteX258" fmla="*/ 1099420 w 12191684"/>
              <a:gd name="connsiteY258" fmla="*/ 593197 h 2102199"/>
              <a:gd name="connsiteX259" fmla="*/ 1323596 w 12191684"/>
              <a:gd name="connsiteY259" fmla="*/ 491540 h 2102199"/>
              <a:gd name="connsiteX260" fmla="*/ 1289976 w 12191684"/>
              <a:gd name="connsiteY260" fmla="*/ 509147 h 2102199"/>
              <a:gd name="connsiteX261" fmla="*/ 1253733 w 12191684"/>
              <a:gd name="connsiteY261" fmla="*/ 528473 h 2102199"/>
              <a:gd name="connsiteX262" fmla="*/ 1025651 w 12191684"/>
              <a:gd name="connsiteY262" fmla="*/ 642906 h 2102199"/>
              <a:gd name="connsiteX263" fmla="*/ 262208 w 12191684"/>
              <a:gd name="connsiteY263" fmla="*/ 1138162 h 2102199"/>
              <a:gd name="connsiteX264" fmla="*/ 167890 w 12191684"/>
              <a:gd name="connsiteY264" fmla="*/ 1204309 h 2102199"/>
              <a:gd name="connsiteX265" fmla="*/ 168953 w 12191684"/>
              <a:gd name="connsiteY265" fmla="*/ 1205831 h 2102199"/>
              <a:gd name="connsiteX266" fmla="*/ 263277 w 12191684"/>
              <a:gd name="connsiteY266" fmla="*/ 1139683 h 2102199"/>
              <a:gd name="connsiteX267" fmla="*/ 1026543 w 12191684"/>
              <a:gd name="connsiteY267" fmla="*/ 644536 h 2102199"/>
              <a:gd name="connsiteX268" fmla="*/ 1227402 w 12191684"/>
              <a:gd name="connsiteY268" fmla="*/ 542747 h 2102199"/>
              <a:gd name="connsiteX269" fmla="*/ 1167411 w 12191684"/>
              <a:gd name="connsiteY269" fmla="*/ 575828 h 2102199"/>
              <a:gd name="connsiteX270" fmla="*/ 952731 w 12191684"/>
              <a:gd name="connsiteY270" fmla="*/ 694271 h 2102199"/>
              <a:gd name="connsiteX271" fmla="*/ 191683 w 12191684"/>
              <a:gd name="connsiteY271" fmla="*/ 1195407 h 2102199"/>
              <a:gd name="connsiteX272" fmla="*/ 83946 w 12191684"/>
              <a:gd name="connsiteY272" fmla="*/ 1270467 h 2102199"/>
              <a:gd name="connsiteX273" fmla="*/ 85008 w 12191684"/>
              <a:gd name="connsiteY273" fmla="*/ 1271991 h 2102199"/>
              <a:gd name="connsiteX274" fmla="*/ 192746 w 12191684"/>
              <a:gd name="connsiteY274" fmla="*/ 1196932 h 2102199"/>
              <a:gd name="connsiteX275" fmla="*/ 953670 w 12191684"/>
              <a:gd name="connsiteY275" fmla="*/ 695878 h 2102199"/>
              <a:gd name="connsiteX276" fmla="*/ 1109104 w 12191684"/>
              <a:gd name="connsiteY276" fmla="*/ 608804 h 2102199"/>
              <a:gd name="connsiteX277" fmla="*/ 131898 w 12191684"/>
              <a:gd name="connsiteY277" fmla="*/ 1245308 h 2102199"/>
              <a:gd name="connsiteX278" fmla="*/ 0 w 12191684"/>
              <a:gd name="connsiteY278" fmla="*/ 1336623 h 2102199"/>
              <a:gd name="connsiteX279" fmla="*/ 1056 w 12191684"/>
              <a:gd name="connsiteY279" fmla="*/ 1338151 h 2102199"/>
              <a:gd name="connsiteX280" fmla="*/ 132958 w 12191684"/>
              <a:gd name="connsiteY280" fmla="*/ 1246836 h 2102199"/>
              <a:gd name="connsiteX281" fmla="*/ 1157584 w 12191684"/>
              <a:gd name="connsiteY281" fmla="*/ 583060 h 2102199"/>
              <a:gd name="connsiteX282" fmla="*/ 1345534 w 12191684"/>
              <a:gd name="connsiteY282" fmla="*/ 489855 h 2102199"/>
              <a:gd name="connsiteX283" fmla="*/ 1519527 w 12191684"/>
              <a:gd name="connsiteY283" fmla="*/ 421139 h 2102199"/>
              <a:gd name="connsiteX284" fmla="*/ 1701892 w 12191684"/>
              <a:gd name="connsiteY284" fmla="*/ 369402 h 2102199"/>
              <a:gd name="connsiteX285" fmla="*/ 1857529 w 12191684"/>
              <a:gd name="connsiteY285" fmla="*/ 343774 h 2102199"/>
              <a:gd name="connsiteX286" fmla="*/ 2017536 w 12191684"/>
              <a:gd name="connsiteY286" fmla="*/ 336422 h 2102199"/>
              <a:gd name="connsiteX287" fmla="*/ 2135496 w 12191684"/>
              <a:gd name="connsiteY287" fmla="*/ 345483 h 2102199"/>
              <a:gd name="connsiteX288" fmla="*/ 2157769 w 12191684"/>
              <a:gd name="connsiteY288" fmla="*/ 347692 h 2102199"/>
              <a:gd name="connsiteX289" fmla="*/ 2196029 w 12191684"/>
              <a:gd name="connsiteY289" fmla="*/ 354920 h 2102199"/>
              <a:gd name="connsiteX290" fmla="*/ 2290081 w 12191684"/>
              <a:gd name="connsiteY290" fmla="*/ 374604 h 2102199"/>
              <a:gd name="connsiteX291" fmla="*/ 2415199 w 12191684"/>
              <a:gd name="connsiteY291" fmla="*/ 416075 h 2102199"/>
              <a:gd name="connsiteX292" fmla="*/ 2533493 w 12191684"/>
              <a:gd name="connsiteY292" fmla="*/ 471151 h 2102199"/>
              <a:gd name="connsiteX293" fmla="*/ 2643459 w 12191684"/>
              <a:gd name="connsiteY293" fmla="*/ 537824 h 2102199"/>
              <a:gd name="connsiteX294" fmla="*/ 2746621 w 12191684"/>
              <a:gd name="connsiteY294" fmla="*/ 615514 h 2102199"/>
              <a:gd name="connsiteX295" fmla="*/ 2835133 w 12191684"/>
              <a:gd name="connsiteY295" fmla="*/ 695831 h 2102199"/>
              <a:gd name="connsiteX296" fmla="*/ 3364178 w 12191684"/>
              <a:gd name="connsiteY296" fmla="*/ 1132655 h 2102199"/>
              <a:gd name="connsiteX297" fmla="*/ 3924196 w 12191684"/>
              <a:gd name="connsiteY297" fmla="*/ 1397425 h 2102199"/>
              <a:gd name="connsiteX298" fmla="*/ 4539503 w 12191684"/>
              <a:gd name="connsiteY298" fmla="*/ 1465026 h 2102199"/>
              <a:gd name="connsiteX299" fmla="*/ 5321293 w 12191684"/>
              <a:gd name="connsiteY299" fmla="*/ 1304390 h 2102199"/>
              <a:gd name="connsiteX300" fmla="*/ 5702707 w 12191684"/>
              <a:gd name="connsiteY300" fmla="*/ 1163931 h 2102199"/>
              <a:gd name="connsiteX301" fmla="*/ 5736561 w 12191684"/>
              <a:gd name="connsiteY301" fmla="*/ 1153336 h 2102199"/>
              <a:gd name="connsiteX302" fmla="*/ 5777183 w 12191684"/>
              <a:gd name="connsiteY302" fmla="*/ 1144063 h 2102199"/>
              <a:gd name="connsiteX303" fmla="*/ 5815982 w 12191684"/>
              <a:gd name="connsiteY303" fmla="*/ 1138428 h 2102199"/>
              <a:gd name="connsiteX304" fmla="*/ 5855414 w 12191684"/>
              <a:gd name="connsiteY304" fmla="*/ 1135931 h 2102199"/>
              <a:gd name="connsiteX305" fmla="*/ 5895366 w 12191684"/>
              <a:gd name="connsiteY305" fmla="*/ 1136595 h 2102199"/>
              <a:gd name="connsiteX306" fmla="*/ 5935857 w 12191684"/>
              <a:gd name="connsiteY306" fmla="*/ 1140424 h 2102199"/>
              <a:gd name="connsiteX307" fmla="*/ 5976943 w 12191684"/>
              <a:gd name="connsiteY307" fmla="*/ 1147418 h 2102199"/>
              <a:gd name="connsiteX308" fmla="*/ 6018476 w 12191684"/>
              <a:gd name="connsiteY308" fmla="*/ 1157541 h 2102199"/>
              <a:gd name="connsiteX309" fmla="*/ 6060528 w 12191684"/>
              <a:gd name="connsiteY309" fmla="*/ 1170761 h 2102199"/>
              <a:gd name="connsiteX310" fmla="*/ 6104310 w 12191684"/>
              <a:gd name="connsiteY310" fmla="*/ 1187516 h 2102199"/>
              <a:gd name="connsiteX311" fmla="*/ 6145360 w 12191684"/>
              <a:gd name="connsiteY311" fmla="*/ 1205936 h 2102199"/>
              <a:gd name="connsiteX312" fmla="*/ 6961989 w 12191684"/>
              <a:gd name="connsiteY312" fmla="*/ 1540275 h 2102199"/>
              <a:gd name="connsiteX313" fmla="*/ 7386423 w 12191684"/>
              <a:gd name="connsiteY313" fmla="*/ 1597940 h 2102199"/>
              <a:gd name="connsiteX314" fmla="*/ 8036700 w 12191684"/>
              <a:gd name="connsiteY314" fmla="*/ 1410138 h 2102199"/>
              <a:gd name="connsiteX315" fmla="*/ 8702351 w 12191684"/>
              <a:gd name="connsiteY315" fmla="*/ 830131 h 2102199"/>
              <a:gd name="connsiteX316" fmla="*/ 9234669 w 12191684"/>
              <a:gd name="connsiteY316" fmla="*/ 344105 h 2102199"/>
              <a:gd name="connsiteX317" fmla="*/ 10361546 w 12191684"/>
              <a:gd name="connsiteY317" fmla="*/ 1030505 h 2102199"/>
              <a:gd name="connsiteX318" fmla="*/ 10616819 w 12191684"/>
              <a:gd name="connsiteY318" fmla="*/ 1257760 h 2102199"/>
              <a:gd name="connsiteX319" fmla="*/ 11334396 w 12191684"/>
              <a:gd name="connsiteY319" fmla="*/ 1828133 h 2102199"/>
              <a:gd name="connsiteX320" fmla="*/ 12191424 w 12191684"/>
              <a:gd name="connsiteY320" fmla="*/ 2102200 h 2102199"/>
              <a:gd name="connsiteX321" fmla="*/ 12191684 w 12191684"/>
              <a:gd name="connsiteY321" fmla="*/ 2100360 h 2102199"/>
              <a:gd name="connsiteX322" fmla="*/ 11335344 w 12191684"/>
              <a:gd name="connsiteY322" fmla="*/ 1826536 h 2102199"/>
              <a:gd name="connsiteX323" fmla="*/ 9233813 w 12191684"/>
              <a:gd name="connsiteY323" fmla="*/ 341867 h 2102199"/>
              <a:gd name="connsiteX324" fmla="*/ 9218457 w 12191684"/>
              <a:gd name="connsiteY324" fmla="*/ 337048 h 2102199"/>
              <a:gd name="connsiteX325" fmla="*/ 9192262 w 12191684"/>
              <a:gd name="connsiteY325" fmla="*/ 329173 h 2102199"/>
              <a:gd name="connsiteX326" fmla="*/ 9230615 w 12191684"/>
              <a:gd name="connsiteY326" fmla="*/ 303726 h 2102199"/>
              <a:gd name="connsiteX327" fmla="*/ 9271033 w 12191684"/>
              <a:gd name="connsiteY327" fmla="*/ 313817 h 2102199"/>
              <a:gd name="connsiteX328" fmla="*/ 9271739 w 12191684"/>
              <a:gd name="connsiteY328" fmla="*/ 314008 h 2102199"/>
              <a:gd name="connsiteX329" fmla="*/ 9233813 w 12191684"/>
              <a:gd name="connsiteY329" fmla="*/ 341867 h 2102199"/>
              <a:gd name="connsiteX330" fmla="*/ 2101326 w 12191684"/>
              <a:gd name="connsiteY330" fmla="*/ 336221 h 2102199"/>
              <a:gd name="connsiteX331" fmla="*/ 2160464 w 12191684"/>
              <a:gd name="connsiteY331" fmla="*/ 337348 h 2102199"/>
              <a:gd name="connsiteX332" fmla="*/ 2214917 w 12191684"/>
              <a:gd name="connsiteY332" fmla="*/ 352140 h 2102199"/>
              <a:gd name="connsiteX333" fmla="*/ 2157769 w 12191684"/>
              <a:gd name="connsiteY333" fmla="*/ 345821 h 2102199"/>
              <a:gd name="connsiteX334" fmla="*/ 2101326 w 12191684"/>
              <a:gd name="connsiteY334" fmla="*/ 336221 h 2102199"/>
              <a:gd name="connsiteX335" fmla="*/ 1538003 w 12191684"/>
              <a:gd name="connsiteY335" fmla="*/ 405510 h 2102199"/>
              <a:gd name="connsiteX336" fmla="*/ 1608600 w 12191684"/>
              <a:gd name="connsiteY336" fmla="*/ 377407 h 2102199"/>
              <a:gd name="connsiteX337" fmla="*/ 1682797 w 12191684"/>
              <a:gd name="connsiteY337" fmla="*/ 364146 h 2102199"/>
              <a:gd name="connsiteX338" fmla="*/ 1612261 w 12191684"/>
              <a:gd name="connsiteY338" fmla="*/ 386800 h 2102199"/>
              <a:gd name="connsiteX339" fmla="*/ 1538003 w 12191684"/>
              <a:gd name="connsiteY339" fmla="*/ 405510 h 2102199"/>
              <a:gd name="connsiteX340" fmla="*/ 1593040 w 12191684"/>
              <a:gd name="connsiteY340" fmla="*/ 393284 h 2102199"/>
              <a:gd name="connsiteX341" fmla="*/ 1518921 w 12191684"/>
              <a:gd name="connsiteY341" fmla="*/ 419382 h 2102199"/>
              <a:gd name="connsiteX342" fmla="*/ 1454341 w 12191684"/>
              <a:gd name="connsiteY342" fmla="*/ 440781 h 2102199"/>
              <a:gd name="connsiteX343" fmla="*/ 1523922 w 12191684"/>
              <a:gd name="connsiteY343" fmla="*/ 411303 h 2102199"/>
              <a:gd name="connsiteX344" fmla="*/ 1593040 w 12191684"/>
              <a:gd name="connsiteY344" fmla="*/ 393284 h 2102199"/>
              <a:gd name="connsiteX345" fmla="*/ 8780620 w 12191684"/>
              <a:gd name="connsiteY345" fmla="*/ 253210 h 2102199"/>
              <a:gd name="connsiteX346" fmla="*/ 8572828 w 12191684"/>
              <a:gd name="connsiteY346" fmla="*/ 278719 h 2102199"/>
              <a:gd name="connsiteX347" fmla="*/ 7841587 w 12191684"/>
              <a:gd name="connsiteY347" fmla="*/ 485433 h 2102199"/>
              <a:gd name="connsiteX348" fmla="*/ 7488487 w 12191684"/>
              <a:gd name="connsiteY348" fmla="*/ 621800 h 2102199"/>
              <a:gd name="connsiteX349" fmla="*/ 6116822 w 12191684"/>
              <a:gd name="connsiteY349" fmla="*/ 1060459 h 2102199"/>
              <a:gd name="connsiteX350" fmla="*/ 5949708 w 12191684"/>
              <a:gd name="connsiteY350" fmla="*/ 1101437 h 2102199"/>
              <a:gd name="connsiteX351" fmla="*/ 5929797 w 12191684"/>
              <a:gd name="connsiteY351" fmla="*/ 1090891 h 2102199"/>
              <a:gd name="connsiteX352" fmla="*/ 6091873 w 12191684"/>
              <a:gd name="connsiteY352" fmla="*/ 1036679 h 2102199"/>
              <a:gd name="connsiteX353" fmla="*/ 7079540 w 12191684"/>
              <a:gd name="connsiteY353" fmla="*/ 677651 h 2102199"/>
              <a:gd name="connsiteX354" fmla="*/ 7434424 w 12191684"/>
              <a:gd name="connsiteY354" fmla="*/ 544864 h 2102199"/>
              <a:gd name="connsiteX355" fmla="*/ 7787153 w 12191684"/>
              <a:gd name="connsiteY355" fmla="*/ 422783 h 2102199"/>
              <a:gd name="connsiteX356" fmla="*/ 8747230 w 12191684"/>
              <a:gd name="connsiteY356" fmla="*/ 250328 h 2102199"/>
              <a:gd name="connsiteX357" fmla="*/ 8780620 w 12191684"/>
              <a:gd name="connsiteY357" fmla="*/ 253210 h 2102199"/>
              <a:gd name="connsiteX358" fmla="*/ 8957011 w 12191684"/>
              <a:gd name="connsiteY358" fmla="*/ 248672 h 2102199"/>
              <a:gd name="connsiteX359" fmla="*/ 8924570 w 12191684"/>
              <a:gd name="connsiteY359" fmla="*/ 254268 h 2102199"/>
              <a:gd name="connsiteX360" fmla="*/ 8889470 w 12191684"/>
              <a:gd name="connsiteY360" fmla="*/ 251868 h 2102199"/>
              <a:gd name="connsiteX361" fmla="*/ 8920368 w 12191684"/>
              <a:gd name="connsiteY361" fmla="*/ 248668 h 2102199"/>
              <a:gd name="connsiteX362" fmla="*/ 8957011 w 12191684"/>
              <a:gd name="connsiteY362" fmla="*/ 248672 h 2102199"/>
              <a:gd name="connsiteX363" fmla="*/ 9504703 w 12191684"/>
              <a:gd name="connsiteY363" fmla="*/ 153510 h 2102199"/>
              <a:gd name="connsiteX364" fmla="*/ 9487581 w 12191684"/>
              <a:gd name="connsiteY364" fmla="*/ 160932 h 2102199"/>
              <a:gd name="connsiteX365" fmla="*/ 9464509 w 12191684"/>
              <a:gd name="connsiteY365" fmla="*/ 161896 h 2102199"/>
              <a:gd name="connsiteX366" fmla="*/ 9472875 w 12191684"/>
              <a:gd name="connsiteY366" fmla="*/ 158835 h 2102199"/>
              <a:gd name="connsiteX367" fmla="*/ 9504703 w 12191684"/>
              <a:gd name="connsiteY367" fmla="*/ 153510 h 2102199"/>
              <a:gd name="connsiteX368" fmla="*/ 9483008 w 12191684"/>
              <a:gd name="connsiteY368" fmla="*/ 155250 h 2102199"/>
              <a:gd name="connsiteX369" fmla="*/ 9516397 w 12191684"/>
              <a:gd name="connsiteY369" fmla="*/ 143904 h 2102199"/>
              <a:gd name="connsiteX370" fmla="*/ 9542313 w 12191684"/>
              <a:gd name="connsiteY370" fmla="*/ 138074 h 2102199"/>
              <a:gd name="connsiteX371" fmla="*/ 9511693 w 12191684"/>
              <a:gd name="connsiteY371" fmla="*/ 150573 h 2102199"/>
              <a:gd name="connsiteX372" fmla="*/ 9483008 w 12191684"/>
              <a:gd name="connsiteY372" fmla="*/ 155250 h 2102199"/>
              <a:gd name="connsiteX373" fmla="*/ 1949753 w 12191684"/>
              <a:gd name="connsiteY373" fmla="*/ 317842 h 2102199"/>
              <a:gd name="connsiteX374" fmla="*/ 1953881 w 12191684"/>
              <a:gd name="connsiteY374" fmla="*/ 317132 h 2102199"/>
              <a:gd name="connsiteX375" fmla="*/ 2019786 w 12191684"/>
              <a:gd name="connsiteY375" fmla="*/ 306721 h 2102199"/>
              <a:gd name="connsiteX376" fmla="*/ 2085115 w 12191684"/>
              <a:gd name="connsiteY376" fmla="*/ 319452 h 2102199"/>
              <a:gd name="connsiteX377" fmla="*/ 2016886 w 12191684"/>
              <a:gd name="connsiteY377" fmla="*/ 324522 h 2102199"/>
              <a:gd name="connsiteX378" fmla="*/ 1949753 w 12191684"/>
              <a:gd name="connsiteY378" fmla="*/ 317842 h 2102199"/>
              <a:gd name="connsiteX379" fmla="*/ 1870481 w 12191684"/>
              <a:gd name="connsiteY379" fmla="*/ 313376 h 2102199"/>
              <a:gd name="connsiteX380" fmla="*/ 1893329 w 12191684"/>
              <a:gd name="connsiteY380" fmla="*/ 307671 h 2102199"/>
              <a:gd name="connsiteX381" fmla="*/ 1944195 w 12191684"/>
              <a:gd name="connsiteY381" fmla="*/ 295557 h 2102199"/>
              <a:gd name="connsiteX382" fmla="*/ 2013985 w 12191684"/>
              <a:gd name="connsiteY382" fmla="*/ 305717 h 2102199"/>
              <a:gd name="connsiteX383" fmla="*/ 1953565 w 12191684"/>
              <a:gd name="connsiteY383" fmla="*/ 315299 h 2102199"/>
              <a:gd name="connsiteX384" fmla="*/ 1942242 w 12191684"/>
              <a:gd name="connsiteY384" fmla="*/ 317245 h 2102199"/>
              <a:gd name="connsiteX385" fmla="*/ 1870481 w 12191684"/>
              <a:gd name="connsiteY385" fmla="*/ 313376 h 2102199"/>
              <a:gd name="connsiteX386" fmla="*/ 1934416 w 12191684"/>
              <a:gd name="connsiteY386" fmla="*/ 318591 h 2102199"/>
              <a:gd name="connsiteX387" fmla="*/ 1862859 w 12191684"/>
              <a:gd name="connsiteY387" fmla="*/ 331752 h 2102199"/>
              <a:gd name="connsiteX388" fmla="*/ 1790181 w 12191684"/>
              <a:gd name="connsiteY388" fmla="*/ 334605 h 2102199"/>
              <a:gd name="connsiteX389" fmla="*/ 1863361 w 12191684"/>
              <a:gd name="connsiteY389" fmla="*/ 315167 h 2102199"/>
              <a:gd name="connsiteX390" fmla="*/ 1934416 w 12191684"/>
              <a:gd name="connsiteY390" fmla="*/ 318591 h 2102199"/>
              <a:gd name="connsiteX391" fmla="*/ 9408867 w 12191684"/>
              <a:gd name="connsiteY391" fmla="*/ 180989 h 2102199"/>
              <a:gd name="connsiteX392" fmla="*/ 9383899 w 12191684"/>
              <a:gd name="connsiteY392" fmla="*/ 181438 h 2102199"/>
              <a:gd name="connsiteX393" fmla="*/ 9427086 w 12191684"/>
              <a:gd name="connsiteY393" fmla="*/ 167755 h 2102199"/>
              <a:gd name="connsiteX394" fmla="*/ 9436734 w 12191684"/>
              <a:gd name="connsiteY394" fmla="*/ 165763 h 2102199"/>
              <a:gd name="connsiteX395" fmla="*/ 9450046 w 12191684"/>
              <a:gd name="connsiteY395" fmla="*/ 164838 h 2102199"/>
              <a:gd name="connsiteX396" fmla="*/ 9410391 w 12191684"/>
              <a:gd name="connsiteY396" fmla="*/ 180354 h 2102199"/>
              <a:gd name="connsiteX397" fmla="*/ 9408867 w 12191684"/>
              <a:gd name="connsiteY397" fmla="*/ 180989 h 2102199"/>
              <a:gd name="connsiteX398" fmla="*/ 9403828 w 12191684"/>
              <a:gd name="connsiteY398" fmla="*/ 183079 h 2102199"/>
              <a:gd name="connsiteX399" fmla="*/ 9347535 w 12191684"/>
              <a:gd name="connsiteY399" fmla="*/ 207511 h 2102199"/>
              <a:gd name="connsiteX400" fmla="*/ 9309088 w 12191684"/>
              <a:gd name="connsiteY400" fmla="*/ 208497 h 2102199"/>
              <a:gd name="connsiteX401" fmla="*/ 9377002 w 12191684"/>
              <a:gd name="connsiteY401" fmla="*/ 183719 h 2102199"/>
              <a:gd name="connsiteX402" fmla="*/ 9403828 w 12191684"/>
              <a:gd name="connsiteY402" fmla="*/ 183079 h 2102199"/>
              <a:gd name="connsiteX403" fmla="*/ 9343407 w 12191684"/>
              <a:gd name="connsiteY403" fmla="*/ 209398 h 2102199"/>
              <a:gd name="connsiteX404" fmla="*/ 9306969 w 12191684"/>
              <a:gd name="connsiteY404" fmla="*/ 226664 h 2102199"/>
              <a:gd name="connsiteX405" fmla="*/ 9267389 w 12191684"/>
              <a:gd name="connsiteY405" fmla="*/ 225428 h 2102199"/>
              <a:gd name="connsiteX406" fmla="*/ 9304013 w 12191684"/>
              <a:gd name="connsiteY406" fmla="*/ 210488 h 2102199"/>
              <a:gd name="connsiteX407" fmla="*/ 9343407 w 12191684"/>
              <a:gd name="connsiteY407" fmla="*/ 209398 h 2102199"/>
              <a:gd name="connsiteX408" fmla="*/ 2177512 w 12191684"/>
              <a:gd name="connsiteY408" fmla="*/ 287083 h 2102199"/>
              <a:gd name="connsiteX409" fmla="*/ 2249441 w 12191684"/>
              <a:gd name="connsiteY409" fmla="*/ 280630 h 2102199"/>
              <a:gd name="connsiteX410" fmla="*/ 2308690 w 12191684"/>
              <a:gd name="connsiteY410" fmla="*/ 312484 h 2102199"/>
              <a:gd name="connsiteX411" fmla="*/ 2239365 w 12191684"/>
              <a:gd name="connsiteY411" fmla="*/ 313062 h 2102199"/>
              <a:gd name="connsiteX412" fmla="*/ 2177512 w 12191684"/>
              <a:gd name="connsiteY412" fmla="*/ 287083 h 2102199"/>
              <a:gd name="connsiteX413" fmla="*/ 2235107 w 12191684"/>
              <a:gd name="connsiteY413" fmla="*/ 313136 h 2102199"/>
              <a:gd name="connsiteX414" fmla="*/ 2165967 w 12191684"/>
              <a:gd name="connsiteY414" fmla="*/ 315213 h 2102199"/>
              <a:gd name="connsiteX415" fmla="*/ 2101977 w 12191684"/>
              <a:gd name="connsiteY415" fmla="*/ 295555 h 2102199"/>
              <a:gd name="connsiteX416" fmla="*/ 2173441 w 12191684"/>
              <a:gd name="connsiteY416" fmla="*/ 287499 h 2102199"/>
              <a:gd name="connsiteX417" fmla="*/ 2235107 w 12191684"/>
              <a:gd name="connsiteY417" fmla="*/ 313136 h 2102199"/>
              <a:gd name="connsiteX418" fmla="*/ 5851658 w 12191684"/>
              <a:gd name="connsiteY418" fmla="*/ 1114549 h 2102199"/>
              <a:gd name="connsiteX419" fmla="*/ 5834573 w 12191684"/>
              <a:gd name="connsiteY419" fmla="*/ 1110305 h 2102199"/>
              <a:gd name="connsiteX420" fmla="*/ 5833867 w 12191684"/>
              <a:gd name="connsiteY420" fmla="*/ 1110134 h 2102199"/>
              <a:gd name="connsiteX421" fmla="*/ 5849576 w 12191684"/>
              <a:gd name="connsiteY421" fmla="*/ 1103562 h 2102199"/>
              <a:gd name="connsiteX422" fmla="*/ 5860154 w 12191684"/>
              <a:gd name="connsiteY422" fmla="*/ 1106961 h 2102199"/>
              <a:gd name="connsiteX423" fmla="*/ 5867609 w 12191684"/>
              <a:gd name="connsiteY423" fmla="*/ 1109355 h 2102199"/>
              <a:gd name="connsiteX424" fmla="*/ 5851658 w 12191684"/>
              <a:gd name="connsiteY424" fmla="*/ 1114549 h 2102199"/>
              <a:gd name="connsiteX425" fmla="*/ 5870640 w 12191684"/>
              <a:gd name="connsiteY425" fmla="*/ 1110326 h 2102199"/>
              <a:gd name="connsiteX426" fmla="*/ 5888580 w 12191684"/>
              <a:gd name="connsiteY426" fmla="*/ 1116087 h 2102199"/>
              <a:gd name="connsiteX427" fmla="*/ 5872852 w 12191684"/>
              <a:gd name="connsiteY427" fmla="*/ 1119814 h 2102199"/>
              <a:gd name="connsiteX428" fmla="*/ 5855060 w 12191684"/>
              <a:gd name="connsiteY428" fmla="*/ 1115395 h 2102199"/>
              <a:gd name="connsiteX429" fmla="*/ 5870640 w 12191684"/>
              <a:gd name="connsiteY429" fmla="*/ 1110326 h 2102199"/>
              <a:gd name="connsiteX430" fmla="*/ 5830985 w 12191684"/>
              <a:gd name="connsiteY430" fmla="*/ 1111333 h 2102199"/>
              <a:gd name="connsiteX431" fmla="*/ 5834127 w 12191684"/>
              <a:gd name="connsiteY431" fmla="*/ 1112108 h 2102199"/>
              <a:gd name="connsiteX432" fmla="*/ 5848312 w 12191684"/>
              <a:gd name="connsiteY432" fmla="*/ 1115635 h 2102199"/>
              <a:gd name="connsiteX433" fmla="*/ 5832658 w 12191684"/>
              <a:gd name="connsiteY433" fmla="*/ 1120705 h 2102199"/>
              <a:gd name="connsiteX434" fmla="*/ 5815610 w 12191684"/>
              <a:gd name="connsiteY434" fmla="*/ 1117740 h 2102199"/>
              <a:gd name="connsiteX435" fmla="*/ 5830985 w 12191684"/>
              <a:gd name="connsiteY435" fmla="*/ 1111333 h 2102199"/>
              <a:gd name="connsiteX436" fmla="*/ 5812654 w 12191684"/>
              <a:gd name="connsiteY436" fmla="*/ 1117227 h 2102199"/>
              <a:gd name="connsiteX437" fmla="*/ 5795718 w 12191684"/>
              <a:gd name="connsiteY437" fmla="*/ 1114280 h 2102199"/>
              <a:gd name="connsiteX438" fmla="*/ 5605494 w 12191684"/>
              <a:gd name="connsiteY438" fmla="*/ 1081530 h 2102199"/>
              <a:gd name="connsiteX439" fmla="*/ 4579418 w 12191684"/>
              <a:gd name="connsiteY439" fmla="*/ 871262 h 2102199"/>
              <a:gd name="connsiteX440" fmla="*/ 3658623 w 12191684"/>
              <a:gd name="connsiteY440" fmla="*/ 629303 h 2102199"/>
              <a:gd name="connsiteX441" fmla="*/ 3231066 w 12191684"/>
              <a:gd name="connsiteY441" fmla="*/ 511406 h 2102199"/>
              <a:gd name="connsiteX442" fmla="*/ 2759114 w 12191684"/>
              <a:gd name="connsiteY442" fmla="*/ 401723 h 2102199"/>
              <a:gd name="connsiteX443" fmla="*/ 2441152 w 12191684"/>
              <a:gd name="connsiteY443" fmla="*/ 354691 h 2102199"/>
              <a:gd name="connsiteX444" fmla="*/ 2387163 w 12191684"/>
              <a:gd name="connsiteY444" fmla="*/ 315367 h 2102199"/>
              <a:gd name="connsiteX445" fmla="*/ 2723047 w 12191684"/>
              <a:gd name="connsiteY445" fmla="*/ 339424 h 2102199"/>
              <a:gd name="connsiteX446" fmla="*/ 3211508 w 12191684"/>
              <a:gd name="connsiteY446" fmla="*/ 424699 h 2102199"/>
              <a:gd name="connsiteX447" fmla="*/ 4160971 w 12191684"/>
              <a:gd name="connsiteY447" fmla="*/ 671914 h 2102199"/>
              <a:gd name="connsiteX448" fmla="*/ 4584642 w 12191684"/>
              <a:gd name="connsiteY448" fmla="*/ 788500 h 2102199"/>
              <a:gd name="connsiteX449" fmla="*/ 4702639 w 12191684"/>
              <a:gd name="connsiteY449" fmla="*/ 820424 h 2102199"/>
              <a:gd name="connsiteX450" fmla="*/ 5621966 w 12191684"/>
              <a:gd name="connsiteY450" fmla="*/ 1060016 h 2102199"/>
              <a:gd name="connsiteX451" fmla="*/ 5828345 w 12191684"/>
              <a:gd name="connsiteY451" fmla="*/ 1110675 h 2102199"/>
              <a:gd name="connsiteX452" fmla="*/ 5812654 w 12191684"/>
              <a:gd name="connsiteY452" fmla="*/ 1117227 h 2102199"/>
              <a:gd name="connsiteX453" fmla="*/ 5831227 w 12191684"/>
              <a:gd name="connsiteY453" fmla="*/ 1109476 h 2102199"/>
              <a:gd name="connsiteX454" fmla="*/ 5622394 w 12191684"/>
              <a:gd name="connsiteY454" fmla="*/ 1058211 h 2102199"/>
              <a:gd name="connsiteX455" fmla="*/ 4703123 w 12191684"/>
              <a:gd name="connsiteY455" fmla="*/ 818634 h 2102199"/>
              <a:gd name="connsiteX456" fmla="*/ 4585126 w 12191684"/>
              <a:gd name="connsiteY456" fmla="*/ 786710 h 2102199"/>
              <a:gd name="connsiteX457" fmla="*/ 4161454 w 12191684"/>
              <a:gd name="connsiteY457" fmla="*/ 670127 h 2102199"/>
              <a:gd name="connsiteX458" fmla="*/ 3211899 w 12191684"/>
              <a:gd name="connsiteY458" fmla="*/ 422889 h 2102199"/>
              <a:gd name="connsiteX459" fmla="*/ 2723252 w 12191684"/>
              <a:gd name="connsiteY459" fmla="*/ 337582 h 2102199"/>
              <a:gd name="connsiteX460" fmla="*/ 2384430 w 12191684"/>
              <a:gd name="connsiteY460" fmla="*/ 313449 h 2102199"/>
              <a:gd name="connsiteX461" fmla="*/ 2327598 w 12191684"/>
              <a:gd name="connsiteY461" fmla="*/ 275438 h 2102199"/>
              <a:gd name="connsiteX462" fmla="*/ 2687297 w 12191684"/>
              <a:gd name="connsiteY462" fmla="*/ 275300 h 2102199"/>
              <a:gd name="connsiteX463" fmla="*/ 3192415 w 12191684"/>
              <a:gd name="connsiteY463" fmla="*/ 336199 h 2102199"/>
              <a:gd name="connsiteX464" fmla="*/ 4590294 w 12191684"/>
              <a:gd name="connsiteY464" fmla="*/ 703937 h 2102199"/>
              <a:gd name="connsiteX465" fmla="*/ 5150535 w 12191684"/>
              <a:gd name="connsiteY465" fmla="*/ 881516 h 2102199"/>
              <a:gd name="connsiteX466" fmla="*/ 5638754 w 12191684"/>
              <a:gd name="connsiteY466" fmla="*/ 1036673 h 2102199"/>
              <a:gd name="connsiteX467" fmla="*/ 5847178 w 12191684"/>
              <a:gd name="connsiteY467" fmla="*/ 1102791 h 2102199"/>
              <a:gd name="connsiteX468" fmla="*/ 5831227 w 12191684"/>
              <a:gd name="connsiteY468" fmla="*/ 1109476 h 2102199"/>
              <a:gd name="connsiteX469" fmla="*/ 2381400 w 12191684"/>
              <a:gd name="connsiteY469" fmla="*/ 313384 h 2102199"/>
              <a:gd name="connsiteX470" fmla="*/ 2312483 w 12191684"/>
              <a:gd name="connsiteY470" fmla="*/ 312493 h 2102199"/>
              <a:gd name="connsiteX471" fmla="*/ 2252973 w 12191684"/>
              <a:gd name="connsiteY471" fmla="*/ 280355 h 2102199"/>
              <a:gd name="connsiteX472" fmla="*/ 2324846 w 12191684"/>
              <a:gd name="connsiteY472" fmla="*/ 275586 h 2102199"/>
              <a:gd name="connsiteX473" fmla="*/ 2381400 w 12191684"/>
              <a:gd name="connsiteY473" fmla="*/ 313384 h 2102199"/>
              <a:gd name="connsiteX474" fmla="*/ 2312000 w 12191684"/>
              <a:gd name="connsiteY474" fmla="*/ 314350 h 2102199"/>
              <a:gd name="connsiteX475" fmla="*/ 2367977 w 12191684"/>
              <a:gd name="connsiteY475" fmla="*/ 347537 h 2102199"/>
              <a:gd name="connsiteX476" fmla="*/ 2302128 w 12191684"/>
              <a:gd name="connsiteY476" fmla="*/ 342371 h 2102199"/>
              <a:gd name="connsiteX477" fmla="*/ 2243399 w 12191684"/>
              <a:gd name="connsiteY477" fmla="*/ 314852 h 2102199"/>
              <a:gd name="connsiteX478" fmla="*/ 2312000 w 12191684"/>
              <a:gd name="connsiteY478" fmla="*/ 314350 h 2102199"/>
              <a:gd name="connsiteX479" fmla="*/ 2315755 w 12191684"/>
              <a:gd name="connsiteY479" fmla="*/ 314358 h 2102199"/>
              <a:gd name="connsiteX480" fmla="*/ 2384152 w 12191684"/>
              <a:gd name="connsiteY480" fmla="*/ 315300 h 2102199"/>
              <a:gd name="connsiteX481" fmla="*/ 2437694 w 12191684"/>
              <a:gd name="connsiteY481" fmla="*/ 354319 h 2102199"/>
              <a:gd name="connsiteX482" fmla="*/ 2372142 w 12191684"/>
              <a:gd name="connsiteY482" fmla="*/ 347909 h 2102199"/>
              <a:gd name="connsiteX483" fmla="*/ 2315755 w 12191684"/>
              <a:gd name="connsiteY483" fmla="*/ 314358 h 2102199"/>
              <a:gd name="connsiteX484" fmla="*/ 2440575 w 12191684"/>
              <a:gd name="connsiteY484" fmla="*/ 356502 h 2102199"/>
              <a:gd name="connsiteX485" fmla="*/ 2491236 w 12191684"/>
              <a:gd name="connsiteY485" fmla="*/ 395948 h 2102199"/>
              <a:gd name="connsiteX486" fmla="*/ 2428993 w 12191684"/>
              <a:gd name="connsiteY486" fmla="*/ 384255 h 2102199"/>
              <a:gd name="connsiteX487" fmla="*/ 2375655 w 12191684"/>
              <a:gd name="connsiteY487" fmla="*/ 350095 h 2102199"/>
              <a:gd name="connsiteX488" fmla="*/ 2440575 w 12191684"/>
              <a:gd name="connsiteY488" fmla="*/ 356502 h 2102199"/>
              <a:gd name="connsiteX489" fmla="*/ 2444015 w 12191684"/>
              <a:gd name="connsiteY489" fmla="*/ 356870 h 2102199"/>
              <a:gd name="connsiteX490" fmla="*/ 2758780 w 12191684"/>
              <a:gd name="connsiteY490" fmla="*/ 403552 h 2102199"/>
              <a:gd name="connsiteX491" fmla="*/ 3230583 w 12191684"/>
              <a:gd name="connsiteY491" fmla="*/ 513202 h 2102199"/>
              <a:gd name="connsiteX492" fmla="*/ 3658121 w 12191684"/>
              <a:gd name="connsiteY492" fmla="*/ 631093 h 2102199"/>
              <a:gd name="connsiteX493" fmla="*/ 4579009 w 12191684"/>
              <a:gd name="connsiteY493" fmla="*/ 873074 h 2102199"/>
              <a:gd name="connsiteX494" fmla="*/ 5605178 w 12191684"/>
              <a:gd name="connsiteY494" fmla="*/ 1083363 h 2102199"/>
              <a:gd name="connsiteX495" fmla="*/ 5795383 w 12191684"/>
              <a:gd name="connsiteY495" fmla="*/ 1116111 h 2102199"/>
              <a:gd name="connsiteX496" fmla="*/ 5809457 w 12191684"/>
              <a:gd name="connsiteY496" fmla="*/ 1118558 h 2102199"/>
              <a:gd name="connsiteX497" fmla="*/ 5794101 w 12191684"/>
              <a:gd name="connsiteY497" fmla="*/ 1124931 h 2102199"/>
              <a:gd name="connsiteX498" fmla="*/ 5728604 w 12191684"/>
              <a:gd name="connsiteY498" fmla="*/ 1118508 h 2102199"/>
              <a:gd name="connsiteX499" fmla="*/ 5588595 w 12191684"/>
              <a:gd name="connsiteY499" fmla="*/ 1104852 h 2102199"/>
              <a:gd name="connsiteX500" fmla="*/ 4573710 w 12191684"/>
              <a:gd name="connsiteY500" fmla="*/ 955815 h 2102199"/>
              <a:gd name="connsiteX501" fmla="*/ 3250233 w 12191684"/>
              <a:gd name="connsiteY501" fmla="*/ 599927 h 2102199"/>
              <a:gd name="connsiteX502" fmla="*/ 2794995 w 12191684"/>
              <a:gd name="connsiteY502" fmla="*/ 465869 h 2102199"/>
              <a:gd name="connsiteX503" fmla="*/ 2495177 w 12191684"/>
              <a:gd name="connsiteY503" fmla="*/ 396727 h 2102199"/>
              <a:gd name="connsiteX504" fmla="*/ 2444015 w 12191684"/>
              <a:gd name="connsiteY504" fmla="*/ 356870 h 2102199"/>
              <a:gd name="connsiteX505" fmla="*/ 2794530 w 12191684"/>
              <a:gd name="connsiteY505" fmla="*/ 467669 h 2102199"/>
              <a:gd name="connsiteX506" fmla="*/ 3249676 w 12191684"/>
              <a:gd name="connsiteY506" fmla="*/ 601701 h 2102199"/>
              <a:gd name="connsiteX507" fmla="*/ 4573357 w 12191684"/>
              <a:gd name="connsiteY507" fmla="*/ 957641 h 2102199"/>
              <a:gd name="connsiteX508" fmla="*/ 5588409 w 12191684"/>
              <a:gd name="connsiteY508" fmla="*/ 1106704 h 2102199"/>
              <a:gd name="connsiteX509" fmla="*/ 5728418 w 12191684"/>
              <a:gd name="connsiteY509" fmla="*/ 1120357 h 2102199"/>
              <a:gd name="connsiteX510" fmla="*/ 5790456 w 12191684"/>
              <a:gd name="connsiteY510" fmla="*/ 1126442 h 2102199"/>
              <a:gd name="connsiteX511" fmla="*/ 5775584 w 12191684"/>
              <a:gd name="connsiteY511" fmla="*/ 1132577 h 2102199"/>
              <a:gd name="connsiteX512" fmla="*/ 5575135 w 12191684"/>
              <a:gd name="connsiteY512" fmla="*/ 1128258 h 2102199"/>
              <a:gd name="connsiteX513" fmla="*/ 5571677 w 12191684"/>
              <a:gd name="connsiteY513" fmla="*/ 1128180 h 2102199"/>
              <a:gd name="connsiteX514" fmla="*/ 4567985 w 12191684"/>
              <a:gd name="connsiteY514" fmla="*/ 1040371 h 2102199"/>
              <a:gd name="connsiteX515" fmla="*/ 3269401 w 12191684"/>
              <a:gd name="connsiteY515" fmla="*/ 688456 h 2102199"/>
              <a:gd name="connsiteX516" fmla="*/ 3154025 w 12191684"/>
              <a:gd name="connsiteY516" fmla="*/ 646126 h 2102199"/>
              <a:gd name="connsiteX517" fmla="*/ 2830857 w 12191684"/>
              <a:gd name="connsiteY517" fmla="*/ 530025 h 2102199"/>
              <a:gd name="connsiteX518" fmla="*/ 2547678 w 12191684"/>
              <a:gd name="connsiteY518" fmla="*/ 439594 h 2102199"/>
              <a:gd name="connsiteX519" fmla="*/ 2499918 w 12191684"/>
              <a:gd name="connsiteY519" fmla="*/ 400516 h 2102199"/>
              <a:gd name="connsiteX520" fmla="*/ 2498319 w 12191684"/>
              <a:gd name="connsiteY520" fmla="*/ 399252 h 2102199"/>
              <a:gd name="connsiteX521" fmla="*/ 2794530 w 12191684"/>
              <a:gd name="connsiteY521" fmla="*/ 467669 h 2102199"/>
              <a:gd name="connsiteX522" fmla="*/ 5793822 w 12191684"/>
              <a:gd name="connsiteY522" fmla="*/ 1126769 h 2102199"/>
              <a:gd name="connsiteX523" fmla="*/ 5809215 w 12191684"/>
              <a:gd name="connsiteY523" fmla="*/ 1128272 h 2102199"/>
              <a:gd name="connsiteX524" fmla="*/ 5794621 w 12191684"/>
              <a:gd name="connsiteY524" fmla="*/ 1132947 h 2102199"/>
              <a:gd name="connsiteX525" fmla="*/ 5779544 w 12191684"/>
              <a:gd name="connsiteY525" fmla="*/ 1132653 h 2102199"/>
              <a:gd name="connsiteX526" fmla="*/ 5793822 w 12191684"/>
              <a:gd name="connsiteY526" fmla="*/ 1126769 h 2102199"/>
              <a:gd name="connsiteX527" fmla="*/ 5797465 w 12191684"/>
              <a:gd name="connsiteY527" fmla="*/ 1125260 h 2102199"/>
              <a:gd name="connsiteX528" fmla="*/ 5812413 w 12191684"/>
              <a:gd name="connsiteY528" fmla="*/ 1119071 h 2102199"/>
              <a:gd name="connsiteX529" fmla="*/ 5828866 w 12191684"/>
              <a:gd name="connsiteY529" fmla="*/ 1121932 h 2102199"/>
              <a:gd name="connsiteX530" fmla="*/ 5813640 w 12191684"/>
              <a:gd name="connsiteY530" fmla="*/ 1126840 h 2102199"/>
              <a:gd name="connsiteX531" fmla="*/ 5797465 w 12191684"/>
              <a:gd name="connsiteY531" fmla="*/ 1125260 h 2102199"/>
              <a:gd name="connsiteX532" fmla="*/ 5832788 w 12191684"/>
              <a:gd name="connsiteY532" fmla="*/ 1122616 h 2102199"/>
              <a:gd name="connsiteX533" fmla="*/ 5849037 w 12191684"/>
              <a:gd name="connsiteY533" fmla="*/ 1125436 h 2102199"/>
              <a:gd name="connsiteX534" fmla="*/ 5834443 w 12191684"/>
              <a:gd name="connsiteY534" fmla="*/ 1128861 h 2102199"/>
              <a:gd name="connsiteX535" fmla="*/ 5818306 w 12191684"/>
              <a:gd name="connsiteY535" fmla="*/ 1127294 h 2102199"/>
              <a:gd name="connsiteX536" fmla="*/ 5832788 w 12191684"/>
              <a:gd name="connsiteY536" fmla="*/ 1122616 h 2102199"/>
              <a:gd name="connsiteX537" fmla="*/ 5836600 w 12191684"/>
              <a:gd name="connsiteY537" fmla="*/ 1121391 h 2102199"/>
              <a:gd name="connsiteX538" fmla="*/ 5851714 w 12191684"/>
              <a:gd name="connsiteY538" fmla="*/ 1116483 h 2102199"/>
              <a:gd name="connsiteX539" fmla="*/ 5868911 w 12191684"/>
              <a:gd name="connsiteY539" fmla="*/ 1120750 h 2102199"/>
              <a:gd name="connsiteX540" fmla="*/ 5853647 w 12191684"/>
              <a:gd name="connsiteY540" fmla="*/ 1124351 h 2102199"/>
              <a:gd name="connsiteX541" fmla="*/ 5836600 w 12191684"/>
              <a:gd name="connsiteY541" fmla="*/ 1121391 h 2102199"/>
              <a:gd name="connsiteX542" fmla="*/ 5872852 w 12191684"/>
              <a:gd name="connsiteY542" fmla="*/ 1121727 h 2102199"/>
              <a:gd name="connsiteX543" fmla="*/ 5888952 w 12191684"/>
              <a:gd name="connsiteY543" fmla="*/ 1125723 h 2102199"/>
              <a:gd name="connsiteX544" fmla="*/ 5874265 w 12191684"/>
              <a:gd name="connsiteY544" fmla="*/ 1127926 h 2102199"/>
              <a:gd name="connsiteX545" fmla="*/ 5858314 w 12191684"/>
              <a:gd name="connsiteY545" fmla="*/ 1125161 h 2102199"/>
              <a:gd name="connsiteX546" fmla="*/ 5872852 w 12191684"/>
              <a:gd name="connsiteY546" fmla="*/ 1121727 h 2102199"/>
              <a:gd name="connsiteX547" fmla="*/ 5876794 w 12191684"/>
              <a:gd name="connsiteY547" fmla="*/ 1120792 h 2102199"/>
              <a:gd name="connsiteX548" fmla="*/ 5892001 w 12191684"/>
              <a:gd name="connsiteY548" fmla="*/ 1117184 h 2102199"/>
              <a:gd name="connsiteX549" fmla="*/ 5909123 w 12191684"/>
              <a:gd name="connsiteY549" fmla="*/ 1122679 h 2102199"/>
              <a:gd name="connsiteX550" fmla="*/ 5893767 w 12191684"/>
              <a:gd name="connsiteY550" fmla="*/ 1125000 h 2102199"/>
              <a:gd name="connsiteX551" fmla="*/ 5876794 w 12191684"/>
              <a:gd name="connsiteY551" fmla="*/ 1120792 h 2102199"/>
              <a:gd name="connsiteX552" fmla="*/ 5895496 w 12191684"/>
              <a:gd name="connsiteY552" fmla="*/ 1116351 h 2102199"/>
              <a:gd name="connsiteX553" fmla="*/ 5911150 w 12191684"/>
              <a:gd name="connsiteY553" fmla="*/ 1112614 h 2102199"/>
              <a:gd name="connsiteX554" fmla="*/ 5929090 w 12191684"/>
              <a:gd name="connsiteY554" fmla="*/ 1119643 h 2102199"/>
              <a:gd name="connsiteX555" fmla="*/ 5913250 w 12191684"/>
              <a:gd name="connsiteY555" fmla="*/ 1122051 h 2102199"/>
              <a:gd name="connsiteX556" fmla="*/ 5895496 w 12191684"/>
              <a:gd name="connsiteY556" fmla="*/ 1116351 h 2102199"/>
              <a:gd name="connsiteX557" fmla="*/ 5913102 w 12191684"/>
              <a:gd name="connsiteY557" fmla="*/ 1123956 h 2102199"/>
              <a:gd name="connsiteX558" fmla="*/ 5929424 w 12191684"/>
              <a:gd name="connsiteY558" fmla="*/ 1129184 h 2102199"/>
              <a:gd name="connsiteX559" fmla="*/ 5914682 w 12191684"/>
              <a:gd name="connsiteY559" fmla="*/ 1130177 h 2102199"/>
              <a:gd name="connsiteX560" fmla="*/ 5898489 w 12191684"/>
              <a:gd name="connsiteY560" fmla="*/ 1126169 h 2102199"/>
              <a:gd name="connsiteX561" fmla="*/ 5913102 w 12191684"/>
              <a:gd name="connsiteY561" fmla="*/ 1123956 h 2102199"/>
              <a:gd name="connsiteX562" fmla="*/ 5917229 w 12191684"/>
              <a:gd name="connsiteY562" fmla="*/ 1123328 h 2102199"/>
              <a:gd name="connsiteX563" fmla="*/ 5932529 w 12191684"/>
              <a:gd name="connsiteY563" fmla="*/ 1120999 h 2102199"/>
              <a:gd name="connsiteX564" fmla="*/ 5949875 w 12191684"/>
              <a:gd name="connsiteY564" fmla="*/ 1127786 h 2102199"/>
              <a:gd name="connsiteX565" fmla="*/ 5934444 w 12191684"/>
              <a:gd name="connsiteY565" fmla="*/ 1128840 h 2102199"/>
              <a:gd name="connsiteX566" fmla="*/ 5917229 w 12191684"/>
              <a:gd name="connsiteY566" fmla="*/ 1123328 h 2102199"/>
              <a:gd name="connsiteX567" fmla="*/ 5936210 w 12191684"/>
              <a:gd name="connsiteY567" fmla="*/ 1120439 h 2102199"/>
              <a:gd name="connsiteX568" fmla="*/ 5952236 w 12191684"/>
              <a:gd name="connsiteY568" fmla="*/ 1117983 h 2102199"/>
              <a:gd name="connsiteX569" fmla="*/ 5970418 w 12191684"/>
              <a:gd name="connsiteY569" fmla="*/ 1126366 h 2102199"/>
              <a:gd name="connsiteX570" fmla="*/ 5954225 w 12191684"/>
              <a:gd name="connsiteY570" fmla="*/ 1127489 h 2102199"/>
              <a:gd name="connsiteX571" fmla="*/ 5936210 w 12191684"/>
              <a:gd name="connsiteY571" fmla="*/ 1120439 h 2102199"/>
              <a:gd name="connsiteX572" fmla="*/ 5953928 w 12191684"/>
              <a:gd name="connsiteY572" fmla="*/ 1129370 h 2102199"/>
              <a:gd name="connsiteX573" fmla="*/ 5970343 w 12191684"/>
              <a:gd name="connsiteY573" fmla="*/ 1135784 h 2102199"/>
              <a:gd name="connsiteX574" fmla="*/ 5955601 w 12191684"/>
              <a:gd name="connsiteY574" fmla="*/ 1135600 h 2102199"/>
              <a:gd name="connsiteX575" fmla="*/ 5939241 w 12191684"/>
              <a:gd name="connsiteY575" fmla="*/ 1130376 h 2102199"/>
              <a:gd name="connsiteX576" fmla="*/ 5953928 w 12191684"/>
              <a:gd name="connsiteY576" fmla="*/ 1129370 h 2102199"/>
              <a:gd name="connsiteX577" fmla="*/ 5958259 w 12191684"/>
              <a:gd name="connsiteY577" fmla="*/ 1129071 h 2102199"/>
              <a:gd name="connsiteX578" fmla="*/ 5973913 w 12191684"/>
              <a:gd name="connsiteY578" fmla="*/ 1127983 h 2102199"/>
              <a:gd name="connsiteX579" fmla="*/ 5991426 w 12191684"/>
              <a:gd name="connsiteY579" fmla="*/ 1136039 h 2102199"/>
              <a:gd name="connsiteX580" fmla="*/ 5975623 w 12191684"/>
              <a:gd name="connsiteY580" fmla="*/ 1135849 h 2102199"/>
              <a:gd name="connsiteX581" fmla="*/ 5958259 w 12191684"/>
              <a:gd name="connsiteY581" fmla="*/ 1129071 h 2102199"/>
              <a:gd name="connsiteX582" fmla="*/ 5977780 w 12191684"/>
              <a:gd name="connsiteY582" fmla="*/ 1127712 h 2102199"/>
              <a:gd name="connsiteX583" fmla="*/ 5993341 w 12191684"/>
              <a:gd name="connsiteY583" fmla="*/ 1126615 h 2102199"/>
              <a:gd name="connsiteX584" fmla="*/ 6011616 w 12191684"/>
              <a:gd name="connsiteY584" fmla="*/ 1136253 h 2102199"/>
              <a:gd name="connsiteX585" fmla="*/ 5995999 w 12191684"/>
              <a:gd name="connsiteY585" fmla="*/ 1136093 h 2102199"/>
              <a:gd name="connsiteX586" fmla="*/ 5977780 w 12191684"/>
              <a:gd name="connsiteY586" fmla="*/ 1127712 h 2102199"/>
              <a:gd name="connsiteX587" fmla="*/ 5995609 w 12191684"/>
              <a:gd name="connsiteY587" fmla="*/ 1137959 h 2102199"/>
              <a:gd name="connsiteX588" fmla="*/ 6012155 w 12191684"/>
              <a:gd name="connsiteY588" fmla="*/ 1145569 h 2102199"/>
              <a:gd name="connsiteX589" fmla="*/ 5997077 w 12191684"/>
              <a:gd name="connsiteY589" fmla="*/ 1144208 h 2102199"/>
              <a:gd name="connsiteX590" fmla="*/ 5980568 w 12191684"/>
              <a:gd name="connsiteY590" fmla="*/ 1137779 h 2102199"/>
              <a:gd name="connsiteX591" fmla="*/ 5995609 w 12191684"/>
              <a:gd name="connsiteY591" fmla="*/ 1137959 h 2102199"/>
              <a:gd name="connsiteX592" fmla="*/ 6000163 w 12191684"/>
              <a:gd name="connsiteY592" fmla="*/ 1138008 h 2102199"/>
              <a:gd name="connsiteX593" fmla="*/ 6015222 w 12191684"/>
              <a:gd name="connsiteY593" fmla="*/ 1138158 h 2102199"/>
              <a:gd name="connsiteX594" fmla="*/ 6032847 w 12191684"/>
              <a:gd name="connsiteY594" fmla="*/ 1147422 h 2102199"/>
              <a:gd name="connsiteX595" fmla="*/ 6017713 w 12191684"/>
              <a:gd name="connsiteY595" fmla="*/ 1146067 h 2102199"/>
              <a:gd name="connsiteX596" fmla="*/ 6000163 w 12191684"/>
              <a:gd name="connsiteY596" fmla="*/ 1138008 h 2102199"/>
              <a:gd name="connsiteX597" fmla="*/ 6019312 w 12191684"/>
              <a:gd name="connsiteY597" fmla="*/ 1138199 h 2102199"/>
              <a:gd name="connsiteX598" fmla="*/ 6193492 w 12191684"/>
              <a:gd name="connsiteY598" fmla="*/ 1138980 h 2102199"/>
              <a:gd name="connsiteX599" fmla="*/ 6922818 w 12191684"/>
              <a:gd name="connsiteY599" fmla="*/ 1084473 h 2102199"/>
              <a:gd name="connsiteX600" fmla="*/ 7653446 w 12191684"/>
              <a:gd name="connsiteY600" fmla="*/ 859512 h 2102199"/>
              <a:gd name="connsiteX601" fmla="*/ 8007456 w 12191684"/>
              <a:gd name="connsiteY601" fmla="*/ 680358 h 2102199"/>
              <a:gd name="connsiteX602" fmla="*/ 8085055 w 12191684"/>
              <a:gd name="connsiteY602" fmla="*/ 639543 h 2102199"/>
              <a:gd name="connsiteX603" fmla="*/ 8923547 w 12191684"/>
              <a:gd name="connsiteY603" fmla="*/ 270968 h 2102199"/>
              <a:gd name="connsiteX604" fmla="*/ 8934516 w 12191684"/>
              <a:gd name="connsiteY604" fmla="*/ 272746 h 2102199"/>
              <a:gd name="connsiteX605" fmla="*/ 8876066 w 12191684"/>
              <a:gd name="connsiteY605" fmla="*/ 295239 h 2102199"/>
              <a:gd name="connsiteX606" fmla="*/ 8271542 w 12191684"/>
              <a:gd name="connsiteY606" fmla="*/ 618327 h 2102199"/>
              <a:gd name="connsiteX607" fmla="*/ 8061593 w 12191684"/>
              <a:gd name="connsiteY607" fmla="*/ 743136 h 2102199"/>
              <a:gd name="connsiteX608" fmla="*/ 7707360 w 12191684"/>
              <a:gd name="connsiteY608" fmla="*/ 936509 h 2102199"/>
              <a:gd name="connsiteX609" fmla="*/ 6219036 w 12191684"/>
              <a:gd name="connsiteY609" fmla="*/ 1162685 h 2102199"/>
              <a:gd name="connsiteX610" fmla="*/ 6037643 w 12191684"/>
              <a:gd name="connsiteY610" fmla="*/ 1147844 h 2102199"/>
              <a:gd name="connsiteX611" fmla="*/ 6019312 w 12191684"/>
              <a:gd name="connsiteY611" fmla="*/ 1138199 h 2102199"/>
              <a:gd name="connsiteX612" fmla="*/ 6037104 w 12191684"/>
              <a:gd name="connsiteY612" fmla="*/ 1149662 h 2102199"/>
              <a:gd name="connsiteX613" fmla="*/ 6053706 w 12191684"/>
              <a:gd name="connsiteY613" fmla="*/ 1158361 h 2102199"/>
              <a:gd name="connsiteX614" fmla="*/ 6039409 w 12191684"/>
              <a:gd name="connsiteY614" fmla="*/ 1156000 h 2102199"/>
              <a:gd name="connsiteX615" fmla="*/ 6022789 w 12191684"/>
              <a:gd name="connsiteY615" fmla="*/ 1148385 h 2102199"/>
              <a:gd name="connsiteX616" fmla="*/ 6037104 w 12191684"/>
              <a:gd name="connsiteY616" fmla="*/ 1149662 h 2102199"/>
              <a:gd name="connsiteX617" fmla="*/ 6041937 w 12191684"/>
              <a:gd name="connsiteY617" fmla="*/ 1150086 h 2102199"/>
              <a:gd name="connsiteX618" fmla="*/ 6218887 w 12191684"/>
              <a:gd name="connsiteY618" fmla="*/ 1164541 h 2102199"/>
              <a:gd name="connsiteX619" fmla="*/ 6963830 w 12191684"/>
              <a:gd name="connsiteY619" fmla="*/ 1156262 h 2102199"/>
              <a:gd name="connsiteX620" fmla="*/ 7708196 w 12191684"/>
              <a:gd name="connsiteY620" fmla="*/ 938171 h 2102199"/>
              <a:gd name="connsiteX621" fmla="*/ 8062522 w 12191684"/>
              <a:gd name="connsiteY621" fmla="*/ 744746 h 2102199"/>
              <a:gd name="connsiteX622" fmla="*/ 8272508 w 12191684"/>
              <a:gd name="connsiteY622" fmla="*/ 619920 h 2102199"/>
              <a:gd name="connsiteX623" fmla="*/ 8939480 w 12191684"/>
              <a:gd name="connsiteY623" fmla="*/ 273549 h 2102199"/>
              <a:gd name="connsiteX624" fmla="*/ 8983169 w 12191684"/>
              <a:gd name="connsiteY624" fmla="*/ 281191 h 2102199"/>
              <a:gd name="connsiteX625" fmla="*/ 8941897 w 12191684"/>
              <a:gd name="connsiteY625" fmla="*/ 299593 h 2102199"/>
              <a:gd name="connsiteX626" fmla="*/ 8360611 w 12191684"/>
              <a:gd name="connsiteY626" fmla="*/ 647117 h 2102199"/>
              <a:gd name="connsiteX627" fmla="*/ 8116604 w 12191684"/>
              <a:gd name="connsiteY627" fmla="*/ 807561 h 2102199"/>
              <a:gd name="connsiteX628" fmla="*/ 7762092 w 12191684"/>
              <a:gd name="connsiteY628" fmla="*/ 1015184 h 2102199"/>
              <a:gd name="connsiteX629" fmla="*/ 6244580 w 12191684"/>
              <a:gd name="connsiteY629" fmla="*/ 1188256 h 2102199"/>
              <a:gd name="connsiteX630" fmla="*/ 6059562 w 12191684"/>
              <a:gd name="connsiteY630" fmla="*/ 1159322 h 2102199"/>
              <a:gd name="connsiteX631" fmla="*/ 6041937 w 12191684"/>
              <a:gd name="connsiteY631" fmla="*/ 1150086 h 2102199"/>
              <a:gd name="connsiteX632" fmla="*/ 9023678 w 12191684"/>
              <a:gd name="connsiteY632" fmla="*/ 264264 h 2102199"/>
              <a:gd name="connsiteX633" fmla="*/ 8980324 w 12191684"/>
              <a:gd name="connsiteY633" fmla="*/ 259263 h 2102199"/>
              <a:gd name="connsiteX634" fmla="*/ 9009103 w 12191684"/>
              <a:gd name="connsiteY634" fmla="*/ 249869 h 2102199"/>
              <a:gd name="connsiteX635" fmla="*/ 9054726 w 12191684"/>
              <a:gd name="connsiteY635" fmla="*/ 252102 h 2102199"/>
              <a:gd name="connsiteX636" fmla="*/ 9023678 w 12191684"/>
              <a:gd name="connsiteY636" fmla="*/ 264264 h 2102199"/>
              <a:gd name="connsiteX637" fmla="*/ 9060768 w 12191684"/>
              <a:gd name="connsiteY637" fmla="*/ 252494 h 2102199"/>
              <a:gd name="connsiteX638" fmla="*/ 9135560 w 12191684"/>
              <a:gd name="connsiteY638" fmla="*/ 258828 h 2102199"/>
              <a:gd name="connsiteX639" fmla="*/ 9098062 w 12191684"/>
              <a:gd name="connsiteY639" fmla="*/ 275116 h 2102199"/>
              <a:gd name="connsiteX640" fmla="*/ 9028791 w 12191684"/>
              <a:gd name="connsiteY640" fmla="*/ 264922 h 2102199"/>
              <a:gd name="connsiteX641" fmla="*/ 9060768 w 12191684"/>
              <a:gd name="connsiteY641" fmla="*/ 252494 h 2102199"/>
              <a:gd name="connsiteX642" fmla="*/ 9019868 w 12191684"/>
              <a:gd name="connsiteY642" fmla="*/ 265809 h 2102199"/>
              <a:gd name="connsiteX643" fmla="*/ 8986367 w 12191684"/>
              <a:gd name="connsiteY643" fmla="*/ 279834 h 2102199"/>
              <a:gd name="connsiteX644" fmla="*/ 8943235 w 12191684"/>
              <a:gd name="connsiteY644" fmla="*/ 272184 h 2102199"/>
              <a:gd name="connsiteX645" fmla="*/ 8975659 w 12191684"/>
              <a:gd name="connsiteY645" fmla="*/ 260842 h 2102199"/>
              <a:gd name="connsiteX646" fmla="*/ 9019868 w 12191684"/>
              <a:gd name="connsiteY646" fmla="*/ 265809 h 2102199"/>
              <a:gd name="connsiteX647" fmla="*/ 6244301 w 12191684"/>
              <a:gd name="connsiteY647" fmla="*/ 1190096 h 2102199"/>
              <a:gd name="connsiteX648" fmla="*/ 7004878 w 12191684"/>
              <a:gd name="connsiteY648" fmla="*/ 1228074 h 2102199"/>
              <a:gd name="connsiteX649" fmla="*/ 7762947 w 12191684"/>
              <a:gd name="connsiteY649" fmla="*/ 1016831 h 2102199"/>
              <a:gd name="connsiteX650" fmla="*/ 8117589 w 12191684"/>
              <a:gd name="connsiteY650" fmla="*/ 809136 h 2102199"/>
              <a:gd name="connsiteX651" fmla="*/ 8361653 w 12191684"/>
              <a:gd name="connsiteY651" fmla="*/ 648664 h 2102199"/>
              <a:gd name="connsiteX652" fmla="*/ 8987594 w 12191684"/>
              <a:gd name="connsiteY652" fmla="*/ 282002 h 2102199"/>
              <a:gd name="connsiteX653" fmla="*/ 9053871 w 12191684"/>
              <a:gd name="connsiteY653" fmla="*/ 295536 h 2102199"/>
              <a:gd name="connsiteX654" fmla="*/ 8983987 w 12191684"/>
              <a:gd name="connsiteY654" fmla="*/ 330370 h 2102199"/>
              <a:gd name="connsiteX655" fmla="*/ 8403594 w 12191684"/>
              <a:gd name="connsiteY655" fmla="*/ 707770 h 2102199"/>
              <a:gd name="connsiteX656" fmla="*/ 8171615 w 12191684"/>
              <a:gd name="connsiteY656" fmla="*/ 871994 h 2102199"/>
              <a:gd name="connsiteX657" fmla="*/ 7816805 w 12191684"/>
              <a:gd name="connsiteY657" fmla="*/ 1093865 h 2102199"/>
              <a:gd name="connsiteX658" fmla="*/ 6270105 w 12191684"/>
              <a:gd name="connsiteY658" fmla="*/ 1213831 h 2102199"/>
              <a:gd name="connsiteX659" fmla="*/ 6081462 w 12191684"/>
              <a:gd name="connsiteY659" fmla="*/ 1170759 h 2102199"/>
              <a:gd name="connsiteX660" fmla="*/ 6064823 w 12191684"/>
              <a:gd name="connsiteY660" fmla="*/ 1162076 h 2102199"/>
              <a:gd name="connsiteX661" fmla="*/ 6244301 w 12191684"/>
              <a:gd name="connsiteY661" fmla="*/ 1190096 h 2102199"/>
              <a:gd name="connsiteX662" fmla="*/ 8990736 w 12191684"/>
              <a:gd name="connsiteY662" fmla="*/ 280652 h 2102199"/>
              <a:gd name="connsiteX663" fmla="*/ 9025036 w 12191684"/>
              <a:gd name="connsiteY663" fmla="*/ 266434 h 2102199"/>
              <a:gd name="connsiteX664" fmla="*/ 9094864 w 12191684"/>
              <a:gd name="connsiteY664" fmla="*/ 276555 h 2102199"/>
              <a:gd name="connsiteX665" fmla="*/ 9056622 w 12191684"/>
              <a:gd name="connsiteY665" fmla="*/ 294226 h 2102199"/>
              <a:gd name="connsiteX666" fmla="*/ 8990736 w 12191684"/>
              <a:gd name="connsiteY666" fmla="*/ 280652 h 2102199"/>
              <a:gd name="connsiteX667" fmla="*/ 9097244 w 12191684"/>
              <a:gd name="connsiteY667" fmla="*/ 276951 h 2102199"/>
              <a:gd name="connsiteX668" fmla="*/ 9138943 w 12191684"/>
              <a:gd name="connsiteY668" fmla="*/ 284278 h 2102199"/>
              <a:gd name="connsiteX669" fmla="*/ 9100720 w 12191684"/>
              <a:gd name="connsiteY669" fmla="*/ 304529 h 2102199"/>
              <a:gd name="connsiteX670" fmla="*/ 9058760 w 12191684"/>
              <a:gd name="connsiteY670" fmla="*/ 294698 h 2102199"/>
              <a:gd name="connsiteX671" fmla="*/ 9097244 w 12191684"/>
              <a:gd name="connsiteY671" fmla="*/ 276951 h 2102199"/>
              <a:gd name="connsiteX672" fmla="*/ 9100423 w 12191684"/>
              <a:gd name="connsiteY672" fmla="*/ 275516 h 2102199"/>
              <a:gd name="connsiteX673" fmla="*/ 9138293 w 12191684"/>
              <a:gd name="connsiteY673" fmla="*/ 259126 h 2102199"/>
              <a:gd name="connsiteX674" fmla="*/ 9179416 w 12191684"/>
              <a:gd name="connsiteY674" fmla="*/ 263961 h 2102199"/>
              <a:gd name="connsiteX675" fmla="*/ 9141713 w 12191684"/>
              <a:gd name="connsiteY675" fmla="*/ 282844 h 2102199"/>
              <a:gd name="connsiteX676" fmla="*/ 9100423 w 12191684"/>
              <a:gd name="connsiteY676" fmla="*/ 275516 h 2102199"/>
              <a:gd name="connsiteX677" fmla="*/ 9141825 w 12191684"/>
              <a:gd name="connsiteY677" fmla="*/ 257646 h 2102199"/>
              <a:gd name="connsiteX678" fmla="*/ 9179490 w 12191684"/>
              <a:gd name="connsiteY678" fmla="*/ 242416 h 2102199"/>
              <a:gd name="connsiteX679" fmla="*/ 9219758 w 12191684"/>
              <a:gd name="connsiteY679" fmla="*/ 244894 h 2102199"/>
              <a:gd name="connsiteX680" fmla="*/ 9182390 w 12191684"/>
              <a:gd name="connsiteY680" fmla="*/ 262506 h 2102199"/>
              <a:gd name="connsiteX681" fmla="*/ 9141825 w 12191684"/>
              <a:gd name="connsiteY681" fmla="*/ 257646 h 2102199"/>
              <a:gd name="connsiteX682" fmla="*/ 9222510 w 12191684"/>
              <a:gd name="connsiteY682" fmla="*/ 245095 h 2102199"/>
              <a:gd name="connsiteX683" fmla="*/ 9263410 w 12191684"/>
              <a:gd name="connsiteY683" fmla="*/ 248642 h 2102199"/>
              <a:gd name="connsiteX684" fmla="*/ 9225930 w 12191684"/>
              <a:gd name="connsiteY684" fmla="*/ 268761 h 2102199"/>
              <a:gd name="connsiteX685" fmla="*/ 9184770 w 12191684"/>
              <a:gd name="connsiteY685" fmla="*/ 262816 h 2102199"/>
              <a:gd name="connsiteX686" fmla="*/ 9222510 w 12191684"/>
              <a:gd name="connsiteY686" fmla="*/ 245095 h 2102199"/>
              <a:gd name="connsiteX687" fmla="*/ 9225838 w 12191684"/>
              <a:gd name="connsiteY687" fmla="*/ 243600 h 2102199"/>
              <a:gd name="connsiteX688" fmla="*/ 9262945 w 12191684"/>
              <a:gd name="connsiteY688" fmla="*/ 227303 h 2102199"/>
              <a:gd name="connsiteX689" fmla="*/ 9303326 w 12191684"/>
              <a:gd name="connsiteY689" fmla="*/ 228439 h 2102199"/>
              <a:gd name="connsiteX690" fmla="*/ 9266385 w 12191684"/>
              <a:gd name="connsiteY690" fmla="*/ 247110 h 2102199"/>
              <a:gd name="connsiteX691" fmla="*/ 9225838 w 12191684"/>
              <a:gd name="connsiteY691" fmla="*/ 243600 h 2102199"/>
              <a:gd name="connsiteX692" fmla="*/ 9264098 w 12191684"/>
              <a:gd name="connsiteY692" fmla="*/ 225351 h 2102199"/>
              <a:gd name="connsiteX693" fmla="*/ 9225522 w 12191684"/>
              <a:gd name="connsiteY693" fmla="*/ 225205 h 2102199"/>
              <a:gd name="connsiteX694" fmla="*/ 9261551 w 12191684"/>
              <a:gd name="connsiteY694" fmla="*/ 212760 h 2102199"/>
              <a:gd name="connsiteX695" fmla="*/ 9299849 w 12191684"/>
              <a:gd name="connsiteY695" fmla="*/ 210650 h 2102199"/>
              <a:gd name="connsiteX696" fmla="*/ 9264098 w 12191684"/>
              <a:gd name="connsiteY696" fmla="*/ 225351 h 2102199"/>
              <a:gd name="connsiteX697" fmla="*/ 9259599 w 12191684"/>
              <a:gd name="connsiteY697" fmla="*/ 227253 h 2102199"/>
              <a:gd name="connsiteX698" fmla="*/ 9223067 w 12191684"/>
              <a:gd name="connsiteY698" fmla="*/ 243385 h 2102199"/>
              <a:gd name="connsiteX699" fmla="*/ 9183283 w 12191684"/>
              <a:gd name="connsiteY699" fmla="*/ 240962 h 2102199"/>
              <a:gd name="connsiteX700" fmla="*/ 9219925 w 12191684"/>
              <a:gd name="connsiteY700" fmla="*/ 227199 h 2102199"/>
              <a:gd name="connsiteX701" fmla="*/ 9259599 w 12191684"/>
              <a:gd name="connsiteY701" fmla="*/ 227253 h 2102199"/>
              <a:gd name="connsiteX702" fmla="*/ 9179918 w 12191684"/>
              <a:gd name="connsiteY702" fmla="*/ 240789 h 2102199"/>
              <a:gd name="connsiteX703" fmla="*/ 9098359 w 12191684"/>
              <a:gd name="connsiteY703" fmla="*/ 238843 h 2102199"/>
              <a:gd name="connsiteX704" fmla="*/ 9120520 w 12191684"/>
              <a:gd name="connsiteY704" fmla="*/ 231295 h 2102199"/>
              <a:gd name="connsiteX705" fmla="*/ 9215762 w 12191684"/>
              <a:gd name="connsiteY705" fmla="*/ 227255 h 2102199"/>
              <a:gd name="connsiteX706" fmla="*/ 9179918 w 12191684"/>
              <a:gd name="connsiteY706" fmla="*/ 240789 h 2102199"/>
              <a:gd name="connsiteX707" fmla="*/ 9176181 w 12191684"/>
              <a:gd name="connsiteY707" fmla="*/ 242271 h 2102199"/>
              <a:gd name="connsiteX708" fmla="*/ 9139036 w 12191684"/>
              <a:gd name="connsiteY708" fmla="*/ 257356 h 2102199"/>
              <a:gd name="connsiteX709" fmla="*/ 9064802 w 12191684"/>
              <a:gd name="connsiteY709" fmla="*/ 250987 h 2102199"/>
              <a:gd name="connsiteX710" fmla="*/ 9094028 w 12191684"/>
              <a:gd name="connsiteY710" fmla="*/ 240341 h 2102199"/>
              <a:gd name="connsiteX711" fmla="*/ 9176181 w 12191684"/>
              <a:gd name="connsiteY711" fmla="*/ 242271 h 2102199"/>
              <a:gd name="connsiteX712" fmla="*/ 9058685 w 12191684"/>
              <a:gd name="connsiteY712" fmla="*/ 250583 h 2102199"/>
              <a:gd name="connsiteX713" fmla="*/ 9015145 w 12191684"/>
              <a:gd name="connsiteY713" fmla="*/ 248393 h 2102199"/>
              <a:gd name="connsiteX714" fmla="*/ 9051063 w 12191684"/>
              <a:gd name="connsiteY714" fmla="*/ 240871 h 2102199"/>
              <a:gd name="connsiteX715" fmla="*/ 9086609 w 12191684"/>
              <a:gd name="connsiteY715" fmla="*/ 240330 h 2102199"/>
              <a:gd name="connsiteX716" fmla="*/ 9058685 w 12191684"/>
              <a:gd name="connsiteY716" fmla="*/ 250583 h 2102199"/>
              <a:gd name="connsiteX717" fmla="*/ 8974339 w 12191684"/>
              <a:gd name="connsiteY717" fmla="*/ 258672 h 2102199"/>
              <a:gd name="connsiteX718" fmla="*/ 8971940 w 12191684"/>
              <a:gd name="connsiteY718" fmla="*/ 258438 h 2102199"/>
              <a:gd name="connsiteX719" fmla="*/ 8982927 w 12191684"/>
              <a:gd name="connsiteY719" fmla="*/ 255776 h 2102199"/>
              <a:gd name="connsiteX720" fmla="*/ 8974339 w 12191684"/>
              <a:gd name="connsiteY720" fmla="*/ 258672 h 2102199"/>
              <a:gd name="connsiteX721" fmla="*/ 8969746 w 12191684"/>
              <a:gd name="connsiteY721" fmla="*/ 260252 h 2102199"/>
              <a:gd name="connsiteX722" fmla="*/ 8938253 w 12191684"/>
              <a:gd name="connsiteY722" fmla="*/ 271360 h 2102199"/>
              <a:gd name="connsiteX723" fmla="*/ 8928195 w 12191684"/>
              <a:gd name="connsiteY723" fmla="*/ 269698 h 2102199"/>
              <a:gd name="connsiteX724" fmla="*/ 8966083 w 12191684"/>
              <a:gd name="connsiteY724" fmla="*/ 259886 h 2102199"/>
              <a:gd name="connsiteX725" fmla="*/ 8969746 w 12191684"/>
              <a:gd name="connsiteY725" fmla="*/ 260252 h 2102199"/>
              <a:gd name="connsiteX726" fmla="*/ 8924886 w 12191684"/>
              <a:gd name="connsiteY726" fmla="*/ 269185 h 2102199"/>
              <a:gd name="connsiteX727" fmla="*/ 8886663 w 12191684"/>
              <a:gd name="connsiteY727" fmla="*/ 263469 h 2102199"/>
              <a:gd name="connsiteX728" fmla="*/ 8924161 w 12191684"/>
              <a:gd name="connsiteY728" fmla="*/ 256289 h 2102199"/>
              <a:gd name="connsiteX729" fmla="*/ 8961920 w 12191684"/>
              <a:gd name="connsiteY729" fmla="*/ 259481 h 2102199"/>
              <a:gd name="connsiteX730" fmla="*/ 8924886 w 12191684"/>
              <a:gd name="connsiteY730" fmla="*/ 269185 h 2102199"/>
              <a:gd name="connsiteX731" fmla="*/ 8920182 w 12191684"/>
              <a:gd name="connsiteY731" fmla="*/ 270457 h 2102199"/>
              <a:gd name="connsiteX732" fmla="*/ 8758162 w 12191684"/>
              <a:gd name="connsiteY732" fmla="*/ 321794 h 2102199"/>
              <a:gd name="connsiteX733" fmla="*/ 8084200 w 12191684"/>
              <a:gd name="connsiteY733" fmla="*/ 637896 h 2102199"/>
              <a:gd name="connsiteX734" fmla="*/ 8006582 w 12191684"/>
              <a:gd name="connsiteY734" fmla="*/ 678712 h 2102199"/>
              <a:gd name="connsiteX735" fmla="*/ 7652646 w 12191684"/>
              <a:gd name="connsiteY735" fmla="*/ 857835 h 2102199"/>
              <a:gd name="connsiteX736" fmla="*/ 6193473 w 12191684"/>
              <a:gd name="connsiteY736" fmla="*/ 1137123 h 2102199"/>
              <a:gd name="connsiteX737" fmla="*/ 6015687 w 12191684"/>
              <a:gd name="connsiteY737" fmla="*/ 1136295 h 2102199"/>
              <a:gd name="connsiteX738" fmla="*/ 5996854 w 12191684"/>
              <a:gd name="connsiteY738" fmla="*/ 1126368 h 2102199"/>
              <a:gd name="connsiteX739" fmla="*/ 6168078 w 12191684"/>
              <a:gd name="connsiteY739" fmla="*/ 1113415 h 2102199"/>
              <a:gd name="connsiteX740" fmla="*/ 7598695 w 12191684"/>
              <a:gd name="connsiteY740" fmla="*/ 780852 h 2102199"/>
              <a:gd name="connsiteX741" fmla="*/ 7925748 w 12191684"/>
              <a:gd name="connsiteY741" fmla="*/ 628569 h 2102199"/>
              <a:gd name="connsiteX742" fmla="*/ 7952370 w 12191684"/>
              <a:gd name="connsiteY742" fmla="*/ 615966 h 2102199"/>
              <a:gd name="connsiteX743" fmla="*/ 8880714 w 12191684"/>
              <a:gd name="connsiteY743" fmla="*/ 264673 h 2102199"/>
              <a:gd name="connsiteX744" fmla="*/ 8920182 w 12191684"/>
              <a:gd name="connsiteY744" fmla="*/ 270457 h 2102199"/>
              <a:gd name="connsiteX745" fmla="*/ 8670021 w 12191684"/>
              <a:gd name="connsiteY745" fmla="*/ 316827 h 2102199"/>
              <a:gd name="connsiteX746" fmla="*/ 7951590 w 12191684"/>
              <a:gd name="connsiteY746" fmla="*/ 614285 h 2102199"/>
              <a:gd name="connsiteX747" fmla="*/ 7924949 w 12191684"/>
              <a:gd name="connsiteY747" fmla="*/ 626888 h 2102199"/>
              <a:gd name="connsiteX748" fmla="*/ 7597932 w 12191684"/>
              <a:gd name="connsiteY748" fmla="*/ 779154 h 2102199"/>
              <a:gd name="connsiteX749" fmla="*/ 6167929 w 12191684"/>
              <a:gd name="connsiteY749" fmla="*/ 1111560 h 2102199"/>
              <a:gd name="connsiteX750" fmla="*/ 5993750 w 12191684"/>
              <a:gd name="connsiteY750" fmla="*/ 1124723 h 2102199"/>
              <a:gd name="connsiteX751" fmla="*/ 5974489 w 12191684"/>
              <a:gd name="connsiteY751" fmla="*/ 1114548 h 2102199"/>
              <a:gd name="connsiteX752" fmla="*/ 6142683 w 12191684"/>
              <a:gd name="connsiteY752" fmla="*/ 1087840 h 2102199"/>
              <a:gd name="connsiteX753" fmla="*/ 6840961 w 12191684"/>
              <a:gd name="connsiteY753" fmla="*/ 941292 h 2102199"/>
              <a:gd name="connsiteX754" fmla="*/ 7543944 w 12191684"/>
              <a:gd name="connsiteY754" fmla="*/ 702187 h 2102199"/>
              <a:gd name="connsiteX755" fmla="*/ 7713122 w 12191684"/>
              <a:gd name="connsiteY755" fmla="*/ 630039 h 2102199"/>
              <a:gd name="connsiteX756" fmla="*/ 7897304 w 12191684"/>
              <a:gd name="connsiteY756" fmla="*/ 551570 h 2102199"/>
              <a:gd name="connsiteX757" fmla="*/ 8834069 w 12191684"/>
              <a:gd name="connsiteY757" fmla="*/ 258769 h 2102199"/>
              <a:gd name="connsiteX758" fmla="*/ 8875062 w 12191684"/>
              <a:gd name="connsiteY758" fmla="*/ 263915 h 2102199"/>
              <a:gd name="connsiteX759" fmla="*/ 8670021 w 12191684"/>
              <a:gd name="connsiteY759" fmla="*/ 316827 h 2102199"/>
              <a:gd name="connsiteX760" fmla="*/ 5990217 w 12191684"/>
              <a:gd name="connsiteY760" fmla="*/ 1124974 h 2102199"/>
              <a:gd name="connsiteX761" fmla="*/ 5974266 w 12191684"/>
              <a:gd name="connsiteY761" fmla="*/ 1126096 h 2102199"/>
              <a:gd name="connsiteX762" fmla="*/ 5955564 w 12191684"/>
              <a:gd name="connsiteY762" fmla="*/ 1117472 h 2102199"/>
              <a:gd name="connsiteX763" fmla="*/ 5971403 w 12191684"/>
              <a:gd name="connsiteY763" fmla="*/ 1115027 h 2102199"/>
              <a:gd name="connsiteX764" fmla="*/ 5990217 w 12191684"/>
              <a:gd name="connsiteY764" fmla="*/ 1124974 h 2102199"/>
              <a:gd name="connsiteX765" fmla="*/ 5952496 w 12191684"/>
              <a:gd name="connsiteY765" fmla="*/ 1116059 h 2102199"/>
              <a:gd name="connsiteX766" fmla="*/ 5933459 w 12191684"/>
              <a:gd name="connsiteY766" fmla="*/ 1107266 h 2102199"/>
              <a:gd name="connsiteX767" fmla="*/ 5949466 w 12191684"/>
              <a:gd name="connsiteY767" fmla="*/ 1103410 h 2102199"/>
              <a:gd name="connsiteX768" fmla="*/ 5968652 w 12191684"/>
              <a:gd name="connsiteY768" fmla="*/ 1113568 h 2102199"/>
              <a:gd name="connsiteX769" fmla="*/ 5952496 w 12191684"/>
              <a:gd name="connsiteY769" fmla="*/ 1116059 h 2102199"/>
              <a:gd name="connsiteX770" fmla="*/ 5949168 w 12191684"/>
              <a:gd name="connsiteY770" fmla="*/ 1116570 h 2102199"/>
              <a:gd name="connsiteX771" fmla="*/ 5932752 w 12191684"/>
              <a:gd name="connsiteY771" fmla="*/ 1119086 h 2102199"/>
              <a:gd name="connsiteX772" fmla="*/ 5914310 w 12191684"/>
              <a:gd name="connsiteY772" fmla="*/ 1111857 h 2102199"/>
              <a:gd name="connsiteX773" fmla="*/ 5930540 w 12191684"/>
              <a:gd name="connsiteY773" fmla="*/ 1107968 h 2102199"/>
              <a:gd name="connsiteX774" fmla="*/ 5949168 w 12191684"/>
              <a:gd name="connsiteY774" fmla="*/ 1116570 h 2102199"/>
              <a:gd name="connsiteX775" fmla="*/ 5911280 w 12191684"/>
              <a:gd name="connsiteY775" fmla="*/ 1110670 h 2102199"/>
              <a:gd name="connsiteX776" fmla="*/ 5892317 w 12191684"/>
              <a:gd name="connsiteY776" fmla="*/ 1103229 h 2102199"/>
              <a:gd name="connsiteX777" fmla="*/ 5908677 w 12191684"/>
              <a:gd name="connsiteY777" fmla="*/ 1097864 h 2102199"/>
              <a:gd name="connsiteX778" fmla="*/ 5927807 w 12191684"/>
              <a:gd name="connsiteY778" fmla="*/ 1106710 h 2102199"/>
              <a:gd name="connsiteX779" fmla="*/ 5911280 w 12191684"/>
              <a:gd name="connsiteY779" fmla="*/ 1110670 h 2102199"/>
              <a:gd name="connsiteX780" fmla="*/ 5908119 w 12191684"/>
              <a:gd name="connsiteY780" fmla="*/ 1111428 h 2102199"/>
              <a:gd name="connsiteX781" fmla="*/ 5892075 w 12191684"/>
              <a:gd name="connsiteY781" fmla="*/ 1115254 h 2102199"/>
              <a:gd name="connsiteX782" fmla="*/ 5873651 w 12191684"/>
              <a:gd name="connsiteY782" fmla="*/ 1109342 h 2102199"/>
              <a:gd name="connsiteX783" fmla="*/ 5889547 w 12191684"/>
              <a:gd name="connsiteY783" fmla="*/ 1104140 h 2102199"/>
              <a:gd name="connsiteX784" fmla="*/ 5908119 w 12191684"/>
              <a:gd name="connsiteY784" fmla="*/ 1111428 h 2102199"/>
              <a:gd name="connsiteX785" fmla="*/ 5870640 w 12191684"/>
              <a:gd name="connsiteY785" fmla="*/ 1108372 h 2102199"/>
              <a:gd name="connsiteX786" fmla="*/ 5860731 w 12191684"/>
              <a:gd name="connsiteY786" fmla="*/ 1105189 h 2102199"/>
              <a:gd name="connsiteX787" fmla="*/ 5852216 w 12191684"/>
              <a:gd name="connsiteY787" fmla="*/ 1102456 h 2102199"/>
              <a:gd name="connsiteX788" fmla="*/ 5868167 w 12191684"/>
              <a:gd name="connsiteY788" fmla="*/ 1095754 h 2102199"/>
              <a:gd name="connsiteX789" fmla="*/ 5879675 w 12191684"/>
              <a:gd name="connsiteY789" fmla="*/ 1100264 h 2102199"/>
              <a:gd name="connsiteX790" fmla="*/ 5886833 w 12191684"/>
              <a:gd name="connsiteY790" fmla="*/ 1103073 h 2102199"/>
              <a:gd name="connsiteX791" fmla="*/ 5870640 w 12191684"/>
              <a:gd name="connsiteY791" fmla="*/ 1108372 h 2102199"/>
              <a:gd name="connsiteX792" fmla="*/ 5849799 w 12191684"/>
              <a:gd name="connsiteY792" fmla="*/ 1101683 h 2102199"/>
              <a:gd name="connsiteX793" fmla="*/ 5639293 w 12191684"/>
              <a:gd name="connsiteY793" fmla="*/ 1034894 h 2102199"/>
              <a:gd name="connsiteX794" fmla="*/ 5151092 w 12191684"/>
              <a:gd name="connsiteY794" fmla="*/ 879745 h 2102199"/>
              <a:gd name="connsiteX795" fmla="*/ 4590833 w 12191684"/>
              <a:gd name="connsiteY795" fmla="*/ 702156 h 2102199"/>
              <a:gd name="connsiteX796" fmla="*/ 3192750 w 12191684"/>
              <a:gd name="connsiteY796" fmla="*/ 334367 h 2102199"/>
              <a:gd name="connsiteX797" fmla="*/ 2687390 w 12191684"/>
              <a:gd name="connsiteY797" fmla="*/ 273443 h 2102199"/>
              <a:gd name="connsiteX798" fmla="*/ 2324902 w 12191684"/>
              <a:gd name="connsiteY798" fmla="*/ 273722 h 2102199"/>
              <a:gd name="connsiteX799" fmla="*/ 2264593 w 12191684"/>
              <a:gd name="connsiteY799" fmla="*/ 237592 h 2102199"/>
              <a:gd name="connsiteX800" fmla="*/ 2651546 w 12191684"/>
              <a:gd name="connsiteY800" fmla="*/ 211168 h 2102199"/>
              <a:gd name="connsiteX801" fmla="*/ 3173322 w 12191684"/>
              <a:gd name="connsiteY801" fmla="*/ 247692 h 2102199"/>
              <a:gd name="connsiteX802" fmla="*/ 4595945 w 12191684"/>
              <a:gd name="connsiteY802" fmla="*/ 619364 h 2102199"/>
              <a:gd name="connsiteX803" fmla="*/ 5416981 w 12191684"/>
              <a:gd name="connsiteY803" fmla="*/ 922448 h 2102199"/>
              <a:gd name="connsiteX804" fmla="*/ 5655523 w 12191684"/>
              <a:gd name="connsiteY804" fmla="*/ 1013323 h 2102199"/>
              <a:gd name="connsiteX805" fmla="*/ 5865955 w 12191684"/>
              <a:gd name="connsiteY805" fmla="*/ 1094886 h 2102199"/>
              <a:gd name="connsiteX806" fmla="*/ 5849799 w 12191684"/>
              <a:gd name="connsiteY806" fmla="*/ 1101683 h 2102199"/>
              <a:gd name="connsiteX807" fmla="*/ 2322132 w 12191684"/>
              <a:gd name="connsiteY807" fmla="*/ 273868 h 2102199"/>
              <a:gd name="connsiteX808" fmla="*/ 2249813 w 12191684"/>
              <a:gd name="connsiteY808" fmla="*/ 278734 h 2102199"/>
              <a:gd name="connsiteX809" fmla="*/ 2186696 w 12191684"/>
              <a:gd name="connsiteY809" fmla="*/ 248705 h 2102199"/>
              <a:gd name="connsiteX810" fmla="*/ 2261971 w 12191684"/>
              <a:gd name="connsiteY810" fmla="*/ 237934 h 2102199"/>
              <a:gd name="connsiteX811" fmla="*/ 2322132 w 12191684"/>
              <a:gd name="connsiteY811" fmla="*/ 273868 h 2102199"/>
              <a:gd name="connsiteX812" fmla="*/ 2246280 w 12191684"/>
              <a:gd name="connsiteY812" fmla="*/ 279022 h 2102199"/>
              <a:gd name="connsiteX813" fmla="*/ 2173738 w 12191684"/>
              <a:gd name="connsiteY813" fmla="*/ 285599 h 2102199"/>
              <a:gd name="connsiteX814" fmla="*/ 2108130 w 12191684"/>
              <a:gd name="connsiteY814" fmla="*/ 261859 h 2102199"/>
              <a:gd name="connsiteX815" fmla="*/ 2183294 w 12191684"/>
              <a:gd name="connsiteY815" fmla="*/ 249230 h 2102199"/>
              <a:gd name="connsiteX816" fmla="*/ 2246280 w 12191684"/>
              <a:gd name="connsiteY816" fmla="*/ 279022 h 2102199"/>
              <a:gd name="connsiteX817" fmla="*/ 2169630 w 12191684"/>
              <a:gd name="connsiteY817" fmla="*/ 286020 h 2102199"/>
              <a:gd name="connsiteX818" fmla="*/ 2097403 w 12191684"/>
              <a:gd name="connsiteY818" fmla="*/ 294246 h 2102199"/>
              <a:gd name="connsiteX819" fmla="*/ 2029546 w 12191684"/>
              <a:gd name="connsiteY819" fmla="*/ 276992 h 2102199"/>
              <a:gd name="connsiteX820" fmla="*/ 2104022 w 12191684"/>
              <a:gd name="connsiteY820" fmla="*/ 262613 h 2102199"/>
              <a:gd name="connsiteX821" fmla="*/ 2169630 w 12191684"/>
              <a:gd name="connsiteY821" fmla="*/ 286020 h 2102199"/>
              <a:gd name="connsiteX822" fmla="*/ 2093685 w 12191684"/>
              <a:gd name="connsiteY822" fmla="*/ 294705 h 2102199"/>
              <a:gd name="connsiteX823" fmla="*/ 2020195 w 12191684"/>
              <a:gd name="connsiteY823" fmla="*/ 304780 h 2102199"/>
              <a:gd name="connsiteX824" fmla="*/ 1950255 w 12191684"/>
              <a:gd name="connsiteY824" fmla="*/ 294179 h 2102199"/>
              <a:gd name="connsiteX825" fmla="*/ 2026293 w 12191684"/>
              <a:gd name="connsiteY825" fmla="*/ 277665 h 2102199"/>
              <a:gd name="connsiteX826" fmla="*/ 2093685 w 12191684"/>
              <a:gd name="connsiteY826" fmla="*/ 294705 h 2102199"/>
              <a:gd name="connsiteX827" fmla="*/ 2025939 w 12191684"/>
              <a:gd name="connsiteY827" fmla="*/ 305813 h 2102199"/>
              <a:gd name="connsiteX828" fmla="*/ 2098351 w 12191684"/>
              <a:gd name="connsiteY828" fmla="*/ 296005 h 2102199"/>
              <a:gd name="connsiteX829" fmla="*/ 2161580 w 12191684"/>
              <a:gd name="connsiteY829" fmla="*/ 315403 h 2102199"/>
              <a:gd name="connsiteX830" fmla="*/ 2091863 w 12191684"/>
              <a:gd name="connsiteY830" fmla="*/ 319030 h 2102199"/>
              <a:gd name="connsiteX831" fmla="*/ 2025939 w 12191684"/>
              <a:gd name="connsiteY831" fmla="*/ 305813 h 2102199"/>
              <a:gd name="connsiteX832" fmla="*/ 2166581 w 12191684"/>
              <a:gd name="connsiteY832" fmla="*/ 317046 h 2102199"/>
              <a:gd name="connsiteX833" fmla="*/ 2226053 w 12191684"/>
              <a:gd name="connsiteY833" fmla="*/ 337955 h 2102199"/>
              <a:gd name="connsiteX834" fmla="*/ 2160501 w 12191684"/>
              <a:gd name="connsiteY834" fmla="*/ 335487 h 2102199"/>
              <a:gd name="connsiteX835" fmla="*/ 2098370 w 12191684"/>
              <a:gd name="connsiteY835" fmla="*/ 320482 h 2102199"/>
              <a:gd name="connsiteX836" fmla="*/ 2166581 w 12191684"/>
              <a:gd name="connsiteY836" fmla="*/ 317046 h 2102199"/>
              <a:gd name="connsiteX837" fmla="*/ 2170987 w 12191684"/>
              <a:gd name="connsiteY837" fmla="*/ 316881 h 2102199"/>
              <a:gd name="connsiteX838" fmla="*/ 2239160 w 12191684"/>
              <a:gd name="connsiteY838" fmla="*/ 314925 h 2102199"/>
              <a:gd name="connsiteX839" fmla="*/ 2297369 w 12191684"/>
              <a:gd name="connsiteY839" fmla="*/ 342055 h 2102199"/>
              <a:gd name="connsiteX840" fmla="*/ 2231686 w 12191684"/>
              <a:gd name="connsiteY840" fmla="*/ 338227 h 2102199"/>
              <a:gd name="connsiteX841" fmla="*/ 2170987 w 12191684"/>
              <a:gd name="connsiteY841" fmla="*/ 316881 h 2102199"/>
              <a:gd name="connsiteX842" fmla="*/ 2301775 w 12191684"/>
              <a:gd name="connsiteY842" fmla="*/ 344213 h 2102199"/>
              <a:gd name="connsiteX843" fmla="*/ 2356395 w 12191684"/>
              <a:gd name="connsiteY843" fmla="*/ 371923 h 2102199"/>
              <a:gd name="connsiteX844" fmla="*/ 2294636 w 12191684"/>
              <a:gd name="connsiteY844" fmla="*/ 362574 h 2102199"/>
              <a:gd name="connsiteX845" fmla="*/ 2237450 w 12191684"/>
              <a:gd name="connsiteY845" fmla="*/ 340369 h 2102199"/>
              <a:gd name="connsiteX846" fmla="*/ 2301775 w 12191684"/>
              <a:gd name="connsiteY846" fmla="*/ 344213 h 2102199"/>
              <a:gd name="connsiteX847" fmla="*/ 2306571 w 12191684"/>
              <a:gd name="connsiteY847" fmla="*/ 344553 h 2102199"/>
              <a:gd name="connsiteX848" fmla="*/ 2371528 w 12191684"/>
              <a:gd name="connsiteY848" fmla="*/ 349725 h 2102199"/>
              <a:gd name="connsiteX849" fmla="*/ 2424345 w 12191684"/>
              <a:gd name="connsiteY849" fmla="*/ 383431 h 2102199"/>
              <a:gd name="connsiteX850" fmla="*/ 2362140 w 12191684"/>
              <a:gd name="connsiteY850" fmla="*/ 372849 h 2102199"/>
              <a:gd name="connsiteX851" fmla="*/ 2306571 w 12191684"/>
              <a:gd name="connsiteY851" fmla="*/ 344553 h 2102199"/>
              <a:gd name="connsiteX852" fmla="*/ 2428287 w 12191684"/>
              <a:gd name="connsiteY852" fmla="*/ 386017 h 2102199"/>
              <a:gd name="connsiteX853" fmla="*/ 2438196 w 12191684"/>
              <a:gd name="connsiteY853" fmla="*/ 392567 h 2102199"/>
              <a:gd name="connsiteX854" fmla="*/ 2478891 w 12191684"/>
              <a:gd name="connsiteY854" fmla="*/ 420035 h 2102199"/>
              <a:gd name="connsiteX855" fmla="*/ 2420460 w 12191684"/>
              <a:gd name="connsiteY855" fmla="*/ 404335 h 2102199"/>
              <a:gd name="connsiteX856" fmla="*/ 2378518 w 12191684"/>
              <a:gd name="connsiteY856" fmla="*/ 381524 h 2102199"/>
              <a:gd name="connsiteX857" fmla="*/ 2367289 w 12191684"/>
              <a:gd name="connsiteY857" fmla="*/ 375558 h 2102199"/>
              <a:gd name="connsiteX858" fmla="*/ 2428287 w 12191684"/>
              <a:gd name="connsiteY858" fmla="*/ 386017 h 2102199"/>
              <a:gd name="connsiteX859" fmla="*/ 2439218 w 12191684"/>
              <a:gd name="connsiteY859" fmla="*/ 391018 h 2102199"/>
              <a:gd name="connsiteX860" fmla="*/ 2432934 w 12191684"/>
              <a:gd name="connsiteY860" fmla="*/ 386859 h 2102199"/>
              <a:gd name="connsiteX861" fmla="*/ 2494378 w 12191684"/>
              <a:gd name="connsiteY861" fmla="*/ 398467 h 2102199"/>
              <a:gd name="connsiteX862" fmla="*/ 2498747 w 12191684"/>
              <a:gd name="connsiteY862" fmla="*/ 401964 h 2102199"/>
              <a:gd name="connsiteX863" fmla="*/ 2543235 w 12191684"/>
              <a:gd name="connsiteY863" fmla="*/ 438301 h 2102199"/>
              <a:gd name="connsiteX864" fmla="*/ 2484450 w 12191684"/>
              <a:gd name="connsiteY864" fmla="*/ 421572 h 2102199"/>
              <a:gd name="connsiteX865" fmla="*/ 2439218 w 12191684"/>
              <a:gd name="connsiteY865" fmla="*/ 391018 h 2102199"/>
              <a:gd name="connsiteX866" fmla="*/ 2546786 w 12191684"/>
              <a:gd name="connsiteY866" fmla="*/ 441270 h 2102199"/>
              <a:gd name="connsiteX867" fmla="*/ 2593710 w 12191684"/>
              <a:gd name="connsiteY867" fmla="*/ 480798 h 2102199"/>
              <a:gd name="connsiteX868" fmla="*/ 2538810 w 12191684"/>
              <a:gd name="connsiteY868" fmla="*/ 459466 h 2102199"/>
              <a:gd name="connsiteX869" fmla="*/ 2489191 w 12191684"/>
              <a:gd name="connsiteY869" fmla="*/ 424809 h 2102199"/>
              <a:gd name="connsiteX870" fmla="*/ 2546786 w 12191684"/>
              <a:gd name="connsiteY870" fmla="*/ 441270 h 2102199"/>
              <a:gd name="connsiteX871" fmla="*/ 2551266 w 12191684"/>
              <a:gd name="connsiteY871" fmla="*/ 442582 h 2102199"/>
              <a:gd name="connsiteX872" fmla="*/ 2830262 w 12191684"/>
              <a:gd name="connsiteY872" fmla="*/ 531782 h 2102199"/>
              <a:gd name="connsiteX873" fmla="*/ 3153374 w 12191684"/>
              <a:gd name="connsiteY873" fmla="*/ 647868 h 2102199"/>
              <a:gd name="connsiteX874" fmla="*/ 3268750 w 12191684"/>
              <a:gd name="connsiteY874" fmla="*/ 690198 h 2102199"/>
              <a:gd name="connsiteX875" fmla="*/ 3907111 w 12191684"/>
              <a:gd name="connsiteY875" fmla="*/ 898193 h 2102199"/>
              <a:gd name="connsiteX876" fmla="*/ 4567706 w 12191684"/>
              <a:gd name="connsiteY876" fmla="*/ 1042208 h 2102199"/>
              <a:gd name="connsiteX877" fmla="*/ 5571640 w 12191684"/>
              <a:gd name="connsiteY877" fmla="*/ 1130038 h 2102199"/>
              <a:gd name="connsiteX878" fmla="*/ 5575098 w 12191684"/>
              <a:gd name="connsiteY878" fmla="*/ 1130116 h 2102199"/>
              <a:gd name="connsiteX879" fmla="*/ 5771252 w 12191684"/>
              <a:gd name="connsiteY879" fmla="*/ 1134356 h 2102199"/>
              <a:gd name="connsiteX880" fmla="*/ 5757086 w 12191684"/>
              <a:gd name="connsiteY880" fmla="*/ 1140172 h 2102199"/>
              <a:gd name="connsiteX881" fmla="*/ 5554760 w 12191684"/>
              <a:gd name="connsiteY881" fmla="*/ 1151514 h 2102199"/>
              <a:gd name="connsiteX882" fmla="*/ 4562277 w 12191684"/>
              <a:gd name="connsiteY882" fmla="*/ 1124927 h 2102199"/>
              <a:gd name="connsiteX883" fmla="*/ 3288568 w 12191684"/>
              <a:gd name="connsiteY883" fmla="*/ 776983 h 2102199"/>
              <a:gd name="connsiteX884" fmla="*/ 3028182 w 12191684"/>
              <a:gd name="connsiteY884" fmla="*/ 664539 h 2102199"/>
              <a:gd name="connsiteX885" fmla="*/ 2866738 w 12191684"/>
              <a:gd name="connsiteY885" fmla="*/ 594183 h 2102199"/>
              <a:gd name="connsiteX886" fmla="*/ 2599045 w 12191684"/>
              <a:gd name="connsiteY886" fmla="*/ 482906 h 2102199"/>
              <a:gd name="connsiteX887" fmla="*/ 2551266 w 12191684"/>
              <a:gd name="connsiteY887" fmla="*/ 442582 h 2102199"/>
              <a:gd name="connsiteX888" fmla="*/ 2865994 w 12191684"/>
              <a:gd name="connsiteY888" fmla="*/ 595889 h 2102199"/>
              <a:gd name="connsiteX889" fmla="*/ 3027438 w 12191684"/>
              <a:gd name="connsiteY889" fmla="*/ 666240 h 2102199"/>
              <a:gd name="connsiteX890" fmla="*/ 3287843 w 12191684"/>
              <a:gd name="connsiteY890" fmla="*/ 778695 h 2102199"/>
              <a:gd name="connsiteX891" fmla="*/ 3910531 w 12191684"/>
              <a:gd name="connsiteY891" fmla="*/ 998038 h 2102199"/>
              <a:gd name="connsiteX892" fmla="*/ 4562072 w 12191684"/>
              <a:gd name="connsiteY892" fmla="*/ 1126773 h 2102199"/>
              <a:gd name="connsiteX893" fmla="*/ 5554871 w 12191684"/>
              <a:gd name="connsiteY893" fmla="*/ 1153368 h 2102199"/>
              <a:gd name="connsiteX894" fmla="*/ 5751769 w 12191684"/>
              <a:gd name="connsiteY894" fmla="*/ 1142349 h 2102199"/>
              <a:gd name="connsiteX895" fmla="*/ 5738718 w 12191684"/>
              <a:gd name="connsiteY895" fmla="*/ 1147679 h 2102199"/>
              <a:gd name="connsiteX896" fmla="*/ 5537860 w 12191684"/>
              <a:gd name="connsiteY896" fmla="*/ 1174849 h 2102199"/>
              <a:gd name="connsiteX897" fmla="*/ 4556551 w 12191684"/>
              <a:gd name="connsiteY897" fmla="*/ 1209485 h 2102199"/>
              <a:gd name="connsiteX898" fmla="*/ 3307735 w 12191684"/>
              <a:gd name="connsiteY898" fmla="*/ 865511 h 2102199"/>
              <a:gd name="connsiteX899" fmla="*/ 2938443 w 12191684"/>
              <a:gd name="connsiteY899" fmla="*/ 677240 h 2102199"/>
              <a:gd name="connsiteX900" fmla="*/ 2887169 w 12191684"/>
              <a:gd name="connsiteY900" fmla="*/ 650210 h 2102199"/>
              <a:gd name="connsiteX901" fmla="*/ 2649483 w 12191684"/>
              <a:gd name="connsiteY901" fmla="*/ 526547 h 2102199"/>
              <a:gd name="connsiteX902" fmla="*/ 2603396 w 12191684"/>
              <a:gd name="connsiteY902" fmla="*/ 486626 h 2102199"/>
              <a:gd name="connsiteX903" fmla="*/ 2865994 w 12191684"/>
              <a:gd name="connsiteY903" fmla="*/ 595889 h 2102199"/>
              <a:gd name="connsiteX904" fmla="*/ 5756621 w 12191684"/>
              <a:gd name="connsiteY904" fmla="*/ 1142060 h 2102199"/>
              <a:gd name="connsiteX905" fmla="*/ 5768296 w 12191684"/>
              <a:gd name="connsiteY905" fmla="*/ 1141356 h 2102199"/>
              <a:gd name="connsiteX906" fmla="*/ 5756137 w 12191684"/>
              <a:gd name="connsiteY906" fmla="*/ 1145200 h 2102199"/>
              <a:gd name="connsiteX907" fmla="*/ 5745094 w 12191684"/>
              <a:gd name="connsiteY907" fmla="*/ 1146773 h 2102199"/>
              <a:gd name="connsiteX908" fmla="*/ 5756621 w 12191684"/>
              <a:gd name="connsiteY908" fmla="*/ 1142060 h 2102199"/>
              <a:gd name="connsiteX909" fmla="*/ 5761975 w 12191684"/>
              <a:gd name="connsiteY909" fmla="*/ 1139876 h 2102199"/>
              <a:gd name="connsiteX910" fmla="*/ 5775212 w 12191684"/>
              <a:gd name="connsiteY910" fmla="*/ 1134433 h 2102199"/>
              <a:gd name="connsiteX911" fmla="*/ 5789118 w 12191684"/>
              <a:gd name="connsiteY911" fmla="*/ 1134704 h 2102199"/>
              <a:gd name="connsiteX912" fmla="*/ 5775491 w 12191684"/>
              <a:gd name="connsiteY912" fmla="*/ 1139058 h 2102199"/>
              <a:gd name="connsiteX913" fmla="*/ 5761975 w 12191684"/>
              <a:gd name="connsiteY913" fmla="*/ 1139876 h 2102199"/>
              <a:gd name="connsiteX914" fmla="*/ 5794863 w 12191684"/>
              <a:gd name="connsiteY914" fmla="*/ 1134819 h 2102199"/>
              <a:gd name="connsiteX915" fmla="*/ 5807821 w 12191684"/>
              <a:gd name="connsiteY915" fmla="*/ 1135068 h 2102199"/>
              <a:gd name="connsiteX916" fmla="*/ 5796034 w 12191684"/>
              <a:gd name="connsiteY916" fmla="*/ 1137803 h 2102199"/>
              <a:gd name="connsiteX917" fmla="*/ 5783039 w 12191684"/>
              <a:gd name="connsiteY917" fmla="*/ 1138599 h 2102199"/>
              <a:gd name="connsiteX918" fmla="*/ 5794863 w 12191684"/>
              <a:gd name="connsiteY918" fmla="*/ 1134819 h 2102199"/>
              <a:gd name="connsiteX919" fmla="*/ 5800384 w 12191684"/>
              <a:gd name="connsiteY919" fmla="*/ 1133061 h 2102199"/>
              <a:gd name="connsiteX920" fmla="*/ 5813863 w 12191684"/>
              <a:gd name="connsiteY920" fmla="*/ 1128727 h 2102199"/>
              <a:gd name="connsiteX921" fmla="*/ 5828791 w 12191684"/>
              <a:gd name="connsiteY921" fmla="*/ 1130181 h 2102199"/>
              <a:gd name="connsiteX922" fmla="*/ 5815276 w 12191684"/>
              <a:gd name="connsiteY922" fmla="*/ 1133339 h 2102199"/>
              <a:gd name="connsiteX923" fmla="*/ 5800384 w 12191684"/>
              <a:gd name="connsiteY923" fmla="*/ 1133061 h 2102199"/>
              <a:gd name="connsiteX924" fmla="*/ 5834573 w 12191684"/>
              <a:gd name="connsiteY924" fmla="*/ 1130740 h 2102199"/>
              <a:gd name="connsiteX925" fmla="*/ 5847159 w 12191684"/>
              <a:gd name="connsiteY925" fmla="*/ 1131962 h 2102199"/>
              <a:gd name="connsiteX926" fmla="*/ 5835317 w 12191684"/>
              <a:gd name="connsiteY926" fmla="*/ 1133708 h 2102199"/>
              <a:gd name="connsiteX927" fmla="*/ 5822861 w 12191684"/>
              <a:gd name="connsiteY927" fmla="*/ 1133477 h 2102199"/>
              <a:gd name="connsiteX928" fmla="*/ 5834573 w 12191684"/>
              <a:gd name="connsiteY928" fmla="*/ 1130740 h 2102199"/>
              <a:gd name="connsiteX929" fmla="*/ 5840206 w 12191684"/>
              <a:gd name="connsiteY929" fmla="*/ 1129420 h 2102199"/>
              <a:gd name="connsiteX930" fmla="*/ 5853703 w 12191684"/>
              <a:gd name="connsiteY930" fmla="*/ 1126249 h 2102199"/>
              <a:gd name="connsiteX931" fmla="*/ 5868428 w 12191684"/>
              <a:gd name="connsiteY931" fmla="*/ 1128800 h 2102199"/>
              <a:gd name="connsiteX932" fmla="*/ 5854782 w 12191684"/>
              <a:gd name="connsiteY932" fmla="*/ 1130832 h 2102199"/>
              <a:gd name="connsiteX933" fmla="*/ 5840206 w 12191684"/>
              <a:gd name="connsiteY933" fmla="*/ 1129420 h 2102199"/>
              <a:gd name="connsiteX934" fmla="*/ 5874246 w 12191684"/>
              <a:gd name="connsiteY934" fmla="*/ 1129807 h 2102199"/>
              <a:gd name="connsiteX935" fmla="*/ 5887000 w 12191684"/>
              <a:gd name="connsiteY935" fmla="*/ 1132012 h 2102199"/>
              <a:gd name="connsiteX936" fmla="*/ 5875120 w 12191684"/>
              <a:gd name="connsiteY936" fmla="*/ 1132791 h 2102199"/>
              <a:gd name="connsiteX937" fmla="*/ 5862441 w 12191684"/>
              <a:gd name="connsiteY937" fmla="*/ 1131570 h 2102199"/>
              <a:gd name="connsiteX938" fmla="*/ 5874246 w 12191684"/>
              <a:gd name="connsiteY938" fmla="*/ 1129807 h 2102199"/>
              <a:gd name="connsiteX939" fmla="*/ 5880084 w 12191684"/>
              <a:gd name="connsiteY939" fmla="*/ 1128933 h 2102199"/>
              <a:gd name="connsiteX940" fmla="*/ 5893674 w 12191684"/>
              <a:gd name="connsiteY940" fmla="*/ 1126892 h 2102199"/>
              <a:gd name="connsiteX941" fmla="*/ 5908584 w 12191684"/>
              <a:gd name="connsiteY941" fmla="*/ 1130584 h 2102199"/>
              <a:gd name="connsiteX942" fmla="*/ 5894920 w 12191684"/>
              <a:gd name="connsiteY942" fmla="*/ 1131493 h 2102199"/>
              <a:gd name="connsiteX943" fmla="*/ 5880084 w 12191684"/>
              <a:gd name="connsiteY943" fmla="*/ 1128933 h 2102199"/>
              <a:gd name="connsiteX944" fmla="*/ 5914514 w 12191684"/>
              <a:gd name="connsiteY944" fmla="*/ 1132051 h 2102199"/>
              <a:gd name="connsiteX945" fmla="*/ 5927305 w 12191684"/>
              <a:gd name="connsiteY945" fmla="*/ 1135208 h 2102199"/>
              <a:gd name="connsiteX946" fmla="*/ 5915481 w 12191684"/>
              <a:gd name="connsiteY946" fmla="*/ 1135035 h 2102199"/>
              <a:gd name="connsiteX947" fmla="*/ 5902709 w 12191684"/>
              <a:gd name="connsiteY947" fmla="*/ 1132836 h 2102199"/>
              <a:gd name="connsiteX948" fmla="*/ 5914514 w 12191684"/>
              <a:gd name="connsiteY948" fmla="*/ 1132051 h 2102199"/>
              <a:gd name="connsiteX949" fmla="*/ 5920612 w 12191684"/>
              <a:gd name="connsiteY949" fmla="*/ 1131640 h 2102199"/>
              <a:gd name="connsiteX950" fmla="*/ 5934221 w 12191684"/>
              <a:gd name="connsiteY950" fmla="*/ 1130720 h 2102199"/>
              <a:gd name="connsiteX951" fmla="*/ 5949206 w 12191684"/>
              <a:gd name="connsiteY951" fmla="*/ 1135513 h 2102199"/>
              <a:gd name="connsiteX952" fmla="*/ 5935522 w 12191684"/>
              <a:gd name="connsiteY952" fmla="*/ 1135323 h 2102199"/>
              <a:gd name="connsiteX953" fmla="*/ 5920612 w 12191684"/>
              <a:gd name="connsiteY953" fmla="*/ 1131640 h 2102199"/>
              <a:gd name="connsiteX954" fmla="*/ 5955322 w 12191684"/>
              <a:gd name="connsiteY954" fmla="*/ 1137467 h 2102199"/>
              <a:gd name="connsiteX955" fmla="*/ 5968150 w 12191684"/>
              <a:gd name="connsiteY955" fmla="*/ 1141560 h 2102199"/>
              <a:gd name="connsiteX956" fmla="*/ 5956456 w 12191684"/>
              <a:gd name="connsiteY956" fmla="*/ 1140475 h 2102199"/>
              <a:gd name="connsiteX957" fmla="*/ 5943554 w 12191684"/>
              <a:gd name="connsiteY957" fmla="*/ 1137305 h 2102199"/>
              <a:gd name="connsiteX958" fmla="*/ 5955322 w 12191684"/>
              <a:gd name="connsiteY958" fmla="*/ 1137467 h 2102199"/>
              <a:gd name="connsiteX959" fmla="*/ 5961699 w 12191684"/>
              <a:gd name="connsiteY959" fmla="*/ 1137550 h 2102199"/>
              <a:gd name="connsiteX960" fmla="*/ 5975289 w 12191684"/>
              <a:gd name="connsiteY960" fmla="*/ 1137714 h 2102199"/>
              <a:gd name="connsiteX961" fmla="*/ 5990366 w 12191684"/>
              <a:gd name="connsiteY961" fmla="*/ 1143594 h 2102199"/>
              <a:gd name="connsiteX962" fmla="*/ 5976776 w 12191684"/>
              <a:gd name="connsiteY962" fmla="*/ 1142352 h 2102199"/>
              <a:gd name="connsiteX963" fmla="*/ 5961699 w 12191684"/>
              <a:gd name="connsiteY963" fmla="*/ 1137550 h 2102199"/>
              <a:gd name="connsiteX964" fmla="*/ 5996650 w 12191684"/>
              <a:gd name="connsiteY964" fmla="*/ 1146033 h 2102199"/>
              <a:gd name="connsiteX965" fmla="*/ 6009422 w 12191684"/>
              <a:gd name="connsiteY965" fmla="*/ 1151001 h 2102199"/>
              <a:gd name="connsiteX966" fmla="*/ 5997877 w 12191684"/>
              <a:gd name="connsiteY966" fmla="*/ 1149064 h 2102199"/>
              <a:gd name="connsiteX967" fmla="*/ 5984993 w 12191684"/>
              <a:gd name="connsiteY967" fmla="*/ 1144970 h 2102199"/>
              <a:gd name="connsiteX968" fmla="*/ 5996650 w 12191684"/>
              <a:gd name="connsiteY968" fmla="*/ 1146033 h 2102199"/>
              <a:gd name="connsiteX969" fmla="*/ 6003342 w 12191684"/>
              <a:gd name="connsiteY969" fmla="*/ 1146643 h 2102199"/>
              <a:gd name="connsiteX970" fmla="*/ 6017230 w 12191684"/>
              <a:gd name="connsiteY970" fmla="*/ 1147889 h 2102199"/>
              <a:gd name="connsiteX971" fmla="*/ 6032400 w 12191684"/>
              <a:gd name="connsiteY971" fmla="*/ 1154836 h 2102199"/>
              <a:gd name="connsiteX972" fmla="*/ 6018457 w 12191684"/>
              <a:gd name="connsiteY972" fmla="*/ 1152520 h 2102199"/>
              <a:gd name="connsiteX973" fmla="*/ 6003342 w 12191684"/>
              <a:gd name="connsiteY973" fmla="*/ 1146643 h 2102199"/>
              <a:gd name="connsiteX974" fmla="*/ 6038870 w 12191684"/>
              <a:gd name="connsiteY974" fmla="*/ 1157794 h 2102199"/>
              <a:gd name="connsiteX975" fmla="*/ 6051698 w 12191684"/>
              <a:gd name="connsiteY975" fmla="*/ 1163643 h 2102199"/>
              <a:gd name="connsiteX976" fmla="*/ 6039800 w 12191684"/>
              <a:gd name="connsiteY976" fmla="*/ 1160776 h 2102199"/>
              <a:gd name="connsiteX977" fmla="*/ 6027009 w 12191684"/>
              <a:gd name="connsiteY977" fmla="*/ 1155822 h 2102199"/>
              <a:gd name="connsiteX978" fmla="*/ 6038870 w 12191684"/>
              <a:gd name="connsiteY978" fmla="*/ 1157794 h 2102199"/>
              <a:gd name="connsiteX979" fmla="*/ 6045916 w 12191684"/>
              <a:gd name="connsiteY979" fmla="*/ 1158967 h 2102199"/>
              <a:gd name="connsiteX980" fmla="*/ 6058948 w 12191684"/>
              <a:gd name="connsiteY980" fmla="*/ 1161109 h 2102199"/>
              <a:gd name="connsiteX981" fmla="*/ 6074044 w 12191684"/>
              <a:gd name="connsiteY981" fmla="*/ 1168992 h 2102199"/>
              <a:gd name="connsiteX982" fmla="*/ 6061123 w 12191684"/>
              <a:gd name="connsiteY982" fmla="*/ 1165904 h 2102199"/>
              <a:gd name="connsiteX983" fmla="*/ 6045916 w 12191684"/>
              <a:gd name="connsiteY983" fmla="*/ 1158967 h 2102199"/>
              <a:gd name="connsiteX984" fmla="*/ 6080774 w 12191684"/>
              <a:gd name="connsiteY984" fmla="*/ 1172505 h 2102199"/>
              <a:gd name="connsiteX985" fmla="*/ 6093267 w 12191684"/>
              <a:gd name="connsiteY985" fmla="*/ 1179014 h 2102199"/>
              <a:gd name="connsiteX986" fmla="*/ 6082931 w 12191684"/>
              <a:gd name="connsiteY986" fmla="*/ 1175800 h 2102199"/>
              <a:gd name="connsiteX987" fmla="*/ 6069991 w 12191684"/>
              <a:gd name="connsiteY987" fmla="*/ 1169932 h 2102199"/>
              <a:gd name="connsiteX988" fmla="*/ 6080774 w 12191684"/>
              <a:gd name="connsiteY988" fmla="*/ 1172505 h 2102199"/>
              <a:gd name="connsiteX989" fmla="*/ 6088211 w 12191684"/>
              <a:gd name="connsiteY989" fmla="*/ 1174269 h 2102199"/>
              <a:gd name="connsiteX990" fmla="*/ 6269715 w 12191684"/>
              <a:gd name="connsiteY990" fmla="*/ 1215649 h 2102199"/>
              <a:gd name="connsiteX991" fmla="*/ 7046114 w 12191684"/>
              <a:gd name="connsiteY991" fmla="*/ 1300257 h 2102199"/>
              <a:gd name="connsiteX992" fmla="*/ 7817697 w 12191684"/>
              <a:gd name="connsiteY992" fmla="*/ 1095494 h 2102199"/>
              <a:gd name="connsiteX993" fmla="*/ 8172656 w 12191684"/>
              <a:gd name="connsiteY993" fmla="*/ 873526 h 2102199"/>
              <a:gd name="connsiteX994" fmla="*/ 8404691 w 12191684"/>
              <a:gd name="connsiteY994" fmla="*/ 709278 h 2102199"/>
              <a:gd name="connsiteX995" fmla="*/ 9056008 w 12191684"/>
              <a:gd name="connsiteY995" fmla="*/ 296014 h 2102199"/>
              <a:gd name="connsiteX996" fmla="*/ 9098285 w 12191684"/>
              <a:gd name="connsiteY996" fmla="*/ 305854 h 2102199"/>
              <a:gd name="connsiteX997" fmla="*/ 9047717 w 12191684"/>
              <a:gd name="connsiteY997" fmla="*/ 334235 h 2102199"/>
              <a:gd name="connsiteX998" fmla="*/ 8486491 w 12191684"/>
              <a:gd name="connsiteY998" fmla="*/ 735681 h 2102199"/>
              <a:gd name="connsiteX999" fmla="*/ 8226607 w 12191684"/>
              <a:gd name="connsiteY999" fmla="*/ 936423 h 2102199"/>
              <a:gd name="connsiteX1000" fmla="*/ 7871518 w 12191684"/>
              <a:gd name="connsiteY1000" fmla="*/ 1172544 h 2102199"/>
              <a:gd name="connsiteX1001" fmla="*/ 6295649 w 12191684"/>
              <a:gd name="connsiteY1001" fmla="*/ 1239409 h 2102199"/>
              <a:gd name="connsiteX1002" fmla="*/ 6103344 w 12191684"/>
              <a:gd name="connsiteY1002" fmla="*/ 1182143 h 2102199"/>
              <a:gd name="connsiteX1003" fmla="*/ 6088211 w 12191684"/>
              <a:gd name="connsiteY1003" fmla="*/ 1174269 h 2102199"/>
              <a:gd name="connsiteX1004" fmla="*/ 6295148 w 12191684"/>
              <a:gd name="connsiteY1004" fmla="*/ 1241193 h 2102199"/>
              <a:gd name="connsiteX1005" fmla="*/ 7087144 w 12191684"/>
              <a:gd name="connsiteY1005" fmla="*/ 1372043 h 2102199"/>
              <a:gd name="connsiteX1006" fmla="*/ 7484435 w 12191684"/>
              <a:gd name="connsiteY1006" fmla="*/ 1328556 h 2102199"/>
              <a:gd name="connsiteX1007" fmla="*/ 7872448 w 12191684"/>
              <a:gd name="connsiteY1007" fmla="*/ 1174152 h 2102199"/>
              <a:gd name="connsiteX1008" fmla="*/ 8227723 w 12191684"/>
              <a:gd name="connsiteY1008" fmla="*/ 937916 h 2102199"/>
              <a:gd name="connsiteX1009" fmla="*/ 8487625 w 12191684"/>
              <a:gd name="connsiteY1009" fmla="*/ 737142 h 2102199"/>
              <a:gd name="connsiteX1010" fmla="*/ 9100162 w 12191684"/>
              <a:gd name="connsiteY1010" fmla="*/ 306315 h 2102199"/>
              <a:gd name="connsiteX1011" fmla="*/ 9142755 w 12191684"/>
              <a:gd name="connsiteY1011" fmla="*/ 317212 h 2102199"/>
              <a:gd name="connsiteX1012" fmla="*/ 9108268 w 12191684"/>
              <a:gd name="connsiteY1012" fmla="*/ 338757 h 2102199"/>
              <a:gd name="connsiteX1013" fmla="*/ 8562658 w 12191684"/>
              <a:gd name="connsiteY1013" fmla="*/ 765267 h 2102199"/>
              <a:gd name="connsiteX1014" fmla="*/ 8281637 w 12191684"/>
              <a:gd name="connsiteY1014" fmla="*/ 1000847 h 2102199"/>
              <a:gd name="connsiteX1015" fmla="*/ 7926250 w 12191684"/>
              <a:gd name="connsiteY1015" fmla="*/ 1251216 h 2102199"/>
              <a:gd name="connsiteX1016" fmla="*/ 6321175 w 12191684"/>
              <a:gd name="connsiteY1016" fmla="*/ 1264984 h 2102199"/>
              <a:gd name="connsiteX1017" fmla="*/ 6125281 w 12191684"/>
              <a:gd name="connsiteY1017" fmla="*/ 1193485 h 2102199"/>
              <a:gd name="connsiteX1018" fmla="*/ 6112639 w 12191684"/>
              <a:gd name="connsiteY1018" fmla="*/ 1186941 h 2102199"/>
              <a:gd name="connsiteX1019" fmla="*/ 6295148 w 12191684"/>
              <a:gd name="connsiteY1019" fmla="*/ 1241193 h 2102199"/>
              <a:gd name="connsiteX1020" fmla="*/ 9102598 w 12191684"/>
              <a:gd name="connsiteY1020" fmla="*/ 304988 h 2102199"/>
              <a:gd name="connsiteX1021" fmla="*/ 9141007 w 12191684"/>
              <a:gd name="connsiteY1021" fmla="*/ 284664 h 2102199"/>
              <a:gd name="connsiteX1022" fmla="*/ 9183078 w 12191684"/>
              <a:gd name="connsiteY1022" fmla="*/ 293066 h 2102199"/>
              <a:gd name="connsiteX1023" fmla="*/ 9144930 w 12191684"/>
              <a:gd name="connsiteY1023" fmla="*/ 315871 h 2102199"/>
              <a:gd name="connsiteX1024" fmla="*/ 9102598 w 12191684"/>
              <a:gd name="connsiteY1024" fmla="*/ 304988 h 2102199"/>
              <a:gd name="connsiteX1025" fmla="*/ 9143759 w 12191684"/>
              <a:gd name="connsiteY1025" fmla="*/ 283238 h 2102199"/>
              <a:gd name="connsiteX1026" fmla="*/ 9181721 w 12191684"/>
              <a:gd name="connsiteY1026" fmla="*/ 264274 h 2102199"/>
              <a:gd name="connsiteX1027" fmla="*/ 9223272 w 12191684"/>
              <a:gd name="connsiteY1027" fmla="*/ 270210 h 2102199"/>
              <a:gd name="connsiteX1028" fmla="*/ 9185514 w 12191684"/>
              <a:gd name="connsiteY1028" fmla="*/ 291641 h 2102199"/>
              <a:gd name="connsiteX1029" fmla="*/ 9143759 w 12191684"/>
              <a:gd name="connsiteY1029" fmla="*/ 283238 h 2102199"/>
              <a:gd name="connsiteX1030" fmla="*/ 9227362 w 12191684"/>
              <a:gd name="connsiteY1030" fmla="*/ 270836 h 2102199"/>
              <a:gd name="connsiteX1031" fmla="*/ 9267277 w 12191684"/>
              <a:gd name="connsiteY1031" fmla="*/ 277611 h 2102199"/>
              <a:gd name="connsiteX1032" fmla="*/ 9229519 w 12191684"/>
              <a:gd name="connsiteY1032" fmla="*/ 301556 h 2102199"/>
              <a:gd name="connsiteX1033" fmla="*/ 9189139 w 12191684"/>
              <a:gd name="connsiteY1033" fmla="*/ 292430 h 2102199"/>
              <a:gd name="connsiteX1034" fmla="*/ 9227362 w 12191684"/>
              <a:gd name="connsiteY1034" fmla="*/ 270836 h 2102199"/>
              <a:gd name="connsiteX1035" fmla="*/ 9229984 w 12191684"/>
              <a:gd name="connsiteY1035" fmla="*/ 269392 h 2102199"/>
              <a:gd name="connsiteX1036" fmla="*/ 9267946 w 12191684"/>
              <a:gd name="connsiteY1036" fmla="*/ 249101 h 2102199"/>
              <a:gd name="connsiteX1037" fmla="*/ 9307192 w 12191684"/>
              <a:gd name="connsiteY1037" fmla="*/ 253532 h 2102199"/>
              <a:gd name="connsiteX1038" fmla="*/ 9269638 w 12191684"/>
              <a:gd name="connsiteY1038" fmla="*/ 276150 h 2102199"/>
              <a:gd name="connsiteX1039" fmla="*/ 9229984 w 12191684"/>
              <a:gd name="connsiteY1039" fmla="*/ 269392 h 2102199"/>
              <a:gd name="connsiteX1040" fmla="*/ 9270847 w 12191684"/>
              <a:gd name="connsiteY1040" fmla="*/ 247583 h 2102199"/>
              <a:gd name="connsiteX1041" fmla="*/ 9308456 w 12191684"/>
              <a:gd name="connsiteY1041" fmla="*/ 228661 h 2102199"/>
              <a:gd name="connsiteX1042" fmla="*/ 9346958 w 12191684"/>
              <a:gd name="connsiteY1042" fmla="*/ 230832 h 2102199"/>
              <a:gd name="connsiteX1043" fmla="*/ 9309795 w 12191684"/>
              <a:gd name="connsiteY1043" fmla="*/ 252000 h 2102199"/>
              <a:gd name="connsiteX1044" fmla="*/ 9270847 w 12191684"/>
              <a:gd name="connsiteY1044" fmla="*/ 247583 h 2102199"/>
              <a:gd name="connsiteX1045" fmla="*/ 9312063 w 12191684"/>
              <a:gd name="connsiteY1045" fmla="*/ 226885 h 2102199"/>
              <a:gd name="connsiteX1046" fmla="*/ 9349282 w 12191684"/>
              <a:gd name="connsiteY1046" fmla="*/ 209350 h 2102199"/>
              <a:gd name="connsiteX1047" fmla="*/ 9386799 w 12191684"/>
              <a:gd name="connsiteY1047" fmla="*/ 209384 h 2102199"/>
              <a:gd name="connsiteX1048" fmla="*/ 9349951 w 12191684"/>
              <a:gd name="connsiteY1048" fmla="*/ 229163 h 2102199"/>
              <a:gd name="connsiteX1049" fmla="*/ 9312063 w 12191684"/>
              <a:gd name="connsiteY1049" fmla="*/ 226885 h 2102199"/>
              <a:gd name="connsiteX1050" fmla="*/ 9353410 w 12191684"/>
              <a:gd name="connsiteY1050" fmla="*/ 207472 h 2102199"/>
              <a:gd name="connsiteX1051" fmla="*/ 9410001 w 12191684"/>
              <a:gd name="connsiteY1051" fmla="*/ 183021 h 2102199"/>
              <a:gd name="connsiteX1052" fmla="*/ 9439244 w 12191684"/>
              <a:gd name="connsiteY1052" fmla="*/ 183152 h 2102199"/>
              <a:gd name="connsiteX1053" fmla="*/ 9390220 w 12191684"/>
              <a:gd name="connsiteY1053" fmla="*/ 207575 h 2102199"/>
              <a:gd name="connsiteX1054" fmla="*/ 9353410 w 12191684"/>
              <a:gd name="connsiteY1054" fmla="*/ 207472 h 2102199"/>
              <a:gd name="connsiteX1055" fmla="*/ 9415057 w 12191684"/>
              <a:gd name="connsiteY1055" fmla="*/ 180995 h 2102199"/>
              <a:gd name="connsiteX1056" fmla="*/ 9458002 w 12191684"/>
              <a:gd name="connsiteY1056" fmla="*/ 164306 h 2102199"/>
              <a:gd name="connsiteX1057" fmla="*/ 9482710 w 12191684"/>
              <a:gd name="connsiteY1057" fmla="*/ 163086 h 2102199"/>
              <a:gd name="connsiteX1058" fmla="*/ 9464751 w 12191684"/>
              <a:gd name="connsiteY1058" fmla="*/ 171172 h 2102199"/>
              <a:gd name="connsiteX1059" fmla="*/ 9443111 w 12191684"/>
              <a:gd name="connsiteY1059" fmla="*/ 181291 h 2102199"/>
              <a:gd name="connsiteX1060" fmla="*/ 9415057 w 12191684"/>
              <a:gd name="connsiteY1060" fmla="*/ 180995 h 2102199"/>
              <a:gd name="connsiteX1061" fmla="*/ 9456720 w 12191684"/>
              <a:gd name="connsiteY1061" fmla="*/ 162359 h 2102199"/>
              <a:gd name="connsiteX1062" fmla="*/ 9452537 w 12191684"/>
              <a:gd name="connsiteY1062" fmla="*/ 162618 h 2102199"/>
              <a:gd name="connsiteX1063" fmla="*/ 9459787 w 12191684"/>
              <a:gd name="connsiteY1063" fmla="*/ 161235 h 2102199"/>
              <a:gd name="connsiteX1064" fmla="*/ 9456720 w 12191684"/>
              <a:gd name="connsiteY1064" fmla="*/ 162359 h 2102199"/>
              <a:gd name="connsiteX1065" fmla="*/ 9378749 w 12191684"/>
              <a:gd name="connsiteY1065" fmla="*/ 181603 h 2102199"/>
              <a:gd name="connsiteX1066" fmla="*/ 9366051 w 12191684"/>
              <a:gd name="connsiteY1066" fmla="*/ 182032 h 2102199"/>
              <a:gd name="connsiteX1067" fmla="*/ 9409071 w 12191684"/>
              <a:gd name="connsiteY1067" fmla="*/ 171696 h 2102199"/>
              <a:gd name="connsiteX1068" fmla="*/ 9378749 w 12191684"/>
              <a:gd name="connsiteY1068" fmla="*/ 181603 h 2102199"/>
              <a:gd name="connsiteX1069" fmla="*/ 9372056 w 12191684"/>
              <a:gd name="connsiteY1069" fmla="*/ 183895 h 2102199"/>
              <a:gd name="connsiteX1070" fmla="*/ 9354990 w 12191684"/>
              <a:gd name="connsiteY1070" fmla="*/ 189850 h 2102199"/>
              <a:gd name="connsiteX1071" fmla="*/ 9304942 w 12191684"/>
              <a:gd name="connsiteY1071" fmla="*/ 208651 h 2102199"/>
              <a:gd name="connsiteX1072" fmla="*/ 9268225 w 12191684"/>
              <a:gd name="connsiteY1072" fmla="*/ 210577 h 2102199"/>
              <a:gd name="connsiteX1073" fmla="*/ 9356068 w 12191684"/>
              <a:gd name="connsiteY1073" fmla="*/ 184628 h 2102199"/>
              <a:gd name="connsiteX1074" fmla="*/ 9372056 w 12191684"/>
              <a:gd name="connsiteY1074" fmla="*/ 183895 h 2102199"/>
              <a:gd name="connsiteX1075" fmla="*/ 9298045 w 12191684"/>
              <a:gd name="connsiteY1075" fmla="*/ 199582 h 2102199"/>
              <a:gd name="connsiteX1076" fmla="*/ 9262462 w 12191684"/>
              <a:gd name="connsiteY1076" fmla="*/ 210966 h 2102199"/>
              <a:gd name="connsiteX1077" fmla="*/ 9144948 w 12191684"/>
              <a:gd name="connsiteY1077" fmla="*/ 223394 h 2102199"/>
              <a:gd name="connsiteX1078" fmla="*/ 9250061 w 12191684"/>
              <a:gd name="connsiteY1078" fmla="*/ 194682 h 2102199"/>
              <a:gd name="connsiteX1079" fmla="*/ 9348557 w 12191684"/>
              <a:gd name="connsiteY1079" fmla="*/ 185039 h 2102199"/>
              <a:gd name="connsiteX1080" fmla="*/ 9298045 w 12191684"/>
              <a:gd name="connsiteY1080" fmla="*/ 199582 h 2102199"/>
              <a:gd name="connsiteX1081" fmla="*/ 9255956 w 12191684"/>
              <a:gd name="connsiteY1081" fmla="*/ 213143 h 2102199"/>
              <a:gd name="connsiteX1082" fmla="*/ 9221264 w 12191684"/>
              <a:gd name="connsiteY1082" fmla="*/ 225234 h 2102199"/>
              <a:gd name="connsiteX1083" fmla="*/ 9127882 w 12191684"/>
              <a:gd name="connsiteY1083" fmla="*/ 228860 h 2102199"/>
              <a:gd name="connsiteX1084" fmla="*/ 9136248 w 12191684"/>
              <a:gd name="connsiteY1084" fmla="*/ 226143 h 2102199"/>
              <a:gd name="connsiteX1085" fmla="*/ 9255956 w 12191684"/>
              <a:gd name="connsiteY1085" fmla="*/ 213143 h 2102199"/>
              <a:gd name="connsiteX1086" fmla="*/ 9117806 w 12191684"/>
              <a:gd name="connsiteY1086" fmla="*/ 229531 h 2102199"/>
              <a:gd name="connsiteX1087" fmla="*/ 9110685 w 12191684"/>
              <a:gd name="connsiteY1087" fmla="*/ 230087 h 2102199"/>
              <a:gd name="connsiteX1088" fmla="*/ 9120985 w 12191684"/>
              <a:gd name="connsiteY1088" fmla="*/ 228478 h 2102199"/>
              <a:gd name="connsiteX1089" fmla="*/ 9117806 w 12191684"/>
              <a:gd name="connsiteY1089" fmla="*/ 229531 h 2102199"/>
              <a:gd name="connsiteX1090" fmla="*/ 9110424 w 12191684"/>
              <a:gd name="connsiteY1090" fmla="*/ 232042 h 2102199"/>
              <a:gd name="connsiteX1091" fmla="*/ 9090755 w 12191684"/>
              <a:gd name="connsiteY1091" fmla="*/ 238856 h 2102199"/>
              <a:gd name="connsiteX1092" fmla="*/ 9059522 w 12191684"/>
              <a:gd name="connsiteY1092" fmla="*/ 239215 h 2102199"/>
              <a:gd name="connsiteX1093" fmla="*/ 9088078 w 12191684"/>
              <a:gd name="connsiteY1093" fmla="*/ 233911 h 2102199"/>
              <a:gd name="connsiteX1094" fmla="*/ 9110424 w 12191684"/>
              <a:gd name="connsiteY1094" fmla="*/ 232042 h 2102199"/>
              <a:gd name="connsiteX1095" fmla="*/ 9050915 w 12191684"/>
              <a:gd name="connsiteY1095" fmla="*/ 239451 h 2102199"/>
              <a:gd name="connsiteX1096" fmla="*/ 9042456 w 12191684"/>
              <a:gd name="connsiteY1096" fmla="*/ 239687 h 2102199"/>
              <a:gd name="connsiteX1097" fmla="*/ 9048572 w 12191684"/>
              <a:gd name="connsiteY1097" fmla="*/ 237915 h 2102199"/>
              <a:gd name="connsiteX1098" fmla="*/ 9071421 w 12191684"/>
              <a:gd name="connsiteY1098" fmla="*/ 235489 h 2102199"/>
              <a:gd name="connsiteX1099" fmla="*/ 9050915 w 12191684"/>
              <a:gd name="connsiteY1099" fmla="*/ 239451 h 2102199"/>
              <a:gd name="connsiteX1100" fmla="*/ 9042865 w 12191684"/>
              <a:gd name="connsiteY1100" fmla="*/ 241066 h 2102199"/>
              <a:gd name="connsiteX1101" fmla="*/ 9026412 w 12191684"/>
              <a:gd name="connsiteY1101" fmla="*/ 244495 h 2102199"/>
              <a:gd name="connsiteX1102" fmla="*/ 9037231 w 12191684"/>
              <a:gd name="connsiteY1102" fmla="*/ 241237 h 2102199"/>
              <a:gd name="connsiteX1103" fmla="*/ 9042865 w 12191684"/>
              <a:gd name="connsiteY1103" fmla="*/ 241066 h 2102199"/>
              <a:gd name="connsiteX1104" fmla="*/ 9006593 w 12191684"/>
              <a:gd name="connsiteY1104" fmla="*/ 248060 h 2102199"/>
              <a:gd name="connsiteX1105" fmla="*/ 8977834 w 12191684"/>
              <a:gd name="connsiteY1105" fmla="*/ 247309 h 2102199"/>
              <a:gd name="connsiteX1106" fmla="*/ 9014402 w 12191684"/>
              <a:gd name="connsiteY1106" fmla="*/ 242106 h 2102199"/>
              <a:gd name="connsiteX1107" fmla="*/ 9027397 w 12191684"/>
              <a:gd name="connsiteY1107" fmla="*/ 241602 h 2102199"/>
              <a:gd name="connsiteX1108" fmla="*/ 9006593 w 12191684"/>
              <a:gd name="connsiteY1108" fmla="*/ 248060 h 2102199"/>
              <a:gd name="connsiteX1109" fmla="*/ 9001630 w 12191684"/>
              <a:gd name="connsiteY1109" fmla="*/ 249635 h 2102199"/>
              <a:gd name="connsiteX1110" fmla="*/ 8997782 w 12191684"/>
              <a:gd name="connsiteY1110" fmla="*/ 250864 h 2102199"/>
              <a:gd name="connsiteX1111" fmla="*/ 8967813 w 12191684"/>
              <a:gd name="connsiteY1111" fmla="*/ 258033 h 2102199"/>
              <a:gd name="connsiteX1112" fmla="*/ 8932211 w 12191684"/>
              <a:gd name="connsiteY1112" fmla="*/ 254842 h 2102199"/>
              <a:gd name="connsiteX1113" fmla="*/ 8968091 w 12191684"/>
              <a:gd name="connsiteY1113" fmla="*/ 248828 h 2102199"/>
              <a:gd name="connsiteX1114" fmla="*/ 9001630 w 12191684"/>
              <a:gd name="connsiteY1114" fmla="*/ 249635 h 2102199"/>
              <a:gd name="connsiteX1115" fmla="*/ 8916650 w 12191684"/>
              <a:gd name="connsiteY1115" fmla="*/ 255733 h 2102199"/>
              <a:gd name="connsiteX1116" fmla="*/ 8881029 w 12191684"/>
              <a:gd name="connsiteY1116" fmla="*/ 262665 h 2102199"/>
              <a:gd name="connsiteX1117" fmla="*/ 8842249 w 12191684"/>
              <a:gd name="connsiteY1117" fmla="*/ 257661 h 2102199"/>
              <a:gd name="connsiteX1118" fmla="*/ 8877070 w 12191684"/>
              <a:gd name="connsiteY1118" fmla="*/ 253255 h 2102199"/>
              <a:gd name="connsiteX1119" fmla="*/ 8916650 w 12191684"/>
              <a:gd name="connsiteY1119" fmla="*/ 255733 h 2102199"/>
              <a:gd name="connsiteX1120" fmla="*/ 8837657 w 12191684"/>
              <a:gd name="connsiteY1120" fmla="*/ 257096 h 2102199"/>
              <a:gd name="connsiteX1121" fmla="*/ 8801888 w 12191684"/>
              <a:gd name="connsiteY1121" fmla="*/ 253145 h 2102199"/>
              <a:gd name="connsiteX1122" fmla="*/ 8832024 w 12191684"/>
              <a:gd name="connsiteY1122" fmla="*/ 251366 h 2102199"/>
              <a:gd name="connsiteX1123" fmla="*/ 8869838 w 12191684"/>
              <a:gd name="connsiteY1123" fmla="*/ 252909 h 2102199"/>
              <a:gd name="connsiteX1124" fmla="*/ 8837657 w 12191684"/>
              <a:gd name="connsiteY1124" fmla="*/ 257096 h 2102199"/>
              <a:gd name="connsiteX1125" fmla="*/ 8829402 w 12191684"/>
              <a:gd name="connsiteY1125" fmla="*/ 258248 h 2102199"/>
              <a:gd name="connsiteX1126" fmla="*/ 8621499 w 12191684"/>
              <a:gd name="connsiteY1126" fmla="*/ 297624 h 2102199"/>
              <a:gd name="connsiteX1127" fmla="*/ 7896579 w 12191684"/>
              <a:gd name="connsiteY1127" fmla="*/ 549860 h 2102199"/>
              <a:gd name="connsiteX1128" fmla="*/ 7712379 w 12191684"/>
              <a:gd name="connsiteY1128" fmla="*/ 628333 h 2102199"/>
              <a:gd name="connsiteX1129" fmla="*/ 7543219 w 12191684"/>
              <a:gd name="connsiteY1129" fmla="*/ 700477 h 2102199"/>
              <a:gd name="connsiteX1130" fmla="*/ 6142385 w 12191684"/>
              <a:gd name="connsiteY1130" fmla="*/ 1086008 h 2102199"/>
              <a:gd name="connsiteX1131" fmla="*/ 5971738 w 12191684"/>
              <a:gd name="connsiteY1131" fmla="*/ 1113094 h 2102199"/>
              <a:gd name="connsiteX1132" fmla="*/ 5952198 w 12191684"/>
              <a:gd name="connsiteY1132" fmla="*/ 1102752 h 2102199"/>
              <a:gd name="connsiteX1133" fmla="*/ 6117268 w 12191684"/>
              <a:gd name="connsiteY1133" fmla="*/ 1062264 h 2102199"/>
              <a:gd name="connsiteX1134" fmla="*/ 7489175 w 12191684"/>
              <a:gd name="connsiteY1134" fmla="*/ 623529 h 2102199"/>
              <a:gd name="connsiteX1135" fmla="*/ 7842238 w 12191684"/>
              <a:gd name="connsiteY1135" fmla="*/ 487178 h 2102199"/>
              <a:gd name="connsiteX1136" fmla="*/ 8789246 w 12191684"/>
              <a:gd name="connsiteY1136" fmla="*/ 254009 h 2102199"/>
              <a:gd name="connsiteX1137" fmla="*/ 8829402 w 12191684"/>
              <a:gd name="connsiteY1137" fmla="*/ 258248 h 2102199"/>
              <a:gd name="connsiteX1138" fmla="*/ 5946975 w 12191684"/>
              <a:gd name="connsiteY1138" fmla="*/ 1102097 h 2102199"/>
              <a:gd name="connsiteX1139" fmla="*/ 5930726 w 12191684"/>
              <a:gd name="connsiteY1139" fmla="*/ 1106009 h 2102199"/>
              <a:gd name="connsiteX1140" fmla="*/ 5911261 w 12191684"/>
              <a:gd name="connsiteY1140" fmla="*/ 1097014 h 2102199"/>
              <a:gd name="connsiteX1141" fmla="*/ 5927361 w 12191684"/>
              <a:gd name="connsiteY1141" fmla="*/ 1091701 h 2102199"/>
              <a:gd name="connsiteX1142" fmla="*/ 5946975 w 12191684"/>
              <a:gd name="connsiteY1142" fmla="*/ 1102097 h 2102199"/>
              <a:gd name="connsiteX1143" fmla="*/ 5908789 w 12191684"/>
              <a:gd name="connsiteY1143" fmla="*/ 1095869 h 2102199"/>
              <a:gd name="connsiteX1144" fmla="*/ 5904587 w 12191684"/>
              <a:gd name="connsiteY1144" fmla="*/ 1093934 h 2102199"/>
              <a:gd name="connsiteX1145" fmla="*/ 5889287 w 12191684"/>
              <a:gd name="connsiteY1145" fmla="*/ 1086858 h 2102199"/>
              <a:gd name="connsiteX1146" fmla="*/ 5905386 w 12191684"/>
              <a:gd name="connsiteY1146" fmla="*/ 1080052 h 2102199"/>
              <a:gd name="connsiteX1147" fmla="*/ 5908826 w 12191684"/>
              <a:gd name="connsiteY1147" fmla="*/ 1081876 h 2102199"/>
              <a:gd name="connsiteX1148" fmla="*/ 5925074 w 12191684"/>
              <a:gd name="connsiteY1148" fmla="*/ 1090495 h 2102199"/>
              <a:gd name="connsiteX1149" fmla="*/ 5908789 w 12191684"/>
              <a:gd name="connsiteY1149" fmla="*/ 1095869 h 2102199"/>
              <a:gd name="connsiteX1150" fmla="*/ 5903806 w 12191684"/>
              <a:gd name="connsiteY1150" fmla="*/ 1095624 h 2102199"/>
              <a:gd name="connsiteX1151" fmla="*/ 5906186 w 12191684"/>
              <a:gd name="connsiteY1151" fmla="*/ 1096721 h 2102199"/>
              <a:gd name="connsiteX1152" fmla="*/ 5889603 w 12191684"/>
              <a:gd name="connsiteY1152" fmla="*/ 1102164 h 2102199"/>
              <a:gd name="connsiteX1153" fmla="*/ 5880344 w 12191684"/>
              <a:gd name="connsiteY1153" fmla="*/ 1098535 h 2102199"/>
              <a:gd name="connsiteX1154" fmla="*/ 5870621 w 12191684"/>
              <a:gd name="connsiteY1154" fmla="*/ 1094720 h 2102199"/>
              <a:gd name="connsiteX1155" fmla="*/ 5886963 w 12191684"/>
              <a:gd name="connsiteY1155" fmla="*/ 1087836 h 2102199"/>
              <a:gd name="connsiteX1156" fmla="*/ 5903806 w 12191684"/>
              <a:gd name="connsiteY1156" fmla="*/ 1095624 h 2102199"/>
              <a:gd name="connsiteX1157" fmla="*/ 5868409 w 12191684"/>
              <a:gd name="connsiteY1157" fmla="*/ 1093850 h 2102199"/>
              <a:gd name="connsiteX1158" fmla="*/ 5656192 w 12191684"/>
              <a:gd name="connsiteY1158" fmla="*/ 1011583 h 2102199"/>
              <a:gd name="connsiteX1159" fmla="*/ 5417651 w 12191684"/>
              <a:gd name="connsiteY1159" fmla="*/ 920710 h 2102199"/>
              <a:gd name="connsiteX1160" fmla="*/ 4596540 w 12191684"/>
              <a:gd name="connsiteY1160" fmla="*/ 617604 h 2102199"/>
              <a:gd name="connsiteX1161" fmla="*/ 3173583 w 12191684"/>
              <a:gd name="connsiteY1161" fmla="*/ 245850 h 2102199"/>
              <a:gd name="connsiteX1162" fmla="*/ 2651528 w 12191684"/>
              <a:gd name="connsiteY1162" fmla="*/ 209307 h 2102199"/>
              <a:gd name="connsiteX1163" fmla="*/ 2261878 w 12191684"/>
              <a:gd name="connsiteY1163" fmla="*/ 236071 h 2102199"/>
              <a:gd name="connsiteX1164" fmla="*/ 2197312 w 12191684"/>
              <a:gd name="connsiteY1164" fmla="*/ 202581 h 2102199"/>
              <a:gd name="connsiteX1165" fmla="*/ 2615796 w 12191684"/>
              <a:gd name="connsiteY1165" fmla="*/ 147031 h 2102199"/>
              <a:gd name="connsiteX1166" fmla="*/ 3154229 w 12191684"/>
              <a:gd name="connsiteY1166" fmla="*/ 159184 h 2102199"/>
              <a:gd name="connsiteX1167" fmla="*/ 4601597 w 12191684"/>
              <a:gd name="connsiteY1167" fmla="*/ 534792 h 2102199"/>
              <a:gd name="connsiteX1168" fmla="*/ 5652028 w 12191684"/>
              <a:gd name="connsiteY1168" fmla="*/ 980876 h 2102199"/>
              <a:gd name="connsiteX1169" fmla="*/ 5672329 w 12191684"/>
              <a:gd name="connsiteY1169" fmla="*/ 989971 h 2102199"/>
              <a:gd name="connsiteX1170" fmla="*/ 5884899 w 12191684"/>
              <a:gd name="connsiteY1170" fmla="*/ 1086882 h 2102199"/>
              <a:gd name="connsiteX1171" fmla="*/ 5868409 w 12191684"/>
              <a:gd name="connsiteY1171" fmla="*/ 1093850 h 2102199"/>
              <a:gd name="connsiteX1172" fmla="*/ 2259276 w 12191684"/>
              <a:gd name="connsiteY1172" fmla="*/ 236413 h 2102199"/>
              <a:gd name="connsiteX1173" fmla="*/ 2183536 w 12191684"/>
              <a:gd name="connsiteY1173" fmla="*/ 247311 h 2102199"/>
              <a:gd name="connsiteX1174" fmla="*/ 2116069 w 12191684"/>
              <a:gd name="connsiteY1174" fmla="*/ 220185 h 2102199"/>
              <a:gd name="connsiteX1175" fmla="*/ 2194765 w 12191684"/>
              <a:gd name="connsiteY1175" fmla="*/ 203105 h 2102199"/>
              <a:gd name="connsiteX1176" fmla="*/ 2259276 w 12191684"/>
              <a:gd name="connsiteY1176" fmla="*/ 236413 h 2102199"/>
              <a:gd name="connsiteX1177" fmla="*/ 2180134 w 12191684"/>
              <a:gd name="connsiteY1177" fmla="*/ 247835 h 2102199"/>
              <a:gd name="connsiteX1178" fmla="*/ 2104431 w 12191684"/>
              <a:gd name="connsiteY1178" fmla="*/ 260646 h 2102199"/>
              <a:gd name="connsiteX1179" fmla="*/ 2034417 w 12191684"/>
              <a:gd name="connsiteY1179" fmla="*/ 240042 h 2102199"/>
              <a:gd name="connsiteX1180" fmla="*/ 2112741 w 12191684"/>
              <a:gd name="connsiteY1180" fmla="*/ 220949 h 2102199"/>
              <a:gd name="connsiteX1181" fmla="*/ 2180134 w 12191684"/>
              <a:gd name="connsiteY1181" fmla="*/ 247835 h 2102199"/>
              <a:gd name="connsiteX1182" fmla="*/ 2100304 w 12191684"/>
              <a:gd name="connsiteY1182" fmla="*/ 261405 h 2102199"/>
              <a:gd name="connsiteX1183" fmla="*/ 2025121 w 12191684"/>
              <a:gd name="connsiteY1183" fmla="*/ 276005 h 2102199"/>
              <a:gd name="connsiteX1184" fmla="*/ 1952672 w 12191684"/>
              <a:gd name="connsiteY1184" fmla="*/ 262089 h 2102199"/>
              <a:gd name="connsiteX1185" fmla="*/ 2030178 w 12191684"/>
              <a:gd name="connsiteY1185" fmla="*/ 241128 h 2102199"/>
              <a:gd name="connsiteX1186" fmla="*/ 2100304 w 12191684"/>
              <a:gd name="connsiteY1186" fmla="*/ 261405 h 2102199"/>
              <a:gd name="connsiteX1187" fmla="*/ 2021849 w 12191684"/>
              <a:gd name="connsiteY1187" fmla="*/ 276679 h 2102199"/>
              <a:gd name="connsiteX1188" fmla="*/ 1944827 w 12191684"/>
              <a:gd name="connsiteY1188" fmla="*/ 293508 h 2102199"/>
              <a:gd name="connsiteX1189" fmla="*/ 1874776 w 12191684"/>
              <a:gd name="connsiteY1189" fmla="*/ 286767 h 2102199"/>
              <a:gd name="connsiteX1190" fmla="*/ 1870202 w 12191684"/>
              <a:gd name="connsiteY1190" fmla="*/ 286475 h 2102199"/>
              <a:gd name="connsiteX1191" fmla="*/ 1949567 w 12191684"/>
              <a:gd name="connsiteY1191" fmla="*/ 262976 h 2102199"/>
              <a:gd name="connsiteX1192" fmla="*/ 2021849 w 12191684"/>
              <a:gd name="connsiteY1192" fmla="*/ 276679 h 2102199"/>
              <a:gd name="connsiteX1193" fmla="*/ 1938710 w 12191684"/>
              <a:gd name="connsiteY1193" fmla="*/ 294917 h 2102199"/>
              <a:gd name="connsiteX1194" fmla="*/ 1892883 w 12191684"/>
              <a:gd name="connsiteY1194" fmla="*/ 305865 h 2102199"/>
              <a:gd name="connsiteX1195" fmla="*/ 1863621 w 12191684"/>
              <a:gd name="connsiteY1195" fmla="*/ 313179 h 2102199"/>
              <a:gd name="connsiteX1196" fmla="*/ 1804977 w 12191684"/>
              <a:gd name="connsiteY1196" fmla="*/ 312748 h 2102199"/>
              <a:gd name="connsiteX1197" fmla="*/ 1787229 w 12191684"/>
              <a:gd name="connsiteY1197" fmla="*/ 313092 h 2102199"/>
              <a:gd name="connsiteX1198" fmla="*/ 1832766 w 12191684"/>
              <a:gd name="connsiteY1198" fmla="*/ 298208 h 2102199"/>
              <a:gd name="connsiteX1199" fmla="*/ 1864160 w 12191684"/>
              <a:gd name="connsiteY1199" fmla="*/ 288338 h 2102199"/>
              <a:gd name="connsiteX1200" fmla="*/ 1938710 w 12191684"/>
              <a:gd name="connsiteY1200" fmla="*/ 294917 h 2102199"/>
              <a:gd name="connsiteX1201" fmla="*/ 1856516 w 12191684"/>
              <a:gd name="connsiteY1201" fmla="*/ 315012 h 2102199"/>
              <a:gd name="connsiteX1202" fmla="*/ 1781157 w 12191684"/>
              <a:gd name="connsiteY1202" fmla="*/ 335159 h 2102199"/>
              <a:gd name="connsiteX1203" fmla="*/ 1735185 w 12191684"/>
              <a:gd name="connsiteY1203" fmla="*/ 338749 h 2102199"/>
              <a:gd name="connsiteX1204" fmla="*/ 1703775 w 12191684"/>
              <a:gd name="connsiteY1204" fmla="*/ 341936 h 2102199"/>
              <a:gd name="connsiteX1205" fmla="*/ 1780357 w 12191684"/>
              <a:gd name="connsiteY1205" fmla="*/ 315369 h 2102199"/>
              <a:gd name="connsiteX1206" fmla="*/ 1856516 w 12191684"/>
              <a:gd name="connsiteY1206" fmla="*/ 315012 h 2102199"/>
              <a:gd name="connsiteX1207" fmla="*/ 1772880 w 12191684"/>
              <a:gd name="connsiteY1207" fmla="*/ 337494 h 2102199"/>
              <a:gd name="connsiteX1208" fmla="*/ 1696990 w 12191684"/>
              <a:gd name="connsiteY1208" fmla="*/ 359752 h 2102199"/>
              <a:gd name="connsiteX1209" fmla="*/ 1665405 w 12191684"/>
              <a:gd name="connsiteY1209" fmla="*/ 364771 h 2102199"/>
              <a:gd name="connsiteX1210" fmla="*/ 1620015 w 12191684"/>
              <a:gd name="connsiteY1210" fmla="*/ 373007 h 2102199"/>
              <a:gd name="connsiteX1211" fmla="*/ 1696144 w 12191684"/>
              <a:gd name="connsiteY1211" fmla="*/ 344656 h 2102199"/>
              <a:gd name="connsiteX1212" fmla="*/ 1772880 w 12191684"/>
              <a:gd name="connsiteY1212" fmla="*/ 337494 h 2102199"/>
              <a:gd name="connsiteX1213" fmla="*/ 1695127 w 12191684"/>
              <a:gd name="connsiteY1213" fmla="*/ 362267 h 2102199"/>
              <a:gd name="connsiteX1214" fmla="*/ 1762043 w 12191684"/>
              <a:gd name="connsiteY1214" fmla="*/ 353118 h 2102199"/>
              <a:gd name="connsiteX1215" fmla="*/ 1701507 w 12191684"/>
              <a:gd name="connsiteY1215" fmla="*/ 367582 h 2102199"/>
              <a:gd name="connsiteX1216" fmla="*/ 1632098 w 12191684"/>
              <a:gd name="connsiteY1216" fmla="*/ 382236 h 2102199"/>
              <a:gd name="connsiteX1217" fmla="*/ 1695127 w 12191684"/>
              <a:gd name="connsiteY1217" fmla="*/ 362267 h 2102199"/>
              <a:gd name="connsiteX1218" fmla="*/ 1709793 w 12191684"/>
              <a:gd name="connsiteY1218" fmla="*/ 357835 h 2102199"/>
              <a:gd name="connsiteX1219" fmla="*/ 1781854 w 12191684"/>
              <a:gd name="connsiteY1219" fmla="*/ 336896 h 2102199"/>
              <a:gd name="connsiteX1220" fmla="*/ 1852994 w 12191684"/>
              <a:gd name="connsiteY1220" fmla="*/ 333711 h 2102199"/>
              <a:gd name="connsiteX1221" fmla="*/ 1781475 w 12191684"/>
              <a:gd name="connsiteY1221" fmla="*/ 348710 h 2102199"/>
              <a:gd name="connsiteX1222" fmla="*/ 1709793 w 12191684"/>
              <a:gd name="connsiteY1222" fmla="*/ 357835 h 2102199"/>
              <a:gd name="connsiteX1223" fmla="*/ 1863751 w 12191684"/>
              <a:gd name="connsiteY1223" fmla="*/ 333471 h 2102199"/>
              <a:gd name="connsiteX1224" fmla="*/ 1926924 w 12191684"/>
              <a:gd name="connsiteY1224" fmla="*/ 333302 h 2102199"/>
              <a:gd name="connsiteX1225" fmla="*/ 1861595 w 12191684"/>
              <a:gd name="connsiteY1225" fmla="*/ 341341 h 2102199"/>
              <a:gd name="connsiteX1226" fmla="*/ 1798424 w 12191684"/>
              <a:gd name="connsiteY1226" fmla="*/ 346931 h 2102199"/>
              <a:gd name="connsiteX1227" fmla="*/ 1863751 w 12191684"/>
              <a:gd name="connsiteY1227" fmla="*/ 333471 h 2102199"/>
              <a:gd name="connsiteX1228" fmla="*/ 1873567 w 12191684"/>
              <a:gd name="connsiteY1228" fmla="*/ 331579 h 2102199"/>
              <a:gd name="connsiteX1229" fmla="*/ 1942131 w 12191684"/>
              <a:gd name="connsiteY1229" fmla="*/ 319149 h 2102199"/>
              <a:gd name="connsiteX1230" fmla="*/ 2007832 w 12191684"/>
              <a:gd name="connsiteY1230" fmla="*/ 325310 h 2102199"/>
              <a:gd name="connsiteX1231" fmla="*/ 1940792 w 12191684"/>
              <a:gd name="connsiteY1231" fmla="*/ 331811 h 2102199"/>
              <a:gd name="connsiteX1232" fmla="*/ 1873567 w 12191684"/>
              <a:gd name="connsiteY1232" fmla="*/ 331579 h 2102199"/>
              <a:gd name="connsiteX1233" fmla="*/ 2014432 w 12191684"/>
              <a:gd name="connsiteY1233" fmla="*/ 326589 h 2102199"/>
              <a:gd name="connsiteX1234" fmla="*/ 2017071 w 12191684"/>
              <a:gd name="connsiteY1234" fmla="*/ 326371 h 2102199"/>
              <a:gd name="connsiteX1235" fmla="*/ 2076117 w 12191684"/>
              <a:gd name="connsiteY1235" fmla="*/ 334187 h 2102199"/>
              <a:gd name="connsiteX1236" fmla="*/ 2074964 w 12191684"/>
              <a:gd name="connsiteY1236" fmla="*/ 334181 h 2102199"/>
              <a:gd name="connsiteX1237" fmla="*/ 2015733 w 12191684"/>
              <a:gd name="connsiteY1237" fmla="*/ 334568 h 2102199"/>
              <a:gd name="connsiteX1238" fmla="*/ 1955089 w 12191684"/>
              <a:gd name="connsiteY1238" fmla="*/ 332144 h 2102199"/>
              <a:gd name="connsiteX1239" fmla="*/ 2014432 w 12191684"/>
              <a:gd name="connsiteY1239" fmla="*/ 326589 h 2102199"/>
              <a:gd name="connsiteX1240" fmla="*/ 2026162 w 12191684"/>
              <a:gd name="connsiteY1240" fmla="*/ 325626 h 2102199"/>
              <a:gd name="connsiteX1241" fmla="*/ 2091733 w 12191684"/>
              <a:gd name="connsiteY1241" fmla="*/ 320898 h 2102199"/>
              <a:gd name="connsiteX1242" fmla="*/ 2152396 w 12191684"/>
              <a:gd name="connsiteY1242" fmla="*/ 335273 h 2102199"/>
              <a:gd name="connsiteX1243" fmla="*/ 2088703 w 12191684"/>
              <a:gd name="connsiteY1243" fmla="*/ 334254 h 2102199"/>
              <a:gd name="connsiteX1244" fmla="*/ 2026162 w 12191684"/>
              <a:gd name="connsiteY1244" fmla="*/ 325626 h 2102199"/>
              <a:gd name="connsiteX1245" fmla="*/ 2168588 w 12191684"/>
              <a:gd name="connsiteY1245" fmla="*/ 337591 h 2102199"/>
              <a:gd name="connsiteX1246" fmla="*/ 2231817 w 12191684"/>
              <a:gd name="connsiteY1246" fmla="*/ 340097 h 2102199"/>
              <a:gd name="connsiteX1247" fmla="*/ 2287050 w 12191684"/>
              <a:gd name="connsiteY1247" fmla="*/ 361501 h 2102199"/>
              <a:gd name="connsiteX1248" fmla="*/ 2226500 w 12191684"/>
              <a:gd name="connsiteY1248" fmla="*/ 353546 h 2102199"/>
              <a:gd name="connsiteX1249" fmla="*/ 2168588 w 12191684"/>
              <a:gd name="connsiteY1249" fmla="*/ 337591 h 2102199"/>
              <a:gd name="connsiteX1250" fmla="*/ 2294227 w 12191684"/>
              <a:gd name="connsiteY1250" fmla="*/ 364392 h 2102199"/>
              <a:gd name="connsiteX1251" fmla="*/ 2317112 w 12191684"/>
              <a:gd name="connsiteY1251" fmla="*/ 373754 h 2102199"/>
              <a:gd name="connsiteX1252" fmla="*/ 2344738 w 12191684"/>
              <a:gd name="connsiteY1252" fmla="*/ 385359 h 2102199"/>
              <a:gd name="connsiteX1253" fmla="*/ 2290564 w 12191684"/>
              <a:gd name="connsiteY1253" fmla="*/ 372801 h 2102199"/>
              <a:gd name="connsiteX1254" fmla="*/ 2257100 w 12191684"/>
              <a:gd name="connsiteY1254" fmla="*/ 362559 h 2102199"/>
              <a:gd name="connsiteX1255" fmla="*/ 2237747 w 12191684"/>
              <a:gd name="connsiteY1255" fmla="*/ 356814 h 2102199"/>
              <a:gd name="connsiteX1256" fmla="*/ 2294227 w 12191684"/>
              <a:gd name="connsiteY1256" fmla="*/ 364392 h 2102199"/>
              <a:gd name="connsiteX1257" fmla="*/ 2317819 w 12191684"/>
              <a:gd name="connsiteY1257" fmla="*/ 372038 h 2102199"/>
              <a:gd name="connsiteX1258" fmla="*/ 2301830 w 12191684"/>
              <a:gd name="connsiteY1258" fmla="*/ 365491 h 2102199"/>
              <a:gd name="connsiteX1259" fmla="*/ 2361563 w 12191684"/>
              <a:gd name="connsiteY1259" fmla="*/ 374637 h 2102199"/>
              <a:gd name="connsiteX1260" fmla="*/ 2377645 w 12191684"/>
              <a:gd name="connsiteY1260" fmla="*/ 383165 h 2102199"/>
              <a:gd name="connsiteX1261" fmla="*/ 2413154 w 12191684"/>
              <a:gd name="connsiteY1261" fmla="*/ 402422 h 2102199"/>
              <a:gd name="connsiteX1262" fmla="*/ 2355856 w 12191684"/>
              <a:gd name="connsiteY1262" fmla="*/ 388038 h 2102199"/>
              <a:gd name="connsiteX1263" fmla="*/ 2317819 w 12191684"/>
              <a:gd name="connsiteY1263" fmla="*/ 372038 h 2102199"/>
              <a:gd name="connsiteX1264" fmla="*/ 2419772 w 12191684"/>
              <a:gd name="connsiteY1264" fmla="*/ 406073 h 2102199"/>
              <a:gd name="connsiteX1265" fmla="*/ 2467532 w 12191684"/>
              <a:gd name="connsiteY1265" fmla="*/ 432814 h 2102199"/>
              <a:gd name="connsiteX1266" fmla="*/ 2415905 w 12191684"/>
              <a:gd name="connsiteY1266" fmla="*/ 414344 h 2102199"/>
              <a:gd name="connsiteX1267" fmla="*/ 2366062 w 12191684"/>
              <a:gd name="connsiteY1267" fmla="*/ 392455 h 2102199"/>
              <a:gd name="connsiteX1268" fmla="*/ 2419772 w 12191684"/>
              <a:gd name="connsiteY1268" fmla="*/ 406073 h 2102199"/>
              <a:gd name="connsiteX1269" fmla="*/ 2427078 w 12191684"/>
              <a:gd name="connsiteY1269" fmla="*/ 407990 h 2102199"/>
              <a:gd name="connsiteX1270" fmla="*/ 2483651 w 12191684"/>
              <a:gd name="connsiteY1270" fmla="*/ 423279 h 2102199"/>
              <a:gd name="connsiteX1271" fmla="*/ 2531746 w 12191684"/>
              <a:gd name="connsiteY1271" fmla="*/ 456765 h 2102199"/>
              <a:gd name="connsiteX1272" fmla="*/ 2477832 w 12191684"/>
              <a:gd name="connsiteY1272" fmla="*/ 436581 h 2102199"/>
              <a:gd name="connsiteX1273" fmla="*/ 2427078 w 12191684"/>
              <a:gd name="connsiteY1273" fmla="*/ 407990 h 2102199"/>
              <a:gd name="connsiteX1274" fmla="*/ 2537918 w 12191684"/>
              <a:gd name="connsiteY1274" fmla="*/ 461117 h 2102199"/>
              <a:gd name="connsiteX1275" fmla="*/ 2582276 w 12191684"/>
              <a:gd name="connsiteY1275" fmla="*/ 492914 h 2102199"/>
              <a:gd name="connsiteX1276" fmla="*/ 2534386 w 12191684"/>
              <a:gd name="connsiteY1276" fmla="*/ 469507 h 2102199"/>
              <a:gd name="connsiteX1277" fmla="*/ 2487555 w 12191684"/>
              <a:gd name="connsiteY1277" fmla="*/ 442158 h 2102199"/>
              <a:gd name="connsiteX1278" fmla="*/ 2537918 w 12191684"/>
              <a:gd name="connsiteY1278" fmla="*/ 461117 h 2102199"/>
              <a:gd name="connsiteX1279" fmla="*/ 2544852 w 12191684"/>
              <a:gd name="connsiteY1279" fmla="*/ 463774 h 2102199"/>
              <a:gd name="connsiteX1280" fmla="*/ 2598060 w 12191684"/>
              <a:gd name="connsiteY1280" fmla="*/ 484518 h 2102199"/>
              <a:gd name="connsiteX1281" fmla="*/ 2642697 w 12191684"/>
              <a:gd name="connsiteY1281" fmla="*/ 523102 h 2102199"/>
              <a:gd name="connsiteX1282" fmla="*/ 2592167 w 12191684"/>
              <a:gd name="connsiteY1282" fmla="*/ 497799 h 2102199"/>
              <a:gd name="connsiteX1283" fmla="*/ 2544852 w 12191684"/>
              <a:gd name="connsiteY1283" fmla="*/ 463774 h 2102199"/>
              <a:gd name="connsiteX1284" fmla="*/ 2648442 w 12191684"/>
              <a:gd name="connsiteY1284" fmla="*/ 528099 h 2102199"/>
              <a:gd name="connsiteX1285" fmla="*/ 2689472 w 12191684"/>
              <a:gd name="connsiteY1285" fmla="*/ 564301 h 2102199"/>
              <a:gd name="connsiteX1286" fmla="*/ 2644519 w 12191684"/>
              <a:gd name="connsiteY1286" fmla="*/ 536286 h 2102199"/>
              <a:gd name="connsiteX1287" fmla="*/ 2600997 w 12191684"/>
              <a:gd name="connsiteY1287" fmla="*/ 504234 h 2102199"/>
              <a:gd name="connsiteX1288" fmla="*/ 2648442 w 12191684"/>
              <a:gd name="connsiteY1288" fmla="*/ 528099 h 2102199"/>
              <a:gd name="connsiteX1289" fmla="*/ 2655116 w 12191684"/>
              <a:gd name="connsiteY1289" fmla="*/ 531488 h 2102199"/>
              <a:gd name="connsiteX1290" fmla="*/ 2886295 w 12191684"/>
              <a:gd name="connsiteY1290" fmla="*/ 651854 h 2102199"/>
              <a:gd name="connsiteX1291" fmla="*/ 2937569 w 12191684"/>
              <a:gd name="connsiteY1291" fmla="*/ 678883 h 2102199"/>
              <a:gd name="connsiteX1292" fmla="*/ 3306936 w 12191684"/>
              <a:gd name="connsiteY1292" fmla="*/ 867186 h 2102199"/>
              <a:gd name="connsiteX1293" fmla="*/ 4556421 w 12191684"/>
              <a:gd name="connsiteY1293" fmla="*/ 1211338 h 2102199"/>
              <a:gd name="connsiteX1294" fmla="*/ 5538083 w 12191684"/>
              <a:gd name="connsiteY1294" fmla="*/ 1176692 h 2102199"/>
              <a:gd name="connsiteX1295" fmla="*/ 5731616 w 12191684"/>
              <a:gd name="connsiteY1295" fmla="*/ 1150558 h 2102199"/>
              <a:gd name="connsiteX1296" fmla="*/ 5720610 w 12191684"/>
              <a:gd name="connsiteY1296" fmla="*/ 1155031 h 2102199"/>
              <a:gd name="connsiteX1297" fmla="*/ 5520942 w 12191684"/>
              <a:gd name="connsiteY1297" fmla="*/ 1198191 h 2102199"/>
              <a:gd name="connsiteX1298" fmla="*/ 4550844 w 12191684"/>
              <a:gd name="connsiteY1298" fmla="*/ 1294044 h 2102199"/>
              <a:gd name="connsiteX1299" fmla="*/ 3326903 w 12191684"/>
              <a:gd name="connsiteY1299" fmla="*/ 954040 h 2102199"/>
              <a:gd name="connsiteX1300" fmla="*/ 2938480 w 12191684"/>
              <a:gd name="connsiteY1300" fmla="*/ 722515 h 2102199"/>
              <a:gd name="connsiteX1301" fmla="*/ 2836211 w 12191684"/>
              <a:gd name="connsiteY1301" fmla="*/ 657429 h 2102199"/>
              <a:gd name="connsiteX1302" fmla="*/ 2698953 w 12191684"/>
              <a:gd name="connsiteY1302" fmla="*/ 570262 h 2102199"/>
              <a:gd name="connsiteX1303" fmla="*/ 2655116 w 12191684"/>
              <a:gd name="connsiteY1303" fmla="*/ 531488 h 2102199"/>
              <a:gd name="connsiteX1304" fmla="*/ 2835226 w 12191684"/>
              <a:gd name="connsiteY1304" fmla="*/ 658998 h 2102199"/>
              <a:gd name="connsiteX1305" fmla="*/ 2937477 w 12191684"/>
              <a:gd name="connsiteY1305" fmla="*/ 724086 h 2102199"/>
              <a:gd name="connsiteX1306" fmla="*/ 3326011 w 12191684"/>
              <a:gd name="connsiteY1306" fmla="*/ 955678 h 2102199"/>
              <a:gd name="connsiteX1307" fmla="*/ 3917354 w 12191684"/>
              <a:gd name="connsiteY1307" fmla="*/ 1197731 h 2102199"/>
              <a:gd name="connsiteX1308" fmla="*/ 4550788 w 12191684"/>
              <a:gd name="connsiteY1308" fmla="*/ 1295903 h 2102199"/>
              <a:gd name="connsiteX1309" fmla="*/ 4646476 w 12191684"/>
              <a:gd name="connsiteY1309" fmla="*/ 1297253 h 2102199"/>
              <a:gd name="connsiteX1310" fmla="*/ 5521314 w 12191684"/>
              <a:gd name="connsiteY1310" fmla="*/ 1200014 h 2102199"/>
              <a:gd name="connsiteX1311" fmla="*/ 5709920 w 12191684"/>
              <a:gd name="connsiteY1311" fmla="*/ 1159341 h 2102199"/>
              <a:gd name="connsiteX1312" fmla="*/ 5705682 w 12191684"/>
              <a:gd name="connsiteY1312" fmla="*/ 1161049 h 2102199"/>
              <a:gd name="connsiteX1313" fmla="*/ 5504025 w 12191684"/>
              <a:gd name="connsiteY1313" fmla="*/ 1221539 h 2102199"/>
              <a:gd name="connsiteX1314" fmla="*/ 4545118 w 12191684"/>
              <a:gd name="connsiteY1314" fmla="*/ 1378603 h 2102199"/>
              <a:gd name="connsiteX1315" fmla="*/ 3346070 w 12191684"/>
              <a:gd name="connsiteY1315" fmla="*/ 1042574 h 2102199"/>
              <a:gd name="connsiteX1316" fmla="*/ 2974342 w 12191684"/>
              <a:gd name="connsiteY1316" fmla="*/ 786687 h 2102199"/>
              <a:gd name="connsiteX1317" fmla="*/ 2824424 w 12191684"/>
              <a:gd name="connsiteY1317" fmla="*/ 672648 h 2102199"/>
              <a:gd name="connsiteX1318" fmla="*/ 2747811 w 12191684"/>
              <a:gd name="connsiteY1318" fmla="*/ 614079 h 2102199"/>
              <a:gd name="connsiteX1319" fmla="*/ 2707338 w 12191684"/>
              <a:gd name="connsiteY1319" fmla="*/ 577737 h 2102199"/>
              <a:gd name="connsiteX1320" fmla="*/ 2835226 w 12191684"/>
              <a:gd name="connsiteY1320" fmla="*/ 658998 h 2102199"/>
              <a:gd name="connsiteX1321" fmla="*/ 5729962 w 12191684"/>
              <a:gd name="connsiteY1321" fmla="*/ 1152916 h 2102199"/>
              <a:gd name="connsiteX1322" fmla="*/ 5738011 w 12191684"/>
              <a:gd name="connsiteY1322" fmla="*/ 1149655 h 2102199"/>
              <a:gd name="connsiteX1323" fmla="*/ 5745318 w 12191684"/>
              <a:gd name="connsiteY1323" fmla="*/ 1148618 h 2102199"/>
              <a:gd name="connsiteX1324" fmla="*/ 5736096 w 12191684"/>
              <a:gd name="connsiteY1324" fmla="*/ 1151531 h 2102199"/>
              <a:gd name="connsiteX1325" fmla="*/ 5729962 w 12191684"/>
              <a:gd name="connsiteY1325" fmla="*/ 1152916 h 2102199"/>
              <a:gd name="connsiteX1326" fmla="*/ 5767422 w 12191684"/>
              <a:gd name="connsiteY1326" fmla="*/ 1143585 h 2102199"/>
              <a:gd name="connsiteX1327" fmla="*/ 5775826 w 12191684"/>
              <a:gd name="connsiteY1327" fmla="*/ 1140900 h 2102199"/>
              <a:gd name="connsiteX1328" fmla="*/ 5785047 w 12191684"/>
              <a:gd name="connsiteY1328" fmla="*/ 1140339 h 2102199"/>
              <a:gd name="connsiteX1329" fmla="*/ 5776830 w 12191684"/>
              <a:gd name="connsiteY1329" fmla="*/ 1142235 h 2102199"/>
              <a:gd name="connsiteX1330" fmla="*/ 5767422 w 12191684"/>
              <a:gd name="connsiteY1330" fmla="*/ 1143585 h 2102199"/>
              <a:gd name="connsiteX1331" fmla="*/ 5807263 w 12191684"/>
              <a:gd name="connsiteY1331" fmla="*/ 1137106 h 2102199"/>
              <a:gd name="connsiteX1332" fmla="*/ 5815443 w 12191684"/>
              <a:gd name="connsiteY1332" fmla="*/ 1135208 h 2102199"/>
              <a:gd name="connsiteX1333" fmla="*/ 5824051 w 12191684"/>
              <a:gd name="connsiteY1333" fmla="*/ 1135366 h 2102199"/>
              <a:gd name="connsiteX1334" fmla="*/ 5815796 w 12191684"/>
              <a:gd name="connsiteY1334" fmla="*/ 1136574 h 2102199"/>
              <a:gd name="connsiteX1335" fmla="*/ 5807263 w 12191684"/>
              <a:gd name="connsiteY1335" fmla="*/ 1137106 h 2102199"/>
              <a:gd name="connsiteX1336" fmla="*/ 5846694 w 12191684"/>
              <a:gd name="connsiteY1336" fmla="*/ 1133912 h 2102199"/>
              <a:gd name="connsiteX1337" fmla="*/ 5854819 w 12191684"/>
              <a:gd name="connsiteY1337" fmla="*/ 1132702 h 2102199"/>
              <a:gd name="connsiteX1338" fmla="*/ 5863538 w 12191684"/>
              <a:gd name="connsiteY1338" fmla="*/ 1133540 h 2102199"/>
              <a:gd name="connsiteX1339" fmla="*/ 5855470 w 12191684"/>
              <a:gd name="connsiteY1339" fmla="*/ 1134061 h 2102199"/>
              <a:gd name="connsiteX1340" fmla="*/ 5846694 w 12191684"/>
              <a:gd name="connsiteY1340" fmla="*/ 1133912 h 2102199"/>
              <a:gd name="connsiteX1341" fmla="*/ 5886684 w 12191684"/>
              <a:gd name="connsiteY1341" fmla="*/ 1133895 h 2102199"/>
              <a:gd name="connsiteX1342" fmla="*/ 5894808 w 12191684"/>
              <a:gd name="connsiteY1342" fmla="*/ 1133362 h 2102199"/>
              <a:gd name="connsiteX1343" fmla="*/ 5903416 w 12191684"/>
              <a:gd name="connsiteY1343" fmla="*/ 1134847 h 2102199"/>
              <a:gd name="connsiteX1344" fmla="*/ 5895347 w 12191684"/>
              <a:gd name="connsiteY1344" fmla="*/ 1134721 h 2102199"/>
              <a:gd name="connsiteX1345" fmla="*/ 5886684 w 12191684"/>
              <a:gd name="connsiteY1345" fmla="*/ 1133895 h 2102199"/>
              <a:gd name="connsiteX1346" fmla="*/ 5927380 w 12191684"/>
              <a:gd name="connsiteY1346" fmla="*/ 1137078 h 2102199"/>
              <a:gd name="connsiteX1347" fmla="*/ 5935337 w 12191684"/>
              <a:gd name="connsiteY1347" fmla="*/ 1137190 h 2102199"/>
              <a:gd name="connsiteX1348" fmla="*/ 5943944 w 12191684"/>
              <a:gd name="connsiteY1348" fmla="*/ 1139313 h 2102199"/>
              <a:gd name="connsiteX1349" fmla="*/ 5936136 w 12191684"/>
              <a:gd name="connsiteY1349" fmla="*/ 1138582 h 2102199"/>
              <a:gd name="connsiteX1350" fmla="*/ 5927380 w 12191684"/>
              <a:gd name="connsiteY1350" fmla="*/ 1137078 h 2102199"/>
              <a:gd name="connsiteX1351" fmla="*/ 5968652 w 12191684"/>
              <a:gd name="connsiteY1351" fmla="*/ 1143472 h 2102199"/>
              <a:gd name="connsiteX1352" fmla="*/ 5976404 w 12191684"/>
              <a:gd name="connsiteY1352" fmla="*/ 1144184 h 2102199"/>
              <a:gd name="connsiteX1353" fmla="*/ 5984807 w 12191684"/>
              <a:gd name="connsiteY1353" fmla="*/ 1146861 h 2102199"/>
              <a:gd name="connsiteX1354" fmla="*/ 5977315 w 12191684"/>
              <a:gd name="connsiteY1354" fmla="*/ 1145589 h 2102199"/>
              <a:gd name="connsiteX1355" fmla="*/ 5968652 w 12191684"/>
              <a:gd name="connsiteY1355" fmla="*/ 1143472 h 2102199"/>
              <a:gd name="connsiteX1356" fmla="*/ 6010556 w 12191684"/>
              <a:gd name="connsiteY1356" fmla="*/ 1153077 h 2102199"/>
              <a:gd name="connsiteX1357" fmla="*/ 6017974 w 12191684"/>
              <a:gd name="connsiteY1357" fmla="*/ 1154323 h 2102199"/>
              <a:gd name="connsiteX1358" fmla="*/ 6026135 w 12191684"/>
              <a:gd name="connsiteY1358" fmla="*/ 1157478 h 2102199"/>
              <a:gd name="connsiteX1359" fmla="*/ 6018996 w 12191684"/>
              <a:gd name="connsiteY1359" fmla="*/ 1155751 h 2102199"/>
              <a:gd name="connsiteX1360" fmla="*/ 6010556 w 12191684"/>
              <a:gd name="connsiteY1360" fmla="*/ 1153077 h 2102199"/>
              <a:gd name="connsiteX1361" fmla="*/ 6052999 w 12191684"/>
              <a:gd name="connsiteY1361" fmla="*/ 1165870 h 2102199"/>
              <a:gd name="connsiteX1362" fmla="*/ 6060510 w 12191684"/>
              <a:gd name="connsiteY1362" fmla="*/ 1167668 h 2102199"/>
              <a:gd name="connsiteX1363" fmla="*/ 6068523 w 12191684"/>
              <a:gd name="connsiteY1363" fmla="*/ 1171313 h 2102199"/>
              <a:gd name="connsiteX1364" fmla="*/ 6061142 w 12191684"/>
              <a:gd name="connsiteY1364" fmla="*/ 1169008 h 2102199"/>
              <a:gd name="connsiteX1365" fmla="*/ 6052999 w 12191684"/>
              <a:gd name="connsiteY1365" fmla="*/ 1165870 h 2102199"/>
              <a:gd name="connsiteX1366" fmla="*/ 6096577 w 12191684"/>
              <a:gd name="connsiteY1366" fmla="*/ 1181985 h 2102199"/>
              <a:gd name="connsiteX1367" fmla="*/ 6102600 w 12191684"/>
              <a:gd name="connsiteY1367" fmla="*/ 1183855 h 2102199"/>
              <a:gd name="connsiteX1368" fmla="*/ 6109925 w 12191684"/>
              <a:gd name="connsiteY1368" fmla="*/ 1187653 h 2102199"/>
              <a:gd name="connsiteX1369" fmla="*/ 6105036 w 12191684"/>
              <a:gd name="connsiteY1369" fmla="*/ 1185796 h 2102199"/>
              <a:gd name="connsiteX1370" fmla="*/ 6096577 w 12191684"/>
              <a:gd name="connsiteY1370" fmla="*/ 1181985 h 2102199"/>
              <a:gd name="connsiteX1371" fmla="*/ 6139671 w 12191684"/>
              <a:gd name="connsiteY1371" fmla="*/ 1200899 h 2102199"/>
              <a:gd name="connsiteX1372" fmla="*/ 6320561 w 12191684"/>
              <a:gd name="connsiteY1372" fmla="*/ 1266739 h 2102199"/>
              <a:gd name="connsiteX1373" fmla="*/ 7128174 w 12191684"/>
              <a:gd name="connsiteY1373" fmla="*/ 1443828 h 2102199"/>
              <a:gd name="connsiteX1374" fmla="*/ 7205327 w 12191684"/>
              <a:gd name="connsiteY1374" fmla="*/ 1445572 h 2102199"/>
              <a:gd name="connsiteX1375" fmla="*/ 7533106 w 12191684"/>
              <a:gd name="connsiteY1375" fmla="*/ 1410653 h 2102199"/>
              <a:gd name="connsiteX1376" fmla="*/ 7927199 w 12191684"/>
              <a:gd name="connsiteY1376" fmla="*/ 1252815 h 2102199"/>
              <a:gd name="connsiteX1377" fmla="*/ 8282789 w 12191684"/>
              <a:gd name="connsiteY1377" fmla="*/ 1002306 h 2102199"/>
              <a:gd name="connsiteX1378" fmla="*/ 8563867 w 12191684"/>
              <a:gd name="connsiteY1378" fmla="*/ 766681 h 2102199"/>
              <a:gd name="connsiteX1379" fmla="*/ 9145989 w 12191684"/>
              <a:gd name="connsiteY1379" fmla="*/ 318089 h 2102199"/>
              <a:gd name="connsiteX1380" fmla="*/ 9187299 w 12191684"/>
              <a:gd name="connsiteY1380" fmla="*/ 329662 h 2102199"/>
              <a:gd name="connsiteX1381" fmla="*/ 9166513 w 12191684"/>
              <a:gd name="connsiteY1381" fmla="*/ 343986 h 2102199"/>
              <a:gd name="connsiteX1382" fmla="*/ 8633788 w 12191684"/>
              <a:gd name="connsiteY1382" fmla="*/ 796356 h 2102199"/>
              <a:gd name="connsiteX1383" fmla="*/ 8336647 w 12191684"/>
              <a:gd name="connsiteY1383" fmla="*/ 1065281 h 2102199"/>
              <a:gd name="connsiteX1384" fmla="*/ 7980964 w 12191684"/>
              <a:gd name="connsiteY1384" fmla="*/ 1329897 h 2102199"/>
              <a:gd name="connsiteX1385" fmla="*/ 6346701 w 12191684"/>
              <a:gd name="connsiteY1385" fmla="*/ 1290569 h 2102199"/>
              <a:gd name="connsiteX1386" fmla="*/ 6146419 w 12191684"/>
              <a:gd name="connsiteY1386" fmla="*/ 1204370 h 2102199"/>
              <a:gd name="connsiteX1387" fmla="*/ 6139671 w 12191684"/>
              <a:gd name="connsiteY1387" fmla="*/ 1200899 h 2102199"/>
              <a:gd name="connsiteX1388" fmla="*/ 9148201 w 12191684"/>
              <a:gd name="connsiteY1388" fmla="*/ 316747 h 2102199"/>
              <a:gd name="connsiteX1389" fmla="*/ 9186722 w 12191684"/>
              <a:gd name="connsiteY1389" fmla="*/ 293830 h 2102199"/>
              <a:gd name="connsiteX1390" fmla="*/ 9227344 w 12191684"/>
              <a:gd name="connsiteY1390" fmla="*/ 302965 h 2102199"/>
              <a:gd name="connsiteX1391" fmla="*/ 9189288 w 12191684"/>
              <a:gd name="connsiteY1391" fmla="*/ 328307 h 2102199"/>
              <a:gd name="connsiteX1392" fmla="*/ 9148201 w 12191684"/>
              <a:gd name="connsiteY1392" fmla="*/ 316747 h 2102199"/>
              <a:gd name="connsiteX1393" fmla="*/ 9273691 w 12191684"/>
              <a:gd name="connsiteY1393" fmla="*/ 312603 h 2102199"/>
              <a:gd name="connsiteX1394" fmla="*/ 9271497 w 12191684"/>
              <a:gd name="connsiteY1394" fmla="*/ 312017 h 2102199"/>
              <a:gd name="connsiteX1395" fmla="*/ 9232735 w 12191684"/>
              <a:gd name="connsiteY1395" fmla="*/ 302339 h 2102199"/>
              <a:gd name="connsiteX1396" fmla="*/ 9270847 w 12191684"/>
              <a:gd name="connsiteY1396" fmla="*/ 278248 h 2102199"/>
              <a:gd name="connsiteX1397" fmla="*/ 9311357 w 12191684"/>
              <a:gd name="connsiteY1397" fmla="*/ 286161 h 2102199"/>
              <a:gd name="connsiteX1398" fmla="*/ 9273691 w 12191684"/>
              <a:gd name="connsiteY1398" fmla="*/ 312603 h 2102199"/>
              <a:gd name="connsiteX1399" fmla="*/ 9313494 w 12191684"/>
              <a:gd name="connsiteY1399" fmla="*/ 284694 h 2102199"/>
              <a:gd name="connsiteX1400" fmla="*/ 9273190 w 12191684"/>
              <a:gd name="connsiteY1400" fmla="*/ 276793 h 2102199"/>
              <a:gd name="connsiteX1401" fmla="*/ 9311078 w 12191684"/>
              <a:gd name="connsiteY1401" fmla="*/ 254043 h 2102199"/>
              <a:gd name="connsiteX1402" fmla="*/ 9351011 w 12191684"/>
              <a:gd name="connsiteY1402" fmla="*/ 259605 h 2102199"/>
              <a:gd name="connsiteX1403" fmla="*/ 9313494 w 12191684"/>
              <a:gd name="connsiteY1403" fmla="*/ 284694 h 2102199"/>
              <a:gd name="connsiteX1404" fmla="*/ 9353335 w 12191684"/>
              <a:gd name="connsiteY1404" fmla="*/ 258081 h 2102199"/>
              <a:gd name="connsiteX1405" fmla="*/ 9313718 w 12191684"/>
              <a:gd name="connsiteY1405" fmla="*/ 252513 h 2102199"/>
              <a:gd name="connsiteX1406" fmla="*/ 9351364 w 12191684"/>
              <a:gd name="connsiteY1406" fmla="*/ 231139 h 2102199"/>
              <a:gd name="connsiteX1407" fmla="*/ 9390592 w 12191684"/>
              <a:gd name="connsiteY1407" fmla="*/ 234433 h 2102199"/>
              <a:gd name="connsiteX1408" fmla="*/ 9353335 w 12191684"/>
              <a:gd name="connsiteY1408" fmla="*/ 258081 h 2102199"/>
              <a:gd name="connsiteX1409" fmla="*/ 9393194 w 12191684"/>
              <a:gd name="connsiteY1409" fmla="*/ 232845 h 2102199"/>
              <a:gd name="connsiteX1410" fmla="*/ 9354414 w 12191684"/>
              <a:gd name="connsiteY1410" fmla="*/ 229471 h 2102199"/>
              <a:gd name="connsiteX1411" fmla="*/ 9391781 w 12191684"/>
              <a:gd name="connsiteY1411" fmla="*/ 209477 h 2102199"/>
              <a:gd name="connsiteX1412" fmla="*/ 9430172 w 12191684"/>
              <a:gd name="connsiteY1412" fmla="*/ 210625 h 2102199"/>
              <a:gd name="connsiteX1413" fmla="*/ 9393194 w 12191684"/>
              <a:gd name="connsiteY1413" fmla="*/ 232845 h 2102199"/>
              <a:gd name="connsiteX1414" fmla="*/ 9433183 w 12191684"/>
              <a:gd name="connsiteY1414" fmla="*/ 208885 h 2102199"/>
              <a:gd name="connsiteX1415" fmla="*/ 9395258 w 12191684"/>
              <a:gd name="connsiteY1415" fmla="*/ 207684 h 2102199"/>
              <a:gd name="connsiteX1416" fmla="*/ 9444338 w 12191684"/>
              <a:gd name="connsiteY1416" fmla="*/ 183256 h 2102199"/>
              <a:gd name="connsiteX1417" fmla="*/ 9476650 w 12191684"/>
              <a:gd name="connsiteY1417" fmla="*/ 184375 h 2102199"/>
              <a:gd name="connsiteX1418" fmla="*/ 9433183 w 12191684"/>
              <a:gd name="connsiteY1418" fmla="*/ 208885 h 2102199"/>
              <a:gd name="connsiteX1419" fmla="*/ 9518331 w 12191684"/>
              <a:gd name="connsiteY1419" fmla="*/ 162354 h 2102199"/>
              <a:gd name="connsiteX1420" fmla="*/ 9479791 w 12191684"/>
              <a:gd name="connsiteY1420" fmla="*/ 182646 h 2102199"/>
              <a:gd name="connsiteX1421" fmla="*/ 9448279 w 12191684"/>
              <a:gd name="connsiteY1421" fmla="*/ 181397 h 2102199"/>
              <a:gd name="connsiteX1422" fmla="*/ 9488715 w 12191684"/>
              <a:gd name="connsiteY1422" fmla="*/ 162899 h 2102199"/>
              <a:gd name="connsiteX1423" fmla="*/ 9518517 w 12191684"/>
              <a:gd name="connsiteY1423" fmla="*/ 162259 h 2102199"/>
              <a:gd name="connsiteX1424" fmla="*/ 9518331 w 12191684"/>
              <a:gd name="connsiteY1424" fmla="*/ 162354 h 2102199"/>
              <a:gd name="connsiteX1425" fmla="*/ 9522420 w 12191684"/>
              <a:gd name="connsiteY1425" fmla="*/ 160301 h 2102199"/>
              <a:gd name="connsiteX1426" fmla="*/ 9493604 w 12191684"/>
              <a:gd name="connsiteY1426" fmla="*/ 160770 h 2102199"/>
              <a:gd name="connsiteX1427" fmla="*/ 9513757 w 12191684"/>
              <a:gd name="connsiteY1427" fmla="*/ 152127 h 2102199"/>
              <a:gd name="connsiteX1428" fmla="*/ 9548522 w 12191684"/>
              <a:gd name="connsiteY1428" fmla="*/ 147373 h 2102199"/>
              <a:gd name="connsiteX1429" fmla="*/ 9522420 w 12191684"/>
              <a:gd name="connsiteY1429" fmla="*/ 160301 h 2102199"/>
              <a:gd name="connsiteX1430" fmla="*/ 9553709 w 12191684"/>
              <a:gd name="connsiteY1430" fmla="*/ 144856 h 2102199"/>
              <a:gd name="connsiteX1431" fmla="*/ 9520487 w 12191684"/>
              <a:gd name="connsiteY1431" fmla="*/ 149299 h 2102199"/>
              <a:gd name="connsiteX1432" fmla="*/ 9555029 w 12191684"/>
              <a:gd name="connsiteY1432" fmla="*/ 135445 h 2102199"/>
              <a:gd name="connsiteX1433" fmla="*/ 9587247 w 12191684"/>
              <a:gd name="connsiteY1433" fmla="*/ 129195 h 2102199"/>
              <a:gd name="connsiteX1434" fmla="*/ 9553709 w 12191684"/>
              <a:gd name="connsiteY1434" fmla="*/ 144856 h 2102199"/>
              <a:gd name="connsiteX1435" fmla="*/ 9594070 w 12191684"/>
              <a:gd name="connsiteY1435" fmla="*/ 126129 h 2102199"/>
              <a:gd name="connsiteX1436" fmla="*/ 9565142 w 12191684"/>
              <a:gd name="connsiteY1436" fmla="*/ 131537 h 2102199"/>
              <a:gd name="connsiteX1437" fmla="*/ 9594833 w 12191684"/>
              <a:gd name="connsiteY1437" fmla="*/ 120663 h 2102199"/>
              <a:gd name="connsiteX1438" fmla="*/ 9622942 w 12191684"/>
              <a:gd name="connsiteY1438" fmla="*/ 113523 h 2102199"/>
              <a:gd name="connsiteX1439" fmla="*/ 9594070 w 12191684"/>
              <a:gd name="connsiteY1439" fmla="*/ 126129 h 2102199"/>
              <a:gd name="connsiteX1440" fmla="*/ 9651945 w 12191684"/>
              <a:gd name="connsiteY1440" fmla="*/ 101626 h 2102199"/>
              <a:gd name="connsiteX1441" fmla="*/ 9634617 w 12191684"/>
              <a:gd name="connsiteY1441" fmla="*/ 108674 h 2102199"/>
              <a:gd name="connsiteX1442" fmla="*/ 9618090 w 12191684"/>
              <a:gd name="connsiteY1442" fmla="*/ 112608 h 2102199"/>
              <a:gd name="connsiteX1443" fmla="*/ 9651945 w 12191684"/>
              <a:gd name="connsiteY1443" fmla="*/ 101626 h 2102199"/>
              <a:gd name="connsiteX1444" fmla="*/ 9568433 w 12191684"/>
              <a:gd name="connsiteY1444" fmla="*/ 127973 h 2102199"/>
              <a:gd name="connsiteX1445" fmla="*/ 9552222 w 12191684"/>
              <a:gd name="connsiteY1445" fmla="*/ 134181 h 2102199"/>
              <a:gd name="connsiteX1446" fmla="*/ 9535861 w 12191684"/>
              <a:gd name="connsiteY1446" fmla="*/ 137689 h 2102199"/>
              <a:gd name="connsiteX1447" fmla="*/ 9568433 w 12191684"/>
              <a:gd name="connsiteY1447" fmla="*/ 127973 h 2102199"/>
              <a:gd name="connsiteX1448" fmla="*/ 9469882 w 12191684"/>
              <a:gd name="connsiteY1448" fmla="*/ 157533 h 2102199"/>
              <a:gd name="connsiteX1449" fmla="*/ 9447220 w 12191684"/>
              <a:gd name="connsiteY1449" fmla="*/ 161856 h 2102199"/>
              <a:gd name="connsiteX1450" fmla="*/ 9491021 w 12191684"/>
              <a:gd name="connsiteY1450" fmla="*/ 150080 h 2102199"/>
              <a:gd name="connsiteX1451" fmla="*/ 9469882 w 12191684"/>
              <a:gd name="connsiteY1451" fmla="*/ 157533 h 2102199"/>
              <a:gd name="connsiteX1452" fmla="*/ 9422773 w 12191684"/>
              <a:gd name="connsiteY1452" fmla="*/ 166946 h 2102199"/>
              <a:gd name="connsiteX1453" fmla="*/ 9358336 w 12191684"/>
              <a:gd name="connsiteY1453" fmla="*/ 182417 h 2102199"/>
              <a:gd name="connsiteX1454" fmla="*/ 9273635 w 12191684"/>
              <a:gd name="connsiteY1454" fmla="*/ 189448 h 2102199"/>
              <a:gd name="connsiteX1455" fmla="*/ 9422773 w 12191684"/>
              <a:gd name="connsiteY1455" fmla="*/ 166946 h 2102199"/>
              <a:gd name="connsiteX1456" fmla="*/ 9224239 w 12191684"/>
              <a:gd name="connsiteY1456" fmla="*/ 198489 h 2102199"/>
              <a:gd name="connsiteX1457" fmla="*/ 9129833 w 12191684"/>
              <a:gd name="connsiteY1457" fmla="*/ 225604 h 2102199"/>
              <a:gd name="connsiteX1458" fmla="*/ 9110387 w 12191684"/>
              <a:gd name="connsiteY1458" fmla="*/ 228644 h 2102199"/>
              <a:gd name="connsiteX1459" fmla="*/ 9093860 w 12191684"/>
              <a:gd name="connsiteY1459" fmla="*/ 231453 h 2102199"/>
              <a:gd name="connsiteX1460" fmla="*/ 9059466 w 12191684"/>
              <a:gd name="connsiteY1460" fmla="*/ 234809 h 2102199"/>
              <a:gd name="connsiteX1461" fmla="*/ 9224239 w 12191684"/>
              <a:gd name="connsiteY1461" fmla="*/ 198489 h 2102199"/>
              <a:gd name="connsiteX1462" fmla="*/ 9033885 w 12191684"/>
              <a:gd name="connsiteY1462" fmla="*/ 239640 h 2102199"/>
              <a:gd name="connsiteX1463" fmla="*/ 9032695 w 12191684"/>
              <a:gd name="connsiteY1463" fmla="*/ 239999 h 2102199"/>
              <a:gd name="connsiteX1464" fmla="*/ 9030093 w 12191684"/>
              <a:gd name="connsiteY1464" fmla="*/ 240105 h 2102199"/>
              <a:gd name="connsiteX1465" fmla="*/ 9033885 w 12191684"/>
              <a:gd name="connsiteY1465" fmla="*/ 239640 h 2102199"/>
              <a:gd name="connsiteX1466" fmla="*/ 8966679 w 12191684"/>
              <a:gd name="connsiteY1466" fmla="*/ 247118 h 2102199"/>
              <a:gd name="connsiteX1467" fmla="*/ 8940001 w 12191684"/>
              <a:gd name="connsiteY1467" fmla="*/ 246924 h 2102199"/>
              <a:gd name="connsiteX1468" fmla="*/ 8992520 w 12191684"/>
              <a:gd name="connsiteY1468" fmla="*/ 243197 h 2102199"/>
              <a:gd name="connsiteX1469" fmla="*/ 8966679 w 12191684"/>
              <a:gd name="connsiteY1469" fmla="*/ 247118 h 2102199"/>
              <a:gd name="connsiteX1470" fmla="*/ 8906500 w 12191684"/>
              <a:gd name="connsiteY1470" fmla="*/ 248832 h 2102199"/>
              <a:gd name="connsiteX1471" fmla="*/ 8882313 w 12191684"/>
              <a:gd name="connsiteY1471" fmla="*/ 251468 h 2102199"/>
              <a:gd name="connsiteX1472" fmla="*/ 8857029 w 12191684"/>
              <a:gd name="connsiteY1472" fmla="*/ 250215 h 2102199"/>
              <a:gd name="connsiteX1473" fmla="*/ 8906500 w 12191684"/>
              <a:gd name="connsiteY1473" fmla="*/ 248832 h 2102199"/>
              <a:gd name="connsiteX1474" fmla="*/ 8814121 w 12191684"/>
              <a:gd name="connsiteY1474" fmla="*/ 250875 h 2102199"/>
              <a:gd name="connsiteX1475" fmla="*/ 8793187 w 12191684"/>
              <a:gd name="connsiteY1475" fmla="*/ 252256 h 2102199"/>
              <a:gd name="connsiteX1476" fmla="*/ 8772607 w 12191684"/>
              <a:gd name="connsiteY1476" fmla="*/ 250312 h 2102199"/>
              <a:gd name="connsiteX1477" fmla="*/ 8814121 w 12191684"/>
              <a:gd name="connsiteY1477" fmla="*/ 250875 h 2102199"/>
              <a:gd name="connsiteX1478" fmla="*/ 6066459 w 12191684"/>
              <a:gd name="connsiteY1478" fmla="*/ 1011090 h 2102199"/>
              <a:gd name="connsiteX1479" fmla="*/ 6378063 w 12191684"/>
              <a:gd name="connsiteY1479" fmla="*/ 874569 h 2102199"/>
              <a:gd name="connsiteX1480" fmla="*/ 7732067 w 12191684"/>
              <a:gd name="connsiteY1480" fmla="*/ 358387 h 2102199"/>
              <a:gd name="connsiteX1481" fmla="*/ 8721668 w 12191684"/>
              <a:gd name="connsiteY1481" fmla="*/ 248477 h 2102199"/>
              <a:gd name="connsiteX1482" fmla="*/ 8523952 w 12191684"/>
              <a:gd name="connsiteY1482" fmla="*/ 260068 h 2102199"/>
              <a:gd name="connsiteX1483" fmla="*/ 7786576 w 12191684"/>
              <a:gd name="connsiteY1483" fmla="*/ 421013 h 2102199"/>
              <a:gd name="connsiteX1484" fmla="*/ 7433774 w 12191684"/>
              <a:gd name="connsiteY1484" fmla="*/ 543122 h 2102199"/>
              <a:gd name="connsiteX1485" fmla="*/ 7078890 w 12191684"/>
              <a:gd name="connsiteY1485" fmla="*/ 675911 h 2102199"/>
              <a:gd name="connsiteX1486" fmla="*/ 6091278 w 12191684"/>
              <a:gd name="connsiteY1486" fmla="*/ 1034919 h 2102199"/>
              <a:gd name="connsiteX1487" fmla="*/ 5927528 w 12191684"/>
              <a:gd name="connsiteY1487" fmla="*/ 1089684 h 2102199"/>
              <a:gd name="connsiteX1488" fmla="*/ 5909700 w 12191684"/>
              <a:gd name="connsiteY1488" fmla="*/ 1080230 h 2102199"/>
              <a:gd name="connsiteX1489" fmla="*/ 5907599 w 12191684"/>
              <a:gd name="connsiteY1489" fmla="*/ 1079115 h 2102199"/>
              <a:gd name="connsiteX1490" fmla="*/ 6066459 w 12191684"/>
              <a:gd name="connsiteY1490" fmla="*/ 1011090 h 2102199"/>
              <a:gd name="connsiteX1491" fmla="*/ 2580045 w 12191684"/>
              <a:gd name="connsiteY1491" fmla="*/ 82896 h 2102199"/>
              <a:gd name="connsiteX1492" fmla="*/ 2916989 w 12191684"/>
              <a:gd name="connsiteY1492" fmla="*/ 63964 h 2102199"/>
              <a:gd name="connsiteX1493" fmla="*/ 5689117 w 12191684"/>
              <a:gd name="connsiteY1493" fmla="*/ 966617 h 2102199"/>
              <a:gd name="connsiteX1494" fmla="*/ 5903434 w 12191684"/>
              <a:gd name="connsiteY1494" fmla="*/ 1079020 h 2102199"/>
              <a:gd name="connsiteX1495" fmla="*/ 5887204 w 12191684"/>
              <a:gd name="connsiteY1495" fmla="*/ 1085903 h 2102199"/>
              <a:gd name="connsiteX1496" fmla="*/ 5673091 w 12191684"/>
              <a:gd name="connsiteY1496" fmla="*/ 988274 h 2102199"/>
              <a:gd name="connsiteX1497" fmla="*/ 5652790 w 12191684"/>
              <a:gd name="connsiteY1497" fmla="*/ 979181 h 2102199"/>
              <a:gd name="connsiteX1498" fmla="*/ 4602248 w 12191684"/>
              <a:gd name="connsiteY1498" fmla="*/ 533054 h 2102199"/>
              <a:gd name="connsiteX1499" fmla="*/ 3887107 w 12191684"/>
              <a:gd name="connsiteY1499" fmla="*/ 297321 h 2102199"/>
              <a:gd name="connsiteX1500" fmla="*/ 3154415 w 12191684"/>
              <a:gd name="connsiteY1500" fmla="*/ 157334 h 2102199"/>
              <a:gd name="connsiteX1501" fmla="*/ 2615684 w 12191684"/>
              <a:gd name="connsiteY1501" fmla="*/ 145176 h 2102199"/>
              <a:gd name="connsiteX1502" fmla="*/ 2194542 w 12191684"/>
              <a:gd name="connsiteY1502" fmla="*/ 201252 h 2102199"/>
              <a:gd name="connsiteX1503" fmla="*/ 2153994 w 12191684"/>
              <a:gd name="connsiteY1503" fmla="*/ 183107 h 2102199"/>
              <a:gd name="connsiteX1504" fmla="*/ 2124676 w 12191684"/>
              <a:gd name="connsiteY1504" fmla="*/ 171357 h 2102199"/>
              <a:gd name="connsiteX1505" fmla="*/ 2580045 w 12191684"/>
              <a:gd name="connsiteY1505" fmla="*/ 82896 h 2102199"/>
              <a:gd name="connsiteX1506" fmla="*/ 2122018 w 12191684"/>
              <a:gd name="connsiteY1506" fmla="*/ 172082 h 2102199"/>
              <a:gd name="connsiteX1507" fmla="*/ 2191976 w 12191684"/>
              <a:gd name="connsiteY1507" fmla="*/ 201778 h 2102199"/>
              <a:gd name="connsiteX1508" fmla="*/ 2112853 w 12191684"/>
              <a:gd name="connsiteY1508" fmla="*/ 219014 h 2102199"/>
              <a:gd name="connsiteX1509" fmla="*/ 2039734 w 12191684"/>
              <a:gd name="connsiteY1509" fmla="*/ 195779 h 2102199"/>
              <a:gd name="connsiteX1510" fmla="*/ 2122018 w 12191684"/>
              <a:gd name="connsiteY1510" fmla="*/ 172082 h 2102199"/>
              <a:gd name="connsiteX1511" fmla="*/ 2036350 w 12191684"/>
              <a:gd name="connsiteY1511" fmla="*/ 196792 h 2102199"/>
              <a:gd name="connsiteX1512" fmla="*/ 2109506 w 12191684"/>
              <a:gd name="connsiteY1512" fmla="*/ 219783 h 2102199"/>
              <a:gd name="connsiteX1513" fmla="*/ 2030643 w 12191684"/>
              <a:gd name="connsiteY1513" fmla="*/ 239081 h 2102199"/>
              <a:gd name="connsiteX1514" fmla="*/ 2014432 w 12191684"/>
              <a:gd name="connsiteY1514" fmla="*/ 235054 h 2102199"/>
              <a:gd name="connsiteX1515" fmla="*/ 1954680 w 12191684"/>
              <a:gd name="connsiteY1515" fmla="*/ 222650 h 2102199"/>
              <a:gd name="connsiteX1516" fmla="*/ 2036350 w 12191684"/>
              <a:gd name="connsiteY1516" fmla="*/ 196792 h 2102199"/>
              <a:gd name="connsiteX1517" fmla="*/ 1950218 w 12191684"/>
              <a:gd name="connsiteY1517" fmla="*/ 224139 h 2102199"/>
              <a:gd name="connsiteX1518" fmla="*/ 2026404 w 12191684"/>
              <a:gd name="connsiteY1518" fmla="*/ 240193 h 2102199"/>
              <a:gd name="connsiteX1519" fmla="*/ 1948322 w 12191684"/>
              <a:gd name="connsiteY1519" fmla="*/ 261401 h 2102199"/>
              <a:gd name="connsiteX1520" fmla="*/ 1944585 w 12191684"/>
              <a:gd name="connsiteY1520" fmla="*/ 260812 h 2102199"/>
              <a:gd name="connsiteX1521" fmla="*/ 1869570 w 12191684"/>
              <a:gd name="connsiteY1521" fmla="*/ 251959 h 2102199"/>
              <a:gd name="connsiteX1522" fmla="*/ 1950218 w 12191684"/>
              <a:gd name="connsiteY1522" fmla="*/ 224139 h 2102199"/>
              <a:gd name="connsiteX1523" fmla="*/ 1866242 w 12191684"/>
              <a:gd name="connsiteY1523" fmla="*/ 253152 h 2102199"/>
              <a:gd name="connsiteX1524" fmla="*/ 1945199 w 12191684"/>
              <a:gd name="connsiteY1524" fmla="*/ 262288 h 2102199"/>
              <a:gd name="connsiteX1525" fmla="*/ 1864960 w 12191684"/>
              <a:gd name="connsiteY1525" fmla="*/ 286142 h 2102199"/>
              <a:gd name="connsiteX1526" fmla="*/ 1783734 w 12191684"/>
              <a:gd name="connsiteY1526" fmla="*/ 283880 h 2102199"/>
              <a:gd name="connsiteX1527" fmla="*/ 1866242 w 12191684"/>
              <a:gd name="connsiteY1527" fmla="*/ 253152 h 2102199"/>
              <a:gd name="connsiteX1528" fmla="*/ 1777559 w 12191684"/>
              <a:gd name="connsiteY1528" fmla="*/ 286257 h 2102199"/>
              <a:gd name="connsiteX1529" fmla="*/ 1858843 w 12191684"/>
              <a:gd name="connsiteY1529" fmla="*/ 288033 h 2102199"/>
              <a:gd name="connsiteX1530" fmla="*/ 1832200 w 12191684"/>
              <a:gd name="connsiteY1530" fmla="*/ 296438 h 2102199"/>
              <a:gd name="connsiteX1531" fmla="*/ 1780805 w 12191684"/>
              <a:gd name="connsiteY1531" fmla="*/ 313265 h 2102199"/>
              <a:gd name="connsiteX1532" fmla="*/ 1697635 w 12191684"/>
              <a:gd name="connsiteY1532" fmla="*/ 318232 h 2102199"/>
              <a:gd name="connsiteX1533" fmla="*/ 1777559 w 12191684"/>
              <a:gd name="connsiteY1533" fmla="*/ 286257 h 2102199"/>
              <a:gd name="connsiteX1534" fmla="*/ 1690788 w 12191684"/>
              <a:gd name="connsiteY1534" fmla="*/ 321073 h 2102199"/>
              <a:gd name="connsiteX1535" fmla="*/ 1773919 w 12191684"/>
              <a:gd name="connsiteY1535" fmla="*/ 315576 h 2102199"/>
              <a:gd name="connsiteX1536" fmla="*/ 1695679 w 12191684"/>
              <a:gd name="connsiteY1536" fmla="*/ 342849 h 2102199"/>
              <a:gd name="connsiteX1537" fmla="*/ 1611551 w 12191684"/>
              <a:gd name="connsiteY1537" fmla="*/ 354890 h 2102199"/>
              <a:gd name="connsiteX1538" fmla="*/ 1690788 w 12191684"/>
              <a:gd name="connsiteY1538" fmla="*/ 321073 h 2102199"/>
              <a:gd name="connsiteX1539" fmla="*/ 1604005 w 12191684"/>
              <a:gd name="connsiteY1539" fmla="*/ 358205 h 2102199"/>
              <a:gd name="connsiteX1540" fmla="*/ 1688016 w 12191684"/>
              <a:gd name="connsiteY1540" fmla="*/ 345641 h 2102199"/>
              <a:gd name="connsiteX1541" fmla="*/ 1609716 w 12191684"/>
              <a:gd name="connsiteY1541" fmla="*/ 374976 h 2102199"/>
              <a:gd name="connsiteX1542" fmla="*/ 1525534 w 12191684"/>
              <a:gd name="connsiteY1542" fmla="*/ 393721 h 2102199"/>
              <a:gd name="connsiteX1543" fmla="*/ 1604005 w 12191684"/>
              <a:gd name="connsiteY1543" fmla="*/ 358205 h 2102199"/>
              <a:gd name="connsiteX1544" fmla="*/ 1515474 w 12191684"/>
              <a:gd name="connsiteY1544" fmla="*/ 398412 h 2102199"/>
              <a:gd name="connsiteX1545" fmla="*/ 1597881 w 12191684"/>
              <a:gd name="connsiteY1545" fmla="*/ 379590 h 2102199"/>
              <a:gd name="connsiteX1546" fmla="*/ 1523320 w 12191684"/>
              <a:gd name="connsiteY1546" fmla="*/ 409538 h 2102199"/>
              <a:gd name="connsiteX1547" fmla="*/ 1440757 w 12191684"/>
              <a:gd name="connsiteY1547" fmla="*/ 434105 h 2102199"/>
              <a:gd name="connsiteX1548" fmla="*/ 1515474 w 12191684"/>
              <a:gd name="connsiteY1548" fmla="*/ 398412 h 2102199"/>
              <a:gd name="connsiteX1549" fmla="*/ 1428862 w 12191684"/>
              <a:gd name="connsiteY1549" fmla="*/ 439929 h 2102199"/>
              <a:gd name="connsiteX1550" fmla="*/ 1508904 w 12191684"/>
              <a:gd name="connsiteY1550" fmla="*/ 415517 h 2102199"/>
              <a:gd name="connsiteX1551" fmla="*/ 1431313 w 12191684"/>
              <a:gd name="connsiteY1551" fmla="*/ 448844 h 2102199"/>
              <a:gd name="connsiteX1552" fmla="*/ 1353717 w 12191684"/>
              <a:gd name="connsiteY1552" fmla="*/ 477650 h 2102199"/>
              <a:gd name="connsiteX1553" fmla="*/ 1428862 w 12191684"/>
              <a:gd name="connsiteY1553" fmla="*/ 439929 h 2102199"/>
              <a:gd name="connsiteX1554" fmla="*/ 1337268 w 12191684"/>
              <a:gd name="connsiteY1554" fmla="*/ 486115 h 2102199"/>
              <a:gd name="connsiteX1555" fmla="*/ 1408020 w 12191684"/>
              <a:gd name="connsiteY1555" fmla="*/ 459208 h 2102199"/>
              <a:gd name="connsiteX1556" fmla="*/ 1344786 w 12191684"/>
              <a:gd name="connsiteY1556" fmla="*/ 488154 h 2102199"/>
              <a:gd name="connsiteX1557" fmla="*/ 1274811 w 12191684"/>
              <a:gd name="connsiteY1557" fmla="*/ 518876 h 2102199"/>
              <a:gd name="connsiteX1558" fmla="*/ 1337268 w 12191684"/>
              <a:gd name="connsiteY1558" fmla="*/ 486115 h 2102199"/>
              <a:gd name="connsiteX1559" fmla="*/ 1210670 w 12191684"/>
              <a:gd name="connsiteY1559" fmla="*/ 553582 h 2102199"/>
              <a:gd name="connsiteX1560" fmla="*/ 1249284 w 12191684"/>
              <a:gd name="connsiteY1560" fmla="*/ 532570 h 2102199"/>
              <a:gd name="connsiteX1561" fmla="*/ 1293986 w 12191684"/>
              <a:gd name="connsiteY1561" fmla="*/ 512306 h 2102199"/>
              <a:gd name="connsiteX1562" fmla="*/ 1210670 w 12191684"/>
              <a:gd name="connsiteY1562" fmla="*/ 553582 h 2102199"/>
              <a:gd name="connsiteX1563" fmla="*/ 1392192 w 12191684"/>
              <a:gd name="connsiteY1563" fmla="*/ 468368 h 2102199"/>
              <a:gd name="connsiteX1564" fmla="*/ 1431993 w 12191684"/>
              <a:gd name="connsiteY1564" fmla="*/ 450576 h 2102199"/>
              <a:gd name="connsiteX1565" fmla="*/ 1474540 w 12191684"/>
              <a:gd name="connsiteY1565" fmla="*/ 435882 h 2102199"/>
              <a:gd name="connsiteX1566" fmla="*/ 1392192 w 12191684"/>
              <a:gd name="connsiteY1566" fmla="*/ 468368 h 2102199"/>
              <a:gd name="connsiteX1567" fmla="*/ 1561020 w 12191684"/>
              <a:gd name="connsiteY1567" fmla="*/ 406283 h 2102199"/>
              <a:gd name="connsiteX1568" fmla="*/ 1612776 w 12191684"/>
              <a:gd name="connsiteY1568" fmla="*/ 388588 h 2102199"/>
              <a:gd name="connsiteX1569" fmla="*/ 1665106 w 12191684"/>
              <a:gd name="connsiteY1569" fmla="*/ 376919 h 2102199"/>
              <a:gd name="connsiteX1570" fmla="*/ 1561020 w 12191684"/>
              <a:gd name="connsiteY1570" fmla="*/ 406283 h 2102199"/>
              <a:gd name="connsiteX1571" fmla="*/ 1736018 w 12191684"/>
              <a:gd name="connsiteY1571" fmla="*/ 361099 h 2102199"/>
              <a:gd name="connsiteX1572" fmla="*/ 1778905 w 12191684"/>
              <a:gd name="connsiteY1572" fmla="*/ 351200 h 2102199"/>
              <a:gd name="connsiteX1573" fmla="*/ 1824784 w 12191684"/>
              <a:gd name="connsiteY1573" fmla="*/ 346530 h 2102199"/>
              <a:gd name="connsiteX1574" fmla="*/ 1736018 w 12191684"/>
              <a:gd name="connsiteY1574" fmla="*/ 361099 h 2102199"/>
              <a:gd name="connsiteX1575" fmla="*/ 1892028 w 12191684"/>
              <a:gd name="connsiteY1575" fmla="*/ 339290 h 2102199"/>
              <a:gd name="connsiteX1576" fmla="*/ 1941927 w 12191684"/>
              <a:gd name="connsiteY1576" fmla="*/ 333557 h 2102199"/>
              <a:gd name="connsiteX1577" fmla="*/ 1990003 w 12191684"/>
              <a:gd name="connsiteY1577" fmla="*/ 335083 h 2102199"/>
              <a:gd name="connsiteX1578" fmla="*/ 1892028 w 12191684"/>
              <a:gd name="connsiteY1578" fmla="*/ 339290 h 2102199"/>
              <a:gd name="connsiteX1579" fmla="*/ 2042430 w 12191684"/>
              <a:gd name="connsiteY1579" fmla="*/ 336126 h 2102199"/>
              <a:gd name="connsiteX1580" fmla="*/ 2074964 w 12191684"/>
              <a:gd name="connsiteY1580" fmla="*/ 336039 h 2102199"/>
              <a:gd name="connsiteX1581" fmla="*/ 2088982 w 12191684"/>
              <a:gd name="connsiteY1581" fmla="*/ 336115 h 2102199"/>
              <a:gd name="connsiteX1582" fmla="*/ 2134121 w 12191684"/>
              <a:gd name="connsiteY1582" fmla="*/ 343481 h 2102199"/>
              <a:gd name="connsiteX1583" fmla="*/ 2042430 w 12191684"/>
              <a:gd name="connsiteY1583" fmla="*/ 336126 h 2102199"/>
              <a:gd name="connsiteX1584" fmla="*/ 2196401 w 12191684"/>
              <a:gd name="connsiteY1584" fmla="*/ 353092 h 2102199"/>
              <a:gd name="connsiteX1585" fmla="*/ 2181230 w 12191684"/>
              <a:gd name="connsiteY1585" fmla="*/ 350173 h 2102199"/>
              <a:gd name="connsiteX1586" fmla="*/ 2226258 w 12191684"/>
              <a:gd name="connsiteY1586" fmla="*/ 355388 h 2102199"/>
              <a:gd name="connsiteX1587" fmla="*/ 2256580 w 12191684"/>
              <a:gd name="connsiteY1587" fmla="*/ 364342 h 2102199"/>
              <a:gd name="connsiteX1588" fmla="*/ 2268199 w 12191684"/>
              <a:gd name="connsiteY1588" fmla="*/ 367870 h 2102199"/>
              <a:gd name="connsiteX1589" fmla="*/ 2196401 w 12191684"/>
              <a:gd name="connsiteY1589" fmla="*/ 353092 h 2102199"/>
              <a:gd name="connsiteX1590" fmla="*/ 2312334 w 12191684"/>
              <a:gd name="connsiteY1590" fmla="*/ 379651 h 2102199"/>
              <a:gd name="connsiteX1591" fmla="*/ 2355261 w 12191684"/>
              <a:gd name="connsiteY1591" fmla="*/ 389808 h 2102199"/>
              <a:gd name="connsiteX1592" fmla="*/ 2395046 w 12191684"/>
              <a:gd name="connsiteY1592" fmla="*/ 407099 h 2102199"/>
              <a:gd name="connsiteX1593" fmla="*/ 2312334 w 12191684"/>
              <a:gd name="connsiteY1593" fmla="*/ 379651 h 2102199"/>
              <a:gd name="connsiteX1594" fmla="*/ 2436058 w 12191684"/>
              <a:gd name="connsiteY1594" fmla="*/ 423439 h 2102199"/>
              <a:gd name="connsiteX1595" fmla="*/ 2477032 w 12191684"/>
              <a:gd name="connsiteY1595" fmla="*/ 438269 h 2102199"/>
              <a:gd name="connsiteX1596" fmla="*/ 2514865 w 12191684"/>
              <a:gd name="connsiteY1596" fmla="*/ 460169 h 2102199"/>
              <a:gd name="connsiteX1597" fmla="*/ 2436058 w 12191684"/>
              <a:gd name="connsiteY1597" fmla="*/ 423439 h 2102199"/>
              <a:gd name="connsiteX1598" fmla="*/ 2553646 w 12191684"/>
              <a:gd name="connsiteY1598" fmla="*/ 480937 h 2102199"/>
              <a:gd name="connsiteX1599" fmla="*/ 2591200 w 12191684"/>
              <a:gd name="connsiteY1599" fmla="*/ 499398 h 2102199"/>
              <a:gd name="connsiteX1600" fmla="*/ 2625668 w 12191684"/>
              <a:gd name="connsiteY1600" fmla="*/ 524656 h 2102199"/>
              <a:gd name="connsiteX1601" fmla="*/ 2553646 w 12191684"/>
              <a:gd name="connsiteY1601" fmla="*/ 480937 h 2102199"/>
              <a:gd name="connsiteX1602" fmla="*/ 2662218 w 12191684"/>
              <a:gd name="connsiteY1602" fmla="*/ 549462 h 2102199"/>
              <a:gd name="connsiteX1603" fmla="*/ 2697819 w 12191684"/>
              <a:gd name="connsiteY1603" fmla="*/ 571751 h 2102199"/>
              <a:gd name="connsiteX1604" fmla="*/ 2729908 w 12191684"/>
              <a:gd name="connsiteY1604" fmla="*/ 600453 h 2102199"/>
              <a:gd name="connsiteX1605" fmla="*/ 2662218 w 12191684"/>
              <a:gd name="connsiteY1605" fmla="*/ 549462 h 2102199"/>
              <a:gd name="connsiteX1606" fmla="*/ 4539410 w 12191684"/>
              <a:gd name="connsiteY1606" fmla="*/ 1463169 h 2102199"/>
              <a:gd name="connsiteX1607" fmla="*/ 3365238 w 12191684"/>
              <a:gd name="connsiteY1607" fmla="*/ 1131114 h 2102199"/>
              <a:gd name="connsiteX1608" fmla="*/ 2836397 w 12191684"/>
              <a:gd name="connsiteY1608" fmla="*/ 694453 h 2102199"/>
              <a:gd name="connsiteX1609" fmla="*/ 2764412 w 12191684"/>
              <a:gd name="connsiteY1609" fmla="*/ 629084 h 2102199"/>
              <a:gd name="connsiteX1610" fmla="*/ 2823290 w 12191684"/>
              <a:gd name="connsiteY1610" fmla="*/ 674126 h 2102199"/>
              <a:gd name="connsiteX1611" fmla="*/ 2973227 w 12191684"/>
              <a:gd name="connsiteY1611" fmla="*/ 788178 h 2102199"/>
              <a:gd name="connsiteX1612" fmla="*/ 3345104 w 12191684"/>
              <a:gd name="connsiteY1612" fmla="*/ 1044166 h 2102199"/>
              <a:gd name="connsiteX1613" fmla="*/ 3920775 w 12191684"/>
              <a:gd name="connsiteY1613" fmla="*/ 1297578 h 2102199"/>
              <a:gd name="connsiteX1614" fmla="*/ 4545155 w 12191684"/>
              <a:gd name="connsiteY1614" fmla="*/ 1380465 h 2102199"/>
              <a:gd name="connsiteX1615" fmla="*/ 5504545 w 12191684"/>
              <a:gd name="connsiteY1615" fmla="*/ 1223331 h 2102199"/>
              <a:gd name="connsiteX1616" fmla="*/ 5684134 w 12191684"/>
              <a:gd name="connsiteY1616" fmla="*/ 1169689 h 2102199"/>
              <a:gd name="connsiteX1617" fmla="*/ 4539410 w 12191684"/>
              <a:gd name="connsiteY1617" fmla="*/ 1463169 h 2102199"/>
              <a:gd name="connsiteX1618" fmla="*/ 9223067 w 12191684"/>
              <a:gd name="connsiteY1618" fmla="*/ 349937 h 2102199"/>
              <a:gd name="connsiteX1619" fmla="*/ 8701050 w 12191684"/>
              <a:gd name="connsiteY1619" fmla="*/ 828816 h 2102199"/>
              <a:gd name="connsiteX1620" fmla="*/ 8035696 w 12191684"/>
              <a:gd name="connsiteY1620" fmla="*/ 1408572 h 2102199"/>
              <a:gd name="connsiteX1621" fmla="*/ 7387631 w 12191684"/>
              <a:gd name="connsiteY1621" fmla="*/ 1595198 h 2102199"/>
              <a:gd name="connsiteX1622" fmla="*/ 6176927 w 12191684"/>
              <a:gd name="connsiteY1622" fmla="*/ 1219957 h 2102199"/>
              <a:gd name="connsiteX1623" fmla="*/ 6345994 w 12191684"/>
              <a:gd name="connsiteY1623" fmla="*/ 1292285 h 2102199"/>
              <a:gd name="connsiteX1624" fmla="*/ 7169205 w 12191684"/>
              <a:gd name="connsiteY1624" fmla="*/ 1515612 h 2102199"/>
              <a:gd name="connsiteX1625" fmla="*/ 7299919 w 12191684"/>
              <a:gd name="connsiteY1625" fmla="*/ 1521061 h 2102199"/>
              <a:gd name="connsiteX1626" fmla="*/ 7581758 w 12191684"/>
              <a:gd name="connsiteY1626" fmla="*/ 1492749 h 2102199"/>
              <a:gd name="connsiteX1627" fmla="*/ 7981949 w 12191684"/>
              <a:gd name="connsiteY1627" fmla="*/ 1331475 h 2102199"/>
              <a:gd name="connsiteX1628" fmla="*/ 8337837 w 12191684"/>
              <a:gd name="connsiteY1628" fmla="*/ 1066694 h 2102199"/>
              <a:gd name="connsiteX1629" fmla="*/ 8635052 w 12191684"/>
              <a:gd name="connsiteY1629" fmla="*/ 797714 h 2102199"/>
              <a:gd name="connsiteX1630" fmla="*/ 9190273 w 12191684"/>
              <a:gd name="connsiteY1630" fmla="*/ 330526 h 2102199"/>
              <a:gd name="connsiteX1631" fmla="*/ 9217918 w 12191684"/>
              <a:gd name="connsiteY1631" fmla="*/ 338822 h 2102199"/>
              <a:gd name="connsiteX1632" fmla="*/ 9231972 w 12191684"/>
              <a:gd name="connsiteY1632" fmla="*/ 343248 h 2102199"/>
              <a:gd name="connsiteX1633" fmla="*/ 9223067 w 12191684"/>
              <a:gd name="connsiteY1633" fmla="*/ 349937 h 2102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</a:cxnLst>
            <a:rect l="l" t="t" r="r" b="b"/>
            <a:pathLst>
              <a:path w="12191684" h="2102199">
                <a:moveTo>
                  <a:pt x="11335344" y="1826536"/>
                </a:moveTo>
                <a:cubicBezTo>
                  <a:pt x="11073136" y="1668908"/>
                  <a:pt x="10841789" y="1459190"/>
                  <a:pt x="10618065" y="1256379"/>
                </a:cubicBezTo>
                <a:cubicBezTo>
                  <a:pt x="10534870" y="1180966"/>
                  <a:pt x="10448849" y="1102984"/>
                  <a:pt x="10362754" y="1029088"/>
                </a:cubicBezTo>
                <a:cubicBezTo>
                  <a:pt x="10164722" y="859131"/>
                  <a:pt x="9993982" y="730325"/>
                  <a:pt x="9825454" y="623729"/>
                </a:cubicBezTo>
                <a:cubicBezTo>
                  <a:pt x="9625284" y="497130"/>
                  <a:pt x="9432440" y="405091"/>
                  <a:pt x="9236528" y="342713"/>
                </a:cubicBezTo>
                <a:cubicBezTo>
                  <a:pt x="9249151" y="333278"/>
                  <a:pt x="9261849" y="323956"/>
                  <a:pt x="9274639" y="314780"/>
                </a:cubicBezTo>
                <a:cubicBezTo>
                  <a:pt x="9728781" y="434463"/>
                  <a:pt x="10114452" y="721403"/>
                  <a:pt x="10399917" y="958242"/>
                </a:cubicBezTo>
                <a:cubicBezTo>
                  <a:pt x="10494062" y="1036421"/>
                  <a:pt x="10587984" y="1119634"/>
                  <a:pt x="10678820" y="1200107"/>
                </a:cubicBezTo>
                <a:cubicBezTo>
                  <a:pt x="10891111" y="1388182"/>
                  <a:pt x="11110615" y="1582657"/>
                  <a:pt x="11355274" y="1733462"/>
                </a:cubicBezTo>
                <a:cubicBezTo>
                  <a:pt x="11476598" y="1808267"/>
                  <a:pt x="11607795" y="1868529"/>
                  <a:pt x="11756301" y="1917703"/>
                </a:cubicBezTo>
                <a:cubicBezTo>
                  <a:pt x="11879522" y="1958491"/>
                  <a:pt x="12014697" y="1991844"/>
                  <a:pt x="12181775" y="2022630"/>
                </a:cubicBezTo>
                <a:lnTo>
                  <a:pt x="12182110" y="2020808"/>
                </a:lnTo>
                <a:cubicBezTo>
                  <a:pt x="11930108" y="1974349"/>
                  <a:pt x="11634920" y="1903685"/>
                  <a:pt x="11356240" y="1731880"/>
                </a:cubicBezTo>
                <a:cubicBezTo>
                  <a:pt x="11111731" y="1581164"/>
                  <a:pt x="10892282" y="1386741"/>
                  <a:pt x="10680047" y="1198719"/>
                </a:cubicBezTo>
                <a:cubicBezTo>
                  <a:pt x="10589211" y="1118234"/>
                  <a:pt x="10495270" y="1035011"/>
                  <a:pt x="10401089" y="956814"/>
                </a:cubicBezTo>
                <a:cubicBezTo>
                  <a:pt x="10203447" y="792822"/>
                  <a:pt x="10034678" y="670358"/>
                  <a:pt x="9869980" y="571407"/>
                </a:cubicBezTo>
                <a:cubicBezTo>
                  <a:pt x="9667616" y="449827"/>
                  <a:pt x="9473471" y="365405"/>
                  <a:pt x="9276610" y="313380"/>
                </a:cubicBezTo>
                <a:cubicBezTo>
                  <a:pt x="9289177" y="304395"/>
                  <a:pt x="9301838" y="295546"/>
                  <a:pt x="9314573" y="286826"/>
                </a:cubicBezTo>
                <a:cubicBezTo>
                  <a:pt x="9317771" y="287494"/>
                  <a:pt x="9320950" y="288124"/>
                  <a:pt x="9324147" y="288810"/>
                </a:cubicBezTo>
                <a:cubicBezTo>
                  <a:pt x="9767431" y="383925"/>
                  <a:pt x="10136110" y="644064"/>
                  <a:pt x="10438289" y="885989"/>
                </a:cubicBezTo>
                <a:cubicBezTo>
                  <a:pt x="10541599" y="968835"/>
                  <a:pt x="10644483" y="1057929"/>
                  <a:pt x="10743963" y="1144093"/>
                </a:cubicBezTo>
                <a:cubicBezTo>
                  <a:pt x="10943612" y="1316989"/>
                  <a:pt x="11150047" y="1495774"/>
                  <a:pt x="11376132" y="1638798"/>
                </a:cubicBezTo>
                <a:cubicBezTo>
                  <a:pt x="11494204" y="1713510"/>
                  <a:pt x="11621014" y="1775167"/>
                  <a:pt x="11763812" y="1827298"/>
                </a:cubicBezTo>
                <a:cubicBezTo>
                  <a:pt x="11883538" y="1871020"/>
                  <a:pt x="12013303" y="1907812"/>
                  <a:pt x="12172126" y="1943079"/>
                </a:cubicBezTo>
                <a:lnTo>
                  <a:pt x="12172535" y="1941276"/>
                </a:lnTo>
                <a:cubicBezTo>
                  <a:pt x="11946636" y="1891099"/>
                  <a:pt x="11652060" y="1811193"/>
                  <a:pt x="11377136" y="1637229"/>
                </a:cubicBezTo>
                <a:cubicBezTo>
                  <a:pt x="11151163" y="1494275"/>
                  <a:pt x="10944765" y="1315539"/>
                  <a:pt x="10745190" y="1142685"/>
                </a:cubicBezTo>
                <a:cubicBezTo>
                  <a:pt x="10645673" y="1056512"/>
                  <a:pt x="10542789" y="967405"/>
                  <a:pt x="10439442" y="884541"/>
                </a:cubicBezTo>
                <a:cubicBezTo>
                  <a:pt x="10242916" y="727202"/>
                  <a:pt x="10076062" y="611167"/>
                  <a:pt x="9914320" y="519372"/>
                </a:cubicBezTo>
                <a:cubicBezTo>
                  <a:pt x="9712588" y="404874"/>
                  <a:pt x="9519669" y="328861"/>
                  <a:pt x="9324537" y="286992"/>
                </a:cubicBezTo>
                <a:cubicBezTo>
                  <a:pt x="9321935" y="286434"/>
                  <a:pt x="9319332" y="285914"/>
                  <a:pt x="9316730" y="285367"/>
                </a:cubicBezTo>
                <a:cubicBezTo>
                  <a:pt x="9329241" y="276824"/>
                  <a:pt x="9341846" y="268418"/>
                  <a:pt x="9354562" y="260148"/>
                </a:cubicBezTo>
                <a:cubicBezTo>
                  <a:pt x="9362129" y="261316"/>
                  <a:pt x="9369695" y="262522"/>
                  <a:pt x="9377262" y="263798"/>
                </a:cubicBezTo>
                <a:cubicBezTo>
                  <a:pt x="9812477" y="337056"/>
                  <a:pt x="10177234" y="582905"/>
                  <a:pt x="10476661" y="813732"/>
                </a:cubicBezTo>
                <a:cubicBezTo>
                  <a:pt x="10590457" y="901669"/>
                  <a:pt x="10703546" y="997450"/>
                  <a:pt x="10812898" y="1090080"/>
                </a:cubicBezTo>
                <a:cubicBezTo>
                  <a:pt x="10998511" y="1247319"/>
                  <a:pt x="11190463" y="1409914"/>
                  <a:pt x="11397010" y="1544131"/>
                </a:cubicBezTo>
                <a:cubicBezTo>
                  <a:pt x="11607647" y="1681055"/>
                  <a:pt x="11843734" y="1779562"/>
                  <a:pt x="12162478" y="1863528"/>
                </a:cubicBezTo>
                <a:lnTo>
                  <a:pt x="12162961" y="1861725"/>
                </a:lnTo>
                <a:cubicBezTo>
                  <a:pt x="11844403" y="1777816"/>
                  <a:pt x="11608483" y="1679386"/>
                  <a:pt x="11398033" y="1542573"/>
                </a:cubicBezTo>
                <a:cubicBezTo>
                  <a:pt x="11191579" y="1408420"/>
                  <a:pt x="10999664" y="1245864"/>
                  <a:pt x="10814088" y="1088661"/>
                </a:cubicBezTo>
                <a:cubicBezTo>
                  <a:pt x="10704717" y="996020"/>
                  <a:pt x="10591628" y="900226"/>
                  <a:pt x="10477795" y="812261"/>
                </a:cubicBezTo>
                <a:cubicBezTo>
                  <a:pt x="10283073" y="662146"/>
                  <a:pt x="10118059" y="552639"/>
                  <a:pt x="9958492" y="467633"/>
                </a:cubicBezTo>
                <a:cubicBezTo>
                  <a:pt x="9759289" y="361507"/>
                  <a:pt x="9569270" y="294231"/>
                  <a:pt x="9377578" y="261965"/>
                </a:cubicBezTo>
                <a:cubicBezTo>
                  <a:pt x="9370681" y="260806"/>
                  <a:pt x="9363802" y="259700"/>
                  <a:pt x="9356905" y="258629"/>
                </a:cubicBezTo>
                <a:cubicBezTo>
                  <a:pt x="9369342" y="250553"/>
                  <a:pt x="9381891" y="242615"/>
                  <a:pt x="9394514" y="234818"/>
                </a:cubicBezTo>
                <a:cubicBezTo>
                  <a:pt x="9406449" y="236002"/>
                  <a:pt x="9418404" y="237318"/>
                  <a:pt x="9430376" y="238787"/>
                </a:cubicBezTo>
                <a:cubicBezTo>
                  <a:pt x="9859011" y="291305"/>
                  <a:pt x="10219213" y="522373"/>
                  <a:pt x="10515033" y="741478"/>
                </a:cubicBezTo>
                <a:cubicBezTo>
                  <a:pt x="10640969" y="835028"/>
                  <a:pt x="10765770" y="938533"/>
                  <a:pt x="10886445" y="1038631"/>
                </a:cubicBezTo>
                <a:cubicBezTo>
                  <a:pt x="11056386" y="1179585"/>
                  <a:pt x="11232108" y="1325340"/>
                  <a:pt x="11417888" y="1449463"/>
                </a:cubicBezTo>
                <a:cubicBezTo>
                  <a:pt x="11624658" y="1587684"/>
                  <a:pt x="11851319" y="1690849"/>
                  <a:pt x="12152829" y="1783970"/>
                </a:cubicBezTo>
                <a:lnTo>
                  <a:pt x="12153386" y="1782194"/>
                </a:lnTo>
                <a:cubicBezTo>
                  <a:pt x="11852045" y="1689126"/>
                  <a:pt x="11625531" y="1586033"/>
                  <a:pt x="11418929" y="1447918"/>
                </a:cubicBezTo>
                <a:cubicBezTo>
                  <a:pt x="11233223" y="1323847"/>
                  <a:pt x="11057538" y="1178125"/>
                  <a:pt x="10887635" y="1037200"/>
                </a:cubicBezTo>
                <a:cubicBezTo>
                  <a:pt x="10766923" y="937085"/>
                  <a:pt x="10642121" y="833565"/>
                  <a:pt x="10516130" y="739985"/>
                </a:cubicBezTo>
                <a:cubicBezTo>
                  <a:pt x="10323824" y="597542"/>
                  <a:pt x="10160632" y="494659"/>
                  <a:pt x="10002553" y="416203"/>
                </a:cubicBezTo>
                <a:cubicBezTo>
                  <a:pt x="9805990" y="318649"/>
                  <a:pt x="9618908" y="260013"/>
                  <a:pt x="9430618" y="236941"/>
                </a:cubicBezTo>
                <a:cubicBezTo>
                  <a:pt x="9419426" y="235571"/>
                  <a:pt x="9408253" y="234364"/>
                  <a:pt x="9397080" y="233232"/>
                </a:cubicBezTo>
                <a:cubicBezTo>
                  <a:pt x="9409480" y="225610"/>
                  <a:pt x="9421973" y="218129"/>
                  <a:pt x="9434540" y="210791"/>
                </a:cubicBezTo>
                <a:cubicBezTo>
                  <a:pt x="9450789" y="211523"/>
                  <a:pt x="9467094" y="212511"/>
                  <a:pt x="9483510" y="213775"/>
                </a:cubicBezTo>
                <a:cubicBezTo>
                  <a:pt x="9909300" y="246586"/>
                  <a:pt x="10278945" y="474412"/>
                  <a:pt x="10553405" y="669224"/>
                </a:cubicBezTo>
                <a:cubicBezTo>
                  <a:pt x="10693525" y="769018"/>
                  <a:pt x="10831899" y="881604"/>
                  <a:pt x="10965717" y="990482"/>
                </a:cubicBezTo>
                <a:cubicBezTo>
                  <a:pt x="11117903" y="1114313"/>
                  <a:pt x="11275276" y="1242363"/>
                  <a:pt x="11438765" y="1354798"/>
                </a:cubicBezTo>
                <a:cubicBezTo>
                  <a:pt x="11639214" y="1492739"/>
                  <a:pt x="11863050" y="1603830"/>
                  <a:pt x="12143180" y="1704408"/>
                </a:cubicBezTo>
                <a:lnTo>
                  <a:pt x="12143812" y="1702658"/>
                </a:lnTo>
                <a:cubicBezTo>
                  <a:pt x="11863831" y="1602138"/>
                  <a:pt x="11640144" y="1491115"/>
                  <a:pt x="11439807" y="1353266"/>
                </a:cubicBezTo>
                <a:cubicBezTo>
                  <a:pt x="11276392" y="1240876"/>
                  <a:pt x="11119056" y="1112850"/>
                  <a:pt x="10966888" y="989041"/>
                </a:cubicBezTo>
                <a:cubicBezTo>
                  <a:pt x="10833051" y="880144"/>
                  <a:pt x="10694659" y="767538"/>
                  <a:pt x="10554483" y="667708"/>
                </a:cubicBezTo>
                <a:cubicBezTo>
                  <a:pt x="10365059" y="533260"/>
                  <a:pt x="10203652" y="437098"/>
                  <a:pt x="10046502" y="365080"/>
                </a:cubicBezTo>
                <a:cubicBezTo>
                  <a:pt x="9852709" y="276272"/>
                  <a:pt x="9668602" y="226173"/>
                  <a:pt x="9483639" y="211921"/>
                </a:cubicBezTo>
                <a:cubicBezTo>
                  <a:pt x="9468247" y="210733"/>
                  <a:pt x="9452853" y="209781"/>
                  <a:pt x="9437497" y="209058"/>
                </a:cubicBezTo>
                <a:cubicBezTo>
                  <a:pt x="9451886" y="200707"/>
                  <a:pt x="9466387" y="192540"/>
                  <a:pt x="9481018" y="184581"/>
                </a:cubicBezTo>
                <a:cubicBezTo>
                  <a:pt x="9499424" y="185535"/>
                  <a:pt x="9517940" y="186918"/>
                  <a:pt x="9536549" y="188755"/>
                </a:cubicBezTo>
                <a:cubicBezTo>
                  <a:pt x="9893572" y="223974"/>
                  <a:pt x="10238733" y="357502"/>
                  <a:pt x="10591777" y="596969"/>
                </a:cubicBezTo>
                <a:cubicBezTo>
                  <a:pt x="10748722" y="703816"/>
                  <a:pt x="10903010" y="827327"/>
                  <a:pt x="11052221" y="946771"/>
                </a:cubicBezTo>
                <a:cubicBezTo>
                  <a:pt x="11184050" y="1052314"/>
                  <a:pt x="11320378" y="1161447"/>
                  <a:pt x="11459625" y="1260134"/>
                </a:cubicBezTo>
                <a:cubicBezTo>
                  <a:pt x="11657080" y="1400147"/>
                  <a:pt x="11871212" y="1516036"/>
                  <a:pt x="12133531" y="1624846"/>
                </a:cubicBezTo>
                <a:lnTo>
                  <a:pt x="12134238" y="1623128"/>
                </a:lnTo>
                <a:cubicBezTo>
                  <a:pt x="11872067" y="1514374"/>
                  <a:pt x="11658047" y="1398546"/>
                  <a:pt x="11460703" y="1258617"/>
                </a:cubicBezTo>
                <a:cubicBezTo>
                  <a:pt x="11321493" y="1159964"/>
                  <a:pt x="11185184" y="1050845"/>
                  <a:pt x="11053374" y="945321"/>
                </a:cubicBezTo>
                <a:cubicBezTo>
                  <a:pt x="10904143" y="825853"/>
                  <a:pt x="10749838" y="702319"/>
                  <a:pt x="10592818" y="595432"/>
                </a:cubicBezTo>
                <a:cubicBezTo>
                  <a:pt x="10239514" y="355784"/>
                  <a:pt x="9894074" y="222156"/>
                  <a:pt x="9536736" y="186905"/>
                </a:cubicBezTo>
                <a:cubicBezTo>
                  <a:pt x="9519167" y="185172"/>
                  <a:pt x="9501654" y="183864"/>
                  <a:pt x="9484161" y="182888"/>
                </a:cubicBezTo>
                <a:cubicBezTo>
                  <a:pt x="9497211" y="175827"/>
                  <a:pt x="9510355" y="168928"/>
                  <a:pt x="9523610" y="162194"/>
                </a:cubicBezTo>
                <a:cubicBezTo>
                  <a:pt x="9545455" y="162099"/>
                  <a:pt x="9567466" y="162601"/>
                  <a:pt x="9589683" y="163741"/>
                </a:cubicBezTo>
                <a:cubicBezTo>
                  <a:pt x="9941871" y="181819"/>
                  <a:pt x="10282218" y="299894"/>
                  <a:pt x="10630149" y="524714"/>
                </a:cubicBezTo>
                <a:cubicBezTo>
                  <a:pt x="10807358" y="639651"/>
                  <a:pt x="10980534" y="776652"/>
                  <a:pt x="11147984" y="909141"/>
                </a:cubicBezTo>
                <a:cubicBezTo>
                  <a:pt x="11256165" y="994723"/>
                  <a:pt x="11368027" y="1083218"/>
                  <a:pt x="11480503" y="1165461"/>
                </a:cubicBezTo>
                <a:cubicBezTo>
                  <a:pt x="11673124" y="1306379"/>
                  <a:pt x="11883556" y="1430616"/>
                  <a:pt x="12123864" y="1545274"/>
                </a:cubicBezTo>
                <a:lnTo>
                  <a:pt x="12124682" y="1543597"/>
                </a:lnTo>
                <a:cubicBezTo>
                  <a:pt x="11884467" y="1428989"/>
                  <a:pt x="11674128" y="1304810"/>
                  <a:pt x="11481599" y="1163963"/>
                </a:cubicBezTo>
                <a:cubicBezTo>
                  <a:pt x="11369143" y="1081738"/>
                  <a:pt x="11257299" y="993254"/>
                  <a:pt x="11149155" y="907683"/>
                </a:cubicBezTo>
                <a:cubicBezTo>
                  <a:pt x="10981649" y="775168"/>
                  <a:pt x="10808455" y="638139"/>
                  <a:pt x="10631171" y="523152"/>
                </a:cubicBezTo>
                <a:cubicBezTo>
                  <a:pt x="10465599" y="416179"/>
                  <a:pt x="10298373" y="331993"/>
                  <a:pt x="10134102" y="272935"/>
                </a:cubicBezTo>
                <a:cubicBezTo>
                  <a:pt x="9955164" y="208603"/>
                  <a:pt x="9772024" y="171238"/>
                  <a:pt x="9589775" y="161883"/>
                </a:cubicBezTo>
                <a:cubicBezTo>
                  <a:pt x="9568917" y="160813"/>
                  <a:pt x="9548151" y="160279"/>
                  <a:pt x="9527440" y="160270"/>
                </a:cubicBezTo>
                <a:cubicBezTo>
                  <a:pt x="9536661" y="155615"/>
                  <a:pt x="9545919" y="151024"/>
                  <a:pt x="9555252" y="146533"/>
                </a:cubicBezTo>
                <a:cubicBezTo>
                  <a:pt x="9584031" y="143088"/>
                  <a:pt x="9613219" y="140459"/>
                  <a:pt x="9642853" y="138723"/>
                </a:cubicBezTo>
                <a:cubicBezTo>
                  <a:pt x="9963047" y="119970"/>
                  <a:pt x="10288947" y="219657"/>
                  <a:pt x="10668539" y="452459"/>
                </a:cubicBezTo>
                <a:cubicBezTo>
                  <a:pt x="10870717" y="576923"/>
                  <a:pt x="11066629" y="731163"/>
                  <a:pt x="11256108" y="880323"/>
                </a:cubicBezTo>
                <a:cubicBezTo>
                  <a:pt x="11336255" y="943423"/>
                  <a:pt x="11419133" y="1008670"/>
                  <a:pt x="11501380" y="1070794"/>
                </a:cubicBezTo>
                <a:cubicBezTo>
                  <a:pt x="11693556" y="1216030"/>
                  <a:pt x="11894004" y="1345207"/>
                  <a:pt x="12114215" y="1465703"/>
                </a:cubicBezTo>
                <a:lnTo>
                  <a:pt x="12115108" y="1464072"/>
                </a:lnTo>
                <a:cubicBezTo>
                  <a:pt x="11894990" y="1343619"/>
                  <a:pt x="11694597" y="1214491"/>
                  <a:pt x="11502496" y="1069312"/>
                </a:cubicBezTo>
                <a:cubicBezTo>
                  <a:pt x="11420268" y="1007199"/>
                  <a:pt x="11337389" y="941956"/>
                  <a:pt x="11257243" y="878862"/>
                </a:cubicBezTo>
                <a:cubicBezTo>
                  <a:pt x="11067744" y="729669"/>
                  <a:pt x="10871776" y="575396"/>
                  <a:pt x="10669506" y="450876"/>
                </a:cubicBezTo>
                <a:cubicBezTo>
                  <a:pt x="10493152" y="342717"/>
                  <a:pt x="10332450" y="265051"/>
                  <a:pt x="10178201" y="213438"/>
                </a:cubicBezTo>
                <a:cubicBezTo>
                  <a:pt x="9993480" y="151627"/>
                  <a:pt x="9818353" y="126581"/>
                  <a:pt x="9642742" y="136866"/>
                </a:cubicBezTo>
                <a:cubicBezTo>
                  <a:pt x="9615097" y="138485"/>
                  <a:pt x="9587675" y="140902"/>
                  <a:pt x="9560384" y="144075"/>
                </a:cubicBezTo>
                <a:cubicBezTo>
                  <a:pt x="9572096" y="138483"/>
                  <a:pt x="9583901" y="133025"/>
                  <a:pt x="9595799" y="127702"/>
                </a:cubicBezTo>
                <a:cubicBezTo>
                  <a:pt x="9628594" y="121957"/>
                  <a:pt x="9661946" y="117239"/>
                  <a:pt x="9695968" y="113701"/>
                </a:cubicBezTo>
                <a:cubicBezTo>
                  <a:pt x="10014915" y="80540"/>
                  <a:pt x="10336132" y="165226"/>
                  <a:pt x="10706911" y="380205"/>
                </a:cubicBezTo>
                <a:cubicBezTo>
                  <a:pt x="10940786" y="516268"/>
                  <a:pt x="11164659" y="693509"/>
                  <a:pt x="11381152" y="864913"/>
                </a:cubicBezTo>
                <a:cubicBezTo>
                  <a:pt x="11427407" y="901522"/>
                  <a:pt x="11475223" y="939379"/>
                  <a:pt x="11522258" y="976124"/>
                </a:cubicBezTo>
                <a:cubicBezTo>
                  <a:pt x="11715214" y="1126985"/>
                  <a:pt x="11911127" y="1264932"/>
                  <a:pt x="12104548" y="1386129"/>
                </a:cubicBezTo>
                <a:lnTo>
                  <a:pt x="12105552" y="1384553"/>
                </a:lnTo>
                <a:cubicBezTo>
                  <a:pt x="11912168" y="1263389"/>
                  <a:pt x="11716311" y="1125481"/>
                  <a:pt x="11523392" y="974659"/>
                </a:cubicBezTo>
                <a:cubicBezTo>
                  <a:pt x="11476375" y="937914"/>
                  <a:pt x="11428559" y="900059"/>
                  <a:pt x="11382305" y="863453"/>
                </a:cubicBezTo>
                <a:cubicBezTo>
                  <a:pt x="11165757" y="692009"/>
                  <a:pt x="10941827" y="514725"/>
                  <a:pt x="10707841" y="378595"/>
                </a:cubicBezTo>
                <a:cubicBezTo>
                  <a:pt x="10535316" y="278565"/>
                  <a:pt x="10376456" y="208175"/>
                  <a:pt x="10222187" y="163404"/>
                </a:cubicBezTo>
                <a:cubicBezTo>
                  <a:pt x="10040739" y="110751"/>
                  <a:pt x="9868548" y="93887"/>
                  <a:pt x="9695782" y="111851"/>
                </a:cubicBezTo>
                <a:cubicBezTo>
                  <a:pt x="9664494" y="115105"/>
                  <a:pt x="9633521" y="119377"/>
                  <a:pt x="9602734" y="124623"/>
                </a:cubicBezTo>
                <a:cubicBezTo>
                  <a:pt x="9613740" y="119760"/>
                  <a:pt x="9624820" y="115010"/>
                  <a:pt x="9635974" y="110386"/>
                </a:cubicBezTo>
                <a:cubicBezTo>
                  <a:pt x="9672952" y="101727"/>
                  <a:pt x="9710617" y="94437"/>
                  <a:pt x="9749101" y="88679"/>
                </a:cubicBezTo>
                <a:cubicBezTo>
                  <a:pt x="10062917" y="41715"/>
                  <a:pt x="10388781" y="113446"/>
                  <a:pt x="10745302" y="307951"/>
                </a:cubicBezTo>
                <a:cubicBezTo>
                  <a:pt x="11021248" y="458918"/>
                  <a:pt x="11280370" y="668722"/>
                  <a:pt x="11530977" y="871617"/>
                </a:cubicBezTo>
                <a:lnTo>
                  <a:pt x="11543118" y="881455"/>
                </a:lnTo>
                <a:cubicBezTo>
                  <a:pt x="11759033" y="1056315"/>
                  <a:pt x="11934347" y="1191392"/>
                  <a:pt x="12094899" y="1306547"/>
                </a:cubicBezTo>
                <a:lnTo>
                  <a:pt x="12095977" y="1305035"/>
                </a:lnTo>
                <a:cubicBezTo>
                  <a:pt x="11935462" y="1189899"/>
                  <a:pt x="11760168" y="1054846"/>
                  <a:pt x="11544289" y="880009"/>
                </a:cubicBezTo>
                <a:lnTo>
                  <a:pt x="11532148" y="870172"/>
                </a:lnTo>
                <a:cubicBezTo>
                  <a:pt x="11281486" y="667223"/>
                  <a:pt x="11022289" y="457366"/>
                  <a:pt x="10746194" y="306319"/>
                </a:cubicBezTo>
                <a:cubicBezTo>
                  <a:pt x="10577536" y="214306"/>
                  <a:pt x="10420553" y="151264"/>
                  <a:pt x="10266267" y="113588"/>
                </a:cubicBezTo>
                <a:cubicBezTo>
                  <a:pt x="10090730" y="70728"/>
                  <a:pt x="9916644" y="61726"/>
                  <a:pt x="9748822" y="86839"/>
                </a:cubicBezTo>
                <a:cubicBezTo>
                  <a:pt x="9714596" y="91961"/>
                  <a:pt x="9680798" y="98278"/>
                  <a:pt x="9647278" y="105774"/>
                </a:cubicBezTo>
                <a:cubicBezTo>
                  <a:pt x="9657020" y="101827"/>
                  <a:pt x="9666798" y="97962"/>
                  <a:pt x="9676670" y="94203"/>
                </a:cubicBezTo>
                <a:cubicBezTo>
                  <a:pt x="9717533" y="82305"/>
                  <a:pt x="9759345" y="72042"/>
                  <a:pt x="9802215" y="63652"/>
                </a:cubicBezTo>
                <a:cubicBezTo>
                  <a:pt x="10115754" y="2302"/>
                  <a:pt x="10436802" y="58577"/>
                  <a:pt x="10783674" y="235695"/>
                </a:cubicBezTo>
                <a:cubicBezTo>
                  <a:pt x="11063097" y="378603"/>
                  <a:pt x="11323836" y="585014"/>
                  <a:pt x="11563995" y="786782"/>
                </a:cubicBezTo>
                <a:cubicBezTo>
                  <a:pt x="11635887" y="847194"/>
                  <a:pt x="11706978" y="907745"/>
                  <a:pt x="11775710" y="966301"/>
                </a:cubicBezTo>
                <a:cubicBezTo>
                  <a:pt x="11883556" y="1058148"/>
                  <a:pt x="11985398" y="1144901"/>
                  <a:pt x="12085250" y="1226960"/>
                </a:cubicBezTo>
                <a:lnTo>
                  <a:pt x="12086421" y="1225525"/>
                </a:lnTo>
                <a:cubicBezTo>
                  <a:pt x="11986587" y="1143477"/>
                  <a:pt x="11884746" y="1056728"/>
                  <a:pt x="11776918" y="964888"/>
                </a:cubicBezTo>
                <a:cubicBezTo>
                  <a:pt x="11708168" y="906330"/>
                  <a:pt x="11637076" y="845779"/>
                  <a:pt x="11565184" y="785362"/>
                </a:cubicBezTo>
                <a:cubicBezTo>
                  <a:pt x="11324952" y="583523"/>
                  <a:pt x="11064101" y="377034"/>
                  <a:pt x="10784529" y="234043"/>
                </a:cubicBezTo>
                <a:cubicBezTo>
                  <a:pt x="10437267" y="56727"/>
                  <a:pt x="10115828" y="396"/>
                  <a:pt x="9801862" y="61834"/>
                </a:cubicBezTo>
                <a:cubicBezTo>
                  <a:pt x="9767283" y="68601"/>
                  <a:pt x="9733187" y="76571"/>
                  <a:pt x="9699389" y="85740"/>
                </a:cubicBezTo>
                <a:cubicBezTo>
                  <a:pt x="9749752" y="67454"/>
                  <a:pt x="9801676" y="51629"/>
                  <a:pt x="9855349" y="38630"/>
                </a:cubicBezTo>
                <a:cubicBezTo>
                  <a:pt x="9959570" y="13389"/>
                  <a:pt x="10061728" y="1757"/>
                  <a:pt x="10162045" y="1757"/>
                </a:cubicBezTo>
                <a:cubicBezTo>
                  <a:pt x="10869062" y="1757"/>
                  <a:pt x="11478681" y="580658"/>
                  <a:pt x="11980657" y="1057391"/>
                </a:cubicBezTo>
                <a:cubicBezTo>
                  <a:pt x="12013452" y="1088541"/>
                  <a:pt x="12044425" y="1117963"/>
                  <a:pt x="12075583" y="1147376"/>
                </a:cubicBezTo>
                <a:lnTo>
                  <a:pt x="12076865" y="1146022"/>
                </a:lnTo>
                <a:cubicBezTo>
                  <a:pt x="12045707" y="1116613"/>
                  <a:pt x="12014734" y="1087189"/>
                  <a:pt x="11981939" y="1056043"/>
                </a:cubicBezTo>
                <a:cubicBezTo>
                  <a:pt x="11697961" y="786360"/>
                  <a:pt x="11376114" y="480694"/>
                  <a:pt x="11020393" y="267917"/>
                </a:cubicBezTo>
                <a:cubicBezTo>
                  <a:pt x="10609327" y="22040"/>
                  <a:pt x="10228081" y="-53553"/>
                  <a:pt x="9854903" y="36823"/>
                </a:cubicBezTo>
                <a:cubicBezTo>
                  <a:pt x="9793831" y="51616"/>
                  <a:pt x="9734377" y="70049"/>
                  <a:pt x="9675629" y="92388"/>
                </a:cubicBezTo>
                <a:cubicBezTo>
                  <a:pt x="9647910" y="100420"/>
                  <a:pt x="9620377" y="109302"/>
                  <a:pt x="9592936" y="119050"/>
                </a:cubicBezTo>
                <a:cubicBezTo>
                  <a:pt x="9565403" y="126345"/>
                  <a:pt x="9538000" y="134477"/>
                  <a:pt x="9510616" y="143486"/>
                </a:cubicBezTo>
                <a:cubicBezTo>
                  <a:pt x="9485257" y="149558"/>
                  <a:pt x="9459936" y="156341"/>
                  <a:pt x="9434577" y="163865"/>
                </a:cubicBezTo>
                <a:cubicBezTo>
                  <a:pt x="9374436" y="168517"/>
                  <a:pt x="9314257" y="177695"/>
                  <a:pt x="9253073" y="191577"/>
                </a:cubicBezTo>
                <a:cubicBezTo>
                  <a:pt x="9251549" y="191921"/>
                  <a:pt x="9250043" y="192293"/>
                  <a:pt x="9248537" y="192642"/>
                </a:cubicBezTo>
                <a:cubicBezTo>
                  <a:pt x="9230988" y="195048"/>
                  <a:pt x="9213363" y="197783"/>
                  <a:pt x="9195645" y="200940"/>
                </a:cubicBezTo>
                <a:cubicBezTo>
                  <a:pt x="9145877" y="209800"/>
                  <a:pt x="9095830" y="221579"/>
                  <a:pt x="9044854" y="236407"/>
                </a:cubicBezTo>
                <a:cubicBezTo>
                  <a:pt x="9043813" y="236526"/>
                  <a:pt x="9042791" y="236625"/>
                  <a:pt x="9041767" y="236746"/>
                </a:cubicBezTo>
                <a:cubicBezTo>
                  <a:pt x="9030465" y="238064"/>
                  <a:pt x="9019142" y="239529"/>
                  <a:pt x="9007803" y="241070"/>
                </a:cubicBezTo>
                <a:cubicBezTo>
                  <a:pt x="8980436" y="242427"/>
                  <a:pt x="8952847" y="244413"/>
                  <a:pt x="8925053" y="247006"/>
                </a:cubicBezTo>
                <a:cubicBezTo>
                  <a:pt x="8896609" y="247224"/>
                  <a:pt x="8867941" y="248040"/>
                  <a:pt x="8839033" y="249481"/>
                </a:cubicBezTo>
                <a:cubicBezTo>
                  <a:pt x="8808804" y="248414"/>
                  <a:pt x="8778333" y="247982"/>
                  <a:pt x="8747546" y="248174"/>
                </a:cubicBezTo>
                <a:cubicBezTo>
                  <a:pt x="8658439" y="241072"/>
                  <a:pt x="8567455" y="238858"/>
                  <a:pt x="8474872" y="241619"/>
                </a:cubicBezTo>
                <a:cubicBezTo>
                  <a:pt x="8241368" y="248581"/>
                  <a:pt x="7991301" y="287263"/>
                  <a:pt x="7731584" y="356587"/>
                </a:cubicBezTo>
                <a:cubicBezTo>
                  <a:pt x="7263777" y="481467"/>
                  <a:pt x="6813131" y="680443"/>
                  <a:pt x="6377301" y="872868"/>
                </a:cubicBezTo>
                <a:cubicBezTo>
                  <a:pt x="6275236" y="917933"/>
                  <a:pt x="6169695" y="964535"/>
                  <a:pt x="6065715" y="1009382"/>
                </a:cubicBezTo>
                <a:cubicBezTo>
                  <a:pt x="6013828" y="1031767"/>
                  <a:pt x="5960397" y="1054807"/>
                  <a:pt x="5905647" y="1078081"/>
                </a:cubicBezTo>
                <a:cubicBezTo>
                  <a:pt x="5830744" y="1038378"/>
                  <a:pt x="5759874" y="1000821"/>
                  <a:pt x="5689972" y="964962"/>
                </a:cubicBezTo>
                <a:cubicBezTo>
                  <a:pt x="5166802" y="696549"/>
                  <a:pt x="4692954" y="460591"/>
                  <a:pt x="4191907" y="291296"/>
                </a:cubicBezTo>
                <a:cubicBezTo>
                  <a:pt x="3911721" y="196626"/>
                  <a:pt x="3652413" y="132948"/>
                  <a:pt x="3399185" y="96623"/>
                </a:cubicBezTo>
                <a:cubicBezTo>
                  <a:pt x="3118033" y="56296"/>
                  <a:pt x="2842365" y="51055"/>
                  <a:pt x="2579822" y="81048"/>
                </a:cubicBezTo>
                <a:cubicBezTo>
                  <a:pt x="2427171" y="98490"/>
                  <a:pt x="2275896" y="127929"/>
                  <a:pt x="2121888" y="170300"/>
                </a:cubicBezTo>
                <a:cubicBezTo>
                  <a:pt x="1996026" y="122692"/>
                  <a:pt x="1875668" y="109256"/>
                  <a:pt x="1754947" y="129265"/>
                </a:cubicBezTo>
                <a:cubicBezTo>
                  <a:pt x="1637943" y="148660"/>
                  <a:pt x="1517638" y="195667"/>
                  <a:pt x="1387159" y="272969"/>
                </a:cubicBezTo>
                <a:cubicBezTo>
                  <a:pt x="1272080" y="341148"/>
                  <a:pt x="1164122" y="423389"/>
                  <a:pt x="1059717" y="502921"/>
                </a:cubicBezTo>
                <a:cubicBezTo>
                  <a:pt x="1042133" y="516318"/>
                  <a:pt x="1024675" y="529616"/>
                  <a:pt x="1007329" y="542738"/>
                </a:cubicBezTo>
                <a:lnTo>
                  <a:pt x="1008452" y="544219"/>
                </a:lnTo>
                <a:cubicBezTo>
                  <a:pt x="1025799" y="531098"/>
                  <a:pt x="1043260" y="517798"/>
                  <a:pt x="1060845" y="504401"/>
                </a:cubicBezTo>
                <a:cubicBezTo>
                  <a:pt x="1263899" y="349720"/>
                  <a:pt x="1494044" y="174397"/>
                  <a:pt x="1755252" y="131100"/>
                </a:cubicBezTo>
                <a:cubicBezTo>
                  <a:pt x="1885447" y="109520"/>
                  <a:pt x="2007404" y="129286"/>
                  <a:pt x="2119229" y="171038"/>
                </a:cubicBezTo>
                <a:cubicBezTo>
                  <a:pt x="2091826" y="178602"/>
                  <a:pt x="2064330" y="186574"/>
                  <a:pt x="2036722" y="194964"/>
                </a:cubicBezTo>
                <a:cubicBezTo>
                  <a:pt x="1926366" y="165109"/>
                  <a:pt x="1807355" y="155064"/>
                  <a:pt x="1682011" y="180627"/>
                </a:cubicBezTo>
                <a:cubicBezTo>
                  <a:pt x="1564560" y="204803"/>
                  <a:pt x="1443270" y="255084"/>
                  <a:pt x="1311207" y="334341"/>
                </a:cubicBezTo>
                <a:cubicBezTo>
                  <a:pt x="1194632" y="404303"/>
                  <a:pt x="1084571" y="487357"/>
                  <a:pt x="978132" y="567676"/>
                </a:cubicBezTo>
                <a:cubicBezTo>
                  <a:pt x="959764" y="581535"/>
                  <a:pt x="941519" y="595304"/>
                  <a:pt x="923385" y="608894"/>
                </a:cubicBezTo>
                <a:lnTo>
                  <a:pt x="924501" y="610381"/>
                </a:lnTo>
                <a:cubicBezTo>
                  <a:pt x="942636" y="596791"/>
                  <a:pt x="960883" y="583021"/>
                  <a:pt x="979253" y="569159"/>
                </a:cubicBezTo>
                <a:cubicBezTo>
                  <a:pt x="1196037" y="405573"/>
                  <a:pt x="1420204" y="236419"/>
                  <a:pt x="1682384" y="182449"/>
                </a:cubicBezTo>
                <a:cubicBezTo>
                  <a:pt x="1806305" y="157174"/>
                  <a:pt x="1924042" y="166810"/>
                  <a:pt x="2033339" y="195996"/>
                </a:cubicBezTo>
                <a:cubicBezTo>
                  <a:pt x="2006158" y="204288"/>
                  <a:pt x="1978886" y="212979"/>
                  <a:pt x="1951464" y="222081"/>
                </a:cubicBezTo>
                <a:cubicBezTo>
                  <a:pt x="1833266" y="201665"/>
                  <a:pt x="1720691" y="204966"/>
                  <a:pt x="1609074" y="231988"/>
                </a:cubicBezTo>
                <a:cubicBezTo>
                  <a:pt x="1491196" y="260929"/>
                  <a:pt x="1368938" y="314469"/>
                  <a:pt x="1235315" y="395668"/>
                </a:cubicBezTo>
                <a:cubicBezTo>
                  <a:pt x="1117264" y="467403"/>
                  <a:pt x="1005122" y="551258"/>
                  <a:pt x="896672" y="632350"/>
                </a:cubicBezTo>
                <a:cubicBezTo>
                  <a:pt x="877478" y="646700"/>
                  <a:pt x="858406" y="660964"/>
                  <a:pt x="839441" y="675052"/>
                </a:cubicBezTo>
                <a:lnTo>
                  <a:pt x="840549" y="676545"/>
                </a:lnTo>
                <a:cubicBezTo>
                  <a:pt x="859516" y="662454"/>
                  <a:pt x="878588" y="648193"/>
                  <a:pt x="897783" y="633839"/>
                </a:cubicBezTo>
                <a:cubicBezTo>
                  <a:pt x="1118336" y="468924"/>
                  <a:pt x="1346398" y="298394"/>
                  <a:pt x="1609515" y="233795"/>
                </a:cubicBezTo>
                <a:cubicBezTo>
                  <a:pt x="1727369" y="205262"/>
                  <a:pt x="1840639" y="205838"/>
                  <a:pt x="1946946" y="223585"/>
                </a:cubicBezTo>
                <a:cubicBezTo>
                  <a:pt x="1935940" y="227253"/>
                  <a:pt x="1924934" y="230968"/>
                  <a:pt x="1913891" y="234766"/>
                </a:cubicBezTo>
                <a:cubicBezTo>
                  <a:pt x="1897922" y="240260"/>
                  <a:pt x="1881933" y="245896"/>
                  <a:pt x="1865908" y="251648"/>
                </a:cubicBezTo>
                <a:cubicBezTo>
                  <a:pt x="1751774" y="242619"/>
                  <a:pt x="1643226" y="253104"/>
                  <a:pt x="1536144" y="283348"/>
                </a:cubicBezTo>
                <a:cubicBezTo>
                  <a:pt x="1272659" y="357772"/>
                  <a:pt x="1041477" y="529222"/>
                  <a:pt x="817907" y="695026"/>
                </a:cubicBezTo>
                <a:cubicBezTo>
                  <a:pt x="797394" y="710241"/>
                  <a:pt x="776183" y="725971"/>
                  <a:pt x="755499" y="741206"/>
                </a:cubicBezTo>
                <a:lnTo>
                  <a:pt x="756601" y="742705"/>
                </a:lnTo>
                <a:cubicBezTo>
                  <a:pt x="777287" y="727467"/>
                  <a:pt x="798500" y="711736"/>
                  <a:pt x="819013" y="696521"/>
                </a:cubicBezTo>
                <a:cubicBezTo>
                  <a:pt x="1042449" y="530815"/>
                  <a:pt x="1273491" y="359469"/>
                  <a:pt x="1536651" y="285138"/>
                </a:cubicBezTo>
                <a:cubicBezTo>
                  <a:pt x="1650241" y="253054"/>
                  <a:pt x="1759089" y="245235"/>
                  <a:pt x="1862506" y="252877"/>
                </a:cubicBezTo>
                <a:cubicBezTo>
                  <a:pt x="1834879" y="262833"/>
                  <a:pt x="1807195" y="273168"/>
                  <a:pt x="1779420" y="283913"/>
                </a:cubicBezTo>
                <a:cubicBezTo>
                  <a:pt x="1669888" y="285043"/>
                  <a:pt x="1565690" y="301835"/>
                  <a:pt x="1463215" y="334715"/>
                </a:cubicBezTo>
                <a:cubicBezTo>
                  <a:pt x="1199198" y="419427"/>
                  <a:pt x="964551" y="591993"/>
                  <a:pt x="737633" y="758875"/>
                </a:cubicBezTo>
                <a:cubicBezTo>
                  <a:pt x="715918" y="774845"/>
                  <a:pt x="693462" y="791359"/>
                  <a:pt x="671555" y="807366"/>
                </a:cubicBezTo>
                <a:lnTo>
                  <a:pt x="672652" y="808868"/>
                </a:lnTo>
                <a:cubicBezTo>
                  <a:pt x="694563" y="792859"/>
                  <a:pt x="717019" y="776343"/>
                  <a:pt x="738735" y="760374"/>
                </a:cubicBezTo>
                <a:cubicBezTo>
                  <a:pt x="965535" y="593578"/>
                  <a:pt x="1200055" y="421104"/>
                  <a:pt x="1463784" y="336485"/>
                </a:cubicBezTo>
                <a:cubicBezTo>
                  <a:pt x="1570095" y="302374"/>
                  <a:pt x="1673974" y="287946"/>
                  <a:pt x="1773200" y="286336"/>
                </a:cubicBezTo>
                <a:cubicBezTo>
                  <a:pt x="1746406" y="296752"/>
                  <a:pt x="1719526" y="307542"/>
                  <a:pt x="1692531" y="318717"/>
                </a:cubicBezTo>
                <a:cubicBezTo>
                  <a:pt x="1587890" y="328671"/>
                  <a:pt x="1488184" y="350930"/>
                  <a:pt x="1390286" y="386078"/>
                </a:cubicBezTo>
                <a:cubicBezTo>
                  <a:pt x="1125825" y="481030"/>
                  <a:pt x="887811" y="654650"/>
                  <a:pt x="657634" y="822551"/>
                </a:cubicBezTo>
                <a:cubicBezTo>
                  <a:pt x="634627" y="839333"/>
                  <a:pt x="610838" y="856688"/>
                  <a:pt x="587611" y="873522"/>
                </a:cubicBezTo>
                <a:lnTo>
                  <a:pt x="588702" y="875030"/>
                </a:lnTo>
                <a:cubicBezTo>
                  <a:pt x="611930" y="858192"/>
                  <a:pt x="635720" y="840837"/>
                  <a:pt x="658729" y="824055"/>
                </a:cubicBezTo>
                <a:cubicBezTo>
                  <a:pt x="888800" y="656227"/>
                  <a:pt x="1126702" y="482689"/>
                  <a:pt x="1390912" y="387828"/>
                </a:cubicBezTo>
                <a:cubicBezTo>
                  <a:pt x="1491780" y="351612"/>
                  <a:pt x="1590643" y="331190"/>
                  <a:pt x="1685591" y="321586"/>
                </a:cubicBezTo>
                <a:cubicBezTo>
                  <a:pt x="1658960" y="332668"/>
                  <a:pt x="1632211" y="344135"/>
                  <a:pt x="1605327" y="355979"/>
                </a:cubicBezTo>
                <a:cubicBezTo>
                  <a:pt x="1505822" y="373446"/>
                  <a:pt x="1410725" y="400379"/>
                  <a:pt x="1317357" y="437444"/>
                </a:cubicBezTo>
                <a:cubicBezTo>
                  <a:pt x="1052550" y="542563"/>
                  <a:pt x="811272" y="717175"/>
                  <a:pt x="577936" y="886038"/>
                </a:cubicBezTo>
                <a:cubicBezTo>
                  <a:pt x="553539" y="903694"/>
                  <a:pt x="528311" y="921952"/>
                  <a:pt x="503666" y="939678"/>
                </a:cubicBezTo>
                <a:lnTo>
                  <a:pt x="504754" y="941190"/>
                </a:lnTo>
                <a:cubicBezTo>
                  <a:pt x="529396" y="923461"/>
                  <a:pt x="554626" y="905205"/>
                  <a:pt x="579025" y="887547"/>
                </a:cubicBezTo>
                <a:cubicBezTo>
                  <a:pt x="812268" y="718750"/>
                  <a:pt x="1053452" y="544208"/>
                  <a:pt x="1318041" y="439172"/>
                </a:cubicBezTo>
                <a:cubicBezTo>
                  <a:pt x="1413694" y="401200"/>
                  <a:pt x="1507439" y="375760"/>
                  <a:pt x="1597758" y="359331"/>
                </a:cubicBezTo>
                <a:cubicBezTo>
                  <a:pt x="1571257" y="371068"/>
                  <a:pt x="1544619" y="383180"/>
                  <a:pt x="1517820" y="395679"/>
                </a:cubicBezTo>
                <a:cubicBezTo>
                  <a:pt x="1423700" y="419384"/>
                  <a:pt x="1333314" y="450175"/>
                  <a:pt x="1244428" y="488811"/>
                </a:cubicBezTo>
                <a:cubicBezTo>
                  <a:pt x="979430" y="604001"/>
                  <a:pt x="735034" y="779511"/>
                  <a:pt x="498682" y="949244"/>
                </a:cubicBezTo>
                <a:cubicBezTo>
                  <a:pt x="472748" y="967868"/>
                  <a:pt x="445930" y="987125"/>
                  <a:pt x="419722" y="1005838"/>
                </a:cubicBezTo>
                <a:lnTo>
                  <a:pt x="420804" y="1007352"/>
                </a:lnTo>
                <a:cubicBezTo>
                  <a:pt x="447016" y="988634"/>
                  <a:pt x="473833" y="969376"/>
                  <a:pt x="499768" y="950751"/>
                </a:cubicBezTo>
                <a:cubicBezTo>
                  <a:pt x="736038" y="781076"/>
                  <a:pt x="980354" y="605625"/>
                  <a:pt x="1245170" y="490515"/>
                </a:cubicBezTo>
                <a:cubicBezTo>
                  <a:pt x="1329934" y="453670"/>
                  <a:pt x="1416975" y="423714"/>
                  <a:pt x="1507887" y="400319"/>
                </a:cubicBezTo>
                <a:cubicBezTo>
                  <a:pt x="1482326" y="412314"/>
                  <a:pt x="1456621" y="424655"/>
                  <a:pt x="1430740" y="437364"/>
                </a:cubicBezTo>
                <a:cubicBezTo>
                  <a:pt x="1341813" y="466215"/>
                  <a:pt x="1255871" y="500343"/>
                  <a:pt x="1171501" y="540178"/>
                </a:cubicBezTo>
                <a:cubicBezTo>
                  <a:pt x="906543" y="665280"/>
                  <a:pt x="659251" y="841544"/>
                  <a:pt x="420098" y="1012001"/>
                </a:cubicBezTo>
                <a:cubicBezTo>
                  <a:pt x="392407" y="1031738"/>
                  <a:pt x="363774" y="1052149"/>
                  <a:pt x="335776" y="1071998"/>
                </a:cubicBezTo>
                <a:lnTo>
                  <a:pt x="336853" y="1073512"/>
                </a:lnTo>
                <a:cubicBezTo>
                  <a:pt x="364855" y="1053660"/>
                  <a:pt x="393487" y="1033253"/>
                  <a:pt x="421178" y="1013515"/>
                </a:cubicBezTo>
                <a:cubicBezTo>
                  <a:pt x="660262" y="843104"/>
                  <a:pt x="907488" y="666888"/>
                  <a:pt x="1172295" y="541858"/>
                </a:cubicBezTo>
                <a:cubicBezTo>
                  <a:pt x="1252708" y="503890"/>
                  <a:pt x="1334550" y="471101"/>
                  <a:pt x="1419052" y="443132"/>
                </a:cubicBezTo>
                <a:cubicBezTo>
                  <a:pt x="1392922" y="456048"/>
                  <a:pt x="1366616" y="469333"/>
                  <a:pt x="1340112" y="482993"/>
                </a:cubicBezTo>
                <a:cubicBezTo>
                  <a:pt x="1257882" y="515392"/>
                  <a:pt x="1177504" y="551509"/>
                  <a:pt x="1098576" y="591543"/>
                </a:cubicBezTo>
                <a:cubicBezTo>
                  <a:pt x="832345" y="727754"/>
                  <a:pt x="580689" y="905700"/>
                  <a:pt x="337316" y="1077789"/>
                </a:cubicBezTo>
                <a:cubicBezTo>
                  <a:pt x="308721" y="1098011"/>
                  <a:pt x="280230" y="1118156"/>
                  <a:pt x="251832" y="1138151"/>
                </a:cubicBezTo>
                <a:lnTo>
                  <a:pt x="252903" y="1139671"/>
                </a:lnTo>
                <a:cubicBezTo>
                  <a:pt x="281301" y="1119673"/>
                  <a:pt x="309794" y="1099526"/>
                  <a:pt x="338390" y="1079306"/>
                </a:cubicBezTo>
                <a:cubicBezTo>
                  <a:pt x="581708" y="907256"/>
                  <a:pt x="833312" y="729347"/>
                  <a:pt x="1099420" y="593197"/>
                </a:cubicBezTo>
                <a:cubicBezTo>
                  <a:pt x="1172786" y="555986"/>
                  <a:pt x="1247399" y="522142"/>
                  <a:pt x="1323596" y="491540"/>
                </a:cubicBezTo>
                <a:cubicBezTo>
                  <a:pt x="1312423" y="497348"/>
                  <a:pt x="1301222" y="503206"/>
                  <a:pt x="1289976" y="509147"/>
                </a:cubicBezTo>
                <a:cubicBezTo>
                  <a:pt x="1277875" y="515541"/>
                  <a:pt x="1265797" y="521986"/>
                  <a:pt x="1253733" y="528473"/>
                </a:cubicBezTo>
                <a:cubicBezTo>
                  <a:pt x="1177153" y="563645"/>
                  <a:pt x="1101229" y="601731"/>
                  <a:pt x="1025651" y="642906"/>
                </a:cubicBezTo>
                <a:cubicBezTo>
                  <a:pt x="760645" y="788154"/>
                  <a:pt x="507255" y="966087"/>
                  <a:pt x="262208" y="1138162"/>
                </a:cubicBezTo>
                <a:cubicBezTo>
                  <a:pt x="230665" y="1160311"/>
                  <a:pt x="199229" y="1182384"/>
                  <a:pt x="167890" y="1204309"/>
                </a:cubicBezTo>
                <a:lnTo>
                  <a:pt x="168953" y="1205831"/>
                </a:lnTo>
                <a:cubicBezTo>
                  <a:pt x="200296" y="1183907"/>
                  <a:pt x="231734" y="1161832"/>
                  <a:pt x="263277" y="1139683"/>
                </a:cubicBezTo>
                <a:cubicBezTo>
                  <a:pt x="508283" y="967636"/>
                  <a:pt x="761628" y="789732"/>
                  <a:pt x="1026543" y="644536"/>
                </a:cubicBezTo>
                <a:cubicBezTo>
                  <a:pt x="1093157" y="608245"/>
                  <a:pt x="1160040" y="574361"/>
                  <a:pt x="1227402" y="542747"/>
                </a:cubicBezTo>
                <a:cubicBezTo>
                  <a:pt x="1207356" y="553656"/>
                  <a:pt x="1187357" y="564681"/>
                  <a:pt x="1167411" y="575828"/>
                </a:cubicBezTo>
                <a:cubicBezTo>
                  <a:pt x="1096360" y="612824"/>
                  <a:pt x="1024879" y="652254"/>
                  <a:pt x="952731" y="694271"/>
                </a:cubicBezTo>
                <a:cubicBezTo>
                  <a:pt x="690499" y="847458"/>
                  <a:pt x="436915" y="1024344"/>
                  <a:pt x="191683" y="1195407"/>
                </a:cubicBezTo>
                <a:cubicBezTo>
                  <a:pt x="155663" y="1220537"/>
                  <a:pt x="119754" y="1245581"/>
                  <a:pt x="83946" y="1270467"/>
                </a:cubicBezTo>
                <a:lnTo>
                  <a:pt x="85008" y="1271991"/>
                </a:lnTo>
                <a:cubicBezTo>
                  <a:pt x="120816" y="1247107"/>
                  <a:pt x="156722" y="1222060"/>
                  <a:pt x="192746" y="1196932"/>
                </a:cubicBezTo>
                <a:cubicBezTo>
                  <a:pt x="437951" y="1025891"/>
                  <a:pt x="691501" y="849025"/>
                  <a:pt x="953670" y="695878"/>
                </a:cubicBezTo>
                <a:cubicBezTo>
                  <a:pt x="1005801" y="665516"/>
                  <a:pt x="1057579" y="636526"/>
                  <a:pt x="1109104" y="608804"/>
                </a:cubicBezTo>
                <a:cubicBezTo>
                  <a:pt x="771015" y="802332"/>
                  <a:pt x="446897" y="1026969"/>
                  <a:pt x="131898" y="1245308"/>
                </a:cubicBezTo>
                <a:cubicBezTo>
                  <a:pt x="88609" y="1275317"/>
                  <a:pt x="43843" y="1306344"/>
                  <a:pt x="0" y="1336623"/>
                </a:cubicBezTo>
                <a:lnTo>
                  <a:pt x="1056" y="1338151"/>
                </a:lnTo>
                <a:cubicBezTo>
                  <a:pt x="44899" y="1307872"/>
                  <a:pt x="89666" y="1276844"/>
                  <a:pt x="132958" y="1246836"/>
                </a:cubicBezTo>
                <a:cubicBezTo>
                  <a:pt x="466059" y="1015946"/>
                  <a:pt x="804194" y="781577"/>
                  <a:pt x="1157584" y="583060"/>
                </a:cubicBezTo>
                <a:cubicBezTo>
                  <a:pt x="1220527" y="550087"/>
                  <a:pt x="1283127" y="519036"/>
                  <a:pt x="1345534" y="489855"/>
                </a:cubicBezTo>
                <a:cubicBezTo>
                  <a:pt x="1403045" y="465354"/>
                  <a:pt x="1461004" y="442478"/>
                  <a:pt x="1519527" y="421139"/>
                </a:cubicBezTo>
                <a:cubicBezTo>
                  <a:pt x="1579201" y="402119"/>
                  <a:pt x="1639936" y="384879"/>
                  <a:pt x="1701892" y="369402"/>
                </a:cubicBezTo>
                <a:cubicBezTo>
                  <a:pt x="1752469" y="359501"/>
                  <a:pt x="1804295" y="350993"/>
                  <a:pt x="1857529" y="343774"/>
                </a:cubicBezTo>
                <a:cubicBezTo>
                  <a:pt x="1909318" y="339766"/>
                  <a:pt x="1962581" y="337308"/>
                  <a:pt x="2017536" y="336422"/>
                </a:cubicBezTo>
                <a:cubicBezTo>
                  <a:pt x="2058790" y="338675"/>
                  <a:pt x="2098203" y="341893"/>
                  <a:pt x="2135496" y="345483"/>
                </a:cubicBezTo>
                <a:cubicBezTo>
                  <a:pt x="2142914" y="346191"/>
                  <a:pt x="2150351" y="346931"/>
                  <a:pt x="2157769" y="347692"/>
                </a:cubicBezTo>
                <a:cubicBezTo>
                  <a:pt x="2170764" y="350058"/>
                  <a:pt x="2183517" y="352473"/>
                  <a:pt x="2196029" y="354920"/>
                </a:cubicBezTo>
                <a:cubicBezTo>
                  <a:pt x="2227094" y="360962"/>
                  <a:pt x="2258365" y="367511"/>
                  <a:pt x="2290081" y="374604"/>
                </a:cubicBezTo>
                <a:cubicBezTo>
                  <a:pt x="2331836" y="387608"/>
                  <a:pt x="2373406" y="401427"/>
                  <a:pt x="2415199" y="416075"/>
                </a:cubicBezTo>
                <a:cubicBezTo>
                  <a:pt x="2454816" y="433815"/>
                  <a:pt x="2494192" y="452194"/>
                  <a:pt x="2533493" y="471151"/>
                </a:cubicBezTo>
                <a:cubicBezTo>
                  <a:pt x="2570248" y="492891"/>
                  <a:pt x="2606835" y="515134"/>
                  <a:pt x="2643459" y="537824"/>
                </a:cubicBezTo>
                <a:cubicBezTo>
                  <a:pt x="2678132" y="563565"/>
                  <a:pt x="2712525" y="589548"/>
                  <a:pt x="2746621" y="615514"/>
                </a:cubicBezTo>
                <a:cubicBezTo>
                  <a:pt x="2776404" y="642374"/>
                  <a:pt x="2805908" y="669225"/>
                  <a:pt x="2835133" y="695831"/>
                </a:cubicBezTo>
                <a:cubicBezTo>
                  <a:pt x="3001523" y="847264"/>
                  <a:pt x="3173583" y="1003857"/>
                  <a:pt x="3364178" y="1132655"/>
                </a:cubicBezTo>
                <a:cubicBezTo>
                  <a:pt x="3541443" y="1252447"/>
                  <a:pt x="3729864" y="1341529"/>
                  <a:pt x="3924196" y="1397425"/>
                </a:cubicBezTo>
                <a:cubicBezTo>
                  <a:pt x="4123678" y="1454812"/>
                  <a:pt x="4330707" y="1477554"/>
                  <a:pt x="4539503" y="1465026"/>
                </a:cubicBezTo>
                <a:cubicBezTo>
                  <a:pt x="4779495" y="1450625"/>
                  <a:pt x="5035214" y="1398081"/>
                  <a:pt x="5321293" y="1304390"/>
                </a:cubicBezTo>
                <a:cubicBezTo>
                  <a:pt x="5449330" y="1262456"/>
                  <a:pt x="5576009" y="1214856"/>
                  <a:pt x="5702707" y="1163931"/>
                </a:cubicBezTo>
                <a:cubicBezTo>
                  <a:pt x="5714010" y="1160410"/>
                  <a:pt x="5725295" y="1156881"/>
                  <a:pt x="5736561" y="1153336"/>
                </a:cubicBezTo>
                <a:cubicBezTo>
                  <a:pt x="5750170" y="1150252"/>
                  <a:pt x="5763704" y="1147160"/>
                  <a:pt x="5777183" y="1144063"/>
                </a:cubicBezTo>
                <a:cubicBezTo>
                  <a:pt x="5790047" y="1142209"/>
                  <a:pt x="5802987" y="1140332"/>
                  <a:pt x="5815982" y="1138428"/>
                </a:cubicBezTo>
                <a:cubicBezTo>
                  <a:pt x="5829200" y="1137602"/>
                  <a:pt x="5842344" y="1136769"/>
                  <a:pt x="5855414" y="1135931"/>
                </a:cubicBezTo>
                <a:cubicBezTo>
                  <a:pt x="5868706" y="1136161"/>
                  <a:pt x="5882036" y="1136383"/>
                  <a:pt x="5895366" y="1136595"/>
                </a:cubicBezTo>
                <a:cubicBezTo>
                  <a:pt x="5908844" y="1137879"/>
                  <a:pt x="5922342" y="1139157"/>
                  <a:pt x="5935857" y="1140424"/>
                </a:cubicBezTo>
                <a:cubicBezTo>
                  <a:pt x="5949521" y="1142763"/>
                  <a:pt x="5963223" y="1145095"/>
                  <a:pt x="5976943" y="1147418"/>
                </a:cubicBezTo>
                <a:cubicBezTo>
                  <a:pt x="5990756" y="1150800"/>
                  <a:pt x="6004607" y="1154176"/>
                  <a:pt x="6018476" y="1157541"/>
                </a:cubicBezTo>
                <a:cubicBezTo>
                  <a:pt x="6032456" y="1161958"/>
                  <a:pt x="6046474" y="1166365"/>
                  <a:pt x="6060528" y="1170761"/>
                </a:cubicBezTo>
                <a:cubicBezTo>
                  <a:pt x="6075085" y="1176359"/>
                  <a:pt x="6089679" y="1181946"/>
                  <a:pt x="6104310" y="1187516"/>
                </a:cubicBezTo>
                <a:cubicBezTo>
                  <a:pt x="6117956" y="1193669"/>
                  <a:pt x="6131639" y="1199814"/>
                  <a:pt x="6145360" y="1205936"/>
                </a:cubicBezTo>
                <a:cubicBezTo>
                  <a:pt x="6405039" y="1339311"/>
                  <a:pt x="6683718" y="1468954"/>
                  <a:pt x="6961989" y="1540275"/>
                </a:cubicBezTo>
                <a:cubicBezTo>
                  <a:pt x="7111851" y="1578682"/>
                  <a:pt x="7253013" y="1597940"/>
                  <a:pt x="7386423" y="1597940"/>
                </a:cubicBezTo>
                <a:cubicBezTo>
                  <a:pt x="7626525" y="1597937"/>
                  <a:pt x="7841512" y="1535551"/>
                  <a:pt x="8036700" y="1410138"/>
                </a:cubicBezTo>
                <a:cubicBezTo>
                  <a:pt x="8282808" y="1251991"/>
                  <a:pt x="8496102" y="1037530"/>
                  <a:pt x="8702351" y="830131"/>
                </a:cubicBezTo>
                <a:cubicBezTo>
                  <a:pt x="8871084" y="660478"/>
                  <a:pt x="9042753" y="487887"/>
                  <a:pt x="9234669" y="344105"/>
                </a:cubicBezTo>
                <a:cubicBezTo>
                  <a:pt x="9694759" y="490443"/>
                  <a:pt x="10078125" y="787265"/>
                  <a:pt x="10361546" y="1030505"/>
                </a:cubicBezTo>
                <a:cubicBezTo>
                  <a:pt x="10447622" y="1104382"/>
                  <a:pt x="10533643" y="1182355"/>
                  <a:pt x="10616819" y="1257760"/>
                </a:cubicBezTo>
                <a:cubicBezTo>
                  <a:pt x="10840618" y="1460633"/>
                  <a:pt x="11072020" y="1670408"/>
                  <a:pt x="11334396" y="1828133"/>
                </a:cubicBezTo>
                <a:cubicBezTo>
                  <a:pt x="11618820" y="1999113"/>
                  <a:pt x="11927227" y="2062620"/>
                  <a:pt x="12191424" y="2102200"/>
                </a:cubicBezTo>
                <a:lnTo>
                  <a:pt x="12191684" y="2100360"/>
                </a:lnTo>
                <a:cubicBezTo>
                  <a:pt x="11927691" y="2060798"/>
                  <a:pt x="11619508" y="1997347"/>
                  <a:pt x="11335344" y="1826536"/>
                </a:cubicBezTo>
                <a:close/>
                <a:moveTo>
                  <a:pt x="9233813" y="341867"/>
                </a:moveTo>
                <a:cubicBezTo>
                  <a:pt x="9228701" y="340246"/>
                  <a:pt x="9223588" y="338628"/>
                  <a:pt x="9218457" y="337048"/>
                </a:cubicBezTo>
                <a:cubicBezTo>
                  <a:pt x="9209757" y="334362"/>
                  <a:pt x="9201019" y="331748"/>
                  <a:pt x="9192262" y="329173"/>
                </a:cubicBezTo>
                <a:cubicBezTo>
                  <a:pt x="9204960" y="320560"/>
                  <a:pt x="9217750" y="312073"/>
                  <a:pt x="9230615" y="303726"/>
                </a:cubicBezTo>
                <a:cubicBezTo>
                  <a:pt x="9244131" y="306946"/>
                  <a:pt x="9257610" y="310309"/>
                  <a:pt x="9271033" y="313817"/>
                </a:cubicBezTo>
                <a:cubicBezTo>
                  <a:pt x="9271274" y="313880"/>
                  <a:pt x="9271497" y="313945"/>
                  <a:pt x="9271739" y="314008"/>
                </a:cubicBezTo>
                <a:cubicBezTo>
                  <a:pt x="9259153" y="323064"/>
                  <a:pt x="9246511" y="332348"/>
                  <a:pt x="9233813" y="341867"/>
                </a:cubicBezTo>
                <a:close/>
                <a:moveTo>
                  <a:pt x="2101326" y="336221"/>
                </a:moveTo>
                <a:cubicBezTo>
                  <a:pt x="2120995" y="336424"/>
                  <a:pt x="2140702" y="336795"/>
                  <a:pt x="2160464" y="337348"/>
                </a:cubicBezTo>
                <a:cubicBezTo>
                  <a:pt x="2179018" y="342142"/>
                  <a:pt x="2197200" y="347099"/>
                  <a:pt x="2214917" y="352140"/>
                </a:cubicBezTo>
                <a:cubicBezTo>
                  <a:pt x="2195806" y="349863"/>
                  <a:pt x="2176768" y="347760"/>
                  <a:pt x="2157769" y="345821"/>
                </a:cubicBezTo>
                <a:cubicBezTo>
                  <a:pt x="2138582" y="342341"/>
                  <a:pt x="2119768" y="339140"/>
                  <a:pt x="2101326" y="336221"/>
                </a:cubicBezTo>
                <a:close/>
                <a:moveTo>
                  <a:pt x="1538003" y="405510"/>
                </a:moveTo>
                <a:cubicBezTo>
                  <a:pt x="1561535" y="395889"/>
                  <a:pt x="1585066" y="386523"/>
                  <a:pt x="1608600" y="377407"/>
                </a:cubicBezTo>
                <a:cubicBezTo>
                  <a:pt x="1633025" y="372557"/>
                  <a:pt x="1657740" y="368129"/>
                  <a:pt x="1682797" y="364146"/>
                </a:cubicBezTo>
                <a:cubicBezTo>
                  <a:pt x="1659183" y="371468"/>
                  <a:pt x="1635667" y="379003"/>
                  <a:pt x="1612261" y="386800"/>
                </a:cubicBezTo>
                <a:cubicBezTo>
                  <a:pt x="1587237" y="392674"/>
                  <a:pt x="1562487" y="398902"/>
                  <a:pt x="1538003" y="405510"/>
                </a:cubicBezTo>
                <a:close/>
                <a:moveTo>
                  <a:pt x="1593040" y="393284"/>
                </a:moveTo>
                <a:cubicBezTo>
                  <a:pt x="1568224" y="401710"/>
                  <a:pt x="1543522" y="410410"/>
                  <a:pt x="1518921" y="419382"/>
                </a:cubicBezTo>
                <a:cubicBezTo>
                  <a:pt x="1497261" y="426287"/>
                  <a:pt x="1475727" y="433402"/>
                  <a:pt x="1454341" y="440781"/>
                </a:cubicBezTo>
                <a:cubicBezTo>
                  <a:pt x="1477545" y="430701"/>
                  <a:pt x="1500735" y="420881"/>
                  <a:pt x="1523922" y="411303"/>
                </a:cubicBezTo>
                <a:cubicBezTo>
                  <a:pt x="1546739" y="404980"/>
                  <a:pt x="1569760" y="398962"/>
                  <a:pt x="1593040" y="393284"/>
                </a:cubicBezTo>
                <a:close/>
                <a:moveTo>
                  <a:pt x="8780620" y="253210"/>
                </a:moveTo>
                <a:cubicBezTo>
                  <a:pt x="8712855" y="258443"/>
                  <a:pt x="8643697" y="266927"/>
                  <a:pt x="8572828" y="278719"/>
                </a:cubicBezTo>
                <a:cubicBezTo>
                  <a:pt x="8358417" y="314402"/>
                  <a:pt x="8132889" y="378155"/>
                  <a:pt x="7841587" y="485433"/>
                </a:cubicBezTo>
                <a:cubicBezTo>
                  <a:pt x="7723738" y="528923"/>
                  <a:pt x="7607321" y="574751"/>
                  <a:pt x="7488487" y="621800"/>
                </a:cubicBezTo>
                <a:cubicBezTo>
                  <a:pt x="7058477" y="793532"/>
                  <a:pt x="6609801" y="937018"/>
                  <a:pt x="6116822" y="1060459"/>
                </a:cubicBezTo>
                <a:cubicBezTo>
                  <a:pt x="6063856" y="1073612"/>
                  <a:pt x="6007879" y="1087395"/>
                  <a:pt x="5949708" y="1101437"/>
                </a:cubicBezTo>
                <a:cubicBezTo>
                  <a:pt x="5943052" y="1097914"/>
                  <a:pt x="5936415" y="1094399"/>
                  <a:pt x="5929797" y="1090891"/>
                </a:cubicBezTo>
                <a:cubicBezTo>
                  <a:pt x="5984826" y="1072716"/>
                  <a:pt x="6038944" y="1054560"/>
                  <a:pt x="6091873" y="1036679"/>
                </a:cubicBezTo>
                <a:cubicBezTo>
                  <a:pt x="6419335" y="925661"/>
                  <a:pt x="6740012" y="805191"/>
                  <a:pt x="7079540" y="677651"/>
                </a:cubicBezTo>
                <a:cubicBezTo>
                  <a:pt x="7195530" y="634077"/>
                  <a:pt x="7315479" y="589018"/>
                  <a:pt x="7434424" y="544864"/>
                </a:cubicBezTo>
                <a:cubicBezTo>
                  <a:pt x="7565157" y="496595"/>
                  <a:pt x="7680533" y="456661"/>
                  <a:pt x="7787153" y="422783"/>
                </a:cubicBezTo>
                <a:cubicBezTo>
                  <a:pt x="8144416" y="309409"/>
                  <a:pt x="8459199" y="252312"/>
                  <a:pt x="8747230" y="250328"/>
                </a:cubicBezTo>
                <a:cubicBezTo>
                  <a:pt x="8758403" y="251204"/>
                  <a:pt x="8769520" y="252182"/>
                  <a:pt x="8780620" y="253210"/>
                </a:cubicBezTo>
                <a:close/>
                <a:moveTo>
                  <a:pt x="8957011" y="248672"/>
                </a:moveTo>
                <a:cubicBezTo>
                  <a:pt x="8946229" y="250438"/>
                  <a:pt x="8935427" y="252301"/>
                  <a:pt x="8924570" y="254268"/>
                </a:cubicBezTo>
                <a:cubicBezTo>
                  <a:pt x="8912914" y="253377"/>
                  <a:pt x="8901201" y="252563"/>
                  <a:pt x="8889470" y="251868"/>
                </a:cubicBezTo>
                <a:cubicBezTo>
                  <a:pt x="8899751" y="250728"/>
                  <a:pt x="8910051" y="249646"/>
                  <a:pt x="8920368" y="248668"/>
                </a:cubicBezTo>
                <a:cubicBezTo>
                  <a:pt x="8932564" y="248562"/>
                  <a:pt x="8944778" y="248551"/>
                  <a:pt x="8957011" y="248672"/>
                </a:cubicBezTo>
                <a:close/>
                <a:moveTo>
                  <a:pt x="9504703" y="153510"/>
                </a:moveTo>
                <a:cubicBezTo>
                  <a:pt x="9498996" y="155944"/>
                  <a:pt x="9493288" y="158418"/>
                  <a:pt x="9487581" y="160932"/>
                </a:cubicBezTo>
                <a:cubicBezTo>
                  <a:pt x="9479884" y="161184"/>
                  <a:pt x="9472206" y="161495"/>
                  <a:pt x="9464509" y="161896"/>
                </a:cubicBezTo>
                <a:cubicBezTo>
                  <a:pt x="9467298" y="160872"/>
                  <a:pt x="9470087" y="159842"/>
                  <a:pt x="9472875" y="158835"/>
                </a:cubicBezTo>
                <a:cubicBezTo>
                  <a:pt x="9483435" y="156949"/>
                  <a:pt x="9494051" y="155170"/>
                  <a:pt x="9504703" y="153510"/>
                </a:cubicBezTo>
                <a:close/>
                <a:moveTo>
                  <a:pt x="9483008" y="155250"/>
                </a:moveTo>
                <a:cubicBezTo>
                  <a:pt x="9494069" y="151348"/>
                  <a:pt x="9505205" y="147561"/>
                  <a:pt x="9516397" y="143904"/>
                </a:cubicBezTo>
                <a:cubicBezTo>
                  <a:pt x="9525005" y="141896"/>
                  <a:pt x="9533631" y="139935"/>
                  <a:pt x="9542313" y="138074"/>
                </a:cubicBezTo>
                <a:cubicBezTo>
                  <a:pt x="9532106" y="142116"/>
                  <a:pt x="9521900" y="146280"/>
                  <a:pt x="9511693" y="150573"/>
                </a:cubicBezTo>
                <a:cubicBezTo>
                  <a:pt x="9502119" y="152023"/>
                  <a:pt x="9492564" y="153603"/>
                  <a:pt x="9483008" y="155250"/>
                </a:cubicBezTo>
                <a:close/>
                <a:moveTo>
                  <a:pt x="1949753" y="317842"/>
                </a:moveTo>
                <a:cubicBezTo>
                  <a:pt x="1951129" y="317609"/>
                  <a:pt x="1952486" y="317364"/>
                  <a:pt x="1953881" y="317132"/>
                </a:cubicBezTo>
                <a:cubicBezTo>
                  <a:pt x="1975892" y="313438"/>
                  <a:pt x="1997867" y="309972"/>
                  <a:pt x="2019786" y="306721"/>
                </a:cubicBezTo>
                <a:cubicBezTo>
                  <a:pt x="2041983" y="310576"/>
                  <a:pt x="2063772" y="314851"/>
                  <a:pt x="2085115" y="319452"/>
                </a:cubicBezTo>
                <a:cubicBezTo>
                  <a:pt x="2062378" y="320913"/>
                  <a:pt x="2039641" y="322599"/>
                  <a:pt x="2016886" y="324522"/>
                </a:cubicBezTo>
                <a:cubicBezTo>
                  <a:pt x="1994056" y="321830"/>
                  <a:pt x="1971691" y="319608"/>
                  <a:pt x="1949753" y="317842"/>
                </a:cubicBezTo>
                <a:close/>
                <a:moveTo>
                  <a:pt x="1870481" y="313376"/>
                </a:moveTo>
                <a:cubicBezTo>
                  <a:pt x="1878085" y="311458"/>
                  <a:pt x="1885689" y="309545"/>
                  <a:pt x="1893329" y="307671"/>
                </a:cubicBezTo>
                <a:cubicBezTo>
                  <a:pt x="1910322" y="303491"/>
                  <a:pt x="1927277" y="299461"/>
                  <a:pt x="1944195" y="295557"/>
                </a:cubicBezTo>
                <a:cubicBezTo>
                  <a:pt x="1967861" y="298410"/>
                  <a:pt x="1991137" y="301835"/>
                  <a:pt x="2013985" y="305717"/>
                </a:cubicBezTo>
                <a:cubicBezTo>
                  <a:pt x="1993870" y="308732"/>
                  <a:pt x="1973754" y="311913"/>
                  <a:pt x="1953565" y="315299"/>
                </a:cubicBezTo>
                <a:cubicBezTo>
                  <a:pt x="1949791" y="315933"/>
                  <a:pt x="1946017" y="316600"/>
                  <a:pt x="1942242" y="317245"/>
                </a:cubicBezTo>
                <a:cubicBezTo>
                  <a:pt x="1917888" y="315393"/>
                  <a:pt x="1894017" y="314112"/>
                  <a:pt x="1870481" y="313376"/>
                </a:cubicBezTo>
                <a:close/>
                <a:moveTo>
                  <a:pt x="1934416" y="318591"/>
                </a:moveTo>
                <a:cubicBezTo>
                  <a:pt x="1910377" y="322752"/>
                  <a:pt x="1886525" y="327130"/>
                  <a:pt x="1862859" y="331752"/>
                </a:cubicBezTo>
                <a:cubicBezTo>
                  <a:pt x="1838259" y="332228"/>
                  <a:pt x="1814078" y="333181"/>
                  <a:pt x="1790181" y="334605"/>
                </a:cubicBezTo>
                <a:cubicBezTo>
                  <a:pt x="1814451" y="327896"/>
                  <a:pt x="1838836" y="321406"/>
                  <a:pt x="1863361" y="315167"/>
                </a:cubicBezTo>
                <a:cubicBezTo>
                  <a:pt x="1887436" y="315780"/>
                  <a:pt x="1911121" y="316957"/>
                  <a:pt x="1934416" y="318591"/>
                </a:cubicBezTo>
                <a:close/>
                <a:moveTo>
                  <a:pt x="9408867" y="180989"/>
                </a:moveTo>
                <a:cubicBezTo>
                  <a:pt x="9400538" y="181043"/>
                  <a:pt x="9392228" y="181211"/>
                  <a:pt x="9383899" y="181438"/>
                </a:cubicBezTo>
                <a:cubicBezTo>
                  <a:pt x="9398177" y="176674"/>
                  <a:pt x="9412585" y="172114"/>
                  <a:pt x="9427086" y="167755"/>
                </a:cubicBezTo>
                <a:cubicBezTo>
                  <a:pt x="9430284" y="167076"/>
                  <a:pt x="9433518" y="166423"/>
                  <a:pt x="9436734" y="165763"/>
                </a:cubicBezTo>
                <a:cubicBezTo>
                  <a:pt x="9441159" y="165419"/>
                  <a:pt x="9445602" y="165131"/>
                  <a:pt x="9450046" y="164838"/>
                </a:cubicBezTo>
                <a:cubicBezTo>
                  <a:pt x="9436846" y="169807"/>
                  <a:pt x="9423628" y="174968"/>
                  <a:pt x="9410391" y="180354"/>
                </a:cubicBezTo>
                <a:cubicBezTo>
                  <a:pt x="9409889" y="180562"/>
                  <a:pt x="9409387" y="180781"/>
                  <a:pt x="9408867" y="180989"/>
                </a:cubicBezTo>
                <a:close/>
                <a:moveTo>
                  <a:pt x="9403828" y="183079"/>
                </a:moveTo>
                <a:cubicBezTo>
                  <a:pt x="9385033" y="190820"/>
                  <a:pt x="9366293" y="198958"/>
                  <a:pt x="9347535" y="207511"/>
                </a:cubicBezTo>
                <a:cubicBezTo>
                  <a:pt x="9334725" y="207669"/>
                  <a:pt x="9321917" y="208013"/>
                  <a:pt x="9309088" y="208497"/>
                </a:cubicBezTo>
                <a:cubicBezTo>
                  <a:pt x="9331491" y="199759"/>
                  <a:pt x="9354097" y="191471"/>
                  <a:pt x="9377002" y="183719"/>
                </a:cubicBezTo>
                <a:cubicBezTo>
                  <a:pt x="9385925" y="183408"/>
                  <a:pt x="9394867" y="183193"/>
                  <a:pt x="9403828" y="183079"/>
                </a:cubicBezTo>
                <a:close/>
                <a:moveTo>
                  <a:pt x="9343407" y="209398"/>
                </a:moveTo>
                <a:cubicBezTo>
                  <a:pt x="9331267" y="214976"/>
                  <a:pt x="9319128" y="220732"/>
                  <a:pt x="9306969" y="226664"/>
                </a:cubicBezTo>
                <a:cubicBezTo>
                  <a:pt x="9293788" y="226084"/>
                  <a:pt x="9280607" y="225677"/>
                  <a:pt x="9267389" y="225428"/>
                </a:cubicBezTo>
                <a:cubicBezTo>
                  <a:pt x="9279528" y="220310"/>
                  <a:pt x="9291724" y="215327"/>
                  <a:pt x="9304013" y="210488"/>
                </a:cubicBezTo>
                <a:cubicBezTo>
                  <a:pt x="9317101" y="209967"/>
                  <a:pt x="9330226" y="209586"/>
                  <a:pt x="9343407" y="209398"/>
                </a:cubicBezTo>
                <a:close/>
                <a:moveTo>
                  <a:pt x="2177512" y="287083"/>
                </a:moveTo>
                <a:cubicBezTo>
                  <a:pt x="2201495" y="284670"/>
                  <a:pt x="2225459" y="282513"/>
                  <a:pt x="2249441" y="280630"/>
                </a:cubicBezTo>
                <a:cubicBezTo>
                  <a:pt x="2269631" y="290907"/>
                  <a:pt x="2289393" y="301571"/>
                  <a:pt x="2308690" y="312484"/>
                </a:cubicBezTo>
                <a:cubicBezTo>
                  <a:pt x="2285545" y="312441"/>
                  <a:pt x="2262436" y="312633"/>
                  <a:pt x="2239365" y="313062"/>
                </a:cubicBezTo>
                <a:cubicBezTo>
                  <a:pt x="2218338" y="303716"/>
                  <a:pt x="2197739" y="295062"/>
                  <a:pt x="2177512" y="287083"/>
                </a:cubicBezTo>
                <a:close/>
                <a:moveTo>
                  <a:pt x="2235107" y="313136"/>
                </a:moveTo>
                <a:cubicBezTo>
                  <a:pt x="2212036" y="313594"/>
                  <a:pt x="2188983" y="314283"/>
                  <a:pt x="2165967" y="315213"/>
                </a:cubicBezTo>
                <a:cubicBezTo>
                  <a:pt x="2144178" y="308039"/>
                  <a:pt x="2122892" y="301498"/>
                  <a:pt x="2101977" y="295555"/>
                </a:cubicBezTo>
                <a:cubicBezTo>
                  <a:pt x="2125829" y="292608"/>
                  <a:pt x="2149644" y="289924"/>
                  <a:pt x="2173441" y="287499"/>
                </a:cubicBezTo>
                <a:cubicBezTo>
                  <a:pt x="2194430" y="295683"/>
                  <a:pt x="2215010" y="304268"/>
                  <a:pt x="2235107" y="313136"/>
                </a:cubicBezTo>
                <a:close/>
                <a:moveTo>
                  <a:pt x="5851658" y="1114549"/>
                </a:moveTo>
                <a:cubicBezTo>
                  <a:pt x="5845951" y="1113135"/>
                  <a:pt x="5840243" y="1111718"/>
                  <a:pt x="5834573" y="1110305"/>
                </a:cubicBezTo>
                <a:cubicBezTo>
                  <a:pt x="5834331" y="1110248"/>
                  <a:pt x="5834108" y="1110192"/>
                  <a:pt x="5833867" y="1110134"/>
                </a:cubicBezTo>
                <a:cubicBezTo>
                  <a:pt x="5839109" y="1107950"/>
                  <a:pt x="5844352" y="1105756"/>
                  <a:pt x="5849576" y="1103562"/>
                </a:cubicBezTo>
                <a:cubicBezTo>
                  <a:pt x="5853109" y="1104696"/>
                  <a:pt x="5856603" y="1105819"/>
                  <a:pt x="5860154" y="1106961"/>
                </a:cubicBezTo>
                <a:cubicBezTo>
                  <a:pt x="5862646" y="1107758"/>
                  <a:pt x="5865137" y="1108558"/>
                  <a:pt x="5867609" y="1109355"/>
                </a:cubicBezTo>
                <a:cubicBezTo>
                  <a:pt x="5862292" y="1111086"/>
                  <a:pt x="5856975" y="1112819"/>
                  <a:pt x="5851658" y="1114549"/>
                </a:cubicBezTo>
                <a:close/>
                <a:moveTo>
                  <a:pt x="5870640" y="1110326"/>
                </a:moveTo>
                <a:cubicBezTo>
                  <a:pt x="5876607" y="1112244"/>
                  <a:pt x="5882594" y="1114163"/>
                  <a:pt x="5888580" y="1116087"/>
                </a:cubicBezTo>
                <a:cubicBezTo>
                  <a:pt x="5883356" y="1117329"/>
                  <a:pt x="5878113" y="1118571"/>
                  <a:pt x="5872852" y="1119814"/>
                </a:cubicBezTo>
                <a:cubicBezTo>
                  <a:pt x="5866922" y="1118340"/>
                  <a:pt x="5860991" y="1116868"/>
                  <a:pt x="5855060" y="1115395"/>
                </a:cubicBezTo>
                <a:cubicBezTo>
                  <a:pt x="5860266" y="1113705"/>
                  <a:pt x="5865453" y="1112016"/>
                  <a:pt x="5870640" y="1110326"/>
                </a:cubicBezTo>
                <a:close/>
                <a:moveTo>
                  <a:pt x="5830985" y="1111333"/>
                </a:moveTo>
                <a:cubicBezTo>
                  <a:pt x="5832045" y="1111594"/>
                  <a:pt x="5833067" y="1111848"/>
                  <a:pt x="5834127" y="1112108"/>
                </a:cubicBezTo>
                <a:cubicBezTo>
                  <a:pt x="5838849" y="1113282"/>
                  <a:pt x="5843590" y="1114458"/>
                  <a:pt x="5848312" y="1115635"/>
                </a:cubicBezTo>
                <a:cubicBezTo>
                  <a:pt x="5843106" y="1117327"/>
                  <a:pt x="5837882" y="1119017"/>
                  <a:pt x="5832658" y="1120705"/>
                </a:cubicBezTo>
                <a:cubicBezTo>
                  <a:pt x="5826969" y="1119716"/>
                  <a:pt x="5821281" y="1118727"/>
                  <a:pt x="5815610" y="1117740"/>
                </a:cubicBezTo>
                <a:cubicBezTo>
                  <a:pt x="5820741" y="1115607"/>
                  <a:pt x="5825854" y="1113475"/>
                  <a:pt x="5830985" y="1111333"/>
                </a:cubicBezTo>
                <a:close/>
                <a:moveTo>
                  <a:pt x="5812654" y="1117227"/>
                </a:moveTo>
                <a:cubicBezTo>
                  <a:pt x="5807003" y="1116243"/>
                  <a:pt x="5801351" y="1115260"/>
                  <a:pt x="5795718" y="1114280"/>
                </a:cubicBezTo>
                <a:cubicBezTo>
                  <a:pt x="5730036" y="1102854"/>
                  <a:pt x="5668016" y="1092060"/>
                  <a:pt x="5605494" y="1081530"/>
                </a:cubicBezTo>
                <a:cubicBezTo>
                  <a:pt x="5306272" y="1031137"/>
                  <a:pt x="4980241" y="964321"/>
                  <a:pt x="4579418" y="871262"/>
                </a:cubicBezTo>
                <a:cubicBezTo>
                  <a:pt x="4271012" y="800485"/>
                  <a:pt x="3959686" y="713461"/>
                  <a:pt x="3658623" y="629303"/>
                </a:cubicBezTo>
                <a:cubicBezTo>
                  <a:pt x="3517982" y="589990"/>
                  <a:pt x="3372562" y="549343"/>
                  <a:pt x="3231066" y="511406"/>
                </a:cubicBezTo>
                <a:cubicBezTo>
                  <a:pt x="3045565" y="461939"/>
                  <a:pt x="2895609" y="427086"/>
                  <a:pt x="2759114" y="401723"/>
                </a:cubicBezTo>
                <a:cubicBezTo>
                  <a:pt x="2649854" y="381414"/>
                  <a:pt x="2544276" y="365786"/>
                  <a:pt x="2441152" y="354691"/>
                </a:cubicBezTo>
                <a:cubicBezTo>
                  <a:pt x="2422821" y="340874"/>
                  <a:pt x="2404862" y="327786"/>
                  <a:pt x="2387163" y="315367"/>
                </a:cubicBezTo>
                <a:cubicBezTo>
                  <a:pt x="2497371" y="318085"/>
                  <a:pt x="2608880" y="326094"/>
                  <a:pt x="2723047" y="339424"/>
                </a:cubicBezTo>
                <a:cubicBezTo>
                  <a:pt x="2870939" y="356688"/>
                  <a:pt x="3030710" y="384582"/>
                  <a:pt x="3211508" y="424699"/>
                </a:cubicBezTo>
                <a:cubicBezTo>
                  <a:pt x="3526124" y="494907"/>
                  <a:pt x="3848865" y="584893"/>
                  <a:pt x="4160971" y="671914"/>
                </a:cubicBezTo>
                <a:cubicBezTo>
                  <a:pt x="4299920" y="710655"/>
                  <a:pt x="4443592" y="750717"/>
                  <a:pt x="4584642" y="788500"/>
                </a:cubicBezTo>
                <a:cubicBezTo>
                  <a:pt x="4624111" y="799164"/>
                  <a:pt x="4663431" y="809813"/>
                  <a:pt x="4702639" y="820424"/>
                </a:cubicBezTo>
                <a:cubicBezTo>
                  <a:pt x="5021866" y="906849"/>
                  <a:pt x="5323394" y="988480"/>
                  <a:pt x="5621966" y="1060016"/>
                </a:cubicBezTo>
                <a:cubicBezTo>
                  <a:pt x="5689563" y="1076211"/>
                  <a:pt x="5757086" y="1092973"/>
                  <a:pt x="5828345" y="1110675"/>
                </a:cubicBezTo>
                <a:cubicBezTo>
                  <a:pt x="5823121" y="1112860"/>
                  <a:pt x="5817897" y="1115044"/>
                  <a:pt x="5812654" y="1117227"/>
                </a:cubicBezTo>
                <a:close/>
                <a:moveTo>
                  <a:pt x="5831227" y="1109476"/>
                </a:moveTo>
                <a:cubicBezTo>
                  <a:pt x="5759056" y="1091549"/>
                  <a:pt x="5690772" y="1074592"/>
                  <a:pt x="5622394" y="1058211"/>
                </a:cubicBezTo>
                <a:cubicBezTo>
                  <a:pt x="5323859" y="986678"/>
                  <a:pt x="5022331" y="905053"/>
                  <a:pt x="4703123" y="818634"/>
                </a:cubicBezTo>
                <a:cubicBezTo>
                  <a:pt x="4663914" y="808020"/>
                  <a:pt x="4624594" y="797373"/>
                  <a:pt x="4585126" y="786710"/>
                </a:cubicBezTo>
                <a:cubicBezTo>
                  <a:pt x="4444075" y="748927"/>
                  <a:pt x="4300404" y="708867"/>
                  <a:pt x="4161454" y="670127"/>
                </a:cubicBezTo>
                <a:cubicBezTo>
                  <a:pt x="3849330" y="583097"/>
                  <a:pt x="3526571" y="493107"/>
                  <a:pt x="3211899" y="422889"/>
                </a:cubicBezTo>
                <a:cubicBezTo>
                  <a:pt x="3031045" y="382756"/>
                  <a:pt x="2871218" y="354853"/>
                  <a:pt x="2723252" y="337582"/>
                </a:cubicBezTo>
                <a:cubicBezTo>
                  <a:pt x="2608062" y="324133"/>
                  <a:pt x="2495586" y="316102"/>
                  <a:pt x="2384430" y="313449"/>
                </a:cubicBezTo>
                <a:cubicBezTo>
                  <a:pt x="2365170" y="299980"/>
                  <a:pt x="2346244" y="287332"/>
                  <a:pt x="2327598" y="275438"/>
                </a:cubicBezTo>
                <a:cubicBezTo>
                  <a:pt x="2446636" y="268936"/>
                  <a:pt x="2565990" y="268908"/>
                  <a:pt x="2687297" y="275300"/>
                </a:cubicBezTo>
                <a:cubicBezTo>
                  <a:pt x="2845488" y="283631"/>
                  <a:pt x="3010706" y="303549"/>
                  <a:pt x="3192415" y="336199"/>
                </a:cubicBezTo>
                <a:cubicBezTo>
                  <a:pt x="3667992" y="422124"/>
                  <a:pt x="4157978" y="571842"/>
                  <a:pt x="4590294" y="703937"/>
                </a:cubicBezTo>
                <a:cubicBezTo>
                  <a:pt x="4779923" y="762251"/>
                  <a:pt x="4968324" y="822882"/>
                  <a:pt x="5150535" y="881516"/>
                </a:cubicBezTo>
                <a:cubicBezTo>
                  <a:pt x="5319063" y="935754"/>
                  <a:pt x="5478257" y="986981"/>
                  <a:pt x="5638754" y="1036673"/>
                </a:cubicBezTo>
                <a:cubicBezTo>
                  <a:pt x="5706853" y="1057759"/>
                  <a:pt x="5775230" y="1079686"/>
                  <a:pt x="5847178" y="1102791"/>
                </a:cubicBezTo>
                <a:cubicBezTo>
                  <a:pt x="5841861" y="1105018"/>
                  <a:pt x="5836562" y="1107247"/>
                  <a:pt x="5831227" y="1109476"/>
                </a:cubicBezTo>
                <a:close/>
                <a:moveTo>
                  <a:pt x="2381400" y="313384"/>
                </a:moveTo>
                <a:cubicBezTo>
                  <a:pt x="2358384" y="312854"/>
                  <a:pt x="2335406" y="312560"/>
                  <a:pt x="2312483" y="312493"/>
                </a:cubicBezTo>
                <a:cubicBezTo>
                  <a:pt x="2293111" y="301485"/>
                  <a:pt x="2273256" y="290730"/>
                  <a:pt x="2252973" y="280355"/>
                </a:cubicBezTo>
                <a:cubicBezTo>
                  <a:pt x="2276918" y="278499"/>
                  <a:pt x="2300882" y="276916"/>
                  <a:pt x="2324846" y="275586"/>
                </a:cubicBezTo>
                <a:cubicBezTo>
                  <a:pt x="2344144" y="287867"/>
                  <a:pt x="2363014" y="300519"/>
                  <a:pt x="2381400" y="313384"/>
                </a:cubicBezTo>
                <a:close/>
                <a:moveTo>
                  <a:pt x="2312000" y="314350"/>
                </a:moveTo>
                <a:cubicBezTo>
                  <a:pt x="2331111" y="325221"/>
                  <a:pt x="2349777" y="336331"/>
                  <a:pt x="2367977" y="347537"/>
                </a:cubicBezTo>
                <a:cubicBezTo>
                  <a:pt x="2345928" y="345606"/>
                  <a:pt x="2323972" y="343882"/>
                  <a:pt x="2302128" y="342371"/>
                </a:cubicBezTo>
                <a:cubicBezTo>
                  <a:pt x="2282143" y="332601"/>
                  <a:pt x="2262585" y="323434"/>
                  <a:pt x="2243399" y="314852"/>
                </a:cubicBezTo>
                <a:cubicBezTo>
                  <a:pt x="2266229" y="314455"/>
                  <a:pt x="2289096" y="314287"/>
                  <a:pt x="2312000" y="314350"/>
                </a:cubicBezTo>
                <a:close/>
                <a:moveTo>
                  <a:pt x="2315755" y="314358"/>
                </a:moveTo>
                <a:cubicBezTo>
                  <a:pt x="2338510" y="314447"/>
                  <a:pt x="2361303" y="314758"/>
                  <a:pt x="2384152" y="315300"/>
                </a:cubicBezTo>
                <a:cubicBezTo>
                  <a:pt x="2402464" y="328149"/>
                  <a:pt x="2420311" y="341203"/>
                  <a:pt x="2437694" y="354319"/>
                </a:cubicBezTo>
                <a:cubicBezTo>
                  <a:pt x="2415738" y="351977"/>
                  <a:pt x="2393875" y="349839"/>
                  <a:pt x="2372142" y="347909"/>
                </a:cubicBezTo>
                <a:cubicBezTo>
                  <a:pt x="2353811" y="336585"/>
                  <a:pt x="2335015" y="325356"/>
                  <a:pt x="2315755" y="314358"/>
                </a:cubicBezTo>
                <a:close/>
                <a:moveTo>
                  <a:pt x="2440575" y="356502"/>
                </a:moveTo>
                <a:cubicBezTo>
                  <a:pt x="2457939" y="369649"/>
                  <a:pt x="2474838" y="382845"/>
                  <a:pt x="2491236" y="395948"/>
                </a:cubicBezTo>
                <a:cubicBezTo>
                  <a:pt x="2470302" y="391847"/>
                  <a:pt x="2449555" y="387952"/>
                  <a:pt x="2428993" y="384255"/>
                </a:cubicBezTo>
                <a:cubicBezTo>
                  <a:pt x="2411703" y="372879"/>
                  <a:pt x="2393930" y="361447"/>
                  <a:pt x="2375655" y="350095"/>
                </a:cubicBezTo>
                <a:cubicBezTo>
                  <a:pt x="2397184" y="352029"/>
                  <a:pt x="2418824" y="354163"/>
                  <a:pt x="2440575" y="356502"/>
                </a:cubicBezTo>
                <a:close/>
                <a:moveTo>
                  <a:pt x="2444015" y="356870"/>
                </a:moveTo>
                <a:cubicBezTo>
                  <a:pt x="2546117" y="367937"/>
                  <a:pt x="2650654" y="383451"/>
                  <a:pt x="2758780" y="403552"/>
                </a:cubicBezTo>
                <a:cubicBezTo>
                  <a:pt x="2895219" y="428905"/>
                  <a:pt x="3045137" y="463748"/>
                  <a:pt x="3230583" y="513202"/>
                </a:cubicBezTo>
                <a:cubicBezTo>
                  <a:pt x="3372079" y="551135"/>
                  <a:pt x="3517480" y="591783"/>
                  <a:pt x="3658121" y="631093"/>
                </a:cubicBezTo>
                <a:cubicBezTo>
                  <a:pt x="3959221" y="715257"/>
                  <a:pt x="4270565" y="802287"/>
                  <a:pt x="4579009" y="873074"/>
                </a:cubicBezTo>
                <a:cubicBezTo>
                  <a:pt x="4979850" y="966143"/>
                  <a:pt x="5305937" y="1032961"/>
                  <a:pt x="5605178" y="1083363"/>
                </a:cubicBezTo>
                <a:cubicBezTo>
                  <a:pt x="5667700" y="1093891"/>
                  <a:pt x="5729720" y="1104685"/>
                  <a:pt x="5795383" y="1116111"/>
                </a:cubicBezTo>
                <a:cubicBezTo>
                  <a:pt x="5800068" y="1116925"/>
                  <a:pt x="5804772" y="1117742"/>
                  <a:pt x="5809457" y="1118558"/>
                </a:cubicBezTo>
                <a:cubicBezTo>
                  <a:pt x="5804344" y="1120683"/>
                  <a:pt x="5799213" y="1122808"/>
                  <a:pt x="5794101" y="1124931"/>
                </a:cubicBezTo>
                <a:cubicBezTo>
                  <a:pt x="5772163" y="1122787"/>
                  <a:pt x="5750337" y="1120642"/>
                  <a:pt x="5728604" y="1118508"/>
                </a:cubicBezTo>
                <a:cubicBezTo>
                  <a:pt x="5682517" y="1113979"/>
                  <a:pt x="5634868" y="1109298"/>
                  <a:pt x="5588595" y="1104852"/>
                </a:cubicBezTo>
                <a:cubicBezTo>
                  <a:pt x="5267193" y="1073980"/>
                  <a:pt x="4925732" y="1023836"/>
                  <a:pt x="4573710" y="955815"/>
                </a:cubicBezTo>
                <a:cubicBezTo>
                  <a:pt x="4116910" y="868832"/>
                  <a:pt x="3669424" y="732307"/>
                  <a:pt x="3250233" y="599927"/>
                </a:cubicBezTo>
                <a:cubicBezTo>
                  <a:pt x="3104740" y="554205"/>
                  <a:pt x="2949728" y="506191"/>
                  <a:pt x="2794995" y="465869"/>
                </a:cubicBezTo>
                <a:cubicBezTo>
                  <a:pt x="2689286" y="438315"/>
                  <a:pt x="2590177" y="415428"/>
                  <a:pt x="2495177" y="396727"/>
                </a:cubicBezTo>
                <a:cubicBezTo>
                  <a:pt x="2477813" y="382829"/>
                  <a:pt x="2460765" y="369547"/>
                  <a:pt x="2444015" y="356870"/>
                </a:cubicBezTo>
                <a:close/>
                <a:moveTo>
                  <a:pt x="2794530" y="467669"/>
                </a:moveTo>
                <a:cubicBezTo>
                  <a:pt x="2949207" y="507982"/>
                  <a:pt x="3104182" y="555986"/>
                  <a:pt x="3249676" y="601701"/>
                </a:cubicBezTo>
                <a:cubicBezTo>
                  <a:pt x="3668903" y="734097"/>
                  <a:pt x="4116464" y="870639"/>
                  <a:pt x="4573357" y="957641"/>
                </a:cubicBezTo>
                <a:cubicBezTo>
                  <a:pt x="4925435" y="1025675"/>
                  <a:pt x="5266952" y="1075824"/>
                  <a:pt x="5588409" y="1106704"/>
                </a:cubicBezTo>
                <a:cubicBezTo>
                  <a:pt x="5634683" y="1111149"/>
                  <a:pt x="5682331" y="1115829"/>
                  <a:pt x="5728418" y="1120357"/>
                </a:cubicBezTo>
                <a:cubicBezTo>
                  <a:pt x="5748999" y="1122380"/>
                  <a:pt x="5769690" y="1124412"/>
                  <a:pt x="5790456" y="1126442"/>
                </a:cubicBezTo>
                <a:cubicBezTo>
                  <a:pt x="5785511" y="1128487"/>
                  <a:pt x="5780548" y="1130532"/>
                  <a:pt x="5775584" y="1132577"/>
                </a:cubicBezTo>
                <a:cubicBezTo>
                  <a:pt x="5708154" y="1131242"/>
                  <a:pt x="5641282" y="1129746"/>
                  <a:pt x="5575135" y="1128258"/>
                </a:cubicBezTo>
                <a:lnTo>
                  <a:pt x="5571677" y="1128180"/>
                </a:lnTo>
                <a:cubicBezTo>
                  <a:pt x="5236370" y="1120646"/>
                  <a:pt x="4898682" y="1091104"/>
                  <a:pt x="4567985" y="1040371"/>
                </a:cubicBezTo>
                <a:cubicBezTo>
                  <a:pt x="4176179" y="981360"/>
                  <a:pt x="3763532" y="869534"/>
                  <a:pt x="3269401" y="688456"/>
                </a:cubicBezTo>
                <a:cubicBezTo>
                  <a:pt x="3230657" y="674321"/>
                  <a:pt x="3191690" y="659987"/>
                  <a:pt x="3154025" y="646126"/>
                </a:cubicBezTo>
                <a:cubicBezTo>
                  <a:pt x="3042683" y="605168"/>
                  <a:pt x="2937532" y="566480"/>
                  <a:pt x="2830857" y="530025"/>
                </a:cubicBezTo>
                <a:cubicBezTo>
                  <a:pt x="2728290" y="494962"/>
                  <a:pt x="2634982" y="465122"/>
                  <a:pt x="2547678" y="439594"/>
                </a:cubicBezTo>
                <a:cubicBezTo>
                  <a:pt x="2531839" y="426430"/>
                  <a:pt x="2515906" y="413387"/>
                  <a:pt x="2499918" y="400516"/>
                </a:cubicBezTo>
                <a:cubicBezTo>
                  <a:pt x="2499379" y="400090"/>
                  <a:pt x="2498858" y="399676"/>
                  <a:pt x="2498319" y="399252"/>
                </a:cubicBezTo>
                <a:cubicBezTo>
                  <a:pt x="2592222" y="417815"/>
                  <a:pt x="2690160" y="440465"/>
                  <a:pt x="2794530" y="467669"/>
                </a:cubicBezTo>
                <a:close/>
                <a:moveTo>
                  <a:pt x="5793822" y="1126769"/>
                </a:moveTo>
                <a:cubicBezTo>
                  <a:pt x="5798934" y="1127271"/>
                  <a:pt x="5804065" y="1127771"/>
                  <a:pt x="5809215" y="1128272"/>
                </a:cubicBezTo>
                <a:cubicBezTo>
                  <a:pt x="5804344" y="1129831"/>
                  <a:pt x="5799492" y="1131389"/>
                  <a:pt x="5794621" y="1132947"/>
                </a:cubicBezTo>
                <a:cubicBezTo>
                  <a:pt x="5789601" y="1132851"/>
                  <a:pt x="5784582" y="1132752"/>
                  <a:pt x="5779544" y="1132653"/>
                </a:cubicBezTo>
                <a:cubicBezTo>
                  <a:pt x="5784303" y="1130696"/>
                  <a:pt x="5789062" y="1128734"/>
                  <a:pt x="5793822" y="1126769"/>
                </a:cubicBezTo>
                <a:close/>
                <a:moveTo>
                  <a:pt x="5797465" y="1125260"/>
                </a:moveTo>
                <a:cubicBezTo>
                  <a:pt x="5802448" y="1123200"/>
                  <a:pt x="5807430" y="1121140"/>
                  <a:pt x="5812413" y="1119071"/>
                </a:cubicBezTo>
                <a:cubicBezTo>
                  <a:pt x="5817878" y="1120024"/>
                  <a:pt x="5823363" y="1120978"/>
                  <a:pt x="5828866" y="1121932"/>
                </a:cubicBezTo>
                <a:cubicBezTo>
                  <a:pt x="5823790" y="1123570"/>
                  <a:pt x="5818734" y="1125206"/>
                  <a:pt x="5813640" y="1126840"/>
                </a:cubicBezTo>
                <a:cubicBezTo>
                  <a:pt x="5808248" y="1126314"/>
                  <a:pt x="5802857" y="1125788"/>
                  <a:pt x="5797465" y="1125260"/>
                </a:cubicBezTo>
                <a:close/>
                <a:moveTo>
                  <a:pt x="5832788" y="1122616"/>
                </a:moveTo>
                <a:cubicBezTo>
                  <a:pt x="5838199" y="1123557"/>
                  <a:pt x="5843608" y="1124496"/>
                  <a:pt x="5849037" y="1125436"/>
                </a:cubicBezTo>
                <a:cubicBezTo>
                  <a:pt x="5844185" y="1126578"/>
                  <a:pt x="5839314" y="1127719"/>
                  <a:pt x="5834443" y="1128861"/>
                </a:cubicBezTo>
                <a:cubicBezTo>
                  <a:pt x="5829051" y="1128338"/>
                  <a:pt x="5823660" y="1127816"/>
                  <a:pt x="5818306" y="1127294"/>
                </a:cubicBezTo>
                <a:cubicBezTo>
                  <a:pt x="5823140" y="1125736"/>
                  <a:pt x="5827973" y="1124178"/>
                  <a:pt x="5832788" y="1122616"/>
                </a:cubicBezTo>
                <a:close/>
                <a:moveTo>
                  <a:pt x="5836600" y="1121391"/>
                </a:moveTo>
                <a:cubicBezTo>
                  <a:pt x="5841656" y="1119755"/>
                  <a:pt x="5846676" y="1118119"/>
                  <a:pt x="5851714" y="1116483"/>
                </a:cubicBezTo>
                <a:cubicBezTo>
                  <a:pt x="5857440" y="1117903"/>
                  <a:pt x="5863166" y="1119326"/>
                  <a:pt x="5868911" y="1120750"/>
                </a:cubicBezTo>
                <a:cubicBezTo>
                  <a:pt x="5863836" y="1121951"/>
                  <a:pt x="5858741" y="1123150"/>
                  <a:pt x="5853647" y="1124351"/>
                </a:cubicBezTo>
                <a:cubicBezTo>
                  <a:pt x="5847959" y="1123363"/>
                  <a:pt x="5842270" y="1122376"/>
                  <a:pt x="5836600" y="1121391"/>
                </a:cubicBezTo>
                <a:close/>
                <a:moveTo>
                  <a:pt x="5872852" y="1121727"/>
                </a:moveTo>
                <a:cubicBezTo>
                  <a:pt x="5878225" y="1123059"/>
                  <a:pt x="5883579" y="1124390"/>
                  <a:pt x="5888952" y="1125723"/>
                </a:cubicBezTo>
                <a:cubicBezTo>
                  <a:pt x="5884044" y="1126461"/>
                  <a:pt x="5879155" y="1127193"/>
                  <a:pt x="5874265" y="1127926"/>
                </a:cubicBezTo>
                <a:cubicBezTo>
                  <a:pt x="5868948" y="1127004"/>
                  <a:pt x="5863631" y="1126083"/>
                  <a:pt x="5858314" y="1125161"/>
                </a:cubicBezTo>
                <a:cubicBezTo>
                  <a:pt x="5863166" y="1124016"/>
                  <a:pt x="5868019" y="1122871"/>
                  <a:pt x="5872852" y="1121727"/>
                </a:cubicBezTo>
                <a:close/>
                <a:moveTo>
                  <a:pt x="5876794" y="1120792"/>
                </a:moveTo>
                <a:cubicBezTo>
                  <a:pt x="5881869" y="1119589"/>
                  <a:pt x="5886944" y="1118387"/>
                  <a:pt x="5892001" y="1117184"/>
                </a:cubicBezTo>
                <a:cubicBezTo>
                  <a:pt x="5897690" y="1119015"/>
                  <a:pt x="5903416" y="1120846"/>
                  <a:pt x="5909123" y="1122679"/>
                </a:cubicBezTo>
                <a:cubicBezTo>
                  <a:pt x="5903992" y="1123456"/>
                  <a:pt x="5898879" y="1124230"/>
                  <a:pt x="5893767" y="1125000"/>
                </a:cubicBezTo>
                <a:cubicBezTo>
                  <a:pt x="5888097" y="1123594"/>
                  <a:pt x="5882445" y="1122194"/>
                  <a:pt x="5876794" y="1120792"/>
                </a:cubicBezTo>
                <a:close/>
                <a:moveTo>
                  <a:pt x="5895496" y="1116351"/>
                </a:moveTo>
                <a:cubicBezTo>
                  <a:pt x="5900720" y="1115103"/>
                  <a:pt x="5905944" y="1113858"/>
                  <a:pt x="5911150" y="1112614"/>
                </a:cubicBezTo>
                <a:cubicBezTo>
                  <a:pt x="5917117" y="1114955"/>
                  <a:pt x="5923104" y="1117299"/>
                  <a:pt x="5929090" y="1119643"/>
                </a:cubicBezTo>
                <a:cubicBezTo>
                  <a:pt x="5923792" y="1120450"/>
                  <a:pt x="5918512" y="1121252"/>
                  <a:pt x="5913250" y="1122051"/>
                </a:cubicBezTo>
                <a:cubicBezTo>
                  <a:pt x="5907320" y="1120149"/>
                  <a:pt x="5901408" y="1118251"/>
                  <a:pt x="5895496" y="1116351"/>
                </a:cubicBezTo>
                <a:close/>
                <a:moveTo>
                  <a:pt x="5913102" y="1123956"/>
                </a:moveTo>
                <a:cubicBezTo>
                  <a:pt x="5918530" y="1125697"/>
                  <a:pt x="5923977" y="1127440"/>
                  <a:pt x="5929424" y="1129184"/>
                </a:cubicBezTo>
                <a:cubicBezTo>
                  <a:pt x="5924517" y="1129517"/>
                  <a:pt x="5919609" y="1129848"/>
                  <a:pt x="5914682" y="1130177"/>
                </a:cubicBezTo>
                <a:cubicBezTo>
                  <a:pt x="5909272" y="1128840"/>
                  <a:pt x="5903880" y="1127504"/>
                  <a:pt x="5898489" y="1126169"/>
                </a:cubicBezTo>
                <a:cubicBezTo>
                  <a:pt x="5903342" y="1125435"/>
                  <a:pt x="5908212" y="1124696"/>
                  <a:pt x="5913102" y="1123956"/>
                </a:cubicBezTo>
                <a:close/>
                <a:moveTo>
                  <a:pt x="5917229" y="1123328"/>
                </a:moveTo>
                <a:cubicBezTo>
                  <a:pt x="5922323" y="1122555"/>
                  <a:pt x="5927417" y="1121780"/>
                  <a:pt x="5932529" y="1120999"/>
                </a:cubicBezTo>
                <a:cubicBezTo>
                  <a:pt x="5938311" y="1123259"/>
                  <a:pt x="5944093" y="1125524"/>
                  <a:pt x="5949875" y="1127786"/>
                </a:cubicBezTo>
                <a:cubicBezTo>
                  <a:pt x="5944743" y="1128139"/>
                  <a:pt x="5939612" y="1128491"/>
                  <a:pt x="5934444" y="1128840"/>
                </a:cubicBezTo>
                <a:cubicBezTo>
                  <a:pt x="5928700" y="1127004"/>
                  <a:pt x="5922973" y="1125165"/>
                  <a:pt x="5917229" y="1123328"/>
                </a:cubicBezTo>
                <a:close/>
                <a:moveTo>
                  <a:pt x="5936210" y="1120439"/>
                </a:moveTo>
                <a:cubicBezTo>
                  <a:pt x="5941527" y="1119625"/>
                  <a:pt x="5946882" y="1118805"/>
                  <a:pt x="5952236" y="1117983"/>
                </a:cubicBezTo>
                <a:cubicBezTo>
                  <a:pt x="5958278" y="1120776"/>
                  <a:pt x="5964338" y="1123570"/>
                  <a:pt x="5970418" y="1126366"/>
                </a:cubicBezTo>
                <a:cubicBezTo>
                  <a:pt x="5965027" y="1126742"/>
                  <a:pt x="5959635" y="1127115"/>
                  <a:pt x="5954225" y="1127489"/>
                </a:cubicBezTo>
                <a:cubicBezTo>
                  <a:pt x="5948202" y="1125137"/>
                  <a:pt x="5942197" y="1122785"/>
                  <a:pt x="5936210" y="1120439"/>
                </a:cubicBezTo>
                <a:close/>
                <a:moveTo>
                  <a:pt x="5953928" y="1129370"/>
                </a:moveTo>
                <a:cubicBezTo>
                  <a:pt x="5959393" y="1131508"/>
                  <a:pt x="5964878" y="1133644"/>
                  <a:pt x="5970343" y="1135784"/>
                </a:cubicBezTo>
                <a:cubicBezTo>
                  <a:pt x="5965435" y="1135723"/>
                  <a:pt x="5960509" y="1135665"/>
                  <a:pt x="5955601" y="1135600"/>
                </a:cubicBezTo>
                <a:cubicBezTo>
                  <a:pt x="5950135" y="1133858"/>
                  <a:pt x="5944688" y="1132116"/>
                  <a:pt x="5939241" y="1130376"/>
                </a:cubicBezTo>
                <a:cubicBezTo>
                  <a:pt x="5944149" y="1130041"/>
                  <a:pt x="5949038" y="1129707"/>
                  <a:pt x="5953928" y="1129370"/>
                </a:cubicBezTo>
                <a:close/>
                <a:moveTo>
                  <a:pt x="5958259" y="1129071"/>
                </a:moveTo>
                <a:cubicBezTo>
                  <a:pt x="5963502" y="1128708"/>
                  <a:pt x="5968707" y="1128348"/>
                  <a:pt x="5973913" y="1127983"/>
                </a:cubicBezTo>
                <a:cubicBezTo>
                  <a:pt x="5979750" y="1130668"/>
                  <a:pt x="5985588" y="1133352"/>
                  <a:pt x="5991426" y="1136039"/>
                </a:cubicBezTo>
                <a:cubicBezTo>
                  <a:pt x="5986146" y="1135979"/>
                  <a:pt x="5980885" y="1135912"/>
                  <a:pt x="5975623" y="1135849"/>
                </a:cubicBezTo>
                <a:cubicBezTo>
                  <a:pt x="5969841" y="1133589"/>
                  <a:pt x="5964041" y="1131328"/>
                  <a:pt x="5958259" y="1129071"/>
                </a:cubicBezTo>
                <a:close/>
                <a:moveTo>
                  <a:pt x="5977780" y="1127712"/>
                </a:moveTo>
                <a:cubicBezTo>
                  <a:pt x="5982985" y="1127348"/>
                  <a:pt x="5988172" y="1126981"/>
                  <a:pt x="5993341" y="1126615"/>
                </a:cubicBezTo>
                <a:cubicBezTo>
                  <a:pt x="5999420" y="1129824"/>
                  <a:pt x="6005499" y="1133036"/>
                  <a:pt x="6011616" y="1136253"/>
                </a:cubicBezTo>
                <a:cubicBezTo>
                  <a:pt x="6006410" y="1136199"/>
                  <a:pt x="6001205" y="1136150"/>
                  <a:pt x="5995999" y="1136093"/>
                </a:cubicBezTo>
                <a:cubicBezTo>
                  <a:pt x="5989920" y="1133297"/>
                  <a:pt x="5983840" y="1130504"/>
                  <a:pt x="5977780" y="1127712"/>
                </a:cubicBezTo>
                <a:close/>
                <a:moveTo>
                  <a:pt x="5995609" y="1137959"/>
                </a:moveTo>
                <a:cubicBezTo>
                  <a:pt x="6001112" y="1140495"/>
                  <a:pt x="6006633" y="1143031"/>
                  <a:pt x="6012155" y="1145569"/>
                </a:cubicBezTo>
                <a:cubicBezTo>
                  <a:pt x="6007135" y="1145117"/>
                  <a:pt x="6002097" y="1144663"/>
                  <a:pt x="5997077" y="1144208"/>
                </a:cubicBezTo>
                <a:cubicBezTo>
                  <a:pt x="5991575" y="1142064"/>
                  <a:pt x="5986072" y="1139921"/>
                  <a:pt x="5980568" y="1137779"/>
                </a:cubicBezTo>
                <a:cubicBezTo>
                  <a:pt x="5985570" y="1137837"/>
                  <a:pt x="5990589" y="1137902"/>
                  <a:pt x="5995609" y="1137959"/>
                </a:cubicBezTo>
                <a:close/>
                <a:moveTo>
                  <a:pt x="6000163" y="1138008"/>
                </a:moveTo>
                <a:cubicBezTo>
                  <a:pt x="6005183" y="1138063"/>
                  <a:pt x="6010203" y="1138108"/>
                  <a:pt x="6015222" y="1138158"/>
                </a:cubicBezTo>
                <a:cubicBezTo>
                  <a:pt x="6021097" y="1141244"/>
                  <a:pt x="6026953" y="1144332"/>
                  <a:pt x="6032847" y="1147422"/>
                </a:cubicBezTo>
                <a:cubicBezTo>
                  <a:pt x="6027790" y="1146974"/>
                  <a:pt x="6022752" y="1146519"/>
                  <a:pt x="6017713" y="1146067"/>
                </a:cubicBezTo>
                <a:cubicBezTo>
                  <a:pt x="6011857" y="1143381"/>
                  <a:pt x="6006001" y="1140694"/>
                  <a:pt x="6000163" y="1138008"/>
                </a:cubicBezTo>
                <a:close/>
                <a:moveTo>
                  <a:pt x="6019312" y="1138199"/>
                </a:moveTo>
                <a:cubicBezTo>
                  <a:pt x="6077205" y="1138770"/>
                  <a:pt x="6135301" y="1139075"/>
                  <a:pt x="6193492" y="1138980"/>
                </a:cubicBezTo>
                <a:cubicBezTo>
                  <a:pt x="6476596" y="1137617"/>
                  <a:pt x="6708352" y="1120296"/>
                  <a:pt x="6922818" y="1084473"/>
                </a:cubicBezTo>
                <a:cubicBezTo>
                  <a:pt x="7190659" y="1039737"/>
                  <a:pt x="7429647" y="966150"/>
                  <a:pt x="7653446" y="859512"/>
                </a:cubicBezTo>
                <a:cubicBezTo>
                  <a:pt x="7777801" y="800257"/>
                  <a:pt x="7897081" y="738390"/>
                  <a:pt x="8007456" y="680358"/>
                </a:cubicBezTo>
                <a:cubicBezTo>
                  <a:pt x="8033372" y="666770"/>
                  <a:pt x="8059232" y="653148"/>
                  <a:pt x="8085055" y="639543"/>
                </a:cubicBezTo>
                <a:cubicBezTo>
                  <a:pt x="8365483" y="491846"/>
                  <a:pt x="8636298" y="349236"/>
                  <a:pt x="8923547" y="270968"/>
                </a:cubicBezTo>
                <a:cubicBezTo>
                  <a:pt x="8927210" y="271543"/>
                  <a:pt x="8930854" y="272152"/>
                  <a:pt x="8934516" y="272746"/>
                </a:cubicBezTo>
                <a:cubicBezTo>
                  <a:pt x="8915238" y="279816"/>
                  <a:pt x="8895772" y="287295"/>
                  <a:pt x="8876066" y="295239"/>
                </a:cubicBezTo>
                <a:cubicBezTo>
                  <a:pt x="8668572" y="378941"/>
                  <a:pt x="8466729" y="500636"/>
                  <a:pt x="8271542" y="618327"/>
                </a:cubicBezTo>
                <a:cubicBezTo>
                  <a:pt x="8202922" y="659710"/>
                  <a:pt x="8131942" y="702501"/>
                  <a:pt x="8061593" y="743136"/>
                </a:cubicBezTo>
                <a:cubicBezTo>
                  <a:pt x="7921510" y="824247"/>
                  <a:pt x="7812269" y="883885"/>
                  <a:pt x="7707360" y="936509"/>
                </a:cubicBezTo>
                <a:cubicBezTo>
                  <a:pt x="7196868" y="1192615"/>
                  <a:pt x="6668530" y="1194562"/>
                  <a:pt x="6219036" y="1162685"/>
                </a:cubicBezTo>
                <a:cubicBezTo>
                  <a:pt x="6158373" y="1158190"/>
                  <a:pt x="6097841" y="1153167"/>
                  <a:pt x="6037643" y="1147844"/>
                </a:cubicBezTo>
                <a:cubicBezTo>
                  <a:pt x="6031527" y="1144628"/>
                  <a:pt x="6025410" y="1141412"/>
                  <a:pt x="6019312" y="1138199"/>
                </a:cubicBezTo>
                <a:close/>
                <a:moveTo>
                  <a:pt x="6037104" y="1149662"/>
                </a:moveTo>
                <a:cubicBezTo>
                  <a:pt x="6042625" y="1152561"/>
                  <a:pt x="6048166" y="1155461"/>
                  <a:pt x="6053706" y="1158361"/>
                </a:cubicBezTo>
                <a:cubicBezTo>
                  <a:pt x="6048928" y="1157575"/>
                  <a:pt x="6044169" y="1156790"/>
                  <a:pt x="6039409" y="1156000"/>
                </a:cubicBezTo>
                <a:cubicBezTo>
                  <a:pt x="6033851" y="1153462"/>
                  <a:pt x="6028329" y="1150923"/>
                  <a:pt x="6022789" y="1148385"/>
                </a:cubicBezTo>
                <a:cubicBezTo>
                  <a:pt x="6027567" y="1148813"/>
                  <a:pt x="6032326" y="1149240"/>
                  <a:pt x="6037104" y="1149662"/>
                </a:cubicBezTo>
                <a:close/>
                <a:moveTo>
                  <a:pt x="6041937" y="1150086"/>
                </a:moveTo>
                <a:cubicBezTo>
                  <a:pt x="6100667" y="1155266"/>
                  <a:pt x="6159712" y="1160155"/>
                  <a:pt x="6218887" y="1164541"/>
                </a:cubicBezTo>
                <a:cubicBezTo>
                  <a:pt x="6510041" y="1185186"/>
                  <a:pt x="6746761" y="1182555"/>
                  <a:pt x="6963830" y="1156262"/>
                </a:cubicBezTo>
                <a:cubicBezTo>
                  <a:pt x="7238512" y="1122988"/>
                  <a:pt x="7481999" y="1051649"/>
                  <a:pt x="7708196" y="938171"/>
                </a:cubicBezTo>
                <a:cubicBezTo>
                  <a:pt x="7813124" y="885532"/>
                  <a:pt x="7922402" y="825877"/>
                  <a:pt x="8062522" y="744746"/>
                </a:cubicBezTo>
                <a:cubicBezTo>
                  <a:pt x="8132889" y="704104"/>
                  <a:pt x="8203870" y="661307"/>
                  <a:pt x="8272508" y="619920"/>
                </a:cubicBezTo>
                <a:cubicBezTo>
                  <a:pt x="8487662" y="490196"/>
                  <a:pt x="8706850" y="358036"/>
                  <a:pt x="8939480" y="273549"/>
                </a:cubicBezTo>
                <a:cubicBezTo>
                  <a:pt x="8954111" y="275956"/>
                  <a:pt x="8968668" y="278501"/>
                  <a:pt x="8983169" y="281191"/>
                </a:cubicBezTo>
                <a:cubicBezTo>
                  <a:pt x="8969505" y="287094"/>
                  <a:pt x="8955748" y="293222"/>
                  <a:pt x="8941897" y="299593"/>
                </a:cubicBezTo>
                <a:cubicBezTo>
                  <a:pt x="8741002" y="391948"/>
                  <a:pt x="8547637" y="521666"/>
                  <a:pt x="8360611" y="647117"/>
                </a:cubicBezTo>
                <a:cubicBezTo>
                  <a:pt x="8281004" y="700522"/>
                  <a:pt x="8198683" y="755742"/>
                  <a:pt x="8116604" y="807561"/>
                </a:cubicBezTo>
                <a:cubicBezTo>
                  <a:pt x="7981800" y="892853"/>
                  <a:pt x="7869157" y="958825"/>
                  <a:pt x="7762092" y="1015184"/>
                </a:cubicBezTo>
                <a:cubicBezTo>
                  <a:pt x="7247491" y="1286044"/>
                  <a:pt x="6706195" y="1254668"/>
                  <a:pt x="6244580" y="1188256"/>
                </a:cubicBezTo>
                <a:cubicBezTo>
                  <a:pt x="6182597" y="1179151"/>
                  <a:pt x="6120838" y="1169397"/>
                  <a:pt x="6059562" y="1159322"/>
                </a:cubicBezTo>
                <a:cubicBezTo>
                  <a:pt x="6053668" y="1156244"/>
                  <a:pt x="6047794" y="1153163"/>
                  <a:pt x="6041937" y="1150086"/>
                </a:cubicBezTo>
                <a:close/>
                <a:moveTo>
                  <a:pt x="9023678" y="264264"/>
                </a:moveTo>
                <a:cubicBezTo>
                  <a:pt x="9009289" y="262446"/>
                  <a:pt x="8994825" y="260773"/>
                  <a:pt x="8980324" y="259263"/>
                </a:cubicBezTo>
                <a:cubicBezTo>
                  <a:pt x="8989881" y="256045"/>
                  <a:pt x="8999473" y="252914"/>
                  <a:pt x="9009103" y="249869"/>
                </a:cubicBezTo>
                <a:cubicBezTo>
                  <a:pt x="9024274" y="250427"/>
                  <a:pt x="9039500" y="251174"/>
                  <a:pt x="9054726" y="252102"/>
                </a:cubicBezTo>
                <a:cubicBezTo>
                  <a:pt x="9044426" y="256030"/>
                  <a:pt x="9034071" y="260070"/>
                  <a:pt x="9023678" y="264264"/>
                </a:cubicBezTo>
                <a:close/>
                <a:moveTo>
                  <a:pt x="9060768" y="252494"/>
                </a:moveTo>
                <a:cubicBezTo>
                  <a:pt x="9085642" y="254091"/>
                  <a:pt x="9110573" y="256199"/>
                  <a:pt x="9135560" y="258828"/>
                </a:cubicBezTo>
                <a:cubicBezTo>
                  <a:pt x="9123103" y="264078"/>
                  <a:pt x="9110611" y="269503"/>
                  <a:pt x="9098062" y="275116"/>
                </a:cubicBezTo>
                <a:cubicBezTo>
                  <a:pt x="9075102" y="271318"/>
                  <a:pt x="9052012" y="267916"/>
                  <a:pt x="9028791" y="264922"/>
                </a:cubicBezTo>
                <a:cubicBezTo>
                  <a:pt x="9039425" y="260671"/>
                  <a:pt x="9050078" y="256529"/>
                  <a:pt x="9060768" y="252494"/>
                </a:cubicBezTo>
                <a:close/>
                <a:moveTo>
                  <a:pt x="9019868" y="265809"/>
                </a:moveTo>
                <a:cubicBezTo>
                  <a:pt x="9008750" y="270325"/>
                  <a:pt x="8997596" y="275008"/>
                  <a:pt x="8986367" y="279834"/>
                </a:cubicBezTo>
                <a:cubicBezTo>
                  <a:pt x="8972051" y="277148"/>
                  <a:pt x="8957662" y="274597"/>
                  <a:pt x="8943235" y="272184"/>
                </a:cubicBezTo>
                <a:cubicBezTo>
                  <a:pt x="8954018" y="268297"/>
                  <a:pt x="8964820" y="264519"/>
                  <a:pt x="8975659" y="260842"/>
                </a:cubicBezTo>
                <a:cubicBezTo>
                  <a:pt x="8990457" y="262340"/>
                  <a:pt x="9005199" y="263993"/>
                  <a:pt x="9019868" y="265809"/>
                </a:cubicBezTo>
                <a:close/>
                <a:moveTo>
                  <a:pt x="6244301" y="1190096"/>
                </a:moveTo>
                <a:cubicBezTo>
                  <a:pt x="6542650" y="1233017"/>
                  <a:pt x="6784315" y="1245088"/>
                  <a:pt x="7004878" y="1228074"/>
                </a:cubicBezTo>
                <a:cubicBezTo>
                  <a:pt x="7286142" y="1206380"/>
                  <a:pt x="7534110" y="1137281"/>
                  <a:pt x="7762947" y="1016831"/>
                </a:cubicBezTo>
                <a:cubicBezTo>
                  <a:pt x="7870068" y="960450"/>
                  <a:pt x="7982749" y="894454"/>
                  <a:pt x="8117589" y="809136"/>
                </a:cubicBezTo>
                <a:cubicBezTo>
                  <a:pt x="8199687" y="757300"/>
                  <a:pt x="8282027" y="702074"/>
                  <a:pt x="8361653" y="648664"/>
                </a:cubicBezTo>
                <a:cubicBezTo>
                  <a:pt x="8562900" y="513669"/>
                  <a:pt x="8767847" y="376216"/>
                  <a:pt x="8987594" y="282002"/>
                </a:cubicBezTo>
                <a:cubicBezTo>
                  <a:pt x="9009829" y="286178"/>
                  <a:pt x="9031934" y="290693"/>
                  <a:pt x="9053871" y="295536"/>
                </a:cubicBezTo>
                <a:cubicBezTo>
                  <a:pt x="9030799" y="306533"/>
                  <a:pt x="9007542" y="318109"/>
                  <a:pt x="8983987" y="330370"/>
                </a:cubicBezTo>
                <a:cubicBezTo>
                  <a:pt x="8782404" y="435330"/>
                  <a:pt x="8589820" y="573831"/>
                  <a:pt x="8403594" y="707770"/>
                </a:cubicBezTo>
                <a:cubicBezTo>
                  <a:pt x="8328021" y="762130"/>
                  <a:pt x="8249864" y="818342"/>
                  <a:pt x="8171615" y="871994"/>
                </a:cubicBezTo>
                <a:cubicBezTo>
                  <a:pt x="8036979" y="964475"/>
                  <a:pt x="7924242" y="1034976"/>
                  <a:pt x="7816805" y="1093865"/>
                </a:cubicBezTo>
                <a:cubicBezTo>
                  <a:pt x="7298468" y="1380485"/>
                  <a:pt x="6744065" y="1315351"/>
                  <a:pt x="6270105" y="1213831"/>
                </a:cubicBezTo>
                <a:cubicBezTo>
                  <a:pt x="6206803" y="1200104"/>
                  <a:pt x="6143854" y="1185604"/>
                  <a:pt x="6081462" y="1170759"/>
                </a:cubicBezTo>
                <a:cubicBezTo>
                  <a:pt x="6075903" y="1167865"/>
                  <a:pt x="6070363" y="1164970"/>
                  <a:pt x="6064823" y="1162076"/>
                </a:cubicBezTo>
                <a:cubicBezTo>
                  <a:pt x="6124296" y="1171825"/>
                  <a:pt x="6184196" y="1181267"/>
                  <a:pt x="6244301" y="1190096"/>
                </a:cubicBezTo>
                <a:close/>
                <a:moveTo>
                  <a:pt x="8990736" y="280652"/>
                </a:moveTo>
                <a:cubicBezTo>
                  <a:pt x="9002114" y="275793"/>
                  <a:pt x="9013547" y="271054"/>
                  <a:pt x="9025036" y="266434"/>
                </a:cubicBezTo>
                <a:cubicBezTo>
                  <a:pt x="9048460" y="269395"/>
                  <a:pt x="9071736" y="272783"/>
                  <a:pt x="9094864" y="276555"/>
                </a:cubicBezTo>
                <a:cubicBezTo>
                  <a:pt x="9082167" y="282259"/>
                  <a:pt x="9069432" y="288146"/>
                  <a:pt x="9056622" y="294226"/>
                </a:cubicBezTo>
                <a:cubicBezTo>
                  <a:pt x="9034815" y="289377"/>
                  <a:pt x="9012841" y="284850"/>
                  <a:pt x="8990736" y="280652"/>
                </a:cubicBezTo>
                <a:close/>
                <a:moveTo>
                  <a:pt x="9097244" y="276951"/>
                </a:moveTo>
                <a:cubicBezTo>
                  <a:pt x="9111205" y="279245"/>
                  <a:pt x="9125111" y="281688"/>
                  <a:pt x="9138943" y="284278"/>
                </a:cubicBezTo>
                <a:cubicBezTo>
                  <a:pt x="9126264" y="290829"/>
                  <a:pt x="9113511" y="297578"/>
                  <a:pt x="9100720" y="304529"/>
                </a:cubicBezTo>
                <a:cubicBezTo>
                  <a:pt x="9086795" y="301117"/>
                  <a:pt x="9072815" y="297838"/>
                  <a:pt x="9058760" y="294698"/>
                </a:cubicBezTo>
                <a:cubicBezTo>
                  <a:pt x="9071532" y="288645"/>
                  <a:pt x="9084360" y="282727"/>
                  <a:pt x="9097244" y="276951"/>
                </a:cubicBezTo>
                <a:close/>
                <a:moveTo>
                  <a:pt x="9100423" y="275516"/>
                </a:moveTo>
                <a:cubicBezTo>
                  <a:pt x="9112990" y="269912"/>
                  <a:pt x="9125613" y="264450"/>
                  <a:pt x="9138293" y="259126"/>
                </a:cubicBezTo>
                <a:cubicBezTo>
                  <a:pt x="9151994" y="260587"/>
                  <a:pt x="9165696" y="262178"/>
                  <a:pt x="9179416" y="263961"/>
                </a:cubicBezTo>
                <a:cubicBezTo>
                  <a:pt x="9166904" y="270065"/>
                  <a:pt x="9154337" y="276354"/>
                  <a:pt x="9141713" y="282844"/>
                </a:cubicBezTo>
                <a:cubicBezTo>
                  <a:pt x="9127993" y="280253"/>
                  <a:pt x="9114236" y="277817"/>
                  <a:pt x="9100423" y="275516"/>
                </a:cubicBezTo>
                <a:close/>
                <a:moveTo>
                  <a:pt x="9141825" y="257646"/>
                </a:moveTo>
                <a:cubicBezTo>
                  <a:pt x="9154318" y="252431"/>
                  <a:pt x="9166867" y="247348"/>
                  <a:pt x="9179490" y="242416"/>
                </a:cubicBezTo>
                <a:cubicBezTo>
                  <a:pt x="9192876" y="243074"/>
                  <a:pt x="9206317" y="243915"/>
                  <a:pt x="9219758" y="244894"/>
                </a:cubicBezTo>
                <a:cubicBezTo>
                  <a:pt x="9207339" y="250579"/>
                  <a:pt x="9194884" y="256445"/>
                  <a:pt x="9182390" y="262506"/>
                </a:cubicBezTo>
                <a:cubicBezTo>
                  <a:pt x="9168912" y="260741"/>
                  <a:pt x="9155396" y="259113"/>
                  <a:pt x="9141825" y="257646"/>
                </a:cubicBezTo>
                <a:close/>
                <a:moveTo>
                  <a:pt x="9222510" y="245095"/>
                </a:moveTo>
                <a:cubicBezTo>
                  <a:pt x="9236118" y="246108"/>
                  <a:pt x="9249746" y="247289"/>
                  <a:pt x="9263410" y="248642"/>
                </a:cubicBezTo>
                <a:cubicBezTo>
                  <a:pt x="9250954" y="255151"/>
                  <a:pt x="9238461" y="261857"/>
                  <a:pt x="9225930" y="268761"/>
                </a:cubicBezTo>
                <a:cubicBezTo>
                  <a:pt x="9212248" y="266625"/>
                  <a:pt x="9198528" y="264638"/>
                  <a:pt x="9184770" y="262816"/>
                </a:cubicBezTo>
                <a:cubicBezTo>
                  <a:pt x="9197282" y="256768"/>
                  <a:pt x="9209868" y="250858"/>
                  <a:pt x="9222510" y="245095"/>
                </a:cubicBezTo>
                <a:close/>
                <a:moveTo>
                  <a:pt x="9225838" y="243600"/>
                </a:moveTo>
                <a:cubicBezTo>
                  <a:pt x="9238126" y="238029"/>
                  <a:pt x="9250508" y="232593"/>
                  <a:pt x="9262945" y="227303"/>
                </a:cubicBezTo>
                <a:cubicBezTo>
                  <a:pt x="9276369" y="227514"/>
                  <a:pt x="9289828" y="227885"/>
                  <a:pt x="9303326" y="228439"/>
                </a:cubicBezTo>
                <a:cubicBezTo>
                  <a:pt x="9291036" y="234476"/>
                  <a:pt x="9278711" y="240700"/>
                  <a:pt x="9266385" y="247110"/>
                </a:cubicBezTo>
                <a:cubicBezTo>
                  <a:pt x="9252906" y="245770"/>
                  <a:pt x="9239391" y="244615"/>
                  <a:pt x="9225838" y="243600"/>
                </a:cubicBezTo>
                <a:close/>
                <a:moveTo>
                  <a:pt x="9264098" y="225351"/>
                </a:moveTo>
                <a:cubicBezTo>
                  <a:pt x="9251271" y="225136"/>
                  <a:pt x="9238405" y="225108"/>
                  <a:pt x="9225522" y="225205"/>
                </a:cubicBezTo>
                <a:cubicBezTo>
                  <a:pt x="9237475" y="220927"/>
                  <a:pt x="9249486" y="216768"/>
                  <a:pt x="9261551" y="212760"/>
                </a:cubicBezTo>
                <a:cubicBezTo>
                  <a:pt x="9274267" y="211905"/>
                  <a:pt x="9287021" y="211194"/>
                  <a:pt x="9299849" y="210650"/>
                </a:cubicBezTo>
                <a:cubicBezTo>
                  <a:pt x="9287932" y="215383"/>
                  <a:pt x="9276034" y="220291"/>
                  <a:pt x="9264098" y="225351"/>
                </a:cubicBezTo>
                <a:close/>
                <a:moveTo>
                  <a:pt x="9259599" y="227253"/>
                </a:moveTo>
                <a:cubicBezTo>
                  <a:pt x="9247441" y="232455"/>
                  <a:pt x="9235263" y="237832"/>
                  <a:pt x="9223067" y="243385"/>
                </a:cubicBezTo>
                <a:cubicBezTo>
                  <a:pt x="9209849" y="242416"/>
                  <a:pt x="9196575" y="241622"/>
                  <a:pt x="9183283" y="240962"/>
                </a:cubicBezTo>
                <a:cubicBezTo>
                  <a:pt x="9195441" y="236244"/>
                  <a:pt x="9207637" y="231644"/>
                  <a:pt x="9219925" y="227199"/>
                </a:cubicBezTo>
                <a:cubicBezTo>
                  <a:pt x="9233107" y="227052"/>
                  <a:pt x="9246325" y="227073"/>
                  <a:pt x="9259599" y="227253"/>
                </a:cubicBezTo>
                <a:close/>
                <a:moveTo>
                  <a:pt x="9179918" y="240789"/>
                </a:moveTo>
                <a:cubicBezTo>
                  <a:pt x="9152905" y="239503"/>
                  <a:pt x="9125725" y="238858"/>
                  <a:pt x="9098359" y="238843"/>
                </a:cubicBezTo>
                <a:cubicBezTo>
                  <a:pt x="9105721" y="236270"/>
                  <a:pt x="9113121" y="233758"/>
                  <a:pt x="9120520" y="231295"/>
                </a:cubicBezTo>
                <a:cubicBezTo>
                  <a:pt x="9152068" y="229055"/>
                  <a:pt x="9183804" y="227690"/>
                  <a:pt x="9215762" y="227255"/>
                </a:cubicBezTo>
                <a:cubicBezTo>
                  <a:pt x="9203844" y="231611"/>
                  <a:pt x="9191890" y="236112"/>
                  <a:pt x="9179918" y="240789"/>
                </a:cubicBezTo>
                <a:close/>
                <a:moveTo>
                  <a:pt x="9176181" y="242271"/>
                </a:moveTo>
                <a:cubicBezTo>
                  <a:pt x="9163836" y="247127"/>
                  <a:pt x="9151455" y="252150"/>
                  <a:pt x="9139036" y="257356"/>
                </a:cubicBezTo>
                <a:cubicBezTo>
                  <a:pt x="9114440" y="254736"/>
                  <a:pt x="9089696" y="252617"/>
                  <a:pt x="9064802" y="250987"/>
                </a:cubicBezTo>
                <a:cubicBezTo>
                  <a:pt x="9074525" y="247354"/>
                  <a:pt x="9084248" y="243786"/>
                  <a:pt x="9094028" y="240341"/>
                </a:cubicBezTo>
                <a:cubicBezTo>
                  <a:pt x="9121300" y="240339"/>
                  <a:pt x="9148685" y="240972"/>
                  <a:pt x="9176181" y="242271"/>
                </a:cubicBezTo>
                <a:close/>
                <a:moveTo>
                  <a:pt x="9058685" y="250583"/>
                </a:moveTo>
                <a:cubicBezTo>
                  <a:pt x="9044222" y="249683"/>
                  <a:pt x="9029702" y="248960"/>
                  <a:pt x="9015145" y="248393"/>
                </a:cubicBezTo>
                <a:cubicBezTo>
                  <a:pt x="9027081" y="245766"/>
                  <a:pt x="9039053" y="243256"/>
                  <a:pt x="9051063" y="240871"/>
                </a:cubicBezTo>
                <a:cubicBezTo>
                  <a:pt x="9062888" y="240585"/>
                  <a:pt x="9074730" y="240382"/>
                  <a:pt x="9086609" y="240330"/>
                </a:cubicBezTo>
                <a:cubicBezTo>
                  <a:pt x="9077333" y="243645"/>
                  <a:pt x="9068018" y="247051"/>
                  <a:pt x="9058685" y="250583"/>
                </a:cubicBezTo>
                <a:close/>
                <a:moveTo>
                  <a:pt x="8974339" y="258672"/>
                </a:moveTo>
                <a:cubicBezTo>
                  <a:pt x="8973539" y="258592"/>
                  <a:pt x="8972739" y="258516"/>
                  <a:pt x="8971940" y="258438"/>
                </a:cubicBezTo>
                <a:cubicBezTo>
                  <a:pt x="8975602" y="257542"/>
                  <a:pt x="8979265" y="256649"/>
                  <a:pt x="8982927" y="255776"/>
                </a:cubicBezTo>
                <a:cubicBezTo>
                  <a:pt x="8980064" y="256729"/>
                  <a:pt x="8977201" y="257696"/>
                  <a:pt x="8974339" y="258672"/>
                </a:cubicBezTo>
                <a:close/>
                <a:moveTo>
                  <a:pt x="8969746" y="260252"/>
                </a:moveTo>
                <a:cubicBezTo>
                  <a:pt x="8959298" y="263839"/>
                  <a:pt x="8948812" y="267516"/>
                  <a:pt x="8938253" y="271360"/>
                </a:cubicBezTo>
                <a:cubicBezTo>
                  <a:pt x="8934906" y="270808"/>
                  <a:pt x="8931560" y="270236"/>
                  <a:pt x="8928195" y="269698"/>
                </a:cubicBezTo>
                <a:cubicBezTo>
                  <a:pt x="8940800" y="266300"/>
                  <a:pt x="8953424" y="263032"/>
                  <a:pt x="8966083" y="259886"/>
                </a:cubicBezTo>
                <a:cubicBezTo>
                  <a:pt x="8967311" y="260005"/>
                  <a:pt x="8968519" y="260133"/>
                  <a:pt x="8969746" y="260252"/>
                </a:cubicBezTo>
                <a:close/>
                <a:moveTo>
                  <a:pt x="8924886" y="269185"/>
                </a:moveTo>
                <a:cubicBezTo>
                  <a:pt x="8912189" y="267174"/>
                  <a:pt x="8899453" y="265270"/>
                  <a:pt x="8886663" y="263469"/>
                </a:cubicBezTo>
                <a:cubicBezTo>
                  <a:pt x="8899138" y="260957"/>
                  <a:pt x="8911630" y="258564"/>
                  <a:pt x="8924161" y="256289"/>
                </a:cubicBezTo>
                <a:cubicBezTo>
                  <a:pt x="8936803" y="257242"/>
                  <a:pt x="8949389" y="258298"/>
                  <a:pt x="8961920" y="259481"/>
                </a:cubicBezTo>
                <a:cubicBezTo>
                  <a:pt x="8949631" y="262565"/>
                  <a:pt x="8937286" y="265815"/>
                  <a:pt x="8924886" y="269185"/>
                </a:cubicBezTo>
                <a:close/>
                <a:moveTo>
                  <a:pt x="8920182" y="270457"/>
                </a:moveTo>
                <a:cubicBezTo>
                  <a:pt x="8867440" y="284928"/>
                  <a:pt x="8813637" y="301972"/>
                  <a:pt x="8758162" y="321794"/>
                </a:cubicBezTo>
                <a:cubicBezTo>
                  <a:pt x="8528581" y="403835"/>
                  <a:pt x="8302663" y="522823"/>
                  <a:pt x="8084200" y="637896"/>
                </a:cubicBezTo>
                <a:cubicBezTo>
                  <a:pt x="8058358" y="651501"/>
                  <a:pt x="8032498" y="665122"/>
                  <a:pt x="8006582" y="678712"/>
                </a:cubicBezTo>
                <a:cubicBezTo>
                  <a:pt x="7896226" y="736735"/>
                  <a:pt x="7776983" y="798591"/>
                  <a:pt x="7652646" y="857835"/>
                </a:cubicBezTo>
                <a:cubicBezTo>
                  <a:pt x="7144014" y="1100195"/>
                  <a:pt x="6629600" y="1135022"/>
                  <a:pt x="6193473" y="1137123"/>
                </a:cubicBezTo>
                <a:cubicBezTo>
                  <a:pt x="6134075" y="1137212"/>
                  <a:pt x="6074769" y="1136890"/>
                  <a:pt x="6015687" y="1136295"/>
                </a:cubicBezTo>
                <a:cubicBezTo>
                  <a:pt x="6009384" y="1132983"/>
                  <a:pt x="6003120" y="1129673"/>
                  <a:pt x="5996854" y="1126368"/>
                </a:cubicBezTo>
                <a:cubicBezTo>
                  <a:pt x="6055230" y="1122218"/>
                  <a:pt x="6112212" y="1117909"/>
                  <a:pt x="6168078" y="1113415"/>
                </a:cubicBezTo>
                <a:cubicBezTo>
                  <a:pt x="6563992" y="1080359"/>
                  <a:pt x="7084392" y="1012684"/>
                  <a:pt x="7598695" y="780852"/>
                </a:cubicBezTo>
                <a:cubicBezTo>
                  <a:pt x="7709163" y="731054"/>
                  <a:pt x="7819277" y="678954"/>
                  <a:pt x="7925748" y="628569"/>
                </a:cubicBezTo>
                <a:lnTo>
                  <a:pt x="7952370" y="615966"/>
                </a:lnTo>
                <a:cubicBezTo>
                  <a:pt x="8251148" y="475012"/>
                  <a:pt x="8556505" y="330956"/>
                  <a:pt x="8880714" y="264673"/>
                </a:cubicBezTo>
                <a:cubicBezTo>
                  <a:pt x="8893932" y="266484"/>
                  <a:pt x="8907076" y="268419"/>
                  <a:pt x="8920182" y="270457"/>
                </a:cubicBezTo>
                <a:close/>
                <a:moveTo>
                  <a:pt x="8670021" y="316827"/>
                </a:moveTo>
                <a:cubicBezTo>
                  <a:pt x="8420697" y="392968"/>
                  <a:pt x="8171466" y="510547"/>
                  <a:pt x="7951590" y="614285"/>
                </a:cubicBezTo>
                <a:lnTo>
                  <a:pt x="7924949" y="626888"/>
                </a:lnTo>
                <a:cubicBezTo>
                  <a:pt x="7818478" y="677268"/>
                  <a:pt x="7708400" y="729366"/>
                  <a:pt x="7597932" y="779154"/>
                </a:cubicBezTo>
                <a:cubicBezTo>
                  <a:pt x="7083890" y="1010871"/>
                  <a:pt x="6563695" y="1078514"/>
                  <a:pt x="6167929" y="1111560"/>
                </a:cubicBezTo>
                <a:cubicBezTo>
                  <a:pt x="6111115" y="1116130"/>
                  <a:pt x="6053148" y="1120510"/>
                  <a:pt x="5993750" y="1124723"/>
                </a:cubicBezTo>
                <a:cubicBezTo>
                  <a:pt x="5987317" y="1121326"/>
                  <a:pt x="5980885" y="1117935"/>
                  <a:pt x="5974489" y="1114548"/>
                </a:cubicBezTo>
                <a:cubicBezTo>
                  <a:pt x="6029147" y="1106085"/>
                  <a:pt x="6085143" y="1097195"/>
                  <a:pt x="6142683" y="1087840"/>
                </a:cubicBezTo>
                <a:cubicBezTo>
                  <a:pt x="6401339" y="1045086"/>
                  <a:pt x="6629749" y="997149"/>
                  <a:pt x="6840961" y="941292"/>
                </a:cubicBezTo>
                <a:cubicBezTo>
                  <a:pt x="7093428" y="874528"/>
                  <a:pt x="7323380" y="796316"/>
                  <a:pt x="7543944" y="702187"/>
                </a:cubicBezTo>
                <a:cubicBezTo>
                  <a:pt x="7600629" y="678255"/>
                  <a:pt x="7657814" y="653743"/>
                  <a:pt x="7713122" y="630039"/>
                </a:cubicBezTo>
                <a:cubicBezTo>
                  <a:pt x="7773525" y="604147"/>
                  <a:pt x="7835991" y="577373"/>
                  <a:pt x="7897304" y="551570"/>
                </a:cubicBezTo>
                <a:cubicBezTo>
                  <a:pt x="8207161" y="421507"/>
                  <a:pt x="8514582" y="303073"/>
                  <a:pt x="8834069" y="258769"/>
                </a:cubicBezTo>
                <a:cubicBezTo>
                  <a:pt x="8847789" y="260362"/>
                  <a:pt x="8861454" y="262084"/>
                  <a:pt x="8875062" y="263915"/>
                </a:cubicBezTo>
                <a:cubicBezTo>
                  <a:pt x="8808673" y="277704"/>
                  <a:pt x="8740704" y="295239"/>
                  <a:pt x="8670021" y="316827"/>
                </a:cubicBezTo>
                <a:close/>
                <a:moveTo>
                  <a:pt x="5990217" y="1124974"/>
                </a:moveTo>
                <a:cubicBezTo>
                  <a:pt x="5984919" y="1125349"/>
                  <a:pt x="5979602" y="1125723"/>
                  <a:pt x="5974266" y="1126096"/>
                </a:cubicBezTo>
                <a:cubicBezTo>
                  <a:pt x="5968019" y="1123220"/>
                  <a:pt x="5961773" y="1120344"/>
                  <a:pt x="5955564" y="1117472"/>
                </a:cubicBezTo>
                <a:cubicBezTo>
                  <a:pt x="5960825" y="1116661"/>
                  <a:pt x="5966104" y="1115845"/>
                  <a:pt x="5971403" y="1115027"/>
                </a:cubicBezTo>
                <a:cubicBezTo>
                  <a:pt x="5977669" y="1118337"/>
                  <a:pt x="5983933" y="1121653"/>
                  <a:pt x="5990217" y="1124974"/>
                </a:cubicBezTo>
                <a:close/>
                <a:moveTo>
                  <a:pt x="5952496" y="1116059"/>
                </a:moveTo>
                <a:cubicBezTo>
                  <a:pt x="5946138" y="1113125"/>
                  <a:pt x="5939798" y="1110194"/>
                  <a:pt x="5933459" y="1107266"/>
                </a:cubicBezTo>
                <a:cubicBezTo>
                  <a:pt x="5938813" y="1105979"/>
                  <a:pt x="5944149" y="1104692"/>
                  <a:pt x="5949466" y="1103410"/>
                </a:cubicBezTo>
                <a:cubicBezTo>
                  <a:pt x="5955843" y="1106790"/>
                  <a:pt x="5962238" y="1110175"/>
                  <a:pt x="5968652" y="1113568"/>
                </a:cubicBezTo>
                <a:cubicBezTo>
                  <a:pt x="5963260" y="1114405"/>
                  <a:pt x="5957869" y="1115234"/>
                  <a:pt x="5952496" y="1116059"/>
                </a:cubicBezTo>
                <a:close/>
                <a:moveTo>
                  <a:pt x="5949168" y="1116570"/>
                </a:moveTo>
                <a:cubicBezTo>
                  <a:pt x="5943684" y="1117413"/>
                  <a:pt x="5938218" y="1118251"/>
                  <a:pt x="5932752" y="1119086"/>
                </a:cubicBezTo>
                <a:cubicBezTo>
                  <a:pt x="5926599" y="1116674"/>
                  <a:pt x="5920445" y="1114265"/>
                  <a:pt x="5914310" y="1111857"/>
                </a:cubicBezTo>
                <a:cubicBezTo>
                  <a:pt x="5919739" y="1110560"/>
                  <a:pt x="5925149" y="1109262"/>
                  <a:pt x="5930540" y="1107968"/>
                </a:cubicBezTo>
                <a:cubicBezTo>
                  <a:pt x="5936731" y="1110831"/>
                  <a:pt x="5942959" y="1113702"/>
                  <a:pt x="5949168" y="1116570"/>
                </a:cubicBezTo>
                <a:close/>
                <a:moveTo>
                  <a:pt x="5911280" y="1110670"/>
                </a:moveTo>
                <a:cubicBezTo>
                  <a:pt x="5904959" y="1108186"/>
                  <a:pt x="5898638" y="1105708"/>
                  <a:pt x="5892317" y="1103229"/>
                </a:cubicBezTo>
                <a:cubicBezTo>
                  <a:pt x="5897782" y="1101441"/>
                  <a:pt x="5903230" y="1099652"/>
                  <a:pt x="5908677" y="1097864"/>
                </a:cubicBezTo>
                <a:cubicBezTo>
                  <a:pt x="5915035" y="1100809"/>
                  <a:pt x="5921412" y="1103757"/>
                  <a:pt x="5927807" y="1106710"/>
                </a:cubicBezTo>
                <a:cubicBezTo>
                  <a:pt x="5922323" y="1108028"/>
                  <a:pt x="5916801" y="1109348"/>
                  <a:pt x="5911280" y="1110670"/>
                </a:cubicBezTo>
                <a:close/>
                <a:moveTo>
                  <a:pt x="5908119" y="1111428"/>
                </a:moveTo>
                <a:cubicBezTo>
                  <a:pt x="5902784" y="1112702"/>
                  <a:pt x="5897429" y="1113979"/>
                  <a:pt x="5892075" y="1115254"/>
                </a:cubicBezTo>
                <a:cubicBezTo>
                  <a:pt x="5885922" y="1113280"/>
                  <a:pt x="5879786" y="1111311"/>
                  <a:pt x="5873651" y="1109342"/>
                </a:cubicBezTo>
                <a:cubicBezTo>
                  <a:pt x="5878969" y="1107609"/>
                  <a:pt x="5884249" y="1105875"/>
                  <a:pt x="5889547" y="1104140"/>
                </a:cubicBezTo>
                <a:cubicBezTo>
                  <a:pt x="5895738" y="1106567"/>
                  <a:pt x="5901910" y="1108994"/>
                  <a:pt x="5908119" y="1111428"/>
                </a:cubicBezTo>
                <a:close/>
                <a:moveTo>
                  <a:pt x="5870640" y="1108372"/>
                </a:moveTo>
                <a:cubicBezTo>
                  <a:pt x="5867331" y="1107312"/>
                  <a:pt x="5864021" y="1106249"/>
                  <a:pt x="5860731" y="1105189"/>
                </a:cubicBezTo>
                <a:cubicBezTo>
                  <a:pt x="5857868" y="1104272"/>
                  <a:pt x="5855060" y="1103369"/>
                  <a:pt x="5852216" y="1102456"/>
                </a:cubicBezTo>
                <a:cubicBezTo>
                  <a:pt x="5857533" y="1100227"/>
                  <a:pt x="5862850" y="1097992"/>
                  <a:pt x="5868167" y="1095754"/>
                </a:cubicBezTo>
                <a:cubicBezTo>
                  <a:pt x="5872016" y="1097260"/>
                  <a:pt x="5875808" y="1098751"/>
                  <a:pt x="5879675" y="1100264"/>
                </a:cubicBezTo>
                <a:cubicBezTo>
                  <a:pt x="5882054" y="1101199"/>
                  <a:pt x="5884453" y="1102138"/>
                  <a:pt x="5886833" y="1103073"/>
                </a:cubicBezTo>
                <a:cubicBezTo>
                  <a:pt x="5881441" y="1104841"/>
                  <a:pt x="5876050" y="1106606"/>
                  <a:pt x="5870640" y="1108372"/>
                </a:cubicBezTo>
                <a:close/>
                <a:moveTo>
                  <a:pt x="5849799" y="1101683"/>
                </a:moveTo>
                <a:cubicBezTo>
                  <a:pt x="5777108" y="1078330"/>
                  <a:pt x="5708061" y="1056185"/>
                  <a:pt x="5639293" y="1034894"/>
                </a:cubicBezTo>
                <a:cubicBezTo>
                  <a:pt x="5478815" y="985204"/>
                  <a:pt x="5319638" y="933978"/>
                  <a:pt x="5151092" y="879745"/>
                </a:cubicBezTo>
                <a:cubicBezTo>
                  <a:pt x="4968882" y="821109"/>
                  <a:pt x="4780480" y="760476"/>
                  <a:pt x="4590833" y="702156"/>
                </a:cubicBezTo>
                <a:cubicBezTo>
                  <a:pt x="4158480" y="570046"/>
                  <a:pt x="3668439" y="420312"/>
                  <a:pt x="3192750" y="334367"/>
                </a:cubicBezTo>
                <a:cubicBezTo>
                  <a:pt x="3010967" y="301707"/>
                  <a:pt x="2845674" y="281777"/>
                  <a:pt x="2687390" y="273443"/>
                </a:cubicBezTo>
                <a:cubicBezTo>
                  <a:pt x="2565154" y="267003"/>
                  <a:pt x="2444851" y="267073"/>
                  <a:pt x="2324902" y="273722"/>
                </a:cubicBezTo>
                <a:cubicBezTo>
                  <a:pt x="2304507" y="260786"/>
                  <a:pt x="2284429" y="248756"/>
                  <a:pt x="2264593" y="237592"/>
                </a:cubicBezTo>
                <a:cubicBezTo>
                  <a:pt x="2393484" y="220802"/>
                  <a:pt x="2521837" y="212061"/>
                  <a:pt x="2651546" y="211168"/>
                </a:cubicBezTo>
                <a:cubicBezTo>
                  <a:pt x="2818568" y="210025"/>
                  <a:pt x="2989271" y="221962"/>
                  <a:pt x="3173322" y="247692"/>
                </a:cubicBezTo>
                <a:cubicBezTo>
                  <a:pt x="3677716" y="318554"/>
                  <a:pt x="4175528" y="475339"/>
                  <a:pt x="4595945" y="619364"/>
                </a:cubicBezTo>
                <a:cubicBezTo>
                  <a:pt x="4875833" y="715645"/>
                  <a:pt x="5150943" y="820778"/>
                  <a:pt x="5416981" y="922448"/>
                </a:cubicBezTo>
                <a:cubicBezTo>
                  <a:pt x="5495435" y="952428"/>
                  <a:pt x="5576567" y="983431"/>
                  <a:pt x="5655523" y="1013323"/>
                </a:cubicBezTo>
                <a:cubicBezTo>
                  <a:pt x="5724105" y="1039278"/>
                  <a:pt x="5793245" y="1066354"/>
                  <a:pt x="5865955" y="1094886"/>
                </a:cubicBezTo>
                <a:cubicBezTo>
                  <a:pt x="5860582" y="1097150"/>
                  <a:pt x="5855209" y="1099414"/>
                  <a:pt x="5849799" y="1101683"/>
                </a:cubicBezTo>
                <a:close/>
                <a:moveTo>
                  <a:pt x="2322132" y="273868"/>
                </a:moveTo>
                <a:cubicBezTo>
                  <a:pt x="2298019" y="275226"/>
                  <a:pt x="2273907" y="276845"/>
                  <a:pt x="2249813" y="278734"/>
                </a:cubicBezTo>
                <a:cubicBezTo>
                  <a:pt x="2229214" y="268269"/>
                  <a:pt x="2208169" y="258215"/>
                  <a:pt x="2186696" y="248705"/>
                </a:cubicBezTo>
                <a:cubicBezTo>
                  <a:pt x="2211813" y="244807"/>
                  <a:pt x="2236910" y="241219"/>
                  <a:pt x="2261971" y="237934"/>
                </a:cubicBezTo>
                <a:cubicBezTo>
                  <a:pt x="2282477" y="249429"/>
                  <a:pt x="2302537" y="261455"/>
                  <a:pt x="2322132" y="273868"/>
                </a:cubicBezTo>
                <a:close/>
                <a:moveTo>
                  <a:pt x="2246280" y="279022"/>
                </a:moveTo>
                <a:cubicBezTo>
                  <a:pt x="2222093" y="280944"/>
                  <a:pt x="2197925" y="283140"/>
                  <a:pt x="2173738" y="285599"/>
                </a:cubicBezTo>
                <a:cubicBezTo>
                  <a:pt x="2151466" y="276893"/>
                  <a:pt x="2129640" y="268994"/>
                  <a:pt x="2108130" y="261859"/>
                </a:cubicBezTo>
                <a:cubicBezTo>
                  <a:pt x="2133228" y="257339"/>
                  <a:pt x="2158271" y="253139"/>
                  <a:pt x="2183294" y="249230"/>
                </a:cubicBezTo>
                <a:cubicBezTo>
                  <a:pt x="2204711" y="258657"/>
                  <a:pt x="2225719" y="268633"/>
                  <a:pt x="2246280" y="279022"/>
                </a:cubicBezTo>
                <a:close/>
                <a:moveTo>
                  <a:pt x="2169630" y="286020"/>
                </a:moveTo>
                <a:cubicBezTo>
                  <a:pt x="2145573" y="288496"/>
                  <a:pt x="2121497" y="291236"/>
                  <a:pt x="2097403" y="294246"/>
                </a:cubicBezTo>
                <a:cubicBezTo>
                  <a:pt x="2074350" y="287771"/>
                  <a:pt x="2051762" y="282034"/>
                  <a:pt x="2029546" y="276992"/>
                </a:cubicBezTo>
                <a:cubicBezTo>
                  <a:pt x="2054421" y="271901"/>
                  <a:pt x="2079259" y="267105"/>
                  <a:pt x="2104022" y="262613"/>
                </a:cubicBezTo>
                <a:cubicBezTo>
                  <a:pt x="2126312" y="269896"/>
                  <a:pt x="2148213" y="277739"/>
                  <a:pt x="2169630" y="286020"/>
                </a:cubicBezTo>
                <a:close/>
                <a:moveTo>
                  <a:pt x="2093685" y="294705"/>
                </a:moveTo>
                <a:cubicBezTo>
                  <a:pt x="2069219" y="297788"/>
                  <a:pt x="2044735" y="301147"/>
                  <a:pt x="2020195" y="304780"/>
                </a:cubicBezTo>
                <a:cubicBezTo>
                  <a:pt x="1996435" y="300602"/>
                  <a:pt x="1973159" y="297079"/>
                  <a:pt x="1950255" y="294179"/>
                </a:cubicBezTo>
                <a:cubicBezTo>
                  <a:pt x="1975669" y="288364"/>
                  <a:pt x="2001009" y="282859"/>
                  <a:pt x="2026293" y="277665"/>
                </a:cubicBezTo>
                <a:cubicBezTo>
                  <a:pt x="2049085" y="282792"/>
                  <a:pt x="2071543" y="288513"/>
                  <a:pt x="2093685" y="294705"/>
                </a:cubicBezTo>
                <a:close/>
                <a:moveTo>
                  <a:pt x="2025939" y="305813"/>
                </a:moveTo>
                <a:cubicBezTo>
                  <a:pt x="2050108" y="302274"/>
                  <a:pt x="2074239" y="299009"/>
                  <a:pt x="2098351" y="296005"/>
                </a:cubicBezTo>
                <a:cubicBezTo>
                  <a:pt x="2119731" y="302064"/>
                  <a:pt x="2140814" y="308569"/>
                  <a:pt x="2161580" y="315403"/>
                </a:cubicBezTo>
                <a:cubicBezTo>
                  <a:pt x="2138322" y="316371"/>
                  <a:pt x="2115102" y="317582"/>
                  <a:pt x="2091863" y="319030"/>
                </a:cubicBezTo>
                <a:cubicBezTo>
                  <a:pt x="2069424" y="314075"/>
                  <a:pt x="2047486" y="309680"/>
                  <a:pt x="2025939" y="305813"/>
                </a:cubicBezTo>
                <a:close/>
                <a:moveTo>
                  <a:pt x="2166581" y="317046"/>
                </a:moveTo>
                <a:cubicBezTo>
                  <a:pt x="2186715" y="323737"/>
                  <a:pt x="2206533" y="330740"/>
                  <a:pt x="2226053" y="337955"/>
                </a:cubicBezTo>
                <a:cubicBezTo>
                  <a:pt x="2204116" y="336922"/>
                  <a:pt x="2182271" y="336094"/>
                  <a:pt x="2160501" y="335487"/>
                </a:cubicBezTo>
                <a:cubicBezTo>
                  <a:pt x="2139326" y="330028"/>
                  <a:pt x="2118653" y="325031"/>
                  <a:pt x="2098370" y="320482"/>
                </a:cubicBezTo>
                <a:cubicBezTo>
                  <a:pt x="2121107" y="319112"/>
                  <a:pt x="2143844" y="317961"/>
                  <a:pt x="2166581" y="317046"/>
                </a:cubicBezTo>
                <a:close/>
                <a:moveTo>
                  <a:pt x="2170987" y="316881"/>
                </a:moveTo>
                <a:cubicBezTo>
                  <a:pt x="2193686" y="315999"/>
                  <a:pt x="2216404" y="315351"/>
                  <a:pt x="2239160" y="314925"/>
                </a:cubicBezTo>
                <a:cubicBezTo>
                  <a:pt x="2259015" y="323748"/>
                  <a:pt x="2278443" y="332832"/>
                  <a:pt x="2297369" y="342055"/>
                </a:cubicBezTo>
                <a:cubicBezTo>
                  <a:pt x="2275394" y="340566"/>
                  <a:pt x="2253494" y="339292"/>
                  <a:pt x="2231686" y="338227"/>
                </a:cubicBezTo>
                <a:cubicBezTo>
                  <a:pt x="2211013" y="330582"/>
                  <a:pt x="2190805" y="323471"/>
                  <a:pt x="2170987" y="316881"/>
                </a:cubicBezTo>
                <a:close/>
                <a:moveTo>
                  <a:pt x="2301775" y="344213"/>
                </a:moveTo>
                <a:cubicBezTo>
                  <a:pt x="2320459" y="353367"/>
                  <a:pt x="2338678" y="362644"/>
                  <a:pt x="2356395" y="371923"/>
                </a:cubicBezTo>
                <a:cubicBezTo>
                  <a:pt x="2335666" y="368606"/>
                  <a:pt x="2315086" y="365489"/>
                  <a:pt x="2294636" y="362574"/>
                </a:cubicBezTo>
                <a:cubicBezTo>
                  <a:pt x="2275152" y="354726"/>
                  <a:pt x="2256115" y="347329"/>
                  <a:pt x="2237450" y="340369"/>
                </a:cubicBezTo>
                <a:cubicBezTo>
                  <a:pt x="2258811" y="341449"/>
                  <a:pt x="2280265" y="342726"/>
                  <a:pt x="2301775" y="344213"/>
                </a:cubicBezTo>
                <a:close/>
                <a:moveTo>
                  <a:pt x="2306571" y="344553"/>
                </a:moveTo>
                <a:cubicBezTo>
                  <a:pt x="2328118" y="346070"/>
                  <a:pt x="2349777" y="347798"/>
                  <a:pt x="2371528" y="349725"/>
                </a:cubicBezTo>
                <a:cubicBezTo>
                  <a:pt x="2389617" y="360917"/>
                  <a:pt x="2407223" y="372196"/>
                  <a:pt x="2424345" y="383431"/>
                </a:cubicBezTo>
                <a:cubicBezTo>
                  <a:pt x="2403449" y="379700"/>
                  <a:pt x="2382720" y="376175"/>
                  <a:pt x="2362140" y="372849"/>
                </a:cubicBezTo>
                <a:cubicBezTo>
                  <a:pt x="2343233" y="362905"/>
                  <a:pt x="2324716" y="353479"/>
                  <a:pt x="2306571" y="344553"/>
                </a:cubicBezTo>
                <a:close/>
                <a:moveTo>
                  <a:pt x="2428287" y="386017"/>
                </a:moveTo>
                <a:cubicBezTo>
                  <a:pt x="2431596" y="388203"/>
                  <a:pt x="2434905" y="390386"/>
                  <a:pt x="2438196" y="392567"/>
                </a:cubicBezTo>
                <a:cubicBezTo>
                  <a:pt x="2451804" y="401604"/>
                  <a:pt x="2465357" y="410782"/>
                  <a:pt x="2478891" y="420035"/>
                </a:cubicBezTo>
                <a:cubicBezTo>
                  <a:pt x="2459148" y="414582"/>
                  <a:pt x="2439683" y="409352"/>
                  <a:pt x="2420460" y="404335"/>
                </a:cubicBezTo>
                <a:cubicBezTo>
                  <a:pt x="2406535" y="396660"/>
                  <a:pt x="2392573" y="389036"/>
                  <a:pt x="2378518" y="381524"/>
                </a:cubicBezTo>
                <a:cubicBezTo>
                  <a:pt x="2374763" y="379512"/>
                  <a:pt x="2371026" y="377530"/>
                  <a:pt x="2367289" y="375558"/>
                </a:cubicBezTo>
                <a:cubicBezTo>
                  <a:pt x="2387461" y="378852"/>
                  <a:pt x="2407799" y="382334"/>
                  <a:pt x="2428287" y="386017"/>
                </a:cubicBezTo>
                <a:close/>
                <a:moveTo>
                  <a:pt x="2439218" y="391018"/>
                </a:moveTo>
                <a:cubicBezTo>
                  <a:pt x="2437136" y="389633"/>
                  <a:pt x="2435035" y="388246"/>
                  <a:pt x="2432934" y="386859"/>
                </a:cubicBezTo>
                <a:cubicBezTo>
                  <a:pt x="2453236" y="390533"/>
                  <a:pt x="2473704" y="394400"/>
                  <a:pt x="2494378" y="398467"/>
                </a:cubicBezTo>
                <a:cubicBezTo>
                  <a:pt x="2495828" y="399633"/>
                  <a:pt x="2497297" y="400801"/>
                  <a:pt x="2498747" y="401964"/>
                </a:cubicBezTo>
                <a:cubicBezTo>
                  <a:pt x="2513638" y="413943"/>
                  <a:pt x="2528474" y="426066"/>
                  <a:pt x="2543235" y="438301"/>
                </a:cubicBezTo>
                <a:cubicBezTo>
                  <a:pt x="2523343" y="432504"/>
                  <a:pt x="2503748" y="426930"/>
                  <a:pt x="2484450" y="421572"/>
                </a:cubicBezTo>
                <a:cubicBezTo>
                  <a:pt x="2469410" y="411264"/>
                  <a:pt x="2454351" y="401063"/>
                  <a:pt x="2439218" y="391018"/>
                </a:cubicBezTo>
                <a:close/>
                <a:moveTo>
                  <a:pt x="2546786" y="441270"/>
                </a:moveTo>
                <a:cubicBezTo>
                  <a:pt x="2562514" y="454326"/>
                  <a:pt x="2578149" y="467513"/>
                  <a:pt x="2593710" y="480798"/>
                </a:cubicBezTo>
                <a:cubicBezTo>
                  <a:pt x="2575286" y="473529"/>
                  <a:pt x="2556992" y="466419"/>
                  <a:pt x="2538810" y="459466"/>
                </a:cubicBezTo>
                <a:cubicBezTo>
                  <a:pt x="2522320" y="447789"/>
                  <a:pt x="2505793" y="436226"/>
                  <a:pt x="2489191" y="424809"/>
                </a:cubicBezTo>
                <a:cubicBezTo>
                  <a:pt x="2508098" y="430085"/>
                  <a:pt x="2527303" y="435573"/>
                  <a:pt x="2546786" y="441270"/>
                </a:cubicBezTo>
                <a:close/>
                <a:moveTo>
                  <a:pt x="2551266" y="442582"/>
                </a:moveTo>
                <a:cubicBezTo>
                  <a:pt x="2637361" y="467834"/>
                  <a:pt x="2729313" y="497275"/>
                  <a:pt x="2830262" y="531782"/>
                </a:cubicBezTo>
                <a:cubicBezTo>
                  <a:pt x="2936900" y="568230"/>
                  <a:pt x="3042051" y="606914"/>
                  <a:pt x="3153374" y="647868"/>
                </a:cubicBezTo>
                <a:cubicBezTo>
                  <a:pt x="3191058" y="661729"/>
                  <a:pt x="3230006" y="676061"/>
                  <a:pt x="3268750" y="690198"/>
                </a:cubicBezTo>
                <a:cubicBezTo>
                  <a:pt x="3498721" y="774465"/>
                  <a:pt x="3707517" y="842501"/>
                  <a:pt x="3907111" y="898193"/>
                </a:cubicBezTo>
                <a:cubicBezTo>
                  <a:pt x="4140428" y="963289"/>
                  <a:pt x="4356512" y="1010397"/>
                  <a:pt x="4567706" y="1042208"/>
                </a:cubicBezTo>
                <a:cubicBezTo>
                  <a:pt x="4898478" y="1092950"/>
                  <a:pt x="5236258" y="1122499"/>
                  <a:pt x="5571640" y="1130038"/>
                </a:cubicBezTo>
                <a:lnTo>
                  <a:pt x="5575098" y="1130116"/>
                </a:lnTo>
                <a:cubicBezTo>
                  <a:pt x="5639832" y="1131571"/>
                  <a:pt x="5705291" y="1133040"/>
                  <a:pt x="5771252" y="1134356"/>
                </a:cubicBezTo>
                <a:cubicBezTo>
                  <a:pt x="5766549" y="1136295"/>
                  <a:pt x="5761826" y="1138233"/>
                  <a:pt x="5757086" y="1140172"/>
                </a:cubicBezTo>
                <a:cubicBezTo>
                  <a:pt x="5691720" y="1144093"/>
                  <a:pt x="5624402" y="1147866"/>
                  <a:pt x="5554760" y="1151514"/>
                </a:cubicBezTo>
                <a:cubicBezTo>
                  <a:pt x="5207219" y="1169715"/>
                  <a:pt x="4882582" y="1161018"/>
                  <a:pt x="4562277" y="1124927"/>
                </a:cubicBezTo>
                <a:cubicBezTo>
                  <a:pt x="4161362" y="1080803"/>
                  <a:pt x="3732838" y="963737"/>
                  <a:pt x="3288568" y="776983"/>
                </a:cubicBezTo>
                <a:cubicBezTo>
                  <a:pt x="3200000" y="739897"/>
                  <a:pt x="3112660" y="701587"/>
                  <a:pt x="3028182" y="664539"/>
                </a:cubicBezTo>
                <a:cubicBezTo>
                  <a:pt x="2975123" y="641268"/>
                  <a:pt x="2920243" y="617204"/>
                  <a:pt x="2866738" y="594183"/>
                </a:cubicBezTo>
                <a:cubicBezTo>
                  <a:pt x="2772351" y="553578"/>
                  <a:pt x="2684155" y="516561"/>
                  <a:pt x="2599045" y="482906"/>
                </a:cubicBezTo>
                <a:cubicBezTo>
                  <a:pt x="2583187" y="469353"/>
                  <a:pt x="2567273" y="455904"/>
                  <a:pt x="2551266" y="442582"/>
                </a:cubicBezTo>
                <a:close/>
                <a:moveTo>
                  <a:pt x="2865994" y="595889"/>
                </a:moveTo>
                <a:cubicBezTo>
                  <a:pt x="2919518" y="618909"/>
                  <a:pt x="2974380" y="642969"/>
                  <a:pt x="3027438" y="666240"/>
                </a:cubicBezTo>
                <a:cubicBezTo>
                  <a:pt x="3111916" y="703292"/>
                  <a:pt x="3199275" y="741604"/>
                  <a:pt x="3287843" y="778695"/>
                </a:cubicBezTo>
                <a:cubicBezTo>
                  <a:pt x="3499669" y="867735"/>
                  <a:pt x="3709172" y="941532"/>
                  <a:pt x="3910531" y="998038"/>
                </a:cubicBezTo>
                <a:cubicBezTo>
                  <a:pt x="4132397" y="1060295"/>
                  <a:pt x="4351603" y="1103609"/>
                  <a:pt x="4562072" y="1126773"/>
                </a:cubicBezTo>
                <a:cubicBezTo>
                  <a:pt x="4882471" y="1162873"/>
                  <a:pt x="5207219" y="1171578"/>
                  <a:pt x="5554871" y="1153368"/>
                </a:cubicBezTo>
                <a:cubicBezTo>
                  <a:pt x="5622580" y="1149820"/>
                  <a:pt x="5688095" y="1146154"/>
                  <a:pt x="5751769" y="1142349"/>
                </a:cubicBezTo>
                <a:cubicBezTo>
                  <a:pt x="5747418" y="1144126"/>
                  <a:pt x="5743068" y="1145903"/>
                  <a:pt x="5738718" y="1147679"/>
                </a:cubicBezTo>
                <a:cubicBezTo>
                  <a:pt x="5670061" y="1157409"/>
                  <a:pt x="5603263" y="1166443"/>
                  <a:pt x="5537860" y="1174849"/>
                </a:cubicBezTo>
                <a:cubicBezTo>
                  <a:pt x="5186062" y="1220061"/>
                  <a:pt x="4865069" y="1231392"/>
                  <a:pt x="4556551" y="1209485"/>
                </a:cubicBezTo>
                <a:cubicBezTo>
                  <a:pt x="4146563" y="1181295"/>
                  <a:pt x="3726387" y="1065566"/>
                  <a:pt x="3307735" y="865511"/>
                </a:cubicBezTo>
                <a:cubicBezTo>
                  <a:pt x="3180424" y="804864"/>
                  <a:pt x="3057407" y="739983"/>
                  <a:pt x="2938443" y="677240"/>
                </a:cubicBezTo>
                <a:lnTo>
                  <a:pt x="2887169" y="650210"/>
                </a:lnTo>
                <a:cubicBezTo>
                  <a:pt x="2806558" y="607726"/>
                  <a:pt x="2727807" y="566250"/>
                  <a:pt x="2649483" y="526547"/>
                </a:cubicBezTo>
                <a:cubicBezTo>
                  <a:pt x="2634201" y="513165"/>
                  <a:pt x="2618826" y="499854"/>
                  <a:pt x="2603396" y="486626"/>
                </a:cubicBezTo>
                <a:cubicBezTo>
                  <a:pt x="2686925" y="519739"/>
                  <a:pt x="2773503" y="556093"/>
                  <a:pt x="2865994" y="595889"/>
                </a:cubicBezTo>
                <a:close/>
                <a:moveTo>
                  <a:pt x="5756621" y="1142060"/>
                </a:moveTo>
                <a:cubicBezTo>
                  <a:pt x="5760525" y="1141826"/>
                  <a:pt x="5764410" y="1141592"/>
                  <a:pt x="5768296" y="1141356"/>
                </a:cubicBezTo>
                <a:cubicBezTo>
                  <a:pt x="5764243" y="1142641"/>
                  <a:pt x="5760191" y="1143918"/>
                  <a:pt x="5756137" y="1145200"/>
                </a:cubicBezTo>
                <a:cubicBezTo>
                  <a:pt x="5752438" y="1145727"/>
                  <a:pt x="5748757" y="1146251"/>
                  <a:pt x="5745094" y="1146773"/>
                </a:cubicBezTo>
                <a:cubicBezTo>
                  <a:pt x="5748924" y="1145206"/>
                  <a:pt x="5752772" y="1143633"/>
                  <a:pt x="5756621" y="1142060"/>
                </a:cubicBezTo>
                <a:close/>
                <a:moveTo>
                  <a:pt x="5761975" y="1139876"/>
                </a:moveTo>
                <a:cubicBezTo>
                  <a:pt x="5766381" y="1138067"/>
                  <a:pt x="5770806" y="1136249"/>
                  <a:pt x="5775212" y="1134433"/>
                </a:cubicBezTo>
                <a:cubicBezTo>
                  <a:pt x="5779841" y="1134526"/>
                  <a:pt x="5784489" y="1134615"/>
                  <a:pt x="5789118" y="1134704"/>
                </a:cubicBezTo>
                <a:cubicBezTo>
                  <a:pt x="5784582" y="1136156"/>
                  <a:pt x="5780027" y="1137608"/>
                  <a:pt x="5775491" y="1139058"/>
                </a:cubicBezTo>
                <a:cubicBezTo>
                  <a:pt x="5770992" y="1139333"/>
                  <a:pt x="5766493" y="1139605"/>
                  <a:pt x="5761975" y="1139876"/>
                </a:cubicBezTo>
                <a:close/>
                <a:moveTo>
                  <a:pt x="5794863" y="1134819"/>
                </a:moveTo>
                <a:cubicBezTo>
                  <a:pt x="5799195" y="1134903"/>
                  <a:pt x="5803507" y="1134987"/>
                  <a:pt x="5807821" y="1135068"/>
                </a:cubicBezTo>
                <a:cubicBezTo>
                  <a:pt x="5803898" y="1135979"/>
                  <a:pt x="5799975" y="1136892"/>
                  <a:pt x="5796034" y="1137803"/>
                </a:cubicBezTo>
                <a:cubicBezTo>
                  <a:pt x="5791702" y="1138069"/>
                  <a:pt x="5787370" y="1138335"/>
                  <a:pt x="5783039" y="1138599"/>
                </a:cubicBezTo>
                <a:cubicBezTo>
                  <a:pt x="5786980" y="1137340"/>
                  <a:pt x="5790940" y="1136080"/>
                  <a:pt x="5794863" y="1134819"/>
                </a:cubicBezTo>
                <a:close/>
                <a:moveTo>
                  <a:pt x="5800384" y="1133061"/>
                </a:moveTo>
                <a:cubicBezTo>
                  <a:pt x="5804883" y="1131618"/>
                  <a:pt x="5809364" y="1130171"/>
                  <a:pt x="5813863" y="1128727"/>
                </a:cubicBezTo>
                <a:cubicBezTo>
                  <a:pt x="5818826" y="1129212"/>
                  <a:pt x="5823809" y="1129696"/>
                  <a:pt x="5828791" y="1130181"/>
                </a:cubicBezTo>
                <a:cubicBezTo>
                  <a:pt x="5824292" y="1131233"/>
                  <a:pt x="5819793" y="1132287"/>
                  <a:pt x="5815276" y="1133339"/>
                </a:cubicBezTo>
                <a:cubicBezTo>
                  <a:pt x="5810293" y="1133246"/>
                  <a:pt x="5805329" y="1133155"/>
                  <a:pt x="5800384" y="1133061"/>
                </a:cubicBezTo>
                <a:close/>
                <a:moveTo>
                  <a:pt x="5834573" y="1130740"/>
                </a:moveTo>
                <a:cubicBezTo>
                  <a:pt x="5838775" y="1131148"/>
                  <a:pt x="5842957" y="1131555"/>
                  <a:pt x="5847159" y="1131962"/>
                </a:cubicBezTo>
                <a:cubicBezTo>
                  <a:pt x="5843199" y="1132547"/>
                  <a:pt x="5839277" y="1133128"/>
                  <a:pt x="5835317" y="1133708"/>
                </a:cubicBezTo>
                <a:cubicBezTo>
                  <a:pt x="5831171" y="1133633"/>
                  <a:pt x="5827007" y="1133555"/>
                  <a:pt x="5822861" y="1133477"/>
                </a:cubicBezTo>
                <a:cubicBezTo>
                  <a:pt x="5826765" y="1132566"/>
                  <a:pt x="5830669" y="1131653"/>
                  <a:pt x="5834573" y="1130740"/>
                </a:cubicBezTo>
                <a:close/>
                <a:moveTo>
                  <a:pt x="5840206" y="1129420"/>
                </a:moveTo>
                <a:cubicBezTo>
                  <a:pt x="5844705" y="1128363"/>
                  <a:pt x="5849223" y="1127305"/>
                  <a:pt x="5853703" y="1126249"/>
                </a:cubicBezTo>
                <a:cubicBezTo>
                  <a:pt x="5858611" y="1127098"/>
                  <a:pt x="5863519" y="1127950"/>
                  <a:pt x="5868428" y="1128800"/>
                </a:cubicBezTo>
                <a:cubicBezTo>
                  <a:pt x="5863872" y="1129480"/>
                  <a:pt x="5859318" y="1130157"/>
                  <a:pt x="5854782" y="1130832"/>
                </a:cubicBezTo>
                <a:cubicBezTo>
                  <a:pt x="5849911" y="1130361"/>
                  <a:pt x="5845059" y="1129891"/>
                  <a:pt x="5840206" y="1129420"/>
                </a:cubicBezTo>
                <a:close/>
                <a:moveTo>
                  <a:pt x="5874246" y="1129807"/>
                </a:moveTo>
                <a:cubicBezTo>
                  <a:pt x="5878485" y="1130542"/>
                  <a:pt x="5882743" y="1131276"/>
                  <a:pt x="5887000" y="1132012"/>
                </a:cubicBezTo>
                <a:cubicBezTo>
                  <a:pt x="5883040" y="1132272"/>
                  <a:pt x="5879099" y="1132533"/>
                  <a:pt x="5875120" y="1132791"/>
                </a:cubicBezTo>
                <a:cubicBezTo>
                  <a:pt x="5870900" y="1132384"/>
                  <a:pt x="5866680" y="1131977"/>
                  <a:pt x="5862441" y="1131570"/>
                </a:cubicBezTo>
                <a:cubicBezTo>
                  <a:pt x="5866382" y="1130986"/>
                  <a:pt x="5870305" y="1130397"/>
                  <a:pt x="5874246" y="1129807"/>
                </a:cubicBezTo>
                <a:close/>
                <a:moveTo>
                  <a:pt x="5880084" y="1128933"/>
                </a:moveTo>
                <a:cubicBezTo>
                  <a:pt x="5884602" y="1128257"/>
                  <a:pt x="5889138" y="1127574"/>
                  <a:pt x="5893674" y="1126892"/>
                </a:cubicBezTo>
                <a:cubicBezTo>
                  <a:pt x="5898638" y="1128123"/>
                  <a:pt x="5903602" y="1129352"/>
                  <a:pt x="5908584" y="1130584"/>
                </a:cubicBezTo>
                <a:cubicBezTo>
                  <a:pt x="5904029" y="1130887"/>
                  <a:pt x="5899475" y="1131190"/>
                  <a:pt x="5894920" y="1131493"/>
                </a:cubicBezTo>
                <a:cubicBezTo>
                  <a:pt x="5889974" y="1130640"/>
                  <a:pt x="5885029" y="1129787"/>
                  <a:pt x="5880084" y="1128933"/>
                </a:cubicBezTo>
                <a:close/>
                <a:moveTo>
                  <a:pt x="5914514" y="1132051"/>
                </a:moveTo>
                <a:cubicBezTo>
                  <a:pt x="5918772" y="1133103"/>
                  <a:pt x="5923048" y="1134156"/>
                  <a:pt x="5927305" y="1135208"/>
                </a:cubicBezTo>
                <a:cubicBezTo>
                  <a:pt x="5923364" y="1135150"/>
                  <a:pt x="5919423" y="1135094"/>
                  <a:pt x="5915481" y="1135035"/>
                </a:cubicBezTo>
                <a:cubicBezTo>
                  <a:pt x="5911224" y="1134302"/>
                  <a:pt x="5906948" y="1133570"/>
                  <a:pt x="5902709" y="1132836"/>
                </a:cubicBezTo>
                <a:cubicBezTo>
                  <a:pt x="5906650" y="1132575"/>
                  <a:pt x="5910592" y="1132313"/>
                  <a:pt x="5914514" y="1132051"/>
                </a:cubicBezTo>
                <a:close/>
                <a:moveTo>
                  <a:pt x="5920612" y="1131640"/>
                </a:moveTo>
                <a:cubicBezTo>
                  <a:pt x="5925149" y="1131333"/>
                  <a:pt x="5929685" y="1131029"/>
                  <a:pt x="5934221" y="1130720"/>
                </a:cubicBezTo>
                <a:cubicBezTo>
                  <a:pt x="5939203" y="1132317"/>
                  <a:pt x="5944205" y="1133914"/>
                  <a:pt x="5949206" y="1135513"/>
                </a:cubicBezTo>
                <a:cubicBezTo>
                  <a:pt x="5944632" y="1135451"/>
                  <a:pt x="5940077" y="1135386"/>
                  <a:pt x="5935522" y="1135323"/>
                </a:cubicBezTo>
                <a:cubicBezTo>
                  <a:pt x="5930540" y="1134094"/>
                  <a:pt x="5925576" y="1132867"/>
                  <a:pt x="5920612" y="1131640"/>
                </a:cubicBezTo>
                <a:close/>
                <a:moveTo>
                  <a:pt x="5955322" y="1137467"/>
                </a:moveTo>
                <a:cubicBezTo>
                  <a:pt x="5959598" y="1138831"/>
                  <a:pt x="5963874" y="1140196"/>
                  <a:pt x="5968150" y="1141560"/>
                </a:cubicBezTo>
                <a:cubicBezTo>
                  <a:pt x="5964245" y="1141200"/>
                  <a:pt x="5960342" y="1140835"/>
                  <a:pt x="5956456" y="1140475"/>
                </a:cubicBezTo>
                <a:cubicBezTo>
                  <a:pt x="5952143" y="1139419"/>
                  <a:pt x="5947848" y="1138363"/>
                  <a:pt x="5943554" y="1137305"/>
                </a:cubicBezTo>
                <a:cubicBezTo>
                  <a:pt x="5947477" y="1137357"/>
                  <a:pt x="5951399" y="1137415"/>
                  <a:pt x="5955322" y="1137467"/>
                </a:cubicBezTo>
                <a:close/>
                <a:moveTo>
                  <a:pt x="5961699" y="1137550"/>
                </a:moveTo>
                <a:cubicBezTo>
                  <a:pt x="5966235" y="1137608"/>
                  <a:pt x="5970771" y="1137658"/>
                  <a:pt x="5975289" y="1137714"/>
                </a:cubicBezTo>
                <a:cubicBezTo>
                  <a:pt x="5980308" y="1139673"/>
                  <a:pt x="5985346" y="1141635"/>
                  <a:pt x="5990366" y="1143594"/>
                </a:cubicBezTo>
                <a:cubicBezTo>
                  <a:pt x="5985830" y="1143181"/>
                  <a:pt x="5981294" y="1142769"/>
                  <a:pt x="5976776" y="1142352"/>
                </a:cubicBezTo>
                <a:cubicBezTo>
                  <a:pt x="5971738" y="1140752"/>
                  <a:pt x="5966718" y="1139151"/>
                  <a:pt x="5961699" y="1137550"/>
                </a:cubicBezTo>
                <a:close/>
                <a:moveTo>
                  <a:pt x="5996650" y="1146033"/>
                </a:moveTo>
                <a:cubicBezTo>
                  <a:pt x="6000889" y="1147690"/>
                  <a:pt x="6005146" y="1149344"/>
                  <a:pt x="6009422" y="1151001"/>
                </a:cubicBezTo>
                <a:cubicBezTo>
                  <a:pt x="6005574" y="1150356"/>
                  <a:pt x="6001725" y="1149711"/>
                  <a:pt x="5997877" y="1149064"/>
                </a:cubicBezTo>
                <a:cubicBezTo>
                  <a:pt x="5993582" y="1147699"/>
                  <a:pt x="5989288" y="1146335"/>
                  <a:pt x="5984993" y="1144970"/>
                </a:cubicBezTo>
                <a:cubicBezTo>
                  <a:pt x="5988878" y="1145325"/>
                  <a:pt x="5992764" y="1145680"/>
                  <a:pt x="5996650" y="1146033"/>
                </a:cubicBezTo>
                <a:close/>
                <a:moveTo>
                  <a:pt x="6003342" y="1146643"/>
                </a:moveTo>
                <a:cubicBezTo>
                  <a:pt x="6007972" y="1147061"/>
                  <a:pt x="6012601" y="1147474"/>
                  <a:pt x="6017230" y="1147889"/>
                </a:cubicBezTo>
                <a:cubicBezTo>
                  <a:pt x="6022287" y="1150205"/>
                  <a:pt x="6027344" y="1152520"/>
                  <a:pt x="6032400" y="1154836"/>
                </a:cubicBezTo>
                <a:cubicBezTo>
                  <a:pt x="6027753" y="1154065"/>
                  <a:pt x="6023105" y="1153295"/>
                  <a:pt x="6018457" y="1152520"/>
                </a:cubicBezTo>
                <a:cubicBezTo>
                  <a:pt x="6013419" y="1150560"/>
                  <a:pt x="6008381" y="1148603"/>
                  <a:pt x="6003342" y="1146643"/>
                </a:cubicBezTo>
                <a:close/>
                <a:moveTo>
                  <a:pt x="6038870" y="1157794"/>
                </a:moveTo>
                <a:cubicBezTo>
                  <a:pt x="6043127" y="1159744"/>
                  <a:pt x="6047422" y="1161694"/>
                  <a:pt x="6051698" y="1163643"/>
                </a:cubicBezTo>
                <a:cubicBezTo>
                  <a:pt x="6047719" y="1162689"/>
                  <a:pt x="6043759" y="1161732"/>
                  <a:pt x="6039800" y="1160776"/>
                </a:cubicBezTo>
                <a:cubicBezTo>
                  <a:pt x="6035524" y="1159125"/>
                  <a:pt x="6031266" y="1157472"/>
                  <a:pt x="6027009" y="1155822"/>
                </a:cubicBezTo>
                <a:cubicBezTo>
                  <a:pt x="6030950" y="1156482"/>
                  <a:pt x="6034910" y="1157140"/>
                  <a:pt x="6038870" y="1157794"/>
                </a:cubicBezTo>
                <a:close/>
                <a:moveTo>
                  <a:pt x="6045916" y="1158967"/>
                </a:moveTo>
                <a:cubicBezTo>
                  <a:pt x="6050248" y="1159685"/>
                  <a:pt x="6054598" y="1160395"/>
                  <a:pt x="6058948" y="1161109"/>
                </a:cubicBezTo>
                <a:cubicBezTo>
                  <a:pt x="6063968" y="1163736"/>
                  <a:pt x="6069006" y="1166365"/>
                  <a:pt x="6074044" y="1168992"/>
                </a:cubicBezTo>
                <a:cubicBezTo>
                  <a:pt x="6069731" y="1167965"/>
                  <a:pt x="6065437" y="1166933"/>
                  <a:pt x="6061123" y="1165904"/>
                </a:cubicBezTo>
                <a:cubicBezTo>
                  <a:pt x="6056048" y="1163591"/>
                  <a:pt x="6050973" y="1161280"/>
                  <a:pt x="6045916" y="1158967"/>
                </a:cubicBezTo>
                <a:close/>
                <a:moveTo>
                  <a:pt x="6080774" y="1172505"/>
                </a:moveTo>
                <a:cubicBezTo>
                  <a:pt x="6084939" y="1174675"/>
                  <a:pt x="6089103" y="1176844"/>
                  <a:pt x="6093267" y="1179014"/>
                </a:cubicBezTo>
                <a:cubicBezTo>
                  <a:pt x="6089828" y="1177943"/>
                  <a:pt x="6086370" y="1176872"/>
                  <a:pt x="6082931" y="1175800"/>
                </a:cubicBezTo>
                <a:cubicBezTo>
                  <a:pt x="6078617" y="1173844"/>
                  <a:pt x="6074286" y="1171890"/>
                  <a:pt x="6069991" y="1169932"/>
                </a:cubicBezTo>
                <a:cubicBezTo>
                  <a:pt x="6073579" y="1170791"/>
                  <a:pt x="6077168" y="1171650"/>
                  <a:pt x="6080774" y="1172505"/>
                </a:cubicBezTo>
                <a:close/>
                <a:moveTo>
                  <a:pt x="6088211" y="1174269"/>
                </a:moveTo>
                <a:cubicBezTo>
                  <a:pt x="6148260" y="1188523"/>
                  <a:pt x="6208829" y="1202444"/>
                  <a:pt x="6269715" y="1215649"/>
                </a:cubicBezTo>
                <a:cubicBezTo>
                  <a:pt x="6575259" y="1281093"/>
                  <a:pt x="6821962" y="1307982"/>
                  <a:pt x="7046114" y="1300257"/>
                </a:cubicBezTo>
                <a:cubicBezTo>
                  <a:pt x="7334070" y="1290337"/>
                  <a:pt x="7586462" y="1223359"/>
                  <a:pt x="7817697" y="1095494"/>
                </a:cubicBezTo>
                <a:cubicBezTo>
                  <a:pt x="7925191" y="1036577"/>
                  <a:pt x="8037983" y="966044"/>
                  <a:pt x="8172656" y="873526"/>
                </a:cubicBezTo>
                <a:cubicBezTo>
                  <a:pt x="8250924" y="819863"/>
                  <a:pt x="8329099" y="763646"/>
                  <a:pt x="8404691" y="709278"/>
                </a:cubicBezTo>
                <a:cubicBezTo>
                  <a:pt x="8620421" y="554117"/>
                  <a:pt x="8829514" y="403768"/>
                  <a:pt x="9056008" y="296014"/>
                </a:cubicBezTo>
                <a:cubicBezTo>
                  <a:pt x="9070156" y="299154"/>
                  <a:pt x="9084267" y="302435"/>
                  <a:pt x="9098285" y="305854"/>
                </a:cubicBezTo>
                <a:cubicBezTo>
                  <a:pt x="9081553" y="314977"/>
                  <a:pt x="9064709" y="324408"/>
                  <a:pt x="9047717" y="334235"/>
                </a:cubicBezTo>
                <a:cubicBezTo>
                  <a:pt x="8851452" y="447802"/>
                  <a:pt x="8665913" y="594153"/>
                  <a:pt x="8486491" y="735681"/>
                </a:cubicBezTo>
                <a:cubicBezTo>
                  <a:pt x="8401994" y="802332"/>
                  <a:pt x="8314617" y="871252"/>
                  <a:pt x="8226607" y="936423"/>
                </a:cubicBezTo>
                <a:cubicBezTo>
                  <a:pt x="8094090" y="1034721"/>
                  <a:pt x="7981261" y="1109751"/>
                  <a:pt x="7871518" y="1172544"/>
                </a:cubicBezTo>
                <a:cubicBezTo>
                  <a:pt x="7346563" y="1475048"/>
                  <a:pt x="6780318" y="1376096"/>
                  <a:pt x="6295649" y="1239409"/>
                </a:cubicBezTo>
                <a:cubicBezTo>
                  <a:pt x="6231009" y="1221039"/>
                  <a:pt x="6166851" y="1201779"/>
                  <a:pt x="6103344" y="1182143"/>
                </a:cubicBezTo>
                <a:cubicBezTo>
                  <a:pt x="6098287" y="1179518"/>
                  <a:pt x="6093249" y="1176893"/>
                  <a:pt x="6088211" y="1174269"/>
                </a:cubicBezTo>
                <a:close/>
                <a:moveTo>
                  <a:pt x="6295148" y="1241193"/>
                </a:moveTo>
                <a:cubicBezTo>
                  <a:pt x="6606789" y="1329090"/>
                  <a:pt x="6858456" y="1370671"/>
                  <a:pt x="7087144" y="1372043"/>
                </a:cubicBezTo>
                <a:cubicBezTo>
                  <a:pt x="7226577" y="1372861"/>
                  <a:pt x="7360228" y="1358248"/>
                  <a:pt x="7484435" y="1328556"/>
                </a:cubicBezTo>
                <a:cubicBezTo>
                  <a:pt x="7620577" y="1296018"/>
                  <a:pt x="7751122" y="1244071"/>
                  <a:pt x="7872448" y="1174152"/>
                </a:cubicBezTo>
                <a:cubicBezTo>
                  <a:pt x="7982247" y="1111326"/>
                  <a:pt x="8095131" y="1036259"/>
                  <a:pt x="8227723" y="937916"/>
                </a:cubicBezTo>
                <a:cubicBezTo>
                  <a:pt x="8315732" y="872728"/>
                  <a:pt x="8403129" y="803798"/>
                  <a:pt x="8487625" y="737142"/>
                </a:cubicBezTo>
                <a:cubicBezTo>
                  <a:pt x="8690007" y="577518"/>
                  <a:pt x="8886291" y="422706"/>
                  <a:pt x="9100162" y="306315"/>
                </a:cubicBezTo>
                <a:cubicBezTo>
                  <a:pt x="9114421" y="309803"/>
                  <a:pt x="9128625" y="313436"/>
                  <a:pt x="9142755" y="317212"/>
                </a:cubicBezTo>
                <a:cubicBezTo>
                  <a:pt x="9131302" y="324230"/>
                  <a:pt x="9119814" y="331391"/>
                  <a:pt x="9108268" y="338757"/>
                </a:cubicBezTo>
                <a:cubicBezTo>
                  <a:pt x="8916185" y="461255"/>
                  <a:pt x="8736466" y="615806"/>
                  <a:pt x="8562658" y="765267"/>
                </a:cubicBezTo>
                <a:cubicBezTo>
                  <a:pt x="8471451" y="843695"/>
                  <a:pt x="8377157" y="924791"/>
                  <a:pt x="8281637" y="1000847"/>
                </a:cubicBezTo>
                <a:cubicBezTo>
                  <a:pt x="8150756" y="1105155"/>
                  <a:pt x="8037834" y="1184712"/>
                  <a:pt x="7926250" y="1251216"/>
                </a:cubicBezTo>
                <a:cubicBezTo>
                  <a:pt x="7394101" y="1569928"/>
                  <a:pt x="6816254" y="1437022"/>
                  <a:pt x="6321175" y="1264984"/>
                </a:cubicBezTo>
                <a:cubicBezTo>
                  <a:pt x="6255214" y="1241956"/>
                  <a:pt x="6189866" y="1217923"/>
                  <a:pt x="6125281" y="1193485"/>
                </a:cubicBezTo>
                <a:cubicBezTo>
                  <a:pt x="6121061" y="1191304"/>
                  <a:pt x="6116841" y="1189124"/>
                  <a:pt x="6112639" y="1186941"/>
                </a:cubicBezTo>
                <a:cubicBezTo>
                  <a:pt x="6172930" y="1205532"/>
                  <a:pt x="6233815" y="1223766"/>
                  <a:pt x="6295148" y="1241193"/>
                </a:cubicBezTo>
                <a:close/>
                <a:moveTo>
                  <a:pt x="9102598" y="304988"/>
                </a:moveTo>
                <a:cubicBezTo>
                  <a:pt x="9115333" y="298076"/>
                  <a:pt x="9128142" y="291298"/>
                  <a:pt x="9141007" y="284664"/>
                </a:cubicBezTo>
                <a:cubicBezTo>
                  <a:pt x="9155080" y="287312"/>
                  <a:pt x="9169116" y="290111"/>
                  <a:pt x="9183078" y="293066"/>
                </a:cubicBezTo>
                <a:cubicBezTo>
                  <a:pt x="9170418" y="300457"/>
                  <a:pt x="9157702" y="308057"/>
                  <a:pt x="9144930" y="315871"/>
                </a:cubicBezTo>
                <a:cubicBezTo>
                  <a:pt x="9130875" y="312103"/>
                  <a:pt x="9116764" y="308474"/>
                  <a:pt x="9102598" y="304988"/>
                </a:cubicBezTo>
                <a:close/>
                <a:moveTo>
                  <a:pt x="9143759" y="283238"/>
                </a:moveTo>
                <a:cubicBezTo>
                  <a:pt x="9156345" y="276776"/>
                  <a:pt x="9169005" y="270451"/>
                  <a:pt x="9181721" y="264274"/>
                </a:cubicBezTo>
                <a:cubicBezTo>
                  <a:pt x="9195553" y="266088"/>
                  <a:pt x="9209404" y="268061"/>
                  <a:pt x="9223272" y="270210"/>
                </a:cubicBezTo>
                <a:cubicBezTo>
                  <a:pt x="9210723" y="277150"/>
                  <a:pt x="9198137" y="284292"/>
                  <a:pt x="9185514" y="291641"/>
                </a:cubicBezTo>
                <a:cubicBezTo>
                  <a:pt x="9171626" y="288687"/>
                  <a:pt x="9157720" y="285893"/>
                  <a:pt x="9143759" y="283238"/>
                </a:cubicBezTo>
                <a:close/>
                <a:moveTo>
                  <a:pt x="9227362" y="270836"/>
                </a:moveTo>
                <a:cubicBezTo>
                  <a:pt x="9240636" y="272926"/>
                  <a:pt x="9253948" y="275205"/>
                  <a:pt x="9267277" y="277611"/>
                </a:cubicBezTo>
                <a:cubicBezTo>
                  <a:pt x="9254728" y="285380"/>
                  <a:pt x="9242142" y="293359"/>
                  <a:pt x="9229519" y="301556"/>
                </a:cubicBezTo>
                <a:cubicBezTo>
                  <a:pt x="9216096" y="298366"/>
                  <a:pt x="9202636" y="295334"/>
                  <a:pt x="9189139" y="292430"/>
                </a:cubicBezTo>
                <a:cubicBezTo>
                  <a:pt x="9201799" y="285097"/>
                  <a:pt x="9214534" y="277897"/>
                  <a:pt x="9227362" y="270836"/>
                </a:cubicBezTo>
                <a:close/>
                <a:moveTo>
                  <a:pt x="9229984" y="269392"/>
                </a:moveTo>
                <a:cubicBezTo>
                  <a:pt x="9242551" y="262489"/>
                  <a:pt x="9255211" y="255724"/>
                  <a:pt x="9267946" y="249101"/>
                </a:cubicBezTo>
                <a:cubicBezTo>
                  <a:pt x="9280997" y="250429"/>
                  <a:pt x="9294085" y="251888"/>
                  <a:pt x="9307192" y="253532"/>
                </a:cubicBezTo>
                <a:cubicBezTo>
                  <a:pt x="9294699" y="260864"/>
                  <a:pt x="9282187" y="268401"/>
                  <a:pt x="9269638" y="276150"/>
                </a:cubicBezTo>
                <a:cubicBezTo>
                  <a:pt x="9256458" y="273751"/>
                  <a:pt x="9243239" y="271494"/>
                  <a:pt x="9229984" y="269392"/>
                </a:cubicBezTo>
                <a:close/>
                <a:moveTo>
                  <a:pt x="9270847" y="247583"/>
                </a:moveTo>
                <a:cubicBezTo>
                  <a:pt x="9283303" y="241133"/>
                  <a:pt x="9295852" y="234825"/>
                  <a:pt x="9308456" y="228661"/>
                </a:cubicBezTo>
                <a:cubicBezTo>
                  <a:pt x="9321266" y="229226"/>
                  <a:pt x="9334093" y="229951"/>
                  <a:pt x="9346958" y="230832"/>
                </a:cubicBezTo>
                <a:cubicBezTo>
                  <a:pt x="9334576" y="237690"/>
                  <a:pt x="9322195" y="244746"/>
                  <a:pt x="9309795" y="252000"/>
                </a:cubicBezTo>
                <a:cubicBezTo>
                  <a:pt x="9296856" y="250369"/>
                  <a:pt x="9283860" y="248912"/>
                  <a:pt x="9270847" y="247583"/>
                </a:cubicBezTo>
                <a:close/>
                <a:moveTo>
                  <a:pt x="9312063" y="226885"/>
                </a:moveTo>
                <a:cubicBezTo>
                  <a:pt x="9324388" y="220897"/>
                  <a:pt x="9336789" y="215054"/>
                  <a:pt x="9349282" y="209350"/>
                </a:cubicBezTo>
                <a:cubicBezTo>
                  <a:pt x="9361738" y="209220"/>
                  <a:pt x="9374231" y="209207"/>
                  <a:pt x="9386799" y="209384"/>
                </a:cubicBezTo>
                <a:cubicBezTo>
                  <a:pt x="9374511" y="215790"/>
                  <a:pt x="9362240" y="222381"/>
                  <a:pt x="9349951" y="229163"/>
                </a:cubicBezTo>
                <a:cubicBezTo>
                  <a:pt x="9337329" y="228263"/>
                  <a:pt x="9324705" y="227482"/>
                  <a:pt x="9312063" y="226885"/>
                </a:cubicBezTo>
                <a:close/>
                <a:moveTo>
                  <a:pt x="9353410" y="207472"/>
                </a:moveTo>
                <a:cubicBezTo>
                  <a:pt x="9372093" y="198993"/>
                  <a:pt x="9390963" y="190826"/>
                  <a:pt x="9410001" y="183021"/>
                </a:cubicBezTo>
                <a:cubicBezTo>
                  <a:pt x="9419724" y="182949"/>
                  <a:pt x="9429465" y="182986"/>
                  <a:pt x="9439244" y="183152"/>
                </a:cubicBezTo>
                <a:cubicBezTo>
                  <a:pt x="9422884" y="190984"/>
                  <a:pt x="9406561" y="199101"/>
                  <a:pt x="9390220" y="207575"/>
                </a:cubicBezTo>
                <a:cubicBezTo>
                  <a:pt x="9377968" y="207378"/>
                  <a:pt x="9365698" y="207368"/>
                  <a:pt x="9353410" y="207472"/>
                </a:cubicBezTo>
                <a:close/>
                <a:moveTo>
                  <a:pt x="9415057" y="180995"/>
                </a:moveTo>
                <a:cubicBezTo>
                  <a:pt x="9429261" y="175232"/>
                  <a:pt x="9443576" y="169671"/>
                  <a:pt x="9458002" y="164306"/>
                </a:cubicBezTo>
                <a:cubicBezTo>
                  <a:pt x="9466219" y="163817"/>
                  <a:pt x="9474456" y="163408"/>
                  <a:pt x="9482710" y="163086"/>
                </a:cubicBezTo>
                <a:cubicBezTo>
                  <a:pt x="9476724" y="165745"/>
                  <a:pt x="9470737" y="168426"/>
                  <a:pt x="9464751" y="171172"/>
                </a:cubicBezTo>
                <a:cubicBezTo>
                  <a:pt x="9457519" y="174479"/>
                  <a:pt x="9450325" y="177864"/>
                  <a:pt x="9443111" y="181291"/>
                </a:cubicBezTo>
                <a:cubicBezTo>
                  <a:pt x="9433760" y="181088"/>
                  <a:pt x="9424409" y="180982"/>
                  <a:pt x="9415057" y="180995"/>
                </a:cubicBezTo>
                <a:close/>
                <a:moveTo>
                  <a:pt x="9456720" y="162359"/>
                </a:moveTo>
                <a:cubicBezTo>
                  <a:pt x="9455325" y="162441"/>
                  <a:pt x="9453931" y="162530"/>
                  <a:pt x="9452537" y="162618"/>
                </a:cubicBezTo>
                <a:cubicBezTo>
                  <a:pt x="9454953" y="162151"/>
                  <a:pt x="9457371" y="161688"/>
                  <a:pt x="9459787" y="161235"/>
                </a:cubicBezTo>
                <a:cubicBezTo>
                  <a:pt x="9458765" y="161612"/>
                  <a:pt x="9457742" y="161980"/>
                  <a:pt x="9456720" y="162359"/>
                </a:cubicBezTo>
                <a:close/>
                <a:moveTo>
                  <a:pt x="9378749" y="181603"/>
                </a:moveTo>
                <a:cubicBezTo>
                  <a:pt x="9374529" y="181737"/>
                  <a:pt x="9370290" y="181854"/>
                  <a:pt x="9366051" y="182032"/>
                </a:cubicBezTo>
                <a:cubicBezTo>
                  <a:pt x="9380310" y="178385"/>
                  <a:pt x="9394644" y="174940"/>
                  <a:pt x="9409071" y="171696"/>
                </a:cubicBezTo>
                <a:cubicBezTo>
                  <a:pt x="9398976" y="174888"/>
                  <a:pt x="9388862" y="178175"/>
                  <a:pt x="9378749" y="181603"/>
                </a:cubicBezTo>
                <a:close/>
                <a:moveTo>
                  <a:pt x="9372056" y="183895"/>
                </a:moveTo>
                <a:cubicBezTo>
                  <a:pt x="9366367" y="185851"/>
                  <a:pt x="9360678" y="187818"/>
                  <a:pt x="9354990" y="189850"/>
                </a:cubicBezTo>
                <a:cubicBezTo>
                  <a:pt x="9338294" y="195799"/>
                  <a:pt x="9321619" y="202083"/>
                  <a:pt x="9304942" y="208651"/>
                </a:cubicBezTo>
                <a:cubicBezTo>
                  <a:pt x="9292728" y="209146"/>
                  <a:pt x="9280495" y="209787"/>
                  <a:pt x="9268225" y="210577"/>
                </a:cubicBezTo>
                <a:cubicBezTo>
                  <a:pt x="9297135" y="201118"/>
                  <a:pt x="9326396" y="192442"/>
                  <a:pt x="9356068" y="184628"/>
                </a:cubicBezTo>
                <a:cubicBezTo>
                  <a:pt x="9361403" y="184351"/>
                  <a:pt x="9366720" y="184102"/>
                  <a:pt x="9372056" y="183895"/>
                </a:cubicBezTo>
                <a:close/>
                <a:moveTo>
                  <a:pt x="9298045" y="199582"/>
                </a:moveTo>
                <a:cubicBezTo>
                  <a:pt x="9286184" y="203221"/>
                  <a:pt x="9274323" y="207026"/>
                  <a:pt x="9262462" y="210966"/>
                </a:cubicBezTo>
                <a:cubicBezTo>
                  <a:pt x="9223588" y="213617"/>
                  <a:pt x="9184491" y="217755"/>
                  <a:pt x="9144948" y="223394"/>
                </a:cubicBezTo>
                <a:cubicBezTo>
                  <a:pt x="9179583" y="212522"/>
                  <a:pt x="9214591" y="202886"/>
                  <a:pt x="9250061" y="194682"/>
                </a:cubicBezTo>
                <a:cubicBezTo>
                  <a:pt x="9282578" y="190216"/>
                  <a:pt x="9315410" y="186965"/>
                  <a:pt x="9348557" y="185039"/>
                </a:cubicBezTo>
                <a:cubicBezTo>
                  <a:pt x="9331769" y="189584"/>
                  <a:pt x="9314945" y="194405"/>
                  <a:pt x="9298045" y="199582"/>
                </a:cubicBezTo>
                <a:close/>
                <a:moveTo>
                  <a:pt x="9255956" y="213143"/>
                </a:moveTo>
                <a:cubicBezTo>
                  <a:pt x="9244392" y="217032"/>
                  <a:pt x="9232847" y="221049"/>
                  <a:pt x="9221264" y="225234"/>
                </a:cubicBezTo>
                <a:cubicBezTo>
                  <a:pt x="9190329" y="225545"/>
                  <a:pt x="9159226" y="226759"/>
                  <a:pt x="9127882" y="228860"/>
                </a:cubicBezTo>
                <a:cubicBezTo>
                  <a:pt x="9130670" y="227947"/>
                  <a:pt x="9133459" y="227039"/>
                  <a:pt x="9136248" y="226143"/>
                </a:cubicBezTo>
                <a:cubicBezTo>
                  <a:pt x="9175716" y="220362"/>
                  <a:pt x="9215613" y="215998"/>
                  <a:pt x="9255956" y="213143"/>
                </a:cubicBezTo>
                <a:close/>
                <a:moveTo>
                  <a:pt x="9117806" y="229531"/>
                </a:moveTo>
                <a:cubicBezTo>
                  <a:pt x="9115444" y="229704"/>
                  <a:pt x="9113046" y="229902"/>
                  <a:pt x="9110685" y="230087"/>
                </a:cubicBezTo>
                <a:cubicBezTo>
                  <a:pt x="9114105" y="229531"/>
                  <a:pt x="9117545" y="229014"/>
                  <a:pt x="9120985" y="228478"/>
                </a:cubicBezTo>
                <a:cubicBezTo>
                  <a:pt x="9119924" y="228828"/>
                  <a:pt x="9118865" y="229177"/>
                  <a:pt x="9117806" y="229531"/>
                </a:cubicBezTo>
                <a:close/>
                <a:moveTo>
                  <a:pt x="9110424" y="232042"/>
                </a:moveTo>
                <a:cubicBezTo>
                  <a:pt x="9103880" y="234260"/>
                  <a:pt x="9097336" y="236532"/>
                  <a:pt x="9090755" y="238856"/>
                </a:cubicBezTo>
                <a:cubicBezTo>
                  <a:pt x="9080381" y="238895"/>
                  <a:pt x="9069971" y="238993"/>
                  <a:pt x="9059522" y="239215"/>
                </a:cubicBezTo>
                <a:cubicBezTo>
                  <a:pt x="9069022" y="237376"/>
                  <a:pt x="9078541" y="235591"/>
                  <a:pt x="9088078" y="233911"/>
                </a:cubicBezTo>
                <a:cubicBezTo>
                  <a:pt x="9095514" y="233241"/>
                  <a:pt x="9102970" y="232617"/>
                  <a:pt x="9110424" y="232042"/>
                </a:cubicBezTo>
                <a:close/>
                <a:moveTo>
                  <a:pt x="9050915" y="239451"/>
                </a:moveTo>
                <a:cubicBezTo>
                  <a:pt x="9048107" y="239523"/>
                  <a:pt x="9045281" y="239600"/>
                  <a:pt x="9042456" y="239687"/>
                </a:cubicBezTo>
                <a:cubicBezTo>
                  <a:pt x="9044501" y="239090"/>
                  <a:pt x="9046527" y="238505"/>
                  <a:pt x="9048572" y="237915"/>
                </a:cubicBezTo>
                <a:cubicBezTo>
                  <a:pt x="9056176" y="237056"/>
                  <a:pt x="9063798" y="236249"/>
                  <a:pt x="9071421" y="235489"/>
                </a:cubicBezTo>
                <a:cubicBezTo>
                  <a:pt x="9064598" y="236764"/>
                  <a:pt x="9057756" y="238088"/>
                  <a:pt x="9050915" y="239451"/>
                </a:cubicBezTo>
                <a:close/>
                <a:moveTo>
                  <a:pt x="9042865" y="241066"/>
                </a:moveTo>
                <a:cubicBezTo>
                  <a:pt x="9037399" y="242184"/>
                  <a:pt x="9031915" y="243320"/>
                  <a:pt x="9026412" y="244495"/>
                </a:cubicBezTo>
                <a:cubicBezTo>
                  <a:pt x="9030018" y="243396"/>
                  <a:pt x="9033625" y="242310"/>
                  <a:pt x="9037231" y="241237"/>
                </a:cubicBezTo>
                <a:cubicBezTo>
                  <a:pt x="9039110" y="241176"/>
                  <a:pt x="9040987" y="241120"/>
                  <a:pt x="9042865" y="241066"/>
                </a:cubicBezTo>
                <a:close/>
                <a:moveTo>
                  <a:pt x="9006593" y="248060"/>
                </a:moveTo>
                <a:cubicBezTo>
                  <a:pt x="8997038" y="247731"/>
                  <a:pt x="8987445" y="247495"/>
                  <a:pt x="8977834" y="247309"/>
                </a:cubicBezTo>
                <a:cubicBezTo>
                  <a:pt x="8989992" y="245454"/>
                  <a:pt x="9002188" y="243719"/>
                  <a:pt x="9014402" y="242106"/>
                </a:cubicBezTo>
                <a:cubicBezTo>
                  <a:pt x="9018734" y="241914"/>
                  <a:pt x="9023066" y="241764"/>
                  <a:pt x="9027397" y="241602"/>
                </a:cubicBezTo>
                <a:cubicBezTo>
                  <a:pt x="9020481" y="243697"/>
                  <a:pt x="9013547" y="245848"/>
                  <a:pt x="9006593" y="248060"/>
                </a:cubicBezTo>
                <a:close/>
                <a:moveTo>
                  <a:pt x="9001630" y="249635"/>
                </a:moveTo>
                <a:cubicBezTo>
                  <a:pt x="9000347" y="250046"/>
                  <a:pt x="8999064" y="250449"/>
                  <a:pt x="8997782" y="250864"/>
                </a:cubicBezTo>
                <a:cubicBezTo>
                  <a:pt x="8987835" y="253158"/>
                  <a:pt x="8977834" y="255551"/>
                  <a:pt x="8967813" y="258033"/>
                </a:cubicBezTo>
                <a:cubicBezTo>
                  <a:pt x="8955989" y="256874"/>
                  <a:pt x="8944109" y="255796"/>
                  <a:pt x="8932211" y="254842"/>
                </a:cubicBezTo>
                <a:cubicBezTo>
                  <a:pt x="8944146" y="252727"/>
                  <a:pt x="8956101" y="250721"/>
                  <a:pt x="8968091" y="248828"/>
                </a:cubicBezTo>
                <a:cubicBezTo>
                  <a:pt x="8979246" y="248999"/>
                  <a:pt x="8990438" y="249267"/>
                  <a:pt x="9001630" y="249635"/>
                </a:cubicBezTo>
                <a:close/>
                <a:moveTo>
                  <a:pt x="8916650" y="255733"/>
                </a:moveTo>
                <a:cubicBezTo>
                  <a:pt x="8904827" y="257930"/>
                  <a:pt x="8892947" y="260224"/>
                  <a:pt x="8881029" y="262665"/>
                </a:cubicBezTo>
                <a:cubicBezTo>
                  <a:pt x="8868146" y="260884"/>
                  <a:pt x="8855225" y="259228"/>
                  <a:pt x="8842249" y="257661"/>
                </a:cubicBezTo>
                <a:cubicBezTo>
                  <a:pt x="8853850" y="256101"/>
                  <a:pt x="8865450" y="254616"/>
                  <a:pt x="8877070" y="253255"/>
                </a:cubicBezTo>
                <a:cubicBezTo>
                  <a:pt x="8890325" y="253954"/>
                  <a:pt x="8903507" y="254788"/>
                  <a:pt x="8916650" y="255733"/>
                </a:cubicBezTo>
                <a:close/>
                <a:moveTo>
                  <a:pt x="8837657" y="257096"/>
                </a:moveTo>
                <a:cubicBezTo>
                  <a:pt x="8825777" y="255683"/>
                  <a:pt x="8813842" y="254378"/>
                  <a:pt x="8801888" y="253145"/>
                </a:cubicBezTo>
                <a:cubicBezTo>
                  <a:pt x="8811909" y="252481"/>
                  <a:pt x="8821966" y="251888"/>
                  <a:pt x="8832024" y="251366"/>
                </a:cubicBezTo>
                <a:cubicBezTo>
                  <a:pt x="8844684" y="251766"/>
                  <a:pt x="8857271" y="252290"/>
                  <a:pt x="8869838" y="252909"/>
                </a:cubicBezTo>
                <a:cubicBezTo>
                  <a:pt x="8859148" y="254205"/>
                  <a:pt x="8848421" y="255621"/>
                  <a:pt x="8837657" y="257096"/>
                </a:cubicBezTo>
                <a:close/>
                <a:moveTo>
                  <a:pt x="8829402" y="258248"/>
                </a:moveTo>
                <a:cubicBezTo>
                  <a:pt x="8761582" y="267828"/>
                  <a:pt x="8692368" y="280926"/>
                  <a:pt x="8621499" y="297624"/>
                </a:cubicBezTo>
                <a:cubicBezTo>
                  <a:pt x="8373086" y="356154"/>
                  <a:pt x="8126290" y="453443"/>
                  <a:pt x="7896579" y="549860"/>
                </a:cubicBezTo>
                <a:cubicBezTo>
                  <a:pt x="7835266" y="575666"/>
                  <a:pt x="7772782" y="602441"/>
                  <a:pt x="7712379" y="628333"/>
                </a:cubicBezTo>
                <a:cubicBezTo>
                  <a:pt x="7657071" y="652036"/>
                  <a:pt x="7599885" y="676545"/>
                  <a:pt x="7543219" y="700477"/>
                </a:cubicBezTo>
                <a:cubicBezTo>
                  <a:pt x="7141449" y="871938"/>
                  <a:pt x="6696323" y="994442"/>
                  <a:pt x="6142385" y="1086008"/>
                </a:cubicBezTo>
                <a:cubicBezTo>
                  <a:pt x="6083972" y="1095503"/>
                  <a:pt x="6027176" y="1104518"/>
                  <a:pt x="5971738" y="1113094"/>
                </a:cubicBezTo>
                <a:cubicBezTo>
                  <a:pt x="5965212" y="1109641"/>
                  <a:pt x="5958687" y="1106193"/>
                  <a:pt x="5952198" y="1102752"/>
                </a:cubicBezTo>
                <a:cubicBezTo>
                  <a:pt x="6009626" y="1088881"/>
                  <a:pt x="6064916" y="1075265"/>
                  <a:pt x="6117268" y="1062264"/>
                </a:cubicBezTo>
                <a:cubicBezTo>
                  <a:pt x="6610340" y="938803"/>
                  <a:pt x="7059090" y="795289"/>
                  <a:pt x="7489175" y="623529"/>
                </a:cubicBezTo>
                <a:cubicBezTo>
                  <a:pt x="7607991" y="576486"/>
                  <a:pt x="7724408" y="530661"/>
                  <a:pt x="7842238" y="487178"/>
                </a:cubicBezTo>
                <a:cubicBezTo>
                  <a:pt x="8142855" y="376467"/>
                  <a:pt x="8459646" y="277787"/>
                  <a:pt x="8789246" y="254009"/>
                </a:cubicBezTo>
                <a:cubicBezTo>
                  <a:pt x="8802688" y="255305"/>
                  <a:pt x="8816072" y="256726"/>
                  <a:pt x="8829402" y="258248"/>
                </a:cubicBezTo>
                <a:close/>
                <a:moveTo>
                  <a:pt x="5946975" y="1102097"/>
                </a:moveTo>
                <a:cubicBezTo>
                  <a:pt x="5941583" y="1103399"/>
                  <a:pt x="5936155" y="1104704"/>
                  <a:pt x="5930726" y="1106009"/>
                </a:cubicBezTo>
                <a:cubicBezTo>
                  <a:pt x="5924219" y="1103004"/>
                  <a:pt x="5917750" y="1100009"/>
                  <a:pt x="5911261" y="1097014"/>
                </a:cubicBezTo>
                <a:cubicBezTo>
                  <a:pt x="5916634" y="1095243"/>
                  <a:pt x="5921988" y="1093473"/>
                  <a:pt x="5927361" y="1091701"/>
                </a:cubicBezTo>
                <a:cubicBezTo>
                  <a:pt x="5933887" y="1095157"/>
                  <a:pt x="5940431" y="1098624"/>
                  <a:pt x="5946975" y="1102097"/>
                </a:cubicBezTo>
                <a:close/>
                <a:moveTo>
                  <a:pt x="5908789" y="1095869"/>
                </a:moveTo>
                <a:cubicBezTo>
                  <a:pt x="5907394" y="1095224"/>
                  <a:pt x="5905981" y="1094577"/>
                  <a:pt x="5904587" y="1093934"/>
                </a:cubicBezTo>
                <a:cubicBezTo>
                  <a:pt x="5899456" y="1091560"/>
                  <a:pt x="5894381" y="1089217"/>
                  <a:pt x="5889287" y="1086858"/>
                </a:cubicBezTo>
                <a:cubicBezTo>
                  <a:pt x="5894641" y="1084592"/>
                  <a:pt x="5900014" y="1082326"/>
                  <a:pt x="5905386" y="1080052"/>
                </a:cubicBezTo>
                <a:cubicBezTo>
                  <a:pt x="5906539" y="1080664"/>
                  <a:pt x="5907673" y="1081264"/>
                  <a:pt x="5908826" y="1081876"/>
                </a:cubicBezTo>
                <a:cubicBezTo>
                  <a:pt x="5914236" y="1084742"/>
                  <a:pt x="5919646" y="1087617"/>
                  <a:pt x="5925074" y="1090495"/>
                </a:cubicBezTo>
                <a:cubicBezTo>
                  <a:pt x="5919664" y="1092287"/>
                  <a:pt x="5914236" y="1094077"/>
                  <a:pt x="5908789" y="1095869"/>
                </a:cubicBezTo>
                <a:close/>
                <a:moveTo>
                  <a:pt x="5903806" y="1095624"/>
                </a:moveTo>
                <a:cubicBezTo>
                  <a:pt x="5904606" y="1095988"/>
                  <a:pt x="5905405" y="1096356"/>
                  <a:pt x="5906186" y="1096721"/>
                </a:cubicBezTo>
                <a:cubicBezTo>
                  <a:pt x="5900664" y="1098535"/>
                  <a:pt x="5895143" y="1100350"/>
                  <a:pt x="5889603" y="1102164"/>
                </a:cubicBezTo>
                <a:cubicBezTo>
                  <a:pt x="5886517" y="1100956"/>
                  <a:pt x="5883430" y="1099742"/>
                  <a:pt x="5880344" y="1098535"/>
                </a:cubicBezTo>
                <a:cubicBezTo>
                  <a:pt x="5877091" y="1097254"/>
                  <a:pt x="5873875" y="1095996"/>
                  <a:pt x="5870621" y="1094720"/>
                </a:cubicBezTo>
                <a:cubicBezTo>
                  <a:pt x="5876068" y="1092430"/>
                  <a:pt x="5881515" y="1090136"/>
                  <a:pt x="5886963" y="1087836"/>
                </a:cubicBezTo>
                <a:cubicBezTo>
                  <a:pt x="5892577" y="1090429"/>
                  <a:pt x="5898155" y="1093010"/>
                  <a:pt x="5903806" y="1095624"/>
                </a:cubicBezTo>
                <a:close/>
                <a:moveTo>
                  <a:pt x="5868409" y="1093850"/>
                </a:moveTo>
                <a:cubicBezTo>
                  <a:pt x="5795030" y="1065058"/>
                  <a:pt x="5725332" y="1037752"/>
                  <a:pt x="5656192" y="1011583"/>
                </a:cubicBezTo>
                <a:cubicBezTo>
                  <a:pt x="5577217" y="981692"/>
                  <a:pt x="5496105" y="950692"/>
                  <a:pt x="5417651" y="920710"/>
                </a:cubicBezTo>
                <a:cubicBezTo>
                  <a:pt x="5151576" y="819036"/>
                  <a:pt x="4876466" y="713900"/>
                  <a:pt x="4596540" y="617604"/>
                </a:cubicBezTo>
                <a:cubicBezTo>
                  <a:pt x="4176030" y="473551"/>
                  <a:pt x="3678143" y="316734"/>
                  <a:pt x="3173583" y="245850"/>
                </a:cubicBezTo>
                <a:cubicBezTo>
                  <a:pt x="2989438" y="220107"/>
                  <a:pt x="2818661" y="208160"/>
                  <a:pt x="2651528" y="209307"/>
                </a:cubicBezTo>
                <a:cubicBezTo>
                  <a:pt x="2520926" y="210205"/>
                  <a:pt x="2391681" y="219060"/>
                  <a:pt x="2261878" y="236071"/>
                </a:cubicBezTo>
                <a:cubicBezTo>
                  <a:pt x="2240127" y="223905"/>
                  <a:pt x="2218654" y="212765"/>
                  <a:pt x="2197312" y="202581"/>
                </a:cubicBezTo>
                <a:cubicBezTo>
                  <a:pt x="2337414" y="174128"/>
                  <a:pt x="2476140" y="155745"/>
                  <a:pt x="2615796" y="147031"/>
                </a:cubicBezTo>
                <a:cubicBezTo>
                  <a:pt x="2788469" y="136256"/>
                  <a:pt x="2969620" y="140346"/>
                  <a:pt x="3154229" y="159184"/>
                </a:cubicBezTo>
                <a:cubicBezTo>
                  <a:pt x="3580689" y="202853"/>
                  <a:pt x="4040594" y="322207"/>
                  <a:pt x="4601597" y="534792"/>
                </a:cubicBezTo>
                <a:cubicBezTo>
                  <a:pt x="4961947" y="671620"/>
                  <a:pt x="5312760" y="828839"/>
                  <a:pt x="5652028" y="980876"/>
                </a:cubicBezTo>
                <a:lnTo>
                  <a:pt x="5672329" y="989971"/>
                </a:lnTo>
                <a:cubicBezTo>
                  <a:pt x="5741469" y="1020704"/>
                  <a:pt x="5811427" y="1052941"/>
                  <a:pt x="5884899" y="1086882"/>
                </a:cubicBezTo>
                <a:cubicBezTo>
                  <a:pt x="5879415" y="1089202"/>
                  <a:pt x="5873912" y="1091525"/>
                  <a:pt x="5868409" y="1093850"/>
                </a:cubicBezTo>
                <a:close/>
                <a:moveTo>
                  <a:pt x="2259276" y="236413"/>
                </a:moveTo>
                <a:cubicBezTo>
                  <a:pt x="2234066" y="239739"/>
                  <a:pt x="2208819" y="243366"/>
                  <a:pt x="2183536" y="247311"/>
                </a:cubicBezTo>
                <a:cubicBezTo>
                  <a:pt x="2161505" y="237627"/>
                  <a:pt x="2138992" y="228536"/>
                  <a:pt x="2116069" y="220185"/>
                </a:cubicBezTo>
                <a:cubicBezTo>
                  <a:pt x="2142356" y="214139"/>
                  <a:pt x="2168570" y="208445"/>
                  <a:pt x="2194765" y="203105"/>
                </a:cubicBezTo>
                <a:cubicBezTo>
                  <a:pt x="2216702" y="213531"/>
                  <a:pt x="2238231" y="224680"/>
                  <a:pt x="2259276" y="236413"/>
                </a:cubicBezTo>
                <a:close/>
                <a:moveTo>
                  <a:pt x="2180134" y="247835"/>
                </a:moveTo>
                <a:cubicBezTo>
                  <a:pt x="2154943" y="251793"/>
                  <a:pt x="2129715" y="256069"/>
                  <a:pt x="2104431" y="260646"/>
                </a:cubicBezTo>
                <a:cubicBezTo>
                  <a:pt x="2080764" y="252879"/>
                  <a:pt x="2057470" y="246023"/>
                  <a:pt x="2034417" y="240042"/>
                </a:cubicBezTo>
                <a:cubicBezTo>
                  <a:pt x="2060593" y="233323"/>
                  <a:pt x="2086695" y="226967"/>
                  <a:pt x="2112741" y="220949"/>
                </a:cubicBezTo>
                <a:cubicBezTo>
                  <a:pt x="2135627" y="229216"/>
                  <a:pt x="2158103" y="238226"/>
                  <a:pt x="2180134" y="247835"/>
                </a:cubicBezTo>
                <a:close/>
                <a:moveTo>
                  <a:pt x="2100304" y="261405"/>
                </a:moveTo>
                <a:cubicBezTo>
                  <a:pt x="2075299" y="265967"/>
                  <a:pt x="2050238" y="270834"/>
                  <a:pt x="2025121" y="276005"/>
                </a:cubicBezTo>
                <a:cubicBezTo>
                  <a:pt x="2000600" y="270533"/>
                  <a:pt x="1976506" y="265908"/>
                  <a:pt x="1952672" y="262089"/>
                </a:cubicBezTo>
                <a:cubicBezTo>
                  <a:pt x="1978588" y="254764"/>
                  <a:pt x="2004430" y="247770"/>
                  <a:pt x="2030178" y="241128"/>
                </a:cubicBezTo>
                <a:cubicBezTo>
                  <a:pt x="2053975" y="247177"/>
                  <a:pt x="2077362" y="253989"/>
                  <a:pt x="2100304" y="261405"/>
                </a:cubicBezTo>
                <a:close/>
                <a:moveTo>
                  <a:pt x="2021849" y="276679"/>
                </a:moveTo>
                <a:cubicBezTo>
                  <a:pt x="1996250" y="281974"/>
                  <a:pt x="1970575" y="287577"/>
                  <a:pt x="1944827" y="293508"/>
                </a:cubicBezTo>
                <a:cubicBezTo>
                  <a:pt x="1921142" y="290604"/>
                  <a:pt x="1897847" y="288360"/>
                  <a:pt x="1874776" y="286767"/>
                </a:cubicBezTo>
                <a:cubicBezTo>
                  <a:pt x="1873251" y="286661"/>
                  <a:pt x="1871727" y="286575"/>
                  <a:pt x="1870202" y="286475"/>
                </a:cubicBezTo>
                <a:cubicBezTo>
                  <a:pt x="1896750" y="278288"/>
                  <a:pt x="1923205" y="270453"/>
                  <a:pt x="1949567" y="262976"/>
                </a:cubicBezTo>
                <a:cubicBezTo>
                  <a:pt x="1973996" y="266817"/>
                  <a:pt x="1998090" y="271424"/>
                  <a:pt x="2021849" y="276679"/>
                </a:cubicBezTo>
                <a:close/>
                <a:moveTo>
                  <a:pt x="1938710" y="294917"/>
                </a:moveTo>
                <a:cubicBezTo>
                  <a:pt x="1923466" y="298457"/>
                  <a:pt x="1908184" y="302101"/>
                  <a:pt x="1892883" y="305865"/>
                </a:cubicBezTo>
                <a:cubicBezTo>
                  <a:pt x="1883104" y="308266"/>
                  <a:pt x="1873344" y="310705"/>
                  <a:pt x="1863621" y="313179"/>
                </a:cubicBezTo>
                <a:cubicBezTo>
                  <a:pt x="1843866" y="312651"/>
                  <a:pt x="1824344" y="312504"/>
                  <a:pt x="1804977" y="312748"/>
                </a:cubicBezTo>
                <a:cubicBezTo>
                  <a:pt x="1799041" y="312822"/>
                  <a:pt x="1793129" y="312945"/>
                  <a:pt x="1787229" y="313092"/>
                </a:cubicBezTo>
                <a:cubicBezTo>
                  <a:pt x="1802397" y="308039"/>
                  <a:pt x="1817573" y="303062"/>
                  <a:pt x="1832766" y="298208"/>
                </a:cubicBezTo>
                <a:cubicBezTo>
                  <a:pt x="1843251" y="294856"/>
                  <a:pt x="1853712" y="291580"/>
                  <a:pt x="1864160" y="288338"/>
                </a:cubicBezTo>
                <a:cubicBezTo>
                  <a:pt x="1889388" y="289834"/>
                  <a:pt x="1914263" y="292067"/>
                  <a:pt x="1938710" y="294917"/>
                </a:cubicBezTo>
                <a:close/>
                <a:moveTo>
                  <a:pt x="1856516" y="315012"/>
                </a:moveTo>
                <a:cubicBezTo>
                  <a:pt x="1831261" y="321484"/>
                  <a:pt x="1806139" y="328188"/>
                  <a:pt x="1781157" y="335159"/>
                </a:cubicBezTo>
                <a:cubicBezTo>
                  <a:pt x="1765732" y="336158"/>
                  <a:pt x="1750420" y="337355"/>
                  <a:pt x="1735185" y="338749"/>
                </a:cubicBezTo>
                <a:cubicBezTo>
                  <a:pt x="1724657" y="339712"/>
                  <a:pt x="1714192" y="340783"/>
                  <a:pt x="1703775" y="341936"/>
                </a:cubicBezTo>
                <a:cubicBezTo>
                  <a:pt x="1729280" y="332798"/>
                  <a:pt x="1754802" y="323936"/>
                  <a:pt x="1780357" y="315369"/>
                </a:cubicBezTo>
                <a:cubicBezTo>
                  <a:pt x="1806115" y="314572"/>
                  <a:pt x="1831514" y="314486"/>
                  <a:pt x="1856516" y="315012"/>
                </a:cubicBezTo>
                <a:close/>
                <a:moveTo>
                  <a:pt x="1772880" y="337494"/>
                </a:moveTo>
                <a:cubicBezTo>
                  <a:pt x="1747453" y="344656"/>
                  <a:pt x="1722154" y="352062"/>
                  <a:pt x="1696990" y="359752"/>
                </a:cubicBezTo>
                <a:cubicBezTo>
                  <a:pt x="1686404" y="361358"/>
                  <a:pt x="1675861" y="363012"/>
                  <a:pt x="1665405" y="364771"/>
                </a:cubicBezTo>
                <a:cubicBezTo>
                  <a:pt x="1650151" y="367339"/>
                  <a:pt x="1635042" y="370112"/>
                  <a:pt x="1620015" y="373007"/>
                </a:cubicBezTo>
                <a:cubicBezTo>
                  <a:pt x="1645381" y="363273"/>
                  <a:pt x="1670752" y="353812"/>
                  <a:pt x="1696144" y="344656"/>
                </a:cubicBezTo>
                <a:cubicBezTo>
                  <a:pt x="1722086" y="341620"/>
                  <a:pt x="1747678" y="339264"/>
                  <a:pt x="1772880" y="337494"/>
                </a:cubicBezTo>
                <a:close/>
                <a:moveTo>
                  <a:pt x="1695127" y="362267"/>
                </a:moveTo>
                <a:cubicBezTo>
                  <a:pt x="1717178" y="358900"/>
                  <a:pt x="1739459" y="355829"/>
                  <a:pt x="1762043" y="353118"/>
                </a:cubicBezTo>
                <a:cubicBezTo>
                  <a:pt x="1741736" y="357762"/>
                  <a:pt x="1721554" y="362576"/>
                  <a:pt x="1701507" y="367582"/>
                </a:cubicBezTo>
                <a:cubicBezTo>
                  <a:pt x="1678109" y="372163"/>
                  <a:pt x="1654994" y="377064"/>
                  <a:pt x="1632098" y="382236"/>
                </a:cubicBezTo>
                <a:cubicBezTo>
                  <a:pt x="1653027" y="375398"/>
                  <a:pt x="1674030" y="368729"/>
                  <a:pt x="1695127" y="362267"/>
                </a:cubicBezTo>
                <a:close/>
                <a:moveTo>
                  <a:pt x="1709793" y="357835"/>
                </a:moveTo>
                <a:cubicBezTo>
                  <a:pt x="1733700" y="350625"/>
                  <a:pt x="1757712" y="343633"/>
                  <a:pt x="1781854" y="336896"/>
                </a:cubicBezTo>
                <a:cubicBezTo>
                  <a:pt x="1805942" y="335330"/>
                  <a:pt x="1829668" y="334293"/>
                  <a:pt x="1852994" y="333711"/>
                </a:cubicBezTo>
                <a:cubicBezTo>
                  <a:pt x="1828977" y="338480"/>
                  <a:pt x="1805124" y="343460"/>
                  <a:pt x="1781475" y="348710"/>
                </a:cubicBezTo>
                <a:cubicBezTo>
                  <a:pt x="1757215" y="351380"/>
                  <a:pt x="1733333" y="354418"/>
                  <a:pt x="1709793" y="357835"/>
                </a:cubicBezTo>
                <a:close/>
                <a:moveTo>
                  <a:pt x="1863751" y="333471"/>
                </a:moveTo>
                <a:cubicBezTo>
                  <a:pt x="1885150" y="333060"/>
                  <a:pt x="1906213" y="333029"/>
                  <a:pt x="1926924" y="333302"/>
                </a:cubicBezTo>
                <a:cubicBezTo>
                  <a:pt x="1904893" y="335765"/>
                  <a:pt x="1883142" y="338454"/>
                  <a:pt x="1861595" y="341341"/>
                </a:cubicBezTo>
                <a:cubicBezTo>
                  <a:pt x="1840224" y="342929"/>
                  <a:pt x="1819196" y="344810"/>
                  <a:pt x="1798424" y="346931"/>
                </a:cubicBezTo>
                <a:cubicBezTo>
                  <a:pt x="1820049" y="342248"/>
                  <a:pt x="1841812" y="337751"/>
                  <a:pt x="1863751" y="333471"/>
                </a:cubicBezTo>
                <a:close/>
                <a:moveTo>
                  <a:pt x="1873567" y="331579"/>
                </a:moveTo>
                <a:cubicBezTo>
                  <a:pt x="1896248" y="327221"/>
                  <a:pt x="1919115" y="323084"/>
                  <a:pt x="1942131" y="319149"/>
                </a:cubicBezTo>
                <a:cubicBezTo>
                  <a:pt x="1964440" y="320816"/>
                  <a:pt x="1986340" y="322897"/>
                  <a:pt x="2007832" y="325310"/>
                </a:cubicBezTo>
                <a:cubicBezTo>
                  <a:pt x="1985225" y="327266"/>
                  <a:pt x="1962897" y="329439"/>
                  <a:pt x="1940792" y="331811"/>
                </a:cubicBezTo>
                <a:cubicBezTo>
                  <a:pt x="1917981" y="331356"/>
                  <a:pt x="1895598" y="331278"/>
                  <a:pt x="1873567" y="331579"/>
                </a:cubicBezTo>
                <a:close/>
                <a:moveTo>
                  <a:pt x="2014432" y="326589"/>
                </a:moveTo>
                <a:cubicBezTo>
                  <a:pt x="2015305" y="326513"/>
                  <a:pt x="2016198" y="326446"/>
                  <a:pt x="2017071" y="326371"/>
                </a:cubicBezTo>
                <a:cubicBezTo>
                  <a:pt x="2037150" y="328723"/>
                  <a:pt x="2056819" y="331350"/>
                  <a:pt x="2076117" y="334187"/>
                </a:cubicBezTo>
                <a:cubicBezTo>
                  <a:pt x="2075726" y="334185"/>
                  <a:pt x="2075354" y="334181"/>
                  <a:pt x="2074964" y="334181"/>
                </a:cubicBezTo>
                <a:cubicBezTo>
                  <a:pt x="2054923" y="334120"/>
                  <a:pt x="2035198" y="334258"/>
                  <a:pt x="2015733" y="334568"/>
                </a:cubicBezTo>
                <a:cubicBezTo>
                  <a:pt x="1995134" y="333477"/>
                  <a:pt x="1974944" y="332672"/>
                  <a:pt x="1955089" y="332144"/>
                </a:cubicBezTo>
                <a:cubicBezTo>
                  <a:pt x="1974665" y="330130"/>
                  <a:pt x="1994446" y="328279"/>
                  <a:pt x="2014432" y="326589"/>
                </a:cubicBezTo>
                <a:close/>
                <a:moveTo>
                  <a:pt x="2026162" y="325626"/>
                </a:moveTo>
                <a:cubicBezTo>
                  <a:pt x="2048026" y="323837"/>
                  <a:pt x="2069870" y="322263"/>
                  <a:pt x="2091733" y="320898"/>
                </a:cubicBezTo>
                <a:cubicBezTo>
                  <a:pt x="2112388" y="325431"/>
                  <a:pt x="2132615" y="330249"/>
                  <a:pt x="2152396" y="335273"/>
                </a:cubicBezTo>
                <a:cubicBezTo>
                  <a:pt x="2131109" y="334730"/>
                  <a:pt x="2109878" y="334393"/>
                  <a:pt x="2088703" y="334254"/>
                </a:cubicBezTo>
                <a:cubicBezTo>
                  <a:pt x="2067416" y="331006"/>
                  <a:pt x="2046575" y="328130"/>
                  <a:pt x="2026162" y="325626"/>
                </a:cubicBezTo>
                <a:close/>
                <a:moveTo>
                  <a:pt x="2168588" y="337591"/>
                </a:moveTo>
                <a:cubicBezTo>
                  <a:pt x="2189596" y="338229"/>
                  <a:pt x="2210679" y="339063"/>
                  <a:pt x="2231817" y="340097"/>
                </a:cubicBezTo>
                <a:cubicBezTo>
                  <a:pt x="2250519" y="347069"/>
                  <a:pt x="2268924" y="354232"/>
                  <a:pt x="2287050" y="361501"/>
                </a:cubicBezTo>
                <a:cubicBezTo>
                  <a:pt x="2266768" y="358655"/>
                  <a:pt x="2246597" y="356007"/>
                  <a:pt x="2226500" y="353546"/>
                </a:cubicBezTo>
                <a:cubicBezTo>
                  <a:pt x="2206774" y="347857"/>
                  <a:pt x="2187496" y="342542"/>
                  <a:pt x="2168588" y="337591"/>
                </a:cubicBezTo>
                <a:close/>
                <a:moveTo>
                  <a:pt x="2294227" y="364392"/>
                </a:moveTo>
                <a:cubicBezTo>
                  <a:pt x="2301905" y="367498"/>
                  <a:pt x="2309527" y="370620"/>
                  <a:pt x="2317112" y="373754"/>
                </a:cubicBezTo>
                <a:cubicBezTo>
                  <a:pt x="2326333" y="377571"/>
                  <a:pt x="2335536" y="381464"/>
                  <a:pt x="2344738" y="385359"/>
                </a:cubicBezTo>
                <a:cubicBezTo>
                  <a:pt x="2326519" y="380988"/>
                  <a:pt x="2308467" y="376807"/>
                  <a:pt x="2290564" y="372801"/>
                </a:cubicBezTo>
                <a:cubicBezTo>
                  <a:pt x="2279428" y="369332"/>
                  <a:pt x="2268274" y="365913"/>
                  <a:pt x="2257100" y="362559"/>
                </a:cubicBezTo>
                <a:cubicBezTo>
                  <a:pt x="2250593" y="360599"/>
                  <a:pt x="2244161" y="358694"/>
                  <a:pt x="2237747" y="356814"/>
                </a:cubicBezTo>
                <a:cubicBezTo>
                  <a:pt x="2256487" y="359175"/>
                  <a:pt x="2275301" y="361698"/>
                  <a:pt x="2294227" y="364392"/>
                </a:cubicBezTo>
                <a:close/>
                <a:moveTo>
                  <a:pt x="2317819" y="372038"/>
                </a:moveTo>
                <a:cubicBezTo>
                  <a:pt x="2312446" y="369819"/>
                  <a:pt x="2307129" y="367643"/>
                  <a:pt x="2301830" y="365491"/>
                </a:cubicBezTo>
                <a:cubicBezTo>
                  <a:pt x="2321630" y="368352"/>
                  <a:pt x="2341522" y="371399"/>
                  <a:pt x="2361563" y="374637"/>
                </a:cubicBezTo>
                <a:cubicBezTo>
                  <a:pt x="2366973" y="377482"/>
                  <a:pt x="2372328" y="380326"/>
                  <a:pt x="2377645" y="383165"/>
                </a:cubicBezTo>
                <a:cubicBezTo>
                  <a:pt x="2389543" y="389518"/>
                  <a:pt x="2401367" y="395952"/>
                  <a:pt x="2413154" y="402422"/>
                </a:cubicBezTo>
                <a:cubicBezTo>
                  <a:pt x="2393819" y="397415"/>
                  <a:pt x="2374744" y="392628"/>
                  <a:pt x="2355856" y="388038"/>
                </a:cubicBezTo>
                <a:cubicBezTo>
                  <a:pt x="2343214" y="382635"/>
                  <a:pt x="2330535" y="377294"/>
                  <a:pt x="2317819" y="372038"/>
                </a:cubicBezTo>
                <a:close/>
                <a:moveTo>
                  <a:pt x="2419772" y="406073"/>
                </a:moveTo>
                <a:cubicBezTo>
                  <a:pt x="2435760" y="414889"/>
                  <a:pt x="2451674" y="423792"/>
                  <a:pt x="2467532" y="432814"/>
                </a:cubicBezTo>
                <a:cubicBezTo>
                  <a:pt x="2450261" y="426516"/>
                  <a:pt x="2433064" y="420358"/>
                  <a:pt x="2415905" y="414344"/>
                </a:cubicBezTo>
                <a:cubicBezTo>
                  <a:pt x="2399340" y="406926"/>
                  <a:pt x="2382720" y="399633"/>
                  <a:pt x="2366062" y="392455"/>
                </a:cubicBezTo>
                <a:cubicBezTo>
                  <a:pt x="2383780" y="396813"/>
                  <a:pt x="2401664" y="401349"/>
                  <a:pt x="2419772" y="406073"/>
                </a:cubicBezTo>
                <a:close/>
                <a:moveTo>
                  <a:pt x="2427078" y="407990"/>
                </a:moveTo>
                <a:cubicBezTo>
                  <a:pt x="2445688" y="412883"/>
                  <a:pt x="2464539" y="417977"/>
                  <a:pt x="2483651" y="423279"/>
                </a:cubicBezTo>
                <a:cubicBezTo>
                  <a:pt x="2499732" y="434311"/>
                  <a:pt x="2515757" y="445482"/>
                  <a:pt x="2531746" y="456765"/>
                </a:cubicBezTo>
                <a:cubicBezTo>
                  <a:pt x="2513675" y="449883"/>
                  <a:pt x="2495716" y="443155"/>
                  <a:pt x="2477832" y="436581"/>
                </a:cubicBezTo>
                <a:cubicBezTo>
                  <a:pt x="2460988" y="426936"/>
                  <a:pt x="2444089" y="417402"/>
                  <a:pt x="2427078" y="407990"/>
                </a:cubicBezTo>
                <a:close/>
                <a:moveTo>
                  <a:pt x="2537918" y="461117"/>
                </a:moveTo>
                <a:cubicBezTo>
                  <a:pt x="2552754" y="471629"/>
                  <a:pt x="2567534" y="482237"/>
                  <a:pt x="2582276" y="492914"/>
                </a:cubicBezTo>
                <a:cubicBezTo>
                  <a:pt x="2566325" y="485033"/>
                  <a:pt x="2550355" y="477213"/>
                  <a:pt x="2534386" y="469507"/>
                </a:cubicBezTo>
                <a:cubicBezTo>
                  <a:pt x="2518825" y="460299"/>
                  <a:pt x="2503208" y="451179"/>
                  <a:pt x="2487555" y="442158"/>
                </a:cubicBezTo>
                <a:cubicBezTo>
                  <a:pt x="2504268" y="448345"/>
                  <a:pt x="2521056" y="454663"/>
                  <a:pt x="2537918" y="461117"/>
                </a:cubicBezTo>
                <a:close/>
                <a:moveTo>
                  <a:pt x="2544852" y="463774"/>
                </a:moveTo>
                <a:cubicBezTo>
                  <a:pt x="2562477" y="470541"/>
                  <a:pt x="2580213" y="477457"/>
                  <a:pt x="2598060" y="484518"/>
                </a:cubicBezTo>
                <a:cubicBezTo>
                  <a:pt x="2613007" y="497301"/>
                  <a:pt x="2627899" y="510168"/>
                  <a:pt x="2642697" y="523102"/>
                </a:cubicBezTo>
                <a:cubicBezTo>
                  <a:pt x="2625854" y="514576"/>
                  <a:pt x="2609010" y="506147"/>
                  <a:pt x="2592167" y="497799"/>
                </a:cubicBezTo>
                <a:cubicBezTo>
                  <a:pt x="2576457" y="486370"/>
                  <a:pt x="2560692" y="475023"/>
                  <a:pt x="2544852" y="463774"/>
                </a:cubicBezTo>
                <a:close/>
                <a:moveTo>
                  <a:pt x="2648442" y="528099"/>
                </a:moveTo>
                <a:cubicBezTo>
                  <a:pt x="2662162" y="540124"/>
                  <a:pt x="2675845" y="552199"/>
                  <a:pt x="2689472" y="564301"/>
                </a:cubicBezTo>
                <a:cubicBezTo>
                  <a:pt x="2674469" y="554889"/>
                  <a:pt x="2659485" y="545556"/>
                  <a:pt x="2644519" y="536286"/>
                </a:cubicBezTo>
                <a:cubicBezTo>
                  <a:pt x="2630055" y="525550"/>
                  <a:pt x="2615554" y="514862"/>
                  <a:pt x="2600997" y="504234"/>
                </a:cubicBezTo>
                <a:cubicBezTo>
                  <a:pt x="2616800" y="512101"/>
                  <a:pt x="2632602" y="520077"/>
                  <a:pt x="2648442" y="528099"/>
                </a:cubicBezTo>
                <a:close/>
                <a:moveTo>
                  <a:pt x="2655116" y="531488"/>
                </a:moveTo>
                <a:cubicBezTo>
                  <a:pt x="2731283" y="570189"/>
                  <a:pt x="2807915" y="610543"/>
                  <a:pt x="2886295" y="651854"/>
                </a:cubicBezTo>
                <a:lnTo>
                  <a:pt x="2937569" y="678883"/>
                </a:lnTo>
                <a:cubicBezTo>
                  <a:pt x="3056552" y="741636"/>
                  <a:pt x="3179606" y="806522"/>
                  <a:pt x="3306936" y="867186"/>
                </a:cubicBezTo>
                <a:cubicBezTo>
                  <a:pt x="3725792" y="1067341"/>
                  <a:pt x="4146191" y="1183132"/>
                  <a:pt x="4556421" y="1211338"/>
                </a:cubicBezTo>
                <a:cubicBezTo>
                  <a:pt x="4865069" y="1233253"/>
                  <a:pt x="5186174" y="1221916"/>
                  <a:pt x="5538083" y="1176692"/>
                </a:cubicBezTo>
                <a:cubicBezTo>
                  <a:pt x="5601163" y="1168584"/>
                  <a:pt x="5665543" y="1159893"/>
                  <a:pt x="5731616" y="1150558"/>
                </a:cubicBezTo>
                <a:cubicBezTo>
                  <a:pt x="5727954" y="1152049"/>
                  <a:pt x="5724291" y="1153542"/>
                  <a:pt x="5720610" y="1155031"/>
                </a:cubicBezTo>
                <a:cubicBezTo>
                  <a:pt x="5655151" y="1169787"/>
                  <a:pt x="5588298" y="1184314"/>
                  <a:pt x="5520942" y="1198191"/>
                </a:cubicBezTo>
                <a:cubicBezTo>
                  <a:pt x="5166709" y="1271153"/>
                  <a:pt x="4849397" y="1302499"/>
                  <a:pt x="4550844" y="1294044"/>
                </a:cubicBezTo>
                <a:cubicBezTo>
                  <a:pt x="4136561" y="1283003"/>
                  <a:pt x="3724770" y="1168608"/>
                  <a:pt x="3326903" y="954040"/>
                </a:cubicBezTo>
                <a:cubicBezTo>
                  <a:pt x="3187303" y="878921"/>
                  <a:pt x="3053206" y="795142"/>
                  <a:pt x="2938480" y="722515"/>
                </a:cubicBezTo>
                <a:cubicBezTo>
                  <a:pt x="2904161" y="700791"/>
                  <a:pt x="2869619" y="678748"/>
                  <a:pt x="2836211" y="657429"/>
                </a:cubicBezTo>
                <a:cubicBezTo>
                  <a:pt x="2789845" y="627836"/>
                  <a:pt x="2744260" y="598747"/>
                  <a:pt x="2698953" y="570262"/>
                </a:cubicBezTo>
                <a:cubicBezTo>
                  <a:pt x="2684397" y="557302"/>
                  <a:pt x="2669784" y="544370"/>
                  <a:pt x="2655116" y="531488"/>
                </a:cubicBezTo>
                <a:close/>
                <a:moveTo>
                  <a:pt x="2835226" y="658998"/>
                </a:moveTo>
                <a:cubicBezTo>
                  <a:pt x="2868615" y="680315"/>
                  <a:pt x="2903157" y="702362"/>
                  <a:pt x="2937477" y="724086"/>
                </a:cubicBezTo>
                <a:cubicBezTo>
                  <a:pt x="3052239" y="796732"/>
                  <a:pt x="3186373" y="880529"/>
                  <a:pt x="3326011" y="955678"/>
                </a:cubicBezTo>
                <a:cubicBezTo>
                  <a:pt x="3518651" y="1059563"/>
                  <a:pt x="3717612" y="1141003"/>
                  <a:pt x="3917354" y="1197731"/>
                </a:cubicBezTo>
                <a:cubicBezTo>
                  <a:pt x="4126968" y="1257256"/>
                  <a:pt x="4340077" y="1290287"/>
                  <a:pt x="4550788" y="1295903"/>
                </a:cubicBezTo>
                <a:cubicBezTo>
                  <a:pt x="4582467" y="1296801"/>
                  <a:pt x="4614332" y="1297253"/>
                  <a:pt x="4646476" y="1297253"/>
                </a:cubicBezTo>
                <a:cubicBezTo>
                  <a:pt x="4917217" y="1297249"/>
                  <a:pt x="5204542" y="1265263"/>
                  <a:pt x="5521314" y="1200014"/>
                </a:cubicBezTo>
                <a:cubicBezTo>
                  <a:pt x="5584896" y="1186919"/>
                  <a:pt x="5647994" y="1173241"/>
                  <a:pt x="5709920" y="1159341"/>
                </a:cubicBezTo>
                <a:cubicBezTo>
                  <a:pt x="5708507" y="1159910"/>
                  <a:pt x="5707095" y="1160481"/>
                  <a:pt x="5705682" y="1161049"/>
                </a:cubicBezTo>
                <a:cubicBezTo>
                  <a:pt x="5639144" y="1181784"/>
                  <a:pt x="5571808" y="1202091"/>
                  <a:pt x="5504025" y="1221539"/>
                </a:cubicBezTo>
                <a:cubicBezTo>
                  <a:pt x="5140737" y="1324245"/>
                  <a:pt x="4836030" y="1374153"/>
                  <a:pt x="4545118" y="1378603"/>
                </a:cubicBezTo>
                <a:cubicBezTo>
                  <a:pt x="4129180" y="1385382"/>
                  <a:pt x="3725736" y="1272311"/>
                  <a:pt x="3346070" y="1042574"/>
                </a:cubicBezTo>
                <a:cubicBezTo>
                  <a:pt x="3207270" y="958682"/>
                  <a:pt x="3080256" y="866145"/>
                  <a:pt x="2974342" y="786687"/>
                </a:cubicBezTo>
                <a:cubicBezTo>
                  <a:pt x="2923924" y="748862"/>
                  <a:pt x="2873337" y="710116"/>
                  <a:pt x="2824424" y="672648"/>
                </a:cubicBezTo>
                <a:cubicBezTo>
                  <a:pt x="2799066" y="653220"/>
                  <a:pt x="2773522" y="633657"/>
                  <a:pt x="2747811" y="614079"/>
                </a:cubicBezTo>
                <a:cubicBezTo>
                  <a:pt x="2734369" y="601959"/>
                  <a:pt x="2720891" y="589840"/>
                  <a:pt x="2707338" y="577737"/>
                </a:cubicBezTo>
                <a:cubicBezTo>
                  <a:pt x="2749558" y="604337"/>
                  <a:pt x="2792039" y="631445"/>
                  <a:pt x="2835226" y="658998"/>
                </a:cubicBezTo>
                <a:close/>
                <a:moveTo>
                  <a:pt x="5729962" y="1152916"/>
                </a:moveTo>
                <a:cubicBezTo>
                  <a:pt x="5732657" y="1151828"/>
                  <a:pt x="5735334" y="1150746"/>
                  <a:pt x="5738011" y="1149655"/>
                </a:cubicBezTo>
                <a:cubicBezTo>
                  <a:pt x="5740447" y="1149311"/>
                  <a:pt x="5742882" y="1148963"/>
                  <a:pt x="5745318" y="1148618"/>
                </a:cubicBezTo>
                <a:cubicBezTo>
                  <a:pt x="5742250" y="1149588"/>
                  <a:pt x="5739183" y="1150562"/>
                  <a:pt x="5736096" y="1151531"/>
                </a:cubicBezTo>
                <a:cubicBezTo>
                  <a:pt x="5734052" y="1151994"/>
                  <a:pt x="5732006" y="1152455"/>
                  <a:pt x="5729962" y="1152916"/>
                </a:cubicBezTo>
                <a:close/>
                <a:moveTo>
                  <a:pt x="5767422" y="1143585"/>
                </a:moveTo>
                <a:cubicBezTo>
                  <a:pt x="5770230" y="1142693"/>
                  <a:pt x="5773018" y="1141795"/>
                  <a:pt x="5775826" y="1140900"/>
                </a:cubicBezTo>
                <a:cubicBezTo>
                  <a:pt x="5778911" y="1140713"/>
                  <a:pt x="5781979" y="1140525"/>
                  <a:pt x="5785047" y="1140339"/>
                </a:cubicBezTo>
                <a:cubicBezTo>
                  <a:pt x="5782295" y="1140971"/>
                  <a:pt x="5779562" y="1141603"/>
                  <a:pt x="5776830" y="1142235"/>
                </a:cubicBezTo>
                <a:cubicBezTo>
                  <a:pt x="5773687" y="1142685"/>
                  <a:pt x="5770546" y="1143137"/>
                  <a:pt x="5767422" y="1143585"/>
                </a:cubicBezTo>
                <a:close/>
                <a:moveTo>
                  <a:pt x="5807263" y="1137106"/>
                </a:moveTo>
                <a:cubicBezTo>
                  <a:pt x="5809996" y="1136474"/>
                  <a:pt x="5812728" y="1135842"/>
                  <a:pt x="5815443" y="1135208"/>
                </a:cubicBezTo>
                <a:cubicBezTo>
                  <a:pt x="5818306" y="1135262"/>
                  <a:pt x="5821187" y="1135314"/>
                  <a:pt x="5824051" y="1135366"/>
                </a:cubicBezTo>
                <a:cubicBezTo>
                  <a:pt x="5821299" y="1135771"/>
                  <a:pt x="5818548" y="1136173"/>
                  <a:pt x="5815796" y="1136574"/>
                </a:cubicBezTo>
                <a:cubicBezTo>
                  <a:pt x="5812952" y="1136753"/>
                  <a:pt x="5810107" y="1136929"/>
                  <a:pt x="5807263" y="1137106"/>
                </a:cubicBezTo>
                <a:close/>
                <a:moveTo>
                  <a:pt x="5846694" y="1133912"/>
                </a:moveTo>
                <a:cubicBezTo>
                  <a:pt x="5849390" y="1133510"/>
                  <a:pt x="5852105" y="1133105"/>
                  <a:pt x="5854819" y="1132702"/>
                </a:cubicBezTo>
                <a:cubicBezTo>
                  <a:pt x="5857719" y="1132983"/>
                  <a:pt x="5860638" y="1133261"/>
                  <a:pt x="5863538" y="1133540"/>
                </a:cubicBezTo>
                <a:cubicBezTo>
                  <a:pt x="5860842" y="1133713"/>
                  <a:pt x="5858165" y="1133888"/>
                  <a:pt x="5855470" y="1134061"/>
                </a:cubicBezTo>
                <a:cubicBezTo>
                  <a:pt x="5852551" y="1134011"/>
                  <a:pt x="5849613" y="1133962"/>
                  <a:pt x="5846694" y="1133912"/>
                </a:cubicBezTo>
                <a:close/>
                <a:moveTo>
                  <a:pt x="5886684" y="1133895"/>
                </a:moveTo>
                <a:cubicBezTo>
                  <a:pt x="5889380" y="1133717"/>
                  <a:pt x="5892113" y="1133540"/>
                  <a:pt x="5894808" y="1133362"/>
                </a:cubicBezTo>
                <a:cubicBezTo>
                  <a:pt x="5897671" y="1133856"/>
                  <a:pt x="5900534" y="1134353"/>
                  <a:pt x="5903416" y="1134847"/>
                </a:cubicBezTo>
                <a:cubicBezTo>
                  <a:pt x="5900720" y="1134806"/>
                  <a:pt x="5898024" y="1134764"/>
                  <a:pt x="5895347" y="1134721"/>
                </a:cubicBezTo>
                <a:cubicBezTo>
                  <a:pt x="5892447" y="1134446"/>
                  <a:pt x="5889565" y="1134172"/>
                  <a:pt x="5886684" y="1133895"/>
                </a:cubicBezTo>
                <a:close/>
                <a:moveTo>
                  <a:pt x="5927380" y="1137078"/>
                </a:moveTo>
                <a:cubicBezTo>
                  <a:pt x="5930019" y="1137117"/>
                  <a:pt x="5932678" y="1137151"/>
                  <a:pt x="5935337" y="1137190"/>
                </a:cubicBezTo>
                <a:cubicBezTo>
                  <a:pt x="5938200" y="1137898"/>
                  <a:pt x="5941062" y="1138604"/>
                  <a:pt x="5943944" y="1139313"/>
                </a:cubicBezTo>
                <a:cubicBezTo>
                  <a:pt x="5941342" y="1139069"/>
                  <a:pt x="5938739" y="1138826"/>
                  <a:pt x="5936136" y="1138582"/>
                </a:cubicBezTo>
                <a:cubicBezTo>
                  <a:pt x="5933217" y="1138080"/>
                  <a:pt x="5930299" y="1137578"/>
                  <a:pt x="5927380" y="1137078"/>
                </a:cubicBezTo>
                <a:close/>
                <a:moveTo>
                  <a:pt x="5968652" y="1143472"/>
                </a:moveTo>
                <a:cubicBezTo>
                  <a:pt x="5971236" y="1143709"/>
                  <a:pt x="5973820" y="1143946"/>
                  <a:pt x="5976404" y="1144184"/>
                </a:cubicBezTo>
                <a:cubicBezTo>
                  <a:pt x="5979211" y="1145076"/>
                  <a:pt x="5982000" y="1145968"/>
                  <a:pt x="5984807" y="1146861"/>
                </a:cubicBezTo>
                <a:cubicBezTo>
                  <a:pt x="5982316" y="1146437"/>
                  <a:pt x="5979806" y="1146013"/>
                  <a:pt x="5977315" y="1145589"/>
                </a:cubicBezTo>
                <a:cubicBezTo>
                  <a:pt x="5974415" y="1144884"/>
                  <a:pt x="5971533" y="1144178"/>
                  <a:pt x="5968652" y="1143472"/>
                </a:cubicBezTo>
                <a:close/>
                <a:moveTo>
                  <a:pt x="6010556" y="1153077"/>
                </a:moveTo>
                <a:cubicBezTo>
                  <a:pt x="6013029" y="1153492"/>
                  <a:pt x="6015501" y="1153910"/>
                  <a:pt x="6017974" y="1154323"/>
                </a:cubicBezTo>
                <a:cubicBezTo>
                  <a:pt x="6020688" y="1155375"/>
                  <a:pt x="6023402" y="1156426"/>
                  <a:pt x="6026135" y="1157478"/>
                </a:cubicBezTo>
                <a:cubicBezTo>
                  <a:pt x="6023755" y="1156902"/>
                  <a:pt x="6021376" y="1156327"/>
                  <a:pt x="6018996" y="1155751"/>
                </a:cubicBezTo>
                <a:cubicBezTo>
                  <a:pt x="6016170" y="1154859"/>
                  <a:pt x="6013363" y="1153968"/>
                  <a:pt x="6010556" y="1153077"/>
                </a:cubicBezTo>
                <a:close/>
                <a:moveTo>
                  <a:pt x="6052999" y="1165870"/>
                </a:moveTo>
                <a:cubicBezTo>
                  <a:pt x="6055509" y="1166471"/>
                  <a:pt x="6058019" y="1167067"/>
                  <a:pt x="6060510" y="1167668"/>
                </a:cubicBezTo>
                <a:cubicBezTo>
                  <a:pt x="6063187" y="1168884"/>
                  <a:pt x="6065846" y="1170098"/>
                  <a:pt x="6068523" y="1171313"/>
                </a:cubicBezTo>
                <a:cubicBezTo>
                  <a:pt x="6066069" y="1170546"/>
                  <a:pt x="6063615" y="1169776"/>
                  <a:pt x="6061142" y="1169008"/>
                </a:cubicBezTo>
                <a:cubicBezTo>
                  <a:pt x="6058428" y="1167962"/>
                  <a:pt x="6055714" y="1166915"/>
                  <a:pt x="6052999" y="1165870"/>
                </a:cubicBezTo>
                <a:close/>
                <a:moveTo>
                  <a:pt x="6096577" y="1181985"/>
                </a:moveTo>
                <a:cubicBezTo>
                  <a:pt x="6098584" y="1182608"/>
                  <a:pt x="6100592" y="1183232"/>
                  <a:pt x="6102600" y="1183855"/>
                </a:cubicBezTo>
                <a:cubicBezTo>
                  <a:pt x="6105036" y="1185121"/>
                  <a:pt x="6107471" y="1186387"/>
                  <a:pt x="6109925" y="1187653"/>
                </a:cubicBezTo>
                <a:cubicBezTo>
                  <a:pt x="6108289" y="1187034"/>
                  <a:pt x="6106653" y="1186415"/>
                  <a:pt x="6105036" y="1185796"/>
                </a:cubicBezTo>
                <a:cubicBezTo>
                  <a:pt x="6102210" y="1184526"/>
                  <a:pt x="6099384" y="1183256"/>
                  <a:pt x="6096577" y="1181985"/>
                </a:cubicBezTo>
                <a:close/>
                <a:moveTo>
                  <a:pt x="6139671" y="1200899"/>
                </a:moveTo>
                <a:cubicBezTo>
                  <a:pt x="6199367" y="1223385"/>
                  <a:pt x="6259694" y="1245494"/>
                  <a:pt x="6320561" y="1266739"/>
                </a:cubicBezTo>
                <a:cubicBezTo>
                  <a:pt x="6638096" y="1377085"/>
                  <a:pt x="6894727" y="1433354"/>
                  <a:pt x="7128174" y="1443828"/>
                </a:cubicBezTo>
                <a:cubicBezTo>
                  <a:pt x="7154109" y="1444990"/>
                  <a:pt x="7179820" y="1445572"/>
                  <a:pt x="7205327" y="1445572"/>
                </a:cubicBezTo>
                <a:cubicBezTo>
                  <a:pt x="7319755" y="1445570"/>
                  <a:pt x="7429739" y="1433875"/>
                  <a:pt x="7533106" y="1410653"/>
                </a:cubicBezTo>
                <a:cubicBezTo>
                  <a:pt x="7671720" y="1379514"/>
                  <a:pt x="7804312" y="1326411"/>
                  <a:pt x="7927199" y="1252815"/>
                </a:cubicBezTo>
                <a:cubicBezTo>
                  <a:pt x="8038856" y="1186268"/>
                  <a:pt x="8151853" y="1106669"/>
                  <a:pt x="8282789" y="1002306"/>
                </a:cubicBezTo>
                <a:cubicBezTo>
                  <a:pt x="8378347" y="926226"/>
                  <a:pt x="8472659" y="845117"/>
                  <a:pt x="8563867" y="766681"/>
                </a:cubicBezTo>
                <a:cubicBezTo>
                  <a:pt x="8748941" y="607525"/>
                  <a:pt x="8937379" y="445492"/>
                  <a:pt x="9145989" y="318089"/>
                </a:cubicBezTo>
                <a:cubicBezTo>
                  <a:pt x="9159821" y="321809"/>
                  <a:pt x="9173597" y="325667"/>
                  <a:pt x="9187299" y="329662"/>
                </a:cubicBezTo>
                <a:cubicBezTo>
                  <a:pt x="9180382" y="334375"/>
                  <a:pt x="9173448" y="339140"/>
                  <a:pt x="9166513" y="343986"/>
                </a:cubicBezTo>
                <a:cubicBezTo>
                  <a:pt x="8977722" y="475685"/>
                  <a:pt x="8802873" y="638704"/>
                  <a:pt x="8633788" y="796356"/>
                </a:cubicBezTo>
                <a:cubicBezTo>
                  <a:pt x="8537542" y="886084"/>
                  <a:pt x="8438024" y="978866"/>
                  <a:pt x="8336647" y="1065281"/>
                </a:cubicBezTo>
                <a:cubicBezTo>
                  <a:pt x="8207161" y="1175708"/>
                  <a:pt x="8094146" y="1259794"/>
                  <a:pt x="7980964" y="1329897"/>
                </a:cubicBezTo>
                <a:cubicBezTo>
                  <a:pt x="7438105" y="1667019"/>
                  <a:pt x="6822426" y="1485967"/>
                  <a:pt x="6346701" y="1290569"/>
                </a:cubicBezTo>
                <a:cubicBezTo>
                  <a:pt x="6279122" y="1262755"/>
                  <a:pt x="6212324" y="1233781"/>
                  <a:pt x="6146419" y="1204370"/>
                </a:cubicBezTo>
                <a:cubicBezTo>
                  <a:pt x="6144169" y="1203212"/>
                  <a:pt x="6141920" y="1202056"/>
                  <a:pt x="6139671" y="1200899"/>
                </a:cubicBezTo>
                <a:close/>
                <a:moveTo>
                  <a:pt x="9148201" y="316747"/>
                </a:moveTo>
                <a:cubicBezTo>
                  <a:pt x="9160973" y="308974"/>
                  <a:pt x="9173801" y="301335"/>
                  <a:pt x="9186722" y="293830"/>
                </a:cubicBezTo>
                <a:cubicBezTo>
                  <a:pt x="9200312" y="296730"/>
                  <a:pt x="9213865" y="299775"/>
                  <a:pt x="9227344" y="302965"/>
                </a:cubicBezTo>
                <a:cubicBezTo>
                  <a:pt x="9214720" y="311194"/>
                  <a:pt x="9202023" y="319638"/>
                  <a:pt x="9189288" y="328307"/>
                </a:cubicBezTo>
                <a:cubicBezTo>
                  <a:pt x="9175660" y="324321"/>
                  <a:pt x="9161977" y="320463"/>
                  <a:pt x="9148201" y="316747"/>
                </a:cubicBezTo>
                <a:close/>
                <a:moveTo>
                  <a:pt x="9273691" y="312603"/>
                </a:moveTo>
                <a:cubicBezTo>
                  <a:pt x="9272966" y="312411"/>
                  <a:pt x="9272241" y="312209"/>
                  <a:pt x="9271497" y="312017"/>
                </a:cubicBezTo>
                <a:cubicBezTo>
                  <a:pt x="9258614" y="308649"/>
                  <a:pt x="9245693" y="305440"/>
                  <a:pt x="9232735" y="302339"/>
                </a:cubicBezTo>
                <a:cubicBezTo>
                  <a:pt x="9245358" y="294175"/>
                  <a:pt x="9258056" y="286140"/>
                  <a:pt x="9270847" y="278248"/>
                </a:cubicBezTo>
                <a:cubicBezTo>
                  <a:pt x="9284325" y="280714"/>
                  <a:pt x="9297841" y="283363"/>
                  <a:pt x="9311357" y="286161"/>
                </a:cubicBezTo>
                <a:cubicBezTo>
                  <a:pt x="9298845" y="294752"/>
                  <a:pt x="9286296" y="303566"/>
                  <a:pt x="9273691" y="312603"/>
                </a:cubicBezTo>
                <a:close/>
                <a:moveTo>
                  <a:pt x="9313494" y="284694"/>
                </a:moveTo>
                <a:cubicBezTo>
                  <a:pt x="9300090" y="281907"/>
                  <a:pt x="9286649" y="279271"/>
                  <a:pt x="9273190" y="276793"/>
                </a:cubicBezTo>
                <a:cubicBezTo>
                  <a:pt x="9285738" y="269072"/>
                  <a:pt x="9298361" y="261485"/>
                  <a:pt x="9311078" y="254043"/>
                </a:cubicBezTo>
                <a:cubicBezTo>
                  <a:pt x="9324370" y="255740"/>
                  <a:pt x="9337663" y="257575"/>
                  <a:pt x="9351011" y="259605"/>
                </a:cubicBezTo>
                <a:cubicBezTo>
                  <a:pt x="9338518" y="267750"/>
                  <a:pt x="9326025" y="276114"/>
                  <a:pt x="9313494" y="284694"/>
                </a:cubicBezTo>
                <a:close/>
                <a:moveTo>
                  <a:pt x="9353335" y="258081"/>
                </a:moveTo>
                <a:cubicBezTo>
                  <a:pt x="9340154" y="256066"/>
                  <a:pt x="9326955" y="254214"/>
                  <a:pt x="9313718" y="252513"/>
                </a:cubicBezTo>
                <a:cubicBezTo>
                  <a:pt x="9326192" y="245248"/>
                  <a:pt x="9338741" y="238122"/>
                  <a:pt x="9351364" y="231139"/>
                </a:cubicBezTo>
                <a:cubicBezTo>
                  <a:pt x="9364415" y="232070"/>
                  <a:pt x="9377485" y="233165"/>
                  <a:pt x="9390592" y="234433"/>
                </a:cubicBezTo>
                <a:cubicBezTo>
                  <a:pt x="9378173" y="242111"/>
                  <a:pt x="9365773" y="249990"/>
                  <a:pt x="9353335" y="258081"/>
                </a:cubicBezTo>
                <a:close/>
                <a:moveTo>
                  <a:pt x="9393194" y="232845"/>
                </a:moveTo>
                <a:cubicBezTo>
                  <a:pt x="9380255" y="231568"/>
                  <a:pt x="9367334" y="230430"/>
                  <a:pt x="9354414" y="229471"/>
                </a:cubicBezTo>
                <a:cubicBezTo>
                  <a:pt x="9366777" y="222665"/>
                  <a:pt x="9379232" y="215998"/>
                  <a:pt x="9391781" y="209477"/>
                </a:cubicBezTo>
                <a:cubicBezTo>
                  <a:pt x="9404535" y="209696"/>
                  <a:pt x="9417325" y="210083"/>
                  <a:pt x="9430172" y="210625"/>
                </a:cubicBezTo>
                <a:cubicBezTo>
                  <a:pt x="9417846" y="217837"/>
                  <a:pt x="9405520" y="225240"/>
                  <a:pt x="9393194" y="232845"/>
                </a:cubicBezTo>
                <a:close/>
                <a:moveTo>
                  <a:pt x="9433183" y="208885"/>
                </a:moveTo>
                <a:cubicBezTo>
                  <a:pt x="9420523" y="208326"/>
                  <a:pt x="9407881" y="207926"/>
                  <a:pt x="9395258" y="207684"/>
                </a:cubicBezTo>
                <a:cubicBezTo>
                  <a:pt x="9411469" y="199302"/>
                  <a:pt x="9427811" y="191136"/>
                  <a:pt x="9444338" y="183256"/>
                </a:cubicBezTo>
                <a:cubicBezTo>
                  <a:pt x="9455065" y="183483"/>
                  <a:pt x="9465848" y="183854"/>
                  <a:pt x="9476650" y="184375"/>
                </a:cubicBezTo>
                <a:cubicBezTo>
                  <a:pt x="9462148" y="192284"/>
                  <a:pt x="9447648" y="200454"/>
                  <a:pt x="9433183" y="208885"/>
                </a:cubicBezTo>
                <a:close/>
                <a:moveTo>
                  <a:pt x="9518331" y="162354"/>
                </a:moveTo>
                <a:cubicBezTo>
                  <a:pt x="9505466" y="168922"/>
                  <a:pt x="9492619" y="175691"/>
                  <a:pt x="9479791" y="182646"/>
                </a:cubicBezTo>
                <a:cubicBezTo>
                  <a:pt x="9469288" y="182097"/>
                  <a:pt x="9458783" y="181672"/>
                  <a:pt x="9448279" y="181397"/>
                </a:cubicBezTo>
                <a:cubicBezTo>
                  <a:pt x="9461646" y="175057"/>
                  <a:pt x="9475144" y="168890"/>
                  <a:pt x="9488715" y="162899"/>
                </a:cubicBezTo>
                <a:cubicBezTo>
                  <a:pt x="9498624" y="162564"/>
                  <a:pt x="9508551" y="162346"/>
                  <a:pt x="9518517" y="162259"/>
                </a:cubicBezTo>
                <a:cubicBezTo>
                  <a:pt x="9518460" y="162292"/>
                  <a:pt x="9518405" y="162322"/>
                  <a:pt x="9518331" y="162354"/>
                </a:cubicBezTo>
                <a:close/>
                <a:moveTo>
                  <a:pt x="9522420" y="160301"/>
                </a:moveTo>
                <a:cubicBezTo>
                  <a:pt x="9512809" y="160337"/>
                  <a:pt x="9503197" y="160504"/>
                  <a:pt x="9493604" y="160770"/>
                </a:cubicBezTo>
                <a:cubicBezTo>
                  <a:pt x="9500297" y="157845"/>
                  <a:pt x="9507008" y="154964"/>
                  <a:pt x="9513757" y="152127"/>
                </a:cubicBezTo>
                <a:cubicBezTo>
                  <a:pt x="9525283" y="150407"/>
                  <a:pt x="9536865" y="148823"/>
                  <a:pt x="9548522" y="147373"/>
                </a:cubicBezTo>
                <a:cubicBezTo>
                  <a:pt x="9539822" y="151595"/>
                  <a:pt x="9531121" y="155893"/>
                  <a:pt x="9522420" y="160301"/>
                </a:cubicBezTo>
                <a:close/>
                <a:moveTo>
                  <a:pt x="9553709" y="144856"/>
                </a:moveTo>
                <a:cubicBezTo>
                  <a:pt x="9542629" y="146200"/>
                  <a:pt x="9531549" y="147695"/>
                  <a:pt x="9520487" y="149299"/>
                </a:cubicBezTo>
                <a:cubicBezTo>
                  <a:pt x="9531921" y="144547"/>
                  <a:pt x="9543447" y="139937"/>
                  <a:pt x="9555029" y="135445"/>
                </a:cubicBezTo>
                <a:cubicBezTo>
                  <a:pt x="9565719" y="133257"/>
                  <a:pt x="9576446" y="131156"/>
                  <a:pt x="9587247" y="129195"/>
                </a:cubicBezTo>
                <a:cubicBezTo>
                  <a:pt x="9576075" y="134265"/>
                  <a:pt x="9564901" y="139483"/>
                  <a:pt x="9553709" y="144856"/>
                </a:cubicBezTo>
                <a:close/>
                <a:moveTo>
                  <a:pt x="9594070" y="126129"/>
                </a:moveTo>
                <a:cubicBezTo>
                  <a:pt x="9584421" y="127838"/>
                  <a:pt x="9574773" y="129628"/>
                  <a:pt x="9565142" y="131537"/>
                </a:cubicBezTo>
                <a:cubicBezTo>
                  <a:pt x="9574977" y="127806"/>
                  <a:pt x="9584886" y="124203"/>
                  <a:pt x="9594833" y="120663"/>
                </a:cubicBezTo>
                <a:cubicBezTo>
                  <a:pt x="9604165" y="118187"/>
                  <a:pt x="9613535" y="115822"/>
                  <a:pt x="9622942" y="113523"/>
                </a:cubicBezTo>
                <a:cubicBezTo>
                  <a:pt x="9613312" y="117603"/>
                  <a:pt x="9603701" y="121825"/>
                  <a:pt x="9594070" y="126129"/>
                </a:cubicBezTo>
                <a:close/>
                <a:moveTo>
                  <a:pt x="9651945" y="101626"/>
                </a:moveTo>
                <a:cubicBezTo>
                  <a:pt x="9646162" y="103937"/>
                  <a:pt x="9640381" y="106285"/>
                  <a:pt x="9634617" y="108674"/>
                </a:cubicBezTo>
                <a:cubicBezTo>
                  <a:pt x="9629096" y="109959"/>
                  <a:pt x="9623593" y="111256"/>
                  <a:pt x="9618090" y="112608"/>
                </a:cubicBezTo>
                <a:cubicBezTo>
                  <a:pt x="9629300" y="108828"/>
                  <a:pt x="9640585" y="105153"/>
                  <a:pt x="9651945" y="101626"/>
                </a:cubicBezTo>
                <a:close/>
                <a:moveTo>
                  <a:pt x="9568433" y="127973"/>
                </a:moveTo>
                <a:cubicBezTo>
                  <a:pt x="9563042" y="130000"/>
                  <a:pt x="9557632" y="132086"/>
                  <a:pt x="9552222" y="134181"/>
                </a:cubicBezTo>
                <a:cubicBezTo>
                  <a:pt x="9546775" y="135315"/>
                  <a:pt x="9541309" y="136490"/>
                  <a:pt x="9535861" y="137689"/>
                </a:cubicBezTo>
                <a:cubicBezTo>
                  <a:pt x="9546663" y="134330"/>
                  <a:pt x="9557521" y="131097"/>
                  <a:pt x="9568433" y="127973"/>
                </a:cubicBezTo>
                <a:close/>
                <a:moveTo>
                  <a:pt x="9469882" y="157533"/>
                </a:moveTo>
                <a:cubicBezTo>
                  <a:pt x="9462334" y="158909"/>
                  <a:pt x="9454768" y="160355"/>
                  <a:pt x="9447220" y="161856"/>
                </a:cubicBezTo>
                <a:cubicBezTo>
                  <a:pt x="9461702" y="157721"/>
                  <a:pt x="9476315" y="153794"/>
                  <a:pt x="9491021" y="150080"/>
                </a:cubicBezTo>
                <a:cubicBezTo>
                  <a:pt x="9483974" y="152506"/>
                  <a:pt x="9476928" y="154990"/>
                  <a:pt x="9469882" y="157533"/>
                </a:cubicBezTo>
                <a:close/>
                <a:moveTo>
                  <a:pt x="9422773" y="166946"/>
                </a:moveTo>
                <a:cubicBezTo>
                  <a:pt x="9401319" y="171592"/>
                  <a:pt x="9379865" y="176747"/>
                  <a:pt x="9358336" y="182417"/>
                </a:cubicBezTo>
                <a:cubicBezTo>
                  <a:pt x="9330226" y="183778"/>
                  <a:pt x="9302024" y="186119"/>
                  <a:pt x="9273635" y="189448"/>
                </a:cubicBezTo>
                <a:cubicBezTo>
                  <a:pt x="9322456" y="179082"/>
                  <a:pt x="9372150" y="171462"/>
                  <a:pt x="9422773" y="166946"/>
                </a:cubicBezTo>
                <a:close/>
                <a:moveTo>
                  <a:pt x="9224239" y="198489"/>
                </a:moveTo>
                <a:cubicBezTo>
                  <a:pt x="9192931" y="206312"/>
                  <a:pt x="9161513" y="215333"/>
                  <a:pt x="9129833" y="225604"/>
                </a:cubicBezTo>
                <a:cubicBezTo>
                  <a:pt x="9123364" y="226586"/>
                  <a:pt x="9116876" y="227582"/>
                  <a:pt x="9110387" y="228644"/>
                </a:cubicBezTo>
                <a:cubicBezTo>
                  <a:pt x="9104884" y="229544"/>
                  <a:pt x="9099363" y="230496"/>
                  <a:pt x="9093860" y="231453"/>
                </a:cubicBezTo>
                <a:cubicBezTo>
                  <a:pt x="9082426" y="232448"/>
                  <a:pt x="9070956" y="233580"/>
                  <a:pt x="9059466" y="234809"/>
                </a:cubicBezTo>
                <a:cubicBezTo>
                  <a:pt x="9113566" y="219586"/>
                  <a:pt x="9168447" y="207281"/>
                  <a:pt x="9224239" y="198489"/>
                </a:cubicBezTo>
                <a:close/>
                <a:moveTo>
                  <a:pt x="9033885" y="239640"/>
                </a:moveTo>
                <a:cubicBezTo>
                  <a:pt x="9033476" y="239758"/>
                  <a:pt x="9033086" y="239880"/>
                  <a:pt x="9032695" y="239999"/>
                </a:cubicBezTo>
                <a:cubicBezTo>
                  <a:pt x="9031822" y="240031"/>
                  <a:pt x="9030967" y="240072"/>
                  <a:pt x="9030093" y="240105"/>
                </a:cubicBezTo>
                <a:cubicBezTo>
                  <a:pt x="9031357" y="239949"/>
                  <a:pt x="9032621" y="239793"/>
                  <a:pt x="9033885" y="239640"/>
                </a:cubicBezTo>
                <a:close/>
                <a:moveTo>
                  <a:pt x="8966679" y="247118"/>
                </a:moveTo>
                <a:cubicBezTo>
                  <a:pt x="8957811" y="246997"/>
                  <a:pt x="8948924" y="246924"/>
                  <a:pt x="8940001" y="246924"/>
                </a:cubicBezTo>
                <a:cubicBezTo>
                  <a:pt x="8957458" y="245448"/>
                  <a:pt x="8974970" y="244188"/>
                  <a:pt x="8992520" y="243197"/>
                </a:cubicBezTo>
                <a:cubicBezTo>
                  <a:pt x="8983913" y="244437"/>
                  <a:pt x="8975305" y="245751"/>
                  <a:pt x="8966679" y="247118"/>
                </a:cubicBezTo>
                <a:close/>
                <a:moveTo>
                  <a:pt x="8906500" y="248832"/>
                </a:moveTo>
                <a:cubicBezTo>
                  <a:pt x="8898449" y="249659"/>
                  <a:pt x="8890381" y="250537"/>
                  <a:pt x="8882313" y="251468"/>
                </a:cubicBezTo>
                <a:cubicBezTo>
                  <a:pt x="8873910" y="251000"/>
                  <a:pt x="8865469" y="250585"/>
                  <a:pt x="8857029" y="250215"/>
                </a:cubicBezTo>
                <a:cubicBezTo>
                  <a:pt x="8873482" y="249557"/>
                  <a:pt x="8889972" y="249090"/>
                  <a:pt x="8906500" y="248832"/>
                </a:cubicBezTo>
                <a:close/>
                <a:moveTo>
                  <a:pt x="8814121" y="250875"/>
                </a:moveTo>
                <a:cubicBezTo>
                  <a:pt x="8807149" y="251304"/>
                  <a:pt x="8800178" y="251756"/>
                  <a:pt x="8793187" y="252256"/>
                </a:cubicBezTo>
                <a:cubicBezTo>
                  <a:pt x="8786346" y="251576"/>
                  <a:pt x="8779486" y="250933"/>
                  <a:pt x="8772607" y="250312"/>
                </a:cubicBezTo>
                <a:cubicBezTo>
                  <a:pt x="8786513" y="250371"/>
                  <a:pt x="8800345" y="250553"/>
                  <a:pt x="8814121" y="250875"/>
                </a:cubicBezTo>
                <a:close/>
                <a:moveTo>
                  <a:pt x="6066459" y="1011090"/>
                </a:moveTo>
                <a:cubicBezTo>
                  <a:pt x="6170439" y="966241"/>
                  <a:pt x="6275980" y="919637"/>
                  <a:pt x="6378063" y="874569"/>
                </a:cubicBezTo>
                <a:cubicBezTo>
                  <a:pt x="6813800" y="682176"/>
                  <a:pt x="7264391" y="483229"/>
                  <a:pt x="7732067" y="358387"/>
                </a:cubicBezTo>
                <a:cubicBezTo>
                  <a:pt x="8084125" y="264407"/>
                  <a:pt x="8415194" y="227763"/>
                  <a:pt x="8721668" y="248477"/>
                </a:cubicBezTo>
                <a:cubicBezTo>
                  <a:pt x="8657138" y="249613"/>
                  <a:pt x="8591307" y="253480"/>
                  <a:pt x="8523952" y="260068"/>
                </a:cubicBezTo>
                <a:cubicBezTo>
                  <a:pt x="8300023" y="281972"/>
                  <a:pt x="8058823" y="334618"/>
                  <a:pt x="7786576" y="421013"/>
                </a:cubicBezTo>
                <a:cubicBezTo>
                  <a:pt x="7679938" y="454899"/>
                  <a:pt x="7564543" y="494841"/>
                  <a:pt x="7433774" y="543122"/>
                </a:cubicBezTo>
                <a:cubicBezTo>
                  <a:pt x="7314829" y="587278"/>
                  <a:pt x="7194879" y="632337"/>
                  <a:pt x="7078890" y="675911"/>
                </a:cubicBezTo>
                <a:cubicBezTo>
                  <a:pt x="6739380" y="803447"/>
                  <a:pt x="6418704" y="923911"/>
                  <a:pt x="6091278" y="1034919"/>
                </a:cubicBezTo>
                <a:cubicBezTo>
                  <a:pt x="6037810" y="1052982"/>
                  <a:pt x="5983116" y="1071325"/>
                  <a:pt x="5927528" y="1089684"/>
                </a:cubicBezTo>
                <a:cubicBezTo>
                  <a:pt x="5921579" y="1086527"/>
                  <a:pt x="5915630" y="1083372"/>
                  <a:pt x="5909700" y="1080230"/>
                </a:cubicBezTo>
                <a:cubicBezTo>
                  <a:pt x="5908993" y="1079857"/>
                  <a:pt x="5908305" y="1079489"/>
                  <a:pt x="5907599" y="1079115"/>
                </a:cubicBezTo>
                <a:cubicBezTo>
                  <a:pt x="5960397" y="1056742"/>
                  <a:pt x="6013307" y="1034015"/>
                  <a:pt x="6066459" y="1011090"/>
                </a:cubicBezTo>
                <a:close/>
                <a:moveTo>
                  <a:pt x="2580045" y="82896"/>
                </a:moveTo>
                <a:cubicBezTo>
                  <a:pt x="2692856" y="70005"/>
                  <a:pt x="2805108" y="63964"/>
                  <a:pt x="2916989" y="63964"/>
                </a:cubicBezTo>
                <a:cubicBezTo>
                  <a:pt x="3929661" y="63964"/>
                  <a:pt x="4896730" y="560081"/>
                  <a:pt x="5689117" y="966617"/>
                </a:cubicBezTo>
                <a:cubicBezTo>
                  <a:pt x="5758592" y="1002256"/>
                  <a:pt x="5829051" y="1039581"/>
                  <a:pt x="5903434" y="1079020"/>
                </a:cubicBezTo>
                <a:cubicBezTo>
                  <a:pt x="5898043" y="1081312"/>
                  <a:pt x="5892633" y="1083607"/>
                  <a:pt x="5887204" y="1085903"/>
                </a:cubicBezTo>
                <a:cubicBezTo>
                  <a:pt x="5813175" y="1051699"/>
                  <a:pt x="5742715" y="1019224"/>
                  <a:pt x="5673091" y="988274"/>
                </a:cubicBezTo>
                <a:lnTo>
                  <a:pt x="5652790" y="979181"/>
                </a:lnTo>
                <a:cubicBezTo>
                  <a:pt x="5313504" y="827130"/>
                  <a:pt x="4962653" y="669904"/>
                  <a:pt x="4602248" y="533054"/>
                </a:cubicBezTo>
                <a:cubicBezTo>
                  <a:pt x="4340021" y="433681"/>
                  <a:pt x="4106090" y="356574"/>
                  <a:pt x="3887107" y="297321"/>
                </a:cubicBezTo>
                <a:cubicBezTo>
                  <a:pt x="3627204" y="226997"/>
                  <a:pt x="3387547" y="181207"/>
                  <a:pt x="3154415" y="157334"/>
                </a:cubicBezTo>
                <a:cubicBezTo>
                  <a:pt x="2969713" y="138485"/>
                  <a:pt x="2788451" y="134398"/>
                  <a:pt x="2615684" y="145176"/>
                </a:cubicBezTo>
                <a:cubicBezTo>
                  <a:pt x="2475136" y="153945"/>
                  <a:pt x="2335536" y="172503"/>
                  <a:pt x="2194542" y="201252"/>
                </a:cubicBezTo>
                <a:cubicBezTo>
                  <a:pt x="2180970" y="194827"/>
                  <a:pt x="2167473" y="188783"/>
                  <a:pt x="2153994" y="183107"/>
                </a:cubicBezTo>
                <a:cubicBezTo>
                  <a:pt x="2144178" y="178978"/>
                  <a:pt x="2134418" y="175078"/>
                  <a:pt x="2124676" y="171357"/>
                </a:cubicBezTo>
                <a:cubicBezTo>
                  <a:pt x="2272754" y="130911"/>
                  <a:pt x="2424345" y="100684"/>
                  <a:pt x="2580045" y="82896"/>
                </a:cubicBezTo>
                <a:close/>
                <a:moveTo>
                  <a:pt x="2122018" y="172082"/>
                </a:moveTo>
                <a:cubicBezTo>
                  <a:pt x="2145796" y="181055"/>
                  <a:pt x="2169128" y="191012"/>
                  <a:pt x="2191976" y="201778"/>
                </a:cubicBezTo>
                <a:cubicBezTo>
                  <a:pt x="2165670" y="207167"/>
                  <a:pt x="2139289" y="212908"/>
                  <a:pt x="2112853" y="219014"/>
                </a:cubicBezTo>
                <a:cubicBezTo>
                  <a:pt x="2088944" y="210391"/>
                  <a:pt x="2064553" y="202585"/>
                  <a:pt x="2039734" y="195779"/>
                </a:cubicBezTo>
                <a:cubicBezTo>
                  <a:pt x="2067044" y="187534"/>
                  <a:pt x="2094466" y="179632"/>
                  <a:pt x="2122018" y="172082"/>
                </a:cubicBezTo>
                <a:close/>
                <a:moveTo>
                  <a:pt x="2036350" y="196792"/>
                </a:moveTo>
                <a:cubicBezTo>
                  <a:pt x="2061169" y="203513"/>
                  <a:pt x="2085561" y="211233"/>
                  <a:pt x="2109506" y="219783"/>
                </a:cubicBezTo>
                <a:cubicBezTo>
                  <a:pt x="2083274" y="225866"/>
                  <a:pt x="2057005" y="232290"/>
                  <a:pt x="2030643" y="239081"/>
                </a:cubicBezTo>
                <a:cubicBezTo>
                  <a:pt x="2025233" y="237696"/>
                  <a:pt x="2019823" y="236344"/>
                  <a:pt x="2014432" y="235054"/>
                </a:cubicBezTo>
                <a:cubicBezTo>
                  <a:pt x="1994335" y="230250"/>
                  <a:pt x="1974442" y="226130"/>
                  <a:pt x="1954680" y="222650"/>
                </a:cubicBezTo>
                <a:cubicBezTo>
                  <a:pt x="1981786" y="213702"/>
                  <a:pt x="2009003" y="205076"/>
                  <a:pt x="2036350" y="196792"/>
                </a:cubicBezTo>
                <a:close/>
                <a:moveTo>
                  <a:pt x="1950218" y="224139"/>
                </a:moveTo>
                <a:cubicBezTo>
                  <a:pt x="1976041" y="228540"/>
                  <a:pt x="2001437" y="233944"/>
                  <a:pt x="2026404" y="240193"/>
                </a:cubicBezTo>
                <a:cubicBezTo>
                  <a:pt x="2000451" y="246913"/>
                  <a:pt x="1974424" y="253987"/>
                  <a:pt x="1948322" y="261401"/>
                </a:cubicBezTo>
                <a:cubicBezTo>
                  <a:pt x="1947076" y="261206"/>
                  <a:pt x="1945831" y="261002"/>
                  <a:pt x="1944585" y="260812"/>
                </a:cubicBezTo>
                <a:cubicBezTo>
                  <a:pt x="1919283" y="256941"/>
                  <a:pt x="1894296" y="254004"/>
                  <a:pt x="1869570" y="251959"/>
                </a:cubicBezTo>
                <a:cubicBezTo>
                  <a:pt x="1896341" y="242371"/>
                  <a:pt x="1923224" y="233095"/>
                  <a:pt x="1950218" y="224139"/>
                </a:cubicBezTo>
                <a:close/>
                <a:moveTo>
                  <a:pt x="1866242" y="253152"/>
                </a:moveTo>
                <a:cubicBezTo>
                  <a:pt x="1892921" y="255223"/>
                  <a:pt x="1919245" y="258317"/>
                  <a:pt x="1945199" y="262288"/>
                </a:cubicBezTo>
                <a:cubicBezTo>
                  <a:pt x="1918558" y="269879"/>
                  <a:pt x="1891805" y="277826"/>
                  <a:pt x="1864960" y="286142"/>
                </a:cubicBezTo>
                <a:cubicBezTo>
                  <a:pt x="1837534" y="284462"/>
                  <a:pt x="1810473" y="283703"/>
                  <a:pt x="1783734" y="283880"/>
                </a:cubicBezTo>
                <a:cubicBezTo>
                  <a:pt x="1811122" y="273320"/>
                  <a:pt x="1838625" y="263073"/>
                  <a:pt x="1866242" y="253152"/>
                </a:cubicBezTo>
                <a:close/>
                <a:moveTo>
                  <a:pt x="1777559" y="286257"/>
                </a:moveTo>
                <a:cubicBezTo>
                  <a:pt x="1805031" y="285915"/>
                  <a:pt x="1832139" y="286562"/>
                  <a:pt x="1858843" y="288033"/>
                </a:cubicBezTo>
                <a:cubicBezTo>
                  <a:pt x="1849973" y="290797"/>
                  <a:pt x="1841094" y="293594"/>
                  <a:pt x="1832200" y="296438"/>
                </a:cubicBezTo>
                <a:cubicBezTo>
                  <a:pt x="1815052" y="301917"/>
                  <a:pt x="1797922" y="307533"/>
                  <a:pt x="1780805" y="313265"/>
                </a:cubicBezTo>
                <a:cubicBezTo>
                  <a:pt x="1752705" y="314090"/>
                  <a:pt x="1724999" y="315737"/>
                  <a:pt x="1697635" y="318232"/>
                </a:cubicBezTo>
                <a:cubicBezTo>
                  <a:pt x="1724170" y="307284"/>
                  <a:pt x="1750811" y="296622"/>
                  <a:pt x="1777559" y="286257"/>
                </a:cubicBezTo>
                <a:close/>
                <a:moveTo>
                  <a:pt x="1690788" y="321073"/>
                </a:moveTo>
                <a:cubicBezTo>
                  <a:pt x="1718860" y="318346"/>
                  <a:pt x="1746590" y="316548"/>
                  <a:pt x="1773919" y="315576"/>
                </a:cubicBezTo>
                <a:cubicBezTo>
                  <a:pt x="1747812" y="324371"/>
                  <a:pt x="1721734" y="333455"/>
                  <a:pt x="1695679" y="342849"/>
                </a:cubicBezTo>
                <a:cubicBezTo>
                  <a:pt x="1667253" y="346141"/>
                  <a:pt x="1639229" y="350149"/>
                  <a:pt x="1611551" y="354890"/>
                </a:cubicBezTo>
                <a:cubicBezTo>
                  <a:pt x="1637861" y="343345"/>
                  <a:pt x="1664273" y="332068"/>
                  <a:pt x="1690788" y="321073"/>
                </a:cubicBezTo>
                <a:close/>
                <a:moveTo>
                  <a:pt x="1604005" y="358205"/>
                </a:moveTo>
                <a:cubicBezTo>
                  <a:pt x="1632369" y="353167"/>
                  <a:pt x="1660386" y="349017"/>
                  <a:pt x="1688016" y="345641"/>
                </a:cubicBezTo>
                <a:cubicBezTo>
                  <a:pt x="1661901" y="355117"/>
                  <a:pt x="1635805" y="364888"/>
                  <a:pt x="1609716" y="374976"/>
                </a:cubicBezTo>
                <a:cubicBezTo>
                  <a:pt x="1581283" y="380616"/>
                  <a:pt x="1553247" y="386870"/>
                  <a:pt x="1525534" y="393721"/>
                </a:cubicBezTo>
                <a:cubicBezTo>
                  <a:pt x="1551595" y="381626"/>
                  <a:pt x="1577750" y="369783"/>
                  <a:pt x="1604005" y="358205"/>
                </a:cubicBezTo>
                <a:close/>
                <a:moveTo>
                  <a:pt x="1515474" y="398412"/>
                </a:moveTo>
                <a:cubicBezTo>
                  <a:pt x="1542582" y="391561"/>
                  <a:pt x="1570037" y="385286"/>
                  <a:pt x="1597881" y="379590"/>
                </a:cubicBezTo>
                <a:cubicBezTo>
                  <a:pt x="1573026" y="389291"/>
                  <a:pt x="1548174" y="399271"/>
                  <a:pt x="1523320" y="409538"/>
                </a:cubicBezTo>
                <a:cubicBezTo>
                  <a:pt x="1495491" y="417248"/>
                  <a:pt x="1467974" y="425419"/>
                  <a:pt x="1440757" y="434105"/>
                </a:cubicBezTo>
                <a:cubicBezTo>
                  <a:pt x="1465578" y="421985"/>
                  <a:pt x="1490482" y="410085"/>
                  <a:pt x="1515474" y="398412"/>
                </a:cubicBezTo>
                <a:close/>
                <a:moveTo>
                  <a:pt x="1428862" y="439929"/>
                </a:moveTo>
                <a:cubicBezTo>
                  <a:pt x="1455267" y="431329"/>
                  <a:pt x="1481934" y="423190"/>
                  <a:pt x="1508904" y="415517"/>
                </a:cubicBezTo>
                <a:cubicBezTo>
                  <a:pt x="1483053" y="426311"/>
                  <a:pt x="1457191" y="437425"/>
                  <a:pt x="1431313" y="448844"/>
                </a:cubicBezTo>
                <a:cubicBezTo>
                  <a:pt x="1405255" y="458085"/>
                  <a:pt x="1379395" y="467687"/>
                  <a:pt x="1353717" y="477650"/>
                </a:cubicBezTo>
                <a:cubicBezTo>
                  <a:pt x="1378683" y="464863"/>
                  <a:pt x="1403729" y="452285"/>
                  <a:pt x="1428862" y="439929"/>
                </a:cubicBezTo>
                <a:close/>
                <a:moveTo>
                  <a:pt x="1337268" y="486115"/>
                </a:moveTo>
                <a:cubicBezTo>
                  <a:pt x="1360700" y="476847"/>
                  <a:pt x="1384275" y="467870"/>
                  <a:pt x="1408020" y="459208"/>
                </a:cubicBezTo>
                <a:cubicBezTo>
                  <a:pt x="1386960" y="468650"/>
                  <a:pt x="1365883" y="478290"/>
                  <a:pt x="1344786" y="488154"/>
                </a:cubicBezTo>
                <a:cubicBezTo>
                  <a:pt x="1321391" y="498121"/>
                  <a:pt x="1298072" y="508374"/>
                  <a:pt x="1274811" y="518876"/>
                </a:cubicBezTo>
                <a:cubicBezTo>
                  <a:pt x="1295572" y="507814"/>
                  <a:pt x="1316392" y="496896"/>
                  <a:pt x="1337268" y="486115"/>
                </a:cubicBezTo>
                <a:close/>
                <a:moveTo>
                  <a:pt x="1210670" y="553582"/>
                </a:moveTo>
                <a:cubicBezTo>
                  <a:pt x="1223521" y="546528"/>
                  <a:pt x="1236393" y="539523"/>
                  <a:pt x="1249284" y="532570"/>
                </a:cubicBezTo>
                <a:cubicBezTo>
                  <a:pt x="1264161" y="525710"/>
                  <a:pt x="1279058" y="518945"/>
                  <a:pt x="1293986" y="512306"/>
                </a:cubicBezTo>
                <a:cubicBezTo>
                  <a:pt x="1266265" y="525693"/>
                  <a:pt x="1238498" y="539449"/>
                  <a:pt x="1210670" y="553582"/>
                </a:cubicBezTo>
                <a:close/>
                <a:moveTo>
                  <a:pt x="1392192" y="468368"/>
                </a:moveTo>
                <a:cubicBezTo>
                  <a:pt x="1405466" y="462350"/>
                  <a:pt x="1418732" y="456429"/>
                  <a:pt x="1431993" y="450576"/>
                </a:cubicBezTo>
                <a:cubicBezTo>
                  <a:pt x="1446115" y="445568"/>
                  <a:pt x="1460302" y="440680"/>
                  <a:pt x="1474540" y="435882"/>
                </a:cubicBezTo>
                <a:cubicBezTo>
                  <a:pt x="1446975" y="446354"/>
                  <a:pt x="1419531" y="457185"/>
                  <a:pt x="1392192" y="468368"/>
                </a:cubicBezTo>
                <a:close/>
                <a:moveTo>
                  <a:pt x="1561020" y="406283"/>
                </a:moveTo>
                <a:cubicBezTo>
                  <a:pt x="1578219" y="400254"/>
                  <a:pt x="1595470" y="394353"/>
                  <a:pt x="1612776" y="388588"/>
                </a:cubicBezTo>
                <a:cubicBezTo>
                  <a:pt x="1630080" y="384526"/>
                  <a:pt x="1647523" y="380637"/>
                  <a:pt x="1665106" y="376919"/>
                </a:cubicBezTo>
                <a:cubicBezTo>
                  <a:pt x="1630038" y="386138"/>
                  <a:pt x="1595343" y="395913"/>
                  <a:pt x="1561020" y="406283"/>
                </a:cubicBezTo>
                <a:close/>
                <a:moveTo>
                  <a:pt x="1736018" y="361099"/>
                </a:moveTo>
                <a:cubicBezTo>
                  <a:pt x="1750251" y="357714"/>
                  <a:pt x="1764540" y="354405"/>
                  <a:pt x="1778905" y="351200"/>
                </a:cubicBezTo>
                <a:cubicBezTo>
                  <a:pt x="1794072" y="349500"/>
                  <a:pt x="1809361" y="347941"/>
                  <a:pt x="1824784" y="346530"/>
                </a:cubicBezTo>
                <a:cubicBezTo>
                  <a:pt x="1794760" y="350954"/>
                  <a:pt x="1765178" y="355805"/>
                  <a:pt x="1736018" y="361099"/>
                </a:cubicBezTo>
                <a:close/>
                <a:moveTo>
                  <a:pt x="1892028" y="339290"/>
                </a:moveTo>
                <a:cubicBezTo>
                  <a:pt x="1908518" y="337253"/>
                  <a:pt x="1925157" y="335351"/>
                  <a:pt x="1941927" y="333557"/>
                </a:cubicBezTo>
                <a:cubicBezTo>
                  <a:pt x="1958194" y="333891"/>
                  <a:pt x="1974219" y="334410"/>
                  <a:pt x="1990003" y="335083"/>
                </a:cubicBezTo>
                <a:cubicBezTo>
                  <a:pt x="1956558" y="335912"/>
                  <a:pt x="1923949" y="337321"/>
                  <a:pt x="1892028" y="339290"/>
                </a:cubicBezTo>
                <a:close/>
                <a:moveTo>
                  <a:pt x="2042430" y="336126"/>
                </a:moveTo>
                <a:cubicBezTo>
                  <a:pt x="2053212" y="336042"/>
                  <a:pt x="2064051" y="336007"/>
                  <a:pt x="2074964" y="336039"/>
                </a:cubicBezTo>
                <a:cubicBezTo>
                  <a:pt x="2079630" y="336050"/>
                  <a:pt x="2084315" y="336085"/>
                  <a:pt x="2088982" y="336115"/>
                </a:cubicBezTo>
                <a:cubicBezTo>
                  <a:pt x="2104282" y="338461"/>
                  <a:pt x="2119341" y="340928"/>
                  <a:pt x="2134121" y="343481"/>
                </a:cubicBezTo>
                <a:cubicBezTo>
                  <a:pt x="2102572" y="340463"/>
                  <a:pt x="2072082" y="338013"/>
                  <a:pt x="2042430" y="336126"/>
                </a:cubicBezTo>
                <a:close/>
                <a:moveTo>
                  <a:pt x="2196401" y="353092"/>
                </a:moveTo>
                <a:cubicBezTo>
                  <a:pt x="2191307" y="352099"/>
                  <a:pt x="2186250" y="351129"/>
                  <a:pt x="2181230" y="350173"/>
                </a:cubicBezTo>
                <a:cubicBezTo>
                  <a:pt x="2196196" y="351808"/>
                  <a:pt x="2211199" y="353544"/>
                  <a:pt x="2226258" y="355388"/>
                </a:cubicBezTo>
                <a:cubicBezTo>
                  <a:pt x="2236501" y="358355"/>
                  <a:pt x="2246615" y="361345"/>
                  <a:pt x="2256580" y="364342"/>
                </a:cubicBezTo>
                <a:cubicBezTo>
                  <a:pt x="2260447" y="365507"/>
                  <a:pt x="2264332" y="366692"/>
                  <a:pt x="2268199" y="367870"/>
                </a:cubicBezTo>
                <a:cubicBezTo>
                  <a:pt x="2244068" y="362637"/>
                  <a:pt x="2220160" y="357718"/>
                  <a:pt x="2196401" y="353092"/>
                </a:cubicBezTo>
                <a:close/>
                <a:moveTo>
                  <a:pt x="2312334" y="379651"/>
                </a:moveTo>
                <a:cubicBezTo>
                  <a:pt x="2326538" y="382925"/>
                  <a:pt x="2340834" y="386303"/>
                  <a:pt x="2355261" y="389808"/>
                </a:cubicBezTo>
                <a:cubicBezTo>
                  <a:pt x="2368554" y="395489"/>
                  <a:pt x="2381809" y="401263"/>
                  <a:pt x="2395046" y="407099"/>
                </a:cubicBezTo>
                <a:cubicBezTo>
                  <a:pt x="2367438" y="397594"/>
                  <a:pt x="2339905" y="388438"/>
                  <a:pt x="2312334" y="379651"/>
                </a:cubicBezTo>
                <a:close/>
                <a:moveTo>
                  <a:pt x="2436058" y="423439"/>
                </a:moveTo>
                <a:cubicBezTo>
                  <a:pt x="2449685" y="428295"/>
                  <a:pt x="2463331" y="433234"/>
                  <a:pt x="2477032" y="438269"/>
                </a:cubicBezTo>
                <a:cubicBezTo>
                  <a:pt x="2489674" y="445510"/>
                  <a:pt x="2502279" y="452805"/>
                  <a:pt x="2514865" y="460169"/>
                </a:cubicBezTo>
                <a:cubicBezTo>
                  <a:pt x="2488652" y="447661"/>
                  <a:pt x="2462401" y="435406"/>
                  <a:pt x="2436058" y="423439"/>
                </a:cubicBezTo>
                <a:close/>
                <a:moveTo>
                  <a:pt x="2553646" y="480937"/>
                </a:moveTo>
                <a:cubicBezTo>
                  <a:pt x="2566158" y="487039"/>
                  <a:pt x="2578688" y="493189"/>
                  <a:pt x="2591200" y="499398"/>
                </a:cubicBezTo>
                <a:cubicBezTo>
                  <a:pt x="2602726" y="507779"/>
                  <a:pt x="2614216" y="516201"/>
                  <a:pt x="2625668" y="524656"/>
                </a:cubicBezTo>
                <a:cubicBezTo>
                  <a:pt x="2601685" y="509887"/>
                  <a:pt x="2577703" y="495299"/>
                  <a:pt x="2553646" y="480937"/>
                </a:cubicBezTo>
                <a:close/>
                <a:moveTo>
                  <a:pt x="2662218" y="549462"/>
                </a:moveTo>
                <a:cubicBezTo>
                  <a:pt x="2674079" y="556844"/>
                  <a:pt x="2685940" y="564281"/>
                  <a:pt x="2697819" y="571751"/>
                </a:cubicBezTo>
                <a:cubicBezTo>
                  <a:pt x="2708547" y="581308"/>
                  <a:pt x="2719255" y="590877"/>
                  <a:pt x="2729908" y="600453"/>
                </a:cubicBezTo>
                <a:cubicBezTo>
                  <a:pt x="2707468" y="583420"/>
                  <a:pt x="2684917" y="566400"/>
                  <a:pt x="2662218" y="549462"/>
                </a:cubicBezTo>
                <a:close/>
                <a:moveTo>
                  <a:pt x="4539410" y="1463169"/>
                </a:moveTo>
                <a:cubicBezTo>
                  <a:pt x="4123305" y="1488125"/>
                  <a:pt x="3728246" y="1376419"/>
                  <a:pt x="3365238" y="1131114"/>
                </a:cubicBezTo>
                <a:cubicBezTo>
                  <a:pt x="3174735" y="1002388"/>
                  <a:pt x="3002731" y="845846"/>
                  <a:pt x="2836397" y="694453"/>
                </a:cubicBezTo>
                <a:cubicBezTo>
                  <a:pt x="2812582" y="672784"/>
                  <a:pt x="2788581" y="650950"/>
                  <a:pt x="2764412" y="629084"/>
                </a:cubicBezTo>
                <a:cubicBezTo>
                  <a:pt x="2784137" y="644141"/>
                  <a:pt x="2803770" y="659175"/>
                  <a:pt x="2823290" y="674126"/>
                </a:cubicBezTo>
                <a:cubicBezTo>
                  <a:pt x="2872203" y="711598"/>
                  <a:pt x="2922790" y="750347"/>
                  <a:pt x="2973227" y="788178"/>
                </a:cubicBezTo>
                <a:cubicBezTo>
                  <a:pt x="3079177" y="867661"/>
                  <a:pt x="3206228" y="960233"/>
                  <a:pt x="3345104" y="1044166"/>
                </a:cubicBezTo>
                <a:cubicBezTo>
                  <a:pt x="3529824" y="1155939"/>
                  <a:pt x="3723505" y="1241199"/>
                  <a:pt x="3920775" y="1297578"/>
                </a:cubicBezTo>
                <a:cubicBezTo>
                  <a:pt x="4125164" y="1355989"/>
                  <a:pt x="4335225" y="1383861"/>
                  <a:pt x="4545155" y="1380465"/>
                </a:cubicBezTo>
                <a:cubicBezTo>
                  <a:pt x="4836216" y="1376010"/>
                  <a:pt x="5141072" y="1326080"/>
                  <a:pt x="5504545" y="1223331"/>
                </a:cubicBezTo>
                <a:cubicBezTo>
                  <a:pt x="5564836" y="1206029"/>
                  <a:pt x="5624792" y="1188045"/>
                  <a:pt x="5684134" y="1169689"/>
                </a:cubicBezTo>
                <a:cubicBezTo>
                  <a:pt x="5332243" y="1310220"/>
                  <a:pt x="4938504" y="1439221"/>
                  <a:pt x="4539410" y="1463169"/>
                </a:cubicBezTo>
                <a:close/>
                <a:moveTo>
                  <a:pt x="9223067" y="349937"/>
                </a:moveTo>
                <a:cubicBezTo>
                  <a:pt x="9036935" y="491080"/>
                  <a:pt x="8866176" y="662776"/>
                  <a:pt x="8701050" y="828816"/>
                </a:cubicBezTo>
                <a:cubicBezTo>
                  <a:pt x="8494857" y="1036145"/>
                  <a:pt x="8281637" y="1250534"/>
                  <a:pt x="8035696" y="1408572"/>
                </a:cubicBezTo>
                <a:cubicBezTo>
                  <a:pt x="7828164" y="1541924"/>
                  <a:pt x="7609589" y="1595198"/>
                  <a:pt x="7387631" y="1595198"/>
                </a:cubicBezTo>
                <a:cubicBezTo>
                  <a:pt x="6978925" y="1595198"/>
                  <a:pt x="6558991" y="1414428"/>
                  <a:pt x="6176927" y="1219957"/>
                </a:cubicBezTo>
                <a:cubicBezTo>
                  <a:pt x="6232682" y="1244601"/>
                  <a:pt x="6289050" y="1268853"/>
                  <a:pt x="6345994" y="1292285"/>
                </a:cubicBezTo>
                <a:cubicBezTo>
                  <a:pt x="6669218" y="1425048"/>
                  <a:pt x="6930793" y="1496011"/>
                  <a:pt x="7169205" y="1515612"/>
                </a:cubicBezTo>
                <a:cubicBezTo>
                  <a:pt x="7213414" y="1519247"/>
                  <a:pt x="7257010" y="1521061"/>
                  <a:pt x="7299919" y="1521061"/>
                </a:cubicBezTo>
                <a:cubicBezTo>
                  <a:pt x="7397930" y="1521059"/>
                  <a:pt x="7492317" y="1511598"/>
                  <a:pt x="7581758" y="1492749"/>
                </a:cubicBezTo>
                <a:cubicBezTo>
                  <a:pt x="7722865" y="1463014"/>
                  <a:pt x="7857501" y="1408751"/>
                  <a:pt x="7981949" y="1331475"/>
                </a:cubicBezTo>
                <a:cubicBezTo>
                  <a:pt x="8095187" y="1261322"/>
                  <a:pt x="8208277" y="1177188"/>
                  <a:pt x="8337837" y="1066694"/>
                </a:cubicBezTo>
                <a:cubicBezTo>
                  <a:pt x="8439251" y="980253"/>
                  <a:pt x="8538787" y="887456"/>
                  <a:pt x="8635052" y="797714"/>
                </a:cubicBezTo>
                <a:cubicBezTo>
                  <a:pt x="8811276" y="633412"/>
                  <a:pt x="8990642" y="466211"/>
                  <a:pt x="9190273" y="330526"/>
                </a:cubicBezTo>
                <a:cubicBezTo>
                  <a:pt x="9199513" y="333237"/>
                  <a:pt x="9208734" y="335987"/>
                  <a:pt x="9217918" y="338822"/>
                </a:cubicBezTo>
                <a:cubicBezTo>
                  <a:pt x="9222622" y="340274"/>
                  <a:pt x="9227287" y="341767"/>
                  <a:pt x="9231972" y="343248"/>
                </a:cubicBezTo>
                <a:cubicBezTo>
                  <a:pt x="9228999" y="345481"/>
                  <a:pt x="9226042" y="347682"/>
                  <a:pt x="9223067" y="349937"/>
                </a:cubicBezTo>
                <a:close/>
              </a:path>
            </a:pathLst>
          </a:custGeom>
          <a:noFill/>
          <a:ln w="1859" cap="flat">
            <a:gradFill flip="none" rotWithShape="1">
              <a:gsLst>
                <a:gs pos="71000">
                  <a:srgbClr val="9A22F8"/>
                </a:gs>
                <a:gs pos="100000">
                  <a:srgbClr val="313BD0">
                    <a:alpha val="0"/>
                  </a:srgb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0" name="图形 2">
            <a:extLst>
              <a:ext uri="{FF2B5EF4-FFF2-40B4-BE49-F238E27FC236}">
                <a16:creationId xmlns:a16="http://schemas.microsoft.com/office/drawing/2014/main" id="{1B25F2A2-22CC-4D67-94FB-0E30AFBE2DDF}"/>
              </a:ext>
            </a:extLst>
          </p:cNvPr>
          <p:cNvSpPr/>
          <p:nvPr/>
        </p:nvSpPr>
        <p:spPr>
          <a:xfrm>
            <a:off x="-8349392" y="2524039"/>
            <a:ext cx="12191684" cy="2102199"/>
          </a:xfrm>
          <a:custGeom>
            <a:avLst/>
            <a:gdLst>
              <a:gd name="connsiteX0" fmla="*/ 11335344 w 12191684"/>
              <a:gd name="connsiteY0" fmla="*/ 1826536 h 2102199"/>
              <a:gd name="connsiteX1" fmla="*/ 10618065 w 12191684"/>
              <a:gd name="connsiteY1" fmla="*/ 1256379 h 2102199"/>
              <a:gd name="connsiteX2" fmla="*/ 10362754 w 12191684"/>
              <a:gd name="connsiteY2" fmla="*/ 1029088 h 2102199"/>
              <a:gd name="connsiteX3" fmla="*/ 9825454 w 12191684"/>
              <a:gd name="connsiteY3" fmla="*/ 623729 h 2102199"/>
              <a:gd name="connsiteX4" fmla="*/ 9236528 w 12191684"/>
              <a:gd name="connsiteY4" fmla="*/ 342713 h 2102199"/>
              <a:gd name="connsiteX5" fmla="*/ 9274639 w 12191684"/>
              <a:gd name="connsiteY5" fmla="*/ 314780 h 2102199"/>
              <a:gd name="connsiteX6" fmla="*/ 10399917 w 12191684"/>
              <a:gd name="connsiteY6" fmla="*/ 958242 h 2102199"/>
              <a:gd name="connsiteX7" fmla="*/ 10678820 w 12191684"/>
              <a:gd name="connsiteY7" fmla="*/ 1200107 h 2102199"/>
              <a:gd name="connsiteX8" fmla="*/ 11355274 w 12191684"/>
              <a:gd name="connsiteY8" fmla="*/ 1733462 h 2102199"/>
              <a:gd name="connsiteX9" fmla="*/ 11756301 w 12191684"/>
              <a:gd name="connsiteY9" fmla="*/ 1917703 h 2102199"/>
              <a:gd name="connsiteX10" fmla="*/ 12181775 w 12191684"/>
              <a:gd name="connsiteY10" fmla="*/ 2022630 h 2102199"/>
              <a:gd name="connsiteX11" fmla="*/ 12182110 w 12191684"/>
              <a:gd name="connsiteY11" fmla="*/ 2020808 h 2102199"/>
              <a:gd name="connsiteX12" fmla="*/ 11356240 w 12191684"/>
              <a:gd name="connsiteY12" fmla="*/ 1731880 h 2102199"/>
              <a:gd name="connsiteX13" fmla="*/ 10680047 w 12191684"/>
              <a:gd name="connsiteY13" fmla="*/ 1198719 h 2102199"/>
              <a:gd name="connsiteX14" fmla="*/ 10401089 w 12191684"/>
              <a:gd name="connsiteY14" fmla="*/ 956814 h 2102199"/>
              <a:gd name="connsiteX15" fmla="*/ 9869980 w 12191684"/>
              <a:gd name="connsiteY15" fmla="*/ 571407 h 2102199"/>
              <a:gd name="connsiteX16" fmla="*/ 9276610 w 12191684"/>
              <a:gd name="connsiteY16" fmla="*/ 313380 h 2102199"/>
              <a:gd name="connsiteX17" fmla="*/ 9314573 w 12191684"/>
              <a:gd name="connsiteY17" fmla="*/ 286826 h 2102199"/>
              <a:gd name="connsiteX18" fmla="*/ 9324147 w 12191684"/>
              <a:gd name="connsiteY18" fmla="*/ 288810 h 2102199"/>
              <a:gd name="connsiteX19" fmla="*/ 10438289 w 12191684"/>
              <a:gd name="connsiteY19" fmla="*/ 885989 h 2102199"/>
              <a:gd name="connsiteX20" fmla="*/ 10743963 w 12191684"/>
              <a:gd name="connsiteY20" fmla="*/ 1144093 h 2102199"/>
              <a:gd name="connsiteX21" fmla="*/ 11376132 w 12191684"/>
              <a:gd name="connsiteY21" fmla="*/ 1638798 h 2102199"/>
              <a:gd name="connsiteX22" fmla="*/ 11763812 w 12191684"/>
              <a:gd name="connsiteY22" fmla="*/ 1827298 h 2102199"/>
              <a:gd name="connsiteX23" fmla="*/ 12172126 w 12191684"/>
              <a:gd name="connsiteY23" fmla="*/ 1943079 h 2102199"/>
              <a:gd name="connsiteX24" fmla="*/ 12172535 w 12191684"/>
              <a:gd name="connsiteY24" fmla="*/ 1941276 h 2102199"/>
              <a:gd name="connsiteX25" fmla="*/ 11377136 w 12191684"/>
              <a:gd name="connsiteY25" fmla="*/ 1637229 h 2102199"/>
              <a:gd name="connsiteX26" fmla="*/ 10745190 w 12191684"/>
              <a:gd name="connsiteY26" fmla="*/ 1142685 h 2102199"/>
              <a:gd name="connsiteX27" fmla="*/ 10439442 w 12191684"/>
              <a:gd name="connsiteY27" fmla="*/ 884541 h 2102199"/>
              <a:gd name="connsiteX28" fmla="*/ 9914320 w 12191684"/>
              <a:gd name="connsiteY28" fmla="*/ 519372 h 2102199"/>
              <a:gd name="connsiteX29" fmla="*/ 9324537 w 12191684"/>
              <a:gd name="connsiteY29" fmla="*/ 286992 h 2102199"/>
              <a:gd name="connsiteX30" fmla="*/ 9316730 w 12191684"/>
              <a:gd name="connsiteY30" fmla="*/ 285367 h 2102199"/>
              <a:gd name="connsiteX31" fmla="*/ 9354562 w 12191684"/>
              <a:gd name="connsiteY31" fmla="*/ 260148 h 2102199"/>
              <a:gd name="connsiteX32" fmla="*/ 9377262 w 12191684"/>
              <a:gd name="connsiteY32" fmla="*/ 263798 h 2102199"/>
              <a:gd name="connsiteX33" fmla="*/ 10476661 w 12191684"/>
              <a:gd name="connsiteY33" fmla="*/ 813732 h 2102199"/>
              <a:gd name="connsiteX34" fmla="*/ 10812898 w 12191684"/>
              <a:gd name="connsiteY34" fmla="*/ 1090080 h 2102199"/>
              <a:gd name="connsiteX35" fmla="*/ 11397010 w 12191684"/>
              <a:gd name="connsiteY35" fmla="*/ 1544131 h 2102199"/>
              <a:gd name="connsiteX36" fmla="*/ 12162478 w 12191684"/>
              <a:gd name="connsiteY36" fmla="*/ 1863528 h 2102199"/>
              <a:gd name="connsiteX37" fmla="*/ 12162961 w 12191684"/>
              <a:gd name="connsiteY37" fmla="*/ 1861725 h 2102199"/>
              <a:gd name="connsiteX38" fmla="*/ 11398033 w 12191684"/>
              <a:gd name="connsiteY38" fmla="*/ 1542573 h 2102199"/>
              <a:gd name="connsiteX39" fmla="*/ 10814088 w 12191684"/>
              <a:gd name="connsiteY39" fmla="*/ 1088661 h 2102199"/>
              <a:gd name="connsiteX40" fmla="*/ 10477795 w 12191684"/>
              <a:gd name="connsiteY40" fmla="*/ 812261 h 2102199"/>
              <a:gd name="connsiteX41" fmla="*/ 9958492 w 12191684"/>
              <a:gd name="connsiteY41" fmla="*/ 467633 h 2102199"/>
              <a:gd name="connsiteX42" fmla="*/ 9377578 w 12191684"/>
              <a:gd name="connsiteY42" fmla="*/ 261965 h 2102199"/>
              <a:gd name="connsiteX43" fmla="*/ 9356905 w 12191684"/>
              <a:gd name="connsiteY43" fmla="*/ 258629 h 2102199"/>
              <a:gd name="connsiteX44" fmla="*/ 9394514 w 12191684"/>
              <a:gd name="connsiteY44" fmla="*/ 234818 h 2102199"/>
              <a:gd name="connsiteX45" fmla="*/ 9430376 w 12191684"/>
              <a:gd name="connsiteY45" fmla="*/ 238787 h 2102199"/>
              <a:gd name="connsiteX46" fmla="*/ 10515033 w 12191684"/>
              <a:gd name="connsiteY46" fmla="*/ 741478 h 2102199"/>
              <a:gd name="connsiteX47" fmla="*/ 10886445 w 12191684"/>
              <a:gd name="connsiteY47" fmla="*/ 1038631 h 2102199"/>
              <a:gd name="connsiteX48" fmla="*/ 11417888 w 12191684"/>
              <a:gd name="connsiteY48" fmla="*/ 1449463 h 2102199"/>
              <a:gd name="connsiteX49" fmla="*/ 12152829 w 12191684"/>
              <a:gd name="connsiteY49" fmla="*/ 1783970 h 2102199"/>
              <a:gd name="connsiteX50" fmla="*/ 12153386 w 12191684"/>
              <a:gd name="connsiteY50" fmla="*/ 1782194 h 2102199"/>
              <a:gd name="connsiteX51" fmla="*/ 11418929 w 12191684"/>
              <a:gd name="connsiteY51" fmla="*/ 1447918 h 2102199"/>
              <a:gd name="connsiteX52" fmla="*/ 10887635 w 12191684"/>
              <a:gd name="connsiteY52" fmla="*/ 1037200 h 2102199"/>
              <a:gd name="connsiteX53" fmla="*/ 10516130 w 12191684"/>
              <a:gd name="connsiteY53" fmla="*/ 739985 h 2102199"/>
              <a:gd name="connsiteX54" fmla="*/ 10002553 w 12191684"/>
              <a:gd name="connsiteY54" fmla="*/ 416203 h 2102199"/>
              <a:gd name="connsiteX55" fmla="*/ 9430618 w 12191684"/>
              <a:gd name="connsiteY55" fmla="*/ 236941 h 2102199"/>
              <a:gd name="connsiteX56" fmla="*/ 9397080 w 12191684"/>
              <a:gd name="connsiteY56" fmla="*/ 233232 h 2102199"/>
              <a:gd name="connsiteX57" fmla="*/ 9434540 w 12191684"/>
              <a:gd name="connsiteY57" fmla="*/ 210791 h 2102199"/>
              <a:gd name="connsiteX58" fmla="*/ 9483510 w 12191684"/>
              <a:gd name="connsiteY58" fmla="*/ 213775 h 2102199"/>
              <a:gd name="connsiteX59" fmla="*/ 10553405 w 12191684"/>
              <a:gd name="connsiteY59" fmla="*/ 669224 h 2102199"/>
              <a:gd name="connsiteX60" fmla="*/ 10965717 w 12191684"/>
              <a:gd name="connsiteY60" fmla="*/ 990482 h 2102199"/>
              <a:gd name="connsiteX61" fmla="*/ 11438765 w 12191684"/>
              <a:gd name="connsiteY61" fmla="*/ 1354798 h 2102199"/>
              <a:gd name="connsiteX62" fmla="*/ 12143180 w 12191684"/>
              <a:gd name="connsiteY62" fmla="*/ 1704408 h 2102199"/>
              <a:gd name="connsiteX63" fmla="*/ 12143812 w 12191684"/>
              <a:gd name="connsiteY63" fmla="*/ 1702658 h 2102199"/>
              <a:gd name="connsiteX64" fmla="*/ 11439807 w 12191684"/>
              <a:gd name="connsiteY64" fmla="*/ 1353266 h 2102199"/>
              <a:gd name="connsiteX65" fmla="*/ 10966888 w 12191684"/>
              <a:gd name="connsiteY65" fmla="*/ 989041 h 2102199"/>
              <a:gd name="connsiteX66" fmla="*/ 10554483 w 12191684"/>
              <a:gd name="connsiteY66" fmla="*/ 667708 h 2102199"/>
              <a:gd name="connsiteX67" fmla="*/ 10046502 w 12191684"/>
              <a:gd name="connsiteY67" fmla="*/ 365080 h 2102199"/>
              <a:gd name="connsiteX68" fmla="*/ 9483639 w 12191684"/>
              <a:gd name="connsiteY68" fmla="*/ 211921 h 2102199"/>
              <a:gd name="connsiteX69" fmla="*/ 9437497 w 12191684"/>
              <a:gd name="connsiteY69" fmla="*/ 209058 h 2102199"/>
              <a:gd name="connsiteX70" fmla="*/ 9481018 w 12191684"/>
              <a:gd name="connsiteY70" fmla="*/ 184581 h 2102199"/>
              <a:gd name="connsiteX71" fmla="*/ 9536549 w 12191684"/>
              <a:gd name="connsiteY71" fmla="*/ 188755 h 2102199"/>
              <a:gd name="connsiteX72" fmla="*/ 10591777 w 12191684"/>
              <a:gd name="connsiteY72" fmla="*/ 596969 h 2102199"/>
              <a:gd name="connsiteX73" fmla="*/ 11052221 w 12191684"/>
              <a:gd name="connsiteY73" fmla="*/ 946771 h 2102199"/>
              <a:gd name="connsiteX74" fmla="*/ 11459625 w 12191684"/>
              <a:gd name="connsiteY74" fmla="*/ 1260134 h 2102199"/>
              <a:gd name="connsiteX75" fmla="*/ 12133531 w 12191684"/>
              <a:gd name="connsiteY75" fmla="*/ 1624846 h 2102199"/>
              <a:gd name="connsiteX76" fmla="*/ 12134238 w 12191684"/>
              <a:gd name="connsiteY76" fmla="*/ 1623128 h 2102199"/>
              <a:gd name="connsiteX77" fmla="*/ 11460703 w 12191684"/>
              <a:gd name="connsiteY77" fmla="*/ 1258617 h 2102199"/>
              <a:gd name="connsiteX78" fmla="*/ 11053374 w 12191684"/>
              <a:gd name="connsiteY78" fmla="*/ 945321 h 2102199"/>
              <a:gd name="connsiteX79" fmla="*/ 10592818 w 12191684"/>
              <a:gd name="connsiteY79" fmla="*/ 595432 h 2102199"/>
              <a:gd name="connsiteX80" fmla="*/ 9536736 w 12191684"/>
              <a:gd name="connsiteY80" fmla="*/ 186905 h 2102199"/>
              <a:gd name="connsiteX81" fmla="*/ 9484161 w 12191684"/>
              <a:gd name="connsiteY81" fmla="*/ 182888 h 2102199"/>
              <a:gd name="connsiteX82" fmla="*/ 9523610 w 12191684"/>
              <a:gd name="connsiteY82" fmla="*/ 162194 h 2102199"/>
              <a:gd name="connsiteX83" fmla="*/ 9589683 w 12191684"/>
              <a:gd name="connsiteY83" fmla="*/ 163741 h 2102199"/>
              <a:gd name="connsiteX84" fmla="*/ 10630149 w 12191684"/>
              <a:gd name="connsiteY84" fmla="*/ 524714 h 2102199"/>
              <a:gd name="connsiteX85" fmla="*/ 11147984 w 12191684"/>
              <a:gd name="connsiteY85" fmla="*/ 909141 h 2102199"/>
              <a:gd name="connsiteX86" fmla="*/ 11480503 w 12191684"/>
              <a:gd name="connsiteY86" fmla="*/ 1165461 h 2102199"/>
              <a:gd name="connsiteX87" fmla="*/ 12123864 w 12191684"/>
              <a:gd name="connsiteY87" fmla="*/ 1545274 h 2102199"/>
              <a:gd name="connsiteX88" fmla="*/ 12124682 w 12191684"/>
              <a:gd name="connsiteY88" fmla="*/ 1543597 h 2102199"/>
              <a:gd name="connsiteX89" fmla="*/ 11481599 w 12191684"/>
              <a:gd name="connsiteY89" fmla="*/ 1163963 h 2102199"/>
              <a:gd name="connsiteX90" fmla="*/ 11149155 w 12191684"/>
              <a:gd name="connsiteY90" fmla="*/ 907683 h 2102199"/>
              <a:gd name="connsiteX91" fmla="*/ 10631171 w 12191684"/>
              <a:gd name="connsiteY91" fmla="*/ 523152 h 2102199"/>
              <a:gd name="connsiteX92" fmla="*/ 10134102 w 12191684"/>
              <a:gd name="connsiteY92" fmla="*/ 272935 h 2102199"/>
              <a:gd name="connsiteX93" fmla="*/ 9589775 w 12191684"/>
              <a:gd name="connsiteY93" fmla="*/ 161883 h 2102199"/>
              <a:gd name="connsiteX94" fmla="*/ 9527440 w 12191684"/>
              <a:gd name="connsiteY94" fmla="*/ 160270 h 2102199"/>
              <a:gd name="connsiteX95" fmla="*/ 9555252 w 12191684"/>
              <a:gd name="connsiteY95" fmla="*/ 146533 h 2102199"/>
              <a:gd name="connsiteX96" fmla="*/ 9642853 w 12191684"/>
              <a:gd name="connsiteY96" fmla="*/ 138723 h 2102199"/>
              <a:gd name="connsiteX97" fmla="*/ 10668539 w 12191684"/>
              <a:gd name="connsiteY97" fmla="*/ 452459 h 2102199"/>
              <a:gd name="connsiteX98" fmla="*/ 11256108 w 12191684"/>
              <a:gd name="connsiteY98" fmla="*/ 880323 h 2102199"/>
              <a:gd name="connsiteX99" fmla="*/ 11501380 w 12191684"/>
              <a:gd name="connsiteY99" fmla="*/ 1070794 h 2102199"/>
              <a:gd name="connsiteX100" fmla="*/ 12114215 w 12191684"/>
              <a:gd name="connsiteY100" fmla="*/ 1465703 h 2102199"/>
              <a:gd name="connsiteX101" fmla="*/ 12115108 w 12191684"/>
              <a:gd name="connsiteY101" fmla="*/ 1464072 h 2102199"/>
              <a:gd name="connsiteX102" fmla="*/ 11502496 w 12191684"/>
              <a:gd name="connsiteY102" fmla="*/ 1069312 h 2102199"/>
              <a:gd name="connsiteX103" fmla="*/ 11257243 w 12191684"/>
              <a:gd name="connsiteY103" fmla="*/ 878862 h 2102199"/>
              <a:gd name="connsiteX104" fmla="*/ 10669506 w 12191684"/>
              <a:gd name="connsiteY104" fmla="*/ 450876 h 2102199"/>
              <a:gd name="connsiteX105" fmla="*/ 10178201 w 12191684"/>
              <a:gd name="connsiteY105" fmla="*/ 213438 h 2102199"/>
              <a:gd name="connsiteX106" fmla="*/ 9642742 w 12191684"/>
              <a:gd name="connsiteY106" fmla="*/ 136866 h 2102199"/>
              <a:gd name="connsiteX107" fmla="*/ 9560384 w 12191684"/>
              <a:gd name="connsiteY107" fmla="*/ 144075 h 2102199"/>
              <a:gd name="connsiteX108" fmla="*/ 9595799 w 12191684"/>
              <a:gd name="connsiteY108" fmla="*/ 127702 h 2102199"/>
              <a:gd name="connsiteX109" fmla="*/ 9695968 w 12191684"/>
              <a:gd name="connsiteY109" fmla="*/ 113701 h 2102199"/>
              <a:gd name="connsiteX110" fmla="*/ 10706911 w 12191684"/>
              <a:gd name="connsiteY110" fmla="*/ 380205 h 2102199"/>
              <a:gd name="connsiteX111" fmla="*/ 11381152 w 12191684"/>
              <a:gd name="connsiteY111" fmla="*/ 864913 h 2102199"/>
              <a:gd name="connsiteX112" fmla="*/ 11522258 w 12191684"/>
              <a:gd name="connsiteY112" fmla="*/ 976124 h 2102199"/>
              <a:gd name="connsiteX113" fmla="*/ 12104548 w 12191684"/>
              <a:gd name="connsiteY113" fmla="*/ 1386129 h 2102199"/>
              <a:gd name="connsiteX114" fmla="*/ 12105552 w 12191684"/>
              <a:gd name="connsiteY114" fmla="*/ 1384553 h 2102199"/>
              <a:gd name="connsiteX115" fmla="*/ 11523392 w 12191684"/>
              <a:gd name="connsiteY115" fmla="*/ 974659 h 2102199"/>
              <a:gd name="connsiteX116" fmla="*/ 11382305 w 12191684"/>
              <a:gd name="connsiteY116" fmla="*/ 863453 h 2102199"/>
              <a:gd name="connsiteX117" fmla="*/ 10707841 w 12191684"/>
              <a:gd name="connsiteY117" fmla="*/ 378595 h 2102199"/>
              <a:gd name="connsiteX118" fmla="*/ 10222187 w 12191684"/>
              <a:gd name="connsiteY118" fmla="*/ 163404 h 2102199"/>
              <a:gd name="connsiteX119" fmla="*/ 9695782 w 12191684"/>
              <a:gd name="connsiteY119" fmla="*/ 111851 h 2102199"/>
              <a:gd name="connsiteX120" fmla="*/ 9602734 w 12191684"/>
              <a:gd name="connsiteY120" fmla="*/ 124623 h 2102199"/>
              <a:gd name="connsiteX121" fmla="*/ 9635974 w 12191684"/>
              <a:gd name="connsiteY121" fmla="*/ 110386 h 2102199"/>
              <a:gd name="connsiteX122" fmla="*/ 9749101 w 12191684"/>
              <a:gd name="connsiteY122" fmla="*/ 88679 h 2102199"/>
              <a:gd name="connsiteX123" fmla="*/ 10745302 w 12191684"/>
              <a:gd name="connsiteY123" fmla="*/ 307951 h 2102199"/>
              <a:gd name="connsiteX124" fmla="*/ 11530977 w 12191684"/>
              <a:gd name="connsiteY124" fmla="*/ 871617 h 2102199"/>
              <a:gd name="connsiteX125" fmla="*/ 11543118 w 12191684"/>
              <a:gd name="connsiteY125" fmla="*/ 881455 h 2102199"/>
              <a:gd name="connsiteX126" fmla="*/ 12094899 w 12191684"/>
              <a:gd name="connsiteY126" fmla="*/ 1306547 h 2102199"/>
              <a:gd name="connsiteX127" fmla="*/ 12095977 w 12191684"/>
              <a:gd name="connsiteY127" fmla="*/ 1305035 h 2102199"/>
              <a:gd name="connsiteX128" fmla="*/ 11544289 w 12191684"/>
              <a:gd name="connsiteY128" fmla="*/ 880009 h 2102199"/>
              <a:gd name="connsiteX129" fmla="*/ 11532148 w 12191684"/>
              <a:gd name="connsiteY129" fmla="*/ 870172 h 2102199"/>
              <a:gd name="connsiteX130" fmla="*/ 10746194 w 12191684"/>
              <a:gd name="connsiteY130" fmla="*/ 306319 h 2102199"/>
              <a:gd name="connsiteX131" fmla="*/ 10266267 w 12191684"/>
              <a:gd name="connsiteY131" fmla="*/ 113588 h 2102199"/>
              <a:gd name="connsiteX132" fmla="*/ 9748822 w 12191684"/>
              <a:gd name="connsiteY132" fmla="*/ 86839 h 2102199"/>
              <a:gd name="connsiteX133" fmla="*/ 9647278 w 12191684"/>
              <a:gd name="connsiteY133" fmla="*/ 105774 h 2102199"/>
              <a:gd name="connsiteX134" fmla="*/ 9676670 w 12191684"/>
              <a:gd name="connsiteY134" fmla="*/ 94203 h 2102199"/>
              <a:gd name="connsiteX135" fmla="*/ 9802215 w 12191684"/>
              <a:gd name="connsiteY135" fmla="*/ 63652 h 2102199"/>
              <a:gd name="connsiteX136" fmla="*/ 10783674 w 12191684"/>
              <a:gd name="connsiteY136" fmla="*/ 235695 h 2102199"/>
              <a:gd name="connsiteX137" fmla="*/ 11563995 w 12191684"/>
              <a:gd name="connsiteY137" fmla="*/ 786782 h 2102199"/>
              <a:gd name="connsiteX138" fmla="*/ 11775710 w 12191684"/>
              <a:gd name="connsiteY138" fmla="*/ 966301 h 2102199"/>
              <a:gd name="connsiteX139" fmla="*/ 12085250 w 12191684"/>
              <a:gd name="connsiteY139" fmla="*/ 1226960 h 2102199"/>
              <a:gd name="connsiteX140" fmla="*/ 12086421 w 12191684"/>
              <a:gd name="connsiteY140" fmla="*/ 1225525 h 2102199"/>
              <a:gd name="connsiteX141" fmla="*/ 11776918 w 12191684"/>
              <a:gd name="connsiteY141" fmla="*/ 964888 h 2102199"/>
              <a:gd name="connsiteX142" fmla="*/ 11565184 w 12191684"/>
              <a:gd name="connsiteY142" fmla="*/ 785362 h 2102199"/>
              <a:gd name="connsiteX143" fmla="*/ 10784529 w 12191684"/>
              <a:gd name="connsiteY143" fmla="*/ 234043 h 2102199"/>
              <a:gd name="connsiteX144" fmla="*/ 9801862 w 12191684"/>
              <a:gd name="connsiteY144" fmla="*/ 61834 h 2102199"/>
              <a:gd name="connsiteX145" fmla="*/ 9699389 w 12191684"/>
              <a:gd name="connsiteY145" fmla="*/ 85740 h 2102199"/>
              <a:gd name="connsiteX146" fmla="*/ 9855349 w 12191684"/>
              <a:gd name="connsiteY146" fmla="*/ 38630 h 2102199"/>
              <a:gd name="connsiteX147" fmla="*/ 10162045 w 12191684"/>
              <a:gd name="connsiteY147" fmla="*/ 1757 h 2102199"/>
              <a:gd name="connsiteX148" fmla="*/ 11980657 w 12191684"/>
              <a:gd name="connsiteY148" fmla="*/ 1057391 h 2102199"/>
              <a:gd name="connsiteX149" fmla="*/ 12075583 w 12191684"/>
              <a:gd name="connsiteY149" fmla="*/ 1147376 h 2102199"/>
              <a:gd name="connsiteX150" fmla="*/ 12076865 w 12191684"/>
              <a:gd name="connsiteY150" fmla="*/ 1146022 h 2102199"/>
              <a:gd name="connsiteX151" fmla="*/ 11981939 w 12191684"/>
              <a:gd name="connsiteY151" fmla="*/ 1056043 h 2102199"/>
              <a:gd name="connsiteX152" fmla="*/ 11020393 w 12191684"/>
              <a:gd name="connsiteY152" fmla="*/ 267917 h 2102199"/>
              <a:gd name="connsiteX153" fmla="*/ 9854903 w 12191684"/>
              <a:gd name="connsiteY153" fmla="*/ 36823 h 2102199"/>
              <a:gd name="connsiteX154" fmla="*/ 9675629 w 12191684"/>
              <a:gd name="connsiteY154" fmla="*/ 92388 h 2102199"/>
              <a:gd name="connsiteX155" fmla="*/ 9592936 w 12191684"/>
              <a:gd name="connsiteY155" fmla="*/ 119050 h 2102199"/>
              <a:gd name="connsiteX156" fmla="*/ 9510616 w 12191684"/>
              <a:gd name="connsiteY156" fmla="*/ 143486 h 2102199"/>
              <a:gd name="connsiteX157" fmla="*/ 9434577 w 12191684"/>
              <a:gd name="connsiteY157" fmla="*/ 163865 h 2102199"/>
              <a:gd name="connsiteX158" fmla="*/ 9253073 w 12191684"/>
              <a:gd name="connsiteY158" fmla="*/ 191577 h 2102199"/>
              <a:gd name="connsiteX159" fmla="*/ 9248537 w 12191684"/>
              <a:gd name="connsiteY159" fmla="*/ 192642 h 2102199"/>
              <a:gd name="connsiteX160" fmla="*/ 9195645 w 12191684"/>
              <a:gd name="connsiteY160" fmla="*/ 200940 h 2102199"/>
              <a:gd name="connsiteX161" fmla="*/ 9044854 w 12191684"/>
              <a:gd name="connsiteY161" fmla="*/ 236407 h 2102199"/>
              <a:gd name="connsiteX162" fmla="*/ 9041767 w 12191684"/>
              <a:gd name="connsiteY162" fmla="*/ 236746 h 2102199"/>
              <a:gd name="connsiteX163" fmla="*/ 9007803 w 12191684"/>
              <a:gd name="connsiteY163" fmla="*/ 241070 h 2102199"/>
              <a:gd name="connsiteX164" fmla="*/ 8925053 w 12191684"/>
              <a:gd name="connsiteY164" fmla="*/ 247006 h 2102199"/>
              <a:gd name="connsiteX165" fmla="*/ 8839033 w 12191684"/>
              <a:gd name="connsiteY165" fmla="*/ 249481 h 2102199"/>
              <a:gd name="connsiteX166" fmla="*/ 8747546 w 12191684"/>
              <a:gd name="connsiteY166" fmla="*/ 248174 h 2102199"/>
              <a:gd name="connsiteX167" fmla="*/ 8474872 w 12191684"/>
              <a:gd name="connsiteY167" fmla="*/ 241619 h 2102199"/>
              <a:gd name="connsiteX168" fmla="*/ 7731584 w 12191684"/>
              <a:gd name="connsiteY168" fmla="*/ 356587 h 2102199"/>
              <a:gd name="connsiteX169" fmla="*/ 6377301 w 12191684"/>
              <a:gd name="connsiteY169" fmla="*/ 872868 h 2102199"/>
              <a:gd name="connsiteX170" fmla="*/ 6065715 w 12191684"/>
              <a:gd name="connsiteY170" fmla="*/ 1009382 h 2102199"/>
              <a:gd name="connsiteX171" fmla="*/ 5905647 w 12191684"/>
              <a:gd name="connsiteY171" fmla="*/ 1078081 h 2102199"/>
              <a:gd name="connsiteX172" fmla="*/ 5689972 w 12191684"/>
              <a:gd name="connsiteY172" fmla="*/ 964962 h 2102199"/>
              <a:gd name="connsiteX173" fmla="*/ 4191907 w 12191684"/>
              <a:gd name="connsiteY173" fmla="*/ 291296 h 2102199"/>
              <a:gd name="connsiteX174" fmla="*/ 3399185 w 12191684"/>
              <a:gd name="connsiteY174" fmla="*/ 96623 h 2102199"/>
              <a:gd name="connsiteX175" fmla="*/ 2579822 w 12191684"/>
              <a:gd name="connsiteY175" fmla="*/ 81048 h 2102199"/>
              <a:gd name="connsiteX176" fmla="*/ 2121888 w 12191684"/>
              <a:gd name="connsiteY176" fmla="*/ 170300 h 2102199"/>
              <a:gd name="connsiteX177" fmla="*/ 1754947 w 12191684"/>
              <a:gd name="connsiteY177" fmla="*/ 129265 h 2102199"/>
              <a:gd name="connsiteX178" fmla="*/ 1387159 w 12191684"/>
              <a:gd name="connsiteY178" fmla="*/ 272969 h 2102199"/>
              <a:gd name="connsiteX179" fmla="*/ 1059717 w 12191684"/>
              <a:gd name="connsiteY179" fmla="*/ 502921 h 2102199"/>
              <a:gd name="connsiteX180" fmla="*/ 1007329 w 12191684"/>
              <a:gd name="connsiteY180" fmla="*/ 542738 h 2102199"/>
              <a:gd name="connsiteX181" fmla="*/ 1008452 w 12191684"/>
              <a:gd name="connsiteY181" fmla="*/ 544219 h 2102199"/>
              <a:gd name="connsiteX182" fmla="*/ 1060845 w 12191684"/>
              <a:gd name="connsiteY182" fmla="*/ 504401 h 2102199"/>
              <a:gd name="connsiteX183" fmla="*/ 1755252 w 12191684"/>
              <a:gd name="connsiteY183" fmla="*/ 131100 h 2102199"/>
              <a:gd name="connsiteX184" fmla="*/ 2119229 w 12191684"/>
              <a:gd name="connsiteY184" fmla="*/ 171038 h 2102199"/>
              <a:gd name="connsiteX185" fmla="*/ 2036722 w 12191684"/>
              <a:gd name="connsiteY185" fmla="*/ 194964 h 2102199"/>
              <a:gd name="connsiteX186" fmla="*/ 1682011 w 12191684"/>
              <a:gd name="connsiteY186" fmla="*/ 180627 h 2102199"/>
              <a:gd name="connsiteX187" fmla="*/ 1311207 w 12191684"/>
              <a:gd name="connsiteY187" fmla="*/ 334341 h 2102199"/>
              <a:gd name="connsiteX188" fmla="*/ 978132 w 12191684"/>
              <a:gd name="connsiteY188" fmla="*/ 567676 h 2102199"/>
              <a:gd name="connsiteX189" fmla="*/ 923385 w 12191684"/>
              <a:gd name="connsiteY189" fmla="*/ 608894 h 2102199"/>
              <a:gd name="connsiteX190" fmla="*/ 924501 w 12191684"/>
              <a:gd name="connsiteY190" fmla="*/ 610381 h 2102199"/>
              <a:gd name="connsiteX191" fmla="*/ 979253 w 12191684"/>
              <a:gd name="connsiteY191" fmla="*/ 569159 h 2102199"/>
              <a:gd name="connsiteX192" fmla="*/ 1682384 w 12191684"/>
              <a:gd name="connsiteY192" fmla="*/ 182449 h 2102199"/>
              <a:gd name="connsiteX193" fmla="*/ 2033339 w 12191684"/>
              <a:gd name="connsiteY193" fmla="*/ 195996 h 2102199"/>
              <a:gd name="connsiteX194" fmla="*/ 1951464 w 12191684"/>
              <a:gd name="connsiteY194" fmla="*/ 222081 h 2102199"/>
              <a:gd name="connsiteX195" fmla="*/ 1609074 w 12191684"/>
              <a:gd name="connsiteY195" fmla="*/ 231988 h 2102199"/>
              <a:gd name="connsiteX196" fmla="*/ 1235315 w 12191684"/>
              <a:gd name="connsiteY196" fmla="*/ 395668 h 2102199"/>
              <a:gd name="connsiteX197" fmla="*/ 896672 w 12191684"/>
              <a:gd name="connsiteY197" fmla="*/ 632350 h 2102199"/>
              <a:gd name="connsiteX198" fmla="*/ 839441 w 12191684"/>
              <a:gd name="connsiteY198" fmla="*/ 675052 h 2102199"/>
              <a:gd name="connsiteX199" fmla="*/ 840549 w 12191684"/>
              <a:gd name="connsiteY199" fmla="*/ 676545 h 2102199"/>
              <a:gd name="connsiteX200" fmla="*/ 897783 w 12191684"/>
              <a:gd name="connsiteY200" fmla="*/ 633839 h 2102199"/>
              <a:gd name="connsiteX201" fmla="*/ 1609515 w 12191684"/>
              <a:gd name="connsiteY201" fmla="*/ 233795 h 2102199"/>
              <a:gd name="connsiteX202" fmla="*/ 1946946 w 12191684"/>
              <a:gd name="connsiteY202" fmla="*/ 223585 h 2102199"/>
              <a:gd name="connsiteX203" fmla="*/ 1913891 w 12191684"/>
              <a:gd name="connsiteY203" fmla="*/ 234766 h 2102199"/>
              <a:gd name="connsiteX204" fmla="*/ 1865908 w 12191684"/>
              <a:gd name="connsiteY204" fmla="*/ 251648 h 2102199"/>
              <a:gd name="connsiteX205" fmla="*/ 1536144 w 12191684"/>
              <a:gd name="connsiteY205" fmla="*/ 283348 h 2102199"/>
              <a:gd name="connsiteX206" fmla="*/ 817907 w 12191684"/>
              <a:gd name="connsiteY206" fmla="*/ 695026 h 2102199"/>
              <a:gd name="connsiteX207" fmla="*/ 755499 w 12191684"/>
              <a:gd name="connsiteY207" fmla="*/ 741206 h 2102199"/>
              <a:gd name="connsiteX208" fmla="*/ 756601 w 12191684"/>
              <a:gd name="connsiteY208" fmla="*/ 742705 h 2102199"/>
              <a:gd name="connsiteX209" fmla="*/ 819013 w 12191684"/>
              <a:gd name="connsiteY209" fmla="*/ 696521 h 2102199"/>
              <a:gd name="connsiteX210" fmla="*/ 1536651 w 12191684"/>
              <a:gd name="connsiteY210" fmla="*/ 285138 h 2102199"/>
              <a:gd name="connsiteX211" fmla="*/ 1862506 w 12191684"/>
              <a:gd name="connsiteY211" fmla="*/ 252877 h 2102199"/>
              <a:gd name="connsiteX212" fmla="*/ 1779420 w 12191684"/>
              <a:gd name="connsiteY212" fmla="*/ 283913 h 2102199"/>
              <a:gd name="connsiteX213" fmla="*/ 1463215 w 12191684"/>
              <a:gd name="connsiteY213" fmla="*/ 334715 h 2102199"/>
              <a:gd name="connsiteX214" fmla="*/ 737633 w 12191684"/>
              <a:gd name="connsiteY214" fmla="*/ 758875 h 2102199"/>
              <a:gd name="connsiteX215" fmla="*/ 671555 w 12191684"/>
              <a:gd name="connsiteY215" fmla="*/ 807366 h 2102199"/>
              <a:gd name="connsiteX216" fmla="*/ 672652 w 12191684"/>
              <a:gd name="connsiteY216" fmla="*/ 808868 h 2102199"/>
              <a:gd name="connsiteX217" fmla="*/ 738735 w 12191684"/>
              <a:gd name="connsiteY217" fmla="*/ 760374 h 2102199"/>
              <a:gd name="connsiteX218" fmla="*/ 1463784 w 12191684"/>
              <a:gd name="connsiteY218" fmla="*/ 336485 h 2102199"/>
              <a:gd name="connsiteX219" fmla="*/ 1773200 w 12191684"/>
              <a:gd name="connsiteY219" fmla="*/ 286336 h 2102199"/>
              <a:gd name="connsiteX220" fmla="*/ 1692531 w 12191684"/>
              <a:gd name="connsiteY220" fmla="*/ 318717 h 2102199"/>
              <a:gd name="connsiteX221" fmla="*/ 1390286 w 12191684"/>
              <a:gd name="connsiteY221" fmla="*/ 386078 h 2102199"/>
              <a:gd name="connsiteX222" fmla="*/ 657634 w 12191684"/>
              <a:gd name="connsiteY222" fmla="*/ 822551 h 2102199"/>
              <a:gd name="connsiteX223" fmla="*/ 587611 w 12191684"/>
              <a:gd name="connsiteY223" fmla="*/ 873522 h 2102199"/>
              <a:gd name="connsiteX224" fmla="*/ 588702 w 12191684"/>
              <a:gd name="connsiteY224" fmla="*/ 875030 h 2102199"/>
              <a:gd name="connsiteX225" fmla="*/ 658729 w 12191684"/>
              <a:gd name="connsiteY225" fmla="*/ 824055 h 2102199"/>
              <a:gd name="connsiteX226" fmla="*/ 1390912 w 12191684"/>
              <a:gd name="connsiteY226" fmla="*/ 387828 h 2102199"/>
              <a:gd name="connsiteX227" fmla="*/ 1685591 w 12191684"/>
              <a:gd name="connsiteY227" fmla="*/ 321586 h 2102199"/>
              <a:gd name="connsiteX228" fmla="*/ 1605327 w 12191684"/>
              <a:gd name="connsiteY228" fmla="*/ 355979 h 2102199"/>
              <a:gd name="connsiteX229" fmla="*/ 1317357 w 12191684"/>
              <a:gd name="connsiteY229" fmla="*/ 437444 h 2102199"/>
              <a:gd name="connsiteX230" fmla="*/ 577936 w 12191684"/>
              <a:gd name="connsiteY230" fmla="*/ 886038 h 2102199"/>
              <a:gd name="connsiteX231" fmla="*/ 503666 w 12191684"/>
              <a:gd name="connsiteY231" fmla="*/ 939678 h 2102199"/>
              <a:gd name="connsiteX232" fmla="*/ 504754 w 12191684"/>
              <a:gd name="connsiteY232" fmla="*/ 941190 h 2102199"/>
              <a:gd name="connsiteX233" fmla="*/ 579025 w 12191684"/>
              <a:gd name="connsiteY233" fmla="*/ 887547 h 2102199"/>
              <a:gd name="connsiteX234" fmla="*/ 1318041 w 12191684"/>
              <a:gd name="connsiteY234" fmla="*/ 439172 h 2102199"/>
              <a:gd name="connsiteX235" fmla="*/ 1597758 w 12191684"/>
              <a:gd name="connsiteY235" fmla="*/ 359331 h 2102199"/>
              <a:gd name="connsiteX236" fmla="*/ 1517820 w 12191684"/>
              <a:gd name="connsiteY236" fmla="*/ 395679 h 2102199"/>
              <a:gd name="connsiteX237" fmla="*/ 1244428 w 12191684"/>
              <a:gd name="connsiteY237" fmla="*/ 488811 h 2102199"/>
              <a:gd name="connsiteX238" fmla="*/ 498682 w 12191684"/>
              <a:gd name="connsiteY238" fmla="*/ 949244 h 2102199"/>
              <a:gd name="connsiteX239" fmla="*/ 419722 w 12191684"/>
              <a:gd name="connsiteY239" fmla="*/ 1005838 h 2102199"/>
              <a:gd name="connsiteX240" fmla="*/ 420804 w 12191684"/>
              <a:gd name="connsiteY240" fmla="*/ 1007352 h 2102199"/>
              <a:gd name="connsiteX241" fmla="*/ 499768 w 12191684"/>
              <a:gd name="connsiteY241" fmla="*/ 950751 h 2102199"/>
              <a:gd name="connsiteX242" fmla="*/ 1245170 w 12191684"/>
              <a:gd name="connsiteY242" fmla="*/ 490515 h 2102199"/>
              <a:gd name="connsiteX243" fmla="*/ 1507887 w 12191684"/>
              <a:gd name="connsiteY243" fmla="*/ 400319 h 2102199"/>
              <a:gd name="connsiteX244" fmla="*/ 1430740 w 12191684"/>
              <a:gd name="connsiteY244" fmla="*/ 437364 h 2102199"/>
              <a:gd name="connsiteX245" fmla="*/ 1171501 w 12191684"/>
              <a:gd name="connsiteY245" fmla="*/ 540178 h 2102199"/>
              <a:gd name="connsiteX246" fmla="*/ 420098 w 12191684"/>
              <a:gd name="connsiteY246" fmla="*/ 1012001 h 2102199"/>
              <a:gd name="connsiteX247" fmla="*/ 335776 w 12191684"/>
              <a:gd name="connsiteY247" fmla="*/ 1071998 h 2102199"/>
              <a:gd name="connsiteX248" fmla="*/ 336853 w 12191684"/>
              <a:gd name="connsiteY248" fmla="*/ 1073512 h 2102199"/>
              <a:gd name="connsiteX249" fmla="*/ 421178 w 12191684"/>
              <a:gd name="connsiteY249" fmla="*/ 1013515 h 2102199"/>
              <a:gd name="connsiteX250" fmla="*/ 1172295 w 12191684"/>
              <a:gd name="connsiteY250" fmla="*/ 541858 h 2102199"/>
              <a:gd name="connsiteX251" fmla="*/ 1419052 w 12191684"/>
              <a:gd name="connsiteY251" fmla="*/ 443132 h 2102199"/>
              <a:gd name="connsiteX252" fmla="*/ 1340112 w 12191684"/>
              <a:gd name="connsiteY252" fmla="*/ 482993 h 2102199"/>
              <a:gd name="connsiteX253" fmla="*/ 1098576 w 12191684"/>
              <a:gd name="connsiteY253" fmla="*/ 591543 h 2102199"/>
              <a:gd name="connsiteX254" fmla="*/ 337316 w 12191684"/>
              <a:gd name="connsiteY254" fmla="*/ 1077789 h 2102199"/>
              <a:gd name="connsiteX255" fmla="*/ 251832 w 12191684"/>
              <a:gd name="connsiteY255" fmla="*/ 1138151 h 2102199"/>
              <a:gd name="connsiteX256" fmla="*/ 252903 w 12191684"/>
              <a:gd name="connsiteY256" fmla="*/ 1139671 h 2102199"/>
              <a:gd name="connsiteX257" fmla="*/ 338390 w 12191684"/>
              <a:gd name="connsiteY257" fmla="*/ 1079306 h 2102199"/>
              <a:gd name="connsiteX258" fmla="*/ 1099420 w 12191684"/>
              <a:gd name="connsiteY258" fmla="*/ 593197 h 2102199"/>
              <a:gd name="connsiteX259" fmla="*/ 1323596 w 12191684"/>
              <a:gd name="connsiteY259" fmla="*/ 491540 h 2102199"/>
              <a:gd name="connsiteX260" fmla="*/ 1289976 w 12191684"/>
              <a:gd name="connsiteY260" fmla="*/ 509147 h 2102199"/>
              <a:gd name="connsiteX261" fmla="*/ 1253733 w 12191684"/>
              <a:gd name="connsiteY261" fmla="*/ 528473 h 2102199"/>
              <a:gd name="connsiteX262" fmla="*/ 1025651 w 12191684"/>
              <a:gd name="connsiteY262" fmla="*/ 642906 h 2102199"/>
              <a:gd name="connsiteX263" fmla="*/ 262208 w 12191684"/>
              <a:gd name="connsiteY263" fmla="*/ 1138162 h 2102199"/>
              <a:gd name="connsiteX264" fmla="*/ 167890 w 12191684"/>
              <a:gd name="connsiteY264" fmla="*/ 1204309 h 2102199"/>
              <a:gd name="connsiteX265" fmla="*/ 168953 w 12191684"/>
              <a:gd name="connsiteY265" fmla="*/ 1205831 h 2102199"/>
              <a:gd name="connsiteX266" fmla="*/ 263277 w 12191684"/>
              <a:gd name="connsiteY266" fmla="*/ 1139683 h 2102199"/>
              <a:gd name="connsiteX267" fmla="*/ 1026543 w 12191684"/>
              <a:gd name="connsiteY267" fmla="*/ 644536 h 2102199"/>
              <a:gd name="connsiteX268" fmla="*/ 1227402 w 12191684"/>
              <a:gd name="connsiteY268" fmla="*/ 542747 h 2102199"/>
              <a:gd name="connsiteX269" fmla="*/ 1167411 w 12191684"/>
              <a:gd name="connsiteY269" fmla="*/ 575828 h 2102199"/>
              <a:gd name="connsiteX270" fmla="*/ 952731 w 12191684"/>
              <a:gd name="connsiteY270" fmla="*/ 694271 h 2102199"/>
              <a:gd name="connsiteX271" fmla="*/ 191683 w 12191684"/>
              <a:gd name="connsiteY271" fmla="*/ 1195407 h 2102199"/>
              <a:gd name="connsiteX272" fmla="*/ 83946 w 12191684"/>
              <a:gd name="connsiteY272" fmla="*/ 1270467 h 2102199"/>
              <a:gd name="connsiteX273" fmla="*/ 85008 w 12191684"/>
              <a:gd name="connsiteY273" fmla="*/ 1271991 h 2102199"/>
              <a:gd name="connsiteX274" fmla="*/ 192746 w 12191684"/>
              <a:gd name="connsiteY274" fmla="*/ 1196932 h 2102199"/>
              <a:gd name="connsiteX275" fmla="*/ 953670 w 12191684"/>
              <a:gd name="connsiteY275" fmla="*/ 695878 h 2102199"/>
              <a:gd name="connsiteX276" fmla="*/ 1109104 w 12191684"/>
              <a:gd name="connsiteY276" fmla="*/ 608804 h 2102199"/>
              <a:gd name="connsiteX277" fmla="*/ 131898 w 12191684"/>
              <a:gd name="connsiteY277" fmla="*/ 1245308 h 2102199"/>
              <a:gd name="connsiteX278" fmla="*/ 0 w 12191684"/>
              <a:gd name="connsiteY278" fmla="*/ 1336623 h 2102199"/>
              <a:gd name="connsiteX279" fmla="*/ 1056 w 12191684"/>
              <a:gd name="connsiteY279" fmla="*/ 1338151 h 2102199"/>
              <a:gd name="connsiteX280" fmla="*/ 132958 w 12191684"/>
              <a:gd name="connsiteY280" fmla="*/ 1246836 h 2102199"/>
              <a:gd name="connsiteX281" fmla="*/ 1157584 w 12191684"/>
              <a:gd name="connsiteY281" fmla="*/ 583060 h 2102199"/>
              <a:gd name="connsiteX282" fmla="*/ 1345534 w 12191684"/>
              <a:gd name="connsiteY282" fmla="*/ 489855 h 2102199"/>
              <a:gd name="connsiteX283" fmla="*/ 1519527 w 12191684"/>
              <a:gd name="connsiteY283" fmla="*/ 421139 h 2102199"/>
              <a:gd name="connsiteX284" fmla="*/ 1701892 w 12191684"/>
              <a:gd name="connsiteY284" fmla="*/ 369402 h 2102199"/>
              <a:gd name="connsiteX285" fmla="*/ 1857529 w 12191684"/>
              <a:gd name="connsiteY285" fmla="*/ 343774 h 2102199"/>
              <a:gd name="connsiteX286" fmla="*/ 2017536 w 12191684"/>
              <a:gd name="connsiteY286" fmla="*/ 336422 h 2102199"/>
              <a:gd name="connsiteX287" fmla="*/ 2135496 w 12191684"/>
              <a:gd name="connsiteY287" fmla="*/ 345483 h 2102199"/>
              <a:gd name="connsiteX288" fmla="*/ 2157769 w 12191684"/>
              <a:gd name="connsiteY288" fmla="*/ 347692 h 2102199"/>
              <a:gd name="connsiteX289" fmla="*/ 2196029 w 12191684"/>
              <a:gd name="connsiteY289" fmla="*/ 354920 h 2102199"/>
              <a:gd name="connsiteX290" fmla="*/ 2290081 w 12191684"/>
              <a:gd name="connsiteY290" fmla="*/ 374604 h 2102199"/>
              <a:gd name="connsiteX291" fmla="*/ 2415199 w 12191684"/>
              <a:gd name="connsiteY291" fmla="*/ 416075 h 2102199"/>
              <a:gd name="connsiteX292" fmla="*/ 2533493 w 12191684"/>
              <a:gd name="connsiteY292" fmla="*/ 471151 h 2102199"/>
              <a:gd name="connsiteX293" fmla="*/ 2643459 w 12191684"/>
              <a:gd name="connsiteY293" fmla="*/ 537824 h 2102199"/>
              <a:gd name="connsiteX294" fmla="*/ 2746621 w 12191684"/>
              <a:gd name="connsiteY294" fmla="*/ 615514 h 2102199"/>
              <a:gd name="connsiteX295" fmla="*/ 2835133 w 12191684"/>
              <a:gd name="connsiteY295" fmla="*/ 695831 h 2102199"/>
              <a:gd name="connsiteX296" fmla="*/ 3364178 w 12191684"/>
              <a:gd name="connsiteY296" fmla="*/ 1132655 h 2102199"/>
              <a:gd name="connsiteX297" fmla="*/ 3924196 w 12191684"/>
              <a:gd name="connsiteY297" fmla="*/ 1397425 h 2102199"/>
              <a:gd name="connsiteX298" fmla="*/ 4539503 w 12191684"/>
              <a:gd name="connsiteY298" fmla="*/ 1465026 h 2102199"/>
              <a:gd name="connsiteX299" fmla="*/ 5321293 w 12191684"/>
              <a:gd name="connsiteY299" fmla="*/ 1304390 h 2102199"/>
              <a:gd name="connsiteX300" fmla="*/ 5702707 w 12191684"/>
              <a:gd name="connsiteY300" fmla="*/ 1163931 h 2102199"/>
              <a:gd name="connsiteX301" fmla="*/ 5736561 w 12191684"/>
              <a:gd name="connsiteY301" fmla="*/ 1153336 h 2102199"/>
              <a:gd name="connsiteX302" fmla="*/ 5777183 w 12191684"/>
              <a:gd name="connsiteY302" fmla="*/ 1144063 h 2102199"/>
              <a:gd name="connsiteX303" fmla="*/ 5815982 w 12191684"/>
              <a:gd name="connsiteY303" fmla="*/ 1138428 h 2102199"/>
              <a:gd name="connsiteX304" fmla="*/ 5855414 w 12191684"/>
              <a:gd name="connsiteY304" fmla="*/ 1135931 h 2102199"/>
              <a:gd name="connsiteX305" fmla="*/ 5895366 w 12191684"/>
              <a:gd name="connsiteY305" fmla="*/ 1136595 h 2102199"/>
              <a:gd name="connsiteX306" fmla="*/ 5935857 w 12191684"/>
              <a:gd name="connsiteY306" fmla="*/ 1140424 h 2102199"/>
              <a:gd name="connsiteX307" fmla="*/ 5976943 w 12191684"/>
              <a:gd name="connsiteY307" fmla="*/ 1147418 h 2102199"/>
              <a:gd name="connsiteX308" fmla="*/ 6018476 w 12191684"/>
              <a:gd name="connsiteY308" fmla="*/ 1157541 h 2102199"/>
              <a:gd name="connsiteX309" fmla="*/ 6060528 w 12191684"/>
              <a:gd name="connsiteY309" fmla="*/ 1170761 h 2102199"/>
              <a:gd name="connsiteX310" fmla="*/ 6104310 w 12191684"/>
              <a:gd name="connsiteY310" fmla="*/ 1187516 h 2102199"/>
              <a:gd name="connsiteX311" fmla="*/ 6145360 w 12191684"/>
              <a:gd name="connsiteY311" fmla="*/ 1205936 h 2102199"/>
              <a:gd name="connsiteX312" fmla="*/ 6961989 w 12191684"/>
              <a:gd name="connsiteY312" fmla="*/ 1540275 h 2102199"/>
              <a:gd name="connsiteX313" fmla="*/ 7386423 w 12191684"/>
              <a:gd name="connsiteY313" fmla="*/ 1597940 h 2102199"/>
              <a:gd name="connsiteX314" fmla="*/ 8036700 w 12191684"/>
              <a:gd name="connsiteY314" fmla="*/ 1410138 h 2102199"/>
              <a:gd name="connsiteX315" fmla="*/ 8702351 w 12191684"/>
              <a:gd name="connsiteY315" fmla="*/ 830131 h 2102199"/>
              <a:gd name="connsiteX316" fmla="*/ 9234669 w 12191684"/>
              <a:gd name="connsiteY316" fmla="*/ 344105 h 2102199"/>
              <a:gd name="connsiteX317" fmla="*/ 10361546 w 12191684"/>
              <a:gd name="connsiteY317" fmla="*/ 1030505 h 2102199"/>
              <a:gd name="connsiteX318" fmla="*/ 10616819 w 12191684"/>
              <a:gd name="connsiteY318" fmla="*/ 1257760 h 2102199"/>
              <a:gd name="connsiteX319" fmla="*/ 11334396 w 12191684"/>
              <a:gd name="connsiteY319" fmla="*/ 1828133 h 2102199"/>
              <a:gd name="connsiteX320" fmla="*/ 12191424 w 12191684"/>
              <a:gd name="connsiteY320" fmla="*/ 2102200 h 2102199"/>
              <a:gd name="connsiteX321" fmla="*/ 12191684 w 12191684"/>
              <a:gd name="connsiteY321" fmla="*/ 2100360 h 2102199"/>
              <a:gd name="connsiteX322" fmla="*/ 11335344 w 12191684"/>
              <a:gd name="connsiteY322" fmla="*/ 1826536 h 2102199"/>
              <a:gd name="connsiteX323" fmla="*/ 9233813 w 12191684"/>
              <a:gd name="connsiteY323" fmla="*/ 341867 h 2102199"/>
              <a:gd name="connsiteX324" fmla="*/ 9218457 w 12191684"/>
              <a:gd name="connsiteY324" fmla="*/ 337048 h 2102199"/>
              <a:gd name="connsiteX325" fmla="*/ 9192262 w 12191684"/>
              <a:gd name="connsiteY325" fmla="*/ 329173 h 2102199"/>
              <a:gd name="connsiteX326" fmla="*/ 9230615 w 12191684"/>
              <a:gd name="connsiteY326" fmla="*/ 303726 h 2102199"/>
              <a:gd name="connsiteX327" fmla="*/ 9271033 w 12191684"/>
              <a:gd name="connsiteY327" fmla="*/ 313817 h 2102199"/>
              <a:gd name="connsiteX328" fmla="*/ 9271739 w 12191684"/>
              <a:gd name="connsiteY328" fmla="*/ 314008 h 2102199"/>
              <a:gd name="connsiteX329" fmla="*/ 9233813 w 12191684"/>
              <a:gd name="connsiteY329" fmla="*/ 341867 h 2102199"/>
              <a:gd name="connsiteX330" fmla="*/ 2101326 w 12191684"/>
              <a:gd name="connsiteY330" fmla="*/ 336221 h 2102199"/>
              <a:gd name="connsiteX331" fmla="*/ 2160464 w 12191684"/>
              <a:gd name="connsiteY331" fmla="*/ 337348 h 2102199"/>
              <a:gd name="connsiteX332" fmla="*/ 2214917 w 12191684"/>
              <a:gd name="connsiteY332" fmla="*/ 352140 h 2102199"/>
              <a:gd name="connsiteX333" fmla="*/ 2157769 w 12191684"/>
              <a:gd name="connsiteY333" fmla="*/ 345821 h 2102199"/>
              <a:gd name="connsiteX334" fmla="*/ 2101326 w 12191684"/>
              <a:gd name="connsiteY334" fmla="*/ 336221 h 2102199"/>
              <a:gd name="connsiteX335" fmla="*/ 1538003 w 12191684"/>
              <a:gd name="connsiteY335" fmla="*/ 405510 h 2102199"/>
              <a:gd name="connsiteX336" fmla="*/ 1608600 w 12191684"/>
              <a:gd name="connsiteY336" fmla="*/ 377407 h 2102199"/>
              <a:gd name="connsiteX337" fmla="*/ 1682797 w 12191684"/>
              <a:gd name="connsiteY337" fmla="*/ 364146 h 2102199"/>
              <a:gd name="connsiteX338" fmla="*/ 1612261 w 12191684"/>
              <a:gd name="connsiteY338" fmla="*/ 386800 h 2102199"/>
              <a:gd name="connsiteX339" fmla="*/ 1538003 w 12191684"/>
              <a:gd name="connsiteY339" fmla="*/ 405510 h 2102199"/>
              <a:gd name="connsiteX340" fmla="*/ 1593040 w 12191684"/>
              <a:gd name="connsiteY340" fmla="*/ 393284 h 2102199"/>
              <a:gd name="connsiteX341" fmla="*/ 1518921 w 12191684"/>
              <a:gd name="connsiteY341" fmla="*/ 419382 h 2102199"/>
              <a:gd name="connsiteX342" fmla="*/ 1454341 w 12191684"/>
              <a:gd name="connsiteY342" fmla="*/ 440781 h 2102199"/>
              <a:gd name="connsiteX343" fmla="*/ 1523922 w 12191684"/>
              <a:gd name="connsiteY343" fmla="*/ 411303 h 2102199"/>
              <a:gd name="connsiteX344" fmla="*/ 1593040 w 12191684"/>
              <a:gd name="connsiteY344" fmla="*/ 393284 h 2102199"/>
              <a:gd name="connsiteX345" fmla="*/ 8780620 w 12191684"/>
              <a:gd name="connsiteY345" fmla="*/ 253210 h 2102199"/>
              <a:gd name="connsiteX346" fmla="*/ 8572828 w 12191684"/>
              <a:gd name="connsiteY346" fmla="*/ 278719 h 2102199"/>
              <a:gd name="connsiteX347" fmla="*/ 7841587 w 12191684"/>
              <a:gd name="connsiteY347" fmla="*/ 485433 h 2102199"/>
              <a:gd name="connsiteX348" fmla="*/ 7488487 w 12191684"/>
              <a:gd name="connsiteY348" fmla="*/ 621800 h 2102199"/>
              <a:gd name="connsiteX349" fmla="*/ 6116822 w 12191684"/>
              <a:gd name="connsiteY349" fmla="*/ 1060459 h 2102199"/>
              <a:gd name="connsiteX350" fmla="*/ 5949708 w 12191684"/>
              <a:gd name="connsiteY350" fmla="*/ 1101437 h 2102199"/>
              <a:gd name="connsiteX351" fmla="*/ 5929797 w 12191684"/>
              <a:gd name="connsiteY351" fmla="*/ 1090891 h 2102199"/>
              <a:gd name="connsiteX352" fmla="*/ 6091873 w 12191684"/>
              <a:gd name="connsiteY352" fmla="*/ 1036679 h 2102199"/>
              <a:gd name="connsiteX353" fmla="*/ 7079540 w 12191684"/>
              <a:gd name="connsiteY353" fmla="*/ 677651 h 2102199"/>
              <a:gd name="connsiteX354" fmla="*/ 7434424 w 12191684"/>
              <a:gd name="connsiteY354" fmla="*/ 544864 h 2102199"/>
              <a:gd name="connsiteX355" fmla="*/ 7787153 w 12191684"/>
              <a:gd name="connsiteY355" fmla="*/ 422783 h 2102199"/>
              <a:gd name="connsiteX356" fmla="*/ 8747230 w 12191684"/>
              <a:gd name="connsiteY356" fmla="*/ 250328 h 2102199"/>
              <a:gd name="connsiteX357" fmla="*/ 8780620 w 12191684"/>
              <a:gd name="connsiteY357" fmla="*/ 253210 h 2102199"/>
              <a:gd name="connsiteX358" fmla="*/ 8957011 w 12191684"/>
              <a:gd name="connsiteY358" fmla="*/ 248672 h 2102199"/>
              <a:gd name="connsiteX359" fmla="*/ 8924570 w 12191684"/>
              <a:gd name="connsiteY359" fmla="*/ 254268 h 2102199"/>
              <a:gd name="connsiteX360" fmla="*/ 8889470 w 12191684"/>
              <a:gd name="connsiteY360" fmla="*/ 251868 h 2102199"/>
              <a:gd name="connsiteX361" fmla="*/ 8920368 w 12191684"/>
              <a:gd name="connsiteY361" fmla="*/ 248668 h 2102199"/>
              <a:gd name="connsiteX362" fmla="*/ 8957011 w 12191684"/>
              <a:gd name="connsiteY362" fmla="*/ 248672 h 2102199"/>
              <a:gd name="connsiteX363" fmla="*/ 9504703 w 12191684"/>
              <a:gd name="connsiteY363" fmla="*/ 153510 h 2102199"/>
              <a:gd name="connsiteX364" fmla="*/ 9487581 w 12191684"/>
              <a:gd name="connsiteY364" fmla="*/ 160932 h 2102199"/>
              <a:gd name="connsiteX365" fmla="*/ 9464509 w 12191684"/>
              <a:gd name="connsiteY365" fmla="*/ 161896 h 2102199"/>
              <a:gd name="connsiteX366" fmla="*/ 9472875 w 12191684"/>
              <a:gd name="connsiteY366" fmla="*/ 158835 h 2102199"/>
              <a:gd name="connsiteX367" fmla="*/ 9504703 w 12191684"/>
              <a:gd name="connsiteY367" fmla="*/ 153510 h 2102199"/>
              <a:gd name="connsiteX368" fmla="*/ 9483008 w 12191684"/>
              <a:gd name="connsiteY368" fmla="*/ 155250 h 2102199"/>
              <a:gd name="connsiteX369" fmla="*/ 9516397 w 12191684"/>
              <a:gd name="connsiteY369" fmla="*/ 143904 h 2102199"/>
              <a:gd name="connsiteX370" fmla="*/ 9542313 w 12191684"/>
              <a:gd name="connsiteY370" fmla="*/ 138074 h 2102199"/>
              <a:gd name="connsiteX371" fmla="*/ 9511693 w 12191684"/>
              <a:gd name="connsiteY371" fmla="*/ 150573 h 2102199"/>
              <a:gd name="connsiteX372" fmla="*/ 9483008 w 12191684"/>
              <a:gd name="connsiteY372" fmla="*/ 155250 h 2102199"/>
              <a:gd name="connsiteX373" fmla="*/ 1949753 w 12191684"/>
              <a:gd name="connsiteY373" fmla="*/ 317842 h 2102199"/>
              <a:gd name="connsiteX374" fmla="*/ 1953881 w 12191684"/>
              <a:gd name="connsiteY374" fmla="*/ 317132 h 2102199"/>
              <a:gd name="connsiteX375" fmla="*/ 2019786 w 12191684"/>
              <a:gd name="connsiteY375" fmla="*/ 306721 h 2102199"/>
              <a:gd name="connsiteX376" fmla="*/ 2085115 w 12191684"/>
              <a:gd name="connsiteY376" fmla="*/ 319452 h 2102199"/>
              <a:gd name="connsiteX377" fmla="*/ 2016886 w 12191684"/>
              <a:gd name="connsiteY377" fmla="*/ 324522 h 2102199"/>
              <a:gd name="connsiteX378" fmla="*/ 1949753 w 12191684"/>
              <a:gd name="connsiteY378" fmla="*/ 317842 h 2102199"/>
              <a:gd name="connsiteX379" fmla="*/ 1870481 w 12191684"/>
              <a:gd name="connsiteY379" fmla="*/ 313376 h 2102199"/>
              <a:gd name="connsiteX380" fmla="*/ 1893329 w 12191684"/>
              <a:gd name="connsiteY380" fmla="*/ 307671 h 2102199"/>
              <a:gd name="connsiteX381" fmla="*/ 1944195 w 12191684"/>
              <a:gd name="connsiteY381" fmla="*/ 295557 h 2102199"/>
              <a:gd name="connsiteX382" fmla="*/ 2013985 w 12191684"/>
              <a:gd name="connsiteY382" fmla="*/ 305717 h 2102199"/>
              <a:gd name="connsiteX383" fmla="*/ 1953565 w 12191684"/>
              <a:gd name="connsiteY383" fmla="*/ 315299 h 2102199"/>
              <a:gd name="connsiteX384" fmla="*/ 1942242 w 12191684"/>
              <a:gd name="connsiteY384" fmla="*/ 317245 h 2102199"/>
              <a:gd name="connsiteX385" fmla="*/ 1870481 w 12191684"/>
              <a:gd name="connsiteY385" fmla="*/ 313376 h 2102199"/>
              <a:gd name="connsiteX386" fmla="*/ 1934416 w 12191684"/>
              <a:gd name="connsiteY386" fmla="*/ 318591 h 2102199"/>
              <a:gd name="connsiteX387" fmla="*/ 1862859 w 12191684"/>
              <a:gd name="connsiteY387" fmla="*/ 331752 h 2102199"/>
              <a:gd name="connsiteX388" fmla="*/ 1790181 w 12191684"/>
              <a:gd name="connsiteY388" fmla="*/ 334605 h 2102199"/>
              <a:gd name="connsiteX389" fmla="*/ 1863361 w 12191684"/>
              <a:gd name="connsiteY389" fmla="*/ 315167 h 2102199"/>
              <a:gd name="connsiteX390" fmla="*/ 1934416 w 12191684"/>
              <a:gd name="connsiteY390" fmla="*/ 318591 h 2102199"/>
              <a:gd name="connsiteX391" fmla="*/ 9408867 w 12191684"/>
              <a:gd name="connsiteY391" fmla="*/ 180989 h 2102199"/>
              <a:gd name="connsiteX392" fmla="*/ 9383899 w 12191684"/>
              <a:gd name="connsiteY392" fmla="*/ 181438 h 2102199"/>
              <a:gd name="connsiteX393" fmla="*/ 9427086 w 12191684"/>
              <a:gd name="connsiteY393" fmla="*/ 167755 h 2102199"/>
              <a:gd name="connsiteX394" fmla="*/ 9436734 w 12191684"/>
              <a:gd name="connsiteY394" fmla="*/ 165763 h 2102199"/>
              <a:gd name="connsiteX395" fmla="*/ 9450046 w 12191684"/>
              <a:gd name="connsiteY395" fmla="*/ 164838 h 2102199"/>
              <a:gd name="connsiteX396" fmla="*/ 9410391 w 12191684"/>
              <a:gd name="connsiteY396" fmla="*/ 180354 h 2102199"/>
              <a:gd name="connsiteX397" fmla="*/ 9408867 w 12191684"/>
              <a:gd name="connsiteY397" fmla="*/ 180989 h 2102199"/>
              <a:gd name="connsiteX398" fmla="*/ 9403828 w 12191684"/>
              <a:gd name="connsiteY398" fmla="*/ 183079 h 2102199"/>
              <a:gd name="connsiteX399" fmla="*/ 9347535 w 12191684"/>
              <a:gd name="connsiteY399" fmla="*/ 207511 h 2102199"/>
              <a:gd name="connsiteX400" fmla="*/ 9309088 w 12191684"/>
              <a:gd name="connsiteY400" fmla="*/ 208497 h 2102199"/>
              <a:gd name="connsiteX401" fmla="*/ 9377002 w 12191684"/>
              <a:gd name="connsiteY401" fmla="*/ 183719 h 2102199"/>
              <a:gd name="connsiteX402" fmla="*/ 9403828 w 12191684"/>
              <a:gd name="connsiteY402" fmla="*/ 183079 h 2102199"/>
              <a:gd name="connsiteX403" fmla="*/ 9343407 w 12191684"/>
              <a:gd name="connsiteY403" fmla="*/ 209398 h 2102199"/>
              <a:gd name="connsiteX404" fmla="*/ 9306969 w 12191684"/>
              <a:gd name="connsiteY404" fmla="*/ 226664 h 2102199"/>
              <a:gd name="connsiteX405" fmla="*/ 9267389 w 12191684"/>
              <a:gd name="connsiteY405" fmla="*/ 225428 h 2102199"/>
              <a:gd name="connsiteX406" fmla="*/ 9304013 w 12191684"/>
              <a:gd name="connsiteY406" fmla="*/ 210488 h 2102199"/>
              <a:gd name="connsiteX407" fmla="*/ 9343407 w 12191684"/>
              <a:gd name="connsiteY407" fmla="*/ 209398 h 2102199"/>
              <a:gd name="connsiteX408" fmla="*/ 2177512 w 12191684"/>
              <a:gd name="connsiteY408" fmla="*/ 287083 h 2102199"/>
              <a:gd name="connsiteX409" fmla="*/ 2249441 w 12191684"/>
              <a:gd name="connsiteY409" fmla="*/ 280630 h 2102199"/>
              <a:gd name="connsiteX410" fmla="*/ 2308690 w 12191684"/>
              <a:gd name="connsiteY410" fmla="*/ 312484 h 2102199"/>
              <a:gd name="connsiteX411" fmla="*/ 2239365 w 12191684"/>
              <a:gd name="connsiteY411" fmla="*/ 313062 h 2102199"/>
              <a:gd name="connsiteX412" fmla="*/ 2177512 w 12191684"/>
              <a:gd name="connsiteY412" fmla="*/ 287083 h 2102199"/>
              <a:gd name="connsiteX413" fmla="*/ 2235107 w 12191684"/>
              <a:gd name="connsiteY413" fmla="*/ 313136 h 2102199"/>
              <a:gd name="connsiteX414" fmla="*/ 2165967 w 12191684"/>
              <a:gd name="connsiteY414" fmla="*/ 315213 h 2102199"/>
              <a:gd name="connsiteX415" fmla="*/ 2101977 w 12191684"/>
              <a:gd name="connsiteY415" fmla="*/ 295555 h 2102199"/>
              <a:gd name="connsiteX416" fmla="*/ 2173441 w 12191684"/>
              <a:gd name="connsiteY416" fmla="*/ 287499 h 2102199"/>
              <a:gd name="connsiteX417" fmla="*/ 2235107 w 12191684"/>
              <a:gd name="connsiteY417" fmla="*/ 313136 h 2102199"/>
              <a:gd name="connsiteX418" fmla="*/ 5851658 w 12191684"/>
              <a:gd name="connsiteY418" fmla="*/ 1114549 h 2102199"/>
              <a:gd name="connsiteX419" fmla="*/ 5834573 w 12191684"/>
              <a:gd name="connsiteY419" fmla="*/ 1110305 h 2102199"/>
              <a:gd name="connsiteX420" fmla="*/ 5833867 w 12191684"/>
              <a:gd name="connsiteY420" fmla="*/ 1110134 h 2102199"/>
              <a:gd name="connsiteX421" fmla="*/ 5849576 w 12191684"/>
              <a:gd name="connsiteY421" fmla="*/ 1103562 h 2102199"/>
              <a:gd name="connsiteX422" fmla="*/ 5860154 w 12191684"/>
              <a:gd name="connsiteY422" fmla="*/ 1106961 h 2102199"/>
              <a:gd name="connsiteX423" fmla="*/ 5867609 w 12191684"/>
              <a:gd name="connsiteY423" fmla="*/ 1109355 h 2102199"/>
              <a:gd name="connsiteX424" fmla="*/ 5851658 w 12191684"/>
              <a:gd name="connsiteY424" fmla="*/ 1114549 h 2102199"/>
              <a:gd name="connsiteX425" fmla="*/ 5870640 w 12191684"/>
              <a:gd name="connsiteY425" fmla="*/ 1110326 h 2102199"/>
              <a:gd name="connsiteX426" fmla="*/ 5888580 w 12191684"/>
              <a:gd name="connsiteY426" fmla="*/ 1116087 h 2102199"/>
              <a:gd name="connsiteX427" fmla="*/ 5872852 w 12191684"/>
              <a:gd name="connsiteY427" fmla="*/ 1119814 h 2102199"/>
              <a:gd name="connsiteX428" fmla="*/ 5855060 w 12191684"/>
              <a:gd name="connsiteY428" fmla="*/ 1115395 h 2102199"/>
              <a:gd name="connsiteX429" fmla="*/ 5870640 w 12191684"/>
              <a:gd name="connsiteY429" fmla="*/ 1110326 h 2102199"/>
              <a:gd name="connsiteX430" fmla="*/ 5830985 w 12191684"/>
              <a:gd name="connsiteY430" fmla="*/ 1111333 h 2102199"/>
              <a:gd name="connsiteX431" fmla="*/ 5834127 w 12191684"/>
              <a:gd name="connsiteY431" fmla="*/ 1112108 h 2102199"/>
              <a:gd name="connsiteX432" fmla="*/ 5848312 w 12191684"/>
              <a:gd name="connsiteY432" fmla="*/ 1115635 h 2102199"/>
              <a:gd name="connsiteX433" fmla="*/ 5832658 w 12191684"/>
              <a:gd name="connsiteY433" fmla="*/ 1120705 h 2102199"/>
              <a:gd name="connsiteX434" fmla="*/ 5815610 w 12191684"/>
              <a:gd name="connsiteY434" fmla="*/ 1117740 h 2102199"/>
              <a:gd name="connsiteX435" fmla="*/ 5830985 w 12191684"/>
              <a:gd name="connsiteY435" fmla="*/ 1111333 h 2102199"/>
              <a:gd name="connsiteX436" fmla="*/ 5812654 w 12191684"/>
              <a:gd name="connsiteY436" fmla="*/ 1117227 h 2102199"/>
              <a:gd name="connsiteX437" fmla="*/ 5795718 w 12191684"/>
              <a:gd name="connsiteY437" fmla="*/ 1114280 h 2102199"/>
              <a:gd name="connsiteX438" fmla="*/ 5605494 w 12191684"/>
              <a:gd name="connsiteY438" fmla="*/ 1081530 h 2102199"/>
              <a:gd name="connsiteX439" fmla="*/ 4579418 w 12191684"/>
              <a:gd name="connsiteY439" fmla="*/ 871262 h 2102199"/>
              <a:gd name="connsiteX440" fmla="*/ 3658623 w 12191684"/>
              <a:gd name="connsiteY440" fmla="*/ 629303 h 2102199"/>
              <a:gd name="connsiteX441" fmla="*/ 3231066 w 12191684"/>
              <a:gd name="connsiteY441" fmla="*/ 511406 h 2102199"/>
              <a:gd name="connsiteX442" fmla="*/ 2759114 w 12191684"/>
              <a:gd name="connsiteY442" fmla="*/ 401723 h 2102199"/>
              <a:gd name="connsiteX443" fmla="*/ 2441152 w 12191684"/>
              <a:gd name="connsiteY443" fmla="*/ 354691 h 2102199"/>
              <a:gd name="connsiteX444" fmla="*/ 2387163 w 12191684"/>
              <a:gd name="connsiteY444" fmla="*/ 315367 h 2102199"/>
              <a:gd name="connsiteX445" fmla="*/ 2723047 w 12191684"/>
              <a:gd name="connsiteY445" fmla="*/ 339424 h 2102199"/>
              <a:gd name="connsiteX446" fmla="*/ 3211508 w 12191684"/>
              <a:gd name="connsiteY446" fmla="*/ 424699 h 2102199"/>
              <a:gd name="connsiteX447" fmla="*/ 4160971 w 12191684"/>
              <a:gd name="connsiteY447" fmla="*/ 671914 h 2102199"/>
              <a:gd name="connsiteX448" fmla="*/ 4584642 w 12191684"/>
              <a:gd name="connsiteY448" fmla="*/ 788500 h 2102199"/>
              <a:gd name="connsiteX449" fmla="*/ 4702639 w 12191684"/>
              <a:gd name="connsiteY449" fmla="*/ 820424 h 2102199"/>
              <a:gd name="connsiteX450" fmla="*/ 5621966 w 12191684"/>
              <a:gd name="connsiteY450" fmla="*/ 1060016 h 2102199"/>
              <a:gd name="connsiteX451" fmla="*/ 5828345 w 12191684"/>
              <a:gd name="connsiteY451" fmla="*/ 1110675 h 2102199"/>
              <a:gd name="connsiteX452" fmla="*/ 5812654 w 12191684"/>
              <a:gd name="connsiteY452" fmla="*/ 1117227 h 2102199"/>
              <a:gd name="connsiteX453" fmla="*/ 5831227 w 12191684"/>
              <a:gd name="connsiteY453" fmla="*/ 1109476 h 2102199"/>
              <a:gd name="connsiteX454" fmla="*/ 5622394 w 12191684"/>
              <a:gd name="connsiteY454" fmla="*/ 1058211 h 2102199"/>
              <a:gd name="connsiteX455" fmla="*/ 4703123 w 12191684"/>
              <a:gd name="connsiteY455" fmla="*/ 818634 h 2102199"/>
              <a:gd name="connsiteX456" fmla="*/ 4585126 w 12191684"/>
              <a:gd name="connsiteY456" fmla="*/ 786710 h 2102199"/>
              <a:gd name="connsiteX457" fmla="*/ 4161454 w 12191684"/>
              <a:gd name="connsiteY457" fmla="*/ 670127 h 2102199"/>
              <a:gd name="connsiteX458" fmla="*/ 3211899 w 12191684"/>
              <a:gd name="connsiteY458" fmla="*/ 422889 h 2102199"/>
              <a:gd name="connsiteX459" fmla="*/ 2723252 w 12191684"/>
              <a:gd name="connsiteY459" fmla="*/ 337582 h 2102199"/>
              <a:gd name="connsiteX460" fmla="*/ 2384430 w 12191684"/>
              <a:gd name="connsiteY460" fmla="*/ 313449 h 2102199"/>
              <a:gd name="connsiteX461" fmla="*/ 2327598 w 12191684"/>
              <a:gd name="connsiteY461" fmla="*/ 275438 h 2102199"/>
              <a:gd name="connsiteX462" fmla="*/ 2687297 w 12191684"/>
              <a:gd name="connsiteY462" fmla="*/ 275300 h 2102199"/>
              <a:gd name="connsiteX463" fmla="*/ 3192415 w 12191684"/>
              <a:gd name="connsiteY463" fmla="*/ 336199 h 2102199"/>
              <a:gd name="connsiteX464" fmla="*/ 4590294 w 12191684"/>
              <a:gd name="connsiteY464" fmla="*/ 703937 h 2102199"/>
              <a:gd name="connsiteX465" fmla="*/ 5150535 w 12191684"/>
              <a:gd name="connsiteY465" fmla="*/ 881516 h 2102199"/>
              <a:gd name="connsiteX466" fmla="*/ 5638754 w 12191684"/>
              <a:gd name="connsiteY466" fmla="*/ 1036673 h 2102199"/>
              <a:gd name="connsiteX467" fmla="*/ 5847178 w 12191684"/>
              <a:gd name="connsiteY467" fmla="*/ 1102791 h 2102199"/>
              <a:gd name="connsiteX468" fmla="*/ 5831227 w 12191684"/>
              <a:gd name="connsiteY468" fmla="*/ 1109476 h 2102199"/>
              <a:gd name="connsiteX469" fmla="*/ 2381400 w 12191684"/>
              <a:gd name="connsiteY469" fmla="*/ 313384 h 2102199"/>
              <a:gd name="connsiteX470" fmla="*/ 2312483 w 12191684"/>
              <a:gd name="connsiteY470" fmla="*/ 312493 h 2102199"/>
              <a:gd name="connsiteX471" fmla="*/ 2252973 w 12191684"/>
              <a:gd name="connsiteY471" fmla="*/ 280355 h 2102199"/>
              <a:gd name="connsiteX472" fmla="*/ 2324846 w 12191684"/>
              <a:gd name="connsiteY472" fmla="*/ 275586 h 2102199"/>
              <a:gd name="connsiteX473" fmla="*/ 2381400 w 12191684"/>
              <a:gd name="connsiteY473" fmla="*/ 313384 h 2102199"/>
              <a:gd name="connsiteX474" fmla="*/ 2312000 w 12191684"/>
              <a:gd name="connsiteY474" fmla="*/ 314350 h 2102199"/>
              <a:gd name="connsiteX475" fmla="*/ 2367977 w 12191684"/>
              <a:gd name="connsiteY475" fmla="*/ 347537 h 2102199"/>
              <a:gd name="connsiteX476" fmla="*/ 2302128 w 12191684"/>
              <a:gd name="connsiteY476" fmla="*/ 342371 h 2102199"/>
              <a:gd name="connsiteX477" fmla="*/ 2243399 w 12191684"/>
              <a:gd name="connsiteY477" fmla="*/ 314852 h 2102199"/>
              <a:gd name="connsiteX478" fmla="*/ 2312000 w 12191684"/>
              <a:gd name="connsiteY478" fmla="*/ 314350 h 2102199"/>
              <a:gd name="connsiteX479" fmla="*/ 2315755 w 12191684"/>
              <a:gd name="connsiteY479" fmla="*/ 314358 h 2102199"/>
              <a:gd name="connsiteX480" fmla="*/ 2384152 w 12191684"/>
              <a:gd name="connsiteY480" fmla="*/ 315300 h 2102199"/>
              <a:gd name="connsiteX481" fmla="*/ 2437694 w 12191684"/>
              <a:gd name="connsiteY481" fmla="*/ 354319 h 2102199"/>
              <a:gd name="connsiteX482" fmla="*/ 2372142 w 12191684"/>
              <a:gd name="connsiteY482" fmla="*/ 347909 h 2102199"/>
              <a:gd name="connsiteX483" fmla="*/ 2315755 w 12191684"/>
              <a:gd name="connsiteY483" fmla="*/ 314358 h 2102199"/>
              <a:gd name="connsiteX484" fmla="*/ 2440575 w 12191684"/>
              <a:gd name="connsiteY484" fmla="*/ 356502 h 2102199"/>
              <a:gd name="connsiteX485" fmla="*/ 2491236 w 12191684"/>
              <a:gd name="connsiteY485" fmla="*/ 395948 h 2102199"/>
              <a:gd name="connsiteX486" fmla="*/ 2428993 w 12191684"/>
              <a:gd name="connsiteY486" fmla="*/ 384255 h 2102199"/>
              <a:gd name="connsiteX487" fmla="*/ 2375655 w 12191684"/>
              <a:gd name="connsiteY487" fmla="*/ 350095 h 2102199"/>
              <a:gd name="connsiteX488" fmla="*/ 2440575 w 12191684"/>
              <a:gd name="connsiteY488" fmla="*/ 356502 h 2102199"/>
              <a:gd name="connsiteX489" fmla="*/ 2444015 w 12191684"/>
              <a:gd name="connsiteY489" fmla="*/ 356870 h 2102199"/>
              <a:gd name="connsiteX490" fmla="*/ 2758780 w 12191684"/>
              <a:gd name="connsiteY490" fmla="*/ 403552 h 2102199"/>
              <a:gd name="connsiteX491" fmla="*/ 3230583 w 12191684"/>
              <a:gd name="connsiteY491" fmla="*/ 513202 h 2102199"/>
              <a:gd name="connsiteX492" fmla="*/ 3658121 w 12191684"/>
              <a:gd name="connsiteY492" fmla="*/ 631093 h 2102199"/>
              <a:gd name="connsiteX493" fmla="*/ 4579009 w 12191684"/>
              <a:gd name="connsiteY493" fmla="*/ 873074 h 2102199"/>
              <a:gd name="connsiteX494" fmla="*/ 5605178 w 12191684"/>
              <a:gd name="connsiteY494" fmla="*/ 1083363 h 2102199"/>
              <a:gd name="connsiteX495" fmla="*/ 5795383 w 12191684"/>
              <a:gd name="connsiteY495" fmla="*/ 1116111 h 2102199"/>
              <a:gd name="connsiteX496" fmla="*/ 5809457 w 12191684"/>
              <a:gd name="connsiteY496" fmla="*/ 1118558 h 2102199"/>
              <a:gd name="connsiteX497" fmla="*/ 5794101 w 12191684"/>
              <a:gd name="connsiteY497" fmla="*/ 1124931 h 2102199"/>
              <a:gd name="connsiteX498" fmla="*/ 5728604 w 12191684"/>
              <a:gd name="connsiteY498" fmla="*/ 1118508 h 2102199"/>
              <a:gd name="connsiteX499" fmla="*/ 5588595 w 12191684"/>
              <a:gd name="connsiteY499" fmla="*/ 1104852 h 2102199"/>
              <a:gd name="connsiteX500" fmla="*/ 4573710 w 12191684"/>
              <a:gd name="connsiteY500" fmla="*/ 955815 h 2102199"/>
              <a:gd name="connsiteX501" fmla="*/ 3250233 w 12191684"/>
              <a:gd name="connsiteY501" fmla="*/ 599927 h 2102199"/>
              <a:gd name="connsiteX502" fmla="*/ 2794995 w 12191684"/>
              <a:gd name="connsiteY502" fmla="*/ 465869 h 2102199"/>
              <a:gd name="connsiteX503" fmla="*/ 2495177 w 12191684"/>
              <a:gd name="connsiteY503" fmla="*/ 396727 h 2102199"/>
              <a:gd name="connsiteX504" fmla="*/ 2444015 w 12191684"/>
              <a:gd name="connsiteY504" fmla="*/ 356870 h 2102199"/>
              <a:gd name="connsiteX505" fmla="*/ 2794530 w 12191684"/>
              <a:gd name="connsiteY505" fmla="*/ 467669 h 2102199"/>
              <a:gd name="connsiteX506" fmla="*/ 3249676 w 12191684"/>
              <a:gd name="connsiteY506" fmla="*/ 601701 h 2102199"/>
              <a:gd name="connsiteX507" fmla="*/ 4573357 w 12191684"/>
              <a:gd name="connsiteY507" fmla="*/ 957641 h 2102199"/>
              <a:gd name="connsiteX508" fmla="*/ 5588409 w 12191684"/>
              <a:gd name="connsiteY508" fmla="*/ 1106704 h 2102199"/>
              <a:gd name="connsiteX509" fmla="*/ 5728418 w 12191684"/>
              <a:gd name="connsiteY509" fmla="*/ 1120357 h 2102199"/>
              <a:gd name="connsiteX510" fmla="*/ 5790456 w 12191684"/>
              <a:gd name="connsiteY510" fmla="*/ 1126442 h 2102199"/>
              <a:gd name="connsiteX511" fmla="*/ 5775584 w 12191684"/>
              <a:gd name="connsiteY511" fmla="*/ 1132577 h 2102199"/>
              <a:gd name="connsiteX512" fmla="*/ 5575135 w 12191684"/>
              <a:gd name="connsiteY512" fmla="*/ 1128258 h 2102199"/>
              <a:gd name="connsiteX513" fmla="*/ 5571677 w 12191684"/>
              <a:gd name="connsiteY513" fmla="*/ 1128180 h 2102199"/>
              <a:gd name="connsiteX514" fmla="*/ 4567985 w 12191684"/>
              <a:gd name="connsiteY514" fmla="*/ 1040371 h 2102199"/>
              <a:gd name="connsiteX515" fmla="*/ 3269401 w 12191684"/>
              <a:gd name="connsiteY515" fmla="*/ 688456 h 2102199"/>
              <a:gd name="connsiteX516" fmla="*/ 3154025 w 12191684"/>
              <a:gd name="connsiteY516" fmla="*/ 646126 h 2102199"/>
              <a:gd name="connsiteX517" fmla="*/ 2830857 w 12191684"/>
              <a:gd name="connsiteY517" fmla="*/ 530025 h 2102199"/>
              <a:gd name="connsiteX518" fmla="*/ 2547678 w 12191684"/>
              <a:gd name="connsiteY518" fmla="*/ 439594 h 2102199"/>
              <a:gd name="connsiteX519" fmla="*/ 2499918 w 12191684"/>
              <a:gd name="connsiteY519" fmla="*/ 400516 h 2102199"/>
              <a:gd name="connsiteX520" fmla="*/ 2498319 w 12191684"/>
              <a:gd name="connsiteY520" fmla="*/ 399252 h 2102199"/>
              <a:gd name="connsiteX521" fmla="*/ 2794530 w 12191684"/>
              <a:gd name="connsiteY521" fmla="*/ 467669 h 2102199"/>
              <a:gd name="connsiteX522" fmla="*/ 5793822 w 12191684"/>
              <a:gd name="connsiteY522" fmla="*/ 1126769 h 2102199"/>
              <a:gd name="connsiteX523" fmla="*/ 5809215 w 12191684"/>
              <a:gd name="connsiteY523" fmla="*/ 1128272 h 2102199"/>
              <a:gd name="connsiteX524" fmla="*/ 5794621 w 12191684"/>
              <a:gd name="connsiteY524" fmla="*/ 1132947 h 2102199"/>
              <a:gd name="connsiteX525" fmla="*/ 5779544 w 12191684"/>
              <a:gd name="connsiteY525" fmla="*/ 1132653 h 2102199"/>
              <a:gd name="connsiteX526" fmla="*/ 5793822 w 12191684"/>
              <a:gd name="connsiteY526" fmla="*/ 1126769 h 2102199"/>
              <a:gd name="connsiteX527" fmla="*/ 5797465 w 12191684"/>
              <a:gd name="connsiteY527" fmla="*/ 1125260 h 2102199"/>
              <a:gd name="connsiteX528" fmla="*/ 5812413 w 12191684"/>
              <a:gd name="connsiteY528" fmla="*/ 1119071 h 2102199"/>
              <a:gd name="connsiteX529" fmla="*/ 5828866 w 12191684"/>
              <a:gd name="connsiteY529" fmla="*/ 1121932 h 2102199"/>
              <a:gd name="connsiteX530" fmla="*/ 5813640 w 12191684"/>
              <a:gd name="connsiteY530" fmla="*/ 1126840 h 2102199"/>
              <a:gd name="connsiteX531" fmla="*/ 5797465 w 12191684"/>
              <a:gd name="connsiteY531" fmla="*/ 1125260 h 2102199"/>
              <a:gd name="connsiteX532" fmla="*/ 5832788 w 12191684"/>
              <a:gd name="connsiteY532" fmla="*/ 1122616 h 2102199"/>
              <a:gd name="connsiteX533" fmla="*/ 5849037 w 12191684"/>
              <a:gd name="connsiteY533" fmla="*/ 1125436 h 2102199"/>
              <a:gd name="connsiteX534" fmla="*/ 5834443 w 12191684"/>
              <a:gd name="connsiteY534" fmla="*/ 1128861 h 2102199"/>
              <a:gd name="connsiteX535" fmla="*/ 5818306 w 12191684"/>
              <a:gd name="connsiteY535" fmla="*/ 1127294 h 2102199"/>
              <a:gd name="connsiteX536" fmla="*/ 5832788 w 12191684"/>
              <a:gd name="connsiteY536" fmla="*/ 1122616 h 2102199"/>
              <a:gd name="connsiteX537" fmla="*/ 5836600 w 12191684"/>
              <a:gd name="connsiteY537" fmla="*/ 1121391 h 2102199"/>
              <a:gd name="connsiteX538" fmla="*/ 5851714 w 12191684"/>
              <a:gd name="connsiteY538" fmla="*/ 1116483 h 2102199"/>
              <a:gd name="connsiteX539" fmla="*/ 5868911 w 12191684"/>
              <a:gd name="connsiteY539" fmla="*/ 1120750 h 2102199"/>
              <a:gd name="connsiteX540" fmla="*/ 5853647 w 12191684"/>
              <a:gd name="connsiteY540" fmla="*/ 1124351 h 2102199"/>
              <a:gd name="connsiteX541" fmla="*/ 5836600 w 12191684"/>
              <a:gd name="connsiteY541" fmla="*/ 1121391 h 2102199"/>
              <a:gd name="connsiteX542" fmla="*/ 5872852 w 12191684"/>
              <a:gd name="connsiteY542" fmla="*/ 1121727 h 2102199"/>
              <a:gd name="connsiteX543" fmla="*/ 5888952 w 12191684"/>
              <a:gd name="connsiteY543" fmla="*/ 1125723 h 2102199"/>
              <a:gd name="connsiteX544" fmla="*/ 5874265 w 12191684"/>
              <a:gd name="connsiteY544" fmla="*/ 1127926 h 2102199"/>
              <a:gd name="connsiteX545" fmla="*/ 5858314 w 12191684"/>
              <a:gd name="connsiteY545" fmla="*/ 1125161 h 2102199"/>
              <a:gd name="connsiteX546" fmla="*/ 5872852 w 12191684"/>
              <a:gd name="connsiteY546" fmla="*/ 1121727 h 2102199"/>
              <a:gd name="connsiteX547" fmla="*/ 5876794 w 12191684"/>
              <a:gd name="connsiteY547" fmla="*/ 1120792 h 2102199"/>
              <a:gd name="connsiteX548" fmla="*/ 5892001 w 12191684"/>
              <a:gd name="connsiteY548" fmla="*/ 1117184 h 2102199"/>
              <a:gd name="connsiteX549" fmla="*/ 5909123 w 12191684"/>
              <a:gd name="connsiteY549" fmla="*/ 1122679 h 2102199"/>
              <a:gd name="connsiteX550" fmla="*/ 5893767 w 12191684"/>
              <a:gd name="connsiteY550" fmla="*/ 1125000 h 2102199"/>
              <a:gd name="connsiteX551" fmla="*/ 5876794 w 12191684"/>
              <a:gd name="connsiteY551" fmla="*/ 1120792 h 2102199"/>
              <a:gd name="connsiteX552" fmla="*/ 5895496 w 12191684"/>
              <a:gd name="connsiteY552" fmla="*/ 1116351 h 2102199"/>
              <a:gd name="connsiteX553" fmla="*/ 5911150 w 12191684"/>
              <a:gd name="connsiteY553" fmla="*/ 1112614 h 2102199"/>
              <a:gd name="connsiteX554" fmla="*/ 5929090 w 12191684"/>
              <a:gd name="connsiteY554" fmla="*/ 1119643 h 2102199"/>
              <a:gd name="connsiteX555" fmla="*/ 5913250 w 12191684"/>
              <a:gd name="connsiteY555" fmla="*/ 1122051 h 2102199"/>
              <a:gd name="connsiteX556" fmla="*/ 5895496 w 12191684"/>
              <a:gd name="connsiteY556" fmla="*/ 1116351 h 2102199"/>
              <a:gd name="connsiteX557" fmla="*/ 5913102 w 12191684"/>
              <a:gd name="connsiteY557" fmla="*/ 1123956 h 2102199"/>
              <a:gd name="connsiteX558" fmla="*/ 5929424 w 12191684"/>
              <a:gd name="connsiteY558" fmla="*/ 1129184 h 2102199"/>
              <a:gd name="connsiteX559" fmla="*/ 5914682 w 12191684"/>
              <a:gd name="connsiteY559" fmla="*/ 1130177 h 2102199"/>
              <a:gd name="connsiteX560" fmla="*/ 5898489 w 12191684"/>
              <a:gd name="connsiteY560" fmla="*/ 1126169 h 2102199"/>
              <a:gd name="connsiteX561" fmla="*/ 5913102 w 12191684"/>
              <a:gd name="connsiteY561" fmla="*/ 1123956 h 2102199"/>
              <a:gd name="connsiteX562" fmla="*/ 5917229 w 12191684"/>
              <a:gd name="connsiteY562" fmla="*/ 1123328 h 2102199"/>
              <a:gd name="connsiteX563" fmla="*/ 5932529 w 12191684"/>
              <a:gd name="connsiteY563" fmla="*/ 1120999 h 2102199"/>
              <a:gd name="connsiteX564" fmla="*/ 5949875 w 12191684"/>
              <a:gd name="connsiteY564" fmla="*/ 1127786 h 2102199"/>
              <a:gd name="connsiteX565" fmla="*/ 5934444 w 12191684"/>
              <a:gd name="connsiteY565" fmla="*/ 1128840 h 2102199"/>
              <a:gd name="connsiteX566" fmla="*/ 5917229 w 12191684"/>
              <a:gd name="connsiteY566" fmla="*/ 1123328 h 2102199"/>
              <a:gd name="connsiteX567" fmla="*/ 5936210 w 12191684"/>
              <a:gd name="connsiteY567" fmla="*/ 1120439 h 2102199"/>
              <a:gd name="connsiteX568" fmla="*/ 5952236 w 12191684"/>
              <a:gd name="connsiteY568" fmla="*/ 1117983 h 2102199"/>
              <a:gd name="connsiteX569" fmla="*/ 5970418 w 12191684"/>
              <a:gd name="connsiteY569" fmla="*/ 1126366 h 2102199"/>
              <a:gd name="connsiteX570" fmla="*/ 5954225 w 12191684"/>
              <a:gd name="connsiteY570" fmla="*/ 1127489 h 2102199"/>
              <a:gd name="connsiteX571" fmla="*/ 5936210 w 12191684"/>
              <a:gd name="connsiteY571" fmla="*/ 1120439 h 2102199"/>
              <a:gd name="connsiteX572" fmla="*/ 5953928 w 12191684"/>
              <a:gd name="connsiteY572" fmla="*/ 1129370 h 2102199"/>
              <a:gd name="connsiteX573" fmla="*/ 5970343 w 12191684"/>
              <a:gd name="connsiteY573" fmla="*/ 1135784 h 2102199"/>
              <a:gd name="connsiteX574" fmla="*/ 5955601 w 12191684"/>
              <a:gd name="connsiteY574" fmla="*/ 1135600 h 2102199"/>
              <a:gd name="connsiteX575" fmla="*/ 5939241 w 12191684"/>
              <a:gd name="connsiteY575" fmla="*/ 1130376 h 2102199"/>
              <a:gd name="connsiteX576" fmla="*/ 5953928 w 12191684"/>
              <a:gd name="connsiteY576" fmla="*/ 1129370 h 2102199"/>
              <a:gd name="connsiteX577" fmla="*/ 5958259 w 12191684"/>
              <a:gd name="connsiteY577" fmla="*/ 1129071 h 2102199"/>
              <a:gd name="connsiteX578" fmla="*/ 5973913 w 12191684"/>
              <a:gd name="connsiteY578" fmla="*/ 1127983 h 2102199"/>
              <a:gd name="connsiteX579" fmla="*/ 5991426 w 12191684"/>
              <a:gd name="connsiteY579" fmla="*/ 1136039 h 2102199"/>
              <a:gd name="connsiteX580" fmla="*/ 5975623 w 12191684"/>
              <a:gd name="connsiteY580" fmla="*/ 1135849 h 2102199"/>
              <a:gd name="connsiteX581" fmla="*/ 5958259 w 12191684"/>
              <a:gd name="connsiteY581" fmla="*/ 1129071 h 2102199"/>
              <a:gd name="connsiteX582" fmla="*/ 5977780 w 12191684"/>
              <a:gd name="connsiteY582" fmla="*/ 1127712 h 2102199"/>
              <a:gd name="connsiteX583" fmla="*/ 5993341 w 12191684"/>
              <a:gd name="connsiteY583" fmla="*/ 1126615 h 2102199"/>
              <a:gd name="connsiteX584" fmla="*/ 6011616 w 12191684"/>
              <a:gd name="connsiteY584" fmla="*/ 1136253 h 2102199"/>
              <a:gd name="connsiteX585" fmla="*/ 5995999 w 12191684"/>
              <a:gd name="connsiteY585" fmla="*/ 1136093 h 2102199"/>
              <a:gd name="connsiteX586" fmla="*/ 5977780 w 12191684"/>
              <a:gd name="connsiteY586" fmla="*/ 1127712 h 2102199"/>
              <a:gd name="connsiteX587" fmla="*/ 5995609 w 12191684"/>
              <a:gd name="connsiteY587" fmla="*/ 1137959 h 2102199"/>
              <a:gd name="connsiteX588" fmla="*/ 6012155 w 12191684"/>
              <a:gd name="connsiteY588" fmla="*/ 1145569 h 2102199"/>
              <a:gd name="connsiteX589" fmla="*/ 5997077 w 12191684"/>
              <a:gd name="connsiteY589" fmla="*/ 1144208 h 2102199"/>
              <a:gd name="connsiteX590" fmla="*/ 5980568 w 12191684"/>
              <a:gd name="connsiteY590" fmla="*/ 1137779 h 2102199"/>
              <a:gd name="connsiteX591" fmla="*/ 5995609 w 12191684"/>
              <a:gd name="connsiteY591" fmla="*/ 1137959 h 2102199"/>
              <a:gd name="connsiteX592" fmla="*/ 6000163 w 12191684"/>
              <a:gd name="connsiteY592" fmla="*/ 1138008 h 2102199"/>
              <a:gd name="connsiteX593" fmla="*/ 6015222 w 12191684"/>
              <a:gd name="connsiteY593" fmla="*/ 1138158 h 2102199"/>
              <a:gd name="connsiteX594" fmla="*/ 6032847 w 12191684"/>
              <a:gd name="connsiteY594" fmla="*/ 1147422 h 2102199"/>
              <a:gd name="connsiteX595" fmla="*/ 6017713 w 12191684"/>
              <a:gd name="connsiteY595" fmla="*/ 1146067 h 2102199"/>
              <a:gd name="connsiteX596" fmla="*/ 6000163 w 12191684"/>
              <a:gd name="connsiteY596" fmla="*/ 1138008 h 2102199"/>
              <a:gd name="connsiteX597" fmla="*/ 6019312 w 12191684"/>
              <a:gd name="connsiteY597" fmla="*/ 1138199 h 2102199"/>
              <a:gd name="connsiteX598" fmla="*/ 6193492 w 12191684"/>
              <a:gd name="connsiteY598" fmla="*/ 1138980 h 2102199"/>
              <a:gd name="connsiteX599" fmla="*/ 6922818 w 12191684"/>
              <a:gd name="connsiteY599" fmla="*/ 1084473 h 2102199"/>
              <a:gd name="connsiteX600" fmla="*/ 7653446 w 12191684"/>
              <a:gd name="connsiteY600" fmla="*/ 859512 h 2102199"/>
              <a:gd name="connsiteX601" fmla="*/ 8007456 w 12191684"/>
              <a:gd name="connsiteY601" fmla="*/ 680358 h 2102199"/>
              <a:gd name="connsiteX602" fmla="*/ 8085055 w 12191684"/>
              <a:gd name="connsiteY602" fmla="*/ 639543 h 2102199"/>
              <a:gd name="connsiteX603" fmla="*/ 8923547 w 12191684"/>
              <a:gd name="connsiteY603" fmla="*/ 270968 h 2102199"/>
              <a:gd name="connsiteX604" fmla="*/ 8934516 w 12191684"/>
              <a:gd name="connsiteY604" fmla="*/ 272746 h 2102199"/>
              <a:gd name="connsiteX605" fmla="*/ 8876066 w 12191684"/>
              <a:gd name="connsiteY605" fmla="*/ 295239 h 2102199"/>
              <a:gd name="connsiteX606" fmla="*/ 8271542 w 12191684"/>
              <a:gd name="connsiteY606" fmla="*/ 618327 h 2102199"/>
              <a:gd name="connsiteX607" fmla="*/ 8061593 w 12191684"/>
              <a:gd name="connsiteY607" fmla="*/ 743136 h 2102199"/>
              <a:gd name="connsiteX608" fmla="*/ 7707360 w 12191684"/>
              <a:gd name="connsiteY608" fmla="*/ 936509 h 2102199"/>
              <a:gd name="connsiteX609" fmla="*/ 6219036 w 12191684"/>
              <a:gd name="connsiteY609" fmla="*/ 1162685 h 2102199"/>
              <a:gd name="connsiteX610" fmla="*/ 6037643 w 12191684"/>
              <a:gd name="connsiteY610" fmla="*/ 1147844 h 2102199"/>
              <a:gd name="connsiteX611" fmla="*/ 6019312 w 12191684"/>
              <a:gd name="connsiteY611" fmla="*/ 1138199 h 2102199"/>
              <a:gd name="connsiteX612" fmla="*/ 6037104 w 12191684"/>
              <a:gd name="connsiteY612" fmla="*/ 1149662 h 2102199"/>
              <a:gd name="connsiteX613" fmla="*/ 6053706 w 12191684"/>
              <a:gd name="connsiteY613" fmla="*/ 1158361 h 2102199"/>
              <a:gd name="connsiteX614" fmla="*/ 6039409 w 12191684"/>
              <a:gd name="connsiteY614" fmla="*/ 1156000 h 2102199"/>
              <a:gd name="connsiteX615" fmla="*/ 6022789 w 12191684"/>
              <a:gd name="connsiteY615" fmla="*/ 1148385 h 2102199"/>
              <a:gd name="connsiteX616" fmla="*/ 6037104 w 12191684"/>
              <a:gd name="connsiteY616" fmla="*/ 1149662 h 2102199"/>
              <a:gd name="connsiteX617" fmla="*/ 6041937 w 12191684"/>
              <a:gd name="connsiteY617" fmla="*/ 1150086 h 2102199"/>
              <a:gd name="connsiteX618" fmla="*/ 6218887 w 12191684"/>
              <a:gd name="connsiteY618" fmla="*/ 1164541 h 2102199"/>
              <a:gd name="connsiteX619" fmla="*/ 6963830 w 12191684"/>
              <a:gd name="connsiteY619" fmla="*/ 1156262 h 2102199"/>
              <a:gd name="connsiteX620" fmla="*/ 7708196 w 12191684"/>
              <a:gd name="connsiteY620" fmla="*/ 938171 h 2102199"/>
              <a:gd name="connsiteX621" fmla="*/ 8062522 w 12191684"/>
              <a:gd name="connsiteY621" fmla="*/ 744746 h 2102199"/>
              <a:gd name="connsiteX622" fmla="*/ 8272508 w 12191684"/>
              <a:gd name="connsiteY622" fmla="*/ 619920 h 2102199"/>
              <a:gd name="connsiteX623" fmla="*/ 8939480 w 12191684"/>
              <a:gd name="connsiteY623" fmla="*/ 273549 h 2102199"/>
              <a:gd name="connsiteX624" fmla="*/ 8983169 w 12191684"/>
              <a:gd name="connsiteY624" fmla="*/ 281191 h 2102199"/>
              <a:gd name="connsiteX625" fmla="*/ 8941897 w 12191684"/>
              <a:gd name="connsiteY625" fmla="*/ 299593 h 2102199"/>
              <a:gd name="connsiteX626" fmla="*/ 8360611 w 12191684"/>
              <a:gd name="connsiteY626" fmla="*/ 647117 h 2102199"/>
              <a:gd name="connsiteX627" fmla="*/ 8116604 w 12191684"/>
              <a:gd name="connsiteY627" fmla="*/ 807561 h 2102199"/>
              <a:gd name="connsiteX628" fmla="*/ 7762092 w 12191684"/>
              <a:gd name="connsiteY628" fmla="*/ 1015184 h 2102199"/>
              <a:gd name="connsiteX629" fmla="*/ 6244580 w 12191684"/>
              <a:gd name="connsiteY629" fmla="*/ 1188256 h 2102199"/>
              <a:gd name="connsiteX630" fmla="*/ 6059562 w 12191684"/>
              <a:gd name="connsiteY630" fmla="*/ 1159322 h 2102199"/>
              <a:gd name="connsiteX631" fmla="*/ 6041937 w 12191684"/>
              <a:gd name="connsiteY631" fmla="*/ 1150086 h 2102199"/>
              <a:gd name="connsiteX632" fmla="*/ 9023678 w 12191684"/>
              <a:gd name="connsiteY632" fmla="*/ 264264 h 2102199"/>
              <a:gd name="connsiteX633" fmla="*/ 8980324 w 12191684"/>
              <a:gd name="connsiteY633" fmla="*/ 259263 h 2102199"/>
              <a:gd name="connsiteX634" fmla="*/ 9009103 w 12191684"/>
              <a:gd name="connsiteY634" fmla="*/ 249869 h 2102199"/>
              <a:gd name="connsiteX635" fmla="*/ 9054726 w 12191684"/>
              <a:gd name="connsiteY635" fmla="*/ 252102 h 2102199"/>
              <a:gd name="connsiteX636" fmla="*/ 9023678 w 12191684"/>
              <a:gd name="connsiteY636" fmla="*/ 264264 h 2102199"/>
              <a:gd name="connsiteX637" fmla="*/ 9060768 w 12191684"/>
              <a:gd name="connsiteY637" fmla="*/ 252494 h 2102199"/>
              <a:gd name="connsiteX638" fmla="*/ 9135560 w 12191684"/>
              <a:gd name="connsiteY638" fmla="*/ 258828 h 2102199"/>
              <a:gd name="connsiteX639" fmla="*/ 9098062 w 12191684"/>
              <a:gd name="connsiteY639" fmla="*/ 275116 h 2102199"/>
              <a:gd name="connsiteX640" fmla="*/ 9028791 w 12191684"/>
              <a:gd name="connsiteY640" fmla="*/ 264922 h 2102199"/>
              <a:gd name="connsiteX641" fmla="*/ 9060768 w 12191684"/>
              <a:gd name="connsiteY641" fmla="*/ 252494 h 2102199"/>
              <a:gd name="connsiteX642" fmla="*/ 9019868 w 12191684"/>
              <a:gd name="connsiteY642" fmla="*/ 265809 h 2102199"/>
              <a:gd name="connsiteX643" fmla="*/ 8986367 w 12191684"/>
              <a:gd name="connsiteY643" fmla="*/ 279834 h 2102199"/>
              <a:gd name="connsiteX644" fmla="*/ 8943235 w 12191684"/>
              <a:gd name="connsiteY644" fmla="*/ 272184 h 2102199"/>
              <a:gd name="connsiteX645" fmla="*/ 8975659 w 12191684"/>
              <a:gd name="connsiteY645" fmla="*/ 260842 h 2102199"/>
              <a:gd name="connsiteX646" fmla="*/ 9019868 w 12191684"/>
              <a:gd name="connsiteY646" fmla="*/ 265809 h 2102199"/>
              <a:gd name="connsiteX647" fmla="*/ 6244301 w 12191684"/>
              <a:gd name="connsiteY647" fmla="*/ 1190096 h 2102199"/>
              <a:gd name="connsiteX648" fmla="*/ 7004878 w 12191684"/>
              <a:gd name="connsiteY648" fmla="*/ 1228074 h 2102199"/>
              <a:gd name="connsiteX649" fmla="*/ 7762947 w 12191684"/>
              <a:gd name="connsiteY649" fmla="*/ 1016831 h 2102199"/>
              <a:gd name="connsiteX650" fmla="*/ 8117589 w 12191684"/>
              <a:gd name="connsiteY650" fmla="*/ 809136 h 2102199"/>
              <a:gd name="connsiteX651" fmla="*/ 8361653 w 12191684"/>
              <a:gd name="connsiteY651" fmla="*/ 648664 h 2102199"/>
              <a:gd name="connsiteX652" fmla="*/ 8987594 w 12191684"/>
              <a:gd name="connsiteY652" fmla="*/ 282002 h 2102199"/>
              <a:gd name="connsiteX653" fmla="*/ 9053871 w 12191684"/>
              <a:gd name="connsiteY653" fmla="*/ 295536 h 2102199"/>
              <a:gd name="connsiteX654" fmla="*/ 8983987 w 12191684"/>
              <a:gd name="connsiteY654" fmla="*/ 330370 h 2102199"/>
              <a:gd name="connsiteX655" fmla="*/ 8403594 w 12191684"/>
              <a:gd name="connsiteY655" fmla="*/ 707770 h 2102199"/>
              <a:gd name="connsiteX656" fmla="*/ 8171615 w 12191684"/>
              <a:gd name="connsiteY656" fmla="*/ 871994 h 2102199"/>
              <a:gd name="connsiteX657" fmla="*/ 7816805 w 12191684"/>
              <a:gd name="connsiteY657" fmla="*/ 1093865 h 2102199"/>
              <a:gd name="connsiteX658" fmla="*/ 6270105 w 12191684"/>
              <a:gd name="connsiteY658" fmla="*/ 1213831 h 2102199"/>
              <a:gd name="connsiteX659" fmla="*/ 6081462 w 12191684"/>
              <a:gd name="connsiteY659" fmla="*/ 1170759 h 2102199"/>
              <a:gd name="connsiteX660" fmla="*/ 6064823 w 12191684"/>
              <a:gd name="connsiteY660" fmla="*/ 1162076 h 2102199"/>
              <a:gd name="connsiteX661" fmla="*/ 6244301 w 12191684"/>
              <a:gd name="connsiteY661" fmla="*/ 1190096 h 2102199"/>
              <a:gd name="connsiteX662" fmla="*/ 8990736 w 12191684"/>
              <a:gd name="connsiteY662" fmla="*/ 280652 h 2102199"/>
              <a:gd name="connsiteX663" fmla="*/ 9025036 w 12191684"/>
              <a:gd name="connsiteY663" fmla="*/ 266434 h 2102199"/>
              <a:gd name="connsiteX664" fmla="*/ 9094864 w 12191684"/>
              <a:gd name="connsiteY664" fmla="*/ 276555 h 2102199"/>
              <a:gd name="connsiteX665" fmla="*/ 9056622 w 12191684"/>
              <a:gd name="connsiteY665" fmla="*/ 294226 h 2102199"/>
              <a:gd name="connsiteX666" fmla="*/ 8990736 w 12191684"/>
              <a:gd name="connsiteY666" fmla="*/ 280652 h 2102199"/>
              <a:gd name="connsiteX667" fmla="*/ 9097244 w 12191684"/>
              <a:gd name="connsiteY667" fmla="*/ 276951 h 2102199"/>
              <a:gd name="connsiteX668" fmla="*/ 9138943 w 12191684"/>
              <a:gd name="connsiteY668" fmla="*/ 284278 h 2102199"/>
              <a:gd name="connsiteX669" fmla="*/ 9100720 w 12191684"/>
              <a:gd name="connsiteY669" fmla="*/ 304529 h 2102199"/>
              <a:gd name="connsiteX670" fmla="*/ 9058760 w 12191684"/>
              <a:gd name="connsiteY670" fmla="*/ 294698 h 2102199"/>
              <a:gd name="connsiteX671" fmla="*/ 9097244 w 12191684"/>
              <a:gd name="connsiteY671" fmla="*/ 276951 h 2102199"/>
              <a:gd name="connsiteX672" fmla="*/ 9100423 w 12191684"/>
              <a:gd name="connsiteY672" fmla="*/ 275516 h 2102199"/>
              <a:gd name="connsiteX673" fmla="*/ 9138293 w 12191684"/>
              <a:gd name="connsiteY673" fmla="*/ 259126 h 2102199"/>
              <a:gd name="connsiteX674" fmla="*/ 9179416 w 12191684"/>
              <a:gd name="connsiteY674" fmla="*/ 263961 h 2102199"/>
              <a:gd name="connsiteX675" fmla="*/ 9141713 w 12191684"/>
              <a:gd name="connsiteY675" fmla="*/ 282844 h 2102199"/>
              <a:gd name="connsiteX676" fmla="*/ 9100423 w 12191684"/>
              <a:gd name="connsiteY676" fmla="*/ 275516 h 2102199"/>
              <a:gd name="connsiteX677" fmla="*/ 9141825 w 12191684"/>
              <a:gd name="connsiteY677" fmla="*/ 257646 h 2102199"/>
              <a:gd name="connsiteX678" fmla="*/ 9179490 w 12191684"/>
              <a:gd name="connsiteY678" fmla="*/ 242416 h 2102199"/>
              <a:gd name="connsiteX679" fmla="*/ 9219758 w 12191684"/>
              <a:gd name="connsiteY679" fmla="*/ 244894 h 2102199"/>
              <a:gd name="connsiteX680" fmla="*/ 9182390 w 12191684"/>
              <a:gd name="connsiteY680" fmla="*/ 262506 h 2102199"/>
              <a:gd name="connsiteX681" fmla="*/ 9141825 w 12191684"/>
              <a:gd name="connsiteY681" fmla="*/ 257646 h 2102199"/>
              <a:gd name="connsiteX682" fmla="*/ 9222510 w 12191684"/>
              <a:gd name="connsiteY682" fmla="*/ 245095 h 2102199"/>
              <a:gd name="connsiteX683" fmla="*/ 9263410 w 12191684"/>
              <a:gd name="connsiteY683" fmla="*/ 248642 h 2102199"/>
              <a:gd name="connsiteX684" fmla="*/ 9225930 w 12191684"/>
              <a:gd name="connsiteY684" fmla="*/ 268761 h 2102199"/>
              <a:gd name="connsiteX685" fmla="*/ 9184770 w 12191684"/>
              <a:gd name="connsiteY685" fmla="*/ 262816 h 2102199"/>
              <a:gd name="connsiteX686" fmla="*/ 9222510 w 12191684"/>
              <a:gd name="connsiteY686" fmla="*/ 245095 h 2102199"/>
              <a:gd name="connsiteX687" fmla="*/ 9225838 w 12191684"/>
              <a:gd name="connsiteY687" fmla="*/ 243600 h 2102199"/>
              <a:gd name="connsiteX688" fmla="*/ 9262945 w 12191684"/>
              <a:gd name="connsiteY688" fmla="*/ 227303 h 2102199"/>
              <a:gd name="connsiteX689" fmla="*/ 9303326 w 12191684"/>
              <a:gd name="connsiteY689" fmla="*/ 228439 h 2102199"/>
              <a:gd name="connsiteX690" fmla="*/ 9266385 w 12191684"/>
              <a:gd name="connsiteY690" fmla="*/ 247110 h 2102199"/>
              <a:gd name="connsiteX691" fmla="*/ 9225838 w 12191684"/>
              <a:gd name="connsiteY691" fmla="*/ 243600 h 2102199"/>
              <a:gd name="connsiteX692" fmla="*/ 9264098 w 12191684"/>
              <a:gd name="connsiteY692" fmla="*/ 225351 h 2102199"/>
              <a:gd name="connsiteX693" fmla="*/ 9225522 w 12191684"/>
              <a:gd name="connsiteY693" fmla="*/ 225205 h 2102199"/>
              <a:gd name="connsiteX694" fmla="*/ 9261551 w 12191684"/>
              <a:gd name="connsiteY694" fmla="*/ 212760 h 2102199"/>
              <a:gd name="connsiteX695" fmla="*/ 9299849 w 12191684"/>
              <a:gd name="connsiteY695" fmla="*/ 210650 h 2102199"/>
              <a:gd name="connsiteX696" fmla="*/ 9264098 w 12191684"/>
              <a:gd name="connsiteY696" fmla="*/ 225351 h 2102199"/>
              <a:gd name="connsiteX697" fmla="*/ 9259599 w 12191684"/>
              <a:gd name="connsiteY697" fmla="*/ 227253 h 2102199"/>
              <a:gd name="connsiteX698" fmla="*/ 9223067 w 12191684"/>
              <a:gd name="connsiteY698" fmla="*/ 243385 h 2102199"/>
              <a:gd name="connsiteX699" fmla="*/ 9183283 w 12191684"/>
              <a:gd name="connsiteY699" fmla="*/ 240962 h 2102199"/>
              <a:gd name="connsiteX700" fmla="*/ 9219925 w 12191684"/>
              <a:gd name="connsiteY700" fmla="*/ 227199 h 2102199"/>
              <a:gd name="connsiteX701" fmla="*/ 9259599 w 12191684"/>
              <a:gd name="connsiteY701" fmla="*/ 227253 h 2102199"/>
              <a:gd name="connsiteX702" fmla="*/ 9179918 w 12191684"/>
              <a:gd name="connsiteY702" fmla="*/ 240789 h 2102199"/>
              <a:gd name="connsiteX703" fmla="*/ 9098359 w 12191684"/>
              <a:gd name="connsiteY703" fmla="*/ 238843 h 2102199"/>
              <a:gd name="connsiteX704" fmla="*/ 9120520 w 12191684"/>
              <a:gd name="connsiteY704" fmla="*/ 231295 h 2102199"/>
              <a:gd name="connsiteX705" fmla="*/ 9215762 w 12191684"/>
              <a:gd name="connsiteY705" fmla="*/ 227255 h 2102199"/>
              <a:gd name="connsiteX706" fmla="*/ 9179918 w 12191684"/>
              <a:gd name="connsiteY706" fmla="*/ 240789 h 2102199"/>
              <a:gd name="connsiteX707" fmla="*/ 9176181 w 12191684"/>
              <a:gd name="connsiteY707" fmla="*/ 242271 h 2102199"/>
              <a:gd name="connsiteX708" fmla="*/ 9139036 w 12191684"/>
              <a:gd name="connsiteY708" fmla="*/ 257356 h 2102199"/>
              <a:gd name="connsiteX709" fmla="*/ 9064802 w 12191684"/>
              <a:gd name="connsiteY709" fmla="*/ 250987 h 2102199"/>
              <a:gd name="connsiteX710" fmla="*/ 9094028 w 12191684"/>
              <a:gd name="connsiteY710" fmla="*/ 240341 h 2102199"/>
              <a:gd name="connsiteX711" fmla="*/ 9176181 w 12191684"/>
              <a:gd name="connsiteY711" fmla="*/ 242271 h 2102199"/>
              <a:gd name="connsiteX712" fmla="*/ 9058685 w 12191684"/>
              <a:gd name="connsiteY712" fmla="*/ 250583 h 2102199"/>
              <a:gd name="connsiteX713" fmla="*/ 9015145 w 12191684"/>
              <a:gd name="connsiteY713" fmla="*/ 248393 h 2102199"/>
              <a:gd name="connsiteX714" fmla="*/ 9051063 w 12191684"/>
              <a:gd name="connsiteY714" fmla="*/ 240871 h 2102199"/>
              <a:gd name="connsiteX715" fmla="*/ 9086609 w 12191684"/>
              <a:gd name="connsiteY715" fmla="*/ 240330 h 2102199"/>
              <a:gd name="connsiteX716" fmla="*/ 9058685 w 12191684"/>
              <a:gd name="connsiteY716" fmla="*/ 250583 h 2102199"/>
              <a:gd name="connsiteX717" fmla="*/ 8974339 w 12191684"/>
              <a:gd name="connsiteY717" fmla="*/ 258672 h 2102199"/>
              <a:gd name="connsiteX718" fmla="*/ 8971940 w 12191684"/>
              <a:gd name="connsiteY718" fmla="*/ 258438 h 2102199"/>
              <a:gd name="connsiteX719" fmla="*/ 8982927 w 12191684"/>
              <a:gd name="connsiteY719" fmla="*/ 255776 h 2102199"/>
              <a:gd name="connsiteX720" fmla="*/ 8974339 w 12191684"/>
              <a:gd name="connsiteY720" fmla="*/ 258672 h 2102199"/>
              <a:gd name="connsiteX721" fmla="*/ 8969746 w 12191684"/>
              <a:gd name="connsiteY721" fmla="*/ 260252 h 2102199"/>
              <a:gd name="connsiteX722" fmla="*/ 8938253 w 12191684"/>
              <a:gd name="connsiteY722" fmla="*/ 271360 h 2102199"/>
              <a:gd name="connsiteX723" fmla="*/ 8928195 w 12191684"/>
              <a:gd name="connsiteY723" fmla="*/ 269698 h 2102199"/>
              <a:gd name="connsiteX724" fmla="*/ 8966083 w 12191684"/>
              <a:gd name="connsiteY724" fmla="*/ 259886 h 2102199"/>
              <a:gd name="connsiteX725" fmla="*/ 8969746 w 12191684"/>
              <a:gd name="connsiteY725" fmla="*/ 260252 h 2102199"/>
              <a:gd name="connsiteX726" fmla="*/ 8924886 w 12191684"/>
              <a:gd name="connsiteY726" fmla="*/ 269185 h 2102199"/>
              <a:gd name="connsiteX727" fmla="*/ 8886663 w 12191684"/>
              <a:gd name="connsiteY727" fmla="*/ 263469 h 2102199"/>
              <a:gd name="connsiteX728" fmla="*/ 8924161 w 12191684"/>
              <a:gd name="connsiteY728" fmla="*/ 256289 h 2102199"/>
              <a:gd name="connsiteX729" fmla="*/ 8961920 w 12191684"/>
              <a:gd name="connsiteY729" fmla="*/ 259481 h 2102199"/>
              <a:gd name="connsiteX730" fmla="*/ 8924886 w 12191684"/>
              <a:gd name="connsiteY730" fmla="*/ 269185 h 2102199"/>
              <a:gd name="connsiteX731" fmla="*/ 8920182 w 12191684"/>
              <a:gd name="connsiteY731" fmla="*/ 270457 h 2102199"/>
              <a:gd name="connsiteX732" fmla="*/ 8758162 w 12191684"/>
              <a:gd name="connsiteY732" fmla="*/ 321794 h 2102199"/>
              <a:gd name="connsiteX733" fmla="*/ 8084200 w 12191684"/>
              <a:gd name="connsiteY733" fmla="*/ 637896 h 2102199"/>
              <a:gd name="connsiteX734" fmla="*/ 8006582 w 12191684"/>
              <a:gd name="connsiteY734" fmla="*/ 678712 h 2102199"/>
              <a:gd name="connsiteX735" fmla="*/ 7652646 w 12191684"/>
              <a:gd name="connsiteY735" fmla="*/ 857835 h 2102199"/>
              <a:gd name="connsiteX736" fmla="*/ 6193473 w 12191684"/>
              <a:gd name="connsiteY736" fmla="*/ 1137123 h 2102199"/>
              <a:gd name="connsiteX737" fmla="*/ 6015687 w 12191684"/>
              <a:gd name="connsiteY737" fmla="*/ 1136295 h 2102199"/>
              <a:gd name="connsiteX738" fmla="*/ 5996854 w 12191684"/>
              <a:gd name="connsiteY738" fmla="*/ 1126368 h 2102199"/>
              <a:gd name="connsiteX739" fmla="*/ 6168078 w 12191684"/>
              <a:gd name="connsiteY739" fmla="*/ 1113415 h 2102199"/>
              <a:gd name="connsiteX740" fmla="*/ 7598695 w 12191684"/>
              <a:gd name="connsiteY740" fmla="*/ 780852 h 2102199"/>
              <a:gd name="connsiteX741" fmla="*/ 7925748 w 12191684"/>
              <a:gd name="connsiteY741" fmla="*/ 628569 h 2102199"/>
              <a:gd name="connsiteX742" fmla="*/ 7952370 w 12191684"/>
              <a:gd name="connsiteY742" fmla="*/ 615966 h 2102199"/>
              <a:gd name="connsiteX743" fmla="*/ 8880714 w 12191684"/>
              <a:gd name="connsiteY743" fmla="*/ 264673 h 2102199"/>
              <a:gd name="connsiteX744" fmla="*/ 8920182 w 12191684"/>
              <a:gd name="connsiteY744" fmla="*/ 270457 h 2102199"/>
              <a:gd name="connsiteX745" fmla="*/ 8670021 w 12191684"/>
              <a:gd name="connsiteY745" fmla="*/ 316827 h 2102199"/>
              <a:gd name="connsiteX746" fmla="*/ 7951590 w 12191684"/>
              <a:gd name="connsiteY746" fmla="*/ 614285 h 2102199"/>
              <a:gd name="connsiteX747" fmla="*/ 7924949 w 12191684"/>
              <a:gd name="connsiteY747" fmla="*/ 626888 h 2102199"/>
              <a:gd name="connsiteX748" fmla="*/ 7597932 w 12191684"/>
              <a:gd name="connsiteY748" fmla="*/ 779154 h 2102199"/>
              <a:gd name="connsiteX749" fmla="*/ 6167929 w 12191684"/>
              <a:gd name="connsiteY749" fmla="*/ 1111560 h 2102199"/>
              <a:gd name="connsiteX750" fmla="*/ 5993750 w 12191684"/>
              <a:gd name="connsiteY750" fmla="*/ 1124723 h 2102199"/>
              <a:gd name="connsiteX751" fmla="*/ 5974489 w 12191684"/>
              <a:gd name="connsiteY751" fmla="*/ 1114548 h 2102199"/>
              <a:gd name="connsiteX752" fmla="*/ 6142683 w 12191684"/>
              <a:gd name="connsiteY752" fmla="*/ 1087840 h 2102199"/>
              <a:gd name="connsiteX753" fmla="*/ 6840961 w 12191684"/>
              <a:gd name="connsiteY753" fmla="*/ 941292 h 2102199"/>
              <a:gd name="connsiteX754" fmla="*/ 7543944 w 12191684"/>
              <a:gd name="connsiteY754" fmla="*/ 702187 h 2102199"/>
              <a:gd name="connsiteX755" fmla="*/ 7713122 w 12191684"/>
              <a:gd name="connsiteY755" fmla="*/ 630039 h 2102199"/>
              <a:gd name="connsiteX756" fmla="*/ 7897304 w 12191684"/>
              <a:gd name="connsiteY756" fmla="*/ 551570 h 2102199"/>
              <a:gd name="connsiteX757" fmla="*/ 8834069 w 12191684"/>
              <a:gd name="connsiteY757" fmla="*/ 258769 h 2102199"/>
              <a:gd name="connsiteX758" fmla="*/ 8875062 w 12191684"/>
              <a:gd name="connsiteY758" fmla="*/ 263915 h 2102199"/>
              <a:gd name="connsiteX759" fmla="*/ 8670021 w 12191684"/>
              <a:gd name="connsiteY759" fmla="*/ 316827 h 2102199"/>
              <a:gd name="connsiteX760" fmla="*/ 5990217 w 12191684"/>
              <a:gd name="connsiteY760" fmla="*/ 1124974 h 2102199"/>
              <a:gd name="connsiteX761" fmla="*/ 5974266 w 12191684"/>
              <a:gd name="connsiteY761" fmla="*/ 1126096 h 2102199"/>
              <a:gd name="connsiteX762" fmla="*/ 5955564 w 12191684"/>
              <a:gd name="connsiteY762" fmla="*/ 1117472 h 2102199"/>
              <a:gd name="connsiteX763" fmla="*/ 5971403 w 12191684"/>
              <a:gd name="connsiteY763" fmla="*/ 1115027 h 2102199"/>
              <a:gd name="connsiteX764" fmla="*/ 5990217 w 12191684"/>
              <a:gd name="connsiteY764" fmla="*/ 1124974 h 2102199"/>
              <a:gd name="connsiteX765" fmla="*/ 5952496 w 12191684"/>
              <a:gd name="connsiteY765" fmla="*/ 1116059 h 2102199"/>
              <a:gd name="connsiteX766" fmla="*/ 5933459 w 12191684"/>
              <a:gd name="connsiteY766" fmla="*/ 1107266 h 2102199"/>
              <a:gd name="connsiteX767" fmla="*/ 5949466 w 12191684"/>
              <a:gd name="connsiteY767" fmla="*/ 1103410 h 2102199"/>
              <a:gd name="connsiteX768" fmla="*/ 5968652 w 12191684"/>
              <a:gd name="connsiteY768" fmla="*/ 1113568 h 2102199"/>
              <a:gd name="connsiteX769" fmla="*/ 5952496 w 12191684"/>
              <a:gd name="connsiteY769" fmla="*/ 1116059 h 2102199"/>
              <a:gd name="connsiteX770" fmla="*/ 5949168 w 12191684"/>
              <a:gd name="connsiteY770" fmla="*/ 1116570 h 2102199"/>
              <a:gd name="connsiteX771" fmla="*/ 5932752 w 12191684"/>
              <a:gd name="connsiteY771" fmla="*/ 1119086 h 2102199"/>
              <a:gd name="connsiteX772" fmla="*/ 5914310 w 12191684"/>
              <a:gd name="connsiteY772" fmla="*/ 1111857 h 2102199"/>
              <a:gd name="connsiteX773" fmla="*/ 5930540 w 12191684"/>
              <a:gd name="connsiteY773" fmla="*/ 1107968 h 2102199"/>
              <a:gd name="connsiteX774" fmla="*/ 5949168 w 12191684"/>
              <a:gd name="connsiteY774" fmla="*/ 1116570 h 2102199"/>
              <a:gd name="connsiteX775" fmla="*/ 5911280 w 12191684"/>
              <a:gd name="connsiteY775" fmla="*/ 1110670 h 2102199"/>
              <a:gd name="connsiteX776" fmla="*/ 5892317 w 12191684"/>
              <a:gd name="connsiteY776" fmla="*/ 1103229 h 2102199"/>
              <a:gd name="connsiteX777" fmla="*/ 5908677 w 12191684"/>
              <a:gd name="connsiteY777" fmla="*/ 1097864 h 2102199"/>
              <a:gd name="connsiteX778" fmla="*/ 5927807 w 12191684"/>
              <a:gd name="connsiteY778" fmla="*/ 1106710 h 2102199"/>
              <a:gd name="connsiteX779" fmla="*/ 5911280 w 12191684"/>
              <a:gd name="connsiteY779" fmla="*/ 1110670 h 2102199"/>
              <a:gd name="connsiteX780" fmla="*/ 5908119 w 12191684"/>
              <a:gd name="connsiteY780" fmla="*/ 1111428 h 2102199"/>
              <a:gd name="connsiteX781" fmla="*/ 5892075 w 12191684"/>
              <a:gd name="connsiteY781" fmla="*/ 1115254 h 2102199"/>
              <a:gd name="connsiteX782" fmla="*/ 5873651 w 12191684"/>
              <a:gd name="connsiteY782" fmla="*/ 1109342 h 2102199"/>
              <a:gd name="connsiteX783" fmla="*/ 5889547 w 12191684"/>
              <a:gd name="connsiteY783" fmla="*/ 1104140 h 2102199"/>
              <a:gd name="connsiteX784" fmla="*/ 5908119 w 12191684"/>
              <a:gd name="connsiteY784" fmla="*/ 1111428 h 2102199"/>
              <a:gd name="connsiteX785" fmla="*/ 5870640 w 12191684"/>
              <a:gd name="connsiteY785" fmla="*/ 1108372 h 2102199"/>
              <a:gd name="connsiteX786" fmla="*/ 5860731 w 12191684"/>
              <a:gd name="connsiteY786" fmla="*/ 1105189 h 2102199"/>
              <a:gd name="connsiteX787" fmla="*/ 5852216 w 12191684"/>
              <a:gd name="connsiteY787" fmla="*/ 1102456 h 2102199"/>
              <a:gd name="connsiteX788" fmla="*/ 5868167 w 12191684"/>
              <a:gd name="connsiteY788" fmla="*/ 1095754 h 2102199"/>
              <a:gd name="connsiteX789" fmla="*/ 5879675 w 12191684"/>
              <a:gd name="connsiteY789" fmla="*/ 1100264 h 2102199"/>
              <a:gd name="connsiteX790" fmla="*/ 5886833 w 12191684"/>
              <a:gd name="connsiteY790" fmla="*/ 1103073 h 2102199"/>
              <a:gd name="connsiteX791" fmla="*/ 5870640 w 12191684"/>
              <a:gd name="connsiteY791" fmla="*/ 1108372 h 2102199"/>
              <a:gd name="connsiteX792" fmla="*/ 5849799 w 12191684"/>
              <a:gd name="connsiteY792" fmla="*/ 1101683 h 2102199"/>
              <a:gd name="connsiteX793" fmla="*/ 5639293 w 12191684"/>
              <a:gd name="connsiteY793" fmla="*/ 1034894 h 2102199"/>
              <a:gd name="connsiteX794" fmla="*/ 5151092 w 12191684"/>
              <a:gd name="connsiteY794" fmla="*/ 879745 h 2102199"/>
              <a:gd name="connsiteX795" fmla="*/ 4590833 w 12191684"/>
              <a:gd name="connsiteY795" fmla="*/ 702156 h 2102199"/>
              <a:gd name="connsiteX796" fmla="*/ 3192750 w 12191684"/>
              <a:gd name="connsiteY796" fmla="*/ 334367 h 2102199"/>
              <a:gd name="connsiteX797" fmla="*/ 2687390 w 12191684"/>
              <a:gd name="connsiteY797" fmla="*/ 273443 h 2102199"/>
              <a:gd name="connsiteX798" fmla="*/ 2324902 w 12191684"/>
              <a:gd name="connsiteY798" fmla="*/ 273722 h 2102199"/>
              <a:gd name="connsiteX799" fmla="*/ 2264593 w 12191684"/>
              <a:gd name="connsiteY799" fmla="*/ 237592 h 2102199"/>
              <a:gd name="connsiteX800" fmla="*/ 2651546 w 12191684"/>
              <a:gd name="connsiteY800" fmla="*/ 211168 h 2102199"/>
              <a:gd name="connsiteX801" fmla="*/ 3173322 w 12191684"/>
              <a:gd name="connsiteY801" fmla="*/ 247692 h 2102199"/>
              <a:gd name="connsiteX802" fmla="*/ 4595945 w 12191684"/>
              <a:gd name="connsiteY802" fmla="*/ 619364 h 2102199"/>
              <a:gd name="connsiteX803" fmla="*/ 5416981 w 12191684"/>
              <a:gd name="connsiteY803" fmla="*/ 922448 h 2102199"/>
              <a:gd name="connsiteX804" fmla="*/ 5655523 w 12191684"/>
              <a:gd name="connsiteY804" fmla="*/ 1013323 h 2102199"/>
              <a:gd name="connsiteX805" fmla="*/ 5865955 w 12191684"/>
              <a:gd name="connsiteY805" fmla="*/ 1094886 h 2102199"/>
              <a:gd name="connsiteX806" fmla="*/ 5849799 w 12191684"/>
              <a:gd name="connsiteY806" fmla="*/ 1101683 h 2102199"/>
              <a:gd name="connsiteX807" fmla="*/ 2322132 w 12191684"/>
              <a:gd name="connsiteY807" fmla="*/ 273868 h 2102199"/>
              <a:gd name="connsiteX808" fmla="*/ 2249813 w 12191684"/>
              <a:gd name="connsiteY808" fmla="*/ 278734 h 2102199"/>
              <a:gd name="connsiteX809" fmla="*/ 2186696 w 12191684"/>
              <a:gd name="connsiteY809" fmla="*/ 248705 h 2102199"/>
              <a:gd name="connsiteX810" fmla="*/ 2261971 w 12191684"/>
              <a:gd name="connsiteY810" fmla="*/ 237934 h 2102199"/>
              <a:gd name="connsiteX811" fmla="*/ 2322132 w 12191684"/>
              <a:gd name="connsiteY811" fmla="*/ 273868 h 2102199"/>
              <a:gd name="connsiteX812" fmla="*/ 2246280 w 12191684"/>
              <a:gd name="connsiteY812" fmla="*/ 279022 h 2102199"/>
              <a:gd name="connsiteX813" fmla="*/ 2173738 w 12191684"/>
              <a:gd name="connsiteY813" fmla="*/ 285599 h 2102199"/>
              <a:gd name="connsiteX814" fmla="*/ 2108130 w 12191684"/>
              <a:gd name="connsiteY814" fmla="*/ 261859 h 2102199"/>
              <a:gd name="connsiteX815" fmla="*/ 2183294 w 12191684"/>
              <a:gd name="connsiteY815" fmla="*/ 249230 h 2102199"/>
              <a:gd name="connsiteX816" fmla="*/ 2246280 w 12191684"/>
              <a:gd name="connsiteY816" fmla="*/ 279022 h 2102199"/>
              <a:gd name="connsiteX817" fmla="*/ 2169630 w 12191684"/>
              <a:gd name="connsiteY817" fmla="*/ 286020 h 2102199"/>
              <a:gd name="connsiteX818" fmla="*/ 2097403 w 12191684"/>
              <a:gd name="connsiteY818" fmla="*/ 294246 h 2102199"/>
              <a:gd name="connsiteX819" fmla="*/ 2029546 w 12191684"/>
              <a:gd name="connsiteY819" fmla="*/ 276992 h 2102199"/>
              <a:gd name="connsiteX820" fmla="*/ 2104022 w 12191684"/>
              <a:gd name="connsiteY820" fmla="*/ 262613 h 2102199"/>
              <a:gd name="connsiteX821" fmla="*/ 2169630 w 12191684"/>
              <a:gd name="connsiteY821" fmla="*/ 286020 h 2102199"/>
              <a:gd name="connsiteX822" fmla="*/ 2093685 w 12191684"/>
              <a:gd name="connsiteY822" fmla="*/ 294705 h 2102199"/>
              <a:gd name="connsiteX823" fmla="*/ 2020195 w 12191684"/>
              <a:gd name="connsiteY823" fmla="*/ 304780 h 2102199"/>
              <a:gd name="connsiteX824" fmla="*/ 1950255 w 12191684"/>
              <a:gd name="connsiteY824" fmla="*/ 294179 h 2102199"/>
              <a:gd name="connsiteX825" fmla="*/ 2026293 w 12191684"/>
              <a:gd name="connsiteY825" fmla="*/ 277665 h 2102199"/>
              <a:gd name="connsiteX826" fmla="*/ 2093685 w 12191684"/>
              <a:gd name="connsiteY826" fmla="*/ 294705 h 2102199"/>
              <a:gd name="connsiteX827" fmla="*/ 2025939 w 12191684"/>
              <a:gd name="connsiteY827" fmla="*/ 305813 h 2102199"/>
              <a:gd name="connsiteX828" fmla="*/ 2098351 w 12191684"/>
              <a:gd name="connsiteY828" fmla="*/ 296005 h 2102199"/>
              <a:gd name="connsiteX829" fmla="*/ 2161580 w 12191684"/>
              <a:gd name="connsiteY829" fmla="*/ 315403 h 2102199"/>
              <a:gd name="connsiteX830" fmla="*/ 2091863 w 12191684"/>
              <a:gd name="connsiteY830" fmla="*/ 319030 h 2102199"/>
              <a:gd name="connsiteX831" fmla="*/ 2025939 w 12191684"/>
              <a:gd name="connsiteY831" fmla="*/ 305813 h 2102199"/>
              <a:gd name="connsiteX832" fmla="*/ 2166581 w 12191684"/>
              <a:gd name="connsiteY832" fmla="*/ 317046 h 2102199"/>
              <a:gd name="connsiteX833" fmla="*/ 2226053 w 12191684"/>
              <a:gd name="connsiteY833" fmla="*/ 337955 h 2102199"/>
              <a:gd name="connsiteX834" fmla="*/ 2160501 w 12191684"/>
              <a:gd name="connsiteY834" fmla="*/ 335487 h 2102199"/>
              <a:gd name="connsiteX835" fmla="*/ 2098370 w 12191684"/>
              <a:gd name="connsiteY835" fmla="*/ 320482 h 2102199"/>
              <a:gd name="connsiteX836" fmla="*/ 2166581 w 12191684"/>
              <a:gd name="connsiteY836" fmla="*/ 317046 h 2102199"/>
              <a:gd name="connsiteX837" fmla="*/ 2170987 w 12191684"/>
              <a:gd name="connsiteY837" fmla="*/ 316881 h 2102199"/>
              <a:gd name="connsiteX838" fmla="*/ 2239160 w 12191684"/>
              <a:gd name="connsiteY838" fmla="*/ 314925 h 2102199"/>
              <a:gd name="connsiteX839" fmla="*/ 2297369 w 12191684"/>
              <a:gd name="connsiteY839" fmla="*/ 342055 h 2102199"/>
              <a:gd name="connsiteX840" fmla="*/ 2231686 w 12191684"/>
              <a:gd name="connsiteY840" fmla="*/ 338227 h 2102199"/>
              <a:gd name="connsiteX841" fmla="*/ 2170987 w 12191684"/>
              <a:gd name="connsiteY841" fmla="*/ 316881 h 2102199"/>
              <a:gd name="connsiteX842" fmla="*/ 2301775 w 12191684"/>
              <a:gd name="connsiteY842" fmla="*/ 344213 h 2102199"/>
              <a:gd name="connsiteX843" fmla="*/ 2356395 w 12191684"/>
              <a:gd name="connsiteY843" fmla="*/ 371923 h 2102199"/>
              <a:gd name="connsiteX844" fmla="*/ 2294636 w 12191684"/>
              <a:gd name="connsiteY844" fmla="*/ 362574 h 2102199"/>
              <a:gd name="connsiteX845" fmla="*/ 2237450 w 12191684"/>
              <a:gd name="connsiteY845" fmla="*/ 340369 h 2102199"/>
              <a:gd name="connsiteX846" fmla="*/ 2301775 w 12191684"/>
              <a:gd name="connsiteY846" fmla="*/ 344213 h 2102199"/>
              <a:gd name="connsiteX847" fmla="*/ 2306571 w 12191684"/>
              <a:gd name="connsiteY847" fmla="*/ 344553 h 2102199"/>
              <a:gd name="connsiteX848" fmla="*/ 2371528 w 12191684"/>
              <a:gd name="connsiteY848" fmla="*/ 349725 h 2102199"/>
              <a:gd name="connsiteX849" fmla="*/ 2424345 w 12191684"/>
              <a:gd name="connsiteY849" fmla="*/ 383431 h 2102199"/>
              <a:gd name="connsiteX850" fmla="*/ 2362140 w 12191684"/>
              <a:gd name="connsiteY850" fmla="*/ 372849 h 2102199"/>
              <a:gd name="connsiteX851" fmla="*/ 2306571 w 12191684"/>
              <a:gd name="connsiteY851" fmla="*/ 344553 h 2102199"/>
              <a:gd name="connsiteX852" fmla="*/ 2428287 w 12191684"/>
              <a:gd name="connsiteY852" fmla="*/ 386017 h 2102199"/>
              <a:gd name="connsiteX853" fmla="*/ 2438196 w 12191684"/>
              <a:gd name="connsiteY853" fmla="*/ 392567 h 2102199"/>
              <a:gd name="connsiteX854" fmla="*/ 2478891 w 12191684"/>
              <a:gd name="connsiteY854" fmla="*/ 420035 h 2102199"/>
              <a:gd name="connsiteX855" fmla="*/ 2420460 w 12191684"/>
              <a:gd name="connsiteY855" fmla="*/ 404335 h 2102199"/>
              <a:gd name="connsiteX856" fmla="*/ 2378518 w 12191684"/>
              <a:gd name="connsiteY856" fmla="*/ 381524 h 2102199"/>
              <a:gd name="connsiteX857" fmla="*/ 2367289 w 12191684"/>
              <a:gd name="connsiteY857" fmla="*/ 375558 h 2102199"/>
              <a:gd name="connsiteX858" fmla="*/ 2428287 w 12191684"/>
              <a:gd name="connsiteY858" fmla="*/ 386017 h 2102199"/>
              <a:gd name="connsiteX859" fmla="*/ 2439218 w 12191684"/>
              <a:gd name="connsiteY859" fmla="*/ 391018 h 2102199"/>
              <a:gd name="connsiteX860" fmla="*/ 2432934 w 12191684"/>
              <a:gd name="connsiteY860" fmla="*/ 386859 h 2102199"/>
              <a:gd name="connsiteX861" fmla="*/ 2494378 w 12191684"/>
              <a:gd name="connsiteY861" fmla="*/ 398467 h 2102199"/>
              <a:gd name="connsiteX862" fmla="*/ 2498747 w 12191684"/>
              <a:gd name="connsiteY862" fmla="*/ 401964 h 2102199"/>
              <a:gd name="connsiteX863" fmla="*/ 2543235 w 12191684"/>
              <a:gd name="connsiteY863" fmla="*/ 438301 h 2102199"/>
              <a:gd name="connsiteX864" fmla="*/ 2484450 w 12191684"/>
              <a:gd name="connsiteY864" fmla="*/ 421572 h 2102199"/>
              <a:gd name="connsiteX865" fmla="*/ 2439218 w 12191684"/>
              <a:gd name="connsiteY865" fmla="*/ 391018 h 2102199"/>
              <a:gd name="connsiteX866" fmla="*/ 2546786 w 12191684"/>
              <a:gd name="connsiteY866" fmla="*/ 441270 h 2102199"/>
              <a:gd name="connsiteX867" fmla="*/ 2593710 w 12191684"/>
              <a:gd name="connsiteY867" fmla="*/ 480798 h 2102199"/>
              <a:gd name="connsiteX868" fmla="*/ 2538810 w 12191684"/>
              <a:gd name="connsiteY868" fmla="*/ 459466 h 2102199"/>
              <a:gd name="connsiteX869" fmla="*/ 2489191 w 12191684"/>
              <a:gd name="connsiteY869" fmla="*/ 424809 h 2102199"/>
              <a:gd name="connsiteX870" fmla="*/ 2546786 w 12191684"/>
              <a:gd name="connsiteY870" fmla="*/ 441270 h 2102199"/>
              <a:gd name="connsiteX871" fmla="*/ 2551266 w 12191684"/>
              <a:gd name="connsiteY871" fmla="*/ 442582 h 2102199"/>
              <a:gd name="connsiteX872" fmla="*/ 2830262 w 12191684"/>
              <a:gd name="connsiteY872" fmla="*/ 531782 h 2102199"/>
              <a:gd name="connsiteX873" fmla="*/ 3153374 w 12191684"/>
              <a:gd name="connsiteY873" fmla="*/ 647868 h 2102199"/>
              <a:gd name="connsiteX874" fmla="*/ 3268750 w 12191684"/>
              <a:gd name="connsiteY874" fmla="*/ 690198 h 2102199"/>
              <a:gd name="connsiteX875" fmla="*/ 3907111 w 12191684"/>
              <a:gd name="connsiteY875" fmla="*/ 898193 h 2102199"/>
              <a:gd name="connsiteX876" fmla="*/ 4567706 w 12191684"/>
              <a:gd name="connsiteY876" fmla="*/ 1042208 h 2102199"/>
              <a:gd name="connsiteX877" fmla="*/ 5571640 w 12191684"/>
              <a:gd name="connsiteY877" fmla="*/ 1130038 h 2102199"/>
              <a:gd name="connsiteX878" fmla="*/ 5575098 w 12191684"/>
              <a:gd name="connsiteY878" fmla="*/ 1130116 h 2102199"/>
              <a:gd name="connsiteX879" fmla="*/ 5771252 w 12191684"/>
              <a:gd name="connsiteY879" fmla="*/ 1134356 h 2102199"/>
              <a:gd name="connsiteX880" fmla="*/ 5757086 w 12191684"/>
              <a:gd name="connsiteY880" fmla="*/ 1140172 h 2102199"/>
              <a:gd name="connsiteX881" fmla="*/ 5554760 w 12191684"/>
              <a:gd name="connsiteY881" fmla="*/ 1151514 h 2102199"/>
              <a:gd name="connsiteX882" fmla="*/ 4562277 w 12191684"/>
              <a:gd name="connsiteY882" fmla="*/ 1124927 h 2102199"/>
              <a:gd name="connsiteX883" fmla="*/ 3288568 w 12191684"/>
              <a:gd name="connsiteY883" fmla="*/ 776983 h 2102199"/>
              <a:gd name="connsiteX884" fmla="*/ 3028182 w 12191684"/>
              <a:gd name="connsiteY884" fmla="*/ 664539 h 2102199"/>
              <a:gd name="connsiteX885" fmla="*/ 2866738 w 12191684"/>
              <a:gd name="connsiteY885" fmla="*/ 594183 h 2102199"/>
              <a:gd name="connsiteX886" fmla="*/ 2599045 w 12191684"/>
              <a:gd name="connsiteY886" fmla="*/ 482906 h 2102199"/>
              <a:gd name="connsiteX887" fmla="*/ 2551266 w 12191684"/>
              <a:gd name="connsiteY887" fmla="*/ 442582 h 2102199"/>
              <a:gd name="connsiteX888" fmla="*/ 2865994 w 12191684"/>
              <a:gd name="connsiteY888" fmla="*/ 595889 h 2102199"/>
              <a:gd name="connsiteX889" fmla="*/ 3027438 w 12191684"/>
              <a:gd name="connsiteY889" fmla="*/ 666240 h 2102199"/>
              <a:gd name="connsiteX890" fmla="*/ 3287843 w 12191684"/>
              <a:gd name="connsiteY890" fmla="*/ 778695 h 2102199"/>
              <a:gd name="connsiteX891" fmla="*/ 3910531 w 12191684"/>
              <a:gd name="connsiteY891" fmla="*/ 998038 h 2102199"/>
              <a:gd name="connsiteX892" fmla="*/ 4562072 w 12191684"/>
              <a:gd name="connsiteY892" fmla="*/ 1126773 h 2102199"/>
              <a:gd name="connsiteX893" fmla="*/ 5554871 w 12191684"/>
              <a:gd name="connsiteY893" fmla="*/ 1153368 h 2102199"/>
              <a:gd name="connsiteX894" fmla="*/ 5751769 w 12191684"/>
              <a:gd name="connsiteY894" fmla="*/ 1142349 h 2102199"/>
              <a:gd name="connsiteX895" fmla="*/ 5738718 w 12191684"/>
              <a:gd name="connsiteY895" fmla="*/ 1147679 h 2102199"/>
              <a:gd name="connsiteX896" fmla="*/ 5537860 w 12191684"/>
              <a:gd name="connsiteY896" fmla="*/ 1174849 h 2102199"/>
              <a:gd name="connsiteX897" fmla="*/ 4556551 w 12191684"/>
              <a:gd name="connsiteY897" fmla="*/ 1209485 h 2102199"/>
              <a:gd name="connsiteX898" fmla="*/ 3307735 w 12191684"/>
              <a:gd name="connsiteY898" fmla="*/ 865511 h 2102199"/>
              <a:gd name="connsiteX899" fmla="*/ 2938443 w 12191684"/>
              <a:gd name="connsiteY899" fmla="*/ 677240 h 2102199"/>
              <a:gd name="connsiteX900" fmla="*/ 2887169 w 12191684"/>
              <a:gd name="connsiteY900" fmla="*/ 650210 h 2102199"/>
              <a:gd name="connsiteX901" fmla="*/ 2649483 w 12191684"/>
              <a:gd name="connsiteY901" fmla="*/ 526547 h 2102199"/>
              <a:gd name="connsiteX902" fmla="*/ 2603396 w 12191684"/>
              <a:gd name="connsiteY902" fmla="*/ 486626 h 2102199"/>
              <a:gd name="connsiteX903" fmla="*/ 2865994 w 12191684"/>
              <a:gd name="connsiteY903" fmla="*/ 595889 h 2102199"/>
              <a:gd name="connsiteX904" fmla="*/ 5756621 w 12191684"/>
              <a:gd name="connsiteY904" fmla="*/ 1142060 h 2102199"/>
              <a:gd name="connsiteX905" fmla="*/ 5768296 w 12191684"/>
              <a:gd name="connsiteY905" fmla="*/ 1141356 h 2102199"/>
              <a:gd name="connsiteX906" fmla="*/ 5756137 w 12191684"/>
              <a:gd name="connsiteY906" fmla="*/ 1145200 h 2102199"/>
              <a:gd name="connsiteX907" fmla="*/ 5745094 w 12191684"/>
              <a:gd name="connsiteY907" fmla="*/ 1146773 h 2102199"/>
              <a:gd name="connsiteX908" fmla="*/ 5756621 w 12191684"/>
              <a:gd name="connsiteY908" fmla="*/ 1142060 h 2102199"/>
              <a:gd name="connsiteX909" fmla="*/ 5761975 w 12191684"/>
              <a:gd name="connsiteY909" fmla="*/ 1139876 h 2102199"/>
              <a:gd name="connsiteX910" fmla="*/ 5775212 w 12191684"/>
              <a:gd name="connsiteY910" fmla="*/ 1134433 h 2102199"/>
              <a:gd name="connsiteX911" fmla="*/ 5789118 w 12191684"/>
              <a:gd name="connsiteY911" fmla="*/ 1134704 h 2102199"/>
              <a:gd name="connsiteX912" fmla="*/ 5775491 w 12191684"/>
              <a:gd name="connsiteY912" fmla="*/ 1139058 h 2102199"/>
              <a:gd name="connsiteX913" fmla="*/ 5761975 w 12191684"/>
              <a:gd name="connsiteY913" fmla="*/ 1139876 h 2102199"/>
              <a:gd name="connsiteX914" fmla="*/ 5794863 w 12191684"/>
              <a:gd name="connsiteY914" fmla="*/ 1134819 h 2102199"/>
              <a:gd name="connsiteX915" fmla="*/ 5807821 w 12191684"/>
              <a:gd name="connsiteY915" fmla="*/ 1135068 h 2102199"/>
              <a:gd name="connsiteX916" fmla="*/ 5796034 w 12191684"/>
              <a:gd name="connsiteY916" fmla="*/ 1137803 h 2102199"/>
              <a:gd name="connsiteX917" fmla="*/ 5783039 w 12191684"/>
              <a:gd name="connsiteY917" fmla="*/ 1138599 h 2102199"/>
              <a:gd name="connsiteX918" fmla="*/ 5794863 w 12191684"/>
              <a:gd name="connsiteY918" fmla="*/ 1134819 h 2102199"/>
              <a:gd name="connsiteX919" fmla="*/ 5800384 w 12191684"/>
              <a:gd name="connsiteY919" fmla="*/ 1133061 h 2102199"/>
              <a:gd name="connsiteX920" fmla="*/ 5813863 w 12191684"/>
              <a:gd name="connsiteY920" fmla="*/ 1128727 h 2102199"/>
              <a:gd name="connsiteX921" fmla="*/ 5828791 w 12191684"/>
              <a:gd name="connsiteY921" fmla="*/ 1130181 h 2102199"/>
              <a:gd name="connsiteX922" fmla="*/ 5815276 w 12191684"/>
              <a:gd name="connsiteY922" fmla="*/ 1133339 h 2102199"/>
              <a:gd name="connsiteX923" fmla="*/ 5800384 w 12191684"/>
              <a:gd name="connsiteY923" fmla="*/ 1133061 h 2102199"/>
              <a:gd name="connsiteX924" fmla="*/ 5834573 w 12191684"/>
              <a:gd name="connsiteY924" fmla="*/ 1130740 h 2102199"/>
              <a:gd name="connsiteX925" fmla="*/ 5847159 w 12191684"/>
              <a:gd name="connsiteY925" fmla="*/ 1131962 h 2102199"/>
              <a:gd name="connsiteX926" fmla="*/ 5835317 w 12191684"/>
              <a:gd name="connsiteY926" fmla="*/ 1133708 h 2102199"/>
              <a:gd name="connsiteX927" fmla="*/ 5822861 w 12191684"/>
              <a:gd name="connsiteY927" fmla="*/ 1133477 h 2102199"/>
              <a:gd name="connsiteX928" fmla="*/ 5834573 w 12191684"/>
              <a:gd name="connsiteY928" fmla="*/ 1130740 h 2102199"/>
              <a:gd name="connsiteX929" fmla="*/ 5840206 w 12191684"/>
              <a:gd name="connsiteY929" fmla="*/ 1129420 h 2102199"/>
              <a:gd name="connsiteX930" fmla="*/ 5853703 w 12191684"/>
              <a:gd name="connsiteY930" fmla="*/ 1126249 h 2102199"/>
              <a:gd name="connsiteX931" fmla="*/ 5868428 w 12191684"/>
              <a:gd name="connsiteY931" fmla="*/ 1128800 h 2102199"/>
              <a:gd name="connsiteX932" fmla="*/ 5854782 w 12191684"/>
              <a:gd name="connsiteY932" fmla="*/ 1130832 h 2102199"/>
              <a:gd name="connsiteX933" fmla="*/ 5840206 w 12191684"/>
              <a:gd name="connsiteY933" fmla="*/ 1129420 h 2102199"/>
              <a:gd name="connsiteX934" fmla="*/ 5874246 w 12191684"/>
              <a:gd name="connsiteY934" fmla="*/ 1129807 h 2102199"/>
              <a:gd name="connsiteX935" fmla="*/ 5887000 w 12191684"/>
              <a:gd name="connsiteY935" fmla="*/ 1132012 h 2102199"/>
              <a:gd name="connsiteX936" fmla="*/ 5875120 w 12191684"/>
              <a:gd name="connsiteY936" fmla="*/ 1132791 h 2102199"/>
              <a:gd name="connsiteX937" fmla="*/ 5862441 w 12191684"/>
              <a:gd name="connsiteY937" fmla="*/ 1131570 h 2102199"/>
              <a:gd name="connsiteX938" fmla="*/ 5874246 w 12191684"/>
              <a:gd name="connsiteY938" fmla="*/ 1129807 h 2102199"/>
              <a:gd name="connsiteX939" fmla="*/ 5880084 w 12191684"/>
              <a:gd name="connsiteY939" fmla="*/ 1128933 h 2102199"/>
              <a:gd name="connsiteX940" fmla="*/ 5893674 w 12191684"/>
              <a:gd name="connsiteY940" fmla="*/ 1126892 h 2102199"/>
              <a:gd name="connsiteX941" fmla="*/ 5908584 w 12191684"/>
              <a:gd name="connsiteY941" fmla="*/ 1130584 h 2102199"/>
              <a:gd name="connsiteX942" fmla="*/ 5894920 w 12191684"/>
              <a:gd name="connsiteY942" fmla="*/ 1131493 h 2102199"/>
              <a:gd name="connsiteX943" fmla="*/ 5880084 w 12191684"/>
              <a:gd name="connsiteY943" fmla="*/ 1128933 h 2102199"/>
              <a:gd name="connsiteX944" fmla="*/ 5914514 w 12191684"/>
              <a:gd name="connsiteY944" fmla="*/ 1132051 h 2102199"/>
              <a:gd name="connsiteX945" fmla="*/ 5927305 w 12191684"/>
              <a:gd name="connsiteY945" fmla="*/ 1135208 h 2102199"/>
              <a:gd name="connsiteX946" fmla="*/ 5915481 w 12191684"/>
              <a:gd name="connsiteY946" fmla="*/ 1135035 h 2102199"/>
              <a:gd name="connsiteX947" fmla="*/ 5902709 w 12191684"/>
              <a:gd name="connsiteY947" fmla="*/ 1132836 h 2102199"/>
              <a:gd name="connsiteX948" fmla="*/ 5914514 w 12191684"/>
              <a:gd name="connsiteY948" fmla="*/ 1132051 h 2102199"/>
              <a:gd name="connsiteX949" fmla="*/ 5920612 w 12191684"/>
              <a:gd name="connsiteY949" fmla="*/ 1131640 h 2102199"/>
              <a:gd name="connsiteX950" fmla="*/ 5934221 w 12191684"/>
              <a:gd name="connsiteY950" fmla="*/ 1130720 h 2102199"/>
              <a:gd name="connsiteX951" fmla="*/ 5949206 w 12191684"/>
              <a:gd name="connsiteY951" fmla="*/ 1135513 h 2102199"/>
              <a:gd name="connsiteX952" fmla="*/ 5935522 w 12191684"/>
              <a:gd name="connsiteY952" fmla="*/ 1135323 h 2102199"/>
              <a:gd name="connsiteX953" fmla="*/ 5920612 w 12191684"/>
              <a:gd name="connsiteY953" fmla="*/ 1131640 h 2102199"/>
              <a:gd name="connsiteX954" fmla="*/ 5955322 w 12191684"/>
              <a:gd name="connsiteY954" fmla="*/ 1137467 h 2102199"/>
              <a:gd name="connsiteX955" fmla="*/ 5968150 w 12191684"/>
              <a:gd name="connsiteY955" fmla="*/ 1141560 h 2102199"/>
              <a:gd name="connsiteX956" fmla="*/ 5956456 w 12191684"/>
              <a:gd name="connsiteY956" fmla="*/ 1140475 h 2102199"/>
              <a:gd name="connsiteX957" fmla="*/ 5943554 w 12191684"/>
              <a:gd name="connsiteY957" fmla="*/ 1137305 h 2102199"/>
              <a:gd name="connsiteX958" fmla="*/ 5955322 w 12191684"/>
              <a:gd name="connsiteY958" fmla="*/ 1137467 h 2102199"/>
              <a:gd name="connsiteX959" fmla="*/ 5961699 w 12191684"/>
              <a:gd name="connsiteY959" fmla="*/ 1137550 h 2102199"/>
              <a:gd name="connsiteX960" fmla="*/ 5975289 w 12191684"/>
              <a:gd name="connsiteY960" fmla="*/ 1137714 h 2102199"/>
              <a:gd name="connsiteX961" fmla="*/ 5990366 w 12191684"/>
              <a:gd name="connsiteY961" fmla="*/ 1143594 h 2102199"/>
              <a:gd name="connsiteX962" fmla="*/ 5976776 w 12191684"/>
              <a:gd name="connsiteY962" fmla="*/ 1142352 h 2102199"/>
              <a:gd name="connsiteX963" fmla="*/ 5961699 w 12191684"/>
              <a:gd name="connsiteY963" fmla="*/ 1137550 h 2102199"/>
              <a:gd name="connsiteX964" fmla="*/ 5996650 w 12191684"/>
              <a:gd name="connsiteY964" fmla="*/ 1146033 h 2102199"/>
              <a:gd name="connsiteX965" fmla="*/ 6009422 w 12191684"/>
              <a:gd name="connsiteY965" fmla="*/ 1151001 h 2102199"/>
              <a:gd name="connsiteX966" fmla="*/ 5997877 w 12191684"/>
              <a:gd name="connsiteY966" fmla="*/ 1149064 h 2102199"/>
              <a:gd name="connsiteX967" fmla="*/ 5984993 w 12191684"/>
              <a:gd name="connsiteY967" fmla="*/ 1144970 h 2102199"/>
              <a:gd name="connsiteX968" fmla="*/ 5996650 w 12191684"/>
              <a:gd name="connsiteY968" fmla="*/ 1146033 h 2102199"/>
              <a:gd name="connsiteX969" fmla="*/ 6003342 w 12191684"/>
              <a:gd name="connsiteY969" fmla="*/ 1146643 h 2102199"/>
              <a:gd name="connsiteX970" fmla="*/ 6017230 w 12191684"/>
              <a:gd name="connsiteY970" fmla="*/ 1147889 h 2102199"/>
              <a:gd name="connsiteX971" fmla="*/ 6032400 w 12191684"/>
              <a:gd name="connsiteY971" fmla="*/ 1154836 h 2102199"/>
              <a:gd name="connsiteX972" fmla="*/ 6018457 w 12191684"/>
              <a:gd name="connsiteY972" fmla="*/ 1152520 h 2102199"/>
              <a:gd name="connsiteX973" fmla="*/ 6003342 w 12191684"/>
              <a:gd name="connsiteY973" fmla="*/ 1146643 h 2102199"/>
              <a:gd name="connsiteX974" fmla="*/ 6038870 w 12191684"/>
              <a:gd name="connsiteY974" fmla="*/ 1157794 h 2102199"/>
              <a:gd name="connsiteX975" fmla="*/ 6051698 w 12191684"/>
              <a:gd name="connsiteY975" fmla="*/ 1163643 h 2102199"/>
              <a:gd name="connsiteX976" fmla="*/ 6039800 w 12191684"/>
              <a:gd name="connsiteY976" fmla="*/ 1160776 h 2102199"/>
              <a:gd name="connsiteX977" fmla="*/ 6027009 w 12191684"/>
              <a:gd name="connsiteY977" fmla="*/ 1155822 h 2102199"/>
              <a:gd name="connsiteX978" fmla="*/ 6038870 w 12191684"/>
              <a:gd name="connsiteY978" fmla="*/ 1157794 h 2102199"/>
              <a:gd name="connsiteX979" fmla="*/ 6045916 w 12191684"/>
              <a:gd name="connsiteY979" fmla="*/ 1158967 h 2102199"/>
              <a:gd name="connsiteX980" fmla="*/ 6058948 w 12191684"/>
              <a:gd name="connsiteY980" fmla="*/ 1161109 h 2102199"/>
              <a:gd name="connsiteX981" fmla="*/ 6074044 w 12191684"/>
              <a:gd name="connsiteY981" fmla="*/ 1168992 h 2102199"/>
              <a:gd name="connsiteX982" fmla="*/ 6061123 w 12191684"/>
              <a:gd name="connsiteY982" fmla="*/ 1165904 h 2102199"/>
              <a:gd name="connsiteX983" fmla="*/ 6045916 w 12191684"/>
              <a:gd name="connsiteY983" fmla="*/ 1158967 h 2102199"/>
              <a:gd name="connsiteX984" fmla="*/ 6080774 w 12191684"/>
              <a:gd name="connsiteY984" fmla="*/ 1172505 h 2102199"/>
              <a:gd name="connsiteX985" fmla="*/ 6093267 w 12191684"/>
              <a:gd name="connsiteY985" fmla="*/ 1179014 h 2102199"/>
              <a:gd name="connsiteX986" fmla="*/ 6082931 w 12191684"/>
              <a:gd name="connsiteY986" fmla="*/ 1175800 h 2102199"/>
              <a:gd name="connsiteX987" fmla="*/ 6069991 w 12191684"/>
              <a:gd name="connsiteY987" fmla="*/ 1169932 h 2102199"/>
              <a:gd name="connsiteX988" fmla="*/ 6080774 w 12191684"/>
              <a:gd name="connsiteY988" fmla="*/ 1172505 h 2102199"/>
              <a:gd name="connsiteX989" fmla="*/ 6088211 w 12191684"/>
              <a:gd name="connsiteY989" fmla="*/ 1174269 h 2102199"/>
              <a:gd name="connsiteX990" fmla="*/ 6269715 w 12191684"/>
              <a:gd name="connsiteY990" fmla="*/ 1215649 h 2102199"/>
              <a:gd name="connsiteX991" fmla="*/ 7046114 w 12191684"/>
              <a:gd name="connsiteY991" fmla="*/ 1300257 h 2102199"/>
              <a:gd name="connsiteX992" fmla="*/ 7817697 w 12191684"/>
              <a:gd name="connsiteY992" fmla="*/ 1095494 h 2102199"/>
              <a:gd name="connsiteX993" fmla="*/ 8172656 w 12191684"/>
              <a:gd name="connsiteY993" fmla="*/ 873526 h 2102199"/>
              <a:gd name="connsiteX994" fmla="*/ 8404691 w 12191684"/>
              <a:gd name="connsiteY994" fmla="*/ 709278 h 2102199"/>
              <a:gd name="connsiteX995" fmla="*/ 9056008 w 12191684"/>
              <a:gd name="connsiteY995" fmla="*/ 296014 h 2102199"/>
              <a:gd name="connsiteX996" fmla="*/ 9098285 w 12191684"/>
              <a:gd name="connsiteY996" fmla="*/ 305854 h 2102199"/>
              <a:gd name="connsiteX997" fmla="*/ 9047717 w 12191684"/>
              <a:gd name="connsiteY997" fmla="*/ 334235 h 2102199"/>
              <a:gd name="connsiteX998" fmla="*/ 8486491 w 12191684"/>
              <a:gd name="connsiteY998" fmla="*/ 735681 h 2102199"/>
              <a:gd name="connsiteX999" fmla="*/ 8226607 w 12191684"/>
              <a:gd name="connsiteY999" fmla="*/ 936423 h 2102199"/>
              <a:gd name="connsiteX1000" fmla="*/ 7871518 w 12191684"/>
              <a:gd name="connsiteY1000" fmla="*/ 1172544 h 2102199"/>
              <a:gd name="connsiteX1001" fmla="*/ 6295649 w 12191684"/>
              <a:gd name="connsiteY1001" fmla="*/ 1239409 h 2102199"/>
              <a:gd name="connsiteX1002" fmla="*/ 6103344 w 12191684"/>
              <a:gd name="connsiteY1002" fmla="*/ 1182143 h 2102199"/>
              <a:gd name="connsiteX1003" fmla="*/ 6088211 w 12191684"/>
              <a:gd name="connsiteY1003" fmla="*/ 1174269 h 2102199"/>
              <a:gd name="connsiteX1004" fmla="*/ 6295148 w 12191684"/>
              <a:gd name="connsiteY1004" fmla="*/ 1241193 h 2102199"/>
              <a:gd name="connsiteX1005" fmla="*/ 7087144 w 12191684"/>
              <a:gd name="connsiteY1005" fmla="*/ 1372043 h 2102199"/>
              <a:gd name="connsiteX1006" fmla="*/ 7484435 w 12191684"/>
              <a:gd name="connsiteY1006" fmla="*/ 1328556 h 2102199"/>
              <a:gd name="connsiteX1007" fmla="*/ 7872448 w 12191684"/>
              <a:gd name="connsiteY1007" fmla="*/ 1174152 h 2102199"/>
              <a:gd name="connsiteX1008" fmla="*/ 8227723 w 12191684"/>
              <a:gd name="connsiteY1008" fmla="*/ 937916 h 2102199"/>
              <a:gd name="connsiteX1009" fmla="*/ 8487625 w 12191684"/>
              <a:gd name="connsiteY1009" fmla="*/ 737142 h 2102199"/>
              <a:gd name="connsiteX1010" fmla="*/ 9100162 w 12191684"/>
              <a:gd name="connsiteY1010" fmla="*/ 306315 h 2102199"/>
              <a:gd name="connsiteX1011" fmla="*/ 9142755 w 12191684"/>
              <a:gd name="connsiteY1011" fmla="*/ 317212 h 2102199"/>
              <a:gd name="connsiteX1012" fmla="*/ 9108268 w 12191684"/>
              <a:gd name="connsiteY1012" fmla="*/ 338757 h 2102199"/>
              <a:gd name="connsiteX1013" fmla="*/ 8562658 w 12191684"/>
              <a:gd name="connsiteY1013" fmla="*/ 765267 h 2102199"/>
              <a:gd name="connsiteX1014" fmla="*/ 8281637 w 12191684"/>
              <a:gd name="connsiteY1014" fmla="*/ 1000847 h 2102199"/>
              <a:gd name="connsiteX1015" fmla="*/ 7926250 w 12191684"/>
              <a:gd name="connsiteY1015" fmla="*/ 1251216 h 2102199"/>
              <a:gd name="connsiteX1016" fmla="*/ 6321175 w 12191684"/>
              <a:gd name="connsiteY1016" fmla="*/ 1264984 h 2102199"/>
              <a:gd name="connsiteX1017" fmla="*/ 6125281 w 12191684"/>
              <a:gd name="connsiteY1017" fmla="*/ 1193485 h 2102199"/>
              <a:gd name="connsiteX1018" fmla="*/ 6112639 w 12191684"/>
              <a:gd name="connsiteY1018" fmla="*/ 1186941 h 2102199"/>
              <a:gd name="connsiteX1019" fmla="*/ 6295148 w 12191684"/>
              <a:gd name="connsiteY1019" fmla="*/ 1241193 h 2102199"/>
              <a:gd name="connsiteX1020" fmla="*/ 9102598 w 12191684"/>
              <a:gd name="connsiteY1020" fmla="*/ 304988 h 2102199"/>
              <a:gd name="connsiteX1021" fmla="*/ 9141007 w 12191684"/>
              <a:gd name="connsiteY1021" fmla="*/ 284664 h 2102199"/>
              <a:gd name="connsiteX1022" fmla="*/ 9183078 w 12191684"/>
              <a:gd name="connsiteY1022" fmla="*/ 293066 h 2102199"/>
              <a:gd name="connsiteX1023" fmla="*/ 9144930 w 12191684"/>
              <a:gd name="connsiteY1023" fmla="*/ 315871 h 2102199"/>
              <a:gd name="connsiteX1024" fmla="*/ 9102598 w 12191684"/>
              <a:gd name="connsiteY1024" fmla="*/ 304988 h 2102199"/>
              <a:gd name="connsiteX1025" fmla="*/ 9143759 w 12191684"/>
              <a:gd name="connsiteY1025" fmla="*/ 283238 h 2102199"/>
              <a:gd name="connsiteX1026" fmla="*/ 9181721 w 12191684"/>
              <a:gd name="connsiteY1026" fmla="*/ 264274 h 2102199"/>
              <a:gd name="connsiteX1027" fmla="*/ 9223272 w 12191684"/>
              <a:gd name="connsiteY1027" fmla="*/ 270210 h 2102199"/>
              <a:gd name="connsiteX1028" fmla="*/ 9185514 w 12191684"/>
              <a:gd name="connsiteY1028" fmla="*/ 291641 h 2102199"/>
              <a:gd name="connsiteX1029" fmla="*/ 9143759 w 12191684"/>
              <a:gd name="connsiteY1029" fmla="*/ 283238 h 2102199"/>
              <a:gd name="connsiteX1030" fmla="*/ 9227362 w 12191684"/>
              <a:gd name="connsiteY1030" fmla="*/ 270836 h 2102199"/>
              <a:gd name="connsiteX1031" fmla="*/ 9267277 w 12191684"/>
              <a:gd name="connsiteY1031" fmla="*/ 277611 h 2102199"/>
              <a:gd name="connsiteX1032" fmla="*/ 9229519 w 12191684"/>
              <a:gd name="connsiteY1032" fmla="*/ 301556 h 2102199"/>
              <a:gd name="connsiteX1033" fmla="*/ 9189139 w 12191684"/>
              <a:gd name="connsiteY1033" fmla="*/ 292430 h 2102199"/>
              <a:gd name="connsiteX1034" fmla="*/ 9227362 w 12191684"/>
              <a:gd name="connsiteY1034" fmla="*/ 270836 h 2102199"/>
              <a:gd name="connsiteX1035" fmla="*/ 9229984 w 12191684"/>
              <a:gd name="connsiteY1035" fmla="*/ 269392 h 2102199"/>
              <a:gd name="connsiteX1036" fmla="*/ 9267946 w 12191684"/>
              <a:gd name="connsiteY1036" fmla="*/ 249101 h 2102199"/>
              <a:gd name="connsiteX1037" fmla="*/ 9307192 w 12191684"/>
              <a:gd name="connsiteY1037" fmla="*/ 253532 h 2102199"/>
              <a:gd name="connsiteX1038" fmla="*/ 9269638 w 12191684"/>
              <a:gd name="connsiteY1038" fmla="*/ 276150 h 2102199"/>
              <a:gd name="connsiteX1039" fmla="*/ 9229984 w 12191684"/>
              <a:gd name="connsiteY1039" fmla="*/ 269392 h 2102199"/>
              <a:gd name="connsiteX1040" fmla="*/ 9270847 w 12191684"/>
              <a:gd name="connsiteY1040" fmla="*/ 247583 h 2102199"/>
              <a:gd name="connsiteX1041" fmla="*/ 9308456 w 12191684"/>
              <a:gd name="connsiteY1041" fmla="*/ 228661 h 2102199"/>
              <a:gd name="connsiteX1042" fmla="*/ 9346958 w 12191684"/>
              <a:gd name="connsiteY1042" fmla="*/ 230832 h 2102199"/>
              <a:gd name="connsiteX1043" fmla="*/ 9309795 w 12191684"/>
              <a:gd name="connsiteY1043" fmla="*/ 252000 h 2102199"/>
              <a:gd name="connsiteX1044" fmla="*/ 9270847 w 12191684"/>
              <a:gd name="connsiteY1044" fmla="*/ 247583 h 2102199"/>
              <a:gd name="connsiteX1045" fmla="*/ 9312063 w 12191684"/>
              <a:gd name="connsiteY1045" fmla="*/ 226885 h 2102199"/>
              <a:gd name="connsiteX1046" fmla="*/ 9349282 w 12191684"/>
              <a:gd name="connsiteY1046" fmla="*/ 209350 h 2102199"/>
              <a:gd name="connsiteX1047" fmla="*/ 9386799 w 12191684"/>
              <a:gd name="connsiteY1047" fmla="*/ 209384 h 2102199"/>
              <a:gd name="connsiteX1048" fmla="*/ 9349951 w 12191684"/>
              <a:gd name="connsiteY1048" fmla="*/ 229163 h 2102199"/>
              <a:gd name="connsiteX1049" fmla="*/ 9312063 w 12191684"/>
              <a:gd name="connsiteY1049" fmla="*/ 226885 h 2102199"/>
              <a:gd name="connsiteX1050" fmla="*/ 9353410 w 12191684"/>
              <a:gd name="connsiteY1050" fmla="*/ 207472 h 2102199"/>
              <a:gd name="connsiteX1051" fmla="*/ 9410001 w 12191684"/>
              <a:gd name="connsiteY1051" fmla="*/ 183021 h 2102199"/>
              <a:gd name="connsiteX1052" fmla="*/ 9439244 w 12191684"/>
              <a:gd name="connsiteY1052" fmla="*/ 183152 h 2102199"/>
              <a:gd name="connsiteX1053" fmla="*/ 9390220 w 12191684"/>
              <a:gd name="connsiteY1053" fmla="*/ 207575 h 2102199"/>
              <a:gd name="connsiteX1054" fmla="*/ 9353410 w 12191684"/>
              <a:gd name="connsiteY1054" fmla="*/ 207472 h 2102199"/>
              <a:gd name="connsiteX1055" fmla="*/ 9415057 w 12191684"/>
              <a:gd name="connsiteY1055" fmla="*/ 180995 h 2102199"/>
              <a:gd name="connsiteX1056" fmla="*/ 9458002 w 12191684"/>
              <a:gd name="connsiteY1056" fmla="*/ 164306 h 2102199"/>
              <a:gd name="connsiteX1057" fmla="*/ 9482710 w 12191684"/>
              <a:gd name="connsiteY1057" fmla="*/ 163086 h 2102199"/>
              <a:gd name="connsiteX1058" fmla="*/ 9464751 w 12191684"/>
              <a:gd name="connsiteY1058" fmla="*/ 171172 h 2102199"/>
              <a:gd name="connsiteX1059" fmla="*/ 9443111 w 12191684"/>
              <a:gd name="connsiteY1059" fmla="*/ 181291 h 2102199"/>
              <a:gd name="connsiteX1060" fmla="*/ 9415057 w 12191684"/>
              <a:gd name="connsiteY1060" fmla="*/ 180995 h 2102199"/>
              <a:gd name="connsiteX1061" fmla="*/ 9456720 w 12191684"/>
              <a:gd name="connsiteY1061" fmla="*/ 162359 h 2102199"/>
              <a:gd name="connsiteX1062" fmla="*/ 9452537 w 12191684"/>
              <a:gd name="connsiteY1062" fmla="*/ 162618 h 2102199"/>
              <a:gd name="connsiteX1063" fmla="*/ 9459787 w 12191684"/>
              <a:gd name="connsiteY1063" fmla="*/ 161235 h 2102199"/>
              <a:gd name="connsiteX1064" fmla="*/ 9456720 w 12191684"/>
              <a:gd name="connsiteY1064" fmla="*/ 162359 h 2102199"/>
              <a:gd name="connsiteX1065" fmla="*/ 9378749 w 12191684"/>
              <a:gd name="connsiteY1065" fmla="*/ 181603 h 2102199"/>
              <a:gd name="connsiteX1066" fmla="*/ 9366051 w 12191684"/>
              <a:gd name="connsiteY1066" fmla="*/ 182032 h 2102199"/>
              <a:gd name="connsiteX1067" fmla="*/ 9409071 w 12191684"/>
              <a:gd name="connsiteY1067" fmla="*/ 171696 h 2102199"/>
              <a:gd name="connsiteX1068" fmla="*/ 9378749 w 12191684"/>
              <a:gd name="connsiteY1068" fmla="*/ 181603 h 2102199"/>
              <a:gd name="connsiteX1069" fmla="*/ 9372056 w 12191684"/>
              <a:gd name="connsiteY1069" fmla="*/ 183895 h 2102199"/>
              <a:gd name="connsiteX1070" fmla="*/ 9354990 w 12191684"/>
              <a:gd name="connsiteY1070" fmla="*/ 189850 h 2102199"/>
              <a:gd name="connsiteX1071" fmla="*/ 9304942 w 12191684"/>
              <a:gd name="connsiteY1071" fmla="*/ 208651 h 2102199"/>
              <a:gd name="connsiteX1072" fmla="*/ 9268225 w 12191684"/>
              <a:gd name="connsiteY1072" fmla="*/ 210577 h 2102199"/>
              <a:gd name="connsiteX1073" fmla="*/ 9356068 w 12191684"/>
              <a:gd name="connsiteY1073" fmla="*/ 184628 h 2102199"/>
              <a:gd name="connsiteX1074" fmla="*/ 9372056 w 12191684"/>
              <a:gd name="connsiteY1074" fmla="*/ 183895 h 2102199"/>
              <a:gd name="connsiteX1075" fmla="*/ 9298045 w 12191684"/>
              <a:gd name="connsiteY1075" fmla="*/ 199582 h 2102199"/>
              <a:gd name="connsiteX1076" fmla="*/ 9262462 w 12191684"/>
              <a:gd name="connsiteY1076" fmla="*/ 210966 h 2102199"/>
              <a:gd name="connsiteX1077" fmla="*/ 9144948 w 12191684"/>
              <a:gd name="connsiteY1077" fmla="*/ 223394 h 2102199"/>
              <a:gd name="connsiteX1078" fmla="*/ 9250061 w 12191684"/>
              <a:gd name="connsiteY1078" fmla="*/ 194682 h 2102199"/>
              <a:gd name="connsiteX1079" fmla="*/ 9348557 w 12191684"/>
              <a:gd name="connsiteY1079" fmla="*/ 185039 h 2102199"/>
              <a:gd name="connsiteX1080" fmla="*/ 9298045 w 12191684"/>
              <a:gd name="connsiteY1080" fmla="*/ 199582 h 2102199"/>
              <a:gd name="connsiteX1081" fmla="*/ 9255956 w 12191684"/>
              <a:gd name="connsiteY1081" fmla="*/ 213143 h 2102199"/>
              <a:gd name="connsiteX1082" fmla="*/ 9221264 w 12191684"/>
              <a:gd name="connsiteY1082" fmla="*/ 225234 h 2102199"/>
              <a:gd name="connsiteX1083" fmla="*/ 9127882 w 12191684"/>
              <a:gd name="connsiteY1083" fmla="*/ 228860 h 2102199"/>
              <a:gd name="connsiteX1084" fmla="*/ 9136248 w 12191684"/>
              <a:gd name="connsiteY1084" fmla="*/ 226143 h 2102199"/>
              <a:gd name="connsiteX1085" fmla="*/ 9255956 w 12191684"/>
              <a:gd name="connsiteY1085" fmla="*/ 213143 h 2102199"/>
              <a:gd name="connsiteX1086" fmla="*/ 9117806 w 12191684"/>
              <a:gd name="connsiteY1086" fmla="*/ 229531 h 2102199"/>
              <a:gd name="connsiteX1087" fmla="*/ 9110685 w 12191684"/>
              <a:gd name="connsiteY1087" fmla="*/ 230087 h 2102199"/>
              <a:gd name="connsiteX1088" fmla="*/ 9120985 w 12191684"/>
              <a:gd name="connsiteY1088" fmla="*/ 228478 h 2102199"/>
              <a:gd name="connsiteX1089" fmla="*/ 9117806 w 12191684"/>
              <a:gd name="connsiteY1089" fmla="*/ 229531 h 2102199"/>
              <a:gd name="connsiteX1090" fmla="*/ 9110424 w 12191684"/>
              <a:gd name="connsiteY1090" fmla="*/ 232042 h 2102199"/>
              <a:gd name="connsiteX1091" fmla="*/ 9090755 w 12191684"/>
              <a:gd name="connsiteY1091" fmla="*/ 238856 h 2102199"/>
              <a:gd name="connsiteX1092" fmla="*/ 9059522 w 12191684"/>
              <a:gd name="connsiteY1092" fmla="*/ 239215 h 2102199"/>
              <a:gd name="connsiteX1093" fmla="*/ 9088078 w 12191684"/>
              <a:gd name="connsiteY1093" fmla="*/ 233911 h 2102199"/>
              <a:gd name="connsiteX1094" fmla="*/ 9110424 w 12191684"/>
              <a:gd name="connsiteY1094" fmla="*/ 232042 h 2102199"/>
              <a:gd name="connsiteX1095" fmla="*/ 9050915 w 12191684"/>
              <a:gd name="connsiteY1095" fmla="*/ 239451 h 2102199"/>
              <a:gd name="connsiteX1096" fmla="*/ 9042456 w 12191684"/>
              <a:gd name="connsiteY1096" fmla="*/ 239687 h 2102199"/>
              <a:gd name="connsiteX1097" fmla="*/ 9048572 w 12191684"/>
              <a:gd name="connsiteY1097" fmla="*/ 237915 h 2102199"/>
              <a:gd name="connsiteX1098" fmla="*/ 9071421 w 12191684"/>
              <a:gd name="connsiteY1098" fmla="*/ 235489 h 2102199"/>
              <a:gd name="connsiteX1099" fmla="*/ 9050915 w 12191684"/>
              <a:gd name="connsiteY1099" fmla="*/ 239451 h 2102199"/>
              <a:gd name="connsiteX1100" fmla="*/ 9042865 w 12191684"/>
              <a:gd name="connsiteY1100" fmla="*/ 241066 h 2102199"/>
              <a:gd name="connsiteX1101" fmla="*/ 9026412 w 12191684"/>
              <a:gd name="connsiteY1101" fmla="*/ 244495 h 2102199"/>
              <a:gd name="connsiteX1102" fmla="*/ 9037231 w 12191684"/>
              <a:gd name="connsiteY1102" fmla="*/ 241237 h 2102199"/>
              <a:gd name="connsiteX1103" fmla="*/ 9042865 w 12191684"/>
              <a:gd name="connsiteY1103" fmla="*/ 241066 h 2102199"/>
              <a:gd name="connsiteX1104" fmla="*/ 9006593 w 12191684"/>
              <a:gd name="connsiteY1104" fmla="*/ 248060 h 2102199"/>
              <a:gd name="connsiteX1105" fmla="*/ 8977834 w 12191684"/>
              <a:gd name="connsiteY1105" fmla="*/ 247309 h 2102199"/>
              <a:gd name="connsiteX1106" fmla="*/ 9014402 w 12191684"/>
              <a:gd name="connsiteY1106" fmla="*/ 242106 h 2102199"/>
              <a:gd name="connsiteX1107" fmla="*/ 9027397 w 12191684"/>
              <a:gd name="connsiteY1107" fmla="*/ 241602 h 2102199"/>
              <a:gd name="connsiteX1108" fmla="*/ 9006593 w 12191684"/>
              <a:gd name="connsiteY1108" fmla="*/ 248060 h 2102199"/>
              <a:gd name="connsiteX1109" fmla="*/ 9001630 w 12191684"/>
              <a:gd name="connsiteY1109" fmla="*/ 249635 h 2102199"/>
              <a:gd name="connsiteX1110" fmla="*/ 8997782 w 12191684"/>
              <a:gd name="connsiteY1110" fmla="*/ 250864 h 2102199"/>
              <a:gd name="connsiteX1111" fmla="*/ 8967813 w 12191684"/>
              <a:gd name="connsiteY1111" fmla="*/ 258033 h 2102199"/>
              <a:gd name="connsiteX1112" fmla="*/ 8932211 w 12191684"/>
              <a:gd name="connsiteY1112" fmla="*/ 254842 h 2102199"/>
              <a:gd name="connsiteX1113" fmla="*/ 8968091 w 12191684"/>
              <a:gd name="connsiteY1113" fmla="*/ 248828 h 2102199"/>
              <a:gd name="connsiteX1114" fmla="*/ 9001630 w 12191684"/>
              <a:gd name="connsiteY1114" fmla="*/ 249635 h 2102199"/>
              <a:gd name="connsiteX1115" fmla="*/ 8916650 w 12191684"/>
              <a:gd name="connsiteY1115" fmla="*/ 255733 h 2102199"/>
              <a:gd name="connsiteX1116" fmla="*/ 8881029 w 12191684"/>
              <a:gd name="connsiteY1116" fmla="*/ 262665 h 2102199"/>
              <a:gd name="connsiteX1117" fmla="*/ 8842249 w 12191684"/>
              <a:gd name="connsiteY1117" fmla="*/ 257661 h 2102199"/>
              <a:gd name="connsiteX1118" fmla="*/ 8877070 w 12191684"/>
              <a:gd name="connsiteY1118" fmla="*/ 253255 h 2102199"/>
              <a:gd name="connsiteX1119" fmla="*/ 8916650 w 12191684"/>
              <a:gd name="connsiteY1119" fmla="*/ 255733 h 2102199"/>
              <a:gd name="connsiteX1120" fmla="*/ 8837657 w 12191684"/>
              <a:gd name="connsiteY1120" fmla="*/ 257096 h 2102199"/>
              <a:gd name="connsiteX1121" fmla="*/ 8801888 w 12191684"/>
              <a:gd name="connsiteY1121" fmla="*/ 253145 h 2102199"/>
              <a:gd name="connsiteX1122" fmla="*/ 8832024 w 12191684"/>
              <a:gd name="connsiteY1122" fmla="*/ 251366 h 2102199"/>
              <a:gd name="connsiteX1123" fmla="*/ 8869838 w 12191684"/>
              <a:gd name="connsiteY1123" fmla="*/ 252909 h 2102199"/>
              <a:gd name="connsiteX1124" fmla="*/ 8837657 w 12191684"/>
              <a:gd name="connsiteY1124" fmla="*/ 257096 h 2102199"/>
              <a:gd name="connsiteX1125" fmla="*/ 8829402 w 12191684"/>
              <a:gd name="connsiteY1125" fmla="*/ 258248 h 2102199"/>
              <a:gd name="connsiteX1126" fmla="*/ 8621499 w 12191684"/>
              <a:gd name="connsiteY1126" fmla="*/ 297624 h 2102199"/>
              <a:gd name="connsiteX1127" fmla="*/ 7896579 w 12191684"/>
              <a:gd name="connsiteY1127" fmla="*/ 549860 h 2102199"/>
              <a:gd name="connsiteX1128" fmla="*/ 7712379 w 12191684"/>
              <a:gd name="connsiteY1128" fmla="*/ 628333 h 2102199"/>
              <a:gd name="connsiteX1129" fmla="*/ 7543219 w 12191684"/>
              <a:gd name="connsiteY1129" fmla="*/ 700477 h 2102199"/>
              <a:gd name="connsiteX1130" fmla="*/ 6142385 w 12191684"/>
              <a:gd name="connsiteY1130" fmla="*/ 1086008 h 2102199"/>
              <a:gd name="connsiteX1131" fmla="*/ 5971738 w 12191684"/>
              <a:gd name="connsiteY1131" fmla="*/ 1113094 h 2102199"/>
              <a:gd name="connsiteX1132" fmla="*/ 5952198 w 12191684"/>
              <a:gd name="connsiteY1132" fmla="*/ 1102752 h 2102199"/>
              <a:gd name="connsiteX1133" fmla="*/ 6117268 w 12191684"/>
              <a:gd name="connsiteY1133" fmla="*/ 1062264 h 2102199"/>
              <a:gd name="connsiteX1134" fmla="*/ 7489175 w 12191684"/>
              <a:gd name="connsiteY1134" fmla="*/ 623529 h 2102199"/>
              <a:gd name="connsiteX1135" fmla="*/ 7842238 w 12191684"/>
              <a:gd name="connsiteY1135" fmla="*/ 487178 h 2102199"/>
              <a:gd name="connsiteX1136" fmla="*/ 8789246 w 12191684"/>
              <a:gd name="connsiteY1136" fmla="*/ 254009 h 2102199"/>
              <a:gd name="connsiteX1137" fmla="*/ 8829402 w 12191684"/>
              <a:gd name="connsiteY1137" fmla="*/ 258248 h 2102199"/>
              <a:gd name="connsiteX1138" fmla="*/ 5946975 w 12191684"/>
              <a:gd name="connsiteY1138" fmla="*/ 1102097 h 2102199"/>
              <a:gd name="connsiteX1139" fmla="*/ 5930726 w 12191684"/>
              <a:gd name="connsiteY1139" fmla="*/ 1106009 h 2102199"/>
              <a:gd name="connsiteX1140" fmla="*/ 5911261 w 12191684"/>
              <a:gd name="connsiteY1140" fmla="*/ 1097014 h 2102199"/>
              <a:gd name="connsiteX1141" fmla="*/ 5927361 w 12191684"/>
              <a:gd name="connsiteY1141" fmla="*/ 1091701 h 2102199"/>
              <a:gd name="connsiteX1142" fmla="*/ 5946975 w 12191684"/>
              <a:gd name="connsiteY1142" fmla="*/ 1102097 h 2102199"/>
              <a:gd name="connsiteX1143" fmla="*/ 5908789 w 12191684"/>
              <a:gd name="connsiteY1143" fmla="*/ 1095869 h 2102199"/>
              <a:gd name="connsiteX1144" fmla="*/ 5904587 w 12191684"/>
              <a:gd name="connsiteY1144" fmla="*/ 1093934 h 2102199"/>
              <a:gd name="connsiteX1145" fmla="*/ 5889287 w 12191684"/>
              <a:gd name="connsiteY1145" fmla="*/ 1086858 h 2102199"/>
              <a:gd name="connsiteX1146" fmla="*/ 5905386 w 12191684"/>
              <a:gd name="connsiteY1146" fmla="*/ 1080052 h 2102199"/>
              <a:gd name="connsiteX1147" fmla="*/ 5908826 w 12191684"/>
              <a:gd name="connsiteY1147" fmla="*/ 1081876 h 2102199"/>
              <a:gd name="connsiteX1148" fmla="*/ 5925074 w 12191684"/>
              <a:gd name="connsiteY1148" fmla="*/ 1090495 h 2102199"/>
              <a:gd name="connsiteX1149" fmla="*/ 5908789 w 12191684"/>
              <a:gd name="connsiteY1149" fmla="*/ 1095869 h 2102199"/>
              <a:gd name="connsiteX1150" fmla="*/ 5903806 w 12191684"/>
              <a:gd name="connsiteY1150" fmla="*/ 1095624 h 2102199"/>
              <a:gd name="connsiteX1151" fmla="*/ 5906186 w 12191684"/>
              <a:gd name="connsiteY1151" fmla="*/ 1096721 h 2102199"/>
              <a:gd name="connsiteX1152" fmla="*/ 5889603 w 12191684"/>
              <a:gd name="connsiteY1152" fmla="*/ 1102164 h 2102199"/>
              <a:gd name="connsiteX1153" fmla="*/ 5880344 w 12191684"/>
              <a:gd name="connsiteY1153" fmla="*/ 1098535 h 2102199"/>
              <a:gd name="connsiteX1154" fmla="*/ 5870621 w 12191684"/>
              <a:gd name="connsiteY1154" fmla="*/ 1094720 h 2102199"/>
              <a:gd name="connsiteX1155" fmla="*/ 5886963 w 12191684"/>
              <a:gd name="connsiteY1155" fmla="*/ 1087836 h 2102199"/>
              <a:gd name="connsiteX1156" fmla="*/ 5903806 w 12191684"/>
              <a:gd name="connsiteY1156" fmla="*/ 1095624 h 2102199"/>
              <a:gd name="connsiteX1157" fmla="*/ 5868409 w 12191684"/>
              <a:gd name="connsiteY1157" fmla="*/ 1093850 h 2102199"/>
              <a:gd name="connsiteX1158" fmla="*/ 5656192 w 12191684"/>
              <a:gd name="connsiteY1158" fmla="*/ 1011583 h 2102199"/>
              <a:gd name="connsiteX1159" fmla="*/ 5417651 w 12191684"/>
              <a:gd name="connsiteY1159" fmla="*/ 920710 h 2102199"/>
              <a:gd name="connsiteX1160" fmla="*/ 4596540 w 12191684"/>
              <a:gd name="connsiteY1160" fmla="*/ 617604 h 2102199"/>
              <a:gd name="connsiteX1161" fmla="*/ 3173583 w 12191684"/>
              <a:gd name="connsiteY1161" fmla="*/ 245850 h 2102199"/>
              <a:gd name="connsiteX1162" fmla="*/ 2651528 w 12191684"/>
              <a:gd name="connsiteY1162" fmla="*/ 209307 h 2102199"/>
              <a:gd name="connsiteX1163" fmla="*/ 2261878 w 12191684"/>
              <a:gd name="connsiteY1163" fmla="*/ 236071 h 2102199"/>
              <a:gd name="connsiteX1164" fmla="*/ 2197312 w 12191684"/>
              <a:gd name="connsiteY1164" fmla="*/ 202581 h 2102199"/>
              <a:gd name="connsiteX1165" fmla="*/ 2615796 w 12191684"/>
              <a:gd name="connsiteY1165" fmla="*/ 147031 h 2102199"/>
              <a:gd name="connsiteX1166" fmla="*/ 3154229 w 12191684"/>
              <a:gd name="connsiteY1166" fmla="*/ 159184 h 2102199"/>
              <a:gd name="connsiteX1167" fmla="*/ 4601597 w 12191684"/>
              <a:gd name="connsiteY1167" fmla="*/ 534792 h 2102199"/>
              <a:gd name="connsiteX1168" fmla="*/ 5652028 w 12191684"/>
              <a:gd name="connsiteY1168" fmla="*/ 980876 h 2102199"/>
              <a:gd name="connsiteX1169" fmla="*/ 5672329 w 12191684"/>
              <a:gd name="connsiteY1169" fmla="*/ 989971 h 2102199"/>
              <a:gd name="connsiteX1170" fmla="*/ 5884899 w 12191684"/>
              <a:gd name="connsiteY1170" fmla="*/ 1086882 h 2102199"/>
              <a:gd name="connsiteX1171" fmla="*/ 5868409 w 12191684"/>
              <a:gd name="connsiteY1171" fmla="*/ 1093850 h 2102199"/>
              <a:gd name="connsiteX1172" fmla="*/ 2259276 w 12191684"/>
              <a:gd name="connsiteY1172" fmla="*/ 236413 h 2102199"/>
              <a:gd name="connsiteX1173" fmla="*/ 2183536 w 12191684"/>
              <a:gd name="connsiteY1173" fmla="*/ 247311 h 2102199"/>
              <a:gd name="connsiteX1174" fmla="*/ 2116069 w 12191684"/>
              <a:gd name="connsiteY1174" fmla="*/ 220185 h 2102199"/>
              <a:gd name="connsiteX1175" fmla="*/ 2194765 w 12191684"/>
              <a:gd name="connsiteY1175" fmla="*/ 203105 h 2102199"/>
              <a:gd name="connsiteX1176" fmla="*/ 2259276 w 12191684"/>
              <a:gd name="connsiteY1176" fmla="*/ 236413 h 2102199"/>
              <a:gd name="connsiteX1177" fmla="*/ 2180134 w 12191684"/>
              <a:gd name="connsiteY1177" fmla="*/ 247835 h 2102199"/>
              <a:gd name="connsiteX1178" fmla="*/ 2104431 w 12191684"/>
              <a:gd name="connsiteY1178" fmla="*/ 260646 h 2102199"/>
              <a:gd name="connsiteX1179" fmla="*/ 2034417 w 12191684"/>
              <a:gd name="connsiteY1179" fmla="*/ 240042 h 2102199"/>
              <a:gd name="connsiteX1180" fmla="*/ 2112741 w 12191684"/>
              <a:gd name="connsiteY1180" fmla="*/ 220949 h 2102199"/>
              <a:gd name="connsiteX1181" fmla="*/ 2180134 w 12191684"/>
              <a:gd name="connsiteY1181" fmla="*/ 247835 h 2102199"/>
              <a:gd name="connsiteX1182" fmla="*/ 2100304 w 12191684"/>
              <a:gd name="connsiteY1182" fmla="*/ 261405 h 2102199"/>
              <a:gd name="connsiteX1183" fmla="*/ 2025121 w 12191684"/>
              <a:gd name="connsiteY1183" fmla="*/ 276005 h 2102199"/>
              <a:gd name="connsiteX1184" fmla="*/ 1952672 w 12191684"/>
              <a:gd name="connsiteY1184" fmla="*/ 262089 h 2102199"/>
              <a:gd name="connsiteX1185" fmla="*/ 2030178 w 12191684"/>
              <a:gd name="connsiteY1185" fmla="*/ 241128 h 2102199"/>
              <a:gd name="connsiteX1186" fmla="*/ 2100304 w 12191684"/>
              <a:gd name="connsiteY1186" fmla="*/ 261405 h 2102199"/>
              <a:gd name="connsiteX1187" fmla="*/ 2021849 w 12191684"/>
              <a:gd name="connsiteY1187" fmla="*/ 276679 h 2102199"/>
              <a:gd name="connsiteX1188" fmla="*/ 1944827 w 12191684"/>
              <a:gd name="connsiteY1188" fmla="*/ 293508 h 2102199"/>
              <a:gd name="connsiteX1189" fmla="*/ 1874776 w 12191684"/>
              <a:gd name="connsiteY1189" fmla="*/ 286767 h 2102199"/>
              <a:gd name="connsiteX1190" fmla="*/ 1870202 w 12191684"/>
              <a:gd name="connsiteY1190" fmla="*/ 286475 h 2102199"/>
              <a:gd name="connsiteX1191" fmla="*/ 1949567 w 12191684"/>
              <a:gd name="connsiteY1191" fmla="*/ 262976 h 2102199"/>
              <a:gd name="connsiteX1192" fmla="*/ 2021849 w 12191684"/>
              <a:gd name="connsiteY1192" fmla="*/ 276679 h 2102199"/>
              <a:gd name="connsiteX1193" fmla="*/ 1938710 w 12191684"/>
              <a:gd name="connsiteY1193" fmla="*/ 294917 h 2102199"/>
              <a:gd name="connsiteX1194" fmla="*/ 1892883 w 12191684"/>
              <a:gd name="connsiteY1194" fmla="*/ 305865 h 2102199"/>
              <a:gd name="connsiteX1195" fmla="*/ 1863621 w 12191684"/>
              <a:gd name="connsiteY1195" fmla="*/ 313179 h 2102199"/>
              <a:gd name="connsiteX1196" fmla="*/ 1804977 w 12191684"/>
              <a:gd name="connsiteY1196" fmla="*/ 312748 h 2102199"/>
              <a:gd name="connsiteX1197" fmla="*/ 1787229 w 12191684"/>
              <a:gd name="connsiteY1197" fmla="*/ 313092 h 2102199"/>
              <a:gd name="connsiteX1198" fmla="*/ 1832766 w 12191684"/>
              <a:gd name="connsiteY1198" fmla="*/ 298208 h 2102199"/>
              <a:gd name="connsiteX1199" fmla="*/ 1864160 w 12191684"/>
              <a:gd name="connsiteY1199" fmla="*/ 288338 h 2102199"/>
              <a:gd name="connsiteX1200" fmla="*/ 1938710 w 12191684"/>
              <a:gd name="connsiteY1200" fmla="*/ 294917 h 2102199"/>
              <a:gd name="connsiteX1201" fmla="*/ 1856516 w 12191684"/>
              <a:gd name="connsiteY1201" fmla="*/ 315012 h 2102199"/>
              <a:gd name="connsiteX1202" fmla="*/ 1781157 w 12191684"/>
              <a:gd name="connsiteY1202" fmla="*/ 335159 h 2102199"/>
              <a:gd name="connsiteX1203" fmla="*/ 1735185 w 12191684"/>
              <a:gd name="connsiteY1203" fmla="*/ 338749 h 2102199"/>
              <a:gd name="connsiteX1204" fmla="*/ 1703775 w 12191684"/>
              <a:gd name="connsiteY1204" fmla="*/ 341936 h 2102199"/>
              <a:gd name="connsiteX1205" fmla="*/ 1780357 w 12191684"/>
              <a:gd name="connsiteY1205" fmla="*/ 315369 h 2102199"/>
              <a:gd name="connsiteX1206" fmla="*/ 1856516 w 12191684"/>
              <a:gd name="connsiteY1206" fmla="*/ 315012 h 2102199"/>
              <a:gd name="connsiteX1207" fmla="*/ 1772880 w 12191684"/>
              <a:gd name="connsiteY1207" fmla="*/ 337494 h 2102199"/>
              <a:gd name="connsiteX1208" fmla="*/ 1696990 w 12191684"/>
              <a:gd name="connsiteY1208" fmla="*/ 359752 h 2102199"/>
              <a:gd name="connsiteX1209" fmla="*/ 1665405 w 12191684"/>
              <a:gd name="connsiteY1209" fmla="*/ 364771 h 2102199"/>
              <a:gd name="connsiteX1210" fmla="*/ 1620015 w 12191684"/>
              <a:gd name="connsiteY1210" fmla="*/ 373007 h 2102199"/>
              <a:gd name="connsiteX1211" fmla="*/ 1696144 w 12191684"/>
              <a:gd name="connsiteY1211" fmla="*/ 344656 h 2102199"/>
              <a:gd name="connsiteX1212" fmla="*/ 1772880 w 12191684"/>
              <a:gd name="connsiteY1212" fmla="*/ 337494 h 2102199"/>
              <a:gd name="connsiteX1213" fmla="*/ 1695127 w 12191684"/>
              <a:gd name="connsiteY1213" fmla="*/ 362267 h 2102199"/>
              <a:gd name="connsiteX1214" fmla="*/ 1762043 w 12191684"/>
              <a:gd name="connsiteY1214" fmla="*/ 353118 h 2102199"/>
              <a:gd name="connsiteX1215" fmla="*/ 1701507 w 12191684"/>
              <a:gd name="connsiteY1215" fmla="*/ 367582 h 2102199"/>
              <a:gd name="connsiteX1216" fmla="*/ 1632098 w 12191684"/>
              <a:gd name="connsiteY1216" fmla="*/ 382236 h 2102199"/>
              <a:gd name="connsiteX1217" fmla="*/ 1695127 w 12191684"/>
              <a:gd name="connsiteY1217" fmla="*/ 362267 h 2102199"/>
              <a:gd name="connsiteX1218" fmla="*/ 1709793 w 12191684"/>
              <a:gd name="connsiteY1218" fmla="*/ 357835 h 2102199"/>
              <a:gd name="connsiteX1219" fmla="*/ 1781854 w 12191684"/>
              <a:gd name="connsiteY1219" fmla="*/ 336896 h 2102199"/>
              <a:gd name="connsiteX1220" fmla="*/ 1852994 w 12191684"/>
              <a:gd name="connsiteY1220" fmla="*/ 333711 h 2102199"/>
              <a:gd name="connsiteX1221" fmla="*/ 1781475 w 12191684"/>
              <a:gd name="connsiteY1221" fmla="*/ 348710 h 2102199"/>
              <a:gd name="connsiteX1222" fmla="*/ 1709793 w 12191684"/>
              <a:gd name="connsiteY1222" fmla="*/ 357835 h 2102199"/>
              <a:gd name="connsiteX1223" fmla="*/ 1863751 w 12191684"/>
              <a:gd name="connsiteY1223" fmla="*/ 333471 h 2102199"/>
              <a:gd name="connsiteX1224" fmla="*/ 1926924 w 12191684"/>
              <a:gd name="connsiteY1224" fmla="*/ 333302 h 2102199"/>
              <a:gd name="connsiteX1225" fmla="*/ 1861595 w 12191684"/>
              <a:gd name="connsiteY1225" fmla="*/ 341341 h 2102199"/>
              <a:gd name="connsiteX1226" fmla="*/ 1798424 w 12191684"/>
              <a:gd name="connsiteY1226" fmla="*/ 346931 h 2102199"/>
              <a:gd name="connsiteX1227" fmla="*/ 1863751 w 12191684"/>
              <a:gd name="connsiteY1227" fmla="*/ 333471 h 2102199"/>
              <a:gd name="connsiteX1228" fmla="*/ 1873567 w 12191684"/>
              <a:gd name="connsiteY1228" fmla="*/ 331579 h 2102199"/>
              <a:gd name="connsiteX1229" fmla="*/ 1942131 w 12191684"/>
              <a:gd name="connsiteY1229" fmla="*/ 319149 h 2102199"/>
              <a:gd name="connsiteX1230" fmla="*/ 2007832 w 12191684"/>
              <a:gd name="connsiteY1230" fmla="*/ 325310 h 2102199"/>
              <a:gd name="connsiteX1231" fmla="*/ 1940792 w 12191684"/>
              <a:gd name="connsiteY1231" fmla="*/ 331811 h 2102199"/>
              <a:gd name="connsiteX1232" fmla="*/ 1873567 w 12191684"/>
              <a:gd name="connsiteY1232" fmla="*/ 331579 h 2102199"/>
              <a:gd name="connsiteX1233" fmla="*/ 2014432 w 12191684"/>
              <a:gd name="connsiteY1233" fmla="*/ 326589 h 2102199"/>
              <a:gd name="connsiteX1234" fmla="*/ 2017071 w 12191684"/>
              <a:gd name="connsiteY1234" fmla="*/ 326371 h 2102199"/>
              <a:gd name="connsiteX1235" fmla="*/ 2076117 w 12191684"/>
              <a:gd name="connsiteY1235" fmla="*/ 334187 h 2102199"/>
              <a:gd name="connsiteX1236" fmla="*/ 2074964 w 12191684"/>
              <a:gd name="connsiteY1236" fmla="*/ 334181 h 2102199"/>
              <a:gd name="connsiteX1237" fmla="*/ 2015733 w 12191684"/>
              <a:gd name="connsiteY1237" fmla="*/ 334568 h 2102199"/>
              <a:gd name="connsiteX1238" fmla="*/ 1955089 w 12191684"/>
              <a:gd name="connsiteY1238" fmla="*/ 332144 h 2102199"/>
              <a:gd name="connsiteX1239" fmla="*/ 2014432 w 12191684"/>
              <a:gd name="connsiteY1239" fmla="*/ 326589 h 2102199"/>
              <a:gd name="connsiteX1240" fmla="*/ 2026162 w 12191684"/>
              <a:gd name="connsiteY1240" fmla="*/ 325626 h 2102199"/>
              <a:gd name="connsiteX1241" fmla="*/ 2091733 w 12191684"/>
              <a:gd name="connsiteY1241" fmla="*/ 320898 h 2102199"/>
              <a:gd name="connsiteX1242" fmla="*/ 2152396 w 12191684"/>
              <a:gd name="connsiteY1242" fmla="*/ 335273 h 2102199"/>
              <a:gd name="connsiteX1243" fmla="*/ 2088703 w 12191684"/>
              <a:gd name="connsiteY1243" fmla="*/ 334254 h 2102199"/>
              <a:gd name="connsiteX1244" fmla="*/ 2026162 w 12191684"/>
              <a:gd name="connsiteY1244" fmla="*/ 325626 h 2102199"/>
              <a:gd name="connsiteX1245" fmla="*/ 2168588 w 12191684"/>
              <a:gd name="connsiteY1245" fmla="*/ 337591 h 2102199"/>
              <a:gd name="connsiteX1246" fmla="*/ 2231817 w 12191684"/>
              <a:gd name="connsiteY1246" fmla="*/ 340097 h 2102199"/>
              <a:gd name="connsiteX1247" fmla="*/ 2287050 w 12191684"/>
              <a:gd name="connsiteY1247" fmla="*/ 361501 h 2102199"/>
              <a:gd name="connsiteX1248" fmla="*/ 2226500 w 12191684"/>
              <a:gd name="connsiteY1248" fmla="*/ 353546 h 2102199"/>
              <a:gd name="connsiteX1249" fmla="*/ 2168588 w 12191684"/>
              <a:gd name="connsiteY1249" fmla="*/ 337591 h 2102199"/>
              <a:gd name="connsiteX1250" fmla="*/ 2294227 w 12191684"/>
              <a:gd name="connsiteY1250" fmla="*/ 364392 h 2102199"/>
              <a:gd name="connsiteX1251" fmla="*/ 2317112 w 12191684"/>
              <a:gd name="connsiteY1251" fmla="*/ 373754 h 2102199"/>
              <a:gd name="connsiteX1252" fmla="*/ 2344738 w 12191684"/>
              <a:gd name="connsiteY1252" fmla="*/ 385359 h 2102199"/>
              <a:gd name="connsiteX1253" fmla="*/ 2290564 w 12191684"/>
              <a:gd name="connsiteY1253" fmla="*/ 372801 h 2102199"/>
              <a:gd name="connsiteX1254" fmla="*/ 2257100 w 12191684"/>
              <a:gd name="connsiteY1254" fmla="*/ 362559 h 2102199"/>
              <a:gd name="connsiteX1255" fmla="*/ 2237747 w 12191684"/>
              <a:gd name="connsiteY1255" fmla="*/ 356814 h 2102199"/>
              <a:gd name="connsiteX1256" fmla="*/ 2294227 w 12191684"/>
              <a:gd name="connsiteY1256" fmla="*/ 364392 h 2102199"/>
              <a:gd name="connsiteX1257" fmla="*/ 2317819 w 12191684"/>
              <a:gd name="connsiteY1257" fmla="*/ 372038 h 2102199"/>
              <a:gd name="connsiteX1258" fmla="*/ 2301830 w 12191684"/>
              <a:gd name="connsiteY1258" fmla="*/ 365491 h 2102199"/>
              <a:gd name="connsiteX1259" fmla="*/ 2361563 w 12191684"/>
              <a:gd name="connsiteY1259" fmla="*/ 374637 h 2102199"/>
              <a:gd name="connsiteX1260" fmla="*/ 2377645 w 12191684"/>
              <a:gd name="connsiteY1260" fmla="*/ 383165 h 2102199"/>
              <a:gd name="connsiteX1261" fmla="*/ 2413154 w 12191684"/>
              <a:gd name="connsiteY1261" fmla="*/ 402422 h 2102199"/>
              <a:gd name="connsiteX1262" fmla="*/ 2355856 w 12191684"/>
              <a:gd name="connsiteY1262" fmla="*/ 388038 h 2102199"/>
              <a:gd name="connsiteX1263" fmla="*/ 2317819 w 12191684"/>
              <a:gd name="connsiteY1263" fmla="*/ 372038 h 2102199"/>
              <a:gd name="connsiteX1264" fmla="*/ 2419772 w 12191684"/>
              <a:gd name="connsiteY1264" fmla="*/ 406073 h 2102199"/>
              <a:gd name="connsiteX1265" fmla="*/ 2467532 w 12191684"/>
              <a:gd name="connsiteY1265" fmla="*/ 432814 h 2102199"/>
              <a:gd name="connsiteX1266" fmla="*/ 2415905 w 12191684"/>
              <a:gd name="connsiteY1266" fmla="*/ 414344 h 2102199"/>
              <a:gd name="connsiteX1267" fmla="*/ 2366062 w 12191684"/>
              <a:gd name="connsiteY1267" fmla="*/ 392455 h 2102199"/>
              <a:gd name="connsiteX1268" fmla="*/ 2419772 w 12191684"/>
              <a:gd name="connsiteY1268" fmla="*/ 406073 h 2102199"/>
              <a:gd name="connsiteX1269" fmla="*/ 2427078 w 12191684"/>
              <a:gd name="connsiteY1269" fmla="*/ 407990 h 2102199"/>
              <a:gd name="connsiteX1270" fmla="*/ 2483651 w 12191684"/>
              <a:gd name="connsiteY1270" fmla="*/ 423279 h 2102199"/>
              <a:gd name="connsiteX1271" fmla="*/ 2531746 w 12191684"/>
              <a:gd name="connsiteY1271" fmla="*/ 456765 h 2102199"/>
              <a:gd name="connsiteX1272" fmla="*/ 2477832 w 12191684"/>
              <a:gd name="connsiteY1272" fmla="*/ 436581 h 2102199"/>
              <a:gd name="connsiteX1273" fmla="*/ 2427078 w 12191684"/>
              <a:gd name="connsiteY1273" fmla="*/ 407990 h 2102199"/>
              <a:gd name="connsiteX1274" fmla="*/ 2537918 w 12191684"/>
              <a:gd name="connsiteY1274" fmla="*/ 461117 h 2102199"/>
              <a:gd name="connsiteX1275" fmla="*/ 2582276 w 12191684"/>
              <a:gd name="connsiteY1275" fmla="*/ 492914 h 2102199"/>
              <a:gd name="connsiteX1276" fmla="*/ 2534386 w 12191684"/>
              <a:gd name="connsiteY1276" fmla="*/ 469507 h 2102199"/>
              <a:gd name="connsiteX1277" fmla="*/ 2487555 w 12191684"/>
              <a:gd name="connsiteY1277" fmla="*/ 442158 h 2102199"/>
              <a:gd name="connsiteX1278" fmla="*/ 2537918 w 12191684"/>
              <a:gd name="connsiteY1278" fmla="*/ 461117 h 2102199"/>
              <a:gd name="connsiteX1279" fmla="*/ 2544852 w 12191684"/>
              <a:gd name="connsiteY1279" fmla="*/ 463774 h 2102199"/>
              <a:gd name="connsiteX1280" fmla="*/ 2598060 w 12191684"/>
              <a:gd name="connsiteY1280" fmla="*/ 484518 h 2102199"/>
              <a:gd name="connsiteX1281" fmla="*/ 2642697 w 12191684"/>
              <a:gd name="connsiteY1281" fmla="*/ 523102 h 2102199"/>
              <a:gd name="connsiteX1282" fmla="*/ 2592167 w 12191684"/>
              <a:gd name="connsiteY1282" fmla="*/ 497799 h 2102199"/>
              <a:gd name="connsiteX1283" fmla="*/ 2544852 w 12191684"/>
              <a:gd name="connsiteY1283" fmla="*/ 463774 h 2102199"/>
              <a:gd name="connsiteX1284" fmla="*/ 2648442 w 12191684"/>
              <a:gd name="connsiteY1284" fmla="*/ 528099 h 2102199"/>
              <a:gd name="connsiteX1285" fmla="*/ 2689472 w 12191684"/>
              <a:gd name="connsiteY1285" fmla="*/ 564301 h 2102199"/>
              <a:gd name="connsiteX1286" fmla="*/ 2644519 w 12191684"/>
              <a:gd name="connsiteY1286" fmla="*/ 536286 h 2102199"/>
              <a:gd name="connsiteX1287" fmla="*/ 2600997 w 12191684"/>
              <a:gd name="connsiteY1287" fmla="*/ 504234 h 2102199"/>
              <a:gd name="connsiteX1288" fmla="*/ 2648442 w 12191684"/>
              <a:gd name="connsiteY1288" fmla="*/ 528099 h 2102199"/>
              <a:gd name="connsiteX1289" fmla="*/ 2655116 w 12191684"/>
              <a:gd name="connsiteY1289" fmla="*/ 531488 h 2102199"/>
              <a:gd name="connsiteX1290" fmla="*/ 2886295 w 12191684"/>
              <a:gd name="connsiteY1290" fmla="*/ 651854 h 2102199"/>
              <a:gd name="connsiteX1291" fmla="*/ 2937569 w 12191684"/>
              <a:gd name="connsiteY1291" fmla="*/ 678883 h 2102199"/>
              <a:gd name="connsiteX1292" fmla="*/ 3306936 w 12191684"/>
              <a:gd name="connsiteY1292" fmla="*/ 867186 h 2102199"/>
              <a:gd name="connsiteX1293" fmla="*/ 4556421 w 12191684"/>
              <a:gd name="connsiteY1293" fmla="*/ 1211338 h 2102199"/>
              <a:gd name="connsiteX1294" fmla="*/ 5538083 w 12191684"/>
              <a:gd name="connsiteY1294" fmla="*/ 1176692 h 2102199"/>
              <a:gd name="connsiteX1295" fmla="*/ 5731616 w 12191684"/>
              <a:gd name="connsiteY1295" fmla="*/ 1150558 h 2102199"/>
              <a:gd name="connsiteX1296" fmla="*/ 5720610 w 12191684"/>
              <a:gd name="connsiteY1296" fmla="*/ 1155031 h 2102199"/>
              <a:gd name="connsiteX1297" fmla="*/ 5520942 w 12191684"/>
              <a:gd name="connsiteY1297" fmla="*/ 1198191 h 2102199"/>
              <a:gd name="connsiteX1298" fmla="*/ 4550844 w 12191684"/>
              <a:gd name="connsiteY1298" fmla="*/ 1294044 h 2102199"/>
              <a:gd name="connsiteX1299" fmla="*/ 3326903 w 12191684"/>
              <a:gd name="connsiteY1299" fmla="*/ 954040 h 2102199"/>
              <a:gd name="connsiteX1300" fmla="*/ 2938480 w 12191684"/>
              <a:gd name="connsiteY1300" fmla="*/ 722515 h 2102199"/>
              <a:gd name="connsiteX1301" fmla="*/ 2836211 w 12191684"/>
              <a:gd name="connsiteY1301" fmla="*/ 657429 h 2102199"/>
              <a:gd name="connsiteX1302" fmla="*/ 2698953 w 12191684"/>
              <a:gd name="connsiteY1302" fmla="*/ 570262 h 2102199"/>
              <a:gd name="connsiteX1303" fmla="*/ 2655116 w 12191684"/>
              <a:gd name="connsiteY1303" fmla="*/ 531488 h 2102199"/>
              <a:gd name="connsiteX1304" fmla="*/ 2835226 w 12191684"/>
              <a:gd name="connsiteY1304" fmla="*/ 658998 h 2102199"/>
              <a:gd name="connsiteX1305" fmla="*/ 2937477 w 12191684"/>
              <a:gd name="connsiteY1305" fmla="*/ 724086 h 2102199"/>
              <a:gd name="connsiteX1306" fmla="*/ 3326011 w 12191684"/>
              <a:gd name="connsiteY1306" fmla="*/ 955678 h 2102199"/>
              <a:gd name="connsiteX1307" fmla="*/ 3917354 w 12191684"/>
              <a:gd name="connsiteY1307" fmla="*/ 1197731 h 2102199"/>
              <a:gd name="connsiteX1308" fmla="*/ 4550788 w 12191684"/>
              <a:gd name="connsiteY1308" fmla="*/ 1295903 h 2102199"/>
              <a:gd name="connsiteX1309" fmla="*/ 4646476 w 12191684"/>
              <a:gd name="connsiteY1309" fmla="*/ 1297253 h 2102199"/>
              <a:gd name="connsiteX1310" fmla="*/ 5521314 w 12191684"/>
              <a:gd name="connsiteY1310" fmla="*/ 1200014 h 2102199"/>
              <a:gd name="connsiteX1311" fmla="*/ 5709920 w 12191684"/>
              <a:gd name="connsiteY1311" fmla="*/ 1159341 h 2102199"/>
              <a:gd name="connsiteX1312" fmla="*/ 5705682 w 12191684"/>
              <a:gd name="connsiteY1312" fmla="*/ 1161049 h 2102199"/>
              <a:gd name="connsiteX1313" fmla="*/ 5504025 w 12191684"/>
              <a:gd name="connsiteY1313" fmla="*/ 1221539 h 2102199"/>
              <a:gd name="connsiteX1314" fmla="*/ 4545118 w 12191684"/>
              <a:gd name="connsiteY1314" fmla="*/ 1378603 h 2102199"/>
              <a:gd name="connsiteX1315" fmla="*/ 3346070 w 12191684"/>
              <a:gd name="connsiteY1315" fmla="*/ 1042574 h 2102199"/>
              <a:gd name="connsiteX1316" fmla="*/ 2974342 w 12191684"/>
              <a:gd name="connsiteY1316" fmla="*/ 786687 h 2102199"/>
              <a:gd name="connsiteX1317" fmla="*/ 2824424 w 12191684"/>
              <a:gd name="connsiteY1317" fmla="*/ 672648 h 2102199"/>
              <a:gd name="connsiteX1318" fmla="*/ 2747811 w 12191684"/>
              <a:gd name="connsiteY1318" fmla="*/ 614079 h 2102199"/>
              <a:gd name="connsiteX1319" fmla="*/ 2707338 w 12191684"/>
              <a:gd name="connsiteY1319" fmla="*/ 577737 h 2102199"/>
              <a:gd name="connsiteX1320" fmla="*/ 2835226 w 12191684"/>
              <a:gd name="connsiteY1320" fmla="*/ 658998 h 2102199"/>
              <a:gd name="connsiteX1321" fmla="*/ 5729962 w 12191684"/>
              <a:gd name="connsiteY1321" fmla="*/ 1152916 h 2102199"/>
              <a:gd name="connsiteX1322" fmla="*/ 5738011 w 12191684"/>
              <a:gd name="connsiteY1322" fmla="*/ 1149655 h 2102199"/>
              <a:gd name="connsiteX1323" fmla="*/ 5745318 w 12191684"/>
              <a:gd name="connsiteY1323" fmla="*/ 1148618 h 2102199"/>
              <a:gd name="connsiteX1324" fmla="*/ 5736096 w 12191684"/>
              <a:gd name="connsiteY1324" fmla="*/ 1151531 h 2102199"/>
              <a:gd name="connsiteX1325" fmla="*/ 5729962 w 12191684"/>
              <a:gd name="connsiteY1325" fmla="*/ 1152916 h 2102199"/>
              <a:gd name="connsiteX1326" fmla="*/ 5767422 w 12191684"/>
              <a:gd name="connsiteY1326" fmla="*/ 1143585 h 2102199"/>
              <a:gd name="connsiteX1327" fmla="*/ 5775826 w 12191684"/>
              <a:gd name="connsiteY1327" fmla="*/ 1140900 h 2102199"/>
              <a:gd name="connsiteX1328" fmla="*/ 5785047 w 12191684"/>
              <a:gd name="connsiteY1328" fmla="*/ 1140339 h 2102199"/>
              <a:gd name="connsiteX1329" fmla="*/ 5776830 w 12191684"/>
              <a:gd name="connsiteY1329" fmla="*/ 1142235 h 2102199"/>
              <a:gd name="connsiteX1330" fmla="*/ 5767422 w 12191684"/>
              <a:gd name="connsiteY1330" fmla="*/ 1143585 h 2102199"/>
              <a:gd name="connsiteX1331" fmla="*/ 5807263 w 12191684"/>
              <a:gd name="connsiteY1331" fmla="*/ 1137106 h 2102199"/>
              <a:gd name="connsiteX1332" fmla="*/ 5815443 w 12191684"/>
              <a:gd name="connsiteY1332" fmla="*/ 1135208 h 2102199"/>
              <a:gd name="connsiteX1333" fmla="*/ 5824051 w 12191684"/>
              <a:gd name="connsiteY1333" fmla="*/ 1135366 h 2102199"/>
              <a:gd name="connsiteX1334" fmla="*/ 5815796 w 12191684"/>
              <a:gd name="connsiteY1334" fmla="*/ 1136574 h 2102199"/>
              <a:gd name="connsiteX1335" fmla="*/ 5807263 w 12191684"/>
              <a:gd name="connsiteY1335" fmla="*/ 1137106 h 2102199"/>
              <a:gd name="connsiteX1336" fmla="*/ 5846694 w 12191684"/>
              <a:gd name="connsiteY1336" fmla="*/ 1133912 h 2102199"/>
              <a:gd name="connsiteX1337" fmla="*/ 5854819 w 12191684"/>
              <a:gd name="connsiteY1337" fmla="*/ 1132702 h 2102199"/>
              <a:gd name="connsiteX1338" fmla="*/ 5863538 w 12191684"/>
              <a:gd name="connsiteY1338" fmla="*/ 1133540 h 2102199"/>
              <a:gd name="connsiteX1339" fmla="*/ 5855470 w 12191684"/>
              <a:gd name="connsiteY1339" fmla="*/ 1134061 h 2102199"/>
              <a:gd name="connsiteX1340" fmla="*/ 5846694 w 12191684"/>
              <a:gd name="connsiteY1340" fmla="*/ 1133912 h 2102199"/>
              <a:gd name="connsiteX1341" fmla="*/ 5886684 w 12191684"/>
              <a:gd name="connsiteY1341" fmla="*/ 1133895 h 2102199"/>
              <a:gd name="connsiteX1342" fmla="*/ 5894808 w 12191684"/>
              <a:gd name="connsiteY1342" fmla="*/ 1133362 h 2102199"/>
              <a:gd name="connsiteX1343" fmla="*/ 5903416 w 12191684"/>
              <a:gd name="connsiteY1343" fmla="*/ 1134847 h 2102199"/>
              <a:gd name="connsiteX1344" fmla="*/ 5895347 w 12191684"/>
              <a:gd name="connsiteY1344" fmla="*/ 1134721 h 2102199"/>
              <a:gd name="connsiteX1345" fmla="*/ 5886684 w 12191684"/>
              <a:gd name="connsiteY1345" fmla="*/ 1133895 h 2102199"/>
              <a:gd name="connsiteX1346" fmla="*/ 5927380 w 12191684"/>
              <a:gd name="connsiteY1346" fmla="*/ 1137078 h 2102199"/>
              <a:gd name="connsiteX1347" fmla="*/ 5935337 w 12191684"/>
              <a:gd name="connsiteY1347" fmla="*/ 1137190 h 2102199"/>
              <a:gd name="connsiteX1348" fmla="*/ 5943944 w 12191684"/>
              <a:gd name="connsiteY1348" fmla="*/ 1139313 h 2102199"/>
              <a:gd name="connsiteX1349" fmla="*/ 5936136 w 12191684"/>
              <a:gd name="connsiteY1349" fmla="*/ 1138582 h 2102199"/>
              <a:gd name="connsiteX1350" fmla="*/ 5927380 w 12191684"/>
              <a:gd name="connsiteY1350" fmla="*/ 1137078 h 2102199"/>
              <a:gd name="connsiteX1351" fmla="*/ 5968652 w 12191684"/>
              <a:gd name="connsiteY1351" fmla="*/ 1143472 h 2102199"/>
              <a:gd name="connsiteX1352" fmla="*/ 5976404 w 12191684"/>
              <a:gd name="connsiteY1352" fmla="*/ 1144184 h 2102199"/>
              <a:gd name="connsiteX1353" fmla="*/ 5984807 w 12191684"/>
              <a:gd name="connsiteY1353" fmla="*/ 1146861 h 2102199"/>
              <a:gd name="connsiteX1354" fmla="*/ 5977315 w 12191684"/>
              <a:gd name="connsiteY1354" fmla="*/ 1145589 h 2102199"/>
              <a:gd name="connsiteX1355" fmla="*/ 5968652 w 12191684"/>
              <a:gd name="connsiteY1355" fmla="*/ 1143472 h 2102199"/>
              <a:gd name="connsiteX1356" fmla="*/ 6010556 w 12191684"/>
              <a:gd name="connsiteY1356" fmla="*/ 1153077 h 2102199"/>
              <a:gd name="connsiteX1357" fmla="*/ 6017974 w 12191684"/>
              <a:gd name="connsiteY1357" fmla="*/ 1154323 h 2102199"/>
              <a:gd name="connsiteX1358" fmla="*/ 6026135 w 12191684"/>
              <a:gd name="connsiteY1358" fmla="*/ 1157478 h 2102199"/>
              <a:gd name="connsiteX1359" fmla="*/ 6018996 w 12191684"/>
              <a:gd name="connsiteY1359" fmla="*/ 1155751 h 2102199"/>
              <a:gd name="connsiteX1360" fmla="*/ 6010556 w 12191684"/>
              <a:gd name="connsiteY1360" fmla="*/ 1153077 h 2102199"/>
              <a:gd name="connsiteX1361" fmla="*/ 6052999 w 12191684"/>
              <a:gd name="connsiteY1361" fmla="*/ 1165870 h 2102199"/>
              <a:gd name="connsiteX1362" fmla="*/ 6060510 w 12191684"/>
              <a:gd name="connsiteY1362" fmla="*/ 1167668 h 2102199"/>
              <a:gd name="connsiteX1363" fmla="*/ 6068523 w 12191684"/>
              <a:gd name="connsiteY1363" fmla="*/ 1171313 h 2102199"/>
              <a:gd name="connsiteX1364" fmla="*/ 6061142 w 12191684"/>
              <a:gd name="connsiteY1364" fmla="*/ 1169008 h 2102199"/>
              <a:gd name="connsiteX1365" fmla="*/ 6052999 w 12191684"/>
              <a:gd name="connsiteY1365" fmla="*/ 1165870 h 2102199"/>
              <a:gd name="connsiteX1366" fmla="*/ 6096577 w 12191684"/>
              <a:gd name="connsiteY1366" fmla="*/ 1181985 h 2102199"/>
              <a:gd name="connsiteX1367" fmla="*/ 6102600 w 12191684"/>
              <a:gd name="connsiteY1367" fmla="*/ 1183855 h 2102199"/>
              <a:gd name="connsiteX1368" fmla="*/ 6109925 w 12191684"/>
              <a:gd name="connsiteY1368" fmla="*/ 1187653 h 2102199"/>
              <a:gd name="connsiteX1369" fmla="*/ 6105036 w 12191684"/>
              <a:gd name="connsiteY1369" fmla="*/ 1185796 h 2102199"/>
              <a:gd name="connsiteX1370" fmla="*/ 6096577 w 12191684"/>
              <a:gd name="connsiteY1370" fmla="*/ 1181985 h 2102199"/>
              <a:gd name="connsiteX1371" fmla="*/ 6139671 w 12191684"/>
              <a:gd name="connsiteY1371" fmla="*/ 1200899 h 2102199"/>
              <a:gd name="connsiteX1372" fmla="*/ 6320561 w 12191684"/>
              <a:gd name="connsiteY1372" fmla="*/ 1266739 h 2102199"/>
              <a:gd name="connsiteX1373" fmla="*/ 7128174 w 12191684"/>
              <a:gd name="connsiteY1373" fmla="*/ 1443828 h 2102199"/>
              <a:gd name="connsiteX1374" fmla="*/ 7205327 w 12191684"/>
              <a:gd name="connsiteY1374" fmla="*/ 1445572 h 2102199"/>
              <a:gd name="connsiteX1375" fmla="*/ 7533106 w 12191684"/>
              <a:gd name="connsiteY1375" fmla="*/ 1410653 h 2102199"/>
              <a:gd name="connsiteX1376" fmla="*/ 7927199 w 12191684"/>
              <a:gd name="connsiteY1376" fmla="*/ 1252815 h 2102199"/>
              <a:gd name="connsiteX1377" fmla="*/ 8282789 w 12191684"/>
              <a:gd name="connsiteY1377" fmla="*/ 1002306 h 2102199"/>
              <a:gd name="connsiteX1378" fmla="*/ 8563867 w 12191684"/>
              <a:gd name="connsiteY1378" fmla="*/ 766681 h 2102199"/>
              <a:gd name="connsiteX1379" fmla="*/ 9145989 w 12191684"/>
              <a:gd name="connsiteY1379" fmla="*/ 318089 h 2102199"/>
              <a:gd name="connsiteX1380" fmla="*/ 9187299 w 12191684"/>
              <a:gd name="connsiteY1380" fmla="*/ 329662 h 2102199"/>
              <a:gd name="connsiteX1381" fmla="*/ 9166513 w 12191684"/>
              <a:gd name="connsiteY1381" fmla="*/ 343986 h 2102199"/>
              <a:gd name="connsiteX1382" fmla="*/ 8633788 w 12191684"/>
              <a:gd name="connsiteY1382" fmla="*/ 796356 h 2102199"/>
              <a:gd name="connsiteX1383" fmla="*/ 8336647 w 12191684"/>
              <a:gd name="connsiteY1383" fmla="*/ 1065281 h 2102199"/>
              <a:gd name="connsiteX1384" fmla="*/ 7980964 w 12191684"/>
              <a:gd name="connsiteY1384" fmla="*/ 1329897 h 2102199"/>
              <a:gd name="connsiteX1385" fmla="*/ 6346701 w 12191684"/>
              <a:gd name="connsiteY1385" fmla="*/ 1290569 h 2102199"/>
              <a:gd name="connsiteX1386" fmla="*/ 6146419 w 12191684"/>
              <a:gd name="connsiteY1386" fmla="*/ 1204370 h 2102199"/>
              <a:gd name="connsiteX1387" fmla="*/ 6139671 w 12191684"/>
              <a:gd name="connsiteY1387" fmla="*/ 1200899 h 2102199"/>
              <a:gd name="connsiteX1388" fmla="*/ 9148201 w 12191684"/>
              <a:gd name="connsiteY1388" fmla="*/ 316747 h 2102199"/>
              <a:gd name="connsiteX1389" fmla="*/ 9186722 w 12191684"/>
              <a:gd name="connsiteY1389" fmla="*/ 293830 h 2102199"/>
              <a:gd name="connsiteX1390" fmla="*/ 9227344 w 12191684"/>
              <a:gd name="connsiteY1390" fmla="*/ 302965 h 2102199"/>
              <a:gd name="connsiteX1391" fmla="*/ 9189288 w 12191684"/>
              <a:gd name="connsiteY1391" fmla="*/ 328307 h 2102199"/>
              <a:gd name="connsiteX1392" fmla="*/ 9148201 w 12191684"/>
              <a:gd name="connsiteY1392" fmla="*/ 316747 h 2102199"/>
              <a:gd name="connsiteX1393" fmla="*/ 9273691 w 12191684"/>
              <a:gd name="connsiteY1393" fmla="*/ 312603 h 2102199"/>
              <a:gd name="connsiteX1394" fmla="*/ 9271497 w 12191684"/>
              <a:gd name="connsiteY1394" fmla="*/ 312017 h 2102199"/>
              <a:gd name="connsiteX1395" fmla="*/ 9232735 w 12191684"/>
              <a:gd name="connsiteY1395" fmla="*/ 302339 h 2102199"/>
              <a:gd name="connsiteX1396" fmla="*/ 9270847 w 12191684"/>
              <a:gd name="connsiteY1396" fmla="*/ 278248 h 2102199"/>
              <a:gd name="connsiteX1397" fmla="*/ 9311357 w 12191684"/>
              <a:gd name="connsiteY1397" fmla="*/ 286161 h 2102199"/>
              <a:gd name="connsiteX1398" fmla="*/ 9273691 w 12191684"/>
              <a:gd name="connsiteY1398" fmla="*/ 312603 h 2102199"/>
              <a:gd name="connsiteX1399" fmla="*/ 9313494 w 12191684"/>
              <a:gd name="connsiteY1399" fmla="*/ 284694 h 2102199"/>
              <a:gd name="connsiteX1400" fmla="*/ 9273190 w 12191684"/>
              <a:gd name="connsiteY1400" fmla="*/ 276793 h 2102199"/>
              <a:gd name="connsiteX1401" fmla="*/ 9311078 w 12191684"/>
              <a:gd name="connsiteY1401" fmla="*/ 254043 h 2102199"/>
              <a:gd name="connsiteX1402" fmla="*/ 9351011 w 12191684"/>
              <a:gd name="connsiteY1402" fmla="*/ 259605 h 2102199"/>
              <a:gd name="connsiteX1403" fmla="*/ 9313494 w 12191684"/>
              <a:gd name="connsiteY1403" fmla="*/ 284694 h 2102199"/>
              <a:gd name="connsiteX1404" fmla="*/ 9353335 w 12191684"/>
              <a:gd name="connsiteY1404" fmla="*/ 258081 h 2102199"/>
              <a:gd name="connsiteX1405" fmla="*/ 9313718 w 12191684"/>
              <a:gd name="connsiteY1405" fmla="*/ 252513 h 2102199"/>
              <a:gd name="connsiteX1406" fmla="*/ 9351364 w 12191684"/>
              <a:gd name="connsiteY1406" fmla="*/ 231139 h 2102199"/>
              <a:gd name="connsiteX1407" fmla="*/ 9390592 w 12191684"/>
              <a:gd name="connsiteY1407" fmla="*/ 234433 h 2102199"/>
              <a:gd name="connsiteX1408" fmla="*/ 9353335 w 12191684"/>
              <a:gd name="connsiteY1408" fmla="*/ 258081 h 2102199"/>
              <a:gd name="connsiteX1409" fmla="*/ 9393194 w 12191684"/>
              <a:gd name="connsiteY1409" fmla="*/ 232845 h 2102199"/>
              <a:gd name="connsiteX1410" fmla="*/ 9354414 w 12191684"/>
              <a:gd name="connsiteY1410" fmla="*/ 229471 h 2102199"/>
              <a:gd name="connsiteX1411" fmla="*/ 9391781 w 12191684"/>
              <a:gd name="connsiteY1411" fmla="*/ 209477 h 2102199"/>
              <a:gd name="connsiteX1412" fmla="*/ 9430172 w 12191684"/>
              <a:gd name="connsiteY1412" fmla="*/ 210625 h 2102199"/>
              <a:gd name="connsiteX1413" fmla="*/ 9393194 w 12191684"/>
              <a:gd name="connsiteY1413" fmla="*/ 232845 h 2102199"/>
              <a:gd name="connsiteX1414" fmla="*/ 9433183 w 12191684"/>
              <a:gd name="connsiteY1414" fmla="*/ 208885 h 2102199"/>
              <a:gd name="connsiteX1415" fmla="*/ 9395258 w 12191684"/>
              <a:gd name="connsiteY1415" fmla="*/ 207684 h 2102199"/>
              <a:gd name="connsiteX1416" fmla="*/ 9444338 w 12191684"/>
              <a:gd name="connsiteY1416" fmla="*/ 183256 h 2102199"/>
              <a:gd name="connsiteX1417" fmla="*/ 9476650 w 12191684"/>
              <a:gd name="connsiteY1417" fmla="*/ 184375 h 2102199"/>
              <a:gd name="connsiteX1418" fmla="*/ 9433183 w 12191684"/>
              <a:gd name="connsiteY1418" fmla="*/ 208885 h 2102199"/>
              <a:gd name="connsiteX1419" fmla="*/ 9518331 w 12191684"/>
              <a:gd name="connsiteY1419" fmla="*/ 162354 h 2102199"/>
              <a:gd name="connsiteX1420" fmla="*/ 9479791 w 12191684"/>
              <a:gd name="connsiteY1420" fmla="*/ 182646 h 2102199"/>
              <a:gd name="connsiteX1421" fmla="*/ 9448279 w 12191684"/>
              <a:gd name="connsiteY1421" fmla="*/ 181397 h 2102199"/>
              <a:gd name="connsiteX1422" fmla="*/ 9488715 w 12191684"/>
              <a:gd name="connsiteY1422" fmla="*/ 162899 h 2102199"/>
              <a:gd name="connsiteX1423" fmla="*/ 9518517 w 12191684"/>
              <a:gd name="connsiteY1423" fmla="*/ 162259 h 2102199"/>
              <a:gd name="connsiteX1424" fmla="*/ 9518331 w 12191684"/>
              <a:gd name="connsiteY1424" fmla="*/ 162354 h 2102199"/>
              <a:gd name="connsiteX1425" fmla="*/ 9522420 w 12191684"/>
              <a:gd name="connsiteY1425" fmla="*/ 160301 h 2102199"/>
              <a:gd name="connsiteX1426" fmla="*/ 9493604 w 12191684"/>
              <a:gd name="connsiteY1426" fmla="*/ 160770 h 2102199"/>
              <a:gd name="connsiteX1427" fmla="*/ 9513757 w 12191684"/>
              <a:gd name="connsiteY1427" fmla="*/ 152127 h 2102199"/>
              <a:gd name="connsiteX1428" fmla="*/ 9548522 w 12191684"/>
              <a:gd name="connsiteY1428" fmla="*/ 147373 h 2102199"/>
              <a:gd name="connsiteX1429" fmla="*/ 9522420 w 12191684"/>
              <a:gd name="connsiteY1429" fmla="*/ 160301 h 2102199"/>
              <a:gd name="connsiteX1430" fmla="*/ 9553709 w 12191684"/>
              <a:gd name="connsiteY1430" fmla="*/ 144856 h 2102199"/>
              <a:gd name="connsiteX1431" fmla="*/ 9520487 w 12191684"/>
              <a:gd name="connsiteY1431" fmla="*/ 149299 h 2102199"/>
              <a:gd name="connsiteX1432" fmla="*/ 9555029 w 12191684"/>
              <a:gd name="connsiteY1432" fmla="*/ 135445 h 2102199"/>
              <a:gd name="connsiteX1433" fmla="*/ 9587247 w 12191684"/>
              <a:gd name="connsiteY1433" fmla="*/ 129195 h 2102199"/>
              <a:gd name="connsiteX1434" fmla="*/ 9553709 w 12191684"/>
              <a:gd name="connsiteY1434" fmla="*/ 144856 h 2102199"/>
              <a:gd name="connsiteX1435" fmla="*/ 9594070 w 12191684"/>
              <a:gd name="connsiteY1435" fmla="*/ 126129 h 2102199"/>
              <a:gd name="connsiteX1436" fmla="*/ 9565142 w 12191684"/>
              <a:gd name="connsiteY1436" fmla="*/ 131537 h 2102199"/>
              <a:gd name="connsiteX1437" fmla="*/ 9594833 w 12191684"/>
              <a:gd name="connsiteY1437" fmla="*/ 120663 h 2102199"/>
              <a:gd name="connsiteX1438" fmla="*/ 9622942 w 12191684"/>
              <a:gd name="connsiteY1438" fmla="*/ 113523 h 2102199"/>
              <a:gd name="connsiteX1439" fmla="*/ 9594070 w 12191684"/>
              <a:gd name="connsiteY1439" fmla="*/ 126129 h 2102199"/>
              <a:gd name="connsiteX1440" fmla="*/ 9651945 w 12191684"/>
              <a:gd name="connsiteY1440" fmla="*/ 101626 h 2102199"/>
              <a:gd name="connsiteX1441" fmla="*/ 9634617 w 12191684"/>
              <a:gd name="connsiteY1441" fmla="*/ 108674 h 2102199"/>
              <a:gd name="connsiteX1442" fmla="*/ 9618090 w 12191684"/>
              <a:gd name="connsiteY1442" fmla="*/ 112608 h 2102199"/>
              <a:gd name="connsiteX1443" fmla="*/ 9651945 w 12191684"/>
              <a:gd name="connsiteY1443" fmla="*/ 101626 h 2102199"/>
              <a:gd name="connsiteX1444" fmla="*/ 9568433 w 12191684"/>
              <a:gd name="connsiteY1444" fmla="*/ 127973 h 2102199"/>
              <a:gd name="connsiteX1445" fmla="*/ 9552222 w 12191684"/>
              <a:gd name="connsiteY1445" fmla="*/ 134181 h 2102199"/>
              <a:gd name="connsiteX1446" fmla="*/ 9535861 w 12191684"/>
              <a:gd name="connsiteY1446" fmla="*/ 137689 h 2102199"/>
              <a:gd name="connsiteX1447" fmla="*/ 9568433 w 12191684"/>
              <a:gd name="connsiteY1447" fmla="*/ 127973 h 2102199"/>
              <a:gd name="connsiteX1448" fmla="*/ 9469882 w 12191684"/>
              <a:gd name="connsiteY1448" fmla="*/ 157533 h 2102199"/>
              <a:gd name="connsiteX1449" fmla="*/ 9447220 w 12191684"/>
              <a:gd name="connsiteY1449" fmla="*/ 161856 h 2102199"/>
              <a:gd name="connsiteX1450" fmla="*/ 9491021 w 12191684"/>
              <a:gd name="connsiteY1450" fmla="*/ 150080 h 2102199"/>
              <a:gd name="connsiteX1451" fmla="*/ 9469882 w 12191684"/>
              <a:gd name="connsiteY1451" fmla="*/ 157533 h 2102199"/>
              <a:gd name="connsiteX1452" fmla="*/ 9422773 w 12191684"/>
              <a:gd name="connsiteY1452" fmla="*/ 166946 h 2102199"/>
              <a:gd name="connsiteX1453" fmla="*/ 9358336 w 12191684"/>
              <a:gd name="connsiteY1453" fmla="*/ 182417 h 2102199"/>
              <a:gd name="connsiteX1454" fmla="*/ 9273635 w 12191684"/>
              <a:gd name="connsiteY1454" fmla="*/ 189448 h 2102199"/>
              <a:gd name="connsiteX1455" fmla="*/ 9422773 w 12191684"/>
              <a:gd name="connsiteY1455" fmla="*/ 166946 h 2102199"/>
              <a:gd name="connsiteX1456" fmla="*/ 9224239 w 12191684"/>
              <a:gd name="connsiteY1456" fmla="*/ 198489 h 2102199"/>
              <a:gd name="connsiteX1457" fmla="*/ 9129833 w 12191684"/>
              <a:gd name="connsiteY1457" fmla="*/ 225604 h 2102199"/>
              <a:gd name="connsiteX1458" fmla="*/ 9110387 w 12191684"/>
              <a:gd name="connsiteY1458" fmla="*/ 228644 h 2102199"/>
              <a:gd name="connsiteX1459" fmla="*/ 9093860 w 12191684"/>
              <a:gd name="connsiteY1459" fmla="*/ 231453 h 2102199"/>
              <a:gd name="connsiteX1460" fmla="*/ 9059466 w 12191684"/>
              <a:gd name="connsiteY1460" fmla="*/ 234809 h 2102199"/>
              <a:gd name="connsiteX1461" fmla="*/ 9224239 w 12191684"/>
              <a:gd name="connsiteY1461" fmla="*/ 198489 h 2102199"/>
              <a:gd name="connsiteX1462" fmla="*/ 9033885 w 12191684"/>
              <a:gd name="connsiteY1462" fmla="*/ 239640 h 2102199"/>
              <a:gd name="connsiteX1463" fmla="*/ 9032695 w 12191684"/>
              <a:gd name="connsiteY1463" fmla="*/ 239999 h 2102199"/>
              <a:gd name="connsiteX1464" fmla="*/ 9030093 w 12191684"/>
              <a:gd name="connsiteY1464" fmla="*/ 240105 h 2102199"/>
              <a:gd name="connsiteX1465" fmla="*/ 9033885 w 12191684"/>
              <a:gd name="connsiteY1465" fmla="*/ 239640 h 2102199"/>
              <a:gd name="connsiteX1466" fmla="*/ 8966679 w 12191684"/>
              <a:gd name="connsiteY1466" fmla="*/ 247118 h 2102199"/>
              <a:gd name="connsiteX1467" fmla="*/ 8940001 w 12191684"/>
              <a:gd name="connsiteY1467" fmla="*/ 246924 h 2102199"/>
              <a:gd name="connsiteX1468" fmla="*/ 8992520 w 12191684"/>
              <a:gd name="connsiteY1468" fmla="*/ 243197 h 2102199"/>
              <a:gd name="connsiteX1469" fmla="*/ 8966679 w 12191684"/>
              <a:gd name="connsiteY1469" fmla="*/ 247118 h 2102199"/>
              <a:gd name="connsiteX1470" fmla="*/ 8906500 w 12191684"/>
              <a:gd name="connsiteY1470" fmla="*/ 248832 h 2102199"/>
              <a:gd name="connsiteX1471" fmla="*/ 8882313 w 12191684"/>
              <a:gd name="connsiteY1471" fmla="*/ 251468 h 2102199"/>
              <a:gd name="connsiteX1472" fmla="*/ 8857029 w 12191684"/>
              <a:gd name="connsiteY1472" fmla="*/ 250215 h 2102199"/>
              <a:gd name="connsiteX1473" fmla="*/ 8906500 w 12191684"/>
              <a:gd name="connsiteY1473" fmla="*/ 248832 h 2102199"/>
              <a:gd name="connsiteX1474" fmla="*/ 8814121 w 12191684"/>
              <a:gd name="connsiteY1474" fmla="*/ 250875 h 2102199"/>
              <a:gd name="connsiteX1475" fmla="*/ 8793187 w 12191684"/>
              <a:gd name="connsiteY1475" fmla="*/ 252256 h 2102199"/>
              <a:gd name="connsiteX1476" fmla="*/ 8772607 w 12191684"/>
              <a:gd name="connsiteY1476" fmla="*/ 250312 h 2102199"/>
              <a:gd name="connsiteX1477" fmla="*/ 8814121 w 12191684"/>
              <a:gd name="connsiteY1477" fmla="*/ 250875 h 2102199"/>
              <a:gd name="connsiteX1478" fmla="*/ 6066459 w 12191684"/>
              <a:gd name="connsiteY1478" fmla="*/ 1011090 h 2102199"/>
              <a:gd name="connsiteX1479" fmla="*/ 6378063 w 12191684"/>
              <a:gd name="connsiteY1479" fmla="*/ 874569 h 2102199"/>
              <a:gd name="connsiteX1480" fmla="*/ 7732067 w 12191684"/>
              <a:gd name="connsiteY1480" fmla="*/ 358387 h 2102199"/>
              <a:gd name="connsiteX1481" fmla="*/ 8721668 w 12191684"/>
              <a:gd name="connsiteY1481" fmla="*/ 248477 h 2102199"/>
              <a:gd name="connsiteX1482" fmla="*/ 8523952 w 12191684"/>
              <a:gd name="connsiteY1482" fmla="*/ 260068 h 2102199"/>
              <a:gd name="connsiteX1483" fmla="*/ 7786576 w 12191684"/>
              <a:gd name="connsiteY1483" fmla="*/ 421013 h 2102199"/>
              <a:gd name="connsiteX1484" fmla="*/ 7433774 w 12191684"/>
              <a:gd name="connsiteY1484" fmla="*/ 543122 h 2102199"/>
              <a:gd name="connsiteX1485" fmla="*/ 7078890 w 12191684"/>
              <a:gd name="connsiteY1485" fmla="*/ 675911 h 2102199"/>
              <a:gd name="connsiteX1486" fmla="*/ 6091278 w 12191684"/>
              <a:gd name="connsiteY1486" fmla="*/ 1034919 h 2102199"/>
              <a:gd name="connsiteX1487" fmla="*/ 5927528 w 12191684"/>
              <a:gd name="connsiteY1487" fmla="*/ 1089684 h 2102199"/>
              <a:gd name="connsiteX1488" fmla="*/ 5909700 w 12191684"/>
              <a:gd name="connsiteY1488" fmla="*/ 1080230 h 2102199"/>
              <a:gd name="connsiteX1489" fmla="*/ 5907599 w 12191684"/>
              <a:gd name="connsiteY1489" fmla="*/ 1079115 h 2102199"/>
              <a:gd name="connsiteX1490" fmla="*/ 6066459 w 12191684"/>
              <a:gd name="connsiteY1490" fmla="*/ 1011090 h 2102199"/>
              <a:gd name="connsiteX1491" fmla="*/ 2580045 w 12191684"/>
              <a:gd name="connsiteY1491" fmla="*/ 82896 h 2102199"/>
              <a:gd name="connsiteX1492" fmla="*/ 2916989 w 12191684"/>
              <a:gd name="connsiteY1492" fmla="*/ 63964 h 2102199"/>
              <a:gd name="connsiteX1493" fmla="*/ 5689117 w 12191684"/>
              <a:gd name="connsiteY1493" fmla="*/ 966617 h 2102199"/>
              <a:gd name="connsiteX1494" fmla="*/ 5903434 w 12191684"/>
              <a:gd name="connsiteY1494" fmla="*/ 1079020 h 2102199"/>
              <a:gd name="connsiteX1495" fmla="*/ 5887204 w 12191684"/>
              <a:gd name="connsiteY1495" fmla="*/ 1085903 h 2102199"/>
              <a:gd name="connsiteX1496" fmla="*/ 5673091 w 12191684"/>
              <a:gd name="connsiteY1496" fmla="*/ 988274 h 2102199"/>
              <a:gd name="connsiteX1497" fmla="*/ 5652790 w 12191684"/>
              <a:gd name="connsiteY1497" fmla="*/ 979181 h 2102199"/>
              <a:gd name="connsiteX1498" fmla="*/ 4602248 w 12191684"/>
              <a:gd name="connsiteY1498" fmla="*/ 533054 h 2102199"/>
              <a:gd name="connsiteX1499" fmla="*/ 3887107 w 12191684"/>
              <a:gd name="connsiteY1499" fmla="*/ 297321 h 2102199"/>
              <a:gd name="connsiteX1500" fmla="*/ 3154415 w 12191684"/>
              <a:gd name="connsiteY1500" fmla="*/ 157334 h 2102199"/>
              <a:gd name="connsiteX1501" fmla="*/ 2615684 w 12191684"/>
              <a:gd name="connsiteY1501" fmla="*/ 145176 h 2102199"/>
              <a:gd name="connsiteX1502" fmla="*/ 2194542 w 12191684"/>
              <a:gd name="connsiteY1502" fmla="*/ 201252 h 2102199"/>
              <a:gd name="connsiteX1503" fmla="*/ 2153994 w 12191684"/>
              <a:gd name="connsiteY1503" fmla="*/ 183107 h 2102199"/>
              <a:gd name="connsiteX1504" fmla="*/ 2124676 w 12191684"/>
              <a:gd name="connsiteY1504" fmla="*/ 171357 h 2102199"/>
              <a:gd name="connsiteX1505" fmla="*/ 2580045 w 12191684"/>
              <a:gd name="connsiteY1505" fmla="*/ 82896 h 2102199"/>
              <a:gd name="connsiteX1506" fmla="*/ 2122018 w 12191684"/>
              <a:gd name="connsiteY1506" fmla="*/ 172082 h 2102199"/>
              <a:gd name="connsiteX1507" fmla="*/ 2191976 w 12191684"/>
              <a:gd name="connsiteY1507" fmla="*/ 201778 h 2102199"/>
              <a:gd name="connsiteX1508" fmla="*/ 2112853 w 12191684"/>
              <a:gd name="connsiteY1508" fmla="*/ 219014 h 2102199"/>
              <a:gd name="connsiteX1509" fmla="*/ 2039734 w 12191684"/>
              <a:gd name="connsiteY1509" fmla="*/ 195779 h 2102199"/>
              <a:gd name="connsiteX1510" fmla="*/ 2122018 w 12191684"/>
              <a:gd name="connsiteY1510" fmla="*/ 172082 h 2102199"/>
              <a:gd name="connsiteX1511" fmla="*/ 2036350 w 12191684"/>
              <a:gd name="connsiteY1511" fmla="*/ 196792 h 2102199"/>
              <a:gd name="connsiteX1512" fmla="*/ 2109506 w 12191684"/>
              <a:gd name="connsiteY1512" fmla="*/ 219783 h 2102199"/>
              <a:gd name="connsiteX1513" fmla="*/ 2030643 w 12191684"/>
              <a:gd name="connsiteY1513" fmla="*/ 239081 h 2102199"/>
              <a:gd name="connsiteX1514" fmla="*/ 2014432 w 12191684"/>
              <a:gd name="connsiteY1514" fmla="*/ 235054 h 2102199"/>
              <a:gd name="connsiteX1515" fmla="*/ 1954680 w 12191684"/>
              <a:gd name="connsiteY1515" fmla="*/ 222650 h 2102199"/>
              <a:gd name="connsiteX1516" fmla="*/ 2036350 w 12191684"/>
              <a:gd name="connsiteY1516" fmla="*/ 196792 h 2102199"/>
              <a:gd name="connsiteX1517" fmla="*/ 1950218 w 12191684"/>
              <a:gd name="connsiteY1517" fmla="*/ 224139 h 2102199"/>
              <a:gd name="connsiteX1518" fmla="*/ 2026404 w 12191684"/>
              <a:gd name="connsiteY1518" fmla="*/ 240193 h 2102199"/>
              <a:gd name="connsiteX1519" fmla="*/ 1948322 w 12191684"/>
              <a:gd name="connsiteY1519" fmla="*/ 261401 h 2102199"/>
              <a:gd name="connsiteX1520" fmla="*/ 1944585 w 12191684"/>
              <a:gd name="connsiteY1520" fmla="*/ 260812 h 2102199"/>
              <a:gd name="connsiteX1521" fmla="*/ 1869570 w 12191684"/>
              <a:gd name="connsiteY1521" fmla="*/ 251959 h 2102199"/>
              <a:gd name="connsiteX1522" fmla="*/ 1950218 w 12191684"/>
              <a:gd name="connsiteY1522" fmla="*/ 224139 h 2102199"/>
              <a:gd name="connsiteX1523" fmla="*/ 1866242 w 12191684"/>
              <a:gd name="connsiteY1523" fmla="*/ 253152 h 2102199"/>
              <a:gd name="connsiteX1524" fmla="*/ 1945199 w 12191684"/>
              <a:gd name="connsiteY1524" fmla="*/ 262288 h 2102199"/>
              <a:gd name="connsiteX1525" fmla="*/ 1864960 w 12191684"/>
              <a:gd name="connsiteY1525" fmla="*/ 286142 h 2102199"/>
              <a:gd name="connsiteX1526" fmla="*/ 1783734 w 12191684"/>
              <a:gd name="connsiteY1526" fmla="*/ 283880 h 2102199"/>
              <a:gd name="connsiteX1527" fmla="*/ 1866242 w 12191684"/>
              <a:gd name="connsiteY1527" fmla="*/ 253152 h 2102199"/>
              <a:gd name="connsiteX1528" fmla="*/ 1777559 w 12191684"/>
              <a:gd name="connsiteY1528" fmla="*/ 286257 h 2102199"/>
              <a:gd name="connsiteX1529" fmla="*/ 1858843 w 12191684"/>
              <a:gd name="connsiteY1529" fmla="*/ 288033 h 2102199"/>
              <a:gd name="connsiteX1530" fmla="*/ 1832200 w 12191684"/>
              <a:gd name="connsiteY1530" fmla="*/ 296438 h 2102199"/>
              <a:gd name="connsiteX1531" fmla="*/ 1780805 w 12191684"/>
              <a:gd name="connsiteY1531" fmla="*/ 313265 h 2102199"/>
              <a:gd name="connsiteX1532" fmla="*/ 1697635 w 12191684"/>
              <a:gd name="connsiteY1532" fmla="*/ 318232 h 2102199"/>
              <a:gd name="connsiteX1533" fmla="*/ 1777559 w 12191684"/>
              <a:gd name="connsiteY1533" fmla="*/ 286257 h 2102199"/>
              <a:gd name="connsiteX1534" fmla="*/ 1690788 w 12191684"/>
              <a:gd name="connsiteY1534" fmla="*/ 321073 h 2102199"/>
              <a:gd name="connsiteX1535" fmla="*/ 1773919 w 12191684"/>
              <a:gd name="connsiteY1535" fmla="*/ 315576 h 2102199"/>
              <a:gd name="connsiteX1536" fmla="*/ 1695679 w 12191684"/>
              <a:gd name="connsiteY1536" fmla="*/ 342849 h 2102199"/>
              <a:gd name="connsiteX1537" fmla="*/ 1611551 w 12191684"/>
              <a:gd name="connsiteY1537" fmla="*/ 354890 h 2102199"/>
              <a:gd name="connsiteX1538" fmla="*/ 1690788 w 12191684"/>
              <a:gd name="connsiteY1538" fmla="*/ 321073 h 2102199"/>
              <a:gd name="connsiteX1539" fmla="*/ 1604005 w 12191684"/>
              <a:gd name="connsiteY1539" fmla="*/ 358205 h 2102199"/>
              <a:gd name="connsiteX1540" fmla="*/ 1688016 w 12191684"/>
              <a:gd name="connsiteY1540" fmla="*/ 345641 h 2102199"/>
              <a:gd name="connsiteX1541" fmla="*/ 1609716 w 12191684"/>
              <a:gd name="connsiteY1541" fmla="*/ 374976 h 2102199"/>
              <a:gd name="connsiteX1542" fmla="*/ 1525534 w 12191684"/>
              <a:gd name="connsiteY1542" fmla="*/ 393721 h 2102199"/>
              <a:gd name="connsiteX1543" fmla="*/ 1604005 w 12191684"/>
              <a:gd name="connsiteY1543" fmla="*/ 358205 h 2102199"/>
              <a:gd name="connsiteX1544" fmla="*/ 1515474 w 12191684"/>
              <a:gd name="connsiteY1544" fmla="*/ 398412 h 2102199"/>
              <a:gd name="connsiteX1545" fmla="*/ 1597881 w 12191684"/>
              <a:gd name="connsiteY1545" fmla="*/ 379590 h 2102199"/>
              <a:gd name="connsiteX1546" fmla="*/ 1523320 w 12191684"/>
              <a:gd name="connsiteY1546" fmla="*/ 409538 h 2102199"/>
              <a:gd name="connsiteX1547" fmla="*/ 1440757 w 12191684"/>
              <a:gd name="connsiteY1547" fmla="*/ 434105 h 2102199"/>
              <a:gd name="connsiteX1548" fmla="*/ 1515474 w 12191684"/>
              <a:gd name="connsiteY1548" fmla="*/ 398412 h 2102199"/>
              <a:gd name="connsiteX1549" fmla="*/ 1428862 w 12191684"/>
              <a:gd name="connsiteY1549" fmla="*/ 439929 h 2102199"/>
              <a:gd name="connsiteX1550" fmla="*/ 1508904 w 12191684"/>
              <a:gd name="connsiteY1550" fmla="*/ 415517 h 2102199"/>
              <a:gd name="connsiteX1551" fmla="*/ 1431313 w 12191684"/>
              <a:gd name="connsiteY1551" fmla="*/ 448844 h 2102199"/>
              <a:gd name="connsiteX1552" fmla="*/ 1353717 w 12191684"/>
              <a:gd name="connsiteY1552" fmla="*/ 477650 h 2102199"/>
              <a:gd name="connsiteX1553" fmla="*/ 1428862 w 12191684"/>
              <a:gd name="connsiteY1553" fmla="*/ 439929 h 2102199"/>
              <a:gd name="connsiteX1554" fmla="*/ 1337268 w 12191684"/>
              <a:gd name="connsiteY1554" fmla="*/ 486115 h 2102199"/>
              <a:gd name="connsiteX1555" fmla="*/ 1408020 w 12191684"/>
              <a:gd name="connsiteY1555" fmla="*/ 459208 h 2102199"/>
              <a:gd name="connsiteX1556" fmla="*/ 1344786 w 12191684"/>
              <a:gd name="connsiteY1556" fmla="*/ 488154 h 2102199"/>
              <a:gd name="connsiteX1557" fmla="*/ 1274811 w 12191684"/>
              <a:gd name="connsiteY1557" fmla="*/ 518876 h 2102199"/>
              <a:gd name="connsiteX1558" fmla="*/ 1337268 w 12191684"/>
              <a:gd name="connsiteY1558" fmla="*/ 486115 h 2102199"/>
              <a:gd name="connsiteX1559" fmla="*/ 1210670 w 12191684"/>
              <a:gd name="connsiteY1559" fmla="*/ 553582 h 2102199"/>
              <a:gd name="connsiteX1560" fmla="*/ 1249284 w 12191684"/>
              <a:gd name="connsiteY1560" fmla="*/ 532570 h 2102199"/>
              <a:gd name="connsiteX1561" fmla="*/ 1293986 w 12191684"/>
              <a:gd name="connsiteY1561" fmla="*/ 512306 h 2102199"/>
              <a:gd name="connsiteX1562" fmla="*/ 1210670 w 12191684"/>
              <a:gd name="connsiteY1562" fmla="*/ 553582 h 2102199"/>
              <a:gd name="connsiteX1563" fmla="*/ 1392192 w 12191684"/>
              <a:gd name="connsiteY1563" fmla="*/ 468368 h 2102199"/>
              <a:gd name="connsiteX1564" fmla="*/ 1431993 w 12191684"/>
              <a:gd name="connsiteY1564" fmla="*/ 450576 h 2102199"/>
              <a:gd name="connsiteX1565" fmla="*/ 1474540 w 12191684"/>
              <a:gd name="connsiteY1565" fmla="*/ 435882 h 2102199"/>
              <a:gd name="connsiteX1566" fmla="*/ 1392192 w 12191684"/>
              <a:gd name="connsiteY1566" fmla="*/ 468368 h 2102199"/>
              <a:gd name="connsiteX1567" fmla="*/ 1561020 w 12191684"/>
              <a:gd name="connsiteY1567" fmla="*/ 406283 h 2102199"/>
              <a:gd name="connsiteX1568" fmla="*/ 1612776 w 12191684"/>
              <a:gd name="connsiteY1568" fmla="*/ 388588 h 2102199"/>
              <a:gd name="connsiteX1569" fmla="*/ 1665106 w 12191684"/>
              <a:gd name="connsiteY1569" fmla="*/ 376919 h 2102199"/>
              <a:gd name="connsiteX1570" fmla="*/ 1561020 w 12191684"/>
              <a:gd name="connsiteY1570" fmla="*/ 406283 h 2102199"/>
              <a:gd name="connsiteX1571" fmla="*/ 1736018 w 12191684"/>
              <a:gd name="connsiteY1571" fmla="*/ 361099 h 2102199"/>
              <a:gd name="connsiteX1572" fmla="*/ 1778905 w 12191684"/>
              <a:gd name="connsiteY1572" fmla="*/ 351200 h 2102199"/>
              <a:gd name="connsiteX1573" fmla="*/ 1824784 w 12191684"/>
              <a:gd name="connsiteY1573" fmla="*/ 346530 h 2102199"/>
              <a:gd name="connsiteX1574" fmla="*/ 1736018 w 12191684"/>
              <a:gd name="connsiteY1574" fmla="*/ 361099 h 2102199"/>
              <a:gd name="connsiteX1575" fmla="*/ 1892028 w 12191684"/>
              <a:gd name="connsiteY1575" fmla="*/ 339290 h 2102199"/>
              <a:gd name="connsiteX1576" fmla="*/ 1941927 w 12191684"/>
              <a:gd name="connsiteY1576" fmla="*/ 333557 h 2102199"/>
              <a:gd name="connsiteX1577" fmla="*/ 1990003 w 12191684"/>
              <a:gd name="connsiteY1577" fmla="*/ 335083 h 2102199"/>
              <a:gd name="connsiteX1578" fmla="*/ 1892028 w 12191684"/>
              <a:gd name="connsiteY1578" fmla="*/ 339290 h 2102199"/>
              <a:gd name="connsiteX1579" fmla="*/ 2042430 w 12191684"/>
              <a:gd name="connsiteY1579" fmla="*/ 336126 h 2102199"/>
              <a:gd name="connsiteX1580" fmla="*/ 2074964 w 12191684"/>
              <a:gd name="connsiteY1580" fmla="*/ 336039 h 2102199"/>
              <a:gd name="connsiteX1581" fmla="*/ 2088982 w 12191684"/>
              <a:gd name="connsiteY1581" fmla="*/ 336115 h 2102199"/>
              <a:gd name="connsiteX1582" fmla="*/ 2134121 w 12191684"/>
              <a:gd name="connsiteY1582" fmla="*/ 343481 h 2102199"/>
              <a:gd name="connsiteX1583" fmla="*/ 2042430 w 12191684"/>
              <a:gd name="connsiteY1583" fmla="*/ 336126 h 2102199"/>
              <a:gd name="connsiteX1584" fmla="*/ 2196401 w 12191684"/>
              <a:gd name="connsiteY1584" fmla="*/ 353092 h 2102199"/>
              <a:gd name="connsiteX1585" fmla="*/ 2181230 w 12191684"/>
              <a:gd name="connsiteY1585" fmla="*/ 350173 h 2102199"/>
              <a:gd name="connsiteX1586" fmla="*/ 2226258 w 12191684"/>
              <a:gd name="connsiteY1586" fmla="*/ 355388 h 2102199"/>
              <a:gd name="connsiteX1587" fmla="*/ 2256580 w 12191684"/>
              <a:gd name="connsiteY1587" fmla="*/ 364342 h 2102199"/>
              <a:gd name="connsiteX1588" fmla="*/ 2268199 w 12191684"/>
              <a:gd name="connsiteY1588" fmla="*/ 367870 h 2102199"/>
              <a:gd name="connsiteX1589" fmla="*/ 2196401 w 12191684"/>
              <a:gd name="connsiteY1589" fmla="*/ 353092 h 2102199"/>
              <a:gd name="connsiteX1590" fmla="*/ 2312334 w 12191684"/>
              <a:gd name="connsiteY1590" fmla="*/ 379651 h 2102199"/>
              <a:gd name="connsiteX1591" fmla="*/ 2355261 w 12191684"/>
              <a:gd name="connsiteY1591" fmla="*/ 389808 h 2102199"/>
              <a:gd name="connsiteX1592" fmla="*/ 2395046 w 12191684"/>
              <a:gd name="connsiteY1592" fmla="*/ 407099 h 2102199"/>
              <a:gd name="connsiteX1593" fmla="*/ 2312334 w 12191684"/>
              <a:gd name="connsiteY1593" fmla="*/ 379651 h 2102199"/>
              <a:gd name="connsiteX1594" fmla="*/ 2436058 w 12191684"/>
              <a:gd name="connsiteY1594" fmla="*/ 423439 h 2102199"/>
              <a:gd name="connsiteX1595" fmla="*/ 2477032 w 12191684"/>
              <a:gd name="connsiteY1595" fmla="*/ 438269 h 2102199"/>
              <a:gd name="connsiteX1596" fmla="*/ 2514865 w 12191684"/>
              <a:gd name="connsiteY1596" fmla="*/ 460169 h 2102199"/>
              <a:gd name="connsiteX1597" fmla="*/ 2436058 w 12191684"/>
              <a:gd name="connsiteY1597" fmla="*/ 423439 h 2102199"/>
              <a:gd name="connsiteX1598" fmla="*/ 2553646 w 12191684"/>
              <a:gd name="connsiteY1598" fmla="*/ 480937 h 2102199"/>
              <a:gd name="connsiteX1599" fmla="*/ 2591200 w 12191684"/>
              <a:gd name="connsiteY1599" fmla="*/ 499398 h 2102199"/>
              <a:gd name="connsiteX1600" fmla="*/ 2625668 w 12191684"/>
              <a:gd name="connsiteY1600" fmla="*/ 524656 h 2102199"/>
              <a:gd name="connsiteX1601" fmla="*/ 2553646 w 12191684"/>
              <a:gd name="connsiteY1601" fmla="*/ 480937 h 2102199"/>
              <a:gd name="connsiteX1602" fmla="*/ 2662218 w 12191684"/>
              <a:gd name="connsiteY1602" fmla="*/ 549462 h 2102199"/>
              <a:gd name="connsiteX1603" fmla="*/ 2697819 w 12191684"/>
              <a:gd name="connsiteY1603" fmla="*/ 571751 h 2102199"/>
              <a:gd name="connsiteX1604" fmla="*/ 2729908 w 12191684"/>
              <a:gd name="connsiteY1604" fmla="*/ 600453 h 2102199"/>
              <a:gd name="connsiteX1605" fmla="*/ 2662218 w 12191684"/>
              <a:gd name="connsiteY1605" fmla="*/ 549462 h 2102199"/>
              <a:gd name="connsiteX1606" fmla="*/ 4539410 w 12191684"/>
              <a:gd name="connsiteY1606" fmla="*/ 1463169 h 2102199"/>
              <a:gd name="connsiteX1607" fmla="*/ 3365238 w 12191684"/>
              <a:gd name="connsiteY1607" fmla="*/ 1131114 h 2102199"/>
              <a:gd name="connsiteX1608" fmla="*/ 2836397 w 12191684"/>
              <a:gd name="connsiteY1608" fmla="*/ 694453 h 2102199"/>
              <a:gd name="connsiteX1609" fmla="*/ 2764412 w 12191684"/>
              <a:gd name="connsiteY1609" fmla="*/ 629084 h 2102199"/>
              <a:gd name="connsiteX1610" fmla="*/ 2823290 w 12191684"/>
              <a:gd name="connsiteY1610" fmla="*/ 674126 h 2102199"/>
              <a:gd name="connsiteX1611" fmla="*/ 2973227 w 12191684"/>
              <a:gd name="connsiteY1611" fmla="*/ 788178 h 2102199"/>
              <a:gd name="connsiteX1612" fmla="*/ 3345104 w 12191684"/>
              <a:gd name="connsiteY1612" fmla="*/ 1044166 h 2102199"/>
              <a:gd name="connsiteX1613" fmla="*/ 3920775 w 12191684"/>
              <a:gd name="connsiteY1613" fmla="*/ 1297578 h 2102199"/>
              <a:gd name="connsiteX1614" fmla="*/ 4545155 w 12191684"/>
              <a:gd name="connsiteY1614" fmla="*/ 1380465 h 2102199"/>
              <a:gd name="connsiteX1615" fmla="*/ 5504545 w 12191684"/>
              <a:gd name="connsiteY1615" fmla="*/ 1223331 h 2102199"/>
              <a:gd name="connsiteX1616" fmla="*/ 5684134 w 12191684"/>
              <a:gd name="connsiteY1616" fmla="*/ 1169689 h 2102199"/>
              <a:gd name="connsiteX1617" fmla="*/ 4539410 w 12191684"/>
              <a:gd name="connsiteY1617" fmla="*/ 1463169 h 2102199"/>
              <a:gd name="connsiteX1618" fmla="*/ 9223067 w 12191684"/>
              <a:gd name="connsiteY1618" fmla="*/ 349937 h 2102199"/>
              <a:gd name="connsiteX1619" fmla="*/ 8701050 w 12191684"/>
              <a:gd name="connsiteY1619" fmla="*/ 828816 h 2102199"/>
              <a:gd name="connsiteX1620" fmla="*/ 8035696 w 12191684"/>
              <a:gd name="connsiteY1620" fmla="*/ 1408572 h 2102199"/>
              <a:gd name="connsiteX1621" fmla="*/ 7387631 w 12191684"/>
              <a:gd name="connsiteY1621" fmla="*/ 1595198 h 2102199"/>
              <a:gd name="connsiteX1622" fmla="*/ 6176927 w 12191684"/>
              <a:gd name="connsiteY1622" fmla="*/ 1219957 h 2102199"/>
              <a:gd name="connsiteX1623" fmla="*/ 6345994 w 12191684"/>
              <a:gd name="connsiteY1623" fmla="*/ 1292285 h 2102199"/>
              <a:gd name="connsiteX1624" fmla="*/ 7169205 w 12191684"/>
              <a:gd name="connsiteY1624" fmla="*/ 1515612 h 2102199"/>
              <a:gd name="connsiteX1625" fmla="*/ 7299919 w 12191684"/>
              <a:gd name="connsiteY1625" fmla="*/ 1521061 h 2102199"/>
              <a:gd name="connsiteX1626" fmla="*/ 7581758 w 12191684"/>
              <a:gd name="connsiteY1626" fmla="*/ 1492749 h 2102199"/>
              <a:gd name="connsiteX1627" fmla="*/ 7981949 w 12191684"/>
              <a:gd name="connsiteY1627" fmla="*/ 1331475 h 2102199"/>
              <a:gd name="connsiteX1628" fmla="*/ 8337837 w 12191684"/>
              <a:gd name="connsiteY1628" fmla="*/ 1066694 h 2102199"/>
              <a:gd name="connsiteX1629" fmla="*/ 8635052 w 12191684"/>
              <a:gd name="connsiteY1629" fmla="*/ 797714 h 2102199"/>
              <a:gd name="connsiteX1630" fmla="*/ 9190273 w 12191684"/>
              <a:gd name="connsiteY1630" fmla="*/ 330526 h 2102199"/>
              <a:gd name="connsiteX1631" fmla="*/ 9217918 w 12191684"/>
              <a:gd name="connsiteY1631" fmla="*/ 338822 h 2102199"/>
              <a:gd name="connsiteX1632" fmla="*/ 9231972 w 12191684"/>
              <a:gd name="connsiteY1632" fmla="*/ 343248 h 2102199"/>
              <a:gd name="connsiteX1633" fmla="*/ 9223067 w 12191684"/>
              <a:gd name="connsiteY1633" fmla="*/ 349937 h 2102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</a:cxnLst>
            <a:rect l="l" t="t" r="r" b="b"/>
            <a:pathLst>
              <a:path w="12191684" h="2102199">
                <a:moveTo>
                  <a:pt x="11335344" y="1826536"/>
                </a:moveTo>
                <a:cubicBezTo>
                  <a:pt x="11073136" y="1668908"/>
                  <a:pt x="10841789" y="1459190"/>
                  <a:pt x="10618065" y="1256379"/>
                </a:cubicBezTo>
                <a:cubicBezTo>
                  <a:pt x="10534870" y="1180966"/>
                  <a:pt x="10448849" y="1102984"/>
                  <a:pt x="10362754" y="1029088"/>
                </a:cubicBezTo>
                <a:cubicBezTo>
                  <a:pt x="10164722" y="859131"/>
                  <a:pt x="9993982" y="730325"/>
                  <a:pt x="9825454" y="623729"/>
                </a:cubicBezTo>
                <a:cubicBezTo>
                  <a:pt x="9625284" y="497130"/>
                  <a:pt x="9432440" y="405091"/>
                  <a:pt x="9236528" y="342713"/>
                </a:cubicBezTo>
                <a:cubicBezTo>
                  <a:pt x="9249151" y="333278"/>
                  <a:pt x="9261849" y="323956"/>
                  <a:pt x="9274639" y="314780"/>
                </a:cubicBezTo>
                <a:cubicBezTo>
                  <a:pt x="9728781" y="434463"/>
                  <a:pt x="10114452" y="721403"/>
                  <a:pt x="10399917" y="958242"/>
                </a:cubicBezTo>
                <a:cubicBezTo>
                  <a:pt x="10494062" y="1036421"/>
                  <a:pt x="10587984" y="1119634"/>
                  <a:pt x="10678820" y="1200107"/>
                </a:cubicBezTo>
                <a:cubicBezTo>
                  <a:pt x="10891111" y="1388182"/>
                  <a:pt x="11110615" y="1582657"/>
                  <a:pt x="11355274" y="1733462"/>
                </a:cubicBezTo>
                <a:cubicBezTo>
                  <a:pt x="11476598" y="1808267"/>
                  <a:pt x="11607795" y="1868529"/>
                  <a:pt x="11756301" y="1917703"/>
                </a:cubicBezTo>
                <a:cubicBezTo>
                  <a:pt x="11879522" y="1958491"/>
                  <a:pt x="12014697" y="1991844"/>
                  <a:pt x="12181775" y="2022630"/>
                </a:cubicBezTo>
                <a:lnTo>
                  <a:pt x="12182110" y="2020808"/>
                </a:lnTo>
                <a:cubicBezTo>
                  <a:pt x="11930108" y="1974349"/>
                  <a:pt x="11634920" y="1903685"/>
                  <a:pt x="11356240" y="1731880"/>
                </a:cubicBezTo>
                <a:cubicBezTo>
                  <a:pt x="11111731" y="1581164"/>
                  <a:pt x="10892282" y="1386741"/>
                  <a:pt x="10680047" y="1198719"/>
                </a:cubicBezTo>
                <a:cubicBezTo>
                  <a:pt x="10589211" y="1118234"/>
                  <a:pt x="10495270" y="1035011"/>
                  <a:pt x="10401089" y="956814"/>
                </a:cubicBezTo>
                <a:cubicBezTo>
                  <a:pt x="10203447" y="792822"/>
                  <a:pt x="10034678" y="670358"/>
                  <a:pt x="9869980" y="571407"/>
                </a:cubicBezTo>
                <a:cubicBezTo>
                  <a:pt x="9667616" y="449827"/>
                  <a:pt x="9473471" y="365405"/>
                  <a:pt x="9276610" y="313380"/>
                </a:cubicBezTo>
                <a:cubicBezTo>
                  <a:pt x="9289177" y="304395"/>
                  <a:pt x="9301838" y="295546"/>
                  <a:pt x="9314573" y="286826"/>
                </a:cubicBezTo>
                <a:cubicBezTo>
                  <a:pt x="9317771" y="287494"/>
                  <a:pt x="9320950" y="288124"/>
                  <a:pt x="9324147" y="288810"/>
                </a:cubicBezTo>
                <a:cubicBezTo>
                  <a:pt x="9767431" y="383925"/>
                  <a:pt x="10136110" y="644064"/>
                  <a:pt x="10438289" y="885989"/>
                </a:cubicBezTo>
                <a:cubicBezTo>
                  <a:pt x="10541599" y="968835"/>
                  <a:pt x="10644483" y="1057929"/>
                  <a:pt x="10743963" y="1144093"/>
                </a:cubicBezTo>
                <a:cubicBezTo>
                  <a:pt x="10943612" y="1316989"/>
                  <a:pt x="11150047" y="1495774"/>
                  <a:pt x="11376132" y="1638798"/>
                </a:cubicBezTo>
                <a:cubicBezTo>
                  <a:pt x="11494204" y="1713510"/>
                  <a:pt x="11621014" y="1775167"/>
                  <a:pt x="11763812" y="1827298"/>
                </a:cubicBezTo>
                <a:cubicBezTo>
                  <a:pt x="11883538" y="1871020"/>
                  <a:pt x="12013303" y="1907812"/>
                  <a:pt x="12172126" y="1943079"/>
                </a:cubicBezTo>
                <a:lnTo>
                  <a:pt x="12172535" y="1941276"/>
                </a:lnTo>
                <a:cubicBezTo>
                  <a:pt x="11946636" y="1891099"/>
                  <a:pt x="11652060" y="1811193"/>
                  <a:pt x="11377136" y="1637229"/>
                </a:cubicBezTo>
                <a:cubicBezTo>
                  <a:pt x="11151163" y="1494275"/>
                  <a:pt x="10944765" y="1315539"/>
                  <a:pt x="10745190" y="1142685"/>
                </a:cubicBezTo>
                <a:cubicBezTo>
                  <a:pt x="10645673" y="1056512"/>
                  <a:pt x="10542789" y="967405"/>
                  <a:pt x="10439442" y="884541"/>
                </a:cubicBezTo>
                <a:cubicBezTo>
                  <a:pt x="10242916" y="727202"/>
                  <a:pt x="10076062" y="611167"/>
                  <a:pt x="9914320" y="519372"/>
                </a:cubicBezTo>
                <a:cubicBezTo>
                  <a:pt x="9712588" y="404874"/>
                  <a:pt x="9519669" y="328861"/>
                  <a:pt x="9324537" y="286992"/>
                </a:cubicBezTo>
                <a:cubicBezTo>
                  <a:pt x="9321935" y="286434"/>
                  <a:pt x="9319332" y="285914"/>
                  <a:pt x="9316730" y="285367"/>
                </a:cubicBezTo>
                <a:cubicBezTo>
                  <a:pt x="9329241" y="276824"/>
                  <a:pt x="9341846" y="268418"/>
                  <a:pt x="9354562" y="260148"/>
                </a:cubicBezTo>
                <a:cubicBezTo>
                  <a:pt x="9362129" y="261316"/>
                  <a:pt x="9369695" y="262522"/>
                  <a:pt x="9377262" y="263798"/>
                </a:cubicBezTo>
                <a:cubicBezTo>
                  <a:pt x="9812477" y="337056"/>
                  <a:pt x="10177234" y="582905"/>
                  <a:pt x="10476661" y="813732"/>
                </a:cubicBezTo>
                <a:cubicBezTo>
                  <a:pt x="10590457" y="901669"/>
                  <a:pt x="10703546" y="997450"/>
                  <a:pt x="10812898" y="1090080"/>
                </a:cubicBezTo>
                <a:cubicBezTo>
                  <a:pt x="10998511" y="1247319"/>
                  <a:pt x="11190463" y="1409914"/>
                  <a:pt x="11397010" y="1544131"/>
                </a:cubicBezTo>
                <a:cubicBezTo>
                  <a:pt x="11607647" y="1681055"/>
                  <a:pt x="11843734" y="1779562"/>
                  <a:pt x="12162478" y="1863528"/>
                </a:cubicBezTo>
                <a:lnTo>
                  <a:pt x="12162961" y="1861725"/>
                </a:lnTo>
                <a:cubicBezTo>
                  <a:pt x="11844403" y="1777816"/>
                  <a:pt x="11608483" y="1679386"/>
                  <a:pt x="11398033" y="1542573"/>
                </a:cubicBezTo>
                <a:cubicBezTo>
                  <a:pt x="11191579" y="1408420"/>
                  <a:pt x="10999664" y="1245864"/>
                  <a:pt x="10814088" y="1088661"/>
                </a:cubicBezTo>
                <a:cubicBezTo>
                  <a:pt x="10704717" y="996020"/>
                  <a:pt x="10591628" y="900226"/>
                  <a:pt x="10477795" y="812261"/>
                </a:cubicBezTo>
                <a:cubicBezTo>
                  <a:pt x="10283073" y="662146"/>
                  <a:pt x="10118059" y="552639"/>
                  <a:pt x="9958492" y="467633"/>
                </a:cubicBezTo>
                <a:cubicBezTo>
                  <a:pt x="9759289" y="361507"/>
                  <a:pt x="9569270" y="294231"/>
                  <a:pt x="9377578" y="261965"/>
                </a:cubicBezTo>
                <a:cubicBezTo>
                  <a:pt x="9370681" y="260806"/>
                  <a:pt x="9363802" y="259700"/>
                  <a:pt x="9356905" y="258629"/>
                </a:cubicBezTo>
                <a:cubicBezTo>
                  <a:pt x="9369342" y="250553"/>
                  <a:pt x="9381891" y="242615"/>
                  <a:pt x="9394514" y="234818"/>
                </a:cubicBezTo>
                <a:cubicBezTo>
                  <a:pt x="9406449" y="236002"/>
                  <a:pt x="9418404" y="237318"/>
                  <a:pt x="9430376" y="238787"/>
                </a:cubicBezTo>
                <a:cubicBezTo>
                  <a:pt x="9859011" y="291305"/>
                  <a:pt x="10219213" y="522373"/>
                  <a:pt x="10515033" y="741478"/>
                </a:cubicBezTo>
                <a:cubicBezTo>
                  <a:pt x="10640969" y="835028"/>
                  <a:pt x="10765770" y="938533"/>
                  <a:pt x="10886445" y="1038631"/>
                </a:cubicBezTo>
                <a:cubicBezTo>
                  <a:pt x="11056386" y="1179585"/>
                  <a:pt x="11232108" y="1325340"/>
                  <a:pt x="11417888" y="1449463"/>
                </a:cubicBezTo>
                <a:cubicBezTo>
                  <a:pt x="11624658" y="1587684"/>
                  <a:pt x="11851319" y="1690849"/>
                  <a:pt x="12152829" y="1783970"/>
                </a:cubicBezTo>
                <a:lnTo>
                  <a:pt x="12153386" y="1782194"/>
                </a:lnTo>
                <a:cubicBezTo>
                  <a:pt x="11852045" y="1689126"/>
                  <a:pt x="11625531" y="1586033"/>
                  <a:pt x="11418929" y="1447918"/>
                </a:cubicBezTo>
                <a:cubicBezTo>
                  <a:pt x="11233223" y="1323847"/>
                  <a:pt x="11057538" y="1178125"/>
                  <a:pt x="10887635" y="1037200"/>
                </a:cubicBezTo>
                <a:cubicBezTo>
                  <a:pt x="10766923" y="937085"/>
                  <a:pt x="10642121" y="833565"/>
                  <a:pt x="10516130" y="739985"/>
                </a:cubicBezTo>
                <a:cubicBezTo>
                  <a:pt x="10323824" y="597542"/>
                  <a:pt x="10160632" y="494659"/>
                  <a:pt x="10002553" y="416203"/>
                </a:cubicBezTo>
                <a:cubicBezTo>
                  <a:pt x="9805990" y="318649"/>
                  <a:pt x="9618908" y="260013"/>
                  <a:pt x="9430618" y="236941"/>
                </a:cubicBezTo>
                <a:cubicBezTo>
                  <a:pt x="9419426" y="235571"/>
                  <a:pt x="9408253" y="234364"/>
                  <a:pt x="9397080" y="233232"/>
                </a:cubicBezTo>
                <a:cubicBezTo>
                  <a:pt x="9409480" y="225610"/>
                  <a:pt x="9421973" y="218129"/>
                  <a:pt x="9434540" y="210791"/>
                </a:cubicBezTo>
                <a:cubicBezTo>
                  <a:pt x="9450789" y="211523"/>
                  <a:pt x="9467094" y="212511"/>
                  <a:pt x="9483510" y="213775"/>
                </a:cubicBezTo>
                <a:cubicBezTo>
                  <a:pt x="9909300" y="246586"/>
                  <a:pt x="10278945" y="474412"/>
                  <a:pt x="10553405" y="669224"/>
                </a:cubicBezTo>
                <a:cubicBezTo>
                  <a:pt x="10693525" y="769018"/>
                  <a:pt x="10831899" y="881604"/>
                  <a:pt x="10965717" y="990482"/>
                </a:cubicBezTo>
                <a:cubicBezTo>
                  <a:pt x="11117903" y="1114313"/>
                  <a:pt x="11275276" y="1242363"/>
                  <a:pt x="11438765" y="1354798"/>
                </a:cubicBezTo>
                <a:cubicBezTo>
                  <a:pt x="11639214" y="1492739"/>
                  <a:pt x="11863050" y="1603830"/>
                  <a:pt x="12143180" y="1704408"/>
                </a:cubicBezTo>
                <a:lnTo>
                  <a:pt x="12143812" y="1702658"/>
                </a:lnTo>
                <a:cubicBezTo>
                  <a:pt x="11863831" y="1602138"/>
                  <a:pt x="11640144" y="1491115"/>
                  <a:pt x="11439807" y="1353266"/>
                </a:cubicBezTo>
                <a:cubicBezTo>
                  <a:pt x="11276392" y="1240876"/>
                  <a:pt x="11119056" y="1112850"/>
                  <a:pt x="10966888" y="989041"/>
                </a:cubicBezTo>
                <a:cubicBezTo>
                  <a:pt x="10833051" y="880144"/>
                  <a:pt x="10694659" y="767538"/>
                  <a:pt x="10554483" y="667708"/>
                </a:cubicBezTo>
                <a:cubicBezTo>
                  <a:pt x="10365059" y="533260"/>
                  <a:pt x="10203652" y="437098"/>
                  <a:pt x="10046502" y="365080"/>
                </a:cubicBezTo>
                <a:cubicBezTo>
                  <a:pt x="9852709" y="276272"/>
                  <a:pt x="9668602" y="226173"/>
                  <a:pt x="9483639" y="211921"/>
                </a:cubicBezTo>
                <a:cubicBezTo>
                  <a:pt x="9468247" y="210733"/>
                  <a:pt x="9452853" y="209781"/>
                  <a:pt x="9437497" y="209058"/>
                </a:cubicBezTo>
                <a:cubicBezTo>
                  <a:pt x="9451886" y="200707"/>
                  <a:pt x="9466387" y="192540"/>
                  <a:pt x="9481018" y="184581"/>
                </a:cubicBezTo>
                <a:cubicBezTo>
                  <a:pt x="9499424" y="185535"/>
                  <a:pt x="9517940" y="186918"/>
                  <a:pt x="9536549" y="188755"/>
                </a:cubicBezTo>
                <a:cubicBezTo>
                  <a:pt x="9893572" y="223974"/>
                  <a:pt x="10238733" y="357502"/>
                  <a:pt x="10591777" y="596969"/>
                </a:cubicBezTo>
                <a:cubicBezTo>
                  <a:pt x="10748722" y="703816"/>
                  <a:pt x="10903010" y="827327"/>
                  <a:pt x="11052221" y="946771"/>
                </a:cubicBezTo>
                <a:cubicBezTo>
                  <a:pt x="11184050" y="1052314"/>
                  <a:pt x="11320378" y="1161447"/>
                  <a:pt x="11459625" y="1260134"/>
                </a:cubicBezTo>
                <a:cubicBezTo>
                  <a:pt x="11657080" y="1400147"/>
                  <a:pt x="11871212" y="1516036"/>
                  <a:pt x="12133531" y="1624846"/>
                </a:cubicBezTo>
                <a:lnTo>
                  <a:pt x="12134238" y="1623128"/>
                </a:lnTo>
                <a:cubicBezTo>
                  <a:pt x="11872067" y="1514374"/>
                  <a:pt x="11658047" y="1398546"/>
                  <a:pt x="11460703" y="1258617"/>
                </a:cubicBezTo>
                <a:cubicBezTo>
                  <a:pt x="11321493" y="1159964"/>
                  <a:pt x="11185184" y="1050845"/>
                  <a:pt x="11053374" y="945321"/>
                </a:cubicBezTo>
                <a:cubicBezTo>
                  <a:pt x="10904143" y="825853"/>
                  <a:pt x="10749838" y="702319"/>
                  <a:pt x="10592818" y="595432"/>
                </a:cubicBezTo>
                <a:cubicBezTo>
                  <a:pt x="10239514" y="355784"/>
                  <a:pt x="9894074" y="222156"/>
                  <a:pt x="9536736" y="186905"/>
                </a:cubicBezTo>
                <a:cubicBezTo>
                  <a:pt x="9519167" y="185172"/>
                  <a:pt x="9501654" y="183864"/>
                  <a:pt x="9484161" y="182888"/>
                </a:cubicBezTo>
                <a:cubicBezTo>
                  <a:pt x="9497211" y="175827"/>
                  <a:pt x="9510355" y="168928"/>
                  <a:pt x="9523610" y="162194"/>
                </a:cubicBezTo>
                <a:cubicBezTo>
                  <a:pt x="9545455" y="162099"/>
                  <a:pt x="9567466" y="162601"/>
                  <a:pt x="9589683" y="163741"/>
                </a:cubicBezTo>
                <a:cubicBezTo>
                  <a:pt x="9941871" y="181819"/>
                  <a:pt x="10282218" y="299894"/>
                  <a:pt x="10630149" y="524714"/>
                </a:cubicBezTo>
                <a:cubicBezTo>
                  <a:pt x="10807358" y="639651"/>
                  <a:pt x="10980534" y="776652"/>
                  <a:pt x="11147984" y="909141"/>
                </a:cubicBezTo>
                <a:cubicBezTo>
                  <a:pt x="11256165" y="994723"/>
                  <a:pt x="11368027" y="1083218"/>
                  <a:pt x="11480503" y="1165461"/>
                </a:cubicBezTo>
                <a:cubicBezTo>
                  <a:pt x="11673124" y="1306379"/>
                  <a:pt x="11883556" y="1430616"/>
                  <a:pt x="12123864" y="1545274"/>
                </a:cubicBezTo>
                <a:lnTo>
                  <a:pt x="12124682" y="1543597"/>
                </a:lnTo>
                <a:cubicBezTo>
                  <a:pt x="11884467" y="1428989"/>
                  <a:pt x="11674128" y="1304810"/>
                  <a:pt x="11481599" y="1163963"/>
                </a:cubicBezTo>
                <a:cubicBezTo>
                  <a:pt x="11369143" y="1081738"/>
                  <a:pt x="11257299" y="993254"/>
                  <a:pt x="11149155" y="907683"/>
                </a:cubicBezTo>
                <a:cubicBezTo>
                  <a:pt x="10981649" y="775168"/>
                  <a:pt x="10808455" y="638139"/>
                  <a:pt x="10631171" y="523152"/>
                </a:cubicBezTo>
                <a:cubicBezTo>
                  <a:pt x="10465599" y="416179"/>
                  <a:pt x="10298373" y="331993"/>
                  <a:pt x="10134102" y="272935"/>
                </a:cubicBezTo>
                <a:cubicBezTo>
                  <a:pt x="9955164" y="208603"/>
                  <a:pt x="9772024" y="171238"/>
                  <a:pt x="9589775" y="161883"/>
                </a:cubicBezTo>
                <a:cubicBezTo>
                  <a:pt x="9568917" y="160813"/>
                  <a:pt x="9548151" y="160279"/>
                  <a:pt x="9527440" y="160270"/>
                </a:cubicBezTo>
                <a:cubicBezTo>
                  <a:pt x="9536661" y="155615"/>
                  <a:pt x="9545919" y="151024"/>
                  <a:pt x="9555252" y="146533"/>
                </a:cubicBezTo>
                <a:cubicBezTo>
                  <a:pt x="9584031" y="143088"/>
                  <a:pt x="9613219" y="140459"/>
                  <a:pt x="9642853" y="138723"/>
                </a:cubicBezTo>
                <a:cubicBezTo>
                  <a:pt x="9963047" y="119970"/>
                  <a:pt x="10288947" y="219657"/>
                  <a:pt x="10668539" y="452459"/>
                </a:cubicBezTo>
                <a:cubicBezTo>
                  <a:pt x="10870717" y="576923"/>
                  <a:pt x="11066629" y="731163"/>
                  <a:pt x="11256108" y="880323"/>
                </a:cubicBezTo>
                <a:cubicBezTo>
                  <a:pt x="11336255" y="943423"/>
                  <a:pt x="11419133" y="1008670"/>
                  <a:pt x="11501380" y="1070794"/>
                </a:cubicBezTo>
                <a:cubicBezTo>
                  <a:pt x="11693556" y="1216030"/>
                  <a:pt x="11894004" y="1345207"/>
                  <a:pt x="12114215" y="1465703"/>
                </a:cubicBezTo>
                <a:lnTo>
                  <a:pt x="12115108" y="1464072"/>
                </a:lnTo>
                <a:cubicBezTo>
                  <a:pt x="11894990" y="1343619"/>
                  <a:pt x="11694597" y="1214491"/>
                  <a:pt x="11502496" y="1069312"/>
                </a:cubicBezTo>
                <a:cubicBezTo>
                  <a:pt x="11420268" y="1007199"/>
                  <a:pt x="11337389" y="941956"/>
                  <a:pt x="11257243" y="878862"/>
                </a:cubicBezTo>
                <a:cubicBezTo>
                  <a:pt x="11067744" y="729669"/>
                  <a:pt x="10871776" y="575396"/>
                  <a:pt x="10669506" y="450876"/>
                </a:cubicBezTo>
                <a:cubicBezTo>
                  <a:pt x="10493152" y="342717"/>
                  <a:pt x="10332450" y="265051"/>
                  <a:pt x="10178201" y="213438"/>
                </a:cubicBezTo>
                <a:cubicBezTo>
                  <a:pt x="9993480" y="151627"/>
                  <a:pt x="9818353" y="126581"/>
                  <a:pt x="9642742" y="136866"/>
                </a:cubicBezTo>
                <a:cubicBezTo>
                  <a:pt x="9615097" y="138485"/>
                  <a:pt x="9587675" y="140902"/>
                  <a:pt x="9560384" y="144075"/>
                </a:cubicBezTo>
                <a:cubicBezTo>
                  <a:pt x="9572096" y="138483"/>
                  <a:pt x="9583901" y="133025"/>
                  <a:pt x="9595799" y="127702"/>
                </a:cubicBezTo>
                <a:cubicBezTo>
                  <a:pt x="9628594" y="121957"/>
                  <a:pt x="9661946" y="117239"/>
                  <a:pt x="9695968" y="113701"/>
                </a:cubicBezTo>
                <a:cubicBezTo>
                  <a:pt x="10014915" y="80540"/>
                  <a:pt x="10336132" y="165226"/>
                  <a:pt x="10706911" y="380205"/>
                </a:cubicBezTo>
                <a:cubicBezTo>
                  <a:pt x="10940786" y="516268"/>
                  <a:pt x="11164659" y="693509"/>
                  <a:pt x="11381152" y="864913"/>
                </a:cubicBezTo>
                <a:cubicBezTo>
                  <a:pt x="11427407" y="901522"/>
                  <a:pt x="11475223" y="939379"/>
                  <a:pt x="11522258" y="976124"/>
                </a:cubicBezTo>
                <a:cubicBezTo>
                  <a:pt x="11715214" y="1126985"/>
                  <a:pt x="11911127" y="1264932"/>
                  <a:pt x="12104548" y="1386129"/>
                </a:cubicBezTo>
                <a:lnTo>
                  <a:pt x="12105552" y="1384553"/>
                </a:lnTo>
                <a:cubicBezTo>
                  <a:pt x="11912168" y="1263389"/>
                  <a:pt x="11716311" y="1125481"/>
                  <a:pt x="11523392" y="974659"/>
                </a:cubicBezTo>
                <a:cubicBezTo>
                  <a:pt x="11476375" y="937914"/>
                  <a:pt x="11428559" y="900059"/>
                  <a:pt x="11382305" y="863453"/>
                </a:cubicBezTo>
                <a:cubicBezTo>
                  <a:pt x="11165757" y="692009"/>
                  <a:pt x="10941827" y="514725"/>
                  <a:pt x="10707841" y="378595"/>
                </a:cubicBezTo>
                <a:cubicBezTo>
                  <a:pt x="10535316" y="278565"/>
                  <a:pt x="10376456" y="208175"/>
                  <a:pt x="10222187" y="163404"/>
                </a:cubicBezTo>
                <a:cubicBezTo>
                  <a:pt x="10040739" y="110751"/>
                  <a:pt x="9868548" y="93887"/>
                  <a:pt x="9695782" y="111851"/>
                </a:cubicBezTo>
                <a:cubicBezTo>
                  <a:pt x="9664494" y="115105"/>
                  <a:pt x="9633521" y="119377"/>
                  <a:pt x="9602734" y="124623"/>
                </a:cubicBezTo>
                <a:cubicBezTo>
                  <a:pt x="9613740" y="119760"/>
                  <a:pt x="9624820" y="115010"/>
                  <a:pt x="9635974" y="110386"/>
                </a:cubicBezTo>
                <a:cubicBezTo>
                  <a:pt x="9672952" y="101727"/>
                  <a:pt x="9710617" y="94437"/>
                  <a:pt x="9749101" y="88679"/>
                </a:cubicBezTo>
                <a:cubicBezTo>
                  <a:pt x="10062917" y="41715"/>
                  <a:pt x="10388781" y="113446"/>
                  <a:pt x="10745302" y="307951"/>
                </a:cubicBezTo>
                <a:cubicBezTo>
                  <a:pt x="11021248" y="458918"/>
                  <a:pt x="11280370" y="668722"/>
                  <a:pt x="11530977" y="871617"/>
                </a:cubicBezTo>
                <a:lnTo>
                  <a:pt x="11543118" y="881455"/>
                </a:lnTo>
                <a:cubicBezTo>
                  <a:pt x="11759033" y="1056315"/>
                  <a:pt x="11934347" y="1191392"/>
                  <a:pt x="12094899" y="1306547"/>
                </a:cubicBezTo>
                <a:lnTo>
                  <a:pt x="12095977" y="1305035"/>
                </a:lnTo>
                <a:cubicBezTo>
                  <a:pt x="11935462" y="1189899"/>
                  <a:pt x="11760168" y="1054846"/>
                  <a:pt x="11544289" y="880009"/>
                </a:cubicBezTo>
                <a:lnTo>
                  <a:pt x="11532148" y="870172"/>
                </a:lnTo>
                <a:cubicBezTo>
                  <a:pt x="11281486" y="667223"/>
                  <a:pt x="11022289" y="457366"/>
                  <a:pt x="10746194" y="306319"/>
                </a:cubicBezTo>
                <a:cubicBezTo>
                  <a:pt x="10577536" y="214306"/>
                  <a:pt x="10420553" y="151264"/>
                  <a:pt x="10266267" y="113588"/>
                </a:cubicBezTo>
                <a:cubicBezTo>
                  <a:pt x="10090730" y="70728"/>
                  <a:pt x="9916644" y="61726"/>
                  <a:pt x="9748822" y="86839"/>
                </a:cubicBezTo>
                <a:cubicBezTo>
                  <a:pt x="9714596" y="91961"/>
                  <a:pt x="9680798" y="98278"/>
                  <a:pt x="9647278" y="105774"/>
                </a:cubicBezTo>
                <a:cubicBezTo>
                  <a:pt x="9657020" y="101827"/>
                  <a:pt x="9666798" y="97962"/>
                  <a:pt x="9676670" y="94203"/>
                </a:cubicBezTo>
                <a:cubicBezTo>
                  <a:pt x="9717533" y="82305"/>
                  <a:pt x="9759345" y="72042"/>
                  <a:pt x="9802215" y="63652"/>
                </a:cubicBezTo>
                <a:cubicBezTo>
                  <a:pt x="10115754" y="2302"/>
                  <a:pt x="10436802" y="58577"/>
                  <a:pt x="10783674" y="235695"/>
                </a:cubicBezTo>
                <a:cubicBezTo>
                  <a:pt x="11063097" y="378603"/>
                  <a:pt x="11323836" y="585014"/>
                  <a:pt x="11563995" y="786782"/>
                </a:cubicBezTo>
                <a:cubicBezTo>
                  <a:pt x="11635887" y="847194"/>
                  <a:pt x="11706978" y="907745"/>
                  <a:pt x="11775710" y="966301"/>
                </a:cubicBezTo>
                <a:cubicBezTo>
                  <a:pt x="11883556" y="1058148"/>
                  <a:pt x="11985398" y="1144901"/>
                  <a:pt x="12085250" y="1226960"/>
                </a:cubicBezTo>
                <a:lnTo>
                  <a:pt x="12086421" y="1225525"/>
                </a:lnTo>
                <a:cubicBezTo>
                  <a:pt x="11986587" y="1143477"/>
                  <a:pt x="11884746" y="1056728"/>
                  <a:pt x="11776918" y="964888"/>
                </a:cubicBezTo>
                <a:cubicBezTo>
                  <a:pt x="11708168" y="906330"/>
                  <a:pt x="11637076" y="845779"/>
                  <a:pt x="11565184" y="785362"/>
                </a:cubicBezTo>
                <a:cubicBezTo>
                  <a:pt x="11324952" y="583523"/>
                  <a:pt x="11064101" y="377034"/>
                  <a:pt x="10784529" y="234043"/>
                </a:cubicBezTo>
                <a:cubicBezTo>
                  <a:pt x="10437267" y="56727"/>
                  <a:pt x="10115828" y="396"/>
                  <a:pt x="9801862" y="61834"/>
                </a:cubicBezTo>
                <a:cubicBezTo>
                  <a:pt x="9767283" y="68601"/>
                  <a:pt x="9733187" y="76571"/>
                  <a:pt x="9699389" y="85740"/>
                </a:cubicBezTo>
                <a:cubicBezTo>
                  <a:pt x="9749752" y="67454"/>
                  <a:pt x="9801676" y="51629"/>
                  <a:pt x="9855349" y="38630"/>
                </a:cubicBezTo>
                <a:cubicBezTo>
                  <a:pt x="9959570" y="13389"/>
                  <a:pt x="10061728" y="1757"/>
                  <a:pt x="10162045" y="1757"/>
                </a:cubicBezTo>
                <a:cubicBezTo>
                  <a:pt x="10869062" y="1757"/>
                  <a:pt x="11478681" y="580658"/>
                  <a:pt x="11980657" y="1057391"/>
                </a:cubicBezTo>
                <a:cubicBezTo>
                  <a:pt x="12013452" y="1088541"/>
                  <a:pt x="12044425" y="1117963"/>
                  <a:pt x="12075583" y="1147376"/>
                </a:cubicBezTo>
                <a:lnTo>
                  <a:pt x="12076865" y="1146022"/>
                </a:lnTo>
                <a:cubicBezTo>
                  <a:pt x="12045707" y="1116613"/>
                  <a:pt x="12014734" y="1087189"/>
                  <a:pt x="11981939" y="1056043"/>
                </a:cubicBezTo>
                <a:cubicBezTo>
                  <a:pt x="11697961" y="786360"/>
                  <a:pt x="11376114" y="480694"/>
                  <a:pt x="11020393" y="267917"/>
                </a:cubicBezTo>
                <a:cubicBezTo>
                  <a:pt x="10609327" y="22040"/>
                  <a:pt x="10228081" y="-53553"/>
                  <a:pt x="9854903" y="36823"/>
                </a:cubicBezTo>
                <a:cubicBezTo>
                  <a:pt x="9793831" y="51616"/>
                  <a:pt x="9734377" y="70049"/>
                  <a:pt x="9675629" y="92388"/>
                </a:cubicBezTo>
                <a:cubicBezTo>
                  <a:pt x="9647910" y="100420"/>
                  <a:pt x="9620377" y="109302"/>
                  <a:pt x="9592936" y="119050"/>
                </a:cubicBezTo>
                <a:cubicBezTo>
                  <a:pt x="9565403" y="126345"/>
                  <a:pt x="9538000" y="134477"/>
                  <a:pt x="9510616" y="143486"/>
                </a:cubicBezTo>
                <a:cubicBezTo>
                  <a:pt x="9485257" y="149558"/>
                  <a:pt x="9459936" y="156341"/>
                  <a:pt x="9434577" y="163865"/>
                </a:cubicBezTo>
                <a:cubicBezTo>
                  <a:pt x="9374436" y="168517"/>
                  <a:pt x="9314257" y="177695"/>
                  <a:pt x="9253073" y="191577"/>
                </a:cubicBezTo>
                <a:cubicBezTo>
                  <a:pt x="9251549" y="191921"/>
                  <a:pt x="9250043" y="192293"/>
                  <a:pt x="9248537" y="192642"/>
                </a:cubicBezTo>
                <a:cubicBezTo>
                  <a:pt x="9230988" y="195048"/>
                  <a:pt x="9213363" y="197783"/>
                  <a:pt x="9195645" y="200940"/>
                </a:cubicBezTo>
                <a:cubicBezTo>
                  <a:pt x="9145877" y="209800"/>
                  <a:pt x="9095830" y="221579"/>
                  <a:pt x="9044854" y="236407"/>
                </a:cubicBezTo>
                <a:cubicBezTo>
                  <a:pt x="9043813" y="236526"/>
                  <a:pt x="9042791" y="236625"/>
                  <a:pt x="9041767" y="236746"/>
                </a:cubicBezTo>
                <a:cubicBezTo>
                  <a:pt x="9030465" y="238064"/>
                  <a:pt x="9019142" y="239529"/>
                  <a:pt x="9007803" y="241070"/>
                </a:cubicBezTo>
                <a:cubicBezTo>
                  <a:pt x="8980436" y="242427"/>
                  <a:pt x="8952847" y="244413"/>
                  <a:pt x="8925053" y="247006"/>
                </a:cubicBezTo>
                <a:cubicBezTo>
                  <a:pt x="8896609" y="247224"/>
                  <a:pt x="8867941" y="248040"/>
                  <a:pt x="8839033" y="249481"/>
                </a:cubicBezTo>
                <a:cubicBezTo>
                  <a:pt x="8808804" y="248414"/>
                  <a:pt x="8778333" y="247982"/>
                  <a:pt x="8747546" y="248174"/>
                </a:cubicBezTo>
                <a:cubicBezTo>
                  <a:pt x="8658439" y="241072"/>
                  <a:pt x="8567455" y="238858"/>
                  <a:pt x="8474872" y="241619"/>
                </a:cubicBezTo>
                <a:cubicBezTo>
                  <a:pt x="8241368" y="248581"/>
                  <a:pt x="7991301" y="287263"/>
                  <a:pt x="7731584" y="356587"/>
                </a:cubicBezTo>
                <a:cubicBezTo>
                  <a:pt x="7263777" y="481467"/>
                  <a:pt x="6813131" y="680443"/>
                  <a:pt x="6377301" y="872868"/>
                </a:cubicBezTo>
                <a:cubicBezTo>
                  <a:pt x="6275236" y="917933"/>
                  <a:pt x="6169695" y="964535"/>
                  <a:pt x="6065715" y="1009382"/>
                </a:cubicBezTo>
                <a:cubicBezTo>
                  <a:pt x="6013828" y="1031767"/>
                  <a:pt x="5960397" y="1054807"/>
                  <a:pt x="5905647" y="1078081"/>
                </a:cubicBezTo>
                <a:cubicBezTo>
                  <a:pt x="5830744" y="1038378"/>
                  <a:pt x="5759874" y="1000821"/>
                  <a:pt x="5689972" y="964962"/>
                </a:cubicBezTo>
                <a:cubicBezTo>
                  <a:pt x="5166802" y="696549"/>
                  <a:pt x="4692954" y="460591"/>
                  <a:pt x="4191907" y="291296"/>
                </a:cubicBezTo>
                <a:cubicBezTo>
                  <a:pt x="3911721" y="196626"/>
                  <a:pt x="3652413" y="132948"/>
                  <a:pt x="3399185" y="96623"/>
                </a:cubicBezTo>
                <a:cubicBezTo>
                  <a:pt x="3118033" y="56296"/>
                  <a:pt x="2842365" y="51055"/>
                  <a:pt x="2579822" y="81048"/>
                </a:cubicBezTo>
                <a:cubicBezTo>
                  <a:pt x="2427171" y="98490"/>
                  <a:pt x="2275896" y="127929"/>
                  <a:pt x="2121888" y="170300"/>
                </a:cubicBezTo>
                <a:cubicBezTo>
                  <a:pt x="1996026" y="122692"/>
                  <a:pt x="1875668" y="109256"/>
                  <a:pt x="1754947" y="129265"/>
                </a:cubicBezTo>
                <a:cubicBezTo>
                  <a:pt x="1637943" y="148660"/>
                  <a:pt x="1517638" y="195667"/>
                  <a:pt x="1387159" y="272969"/>
                </a:cubicBezTo>
                <a:cubicBezTo>
                  <a:pt x="1272080" y="341148"/>
                  <a:pt x="1164122" y="423389"/>
                  <a:pt x="1059717" y="502921"/>
                </a:cubicBezTo>
                <a:cubicBezTo>
                  <a:pt x="1042133" y="516318"/>
                  <a:pt x="1024675" y="529616"/>
                  <a:pt x="1007329" y="542738"/>
                </a:cubicBezTo>
                <a:lnTo>
                  <a:pt x="1008452" y="544219"/>
                </a:lnTo>
                <a:cubicBezTo>
                  <a:pt x="1025799" y="531098"/>
                  <a:pt x="1043260" y="517798"/>
                  <a:pt x="1060845" y="504401"/>
                </a:cubicBezTo>
                <a:cubicBezTo>
                  <a:pt x="1263899" y="349720"/>
                  <a:pt x="1494044" y="174397"/>
                  <a:pt x="1755252" y="131100"/>
                </a:cubicBezTo>
                <a:cubicBezTo>
                  <a:pt x="1885447" y="109520"/>
                  <a:pt x="2007404" y="129286"/>
                  <a:pt x="2119229" y="171038"/>
                </a:cubicBezTo>
                <a:cubicBezTo>
                  <a:pt x="2091826" y="178602"/>
                  <a:pt x="2064330" y="186574"/>
                  <a:pt x="2036722" y="194964"/>
                </a:cubicBezTo>
                <a:cubicBezTo>
                  <a:pt x="1926366" y="165109"/>
                  <a:pt x="1807355" y="155064"/>
                  <a:pt x="1682011" y="180627"/>
                </a:cubicBezTo>
                <a:cubicBezTo>
                  <a:pt x="1564560" y="204803"/>
                  <a:pt x="1443270" y="255084"/>
                  <a:pt x="1311207" y="334341"/>
                </a:cubicBezTo>
                <a:cubicBezTo>
                  <a:pt x="1194632" y="404303"/>
                  <a:pt x="1084571" y="487357"/>
                  <a:pt x="978132" y="567676"/>
                </a:cubicBezTo>
                <a:cubicBezTo>
                  <a:pt x="959764" y="581535"/>
                  <a:pt x="941519" y="595304"/>
                  <a:pt x="923385" y="608894"/>
                </a:cubicBezTo>
                <a:lnTo>
                  <a:pt x="924501" y="610381"/>
                </a:lnTo>
                <a:cubicBezTo>
                  <a:pt x="942636" y="596791"/>
                  <a:pt x="960883" y="583021"/>
                  <a:pt x="979253" y="569159"/>
                </a:cubicBezTo>
                <a:cubicBezTo>
                  <a:pt x="1196037" y="405573"/>
                  <a:pt x="1420204" y="236419"/>
                  <a:pt x="1682384" y="182449"/>
                </a:cubicBezTo>
                <a:cubicBezTo>
                  <a:pt x="1806305" y="157174"/>
                  <a:pt x="1924042" y="166810"/>
                  <a:pt x="2033339" y="195996"/>
                </a:cubicBezTo>
                <a:cubicBezTo>
                  <a:pt x="2006158" y="204288"/>
                  <a:pt x="1978886" y="212979"/>
                  <a:pt x="1951464" y="222081"/>
                </a:cubicBezTo>
                <a:cubicBezTo>
                  <a:pt x="1833266" y="201665"/>
                  <a:pt x="1720691" y="204966"/>
                  <a:pt x="1609074" y="231988"/>
                </a:cubicBezTo>
                <a:cubicBezTo>
                  <a:pt x="1491196" y="260929"/>
                  <a:pt x="1368938" y="314469"/>
                  <a:pt x="1235315" y="395668"/>
                </a:cubicBezTo>
                <a:cubicBezTo>
                  <a:pt x="1117264" y="467403"/>
                  <a:pt x="1005122" y="551258"/>
                  <a:pt x="896672" y="632350"/>
                </a:cubicBezTo>
                <a:cubicBezTo>
                  <a:pt x="877478" y="646700"/>
                  <a:pt x="858406" y="660964"/>
                  <a:pt x="839441" y="675052"/>
                </a:cubicBezTo>
                <a:lnTo>
                  <a:pt x="840549" y="676545"/>
                </a:lnTo>
                <a:cubicBezTo>
                  <a:pt x="859516" y="662454"/>
                  <a:pt x="878588" y="648193"/>
                  <a:pt x="897783" y="633839"/>
                </a:cubicBezTo>
                <a:cubicBezTo>
                  <a:pt x="1118336" y="468924"/>
                  <a:pt x="1346398" y="298394"/>
                  <a:pt x="1609515" y="233795"/>
                </a:cubicBezTo>
                <a:cubicBezTo>
                  <a:pt x="1727369" y="205262"/>
                  <a:pt x="1840639" y="205838"/>
                  <a:pt x="1946946" y="223585"/>
                </a:cubicBezTo>
                <a:cubicBezTo>
                  <a:pt x="1935940" y="227253"/>
                  <a:pt x="1924934" y="230968"/>
                  <a:pt x="1913891" y="234766"/>
                </a:cubicBezTo>
                <a:cubicBezTo>
                  <a:pt x="1897922" y="240260"/>
                  <a:pt x="1881933" y="245896"/>
                  <a:pt x="1865908" y="251648"/>
                </a:cubicBezTo>
                <a:cubicBezTo>
                  <a:pt x="1751774" y="242619"/>
                  <a:pt x="1643226" y="253104"/>
                  <a:pt x="1536144" y="283348"/>
                </a:cubicBezTo>
                <a:cubicBezTo>
                  <a:pt x="1272659" y="357772"/>
                  <a:pt x="1041477" y="529222"/>
                  <a:pt x="817907" y="695026"/>
                </a:cubicBezTo>
                <a:cubicBezTo>
                  <a:pt x="797394" y="710241"/>
                  <a:pt x="776183" y="725971"/>
                  <a:pt x="755499" y="741206"/>
                </a:cubicBezTo>
                <a:lnTo>
                  <a:pt x="756601" y="742705"/>
                </a:lnTo>
                <a:cubicBezTo>
                  <a:pt x="777287" y="727467"/>
                  <a:pt x="798500" y="711736"/>
                  <a:pt x="819013" y="696521"/>
                </a:cubicBezTo>
                <a:cubicBezTo>
                  <a:pt x="1042449" y="530815"/>
                  <a:pt x="1273491" y="359469"/>
                  <a:pt x="1536651" y="285138"/>
                </a:cubicBezTo>
                <a:cubicBezTo>
                  <a:pt x="1650241" y="253054"/>
                  <a:pt x="1759089" y="245235"/>
                  <a:pt x="1862506" y="252877"/>
                </a:cubicBezTo>
                <a:cubicBezTo>
                  <a:pt x="1834879" y="262833"/>
                  <a:pt x="1807195" y="273168"/>
                  <a:pt x="1779420" y="283913"/>
                </a:cubicBezTo>
                <a:cubicBezTo>
                  <a:pt x="1669888" y="285043"/>
                  <a:pt x="1565690" y="301835"/>
                  <a:pt x="1463215" y="334715"/>
                </a:cubicBezTo>
                <a:cubicBezTo>
                  <a:pt x="1199198" y="419427"/>
                  <a:pt x="964551" y="591993"/>
                  <a:pt x="737633" y="758875"/>
                </a:cubicBezTo>
                <a:cubicBezTo>
                  <a:pt x="715918" y="774845"/>
                  <a:pt x="693462" y="791359"/>
                  <a:pt x="671555" y="807366"/>
                </a:cubicBezTo>
                <a:lnTo>
                  <a:pt x="672652" y="808868"/>
                </a:lnTo>
                <a:cubicBezTo>
                  <a:pt x="694563" y="792859"/>
                  <a:pt x="717019" y="776343"/>
                  <a:pt x="738735" y="760374"/>
                </a:cubicBezTo>
                <a:cubicBezTo>
                  <a:pt x="965535" y="593578"/>
                  <a:pt x="1200055" y="421104"/>
                  <a:pt x="1463784" y="336485"/>
                </a:cubicBezTo>
                <a:cubicBezTo>
                  <a:pt x="1570095" y="302374"/>
                  <a:pt x="1673974" y="287946"/>
                  <a:pt x="1773200" y="286336"/>
                </a:cubicBezTo>
                <a:cubicBezTo>
                  <a:pt x="1746406" y="296752"/>
                  <a:pt x="1719526" y="307542"/>
                  <a:pt x="1692531" y="318717"/>
                </a:cubicBezTo>
                <a:cubicBezTo>
                  <a:pt x="1587890" y="328671"/>
                  <a:pt x="1488184" y="350930"/>
                  <a:pt x="1390286" y="386078"/>
                </a:cubicBezTo>
                <a:cubicBezTo>
                  <a:pt x="1125825" y="481030"/>
                  <a:pt x="887811" y="654650"/>
                  <a:pt x="657634" y="822551"/>
                </a:cubicBezTo>
                <a:cubicBezTo>
                  <a:pt x="634627" y="839333"/>
                  <a:pt x="610838" y="856688"/>
                  <a:pt x="587611" y="873522"/>
                </a:cubicBezTo>
                <a:lnTo>
                  <a:pt x="588702" y="875030"/>
                </a:lnTo>
                <a:cubicBezTo>
                  <a:pt x="611930" y="858192"/>
                  <a:pt x="635720" y="840837"/>
                  <a:pt x="658729" y="824055"/>
                </a:cubicBezTo>
                <a:cubicBezTo>
                  <a:pt x="888800" y="656227"/>
                  <a:pt x="1126702" y="482689"/>
                  <a:pt x="1390912" y="387828"/>
                </a:cubicBezTo>
                <a:cubicBezTo>
                  <a:pt x="1491780" y="351612"/>
                  <a:pt x="1590643" y="331190"/>
                  <a:pt x="1685591" y="321586"/>
                </a:cubicBezTo>
                <a:cubicBezTo>
                  <a:pt x="1658960" y="332668"/>
                  <a:pt x="1632211" y="344135"/>
                  <a:pt x="1605327" y="355979"/>
                </a:cubicBezTo>
                <a:cubicBezTo>
                  <a:pt x="1505822" y="373446"/>
                  <a:pt x="1410725" y="400379"/>
                  <a:pt x="1317357" y="437444"/>
                </a:cubicBezTo>
                <a:cubicBezTo>
                  <a:pt x="1052550" y="542563"/>
                  <a:pt x="811272" y="717175"/>
                  <a:pt x="577936" y="886038"/>
                </a:cubicBezTo>
                <a:cubicBezTo>
                  <a:pt x="553539" y="903694"/>
                  <a:pt x="528311" y="921952"/>
                  <a:pt x="503666" y="939678"/>
                </a:cubicBezTo>
                <a:lnTo>
                  <a:pt x="504754" y="941190"/>
                </a:lnTo>
                <a:cubicBezTo>
                  <a:pt x="529396" y="923461"/>
                  <a:pt x="554626" y="905205"/>
                  <a:pt x="579025" y="887547"/>
                </a:cubicBezTo>
                <a:cubicBezTo>
                  <a:pt x="812268" y="718750"/>
                  <a:pt x="1053452" y="544208"/>
                  <a:pt x="1318041" y="439172"/>
                </a:cubicBezTo>
                <a:cubicBezTo>
                  <a:pt x="1413694" y="401200"/>
                  <a:pt x="1507439" y="375760"/>
                  <a:pt x="1597758" y="359331"/>
                </a:cubicBezTo>
                <a:cubicBezTo>
                  <a:pt x="1571257" y="371068"/>
                  <a:pt x="1544619" y="383180"/>
                  <a:pt x="1517820" y="395679"/>
                </a:cubicBezTo>
                <a:cubicBezTo>
                  <a:pt x="1423700" y="419384"/>
                  <a:pt x="1333314" y="450175"/>
                  <a:pt x="1244428" y="488811"/>
                </a:cubicBezTo>
                <a:cubicBezTo>
                  <a:pt x="979430" y="604001"/>
                  <a:pt x="735034" y="779511"/>
                  <a:pt x="498682" y="949244"/>
                </a:cubicBezTo>
                <a:cubicBezTo>
                  <a:pt x="472748" y="967868"/>
                  <a:pt x="445930" y="987125"/>
                  <a:pt x="419722" y="1005838"/>
                </a:cubicBezTo>
                <a:lnTo>
                  <a:pt x="420804" y="1007352"/>
                </a:lnTo>
                <a:cubicBezTo>
                  <a:pt x="447016" y="988634"/>
                  <a:pt x="473833" y="969376"/>
                  <a:pt x="499768" y="950751"/>
                </a:cubicBezTo>
                <a:cubicBezTo>
                  <a:pt x="736038" y="781076"/>
                  <a:pt x="980354" y="605625"/>
                  <a:pt x="1245170" y="490515"/>
                </a:cubicBezTo>
                <a:cubicBezTo>
                  <a:pt x="1329934" y="453670"/>
                  <a:pt x="1416975" y="423714"/>
                  <a:pt x="1507887" y="400319"/>
                </a:cubicBezTo>
                <a:cubicBezTo>
                  <a:pt x="1482326" y="412314"/>
                  <a:pt x="1456621" y="424655"/>
                  <a:pt x="1430740" y="437364"/>
                </a:cubicBezTo>
                <a:cubicBezTo>
                  <a:pt x="1341813" y="466215"/>
                  <a:pt x="1255871" y="500343"/>
                  <a:pt x="1171501" y="540178"/>
                </a:cubicBezTo>
                <a:cubicBezTo>
                  <a:pt x="906543" y="665280"/>
                  <a:pt x="659251" y="841544"/>
                  <a:pt x="420098" y="1012001"/>
                </a:cubicBezTo>
                <a:cubicBezTo>
                  <a:pt x="392407" y="1031738"/>
                  <a:pt x="363774" y="1052149"/>
                  <a:pt x="335776" y="1071998"/>
                </a:cubicBezTo>
                <a:lnTo>
                  <a:pt x="336853" y="1073512"/>
                </a:lnTo>
                <a:cubicBezTo>
                  <a:pt x="364855" y="1053660"/>
                  <a:pt x="393487" y="1033253"/>
                  <a:pt x="421178" y="1013515"/>
                </a:cubicBezTo>
                <a:cubicBezTo>
                  <a:pt x="660262" y="843104"/>
                  <a:pt x="907488" y="666888"/>
                  <a:pt x="1172295" y="541858"/>
                </a:cubicBezTo>
                <a:cubicBezTo>
                  <a:pt x="1252708" y="503890"/>
                  <a:pt x="1334550" y="471101"/>
                  <a:pt x="1419052" y="443132"/>
                </a:cubicBezTo>
                <a:cubicBezTo>
                  <a:pt x="1392922" y="456048"/>
                  <a:pt x="1366616" y="469333"/>
                  <a:pt x="1340112" y="482993"/>
                </a:cubicBezTo>
                <a:cubicBezTo>
                  <a:pt x="1257882" y="515392"/>
                  <a:pt x="1177504" y="551509"/>
                  <a:pt x="1098576" y="591543"/>
                </a:cubicBezTo>
                <a:cubicBezTo>
                  <a:pt x="832345" y="727754"/>
                  <a:pt x="580689" y="905700"/>
                  <a:pt x="337316" y="1077789"/>
                </a:cubicBezTo>
                <a:cubicBezTo>
                  <a:pt x="308721" y="1098011"/>
                  <a:pt x="280230" y="1118156"/>
                  <a:pt x="251832" y="1138151"/>
                </a:cubicBezTo>
                <a:lnTo>
                  <a:pt x="252903" y="1139671"/>
                </a:lnTo>
                <a:cubicBezTo>
                  <a:pt x="281301" y="1119673"/>
                  <a:pt x="309794" y="1099526"/>
                  <a:pt x="338390" y="1079306"/>
                </a:cubicBezTo>
                <a:cubicBezTo>
                  <a:pt x="581708" y="907256"/>
                  <a:pt x="833312" y="729347"/>
                  <a:pt x="1099420" y="593197"/>
                </a:cubicBezTo>
                <a:cubicBezTo>
                  <a:pt x="1172786" y="555986"/>
                  <a:pt x="1247399" y="522142"/>
                  <a:pt x="1323596" y="491540"/>
                </a:cubicBezTo>
                <a:cubicBezTo>
                  <a:pt x="1312423" y="497348"/>
                  <a:pt x="1301222" y="503206"/>
                  <a:pt x="1289976" y="509147"/>
                </a:cubicBezTo>
                <a:cubicBezTo>
                  <a:pt x="1277875" y="515541"/>
                  <a:pt x="1265797" y="521986"/>
                  <a:pt x="1253733" y="528473"/>
                </a:cubicBezTo>
                <a:cubicBezTo>
                  <a:pt x="1177153" y="563645"/>
                  <a:pt x="1101229" y="601731"/>
                  <a:pt x="1025651" y="642906"/>
                </a:cubicBezTo>
                <a:cubicBezTo>
                  <a:pt x="760645" y="788154"/>
                  <a:pt x="507255" y="966087"/>
                  <a:pt x="262208" y="1138162"/>
                </a:cubicBezTo>
                <a:cubicBezTo>
                  <a:pt x="230665" y="1160311"/>
                  <a:pt x="199229" y="1182384"/>
                  <a:pt x="167890" y="1204309"/>
                </a:cubicBezTo>
                <a:lnTo>
                  <a:pt x="168953" y="1205831"/>
                </a:lnTo>
                <a:cubicBezTo>
                  <a:pt x="200296" y="1183907"/>
                  <a:pt x="231734" y="1161832"/>
                  <a:pt x="263277" y="1139683"/>
                </a:cubicBezTo>
                <a:cubicBezTo>
                  <a:pt x="508283" y="967636"/>
                  <a:pt x="761628" y="789732"/>
                  <a:pt x="1026543" y="644536"/>
                </a:cubicBezTo>
                <a:cubicBezTo>
                  <a:pt x="1093157" y="608245"/>
                  <a:pt x="1160040" y="574361"/>
                  <a:pt x="1227402" y="542747"/>
                </a:cubicBezTo>
                <a:cubicBezTo>
                  <a:pt x="1207356" y="553656"/>
                  <a:pt x="1187357" y="564681"/>
                  <a:pt x="1167411" y="575828"/>
                </a:cubicBezTo>
                <a:cubicBezTo>
                  <a:pt x="1096360" y="612824"/>
                  <a:pt x="1024879" y="652254"/>
                  <a:pt x="952731" y="694271"/>
                </a:cubicBezTo>
                <a:cubicBezTo>
                  <a:pt x="690499" y="847458"/>
                  <a:pt x="436915" y="1024344"/>
                  <a:pt x="191683" y="1195407"/>
                </a:cubicBezTo>
                <a:cubicBezTo>
                  <a:pt x="155663" y="1220537"/>
                  <a:pt x="119754" y="1245581"/>
                  <a:pt x="83946" y="1270467"/>
                </a:cubicBezTo>
                <a:lnTo>
                  <a:pt x="85008" y="1271991"/>
                </a:lnTo>
                <a:cubicBezTo>
                  <a:pt x="120816" y="1247107"/>
                  <a:pt x="156722" y="1222060"/>
                  <a:pt x="192746" y="1196932"/>
                </a:cubicBezTo>
                <a:cubicBezTo>
                  <a:pt x="437951" y="1025891"/>
                  <a:pt x="691501" y="849025"/>
                  <a:pt x="953670" y="695878"/>
                </a:cubicBezTo>
                <a:cubicBezTo>
                  <a:pt x="1005801" y="665516"/>
                  <a:pt x="1057579" y="636526"/>
                  <a:pt x="1109104" y="608804"/>
                </a:cubicBezTo>
                <a:cubicBezTo>
                  <a:pt x="771015" y="802332"/>
                  <a:pt x="446897" y="1026969"/>
                  <a:pt x="131898" y="1245308"/>
                </a:cubicBezTo>
                <a:cubicBezTo>
                  <a:pt x="88609" y="1275317"/>
                  <a:pt x="43843" y="1306344"/>
                  <a:pt x="0" y="1336623"/>
                </a:cubicBezTo>
                <a:lnTo>
                  <a:pt x="1056" y="1338151"/>
                </a:lnTo>
                <a:cubicBezTo>
                  <a:pt x="44899" y="1307872"/>
                  <a:pt x="89666" y="1276844"/>
                  <a:pt x="132958" y="1246836"/>
                </a:cubicBezTo>
                <a:cubicBezTo>
                  <a:pt x="466059" y="1015946"/>
                  <a:pt x="804194" y="781577"/>
                  <a:pt x="1157584" y="583060"/>
                </a:cubicBezTo>
                <a:cubicBezTo>
                  <a:pt x="1220527" y="550087"/>
                  <a:pt x="1283127" y="519036"/>
                  <a:pt x="1345534" y="489855"/>
                </a:cubicBezTo>
                <a:cubicBezTo>
                  <a:pt x="1403045" y="465354"/>
                  <a:pt x="1461004" y="442478"/>
                  <a:pt x="1519527" y="421139"/>
                </a:cubicBezTo>
                <a:cubicBezTo>
                  <a:pt x="1579201" y="402119"/>
                  <a:pt x="1639936" y="384879"/>
                  <a:pt x="1701892" y="369402"/>
                </a:cubicBezTo>
                <a:cubicBezTo>
                  <a:pt x="1752469" y="359501"/>
                  <a:pt x="1804295" y="350993"/>
                  <a:pt x="1857529" y="343774"/>
                </a:cubicBezTo>
                <a:cubicBezTo>
                  <a:pt x="1909318" y="339766"/>
                  <a:pt x="1962581" y="337308"/>
                  <a:pt x="2017536" y="336422"/>
                </a:cubicBezTo>
                <a:cubicBezTo>
                  <a:pt x="2058790" y="338675"/>
                  <a:pt x="2098203" y="341893"/>
                  <a:pt x="2135496" y="345483"/>
                </a:cubicBezTo>
                <a:cubicBezTo>
                  <a:pt x="2142914" y="346191"/>
                  <a:pt x="2150351" y="346931"/>
                  <a:pt x="2157769" y="347692"/>
                </a:cubicBezTo>
                <a:cubicBezTo>
                  <a:pt x="2170764" y="350058"/>
                  <a:pt x="2183517" y="352473"/>
                  <a:pt x="2196029" y="354920"/>
                </a:cubicBezTo>
                <a:cubicBezTo>
                  <a:pt x="2227094" y="360962"/>
                  <a:pt x="2258365" y="367511"/>
                  <a:pt x="2290081" y="374604"/>
                </a:cubicBezTo>
                <a:cubicBezTo>
                  <a:pt x="2331836" y="387608"/>
                  <a:pt x="2373406" y="401427"/>
                  <a:pt x="2415199" y="416075"/>
                </a:cubicBezTo>
                <a:cubicBezTo>
                  <a:pt x="2454816" y="433815"/>
                  <a:pt x="2494192" y="452194"/>
                  <a:pt x="2533493" y="471151"/>
                </a:cubicBezTo>
                <a:cubicBezTo>
                  <a:pt x="2570248" y="492891"/>
                  <a:pt x="2606835" y="515134"/>
                  <a:pt x="2643459" y="537824"/>
                </a:cubicBezTo>
                <a:cubicBezTo>
                  <a:pt x="2678132" y="563565"/>
                  <a:pt x="2712525" y="589548"/>
                  <a:pt x="2746621" y="615514"/>
                </a:cubicBezTo>
                <a:cubicBezTo>
                  <a:pt x="2776404" y="642374"/>
                  <a:pt x="2805908" y="669225"/>
                  <a:pt x="2835133" y="695831"/>
                </a:cubicBezTo>
                <a:cubicBezTo>
                  <a:pt x="3001523" y="847264"/>
                  <a:pt x="3173583" y="1003857"/>
                  <a:pt x="3364178" y="1132655"/>
                </a:cubicBezTo>
                <a:cubicBezTo>
                  <a:pt x="3541443" y="1252447"/>
                  <a:pt x="3729864" y="1341529"/>
                  <a:pt x="3924196" y="1397425"/>
                </a:cubicBezTo>
                <a:cubicBezTo>
                  <a:pt x="4123678" y="1454812"/>
                  <a:pt x="4330707" y="1477554"/>
                  <a:pt x="4539503" y="1465026"/>
                </a:cubicBezTo>
                <a:cubicBezTo>
                  <a:pt x="4779495" y="1450625"/>
                  <a:pt x="5035214" y="1398081"/>
                  <a:pt x="5321293" y="1304390"/>
                </a:cubicBezTo>
                <a:cubicBezTo>
                  <a:pt x="5449330" y="1262456"/>
                  <a:pt x="5576009" y="1214856"/>
                  <a:pt x="5702707" y="1163931"/>
                </a:cubicBezTo>
                <a:cubicBezTo>
                  <a:pt x="5714010" y="1160410"/>
                  <a:pt x="5725295" y="1156881"/>
                  <a:pt x="5736561" y="1153336"/>
                </a:cubicBezTo>
                <a:cubicBezTo>
                  <a:pt x="5750170" y="1150252"/>
                  <a:pt x="5763704" y="1147160"/>
                  <a:pt x="5777183" y="1144063"/>
                </a:cubicBezTo>
                <a:cubicBezTo>
                  <a:pt x="5790047" y="1142209"/>
                  <a:pt x="5802987" y="1140332"/>
                  <a:pt x="5815982" y="1138428"/>
                </a:cubicBezTo>
                <a:cubicBezTo>
                  <a:pt x="5829200" y="1137602"/>
                  <a:pt x="5842344" y="1136769"/>
                  <a:pt x="5855414" y="1135931"/>
                </a:cubicBezTo>
                <a:cubicBezTo>
                  <a:pt x="5868706" y="1136161"/>
                  <a:pt x="5882036" y="1136383"/>
                  <a:pt x="5895366" y="1136595"/>
                </a:cubicBezTo>
                <a:cubicBezTo>
                  <a:pt x="5908844" y="1137879"/>
                  <a:pt x="5922342" y="1139157"/>
                  <a:pt x="5935857" y="1140424"/>
                </a:cubicBezTo>
                <a:cubicBezTo>
                  <a:pt x="5949521" y="1142763"/>
                  <a:pt x="5963223" y="1145095"/>
                  <a:pt x="5976943" y="1147418"/>
                </a:cubicBezTo>
                <a:cubicBezTo>
                  <a:pt x="5990756" y="1150800"/>
                  <a:pt x="6004607" y="1154176"/>
                  <a:pt x="6018476" y="1157541"/>
                </a:cubicBezTo>
                <a:cubicBezTo>
                  <a:pt x="6032456" y="1161958"/>
                  <a:pt x="6046474" y="1166365"/>
                  <a:pt x="6060528" y="1170761"/>
                </a:cubicBezTo>
                <a:cubicBezTo>
                  <a:pt x="6075085" y="1176359"/>
                  <a:pt x="6089679" y="1181946"/>
                  <a:pt x="6104310" y="1187516"/>
                </a:cubicBezTo>
                <a:cubicBezTo>
                  <a:pt x="6117956" y="1193669"/>
                  <a:pt x="6131639" y="1199814"/>
                  <a:pt x="6145360" y="1205936"/>
                </a:cubicBezTo>
                <a:cubicBezTo>
                  <a:pt x="6405039" y="1339311"/>
                  <a:pt x="6683718" y="1468954"/>
                  <a:pt x="6961989" y="1540275"/>
                </a:cubicBezTo>
                <a:cubicBezTo>
                  <a:pt x="7111851" y="1578682"/>
                  <a:pt x="7253013" y="1597940"/>
                  <a:pt x="7386423" y="1597940"/>
                </a:cubicBezTo>
                <a:cubicBezTo>
                  <a:pt x="7626525" y="1597937"/>
                  <a:pt x="7841512" y="1535551"/>
                  <a:pt x="8036700" y="1410138"/>
                </a:cubicBezTo>
                <a:cubicBezTo>
                  <a:pt x="8282808" y="1251991"/>
                  <a:pt x="8496102" y="1037530"/>
                  <a:pt x="8702351" y="830131"/>
                </a:cubicBezTo>
                <a:cubicBezTo>
                  <a:pt x="8871084" y="660478"/>
                  <a:pt x="9042753" y="487887"/>
                  <a:pt x="9234669" y="344105"/>
                </a:cubicBezTo>
                <a:cubicBezTo>
                  <a:pt x="9694759" y="490443"/>
                  <a:pt x="10078125" y="787265"/>
                  <a:pt x="10361546" y="1030505"/>
                </a:cubicBezTo>
                <a:cubicBezTo>
                  <a:pt x="10447622" y="1104382"/>
                  <a:pt x="10533643" y="1182355"/>
                  <a:pt x="10616819" y="1257760"/>
                </a:cubicBezTo>
                <a:cubicBezTo>
                  <a:pt x="10840618" y="1460633"/>
                  <a:pt x="11072020" y="1670408"/>
                  <a:pt x="11334396" y="1828133"/>
                </a:cubicBezTo>
                <a:cubicBezTo>
                  <a:pt x="11618820" y="1999113"/>
                  <a:pt x="11927227" y="2062620"/>
                  <a:pt x="12191424" y="2102200"/>
                </a:cubicBezTo>
                <a:lnTo>
                  <a:pt x="12191684" y="2100360"/>
                </a:lnTo>
                <a:cubicBezTo>
                  <a:pt x="11927691" y="2060798"/>
                  <a:pt x="11619508" y="1997347"/>
                  <a:pt x="11335344" y="1826536"/>
                </a:cubicBezTo>
                <a:close/>
                <a:moveTo>
                  <a:pt x="9233813" y="341867"/>
                </a:moveTo>
                <a:cubicBezTo>
                  <a:pt x="9228701" y="340246"/>
                  <a:pt x="9223588" y="338628"/>
                  <a:pt x="9218457" y="337048"/>
                </a:cubicBezTo>
                <a:cubicBezTo>
                  <a:pt x="9209757" y="334362"/>
                  <a:pt x="9201019" y="331748"/>
                  <a:pt x="9192262" y="329173"/>
                </a:cubicBezTo>
                <a:cubicBezTo>
                  <a:pt x="9204960" y="320560"/>
                  <a:pt x="9217750" y="312073"/>
                  <a:pt x="9230615" y="303726"/>
                </a:cubicBezTo>
                <a:cubicBezTo>
                  <a:pt x="9244131" y="306946"/>
                  <a:pt x="9257610" y="310309"/>
                  <a:pt x="9271033" y="313817"/>
                </a:cubicBezTo>
                <a:cubicBezTo>
                  <a:pt x="9271274" y="313880"/>
                  <a:pt x="9271497" y="313945"/>
                  <a:pt x="9271739" y="314008"/>
                </a:cubicBezTo>
                <a:cubicBezTo>
                  <a:pt x="9259153" y="323064"/>
                  <a:pt x="9246511" y="332348"/>
                  <a:pt x="9233813" y="341867"/>
                </a:cubicBezTo>
                <a:close/>
                <a:moveTo>
                  <a:pt x="2101326" y="336221"/>
                </a:moveTo>
                <a:cubicBezTo>
                  <a:pt x="2120995" y="336424"/>
                  <a:pt x="2140702" y="336795"/>
                  <a:pt x="2160464" y="337348"/>
                </a:cubicBezTo>
                <a:cubicBezTo>
                  <a:pt x="2179018" y="342142"/>
                  <a:pt x="2197200" y="347099"/>
                  <a:pt x="2214917" y="352140"/>
                </a:cubicBezTo>
                <a:cubicBezTo>
                  <a:pt x="2195806" y="349863"/>
                  <a:pt x="2176768" y="347760"/>
                  <a:pt x="2157769" y="345821"/>
                </a:cubicBezTo>
                <a:cubicBezTo>
                  <a:pt x="2138582" y="342341"/>
                  <a:pt x="2119768" y="339140"/>
                  <a:pt x="2101326" y="336221"/>
                </a:cubicBezTo>
                <a:close/>
                <a:moveTo>
                  <a:pt x="1538003" y="405510"/>
                </a:moveTo>
                <a:cubicBezTo>
                  <a:pt x="1561535" y="395889"/>
                  <a:pt x="1585066" y="386523"/>
                  <a:pt x="1608600" y="377407"/>
                </a:cubicBezTo>
                <a:cubicBezTo>
                  <a:pt x="1633025" y="372557"/>
                  <a:pt x="1657740" y="368129"/>
                  <a:pt x="1682797" y="364146"/>
                </a:cubicBezTo>
                <a:cubicBezTo>
                  <a:pt x="1659183" y="371468"/>
                  <a:pt x="1635667" y="379003"/>
                  <a:pt x="1612261" y="386800"/>
                </a:cubicBezTo>
                <a:cubicBezTo>
                  <a:pt x="1587237" y="392674"/>
                  <a:pt x="1562487" y="398902"/>
                  <a:pt x="1538003" y="405510"/>
                </a:cubicBezTo>
                <a:close/>
                <a:moveTo>
                  <a:pt x="1593040" y="393284"/>
                </a:moveTo>
                <a:cubicBezTo>
                  <a:pt x="1568224" y="401710"/>
                  <a:pt x="1543522" y="410410"/>
                  <a:pt x="1518921" y="419382"/>
                </a:cubicBezTo>
                <a:cubicBezTo>
                  <a:pt x="1497261" y="426287"/>
                  <a:pt x="1475727" y="433402"/>
                  <a:pt x="1454341" y="440781"/>
                </a:cubicBezTo>
                <a:cubicBezTo>
                  <a:pt x="1477545" y="430701"/>
                  <a:pt x="1500735" y="420881"/>
                  <a:pt x="1523922" y="411303"/>
                </a:cubicBezTo>
                <a:cubicBezTo>
                  <a:pt x="1546739" y="404980"/>
                  <a:pt x="1569760" y="398962"/>
                  <a:pt x="1593040" y="393284"/>
                </a:cubicBezTo>
                <a:close/>
                <a:moveTo>
                  <a:pt x="8780620" y="253210"/>
                </a:moveTo>
                <a:cubicBezTo>
                  <a:pt x="8712855" y="258443"/>
                  <a:pt x="8643697" y="266927"/>
                  <a:pt x="8572828" y="278719"/>
                </a:cubicBezTo>
                <a:cubicBezTo>
                  <a:pt x="8358417" y="314402"/>
                  <a:pt x="8132889" y="378155"/>
                  <a:pt x="7841587" y="485433"/>
                </a:cubicBezTo>
                <a:cubicBezTo>
                  <a:pt x="7723738" y="528923"/>
                  <a:pt x="7607321" y="574751"/>
                  <a:pt x="7488487" y="621800"/>
                </a:cubicBezTo>
                <a:cubicBezTo>
                  <a:pt x="7058477" y="793532"/>
                  <a:pt x="6609801" y="937018"/>
                  <a:pt x="6116822" y="1060459"/>
                </a:cubicBezTo>
                <a:cubicBezTo>
                  <a:pt x="6063856" y="1073612"/>
                  <a:pt x="6007879" y="1087395"/>
                  <a:pt x="5949708" y="1101437"/>
                </a:cubicBezTo>
                <a:cubicBezTo>
                  <a:pt x="5943052" y="1097914"/>
                  <a:pt x="5936415" y="1094399"/>
                  <a:pt x="5929797" y="1090891"/>
                </a:cubicBezTo>
                <a:cubicBezTo>
                  <a:pt x="5984826" y="1072716"/>
                  <a:pt x="6038944" y="1054560"/>
                  <a:pt x="6091873" y="1036679"/>
                </a:cubicBezTo>
                <a:cubicBezTo>
                  <a:pt x="6419335" y="925661"/>
                  <a:pt x="6740012" y="805191"/>
                  <a:pt x="7079540" y="677651"/>
                </a:cubicBezTo>
                <a:cubicBezTo>
                  <a:pt x="7195530" y="634077"/>
                  <a:pt x="7315479" y="589018"/>
                  <a:pt x="7434424" y="544864"/>
                </a:cubicBezTo>
                <a:cubicBezTo>
                  <a:pt x="7565157" y="496595"/>
                  <a:pt x="7680533" y="456661"/>
                  <a:pt x="7787153" y="422783"/>
                </a:cubicBezTo>
                <a:cubicBezTo>
                  <a:pt x="8144416" y="309409"/>
                  <a:pt x="8459199" y="252312"/>
                  <a:pt x="8747230" y="250328"/>
                </a:cubicBezTo>
                <a:cubicBezTo>
                  <a:pt x="8758403" y="251204"/>
                  <a:pt x="8769520" y="252182"/>
                  <a:pt x="8780620" y="253210"/>
                </a:cubicBezTo>
                <a:close/>
                <a:moveTo>
                  <a:pt x="8957011" y="248672"/>
                </a:moveTo>
                <a:cubicBezTo>
                  <a:pt x="8946229" y="250438"/>
                  <a:pt x="8935427" y="252301"/>
                  <a:pt x="8924570" y="254268"/>
                </a:cubicBezTo>
                <a:cubicBezTo>
                  <a:pt x="8912914" y="253377"/>
                  <a:pt x="8901201" y="252563"/>
                  <a:pt x="8889470" y="251868"/>
                </a:cubicBezTo>
                <a:cubicBezTo>
                  <a:pt x="8899751" y="250728"/>
                  <a:pt x="8910051" y="249646"/>
                  <a:pt x="8920368" y="248668"/>
                </a:cubicBezTo>
                <a:cubicBezTo>
                  <a:pt x="8932564" y="248562"/>
                  <a:pt x="8944778" y="248551"/>
                  <a:pt x="8957011" y="248672"/>
                </a:cubicBezTo>
                <a:close/>
                <a:moveTo>
                  <a:pt x="9504703" y="153510"/>
                </a:moveTo>
                <a:cubicBezTo>
                  <a:pt x="9498996" y="155944"/>
                  <a:pt x="9493288" y="158418"/>
                  <a:pt x="9487581" y="160932"/>
                </a:cubicBezTo>
                <a:cubicBezTo>
                  <a:pt x="9479884" y="161184"/>
                  <a:pt x="9472206" y="161495"/>
                  <a:pt x="9464509" y="161896"/>
                </a:cubicBezTo>
                <a:cubicBezTo>
                  <a:pt x="9467298" y="160872"/>
                  <a:pt x="9470087" y="159842"/>
                  <a:pt x="9472875" y="158835"/>
                </a:cubicBezTo>
                <a:cubicBezTo>
                  <a:pt x="9483435" y="156949"/>
                  <a:pt x="9494051" y="155170"/>
                  <a:pt x="9504703" y="153510"/>
                </a:cubicBezTo>
                <a:close/>
                <a:moveTo>
                  <a:pt x="9483008" y="155250"/>
                </a:moveTo>
                <a:cubicBezTo>
                  <a:pt x="9494069" y="151348"/>
                  <a:pt x="9505205" y="147561"/>
                  <a:pt x="9516397" y="143904"/>
                </a:cubicBezTo>
                <a:cubicBezTo>
                  <a:pt x="9525005" y="141896"/>
                  <a:pt x="9533631" y="139935"/>
                  <a:pt x="9542313" y="138074"/>
                </a:cubicBezTo>
                <a:cubicBezTo>
                  <a:pt x="9532106" y="142116"/>
                  <a:pt x="9521900" y="146280"/>
                  <a:pt x="9511693" y="150573"/>
                </a:cubicBezTo>
                <a:cubicBezTo>
                  <a:pt x="9502119" y="152023"/>
                  <a:pt x="9492564" y="153603"/>
                  <a:pt x="9483008" y="155250"/>
                </a:cubicBezTo>
                <a:close/>
                <a:moveTo>
                  <a:pt x="1949753" y="317842"/>
                </a:moveTo>
                <a:cubicBezTo>
                  <a:pt x="1951129" y="317609"/>
                  <a:pt x="1952486" y="317364"/>
                  <a:pt x="1953881" y="317132"/>
                </a:cubicBezTo>
                <a:cubicBezTo>
                  <a:pt x="1975892" y="313438"/>
                  <a:pt x="1997867" y="309972"/>
                  <a:pt x="2019786" y="306721"/>
                </a:cubicBezTo>
                <a:cubicBezTo>
                  <a:pt x="2041983" y="310576"/>
                  <a:pt x="2063772" y="314851"/>
                  <a:pt x="2085115" y="319452"/>
                </a:cubicBezTo>
                <a:cubicBezTo>
                  <a:pt x="2062378" y="320913"/>
                  <a:pt x="2039641" y="322599"/>
                  <a:pt x="2016886" y="324522"/>
                </a:cubicBezTo>
                <a:cubicBezTo>
                  <a:pt x="1994056" y="321830"/>
                  <a:pt x="1971691" y="319608"/>
                  <a:pt x="1949753" y="317842"/>
                </a:cubicBezTo>
                <a:close/>
                <a:moveTo>
                  <a:pt x="1870481" y="313376"/>
                </a:moveTo>
                <a:cubicBezTo>
                  <a:pt x="1878085" y="311458"/>
                  <a:pt x="1885689" y="309545"/>
                  <a:pt x="1893329" y="307671"/>
                </a:cubicBezTo>
                <a:cubicBezTo>
                  <a:pt x="1910322" y="303491"/>
                  <a:pt x="1927277" y="299461"/>
                  <a:pt x="1944195" y="295557"/>
                </a:cubicBezTo>
                <a:cubicBezTo>
                  <a:pt x="1967861" y="298410"/>
                  <a:pt x="1991137" y="301835"/>
                  <a:pt x="2013985" y="305717"/>
                </a:cubicBezTo>
                <a:cubicBezTo>
                  <a:pt x="1993870" y="308732"/>
                  <a:pt x="1973754" y="311913"/>
                  <a:pt x="1953565" y="315299"/>
                </a:cubicBezTo>
                <a:cubicBezTo>
                  <a:pt x="1949791" y="315933"/>
                  <a:pt x="1946017" y="316600"/>
                  <a:pt x="1942242" y="317245"/>
                </a:cubicBezTo>
                <a:cubicBezTo>
                  <a:pt x="1917888" y="315393"/>
                  <a:pt x="1894017" y="314112"/>
                  <a:pt x="1870481" y="313376"/>
                </a:cubicBezTo>
                <a:close/>
                <a:moveTo>
                  <a:pt x="1934416" y="318591"/>
                </a:moveTo>
                <a:cubicBezTo>
                  <a:pt x="1910377" y="322752"/>
                  <a:pt x="1886525" y="327130"/>
                  <a:pt x="1862859" y="331752"/>
                </a:cubicBezTo>
                <a:cubicBezTo>
                  <a:pt x="1838259" y="332228"/>
                  <a:pt x="1814078" y="333181"/>
                  <a:pt x="1790181" y="334605"/>
                </a:cubicBezTo>
                <a:cubicBezTo>
                  <a:pt x="1814451" y="327896"/>
                  <a:pt x="1838836" y="321406"/>
                  <a:pt x="1863361" y="315167"/>
                </a:cubicBezTo>
                <a:cubicBezTo>
                  <a:pt x="1887436" y="315780"/>
                  <a:pt x="1911121" y="316957"/>
                  <a:pt x="1934416" y="318591"/>
                </a:cubicBezTo>
                <a:close/>
                <a:moveTo>
                  <a:pt x="9408867" y="180989"/>
                </a:moveTo>
                <a:cubicBezTo>
                  <a:pt x="9400538" y="181043"/>
                  <a:pt x="9392228" y="181211"/>
                  <a:pt x="9383899" y="181438"/>
                </a:cubicBezTo>
                <a:cubicBezTo>
                  <a:pt x="9398177" y="176674"/>
                  <a:pt x="9412585" y="172114"/>
                  <a:pt x="9427086" y="167755"/>
                </a:cubicBezTo>
                <a:cubicBezTo>
                  <a:pt x="9430284" y="167076"/>
                  <a:pt x="9433518" y="166423"/>
                  <a:pt x="9436734" y="165763"/>
                </a:cubicBezTo>
                <a:cubicBezTo>
                  <a:pt x="9441159" y="165419"/>
                  <a:pt x="9445602" y="165131"/>
                  <a:pt x="9450046" y="164838"/>
                </a:cubicBezTo>
                <a:cubicBezTo>
                  <a:pt x="9436846" y="169807"/>
                  <a:pt x="9423628" y="174968"/>
                  <a:pt x="9410391" y="180354"/>
                </a:cubicBezTo>
                <a:cubicBezTo>
                  <a:pt x="9409889" y="180562"/>
                  <a:pt x="9409387" y="180781"/>
                  <a:pt x="9408867" y="180989"/>
                </a:cubicBezTo>
                <a:close/>
                <a:moveTo>
                  <a:pt x="9403828" y="183079"/>
                </a:moveTo>
                <a:cubicBezTo>
                  <a:pt x="9385033" y="190820"/>
                  <a:pt x="9366293" y="198958"/>
                  <a:pt x="9347535" y="207511"/>
                </a:cubicBezTo>
                <a:cubicBezTo>
                  <a:pt x="9334725" y="207669"/>
                  <a:pt x="9321917" y="208013"/>
                  <a:pt x="9309088" y="208497"/>
                </a:cubicBezTo>
                <a:cubicBezTo>
                  <a:pt x="9331491" y="199759"/>
                  <a:pt x="9354097" y="191471"/>
                  <a:pt x="9377002" y="183719"/>
                </a:cubicBezTo>
                <a:cubicBezTo>
                  <a:pt x="9385925" y="183408"/>
                  <a:pt x="9394867" y="183193"/>
                  <a:pt x="9403828" y="183079"/>
                </a:cubicBezTo>
                <a:close/>
                <a:moveTo>
                  <a:pt x="9343407" y="209398"/>
                </a:moveTo>
                <a:cubicBezTo>
                  <a:pt x="9331267" y="214976"/>
                  <a:pt x="9319128" y="220732"/>
                  <a:pt x="9306969" y="226664"/>
                </a:cubicBezTo>
                <a:cubicBezTo>
                  <a:pt x="9293788" y="226084"/>
                  <a:pt x="9280607" y="225677"/>
                  <a:pt x="9267389" y="225428"/>
                </a:cubicBezTo>
                <a:cubicBezTo>
                  <a:pt x="9279528" y="220310"/>
                  <a:pt x="9291724" y="215327"/>
                  <a:pt x="9304013" y="210488"/>
                </a:cubicBezTo>
                <a:cubicBezTo>
                  <a:pt x="9317101" y="209967"/>
                  <a:pt x="9330226" y="209586"/>
                  <a:pt x="9343407" y="209398"/>
                </a:cubicBezTo>
                <a:close/>
                <a:moveTo>
                  <a:pt x="2177512" y="287083"/>
                </a:moveTo>
                <a:cubicBezTo>
                  <a:pt x="2201495" y="284670"/>
                  <a:pt x="2225459" y="282513"/>
                  <a:pt x="2249441" y="280630"/>
                </a:cubicBezTo>
                <a:cubicBezTo>
                  <a:pt x="2269631" y="290907"/>
                  <a:pt x="2289393" y="301571"/>
                  <a:pt x="2308690" y="312484"/>
                </a:cubicBezTo>
                <a:cubicBezTo>
                  <a:pt x="2285545" y="312441"/>
                  <a:pt x="2262436" y="312633"/>
                  <a:pt x="2239365" y="313062"/>
                </a:cubicBezTo>
                <a:cubicBezTo>
                  <a:pt x="2218338" y="303716"/>
                  <a:pt x="2197739" y="295062"/>
                  <a:pt x="2177512" y="287083"/>
                </a:cubicBezTo>
                <a:close/>
                <a:moveTo>
                  <a:pt x="2235107" y="313136"/>
                </a:moveTo>
                <a:cubicBezTo>
                  <a:pt x="2212036" y="313594"/>
                  <a:pt x="2188983" y="314283"/>
                  <a:pt x="2165967" y="315213"/>
                </a:cubicBezTo>
                <a:cubicBezTo>
                  <a:pt x="2144178" y="308039"/>
                  <a:pt x="2122892" y="301498"/>
                  <a:pt x="2101977" y="295555"/>
                </a:cubicBezTo>
                <a:cubicBezTo>
                  <a:pt x="2125829" y="292608"/>
                  <a:pt x="2149644" y="289924"/>
                  <a:pt x="2173441" y="287499"/>
                </a:cubicBezTo>
                <a:cubicBezTo>
                  <a:pt x="2194430" y="295683"/>
                  <a:pt x="2215010" y="304268"/>
                  <a:pt x="2235107" y="313136"/>
                </a:cubicBezTo>
                <a:close/>
                <a:moveTo>
                  <a:pt x="5851658" y="1114549"/>
                </a:moveTo>
                <a:cubicBezTo>
                  <a:pt x="5845951" y="1113135"/>
                  <a:pt x="5840243" y="1111718"/>
                  <a:pt x="5834573" y="1110305"/>
                </a:cubicBezTo>
                <a:cubicBezTo>
                  <a:pt x="5834331" y="1110248"/>
                  <a:pt x="5834108" y="1110192"/>
                  <a:pt x="5833867" y="1110134"/>
                </a:cubicBezTo>
                <a:cubicBezTo>
                  <a:pt x="5839109" y="1107950"/>
                  <a:pt x="5844352" y="1105756"/>
                  <a:pt x="5849576" y="1103562"/>
                </a:cubicBezTo>
                <a:cubicBezTo>
                  <a:pt x="5853109" y="1104696"/>
                  <a:pt x="5856603" y="1105819"/>
                  <a:pt x="5860154" y="1106961"/>
                </a:cubicBezTo>
                <a:cubicBezTo>
                  <a:pt x="5862646" y="1107758"/>
                  <a:pt x="5865137" y="1108558"/>
                  <a:pt x="5867609" y="1109355"/>
                </a:cubicBezTo>
                <a:cubicBezTo>
                  <a:pt x="5862292" y="1111086"/>
                  <a:pt x="5856975" y="1112819"/>
                  <a:pt x="5851658" y="1114549"/>
                </a:cubicBezTo>
                <a:close/>
                <a:moveTo>
                  <a:pt x="5870640" y="1110326"/>
                </a:moveTo>
                <a:cubicBezTo>
                  <a:pt x="5876607" y="1112244"/>
                  <a:pt x="5882594" y="1114163"/>
                  <a:pt x="5888580" y="1116087"/>
                </a:cubicBezTo>
                <a:cubicBezTo>
                  <a:pt x="5883356" y="1117329"/>
                  <a:pt x="5878113" y="1118571"/>
                  <a:pt x="5872852" y="1119814"/>
                </a:cubicBezTo>
                <a:cubicBezTo>
                  <a:pt x="5866922" y="1118340"/>
                  <a:pt x="5860991" y="1116868"/>
                  <a:pt x="5855060" y="1115395"/>
                </a:cubicBezTo>
                <a:cubicBezTo>
                  <a:pt x="5860266" y="1113705"/>
                  <a:pt x="5865453" y="1112016"/>
                  <a:pt x="5870640" y="1110326"/>
                </a:cubicBezTo>
                <a:close/>
                <a:moveTo>
                  <a:pt x="5830985" y="1111333"/>
                </a:moveTo>
                <a:cubicBezTo>
                  <a:pt x="5832045" y="1111594"/>
                  <a:pt x="5833067" y="1111848"/>
                  <a:pt x="5834127" y="1112108"/>
                </a:cubicBezTo>
                <a:cubicBezTo>
                  <a:pt x="5838849" y="1113282"/>
                  <a:pt x="5843590" y="1114458"/>
                  <a:pt x="5848312" y="1115635"/>
                </a:cubicBezTo>
                <a:cubicBezTo>
                  <a:pt x="5843106" y="1117327"/>
                  <a:pt x="5837882" y="1119017"/>
                  <a:pt x="5832658" y="1120705"/>
                </a:cubicBezTo>
                <a:cubicBezTo>
                  <a:pt x="5826969" y="1119716"/>
                  <a:pt x="5821281" y="1118727"/>
                  <a:pt x="5815610" y="1117740"/>
                </a:cubicBezTo>
                <a:cubicBezTo>
                  <a:pt x="5820741" y="1115607"/>
                  <a:pt x="5825854" y="1113475"/>
                  <a:pt x="5830985" y="1111333"/>
                </a:cubicBezTo>
                <a:close/>
                <a:moveTo>
                  <a:pt x="5812654" y="1117227"/>
                </a:moveTo>
                <a:cubicBezTo>
                  <a:pt x="5807003" y="1116243"/>
                  <a:pt x="5801351" y="1115260"/>
                  <a:pt x="5795718" y="1114280"/>
                </a:cubicBezTo>
                <a:cubicBezTo>
                  <a:pt x="5730036" y="1102854"/>
                  <a:pt x="5668016" y="1092060"/>
                  <a:pt x="5605494" y="1081530"/>
                </a:cubicBezTo>
                <a:cubicBezTo>
                  <a:pt x="5306272" y="1031137"/>
                  <a:pt x="4980241" y="964321"/>
                  <a:pt x="4579418" y="871262"/>
                </a:cubicBezTo>
                <a:cubicBezTo>
                  <a:pt x="4271012" y="800485"/>
                  <a:pt x="3959686" y="713461"/>
                  <a:pt x="3658623" y="629303"/>
                </a:cubicBezTo>
                <a:cubicBezTo>
                  <a:pt x="3517982" y="589990"/>
                  <a:pt x="3372562" y="549343"/>
                  <a:pt x="3231066" y="511406"/>
                </a:cubicBezTo>
                <a:cubicBezTo>
                  <a:pt x="3045565" y="461939"/>
                  <a:pt x="2895609" y="427086"/>
                  <a:pt x="2759114" y="401723"/>
                </a:cubicBezTo>
                <a:cubicBezTo>
                  <a:pt x="2649854" y="381414"/>
                  <a:pt x="2544276" y="365786"/>
                  <a:pt x="2441152" y="354691"/>
                </a:cubicBezTo>
                <a:cubicBezTo>
                  <a:pt x="2422821" y="340874"/>
                  <a:pt x="2404862" y="327786"/>
                  <a:pt x="2387163" y="315367"/>
                </a:cubicBezTo>
                <a:cubicBezTo>
                  <a:pt x="2497371" y="318085"/>
                  <a:pt x="2608880" y="326094"/>
                  <a:pt x="2723047" y="339424"/>
                </a:cubicBezTo>
                <a:cubicBezTo>
                  <a:pt x="2870939" y="356688"/>
                  <a:pt x="3030710" y="384582"/>
                  <a:pt x="3211508" y="424699"/>
                </a:cubicBezTo>
                <a:cubicBezTo>
                  <a:pt x="3526124" y="494907"/>
                  <a:pt x="3848865" y="584893"/>
                  <a:pt x="4160971" y="671914"/>
                </a:cubicBezTo>
                <a:cubicBezTo>
                  <a:pt x="4299920" y="710655"/>
                  <a:pt x="4443592" y="750717"/>
                  <a:pt x="4584642" y="788500"/>
                </a:cubicBezTo>
                <a:cubicBezTo>
                  <a:pt x="4624111" y="799164"/>
                  <a:pt x="4663431" y="809813"/>
                  <a:pt x="4702639" y="820424"/>
                </a:cubicBezTo>
                <a:cubicBezTo>
                  <a:pt x="5021866" y="906849"/>
                  <a:pt x="5323394" y="988480"/>
                  <a:pt x="5621966" y="1060016"/>
                </a:cubicBezTo>
                <a:cubicBezTo>
                  <a:pt x="5689563" y="1076211"/>
                  <a:pt x="5757086" y="1092973"/>
                  <a:pt x="5828345" y="1110675"/>
                </a:cubicBezTo>
                <a:cubicBezTo>
                  <a:pt x="5823121" y="1112860"/>
                  <a:pt x="5817897" y="1115044"/>
                  <a:pt x="5812654" y="1117227"/>
                </a:cubicBezTo>
                <a:close/>
                <a:moveTo>
                  <a:pt x="5831227" y="1109476"/>
                </a:moveTo>
                <a:cubicBezTo>
                  <a:pt x="5759056" y="1091549"/>
                  <a:pt x="5690772" y="1074592"/>
                  <a:pt x="5622394" y="1058211"/>
                </a:cubicBezTo>
                <a:cubicBezTo>
                  <a:pt x="5323859" y="986678"/>
                  <a:pt x="5022331" y="905053"/>
                  <a:pt x="4703123" y="818634"/>
                </a:cubicBezTo>
                <a:cubicBezTo>
                  <a:pt x="4663914" y="808020"/>
                  <a:pt x="4624594" y="797373"/>
                  <a:pt x="4585126" y="786710"/>
                </a:cubicBezTo>
                <a:cubicBezTo>
                  <a:pt x="4444075" y="748927"/>
                  <a:pt x="4300404" y="708867"/>
                  <a:pt x="4161454" y="670127"/>
                </a:cubicBezTo>
                <a:cubicBezTo>
                  <a:pt x="3849330" y="583097"/>
                  <a:pt x="3526571" y="493107"/>
                  <a:pt x="3211899" y="422889"/>
                </a:cubicBezTo>
                <a:cubicBezTo>
                  <a:pt x="3031045" y="382756"/>
                  <a:pt x="2871218" y="354853"/>
                  <a:pt x="2723252" y="337582"/>
                </a:cubicBezTo>
                <a:cubicBezTo>
                  <a:pt x="2608062" y="324133"/>
                  <a:pt x="2495586" y="316102"/>
                  <a:pt x="2384430" y="313449"/>
                </a:cubicBezTo>
                <a:cubicBezTo>
                  <a:pt x="2365170" y="299980"/>
                  <a:pt x="2346244" y="287332"/>
                  <a:pt x="2327598" y="275438"/>
                </a:cubicBezTo>
                <a:cubicBezTo>
                  <a:pt x="2446636" y="268936"/>
                  <a:pt x="2565990" y="268908"/>
                  <a:pt x="2687297" y="275300"/>
                </a:cubicBezTo>
                <a:cubicBezTo>
                  <a:pt x="2845488" y="283631"/>
                  <a:pt x="3010706" y="303549"/>
                  <a:pt x="3192415" y="336199"/>
                </a:cubicBezTo>
                <a:cubicBezTo>
                  <a:pt x="3667992" y="422124"/>
                  <a:pt x="4157978" y="571842"/>
                  <a:pt x="4590294" y="703937"/>
                </a:cubicBezTo>
                <a:cubicBezTo>
                  <a:pt x="4779923" y="762251"/>
                  <a:pt x="4968324" y="822882"/>
                  <a:pt x="5150535" y="881516"/>
                </a:cubicBezTo>
                <a:cubicBezTo>
                  <a:pt x="5319063" y="935754"/>
                  <a:pt x="5478257" y="986981"/>
                  <a:pt x="5638754" y="1036673"/>
                </a:cubicBezTo>
                <a:cubicBezTo>
                  <a:pt x="5706853" y="1057759"/>
                  <a:pt x="5775230" y="1079686"/>
                  <a:pt x="5847178" y="1102791"/>
                </a:cubicBezTo>
                <a:cubicBezTo>
                  <a:pt x="5841861" y="1105018"/>
                  <a:pt x="5836562" y="1107247"/>
                  <a:pt x="5831227" y="1109476"/>
                </a:cubicBezTo>
                <a:close/>
                <a:moveTo>
                  <a:pt x="2381400" y="313384"/>
                </a:moveTo>
                <a:cubicBezTo>
                  <a:pt x="2358384" y="312854"/>
                  <a:pt x="2335406" y="312560"/>
                  <a:pt x="2312483" y="312493"/>
                </a:cubicBezTo>
                <a:cubicBezTo>
                  <a:pt x="2293111" y="301485"/>
                  <a:pt x="2273256" y="290730"/>
                  <a:pt x="2252973" y="280355"/>
                </a:cubicBezTo>
                <a:cubicBezTo>
                  <a:pt x="2276918" y="278499"/>
                  <a:pt x="2300882" y="276916"/>
                  <a:pt x="2324846" y="275586"/>
                </a:cubicBezTo>
                <a:cubicBezTo>
                  <a:pt x="2344144" y="287867"/>
                  <a:pt x="2363014" y="300519"/>
                  <a:pt x="2381400" y="313384"/>
                </a:cubicBezTo>
                <a:close/>
                <a:moveTo>
                  <a:pt x="2312000" y="314350"/>
                </a:moveTo>
                <a:cubicBezTo>
                  <a:pt x="2331111" y="325221"/>
                  <a:pt x="2349777" y="336331"/>
                  <a:pt x="2367977" y="347537"/>
                </a:cubicBezTo>
                <a:cubicBezTo>
                  <a:pt x="2345928" y="345606"/>
                  <a:pt x="2323972" y="343882"/>
                  <a:pt x="2302128" y="342371"/>
                </a:cubicBezTo>
                <a:cubicBezTo>
                  <a:pt x="2282143" y="332601"/>
                  <a:pt x="2262585" y="323434"/>
                  <a:pt x="2243399" y="314852"/>
                </a:cubicBezTo>
                <a:cubicBezTo>
                  <a:pt x="2266229" y="314455"/>
                  <a:pt x="2289096" y="314287"/>
                  <a:pt x="2312000" y="314350"/>
                </a:cubicBezTo>
                <a:close/>
                <a:moveTo>
                  <a:pt x="2315755" y="314358"/>
                </a:moveTo>
                <a:cubicBezTo>
                  <a:pt x="2338510" y="314447"/>
                  <a:pt x="2361303" y="314758"/>
                  <a:pt x="2384152" y="315300"/>
                </a:cubicBezTo>
                <a:cubicBezTo>
                  <a:pt x="2402464" y="328149"/>
                  <a:pt x="2420311" y="341203"/>
                  <a:pt x="2437694" y="354319"/>
                </a:cubicBezTo>
                <a:cubicBezTo>
                  <a:pt x="2415738" y="351977"/>
                  <a:pt x="2393875" y="349839"/>
                  <a:pt x="2372142" y="347909"/>
                </a:cubicBezTo>
                <a:cubicBezTo>
                  <a:pt x="2353811" y="336585"/>
                  <a:pt x="2335015" y="325356"/>
                  <a:pt x="2315755" y="314358"/>
                </a:cubicBezTo>
                <a:close/>
                <a:moveTo>
                  <a:pt x="2440575" y="356502"/>
                </a:moveTo>
                <a:cubicBezTo>
                  <a:pt x="2457939" y="369649"/>
                  <a:pt x="2474838" y="382845"/>
                  <a:pt x="2491236" y="395948"/>
                </a:cubicBezTo>
                <a:cubicBezTo>
                  <a:pt x="2470302" y="391847"/>
                  <a:pt x="2449555" y="387952"/>
                  <a:pt x="2428993" y="384255"/>
                </a:cubicBezTo>
                <a:cubicBezTo>
                  <a:pt x="2411703" y="372879"/>
                  <a:pt x="2393930" y="361447"/>
                  <a:pt x="2375655" y="350095"/>
                </a:cubicBezTo>
                <a:cubicBezTo>
                  <a:pt x="2397184" y="352029"/>
                  <a:pt x="2418824" y="354163"/>
                  <a:pt x="2440575" y="356502"/>
                </a:cubicBezTo>
                <a:close/>
                <a:moveTo>
                  <a:pt x="2444015" y="356870"/>
                </a:moveTo>
                <a:cubicBezTo>
                  <a:pt x="2546117" y="367937"/>
                  <a:pt x="2650654" y="383451"/>
                  <a:pt x="2758780" y="403552"/>
                </a:cubicBezTo>
                <a:cubicBezTo>
                  <a:pt x="2895219" y="428905"/>
                  <a:pt x="3045137" y="463748"/>
                  <a:pt x="3230583" y="513202"/>
                </a:cubicBezTo>
                <a:cubicBezTo>
                  <a:pt x="3372079" y="551135"/>
                  <a:pt x="3517480" y="591783"/>
                  <a:pt x="3658121" y="631093"/>
                </a:cubicBezTo>
                <a:cubicBezTo>
                  <a:pt x="3959221" y="715257"/>
                  <a:pt x="4270565" y="802287"/>
                  <a:pt x="4579009" y="873074"/>
                </a:cubicBezTo>
                <a:cubicBezTo>
                  <a:pt x="4979850" y="966143"/>
                  <a:pt x="5305937" y="1032961"/>
                  <a:pt x="5605178" y="1083363"/>
                </a:cubicBezTo>
                <a:cubicBezTo>
                  <a:pt x="5667700" y="1093891"/>
                  <a:pt x="5729720" y="1104685"/>
                  <a:pt x="5795383" y="1116111"/>
                </a:cubicBezTo>
                <a:cubicBezTo>
                  <a:pt x="5800068" y="1116925"/>
                  <a:pt x="5804772" y="1117742"/>
                  <a:pt x="5809457" y="1118558"/>
                </a:cubicBezTo>
                <a:cubicBezTo>
                  <a:pt x="5804344" y="1120683"/>
                  <a:pt x="5799213" y="1122808"/>
                  <a:pt x="5794101" y="1124931"/>
                </a:cubicBezTo>
                <a:cubicBezTo>
                  <a:pt x="5772163" y="1122787"/>
                  <a:pt x="5750337" y="1120642"/>
                  <a:pt x="5728604" y="1118508"/>
                </a:cubicBezTo>
                <a:cubicBezTo>
                  <a:pt x="5682517" y="1113979"/>
                  <a:pt x="5634868" y="1109298"/>
                  <a:pt x="5588595" y="1104852"/>
                </a:cubicBezTo>
                <a:cubicBezTo>
                  <a:pt x="5267193" y="1073980"/>
                  <a:pt x="4925732" y="1023836"/>
                  <a:pt x="4573710" y="955815"/>
                </a:cubicBezTo>
                <a:cubicBezTo>
                  <a:pt x="4116910" y="868832"/>
                  <a:pt x="3669424" y="732307"/>
                  <a:pt x="3250233" y="599927"/>
                </a:cubicBezTo>
                <a:cubicBezTo>
                  <a:pt x="3104740" y="554205"/>
                  <a:pt x="2949728" y="506191"/>
                  <a:pt x="2794995" y="465869"/>
                </a:cubicBezTo>
                <a:cubicBezTo>
                  <a:pt x="2689286" y="438315"/>
                  <a:pt x="2590177" y="415428"/>
                  <a:pt x="2495177" y="396727"/>
                </a:cubicBezTo>
                <a:cubicBezTo>
                  <a:pt x="2477813" y="382829"/>
                  <a:pt x="2460765" y="369547"/>
                  <a:pt x="2444015" y="356870"/>
                </a:cubicBezTo>
                <a:close/>
                <a:moveTo>
                  <a:pt x="2794530" y="467669"/>
                </a:moveTo>
                <a:cubicBezTo>
                  <a:pt x="2949207" y="507982"/>
                  <a:pt x="3104182" y="555986"/>
                  <a:pt x="3249676" y="601701"/>
                </a:cubicBezTo>
                <a:cubicBezTo>
                  <a:pt x="3668903" y="734097"/>
                  <a:pt x="4116464" y="870639"/>
                  <a:pt x="4573357" y="957641"/>
                </a:cubicBezTo>
                <a:cubicBezTo>
                  <a:pt x="4925435" y="1025675"/>
                  <a:pt x="5266952" y="1075824"/>
                  <a:pt x="5588409" y="1106704"/>
                </a:cubicBezTo>
                <a:cubicBezTo>
                  <a:pt x="5634683" y="1111149"/>
                  <a:pt x="5682331" y="1115829"/>
                  <a:pt x="5728418" y="1120357"/>
                </a:cubicBezTo>
                <a:cubicBezTo>
                  <a:pt x="5748999" y="1122380"/>
                  <a:pt x="5769690" y="1124412"/>
                  <a:pt x="5790456" y="1126442"/>
                </a:cubicBezTo>
                <a:cubicBezTo>
                  <a:pt x="5785511" y="1128487"/>
                  <a:pt x="5780548" y="1130532"/>
                  <a:pt x="5775584" y="1132577"/>
                </a:cubicBezTo>
                <a:cubicBezTo>
                  <a:pt x="5708154" y="1131242"/>
                  <a:pt x="5641282" y="1129746"/>
                  <a:pt x="5575135" y="1128258"/>
                </a:cubicBezTo>
                <a:lnTo>
                  <a:pt x="5571677" y="1128180"/>
                </a:lnTo>
                <a:cubicBezTo>
                  <a:pt x="5236370" y="1120646"/>
                  <a:pt x="4898682" y="1091104"/>
                  <a:pt x="4567985" y="1040371"/>
                </a:cubicBezTo>
                <a:cubicBezTo>
                  <a:pt x="4176179" y="981360"/>
                  <a:pt x="3763532" y="869534"/>
                  <a:pt x="3269401" y="688456"/>
                </a:cubicBezTo>
                <a:cubicBezTo>
                  <a:pt x="3230657" y="674321"/>
                  <a:pt x="3191690" y="659987"/>
                  <a:pt x="3154025" y="646126"/>
                </a:cubicBezTo>
                <a:cubicBezTo>
                  <a:pt x="3042683" y="605168"/>
                  <a:pt x="2937532" y="566480"/>
                  <a:pt x="2830857" y="530025"/>
                </a:cubicBezTo>
                <a:cubicBezTo>
                  <a:pt x="2728290" y="494962"/>
                  <a:pt x="2634982" y="465122"/>
                  <a:pt x="2547678" y="439594"/>
                </a:cubicBezTo>
                <a:cubicBezTo>
                  <a:pt x="2531839" y="426430"/>
                  <a:pt x="2515906" y="413387"/>
                  <a:pt x="2499918" y="400516"/>
                </a:cubicBezTo>
                <a:cubicBezTo>
                  <a:pt x="2499379" y="400090"/>
                  <a:pt x="2498858" y="399676"/>
                  <a:pt x="2498319" y="399252"/>
                </a:cubicBezTo>
                <a:cubicBezTo>
                  <a:pt x="2592222" y="417815"/>
                  <a:pt x="2690160" y="440465"/>
                  <a:pt x="2794530" y="467669"/>
                </a:cubicBezTo>
                <a:close/>
                <a:moveTo>
                  <a:pt x="5793822" y="1126769"/>
                </a:moveTo>
                <a:cubicBezTo>
                  <a:pt x="5798934" y="1127271"/>
                  <a:pt x="5804065" y="1127771"/>
                  <a:pt x="5809215" y="1128272"/>
                </a:cubicBezTo>
                <a:cubicBezTo>
                  <a:pt x="5804344" y="1129831"/>
                  <a:pt x="5799492" y="1131389"/>
                  <a:pt x="5794621" y="1132947"/>
                </a:cubicBezTo>
                <a:cubicBezTo>
                  <a:pt x="5789601" y="1132851"/>
                  <a:pt x="5784582" y="1132752"/>
                  <a:pt x="5779544" y="1132653"/>
                </a:cubicBezTo>
                <a:cubicBezTo>
                  <a:pt x="5784303" y="1130696"/>
                  <a:pt x="5789062" y="1128734"/>
                  <a:pt x="5793822" y="1126769"/>
                </a:cubicBezTo>
                <a:close/>
                <a:moveTo>
                  <a:pt x="5797465" y="1125260"/>
                </a:moveTo>
                <a:cubicBezTo>
                  <a:pt x="5802448" y="1123200"/>
                  <a:pt x="5807430" y="1121140"/>
                  <a:pt x="5812413" y="1119071"/>
                </a:cubicBezTo>
                <a:cubicBezTo>
                  <a:pt x="5817878" y="1120024"/>
                  <a:pt x="5823363" y="1120978"/>
                  <a:pt x="5828866" y="1121932"/>
                </a:cubicBezTo>
                <a:cubicBezTo>
                  <a:pt x="5823790" y="1123570"/>
                  <a:pt x="5818734" y="1125206"/>
                  <a:pt x="5813640" y="1126840"/>
                </a:cubicBezTo>
                <a:cubicBezTo>
                  <a:pt x="5808248" y="1126314"/>
                  <a:pt x="5802857" y="1125788"/>
                  <a:pt x="5797465" y="1125260"/>
                </a:cubicBezTo>
                <a:close/>
                <a:moveTo>
                  <a:pt x="5832788" y="1122616"/>
                </a:moveTo>
                <a:cubicBezTo>
                  <a:pt x="5838199" y="1123557"/>
                  <a:pt x="5843608" y="1124496"/>
                  <a:pt x="5849037" y="1125436"/>
                </a:cubicBezTo>
                <a:cubicBezTo>
                  <a:pt x="5844185" y="1126578"/>
                  <a:pt x="5839314" y="1127719"/>
                  <a:pt x="5834443" y="1128861"/>
                </a:cubicBezTo>
                <a:cubicBezTo>
                  <a:pt x="5829051" y="1128338"/>
                  <a:pt x="5823660" y="1127816"/>
                  <a:pt x="5818306" y="1127294"/>
                </a:cubicBezTo>
                <a:cubicBezTo>
                  <a:pt x="5823140" y="1125736"/>
                  <a:pt x="5827973" y="1124178"/>
                  <a:pt x="5832788" y="1122616"/>
                </a:cubicBezTo>
                <a:close/>
                <a:moveTo>
                  <a:pt x="5836600" y="1121391"/>
                </a:moveTo>
                <a:cubicBezTo>
                  <a:pt x="5841656" y="1119755"/>
                  <a:pt x="5846676" y="1118119"/>
                  <a:pt x="5851714" y="1116483"/>
                </a:cubicBezTo>
                <a:cubicBezTo>
                  <a:pt x="5857440" y="1117903"/>
                  <a:pt x="5863166" y="1119326"/>
                  <a:pt x="5868911" y="1120750"/>
                </a:cubicBezTo>
                <a:cubicBezTo>
                  <a:pt x="5863836" y="1121951"/>
                  <a:pt x="5858741" y="1123150"/>
                  <a:pt x="5853647" y="1124351"/>
                </a:cubicBezTo>
                <a:cubicBezTo>
                  <a:pt x="5847959" y="1123363"/>
                  <a:pt x="5842270" y="1122376"/>
                  <a:pt x="5836600" y="1121391"/>
                </a:cubicBezTo>
                <a:close/>
                <a:moveTo>
                  <a:pt x="5872852" y="1121727"/>
                </a:moveTo>
                <a:cubicBezTo>
                  <a:pt x="5878225" y="1123059"/>
                  <a:pt x="5883579" y="1124390"/>
                  <a:pt x="5888952" y="1125723"/>
                </a:cubicBezTo>
                <a:cubicBezTo>
                  <a:pt x="5884044" y="1126461"/>
                  <a:pt x="5879155" y="1127193"/>
                  <a:pt x="5874265" y="1127926"/>
                </a:cubicBezTo>
                <a:cubicBezTo>
                  <a:pt x="5868948" y="1127004"/>
                  <a:pt x="5863631" y="1126083"/>
                  <a:pt x="5858314" y="1125161"/>
                </a:cubicBezTo>
                <a:cubicBezTo>
                  <a:pt x="5863166" y="1124016"/>
                  <a:pt x="5868019" y="1122871"/>
                  <a:pt x="5872852" y="1121727"/>
                </a:cubicBezTo>
                <a:close/>
                <a:moveTo>
                  <a:pt x="5876794" y="1120792"/>
                </a:moveTo>
                <a:cubicBezTo>
                  <a:pt x="5881869" y="1119589"/>
                  <a:pt x="5886944" y="1118387"/>
                  <a:pt x="5892001" y="1117184"/>
                </a:cubicBezTo>
                <a:cubicBezTo>
                  <a:pt x="5897690" y="1119015"/>
                  <a:pt x="5903416" y="1120846"/>
                  <a:pt x="5909123" y="1122679"/>
                </a:cubicBezTo>
                <a:cubicBezTo>
                  <a:pt x="5903992" y="1123456"/>
                  <a:pt x="5898879" y="1124230"/>
                  <a:pt x="5893767" y="1125000"/>
                </a:cubicBezTo>
                <a:cubicBezTo>
                  <a:pt x="5888097" y="1123594"/>
                  <a:pt x="5882445" y="1122194"/>
                  <a:pt x="5876794" y="1120792"/>
                </a:cubicBezTo>
                <a:close/>
                <a:moveTo>
                  <a:pt x="5895496" y="1116351"/>
                </a:moveTo>
                <a:cubicBezTo>
                  <a:pt x="5900720" y="1115103"/>
                  <a:pt x="5905944" y="1113858"/>
                  <a:pt x="5911150" y="1112614"/>
                </a:cubicBezTo>
                <a:cubicBezTo>
                  <a:pt x="5917117" y="1114955"/>
                  <a:pt x="5923104" y="1117299"/>
                  <a:pt x="5929090" y="1119643"/>
                </a:cubicBezTo>
                <a:cubicBezTo>
                  <a:pt x="5923792" y="1120450"/>
                  <a:pt x="5918512" y="1121252"/>
                  <a:pt x="5913250" y="1122051"/>
                </a:cubicBezTo>
                <a:cubicBezTo>
                  <a:pt x="5907320" y="1120149"/>
                  <a:pt x="5901408" y="1118251"/>
                  <a:pt x="5895496" y="1116351"/>
                </a:cubicBezTo>
                <a:close/>
                <a:moveTo>
                  <a:pt x="5913102" y="1123956"/>
                </a:moveTo>
                <a:cubicBezTo>
                  <a:pt x="5918530" y="1125697"/>
                  <a:pt x="5923977" y="1127440"/>
                  <a:pt x="5929424" y="1129184"/>
                </a:cubicBezTo>
                <a:cubicBezTo>
                  <a:pt x="5924517" y="1129517"/>
                  <a:pt x="5919609" y="1129848"/>
                  <a:pt x="5914682" y="1130177"/>
                </a:cubicBezTo>
                <a:cubicBezTo>
                  <a:pt x="5909272" y="1128840"/>
                  <a:pt x="5903880" y="1127504"/>
                  <a:pt x="5898489" y="1126169"/>
                </a:cubicBezTo>
                <a:cubicBezTo>
                  <a:pt x="5903342" y="1125435"/>
                  <a:pt x="5908212" y="1124696"/>
                  <a:pt x="5913102" y="1123956"/>
                </a:cubicBezTo>
                <a:close/>
                <a:moveTo>
                  <a:pt x="5917229" y="1123328"/>
                </a:moveTo>
                <a:cubicBezTo>
                  <a:pt x="5922323" y="1122555"/>
                  <a:pt x="5927417" y="1121780"/>
                  <a:pt x="5932529" y="1120999"/>
                </a:cubicBezTo>
                <a:cubicBezTo>
                  <a:pt x="5938311" y="1123259"/>
                  <a:pt x="5944093" y="1125524"/>
                  <a:pt x="5949875" y="1127786"/>
                </a:cubicBezTo>
                <a:cubicBezTo>
                  <a:pt x="5944743" y="1128139"/>
                  <a:pt x="5939612" y="1128491"/>
                  <a:pt x="5934444" y="1128840"/>
                </a:cubicBezTo>
                <a:cubicBezTo>
                  <a:pt x="5928700" y="1127004"/>
                  <a:pt x="5922973" y="1125165"/>
                  <a:pt x="5917229" y="1123328"/>
                </a:cubicBezTo>
                <a:close/>
                <a:moveTo>
                  <a:pt x="5936210" y="1120439"/>
                </a:moveTo>
                <a:cubicBezTo>
                  <a:pt x="5941527" y="1119625"/>
                  <a:pt x="5946882" y="1118805"/>
                  <a:pt x="5952236" y="1117983"/>
                </a:cubicBezTo>
                <a:cubicBezTo>
                  <a:pt x="5958278" y="1120776"/>
                  <a:pt x="5964338" y="1123570"/>
                  <a:pt x="5970418" y="1126366"/>
                </a:cubicBezTo>
                <a:cubicBezTo>
                  <a:pt x="5965027" y="1126742"/>
                  <a:pt x="5959635" y="1127115"/>
                  <a:pt x="5954225" y="1127489"/>
                </a:cubicBezTo>
                <a:cubicBezTo>
                  <a:pt x="5948202" y="1125137"/>
                  <a:pt x="5942197" y="1122785"/>
                  <a:pt x="5936210" y="1120439"/>
                </a:cubicBezTo>
                <a:close/>
                <a:moveTo>
                  <a:pt x="5953928" y="1129370"/>
                </a:moveTo>
                <a:cubicBezTo>
                  <a:pt x="5959393" y="1131508"/>
                  <a:pt x="5964878" y="1133644"/>
                  <a:pt x="5970343" y="1135784"/>
                </a:cubicBezTo>
                <a:cubicBezTo>
                  <a:pt x="5965435" y="1135723"/>
                  <a:pt x="5960509" y="1135665"/>
                  <a:pt x="5955601" y="1135600"/>
                </a:cubicBezTo>
                <a:cubicBezTo>
                  <a:pt x="5950135" y="1133858"/>
                  <a:pt x="5944688" y="1132116"/>
                  <a:pt x="5939241" y="1130376"/>
                </a:cubicBezTo>
                <a:cubicBezTo>
                  <a:pt x="5944149" y="1130041"/>
                  <a:pt x="5949038" y="1129707"/>
                  <a:pt x="5953928" y="1129370"/>
                </a:cubicBezTo>
                <a:close/>
                <a:moveTo>
                  <a:pt x="5958259" y="1129071"/>
                </a:moveTo>
                <a:cubicBezTo>
                  <a:pt x="5963502" y="1128708"/>
                  <a:pt x="5968707" y="1128348"/>
                  <a:pt x="5973913" y="1127983"/>
                </a:cubicBezTo>
                <a:cubicBezTo>
                  <a:pt x="5979750" y="1130668"/>
                  <a:pt x="5985588" y="1133352"/>
                  <a:pt x="5991426" y="1136039"/>
                </a:cubicBezTo>
                <a:cubicBezTo>
                  <a:pt x="5986146" y="1135979"/>
                  <a:pt x="5980885" y="1135912"/>
                  <a:pt x="5975623" y="1135849"/>
                </a:cubicBezTo>
                <a:cubicBezTo>
                  <a:pt x="5969841" y="1133589"/>
                  <a:pt x="5964041" y="1131328"/>
                  <a:pt x="5958259" y="1129071"/>
                </a:cubicBezTo>
                <a:close/>
                <a:moveTo>
                  <a:pt x="5977780" y="1127712"/>
                </a:moveTo>
                <a:cubicBezTo>
                  <a:pt x="5982985" y="1127348"/>
                  <a:pt x="5988172" y="1126981"/>
                  <a:pt x="5993341" y="1126615"/>
                </a:cubicBezTo>
                <a:cubicBezTo>
                  <a:pt x="5999420" y="1129824"/>
                  <a:pt x="6005499" y="1133036"/>
                  <a:pt x="6011616" y="1136253"/>
                </a:cubicBezTo>
                <a:cubicBezTo>
                  <a:pt x="6006410" y="1136199"/>
                  <a:pt x="6001205" y="1136150"/>
                  <a:pt x="5995999" y="1136093"/>
                </a:cubicBezTo>
                <a:cubicBezTo>
                  <a:pt x="5989920" y="1133297"/>
                  <a:pt x="5983840" y="1130504"/>
                  <a:pt x="5977780" y="1127712"/>
                </a:cubicBezTo>
                <a:close/>
                <a:moveTo>
                  <a:pt x="5995609" y="1137959"/>
                </a:moveTo>
                <a:cubicBezTo>
                  <a:pt x="6001112" y="1140495"/>
                  <a:pt x="6006633" y="1143031"/>
                  <a:pt x="6012155" y="1145569"/>
                </a:cubicBezTo>
                <a:cubicBezTo>
                  <a:pt x="6007135" y="1145117"/>
                  <a:pt x="6002097" y="1144663"/>
                  <a:pt x="5997077" y="1144208"/>
                </a:cubicBezTo>
                <a:cubicBezTo>
                  <a:pt x="5991575" y="1142064"/>
                  <a:pt x="5986072" y="1139921"/>
                  <a:pt x="5980568" y="1137779"/>
                </a:cubicBezTo>
                <a:cubicBezTo>
                  <a:pt x="5985570" y="1137837"/>
                  <a:pt x="5990589" y="1137902"/>
                  <a:pt x="5995609" y="1137959"/>
                </a:cubicBezTo>
                <a:close/>
                <a:moveTo>
                  <a:pt x="6000163" y="1138008"/>
                </a:moveTo>
                <a:cubicBezTo>
                  <a:pt x="6005183" y="1138063"/>
                  <a:pt x="6010203" y="1138108"/>
                  <a:pt x="6015222" y="1138158"/>
                </a:cubicBezTo>
                <a:cubicBezTo>
                  <a:pt x="6021097" y="1141244"/>
                  <a:pt x="6026953" y="1144332"/>
                  <a:pt x="6032847" y="1147422"/>
                </a:cubicBezTo>
                <a:cubicBezTo>
                  <a:pt x="6027790" y="1146974"/>
                  <a:pt x="6022752" y="1146519"/>
                  <a:pt x="6017713" y="1146067"/>
                </a:cubicBezTo>
                <a:cubicBezTo>
                  <a:pt x="6011857" y="1143381"/>
                  <a:pt x="6006001" y="1140694"/>
                  <a:pt x="6000163" y="1138008"/>
                </a:cubicBezTo>
                <a:close/>
                <a:moveTo>
                  <a:pt x="6019312" y="1138199"/>
                </a:moveTo>
                <a:cubicBezTo>
                  <a:pt x="6077205" y="1138770"/>
                  <a:pt x="6135301" y="1139075"/>
                  <a:pt x="6193492" y="1138980"/>
                </a:cubicBezTo>
                <a:cubicBezTo>
                  <a:pt x="6476596" y="1137617"/>
                  <a:pt x="6708352" y="1120296"/>
                  <a:pt x="6922818" y="1084473"/>
                </a:cubicBezTo>
                <a:cubicBezTo>
                  <a:pt x="7190659" y="1039737"/>
                  <a:pt x="7429647" y="966150"/>
                  <a:pt x="7653446" y="859512"/>
                </a:cubicBezTo>
                <a:cubicBezTo>
                  <a:pt x="7777801" y="800257"/>
                  <a:pt x="7897081" y="738390"/>
                  <a:pt x="8007456" y="680358"/>
                </a:cubicBezTo>
                <a:cubicBezTo>
                  <a:pt x="8033372" y="666770"/>
                  <a:pt x="8059232" y="653148"/>
                  <a:pt x="8085055" y="639543"/>
                </a:cubicBezTo>
                <a:cubicBezTo>
                  <a:pt x="8365483" y="491846"/>
                  <a:pt x="8636298" y="349236"/>
                  <a:pt x="8923547" y="270968"/>
                </a:cubicBezTo>
                <a:cubicBezTo>
                  <a:pt x="8927210" y="271543"/>
                  <a:pt x="8930854" y="272152"/>
                  <a:pt x="8934516" y="272746"/>
                </a:cubicBezTo>
                <a:cubicBezTo>
                  <a:pt x="8915238" y="279816"/>
                  <a:pt x="8895772" y="287295"/>
                  <a:pt x="8876066" y="295239"/>
                </a:cubicBezTo>
                <a:cubicBezTo>
                  <a:pt x="8668572" y="378941"/>
                  <a:pt x="8466729" y="500636"/>
                  <a:pt x="8271542" y="618327"/>
                </a:cubicBezTo>
                <a:cubicBezTo>
                  <a:pt x="8202922" y="659710"/>
                  <a:pt x="8131942" y="702501"/>
                  <a:pt x="8061593" y="743136"/>
                </a:cubicBezTo>
                <a:cubicBezTo>
                  <a:pt x="7921510" y="824247"/>
                  <a:pt x="7812269" y="883885"/>
                  <a:pt x="7707360" y="936509"/>
                </a:cubicBezTo>
                <a:cubicBezTo>
                  <a:pt x="7196868" y="1192615"/>
                  <a:pt x="6668530" y="1194562"/>
                  <a:pt x="6219036" y="1162685"/>
                </a:cubicBezTo>
                <a:cubicBezTo>
                  <a:pt x="6158373" y="1158190"/>
                  <a:pt x="6097841" y="1153167"/>
                  <a:pt x="6037643" y="1147844"/>
                </a:cubicBezTo>
                <a:cubicBezTo>
                  <a:pt x="6031527" y="1144628"/>
                  <a:pt x="6025410" y="1141412"/>
                  <a:pt x="6019312" y="1138199"/>
                </a:cubicBezTo>
                <a:close/>
                <a:moveTo>
                  <a:pt x="6037104" y="1149662"/>
                </a:moveTo>
                <a:cubicBezTo>
                  <a:pt x="6042625" y="1152561"/>
                  <a:pt x="6048166" y="1155461"/>
                  <a:pt x="6053706" y="1158361"/>
                </a:cubicBezTo>
                <a:cubicBezTo>
                  <a:pt x="6048928" y="1157575"/>
                  <a:pt x="6044169" y="1156790"/>
                  <a:pt x="6039409" y="1156000"/>
                </a:cubicBezTo>
                <a:cubicBezTo>
                  <a:pt x="6033851" y="1153462"/>
                  <a:pt x="6028329" y="1150923"/>
                  <a:pt x="6022789" y="1148385"/>
                </a:cubicBezTo>
                <a:cubicBezTo>
                  <a:pt x="6027567" y="1148813"/>
                  <a:pt x="6032326" y="1149240"/>
                  <a:pt x="6037104" y="1149662"/>
                </a:cubicBezTo>
                <a:close/>
                <a:moveTo>
                  <a:pt x="6041937" y="1150086"/>
                </a:moveTo>
                <a:cubicBezTo>
                  <a:pt x="6100667" y="1155266"/>
                  <a:pt x="6159712" y="1160155"/>
                  <a:pt x="6218887" y="1164541"/>
                </a:cubicBezTo>
                <a:cubicBezTo>
                  <a:pt x="6510041" y="1185186"/>
                  <a:pt x="6746761" y="1182555"/>
                  <a:pt x="6963830" y="1156262"/>
                </a:cubicBezTo>
                <a:cubicBezTo>
                  <a:pt x="7238512" y="1122988"/>
                  <a:pt x="7481999" y="1051649"/>
                  <a:pt x="7708196" y="938171"/>
                </a:cubicBezTo>
                <a:cubicBezTo>
                  <a:pt x="7813124" y="885532"/>
                  <a:pt x="7922402" y="825877"/>
                  <a:pt x="8062522" y="744746"/>
                </a:cubicBezTo>
                <a:cubicBezTo>
                  <a:pt x="8132889" y="704104"/>
                  <a:pt x="8203870" y="661307"/>
                  <a:pt x="8272508" y="619920"/>
                </a:cubicBezTo>
                <a:cubicBezTo>
                  <a:pt x="8487662" y="490196"/>
                  <a:pt x="8706850" y="358036"/>
                  <a:pt x="8939480" y="273549"/>
                </a:cubicBezTo>
                <a:cubicBezTo>
                  <a:pt x="8954111" y="275956"/>
                  <a:pt x="8968668" y="278501"/>
                  <a:pt x="8983169" y="281191"/>
                </a:cubicBezTo>
                <a:cubicBezTo>
                  <a:pt x="8969505" y="287094"/>
                  <a:pt x="8955748" y="293222"/>
                  <a:pt x="8941897" y="299593"/>
                </a:cubicBezTo>
                <a:cubicBezTo>
                  <a:pt x="8741002" y="391948"/>
                  <a:pt x="8547637" y="521666"/>
                  <a:pt x="8360611" y="647117"/>
                </a:cubicBezTo>
                <a:cubicBezTo>
                  <a:pt x="8281004" y="700522"/>
                  <a:pt x="8198683" y="755742"/>
                  <a:pt x="8116604" y="807561"/>
                </a:cubicBezTo>
                <a:cubicBezTo>
                  <a:pt x="7981800" y="892853"/>
                  <a:pt x="7869157" y="958825"/>
                  <a:pt x="7762092" y="1015184"/>
                </a:cubicBezTo>
                <a:cubicBezTo>
                  <a:pt x="7247491" y="1286044"/>
                  <a:pt x="6706195" y="1254668"/>
                  <a:pt x="6244580" y="1188256"/>
                </a:cubicBezTo>
                <a:cubicBezTo>
                  <a:pt x="6182597" y="1179151"/>
                  <a:pt x="6120838" y="1169397"/>
                  <a:pt x="6059562" y="1159322"/>
                </a:cubicBezTo>
                <a:cubicBezTo>
                  <a:pt x="6053668" y="1156244"/>
                  <a:pt x="6047794" y="1153163"/>
                  <a:pt x="6041937" y="1150086"/>
                </a:cubicBezTo>
                <a:close/>
                <a:moveTo>
                  <a:pt x="9023678" y="264264"/>
                </a:moveTo>
                <a:cubicBezTo>
                  <a:pt x="9009289" y="262446"/>
                  <a:pt x="8994825" y="260773"/>
                  <a:pt x="8980324" y="259263"/>
                </a:cubicBezTo>
                <a:cubicBezTo>
                  <a:pt x="8989881" y="256045"/>
                  <a:pt x="8999473" y="252914"/>
                  <a:pt x="9009103" y="249869"/>
                </a:cubicBezTo>
                <a:cubicBezTo>
                  <a:pt x="9024274" y="250427"/>
                  <a:pt x="9039500" y="251174"/>
                  <a:pt x="9054726" y="252102"/>
                </a:cubicBezTo>
                <a:cubicBezTo>
                  <a:pt x="9044426" y="256030"/>
                  <a:pt x="9034071" y="260070"/>
                  <a:pt x="9023678" y="264264"/>
                </a:cubicBezTo>
                <a:close/>
                <a:moveTo>
                  <a:pt x="9060768" y="252494"/>
                </a:moveTo>
                <a:cubicBezTo>
                  <a:pt x="9085642" y="254091"/>
                  <a:pt x="9110573" y="256199"/>
                  <a:pt x="9135560" y="258828"/>
                </a:cubicBezTo>
                <a:cubicBezTo>
                  <a:pt x="9123103" y="264078"/>
                  <a:pt x="9110611" y="269503"/>
                  <a:pt x="9098062" y="275116"/>
                </a:cubicBezTo>
                <a:cubicBezTo>
                  <a:pt x="9075102" y="271318"/>
                  <a:pt x="9052012" y="267916"/>
                  <a:pt x="9028791" y="264922"/>
                </a:cubicBezTo>
                <a:cubicBezTo>
                  <a:pt x="9039425" y="260671"/>
                  <a:pt x="9050078" y="256529"/>
                  <a:pt x="9060768" y="252494"/>
                </a:cubicBezTo>
                <a:close/>
                <a:moveTo>
                  <a:pt x="9019868" y="265809"/>
                </a:moveTo>
                <a:cubicBezTo>
                  <a:pt x="9008750" y="270325"/>
                  <a:pt x="8997596" y="275008"/>
                  <a:pt x="8986367" y="279834"/>
                </a:cubicBezTo>
                <a:cubicBezTo>
                  <a:pt x="8972051" y="277148"/>
                  <a:pt x="8957662" y="274597"/>
                  <a:pt x="8943235" y="272184"/>
                </a:cubicBezTo>
                <a:cubicBezTo>
                  <a:pt x="8954018" y="268297"/>
                  <a:pt x="8964820" y="264519"/>
                  <a:pt x="8975659" y="260842"/>
                </a:cubicBezTo>
                <a:cubicBezTo>
                  <a:pt x="8990457" y="262340"/>
                  <a:pt x="9005199" y="263993"/>
                  <a:pt x="9019868" y="265809"/>
                </a:cubicBezTo>
                <a:close/>
                <a:moveTo>
                  <a:pt x="6244301" y="1190096"/>
                </a:moveTo>
                <a:cubicBezTo>
                  <a:pt x="6542650" y="1233017"/>
                  <a:pt x="6784315" y="1245088"/>
                  <a:pt x="7004878" y="1228074"/>
                </a:cubicBezTo>
                <a:cubicBezTo>
                  <a:pt x="7286142" y="1206380"/>
                  <a:pt x="7534110" y="1137281"/>
                  <a:pt x="7762947" y="1016831"/>
                </a:cubicBezTo>
                <a:cubicBezTo>
                  <a:pt x="7870068" y="960450"/>
                  <a:pt x="7982749" y="894454"/>
                  <a:pt x="8117589" y="809136"/>
                </a:cubicBezTo>
                <a:cubicBezTo>
                  <a:pt x="8199687" y="757300"/>
                  <a:pt x="8282027" y="702074"/>
                  <a:pt x="8361653" y="648664"/>
                </a:cubicBezTo>
                <a:cubicBezTo>
                  <a:pt x="8562900" y="513669"/>
                  <a:pt x="8767847" y="376216"/>
                  <a:pt x="8987594" y="282002"/>
                </a:cubicBezTo>
                <a:cubicBezTo>
                  <a:pt x="9009829" y="286178"/>
                  <a:pt x="9031934" y="290693"/>
                  <a:pt x="9053871" y="295536"/>
                </a:cubicBezTo>
                <a:cubicBezTo>
                  <a:pt x="9030799" y="306533"/>
                  <a:pt x="9007542" y="318109"/>
                  <a:pt x="8983987" y="330370"/>
                </a:cubicBezTo>
                <a:cubicBezTo>
                  <a:pt x="8782404" y="435330"/>
                  <a:pt x="8589820" y="573831"/>
                  <a:pt x="8403594" y="707770"/>
                </a:cubicBezTo>
                <a:cubicBezTo>
                  <a:pt x="8328021" y="762130"/>
                  <a:pt x="8249864" y="818342"/>
                  <a:pt x="8171615" y="871994"/>
                </a:cubicBezTo>
                <a:cubicBezTo>
                  <a:pt x="8036979" y="964475"/>
                  <a:pt x="7924242" y="1034976"/>
                  <a:pt x="7816805" y="1093865"/>
                </a:cubicBezTo>
                <a:cubicBezTo>
                  <a:pt x="7298468" y="1380485"/>
                  <a:pt x="6744065" y="1315351"/>
                  <a:pt x="6270105" y="1213831"/>
                </a:cubicBezTo>
                <a:cubicBezTo>
                  <a:pt x="6206803" y="1200104"/>
                  <a:pt x="6143854" y="1185604"/>
                  <a:pt x="6081462" y="1170759"/>
                </a:cubicBezTo>
                <a:cubicBezTo>
                  <a:pt x="6075903" y="1167865"/>
                  <a:pt x="6070363" y="1164970"/>
                  <a:pt x="6064823" y="1162076"/>
                </a:cubicBezTo>
                <a:cubicBezTo>
                  <a:pt x="6124296" y="1171825"/>
                  <a:pt x="6184196" y="1181267"/>
                  <a:pt x="6244301" y="1190096"/>
                </a:cubicBezTo>
                <a:close/>
                <a:moveTo>
                  <a:pt x="8990736" y="280652"/>
                </a:moveTo>
                <a:cubicBezTo>
                  <a:pt x="9002114" y="275793"/>
                  <a:pt x="9013547" y="271054"/>
                  <a:pt x="9025036" y="266434"/>
                </a:cubicBezTo>
                <a:cubicBezTo>
                  <a:pt x="9048460" y="269395"/>
                  <a:pt x="9071736" y="272783"/>
                  <a:pt x="9094864" y="276555"/>
                </a:cubicBezTo>
                <a:cubicBezTo>
                  <a:pt x="9082167" y="282259"/>
                  <a:pt x="9069432" y="288146"/>
                  <a:pt x="9056622" y="294226"/>
                </a:cubicBezTo>
                <a:cubicBezTo>
                  <a:pt x="9034815" y="289377"/>
                  <a:pt x="9012841" y="284850"/>
                  <a:pt x="8990736" y="280652"/>
                </a:cubicBezTo>
                <a:close/>
                <a:moveTo>
                  <a:pt x="9097244" y="276951"/>
                </a:moveTo>
                <a:cubicBezTo>
                  <a:pt x="9111205" y="279245"/>
                  <a:pt x="9125111" y="281688"/>
                  <a:pt x="9138943" y="284278"/>
                </a:cubicBezTo>
                <a:cubicBezTo>
                  <a:pt x="9126264" y="290829"/>
                  <a:pt x="9113511" y="297578"/>
                  <a:pt x="9100720" y="304529"/>
                </a:cubicBezTo>
                <a:cubicBezTo>
                  <a:pt x="9086795" y="301117"/>
                  <a:pt x="9072815" y="297838"/>
                  <a:pt x="9058760" y="294698"/>
                </a:cubicBezTo>
                <a:cubicBezTo>
                  <a:pt x="9071532" y="288645"/>
                  <a:pt x="9084360" y="282727"/>
                  <a:pt x="9097244" y="276951"/>
                </a:cubicBezTo>
                <a:close/>
                <a:moveTo>
                  <a:pt x="9100423" y="275516"/>
                </a:moveTo>
                <a:cubicBezTo>
                  <a:pt x="9112990" y="269912"/>
                  <a:pt x="9125613" y="264450"/>
                  <a:pt x="9138293" y="259126"/>
                </a:cubicBezTo>
                <a:cubicBezTo>
                  <a:pt x="9151994" y="260587"/>
                  <a:pt x="9165696" y="262178"/>
                  <a:pt x="9179416" y="263961"/>
                </a:cubicBezTo>
                <a:cubicBezTo>
                  <a:pt x="9166904" y="270065"/>
                  <a:pt x="9154337" y="276354"/>
                  <a:pt x="9141713" y="282844"/>
                </a:cubicBezTo>
                <a:cubicBezTo>
                  <a:pt x="9127993" y="280253"/>
                  <a:pt x="9114236" y="277817"/>
                  <a:pt x="9100423" y="275516"/>
                </a:cubicBezTo>
                <a:close/>
                <a:moveTo>
                  <a:pt x="9141825" y="257646"/>
                </a:moveTo>
                <a:cubicBezTo>
                  <a:pt x="9154318" y="252431"/>
                  <a:pt x="9166867" y="247348"/>
                  <a:pt x="9179490" y="242416"/>
                </a:cubicBezTo>
                <a:cubicBezTo>
                  <a:pt x="9192876" y="243074"/>
                  <a:pt x="9206317" y="243915"/>
                  <a:pt x="9219758" y="244894"/>
                </a:cubicBezTo>
                <a:cubicBezTo>
                  <a:pt x="9207339" y="250579"/>
                  <a:pt x="9194884" y="256445"/>
                  <a:pt x="9182390" y="262506"/>
                </a:cubicBezTo>
                <a:cubicBezTo>
                  <a:pt x="9168912" y="260741"/>
                  <a:pt x="9155396" y="259113"/>
                  <a:pt x="9141825" y="257646"/>
                </a:cubicBezTo>
                <a:close/>
                <a:moveTo>
                  <a:pt x="9222510" y="245095"/>
                </a:moveTo>
                <a:cubicBezTo>
                  <a:pt x="9236118" y="246108"/>
                  <a:pt x="9249746" y="247289"/>
                  <a:pt x="9263410" y="248642"/>
                </a:cubicBezTo>
                <a:cubicBezTo>
                  <a:pt x="9250954" y="255151"/>
                  <a:pt x="9238461" y="261857"/>
                  <a:pt x="9225930" y="268761"/>
                </a:cubicBezTo>
                <a:cubicBezTo>
                  <a:pt x="9212248" y="266625"/>
                  <a:pt x="9198528" y="264638"/>
                  <a:pt x="9184770" y="262816"/>
                </a:cubicBezTo>
                <a:cubicBezTo>
                  <a:pt x="9197282" y="256768"/>
                  <a:pt x="9209868" y="250858"/>
                  <a:pt x="9222510" y="245095"/>
                </a:cubicBezTo>
                <a:close/>
                <a:moveTo>
                  <a:pt x="9225838" y="243600"/>
                </a:moveTo>
                <a:cubicBezTo>
                  <a:pt x="9238126" y="238029"/>
                  <a:pt x="9250508" y="232593"/>
                  <a:pt x="9262945" y="227303"/>
                </a:cubicBezTo>
                <a:cubicBezTo>
                  <a:pt x="9276369" y="227514"/>
                  <a:pt x="9289828" y="227885"/>
                  <a:pt x="9303326" y="228439"/>
                </a:cubicBezTo>
                <a:cubicBezTo>
                  <a:pt x="9291036" y="234476"/>
                  <a:pt x="9278711" y="240700"/>
                  <a:pt x="9266385" y="247110"/>
                </a:cubicBezTo>
                <a:cubicBezTo>
                  <a:pt x="9252906" y="245770"/>
                  <a:pt x="9239391" y="244615"/>
                  <a:pt x="9225838" y="243600"/>
                </a:cubicBezTo>
                <a:close/>
                <a:moveTo>
                  <a:pt x="9264098" y="225351"/>
                </a:moveTo>
                <a:cubicBezTo>
                  <a:pt x="9251271" y="225136"/>
                  <a:pt x="9238405" y="225108"/>
                  <a:pt x="9225522" y="225205"/>
                </a:cubicBezTo>
                <a:cubicBezTo>
                  <a:pt x="9237475" y="220927"/>
                  <a:pt x="9249486" y="216768"/>
                  <a:pt x="9261551" y="212760"/>
                </a:cubicBezTo>
                <a:cubicBezTo>
                  <a:pt x="9274267" y="211905"/>
                  <a:pt x="9287021" y="211194"/>
                  <a:pt x="9299849" y="210650"/>
                </a:cubicBezTo>
                <a:cubicBezTo>
                  <a:pt x="9287932" y="215383"/>
                  <a:pt x="9276034" y="220291"/>
                  <a:pt x="9264098" y="225351"/>
                </a:cubicBezTo>
                <a:close/>
                <a:moveTo>
                  <a:pt x="9259599" y="227253"/>
                </a:moveTo>
                <a:cubicBezTo>
                  <a:pt x="9247441" y="232455"/>
                  <a:pt x="9235263" y="237832"/>
                  <a:pt x="9223067" y="243385"/>
                </a:cubicBezTo>
                <a:cubicBezTo>
                  <a:pt x="9209849" y="242416"/>
                  <a:pt x="9196575" y="241622"/>
                  <a:pt x="9183283" y="240962"/>
                </a:cubicBezTo>
                <a:cubicBezTo>
                  <a:pt x="9195441" y="236244"/>
                  <a:pt x="9207637" y="231644"/>
                  <a:pt x="9219925" y="227199"/>
                </a:cubicBezTo>
                <a:cubicBezTo>
                  <a:pt x="9233107" y="227052"/>
                  <a:pt x="9246325" y="227073"/>
                  <a:pt x="9259599" y="227253"/>
                </a:cubicBezTo>
                <a:close/>
                <a:moveTo>
                  <a:pt x="9179918" y="240789"/>
                </a:moveTo>
                <a:cubicBezTo>
                  <a:pt x="9152905" y="239503"/>
                  <a:pt x="9125725" y="238858"/>
                  <a:pt x="9098359" y="238843"/>
                </a:cubicBezTo>
                <a:cubicBezTo>
                  <a:pt x="9105721" y="236270"/>
                  <a:pt x="9113121" y="233758"/>
                  <a:pt x="9120520" y="231295"/>
                </a:cubicBezTo>
                <a:cubicBezTo>
                  <a:pt x="9152068" y="229055"/>
                  <a:pt x="9183804" y="227690"/>
                  <a:pt x="9215762" y="227255"/>
                </a:cubicBezTo>
                <a:cubicBezTo>
                  <a:pt x="9203844" y="231611"/>
                  <a:pt x="9191890" y="236112"/>
                  <a:pt x="9179918" y="240789"/>
                </a:cubicBezTo>
                <a:close/>
                <a:moveTo>
                  <a:pt x="9176181" y="242271"/>
                </a:moveTo>
                <a:cubicBezTo>
                  <a:pt x="9163836" y="247127"/>
                  <a:pt x="9151455" y="252150"/>
                  <a:pt x="9139036" y="257356"/>
                </a:cubicBezTo>
                <a:cubicBezTo>
                  <a:pt x="9114440" y="254736"/>
                  <a:pt x="9089696" y="252617"/>
                  <a:pt x="9064802" y="250987"/>
                </a:cubicBezTo>
                <a:cubicBezTo>
                  <a:pt x="9074525" y="247354"/>
                  <a:pt x="9084248" y="243786"/>
                  <a:pt x="9094028" y="240341"/>
                </a:cubicBezTo>
                <a:cubicBezTo>
                  <a:pt x="9121300" y="240339"/>
                  <a:pt x="9148685" y="240972"/>
                  <a:pt x="9176181" y="242271"/>
                </a:cubicBezTo>
                <a:close/>
                <a:moveTo>
                  <a:pt x="9058685" y="250583"/>
                </a:moveTo>
                <a:cubicBezTo>
                  <a:pt x="9044222" y="249683"/>
                  <a:pt x="9029702" y="248960"/>
                  <a:pt x="9015145" y="248393"/>
                </a:cubicBezTo>
                <a:cubicBezTo>
                  <a:pt x="9027081" y="245766"/>
                  <a:pt x="9039053" y="243256"/>
                  <a:pt x="9051063" y="240871"/>
                </a:cubicBezTo>
                <a:cubicBezTo>
                  <a:pt x="9062888" y="240585"/>
                  <a:pt x="9074730" y="240382"/>
                  <a:pt x="9086609" y="240330"/>
                </a:cubicBezTo>
                <a:cubicBezTo>
                  <a:pt x="9077333" y="243645"/>
                  <a:pt x="9068018" y="247051"/>
                  <a:pt x="9058685" y="250583"/>
                </a:cubicBezTo>
                <a:close/>
                <a:moveTo>
                  <a:pt x="8974339" y="258672"/>
                </a:moveTo>
                <a:cubicBezTo>
                  <a:pt x="8973539" y="258592"/>
                  <a:pt x="8972739" y="258516"/>
                  <a:pt x="8971940" y="258438"/>
                </a:cubicBezTo>
                <a:cubicBezTo>
                  <a:pt x="8975602" y="257542"/>
                  <a:pt x="8979265" y="256649"/>
                  <a:pt x="8982927" y="255776"/>
                </a:cubicBezTo>
                <a:cubicBezTo>
                  <a:pt x="8980064" y="256729"/>
                  <a:pt x="8977201" y="257696"/>
                  <a:pt x="8974339" y="258672"/>
                </a:cubicBezTo>
                <a:close/>
                <a:moveTo>
                  <a:pt x="8969746" y="260252"/>
                </a:moveTo>
                <a:cubicBezTo>
                  <a:pt x="8959298" y="263839"/>
                  <a:pt x="8948812" y="267516"/>
                  <a:pt x="8938253" y="271360"/>
                </a:cubicBezTo>
                <a:cubicBezTo>
                  <a:pt x="8934906" y="270808"/>
                  <a:pt x="8931560" y="270236"/>
                  <a:pt x="8928195" y="269698"/>
                </a:cubicBezTo>
                <a:cubicBezTo>
                  <a:pt x="8940800" y="266300"/>
                  <a:pt x="8953424" y="263032"/>
                  <a:pt x="8966083" y="259886"/>
                </a:cubicBezTo>
                <a:cubicBezTo>
                  <a:pt x="8967311" y="260005"/>
                  <a:pt x="8968519" y="260133"/>
                  <a:pt x="8969746" y="260252"/>
                </a:cubicBezTo>
                <a:close/>
                <a:moveTo>
                  <a:pt x="8924886" y="269185"/>
                </a:moveTo>
                <a:cubicBezTo>
                  <a:pt x="8912189" y="267174"/>
                  <a:pt x="8899453" y="265270"/>
                  <a:pt x="8886663" y="263469"/>
                </a:cubicBezTo>
                <a:cubicBezTo>
                  <a:pt x="8899138" y="260957"/>
                  <a:pt x="8911630" y="258564"/>
                  <a:pt x="8924161" y="256289"/>
                </a:cubicBezTo>
                <a:cubicBezTo>
                  <a:pt x="8936803" y="257242"/>
                  <a:pt x="8949389" y="258298"/>
                  <a:pt x="8961920" y="259481"/>
                </a:cubicBezTo>
                <a:cubicBezTo>
                  <a:pt x="8949631" y="262565"/>
                  <a:pt x="8937286" y="265815"/>
                  <a:pt x="8924886" y="269185"/>
                </a:cubicBezTo>
                <a:close/>
                <a:moveTo>
                  <a:pt x="8920182" y="270457"/>
                </a:moveTo>
                <a:cubicBezTo>
                  <a:pt x="8867440" y="284928"/>
                  <a:pt x="8813637" y="301972"/>
                  <a:pt x="8758162" y="321794"/>
                </a:cubicBezTo>
                <a:cubicBezTo>
                  <a:pt x="8528581" y="403835"/>
                  <a:pt x="8302663" y="522823"/>
                  <a:pt x="8084200" y="637896"/>
                </a:cubicBezTo>
                <a:cubicBezTo>
                  <a:pt x="8058358" y="651501"/>
                  <a:pt x="8032498" y="665122"/>
                  <a:pt x="8006582" y="678712"/>
                </a:cubicBezTo>
                <a:cubicBezTo>
                  <a:pt x="7896226" y="736735"/>
                  <a:pt x="7776983" y="798591"/>
                  <a:pt x="7652646" y="857835"/>
                </a:cubicBezTo>
                <a:cubicBezTo>
                  <a:pt x="7144014" y="1100195"/>
                  <a:pt x="6629600" y="1135022"/>
                  <a:pt x="6193473" y="1137123"/>
                </a:cubicBezTo>
                <a:cubicBezTo>
                  <a:pt x="6134075" y="1137212"/>
                  <a:pt x="6074769" y="1136890"/>
                  <a:pt x="6015687" y="1136295"/>
                </a:cubicBezTo>
                <a:cubicBezTo>
                  <a:pt x="6009384" y="1132983"/>
                  <a:pt x="6003120" y="1129673"/>
                  <a:pt x="5996854" y="1126368"/>
                </a:cubicBezTo>
                <a:cubicBezTo>
                  <a:pt x="6055230" y="1122218"/>
                  <a:pt x="6112212" y="1117909"/>
                  <a:pt x="6168078" y="1113415"/>
                </a:cubicBezTo>
                <a:cubicBezTo>
                  <a:pt x="6563992" y="1080359"/>
                  <a:pt x="7084392" y="1012684"/>
                  <a:pt x="7598695" y="780852"/>
                </a:cubicBezTo>
                <a:cubicBezTo>
                  <a:pt x="7709163" y="731054"/>
                  <a:pt x="7819277" y="678954"/>
                  <a:pt x="7925748" y="628569"/>
                </a:cubicBezTo>
                <a:lnTo>
                  <a:pt x="7952370" y="615966"/>
                </a:lnTo>
                <a:cubicBezTo>
                  <a:pt x="8251148" y="475012"/>
                  <a:pt x="8556505" y="330956"/>
                  <a:pt x="8880714" y="264673"/>
                </a:cubicBezTo>
                <a:cubicBezTo>
                  <a:pt x="8893932" y="266484"/>
                  <a:pt x="8907076" y="268419"/>
                  <a:pt x="8920182" y="270457"/>
                </a:cubicBezTo>
                <a:close/>
                <a:moveTo>
                  <a:pt x="8670021" y="316827"/>
                </a:moveTo>
                <a:cubicBezTo>
                  <a:pt x="8420697" y="392968"/>
                  <a:pt x="8171466" y="510547"/>
                  <a:pt x="7951590" y="614285"/>
                </a:cubicBezTo>
                <a:lnTo>
                  <a:pt x="7924949" y="626888"/>
                </a:lnTo>
                <a:cubicBezTo>
                  <a:pt x="7818478" y="677268"/>
                  <a:pt x="7708400" y="729366"/>
                  <a:pt x="7597932" y="779154"/>
                </a:cubicBezTo>
                <a:cubicBezTo>
                  <a:pt x="7083890" y="1010871"/>
                  <a:pt x="6563695" y="1078514"/>
                  <a:pt x="6167929" y="1111560"/>
                </a:cubicBezTo>
                <a:cubicBezTo>
                  <a:pt x="6111115" y="1116130"/>
                  <a:pt x="6053148" y="1120510"/>
                  <a:pt x="5993750" y="1124723"/>
                </a:cubicBezTo>
                <a:cubicBezTo>
                  <a:pt x="5987317" y="1121326"/>
                  <a:pt x="5980885" y="1117935"/>
                  <a:pt x="5974489" y="1114548"/>
                </a:cubicBezTo>
                <a:cubicBezTo>
                  <a:pt x="6029147" y="1106085"/>
                  <a:pt x="6085143" y="1097195"/>
                  <a:pt x="6142683" y="1087840"/>
                </a:cubicBezTo>
                <a:cubicBezTo>
                  <a:pt x="6401339" y="1045086"/>
                  <a:pt x="6629749" y="997149"/>
                  <a:pt x="6840961" y="941292"/>
                </a:cubicBezTo>
                <a:cubicBezTo>
                  <a:pt x="7093428" y="874528"/>
                  <a:pt x="7323380" y="796316"/>
                  <a:pt x="7543944" y="702187"/>
                </a:cubicBezTo>
                <a:cubicBezTo>
                  <a:pt x="7600629" y="678255"/>
                  <a:pt x="7657814" y="653743"/>
                  <a:pt x="7713122" y="630039"/>
                </a:cubicBezTo>
                <a:cubicBezTo>
                  <a:pt x="7773525" y="604147"/>
                  <a:pt x="7835991" y="577373"/>
                  <a:pt x="7897304" y="551570"/>
                </a:cubicBezTo>
                <a:cubicBezTo>
                  <a:pt x="8207161" y="421507"/>
                  <a:pt x="8514582" y="303073"/>
                  <a:pt x="8834069" y="258769"/>
                </a:cubicBezTo>
                <a:cubicBezTo>
                  <a:pt x="8847789" y="260362"/>
                  <a:pt x="8861454" y="262084"/>
                  <a:pt x="8875062" y="263915"/>
                </a:cubicBezTo>
                <a:cubicBezTo>
                  <a:pt x="8808673" y="277704"/>
                  <a:pt x="8740704" y="295239"/>
                  <a:pt x="8670021" y="316827"/>
                </a:cubicBezTo>
                <a:close/>
                <a:moveTo>
                  <a:pt x="5990217" y="1124974"/>
                </a:moveTo>
                <a:cubicBezTo>
                  <a:pt x="5984919" y="1125349"/>
                  <a:pt x="5979602" y="1125723"/>
                  <a:pt x="5974266" y="1126096"/>
                </a:cubicBezTo>
                <a:cubicBezTo>
                  <a:pt x="5968019" y="1123220"/>
                  <a:pt x="5961773" y="1120344"/>
                  <a:pt x="5955564" y="1117472"/>
                </a:cubicBezTo>
                <a:cubicBezTo>
                  <a:pt x="5960825" y="1116661"/>
                  <a:pt x="5966104" y="1115845"/>
                  <a:pt x="5971403" y="1115027"/>
                </a:cubicBezTo>
                <a:cubicBezTo>
                  <a:pt x="5977669" y="1118337"/>
                  <a:pt x="5983933" y="1121653"/>
                  <a:pt x="5990217" y="1124974"/>
                </a:cubicBezTo>
                <a:close/>
                <a:moveTo>
                  <a:pt x="5952496" y="1116059"/>
                </a:moveTo>
                <a:cubicBezTo>
                  <a:pt x="5946138" y="1113125"/>
                  <a:pt x="5939798" y="1110194"/>
                  <a:pt x="5933459" y="1107266"/>
                </a:cubicBezTo>
                <a:cubicBezTo>
                  <a:pt x="5938813" y="1105979"/>
                  <a:pt x="5944149" y="1104692"/>
                  <a:pt x="5949466" y="1103410"/>
                </a:cubicBezTo>
                <a:cubicBezTo>
                  <a:pt x="5955843" y="1106790"/>
                  <a:pt x="5962238" y="1110175"/>
                  <a:pt x="5968652" y="1113568"/>
                </a:cubicBezTo>
                <a:cubicBezTo>
                  <a:pt x="5963260" y="1114405"/>
                  <a:pt x="5957869" y="1115234"/>
                  <a:pt x="5952496" y="1116059"/>
                </a:cubicBezTo>
                <a:close/>
                <a:moveTo>
                  <a:pt x="5949168" y="1116570"/>
                </a:moveTo>
                <a:cubicBezTo>
                  <a:pt x="5943684" y="1117413"/>
                  <a:pt x="5938218" y="1118251"/>
                  <a:pt x="5932752" y="1119086"/>
                </a:cubicBezTo>
                <a:cubicBezTo>
                  <a:pt x="5926599" y="1116674"/>
                  <a:pt x="5920445" y="1114265"/>
                  <a:pt x="5914310" y="1111857"/>
                </a:cubicBezTo>
                <a:cubicBezTo>
                  <a:pt x="5919739" y="1110560"/>
                  <a:pt x="5925149" y="1109262"/>
                  <a:pt x="5930540" y="1107968"/>
                </a:cubicBezTo>
                <a:cubicBezTo>
                  <a:pt x="5936731" y="1110831"/>
                  <a:pt x="5942959" y="1113702"/>
                  <a:pt x="5949168" y="1116570"/>
                </a:cubicBezTo>
                <a:close/>
                <a:moveTo>
                  <a:pt x="5911280" y="1110670"/>
                </a:moveTo>
                <a:cubicBezTo>
                  <a:pt x="5904959" y="1108186"/>
                  <a:pt x="5898638" y="1105708"/>
                  <a:pt x="5892317" y="1103229"/>
                </a:cubicBezTo>
                <a:cubicBezTo>
                  <a:pt x="5897782" y="1101441"/>
                  <a:pt x="5903230" y="1099652"/>
                  <a:pt x="5908677" y="1097864"/>
                </a:cubicBezTo>
                <a:cubicBezTo>
                  <a:pt x="5915035" y="1100809"/>
                  <a:pt x="5921412" y="1103757"/>
                  <a:pt x="5927807" y="1106710"/>
                </a:cubicBezTo>
                <a:cubicBezTo>
                  <a:pt x="5922323" y="1108028"/>
                  <a:pt x="5916801" y="1109348"/>
                  <a:pt x="5911280" y="1110670"/>
                </a:cubicBezTo>
                <a:close/>
                <a:moveTo>
                  <a:pt x="5908119" y="1111428"/>
                </a:moveTo>
                <a:cubicBezTo>
                  <a:pt x="5902784" y="1112702"/>
                  <a:pt x="5897429" y="1113979"/>
                  <a:pt x="5892075" y="1115254"/>
                </a:cubicBezTo>
                <a:cubicBezTo>
                  <a:pt x="5885922" y="1113280"/>
                  <a:pt x="5879786" y="1111311"/>
                  <a:pt x="5873651" y="1109342"/>
                </a:cubicBezTo>
                <a:cubicBezTo>
                  <a:pt x="5878969" y="1107609"/>
                  <a:pt x="5884249" y="1105875"/>
                  <a:pt x="5889547" y="1104140"/>
                </a:cubicBezTo>
                <a:cubicBezTo>
                  <a:pt x="5895738" y="1106567"/>
                  <a:pt x="5901910" y="1108994"/>
                  <a:pt x="5908119" y="1111428"/>
                </a:cubicBezTo>
                <a:close/>
                <a:moveTo>
                  <a:pt x="5870640" y="1108372"/>
                </a:moveTo>
                <a:cubicBezTo>
                  <a:pt x="5867331" y="1107312"/>
                  <a:pt x="5864021" y="1106249"/>
                  <a:pt x="5860731" y="1105189"/>
                </a:cubicBezTo>
                <a:cubicBezTo>
                  <a:pt x="5857868" y="1104272"/>
                  <a:pt x="5855060" y="1103369"/>
                  <a:pt x="5852216" y="1102456"/>
                </a:cubicBezTo>
                <a:cubicBezTo>
                  <a:pt x="5857533" y="1100227"/>
                  <a:pt x="5862850" y="1097992"/>
                  <a:pt x="5868167" y="1095754"/>
                </a:cubicBezTo>
                <a:cubicBezTo>
                  <a:pt x="5872016" y="1097260"/>
                  <a:pt x="5875808" y="1098751"/>
                  <a:pt x="5879675" y="1100264"/>
                </a:cubicBezTo>
                <a:cubicBezTo>
                  <a:pt x="5882054" y="1101199"/>
                  <a:pt x="5884453" y="1102138"/>
                  <a:pt x="5886833" y="1103073"/>
                </a:cubicBezTo>
                <a:cubicBezTo>
                  <a:pt x="5881441" y="1104841"/>
                  <a:pt x="5876050" y="1106606"/>
                  <a:pt x="5870640" y="1108372"/>
                </a:cubicBezTo>
                <a:close/>
                <a:moveTo>
                  <a:pt x="5849799" y="1101683"/>
                </a:moveTo>
                <a:cubicBezTo>
                  <a:pt x="5777108" y="1078330"/>
                  <a:pt x="5708061" y="1056185"/>
                  <a:pt x="5639293" y="1034894"/>
                </a:cubicBezTo>
                <a:cubicBezTo>
                  <a:pt x="5478815" y="985204"/>
                  <a:pt x="5319638" y="933978"/>
                  <a:pt x="5151092" y="879745"/>
                </a:cubicBezTo>
                <a:cubicBezTo>
                  <a:pt x="4968882" y="821109"/>
                  <a:pt x="4780480" y="760476"/>
                  <a:pt x="4590833" y="702156"/>
                </a:cubicBezTo>
                <a:cubicBezTo>
                  <a:pt x="4158480" y="570046"/>
                  <a:pt x="3668439" y="420312"/>
                  <a:pt x="3192750" y="334367"/>
                </a:cubicBezTo>
                <a:cubicBezTo>
                  <a:pt x="3010967" y="301707"/>
                  <a:pt x="2845674" y="281777"/>
                  <a:pt x="2687390" y="273443"/>
                </a:cubicBezTo>
                <a:cubicBezTo>
                  <a:pt x="2565154" y="267003"/>
                  <a:pt x="2444851" y="267073"/>
                  <a:pt x="2324902" y="273722"/>
                </a:cubicBezTo>
                <a:cubicBezTo>
                  <a:pt x="2304507" y="260786"/>
                  <a:pt x="2284429" y="248756"/>
                  <a:pt x="2264593" y="237592"/>
                </a:cubicBezTo>
                <a:cubicBezTo>
                  <a:pt x="2393484" y="220802"/>
                  <a:pt x="2521837" y="212061"/>
                  <a:pt x="2651546" y="211168"/>
                </a:cubicBezTo>
                <a:cubicBezTo>
                  <a:pt x="2818568" y="210025"/>
                  <a:pt x="2989271" y="221962"/>
                  <a:pt x="3173322" y="247692"/>
                </a:cubicBezTo>
                <a:cubicBezTo>
                  <a:pt x="3677716" y="318554"/>
                  <a:pt x="4175528" y="475339"/>
                  <a:pt x="4595945" y="619364"/>
                </a:cubicBezTo>
                <a:cubicBezTo>
                  <a:pt x="4875833" y="715645"/>
                  <a:pt x="5150943" y="820778"/>
                  <a:pt x="5416981" y="922448"/>
                </a:cubicBezTo>
                <a:cubicBezTo>
                  <a:pt x="5495435" y="952428"/>
                  <a:pt x="5576567" y="983431"/>
                  <a:pt x="5655523" y="1013323"/>
                </a:cubicBezTo>
                <a:cubicBezTo>
                  <a:pt x="5724105" y="1039278"/>
                  <a:pt x="5793245" y="1066354"/>
                  <a:pt x="5865955" y="1094886"/>
                </a:cubicBezTo>
                <a:cubicBezTo>
                  <a:pt x="5860582" y="1097150"/>
                  <a:pt x="5855209" y="1099414"/>
                  <a:pt x="5849799" y="1101683"/>
                </a:cubicBezTo>
                <a:close/>
                <a:moveTo>
                  <a:pt x="2322132" y="273868"/>
                </a:moveTo>
                <a:cubicBezTo>
                  <a:pt x="2298019" y="275226"/>
                  <a:pt x="2273907" y="276845"/>
                  <a:pt x="2249813" y="278734"/>
                </a:cubicBezTo>
                <a:cubicBezTo>
                  <a:pt x="2229214" y="268269"/>
                  <a:pt x="2208169" y="258215"/>
                  <a:pt x="2186696" y="248705"/>
                </a:cubicBezTo>
                <a:cubicBezTo>
                  <a:pt x="2211813" y="244807"/>
                  <a:pt x="2236910" y="241219"/>
                  <a:pt x="2261971" y="237934"/>
                </a:cubicBezTo>
                <a:cubicBezTo>
                  <a:pt x="2282477" y="249429"/>
                  <a:pt x="2302537" y="261455"/>
                  <a:pt x="2322132" y="273868"/>
                </a:cubicBezTo>
                <a:close/>
                <a:moveTo>
                  <a:pt x="2246280" y="279022"/>
                </a:moveTo>
                <a:cubicBezTo>
                  <a:pt x="2222093" y="280944"/>
                  <a:pt x="2197925" y="283140"/>
                  <a:pt x="2173738" y="285599"/>
                </a:cubicBezTo>
                <a:cubicBezTo>
                  <a:pt x="2151466" y="276893"/>
                  <a:pt x="2129640" y="268994"/>
                  <a:pt x="2108130" y="261859"/>
                </a:cubicBezTo>
                <a:cubicBezTo>
                  <a:pt x="2133228" y="257339"/>
                  <a:pt x="2158271" y="253139"/>
                  <a:pt x="2183294" y="249230"/>
                </a:cubicBezTo>
                <a:cubicBezTo>
                  <a:pt x="2204711" y="258657"/>
                  <a:pt x="2225719" y="268633"/>
                  <a:pt x="2246280" y="279022"/>
                </a:cubicBezTo>
                <a:close/>
                <a:moveTo>
                  <a:pt x="2169630" y="286020"/>
                </a:moveTo>
                <a:cubicBezTo>
                  <a:pt x="2145573" y="288496"/>
                  <a:pt x="2121497" y="291236"/>
                  <a:pt x="2097403" y="294246"/>
                </a:cubicBezTo>
                <a:cubicBezTo>
                  <a:pt x="2074350" y="287771"/>
                  <a:pt x="2051762" y="282034"/>
                  <a:pt x="2029546" y="276992"/>
                </a:cubicBezTo>
                <a:cubicBezTo>
                  <a:pt x="2054421" y="271901"/>
                  <a:pt x="2079259" y="267105"/>
                  <a:pt x="2104022" y="262613"/>
                </a:cubicBezTo>
                <a:cubicBezTo>
                  <a:pt x="2126312" y="269896"/>
                  <a:pt x="2148213" y="277739"/>
                  <a:pt x="2169630" y="286020"/>
                </a:cubicBezTo>
                <a:close/>
                <a:moveTo>
                  <a:pt x="2093685" y="294705"/>
                </a:moveTo>
                <a:cubicBezTo>
                  <a:pt x="2069219" y="297788"/>
                  <a:pt x="2044735" y="301147"/>
                  <a:pt x="2020195" y="304780"/>
                </a:cubicBezTo>
                <a:cubicBezTo>
                  <a:pt x="1996435" y="300602"/>
                  <a:pt x="1973159" y="297079"/>
                  <a:pt x="1950255" y="294179"/>
                </a:cubicBezTo>
                <a:cubicBezTo>
                  <a:pt x="1975669" y="288364"/>
                  <a:pt x="2001009" y="282859"/>
                  <a:pt x="2026293" y="277665"/>
                </a:cubicBezTo>
                <a:cubicBezTo>
                  <a:pt x="2049085" y="282792"/>
                  <a:pt x="2071543" y="288513"/>
                  <a:pt x="2093685" y="294705"/>
                </a:cubicBezTo>
                <a:close/>
                <a:moveTo>
                  <a:pt x="2025939" y="305813"/>
                </a:moveTo>
                <a:cubicBezTo>
                  <a:pt x="2050108" y="302274"/>
                  <a:pt x="2074239" y="299009"/>
                  <a:pt x="2098351" y="296005"/>
                </a:cubicBezTo>
                <a:cubicBezTo>
                  <a:pt x="2119731" y="302064"/>
                  <a:pt x="2140814" y="308569"/>
                  <a:pt x="2161580" y="315403"/>
                </a:cubicBezTo>
                <a:cubicBezTo>
                  <a:pt x="2138322" y="316371"/>
                  <a:pt x="2115102" y="317582"/>
                  <a:pt x="2091863" y="319030"/>
                </a:cubicBezTo>
                <a:cubicBezTo>
                  <a:pt x="2069424" y="314075"/>
                  <a:pt x="2047486" y="309680"/>
                  <a:pt x="2025939" y="305813"/>
                </a:cubicBezTo>
                <a:close/>
                <a:moveTo>
                  <a:pt x="2166581" y="317046"/>
                </a:moveTo>
                <a:cubicBezTo>
                  <a:pt x="2186715" y="323737"/>
                  <a:pt x="2206533" y="330740"/>
                  <a:pt x="2226053" y="337955"/>
                </a:cubicBezTo>
                <a:cubicBezTo>
                  <a:pt x="2204116" y="336922"/>
                  <a:pt x="2182271" y="336094"/>
                  <a:pt x="2160501" y="335487"/>
                </a:cubicBezTo>
                <a:cubicBezTo>
                  <a:pt x="2139326" y="330028"/>
                  <a:pt x="2118653" y="325031"/>
                  <a:pt x="2098370" y="320482"/>
                </a:cubicBezTo>
                <a:cubicBezTo>
                  <a:pt x="2121107" y="319112"/>
                  <a:pt x="2143844" y="317961"/>
                  <a:pt x="2166581" y="317046"/>
                </a:cubicBezTo>
                <a:close/>
                <a:moveTo>
                  <a:pt x="2170987" y="316881"/>
                </a:moveTo>
                <a:cubicBezTo>
                  <a:pt x="2193686" y="315999"/>
                  <a:pt x="2216404" y="315351"/>
                  <a:pt x="2239160" y="314925"/>
                </a:cubicBezTo>
                <a:cubicBezTo>
                  <a:pt x="2259015" y="323748"/>
                  <a:pt x="2278443" y="332832"/>
                  <a:pt x="2297369" y="342055"/>
                </a:cubicBezTo>
                <a:cubicBezTo>
                  <a:pt x="2275394" y="340566"/>
                  <a:pt x="2253494" y="339292"/>
                  <a:pt x="2231686" y="338227"/>
                </a:cubicBezTo>
                <a:cubicBezTo>
                  <a:pt x="2211013" y="330582"/>
                  <a:pt x="2190805" y="323471"/>
                  <a:pt x="2170987" y="316881"/>
                </a:cubicBezTo>
                <a:close/>
                <a:moveTo>
                  <a:pt x="2301775" y="344213"/>
                </a:moveTo>
                <a:cubicBezTo>
                  <a:pt x="2320459" y="353367"/>
                  <a:pt x="2338678" y="362644"/>
                  <a:pt x="2356395" y="371923"/>
                </a:cubicBezTo>
                <a:cubicBezTo>
                  <a:pt x="2335666" y="368606"/>
                  <a:pt x="2315086" y="365489"/>
                  <a:pt x="2294636" y="362574"/>
                </a:cubicBezTo>
                <a:cubicBezTo>
                  <a:pt x="2275152" y="354726"/>
                  <a:pt x="2256115" y="347329"/>
                  <a:pt x="2237450" y="340369"/>
                </a:cubicBezTo>
                <a:cubicBezTo>
                  <a:pt x="2258811" y="341449"/>
                  <a:pt x="2280265" y="342726"/>
                  <a:pt x="2301775" y="344213"/>
                </a:cubicBezTo>
                <a:close/>
                <a:moveTo>
                  <a:pt x="2306571" y="344553"/>
                </a:moveTo>
                <a:cubicBezTo>
                  <a:pt x="2328118" y="346070"/>
                  <a:pt x="2349777" y="347798"/>
                  <a:pt x="2371528" y="349725"/>
                </a:cubicBezTo>
                <a:cubicBezTo>
                  <a:pt x="2389617" y="360917"/>
                  <a:pt x="2407223" y="372196"/>
                  <a:pt x="2424345" y="383431"/>
                </a:cubicBezTo>
                <a:cubicBezTo>
                  <a:pt x="2403449" y="379700"/>
                  <a:pt x="2382720" y="376175"/>
                  <a:pt x="2362140" y="372849"/>
                </a:cubicBezTo>
                <a:cubicBezTo>
                  <a:pt x="2343233" y="362905"/>
                  <a:pt x="2324716" y="353479"/>
                  <a:pt x="2306571" y="344553"/>
                </a:cubicBezTo>
                <a:close/>
                <a:moveTo>
                  <a:pt x="2428287" y="386017"/>
                </a:moveTo>
                <a:cubicBezTo>
                  <a:pt x="2431596" y="388203"/>
                  <a:pt x="2434905" y="390386"/>
                  <a:pt x="2438196" y="392567"/>
                </a:cubicBezTo>
                <a:cubicBezTo>
                  <a:pt x="2451804" y="401604"/>
                  <a:pt x="2465357" y="410782"/>
                  <a:pt x="2478891" y="420035"/>
                </a:cubicBezTo>
                <a:cubicBezTo>
                  <a:pt x="2459148" y="414582"/>
                  <a:pt x="2439683" y="409352"/>
                  <a:pt x="2420460" y="404335"/>
                </a:cubicBezTo>
                <a:cubicBezTo>
                  <a:pt x="2406535" y="396660"/>
                  <a:pt x="2392573" y="389036"/>
                  <a:pt x="2378518" y="381524"/>
                </a:cubicBezTo>
                <a:cubicBezTo>
                  <a:pt x="2374763" y="379512"/>
                  <a:pt x="2371026" y="377530"/>
                  <a:pt x="2367289" y="375558"/>
                </a:cubicBezTo>
                <a:cubicBezTo>
                  <a:pt x="2387461" y="378852"/>
                  <a:pt x="2407799" y="382334"/>
                  <a:pt x="2428287" y="386017"/>
                </a:cubicBezTo>
                <a:close/>
                <a:moveTo>
                  <a:pt x="2439218" y="391018"/>
                </a:moveTo>
                <a:cubicBezTo>
                  <a:pt x="2437136" y="389633"/>
                  <a:pt x="2435035" y="388246"/>
                  <a:pt x="2432934" y="386859"/>
                </a:cubicBezTo>
                <a:cubicBezTo>
                  <a:pt x="2453236" y="390533"/>
                  <a:pt x="2473704" y="394400"/>
                  <a:pt x="2494378" y="398467"/>
                </a:cubicBezTo>
                <a:cubicBezTo>
                  <a:pt x="2495828" y="399633"/>
                  <a:pt x="2497297" y="400801"/>
                  <a:pt x="2498747" y="401964"/>
                </a:cubicBezTo>
                <a:cubicBezTo>
                  <a:pt x="2513638" y="413943"/>
                  <a:pt x="2528474" y="426066"/>
                  <a:pt x="2543235" y="438301"/>
                </a:cubicBezTo>
                <a:cubicBezTo>
                  <a:pt x="2523343" y="432504"/>
                  <a:pt x="2503748" y="426930"/>
                  <a:pt x="2484450" y="421572"/>
                </a:cubicBezTo>
                <a:cubicBezTo>
                  <a:pt x="2469410" y="411264"/>
                  <a:pt x="2454351" y="401063"/>
                  <a:pt x="2439218" y="391018"/>
                </a:cubicBezTo>
                <a:close/>
                <a:moveTo>
                  <a:pt x="2546786" y="441270"/>
                </a:moveTo>
                <a:cubicBezTo>
                  <a:pt x="2562514" y="454326"/>
                  <a:pt x="2578149" y="467513"/>
                  <a:pt x="2593710" y="480798"/>
                </a:cubicBezTo>
                <a:cubicBezTo>
                  <a:pt x="2575286" y="473529"/>
                  <a:pt x="2556992" y="466419"/>
                  <a:pt x="2538810" y="459466"/>
                </a:cubicBezTo>
                <a:cubicBezTo>
                  <a:pt x="2522320" y="447789"/>
                  <a:pt x="2505793" y="436226"/>
                  <a:pt x="2489191" y="424809"/>
                </a:cubicBezTo>
                <a:cubicBezTo>
                  <a:pt x="2508098" y="430085"/>
                  <a:pt x="2527303" y="435573"/>
                  <a:pt x="2546786" y="441270"/>
                </a:cubicBezTo>
                <a:close/>
                <a:moveTo>
                  <a:pt x="2551266" y="442582"/>
                </a:moveTo>
                <a:cubicBezTo>
                  <a:pt x="2637361" y="467834"/>
                  <a:pt x="2729313" y="497275"/>
                  <a:pt x="2830262" y="531782"/>
                </a:cubicBezTo>
                <a:cubicBezTo>
                  <a:pt x="2936900" y="568230"/>
                  <a:pt x="3042051" y="606914"/>
                  <a:pt x="3153374" y="647868"/>
                </a:cubicBezTo>
                <a:cubicBezTo>
                  <a:pt x="3191058" y="661729"/>
                  <a:pt x="3230006" y="676061"/>
                  <a:pt x="3268750" y="690198"/>
                </a:cubicBezTo>
                <a:cubicBezTo>
                  <a:pt x="3498721" y="774465"/>
                  <a:pt x="3707517" y="842501"/>
                  <a:pt x="3907111" y="898193"/>
                </a:cubicBezTo>
                <a:cubicBezTo>
                  <a:pt x="4140428" y="963289"/>
                  <a:pt x="4356512" y="1010397"/>
                  <a:pt x="4567706" y="1042208"/>
                </a:cubicBezTo>
                <a:cubicBezTo>
                  <a:pt x="4898478" y="1092950"/>
                  <a:pt x="5236258" y="1122499"/>
                  <a:pt x="5571640" y="1130038"/>
                </a:cubicBezTo>
                <a:lnTo>
                  <a:pt x="5575098" y="1130116"/>
                </a:lnTo>
                <a:cubicBezTo>
                  <a:pt x="5639832" y="1131571"/>
                  <a:pt x="5705291" y="1133040"/>
                  <a:pt x="5771252" y="1134356"/>
                </a:cubicBezTo>
                <a:cubicBezTo>
                  <a:pt x="5766549" y="1136295"/>
                  <a:pt x="5761826" y="1138233"/>
                  <a:pt x="5757086" y="1140172"/>
                </a:cubicBezTo>
                <a:cubicBezTo>
                  <a:pt x="5691720" y="1144093"/>
                  <a:pt x="5624402" y="1147866"/>
                  <a:pt x="5554760" y="1151514"/>
                </a:cubicBezTo>
                <a:cubicBezTo>
                  <a:pt x="5207219" y="1169715"/>
                  <a:pt x="4882582" y="1161018"/>
                  <a:pt x="4562277" y="1124927"/>
                </a:cubicBezTo>
                <a:cubicBezTo>
                  <a:pt x="4161362" y="1080803"/>
                  <a:pt x="3732838" y="963737"/>
                  <a:pt x="3288568" y="776983"/>
                </a:cubicBezTo>
                <a:cubicBezTo>
                  <a:pt x="3200000" y="739897"/>
                  <a:pt x="3112660" y="701587"/>
                  <a:pt x="3028182" y="664539"/>
                </a:cubicBezTo>
                <a:cubicBezTo>
                  <a:pt x="2975123" y="641268"/>
                  <a:pt x="2920243" y="617204"/>
                  <a:pt x="2866738" y="594183"/>
                </a:cubicBezTo>
                <a:cubicBezTo>
                  <a:pt x="2772351" y="553578"/>
                  <a:pt x="2684155" y="516561"/>
                  <a:pt x="2599045" y="482906"/>
                </a:cubicBezTo>
                <a:cubicBezTo>
                  <a:pt x="2583187" y="469353"/>
                  <a:pt x="2567273" y="455904"/>
                  <a:pt x="2551266" y="442582"/>
                </a:cubicBezTo>
                <a:close/>
                <a:moveTo>
                  <a:pt x="2865994" y="595889"/>
                </a:moveTo>
                <a:cubicBezTo>
                  <a:pt x="2919518" y="618909"/>
                  <a:pt x="2974380" y="642969"/>
                  <a:pt x="3027438" y="666240"/>
                </a:cubicBezTo>
                <a:cubicBezTo>
                  <a:pt x="3111916" y="703292"/>
                  <a:pt x="3199275" y="741604"/>
                  <a:pt x="3287843" y="778695"/>
                </a:cubicBezTo>
                <a:cubicBezTo>
                  <a:pt x="3499669" y="867735"/>
                  <a:pt x="3709172" y="941532"/>
                  <a:pt x="3910531" y="998038"/>
                </a:cubicBezTo>
                <a:cubicBezTo>
                  <a:pt x="4132397" y="1060295"/>
                  <a:pt x="4351603" y="1103609"/>
                  <a:pt x="4562072" y="1126773"/>
                </a:cubicBezTo>
                <a:cubicBezTo>
                  <a:pt x="4882471" y="1162873"/>
                  <a:pt x="5207219" y="1171578"/>
                  <a:pt x="5554871" y="1153368"/>
                </a:cubicBezTo>
                <a:cubicBezTo>
                  <a:pt x="5622580" y="1149820"/>
                  <a:pt x="5688095" y="1146154"/>
                  <a:pt x="5751769" y="1142349"/>
                </a:cubicBezTo>
                <a:cubicBezTo>
                  <a:pt x="5747418" y="1144126"/>
                  <a:pt x="5743068" y="1145903"/>
                  <a:pt x="5738718" y="1147679"/>
                </a:cubicBezTo>
                <a:cubicBezTo>
                  <a:pt x="5670061" y="1157409"/>
                  <a:pt x="5603263" y="1166443"/>
                  <a:pt x="5537860" y="1174849"/>
                </a:cubicBezTo>
                <a:cubicBezTo>
                  <a:pt x="5186062" y="1220061"/>
                  <a:pt x="4865069" y="1231392"/>
                  <a:pt x="4556551" y="1209485"/>
                </a:cubicBezTo>
                <a:cubicBezTo>
                  <a:pt x="4146563" y="1181295"/>
                  <a:pt x="3726387" y="1065566"/>
                  <a:pt x="3307735" y="865511"/>
                </a:cubicBezTo>
                <a:cubicBezTo>
                  <a:pt x="3180424" y="804864"/>
                  <a:pt x="3057407" y="739983"/>
                  <a:pt x="2938443" y="677240"/>
                </a:cubicBezTo>
                <a:lnTo>
                  <a:pt x="2887169" y="650210"/>
                </a:lnTo>
                <a:cubicBezTo>
                  <a:pt x="2806558" y="607726"/>
                  <a:pt x="2727807" y="566250"/>
                  <a:pt x="2649483" y="526547"/>
                </a:cubicBezTo>
                <a:cubicBezTo>
                  <a:pt x="2634201" y="513165"/>
                  <a:pt x="2618826" y="499854"/>
                  <a:pt x="2603396" y="486626"/>
                </a:cubicBezTo>
                <a:cubicBezTo>
                  <a:pt x="2686925" y="519739"/>
                  <a:pt x="2773503" y="556093"/>
                  <a:pt x="2865994" y="595889"/>
                </a:cubicBezTo>
                <a:close/>
                <a:moveTo>
                  <a:pt x="5756621" y="1142060"/>
                </a:moveTo>
                <a:cubicBezTo>
                  <a:pt x="5760525" y="1141826"/>
                  <a:pt x="5764410" y="1141592"/>
                  <a:pt x="5768296" y="1141356"/>
                </a:cubicBezTo>
                <a:cubicBezTo>
                  <a:pt x="5764243" y="1142641"/>
                  <a:pt x="5760191" y="1143918"/>
                  <a:pt x="5756137" y="1145200"/>
                </a:cubicBezTo>
                <a:cubicBezTo>
                  <a:pt x="5752438" y="1145727"/>
                  <a:pt x="5748757" y="1146251"/>
                  <a:pt x="5745094" y="1146773"/>
                </a:cubicBezTo>
                <a:cubicBezTo>
                  <a:pt x="5748924" y="1145206"/>
                  <a:pt x="5752772" y="1143633"/>
                  <a:pt x="5756621" y="1142060"/>
                </a:cubicBezTo>
                <a:close/>
                <a:moveTo>
                  <a:pt x="5761975" y="1139876"/>
                </a:moveTo>
                <a:cubicBezTo>
                  <a:pt x="5766381" y="1138067"/>
                  <a:pt x="5770806" y="1136249"/>
                  <a:pt x="5775212" y="1134433"/>
                </a:cubicBezTo>
                <a:cubicBezTo>
                  <a:pt x="5779841" y="1134526"/>
                  <a:pt x="5784489" y="1134615"/>
                  <a:pt x="5789118" y="1134704"/>
                </a:cubicBezTo>
                <a:cubicBezTo>
                  <a:pt x="5784582" y="1136156"/>
                  <a:pt x="5780027" y="1137608"/>
                  <a:pt x="5775491" y="1139058"/>
                </a:cubicBezTo>
                <a:cubicBezTo>
                  <a:pt x="5770992" y="1139333"/>
                  <a:pt x="5766493" y="1139605"/>
                  <a:pt x="5761975" y="1139876"/>
                </a:cubicBezTo>
                <a:close/>
                <a:moveTo>
                  <a:pt x="5794863" y="1134819"/>
                </a:moveTo>
                <a:cubicBezTo>
                  <a:pt x="5799195" y="1134903"/>
                  <a:pt x="5803507" y="1134987"/>
                  <a:pt x="5807821" y="1135068"/>
                </a:cubicBezTo>
                <a:cubicBezTo>
                  <a:pt x="5803898" y="1135979"/>
                  <a:pt x="5799975" y="1136892"/>
                  <a:pt x="5796034" y="1137803"/>
                </a:cubicBezTo>
                <a:cubicBezTo>
                  <a:pt x="5791702" y="1138069"/>
                  <a:pt x="5787370" y="1138335"/>
                  <a:pt x="5783039" y="1138599"/>
                </a:cubicBezTo>
                <a:cubicBezTo>
                  <a:pt x="5786980" y="1137340"/>
                  <a:pt x="5790940" y="1136080"/>
                  <a:pt x="5794863" y="1134819"/>
                </a:cubicBezTo>
                <a:close/>
                <a:moveTo>
                  <a:pt x="5800384" y="1133061"/>
                </a:moveTo>
                <a:cubicBezTo>
                  <a:pt x="5804883" y="1131618"/>
                  <a:pt x="5809364" y="1130171"/>
                  <a:pt x="5813863" y="1128727"/>
                </a:cubicBezTo>
                <a:cubicBezTo>
                  <a:pt x="5818826" y="1129212"/>
                  <a:pt x="5823809" y="1129696"/>
                  <a:pt x="5828791" y="1130181"/>
                </a:cubicBezTo>
                <a:cubicBezTo>
                  <a:pt x="5824292" y="1131233"/>
                  <a:pt x="5819793" y="1132287"/>
                  <a:pt x="5815276" y="1133339"/>
                </a:cubicBezTo>
                <a:cubicBezTo>
                  <a:pt x="5810293" y="1133246"/>
                  <a:pt x="5805329" y="1133155"/>
                  <a:pt x="5800384" y="1133061"/>
                </a:cubicBezTo>
                <a:close/>
                <a:moveTo>
                  <a:pt x="5834573" y="1130740"/>
                </a:moveTo>
                <a:cubicBezTo>
                  <a:pt x="5838775" y="1131148"/>
                  <a:pt x="5842957" y="1131555"/>
                  <a:pt x="5847159" y="1131962"/>
                </a:cubicBezTo>
                <a:cubicBezTo>
                  <a:pt x="5843199" y="1132547"/>
                  <a:pt x="5839277" y="1133128"/>
                  <a:pt x="5835317" y="1133708"/>
                </a:cubicBezTo>
                <a:cubicBezTo>
                  <a:pt x="5831171" y="1133633"/>
                  <a:pt x="5827007" y="1133555"/>
                  <a:pt x="5822861" y="1133477"/>
                </a:cubicBezTo>
                <a:cubicBezTo>
                  <a:pt x="5826765" y="1132566"/>
                  <a:pt x="5830669" y="1131653"/>
                  <a:pt x="5834573" y="1130740"/>
                </a:cubicBezTo>
                <a:close/>
                <a:moveTo>
                  <a:pt x="5840206" y="1129420"/>
                </a:moveTo>
                <a:cubicBezTo>
                  <a:pt x="5844705" y="1128363"/>
                  <a:pt x="5849223" y="1127305"/>
                  <a:pt x="5853703" y="1126249"/>
                </a:cubicBezTo>
                <a:cubicBezTo>
                  <a:pt x="5858611" y="1127098"/>
                  <a:pt x="5863519" y="1127950"/>
                  <a:pt x="5868428" y="1128800"/>
                </a:cubicBezTo>
                <a:cubicBezTo>
                  <a:pt x="5863872" y="1129480"/>
                  <a:pt x="5859318" y="1130157"/>
                  <a:pt x="5854782" y="1130832"/>
                </a:cubicBezTo>
                <a:cubicBezTo>
                  <a:pt x="5849911" y="1130361"/>
                  <a:pt x="5845059" y="1129891"/>
                  <a:pt x="5840206" y="1129420"/>
                </a:cubicBezTo>
                <a:close/>
                <a:moveTo>
                  <a:pt x="5874246" y="1129807"/>
                </a:moveTo>
                <a:cubicBezTo>
                  <a:pt x="5878485" y="1130542"/>
                  <a:pt x="5882743" y="1131276"/>
                  <a:pt x="5887000" y="1132012"/>
                </a:cubicBezTo>
                <a:cubicBezTo>
                  <a:pt x="5883040" y="1132272"/>
                  <a:pt x="5879099" y="1132533"/>
                  <a:pt x="5875120" y="1132791"/>
                </a:cubicBezTo>
                <a:cubicBezTo>
                  <a:pt x="5870900" y="1132384"/>
                  <a:pt x="5866680" y="1131977"/>
                  <a:pt x="5862441" y="1131570"/>
                </a:cubicBezTo>
                <a:cubicBezTo>
                  <a:pt x="5866382" y="1130986"/>
                  <a:pt x="5870305" y="1130397"/>
                  <a:pt x="5874246" y="1129807"/>
                </a:cubicBezTo>
                <a:close/>
                <a:moveTo>
                  <a:pt x="5880084" y="1128933"/>
                </a:moveTo>
                <a:cubicBezTo>
                  <a:pt x="5884602" y="1128257"/>
                  <a:pt x="5889138" y="1127574"/>
                  <a:pt x="5893674" y="1126892"/>
                </a:cubicBezTo>
                <a:cubicBezTo>
                  <a:pt x="5898638" y="1128123"/>
                  <a:pt x="5903602" y="1129352"/>
                  <a:pt x="5908584" y="1130584"/>
                </a:cubicBezTo>
                <a:cubicBezTo>
                  <a:pt x="5904029" y="1130887"/>
                  <a:pt x="5899475" y="1131190"/>
                  <a:pt x="5894920" y="1131493"/>
                </a:cubicBezTo>
                <a:cubicBezTo>
                  <a:pt x="5889974" y="1130640"/>
                  <a:pt x="5885029" y="1129787"/>
                  <a:pt x="5880084" y="1128933"/>
                </a:cubicBezTo>
                <a:close/>
                <a:moveTo>
                  <a:pt x="5914514" y="1132051"/>
                </a:moveTo>
                <a:cubicBezTo>
                  <a:pt x="5918772" y="1133103"/>
                  <a:pt x="5923048" y="1134156"/>
                  <a:pt x="5927305" y="1135208"/>
                </a:cubicBezTo>
                <a:cubicBezTo>
                  <a:pt x="5923364" y="1135150"/>
                  <a:pt x="5919423" y="1135094"/>
                  <a:pt x="5915481" y="1135035"/>
                </a:cubicBezTo>
                <a:cubicBezTo>
                  <a:pt x="5911224" y="1134302"/>
                  <a:pt x="5906948" y="1133570"/>
                  <a:pt x="5902709" y="1132836"/>
                </a:cubicBezTo>
                <a:cubicBezTo>
                  <a:pt x="5906650" y="1132575"/>
                  <a:pt x="5910592" y="1132313"/>
                  <a:pt x="5914514" y="1132051"/>
                </a:cubicBezTo>
                <a:close/>
                <a:moveTo>
                  <a:pt x="5920612" y="1131640"/>
                </a:moveTo>
                <a:cubicBezTo>
                  <a:pt x="5925149" y="1131333"/>
                  <a:pt x="5929685" y="1131029"/>
                  <a:pt x="5934221" y="1130720"/>
                </a:cubicBezTo>
                <a:cubicBezTo>
                  <a:pt x="5939203" y="1132317"/>
                  <a:pt x="5944205" y="1133914"/>
                  <a:pt x="5949206" y="1135513"/>
                </a:cubicBezTo>
                <a:cubicBezTo>
                  <a:pt x="5944632" y="1135451"/>
                  <a:pt x="5940077" y="1135386"/>
                  <a:pt x="5935522" y="1135323"/>
                </a:cubicBezTo>
                <a:cubicBezTo>
                  <a:pt x="5930540" y="1134094"/>
                  <a:pt x="5925576" y="1132867"/>
                  <a:pt x="5920612" y="1131640"/>
                </a:cubicBezTo>
                <a:close/>
                <a:moveTo>
                  <a:pt x="5955322" y="1137467"/>
                </a:moveTo>
                <a:cubicBezTo>
                  <a:pt x="5959598" y="1138831"/>
                  <a:pt x="5963874" y="1140196"/>
                  <a:pt x="5968150" y="1141560"/>
                </a:cubicBezTo>
                <a:cubicBezTo>
                  <a:pt x="5964245" y="1141200"/>
                  <a:pt x="5960342" y="1140835"/>
                  <a:pt x="5956456" y="1140475"/>
                </a:cubicBezTo>
                <a:cubicBezTo>
                  <a:pt x="5952143" y="1139419"/>
                  <a:pt x="5947848" y="1138363"/>
                  <a:pt x="5943554" y="1137305"/>
                </a:cubicBezTo>
                <a:cubicBezTo>
                  <a:pt x="5947477" y="1137357"/>
                  <a:pt x="5951399" y="1137415"/>
                  <a:pt x="5955322" y="1137467"/>
                </a:cubicBezTo>
                <a:close/>
                <a:moveTo>
                  <a:pt x="5961699" y="1137550"/>
                </a:moveTo>
                <a:cubicBezTo>
                  <a:pt x="5966235" y="1137608"/>
                  <a:pt x="5970771" y="1137658"/>
                  <a:pt x="5975289" y="1137714"/>
                </a:cubicBezTo>
                <a:cubicBezTo>
                  <a:pt x="5980308" y="1139673"/>
                  <a:pt x="5985346" y="1141635"/>
                  <a:pt x="5990366" y="1143594"/>
                </a:cubicBezTo>
                <a:cubicBezTo>
                  <a:pt x="5985830" y="1143181"/>
                  <a:pt x="5981294" y="1142769"/>
                  <a:pt x="5976776" y="1142352"/>
                </a:cubicBezTo>
                <a:cubicBezTo>
                  <a:pt x="5971738" y="1140752"/>
                  <a:pt x="5966718" y="1139151"/>
                  <a:pt x="5961699" y="1137550"/>
                </a:cubicBezTo>
                <a:close/>
                <a:moveTo>
                  <a:pt x="5996650" y="1146033"/>
                </a:moveTo>
                <a:cubicBezTo>
                  <a:pt x="6000889" y="1147690"/>
                  <a:pt x="6005146" y="1149344"/>
                  <a:pt x="6009422" y="1151001"/>
                </a:cubicBezTo>
                <a:cubicBezTo>
                  <a:pt x="6005574" y="1150356"/>
                  <a:pt x="6001725" y="1149711"/>
                  <a:pt x="5997877" y="1149064"/>
                </a:cubicBezTo>
                <a:cubicBezTo>
                  <a:pt x="5993582" y="1147699"/>
                  <a:pt x="5989288" y="1146335"/>
                  <a:pt x="5984993" y="1144970"/>
                </a:cubicBezTo>
                <a:cubicBezTo>
                  <a:pt x="5988878" y="1145325"/>
                  <a:pt x="5992764" y="1145680"/>
                  <a:pt x="5996650" y="1146033"/>
                </a:cubicBezTo>
                <a:close/>
                <a:moveTo>
                  <a:pt x="6003342" y="1146643"/>
                </a:moveTo>
                <a:cubicBezTo>
                  <a:pt x="6007972" y="1147061"/>
                  <a:pt x="6012601" y="1147474"/>
                  <a:pt x="6017230" y="1147889"/>
                </a:cubicBezTo>
                <a:cubicBezTo>
                  <a:pt x="6022287" y="1150205"/>
                  <a:pt x="6027344" y="1152520"/>
                  <a:pt x="6032400" y="1154836"/>
                </a:cubicBezTo>
                <a:cubicBezTo>
                  <a:pt x="6027753" y="1154065"/>
                  <a:pt x="6023105" y="1153295"/>
                  <a:pt x="6018457" y="1152520"/>
                </a:cubicBezTo>
                <a:cubicBezTo>
                  <a:pt x="6013419" y="1150560"/>
                  <a:pt x="6008381" y="1148603"/>
                  <a:pt x="6003342" y="1146643"/>
                </a:cubicBezTo>
                <a:close/>
                <a:moveTo>
                  <a:pt x="6038870" y="1157794"/>
                </a:moveTo>
                <a:cubicBezTo>
                  <a:pt x="6043127" y="1159744"/>
                  <a:pt x="6047422" y="1161694"/>
                  <a:pt x="6051698" y="1163643"/>
                </a:cubicBezTo>
                <a:cubicBezTo>
                  <a:pt x="6047719" y="1162689"/>
                  <a:pt x="6043759" y="1161732"/>
                  <a:pt x="6039800" y="1160776"/>
                </a:cubicBezTo>
                <a:cubicBezTo>
                  <a:pt x="6035524" y="1159125"/>
                  <a:pt x="6031266" y="1157472"/>
                  <a:pt x="6027009" y="1155822"/>
                </a:cubicBezTo>
                <a:cubicBezTo>
                  <a:pt x="6030950" y="1156482"/>
                  <a:pt x="6034910" y="1157140"/>
                  <a:pt x="6038870" y="1157794"/>
                </a:cubicBezTo>
                <a:close/>
                <a:moveTo>
                  <a:pt x="6045916" y="1158967"/>
                </a:moveTo>
                <a:cubicBezTo>
                  <a:pt x="6050248" y="1159685"/>
                  <a:pt x="6054598" y="1160395"/>
                  <a:pt x="6058948" y="1161109"/>
                </a:cubicBezTo>
                <a:cubicBezTo>
                  <a:pt x="6063968" y="1163736"/>
                  <a:pt x="6069006" y="1166365"/>
                  <a:pt x="6074044" y="1168992"/>
                </a:cubicBezTo>
                <a:cubicBezTo>
                  <a:pt x="6069731" y="1167965"/>
                  <a:pt x="6065437" y="1166933"/>
                  <a:pt x="6061123" y="1165904"/>
                </a:cubicBezTo>
                <a:cubicBezTo>
                  <a:pt x="6056048" y="1163591"/>
                  <a:pt x="6050973" y="1161280"/>
                  <a:pt x="6045916" y="1158967"/>
                </a:cubicBezTo>
                <a:close/>
                <a:moveTo>
                  <a:pt x="6080774" y="1172505"/>
                </a:moveTo>
                <a:cubicBezTo>
                  <a:pt x="6084939" y="1174675"/>
                  <a:pt x="6089103" y="1176844"/>
                  <a:pt x="6093267" y="1179014"/>
                </a:cubicBezTo>
                <a:cubicBezTo>
                  <a:pt x="6089828" y="1177943"/>
                  <a:pt x="6086370" y="1176872"/>
                  <a:pt x="6082931" y="1175800"/>
                </a:cubicBezTo>
                <a:cubicBezTo>
                  <a:pt x="6078617" y="1173844"/>
                  <a:pt x="6074286" y="1171890"/>
                  <a:pt x="6069991" y="1169932"/>
                </a:cubicBezTo>
                <a:cubicBezTo>
                  <a:pt x="6073579" y="1170791"/>
                  <a:pt x="6077168" y="1171650"/>
                  <a:pt x="6080774" y="1172505"/>
                </a:cubicBezTo>
                <a:close/>
                <a:moveTo>
                  <a:pt x="6088211" y="1174269"/>
                </a:moveTo>
                <a:cubicBezTo>
                  <a:pt x="6148260" y="1188523"/>
                  <a:pt x="6208829" y="1202444"/>
                  <a:pt x="6269715" y="1215649"/>
                </a:cubicBezTo>
                <a:cubicBezTo>
                  <a:pt x="6575259" y="1281093"/>
                  <a:pt x="6821962" y="1307982"/>
                  <a:pt x="7046114" y="1300257"/>
                </a:cubicBezTo>
                <a:cubicBezTo>
                  <a:pt x="7334070" y="1290337"/>
                  <a:pt x="7586462" y="1223359"/>
                  <a:pt x="7817697" y="1095494"/>
                </a:cubicBezTo>
                <a:cubicBezTo>
                  <a:pt x="7925191" y="1036577"/>
                  <a:pt x="8037983" y="966044"/>
                  <a:pt x="8172656" y="873526"/>
                </a:cubicBezTo>
                <a:cubicBezTo>
                  <a:pt x="8250924" y="819863"/>
                  <a:pt x="8329099" y="763646"/>
                  <a:pt x="8404691" y="709278"/>
                </a:cubicBezTo>
                <a:cubicBezTo>
                  <a:pt x="8620421" y="554117"/>
                  <a:pt x="8829514" y="403768"/>
                  <a:pt x="9056008" y="296014"/>
                </a:cubicBezTo>
                <a:cubicBezTo>
                  <a:pt x="9070156" y="299154"/>
                  <a:pt x="9084267" y="302435"/>
                  <a:pt x="9098285" y="305854"/>
                </a:cubicBezTo>
                <a:cubicBezTo>
                  <a:pt x="9081553" y="314977"/>
                  <a:pt x="9064709" y="324408"/>
                  <a:pt x="9047717" y="334235"/>
                </a:cubicBezTo>
                <a:cubicBezTo>
                  <a:pt x="8851452" y="447802"/>
                  <a:pt x="8665913" y="594153"/>
                  <a:pt x="8486491" y="735681"/>
                </a:cubicBezTo>
                <a:cubicBezTo>
                  <a:pt x="8401994" y="802332"/>
                  <a:pt x="8314617" y="871252"/>
                  <a:pt x="8226607" y="936423"/>
                </a:cubicBezTo>
                <a:cubicBezTo>
                  <a:pt x="8094090" y="1034721"/>
                  <a:pt x="7981261" y="1109751"/>
                  <a:pt x="7871518" y="1172544"/>
                </a:cubicBezTo>
                <a:cubicBezTo>
                  <a:pt x="7346563" y="1475048"/>
                  <a:pt x="6780318" y="1376096"/>
                  <a:pt x="6295649" y="1239409"/>
                </a:cubicBezTo>
                <a:cubicBezTo>
                  <a:pt x="6231009" y="1221039"/>
                  <a:pt x="6166851" y="1201779"/>
                  <a:pt x="6103344" y="1182143"/>
                </a:cubicBezTo>
                <a:cubicBezTo>
                  <a:pt x="6098287" y="1179518"/>
                  <a:pt x="6093249" y="1176893"/>
                  <a:pt x="6088211" y="1174269"/>
                </a:cubicBezTo>
                <a:close/>
                <a:moveTo>
                  <a:pt x="6295148" y="1241193"/>
                </a:moveTo>
                <a:cubicBezTo>
                  <a:pt x="6606789" y="1329090"/>
                  <a:pt x="6858456" y="1370671"/>
                  <a:pt x="7087144" y="1372043"/>
                </a:cubicBezTo>
                <a:cubicBezTo>
                  <a:pt x="7226577" y="1372861"/>
                  <a:pt x="7360228" y="1358248"/>
                  <a:pt x="7484435" y="1328556"/>
                </a:cubicBezTo>
                <a:cubicBezTo>
                  <a:pt x="7620577" y="1296018"/>
                  <a:pt x="7751122" y="1244071"/>
                  <a:pt x="7872448" y="1174152"/>
                </a:cubicBezTo>
                <a:cubicBezTo>
                  <a:pt x="7982247" y="1111326"/>
                  <a:pt x="8095131" y="1036259"/>
                  <a:pt x="8227723" y="937916"/>
                </a:cubicBezTo>
                <a:cubicBezTo>
                  <a:pt x="8315732" y="872728"/>
                  <a:pt x="8403129" y="803798"/>
                  <a:pt x="8487625" y="737142"/>
                </a:cubicBezTo>
                <a:cubicBezTo>
                  <a:pt x="8690007" y="577518"/>
                  <a:pt x="8886291" y="422706"/>
                  <a:pt x="9100162" y="306315"/>
                </a:cubicBezTo>
                <a:cubicBezTo>
                  <a:pt x="9114421" y="309803"/>
                  <a:pt x="9128625" y="313436"/>
                  <a:pt x="9142755" y="317212"/>
                </a:cubicBezTo>
                <a:cubicBezTo>
                  <a:pt x="9131302" y="324230"/>
                  <a:pt x="9119814" y="331391"/>
                  <a:pt x="9108268" y="338757"/>
                </a:cubicBezTo>
                <a:cubicBezTo>
                  <a:pt x="8916185" y="461255"/>
                  <a:pt x="8736466" y="615806"/>
                  <a:pt x="8562658" y="765267"/>
                </a:cubicBezTo>
                <a:cubicBezTo>
                  <a:pt x="8471451" y="843695"/>
                  <a:pt x="8377157" y="924791"/>
                  <a:pt x="8281637" y="1000847"/>
                </a:cubicBezTo>
                <a:cubicBezTo>
                  <a:pt x="8150756" y="1105155"/>
                  <a:pt x="8037834" y="1184712"/>
                  <a:pt x="7926250" y="1251216"/>
                </a:cubicBezTo>
                <a:cubicBezTo>
                  <a:pt x="7394101" y="1569928"/>
                  <a:pt x="6816254" y="1437022"/>
                  <a:pt x="6321175" y="1264984"/>
                </a:cubicBezTo>
                <a:cubicBezTo>
                  <a:pt x="6255214" y="1241956"/>
                  <a:pt x="6189866" y="1217923"/>
                  <a:pt x="6125281" y="1193485"/>
                </a:cubicBezTo>
                <a:cubicBezTo>
                  <a:pt x="6121061" y="1191304"/>
                  <a:pt x="6116841" y="1189124"/>
                  <a:pt x="6112639" y="1186941"/>
                </a:cubicBezTo>
                <a:cubicBezTo>
                  <a:pt x="6172930" y="1205532"/>
                  <a:pt x="6233815" y="1223766"/>
                  <a:pt x="6295148" y="1241193"/>
                </a:cubicBezTo>
                <a:close/>
                <a:moveTo>
                  <a:pt x="9102598" y="304988"/>
                </a:moveTo>
                <a:cubicBezTo>
                  <a:pt x="9115333" y="298076"/>
                  <a:pt x="9128142" y="291298"/>
                  <a:pt x="9141007" y="284664"/>
                </a:cubicBezTo>
                <a:cubicBezTo>
                  <a:pt x="9155080" y="287312"/>
                  <a:pt x="9169116" y="290111"/>
                  <a:pt x="9183078" y="293066"/>
                </a:cubicBezTo>
                <a:cubicBezTo>
                  <a:pt x="9170418" y="300457"/>
                  <a:pt x="9157702" y="308057"/>
                  <a:pt x="9144930" y="315871"/>
                </a:cubicBezTo>
                <a:cubicBezTo>
                  <a:pt x="9130875" y="312103"/>
                  <a:pt x="9116764" y="308474"/>
                  <a:pt x="9102598" y="304988"/>
                </a:cubicBezTo>
                <a:close/>
                <a:moveTo>
                  <a:pt x="9143759" y="283238"/>
                </a:moveTo>
                <a:cubicBezTo>
                  <a:pt x="9156345" y="276776"/>
                  <a:pt x="9169005" y="270451"/>
                  <a:pt x="9181721" y="264274"/>
                </a:cubicBezTo>
                <a:cubicBezTo>
                  <a:pt x="9195553" y="266088"/>
                  <a:pt x="9209404" y="268061"/>
                  <a:pt x="9223272" y="270210"/>
                </a:cubicBezTo>
                <a:cubicBezTo>
                  <a:pt x="9210723" y="277150"/>
                  <a:pt x="9198137" y="284292"/>
                  <a:pt x="9185514" y="291641"/>
                </a:cubicBezTo>
                <a:cubicBezTo>
                  <a:pt x="9171626" y="288687"/>
                  <a:pt x="9157720" y="285893"/>
                  <a:pt x="9143759" y="283238"/>
                </a:cubicBezTo>
                <a:close/>
                <a:moveTo>
                  <a:pt x="9227362" y="270836"/>
                </a:moveTo>
                <a:cubicBezTo>
                  <a:pt x="9240636" y="272926"/>
                  <a:pt x="9253948" y="275205"/>
                  <a:pt x="9267277" y="277611"/>
                </a:cubicBezTo>
                <a:cubicBezTo>
                  <a:pt x="9254728" y="285380"/>
                  <a:pt x="9242142" y="293359"/>
                  <a:pt x="9229519" y="301556"/>
                </a:cubicBezTo>
                <a:cubicBezTo>
                  <a:pt x="9216096" y="298366"/>
                  <a:pt x="9202636" y="295334"/>
                  <a:pt x="9189139" y="292430"/>
                </a:cubicBezTo>
                <a:cubicBezTo>
                  <a:pt x="9201799" y="285097"/>
                  <a:pt x="9214534" y="277897"/>
                  <a:pt x="9227362" y="270836"/>
                </a:cubicBezTo>
                <a:close/>
                <a:moveTo>
                  <a:pt x="9229984" y="269392"/>
                </a:moveTo>
                <a:cubicBezTo>
                  <a:pt x="9242551" y="262489"/>
                  <a:pt x="9255211" y="255724"/>
                  <a:pt x="9267946" y="249101"/>
                </a:cubicBezTo>
                <a:cubicBezTo>
                  <a:pt x="9280997" y="250429"/>
                  <a:pt x="9294085" y="251888"/>
                  <a:pt x="9307192" y="253532"/>
                </a:cubicBezTo>
                <a:cubicBezTo>
                  <a:pt x="9294699" y="260864"/>
                  <a:pt x="9282187" y="268401"/>
                  <a:pt x="9269638" y="276150"/>
                </a:cubicBezTo>
                <a:cubicBezTo>
                  <a:pt x="9256458" y="273751"/>
                  <a:pt x="9243239" y="271494"/>
                  <a:pt x="9229984" y="269392"/>
                </a:cubicBezTo>
                <a:close/>
                <a:moveTo>
                  <a:pt x="9270847" y="247583"/>
                </a:moveTo>
                <a:cubicBezTo>
                  <a:pt x="9283303" y="241133"/>
                  <a:pt x="9295852" y="234825"/>
                  <a:pt x="9308456" y="228661"/>
                </a:cubicBezTo>
                <a:cubicBezTo>
                  <a:pt x="9321266" y="229226"/>
                  <a:pt x="9334093" y="229951"/>
                  <a:pt x="9346958" y="230832"/>
                </a:cubicBezTo>
                <a:cubicBezTo>
                  <a:pt x="9334576" y="237690"/>
                  <a:pt x="9322195" y="244746"/>
                  <a:pt x="9309795" y="252000"/>
                </a:cubicBezTo>
                <a:cubicBezTo>
                  <a:pt x="9296856" y="250369"/>
                  <a:pt x="9283860" y="248912"/>
                  <a:pt x="9270847" y="247583"/>
                </a:cubicBezTo>
                <a:close/>
                <a:moveTo>
                  <a:pt x="9312063" y="226885"/>
                </a:moveTo>
                <a:cubicBezTo>
                  <a:pt x="9324388" y="220897"/>
                  <a:pt x="9336789" y="215054"/>
                  <a:pt x="9349282" y="209350"/>
                </a:cubicBezTo>
                <a:cubicBezTo>
                  <a:pt x="9361738" y="209220"/>
                  <a:pt x="9374231" y="209207"/>
                  <a:pt x="9386799" y="209384"/>
                </a:cubicBezTo>
                <a:cubicBezTo>
                  <a:pt x="9374511" y="215790"/>
                  <a:pt x="9362240" y="222381"/>
                  <a:pt x="9349951" y="229163"/>
                </a:cubicBezTo>
                <a:cubicBezTo>
                  <a:pt x="9337329" y="228263"/>
                  <a:pt x="9324705" y="227482"/>
                  <a:pt x="9312063" y="226885"/>
                </a:cubicBezTo>
                <a:close/>
                <a:moveTo>
                  <a:pt x="9353410" y="207472"/>
                </a:moveTo>
                <a:cubicBezTo>
                  <a:pt x="9372093" y="198993"/>
                  <a:pt x="9390963" y="190826"/>
                  <a:pt x="9410001" y="183021"/>
                </a:cubicBezTo>
                <a:cubicBezTo>
                  <a:pt x="9419724" y="182949"/>
                  <a:pt x="9429465" y="182986"/>
                  <a:pt x="9439244" y="183152"/>
                </a:cubicBezTo>
                <a:cubicBezTo>
                  <a:pt x="9422884" y="190984"/>
                  <a:pt x="9406561" y="199101"/>
                  <a:pt x="9390220" y="207575"/>
                </a:cubicBezTo>
                <a:cubicBezTo>
                  <a:pt x="9377968" y="207378"/>
                  <a:pt x="9365698" y="207368"/>
                  <a:pt x="9353410" y="207472"/>
                </a:cubicBezTo>
                <a:close/>
                <a:moveTo>
                  <a:pt x="9415057" y="180995"/>
                </a:moveTo>
                <a:cubicBezTo>
                  <a:pt x="9429261" y="175232"/>
                  <a:pt x="9443576" y="169671"/>
                  <a:pt x="9458002" y="164306"/>
                </a:cubicBezTo>
                <a:cubicBezTo>
                  <a:pt x="9466219" y="163817"/>
                  <a:pt x="9474456" y="163408"/>
                  <a:pt x="9482710" y="163086"/>
                </a:cubicBezTo>
                <a:cubicBezTo>
                  <a:pt x="9476724" y="165745"/>
                  <a:pt x="9470737" y="168426"/>
                  <a:pt x="9464751" y="171172"/>
                </a:cubicBezTo>
                <a:cubicBezTo>
                  <a:pt x="9457519" y="174479"/>
                  <a:pt x="9450325" y="177864"/>
                  <a:pt x="9443111" y="181291"/>
                </a:cubicBezTo>
                <a:cubicBezTo>
                  <a:pt x="9433760" y="181088"/>
                  <a:pt x="9424409" y="180982"/>
                  <a:pt x="9415057" y="180995"/>
                </a:cubicBezTo>
                <a:close/>
                <a:moveTo>
                  <a:pt x="9456720" y="162359"/>
                </a:moveTo>
                <a:cubicBezTo>
                  <a:pt x="9455325" y="162441"/>
                  <a:pt x="9453931" y="162530"/>
                  <a:pt x="9452537" y="162618"/>
                </a:cubicBezTo>
                <a:cubicBezTo>
                  <a:pt x="9454953" y="162151"/>
                  <a:pt x="9457371" y="161688"/>
                  <a:pt x="9459787" y="161235"/>
                </a:cubicBezTo>
                <a:cubicBezTo>
                  <a:pt x="9458765" y="161612"/>
                  <a:pt x="9457742" y="161980"/>
                  <a:pt x="9456720" y="162359"/>
                </a:cubicBezTo>
                <a:close/>
                <a:moveTo>
                  <a:pt x="9378749" y="181603"/>
                </a:moveTo>
                <a:cubicBezTo>
                  <a:pt x="9374529" y="181737"/>
                  <a:pt x="9370290" y="181854"/>
                  <a:pt x="9366051" y="182032"/>
                </a:cubicBezTo>
                <a:cubicBezTo>
                  <a:pt x="9380310" y="178385"/>
                  <a:pt x="9394644" y="174940"/>
                  <a:pt x="9409071" y="171696"/>
                </a:cubicBezTo>
                <a:cubicBezTo>
                  <a:pt x="9398976" y="174888"/>
                  <a:pt x="9388862" y="178175"/>
                  <a:pt x="9378749" y="181603"/>
                </a:cubicBezTo>
                <a:close/>
                <a:moveTo>
                  <a:pt x="9372056" y="183895"/>
                </a:moveTo>
                <a:cubicBezTo>
                  <a:pt x="9366367" y="185851"/>
                  <a:pt x="9360678" y="187818"/>
                  <a:pt x="9354990" y="189850"/>
                </a:cubicBezTo>
                <a:cubicBezTo>
                  <a:pt x="9338294" y="195799"/>
                  <a:pt x="9321619" y="202083"/>
                  <a:pt x="9304942" y="208651"/>
                </a:cubicBezTo>
                <a:cubicBezTo>
                  <a:pt x="9292728" y="209146"/>
                  <a:pt x="9280495" y="209787"/>
                  <a:pt x="9268225" y="210577"/>
                </a:cubicBezTo>
                <a:cubicBezTo>
                  <a:pt x="9297135" y="201118"/>
                  <a:pt x="9326396" y="192442"/>
                  <a:pt x="9356068" y="184628"/>
                </a:cubicBezTo>
                <a:cubicBezTo>
                  <a:pt x="9361403" y="184351"/>
                  <a:pt x="9366720" y="184102"/>
                  <a:pt x="9372056" y="183895"/>
                </a:cubicBezTo>
                <a:close/>
                <a:moveTo>
                  <a:pt x="9298045" y="199582"/>
                </a:moveTo>
                <a:cubicBezTo>
                  <a:pt x="9286184" y="203221"/>
                  <a:pt x="9274323" y="207026"/>
                  <a:pt x="9262462" y="210966"/>
                </a:cubicBezTo>
                <a:cubicBezTo>
                  <a:pt x="9223588" y="213617"/>
                  <a:pt x="9184491" y="217755"/>
                  <a:pt x="9144948" y="223394"/>
                </a:cubicBezTo>
                <a:cubicBezTo>
                  <a:pt x="9179583" y="212522"/>
                  <a:pt x="9214591" y="202886"/>
                  <a:pt x="9250061" y="194682"/>
                </a:cubicBezTo>
                <a:cubicBezTo>
                  <a:pt x="9282578" y="190216"/>
                  <a:pt x="9315410" y="186965"/>
                  <a:pt x="9348557" y="185039"/>
                </a:cubicBezTo>
                <a:cubicBezTo>
                  <a:pt x="9331769" y="189584"/>
                  <a:pt x="9314945" y="194405"/>
                  <a:pt x="9298045" y="199582"/>
                </a:cubicBezTo>
                <a:close/>
                <a:moveTo>
                  <a:pt x="9255956" y="213143"/>
                </a:moveTo>
                <a:cubicBezTo>
                  <a:pt x="9244392" y="217032"/>
                  <a:pt x="9232847" y="221049"/>
                  <a:pt x="9221264" y="225234"/>
                </a:cubicBezTo>
                <a:cubicBezTo>
                  <a:pt x="9190329" y="225545"/>
                  <a:pt x="9159226" y="226759"/>
                  <a:pt x="9127882" y="228860"/>
                </a:cubicBezTo>
                <a:cubicBezTo>
                  <a:pt x="9130670" y="227947"/>
                  <a:pt x="9133459" y="227039"/>
                  <a:pt x="9136248" y="226143"/>
                </a:cubicBezTo>
                <a:cubicBezTo>
                  <a:pt x="9175716" y="220362"/>
                  <a:pt x="9215613" y="215998"/>
                  <a:pt x="9255956" y="213143"/>
                </a:cubicBezTo>
                <a:close/>
                <a:moveTo>
                  <a:pt x="9117806" y="229531"/>
                </a:moveTo>
                <a:cubicBezTo>
                  <a:pt x="9115444" y="229704"/>
                  <a:pt x="9113046" y="229902"/>
                  <a:pt x="9110685" y="230087"/>
                </a:cubicBezTo>
                <a:cubicBezTo>
                  <a:pt x="9114105" y="229531"/>
                  <a:pt x="9117545" y="229014"/>
                  <a:pt x="9120985" y="228478"/>
                </a:cubicBezTo>
                <a:cubicBezTo>
                  <a:pt x="9119924" y="228828"/>
                  <a:pt x="9118865" y="229177"/>
                  <a:pt x="9117806" y="229531"/>
                </a:cubicBezTo>
                <a:close/>
                <a:moveTo>
                  <a:pt x="9110424" y="232042"/>
                </a:moveTo>
                <a:cubicBezTo>
                  <a:pt x="9103880" y="234260"/>
                  <a:pt x="9097336" y="236532"/>
                  <a:pt x="9090755" y="238856"/>
                </a:cubicBezTo>
                <a:cubicBezTo>
                  <a:pt x="9080381" y="238895"/>
                  <a:pt x="9069971" y="238993"/>
                  <a:pt x="9059522" y="239215"/>
                </a:cubicBezTo>
                <a:cubicBezTo>
                  <a:pt x="9069022" y="237376"/>
                  <a:pt x="9078541" y="235591"/>
                  <a:pt x="9088078" y="233911"/>
                </a:cubicBezTo>
                <a:cubicBezTo>
                  <a:pt x="9095514" y="233241"/>
                  <a:pt x="9102970" y="232617"/>
                  <a:pt x="9110424" y="232042"/>
                </a:cubicBezTo>
                <a:close/>
                <a:moveTo>
                  <a:pt x="9050915" y="239451"/>
                </a:moveTo>
                <a:cubicBezTo>
                  <a:pt x="9048107" y="239523"/>
                  <a:pt x="9045281" y="239600"/>
                  <a:pt x="9042456" y="239687"/>
                </a:cubicBezTo>
                <a:cubicBezTo>
                  <a:pt x="9044501" y="239090"/>
                  <a:pt x="9046527" y="238505"/>
                  <a:pt x="9048572" y="237915"/>
                </a:cubicBezTo>
                <a:cubicBezTo>
                  <a:pt x="9056176" y="237056"/>
                  <a:pt x="9063798" y="236249"/>
                  <a:pt x="9071421" y="235489"/>
                </a:cubicBezTo>
                <a:cubicBezTo>
                  <a:pt x="9064598" y="236764"/>
                  <a:pt x="9057756" y="238088"/>
                  <a:pt x="9050915" y="239451"/>
                </a:cubicBezTo>
                <a:close/>
                <a:moveTo>
                  <a:pt x="9042865" y="241066"/>
                </a:moveTo>
                <a:cubicBezTo>
                  <a:pt x="9037399" y="242184"/>
                  <a:pt x="9031915" y="243320"/>
                  <a:pt x="9026412" y="244495"/>
                </a:cubicBezTo>
                <a:cubicBezTo>
                  <a:pt x="9030018" y="243396"/>
                  <a:pt x="9033625" y="242310"/>
                  <a:pt x="9037231" y="241237"/>
                </a:cubicBezTo>
                <a:cubicBezTo>
                  <a:pt x="9039110" y="241176"/>
                  <a:pt x="9040987" y="241120"/>
                  <a:pt x="9042865" y="241066"/>
                </a:cubicBezTo>
                <a:close/>
                <a:moveTo>
                  <a:pt x="9006593" y="248060"/>
                </a:moveTo>
                <a:cubicBezTo>
                  <a:pt x="8997038" y="247731"/>
                  <a:pt x="8987445" y="247495"/>
                  <a:pt x="8977834" y="247309"/>
                </a:cubicBezTo>
                <a:cubicBezTo>
                  <a:pt x="8989992" y="245454"/>
                  <a:pt x="9002188" y="243719"/>
                  <a:pt x="9014402" y="242106"/>
                </a:cubicBezTo>
                <a:cubicBezTo>
                  <a:pt x="9018734" y="241914"/>
                  <a:pt x="9023066" y="241764"/>
                  <a:pt x="9027397" y="241602"/>
                </a:cubicBezTo>
                <a:cubicBezTo>
                  <a:pt x="9020481" y="243697"/>
                  <a:pt x="9013547" y="245848"/>
                  <a:pt x="9006593" y="248060"/>
                </a:cubicBezTo>
                <a:close/>
                <a:moveTo>
                  <a:pt x="9001630" y="249635"/>
                </a:moveTo>
                <a:cubicBezTo>
                  <a:pt x="9000347" y="250046"/>
                  <a:pt x="8999064" y="250449"/>
                  <a:pt x="8997782" y="250864"/>
                </a:cubicBezTo>
                <a:cubicBezTo>
                  <a:pt x="8987835" y="253158"/>
                  <a:pt x="8977834" y="255551"/>
                  <a:pt x="8967813" y="258033"/>
                </a:cubicBezTo>
                <a:cubicBezTo>
                  <a:pt x="8955989" y="256874"/>
                  <a:pt x="8944109" y="255796"/>
                  <a:pt x="8932211" y="254842"/>
                </a:cubicBezTo>
                <a:cubicBezTo>
                  <a:pt x="8944146" y="252727"/>
                  <a:pt x="8956101" y="250721"/>
                  <a:pt x="8968091" y="248828"/>
                </a:cubicBezTo>
                <a:cubicBezTo>
                  <a:pt x="8979246" y="248999"/>
                  <a:pt x="8990438" y="249267"/>
                  <a:pt x="9001630" y="249635"/>
                </a:cubicBezTo>
                <a:close/>
                <a:moveTo>
                  <a:pt x="8916650" y="255733"/>
                </a:moveTo>
                <a:cubicBezTo>
                  <a:pt x="8904827" y="257930"/>
                  <a:pt x="8892947" y="260224"/>
                  <a:pt x="8881029" y="262665"/>
                </a:cubicBezTo>
                <a:cubicBezTo>
                  <a:pt x="8868146" y="260884"/>
                  <a:pt x="8855225" y="259228"/>
                  <a:pt x="8842249" y="257661"/>
                </a:cubicBezTo>
                <a:cubicBezTo>
                  <a:pt x="8853850" y="256101"/>
                  <a:pt x="8865450" y="254616"/>
                  <a:pt x="8877070" y="253255"/>
                </a:cubicBezTo>
                <a:cubicBezTo>
                  <a:pt x="8890325" y="253954"/>
                  <a:pt x="8903507" y="254788"/>
                  <a:pt x="8916650" y="255733"/>
                </a:cubicBezTo>
                <a:close/>
                <a:moveTo>
                  <a:pt x="8837657" y="257096"/>
                </a:moveTo>
                <a:cubicBezTo>
                  <a:pt x="8825777" y="255683"/>
                  <a:pt x="8813842" y="254378"/>
                  <a:pt x="8801888" y="253145"/>
                </a:cubicBezTo>
                <a:cubicBezTo>
                  <a:pt x="8811909" y="252481"/>
                  <a:pt x="8821966" y="251888"/>
                  <a:pt x="8832024" y="251366"/>
                </a:cubicBezTo>
                <a:cubicBezTo>
                  <a:pt x="8844684" y="251766"/>
                  <a:pt x="8857271" y="252290"/>
                  <a:pt x="8869838" y="252909"/>
                </a:cubicBezTo>
                <a:cubicBezTo>
                  <a:pt x="8859148" y="254205"/>
                  <a:pt x="8848421" y="255621"/>
                  <a:pt x="8837657" y="257096"/>
                </a:cubicBezTo>
                <a:close/>
                <a:moveTo>
                  <a:pt x="8829402" y="258248"/>
                </a:moveTo>
                <a:cubicBezTo>
                  <a:pt x="8761582" y="267828"/>
                  <a:pt x="8692368" y="280926"/>
                  <a:pt x="8621499" y="297624"/>
                </a:cubicBezTo>
                <a:cubicBezTo>
                  <a:pt x="8373086" y="356154"/>
                  <a:pt x="8126290" y="453443"/>
                  <a:pt x="7896579" y="549860"/>
                </a:cubicBezTo>
                <a:cubicBezTo>
                  <a:pt x="7835266" y="575666"/>
                  <a:pt x="7772782" y="602441"/>
                  <a:pt x="7712379" y="628333"/>
                </a:cubicBezTo>
                <a:cubicBezTo>
                  <a:pt x="7657071" y="652036"/>
                  <a:pt x="7599885" y="676545"/>
                  <a:pt x="7543219" y="700477"/>
                </a:cubicBezTo>
                <a:cubicBezTo>
                  <a:pt x="7141449" y="871938"/>
                  <a:pt x="6696323" y="994442"/>
                  <a:pt x="6142385" y="1086008"/>
                </a:cubicBezTo>
                <a:cubicBezTo>
                  <a:pt x="6083972" y="1095503"/>
                  <a:pt x="6027176" y="1104518"/>
                  <a:pt x="5971738" y="1113094"/>
                </a:cubicBezTo>
                <a:cubicBezTo>
                  <a:pt x="5965212" y="1109641"/>
                  <a:pt x="5958687" y="1106193"/>
                  <a:pt x="5952198" y="1102752"/>
                </a:cubicBezTo>
                <a:cubicBezTo>
                  <a:pt x="6009626" y="1088881"/>
                  <a:pt x="6064916" y="1075265"/>
                  <a:pt x="6117268" y="1062264"/>
                </a:cubicBezTo>
                <a:cubicBezTo>
                  <a:pt x="6610340" y="938803"/>
                  <a:pt x="7059090" y="795289"/>
                  <a:pt x="7489175" y="623529"/>
                </a:cubicBezTo>
                <a:cubicBezTo>
                  <a:pt x="7607991" y="576486"/>
                  <a:pt x="7724408" y="530661"/>
                  <a:pt x="7842238" y="487178"/>
                </a:cubicBezTo>
                <a:cubicBezTo>
                  <a:pt x="8142855" y="376467"/>
                  <a:pt x="8459646" y="277787"/>
                  <a:pt x="8789246" y="254009"/>
                </a:cubicBezTo>
                <a:cubicBezTo>
                  <a:pt x="8802688" y="255305"/>
                  <a:pt x="8816072" y="256726"/>
                  <a:pt x="8829402" y="258248"/>
                </a:cubicBezTo>
                <a:close/>
                <a:moveTo>
                  <a:pt x="5946975" y="1102097"/>
                </a:moveTo>
                <a:cubicBezTo>
                  <a:pt x="5941583" y="1103399"/>
                  <a:pt x="5936155" y="1104704"/>
                  <a:pt x="5930726" y="1106009"/>
                </a:cubicBezTo>
                <a:cubicBezTo>
                  <a:pt x="5924219" y="1103004"/>
                  <a:pt x="5917750" y="1100009"/>
                  <a:pt x="5911261" y="1097014"/>
                </a:cubicBezTo>
                <a:cubicBezTo>
                  <a:pt x="5916634" y="1095243"/>
                  <a:pt x="5921988" y="1093473"/>
                  <a:pt x="5927361" y="1091701"/>
                </a:cubicBezTo>
                <a:cubicBezTo>
                  <a:pt x="5933887" y="1095157"/>
                  <a:pt x="5940431" y="1098624"/>
                  <a:pt x="5946975" y="1102097"/>
                </a:cubicBezTo>
                <a:close/>
                <a:moveTo>
                  <a:pt x="5908789" y="1095869"/>
                </a:moveTo>
                <a:cubicBezTo>
                  <a:pt x="5907394" y="1095224"/>
                  <a:pt x="5905981" y="1094577"/>
                  <a:pt x="5904587" y="1093934"/>
                </a:cubicBezTo>
                <a:cubicBezTo>
                  <a:pt x="5899456" y="1091560"/>
                  <a:pt x="5894381" y="1089217"/>
                  <a:pt x="5889287" y="1086858"/>
                </a:cubicBezTo>
                <a:cubicBezTo>
                  <a:pt x="5894641" y="1084592"/>
                  <a:pt x="5900014" y="1082326"/>
                  <a:pt x="5905386" y="1080052"/>
                </a:cubicBezTo>
                <a:cubicBezTo>
                  <a:pt x="5906539" y="1080664"/>
                  <a:pt x="5907673" y="1081264"/>
                  <a:pt x="5908826" y="1081876"/>
                </a:cubicBezTo>
                <a:cubicBezTo>
                  <a:pt x="5914236" y="1084742"/>
                  <a:pt x="5919646" y="1087617"/>
                  <a:pt x="5925074" y="1090495"/>
                </a:cubicBezTo>
                <a:cubicBezTo>
                  <a:pt x="5919664" y="1092287"/>
                  <a:pt x="5914236" y="1094077"/>
                  <a:pt x="5908789" y="1095869"/>
                </a:cubicBezTo>
                <a:close/>
                <a:moveTo>
                  <a:pt x="5903806" y="1095624"/>
                </a:moveTo>
                <a:cubicBezTo>
                  <a:pt x="5904606" y="1095988"/>
                  <a:pt x="5905405" y="1096356"/>
                  <a:pt x="5906186" y="1096721"/>
                </a:cubicBezTo>
                <a:cubicBezTo>
                  <a:pt x="5900664" y="1098535"/>
                  <a:pt x="5895143" y="1100350"/>
                  <a:pt x="5889603" y="1102164"/>
                </a:cubicBezTo>
                <a:cubicBezTo>
                  <a:pt x="5886517" y="1100956"/>
                  <a:pt x="5883430" y="1099742"/>
                  <a:pt x="5880344" y="1098535"/>
                </a:cubicBezTo>
                <a:cubicBezTo>
                  <a:pt x="5877091" y="1097254"/>
                  <a:pt x="5873875" y="1095996"/>
                  <a:pt x="5870621" y="1094720"/>
                </a:cubicBezTo>
                <a:cubicBezTo>
                  <a:pt x="5876068" y="1092430"/>
                  <a:pt x="5881515" y="1090136"/>
                  <a:pt x="5886963" y="1087836"/>
                </a:cubicBezTo>
                <a:cubicBezTo>
                  <a:pt x="5892577" y="1090429"/>
                  <a:pt x="5898155" y="1093010"/>
                  <a:pt x="5903806" y="1095624"/>
                </a:cubicBezTo>
                <a:close/>
                <a:moveTo>
                  <a:pt x="5868409" y="1093850"/>
                </a:moveTo>
                <a:cubicBezTo>
                  <a:pt x="5795030" y="1065058"/>
                  <a:pt x="5725332" y="1037752"/>
                  <a:pt x="5656192" y="1011583"/>
                </a:cubicBezTo>
                <a:cubicBezTo>
                  <a:pt x="5577217" y="981692"/>
                  <a:pt x="5496105" y="950692"/>
                  <a:pt x="5417651" y="920710"/>
                </a:cubicBezTo>
                <a:cubicBezTo>
                  <a:pt x="5151576" y="819036"/>
                  <a:pt x="4876466" y="713900"/>
                  <a:pt x="4596540" y="617604"/>
                </a:cubicBezTo>
                <a:cubicBezTo>
                  <a:pt x="4176030" y="473551"/>
                  <a:pt x="3678143" y="316734"/>
                  <a:pt x="3173583" y="245850"/>
                </a:cubicBezTo>
                <a:cubicBezTo>
                  <a:pt x="2989438" y="220107"/>
                  <a:pt x="2818661" y="208160"/>
                  <a:pt x="2651528" y="209307"/>
                </a:cubicBezTo>
                <a:cubicBezTo>
                  <a:pt x="2520926" y="210205"/>
                  <a:pt x="2391681" y="219060"/>
                  <a:pt x="2261878" y="236071"/>
                </a:cubicBezTo>
                <a:cubicBezTo>
                  <a:pt x="2240127" y="223905"/>
                  <a:pt x="2218654" y="212765"/>
                  <a:pt x="2197312" y="202581"/>
                </a:cubicBezTo>
                <a:cubicBezTo>
                  <a:pt x="2337414" y="174128"/>
                  <a:pt x="2476140" y="155745"/>
                  <a:pt x="2615796" y="147031"/>
                </a:cubicBezTo>
                <a:cubicBezTo>
                  <a:pt x="2788469" y="136256"/>
                  <a:pt x="2969620" y="140346"/>
                  <a:pt x="3154229" y="159184"/>
                </a:cubicBezTo>
                <a:cubicBezTo>
                  <a:pt x="3580689" y="202853"/>
                  <a:pt x="4040594" y="322207"/>
                  <a:pt x="4601597" y="534792"/>
                </a:cubicBezTo>
                <a:cubicBezTo>
                  <a:pt x="4961947" y="671620"/>
                  <a:pt x="5312760" y="828839"/>
                  <a:pt x="5652028" y="980876"/>
                </a:cubicBezTo>
                <a:lnTo>
                  <a:pt x="5672329" y="989971"/>
                </a:lnTo>
                <a:cubicBezTo>
                  <a:pt x="5741469" y="1020704"/>
                  <a:pt x="5811427" y="1052941"/>
                  <a:pt x="5884899" y="1086882"/>
                </a:cubicBezTo>
                <a:cubicBezTo>
                  <a:pt x="5879415" y="1089202"/>
                  <a:pt x="5873912" y="1091525"/>
                  <a:pt x="5868409" y="1093850"/>
                </a:cubicBezTo>
                <a:close/>
                <a:moveTo>
                  <a:pt x="2259276" y="236413"/>
                </a:moveTo>
                <a:cubicBezTo>
                  <a:pt x="2234066" y="239739"/>
                  <a:pt x="2208819" y="243366"/>
                  <a:pt x="2183536" y="247311"/>
                </a:cubicBezTo>
                <a:cubicBezTo>
                  <a:pt x="2161505" y="237627"/>
                  <a:pt x="2138992" y="228536"/>
                  <a:pt x="2116069" y="220185"/>
                </a:cubicBezTo>
                <a:cubicBezTo>
                  <a:pt x="2142356" y="214139"/>
                  <a:pt x="2168570" y="208445"/>
                  <a:pt x="2194765" y="203105"/>
                </a:cubicBezTo>
                <a:cubicBezTo>
                  <a:pt x="2216702" y="213531"/>
                  <a:pt x="2238231" y="224680"/>
                  <a:pt x="2259276" y="236413"/>
                </a:cubicBezTo>
                <a:close/>
                <a:moveTo>
                  <a:pt x="2180134" y="247835"/>
                </a:moveTo>
                <a:cubicBezTo>
                  <a:pt x="2154943" y="251793"/>
                  <a:pt x="2129715" y="256069"/>
                  <a:pt x="2104431" y="260646"/>
                </a:cubicBezTo>
                <a:cubicBezTo>
                  <a:pt x="2080764" y="252879"/>
                  <a:pt x="2057470" y="246023"/>
                  <a:pt x="2034417" y="240042"/>
                </a:cubicBezTo>
                <a:cubicBezTo>
                  <a:pt x="2060593" y="233323"/>
                  <a:pt x="2086695" y="226967"/>
                  <a:pt x="2112741" y="220949"/>
                </a:cubicBezTo>
                <a:cubicBezTo>
                  <a:pt x="2135627" y="229216"/>
                  <a:pt x="2158103" y="238226"/>
                  <a:pt x="2180134" y="247835"/>
                </a:cubicBezTo>
                <a:close/>
                <a:moveTo>
                  <a:pt x="2100304" y="261405"/>
                </a:moveTo>
                <a:cubicBezTo>
                  <a:pt x="2075299" y="265967"/>
                  <a:pt x="2050238" y="270834"/>
                  <a:pt x="2025121" y="276005"/>
                </a:cubicBezTo>
                <a:cubicBezTo>
                  <a:pt x="2000600" y="270533"/>
                  <a:pt x="1976506" y="265908"/>
                  <a:pt x="1952672" y="262089"/>
                </a:cubicBezTo>
                <a:cubicBezTo>
                  <a:pt x="1978588" y="254764"/>
                  <a:pt x="2004430" y="247770"/>
                  <a:pt x="2030178" y="241128"/>
                </a:cubicBezTo>
                <a:cubicBezTo>
                  <a:pt x="2053975" y="247177"/>
                  <a:pt x="2077362" y="253989"/>
                  <a:pt x="2100304" y="261405"/>
                </a:cubicBezTo>
                <a:close/>
                <a:moveTo>
                  <a:pt x="2021849" y="276679"/>
                </a:moveTo>
                <a:cubicBezTo>
                  <a:pt x="1996250" y="281974"/>
                  <a:pt x="1970575" y="287577"/>
                  <a:pt x="1944827" y="293508"/>
                </a:cubicBezTo>
                <a:cubicBezTo>
                  <a:pt x="1921142" y="290604"/>
                  <a:pt x="1897847" y="288360"/>
                  <a:pt x="1874776" y="286767"/>
                </a:cubicBezTo>
                <a:cubicBezTo>
                  <a:pt x="1873251" y="286661"/>
                  <a:pt x="1871727" y="286575"/>
                  <a:pt x="1870202" y="286475"/>
                </a:cubicBezTo>
                <a:cubicBezTo>
                  <a:pt x="1896750" y="278288"/>
                  <a:pt x="1923205" y="270453"/>
                  <a:pt x="1949567" y="262976"/>
                </a:cubicBezTo>
                <a:cubicBezTo>
                  <a:pt x="1973996" y="266817"/>
                  <a:pt x="1998090" y="271424"/>
                  <a:pt x="2021849" y="276679"/>
                </a:cubicBezTo>
                <a:close/>
                <a:moveTo>
                  <a:pt x="1938710" y="294917"/>
                </a:moveTo>
                <a:cubicBezTo>
                  <a:pt x="1923466" y="298457"/>
                  <a:pt x="1908184" y="302101"/>
                  <a:pt x="1892883" y="305865"/>
                </a:cubicBezTo>
                <a:cubicBezTo>
                  <a:pt x="1883104" y="308266"/>
                  <a:pt x="1873344" y="310705"/>
                  <a:pt x="1863621" y="313179"/>
                </a:cubicBezTo>
                <a:cubicBezTo>
                  <a:pt x="1843866" y="312651"/>
                  <a:pt x="1824344" y="312504"/>
                  <a:pt x="1804977" y="312748"/>
                </a:cubicBezTo>
                <a:cubicBezTo>
                  <a:pt x="1799041" y="312822"/>
                  <a:pt x="1793129" y="312945"/>
                  <a:pt x="1787229" y="313092"/>
                </a:cubicBezTo>
                <a:cubicBezTo>
                  <a:pt x="1802397" y="308039"/>
                  <a:pt x="1817573" y="303062"/>
                  <a:pt x="1832766" y="298208"/>
                </a:cubicBezTo>
                <a:cubicBezTo>
                  <a:pt x="1843251" y="294856"/>
                  <a:pt x="1853712" y="291580"/>
                  <a:pt x="1864160" y="288338"/>
                </a:cubicBezTo>
                <a:cubicBezTo>
                  <a:pt x="1889388" y="289834"/>
                  <a:pt x="1914263" y="292067"/>
                  <a:pt x="1938710" y="294917"/>
                </a:cubicBezTo>
                <a:close/>
                <a:moveTo>
                  <a:pt x="1856516" y="315012"/>
                </a:moveTo>
                <a:cubicBezTo>
                  <a:pt x="1831261" y="321484"/>
                  <a:pt x="1806139" y="328188"/>
                  <a:pt x="1781157" y="335159"/>
                </a:cubicBezTo>
                <a:cubicBezTo>
                  <a:pt x="1765732" y="336158"/>
                  <a:pt x="1750420" y="337355"/>
                  <a:pt x="1735185" y="338749"/>
                </a:cubicBezTo>
                <a:cubicBezTo>
                  <a:pt x="1724657" y="339712"/>
                  <a:pt x="1714192" y="340783"/>
                  <a:pt x="1703775" y="341936"/>
                </a:cubicBezTo>
                <a:cubicBezTo>
                  <a:pt x="1729280" y="332798"/>
                  <a:pt x="1754802" y="323936"/>
                  <a:pt x="1780357" y="315369"/>
                </a:cubicBezTo>
                <a:cubicBezTo>
                  <a:pt x="1806115" y="314572"/>
                  <a:pt x="1831514" y="314486"/>
                  <a:pt x="1856516" y="315012"/>
                </a:cubicBezTo>
                <a:close/>
                <a:moveTo>
                  <a:pt x="1772880" y="337494"/>
                </a:moveTo>
                <a:cubicBezTo>
                  <a:pt x="1747453" y="344656"/>
                  <a:pt x="1722154" y="352062"/>
                  <a:pt x="1696990" y="359752"/>
                </a:cubicBezTo>
                <a:cubicBezTo>
                  <a:pt x="1686404" y="361358"/>
                  <a:pt x="1675861" y="363012"/>
                  <a:pt x="1665405" y="364771"/>
                </a:cubicBezTo>
                <a:cubicBezTo>
                  <a:pt x="1650151" y="367339"/>
                  <a:pt x="1635042" y="370112"/>
                  <a:pt x="1620015" y="373007"/>
                </a:cubicBezTo>
                <a:cubicBezTo>
                  <a:pt x="1645381" y="363273"/>
                  <a:pt x="1670752" y="353812"/>
                  <a:pt x="1696144" y="344656"/>
                </a:cubicBezTo>
                <a:cubicBezTo>
                  <a:pt x="1722086" y="341620"/>
                  <a:pt x="1747678" y="339264"/>
                  <a:pt x="1772880" y="337494"/>
                </a:cubicBezTo>
                <a:close/>
                <a:moveTo>
                  <a:pt x="1695127" y="362267"/>
                </a:moveTo>
                <a:cubicBezTo>
                  <a:pt x="1717178" y="358900"/>
                  <a:pt x="1739459" y="355829"/>
                  <a:pt x="1762043" y="353118"/>
                </a:cubicBezTo>
                <a:cubicBezTo>
                  <a:pt x="1741736" y="357762"/>
                  <a:pt x="1721554" y="362576"/>
                  <a:pt x="1701507" y="367582"/>
                </a:cubicBezTo>
                <a:cubicBezTo>
                  <a:pt x="1678109" y="372163"/>
                  <a:pt x="1654994" y="377064"/>
                  <a:pt x="1632098" y="382236"/>
                </a:cubicBezTo>
                <a:cubicBezTo>
                  <a:pt x="1653027" y="375398"/>
                  <a:pt x="1674030" y="368729"/>
                  <a:pt x="1695127" y="362267"/>
                </a:cubicBezTo>
                <a:close/>
                <a:moveTo>
                  <a:pt x="1709793" y="357835"/>
                </a:moveTo>
                <a:cubicBezTo>
                  <a:pt x="1733700" y="350625"/>
                  <a:pt x="1757712" y="343633"/>
                  <a:pt x="1781854" y="336896"/>
                </a:cubicBezTo>
                <a:cubicBezTo>
                  <a:pt x="1805942" y="335330"/>
                  <a:pt x="1829668" y="334293"/>
                  <a:pt x="1852994" y="333711"/>
                </a:cubicBezTo>
                <a:cubicBezTo>
                  <a:pt x="1828977" y="338480"/>
                  <a:pt x="1805124" y="343460"/>
                  <a:pt x="1781475" y="348710"/>
                </a:cubicBezTo>
                <a:cubicBezTo>
                  <a:pt x="1757215" y="351380"/>
                  <a:pt x="1733333" y="354418"/>
                  <a:pt x="1709793" y="357835"/>
                </a:cubicBezTo>
                <a:close/>
                <a:moveTo>
                  <a:pt x="1863751" y="333471"/>
                </a:moveTo>
                <a:cubicBezTo>
                  <a:pt x="1885150" y="333060"/>
                  <a:pt x="1906213" y="333029"/>
                  <a:pt x="1926924" y="333302"/>
                </a:cubicBezTo>
                <a:cubicBezTo>
                  <a:pt x="1904893" y="335765"/>
                  <a:pt x="1883142" y="338454"/>
                  <a:pt x="1861595" y="341341"/>
                </a:cubicBezTo>
                <a:cubicBezTo>
                  <a:pt x="1840224" y="342929"/>
                  <a:pt x="1819196" y="344810"/>
                  <a:pt x="1798424" y="346931"/>
                </a:cubicBezTo>
                <a:cubicBezTo>
                  <a:pt x="1820049" y="342248"/>
                  <a:pt x="1841812" y="337751"/>
                  <a:pt x="1863751" y="333471"/>
                </a:cubicBezTo>
                <a:close/>
                <a:moveTo>
                  <a:pt x="1873567" y="331579"/>
                </a:moveTo>
                <a:cubicBezTo>
                  <a:pt x="1896248" y="327221"/>
                  <a:pt x="1919115" y="323084"/>
                  <a:pt x="1942131" y="319149"/>
                </a:cubicBezTo>
                <a:cubicBezTo>
                  <a:pt x="1964440" y="320816"/>
                  <a:pt x="1986340" y="322897"/>
                  <a:pt x="2007832" y="325310"/>
                </a:cubicBezTo>
                <a:cubicBezTo>
                  <a:pt x="1985225" y="327266"/>
                  <a:pt x="1962897" y="329439"/>
                  <a:pt x="1940792" y="331811"/>
                </a:cubicBezTo>
                <a:cubicBezTo>
                  <a:pt x="1917981" y="331356"/>
                  <a:pt x="1895598" y="331278"/>
                  <a:pt x="1873567" y="331579"/>
                </a:cubicBezTo>
                <a:close/>
                <a:moveTo>
                  <a:pt x="2014432" y="326589"/>
                </a:moveTo>
                <a:cubicBezTo>
                  <a:pt x="2015305" y="326513"/>
                  <a:pt x="2016198" y="326446"/>
                  <a:pt x="2017071" y="326371"/>
                </a:cubicBezTo>
                <a:cubicBezTo>
                  <a:pt x="2037150" y="328723"/>
                  <a:pt x="2056819" y="331350"/>
                  <a:pt x="2076117" y="334187"/>
                </a:cubicBezTo>
                <a:cubicBezTo>
                  <a:pt x="2075726" y="334185"/>
                  <a:pt x="2075354" y="334181"/>
                  <a:pt x="2074964" y="334181"/>
                </a:cubicBezTo>
                <a:cubicBezTo>
                  <a:pt x="2054923" y="334120"/>
                  <a:pt x="2035198" y="334258"/>
                  <a:pt x="2015733" y="334568"/>
                </a:cubicBezTo>
                <a:cubicBezTo>
                  <a:pt x="1995134" y="333477"/>
                  <a:pt x="1974944" y="332672"/>
                  <a:pt x="1955089" y="332144"/>
                </a:cubicBezTo>
                <a:cubicBezTo>
                  <a:pt x="1974665" y="330130"/>
                  <a:pt x="1994446" y="328279"/>
                  <a:pt x="2014432" y="326589"/>
                </a:cubicBezTo>
                <a:close/>
                <a:moveTo>
                  <a:pt x="2026162" y="325626"/>
                </a:moveTo>
                <a:cubicBezTo>
                  <a:pt x="2048026" y="323837"/>
                  <a:pt x="2069870" y="322263"/>
                  <a:pt x="2091733" y="320898"/>
                </a:cubicBezTo>
                <a:cubicBezTo>
                  <a:pt x="2112388" y="325431"/>
                  <a:pt x="2132615" y="330249"/>
                  <a:pt x="2152396" y="335273"/>
                </a:cubicBezTo>
                <a:cubicBezTo>
                  <a:pt x="2131109" y="334730"/>
                  <a:pt x="2109878" y="334393"/>
                  <a:pt x="2088703" y="334254"/>
                </a:cubicBezTo>
                <a:cubicBezTo>
                  <a:pt x="2067416" y="331006"/>
                  <a:pt x="2046575" y="328130"/>
                  <a:pt x="2026162" y="325626"/>
                </a:cubicBezTo>
                <a:close/>
                <a:moveTo>
                  <a:pt x="2168588" y="337591"/>
                </a:moveTo>
                <a:cubicBezTo>
                  <a:pt x="2189596" y="338229"/>
                  <a:pt x="2210679" y="339063"/>
                  <a:pt x="2231817" y="340097"/>
                </a:cubicBezTo>
                <a:cubicBezTo>
                  <a:pt x="2250519" y="347069"/>
                  <a:pt x="2268924" y="354232"/>
                  <a:pt x="2287050" y="361501"/>
                </a:cubicBezTo>
                <a:cubicBezTo>
                  <a:pt x="2266768" y="358655"/>
                  <a:pt x="2246597" y="356007"/>
                  <a:pt x="2226500" y="353546"/>
                </a:cubicBezTo>
                <a:cubicBezTo>
                  <a:pt x="2206774" y="347857"/>
                  <a:pt x="2187496" y="342542"/>
                  <a:pt x="2168588" y="337591"/>
                </a:cubicBezTo>
                <a:close/>
                <a:moveTo>
                  <a:pt x="2294227" y="364392"/>
                </a:moveTo>
                <a:cubicBezTo>
                  <a:pt x="2301905" y="367498"/>
                  <a:pt x="2309527" y="370620"/>
                  <a:pt x="2317112" y="373754"/>
                </a:cubicBezTo>
                <a:cubicBezTo>
                  <a:pt x="2326333" y="377571"/>
                  <a:pt x="2335536" y="381464"/>
                  <a:pt x="2344738" y="385359"/>
                </a:cubicBezTo>
                <a:cubicBezTo>
                  <a:pt x="2326519" y="380988"/>
                  <a:pt x="2308467" y="376807"/>
                  <a:pt x="2290564" y="372801"/>
                </a:cubicBezTo>
                <a:cubicBezTo>
                  <a:pt x="2279428" y="369332"/>
                  <a:pt x="2268274" y="365913"/>
                  <a:pt x="2257100" y="362559"/>
                </a:cubicBezTo>
                <a:cubicBezTo>
                  <a:pt x="2250593" y="360599"/>
                  <a:pt x="2244161" y="358694"/>
                  <a:pt x="2237747" y="356814"/>
                </a:cubicBezTo>
                <a:cubicBezTo>
                  <a:pt x="2256487" y="359175"/>
                  <a:pt x="2275301" y="361698"/>
                  <a:pt x="2294227" y="364392"/>
                </a:cubicBezTo>
                <a:close/>
                <a:moveTo>
                  <a:pt x="2317819" y="372038"/>
                </a:moveTo>
                <a:cubicBezTo>
                  <a:pt x="2312446" y="369819"/>
                  <a:pt x="2307129" y="367643"/>
                  <a:pt x="2301830" y="365491"/>
                </a:cubicBezTo>
                <a:cubicBezTo>
                  <a:pt x="2321630" y="368352"/>
                  <a:pt x="2341522" y="371399"/>
                  <a:pt x="2361563" y="374637"/>
                </a:cubicBezTo>
                <a:cubicBezTo>
                  <a:pt x="2366973" y="377482"/>
                  <a:pt x="2372328" y="380326"/>
                  <a:pt x="2377645" y="383165"/>
                </a:cubicBezTo>
                <a:cubicBezTo>
                  <a:pt x="2389543" y="389518"/>
                  <a:pt x="2401367" y="395952"/>
                  <a:pt x="2413154" y="402422"/>
                </a:cubicBezTo>
                <a:cubicBezTo>
                  <a:pt x="2393819" y="397415"/>
                  <a:pt x="2374744" y="392628"/>
                  <a:pt x="2355856" y="388038"/>
                </a:cubicBezTo>
                <a:cubicBezTo>
                  <a:pt x="2343214" y="382635"/>
                  <a:pt x="2330535" y="377294"/>
                  <a:pt x="2317819" y="372038"/>
                </a:cubicBezTo>
                <a:close/>
                <a:moveTo>
                  <a:pt x="2419772" y="406073"/>
                </a:moveTo>
                <a:cubicBezTo>
                  <a:pt x="2435760" y="414889"/>
                  <a:pt x="2451674" y="423792"/>
                  <a:pt x="2467532" y="432814"/>
                </a:cubicBezTo>
                <a:cubicBezTo>
                  <a:pt x="2450261" y="426516"/>
                  <a:pt x="2433064" y="420358"/>
                  <a:pt x="2415905" y="414344"/>
                </a:cubicBezTo>
                <a:cubicBezTo>
                  <a:pt x="2399340" y="406926"/>
                  <a:pt x="2382720" y="399633"/>
                  <a:pt x="2366062" y="392455"/>
                </a:cubicBezTo>
                <a:cubicBezTo>
                  <a:pt x="2383780" y="396813"/>
                  <a:pt x="2401664" y="401349"/>
                  <a:pt x="2419772" y="406073"/>
                </a:cubicBezTo>
                <a:close/>
                <a:moveTo>
                  <a:pt x="2427078" y="407990"/>
                </a:moveTo>
                <a:cubicBezTo>
                  <a:pt x="2445688" y="412883"/>
                  <a:pt x="2464539" y="417977"/>
                  <a:pt x="2483651" y="423279"/>
                </a:cubicBezTo>
                <a:cubicBezTo>
                  <a:pt x="2499732" y="434311"/>
                  <a:pt x="2515757" y="445482"/>
                  <a:pt x="2531746" y="456765"/>
                </a:cubicBezTo>
                <a:cubicBezTo>
                  <a:pt x="2513675" y="449883"/>
                  <a:pt x="2495716" y="443155"/>
                  <a:pt x="2477832" y="436581"/>
                </a:cubicBezTo>
                <a:cubicBezTo>
                  <a:pt x="2460988" y="426936"/>
                  <a:pt x="2444089" y="417402"/>
                  <a:pt x="2427078" y="407990"/>
                </a:cubicBezTo>
                <a:close/>
                <a:moveTo>
                  <a:pt x="2537918" y="461117"/>
                </a:moveTo>
                <a:cubicBezTo>
                  <a:pt x="2552754" y="471629"/>
                  <a:pt x="2567534" y="482237"/>
                  <a:pt x="2582276" y="492914"/>
                </a:cubicBezTo>
                <a:cubicBezTo>
                  <a:pt x="2566325" y="485033"/>
                  <a:pt x="2550355" y="477213"/>
                  <a:pt x="2534386" y="469507"/>
                </a:cubicBezTo>
                <a:cubicBezTo>
                  <a:pt x="2518825" y="460299"/>
                  <a:pt x="2503208" y="451179"/>
                  <a:pt x="2487555" y="442158"/>
                </a:cubicBezTo>
                <a:cubicBezTo>
                  <a:pt x="2504268" y="448345"/>
                  <a:pt x="2521056" y="454663"/>
                  <a:pt x="2537918" y="461117"/>
                </a:cubicBezTo>
                <a:close/>
                <a:moveTo>
                  <a:pt x="2544852" y="463774"/>
                </a:moveTo>
                <a:cubicBezTo>
                  <a:pt x="2562477" y="470541"/>
                  <a:pt x="2580213" y="477457"/>
                  <a:pt x="2598060" y="484518"/>
                </a:cubicBezTo>
                <a:cubicBezTo>
                  <a:pt x="2613007" y="497301"/>
                  <a:pt x="2627899" y="510168"/>
                  <a:pt x="2642697" y="523102"/>
                </a:cubicBezTo>
                <a:cubicBezTo>
                  <a:pt x="2625854" y="514576"/>
                  <a:pt x="2609010" y="506147"/>
                  <a:pt x="2592167" y="497799"/>
                </a:cubicBezTo>
                <a:cubicBezTo>
                  <a:pt x="2576457" y="486370"/>
                  <a:pt x="2560692" y="475023"/>
                  <a:pt x="2544852" y="463774"/>
                </a:cubicBezTo>
                <a:close/>
                <a:moveTo>
                  <a:pt x="2648442" y="528099"/>
                </a:moveTo>
                <a:cubicBezTo>
                  <a:pt x="2662162" y="540124"/>
                  <a:pt x="2675845" y="552199"/>
                  <a:pt x="2689472" y="564301"/>
                </a:cubicBezTo>
                <a:cubicBezTo>
                  <a:pt x="2674469" y="554889"/>
                  <a:pt x="2659485" y="545556"/>
                  <a:pt x="2644519" y="536286"/>
                </a:cubicBezTo>
                <a:cubicBezTo>
                  <a:pt x="2630055" y="525550"/>
                  <a:pt x="2615554" y="514862"/>
                  <a:pt x="2600997" y="504234"/>
                </a:cubicBezTo>
                <a:cubicBezTo>
                  <a:pt x="2616800" y="512101"/>
                  <a:pt x="2632602" y="520077"/>
                  <a:pt x="2648442" y="528099"/>
                </a:cubicBezTo>
                <a:close/>
                <a:moveTo>
                  <a:pt x="2655116" y="531488"/>
                </a:moveTo>
                <a:cubicBezTo>
                  <a:pt x="2731283" y="570189"/>
                  <a:pt x="2807915" y="610543"/>
                  <a:pt x="2886295" y="651854"/>
                </a:cubicBezTo>
                <a:lnTo>
                  <a:pt x="2937569" y="678883"/>
                </a:lnTo>
                <a:cubicBezTo>
                  <a:pt x="3056552" y="741636"/>
                  <a:pt x="3179606" y="806522"/>
                  <a:pt x="3306936" y="867186"/>
                </a:cubicBezTo>
                <a:cubicBezTo>
                  <a:pt x="3725792" y="1067341"/>
                  <a:pt x="4146191" y="1183132"/>
                  <a:pt x="4556421" y="1211338"/>
                </a:cubicBezTo>
                <a:cubicBezTo>
                  <a:pt x="4865069" y="1233253"/>
                  <a:pt x="5186174" y="1221916"/>
                  <a:pt x="5538083" y="1176692"/>
                </a:cubicBezTo>
                <a:cubicBezTo>
                  <a:pt x="5601163" y="1168584"/>
                  <a:pt x="5665543" y="1159893"/>
                  <a:pt x="5731616" y="1150558"/>
                </a:cubicBezTo>
                <a:cubicBezTo>
                  <a:pt x="5727954" y="1152049"/>
                  <a:pt x="5724291" y="1153542"/>
                  <a:pt x="5720610" y="1155031"/>
                </a:cubicBezTo>
                <a:cubicBezTo>
                  <a:pt x="5655151" y="1169787"/>
                  <a:pt x="5588298" y="1184314"/>
                  <a:pt x="5520942" y="1198191"/>
                </a:cubicBezTo>
                <a:cubicBezTo>
                  <a:pt x="5166709" y="1271153"/>
                  <a:pt x="4849397" y="1302499"/>
                  <a:pt x="4550844" y="1294044"/>
                </a:cubicBezTo>
                <a:cubicBezTo>
                  <a:pt x="4136561" y="1283003"/>
                  <a:pt x="3724770" y="1168608"/>
                  <a:pt x="3326903" y="954040"/>
                </a:cubicBezTo>
                <a:cubicBezTo>
                  <a:pt x="3187303" y="878921"/>
                  <a:pt x="3053206" y="795142"/>
                  <a:pt x="2938480" y="722515"/>
                </a:cubicBezTo>
                <a:cubicBezTo>
                  <a:pt x="2904161" y="700791"/>
                  <a:pt x="2869619" y="678748"/>
                  <a:pt x="2836211" y="657429"/>
                </a:cubicBezTo>
                <a:cubicBezTo>
                  <a:pt x="2789845" y="627836"/>
                  <a:pt x="2744260" y="598747"/>
                  <a:pt x="2698953" y="570262"/>
                </a:cubicBezTo>
                <a:cubicBezTo>
                  <a:pt x="2684397" y="557302"/>
                  <a:pt x="2669784" y="544370"/>
                  <a:pt x="2655116" y="531488"/>
                </a:cubicBezTo>
                <a:close/>
                <a:moveTo>
                  <a:pt x="2835226" y="658998"/>
                </a:moveTo>
                <a:cubicBezTo>
                  <a:pt x="2868615" y="680315"/>
                  <a:pt x="2903157" y="702362"/>
                  <a:pt x="2937477" y="724086"/>
                </a:cubicBezTo>
                <a:cubicBezTo>
                  <a:pt x="3052239" y="796732"/>
                  <a:pt x="3186373" y="880529"/>
                  <a:pt x="3326011" y="955678"/>
                </a:cubicBezTo>
                <a:cubicBezTo>
                  <a:pt x="3518651" y="1059563"/>
                  <a:pt x="3717612" y="1141003"/>
                  <a:pt x="3917354" y="1197731"/>
                </a:cubicBezTo>
                <a:cubicBezTo>
                  <a:pt x="4126968" y="1257256"/>
                  <a:pt x="4340077" y="1290287"/>
                  <a:pt x="4550788" y="1295903"/>
                </a:cubicBezTo>
                <a:cubicBezTo>
                  <a:pt x="4582467" y="1296801"/>
                  <a:pt x="4614332" y="1297253"/>
                  <a:pt x="4646476" y="1297253"/>
                </a:cubicBezTo>
                <a:cubicBezTo>
                  <a:pt x="4917217" y="1297249"/>
                  <a:pt x="5204542" y="1265263"/>
                  <a:pt x="5521314" y="1200014"/>
                </a:cubicBezTo>
                <a:cubicBezTo>
                  <a:pt x="5584896" y="1186919"/>
                  <a:pt x="5647994" y="1173241"/>
                  <a:pt x="5709920" y="1159341"/>
                </a:cubicBezTo>
                <a:cubicBezTo>
                  <a:pt x="5708507" y="1159910"/>
                  <a:pt x="5707095" y="1160481"/>
                  <a:pt x="5705682" y="1161049"/>
                </a:cubicBezTo>
                <a:cubicBezTo>
                  <a:pt x="5639144" y="1181784"/>
                  <a:pt x="5571808" y="1202091"/>
                  <a:pt x="5504025" y="1221539"/>
                </a:cubicBezTo>
                <a:cubicBezTo>
                  <a:pt x="5140737" y="1324245"/>
                  <a:pt x="4836030" y="1374153"/>
                  <a:pt x="4545118" y="1378603"/>
                </a:cubicBezTo>
                <a:cubicBezTo>
                  <a:pt x="4129180" y="1385382"/>
                  <a:pt x="3725736" y="1272311"/>
                  <a:pt x="3346070" y="1042574"/>
                </a:cubicBezTo>
                <a:cubicBezTo>
                  <a:pt x="3207270" y="958682"/>
                  <a:pt x="3080256" y="866145"/>
                  <a:pt x="2974342" y="786687"/>
                </a:cubicBezTo>
                <a:cubicBezTo>
                  <a:pt x="2923924" y="748862"/>
                  <a:pt x="2873337" y="710116"/>
                  <a:pt x="2824424" y="672648"/>
                </a:cubicBezTo>
                <a:cubicBezTo>
                  <a:pt x="2799066" y="653220"/>
                  <a:pt x="2773522" y="633657"/>
                  <a:pt x="2747811" y="614079"/>
                </a:cubicBezTo>
                <a:cubicBezTo>
                  <a:pt x="2734369" y="601959"/>
                  <a:pt x="2720891" y="589840"/>
                  <a:pt x="2707338" y="577737"/>
                </a:cubicBezTo>
                <a:cubicBezTo>
                  <a:pt x="2749558" y="604337"/>
                  <a:pt x="2792039" y="631445"/>
                  <a:pt x="2835226" y="658998"/>
                </a:cubicBezTo>
                <a:close/>
                <a:moveTo>
                  <a:pt x="5729962" y="1152916"/>
                </a:moveTo>
                <a:cubicBezTo>
                  <a:pt x="5732657" y="1151828"/>
                  <a:pt x="5735334" y="1150746"/>
                  <a:pt x="5738011" y="1149655"/>
                </a:cubicBezTo>
                <a:cubicBezTo>
                  <a:pt x="5740447" y="1149311"/>
                  <a:pt x="5742882" y="1148963"/>
                  <a:pt x="5745318" y="1148618"/>
                </a:cubicBezTo>
                <a:cubicBezTo>
                  <a:pt x="5742250" y="1149588"/>
                  <a:pt x="5739183" y="1150562"/>
                  <a:pt x="5736096" y="1151531"/>
                </a:cubicBezTo>
                <a:cubicBezTo>
                  <a:pt x="5734052" y="1151994"/>
                  <a:pt x="5732006" y="1152455"/>
                  <a:pt x="5729962" y="1152916"/>
                </a:cubicBezTo>
                <a:close/>
                <a:moveTo>
                  <a:pt x="5767422" y="1143585"/>
                </a:moveTo>
                <a:cubicBezTo>
                  <a:pt x="5770230" y="1142693"/>
                  <a:pt x="5773018" y="1141795"/>
                  <a:pt x="5775826" y="1140900"/>
                </a:cubicBezTo>
                <a:cubicBezTo>
                  <a:pt x="5778911" y="1140713"/>
                  <a:pt x="5781979" y="1140525"/>
                  <a:pt x="5785047" y="1140339"/>
                </a:cubicBezTo>
                <a:cubicBezTo>
                  <a:pt x="5782295" y="1140971"/>
                  <a:pt x="5779562" y="1141603"/>
                  <a:pt x="5776830" y="1142235"/>
                </a:cubicBezTo>
                <a:cubicBezTo>
                  <a:pt x="5773687" y="1142685"/>
                  <a:pt x="5770546" y="1143137"/>
                  <a:pt x="5767422" y="1143585"/>
                </a:cubicBezTo>
                <a:close/>
                <a:moveTo>
                  <a:pt x="5807263" y="1137106"/>
                </a:moveTo>
                <a:cubicBezTo>
                  <a:pt x="5809996" y="1136474"/>
                  <a:pt x="5812728" y="1135842"/>
                  <a:pt x="5815443" y="1135208"/>
                </a:cubicBezTo>
                <a:cubicBezTo>
                  <a:pt x="5818306" y="1135262"/>
                  <a:pt x="5821187" y="1135314"/>
                  <a:pt x="5824051" y="1135366"/>
                </a:cubicBezTo>
                <a:cubicBezTo>
                  <a:pt x="5821299" y="1135771"/>
                  <a:pt x="5818548" y="1136173"/>
                  <a:pt x="5815796" y="1136574"/>
                </a:cubicBezTo>
                <a:cubicBezTo>
                  <a:pt x="5812952" y="1136753"/>
                  <a:pt x="5810107" y="1136929"/>
                  <a:pt x="5807263" y="1137106"/>
                </a:cubicBezTo>
                <a:close/>
                <a:moveTo>
                  <a:pt x="5846694" y="1133912"/>
                </a:moveTo>
                <a:cubicBezTo>
                  <a:pt x="5849390" y="1133510"/>
                  <a:pt x="5852105" y="1133105"/>
                  <a:pt x="5854819" y="1132702"/>
                </a:cubicBezTo>
                <a:cubicBezTo>
                  <a:pt x="5857719" y="1132983"/>
                  <a:pt x="5860638" y="1133261"/>
                  <a:pt x="5863538" y="1133540"/>
                </a:cubicBezTo>
                <a:cubicBezTo>
                  <a:pt x="5860842" y="1133713"/>
                  <a:pt x="5858165" y="1133888"/>
                  <a:pt x="5855470" y="1134061"/>
                </a:cubicBezTo>
                <a:cubicBezTo>
                  <a:pt x="5852551" y="1134011"/>
                  <a:pt x="5849613" y="1133962"/>
                  <a:pt x="5846694" y="1133912"/>
                </a:cubicBezTo>
                <a:close/>
                <a:moveTo>
                  <a:pt x="5886684" y="1133895"/>
                </a:moveTo>
                <a:cubicBezTo>
                  <a:pt x="5889380" y="1133717"/>
                  <a:pt x="5892113" y="1133540"/>
                  <a:pt x="5894808" y="1133362"/>
                </a:cubicBezTo>
                <a:cubicBezTo>
                  <a:pt x="5897671" y="1133856"/>
                  <a:pt x="5900534" y="1134353"/>
                  <a:pt x="5903416" y="1134847"/>
                </a:cubicBezTo>
                <a:cubicBezTo>
                  <a:pt x="5900720" y="1134806"/>
                  <a:pt x="5898024" y="1134764"/>
                  <a:pt x="5895347" y="1134721"/>
                </a:cubicBezTo>
                <a:cubicBezTo>
                  <a:pt x="5892447" y="1134446"/>
                  <a:pt x="5889565" y="1134172"/>
                  <a:pt x="5886684" y="1133895"/>
                </a:cubicBezTo>
                <a:close/>
                <a:moveTo>
                  <a:pt x="5927380" y="1137078"/>
                </a:moveTo>
                <a:cubicBezTo>
                  <a:pt x="5930019" y="1137117"/>
                  <a:pt x="5932678" y="1137151"/>
                  <a:pt x="5935337" y="1137190"/>
                </a:cubicBezTo>
                <a:cubicBezTo>
                  <a:pt x="5938200" y="1137898"/>
                  <a:pt x="5941062" y="1138604"/>
                  <a:pt x="5943944" y="1139313"/>
                </a:cubicBezTo>
                <a:cubicBezTo>
                  <a:pt x="5941342" y="1139069"/>
                  <a:pt x="5938739" y="1138826"/>
                  <a:pt x="5936136" y="1138582"/>
                </a:cubicBezTo>
                <a:cubicBezTo>
                  <a:pt x="5933217" y="1138080"/>
                  <a:pt x="5930299" y="1137578"/>
                  <a:pt x="5927380" y="1137078"/>
                </a:cubicBezTo>
                <a:close/>
                <a:moveTo>
                  <a:pt x="5968652" y="1143472"/>
                </a:moveTo>
                <a:cubicBezTo>
                  <a:pt x="5971236" y="1143709"/>
                  <a:pt x="5973820" y="1143946"/>
                  <a:pt x="5976404" y="1144184"/>
                </a:cubicBezTo>
                <a:cubicBezTo>
                  <a:pt x="5979211" y="1145076"/>
                  <a:pt x="5982000" y="1145968"/>
                  <a:pt x="5984807" y="1146861"/>
                </a:cubicBezTo>
                <a:cubicBezTo>
                  <a:pt x="5982316" y="1146437"/>
                  <a:pt x="5979806" y="1146013"/>
                  <a:pt x="5977315" y="1145589"/>
                </a:cubicBezTo>
                <a:cubicBezTo>
                  <a:pt x="5974415" y="1144884"/>
                  <a:pt x="5971533" y="1144178"/>
                  <a:pt x="5968652" y="1143472"/>
                </a:cubicBezTo>
                <a:close/>
                <a:moveTo>
                  <a:pt x="6010556" y="1153077"/>
                </a:moveTo>
                <a:cubicBezTo>
                  <a:pt x="6013029" y="1153492"/>
                  <a:pt x="6015501" y="1153910"/>
                  <a:pt x="6017974" y="1154323"/>
                </a:cubicBezTo>
                <a:cubicBezTo>
                  <a:pt x="6020688" y="1155375"/>
                  <a:pt x="6023402" y="1156426"/>
                  <a:pt x="6026135" y="1157478"/>
                </a:cubicBezTo>
                <a:cubicBezTo>
                  <a:pt x="6023755" y="1156902"/>
                  <a:pt x="6021376" y="1156327"/>
                  <a:pt x="6018996" y="1155751"/>
                </a:cubicBezTo>
                <a:cubicBezTo>
                  <a:pt x="6016170" y="1154859"/>
                  <a:pt x="6013363" y="1153968"/>
                  <a:pt x="6010556" y="1153077"/>
                </a:cubicBezTo>
                <a:close/>
                <a:moveTo>
                  <a:pt x="6052999" y="1165870"/>
                </a:moveTo>
                <a:cubicBezTo>
                  <a:pt x="6055509" y="1166471"/>
                  <a:pt x="6058019" y="1167067"/>
                  <a:pt x="6060510" y="1167668"/>
                </a:cubicBezTo>
                <a:cubicBezTo>
                  <a:pt x="6063187" y="1168884"/>
                  <a:pt x="6065846" y="1170098"/>
                  <a:pt x="6068523" y="1171313"/>
                </a:cubicBezTo>
                <a:cubicBezTo>
                  <a:pt x="6066069" y="1170546"/>
                  <a:pt x="6063615" y="1169776"/>
                  <a:pt x="6061142" y="1169008"/>
                </a:cubicBezTo>
                <a:cubicBezTo>
                  <a:pt x="6058428" y="1167962"/>
                  <a:pt x="6055714" y="1166915"/>
                  <a:pt x="6052999" y="1165870"/>
                </a:cubicBezTo>
                <a:close/>
                <a:moveTo>
                  <a:pt x="6096577" y="1181985"/>
                </a:moveTo>
                <a:cubicBezTo>
                  <a:pt x="6098584" y="1182608"/>
                  <a:pt x="6100592" y="1183232"/>
                  <a:pt x="6102600" y="1183855"/>
                </a:cubicBezTo>
                <a:cubicBezTo>
                  <a:pt x="6105036" y="1185121"/>
                  <a:pt x="6107471" y="1186387"/>
                  <a:pt x="6109925" y="1187653"/>
                </a:cubicBezTo>
                <a:cubicBezTo>
                  <a:pt x="6108289" y="1187034"/>
                  <a:pt x="6106653" y="1186415"/>
                  <a:pt x="6105036" y="1185796"/>
                </a:cubicBezTo>
                <a:cubicBezTo>
                  <a:pt x="6102210" y="1184526"/>
                  <a:pt x="6099384" y="1183256"/>
                  <a:pt x="6096577" y="1181985"/>
                </a:cubicBezTo>
                <a:close/>
                <a:moveTo>
                  <a:pt x="6139671" y="1200899"/>
                </a:moveTo>
                <a:cubicBezTo>
                  <a:pt x="6199367" y="1223385"/>
                  <a:pt x="6259694" y="1245494"/>
                  <a:pt x="6320561" y="1266739"/>
                </a:cubicBezTo>
                <a:cubicBezTo>
                  <a:pt x="6638096" y="1377085"/>
                  <a:pt x="6894727" y="1433354"/>
                  <a:pt x="7128174" y="1443828"/>
                </a:cubicBezTo>
                <a:cubicBezTo>
                  <a:pt x="7154109" y="1444990"/>
                  <a:pt x="7179820" y="1445572"/>
                  <a:pt x="7205327" y="1445572"/>
                </a:cubicBezTo>
                <a:cubicBezTo>
                  <a:pt x="7319755" y="1445570"/>
                  <a:pt x="7429739" y="1433875"/>
                  <a:pt x="7533106" y="1410653"/>
                </a:cubicBezTo>
                <a:cubicBezTo>
                  <a:pt x="7671720" y="1379514"/>
                  <a:pt x="7804312" y="1326411"/>
                  <a:pt x="7927199" y="1252815"/>
                </a:cubicBezTo>
                <a:cubicBezTo>
                  <a:pt x="8038856" y="1186268"/>
                  <a:pt x="8151853" y="1106669"/>
                  <a:pt x="8282789" y="1002306"/>
                </a:cubicBezTo>
                <a:cubicBezTo>
                  <a:pt x="8378347" y="926226"/>
                  <a:pt x="8472659" y="845117"/>
                  <a:pt x="8563867" y="766681"/>
                </a:cubicBezTo>
                <a:cubicBezTo>
                  <a:pt x="8748941" y="607525"/>
                  <a:pt x="8937379" y="445492"/>
                  <a:pt x="9145989" y="318089"/>
                </a:cubicBezTo>
                <a:cubicBezTo>
                  <a:pt x="9159821" y="321809"/>
                  <a:pt x="9173597" y="325667"/>
                  <a:pt x="9187299" y="329662"/>
                </a:cubicBezTo>
                <a:cubicBezTo>
                  <a:pt x="9180382" y="334375"/>
                  <a:pt x="9173448" y="339140"/>
                  <a:pt x="9166513" y="343986"/>
                </a:cubicBezTo>
                <a:cubicBezTo>
                  <a:pt x="8977722" y="475685"/>
                  <a:pt x="8802873" y="638704"/>
                  <a:pt x="8633788" y="796356"/>
                </a:cubicBezTo>
                <a:cubicBezTo>
                  <a:pt x="8537542" y="886084"/>
                  <a:pt x="8438024" y="978866"/>
                  <a:pt x="8336647" y="1065281"/>
                </a:cubicBezTo>
                <a:cubicBezTo>
                  <a:pt x="8207161" y="1175708"/>
                  <a:pt x="8094146" y="1259794"/>
                  <a:pt x="7980964" y="1329897"/>
                </a:cubicBezTo>
                <a:cubicBezTo>
                  <a:pt x="7438105" y="1667019"/>
                  <a:pt x="6822426" y="1485967"/>
                  <a:pt x="6346701" y="1290569"/>
                </a:cubicBezTo>
                <a:cubicBezTo>
                  <a:pt x="6279122" y="1262755"/>
                  <a:pt x="6212324" y="1233781"/>
                  <a:pt x="6146419" y="1204370"/>
                </a:cubicBezTo>
                <a:cubicBezTo>
                  <a:pt x="6144169" y="1203212"/>
                  <a:pt x="6141920" y="1202056"/>
                  <a:pt x="6139671" y="1200899"/>
                </a:cubicBezTo>
                <a:close/>
                <a:moveTo>
                  <a:pt x="9148201" y="316747"/>
                </a:moveTo>
                <a:cubicBezTo>
                  <a:pt x="9160973" y="308974"/>
                  <a:pt x="9173801" y="301335"/>
                  <a:pt x="9186722" y="293830"/>
                </a:cubicBezTo>
                <a:cubicBezTo>
                  <a:pt x="9200312" y="296730"/>
                  <a:pt x="9213865" y="299775"/>
                  <a:pt x="9227344" y="302965"/>
                </a:cubicBezTo>
                <a:cubicBezTo>
                  <a:pt x="9214720" y="311194"/>
                  <a:pt x="9202023" y="319638"/>
                  <a:pt x="9189288" y="328307"/>
                </a:cubicBezTo>
                <a:cubicBezTo>
                  <a:pt x="9175660" y="324321"/>
                  <a:pt x="9161977" y="320463"/>
                  <a:pt x="9148201" y="316747"/>
                </a:cubicBezTo>
                <a:close/>
                <a:moveTo>
                  <a:pt x="9273691" y="312603"/>
                </a:moveTo>
                <a:cubicBezTo>
                  <a:pt x="9272966" y="312411"/>
                  <a:pt x="9272241" y="312209"/>
                  <a:pt x="9271497" y="312017"/>
                </a:cubicBezTo>
                <a:cubicBezTo>
                  <a:pt x="9258614" y="308649"/>
                  <a:pt x="9245693" y="305440"/>
                  <a:pt x="9232735" y="302339"/>
                </a:cubicBezTo>
                <a:cubicBezTo>
                  <a:pt x="9245358" y="294175"/>
                  <a:pt x="9258056" y="286140"/>
                  <a:pt x="9270847" y="278248"/>
                </a:cubicBezTo>
                <a:cubicBezTo>
                  <a:pt x="9284325" y="280714"/>
                  <a:pt x="9297841" y="283363"/>
                  <a:pt x="9311357" y="286161"/>
                </a:cubicBezTo>
                <a:cubicBezTo>
                  <a:pt x="9298845" y="294752"/>
                  <a:pt x="9286296" y="303566"/>
                  <a:pt x="9273691" y="312603"/>
                </a:cubicBezTo>
                <a:close/>
                <a:moveTo>
                  <a:pt x="9313494" y="284694"/>
                </a:moveTo>
                <a:cubicBezTo>
                  <a:pt x="9300090" y="281907"/>
                  <a:pt x="9286649" y="279271"/>
                  <a:pt x="9273190" y="276793"/>
                </a:cubicBezTo>
                <a:cubicBezTo>
                  <a:pt x="9285738" y="269072"/>
                  <a:pt x="9298361" y="261485"/>
                  <a:pt x="9311078" y="254043"/>
                </a:cubicBezTo>
                <a:cubicBezTo>
                  <a:pt x="9324370" y="255740"/>
                  <a:pt x="9337663" y="257575"/>
                  <a:pt x="9351011" y="259605"/>
                </a:cubicBezTo>
                <a:cubicBezTo>
                  <a:pt x="9338518" y="267750"/>
                  <a:pt x="9326025" y="276114"/>
                  <a:pt x="9313494" y="284694"/>
                </a:cubicBezTo>
                <a:close/>
                <a:moveTo>
                  <a:pt x="9353335" y="258081"/>
                </a:moveTo>
                <a:cubicBezTo>
                  <a:pt x="9340154" y="256066"/>
                  <a:pt x="9326955" y="254214"/>
                  <a:pt x="9313718" y="252513"/>
                </a:cubicBezTo>
                <a:cubicBezTo>
                  <a:pt x="9326192" y="245248"/>
                  <a:pt x="9338741" y="238122"/>
                  <a:pt x="9351364" y="231139"/>
                </a:cubicBezTo>
                <a:cubicBezTo>
                  <a:pt x="9364415" y="232070"/>
                  <a:pt x="9377485" y="233165"/>
                  <a:pt x="9390592" y="234433"/>
                </a:cubicBezTo>
                <a:cubicBezTo>
                  <a:pt x="9378173" y="242111"/>
                  <a:pt x="9365773" y="249990"/>
                  <a:pt x="9353335" y="258081"/>
                </a:cubicBezTo>
                <a:close/>
                <a:moveTo>
                  <a:pt x="9393194" y="232845"/>
                </a:moveTo>
                <a:cubicBezTo>
                  <a:pt x="9380255" y="231568"/>
                  <a:pt x="9367334" y="230430"/>
                  <a:pt x="9354414" y="229471"/>
                </a:cubicBezTo>
                <a:cubicBezTo>
                  <a:pt x="9366777" y="222665"/>
                  <a:pt x="9379232" y="215998"/>
                  <a:pt x="9391781" y="209477"/>
                </a:cubicBezTo>
                <a:cubicBezTo>
                  <a:pt x="9404535" y="209696"/>
                  <a:pt x="9417325" y="210083"/>
                  <a:pt x="9430172" y="210625"/>
                </a:cubicBezTo>
                <a:cubicBezTo>
                  <a:pt x="9417846" y="217837"/>
                  <a:pt x="9405520" y="225240"/>
                  <a:pt x="9393194" y="232845"/>
                </a:cubicBezTo>
                <a:close/>
                <a:moveTo>
                  <a:pt x="9433183" y="208885"/>
                </a:moveTo>
                <a:cubicBezTo>
                  <a:pt x="9420523" y="208326"/>
                  <a:pt x="9407881" y="207926"/>
                  <a:pt x="9395258" y="207684"/>
                </a:cubicBezTo>
                <a:cubicBezTo>
                  <a:pt x="9411469" y="199302"/>
                  <a:pt x="9427811" y="191136"/>
                  <a:pt x="9444338" y="183256"/>
                </a:cubicBezTo>
                <a:cubicBezTo>
                  <a:pt x="9455065" y="183483"/>
                  <a:pt x="9465848" y="183854"/>
                  <a:pt x="9476650" y="184375"/>
                </a:cubicBezTo>
                <a:cubicBezTo>
                  <a:pt x="9462148" y="192284"/>
                  <a:pt x="9447648" y="200454"/>
                  <a:pt x="9433183" y="208885"/>
                </a:cubicBezTo>
                <a:close/>
                <a:moveTo>
                  <a:pt x="9518331" y="162354"/>
                </a:moveTo>
                <a:cubicBezTo>
                  <a:pt x="9505466" y="168922"/>
                  <a:pt x="9492619" y="175691"/>
                  <a:pt x="9479791" y="182646"/>
                </a:cubicBezTo>
                <a:cubicBezTo>
                  <a:pt x="9469288" y="182097"/>
                  <a:pt x="9458783" y="181672"/>
                  <a:pt x="9448279" y="181397"/>
                </a:cubicBezTo>
                <a:cubicBezTo>
                  <a:pt x="9461646" y="175057"/>
                  <a:pt x="9475144" y="168890"/>
                  <a:pt x="9488715" y="162899"/>
                </a:cubicBezTo>
                <a:cubicBezTo>
                  <a:pt x="9498624" y="162564"/>
                  <a:pt x="9508551" y="162346"/>
                  <a:pt x="9518517" y="162259"/>
                </a:cubicBezTo>
                <a:cubicBezTo>
                  <a:pt x="9518460" y="162292"/>
                  <a:pt x="9518405" y="162322"/>
                  <a:pt x="9518331" y="162354"/>
                </a:cubicBezTo>
                <a:close/>
                <a:moveTo>
                  <a:pt x="9522420" y="160301"/>
                </a:moveTo>
                <a:cubicBezTo>
                  <a:pt x="9512809" y="160337"/>
                  <a:pt x="9503197" y="160504"/>
                  <a:pt x="9493604" y="160770"/>
                </a:cubicBezTo>
                <a:cubicBezTo>
                  <a:pt x="9500297" y="157845"/>
                  <a:pt x="9507008" y="154964"/>
                  <a:pt x="9513757" y="152127"/>
                </a:cubicBezTo>
                <a:cubicBezTo>
                  <a:pt x="9525283" y="150407"/>
                  <a:pt x="9536865" y="148823"/>
                  <a:pt x="9548522" y="147373"/>
                </a:cubicBezTo>
                <a:cubicBezTo>
                  <a:pt x="9539822" y="151595"/>
                  <a:pt x="9531121" y="155893"/>
                  <a:pt x="9522420" y="160301"/>
                </a:cubicBezTo>
                <a:close/>
                <a:moveTo>
                  <a:pt x="9553709" y="144856"/>
                </a:moveTo>
                <a:cubicBezTo>
                  <a:pt x="9542629" y="146200"/>
                  <a:pt x="9531549" y="147695"/>
                  <a:pt x="9520487" y="149299"/>
                </a:cubicBezTo>
                <a:cubicBezTo>
                  <a:pt x="9531921" y="144547"/>
                  <a:pt x="9543447" y="139937"/>
                  <a:pt x="9555029" y="135445"/>
                </a:cubicBezTo>
                <a:cubicBezTo>
                  <a:pt x="9565719" y="133257"/>
                  <a:pt x="9576446" y="131156"/>
                  <a:pt x="9587247" y="129195"/>
                </a:cubicBezTo>
                <a:cubicBezTo>
                  <a:pt x="9576075" y="134265"/>
                  <a:pt x="9564901" y="139483"/>
                  <a:pt x="9553709" y="144856"/>
                </a:cubicBezTo>
                <a:close/>
                <a:moveTo>
                  <a:pt x="9594070" y="126129"/>
                </a:moveTo>
                <a:cubicBezTo>
                  <a:pt x="9584421" y="127838"/>
                  <a:pt x="9574773" y="129628"/>
                  <a:pt x="9565142" y="131537"/>
                </a:cubicBezTo>
                <a:cubicBezTo>
                  <a:pt x="9574977" y="127806"/>
                  <a:pt x="9584886" y="124203"/>
                  <a:pt x="9594833" y="120663"/>
                </a:cubicBezTo>
                <a:cubicBezTo>
                  <a:pt x="9604165" y="118187"/>
                  <a:pt x="9613535" y="115822"/>
                  <a:pt x="9622942" y="113523"/>
                </a:cubicBezTo>
                <a:cubicBezTo>
                  <a:pt x="9613312" y="117603"/>
                  <a:pt x="9603701" y="121825"/>
                  <a:pt x="9594070" y="126129"/>
                </a:cubicBezTo>
                <a:close/>
                <a:moveTo>
                  <a:pt x="9651945" y="101626"/>
                </a:moveTo>
                <a:cubicBezTo>
                  <a:pt x="9646162" y="103937"/>
                  <a:pt x="9640381" y="106285"/>
                  <a:pt x="9634617" y="108674"/>
                </a:cubicBezTo>
                <a:cubicBezTo>
                  <a:pt x="9629096" y="109959"/>
                  <a:pt x="9623593" y="111256"/>
                  <a:pt x="9618090" y="112608"/>
                </a:cubicBezTo>
                <a:cubicBezTo>
                  <a:pt x="9629300" y="108828"/>
                  <a:pt x="9640585" y="105153"/>
                  <a:pt x="9651945" y="101626"/>
                </a:cubicBezTo>
                <a:close/>
                <a:moveTo>
                  <a:pt x="9568433" y="127973"/>
                </a:moveTo>
                <a:cubicBezTo>
                  <a:pt x="9563042" y="130000"/>
                  <a:pt x="9557632" y="132086"/>
                  <a:pt x="9552222" y="134181"/>
                </a:cubicBezTo>
                <a:cubicBezTo>
                  <a:pt x="9546775" y="135315"/>
                  <a:pt x="9541309" y="136490"/>
                  <a:pt x="9535861" y="137689"/>
                </a:cubicBezTo>
                <a:cubicBezTo>
                  <a:pt x="9546663" y="134330"/>
                  <a:pt x="9557521" y="131097"/>
                  <a:pt x="9568433" y="127973"/>
                </a:cubicBezTo>
                <a:close/>
                <a:moveTo>
                  <a:pt x="9469882" y="157533"/>
                </a:moveTo>
                <a:cubicBezTo>
                  <a:pt x="9462334" y="158909"/>
                  <a:pt x="9454768" y="160355"/>
                  <a:pt x="9447220" y="161856"/>
                </a:cubicBezTo>
                <a:cubicBezTo>
                  <a:pt x="9461702" y="157721"/>
                  <a:pt x="9476315" y="153794"/>
                  <a:pt x="9491021" y="150080"/>
                </a:cubicBezTo>
                <a:cubicBezTo>
                  <a:pt x="9483974" y="152506"/>
                  <a:pt x="9476928" y="154990"/>
                  <a:pt x="9469882" y="157533"/>
                </a:cubicBezTo>
                <a:close/>
                <a:moveTo>
                  <a:pt x="9422773" y="166946"/>
                </a:moveTo>
                <a:cubicBezTo>
                  <a:pt x="9401319" y="171592"/>
                  <a:pt x="9379865" y="176747"/>
                  <a:pt x="9358336" y="182417"/>
                </a:cubicBezTo>
                <a:cubicBezTo>
                  <a:pt x="9330226" y="183778"/>
                  <a:pt x="9302024" y="186119"/>
                  <a:pt x="9273635" y="189448"/>
                </a:cubicBezTo>
                <a:cubicBezTo>
                  <a:pt x="9322456" y="179082"/>
                  <a:pt x="9372150" y="171462"/>
                  <a:pt x="9422773" y="166946"/>
                </a:cubicBezTo>
                <a:close/>
                <a:moveTo>
                  <a:pt x="9224239" y="198489"/>
                </a:moveTo>
                <a:cubicBezTo>
                  <a:pt x="9192931" y="206312"/>
                  <a:pt x="9161513" y="215333"/>
                  <a:pt x="9129833" y="225604"/>
                </a:cubicBezTo>
                <a:cubicBezTo>
                  <a:pt x="9123364" y="226586"/>
                  <a:pt x="9116876" y="227582"/>
                  <a:pt x="9110387" y="228644"/>
                </a:cubicBezTo>
                <a:cubicBezTo>
                  <a:pt x="9104884" y="229544"/>
                  <a:pt x="9099363" y="230496"/>
                  <a:pt x="9093860" y="231453"/>
                </a:cubicBezTo>
                <a:cubicBezTo>
                  <a:pt x="9082426" y="232448"/>
                  <a:pt x="9070956" y="233580"/>
                  <a:pt x="9059466" y="234809"/>
                </a:cubicBezTo>
                <a:cubicBezTo>
                  <a:pt x="9113566" y="219586"/>
                  <a:pt x="9168447" y="207281"/>
                  <a:pt x="9224239" y="198489"/>
                </a:cubicBezTo>
                <a:close/>
                <a:moveTo>
                  <a:pt x="9033885" y="239640"/>
                </a:moveTo>
                <a:cubicBezTo>
                  <a:pt x="9033476" y="239758"/>
                  <a:pt x="9033086" y="239880"/>
                  <a:pt x="9032695" y="239999"/>
                </a:cubicBezTo>
                <a:cubicBezTo>
                  <a:pt x="9031822" y="240031"/>
                  <a:pt x="9030967" y="240072"/>
                  <a:pt x="9030093" y="240105"/>
                </a:cubicBezTo>
                <a:cubicBezTo>
                  <a:pt x="9031357" y="239949"/>
                  <a:pt x="9032621" y="239793"/>
                  <a:pt x="9033885" y="239640"/>
                </a:cubicBezTo>
                <a:close/>
                <a:moveTo>
                  <a:pt x="8966679" y="247118"/>
                </a:moveTo>
                <a:cubicBezTo>
                  <a:pt x="8957811" y="246997"/>
                  <a:pt x="8948924" y="246924"/>
                  <a:pt x="8940001" y="246924"/>
                </a:cubicBezTo>
                <a:cubicBezTo>
                  <a:pt x="8957458" y="245448"/>
                  <a:pt x="8974970" y="244188"/>
                  <a:pt x="8992520" y="243197"/>
                </a:cubicBezTo>
                <a:cubicBezTo>
                  <a:pt x="8983913" y="244437"/>
                  <a:pt x="8975305" y="245751"/>
                  <a:pt x="8966679" y="247118"/>
                </a:cubicBezTo>
                <a:close/>
                <a:moveTo>
                  <a:pt x="8906500" y="248832"/>
                </a:moveTo>
                <a:cubicBezTo>
                  <a:pt x="8898449" y="249659"/>
                  <a:pt x="8890381" y="250537"/>
                  <a:pt x="8882313" y="251468"/>
                </a:cubicBezTo>
                <a:cubicBezTo>
                  <a:pt x="8873910" y="251000"/>
                  <a:pt x="8865469" y="250585"/>
                  <a:pt x="8857029" y="250215"/>
                </a:cubicBezTo>
                <a:cubicBezTo>
                  <a:pt x="8873482" y="249557"/>
                  <a:pt x="8889972" y="249090"/>
                  <a:pt x="8906500" y="248832"/>
                </a:cubicBezTo>
                <a:close/>
                <a:moveTo>
                  <a:pt x="8814121" y="250875"/>
                </a:moveTo>
                <a:cubicBezTo>
                  <a:pt x="8807149" y="251304"/>
                  <a:pt x="8800178" y="251756"/>
                  <a:pt x="8793187" y="252256"/>
                </a:cubicBezTo>
                <a:cubicBezTo>
                  <a:pt x="8786346" y="251576"/>
                  <a:pt x="8779486" y="250933"/>
                  <a:pt x="8772607" y="250312"/>
                </a:cubicBezTo>
                <a:cubicBezTo>
                  <a:pt x="8786513" y="250371"/>
                  <a:pt x="8800345" y="250553"/>
                  <a:pt x="8814121" y="250875"/>
                </a:cubicBezTo>
                <a:close/>
                <a:moveTo>
                  <a:pt x="6066459" y="1011090"/>
                </a:moveTo>
                <a:cubicBezTo>
                  <a:pt x="6170439" y="966241"/>
                  <a:pt x="6275980" y="919637"/>
                  <a:pt x="6378063" y="874569"/>
                </a:cubicBezTo>
                <a:cubicBezTo>
                  <a:pt x="6813800" y="682176"/>
                  <a:pt x="7264391" y="483229"/>
                  <a:pt x="7732067" y="358387"/>
                </a:cubicBezTo>
                <a:cubicBezTo>
                  <a:pt x="8084125" y="264407"/>
                  <a:pt x="8415194" y="227763"/>
                  <a:pt x="8721668" y="248477"/>
                </a:cubicBezTo>
                <a:cubicBezTo>
                  <a:pt x="8657138" y="249613"/>
                  <a:pt x="8591307" y="253480"/>
                  <a:pt x="8523952" y="260068"/>
                </a:cubicBezTo>
                <a:cubicBezTo>
                  <a:pt x="8300023" y="281972"/>
                  <a:pt x="8058823" y="334618"/>
                  <a:pt x="7786576" y="421013"/>
                </a:cubicBezTo>
                <a:cubicBezTo>
                  <a:pt x="7679938" y="454899"/>
                  <a:pt x="7564543" y="494841"/>
                  <a:pt x="7433774" y="543122"/>
                </a:cubicBezTo>
                <a:cubicBezTo>
                  <a:pt x="7314829" y="587278"/>
                  <a:pt x="7194879" y="632337"/>
                  <a:pt x="7078890" y="675911"/>
                </a:cubicBezTo>
                <a:cubicBezTo>
                  <a:pt x="6739380" y="803447"/>
                  <a:pt x="6418704" y="923911"/>
                  <a:pt x="6091278" y="1034919"/>
                </a:cubicBezTo>
                <a:cubicBezTo>
                  <a:pt x="6037810" y="1052982"/>
                  <a:pt x="5983116" y="1071325"/>
                  <a:pt x="5927528" y="1089684"/>
                </a:cubicBezTo>
                <a:cubicBezTo>
                  <a:pt x="5921579" y="1086527"/>
                  <a:pt x="5915630" y="1083372"/>
                  <a:pt x="5909700" y="1080230"/>
                </a:cubicBezTo>
                <a:cubicBezTo>
                  <a:pt x="5908993" y="1079857"/>
                  <a:pt x="5908305" y="1079489"/>
                  <a:pt x="5907599" y="1079115"/>
                </a:cubicBezTo>
                <a:cubicBezTo>
                  <a:pt x="5960397" y="1056742"/>
                  <a:pt x="6013307" y="1034015"/>
                  <a:pt x="6066459" y="1011090"/>
                </a:cubicBezTo>
                <a:close/>
                <a:moveTo>
                  <a:pt x="2580045" y="82896"/>
                </a:moveTo>
                <a:cubicBezTo>
                  <a:pt x="2692856" y="70005"/>
                  <a:pt x="2805108" y="63964"/>
                  <a:pt x="2916989" y="63964"/>
                </a:cubicBezTo>
                <a:cubicBezTo>
                  <a:pt x="3929661" y="63964"/>
                  <a:pt x="4896730" y="560081"/>
                  <a:pt x="5689117" y="966617"/>
                </a:cubicBezTo>
                <a:cubicBezTo>
                  <a:pt x="5758592" y="1002256"/>
                  <a:pt x="5829051" y="1039581"/>
                  <a:pt x="5903434" y="1079020"/>
                </a:cubicBezTo>
                <a:cubicBezTo>
                  <a:pt x="5898043" y="1081312"/>
                  <a:pt x="5892633" y="1083607"/>
                  <a:pt x="5887204" y="1085903"/>
                </a:cubicBezTo>
                <a:cubicBezTo>
                  <a:pt x="5813175" y="1051699"/>
                  <a:pt x="5742715" y="1019224"/>
                  <a:pt x="5673091" y="988274"/>
                </a:cubicBezTo>
                <a:lnTo>
                  <a:pt x="5652790" y="979181"/>
                </a:lnTo>
                <a:cubicBezTo>
                  <a:pt x="5313504" y="827130"/>
                  <a:pt x="4962653" y="669904"/>
                  <a:pt x="4602248" y="533054"/>
                </a:cubicBezTo>
                <a:cubicBezTo>
                  <a:pt x="4340021" y="433681"/>
                  <a:pt x="4106090" y="356574"/>
                  <a:pt x="3887107" y="297321"/>
                </a:cubicBezTo>
                <a:cubicBezTo>
                  <a:pt x="3627204" y="226997"/>
                  <a:pt x="3387547" y="181207"/>
                  <a:pt x="3154415" y="157334"/>
                </a:cubicBezTo>
                <a:cubicBezTo>
                  <a:pt x="2969713" y="138485"/>
                  <a:pt x="2788451" y="134398"/>
                  <a:pt x="2615684" y="145176"/>
                </a:cubicBezTo>
                <a:cubicBezTo>
                  <a:pt x="2475136" y="153945"/>
                  <a:pt x="2335536" y="172503"/>
                  <a:pt x="2194542" y="201252"/>
                </a:cubicBezTo>
                <a:cubicBezTo>
                  <a:pt x="2180970" y="194827"/>
                  <a:pt x="2167473" y="188783"/>
                  <a:pt x="2153994" y="183107"/>
                </a:cubicBezTo>
                <a:cubicBezTo>
                  <a:pt x="2144178" y="178978"/>
                  <a:pt x="2134418" y="175078"/>
                  <a:pt x="2124676" y="171357"/>
                </a:cubicBezTo>
                <a:cubicBezTo>
                  <a:pt x="2272754" y="130911"/>
                  <a:pt x="2424345" y="100684"/>
                  <a:pt x="2580045" y="82896"/>
                </a:cubicBezTo>
                <a:close/>
                <a:moveTo>
                  <a:pt x="2122018" y="172082"/>
                </a:moveTo>
                <a:cubicBezTo>
                  <a:pt x="2145796" y="181055"/>
                  <a:pt x="2169128" y="191012"/>
                  <a:pt x="2191976" y="201778"/>
                </a:cubicBezTo>
                <a:cubicBezTo>
                  <a:pt x="2165670" y="207167"/>
                  <a:pt x="2139289" y="212908"/>
                  <a:pt x="2112853" y="219014"/>
                </a:cubicBezTo>
                <a:cubicBezTo>
                  <a:pt x="2088944" y="210391"/>
                  <a:pt x="2064553" y="202585"/>
                  <a:pt x="2039734" y="195779"/>
                </a:cubicBezTo>
                <a:cubicBezTo>
                  <a:pt x="2067044" y="187534"/>
                  <a:pt x="2094466" y="179632"/>
                  <a:pt x="2122018" y="172082"/>
                </a:cubicBezTo>
                <a:close/>
                <a:moveTo>
                  <a:pt x="2036350" y="196792"/>
                </a:moveTo>
                <a:cubicBezTo>
                  <a:pt x="2061169" y="203513"/>
                  <a:pt x="2085561" y="211233"/>
                  <a:pt x="2109506" y="219783"/>
                </a:cubicBezTo>
                <a:cubicBezTo>
                  <a:pt x="2083274" y="225866"/>
                  <a:pt x="2057005" y="232290"/>
                  <a:pt x="2030643" y="239081"/>
                </a:cubicBezTo>
                <a:cubicBezTo>
                  <a:pt x="2025233" y="237696"/>
                  <a:pt x="2019823" y="236344"/>
                  <a:pt x="2014432" y="235054"/>
                </a:cubicBezTo>
                <a:cubicBezTo>
                  <a:pt x="1994335" y="230250"/>
                  <a:pt x="1974442" y="226130"/>
                  <a:pt x="1954680" y="222650"/>
                </a:cubicBezTo>
                <a:cubicBezTo>
                  <a:pt x="1981786" y="213702"/>
                  <a:pt x="2009003" y="205076"/>
                  <a:pt x="2036350" y="196792"/>
                </a:cubicBezTo>
                <a:close/>
                <a:moveTo>
                  <a:pt x="1950218" y="224139"/>
                </a:moveTo>
                <a:cubicBezTo>
                  <a:pt x="1976041" y="228540"/>
                  <a:pt x="2001437" y="233944"/>
                  <a:pt x="2026404" y="240193"/>
                </a:cubicBezTo>
                <a:cubicBezTo>
                  <a:pt x="2000451" y="246913"/>
                  <a:pt x="1974424" y="253987"/>
                  <a:pt x="1948322" y="261401"/>
                </a:cubicBezTo>
                <a:cubicBezTo>
                  <a:pt x="1947076" y="261206"/>
                  <a:pt x="1945831" y="261002"/>
                  <a:pt x="1944585" y="260812"/>
                </a:cubicBezTo>
                <a:cubicBezTo>
                  <a:pt x="1919283" y="256941"/>
                  <a:pt x="1894296" y="254004"/>
                  <a:pt x="1869570" y="251959"/>
                </a:cubicBezTo>
                <a:cubicBezTo>
                  <a:pt x="1896341" y="242371"/>
                  <a:pt x="1923224" y="233095"/>
                  <a:pt x="1950218" y="224139"/>
                </a:cubicBezTo>
                <a:close/>
                <a:moveTo>
                  <a:pt x="1866242" y="253152"/>
                </a:moveTo>
                <a:cubicBezTo>
                  <a:pt x="1892921" y="255223"/>
                  <a:pt x="1919245" y="258317"/>
                  <a:pt x="1945199" y="262288"/>
                </a:cubicBezTo>
                <a:cubicBezTo>
                  <a:pt x="1918558" y="269879"/>
                  <a:pt x="1891805" y="277826"/>
                  <a:pt x="1864960" y="286142"/>
                </a:cubicBezTo>
                <a:cubicBezTo>
                  <a:pt x="1837534" y="284462"/>
                  <a:pt x="1810473" y="283703"/>
                  <a:pt x="1783734" y="283880"/>
                </a:cubicBezTo>
                <a:cubicBezTo>
                  <a:pt x="1811122" y="273320"/>
                  <a:pt x="1838625" y="263073"/>
                  <a:pt x="1866242" y="253152"/>
                </a:cubicBezTo>
                <a:close/>
                <a:moveTo>
                  <a:pt x="1777559" y="286257"/>
                </a:moveTo>
                <a:cubicBezTo>
                  <a:pt x="1805031" y="285915"/>
                  <a:pt x="1832139" y="286562"/>
                  <a:pt x="1858843" y="288033"/>
                </a:cubicBezTo>
                <a:cubicBezTo>
                  <a:pt x="1849973" y="290797"/>
                  <a:pt x="1841094" y="293594"/>
                  <a:pt x="1832200" y="296438"/>
                </a:cubicBezTo>
                <a:cubicBezTo>
                  <a:pt x="1815052" y="301917"/>
                  <a:pt x="1797922" y="307533"/>
                  <a:pt x="1780805" y="313265"/>
                </a:cubicBezTo>
                <a:cubicBezTo>
                  <a:pt x="1752705" y="314090"/>
                  <a:pt x="1724999" y="315737"/>
                  <a:pt x="1697635" y="318232"/>
                </a:cubicBezTo>
                <a:cubicBezTo>
                  <a:pt x="1724170" y="307284"/>
                  <a:pt x="1750811" y="296622"/>
                  <a:pt x="1777559" y="286257"/>
                </a:cubicBezTo>
                <a:close/>
                <a:moveTo>
                  <a:pt x="1690788" y="321073"/>
                </a:moveTo>
                <a:cubicBezTo>
                  <a:pt x="1718860" y="318346"/>
                  <a:pt x="1746590" y="316548"/>
                  <a:pt x="1773919" y="315576"/>
                </a:cubicBezTo>
                <a:cubicBezTo>
                  <a:pt x="1747812" y="324371"/>
                  <a:pt x="1721734" y="333455"/>
                  <a:pt x="1695679" y="342849"/>
                </a:cubicBezTo>
                <a:cubicBezTo>
                  <a:pt x="1667253" y="346141"/>
                  <a:pt x="1639229" y="350149"/>
                  <a:pt x="1611551" y="354890"/>
                </a:cubicBezTo>
                <a:cubicBezTo>
                  <a:pt x="1637861" y="343345"/>
                  <a:pt x="1664273" y="332068"/>
                  <a:pt x="1690788" y="321073"/>
                </a:cubicBezTo>
                <a:close/>
                <a:moveTo>
                  <a:pt x="1604005" y="358205"/>
                </a:moveTo>
                <a:cubicBezTo>
                  <a:pt x="1632369" y="353167"/>
                  <a:pt x="1660386" y="349017"/>
                  <a:pt x="1688016" y="345641"/>
                </a:cubicBezTo>
                <a:cubicBezTo>
                  <a:pt x="1661901" y="355117"/>
                  <a:pt x="1635805" y="364888"/>
                  <a:pt x="1609716" y="374976"/>
                </a:cubicBezTo>
                <a:cubicBezTo>
                  <a:pt x="1581283" y="380616"/>
                  <a:pt x="1553247" y="386870"/>
                  <a:pt x="1525534" y="393721"/>
                </a:cubicBezTo>
                <a:cubicBezTo>
                  <a:pt x="1551595" y="381626"/>
                  <a:pt x="1577750" y="369783"/>
                  <a:pt x="1604005" y="358205"/>
                </a:cubicBezTo>
                <a:close/>
                <a:moveTo>
                  <a:pt x="1515474" y="398412"/>
                </a:moveTo>
                <a:cubicBezTo>
                  <a:pt x="1542582" y="391561"/>
                  <a:pt x="1570037" y="385286"/>
                  <a:pt x="1597881" y="379590"/>
                </a:cubicBezTo>
                <a:cubicBezTo>
                  <a:pt x="1573026" y="389291"/>
                  <a:pt x="1548174" y="399271"/>
                  <a:pt x="1523320" y="409538"/>
                </a:cubicBezTo>
                <a:cubicBezTo>
                  <a:pt x="1495491" y="417248"/>
                  <a:pt x="1467974" y="425419"/>
                  <a:pt x="1440757" y="434105"/>
                </a:cubicBezTo>
                <a:cubicBezTo>
                  <a:pt x="1465578" y="421985"/>
                  <a:pt x="1490482" y="410085"/>
                  <a:pt x="1515474" y="398412"/>
                </a:cubicBezTo>
                <a:close/>
                <a:moveTo>
                  <a:pt x="1428862" y="439929"/>
                </a:moveTo>
                <a:cubicBezTo>
                  <a:pt x="1455267" y="431329"/>
                  <a:pt x="1481934" y="423190"/>
                  <a:pt x="1508904" y="415517"/>
                </a:cubicBezTo>
                <a:cubicBezTo>
                  <a:pt x="1483053" y="426311"/>
                  <a:pt x="1457191" y="437425"/>
                  <a:pt x="1431313" y="448844"/>
                </a:cubicBezTo>
                <a:cubicBezTo>
                  <a:pt x="1405255" y="458085"/>
                  <a:pt x="1379395" y="467687"/>
                  <a:pt x="1353717" y="477650"/>
                </a:cubicBezTo>
                <a:cubicBezTo>
                  <a:pt x="1378683" y="464863"/>
                  <a:pt x="1403729" y="452285"/>
                  <a:pt x="1428862" y="439929"/>
                </a:cubicBezTo>
                <a:close/>
                <a:moveTo>
                  <a:pt x="1337268" y="486115"/>
                </a:moveTo>
                <a:cubicBezTo>
                  <a:pt x="1360700" y="476847"/>
                  <a:pt x="1384275" y="467870"/>
                  <a:pt x="1408020" y="459208"/>
                </a:cubicBezTo>
                <a:cubicBezTo>
                  <a:pt x="1386960" y="468650"/>
                  <a:pt x="1365883" y="478290"/>
                  <a:pt x="1344786" y="488154"/>
                </a:cubicBezTo>
                <a:cubicBezTo>
                  <a:pt x="1321391" y="498121"/>
                  <a:pt x="1298072" y="508374"/>
                  <a:pt x="1274811" y="518876"/>
                </a:cubicBezTo>
                <a:cubicBezTo>
                  <a:pt x="1295572" y="507814"/>
                  <a:pt x="1316392" y="496896"/>
                  <a:pt x="1337268" y="486115"/>
                </a:cubicBezTo>
                <a:close/>
                <a:moveTo>
                  <a:pt x="1210670" y="553582"/>
                </a:moveTo>
                <a:cubicBezTo>
                  <a:pt x="1223521" y="546528"/>
                  <a:pt x="1236393" y="539523"/>
                  <a:pt x="1249284" y="532570"/>
                </a:cubicBezTo>
                <a:cubicBezTo>
                  <a:pt x="1264161" y="525710"/>
                  <a:pt x="1279058" y="518945"/>
                  <a:pt x="1293986" y="512306"/>
                </a:cubicBezTo>
                <a:cubicBezTo>
                  <a:pt x="1266265" y="525693"/>
                  <a:pt x="1238498" y="539449"/>
                  <a:pt x="1210670" y="553582"/>
                </a:cubicBezTo>
                <a:close/>
                <a:moveTo>
                  <a:pt x="1392192" y="468368"/>
                </a:moveTo>
                <a:cubicBezTo>
                  <a:pt x="1405466" y="462350"/>
                  <a:pt x="1418732" y="456429"/>
                  <a:pt x="1431993" y="450576"/>
                </a:cubicBezTo>
                <a:cubicBezTo>
                  <a:pt x="1446115" y="445568"/>
                  <a:pt x="1460302" y="440680"/>
                  <a:pt x="1474540" y="435882"/>
                </a:cubicBezTo>
                <a:cubicBezTo>
                  <a:pt x="1446975" y="446354"/>
                  <a:pt x="1419531" y="457185"/>
                  <a:pt x="1392192" y="468368"/>
                </a:cubicBezTo>
                <a:close/>
                <a:moveTo>
                  <a:pt x="1561020" y="406283"/>
                </a:moveTo>
                <a:cubicBezTo>
                  <a:pt x="1578219" y="400254"/>
                  <a:pt x="1595470" y="394353"/>
                  <a:pt x="1612776" y="388588"/>
                </a:cubicBezTo>
                <a:cubicBezTo>
                  <a:pt x="1630080" y="384526"/>
                  <a:pt x="1647523" y="380637"/>
                  <a:pt x="1665106" y="376919"/>
                </a:cubicBezTo>
                <a:cubicBezTo>
                  <a:pt x="1630038" y="386138"/>
                  <a:pt x="1595343" y="395913"/>
                  <a:pt x="1561020" y="406283"/>
                </a:cubicBezTo>
                <a:close/>
                <a:moveTo>
                  <a:pt x="1736018" y="361099"/>
                </a:moveTo>
                <a:cubicBezTo>
                  <a:pt x="1750251" y="357714"/>
                  <a:pt x="1764540" y="354405"/>
                  <a:pt x="1778905" y="351200"/>
                </a:cubicBezTo>
                <a:cubicBezTo>
                  <a:pt x="1794072" y="349500"/>
                  <a:pt x="1809361" y="347941"/>
                  <a:pt x="1824784" y="346530"/>
                </a:cubicBezTo>
                <a:cubicBezTo>
                  <a:pt x="1794760" y="350954"/>
                  <a:pt x="1765178" y="355805"/>
                  <a:pt x="1736018" y="361099"/>
                </a:cubicBezTo>
                <a:close/>
                <a:moveTo>
                  <a:pt x="1892028" y="339290"/>
                </a:moveTo>
                <a:cubicBezTo>
                  <a:pt x="1908518" y="337253"/>
                  <a:pt x="1925157" y="335351"/>
                  <a:pt x="1941927" y="333557"/>
                </a:cubicBezTo>
                <a:cubicBezTo>
                  <a:pt x="1958194" y="333891"/>
                  <a:pt x="1974219" y="334410"/>
                  <a:pt x="1990003" y="335083"/>
                </a:cubicBezTo>
                <a:cubicBezTo>
                  <a:pt x="1956558" y="335912"/>
                  <a:pt x="1923949" y="337321"/>
                  <a:pt x="1892028" y="339290"/>
                </a:cubicBezTo>
                <a:close/>
                <a:moveTo>
                  <a:pt x="2042430" y="336126"/>
                </a:moveTo>
                <a:cubicBezTo>
                  <a:pt x="2053212" y="336042"/>
                  <a:pt x="2064051" y="336007"/>
                  <a:pt x="2074964" y="336039"/>
                </a:cubicBezTo>
                <a:cubicBezTo>
                  <a:pt x="2079630" y="336050"/>
                  <a:pt x="2084315" y="336085"/>
                  <a:pt x="2088982" y="336115"/>
                </a:cubicBezTo>
                <a:cubicBezTo>
                  <a:pt x="2104282" y="338461"/>
                  <a:pt x="2119341" y="340928"/>
                  <a:pt x="2134121" y="343481"/>
                </a:cubicBezTo>
                <a:cubicBezTo>
                  <a:pt x="2102572" y="340463"/>
                  <a:pt x="2072082" y="338013"/>
                  <a:pt x="2042430" y="336126"/>
                </a:cubicBezTo>
                <a:close/>
                <a:moveTo>
                  <a:pt x="2196401" y="353092"/>
                </a:moveTo>
                <a:cubicBezTo>
                  <a:pt x="2191307" y="352099"/>
                  <a:pt x="2186250" y="351129"/>
                  <a:pt x="2181230" y="350173"/>
                </a:cubicBezTo>
                <a:cubicBezTo>
                  <a:pt x="2196196" y="351808"/>
                  <a:pt x="2211199" y="353544"/>
                  <a:pt x="2226258" y="355388"/>
                </a:cubicBezTo>
                <a:cubicBezTo>
                  <a:pt x="2236501" y="358355"/>
                  <a:pt x="2246615" y="361345"/>
                  <a:pt x="2256580" y="364342"/>
                </a:cubicBezTo>
                <a:cubicBezTo>
                  <a:pt x="2260447" y="365507"/>
                  <a:pt x="2264332" y="366692"/>
                  <a:pt x="2268199" y="367870"/>
                </a:cubicBezTo>
                <a:cubicBezTo>
                  <a:pt x="2244068" y="362637"/>
                  <a:pt x="2220160" y="357718"/>
                  <a:pt x="2196401" y="353092"/>
                </a:cubicBezTo>
                <a:close/>
                <a:moveTo>
                  <a:pt x="2312334" y="379651"/>
                </a:moveTo>
                <a:cubicBezTo>
                  <a:pt x="2326538" y="382925"/>
                  <a:pt x="2340834" y="386303"/>
                  <a:pt x="2355261" y="389808"/>
                </a:cubicBezTo>
                <a:cubicBezTo>
                  <a:pt x="2368554" y="395489"/>
                  <a:pt x="2381809" y="401263"/>
                  <a:pt x="2395046" y="407099"/>
                </a:cubicBezTo>
                <a:cubicBezTo>
                  <a:pt x="2367438" y="397594"/>
                  <a:pt x="2339905" y="388438"/>
                  <a:pt x="2312334" y="379651"/>
                </a:cubicBezTo>
                <a:close/>
                <a:moveTo>
                  <a:pt x="2436058" y="423439"/>
                </a:moveTo>
                <a:cubicBezTo>
                  <a:pt x="2449685" y="428295"/>
                  <a:pt x="2463331" y="433234"/>
                  <a:pt x="2477032" y="438269"/>
                </a:cubicBezTo>
                <a:cubicBezTo>
                  <a:pt x="2489674" y="445510"/>
                  <a:pt x="2502279" y="452805"/>
                  <a:pt x="2514865" y="460169"/>
                </a:cubicBezTo>
                <a:cubicBezTo>
                  <a:pt x="2488652" y="447661"/>
                  <a:pt x="2462401" y="435406"/>
                  <a:pt x="2436058" y="423439"/>
                </a:cubicBezTo>
                <a:close/>
                <a:moveTo>
                  <a:pt x="2553646" y="480937"/>
                </a:moveTo>
                <a:cubicBezTo>
                  <a:pt x="2566158" y="487039"/>
                  <a:pt x="2578688" y="493189"/>
                  <a:pt x="2591200" y="499398"/>
                </a:cubicBezTo>
                <a:cubicBezTo>
                  <a:pt x="2602726" y="507779"/>
                  <a:pt x="2614216" y="516201"/>
                  <a:pt x="2625668" y="524656"/>
                </a:cubicBezTo>
                <a:cubicBezTo>
                  <a:pt x="2601685" y="509887"/>
                  <a:pt x="2577703" y="495299"/>
                  <a:pt x="2553646" y="480937"/>
                </a:cubicBezTo>
                <a:close/>
                <a:moveTo>
                  <a:pt x="2662218" y="549462"/>
                </a:moveTo>
                <a:cubicBezTo>
                  <a:pt x="2674079" y="556844"/>
                  <a:pt x="2685940" y="564281"/>
                  <a:pt x="2697819" y="571751"/>
                </a:cubicBezTo>
                <a:cubicBezTo>
                  <a:pt x="2708547" y="581308"/>
                  <a:pt x="2719255" y="590877"/>
                  <a:pt x="2729908" y="600453"/>
                </a:cubicBezTo>
                <a:cubicBezTo>
                  <a:pt x="2707468" y="583420"/>
                  <a:pt x="2684917" y="566400"/>
                  <a:pt x="2662218" y="549462"/>
                </a:cubicBezTo>
                <a:close/>
                <a:moveTo>
                  <a:pt x="4539410" y="1463169"/>
                </a:moveTo>
                <a:cubicBezTo>
                  <a:pt x="4123305" y="1488125"/>
                  <a:pt x="3728246" y="1376419"/>
                  <a:pt x="3365238" y="1131114"/>
                </a:cubicBezTo>
                <a:cubicBezTo>
                  <a:pt x="3174735" y="1002388"/>
                  <a:pt x="3002731" y="845846"/>
                  <a:pt x="2836397" y="694453"/>
                </a:cubicBezTo>
                <a:cubicBezTo>
                  <a:pt x="2812582" y="672784"/>
                  <a:pt x="2788581" y="650950"/>
                  <a:pt x="2764412" y="629084"/>
                </a:cubicBezTo>
                <a:cubicBezTo>
                  <a:pt x="2784137" y="644141"/>
                  <a:pt x="2803770" y="659175"/>
                  <a:pt x="2823290" y="674126"/>
                </a:cubicBezTo>
                <a:cubicBezTo>
                  <a:pt x="2872203" y="711598"/>
                  <a:pt x="2922790" y="750347"/>
                  <a:pt x="2973227" y="788178"/>
                </a:cubicBezTo>
                <a:cubicBezTo>
                  <a:pt x="3079177" y="867661"/>
                  <a:pt x="3206228" y="960233"/>
                  <a:pt x="3345104" y="1044166"/>
                </a:cubicBezTo>
                <a:cubicBezTo>
                  <a:pt x="3529824" y="1155939"/>
                  <a:pt x="3723505" y="1241199"/>
                  <a:pt x="3920775" y="1297578"/>
                </a:cubicBezTo>
                <a:cubicBezTo>
                  <a:pt x="4125164" y="1355989"/>
                  <a:pt x="4335225" y="1383861"/>
                  <a:pt x="4545155" y="1380465"/>
                </a:cubicBezTo>
                <a:cubicBezTo>
                  <a:pt x="4836216" y="1376010"/>
                  <a:pt x="5141072" y="1326080"/>
                  <a:pt x="5504545" y="1223331"/>
                </a:cubicBezTo>
                <a:cubicBezTo>
                  <a:pt x="5564836" y="1206029"/>
                  <a:pt x="5624792" y="1188045"/>
                  <a:pt x="5684134" y="1169689"/>
                </a:cubicBezTo>
                <a:cubicBezTo>
                  <a:pt x="5332243" y="1310220"/>
                  <a:pt x="4938504" y="1439221"/>
                  <a:pt x="4539410" y="1463169"/>
                </a:cubicBezTo>
                <a:close/>
                <a:moveTo>
                  <a:pt x="9223067" y="349937"/>
                </a:moveTo>
                <a:cubicBezTo>
                  <a:pt x="9036935" y="491080"/>
                  <a:pt x="8866176" y="662776"/>
                  <a:pt x="8701050" y="828816"/>
                </a:cubicBezTo>
                <a:cubicBezTo>
                  <a:pt x="8494857" y="1036145"/>
                  <a:pt x="8281637" y="1250534"/>
                  <a:pt x="8035696" y="1408572"/>
                </a:cubicBezTo>
                <a:cubicBezTo>
                  <a:pt x="7828164" y="1541924"/>
                  <a:pt x="7609589" y="1595198"/>
                  <a:pt x="7387631" y="1595198"/>
                </a:cubicBezTo>
                <a:cubicBezTo>
                  <a:pt x="6978925" y="1595198"/>
                  <a:pt x="6558991" y="1414428"/>
                  <a:pt x="6176927" y="1219957"/>
                </a:cubicBezTo>
                <a:cubicBezTo>
                  <a:pt x="6232682" y="1244601"/>
                  <a:pt x="6289050" y="1268853"/>
                  <a:pt x="6345994" y="1292285"/>
                </a:cubicBezTo>
                <a:cubicBezTo>
                  <a:pt x="6669218" y="1425048"/>
                  <a:pt x="6930793" y="1496011"/>
                  <a:pt x="7169205" y="1515612"/>
                </a:cubicBezTo>
                <a:cubicBezTo>
                  <a:pt x="7213414" y="1519247"/>
                  <a:pt x="7257010" y="1521061"/>
                  <a:pt x="7299919" y="1521061"/>
                </a:cubicBezTo>
                <a:cubicBezTo>
                  <a:pt x="7397930" y="1521059"/>
                  <a:pt x="7492317" y="1511598"/>
                  <a:pt x="7581758" y="1492749"/>
                </a:cubicBezTo>
                <a:cubicBezTo>
                  <a:pt x="7722865" y="1463014"/>
                  <a:pt x="7857501" y="1408751"/>
                  <a:pt x="7981949" y="1331475"/>
                </a:cubicBezTo>
                <a:cubicBezTo>
                  <a:pt x="8095187" y="1261322"/>
                  <a:pt x="8208277" y="1177188"/>
                  <a:pt x="8337837" y="1066694"/>
                </a:cubicBezTo>
                <a:cubicBezTo>
                  <a:pt x="8439251" y="980253"/>
                  <a:pt x="8538787" y="887456"/>
                  <a:pt x="8635052" y="797714"/>
                </a:cubicBezTo>
                <a:cubicBezTo>
                  <a:pt x="8811276" y="633412"/>
                  <a:pt x="8990642" y="466211"/>
                  <a:pt x="9190273" y="330526"/>
                </a:cubicBezTo>
                <a:cubicBezTo>
                  <a:pt x="9199513" y="333237"/>
                  <a:pt x="9208734" y="335987"/>
                  <a:pt x="9217918" y="338822"/>
                </a:cubicBezTo>
                <a:cubicBezTo>
                  <a:pt x="9222622" y="340274"/>
                  <a:pt x="9227287" y="341767"/>
                  <a:pt x="9231972" y="343248"/>
                </a:cubicBezTo>
                <a:cubicBezTo>
                  <a:pt x="9228999" y="345481"/>
                  <a:pt x="9226042" y="347682"/>
                  <a:pt x="9223067" y="349937"/>
                </a:cubicBezTo>
                <a:close/>
              </a:path>
            </a:pathLst>
          </a:custGeom>
          <a:noFill/>
          <a:ln w="1859" cap="flat">
            <a:gradFill flip="none" rotWithShape="1">
              <a:gsLst>
                <a:gs pos="94000">
                  <a:srgbClr val="9A22F8">
                    <a:alpha val="0"/>
                  </a:srgbClr>
                </a:gs>
                <a:gs pos="81000">
                  <a:srgbClr val="313BD0"/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2EE5735A-4ED5-44F3-9978-BF37409CEA4A}"/>
              </a:ext>
            </a:extLst>
          </p:cNvPr>
          <p:cNvGrpSpPr/>
          <p:nvPr/>
        </p:nvGrpSpPr>
        <p:grpSpPr>
          <a:xfrm>
            <a:off x="4268768" y="1248839"/>
            <a:ext cx="2732684" cy="2005018"/>
            <a:chOff x="2102157" y="-869853"/>
            <a:chExt cx="2732684" cy="2005018"/>
          </a:xfrm>
        </p:grpSpPr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BD597C9F-552B-4697-8E2D-9669C496E84A}"/>
                </a:ext>
              </a:extLst>
            </p:cNvPr>
            <p:cNvGrpSpPr/>
            <p:nvPr/>
          </p:nvGrpSpPr>
          <p:grpSpPr>
            <a:xfrm>
              <a:off x="2829823" y="-869853"/>
              <a:ext cx="2005018" cy="2005018"/>
              <a:chOff x="5093491" y="479541"/>
              <a:chExt cx="2005018" cy="2005018"/>
            </a:xfrm>
          </p:grpSpPr>
          <p:sp>
            <p:nvSpPr>
              <p:cNvPr id="15" name="椭圆 14">
                <a:extLst>
                  <a:ext uri="{FF2B5EF4-FFF2-40B4-BE49-F238E27FC236}">
                    <a16:creationId xmlns:a16="http://schemas.microsoft.com/office/drawing/2014/main" id="{DAC5E1B8-0C86-457E-A5C0-ED9266E51E2A}"/>
                  </a:ext>
                </a:extLst>
              </p:cNvPr>
              <p:cNvSpPr/>
              <p:nvPr/>
            </p:nvSpPr>
            <p:spPr>
              <a:xfrm>
                <a:off x="5093491" y="479541"/>
                <a:ext cx="2005018" cy="2005018"/>
              </a:xfrm>
              <a:prstGeom prst="ellipse">
                <a:avLst/>
              </a:prstGeom>
              <a:gradFill flip="none" rotWithShape="1">
                <a:gsLst>
                  <a:gs pos="0">
                    <a:srgbClr val="00F2F2"/>
                  </a:gs>
                  <a:gs pos="100000">
                    <a:srgbClr val="313BD0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2" name="文本框 441">
                <a:extLst>
                  <a:ext uri="{FF2B5EF4-FFF2-40B4-BE49-F238E27FC236}">
                    <a16:creationId xmlns:a16="http://schemas.microsoft.com/office/drawing/2014/main" id="{1EC31F8E-7C07-40FF-8907-584BF9D7F9A4}"/>
                  </a:ext>
                </a:extLst>
              </p:cNvPr>
              <p:cNvSpPr txBox="1"/>
              <p:nvPr/>
            </p:nvSpPr>
            <p:spPr>
              <a:xfrm>
                <a:off x="5335515" y="737813"/>
                <a:ext cx="1527982" cy="14465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8800" b="1" dirty="0">
                    <a:solidFill>
                      <a:schemeClr val="bg1"/>
                    </a:solidFill>
                    <a:effectLst/>
                    <a:latin typeface="Arial Rounded MT Bold" panose="020F0704030504030204" pitchFamily="34" charset="0"/>
                    <a:ea typeface="字体圈欣意冠黑体" panose="00000500000000000000" pitchFamily="2" charset="-122"/>
                    <a:cs typeface="+mn-ea"/>
                    <a:sym typeface="+mn-lt"/>
                  </a:rPr>
                  <a:t>01</a:t>
                </a:r>
                <a:endParaRPr lang="zh-CN" altLang="en-US" sz="8800" b="1" dirty="0">
                  <a:solidFill>
                    <a:schemeClr val="bg1"/>
                  </a:solidFill>
                  <a:effectLst/>
                  <a:latin typeface="Arial Rounded MT Bold" panose="020F0704030504030204" pitchFamily="34" charset="0"/>
                  <a:ea typeface="字体圈欣意冠黑体" panose="00000500000000000000" pitchFamily="2" charset="-122"/>
                  <a:cs typeface="+mn-ea"/>
                  <a:sym typeface="+mn-lt"/>
                </a:endParaRPr>
              </a:p>
            </p:txBody>
          </p:sp>
        </p:grp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E0DA8193-E1EE-435E-A24B-F130E1F44151}"/>
                </a:ext>
              </a:extLst>
            </p:cNvPr>
            <p:cNvSpPr/>
            <p:nvPr/>
          </p:nvSpPr>
          <p:spPr>
            <a:xfrm rot="19750634">
              <a:off x="2102157" y="145583"/>
              <a:ext cx="812424" cy="812423"/>
            </a:xfrm>
            <a:custGeom>
              <a:avLst/>
              <a:gdLst>
                <a:gd name="connsiteX0" fmla="*/ 1901372 w 3802744"/>
                <a:gd name="connsiteY0" fmla="*/ 0 h 3802742"/>
                <a:gd name="connsiteX1" fmla="*/ 3802744 w 3802744"/>
                <a:gd name="connsiteY1" fmla="*/ 1901371 h 3802742"/>
                <a:gd name="connsiteX2" fmla="*/ 1901372 w 3802744"/>
                <a:gd name="connsiteY2" fmla="*/ 3802742 h 3802742"/>
                <a:gd name="connsiteX3" fmla="*/ 0 w 3802744"/>
                <a:gd name="connsiteY3" fmla="*/ 1901371 h 3802742"/>
                <a:gd name="connsiteX4" fmla="*/ 1901372 w 3802744"/>
                <a:gd name="connsiteY4" fmla="*/ 0 h 3802742"/>
                <a:gd name="connsiteX5" fmla="*/ 1901372 w 3802744"/>
                <a:gd name="connsiteY5" fmla="*/ 501176 h 3802742"/>
                <a:gd name="connsiteX6" fmla="*/ 501177 w 3802744"/>
                <a:gd name="connsiteY6" fmla="*/ 1901371 h 3802742"/>
                <a:gd name="connsiteX7" fmla="*/ 1901372 w 3802744"/>
                <a:gd name="connsiteY7" fmla="*/ 3301566 h 3802742"/>
                <a:gd name="connsiteX8" fmla="*/ 3301568 w 3802744"/>
                <a:gd name="connsiteY8" fmla="*/ 1901371 h 3802742"/>
                <a:gd name="connsiteX9" fmla="*/ 1901372 w 3802744"/>
                <a:gd name="connsiteY9" fmla="*/ 501176 h 380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2744" h="3802742">
                  <a:moveTo>
                    <a:pt x="1901372" y="0"/>
                  </a:moveTo>
                  <a:cubicBezTo>
                    <a:pt x="2951471" y="0"/>
                    <a:pt x="3802744" y="851273"/>
                    <a:pt x="3802744" y="1901371"/>
                  </a:cubicBezTo>
                  <a:cubicBezTo>
                    <a:pt x="3802744" y="2951469"/>
                    <a:pt x="2951471" y="3802742"/>
                    <a:pt x="1901372" y="3802742"/>
                  </a:cubicBezTo>
                  <a:cubicBezTo>
                    <a:pt x="851273" y="3802742"/>
                    <a:pt x="0" y="2951469"/>
                    <a:pt x="0" y="1901371"/>
                  </a:cubicBezTo>
                  <a:cubicBezTo>
                    <a:pt x="0" y="851273"/>
                    <a:pt x="851273" y="0"/>
                    <a:pt x="1901372" y="0"/>
                  </a:cubicBezTo>
                  <a:close/>
                  <a:moveTo>
                    <a:pt x="1901372" y="501176"/>
                  </a:moveTo>
                  <a:cubicBezTo>
                    <a:pt x="1128065" y="501176"/>
                    <a:pt x="501177" y="1128065"/>
                    <a:pt x="501177" y="1901371"/>
                  </a:cubicBezTo>
                  <a:cubicBezTo>
                    <a:pt x="501177" y="2674677"/>
                    <a:pt x="1128065" y="3301566"/>
                    <a:pt x="1901372" y="3301566"/>
                  </a:cubicBezTo>
                  <a:cubicBezTo>
                    <a:pt x="2674679" y="3301566"/>
                    <a:pt x="3301568" y="2674677"/>
                    <a:pt x="3301568" y="1901371"/>
                  </a:cubicBezTo>
                  <a:cubicBezTo>
                    <a:pt x="3301568" y="1128065"/>
                    <a:pt x="2674679" y="501176"/>
                    <a:pt x="1901372" y="501176"/>
                  </a:cubicBezTo>
                  <a:close/>
                </a:path>
              </a:pathLst>
            </a:custGeom>
            <a:gradFill>
              <a:gsLst>
                <a:gs pos="15000">
                  <a:srgbClr val="313BD0">
                    <a:alpha val="0"/>
                  </a:srgbClr>
                </a:gs>
                <a:gs pos="100000">
                  <a:srgbClr val="00F2F2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69" name="任意多边形: 形状 68">
            <a:extLst>
              <a:ext uri="{FF2B5EF4-FFF2-40B4-BE49-F238E27FC236}">
                <a16:creationId xmlns:a16="http://schemas.microsoft.com/office/drawing/2014/main" id="{444043A2-0E25-49BF-A70E-AEAB009693EE}"/>
              </a:ext>
            </a:extLst>
          </p:cNvPr>
          <p:cNvSpPr/>
          <p:nvPr/>
        </p:nvSpPr>
        <p:spPr>
          <a:xfrm>
            <a:off x="733434" y="4540338"/>
            <a:ext cx="365623" cy="818893"/>
          </a:xfrm>
          <a:custGeom>
            <a:avLst/>
            <a:gdLst>
              <a:gd name="connsiteX0" fmla="*/ 286636 w 573272"/>
              <a:gd name="connsiteY0" fmla="*/ 0 h 1044151"/>
              <a:gd name="connsiteX1" fmla="*/ 573272 w 573272"/>
              <a:gd name="connsiteY1" fmla="*/ 122150 h 1044151"/>
              <a:gd name="connsiteX2" fmla="*/ 572952 w 573272"/>
              <a:gd name="connsiteY2" fmla="*/ 124853 h 1044151"/>
              <a:gd name="connsiteX3" fmla="*/ 573272 w 573272"/>
              <a:gd name="connsiteY3" fmla="*/ 127556 h 1044151"/>
              <a:gd name="connsiteX4" fmla="*/ 572952 w 573272"/>
              <a:gd name="connsiteY4" fmla="*/ 130259 h 1044151"/>
              <a:gd name="connsiteX5" fmla="*/ 573272 w 573272"/>
              <a:gd name="connsiteY5" fmla="*/ 132961 h 1044151"/>
              <a:gd name="connsiteX6" fmla="*/ 572952 w 573272"/>
              <a:gd name="connsiteY6" fmla="*/ 135664 h 1044151"/>
              <a:gd name="connsiteX7" fmla="*/ 573272 w 573272"/>
              <a:gd name="connsiteY7" fmla="*/ 138367 h 1044151"/>
              <a:gd name="connsiteX8" fmla="*/ 572952 w 573272"/>
              <a:gd name="connsiteY8" fmla="*/ 141070 h 1044151"/>
              <a:gd name="connsiteX9" fmla="*/ 573272 w 573272"/>
              <a:gd name="connsiteY9" fmla="*/ 143772 h 1044151"/>
              <a:gd name="connsiteX10" fmla="*/ 572952 w 573272"/>
              <a:gd name="connsiteY10" fmla="*/ 146475 h 1044151"/>
              <a:gd name="connsiteX11" fmla="*/ 573272 w 573272"/>
              <a:gd name="connsiteY11" fmla="*/ 149178 h 1044151"/>
              <a:gd name="connsiteX12" fmla="*/ 572952 w 573272"/>
              <a:gd name="connsiteY12" fmla="*/ 151881 h 1044151"/>
              <a:gd name="connsiteX13" fmla="*/ 573272 w 573272"/>
              <a:gd name="connsiteY13" fmla="*/ 154583 h 1044151"/>
              <a:gd name="connsiteX14" fmla="*/ 572952 w 573272"/>
              <a:gd name="connsiteY14" fmla="*/ 157286 h 1044151"/>
              <a:gd name="connsiteX15" fmla="*/ 573272 w 573272"/>
              <a:gd name="connsiteY15" fmla="*/ 159989 h 1044151"/>
              <a:gd name="connsiteX16" fmla="*/ 572952 w 573272"/>
              <a:gd name="connsiteY16" fmla="*/ 162691 h 1044151"/>
              <a:gd name="connsiteX17" fmla="*/ 573272 w 573272"/>
              <a:gd name="connsiteY17" fmla="*/ 165394 h 1044151"/>
              <a:gd name="connsiteX18" fmla="*/ 572952 w 573272"/>
              <a:gd name="connsiteY18" fmla="*/ 168097 h 1044151"/>
              <a:gd name="connsiteX19" fmla="*/ 573272 w 573272"/>
              <a:gd name="connsiteY19" fmla="*/ 170800 h 1044151"/>
              <a:gd name="connsiteX20" fmla="*/ 572952 w 573272"/>
              <a:gd name="connsiteY20" fmla="*/ 173502 h 1044151"/>
              <a:gd name="connsiteX21" fmla="*/ 573272 w 573272"/>
              <a:gd name="connsiteY21" fmla="*/ 176205 h 1044151"/>
              <a:gd name="connsiteX22" fmla="*/ 572952 w 573272"/>
              <a:gd name="connsiteY22" fmla="*/ 178908 h 1044151"/>
              <a:gd name="connsiteX23" fmla="*/ 573272 w 573272"/>
              <a:gd name="connsiteY23" fmla="*/ 181611 h 1044151"/>
              <a:gd name="connsiteX24" fmla="*/ 572952 w 573272"/>
              <a:gd name="connsiteY24" fmla="*/ 184313 h 1044151"/>
              <a:gd name="connsiteX25" fmla="*/ 573272 w 573272"/>
              <a:gd name="connsiteY25" fmla="*/ 187016 h 1044151"/>
              <a:gd name="connsiteX26" fmla="*/ 572952 w 573272"/>
              <a:gd name="connsiteY26" fmla="*/ 189719 h 1044151"/>
              <a:gd name="connsiteX27" fmla="*/ 573272 w 573272"/>
              <a:gd name="connsiteY27" fmla="*/ 192421 h 1044151"/>
              <a:gd name="connsiteX28" fmla="*/ 572952 w 573272"/>
              <a:gd name="connsiteY28" fmla="*/ 195124 h 1044151"/>
              <a:gd name="connsiteX29" fmla="*/ 573272 w 573272"/>
              <a:gd name="connsiteY29" fmla="*/ 197827 h 1044151"/>
              <a:gd name="connsiteX30" fmla="*/ 572952 w 573272"/>
              <a:gd name="connsiteY30" fmla="*/ 200530 h 1044151"/>
              <a:gd name="connsiteX31" fmla="*/ 573272 w 573272"/>
              <a:gd name="connsiteY31" fmla="*/ 203233 h 1044151"/>
              <a:gd name="connsiteX32" fmla="*/ 572952 w 573272"/>
              <a:gd name="connsiteY32" fmla="*/ 205935 h 1044151"/>
              <a:gd name="connsiteX33" fmla="*/ 573272 w 573272"/>
              <a:gd name="connsiteY33" fmla="*/ 208638 h 1044151"/>
              <a:gd name="connsiteX34" fmla="*/ 572952 w 573272"/>
              <a:gd name="connsiteY34" fmla="*/ 211341 h 1044151"/>
              <a:gd name="connsiteX35" fmla="*/ 573272 w 573272"/>
              <a:gd name="connsiteY35" fmla="*/ 214043 h 1044151"/>
              <a:gd name="connsiteX36" fmla="*/ 572952 w 573272"/>
              <a:gd name="connsiteY36" fmla="*/ 216746 h 1044151"/>
              <a:gd name="connsiteX37" fmla="*/ 573272 w 573272"/>
              <a:gd name="connsiteY37" fmla="*/ 219449 h 1044151"/>
              <a:gd name="connsiteX38" fmla="*/ 572952 w 573272"/>
              <a:gd name="connsiteY38" fmla="*/ 222152 h 1044151"/>
              <a:gd name="connsiteX39" fmla="*/ 573272 w 573272"/>
              <a:gd name="connsiteY39" fmla="*/ 224855 h 1044151"/>
              <a:gd name="connsiteX40" fmla="*/ 572952 w 573272"/>
              <a:gd name="connsiteY40" fmla="*/ 227557 h 1044151"/>
              <a:gd name="connsiteX41" fmla="*/ 573272 w 573272"/>
              <a:gd name="connsiteY41" fmla="*/ 230260 h 1044151"/>
              <a:gd name="connsiteX42" fmla="*/ 572952 w 573272"/>
              <a:gd name="connsiteY42" fmla="*/ 232963 h 1044151"/>
              <a:gd name="connsiteX43" fmla="*/ 573272 w 573272"/>
              <a:gd name="connsiteY43" fmla="*/ 235666 h 1044151"/>
              <a:gd name="connsiteX44" fmla="*/ 572952 w 573272"/>
              <a:gd name="connsiteY44" fmla="*/ 238368 h 1044151"/>
              <a:gd name="connsiteX45" fmla="*/ 573272 w 573272"/>
              <a:gd name="connsiteY45" fmla="*/ 241071 h 1044151"/>
              <a:gd name="connsiteX46" fmla="*/ 572952 w 573272"/>
              <a:gd name="connsiteY46" fmla="*/ 243774 h 1044151"/>
              <a:gd name="connsiteX47" fmla="*/ 573272 w 573272"/>
              <a:gd name="connsiteY47" fmla="*/ 246476 h 1044151"/>
              <a:gd name="connsiteX48" fmla="*/ 572952 w 573272"/>
              <a:gd name="connsiteY48" fmla="*/ 249179 h 1044151"/>
              <a:gd name="connsiteX49" fmla="*/ 573272 w 573272"/>
              <a:gd name="connsiteY49" fmla="*/ 251882 h 1044151"/>
              <a:gd name="connsiteX50" fmla="*/ 572952 w 573272"/>
              <a:gd name="connsiteY50" fmla="*/ 254585 h 1044151"/>
              <a:gd name="connsiteX51" fmla="*/ 573272 w 573272"/>
              <a:gd name="connsiteY51" fmla="*/ 257288 h 1044151"/>
              <a:gd name="connsiteX52" fmla="*/ 572952 w 573272"/>
              <a:gd name="connsiteY52" fmla="*/ 259990 h 1044151"/>
              <a:gd name="connsiteX53" fmla="*/ 573272 w 573272"/>
              <a:gd name="connsiteY53" fmla="*/ 262693 h 1044151"/>
              <a:gd name="connsiteX54" fmla="*/ 572952 w 573272"/>
              <a:gd name="connsiteY54" fmla="*/ 265396 h 1044151"/>
              <a:gd name="connsiteX55" fmla="*/ 573272 w 573272"/>
              <a:gd name="connsiteY55" fmla="*/ 268098 h 1044151"/>
              <a:gd name="connsiteX56" fmla="*/ 572952 w 573272"/>
              <a:gd name="connsiteY56" fmla="*/ 270801 h 1044151"/>
              <a:gd name="connsiteX57" fmla="*/ 573272 w 573272"/>
              <a:gd name="connsiteY57" fmla="*/ 273504 h 1044151"/>
              <a:gd name="connsiteX58" fmla="*/ 572952 w 573272"/>
              <a:gd name="connsiteY58" fmla="*/ 276207 h 1044151"/>
              <a:gd name="connsiteX59" fmla="*/ 573272 w 573272"/>
              <a:gd name="connsiteY59" fmla="*/ 278909 h 1044151"/>
              <a:gd name="connsiteX60" fmla="*/ 572952 w 573272"/>
              <a:gd name="connsiteY60" fmla="*/ 281612 h 1044151"/>
              <a:gd name="connsiteX61" fmla="*/ 573272 w 573272"/>
              <a:gd name="connsiteY61" fmla="*/ 284315 h 1044151"/>
              <a:gd name="connsiteX62" fmla="*/ 572952 w 573272"/>
              <a:gd name="connsiteY62" fmla="*/ 287018 h 1044151"/>
              <a:gd name="connsiteX63" fmla="*/ 573272 w 573272"/>
              <a:gd name="connsiteY63" fmla="*/ 289720 h 1044151"/>
              <a:gd name="connsiteX64" fmla="*/ 572952 w 573272"/>
              <a:gd name="connsiteY64" fmla="*/ 292423 h 1044151"/>
              <a:gd name="connsiteX65" fmla="*/ 573272 w 573272"/>
              <a:gd name="connsiteY65" fmla="*/ 295126 h 1044151"/>
              <a:gd name="connsiteX66" fmla="*/ 572952 w 573272"/>
              <a:gd name="connsiteY66" fmla="*/ 297829 h 1044151"/>
              <a:gd name="connsiteX67" fmla="*/ 573272 w 573272"/>
              <a:gd name="connsiteY67" fmla="*/ 300531 h 1044151"/>
              <a:gd name="connsiteX68" fmla="*/ 572952 w 573272"/>
              <a:gd name="connsiteY68" fmla="*/ 303234 h 1044151"/>
              <a:gd name="connsiteX69" fmla="*/ 573272 w 573272"/>
              <a:gd name="connsiteY69" fmla="*/ 305937 h 1044151"/>
              <a:gd name="connsiteX70" fmla="*/ 572952 w 573272"/>
              <a:gd name="connsiteY70" fmla="*/ 308639 h 1044151"/>
              <a:gd name="connsiteX71" fmla="*/ 573272 w 573272"/>
              <a:gd name="connsiteY71" fmla="*/ 311342 h 1044151"/>
              <a:gd name="connsiteX72" fmla="*/ 572952 w 573272"/>
              <a:gd name="connsiteY72" fmla="*/ 314045 h 1044151"/>
              <a:gd name="connsiteX73" fmla="*/ 573272 w 573272"/>
              <a:gd name="connsiteY73" fmla="*/ 316748 h 1044151"/>
              <a:gd name="connsiteX74" fmla="*/ 572952 w 573272"/>
              <a:gd name="connsiteY74" fmla="*/ 319450 h 1044151"/>
              <a:gd name="connsiteX75" fmla="*/ 573272 w 573272"/>
              <a:gd name="connsiteY75" fmla="*/ 322153 h 1044151"/>
              <a:gd name="connsiteX76" fmla="*/ 572952 w 573272"/>
              <a:gd name="connsiteY76" fmla="*/ 324856 h 1044151"/>
              <a:gd name="connsiteX77" fmla="*/ 573272 w 573272"/>
              <a:gd name="connsiteY77" fmla="*/ 327559 h 1044151"/>
              <a:gd name="connsiteX78" fmla="*/ 572952 w 573272"/>
              <a:gd name="connsiteY78" fmla="*/ 330261 h 1044151"/>
              <a:gd name="connsiteX79" fmla="*/ 573272 w 573272"/>
              <a:gd name="connsiteY79" fmla="*/ 332964 h 1044151"/>
              <a:gd name="connsiteX80" fmla="*/ 572952 w 573272"/>
              <a:gd name="connsiteY80" fmla="*/ 335667 h 1044151"/>
              <a:gd name="connsiteX81" fmla="*/ 573272 w 573272"/>
              <a:gd name="connsiteY81" fmla="*/ 338370 h 1044151"/>
              <a:gd name="connsiteX82" fmla="*/ 572952 w 573272"/>
              <a:gd name="connsiteY82" fmla="*/ 341072 h 1044151"/>
              <a:gd name="connsiteX83" fmla="*/ 573272 w 573272"/>
              <a:gd name="connsiteY83" fmla="*/ 343775 h 1044151"/>
              <a:gd name="connsiteX84" fmla="*/ 572952 w 573272"/>
              <a:gd name="connsiteY84" fmla="*/ 346478 h 1044151"/>
              <a:gd name="connsiteX85" fmla="*/ 573272 w 573272"/>
              <a:gd name="connsiteY85" fmla="*/ 349180 h 1044151"/>
              <a:gd name="connsiteX86" fmla="*/ 572952 w 573272"/>
              <a:gd name="connsiteY86" fmla="*/ 351883 h 1044151"/>
              <a:gd name="connsiteX87" fmla="*/ 573272 w 573272"/>
              <a:gd name="connsiteY87" fmla="*/ 354586 h 1044151"/>
              <a:gd name="connsiteX88" fmla="*/ 572952 w 573272"/>
              <a:gd name="connsiteY88" fmla="*/ 357289 h 1044151"/>
              <a:gd name="connsiteX89" fmla="*/ 573272 w 573272"/>
              <a:gd name="connsiteY89" fmla="*/ 359991 h 1044151"/>
              <a:gd name="connsiteX90" fmla="*/ 572952 w 573272"/>
              <a:gd name="connsiteY90" fmla="*/ 362694 h 1044151"/>
              <a:gd name="connsiteX91" fmla="*/ 573272 w 573272"/>
              <a:gd name="connsiteY91" fmla="*/ 365397 h 1044151"/>
              <a:gd name="connsiteX92" fmla="*/ 572952 w 573272"/>
              <a:gd name="connsiteY92" fmla="*/ 368100 h 1044151"/>
              <a:gd name="connsiteX93" fmla="*/ 573272 w 573272"/>
              <a:gd name="connsiteY93" fmla="*/ 370802 h 1044151"/>
              <a:gd name="connsiteX94" fmla="*/ 572952 w 573272"/>
              <a:gd name="connsiteY94" fmla="*/ 373505 h 1044151"/>
              <a:gd name="connsiteX95" fmla="*/ 573234 w 573272"/>
              <a:gd name="connsiteY95" fmla="*/ 375887 h 1044151"/>
              <a:gd name="connsiteX96" fmla="*/ 573272 w 573272"/>
              <a:gd name="connsiteY96" fmla="*/ 376048 h 1044151"/>
              <a:gd name="connsiteX97" fmla="*/ 573263 w 573272"/>
              <a:gd name="connsiteY97" fmla="*/ 376128 h 1044151"/>
              <a:gd name="connsiteX98" fmla="*/ 573272 w 573272"/>
              <a:gd name="connsiteY98" fmla="*/ 376208 h 1044151"/>
              <a:gd name="connsiteX99" fmla="*/ 572962 w 573272"/>
              <a:gd name="connsiteY99" fmla="*/ 378830 h 1044151"/>
              <a:gd name="connsiteX100" fmla="*/ 573272 w 573272"/>
              <a:gd name="connsiteY100" fmla="*/ 381453 h 1044151"/>
              <a:gd name="connsiteX101" fmla="*/ 573263 w 573272"/>
              <a:gd name="connsiteY101" fmla="*/ 381533 h 1044151"/>
              <a:gd name="connsiteX102" fmla="*/ 573272 w 573272"/>
              <a:gd name="connsiteY102" fmla="*/ 381613 h 1044151"/>
              <a:gd name="connsiteX103" fmla="*/ 572962 w 573272"/>
              <a:gd name="connsiteY103" fmla="*/ 384236 h 1044151"/>
              <a:gd name="connsiteX104" fmla="*/ 573272 w 573272"/>
              <a:gd name="connsiteY104" fmla="*/ 386859 h 1044151"/>
              <a:gd name="connsiteX105" fmla="*/ 573263 w 573272"/>
              <a:gd name="connsiteY105" fmla="*/ 386939 h 1044151"/>
              <a:gd name="connsiteX106" fmla="*/ 573272 w 573272"/>
              <a:gd name="connsiteY106" fmla="*/ 387019 h 1044151"/>
              <a:gd name="connsiteX107" fmla="*/ 572962 w 573272"/>
              <a:gd name="connsiteY107" fmla="*/ 389641 h 1044151"/>
              <a:gd name="connsiteX108" fmla="*/ 573272 w 573272"/>
              <a:gd name="connsiteY108" fmla="*/ 392264 h 1044151"/>
              <a:gd name="connsiteX109" fmla="*/ 573263 w 573272"/>
              <a:gd name="connsiteY109" fmla="*/ 392344 h 1044151"/>
              <a:gd name="connsiteX110" fmla="*/ 573272 w 573272"/>
              <a:gd name="connsiteY110" fmla="*/ 392425 h 1044151"/>
              <a:gd name="connsiteX111" fmla="*/ 572962 w 573272"/>
              <a:gd name="connsiteY111" fmla="*/ 395047 h 1044151"/>
              <a:gd name="connsiteX112" fmla="*/ 573272 w 573272"/>
              <a:gd name="connsiteY112" fmla="*/ 397669 h 1044151"/>
              <a:gd name="connsiteX113" fmla="*/ 573263 w 573272"/>
              <a:gd name="connsiteY113" fmla="*/ 397750 h 1044151"/>
              <a:gd name="connsiteX114" fmla="*/ 573272 w 573272"/>
              <a:gd name="connsiteY114" fmla="*/ 397830 h 1044151"/>
              <a:gd name="connsiteX115" fmla="*/ 572962 w 573272"/>
              <a:gd name="connsiteY115" fmla="*/ 400452 h 1044151"/>
              <a:gd name="connsiteX116" fmla="*/ 573272 w 573272"/>
              <a:gd name="connsiteY116" fmla="*/ 403075 h 1044151"/>
              <a:gd name="connsiteX117" fmla="*/ 573263 w 573272"/>
              <a:gd name="connsiteY117" fmla="*/ 403155 h 1044151"/>
              <a:gd name="connsiteX118" fmla="*/ 573272 w 573272"/>
              <a:gd name="connsiteY118" fmla="*/ 403235 h 1044151"/>
              <a:gd name="connsiteX119" fmla="*/ 572962 w 573272"/>
              <a:gd name="connsiteY119" fmla="*/ 405858 h 1044151"/>
              <a:gd name="connsiteX120" fmla="*/ 573272 w 573272"/>
              <a:gd name="connsiteY120" fmla="*/ 408480 h 1044151"/>
              <a:gd name="connsiteX121" fmla="*/ 573263 w 573272"/>
              <a:gd name="connsiteY121" fmla="*/ 408561 h 1044151"/>
              <a:gd name="connsiteX122" fmla="*/ 573272 w 573272"/>
              <a:gd name="connsiteY122" fmla="*/ 408641 h 1044151"/>
              <a:gd name="connsiteX123" fmla="*/ 573234 w 573272"/>
              <a:gd name="connsiteY123" fmla="*/ 408802 h 1044151"/>
              <a:gd name="connsiteX124" fmla="*/ 572952 w 573272"/>
              <a:gd name="connsiteY124" fmla="*/ 411183 h 1044151"/>
              <a:gd name="connsiteX125" fmla="*/ 573272 w 573272"/>
              <a:gd name="connsiteY125" fmla="*/ 413886 h 1044151"/>
              <a:gd name="connsiteX126" fmla="*/ 573260 w 573272"/>
              <a:gd name="connsiteY126" fmla="*/ 413993 h 1044151"/>
              <a:gd name="connsiteX127" fmla="*/ 573272 w 573272"/>
              <a:gd name="connsiteY127" fmla="*/ 414046 h 1044151"/>
              <a:gd name="connsiteX128" fmla="*/ 573234 w 573272"/>
              <a:gd name="connsiteY128" fmla="*/ 414207 h 1044151"/>
              <a:gd name="connsiteX129" fmla="*/ 572952 w 573272"/>
              <a:gd name="connsiteY129" fmla="*/ 416589 h 1044151"/>
              <a:gd name="connsiteX130" fmla="*/ 573272 w 573272"/>
              <a:gd name="connsiteY130" fmla="*/ 419291 h 1044151"/>
              <a:gd name="connsiteX131" fmla="*/ 573260 w 573272"/>
              <a:gd name="connsiteY131" fmla="*/ 419398 h 1044151"/>
              <a:gd name="connsiteX132" fmla="*/ 573272 w 573272"/>
              <a:gd name="connsiteY132" fmla="*/ 419452 h 1044151"/>
              <a:gd name="connsiteX133" fmla="*/ 573234 w 573272"/>
              <a:gd name="connsiteY133" fmla="*/ 419613 h 1044151"/>
              <a:gd name="connsiteX134" fmla="*/ 572952 w 573272"/>
              <a:gd name="connsiteY134" fmla="*/ 421994 h 1044151"/>
              <a:gd name="connsiteX135" fmla="*/ 573272 w 573272"/>
              <a:gd name="connsiteY135" fmla="*/ 424697 h 1044151"/>
              <a:gd name="connsiteX136" fmla="*/ 573260 w 573272"/>
              <a:gd name="connsiteY136" fmla="*/ 424804 h 1044151"/>
              <a:gd name="connsiteX137" fmla="*/ 573272 w 573272"/>
              <a:gd name="connsiteY137" fmla="*/ 424857 h 1044151"/>
              <a:gd name="connsiteX138" fmla="*/ 573234 w 573272"/>
              <a:gd name="connsiteY138" fmla="*/ 425018 h 1044151"/>
              <a:gd name="connsiteX139" fmla="*/ 572952 w 573272"/>
              <a:gd name="connsiteY139" fmla="*/ 427400 h 1044151"/>
              <a:gd name="connsiteX140" fmla="*/ 573272 w 573272"/>
              <a:gd name="connsiteY140" fmla="*/ 430102 h 1044151"/>
              <a:gd name="connsiteX141" fmla="*/ 573260 w 573272"/>
              <a:gd name="connsiteY141" fmla="*/ 430209 h 1044151"/>
              <a:gd name="connsiteX142" fmla="*/ 573272 w 573272"/>
              <a:gd name="connsiteY142" fmla="*/ 430263 h 1044151"/>
              <a:gd name="connsiteX143" fmla="*/ 573234 w 573272"/>
              <a:gd name="connsiteY143" fmla="*/ 430424 h 1044151"/>
              <a:gd name="connsiteX144" fmla="*/ 572952 w 573272"/>
              <a:gd name="connsiteY144" fmla="*/ 432805 h 1044151"/>
              <a:gd name="connsiteX145" fmla="*/ 573272 w 573272"/>
              <a:gd name="connsiteY145" fmla="*/ 435508 h 1044151"/>
              <a:gd name="connsiteX146" fmla="*/ 573260 w 573272"/>
              <a:gd name="connsiteY146" fmla="*/ 435615 h 1044151"/>
              <a:gd name="connsiteX147" fmla="*/ 573272 w 573272"/>
              <a:gd name="connsiteY147" fmla="*/ 435668 h 1044151"/>
              <a:gd name="connsiteX148" fmla="*/ 573234 w 573272"/>
              <a:gd name="connsiteY148" fmla="*/ 435829 h 1044151"/>
              <a:gd name="connsiteX149" fmla="*/ 572952 w 573272"/>
              <a:gd name="connsiteY149" fmla="*/ 438210 h 1044151"/>
              <a:gd name="connsiteX150" fmla="*/ 573272 w 573272"/>
              <a:gd name="connsiteY150" fmla="*/ 440913 h 1044151"/>
              <a:gd name="connsiteX151" fmla="*/ 573260 w 573272"/>
              <a:gd name="connsiteY151" fmla="*/ 441020 h 1044151"/>
              <a:gd name="connsiteX152" fmla="*/ 573272 w 573272"/>
              <a:gd name="connsiteY152" fmla="*/ 441074 h 1044151"/>
              <a:gd name="connsiteX153" fmla="*/ 573234 w 573272"/>
              <a:gd name="connsiteY153" fmla="*/ 441234 h 1044151"/>
              <a:gd name="connsiteX154" fmla="*/ 572952 w 573272"/>
              <a:gd name="connsiteY154" fmla="*/ 443616 h 1044151"/>
              <a:gd name="connsiteX155" fmla="*/ 573272 w 573272"/>
              <a:gd name="connsiteY155" fmla="*/ 446319 h 1044151"/>
              <a:gd name="connsiteX156" fmla="*/ 573260 w 573272"/>
              <a:gd name="connsiteY156" fmla="*/ 446426 h 1044151"/>
              <a:gd name="connsiteX157" fmla="*/ 573272 w 573272"/>
              <a:gd name="connsiteY157" fmla="*/ 446479 h 1044151"/>
              <a:gd name="connsiteX158" fmla="*/ 573234 w 573272"/>
              <a:gd name="connsiteY158" fmla="*/ 446640 h 1044151"/>
              <a:gd name="connsiteX159" fmla="*/ 572952 w 573272"/>
              <a:gd name="connsiteY159" fmla="*/ 449021 h 1044151"/>
              <a:gd name="connsiteX160" fmla="*/ 573272 w 573272"/>
              <a:gd name="connsiteY160" fmla="*/ 451724 h 1044151"/>
              <a:gd name="connsiteX161" fmla="*/ 573260 w 573272"/>
              <a:gd name="connsiteY161" fmla="*/ 451831 h 1044151"/>
              <a:gd name="connsiteX162" fmla="*/ 573272 w 573272"/>
              <a:gd name="connsiteY162" fmla="*/ 451885 h 1044151"/>
              <a:gd name="connsiteX163" fmla="*/ 573234 w 573272"/>
              <a:gd name="connsiteY163" fmla="*/ 452045 h 1044151"/>
              <a:gd name="connsiteX164" fmla="*/ 572952 w 573272"/>
              <a:gd name="connsiteY164" fmla="*/ 454427 h 1044151"/>
              <a:gd name="connsiteX165" fmla="*/ 573272 w 573272"/>
              <a:gd name="connsiteY165" fmla="*/ 457130 h 1044151"/>
              <a:gd name="connsiteX166" fmla="*/ 573260 w 573272"/>
              <a:gd name="connsiteY166" fmla="*/ 457237 h 1044151"/>
              <a:gd name="connsiteX167" fmla="*/ 573272 w 573272"/>
              <a:gd name="connsiteY167" fmla="*/ 457290 h 1044151"/>
              <a:gd name="connsiteX168" fmla="*/ 573234 w 573272"/>
              <a:gd name="connsiteY168" fmla="*/ 457450 h 1044151"/>
              <a:gd name="connsiteX169" fmla="*/ 572952 w 573272"/>
              <a:gd name="connsiteY169" fmla="*/ 459833 h 1044151"/>
              <a:gd name="connsiteX170" fmla="*/ 573272 w 573272"/>
              <a:gd name="connsiteY170" fmla="*/ 462535 h 1044151"/>
              <a:gd name="connsiteX171" fmla="*/ 573260 w 573272"/>
              <a:gd name="connsiteY171" fmla="*/ 462642 h 1044151"/>
              <a:gd name="connsiteX172" fmla="*/ 573272 w 573272"/>
              <a:gd name="connsiteY172" fmla="*/ 462696 h 1044151"/>
              <a:gd name="connsiteX173" fmla="*/ 573234 w 573272"/>
              <a:gd name="connsiteY173" fmla="*/ 462856 h 1044151"/>
              <a:gd name="connsiteX174" fmla="*/ 572952 w 573272"/>
              <a:gd name="connsiteY174" fmla="*/ 465238 h 1044151"/>
              <a:gd name="connsiteX175" fmla="*/ 573272 w 573272"/>
              <a:gd name="connsiteY175" fmla="*/ 467940 h 1044151"/>
              <a:gd name="connsiteX176" fmla="*/ 573260 w 573272"/>
              <a:gd name="connsiteY176" fmla="*/ 468048 h 1044151"/>
              <a:gd name="connsiteX177" fmla="*/ 573272 w 573272"/>
              <a:gd name="connsiteY177" fmla="*/ 468101 h 1044151"/>
              <a:gd name="connsiteX178" fmla="*/ 573234 w 573272"/>
              <a:gd name="connsiteY178" fmla="*/ 468262 h 1044151"/>
              <a:gd name="connsiteX179" fmla="*/ 572952 w 573272"/>
              <a:gd name="connsiteY179" fmla="*/ 470643 h 1044151"/>
              <a:gd name="connsiteX180" fmla="*/ 573272 w 573272"/>
              <a:gd name="connsiteY180" fmla="*/ 473346 h 1044151"/>
              <a:gd name="connsiteX181" fmla="*/ 573260 w 573272"/>
              <a:gd name="connsiteY181" fmla="*/ 473453 h 1044151"/>
              <a:gd name="connsiteX182" fmla="*/ 573272 w 573272"/>
              <a:gd name="connsiteY182" fmla="*/ 473506 h 1044151"/>
              <a:gd name="connsiteX183" fmla="*/ 573234 w 573272"/>
              <a:gd name="connsiteY183" fmla="*/ 473667 h 1044151"/>
              <a:gd name="connsiteX184" fmla="*/ 572952 w 573272"/>
              <a:gd name="connsiteY184" fmla="*/ 476049 h 1044151"/>
              <a:gd name="connsiteX185" fmla="*/ 573272 w 573272"/>
              <a:gd name="connsiteY185" fmla="*/ 478752 h 1044151"/>
              <a:gd name="connsiteX186" fmla="*/ 573260 w 573272"/>
              <a:gd name="connsiteY186" fmla="*/ 478859 h 1044151"/>
              <a:gd name="connsiteX187" fmla="*/ 573272 w 573272"/>
              <a:gd name="connsiteY187" fmla="*/ 478912 h 1044151"/>
              <a:gd name="connsiteX188" fmla="*/ 573234 w 573272"/>
              <a:gd name="connsiteY188" fmla="*/ 479072 h 1044151"/>
              <a:gd name="connsiteX189" fmla="*/ 572952 w 573272"/>
              <a:gd name="connsiteY189" fmla="*/ 481454 h 1044151"/>
              <a:gd name="connsiteX190" fmla="*/ 573272 w 573272"/>
              <a:gd name="connsiteY190" fmla="*/ 484157 h 1044151"/>
              <a:gd name="connsiteX191" fmla="*/ 573260 w 573272"/>
              <a:gd name="connsiteY191" fmla="*/ 484264 h 1044151"/>
              <a:gd name="connsiteX192" fmla="*/ 573272 w 573272"/>
              <a:gd name="connsiteY192" fmla="*/ 484317 h 1044151"/>
              <a:gd name="connsiteX193" fmla="*/ 573234 w 573272"/>
              <a:gd name="connsiteY193" fmla="*/ 484478 h 1044151"/>
              <a:gd name="connsiteX194" fmla="*/ 572952 w 573272"/>
              <a:gd name="connsiteY194" fmla="*/ 486860 h 1044151"/>
              <a:gd name="connsiteX195" fmla="*/ 573272 w 573272"/>
              <a:gd name="connsiteY195" fmla="*/ 489563 h 1044151"/>
              <a:gd name="connsiteX196" fmla="*/ 573260 w 573272"/>
              <a:gd name="connsiteY196" fmla="*/ 489669 h 1044151"/>
              <a:gd name="connsiteX197" fmla="*/ 573272 w 573272"/>
              <a:gd name="connsiteY197" fmla="*/ 489723 h 1044151"/>
              <a:gd name="connsiteX198" fmla="*/ 573234 w 573272"/>
              <a:gd name="connsiteY198" fmla="*/ 489883 h 1044151"/>
              <a:gd name="connsiteX199" fmla="*/ 572952 w 573272"/>
              <a:gd name="connsiteY199" fmla="*/ 492265 h 1044151"/>
              <a:gd name="connsiteX200" fmla="*/ 573272 w 573272"/>
              <a:gd name="connsiteY200" fmla="*/ 494968 h 1044151"/>
              <a:gd name="connsiteX201" fmla="*/ 573260 w 573272"/>
              <a:gd name="connsiteY201" fmla="*/ 495075 h 1044151"/>
              <a:gd name="connsiteX202" fmla="*/ 573272 w 573272"/>
              <a:gd name="connsiteY202" fmla="*/ 495128 h 1044151"/>
              <a:gd name="connsiteX203" fmla="*/ 573234 w 573272"/>
              <a:gd name="connsiteY203" fmla="*/ 495289 h 1044151"/>
              <a:gd name="connsiteX204" fmla="*/ 572952 w 573272"/>
              <a:gd name="connsiteY204" fmla="*/ 497671 h 1044151"/>
              <a:gd name="connsiteX205" fmla="*/ 573272 w 573272"/>
              <a:gd name="connsiteY205" fmla="*/ 500374 h 1044151"/>
              <a:gd name="connsiteX206" fmla="*/ 573260 w 573272"/>
              <a:gd name="connsiteY206" fmla="*/ 500480 h 1044151"/>
              <a:gd name="connsiteX207" fmla="*/ 573272 w 573272"/>
              <a:gd name="connsiteY207" fmla="*/ 500534 h 1044151"/>
              <a:gd name="connsiteX208" fmla="*/ 573234 w 573272"/>
              <a:gd name="connsiteY208" fmla="*/ 500694 h 1044151"/>
              <a:gd name="connsiteX209" fmla="*/ 572952 w 573272"/>
              <a:gd name="connsiteY209" fmla="*/ 503076 h 1044151"/>
              <a:gd name="connsiteX210" fmla="*/ 573272 w 573272"/>
              <a:gd name="connsiteY210" fmla="*/ 505779 h 1044151"/>
              <a:gd name="connsiteX211" fmla="*/ 573260 w 573272"/>
              <a:gd name="connsiteY211" fmla="*/ 505886 h 1044151"/>
              <a:gd name="connsiteX212" fmla="*/ 573272 w 573272"/>
              <a:gd name="connsiteY212" fmla="*/ 505939 h 1044151"/>
              <a:gd name="connsiteX213" fmla="*/ 573234 w 573272"/>
              <a:gd name="connsiteY213" fmla="*/ 506100 h 1044151"/>
              <a:gd name="connsiteX214" fmla="*/ 572952 w 573272"/>
              <a:gd name="connsiteY214" fmla="*/ 508482 h 1044151"/>
              <a:gd name="connsiteX215" fmla="*/ 573272 w 573272"/>
              <a:gd name="connsiteY215" fmla="*/ 511185 h 1044151"/>
              <a:gd name="connsiteX216" fmla="*/ 573260 w 573272"/>
              <a:gd name="connsiteY216" fmla="*/ 511291 h 1044151"/>
              <a:gd name="connsiteX217" fmla="*/ 573272 w 573272"/>
              <a:gd name="connsiteY217" fmla="*/ 511345 h 1044151"/>
              <a:gd name="connsiteX218" fmla="*/ 573234 w 573272"/>
              <a:gd name="connsiteY218" fmla="*/ 511505 h 1044151"/>
              <a:gd name="connsiteX219" fmla="*/ 572952 w 573272"/>
              <a:gd name="connsiteY219" fmla="*/ 513887 h 1044151"/>
              <a:gd name="connsiteX220" fmla="*/ 573272 w 573272"/>
              <a:gd name="connsiteY220" fmla="*/ 516590 h 1044151"/>
              <a:gd name="connsiteX221" fmla="*/ 573260 w 573272"/>
              <a:gd name="connsiteY221" fmla="*/ 516697 h 1044151"/>
              <a:gd name="connsiteX222" fmla="*/ 573272 w 573272"/>
              <a:gd name="connsiteY222" fmla="*/ 516750 h 1044151"/>
              <a:gd name="connsiteX223" fmla="*/ 573234 w 573272"/>
              <a:gd name="connsiteY223" fmla="*/ 516911 h 1044151"/>
              <a:gd name="connsiteX224" fmla="*/ 572952 w 573272"/>
              <a:gd name="connsiteY224" fmla="*/ 519293 h 1044151"/>
              <a:gd name="connsiteX225" fmla="*/ 573272 w 573272"/>
              <a:gd name="connsiteY225" fmla="*/ 521995 h 1044151"/>
              <a:gd name="connsiteX226" fmla="*/ 573260 w 573272"/>
              <a:gd name="connsiteY226" fmla="*/ 522102 h 1044151"/>
              <a:gd name="connsiteX227" fmla="*/ 573272 w 573272"/>
              <a:gd name="connsiteY227" fmla="*/ 522156 h 1044151"/>
              <a:gd name="connsiteX228" fmla="*/ 573234 w 573272"/>
              <a:gd name="connsiteY228" fmla="*/ 522316 h 1044151"/>
              <a:gd name="connsiteX229" fmla="*/ 572952 w 573272"/>
              <a:gd name="connsiteY229" fmla="*/ 524698 h 1044151"/>
              <a:gd name="connsiteX230" fmla="*/ 573272 w 573272"/>
              <a:gd name="connsiteY230" fmla="*/ 527401 h 1044151"/>
              <a:gd name="connsiteX231" fmla="*/ 573260 w 573272"/>
              <a:gd name="connsiteY231" fmla="*/ 527508 h 1044151"/>
              <a:gd name="connsiteX232" fmla="*/ 573272 w 573272"/>
              <a:gd name="connsiteY232" fmla="*/ 527561 h 1044151"/>
              <a:gd name="connsiteX233" fmla="*/ 573234 w 573272"/>
              <a:gd name="connsiteY233" fmla="*/ 527721 h 1044151"/>
              <a:gd name="connsiteX234" fmla="*/ 572952 w 573272"/>
              <a:gd name="connsiteY234" fmla="*/ 530104 h 1044151"/>
              <a:gd name="connsiteX235" fmla="*/ 573272 w 573272"/>
              <a:gd name="connsiteY235" fmla="*/ 532806 h 1044151"/>
              <a:gd name="connsiteX236" fmla="*/ 573260 w 573272"/>
              <a:gd name="connsiteY236" fmla="*/ 532913 h 1044151"/>
              <a:gd name="connsiteX237" fmla="*/ 573272 w 573272"/>
              <a:gd name="connsiteY237" fmla="*/ 532967 h 1044151"/>
              <a:gd name="connsiteX238" fmla="*/ 573234 w 573272"/>
              <a:gd name="connsiteY238" fmla="*/ 533127 h 1044151"/>
              <a:gd name="connsiteX239" fmla="*/ 572952 w 573272"/>
              <a:gd name="connsiteY239" fmla="*/ 535509 h 1044151"/>
              <a:gd name="connsiteX240" fmla="*/ 573272 w 573272"/>
              <a:gd name="connsiteY240" fmla="*/ 538212 h 1044151"/>
              <a:gd name="connsiteX241" fmla="*/ 573260 w 573272"/>
              <a:gd name="connsiteY241" fmla="*/ 538319 h 1044151"/>
              <a:gd name="connsiteX242" fmla="*/ 573272 w 573272"/>
              <a:gd name="connsiteY242" fmla="*/ 538372 h 1044151"/>
              <a:gd name="connsiteX243" fmla="*/ 573234 w 573272"/>
              <a:gd name="connsiteY243" fmla="*/ 538533 h 1044151"/>
              <a:gd name="connsiteX244" fmla="*/ 572952 w 573272"/>
              <a:gd name="connsiteY244" fmla="*/ 540915 h 1044151"/>
              <a:gd name="connsiteX245" fmla="*/ 573272 w 573272"/>
              <a:gd name="connsiteY245" fmla="*/ 543617 h 1044151"/>
              <a:gd name="connsiteX246" fmla="*/ 573260 w 573272"/>
              <a:gd name="connsiteY246" fmla="*/ 543724 h 1044151"/>
              <a:gd name="connsiteX247" fmla="*/ 573272 w 573272"/>
              <a:gd name="connsiteY247" fmla="*/ 543778 h 1044151"/>
              <a:gd name="connsiteX248" fmla="*/ 573234 w 573272"/>
              <a:gd name="connsiteY248" fmla="*/ 543938 h 1044151"/>
              <a:gd name="connsiteX249" fmla="*/ 572952 w 573272"/>
              <a:gd name="connsiteY249" fmla="*/ 546320 h 1044151"/>
              <a:gd name="connsiteX250" fmla="*/ 573272 w 573272"/>
              <a:gd name="connsiteY250" fmla="*/ 549023 h 1044151"/>
              <a:gd name="connsiteX251" fmla="*/ 573260 w 573272"/>
              <a:gd name="connsiteY251" fmla="*/ 549130 h 1044151"/>
              <a:gd name="connsiteX252" fmla="*/ 573272 w 573272"/>
              <a:gd name="connsiteY252" fmla="*/ 549183 h 1044151"/>
              <a:gd name="connsiteX253" fmla="*/ 573234 w 573272"/>
              <a:gd name="connsiteY253" fmla="*/ 549344 h 1044151"/>
              <a:gd name="connsiteX254" fmla="*/ 572952 w 573272"/>
              <a:gd name="connsiteY254" fmla="*/ 551726 h 1044151"/>
              <a:gd name="connsiteX255" fmla="*/ 573272 w 573272"/>
              <a:gd name="connsiteY255" fmla="*/ 554428 h 1044151"/>
              <a:gd name="connsiteX256" fmla="*/ 573260 w 573272"/>
              <a:gd name="connsiteY256" fmla="*/ 554535 h 1044151"/>
              <a:gd name="connsiteX257" fmla="*/ 573272 w 573272"/>
              <a:gd name="connsiteY257" fmla="*/ 554588 h 1044151"/>
              <a:gd name="connsiteX258" fmla="*/ 573234 w 573272"/>
              <a:gd name="connsiteY258" fmla="*/ 554749 h 1044151"/>
              <a:gd name="connsiteX259" fmla="*/ 572952 w 573272"/>
              <a:gd name="connsiteY259" fmla="*/ 557131 h 1044151"/>
              <a:gd name="connsiteX260" fmla="*/ 573272 w 573272"/>
              <a:gd name="connsiteY260" fmla="*/ 559834 h 1044151"/>
              <a:gd name="connsiteX261" fmla="*/ 573260 w 573272"/>
              <a:gd name="connsiteY261" fmla="*/ 559940 h 1044151"/>
              <a:gd name="connsiteX262" fmla="*/ 573272 w 573272"/>
              <a:gd name="connsiteY262" fmla="*/ 559994 h 1044151"/>
              <a:gd name="connsiteX263" fmla="*/ 573234 w 573272"/>
              <a:gd name="connsiteY263" fmla="*/ 560154 h 1044151"/>
              <a:gd name="connsiteX264" fmla="*/ 572952 w 573272"/>
              <a:gd name="connsiteY264" fmla="*/ 562536 h 1044151"/>
              <a:gd name="connsiteX265" fmla="*/ 573272 w 573272"/>
              <a:gd name="connsiteY265" fmla="*/ 565239 h 1044151"/>
              <a:gd name="connsiteX266" fmla="*/ 573260 w 573272"/>
              <a:gd name="connsiteY266" fmla="*/ 565346 h 1044151"/>
              <a:gd name="connsiteX267" fmla="*/ 573272 w 573272"/>
              <a:gd name="connsiteY267" fmla="*/ 565399 h 1044151"/>
              <a:gd name="connsiteX268" fmla="*/ 573234 w 573272"/>
              <a:gd name="connsiteY268" fmla="*/ 565560 h 1044151"/>
              <a:gd name="connsiteX269" fmla="*/ 572952 w 573272"/>
              <a:gd name="connsiteY269" fmla="*/ 567942 h 1044151"/>
              <a:gd name="connsiteX270" fmla="*/ 573272 w 573272"/>
              <a:gd name="connsiteY270" fmla="*/ 570645 h 1044151"/>
              <a:gd name="connsiteX271" fmla="*/ 573260 w 573272"/>
              <a:gd name="connsiteY271" fmla="*/ 570751 h 1044151"/>
              <a:gd name="connsiteX272" fmla="*/ 573272 w 573272"/>
              <a:gd name="connsiteY272" fmla="*/ 570805 h 1044151"/>
              <a:gd name="connsiteX273" fmla="*/ 573234 w 573272"/>
              <a:gd name="connsiteY273" fmla="*/ 570965 h 1044151"/>
              <a:gd name="connsiteX274" fmla="*/ 572952 w 573272"/>
              <a:gd name="connsiteY274" fmla="*/ 573347 h 1044151"/>
              <a:gd name="connsiteX275" fmla="*/ 573272 w 573272"/>
              <a:gd name="connsiteY275" fmla="*/ 576050 h 1044151"/>
              <a:gd name="connsiteX276" fmla="*/ 573260 w 573272"/>
              <a:gd name="connsiteY276" fmla="*/ 576157 h 1044151"/>
              <a:gd name="connsiteX277" fmla="*/ 573272 w 573272"/>
              <a:gd name="connsiteY277" fmla="*/ 576210 h 1044151"/>
              <a:gd name="connsiteX278" fmla="*/ 573234 w 573272"/>
              <a:gd name="connsiteY278" fmla="*/ 576371 h 1044151"/>
              <a:gd name="connsiteX279" fmla="*/ 572952 w 573272"/>
              <a:gd name="connsiteY279" fmla="*/ 578753 h 1044151"/>
              <a:gd name="connsiteX280" fmla="*/ 573272 w 573272"/>
              <a:gd name="connsiteY280" fmla="*/ 581456 h 1044151"/>
              <a:gd name="connsiteX281" fmla="*/ 573260 w 573272"/>
              <a:gd name="connsiteY281" fmla="*/ 581563 h 1044151"/>
              <a:gd name="connsiteX282" fmla="*/ 573272 w 573272"/>
              <a:gd name="connsiteY282" fmla="*/ 581616 h 1044151"/>
              <a:gd name="connsiteX283" fmla="*/ 573234 w 573272"/>
              <a:gd name="connsiteY283" fmla="*/ 581777 h 1044151"/>
              <a:gd name="connsiteX284" fmla="*/ 572952 w 573272"/>
              <a:gd name="connsiteY284" fmla="*/ 584158 h 1044151"/>
              <a:gd name="connsiteX285" fmla="*/ 573272 w 573272"/>
              <a:gd name="connsiteY285" fmla="*/ 586861 h 1044151"/>
              <a:gd name="connsiteX286" fmla="*/ 573260 w 573272"/>
              <a:gd name="connsiteY286" fmla="*/ 586968 h 1044151"/>
              <a:gd name="connsiteX287" fmla="*/ 573272 w 573272"/>
              <a:gd name="connsiteY287" fmla="*/ 587021 h 1044151"/>
              <a:gd name="connsiteX288" fmla="*/ 573234 w 573272"/>
              <a:gd name="connsiteY288" fmla="*/ 587182 h 1044151"/>
              <a:gd name="connsiteX289" fmla="*/ 572952 w 573272"/>
              <a:gd name="connsiteY289" fmla="*/ 589564 h 1044151"/>
              <a:gd name="connsiteX290" fmla="*/ 573272 w 573272"/>
              <a:gd name="connsiteY290" fmla="*/ 592267 h 1044151"/>
              <a:gd name="connsiteX291" fmla="*/ 573260 w 573272"/>
              <a:gd name="connsiteY291" fmla="*/ 592374 h 1044151"/>
              <a:gd name="connsiteX292" fmla="*/ 573272 w 573272"/>
              <a:gd name="connsiteY292" fmla="*/ 592427 h 1044151"/>
              <a:gd name="connsiteX293" fmla="*/ 573234 w 573272"/>
              <a:gd name="connsiteY293" fmla="*/ 592588 h 1044151"/>
              <a:gd name="connsiteX294" fmla="*/ 572952 w 573272"/>
              <a:gd name="connsiteY294" fmla="*/ 594969 h 1044151"/>
              <a:gd name="connsiteX295" fmla="*/ 573272 w 573272"/>
              <a:gd name="connsiteY295" fmla="*/ 597672 h 1044151"/>
              <a:gd name="connsiteX296" fmla="*/ 573260 w 573272"/>
              <a:gd name="connsiteY296" fmla="*/ 597779 h 1044151"/>
              <a:gd name="connsiteX297" fmla="*/ 573272 w 573272"/>
              <a:gd name="connsiteY297" fmla="*/ 597833 h 1044151"/>
              <a:gd name="connsiteX298" fmla="*/ 573234 w 573272"/>
              <a:gd name="connsiteY298" fmla="*/ 597993 h 1044151"/>
              <a:gd name="connsiteX299" fmla="*/ 572952 w 573272"/>
              <a:gd name="connsiteY299" fmla="*/ 600375 h 1044151"/>
              <a:gd name="connsiteX300" fmla="*/ 573272 w 573272"/>
              <a:gd name="connsiteY300" fmla="*/ 603077 h 1044151"/>
              <a:gd name="connsiteX301" fmla="*/ 573260 w 573272"/>
              <a:gd name="connsiteY301" fmla="*/ 603184 h 1044151"/>
              <a:gd name="connsiteX302" fmla="*/ 573272 w 573272"/>
              <a:gd name="connsiteY302" fmla="*/ 603238 h 1044151"/>
              <a:gd name="connsiteX303" fmla="*/ 573234 w 573272"/>
              <a:gd name="connsiteY303" fmla="*/ 603399 h 1044151"/>
              <a:gd name="connsiteX304" fmla="*/ 572952 w 573272"/>
              <a:gd name="connsiteY304" fmla="*/ 605780 h 1044151"/>
              <a:gd name="connsiteX305" fmla="*/ 573272 w 573272"/>
              <a:gd name="connsiteY305" fmla="*/ 608483 h 1044151"/>
              <a:gd name="connsiteX306" fmla="*/ 573260 w 573272"/>
              <a:gd name="connsiteY306" fmla="*/ 608590 h 1044151"/>
              <a:gd name="connsiteX307" fmla="*/ 573272 w 573272"/>
              <a:gd name="connsiteY307" fmla="*/ 608643 h 1044151"/>
              <a:gd name="connsiteX308" fmla="*/ 573234 w 573272"/>
              <a:gd name="connsiteY308" fmla="*/ 608804 h 1044151"/>
              <a:gd name="connsiteX309" fmla="*/ 572952 w 573272"/>
              <a:gd name="connsiteY309" fmla="*/ 611186 h 1044151"/>
              <a:gd name="connsiteX310" fmla="*/ 573272 w 573272"/>
              <a:gd name="connsiteY310" fmla="*/ 613888 h 1044151"/>
              <a:gd name="connsiteX311" fmla="*/ 573260 w 573272"/>
              <a:gd name="connsiteY311" fmla="*/ 613995 h 1044151"/>
              <a:gd name="connsiteX312" fmla="*/ 573272 w 573272"/>
              <a:gd name="connsiteY312" fmla="*/ 614049 h 1044151"/>
              <a:gd name="connsiteX313" fmla="*/ 573234 w 573272"/>
              <a:gd name="connsiteY313" fmla="*/ 614210 h 1044151"/>
              <a:gd name="connsiteX314" fmla="*/ 572952 w 573272"/>
              <a:gd name="connsiteY314" fmla="*/ 616591 h 1044151"/>
              <a:gd name="connsiteX315" fmla="*/ 573272 w 573272"/>
              <a:gd name="connsiteY315" fmla="*/ 619294 h 1044151"/>
              <a:gd name="connsiteX316" fmla="*/ 573260 w 573272"/>
              <a:gd name="connsiteY316" fmla="*/ 619401 h 1044151"/>
              <a:gd name="connsiteX317" fmla="*/ 573272 w 573272"/>
              <a:gd name="connsiteY317" fmla="*/ 619454 h 1044151"/>
              <a:gd name="connsiteX318" fmla="*/ 573234 w 573272"/>
              <a:gd name="connsiteY318" fmla="*/ 619615 h 1044151"/>
              <a:gd name="connsiteX319" fmla="*/ 572952 w 573272"/>
              <a:gd name="connsiteY319" fmla="*/ 621997 h 1044151"/>
              <a:gd name="connsiteX320" fmla="*/ 573272 w 573272"/>
              <a:gd name="connsiteY320" fmla="*/ 624699 h 1044151"/>
              <a:gd name="connsiteX321" fmla="*/ 573260 w 573272"/>
              <a:gd name="connsiteY321" fmla="*/ 624806 h 1044151"/>
              <a:gd name="connsiteX322" fmla="*/ 573272 w 573272"/>
              <a:gd name="connsiteY322" fmla="*/ 624860 h 1044151"/>
              <a:gd name="connsiteX323" fmla="*/ 573234 w 573272"/>
              <a:gd name="connsiteY323" fmla="*/ 625021 h 1044151"/>
              <a:gd name="connsiteX324" fmla="*/ 572952 w 573272"/>
              <a:gd name="connsiteY324" fmla="*/ 627402 h 1044151"/>
              <a:gd name="connsiteX325" fmla="*/ 573272 w 573272"/>
              <a:gd name="connsiteY325" fmla="*/ 630105 h 1044151"/>
              <a:gd name="connsiteX326" fmla="*/ 573260 w 573272"/>
              <a:gd name="connsiteY326" fmla="*/ 630212 h 1044151"/>
              <a:gd name="connsiteX327" fmla="*/ 573272 w 573272"/>
              <a:gd name="connsiteY327" fmla="*/ 630265 h 1044151"/>
              <a:gd name="connsiteX328" fmla="*/ 573234 w 573272"/>
              <a:gd name="connsiteY328" fmla="*/ 630426 h 1044151"/>
              <a:gd name="connsiteX329" fmla="*/ 572952 w 573272"/>
              <a:gd name="connsiteY329" fmla="*/ 632808 h 1044151"/>
              <a:gd name="connsiteX330" fmla="*/ 573272 w 573272"/>
              <a:gd name="connsiteY330" fmla="*/ 635510 h 1044151"/>
              <a:gd name="connsiteX331" fmla="*/ 573260 w 573272"/>
              <a:gd name="connsiteY331" fmla="*/ 635617 h 1044151"/>
              <a:gd name="connsiteX332" fmla="*/ 573272 w 573272"/>
              <a:gd name="connsiteY332" fmla="*/ 635671 h 1044151"/>
              <a:gd name="connsiteX333" fmla="*/ 573234 w 573272"/>
              <a:gd name="connsiteY333" fmla="*/ 635832 h 1044151"/>
              <a:gd name="connsiteX334" fmla="*/ 572952 w 573272"/>
              <a:gd name="connsiteY334" fmla="*/ 638213 h 1044151"/>
              <a:gd name="connsiteX335" fmla="*/ 573272 w 573272"/>
              <a:gd name="connsiteY335" fmla="*/ 640916 h 1044151"/>
              <a:gd name="connsiteX336" fmla="*/ 573260 w 573272"/>
              <a:gd name="connsiteY336" fmla="*/ 641023 h 1044151"/>
              <a:gd name="connsiteX337" fmla="*/ 573272 w 573272"/>
              <a:gd name="connsiteY337" fmla="*/ 641076 h 1044151"/>
              <a:gd name="connsiteX338" fmla="*/ 573234 w 573272"/>
              <a:gd name="connsiteY338" fmla="*/ 641237 h 1044151"/>
              <a:gd name="connsiteX339" fmla="*/ 572952 w 573272"/>
              <a:gd name="connsiteY339" fmla="*/ 643618 h 1044151"/>
              <a:gd name="connsiteX340" fmla="*/ 573272 w 573272"/>
              <a:gd name="connsiteY340" fmla="*/ 646322 h 1044151"/>
              <a:gd name="connsiteX341" fmla="*/ 573260 w 573272"/>
              <a:gd name="connsiteY341" fmla="*/ 646428 h 1044151"/>
              <a:gd name="connsiteX342" fmla="*/ 573272 w 573272"/>
              <a:gd name="connsiteY342" fmla="*/ 646482 h 1044151"/>
              <a:gd name="connsiteX343" fmla="*/ 573234 w 573272"/>
              <a:gd name="connsiteY343" fmla="*/ 646642 h 1044151"/>
              <a:gd name="connsiteX344" fmla="*/ 572952 w 573272"/>
              <a:gd name="connsiteY344" fmla="*/ 649024 h 1044151"/>
              <a:gd name="connsiteX345" fmla="*/ 573272 w 573272"/>
              <a:gd name="connsiteY345" fmla="*/ 651727 h 1044151"/>
              <a:gd name="connsiteX346" fmla="*/ 573260 w 573272"/>
              <a:gd name="connsiteY346" fmla="*/ 651834 h 1044151"/>
              <a:gd name="connsiteX347" fmla="*/ 573272 w 573272"/>
              <a:gd name="connsiteY347" fmla="*/ 651887 h 1044151"/>
              <a:gd name="connsiteX348" fmla="*/ 573234 w 573272"/>
              <a:gd name="connsiteY348" fmla="*/ 652048 h 1044151"/>
              <a:gd name="connsiteX349" fmla="*/ 572952 w 573272"/>
              <a:gd name="connsiteY349" fmla="*/ 654429 h 1044151"/>
              <a:gd name="connsiteX350" fmla="*/ 573272 w 573272"/>
              <a:gd name="connsiteY350" fmla="*/ 657132 h 1044151"/>
              <a:gd name="connsiteX351" fmla="*/ 573260 w 573272"/>
              <a:gd name="connsiteY351" fmla="*/ 657239 h 1044151"/>
              <a:gd name="connsiteX352" fmla="*/ 573272 w 573272"/>
              <a:gd name="connsiteY352" fmla="*/ 657293 h 1044151"/>
              <a:gd name="connsiteX353" fmla="*/ 573234 w 573272"/>
              <a:gd name="connsiteY353" fmla="*/ 657453 h 1044151"/>
              <a:gd name="connsiteX354" fmla="*/ 572952 w 573272"/>
              <a:gd name="connsiteY354" fmla="*/ 659835 h 1044151"/>
              <a:gd name="connsiteX355" fmla="*/ 573272 w 573272"/>
              <a:gd name="connsiteY355" fmla="*/ 662538 h 1044151"/>
              <a:gd name="connsiteX356" fmla="*/ 573253 w 573272"/>
              <a:gd name="connsiteY356" fmla="*/ 662618 h 1044151"/>
              <a:gd name="connsiteX357" fmla="*/ 573272 w 573272"/>
              <a:gd name="connsiteY357" fmla="*/ 662698 h 1044151"/>
              <a:gd name="connsiteX358" fmla="*/ 572652 w 573272"/>
              <a:gd name="connsiteY358" fmla="*/ 665321 h 1044151"/>
              <a:gd name="connsiteX359" fmla="*/ 573272 w 573272"/>
              <a:gd name="connsiteY359" fmla="*/ 667943 h 1044151"/>
              <a:gd name="connsiteX360" fmla="*/ 573253 w 573272"/>
              <a:gd name="connsiteY360" fmla="*/ 668023 h 1044151"/>
              <a:gd name="connsiteX361" fmla="*/ 573272 w 573272"/>
              <a:gd name="connsiteY361" fmla="*/ 668104 h 1044151"/>
              <a:gd name="connsiteX362" fmla="*/ 572652 w 573272"/>
              <a:gd name="connsiteY362" fmla="*/ 670726 h 1044151"/>
              <a:gd name="connsiteX363" fmla="*/ 573272 w 573272"/>
              <a:gd name="connsiteY363" fmla="*/ 673349 h 1044151"/>
              <a:gd name="connsiteX364" fmla="*/ 572633 w 573272"/>
              <a:gd name="connsiteY364" fmla="*/ 676052 h 1044151"/>
              <a:gd name="connsiteX365" fmla="*/ 573272 w 573272"/>
              <a:gd name="connsiteY365" fmla="*/ 678754 h 1044151"/>
              <a:gd name="connsiteX366" fmla="*/ 572633 w 573272"/>
              <a:gd name="connsiteY366" fmla="*/ 681457 h 1044151"/>
              <a:gd name="connsiteX367" fmla="*/ 573272 w 573272"/>
              <a:gd name="connsiteY367" fmla="*/ 684160 h 1044151"/>
              <a:gd name="connsiteX368" fmla="*/ 572633 w 573272"/>
              <a:gd name="connsiteY368" fmla="*/ 686863 h 1044151"/>
              <a:gd name="connsiteX369" fmla="*/ 573272 w 573272"/>
              <a:gd name="connsiteY369" fmla="*/ 689565 h 1044151"/>
              <a:gd name="connsiteX370" fmla="*/ 572633 w 573272"/>
              <a:gd name="connsiteY370" fmla="*/ 692268 h 1044151"/>
              <a:gd name="connsiteX371" fmla="*/ 573272 w 573272"/>
              <a:gd name="connsiteY371" fmla="*/ 694971 h 1044151"/>
              <a:gd name="connsiteX372" fmla="*/ 572633 w 573272"/>
              <a:gd name="connsiteY372" fmla="*/ 697673 h 1044151"/>
              <a:gd name="connsiteX373" fmla="*/ 573272 w 573272"/>
              <a:gd name="connsiteY373" fmla="*/ 700376 h 1044151"/>
              <a:gd name="connsiteX374" fmla="*/ 572633 w 573272"/>
              <a:gd name="connsiteY374" fmla="*/ 703079 h 1044151"/>
              <a:gd name="connsiteX375" fmla="*/ 573272 w 573272"/>
              <a:gd name="connsiteY375" fmla="*/ 705782 h 1044151"/>
              <a:gd name="connsiteX376" fmla="*/ 572633 w 573272"/>
              <a:gd name="connsiteY376" fmla="*/ 708484 h 1044151"/>
              <a:gd name="connsiteX377" fmla="*/ 573272 w 573272"/>
              <a:gd name="connsiteY377" fmla="*/ 711187 h 1044151"/>
              <a:gd name="connsiteX378" fmla="*/ 572633 w 573272"/>
              <a:gd name="connsiteY378" fmla="*/ 713890 h 1044151"/>
              <a:gd name="connsiteX379" fmla="*/ 573272 w 573272"/>
              <a:gd name="connsiteY379" fmla="*/ 716593 h 1044151"/>
              <a:gd name="connsiteX380" fmla="*/ 572633 w 573272"/>
              <a:gd name="connsiteY380" fmla="*/ 719295 h 1044151"/>
              <a:gd name="connsiteX381" fmla="*/ 573272 w 573272"/>
              <a:gd name="connsiteY381" fmla="*/ 721998 h 1044151"/>
              <a:gd name="connsiteX382" fmla="*/ 572633 w 573272"/>
              <a:gd name="connsiteY382" fmla="*/ 724701 h 1044151"/>
              <a:gd name="connsiteX383" fmla="*/ 573272 w 573272"/>
              <a:gd name="connsiteY383" fmla="*/ 727403 h 1044151"/>
              <a:gd name="connsiteX384" fmla="*/ 572633 w 573272"/>
              <a:gd name="connsiteY384" fmla="*/ 730106 h 1044151"/>
              <a:gd name="connsiteX385" fmla="*/ 573272 w 573272"/>
              <a:gd name="connsiteY385" fmla="*/ 732809 h 1044151"/>
              <a:gd name="connsiteX386" fmla="*/ 572633 w 573272"/>
              <a:gd name="connsiteY386" fmla="*/ 735512 h 1044151"/>
              <a:gd name="connsiteX387" fmla="*/ 573272 w 573272"/>
              <a:gd name="connsiteY387" fmla="*/ 738214 h 1044151"/>
              <a:gd name="connsiteX388" fmla="*/ 572633 w 573272"/>
              <a:gd name="connsiteY388" fmla="*/ 740917 h 1044151"/>
              <a:gd name="connsiteX389" fmla="*/ 573272 w 573272"/>
              <a:gd name="connsiteY389" fmla="*/ 743620 h 1044151"/>
              <a:gd name="connsiteX390" fmla="*/ 572633 w 573272"/>
              <a:gd name="connsiteY390" fmla="*/ 746323 h 1044151"/>
              <a:gd name="connsiteX391" fmla="*/ 573272 w 573272"/>
              <a:gd name="connsiteY391" fmla="*/ 749025 h 1044151"/>
              <a:gd name="connsiteX392" fmla="*/ 572633 w 573272"/>
              <a:gd name="connsiteY392" fmla="*/ 751728 h 1044151"/>
              <a:gd name="connsiteX393" fmla="*/ 573272 w 573272"/>
              <a:gd name="connsiteY393" fmla="*/ 754431 h 1044151"/>
              <a:gd name="connsiteX394" fmla="*/ 572633 w 573272"/>
              <a:gd name="connsiteY394" fmla="*/ 757134 h 1044151"/>
              <a:gd name="connsiteX395" fmla="*/ 573272 w 573272"/>
              <a:gd name="connsiteY395" fmla="*/ 759836 h 1044151"/>
              <a:gd name="connsiteX396" fmla="*/ 572633 w 573272"/>
              <a:gd name="connsiteY396" fmla="*/ 762539 h 1044151"/>
              <a:gd name="connsiteX397" fmla="*/ 573272 w 573272"/>
              <a:gd name="connsiteY397" fmla="*/ 765242 h 1044151"/>
              <a:gd name="connsiteX398" fmla="*/ 572633 w 573272"/>
              <a:gd name="connsiteY398" fmla="*/ 767944 h 1044151"/>
              <a:gd name="connsiteX399" fmla="*/ 573272 w 573272"/>
              <a:gd name="connsiteY399" fmla="*/ 770647 h 1044151"/>
              <a:gd name="connsiteX400" fmla="*/ 572633 w 573272"/>
              <a:gd name="connsiteY400" fmla="*/ 773350 h 1044151"/>
              <a:gd name="connsiteX401" fmla="*/ 573272 w 573272"/>
              <a:gd name="connsiteY401" fmla="*/ 776053 h 1044151"/>
              <a:gd name="connsiteX402" fmla="*/ 572633 w 573272"/>
              <a:gd name="connsiteY402" fmla="*/ 778755 h 1044151"/>
              <a:gd name="connsiteX403" fmla="*/ 573272 w 573272"/>
              <a:gd name="connsiteY403" fmla="*/ 781458 h 1044151"/>
              <a:gd name="connsiteX404" fmla="*/ 572633 w 573272"/>
              <a:gd name="connsiteY404" fmla="*/ 784161 h 1044151"/>
              <a:gd name="connsiteX405" fmla="*/ 573272 w 573272"/>
              <a:gd name="connsiteY405" fmla="*/ 786864 h 1044151"/>
              <a:gd name="connsiteX406" fmla="*/ 572633 w 573272"/>
              <a:gd name="connsiteY406" fmla="*/ 789566 h 1044151"/>
              <a:gd name="connsiteX407" fmla="*/ 573272 w 573272"/>
              <a:gd name="connsiteY407" fmla="*/ 792269 h 1044151"/>
              <a:gd name="connsiteX408" fmla="*/ 572633 w 573272"/>
              <a:gd name="connsiteY408" fmla="*/ 794972 h 1044151"/>
              <a:gd name="connsiteX409" fmla="*/ 573272 w 573272"/>
              <a:gd name="connsiteY409" fmla="*/ 797675 h 1044151"/>
              <a:gd name="connsiteX410" fmla="*/ 572633 w 573272"/>
              <a:gd name="connsiteY410" fmla="*/ 800377 h 1044151"/>
              <a:gd name="connsiteX411" fmla="*/ 573272 w 573272"/>
              <a:gd name="connsiteY411" fmla="*/ 803080 h 1044151"/>
              <a:gd name="connsiteX412" fmla="*/ 572633 w 573272"/>
              <a:gd name="connsiteY412" fmla="*/ 805783 h 1044151"/>
              <a:gd name="connsiteX413" fmla="*/ 573272 w 573272"/>
              <a:gd name="connsiteY413" fmla="*/ 808485 h 1044151"/>
              <a:gd name="connsiteX414" fmla="*/ 572633 w 573272"/>
              <a:gd name="connsiteY414" fmla="*/ 811188 h 1044151"/>
              <a:gd name="connsiteX415" fmla="*/ 573272 w 573272"/>
              <a:gd name="connsiteY415" fmla="*/ 813891 h 1044151"/>
              <a:gd name="connsiteX416" fmla="*/ 572633 w 573272"/>
              <a:gd name="connsiteY416" fmla="*/ 816594 h 1044151"/>
              <a:gd name="connsiteX417" fmla="*/ 573272 w 573272"/>
              <a:gd name="connsiteY417" fmla="*/ 819296 h 1044151"/>
              <a:gd name="connsiteX418" fmla="*/ 572633 w 573272"/>
              <a:gd name="connsiteY418" fmla="*/ 821999 h 1044151"/>
              <a:gd name="connsiteX419" fmla="*/ 573272 w 573272"/>
              <a:gd name="connsiteY419" fmla="*/ 824702 h 1044151"/>
              <a:gd name="connsiteX420" fmla="*/ 572633 w 573272"/>
              <a:gd name="connsiteY420" fmla="*/ 827405 h 1044151"/>
              <a:gd name="connsiteX421" fmla="*/ 573272 w 573272"/>
              <a:gd name="connsiteY421" fmla="*/ 830107 h 1044151"/>
              <a:gd name="connsiteX422" fmla="*/ 572633 w 573272"/>
              <a:gd name="connsiteY422" fmla="*/ 832810 h 1044151"/>
              <a:gd name="connsiteX423" fmla="*/ 573272 w 573272"/>
              <a:gd name="connsiteY423" fmla="*/ 835513 h 1044151"/>
              <a:gd name="connsiteX424" fmla="*/ 572633 w 573272"/>
              <a:gd name="connsiteY424" fmla="*/ 838216 h 1044151"/>
              <a:gd name="connsiteX425" fmla="*/ 573272 w 573272"/>
              <a:gd name="connsiteY425" fmla="*/ 840918 h 1044151"/>
              <a:gd name="connsiteX426" fmla="*/ 572633 w 573272"/>
              <a:gd name="connsiteY426" fmla="*/ 843621 h 1044151"/>
              <a:gd name="connsiteX427" fmla="*/ 573272 w 573272"/>
              <a:gd name="connsiteY427" fmla="*/ 846324 h 1044151"/>
              <a:gd name="connsiteX428" fmla="*/ 572633 w 573272"/>
              <a:gd name="connsiteY428" fmla="*/ 849027 h 1044151"/>
              <a:gd name="connsiteX429" fmla="*/ 573272 w 573272"/>
              <a:gd name="connsiteY429" fmla="*/ 851730 h 1044151"/>
              <a:gd name="connsiteX430" fmla="*/ 572633 w 573272"/>
              <a:gd name="connsiteY430" fmla="*/ 854432 h 1044151"/>
              <a:gd name="connsiteX431" fmla="*/ 573272 w 573272"/>
              <a:gd name="connsiteY431" fmla="*/ 857135 h 1044151"/>
              <a:gd name="connsiteX432" fmla="*/ 572633 w 573272"/>
              <a:gd name="connsiteY432" fmla="*/ 859838 h 1044151"/>
              <a:gd name="connsiteX433" fmla="*/ 573272 w 573272"/>
              <a:gd name="connsiteY433" fmla="*/ 862540 h 1044151"/>
              <a:gd name="connsiteX434" fmla="*/ 572633 w 573272"/>
              <a:gd name="connsiteY434" fmla="*/ 865243 h 1044151"/>
              <a:gd name="connsiteX435" fmla="*/ 573272 w 573272"/>
              <a:gd name="connsiteY435" fmla="*/ 867946 h 1044151"/>
              <a:gd name="connsiteX436" fmla="*/ 572633 w 573272"/>
              <a:gd name="connsiteY436" fmla="*/ 870649 h 1044151"/>
              <a:gd name="connsiteX437" fmla="*/ 573272 w 573272"/>
              <a:gd name="connsiteY437" fmla="*/ 873351 h 1044151"/>
              <a:gd name="connsiteX438" fmla="*/ 572633 w 573272"/>
              <a:gd name="connsiteY438" fmla="*/ 876054 h 1044151"/>
              <a:gd name="connsiteX439" fmla="*/ 573272 w 573272"/>
              <a:gd name="connsiteY439" fmla="*/ 878757 h 1044151"/>
              <a:gd name="connsiteX440" fmla="*/ 572633 w 573272"/>
              <a:gd name="connsiteY440" fmla="*/ 881460 h 1044151"/>
              <a:gd name="connsiteX441" fmla="*/ 573272 w 573272"/>
              <a:gd name="connsiteY441" fmla="*/ 884162 h 1044151"/>
              <a:gd name="connsiteX442" fmla="*/ 572633 w 573272"/>
              <a:gd name="connsiteY442" fmla="*/ 886865 h 1044151"/>
              <a:gd name="connsiteX443" fmla="*/ 573272 w 573272"/>
              <a:gd name="connsiteY443" fmla="*/ 889568 h 1044151"/>
              <a:gd name="connsiteX444" fmla="*/ 572633 w 573272"/>
              <a:gd name="connsiteY444" fmla="*/ 892271 h 1044151"/>
              <a:gd name="connsiteX445" fmla="*/ 573272 w 573272"/>
              <a:gd name="connsiteY445" fmla="*/ 894973 h 1044151"/>
              <a:gd name="connsiteX446" fmla="*/ 572633 w 573272"/>
              <a:gd name="connsiteY446" fmla="*/ 897676 h 1044151"/>
              <a:gd name="connsiteX447" fmla="*/ 573272 w 573272"/>
              <a:gd name="connsiteY447" fmla="*/ 900379 h 1044151"/>
              <a:gd name="connsiteX448" fmla="*/ 572633 w 573272"/>
              <a:gd name="connsiteY448" fmla="*/ 903081 h 1044151"/>
              <a:gd name="connsiteX449" fmla="*/ 573272 w 573272"/>
              <a:gd name="connsiteY449" fmla="*/ 905784 h 1044151"/>
              <a:gd name="connsiteX450" fmla="*/ 572633 w 573272"/>
              <a:gd name="connsiteY450" fmla="*/ 908487 h 1044151"/>
              <a:gd name="connsiteX451" fmla="*/ 573272 w 573272"/>
              <a:gd name="connsiteY451" fmla="*/ 911190 h 1044151"/>
              <a:gd name="connsiteX452" fmla="*/ 572633 w 573272"/>
              <a:gd name="connsiteY452" fmla="*/ 913892 h 1044151"/>
              <a:gd name="connsiteX453" fmla="*/ 573272 w 573272"/>
              <a:gd name="connsiteY453" fmla="*/ 916595 h 1044151"/>
              <a:gd name="connsiteX454" fmla="*/ 572633 w 573272"/>
              <a:gd name="connsiteY454" fmla="*/ 919298 h 1044151"/>
              <a:gd name="connsiteX455" fmla="*/ 573272 w 573272"/>
              <a:gd name="connsiteY455" fmla="*/ 922001 h 1044151"/>
              <a:gd name="connsiteX456" fmla="*/ 286636 w 573272"/>
              <a:gd name="connsiteY456" fmla="*/ 1044151 h 1044151"/>
              <a:gd name="connsiteX457" fmla="*/ 0 w 573272"/>
              <a:gd name="connsiteY457" fmla="*/ 922001 h 1044151"/>
              <a:gd name="connsiteX458" fmla="*/ 640 w 573272"/>
              <a:gd name="connsiteY458" fmla="*/ 919298 h 1044151"/>
              <a:gd name="connsiteX459" fmla="*/ 0 w 573272"/>
              <a:gd name="connsiteY459" fmla="*/ 916595 h 1044151"/>
              <a:gd name="connsiteX460" fmla="*/ 640 w 573272"/>
              <a:gd name="connsiteY460" fmla="*/ 913892 h 1044151"/>
              <a:gd name="connsiteX461" fmla="*/ 0 w 573272"/>
              <a:gd name="connsiteY461" fmla="*/ 911190 h 1044151"/>
              <a:gd name="connsiteX462" fmla="*/ 640 w 573272"/>
              <a:gd name="connsiteY462" fmla="*/ 908487 h 1044151"/>
              <a:gd name="connsiteX463" fmla="*/ 0 w 573272"/>
              <a:gd name="connsiteY463" fmla="*/ 905784 h 1044151"/>
              <a:gd name="connsiteX464" fmla="*/ 640 w 573272"/>
              <a:gd name="connsiteY464" fmla="*/ 903081 h 1044151"/>
              <a:gd name="connsiteX465" fmla="*/ 0 w 573272"/>
              <a:gd name="connsiteY465" fmla="*/ 900379 h 1044151"/>
              <a:gd name="connsiteX466" fmla="*/ 640 w 573272"/>
              <a:gd name="connsiteY466" fmla="*/ 897676 h 1044151"/>
              <a:gd name="connsiteX467" fmla="*/ 0 w 573272"/>
              <a:gd name="connsiteY467" fmla="*/ 894973 h 1044151"/>
              <a:gd name="connsiteX468" fmla="*/ 640 w 573272"/>
              <a:gd name="connsiteY468" fmla="*/ 892271 h 1044151"/>
              <a:gd name="connsiteX469" fmla="*/ 0 w 573272"/>
              <a:gd name="connsiteY469" fmla="*/ 889568 h 1044151"/>
              <a:gd name="connsiteX470" fmla="*/ 640 w 573272"/>
              <a:gd name="connsiteY470" fmla="*/ 886865 h 1044151"/>
              <a:gd name="connsiteX471" fmla="*/ 0 w 573272"/>
              <a:gd name="connsiteY471" fmla="*/ 884162 h 1044151"/>
              <a:gd name="connsiteX472" fmla="*/ 640 w 573272"/>
              <a:gd name="connsiteY472" fmla="*/ 881460 h 1044151"/>
              <a:gd name="connsiteX473" fmla="*/ 0 w 573272"/>
              <a:gd name="connsiteY473" fmla="*/ 878757 h 1044151"/>
              <a:gd name="connsiteX474" fmla="*/ 640 w 573272"/>
              <a:gd name="connsiteY474" fmla="*/ 876054 h 1044151"/>
              <a:gd name="connsiteX475" fmla="*/ 0 w 573272"/>
              <a:gd name="connsiteY475" fmla="*/ 873351 h 1044151"/>
              <a:gd name="connsiteX476" fmla="*/ 640 w 573272"/>
              <a:gd name="connsiteY476" fmla="*/ 870649 h 1044151"/>
              <a:gd name="connsiteX477" fmla="*/ 0 w 573272"/>
              <a:gd name="connsiteY477" fmla="*/ 867946 h 1044151"/>
              <a:gd name="connsiteX478" fmla="*/ 640 w 573272"/>
              <a:gd name="connsiteY478" fmla="*/ 865243 h 1044151"/>
              <a:gd name="connsiteX479" fmla="*/ 0 w 573272"/>
              <a:gd name="connsiteY479" fmla="*/ 862540 h 1044151"/>
              <a:gd name="connsiteX480" fmla="*/ 640 w 573272"/>
              <a:gd name="connsiteY480" fmla="*/ 859838 h 1044151"/>
              <a:gd name="connsiteX481" fmla="*/ 0 w 573272"/>
              <a:gd name="connsiteY481" fmla="*/ 857135 h 1044151"/>
              <a:gd name="connsiteX482" fmla="*/ 640 w 573272"/>
              <a:gd name="connsiteY482" fmla="*/ 854432 h 1044151"/>
              <a:gd name="connsiteX483" fmla="*/ 0 w 573272"/>
              <a:gd name="connsiteY483" fmla="*/ 851730 h 1044151"/>
              <a:gd name="connsiteX484" fmla="*/ 640 w 573272"/>
              <a:gd name="connsiteY484" fmla="*/ 849027 h 1044151"/>
              <a:gd name="connsiteX485" fmla="*/ 0 w 573272"/>
              <a:gd name="connsiteY485" fmla="*/ 846324 h 1044151"/>
              <a:gd name="connsiteX486" fmla="*/ 640 w 573272"/>
              <a:gd name="connsiteY486" fmla="*/ 843621 h 1044151"/>
              <a:gd name="connsiteX487" fmla="*/ 0 w 573272"/>
              <a:gd name="connsiteY487" fmla="*/ 840918 h 1044151"/>
              <a:gd name="connsiteX488" fmla="*/ 640 w 573272"/>
              <a:gd name="connsiteY488" fmla="*/ 838216 h 1044151"/>
              <a:gd name="connsiteX489" fmla="*/ 0 w 573272"/>
              <a:gd name="connsiteY489" fmla="*/ 835513 h 1044151"/>
              <a:gd name="connsiteX490" fmla="*/ 640 w 573272"/>
              <a:gd name="connsiteY490" fmla="*/ 832810 h 1044151"/>
              <a:gd name="connsiteX491" fmla="*/ 0 w 573272"/>
              <a:gd name="connsiteY491" fmla="*/ 830107 h 1044151"/>
              <a:gd name="connsiteX492" fmla="*/ 640 w 573272"/>
              <a:gd name="connsiteY492" fmla="*/ 827405 h 1044151"/>
              <a:gd name="connsiteX493" fmla="*/ 0 w 573272"/>
              <a:gd name="connsiteY493" fmla="*/ 824702 h 1044151"/>
              <a:gd name="connsiteX494" fmla="*/ 640 w 573272"/>
              <a:gd name="connsiteY494" fmla="*/ 821999 h 1044151"/>
              <a:gd name="connsiteX495" fmla="*/ 0 w 573272"/>
              <a:gd name="connsiteY495" fmla="*/ 819296 h 1044151"/>
              <a:gd name="connsiteX496" fmla="*/ 640 w 573272"/>
              <a:gd name="connsiteY496" fmla="*/ 816594 h 1044151"/>
              <a:gd name="connsiteX497" fmla="*/ 0 w 573272"/>
              <a:gd name="connsiteY497" fmla="*/ 813891 h 1044151"/>
              <a:gd name="connsiteX498" fmla="*/ 640 w 573272"/>
              <a:gd name="connsiteY498" fmla="*/ 811188 h 1044151"/>
              <a:gd name="connsiteX499" fmla="*/ 0 w 573272"/>
              <a:gd name="connsiteY499" fmla="*/ 808485 h 1044151"/>
              <a:gd name="connsiteX500" fmla="*/ 640 w 573272"/>
              <a:gd name="connsiteY500" fmla="*/ 805783 h 1044151"/>
              <a:gd name="connsiteX501" fmla="*/ 0 w 573272"/>
              <a:gd name="connsiteY501" fmla="*/ 803080 h 1044151"/>
              <a:gd name="connsiteX502" fmla="*/ 640 w 573272"/>
              <a:gd name="connsiteY502" fmla="*/ 800377 h 1044151"/>
              <a:gd name="connsiteX503" fmla="*/ 0 w 573272"/>
              <a:gd name="connsiteY503" fmla="*/ 797675 h 1044151"/>
              <a:gd name="connsiteX504" fmla="*/ 640 w 573272"/>
              <a:gd name="connsiteY504" fmla="*/ 794972 h 1044151"/>
              <a:gd name="connsiteX505" fmla="*/ 0 w 573272"/>
              <a:gd name="connsiteY505" fmla="*/ 792269 h 1044151"/>
              <a:gd name="connsiteX506" fmla="*/ 640 w 573272"/>
              <a:gd name="connsiteY506" fmla="*/ 789566 h 1044151"/>
              <a:gd name="connsiteX507" fmla="*/ 0 w 573272"/>
              <a:gd name="connsiteY507" fmla="*/ 786864 h 1044151"/>
              <a:gd name="connsiteX508" fmla="*/ 640 w 573272"/>
              <a:gd name="connsiteY508" fmla="*/ 784161 h 1044151"/>
              <a:gd name="connsiteX509" fmla="*/ 0 w 573272"/>
              <a:gd name="connsiteY509" fmla="*/ 781458 h 1044151"/>
              <a:gd name="connsiteX510" fmla="*/ 640 w 573272"/>
              <a:gd name="connsiteY510" fmla="*/ 778755 h 1044151"/>
              <a:gd name="connsiteX511" fmla="*/ 0 w 573272"/>
              <a:gd name="connsiteY511" fmla="*/ 776053 h 1044151"/>
              <a:gd name="connsiteX512" fmla="*/ 640 w 573272"/>
              <a:gd name="connsiteY512" fmla="*/ 773350 h 1044151"/>
              <a:gd name="connsiteX513" fmla="*/ 0 w 573272"/>
              <a:gd name="connsiteY513" fmla="*/ 770647 h 1044151"/>
              <a:gd name="connsiteX514" fmla="*/ 640 w 573272"/>
              <a:gd name="connsiteY514" fmla="*/ 767944 h 1044151"/>
              <a:gd name="connsiteX515" fmla="*/ 0 w 573272"/>
              <a:gd name="connsiteY515" fmla="*/ 765242 h 1044151"/>
              <a:gd name="connsiteX516" fmla="*/ 640 w 573272"/>
              <a:gd name="connsiteY516" fmla="*/ 762539 h 1044151"/>
              <a:gd name="connsiteX517" fmla="*/ 0 w 573272"/>
              <a:gd name="connsiteY517" fmla="*/ 759836 h 1044151"/>
              <a:gd name="connsiteX518" fmla="*/ 640 w 573272"/>
              <a:gd name="connsiteY518" fmla="*/ 757134 h 1044151"/>
              <a:gd name="connsiteX519" fmla="*/ 0 w 573272"/>
              <a:gd name="connsiteY519" fmla="*/ 754431 h 1044151"/>
              <a:gd name="connsiteX520" fmla="*/ 640 w 573272"/>
              <a:gd name="connsiteY520" fmla="*/ 751728 h 1044151"/>
              <a:gd name="connsiteX521" fmla="*/ 0 w 573272"/>
              <a:gd name="connsiteY521" fmla="*/ 749025 h 1044151"/>
              <a:gd name="connsiteX522" fmla="*/ 640 w 573272"/>
              <a:gd name="connsiteY522" fmla="*/ 746323 h 1044151"/>
              <a:gd name="connsiteX523" fmla="*/ 0 w 573272"/>
              <a:gd name="connsiteY523" fmla="*/ 743620 h 1044151"/>
              <a:gd name="connsiteX524" fmla="*/ 640 w 573272"/>
              <a:gd name="connsiteY524" fmla="*/ 740917 h 1044151"/>
              <a:gd name="connsiteX525" fmla="*/ 0 w 573272"/>
              <a:gd name="connsiteY525" fmla="*/ 738214 h 1044151"/>
              <a:gd name="connsiteX526" fmla="*/ 640 w 573272"/>
              <a:gd name="connsiteY526" fmla="*/ 735512 h 1044151"/>
              <a:gd name="connsiteX527" fmla="*/ 0 w 573272"/>
              <a:gd name="connsiteY527" fmla="*/ 732809 h 1044151"/>
              <a:gd name="connsiteX528" fmla="*/ 640 w 573272"/>
              <a:gd name="connsiteY528" fmla="*/ 730106 h 1044151"/>
              <a:gd name="connsiteX529" fmla="*/ 0 w 573272"/>
              <a:gd name="connsiteY529" fmla="*/ 727403 h 1044151"/>
              <a:gd name="connsiteX530" fmla="*/ 640 w 573272"/>
              <a:gd name="connsiteY530" fmla="*/ 724701 h 1044151"/>
              <a:gd name="connsiteX531" fmla="*/ 0 w 573272"/>
              <a:gd name="connsiteY531" fmla="*/ 721998 h 1044151"/>
              <a:gd name="connsiteX532" fmla="*/ 640 w 573272"/>
              <a:gd name="connsiteY532" fmla="*/ 719295 h 1044151"/>
              <a:gd name="connsiteX533" fmla="*/ 0 w 573272"/>
              <a:gd name="connsiteY533" fmla="*/ 716593 h 1044151"/>
              <a:gd name="connsiteX534" fmla="*/ 640 w 573272"/>
              <a:gd name="connsiteY534" fmla="*/ 713890 h 1044151"/>
              <a:gd name="connsiteX535" fmla="*/ 0 w 573272"/>
              <a:gd name="connsiteY535" fmla="*/ 711187 h 1044151"/>
              <a:gd name="connsiteX536" fmla="*/ 640 w 573272"/>
              <a:gd name="connsiteY536" fmla="*/ 708484 h 1044151"/>
              <a:gd name="connsiteX537" fmla="*/ 0 w 573272"/>
              <a:gd name="connsiteY537" fmla="*/ 705782 h 1044151"/>
              <a:gd name="connsiteX538" fmla="*/ 640 w 573272"/>
              <a:gd name="connsiteY538" fmla="*/ 703079 h 1044151"/>
              <a:gd name="connsiteX539" fmla="*/ 0 w 573272"/>
              <a:gd name="connsiteY539" fmla="*/ 700376 h 1044151"/>
              <a:gd name="connsiteX540" fmla="*/ 640 w 573272"/>
              <a:gd name="connsiteY540" fmla="*/ 697673 h 1044151"/>
              <a:gd name="connsiteX541" fmla="*/ 0 w 573272"/>
              <a:gd name="connsiteY541" fmla="*/ 694971 h 1044151"/>
              <a:gd name="connsiteX542" fmla="*/ 640 w 573272"/>
              <a:gd name="connsiteY542" fmla="*/ 692268 h 1044151"/>
              <a:gd name="connsiteX543" fmla="*/ 0 w 573272"/>
              <a:gd name="connsiteY543" fmla="*/ 689565 h 1044151"/>
              <a:gd name="connsiteX544" fmla="*/ 640 w 573272"/>
              <a:gd name="connsiteY544" fmla="*/ 686863 h 1044151"/>
              <a:gd name="connsiteX545" fmla="*/ 0 w 573272"/>
              <a:gd name="connsiteY545" fmla="*/ 684160 h 1044151"/>
              <a:gd name="connsiteX546" fmla="*/ 640 w 573272"/>
              <a:gd name="connsiteY546" fmla="*/ 681457 h 1044151"/>
              <a:gd name="connsiteX547" fmla="*/ 0 w 573272"/>
              <a:gd name="connsiteY547" fmla="*/ 678754 h 1044151"/>
              <a:gd name="connsiteX548" fmla="*/ 640 w 573272"/>
              <a:gd name="connsiteY548" fmla="*/ 676052 h 1044151"/>
              <a:gd name="connsiteX549" fmla="*/ 0 w 573272"/>
              <a:gd name="connsiteY549" fmla="*/ 673349 h 1044151"/>
              <a:gd name="connsiteX550" fmla="*/ 621 w 573272"/>
              <a:gd name="connsiteY550" fmla="*/ 670726 h 1044151"/>
              <a:gd name="connsiteX551" fmla="*/ 0 w 573272"/>
              <a:gd name="connsiteY551" fmla="*/ 668104 h 1044151"/>
              <a:gd name="connsiteX552" fmla="*/ 19 w 573272"/>
              <a:gd name="connsiteY552" fmla="*/ 668023 h 1044151"/>
              <a:gd name="connsiteX553" fmla="*/ 0 w 573272"/>
              <a:gd name="connsiteY553" fmla="*/ 667943 h 1044151"/>
              <a:gd name="connsiteX554" fmla="*/ 621 w 573272"/>
              <a:gd name="connsiteY554" fmla="*/ 665321 h 1044151"/>
              <a:gd name="connsiteX555" fmla="*/ 0 w 573272"/>
              <a:gd name="connsiteY555" fmla="*/ 662698 h 1044151"/>
              <a:gd name="connsiteX556" fmla="*/ 19 w 573272"/>
              <a:gd name="connsiteY556" fmla="*/ 662618 h 1044151"/>
              <a:gd name="connsiteX557" fmla="*/ 0 w 573272"/>
              <a:gd name="connsiteY557" fmla="*/ 662538 h 1044151"/>
              <a:gd name="connsiteX558" fmla="*/ 320 w 573272"/>
              <a:gd name="connsiteY558" fmla="*/ 659835 h 1044151"/>
              <a:gd name="connsiteX559" fmla="*/ 38 w 573272"/>
              <a:gd name="connsiteY559" fmla="*/ 657453 h 1044151"/>
              <a:gd name="connsiteX560" fmla="*/ 0 w 573272"/>
              <a:gd name="connsiteY560" fmla="*/ 657293 h 1044151"/>
              <a:gd name="connsiteX561" fmla="*/ 13 w 573272"/>
              <a:gd name="connsiteY561" fmla="*/ 657239 h 1044151"/>
              <a:gd name="connsiteX562" fmla="*/ 0 w 573272"/>
              <a:gd name="connsiteY562" fmla="*/ 657132 h 1044151"/>
              <a:gd name="connsiteX563" fmla="*/ 320 w 573272"/>
              <a:gd name="connsiteY563" fmla="*/ 654429 h 1044151"/>
              <a:gd name="connsiteX564" fmla="*/ 38 w 573272"/>
              <a:gd name="connsiteY564" fmla="*/ 652048 h 1044151"/>
              <a:gd name="connsiteX565" fmla="*/ 0 w 573272"/>
              <a:gd name="connsiteY565" fmla="*/ 651887 h 1044151"/>
              <a:gd name="connsiteX566" fmla="*/ 13 w 573272"/>
              <a:gd name="connsiteY566" fmla="*/ 651834 h 1044151"/>
              <a:gd name="connsiteX567" fmla="*/ 0 w 573272"/>
              <a:gd name="connsiteY567" fmla="*/ 651727 h 1044151"/>
              <a:gd name="connsiteX568" fmla="*/ 320 w 573272"/>
              <a:gd name="connsiteY568" fmla="*/ 649024 h 1044151"/>
              <a:gd name="connsiteX569" fmla="*/ 38 w 573272"/>
              <a:gd name="connsiteY569" fmla="*/ 646642 h 1044151"/>
              <a:gd name="connsiteX570" fmla="*/ 0 w 573272"/>
              <a:gd name="connsiteY570" fmla="*/ 646482 h 1044151"/>
              <a:gd name="connsiteX571" fmla="*/ 13 w 573272"/>
              <a:gd name="connsiteY571" fmla="*/ 646428 h 1044151"/>
              <a:gd name="connsiteX572" fmla="*/ 0 w 573272"/>
              <a:gd name="connsiteY572" fmla="*/ 646322 h 1044151"/>
              <a:gd name="connsiteX573" fmla="*/ 320 w 573272"/>
              <a:gd name="connsiteY573" fmla="*/ 643618 h 1044151"/>
              <a:gd name="connsiteX574" fmla="*/ 38 w 573272"/>
              <a:gd name="connsiteY574" fmla="*/ 641237 h 1044151"/>
              <a:gd name="connsiteX575" fmla="*/ 0 w 573272"/>
              <a:gd name="connsiteY575" fmla="*/ 641076 h 1044151"/>
              <a:gd name="connsiteX576" fmla="*/ 13 w 573272"/>
              <a:gd name="connsiteY576" fmla="*/ 641023 h 1044151"/>
              <a:gd name="connsiteX577" fmla="*/ 0 w 573272"/>
              <a:gd name="connsiteY577" fmla="*/ 640916 h 1044151"/>
              <a:gd name="connsiteX578" fmla="*/ 320 w 573272"/>
              <a:gd name="connsiteY578" fmla="*/ 638213 h 1044151"/>
              <a:gd name="connsiteX579" fmla="*/ 38 w 573272"/>
              <a:gd name="connsiteY579" fmla="*/ 635832 h 1044151"/>
              <a:gd name="connsiteX580" fmla="*/ 0 w 573272"/>
              <a:gd name="connsiteY580" fmla="*/ 635671 h 1044151"/>
              <a:gd name="connsiteX581" fmla="*/ 13 w 573272"/>
              <a:gd name="connsiteY581" fmla="*/ 635617 h 1044151"/>
              <a:gd name="connsiteX582" fmla="*/ 0 w 573272"/>
              <a:gd name="connsiteY582" fmla="*/ 635510 h 1044151"/>
              <a:gd name="connsiteX583" fmla="*/ 320 w 573272"/>
              <a:gd name="connsiteY583" fmla="*/ 632808 h 1044151"/>
              <a:gd name="connsiteX584" fmla="*/ 38 w 573272"/>
              <a:gd name="connsiteY584" fmla="*/ 630426 h 1044151"/>
              <a:gd name="connsiteX585" fmla="*/ 0 w 573272"/>
              <a:gd name="connsiteY585" fmla="*/ 630265 h 1044151"/>
              <a:gd name="connsiteX586" fmla="*/ 13 w 573272"/>
              <a:gd name="connsiteY586" fmla="*/ 630212 h 1044151"/>
              <a:gd name="connsiteX587" fmla="*/ 0 w 573272"/>
              <a:gd name="connsiteY587" fmla="*/ 630105 h 1044151"/>
              <a:gd name="connsiteX588" fmla="*/ 320 w 573272"/>
              <a:gd name="connsiteY588" fmla="*/ 627402 h 1044151"/>
              <a:gd name="connsiteX589" fmla="*/ 38 w 573272"/>
              <a:gd name="connsiteY589" fmla="*/ 625021 h 1044151"/>
              <a:gd name="connsiteX590" fmla="*/ 0 w 573272"/>
              <a:gd name="connsiteY590" fmla="*/ 624860 h 1044151"/>
              <a:gd name="connsiteX591" fmla="*/ 13 w 573272"/>
              <a:gd name="connsiteY591" fmla="*/ 624806 h 1044151"/>
              <a:gd name="connsiteX592" fmla="*/ 0 w 573272"/>
              <a:gd name="connsiteY592" fmla="*/ 624699 h 1044151"/>
              <a:gd name="connsiteX593" fmla="*/ 320 w 573272"/>
              <a:gd name="connsiteY593" fmla="*/ 621997 h 1044151"/>
              <a:gd name="connsiteX594" fmla="*/ 38 w 573272"/>
              <a:gd name="connsiteY594" fmla="*/ 619615 h 1044151"/>
              <a:gd name="connsiteX595" fmla="*/ 0 w 573272"/>
              <a:gd name="connsiteY595" fmla="*/ 619454 h 1044151"/>
              <a:gd name="connsiteX596" fmla="*/ 13 w 573272"/>
              <a:gd name="connsiteY596" fmla="*/ 619401 h 1044151"/>
              <a:gd name="connsiteX597" fmla="*/ 0 w 573272"/>
              <a:gd name="connsiteY597" fmla="*/ 619294 h 1044151"/>
              <a:gd name="connsiteX598" fmla="*/ 320 w 573272"/>
              <a:gd name="connsiteY598" fmla="*/ 616591 h 1044151"/>
              <a:gd name="connsiteX599" fmla="*/ 38 w 573272"/>
              <a:gd name="connsiteY599" fmla="*/ 614210 h 1044151"/>
              <a:gd name="connsiteX600" fmla="*/ 0 w 573272"/>
              <a:gd name="connsiteY600" fmla="*/ 614049 h 1044151"/>
              <a:gd name="connsiteX601" fmla="*/ 13 w 573272"/>
              <a:gd name="connsiteY601" fmla="*/ 613995 h 1044151"/>
              <a:gd name="connsiteX602" fmla="*/ 0 w 573272"/>
              <a:gd name="connsiteY602" fmla="*/ 613888 h 1044151"/>
              <a:gd name="connsiteX603" fmla="*/ 320 w 573272"/>
              <a:gd name="connsiteY603" fmla="*/ 611186 h 1044151"/>
              <a:gd name="connsiteX604" fmla="*/ 38 w 573272"/>
              <a:gd name="connsiteY604" fmla="*/ 608804 h 1044151"/>
              <a:gd name="connsiteX605" fmla="*/ 0 w 573272"/>
              <a:gd name="connsiteY605" fmla="*/ 608643 h 1044151"/>
              <a:gd name="connsiteX606" fmla="*/ 13 w 573272"/>
              <a:gd name="connsiteY606" fmla="*/ 608590 h 1044151"/>
              <a:gd name="connsiteX607" fmla="*/ 0 w 573272"/>
              <a:gd name="connsiteY607" fmla="*/ 608483 h 1044151"/>
              <a:gd name="connsiteX608" fmla="*/ 320 w 573272"/>
              <a:gd name="connsiteY608" fmla="*/ 605780 h 1044151"/>
              <a:gd name="connsiteX609" fmla="*/ 38 w 573272"/>
              <a:gd name="connsiteY609" fmla="*/ 603399 h 1044151"/>
              <a:gd name="connsiteX610" fmla="*/ 0 w 573272"/>
              <a:gd name="connsiteY610" fmla="*/ 603238 h 1044151"/>
              <a:gd name="connsiteX611" fmla="*/ 13 w 573272"/>
              <a:gd name="connsiteY611" fmla="*/ 603184 h 1044151"/>
              <a:gd name="connsiteX612" fmla="*/ 0 w 573272"/>
              <a:gd name="connsiteY612" fmla="*/ 603077 h 1044151"/>
              <a:gd name="connsiteX613" fmla="*/ 320 w 573272"/>
              <a:gd name="connsiteY613" fmla="*/ 600375 h 1044151"/>
              <a:gd name="connsiteX614" fmla="*/ 38 w 573272"/>
              <a:gd name="connsiteY614" fmla="*/ 597993 h 1044151"/>
              <a:gd name="connsiteX615" fmla="*/ 0 w 573272"/>
              <a:gd name="connsiteY615" fmla="*/ 597833 h 1044151"/>
              <a:gd name="connsiteX616" fmla="*/ 13 w 573272"/>
              <a:gd name="connsiteY616" fmla="*/ 597779 h 1044151"/>
              <a:gd name="connsiteX617" fmla="*/ 0 w 573272"/>
              <a:gd name="connsiteY617" fmla="*/ 597672 h 1044151"/>
              <a:gd name="connsiteX618" fmla="*/ 320 w 573272"/>
              <a:gd name="connsiteY618" fmla="*/ 594969 h 1044151"/>
              <a:gd name="connsiteX619" fmla="*/ 38 w 573272"/>
              <a:gd name="connsiteY619" fmla="*/ 592588 h 1044151"/>
              <a:gd name="connsiteX620" fmla="*/ 0 w 573272"/>
              <a:gd name="connsiteY620" fmla="*/ 592427 h 1044151"/>
              <a:gd name="connsiteX621" fmla="*/ 13 w 573272"/>
              <a:gd name="connsiteY621" fmla="*/ 592374 h 1044151"/>
              <a:gd name="connsiteX622" fmla="*/ 0 w 573272"/>
              <a:gd name="connsiteY622" fmla="*/ 592267 h 1044151"/>
              <a:gd name="connsiteX623" fmla="*/ 320 w 573272"/>
              <a:gd name="connsiteY623" fmla="*/ 589564 h 1044151"/>
              <a:gd name="connsiteX624" fmla="*/ 38 w 573272"/>
              <a:gd name="connsiteY624" fmla="*/ 587182 h 1044151"/>
              <a:gd name="connsiteX625" fmla="*/ 0 w 573272"/>
              <a:gd name="connsiteY625" fmla="*/ 587021 h 1044151"/>
              <a:gd name="connsiteX626" fmla="*/ 13 w 573272"/>
              <a:gd name="connsiteY626" fmla="*/ 586968 h 1044151"/>
              <a:gd name="connsiteX627" fmla="*/ 0 w 573272"/>
              <a:gd name="connsiteY627" fmla="*/ 586861 h 1044151"/>
              <a:gd name="connsiteX628" fmla="*/ 320 w 573272"/>
              <a:gd name="connsiteY628" fmla="*/ 584158 h 1044151"/>
              <a:gd name="connsiteX629" fmla="*/ 38 w 573272"/>
              <a:gd name="connsiteY629" fmla="*/ 581777 h 1044151"/>
              <a:gd name="connsiteX630" fmla="*/ 0 w 573272"/>
              <a:gd name="connsiteY630" fmla="*/ 581616 h 1044151"/>
              <a:gd name="connsiteX631" fmla="*/ 13 w 573272"/>
              <a:gd name="connsiteY631" fmla="*/ 581563 h 1044151"/>
              <a:gd name="connsiteX632" fmla="*/ 0 w 573272"/>
              <a:gd name="connsiteY632" fmla="*/ 581456 h 1044151"/>
              <a:gd name="connsiteX633" fmla="*/ 320 w 573272"/>
              <a:gd name="connsiteY633" fmla="*/ 578753 h 1044151"/>
              <a:gd name="connsiteX634" fmla="*/ 38 w 573272"/>
              <a:gd name="connsiteY634" fmla="*/ 576371 h 1044151"/>
              <a:gd name="connsiteX635" fmla="*/ 0 w 573272"/>
              <a:gd name="connsiteY635" fmla="*/ 576210 h 1044151"/>
              <a:gd name="connsiteX636" fmla="*/ 13 w 573272"/>
              <a:gd name="connsiteY636" fmla="*/ 576157 h 1044151"/>
              <a:gd name="connsiteX637" fmla="*/ 0 w 573272"/>
              <a:gd name="connsiteY637" fmla="*/ 576050 h 1044151"/>
              <a:gd name="connsiteX638" fmla="*/ 320 w 573272"/>
              <a:gd name="connsiteY638" fmla="*/ 573347 h 1044151"/>
              <a:gd name="connsiteX639" fmla="*/ 38 w 573272"/>
              <a:gd name="connsiteY639" fmla="*/ 570965 h 1044151"/>
              <a:gd name="connsiteX640" fmla="*/ 0 w 573272"/>
              <a:gd name="connsiteY640" fmla="*/ 570805 h 1044151"/>
              <a:gd name="connsiteX641" fmla="*/ 13 w 573272"/>
              <a:gd name="connsiteY641" fmla="*/ 570751 h 1044151"/>
              <a:gd name="connsiteX642" fmla="*/ 0 w 573272"/>
              <a:gd name="connsiteY642" fmla="*/ 570645 h 1044151"/>
              <a:gd name="connsiteX643" fmla="*/ 320 w 573272"/>
              <a:gd name="connsiteY643" fmla="*/ 567942 h 1044151"/>
              <a:gd name="connsiteX644" fmla="*/ 38 w 573272"/>
              <a:gd name="connsiteY644" fmla="*/ 565560 h 1044151"/>
              <a:gd name="connsiteX645" fmla="*/ 0 w 573272"/>
              <a:gd name="connsiteY645" fmla="*/ 565399 h 1044151"/>
              <a:gd name="connsiteX646" fmla="*/ 13 w 573272"/>
              <a:gd name="connsiteY646" fmla="*/ 565346 h 1044151"/>
              <a:gd name="connsiteX647" fmla="*/ 0 w 573272"/>
              <a:gd name="connsiteY647" fmla="*/ 565239 h 1044151"/>
              <a:gd name="connsiteX648" fmla="*/ 320 w 573272"/>
              <a:gd name="connsiteY648" fmla="*/ 562536 h 1044151"/>
              <a:gd name="connsiteX649" fmla="*/ 38 w 573272"/>
              <a:gd name="connsiteY649" fmla="*/ 560154 h 1044151"/>
              <a:gd name="connsiteX650" fmla="*/ 0 w 573272"/>
              <a:gd name="connsiteY650" fmla="*/ 559994 h 1044151"/>
              <a:gd name="connsiteX651" fmla="*/ 13 w 573272"/>
              <a:gd name="connsiteY651" fmla="*/ 559940 h 1044151"/>
              <a:gd name="connsiteX652" fmla="*/ 0 w 573272"/>
              <a:gd name="connsiteY652" fmla="*/ 559834 h 1044151"/>
              <a:gd name="connsiteX653" fmla="*/ 320 w 573272"/>
              <a:gd name="connsiteY653" fmla="*/ 557131 h 1044151"/>
              <a:gd name="connsiteX654" fmla="*/ 38 w 573272"/>
              <a:gd name="connsiteY654" fmla="*/ 554749 h 1044151"/>
              <a:gd name="connsiteX655" fmla="*/ 0 w 573272"/>
              <a:gd name="connsiteY655" fmla="*/ 554588 h 1044151"/>
              <a:gd name="connsiteX656" fmla="*/ 13 w 573272"/>
              <a:gd name="connsiteY656" fmla="*/ 554535 h 1044151"/>
              <a:gd name="connsiteX657" fmla="*/ 0 w 573272"/>
              <a:gd name="connsiteY657" fmla="*/ 554428 h 1044151"/>
              <a:gd name="connsiteX658" fmla="*/ 320 w 573272"/>
              <a:gd name="connsiteY658" fmla="*/ 551726 h 1044151"/>
              <a:gd name="connsiteX659" fmla="*/ 38 w 573272"/>
              <a:gd name="connsiteY659" fmla="*/ 549344 h 1044151"/>
              <a:gd name="connsiteX660" fmla="*/ 0 w 573272"/>
              <a:gd name="connsiteY660" fmla="*/ 549183 h 1044151"/>
              <a:gd name="connsiteX661" fmla="*/ 13 w 573272"/>
              <a:gd name="connsiteY661" fmla="*/ 549130 h 1044151"/>
              <a:gd name="connsiteX662" fmla="*/ 0 w 573272"/>
              <a:gd name="connsiteY662" fmla="*/ 549023 h 1044151"/>
              <a:gd name="connsiteX663" fmla="*/ 320 w 573272"/>
              <a:gd name="connsiteY663" fmla="*/ 546320 h 1044151"/>
              <a:gd name="connsiteX664" fmla="*/ 38 w 573272"/>
              <a:gd name="connsiteY664" fmla="*/ 543938 h 1044151"/>
              <a:gd name="connsiteX665" fmla="*/ 0 w 573272"/>
              <a:gd name="connsiteY665" fmla="*/ 543778 h 1044151"/>
              <a:gd name="connsiteX666" fmla="*/ 13 w 573272"/>
              <a:gd name="connsiteY666" fmla="*/ 543724 h 1044151"/>
              <a:gd name="connsiteX667" fmla="*/ 0 w 573272"/>
              <a:gd name="connsiteY667" fmla="*/ 543617 h 1044151"/>
              <a:gd name="connsiteX668" fmla="*/ 320 w 573272"/>
              <a:gd name="connsiteY668" fmla="*/ 540915 h 1044151"/>
              <a:gd name="connsiteX669" fmla="*/ 38 w 573272"/>
              <a:gd name="connsiteY669" fmla="*/ 538533 h 1044151"/>
              <a:gd name="connsiteX670" fmla="*/ 0 w 573272"/>
              <a:gd name="connsiteY670" fmla="*/ 538372 h 1044151"/>
              <a:gd name="connsiteX671" fmla="*/ 13 w 573272"/>
              <a:gd name="connsiteY671" fmla="*/ 538319 h 1044151"/>
              <a:gd name="connsiteX672" fmla="*/ 0 w 573272"/>
              <a:gd name="connsiteY672" fmla="*/ 538212 h 1044151"/>
              <a:gd name="connsiteX673" fmla="*/ 320 w 573272"/>
              <a:gd name="connsiteY673" fmla="*/ 535509 h 1044151"/>
              <a:gd name="connsiteX674" fmla="*/ 38 w 573272"/>
              <a:gd name="connsiteY674" fmla="*/ 533127 h 1044151"/>
              <a:gd name="connsiteX675" fmla="*/ 0 w 573272"/>
              <a:gd name="connsiteY675" fmla="*/ 532967 h 1044151"/>
              <a:gd name="connsiteX676" fmla="*/ 13 w 573272"/>
              <a:gd name="connsiteY676" fmla="*/ 532913 h 1044151"/>
              <a:gd name="connsiteX677" fmla="*/ 0 w 573272"/>
              <a:gd name="connsiteY677" fmla="*/ 532806 h 1044151"/>
              <a:gd name="connsiteX678" fmla="*/ 320 w 573272"/>
              <a:gd name="connsiteY678" fmla="*/ 530104 h 1044151"/>
              <a:gd name="connsiteX679" fmla="*/ 38 w 573272"/>
              <a:gd name="connsiteY679" fmla="*/ 527721 h 1044151"/>
              <a:gd name="connsiteX680" fmla="*/ 0 w 573272"/>
              <a:gd name="connsiteY680" fmla="*/ 527561 h 1044151"/>
              <a:gd name="connsiteX681" fmla="*/ 13 w 573272"/>
              <a:gd name="connsiteY681" fmla="*/ 527508 h 1044151"/>
              <a:gd name="connsiteX682" fmla="*/ 0 w 573272"/>
              <a:gd name="connsiteY682" fmla="*/ 527401 h 1044151"/>
              <a:gd name="connsiteX683" fmla="*/ 320 w 573272"/>
              <a:gd name="connsiteY683" fmla="*/ 524698 h 1044151"/>
              <a:gd name="connsiteX684" fmla="*/ 38 w 573272"/>
              <a:gd name="connsiteY684" fmla="*/ 522316 h 1044151"/>
              <a:gd name="connsiteX685" fmla="*/ 0 w 573272"/>
              <a:gd name="connsiteY685" fmla="*/ 522156 h 1044151"/>
              <a:gd name="connsiteX686" fmla="*/ 13 w 573272"/>
              <a:gd name="connsiteY686" fmla="*/ 522102 h 1044151"/>
              <a:gd name="connsiteX687" fmla="*/ 0 w 573272"/>
              <a:gd name="connsiteY687" fmla="*/ 521995 h 1044151"/>
              <a:gd name="connsiteX688" fmla="*/ 320 w 573272"/>
              <a:gd name="connsiteY688" fmla="*/ 519293 h 1044151"/>
              <a:gd name="connsiteX689" fmla="*/ 38 w 573272"/>
              <a:gd name="connsiteY689" fmla="*/ 516911 h 1044151"/>
              <a:gd name="connsiteX690" fmla="*/ 0 w 573272"/>
              <a:gd name="connsiteY690" fmla="*/ 516750 h 1044151"/>
              <a:gd name="connsiteX691" fmla="*/ 13 w 573272"/>
              <a:gd name="connsiteY691" fmla="*/ 516697 h 1044151"/>
              <a:gd name="connsiteX692" fmla="*/ 0 w 573272"/>
              <a:gd name="connsiteY692" fmla="*/ 516590 h 1044151"/>
              <a:gd name="connsiteX693" fmla="*/ 320 w 573272"/>
              <a:gd name="connsiteY693" fmla="*/ 513887 h 1044151"/>
              <a:gd name="connsiteX694" fmla="*/ 38 w 573272"/>
              <a:gd name="connsiteY694" fmla="*/ 511505 h 1044151"/>
              <a:gd name="connsiteX695" fmla="*/ 0 w 573272"/>
              <a:gd name="connsiteY695" fmla="*/ 511345 h 1044151"/>
              <a:gd name="connsiteX696" fmla="*/ 13 w 573272"/>
              <a:gd name="connsiteY696" fmla="*/ 511291 h 1044151"/>
              <a:gd name="connsiteX697" fmla="*/ 0 w 573272"/>
              <a:gd name="connsiteY697" fmla="*/ 511185 h 1044151"/>
              <a:gd name="connsiteX698" fmla="*/ 320 w 573272"/>
              <a:gd name="connsiteY698" fmla="*/ 508482 h 1044151"/>
              <a:gd name="connsiteX699" fmla="*/ 38 w 573272"/>
              <a:gd name="connsiteY699" fmla="*/ 506100 h 1044151"/>
              <a:gd name="connsiteX700" fmla="*/ 0 w 573272"/>
              <a:gd name="connsiteY700" fmla="*/ 505939 h 1044151"/>
              <a:gd name="connsiteX701" fmla="*/ 13 w 573272"/>
              <a:gd name="connsiteY701" fmla="*/ 505886 h 1044151"/>
              <a:gd name="connsiteX702" fmla="*/ 0 w 573272"/>
              <a:gd name="connsiteY702" fmla="*/ 505779 h 1044151"/>
              <a:gd name="connsiteX703" fmla="*/ 320 w 573272"/>
              <a:gd name="connsiteY703" fmla="*/ 503076 h 1044151"/>
              <a:gd name="connsiteX704" fmla="*/ 38 w 573272"/>
              <a:gd name="connsiteY704" fmla="*/ 500694 h 1044151"/>
              <a:gd name="connsiteX705" fmla="*/ 0 w 573272"/>
              <a:gd name="connsiteY705" fmla="*/ 500534 h 1044151"/>
              <a:gd name="connsiteX706" fmla="*/ 13 w 573272"/>
              <a:gd name="connsiteY706" fmla="*/ 500480 h 1044151"/>
              <a:gd name="connsiteX707" fmla="*/ 0 w 573272"/>
              <a:gd name="connsiteY707" fmla="*/ 500374 h 1044151"/>
              <a:gd name="connsiteX708" fmla="*/ 320 w 573272"/>
              <a:gd name="connsiteY708" fmla="*/ 497671 h 1044151"/>
              <a:gd name="connsiteX709" fmla="*/ 38 w 573272"/>
              <a:gd name="connsiteY709" fmla="*/ 495289 h 1044151"/>
              <a:gd name="connsiteX710" fmla="*/ 0 w 573272"/>
              <a:gd name="connsiteY710" fmla="*/ 495128 h 1044151"/>
              <a:gd name="connsiteX711" fmla="*/ 13 w 573272"/>
              <a:gd name="connsiteY711" fmla="*/ 495075 h 1044151"/>
              <a:gd name="connsiteX712" fmla="*/ 0 w 573272"/>
              <a:gd name="connsiteY712" fmla="*/ 494968 h 1044151"/>
              <a:gd name="connsiteX713" fmla="*/ 320 w 573272"/>
              <a:gd name="connsiteY713" fmla="*/ 492265 h 1044151"/>
              <a:gd name="connsiteX714" fmla="*/ 38 w 573272"/>
              <a:gd name="connsiteY714" fmla="*/ 489883 h 1044151"/>
              <a:gd name="connsiteX715" fmla="*/ 0 w 573272"/>
              <a:gd name="connsiteY715" fmla="*/ 489723 h 1044151"/>
              <a:gd name="connsiteX716" fmla="*/ 13 w 573272"/>
              <a:gd name="connsiteY716" fmla="*/ 489669 h 1044151"/>
              <a:gd name="connsiteX717" fmla="*/ 0 w 573272"/>
              <a:gd name="connsiteY717" fmla="*/ 489563 h 1044151"/>
              <a:gd name="connsiteX718" fmla="*/ 320 w 573272"/>
              <a:gd name="connsiteY718" fmla="*/ 486860 h 1044151"/>
              <a:gd name="connsiteX719" fmla="*/ 38 w 573272"/>
              <a:gd name="connsiteY719" fmla="*/ 484478 h 1044151"/>
              <a:gd name="connsiteX720" fmla="*/ 0 w 573272"/>
              <a:gd name="connsiteY720" fmla="*/ 484317 h 1044151"/>
              <a:gd name="connsiteX721" fmla="*/ 13 w 573272"/>
              <a:gd name="connsiteY721" fmla="*/ 484264 h 1044151"/>
              <a:gd name="connsiteX722" fmla="*/ 0 w 573272"/>
              <a:gd name="connsiteY722" fmla="*/ 484157 h 1044151"/>
              <a:gd name="connsiteX723" fmla="*/ 320 w 573272"/>
              <a:gd name="connsiteY723" fmla="*/ 481454 h 1044151"/>
              <a:gd name="connsiteX724" fmla="*/ 38 w 573272"/>
              <a:gd name="connsiteY724" fmla="*/ 479072 h 1044151"/>
              <a:gd name="connsiteX725" fmla="*/ 0 w 573272"/>
              <a:gd name="connsiteY725" fmla="*/ 478912 h 1044151"/>
              <a:gd name="connsiteX726" fmla="*/ 13 w 573272"/>
              <a:gd name="connsiteY726" fmla="*/ 478859 h 1044151"/>
              <a:gd name="connsiteX727" fmla="*/ 0 w 573272"/>
              <a:gd name="connsiteY727" fmla="*/ 478752 h 1044151"/>
              <a:gd name="connsiteX728" fmla="*/ 320 w 573272"/>
              <a:gd name="connsiteY728" fmla="*/ 476049 h 1044151"/>
              <a:gd name="connsiteX729" fmla="*/ 38 w 573272"/>
              <a:gd name="connsiteY729" fmla="*/ 473667 h 1044151"/>
              <a:gd name="connsiteX730" fmla="*/ 0 w 573272"/>
              <a:gd name="connsiteY730" fmla="*/ 473506 h 1044151"/>
              <a:gd name="connsiteX731" fmla="*/ 13 w 573272"/>
              <a:gd name="connsiteY731" fmla="*/ 473453 h 1044151"/>
              <a:gd name="connsiteX732" fmla="*/ 0 w 573272"/>
              <a:gd name="connsiteY732" fmla="*/ 473346 h 1044151"/>
              <a:gd name="connsiteX733" fmla="*/ 320 w 573272"/>
              <a:gd name="connsiteY733" fmla="*/ 470643 h 1044151"/>
              <a:gd name="connsiteX734" fmla="*/ 38 w 573272"/>
              <a:gd name="connsiteY734" fmla="*/ 468262 h 1044151"/>
              <a:gd name="connsiteX735" fmla="*/ 0 w 573272"/>
              <a:gd name="connsiteY735" fmla="*/ 468101 h 1044151"/>
              <a:gd name="connsiteX736" fmla="*/ 13 w 573272"/>
              <a:gd name="connsiteY736" fmla="*/ 468048 h 1044151"/>
              <a:gd name="connsiteX737" fmla="*/ 0 w 573272"/>
              <a:gd name="connsiteY737" fmla="*/ 467940 h 1044151"/>
              <a:gd name="connsiteX738" fmla="*/ 320 w 573272"/>
              <a:gd name="connsiteY738" fmla="*/ 465238 h 1044151"/>
              <a:gd name="connsiteX739" fmla="*/ 38 w 573272"/>
              <a:gd name="connsiteY739" fmla="*/ 462856 h 1044151"/>
              <a:gd name="connsiteX740" fmla="*/ 0 w 573272"/>
              <a:gd name="connsiteY740" fmla="*/ 462696 h 1044151"/>
              <a:gd name="connsiteX741" fmla="*/ 13 w 573272"/>
              <a:gd name="connsiteY741" fmla="*/ 462642 h 1044151"/>
              <a:gd name="connsiteX742" fmla="*/ 0 w 573272"/>
              <a:gd name="connsiteY742" fmla="*/ 462535 h 1044151"/>
              <a:gd name="connsiteX743" fmla="*/ 320 w 573272"/>
              <a:gd name="connsiteY743" fmla="*/ 459833 h 1044151"/>
              <a:gd name="connsiteX744" fmla="*/ 38 w 573272"/>
              <a:gd name="connsiteY744" fmla="*/ 457450 h 1044151"/>
              <a:gd name="connsiteX745" fmla="*/ 0 w 573272"/>
              <a:gd name="connsiteY745" fmla="*/ 457290 h 1044151"/>
              <a:gd name="connsiteX746" fmla="*/ 13 w 573272"/>
              <a:gd name="connsiteY746" fmla="*/ 457237 h 1044151"/>
              <a:gd name="connsiteX747" fmla="*/ 0 w 573272"/>
              <a:gd name="connsiteY747" fmla="*/ 457130 h 1044151"/>
              <a:gd name="connsiteX748" fmla="*/ 320 w 573272"/>
              <a:gd name="connsiteY748" fmla="*/ 454427 h 1044151"/>
              <a:gd name="connsiteX749" fmla="*/ 38 w 573272"/>
              <a:gd name="connsiteY749" fmla="*/ 452045 h 1044151"/>
              <a:gd name="connsiteX750" fmla="*/ 0 w 573272"/>
              <a:gd name="connsiteY750" fmla="*/ 451885 h 1044151"/>
              <a:gd name="connsiteX751" fmla="*/ 13 w 573272"/>
              <a:gd name="connsiteY751" fmla="*/ 451831 h 1044151"/>
              <a:gd name="connsiteX752" fmla="*/ 0 w 573272"/>
              <a:gd name="connsiteY752" fmla="*/ 451724 h 1044151"/>
              <a:gd name="connsiteX753" fmla="*/ 320 w 573272"/>
              <a:gd name="connsiteY753" fmla="*/ 449021 h 1044151"/>
              <a:gd name="connsiteX754" fmla="*/ 38 w 573272"/>
              <a:gd name="connsiteY754" fmla="*/ 446640 h 1044151"/>
              <a:gd name="connsiteX755" fmla="*/ 0 w 573272"/>
              <a:gd name="connsiteY755" fmla="*/ 446479 h 1044151"/>
              <a:gd name="connsiteX756" fmla="*/ 13 w 573272"/>
              <a:gd name="connsiteY756" fmla="*/ 446426 h 1044151"/>
              <a:gd name="connsiteX757" fmla="*/ 0 w 573272"/>
              <a:gd name="connsiteY757" fmla="*/ 446319 h 1044151"/>
              <a:gd name="connsiteX758" fmla="*/ 320 w 573272"/>
              <a:gd name="connsiteY758" fmla="*/ 443616 h 1044151"/>
              <a:gd name="connsiteX759" fmla="*/ 38 w 573272"/>
              <a:gd name="connsiteY759" fmla="*/ 441234 h 1044151"/>
              <a:gd name="connsiteX760" fmla="*/ 0 w 573272"/>
              <a:gd name="connsiteY760" fmla="*/ 441074 h 1044151"/>
              <a:gd name="connsiteX761" fmla="*/ 13 w 573272"/>
              <a:gd name="connsiteY761" fmla="*/ 441020 h 1044151"/>
              <a:gd name="connsiteX762" fmla="*/ 0 w 573272"/>
              <a:gd name="connsiteY762" fmla="*/ 440913 h 1044151"/>
              <a:gd name="connsiteX763" fmla="*/ 320 w 573272"/>
              <a:gd name="connsiteY763" fmla="*/ 438210 h 1044151"/>
              <a:gd name="connsiteX764" fmla="*/ 38 w 573272"/>
              <a:gd name="connsiteY764" fmla="*/ 435829 h 1044151"/>
              <a:gd name="connsiteX765" fmla="*/ 0 w 573272"/>
              <a:gd name="connsiteY765" fmla="*/ 435668 h 1044151"/>
              <a:gd name="connsiteX766" fmla="*/ 13 w 573272"/>
              <a:gd name="connsiteY766" fmla="*/ 435615 h 1044151"/>
              <a:gd name="connsiteX767" fmla="*/ 0 w 573272"/>
              <a:gd name="connsiteY767" fmla="*/ 435508 h 1044151"/>
              <a:gd name="connsiteX768" fmla="*/ 320 w 573272"/>
              <a:gd name="connsiteY768" fmla="*/ 432805 h 1044151"/>
              <a:gd name="connsiteX769" fmla="*/ 38 w 573272"/>
              <a:gd name="connsiteY769" fmla="*/ 430424 h 1044151"/>
              <a:gd name="connsiteX770" fmla="*/ 0 w 573272"/>
              <a:gd name="connsiteY770" fmla="*/ 430263 h 1044151"/>
              <a:gd name="connsiteX771" fmla="*/ 13 w 573272"/>
              <a:gd name="connsiteY771" fmla="*/ 430209 h 1044151"/>
              <a:gd name="connsiteX772" fmla="*/ 0 w 573272"/>
              <a:gd name="connsiteY772" fmla="*/ 430102 h 1044151"/>
              <a:gd name="connsiteX773" fmla="*/ 320 w 573272"/>
              <a:gd name="connsiteY773" fmla="*/ 427400 h 1044151"/>
              <a:gd name="connsiteX774" fmla="*/ 38 w 573272"/>
              <a:gd name="connsiteY774" fmla="*/ 425018 h 1044151"/>
              <a:gd name="connsiteX775" fmla="*/ 0 w 573272"/>
              <a:gd name="connsiteY775" fmla="*/ 424857 h 1044151"/>
              <a:gd name="connsiteX776" fmla="*/ 13 w 573272"/>
              <a:gd name="connsiteY776" fmla="*/ 424804 h 1044151"/>
              <a:gd name="connsiteX777" fmla="*/ 0 w 573272"/>
              <a:gd name="connsiteY777" fmla="*/ 424697 h 1044151"/>
              <a:gd name="connsiteX778" fmla="*/ 320 w 573272"/>
              <a:gd name="connsiteY778" fmla="*/ 421994 h 1044151"/>
              <a:gd name="connsiteX779" fmla="*/ 38 w 573272"/>
              <a:gd name="connsiteY779" fmla="*/ 419613 h 1044151"/>
              <a:gd name="connsiteX780" fmla="*/ 0 w 573272"/>
              <a:gd name="connsiteY780" fmla="*/ 419452 h 1044151"/>
              <a:gd name="connsiteX781" fmla="*/ 13 w 573272"/>
              <a:gd name="connsiteY781" fmla="*/ 419398 h 1044151"/>
              <a:gd name="connsiteX782" fmla="*/ 0 w 573272"/>
              <a:gd name="connsiteY782" fmla="*/ 419291 h 1044151"/>
              <a:gd name="connsiteX783" fmla="*/ 320 w 573272"/>
              <a:gd name="connsiteY783" fmla="*/ 416589 h 1044151"/>
              <a:gd name="connsiteX784" fmla="*/ 38 w 573272"/>
              <a:gd name="connsiteY784" fmla="*/ 414207 h 1044151"/>
              <a:gd name="connsiteX785" fmla="*/ 0 w 573272"/>
              <a:gd name="connsiteY785" fmla="*/ 414046 h 1044151"/>
              <a:gd name="connsiteX786" fmla="*/ 13 w 573272"/>
              <a:gd name="connsiteY786" fmla="*/ 413993 h 1044151"/>
              <a:gd name="connsiteX787" fmla="*/ 0 w 573272"/>
              <a:gd name="connsiteY787" fmla="*/ 413886 h 1044151"/>
              <a:gd name="connsiteX788" fmla="*/ 320 w 573272"/>
              <a:gd name="connsiteY788" fmla="*/ 411183 h 1044151"/>
              <a:gd name="connsiteX789" fmla="*/ 38 w 573272"/>
              <a:gd name="connsiteY789" fmla="*/ 408802 h 1044151"/>
              <a:gd name="connsiteX790" fmla="*/ 0 w 573272"/>
              <a:gd name="connsiteY790" fmla="*/ 408641 h 1044151"/>
              <a:gd name="connsiteX791" fmla="*/ 10 w 573272"/>
              <a:gd name="connsiteY791" fmla="*/ 408561 h 1044151"/>
              <a:gd name="connsiteX792" fmla="*/ 0 w 573272"/>
              <a:gd name="connsiteY792" fmla="*/ 408480 h 1044151"/>
              <a:gd name="connsiteX793" fmla="*/ 311 w 573272"/>
              <a:gd name="connsiteY793" fmla="*/ 405858 h 1044151"/>
              <a:gd name="connsiteX794" fmla="*/ 0 w 573272"/>
              <a:gd name="connsiteY794" fmla="*/ 403235 h 1044151"/>
              <a:gd name="connsiteX795" fmla="*/ 10 w 573272"/>
              <a:gd name="connsiteY795" fmla="*/ 403155 h 1044151"/>
              <a:gd name="connsiteX796" fmla="*/ 0 w 573272"/>
              <a:gd name="connsiteY796" fmla="*/ 403075 h 1044151"/>
              <a:gd name="connsiteX797" fmla="*/ 311 w 573272"/>
              <a:gd name="connsiteY797" fmla="*/ 400452 h 1044151"/>
              <a:gd name="connsiteX798" fmla="*/ 0 w 573272"/>
              <a:gd name="connsiteY798" fmla="*/ 397830 h 1044151"/>
              <a:gd name="connsiteX799" fmla="*/ 10 w 573272"/>
              <a:gd name="connsiteY799" fmla="*/ 397750 h 1044151"/>
              <a:gd name="connsiteX800" fmla="*/ 0 w 573272"/>
              <a:gd name="connsiteY800" fmla="*/ 397669 h 1044151"/>
              <a:gd name="connsiteX801" fmla="*/ 311 w 573272"/>
              <a:gd name="connsiteY801" fmla="*/ 395047 h 1044151"/>
              <a:gd name="connsiteX802" fmla="*/ 0 w 573272"/>
              <a:gd name="connsiteY802" fmla="*/ 392425 h 1044151"/>
              <a:gd name="connsiteX803" fmla="*/ 10 w 573272"/>
              <a:gd name="connsiteY803" fmla="*/ 392344 h 1044151"/>
              <a:gd name="connsiteX804" fmla="*/ 0 w 573272"/>
              <a:gd name="connsiteY804" fmla="*/ 392264 h 1044151"/>
              <a:gd name="connsiteX805" fmla="*/ 311 w 573272"/>
              <a:gd name="connsiteY805" fmla="*/ 389641 h 1044151"/>
              <a:gd name="connsiteX806" fmla="*/ 0 w 573272"/>
              <a:gd name="connsiteY806" fmla="*/ 387019 h 1044151"/>
              <a:gd name="connsiteX807" fmla="*/ 10 w 573272"/>
              <a:gd name="connsiteY807" fmla="*/ 386939 h 1044151"/>
              <a:gd name="connsiteX808" fmla="*/ 0 w 573272"/>
              <a:gd name="connsiteY808" fmla="*/ 386859 h 1044151"/>
              <a:gd name="connsiteX809" fmla="*/ 311 w 573272"/>
              <a:gd name="connsiteY809" fmla="*/ 384236 h 1044151"/>
              <a:gd name="connsiteX810" fmla="*/ 0 w 573272"/>
              <a:gd name="connsiteY810" fmla="*/ 381613 h 1044151"/>
              <a:gd name="connsiteX811" fmla="*/ 10 w 573272"/>
              <a:gd name="connsiteY811" fmla="*/ 381533 h 1044151"/>
              <a:gd name="connsiteX812" fmla="*/ 0 w 573272"/>
              <a:gd name="connsiteY812" fmla="*/ 381453 h 1044151"/>
              <a:gd name="connsiteX813" fmla="*/ 311 w 573272"/>
              <a:gd name="connsiteY813" fmla="*/ 378830 h 1044151"/>
              <a:gd name="connsiteX814" fmla="*/ 0 w 573272"/>
              <a:gd name="connsiteY814" fmla="*/ 376208 h 1044151"/>
              <a:gd name="connsiteX815" fmla="*/ 10 w 573272"/>
              <a:gd name="connsiteY815" fmla="*/ 376128 h 1044151"/>
              <a:gd name="connsiteX816" fmla="*/ 0 w 573272"/>
              <a:gd name="connsiteY816" fmla="*/ 376048 h 1044151"/>
              <a:gd name="connsiteX817" fmla="*/ 38 w 573272"/>
              <a:gd name="connsiteY817" fmla="*/ 375887 h 1044151"/>
              <a:gd name="connsiteX818" fmla="*/ 320 w 573272"/>
              <a:gd name="connsiteY818" fmla="*/ 373505 h 1044151"/>
              <a:gd name="connsiteX819" fmla="*/ 0 w 573272"/>
              <a:gd name="connsiteY819" fmla="*/ 370802 h 1044151"/>
              <a:gd name="connsiteX820" fmla="*/ 320 w 573272"/>
              <a:gd name="connsiteY820" fmla="*/ 368100 h 1044151"/>
              <a:gd name="connsiteX821" fmla="*/ 0 w 573272"/>
              <a:gd name="connsiteY821" fmla="*/ 365397 h 1044151"/>
              <a:gd name="connsiteX822" fmla="*/ 320 w 573272"/>
              <a:gd name="connsiteY822" fmla="*/ 362694 h 1044151"/>
              <a:gd name="connsiteX823" fmla="*/ 0 w 573272"/>
              <a:gd name="connsiteY823" fmla="*/ 359991 h 1044151"/>
              <a:gd name="connsiteX824" fmla="*/ 320 w 573272"/>
              <a:gd name="connsiteY824" fmla="*/ 357289 h 1044151"/>
              <a:gd name="connsiteX825" fmla="*/ 0 w 573272"/>
              <a:gd name="connsiteY825" fmla="*/ 354586 h 1044151"/>
              <a:gd name="connsiteX826" fmla="*/ 320 w 573272"/>
              <a:gd name="connsiteY826" fmla="*/ 351883 h 1044151"/>
              <a:gd name="connsiteX827" fmla="*/ 0 w 573272"/>
              <a:gd name="connsiteY827" fmla="*/ 349180 h 1044151"/>
              <a:gd name="connsiteX828" fmla="*/ 320 w 573272"/>
              <a:gd name="connsiteY828" fmla="*/ 346478 h 1044151"/>
              <a:gd name="connsiteX829" fmla="*/ 0 w 573272"/>
              <a:gd name="connsiteY829" fmla="*/ 343775 h 1044151"/>
              <a:gd name="connsiteX830" fmla="*/ 320 w 573272"/>
              <a:gd name="connsiteY830" fmla="*/ 341072 h 1044151"/>
              <a:gd name="connsiteX831" fmla="*/ 0 w 573272"/>
              <a:gd name="connsiteY831" fmla="*/ 338370 h 1044151"/>
              <a:gd name="connsiteX832" fmla="*/ 320 w 573272"/>
              <a:gd name="connsiteY832" fmla="*/ 335667 h 1044151"/>
              <a:gd name="connsiteX833" fmla="*/ 0 w 573272"/>
              <a:gd name="connsiteY833" fmla="*/ 332964 h 1044151"/>
              <a:gd name="connsiteX834" fmla="*/ 320 w 573272"/>
              <a:gd name="connsiteY834" fmla="*/ 330261 h 1044151"/>
              <a:gd name="connsiteX835" fmla="*/ 0 w 573272"/>
              <a:gd name="connsiteY835" fmla="*/ 327559 h 1044151"/>
              <a:gd name="connsiteX836" fmla="*/ 320 w 573272"/>
              <a:gd name="connsiteY836" fmla="*/ 324856 h 1044151"/>
              <a:gd name="connsiteX837" fmla="*/ 0 w 573272"/>
              <a:gd name="connsiteY837" fmla="*/ 322153 h 1044151"/>
              <a:gd name="connsiteX838" fmla="*/ 320 w 573272"/>
              <a:gd name="connsiteY838" fmla="*/ 319450 h 1044151"/>
              <a:gd name="connsiteX839" fmla="*/ 0 w 573272"/>
              <a:gd name="connsiteY839" fmla="*/ 316748 h 1044151"/>
              <a:gd name="connsiteX840" fmla="*/ 320 w 573272"/>
              <a:gd name="connsiteY840" fmla="*/ 314045 h 1044151"/>
              <a:gd name="connsiteX841" fmla="*/ 0 w 573272"/>
              <a:gd name="connsiteY841" fmla="*/ 311342 h 1044151"/>
              <a:gd name="connsiteX842" fmla="*/ 320 w 573272"/>
              <a:gd name="connsiteY842" fmla="*/ 308639 h 1044151"/>
              <a:gd name="connsiteX843" fmla="*/ 0 w 573272"/>
              <a:gd name="connsiteY843" fmla="*/ 305937 h 1044151"/>
              <a:gd name="connsiteX844" fmla="*/ 320 w 573272"/>
              <a:gd name="connsiteY844" fmla="*/ 303234 h 1044151"/>
              <a:gd name="connsiteX845" fmla="*/ 0 w 573272"/>
              <a:gd name="connsiteY845" fmla="*/ 300531 h 1044151"/>
              <a:gd name="connsiteX846" fmla="*/ 320 w 573272"/>
              <a:gd name="connsiteY846" fmla="*/ 297829 h 1044151"/>
              <a:gd name="connsiteX847" fmla="*/ 0 w 573272"/>
              <a:gd name="connsiteY847" fmla="*/ 295126 h 1044151"/>
              <a:gd name="connsiteX848" fmla="*/ 320 w 573272"/>
              <a:gd name="connsiteY848" fmla="*/ 292423 h 1044151"/>
              <a:gd name="connsiteX849" fmla="*/ 0 w 573272"/>
              <a:gd name="connsiteY849" fmla="*/ 289720 h 1044151"/>
              <a:gd name="connsiteX850" fmla="*/ 320 w 573272"/>
              <a:gd name="connsiteY850" fmla="*/ 287018 h 1044151"/>
              <a:gd name="connsiteX851" fmla="*/ 0 w 573272"/>
              <a:gd name="connsiteY851" fmla="*/ 284315 h 1044151"/>
              <a:gd name="connsiteX852" fmla="*/ 320 w 573272"/>
              <a:gd name="connsiteY852" fmla="*/ 281612 h 1044151"/>
              <a:gd name="connsiteX853" fmla="*/ 0 w 573272"/>
              <a:gd name="connsiteY853" fmla="*/ 278909 h 1044151"/>
              <a:gd name="connsiteX854" fmla="*/ 320 w 573272"/>
              <a:gd name="connsiteY854" fmla="*/ 276207 h 1044151"/>
              <a:gd name="connsiteX855" fmla="*/ 0 w 573272"/>
              <a:gd name="connsiteY855" fmla="*/ 273504 h 1044151"/>
              <a:gd name="connsiteX856" fmla="*/ 320 w 573272"/>
              <a:gd name="connsiteY856" fmla="*/ 270801 h 1044151"/>
              <a:gd name="connsiteX857" fmla="*/ 0 w 573272"/>
              <a:gd name="connsiteY857" fmla="*/ 268098 h 1044151"/>
              <a:gd name="connsiteX858" fmla="*/ 320 w 573272"/>
              <a:gd name="connsiteY858" fmla="*/ 265396 h 1044151"/>
              <a:gd name="connsiteX859" fmla="*/ 0 w 573272"/>
              <a:gd name="connsiteY859" fmla="*/ 262693 h 1044151"/>
              <a:gd name="connsiteX860" fmla="*/ 320 w 573272"/>
              <a:gd name="connsiteY860" fmla="*/ 259990 h 1044151"/>
              <a:gd name="connsiteX861" fmla="*/ 0 w 573272"/>
              <a:gd name="connsiteY861" fmla="*/ 257288 h 1044151"/>
              <a:gd name="connsiteX862" fmla="*/ 320 w 573272"/>
              <a:gd name="connsiteY862" fmla="*/ 254585 h 1044151"/>
              <a:gd name="connsiteX863" fmla="*/ 0 w 573272"/>
              <a:gd name="connsiteY863" fmla="*/ 251882 h 1044151"/>
              <a:gd name="connsiteX864" fmla="*/ 320 w 573272"/>
              <a:gd name="connsiteY864" fmla="*/ 249179 h 1044151"/>
              <a:gd name="connsiteX865" fmla="*/ 0 w 573272"/>
              <a:gd name="connsiteY865" fmla="*/ 246476 h 1044151"/>
              <a:gd name="connsiteX866" fmla="*/ 320 w 573272"/>
              <a:gd name="connsiteY866" fmla="*/ 243774 h 1044151"/>
              <a:gd name="connsiteX867" fmla="*/ 0 w 573272"/>
              <a:gd name="connsiteY867" fmla="*/ 241071 h 1044151"/>
              <a:gd name="connsiteX868" fmla="*/ 320 w 573272"/>
              <a:gd name="connsiteY868" fmla="*/ 238368 h 1044151"/>
              <a:gd name="connsiteX869" fmla="*/ 0 w 573272"/>
              <a:gd name="connsiteY869" fmla="*/ 235666 h 1044151"/>
              <a:gd name="connsiteX870" fmla="*/ 320 w 573272"/>
              <a:gd name="connsiteY870" fmla="*/ 232963 h 1044151"/>
              <a:gd name="connsiteX871" fmla="*/ 0 w 573272"/>
              <a:gd name="connsiteY871" fmla="*/ 230260 h 1044151"/>
              <a:gd name="connsiteX872" fmla="*/ 320 w 573272"/>
              <a:gd name="connsiteY872" fmla="*/ 227557 h 1044151"/>
              <a:gd name="connsiteX873" fmla="*/ 0 w 573272"/>
              <a:gd name="connsiteY873" fmla="*/ 224855 h 1044151"/>
              <a:gd name="connsiteX874" fmla="*/ 320 w 573272"/>
              <a:gd name="connsiteY874" fmla="*/ 222152 h 1044151"/>
              <a:gd name="connsiteX875" fmla="*/ 0 w 573272"/>
              <a:gd name="connsiteY875" fmla="*/ 219449 h 1044151"/>
              <a:gd name="connsiteX876" fmla="*/ 320 w 573272"/>
              <a:gd name="connsiteY876" fmla="*/ 216746 h 1044151"/>
              <a:gd name="connsiteX877" fmla="*/ 0 w 573272"/>
              <a:gd name="connsiteY877" fmla="*/ 214043 h 1044151"/>
              <a:gd name="connsiteX878" fmla="*/ 320 w 573272"/>
              <a:gd name="connsiteY878" fmla="*/ 211341 h 1044151"/>
              <a:gd name="connsiteX879" fmla="*/ 0 w 573272"/>
              <a:gd name="connsiteY879" fmla="*/ 208638 h 1044151"/>
              <a:gd name="connsiteX880" fmla="*/ 320 w 573272"/>
              <a:gd name="connsiteY880" fmla="*/ 205935 h 1044151"/>
              <a:gd name="connsiteX881" fmla="*/ 0 w 573272"/>
              <a:gd name="connsiteY881" fmla="*/ 203233 h 1044151"/>
              <a:gd name="connsiteX882" fmla="*/ 320 w 573272"/>
              <a:gd name="connsiteY882" fmla="*/ 200530 h 1044151"/>
              <a:gd name="connsiteX883" fmla="*/ 0 w 573272"/>
              <a:gd name="connsiteY883" fmla="*/ 197827 h 1044151"/>
              <a:gd name="connsiteX884" fmla="*/ 320 w 573272"/>
              <a:gd name="connsiteY884" fmla="*/ 195124 h 1044151"/>
              <a:gd name="connsiteX885" fmla="*/ 0 w 573272"/>
              <a:gd name="connsiteY885" fmla="*/ 192421 h 1044151"/>
              <a:gd name="connsiteX886" fmla="*/ 320 w 573272"/>
              <a:gd name="connsiteY886" fmla="*/ 189719 h 1044151"/>
              <a:gd name="connsiteX887" fmla="*/ 0 w 573272"/>
              <a:gd name="connsiteY887" fmla="*/ 187016 h 1044151"/>
              <a:gd name="connsiteX888" fmla="*/ 320 w 573272"/>
              <a:gd name="connsiteY888" fmla="*/ 184313 h 1044151"/>
              <a:gd name="connsiteX889" fmla="*/ 0 w 573272"/>
              <a:gd name="connsiteY889" fmla="*/ 181611 h 1044151"/>
              <a:gd name="connsiteX890" fmla="*/ 320 w 573272"/>
              <a:gd name="connsiteY890" fmla="*/ 178908 h 1044151"/>
              <a:gd name="connsiteX891" fmla="*/ 0 w 573272"/>
              <a:gd name="connsiteY891" fmla="*/ 176205 h 1044151"/>
              <a:gd name="connsiteX892" fmla="*/ 320 w 573272"/>
              <a:gd name="connsiteY892" fmla="*/ 173502 h 1044151"/>
              <a:gd name="connsiteX893" fmla="*/ 0 w 573272"/>
              <a:gd name="connsiteY893" fmla="*/ 170800 h 1044151"/>
              <a:gd name="connsiteX894" fmla="*/ 320 w 573272"/>
              <a:gd name="connsiteY894" fmla="*/ 168097 h 1044151"/>
              <a:gd name="connsiteX895" fmla="*/ 0 w 573272"/>
              <a:gd name="connsiteY895" fmla="*/ 165394 h 1044151"/>
              <a:gd name="connsiteX896" fmla="*/ 320 w 573272"/>
              <a:gd name="connsiteY896" fmla="*/ 162691 h 1044151"/>
              <a:gd name="connsiteX897" fmla="*/ 0 w 573272"/>
              <a:gd name="connsiteY897" fmla="*/ 159989 h 1044151"/>
              <a:gd name="connsiteX898" fmla="*/ 320 w 573272"/>
              <a:gd name="connsiteY898" fmla="*/ 157286 h 1044151"/>
              <a:gd name="connsiteX899" fmla="*/ 0 w 573272"/>
              <a:gd name="connsiteY899" fmla="*/ 154583 h 1044151"/>
              <a:gd name="connsiteX900" fmla="*/ 320 w 573272"/>
              <a:gd name="connsiteY900" fmla="*/ 151881 h 1044151"/>
              <a:gd name="connsiteX901" fmla="*/ 0 w 573272"/>
              <a:gd name="connsiteY901" fmla="*/ 149178 h 1044151"/>
              <a:gd name="connsiteX902" fmla="*/ 320 w 573272"/>
              <a:gd name="connsiteY902" fmla="*/ 146475 h 1044151"/>
              <a:gd name="connsiteX903" fmla="*/ 0 w 573272"/>
              <a:gd name="connsiteY903" fmla="*/ 143772 h 1044151"/>
              <a:gd name="connsiteX904" fmla="*/ 320 w 573272"/>
              <a:gd name="connsiteY904" fmla="*/ 141070 h 1044151"/>
              <a:gd name="connsiteX905" fmla="*/ 0 w 573272"/>
              <a:gd name="connsiteY905" fmla="*/ 138367 h 1044151"/>
              <a:gd name="connsiteX906" fmla="*/ 320 w 573272"/>
              <a:gd name="connsiteY906" fmla="*/ 135664 h 1044151"/>
              <a:gd name="connsiteX907" fmla="*/ 0 w 573272"/>
              <a:gd name="connsiteY907" fmla="*/ 132961 h 1044151"/>
              <a:gd name="connsiteX908" fmla="*/ 320 w 573272"/>
              <a:gd name="connsiteY908" fmla="*/ 130259 h 1044151"/>
              <a:gd name="connsiteX909" fmla="*/ 0 w 573272"/>
              <a:gd name="connsiteY909" fmla="*/ 127556 h 1044151"/>
              <a:gd name="connsiteX910" fmla="*/ 320 w 573272"/>
              <a:gd name="connsiteY910" fmla="*/ 124853 h 1044151"/>
              <a:gd name="connsiteX911" fmla="*/ 0 w 573272"/>
              <a:gd name="connsiteY911" fmla="*/ 122150 h 1044151"/>
              <a:gd name="connsiteX912" fmla="*/ 286636 w 573272"/>
              <a:gd name="connsiteY912" fmla="*/ 0 h 1044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</a:cxnLst>
            <a:rect l="l" t="t" r="r" b="b"/>
            <a:pathLst>
              <a:path w="573272" h="1044151">
                <a:moveTo>
                  <a:pt x="286636" y="0"/>
                </a:moveTo>
                <a:cubicBezTo>
                  <a:pt x="444941" y="0"/>
                  <a:pt x="573272" y="54689"/>
                  <a:pt x="573272" y="122150"/>
                </a:cubicBezTo>
                <a:lnTo>
                  <a:pt x="572952" y="124853"/>
                </a:lnTo>
                <a:lnTo>
                  <a:pt x="573272" y="127556"/>
                </a:lnTo>
                <a:lnTo>
                  <a:pt x="572952" y="130259"/>
                </a:lnTo>
                <a:lnTo>
                  <a:pt x="573272" y="132961"/>
                </a:lnTo>
                <a:lnTo>
                  <a:pt x="572952" y="135664"/>
                </a:lnTo>
                <a:lnTo>
                  <a:pt x="573272" y="138367"/>
                </a:lnTo>
                <a:lnTo>
                  <a:pt x="572952" y="141070"/>
                </a:lnTo>
                <a:lnTo>
                  <a:pt x="573272" y="143772"/>
                </a:lnTo>
                <a:lnTo>
                  <a:pt x="572952" y="146475"/>
                </a:lnTo>
                <a:lnTo>
                  <a:pt x="573272" y="149178"/>
                </a:lnTo>
                <a:lnTo>
                  <a:pt x="572952" y="151881"/>
                </a:lnTo>
                <a:lnTo>
                  <a:pt x="573272" y="154583"/>
                </a:lnTo>
                <a:lnTo>
                  <a:pt x="572952" y="157286"/>
                </a:lnTo>
                <a:lnTo>
                  <a:pt x="573272" y="159989"/>
                </a:lnTo>
                <a:lnTo>
                  <a:pt x="572952" y="162691"/>
                </a:lnTo>
                <a:lnTo>
                  <a:pt x="573272" y="165394"/>
                </a:lnTo>
                <a:lnTo>
                  <a:pt x="572952" y="168097"/>
                </a:lnTo>
                <a:lnTo>
                  <a:pt x="573272" y="170800"/>
                </a:lnTo>
                <a:lnTo>
                  <a:pt x="572952" y="173502"/>
                </a:lnTo>
                <a:lnTo>
                  <a:pt x="573272" y="176205"/>
                </a:lnTo>
                <a:lnTo>
                  <a:pt x="572952" y="178908"/>
                </a:lnTo>
                <a:lnTo>
                  <a:pt x="573272" y="181611"/>
                </a:lnTo>
                <a:lnTo>
                  <a:pt x="572952" y="184313"/>
                </a:lnTo>
                <a:lnTo>
                  <a:pt x="573272" y="187016"/>
                </a:lnTo>
                <a:lnTo>
                  <a:pt x="572952" y="189719"/>
                </a:lnTo>
                <a:lnTo>
                  <a:pt x="573272" y="192421"/>
                </a:lnTo>
                <a:lnTo>
                  <a:pt x="572952" y="195124"/>
                </a:lnTo>
                <a:lnTo>
                  <a:pt x="573272" y="197827"/>
                </a:lnTo>
                <a:lnTo>
                  <a:pt x="572952" y="200530"/>
                </a:lnTo>
                <a:lnTo>
                  <a:pt x="573272" y="203233"/>
                </a:lnTo>
                <a:lnTo>
                  <a:pt x="572952" y="205935"/>
                </a:lnTo>
                <a:lnTo>
                  <a:pt x="573272" y="208638"/>
                </a:lnTo>
                <a:lnTo>
                  <a:pt x="572952" y="211341"/>
                </a:lnTo>
                <a:lnTo>
                  <a:pt x="573272" y="214043"/>
                </a:lnTo>
                <a:lnTo>
                  <a:pt x="572952" y="216746"/>
                </a:lnTo>
                <a:lnTo>
                  <a:pt x="573272" y="219449"/>
                </a:lnTo>
                <a:lnTo>
                  <a:pt x="572952" y="222152"/>
                </a:lnTo>
                <a:lnTo>
                  <a:pt x="573272" y="224855"/>
                </a:lnTo>
                <a:lnTo>
                  <a:pt x="572952" y="227557"/>
                </a:lnTo>
                <a:lnTo>
                  <a:pt x="573272" y="230260"/>
                </a:lnTo>
                <a:lnTo>
                  <a:pt x="572952" y="232963"/>
                </a:lnTo>
                <a:lnTo>
                  <a:pt x="573272" y="235666"/>
                </a:lnTo>
                <a:lnTo>
                  <a:pt x="572952" y="238368"/>
                </a:lnTo>
                <a:lnTo>
                  <a:pt x="573272" y="241071"/>
                </a:lnTo>
                <a:lnTo>
                  <a:pt x="572952" y="243774"/>
                </a:lnTo>
                <a:lnTo>
                  <a:pt x="573272" y="246476"/>
                </a:lnTo>
                <a:lnTo>
                  <a:pt x="572952" y="249179"/>
                </a:lnTo>
                <a:lnTo>
                  <a:pt x="573272" y="251882"/>
                </a:lnTo>
                <a:lnTo>
                  <a:pt x="572952" y="254585"/>
                </a:lnTo>
                <a:lnTo>
                  <a:pt x="573272" y="257288"/>
                </a:lnTo>
                <a:lnTo>
                  <a:pt x="572952" y="259990"/>
                </a:lnTo>
                <a:lnTo>
                  <a:pt x="573272" y="262693"/>
                </a:lnTo>
                <a:lnTo>
                  <a:pt x="572952" y="265396"/>
                </a:lnTo>
                <a:lnTo>
                  <a:pt x="573272" y="268098"/>
                </a:lnTo>
                <a:lnTo>
                  <a:pt x="572952" y="270801"/>
                </a:lnTo>
                <a:lnTo>
                  <a:pt x="573272" y="273504"/>
                </a:lnTo>
                <a:lnTo>
                  <a:pt x="572952" y="276207"/>
                </a:lnTo>
                <a:lnTo>
                  <a:pt x="573272" y="278909"/>
                </a:lnTo>
                <a:lnTo>
                  <a:pt x="572952" y="281612"/>
                </a:lnTo>
                <a:lnTo>
                  <a:pt x="573272" y="284315"/>
                </a:lnTo>
                <a:lnTo>
                  <a:pt x="572952" y="287018"/>
                </a:lnTo>
                <a:lnTo>
                  <a:pt x="573272" y="289720"/>
                </a:lnTo>
                <a:lnTo>
                  <a:pt x="572952" y="292423"/>
                </a:lnTo>
                <a:lnTo>
                  <a:pt x="573272" y="295126"/>
                </a:lnTo>
                <a:lnTo>
                  <a:pt x="572952" y="297829"/>
                </a:lnTo>
                <a:lnTo>
                  <a:pt x="573272" y="300531"/>
                </a:lnTo>
                <a:lnTo>
                  <a:pt x="572952" y="303234"/>
                </a:lnTo>
                <a:lnTo>
                  <a:pt x="573272" y="305937"/>
                </a:lnTo>
                <a:lnTo>
                  <a:pt x="572952" y="308639"/>
                </a:lnTo>
                <a:lnTo>
                  <a:pt x="573272" y="311342"/>
                </a:lnTo>
                <a:lnTo>
                  <a:pt x="572952" y="314045"/>
                </a:lnTo>
                <a:lnTo>
                  <a:pt x="573272" y="316748"/>
                </a:lnTo>
                <a:lnTo>
                  <a:pt x="572952" y="319450"/>
                </a:lnTo>
                <a:lnTo>
                  <a:pt x="573272" y="322153"/>
                </a:lnTo>
                <a:lnTo>
                  <a:pt x="572952" y="324856"/>
                </a:lnTo>
                <a:lnTo>
                  <a:pt x="573272" y="327559"/>
                </a:lnTo>
                <a:lnTo>
                  <a:pt x="572952" y="330261"/>
                </a:lnTo>
                <a:lnTo>
                  <a:pt x="573272" y="332964"/>
                </a:lnTo>
                <a:lnTo>
                  <a:pt x="572952" y="335667"/>
                </a:lnTo>
                <a:lnTo>
                  <a:pt x="573272" y="338370"/>
                </a:lnTo>
                <a:lnTo>
                  <a:pt x="572952" y="341072"/>
                </a:lnTo>
                <a:lnTo>
                  <a:pt x="573272" y="343775"/>
                </a:lnTo>
                <a:lnTo>
                  <a:pt x="572952" y="346478"/>
                </a:lnTo>
                <a:lnTo>
                  <a:pt x="573272" y="349180"/>
                </a:lnTo>
                <a:lnTo>
                  <a:pt x="572952" y="351883"/>
                </a:lnTo>
                <a:lnTo>
                  <a:pt x="573272" y="354586"/>
                </a:lnTo>
                <a:lnTo>
                  <a:pt x="572952" y="357289"/>
                </a:lnTo>
                <a:lnTo>
                  <a:pt x="573272" y="359991"/>
                </a:lnTo>
                <a:lnTo>
                  <a:pt x="572952" y="362694"/>
                </a:lnTo>
                <a:lnTo>
                  <a:pt x="573272" y="365397"/>
                </a:lnTo>
                <a:lnTo>
                  <a:pt x="572952" y="368100"/>
                </a:lnTo>
                <a:lnTo>
                  <a:pt x="573272" y="370802"/>
                </a:lnTo>
                <a:lnTo>
                  <a:pt x="572952" y="373505"/>
                </a:lnTo>
                <a:lnTo>
                  <a:pt x="573234" y="375887"/>
                </a:lnTo>
                <a:lnTo>
                  <a:pt x="573272" y="376048"/>
                </a:lnTo>
                <a:lnTo>
                  <a:pt x="573263" y="376128"/>
                </a:lnTo>
                <a:lnTo>
                  <a:pt x="573272" y="376208"/>
                </a:lnTo>
                <a:lnTo>
                  <a:pt x="572962" y="378830"/>
                </a:lnTo>
                <a:lnTo>
                  <a:pt x="573272" y="381453"/>
                </a:lnTo>
                <a:lnTo>
                  <a:pt x="573263" y="381533"/>
                </a:lnTo>
                <a:lnTo>
                  <a:pt x="573272" y="381613"/>
                </a:lnTo>
                <a:lnTo>
                  <a:pt x="572962" y="384236"/>
                </a:lnTo>
                <a:lnTo>
                  <a:pt x="573272" y="386859"/>
                </a:lnTo>
                <a:lnTo>
                  <a:pt x="573263" y="386939"/>
                </a:lnTo>
                <a:lnTo>
                  <a:pt x="573272" y="387019"/>
                </a:lnTo>
                <a:lnTo>
                  <a:pt x="572962" y="389641"/>
                </a:lnTo>
                <a:lnTo>
                  <a:pt x="573272" y="392264"/>
                </a:lnTo>
                <a:lnTo>
                  <a:pt x="573263" y="392344"/>
                </a:lnTo>
                <a:lnTo>
                  <a:pt x="573272" y="392425"/>
                </a:lnTo>
                <a:lnTo>
                  <a:pt x="572962" y="395047"/>
                </a:lnTo>
                <a:lnTo>
                  <a:pt x="573272" y="397669"/>
                </a:lnTo>
                <a:lnTo>
                  <a:pt x="573263" y="397750"/>
                </a:lnTo>
                <a:lnTo>
                  <a:pt x="573272" y="397830"/>
                </a:lnTo>
                <a:lnTo>
                  <a:pt x="572962" y="400452"/>
                </a:lnTo>
                <a:lnTo>
                  <a:pt x="573272" y="403075"/>
                </a:lnTo>
                <a:lnTo>
                  <a:pt x="573263" y="403155"/>
                </a:lnTo>
                <a:lnTo>
                  <a:pt x="573272" y="403235"/>
                </a:lnTo>
                <a:lnTo>
                  <a:pt x="572962" y="405858"/>
                </a:lnTo>
                <a:lnTo>
                  <a:pt x="573272" y="408480"/>
                </a:lnTo>
                <a:lnTo>
                  <a:pt x="573263" y="408561"/>
                </a:lnTo>
                <a:lnTo>
                  <a:pt x="573272" y="408641"/>
                </a:lnTo>
                <a:lnTo>
                  <a:pt x="573234" y="408802"/>
                </a:lnTo>
                <a:lnTo>
                  <a:pt x="572952" y="411183"/>
                </a:lnTo>
                <a:lnTo>
                  <a:pt x="573272" y="413886"/>
                </a:lnTo>
                <a:lnTo>
                  <a:pt x="573260" y="413993"/>
                </a:lnTo>
                <a:lnTo>
                  <a:pt x="573272" y="414046"/>
                </a:lnTo>
                <a:lnTo>
                  <a:pt x="573234" y="414207"/>
                </a:lnTo>
                <a:lnTo>
                  <a:pt x="572952" y="416589"/>
                </a:lnTo>
                <a:lnTo>
                  <a:pt x="573272" y="419291"/>
                </a:lnTo>
                <a:lnTo>
                  <a:pt x="573260" y="419398"/>
                </a:lnTo>
                <a:lnTo>
                  <a:pt x="573272" y="419452"/>
                </a:lnTo>
                <a:lnTo>
                  <a:pt x="573234" y="419613"/>
                </a:lnTo>
                <a:lnTo>
                  <a:pt x="572952" y="421994"/>
                </a:lnTo>
                <a:lnTo>
                  <a:pt x="573272" y="424697"/>
                </a:lnTo>
                <a:lnTo>
                  <a:pt x="573260" y="424804"/>
                </a:lnTo>
                <a:lnTo>
                  <a:pt x="573272" y="424857"/>
                </a:lnTo>
                <a:lnTo>
                  <a:pt x="573234" y="425018"/>
                </a:lnTo>
                <a:lnTo>
                  <a:pt x="572952" y="427400"/>
                </a:lnTo>
                <a:lnTo>
                  <a:pt x="573272" y="430102"/>
                </a:lnTo>
                <a:lnTo>
                  <a:pt x="573260" y="430209"/>
                </a:lnTo>
                <a:lnTo>
                  <a:pt x="573272" y="430263"/>
                </a:lnTo>
                <a:lnTo>
                  <a:pt x="573234" y="430424"/>
                </a:lnTo>
                <a:lnTo>
                  <a:pt x="572952" y="432805"/>
                </a:lnTo>
                <a:lnTo>
                  <a:pt x="573272" y="435508"/>
                </a:lnTo>
                <a:lnTo>
                  <a:pt x="573260" y="435615"/>
                </a:lnTo>
                <a:lnTo>
                  <a:pt x="573272" y="435668"/>
                </a:lnTo>
                <a:lnTo>
                  <a:pt x="573234" y="435829"/>
                </a:lnTo>
                <a:lnTo>
                  <a:pt x="572952" y="438210"/>
                </a:lnTo>
                <a:lnTo>
                  <a:pt x="573272" y="440913"/>
                </a:lnTo>
                <a:lnTo>
                  <a:pt x="573260" y="441020"/>
                </a:lnTo>
                <a:lnTo>
                  <a:pt x="573272" y="441074"/>
                </a:lnTo>
                <a:lnTo>
                  <a:pt x="573234" y="441234"/>
                </a:lnTo>
                <a:lnTo>
                  <a:pt x="572952" y="443616"/>
                </a:lnTo>
                <a:lnTo>
                  <a:pt x="573272" y="446319"/>
                </a:lnTo>
                <a:lnTo>
                  <a:pt x="573260" y="446426"/>
                </a:lnTo>
                <a:lnTo>
                  <a:pt x="573272" y="446479"/>
                </a:lnTo>
                <a:lnTo>
                  <a:pt x="573234" y="446640"/>
                </a:lnTo>
                <a:lnTo>
                  <a:pt x="572952" y="449021"/>
                </a:lnTo>
                <a:lnTo>
                  <a:pt x="573272" y="451724"/>
                </a:lnTo>
                <a:lnTo>
                  <a:pt x="573260" y="451831"/>
                </a:lnTo>
                <a:lnTo>
                  <a:pt x="573272" y="451885"/>
                </a:lnTo>
                <a:lnTo>
                  <a:pt x="573234" y="452045"/>
                </a:lnTo>
                <a:lnTo>
                  <a:pt x="572952" y="454427"/>
                </a:lnTo>
                <a:lnTo>
                  <a:pt x="573272" y="457130"/>
                </a:lnTo>
                <a:lnTo>
                  <a:pt x="573260" y="457237"/>
                </a:lnTo>
                <a:lnTo>
                  <a:pt x="573272" y="457290"/>
                </a:lnTo>
                <a:lnTo>
                  <a:pt x="573234" y="457450"/>
                </a:lnTo>
                <a:lnTo>
                  <a:pt x="572952" y="459833"/>
                </a:lnTo>
                <a:lnTo>
                  <a:pt x="573272" y="462535"/>
                </a:lnTo>
                <a:lnTo>
                  <a:pt x="573260" y="462642"/>
                </a:lnTo>
                <a:lnTo>
                  <a:pt x="573272" y="462696"/>
                </a:lnTo>
                <a:lnTo>
                  <a:pt x="573234" y="462856"/>
                </a:lnTo>
                <a:lnTo>
                  <a:pt x="572952" y="465238"/>
                </a:lnTo>
                <a:lnTo>
                  <a:pt x="573272" y="467940"/>
                </a:lnTo>
                <a:lnTo>
                  <a:pt x="573260" y="468048"/>
                </a:lnTo>
                <a:lnTo>
                  <a:pt x="573272" y="468101"/>
                </a:lnTo>
                <a:lnTo>
                  <a:pt x="573234" y="468262"/>
                </a:lnTo>
                <a:lnTo>
                  <a:pt x="572952" y="470643"/>
                </a:lnTo>
                <a:lnTo>
                  <a:pt x="573272" y="473346"/>
                </a:lnTo>
                <a:lnTo>
                  <a:pt x="573260" y="473453"/>
                </a:lnTo>
                <a:lnTo>
                  <a:pt x="573272" y="473506"/>
                </a:lnTo>
                <a:lnTo>
                  <a:pt x="573234" y="473667"/>
                </a:lnTo>
                <a:lnTo>
                  <a:pt x="572952" y="476049"/>
                </a:lnTo>
                <a:lnTo>
                  <a:pt x="573272" y="478752"/>
                </a:lnTo>
                <a:lnTo>
                  <a:pt x="573260" y="478859"/>
                </a:lnTo>
                <a:lnTo>
                  <a:pt x="573272" y="478912"/>
                </a:lnTo>
                <a:lnTo>
                  <a:pt x="573234" y="479072"/>
                </a:lnTo>
                <a:lnTo>
                  <a:pt x="572952" y="481454"/>
                </a:lnTo>
                <a:lnTo>
                  <a:pt x="573272" y="484157"/>
                </a:lnTo>
                <a:lnTo>
                  <a:pt x="573260" y="484264"/>
                </a:lnTo>
                <a:lnTo>
                  <a:pt x="573272" y="484317"/>
                </a:lnTo>
                <a:lnTo>
                  <a:pt x="573234" y="484478"/>
                </a:lnTo>
                <a:lnTo>
                  <a:pt x="572952" y="486860"/>
                </a:lnTo>
                <a:lnTo>
                  <a:pt x="573272" y="489563"/>
                </a:lnTo>
                <a:lnTo>
                  <a:pt x="573260" y="489669"/>
                </a:lnTo>
                <a:lnTo>
                  <a:pt x="573272" y="489723"/>
                </a:lnTo>
                <a:lnTo>
                  <a:pt x="573234" y="489883"/>
                </a:lnTo>
                <a:lnTo>
                  <a:pt x="572952" y="492265"/>
                </a:lnTo>
                <a:lnTo>
                  <a:pt x="573272" y="494968"/>
                </a:lnTo>
                <a:lnTo>
                  <a:pt x="573260" y="495075"/>
                </a:lnTo>
                <a:lnTo>
                  <a:pt x="573272" y="495128"/>
                </a:lnTo>
                <a:lnTo>
                  <a:pt x="573234" y="495289"/>
                </a:lnTo>
                <a:lnTo>
                  <a:pt x="572952" y="497671"/>
                </a:lnTo>
                <a:lnTo>
                  <a:pt x="573272" y="500374"/>
                </a:lnTo>
                <a:lnTo>
                  <a:pt x="573260" y="500480"/>
                </a:lnTo>
                <a:lnTo>
                  <a:pt x="573272" y="500534"/>
                </a:lnTo>
                <a:lnTo>
                  <a:pt x="573234" y="500694"/>
                </a:lnTo>
                <a:lnTo>
                  <a:pt x="572952" y="503076"/>
                </a:lnTo>
                <a:lnTo>
                  <a:pt x="573272" y="505779"/>
                </a:lnTo>
                <a:lnTo>
                  <a:pt x="573260" y="505886"/>
                </a:lnTo>
                <a:lnTo>
                  <a:pt x="573272" y="505939"/>
                </a:lnTo>
                <a:lnTo>
                  <a:pt x="573234" y="506100"/>
                </a:lnTo>
                <a:lnTo>
                  <a:pt x="572952" y="508482"/>
                </a:lnTo>
                <a:lnTo>
                  <a:pt x="573272" y="511185"/>
                </a:lnTo>
                <a:lnTo>
                  <a:pt x="573260" y="511291"/>
                </a:lnTo>
                <a:lnTo>
                  <a:pt x="573272" y="511345"/>
                </a:lnTo>
                <a:lnTo>
                  <a:pt x="573234" y="511505"/>
                </a:lnTo>
                <a:lnTo>
                  <a:pt x="572952" y="513887"/>
                </a:lnTo>
                <a:lnTo>
                  <a:pt x="573272" y="516590"/>
                </a:lnTo>
                <a:lnTo>
                  <a:pt x="573260" y="516697"/>
                </a:lnTo>
                <a:lnTo>
                  <a:pt x="573272" y="516750"/>
                </a:lnTo>
                <a:lnTo>
                  <a:pt x="573234" y="516911"/>
                </a:lnTo>
                <a:lnTo>
                  <a:pt x="572952" y="519293"/>
                </a:lnTo>
                <a:lnTo>
                  <a:pt x="573272" y="521995"/>
                </a:lnTo>
                <a:lnTo>
                  <a:pt x="573260" y="522102"/>
                </a:lnTo>
                <a:lnTo>
                  <a:pt x="573272" y="522156"/>
                </a:lnTo>
                <a:lnTo>
                  <a:pt x="573234" y="522316"/>
                </a:lnTo>
                <a:lnTo>
                  <a:pt x="572952" y="524698"/>
                </a:lnTo>
                <a:lnTo>
                  <a:pt x="573272" y="527401"/>
                </a:lnTo>
                <a:lnTo>
                  <a:pt x="573260" y="527508"/>
                </a:lnTo>
                <a:lnTo>
                  <a:pt x="573272" y="527561"/>
                </a:lnTo>
                <a:lnTo>
                  <a:pt x="573234" y="527721"/>
                </a:lnTo>
                <a:lnTo>
                  <a:pt x="572952" y="530104"/>
                </a:lnTo>
                <a:lnTo>
                  <a:pt x="573272" y="532806"/>
                </a:lnTo>
                <a:lnTo>
                  <a:pt x="573260" y="532913"/>
                </a:lnTo>
                <a:lnTo>
                  <a:pt x="573272" y="532967"/>
                </a:lnTo>
                <a:lnTo>
                  <a:pt x="573234" y="533127"/>
                </a:lnTo>
                <a:lnTo>
                  <a:pt x="572952" y="535509"/>
                </a:lnTo>
                <a:lnTo>
                  <a:pt x="573272" y="538212"/>
                </a:lnTo>
                <a:lnTo>
                  <a:pt x="573260" y="538319"/>
                </a:lnTo>
                <a:lnTo>
                  <a:pt x="573272" y="538372"/>
                </a:lnTo>
                <a:lnTo>
                  <a:pt x="573234" y="538533"/>
                </a:lnTo>
                <a:lnTo>
                  <a:pt x="572952" y="540915"/>
                </a:lnTo>
                <a:lnTo>
                  <a:pt x="573272" y="543617"/>
                </a:lnTo>
                <a:lnTo>
                  <a:pt x="573260" y="543724"/>
                </a:lnTo>
                <a:lnTo>
                  <a:pt x="573272" y="543778"/>
                </a:lnTo>
                <a:lnTo>
                  <a:pt x="573234" y="543938"/>
                </a:lnTo>
                <a:lnTo>
                  <a:pt x="572952" y="546320"/>
                </a:lnTo>
                <a:lnTo>
                  <a:pt x="573272" y="549023"/>
                </a:lnTo>
                <a:lnTo>
                  <a:pt x="573260" y="549130"/>
                </a:lnTo>
                <a:lnTo>
                  <a:pt x="573272" y="549183"/>
                </a:lnTo>
                <a:lnTo>
                  <a:pt x="573234" y="549344"/>
                </a:lnTo>
                <a:lnTo>
                  <a:pt x="572952" y="551726"/>
                </a:lnTo>
                <a:lnTo>
                  <a:pt x="573272" y="554428"/>
                </a:lnTo>
                <a:lnTo>
                  <a:pt x="573260" y="554535"/>
                </a:lnTo>
                <a:lnTo>
                  <a:pt x="573272" y="554588"/>
                </a:lnTo>
                <a:lnTo>
                  <a:pt x="573234" y="554749"/>
                </a:lnTo>
                <a:lnTo>
                  <a:pt x="572952" y="557131"/>
                </a:lnTo>
                <a:lnTo>
                  <a:pt x="573272" y="559834"/>
                </a:lnTo>
                <a:lnTo>
                  <a:pt x="573260" y="559940"/>
                </a:lnTo>
                <a:lnTo>
                  <a:pt x="573272" y="559994"/>
                </a:lnTo>
                <a:lnTo>
                  <a:pt x="573234" y="560154"/>
                </a:lnTo>
                <a:lnTo>
                  <a:pt x="572952" y="562536"/>
                </a:lnTo>
                <a:lnTo>
                  <a:pt x="573272" y="565239"/>
                </a:lnTo>
                <a:lnTo>
                  <a:pt x="573260" y="565346"/>
                </a:lnTo>
                <a:lnTo>
                  <a:pt x="573272" y="565399"/>
                </a:lnTo>
                <a:lnTo>
                  <a:pt x="573234" y="565560"/>
                </a:lnTo>
                <a:lnTo>
                  <a:pt x="572952" y="567942"/>
                </a:lnTo>
                <a:lnTo>
                  <a:pt x="573272" y="570645"/>
                </a:lnTo>
                <a:lnTo>
                  <a:pt x="573260" y="570751"/>
                </a:lnTo>
                <a:lnTo>
                  <a:pt x="573272" y="570805"/>
                </a:lnTo>
                <a:lnTo>
                  <a:pt x="573234" y="570965"/>
                </a:lnTo>
                <a:lnTo>
                  <a:pt x="572952" y="573347"/>
                </a:lnTo>
                <a:lnTo>
                  <a:pt x="573272" y="576050"/>
                </a:lnTo>
                <a:lnTo>
                  <a:pt x="573260" y="576157"/>
                </a:lnTo>
                <a:lnTo>
                  <a:pt x="573272" y="576210"/>
                </a:lnTo>
                <a:lnTo>
                  <a:pt x="573234" y="576371"/>
                </a:lnTo>
                <a:lnTo>
                  <a:pt x="572952" y="578753"/>
                </a:lnTo>
                <a:lnTo>
                  <a:pt x="573272" y="581456"/>
                </a:lnTo>
                <a:lnTo>
                  <a:pt x="573260" y="581563"/>
                </a:lnTo>
                <a:lnTo>
                  <a:pt x="573272" y="581616"/>
                </a:lnTo>
                <a:lnTo>
                  <a:pt x="573234" y="581777"/>
                </a:lnTo>
                <a:lnTo>
                  <a:pt x="572952" y="584158"/>
                </a:lnTo>
                <a:lnTo>
                  <a:pt x="573272" y="586861"/>
                </a:lnTo>
                <a:lnTo>
                  <a:pt x="573260" y="586968"/>
                </a:lnTo>
                <a:lnTo>
                  <a:pt x="573272" y="587021"/>
                </a:lnTo>
                <a:lnTo>
                  <a:pt x="573234" y="587182"/>
                </a:lnTo>
                <a:lnTo>
                  <a:pt x="572952" y="589564"/>
                </a:lnTo>
                <a:lnTo>
                  <a:pt x="573272" y="592267"/>
                </a:lnTo>
                <a:lnTo>
                  <a:pt x="573260" y="592374"/>
                </a:lnTo>
                <a:lnTo>
                  <a:pt x="573272" y="592427"/>
                </a:lnTo>
                <a:lnTo>
                  <a:pt x="573234" y="592588"/>
                </a:lnTo>
                <a:lnTo>
                  <a:pt x="572952" y="594969"/>
                </a:lnTo>
                <a:lnTo>
                  <a:pt x="573272" y="597672"/>
                </a:lnTo>
                <a:lnTo>
                  <a:pt x="573260" y="597779"/>
                </a:lnTo>
                <a:lnTo>
                  <a:pt x="573272" y="597833"/>
                </a:lnTo>
                <a:lnTo>
                  <a:pt x="573234" y="597993"/>
                </a:lnTo>
                <a:lnTo>
                  <a:pt x="572952" y="600375"/>
                </a:lnTo>
                <a:lnTo>
                  <a:pt x="573272" y="603077"/>
                </a:lnTo>
                <a:lnTo>
                  <a:pt x="573260" y="603184"/>
                </a:lnTo>
                <a:lnTo>
                  <a:pt x="573272" y="603238"/>
                </a:lnTo>
                <a:lnTo>
                  <a:pt x="573234" y="603399"/>
                </a:lnTo>
                <a:lnTo>
                  <a:pt x="572952" y="605780"/>
                </a:lnTo>
                <a:lnTo>
                  <a:pt x="573272" y="608483"/>
                </a:lnTo>
                <a:lnTo>
                  <a:pt x="573260" y="608590"/>
                </a:lnTo>
                <a:lnTo>
                  <a:pt x="573272" y="608643"/>
                </a:lnTo>
                <a:lnTo>
                  <a:pt x="573234" y="608804"/>
                </a:lnTo>
                <a:lnTo>
                  <a:pt x="572952" y="611186"/>
                </a:lnTo>
                <a:lnTo>
                  <a:pt x="573272" y="613888"/>
                </a:lnTo>
                <a:lnTo>
                  <a:pt x="573260" y="613995"/>
                </a:lnTo>
                <a:lnTo>
                  <a:pt x="573272" y="614049"/>
                </a:lnTo>
                <a:lnTo>
                  <a:pt x="573234" y="614210"/>
                </a:lnTo>
                <a:lnTo>
                  <a:pt x="572952" y="616591"/>
                </a:lnTo>
                <a:lnTo>
                  <a:pt x="573272" y="619294"/>
                </a:lnTo>
                <a:lnTo>
                  <a:pt x="573260" y="619401"/>
                </a:lnTo>
                <a:lnTo>
                  <a:pt x="573272" y="619454"/>
                </a:lnTo>
                <a:lnTo>
                  <a:pt x="573234" y="619615"/>
                </a:lnTo>
                <a:lnTo>
                  <a:pt x="572952" y="621997"/>
                </a:lnTo>
                <a:lnTo>
                  <a:pt x="573272" y="624699"/>
                </a:lnTo>
                <a:lnTo>
                  <a:pt x="573260" y="624806"/>
                </a:lnTo>
                <a:lnTo>
                  <a:pt x="573272" y="624860"/>
                </a:lnTo>
                <a:lnTo>
                  <a:pt x="573234" y="625021"/>
                </a:lnTo>
                <a:lnTo>
                  <a:pt x="572952" y="627402"/>
                </a:lnTo>
                <a:lnTo>
                  <a:pt x="573272" y="630105"/>
                </a:lnTo>
                <a:lnTo>
                  <a:pt x="573260" y="630212"/>
                </a:lnTo>
                <a:lnTo>
                  <a:pt x="573272" y="630265"/>
                </a:lnTo>
                <a:lnTo>
                  <a:pt x="573234" y="630426"/>
                </a:lnTo>
                <a:lnTo>
                  <a:pt x="572952" y="632808"/>
                </a:lnTo>
                <a:lnTo>
                  <a:pt x="573272" y="635510"/>
                </a:lnTo>
                <a:lnTo>
                  <a:pt x="573260" y="635617"/>
                </a:lnTo>
                <a:lnTo>
                  <a:pt x="573272" y="635671"/>
                </a:lnTo>
                <a:lnTo>
                  <a:pt x="573234" y="635832"/>
                </a:lnTo>
                <a:lnTo>
                  <a:pt x="572952" y="638213"/>
                </a:lnTo>
                <a:lnTo>
                  <a:pt x="573272" y="640916"/>
                </a:lnTo>
                <a:lnTo>
                  <a:pt x="573260" y="641023"/>
                </a:lnTo>
                <a:lnTo>
                  <a:pt x="573272" y="641076"/>
                </a:lnTo>
                <a:lnTo>
                  <a:pt x="573234" y="641237"/>
                </a:lnTo>
                <a:lnTo>
                  <a:pt x="572952" y="643618"/>
                </a:lnTo>
                <a:lnTo>
                  <a:pt x="573272" y="646322"/>
                </a:lnTo>
                <a:lnTo>
                  <a:pt x="573260" y="646428"/>
                </a:lnTo>
                <a:lnTo>
                  <a:pt x="573272" y="646482"/>
                </a:lnTo>
                <a:lnTo>
                  <a:pt x="573234" y="646642"/>
                </a:lnTo>
                <a:lnTo>
                  <a:pt x="572952" y="649024"/>
                </a:lnTo>
                <a:lnTo>
                  <a:pt x="573272" y="651727"/>
                </a:lnTo>
                <a:lnTo>
                  <a:pt x="573260" y="651834"/>
                </a:lnTo>
                <a:lnTo>
                  <a:pt x="573272" y="651887"/>
                </a:lnTo>
                <a:lnTo>
                  <a:pt x="573234" y="652048"/>
                </a:lnTo>
                <a:lnTo>
                  <a:pt x="572952" y="654429"/>
                </a:lnTo>
                <a:lnTo>
                  <a:pt x="573272" y="657132"/>
                </a:lnTo>
                <a:lnTo>
                  <a:pt x="573260" y="657239"/>
                </a:lnTo>
                <a:lnTo>
                  <a:pt x="573272" y="657293"/>
                </a:lnTo>
                <a:lnTo>
                  <a:pt x="573234" y="657453"/>
                </a:lnTo>
                <a:lnTo>
                  <a:pt x="572952" y="659835"/>
                </a:lnTo>
                <a:lnTo>
                  <a:pt x="573272" y="662538"/>
                </a:lnTo>
                <a:lnTo>
                  <a:pt x="573253" y="662618"/>
                </a:lnTo>
                <a:lnTo>
                  <a:pt x="573272" y="662698"/>
                </a:lnTo>
                <a:lnTo>
                  <a:pt x="572652" y="665321"/>
                </a:lnTo>
                <a:lnTo>
                  <a:pt x="573272" y="667943"/>
                </a:lnTo>
                <a:lnTo>
                  <a:pt x="573253" y="668023"/>
                </a:lnTo>
                <a:lnTo>
                  <a:pt x="573272" y="668104"/>
                </a:lnTo>
                <a:lnTo>
                  <a:pt x="572652" y="670726"/>
                </a:lnTo>
                <a:lnTo>
                  <a:pt x="573272" y="673349"/>
                </a:lnTo>
                <a:lnTo>
                  <a:pt x="572633" y="676052"/>
                </a:lnTo>
                <a:lnTo>
                  <a:pt x="573272" y="678754"/>
                </a:lnTo>
                <a:lnTo>
                  <a:pt x="572633" y="681457"/>
                </a:lnTo>
                <a:lnTo>
                  <a:pt x="573272" y="684160"/>
                </a:lnTo>
                <a:lnTo>
                  <a:pt x="572633" y="686863"/>
                </a:lnTo>
                <a:lnTo>
                  <a:pt x="573272" y="689565"/>
                </a:lnTo>
                <a:lnTo>
                  <a:pt x="572633" y="692268"/>
                </a:lnTo>
                <a:lnTo>
                  <a:pt x="573272" y="694971"/>
                </a:lnTo>
                <a:lnTo>
                  <a:pt x="572633" y="697673"/>
                </a:lnTo>
                <a:lnTo>
                  <a:pt x="573272" y="700376"/>
                </a:lnTo>
                <a:lnTo>
                  <a:pt x="572633" y="703079"/>
                </a:lnTo>
                <a:lnTo>
                  <a:pt x="573272" y="705782"/>
                </a:lnTo>
                <a:lnTo>
                  <a:pt x="572633" y="708484"/>
                </a:lnTo>
                <a:lnTo>
                  <a:pt x="573272" y="711187"/>
                </a:lnTo>
                <a:lnTo>
                  <a:pt x="572633" y="713890"/>
                </a:lnTo>
                <a:lnTo>
                  <a:pt x="573272" y="716593"/>
                </a:lnTo>
                <a:lnTo>
                  <a:pt x="572633" y="719295"/>
                </a:lnTo>
                <a:lnTo>
                  <a:pt x="573272" y="721998"/>
                </a:lnTo>
                <a:lnTo>
                  <a:pt x="572633" y="724701"/>
                </a:lnTo>
                <a:lnTo>
                  <a:pt x="573272" y="727403"/>
                </a:lnTo>
                <a:lnTo>
                  <a:pt x="572633" y="730106"/>
                </a:lnTo>
                <a:lnTo>
                  <a:pt x="573272" y="732809"/>
                </a:lnTo>
                <a:lnTo>
                  <a:pt x="572633" y="735512"/>
                </a:lnTo>
                <a:lnTo>
                  <a:pt x="573272" y="738214"/>
                </a:lnTo>
                <a:lnTo>
                  <a:pt x="572633" y="740917"/>
                </a:lnTo>
                <a:lnTo>
                  <a:pt x="573272" y="743620"/>
                </a:lnTo>
                <a:lnTo>
                  <a:pt x="572633" y="746323"/>
                </a:lnTo>
                <a:lnTo>
                  <a:pt x="573272" y="749025"/>
                </a:lnTo>
                <a:lnTo>
                  <a:pt x="572633" y="751728"/>
                </a:lnTo>
                <a:lnTo>
                  <a:pt x="573272" y="754431"/>
                </a:lnTo>
                <a:lnTo>
                  <a:pt x="572633" y="757134"/>
                </a:lnTo>
                <a:lnTo>
                  <a:pt x="573272" y="759836"/>
                </a:lnTo>
                <a:lnTo>
                  <a:pt x="572633" y="762539"/>
                </a:lnTo>
                <a:lnTo>
                  <a:pt x="573272" y="765242"/>
                </a:lnTo>
                <a:lnTo>
                  <a:pt x="572633" y="767944"/>
                </a:lnTo>
                <a:lnTo>
                  <a:pt x="573272" y="770647"/>
                </a:lnTo>
                <a:lnTo>
                  <a:pt x="572633" y="773350"/>
                </a:lnTo>
                <a:lnTo>
                  <a:pt x="573272" y="776053"/>
                </a:lnTo>
                <a:lnTo>
                  <a:pt x="572633" y="778755"/>
                </a:lnTo>
                <a:lnTo>
                  <a:pt x="573272" y="781458"/>
                </a:lnTo>
                <a:lnTo>
                  <a:pt x="572633" y="784161"/>
                </a:lnTo>
                <a:lnTo>
                  <a:pt x="573272" y="786864"/>
                </a:lnTo>
                <a:lnTo>
                  <a:pt x="572633" y="789566"/>
                </a:lnTo>
                <a:lnTo>
                  <a:pt x="573272" y="792269"/>
                </a:lnTo>
                <a:lnTo>
                  <a:pt x="572633" y="794972"/>
                </a:lnTo>
                <a:lnTo>
                  <a:pt x="573272" y="797675"/>
                </a:lnTo>
                <a:lnTo>
                  <a:pt x="572633" y="800377"/>
                </a:lnTo>
                <a:lnTo>
                  <a:pt x="573272" y="803080"/>
                </a:lnTo>
                <a:lnTo>
                  <a:pt x="572633" y="805783"/>
                </a:lnTo>
                <a:lnTo>
                  <a:pt x="573272" y="808485"/>
                </a:lnTo>
                <a:lnTo>
                  <a:pt x="572633" y="811188"/>
                </a:lnTo>
                <a:lnTo>
                  <a:pt x="573272" y="813891"/>
                </a:lnTo>
                <a:lnTo>
                  <a:pt x="572633" y="816594"/>
                </a:lnTo>
                <a:lnTo>
                  <a:pt x="573272" y="819296"/>
                </a:lnTo>
                <a:lnTo>
                  <a:pt x="572633" y="821999"/>
                </a:lnTo>
                <a:lnTo>
                  <a:pt x="573272" y="824702"/>
                </a:lnTo>
                <a:lnTo>
                  <a:pt x="572633" y="827405"/>
                </a:lnTo>
                <a:lnTo>
                  <a:pt x="573272" y="830107"/>
                </a:lnTo>
                <a:lnTo>
                  <a:pt x="572633" y="832810"/>
                </a:lnTo>
                <a:lnTo>
                  <a:pt x="573272" y="835513"/>
                </a:lnTo>
                <a:lnTo>
                  <a:pt x="572633" y="838216"/>
                </a:lnTo>
                <a:lnTo>
                  <a:pt x="573272" y="840918"/>
                </a:lnTo>
                <a:lnTo>
                  <a:pt x="572633" y="843621"/>
                </a:lnTo>
                <a:lnTo>
                  <a:pt x="573272" y="846324"/>
                </a:lnTo>
                <a:lnTo>
                  <a:pt x="572633" y="849027"/>
                </a:lnTo>
                <a:lnTo>
                  <a:pt x="573272" y="851730"/>
                </a:lnTo>
                <a:lnTo>
                  <a:pt x="572633" y="854432"/>
                </a:lnTo>
                <a:lnTo>
                  <a:pt x="573272" y="857135"/>
                </a:lnTo>
                <a:lnTo>
                  <a:pt x="572633" y="859838"/>
                </a:lnTo>
                <a:lnTo>
                  <a:pt x="573272" y="862540"/>
                </a:lnTo>
                <a:lnTo>
                  <a:pt x="572633" y="865243"/>
                </a:lnTo>
                <a:lnTo>
                  <a:pt x="573272" y="867946"/>
                </a:lnTo>
                <a:lnTo>
                  <a:pt x="572633" y="870649"/>
                </a:lnTo>
                <a:lnTo>
                  <a:pt x="573272" y="873351"/>
                </a:lnTo>
                <a:lnTo>
                  <a:pt x="572633" y="876054"/>
                </a:lnTo>
                <a:lnTo>
                  <a:pt x="573272" y="878757"/>
                </a:lnTo>
                <a:lnTo>
                  <a:pt x="572633" y="881460"/>
                </a:lnTo>
                <a:lnTo>
                  <a:pt x="573272" y="884162"/>
                </a:lnTo>
                <a:lnTo>
                  <a:pt x="572633" y="886865"/>
                </a:lnTo>
                <a:lnTo>
                  <a:pt x="573272" y="889568"/>
                </a:lnTo>
                <a:lnTo>
                  <a:pt x="572633" y="892271"/>
                </a:lnTo>
                <a:lnTo>
                  <a:pt x="573272" y="894973"/>
                </a:lnTo>
                <a:lnTo>
                  <a:pt x="572633" y="897676"/>
                </a:lnTo>
                <a:lnTo>
                  <a:pt x="573272" y="900379"/>
                </a:lnTo>
                <a:lnTo>
                  <a:pt x="572633" y="903081"/>
                </a:lnTo>
                <a:lnTo>
                  <a:pt x="573272" y="905784"/>
                </a:lnTo>
                <a:lnTo>
                  <a:pt x="572633" y="908487"/>
                </a:lnTo>
                <a:lnTo>
                  <a:pt x="573272" y="911190"/>
                </a:lnTo>
                <a:lnTo>
                  <a:pt x="572633" y="913892"/>
                </a:lnTo>
                <a:lnTo>
                  <a:pt x="573272" y="916595"/>
                </a:lnTo>
                <a:lnTo>
                  <a:pt x="572633" y="919298"/>
                </a:lnTo>
                <a:lnTo>
                  <a:pt x="573272" y="922001"/>
                </a:lnTo>
                <a:cubicBezTo>
                  <a:pt x="573272" y="989462"/>
                  <a:pt x="444941" y="1044151"/>
                  <a:pt x="286636" y="1044151"/>
                </a:cubicBezTo>
                <a:cubicBezTo>
                  <a:pt x="128332" y="1044151"/>
                  <a:pt x="0" y="989462"/>
                  <a:pt x="0" y="922001"/>
                </a:cubicBezTo>
                <a:lnTo>
                  <a:pt x="640" y="919298"/>
                </a:lnTo>
                <a:lnTo>
                  <a:pt x="0" y="916595"/>
                </a:lnTo>
                <a:lnTo>
                  <a:pt x="640" y="913892"/>
                </a:lnTo>
                <a:lnTo>
                  <a:pt x="0" y="911190"/>
                </a:lnTo>
                <a:lnTo>
                  <a:pt x="640" y="908487"/>
                </a:lnTo>
                <a:lnTo>
                  <a:pt x="0" y="905784"/>
                </a:lnTo>
                <a:lnTo>
                  <a:pt x="640" y="903081"/>
                </a:lnTo>
                <a:lnTo>
                  <a:pt x="0" y="900379"/>
                </a:lnTo>
                <a:lnTo>
                  <a:pt x="640" y="897676"/>
                </a:lnTo>
                <a:lnTo>
                  <a:pt x="0" y="894973"/>
                </a:lnTo>
                <a:lnTo>
                  <a:pt x="640" y="892271"/>
                </a:lnTo>
                <a:lnTo>
                  <a:pt x="0" y="889568"/>
                </a:lnTo>
                <a:lnTo>
                  <a:pt x="640" y="886865"/>
                </a:lnTo>
                <a:lnTo>
                  <a:pt x="0" y="884162"/>
                </a:lnTo>
                <a:lnTo>
                  <a:pt x="640" y="881460"/>
                </a:lnTo>
                <a:lnTo>
                  <a:pt x="0" y="878757"/>
                </a:lnTo>
                <a:lnTo>
                  <a:pt x="640" y="876054"/>
                </a:lnTo>
                <a:lnTo>
                  <a:pt x="0" y="873351"/>
                </a:lnTo>
                <a:lnTo>
                  <a:pt x="640" y="870649"/>
                </a:lnTo>
                <a:lnTo>
                  <a:pt x="0" y="867946"/>
                </a:lnTo>
                <a:lnTo>
                  <a:pt x="640" y="865243"/>
                </a:lnTo>
                <a:lnTo>
                  <a:pt x="0" y="862540"/>
                </a:lnTo>
                <a:lnTo>
                  <a:pt x="640" y="859838"/>
                </a:lnTo>
                <a:lnTo>
                  <a:pt x="0" y="857135"/>
                </a:lnTo>
                <a:lnTo>
                  <a:pt x="640" y="854432"/>
                </a:lnTo>
                <a:lnTo>
                  <a:pt x="0" y="851730"/>
                </a:lnTo>
                <a:lnTo>
                  <a:pt x="640" y="849027"/>
                </a:lnTo>
                <a:lnTo>
                  <a:pt x="0" y="846324"/>
                </a:lnTo>
                <a:lnTo>
                  <a:pt x="640" y="843621"/>
                </a:lnTo>
                <a:lnTo>
                  <a:pt x="0" y="840918"/>
                </a:lnTo>
                <a:lnTo>
                  <a:pt x="640" y="838216"/>
                </a:lnTo>
                <a:lnTo>
                  <a:pt x="0" y="835513"/>
                </a:lnTo>
                <a:lnTo>
                  <a:pt x="640" y="832810"/>
                </a:lnTo>
                <a:lnTo>
                  <a:pt x="0" y="830107"/>
                </a:lnTo>
                <a:lnTo>
                  <a:pt x="640" y="827405"/>
                </a:lnTo>
                <a:lnTo>
                  <a:pt x="0" y="824702"/>
                </a:lnTo>
                <a:lnTo>
                  <a:pt x="640" y="821999"/>
                </a:lnTo>
                <a:lnTo>
                  <a:pt x="0" y="819296"/>
                </a:lnTo>
                <a:lnTo>
                  <a:pt x="640" y="816594"/>
                </a:lnTo>
                <a:lnTo>
                  <a:pt x="0" y="813891"/>
                </a:lnTo>
                <a:lnTo>
                  <a:pt x="640" y="811188"/>
                </a:lnTo>
                <a:lnTo>
                  <a:pt x="0" y="808485"/>
                </a:lnTo>
                <a:lnTo>
                  <a:pt x="640" y="805783"/>
                </a:lnTo>
                <a:lnTo>
                  <a:pt x="0" y="803080"/>
                </a:lnTo>
                <a:lnTo>
                  <a:pt x="640" y="800377"/>
                </a:lnTo>
                <a:lnTo>
                  <a:pt x="0" y="797675"/>
                </a:lnTo>
                <a:lnTo>
                  <a:pt x="640" y="794972"/>
                </a:lnTo>
                <a:lnTo>
                  <a:pt x="0" y="792269"/>
                </a:lnTo>
                <a:lnTo>
                  <a:pt x="640" y="789566"/>
                </a:lnTo>
                <a:lnTo>
                  <a:pt x="0" y="786864"/>
                </a:lnTo>
                <a:lnTo>
                  <a:pt x="640" y="784161"/>
                </a:lnTo>
                <a:lnTo>
                  <a:pt x="0" y="781458"/>
                </a:lnTo>
                <a:lnTo>
                  <a:pt x="640" y="778755"/>
                </a:lnTo>
                <a:lnTo>
                  <a:pt x="0" y="776053"/>
                </a:lnTo>
                <a:lnTo>
                  <a:pt x="640" y="773350"/>
                </a:lnTo>
                <a:lnTo>
                  <a:pt x="0" y="770647"/>
                </a:lnTo>
                <a:lnTo>
                  <a:pt x="640" y="767944"/>
                </a:lnTo>
                <a:lnTo>
                  <a:pt x="0" y="765242"/>
                </a:lnTo>
                <a:lnTo>
                  <a:pt x="640" y="762539"/>
                </a:lnTo>
                <a:lnTo>
                  <a:pt x="0" y="759836"/>
                </a:lnTo>
                <a:lnTo>
                  <a:pt x="640" y="757134"/>
                </a:lnTo>
                <a:lnTo>
                  <a:pt x="0" y="754431"/>
                </a:lnTo>
                <a:lnTo>
                  <a:pt x="640" y="751728"/>
                </a:lnTo>
                <a:lnTo>
                  <a:pt x="0" y="749025"/>
                </a:lnTo>
                <a:lnTo>
                  <a:pt x="640" y="746323"/>
                </a:lnTo>
                <a:lnTo>
                  <a:pt x="0" y="743620"/>
                </a:lnTo>
                <a:lnTo>
                  <a:pt x="640" y="740917"/>
                </a:lnTo>
                <a:lnTo>
                  <a:pt x="0" y="738214"/>
                </a:lnTo>
                <a:lnTo>
                  <a:pt x="640" y="735512"/>
                </a:lnTo>
                <a:lnTo>
                  <a:pt x="0" y="732809"/>
                </a:lnTo>
                <a:lnTo>
                  <a:pt x="640" y="730106"/>
                </a:lnTo>
                <a:lnTo>
                  <a:pt x="0" y="727403"/>
                </a:lnTo>
                <a:lnTo>
                  <a:pt x="640" y="724701"/>
                </a:lnTo>
                <a:lnTo>
                  <a:pt x="0" y="721998"/>
                </a:lnTo>
                <a:lnTo>
                  <a:pt x="640" y="719295"/>
                </a:lnTo>
                <a:lnTo>
                  <a:pt x="0" y="716593"/>
                </a:lnTo>
                <a:lnTo>
                  <a:pt x="640" y="713890"/>
                </a:lnTo>
                <a:lnTo>
                  <a:pt x="0" y="711187"/>
                </a:lnTo>
                <a:lnTo>
                  <a:pt x="640" y="708484"/>
                </a:lnTo>
                <a:lnTo>
                  <a:pt x="0" y="705782"/>
                </a:lnTo>
                <a:lnTo>
                  <a:pt x="640" y="703079"/>
                </a:lnTo>
                <a:lnTo>
                  <a:pt x="0" y="700376"/>
                </a:lnTo>
                <a:lnTo>
                  <a:pt x="640" y="697673"/>
                </a:lnTo>
                <a:lnTo>
                  <a:pt x="0" y="694971"/>
                </a:lnTo>
                <a:lnTo>
                  <a:pt x="640" y="692268"/>
                </a:lnTo>
                <a:lnTo>
                  <a:pt x="0" y="689565"/>
                </a:lnTo>
                <a:lnTo>
                  <a:pt x="640" y="686863"/>
                </a:lnTo>
                <a:lnTo>
                  <a:pt x="0" y="684160"/>
                </a:lnTo>
                <a:lnTo>
                  <a:pt x="640" y="681457"/>
                </a:lnTo>
                <a:lnTo>
                  <a:pt x="0" y="678754"/>
                </a:lnTo>
                <a:lnTo>
                  <a:pt x="640" y="676052"/>
                </a:lnTo>
                <a:lnTo>
                  <a:pt x="0" y="673349"/>
                </a:lnTo>
                <a:lnTo>
                  <a:pt x="621" y="670726"/>
                </a:lnTo>
                <a:lnTo>
                  <a:pt x="0" y="668104"/>
                </a:lnTo>
                <a:lnTo>
                  <a:pt x="19" y="668023"/>
                </a:lnTo>
                <a:lnTo>
                  <a:pt x="0" y="667943"/>
                </a:lnTo>
                <a:lnTo>
                  <a:pt x="621" y="665321"/>
                </a:lnTo>
                <a:lnTo>
                  <a:pt x="0" y="662698"/>
                </a:lnTo>
                <a:lnTo>
                  <a:pt x="19" y="662618"/>
                </a:lnTo>
                <a:lnTo>
                  <a:pt x="0" y="662538"/>
                </a:lnTo>
                <a:lnTo>
                  <a:pt x="320" y="659835"/>
                </a:lnTo>
                <a:lnTo>
                  <a:pt x="38" y="657453"/>
                </a:lnTo>
                <a:lnTo>
                  <a:pt x="0" y="657293"/>
                </a:lnTo>
                <a:lnTo>
                  <a:pt x="13" y="657239"/>
                </a:lnTo>
                <a:lnTo>
                  <a:pt x="0" y="657132"/>
                </a:lnTo>
                <a:lnTo>
                  <a:pt x="320" y="654429"/>
                </a:lnTo>
                <a:lnTo>
                  <a:pt x="38" y="652048"/>
                </a:lnTo>
                <a:lnTo>
                  <a:pt x="0" y="651887"/>
                </a:lnTo>
                <a:lnTo>
                  <a:pt x="13" y="651834"/>
                </a:lnTo>
                <a:lnTo>
                  <a:pt x="0" y="651727"/>
                </a:lnTo>
                <a:lnTo>
                  <a:pt x="320" y="649024"/>
                </a:lnTo>
                <a:lnTo>
                  <a:pt x="38" y="646642"/>
                </a:lnTo>
                <a:lnTo>
                  <a:pt x="0" y="646482"/>
                </a:lnTo>
                <a:lnTo>
                  <a:pt x="13" y="646428"/>
                </a:lnTo>
                <a:lnTo>
                  <a:pt x="0" y="646322"/>
                </a:lnTo>
                <a:lnTo>
                  <a:pt x="320" y="643618"/>
                </a:lnTo>
                <a:lnTo>
                  <a:pt x="38" y="641237"/>
                </a:lnTo>
                <a:lnTo>
                  <a:pt x="0" y="641076"/>
                </a:lnTo>
                <a:lnTo>
                  <a:pt x="13" y="641023"/>
                </a:lnTo>
                <a:lnTo>
                  <a:pt x="0" y="640916"/>
                </a:lnTo>
                <a:lnTo>
                  <a:pt x="320" y="638213"/>
                </a:lnTo>
                <a:lnTo>
                  <a:pt x="38" y="635832"/>
                </a:lnTo>
                <a:lnTo>
                  <a:pt x="0" y="635671"/>
                </a:lnTo>
                <a:lnTo>
                  <a:pt x="13" y="635617"/>
                </a:lnTo>
                <a:lnTo>
                  <a:pt x="0" y="635510"/>
                </a:lnTo>
                <a:lnTo>
                  <a:pt x="320" y="632808"/>
                </a:lnTo>
                <a:lnTo>
                  <a:pt x="38" y="630426"/>
                </a:lnTo>
                <a:lnTo>
                  <a:pt x="0" y="630265"/>
                </a:lnTo>
                <a:lnTo>
                  <a:pt x="13" y="630212"/>
                </a:lnTo>
                <a:lnTo>
                  <a:pt x="0" y="630105"/>
                </a:lnTo>
                <a:lnTo>
                  <a:pt x="320" y="627402"/>
                </a:lnTo>
                <a:lnTo>
                  <a:pt x="38" y="625021"/>
                </a:lnTo>
                <a:lnTo>
                  <a:pt x="0" y="624860"/>
                </a:lnTo>
                <a:lnTo>
                  <a:pt x="13" y="624806"/>
                </a:lnTo>
                <a:lnTo>
                  <a:pt x="0" y="624699"/>
                </a:lnTo>
                <a:lnTo>
                  <a:pt x="320" y="621997"/>
                </a:lnTo>
                <a:lnTo>
                  <a:pt x="38" y="619615"/>
                </a:lnTo>
                <a:lnTo>
                  <a:pt x="0" y="619454"/>
                </a:lnTo>
                <a:lnTo>
                  <a:pt x="13" y="619401"/>
                </a:lnTo>
                <a:lnTo>
                  <a:pt x="0" y="619294"/>
                </a:lnTo>
                <a:lnTo>
                  <a:pt x="320" y="616591"/>
                </a:lnTo>
                <a:lnTo>
                  <a:pt x="38" y="614210"/>
                </a:lnTo>
                <a:lnTo>
                  <a:pt x="0" y="614049"/>
                </a:lnTo>
                <a:lnTo>
                  <a:pt x="13" y="613995"/>
                </a:lnTo>
                <a:lnTo>
                  <a:pt x="0" y="613888"/>
                </a:lnTo>
                <a:lnTo>
                  <a:pt x="320" y="611186"/>
                </a:lnTo>
                <a:lnTo>
                  <a:pt x="38" y="608804"/>
                </a:lnTo>
                <a:lnTo>
                  <a:pt x="0" y="608643"/>
                </a:lnTo>
                <a:lnTo>
                  <a:pt x="13" y="608590"/>
                </a:lnTo>
                <a:lnTo>
                  <a:pt x="0" y="608483"/>
                </a:lnTo>
                <a:lnTo>
                  <a:pt x="320" y="605780"/>
                </a:lnTo>
                <a:lnTo>
                  <a:pt x="38" y="603399"/>
                </a:lnTo>
                <a:lnTo>
                  <a:pt x="0" y="603238"/>
                </a:lnTo>
                <a:lnTo>
                  <a:pt x="13" y="603184"/>
                </a:lnTo>
                <a:lnTo>
                  <a:pt x="0" y="603077"/>
                </a:lnTo>
                <a:lnTo>
                  <a:pt x="320" y="600375"/>
                </a:lnTo>
                <a:lnTo>
                  <a:pt x="38" y="597993"/>
                </a:lnTo>
                <a:lnTo>
                  <a:pt x="0" y="597833"/>
                </a:lnTo>
                <a:lnTo>
                  <a:pt x="13" y="597779"/>
                </a:lnTo>
                <a:lnTo>
                  <a:pt x="0" y="597672"/>
                </a:lnTo>
                <a:lnTo>
                  <a:pt x="320" y="594969"/>
                </a:lnTo>
                <a:lnTo>
                  <a:pt x="38" y="592588"/>
                </a:lnTo>
                <a:lnTo>
                  <a:pt x="0" y="592427"/>
                </a:lnTo>
                <a:lnTo>
                  <a:pt x="13" y="592374"/>
                </a:lnTo>
                <a:lnTo>
                  <a:pt x="0" y="592267"/>
                </a:lnTo>
                <a:lnTo>
                  <a:pt x="320" y="589564"/>
                </a:lnTo>
                <a:lnTo>
                  <a:pt x="38" y="587182"/>
                </a:lnTo>
                <a:lnTo>
                  <a:pt x="0" y="587021"/>
                </a:lnTo>
                <a:lnTo>
                  <a:pt x="13" y="586968"/>
                </a:lnTo>
                <a:lnTo>
                  <a:pt x="0" y="586861"/>
                </a:lnTo>
                <a:lnTo>
                  <a:pt x="320" y="584158"/>
                </a:lnTo>
                <a:lnTo>
                  <a:pt x="38" y="581777"/>
                </a:lnTo>
                <a:lnTo>
                  <a:pt x="0" y="581616"/>
                </a:lnTo>
                <a:lnTo>
                  <a:pt x="13" y="581563"/>
                </a:lnTo>
                <a:lnTo>
                  <a:pt x="0" y="581456"/>
                </a:lnTo>
                <a:lnTo>
                  <a:pt x="320" y="578753"/>
                </a:lnTo>
                <a:lnTo>
                  <a:pt x="38" y="576371"/>
                </a:lnTo>
                <a:lnTo>
                  <a:pt x="0" y="576210"/>
                </a:lnTo>
                <a:lnTo>
                  <a:pt x="13" y="576157"/>
                </a:lnTo>
                <a:lnTo>
                  <a:pt x="0" y="576050"/>
                </a:lnTo>
                <a:lnTo>
                  <a:pt x="320" y="573347"/>
                </a:lnTo>
                <a:lnTo>
                  <a:pt x="38" y="570965"/>
                </a:lnTo>
                <a:lnTo>
                  <a:pt x="0" y="570805"/>
                </a:lnTo>
                <a:lnTo>
                  <a:pt x="13" y="570751"/>
                </a:lnTo>
                <a:lnTo>
                  <a:pt x="0" y="570645"/>
                </a:lnTo>
                <a:lnTo>
                  <a:pt x="320" y="567942"/>
                </a:lnTo>
                <a:lnTo>
                  <a:pt x="38" y="565560"/>
                </a:lnTo>
                <a:lnTo>
                  <a:pt x="0" y="565399"/>
                </a:lnTo>
                <a:lnTo>
                  <a:pt x="13" y="565346"/>
                </a:lnTo>
                <a:lnTo>
                  <a:pt x="0" y="565239"/>
                </a:lnTo>
                <a:lnTo>
                  <a:pt x="320" y="562536"/>
                </a:lnTo>
                <a:lnTo>
                  <a:pt x="38" y="560154"/>
                </a:lnTo>
                <a:lnTo>
                  <a:pt x="0" y="559994"/>
                </a:lnTo>
                <a:lnTo>
                  <a:pt x="13" y="559940"/>
                </a:lnTo>
                <a:lnTo>
                  <a:pt x="0" y="559834"/>
                </a:lnTo>
                <a:lnTo>
                  <a:pt x="320" y="557131"/>
                </a:lnTo>
                <a:lnTo>
                  <a:pt x="38" y="554749"/>
                </a:lnTo>
                <a:lnTo>
                  <a:pt x="0" y="554588"/>
                </a:lnTo>
                <a:lnTo>
                  <a:pt x="13" y="554535"/>
                </a:lnTo>
                <a:lnTo>
                  <a:pt x="0" y="554428"/>
                </a:lnTo>
                <a:lnTo>
                  <a:pt x="320" y="551726"/>
                </a:lnTo>
                <a:lnTo>
                  <a:pt x="38" y="549344"/>
                </a:lnTo>
                <a:lnTo>
                  <a:pt x="0" y="549183"/>
                </a:lnTo>
                <a:lnTo>
                  <a:pt x="13" y="549130"/>
                </a:lnTo>
                <a:lnTo>
                  <a:pt x="0" y="549023"/>
                </a:lnTo>
                <a:lnTo>
                  <a:pt x="320" y="546320"/>
                </a:lnTo>
                <a:lnTo>
                  <a:pt x="38" y="543938"/>
                </a:lnTo>
                <a:lnTo>
                  <a:pt x="0" y="543778"/>
                </a:lnTo>
                <a:lnTo>
                  <a:pt x="13" y="543724"/>
                </a:lnTo>
                <a:lnTo>
                  <a:pt x="0" y="543617"/>
                </a:lnTo>
                <a:lnTo>
                  <a:pt x="320" y="540915"/>
                </a:lnTo>
                <a:lnTo>
                  <a:pt x="38" y="538533"/>
                </a:lnTo>
                <a:lnTo>
                  <a:pt x="0" y="538372"/>
                </a:lnTo>
                <a:lnTo>
                  <a:pt x="13" y="538319"/>
                </a:lnTo>
                <a:lnTo>
                  <a:pt x="0" y="538212"/>
                </a:lnTo>
                <a:lnTo>
                  <a:pt x="320" y="535509"/>
                </a:lnTo>
                <a:lnTo>
                  <a:pt x="38" y="533127"/>
                </a:lnTo>
                <a:lnTo>
                  <a:pt x="0" y="532967"/>
                </a:lnTo>
                <a:lnTo>
                  <a:pt x="13" y="532913"/>
                </a:lnTo>
                <a:lnTo>
                  <a:pt x="0" y="532806"/>
                </a:lnTo>
                <a:lnTo>
                  <a:pt x="320" y="530104"/>
                </a:lnTo>
                <a:lnTo>
                  <a:pt x="38" y="527721"/>
                </a:lnTo>
                <a:lnTo>
                  <a:pt x="0" y="527561"/>
                </a:lnTo>
                <a:lnTo>
                  <a:pt x="13" y="527508"/>
                </a:lnTo>
                <a:lnTo>
                  <a:pt x="0" y="527401"/>
                </a:lnTo>
                <a:lnTo>
                  <a:pt x="320" y="524698"/>
                </a:lnTo>
                <a:lnTo>
                  <a:pt x="38" y="522316"/>
                </a:lnTo>
                <a:lnTo>
                  <a:pt x="0" y="522156"/>
                </a:lnTo>
                <a:lnTo>
                  <a:pt x="13" y="522102"/>
                </a:lnTo>
                <a:lnTo>
                  <a:pt x="0" y="521995"/>
                </a:lnTo>
                <a:lnTo>
                  <a:pt x="320" y="519293"/>
                </a:lnTo>
                <a:lnTo>
                  <a:pt x="38" y="516911"/>
                </a:lnTo>
                <a:lnTo>
                  <a:pt x="0" y="516750"/>
                </a:lnTo>
                <a:lnTo>
                  <a:pt x="13" y="516697"/>
                </a:lnTo>
                <a:lnTo>
                  <a:pt x="0" y="516590"/>
                </a:lnTo>
                <a:lnTo>
                  <a:pt x="320" y="513887"/>
                </a:lnTo>
                <a:lnTo>
                  <a:pt x="38" y="511505"/>
                </a:lnTo>
                <a:lnTo>
                  <a:pt x="0" y="511345"/>
                </a:lnTo>
                <a:lnTo>
                  <a:pt x="13" y="511291"/>
                </a:lnTo>
                <a:lnTo>
                  <a:pt x="0" y="511185"/>
                </a:lnTo>
                <a:lnTo>
                  <a:pt x="320" y="508482"/>
                </a:lnTo>
                <a:lnTo>
                  <a:pt x="38" y="506100"/>
                </a:lnTo>
                <a:lnTo>
                  <a:pt x="0" y="505939"/>
                </a:lnTo>
                <a:lnTo>
                  <a:pt x="13" y="505886"/>
                </a:lnTo>
                <a:lnTo>
                  <a:pt x="0" y="505779"/>
                </a:lnTo>
                <a:lnTo>
                  <a:pt x="320" y="503076"/>
                </a:lnTo>
                <a:lnTo>
                  <a:pt x="38" y="500694"/>
                </a:lnTo>
                <a:lnTo>
                  <a:pt x="0" y="500534"/>
                </a:lnTo>
                <a:lnTo>
                  <a:pt x="13" y="500480"/>
                </a:lnTo>
                <a:lnTo>
                  <a:pt x="0" y="500374"/>
                </a:lnTo>
                <a:lnTo>
                  <a:pt x="320" y="497671"/>
                </a:lnTo>
                <a:lnTo>
                  <a:pt x="38" y="495289"/>
                </a:lnTo>
                <a:lnTo>
                  <a:pt x="0" y="495128"/>
                </a:lnTo>
                <a:lnTo>
                  <a:pt x="13" y="495075"/>
                </a:lnTo>
                <a:lnTo>
                  <a:pt x="0" y="494968"/>
                </a:lnTo>
                <a:lnTo>
                  <a:pt x="320" y="492265"/>
                </a:lnTo>
                <a:lnTo>
                  <a:pt x="38" y="489883"/>
                </a:lnTo>
                <a:lnTo>
                  <a:pt x="0" y="489723"/>
                </a:lnTo>
                <a:lnTo>
                  <a:pt x="13" y="489669"/>
                </a:lnTo>
                <a:lnTo>
                  <a:pt x="0" y="489563"/>
                </a:lnTo>
                <a:lnTo>
                  <a:pt x="320" y="486860"/>
                </a:lnTo>
                <a:lnTo>
                  <a:pt x="38" y="484478"/>
                </a:lnTo>
                <a:lnTo>
                  <a:pt x="0" y="484317"/>
                </a:lnTo>
                <a:lnTo>
                  <a:pt x="13" y="484264"/>
                </a:lnTo>
                <a:lnTo>
                  <a:pt x="0" y="484157"/>
                </a:lnTo>
                <a:lnTo>
                  <a:pt x="320" y="481454"/>
                </a:lnTo>
                <a:lnTo>
                  <a:pt x="38" y="479072"/>
                </a:lnTo>
                <a:lnTo>
                  <a:pt x="0" y="478912"/>
                </a:lnTo>
                <a:lnTo>
                  <a:pt x="13" y="478859"/>
                </a:lnTo>
                <a:lnTo>
                  <a:pt x="0" y="478752"/>
                </a:lnTo>
                <a:lnTo>
                  <a:pt x="320" y="476049"/>
                </a:lnTo>
                <a:lnTo>
                  <a:pt x="38" y="473667"/>
                </a:lnTo>
                <a:lnTo>
                  <a:pt x="0" y="473506"/>
                </a:lnTo>
                <a:lnTo>
                  <a:pt x="13" y="473453"/>
                </a:lnTo>
                <a:lnTo>
                  <a:pt x="0" y="473346"/>
                </a:lnTo>
                <a:lnTo>
                  <a:pt x="320" y="470643"/>
                </a:lnTo>
                <a:lnTo>
                  <a:pt x="38" y="468262"/>
                </a:lnTo>
                <a:lnTo>
                  <a:pt x="0" y="468101"/>
                </a:lnTo>
                <a:lnTo>
                  <a:pt x="13" y="468048"/>
                </a:lnTo>
                <a:lnTo>
                  <a:pt x="0" y="467940"/>
                </a:lnTo>
                <a:lnTo>
                  <a:pt x="320" y="465238"/>
                </a:lnTo>
                <a:lnTo>
                  <a:pt x="38" y="462856"/>
                </a:lnTo>
                <a:lnTo>
                  <a:pt x="0" y="462696"/>
                </a:lnTo>
                <a:lnTo>
                  <a:pt x="13" y="462642"/>
                </a:lnTo>
                <a:lnTo>
                  <a:pt x="0" y="462535"/>
                </a:lnTo>
                <a:lnTo>
                  <a:pt x="320" y="459833"/>
                </a:lnTo>
                <a:lnTo>
                  <a:pt x="38" y="457450"/>
                </a:lnTo>
                <a:lnTo>
                  <a:pt x="0" y="457290"/>
                </a:lnTo>
                <a:lnTo>
                  <a:pt x="13" y="457237"/>
                </a:lnTo>
                <a:lnTo>
                  <a:pt x="0" y="457130"/>
                </a:lnTo>
                <a:lnTo>
                  <a:pt x="320" y="454427"/>
                </a:lnTo>
                <a:lnTo>
                  <a:pt x="38" y="452045"/>
                </a:lnTo>
                <a:lnTo>
                  <a:pt x="0" y="451885"/>
                </a:lnTo>
                <a:lnTo>
                  <a:pt x="13" y="451831"/>
                </a:lnTo>
                <a:lnTo>
                  <a:pt x="0" y="451724"/>
                </a:lnTo>
                <a:lnTo>
                  <a:pt x="320" y="449021"/>
                </a:lnTo>
                <a:lnTo>
                  <a:pt x="38" y="446640"/>
                </a:lnTo>
                <a:lnTo>
                  <a:pt x="0" y="446479"/>
                </a:lnTo>
                <a:lnTo>
                  <a:pt x="13" y="446426"/>
                </a:lnTo>
                <a:lnTo>
                  <a:pt x="0" y="446319"/>
                </a:lnTo>
                <a:lnTo>
                  <a:pt x="320" y="443616"/>
                </a:lnTo>
                <a:lnTo>
                  <a:pt x="38" y="441234"/>
                </a:lnTo>
                <a:lnTo>
                  <a:pt x="0" y="441074"/>
                </a:lnTo>
                <a:lnTo>
                  <a:pt x="13" y="441020"/>
                </a:lnTo>
                <a:lnTo>
                  <a:pt x="0" y="440913"/>
                </a:lnTo>
                <a:lnTo>
                  <a:pt x="320" y="438210"/>
                </a:lnTo>
                <a:lnTo>
                  <a:pt x="38" y="435829"/>
                </a:lnTo>
                <a:lnTo>
                  <a:pt x="0" y="435668"/>
                </a:lnTo>
                <a:lnTo>
                  <a:pt x="13" y="435615"/>
                </a:lnTo>
                <a:lnTo>
                  <a:pt x="0" y="435508"/>
                </a:lnTo>
                <a:lnTo>
                  <a:pt x="320" y="432805"/>
                </a:lnTo>
                <a:lnTo>
                  <a:pt x="38" y="430424"/>
                </a:lnTo>
                <a:lnTo>
                  <a:pt x="0" y="430263"/>
                </a:lnTo>
                <a:lnTo>
                  <a:pt x="13" y="430209"/>
                </a:lnTo>
                <a:lnTo>
                  <a:pt x="0" y="430102"/>
                </a:lnTo>
                <a:lnTo>
                  <a:pt x="320" y="427400"/>
                </a:lnTo>
                <a:lnTo>
                  <a:pt x="38" y="425018"/>
                </a:lnTo>
                <a:lnTo>
                  <a:pt x="0" y="424857"/>
                </a:lnTo>
                <a:lnTo>
                  <a:pt x="13" y="424804"/>
                </a:lnTo>
                <a:lnTo>
                  <a:pt x="0" y="424697"/>
                </a:lnTo>
                <a:lnTo>
                  <a:pt x="320" y="421994"/>
                </a:lnTo>
                <a:lnTo>
                  <a:pt x="38" y="419613"/>
                </a:lnTo>
                <a:lnTo>
                  <a:pt x="0" y="419452"/>
                </a:lnTo>
                <a:lnTo>
                  <a:pt x="13" y="419398"/>
                </a:lnTo>
                <a:lnTo>
                  <a:pt x="0" y="419291"/>
                </a:lnTo>
                <a:lnTo>
                  <a:pt x="320" y="416589"/>
                </a:lnTo>
                <a:lnTo>
                  <a:pt x="38" y="414207"/>
                </a:lnTo>
                <a:lnTo>
                  <a:pt x="0" y="414046"/>
                </a:lnTo>
                <a:lnTo>
                  <a:pt x="13" y="413993"/>
                </a:lnTo>
                <a:lnTo>
                  <a:pt x="0" y="413886"/>
                </a:lnTo>
                <a:lnTo>
                  <a:pt x="320" y="411183"/>
                </a:lnTo>
                <a:lnTo>
                  <a:pt x="38" y="408802"/>
                </a:lnTo>
                <a:lnTo>
                  <a:pt x="0" y="408641"/>
                </a:lnTo>
                <a:lnTo>
                  <a:pt x="10" y="408561"/>
                </a:lnTo>
                <a:lnTo>
                  <a:pt x="0" y="408480"/>
                </a:lnTo>
                <a:lnTo>
                  <a:pt x="311" y="405858"/>
                </a:lnTo>
                <a:lnTo>
                  <a:pt x="0" y="403235"/>
                </a:lnTo>
                <a:lnTo>
                  <a:pt x="10" y="403155"/>
                </a:lnTo>
                <a:lnTo>
                  <a:pt x="0" y="403075"/>
                </a:lnTo>
                <a:lnTo>
                  <a:pt x="311" y="400452"/>
                </a:lnTo>
                <a:lnTo>
                  <a:pt x="0" y="397830"/>
                </a:lnTo>
                <a:lnTo>
                  <a:pt x="10" y="397750"/>
                </a:lnTo>
                <a:lnTo>
                  <a:pt x="0" y="397669"/>
                </a:lnTo>
                <a:lnTo>
                  <a:pt x="311" y="395047"/>
                </a:lnTo>
                <a:lnTo>
                  <a:pt x="0" y="392425"/>
                </a:lnTo>
                <a:lnTo>
                  <a:pt x="10" y="392344"/>
                </a:lnTo>
                <a:lnTo>
                  <a:pt x="0" y="392264"/>
                </a:lnTo>
                <a:lnTo>
                  <a:pt x="311" y="389641"/>
                </a:lnTo>
                <a:lnTo>
                  <a:pt x="0" y="387019"/>
                </a:lnTo>
                <a:lnTo>
                  <a:pt x="10" y="386939"/>
                </a:lnTo>
                <a:lnTo>
                  <a:pt x="0" y="386859"/>
                </a:lnTo>
                <a:lnTo>
                  <a:pt x="311" y="384236"/>
                </a:lnTo>
                <a:lnTo>
                  <a:pt x="0" y="381613"/>
                </a:lnTo>
                <a:lnTo>
                  <a:pt x="10" y="381533"/>
                </a:lnTo>
                <a:lnTo>
                  <a:pt x="0" y="381453"/>
                </a:lnTo>
                <a:lnTo>
                  <a:pt x="311" y="378830"/>
                </a:lnTo>
                <a:lnTo>
                  <a:pt x="0" y="376208"/>
                </a:lnTo>
                <a:lnTo>
                  <a:pt x="10" y="376128"/>
                </a:lnTo>
                <a:lnTo>
                  <a:pt x="0" y="376048"/>
                </a:lnTo>
                <a:lnTo>
                  <a:pt x="38" y="375887"/>
                </a:lnTo>
                <a:lnTo>
                  <a:pt x="320" y="373505"/>
                </a:lnTo>
                <a:lnTo>
                  <a:pt x="0" y="370802"/>
                </a:lnTo>
                <a:lnTo>
                  <a:pt x="320" y="368100"/>
                </a:lnTo>
                <a:lnTo>
                  <a:pt x="0" y="365397"/>
                </a:lnTo>
                <a:lnTo>
                  <a:pt x="320" y="362694"/>
                </a:lnTo>
                <a:lnTo>
                  <a:pt x="0" y="359991"/>
                </a:lnTo>
                <a:lnTo>
                  <a:pt x="320" y="357289"/>
                </a:lnTo>
                <a:lnTo>
                  <a:pt x="0" y="354586"/>
                </a:lnTo>
                <a:lnTo>
                  <a:pt x="320" y="351883"/>
                </a:lnTo>
                <a:lnTo>
                  <a:pt x="0" y="349180"/>
                </a:lnTo>
                <a:lnTo>
                  <a:pt x="320" y="346478"/>
                </a:lnTo>
                <a:lnTo>
                  <a:pt x="0" y="343775"/>
                </a:lnTo>
                <a:lnTo>
                  <a:pt x="320" y="341072"/>
                </a:lnTo>
                <a:lnTo>
                  <a:pt x="0" y="338370"/>
                </a:lnTo>
                <a:lnTo>
                  <a:pt x="320" y="335667"/>
                </a:lnTo>
                <a:lnTo>
                  <a:pt x="0" y="332964"/>
                </a:lnTo>
                <a:lnTo>
                  <a:pt x="320" y="330261"/>
                </a:lnTo>
                <a:lnTo>
                  <a:pt x="0" y="327559"/>
                </a:lnTo>
                <a:lnTo>
                  <a:pt x="320" y="324856"/>
                </a:lnTo>
                <a:lnTo>
                  <a:pt x="0" y="322153"/>
                </a:lnTo>
                <a:lnTo>
                  <a:pt x="320" y="319450"/>
                </a:lnTo>
                <a:lnTo>
                  <a:pt x="0" y="316748"/>
                </a:lnTo>
                <a:lnTo>
                  <a:pt x="320" y="314045"/>
                </a:lnTo>
                <a:lnTo>
                  <a:pt x="0" y="311342"/>
                </a:lnTo>
                <a:lnTo>
                  <a:pt x="320" y="308639"/>
                </a:lnTo>
                <a:lnTo>
                  <a:pt x="0" y="305937"/>
                </a:lnTo>
                <a:lnTo>
                  <a:pt x="320" y="303234"/>
                </a:lnTo>
                <a:lnTo>
                  <a:pt x="0" y="300531"/>
                </a:lnTo>
                <a:lnTo>
                  <a:pt x="320" y="297829"/>
                </a:lnTo>
                <a:lnTo>
                  <a:pt x="0" y="295126"/>
                </a:lnTo>
                <a:lnTo>
                  <a:pt x="320" y="292423"/>
                </a:lnTo>
                <a:lnTo>
                  <a:pt x="0" y="289720"/>
                </a:lnTo>
                <a:lnTo>
                  <a:pt x="320" y="287018"/>
                </a:lnTo>
                <a:lnTo>
                  <a:pt x="0" y="284315"/>
                </a:lnTo>
                <a:lnTo>
                  <a:pt x="320" y="281612"/>
                </a:lnTo>
                <a:lnTo>
                  <a:pt x="0" y="278909"/>
                </a:lnTo>
                <a:lnTo>
                  <a:pt x="320" y="276207"/>
                </a:lnTo>
                <a:lnTo>
                  <a:pt x="0" y="273504"/>
                </a:lnTo>
                <a:lnTo>
                  <a:pt x="320" y="270801"/>
                </a:lnTo>
                <a:lnTo>
                  <a:pt x="0" y="268098"/>
                </a:lnTo>
                <a:lnTo>
                  <a:pt x="320" y="265396"/>
                </a:lnTo>
                <a:lnTo>
                  <a:pt x="0" y="262693"/>
                </a:lnTo>
                <a:lnTo>
                  <a:pt x="320" y="259990"/>
                </a:lnTo>
                <a:lnTo>
                  <a:pt x="0" y="257288"/>
                </a:lnTo>
                <a:lnTo>
                  <a:pt x="320" y="254585"/>
                </a:lnTo>
                <a:lnTo>
                  <a:pt x="0" y="251882"/>
                </a:lnTo>
                <a:lnTo>
                  <a:pt x="320" y="249179"/>
                </a:lnTo>
                <a:lnTo>
                  <a:pt x="0" y="246476"/>
                </a:lnTo>
                <a:lnTo>
                  <a:pt x="320" y="243774"/>
                </a:lnTo>
                <a:lnTo>
                  <a:pt x="0" y="241071"/>
                </a:lnTo>
                <a:lnTo>
                  <a:pt x="320" y="238368"/>
                </a:lnTo>
                <a:lnTo>
                  <a:pt x="0" y="235666"/>
                </a:lnTo>
                <a:lnTo>
                  <a:pt x="320" y="232963"/>
                </a:lnTo>
                <a:lnTo>
                  <a:pt x="0" y="230260"/>
                </a:lnTo>
                <a:lnTo>
                  <a:pt x="320" y="227557"/>
                </a:lnTo>
                <a:lnTo>
                  <a:pt x="0" y="224855"/>
                </a:lnTo>
                <a:lnTo>
                  <a:pt x="320" y="222152"/>
                </a:lnTo>
                <a:lnTo>
                  <a:pt x="0" y="219449"/>
                </a:lnTo>
                <a:lnTo>
                  <a:pt x="320" y="216746"/>
                </a:lnTo>
                <a:lnTo>
                  <a:pt x="0" y="214043"/>
                </a:lnTo>
                <a:lnTo>
                  <a:pt x="320" y="211341"/>
                </a:lnTo>
                <a:lnTo>
                  <a:pt x="0" y="208638"/>
                </a:lnTo>
                <a:lnTo>
                  <a:pt x="320" y="205935"/>
                </a:lnTo>
                <a:lnTo>
                  <a:pt x="0" y="203233"/>
                </a:lnTo>
                <a:lnTo>
                  <a:pt x="320" y="200530"/>
                </a:lnTo>
                <a:lnTo>
                  <a:pt x="0" y="197827"/>
                </a:lnTo>
                <a:lnTo>
                  <a:pt x="320" y="195124"/>
                </a:lnTo>
                <a:lnTo>
                  <a:pt x="0" y="192421"/>
                </a:lnTo>
                <a:lnTo>
                  <a:pt x="320" y="189719"/>
                </a:lnTo>
                <a:lnTo>
                  <a:pt x="0" y="187016"/>
                </a:lnTo>
                <a:lnTo>
                  <a:pt x="320" y="184313"/>
                </a:lnTo>
                <a:lnTo>
                  <a:pt x="0" y="181611"/>
                </a:lnTo>
                <a:lnTo>
                  <a:pt x="320" y="178908"/>
                </a:lnTo>
                <a:lnTo>
                  <a:pt x="0" y="176205"/>
                </a:lnTo>
                <a:lnTo>
                  <a:pt x="320" y="173502"/>
                </a:lnTo>
                <a:lnTo>
                  <a:pt x="0" y="170800"/>
                </a:lnTo>
                <a:lnTo>
                  <a:pt x="320" y="168097"/>
                </a:lnTo>
                <a:lnTo>
                  <a:pt x="0" y="165394"/>
                </a:lnTo>
                <a:lnTo>
                  <a:pt x="320" y="162691"/>
                </a:lnTo>
                <a:lnTo>
                  <a:pt x="0" y="159989"/>
                </a:lnTo>
                <a:lnTo>
                  <a:pt x="320" y="157286"/>
                </a:lnTo>
                <a:lnTo>
                  <a:pt x="0" y="154583"/>
                </a:lnTo>
                <a:lnTo>
                  <a:pt x="320" y="151881"/>
                </a:lnTo>
                <a:lnTo>
                  <a:pt x="0" y="149178"/>
                </a:lnTo>
                <a:lnTo>
                  <a:pt x="320" y="146475"/>
                </a:lnTo>
                <a:lnTo>
                  <a:pt x="0" y="143772"/>
                </a:lnTo>
                <a:lnTo>
                  <a:pt x="320" y="141070"/>
                </a:lnTo>
                <a:lnTo>
                  <a:pt x="0" y="138367"/>
                </a:lnTo>
                <a:lnTo>
                  <a:pt x="320" y="135664"/>
                </a:lnTo>
                <a:lnTo>
                  <a:pt x="0" y="132961"/>
                </a:lnTo>
                <a:lnTo>
                  <a:pt x="320" y="130259"/>
                </a:lnTo>
                <a:lnTo>
                  <a:pt x="0" y="127556"/>
                </a:lnTo>
                <a:lnTo>
                  <a:pt x="320" y="124853"/>
                </a:lnTo>
                <a:lnTo>
                  <a:pt x="0" y="122150"/>
                </a:lnTo>
                <a:cubicBezTo>
                  <a:pt x="0" y="54689"/>
                  <a:pt x="128332" y="0"/>
                  <a:pt x="286636" y="0"/>
                </a:cubicBezTo>
                <a:close/>
              </a:path>
            </a:pathLst>
          </a:custGeom>
          <a:gradFill>
            <a:gsLst>
              <a:gs pos="0">
                <a:srgbClr val="00B0F0"/>
              </a:gs>
              <a:gs pos="100000">
                <a:srgbClr val="00F2F2">
                  <a:alpha val="0"/>
                </a:srgbClr>
              </a:gs>
            </a:gsLst>
            <a:lin ang="16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3" name="Group 4">
            <a:extLst>
              <a:ext uri="{FF2B5EF4-FFF2-40B4-BE49-F238E27FC236}">
                <a16:creationId xmlns:a16="http://schemas.microsoft.com/office/drawing/2014/main" id="{1E0B184E-D04C-4EB4-8AD5-DFA3D9153A3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009167" y="-1271535"/>
            <a:ext cx="2640099" cy="2621798"/>
            <a:chOff x="443" y="453"/>
            <a:chExt cx="2741" cy="2722"/>
          </a:xfrm>
          <a:gradFill>
            <a:gsLst>
              <a:gs pos="44000">
                <a:srgbClr val="9A22F8">
                  <a:alpha val="0"/>
                </a:srgbClr>
              </a:gs>
              <a:gs pos="73000">
                <a:srgbClr val="313BD0"/>
              </a:gs>
            </a:gsLst>
            <a:lin ang="5400000" scaled="1"/>
          </a:gradFill>
        </p:grpSpPr>
        <p:grpSp>
          <p:nvGrpSpPr>
            <p:cNvPr id="74" name="Group 205">
              <a:extLst>
                <a:ext uri="{FF2B5EF4-FFF2-40B4-BE49-F238E27FC236}">
                  <a16:creationId xmlns:a16="http://schemas.microsoft.com/office/drawing/2014/main" id="{C566A945-BEE2-42C2-A68F-1A196C718A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4" y="863"/>
              <a:ext cx="1811" cy="1862"/>
              <a:chOff x="904" y="863"/>
              <a:chExt cx="1811" cy="1862"/>
            </a:xfrm>
            <a:grpFill/>
          </p:grpSpPr>
          <p:sp>
            <p:nvSpPr>
              <p:cNvPr id="447" name="Freeform 5">
                <a:extLst>
                  <a:ext uri="{FF2B5EF4-FFF2-40B4-BE49-F238E27FC236}">
                    <a16:creationId xmlns:a16="http://schemas.microsoft.com/office/drawing/2014/main" id="{B5E2B5CC-01A1-4353-8D1C-B97CB0CFC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863"/>
                <a:ext cx="45" cy="43"/>
              </a:xfrm>
              <a:custGeom>
                <a:avLst/>
                <a:gdLst>
                  <a:gd name="T0" fmla="*/ 82 w 166"/>
                  <a:gd name="T1" fmla="*/ 155 h 155"/>
                  <a:gd name="T2" fmla="*/ 19 w 166"/>
                  <a:gd name="T3" fmla="*/ 118 h 155"/>
                  <a:gd name="T4" fmla="*/ 47 w 166"/>
                  <a:gd name="T5" fmla="*/ 20 h 155"/>
                  <a:gd name="T6" fmla="*/ 49 w 166"/>
                  <a:gd name="T7" fmla="*/ 19 h 155"/>
                  <a:gd name="T8" fmla="*/ 146 w 166"/>
                  <a:gd name="T9" fmla="*/ 47 h 155"/>
                  <a:gd name="T10" fmla="*/ 119 w 166"/>
                  <a:gd name="T11" fmla="*/ 145 h 155"/>
                  <a:gd name="T12" fmla="*/ 117 w 166"/>
                  <a:gd name="T13" fmla="*/ 146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7" y="155"/>
                      <a:pt x="32" y="141"/>
                      <a:pt x="19" y="118"/>
                    </a:cubicBezTo>
                    <a:cubicBezTo>
                      <a:pt x="0" y="83"/>
                      <a:pt x="12" y="39"/>
                      <a:pt x="47" y="20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83" y="0"/>
                      <a:pt x="127" y="12"/>
                      <a:pt x="146" y="47"/>
                    </a:cubicBezTo>
                    <a:cubicBezTo>
                      <a:pt x="166" y="82"/>
                      <a:pt x="153" y="125"/>
                      <a:pt x="119" y="145"/>
                    </a:cubicBezTo>
                    <a:cubicBezTo>
                      <a:pt x="117" y="146"/>
                      <a:pt x="117" y="146"/>
                      <a:pt x="117" y="146"/>
                    </a:cubicBezTo>
                    <a:cubicBezTo>
                      <a:pt x="106" y="152"/>
                      <a:pt x="94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6">
                <a:extLst>
                  <a:ext uri="{FF2B5EF4-FFF2-40B4-BE49-F238E27FC236}">
                    <a16:creationId xmlns:a16="http://schemas.microsoft.com/office/drawing/2014/main" id="{F4CCEE5C-F4C9-4296-8B3C-63265F148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2495"/>
                <a:ext cx="36" cy="35"/>
              </a:xfrm>
              <a:custGeom>
                <a:avLst/>
                <a:gdLst>
                  <a:gd name="T0" fmla="*/ 65 w 130"/>
                  <a:gd name="T1" fmla="*/ 125 h 125"/>
                  <a:gd name="T2" fmla="*/ 5 w 130"/>
                  <a:gd name="T3" fmla="*/ 73 h 125"/>
                  <a:gd name="T4" fmla="*/ 56 w 130"/>
                  <a:gd name="T5" fmla="*/ 5 h 125"/>
                  <a:gd name="T6" fmla="*/ 58 w 130"/>
                  <a:gd name="T7" fmla="*/ 5 h 125"/>
                  <a:gd name="T8" fmla="*/ 126 w 130"/>
                  <a:gd name="T9" fmla="*/ 56 h 125"/>
                  <a:gd name="T10" fmla="*/ 74 w 130"/>
                  <a:gd name="T11" fmla="*/ 124 h 125"/>
                  <a:gd name="T12" fmla="*/ 73 w 130"/>
                  <a:gd name="T13" fmla="*/ 125 h 125"/>
                  <a:gd name="T14" fmla="*/ 65 w 130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5">
                    <a:moveTo>
                      <a:pt x="65" y="125"/>
                    </a:moveTo>
                    <a:cubicBezTo>
                      <a:pt x="35" y="125"/>
                      <a:pt x="9" y="103"/>
                      <a:pt x="5" y="73"/>
                    </a:cubicBezTo>
                    <a:cubicBezTo>
                      <a:pt x="0" y="40"/>
                      <a:pt x="23" y="9"/>
                      <a:pt x="56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91" y="0"/>
                      <a:pt x="121" y="23"/>
                      <a:pt x="126" y="56"/>
                    </a:cubicBezTo>
                    <a:cubicBezTo>
                      <a:pt x="130" y="89"/>
                      <a:pt x="107" y="120"/>
                      <a:pt x="74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70" y="125"/>
                      <a:pt x="67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7">
                <a:extLst>
                  <a:ext uri="{FF2B5EF4-FFF2-40B4-BE49-F238E27FC236}">
                    <a16:creationId xmlns:a16="http://schemas.microsoft.com/office/drawing/2014/main" id="{746F58D8-11AC-4C3C-9B80-0CDF22CAB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529"/>
                <a:ext cx="28" cy="26"/>
              </a:xfrm>
              <a:custGeom>
                <a:avLst/>
                <a:gdLst>
                  <a:gd name="T0" fmla="*/ 49 w 100"/>
                  <a:gd name="T1" fmla="*/ 96 h 96"/>
                  <a:gd name="T2" fmla="*/ 3 w 100"/>
                  <a:gd name="T3" fmla="*/ 56 h 96"/>
                  <a:gd name="T4" fmla="*/ 43 w 100"/>
                  <a:gd name="T5" fmla="*/ 4 h 96"/>
                  <a:gd name="T6" fmla="*/ 44 w 100"/>
                  <a:gd name="T7" fmla="*/ 3 h 96"/>
                  <a:gd name="T8" fmla="*/ 97 w 100"/>
                  <a:gd name="T9" fmla="*/ 43 h 96"/>
                  <a:gd name="T10" fmla="*/ 57 w 100"/>
                  <a:gd name="T11" fmla="*/ 96 h 96"/>
                  <a:gd name="T12" fmla="*/ 56 w 100"/>
                  <a:gd name="T13" fmla="*/ 96 h 96"/>
                  <a:gd name="T14" fmla="*/ 49 w 100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6">
                    <a:moveTo>
                      <a:pt x="49" y="96"/>
                    </a:moveTo>
                    <a:cubicBezTo>
                      <a:pt x="26" y="96"/>
                      <a:pt x="6" y="80"/>
                      <a:pt x="3" y="56"/>
                    </a:cubicBezTo>
                    <a:cubicBezTo>
                      <a:pt x="0" y="31"/>
                      <a:pt x="18" y="7"/>
                      <a:pt x="43" y="4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70" y="0"/>
                      <a:pt x="93" y="18"/>
                      <a:pt x="97" y="43"/>
                    </a:cubicBezTo>
                    <a:cubicBezTo>
                      <a:pt x="100" y="69"/>
                      <a:pt x="82" y="92"/>
                      <a:pt x="57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4" y="96"/>
                      <a:pt x="52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8">
                <a:extLst>
                  <a:ext uri="{FF2B5EF4-FFF2-40B4-BE49-F238E27FC236}">
                    <a16:creationId xmlns:a16="http://schemas.microsoft.com/office/drawing/2014/main" id="{EFB1A78C-D63D-4E88-85EC-4796D8FF2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2516"/>
                <a:ext cx="45" cy="43"/>
              </a:xfrm>
              <a:custGeom>
                <a:avLst/>
                <a:gdLst>
                  <a:gd name="T0" fmla="*/ 82 w 162"/>
                  <a:gd name="T1" fmla="*/ 153 h 153"/>
                  <a:gd name="T2" fmla="*/ 65 w 162"/>
                  <a:gd name="T3" fmla="*/ 151 h 153"/>
                  <a:gd name="T4" fmla="*/ 63 w 162"/>
                  <a:gd name="T5" fmla="*/ 151 h 153"/>
                  <a:gd name="T6" fmla="*/ 9 w 162"/>
                  <a:gd name="T7" fmla="*/ 63 h 153"/>
                  <a:gd name="T8" fmla="*/ 97 w 162"/>
                  <a:gd name="T9" fmla="*/ 9 h 153"/>
                  <a:gd name="T10" fmla="*/ 99 w 162"/>
                  <a:gd name="T11" fmla="*/ 9 h 153"/>
                  <a:gd name="T12" fmla="*/ 153 w 162"/>
                  <a:gd name="T13" fmla="*/ 97 h 153"/>
                  <a:gd name="T14" fmla="*/ 82 w 162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2" h="153">
                    <a:moveTo>
                      <a:pt x="82" y="153"/>
                    </a:moveTo>
                    <a:cubicBezTo>
                      <a:pt x="76" y="153"/>
                      <a:pt x="71" y="153"/>
                      <a:pt x="65" y="151"/>
                    </a:cubicBezTo>
                    <a:cubicBezTo>
                      <a:pt x="63" y="151"/>
                      <a:pt x="63" y="151"/>
                      <a:pt x="63" y="151"/>
                    </a:cubicBezTo>
                    <a:cubicBezTo>
                      <a:pt x="24" y="142"/>
                      <a:pt x="0" y="102"/>
                      <a:pt x="9" y="63"/>
                    </a:cubicBezTo>
                    <a:cubicBezTo>
                      <a:pt x="19" y="24"/>
                      <a:pt x="58" y="0"/>
                      <a:pt x="97" y="9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138" y="19"/>
                      <a:pt x="162" y="58"/>
                      <a:pt x="153" y="97"/>
                    </a:cubicBezTo>
                    <a:cubicBezTo>
                      <a:pt x="145" y="131"/>
                      <a:pt x="115" y="153"/>
                      <a:pt x="82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9">
                <a:extLst>
                  <a:ext uri="{FF2B5EF4-FFF2-40B4-BE49-F238E27FC236}">
                    <a16:creationId xmlns:a16="http://schemas.microsoft.com/office/drawing/2014/main" id="{0283D8EE-B36B-407E-B3CE-896809321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513"/>
                <a:ext cx="30" cy="29"/>
              </a:xfrm>
              <a:custGeom>
                <a:avLst/>
                <a:gdLst>
                  <a:gd name="T0" fmla="*/ 53 w 108"/>
                  <a:gd name="T1" fmla="*/ 104 h 104"/>
                  <a:gd name="T2" fmla="*/ 4 w 108"/>
                  <a:gd name="T3" fmla="*/ 61 h 104"/>
                  <a:gd name="T4" fmla="*/ 47 w 108"/>
                  <a:gd name="T5" fmla="*/ 4 h 104"/>
                  <a:gd name="T6" fmla="*/ 48 w 108"/>
                  <a:gd name="T7" fmla="*/ 4 h 104"/>
                  <a:gd name="T8" fmla="*/ 104 w 108"/>
                  <a:gd name="T9" fmla="*/ 47 h 104"/>
                  <a:gd name="T10" fmla="*/ 62 w 108"/>
                  <a:gd name="T11" fmla="*/ 103 h 104"/>
                  <a:gd name="T12" fmla="*/ 60 w 108"/>
                  <a:gd name="T13" fmla="*/ 103 h 104"/>
                  <a:gd name="T14" fmla="*/ 53 w 108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4">
                    <a:moveTo>
                      <a:pt x="53" y="104"/>
                    </a:moveTo>
                    <a:cubicBezTo>
                      <a:pt x="29" y="104"/>
                      <a:pt x="8" y="86"/>
                      <a:pt x="4" y="61"/>
                    </a:cubicBezTo>
                    <a:cubicBezTo>
                      <a:pt x="0" y="33"/>
                      <a:pt x="19" y="8"/>
                      <a:pt x="47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75" y="0"/>
                      <a:pt x="100" y="19"/>
                      <a:pt x="104" y="47"/>
                    </a:cubicBezTo>
                    <a:cubicBezTo>
                      <a:pt x="108" y="74"/>
                      <a:pt x="89" y="99"/>
                      <a:pt x="62" y="103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58" y="104"/>
                      <a:pt x="56" y="104"/>
                      <a:pt x="53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0">
                <a:extLst>
                  <a:ext uri="{FF2B5EF4-FFF2-40B4-BE49-F238E27FC236}">
                    <a16:creationId xmlns:a16="http://schemas.microsoft.com/office/drawing/2014/main" id="{90353D61-7B8C-4FD6-ADEA-226DA2E38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498"/>
                <a:ext cx="33" cy="31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10 h 111"/>
                  <a:gd name="T4" fmla="*/ 46 w 117"/>
                  <a:gd name="T5" fmla="*/ 109 h 111"/>
                  <a:gd name="T6" fmla="*/ 7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10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7" y="46"/>
                    </a:cubicBezTo>
                    <a:cubicBezTo>
                      <a:pt x="13" y="18"/>
                      <a:pt x="42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1">
                <a:extLst>
                  <a:ext uri="{FF2B5EF4-FFF2-40B4-BE49-F238E27FC236}">
                    <a16:creationId xmlns:a16="http://schemas.microsoft.com/office/drawing/2014/main" id="{74EF6B93-8777-44C7-AC74-CB5EC0F75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2468"/>
                <a:ext cx="44" cy="42"/>
              </a:xfrm>
              <a:custGeom>
                <a:avLst/>
                <a:gdLst>
                  <a:gd name="T0" fmla="*/ 81 w 159"/>
                  <a:gd name="T1" fmla="*/ 151 h 151"/>
                  <a:gd name="T2" fmla="*/ 64 w 159"/>
                  <a:gd name="T3" fmla="*/ 149 h 151"/>
                  <a:gd name="T4" fmla="*/ 63 w 159"/>
                  <a:gd name="T5" fmla="*/ 149 h 151"/>
                  <a:gd name="T6" fmla="*/ 9 w 159"/>
                  <a:gd name="T7" fmla="*/ 63 h 151"/>
                  <a:gd name="T8" fmla="*/ 95 w 159"/>
                  <a:gd name="T9" fmla="*/ 9 h 151"/>
                  <a:gd name="T10" fmla="*/ 97 w 159"/>
                  <a:gd name="T11" fmla="*/ 10 h 151"/>
                  <a:gd name="T12" fmla="*/ 150 w 159"/>
                  <a:gd name="T13" fmla="*/ 96 h 151"/>
                  <a:gd name="T14" fmla="*/ 81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81" y="151"/>
                    </a:moveTo>
                    <a:cubicBezTo>
                      <a:pt x="75" y="151"/>
                      <a:pt x="70" y="151"/>
                      <a:pt x="64" y="149"/>
                    </a:cubicBezTo>
                    <a:cubicBezTo>
                      <a:pt x="63" y="149"/>
                      <a:pt x="63" y="149"/>
                      <a:pt x="63" y="149"/>
                    </a:cubicBezTo>
                    <a:cubicBezTo>
                      <a:pt x="24" y="140"/>
                      <a:pt x="0" y="101"/>
                      <a:pt x="9" y="63"/>
                    </a:cubicBezTo>
                    <a:cubicBezTo>
                      <a:pt x="18" y="24"/>
                      <a:pt x="57" y="0"/>
                      <a:pt x="95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136" y="19"/>
                      <a:pt x="159" y="57"/>
                      <a:pt x="150" y="96"/>
                    </a:cubicBezTo>
                    <a:cubicBezTo>
                      <a:pt x="143" y="129"/>
                      <a:pt x="113" y="151"/>
                      <a:pt x="81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2">
                <a:extLst>
                  <a:ext uri="{FF2B5EF4-FFF2-40B4-BE49-F238E27FC236}">
                    <a16:creationId xmlns:a16="http://schemas.microsoft.com/office/drawing/2014/main" id="{77137D62-E08D-41FF-8080-036156B54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444"/>
                <a:ext cx="35" cy="32"/>
              </a:xfrm>
              <a:custGeom>
                <a:avLst/>
                <a:gdLst>
                  <a:gd name="T0" fmla="*/ 61 w 124"/>
                  <a:gd name="T1" fmla="*/ 115 h 115"/>
                  <a:gd name="T2" fmla="*/ 14 w 124"/>
                  <a:gd name="T3" fmla="*/ 88 h 115"/>
                  <a:gd name="T4" fmla="*/ 35 w 124"/>
                  <a:gd name="T5" fmla="*/ 15 h 115"/>
                  <a:gd name="T6" fmla="*/ 36 w 124"/>
                  <a:gd name="T7" fmla="*/ 14 h 115"/>
                  <a:gd name="T8" fmla="*/ 109 w 124"/>
                  <a:gd name="T9" fmla="*/ 35 h 115"/>
                  <a:gd name="T10" fmla="*/ 88 w 124"/>
                  <a:gd name="T11" fmla="*/ 108 h 115"/>
                  <a:gd name="T12" fmla="*/ 87 w 124"/>
                  <a:gd name="T13" fmla="*/ 109 h 115"/>
                  <a:gd name="T14" fmla="*/ 61 w 124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5">
                    <a:moveTo>
                      <a:pt x="61" y="115"/>
                    </a:moveTo>
                    <a:cubicBezTo>
                      <a:pt x="42" y="115"/>
                      <a:pt x="24" y="105"/>
                      <a:pt x="14" y="88"/>
                    </a:cubicBezTo>
                    <a:cubicBezTo>
                      <a:pt x="0" y="62"/>
                      <a:pt x="9" y="29"/>
                      <a:pt x="35" y="15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62" y="0"/>
                      <a:pt x="95" y="9"/>
                      <a:pt x="109" y="35"/>
                    </a:cubicBezTo>
                    <a:cubicBezTo>
                      <a:pt x="124" y="61"/>
                      <a:pt x="114" y="94"/>
                      <a:pt x="88" y="108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79" y="113"/>
                      <a:pt x="70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3">
                <a:extLst>
                  <a:ext uri="{FF2B5EF4-FFF2-40B4-BE49-F238E27FC236}">
                    <a16:creationId xmlns:a16="http://schemas.microsoft.com/office/drawing/2014/main" id="{DA10805A-E0B6-4F68-B72D-AFF6CA6D6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420"/>
                <a:ext cx="24" cy="23"/>
              </a:xfrm>
              <a:custGeom>
                <a:avLst/>
                <a:gdLst>
                  <a:gd name="T0" fmla="*/ 44 w 88"/>
                  <a:gd name="T1" fmla="*/ 83 h 83"/>
                  <a:gd name="T2" fmla="*/ 22 w 88"/>
                  <a:gd name="T3" fmla="*/ 76 h 83"/>
                  <a:gd name="T4" fmla="*/ 22 w 88"/>
                  <a:gd name="T5" fmla="*/ 75 h 83"/>
                  <a:gd name="T6" fmla="*/ 12 w 88"/>
                  <a:gd name="T7" fmla="*/ 22 h 83"/>
                  <a:gd name="T8" fmla="*/ 65 w 88"/>
                  <a:gd name="T9" fmla="*/ 12 h 83"/>
                  <a:gd name="T10" fmla="*/ 66 w 88"/>
                  <a:gd name="T11" fmla="*/ 12 h 83"/>
                  <a:gd name="T12" fmla="*/ 76 w 88"/>
                  <a:gd name="T13" fmla="*/ 66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7" y="83"/>
                      <a:pt x="29" y="80"/>
                      <a:pt x="22" y="76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4" y="63"/>
                      <a:pt x="0" y="39"/>
                      <a:pt x="12" y="22"/>
                    </a:cubicBezTo>
                    <a:cubicBezTo>
                      <a:pt x="24" y="4"/>
                      <a:pt x="48" y="0"/>
                      <a:pt x="65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84" y="24"/>
                      <a:pt x="88" y="48"/>
                      <a:pt x="76" y="66"/>
                    </a:cubicBezTo>
                    <a:cubicBezTo>
                      <a:pt x="69" y="77"/>
                      <a:pt x="56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4">
                <a:extLst>
                  <a:ext uri="{FF2B5EF4-FFF2-40B4-BE49-F238E27FC236}">
                    <a16:creationId xmlns:a16="http://schemas.microsoft.com/office/drawing/2014/main" id="{4B862C64-AEA6-45F5-A5DD-E00CB5B44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395"/>
                <a:ext cx="30" cy="28"/>
              </a:xfrm>
              <a:custGeom>
                <a:avLst/>
                <a:gdLst>
                  <a:gd name="T0" fmla="*/ 55 w 110"/>
                  <a:gd name="T1" fmla="*/ 103 h 103"/>
                  <a:gd name="T2" fmla="*/ 13 w 110"/>
                  <a:gd name="T3" fmla="*/ 78 h 103"/>
                  <a:gd name="T4" fmla="*/ 31 w 110"/>
                  <a:gd name="T5" fmla="*/ 13 h 103"/>
                  <a:gd name="T6" fmla="*/ 32 w 110"/>
                  <a:gd name="T7" fmla="*/ 13 h 103"/>
                  <a:gd name="T8" fmla="*/ 97 w 110"/>
                  <a:gd name="T9" fmla="*/ 31 h 103"/>
                  <a:gd name="T10" fmla="*/ 79 w 110"/>
                  <a:gd name="T11" fmla="*/ 96 h 103"/>
                  <a:gd name="T12" fmla="*/ 78 w 110"/>
                  <a:gd name="T13" fmla="*/ 97 h 103"/>
                  <a:gd name="T14" fmla="*/ 55 w 110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3">
                    <a:moveTo>
                      <a:pt x="55" y="103"/>
                    </a:moveTo>
                    <a:cubicBezTo>
                      <a:pt x="38" y="103"/>
                      <a:pt x="21" y="94"/>
                      <a:pt x="13" y="78"/>
                    </a:cubicBezTo>
                    <a:cubicBezTo>
                      <a:pt x="0" y="55"/>
                      <a:pt x="8" y="26"/>
                      <a:pt x="31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55" y="0"/>
                      <a:pt x="84" y="8"/>
                      <a:pt x="97" y="31"/>
                    </a:cubicBezTo>
                    <a:cubicBezTo>
                      <a:pt x="110" y="54"/>
                      <a:pt x="102" y="83"/>
                      <a:pt x="79" y="96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0" y="101"/>
                      <a:pt x="62" y="103"/>
                      <a:pt x="55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5">
                <a:extLst>
                  <a:ext uri="{FF2B5EF4-FFF2-40B4-BE49-F238E27FC236}">
                    <a16:creationId xmlns:a16="http://schemas.microsoft.com/office/drawing/2014/main" id="{56B3DCE9-2F24-4626-80EA-61CA37C55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357"/>
                <a:ext cx="30" cy="28"/>
              </a:xfrm>
              <a:custGeom>
                <a:avLst/>
                <a:gdLst>
                  <a:gd name="T0" fmla="*/ 55 w 108"/>
                  <a:gd name="T1" fmla="*/ 101 h 101"/>
                  <a:gd name="T2" fmla="*/ 28 w 108"/>
                  <a:gd name="T3" fmla="*/ 93 h 101"/>
                  <a:gd name="T4" fmla="*/ 27 w 108"/>
                  <a:gd name="T5" fmla="*/ 92 h 101"/>
                  <a:gd name="T6" fmla="*/ 15 w 108"/>
                  <a:gd name="T7" fmla="*/ 27 h 101"/>
                  <a:gd name="T8" fmla="*/ 80 w 108"/>
                  <a:gd name="T9" fmla="*/ 15 h 101"/>
                  <a:gd name="T10" fmla="*/ 81 w 108"/>
                  <a:gd name="T11" fmla="*/ 15 h 101"/>
                  <a:gd name="T12" fmla="*/ 93 w 108"/>
                  <a:gd name="T13" fmla="*/ 81 h 101"/>
                  <a:gd name="T14" fmla="*/ 55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5" y="101"/>
                    </a:moveTo>
                    <a:cubicBezTo>
                      <a:pt x="46" y="101"/>
                      <a:pt x="36" y="98"/>
                      <a:pt x="28" y="93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6" y="78"/>
                      <a:pt x="0" y="48"/>
                      <a:pt x="15" y="27"/>
                    </a:cubicBezTo>
                    <a:cubicBezTo>
                      <a:pt x="30" y="6"/>
                      <a:pt x="59" y="0"/>
                      <a:pt x="80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103" y="30"/>
                      <a:pt x="108" y="59"/>
                      <a:pt x="93" y="81"/>
                    </a:cubicBezTo>
                    <a:cubicBezTo>
                      <a:pt x="84" y="94"/>
                      <a:pt x="70" y="101"/>
                      <a:pt x="55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6">
                <a:extLst>
                  <a:ext uri="{FF2B5EF4-FFF2-40B4-BE49-F238E27FC236}">
                    <a16:creationId xmlns:a16="http://schemas.microsoft.com/office/drawing/2014/main" id="{9DA4BBE0-5EDB-4428-A110-850E9C08E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330"/>
                <a:ext cx="28" cy="27"/>
              </a:xfrm>
              <a:custGeom>
                <a:avLst/>
                <a:gdLst>
                  <a:gd name="T0" fmla="*/ 51 w 102"/>
                  <a:gd name="T1" fmla="*/ 98 h 98"/>
                  <a:gd name="T2" fmla="*/ 22 w 102"/>
                  <a:gd name="T3" fmla="*/ 87 h 98"/>
                  <a:gd name="T4" fmla="*/ 16 w 102"/>
                  <a:gd name="T5" fmla="*/ 23 h 98"/>
                  <a:gd name="T6" fmla="*/ 16 w 102"/>
                  <a:gd name="T7" fmla="*/ 22 h 98"/>
                  <a:gd name="T8" fmla="*/ 81 w 102"/>
                  <a:gd name="T9" fmla="*/ 16 h 98"/>
                  <a:gd name="T10" fmla="*/ 86 w 102"/>
                  <a:gd name="T11" fmla="*/ 81 h 98"/>
                  <a:gd name="T12" fmla="*/ 86 w 102"/>
                  <a:gd name="T13" fmla="*/ 81 h 98"/>
                  <a:gd name="T14" fmla="*/ 51 w 102"/>
                  <a:gd name="T15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98">
                    <a:moveTo>
                      <a:pt x="51" y="98"/>
                    </a:moveTo>
                    <a:cubicBezTo>
                      <a:pt x="40" y="98"/>
                      <a:pt x="30" y="94"/>
                      <a:pt x="22" y="87"/>
                    </a:cubicBezTo>
                    <a:cubicBezTo>
                      <a:pt x="2" y="71"/>
                      <a:pt x="0" y="43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32" y="3"/>
                      <a:pt x="61" y="0"/>
                      <a:pt x="81" y="16"/>
                    </a:cubicBezTo>
                    <a:cubicBezTo>
                      <a:pt x="100" y="33"/>
                      <a:pt x="102" y="6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77" y="92"/>
                      <a:pt x="64" y="98"/>
                      <a:pt x="51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7">
                <a:extLst>
                  <a:ext uri="{FF2B5EF4-FFF2-40B4-BE49-F238E27FC236}">
                    <a16:creationId xmlns:a16="http://schemas.microsoft.com/office/drawing/2014/main" id="{A84EEFD2-44E4-468C-BAEA-CB9F23189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285"/>
                <a:ext cx="32" cy="29"/>
              </a:xfrm>
              <a:custGeom>
                <a:avLst/>
                <a:gdLst>
                  <a:gd name="T0" fmla="*/ 57 w 114"/>
                  <a:gd name="T1" fmla="*/ 108 h 108"/>
                  <a:gd name="T2" fmla="*/ 16 w 114"/>
                  <a:gd name="T3" fmla="*/ 86 h 108"/>
                  <a:gd name="T4" fmla="*/ 15 w 114"/>
                  <a:gd name="T5" fmla="*/ 85 h 108"/>
                  <a:gd name="T6" fmla="*/ 28 w 114"/>
                  <a:gd name="T7" fmla="*/ 16 h 108"/>
                  <a:gd name="T8" fmla="*/ 98 w 114"/>
                  <a:gd name="T9" fmla="*/ 29 h 108"/>
                  <a:gd name="T10" fmla="*/ 98 w 114"/>
                  <a:gd name="T11" fmla="*/ 30 h 108"/>
                  <a:gd name="T12" fmla="*/ 85 w 114"/>
                  <a:gd name="T13" fmla="*/ 99 h 108"/>
                  <a:gd name="T14" fmla="*/ 57 w 114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08">
                    <a:moveTo>
                      <a:pt x="57" y="108"/>
                    </a:moveTo>
                    <a:cubicBezTo>
                      <a:pt x="41" y="108"/>
                      <a:pt x="26" y="101"/>
                      <a:pt x="16" y="86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0" y="63"/>
                      <a:pt x="6" y="32"/>
                      <a:pt x="28" y="16"/>
                    </a:cubicBezTo>
                    <a:cubicBezTo>
                      <a:pt x="51" y="0"/>
                      <a:pt x="82" y="6"/>
                      <a:pt x="98" y="29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114" y="53"/>
                      <a:pt x="108" y="84"/>
                      <a:pt x="85" y="99"/>
                    </a:cubicBezTo>
                    <a:cubicBezTo>
                      <a:pt x="77" y="105"/>
                      <a:pt x="67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8">
                <a:extLst>
                  <a:ext uri="{FF2B5EF4-FFF2-40B4-BE49-F238E27FC236}">
                    <a16:creationId xmlns:a16="http://schemas.microsoft.com/office/drawing/2014/main" id="{1BC43084-08FB-463C-A680-7316CF7DE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2241"/>
                <a:ext cx="42" cy="40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4 h 143"/>
                  <a:gd name="T6" fmla="*/ 25 w 151"/>
                  <a:gd name="T7" fmla="*/ 32 h 143"/>
                  <a:gd name="T8" fmla="*/ 118 w 151"/>
                  <a:gd name="T9" fmla="*/ 24 h 143"/>
                  <a:gd name="T10" fmla="*/ 127 w 151"/>
                  <a:gd name="T11" fmla="*/ 118 h 143"/>
                  <a:gd name="T12" fmla="*/ 126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4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48" y="4"/>
                      <a:pt x="90" y="0"/>
                      <a:pt x="118" y="24"/>
                    </a:cubicBezTo>
                    <a:cubicBezTo>
                      <a:pt x="147" y="47"/>
                      <a:pt x="151" y="89"/>
                      <a:pt x="127" y="118"/>
                    </a:cubicBezTo>
                    <a:cubicBezTo>
                      <a:pt x="126" y="119"/>
                      <a:pt x="126" y="119"/>
                      <a:pt x="126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9">
                <a:extLst>
                  <a:ext uri="{FF2B5EF4-FFF2-40B4-BE49-F238E27FC236}">
                    <a16:creationId xmlns:a16="http://schemas.microsoft.com/office/drawing/2014/main" id="{38F8B2C2-37D0-4ADF-9A94-FE69468F5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196"/>
                <a:ext cx="34" cy="32"/>
              </a:xfrm>
              <a:custGeom>
                <a:avLst/>
                <a:gdLst>
                  <a:gd name="T0" fmla="*/ 61 w 122"/>
                  <a:gd name="T1" fmla="*/ 115 h 115"/>
                  <a:gd name="T2" fmla="*/ 17 w 122"/>
                  <a:gd name="T3" fmla="*/ 92 h 115"/>
                  <a:gd name="T4" fmla="*/ 17 w 122"/>
                  <a:gd name="T5" fmla="*/ 91 h 115"/>
                  <a:gd name="T6" fmla="*/ 30 w 122"/>
                  <a:gd name="T7" fmla="*/ 16 h 115"/>
                  <a:gd name="T8" fmla="*/ 105 w 122"/>
                  <a:gd name="T9" fmla="*/ 30 h 115"/>
                  <a:gd name="T10" fmla="*/ 106 w 122"/>
                  <a:gd name="T11" fmla="*/ 31 h 115"/>
                  <a:gd name="T12" fmla="*/ 92 w 122"/>
                  <a:gd name="T13" fmla="*/ 106 h 115"/>
                  <a:gd name="T14" fmla="*/ 61 w 122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115">
                    <a:moveTo>
                      <a:pt x="61" y="115"/>
                    </a:moveTo>
                    <a:cubicBezTo>
                      <a:pt x="44" y="115"/>
                      <a:pt x="28" y="107"/>
                      <a:pt x="17" y="92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0" y="66"/>
                      <a:pt x="6" y="33"/>
                      <a:pt x="30" y="16"/>
                    </a:cubicBezTo>
                    <a:cubicBezTo>
                      <a:pt x="55" y="0"/>
                      <a:pt x="88" y="6"/>
                      <a:pt x="105" y="30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22" y="56"/>
                      <a:pt x="116" y="89"/>
                      <a:pt x="92" y="106"/>
                    </a:cubicBezTo>
                    <a:cubicBezTo>
                      <a:pt x="82" y="112"/>
                      <a:pt x="72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20">
                <a:extLst>
                  <a:ext uri="{FF2B5EF4-FFF2-40B4-BE49-F238E27FC236}">
                    <a16:creationId xmlns:a16="http://schemas.microsoft.com/office/drawing/2014/main" id="{BBDAB363-6649-43DA-9976-AF424B469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160"/>
                <a:ext cx="42" cy="39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3 h 143"/>
                  <a:gd name="T6" fmla="*/ 24 w 151"/>
                  <a:gd name="T7" fmla="*/ 32 h 143"/>
                  <a:gd name="T8" fmla="*/ 119 w 151"/>
                  <a:gd name="T9" fmla="*/ 23 h 143"/>
                  <a:gd name="T10" fmla="*/ 128 w 151"/>
                  <a:gd name="T11" fmla="*/ 118 h 143"/>
                  <a:gd name="T12" fmla="*/ 127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48" y="3"/>
                      <a:pt x="90" y="0"/>
                      <a:pt x="119" y="23"/>
                    </a:cubicBezTo>
                    <a:cubicBezTo>
                      <a:pt x="147" y="47"/>
                      <a:pt x="151" y="89"/>
                      <a:pt x="128" y="118"/>
                    </a:cubicBezTo>
                    <a:cubicBezTo>
                      <a:pt x="127" y="119"/>
                      <a:pt x="127" y="119"/>
                      <a:pt x="127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21">
                <a:extLst>
                  <a:ext uri="{FF2B5EF4-FFF2-40B4-BE49-F238E27FC236}">
                    <a16:creationId xmlns:a16="http://schemas.microsoft.com/office/drawing/2014/main" id="{D6336F58-C837-44AD-9B17-72534154F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2106"/>
                <a:ext cx="39" cy="36"/>
              </a:xfrm>
              <a:custGeom>
                <a:avLst/>
                <a:gdLst>
                  <a:gd name="T0" fmla="*/ 71 w 140"/>
                  <a:gd name="T1" fmla="*/ 132 h 132"/>
                  <a:gd name="T2" fmla="*/ 20 w 140"/>
                  <a:gd name="T3" fmla="*/ 106 h 132"/>
                  <a:gd name="T4" fmla="*/ 19 w 140"/>
                  <a:gd name="T5" fmla="*/ 104 h 132"/>
                  <a:gd name="T6" fmla="*/ 35 w 140"/>
                  <a:gd name="T7" fmla="*/ 19 h 132"/>
                  <a:gd name="T8" fmla="*/ 120 w 140"/>
                  <a:gd name="T9" fmla="*/ 35 h 132"/>
                  <a:gd name="T10" fmla="*/ 121 w 140"/>
                  <a:gd name="T11" fmla="*/ 36 h 132"/>
                  <a:gd name="T12" fmla="*/ 105 w 140"/>
                  <a:gd name="T13" fmla="*/ 121 h 132"/>
                  <a:gd name="T14" fmla="*/ 71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1" y="132"/>
                    </a:moveTo>
                    <a:cubicBezTo>
                      <a:pt x="51" y="132"/>
                      <a:pt x="32" y="123"/>
                      <a:pt x="20" y="106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0" y="77"/>
                      <a:pt x="7" y="38"/>
                      <a:pt x="35" y="19"/>
                    </a:cubicBezTo>
                    <a:cubicBezTo>
                      <a:pt x="63" y="0"/>
                      <a:pt x="101" y="7"/>
                      <a:pt x="120" y="35"/>
                    </a:cubicBezTo>
                    <a:cubicBezTo>
                      <a:pt x="121" y="36"/>
                      <a:pt x="121" y="36"/>
                      <a:pt x="121" y="36"/>
                    </a:cubicBezTo>
                    <a:cubicBezTo>
                      <a:pt x="140" y="64"/>
                      <a:pt x="133" y="102"/>
                      <a:pt x="105" y="121"/>
                    </a:cubicBezTo>
                    <a:cubicBezTo>
                      <a:pt x="95" y="129"/>
                      <a:pt x="83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22">
                <a:extLst>
                  <a:ext uri="{FF2B5EF4-FFF2-40B4-BE49-F238E27FC236}">
                    <a16:creationId xmlns:a16="http://schemas.microsoft.com/office/drawing/2014/main" id="{E0FCF6A4-6427-4F7E-AECC-BFEFF4F66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068"/>
                <a:ext cx="27" cy="25"/>
              </a:xfrm>
              <a:custGeom>
                <a:avLst/>
                <a:gdLst>
                  <a:gd name="T0" fmla="*/ 48 w 96"/>
                  <a:gd name="T1" fmla="*/ 91 h 91"/>
                  <a:gd name="T2" fmla="*/ 34 w 96"/>
                  <a:gd name="T3" fmla="*/ 88 h 91"/>
                  <a:gd name="T4" fmla="*/ 8 w 96"/>
                  <a:gd name="T5" fmla="*/ 35 h 91"/>
                  <a:gd name="T6" fmla="*/ 8 w 96"/>
                  <a:gd name="T7" fmla="*/ 34 h 91"/>
                  <a:gd name="T8" fmla="*/ 62 w 96"/>
                  <a:gd name="T9" fmla="*/ 7 h 91"/>
                  <a:gd name="T10" fmla="*/ 88 w 96"/>
                  <a:gd name="T11" fmla="*/ 61 h 91"/>
                  <a:gd name="T12" fmla="*/ 88 w 96"/>
                  <a:gd name="T13" fmla="*/ 62 h 91"/>
                  <a:gd name="T14" fmla="*/ 48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8" y="91"/>
                    </a:moveTo>
                    <a:cubicBezTo>
                      <a:pt x="43" y="91"/>
                      <a:pt x="39" y="90"/>
                      <a:pt x="34" y="88"/>
                    </a:cubicBezTo>
                    <a:cubicBezTo>
                      <a:pt x="12" y="81"/>
                      <a:pt x="0" y="57"/>
                      <a:pt x="8" y="35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5" y="12"/>
                      <a:pt x="39" y="0"/>
                      <a:pt x="62" y="7"/>
                    </a:cubicBezTo>
                    <a:cubicBezTo>
                      <a:pt x="84" y="15"/>
                      <a:pt x="96" y="39"/>
                      <a:pt x="88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82" y="79"/>
                      <a:pt x="66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23">
                <a:extLst>
                  <a:ext uri="{FF2B5EF4-FFF2-40B4-BE49-F238E27FC236}">
                    <a16:creationId xmlns:a16="http://schemas.microsoft.com/office/drawing/2014/main" id="{60386238-2238-4145-BF19-6F239EE6A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2002"/>
                <a:ext cx="44" cy="42"/>
              </a:xfrm>
              <a:custGeom>
                <a:avLst/>
                <a:gdLst>
                  <a:gd name="T0" fmla="*/ 79 w 158"/>
                  <a:gd name="T1" fmla="*/ 152 h 152"/>
                  <a:gd name="T2" fmla="*/ 10 w 158"/>
                  <a:gd name="T3" fmla="*/ 96 h 152"/>
                  <a:gd name="T4" fmla="*/ 9 w 158"/>
                  <a:gd name="T5" fmla="*/ 95 h 152"/>
                  <a:gd name="T6" fmla="*/ 63 w 158"/>
                  <a:gd name="T7" fmla="*/ 9 h 152"/>
                  <a:gd name="T8" fmla="*/ 149 w 158"/>
                  <a:gd name="T9" fmla="*/ 62 h 152"/>
                  <a:gd name="T10" fmla="*/ 149 w 158"/>
                  <a:gd name="T11" fmla="*/ 64 h 152"/>
                  <a:gd name="T12" fmla="*/ 96 w 158"/>
                  <a:gd name="T13" fmla="*/ 150 h 152"/>
                  <a:gd name="T14" fmla="*/ 79 w 158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2">
                    <a:moveTo>
                      <a:pt x="79" y="152"/>
                    </a:moveTo>
                    <a:cubicBezTo>
                      <a:pt x="47" y="152"/>
                      <a:pt x="18" y="130"/>
                      <a:pt x="10" y="96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0" y="56"/>
                      <a:pt x="24" y="18"/>
                      <a:pt x="63" y="9"/>
                    </a:cubicBezTo>
                    <a:cubicBezTo>
                      <a:pt x="101" y="0"/>
                      <a:pt x="140" y="24"/>
                      <a:pt x="149" y="62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58" y="102"/>
                      <a:pt x="134" y="141"/>
                      <a:pt x="96" y="150"/>
                    </a:cubicBezTo>
                    <a:cubicBezTo>
                      <a:pt x="90" y="151"/>
                      <a:pt x="85" y="152"/>
                      <a:pt x="79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24">
                <a:extLst>
                  <a:ext uri="{FF2B5EF4-FFF2-40B4-BE49-F238E27FC236}">
                    <a16:creationId xmlns:a16="http://schemas.microsoft.com/office/drawing/2014/main" id="{DD6C31D4-DBFE-4D43-AA5D-1B5115443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967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35 w 98"/>
                  <a:gd name="T3" fmla="*/ 90 h 92"/>
                  <a:gd name="T4" fmla="*/ 8 w 98"/>
                  <a:gd name="T5" fmla="*/ 36 h 92"/>
                  <a:gd name="T6" fmla="*/ 8 w 98"/>
                  <a:gd name="T7" fmla="*/ 35 h 92"/>
                  <a:gd name="T8" fmla="*/ 63 w 98"/>
                  <a:gd name="T9" fmla="*/ 8 h 92"/>
                  <a:gd name="T10" fmla="*/ 90 w 98"/>
                  <a:gd name="T11" fmla="*/ 62 h 92"/>
                  <a:gd name="T12" fmla="*/ 90 w 98"/>
                  <a:gd name="T13" fmla="*/ 63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44" y="92"/>
                      <a:pt x="40" y="92"/>
                      <a:pt x="35" y="90"/>
                    </a:cubicBezTo>
                    <a:cubicBezTo>
                      <a:pt x="13" y="83"/>
                      <a:pt x="0" y="58"/>
                      <a:pt x="8" y="36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16" y="12"/>
                      <a:pt x="40" y="0"/>
                      <a:pt x="63" y="8"/>
                    </a:cubicBezTo>
                    <a:cubicBezTo>
                      <a:pt x="85" y="15"/>
                      <a:pt x="98" y="39"/>
                      <a:pt x="90" y="62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4" y="81"/>
                      <a:pt x="67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25">
                <a:extLst>
                  <a:ext uri="{FF2B5EF4-FFF2-40B4-BE49-F238E27FC236}">
                    <a16:creationId xmlns:a16="http://schemas.microsoft.com/office/drawing/2014/main" id="{F4517EE8-4903-4C39-9681-0C50C71D1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1900"/>
                <a:ext cx="41" cy="39"/>
              </a:xfrm>
              <a:custGeom>
                <a:avLst/>
                <a:gdLst>
                  <a:gd name="T0" fmla="*/ 75 w 149"/>
                  <a:gd name="T1" fmla="*/ 143 h 143"/>
                  <a:gd name="T2" fmla="*/ 9 w 149"/>
                  <a:gd name="T3" fmla="*/ 91 h 143"/>
                  <a:gd name="T4" fmla="*/ 9 w 149"/>
                  <a:gd name="T5" fmla="*/ 89 h 143"/>
                  <a:gd name="T6" fmla="*/ 59 w 149"/>
                  <a:gd name="T7" fmla="*/ 8 h 143"/>
                  <a:gd name="T8" fmla="*/ 140 w 149"/>
                  <a:gd name="T9" fmla="*/ 59 h 143"/>
                  <a:gd name="T10" fmla="*/ 140 w 149"/>
                  <a:gd name="T11" fmla="*/ 60 h 143"/>
                  <a:gd name="T12" fmla="*/ 90 w 149"/>
                  <a:gd name="T13" fmla="*/ 141 h 143"/>
                  <a:gd name="T14" fmla="*/ 75 w 149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3">
                    <a:moveTo>
                      <a:pt x="75" y="143"/>
                    </a:moveTo>
                    <a:cubicBezTo>
                      <a:pt x="44" y="143"/>
                      <a:pt x="16" y="122"/>
                      <a:pt x="9" y="91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0" y="53"/>
                      <a:pt x="23" y="17"/>
                      <a:pt x="59" y="8"/>
                    </a:cubicBezTo>
                    <a:cubicBezTo>
                      <a:pt x="95" y="0"/>
                      <a:pt x="132" y="22"/>
                      <a:pt x="140" y="59"/>
                    </a:cubicBezTo>
                    <a:cubicBezTo>
                      <a:pt x="140" y="60"/>
                      <a:pt x="140" y="60"/>
                      <a:pt x="140" y="60"/>
                    </a:cubicBezTo>
                    <a:cubicBezTo>
                      <a:pt x="149" y="96"/>
                      <a:pt x="126" y="133"/>
                      <a:pt x="90" y="141"/>
                    </a:cubicBezTo>
                    <a:cubicBezTo>
                      <a:pt x="85" y="142"/>
                      <a:pt x="8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26">
                <a:extLst>
                  <a:ext uri="{FF2B5EF4-FFF2-40B4-BE49-F238E27FC236}">
                    <a16:creationId xmlns:a16="http://schemas.microsoft.com/office/drawing/2014/main" id="{731EF562-AF2B-4361-A6A5-77D2EFAE5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1858"/>
                <a:ext cx="40" cy="39"/>
              </a:xfrm>
              <a:custGeom>
                <a:avLst/>
                <a:gdLst>
                  <a:gd name="T0" fmla="*/ 72 w 143"/>
                  <a:gd name="T1" fmla="*/ 144 h 144"/>
                  <a:gd name="T2" fmla="*/ 2 w 143"/>
                  <a:gd name="T3" fmla="*/ 77 h 144"/>
                  <a:gd name="T4" fmla="*/ 2 w 143"/>
                  <a:gd name="T5" fmla="*/ 75 h 144"/>
                  <a:gd name="T6" fmla="*/ 68 w 143"/>
                  <a:gd name="T7" fmla="*/ 2 h 144"/>
                  <a:gd name="T8" fmla="*/ 142 w 143"/>
                  <a:gd name="T9" fmla="*/ 69 h 144"/>
                  <a:gd name="T10" fmla="*/ 142 w 143"/>
                  <a:gd name="T11" fmla="*/ 70 h 144"/>
                  <a:gd name="T12" fmla="*/ 75 w 143"/>
                  <a:gd name="T13" fmla="*/ 144 h 144"/>
                  <a:gd name="T14" fmla="*/ 72 w 14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4">
                    <a:moveTo>
                      <a:pt x="72" y="144"/>
                    </a:moveTo>
                    <a:cubicBezTo>
                      <a:pt x="35" y="144"/>
                      <a:pt x="4" y="114"/>
                      <a:pt x="2" y="77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0" y="37"/>
                      <a:pt x="30" y="4"/>
                      <a:pt x="68" y="2"/>
                    </a:cubicBezTo>
                    <a:cubicBezTo>
                      <a:pt x="107" y="0"/>
                      <a:pt x="140" y="30"/>
                      <a:pt x="142" y="69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3" y="109"/>
                      <a:pt x="114" y="142"/>
                      <a:pt x="75" y="144"/>
                    </a:cubicBezTo>
                    <a:cubicBezTo>
                      <a:pt x="74" y="144"/>
                      <a:pt x="73" y="144"/>
                      <a:pt x="72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27">
                <a:extLst>
                  <a:ext uri="{FF2B5EF4-FFF2-40B4-BE49-F238E27FC236}">
                    <a16:creationId xmlns:a16="http://schemas.microsoft.com/office/drawing/2014/main" id="{A7952895-F54D-4F61-8D02-59EE6318A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1800"/>
                <a:ext cx="33" cy="32"/>
              </a:xfrm>
              <a:custGeom>
                <a:avLst/>
                <a:gdLst>
                  <a:gd name="T0" fmla="*/ 60 w 119"/>
                  <a:gd name="T1" fmla="*/ 116 h 116"/>
                  <a:gd name="T2" fmla="*/ 52 w 119"/>
                  <a:gd name="T3" fmla="*/ 115 h 116"/>
                  <a:gd name="T4" fmla="*/ 4 w 119"/>
                  <a:gd name="T5" fmla="*/ 53 h 116"/>
                  <a:gd name="T6" fmla="*/ 5 w 119"/>
                  <a:gd name="T7" fmla="*/ 51 h 116"/>
                  <a:gd name="T8" fmla="*/ 68 w 119"/>
                  <a:gd name="T9" fmla="*/ 4 h 116"/>
                  <a:gd name="T10" fmla="*/ 115 w 119"/>
                  <a:gd name="T11" fmla="*/ 67 h 116"/>
                  <a:gd name="T12" fmla="*/ 115 w 119"/>
                  <a:gd name="T13" fmla="*/ 68 h 116"/>
                  <a:gd name="T14" fmla="*/ 60 w 119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6">
                    <a:moveTo>
                      <a:pt x="60" y="116"/>
                    </a:moveTo>
                    <a:cubicBezTo>
                      <a:pt x="57" y="116"/>
                      <a:pt x="54" y="116"/>
                      <a:pt x="52" y="115"/>
                    </a:cubicBezTo>
                    <a:cubicBezTo>
                      <a:pt x="21" y="111"/>
                      <a:pt x="0" y="83"/>
                      <a:pt x="4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21"/>
                      <a:pt x="37" y="0"/>
                      <a:pt x="68" y="4"/>
                    </a:cubicBezTo>
                    <a:cubicBezTo>
                      <a:pt x="98" y="8"/>
                      <a:pt x="119" y="37"/>
                      <a:pt x="115" y="67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1" y="96"/>
                      <a:pt x="87" y="116"/>
                      <a:pt x="60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28">
                <a:extLst>
                  <a:ext uri="{FF2B5EF4-FFF2-40B4-BE49-F238E27FC236}">
                    <a16:creationId xmlns:a16="http://schemas.microsoft.com/office/drawing/2014/main" id="{1263245B-C8FA-4DDC-8EA5-897062FAB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1752"/>
                <a:ext cx="39" cy="39"/>
              </a:xfrm>
              <a:custGeom>
                <a:avLst/>
                <a:gdLst>
                  <a:gd name="T0" fmla="*/ 70 w 140"/>
                  <a:gd name="T1" fmla="*/ 141 h 141"/>
                  <a:gd name="T2" fmla="*/ 2 w 140"/>
                  <a:gd name="T3" fmla="*/ 76 h 141"/>
                  <a:gd name="T4" fmla="*/ 1 w 140"/>
                  <a:gd name="T5" fmla="*/ 74 h 141"/>
                  <a:gd name="T6" fmla="*/ 67 w 140"/>
                  <a:gd name="T7" fmla="*/ 2 h 141"/>
                  <a:gd name="T8" fmla="*/ 138 w 140"/>
                  <a:gd name="T9" fmla="*/ 68 h 141"/>
                  <a:gd name="T10" fmla="*/ 139 w 140"/>
                  <a:gd name="T11" fmla="*/ 69 h 141"/>
                  <a:gd name="T12" fmla="*/ 73 w 140"/>
                  <a:gd name="T13" fmla="*/ 141 h 141"/>
                  <a:gd name="T14" fmla="*/ 70 w 140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1">
                    <a:moveTo>
                      <a:pt x="70" y="141"/>
                    </a:moveTo>
                    <a:cubicBezTo>
                      <a:pt x="34" y="141"/>
                      <a:pt x="3" y="112"/>
                      <a:pt x="2" y="76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36"/>
                      <a:pt x="29" y="4"/>
                      <a:pt x="67" y="2"/>
                    </a:cubicBezTo>
                    <a:cubicBezTo>
                      <a:pt x="105" y="0"/>
                      <a:pt x="137" y="30"/>
                      <a:pt x="138" y="68"/>
                    </a:cubicBezTo>
                    <a:cubicBezTo>
                      <a:pt x="139" y="69"/>
                      <a:pt x="139" y="69"/>
                      <a:pt x="139" y="69"/>
                    </a:cubicBezTo>
                    <a:cubicBezTo>
                      <a:pt x="140" y="107"/>
                      <a:pt x="111" y="139"/>
                      <a:pt x="73" y="141"/>
                    </a:cubicBezTo>
                    <a:cubicBezTo>
                      <a:pt x="72" y="141"/>
                      <a:pt x="71" y="141"/>
                      <a:pt x="70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29">
                <a:extLst>
                  <a:ext uri="{FF2B5EF4-FFF2-40B4-BE49-F238E27FC236}">
                    <a16:creationId xmlns:a16="http://schemas.microsoft.com/office/drawing/2014/main" id="{536964E7-60A2-4DCF-AF45-088D6DC15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694"/>
                <a:ext cx="35" cy="34"/>
              </a:xfrm>
              <a:custGeom>
                <a:avLst/>
                <a:gdLst>
                  <a:gd name="T0" fmla="*/ 64 w 127"/>
                  <a:gd name="T1" fmla="*/ 124 h 124"/>
                  <a:gd name="T2" fmla="*/ 56 w 127"/>
                  <a:gd name="T3" fmla="*/ 123 h 124"/>
                  <a:gd name="T4" fmla="*/ 5 w 127"/>
                  <a:gd name="T5" fmla="*/ 56 h 124"/>
                  <a:gd name="T6" fmla="*/ 5 w 127"/>
                  <a:gd name="T7" fmla="*/ 55 h 124"/>
                  <a:gd name="T8" fmla="*/ 72 w 127"/>
                  <a:gd name="T9" fmla="*/ 4 h 124"/>
                  <a:gd name="T10" fmla="*/ 123 w 127"/>
                  <a:gd name="T11" fmla="*/ 71 h 124"/>
                  <a:gd name="T12" fmla="*/ 122 w 127"/>
                  <a:gd name="T13" fmla="*/ 73 h 124"/>
                  <a:gd name="T14" fmla="*/ 64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4" y="124"/>
                    </a:moveTo>
                    <a:cubicBezTo>
                      <a:pt x="61" y="124"/>
                      <a:pt x="58" y="124"/>
                      <a:pt x="56" y="123"/>
                    </a:cubicBezTo>
                    <a:cubicBezTo>
                      <a:pt x="23" y="119"/>
                      <a:pt x="0" y="89"/>
                      <a:pt x="5" y="56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10" y="22"/>
                      <a:pt x="40" y="0"/>
                      <a:pt x="72" y="4"/>
                    </a:cubicBezTo>
                    <a:cubicBezTo>
                      <a:pt x="104" y="9"/>
                      <a:pt x="127" y="39"/>
                      <a:pt x="123" y="71"/>
                    </a:cubicBezTo>
                    <a:cubicBezTo>
                      <a:pt x="122" y="73"/>
                      <a:pt x="122" y="73"/>
                      <a:pt x="122" y="73"/>
                    </a:cubicBezTo>
                    <a:cubicBezTo>
                      <a:pt x="118" y="102"/>
                      <a:pt x="93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30">
                <a:extLst>
                  <a:ext uri="{FF2B5EF4-FFF2-40B4-BE49-F238E27FC236}">
                    <a16:creationId xmlns:a16="http://schemas.microsoft.com/office/drawing/2014/main" id="{B3BD457D-7DB5-490B-8CFD-C32CEA233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646"/>
                <a:ext cx="39" cy="39"/>
              </a:xfrm>
              <a:custGeom>
                <a:avLst/>
                <a:gdLst>
                  <a:gd name="T0" fmla="*/ 71 w 142"/>
                  <a:gd name="T1" fmla="*/ 142 h 142"/>
                  <a:gd name="T2" fmla="*/ 2 w 142"/>
                  <a:gd name="T3" fmla="*/ 76 h 142"/>
                  <a:gd name="T4" fmla="*/ 2 w 142"/>
                  <a:gd name="T5" fmla="*/ 74 h 142"/>
                  <a:gd name="T6" fmla="*/ 68 w 142"/>
                  <a:gd name="T7" fmla="*/ 2 h 142"/>
                  <a:gd name="T8" fmla="*/ 141 w 142"/>
                  <a:gd name="T9" fmla="*/ 68 h 142"/>
                  <a:gd name="T10" fmla="*/ 141 w 142"/>
                  <a:gd name="T11" fmla="*/ 70 h 142"/>
                  <a:gd name="T12" fmla="*/ 74 w 142"/>
                  <a:gd name="T13" fmla="*/ 142 h 142"/>
                  <a:gd name="T14" fmla="*/ 71 w 142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42">
                    <a:moveTo>
                      <a:pt x="71" y="142"/>
                    </a:moveTo>
                    <a:cubicBezTo>
                      <a:pt x="34" y="142"/>
                      <a:pt x="4" y="113"/>
                      <a:pt x="2" y="76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0" y="36"/>
                      <a:pt x="30" y="4"/>
                      <a:pt x="68" y="2"/>
                    </a:cubicBezTo>
                    <a:cubicBezTo>
                      <a:pt x="107" y="0"/>
                      <a:pt x="139" y="30"/>
                      <a:pt x="141" y="68"/>
                    </a:cubicBezTo>
                    <a:cubicBezTo>
                      <a:pt x="141" y="70"/>
                      <a:pt x="141" y="70"/>
                      <a:pt x="141" y="70"/>
                    </a:cubicBezTo>
                    <a:cubicBezTo>
                      <a:pt x="142" y="108"/>
                      <a:pt x="113" y="141"/>
                      <a:pt x="74" y="142"/>
                    </a:cubicBezTo>
                    <a:cubicBezTo>
                      <a:pt x="73" y="142"/>
                      <a:pt x="72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31">
                <a:extLst>
                  <a:ext uri="{FF2B5EF4-FFF2-40B4-BE49-F238E27FC236}">
                    <a16:creationId xmlns:a16="http://schemas.microsoft.com/office/drawing/2014/main" id="{9A2A91D9-AD65-4496-9458-C4FEEB832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1586"/>
                <a:ext cx="41" cy="40"/>
              </a:xfrm>
              <a:custGeom>
                <a:avLst/>
                <a:gdLst>
                  <a:gd name="T0" fmla="*/ 73 w 146"/>
                  <a:gd name="T1" fmla="*/ 143 h 143"/>
                  <a:gd name="T2" fmla="*/ 63 w 146"/>
                  <a:gd name="T3" fmla="*/ 142 h 143"/>
                  <a:gd name="T4" fmla="*/ 5 w 146"/>
                  <a:gd name="T5" fmla="*/ 65 h 143"/>
                  <a:gd name="T6" fmla="*/ 5 w 146"/>
                  <a:gd name="T7" fmla="*/ 63 h 143"/>
                  <a:gd name="T8" fmla="*/ 82 w 146"/>
                  <a:gd name="T9" fmla="*/ 5 h 143"/>
                  <a:gd name="T10" fmla="*/ 141 w 146"/>
                  <a:gd name="T11" fmla="*/ 82 h 143"/>
                  <a:gd name="T12" fmla="*/ 141 w 146"/>
                  <a:gd name="T13" fmla="*/ 84 h 143"/>
                  <a:gd name="T14" fmla="*/ 73 w 146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3">
                    <a:moveTo>
                      <a:pt x="73" y="143"/>
                    </a:moveTo>
                    <a:cubicBezTo>
                      <a:pt x="70" y="143"/>
                      <a:pt x="66" y="143"/>
                      <a:pt x="63" y="142"/>
                    </a:cubicBezTo>
                    <a:cubicBezTo>
                      <a:pt x="26" y="137"/>
                      <a:pt x="0" y="103"/>
                      <a:pt x="5" y="65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10" y="26"/>
                      <a:pt x="45" y="0"/>
                      <a:pt x="82" y="5"/>
                    </a:cubicBezTo>
                    <a:cubicBezTo>
                      <a:pt x="120" y="10"/>
                      <a:pt x="146" y="45"/>
                      <a:pt x="141" y="82"/>
                    </a:cubicBezTo>
                    <a:cubicBezTo>
                      <a:pt x="141" y="84"/>
                      <a:pt x="141" y="84"/>
                      <a:pt x="141" y="84"/>
                    </a:cubicBezTo>
                    <a:cubicBezTo>
                      <a:pt x="136" y="118"/>
                      <a:pt x="107" y="143"/>
                      <a:pt x="7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32">
                <a:extLst>
                  <a:ext uri="{FF2B5EF4-FFF2-40B4-BE49-F238E27FC236}">
                    <a16:creationId xmlns:a16="http://schemas.microsoft.com/office/drawing/2014/main" id="{B60B4392-4066-4812-AEF7-76A8A7B6E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1545"/>
                <a:ext cx="44" cy="42"/>
              </a:xfrm>
              <a:custGeom>
                <a:avLst/>
                <a:gdLst>
                  <a:gd name="T0" fmla="*/ 81 w 161"/>
                  <a:gd name="T1" fmla="*/ 153 h 153"/>
                  <a:gd name="T2" fmla="*/ 16 w 161"/>
                  <a:gd name="T3" fmla="*/ 111 h 153"/>
                  <a:gd name="T4" fmla="*/ 16 w 161"/>
                  <a:gd name="T5" fmla="*/ 109 h 153"/>
                  <a:gd name="T6" fmla="*/ 52 w 161"/>
                  <a:gd name="T7" fmla="*/ 16 h 153"/>
                  <a:gd name="T8" fmla="*/ 145 w 161"/>
                  <a:gd name="T9" fmla="*/ 52 h 153"/>
                  <a:gd name="T10" fmla="*/ 146 w 161"/>
                  <a:gd name="T11" fmla="*/ 53 h 153"/>
                  <a:gd name="T12" fmla="*/ 110 w 161"/>
                  <a:gd name="T13" fmla="*/ 147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54" y="153"/>
                      <a:pt x="28" y="137"/>
                      <a:pt x="16" y="111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0" y="73"/>
                      <a:pt x="16" y="31"/>
                      <a:pt x="52" y="16"/>
                    </a:cubicBezTo>
                    <a:cubicBezTo>
                      <a:pt x="87" y="0"/>
                      <a:pt x="129" y="16"/>
                      <a:pt x="145" y="52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61" y="89"/>
                      <a:pt x="145" y="131"/>
                      <a:pt x="110" y="147"/>
                    </a:cubicBezTo>
                    <a:cubicBezTo>
                      <a:pt x="100" y="151"/>
                      <a:pt x="91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33">
                <a:extLst>
                  <a:ext uri="{FF2B5EF4-FFF2-40B4-BE49-F238E27FC236}">
                    <a16:creationId xmlns:a16="http://schemas.microsoft.com/office/drawing/2014/main" id="{C7925440-CC89-48EF-B287-15DCFB4E9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1491"/>
                <a:ext cx="41" cy="38"/>
              </a:xfrm>
              <a:custGeom>
                <a:avLst/>
                <a:gdLst>
                  <a:gd name="T0" fmla="*/ 73 w 147"/>
                  <a:gd name="T1" fmla="*/ 138 h 138"/>
                  <a:gd name="T2" fmla="*/ 42 w 147"/>
                  <a:gd name="T3" fmla="*/ 130 h 138"/>
                  <a:gd name="T4" fmla="*/ 17 w 147"/>
                  <a:gd name="T5" fmla="*/ 43 h 138"/>
                  <a:gd name="T6" fmla="*/ 18 w 147"/>
                  <a:gd name="T7" fmla="*/ 42 h 138"/>
                  <a:gd name="T8" fmla="*/ 105 w 147"/>
                  <a:gd name="T9" fmla="*/ 17 h 138"/>
                  <a:gd name="T10" fmla="*/ 129 w 147"/>
                  <a:gd name="T11" fmla="*/ 104 h 138"/>
                  <a:gd name="T12" fmla="*/ 129 w 147"/>
                  <a:gd name="T13" fmla="*/ 105 h 138"/>
                  <a:gd name="T14" fmla="*/ 73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3" y="138"/>
                    </a:moveTo>
                    <a:cubicBezTo>
                      <a:pt x="62" y="138"/>
                      <a:pt x="52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5" y="17"/>
                    </a:cubicBezTo>
                    <a:cubicBezTo>
                      <a:pt x="135" y="34"/>
                      <a:pt x="147" y="73"/>
                      <a:pt x="129" y="104"/>
                    </a:cubicBezTo>
                    <a:cubicBezTo>
                      <a:pt x="129" y="105"/>
                      <a:pt x="129" y="105"/>
                      <a:pt x="129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34">
                <a:extLst>
                  <a:ext uri="{FF2B5EF4-FFF2-40B4-BE49-F238E27FC236}">
                    <a16:creationId xmlns:a16="http://schemas.microsoft.com/office/drawing/2014/main" id="{B311365F-281C-4074-9695-73BFEEDC8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457"/>
                <a:ext cx="28" cy="26"/>
              </a:xfrm>
              <a:custGeom>
                <a:avLst/>
                <a:gdLst>
                  <a:gd name="T0" fmla="*/ 50 w 99"/>
                  <a:gd name="T1" fmla="*/ 94 h 94"/>
                  <a:gd name="T2" fmla="*/ 10 w 99"/>
                  <a:gd name="T3" fmla="*/ 68 h 94"/>
                  <a:gd name="T4" fmla="*/ 10 w 99"/>
                  <a:gd name="T5" fmla="*/ 67 h 94"/>
                  <a:gd name="T6" fmla="*/ 32 w 99"/>
                  <a:gd name="T7" fmla="*/ 10 h 94"/>
                  <a:gd name="T8" fmla="*/ 89 w 99"/>
                  <a:gd name="T9" fmla="*/ 32 h 94"/>
                  <a:gd name="T10" fmla="*/ 90 w 99"/>
                  <a:gd name="T11" fmla="*/ 33 h 94"/>
                  <a:gd name="T12" fmla="*/ 67 w 99"/>
                  <a:gd name="T13" fmla="*/ 90 h 94"/>
                  <a:gd name="T14" fmla="*/ 50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50" y="94"/>
                    </a:moveTo>
                    <a:cubicBezTo>
                      <a:pt x="33" y="94"/>
                      <a:pt x="17" y="84"/>
                      <a:pt x="10" y="68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0" y="45"/>
                      <a:pt x="10" y="20"/>
                      <a:pt x="32" y="10"/>
                    </a:cubicBezTo>
                    <a:cubicBezTo>
                      <a:pt x="54" y="0"/>
                      <a:pt x="80" y="10"/>
                      <a:pt x="89" y="32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9" y="55"/>
                      <a:pt x="89" y="80"/>
                      <a:pt x="67" y="90"/>
                    </a:cubicBezTo>
                    <a:cubicBezTo>
                      <a:pt x="62" y="93"/>
                      <a:pt x="56" y="94"/>
                      <a:pt x="50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35">
                <a:extLst>
                  <a:ext uri="{FF2B5EF4-FFF2-40B4-BE49-F238E27FC236}">
                    <a16:creationId xmlns:a16="http://schemas.microsoft.com/office/drawing/2014/main" id="{0342D44F-844C-46BF-A8C2-B47132E32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1406"/>
                <a:ext cx="25" cy="24"/>
              </a:xfrm>
              <a:custGeom>
                <a:avLst/>
                <a:gdLst>
                  <a:gd name="T0" fmla="*/ 45 w 90"/>
                  <a:gd name="T1" fmla="*/ 85 h 85"/>
                  <a:gd name="T2" fmla="*/ 26 w 90"/>
                  <a:gd name="T3" fmla="*/ 80 h 85"/>
                  <a:gd name="T4" fmla="*/ 10 w 90"/>
                  <a:gd name="T5" fmla="*/ 26 h 85"/>
                  <a:gd name="T6" fmla="*/ 11 w 90"/>
                  <a:gd name="T7" fmla="*/ 26 h 85"/>
                  <a:gd name="T8" fmla="*/ 64 w 90"/>
                  <a:gd name="T9" fmla="*/ 10 h 85"/>
                  <a:gd name="T10" fmla="*/ 80 w 90"/>
                  <a:gd name="T11" fmla="*/ 64 h 85"/>
                  <a:gd name="T12" fmla="*/ 79 w 90"/>
                  <a:gd name="T13" fmla="*/ 65 h 85"/>
                  <a:gd name="T14" fmla="*/ 45 w 90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5">
                    <a:moveTo>
                      <a:pt x="45" y="85"/>
                    </a:moveTo>
                    <a:cubicBezTo>
                      <a:pt x="38" y="85"/>
                      <a:pt x="32" y="83"/>
                      <a:pt x="26" y="80"/>
                    </a:cubicBezTo>
                    <a:cubicBezTo>
                      <a:pt x="7" y="69"/>
                      <a:pt x="0" y="45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22" y="7"/>
                      <a:pt x="45" y="0"/>
                      <a:pt x="64" y="10"/>
                    </a:cubicBezTo>
                    <a:cubicBezTo>
                      <a:pt x="83" y="21"/>
                      <a:pt x="90" y="45"/>
                      <a:pt x="80" y="64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2" y="78"/>
                      <a:pt x="59" y="85"/>
                      <a:pt x="45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36">
                <a:extLst>
                  <a:ext uri="{FF2B5EF4-FFF2-40B4-BE49-F238E27FC236}">
                    <a16:creationId xmlns:a16="http://schemas.microsoft.com/office/drawing/2014/main" id="{D858519A-A925-43E0-9285-FE681F0A8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1370"/>
                <a:ext cx="23" cy="22"/>
              </a:xfrm>
              <a:custGeom>
                <a:avLst/>
                <a:gdLst>
                  <a:gd name="T0" fmla="*/ 42 w 83"/>
                  <a:gd name="T1" fmla="*/ 79 h 79"/>
                  <a:gd name="T2" fmla="*/ 16 w 83"/>
                  <a:gd name="T3" fmla="*/ 68 h 79"/>
                  <a:gd name="T4" fmla="*/ 15 w 83"/>
                  <a:gd name="T5" fmla="*/ 67 h 79"/>
                  <a:gd name="T6" fmla="*/ 15 w 83"/>
                  <a:gd name="T7" fmla="*/ 14 h 79"/>
                  <a:gd name="T8" fmla="*/ 68 w 83"/>
                  <a:gd name="T9" fmla="*/ 14 h 79"/>
                  <a:gd name="T10" fmla="*/ 69 w 83"/>
                  <a:gd name="T11" fmla="*/ 15 h 79"/>
                  <a:gd name="T12" fmla="*/ 69 w 83"/>
                  <a:gd name="T13" fmla="*/ 68 h 79"/>
                  <a:gd name="T14" fmla="*/ 42 w 83"/>
                  <a:gd name="T15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79">
                    <a:moveTo>
                      <a:pt x="42" y="79"/>
                    </a:moveTo>
                    <a:cubicBezTo>
                      <a:pt x="33" y="79"/>
                      <a:pt x="23" y="75"/>
                      <a:pt x="16" y="68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4"/>
                    </a:cubicBezTo>
                    <a:cubicBezTo>
                      <a:pt x="30" y="0"/>
                      <a:pt x="53" y="0"/>
                      <a:pt x="68" y="14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83" y="29"/>
                      <a:pt x="83" y="53"/>
                      <a:pt x="69" y="68"/>
                    </a:cubicBezTo>
                    <a:cubicBezTo>
                      <a:pt x="61" y="75"/>
                      <a:pt x="52" y="79"/>
                      <a:pt x="42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37">
                <a:extLst>
                  <a:ext uri="{FF2B5EF4-FFF2-40B4-BE49-F238E27FC236}">
                    <a16:creationId xmlns:a16="http://schemas.microsoft.com/office/drawing/2014/main" id="{51BB8E9B-64BD-42CE-ACA5-E49051E55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1316"/>
                <a:ext cx="35" cy="33"/>
              </a:xfrm>
              <a:custGeom>
                <a:avLst/>
                <a:gdLst>
                  <a:gd name="T0" fmla="*/ 62 w 126"/>
                  <a:gd name="T1" fmla="*/ 119 h 119"/>
                  <a:gd name="T2" fmla="*/ 20 w 126"/>
                  <a:gd name="T3" fmla="*/ 98 h 119"/>
                  <a:gd name="T4" fmla="*/ 27 w 126"/>
                  <a:gd name="T5" fmla="*/ 20 h 119"/>
                  <a:gd name="T6" fmla="*/ 28 w 126"/>
                  <a:gd name="T7" fmla="*/ 19 h 119"/>
                  <a:gd name="T8" fmla="*/ 106 w 126"/>
                  <a:gd name="T9" fmla="*/ 27 h 119"/>
                  <a:gd name="T10" fmla="*/ 99 w 126"/>
                  <a:gd name="T11" fmla="*/ 105 h 119"/>
                  <a:gd name="T12" fmla="*/ 98 w 126"/>
                  <a:gd name="T13" fmla="*/ 106 h 119"/>
                  <a:gd name="T14" fmla="*/ 62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2" y="119"/>
                    </a:moveTo>
                    <a:cubicBezTo>
                      <a:pt x="46" y="119"/>
                      <a:pt x="31" y="112"/>
                      <a:pt x="20" y="98"/>
                    </a:cubicBezTo>
                    <a:cubicBezTo>
                      <a:pt x="0" y="75"/>
                      <a:pt x="3" y="40"/>
                      <a:pt x="27" y="20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51" y="0"/>
                      <a:pt x="87" y="3"/>
                      <a:pt x="106" y="27"/>
                    </a:cubicBezTo>
                    <a:cubicBezTo>
                      <a:pt x="126" y="50"/>
                      <a:pt x="123" y="85"/>
                      <a:pt x="99" y="105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88" y="114"/>
                      <a:pt x="75" y="119"/>
                      <a:pt x="62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38">
                <a:extLst>
                  <a:ext uri="{FF2B5EF4-FFF2-40B4-BE49-F238E27FC236}">
                    <a16:creationId xmlns:a16="http://schemas.microsoft.com/office/drawing/2014/main" id="{E64A55AF-7FB2-4CA5-8095-2226600C1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290"/>
                <a:ext cx="32" cy="30"/>
              </a:xfrm>
              <a:custGeom>
                <a:avLst/>
                <a:gdLst>
                  <a:gd name="T0" fmla="*/ 57 w 113"/>
                  <a:gd name="T1" fmla="*/ 108 h 108"/>
                  <a:gd name="T2" fmla="*/ 21 w 113"/>
                  <a:gd name="T3" fmla="*/ 93 h 108"/>
                  <a:gd name="T4" fmla="*/ 20 w 113"/>
                  <a:gd name="T5" fmla="*/ 92 h 108"/>
                  <a:gd name="T6" fmla="*/ 20 w 113"/>
                  <a:gd name="T7" fmla="*/ 20 h 108"/>
                  <a:gd name="T8" fmla="*/ 92 w 113"/>
                  <a:gd name="T9" fmla="*/ 20 h 108"/>
                  <a:gd name="T10" fmla="*/ 93 w 113"/>
                  <a:gd name="T11" fmla="*/ 21 h 108"/>
                  <a:gd name="T12" fmla="*/ 93 w 113"/>
                  <a:gd name="T13" fmla="*/ 93 h 108"/>
                  <a:gd name="T14" fmla="*/ 57 w 113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8">
                    <a:moveTo>
                      <a:pt x="57" y="108"/>
                    </a:moveTo>
                    <a:cubicBezTo>
                      <a:pt x="44" y="108"/>
                      <a:pt x="31" y="103"/>
                      <a:pt x="21" y="93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0" y="72"/>
                      <a:pt x="0" y="40"/>
                      <a:pt x="20" y="20"/>
                    </a:cubicBezTo>
                    <a:cubicBezTo>
                      <a:pt x="40" y="0"/>
                      <a:pt x="72" y="0"/>
                      <a:pt x="92" y="20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113" y="41"/>
                      <a:pt x="113" y="73"/>
                      <a:pt x="93" y="93"/>
                    </a:cubicBezTo>
                    <a:cubicBezTo>
                      <a:pt x="83" y="103"/>
                      <a:pt x="70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39">
                <a:extLst>
                  <a:ext uri="{FF2B5EF4-FFF2-40B4-BE49-F238E27FC236}">
                    <a16:creationId xmlns:a16="http://schemas.microsoft.com/office/drawing/2014/main" id="{8CD34829-3475-47E4-AEE9-A9ED5C7FD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1243"/>
                <a:ext cx="45" cy="43"/>
              </a:xfrm>
              <a:custGeom>
                <a:avLst/>
                <a:gdLst>
                  <a:gd name="T0" fmla="*/ 82 w 164"/>
                  <a:gd name="T1" fmla="*/ 154 h 154"/>
                  <a:gd name="T2" fmla="*/ 26 w 164"/>
                  <a:gd name="T3" fmla="*/ 128 h 154"/>
                  <a:gd name="T4" fmla="*/ 35 w 164"/>
                  <a:gd name="T5" fmla="*/ 26 h 154"/>
                  <a:gd name="T6" fmla="*/ 37 w 164"/>
                  <a:gd name="T7" fmla="*/ 25 h 154"/>
                  <a:gd name="T8" fmla="*/ 139 w 164"/>
                  <a:gd name="T9" fmla="*/ 35 h 154"/>
                  <a:gd name="T10" fmla="*/ 129 w 164"/>
                  <a:gd name="T11" fmla="*/ 137 h 154"/>
                  <a:gd name="T12" fmla="*/ 128 w 164"/>
                  <a:gd name="T13" fmla="*/ 138 h 154"/>
                  <a:gd name="T14" fmla="*/ 82 w 164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4">
                    <a:moveTo>
                      <a:pt x="82" y="154"/>
                    </a:moveTo>
                    <a:cubicBezTo>
                      <a:pt x="61" y="154"/>
                      <a:pt x="40" y="145"/>
                      <a:pt x="26" y="128"/>
                    </a:cubicBezTo>
                    <a:cubicBezTo>
                      <a:pt x="0" y="97"/>
                      <a:pt x="5" y="52"/>
                      <a:pt x="35" y="26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67" y="0"/>
                      <a:pt x="113" y="4"/>
                      <a:pt x="139" y="35"/>
                    </a:cubicBezTo>
                    <a:cubicBezTo>
                      <a:pt x="164" y="65"/>
                      <a:pt x="160" y="111"/>
                      <a:pt x="129" y="137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14" y="149"/>
                      <a:pt x="98" y="154"/>
                      <a:pt x="82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40">
                <a:extLst>
                  <a:ext uri="{FF2B5EF4-FFF2-40B4-BE49-F238E27FC236}">
                    <a16:creationId xmlns:a16="http://schemas.microsoft.com/office/drawing/2014/main" id="{A47D9252-361E-4735-BACA-68C32A46A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220"/>
                <a:ext cx="22" cy="21"/>
              </a:xfrm>
              <a:custGeom>
                <a:avLst/>
                <a:gdLst>
                  <a:gd name="T0" fmla="*/ 41 w 82"/>
                  <a:gd name="T1" fmla="*/ 78 h 78"/>
                  <a:gd name="T2" fmla="*/ 15 w 82"/>
                  <a:gd name="T3" fmla="*/ 67 h 78"/>
                  <a:gd name="T4" fmla="*/ 15 w 82"/>
                  <a:gd name="T5" fmla="*/ 67 h 78"/>
                  <a:gd name="T6" fmla="*/ 15 w 82"/>
                  <a:gd name="T7" fmla="*/ 15 h 78"/>
                  <a:gd name="T8" fmla="*/ 67 w 82"/>
                  <a:gd name="T9" fmla="*/ 15 h 78"/>
                  <a:gd name="T10" fmla="*/ 68 w 82"/>
                  <a:gd name="T11" fmla="*/ 15 h 78"/>
                  <a:gd name="T12" fmla="*/ 68 w 82"/>
                  <a:gd name="T13" fmla="*/ 67 h 78"/>
                  <a:gd name="T14" fmla="*/ 41 w 82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2" h="78">
                    <a:moveTo>
                      <a:pt x="41" y="78"/>
                    </a:moveTo>
                    <a:cubicBezTo>
                      <a:pt x="32" y="78"/>
                      <a:pt x="23" y="75"/>
                      <a:pt x="15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5"/>
                    </a:cubicBezTo>
                    <a:cubicBezTo>
                      <a:pt x="29" y="0"/>
                      <a:pt x="53" y="0"/>
                      <a:pt x="67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82" y="30"/>
                      <a:pt x="82" y="53"/>
                      <a:pt x="68" y="67"/>
                    </a:cubicBezTo>
                    <a:cubicBezTo>
                      <a:pt x="60" y="75"/>
                      <a:pt x="51" y="78"/>
                      <a:pt x="41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41">
                <a:extLst>
                  <a:ext uri="{FF2B5EF4-FFF2-40B4-BE49-F238E27FC236}">
                    <a16:creationId xmlns:a16="http://schemas.microsoft.com/office/drawing/2014/main" id="{AA1037E9-18CA-4850-99DE-F7052F6AB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1185"/>
                <a:ext cx="26" cy="25"/>
              </a:xfrm>
              <a:custGeom>
                <a:avLst/>
                <a:gdLst>
                  <a:gd name="T0" fmla="*/ 48 w 97"/>
                  <a:gd name="T1" fmla="*/ 91 h 91"/>
                  <a:gd name="T2" fmla="*/ 15 w 97"/>
                  <a:gd name="T3" fmla="*/ 76 h 91"/>
                  <a:gd name="T4" fmla="*/ 21 w 97"/>
                  <a:gd name="T5" fmla="*/ 16 h 91"/>
                  <a:gd name="T6" fmla="*/ 22 w 97"/>
                  <a:gd name="T7" fmla="*/ 15 h 91"/>
                  <a:gd name="T8" fmla="*/ 82 w 97"/>
                  <a:gd name="T9" fmla="*/ 21 h 91"/>
                  <a:gd name="T10" fmla="*/ 76 w 97"/>
                  <a:gd name="T11" fmla="*/ 81 h 91"/>
                  <a:gd name="T12" fmla="*/ 75 w 97"/>
                  <a:gd name="T13" fmla="*/ 81 h 91"/>
                  <a:gd name="T14" fmla="*/ 48 w 97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48" y="91"/>
                    </a:moveTo>
                    <a:cubicBezTo>
                      <a:pt x="36" y="91"/>
                      <a:pt x="24" y="86"/>
                      <a:pt x="15" y="76"/>
                    </a:cubicBezTo>
                    <a:cubicBezTo>
                      <a:pt x="0" y="58"/>
                      <a:pt x="3" y="31"/>
                      <a:pt x="21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40" y="0"/>
                      <a:pt x="67" y="3"/>
                      <a:pt x="82" y="21"/>
                    </a:cubicBezTo>
                    <a:cubicBezTo>
                      <a:pt x="97" y="39"/>
                      <a:pt x="94" y="66"/>
                      <a:pt x="76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67" y="88"/>
                      <a:pt x="58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42">
                <a:extLst>
                  <a:ext uri="{FF2B5EF4-FFF2-40B4-BE49-F238E27FC236}">
                    <a16:creationId xmlns:a16="http://schemas.microsoft.com/office/drawing/2014/main" id="{DA5D9B4A-5EFF-471C-A035-B442BB05C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164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4 w 135"/>
                  <a:gd name="T3" fmla="*/ 121 h 126"/>
                  <a:gd name="T4" fmla="*/ 43 w 135"/>
                  <a:gd name="T5" fmla="*/ 121 h 126"/>
                  <a:gd name="T6" fmla="*/ 13 w 135"/>
                  <a:gd name="T7" fmla="*/ 43 h 126"/>
                  <a:gd name="T8" fmla="*/ 90 w 135"/>
                  <a:gd name="T9" fmla="*/ 13 h 126"/>
                  <a:gd name="T10" fmla="*/ 92 w 135"/>
                  <a:gd name="T11" fmla="*/ 14 h 126"/>
                  <a:gd name="T12" fmla="*/ 121 w 135"/>
                  <a:gd name="T13" fmla="*/ 91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2" y="125"/>
                      <a:pt x="44" y="121"/>
                    </a:cubicBezTo>
                    <a:cubicBezTo>
                      <a:pt x="43" y="121"/>
                      <a:pt x="43" y="121"/>
                      <a:pt x="43" y="121"/>
                    </a:cubicBezTo>
                    <a:cubicBezTo>
                      <a:pt x="13" y="108"/>
                      <a:pt x="0" y="73"/>
                      <a:pt x="13" y="43"/>
                    </a:cubicBezTo>
                    <a:cubicBezTo>
                      <a:pt x="26" y="14"/>
                      <a:pt x="61" y="0"/>
                      <a:pt x="90" y="13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121" y="27"/>
                      <a:pt x="135" y="62"/>
                      <a:pt x="121" y="91"/>
                    </a:cubicBezTo>
                    <a:cubicBezTo>
                      <a:pt x="112" y="113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43">
                <a:extLst>
                  <a:ext uri="{FF2B5EF4-FFF2-40B4-BE49-F238E27FC236}">
                    <a16:creationId xmlns:a16="http://schemas.microsoft.com/office/drawing/2014/main" id="{E537A05C-9E19-442C-BD69-AC4DFBB49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1144"/>
                <a:ext cx="24" cy="23"/>
              </a:xfrm>
              <a:custGeom>
                <a:avLst/>
                <a:gdLst>
                  <a:gd name="T0" fmla="*/ 43 w 87"/>
                  <a:gd name="T1" fmla="*/ 82 h 82"/>
                  <a:gd name="T2" fmla="*/ 6 w 87"/>
                  <a:gd name="T3" fmla="*/ 56 h 82"/>
                  <a:gd name="T4" fmla="*/ 31 w 87"/>
                  <a:gd name="T5" fmla="*/ 7 h 82"/>
                  <a:gd name="T6" fmla="*/ 32 w 87"/>
                  <a:gd name="T7" fmla="*/ 7 h 82"/>
                  <a:gd name="T8" fmla="*/ 80 w 87"/>
                  <a:gd name="T9" fmla="*/ 31 h 82"/>
                  <a:gd name="T10" fmla="*/ 56 w 87"/>
                  <a:gd name="T11" fmla="*/ 80 h 82"/>
                  <a:gd name="T12" fmla="*/ 55 w 87"/>
                  <a:gd name="T13" fmla="*/ 80 h 82"/>
                  <a:gd name="T14" fmla="*/ 43 w 87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2">
                    <a:moveTo>
                      <a:pt x="43" y="82"/>
                    </a:moveTo>
                    <a:cubicBezTo>
                      <a:pt x="27" y="82"/>
                      <a:pt x="12" y="72"/>
                      <a:pt x="6" y="56"/>
                    </a:cubicBezTo>
                    <a:cubicBezTo>
                      <a:pt x="0" y="36"/>
                      <a:pt x="11" y="14"/>
                      <a:pt x="31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52" y="0"/>
                      <a:pt x="74" y="11"/>
                      <a:pt x="80" y="31"/>
                    </a:cubicBezTo>
                    <a:cubicBezTo>
                      <a:pt x="87" y="51"/>
                      <a:pt x="76" y="73"/>
                      <a:pt x="56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1" y="82"/>
                      <a:pt x="47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44">
                <a:extLst>
                  <a:ext uri="{FF2B5EF4-FFF2-40B4-BE49-F238E27FC236}">
                    <a16:creationId xmlns:a16="http://schemas.microsoft.com/office/drawing/2014/main" id="{409E1C27-F45D-4EBB-BC70-2EB2D3114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1118"/>
                <a:ext cx="44" cy="41"/>
              </a:xfrm>
              <a:custGeom>
                <a:avLst/>
                <a:gdLst>
                  <a:gd name="T0" fmla="*/ 79 w 157"/>
                  <a:gd name="T1" fmla="*/ 147 h 147"/>
                  <a:gd name="T2" fmla="*/ 51 w 157"/>
                  <a:gd name="T3" fmla="*/ 141 h 147"/>
                  <a:gd name="T4" fmla="*/ 50 w 157"/>
                  <a:gd name="T5" fmla="*/ 140 h 147"/>
                  <a:gd name="T6" fmla="*/ 15 w 157"/>
                  <a:gd name="T7" fmla="*/ 50 h 147"/>
                  <a:gd name="T8" fmla="*/ 105 w 157"/>
                  <a:gd name="T9" fmla="*/ 15 h 147"/>
                  <a:gd name="T10" fmla="*/ 107 w 157"/>
                  <a:gd name="T11" fmla="*/ 16 h 147"/>
                  <a:gd name="T12" fmla="*/ 141 w 157"/>
                  <a:gd name="T13" fmla="*/ 106 h 147"/>
                  <a:gd name="T14" fmla="*/ 79 w 15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7" h="147">
                    <a:moveTo>
                      <a:pt x="79" y="147"/>
                    </a:moveTo>
                    <a:cubicBezTo>
                      <a:pt x="70" y="147"/>
                      <a:pt x="60" y="145"/>
                      <a:pt x="51" y="141"/>
                    </a:cubicBezTo>
                    <a:cubicBezTo>
                      <a:pt x="50" y="140"/>
                      <a:pt x="50" y="140"/>
                      <a:pt x="50" y="140"/>
                    </a:cubicBezTo>
                    <a:cubicBezTo>
                      <a:pt x="15" y="125"/>
                      <a:pt x="0" y="85"/>
                      <a:pt x="15" y="50"/>
                    </a:cubicBezTo>
                    <a:cubicBezTo>
                      <a:pt x="30" y="16"/>
                      <a:pt x="71" y="0"/>
                      <a:pt x="105" y="15"/>
                    </a:cubicBezTo>
                    <a:cubicBezTo>
                      <a:pt x="107" y="16"/>
                      <a:pt x="107" y="16"/>
                      <a:pt x="107" y="16"/>
                    </a:cubicBezTo>
                    <a:cubicBezTo>
                      <a:pt x="141" y="31"/>
                      <a:pt x="157" y="72"/>
                      <a:pt x="141" y="106"/>
                    </a:cubicBezTo>
                    <a:cubicBezTo>
                      <a:pt x="130" y="132"/>
                      <a:pt x="105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45">
                <a:extLst>
                  <a:ext uri="{FF2B5EF4-FFF2-40B4-BE49-F238E27FC236}">
                    <a16:creationId xmlns:a16="http://schemas.microsoft.com/office/drawing/2014/main" id="{E424D182-7343-4FF1-8B00-D3A69E297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103"/>
                <a:ext cx="39" cy="37"/>
              </a:xfrm>
              <a:custGeom>
                <a:avLst/>
                <a:gdLst>
                  <a:gd name="T0" fmla="*/ 70 w 141"/>
                  <a:gd name="T1" fmla="*/ 132 h 132"/>
                  <a:gd name="T2" fmla="*/ 11 w 141"/>
                  <a:gd name="T3" fmla="*/ 90 h 132"/>
                  <a:gd name="T4" fmla="*/ 50 w 141"/>
                  <a:gd name="T5" fmla="*/ 11 h 132"/>
                  <a:gd name="T6" fmla="*/ 51 w 141"/>
                  <a:gd name="T7" fmla="*/ 11 h 132"/>
                  <a:gd name="T8" fmla="*/ 130 w 141"/>
                  <a:gd name="T9" fmla="*/ 50 h 132"/>
                  <a:gd name="T10" fmla="*/ 91 w 141"/>
                  <a:gd name="T11" fmla="*/ 128 h 132"/>
                  <a:gd name="T12" fmla="*/ 89 w 141"/>
                  <a:gd name="T13" fmla="*/ 129 h 132"/>
                  <a:gd name="T14" fmla="*/ 70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0" y="132"/>
                    </a:moveTo>
                    <a:cubicBezTo>
                      <a:pt x="44" y="132"/>
                      <a:pt x="20" y="115"/>
                      <a:pt x="11" y="90"/>
                    </a:cubicBezTo>
                    <a:cubicBezTo>
                      <a:pt x="0" y="57"/>
                      <a:pt x="17" y="22"/>
                      <a:pt x="50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84" y="0"/>
                      <a:pt x="119" y="17"/>
                      <a:pt x="130" y="50"/>
                    </a:cubicBezTo>
                    <a:cubicBezTo>
                      <a:pt x="141" y="82"/>
                      <a:pt x="123" y="117"/>
                      <a:pt x="91" y="128"/>
                    </a:cubicBezTo>
                    <a:cubicBezTo>
                      <a:pt x="89" y="129"/>
                      <a:pt x="89" y="129"/>
                      <a:pt x="89" y="129"/>
                    </a:cubicBezTo>
                    <a:cubicBezTo>
                      <a:pt x="83" y="131"/>
                      <a:pt x="7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46">
                <a:extLst>
                  <a:ext uri="{FF2B5EF4-FFF2-40B4-BE49-F238E27FC236}">
                    <a16:creationId xmlns:a16="http://schemas.microsoft.com/office/drawing/2014/main" id="{8F14995C-50AE-4B22-B926-482735DB1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1088"/>
                <a:ext cx="39" cy="39"/>
              </a:xfrm>
              <a:custGeom>
                <a:avLst/>
                <a:gdLst>
                  <a:gd name="T0" fmla="*/ 72 w 142"/>
                  <a:gd name="T1" fmla="*/ 139 h 139"/>
                  <a:gd name="T2" fmla="*/ 68 w 142"/>
                  <a:gd name="T3" fmla="*/ 139 h 139"/>
                  <a:gd name="T4" fmla="*/ 67 w 142"/>
                  <a:gd name="T5" fmla="*/ 139 h 139"/>
                  <a:gd name="T6" fmla="*/ 2 w 142"/>
                  <a:gd name="T7" fmla="*/ 67 h 139"/>
                  <a:gd name="T8" fmla="*/ 73 w 142"/>
                  <a:gd name="T9" fmla="*/ 2 h 139"/>
                  <a:gd name="T10" fmla="*/ 75 w 142"/>
                  <a:gd name="T11" fmla="*/ 2 h 139"/>
                  <a:gd name="T12" fmla="*/ 140 w 142"/>
                  <a:gd name="T13" fmla="*/ 74 h 139"/>
                  <a:gd name="T14" fmla="*/ 72 w 142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9">
                    <a:moveTo>
                      <a:pt x="72" y="139"/>
                    </a:moveTo>
                    <a:cubicBezTo>
                      <a:pt x="70" y="139"/>
                      <a:pt x="69" y="139"/>
                      <a:pt x="68" y="139"/>
                    </a:cubicBezTo>
                    <a:cubicBezTo>
                      <a:pt x="67" y="139"/>
                      <a:pt x="67" y="139"/>
                      <a:pt x="67" y="139"/>
                    </a:cubicBezTo>
                    <a:cubicBezTo>
                      <a:pt x="29" y="137"/>
                      <a:pt x="0" y="105"/>
                      <a:pt x="2" y="67"/>
                    </a:cubicBezTo>
                    <a:cubicBezTo>
                      <a:pt x="3" y="29"/>
                      <a:pt x="35" y="0"/>
                      <a:pt x="73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112" y="4"/>
                      <a:pt x="142" y="36"/>
                      <a:pt x="140" y="74"/>
                    </a:cubicBezTo>
                    <a:cubicBezTo>
                      <a:pt x="138" y="110"/>
                      <a:pt x="108" y="139"/>
                      <a:pt x="72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47">
                <a:extLst>
                  <a:ext uri="{FF2B5EF4-FFF2-40B4-BE49-F238E27FC236}">
                    <a16:creationId xmlns:a16="http://schemas.microsoft.com/office/drawing/2014/main" id="{1A330542-D7B2-476C-B5C3-D9A7F4703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1084"/>
                <a:ext cx="37" cy="37"/>
              </a:xfrm>
              <a:custGeom>
                <a:avLst/>
                <a:gdLst>
                  <a:gd name="T0" fmla="*/ 69 w 136"/>
                  <a:gd name="T1" fmla="*/ 133 h 133"/>
                  <a:gd name="T2" fmla="*/ 66 w 136"/>
                  <a:gd name="T3" fmla="*/ 133 h 133"/>
                  <a:gd name="T4" fmla="*/ 64 w 136"/>
                  <a:gd name="T5" fmla="*/ 133 h 133"/>
                  <a:gd name="T6" fmla="*/ 2 w 136"/>
                  <a:gd name="T7" fmla="*/ 64 h 133"/>
                  <a:gd name="T8" fmla="*/ 71 w 136"/>
                  <a:gd name="T9" fmla="*/ 2 h 133"/>
                  <a:gd name="T10" fmla="*/ 72 w 136"/>
                  <a:gd name="T11" fmla="*/ 2 h 133"/>
                  <a:gd name="T12" fmla="*/ 135 w 136"/>
                  <a:gd name="T13" fmla="*/ 71 h 133"/>
                  <a:gd name="T14" fmla="*/ 69 w 136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33">
                    <a:moveTo>
                      <a:pt x="69" y="133"/>
                    </a:moveTo>
                    <a:cubicBezTo>
                      <a:pt x="68" y="133"/>
                      <a:pt x="67" y="133"/>
                      <a:pt x="66" y="133"/>
                    </a:cubicBezTo>
                    <a:cubicBezTo>
                      <a:pt x="64" y="133"/>
                      <a:pt x="64" y="133"/>
                      <a:pt x="64" y="133"/>
                    </a:cubicBezTo>
                    <a:cubicBezTo>
                      <a:pt x="28" y="131"/>
                      <a:pt x="0" y="101"/>
                      <a:pt x="2" y="64"/>
                    </a:cubicBezTo>
                    <a:cubicBezTo>
                      <a:pt x="4" y="28"/>
                      <a:pt x="34" y="0"/>
                      <a:pt x="71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108" y="4"/>
                      <a:pt x="136" y="34"/>
                      <a:pt x="135" y="71"/>
                    </a:cubicBezTo>
                    <a:cubicBezTo>
                      <a:pt x="133" y="106"/>
                      <a:pt x="104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48">
                <a:extLst>
                  <a:ext uri="{FF2B5EF4-FFF2-40B4-BE49-F238E27FC236}">
                    <a16:creationId xmlns:a16="http://schemas.microsoft.com/office/drawing/2014/main" id="{02057581-1155-46FA-A5F2-3357D72B7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081"/>
                <a:ext cx="35" cy="34"/>
              </a:xfrm>
              <a:custGeom>
                <a:avLst/>
                <a:gdLst>
                  <a:gd name="T0" fmla="*/ 65 w 128"/>
                  <a:gd name="T1" fmla="*/ 124 h 124"/>
                  <a:gd name="T2" fmla="*/ 62 w 128"/>
                  <a:gd name="T3" fmla="*/ 124 h 124"/>
                  <a:gd name="T4" fmla="*/ 60 w 128"/>
                  <a:gd name="T5" fmla="*/ 124 h 124"/>
                  <a:gd name="T6" fmla="*/ 1 w 128"/>
                  <a:gd name="T7" fmla="*/ 59 h 124"/>
                  <a:gd name="T8" fmla="*/ 63 w 128"/>
                  <a:gd name="T9" fmla="*/ 0 h 124"/>
                  <a:gd name="T10" fmla="*/ 66 w 128"/>
                  <a:gd name="T11" fmla="*/ 0 h 124"/>
                  <a:gd name="T12" fmla="*/ 67 w 128"/>
                  <a:gd name="T13" fmla="*/ 0 h 124"/>
                  <a:gd name="T14" fmla="*/ 127 w 128"/>
                  <a:gd name="T15" fmla="*/ 65 h 124"/>
                  <a:gd name="T16" fmla="*/ 65 w 128"/>
                  <a:gd name="T17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124">
                    <a:moveTo>
                      <a:pt x="65" y="124"/>
                    </a:moveTo>
                    <a:cubicBezTo>
                      <a:pt x="64" y="124"/>
                      <a:pt x="63" y="124"/>
                      <a:pt x="62" y="124"/>
                    </a:cubicBezTo>
                    <a:cubicBezTo>
                      <a:pt x="60" y="124"/>
                      <a:pt x="60" y="124"/>
                      <a:pt x="60" y="124"/>
                    </a:cubicBezTo>
                    <a:cubicBezTo>
                      <a:pt x="26" y="122"/>
                      <a:pt x="0" y="93"/>
                      <a:pt x="1" y="59"/>
                    </a:cubicBezTo>
                    <a:cubicBezTo>
                      <a:pt x="3" y="26"/>
                      <a:pt x="30" y="0"/>
                      <a:pt x="63" y="0"/>
                    </a:cubicBezTo>
                    <a:cubicBezTo>
                      <a:pt x="64" y="0"/>
                      <a:pt x="65" y="0"/>
                      <a:pt x="66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2" y="1"/>
                      <a:pt x="128" y="30"/>
                      <a:pt x="127" y="65"/>
                    </a:cubicBezTo>
                    <a:cubicBezTo>
                      <a:pt x="125" y="98"/>
                      <a:pt x="98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49">
                <a:extLst>
                  <a:ext uri="{FF2B5EF4-FFF2-40B4-BE49-F238E27FC236}">
                    <a16:creationId xmlns:a16="http://schemas.microsoft.com/office/drawing/2014/main" id="{FA11C627-6FCF-4AF2-AD5A-5EA0F620C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2562"/>
                <a:ext cx="40" cy="37"/>
              </a:xfrm>
              <a:custGeom>
                <a:avLst/>
                <a:gdLst>
                  <a:gd name="T0" fmla="*/ 71 w 143"/>
                  <a:gd name="T1" fmla="*/ 136 h 136"/>
                  <a:gd name="T2" fmla="*/ 10 w 143"/>
                  <a:gd name="T3" fmla="*/ 90 h 136"/>
                  <a:gd name="T4" fmla="*/ 53 w 143"/>
                  <a:gd name="T5" fmla="*/ 11 h 136"/>
                  <a:gd name="T6" fmla="*/ 54 w 143"/>
                  <a:gd name="T7" fmla="*/ 11 h 136"/>
                  <a:gd name="T8" fmla="*/ 133 w 143"/>
                  <a:gd name="T9" fmla="*/ 53 h 136"/>
                  <a:gd name="T10" fmla="*/ 91 w 143"/>
                  <a:gd name="T11" fmla="*/ 132 h 136"/>
                  <a:gd name="T12" fmla="*/ 89 w 143"/>
                  <a:gd name="T13" fmla="*/ 133 h 136"/>
                  <a:gd name="T14" fmla="*/ 71 w 143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6">
                    <a:moveTo>
                      <a:pt x="71" y="136"/>
                    </a:moveTo>
                    <a:cubicBezTo>
                      <a:pt x="44" y="136"/>
                      <a:pt x="18" y="118"/>
                      <a:pt x="10" y="90"/>
                    </a:cubicBezTo>
                    <a:cubicBezTo>
                      <a:pt x="0" y="57"/>
                      <a:pt x="19" y="21"/>
                      <a:pt x="53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88" y="0"/>
                      <a:pt x="123" y="19"/>
                      <a:pt x="133" y="53"/>
                    </a:cubicBezTo>
                    <a:cubicBezTo>
                      <a:pt x="143" y="87"/>
                      <a:pt x="124" y="122"/>
                      <a:pt x="91" y="132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3" y="135"/>
                      <a:pt x="77" y="136"/>
                      <a:pt x="71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50">
                <a:extLst>
                  <a:ext uri="{FF2B5EF4-FFF2-40B4-BE49-F238E27FC236}">
                    <a16:creationId xmlns:a16="http://schemas.microsoft.com/office/drawing/2014/main" id="{18331004-AC55-404B-B258-999576096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558"/>
                <a:ext cx="35" cy="34"/>
              </a:xfrm>
              <a:custGeom>
                <a:avLst/>
                <a:gdLst>
                  <a:gd name="T0" fmla="*/ 65 w 127"/>
                  <a:gd name="T1" fmla="*/ 124 h 124"/>
                  <a:gd name="T2" fmla="*/ 60 w 127"/>
                  <a:gd name="T3" fmla="*/ 123 h 124"/>
                  <a:gd name="T4" fmla="*/ 58 w 127"/>
                  <a:gd name="T5" fmla="*/ 123 h 124"/>
                  <a:gd name="T6" fmla="*/ 3 w 127"/>
                  <a:gd name="T7" fmla="*/ 58 h 124"/>
                  <a:gd name="T8" fmla="*/ 68 w 127"/>
                  <a:gd name="T9" fmla="*/ 3 h 124"/>
                  <a:gd name="T10" fmla="*/ 69 w 127"/>
                  <a:gd name="T11" fmla="*/ 3 h 124"/>
                  <a:gd name="T12" fmla="*/ 125 w 127"/>
                  <a:gd name="T13" fmla="*/ 68 h 124"/>
                  <a:gd name="T14" fmla="*/ 65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5" y="124"/>
                    </a:moveTo>
                    <a:cubicBezTo>
                      <a:pt x="63" y="124"/>
                      <a:pt x="61" y="123"/>
                      <a:pt x="60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25" y="121"/>
                      <a:pt x="0" y="92"/>
                      <a:pt x="3" y="58"/>
                    </a:cubicBezTo>
                    <a:cubicBezTo>
                      <a:pt x="5" y="25"/>
                      <a:pt x="34" y="0"/>
                      <a:pt x="68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102" y="6"/>
                      <a:pt x="127" y="35"/>
                      <a:pt x="125" y="68"/>
                    </a:cubicBezTo>
                    <a:cubicBezTo>
                      <a:pt x="122" y="99"/>
                      <a:pt x="96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51">
                <a:extLst>
                  <a:ext uri="{FF2B5EF4-FFF2-40B4-BE49-F238E27FC236}">
                    <a16:creationId xmlns:a16="http://schemas.microsoft.com/office/drawing/2014/main" id="{75E95367-5CD4-46E0-9762-21A1C65B8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555"/>
                <a:ext cx="23" cy="23"/>
              </a:xfrm>
              <a:custGeom>
                <a:avLst/>
                <a:gdLst>
                  <a:gd name="T0" fmla="*/ 43 w 84"/>
                  <a:gd name="T1" fmla="*/ 82 h 82"/>
                  <a:gd name="T2" fmla="*/ 39 w 84"/>
                  <a:gd name="T3" fmla="*/ 82 h 82"/>
                  <a:gd name="T4" fmla="*/ 38 w 84"/>
                  <a:gd name="T5" fmla="*/ 82 h 82"/>
                  <a:gd name="T6" fmla="*/ 1 w 84"/>
                  <a:gd name="T7" fmla="*/ 39 h 82"/>
                  <a:gd name="T8" fmla="*/ 45 w 84"/>
                  <a:gd name="T9" fmla="*/ 2 h 82"/>
                  <a:gd name="T10" fmla="*/ 46 w 84"/>
                  <a:gd name="T11" fmla="*/ 2 h 82"/>
                  <a:gd name="T12" fmla="*/ 82 w 84"/>
                  <a:gd name="T13" fmla="*/ 45 h 82"/>
                  <a:gd name="T14" fmla="*/ 43 w 84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82">
                    <a:moveTo>
                      <a:pt x="43" y="82"/>
                    </a:moveTo>
                    <a:cubicBezTo>
                      <a:pt x="41" y="82"/>
                      <a:pt x="40" y="82"/>
                      <a:pt x="39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16" y="80"/>
                      <a:pt x="0" y="61"/>
                      <a:pt x="1" y="39"/>
                    </a:cubicBezTo>
                    <a:cubicBezTo>
                      <a:pt x="3" y="17"/>
                      <a:pt x="23" y="0"/>
                      <a:pt x="45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68" y="4"/>
                      <a:pt x="84" y="23"/>
                      <a:pt x="82" y="45"/>
                    </a:cubicBezTo>
                    <a:cubicBezTo>
                      <a:pt x="81" y="66"/>
                      <a:pt x="63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52">
                <a:extLst>
                  <a:ext uri="{FF2B5EF4-FFF2-40B4-BE49-F238E27FC236}">
                    <a16:creationId xmlns:a16="http://schemas.microsoft.com/office/drawing/2014/main" id="{0D136097-443F-4CC7-B345-E9B7CD6F7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2527"/>
                <a:ext cx="44" cy="42"/>
              </a:xfrm>
              <a:custGeom>
                <a:avLst/>
                <a:gdLst>
                  <a:gd name="T0" fmla="*/ 80 w 161"/>
                  <a:gd name="T1" fmla="*/ 151 h 151"/>
                  <a:gd name="T2" fmla="*/ 12 w 161"/>
                  <a:gd name="T3" fmla="*/ 100 h 151"/>
                  <a:gd name="T4" fmla="*/ 59 w 161"/>
                  <a:gd name="T5" fmla="*/ 12 h 151"/>
                  <a:gd name="T6" fmla="*/ 61 w 161"/>
                  <a:gd name="T7" fmla="*/ 11 h 151"/>
                  <a:gd name="T8" fmla="*/ 149 w 161"/>
                  <a:gd name="T9" fmla="*/ 59 h 151"/>
                  <a:gd name="T10" fmla="*/ 102 w 161"/>
                  <a:gd name="T11" fmla="*/ 147 h 151"/>
                  <a:gd name="T12" fmla="*/ 100 w 161"/>
                  <a:gd name="T13" fmla="*/ 148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49" y="151"/>
                      <a:pt x="21" y="131"/>
                      <a:pt x="12" y="100"/>
                    </a:cubicBezTo>
                    <a:cubicBezTo>
                      <a:pt x="0" y="62"/>
                      <a:pt x="22" y="23"/>
                      <a:pt x="59" y="12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98" y="0"/>
                      <a:pt x="138" y="21"/>
                      <a:pt x="149" y="59"/>
                    </a:cubicBezTo>
                    <a:cubicBezTo>
                      <a:pt x="161" y="96"/>
                      <a:pt x="139" y="136"/>
                      <a:pt x="102" y="147"/>
                    </a:cubicBezTo>
                    <a:cubicBezTo>
                      <a:pt x="100" y="148"/>
                      <a:pt x="100" y="148"/>
                      <a:pt x="100" y="148"/>
                    </a:cubicBezTo>
                    <a:cubicBezTo>
                      <a:pt x="93" y="150"/>
                      <a:pt x="8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53">
                <a:extLst>
                  <a:ext uri="{FF2B5EF4-FFF2-40B4-BE49-F238E27FC236}">
                    <a16:creationId xmlns:a16="http://schemas.microsoft.com/office/drawing/2014/main" id="{4564C42B-2A19-445A-9B47-FCF72F582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2524"/>
                <a:ext cx="35" cy="33"/>
              </a:xfrm>
              <a:custGeom>
                <a:avLst/>
                <a:gdLst>
                  <a:gd name="T0" fmla="*/ 64 w 126"/>
                  <a:gd name="T1" fmla="*/ 118 h 118"/>
                  <a:gd name="T2" fmla="*/ 40 w 126"/>
                  <a:gd name="T3" fmla="*/ 112 h 118"/>
                  <a:gd name="T4" fmla="*/ 39 w 126"/>
                  <a:gd name="T5" fmla="*/ 112 h 118"/>
                  <a:gd name="T6" fmla="*/ 13 w 126"/>
                  <a:gd name="T7" fmla="*/ 39 h 118"/>
                  <a:gd name="T8" fmla="*/ 86 w 126"/>
                  <a:gd name="T9" fmla="*/ 13 h 118"/>
                  <a:gd name="T10" fmla="*/ 87 w 126"/>
                  <a:gd name="T11" fmla="*/ 13 h 118"/>
                  <a:gd name="T12" fmla="*/ 113 w 126"/>
                  <a:gd name="T13" fmla="*/ 86 h 118"/>
                  <a:gd name="T14" fmla="*/ 64 w 126"/>
                  <a:gd name="T15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8">
                    <a:moveTo>
                      <a:pt x="64" y="118"/>
                    </a:moveTo>
                    <a:cubicBezTo>
                      <a:pt x="56" y="118"/>
                      <a:pt x="48" y="116"/>
                      <a:pt x="40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12" y="99"/>
                      <a:pt x="0" y="66"/>
                      <a:pt x="13" y="39"/>
                    </a:cubicBezTo>
                    <a:cubicBezTo>
                      <a:pt x="26" y="11"/>
                      <a:pt x="59" y="0"/>
                      <a:pt x="86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115" y="27"/>
                      <a:pt x="126" y="59"/>
                      <a:pt x="113" y="86"/>
                    </a:cubicBezTo>
                    <a:cubicBezTo>
                      <a:pt x="104" y="106"/>
                      <a:pt x="84" y="118"/>
                      <a:pt x="64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54">
                <a:extLst>
                  <a:ext uri="{FF2B5EF4-FFF2-40B4-BE49-F238E27FC236}">
                    <a16:creationId xmlns:a16="http://schemas.microsoft.com/office/drawing/2014/main" id="{06F7DC18-EC76-4EFA-B868-14FA9BB32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2497"/>
                <a:ext cx="40" cy="38"/>
              </a:xfrm>
              <a:custGeom>
                <a:avLst/>
                <a:gdLst>
                  <a:gd name="T0" fmla="*/ 72 w 145"/>
                  <a:gd name="T1" fmla="*/ 136 h 136"/>
                  <a:gd name="T2" fmla="*/ 10 w 145"/>
                  <a:gd name="T3" fmla="*/ 91 h 136"/>
                  <a:gd name="T4" fmla="*/ 53 w 145"/>
                  <a:gd name="T5" fmla="*/ 10 h 136"/>
                  <a:gd name="T6" fmla="*/ 55 w 145"/>
                  <a:gd name="T7" fmla="*/ 10 h 136"/>
                  <a:gd name="T8" fmla="*/ 135 w 145"/>
                  <a:gd name="T9" fmla="*/ 53 h 136"/>
                  <a:gd name="T10" fmla="*/ 92 w 145"/>
                  <a:gd name="T11" fmla="*/ 133 h 136"/>
                  <a:gd name="T12" fmla="*/ 90 w 145"/>
                  <a:gd name="T13" fmla="*/ 134 h 136"/>
                  <a:gd name="T14" fmla="*/ 72 w 145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136">
                    <a:moveTo>
                      <a:pt x="72" y="136"/>
                    </a:moveTo>
                    <a:cubicBezTo>
                      <a:pt x="44" y="136"/>
                      <a:pt x="18" y="119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89" y="0"/>
                      <a:pt x="125" y="19"/>
                      <a:pt x="135" y="53"/>
                    </a:cubicBezTo>
                    <a:cubicBezTo>
                      <a:pt x="145" y="87"/>
                      <a:pt x="126" y="123"/>
                      <a:pt x="92" y="133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84" y="136"/>
                      <a:pt x="78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55">
                <a:extLst>
                  <a:ext uri="{FF2B5EF4-FFF2-40B4-BE49-F238E27FC236}">
                    <a16:creationId xmlns:a16="http://schemas.microsoft.com/office/drawing/2014/main" id="{CC4D672E-6DC5-4C55-93FF-278C44097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475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3 w 135"/>
                  <a:gd name="T3" fmla="*/ 120 h 126"/>
                  <a:gd name="T4" fmla="*/ 42 w 135"/>
                  <a:gd name="T5" fmla="*/ 120 h 126"/>
                  <a:gd name="T6" fmla="*/ 14 w 135"/>
                  <a:gd name="T7" fmla="*/ 41 h 126"/>
                  <a:gd name="T8" fmla="*/ 93 w 135"/>
                  <a:gd name="T9" fmla="*/ 14 h 126"/>
                  <a:gd name="T10" fmla="*/ 94 w 135"/>
                  <a:gd name="T11" fmla="*/ 14 h 126"/>
                  <a:gd name="T12" fmla="*/ 121 w 135"/>
                  <a:gd name="T13" fmla="*/ 93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1" y="124"/>
                      <a:pt x="43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12" y="106"/>
                      <a:pt x="0" y="71"/>
                      <a:pt x="14" y="41"/>
                    </a:cubicBezTo>
                    <a:cubicBezTo>
                      <a:pt x="28" y="12"/>
                      <a:pt x="63" y="0"/>
                      <a:pt x="93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123" y="28"/>
                      <a:pt x="135" y="63"/>
                      <a:pt x="121" y="93"/>
                    </a:cubicBezTo>
                    <a:cubicBezTo>
                      <a:pt x="111" y="114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56">
                <a:extLst>
                  <a:ext uri="{FF2B5EF4-FFF2-40B4-BE49-F238E27FC236}">
                    <a16:creationId xmlns:a16="http://schemas.microsoft.com/office/drawing/2014/main" id="{DDB9AB97-CC89-44BB-B460-22C1B8D7F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45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3 w 88"/>
                  <a:gd name="T3" fmla="*/ 68 h 83"/>
                  <a:gd name="T4" fmla="*/ 20 w 88"/>
                  <a:gd name="T5" fmla="*/ 13 h 83"/>
                  <a:gd name="T6" fmla="*/ 21 w 88"/>
                  <a:gd name="T7" fmla="*/ 13 h 83"/>
                  <a:gd name="T8" fmla="*/ 75 w 88"/>
                  <a:gd name="T9" fmla="*/ 20 h 83"/>
                  <a:gd name="T10" fmla="*/ 68 w 88"/>
                  <a:gd name="T11" fmla="*/ 74 h 83"/>
                  <a:gd name="T12" fmla="*/ 68 w 88"/>
                  <a:gd name="T13" fmla="*/ 74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2" y="83"/>
                      <a:pt x="21" y="77"/>
                      <a:pt x="13" y="68"/>
                    </a:cubicBezTo>
                    <a:cubicBezTo>
                      <a:pt x="0" y="51"/>
                      <a:pt x="3" y="27"/>
                      <a:pt x="20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38" y="0"/>
                      <a:pt x="62" y="3"/>
                      <a:pt x="75" y="20"/>
                    </a:cubicBezTo>
                    <a:cubicBezTo>
                      <a:pt x="88" y="37"/>
                      <a:pt x="85" y="61"/>
                      <a:pt x="68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0" y="80"/>
                      <a:pt x="52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57">
                <a:extLst>
                  <a:ext uri="{FF2B5EF4-FFF2-40B4-BE49-F238E27FC236}">
                    <a16:creationId xmlns:a16="http://schemas.microsoft.com/office/drawing/2014/main" id="{C71CD357-1A35-4D36-8DE7-7863FABBF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2428"/>
                <a:ext cx="35" cy="32"/>
              </a:xfrm>
              <a:custGeom>
                <a:avLst/>
                <a:gdLst>
                  <a:gd name="T0" fmla="*/ 64 w 127"/>
                  <a:gd name="T1" fmla="*/ 119 h 119"/>
                  <a:gd name="T2" fmla="*/ 40 w 127"/>
                  <a:gd name="T3" fmla="*/ 114 h 119"/>
                  <a:gd name="T4" fmla="*/ 39 w 127"/>
                  <a:gd name="T5" fmla="*/ 113 h 119"/>
                  <a:gd name="T6" fmla="*/ 13 w 127"/>
                  <a:gd name="T7" fmla="*/ 39 h 119"/>
                  <a:gd name="T8" fmla="*/ 87 w 127"/>
                  <a:gd name="T9" fmla="*/ 13 h 119"/>
                  <a:gd name="T10" fmla="*/ 88 w 127"/>
                  <a:gd name="T11" fmla="*/ 14 h 119"/>
                  <a:gd name="T12" fmla="*/ 114 w 127"/>
                  <a:gd name="T13" fmla="*/ 88 h 119"/>
                  <a:gd name="T14" fmla="*/ 64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4" y="119"/>
                    </a:moveTo>
                    <a:cubicBezTo>
                      <a:pt x="56" y="119"/>
                      <a:pt x="48" y="117"/>
                      <a:pt x="40" y="114"/>
                    </a:cubicBezTo>
                    <a:cubicBezTo>
                      <a:pt x="39" y="113"/>
                      <a:pt x="39" y="113"/>
                      <a:pt x="39" y="113"/>
                    </a:cubicBezTo>
                    <a:cubicBezTo>
                      <a:pt x="12" y="100"/>
                      <a:pt x="0" y="67"/>
                      <a:pt x="13" y="39"/>
                    </a:cubicBezTo>
                    <a:cubicBezTo>
                      <a:pt x="26" y="12"/>
                      <a:pt x="59" y="0"/>
                      <a:pt x="87" y="13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115" y="27"/>
                      <a:pt x="127" y="60"/>
                      <a:pt x="114" y="88"/>
                    </a:cubicBezTo>
                    <a:cubicBezTo>
                      <a:pt x="104" y="107"/>
                      <a:pt x="84" y="119"/>
                      <a:pt x="64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58">
                <a:extLst>
                  <a:ext uri="{FF2B5EF4-FFF2-40B4-BE49-F238E27FC236}">
                    <a16:creationId xmlns:a16="http://schemas.microsoft.com/office/drawing/2014/main" id="{6310EB6C-B60D-4EFD-83E9-2DDBEDADD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5" y="2382"/>
                <a:ext cx="31" cy="28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6 h 104"/>
                  <a:gd name="T4" fmla="*/ 25 w 111"/>
                  <a:gd name="T5" fmla="*/ 17 h 104"/>
                  <a:gd name="T6" fmla="*/ 26 w 111"/>
                  <a:gd name="T7" fmla="*/ 17 h 104"/>
                  <a:gd name="T8" fmla="*/ 95 w 111"/>
                  <a:gd name="T9" fmla="*/ 25 h 104"/>
                  <a:gd name="T10" fmla="*/ 86 w 111"/>
                  <a:gd name="T11" fmla="*/ 93 h 104"/>
                  <a:gd name="T12" fmla="*/ 85 w 111"/>
                  <a:gd name="T13" fmla="*/ 9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7" y="98"/>
                      <a:pt x="17" y="86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48" y="0"/>
                      <a:pt x="78" y="4"/>
                      <a:pt x="95" y="25"/>
                    </a:cubicBezTo>
                    <a:cubicBezTo>
                      <a:pt x="111" y="46"/>
                      <a:pt x="107" y="77"/>
                      <a:pt x="86" y="93"/>
                    </a:cubicBezTo>
                    <a:cubicBezTo>
                      <a:pt x="85" y="94"/>
                      <a:pt x="85" y="94"/>
                      <a:pt x="85" y="94"/>
                    </a:cubicBezTo>
                    <a:cubicBezTo>
                      <a:pt x="76" y="101"/>
                      <a:pt x="66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59">
                <a:extLst>
                  <a:ext uri="{FF2B5EF4-FFF2-40B4-BE49-F238E27FC236}">
                    <a16:creationId xmlns:a16="http://schemas.microsoft.com/office/drawing/2014/main" id="{EC75B010-89C5-409E-B0DB-3C3F064C0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346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27 w 155"/>
                  <a:gd name="T3" fmla="*/ 126 h 148"/>
                  <a:gd name="T4" fmla="*/ 26 w 155"/>
                  <a:gd name="T5" fmla="*/ 125 h 148"/>
                  <a:gd name="T6" fmla="*/ 29 w 155"/>
                  <a:gd name="T7" fmla="*/ 27 h 148"/>
                  <a:gd name="T8" fmla="*/ 128 w 155"/>
                  <a:gd name="T9" fmla="*/ 30 h 148"/>
                  <a:gd name="T10" fmla="*/ 129 w 155"/>
                  <a:gd name="T11" fmla="*/ 31 h 148"/>
                  <a:gd name="T12" fmla="*/ 126 w 155"/>
                  <a:gd name="T13" fmla="*/ 129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60" y="148"/>
                      <a:pt x="41" y="141"/>
                      <a:pt x="27" y="126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0" y="97"/>
                      <a:pt x="1" y="53"/>
                      <a:pt x="29" y="27"/>
                    </a:cubicBezTo>
                    <a:cubicBezTo>
                      <a:pt x="57" y="0"/>
                      <a:pt x="101" y="2"/>
                      <a:pt x="128" y="30"/>
                    </a:cubicBezTo>
                    <a:cubicBezTo>
                      <a:pt x="129" y="31"/>
                      <a:pt x="129" y="31"/>
                      <a:pt x="129" y="31"/>
                    </a:cubicBezTo>
                    <a:cubicBezTo>
                      <a:pt x="155" y="59"/>
                      <a:pt x="154" y="103"/>
                      <a:pt x="126" y="129"/>
                    </a:cubicBezTo>
                    <a:cubicBezTo>
                      <a:pt x="112" y="142"/>
                      <a:pt x="95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60">
                <a:extLst>
                  <a:ext uri="{FF2B5EF4-FFF2-40B4-BE49-F238E27FC236}">
                    <a16:creationId xmlns:a16="http://schemas.microsoft.com/office/drawing/2014/main" id="{8C13B421-9603-4E51-B1D5-37BA967A2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313"/>
                <a:ext cx="31" cy="29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5 h 104"/>
                  <a:gd name="T4" fmla="*/ 25 w 111"/>
                  <a:gd name="T5" fmla="*/ 17 h 104"/>
                  <a:gd name="T6" fmla="*/ 26 w 111"/>
                  <a:gd name="T7" fmla="*/ 16 h 104"/>
                  <a:gd name="T8" fmla="*/ 94 w 111"/>
                  <a:gd name="T9" fmla="*/ 25 h 104"/>
                  <a:gd name="T10" fmla="*/ 86 w 111"/>
                  <a:gd name="T11" fmla="*/ 93 h 104"/>
                  <a:gd name="T12" fmla="*/ 85 w 111"/>
                  <a:gd name="T13" fmla="*/ 93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6" y="97"/>
                      <a:pt x="17" y="85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47" y="0"/>
                      <a:pt x="78" y="4"/>
                      <a:pt x="94" y="25"/>
                    </a:cubicBezTo>
                    <a:cubicBezTo>
                      <a:pt x="111" y="46"/>
                      <a:pt x="107" y="76"/>
                      <a:pt x="86" y="93"/>
                    </a:cubicBezTo>
                    <a:cubicBezTo>
                      <a:pt x="85" y="93"/>
                      <a:pt x="85" y="93"/>
                      <a:pt x="85" y="93"/>
                    </a:cubicBezTo>
                    <a:cubicBezTo>
                      <a:pt x="76" y="100"/>
                      <a:pt x="65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61">
                <a:extLst>
                  <a:ext uri="{FF2B5EF4-FFF2-40B4-BE49-F238E27FC236}">
                    <a16:creationId xmlns:a16="http://schemas.microsoft.com/office/drawing/2014/main" id="{6411D3CB-6CE8-4928-8C1F-21C956E4F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274"/>
                <a:ext cx="25" cy="24"/>
              </a:xfrm>
              <a:custGeom>
                <a:avLst/>
                <a:gdLst>
                  <a:gd name="T0" fmla="*/ 46 w 91"/>
                  <a:gd name="T1" fmla="*/ 87 h 87"/>
                  <a:gd name="T2" fmla="*/ 16 w 91"/>
                  <a:gd name="T3" fmla="*/ 74 h 87"/>
                  <a:gd name="T4" fmla="*/ 16 w 91"/>
                  <a:gd name="T5" fmla="*/ 73 h 87"/>
                  <a:gd name="T6" fmla="*/ 18 w 91"/>
                  <a:gd name="T7" fmla="*/ 16 h 87"/>
                  <a:gd name="T8" fmla="*/ 75 w 91"/>
                  <a:gd name="T9" fmla="*/ 17 h 87"/>
                  <a:gd name="T10" fmla="*/ 76 w 91"/>
                  <a:gd name="T11" fmla="*/ 18 h 87"/>
                  <a:gd name="T12" fmla="*/ 74 w 91"/>
                  <a:gd name="T13" fmla="*/ 76 h 87"/>
                  <a:gd name="T14" fmla="*/ 46 w 91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7">
                    <a:moveTo>
                      <a:pt x="46" y="87"/>
                    </a:moveTo>
                    <a:cubicBezTo>
                      <a:pt x="35" y="87"/>
                      <a:pt x="24" y="82"/>
                      <a:pt x="16" y="74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0" y="57"/>
                      <a:pt x="1" y="31"/>
                      <a:pt x="18" y="16"/>
                    </a:cubicBezTo>
                    <a:cubicBezTo>
                      <a:pt x="34" y="0"/>
                      <a:pt x="60" y="1"/>
                      <a:pt x="75" y="17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91" y="34"/>
                      <a:pt x="90" y="60"/>
                      <a:pt x="74" y="76"/>
                    </a:cubicBezTo>
                    <a:cubicBezTo>
                      <a:pt x="66" y="83"/>
                      <a:pt x="56" y="87"/>
                      <a:pt x="46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62">
                <a:extLst>
                  <a:ext uri="{FF2B5EF4-FFF2-40B4-BE49-F238E27FC236}">
                    <a16:creationId xmlns:a16="http://schemas.microsoft.com/office/drawing/2014/main" id="{3FE93A4A-A244-4F8D-89DD-46F2F5960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18"/>
                <a:ext cx="30" cy="27"/>
              </a:xfrm>
              <a:custGeom>
                <a:avLst/>
                <a:gdLst>
                  <a:gd name="T0" fmla="*/ 53 w 106"/>
                  <a:gd name="T1" fmla="*/ 100 h 100"/>
                  <a:gd name="T2" fmla="*/ 29 w 106"/>
                  <a:gd name="T3" fmla="*/ 94 h 100"/>
                  <a:gd name="T4" fmla="*/ 13 w 106"/>
                  <a:gd name="T5" fmla="*/ 30 h 100"/>
                  <a:gd name="T6" fmla="*/ 14 w 106"/>
                  <a:gd name="T7" fmla="*/ 29 h 100"/>
                  <a:gd name="T8" fmla="*/ 77 w 106"/>
                  <a:gd name="T9" fmla="*/ 13 h 100"/>
                  <a:gd name="T10" fmla="*/ 93 w 106"/>
                  <a:gd name="T11" fmla="*/ 77 h 100"/>
                  <a:gd name="T12" fmla="*/ 92 w 106"/>
                  <a:gd name="T13" fmla="*/ 78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5" y="100"/>
                      <a:pt x="37" y="98"/>
                      <a:pt x="29" y="94"/>
                    </a:cubicBezTo>
                    <a:cubicBezTo>
                      <a:pt x="7" y="80"/>
                      <a:pt x="0" y="52"/>
                      <a:pt x="13" y="30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27" y="7"/>
                      <a:pt x="55" y="0"/>
                      <a:pt x="77" y="13"/>
                    </a:cubicBezTo>
                    <a:cubicBezTo>
                      <a:pt x="99" y="26"/>
                      <a:pt x="106" y="55"/>
                      <a:pt x="93" y="77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84" y="92"/>
                      <a:pt x="68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63">
                <a:extLst>
                  <a:ext uri="{FF2B5EF4-FFF2-40B4-BE49-F238E27FC236}">
                    <a16:creationId xmlns:a16="http://schemas.microsoft.com/office/drawing/2014/main" id="{ADD06FEB-A667-4C28-BDB5-B05546AF4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2184"/>
                <a:ext cx="25" cy="24"/>
              </a:xfrm>
              <a:custGeom>
                <a:avLst/>
                <a:gdLst>
                  <a:gd name="T0" fmla="*/ 47 w 92"/>
                  <a:gd name="T1" fmla="*/ 87 h 87"/>
                  <a:gd name="T2" fmla="*/ 9 w 92"/>
                  <a:gd name="T3" fmla="*/ 61 h 87"/>
                  <a:gd name="T4" fmla="*/ 9 w 92"/>
                  <a:gd name="T5" fmla="*/ 61 h 87"/>
                  <a:gd name="T6" fmla="*/ 31 w 92"/>
                  <a:gd name="T7" fmla="*/ 8 h 87"/>
                  <a:gd name="T8" fmla="*/ 84 w 92"/>
                  <a:gd name="T9" fmla="*/ 30 h 87"/>
                  <a:gd name="T10" fmla="*/ 84 w 92"/>
                  <a:gd name="T11" fmla="*/ 31 h 87"/>
                  <a:gd name="T12" fmla="*/ 62 w 92"/>
                  <a:gd name="T13" fmla="*/ 84 h 87"/>
                  <a:gd name="T14" fmla="*/ 47 w 92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87">
                    <a:moveTo>
                      <a:pt x="47" y="87"/>
                    </a:moveTo>
                    <a:cubicBezTo>
                      <a:pt x="31" y="87"/>
                      <a:pt x="15" y="77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0" y="40"/>
                      <a:pt x="10" y="16"/>
                      <a:pt x="31" y="8"/>
                    </a:cubicBezTo>
                    <a:cubicBezTo>
                      <a:pt x="52" y="0"/>
                      <a:pt x="75" y="10"/>
                      <a:pt x="84" y="30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92" y="52"/>
                      <a:pt x="82" y="75"/>
                      <a:pt x="62" y="84"/>
                    </a:cubicBezTo>
                    <a:cubicBezTo>
                      <a:pt x="57" y="86"/>
                      <a:pt x="52" y="87"/>
                      <a:pt x="47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64">
                <a:extLst>
                  <a:ext uri="{FF2B5EF4-FFF2-40B4-BE49-F238E27FC236}">
                    <a16:creationId xmlns:a16="http://schemas.microsoft.com/office/drawing/2014/main" id="{52E6971D-A127-4FA3-9C68-1D5C3FBD6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114"/>
                <a:ext cx="45" cy="42"/>
              </a:xfrm>
              <a:custGeom>
                <a:avLst/>
                <a:gdLst>
                  <a:gd name="T0" fmla="*/ 81 w 163"/>
                  <a:gd name="T1" fmla="*/ 153 h 153"/>
                  <a:gd name="T2" fmla="*/ 45 w 163"/>
                  <a:gd name="T3" fmla="*/ 143 h 153"/>
                  <a:gd name="T4" fmla="*/ 20 w 163"/>
                  <a:gd name="T5" fmla="*/ 46 h 153"/>
                  <a:gd name="T6" fmla="*/ 21 w 163"/>
                  <a:gd name="T7" fmla="*/ 45 h 153"/>
                  <a:gd name="T8" fmla="*/ 118 w 163"/>
                  <a:gd name="T9" fmla="*/ 20 h 153"/>
                  <a:gd name="T10" fmla="*/ 143 w 163"/>
                  <a:gd name="T11" fmla="*/ 117 h 153"/>
                  <a:gd name="T12" fmla="*/ 142 w 163"/>
                  <a:gd name="T13" fmla="*/ 119 h 153"/>
                  <a:gd name="T14" fmla="*/ 81 w 163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53">
                    <a:moveTo>
                      <a:pt x="81" y="153"/>
                    </a:moveTo>
                    <a:cubicBezTo>
                      <a:pt x="69" y="153"/>
                      <a:pt x="56" y="150"/>
                      <a:pt x="45" y="143"/>
                    </a:cubicBezTo>
                    <a:cubicBezTo>
                      <a:pt x="11" y="123"/>
                      <a:pt x="0" y="80"/>
                      <a:pt x="20" y="4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41" y="11"/>
                      <a:pt x="85" y="0"/>
                      <a:pt x="118" y="20"/>
                    </a:cubicBezTo>
                    <a:cubicBezTo>
                      <a:pt x="152" y="40"/>
                      <a:pt x="163" y="84"/>
                      <a:pt x="143" y="117"/>
                    </a:cubicBezTo>
                    <a:cubicBezTo>
                      <a:pt x="142" y="119"/>
                      <a:pt x="142" y="119"/>
                      <a:pt x="142" y="119"/>
                    </a:cubicBezTo>
                    <a:cubicBezTo>
                      <a:pt x="129" y="141"/>
                      <a:pt x="105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65">
                <a:extLst>
                  <a:ext uri="{FF2B5EF4-FFF2-40B4-BE49-F238E27FC236}">
                    <a16:creationId xmlns:a16="http://schemas.microsoft.com/office/drawing/2014/main" id="{67CD2D6D-2BF4-496F-921C-2DF6E31D1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207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2 w 126"/>
                  <a:gd name="T3" fmla="*/ 85 h 119"/>
                  <a:gd name="T4" fmla="*/ 11 w 126"/>
                  <a:gd name="T5" fmla="*/ 84 h 119"/>
                  <a:gd name="T6" fmla="*/ 42 w 126"/>
                  <a:gd name="T7" fmla="*/ 12 h 119"/>
                  <a:gd name="T8" fmla="*/ 114 w 126"/>
                  <a:gd name="T9" fmla="*/ 42 h 119"/>
                  <a:gd name="T10" fmla="*/ 114 w 126"/>
                  <a:gd name="T11" fmla="*/ 43 h 119"/>
                  <a:gd name="T12" fmla="*/ 84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1" y="119"/>
                      <a:pt x="21" y="106"/>
                      <a:pt x="12" y="85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0" y="55"/>
                      <a:pt x="13" y="23"/>
                      <a:pt x="42" y="12"/>
                    </a:cubicBezTo>
                    <a:cubicBezTo>
                      <a:pt x="70" y="0"/>
                      <a:pt x="102" y="14"/>
                      <a:pt x="114" y="42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26" y="71"/>
                      <a:pt x="112" y="104"/>
                      <a:pt x="84" y="115"/>
                    </a:cubicBezTo>
                    <a:cubicBezTo>
                      <a:pt x="77" y="118"/>
                      <a:pt x="70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66">
                <a:extLst>
                  <a:ext uri="{FF2B5EF4-FFF2-40B4-BE49-F238E27FC236}">
                    <a16:creationId xmlns:a16="http://schemas.microsoft.com/office/drawing/2014/main" id="{BCE46B21-E37A-4F6B-B30C-CD5E18CC4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018"/>
                <a:ext cx="31" cy="30"/>
              </a:xfrm>
              <a:custGeom>
                <a:avLst/>
                <a:gdLst>
                  <a:gd name="T0" fmla="*/ 57 w 113"/>
                  <a:gd name="T1" fmla="*/ 109 h 109"/>
                  <a:gd name="T2" fmla="*/ 48 w 113"/>
                  <a:gd name="T3" fmla="*/ 109 h 109"/>
                  <a:gd name="T4" fmla="*/ 5 w 113"/>
                  <a:gd name="T5" fmla="*/ 49 h 109"/>
                  <a:gd name="T6" fmla="*/ 5 w 113"/>
                  <a:gd name="T7" fmla="*/ 48 h 109"/>
                  <a:gd name="T8" fmla="*/ 65 w 113"/>
                  <a:gd name="T9" fmla="*/ 5 h 109"/>
                  <a:gd name="T10" fmla="*/ 108 w 113"/>
                  <a:gd name="T11" fmla="*/ 65 h 109"/>
                  <a:gd name="T12" fmla="*/ 108 w 113"/>
                  <a:gd name="T13" fmla="*/ 66 h 109"/>
                  <a:gd name="T14" fmla="*/ 57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7" y="109"/>
                    </a:moveTo>
                    <a:cubicBezTo>
                      <a:pt x="54" y="109"/>
                      <a:pt x="51" y="109"/>
                      <a:pt x="48" y="109"/>
                    </a:cubicBezTo>
                    <a:cubicBezTo>
                      <a:pt x="19" y="104"/>
                      <a:pt x="0" y="77"/>
                      <a:pt x="5" y="49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10" y="19"/>
                      <a:pt x="37" y="0"/>
                      <a:pt x="65" y="5"/>
                    </a:cubicBezTo>
                    <a:cubicBezTo>
                      <a:pt x="94" y="10"/>
                      <a:pt x="113" y="37"/>
                      <a:pt x="108" y="65"/>
                    </a:cubicBezTo>
                    <a:cubicBezTo>
                      <a:pt x="108" y="66"/>
                      <a:pt x="108" y="66"/>
                      <a:pt x="108" y="66"/>
                    </a:cubicBezTo>
                    <a:cubicBezTo>
                      <a:pt x="103" y="92"/>
                      <a:pt x="8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67">
                <a:extLst>
                  <a:ext uri="{FF2B5EF4-FFF2-40B4-BE49-F238E27FC236}">
                    <a16:creationId xmlns:a16="http://schemas.microsoft.com/office/drawing/2014/main" id="{184FCF74-27B2-4950-BB4D-E246A8673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1969"/>
                <a:ext cx="41" cy="39"/>
              </a:xfrm>
              <a:custGeom>
                <a:avLst/>
                <a:gdLst>
                  <a:gd name="T0" fmla="*/ 75 w 150"/>
                  <a:gd name="T1" fmla="*/ 143 h 143"/>
                  <a:gd name="T2" fmla="*/ 14 w 150"/>
                  <a:gd name="T3" fmla="*/ 101 h 143"/>
                  <a:gd name="T4" fmla="*/ 14 w 150"/>
                  <a:gd name="T5" fmla="*/ 100 h 143"/>
                  <a:gd name="T6" fmla="*/ 50 w 150"/>
                  <a:gd name="T7" fmla="*/ 14 h 143"/>
                  <a:gd name="T8" fmla="*/ 136 w 150"/>
                  <a:gd name="T9" fmla="*/ 51 h 143"/>
                  <a:gd name="T10" fmla="*/ 137 w 150"/>
                  <a:gd name="T11" fmla="*/ 52 h 143"/>
                  <a:gd name="T12" fmla="*/ 100 w 150"/>
                  <a:gd name="T13" fmla="*/ 138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9" y="143"/>
                      <a:pt x="25" y="127"/>
                      <a:pt x="14" y="101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0" y="66"/>
                      <a:pt x="16" y="28"/>
                      <a:pt x="50" y="14"/>
                    </a:cubicBezTo>
                    <a:cubicBezTo>
                      <a:pt x="84" y="0"/>
                      <a:pt x="122" y="17"/>
                      <a:pt x="136" y="51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50" y="86"/>
                      <a:pt x="134" y="124"/>
                      <a:pt x="100" y="138"/>
                    </a:cubicBezTo>
                    <a:cubicBezTo>
                      <a:pt x="92" y="141"/>
                      <a:pt x="8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68">
                <a:extLst>
                  <a:ext uri="{FF2B5EF4-FFF2-40B4-BE49-F238E27FC236}">
                    <a16:creationId xmlns:a16="http://schemas.microsoft.com/office/drawing/2014/main" id="{8CF54F1C-5D01-4523-BF9F-3D121DF99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904"/>
                <a:ext cx="39" cy="39"/>
              </a:xfrm>
              <a:custGeom>
                <a:avLst/>
                <a:gdLst>
                  <a:gd name="T0" fmla="*/ 72 w 143"/>
                  <a:gd name="T1" fmla="*/ 140 h 140"/>
                  <a:gd name="T2" fmla="*/ 60 w 143"/>
                  <a:gd name="T3" fmla="*/ 139 h 140"/>
                  <a:gd name="T4" fmla="*/ 6 w 143"/>
                  <a:gd name="T5" fmla="*/ 62 h 140"/>
                  <a:gd name="T6" fmla="*/ 6 w 143"/>
                  <a:gd name="T7" fmla="*/ 61 h 140"/>
                  <a:gd name="T8" fmla="*/ 83 w 143"/>
                  <a:gd name="T9" fmla="*/ 6 h 140"/>
                  <a:gd name="T10" fmla="*/ 137 w 143"/>
                  <a:gd name="T11" fmla="*/ 83 h 140"/>
                  <a:gd name="T12" fmla="*/ 137 w 143"/>
                  <a:gd name="T13" fmla="*/ 85 h 140"/>
                  <a:gd name="T14" fmla="*/ 72 w 143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0">
                    <a:moveTo>
                      <a:pt x="72" y="140"/>
                    </a:moveTo>
                    <a:cubicBezTo>
                      <a:pt x="68" y="140"/>
                      <a:pt x="64" y="139"/>
                      <a:pt x="60" y="139"/>
                    </a:cubicBezTo>
                    <a:cubicBezTo>
                      <a:pt x="24" y="133"/>
                      <a:pt x="0" y="98"/>
                      <a:pt x="6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3" y="25"/>
                      <a:pt x="47" y="0"/>
                      <a:pt x="83" y="6"/>
                    </a:cubicBezTo>
                    <a:cubicBezTo>
                      <a:pt x="119" y="13"/>
                      <a:pt x="143" y="47"/>
                      <a:pt x="137" y="83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2" y="117"/>
                      <a:pt x="103" y="140"/>
                      <a:pt x="72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69">
                <a:extLst>
                  <a:ext uri="{FF2B5EF4-FFF2-40B4-BE49-F238E27FC236}">
                    <a16:creationId xmlns:a16="http://schemas.microsoft.com/office/drawing/2014/main" id="{045FFFDE-3832-4302-B76C-73E2CB57D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" y="1868"/>
                <a:ext cx="22" cy="23"/>
              </a:xfrm>
              <a:custGeom>
                <a:avLst/>
                <a:gdLst>
                  <a:gd name="T0" fmla="*/ 40 w 81"/>
                  <a:gd name="T1" fmla="*/ 82 h 82"/>
                  <a:gd name="T2" fmla="*/ 0 w 81"/>
                  <a:gd name="T3" fmla="*/ 42 h 82"/>
                  <a:gd name="T4" fmla="*/ 0 w 81"/>
                  <a:gd name="T5" fmla="*/ 41 h 82"/>
                  <a:gd name="T6" fmla="*/ 40 w 81"/>
                  <a:gd name="T7" fmla="*/ 0 h 82"/>
                  <a:gd name="T8" fmla="*/ 40 w 81"/>
                  <a:gd name="T9" fmla="*/ 0 h 82"/>
                  <a:gd name="T10" fmla="*/ 81 w 81"/>
                  <a:gd name="T11" fmla="*/ 40 h 82"/>
                  <a:gd name="T12" fmla="*/ 81 w 81"/>
                  <a:gd name="T13" fmla="*/ 41 h 82"/>
                  <a:gd name="T14" fmla="*/ 41 w 81"/>
                  <a:gd name="T15" fmla="*/ 82 h 82"/>
                  <a:gd name="T16" fmla="*/ 40 w 81"/>
                  <a:gd name="T17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2">
                    <a:moveTo>
                      <a:pt x="40" y="82"/>
                    </a:moveTo>
                    <a:cubicBezTo>
                      <a:pt x="18" y="82"/>
                      <a:pt x="1" y="64"/>
                      <a:pt x="0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19"/>
                      <a:pt x="17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62" y="0"/>
                      <a:pt x="80" y="18"/>
                      <a:pt x="81" y="40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1" y="63"/>
                      <a:pt x="63" y="82"/>
                      <a:pt x="41" y="82"/>
                    </a:cubicBezTo>
                    <a:cubicBezTo>
                      <a:pt x="41" y="82"/>
                      <a:pt x="41" y="82"/>
                      <a:pt x="40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70">
                <a:extLst>
                  <a:ext uri="{FF2B5EF4-FFF2-40B4-BE49-F238E27FC236}">
                    <a16:creationId xmlns:a16="http://schemas.microsoft.com/office/drawing/2014/main" id="{0F1A1047-3B22-439E-8A32-3439D6AB3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1798"/>
                <a:ext cx="31" cy="30"/>
              </a:xfrm>
              <a:custGeom>
                <a:avLst/>
                <a:gdLst>
                  <a:gd name="T0" fmla="*/ 55 w 110"/>
                  <a:gd name="T1" fmla="*/ 107 h 107"/>
                  <a:gd name="T2" fmla="*/ 46 w 110"/>
                  <a:gd name="T3" fmla="*/ 106 h 107"/>
                  <a:gd name="T4" fmla="*/ 5 w 110"/>
                  <a:gd name="T5" fmla="*/ 47 h 107"/>
                  <a:gd name="T6" fmla="*/ 5 w 110"/>
                  <a:gd name="T7" fmla="*/ 46 h 107"/>
                  <a:gd name="T8" fmla="*/ 64 w 110"/>
                  <a:gd name="T9" fmla="*/ 5 h 107"/>
                  <a:gd name="T10" fmla="*/ 105 w 110"/>
                  <a:gd name="T11" fmla="*/ 63 h 107"/>
                  <a:gd name="T12" fmla="*/ 105 w 110"/>
                  <a:gd name="T13" fmla="*/ 65 h 107"/>
                  <a:gd name="T14" fmla="*/ 55 w 110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7">
                    <a:moveTo>
                      <a:pt x="55" y="107"/>
                    </a:moveTo>
                    <a:cubicBezTo>
                      <a:pt x="52" y="107"/>
                      <a:pt x="49" y="107"/>
                      <a:pt x="46" y="106"/>
                    </a:cubicBezTo>
                    <a:cubicBezTo>
                      <a:pt x="19" y="101"/>
                      <a:pt x="0" y="75"/>
                      <a:pt x="5" y="47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10" y="19"/>
                      <a:pt x="36" y="0"/>
                      <a:pt x="64" y="5"/>
                    </a:cubicBezTo>
                    <a:cubicBezTo>
                      <a:pt x="91" y="9"/>
                      <a:pt x="110" y="36"/>
                      <a:pt x="105" y="63"/>
                    </a:cubicBezTo>
                    <a:cubicBezTo>
                      <a:pt x="105" y="65"/>
                      <a:pt x="105" y="65"/>
                      <a:pt x="105" y="65"/>
                    </a:cubicBezTo>
                    <a:cubicBezTo>
                      <a:pt x="101" y="89"/>
                      <a:pt x="79" y="107"/>
                      <a:pt x="55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71">
                <a:extLst>
                  <a:ext uri="{FF2B5EF4-FFF2-40B4-BE49-F238E27FC236}">
                    <a16:creationId xmlns:a16="http://schemas.microsoft.com/office/drawing/2014/main" id="{6B65141C-AC75-401F-85D3-20F46F216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1749"/>
                <a:ext cx="37" cy="37"/>
              </a:xfrm>
              <a:custGeom>
                <a:avLst/>
                <a:gdLst>
                  <a:gd name="T0" fmla="*/ 66 w 133"/>
                  <a:gd name="T1" fmla="*/ 134 h 134"/>
                  <a:gd name="T2" fmla="*/ 0 w 133"/>
                  <a:gd name="T3" fmla="*/ 69 h 134"/>
                  <a:gd name="T4" fmla="*/ 0 w 133"/>
                  <a:gd name="T5" fmla="*/ 67 h 134"/>
                  <a:gd name="T6" fmla="*/ 65 w 133"/>
                  <a:gd name="T7" fmla="*/ 0 h 134"/>
                  <a:gd name="T8" fmla="*/ 66 w 133"/>
                  <a:gd name="T9" fmla="*/ 0 h 134"/>
                  <a:gd name="T10" fmla="*/ 132 w 133"/>
                  <a:gd name="T11" fmla="*/ 66 h 134"/>
                  <a:gd name="T12" fmla="*/ 132 w 133"/>
                  <a:gd name="T13" fmla="*/ 67 h 134"/>
                  <a:gd name="T14" fmla="*/ 67 w 133"/>
                  <a:gd name="T15" fmla="*/ 134 h 134"/>
                  <a:gd name="T16" fmla="*/ 66 w 133"/>
                  <a:gd name="T17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134">
                    <a:moveTo>
                      <a:pt x="66" y="134"/>
                    </a:moveTo>
                    <a:cubicBezTo>
                      <a:pt x="30" y="134"/>
                      <a:pt x="1" y="105"/>
                      <a:pt x="0" y="6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1"/>
                      <a:pt x="29" y="1"/>
                      <a:pt x="65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102" y="0"/>
                      <a:pt x="132" y="29"/>
                      <a:pt x="132" y="66"/>
                    </a:cubicBezTo>
                    <a:cubicBezTo>
                      <a:pt x="132" y="67"/>
                      <a:pt x="132" y="67"/>
                      <a:pt x="132" y="67"/>
                    </a:cubicBezTo>
                    <a:cubicBezTo>
                      <a:pt x="133" y="104"/>
                      <a:pt x="104" y="134"/>
                      <a:pt x="67" y="134"/>
                    </a:cubicBezTo>
                    <a:cubicBezTo>
                      <a:pt x="67" y="134"/>
                      <a:pt x="67" y="134"/>
                      <a:pt x="66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72">
                <a:extLst>
                  <a:ext uri="{FF2B5EF4-FFF2-40B4-BE49-F238E27FC236}">
                    <a16:creationId xmlns:a16="http://schemas.microsoft.com/office/drawing/2014/main" id="{0403ECF5-C5A8-4488-B711-CF41E8CA0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1685"/>
                <a:ext cx="39" cy="37"/>
              </a:xfrm>
              <a:custGeom>
                <a:avLst/>
                <a:gdLst>
                  <a:gd name="T0" fmla="*/ 71 w 141"/>
                  <a:gd name="T1" fmla="*/ 137 h 137"/>
                  <a:gd name="T2" fmla="*/ 8 w 141"/>
                  <a:gd name="T3" fmla="*/ 85 h 137"/>
                  <a:gd name="T4" fmla="*/ 7 w 141"/>
                  <a:gd name="T5" fmla="*/ 83 h 137"/>
                  <a:gd name="T6" fmla="*/ 58 w 141"/>
                  <a:gd name="T7" fmla="*/ 8 h 137"/>
                  <a:gd name="T8" fmla="*/ 134 w 141"/>
                  <a:gd name="T9" fmla="*/ 58 h 137"/>
                  <a:gd name="T10" fmla="*/ 134 w 141"/>
                  <a:gd name="T11" fmla="*/ 59 h 137"/>
                  <a:gd name="T12" fmla="*/ 84 w 141"/>
                  <a:gd name="T13" fmla="*/ 135 h 137"/>
                  <a:gd name="T14" fmla="*/ 71 w 141"/>
                  <a:gd name="T15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7">
                    <a:moveTo>
                      <a:pt x="71" y="137"/>
                    </a:moveTo>
                    <a:cubicBezTo>
                      <a:pt x="41" y="137"/>
                      <a:pt x="14" y="115"/>
                      <a:pt x="8" y="85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0" y="49"/>
                      <a:pt x="23" y="15"/>
                      <a:pt x="58" y="8"/>
                    </a:cubicBezTo>
                    <a:cubicBezTo>
                      <a:pt x="92" y="0"/>
                      <a:pt x="126" y="23"/>
                      <a:pt x="134" y="58"/>
                    </a:cubicBezTo>
                    <a:cubicBezTo>
                      <a:pt x="134" y="59"/>
                      <a:pt x="134" y="59"/>
                      <a:pt x="134" y="59"/>
                    </a:cubicBezTo>
                    <a:cubicBezTo>
                      <a:pt x="141" y="94"/>
                      <a:pt x="118" y="128"/>
                      <a:pt x="84" y="135"/>
                    </a:cubicBezTo>
                    <a:cubicBezTo>
                      <a:pt x="79" y="136"/>
                      <a:pt x="75" y="137"/>
                      <a:pt x="71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73">
                <a:extLst>
                  <a:ext uri="{FF2B5EF4-FFF2-40B4-BE49-F238E27FC236}">
                    <a16:creationId xmlns:a16="http://schemas.microsoft.com/office/drawing/2014/main" id="{B40F0FA2-290E-483D-93D8-B012D42C2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1643"/>
                <a:ext cx="31" cy="29"/>
              </a:xfrm>
              <a:custGeom>
                <a:avLst/>
                <a:gdLst>
                  <a:gd name="T0" fmla="*/ 55 w 111"/>
                  <a:gd name="T1" fmla="*/ 105 h 105"/>
                  <a:gd name="T2" fmla="*/ 38 w 111"/>
                  <a:gd name="T3" fmla="*/ 102 h 105"/>
                  <a:gd name="T4" fmla="*/ 9 w 111"/>
                  <a:gd name="T5" fmla="*/ 39 h 105"/>
                  <a:gd name="T6" fmla="*/ 10 w 111"/>
                  <a:gd name="T7" fmla="*/ 38 h 105"/>
                  <a:gd name="T8" fmla="*/ 72 w 111"/>
                  <a:gd name="T9" fmla="*/ 9 h 105"/>
                  <a:gd name="T10" fmla="*/ 101 w 111"/>
                  <a:gd name="T11" fmla="*/ 72 h 105"/>
                  <a:gd name="T12" fmla="*/ 101 w 111"/>
                  <a:gd name="T13" fmla="*/ 73 h 105"/>
                  <a:gd name="T14" fmla="*/ 55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5" y="105"/>
                    </a:moveTo>
                    <a:cubicBezTo>
                      <a:pt x="49" y="105"/>
                      <a:pt x="44" y="104"/>
                      <a:pt x="38" y="102"/>
                    </a:cubicBezTo>
                    <a:cubicBezTo>
                      <a:pt x="13" y="93"/>
                      <a:pt x="0" y="65"/>
                      <a:pt x="9" y="39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9" y="13"/>
                      <a:pt x="47" y="0"/>
                      <a:pt x="72" y="9"/>
                    </a:cubicBezTo>
                    <a:cubicBezTo>
                      <a:pt x="98" y="19"/>
                      <a:pt x="111" y="47"/>
                      <a:pt x="101" y="72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4" y="93"/>
                      <a:pt x="75" y="105"/>
                      <a:pt x="55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74">
                <a:extLst>
                  <a:ext uri="{FF2B5EF4-FFF2-40B4-BE49-F238E27FC236}">
                    <a16:creationId xmlns:a16="http://schemas.microsoft.com/office/drawing/2014/main" id="{F7E01832-C611-4BE3-90AF-0E9C729D6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582"/>
                <a:ext cx="25" cy="24"/>
              </a:xfrm>
              <a:custGeom>
                <a:avLst/>
                <a:gdLst>
                  <a:gd name="T0" fmla="*/ 44 w 88"/>
                  <a:gd name="T1" fmla="*/ 85 h 85"/>
                  <a:gd name="T2" fmla="*/ 5 w 88"/>
                  <a:gd name="T3" fmla="*/ 53 h 85"/>
                  <a:gd name="T4" fmla="*/ 5 w 88"/>
                  <a:gd name="T5" fmla="*/ 52 h 85"/>
                  <a:gd name="T6" fmla="*/ 36 w 88"/>
                  <a:gd name="T7" fmla="*/ 4 h 85"/>
                  <a:gd name="T8" fmla="*/ 84 w 88"/>
                  <a:gd name="T9" fmla="*/ 36 h 85"/>
                  <a:gd name="T10" fmla="*/ 84 w 88"/>
                  <a:gd name="T11" fmla="*/ 37 h 85"/>
                  <a:gd name="T12" fmla="*/ 52 w 88"/>
                  <a:gd name="T13" fmla="*/ 84 h 85"/>
                  <a:gd name="T14" fmla="*/ 44 w 88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5">
                    <a:moveTo>
                      <a:pt x="44" y="85"/>
                    </a:moveTo>
                    <a:cubicBezTo>
                      <a:pt x="26" y="85"/>
                      <a:pt x="9" y="72"/>
                      <a:pt x="5" y="53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0" y="30"/>
                      <a:pt x="14" y="9"/>
                      <a:pt x="36" y="4"/>
                    </a:cubicBezTo>
                    <a:cubicBezTo>
                      <a:pt x="58" y="0"/>
                      <a:pt x="79" y="14"/>
                      <a:pt x="84" y="36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8" y="59"/>
                      <a:pt x="74" y="80"/>
                      <a:pt x="52" y="84"/>
                    </a:cubicBezTo>
                    <a:cubicBezTo>
                      <a:pt x="50" y="85"/>
                      <a:pt x="47" y="85"/>
                      <a:pt x="4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75">
                <a:extLst>
                  <a:ext uri="{FF2B5EF4-FFF2-40B4-BE49-F238E27FC236}">
                    <a16:creationId xmlns:a16="http://schemas.microsoft.com/office/drawing/2014/main" id="{7EA2D3F1-23ED-4534-A03D-17E4F3D14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1541"/>
                <a:ext cx="24" cy="23"/>
              </a:xfrm>
              <a:custGeom>
                <a:avLst/>
                <a:gdLst>
                  <a:gd name="T0" fmla="*/ 43 w 87"/>
                  <a:gd name="T1" fmla="*/ 83 h 83"/>
                  <a:gd name="T2" fmla="*/ 30 w 87"/>
                  <a:gd name="T3" fmla="*/ 80 h 83"/>
                  <a:gd name="T4" fmla="*/ 7 w 87"/>
                  <a:gd name="T5" fmla="*/ 31 h 83"/>
                  <a:gd name="T6" fmla="*/ 7 w 87"/>
                  <a:gd name="T7" fmla="*/ 30 h 83"/>
                  <a:gd name="T8" fmla="*/ 57 w 87"/>
                  <a:gd name="T9" fmla="*/ 7 h 83"/>
                  <a:gd name="T10" fmla="*/ 80 w 87"/>
                  <a:gd name="T11" fmla="*/ 57 h 83"/>
                  <a:gd name="T12" fmla="*/ 80 w 87"/>
                  <a:gd name="T13" fmla="*/ 58 h 83"/>
                  <a:gd name="T14" fmla="*/ 43 w 87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3">
                    <a:moveTo>
                      <a:pt x="43" y="83"/>
                    </a:moveTo>
                    <a:cubicBezTo>
                      <a:pt x="39" y="83"/>
                      <a:pt x="34" y="82"/>
                      <a:pt x="30" y="80"/>
                    </a:cubicBezTo>
                    <a:cubicBezTo>
                      <a:pt x="10" y="73"/>
                      <a:pt x="0" y="51"/>
                      <a:pt x="7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15" y="10"/>
                      <a:pt x="37" y="0"/>
                      <a:pt x="57" y="7"/>
                    </a:cubicBezTo>
                    <a:cubicBezTo>
                      <a:pt x="77" y="14"/>
                      <a:pt x="87" y="37"/>
                      <a:pt x="80" y="57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74" y="73"/>
                      <a:pt x="59" y="83"/>
                      <a:pt x="43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76">
                <a:extLst>
                  <a:ext uri="{FF2B5EF4-FFF2-40B4-BE49-F238E27FC236}">
                    <a16:creationId xmlns:a16="http://schemas.microsoft.com/office/drawing/2014/main" id="{2A6A8749-907F-427C-95FB-7CF9C2AF8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467"/>
                <a:ext cx="49" cy="46"/>
              </a:xfrm>
              <a:custGeom>
                <a:avLst/>
                <a:gdLst>
                  <a:gd name="T0" fmla="*/ 88 w 175"/>
                  <a:gd name="T1" fmla="*/ 164 h 164"/>
                  <a:gd name="T2" fmla="*/ 24 w 175"/>
                  <a:gd name="T3" fmla="*/ 129 h 164"/>
                  <a:gd name="T4" fmla="*/ 23 w 175"/>
                  <a:gd name="T5" fmla="*/ 128 h 164"/>
                  <a:gd name="T6" fmla="*/ 46 w 175"/>
                  <a:gd name="T7" fmla="*/ 23 h 164"/>
                  <a:gd name="T8" fmla="*/ 151 w 175"/>
                  <a:gd name="T9" fmla="*/ 45 h 164"/>
                  <a:gd name="T10" fmla="*/ 152 w 175"/>
                  <a:gd name="T11" fmla="*/ 47 h 164"/>
                  <a:gd name="T12" fmla="*/ 129 w 175"/>
                  <a:gd name="T13" fmla="*/ 152 h 164"/>
                  <a:gd name="T14" fmla="*/ 88 w 175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4">
                    <a:moveTo>
                      <a:pt x="88" y="164"/>
                    </a:moveTo>
                    <a:cubicBezTo>
                      <a:pt x="63" y="164"/>
                      <a:pt x="39" y="152"/>
                      <a:pt x="24" y="129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0" y="92"/>
                      <a:pt x="10" y="45"/>
                      <a:pt x="46" y="23"/>
                    </a:cubicBezTo>
                    <a:cubicBezTo>
                      <a:pt x="81" y="0"/>
                      <a:pt x="128" y="10"/>
                      <a:pt x="151" y="45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75" y="82"/>
                      <a:pt x="165" y="129"/>
                      <a:pt x="129" y="152"/>
                    </a:cubicBezTo>
                    <a:cubicBezTo>
                      <a:pt x="117" y="160"/>
                      <a:pt x="102" y="164"/>
                      <a:pt x="88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77">
                <a:extLst>
                  <a:ext uri="{FF2B5EF4-FFF2-40B4-BE49-F238E27FC236}">
                    <a16:creationId xmlns:a16="http://schemas.microsoft.com/office/drawing/2014/main" id="{11A32B2D-0AAC-4937-96F6-B90A79991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427"/>
                <a:ext cx="43" cy="41"/>
              </a:xfrm>
              <a:custGeom>
                <a:avLst/>
                <a:gdLst>
                  <a:gd name="T0" fmla="*/ 77 w 156"/>
                  <a:gd name="T1" fmla="*/ 148 h 148"/>
                  <a:gd name="T2" fmla="*/ 54 w 156"/>
                  <a:gd name="T3" fmla="*/ 144 h 148"/>
                  <a:gd name="T4" fmla="*/ 13 w 156"/>
                  <a:gd name="T5" fmla="*/ 56 h 148"/>
                  <a:gd name="T6" fmla="*/ 13 w 156"/>
                  <a:gd name="T7" fmla="*/ 54 h 148"/>
                  <a:gd name="T8" fmla="*/ 102 w 156"/>
                  <a:gd name="T9" fmla="*/ 14 h 148"/>
                  <a:gd name="T10" fmla="*/ 143 w 156"/>
                  <a:gd name="T11" fmla="*/ 102 h 148"/>
                  <a:gd name="T12" fmla="*/ 142 w 156"/>
                  <a:gd name="T13" fmla="*/ 104 h 148"/>
                  <a:gd name="T14" fmla="*/ 77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7" y="148"/>
                    </a:moveTo>
                    <a:cubicBezTo>
                      <a:pt x="70" y="148"/>
                      <a:pt x="61" y="147"/>
                      <a:pt x="54" y="144"/>
                    </a:cubicBezTo>
                    <a:cubicBezTo>
                      <a:pt x="18" y="131"/>
                      <a:pt x="0" y="91"/>
                      <a:pt x="13" y="56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27" y="19"/>
                      <a:pt x="66" y="0"/>
                      <a:pt x="102" y="14"/>
                    </a:cubicBezTo>
                    <a:cubicBezTo>
                      <a:pt x="137" y="27"/>
                      <a:pt x="156" y="66"/>
                      <a:pt x="143" y="102"/>
                    </a:cubicBezTo>
                    <a:cubicBezTo>
                      <a:pt x="142" y="104"/>
                      <a:pt x="142" y="104"/>
                      <a:pt x="142" y="104"/>
                    </a:cubicBezTo>
                    <a:cubicBezTo>
                      <a:pt x="132" y="131"/>
                      <a:pt x="105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78">
                <a:extLst>
                  <a:ext uri="{FF2B5EF4-FFF2-40B4-BE49-F238E27FC236}">
                    <a16:creationId xmlns:a16="http://schemas.microsoft.com/office/drawing/2014/main" id="{62E0EA2A-7ED2-4BF9-84DE-A54EEA1DA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1383"/>
                <a:ext cx="29" cy="27"/>
              </a:xfrm>
              <a:custGeom>
                <a:avLst/>
                <a:gdLst>
                  <a:gd name="T0" fmla="*/ 52 w 103"/>
                  <a:gd name="T1" fmla="*/ 96 h 96"/>
                  <a:gd name="T2" fmla="*/ 14 w 103"/>
                  <a:gd name="T3" fmla="*/ 76 h 96"/>
                  <a:gd name="T4" fmla="*/ 14 w 103"/>
                  <a:gd name="T5" fmla="*/ 75 h 96"/>
                  <a:gd name="T6" fmla="*/ 27 w 103"/>
                  <a:gd name="T7" fmla="*/ 13 h 96"/>
                  <a:gd name="T8" fmla="*/ 89 w 103"/>
                  <a:gd name="T9" fmla="*/ 27 h 96"/>
                  <a:gd name="T10" fmla="*/ 90 w 103"/>
                  <a:gd name="T11" fmla="*/ 27 h 96"/>
                  <a:gd name="T12" fmla="*/ 76 w 103"/>
                  <a:gd name="T13" fmla="*/ 89 h 96"/>
                  <a:gd name="T14" fmla="*/ 52 w 103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96">
                    <a:moveTo>
                      <a:pt x="52" y="96"/>
                    </a:moveTo>
                    <a:cubicBezTo>
                      <a:pt x="37" y="96"/>
                      <a:pt x="23" y="89"/>
                      <a:pt x="14" y="76"/>
                    </a:cubicBezTo>
                    <a:cubicBezTo>
                      <a:pt x="14" y="75"/>
                      <a:pt x="14" y="75"/>
                      <a:pt x="14" y="75"/>
                    </a:cubicBezTo>
                    <a:cubicBezTo>
                      <a:pt x="0" y="54"/>
                      <a:pt x="6" y="26"/>
                      <a:pt x="27" y="13"/>
                    </a:cubicBezTo>
                    <a:cubicBezTo>
                      <a:pt x="48" y="0"/>
                      <a:pt x="76" y="6"/>
                      <a:pt x="89" y="27"/>
                    </a:cubicBezTo>
                    <a:cubicBezTo>
                      <a:pt x="90" y="27"/>
                      <a:pt x="90" y="27"/>
                      <a:pt x="90" y="27"/>
                    </a:cubicBezTo>
                    <a:cubicBezTo>
                      <a:pt x="103" y="48"/>
                      <a:pt x="97" y="76"/>
                      <a:pt x="76" y="89"/>
                    </a:cubicBezTo>
                    <a:cubicBezTo>
                      <a:pt x="69" y="94"/>
                      <a:pt x="60" y="96"/>
                      <a:pt x="52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79">
                <a:extLst>
                  <a:ext uri="{FF2B5EF4-FFF2-40B4-BE49-F238E27FC236}">
                    <a16:creationId xmlns:a16="http://schemas.microsoft.com/office/drawing/2014/main" id="{23F03B5D-ABF2-4BE2-A328-86D7307C5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346"/>
                <a:ext cx="27" cy="26"/>
              </a:xfrm>
              <a:custGeom>
                <a:avLst/>
                <a:gdLst>
                  <a:gd name="T0" fmla="*/ 49 w 99"/>
                  <a:gd name="T1" fmla="*/ 94 h 94"/>
                  <a:gd name="T2" fmla="*/ 20 w 99"/>
                  <a:gd name="T3" fmla="*/ 83 h 94"/>
                  <a:gd name="T4" fmla="*/ 16 w 99"/>
                  <a:gd name="T5" fmla="*/ 21 h 94"/>
                  <a:gd name="T6" fmla="*/ 17 w 99"/>
                  <a:gd name="T7" fmla="*/ 20 h 94"/>
                  <a:gd name="T8" fmla="*/ 79 w 99"/>
                  <a:gd name="T9" fmla="*/ 16 h 94"/>
                  <a:gd name="T10" fmla="*/ 83 w 99"/>
                  <a:gd name="T11" fmla="*/ 78 h 94"/>
                  <a:gd name="T12" fmla="*/ 82 w 99"/>
                  <a:gd name="T13" fmla="*/ 79 h 94"/>
                  <a:gd name="T14" fmla="*/ 49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49" y="94"/>
                    </a:moveTo>
                    <a:cubicBezTo>
                      <a:pt x="39" y="94"/>
                      <a:pt x="28" y="90"/>
                      <a:pt x="20" y="83"/>
                    </a:cubicBezTo>
                    <a:cubicBezTo>
                      <a:pt x="2" y="67"/>
                      <a:pt x="0" y="39"/>
                      <a:pt x="16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33" y="2"/>
                      <a:pt x="61" y="0"/>
                      <a:pt x="79" y="16"/>
                    </a:cubicBezTo>
                    <a:cubicBezTo>
                      <a:pt x="97" y="32"/>
                      <a:pt x="99" y="60"/>
                      <a:pt x="83" y="78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73" y="89"/>
                      <a:pt x="61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80">
                <a:extLst>
                  <a:ext uri="{FF2B5EF4-FFF2-40B4-BE49-F238E27FC236}">
                    <a16:creationId xmlns:a16="http://schemas.microsoft.com/office/drawing/2014/main" id="{1A33329E-3201-4B29-99F3-86DA04E76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85"/>
                <a:ext cx="36" cy="34"/>
              </a:xfrm>
              <a:custGeom>
                <a:avLst/>
                <a:gdLst>
                  <a:gd name="T0" fmla="*/ 66 w 131"/>
                  <a:gd name="T1" fmla="*/ 123 h 123"/>
                  <a:gd name="T2" fmla="*/ 18 w 131"/>
                  <a:gd name="T3" fmla="*/ 97 h 123"/>
                  <a:gd name="T4" fmla="*/ 17 w 131"/>
                  <a:gd name="T5" fmla="*/ 96 h 123"/>
                  <a:gd name="T6" fmla="*/ 35 w 131"/>
                  <a:gd name="T7" fmla="*/ 17 h 123"/>
                  <a:gd name="T8" fmla="*/ 113 w 131"/>
                  <a:gd name="T9" fmla="*/ 35 h 123"/>
                  <a:gd name="T10" fmla="*/ 114 w 131"/>
                  <a:gd name="T11" fmla="*/ 36 h 123"/>
                  <a:gd name="T12" fmla="*/ 97 w 131"/>
                  <a:gd name="T13" fmla="*/ 115 h 123"/>
                  <a:gd name="T14" fmla="*/ 66 w 131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3">
                    <a:moveTo>
                      <a:pt x="66" y="123"/>
                    </a:moveTo>
                    <a:cubicBezTo>
                      <a:pt x="47" y="123"/>
                      <a:pt x="29" y="114"/>
                      <a:pt x="18" y="97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0" y="70"/>
                      <a:pt x="8" y="34"/>
                      <a:pt x="35" y="17"/>
                    </a:cubicBezTo>
                    <a:cubicBezTo>
                      <a:pt x="61" y="0"/>
                      <a:pt x="97" y="8"/>
                      <a:pt x="113" y="35"/>
                    </a:cubicBezTo>
                    <a:cubicBezTo>
                      <a:pt x="114" y="36"/>
                      <a:pt x="114" y="36"/>
                      <a:pt x="114" y="36"/>
                    </a:cubicBezTo>
                    <a:cubicBezTo>
                      <a:pt x="131" y="62"/>
                      <a:pt x="123" y="98"/>
                      <a:pt x="97" y="115"/>
                    </a:cubicBezTo>
                    <a:cubicBezTo>
                      <a:pt x="87" y="121"/>
                      <a:pt x="77" y="123"/>
                      <a:pt x="66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81">
                <a:extLst>
                  <a:ext uri="{FF2B5EF4-FFF2-40B4-BE49-F238E27FC236}">
                    <a16:creationId xmlns:a16="http://schemas.microsoft.com/office/drawing/2014/main" id="{FC25AEB0-3BB5-4376-BE87-8F0307537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126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8 w 88"/>
                  <a:gd name="T3" fmla="*/ 73 h 83"/>
                  <a:gd name="T4" fmla="*/ 14 w 88"/>
                  <a:gd name="T5" fmla="*/ 18 h 83"/>
                  <a:gd name="T6" fmla="*/ 15 w 88"/>
                  <a:gd name="T7" fmla="*/ 17 h 83"/>
                  <a:gd name="T8" fmla="*/ 70 w 88"/>
                  <a:gd name="T9" fmla="*/ 14 h 83"/>
                  <a:gd name="T10" fmla="*/ 74 w 88"/>
                  <a:gd name="T11" fmla="*/ 69 h 83"/>
                  <a:gd name="T12" fmla="*/ 73 w 88"/>
                  <a:gd name="T13" fmla="*/ 70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5" y="83"/>
                      <a:pt x="25" y="80"/>
                      <a:pt x="18" y="73"/>
                    </a:cubicBezTo>
                    <a:cubicBezTo>
                      <a:pt x="2" y="59"/>
                      <a:pt x="0" y="34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29" y="1"/>
                      <a:pt x="54" y="0"/>
                      <a:pt x="70" y="14"/>
                    </a:cubicBezTo>
                    <a:cubicBezTo>
                      <a:pt x="87" y="28"/>
                      <a:pt x="88" y="53"/>
                      <a:pt x="74" y="69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5" y="79"/>
                      <a:pt x="55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82">
                <a:extLst>
                  <a:ext uri="{FF2B5EF4-FFF2-40B4-BE49-F238E27FC236}">
                    <a16:creationId xmlns:a16="http://schemas.microsoft.com/office/drawing/2014/main" id="{C35A5D74-B61B-4179-AE63-186754480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1215"/>
                <a:ext cx="39" cy="36"/>
              </a:xfrm>
              <a:custGeom>
                <a:avLst/>
                <a:gdLst>
                  <a:gd name="T0" fmla="*/ 71 w 141"/>
                  <a:gd name="T1" fmla="*/ 132 h 132"/>
                  <a:gd name="T2" fmla="*/ 35 w 141"/>
                  <a:gd name="T3" fmla="*/ 120 h 132"/>
                  <a:gd name="T4" fmla="*/ 34 w 141"/>
                  <a:gd name="T5" fmla="*/ 119 h 132"/>
                  <a:gd name="T6" fmla="*/ 20 w 141"/>
                  <a:gd name="T7" fmla="*/ 34 h 132"/>
                  <a:gd name="T8" fmla="*/ 106 w 141"/>
                  <a:gd name="T9" fmla="*/ 20 h 132"/>
                  <a:gd name="T10" fmla="*/ 107 w 141"/>
                  <a:gd name="T11" fmla="*/ 21 h 132"/>
                  <a:gd name="T12" fmla="*/ 121 w 141"/>
                  <a:gd name="T13" fmla="*/ 107 h 132"/>
                  <a:gd name="T14" fmla="*/ 71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1" y="132"/>
                    </a:moveTo>
                    <a:cubicBezTo>
                      <a:pt x="59" y="132"/>
                      <a:pt x="46" y="128"/>
                      <a:pt x="35" y="120"/>
                    </a:cubicBezTo>
                    <a:cubicBezTo>
                      <a:pt x="34" y="119"/>
                      <a:pt x="34" y="119"/>
                      <a:pt x="34" y="119"/>
                    </a:cubicBezTo>
                    <a:cubicBezTo>
                      <a:pt x="6" y="99"/>
                      <a:pt x="0" y="61"/>
                      <a:pt x="20" y="34"/>
                    </a:cubicBezTo>
                    <a:cubicBezTo>
                      <a:pt x="40" y="6"/>
                      <a:pt x="79" y="0"/>
                      <a:pt x="106" y="20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35" y="41"/>
                      <a:pt x="141" y="80"/>
                      <a:pt x="121" y="107"/>
                    </a:cubicBezTo>
                    <a:cubicBezTo>
                      <a:pt x="109" y="123"/>
                      <a:pt x="90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83">
                <a:extLst>
                  <a:ext uri="{FF2B5EF4-FFF2-40B4-BE49-F238E27FC236}">
                    <a16:creationId xmlns:a16="http://schemas.microsoft.com/office/drawing/2014/main" id="{C0EDCABD-93DA-47B9-B4A7-E9DA7754E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1176"/>
                <a:ext cx="48" cy="45"/>
              </a:xfrm>
              <a:custGeom>
                <a:avLst/>
                <a:gdLst>
                  <a:gd name="T0" fmla="*/ 87 w 174"/>
                  <a:gd name="T1" fmla="*/ 163 h 163"/>
                  <a:gd name="T2" fmla="*/ 19 w 174"/>
                  <a:gd name="T3" fmla="*/ 122 h 163"/>
                  <a:gd name="T4" fmla="*/ 52 w 174"/>
                  <a:gd name="T5" fmla="*/ 20 h 163"/>
                  <a:gd name="T6" fmla="*/ 53 w 174"/>
                  <a:gd name="T7" fmla="*/ 19 h 163"/>
                  <a:gd name="T8" fmla="*/ 155 w 174"/>
                  <a:gd name="T9" fmla="*/ 52 h 163"/>
                  <a:gd name="T10" fmla="*/ 123 w 174"/>
                  <a:gd name="T11" fmla="*/ 153 h 163"/>
                  <a:gd name="T12" fmla="*/ 121 w 174"/>
                  <a:gd name="T13" fmla="*/ 154 h 163"/>
                  <a:gd name="T14" fmla="*/ 87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7" y="163"/>
                    </a:moveTo>
                    <a:cubicBezTo>
                      <a:pt x="59" y="163"/>
                      <a:pt x="33" y="148"/>
                      <a:pt x="19" y="122"/>
                    </a:cubicBezTo>
                    <a:cubicBezTo>
                      <a:pt x="0" y="85"/>
                      <a:pt x="15" y="39"/>
                      <a:pt x="52" y="20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90" y="0"/>
                      <a:pt x="136" y="15"/>
                      <a:pt x="155" y="52"/>
                    </a:cubicBezTo>
                    <a:cubicBezTo>
                      <a:pt x="174" y="89"/>
                      <a:pt x="160" y="134"/>
                      <a:pt x="123" y="153"/>
                    </a:cubicBezTo>
                    <a:cubicBezTo>
                      <a:pt x="121" y="154"/>
                      <a:pt x="121" y="154"/>
                      <a:pt x="121" y="154"/>
                    </a:cubicBezTo>
                    <a:cubicBezTo>
                      <a:pt x="110" y="160"/>
                      <a:pt x="98" y="163"/>
                      <a:pt x="87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84">
                <a:extLst>
                  <a:ext uri="{FF2B5EF4-FFF2-40B4-BE49-F238E27FC236}">
                    <a16:creationId xmlns:a16="http://schemas.microsoft.com/office/drawing/2014/main" id="{4E912EAF-43C5-44F9-97F6-380E85427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156"/>
                <a:ext cx="25" cy="23"/>
              </a:xfrm>
              <a:custGeom>
                <a:avLst/>
                <a:gdLst>
                  <a:gd name="T0" fmla="*/ 46 w 91"/>
                  <a:gd name="T1" fmla="*/ 86 h 86"/>
                  <a:gd name="T2" fmla="*/ 22 w 91"/>
                  <a:gd name="T3" fmla="*/ 78 h 86"/>
                  <a:gd name="T4" fmla="*/ 21 w 91"/>
                  <a:gd name="T5" fmla="*/ 78 h 86"/>
                  <a:gd name="T6" fmla="*/ 13 w 91"/>
                  <a:gd name="T7" fmla="*/ 22 h 86"/>
                  <a:gd name="T8" fmla="*/ 69 w 91"/>
                  <a:gd name="T9" fmla="*/ 13 h 86"/>
                  <a:gd name="T10" fmla="*/ 70 w 91"/>
                  <a:gd name="T11" fmla="*/ 14 h 86"/>
                  <a:gd name="T12" fmla="*/ 78 w 91"/>
                  <a:gd name="T13" fmla="*/ 70 h 86"/>
                  <a:gd name="T14" fmla="*/ 46 w 91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6">
                    <a:moveTo>
                      <a:pt x="46" y="86"/>
                    </a:moveTo>
                    <a:cubicBezTo>
                      <a:pt x="38" y="86"/>
                      <a:pt x="29" y="84"/>
                      <a:pt x="22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4" y="65"/>
                      <a:pt x="0" y="40"/>
                      <a:pt x="13" y="22"/>
                    </a:cubicBezTo>
                    <a:cubicBezTo>
                      <a:pt x="26" y="4"/>
                      <a:pt x="51" y="0"/>
                      <a:pt x="69" y="1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87" y="27"/>
                      <a:pt x="91" y="52"/>
                      <a:pt x="78" y="70"/>
                    </a:cubicBezTo>
                    <a:cubicBezTo>
                      <a:pt x="70" y="80"/>
                      <a:pt x="58" y="86"/>
                      <a:pt x="46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85">
                <a:extLst>
                  <a:ext uri="{FF2B5EF4-FFF2-40B4-BE49-F238E27FC236}">
                    <a16:creationId xmlns:a16="http://schemas.microsoft.com/office/drawing/2014/main" id="{3F795AC1-9FD0-4678-8448-33B2DFAE8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6" y="1132"/>
                <a:ext cx="35" cy="32"/>
              </a:xfrm>
              <a:custGeom>
                <a:avLst/>
                <a:gdLst>
                  <a:gd name="T0" fmla="*/ 63 w 126"/>
                  <a:gd name="T1" fmla="*/ 117 h 117"/>
                  <a:gd name="T2" fmla="*/ 14 w 126"/>
                  <a:gd name="T3" fmla="*/ 88 h 117"/>
                  <a:gd name="T4" fmla="*/ 37 w 126"/>
                  <a:gd name="T5" fmla="*/ 14 h 117"/>
                  <a:gd name="T6" fmla="*/ 39 w 126"/>
                  <a:gd name="T7" fmla="*/ 14 h 117"/>
                  <a:gd name="T8" fmla="*/ 112 w 126"/>
                  <a:gd name="T9" fmla="*/ 37 h 117"/>
                  <a:gd name="T10" fmla="*/ 89 w 126"/>
                  <a:gd name="T11" fmla="*/ 110 h 117"/>
                  <a:gd name="T12" fmla="*/ 88 w 126"/>
                  <a:gd name="T13" fmla="*/ 111 h 117"/>
                  <a:gd name="T14" fmla="*/ 63 w 126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7">
                    <a:moveTo>
                      <a:pt x="63" y="117"/>
                    </a:moveTo>
                    <a:cubicBezTo>
                      <a:pt x="43" y="117"/>
                      <a:pt x="24" y="106"/>
                      <a:pt x="14" y="88"/>
                    </a:cubicBezTo>
                    <a:cubicBezTo>
                      <a:pt x="0" y="61"/>
                      <a:pt x="11" y="28"/>
                      <a:pt x="37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65" y="0"/>
                      <a:pt x="98" y="10"/>
                      <a:pt x="112" y="37"/>
                    </a:cubicBezTo>
                    <a:cubicBezTo>
                      <a:pt x="126" y="63"/>
                      <a:pt x="115" y="96"/>
                      <a:pt x="89" y="110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80" y="115"/>
                      <a:pt x="71" y="117"/>
                      <a:pt x="63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86">
                <a:extLst>
                  <a:ext uri="{FF2B5EF4-FFF2-40B4-BE49-F238E27FC236}">
                    <a16:creationId xmlns:a16="http://schemas.microsoft.com/office/drawing/2014/main" id="{FACA2081-E6FF-4822-BA18-35E2D0A55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101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41 w 106"/>
                  <a:gd name="T3" fmla="*/ 98 h 100"/>
                  <a:gd name="T4" fmla="*/ 40 w 106"/>
                  <a:gd name="T5" fmla="*/ 98 h 100"/>
                  <a:gd name="T6" fmla="*/ 6 w 106"/>
                  <a:gd name="T7" fmla="*/ 40 h 100"/>
                  <a:gd name="T8" fmla="*/ 65 w 106"/>
                  <a:gd name="T9" fmla="*/ 6 h 100"/>
                  <a:gd name="T10" fmla="*/ 66 w 106"/>
                  <a:gd name="T11" fmla="*/ 7 h 100"/>
                  <a:gd name="T12" fmla="*/ 99 w 106"/>
                  <a:gd name="T13" fmla="*/ 65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9" y="100"/>
                      <a:pt x="45" y="99"/>
                      <a:pt x="41" y="98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15" y="91"/>
                      <a:pt x="0" y="65"/>
                      <a:pt x="6" y="40"/>
                    </a:cubicBezTo>
                    <a:cubicBezTo>
                      <a:pt x="13" y="15"/>
                      <a:pt x="39" y="0"/>
                      <a:pt x="65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91" y="13"/>
                      <a:pt x="106" y="39"/>
                      <a:pt x="99" y="65"/>
                    </a:cubicBezTo>
                    <a:cubicBezTo>
                      <a:pt x="94" y="86"/>
                      <a:pt x="74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87">
                <a:extLst>
                  <a:ext uri="{FF2B5EF4-FFF2-40B4-BE49-F238E27FC236}">
                    <a16:creationId xmlns:a16="http://schemas.microsoft.com/office/drawing/2014/main" id="{2A402270-380C-4638-AAE2-47B8FCF0C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1" y="1076"/>
                <a:ext cx="43" cy="40"/>
              </a:xfrm>
              <a:custGeom>
                <a:avLst/>
                <a:gdLst>
                  <a:gd name="T0" fmla="*/ 76 w 154"/>
                  <a:gd name="T1" fmla="*/ 144 h 144"/>
                  <a:gd name="T2" fmla="*/ 17 w 154"/>
                  <a:gd name="T3" fmla="*/ 108 h 144"/>
                  <a:gd name="T4" fmla="*/ 46 w 154"/>
                  <a:gd name="T5" fmla="*/ 18 h 144"/>
                  <a:gd name="T6" fmla="*/ 47 w 154"/>
                  <a:gd name="T7" fmla="*/ 17 h 144"/>
                  <a:gd name="T8" fmla="*/ 137 w 154"/>
                  <a:gd name="T9" fmla="*/ 46 h 144"/>
                  <a:gd name="T10" fmla="*/ 108 w 154"/>
                  <a:gd name="T11" fmla="*/ 136 h 144"/>
                  <a:gd name="T12" fmla="*/ 107 w 154"/>
                  <a:gd name="T13" fmla="*/ 136 h 144"/>
                  <a:gd name="T14" fmla="*/ 76 w 154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4">
                    <a:moveTo>
                      <a:pt x="76" y="144"/>
                    </a:moveTo>
                    <a:cubicBezTo>
                      <a:pt x="52" y="144"/>
                      <a:pt x="29" y="131"/>
                      <a:pt x="17" y="108"/>
                    </a:cubicBezTo>
                    <a:cubicBezTo>
                      <a:pt x="0" y="75"/>
                      <a:pt x="13" y="35"/>
                      <a:pt x="46" y="18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80" y="0"/>
                      <a:pt x="120" y="13"/>
                      <a:pt x="137" y="46"/>
                    </a:cubicBezTo>
                    <a:cubicBezTo>
                      <a:pt x="154" y="78"/>
                      <a:pt x="141" y="119"/>
                      <a:pt x="108" y="136"/>
                    </a:cubicBezTo>
                    <a:cubicBezTo>
                      <a:pt x="107" y="136"/>
                      <a:pt x="107" y="136"/>
                      <a:pt x="107" y="136"/>
                    </a:cubicBezTo>
                    <a:cubicBezTo>
                      <a:pt x="97" y="141"/>
                      <a:pt x="87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88">
                <a:extLst>
                  <a:ext uri="{FF2B5EF4-FFF2-40B4-BE49-F238E27FC236}">
                    <a16:creationId xmlns:a16="http://schemas.microsoft.com/office/drawing/2014/main" id="{2A8AFDDA-D21C-4D86-8F08-F6EBF1218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1073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9 w 99"/>
                  <a:gd name="T3" fmla="*/ 91 h 93"/>
                  <a:gd name="T4" fmla="*/ 38 w 99"/>
                  <a:gd name="T5" fmla="*/ 91 h 93"/>
                  <a:gd name="T6" fmla="*/ 7 w 99"/>
                  <a:gd name="T7" fmla="*/ 37 h 93"/>
                  <a:gd name="T8" fmla="*/ 61 w 99"/>
                  <a:gd name="T9" fmla="*/ 6 h 93"/>
                  <a:gd name="T10" fmla="*/ 62 w 99"/>
                  <a:gd name="T11" fmla="*/ 6 h 93"/>
                  <a:gd name="T12" fmla="*/ 93 w 99"/>
                  <a:gd name="T13" fmla="*/ 6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6" y="93"/>
                      <a:pt x="43" y="92"/>
                      <a:pt x="39" y="91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14" y="85"/>
                      <a:pt x="0" y="61"/>
                      <a:pt x="7" y="37"/>
                    </a:cubicBezTo>
                    <a:cubicBezTo>
                      <a:pt x="13" y="14"/>
                      <a:pt x="37" y="0"/>
                      <a:pt x="61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85" y="13"/>
                      <a:pt x="99" y="37"/>
                      <a:pt x="93" y="60"/>
                    </a:cubicBezTo>
                    <a:cubicBezTo>
                      <a:pt x="87" y="80"/>
                      <a:pt x="70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89">
                <a:extLst>
                  <a:ext uri="{FF2B5EF4-FFF2-40B4-BE49-F238E27FC236}">
                    <a16:creationId xmlns:a16="http://schemas.microsoft.com/office/drawing/2014/main" id="{1BA865B3-C33A-4E91-868E-60FE17A4B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1052"/>
                <a:ext cx="44" cy="43"/>
              </a:xfrm>
              <a:custGeom>
                <a:avLst/>
                <a:gdLst>
                  <a:gd name="T0" fmla="*/ 78 w 158"/>
                  <a:gd name="T1" fmla="*/ 153 h 153"/>
                  <a:gd name="T2" fmla="*/ 4 w 158"/>
                  <a:gd name="T3" fmla="*/ 87 h 153"/>
                  <a:gd name="T4" fmla="*/ 70 w 158"/>
                  <a:gd name="T5" fmla="*/ 5 h 153"/>
                  <a:gd name="T6" fmla="*/ 72 w 158"/>
                  <a:gd name="T7" fmla="*/ 4 h 153"/>
                  <a:gd name="T8" fmla="*/ 154 w 158"/>
                  <a:gd name="T9" fmla="*/ 70 h 153"/>
                  <a:gd name="T10" fmla="*/ 88 w 158"/>
                  <a:gd name="T11" fmla="*/ 152 h 153"/>
                  <a:gd name="T12" fmla="*/ 86 w 158"/>
                  <a:gd name="T13" fmla="*/ 153 h 153"/>
                  <a:gd name="T14" fmla="*/ 78 w 158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3">
                    <a:moveTo>
                      <a:pt x="78" y="153"/>
                    </a:moveTo>
                    <a:cubicBezTo>
                      <a:pt x="41" y="153"/>
                      <a:pt x="8" y="125"/>
                      <a:pt x="4" y="87"/>
                    </a:cubicBezTo>
                    <a:cubicBezTo>
                      <a:pt x="0" y="46"/>
                      <a:pt x="29" y="9"/>
                      <a:pt x="70" y="5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113" y="0"/>
                      <a:pt x="150" y="30"/>
                      <a:pt x="154" y="70"/>
                    </a:cubicBezTo>
                    <a:cubicBezTo>
                      <a:pt x="158" y="111"/>
                      <a:pt x="129" y="148"/>
                      <a:pt x="88" y="152"/>
                    </a:cubicBezTo>
                    <a:cubicBezTo>
                      <a:pt x="86" y="153"/>
                      <a:pt x="86" y="153"/>
                      <a:pt x="86" y="153"/>
                    </a:cubicBezTo>
                    <a:cubicBezTo>
                      <a:pt x="84" y="153"/>
                      <a:pt x="81" y="153"/>
                      <a:pt x="78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90">
                <a:extLst>
                  <a:ext uri="{FF2B5EF4-FFF2-40B4-BE49-F238E27FC236}">
                    <a16:creationId xmlns:a16="http://schemas.microsoft.com/office/drawing/2014/main" id="{B639BF74-8DB0-468A-9EEF-7BC4DCFA5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050"/>
                <a:ext cx="25" cy="24"/>
              </a:xfrm>
              <a:custGeom>
                <a:avLst/>
                <a:gdLst>
                  <a:gd name="T0" fmla="*/ 44 w 90"/>
                  <a:gd name="T1" fmla="*/ 86 h 86"/>
                  <a:gd name="T2" fmla="*/ 2 w 90"/>
                  <a:gd name="T3" fmla="*/ 49 h 86"/>
                  <a:gd name="T4" fmla="*/ 40 w 90"/>
                  <a:gd name="T5" fmla="*/ 2 h 86"/>
                  <a:gd name="T6" fmla="*/ 41 w 90"/>
                  <a:gd name="T7" fmla="*/ 2 h 86"/>
                  <a:gd name="T8" fmla="*/ 87 w 90"/>
                  <a:gd name="T9" fmla="*/ 40 h 86"/>
                  <a:gd name="T10" fmla="*/ 50 w 90"/>
                  <a:gd name="T11" fmla="*/ 86 h 86"/>
                  <a:gd name="T12" fmla="*/ 49 w 90"/>
                  <a:gd name="T13" fmla="*/ 86 h 86"/>
                  <a:gd name="T14" fmla="*/ 44 w 90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6">
                    <a:moveTo>
                      <a:pt x="44" y="86"/>
                    </a:moveTo>
                    <a:cubicBezTo>
                      <a:pt x="23" y="86"/>
                      <a:pt x="5" y="70"/>
                      <a:pt x="2" y="49"/>
                    </a:cubicBezTo>
                    <a:cubicBezTo>
                      <a:pt x="0" y="26"/>
                      <a:pt x="17" y="5"/>
                      <a:pt x="40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64" y="0"/>
                      <a:pt x="85" y="16"/>
                      <a:pt x="87" y="40"/>
                    </a:cubicBezTo>
                    <a:cubicBezTo>
                      <a:pt x="90" y="63"/>
                      <a:pt x="73" y="84"/>
                      <a:pt x="50" y="86"/>
                    </a:cubicBezTo>
                    <a:cubicBezTo>
                      <a:pt x="49" y="86"/>
                      <a:pt x="49" y="86"/>
                      <a:pt x="49" y="86"/>
                    </a:cubicBezTo>
                    <a:cubicBezTo>
                      <a:pt x="47" y="86"/>
                      <a:pt x="46" y="86"/>
                      <a:pt x="44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91">
                <a:extLst>
                  <a:ext uri="{FF2B5EF4-FFF2-40B4-BE49-F238E27FC236}">
                    <a16:creationId xmlns:a16="http://schemas.microsoft.com/office/drawing/2014/main" id="{867E9136-25BB-48D3-8094-93DB422B6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1034"/>
                <a:ext cx="46" cy="44"/>
              </a:xfrm>
              <a:custGeom>
                <a:avLst/>
                <a:gdLst>
                  <a:gd name="T0" fmla="*/ 84 w 167"/>
                  <a:gd name="T1" fmla="*/ 158 h 158"/>
                  <a:gd name="T2" fmla="*/ 65 w 167"/>
                  <a:gd name="T3" fmla="*/ 156 h 158"/>
                  <a:gd name="T4" fmla="*/ 63 w 167"/>
                  <a:gd name="T5" fmla="*/ 155 h 158"/>
                  <a:gd name="T6" fmla="*/ 10 w 167"/>
                  <a:gd name="T7" fmla="*/ 63 h 158"/>
                  <a:gd name="T8" fmla="*/ 102 w 167"/>
                  <a:gd name="T9" fmla="*/ 10 h 158"/>
                  <a:gd name="T10" fmla="*/ 104 w 167"/>
                  <a:gd name="T11" fmla="*/ 11 h 158"/>
                  <a:gd name="T12" fmla="*/ 157 w 167"/>
                  <a:gd name="T13" fmla="*/ 103 h 158"/>
                  <a:gd name="T14" fmla="*/ 84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4" y="158"/>
                    </a:moveTo>
                    <a:cubicBezTo>
                      <a:pt x="78" y="158"/>
                      <a:pt x="71" y="157"/>
                      <a:pt x="65" y="156"/>
                    </a:cubicBezTo>
                    <a:cubicBezTo>
                      <a:pt x="63" y="155"/>
                      <a:pt x="63" y="155"/>
                      <a:pt x="63" y="155"/>
                    </a:cubicBezTo>
                    <a:cubicBezTo>
                      <a:pt x="23" y="145"/>
                      <a:pt x="0" y="103"/>
                      <a:pt x="10" y="63"/>
                    </a:cubicBezTo>
                    <a:cubicBezTo>
                      <a:pt x="21" y="23"/>
                      <a:pt x="62" y="0"/>
                      <a:pt x="102" y="10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44" y="22"/>
                      <a:pt x="167" y="63"/>
                      <a:pt x="157" y="103"/>
                    </a:cubicBezTo>
                    <a:cubicBezTo>
                      <a:pt x="148" y="136"/>
                      <a:pt x="117" y="158"/>
                      <a:pt x="84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92">
                <a:extLst>
                  <a:ext uri="{FF2B5EF4-FFF2-40B4-BE49-F238E27FC236}">
                    <a16:creationId xmlns:a16="http://schemas.microsoft.com/office/drawing/2014/main" id="{4F9ABF86-5CCD-4E88-8BF3-D2C7F4FFA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602"/>
                <a:ext cx="41" cy="40"/>
              </a:xfrm>
              <a:custGeom>
                <a:avLst/>
                <a:gdLst>
                  <a:gd name="T0" fmla="*/ 74 w 150"/>
                  <a:gd name="T1" fmla="*/ 146 h 146"/>
                  <a:gd name="T2" fmla="*/ 3 w 150"/>
                  <a:gd name="T3" fmla="*/ 80 h 146"/>
                  <a:gd name="T4" fmla="*/ 68 w 150"/>
                  <a:gd name="T5" fmla="*/ 3 h 146"/>
                  <a:gd name="T6" fmla="*/ 70 w 150"/>
                  <a:gd name="T7" fmla="*/ 3 h 146"/>
                  <a:gd name="T8" fmla="*/ 147 w 150"/>
                  <a:gd name="T9" fmla="*/ 69 h 146"/>
                  <a:gd name="T10" fmla="*/ 81 w 150"/>
                  <a:gd name="T11" fmla="*/ 145 h 146"/>
                  <a:gd name="T12" fmla="*/ 79 w 150"/>
                  <a:gd name="T13" fmla="*/ 145 h 146"/>
                  <a:gd name="T14" fmla="*/ 74 w 150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6">
                    <a:moveTo>
                      <a:pt x="74" y="146"/>
                    </a:moveTo>
                    <a:cubicBezTo>
                      <a:pt x="37" y="146"/>
                      <a:pt x="6" y="117"/>
                      <a:pt x="3" y="80"/>
                    </a:cubicBezTo>
                    <a:cubicBezTo>
                      <a:pt x="0" y="40"/>
                      <a:pt x="29" y="6"/>
                      <a:pt x="68" y="3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109" y="0"/>
                      <a:pt x="143" y="29"/>
                      <a:pt x="147" y="69"/>
                    </a:cubicBezTo>
                    <a:cubicBezTo>
                      <a:pt x="150" y="108"/>
                      <a:pt x="120" y="142"/>
                      <a:pt x="81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7" y="145"/>
                      <a:pt x="76" y="146"/>
                      <a:pt x="74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93">
                <a:extLst>
                  <a:ext uri="{FF2B5EF4-FFF2-40B4-BE49-F238E27FC236}">
                    <a16:creationId xmlns:a16="http://schemas.microsoft.com/office/drawing/2014/main" id="{7E7ED82E-BD28-4FA7-A4D4-91E2591FD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597"/>
                <a:ext cx="33" cy="32"/>
              </a:xfrm>
              <a:custGeom>
                <a:avLst/>
                <a:gdLst>
                  <a:gd name="T0" fmla="*/ 59 w 119"/>
                  <a:gd name="T1" fmla="*/ 115 h 115"/>
                  <a:gd name="T2" fmla="*/ 3 w 119"/>
                  <a:gd name="T3" fmla="*/ 63 h 115"/>
                  <a:gd name="T4" fmla="*/ 55 w 119"/>
                  <a:gd name="T5" fmla="*/ 2 h 115"/>
                  <a:gd name="T6" fmla="*/ 56 w 119"/>
                  <a:gd name="T7" fmla="*/ 2 h 115"/>
                  <a:gd name="T8" fmla="*/ 116 w 119"/>
                  <a:gd name="T9" fmla="*/ 54 h 115"/>
                  <a:gd name="T10" fmla="*/ 65 w 119"/>
                  <a:gd name="T11" fmla="*/ 115 h 115"/>
                  <a:gd name="T12" fmla="*/ 63 w 119"/>
                  <a:gd name="T13" fmla="*/ 115 h 115"/>
                  <a:gd name="T14" fmla="*/ 59 w 119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5">
                    <a:moveTo>
                      <a:pt x="59" y="115"/>
                    </a:moveTo>
                    <a:cubicBezTo>
                      <a:pt x="30" y="115"/>
                      <a:pt x="5" y="92"/>
                      <a:pt x="3" y="63"/>
                    </a:cubicBezTo>
                    <a:cubicBezTo>
                      <a:pt x="0" y="32"/>
                      <a:pt x="24" y="5"/>
                      <a:pt x="55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87" y="0"/>
                      <a:pt x="114" y="23"/>
                      <a:pt x="116" y="54"/>
                    </a:cubicBezTo>
                    <a:cubicBezTo>
                      <a:pt x="119" y="85"/>
                      <a:pt x="96" y="112"/>
                      <a:pt x="65" y="115"/>
                    </a:cubicBezTo>
                    <a:cubicBezTo>
                      <a:pt x="63" y="115"/>
                      <a:pt x="63" y="115"/>
                      <a:pt x="63" y="115"/>
                    </a:cubicBezTo>
                    <a:cubicBezTo>
                      <a:pt x="62" y="115"/>
                      <a:pt x="60" y="115"/>
                      <a:pt x="59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94">
                <a:extLst>
                  <a:ext uri="{FF2B5EF4-FFF2-40B4-BE49-F238E27FC236}">
                    <a16:creationId xmlns:a16="http://schemas.microsoft.com/office/drawing/2014/main" id="{C8439A4E-9D25-46B8-9512-8F3A7A867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582"/>
                <a:ext cx="46" cy="44"/>
              </a:xfrm>
              <a:custGeom>
                <a:avLst/>
                <a:gdLst>
                  <a:gd name="T0" fmla="*/ 82 w 166"/>
                  <a:gd name="T1" fmla="*/ 161 h 161"/>
                  <a:gd name="T2" fmla="*/ 3 w 166"/>
                  <a:gd name="T3" fmla="*/ 88 h 161"/>
                  <a:gd name="T4" fmla="*/ 76 w 166"/>
                  <a:gd name="T5" fmla="*/ 3 h 161"/>
                  <a:gd name="T6" fmla="*/ 78 w 166"/>
                  <a:gd name="T7" fmla="*/ 3 h 161"/>
                  <a:gd name="T8" fmla="*/ 162 w 166"/>
                  <a:gd name="T9" fmla="*/ 76 h 161"/>
                  <a:gd name="T10" fmla="*/ 90 w 166"/>
                  <a:gd name="T11" fmla="*/ 160 h 161"/>
                  <a:gd name="T12" fmla="*/ 88 w 166"/>
                  <a:gd name="T13" fmla="*/ 161 h 161"/>
                  <a:gd name="T14" fmla="*/ 82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2" y="161"/>
                    </a:moveTo>
                    <a:cubicBezTo>
                      <a:pt x="41" y="161"/>
                      <a:pt x="6" y="129"/>
                      <a:pt x="3" y="88"/>
                    </a:cubicBezTo>
                    <a:cubicBezTo>
                      <a:pt x="0" y="44"/>
                      <a:pt x="32" y="7"/>
                      <a:pt x="76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121" y="0"/>
                      <a:pt x="159" y="32"/>
                      <a:pt x="162" y="76"/>
                    </a:cubicBezTo>
                    <a:cubicBezTo>
                      <a:pt x="166" y="119"/>
                      <a:pt x="133" y="157"/>
                      <a:pt x="90" y="160"/>
                    </a:cubicBezTo>
                    <a:cubicBezTo>
                      <a:pt x="88" y="161"/>
                      <a:pt x="88" y="161"/>
                      <a:pt x="88" y="161"/>
                    </a:cubicBezTo>
                    <a:cubicBezTo>
                      <a:pt x="86" y="161"/>
                      <a:pt x="84" y="161"/>
                      <a:pt x="82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95">
                <a:extLst>
                  <a:ext uri="{FF2B5EF4-FFF2-40B4-BE49-F238E27FC236}">
                    <a16:creationId xmlns:a16="http://schemas.microsoft.com/office/drawing/2014/main" id="{181F84FF-A903-41C1-BF32-CB65CB244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578"/>
                <a:ext cx="30" cy="29"/>
              </a:xfrm>
              <a:custGeom>
                <a:avLst/>
                <a:gdLst>
                  <a:gd name="T0" fmla="*/ 56 w 111"/>
                  <a:gd name="T1" fmla="*/ 105 h 105"/>
                  <a:gd name="T2" fmla="*/ 42 w 111"/>
                  <a:gd name="T3" fmla="*/ 103 h 105"/>
                  <a:gd name="T4" fmla="*/ 41 w 111"/>
                  <a:gd name="T5" fmla="*/ 102 h 105"/>
                  <a:gd name="T6" fmla="*/ 8 w 111"/>
                  <a:gd name="T7" fmla="*/ 41 h 105"/>
                  <a:gd name="T8" fmla="*/ 69 w 111"/>
                  <a:gd name="T9" fmla="*/ 8 h 105"/>
                  <a:gd name="T10" fmla="*/ 70 w 111"/>
                  <a:gd name="T11" fmla="*/ 9 h 105"/>
                  <a:gd name="T12" fmla="*/ 103 w 111"/>
                  <a:gd name="T13" fmla="*/ 70 h 105"/>
                  <a:gd name="T14" fmla="*/ 56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6" y="105"/>
                    </a:moveTo>
                    <a:cubicBezTo>
                      <a:pt x="51" y="105"/>
                      <a:pt x="47" y="104"/>
                      <a:pt x="42" y="103"/>
                    </a:cubicBezTo>
                    <a:cubicBezTo>
                      <a:pt x="41" y="102"/>
                      <a:pt x="41" y="102"/>
                      <a:pt x="41" y="102"/>
                    </a:cubicBezTo>
                    <a:cubicBezTo>
                      <a:pt x="15" y="95"/>
                      <a:pt x="0" y="67"/>
                      <a:pt x="8" y="41"/>
                    </a:cubicBezTo>
                    <a:cubicBezTo>
                      <a:pt x="16" y="15"/>
                      <a:pt x="43" y="0"/>
                      <a:pt x="69" y="8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96" y="16"/>
                      <a:pt x="111" y="44"/>
                      <a:pt x="103" y="70"/>
                    </a:cubicBezTo>
                    <a:cubicBezTo>
                      <a:pt x="97" y="91"/>
                      <a:pt x="77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96">
                <a:extLst>
                  <a:ext uri="{FF2B5EF4-FFF2-40B4-BE49-F238E27FC236}">
                    <a16:creationId xmlns:a16="http://schemas.microsoft.com/office/drawing/2014/main" id="{B9B8C5B6-1259-41FB-88B2-CC60F2529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556"/>
                <a:ext cx="30" cy="28"/>
              </a:xfrm>
              <a:custGeom>
                <a:avLst/>
                <a:gdLst>
                  <a:gd name="T0" fmla="*/ 53 w 108"/>
                  <a:gd name="T1" fmla="*/ 101 h 101"/>
                  <a:gd name="T2" fmla="*/ 11 w 108"/>
                  <a:gd name="T3" fmla="*/ 74 h 101"/>
                  <a:gd name="T4" fmla="*/ 33 w 108"/>
                  <a:gd name="T5" fmla="*/ 11 h 101"/>
                  <a:gd name="T6" fmla="*/ 34 w 108"/>
                  <a:gd name="T7" fmla="*/ 11 h 101"/>
                  <a:gd name="T8" fmla="*/ 97 w 108"/>
                  <a:gd name="T9" fmla="*/ 33 h 101"/>
                  <a:gd name="T10" fmla="*/ 75 w 108"/>
                  <a:gd name="T11" fmla="*/ 96 h 101"/>
                  <a:gd name="T12" fmla="*/ 74 w 108"/>
                  <a:gd name="T13" fmla="*/ 96 h 101"/>
                  <a:gd name="T14" fmla="*/ 53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3" y="101"/>
                    </a:moveTo>
                    <a:cubicBezTo>
                      <a:pt x="36" y="101"/>
                      <a:pt x="19" y="91"/>
                      <a:pt x="11" y="74"/>
                    </a:cubicBezTo>
                    <a:cubicBezTo>
                      <a:pt x="0" y="51"/>
                      <a:pt x="10" y="23"/>
                      <a:pt x="3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58" y="0"/>
                      <a:pt x="86" y="10"/>
                      <a:pt x="97" y="33"/>
                    </a:cubicBezTo>
                    <a:cubicBezTo>
                      <a:pt x="108" y="56"/>
                      <a:pt x="98" y="84"/>
                      <a:pt x="75" y="96"/>
                    </a:cubicBezTo>
                    <a:cubicBezTo>
                      <a:pt x="74" y="96"/>
                      <a:pt x="74" y="96"/>
                      <a:pt x="74" y="96"/>
                    </a:cubicBezTo>
                    <a:cubicBezTo>
                      <a:pt x="67" y="99"/>
                      <a:pt x="60" y="101"/>
                      <a:pt x="53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97">
                <a:extLst>
                  <a:ext uri="{FF2B5EF4-FFF2-40B4-BE49-F238E27FC236}">
                    <a16:creationId xmlns:a16="http://schemas.microsoft.com/office/drawing/2014/main" id="{A7D178B6-7E25-427F-ADB7-A720417C6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2547"/>
                <a:ext cx="26" cy="24"/>
              </a:xfrm>
              <a:custGeom>
                <a:avLst/>
                <a:gdLst>
                  <a:gd name="T0" fmla="*/ 47 w 93"/>
                  <a:gd name="T1" fmla="*/ 88 h 88"/>
                  <a:gd name="T2" fmla="*/ 35 w 93"/>
                  <a:gd name="T3" fmla="*/ 86 h 88"/>
                  <a:gd name="T4" fmla="*/ 34 w 93"/>
                  <a:gd name="T5" fmla="*/ 86 h 88"/>
                  <a:gd name="T6" fmla="*/ 6 w 93"/>
                  <a:gd name="T7" fmla="*/ 35 h 88"/>
                  <a:gd name="T8" fmla="*/ 58 w 93"/>
                  <a:gd name="T9" fmla="*/ 7 h 88"/>
                  <a:gd name="T10" fmla="*/ 59 w 93"/>
                  <a:gd name="T11" fmla="*/ 7 h 88"/>
                  <a:gd name="T12" fmla="*/ 86 w 93"/>
                  <a:gd name="T13" fmla="*/ 59 h 88"/>
                  <a:gd name="T14" fmla="*/ 47 w 93"/>
                  <a:gd name="T15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88">
                    <a:moveTo>
                      <a:pt x="47" y="88"/>
                    </a:moveTo>
                    <a:cubicBezTo>
                      <a:pt x="43" y="88"/>
                      <a:pt x="39" y="88"/>
                      <a:pt x="35" y="86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12" y="80"/>
                      <a:pt x="0" y="56"/>
                      <a:pt x="6" y="35"/>
                    </a:cubicBezTo>
                    <a:cubicBezTo>
                      <a:pt x="13" y="13"/>
                      <a:pt x="36" y="0"/>
                      <a:pt x="58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81" y="14"/>
                      <a:pt x="93" y="37"/>
                      <a:pt x="86" y="59"/>
                    </a:cubicBezTo>
                    <a:cubicBezTo>
                      <a:pt x="81" y="77"/>
                      <a:pt x="65" y="88"/>
                      <a:pt x="47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98">
                <a:extLst>
                  <a:ext uri="{FF2B5EF4-FFF2-40B4-BE49-F238E27FC236}">
                    <a16:creationId xmlns:a16="http://schemas.microsoft.com/office/drawing/2014/main" id="{8DC1AF99-CC72-4AAF-BE99-C60126BC1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2498"/>
                <a:ext cx="44" cy="41"/>
              </a:xfrm>
              <a:custGeom>
                <a:avLst/>
                <a:gdLst>
                  <a:gd name="T0" fmla="*/ 79 w 159"/>
                  <a:gd name="T1" fmla="*/ 148 h 148"/>
                  <a:gd name="T2" fmla="*/ 17 w 159"/>
                  <a:gd name="T3" fmla="*/ 109 h 148"/>
                  <a:gd name="T4" fmla="*/ 49 w 159"/>
                  <a:gd name="T5" fmla="*/ 17 h 148"/>
                  <a:gd name="T6" fmla="*/ 50 w 159"/>
                  <a:gd name="T7" fmla="*/ 17 h 148"/>
                  <a:gd name="T8" fmla="*/ 142 w 159"/>
                  <a:gd name="T9" fmla="*/ 49 h 148"/>
                  <a:gd name="T10" fmla="*/ 110 w 159"/>
                  <a:gd name="T11" fmla="*/ 141 h 148"/>
                  <a:gd name="T12" fmla="*/ 108 w 159"/>
                  <a:gd name="T13" fmla="*/ 141 h 148"/>
                  <a:gd name="T14" fmla="*/ 79 w 159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0" y="75"/>
                      <a:pt x="15" y="34"/>
                      <a:pt x="49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85" y="0"/>
                      <a:pt x="126" y="15"/>
                      <a:pt x="142" y="49"/>
                    </a:cubicBezTo>
                    <a:cubicBezTo>
                      <a:pt x="159" y="83"/>
                      <a:pt x="144" y="124"/>
                      <a:pt x="110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99" y="146"/>
                      <a:pt x="89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99">
                <a:extLst>
                  <a:ext uri="{FF2B5EF4-FFF2-40B4-BE49-F238E27FC236}">
                    <a16:creationId xmlns:a16="http://schemas.microsoft.com/office/drawing/2014/main" id="{8445F808-6F81-472A-AA03-C7C01925F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495"/>
                <a:ext cx="34" cy="32"/>
              </a:xfrm>
              <a:custGeom>
                <a:avLst/>
                <a:gdLst>
                  <a:gd name="T0" fmla="*/ 61 w 121"/>
                  <a:gd name="T1" fmla="*/ 113 h 113"/>
                  <a:gd name="T2" fmla="*/ 28 w 121"/>
                  <a:gd name="T3" fmla="*/ 102 h 113"/>
                  <a:gd name="T4" fmla="*/ 27 w 121"/>
                  <a:gd name="T5" fmla="*/ 101 h 113"/>
                  <a:gd name="T6" fmla="*/ 18 w 121"/>
                  <a:gd name="T7" fmla="*/ 27 h 113"/>
                  <a:gd name="T8" fmla="*/ 93 w 121"/>
                  <a:gd name="T9" fmla="*/ 18 h 113"/>
                  <a:gd name="T10" fmla="*/ 94 w 121"/>
                  <a:gd name="T11" fmla="*/ 18 h 113"/>
                  <a:gd name="T12" fmla="*/ 103 w 121"/>
                  <a:gd name="T13" fmla="*/ 93 h 113"/>
                  <a:gd name="T14" fmla="*/ 61 w 1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" h="113">
                    <a:moveTo>
                      <a:pt x="61" y="113"/>
                    </a:moveTo>
                    <a:cubicBezTo>
                      <a:pt x="50" y="113"/>
                      <a:pt x="38" y="110"/>
                      <a:pt x="28" y="102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4" y="83"/>
                      <a:pt x="0" y="50"/>
                      <a:pt x="18" y="27"/>
                    </a:cubicBezTo>
                    <a:cubicBezTo>
                      <a:pt x="36" y="4"/>
                      <a:pt x="70" y="0"/>
                      <a:pt x="93" y="18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117" y="36"/>
                      <a:pt x="121" y="70"/>
                      <a:pt x="103" y="93"/>
                    </a:cubicBezTo>
                    <a:cubicBezTo>
                      <a:pt x="92" y="106"/>
                      <a:pt x="77" y="113"/>
                      <a:pt x="61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100">
                <a:extLst>
                  <a:ext uri="{FF2B5EF4-FFF2-40B4-BE49-F238E27FC236}">
                    <a16:creationId xmlns:a16="http://schemas.microsoft.com/office/drawing/2014/main" id="{B0968217-1B96-4BD1-BD08-9783CF614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2445"/>
                <a:ext cx="44" cy="42"/>
              </a:xfrm>
              <a:custGeom>
                <a:avLst/>
                <a:gdLst>
                  <a:gd name="T0" fmla="*/ 79 w 159"/>
                  <a:gd name="T1" fmla="*/ 151 h 151"/>
                  <a:gd name="T2" fmla="*/ 30 w 159"/>
                  <a:gd name="T3" fmla="*/ 132 h 151"/>
                  <a:gd name="T4" fmla="*/ 27 w 159"/>
                  <a:gd name="T5" fmla="*/ 31 h 151"/>
                  <a:gd name="T6" fmla="*/ 28 w 159"/>
                  <a:gd name="T7" fmla="*/ 30 h 151"/>
                  <a:gd name="T8" fmla="*/ 129 w 159"/>
                  <a:gd name="T9" fmla="*/ 27 h 151"/>
                  <a:gd name="T10" fmla="*/ 132 w 159"/>
                  <a:gd name="T11" fmla="*/ 127 h 151"/>
                  <a:gd name="T12" fmla="*/ 131 w 159"/>
                  <a:gd name="T13" fmla="*/ 128 h 151"/>
                  <a:gd name="T14" fmla="*/ 79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79" y="151"/>
                    </a:moveTo>
                    <a:cubicBezTo>
                      <a:pt x="62" y="151"/>
                      <a:pt x="44" y="145"/>
                      <a:pt x="30" y="132"/>
                    </a:cubicBezTo>
                    <a:cubicBezTo>
                      <a:pt x="2" y="105"/>
                      <a:pt x="0" y="60"/>
                      <a:pt x="27" y="31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55" y="1"/>
                      <a:pt x="100" y="0"/>
                      <a:pt x="129" y="27"/>
                    </a:cubicBezTo>
                    <a:cubicBezTo>
                      <a:pt x="158" y="54"/>
                      <a:pt x="159" y="99"/>
                      <a:pt x="132" y="127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17" y="143"/>
                      <a:pt x="98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101">
                <a:extLst>
                  <a:ext uri="{FF2B5EF4-FFF2-40B4-BE49-F238E27FC236}">
                    <a16:creationId xmlns:a16="http://schemas.microsoft.com/office/drawing/2014/main" id="{6AC1AFD3-3F52-4041-B6EF-5C13B0FAF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2426"/>
                <a:ext cx="27" cy="25"/>
              </a:xfrm>
              <a:custGeom>
                <a:avLst/>
                <a:gdLst>
                  <a:gd name="T0" fmla="*/ 49 w 96"/>
                  <a:gd name="T1" fmla="*/ 91 h 91"/>
                  <a:gd name="T2" fmla="*/ 23 w 96"/>
                  <a:gd name="T3" fmla="*/ 82 h 91"/>
                  <a:gd name="T4" fmla="*/ 22 w 96"/>
                  <a:gd name="T5" fmla="*/ 81 h 91"/>
                  <a:gd name="T6" fmla="*/ 15 w 96"/>
                  <a:gd name="T7" fmla="*/ 22 h 91"/>
                  <a:gd name="T8" fmla="*/ 74 w 96"/>
                  <a:gd name="T9" fmla="*/ 15 h 91"/>
                  <a:gd name="T10" fmla="*/ 75 w 96"/>
                  <a:gd name="T11" fmla="*/ 15 h 91"/>
                  <a:gd name="T12" fmla="*/ 82 w 96"/>
                  <a:gd name="T13" fmla="*/ 75 h 91"/>
                  <a:gd name="T14" fmla="*/ 49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9" y="91"/>
                    </a:moveTo>
                    <a:cubicBezTo>
                      <a:pt x="40" y="91"/>
                      <a:pt x="30" y="88"/>
                      <a:pt x="23" y="82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4" y="67"/>
                      <a:pt x="0" y="40"/>
                      <a:pt x="15" y="22"/>
                    </a:cubicBezTo>
                    <a:cubicBezTo>
                      <a:pt x="29" y="4"/>
                      <a:pt x="55" y="0"/>
                      <a:pt x="74" y="15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93" y="30"/>
                      <a:pt x="96" y="56"/>
                      <a:pt x="82" y="75"/>
                    </a:cubicBezTo>
                    <a:cubicBezTo>
                      <a:pt x="74" y="85"/>
                      <a:pt x="61" y="91"/>
                      <a:pt x="49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102">
                <a:extLst>
                  <a:ext uri="{FF2B5EF4-FFF2-40B4-BE49-F238E27FC236}">
                    <a16:creationId xmlns:a16="http://schemas.microsoft.com/office/drawing/2014/main" id="{82385B43-3314-49A2-BC77-5C5C764EF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362"/>
                <a:ext cx="38" cy="37"/>
              </a:xfrm>
              <a:custGeom>
                <a:avLst/>
                <a:gdLst>
                  <a:gd name="T0" fmla="*/ 69 w 139"/>
                  <a:gd name="T1" fmla="*/ 132 h 132"/>
                  <a:gd name="T2" fmla="*/ 26 w 139"/>
                  <a:gd name="T3" fmla="*/ 115 h 132"/>
                  <a:gd name="T4" fmla="*/ 23 w 139"/>
                  <a:gd name="T5" fmla="*/ 27 h 132"/>
                  <a:gd name="T6" fmla="*/ 24 w 139"/>
                  <a:gd name="T7" fmla="*/ 26 h 132"/>
                  <a:gd name="T8" fmla="*/ 112 w 139"/>
                  <a:gd name="T9" fmla="*/ 23 h 132"/>
                  <a:gd name="T10" fmla="*/ 115 w 139"/>
                  <a:gd name="T11" fmla="*/ 111 h 132"/>
                  <a:gd name="T12" fmla="*/ 114 w 139"/>
                  <a:gd name="T13" fmla="*/ 113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53" y="132"/>
                      <a:pt x="38" y="127"/>
                      <a:pt x="26" y="115"/>
                    </a:cubicBezTo>
                    <a:cubicBezTo>
                      <a:pt x="1" y="92"/>
                      <a:pt x="0" y="52"/>
                      <a:pt x="23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48" y="1"/>
                      <a:pt x="87" y="0"/>
                      <a:pt x="112" y="23"/>
                    </a:cubicBezTo>
                    <a:cubicBezTo>
                      <a:pt x="137" y="47"/>
                      <a:pt x="139" y="86"/>
                      <a:pt x="115" y="111"/>
                    </a:cubicBezTo>
                    <a:cubicBezTo>
                      <a:pt x="114" y="113"/>
                      <a:pt x="114" y="113"/>
                      <a:pt x="114" y="113"/>
                    </a:cubicBezTo>
                    <a:cubicBezTo>
                      <a:pt x="102" y="126"/>
                      <a:pt x="85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03">
                <a:extLst>
                  <a:ext uri="{FF2B5EF4-FFF2-40B4-BE49-F238E27FC236}">
                    <a16:creationId xmlns:a16="http://schemas.microsoft.com/office/drawing/2014/main" id="{A3179A74-FDB1-48D9-A0A0-89D41E1DF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343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41 w 178"/>
                  <a:gd name="T3" fmla="*/ 151 h 168"/>
                  <a:gd name="T4" fmla="*/ 40 w 178"/>
                  <a:gd name="T5" fmla="*/ 150 h 168"/>
                  <a:gd name="T6" fmla="*/ 26 w 178"/>
                  <a:gd name="T7" fmla="*/ 40 h 168"/>
                  <a:gd name="T8" fmla="*/ 136 w 178"/>
                  <a:gd name="T9" fmla="*/ 26 h 168"/>
                  <a:gd name="T10" fmla="*/ 138 w 178"/>
                  <a:gd name="T11" fmla="*/ 27 h 168"/>
                  <a:gd name="T12" fmla="*/ 152 w 178"/>
                  <a:gd name="T13" fmla="*/ 138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73" y="168"/>
                      <a:pt x="56" y="162"/>
                      <a:pt x="41" y="151"/>
                    </a:cubicBezTo>
                    <a:cubicBezTo>
                      <a:pt x="40" y="150"/>
                      <a:pt x="40" y="150"/>
                      <a:pt x="40" y="150"/>
                    </a:cubicBezTo>
                    <a:cubicBezTo>
                      <a:pt x="6" y="123"/>
                      <a:pt x="0" y="74"/>
                      <a:pt x="26" y="40"/>
                    </a:cubicBezTo>
                    <a:cubicBezTo>
                      <a:pt x="53" y="6"/>
                      <a:pt x="102" y="0"/>
                      <a:pt x="136" y="26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72" y="54"/>
                      <a:pt x="178" y="103"/>
                      <a:pt x="152" y="138"/>
                    </a:cubicBezTo>
                    <a:cubicBezTo>
                      <a:pt x="136" y="157"/>
                      <a:pt x="113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04">
                <a:extLst>
                  <a:ext uri="{FF2B5EF4-FFF2-40B4-BE49-F238E27FC236}">
                    <a16:creationId xmlns:a16="http://schemas.microsoft.com/office/drawing/2014/main" id="{DDD9C821-8608-49ED-913B-6FA88C5CA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7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1 w 161"/>
                  <a:gd name="T3" fmla="*/ 134 h 153"/>
                  <a:gd name="T4" fmla="*/ 28 w 161"/>
                  <a:gd name="T5" fmla="*/ 32 h 153"/>
                  <a:gd name="T6" fmla="*/ 29 w 161"/>
                  <a:gd name="T7" fmla="*/ 31 h 153"/>
                  <a:gd name="T8" fmla="*/ 130 w 161"/>
                  <a:gd name="T9" fmla="*/ 28 h 153"/>
                  <a:gd name="T10" fmla="*/ 133 w 161"/>
                  <a:gd name="T11" fmla="*/ 129 h 153"/>
                  <a:gd name="T12" fmla="*/ 132 w 161"/>
                  <a:gd name="T13" fmla="*/ 130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2" y="153"/>
                      <a:pt x="45" y="147"/>
                      <a:pt x="31" y="134"/>
                    </a:cubicBezTo>
                    <a:cubicBezTo>
                      <a:pt x="2" y="106"/>
                      <a:pt x="0" y="61"/>
                      <a:pt x="28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56" y="2"/>
                      <a:pt x="101" y="0"/>
                      <a:pt x="130" y="28"/>
                    </a:cubicBezTo>
                    <a:cubicBezTo>
                      <a:pt x="159" y="55"/>
                      <a:pt x="161" y="100"/>
                      <a:pt x="133" y="129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18" y="145"/>
                      <a:pt x="99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105">
                <a:extLst>
                  <a:ext uri="{FF2B5EF4-FFF2-40B4-BE49-F238E27FC236}">
                    <a16:creationId xmlns:a16="http://schemas.microsoft.com/office/drawing/2014/main" id="{28AB9D00-62E7-4C02-A4B4-F0CC4B474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253"/>
                <a:ext cx="38" cy="35"/>
              </a:xfrm>
              <a:custGeom>
                <a:avLst/>
                <a:gdLst>
                  <a:gd name="T0" fmla="*/ 68 w 135"/>
                  <a:gd name="T1" fmla="*/ 127 h 127"/>
                  <a:gd name="T2" fmla="*/ 17 w 135"/>
                  <a:gd name="T3" fmla="*/ 99 h 127"/>
                  <a:gd name="T4" fmla="*/ 16 w 135"/>
                  <a:gd name="T5" fmla="*/ 97 h 127"/>
                  <a:gd name="T6" fmla="*/ 37 w 135"/>
                  <a:gd name="T7" fmla="*/ 17 h 127"/>
                  <a:gd name="T8" fmla="*/ 117 w 135"/>
                  <a:gd name="T9" fmla="*/ 37 h 127"/>
                  <a:gd name="T10" fmla="*/ 118 w 135"/>
                  <a:gd name="T11" fmla="*/ 38 h 127"/>
                  <a:gd name="T12" fmla="*/ 98 w 135"/>
                  <a:gd name="T13" fmla="*/ 119 h 127"/>
                  <a:gd name="T14" fmla="*/ 68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8" y="127"/>
                    </a:moveTo>
                    <a:cubicBezTo>
                      <a:pt x="47" y="127"/>
                      <a:pt x="28" y="117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0" y="70"/>
                      <a:pt x="9" y="33"/>
                      <a:pt x="37" y="17"/>
                    </a:cubicBezTo>
                    <a:cubicBezTo>
                      <a:pt x="65" y="0"/>
                      <a:pt x="101" y="9"/>
                      <a:pt x="117" y="37"/>
                    </a:cubicBezTo>
                    <a:cubicBezTo>
                      <a:pt x="118" y="38"/>
                      <a:pt x="118" y="38"/>
                      <a:pt x="118" y="38"/>
                    </a:cubicBezTo>
                    <a:cubicBezTo>
                      <a:pt x="135" y="66"/>
                      <a:pt x="126" y="102"/>
                      <a:pt x="98" y="119"/>
                    </a:cubicBezTo>
                    <a:cubicBezTo>
                      <a:pt x="88" y="125"/>
                      <a:pt x="78" y="127"/>
                      <a:pt x="68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06">
                <a:extLst>
                  <a:ext uri="{FF2B5EF4-FFF2-40B4-BE49-F238E27FC236}">
                    <a16:creationId xmlns:a16="http://schemas.microsoft.com/office/drawing/2014/main" id="{F90A9AD3-A94E-4954-B148-97C15C670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183"/>
                <a:ext cx="30" cy="28"/>
              </a:xfrm>
              <a:custGeom>
                <a:avLst/>
                <a:gdLst>
                  <a:gd name="T0" fmla="*/ 55 w 111"/>
                  <a:gd name="T1" fmla="*/ 104 h 104"/>
                  <a:gd name="T2" fmla="*/ 37 w 111"/>
                  <a:gd name="T3" fmla="*/ 101 h 104"/>
                  <a:gd name="T4" fmla="*/ 10 w 111"/>
                  <a:gd name="T5" fmla="*/ 38 h 104"/>
                  <a:gd name="T6" fmla="*/ 10 w 111"/>
                  <a:gd name="T7" fmla="*/ 36 h 104"/>
                  <a:gd name="T8" fmla="*/ 74 w 111"/>
                  <a:gd name="T9" fmla="*/ 10 h 104"/>
                  <a:gd name="T10" fmla="*/ 101 w 111"/>
                  <a:gd name="T11" fmla="*/ 73 h 104"/>
                  <a:gd name="T12" fmla="*/ 100 w 111"/>
                  <a:gd name="T13" fmla="*/ 7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9" y="104"/>
                      <a:pt x="43" y="103"/>
                      <a:pt x="37" y="101"/>
                    </a:cubicBezTo>
                    <a:cubicBezTo>
                      <a:pt x="12" y="91"/>
                      <a:pt x="0" y="62"/>
                      <a:pt x="10" y="38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20" y="12"/>
                      <a:pt x="49" y="0"/>
                      <a:pt x="74" y="10"/>
                    </a:cubicBezTo>
                    <a:cubicBezTo>
                      <a:pt x="99" y="20"/>
                      <a:pt x="111" y="48"/>
                      <a:pt x="101" y="73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93" y="93"/>
                      <a:pt x="74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107">
                <a:extLst>
                  <a:ext uri="{FF2B5EF4-FFF2-40B4-BE49-F238E27FC236}">
                    <a16:creationId xmlns:a16="http://schemas.microsoft.com/office/drawing/2014/main" id="{E7B2DAC3-2E27-4230-B21A-74599BB2F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2155"/>
                <a:ext cx="30" cy="29"/>
              </a:xfrm>
              <a:custGeom>
                <a:avLst/>
                <a:gdLst>
                  <a:gd name="T0" fmla="*/ 54 w 108"/>
                  <a:gd name="T1" fmla="*/ 103 h 103"/>
                  <a:gd name="T2" fmla="*/ 14 w 108"/>
                  <a:gd name="T3" fmla="*/ 80 h 103"/>
                  <a:gd name="T4" fmla="*/ 13 w 108"/>
                  <a:gd name="T5" fmla="*/ 79 h 103"/>
                  <a:gd name="T6" fmla="*/ 29 w 108"/>
                  <a:gd name="T7" fmla="*/ 14 h 103"/>
                  <a:gd name="T8" fmla="*/ 94 w 108"/>
                  <a:gd name="T9" fmla="*/ 30 h 103"/>
                  <a:gd name="T10" fmla="*/ 95 w 108"/>
                  <a:gd name="T11" fmla="*/ 31 h 103"/>
                  <a:gd name="T12" fmla="*/ 79 w 108"/>
                  <a:gd name="T13" fmla="*/ 96 h 103"/>
                  <a:gd name="T14" fmla="*/ 54 w 108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3">
                    <a:moveTo>
                      <a:pt x="54" y="103"/>
                    </a:moveTo>
                    <a:cubicBezTo>
                      <a:pt x="38" y="103"/>
                      <a:pt x="23" y="94"/>
                      <a:pt x="14" y="80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0" y="56"/>
                      <a:pt x="7" y="27"/>
                      <a:pt x="29" y="14"/>
                    </a:cubicBezTo>
                    <a:cubicBezTo>
                      <a:pt x="52" y="0"/>
                      <a:pt x="81" y="8"/>
                      <a:pt x="94" y="30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108" y="53"/>
                      <a:pt x="101" y="82"/>
                      <a:pt x="79" y="96"/>
                    </a:cubicBezTo>
                    <a:cubicBezTo>
                      <a:pt x="71" y="100"/>
                      <a:pt x="63" y="103"/>
                      <a:pt x="54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08">
                <a:extLst>
                  <a:ext uri="{FF2B5EF4-FFF2-40B4-BE49-F238E27FC236}">
                    <a16:creationId xmlns:a16="http://schemas.microsoft.com/office/drawing/2014/main" id="{F290A7C0-9E2C-4661-A388-30619A03F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067"/>
                <a:ext cx="44" cy="41"/>
              </a:xfrm>
              <a:custGeom>
                <a:avLst/>
                <a:gdLst>
                  <a:gd name="T0" fmla="*/ 79 w 158"/>
                  <a:gd name="T1" fmla="*/ 149 h 149"/>
                  <a:gd name="T2" fmla="*/ 53 w 158"/>
                  <a:gd name="T3" fmla="*/ 144 h 149"/>
                  <a:gd name="T4" fmla="*/ 14 w 158"/>
                  <a:gd name="T5" fmla="*/ 54 h 149"/>
                  <a:gd name="T6" fmla="*/ 15 w 158"/>
                  <a:gd name="T7" fmla="*/ 52 h 149"/>
                  <a:gd name="T8" fmla="*/ 105 w 158"/>
                  <a:gd name="T9" fmla="*/ 14 h 149"/>
                  <a:gd name="T10" fmla="*/ 144 w 158"/>
                  <a:gd name="T11" fmla="*/ 104 h 149"/>
                  <a:gd name="T12" fmla="*/ 143 w 158"/>
                  <a:gd name="T13" fmla="*/ 106 h 149"/>
                  <a:gd name="T14" fmla="*/ 79 w 158"/>
                  <a:gd name="T1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49">
                    <a:moveTo>
                      <a:pt x="79" y="149"/>
                    </a:moveTo>
                    <a:cubicBezTo>
                      <a:pt x="70" y="149"/>
                      <a:pt x="61" y="148"/>
                      <a:pt x="53" y="144"/>
                    </a:cubicBezTo>
                    <a:cubicBezTo>
                      <a:pt x="17" y="130"/>
                      <a:pt x="0" y="89"/>
                      <a:pt x="14" y="54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29" y="17"/>
                      <a:pt x="70" y="0"/>
                      <a:pt x="105" y="14"/>
                    </a:cubicBezTo>
                    <a:cubicBezTo>
                      <a:pt x="141" y="28"/>
                      <a:pt x="158" y="69"/>
                      <a:pt x="144" y="104"/>
                    </a:cubicBezTo>
                    <a:cubicBezTo>
                      <a:pt x="143" y="106"/>
                      <a:pt x="143" y="106"/>
                      <a:pt x="143" y="106"/>
                    </a:cubicBezTo>
                    <a:cubicBezTo>
                      <a:pt x="132" y="133"/>
                      <a:pt x="106" y="149"/>
                      <a:pt x="79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09">
                <a:extLst>
                  <a:ext uri="{FF2B5EF4-FFF2-40B4-BE49-F238E27FC236}">
                    <a16:creationId xmlns:a16="http://schemas.microsoft.com/office/drawing/2014/main" id="{70E09AA0-0F70-4374-AA95-4EF8FEBF3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2042"/>
                <a:ext cx="46" cy="45"/>
              </a:xfrm>
              <a:custGeom>
                <a:avLst/>
                <a:gdLst>
                  <a:gd name="T0" fmla="*/ 84 w 168"/>
                  <a:gd name="T1" fmla="*/ 162 h 162"/>
                  <a:gd name="T2" fmla="*/ 8 w 168"/>
                  <a:gd name="T3" fmla="*/ 98 h 162"/>
                  <a:gd name="T4" fmla="*/ 8 w 168"/>
                  <a:gd name="T5" fmla="*/ 96 h 162"/>
                  <a:gd name="T6" fmla="*/ 71 w 168"/>
                  <a:gd name="T7" fmla="*/ 7 h 162"/>
                  <a:gd name="T8" fmla="*/ 160 w 168"/>
                  <a:gd name="T9" fmla="*/ 70 h 162"/>
                  <a:gd name="T10" fmla="*/ 160 w 168"/>
                  <a:gd name="T11" fmla="*/ 72 h 162"/>
                  <a:gd name="T12" fmla="*/ 97 w 168"/>
                  <a:gd name="T13" fmla="*/ 161 h 162"/>
                  <a:gd name="T14" fmla="*/ 84 w 168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2">
                    <a:moveTo>
                      <a:pt x="84" y="162"/>
                    </a:moveTo>
                    <a:cubicBezTo>
                      <a:pt x="47" y="162"/>
                      <a:pt x="14" y="136"/>
                      <a:pt x="8" y="98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0" y="54"/>
                      <a:pt x="29" y="14"/>
                      <a:pt x="71" y="7"/>
                    </a:cubicBezTo>
                    <a:cubicBezTo>
                      <a:pt x="113" y="0"/>
                      <a:pt x="153" y="28"/>
                      <a:pt x="160" y="70"/>
                    </a:cubicBezTo>
                    <a:cubicBezTo>
                      <a:pt x="160" y="72"/>
                      <a:pt x="160" y="72"/>
                      <a:pt x="160" y="72"/>
                    </a:cubicBezTo>
                    <a:cubicBezTo>
                      <a:pt x="168" y="114"/>
                      <a:pt x="139" y="154"/>
                      <a:pt x="97" y="161"/>
                    </a:cubicBezTo>
                    <a:cubicBezTo>
                      <a:pt x="93" y="162"/>
                      <a:pt x="8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10">
                <a:extLst>
                  <a:ext uri="{FF2B5EF4-FFF2-40B4-BE49-F238E27FC236}">
                    <a16:creationId xmlns:a16="http://schemas.microsoft.com/office/drawing/2014/main" id="{13D4C44B-485E-40A6-A95A-943E237D2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963"/>
                <a:ext cx="33" cy="32"/>
              </a:xfrm>
              <a:custGeom>
                <a:avLst/>
                <a:gdLst>
                  <a:gd name="T0" fmla="*/ 59 w 118"/>
                  <a:gd name="T1" fmla="*/ 113 h 113"/>
                  <a:gd name="T2" fmla="*/ 39 w 118"/>
                  <a:gd name="T3" fmla="*/ 109 h 113"/>
                  <a:gd name="T4" fmla="*/ 10 w 118"/>
                  <a:gd name="T5" fmla="*/ 41 h 113"/>
                  <a:gd name="T6" fmla="*/ 11 w 118"/>
                  <a:gd name="T7" fmla="*/ 40 h 113"/>
                  <a:gd name="T8" fmla="*/ 79 w 118"/>
                  <a:gd name="T9" fmla="*/ 11 h 113"/>
                  <a:gd name="T10" fmla="*/ 107 w 118"/>
                  <a:gd name="T11" fmla="*/ 79 h 113"/>
                  <a:gd name="T12" fmla="*/ 107 w 118"/>
                  <a:gd name="T13" fmla="*/ 80 h 113"/>
                  <a:gd name="T14" fmla="*/ 59 w 118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3">
                    <a:moveTo>
                      <a:pt x="59" y="113"/>
                    </a:moveTo>
                    <a:cubicBezTo>
                      <a:pt x="52" y="113"/>
                      <a:pt x="46" y="112"/>
                      <a:pt x="39" y="109"/>
                    </a:cubicBezTo>
                    <a:cubicBezTo>
                      <a:pt x="12" y="98"/>
                      <a:pt x="0" y="68"/>
                      <a:pt x="10" y="41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22" y="13"/>
                      <a:pt x="52" y="0"/>
                      <a:pt x="79" y="11"/>
                    </a:cubicBezTo>
                    <a:cubicBezTo>
                      <a:pt x="105" y="22"/>
                      <a:pt x="118" y="52"/>
                      <a:pt x="107" y="79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99" y="100"/>
                      <a:pt x="79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11">
                <a:extLst>
                  <a:ext uri="{FF2B5EF4-FFF2-40B4-BE49-F238E27FC236}">
                    <a16:creationId xmlns:a16="http://schemas.microsoft.com/office/drawing/2014/main" id="{B0AA6E48-8644-45FC-AE39-ADB77128D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1935"/>
                <a:ext cx="27" cy="27"/>
              </a:xfrm>
              <a:custGeom>
                <a:avLst/>
                <a:gdLst>
                  <a:gd name="T0" fmla="*/ 50 w 100"/>
                  <a:gd name="T1" fmla="*/ 97 h 97"/>
                  <a:gd name="T2" fmla="*/ 5 w 100"/>
                  <a:gd name="T3" fmla="*/ 59 h 97"/>
                  <a:gd name="T4" fmla="*/ 5 w 100"/>
                  <a:gd name="T5" fmla="*/ 58 h 97"/>
                  <a:gd name="T6" fmla="*/ 42 w 100"/>
                  <a:gd name="T7" fmla="*/ 5 h 97"/>
                  <a:gd name="T8" fmla="*/ 96 w 100"/>
                  <a:gd name="T9" fmla="*/ 42 h 97"/>
                  <a:gd name="T10" fmla="*/ 96 w 100"/>
                  <a:gd name="T11" fmla="*/ 43 h 97"/>
                  <a:gd name="T12" fmla="*/ 58 w 100"/>
                  <a:gd name="T13" fmla="*/ 97 h 97"/>
                  <a:gd name="T14" fmla="*/ 50 w 100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7">
                    <a:moveTo>
                      <a:pt x="50" y="97"/>
                    </a:moveTo>
                    <a:cubicBezTo>
                      <a:pt x="28" y="97"/>
                      <a:pt x="9" y="82"/>
                      <a:pt x="5" y="59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0" y="33"/>
                      <a:pt x="17" y="9"/>
                      <a:pt x="42" y="5"/>
                    </a:cubicBezTo>
                    <a:cubicBezTo>
                      <a:pt x="68" y="0"/>
                      <a:pt x="92" y="17"/>
                      <a:pt x="96" y="42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0" y="69"/>
                      <a:pt x="83" y="92"/>
                      <a:pt x="58" y="97"/>
                    </a:cubicBezTo>
                    <a:cubicBezTo>
                      <a:pt x="56" y="97"/>
                      <a:pt x="53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12">
                <a:extLst>
                  <a:ext uri="{FF2B5EF4-FFF2-40B4-BE49-F238E27FC236}">
                    <a16:creationId xmlns:a16="http://schemas.microsoft.com/office/drawing/2014/main" id="{6F49CC3D-5A30-4594-BB15-CD1225862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846"/>
                <a:ext cx="33" cy="33"/>
              </a:xfrm>
              <a:custGeom>
                <a:avLst/>
                <a:gdLst>
                  <a:gd name="T0" fmla="*/ 60 w 120"/>
                  <a:gd name="T1" fmla="*/ 120 h 120"/>
                  <a:gd name="T2" fmla="*/ 59 w 120"/>
                  <a:gd name="T3" fmla="*/ 120 h 120"/>
                  <a:gd name="T4" fmla="*/ 0 w 120"/>
                  <a:gd name="T5" fmla="*/ 60 h 120"/>
                  <a:gd name="T6" fmla="*/ 0 w 120"/>
                  <a:gd name="T7" fmla="*/ 58 h 120"/>
                  <a:gd name="T8" fmla="*/ 60 w 120"/>
                  <a:gd name="T9" fmla="*/ 0 h 120"/>
                  <a:gd name="T10" fmla="*/ 61 w 120"/>
                  <a:gd name="T11" fmla="*/ 0 h 120"/>
                  <a:gd name="T12" fmla="*/ 119 w 120"/>
                  <a:gd name="T13" fmla="*/ 60 h 120"/>
                  <a:gd name="T14" fmla="*/ 119 w 120"/>
                  <a:gd name="T15" fmla="*/ 62 h 120"/>
                  <a:gd name="T16" fmla="*/ 60 w 120"/>
                  <a:gd name="T17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" h="120">
                    <a:moveTo>
                      <a:pt x="60" y="120"/>
                    </a:moveTo>
                    <a:cubicBezTo>
                      <a:pt x="59" y="120"/>
                      <a:pt x="59" y="120"/>
                      <a:pt x="59" y="120"/>
                    </a:cubicBezTo>
                    <a:cubicBezTo>
                      <a:pt x="26" y="119"/>
                      <a:pt x="0" y="92"/>
                      <a:pt x="0" y="6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26"/>
                      <a:pt x="27" y="0"/>
                      <a:pt x="60" y="0"/>
                    </a:cubicBezTo>
                    <a:cubicBezTo>
                      <a:pt x="60" y="0"/>
                      <a:pt x="60" y="0"/>
                      <a:pt x="61" y="0"/>
                    </a:cubicBezTo>
                    <a:cubicBezTo>
                      <a:pt x="93" y="0"/>
                      <a:pt x="120" y="27"/>
                      <a:pt x="119" y="60"/>
                    </a:cubicBezTo>
                    <a:cubicBezTo>
                      <a:pt x="119" y="62"/>
                      <a:pt x="119" y="62"/>
                      <a:pt x="119" y="62"/>
                    </a:cubicBezTo>
                    <a:cubicBezTo>
                      <a:pt x="118" y="94"/>
                      <a:pt x="92" y="120"/>
                      <a:pt x="60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113">
                <a:extLst>
                  <a:ext uri="{FF2B5EF4-FFF2-40B4-BE49-F238E27FC236}">
                    <a16:creationId xmlns:a16="http://schemas.microsoft.com/office/drawing/2014/main" id="{66F35062-9793-4BF7-BAEB-2E3B3103A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810"/>
                <a:ext cx="46" cy="45"/>
              </a:xfrm>
              <a:custGeom>
                <a:avLst/>
                <a:gdLst>
                  <a:gd name="T0" fmla="*/ 83 w 166"/>
                  <a:gd name="T1" fmla="*/ 161 h 161"/>
                  <a:gd name="T2" fmla="*/ 7 w 166"/>
                  <a:gd name="T3" fmla="*/ 97 h 161"/>
                  <a:gd name="T4" fmla="*/ 7 w 166"/>
                  <a:gd name="T5" fmla="*/ 95 h 161"/>
                  <a:gd name="T6" fmla="*/ 70 w 166"/>
                  <a:gd name="T7" fmla="*/ 7 h 161"/>
                  <a:gd name="T8" fmla="*/ 158 w 166"/>
                  <a:gd name="T9" fmla="*/ 70 h 161"/>
                  <a:gd name="T10" fmla="*/ 159 w 166"/>
                  <a:gd name="T11" fmla="*/ 72 h 161"/>
                  <a:gd name="T12" fmla="*/ 96 w 166"/>
                  <a:gd name="T13" fmla="*/ 160 h 161"/>
                  <a:gd name="T14" fmla="*/ 83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3" y="161"/>
                    </a:moveTo>
                    <a:cubicBezTo>
                      <a:pt x="46" y="161"/>
                      <a:pt x="13" y="135"/>
                      <a:pt x="7" y="97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0" y="54"/>
                      <a:pt x="28" y="14"/>
                      <a:pt x="70" y="7"/>
                    </a:cubicBezTo>
                    <a:cubicBezTo>
                      <a:pt x="112" y="0"/>
                      <a:pt x="151" y="28"/>
                      <a:pt x="158" y="70"/>
                    </a:cubicBezTo>
                    <a:cubicBezTo>
                      <a:pt x="159" y="72"/>
                      <a:pt x="159" y="72"/>
                      <a:pt x="159" y="72"/>
                    </a:cubicBezTo>
                    <a:cubicBezTo>
                      <a:pt x="166" y="113"/>
                      <a:pt x="138" y="153"/>
                      <a:pt x="96" y="160"/>
                    </a:cubicBezTo>
                    <a:cubicBezTo>
                      <a:pt x="91" y="161"/>
                      <a:pt x="87" y="161"/>
                      <a:pt x="83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114">
                <a:extLst>
                  <a:ext uri="{FF2B5EF4-FFF2-40B4-BE49-F238E27FC236}">
                    <a16:creationId xmlns:a16="http://schemas.microsoft.com/office/drawing/2014/main" id="{6EA9D29D-A7A2-44FD-86BE-EB39FBA41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1722"/>
                <a:ext cx="46" cy="45"/>
              </a:xfrm>
              <a:custGeom>
                <a:avLst/>
                <a:gdLst>
                  <a:gd name="T0" fmla="*/ 81 w 163"/>
                  <a:gd name="T1" fmla="*/ 164 h 164"/>
                  <a:gd name="T2" fmla="*/ 80 w 163"/>
                  <a:gd name="T3" fmla="*/ 164 h 164"/>
                  <a:gd name="T4" fmla="*/ 1 w 163"/>
                  <a:gd name="T5" fmla="*/ 82 h 164"/>
                  <a:gd name="T6" fmla="*/ 1 w 163"/>
                  <a:gd name="T7" fmla="*/ 80 h 164"/>
                  <a:gd name="T8" fmla="*/ 83 w 163"/>
                  <a:gd name="T9" fmla="*/ 1 h 164"/>
                  <a:gd name="T10" fmla="*/ 162 w 163"/>
                  <a:gd name="T11" fmla="*/ 83 h 164"/>
                  <a:gd name="T12" fmla="*/ 162 w 163"/>
                  <a:gd name="T13" fmla="*/ 85 h 164"/>
                  <a:gd name="T14" fmla="*/ 81 w 163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64">
                    <a:moveTo>
                      <a:pt x="81" y="164"/>
                    </a:moveTo>
                    <a:cubicBezTo>
                      <a:pt x="81" y="164"/>
                      <a:pt x="81" y="164"/>
                      <a:pt x="80" y="164"/>
                    </a:cubicBezTo>
                    <a:cubicBezTo>
                      <a:pt x="35" y="163"/>
                      <a:pt x="0" y="127"/>
                      <a:pt x="1" y="82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36"/>
                      <a:pt x="38" y="0"/>
                      <a:pt x="83" y="1"/>
                    </a:cubicBezTo>
                    <a:cubicBezTo>
                      <a:pt x="127" y="2"/>
                      <a:pt x="163" y="38"/>
                      <a:pt x="162" y="83"/>
                    </a:cubicBezTo>
                    <a:cubicBezTo>
                      <a:pt x="162" y="85"/>
                      <a:pt x="162" y="85"/>
                      <a:pt x="162" y="85"/>
                    </a:cubicBezTo>
                    <a:cubicBezTo>
                      <a:pt x="161" y="129"/>
                      <a:pt x="125" y="164"/>
                      <a:pt x="81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15">
                <a:extLst>
                  <a:ext uri="{FF2B5EF4-FFF2-40B4-BE49-F238E27FC236}">
                    <a16:creationId xmlns:a16="http://schemas.microsoft.com/office/drawing/2014/main" id="{56E6A44D-7976-4087-BA1A-6E13BC0CC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705"/>
                <a:ext cx="26" cy="25"/>
              </a:xfrm>
              <a:custGeom>
                <a:avLst/>
                <a:gdLst>
                  <a:gd name="T0" fmla="*/ 47 w 94"/>
                  <a:gd name="T1" fmla="*/ 91 h 91"/>
                  <a:gd name="T2" fmla="*/ 38 w 94"/>
                  <a:gd name="T3" fmla="*/ 90 h 91"/>
                  <a:gd name="T4" fmla="*/ 4 w 94"/>
                  <a:gd name="T5" fmla="*/ 39 h 91"/>
                  <a:gd name="T6" fmla="*/ 5 w 94"/>
                  <a:gd name="T7" fmla="*/ 38 h 91"/>
                  <a:gd name="T8" fmla="*/ 56 w 94"/>
                  <a:gd name="T9" fmla="*/ 4 h 91"/>
                  <a:gd name="T10" fmla="*/ 89 w 94"/>
                  <a:gd name="T11" fmla="*/ 55 h 91"/>
                  <a:gd name="T12" fmla="*/ 89 w 94"/>
                  <a:gd name="T13" fmla="*/ 56 h 91"/>
                  <a:gd name="T14" fmla="*/ 47 w 94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91">
                    <a:moveTo>
                      <a:pt x="47" y="91"/>
                    </a:moveTo>
                    <a:cubicBezTo>
                      <a:pt x="44" y="91"/>
                      <a:pt x="41" y="91"/>
                      <a:pt x="38" y="90"/>
                    </a:cubicBezTo>
                    <a:cubicBezTo>
                      <a:pt x="15" y="85"/>
                      <a:pt x="0" y="62"/>
                      <a:pt x="4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9" y="15"/>
                      <a:pt x="32" y="0"/>
                      <a:pt x="56" y="4"/>
                    </a:cubicBezTo>
                    <a:cubicBezTo>
                      <a:pt x="79" y="9"/>
                      <a:pt x="94" y="32"/>
                      <a:pt x="89" y="55"/>
                    </a:cubicBezTo>
                    <a:cubicBezTo>
                      <a:pt x="89" y="56"/>
                      <a:pt x="89" y="56"/>
                      <a:pt x="89" y="56"/>
                    </a:cubicBezTo>
                    <a:cubicBezTo>
                      <a:pt x="85" y="77"/>
                      <a:pt x="67" y="91"/>
                      <a:pt x="47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116">
                <a:extLst>
                  <a:ext uri="{FF2B5EF4-FFF2-40B4-BE49-F238E27FC236}">
                    <a16:creationId xmlns:a16="http://schemas.microsoft.com/office/drawing/2014/main" id="{BEBCA427-024C-4BD1-A8CC-36A08E3D7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617"/>
                <a:ext cx="27" cy="25"/>
              </a:xfrm>
              <a:custGeom>
                <a:avLst/>
                <a:gdLst>
                  <a:gd name="T0" fmla="*/ 49 w 97"/>
                  <a:gd name="T1" fmla="*/ 92 h 92"/>
                  <a:gd name="T2" fmla="*/ 9 w 97"/>
                  <a:gd name="T3" fmla="*/ 64 h 92"/>
                  <a:gd name="T4" fmla="*/ 9 w 97"/>
                  <a:gd name="T5" fmla="*/ 63 h 92"/>
                  <a:gd name="T6" fmla="*/ 34 w 97"/>
                  <a:gd name="T7" fmla="*/ 8 h 92"/>
                  <a:gd name="T8" fmla="*/ 88 w 97"/>
                  <a:gd name="T9" fmla="*/ 33 h 92"/>
                  <a:gd name="T10" fmla="*/ 89 w 97"/>
                  <a:gd name="T11" fmla="*/ 34 h 92"/>
                  <a:gd name="T12" fmla="*/ 64 w 97"/>
                  <a:gd name="T13" fmla="*/ 89 h 92"/>
                  <a:gd name="T14" fmla="*/ 49 w 97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2">
                    <a:moveTo>
                      <a:pt x="49" y="92"/>
                    </a:moveTo>
                    <a:cubicBezTo>
                      <a:pt x="32" y="92"/>
                      <a:pt x="15" y="81"/>
                      <a:pt x="9" y="64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0" y="41"/>
                      <a:pt x="12" y="17"/>
                      <a:pt x="34" y="8"/>
                    </a:cubicBezTo>
                    <a:cubicBezTo>
                      <a:pt x="56" y="0"/>
                      <a:pt x="80" y="11"/>
                      <a:pt x="88" y="33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97" y="56"/>
                      <a:pt x="86" y="81"/>
                      <a:pt x="64" y="89"/>
                    </a:cubicBezTo>
                    <a:cubicBezTo>
                      <a:pt x="59" y="91"/>
                      <a:pt x="54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17">
                <a:extLst>
                  <a:ext uri="{FF2B5EF4-FFF2-40B4-BE49-F238E27FC236}">
                    <a16:creationId xmlns:a16="http://schemas.microsoft.com/office/drawing/2014/main" id="{8528B035-E270-4BFB-867E-38813D430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1590"/>
                <a:ext cx="25" cy="24"/>
              </a:xfrm>
              <a:custGeom>
                <a:avLst/>
                <a:gdLst>
                  <a:gd name="T0" fmla="*/ 45 w 91"/>
                  <a:gd name="T1" fmla="*/ 89 h 89"/>
                  <a:gd name="T2" fmla="*/ 37 w 91"/>
                  <a:gd name="T3" fmla="*/ 88 h 89"/>
                  <a:gd name="T4" fmla="*/ 4 w 91"/>
                  <a:gd name="T5" fmla="*/ 39 h 89"/>
                  <a:gd name="T6" fmla="*/ 4 w 91"/>
                  <a:gd name="T7" fmla="*/ 38 h 89"/>
                  <a:gd name="T8" fmla="*/ 54 w 91"/>
                  <a:gd name="T9" fmla="*/ 5 h 89"/>
                  <a:gd name="T10" fmla="*/ 87 w 91"/>
                  <a:gd name="T11" fmla="*/ 54 h 89"/>
                  <a:gd name="T12" fmla="*/ 87 w 91"/>
                  <a:gd name="T13" fmla="*/ 55 h 89"/>
                  <a:gd name="T14" fmla="*/ 45 w 91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9">
                    <a:moveTo>
                      <a:pt x="45" y="89"/>
                    </a:moveTo>
                    <a:cubicBezTo>
                      <a:pt x="43" y="89"/>
                      <a:pt x="40" y="89"/>
                      <a:pt x="37" y="88"/>
                    </a:cubicBezTo>
                    <a:cubicBezTo>
                      <a:pt x="14" y="83"/>
                      <a:pt x="0" y="61"/>
                      <a:pt x="4" y="39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9" y="15"/>
                      <a:pt x="31" y="0"/>
                      <a:pt x="54" y="5"/>
                    </a:cubicBezTo>
                    <a:cubicBezTo>
                      <a:pt x="77" y="9"/>
                      <a:pt x="91" y="32"/>
                      <a:pt x="87" y="54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3" y="75"/>
                      <a:pt x="65" y="89"/>
                      <a:pt x="45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18">
                <a:extLst>
                  <a:ext uri="{FF2B5EF4-FFF2-40B4-BE49-F238E27FC236}">
                    <a16:creationId xmlns:a16="http://schemas.microsoft.com/office/drawing/2014/main" id="{3E05D43D-AF0F-4F1D-8B34-6244A2608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1505"/>
                <a:ext cx="30" cy="29"/>
              </a:xfrm>
              <a:custGeom>
                <a:avLst/>
                <a:gdLst>
                  <a:gd name="T0" fmla="*/ 55 w 111"/>
                  <a:gd name="T1" fmla="*/ 106 h 106"/>
                  <a:gd name="T2" fmla="*/ 9 w 111"/>
                  <a:gd name="T3" fmla="*/ 73 h 106"/>
                  <a:gd name="T4" fmla="*/ 9 w 111"/>
                  <a:gd name="T5" fmla="*/ 72 h 106"/>
                  <a:gd name="T6" fmla="*/ 38 w 111"/>
                  <a:gd name="T7" fmla="*/ 9 h 106"/>
                  <a:gd name="T8" fmla="*/ 101 w 111"/>
                  <a:gd name="T9" fmla="*/ 38 h 106"/>
                  <a:gd name="T10" fmla="*/ 102 w 111"/>
                  <a:gd name="T11" fmla="*/ 39 h 106"/>
                  <a:gd name="T12" fmla="*/ 72 w 111"/>
                  <a:gd name="T13" fmla="*/ 102 h 106"/>
                  <a:gd name="T14" fmla="*/ 55 w 111"/>
                  <a:gd name="T15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6">
                    <a:moveTo>
                      <a:pt x="55" y="106"/>
                    </a:moveTo>
                    <a:cubicBezTo>
                      <a:pt x="35" y="106"/>
                      <a:pt x="17" y="93"/>
                      <a:pt x="9" y="73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0" y="47"/>
                      <a:pt x="13" y="19"/>
                      <a:pt x="38" y="9"/>
                    </a:cubicBezTo>
                    <a:cubicBezTo>
                      <a:pt x="64" y="0"/>
                      <a:pt x="92" y="13"/>
                      <a:pt x="101" y="38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11" y="65"/>
                      <a:pt x="98" y="93"/>
                      <a:pt x="72" y="102"/>
                    </a:cubicBezTo>
                    <a:cubicBezTo>
                      <a:pt x="67" y="105"/>
                      <a:pt x="61" y="106"/>
                      <a:pt x="55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119">
                <a:extLst>
                  <a:ext uri="{FF2B5EF4-FFF2-40B4-BE49-F238E27FC236}">
                    <a16:creationId xmlns:a16="http://schemas.microsoft.com/office/drawing/2014/main" id="{4107D410-985F-438B-B45E-8CFB29BF3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1478"/>
                <a:ext cx="26" cy="25"/>
              </a:xfrm>
              <a:custGeom>
                <a:avLst/>
                <a:gdLst>
                  <a:gd name="T0" fmla="*/ 47 w 94"/>
                  <a:gd name="T1" fmla="*/ 89 h 89"/>
                  <a:gd name="T2" fmla="*/ 25 w 94"/>
                  <a:gd name="T3" fmla="*/ 82 h 89"/>
                  <a:gd name="T4" fmla="*/ 13 w 94"/>
                  <a:gd name="T5" fmla="*/ 26 h 89"/>
                  <a:gd name="T6" fmla="*/ 13 w 94"/>
                  <a:gd name="T7" fmla="*/ 25 h 89"/>
                  <a:gd name="T8" fmla="*/ 70 w 94"/>
                  <a:gd name="T9" fmla="*/ 13 h 89"/>
                  <a:gd name="T10" fmla="*/ 82 w 94"/>
                  <a:gd name="T11" fmla="*/ 69 h 89"/>
                  <a:gd name="T12" fmla="*/ 82 w 94"/>
                  <a:gd name="T13" fmla="*/ 70 h 89"/>
                  <a:gd name="T14" fmla="*/ 47 w 94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89">
                    <a:moveTo>
                      <a:pt x="47" y="89"/>
                    </a:moveTo>
                    <a:cubicBezTo>
                      <a:pt x="40" y="89"/>
                      <a:pt x="32" y="87"/>
                      <a:pt x="25" y="82"/>
                    </a:cubicBezTo>
                    <a:cubicBezTo>
                      <a:pt x="6" y="70"/>
                      <a:pt x="0" y="45"/>
                      <a:pt x="13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25" y="6"/>
                      <a:pt x="51" y="0"/>
                      <a:pt x="70" y="13"/>
                    </a:cubicBezTo>
                    <a:cubicBezTo>
                      <a:pt x="89" y="25"/>
                      <a:pt x="94" y="50"/>
                      <a:pt x="82" y="69"/>
                    </a:cubicBezTo>
                    <a:cubicBezTo>
                      <a:pt x="82" y="70"/>
                      <a:pt x="82" y="70"/>
                      <a:pt x="82" y="70"/>
                    </a:cubicBezTo>
                    <a:cubicBezTo>
                      <a:pt x="74" y="82"/>
                      <a:pt x="61" y="89"/>
                      <a:pt x="4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120">
                <a:extLst>
                  <a:ext uri="{FF2B5EF4-FFF2-40B4-BE49-F238E27FC236}">
                    <a16:creationId xmlns:a16="http://schemas.microsoft.com/office/drawing/2014/main" id="{440FC70A-BBB2-411F-B279-B27B286D2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387"/>
                <a:ext cx="46" cy="43"/>
              </a:xfrm>
              <a:custGeom>
                <a:avLst/>
                <a:gdLst>
                  <a:gd name="T0" fmla="*/ 83 w 165"/>
                  <a:gd name="T1" fmla="*/ 157 h 157"/>
                  <a:gd name="T2" fmla="*/ 15 w 165"/>
                  <a:gd name="T3" fmla="*/ 109 h 157"/>
                  <a:gd name="T4" fmla="*/ 14 w 165"/>
                  <a:gd name="T5" fmla="*/ 107 h 157"/>
                  <a:gd name="T6" fmla="*/ 57 w 165"/>
                  <a:gd name="T7" fmla="*/ 14 h 157"/>
                  <a:gd name="T8" fmla="*/ 151 w 165"/>
                  <a:gd name="T9" fmla="*/ 57 h 157"/>
                  <a:gd name="T10" fmla="*/ 151 w 165"/>
                  <a:gd name="T11" fmla="*/ 59 h 157"/>
                  <a:gd name="T12" fmla="*/ 108 w 165"/>
                  <a:gd name="T13" fmla="*/ 152 h 157"/>
                  <a:gd name="T14" fmla="*/ 83 w 165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7">
                    <a:moveTo>
                      <a:pt x="83" y="157"/>
                    </a:moveTo>
                    <a:cubicBezTo>
                      <a:pt x="53" y="157"/>
                      <a:pt x="26" y="138"/>
                      <a:pt x="15" y="109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0" y="70"/>
                      <a:pt x="20" y="28"/>
                      <a:pt x="57" y="14"/>
                    </a:cubicBezTo>
                    <a:cubicBezTo>
                      <a:pt x="95" y="0"/>
                      <a:pt x="137" y="19"/>
                      <a:pt x="151" y="57"/>
                    </a:cubicBezTo>
                    <a:cubicBezTo>
                      <a:pt x="151" y="59"/>
                      <a:pt x="151" y="59"/>
                      <a:pt x="151" y="59"/>
                    </a:cubicBezTo>
                    <a:cubicBezTo>
                      <a:pt x="165" y="96"/>
                      <a:pt x="146" y="138"/>
                      <a:pt x="108" y="152"/>
                    </a:cubicBezTo>
                    <a:cubicBezTo>
                      <a:pt x="100" y="155"/>
                      <a:pt x="92" y="157"/>
                      <a:pt x="83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121">
                <a:extLst>
                  <a:ext uri="{FF2B5EF4-FFF2-40B4-BE49-F238E27FC236}">
                    <a16:creationId xmlns:a16="http://schemas.microsoft.com/office/drawing/2014/main" id="{892433EE-3FB6-401D-9863-B42CB3F0E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1370"/>
                <a:ext cx="44" cy="42"/>
              </a:xfrm>
              <a:custGeom>
                <a:avLst/>
                <a:gdLst>
                  <a:gd name="T0" fmla="*/ 79 w 160"/>
                  <a:gd name="T1" fmla="*/ 151 h 151"/>
                  <a:gd name="T2" fmla="*/ 42 w 160"/>
                  <a:gd name="T3" fmla="*/ 140 h 151"/>
                  <a:gd name="T4" fmla="*/ 20 w 160"/>
                  <a:gd name="T5" fmla="*/ 43 h 151"/>
                  <a:gd name="T6" fmla="*/ 21 w 160"/>
                  <a:gd name="T7" fmla="*/ 42 h 151"/>
                  <a:gd name="T8" fmla="*/ 118 w 160"/>
                  <a:gd name="T9" fmla="*/ 21 h 151"/>
                  <a:gd name="T10" fmla="*/ 139 w 160"/>
                  <a:gd name="T11" fmla="*/ 118 h 151"/>
                  <a:gd name="T12" fmla="*/ 138 w 160"/>
                  <a:gd name="T13" fmla="*/ 119 h 151"/>
                  <a:gd name="T14" fmla="*/ 79 w 160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1">
                    <a:moveTo>
                      <a:pt x="79" y="151"/>
                    </a:moveTo>
                    <a:cubicBezTo>
                      <a:pt x="66" y="151"/>
                      <a:pt x="53" y="148"/>
                      <a:pt x="42" y="140"/>
                    </a:cubicBezTo>
                    <a:cubicBezTo>
                      <a:pt x="9" y="119"/>
                      <a:pt x="0" y="76"/>
                      <a:pt x="20" y="43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42" y="9"/>
                      <a:pt x="86" y="0"/>
                      <a:pt x="118" y="21"/>
                    </a:cubicBezTo>
                    <a:cubicBezTo>
                      <a:pt x="151" y="42"/>
                      <a:pt x="160" y="85"/>
                      <a:pt x="139" y="118"/>
                    </a:cubicBezTo>
                    <a:cubicBezTo>
                      <a:pt x="138" y="119"/>
                      <a:pt x="138" y="119"/>
                      <a:pt x="138" y="119"/>
                    </a:cubicBezTo>
                    <a:cubicBezTo>
                      <a:pt x="125" y="140"/>
                      <a:pt x="102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22">
                <a:extLst>
                  <a:ext uri="{FF2B5EF4-FFF2-40B4-BE49-F238E27FC236}">
                    <a16:creationId xmlns:a16="http://schemas.microsoft.com/office/drawing/2014/main" id="{AA38FAFD-9F21-4607-A122-A28DB36E7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303"/>
                <a:ext cx="35" cy="33"/>
              </a:xfrm>
              <a:custGeom>
                <a:avLst/>
                <a:gdLst>
                  <a:gd name="T0" fmla="*/ 64 w 127"/>
                  <a:gd name="T1" fmla="*/ 120 h 120"/>
                  <a:gd name="T2" fmla="*/ 21 w 127"/>
                  <a:gd name="T3" fmla="*/ 101 h 120"/>
                  <a:gd name="T4" fmla="*/ 21 w 127"/>
                  <a:gd name="T5" fmla="*/ 100 h 120"/>
                  <a:gd name="T6" fmla="*/ 25 w 127"/>
                  <a:gd name="T7" fmla="*/ 21 h 120"/>
                  <a:gd name="T8" fmla="*/ 105 w 127"/>
                  <a:gd name="T9" fmla="*/ 26 h 120"/>
                  <a:gd name="T10" fmla="*/ 106 w 127"/>
                  <a:gd name="T11" fmla="*/ 27 h 120"/>
                  <a:gd name="T12" fmla="*/ 101 w 127"/>
                  <a:gd name="T13" fmla="*/ 106 h 120"/>
                  <a:gd name="T14" fmla="*/ 64 w 127"/>
                  <a:gd name="T15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0">
                    <a:moveTo>
                      <a:pt x="64" y="120"/>
                    </a:moveTo>
                    <a:cubicBezTo>
                      <a:pt x="48" y="120"/>
                      <a:pt x="33" y="114"/>
                      <a:pt x="21" y="101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0" y="77"/>
                      <a:pt x="2" y="41"/>
                      <a:pt x="25" y="21"/>
                    </a:cubicBezTo>
                    <a:cubicBezTo>
                      <a:pt x="49" y="0"/>
                      <a:pt x="85" y="2"/>
                      <a:pt x="105" y="26"/>
                    </a:cubicBezTo>
                    <a:cubicBezTo>
                      <a:pt x="106" y="27"/>
                      <a:pt x="106" y="27"/>
                      <a:pt x="106" y="27"/>
                    </a:cubicBezTo>
                    <a:cubicBezTo>
                      <a:pt x="127" y="50"/>
                      <a:pt x="124" y="86"/>
                      <a:pt x="101" y="106"/>
                    </a:cubicBezTo>
                    <a:cubicBezTo>
                      <a:pt x="90" y="116"/>
                      <a:pt x="77" y="120"/>
                      <a:pt x="64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23">
                <a:extLst>
                  <a:ext uri="{FF2B5EF4-FFF2-40B4-BE49-F238E27FC236}">
                    <a16:creationId xmlns:a16="http://schemas.microsoft.com/office/drawing/2014/main" id="{95E3B1A0-3337-4E04-B316-6187B3A43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273"/>
                <a:ext cx="40" cy="37"/>
              </a:xfrm>
              <a:custGeom>
                <a:avLst/>
                <a:gdLst>
                  <a:gd name="T0" fmla="*/ 71 w 142"/>
                  <a:gd name="T1" fmla="*/ 134 h 134"/>
                  <a:gd name="T2" fmla="*/ 37 w 142"/>
                  <a:gd name="T3" fmla="*/ 124 h 134"/>
                  <a:gd name="T4" fmla="*/ 19 w 142"/>
                  <a:gd name="T5" fmla="*/ 39 h 134"/>
                  <a:gd name="T6" fmla="*/ 20 w 142"/>
                  <a:gd name="T7" fmla="*/ 37 h 134"/>
                  <a:gd name="T8" fmla="*/ 105 w 142"/>
                  <a:gd name="T9" fmla="*/ 19 h 134"/>
                  <a:gd name="T10" fmla="*/ 124 w 142"/>
                  <a:gd name="T11" fmla="*/ 104 h 134"/>
                  <a:gd name="T12" fmla="*/ 123 w 142"/>
                  <a:gd name="T13" fmla="*/ 106 h 134"/>
                  <a:gd name="T14" fmla="*/ 71 w 142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4">
                    <a:moveTo>
                      <a:pt x="71" y="134"/>
                    </a:moveTo>
                    <a:cubicBezTo>
                      <a:pt x="59" y="134"/>
                      <a:pt x="48" y="131"/>
                      <a:pt x="37" y="124"/>
                    </a:cubicBezTo>
                    <a:cubicBezTo>
                      <a:pt x="9" y="106"/>
                      <a:pt x="0" y="67"/>
                      <a:pt x="19" y="39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38" y="9"/>
                      <a:pt x="76" y="0"/>
                      <a:pt x="105" y="19"/>
                    </a:cubicBezTo>
                    <a:cubicBezTo>
                      <a:pt x="134" y="37"/>
                      <a:pt x="142" y="76"/>
                      <a:pt x="124" y="104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11" y="124"/>
                      <a:pt x="9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24">
                <a:extLst>
                  <a:ext uri="{FF2B5EF4-FFF2-40B4-BE49-F238E27FC236}">
                    <a16:creationId xmlns:a16="http://schemas.microsoft.com/office/drawing/2014/main" id="{618EB542-D8DA-4285-94E3-43A273205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207"/>
                <a:ext cx="50" cy="48"/>
              </a:xfrm>
              <a:custGeom>
                <a:avLst/>
                <a:gdLst>
                  <a:gd name="T0" fmla="*/ 90 w 180"/>
                  <a:gd name="T1" fmla="*/ 171 h 171"/>
                  <a:gd name="T2" fmla="*/ 30 w 180"/>
                  <a:gd name="T3" fmla="*/ 144 h 171"/>
                  <a:gd name="T4" fmla="*/ 29 w 180"/>
                  <a:gd name="T5" fmla="*/ 142 h 171"/>
                  <a:gd name="T6" fmla="*/ 36 w 180"/>
                  <a:gd name="T7" fmla="*/ 29 h 171"/>
                  <a:gd name="T8" fmla="*/ 149 w 180"/>
                  <a:gd name="T9" fmla="*/ 36 h 171"/>
                  <a:gd name="T10" fmla="*/ 150 w 180"/>
                  <a:gd name="T11" fmla="*/ 37 h 171"/>
                  <a:gd name="T12" fmla="*/ 144 w 180"/>
                  <a:gd name="T13" fmla="*/ 150 h 171"/>
                  <a:gd name="T14" fmla="*/ 90 w 180"/>
                  <a:gd name="T15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1">
                    <a:moveTo>
                      <a:pt x="90" y="171"/>
                    </a:moveTo>
                    <a:cubicBezTo>
                      <a:pt x="68" y="171"/>
                      <a:pt x="46" y="161"/>
                      <a:pt x="30" y="144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0" y="109"/>
                      <a:pt x="3" y="59"/>
                      <a:pt x="36" y="29"/>
                    </a:cubicBezTo>
                    <a:cubicBezTo>
                      <a:pt x="69" y="0"/>
                      <a:pt x="120" y="3"/>
                      <a:pt x="149" y="36"/>
                    </a:cubicBezTo>
                    <a:cubicBezTo>
                      <a:pt x="150" y="37"/>
                      <a:pt x="150" y="37"/>
                      <a:pt x="150" y="37"/>
                    </a:cubicBezTo>
                    <a:cubicBezTo>
                      <a:pt x="180" y="70"/>
                      <a:pt x="177" y="121"/>
                      <a:pt x="144" y="150"/>
                    </a:cubicBezTo>
                    <a:cubicBezTo>
                      <a:pt x="128" y="164"/>
                      <a:pt x="109" y="171"/>
                      <a:pt x="90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125">
                <a:extLst>
                  <a:ext uri="{FF2B5EF4-FFF2-40B4-BE49-F238E27FC236}">
                    <a16:creationId xmlns:a16="http://schemas.microsoft.com/office/drawing/2014/main" id="{388E9727-13C5-4AD2-9691-64330B43E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201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14 w 98"/>
                  <a:gd name="T3" fmla="*/ 75 h 92"/>
                  <a:gd name="T4" fmla="*/ 23 w 98"/>
                  <a:gd name="T5" fmla="*/ 15 h 92"/>
                  <a:gd name="T6" fmla="*/ 24 w 98"/>
                  <a:gd name="T7" fmla="*/ 14 h 92"/>
                  <a:gd name="T8" fmla="*/ 84 w 98"/>
                  <a:gd name="T9" fmla="*/ 23 h 92"/>
                  <a:gd name="T10" fmla="*/ 75 w 98"/>
                  <a:gd name="T11" fmla="*/ 84 h 92"/>
                  <a:gd name="T12" fmla="*/ 74 w 98"/>
                  <a:gd name="T13" fmla="*/ 84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36" y="92"/>
                      <a:pt x="23" y="86"/>
                      <a:pt x="14" y="75"/>
                    </a:cubicBezTo>
                    <a:cubicBezTo>
                      <a:pt x="0" y="56"/>
                      <a:pt x="4" y="29"/>
                      <a:pt x="23" y="15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43" y="0"/>
                      <a:pt x="70" y="4"/>
                      <a:pt x="84" y="23"/>
                    </a:cubicBezTo>
                    <a:cubicBezTo>
                      <a:pt x="98" y="43"/>
                      <a:pt x="94" y="69"/>
                      <a:pt x="75" y="84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67" y="90"/>
                      <a:pt x="58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26">
                <a:extLst>
                  <a:ext uri="{FF2B5EF4-FFF2-40B4-BE49-F238E27FC236}">
                    <a16:creationId xmlns:a16="http://schemas.microsoft.com/office/drawing/2014/main" id="{0B4B5AD3-E313-4101-8E72-8BDE3F4BC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1144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0 w 99"/>
                  <a:gd name="T3" fmla="*/ 88 h 93"/>
                  <a:gd name="T4" fmla="*/ 29 w 99"/>
                  <a:gd name="T5" fmla="*/ 88 h 93"/>
                  <a:gd name="T6" fmla="*/ 11 w 99"/>
                  <a:gd name="T7" fmla="*/ 30 h 93"/>
                  <a:gd name="T8" fmla="*/ 69 w 99"/>
                  <a:gd name="T9" fmla="*/ 11 h 93"/>
                  <a:gd name="T10" fmla="*/ 70 w 99"/>
                  <a:gd name="T11" fmla="*/ 12 h 93"/>
                  <a:gd name="T12" fmla="*/ 88 w 99"/>
                  <a:gd name="T13" fmla="*/ 7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3" y="93"/>
                      <a:pt x="37" y="91"/>
                      <a:pt x="30" y="88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8" y="77"/>
                      <a:pt x="0" y="51"/>
                      <a:pt x="11" y="30"/>
                    </a:cubicBezTo>
                    <a:cubicBezTo>
                      <a:pt x="22" y="9"/>
                      <a:pt x="48" y="0"/>
                      <a:pt x="69" y="11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91" y="23"/>
                      <a:pt x="99" y="49"/>
                      <a:pt x="88" y="70"/>
                    </a:cubicBezTo>
                    <a:cubicBezTo>
                      <a:pt x="81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27">
                <a:extLst>
                  <a:ext uri="{FF2B5EF4-FFF2-40B4-BE49-F238E27FC236}">
                    <a16:creationId xmlns:a16="http://schemas.microsoft.com/office/drawing/2014/main" id="{97462974-3485-4F58-AA68-D28FFB51C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1124"/>
                <a:ext cx="43" cy="41"/>
              </a:xfrm>
              <a:custGeom>
                <a:avLst/>
                <a:gdLst>
                  <a:gd name="T0" fmla="*/ 77 w 155"/>
                  <a:gd name="T1" fmla="*/ 146 h 146"/>
                  <a:gd name="T2" fmla="*/ 22 w 155"/>
                  <a:gd name="T3" fmla="*/ 118 h 146"/>
                  <a:gd name="T4" fmla="*/ 37 w 155"/>
                  <a:gd name="T5" fmla="*/ 23 h 146"/>
                  <a:gd name="T6" fmla="*/ 38 w 155"/>
                  <a:gd name="T7" fmla="*/ 22 h 146"/>
                  <a:gd name="T8" fmla="*/ 133 w 155"/>
                  <a:gd name="T9" fmla="*/ 37 h 146"/>
                  <a:gd name="T10" fmla="*/ 118 w 155"/>
                  <a:gd name="T11" fmla="*/ 132 h 146"/>
                  <a:gd name="T12" fmla="*/ 117 w 155"/>
                  <a:gd name="T13" fmla="*/ 133 h 146"/>
                  <a:gd name="T14" fmla="*/ 77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7" y="146"/>
                    </a:moveTo>
                    <a:cubicBezTo>
                      <a:pt x="56" y="146"/>
                      <a:pt x="35" y="136"/>
                      <a:pt x="22" y="118"/>
                    </a:cubicBezTo>
                    <a:cubicBezTo>
                      <a:pt x="0" y="87"/>
                      <a:pt x="7" y="45"/>
                      <a:pt x="37" y="23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68" y="0"/>
                      <a:pt x="111" y="6"/>
                      <a:pt x="133" y="37"/>
                    </a:cubicBezTo>
                    <a:cubicBezTo>
                      <a:pt x="155" y="67"/>
                      <a:pt x="149" y="109"/>
                      <a:pt x="118" y="132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05" y="141"/>
                      <a:pt x="91" y="146"/>
                      <a:pt x="77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28">
                <a:extLst>
                  <a:ext uri="{FF2B5EF4-FFF2-40B4-BE49-F238E27FC236}">
                    <a16:creationId xmlns:a16="http://schemas.microsoft.com/office/drawing/2014/main" id="{0821E1FD-2A6A-46D4-A4BE-B834E697E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1083"/>
                <a:ext cx="43" cy="40"/>
              </a:xfrm>
              <a:custGeom>
                <a:avLst/>
                <a:gdLst>
                  <a:gd name="T0" fmla="*/ 79 w 156"/>
                  <a:gd name="T1" fmla="*/ 145 h 145"/>
                  <a:gd name="T2" fmla="*/ 48 w 156"/>
                  <a:gd name="T3" fmla="*/ 138 h 145"/>
                  <a:gd name="T4" fmla="*/ 46 w 156"/>
                  <a:gd name="T5" fmla="*/ 137 h 145"/>
                  <a:gd name="T6" fmla="*/ 17 w 156"/>
                  <a:gd name="T7" fmla="*/ 46 h 145"/>
                  <a:gd name="T8" fmla="*/ 108 w 156"/>
                  <a:gd name="T9" fmla="*/ 17 h 145"/>
                  <a:gd name="T10" fmla="*/ 110 w 156"/>
                  <a:gd name="T11" fmla="*/ 17 h 145"/>
                  <a:gd name="T12" fmla="*/ 139 w 156"/>
                  <a:gd name="T13" fmla="*/ 109 h 145"/>
                  <a:gd name="T14" fmla="*/ 79 w 156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5">
                    <a:moveTo>
                      <a:pt x="79" y="145"/>
                    </a:moveTo>
                    <a:cubicBezTo>
                      <a:pt x="68" y="145"/>
                      <a:pt x="58" y="143"/>
                      <a:pt x="48" y="138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13" y="120"/>
                      <a:pt x="0" y="79"/>
                      <a:pt x="17" y="46"/>
                    </a:cubicBezTo>
                    <a:cubicBezTo>
                      <a:pt x="34" y="13"/>
                      <a:pt x="75" y="0"/>
                      <a:pt x="108" y="17"/>
                    </a:cubicBezTo>
                    <a:cubicBezTo>
                      <a:pt x="110" y="17"/>
                      <a:pt x="110" y="17"/>
                      <a:pt x="110" y="17"/>
                    </a:cubicBezTo>
                    <a:cubicBezTo>
                      <a:pt x="143" y="35"/>
                      <a:pt x="156" y="75"/>
                      <a:pt x="139" y="109"/>
                    </a:cubicBezTo>
                    <a:cubicBezTo>
                      <a:pt x="127" y="132"/>
                      <a:pt x="103" y="145"/>
                      <a:pt x="79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29">
                <a:extLst>
                  <a:ext uri="{FF2B5EF4-FFF2-40B4-BE49-F238E27FC236}">
                    <a16:creationId xmlns:a16="http://schemas.microsoft.com/office/drawing/2014/main" id="{A7568E68-B8A6-4720-830F-A9989FD66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070"/>
                <a:ext cx="27" cy="25"/>
              </a:xfrm>
              <a:custGeom>
                <a:avLst/>
                <a:gdLst>
                  <a:gd name="T0" fmla="*/ 47 w 96"/>
                  <a:gd name="T1" fmla="*/ 90 h 90"/>
                  <a:gd name="T2" fmla="*/ 6 w 96"/>
                  <a:gd name="T3" fmla="*/ 58 h 90"/>
                  <a:gd name="T4" fmla="*/ 36 w 96"/>
                  <a:gd name="T5" fmla="*/ 6 h 90"/>
                  <a:gd name="T6" fmla="*/ 37 w 96"/>
                  <a:gd name="T7" fmla="*/ 6 h 90"/>
                  <a:gd name="T8" fmla="*/ 90 w 96"/>
                  <a:gd name="T9" fmla="*/ 36 h 90"/>
                  <a:gd name="T10" fmla="*/ 60 w 96"/>
                  <a:gd name="T11" fmla="*/ 89 h 90"/>
                  <a:gd name="T12" fmla="*/ 59 w 96"/>
                  <a:gd name="T13" fmla="*/ 89 h 90"/>
                  <a:gd name="T14" fmla="*/ 47 w 96"/>
                  <a:gd name="T1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0">
                    <a:moveTo>
                      <a:pt x="47" y="90"/>
                    </a:moveTo>
                    <a:cubicBezTo>
                      <a:pt x="28" y="90"/>
                      <a:pt x="11" y="78"/>
                      <a:pt x="6" y="58"/>
                    </a:cubicBezTo>
                    <a:cubicBezTo>
                      <a:pt x="0" y="36"/>
                      <a:pt x="13" y="12"/>
                      <a:pt x="36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60" y="0"/>
                      <a:pt x="84" y="13"/>
                      <a:pt x="90" y="36"/>
                    </a:cubicBezTo>
                    <a:cubicBezTo>
                      <a:pt x="96" y="59"/>
                      <a:pt x="82" y="82"/>
                      <a:pt x="60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5" y="90"/>
                      <a:pt x="51" y="90"/>
                      <a:pt x="47" y="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130">
                <a:extLst>
                  <a:ext uri="{FF2B5EF4-FFF2-40B4-BE49-F238E27FC236}">
                    <a16:creationId xmlns:a16="http://schemas.microsoft.com/office/drawing/2014/main" id="{05025154-CE09-4E45-B51C-11A139969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1036"/>
                <a:ext cx="34" cy="32"/>
              </a:xfrm>
              <a:custGeom>
                <a:avLst/>
                <a:gdLst>
                  <a:gd name="T0" fmla="*/ 61 w 124"/>
                  <a:gd name="T1" fmla="*/ 117 h 117"/>
                  <a:gd name="T2" fmla="*/ 8 w 124"/>
                  <a:gd name="T3" fmla="*/ 76 h 117"/>
                  <a:gd name="T4" fmla="*/ 47 w 124"/>
                  <a:gd name="T5" fmla="*/ 8 h 117"/>
                  <a:gd name="T6" fmla="*/ 48 w 124"/>
                  <a:gd name="T7" fmla="*/ 7 h 117"/>
                  <a:gd name="T8" fmla="*/ 116 w 124"/>
                  <a:gd name="T9" fmla="*/ 47 h 117"/>
                  <a:gd name="T10" fmla="*/ 77 w 124"/>
                  <a:gd name="T11" fmla="*/ 115 h 117"/>
                  <a:gd name="T12" fmla="*/ 75 w 124"/>
                  <a:gd name="T13" fmla="*/ 115 h 117"/>
                  <a:gd name="T14" fmla="*/ 61 w 124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7">
                    <a:moveTo>
                      <a:pt x="61" y="117"/>
                    </a:moveTo>
                    <a:cubicBezTo>
                      <a:pt x="37" y="117"/>
                      <a:pt x="14" y="101"/>
                      <a:pt x="8" y="76"/>
                    </a:cubicBezTo>
                    <a:cubicBezTo>
                      <a:pt x="0" y="46"/>
                      <a:pt x="17" y="16"/>
                      <a:pt x="47" y="8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78" y="0"/>
                      <a:pt x="108" y="17"/>
                      <a:pt x="116" y="47"/>
                    </a:cubicBezTo>
                    <a:cubicBezTo>
                      <a:pt x="124" y="76"/>
                      <a:pt x="106" y="107"/>
                      <a:pt x="77" y="115"/>
                    </a:cubicBezTo>
                    <a:cubicBezTo>
                      <a:pt x="75" y="115"/>
                      <a:pt x="75" y="115"/>
                      <a:pt x="75" y="115"/>
                    </a:cubicBezTo>
                    <a:cubicBezTo>
                      <a:pt x="71" y="116"/>
                      <a:pt x="66" y="117"/>
                      <a:pt x="61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31">
                <a:extLst>
                  <a:ext uri="{FF2B5EF4-FFF2-40B4-BE49-F238E27FC236}">
                    <a16:creationId xmlns:a16="http://schemas.microsoft.com/office/drawing/2014/main" id="{DFC6E664-CD67-4CB2-A60D-DDE706542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1032"/>
                <a:ext cx="37" cy="34"/>
              </a:xfrm>
              <a:custGeom>
                <a:avLst/>
                <a:gdLst>
                  <a:gd name="T0" fmla="*/ 68 w 135"/>
                  <a:gd name="T1" fmla="*/ 125 h 125"/>
                  <a:gd name="T2" fmla="*/ 41 w 135"/>
                  <a:gd name="T3" fmla="*/ 119 h 125"/>
                  <a:gd name="T4" fmla="*/ 40 w 135"/>
                  <a:gd name="T5" fmla="*/ 118 h 125"/>
                  <a:gd name="T6" fmla="*/ 15 w 135"/>
                  <a:gd name="T7" fmla="*/ 40 h 125"/>
                  <a:gd name="T8" fmla="*/ 94 w 135"/>
                  <a:gd name="T9" fmla="*/ 15 h 125"/>
                  <a:gd name="T10" fmla="*/ 95 w 135"/>
                  <a:gd name="T11" fmla="*/ 15 h 125"/>
                  <a:gd name="T12" fmla="*/ 120 w 135"/>
                  <a:gd name="T13" fmla="*/ 94 h 125"/>
                  <a:gd name="T14" fmla="*/ 68 w 135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5">
                    <a:moveTo>
                      <a:pt x="68" y="125"/>
                    </a:moveTo>
                    <a:cubicBezTo>
                      <a:pt x="59" y="125"/>
                      <a:pt x="50" y="123"/>
                      <a:pt x="41" y="119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11" y="103"/>
                      <a:pt x="0" y="68"/>
                      <a:pt x="15" y="40"/>
                    </a:cubicBezTo>
                    <a:cubicBezTo>
                      <a:pt x="30" y="11"/>
                      <a:pt x="65" y="0"/>
                      <a:pt x="94" y="15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123" y="30"/>
                      <a:pt x="135" y="65"/>
                      <a:pt x="120" y="94"/>
                    </a:cubicBezTo>
                    <a:cubicBezTo>
                      <a:pt x="109" y="114"/>
                      <a:pt x="89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32">
                <a:extLst>
                  <a:ext uri="{FF2B5EF4-FFF2-40B4-BE49-F238E27FC236}">
                    <a16:creationId xmlns:a16="http://schemas.microsoft.com/office/drawing/2014/main" id="{E4A69BA7-E8CB-4092-9F73-2C218EFE8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1010"/>
                <a:ext cx="46" cy="44"/>
              </a:xfrm>
              <a:custGeom>
                <a:avLst/>
                <a:gdLst>
                  <a:gd name="T0" fmla="*/ 84 w 166"/>
                  <a:gd name="T1" fmla="*/ 160 h 160"/>
                  <a:gd name="T2" fmla="*/ 75 w 166"/>
                  <a:gd name="T3" fmla="*/ 160 h 160"/>
                  <a:gd name="T4" fmla="*/ 74 w 166"/>
                  <a:gd name="T5" fmla="*/ 160 h 160"/>
                  <a:gd name="T6" fmla="*/ 4 w 166"/>
                  <a:gd name="T7" fmla="*/ 74 h 160"/>
                  <a:gd name="T8" fmla="*/ 90 w 166"/>
                  <a:gd name="T9" fmla="*/ 5 h 160"/>
                  <a:gd name="T10" fmla="*/ 92 w 166"/>
                  <a:gd name="T11" fmla="*/ 5 h 160"/>
                  <a:gd name="T12" fmla="*/ 161 w 166"/>
                  <a:gd name="T13" fmla="*/ 91 h 160"/>
                  <a:gd name="T14" fmla="*/ 84 w 166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0">
                    <a:moveTo>
                      <a:pt x="84" y="160"/>
                    </a:moveTo>
                    <a:cubicBezTo>
                      <a:pt x="81" y="160"/>
                      <a:pt x="78" y="160"/>
                      <a:pt x="75" y="160"/>
                    </a:cubicBezTo>
                    <a:cubicBezTo>
                      <a:pt x="74" y="160"/>
                      <a:pt x="74" y="160"/>
                      <a:pt x="74" y="160"/>
                    </a:cubicBezTo>
                    <a:cubicBezTo>
                      <a:pt x="31" y="155"/>
                      <a:pt x="0" y="116"/>
                      <a:pt x="4" y="74"/>
                    </a:cubicBezTo>
                    <a:cubicBezTo>
                      <a:pt x="9" y="31"/>
                      <a:pt x="48" y="0"/>
                      <a:pt x="90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135" y="9"/>
                      <a:pt x="166" y="48"/>
                      <a:pt x="161" y="91"/>
                    </a:cubicBezTo>
                    <a:cubicBezTo>
                      <a:pt x="157" y="131"/>
                      <a:pt x="123" y="160"/>
                      <a:pt x="84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33">
                <a:extLst>
                  <a:ext uri="{FF2B5EF4-FFF2-40B4-BE49-F238E27FC236}">
                    <a16:creationId xmlns:a16="http://schemas.microsoft.com/office/drawing/2014/main" id="{824E2DC3-B27C-4F8A-8819-9C21560BC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1007"/>
                <a:ext cx="31" cy="29"/>
              </a:xfrm>
              <a:custGeom>
                <a:avLst/>
                <a:gdLst>
                  <a:gd name="T0" fmla="*/ 56 w 113"/>
                  <a:gd name="T1" fmla="*/ 107 h 107"/>
                  <a:gd name="T2" fmla="*/ 7 w 113"/>
                  <a:gd name="T3" fmla="*/ 70 h 107"/>
                  <a:gd name="T4" fmla="*/ 43 w 113"/>
                  <a:gd name="T5" fmla="*/ 8 h 107"/>
                  <a:gd name="T6" fmla="*/ 44 w 113"/>
                  <a:gd name="T7" fmla="*/ 7 h 107"/>
                  <a:gd name="T8" fmla="*/ 106 w 113"/>
                  <a:gd name="T9" fmla="*/ 43 h 107"/>
                  <a:gd name="T10" fmla="*/ 70 w 113"/>
                  <a:gd name="T11" fmla="*/ 105 h 107"/>
                  <a:gd name="T12" fmla="*/ 69 w 113"/>
                  <a:gd name="T13" fmla="*/ 105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34" y="107"/>
                      <a:pt x="13" y="92"/>
                      <a:pt x="7" y="70"/>
                    </a:cubicBezTo>
                    <a:cubicBezTo>
                      <a:pt x="0" y="43"/>
                      <a:pt x="16" y="15"/>
                      <a:pt x="43" y="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71" y="0"/>
                      <a:pt x="99" y="16"/>
                      <a:pt x="106" y="43"/>
                    </a:cubicBezTo>
                    <a:cubicBezTo>
                      <a:pt x="113" y="70"/>
                      <a:pt x="97" y="98"/>
                      <a:pt x="70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5" y="106"/>
                      <a:pt x="60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34">
                <a:extLst>
                  <a:ext uri="{FF2B5EF4-FFF2-40B4-BE49-F238E27FC236}">
                    <a16:creationId xmlns:a16="http://schemas.microsoft.com/office/drawing/2014/main" id="{C76B3AC7-7509-4B3A-B271-BB84D4810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1000"/>
                <a:ext cx="41" cy="39"/>
              </a:xfrm>
              <a:custGeom>
                <a:avLst/>
                <a:gdLst>
                  <a:gd name="T0" fmla="*/ 75 w 148"/>
                  <a:gd name="T1" fmla="*/ 143 h 143"/>
                  <a:gd name="T2" fmla="*/ 67 w 148"/>
                  <a:gd name="T3" fmla="*/ 142 h 143"/>
                  <a:gd name="T4" fmla="*/ 66 w 148"/>
                  <a:gd name="T5" fmla="*/ 142 h 143"/>
                  <a:gd name="T6" fmla="*/ 5 w 148"/>
                  <a:gd name="T7" fmla="*/ 66 h 143"/>
                  <a:gd name="T8" fmla="*/ 81 w 148"/>
                  <a:gd name="T9" fmla="*/ 4 h 143"/>
                  <a:gd name="T10" fmla="*/ 82 w 148"/>
                  <a:gd name="T11" fmla="*/ 5 h 143"/>
                  <a:gd name="T12" fmla="*/ 144 w 148"/>
                  <a:gd name="T13" fmla="*/ 81 h 143"/>
                  <a:gd name="T14" fmla="*/ 75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5" y="143"/>
                    </a:moveTo>
                    <a:cubicBezTo>
                      <a:pt x="72" y="143"/>
                      <a:pt x="70" y="142"/>
                      <a:pt x="67" y="142"/>
                    </a:cubicBezTo>
                    <a:cubicBezTo>
                      <a:pt x="66" y="142"/>
                      <a:pt x="66" y="142"/>
                      <a:pt x="66" y="142"/>
                    </a:cubicBezTo>
                    <a:cubicBezTo>
                      <a:pt x="28" y="138"/>
                      <a:pt x="0" y="104"/>
                      <a:pt x="5" y="66"/>
                    </a:cubicBezTo>
                    <a:cubicBezTo>
                      <a:pt x="9" y="28"/>
                      <a:pt x="43" y="0"/>
                      <a:pt x="81" y="4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120" y="9"/>
                      <a:pt x="148" y="43"/>
                      <a:pt x="144" y="81"/>
                    </a:cubicBezTo>
                    <a:cubicBezTo>
                      <a:pt x="140" y="116"/>
                      <a:pt x="11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35">
                <a:extLst>
                  <a:ext uri="{FF2B5EF4-FFF2-40B4-BE49-F238E27FC236}">
                    <a16:creationId xmlns:a16="http://schemas.microsoft.com/office/drawing/2014/main" id="{2F5EAD2A-5958-4A88-AD50-2DB82BA0E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2651"/>
                <a:ext cx="26" cy="26"/>
              </a:xfrm>
              <a:custGeom>
                <a:avLst/>
                <a:gdLst>
                  <a:gd name="T0" fmla="*/ 49 w 97"/>
                  <a:gd name="T1" fmla="*/ 94 h 94"/>
                  <a:gd name="T2" fmla="*/ 43 w 97"/>
                  <a:gd name="T3" fmla="*/ 94 h 94"/>
                  <a:gd name="T4" fmla="*/ 42 w 97"/>
                  <a:gd name="T5" fmla="*/ 94 h 94"/>
                  <a:gd name="T6" fmla="*/ 3 w 97"/>
                  <a:gd name="T7" fmla="*/ 42 h 94"/>
                  <a:gd name="T8" fmla="*/ 54 w 97"/>
                  <a:gd name="T9" fmla="*/ 4 h 94"/>
                  <a:gd name="T10" fmla="*/ 55 w 97"/>
                  <a:gd name="T11" fmla="*/ 4 h 94"/>
                  <a:gd name="T12" fmla="*/ 94 w 97"/>
                  <a:gd name="T13" fmla="*/ 55 h 94"/>
                  <a:gd name="T14" fmla="*/ 49 w 97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4">
                    <a:moveTo>
                      <a:pt x="49" y="94"/>
                    </a:moveTo>
                    <a:cubicBezTo>
                      <a:pt x="47" y="94"/>
                      <a:pt x="45" y="94"/>
                      <a:pt x="43" y="94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17" y="90"/>
                      <a:pt x="0" y="67"/>
                      <a:pt x="3" y="42"/>
                    </a:cubicBezTo>
                    <a:cubicBezTo>
                      <a:pt x="7" y="18"/>
                      <a:pt x="30" y="0"/>
                      <a:pt x="54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80" y="7"/>
                      <a:pt x="97" y="30"/>
                      <a:pt x="94" y="55"/>
                    </a:cubicBezTo>
                    <a:cubicBezTo>
                      <a:pt x="91" y="78"/>
                      <a:pt x="72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136">
                <a:extLst>
                  <a:ext uri="{FF2B5EF4-FFF2-40B4-BE49-F238E27FC236}">
                    <a16:creationId xmlns:a16="http://schemas.microsoft.com/office/drawing/2014/main" id="{3089E161-57A3-4561-9088-C48DEACF9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628"/>
                <a:ext cx="51" cy="47"/>
              </a:xfrm>
              <a:custGeom>
                <a:avLst/>
                <a:gdLst>
                  <a:gd name="T0" fmla="*/ 90 w 183"/>
                  <a:gd name="T1" fmla="*/ 173 h 173"/>
                  <a:gd name="T2" fmla="*/ 10 w 183"/>
                  <a:gd name="T3" fmla="*/ 110 h 173"/>
                  <a:gd name="T4" fmla="*/ 71 w 183"/>
                  <a:gd name="T5" fmla="*/ 11 h 173"/>
                  <a:gd name="T6" fmla="*/ 73 w 183"/>
                  <a:gd name="T7" fmla="*/ 10 h 173"/>
                  <a:gd name="T8" fmla="*/ 172 w 183"/>
                  <a:gd name="T9" fmla="*/ 72 h 173"/>
                  <a:gd name="T10" fmla="*/ 111 w 183"/>
                  <a:gd name="T11" fmla="*/ 171 h 173"/>
                  <a:gd name="T12" fmla="*/ 109 w 183"/>
                  <a:gd name="T13" fmla="*/ 171 h 173"/>
                  <a:gd name="T14" fmla="*/ 90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0" y="173"/>
                    </a:moveTo>
                    <a:cubicBezTo>
                      <a:pt x="53" y="173"/>
                      <a:pt x="19" y="147"/>
                      <a:pt x="10" y="110"/>
                    </a:cubicBezTo>
                    <a:cubicBezTo>
                      <a:pt x="0" y="65"/>
                      <a:pt x="27" y="21"/>
                      <a:pt x="71" y="11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117" y="0"/>
                      <a:pt x="162" y="27"/>
                      <a:pt x="172" y="72"/>
                    </a:cubicBezTo>
                    <a:cubicBezTo>
                      <a:pt x="183" y="116"/>
                      <a:pt x="155" y="160"/>
                      <a:pt x="111" y="171"/>
                    </a:cubicBezTo>
                    <a:cubicBezTo>
                      <a:pt x="109" y="171"/>
                      <a:pt x="109" y="171"/>
                      <a:pt x="109" y="171"/>
                    </a:cubicBezTo>
                    <a:cubicBezTo>
                      <a:pt x="103" y="172"/>
                      <a:pt x="96" y="173"/>
                      <a:pt x="90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137">
                <a:extLst>
                  <a:ext uri="{FF2B5EF4-FFF2-40B4-BE49-F238E27FC236}">
                    <a16:creationId xmlns:a16="http://schemas.microsoft.com/office/drawing/2014/main" id="{5DC0B7FB-9C6E-4B46-A201-F9183A24D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626"/>
                <a:ext cx="43" cy="42"/>
              </a:xfrm>
              <a:custGeom>
                <a:avLst/>
                <a:gdLst>
                  <a:gd name="T0" fmla="*/ 79 w 156"/>
                  <a:gd name="T1" fmla="*/ 150 h 150"/>
                  <a:gd name="T2" fmla="*/ 69 w 156"/>
                  <a:gd name="T3" fmla="*/ 150 h 150"/>
                  <a:gd name="T4" fmla="*/ 68 w 156"/>
                  <a:gd name="T5" fmla="*/ 149 h 150"/>
                  <a:gd name="T6" fmla="*/ 6 w 156"/>
                  <a:gd name="T7" fmla="*/ 68 h 150"/>
                  <a:gd name="T8" fmla="*/ 88 w 156"/>
                  <a:gd name="T9" fmla="*/ 6 h 150"/>
                  <a:gd name="T10" fmla="*/ 89 w 156"/>
                  <a:gd name="T11" fmla="*/ 6 h 150"/>
                  <a:gd name="T12" fmla="*/ 151 w 156"/>
                  <a:gd name="T13" fmla="*/ 88 h 150"/>
                  <a:gd name="T14" fmla="*/ 79 w 156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50">
                    <a:moveTo>
                      <a:pt x="79" y="150"/>
                    </a:moveTo>
                    <a:cubicBezTo>
                      <a:pt x="76" y="150"/>
                      <a:pt x="73" y="150"/>
                      <a:pt x="69" y="150"/>
                    </a:cubicBezTo>
                    <a:cubicBezTo>
                      <a:pt x="68" y="149"/>
                      <a:pt x="68" y="149"/>
                      <a:pt x="68" y="149"/>
                    </a:cubicBezTo>
                    <a:cubicBezTo>
                      <a:pt x="28" y="144"/>
                      <a:pt x="0" y="107"/>
                      <a:pt x="6" y="68"/>
                    </a:cubicBezTo>
                    <a:cubicBezTo>
                      <a:pt x="11" y="28"/>
                      <a:pt x="48" y="0"/>
                      <a:pt x="88" y="6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129" y="12"/>
                      <a:pt x="156" y="48"/>
                      <a:pt x="151" y="88"/>
                    </a:cubicBezTo>
                    <a:cubicBezTo>
                      <a:pt x="146" y="124"/>
                      <a:pt x="115" y="150"/>
                      <a:pt x="79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38">
                <a:extLst>
                  <a:ext uri="{FF2B5EF4-FFF2-40B4-BE49-F238E27FC236}">
                    <a16:creationId xmlns:a16="http://schemas.microsoft.com/office/drawing/2014/main" id="{F10BBE00-1E4F-4190-8A84-B3835FCC4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2610"/>
                <a:ext cx="40" cy="39"/>
              </a:xfrm>
              <a:custGeom>
                <a:avLst/>
                <a:gdLst>
                  <a:gd name="T0" fmla="*/ 74 w 146"/>
                  <a:gd name="T1" fmla="*/ 141 h 141"/>
                  <a:gd name="T2" fmla="*/ 64 w 146"/>
                  <a:gd name="T3" fmla="*/ 140 h 141"/>
                  <a:gd name="T4" fmla="*/ 63 w 146"/>
                  <a:gd name="T5" fmla="*/ 140 h 141"/>
                  <a:gd name="T6" fmla="*/ 5 w 146"/>
                  <a:gd name="T7" fmla="*/ 63 h 141"/>
                  <a:gd name="T8" fmla="*/ 82 w 146"/>
                  <a:gd name="T9" fmla="*/ 5 h 141"/>
                  <a:gd name="T10" fmla="*/ 83 w 146"/>
                  <a:gd name="T11" fmla="*/ 6 h 141"/>
                  <a:gd name="T12" fmla="*/ 141 w 146"/>
                  <a:gd name="T13" fmla="*/ 82 h 141"/>
                  <a:gd name="T14" fmla="*/ 74 w 146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1">
                    <a:moveTo>
                      <a:pt x="74" y="141"/>
                    </a:moveTo>
                    <a:cubicBezTo>
                      <a:pt x="71" y="141"/>
                      <a:pt x="68" y="141"/>
                      <a:pt x="64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26" y="135"/>
                      <a:pt x="0" y="101"/>
                      <a:pt x="5" y="63"/>
                    </a:cubicBezTo>
                    <a:cubicBezTo>
                      <a:pt x="10" y="26"/>
                      <a:pt x="44" y="0"/>
                      <a:pt x="82" y="5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120" y="11"/>
                      <a:pt x="146" y="45"/>
                      <a:pt x="141" y="82"/>
                    </a:cubicBezTo>
                    <a:cubicBezTo>
                      <a:pt x="136" y="116"/>
                      <a:pt x="107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139">
                <a:extLst>
                  <a:ext uri="{FF2B5EF4-FFF2-40B4-BE49-F238E27FC236}">
                    <a16:creationId xmlns:a16="http://schemas.microsoft.com/office/drawing/2014/main" id="{3C5B6F35-6E86-4206-8DA1-578107655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607"/>
                <a:ext cx="36" cy="34"/>
              </a:xfrm>
              <a:custGeom>
                <a:avLst/>
                <a:gdLst>
                  <a:gd name="T0" fmla="*/ 64 w 130"/>
                  <a:gd name="T1" fmla="*/ 123 h 123"/>
                  <a:gd name="T2" fmla="*/ 8 w 130"/>
                  <a:gd name="T3" fmla="*/ 78 h 123"/>
                  <a:gd name="T4" fmla="*/ 51 w 130"/>
                  <a:gd name="T5" fmla="*/ 8 h 123"/>
                  <a:gd name="T6" fmla="*/ 52 w 130"/>
                  <a:gd name="T7" fmla="*/ 7 h 123"/>
                  <a:gd name="T8" fmla="*/ 122 w 130"/>
                  <a:gd name="T9" fmla="*/ 51 h 123"/>
                  <a:gd name="T10" fmla="*/ 79 w 130"/>
                  <a:gd name="T11" fmla="*/ 121 h 123"/>
                  <a:gd name="T12" fmla="*/ 78 w 130"/>
                  <a:gd name="T13" fmla="*/ 121 h 123"/>
                  <a:gd name="T14" fmla="*/ 64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4" y="123"/>
                    </a:moveTo>
                    <a:cubicBezTo>
                      <a:pt x="38" y="123"/>
                      <a:pt x="14" y="104"/>
                      <a:pt x="8" y="78"/>
                    </a:cubicBezTo>
                    <a:cubicBezTo>
                      <a:pt x="0" y="46"/>
                      <a:pt x="20" y="15"/>
                      <a:pt x="51" y="8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84" y="0"/>
                      <a:pt x="115" y="19"/>
                      <a:pt x="122" y="51"/>
                    </a:cubicBezTo>
                    <a:cubicBezTo>
                      <a:pt x="130" y="82"/>
                      <a:pt x="110" y="113"/>
                      <a:pt x="79" y="121"/>
                    </a:cubicBezTo>
                    <a:cubicBezTo>
                      <a:pt x="78" y="121"/>
                      <a:pt x="78" y="121"/>
                      <a:pt x="78" y="121"/>
                    </a:cubicBezTo>
                    <a:cubicBezTo>
                      <a:pt x="73" y="122"/>
                      <a:pt x="69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140">
                <a:extLst>
                  <a:ext uri="{FF2B5EF4-FFF2-40B4-BE49-F238E27FC236}">
                    <a16:creationId xmlns:a16="http://schemas.microsoft.com/office/drawing/2014/main" id="{373754E2-A1B7-4F27-AAA3-BC6BEDA9E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573"/>
                <a:ext cx="36" cy="34"/>
              </a:xfrm>
              <a:custGeom>
                <a:avLst/>
                <a:gdLst>
                  <a:gd name="T0" fmla="*/ 65 w 130"/>
                  <a:gd name="T1" fmla="*/ 123 h 123"/>
                  <a:gd name="T2" fmla="*/ 17 w 130"/>
                  <a:gd name="T3" fmla="*/ 98 h 123"/>
                  <a:gd name="T4" fmla="*/ 32 w 130"/>
                  <a:gd name="T5" fmla="*/ 19 h 123"/>
                  <a:gd name="T6" fmla="*/ 33 w 130"/>
                  <a:gd name="T7" fmla="*/ 18 h 123"/>
                  <a:gd name="T8" fmla="*/ 112 w 130"/>
                  <a:gd name="T9" fmla="*/ 33 h 123"/>
                  <a:gd name="T10" fmla="*/ 98 w 130"/>
                  <a:gd name="T11" fmla="*/ 112 h 123"/>
                  <a:gd name="T12" fmla="*/ 97 w 130"/>
                  <a:gd name="T13" fmla="*/ 113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6" y="123"/>
                      <a:pt x="29" y="114"/>
                      <a:pt x="17" y="98"/>
                    </a:cubicBezTo>
                    <a:cubicBezTo>
                      <a:pt x="0" y="72"/>
                      <a:pt x="6" y="36"/>
                      <a:pt x="32" y="19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59" y="0"/>
                      <a:pt x="95" y="7"/>
                      <a:pt x="112" y="33"/>
                    </a:cubicBezTo>
                    <a:cubicBezTo>
                      <a:pt x="130" y="59"/>
                      <a:pt x="124" y="94"/>
                      <a:pt x="98" y="112"/>
                    </a:cubicBezTo>
                    <a:cubicBezTo>
                      <a:pt x="97" y="113"/>
                      <a:pt x="97" y="113"/>
                      <a:pt x="97" y="113"/>
                    </a:cubicBezTo>
                    <a:cubicBezTo>
                      <a:pt x="87" y="119"/>
                      <a:pt x="76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41">
                <a:extLst>
                  <a:ext uri="{FF2B5EF4-FFF2-40B4-BE49-F238E27FC236}">
                    <a16:creationId xmlns:a16="http://schemas.microsoft.com/office/drawing/2014/main" id="{15483B66-E3F4-4ABB-B641-14D313385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559"/>
                <a:ext cx="37" cy="35"/>
              </a:xfrm>
              <a:custGeom>
                <a:avLst/>
                <a:gdLst>
                  <a:gd name="T0" fmla="*/ 67 w 133"/>
                  <a:gd name="T1" fmla="*/ 124 h 124"/>
                  <a:gd name="T2" fmla="*/ 39 w 133"/>
                  <a:gd name="T3" fmla="*/ 117 h 124"/>
                  <a:gd name="T4" fmla="*/ 38 w 133"/>
                  <a:gd name="T5" fmla="*/ 117 h 124"/>
                  <a:gd name="T6" fmla="*/ 16 w 133"/>
                  <a:gd name="T7" fmla="*/ 38 h 124"/>
                  <a:gd name="T8" fmla="*/ 94 w 133"/>
                  <a:gd name="T9" fmla="*/ 16 h 124"/>
                  <a:gd name="T10" fmla="*/ 96 w 133"/>
                  <a:gd name="T11" fmla="*/ 16 h 124"/>
                  <a:gd name="T12" fmla="*/ 118 w 133"/>
                  <a:gd name="T13" fmla="*/ 95 h 124"/>
                  <a:gd name="T14" fmla="*/ 67 w 133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4">
                    <a:moveTo>
                      <a:pt x="67" y="124"/>
                    </a:moveTo>
                    <a:cubicBezTo>
                      <a:pt x="58" y="124"/>
                      <a:pt x="48" y="122"/>
                      <a:pt x="39" y="117"/>
                    </a:cubicBezTo>
                    <a:cubicBezTo>
                      <a:pt x="38" y="117"/>
                      <a:pt x="38" y="117"/>
                      <a:pt x="38" y="117"/>
                    </a:cubicBezTo>
                    <a:cubicBezTo>
                      <a:pt x="10" y="101"/>
                      <a:pt x="0" y="66"/>
                      <a:pt x="16" y="38"/>
                    </a:cubicBezTo>
                    <a:cubicBezTo>
                      <a:pt x="31" y="10"/>
                      <a:pt x="66" y="0"/>
                      <a:pt x="94" y="16"/>
                    </a:cubicBezTo>
                    <a:cubicBezTo>
                      <a:pt x="96" y="16"/>
                      <a:pt x="96" y="16"/>
                      <a:pt x="96" y="16"/>
                    </a:cubicBezTo>
                    <a:cubicBezTo>
                      <a:pt x="123" y="32"/>
                      <a:pt x="133" y="67"/>
                      <a:pt x="118" y="95"/>
                    </a:cubicBezTo>
                    <a:cubicBezTo>
                      <a:pt x="107" y="114"/>
                      <a:pt x="88" y="124"/>
                      <a:pt x="67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42">
                <a:extLst>
                  <a:ext uri="{FF2B5EF4-FFF2-40B4-BE49-F238E27FC236}">
                    <a16:creationId xmlns:a16="http://schemas.microsoft.com/office/drawing/2014/main" id="{AC3AB8AA-195F-4472-8248-C6708350A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2495"/>
                <a:ext cx="52" cy="49"/>
              </a:xfrm>
              <a:custGeom>
                <a:avLst/>
                <a:gdLst>
                  <a:gd name="T0" fmla="*/ 94 w 189"/>
                  <a:gd name="T1" fmla="*/ 177 h 177"/>
                  <a:gd name="T2" fmla="*/ 25 w 189"/>
                  <a:gd name="T3" fmla="*/ 142 h 177"/>
                  <a:gd name="T4" fmla="*/ 47 w 189"/>
                  <a:gd name="T5" fmla="*/ 27 h 177"/>
                  <a:gd name="T6" fmla="*/ 48 w 189"/>
                  <a:gd name="T7" fmla="*/ 26 h 177"/>
                  <a:gd name="T8" fmla="*/ 163 w 189"/>
                  <a:gd name="T9" fmla="*/ 47 h 177"/>
                  <a:gd name="T10" fmla="*/ 142 w 189"/>
                  <a:gd name="T11" fmla="*/ 162 h 177"/>
                  <a:gd name="T12" fmla="*/ 140 w 189"/>
                  <a:gd name="T13" fmla="*/ 163 h 177"/>
                  <a:gd name="T14" fmla="*/ 94 w 189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9" h="177">
                    <a:moveTo>
                      <a:pt x="94" y="177"/>
                    </a:moveTo>
                    <a:cubicBezTo>
                      <a:pt x="67" y="177"/>
                      <a:pt x="41" y="165"/>
                      <a:pt x="25" y="142"/>
                    </a:cubicBezTo>
                    <a:cubicBezTo>
                      <a:pt x="0" y="104"/>
                      <a:pt x="9" y="53"/>
                      <a:pt x="47" y="27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86" y="0"/>
                      <a:pt x="137" y="9"/>
                      <a:pt x="163" y="47"/>
                    </a:cubicBezTo>
                    <a:cubicBezTo>
                      <a:pt x="189" y="85"/>
                      <a:pt x="180" y="136"/>
                      <a:pt x="142" y="162"/>
                    </a:cubicBezTo>
                    <a:cubicBezTo>
                      <a:pt x="140" y="163"/>
                      <a:pt x="140" y="163"/>
                      <a:pt x="140" y="163"/>
                    </a:cubicBezTo>
                    <a:cubicBezTo>
                      <a:pt x="126" y="173"/>
                      <a:pt x="110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143">
                <a:extLst>
                  <a:ext uri="{FF2B5EF4-FFF2-40B4-BE49-F238E27FC236}">
                    <a16:creationId xmlns:a16="http://schemas.microsoft.com/office/drawing/2014/main" id="{39FC0B03-1446-460C-B660-4B772A000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496"/>
                <a:ext cx="43" cy="40"/>
              </a:xfrm>
              <a:custGeom>
                <a:avLst/>
                <a:gdLst>
                  <a:gd name="T0" fmla="*/ 78 w 155"/>
                  <a:gd name="T1" fmla="*/ 145 h 145"/>
                  <a:gd name="T2" fmla="*/ 46 w 155"/>
                  <a:gd name="T3" fmla="*/ 137 h 145"/>
                  <a:gd name="T4" fmla="*/ 44 w 155"/>
                  <a:gd name="T5" fmla="*/ 136 h 145"/>
                  <a:gd name="T6" fmla="*/ 18 w 155"/>
                  <a:gd name="T7" fmla="*/ 44 h 145"/>
                  <a:gd name="T8" fmla="*/ 110 w 155"/>
                  <a:gd name="T9" fmla="*/ 18 h 145"/>
                  <a:gd name="T10" fmla="*/ 111 w 155"/>
                  <a:gd name="T11" fmla="*/ 19 h 145"/>
                  <a:gd name="T12" fmla="*/ 137 w 155"/>
                  <a:gd name="T13" fmla="*/ 111 h 145"/>
                  <a:gd name="T14" fmla="*/ 78 w 155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5">
                    <a:moveTo>
                      <a:pt x="78" y="145"/>
                    </a:moveTo>
                    <a:cubicBezTo>
                      <a:pt x="67" y="145"/>
                      <a:pt x="56" y="142"/>
                      <a:pt x="46" y="137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12" y="118"/>
                      <a:pt x="0" y="77"/>
                      <a:pt x="18" y="44"/>
                    </a:cubicBezTo>
                    <a:cubicBezTo>
                      <a:pt x="36" y="12"/>
                      <a:pt x="77" y="0"/>
                      <a:pt x="110" y="18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44" y="37"/>
                      <a:pt x="155" y="78"/>
                      <a:pt x="137" y="111"/>
                    </a:cubicBezTo>
                    <a:cubicBezTo>
                      <a:pt x="125" y="133"/>
                      <a:pt x="102" y="145"/>
                      <a:pt x="78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44">
                <a:extLst>
                  <a:ext uri="{FF2B5EF4-FFF2-40B4-BE49-F238E27FC236}">
                    <a16:creationId xmlns:a16="http://schemas.microsoft.com/office/drawing/2014/main" id="{95E64CEE-B4A5-49BD-A9CF-12036B6A7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433"/>
                <a:ext cx="36" cy="34"/>
              </a:xfrm>
              <a:custGeom>
                <a:avLst/>
                <a:gdLst>
                  <a:gd name="T0" fmla="*/ 65 w 132"/>
                  <a:gd name="T1" fmla="*/ 125 h 125"/>
                  <a:gd name="T2" fmla="*/ 18 w 132"/>
                  <a:gd name="T3" fmla="*/ 99 h 125"/>
                  <a:gd name="T4" fmla="*/ 32 w 132"/>
                  <a:gd name="T5" fmla="*/ 19 h 125"/>
                  <a:gd name="T6" fmla="*/ 34 w 132"/>
                  <a:gd name="T7" fmla="*/ 18 h 125"/>
                  <a:gd name="T8" fmla="*/ 114 w 132"/>
                  <a:gd name="T9" fmla="*/ 33 h 125"/>
                  <a:gd name="T10" fmla="*/ 99 w 132"/>
                  <a:gd name="T11" fmla="*/ 114 h 125"/>
                  <a:gd name="T12" fmla="*/ 98 w 132"/>
                  <a:gd name="T13" fmla="*/ 114 h 125"/>
                  <a:gd name="T14" fmla="*/ 65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5" y="125"/>
                    </a:moveTo>
                    <a:cubicBezTo>
                      <a:pt x="47" y="125"/>
                      <a:pt x="29" y="116"/>
                      <a:pt x="18" y="99"/>
                    </a:cubicBezTo>
                    <a:cubicBezTo>
                      <a:pt x="0" y="73"/>
                      <a:pt x="6" y="37"/>
                      <a:pt x="32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60" y="0"/>
                      <a:pt x="96" y="7"/>
                      <a:pt x="114" y="33"/>
                    </a:cubicBezTo>
                    <a:cubicBezTo>
                      <a:pt x="132" y="60"/>
                      <a:pt x="125" y="96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88" y="121"/>
                      <a:pt x="76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145">
                <a:extLst>
                  <a:ext uri="{FF2B5EF4-FFF2-40B4-BE49-F238E27FC236}">
                    <a16:creationId xmlns:a16="http://schemas.microsoft.com/office/drawing/2014/main" id="{639D721D-FE58-4A41-BBD7-3D4A43929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421"/>
                <a:ext cx="52" cy="49"/>
              </a:xfrm>
              <a:custGeom>
                <a:avLst/>
                <a:gdLst>
                  <a:gd name="T0" fmla="*/ 96 w 190"/>
                  <a:gd name="T1" fmla="*/ 180 h 180"/>
                  <a:gd name="T2" fmla="*/ 31 w 190"/>
                  <a:gd name="T3" fmla="*/ 150 h 180"/>
                  <a:gd name="T4" fmla="*/ 30 w 190"/>
                  <a:gd name="T5" fmla="*/ 148 h 180"/>
                  <a:gd name="T6" fmla="*/ 40 w 190"/>
                  <a:gd name="T7" fmla="*/ 30 h 180"/>
                  <a:gd name="T8" fmla="*/ 159 w 190"/>
                  <a:gd name="T9" fmla="*/ 41 h 180"/>
                  <a:gd name="T10" fmla="*/ 160 w 190"/>
                  <a:gd name="T11" fmla="*/ 42 h 180"/>
                  <a:gd name="T12" fmla="*/ 149 w 190"/>
                  <a:gd name="T13" fmla="*/ 161 h 180"/>
                  <a:gd name="T14" fmla="*/ 96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6" y="180"/>
                    </a:moveTo>
                    <a:cubicBezTo>
                      <a:pt x="71" y="180"/>
                      <a:pt x="47" y="170"/>
                      <a:pt x="31" y="150"/>
                    </a:cubicBezTo>
                    <a:cubicBezTo>
                      <a:pt x="30" y="148"/>
                      <a:pt x="30" y="148"/>
                      <a:pt x="30" y="148"/>
                    </a:cubicBezTo>
                    <a:cubicBezTo>
                      <a:pt x="0" y="113"/>
                      <a:pt x="5" y="60"/>
                      <a:pt x="40" y="30"/>
                    </a:cubicBezTo>
                    <a:cubicBezTo>
                      <a:pt x="76" y="0"/>
                      <a:pt x="129" y="5"/>
                      <a:pt x="159" y="41"/>
                    </a:cubicBezTo>
                    <a:cubicBezTo>
                      <a:pt x="160" y="42"/>
                      <a:pt x="160" y="42"/>
                      <a:pt x="160" y="42"/>
                    </a:cubicBezTo>
                    <a:cubicBezTo>
                      <a:pt x="190" y="78"/>
                      <a:pt x="185" y="131"/>
                      <a:pt x="149" y="161"/>
                    </a:cubicBezTo>
                    <a:cubicBezTo>
                      <a:pt x="134" y="174"/>
                      <a:pt x="114" y="180"/>
                      <a:pt x="96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146">
                <a:extLst>
                  <a:ext uri="{FF2B5EF4-FFF2-40B4-BE49-F238E27FC236}">
                    <a16:creationId xmlns:a16="http://schemas.microsoft.com/office/drawing/2014/main" id="{08501C36-48D1-4333-BD88-2BCA1CCC6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336"/>
                <a:ext cx="52" cy="49"/>
              </a:xfrm>
              <a:custGeom>
                <a:avLst/>
                <a:gdLst>
                  <a:gd name="T0" fmla="*/ 93 w 188"/>
                  <a:gd name="T1" fmla="*/ 177 h 177"/>
                  <a:gd name="T2" fmla="*/ 47 w 188"/>
                  <a:gd name="T3" fmla="*/ 163 h 177"/>
                  <a:gd name="T4" fmla="*/ 25 w 188"/>
                  <a:gd name="T5" fmla="*/ 48 h 177"/>
                  <a:gd name="T6" fmla="*/ 27 w 188"/>
                  <a:gd name="T7" fmla="*/ 47 h 177"/>
                  <a:gd name="T8" fmla="*/ 141 w 188"/>
                  <a:gd name="T9" fmla="*/ 26 h 177"/>
                  <a:gd name="T10" fmla="*/ 162 w 188"/>
                  <a:gd name="T11" fmla="*/ 140 h 177"/>
                  <a:gd name="T12" fmla="*/ 161 w 188"/>
                  <a:gd name="T13" fmla="*/ 141 h 177"/>
                  <a:gd name="T14" fmla="*/ 93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3" y="177"/>
                    </a:moveTo>
                    <a:cubicBezTo>
                      <a:pt x="77" y="177"/>
                      <a:pt x="61" y="172"/>
                      <a:pt x="47" y="163"/>
                    </a:cubicBezTo>
                    <a:cubicBezTo>
                      <a:pt x="9" y="137"/>
                      <a:pt x="0" y="86"/>
                      <a:pt x="25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52" y="9"/>
                      <a:pt x="103" y="0"/>
                      <a:pt x="141" y="26"/>
                    </a:cubicBezTo>
                    <a:cubicBezTo>
                      <a:pt x="178" y="51"/>
                      <a:pt x="188" y="102"/>
                      <a:pt x="162" y="140"/>
                    </a:cubicBezTo>
                    <a:cubicBezTo>
                      <a:pt x="161" y="141"/>
                      <a:pt x="161" y="141"/>
                      <a:pt x="161" y="141"/>
                    </a:cubicBezTo>
                    <a:cubicBezTo>
                      <a:pt x="145" y="165"/>
                      <a:pt x="119" y="177"/>
                      <a:pt x="93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147">
                <a:extLst>
                  <a:ext uri="{FF2B5EF4-FFF2-40B4-BE49-F238E27FC236}">
                    <a16:creationId xmlns:a16="http://schemas.microsoft.com/office/drawing/2014/main" id="{E0816885-D8A5-4198-9D4F-3CE9A3A24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2329"/>
                <a:ext cx="44" cy="43"/>
              </a:xfrm>
              <a:custGeom>
                <a:avLst/>
                <a:gdLst>
                  <a:gd name="T0" fmla="*/ 81 w 161"/>
                  <a:gd name="T1" fmla="*/ 153 h 153"/>
                  <a:gd name="T2" fmla="*/ 26 w 161"/>
                  <a:gd name="T3" fmla="*/ 127 h 153"/>
                  <a:gd name="T4" fmla="*/ 25 w 161"/>
                  <a:gd name="T5" fmla="*/ 126 h 153"/>
                  <a:gd name="T6" fmla="*/ 35 w 161"/>
                  <a:gd name="T7" fmla="*/ 25 h 153"/>
                  <a:gd name="T8" fmla="*/ 135 w 161"/>
                  <a:gd name="T9" fmla="*/ 35 h 153"/>
                  <a:gd name="T10" fmla="*/ 136 w 161"/>
                  <a:gd name="T11" fmla="*/ 36 h 153"/>
                  <a:gd name="T12" fmla="*/ 127 w 161"/>
                  <a:gd name="T13" fmla="*/ 13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61" y="153"/>
                      <a:pt x="41" y="144"/>
                      <a:pt x="26" y="127"/>
                    </a:cubicBezTo>
                    <a:cubicBezTo>
                      <a:pt x="25" y="126"/>
                      <a:pt x="25" y="126"/>
                      <a:pt x="25" y="126"/>
                    </a:cubicBezTo>
                    <a:cubicBezTo>
                      <a:pt x="0" y="95"/>
                      <a:pt x="5" y="50"/>
                      <a:pt x="35" y="25"/>
                    </a:cubicBezTo>
                    <a:cubicBezTo>
                      <a:pt x="65" y="0"/>
                      <a:pt x="110" y="4"/>
                      <a:pt x="135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61" y="66"/>
                      <a:pt x="157" y="111"/>
                      <a:pt x="127" y="136"/>
                    </a:cubicBezTo>
                    <a:cubicBezTo>
                      <a:pt x="114" y="147"/>
                      <a:pt x="97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148">
                <a:extLst>
                  <a:ext uri="{FF2B5EF4-FFF2-40B4-BE49-F238E27FC236}">
                    <a16:creationId xmlns:a16="http://schemas.microsoft.com/office/drawing/2014/main" id="{14D7CCD3-A37F-413F-B854-BEA911865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235"/>
                <a:ext cx="50" cy="47"/>
              </a:xfrm>
              <a:custGeom>
                <a:avLst/>
                <a:gdLst>
                  <a:gd name="T0" fmla="*/ 89 w 180"/>
                  <a:gd name="T1" fmla="*/ 169 h 169"/>
                  <a:gd name="T2" fmla="*/ 45 w 180"/>
                  <a:gd name="T3" fmla="*/ 156 h 169"/>
                  <a:gd name="T4" fmla="*/ 24 w 180"/>
                  <a:gd name="T5" fmla="*/ 46 h 169"/>
                  <a:gd name="T6" fmla="*/ 25 w 180"/>
                  <a:gd name="T7" fmla="*/ 45 h 169"/>
                  <a:gd name="T8" fmla="*/ 135 w 180"/>
                  <a:gd name="T9" fmla="*/ 24 h 169"/>
                  <a:gd name="T10" fmla="*/ 155 w 180"/>
                  <a:gd name="T11" fmla="*/ 134 h 169"/>
                  <a:gd name="T12" fmla="*/ 154 w 180"/>
                  <a:gd name="T13" fmla="*/ 135 h 169"/>
                  <a:gd name="T14" fmla="*/ 89 w 180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69">
                    <a:moveTo>
                      <a:pt x="89" y="169"/>
                    </a:moveTo>
                    <a:cubicBezTo>
                      <a:pt x="74" y="169"/>
                      <a:pt x="58" y="165"/>
                      <a:pt x="45" y="156"/>
                    </a:cubicBezTo>
                    <a:cubicBezTo>
                      <a:pt x="9" y="131"/>
                      <a:pt x="0" y="82"/>
                      <a:pt x="24" y="46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50" y="9"/>
                      <a:pt x="99" y="0"/>
                      <a:pt x="135" y="24"/>
                    </a:cubicBezTo>
                    <a:cubicBezTo>
                      <a:pt x="171" y="49"/>
                      <a:pt x="180" y="98"/>
                      <a:pt x="155" y="134"/>
                    </a:cubicBezTo>
                    <a:cubicBezTo>
                      <a:pt x="154" y="135"/>
                      <a:pt x="154" y="135"/>
                      <a:pt x="154" y="135"/>
                    </a:cubicBezTo>
                    <a:cubicBezTo>
                      <a:pt x="139" y="157"/>
                      <a:pt x="114" y="169"/>
                      <a:pt x="89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49">
                <a:extLst>
                  <a:ext uri="{FF2B5EF4-FFF2-40B4-BE49-F238E27FC236}">
                    <a16:creationId xmlns:a16="http://schemas.microsoft.com/office/drawing/2014/main" id="{F70DD43F-D72C-4FDE-B46E-0F4B20EB0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2238"/>
                <a:ext cx="38" cy="35"/>
              </a:xfrm>
              <a:custGeom>
                <a:avLst/>
                <a:gdLst>
                  <a:gd name="T0" fmla="*/ 67 w 134"/>
                  <a:gd name="T1" fmla="*/ 127 h 127"/>
                  <a:gd name="T2" fmla="*/ 22 w 134"/>
                  <a:gd name="T3" fmla="*/ 106 h 127"/>
                  <a:gd name="T4" fmla="*/ 21 w 134"/>
                  <a:gd name="T5" fmla="*/ 104 h 127"/>
                  <a:gd name="T6" fmla="*/ 29 w 134"/>
                  <a:gd name="T7" fmla="*/ 21 h 127"/>
                  <a:gd name="T8" fmla="*/ 112 w 134"/>
                  <a:gd name="T9" fmla="*/ 29 h 127"/>
                  <a:gd name="T10" fmla="*/ 113 w 134"/>
                  <a:gd name="T11" fmla="*/ 30 h 127"/>
                  <a:gd name="T12" fmla="*/ 105 w 134"/>
                  <a:gd name="T13" fmla="*/ 113 h 127"/>
                  <a:gd name="T14" fmla="*/ 67 w 134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7">
                    <a:moveTo>
                      <a:pt x="67" y="127"/>
                    </a:moveTo>
                    <a:cubicBezTo>
                      <a:pt x="50" y="127"/>
                      <a:pt x="34" y="120"/>
                      <a:pt x="22" y="106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0" y="79"/>
                      <a:pt x="4" y="42"/>
                      <a:pt x="29" y="21"/>
                    </a:cubicBezTo>
                    <a:cubicBezTo>
                      <a:pt x="54" y="0"/>
                      <a:pt x="91" y="4"/>
                      <a:pt x="112" y="29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34" y="55"/>
                      <a:pt x="130" y="92"/>
                      <a:pt x="105" y="113"/>
                    </a:cubicBezTo>
                    <a:cubicBezTo>
                      <a:pt x="94" y="122"/>
                      <a:pt x="81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50">
                <a:extLst>
                  <a:ext uri="{FF2B5EF4-FFF2-40B4-BE49-F238E27FC236}">
                    <a16:creationId xmlns:a16="http://schemas.microsoft.com/office/drawing/2014/main" id="{65495B66-39E7-41D9-BCBB-1E23CA28B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136"/>
                <a:ext cx="41" cy="40"/>
              </a:xfrm>
              <a:custGeom>
                <a:avLst/>
                <a:gdLst>
                  <a:gd name="T0" fmla="*/ 74 w 148"/>
                  <a:gd name="T1" fmla="*/ 143 h 143"/>
                  <a:gd name="T2" fmla="*/ 59 w 148"/>
                  <a:gd name="T3" fmla="*/ 141 h 143"/>
                  <a:gd name="T4" fmla="*/ 9 w 148"/>
                  <a:gd name="T5" fmla="*/ 60 h 143"/>
                  <a:gd name="T6" fmla="*/ 9 w 148"/>
                  <a:gd name="T7" fmla="*/ 59 h 143"/>
                  <a:gd name="T8" fmla="*/ 90 w 148"/>
                  <a:gd name="T9" fmla="*/ 9 h 143"/>
                  <a:gd name="T10" fmla="*/ 140 w 148"/>
                  <a:gd name="T11" fmla="*/ 89 h 143"/>
                  <a:gd name="T12" fmla="*/ 139 w 148"/>
                  <a:gd name="T13" fmla="*/ 91 h 143"/>
                  <a:gd name="T14" fmla="*/ 74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4" y="143"/>
                    </a:moveTo>
                    <a:cubicBezTo>
                      <a:pt x="69" y="143"/>
                      <a:pt x="64" y="142"/>
                      <a:pt x="59" y="141"/>
                    </a:cubicBezTo>
                    <a:cubicBezTo>
                      <a:pt x="22" y="132"/>
                      <a:pt x="0" y="96"/>
                      <a:pt x="9" y="60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17" y="23"/>
                      <a:pt x="54" y="0"/>
                      <a:pt x="90" y="9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9" y="91"/>
                      <a:pt x="139" y="91"/>
                      <a:pt x="139" y="91"/>
                    </a:cubicBezTo>
                    <a:cubicBezTo>
                      <a:pt x="132" y="122"/>
                      <a:pt x="105" y="143"/>
                      <a:pt x="74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151">
                <a:extLst>
                  <a:ext uri="{FF2B5EF4-FFF2-40B4-BE49-F238E27FC236}">
                    <a16:creationId xmlns:a16="http://schemas.microsoft.com/office/drawing/2014/main" id="{A1B8C253-15D8-44CA-AD89-1C43E190E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121"/>
                <a:ext cx="47" cy="44"/>
              </a:xfrm>
              <a:custGeom>
                <a:avLst/>
                <a:gdLst>
                  <a:gd name="T0" fmla="*/ 85 w 170"/>
                  <a:gd name="T1" fmla="*/ 162 h 162"/>
                  <a:gd name="T2" fmla="*/ 14 w 170"/>
                  <a:gd name="T3" fmla="*/ 110 h 162"/>
                  <a:gd name="T4" fmla="*/ 14 w 170"/>
                  <a:gd name="T5" fmla="*/ 109 h 162"/>
                  <a:gd name="T6" fmla="*/ 61 w 170"/>
                  <a:gd name="T7" fmla="*/ 14 h 162"/>
                  <a:gd name="T8" fmla="*/ 156 w 170"/>
                  <a:gd name="T9" fmla="*/ 61 h 162"/>
                  <a:gd name="T10" fmla="*/ 157 w 170"/>
                  <a:gd name="T11" fmla="*/ 62 h 162"/>
                  <a:gd name="T12" fmla="*/ 109 w 170"/>
                  <a:gd name="T13" fmla="*/ 158 h 162"/>
                  <a:gd name="T14" fmla="*/ 85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5" y="162"/>
                    </a:moveTo>
                    <a:cubicBezTo>
                      <a:pt x="54" y="162"/>
                      <a:pt x="25" y="142"/>
                      <a:pt x="14" y="110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0" y="69"/>
                      <a:pt x="22" y="27"/>
                      <a:pt x="61" y="14"/>
                    </a:cubicBezTo>
                    <a:cubicBezTo>
                      <a:pt x="100" y="0"/>
                      <a:pt x="143" y="21"/>
                      <a:pt x="156" y="61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70" y="102"/>
                      <a:pt x="149" y="144"/>
                      <a:pt x="109" y="158"/>
                    </a:cubicBezTo>
                    <a:cubicBezTo>
                      <a:pt x="101" y="160"/>
                      <a:pt x="93" y="162"/>
                      <a:pt x="85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152">
                <a:extLst>
                  <a:ext uri="{FF2B5EF4-FFF2-40B4-BE49-F238E27FC236}">
                    <a16:creationId xmlns:a16="http://schemas.microsoft.com/office/drawing/2014/main" id="{F472ED24-8100-4F3C-B8A1-9F469201D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2023"/>
                <a:ext cx="26" cy="26"/>
              </a:xfrm>
              <a:custGeom>
                <a:avLst/>
                <a:gdLst>
                  <a:gd name="T0" fmla="*/ 48 w 95"/>
                  <a:gd name="T1" fmla="*/ 92 h 92"/>
                  <a:gd name="T2" fmla="*/ 38 w 95"/>
                  <a:gd name="T3" fmla="*/ 91 h 92"/>
                  <a:gd name="T4" fmla="*/ 6 w 95"/>
                  <a:gd name="T5" fmla="*/ 39 h 92"/>
                  <a:gd name="T6" fmla="*/ 6 w 95"/>
                  <a:gd name="T7" fmla="*/ 38 h 92"/>
                  <a:gd name="T8" fmla="*/ 58 w 95"/>
                  <a:gd name="T9" fmla="*/ 6 h 92"/>
                  <a:gd name="T10" fmla="*/ 90 w 95"/>
                  <a:gd name="T11" fmla="*/ 57 h 92"/>
                  <a:gd name="T12" fmla="*/ 90 w 95"/>
                  <a:gd name="T13" fmla="*/ 58 h 92"/>
                  <a:gd name="T14" fmla="*/ 48 w 95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92">
                    <a:moveTo>
                      <a:pt x="48" y="92"/>
                    </a:moveTo>
                    <a:cubicBezTo>
                      <a:pt x="44" y="92"/>
                      <a:pt x="41" y="91"/>
                      <a:pt x="38" y="91"/>
                    </a:cubicBezTo>
                    <a:cubicBezTo>
                      <a:pt x="15" y="85"/>
                      <a:pt x="0" y="62"/>
                      <a:pt x="6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11" y="14"/>
                      <a:pt x="35" y="0"/>
                      <a:pt x="58" y="6"/>
                    </a:cubicBezTo>
                    <a:cubicBezTo>
                      <a:pt x="81" y="11"/>
                      <a:pt x="95" y="34"/>
                      <a:pt x="90" y="57"/>
                    </a:cubicBezTo>
                    <a:cubicBezTo>
                      <a:pt x="90" y="58"/>
                      <a:pt x="90" y="58"/>
                      <a:pt x="90" y="58"/>
                    </a:cubicBezTo>
                    <a:cubicBezTo>
                      <a:pt x="85" y="78"/>
                      <a:pt x="67" y="92"/>
                      <a:pt x="48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153">
                <a:extLst>
                  <a:ext uri="{FF2B5EF4-FFF2-40B4-BE49-F238E27FC236}">
                    <a16:creationId xmlns:a16="http://schemas.microsoft.com/office/drawing/2014/main" id="{8EA8A0A9-0E1A-4ED2-97E1-D9906566B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2008"/>
                <a:ext cx="38" cy="36"/>
              </a:xfrm>
              <a:custGeom>
                <a:avLst/>
                <a:gdLst>
                  <a:gd name="T0" fmla="*/ 68 w 136"/>
                  <a:gd name="T1" fmla="*/ 129 h 129"/>
                  <a:gd name="T2" fmla="*/ 11 w 136"/>
                  <a:gd name="T3" fmla="*/ 88 h 129"/>
                  <a:gd name="T4" fmla="*/ 10 w 136"/>
                  <a:gd name="T5" fmla="*/ 87 h 129"/>
                  <a:gd name="T6" fmla="*/ 48 w 136"/>
                  <a:gd name="T7" fmla="*/ 10 h 129"/>
                  <a:gd name="T8" fmla="*/ 125 w 136"/>
                  <a:gd name="T9" fmla="*/ 48 h 129"/>
                  <a:gd name="T10" fmla="*/ 125 w 136"/>
                  <a:gd name="T11" fmla="*/ 50 h 129"/>
                  <a:gd name="T12" fmla="*/ 87 w 136"/>
                  <a:gd name="T13" fmla="*/ 126 h 129"/>
                  <a:gd name="T14" fmla="*/ 68 w 136"/>
                  <a:gd name="T15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29">
                    <a:moveTo>
                      <a:pt x="68" y="129"/>
                    </a:moveTo>
                    <a:cubicBezTo>
                      <a:pt x="43" y="129"/>
                      <a:pt x="19" y="113"/>
                      <a:pt x="11" y="88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0" y="55"/>
                      <a:pt x="17" y="21"/>
                      <a:pt x="48" y="10"/>
                    </a:cubicBezTo>
                    <a:cubicBezTo>
                      <a:pt x="80" y="0"/>
                      <a:pt x="114" y="17"/>
                      <a:pt x="125" y="48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36" y="81"/>
                      <a:pt x="119" y="115"/>
                      <a:pt x="87" y="126"/>
                    </a:cubicBezTo>
                    <a:cubicBezTo>
                      <a:pt x="81" y="128"/>
                      <a:pt x="74" y="129"/>
                      <a:pt x="68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54">
                <a:extLst>
                  <a:ext uri="{FF2B5EF4-FFF2-40B4-BE49-F238E27FC236}">
                    <a16:creationId xmlns:a16="http://schemas.microsoft.com/office/drawing/2014/main" id="{85F43548-6C3B-4392-8A28-BD326799D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1900"/>
                <a:ext cx="32" cy="31"/>
              </a:xfrm>
              <a:custGeom>
                <a:avLst/>
                <a:gdLst>
                  <a:gd name="T0" fmla="*/ 58 w 116"/>
                  <a:gd name="T1" fmla="*/ 111 h 111"/>
                  <a:gd name="T2" fmla="*/ 46 w 116"/>
                  <a:gd name="T3" fmla="*/ 110 h 111"/>
                  <a:gd name="T4" fmla="*/ 7 w 116"/>
                  <a:gd name="T5" fmla="*/ 47 h 111"/>
                  <a:gd name="T6" fmla="*/ 7 w 116"/>
                  <a:gd name="T7" fmla="*/ 46 h 111"/>
                  <a:gd name="T8" fmla="*/ 70 w 116"/>
                  <a:gd name="T9" fmla="*/ 7 h 111"/>
                  <a:gd name="T10" fmla="*/ 110 w 116"/>
                  <a:gd name="T11" fmla="*/ 70 h 111"/>
                  <a:gd name="T12" fmla="*/ 109 w 116"/>
                  <a:gd name="T13" fmla="*/ 71 h 111"/>
                  <a:gd name="T14" fmla="*/ 58 w 116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1">
                    <a:moveTo>
                      <a:pt x="58" y="111"/>
                    </a:moveTo>
                    <a:cubicBezTo>
                      <a:pt x="54" y="111"/>
                      <a:pt x="50" y="111"/>
                      <a:pt x="46" y="110"/>
                    </a:cubicBezTo>
                    <a:cubicBezTo>
                      <a:pt x="18" y="103"/>
                      <a:pt x="0" y="75"/>
                      <a:pt x="7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14" y="17"/>
                      <a:pt x="42" y="0"/>
                      <a:pt x="70" y="7"/>
                    </a:cubicBezTo>
                    <a:cubicBezTo>
                      <a:pt x="99" y="13"/>
                      <a:pt x="116" y="42"/>
                      <a:pt x="110" y="70"/>
                    </a:cubicBezTo>
                    <a:cubicBezTo>
                      <a:pt x="109" y="71"/>
                      <a:pt x="109" y="71"/>
                      <a:pt x="109" y="71"/>
                    </a:cubicBezTo>
                    <a:cubicBezTo>
                      <a:pt x="104" y="95"/>
                      <a:pt x="82" y="111"/>
                      <a:pt x="58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155">
                <a:extLst>
                  <a:ext uri="{FF2B5EF4-FFF2-40B4-BE49-F238E27FC236}">
                    <a16:creationId xmlns:a16="http://schemas.microsoft.com/office/drawing/2014/main" id="{AC4034BA-6460-49DF-901C-043BEB9F2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1888"/>
                <a:ext cx="39" cy="39"/>
              </a:xfrm>
              <a:custGeom>
                <a:avLst/>
                <a:gdLst>
                  <a:gd name="T0" fmla="*/ 70 w 140"/>
                  <a:gd name="T1" fmla="*/ 140 h 140"/>
                  <a:gd name="T2" fmla="*/ 67 w 140"/>
                  <a:gd name="T3" fmla="*/ 140 h 140"/>
                  <a:gd name="T4" fmla="*/ 2 w 140"/>
                  <a:gd name="T5" fmla="*/ 69 h 140"/>
                  <a:gd name="T6" fmla="*/ 2 w 140"/>
                  <a:gd name="T7" fmla="*/ 67 h 140"/>
                  <a:gd name="T8" fmla="*/ 74 w 140"/>
                  <a:gd name="T9" fmla="*/ 2 h 140"/>
                  <a:gd name="T10" fmla="*/ 139 w 140"/>
                  <a:gd name="T11" fmla="*/ 74 h 140"/>
                  <a:gd name="T12" fmla="*/ 139 w 140"/>
                  <a:gd name="T13" fmla="*/ 75 h 140"/>
                  <a:gd name="T14" fmla="*/ 70 w 14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0">
                    <a:moveTo>
                      <a:pt x="70" y="140"/>
                    </a:moveTo>
                    <a:cubicBezTo>
                      <a:pt x="69" y="140"/>
                      <a:pt x="68" y="140"/>
                      <a:pt x="67" y="140"/>
                    </a:cubicBezTo>
                    <a:cubicBezTo>
                      <a:pt x="29" y="139"/>
                      <a:pt x="0" y="107"/>
                      <a:pt x="2" y="69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4" y="30"/>
                      <a:pt x="36" y="0"/>
                      <a:pt x="74" y="2"/>
                    </a:cubicBezTo>
                    <a:cubicBezTo>
                      <a:pt x="111" y="4"/>
                      <a:pt x="140" y="36"/>
                      <a:pt x="139" y="74"/>
                    </a:cubicBezTo>
                    <a:cubicBezTo>
                      <a:pt x="139" y="75"/>
                      <a:pt x="139" y="75"/>
                      <a:pt x="139" y="75"/>
                    </a:cubicBezTo>
                    <a:cubicBezTo>
                      <a:pt x="137" y="112"/>
                      <a:pt x="107" y="140"/>
                      <a:pt x="70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56">
                <a:extLst>
                  <a:ext uri="{FF2B5EF4-FFF2-40B4-BE49-F238E27FC236}">
                    <a16:creationId xmlns:a16="http://schemas.microsoft.com/office/drawing/2014/main" id="{6BDD133E-9EC5-42A3-9A72-2E6152CDC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771"/>
                <a:ext cx="47" cy="45"/>
              </a:xfrm>
              <a:custGeom>
                <a:avLst/>
                <a:gdLst>
                  <a:gd name="T0" fmla="*/ 84 w 168"/>
                  <a:gd name="T1" fmla="*/ 164 h 164"/>
                  <a:gd name="T2" fmla="*/ 6 w 168"/>
                  <a:gd name="T3" fmla="*/ 96 h 164"/>
                  <a:gd name="T4" fmla="*/ 6 w 168"/>
                  <a:gd name="T5" fmla="*/ 94 h 164"/>
                  <a:gd name="T6" fmla="*/ 73 w 168"/>
                  <a:gd name="T7" fmla="*/ 6 h 164"/>
                  <a:gd name="T8" fmla="*/ 162 w 168"/>
                  <a:gd name="T9" fmla="*/ 73 h 164"/>
                  <a:gd name="T10" fmla="*/ 162 w 168"/>
                  <a:gd name="T11" fmla="*/ 75 h 164"/>
                  <a:gd name="T12" fmla="*/ 95 w 168"/>
                  <a:gd name="T13" fmla="*/ 163 h 164"/>
                  <a:gd name="T14" fmla="*/ 84 w 168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4">
                    <a:moveTo>
                      <a:pt x="84" y="164"/>
                    </a:moveTo>
                    <a:cubicBezTo>
                      <a:pt x="46" y="164"/>
                      <a:pt x="12" y="135"/>
                      <a:pt x="6" y="96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0" y="51"/>
                      <a:pt x="30" y="12"/>
                      <a:pt x="73" y="6"/>
                    </a:cubicBezTo>
                    <a:cubicBezTo>
                      <a:pt x="116" y="0"/>
                      <a:pt x="156" y="30"/>
                      <a:pt x="162" y="73"/>
                    </a:cubicBezTo>
                    <a:cubicBezTo>
                      <a:pt x="162" y="75"/>
                      <a:pt x="162" y="75"/>
                      <a:pt x="162" y="75"/>
                    </a:cubicBezTo>
                    <a:cubicBezTo>
                      <a:pt x="168" y="118"/>
                      <a:pt x="138" y="157"/>
                      <a:pt x="95" y="163"/>
                    </a:cubicBezTo>
                    <a:cubicBezTo>
                      <a:pt x="91" y="164"/>
                      <a:pt x="88" y="164"/>
                      <a:pt x="84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157">
                <a:extLst>
                  <a:ext uri="{FF2B5EF4-FFF2-40B4-BE49-F238E27FC236}">
                    <a16:creationId xmlns:a16="http://schemas.microsoft.com/office/drawing/2014/main" id="{19860D8E-AA18-402E-A2E3-505813B80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1769"/>
                <a:ext cx="29" cy="30"/>
              </a:xfrm>
              <a:custGeom>
                <a:avLst/>
                <a:gdLst>
                  <a:gd name="T0" fmla="*/ 53 w 107"/>
                  <a:gd name="T1" fmla="*/ 107 h 107"/>
                  <a:gd name="T2" fmla="*/ 51 w 107"/>
                  <a:gd name="T3" fmla="*/ 107 h 107"/>
                  <a:gd name="T4" fmla="*/ 1 w 107"/>
                  <a:gd name="T5" fmla="*/ 52 h 107"/>
                  <a:gd name="T6" fmla="*/ 1 w 107"/>
                  <a:gd name="T7" fmla="*/ 51 h 107"/>
                  <a:gd name="T8" fmla="*/ 55 w 107"/>
                  <a:gd name="T9" fmla="*/ 1 h 107"/>
                  <a:gd name="T10" fmla="*/ 105 w 107"/>
                  <a:gd name="T11" fmla="*/ 56 h 107"/>
                  <a:gd name="T12" fmla="*/ 105 w 107"/>
                  <a:gd name="T13" fmla="*/ 57 h 107"/>
                  <a:gd name="T14" fmla="*/ 53 w 107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7">
                    <a:moveTo>
                      <a:pt x="53" y="107"/>
                    </a:moveTo>
                    <a:cubicBezTo>
                      <a:pt x="52" y="107"/>
                      <a:pt x="51" y="107"/>
                      <a:pt x="51" y="107"/>
                    </a:cubicBezTo>
                    <a:cubicBezTo>
                      <a:pt x="22" y="105"/>
                      <a:pt x="0" y="81"/>
                      <a:pt x="1" y="52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2" y="22"/>
                      <a:pt x="27" y="0"/>
                      <a:pt x="55" y="1"/>
                    </a:cubicBezTo>
                    <a:cubicBezTo>
                      <a:pt x="84" y="3"/>
                      <a:pt x="107" y="27"/>
                      <a:pt x="105" y="56"/>
                    </a:cubicBezTo>
                    <a:cubicBezTo>
                      <a:pt x="105" y="57"/>
                      <a:pt x="105" y="57"/>
                      <a:pt x="105" y="57"/>
                    </a:cubicBezTo>
                    <a:cubicBezTo>
                      <a:pt x="104" y="85"/>
                      <a:pt x="81" y="107"/>
                      <a:pt x="53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158">
                <a:extLst>
                  <a:ext uri="{FF2B5EF4-FFF2-40B4-BE49-F238E27FC236}">
                    <a16:creationId xmlns:a16="http://schemas.microsoft.com/office/drawing/2014/main" id="{E5EFEEEC-5FC9-48FD-B2F7-5E54D4E39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659"/>
                <a:ext cx="26" cy="25"/>
              </a:xfrm>
              <a:custGeom>
                <a:avLst/>
                <a:gdLst>
                  <a:gd name="T0" fmla="*/ 46 w 93"/>
                  <a:gd name="T1" fmla="*/ 91 h 91"/>
                  <a:gd name="T2" fmla="*/ 4 w 93"/>
                  <a:gd name="T3" fmla="*/ 54 h 91"/>
                  <a:gd name="T4" fmla="*/ 3 w 93"/>
                  <a:gd name="T5" fmla="*/ 53 h 91"/>
                  <a:gd name="T6" fmla="*/ 40 w 93"/>
                  <a:gd name="T7" fmla="*/ 4 h 91"/>
                  <a:gd name="T8" fmla="*/ 89 w 93"/>
                  <a:gd name="T9" fmla="*/ 41 h 91"/>
                  <a:gd name="T10" fmla="*/ 89 w 93"/>
                  <a:gd name="T11" fmla="*/ 42 h 91"/>
                  <a:gd name="T12" fmla="*/ 52 w 93"/>
                  <a:gd name="T13" fmla="*/ 91 h 91"/>
                  <a:gd name="T14" fmla="*/ 46 w 93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91">
                    <a:moveTo>
                      <a:pt x="46" y="91"/>
                    </a:moveTo>
                    <a:cubicBezTo>
                      <a:pt x="25" y="91"/>
                      <a:pt x="7" y="75"/>
                      <a:pt x="4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0" y="29"/>
                      <a:pt x="17" y="7"/>
                      <a:pt x="40" y="4"/>
                    </a:cubicBezTo>
                    <a:cubicBezTo>
                      <a:pt x="64" y="0"/>
                      <a:pt x="86" y="17"/>
                      <a:pt x="89" y="41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93" y="65"/>
                      <a:pt x="76" y="87"/>
                      <a:pt x="52" y="91"/>
                    </a:cubicBezTo>
                    <a:cubicBezTo>
                      <a:pt x="50" y="91"/>
                      <a:pt x="48" y="91"/>
                      <a:pt x="46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159">
                <a:extLst>
                  <a:ext uri="{FF2B5EF4-FFF2-40B4-BE49-F238E27FC236}">
                    <a16:creationId xmlns:a16="http://schemas.microsoft.com/office/drawing/2014/main" id="{56F76B5C-FBDB-496B-8B68-F8CE90358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1640"/>
                <a:ext cx="42" cy="41"/>
              </a:xfrm>
              <a:custGeom>
                <a:avLst/>
                <a:gdLst>
                  <a:gd name="T0" fmla="*/ 75 w 150"/>
                  <a:gd name="T1" fmla="*/ 150 h 150"/>
                  <a:gd name="T2" fmla="*/ 71 w 150"/>
                  <a:gd name="T3" fmla="*/ 150 h 150"/>
                  <a:gd name="T4" fmla="*/ 2 w 150"/>
                  <a:gd name="T5" fmla="*/ 73 h 150"/>
                  <a:gd name="T6" fmla="*/ 2 w 150"/>
                  <a:gd name="T7" fmla="*/ 72 h 150"/>
                  <a:gd name="T8" fmla="*/ 78 w 150"/>
                  <a:gd name="T9" fmla="*/ 2 h 150"/>
                  <a:gd name="T10" fmla="*/ 148 w 150"/>
                  <a:gd name="T11" fmla="*/ 78 h 150"/>
                  <a:gd name="T12" fmla="*/ 148 w 150"/>
                  <a:gd name="T13" fmla="*/ 80 h 150"/>
                  <a:gd name="T14" fmla="*/ 75 w 150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50">
                    <a:moveTo>
                      <a:pt x="75" y="150"/>
                    </a:moveTo>
                    <a:cubicBezTo>
                      <a:pt x="74" y="150"/>
                      <a:pt x="72" y="150"/>
                      <a:pt x="71" y="150"/>
                    </a:cubicBezTo>
                    <a:cubicBezTo>
                      <a:pt x="31" y="148"/>
                      <a:pt x="0" y="114"/>
                      <a:pt x="2" y="73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4" y="31"/>
                      <a:pt x="38" y="0"/>
                      <a:pt x="78" y="2"/>
                    </a:cubicBezTo>
                    <a:cubicBezTo>
                      <a:pt x="119" y="4"/>
                      <a:pt x="150" y="38"/>
                      <a:pt x="148" y="78"/>
                    </a:cubicBezTo>
                    <a:cubicBezTo>
                      <a:pt x="148" y="80"/>
                      <a:pt x="148" y="80"/>
                      <a:pt x="148" y="80"/>
                    </a:cubicBezTo>
                    <a:cubicBezTo>
                      <a:pt x="146" y="119"/>
                      <a:pt x="114" y="150"/>
                      <a:pt x="75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160">
                <a:extLst>
                  <a:ext uri="{FF2B5EF4-FFF2-40B4-BE49-F238E27FC236}">
                    <a16:creationId xmlns:a16="http://schemas.microsoft.com/office/drawing/2014/main" id="{A7EA78E1-C12A-4A07-B004-554E39B1D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1531"/>
                <a:ext cx="28" cy="25"/>
              </a:xfrm>
              <a:custGeom>
                <a:avLst/>
                <a:gdLst>
                  <a:gd name="T0" fmla="*/ 50 w 99"/>
                  <a:gd name="T1" fmla="*/ 93 h 93"/>
                  <a:gd name="T2" fmla="*/ 32 w 99"/>
                  <a:gd name="T3" fmla="*/ 89 h 93"/>
                  <a:gd name="T4" fmla="*/ 10 w 99"/>
                  <a:gd name="T5" fmla="*/ 32 h 93"/>
                  <a:gd name="T6" fmla="*/ 10 w 99"/>
                  <a:gd name="T7" fmla="*/ 31 h 93"/>
                  <a:gd name="T8" fmla="*/ 67 w 99"/>
                  <a:gd name="T9" fmla="*/ 9 h 93"/>
                  <a:gd name="T10" fmla="*/ 90 w 99"/>
                  <a:gd name="T11" fmla="*/ 66 h 93"/>
                  <a:gd name="T12" fmla="*/ 89 w 99"/>
                  <a:gd name="T13" fmla="*/ 67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4" y="93"/>
                      <a:pt x="38" y="92"/>
                      <a:pt x="32" y="89"/>
                    </a:cubicBezTo>
                    <a:cubicBezTo>
                      <a:pt x="10" y="80"/>
                      <a:pt x="0" y="54"/>
                      <a:pt x="10" y="32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20" y="10"/>
                      <a:pt x="46" y="0"/>
                      <a:pt x="67" y="9"/>
                    </a:cubicBezTo>
                    <a:cubicBezTo>
                      <a:pt x="89" y="19"/>
                      <a:pt x="99" y="45"/>
                      <a:pt x="90" y="66"/>
                    </a:cubicBezTo>
                    <a:cubicBezTo>
                      <a:pt x="89" y="67"/>
                      <a:pt x="89" y="67"/>
                      <a:pt x="89" y="67"/>
                    </a:cubicBezTo>
                    <a:cubicBezTo>
                      <a:pt x="82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161">
                <a:extLst>
                  <a:ext uri="{FF2B5EF4-FFF2-40B4-BE49-F238E27FC236}">
                    <a16:creationId xmlns:a16="http://schemas.microsoft.com/office/drawing/2014/main" id="{8B18B6E7-DFBF-4A81-914D-824CEECCD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1423"/>
                <a:ext cx="35" cy="34"/>
              </a:xfrm>
              <a:custGeom>
                <a:avLst/>
                <a:gdLst>
                  <a:gd name="T0" fmla="*/ 65 w 130"/>
                  <a:gd name="T1" fmla="*/ 123 h 123"/>
                  <a:gd name="T2" fmla="*/ 16 w 130"/>
                  <a:gd name="T3" fmla="*/ 94 h 123"/>
                  <a:gd name="T4" fmla="*/ 15 w 130"/>
                  <a:gd name="T5" fmla="*/ 93 h 123"/>
                  <a:gd name="T6" fmla="*/ 37 w 130"/>
                  <a:gd name="T7" fmla="*/ 16 h 123"/>
                  <a:gd name="T8" fmla="*/ 114 w 130"/>
                  <a:gd name="T9" fmla="*/ 38 h 123"/>
                  <a:gd name="T10" fmla="*/ 115 w 130"/>
                  <a:gd name="T11" fmla="*/ 39 h 123"/>
                  <a:gd name="T12" fmla="*/ 93 w 130"/>
                  <a:gd name="T13" fmla="*/ 116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5" y="123"/>
                      <a:pt x="26" y="112"/>
                      <a:pt x="16" y="94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0" y="65"/>
                      <a:pt x="10" y="31"/>
                      <a:pt x="37" y="16"/>
                    </a:cubicBezTo>
                    <a:cubicBezTo>
                      <a:pt x="64" y="0"/>
                      <a:pt x="99" y="10"/>
                      <a:pt x="114" y="38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30" y="66"/>
                      <a:pt x="120" y="100"/>
                      <a:pt x="93" y="116"/>
                    </a:cubicBezTo>
                    <a:cubicBezTo>
                      <a:pt x="84" y="120"/>
                      <a:pt x="75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162">
                <a:extLst>
                  <a:ext uri="{FF2B5EF4-FFF2-40B4-BE49-F238E27FC236}">
                    <a16:creationId xmlns:a16="http://schemas.microsoft.com/office/drawing/2014/main" id="{A606CB9E-E9C3-4100-A885-BBDA971AB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528"/>
                <a:ext cx="43" cy="40"/>
              </a:xfrm>
              <a:custGeom>
                <a:avLst/>
                <a:gdLst>
                  <a:gd name="T0" fmla="*/ 78 w 155"/>
                  <a:gd name="T1" fmla="*/ 146 h 146"/>
                  <a:gd name="T2" fmla="*/ 19 w 155"/>
                  <a:gd name="T3" fmla="*/ 111 h 146"/>
                  <a:gd name="T4" fmla="*/ 19 w 155"/>
                  <a:gd name="T5" fmla="*/ 110 h 146"/>
                  <a:gd name="T6" fmla="*/ 45 w 155"/>
                  <a:gd name="T7" fmla="*/ 18 h 146"/>
                  <a:gd name="T8" fmla="*/ 136 w 155"/>
                  <a:gd name="T9" fmla="*/ 44 h 146"/>
                  <a:gd name="T10" fmla="*/ 137 w 155"/>
                  <a:gd name="T11" fmla="*/ 46 h 146"/>
                  <a:gd name="T12" fmla="*/ 111 w 155"/>
                  <a:gd name="T13" fmla="*/ 137 h 146"/>
                  <a:gd name="T14" fmla="*/ 78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8" y="146"/>
                    </a:moveTo>
                    <a:cubicBezTo>
                      <a:pt x="55" y="146"/>
                      <a:pt x="32" y="133"/>
                      <a:pt x="19" y="111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0" y="77"/>
                      <a:pt x="12" y="36"/>
                      <a:pt x="45" y="18"/>
                    </a:cubicBezTo>
                    <a:cubicBezTo>
                      <a:pt x="77" y="0"/>
                      <a:pt x="118" y="12"/>
                      <a:pt x="136" y="44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55" y="78"/>
                      <a:pt x="144" y="119"/>
                      <a:pt x="111" y="137"/>
                    </a:cubicBezTo>
                    <a:cubicBezTo>
                      <a:pt x="100" y="143"/>
                      <a:pt x="89" y="146"/>
                      <a:pt x="78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63">
                <a:extLst>
                  <a:ext uri="{FF2B5EF4-FFF2-40B4-BE49-F238E27FC236}">
                    <a16:creationId xmlns:a16="http://schemas.microsoft.com/office/drawing/2014/main" id="{6DBDDFD6-4826-415C-B003-5B79E017A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1415"/>
                <a:ext cx="32" cy="30"/>
              </a:xfrm>
              <a:custGeom>
                <a:avLst/>
                <a:gdLst>
                  <a:gd name="T0" fmla="*/ 56 w 113"/>
                  <a:gd name="T1" fmla="*/ 107 h 107"/>
                  <a:gd name="T2" fmla="*/ 36 w 113"/>
                  <a:gd name="T3" fmla="*/ 103 h 107"/>
                  <a:gd name="T4" fmla="*/ 11 w 113"/>
                  <a:gd name="T5" fmla="*/ 37 h 107"/>
                  <a:gd name="T6" fmla="*/ 12 w 113"/>
                  <a:gd name="T7" fmla="*/ 36 h 107"/>
                  <a:gd name="T8" fmla="*/ 77 w 113"/>
                  <a:gd name="T9" fmla="*/ 11 h 107"/>
                  <a:gd name="T10" fmla="*/ 102 w 113"/>
                  <a:gd name="T11" fmla="*/ 76 h 107"/>
                  <a:gd name="T12" fmla="*/ 102 w 113"/>
                  <a:gd name="T13" fmla="*/ 77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50" y="107"/>
                      <a:pt x="43" y="105"/>
                      <a:pt x="36" y="103"/>
                    </a:cubicBezTo>
                    <a:cubicBezTo>
                      <a:pt x="12" y="92"/>
                      <a:pt x="0" y="62"/>
                      <a:pt x="11" y="37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23" y="12"/>
                      <a:pt x="52" y="0"/>
                      <a:pt x="77" y="11"/>
                    </a:cubicBezTo>
                    <a:cubicBezTo>
                      <a:pt x="102" y="22"/>
                      <a:pt x="113" y="51"/>
                      <a:pt x="102" y="76"/>
                    </a:cubicBezTo>
                    <a:cubicBezTo>
                      <a:pt x="102" y="77"/>
                      <a:pt x="102" y="77"/>
                      <a:pt x="102" y="77"/>
                    </a:cubicBezTo>
                    <a:cubicBezTo>
                      <a:pt x="93" y="96"/>
                      <a:pt x="75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64">
                <a:extLst>
                  <a:ext uri="{FF2B5EF4-FFF2-40B4-BE49-F238E27FC236}">
                    <a16:creationId xmlns:a16="http://schemas.microsoft.com/office/drawing/2014/main" id="{FB968FA7-4FD2-4D25-BD1C-563977270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314"/>
                <a:ext cx="37" cy="35"/>
              </a:xfrm>
              <a:custGeom>
                <a:avLst/>
                <a:gdLst>
                  <a:gd name="T0" fmla="*/ 68 w 134"/>
                  <a:gd name="T1" fmla="*/ 126 h 126"/>
                  <a:gd name="T2" fmla="*/ 17 w 134"/>
                  <a:gd name="T3" fmla="*/ 96 h 126"/>
                  <a:gd name="T4" fmla="*/ 16 w 134"/>
                  <a:gd name="T5" fmla="*/ 95 h 126"/>
                  <a:gd name="T6" fmla="*/ 39 w 134"/>
                  <a:gd name="T7" fmla="*/ 16 h 126"/>
                  <a:gd name="T8" fmla="*/ 118 w 134"/>
                  <a:gd name="T9" fmla="*/ 39 h 126"/>
                  <a:gd name="T10" fmla="*/ 119 w 134"/>
                  <a:gd name="T11" fmla="*/ 40 h 126"/>
                  <a:gd name="T12" fmla="*/ 96 w 134"/>
                  <a:gd name="T13" fmla="*/ 119 h 126"/>
                  <a:gd name="T14" fmla="*/ 68 w 134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6">
                    <a:moveTo>
                      <a:pt x="68" y="126"/>
                    </a:moveTo>
                    <a:cubicBezTo>
                      <a:pt x="47" y="126"/>
                      <a:pt x="27" y="116"/>
                      <a:pt x="17" y="96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0" y="67"/>
                      <a:pt x="10" y="32"/>
                      <a:pt x="39" y="16"/>
                    </a:cubicBezTo>
                    <a:cubicBezTo>
                      <a:pt x="67" y="0"/>
                      <a:pt x="102" y="10"/>
                      <a:pt x="118" y="39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34" y="68"/>
                      <a:pt x="124" y="103"/>
                      <a:pt x="96" y="119"/>
                    </a:cubicBezTo>
                    <a:cubicBezTo>
                      <a:pt x="87" y="124"/>
                      <a:pt x="77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165">
                <a:extLst>
                  <a:ext uri="{FF2B5EF4-FFF2-40B4-BE49-F238E27FC236}">
                    <a16:creationId xmlns:a16="http://schemas.microsoft.com/office/drawing/2014/main" id="{98E98264-CA27-4B68-8DCE-6D8CF3D16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308"/>
                <a:ext cx="29" cy="28"/>
              </a:xfrm>
              <a:custGeom>
                <a:avLst/>
                <a:gdLst>
                  <a:gd name="T0" fmla="*/ 53 w 107"/>
                  <a:gd name="T1" fmla="*/ 103 h 103"/>
                  <a:gd name="T2" fmla="*/ 19 w 107"/>
                  <a:gd name="T3" fmla="*/ 89 h 103"/>
                  <a:gd name="T4" fmla="*/ 19 w 107"/>
                  <a:gd name="T5" fmla="*/ 20 h 103"/>
                  <a:gd name="T6" fmla="*/ 20 w 107"/>
                  <a:gd name="T7" fmla="*/ 19 h 103"/>
                  <a:gd name="T8" fmla="*/ 88 w 107"/>
                  <a:gd name="T9" fmla="*/ 19 h 103"/>
                  <a:gd name="T10" fmla="*/ 88 w 107"/>
                  <a:gd name="T11" fmla="*/ 88 h 103"/>
                  <a:gd name="T12" fmla="*/ 87 w 107"/>
                  <a:gd name="T13" fmla="*/ 89 h 103"/>
                  <a:gd name="T14" fmla="*/ 53 w 107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3">
                    <a:moveTo>
                      <a:pt x="53" y="103"/>
                    </a:moveTo>
                    <a:cubicBezTo>
                      <a:pt x="41" y="103"/>
                      <a:pt x="28" y="98"/>
                      <a:pt x="19" y="89"/>
                    </a:cubicBezTo>
                    <a:cubicBezTo>
                      <a:pt x="0" y="70"/>
                      <a:pt x="0" y="39"/>
                      <a:pt x="19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39" y="1"/>
                      <a:pt x="69" y="0"/>
                      <a:pt x="88" y="19"/>
                    </a:cubicBezTo>
                    <a:cubicBezTo>
                      <a:pt x="107" y="38"/>
                      <a:pt x="107" y="69"/>
                      <a:pt x="88" y="88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78" y="98"/>
                      <a:pt x="66" y="103"/>
                      <a:pt x="53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66">
                <a:extLst>
                  <a:ext uri="{FF2B5EF4-FFF2-40B4-BE49-F238E27FC236}">
                    <a16:creationId xmlns:a16="http://schemas.microsoft.com/office/drawing/2014/main" id="{CF28CD22-4F19-4F38-B73A-3F5C282BB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224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24 w 106"/>
                  <a:gd name="T3" fmla="*/ 89 h 100"/>
                  <a:gd name="T4" fmla="*/ 23 w 106"/>
                  <a:gd name="T5" fmla="*/ 88 h 100"/>
                  <a:gd name="T6" fmla="*/ 17 w 106"/>
                  <a:gd name="T7" fmla="*/ 22 h 100"/>
                  <a:gd name="T8" fmla="*/ 83 w 106"/>
                  <a:gd name="T9" fmla="*/ 16 h 100"/>
                  <a:gd name="T10" fmla="*/ 83 w 106"/>
                  <a:gd name="T11" fmla="*/ 17 h 100"/>
                  <a:gd name="T12" fmla="*/ 90 w 106"/>
                  <a:gd name="T13" fmla="*/ 83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3" y="100"/>
                      <a:pt x="32" y="96"/>
                      <a:pt x="24" y="89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3" y="72"/>
                      <a:pt x="0" y="42"/>
                      <a:pt x="17" y="22"/>
                    </a:cubicBezTo>
                    <a:cubicBezTo>
                      <a:pt x="33" y="3"/>
                      <a:pt x="63" y="0"/>
                      <a:pt x="83" y="16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103" y="34"/>
                      <a:pt x="106" y="63"/>
                      <a:pt x="90" y="83"/>
                    </a:cubicBezTo>
                    <a:cubicBezTo>
                      <a:pt x="80" y="94"/>
                      <a:pt x="67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167">
                <a:extLst>
                  <a:ext uri="{FF2B5EF4-FFF2-40B4-BE49-F238E27FC236}">
                    <a16:creationId xmlns:a16="http://schemas.microsoft.com/office/drawing/2014/main" id="{38B691D9-69BA-4639-B5F2-40254BDC1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1216"/>
                <a:ext cx="38" cy="37"/>
              </a:xfrm>
              <a:custGeom>
                <a:avLst/>
                <a:gdLst>
                  <a:gd name="T0" fmla="*/ 69 w 139"/>
                  <a:gd name="T1" fmla="*/ 133 h 133"/>
                  <a:gd name="T2" fmla="*/ 24 w 139"/>
                  <a:gd name="T3" fmla="*/ 114 h 133"/>
                  <a:gd name="T4" fmla="*/ 24 w 139"/>
                  <a:gd name="T5" fmla="*/ 26 h 133"/>
                  <a:gd name="T6" fmla="*/ 25 w 139"/>
                  <a:gd name="T7" fmla="*/ 24 h 133"/>
                  <a:gd name="T8" fmla="*/ 114 w 139"/>
                  <a:gd name="T9" fmla="*/ 25 h 133"/>
                  <a:gd name="T10" fmla="*/ 114 w 139"/>
                  <a:gd name="T11" fmla="*/ 113 h 133"/>
                  <a:gd name="T12" fmla="*/ 113 w 139"/>
                  <a:gd name="T13" fmla="*/ 115 h 133"/>
                  <a:gd name="T14" fmla="*/ 69 w 139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3">
                    <a:moveTo>
                      <a:pt x="69" y="133"/>
                    </a:moveTo>
                    <a:cubicBezTo>
                      <a:pt x="53" y="133"/>
                      <a:pt x="36" y="127"/>
                      <a:pt x="24" y="114"/>
                    </a:cubicBezTo>
                    <a:cubicBezTo>
                      <a:pt x="0" y="90"/>
                      <a:pt x="0" y="50"/>
                      <a:pt x="24" y="26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50" y="0"/>
                      <a:pt x="90" y="0"/>
                      <a:pt x="114" y="25"/>
                    </a:cubicBezTo>
                    <a:cubicBezTo>
                      <a:pt x="139" y="49"/>
                      <a:pt x="139" y="89"/>
                      <a:pt x="114" y="113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01" y="127"/>
                      <a:pt x="85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68">
                <a:extLst>
                  <a:ext uri="{FF2B5EF4-FFF2-40B4-BE49-F238E27FC236}">
                    <a16:creationId xmlns:a16="http://schemas.microsoft.com/office/drawing/2014/main" id="{ED2018CF-1166-489A-9AC3-A06E15839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138"/>
                <a:ext cx="43" cy="40"/>
              </a:xfrm>
              <a:custGeom>
                <a:avLst/>
                <a:gdLst>
                  <a:gd name="T0" fmla="*/ 78 w 156"/>
                  <a:gd name="T1" fmla="*/ 147 h 147"/>
                  <a:gd name="T2" fmla="*/ 34 w 156"/>
                  <a:gd name="T3" fmla="*/ 131 h 147"/>
                  <a:gd name="T4" fmla="*/ 33 w 156"/>
                  <a:gd name="T5" fmla="*/ 130 h 147"/>
                  <a:gd name="T6" fmla="*/ 24 w 156"/>
                  <a:gd name="T7" fmla="*/ 33 h 147"/>
                  <a:gd name="T8" fmla="*/ 121 w 156"/>
                  <a:gd name="T9" fmla="*/ 24 h 147"/>
                  <a:gd name="T10" fmla="*/ 122 w 156"/>
                  <a:gd name="T11" fmla="*/ 25 h 147"/>
                  <a:gd name="T12" fmla="*/ 131 w 156"/>
                  <a:gd name="T13" fmla="*/ 122 h 147"/>
                  <a:gd name="T14" fmla="*/ 78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8" y="147"/>
                    </a:moveTo>
                    <a:cubicBezTo>
                      <a:pt x="63" y="147"/>
                      <a:pt x="47" y="142"/>
                      <a:pt x="34" y="131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4" y="106"/>
                      <a:pt x="0" y="62"/>
                      <a:pt x="24" y="33"/>
                    </a:cubicBezTo>
                    <a:cubicBezTo>
                      <a:pt x="49" y="4"/>
                      <a:pt x="92" y="0"/>
                      <a:pt x="121" y="24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52" y="50"/>
                      <a:pt x="156" y="93"/>
                      <a:pt x="131" y="122"/>
                    </a:cubicBezTo>
                    <a:cubicBezTo>
                      <a:pt x="118" y="139"/>
                      <a:pt x="98" y="147"/>
                      <a:pt x="78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169">
                <a:extLst>
                  <a:ext uri="{FF2B5EF4-FFF2-40B4-BE49-F238E27FC236}">
                    <a16:creationId xmlns:a16="http://schemas.microsoft.com/office/drawing/2014/main" id="{2B9883E5-AD16-4918-BE37-30FEDD7D1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1132"/>
                <a:ext cx="31" cy="30"/>
              </a:xfrm>
              <a:custGeom>
                <a:avLst/>
                <a:gdLst>
                  <a:gd name="T0" fmla="*/ 57 w 115"/>
                  <a:gd name="T1" fmla="*/ 109 h 109"/>
                  <a:gd name="T2" fmla="*/ 21 w 115"/>
                  <a:gd name="T3" fmla="*/ 94 h 109"/>
                  <a:gd name="T4" fmla="*/ 21 w 115"/>
                  <a:gd name="T5" fmla="*/ 21 h 109"/>
                  <a:gd name="T6" fmla="*/ 22 w 115"/>
                  <a:gd name="T7" fmla="*/ 20 h 109"/>
                  <a:gd name="T8" fmla="*/ 95 w 115"/>
                  <a:gd name="T9" fmla="*/ 20 h 109"/>
                  <a:gd name="T10" fmla="*/ 95 w 115"/>
                  <a:gd name="T11" fmla="*/ 93 h 109"/>
                  <a:gd name="T12" fmla="*/ 94 w 115"/>
                  <a:gd name="T13" fmla="*/ 94 h 109"/>
                  <a:gd name="T14" fmla="*/ 57 w 115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5" h="109">
                    <a:moveTo>
                      <a:pt x="57" y="109"/>
                    </a:moveTo>
                    <a:cubicBezTo>
                      <a:pt x="44" y="109"/>
                      <a:pt x="31" y="104"/>
                      <a:pt x="21" y="94"/>
                    </a:cubicBezTo>
                    <a:cubicBezTo>
                      <a:pt x="1" y="74"/>
                      <a:pt x="0" y="41"/>
                      <a:pt x="21" y="21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0"/>
                      <a:pt x="75" y="0"/>
                      <a:pt x="95" y="20"/>
                    </a:cubicBezTo>
                    <a:cubicBezTo>
                      <a:pt x="115" y="40"/>
                      <a:pt x="115" y="73"/>
                      <a:pt x="95" y="93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84" y="104"/>
                      <a:pt x="7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70">
                <a:extLst>
                  <a:ext uri="{FF2B5EF4-FFF2-40B4-BE49-F238E27FC236}">
                    <a16:creationId xmlns:a16="http://schemas.microsoft.com/office/drawing/2014/main" id="{9EDB2559-9696-4A1D-9484-6F6AEE9FC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1059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18 w 181"/>
                  <a:gd name="T3" fmla="*/ 123 h 170"/>
                  <a:gd name="T4" fmla="*/ 58 w 181"/>
                  <a:gd name="T5" fmla="*/ 19 h 170"/>
                  <a:gd name="T6" fmla="*/ 60 w 181"/>
                  <a:gd name="T7" fmla="*/ 18 h 170"/>
                  <a:gd name="T8" fmla="*/ 164 w 181"/>
                  <a:gd name="T9" fmla="*/ 58 h 170"/>
                  <a:gd name="T10" fmla="*/ 123 w 181"/>
                  <a:gd name="T11" fmla="*/ 162 h 170"/>
                  <a:gd name="T12" fmla="*/ 122 w 181"/>
                  <a:gd name="T13" fmla="*/ 16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0" y="170"/>
                      <a:pt x="31" y="152"/>
                      <a:pt x="18" y="123"/>
                    </a:cubicBezTo>
                    <a:cubicBezTo>
                      <a:pt x="0" y="83"/>
                      <a:pt x="18" y="36"/>
                      <a:pt x="58" y="19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99" y="0"/>
                      <a:pt x="146" y="18"/>
                      <a:pt x="164" y="58"/>
                    </a:cubicBezTo>
                    <a:cubicBezTo>
                      <a:pt x="181" y="98"/>
                      <a:pt x="163" y="145"/>
                      <a:pt x="123" y="162"/>
                    </a:cubicBezTo>
                    <a:cubicBezTo>
                      <a:pt x="122" y="163"/>
                      <a:pt x="122" y="163"/>
                      <a:pt x="122" y="163"/>
                    </a:cubicBezTo>
                    <a:cubicBezTo>
                      <a:pt x="111" y="168"/>
                      <a:pt x="101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171">
                <a:extLst>
                  <a:ext uri="{FF2B5EF4-FFF2-40B4-BE49-F238E27FC236}">
                    <a16:creationId xmlns:a16="http://schemas.microsoft.com/office/drawing/2014/main" id="{306858DA-56D1-44B7-9994-52DA42AE6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1055"/>
                <a:ext cx="50" cy="48"/>
              </a:xfrm>
              <a:custGeom>
                <a:avLst/>
                <a:gdLst>
                  <a:gd name="T0" fmla="*/ 92 w 182"/>
                  <a:gd name="T1" fmla="*/ 172 h 172"/>
                  <a:gd name="T2" fmla="*/ 41 w 182"/>
                  <a:gd name="T3" fmla="*/ 153 h 172"/>
                  <a:gd name="T4" fmla="*/ 39 w 182"/>
                  <a:gd name="T5" fmla="*/ 152 h 172"/>
                  <a:gd name="T6" fmla="*/ 29 w 182"/>
                  <a:gd name="T7" fmla="*/ 39 h 172"/>
                  <a:gd name="T8" fmla="*/ 142 w 182"/>
                  <a:gd name="T9" fmla="*/ 28 h 172"/>
                  <a:gd name="T10" fmla="*/ 143 w 182"/>
                  <a:gd name="T11" fmla="*/ 29 h 172"/>
                  <a:gd name="T12" fmla="*/ 154 w 182"/>
                  <a:gd name="T13" fmla="*/ 143 h 172"/>
                  <a:gd name="T14" fmla="*/ 92 w 182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172">
                    <a:moveTo>
                      <a:pt x="92" y="172"/>
                    </a:moveTo>
                    <a:cubicBezTo>
                      <a:pt x="74" y="172"/>
                      <a:pt x="56" y="166"/>
                      <a:pt x="41" y="153"/>
                    </a:cubicBezTo>
                    <a:cubicBezTo>
                      <a:pt x="39" y="152"/>
                      <a:pt x="39" y="152"/>
                      <a:pt x="39" y="152"/>
                    </a:cubicBezTo>
                    <a:cubicBezTo>
                      <a:pt x="5" y="124"/>
                      <a:pt x="0" y="73"/>
                      <a:pt x="29" y="39"/>
                    </a:cubicBezTo>
                    <a:cubicBezTo>
                      <a:pt x="57" y="4"/>
                      <a:pt x="108" y="0"/>
                      <a:pt x="142" y="28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78" y="58"/>
                      <a:pt x="182" y="108"/>
                      <a:pt x="154" y="143"/>
                    </a:cubicBezTo>
                    <a:cubicBezTo>
                      <a:pt x="138" y="162"/>
                      <a:pt x="115" y="172"/>
                      <a:pt x="92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72">
                <a:extLst>
                  <a:ext uri="{FF2B5EF4-FFF2-40B4-BE49-F238E27FC236}">
                    <a16:creationId xmlns:a16="http://schemas.microsoft.com/office/drawing/2014/main" id="{3C7219E0-B001-4E61-94ED-6C60C4325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019"/>
                <a:ext cx="39" cy="37"/>
              </a:xfrm>
              <a:custGeom>
                <a:avLst/>
                <a:gdLst>
                  <a:gd name="T0" fmla="*/ 70 w 140"/>
                  <a:gd name="T1" fmla="*/ 132 h 132"/>
                  <a:gd name="T2" fmla="*/ 51 w 140"/>
                  <a:gd name="T3" fmla="*/ 128 h 132"/>
                  <a:gd name="T4" fmla="*/ 50 w 140"/>
                  <a:gd name="T5" fmla="*/ 128 h 132"/>
                  <a:gd name="T6" fmla="*/ 11 w 140"/>
                  <a:gd name="T7" fmla="*/ 50 h 132"/>
                  <a:gd name="T8" fmla="*/ 89 w 140"/>
                  <a:gd name="T9" fmla="*/ 11 h 132"/>
                  <a:gd name="T10" fmla="*/ 90 w 140"/>
                  <a:gd name="T11" fmla="*/ 11 h 132"/>
                  <a:gd name="T12" fmla="*/ 129 w 140"/>
                  <a:gd name="T13" fmla="*/ 89 h 132"/>
                  <a:gd name="T14" fmla="*/ 70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0" y="132"/>
                    </a:moveTo>
                    <a:cubicBezTo>
                      <a:pt x="64" y="132"/>
                      <a:pt x="57" y="131"/>
                      <a:pt x="51" y="128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17" y="117"/>
                      <a:pt x="0" y="82"/>
                      <a:pt x="11" y="50"/>
                    </a:cubicBezTo>
                    <a:cubicBezTo>
                      <a:pt x="21" y="18"/>
                      <a:pt x="56" y="0"/>
                      <a:pt x="89" y="11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122" y="22"/>
                      <a:pt x="140" y="57"/>
                      <a:pt x="129" y="89"/>
                    </a:cubicBezTo>
                    <a:cubicBezTo>
                      <a:pt x="120" y="115"/>
                      <a:pt x="9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173">
                <a:extLst>
                  <a:ext uri="{FF2B5EF4-FFF2-40B4-BE49-F238E27FC236}">
                    <a16:creationId xmlns:a16="http://schemas.microsoft.com/office/drawing/2014/main" id="{9AAF0283-4FA9-4A45-A4D8-5280E636D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1019"/>
                <a:ext cx="31" cy="29"/>
              </a:xfrm>
              <a:custGeom>
                <a:avLst/>
                <a:gdLst>
                  <a:gd name="T0" fmla="*/ 56 w 112"/>
                  <a:gd name="T1" fmla="*/ 105 h 105"/>
                  <a:gd name="T2" fmla="*/ 11 w 112"/>
                  <a:gd name="T3" fmla="*/ 76 h 105"/>
                  <a:gd name="T4" fmla="*/ 36 w 112"/>
                  <a:gd name="T5" fmla="*/ 11 h 105"/>
                  <a:gd name="T6" fmla="*/ 37 w 112"/>
                  <a:gd name="T7" fmla="*/ 11 h 105"/>
                  <a:gd name="T8" fmla="*/ 101 w 112"/>
                  <a:gd name="T9" fmla="*/ 36 h 105"/>
                  <a:gd name="T10" fmla="*/ 76 w 112"/>
                  <a:gd name="T11" fmla="*/ 100 h 105"/>
                  <a:gd name="T12" fmla="*/ 75 w 112"/>
                  <a:gd name="T13" fmla="*/ 101 h 105"/>
                  <a:gd name="T14" fmla="*/ 56 w 112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05">
                    <a:moveTo>
                      <a:pt x="56" y="105"/>
                    </a:moveTo>
                    <a:cubicBezTo>
                      <a:pt x="37" y="105"/>
                      <a:pt x="19" y="94"/>
                      <a:pt x="11" y="76"/>
                    </a:cubicBezTo>
                    <a:cubicBezTo>
                      <a:pt x="0" y="51"/>
                      <a:pt x="11" y="22"/>
                      <a:pt x="36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62" y="0"/>
                      <a:pt x="90" y="11"/>
                      <a:pt x="101" y="36"/>
                    </a:cubicBezTo>
                    <a:cubicBezTo>
                      <a:pt x="112" y="61"/>
                      <a:pt x="101" y="89"/>
                      <a:pt x="76" y="100"/>
                    </a:cubicBezTo>
                    <a:cubicBezTo>
                      <a:pt x="75" y="101"/>
                      <a:pt x="75" y="101"/>
                      <a:pt x="75" y="101"/>
                    </a:cubicBezTo>
                    <a:cubicBezTo>
                      <a:pt x="69" y="103"/>
                      <a:pt x="62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174">
                <a:extLst>
                  <a:ext uri="{FF2B5EF4-FFF2-40B4-BE49-F238E27FC236}">
                    <a16:creationId xmlns:a16="http://schemas.microsoft.com/office/drawing/2014/main" id="{7343ECB3-4F97-4FB4-AA55-FEE39A7C1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980"/>
                <a:ext cx="38" cy="36"/>
              </a:xfrm>
              <a:custGeom>
                <a:avLst/>
                <a:gdLst>
                  <a:gd name="T0" fmla="*/ 69 w 137"/>
                  <a:gd name="T1" fmla="*/ 128 h 128"/>
                  <a:gd name="T2" fmla="*/ 50 w 137"/>
                  <a:gd name="T3" fmla="*/ 124 h 128"/>
                  <a:gd name="T4" fmla="*/ 49 w 137"/>
                  <a:gd name="T5" fmla="*/ 124 h 128"/>
                  <a:gd name="T6" fmla="*/ 11 w 137"/>
                  <a:gd name="T7" fmla="*/ 48 h 128"/>
                  <a:gd name="T8" fmla="*/ 87 w 137"/>
                  <a:gd name="T9" fmla="*/ 10 h 128"/>
                  <a:gd name="T10" fmla="*/ 88 w 137"/>
                  <a:gd name="T11" fmla="*/ 11 h 128"/>
                  <a:gd name="T12" fmla="*/ 126 w 137"/>
                  <a:gd name="T13" fmla="*/ 87 h 128"/>
                  <a:gd name="T14" fmla="*/ 69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9" y="128"/>
                    </a:moveTo>
                    <a:cubicBezTo>
                      <a:pt x="63" y="128"/>
                      <a:pt x="56" y="127"/>
                      <a:pt x="50" y="124"/>
                    </a:cubicBezTo>
                    <a:cubicBezTo>
                      <a:pt x="49" y="124"/>
                      <a:pt x="49" y="124"/>
                      <a:pt x="49" y="124"/>
                    </a:cubicBezTo>
                    <a:cubicBezTo>
                      <a:pt x="17" y="113"/>
                      <a:pt x="0" y="79"/>
                      <a:pt x="11" y="48"/>
                    </a:cubicBezTo>
                    <a:cubicBezTo>
                      <a:pt x="21" y="17"/>
                      <a:pt x="55" y="0"/>
                      <a:pt x="87" y="10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120" y="21"/>
                      <a:pt x="137" y="55"/>
                      <a:pt x="126" y="87"/>
                    </a:cubicBezTo>
                    <a:cubicBezTo>
                      <a:pt x="117" y="112"/>
                      <a:pt x="94" y="128"/>
                      <a:pt x="69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75">
                <a:extLst>
                  <a:ext uri="{FF2B5EF4-FFF2-40B4-BE49-F238E27FC236}">
                    <a16:creationId xmlns:a16="http://schemas.microsoft.com/office/drawing/2014/main" id="{1A255BCF-0BD4-4BE0-817F-BEC637CC6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975"/>
                <a:ext cx="29" cy="29"/>
              </a:xfrm>
              <a:custGeom>
                <a:avLst/>
                <a:gdLst>
                  <a:gd name="T0" fmla="*/ 53 w 107"/>
                  <a:gd name="T1" fmla="*/ 105 h 105"/>
                  <a:gd name="T2" fmla="*/ 1 w 107"/>
                  <a:gd name="T3" fmla="*/ 55 h 105"/>
                  <a:gd name="T4" fmla="*/ 50 w 107"/>
                  <a:gd name="T5" fmla="*/ 1 h 105"/>
                  <a:gd name="T6" fmla="*/ 51 w 107"/>
                  <a:gd name="T7" fmla="*/ 1 h 105"/>
                  <a:gd name="T8" fmla="*/ 106 w 107"/>
                  <a:gd name="T9" fmla="*/ 51 h 105"/>
                  <a:gd name="T10" fmla="*/ 56 w 107"/>
                  <a:gd name="T11" fmla="*/ 105 h 105"/>
                  <a:gd name="T12" fmla="*/ 55 w 107"/>
                  <a:gd name="T13" fmla="*/ 105 h 105"/>
                  <a:gd name="T14" fmla="*/ 53 w 107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5">
                    <a:moveTo>
                      <a:pt x="53" y="105"/>
                    </a:moveTo>
                    <a:cubicBezTo>
                      <a:pt x="25" y="105"/>
                      <a:pt x="2" y="83"/>
                      <a:pt x="1" y="55"/>
                    </a:cubicBezTo>
                    <a:cubicBezTo>
                      <a:pt x="0" y="27"/>
                      <a:pt x="22" y="3"/>
                      <a:pt x="50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80" y="0"/>
                      <a:pt x="104" y="22"/>
                      <a:pt x="106" y="51"/>
                    </a:cubicBezTo>
                    <a:cubicBezTo>
                      <a:pt x="107" y="79"/>
                      <a:pt x="85" y="103"/>
                      <a:pt x="56" y="105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4" y="105"/>
                      <a:pt x="53" y="105"/>
                      <a:pt x="53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176">
                <a:extLst>
                  <a:ext uri="{FF2B5EF4-FFF2-40B4-BE49-F238E27FC236}">
                    <a16:creationId xmlns:a16="http://schemas.microsoft.com/office/drawing/2014/main" id="{30840A82-2259-4D6B-A27B-8C576702F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963"/>
                <a:ext cx="42" cy="41"/>
              </a:xfrm>
              <a:custGeom>
                <a:avLst/>
                <a:gdLst>
                  <a:gd name="T0" fmla="*/ 75 w 151"/>
                  <a:gd name="T1" fmla="*/ 147 h 147"/>
                  <a:gd name="T2" fmla="*/ 2 w 151"/>
                  <a:gd name="T3" fmla="*/ 78 h 147"/>
                  <a:gd name="T4" fmla="*/ 71 w 151"/>
                  <a:gd name="T5" fmla="*/ 2 h 147"/>
                  <a:gd name="T6" fmla="*/ 73 w 151"/>
                  <a:gd name="T7" fmla="*/ 2 h 147"/>
                  <a:gd name="T8" fmla="*/ 149 w 151"/>
                  <a:gd name="T9" fmla="*/ 71 h 147"/>
                  <a:gd name="T10" fmla="*/ 80 w 151"/>
                  <a:gd name="T11" fmla="*/ 147 h 147"/>
                  <a:gd name="T12" fmla="*/ 78 w 151"/>
                  <a:gd name="T13" fmla="*/ 147 h 147"/>
                  <a:gd name="T14" fmla="*/ 75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5" y="147"/>
                    </a:moveTo>
                    <a:cubicBezTo>
                      <a:pt x="36" y="147"/>
                      <a:pt x="4" y="117"/>
                      <a:pt x="2" y="78"/>
                    </a:cubicBezTo>
                    <a:cubicBezTo>
                      <a:pt x="0" y="38"/>
                      <a:pt x="31" y="4"/>
                      <a:pt x="71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113" y="0"/>
                      <a:pt x="147" y="31"/>
                      <a:pt x="149" y="71"/>
                    </a:cubicBezTo>
                    <a:cubicBezTo>
                      <a:pt x="151" y="111"/>
                      <a:pt x="120" y="145"/>
                      <a:pt x="80" y="147"/>
                    </a:cubicBezTo>
                    <a:cubicBezTo>
                      <a:pt x="78" y="147"/>
                      <a:pt x="78" y="147"/>
                      <a:pt x="78" y="147"/>
                    </a:cubicBezTo>
                    <a:cubicBezTo>
                      <a:pt x="77" y="147"/>
                      <a:pt x="76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77">
                <a:extLst>
                  <a:ext uri="{FF2B5EF4-FFF2-40B4-BE49-F238E27FC236}">
                    <a16:creationId xmlns:a16="http://schemas.microsoft.com/office/drawing/2014/main" id="{35266D15-48AF-46BD-AFEB-4689BAD6C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965"/>
                <a:ext cx="27" cy="27"/>
              </a:xfrm>
              <a:custGeom>
                <a:avLst/>
                <a:gdLst>
                  <a:gd name="T0" fmla="*/ 49 w 99"/>
                  <a:gd name="T1" fmla="*/ 96 h 96"/>
                  <a:gd name="T2" fmla="*/ 1 w 99"/>
                  <a:gd name="T3" fmla="*/ 50 h 96"/>
                  <a:gd name="T4" fmla="*/ 47 w 99"/>
                  <a:gd name="T5" fmla="*/ 0 h 96"/>
                  <a:gd name="T6" fmla="*/ 48 w 99"/>
                  <a:gd name="T7" fmla="*/ 0 h 96"/>
                  <a:gd name="T8" fmla="*/ 50 w 99"/>
                  <a:gd name="T9" fmla="*/ 0 h 96"/>
                  <a:gd name="T10" fmla="*/ 98 w 99"/>
                  <a:gd name="T11" fmla="*/ 46 h 96"/>
                  <a:gd name="T12" fmla="*/ 52 w 99"/>
                  <a:gd name="T13" fmla="*/ 96 h 96"/>
                  <a:gd name="T14" fmla="*/ 51 w 99"/>
                  <a:gd name="T15" fmla="*/ 96 h 96"/>
                  <a:gd name="T16" fmla="*/ 49 w 99"/>
                  <a:gd name="T17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96">
                    <a:moveTo>
                      <a:pt x="49" y="96"/>
                    </a:moveTo>
                    <a:cubicBezTo>
                      <a:pt x="24" y="96"/>
                      <a:pt x="2" y="76"/>
                      <a:pt x="1" y="50"/>
                    </a:cubicBezTo>
                    <a:cubicBezTo>
                      <a:pt x="0" y="24"/>
                      <a:pt x="20" y="1"/>
                      <a:pt x="47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0"/>
                      <a:pt x="49" y="0"/>
                      <a:pt x="50" y="0"/>
                    </a:cubicBezTo>
                    <a:cubicBezTo>
                      <a:pt x="76" y="0"/>
                      <a:pt x="97" y="20"/>
                      <a:pt x="98" y="46"/>
                    </a:cubicBezTo>
                    <a:cubicBezTo>
                      <a:pt x="99" y="72"/>
                      <a:pt x="79" y="95"/>
                      <a:pt x="52" y="96"/>
                    </a:cubicBezTo>
                    <a:cubicBezTo>
                      <a:pt x="51" y="96"/>
                      <a:pt x="51" y="96"/>
                      <a:pt x="51" y="96"/>
                    </a:cubicBezTo>
                    <a:cubicBezTo>
                      <a:pt x="50" y="96"/>
                      <a:pt x="50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78">
                <a:extLst>
                  <a:ext uri="{FF2B5EF4-FFF2-40B4-BE49-F238E27FC236}">
                    <a16:creationId xmlns:a16="http://schemas.microsoft.com/office/drawing/2014/main" id="{2021E60A-A394-40E7-BAAA-9C10C080E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2684"/>
                <a:ext cx="43" cy="41"/>
              </a:xfrm>
              <a:custGeom>
                <a:avLst/>
                <a:gdLst>
                  <a:gd name="T0" fmla="*/ 76 w 154"/>
                  <a:gd name="T1" fmla="*/ 151 h 151"/>
                  <a:gd name="T2" fmla="*/ 0 w 154"/>
                  <a:gd name="T3" fmla="*/ 77 h 151"/>
                  <a:gd name="T4" fmla="*/ 75 w 154"/>
                  <a:gd name="T5" fmla="*/ 0 h 151"/>
                  <a:gd name="T6" fmla="*/ 76 w 154"/>
                  <a:gd name="T7" fmla="*/ 0 h 151"/>
                  <a:gd name="T8" fmla="*/ 78 w 154"/>
                  <a:gd name="T9" fmla="*/ 0 h 151"/>
                  <a:gd name="T10" fmla="*/ 153 w 154"/>
                  <a:gd name="T11" fmla="*/ 75 h 151"/>
                  <a:gd name="T12" fmla="*/ 79 w 154"/>
                  <a:gd name="T13" fmla="*/ 151 h 151"/>
                  <a:gd name="T14" fmla="*/ 77 w 154"/>
                  <a:gd name="T15" fmla="*/ 151 h 151"/>
                  <a:gd name="T16" fmla="*/ 76 w 154"/>
                  <a:gd name="T1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4" h="151">
                    <a:moveTo>
                      <a:pt x="76" y="151"/>
                    </a:moveTo>
                    <a:cubicBezTo>
                      <a:pt x="35" y="151"/>
                      <a:pt x="1" y="118"/>
                      <a:pt x="0" y="77"/>
                    </a:cubicBezTo>
                    <a:cubicBezTo>
                      <a:pt x="0" y="35"/>
                      <a:pt x="33" y="1"/>
                      <a:pt x="75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7" y="0"/>
                      <a:pt x="77" y="0"/>
                      <a:pt x="78" y="0"/>
                    </a:cubicBezTo>
                    <a:cubicBezTo>
                      <a:pt x="119" y="0"/>
                      <a:pt x="152" y="33"/>
                      <a:pt x="153" y="75"/>
                    </a:cubicBezTo>
                    <a:cubicBezTo>
                      <a:pt x="154" y="116"/>
                      <a:pt x="120" y="151"/>
                      <a:pt x="79" y="151"/>
                    </a:cubicBezTo>
                    <a:cubicBezTo>
                      <a:pt x="77" y="151"/>
                      <a:pt x="77" y="151"/>
                      <a:pt x="77" y="151"/>
                    </a:cubicBezTo>
                    <a:cubicBezTo>
                      <a:pt x="77" y="151"/>
                      <a:pt x="76" y="151"/>
                      <a:pt x="76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79">
                <a:extLst>
                  <a:ext uri="{FF2B5EF4-FFF2-40B4-BE49-F238E27FC236}">
                    <a16:creationId xmlns:a16="http://schemas.microsoft.com/office/drawing/2014/main" id="{C779C6D1-979B-4205-9454-9AFB355E4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2683"/>
                <a:ext cx="39" cy="39"/>
              </a:xfrm>
              <a:custGeom>
                <a:avLst/>
                <a:gdLst>
                  <a:gd name="T0" fmla="*/ 71 w 144"/>
                  <a:gd name="T1" fmla="*/ 141 h 141"/>
                  <a:gd name="T2" fmla="*/ 1 w 144"/>
                  <a:gd name="T3" fmla="*/ 72 h 141"/>
                  <a:gd name="T4" fmla="*/ 70 w 144"/>
                  <a:gd name="T5" fmla="*/ 0 h 141"/>
                  <a:gd name="T6" fmla="*/ 72 w 144"/>
                  <a:gd name="T7" fmla="*/ 0 h 141"/>
                  <a:gd name="T8" fmla="*/ 143 w 144"/>
                  <a:gd name="T9" fmla="*/ 70 h 141"/>
                  <a:gd name="T10" fmla="*/ 74 w 144"/>
                  <a:gd name="T11" fmla="*/ 141 h 141"/>
                  <a:gd name="T12" fmla="*/ 72 w 144"/>
                  <a:gd name="T13" fmla="*/ 141 h 141"/>
                  <a:gd name="T14" fmla="*/ 71 w 144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1">
                    <a:moveTo>
                      <a:pt x="71" y="141"/>
                    </a:moveTo>
                    <a:cubicBezTo>
                      <a:pt x="33" y="141"/>
                      <a:pt x="1" y="110"/>
                      <a:pt x="1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4" y="108"/>
                      <a:pt x="113" y="140"/>
                      <a:pt x="74" y="141"/>
                    </a:cubicBezTo>
                    <a:cubicBezTo>
                      <a:pt x="72" y="141"/>
                      <a:pt x="72" y="141"/>
                      <a:pt x="72" y="141"/>
                    </a:cubicBezTo>
                    <a:cubicBezTo>
                      <a:pt x="72" y="141"/>
                      <a:pt x="71" y="141"/>
                      <a:pt x="71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80">
                <a:extLst>
                  <a:ext uri="{FF2B5EF4-FFF2-40B4-BE49-F238E27FC236}">
                    <a16:creationId xmlns:a16="http://schemas.microsoft.com/office/drawing/2014/main" id="{C86C444D-F58C-41EB-970A-F3D2378B4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668"/>
                <a:ext cx="49" cy="46"/>
              </a:xfrm>
              <a:custGeom>
                <a:avLst/>
                <a:gdLst>
                  <a:gd name="T0" fmla="*/ 90 w 179"/>
                  <a:gd name="T1" fmla="*/ 167 h 167"/>
                  <a:gd name="T2" fmla="*/ 63 w 179"/>
                  <a:gd name="T3" fmla="*/ 162 h 167"/>
                  <a:gd name="T4" fmla="*/ 61 w 179"/>
                  <a:gd name="T5" fmla="*/ 162 h 167"/>
                  <a:gd name="T6" fmla="*/ 15 w 179"/>
                  <a:gd name="T7" fmla="*/ 61 h 167"/>
                  <a:gd name="T8" fmla="*/ 116 w 179"/>
                  <a:gd name="T9" fmla="*/ 15 h 167"/>
                  <a:gd name="T10" fmla="*/ 117 w 179"/>
                  <a:gd name="T11" fmla="*/ 15 h 167"/>
                  <a:gd name="T12" fmla="*/ 164 w 179"/>
                  <a:gd name="T13" fmla="*/ 116 h 167"/>
                  <a:gd name="T14" fmla="*/ 90 w 179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7">
                    <a:moveTo>
                      <a:pt x="90" y="167"/>
                    </a:moveTo>
                    <a:cubicBezTo>
                      <a:pt x="81" y="167"/>
                      <a:pt x="72" y="166"/>
                      <a:pt x="63" y="162"/>
                    </a:cubicBezTo>
                    <a:cubicBezTo>
                      <a:pt x="61" y="162"/>
                      <a:pt x="61" y="162"/>
                      <a:pt x="61" y="162"/>
                    </a:cubicBezTo>
                    <a:cubicBezTo>
                      <a:pt x="21" y="147"/>
                      <a:pt x="0" y="102"/>
                      <a:pt x="15" y="61"/>
                    </a:cubicBezTo>
                    <a:cubicBezTo>
                      <a:pt x="30" y="20"/>
                      <a:pt x="75" y="0"/>
                      <a:pt x="116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58" y="30"/>
                      <a:pt x="179" y="75"/>
                      <a:pt x="164" y="116"/>
                    </a:cubicBezTo>
                    <a:cubicBezTo>
                      <a:pt x="152" y="148"/>
                      <a:pt x="122" y="167"/>
                      <a:pt x="90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81">
                <a:extLst>
                  <a:ext uri="{FF2B5EF4-FFF2-40B4-BE49-F238E27FC236}">
                    <a16:creationId xmlns:a16="http://schemas.microsoft.com/office/drawing/2014/main" id="{237CF1FA-E841-4C9E-9E1F-753F7238C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674"/>
                <a:ext cx="36" cy="35"/>
              </a:xfrm>
              <a:custGeom>
                <a:avLst/>
                <a:gdLst>
                  <a:gd name="T0" fmla="*/ 65 w 132"/>
                  <a:gd name="T1" fmla="*/ 124 h 124"/>
                  <a:gd name="T2" fmla="*/ 12 w 132"/>
                  <a:gd name="T3" fmla="*/ 88 h 124"/>
                  <a:gd name="T4" fmla="*/ 44 w 132"/>
                  <a:gd name="T5" fmla="*/ 12 h 124"/>
                  <a:gd name="T6" fmla="*/ 45 w 132"/>
                  <a:gd name="T7" fmla="*/ 12 h 124"/>
                  <a:gd name="T8" fmla="*/ 120 w 132"/>
                  <a:gd name="T9" fmla="*/ 44 h 124"/>
                  <a:gd name="T10" fmla="*/ 88 w 132"/>
                  <a:gd name="T11" fmla="*/ 119 h 124"/>
                  <a:gd name="T12" fmla="*/ 87 w 132"/>
                  <a:gd name="T13" fmla="*/ 119 h 124"/>
                  <a:gd name="T14" fmla="*/ 65 w 132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4">
                    <a:moveTo>
                      <a:pt x="65" y="124"/>
                    </a:moveTo>
                    <a:cubicBezTo>
                      <a:pt x="43" y="124"/>
                      <a:pt x="21" y="110"/>
                      <a:pt x="12" y="88"/>
                    </a:cubicBezTo>
                    <a:cubicBezTo>
                      <a:pt x="0" y="58"/>
                      <a:pt x="14" y="24"/>
                      <a:pt x="44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75" y="0"/>
                      <a:pt x="108" y="14"/>
                      <a:pt x="120" y="44"/>
                    </a:cubicBezTo>
                    <a:cubicBezTo>
                      <a:pt x="132" y="73"/>
                      <a:pt x="118" y="107"/>
                      <a:pt x="88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0" y="122"/>
                      <a:pt x="73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82">
                <a:extLst>
                  <a:ext uri="{FF2B5EF4-FFF2-40B4-BE49-F238E27FC236}">
                    <a16:creationId xmlns:a16="http://schemas.microsoft.com/office/drawing/2014/main" id="{09460C6C-AD89-4158-9CF6-9D158FCA2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621"/>
                <a:ext cx="54" cy="50"/>
              </a:xfrm>
              <a:custGeom>
                <a:avLst/>
                <a:gdLst>
                  <a:gd name="T0" fmla="*/ 98 w 194"/>
                  <a:gd name="T1" fmla="*/ 181 h 181"/>
                  <a:gd name="T2" fmla="*/ 69 w 194"/>
                  <a:gd name="T3" fmla="*/ 176 h 181"/>
                  <a:gd name="T4" fmla="*/ 67 w 194"/>
                  <a:gd name="T5" fmla="*/ 175 h 181"/>
                  <a:gd name="T6" fmla="*/ 17 w 194"/>
                  <a:gd name="T7" fmla="*/ 66 h 181"/>
                  <a:gd name="T8" fmla="*/ 126 w 194"/>
                  <a:gd name="T9" fmla="*/ 16 h 181"/>
                  <a:gd name="T10" fmla="*/ 128 w 194"/>
                  <a:gd name="T11" fmla="*/ 17 h 181"/>
                  <a:gd name="T12" fmla="*/ 178 w 194"/>
                  <a:gd name="T13" fmla="*/ 126 h 181"/>
                  <a:gd name="T14" fmla="*/ 98 w 194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181">
                    <a:moveTo>
                      <a:pt x="98" y="181"/>
                    </a:moveTo>
                    <a:cubicBezTo>
                      <a:pt x="88" y="181"/>
                      <a:pt x="78" y="180"/>
                      <a:pt x="69" y="176"/>
                    </a:cubicBezTo>
                    <a:cubicBezTo>
                      <a:pt x="67" y="175"/>
                      <a:pt x="67" y="175"/>
                      <a:pt x="67" y="175"/>
                    </a:cubicBezTo>
                    <a:cubicBezTo>
                      <a:pt x="23" y="159"/>
                      <a:pt x="0" y="110"/>
                      <a:pt x="17" y="66"/>
                    </a:cubicBezTo>
                    <a:cubicBezTo>
                      <a:pt x="33" y="22"/>
                      <a:pt x="82" y="0"/>
                      <a:pt x="126" y="16"/>
                    </a:cubicBezTo>
                    <a:cubicBezTo>
                      <a:pt x="128" y="17"/>
                      <a:pt x="128" y="17"/>
                      <a:pt x="128" y="17"/>
                    </a:cubicBezTo>
                    <a:cubicBezTo>
                      <a:pt x="172" y="33"/>
                      <a:pt x="194" y="82"/>
                      <a:pt x="178" y="126"/>
                    </a:cubicBezTo>
                    <a:cubicBezTo>
                      <a:pt x="165" y="160"/>
                      <a:pt x="133" y="181"/>
                      <a:pt x="98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183">
                <a:extLst>
                  <a:ext uri="{FF2B5EF4-FFF2-40B4-BE49-F238E27FC236}">
                    <a16:creationId xmlns:a16="http://schemas.microsoft.com/office/drawing/2014/main" id="{E7F2CB52-C5D8-462A-90DD-A92C3D352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2624"/>
                <a:ext cx="39" cy="36"/>
              </a:xfrm>
              <a:custGeom>
                <a:avLst/>
                <a:gdLst>
                  <a:gd name="T0" fmla="*/ 69 w 140"/>
                  <a:gd name="T1" fmla="*/ 131 h 131"/>
                  <a:gd name="T2" fmla="*/ 12 w 140"/>
                  <a:gd name="T3" fmla="*/ 93 h 131"/>
                  <a:gd name="T4" fmla="*/ 46 w 140"/>
                  <a:gd name="T5" fmla="*/ 13 h 131"/>
                  <a:gd name="T6" fmla="*/ 48 w 140"/>
                  <a:gd name="T7" fmla="*/ 13 h 131"/>
                  <a:gd name="T8" fmla="*/ 127 w 140"/>
                  <a:gd name="T9" fmla="*/ 47 h 131"/>
                  <a:gd name="T10" fmla="*/ 93 w 140"/>
                  <a:gd name="T11" fmla="*/ 126 h 131"/>
                  <a:gd name="T12" fmla="*/ 92 w 140"/>
                  <a:gd name="T13" fmla="*/ 127 h 131"/>
                  <a:gd name="T14" fmla="*/ 69 w 140"/>
                  <a:gd name="T15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1">
                    <a:moveTo>
                      <a:pt x="69" y="131"/>
                    </a:moveTo>
                    <a:cubicBezTo>
                      <a:pt x="45" y="131"/>
                      <a:pt x="22" y="117"/>
                      <a:pt x="12" y="93"/>
                    </a:cubicBezTo>
                    <a:cubicBezTo>
                      <a:pt x="0" y="62"/>
                      <a:pt x="15" y="26"/>
                      <a:pt x="46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79" y="0"/>
                      <a:pt x="114" y="15"/>
                      <a:pt x="127" y="47"/>
                    </a:cubicBezTo>
                    <a:cubicBezTo>
                      <a:pt x="140" y="78"/>
                      <a:pt x="125" y="113"/>
                      <a:pt x="93" y="126"/>
                    </a:cubicBezTo>
                    <a:cubicBezTo>
                      <a:pt x="92" y="127"/>
                      <a:pt x="92" y="127"/>
                      <a:pt x="92" y="127"/>
                    </a:cubicBezTo>
                    <a:cubicBezTo>
                      <a:pt x="85" y="130"/>
                      <a:pt x="77" y="131"/>
                      <a:pt x="69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184">
                <a:extLst>
                  <a:ext uri="{FF2B5EF4-FFF2-40B4-BE49-F238E27FC236}">
                    <a16:creationId xmlns:a16="http://schemas.microsoft.com/office/drawing/2014/main" id="{20DD8E8E-7653-4193-9774-77355F10C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579"/>
                <a:ext cx="48" cy="44"/>
              </a:xfrm>
              <a:custGeom>
                <a:avLst/>
                <a:gdLst>
                  <a:gd name="T0" fmla="*/ 87 w 172"/>
                  <a:gd name="T1" fmla="*/ 161 h 161"/>
                  <a:gd name="T2" fmla="*/ 61 w 172"/>
                  <a:gd name="T3" fmla="*/ 156 h 161"/>
                  <a:gd name="T4" fmla="*/ 59 w 172"/>
                  <a:gd name="T5" fmla="*/ 156 h 161"/>
                  <a:gd name="T6" fmla="*/ 15 w 172"/>
                  <a:gd name="T7" fmla="*/ 59 h 161"/>
                  <a:gd name="T8" fmla="*/ 112 w 172"/>
                  <a:gd name="T9" fmla="*/ 15 h 161"/>
                  <a:gd name="T10" fmla="*/ 113 w 172"/>
                  <a:gd name="T11" fmla="*/ 15 h 161"/>
                  <a:gd name="T12" fmla="*/ 158 w 172"/>
                  <a:gd name="T13" fmla="*/ 112 h 161"/>
                  <a:gd name="T14" fmla="*/ 87 w 172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161">
                    <a:moveTo>
                      <a:pt x="87" y="161"/>
                    </a:moveTo>
                    <a:cubicBezTo>
                      <a:pt x="78" y="161"/>
                      <a:pt x="70" y="160"/>
                      <a:pt x="61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20" y="141"/>
                      <a:pt x="0" y="98"/>
                      <a:pt x="15" y="59"/>
                    </a:cubicBezTo>
                    <a:cubicBezTo>
                      <a:pt x="29" y="20"/>
                      <a:pt x="73" y="0"/>
                      <a:pt x="112" y="15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52" y="30"/>
                      <a:pt x="172" y="73"/>
                      <a:pt x="158" y="112"/>
                    </a:cubicBezTo>
                    <a:cubicBezTo>
                      <a:pt x="147" y="142"/>
                      <a:pt x="118" y="161"/>
                      <a:pt x="8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185">
                <a:extLst>
                  <a:ext uri="{FF2B5EF4-FFF2-40B4-BE49-F238E27FC236}">
                    <a16:creationId xmlns:a16="http://schemas.microsoft.com/office/drawing/2014/main" id="{88ADE417-7293-4AAB-8E7A-B2EA55E27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569"/>
                <a:ext cx="51" cy="48"/>
              </a:xfrm>
              <a:custGeom>
                <a:avLst/>
                <a:gdLst>
                  <a:gd name="T0" fmla="*/ 92 w 186"/>
                  <a:gd name="T1" fmla="*/ 174 h 174"/>
                  <a:gd name="T2" fmla="*/ 16 w 186"/>
                  <a:gd name="T3" fmla="*/ 124 h 174"/>
                  <a:gd name="T4" fmla="*/ 61 w 186"/>
                  <a:gd name="T5" fmla="*/ 18 h 174"/>
                  <a:gd name="T6" fmla="*/ 63 w 186"/>
                  <a:gd name="T7" fmla="*/ 17 h 174"/>
                  <a:gd name="T8" fmla="*/ 169 w 186"/>
                  <a:gd name="T9" fmla="*/ 62 h 174"/>
                  <a:gd name="T10" fmla="*/ 124 w 186"/>
                  <a:gd name="T11" fmla="*/ 168 h 174"/>
                  <a:gd name="T12" fmla="*/ 122 w 186"/>
                  <a:gd name="T13" fmla="*/ 168 h 174"/>
                  <a:gd name="T14" fmla="*/ 92 w 186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4">
                    <a:moveTo>
                      <a:pt x="92" y="174"/>
                    </a:moveTo>
                    <a:cubicBezTo>
                      <a:pt x="60" y="174"/>
                      <a:pt x="29" y="155"/>
                      <a:pt x="16" y="124"/>
                    </a:cubicBezTo>
                    <a:cubicBezTo>
                      <a:pt x="0" y="82"/>
                      <a:pt x="20" y="35"/>
                      <a:pt x="61" y="18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104" y="0"/>
                      <a:pt x="152" y="20"/>
                      <a:pt x="169" y="62"/>
                    </a:cubicBezTo>
                    <a:cubicBezTo>
                      <a:pt x="186" y="104"/>
                      <a:pt x="166" y="151"/>
                      <a:pt x="124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12" y="173"/>
                      <a:pt x="102" y="174"/>
                      <a:pt x="92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186">
                <a:extLst>
                  <a:ext uri="{FF2B5EF4-FFF2-40B4-BE49-F238E27FC236}">
                    <a16:creationId xmlns:a16="http://schemas.microsoft.com/office/drawing/2014/main" id="{C9955DAE-E184-4787-BE99-3D9D4D67D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501"/>
                <a:ext cx="50" cy="47"/>
              </a:xfrm>
              <a:custGeom>
                <a:avLst/>
                <a:gdLst>
                  <a:gd name="T0" fmla="*/ 90 w 179"/>
                  <a:gd name="T1" fmla="*/ 169 h 169"/>
                  <a:gd name="T2" fmla="*/ 37 w 179"/>
                  <a:gd name="T3" fmla="*/ 150 h 169"/>
                  <a:gd name="T4" fmla="*/ 36 w 179"/>
                  <a:gd name="T5" fmla="*/ 148 h 169"/>
                  <a:gd name="T6" fmla="*/ 29 w 179"/>
                  <a:gd name="T7" fmla="*/ 36 h 169"/>
                  <a:gd name="T8" fmla="*/ 142 w 179"/>
                  <a:gd name="T9" fmla="*/ 29 h 169"/>
                  <a:gd name="T10" fmla="*/ 143 w 179"/>
                  <a:gd name="T11" fmla="*/ 30 h 169"/>
                  <a:gd name="T12" fmla="*/ 150 w 179"/>
                  <a:gd name="T13" fmla="*/ 143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71" y="169"/>
                      <a:pt x="53" y="163"/>
                      <a:pt x="37" y="150"/>
                    </a:cubicBezTo>
                    <a:cubicBezTo>
                      <a:pt x="36" y="148"/>
                      <a:pt x="36" y="148"/>
                      <a:pt x="36" y="148"/>
                    </a:cubicBezTo>
                    <a:cubicBezTo>
                      <a:pt x="3" y="119"/>
                      <a:pt x="0" y="69"/>
                      <a:pt x="29" y="36"/>
                    </a:cubicBezTo>
                    <a:cubicBezTo>
                      <a:pt x="58" y="3"/>
                      <a:pt x="109" y="0"/>
                      <a:pt x="142" y="29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76" y="59"/>
                      <a:pt x="179" y="109"/>
                      <a:pt x="150" y="143"/>
                    </a:cubicBezTo>
                    <a:cubicBezTo>
                      <a:pt x="134" y="160"/>
                      <a:pt x="112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187">
                <a:extLst>
                  <a:ext uri="{FF2B5EF4-FFF2-40B4-BE49-F238E27FC236}">
                    <a16:creationId xmlns:a16="http://schemas.microsoft.com/office/drawing/2014/main" id="{AC315538-78F3-488B-9F03-59F3006C5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496"/>
                <a:ext cx="47" cy="45"/>
              </a:xfrm>
              <a:custGeom>
                <a:avLst/>
                <a:gdLst>
                  <a:gd name="T0" fmla="*/ 84 w 170"/>
                  <a:gd name="T1" fmla="*/ 162 h 162"/>
                  <a:gd name="T2" fmla="*/ 29 w 170"/>
                  <a:gd name="T3" fmla="*/ 138 h 162"/>
                  <a:gd name="T4" fmla="*/ 32 w 170"/>
                  <a:gd name="T5" fmla="*/ 30 h 162"/>
                  <a:gd name="T6" fmla="*/ 33 w 170"/>
                  <a:gd name="T7" fmla="*/ 29 h 162"/>
                  <a:gd name="T8" fmla="*/ 141 w 170"/>
                  <a:gd name="T9" fmla="*/ 32 h 162"/>
                  <a:gd name="T10" fmla="*/ 138 w 170"/>
                  <a:gd name="T11" fmla="*/ 140 h 162"/>
                  <a:gd name="T12" fmla="*/ 137 w 170"/>
                  <a:gd name="T13" fmla="*/ 141 h 162"/>
                  <a:gd name="T14" fmla="*/ 84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4" y="162"/>
                    </a:moveTo>
                    <a:cubicBezTo>
                      <a:pt x="64" y="162"/>
                      <a:pt x="44" y="154"/>
                      <a:pt x="29" y="138"/>
                    </a:cubicBezTo>
                    <a:cubicBezTo>
                      <a:pt x="0" y="107"/>
                      <a:pt x="1" y="59"/>
                      <a:pt x="32" y="30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64" y="0"/>
                      <a:pt x="112" y="1"/>
                      <a:pt x="141" y="32"/>
                    </a:cubicBezTo>
                    <a:cubicBezTo>
                      <a:pt x="170" y="62"/>
                      <a:pt x="169" y="111"/>
                      <a:pt x="138" y="140"/>
                    </a:cubicBezTo>
                    <a:cubicBezTo>
                      <a:pt x="137" y="141"/>
                      <a:pt x="137" y="141"/>
                      <a:pt x="137" y="141"/>
                    </a:cubicBezTo>
                    <a:cubicBezTo>
                      <a:pt x="122" y="155"/>
                      <a:pt x="103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88">
                <a:extLst>
                  <a:ext uri="{FF2B5EF4-FFF2-40B4-BE49-F238E27FC236}">
                    <a16:creationId xmlns:a16="http://schemas.microsoft.com/office/drawing/2014/main" id="{CBF8B9DF-EB25-4477-8923-19E8D26F1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417"/>
                <a:ext cx="45" cy="43"/>
              </a:xfrm>
              <a:custGeom>
                <a:avLst/>
                <a:gdLst>
                  <a:gd name="T0" fmla="*/ 83 w 164"/>
                  <a:gd name="T1" fmla="*/ 156 h 156"/>
                  <a:gd name="T2" fmla="*/ 35 w 164"/>
                  <a:gd name="T3" fmla="*/ 137 h 156"/>
                  <a:gd name="T4" fmla="*/ 33 w 164"/>
                  <a:gd name="T5" fmla="*/ 136 h 156"/>
                  <a:gd name="T6" fmla="*/ 27 w 164"/>
                  <a:gd name="T7" fmla="*/ 33 h 156"/>
                  <a:gd name="T8" fmla="*/ 130 w 164"/>
                  <a:gd name="T9" fmla="*/ 27 h 156"/>
                  <a:gd name="T10" fmla="*/ 132 w 164"/>
                  <a:gd name="T11" fmla="*/ 28 h 156"/>
                  <a:gd name="T12" fmla="*/ 138 w 164"/>
                  <a:gd name="T13" fmla="*/ 131 h 156"/>
                  <a:gd name="T14" fmla="*/ 83 w 164"/>
                  <a:gd name="T15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6">
                    <a:moveTo>
                      <a:pt x="83" y="156"/>
                    </a:moveTo>
                    <a:cubicBezTo>
                      <a:pt x="66" y="156"/>
                      <a:pt x="49" y="149"/>
                      <a:pt x="35" y="137"/>
                    </a:cubicBezTo>
                    <a:cubicBezTo>
                      <a:pt x="33" y="136"/>
                      <a:pt x="33" y="136"/>
                      <a:pt x="33" y="136"/>
                    </a:cubicBezTo>
                    <a:cubicBezTo>
                      <a:pt x="3" y="109"/>
                      <a:pt x="0" y="63"/>
                      <a:pt x="27" y="33"/>
                    </a:cubicBezTo>
                    <a:cubicBezTo>
                      <a:pt x="54" y="3"/>
                      <a:pt x="100" y="0"/>
                      <a:pt x="130" y="27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62" y="55"/>
                      <a:pt x="164" y="101"/>
                      <a:pt x="138" y="131"/>
                    </a:cubicBezTo>
                    <a:cubicBezTo>
                      <a:pt x="123" y="147"/>
                      <a:pt x="103" y="156"/>
                      <a:pt x="83" y="1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89">
                <a:extLst>
                  <a:ext uri="{FF2B5EF4-FFF2-40B4-BE49-F238E27FC236}">
                    <a16:creationId xmlns:a16="http://schemas.microsoft.com/office/drawing/2014/main" id="{83A71C18-3C72-47EA-8B03-3DE37C6A8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406"/>
                <a:ext cx="48" cy="46"/>
              </a:xfrm>
              <a:custGeom>
                <a:avLst/>
                <a:gdLst>
                  <a:gd name="T0" fmla="*/ 87 w 175"/>
                  <a:gd name="T1" fmla="*/ 167 h 167"/>
                  <a:gd name="T2" fmla="*/ 29 w 175"/>
                  <a:gd name="T3" fmla="*/ 143 h 167"/>
                  <a:gd name="T4" fmla="*/ 33 w 175"/>
                  <a:gd name="T5" fmla="*/ 31 h 167"/>
                  <a:gd name="T6" fmla="*/ 34 w 175"/>
                  <a:gd name="T7" fmla="*/ 30 h 167"/>
                  <a:gd name="T8" fmla="*/ 145 w 175"/>
                  <a:gd name="T9" fmla="*/ 34 h 167"/>
                  <a:gd name="T10" fmla="*/ 142 w 175"/>
                  <a:gd name="T11" fmla="*/ 145 h 167"/>
                  <a:gd name="T12" fmla="*/ 141 w 175"/>
                  <a:gd name="T13" fmla="*/ 146 h 167"/>
                  <a:gd name="T14" fmla="*/ 87 w 175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7">
                    <a:moveTo>
                      <a:pt x="87" y="167"/>
                    </a:moveTo>
                    <a:cubicBezTo>
                      <a:pt x="66" y="167"/>
                      <a:pt x="45" y="159"/>
                      <a:pt x="29" y="143"/>
                    </a:cubicBezTo>
                    <a:cubicBezTo>
                      <a:pt x="0" y="111"/>
                      <a:pt x="1" y="61"/>
                      <a:pt x="33" y="31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66" y="0"/>
                      <a:pt x="116" y="2"/>
                      <a:pt x="145" y="34"/>
                    </a:cubicBezTo>
                    <a:cubicBezTo>
                      <a:pt x="175" y="65"/>
                      <a:pt x="174" y="115"/>
                      <a:pt x="142" y="145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25" y="160"/>
                      <a:pt x="106" y="167"/>
                      <a:pt x="87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90">
                <a:extLst>
                  <a:ext uri="{FF2B5EF4-FFF2-40B4-BE49-F238E27FC236}">
                    <a16:creationId xmlns:a16="http://schemas.microsoft.com/office/drawing/2014/main" id="{371F488E-EFE6-461C-AC8B-60EC88C37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2319"/>
                <a:ext cx="54" cy="51"/>
              </a:xfrm>
              <a:custGeom>
                <a:avLst/>
                <a:gdLst>
                  <a:gd name="T0" fmla="*/ 98 w 196"/>
                  <a:gd name="T1" fmla="*/ 185 h 185"/>
                  <a:gd name="T2" fmla="*/ 22 w 196"/>
                  <a:gd name="T3" fmla="*/ 139 h 185"/>
                  <a:gd name="T4" fmla="*/ 21 w 196"/>
                  <a:gd name="T5" fmla="*/ 137 h 185"/>
                  <a:gd name="T6" fmla="*/ 58 w 196"/>
                  <a:gd name="T7" fmla="*/ 22 h 185"/>
                  <a:gd name="T8" fmla="*/ 173 w 196"/>
                  <a:gd name="T9" fmla="*/ 59 h 185"/>
                  <a:gd name="T10" fmla="*/ 174 w 196"/>
                  <a:gd name="T11" fmla="*/ 60 h 185"/>
                  <a:gd name="T12" fmla="*/ 138 w 196"/>
                  <a:gd name="T13" fmla="*/ 176 h 185"/>
                  <a:gd name="T14" fmla="*/ 98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8" y="185"/>
                    </a:moveTo>
                    <a:cubicBezTo>
                      <a:pt x="67" y="185"/>
                      <a:pt x="37" y="168"/>
                      <a:pt x="22" y="139"/>
                    </a:cubicBezTo>
                    <a:cubicBezTo>
                      <a:pt x="21" y="137"/>
                      <a:pt x="21" y="137"/>
                      <a:pt x="21" y="137"/>
                    </a:cubicBezTo>
                    <a:cubicBezTo>
                      <a:pt x="0" y="95"/>
                      <a:pt x="16" y="43"/>
                      <a:pt x="58" y="22"/>
                    </a:cubicBezTo>
                    <a:cubicBezTo>
                      <a:pt x="100" y="0"/>
                      <a:pt x="152" y="17"/>
                      <a:pt x="173" y="59"/>
                    </a:cubicBezTo>
                    <a:cubicBezTo>
                      <a:pt x="174" y="60"/>
                      <a:pt x="174" y="60"/>
                      <a:pt x="174" y="60"/>
                    </a:cubicBezTo>
                    <a:cubicBezTo>
                      <a:pt x="196" y="102"/>
                      <a:pt x="180" y="154"/>
                      <a:pt x="138" y="176"/>
                    </a:cubicBezTo>
                    <a:cubicBezTo>
                      <a:pt x="125" y="182"/>
                      <a:pt x="112" y="185"/>
                      <a:pt x="98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191">
                <a:extLst>
                  <a:ext uri="{FF2B5EF4-FFF2-40B4-BE49-F238E27FC236}">
                    <a16:creationId xmlns:a16="http://schemas.microsoft.com/office/drawing/2014/main" id="{B7D2F6DE-C391-415F-A78E-ED0078147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316"/>
                <a:ext cx="45" cy="41"/>
              </a:xfrm>
              <a:custGeom>
                <a:avLst/>
                <a:gdLst>
                  <a:gd name="T0" fmla="*/ 80 w 161"/>
                  <a:gd name="T1" fmla="*/ 151 h 151"/>
                  <a:gd name="T2" fmla="*/ 50 w 161"/>
                  <a:gd name="T3" fmla="*/ 145 h 151"/>
                  <a:gd name="T4" fmla="*/ 17 w 161"/>
                  <a:gd name="T5" fmla="*/ 51 h 151"/>
                  <a:gd name="T6" fmla="*/ 17 w 161"/>
                  <a:gd name="T7" fmla="*/ 49 h 151"/>
                  <a:gd name="T8" fmla="*/ 111 w 161"/>
                  <a:gd name="T9" fmla="*/ 16 h 151"/>
                  <a:gd name="T10" fmla="*/ 144 w 161"/>
                  <a:gd name="T11" fmla="*/ 110 h 151"/>
                  <a:gd name="T12" fmla="*/ 143 w 161"/>
                  <a:gd name="T13" fmla="*/ 112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70" y="151"/>
                      <a:pt x="59" y="149"/>
                      <a:pt x="50" y="145"/>
                    </a:cubicBezTo>
                    <a:cubicBezTo>
                      <a:pt x="15" y="128"/>
                      <a:pt x="0" y="86"/>
                      <a:pt x="17" y="51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34" y="14"/>
                      <a:pt x="76" y="0"/>
                      <a:pt x="111" y="16"/>
                    </a:cubicBezTo>
                    <a:cubicBezTo>
                      <a:pt x="146" y="33"/>
                      <a:pt x="161" y="75"/>
                      <a:pt x="144" y="110"/>
                    </a:cubicBezTo>
                    <a:cubicBezTo>
                      <a:pt x="143" y="112"/>
                      <a:pt x="143" y="112"/>
                      <a:pt x="143" y="112"/>
                    </a:cubicBezTo>
                    <a:cubicBezTo>
                      <a:pt x="131" y="137"/>
                      <a:pt x="10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192">
                <a:extLst>
                  <a:ext uri="{FF2B5EF4-FFF2-40B4-BE49-F238E27FC236}">
                    <a16:creationId xmlns:a16="http://schemas.microsoft.com/office/drawing/2014/main" id="{645017C4-A497-4D4D-9DEA-29A6E63EC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" y="2206"/>
                <a:ext cx="48" cy="45"/>
              </a:xfrm>
              <a:custGeom>
                <a:avLst/>
                <a:gdLst>
                  <a:gd name="T0" fmla="*/ 86 w 171"/>
                  <a:gd name="T1" fmla="*/ 162 h 162"/>
                  <a:gd name="T2" fmla="*/ 19 w 171"/>
                  <a:gd name="T3" fmla="*/ 121 h 162"/>
                  <a:gd name="T4" fmla="*/ 19 w 171"/>
                  <a:gd name="T5" fmla="*/ 120 h 162"/>
                  <a:gd name="T6" fmla="*/ 51 w 171"/>
                  <a:gd name="T7" fmla="*/ 19 h 162"/>
                  <a:gd name="T8" fmla="*/ 151 w 171"/>
                  <a:gd name="T9" fmla="*/ 51 h 162"/>
                  <a:gd name="T10" fmla="*/ 152 w 171"/>
                  <a:gd name="T11" fmla="*/ 53 h 162"/>
                  <a:gd name="T12" fmla="*/ 120 w 171"/>
                  <a:gd name="T13" fmla="*/ 153 h 162"/>
                  <a:gd name="T14" fmla="*/ 86 w 171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2">
                    <a:moveTo>
                      <a:pt x="86" y="162"/>
                    </a:moveTo>
                    <a:cubicBezTo>
                      <a:pt x="59" y="162"/>
                      <a:pt x="33" y="147"/>
                      <a:pt x="19" y="121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0" y="83"/>
                      <a:pt x="14" y="38"/>
                      <a:pt x="51" y="19"/>
                    </a:cubicBezTo>
                    <a:cubicBezTo>
                      <a:pt x="87" y="0"/>
                      <a:pt x="132" y="15"/>
                      <a:pt x="151" y="51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71" y="89"/>
                      <a:pt x="157" y="134"/>
                      <a:pt x="120" y="153"/>
                    </a:cubicBezTo>
                    <a:cubicBezTo>
                      <a:pt x="109" y="159"/>
                      <a:pt x="97" y="162"/>
                      <a:pt x="86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193">
                <a:extLst>
                  <a:ext uri="{FF2B5EF4-FFF2-40B4-BE49-F238E27FC236}">
                    <a16:creationId xmlns:a16="http://schemas.microsoft.com/office/drawing/2014/main" id="{2FEFB2BB-7F7E-494D-98A6-14761DF53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194"/>
                <a:ext cx="52" cy="49"/>
              </a:xfrm>
              <a:custGeom>
                <a:avLst/>
                <a:gdLst>
                  <a:gd name="T0" fmla="*/ 94 w 188"/>
                  <a:gd name="T1" fmla="*/ 177 h 177"/>
                  <a:gd name="T2" fmla="*/ 58 w 188"/>
                  <a:gd name="T3" fmla="*/ 169 h 177"/>
                  <a:gd name="T4" fmla="*/ 20 w 188"/>
                  <a:gd name="T5" fmla="*/ 60 h 177"/>
                  <a:gd name="T6" fmla="*/ 21 w 188"/>
                  <a:gd name="T7" fmla="*/ 58 h 177"/>
                  <a:gd name="T8" fmla="*/ 130 w 188"/>
                  <a:gd name="T9" fmla="*/ 20 h 177"/>
                  <a:gd name="T10" fmla="*/ 168 w 188"/>
                  <a:gd name="T11" fmla="*/ 129 h 177"/>
                  <a:gd name="T12" fmla="*/ 167 w 188"/>
                  <a:gd name="T13" fmla="*/ 131 h 177"/>
                  <a:gd name="T14" fmla="*/ 94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4" y="177"/>
                    </a:moveTo>
                    <a:cubicBezTo>
                      <a:pt x="82" y="177"/>
                      <a:pt x="70" y="174"/>
                      <a:pt x="58" y="169"/>
                    </a:cubicBezTo>
                    <a:cubicBezTo>
                      <a:pt x="18" y="150"/>
                      <a:pt x="0" y="101"/>
                      <a:pt x="20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40" y="18"/>
                      <a:pt x="89" y="0"/>
                      <a:pt x="130" y="20"/>
                    </a:cubicBezTo>
                    <a:cubicBezTo>
                      <a:pt x="170" y="39"/>
                      <a:pt x="188" y="88"/>
                      <a:pt x="168" y="129"/>
                    </a:cubicBezTo>
                    <a:cubicBezTo>
                      <a:pt x="167" y="131"/>
                      <a:pt x="167" y="131"/>
                      <a:pt x="167" y="131"/>
                    </a:cubicBezTo>
                    <a:cubicBezTo>
                      <a:pt x="153" y="160"/>
                      <a:pt x="124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94">
                <a:extLst>
                  <a:ext uri="{FF2B5EF4-FFF2-40B4-BE49-F238E27FC236}">
                    <a16:creationId xmlns:a16="http://schemas.microsoft.com/office/drawing/2014/main" id="{51440FE8-B314-4012-AAA6-45AB56B30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091"/>
                <a:ext cx="47" cy="44"/>
              </a:xfrm>
              <a:custGeom>
                <a:avLst/>
                <a:gdLst>
                  <a:gd name="T0" fmla="*/ 85 w 170"/>
                  <a:gd name="T1" fmla="*/ 161 h 161"/>
                  <a:gd name="T2" fmla="*/ 19 w 170"/>
                  <a:gd name="T3" fmla="*/ 120 h 161"/>
                  <a:gd name="T4" fmla="*/ 19 w 170"/>
                  <a:gd name="T5" fmla="*/ 119 h 161"/>
                  <a:gd name="T6" fmla="*/ 51 w 170"/>
                  <a:gd name="T7" fmla="*/ 19 h 161"/>
                  <a:gd name="T8" fmla="*/ 150 w 170"/>
                  <a:gd name="T9" fmla="*/ 51 h 161"/>
                  <a:gd name="T10" fmla="*/ 151 w 170"/>
                  <a:gd name="T11" fmla="*/ 52 h 161"/>
                  <a:gd name="T12" fmla="*/ 119 w 170"/>
                  <a:gd name="T13" fmla="*/ 152 h 161"/>
                  <a:gd name="T14" fmla="*/ 85 w 170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1">
                    <a:moveTo>
                      <a:pt x="85" y="161"/>
                    </a:moveTo>
                    <a:cubicBezTo>
                      <a:pt x="59" y="161"/>
                      <a:pt x="33" y="146"/>
                      <a:pt x="19" y="120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0" y="82"/>
                      <a:pt x="14" y="38"/>
                      <a:pt x="51" y="19"/>
                    </a:cubicBezTo>
                    <a:cubicBezTo>
                      <a:pt x="87" y="0"/>
                      <a:pt x="132" y="14"/>
                      <a:pt x="150" y="51"/>
                    </a:cubicBezTo>
                    <a:cubicBezTo>
                      <a:pt x="151" y="52"/>
                      <a:pt x="151" y="52"/>
                      <a:pt x="151" y="52"/>
                    </a:cubicBezTo>
                    <a:cubicBezTo>
                      <a:pt x="170" y="89"/>
                      <a:pt x="156" y="133"/>
                      <a:pt x="119" y="152"/>
                    </a:cubicBezTo>
                    <a:cubicBezTo>
                      <a:pt x="108" y="158"/>
                      <a:pt x="97" y="161"/>
                      <a:pt x="85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95">
                <a:extLst>
                  <a:ext uri="{FF2B5EF4-FFF2-40B4-BE49-F238E27FC236}">
                    <a16:creationId xmlns:a16="http://schemas.microsoft.com/office/drawing/2014/main" id="{F496AC33-EF5C-497B-9EDD-06D770514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2075"/>
                <a:ext cx="56" cy="53"/>
              </a:xfrm>
              <a:custGeom>
                <a:avLst/>
                <a:gdLst>
                  <a:gd name="T0" fmla="*/ 101 w 203"/>
                  <a:gd name="T1" fmla="*/ 191 h 191"/>
                  <a:gd name="T2" fmla="*/ 63 w 203"/>
                  <a:gd name="T3" fmla="*/ 182 h 191"/>
                  <a:gd name="T4" fmla="*/ 21 w 203"/>
                  <a:gd name="T5" fmla="*/ 64 h 191"/>
                  <a:gd name="T6" fmla="*/ 22 w 203"/>
                  <a:gd name="T7" fmla="*/ 62 h 191"/>
                  <a:gd name="T8" fmla="*/ 140 w 203"/>
                  <a:gd name="T9" fmla="*/ 21 h 191"/>
                  <a:gd name="T10" fmla="*/ 182 w 203"/>
                  <a:gd name="T11" fmla="*/ 139 h 191"/>
                  <a:gd name="T12" fmla="*/ 181 w 203"/>
                  <a:gd name="T13" fmla="*/ 141 h 191"/>
                  <a:gd name="T14" fmla="*/ 101 w 203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1">
                    <a:moveTo>
                      <a:pt x="101" y="191"/>
                    </a:moveTo>
                    <a:cubicBezTo>
                      <a:pt x="88" y="191"/>
                      <a:pt x="75" y="188"/>
                      <a:pt x="63" y="182"/>
                    </a:cubicBezTo>
                    <a:cubicBezTo>
                      <a:pt x="19" y="161"/>
                      <a:pt x="0" y="108"/>
                      <a:pt x="21" y="6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43" y="18"/>
                      <a:pt x="96" y="0"/>
                      <a:pt x="140" y="21"/>
                    </a:cubicBezTo>
                    <a:cubicBezTo>
                      <a:pt x="184" y="42"/>
                      <a:pt x="203" y="95"/>
                      <a:pt x="182" y="139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66" y="172"/>
                      <a:pt x="134" y="191"/>
                      <a:pt x="101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96">
                <a:extLst>
                  <a:ext uri="{FF2B5EF4-FFF2-40B4-BE49-F238E27FC236}">
                    <a16:creationId xmlns:a16="http://schemas.microsoft.com/office/drawing/2014/main" id="{4577F810-5155-4F13-86CB-A9DD7391D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968"/>
                <a:ext cx="41" cy="41"/>
              </a:xfrm>
              <a:custGeom>
                <a:avLst/>
                <a:gdLst>
                  <a:gd name="T0" fmla="*/ 75 w 149"/>
                  <a:gd name="T1" fmla="*/ 147 h 147"/>
                  <a:gd name="T2" fmla="*/ 5 w 149"/>
                  <a:gd name="T3" fmla="*/ 84 h 147"/>
                  <a:gd name="T4" fmla="*/ 4 w 149"/>
                  <a:gd name="T5" fmla="*/ 82 h 147"/>
                  <a:gd name="T6" fmla="*/ 67 w 149"/>
                  <a:gd name="T7" fmla="*/ 5 h 147"/>
                  <a:gd name="T8" fmla="*/ 145 w 149"/>
                  <a:gd name="T9" fmla="*/ 67 h 147"/>
                  <a:gd name="T10" fmla="*/ 145 w 149"/>
                  <a:gd name="T11" fmla="*/ 69 h 147"/>
                  <a:gd name="T12" fmla="*/ 82 w 149"/>
                  <a:gd name="T13" fmla="*/ 147 h 147"/>
                  <a:gd name="T14" fmla="*/ 75 w 149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7">
                    <a:moveTo>
                      <a:pt x="75" y="147"/>
                    </a:moveTo>
                    <a:cubicBezTo>
                      <a:pt x="39" y="147"/>
                      <a:pt x="8" y="120"/>
                      <a:pt x="5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4"/>
                      <a:pt x="28" y="9"/>
                      <a:pt x="67" y="5"/>
                    </a:cubicBezTo>
                    <a:cubicBezTo>
                      <a:pt x="106" y="0"/>
                      <a:pt x="141" y="29"/>
                      <a:pt x="145" y="67"/>
                    </a:cubicBezTo>
                    <a:cubicBezTo>
                      <a:pt x="145" y="69"/>
                      <a:pt x="145" y="69"/>
                      <a:pt x="145" y="69"/>
                    </a:cubicBezTo>
                    <a:cubicBezTo>
                      <a:pt x="149" y="108"/>
                      <a:pt x="121" y="143"/>
                      <a:pt x="82" y="147"/>
                    </a:cubicBezTo>
                    <a:cubicBezTo>
                      <a:pt x="80" y="147"/>
                      <a:pt x="77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97">
                <a:extLst>
                  <a:ext uri="{FF2B5EF4-FFF2-40B4-BE49-F238E27FC236}">
                    <a16:creationId xmlns:a16="http://schemas.microsoft.com/office/drawing/2014/main" id="{E14E1EDA-9066-4FBE-BF23-E725ADC51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954"/>
                <a:ext cx="48" cy="47"/>
              </a:xfrm>
              <a:custGeom>
                <a:avLst/>
                <a:gdLst>
                  <a:gd name="T0" fmla="*/ 87 w 174"/>
                  <a:gd name="T1" fmla="*/ 173 h 173"/>
                  <a:gd name="T2" fmla="*/ 81 w 174"/>
                  <a:gd name="T3" fmla="*/ 173 h 173"/>
                  <a:gd name="T4" fmla="*/ 3 w 174"/>
                  <a:gd name="T5" fmla="*/ 83 h 173"/>
                  <a:gd name="T6" fmla="*/ 3 w 174"/>
                  <a:gd name="T7" fmla="*/ 81 h 173"/>
                  <a:gd name="T8" fmla="*/ 93 w 174"/>
                  <a:gd name="T9" fmla="*/ 3 h 173"/>
                  <a:gd name="T10" fmla="*/ 171 w 174"/>
                  <a:gd name="T11" fmla="*/ 94 h 173"/>
                  <a:gd name="T12" fmla="*/ 171 w 174"/>
                  <a:gd name="T13" fmla="*/ 96 h 173"/>
                  <a:gd name="T14" fmla="*/ 87 w 174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73">
                    <a:moveTo>
                      <a:pt x="87" y="173"/>
                    </a:moveTo>
                    <a:cubicBezTo>
                      <a:pt x="85" y="173"/>
                      <a:pt x="83" y="173"/>
                      <a:pt x="81" y="173"/>
                    </a:cubicBezTo>
                    <a:cubicBezTo>
                      <a:pt x="34" y="169"/>
                      <a:pt x="0" y="129"/>
                      <a:pt x="3" y="83"/>
                    </a:cubicBezTo>
                    <a:cubicBezTo>
                      <a:pt x="3" y="81"/>
                      <a:pt x="3" y="81"/>
                      <a:pt x="3" y="81"/>
                    </a:cubicBezTo>
                    <a:cubicBezTo>
                      <a:pt x="7" y="35"/>
                      <a:pt x="47" y="0"/>
                      <a:pt x="93" y="3"/>
                    </a:cubicBezTo>
                    <a:cubicBezTo>
                      <a:pt x="140" y="7"/>
                      <a:pt x="174" y="47"/>
                      <a:pt x="171" y="94"/>
                    </a:cubicBezTo>
                    <a:cubicBezTo>
                      <a:pt x="171" y="96"/>
                      <a:pt x="171" y="96"/>
                      <a:pt x="171" y="96"/>
                    </a:cubicBezTo>
                    <a:cubicBezTo>
                      <a:pt x="167" y="140"/>
                      <a:pt x="130" y="173"/>
                      <a:pt x="87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98">
                <a:extLst>
                  <a:ext uri="{FF2B5EF4-FFF2-40B4-BE49-F238E27FC236}">
                    <a16:creationId xmlns:a16="http://schemas.microsoft.com/office/drawing/2014/main" id="{F80105B5-F8DB-45CA-B420-6DAEAA8CE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839"/>
                <a:ext cx="41" cy="40"/>
              </a:xfrm>
              <a:custGeom>
                <a:avLst/>
                <a:gdLst>
                  <a:gd name="T0" fmla="*/ 74 w 148"/>
                  <a:gd name="T1" fmla="*/ 147 h 147"/>
                  <a:gd name="T2" fmla="*/ 4 w 148"/>
                  <a:gd name="T3" fmla="*/ 84 h 147"/>
                  <a:gd name="T4" fmla="*/ 4 w 148"/>
                  <a:gd name="T5" fmla="*/ 82 h 147"/>
                  <a:gd name="T6" fmla="*/ 67 w 148"/>
                  <a:gd name="T7" fmla="*/ 4 h 147"/>
                  <a:gd name="T8" fmla="*/ 144 w 148"/>
                  <a:gd name="T9" fmla="*/ 67 h 147"/>
                  <a:gd name="T10" fmla="*/ 144 w 148"/>
                  <a:gd name="T11" fmla="*/ 69 h 147"/>
                  <a:gd name="T12" fmla="*/ 82 w 148"/>
                  <a:gd name="T13" fmla="*/ 146 h 147"/>
                  <a:gd name="T14" fmla="*/ 74 w 148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7">
                    <a:moveTo>
                      <a:pt x="74" y="147"/>
                    </a:moveTo>
                    <a:cubicBezTo>
                      <a:pt x="39" y="147"/>
                      <a:pt x="8" y="120"/>
                      <a:pt x="4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3"/>
                      <a:pt x="28" y="8"/>
                      <a:pt x="67" y="4"/>
                    </a:cubicBezTo>
                    <a:cubicBezTo>
                      <a:pt x="105" y="0"/>
                      <a:pt x="140" y="28"/>
                      <a:pt x="144" y="67"/>
                    </a:cubicBezTo>
                    <a:cubicBezTo>
                      <a:pt x="144" y="69"/>
                      <a:pt x="144" y="69"/>
                      <a:pt x="144" y="69"/>
                    </a:cubicBezTo>
                    <a:cubicBezTo>
                      <a:pt x="148" y="107"/>
                      <a:pt x="120" y="142"/>
                      <a:pt x="82" y="146"/>
                    </a:cubicBezTo>
                    <a:cubicBezTo>
                      <a:pt x="79" y="146"/>
                      <a:pt x="77" y="147"/>
                      <a:pt x="74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99">
                <a:extLst>
                  <a:ext uri="{FF2B5EF4-FFF2-40B4-BE49-F238E27FC236}">
                    <a16:creationId xmlns:a16="http://schemas.microsoft.com/office/drawing/2014/main" id="{C49EB592-ABC0-4177-8AF2-98A377768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1828"/>
                <a:ext cx="40" cy="39"/>
              </a:xfrm>
              <a:custGeom>
                <a:avLst/>
                <a:gdLst>
                  <a:gd name="T0" fmla="*/ 71 w 143"/>
                  <a:gd name="T1" fmla="*/ 142 h 142"/>
                  <a:gd name="T2" fmla="*/ 66 w 143"/>
                  <a:gd name="T3" fmla="*/ 142 h 142"/>
                  <a:gd name="T4" fmla="*/ 3 w 143"/>
                  <a:gd name="T5" fmla="*/ 68 h 142"/>
                  <a:gd name="T6" fmla="*/ 3 w 143"/>
                  <a:gd name="T7" fmla="*/ 66 h 142"/>
                  <a:gd name="T8" fmla="*/ 77 w 143"/>
                  <a:gd name="T9" fmla="*/ 3 h 142"/>
                  <a:gd name="T10" fmla="*/ 140 w 143"/>
                  <a:gd name="T11" fmla="*/ 77 h 142"/>
                  <a:gd name="T12" fmla="*/ 140 w 143"/>
                  <a:gd name="T13" fmla="*/ 79 h 142"/>
                  <a:gd name="T14" fmla="*/ 71 w 14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2">
                    <a:moveTo>
                      <a:pt x="71" y="142"/>
                    </a:moveTo>
                    <a:cubicBezTo>
                      <a:pt x="70" y="142"/>
                      <a:pt x="68" y="142"/>
                      <a:pt x="66" y="142"/>
                    </a:cubicBezTo>
                    <a:cubicBezTo>
                      <a:pt x="28" y="139"/>
                      <a:pt x="0" y="106"/>
                      <a:pt x="3" y="68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6" y="28"/>
                      <a:pt x="39" y="0"/>
                      <a:pt x="77" y="3"/>
                    </a:cubicBezTo>
                    <a:cubicBezTo>
                      <a:pt x="115" y="6"/>
                      <a:pt x="143" y="39"/>
                      <a:pt x="140" y="77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7" y="115"/>
                      <a:pt x="107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200">
                <a:extLst>
                  <a:ext uri="{FF2B5EF4-FFF2-40B4-BE49-F238E27FC236}">
                    <a16:creationId xmlns:a16="http://schemas.microsoft.com/office/drawing/2014/main" id="{DC734F04-4417-4287-8972-BE661C317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715"/>
                <a:ext cx="31" cy="30"/>
              </a:xfrm>
              <a:custGeom>
                <a:avLst/>
                <a:gdLst>
                  <a:gd name="T0" fmla="*/ 56 w 113"/>
                  <a:gd name="T1" fmla="*/ 109 h 109"/>
                  <a:gd name="T2" fmla="*/ 43 w 113"/>
                  <a:gd name="T3" fmla="*/ 107 h 109"/>
                  <a:gd name="T4" fmla="*/ 7 w 113"/>
                  <a:gd name="T5" fmla="*/ 45 h 109"/>
                  <a:gd name="T6" fmla="*/ 7 w 113"/>
                  <a:gd name="T7" fmla="*/ 43 h 109"/>
                  <a:gd name="T8" fmla="*/ 70 w 113"/>
                  <a:gd name="T9" fmla="*/ 7 h 109"/>
                  <a:gd name="T10" fmla="*/ 106 w 113"/>
                  <a:gd name="T11" fmla="*/ 70 h 109"/>
                  <a:gd name="T12" fmla="*/ 105 w 113"/>
                  <a:gd name="T13" fmla="*/ 71 h 109"/>
                  <a:gd name="T14" fmla="*/ 56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6" y="109"/>
                    </a:moveTo>
                    <a:cubicBezTo>
                      <a:pt x="52" y="109"/>
                      <a:pt x="47" y="108"/>
                      <a:pt x="43" y="107"/>
                    </a:cubicBezTo>
                    <a:cubicBezTo>
                      <a:pt x="16" y="100"/>
                      <a:pt x="0" y="72"/>
                      <a:pt x="7" y="45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4" y="16"/>
                      <a:pt x="42" y="0"/>
                      <a:pt x="70" y="7"/>
                    </a:cubicBezTo>
                    <a:cubicBezTo>
                      <a:pt x="97" y="15"/>
                      <a:pt x="113" y="43"/>
                      <a:pt x="106" y="70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99" y="94"/>
                      <a:pt x="79" y="109"/>
                      <a:pt x="56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201">
                <a:extLst>
                  <a:ext uri="{FF2B5EF4-FFF2-40B4-BE49-F238E27FC236}">
                    <a16:creationId xmlns:a16="http://schemas.microsoft.com/office/drawing/2014/main" id="{4886BA02-B741-40CD-A48C-A1085C0AD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698"/>
                <a:ext cx="39" cy="39"/>
              </a:xfrm>
              <a:custGeom>
                <a:avLst/>
                <a:gdLst>
                  <a:gd name="T0" fmla="*/ 72 w 144"/>
                  <a:gd name="T1" fmla="*/ 138 h 138"/>
                  <a:gd name="T2" fmla="*/ 10 w 144"/>
                  <a:gd name="T3" fmla="*/ 92 h 138"/>
                  <a:gd name="T4" fmla="*/ 10 w 144"/>
                  <a:gd name="T5" fmla="*/ 91 h 138"/>
                  <a:gd name="T6" fmla="*/ 53 w 144"/>
                  <a:gd name="T7" fmla="*/ 10 h 138"/>
                  <a:gd name="T8" fmla="*/ 133 w 144"/>
                  <a:gd name="T9" fmla="*/ 53 h 138"/>
                  <a:gd name="T10" fmla="*/ 133 w 144"/>
                  <a:gd name="T11" fmla="*/ 55 h 138"/>
                  <a:gd name="T12" fmla="*/ 90 w 144"/>
                  <a:gd name="T13" fmla="*/ 135 h 138"/>
                  <a:gd name="T14" fmla="*/ 72 w 144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8">
                    <a:moveTo>
                      <a:pt x="72" y="138"/>
                    </a:moveTo>
                    <a:cubicBezTo>
                      <a:pt x="44" y="138"/>
                      <a:pt x="19" y="120"/>
                      <a:pt x="10" y="92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87" y="0"/>
                      <a:pt x="123" y="19"/>
                      <a:pt x="133" y="53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44" y="89"/>
                      <a:pt x="124" y="125"/>
                      <a:pt x="90" y="135"/>
                    </a:cubicBezTo>
                    <a:cubicBezTo>
                      <a:pt x="84" y="137"/>
                      <a:pt x="78" y="138"/>
                      <a:pt x="72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202">
                <a:extLst>
                  <a:ext uri="{FF2B5EF4-FFF2-40B4-BE49-F238E27FC236}">
                    <a16:creationId xmlns:a16="http://schemas.microsoft.com/office/drawing/2014/main" id="{BE9BAC85-055F-4C36-B587-D96EC5929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581"/>
                <a:ext cx="46" cy="45"/>
              </a:xfrm>
              <a:custGeom>
                <a:avLst/>
                <a:gdLst>
                  <a:gd name="T0" fmla="*/ 84 w 169"/>
                  <a:gd name="T1" fmla="*/ 162 h 162"/>
                  <a:gd name="T2" fmla="*/ 64 w 169"/>
                  <a:gd name="T3" fmla="*/ 159 h 162"/>
                  <a:gd name="T4" fmla="*/ 11 w 169"/>
                  <a:gd name="T5" fmla="*/ 66 h 162"/>
                  <a:gd name="T6" fmla="*/ 11 w 169"/>
                  <a:gd name="T7" fmla="*/ 65 h 162"/>
                  <a:gd name="T8" fmla="*/ 104 w 169"/>
                  <a:gd name="T9" fmla="*/ 11 h 162"/>
                  <a:gd name="T10" fmla="*/ 158 w 169"/>
                  <a:gd name="T11" fmla="*/ 104 h 162"/>
                  <a:gd name="T12" fmla="*/ 157 w 169"/>
                  <a:gd name="T13" fmla="*/ 105 h 162"/>
                  <a:gd name="T14" fmla="*/ 84 w 169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9" h="162">
                    <a:moveTo>
                      <a:pt x="84" y="162"/>
                    </a:moveTo>
                    <a:cubicBezTo>
                      <a:pt x="78" y="162"/>
                      <a:pt x="71" y="161"/>
                      <a:pt x="64" y="159"/>
                    </a:cubicBezTo>
                    <a:cubicBezTo>
                      <a:pt x="24" y="148"/>
                      <a:pt x="0" y="107"/>
                      <a:pt x="11" y="66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22" y="24"/>
                      <a:pt x="64" y="0"/>
                      <a:pt x="104" y="11"/>
                    </a:cubicBezTo>
                    <a:cubicBezTo>
                      <a:pt x="145" y="22"/>
                      <a:pt x="169" y="63"/>
                      <a:pt x="158" y="104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48" y="139"/>
                      <a:pt x="11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203">
                <a:extLst>
                  <a:ext uri="{FF2B5EF4-FFF2-40B4-BE49-F238E27FC236}">
                    <a16:creationId xmlns:a16="http://schemas.microsoft.com/office/drawing/2014/main" id="{EDC1EBB3-1CC6-43BB-B93A-E0CAF7C51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1573"/>
                <a:ext cx="42" cy="39"/>
              </a:xfrm>
              <a:custGeom>
                <a:avLst/>
                <a:gdLst>
                  <a:gd name="T0" fmla="*/ 75 w 150"/>
                  <a:gd name="T1" fmla="*/ 143 h 143"/>
                  <a:gd name="T2" fmla="*/ 11 w 150"/>
                  <a:gd name="T3" fmla="*/ 96 h 143"/>
                  <a:gd name="T4" fmla="*/ 10 w 150"/>
                  <a:gd name="T5" fmla="*/ 94 h 143"/>
                  <a:gd name="T6" fmla="*/ 55 w 150"/>
                  <a:gd name="T7" fmla="*/ 10 h 143"/>
                  <a:gd name="T8" fmla="*/ 139 w 150"/>
                  <a:gd name="T9" fmla="*/ 55 h 143"/>
                  <a:gd name="T10" fmla="*/ 139 w 150"/>
                  <a:gd name="T11" fmla="*/ 57 h 143"/>
                  <a:gd name="T12" fmla="*/ 95 w 150"/>
                  <a:gd name="T13" fmla="*/ 141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6" y="143"/>
                      <a:pt x="20" y="125"/>
                      <a:pt x="11" y="96"/>
                    </a:cubicBezTo>
                    <a:cubicBezTo>
                      <a:pt x="10" y="94"/>
                      <a:pt x="10" y="94"/>
                      <a:pt x="10" y="94"/>
                    </a:cubicBezTo>
                    <a:cubicBezTo>
                      <a:pt x="0" y="59"/>
                      <a:pt x="20" y="21"/>
                      <a:pt x="55" y="10"/>
                    </a:cubicBezTo>
                    <a:cubicBezTo>
                      <a:pt x="91" y="0"/>
                      <a:pt x="128" y="20"/>
                      <a:pt x="139" y="55"/>
                    </a:cubicBezTo>
                    <a:cubicBezTo>
                      <a:pt x="139" y="57"/>
                      <a:pt x="139" y="57"/>
                      <a:pt x="139" y="57"/>
                    </a:cubicBezTo>
                    <a:cubicBezTo>
                      <a:pt x="150" y="92"/>
                      <a:pt x="130" y="130"/>
                      <a:pt x="95" y="141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204">
                <a:extLst>
                  <a:ext uri="{FF2B5EF4-FFF2-40B4-BE49-F238E27FC236}">
                    <a16:creationId xmlns:a16="http://schemas.microsoft.com/office/drawing/2014/main" id="{4F3FF777-043B-4181-A3E6-0FF7F6FB6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1465"/>
                <a:ext cx="27" cy="26"/>
              </a:xfrm>
              <a:custGeom>
                <a:avLst/>
                <a:gdLst>
                  <a:gd name="T0" fmla="*/ 50 w 100"/>
                  <a:gd name="T1" fmla="*/ 95 h 95"/>
                  <a:gd name="T2" fmla="*/ 39 w 100"/>
                  <a:gd name="T3" fmla="*/ 94 h 95"/>
                  <a:gd name="T4" fmla="*/ 7 w 100"/>
                  <a:gd name="T5" fmla="*/ 39 h 95"/>
                  <a:gd name="T6" fmla="*/ 7 w 100"/>
                  <a:gd name="T7" fmla="*/ 38 h 95"/>
                  <a:gd name="T8" fmla="*/ 62 w 100"/>
                  <a:gd name="T9" fmla="*/ 6 h 95"/>
                  <a:gd name="T10" fmla="*/ 94 w 100"/>
                  <a:gd name="T11" fmla="*/ 61 h 95"/>
                  <a:gd name="T12" fmla="*/ 93 w 100"/>
                  <a:gd name="T13" fmla="*/ 62 h 95"/>
                  <a:gd name="T14" fmla="*/ 50 w 100"/>
                  <a:gd name="T15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5">
                    <a:moveTo>
                      <a:pt x="50" y="95"/>
                    </a:moveTo>
                    <a:cubicBezTo>
                      <a:pt x="46" y="95"/>
                      <a:pt x="42" y="95"/>
                      <a:pt x="39" y="94"/>
                    </a:cubicBezTo>
                    <a:cubicBezTo>
                      <a:pt x="15" y="87"/>
                      <a:pt x="0" y="63"/>
                      <a:pt x="7" y="39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13" y="14"/>
                      <a:pt x="38" y="0"/>
                      <a:pt x="62" y="6"/>
                    </a:cubicBezTo>
                    <a:cubicBezTo>
                      <a:pt x="86" y="12"/>
                      <a:pt x="100" y="37"/>
                      <a:pt x="94" y="61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88" y="82"/>
                      <a:pt x="70" y="95"/>
                      <a:pt x="50" y="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5" name="Group 406">
              <a:extLst>
                <a:ext uri="{FF2B5EF4-FFF2-40B4-BE49-F238E27FC236}">
                  <a16:creationId xmlns:a16="http://schemas.microsoft.com/office/drawing/2014/main" id="{70514122-B1C5-43F8-9D63-BDE59AD422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" y="711"/>
              <a:ext cx="2226" cy="2288"/>
              <a:chOff x="702" y="711"/>
              <a:chExt cx="2226" cy="2288"/>
            </a:xfrm>
            <a:grpFill/>
          </p:grpSpPr>
          <p:sp>
            <p:nvSpPr>
              <p:cNvPr id="235" name="Freeform 206">
                <a:extLst>
                  <a:ext uri="{FF2B5EF4-FFF2-40B4-BE49-F238E27FC236}">
                    <a16:creationId xmlns:a16="http://schemas.microsoft.com/office/drawing/2014/main" id="{B17E2731-CF8A-47D6-89B9-EE96CE775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455"/>
                <a:ext cx="28" cy="27"/>
              </a:xfrm>
              <a:custGeom>
                <a:avLst/>
                <a:gdLst>
                  <a:gd name="T0" fmla="*/ 50 w 101"/>
                  <a:gd name="T1" fmla="*/ 97 h 97"/>
                  <a:gd name="T2" fmla="*/ 7 w 101"/>
                  <a:gd name="T3" fmla="*/ 65 h 97"/>
                  <a:gd name="T4" fmla="*/ 7 w 101"/>
                  <a:gd name="T5" fmla="*/ 64 h 97"/>
                  <a:gd name="T6" fmla="*/ 37 w 101"/>
                  <a:gd name="T7" fmla="*/ 8 h 97"/>
                  <a:gd name="T8" fmla="*/ 93 w 101"/>
                  <a:gd name="T9" fmla="*/ 38 h 97"/>
                  <a:gd name="T10" fmla="*/ 93 w 101"/>
                  <a:gd name="T11" fmla="*/ 39 h 97"/>
                  <a:gd name="T12" fmla="*/ 63 w 101"/>
                  <a:gd name="T13" fmla="*/ 95 h 97"/>
                  <a:gd name="T14" fmla="*/ 50 w 101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97">
                    <a:moveTo>
                      <a:pt x="50" y="97"/>
                    </a:moveTo>
                    <a:cubicBezTo>
                      <a:pt x="31" y="97"/>
                      <a:pt x="13" y="84"/>
                      <a:pt x="7" y="65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0" y="40"/>
                      <a:pt x="13" y="15"/>
                      <a:pt x="37" y="8"/>
                    </a:cubicBezTo>
                    <a:cubicBezTo>
                      <a:pt x="61" y="0"/>
                      <a:pt x="86" y="14"/>
                      <a:pt x="93" y="38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101" y="63"/>
                      <a:pt x="87" y="88"/>
                      <a:pt x="63" y="95"/>
                    </a:cubicBezTo>
                    <a:cubicBezTo>
                      <a:pt x="59" y="96"/>
                      <a:pt x="55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207">
                <a:extLst>
                  <a:ext uri="{FF2B5EF4-FFF2-40B4-BE49-F238E27FC236}">
                    <a16:creationId xmlns:a16="http://schemas.microsoft.com/office/drawing/2014/main" id="{13A8E2E3-ABF5-4CB1-9C74-7C57BFED7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134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8 w 161"/>
                  <a:gd name="T3" fmla="*/ 139 h 153"/>
                  <a:gd name="T4" fmla="*/ 23 w 161"/>
                  <a:gd name="T5" fmla="*/ 40 h 153"/>
                  <a:gd name="T6" fmla="*/ 24 w 161"/>
                  <a:gd name="T7" fmla="*/ 39 h 153"/>
                  <a:gd name="T8" fmla="*/ 123 w 161"/>
                  <a:gd name="T9" fmla="*/ 23 h 153"/>
                  <a:gd name="T10" fmla="*/ 138 w 161"/>
                  <a:gd name="T11" fmla="*/ 122 h 153"/>
                  <a:gd name="T12" fmla="*/ 137 w 161"/>
                  <a:gd name="T13" fmla="*/ 124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6" y="153"/>
                      <a:pt x="51" y="148"/>
                      <a:pt x="38" y="139"/>
                    </a:cubicBezTo>
                    <a:cubicBezTo>
                      <a:pt x="7" y="116"/>
                      <a:pt x="0" y="72"/>
                      <a:pt x="23" y="40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47" y="7"/>
                      <a:pt x="91" y="0"/>
                      <a:pt x="123" y="23"/>
                    </a:cubicBezTo>
                    <a:cubicBezTo>
                      <a:pt x="155" y="46"/>
                      <a:pt x="161" y="91"/>
                      <a:pt x="138" y="122"/>
                    </a:cubicBezTo>
                    <a:cubicBezTo>
                      <a:pt x="137" y="124"/>
                      <a:pt x="137" y="124"/>
                      <a:pt x="137" y="124"/>
                    </a:cubicBezTo>
                    <a:cubicBezTo>
                      <a:pt x="123" y="143"/>
                      <a:pt x="102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08">
                <a:extLst>
                  <a:ext uri="{FF2B5EF4-FFF2-40B4-BE49-F238E27FC236}">
                    <a16:creationId xmlns:a16="http://schemas.microsoft.com/office/drawing/2014/main" id="{58A3FC28-9AFF-4BF1-AFDA-E2D8C8FB2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1331"/>
                <a:ext cx="49" cy="47"/>
              </a:xfrm>
              <a:custGeom>
                <a:avLst/>
                <a:gdLst>
                  <a:gd name="T0" fmla="*/ 91 w 180"/>
                  <a:gd name="T1" fmla="*/ 170 h 170"/>
                  <a:gd name="T2" fmla="*/ 28 w 180"/>
                  <a:gd name="T3" fmla="*/ 140 h 170"/>
                  <a:gd name="T4" fmla="*/ 27 w 180"/>
                  <a:gd name="T5" fmla="*/ 138 h 170"/>
                  <a:gd name="T6" fmla="*/ 41 w 180"/>
                  <a:gd name="T7" fmla="*/ 27 h 170"/>
                  <a:gd name="T8" fmla="*/ 152 w 180"/>
                  <a:gd name="T9" fmla="*/ 41 h 170"/>
                  <a:gd name="T10" fmla="*/ 153 w 180"/>
                  <a:gd name="T11" fmla="*/ 42 h 170"/>
                  <a:gd name="T12" fmla="*/ 139 w 180"/>
                  <a:gd name="T13" fmla="*/ 153 h 170"/>
                  <a:gd name="T14" fmla="*/ 91 w 180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0">
                    <a:moveTo>
                      <a:pt x="91" y="170"/>
                    </a:moveTo>
                    <a:cubicBezTo>
                      <a:pt x="67" y="170"/>
                      <a:pt x="44" y="160"/>
                      <a:pt x="28" y="140"/>
                    </a:cubicBezTo>
                    <a:cubicBezTo>
                      <a:pt x="27" y="138"/>
                      <a:pt x="27" y="138"/>
                      <a:pt x="27" y="138"/>
                    </a:cubicBezTo>
                    <a:cubicBezTo>
                      <a:pt x="0" y="104"/>
                      <a:pt x="6" y="54"/>
                      <a:pt x="41" y="27"/>
                    </a:cubicBezTo>
                    <a:cubicBezTo>
                      <a:pt x="75" y="0"/>
                      <a:pt x="125" y="6"/>
                      <a:pt x="152" y="41"/>
                    </a:cubicBezTo>
                    <a:cubicBezTo>
                      <a:pt x="153" y="42"/>
                      <a:pt x="153" y="42"/>
                      <a:pt x="153" y="42"/>
                    </a:cubicBezTo>
                    <a:cubicBezTo>
                      <a:pt x="180" y="77"/>
                      <a:pt x="174" y="126"/>
                      <a:pt x="139" y="153"/>
                    </a:cubicBezTo>
                    <a:cubicBezTo>
                      <a:pt x="125" y="165"/>
                      <a:pt x="108" y="170"/>
                      <a:pt x="91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209">
                <a:extLst>
                  <a:ext uri="{FF2B5EF4-FFF2-40B4-BE49-F238E27FC236}">
                    <a16:creationId xmlns:a16="http://schemas.microsoft.com/office/drawing/2014/main" id="{4417F07C-14B8-4125-9F13-BDE03C41F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123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46 w 196"/>
                  <a:gd name="T3" fmla="*/ 168 h 185"/>
                  <a:gd name="T4" fmla="*/ 28 w 196"/>
                  <a:gd name="T5" fmla="*/ 48 h 185"/>
                  <a:gd name="T6" fmla="*/ 29 w 196"/>
                  <a:gd name="T7" fmla="*/ 46 h 185"/>
                  <a:gd name="T8" fmla="*/ 149 w 196"/>
                  <a:gd name="T9" fmla="*/ 28 h 185"/>
                  <a:gd name="T10" fmla="*/ 168 w 196"/>
                  <a:gd name="T11" fmla="*/ 148 h 185"/>
                  <a:gd name="T12" fmla="*/ 167 w 196"/>
                  <a:gd name="T13" fmla="*/ 150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79" y="185"/>
                      <a:pt x="62" y="179"/>
                      <a:pt x="46" y="168"/>
                    </a:cubicBezTo>
                    <a:cubicBezTo>
                      <a:pt x="8" y="140"/>
                      <a:pt x="0" y="86"/>
                      <a:pt x="28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57" y="8"/>
                      <a:pt x="111" y="0"/>
                      <a:pt x="149" y="28"/>
                    </a:cubicBezTo>
                    <a:cubicBezTo>
                      <a:pt x="188" y="56"/>
                      <a:pt x="196" y="110"/>
                      <a:pt x="168" y="148"/>
                    </a:cubicBezTo>
                    <a:cubicBezTo>
                      <a:pt x="167" y="150"/>
                      <a:pt x="167" y="150"/>
                      <a:pt x="167" y="150"/>
                    </a:cubicBezTo>
                    <a:cubicBezTo>
                      <a:pt x="150" y="173"/>
                      <a:pt x="124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210">
                <a:extLst>
                  <a:ext uri="{FF2B5EF4-FFF2-40B4-BE49-F238E27FC236}">
                    <a16:creationId xmlns:a16="http://schemas.microsoft.com/office/drawing/2014/main" id="{2531FDE2-F8F6-4786-8B4D-2871D1256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1232"/>
                <a:ext cx="41" cy="39"/>
              </a:xfrm>
              <a:custGeom>
                <a:avLst/>
                <a:gdLst>
                  <a:gd name="T0" fmla="*/ 75 w 149"/>
                  <a:gd name="T1" fmla="*/ 140 h 140"/>
                  <a:gd name="T2" fmla="*/ 23 w 149"/>
                  <a:gd name="T3" fmla="*/ 115 h 140"/>
                  <a:gd name="T4" fmla="*/ 22 w 149"/>
                  <a:gd name="T5" fmla="*/ 114 h 140"/>
                  <a:gd name="T6" fmla="*/ 34 w 149"/>
                  <a:gd name="T7" fmla="*/ 22 h 140"/>
                  <a:gd name="T8" fmla="*/ 125 w 149"/>
                  <a:gd name="T9" fmla="*/ 34 h 140"/>
                  <a:gd name="T10" fmla="*/ 126 w 149"/>
                  <a:gd name="T11" fmla="*/ 35 h 140"/>
                  <a:gd name="T12" fmla="*/ 115 w 149"/>
                  <a:gd name="T13" fmla="*/ 127 h 140"/>
                  <a:gd name="T14" fmla="*/ 75 w 149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0">
                    <a:moveTo>
                      <a:pt x="75" y="140"/>
                    </a:moveTo>
                    <a:cubicBezTo>
                      <a:pt x="55" y="140"/>
                      <a:pt x="36" y="132"/>
                      <a:pt x="23" y="115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0" y="86"/>
                      <a:pt x="5" y="44"/>
                      <a:pt x="34" y="22"/>
                    </a:cubicBezTo>
                    <a:cubicBezTo>
                      <a:pt x="62" y="0"/>
                      <a:pt x="103" y="5"/>
                      <a:pt x="125" y="34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49" y="63"/>
                      <a:pt x="143" y="104"/>
                      <a:pt x="115" y="127"/>
                    </a:cubicBezTo>
                    <a:cubicBezTo>
                      <a:pt x="103" y="136"/>
                      <a:pt x="89" y="140"/>
                      <a:pt x="75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211">
                <a:extLst>
                  <a:ext uri="{FF2B5EF4-FFF2-40B4-BE49-F238E27FC236}">
                    <a16:creationId xmlns:a16="http://schemas.microsoft.com/office/drawing/2014/main" id="{FFC20971-98E3-4F9A-92F0-AD6A47F05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137"/>
                <a:ext cx="46" cy="43"/>
              </a:xfrm>
              <a:custGeom>
                <a:avLst/>
                <a:gdLst>
                  <a:gd name="T0" fmla="*/ 82 w 166"/>
                  <a:gd name="T1" fmla="*/ 155 h 155"/>
                  <a:gd name="T2" fmla="*/ 21 w 166"/>
                  <a:gd name="T3" fmla="*/ 122 h 155"/>
                  <a:gd name="T4" fmla="*/ 43 w 166"/>
                  <a:gd name="T5" fmla="*/ 22 h 155"/>
                  <a:gd name="T6" fmla="*/ 45 w 166"/>
                  <a:gd name="T7" fmla="*/ 21 h 155"/>
                  <a:gd name="T8" fmla="*/ 145 w 166"/>
                  <a:gd name="T9" fmla="*/ 43 h 155"/>
                  <a:gd name="T10" fmla="*/ 123 w 166"/>
                  <a:gd name="T11" fmla="*/ 143 h 155"/>
                  <a:gd name="T12" fmla="*/ 121 w 166"/>
                  <a:gd name="T13" fmla="*/ 144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9" y="155"/>
                      <a:pt x="35" y="144"/>
                      <a:pt x="21" y="122"/>
                    </a:cubicBezTo>
                    <a:cubicBezTo>
                      <a:pt x="0" y="88"/>
                      <a:pt x="10" y="44"/>
                      <a:pt x="43" y="22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78" y="0"/>
                      <a:pt x="123" y="9"/>
                      <a:pt x="145" y="43"/>
                    </a:cubicBezTo>
                    <a:cubicBezTo>
                      <a:pt x="166" y="77"/>
                      <a:pt x="156" y="121"/>
                      <a:pt x="123" y="143"/>
                    </a:cubicBezTo>
                    <a:cubicBezTo>
                      <a:pt x="121" y="144"/>
                      <a:pt x="121" y="144"/>
                      <a:pt x="121" y="144"/>
                    </a:cubicBezTo>
                    <a:cubicBezTo>
                      <a:pt x="109" y="152"/>
                      <a:pt x="96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212">
                <a:extLst>
                  <a:ext uri="{FF2B5EF4-FFF2-40B4-BE49-F238E27FC236}">
                    <a16:creationId xmlns:a16="http://schemas.microsoft.com/office/drawing/2014/main" id="{B43F8DED-F99C-44EF-B5BD-769CEBDFD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122"/>
                <a:ext cx="56" cy="53"/>
              </a:xfrm>
              <a:custGeom>
                <a:avLst/>
                <a:gdLst>
                  <a:gd name="T0" fmla="*/ 102 w 203"/>
                  <a:gd name="T1" fmla="*/ 192 h 192"/>
                  <a:gd name="T2" fmla="*/ 32 w 203"/>
                  <a:gd name="T3" fmla="*/ 157 h 192"/>
                  <a:gd name="T4" fmla="*/ 31 w 203"/>
                  <a:gd name="T5" fmla="*/ 156 h 192"/>
                  <a:gd name="T6" fmla="*/ 46 w 203"/>
                  <a:gd name="T7" fmla="*/ 30 h 192"/>
                  <a:gd name="T8" fmla="*/ 172 w 203"/>
                  <a:gd name="T9" fmla="*/ 46 h 192"/>
                  <a:gd name="T10" fmla="*/ 173 w 203"/>
                  <a:gd name="T11" fmla="*/ 48 h 192"/>
                  <a:gd name="T12" fmla="*/ 157 w 203"/>
                  <a:gd name="T13" fmla="*/ 173 h 192"/>
                  <a:gd name="T14" fmla="*/ 102 w 203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2">
                    <a:moveTo>
                      <a:pt x="102" y="192"/>
                    </a:moveTo>
                    <a:cubicBezTo>
                      <a:pt x="76" y="192"/>
                      <a:pt x="50" y="180"/>
                      <a:pt x="32" y="157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0" y="117"/>
                      <a:pt x="7" y="61"/>
                      <a:pt x="46" y="30"/>
                    </a:cubicBezTo>
                    <a:cubicBezTo>
                      <a:pt x="85" y="0"/>
                      <a:pt x="141" y="7"/>
                      <a:pt x="172" y="46"/>
                    </a:cubicBezTo>
                    <a:cubicBezTo>
                      <a:pt x="173" y="48"/>
                      <a:pt x="173" y="48"/>
                      <a:pt x="173" y="48"/>
                    </a:cubicBezTo>
                    <a:cubicBezTo>
                      <a:pt x="203" y="87"/>
                      <a:pt x="196" y="143"/>
                      <a:pt x="157" y="173"/>
                    </a:cubicBezTo>
                    <a:cubicBezTo>
                      <a:pt x="141" y="186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213">
                <a:extLst>
                  <a:ext uri="{FF2B5EF4-FFF2-40B4-BE49-F238E27FC236}">
                    <a16:creationId xmlns:a16="http://schemas.microsoft.com/office/drawing/2014/main" id="{FCF1D762-3515-4F17-AA0E-EDB1DAA69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1070"/>
                <a:ext cx="41" cy="37"/>
              </a:xfrm>
              <a:custGeom>
                <a:avLst/>
                <a:gdLst>
                  <a:gd name="T0" fmla="*/ 72 w 146"/>
                  <a:gd name="T1" fmla="*/ 136 h 136"/>
                  <a:gd name="T2" fmla="*/ 19 w 146"/>
                  <a:gd name="T3" fmla="*/ 107 h 136"/>
                  <a:gd name="T4" fmla="*/ 38 w 146"/>
                  <a:gd name="T5" fmla="*/ 20 h 136"/>
                  <a:gd name="T6" fmla="*/ 39 w 146"/>
                  <a:gd name="T7" fmla="*/ 19 h 136"/>
                  <a:gd name="T8" fmla="*/ 127 w 146"/>
                  <a:gd name="T9" fmla="*/ 38 h 136"/>
                  <a:gd name="T10" fmla="*/ 107 w 146"/>
                  <a:gd name="T11" fmla="*/ 125 h 136"/>
                  <a:gd name="T12" fmla="*/ 106 w 146"/>
                  <a:gd name="T13" fmla="*/ 126 h 136"/>
                  <a:gd name="T14" fmla="*/ 72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2" y="136"/>
                    </a:moveTo>
                    <a:cubicBezTo>
                      <a:pt x="52" y="136"/>
                      <a:pt x="31" y="126"/>
                      <a:pt x="19" y="107"/>
                    </a:cubicBezTo>
                    <a:cubicBezTo>
                      <a:pt x="0" y="77"/>
                      <a:pt x="9" y="38"/>
                      <a:pt x="38" y="2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69" y="0"/>
                      <a:pt x="108" y="9"/>
                      <a:pt x="127" y="38"/>
                    </a:cubicBezTo>
                    <a:cubicBezTo>
                      <a:pt x="146" y="67"/>
                      <a:pt x="137" y="107"/>
                      <a:pt x="107" y="125"/>
                    </a:cubicBezTo>
                    <a:cubicBezTo>
                      <a:pt x="106" y="126"/>
                      <a:pt x="106" y="126"/>
                      <a:pt x="106" y="126"/>
                    </a:cubicBezTo>
                    <a:cubicBezTo>
                      <a:pt x="96" y="133"/>
                      <a:pt x="84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214">
                <a:extLst>
                  <a:ext uri="{FF2B5EF4-FFF2-40B4-BE49-F238E27FC236}">
                    <a16:creationId xmlns:a16="http://schemas.microsoft.com/office/drawing/2014/main" id="{40864D18-5DC4-4817-A89B-B853E7DF0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065"/>
                <a:ext cx="37" cy="34"/>
              </a:xfrm>
              <a:custGeom>
                <a:avLst/>
                <a:gdLst>
                  <a:gd name="T0" fmla="*/ 67 w 133"/>
                  <a:gd name="T1" fmla="*/ 123 h 123"/>
                  <a:gd name="T2" fmla="*/ 38 w 133"/>
                  <a:gd name="T3" fmla="*/ 115 h 123"/>
                  <a:gd name="T4" fmla="*/ 36 w 133"/>
                  <a:gd name="T5" fmla="*/ 115 h 123"/>
                  <a:gd name="T6" fmla="*/ 17 w 133"/>
                  <a:gd name="T7" fmla="*/ 36 h 123"/>
                  <a:gd name="T8" fmla="*/ 95 w 133"/>
                  <a:gd name="T9" fmla="*/ 16 h 123"/>
                  <a:gd name="T10" fmla="*/ 96 w 133"/>
                  <a:gd name="T11" fmla="*/ 17 h 123"/>
                  <a:gd name="T12" fmla="*/ 116 w 133"/>
                  <a:gd name="T13" fmla="*/ 95 h 123"/>
                  <a:gd name="T14" fmla="*/ 67 w 133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3">
                    <a:moveTo>
                      <a:pt x="67" y="123"/>
                    </a:moveTo>
                    <a:cubicBezTo>
                      <a:pt x="57" y="123"/>
                      <a:pt x="47" y="121"/>
                      <a:pt x="38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9" y="98"/>
                      <a:pt x="0" y="63"/>
                      <a:pt x="17" y="36"/>
                    </a:cubicBezTo>
                    <a:cubicBezTo>
                      <a:pt x="33" y="9"/>
                      <a:pt x="68" y="0"/>
                      <a:pt x="95" y="16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124" y="33"/>
                      <a:pt x="133" y="68"/>
                      <a:pt x="116" y="95"/>
                    </a:cubicBezTo>
                    <a:cubicBezTo>
                      <a:pt x="106" y="113"/>
                      <a:pt x="86" y="123"/>
                      <a:pt x="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215">
                <a:extLst>
                  <a:ext uri="{FF2B5EF4-FFF2-40B4-BE49-F238E27FC236}">
                    <a16:creationId xmlns:a16="http://schemas.microsoft.com/office/drawing/2014/main" id="{60BCE25D-27C4-476D-A366-AD4FEE691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6" y="1001"/>
                <a:ext cx="38" cy="35"/>
              </a:xfrm>
              <a:custGeom>
                <a:avLst/>
                <a:gdLst>
                  <a:gd name="T0" fmla="*/ 68 w 137"/>
                  <a:gd name="T1" fmla="*/ 128 h 128"/>
                  <a:gd name="T2" fmla="*/ 18 w 137"/>
                  <a:gd name="T3" fmla="*/ 101 h 128"/>
                  <a:gd name="T4" fmla="*/ 36 w 137"/>
                  <a:gd name="T5" fmla="*/ 19 h 128"/>
                  <a:gd name="T6" fmla="*/ 37 w 137"/>
                  <a:gd name="T7" fmla="*/ 18 h 128"/>
                  <a:gd name="T8" fmla="*/ 119 w 137"/>
                  <a:gd name="T9" fmla="*/ 36 h 128"/>
                  <a:gd name="T10" fmla="*/ 101 w 137"/>
                  <a:gd name="T11" fmla="*/ 118 h 128"/>
                  <a:gd name="T12" fmla="*/ 100 w 137"/>
                  <a:gd name="T13" fmla="*/ 119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9" y="128"/>
                      <a:pt x="29" y="119"/>
                      <a:pt x="18" y="101"/>
                    </a:cubicBezTo>
                    <a:cubicBezTo>
                      <a:pt x="0" y="73"/>
                      <a:pt x="8" y="36"/>
                      <a:pt x="36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65" y="0"/>
                      <a:pt x="102" y="8"/>
                      <a:pt x="119" y="36"/>
                    </a:cubicBezTo>
                    <a:cubicBezTo>
                      <a:pt x="137" y="64"/>
                      <a:pt x="129" y="100"/>
                      <a:pt x="101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0" y="125"/>
                      <a:pt x="79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216">
                <a:extLst>
                  <a:ext uri="{FF2B5EF4-FFF2-40B4-BE49-F238E27FC236}">
                    <a16:creationId xmlns:a16="http://schemas.microsoft.com/office/drawing/2014/main" id="{78CF450C-4B12-4010-95DC-E668E176A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000"/>
                <a:ext cx="34" cy="31"/>
              </a:xfrm>
              <a:custGeom>
                <a:avLst/>
                <a:gdLst>
                  <a:gd name="T0" fmla="*/ 61 w 120"/>
                  <a:gd name="T1" fmla="*/ 112 h 112"/>
                  <a:gd name="T2" fmla="*/ 34 w 120"/>
                  <a:gd name="T3" fmla="*/ 104 h 112"/>
                  <a:gd name="T4" fmla="*/ 33 w 120"/>
                  <a:gd name="T5" fmla="*/ 104 h 112"/>
                  <a:gd name="T6" fmla="*/ 15 w 120"/>
                  <a:gd name="T7" fmla="*/ 33 h 112"/>
                  <a:gd name="T8" fmla="*/ 86 w 120"/>
                  <a:gd name="T9" fmla="*/ 15 h 112"/>
                  <a:gd name="T10" fmla="*/ 87 w 120"/>
                  <a:gd name="T11" fmla="*/ 16 h 112"/>
                  <a:gd name="T12" fmla="*/ 105 w 120"/>
                  <a:gd name="T13" fmla="*/ 87 h 112"/>
                  <a:gd name="T14" fmla="*/ 61 w 120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2">
                    <a:moveTo>
                      <a:pt x="61" y="112"/>
                    </a:moveTo>
                    <a:cubicBezTo>
                      <a:pt x="51" y="112"/>
                      <a:pt x="42" y="110"/>
                      <a:pt x="34" y="104"/>
                    </a:cubicBezTo>
                    <a:cubicBezTo>
                      <a:pt x="33" y="104"/>
                      <a:pt x="33" y="104"/>
                      <a:pt x="33" y="104"/>
                    </a:cubicBezTo>
                    <a:cubicBezTo>
                      <a:pt x="8" y="89"/>
                      <a:pt x="0" y="57"/>
                      <a:pt x="15" y="33"/>
                    </a:cubicBezTo>
                    <a:cubicBezTo>
                      <a:pt x="30" y="8"/>
                      <a:pt x="62" y="0"/>
                      <a:pt x="86" y="15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112" y="30"/>
                      <a:pt x="120" y="62"/>
                      <a:pt x="105" y="87"/>
                    </a:cubicBezTo>
                    <a:cubicBezTo>
                      <a:pt x="95" y="103"/>
                      <a:pt x="78" y="112"/>
                      <a:pt x="61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217">
                <a:extLst>
                  <a:ext uri="{FF2B5EF4-FFF2-40B4-BE49-F238E27FC236}">
                    <a16:creationId xmlns:a16="http://schemas.microsoft.com/office/drawing/2014/main" id="{72921314-FB0B-4A80-BD4B-2948C6CF9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955"/>
                <a:ext cx="41" cy="40"/>
              </a:xfrm>
              <a:custGeom>
                <a:avLst/>
                <a:gdLst>
                  <a:gd name="T0" fmla="*/ 75 w 151"/>
                  <a:gd name="T1" fmla="*/ 144 h 144"/>
                  <a:gd name="T2" fmla="*/ 8 w 151"/>
                  <a:gd name="T3" fmla="*/ 89 h 144"/>
                  <a:gd name="T4" fmla="*/ 61 w 151"/>
                  <a:gd name="T5" fmla="*/ 8 h 144"/>
                  <a:gd name="T6" fmla="*/ 63 w 151"/>
                  <a:gd name="T7" fmla="*/ 7 h 144"/>
                  <a:gd name="T8" fmla="*/ 144 w 151"/>
                  <a:gd name="T9" fmla="*/ 61 h 144"/>
                  <a:gd name="T10" fmla="*/ 90 w 151"/>
                  <a:gd name="T11" fmla="*/ 142 h 144"/>
                  <a:gd name="T12" fmla="*/ 89 w 151"/>
                  <a:gd name="T13" fmla="*/ 142 h 144"/>
                  <a:gd name="T14" fmla="*/ 75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5" y="144"/>
                    </a:moveTo>
                    <a:cubicBezTo>
                      <a:pt x="43" y="144"/>
                      <a:pt x="14" y="121"/>
                      <a:pt x="8" y="89"/>
                    </a:cubicBezTo>
                    <a:cubicBezTo>
                      <a:pt x="0" y="51"/>
                      <a:pt x="24" y="15"/>
                      <a:pt x="61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100" y="0"/>
                      <a:pt x="136" y="24"/>
                      <a:pt x="144" y="61"/>
                    </a:cubicBezTo>
                    <a:cubicBezTo>
                      <a:pt x="151" y="98"/>
                      <a:pt x="127" y="134"/>
                      <a:pt x="90" y="142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4" y="143"/>
                      <a:pt x="80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218">
                <a:extLst>
                  <a:ext uri="{FF2B5EF4-FFF2-40B4-BE49-F238E27FC236}">
                    <a16:creationId xmlns:a16="http://schemas.microsoft.com/office/drawing/2014/main" id="{F808FA53-0DF5-4142-B558-2559213B6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945"/>
                <a:ext cx="53" cy="50"/>
              </a:xfrm>
              <a:custGeom>
                <a:avLst/>
                <a:gdLst>
                  <a:gd name="T0" fmla="*/ 97 w 191"/>
                  <a:gd name="T1" fmla="*/ 182 h 182"/>
                  <a:gd name="T2" fmla="*/ 82 w 191"/>
                  <a:gd name="T3" fmla="*/ 180 h 182"/>
                  <a:gd name="T4" fmla="*/ 80 w 191"/>
                  <a:gd name="T5" fmla="*/ 180 h 182"/>
                  <a:gd name="T6" fmla="*/ 8 w 191"/>
                  <a:gd name="T7" fmla="*/ 79 h 182"/>
                  <a:gd name="T8" fmla="*/ 109 w 191"/>
                  <a:gd name="T9" fmla="*/ 8 h 182"/>
                  <a:gd name="T10" fmla="*/ 111 w 191"/>
                  <a:gd name="T11" fmla="*/ 8 h 182"/>
                  <a:gd name="T12" fmla="*/ 183 w 191"/>
                  <a:gd name="T13" fmla="*/ 109 h 182"/>
                  <a:gd name="T14" fmla="*/ 97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7" y="182"/>
                    </a:moveTo>
                    <a:cubicBezTo>
                      <a:pt x="92" y="182"/>
                      <a:pt x="87" y="181"/>
                      <a:pt x="82" y="180"/>
                    </a:cubicBezTo>
                    <a:cubicBezTo>
                      <a:pt x="80" y="180"/>
                      <a:pt x="80" y="180"/>
                      <a:pt x="80" y="180"/>
                    </a:cubicBezTo>
                    <a:cubicBezTo>
                      <a:pt x="32" y="172"/>
                      <a:pt x="0" y="127"/>
                      <a:pt x="8" y="79"/>
                    </a:cubicBezTo>
                    <a:cubicBezTo>
                      <a:pt x="17" y="32"/>
                      <a:pt x="62" y="0"/>
                      <a:pt x="109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59" y="16"/>
                      <a:pt x="191" y="61"/>
                      <a:pt x="183" y="109"/>
                    </a:cubicBezTo>
                    <a:cubicBezTo>
                      <a:pt x="175" y="151"/>
                      <a:pt x="138" y="182"/>
                      <a:pt x="97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219">
                <a:extLst>
                  <a:ext uri="{FF2B5EF4-FFF2-40B4-BE49-F238E27FC236}">
                    <a16:creationId xmlns:a16="http://schemas.microsoft.com/office/drawing/2014/main" id="{F9DD4E4E-D3BC-49DD-AFAE-EA695F35C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932"/>
                <a:ext cx="35" cy="34"/>
              </a:xfrm>
              <a:custGeom>
                <a:avLst/>
                <a:gdLst>
                  <a:gd name="T0" fmla="*/ 63 w 128"/>
                  <a:gd name="T1" fmla="*/ 122 h 122"/>
                  <a:gd name="T2" fmla="*/ 6 w 128"/>
                  <a:gd name="T3" fmla="*/ 75 h 122"/>
                  <a:gd name="T4" fmla="*/ 51 w 128"/>
                  <a:gd name="T5" fmla="*/ 6 h 122"/>
                  <a:gd name="T6" fmla="*/ 53 w 128"/>
                  <a:gd name="T7" fmla="*/ 6 h 122"/>
                  <a:gd name="T8" fmla="*/ 121 w 128"/>
                  <a:gd name="T9" fmla="*/ 51 h 122"/>
                  <a:gd name="T10" fmla="*/ 76 w 128"/>
                  <a:gd name="T11" fmla="*/ 120 h 122"/>
                  <a:gd name="T12" fmla="*/ 75 w 128"/>
                  <a:gd name="T13" fmla="*/ 120 h 122"/>
                  <a:gd name="T14" fmla="*/ 63 w 128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122">
                    <a:moveTo>
                      <a:pt x="63" y="122"/>
                    </a:moveTo>
                    <a:cubicBezTo>
                      <a:pt x="36" y="122"/>
                      <a:pt x="12" y="102"/>
                      <a:pt x="6" y="75"/>
                    </a:cubicBezTo>
                    <a:cubicBezTo>
                      <a:pt x="0" y="43"/>
                      <a:pt x="20" y="13"/>
                      <a:pt x="51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84" y="0"/>
                      <a:pt x="115" y="20"/>
                      <a:pt x="121" y="51"/>
                    </a:cubicBezTo>
                    <a:cubicBezTo>
                      <a:pt x="128" y="83"/>
                      <a:pt x="107" y="114"/>
                      <a:pt x="76" y="120"/>
                    </a:cubicBezTo>
                    <a:cubicBezTo>
                      <a:pt x="75" y="120"/>
                      <a:pt x="75" y="120"/>
                      <a:pt x="75" y="120"/>
                    </a:cubicBezTo>
                    <a:cubicBezTo>
                      <a:pt x="71" y="121"/>
                      <a:pt x="67" y="122"/>
                      <a:pt x="63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220">
                <a:extLst>
                  <a:ext uri="{FF2B5EF4-FFF2-40B4-BE49-F238E27FC236}">
                    <a16:creationId xmlns:a16="http://schemas.microsoft.com/office/drawing/2014/main" id="{7349C6BD-F3BE-4954-9C1C-4D1EEC109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924"/>
                <a:ext cx="50" cy="47"/>
              </a:xfrm>
              <a:custGeom>
                <a:avLst/>
                <a:gdLst>
                  <a:gd name="T0" fmla="*/ 90 w 178"/>
                  <a:gd name="T1" fmla="*/ 170 h 170"/>
                  <a:gd name="T2" fmla="*/ 76 w 178"/>
                  <a:gd name="T3" fmla="*/ 169 h 170"/>
                  <a:gd name="T4" fmla="*/ 74 w 178"/>
                  <a:gd name="T5" fmla="*/ 169 h 170"/>
                  <a:gd name="T6" fmla="*/ 8 w 178"/>
                  <a:gd name="T7" fmla="*/ 75 h 170"/>
                  <a:gd name="T8" fmla="*/ 102 w 178"/>
                  <a:gd name="T9" fmla="*/ 8 h 170"/>
                  <a:gd name="T10" fmla="*/ 104 w 178"/>
                  <a:gd name="T11" fmla="*/ 8 h 170"/>
                  <a:gd name="T12" fmla="*/ 170 w 178"/>
                  <a:gd name="T13" fmla="*/ 102 h 170"/>
                  <a:gd name="T14" fmla="*/ 90 w 178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70">
                    <a:moveTo>
                      <a:pt x="90" y="170"/>
                    </a:moveTo>
                    <a:cubicBezTo>
                      <a:pt x="86" y="170"/>
                      <a:pt x="81" y="170"/>
                      <a:pt x="76" y="169"/>
                    </a:cubicBezTo>
                    <a:cubicBezTo>
                      <a:pt x="74" y="169"/>
                      <a:pt x="74" y="169"/>
                      <a:pt x="74" y="169"/>
                    </a:cubicBezTo>
                    <a:cubicBezTo>
                      <a:pt x="30" y="161"/>
                      <a:pt x="0" y="119"/>
                      <a:pt x="8" y="75"/>
                    </a:cubicBezTo>
                    <a:cubicBezTo>
                      <a:pt x="15" y="30"/>
                      <a:pt x="58" y="0"/>
                      <a:pt x="102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48" y="16"/>
                      <a:pt x="178" y="58"/>
                      <a:pt x="170" y="102"/>
                    </a:cubicBezTo>
                    <a:cubicBezTo>
                      <a:pt x="164" y="142"/>
                      <a:pt x="129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221">
                <a:extLst>
                  <a:ext uri="{FF2B5EF4-FFF2-40B4-BE49-F238E27FC236}">
                    <a16:creationId xmlns:a16="http://schemas.microsoft.com/office/drawing/2014/main" id="{FD5D850C-E51F-4B8D-BA28-E5E197650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900"/>
                <a:ext cx="53" cy="51"/>
              </a:xfrm>
              <a:custGeom>
                <a:avLst/>
                <a:gdLst>
                  <a:gd name="T0" fmla="*/ 97 w 191"/>
                  <a:gd name="T1" fmla="*/ 183 h 183"/>
                  <a:gd name="T2" fmla="*/ 82 w 191"/>
                  <a:gd name="T3" fmla="*/ 182 h 183"/>
                  <a:gd name="T4" fmla="*/ 80 w 191"/>
                  <a:gd name="T5" fmla="*/ 181 h 183"/>
                  <a:gd name="T6" fmla="*/ 8 w 191"/>
                  <a:gd name="T7" fmla="*/ 80 h 183"/>
                  <a:gd name="T8" fmla="*/ 109 w 191"/>
                  <a:gd name="T9" fmla="*/ 8 h 183"/>
                  <a:gd name="T10" fmla="*/ 111 w 191"/>
                  <a:gd name="T11" fmla="*/ 9 h 183"/>
                  <a:gd name="T12" fmla="*/ 183 w 191"/>
                  <a:gd name="T13" fmla="*/ 110 h 183"/>
                  <a:gd name="T14" fmla="*/ 97 w 191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3">
                    <a:moveTo>
                      <a:pt x="97" y="183"/>
                    </a:moveTo>
                    <a:cubicBezTo>
                      <a:pt x="92" y="183"/>
                      <a:pt x="87" y="182"/>
                      <a:pt x="82" y="182"/>
                    </a:cubicBezTo>
                    <a:cubicBezTo>
                      <a:pt x="80" y="181"/>
                      <a:pt x="80" y="181"/>
                      <a:pt x="80" y="181"/>
                    </a:cubicBezTo>
                    <a:cubicBezTo>
                      <a:pt x="32" y="173"/>
                      <a:pt x="0" y="128"/>
                      <a:pt x="8" y="80"/>
                    </a:cubicBezTo>
                    <a:cubicBezTo>
                      <a:pt x="16" y="32"/>
                      <a:pt x="62" y="0"/>
                      <a:pt x="109" y="8"/>
                    </a:cubicBezTo>
                    <a:cubicBezTo>
                      <a:pt x="111" y="9"/>
                      <a:pt x="111" y="9"/>
                      <a:pt x="111" y="9"/>
                    </a:cubicBezTo>
                    <a:cubicBezTo>
                      <a:pt x="159" y="17"/>
                      <a:pt x="191" y="62"/>
                      <a:pt x="183" y="110"/>
                    </a:cubicBezTo>
                    <a:cubicBezTo>
                      <a:pt x="176" y="153"/>
                      <a:pt x="139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222">
                <a:extLst>
                  <a:ext uri="{FF2B5EF4-FFF2-40B4-BE49-F238E27FC236}">
                    <a16:creationId xmlns:a16="http://schemas.microsoft.com/office/drawing/2014/main" id="{782F8261-8735-4E79-B1CF-AC305A98D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746"/>
                <a:ext cx="35" cy="34"/>
              </a:xfrm>
              <a:custGeom>
                <a:avLst/>
                <a:gdLst>
                  <a:gd name="T0" fmla="*/ 64 w 129"/>
                  <a:gd name="T1" fmla="*/ 123 h 123"/>
                  <a:gd name="T2" fmla="*/ 6 w 129"/>
                  <a:gd name="T3" fmla="*/ 74 h 123"/>
                  <a:gd name="T4" fmla="*/ 54 w 129"/>
                  <a:gd name="T5" fmla="*/ 6 h 123"/>
                  <a:gd name="T6" fmla="*/ 55 w 129"/>
                  <a:gd name="T7" fmla="*/ 5 h 123"/>
                  <a:gd name="T8" fmla="*/ 123 w 129"/>
                  <a:gd name="T9" fmla="*/ 54 h 123"/>
                  <a:gd name="T10" fmla="*/ 75 w 129"/>
                  <a:gd name="T11" fmla="*/ 121 h 123"/>
                  <a:gd name="T12" fmla="*/ 74 w 129"/>
                  <a:gd name="T13" fmla="*/ 122 h 123"/>
                  <a:gd name="T14" fmla="*/ 64 w 129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3">
                    <a:moveTo>
                      <a:pt x="64" y="123"/>
                    </a:moveTo>
                    <a:cubicBezTo>
                      <a:pt x="35" y="123"/>
                      <a:pt x="10" y="102"/>
                      <a:pt x="6" y="74"/>
                    </a:cubicBezTo>
                    <a:cubicBezTo>
                      <a:pt x="0" y="42"/>
                      <a:pt x="22" y="11"/>
                      <a:pt x="54" y="6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87" y="0"/>
                      <a:pt x="118" y="21"/>
                      <a:pt x="123" y="54"/>
                    </a:cubicBezTo>
                    <a:cubicBezTo>
                      <a:pt x="129" y="86"/>
                      <a:pt x="107" y="116"/>
                      <a:pt x="75" y="121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70" y="122"/>
                      <a:pt x="67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223">
                <a:extLst>
                  <a:ext uri="{FF2B5EF4-FFF2-40B4-BE49-F238E27FC236}">
                    <a16:creationId xmlns:a16="http://schemas.microsoft.com/office/drawing/2014/main" id="{BF1ACA2A-63B5-4FAA-AB21-4A3CBD588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2728"/>
                <a:ext cx="40" cy="39"/>
              </a:xfrm>
              <a:custGeom>
                <a:avLst/>
                <a:gdLst>
                  <a:gd name="T0" fmla="*/ 74 w 147"/>
                  <a:gd name="T1" fmla="*/ 141 h 141"/>
                  <a:gd name="T2" fmla="*/ 61 w 147"/>
                  <a:gd name="T3" fmla="*/ 139 h 141"/>
                  <a:gd name="T4" fmla="*/ 60 w 147"/>
                  <a:gd name="T5" fmla="*/ 139 h 141"/>
                  <a:gd name="T6" fmla="*/ 7 w 147"/>
                  <a:gd name="T7" fmla="*/ 60 h 141"/>
                  <a:gd name="T8" fmla="*/ 86 w 147"/>
                  <a:gd name="T9" fmla="*/ 8 h 141"/>
                  <a:gd name="T10" fmla="*/ 88 w 147"/>
                  <a:gd name="T11" fmla="*/ 8 h 141"/>
                  <a:gd name="T12" fmla="*/ 140 w 147"/>
                  <a:gd name="T13" fmla="*/ 87 h 141"/>
                  <a:gd name="T14" fmla="*/ 74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4" y="141"/>
                    </a:moveTo>
                    <a:cubicBezTo>
                      <a:pt x="70" y="141"/>
                      <a:pt x="65" y="140"/>
                      <a:pt x="61" y="139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23" y="132"/>
                      <a:pt x="0" y="96"/>
                      <a:pt x="7" y="60"/>
                    </a:cubicBezTo>
                    <a:cubicBezTo>
                      <a:pt x="15" y="24"/>
                      <a:pt x="50" y="0"/>
                      <a:pt x="86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124" y="15"/>
                      <a:pt x="147" y="51"/>
                      <a:pt x="140" y="87"/>
                    </a:cubicBezTo>
                    <a:cubicBezTo>
                      <a:pt x="133" y="119"/>
                      <a:pt x="10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224">
                <a:extLst>
                  <a:ext uri="{FF2B5EF4-FFF2-40B4-BE49-F238E27FC236}">
                    <a16:creationId xmlns:a16="http://schemas.microsoft.com/office/drawing/2014/main" id="{7D81D6D4-A1F8-49F8-979A-5116501F0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720"/>
                <a:ext cx="41" cy="39"/>
              </a:xfrm>
              <a:custGeom>
                <a:avLst/>
                <a:gdLst>
                  <a:gd name="T0" fmla="*/ 73 w 148"/>
                  <a:gd name="T1" fmla="*/ 141 h 141"/>
                  <a:gd name="T2" fmla="*/ 6 w 148"/>
                  <a:gd name="T3" fmla="*/ 85 h 141"/>
                  <a:gd name="T4" fmla="*/ 62 w 148"/>
                  <a:gd name="T5" fmla="*/ 6 h 141"/>
                  <a:gd name="T6" fmla="*/ 64 w 148"/>
                  <a:gd name="T7" fmla="*/ 6 h 141"/>
                  <a:gd name="T8" fmla="*/ 142 w 148"/>
                  <a:gd name="T9" fmla="*/ 61 h 141"/>
                  <a:gd name="T10" fmla="*/ 86 w 148"/>
                  <a:gd name="T11" fmla="*/ 140 h 141"/>
                  <a:gd name="T12" fmla="*/ 85 w 148"/>
                  <a:gd name="T13" fmla="*/ 140 h 141"/>
                  <a:gd name="T14" fmla="*/ 73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3" y="141"/>
                    </a:moveTo>
                    <a:cubicBezTo>
                      <a:pt x="41" y="141"/>
                      <a:pt x="12" y="118"/>
                      <a:pt x="6" y="85"/>
                    </a:cubicBezTo>
                    <a:cubicBezTo>
                      <a:pt x="0" y="48"/>
                      <a:pt x="25" y="12"/>
                      <a:pt x="62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101" y="0"/>
                      <a:pt x="136" y="24"/>
                      <a:pt x="142" y="61"/>
                    </a:cubicBezTo>
                    <a:cubicBezTo>
                      <a:pt x="148" y="98"/>
                      <a:pt x="123" y="134"/>
                      <a:pt x="86" y="140"/>
                    </a:cubicBezTo>
                    <a:cubicBezTo>
                      <a:pt x="85" y="140"/>
                      <a:pt x="85" y="140"/>
                      <a:pt x="85" y="140"/>
                    </a:cubicBezTo>
                    <a:cubicBezTo>
                      <a:pt x="81" y="141"/>
                      <a:pt x="77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225">
                <a:extLst>
                  <a:ext uri="{FF2B5EF4-FFF2-40B4-BE49-F238E27FC236}">
                    <a16:creationId xmlns:a16="http://schemas.microsoft.com/office/drawing/2014/main" id="{9E5FBB1D-2F47-49E8-BFC8-AD1207149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693"/>
                <a:ext cx="55" cy="53"/>
              </a:xfrm>
              <a:custGeom>
                <a:avLst/>
                <a:gdLst>
                  <a:gd name="T0" fmla="*/ 102 w 201"/>
                  <a:gd name="T1" fmla="*/ 191 h 191"/>
                  <a:gd name="T2" fmla="*/ 83 w 201"/>
                  <a:gd name="T3" fmla="*/ 190 h 191"/>
                  <a:gd name="T4" fmla="*/ 81 w 201"/>
                  <a:gd name="T5" fmla="*/ 189 h 191"/>
                  <a:gd name="T6" fmla="*/ 10 w 201"/>
                  <a:gd name="T7" fmla="*/ 81 h 191"/>
                  <a:gd name="T8" fmla="*/ 118 w 201"/>
                  <a:gd name="T9" fmla="*/ 10 h 191"/>
                  <a:gd name="T10" fmla="*/ 120 w 201"/>
                  <a:gd name="T11" fmla="*/ 10 h 191"/>
                  <a:gd name="T12" fmla="*/ 191 w 201"/>
                  <a:gd name="T13" fmla="*/ 118 h 191"/>
                  <a:gd name="T14" fmla="*/ 102 w 201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191">
                    <a:moveTo>
                      <a:pt x="102" y="191"/>
                    </a:moveTo>
                    <a:cubicBezTo>
                      <a:pt x="96" y="191"/>
                      <a:pt x="89" y="191"/>
                      <a:pt x="83" y="190"/>
                    </a:cubicBezTo>
                    <a:cubicBezTo>
                      <a:pt x="81" y="189"/>
                      <a:pt x="81" y="189"/>
                      <a:pt x="81" y="189"/>
                    </a:cubicBezTo>
                    <a:cubicBezTo>
                      <a:pt x="32" y="179"/>
                      <a:pt x="0" y="131"/>
                      <a:pt x="10" y="81"/>
                    </a:cubicBezTo>
                    <a:cubicBezTo>
                      <a:pt x="20" y="32"/>
                      <a:pt x="68" y="0"/>
                      <a:pt x="118" y="10"/>
                    </a:cubicBezTo>
                    <a:cubicBezTo>
                      <a:pt x="120" y="10"/>
                      <a:pt x="120" y="10"/>
                      <a:pt x="120" y="10"/>
                    </a:cubicBezTo>
                    <a:cubicBezTo>
                      <a:pt x="169" y="20"/>
                      <a:pt x="201" y="69"/>
                      <a:pt x="191" y="118"/>
                    </a:cubicBezTo>
                    <a:cubicBezTo>
                      <a:pt x="182" y="161"/>
                      <a:pt x="144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226">
                <a:extLst>
                  <a:ext uri="{FF2B5EF4-FFF2-40B4-BE49-F238E27FC236}">
                    <a16:creationId xmlns:a16="http://schemas.microsoft.com/office/drawing/2014/main" id="{ADE94280-C932-48C4-A401-6F4A16F1C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2693"/>
                <a:ext cx="50" cy="47"/>
              </a:xfrm>
              <a:custGeom>
                <a:avLst/>
                <a:gdLst>
                  <a:gd name="T0" fmla="*/ 89 w 181"/>
                  <a:gd name="T1" fmla="*/ 173 h 173"/>
                  <a:gd name="T2" fmla="*/ 7 w 181"/>
                  <a:gd name="T3" fmla="*/ 104 h 173"/>
                  <a:gd name="T4" fmla="*/ 75 w 181"/>
                  <a:gd name="T5" fmla="*/ 8 h 173"/>
                  <a:gd name="T6" fmla="*/ 77 w 181"/>
                  <a:gd name="T7" fmla="*/ 7 h 173"/>
                  <a:gd name="T8" fmla="*/ 173 w 181"/>
                  <a:gd name="T9" fmla="*/ 75 h 173"/>
                  <a:gd name="T10" fmla="*/ 105 w 181"/>
                  <a:gd name="T11" fmla="*/ 171 h 173"/>
                  <a:gd name="T12" fmla="*/ 103 w 181"/>
                  <a:gd name="T13" fmla="*/ 172 h 173"/>
                  <a:gd name="T14" fmla="*/ 89 w 181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3">
                    <a:moveTo>
                      <a:pt x="89" y="173"/>
                    </a:moveTo>
                    <a:cubicBezTo>
                      <a:pt x="49" y="173"/>
                      <a:pt x="14" y="144"/>
                      <a:pt x="7" y="104"/>
                    </a:cubicBezTo>
                    <a:cubicBezTo>
                      <a:pt x="0" y="58"/>
                      <a:pt x="30" y="15"/>
                      <a:pt x="75" y="8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122" y="0"/>
                      <a:pt x="165" y="30"/>
                      <a:pt x="173" y="75"/>
                    </a:cubicBezTo>
                    <a:cubicBezTo>
                      <a:pt x="181" y="121"/>
                      <a:pt x="150" y="164"/>
                      <a:pt x="105" y="171"/>
                    </a:cubicBezTo>
                    <a:cubicBezTo>
                      <a:pt x="103" y="172"/>
                      <a:pt x="103" y="172"/>
                      <a:pt x="103" y="172"/>
                    </a:cubicBezTo>
                    <a:cubicBezTo>
                      <a:pt x="99" y="172"/>
                      <a:pt x="94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227">
                <a:extLst>
                  <a:ext uri="{FF2B5EF4-FFF2-40B4-BE49-F238E27FC236}">
                    <a16:creationId xmlns:a16="http://schemas.microsoft.com/office/drawing/2014/main" id="{277D7CC7-8AC3-4EC7-A644-C84A556E8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652"/>
                <a:ext cx="60" cy="57"/>
              </a:xfrm>
              <a:custGeom>
                <a:avLst/>
                <a:gdLst>
                  <a:gd name="T0" fmla="*/ 109 w 217"/>
                  <a:gd name="T1" fmla="*/ 203 h 203"/>
                  <a:gd name="T2" fmla="*/ 59 w 217"/>
                  <a:gd name="T3" fmla="*/ 188 h 203"/>
                  <a:gd name="T4" fmla="*/ 57 w 217"/>
                  <a:gd name="T5" fmla="*/ 187 h 203"/>
                  <a:gd name="T6" fmla="*/ 28 w 217"/>
                  <a:gd name="T7" fmla="*/ 57 h 203"/>
                  <a:gd name="T8" fmla="*/ 158 w 217"/>
                  <a:gd name="T9" fmla="*/ 28 h 203"/>
                  <a:gd name="T10" fmla="*/ 160 w 217"/>
                  <a:gd name="T11" fmla="*/ 29 h 203"/>
                  <a:gd name="T12" fmla="*/ 189 w 217"/>
                  <a:gd name="T13" fmla="*/ 160 h 203"/>
                  <a:gd name="T14" fmla="*/ 109 w 217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3">
                    <a:moveTo>
                      <a:pt x="109" y="203"/>
                    </a:moveTo>
                    <a:cubicBezTo>
                      <a:pt x="92" y="203"/>
                      <a:pt x="74" y="198"/>
                      <a:pt x="59" y="188"/>
                    </a:cubicBezTo>
                    <a:cubicBezTo>
                      <a:pt x="57" y="187"/>
                      <a:pt x="57" y="187"/>
                      <a:pt x="57" y="187"/>
                    </a:cubicBezTo>
                    <a:cubicBezTo>
                      <a:pt x="13" y="159"/>
                      <a:pt x="0" y="100"/>
                      <a:pt x="28" y="57"/>
                    </a:cubicBezTo>
                    <a:cubicBezTo>
                      <a:pt x="56" y="13"/>
                      <a:pt x="115" y="0"/>
                      <a:pt x="158" y="28"/>
                    </a:cubicBezTo>
                    <a:cubicBezTo>
                      <a:pt x="160" y="29"/>
                      <a:pt x="160" y="29"/>
                      <a:pt x="160" y="29"/>
                    </a:cubicBezTo>
                    <a:cubicBezTo>
                      <a:pt x="204" y="57"/>
                      <a:pt x="217" y="116"/>
                      <a:pt x="189" y="160"/>
                    </a:cubicBezTo>
                    <a:cubicBezTo>
                      <a:pt x="171" y="188"/>
                      <a:pt x="140" y="203"/>
                      <a:pt x="109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228">
                <a:extLst>
                  <a:ext uri="{FF2B5EF4-FFF2-40B4-BE49-F238E27FC236}">
                    <a16:creationId xmlns:a16="http://schemas.microsoft.com/office/drawing/2014/main" id="{DB7FE1B7-74F3-4D52-81FD-01A1A86FE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633"/>
                <a:ext cx="57" cy="53"/>
              </a:xfrm>
              <a:custGeom>
                <a:avLst/>
                <a:gdLst>
                  <a:gd name="T0" fmla="*/ 102 w 205"/>
                  <a:gd name="T1" fmla="*/ 191 h 191"/>
                  <a:gd name="T2" fmla="*/ 26 w 205"/>
                  <a:gd name="T3" fmla="*/ 148 h 191"/>
                  <a:gd name="T4" fmla="*/ 56 w 205"/>
                  <a:gd name="T5" fmla="*/ 26 h 191"/>
                  <a:gd name="T6" fmla="*/ 58 w 205"/>
                  <a:gd name="T7" fmla="*/ 25 h 191"/>
                  <a:gd name="T8" fmla="*/ 180 w 205"/>
                  <a:gd name="T9" fmla="*/ 55 h 191"/>
                  <a:gd name="T10" fmla="*/ 149 w 205"/>
                  <a:gd name="T11" fmla="*/ 177 h 191"/>
                  <a:gd name="T12" fmla="*/ 147 w 205"/>
                  <a:gd name="T13" fmla="*/ 178 h 191"/>
                  <a:gd name="T14" fmla="*/ 102 w 205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1">
                    <a:moveTo>
                      <a:pt x="102" y="191"/>
                    </a:moveTo>
                    <a:cubicBezTo>
                      <a:pt x="72" y="191"/>
                      <a:pt x="42" y="175"/>
                      <a:pt x="26" y="148"/>
                    </a:cubicBezTo>
                    <a:cubicBezTo>
                      <a:pt x="0" y="105"/>
                      <a:pt x="14" y="51"/>
                      <a:pt x="56" y="26"/>
                    </a:cubicBezTo>
                    <a:cubicBezTo>
                      <a:pt x="58" y="25"/>
                      <a:pt x="58" y="25"/>
                      <a:pt x="58" y="25"/>
                    </a:cubicBezTo>
                    <a:cubicBezTo>
                      <a:pt x="100" y="0"/>
                      <a:pt x="154" y="13"/>
                      <a:pt x="180" y="55"/>
                    </a:cubicBezTo>
                    <a:cubicBezTo>
                      <a:pt x="205" y="97"/>
                      <a:pt x="191" y="152"/>
                      <a:pt x="149" y="177"/>
                    </a:cubicBezTo>
                    <a:cubicBezTo>
                      <a:pt x="147" y="178"/>
                      <a:pt x="147" y="178"/>
                      <a:pt x="147" y="178"/>
                    </a:cubicBezTo>
                    <a:cubicBezTo>
                      <a:pt x="133" y="187"/>
                      <a:pt x="117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229">
                <a:extLst>
                  <a:ext uri="{FF2B5EF4-FFF2-40B4-BE49-F238E27FC236}">
                    <a16:creationId xmlns:a16="http://schemas.microsoft.com/office/drawing/2014/main" id="{E4B84E94-4DBC-47DB-ACA7-C5C363323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588"/>
                <a:ext cx="41" cy="38"/>
              </a:xfrm>
              <a:custGeom>
                <a:avLst/>
                <a:gdLst>
                  <a:gd name="T0" fmla="*/ 76 w 150"/>
                  <a:gd name="T1" fmla="*/ 140 h 140"/>
                  <a:gd name="T2" fmla="*/ 40 w 150"/>
                  <a:gd name="T3" fmla="*/ 130 h 140"/>
                  <a:gd name="T4" fmla="*/ 39 w 150"/>
                  <a:gd name="T5" fmla="*/ 129 h 140"/>
                  <a:gd name="T6" fmla="*/ 20 w 150"/>
                  <a:gd name="T7" fmla="*/ 39 h 140"/>
                  <a:gd name="T8" fmla="*/ 110 w 150"/>
                  <a:gd name="T9" fmla="*/ 19 h 140"/>
                  <a:gd name="T10" fmla="*/ 111 w 150"/>
                  <a:gd name="T11" fmla="*/ 20 h 140"/>
                  <a:gd name="T12" fmla="*/ 130 w 150"/>
                  <a:gd name="T13" fmla="*/ 110 h 140"/>
                  <a:gd name="T14" fmla="*/ 76 w 15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0">
                    <a:moveTo>
                      <a:pt x="76" y="140"/>
                    </a:moveTo>
                    <a:cubicBezTo>
                      <a:pt x="64" y="140"/>
                      <a:pt x="51" y="137"/>
                      <a:pt x="40" y="130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9" y="109"/>
                      <a:pt x="0" y="69"/>
                      <a:pt x="20" y="39"/>
                    </a:cubicBezTo>
                    <a:cubicBezTo>
                      <a:pt x="39" y="9"/>
                      <a:pt x="79" y="0"/>
                      <a:pt x="110" y="19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41" y="39"/>
                      <a:pt x="150" y="80"/>
                      <a:pt x="130" y="110"/>
                    </a:cubicBezTo>
                    <a:cubicBezTo>
                      <a:pt x="118" y="129"/>
                      <a:pt x="97" y="140"/>
                      <a:pt x="76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230">
                <a:extLst>
                  <a:ext uri="{FF2B5EF4-FFF2-40B4-BE49-F238E27FC236}">
                    <a16:creationId xmlns:a16="http://schemas.microsoft.com/office/drawing/2014/main" id="{ED89F37D-E175-4A1E-8DDF-AD8CECEC0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2570"/>
                <a:ext cx="42" cy="38"/>
              </a:xfrm>
              <a:custGeom>
                <a:avLst/>
                <a:gdLst>
                  <a:gd name="T0" fmla="*/ 74 w 149"/>
                  <a:gd name="T1" fmla="*/ 139 h 139"/>
                  <a:gd name="T2" fmla="*/ 18 w 149"/>
                  <a:gd name="T3" fmla="*/ 108 h 139"/>
                  <a:gd name="T4" fmla="*/ 40 w 149"/>
                  <a:gd name="T5" fmla="*/ 19 h 139"/>
                  <a:gd name="T6" fmla="*/ 42 w 149"/>
                  <a:gd name="T7" fmla="*/ 18 h 139"/>
                  <a:gd name="T8" fmla="*/ 130 w 149"/>
                  <a:gd name="T9" fmla="*/ 40 h 139"/>
                  <a:gd name="T10" fmla="*/ 108 w 149"/>
                  <a:gd name="T11" fmla="*/ 129 h 139"/>
                  <a:gd name="T12" fmla="*/ 107 w 149"/>
                  <a:gd name="T13" fmla="*/ 130 h 139"/>
                  <a:gd name="T14" fmla="*/ 74 w 149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39">
                    <a:moveTo>
                      <a:pt x="74" y="139"/>
                    </a:moveTo>
                    <a:cubicBezTo>
                      <a:pt x="52" y="139"/>
                      <a:pt x="30" y="128"/>
                      <a:pt x="18" y="108"/>
                    </a:cubicBezTo>
                    <a:cubicBezTo>
                      <a:pt x="0" y="77"/>
                      <a:pt x="10" y="37"/>
                      <a:pt x="40" y="19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72" y="0"/>
                      <a:pt x="112" y="10"/>
                      <a:pt x="130" y="40"/>
                    </a:cubicBezTo>
                    <a:cubicBezTo>
                      <a:pt x="149" y="71"/>
                      <a:pt x="139" y="111"/>
                      <a:pt x="108" y="129"/>
                    </a:cubicBezTo>
                    <a:cubicBezTo>
                      <a:pt x="107" y="130"/>
                      <a:pt x="107" y="130"/>
                      <a:pt x="107" y="130"/>
                    </a:cubicBezTo>
                    <a:cubicBezTo>
                      <a:pt x="96" y="136"/>
                      <a:pt x="85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31">
                <a:extLst>
                  <a:ext uri="{FF2B5EF4-FFF2-40B4-BE49-F238E27FC236}">
                    <a16:creationId xmlns:a16="http://schemas.microsoft.com/office/drawing/2014/main" id="{EB4B60F9-05FA-47D8-8717-5BE1F3E48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511"/>
                <a:ext cx="48" cy="44"/>
              </a:xfrm>
              <a:custGeom>
                <a:avLst/>
                <a:gdLst>
                  <a:gd name="T0" fmla="*/ 86 w 171"/>
                  <a:gd name="T1" fmla="*/ 161 h 161"/>
                  <a:gd name="T2" fmla="*/ 46 w 171"/>
                  <a:gd name="T3" fmla="*/ 149 h 161"/>
                  <a:gd name="T4" fmla="*/ 44 w 171"/>
                  <a:gd name="T5" fmla="*/ 148 h 161"/>
                  <a:gd name="T6" fmla="*/ 22 w 171"/>
                  <a:gd name="T7" fmla="*/ 45 h 161"/>
                  <a:gd name="T8" fmla="*/ 125 w 171"/>
                  <a:gd name="T9" fmla="*/ 22 h 161"/>
                  <a:gd name="T10" fmla="*/ 126 w 171"/>
                  <a:gd name="T11" fmla="*/ 23 h 161"/>
                  <a:gd name="T12" fmla="*/ 149 w 171"/>
                  <a:gd name="T13" fmla="*/ 127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72" y="161"/>
                      <a:pt x="58" y="157"/>
                      <a:pt x="46" y="149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10" y="126"/>
                      <a:pt x="0" y="80"/>
                      <a:pt x="22" y="45"/>
                    </a:cubicBezTo>
                    <a:cubicBezTo>
                      <a:pt x="44" y="10"/>
                      <a:pt x="90" y="0"/>
                      <a:pt x="125" y="22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61" y="46"/>
                      <a:pt x="171" y="92"/>
                      <a:pt x="149" y="127"/>
                    </a:cubicBezTo>
                    <a:cubicBezTo>
                      <a:pt x="135" y="149"/>
                      <a:pt x="111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32">
                <a:extLst>
                  <a:ext uri="{FF2B5EF4-FFF2-40B4-BE49-F238E27FC236}">
                    <a16:creationId xmlns:a16="http://schemas.microsoft.com/office/drawing/2014/main" id="{50B69D9A-A02A-46BC-98F5-D0EA416C6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2490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8 w 168"/>
                  <a:gd name="T3" fmla="*/ 144 h 159"/>
                  <a:gd name="T4" fmla="*/ 25 w 168"/>
                  <a:gd name="T5" fmla="*/ 39 h 159"/>
                  <a:gd name="T6" fmla="*/ 26 w 168"/>
                  <a:gd name="T7" fmla="*/ 38 h 159"/>
                  <a:gd name="T8" fmla="*/ 130 w 168"/>
                  <a:gd name="T9" fmla="*/ 25 h 159"/>
                  <a:gd name="T10" fmla="*/ 143 w 168"/>
                  <a:gd name="T11" fmla="*/ 129 h 159"/>
                  <a:gd name="T12" fmla="*/ 142 w 168"/>
                  <a:gd name="T13" fmla="*/ 131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7" y="159"/>
                      <a:pt x="51" y="154"/>
                      <a:pt x="38" y="144"/>
                    </a:cubicBezTo>
                    <a:cubicBezTo>
                      <a:pt x="5" y="119"/>
                      <a:pt x="0" y="72"/>
                      <a:pt x="25" y="39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51" y="6"/>
                      <a:pt x="98" y="0"/>
                      <a:pt x="130" y="25"/>
                    </a:cubicBezTo>
                    <a:cubicBezTo>
                      <a:pt x="162" y="50"/>
                      <a:pt x="168" y="97"/>
                      <a:pt x="143" y="129"/>
                    </a:cubicBezTo>
                    <a:cubicBezTo>
                      <a:pt x="142" y="131"/>
                      <a:pt x="142" y="131"/>
                      <a:pt x="142" y="131"/>
                    </a:cubicBezTo>
                    <a:cubicBezTo>
                      <a:pt x="127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233">
                <a:extLst>
                  <a:ext uri="{FF2B5EF4-FFF2-40B4-BE49-F238E27FC236}">
                    <a16:creationId xmlns:a16="http://schemas.microsoft.com/office/drawing/2014/main" id="{AE84FE76-4201-44C0-B4A8-207269804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2410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27 w 178"/>
                  <a:gd name="T3" fmla="*/ 136 h 168"/>
                  <a:gd name="T4" fmla="*/ 26 w 178"/>
                  <a:gd name="T5" fmla="*/ 134 h 168"/>
                  <a:gd name="T6" fmla="*/ 43 w 178"/>
                  <a:gd name="T7" fmla="*/ 26 h 168"/>
                  <a:gd name="T8" fmla="*/ 152 w 178"/>
                  <a:gd name="T9" fmla="*/ 43 h 168"/>
                  <a:gd name="T10" fmla="*/ 153 w 178"/>
                  <a:gd name="T11" fmla="*/ 44 h 168"/>
                  <a:gd name="T12" fmla="*/ 136 w 178"/>
                  <a:gd name="T13" fmla="*/ 153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66" y="168"/>
                      <a:pt x="42" y="157"/>
                      <a:pt x="27" y="136"/>
                    </a:cubicBezTo>
                    <a:cubicBezTo>
                      <a:pt x="26" y="134"/>
                      <a:pt x="26" y="134"/>
                      <a:pt x="26" y="134"/>
                    </a:cubicBezTo>
                    <a:cubicBezTo>
                      <a:pt x="0" y="100"/>
                      <a:pt x="8" y="51"/>
                      <a:pt x="43" y="26"/>
                    </a:cubicBezTo>
                    <a:cubicBezTo>
                      <a:pt x="77" y="0"/>
                      <a:pt x="126" y="8"/>
                      <a:pt x="152" y="43"/>
                    </a:cubicBezTo>
                    <a:cubicBezTo>
                      <a:pt x="153" y="44"/>
                      <a:pt x="153" y="44"/>
                      <a:pt x="153" y="44"/>
                    </a:cubicBezTo>
                    <a:cubicBezTo>
                      <a:pt x="178" y="79"/>
                      <a:pt x="170" y="127"/>
                      <a:pt x="136" y="153"/>
                    </a:cubicBezTo>
                    <a:cubicBezTo>
                      <a:pt x="122" y="163"/>
                      <a:pt x="106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234">
                <a:extLst>
                  <a:ext uri="{FF2B5EF4-FFF2-40B4-BE49-F238E27FC236}">
                    <a16:creationId xmlns:a16="http://schemas.microsoft.com/office/drawing/2014/main" id="{94F532EA-3626-4CC0-8282-664BC38C2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376"/>
                <a:ext cx="60" cy="55"/>
              </a:xfrm>
              <a:custGeom>
                <a:avLst/>
                <a:gdLst>
                  <a:gd name="T0" fmla="*/ 106 w 214"/>
                  <a:gd name="T1" fmla="*/ 202 h 202"/>
                  <a:gd name="T2" fmla="*/ 48 w 214"/>
                  <a:gd name="T3" fmla="*/ 182 h 202"/>
                  <a:gd name="T4" fmla="*/ 32 w 214"/>
                  <a:gd name="T5" fmla="*/ 50 h 202"/>
                  <a:gd name="T6" fmla="*/ 34 w 214"/>
                  <a:gd name="T7" fmla="*/ 49 h 202"/>
                  <a:gd name="T8" fmla="*/ 166 w 214"/>
                  <a:gd name="T9" fmla="*/ 32 h 202"/>
                  <a:gd name="T10" fmla="*/ 182 w 214"/>
                  <a:gd name="T11" fmla="*/ 164 h 202"/>
                  <a:gd name="T12" fmla="*/ 180 w 214"/>
                  <a:gd name="T13" fmla="*/ 166 h 202"/>
                  <a:gd name="T14" fmla="*/ 106 w 214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02">
                    <a:moveTo>
                      <a:pt x="106" y="202"/>
                    </a:moveTo>
                    <a:cubicBezTo>
                      <a:pt x="86" y="202"/>
                      <a:pt x="66" y="196"/>
                      <a:pt x="48" y="182"/>
                    </a:cubicBezTo>
                    <a:cubicBezTo>
                      <a:pt x="7" y="150"/>
                      <a:pt x="0" y="91"/>
                      <a:pt x="32" y="50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66" y="8"/>
                      <a:pt x="125" y="0"/>
                      <a:pt x="166" y="32"/>
                    </a:cubicBezTo>
                    <a:cubicBezTo>
                      <a:pt x="206" y="64"/>
                      <a:pt x="214" y="124"/>
                      <a:pt x="182" y="164"/>
                    </a:cubicBezTo>
                    <a:cubicBezTo>
                      <a:pt x="180" y="166"/>
                      <a:pt x="180" y="166"/>
                      <a:pt x="180" y="166"/>
                    </a:cubicBezTo>
                    <a:cubicBezTo>
                      <a:pt x="162" y="190"/>
                      <a:pt x="134" y="202"/>
                      <a:pt x="106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235">
                <a:extLst>
                  <a:ext uri="{FF2B5EF4-FFF2-40B4-BE49-F238E27FC236}">
                    <a16:creationId xmlns:a16="http://schemas.microsoft.com/office/drawing/2014/main" id="{6414EC78-792A-4AE8-8BA6-AD7B33F87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2295"/>
                <a:ext cx="58" cy="54"/>
              </a:xfrm>
              <a:custGeom>
                <a:avLst/>
                <a:gdLst>
                  <a:gd name="T0" fmla="*/ 104 w 207"/>
                  <a:gd name="T1" fmla="*/ 195 h 195"/>
                  <a:gd name="T2" fmla="*/ 31 w 207"/>
                  <a:gd name="T3" fmla="*/ 158 h 195"/>
                  <a:gd name="T4" fmla="*/ 30 w 207"/>
                  <a:gd name="T5" fmla="*/ 156 h 195"/>
                  <a:gd name="T6" fmla="*/ 49 w 207"/>
                  <a:gd name="T7" fmla="*/ 30 h 195"/>
                  <a:gd name="T8" fmla="*/ 176 w 207"/>
                  <a:gd name="T9" fmla="*/ 49 h 195"/>
                  <a:gd name="T10" fmla="*/ 177 w 207"/>
                  <a:gd name="T11" fmla="*/ 51 h 195"/>
                  <a:gd name="T12" fmla="*/ 158 w 207"/>
                  <a:gd name="T13" fmla="*/ 178 h 195"/>
                  <a:gd name="T14" fmla="*/ 104 w 207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5">
                    <a:moveTo>
                      <a:pt x="104" y="195"/>
                    </a:moveTo>
                    <a:cubicBezTo>
                      <a:pt x="76" y="195"/>
                      <a:pt x="49" y="182"/>
                      <a:pt x="31" y="158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0" y="116"/>
                      <a:pt x="9" y="59"/>
                      <a:pt x="49" y="30"/>
                    </a:cubicBezTo>
                    <a:cubicBezTo>
                      <a:pt x="90" y="0"/>
                      <a:pt x="146" y="9"/>
                      <a:pt x="176" y="49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207" y="91"/>
                      <a:pt x="198" y="148"/>
                      <a:pt x="158" y="178"/>
                    </a:cubicBezTo>
                    <a:cubicBezTo>
                      <a:pt x="141" y="189"/>
                      <a:pt x="123" y="195"/>
                      <a:pt x="104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236">
                <a:extLst>
                  <a:ext uri="{FF2B5EF4-FFF2-40B4-BE49-F238E27FC236}">
                    <a16:creationId xmlns:a16="http://schemas.microsoft.com/office/drawing/2014/main" id="{433B8896-E6C0-42FC-B8B3-CD23982A9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276"/>
                <a:ext cx="42" cy="40"/>
              </a:xfrm>
              <a:custGeom>
                <a:avLst/>
                <a:gdLst>
                  <a:gd name="T0" fmla="*/ 75 w 152"/>
                  <a:gd name="T1" fmla="*/ 144 h 144"/>
                  <a:gd name="T2" fmla="*/ 34 w 152"/>
                  <a:gd name="T3" fmla="*/ 130 h 144"/>
                  <a:gd name="T4" fmla="*/ 23 w 152"/>
                  <a:gd name="T5" fmla="*/ 36 h 144"/>
                  <a:gd name="T6" fmla="*/ 24 w 152"/>
                  <a:gd name="T7" fmla="*/ 34 h 144"/>
                  <a:gd name="T8" fmla="*/ 118 w 152"/>
                  <a:gd name="T9" fmla="*/ 23 h 144"/>
                  <a:gd name="T10" fmla="*/ 129 w 152"/>
                  <a:gd name="T11" fmla="*/ 117 h 144"/>
                  <a:gd name="T12" fmla="*/ 128 w 152"/>
                  <a:gd name="T13" fmla="*/ 118 h 144"/>
                  <a:gd name="T14" fmla="*/ 75 w 152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4">
                    <a:moveTo>
                      <a:pt x="75" y="144"/>
                    </a:moveTo>
                    <a:cubicBezTo>
                      <a:pt x="61" y="144"/>
                      <a:pt x="47" y="139"/>
                      <a:pt x="34" y="130"/>
                    </a:cubicBezTo>
                    <a:cubicBezTo>
                      <a:pt x="5" y="107"/>
                      <a:pt x="0" y="65"/>
                      <a:pt x="23" y="36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46" y="5"/>
                      <a:pt x="89" y="0"/>
                      <a:pt x="118" y="23"/>
                    </a:cubicBezTo>
                    <a:cubicBezTo>
                      <a:pt x="147" y="45"/>
                      <a:pt x="152" y="88"/>
                      <a:pt x="129" y="117"/>
                    </a:cubicBezTo>
                    <a:cubicBezTo>
                      <a:pt x="128" y="118"/>
                      <a:pt x="128" y="118"/>
                      <a:pt x="128" y="118"/>
                    </a:cubicBezTo>
                    <a:cubicBezTo>
                      <a:pt x="115" y="135"/>
                      <a:pt x="95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237">
                <a:extLst>
                  <a:ext uri="{FF2B5EF4-FFF2-40B4-BE49-F238E27FC236}">
                    <a16:creationId xmlns:a16="http://schemas.microsoft.com/office/drawing/2014/main" id="{B2CF96BA-E5F0-4215-80F4-1D2E60204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2190"/>
                <a:ext cx="38" cy="36"/>
              </a:xfrm>
              <a:custGeom>
                <a:avLst/>
                <a:gdLst>
                  <a:gd name="T0" fmla="*/ 68 w 135"/>
                  <a:gd name="T1" fmla="*/ 130 h 130"/>
                  <a:gd name="T2" fmla="*/ 10 w 135"/>
                  <a:gd name="T3" fmla="*/ 85 h 130"/>
                  <a:gd name="T4" fmla="*/ 9 w 135"/>
                  <a:gd name="T5" fmla="*/ 83 h 130"/>
                  <a:gd name="T6" fmla="*/ 52 w 135"/>
                  <a:gd name="T7" fmla="*/ 9 h 130"/>
                  <a:gd name="T8" fmla="*/ 126 w 135"/>
                  <a:gd name="T9" fmla="*/ 52 h 130"/>
                  <a:gd name="T10" fmla="*/ 127 w 135"/>
                  <a:gd name="T11" fmla="*/ 53 h 130"/>
                  <a:gd name="T12" fmla="*/ 84 w 135"/>
                  <a:gd name="T13" fmla="*/ 128 h 130"/>
                  <a:gd name="T14" fmla="*/ 68 w 135"/>
                  <a:gd name="T15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0">
                    <a:moveTo>
                      <a:pt x="68" y="130"/>
                    </a:moveTo>
                    <a:cubicBezTo>
                      <a:pt x="41" y="130"/>
                      <a:pt x="17" y="112"/>
                      <a:pt x="10" y="85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0" y="51"/>
                      <a:pt x="20" y="18"/>
                      <a:pt x="52" y="9"/>
                    </a:cubicBezTo>
                    <a:cubicBezTo>
                      <a:pt x="84" y="0"/>
                      <a:pt x="118" y="20"/>
                      <a:pt x="126" y="5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35" y="86"/>
                      <a:pt x="116" y="119"/>
                      <a:pt x="84" y="128"/>
                    </a:cubicBezTo>
                    <a:cubicBezTo>
                      <a:pt x="79" y="129"/>
                      <a:pt x="73" y="130"/>
                      <a:pt x="68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238">
                <a:extLst>
                  <a:ext uri="{FF2B5EF4-FFF2-40B4-BE49-F238E27FC236}">
                    <a16:creationId xmlns:a16="http://schemas.microsoft.com/office/drawing/2014/main" id="{28AF29E1-9575-4C7B-85E2-A15C6A69B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154"/>
                <a:ext cx="41" cy="39"/>
              </a:xfrm>
              <a:custGeom>
                <a:avLst/>
                <a:gdLst>
                  <a:gd name="T0" fmla="*/ 73 w 147"/>
                  <a:gd name="T1" fmla="*/ 141 h 141"/>
                  <a:gd name="T2" fmla="*/ 54 w 147"/>
                  <a:gd name="T3" fmla="*/ 138 h 141"/>
                  <a:gd name="T4" fmla="*/ 10 w 147"/>
                  <a:gd name="T5" fmla="*/ 56 h 141"/>
                  <a:gd name="T6" fmla="*/ 11 w 147"/>
                  <a:gd name="T7" fmla="*/ 54 h 141"/>
                  <a:gd name="T8" fmla="*/ 93 w 147"/>
                  <a:gd name="T9" fmla="*/ 10 h 141"/>
                  <a:gd name="T10" fmla="*/ 137 w 147"/>
                  <a:gd name="T11" fmla="*/ 92 h 141"/>
                  <a:gd name="T12" fmla="*/ 136 w 147"/>
                  <a:gd name="T13" fmla="*/ 94 h 141"/>
                  <a:gd name="T14" fmla="*/ 73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3" y="141"/>
                    </a:moveTo>
                    <a:cubicBezTo>
                      <a:pt x="67" y="141"/>
                      <a:pt x="60" y="140"/>
                      <a:pt x="54" y="138"/>
                    </a:cubicBezTo>
                    <a:cubicBezTo>
                      <a:pt x="19" y="127"/>
                      <a:pt x="0" y="90"/>
                      <a:pt x="10" y="56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21" y="19"/>
                      <a:pt x="58" y="0"/>
                      <a:pt x="93" y="10"/>
                    </a:cubicBezTo>
                    <a:cubicBezTo>
                      <a:pt x="128" y="21"/>
                      <a:pt x="147" y="58"/>
                      <a:pt x="137" y="92"/>
                    </a:cubicBezTo>
                    <a:cubicBezTo>
                      <a:pt x="136" y="94"/>
                      <a:pt x="136" y="94"/>
                      <a:pt x="136" y="94"/>
                    </a:cubicBezTo>
                    <a:cubicBezTo>
                      <a:pt x="128" y="122"/>
                      <a:pt x="101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239">
                <a:extLst>
                  <a:ext uri="{FF2B5EF4-FFF2-40B4-BE49-F238E27FC236}">
                    <a16:creationId xmlns:a16="http://schemas.microsoft.com/office/drawing/2014/main" id="{EC9FC973-111A-4855-AAA1-EE3938570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048"/>
                <a:ext cx="56" cy="54"/>
              </a:xfrm>
              <a:custGeom>
                <a:avLst/>
                <a:gdLst>
                  <a:gd name="T0" fmla="*/ 102 w 203"/>
                  <a:gd name="T1" fmla="*/ 195 h 195"/>
                  <a:gd name="T2" fmla="*/ 14 w 203"/>
                  <a:gd name="T3" fmla="*/ 127 h 195"/>
                  <a:gd name="T4" fmla="*/ 13 w 203"/>
                  <a:gd name="T5" fmla="*/ 125 h 195"/>
                  <a:gd name="T6" fmla="*/ 78 w 203"/>
                  <a:gd name="T7" fmla="*/ 13 h 195"/>
                  <a:gd name="T8" fmla="*/ 190 w 203"/>
                  <a:gd name="T9" fmla="*/ 78 h 195"/>
                  <a:gd name="T10" fmla="*/ 190 w 203"/>
                  <a:gd name="T11" fmla="*/ 80 h 195"/>
                  <a:gd name="T12" fmla="*/ 125 w 203"/>
                  <a:gd name="T13" fmla="*/ 191 h 195"/>
                  <a:gd name="T14" fmla="*/ 102 w 203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5">
                    <a:moveTo>
                      <a:pt x="102" y="195"/>
                    </a:moveTo>
                    <a:cubicBezTo>
                      <a:pt x="61" y="195"/>
                      <a:pt x="25" y="168"/>
                      <a:pt x="14" y="127"/>
                    </a:cubicBezTo>
                    <a:cubicBezTo>
                      <a:pt x="13" y="125"/>
                      <a:pt x="13" y="125"/>
                      <a:pt x="13" y="125"/>
                    </a:cubicBezTo>
                    <a:cubicBezTo>
                      <a:pt x="0" y="76"/>
                      <a:pt x="29" y="26"/>
                      <a:pt x="78" y="13"/>
                    </a:cubicBezTo>
                    <a:cubicBezTo>
                      <a:pt x="127" y="0"/>
                      <a:pt x="177" y="29"/>
                      <a:pt x="190" y="78"/>
                    </a:cubicBezTo>
                    <a:cubicBezTo>
                      <a:pt x="190" y="80"/>
                      <a:pt x="190" y="80"/>
                      <a:pt x="190" y="80"/>
                    </a:cubicBezTo>
                    <a:cubicBezTo>
                      <a:pt x="203" y="129"/>
                      <a:pt x="174" y="179"/>
                      <a:pt x="125" y="191"/>
                    </a:cubicBezTo>
                    <a:cubicBezTo>
                      <a:pt x="117" y="194"/>
                      <a:pt x="110" y="195"/>
                      <a:pt x="10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240">
                <a:extLst>
                  <a:ext uri="{FF2B5EF4-FFF2-40B4-BE49-F238E27FC236}">
                    <a16:creationId xmlns:a16="http://schemas.microsoft.com/office/drawing/2014/main" id="{F24EBA71-24BB-49C7-9786-89658659F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014"/>
                <a:ext cx="57" cy="54"/>
              </a:xfrm>
              <a:custGeom>
                <a:avLst/>
                <a:gdLst>
                  <a:gd name="T0" fmla="*/ 102 w 205"/>
                  <a:gd name="T1" fmla="*/ 196 h 196"/>
                  <a:gd name="T2" fmla="*/ 76 w 205"/>
                  <a:gd name="T3" fmla="*/ 192 h 196"/>
                  <a:gd name="T4" fmla="*/ 15 w 205"/>
                  <a:gd name="T5" fmla="*/ 78 h 196"/>
                  <a:gd name="T6" fmla="*/ 15 w 205"/>
                  <a:gd name="T7" fmla="*/ 75 h 196"/>
                  <a:gd name="T8" fmla="*/ 130 w 205"/>
                  <a:gd name="T9" fmla="*/ 14 h 196"/>
                  <a:gd name="T10" fmla="*/ 191 w 205"/>
                  <a:gd name="T11" fmla="*/ 129 h 196"/>
                  <a:gd name="T12" fmla="*/ 190 w 205"/>
                  <a:gd name="T13" fmla="*/ 131 h 196"/>
                  <a:gd name="T14" fmla="*/ 102 w 205"/>
                  <a:gd name="T15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6">
                    <a:moveTo>
                      <a:pt x="102" y="196"/>
                    </a:moveTo>
                    <a:cubicBezTo>
                      <a:pt x="94" y="196"/>
                      <a:pt x="85" y="194"/>
                      <a:pt x="76" y="192"/>
                    </a:cubicBezTo>
                    <a:cubicBezTo>
                      <a:pt x="27" y="177"/>
                      <a:pt x="0" y="126"/>
                      <a:pt x="15" y="78"/>
                    </a:cubicBezTo>
                    <a:cubicBezTo>
                      <a:pt x="15" y="75"/>
                      <a:pt x="15" y="75"/>
                      <a:pt x="15" y="75"/>
                    </a:cubicBezTo>
                    <a:cubicBezTo>
                      <a:pt x="30" y="27"/>
                      <a:pt x="81" y="0"/>
                      <a:pt x="130" y="14"/>
                    </a:cubicBezTo>
                    <a:cubicBezTo>
                      <a:pt x="178" y="29"/>
                      <a:pt x="205" y="80"/>
                      <a:pt x="191" y="129"/>
                    </a:cubicBezTo>
                    <a:cubicBezTo>
                      <a:pt x="190" y="131"/>
                      <a:pt x="190" y="131"/>
                      <a:pt x="190" y="131"/>
                    </a:cubicBezTo>
                    <a:cubicBezTo>
                      <a:pt x="178" y="170"/>
                      <a:pt x="142" y="196"/>
                      <a:pt x="102" y="1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241">
                <a:extLst>
                  <a:ext uri="{FF2B5EF4-FFF2-40B4-BE49-F238E27FC236}">
                    <a16:creationId xmlns:a16="http://schemas.microsoft.com/office/drawing/2014/main" id="{18A4AA4C-F13D-464D-AF97-269045E2B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926"/>
                <a:ext cx="35" cy="34"/>
              </a:xfrm>
              <a:custGeom>
                <a:avLst/>
                <a:gdLst>
                  <a:gd name="T0" fmla="*/ 64 w 129"/>
                  <a:gd name="T1" fmla="*/ 124 h 124"/>
                  <a:gd name="T2" fmla="*/ 8 w 129"/>
                  <a:gd name="T3" fmla="*/ 81 h 124"/>
                  <a:gd name="T4" fmla="*/ 8 w 129"/>
                  <a:gd name="T5" fmla="*/ 80 h 124"/>
                  <a:gd name="T6" fmla="*/ 49 w 129"/>
                  <a:gd name="T7" fmla="*/ 8 h 124"/>
                  <a:gd name="T8" fmla="*/ 120 w 129"/>
                  <a:gd name="T9" fmla="*/ 49 h 124"/>
                  <a:gd name="T10" fmla="*/ 121 w 129"/>
                  <a:gd name="T11" fmla="*/ 51 h 124"/>
                  <a:gd name="T12" fmla="*/ 80 w 129"/>
                  <a:gd name="T13" fmla="*/ 122 h 124"/>
                  <a:gd name="T14" fmla="*/ 64 w 129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4">
                    <a:moveTo>
                      <a:pt x="64" y="124"/>
                    </a:moveTo>
                    <a:cubicBezTo>
                      <a:pt x="39" y="124"/>
                      <a:pt x="15" y="107"/>
                      <a:pt x="8" y="81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0" y="49"/>
                      <a:pt x="18" y="17"/>
                      <a:pt x="49" y="8"/>
                    </a:cubicBezTo>
                    <a:cubicBezTo>
                      <a:pt x="80" y="0"/>
                      <a:pt x="112" y="18"/>
                      <a:pt x="120" y="49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9" y="82"/>
                      <a:pt x="111" y="114"/>
                      <a:pt x="80" y="122"/>
                    </a:cubicBezTo>
                    <a:cubicBezTo>
                      <a:pt x="75" y="123"/>
                      <a:pt x="69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242">
                <a:extLst>
                  <a:ext uri="{FF2B5EF4-FFF2-40B4-BE49-F238E27FC236}">
                    <a16:creationId xmlns:a16="http://schemas.microsoft.com/office/drawing/2014/main" id="{7E44B791-6613-4E5B-A2AB-7B1275958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1893"/>
                <a:ext cx="36" cy="35"/>
              </a:xfrm>
              <a:custGeom>
                <a:avLst/>
                <a:gdLst>
                  <a:gd name="T0" fmla="*/ 64 w 127"/>
                  <a:gd name="T1" fmla="*/ 126 h 126"/>
                  <a:gd name="T2" fmla="*/ 3 w 127"/>
                  <a:gd name="T3" fmla="*/ 69 h 126"/>
                  <a:gd name="T4" fmla="*/ 3 w 127"/>
                  <a:gd name="T5" fmla="*/ 68 h 126"/>
                  <a:gd name="T6" fmla="*/ 59 w 127"/>
                  <a:gd name="T7" fmla="*/ 2 h 126"/>
                  <a:gd name="T8" fmla="*/ 125 w 127"/>
                  <a:gd name="T9" fmla="*/ 59 h 126"/>
                  <a:gd name="T10" fmla="*/ 125 w 127"/>
                  <a:gd name="T11" fmla="*/ 60 h 126"/>
                  <a:gd name="T12" fmla="*/ 68 w 127"/>
                  <a:gd name="T13" fmla="*/ 126 h 126"/>
                  <a:gd name="T14" fmla="*/ 64 w 127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6">
                    <a:moveTo>
                      <a:pt x="64" y="126"/>
                    </a:moveTo>
                    <a:cubicBezTo>
                      <a:pt x="32" y="126"/>
                      <a:pt x="5" y="101"/>
                      <a:pt x="3" y="69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0" y="34"/>
                      <a:pt x="25" y="5"/>
                      <a:pt x="59" y="2"/>
                    </a:cubicBezTo>
                    <a:cubicBezTo>
                      <a:pt x="93" y="0"/>
                      <a:pt x="122" y="25"/>
                      <a:pt x="125" y="59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7" y="94"/>
                      <a:pt x="102" y="123"/>
                      <a:pt x="68" y="126"/>
                    </a:cubicBezTo>
                    <a:cubicBezTo>
                      <a:pt x="67" y="126"/>
                      <a:pt x="65" y="126"/>
                      <a:pt x="6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243">
                <a:extLst>
                  <a:ext uri="{FF2B5EF4-FFF2-40B4-BE49-F238E27FC236}">
                    <a16:creationId xmlns:a16="http://schemas.microsoft.com/office/drawing/2014/main" id="{BB77ED72-F175-4C9A-A388-8D3090177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1792"/>
                <a:ext cx="33" cy="32"/>
              </a:xfrm>
              <a:custGeom>
                <a:avLst/>
                <a:gdLst>
                  <a:gd name="T0" fmla="*/ 59 w 118"/>
                  <a:gd name="T1" fmla="*/ 116 h 116"/>
                  <a:gd name="T2" fmla="*/ 53 w 118"/>
                  <a:gd name="T3" fmla="*/ 116 h 116"/>
                  <a:gd name="T4" fmla="*/ 3 w 118"/>
                  <a:gd name="T5" fmla="*/ 54 h 116"/>
                  <a:gd name="T6" fmla="*/ 3 w 118"/>
                  <a:gd name="T7" fmla="*/ 53 h 116"/>
                  <a:gd name="T8" fmla="*/ 65 w 118"/>
                  <a:gd name="T9" fmla="*/ 4 h 116"/>
                  <a:gd name="T10" fmla="*/ 114 w 118"/>
                  <a:gd name="T11" fmla="*/ 65 h 116"/>
                  <a:gd name="T12" fmla="*/ 114 w 118"/>
                  <a:gd name="T13" fmla="*/ 67 h 116"/>
                  <a:gd name="T14" fmla="*/ 59 w 118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6">
                    <a:moveTo>
                      <a:pt x="59" y="116"/>
                    </a:moveTo>
                    <a:cubicBezTo>
                      <a:pt x="57" y="116"/>
                      <a:pt x="55" y="116"/>
                      <a:pt x="53" y="116"/>
                    </a:cubicBezTo>
                    <a:cubicBezTo>
                      <a:pt x="22" y="113"/>
                      <a:pt x="0" y="85"/>
                      <a:pt x="3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7" y="23"/>
                      <a:pt x="34" y="0"/>
                      <a:pt x="65" y="4"/>
                    </a:cubicBezTo>
                    <a:cubicBezTo>
                      <a:pt x="96" y="7"/>
                      <a:pt x="118" y="35"/>
                      <a:pt x="114" y="65"/>
                    </a:cubicBezTo>
                    <a:cubicBezTo>
                      <a:pt x="114" y="67"/>
                      <a:pt x="114" y="67"/>
                      <a:pt x="114" y="67"/>
                    </a:cubicBezTo>
                    <a:cubicBezTo>
                      <a:pt x="111" y="95"/>
                      <a:pt x="87" y="116"/>
                      <a:pt x="59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244">
                <a:extLst>
                  <a:ext uri="{FF2B5EF4-FFF2-40B4-BE49-F238E27FC236}">
                    <a16:creationId xmlns:a16="http://schemas.microsoft.com/office/drawing/2014/main" id="{17FA2B18-AD24-4406-9B49-27F5D857A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1751"/>
                <a:ext cx="45" cy="45"/>
              </a:xfrm>
              <a:custGeom>
                <a:avLst/>
                <a:gdLst>
                  <a:gd name="T0" fmla="*/ 83 w 165"/>
                  <a:gd name="T1" fmla="*/ 163 h 163"/>
                  <a:gd name="T2" fmla="*/ 4 w 165"/>
                  <a:gd name="T3" fmla="*/ 90 h 163"/>
                  <a:gd name="T4" fmla="*/ 4 w 165"/>
                  <a:gd name="T5" fmla="*/ 88 h 163"/>
                  <a:gd name="T6" fmla="*/ 77 w 165"/>
                  <a:gd name="T7" fmla="*/ 3 h 163"/>
                  <a:gd name="T8" fmla="*/ 162 w 165"/>
                  <a:gd name="T9" fmla="*/ 76 h 163"/>
                  <a:gd name="T10" fmla="*/ 162 w 165"/>
                  <a:gd name="T11" fmla="*/ 78 h 163"/>
                  <a:gd name="T12" fmla="*/ 89 w 165"/>
                  <a:gd name="T13" fmla="*/ 163 h 163"/>
                  <a:gd name="T14" fmla="*/ 83 w 165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63">
                    <a:moveTo>
                      <a:pt x="83" y="163"/>
                    </a:moveTo>
                    <a:cubicBezTo>
                      <a:pt x="42" y="163"/>
                      <a:pt x="7" y="132"/>
                      <a:pt x="4" y="90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0" y="45"/>
                      <a:pt x="33" y="7"/>
                      <a:pt x="77" y="3"/>
                    </a:cubicBezTo>
                    <a:cubicBezTo>
                      <a:pt x="120" y="0"/>
                      <a:pt x="158" y="33"/>
                      <a:pt x="162" y="76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5" y="122"/>
                      <a:pt x="132" y="160"/>
                      <a:pt x="89" y="163"/>
                    </a:cubicBezTo>
                    <a:cubicBezTo>
                      <a:pt x="87" y="163"/>
                      <a:pt x="85" y="163"/>
                      <a:pt x="83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45">
                <a:extLst>
                  <a:ext uri="{FF2B5EF4-FFF2-40B4-BE49-F238E27FC236}">
                    <a16:creationId xmlns:a16="http://schemas.microsoft.com/office/drawing/2014/main" id="{DCFE2507-3658-4A01-9025-677A7A4C6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" y="1647"/>
                <a:ext cx="51" cy="50"/>
              </a:xfrm>
              <a:custGeom>
                <a:avLst/>
                <a:gdLst>
                  <a:gd name="T0" fmla="*/ 91 w 183"/>
                  <a:gd name="T1" fmla="*/ 179 h 179"/>
                  <a:gd name="T2" fmla="*/ 82 w 183"/>
                  <a:gd name="T3" fmla="*/ 179 h 179"/>
                  <a:gd name="T4" fmla="*/ 5 w 183"/>
                  <a:gd name="T5" fmla="*/ 83 h 179"/>
                  <a:gd name="T6" fmla="*/ 5 w 183"/>
                  <a:gd name="T7" fmla="*/ 81 h 179"/>
                  <a:gd name="T8" fmla="*/ 101 w 183"/>
                  <a:gd name="T9" fmla="*/ 5 h 179"/>
                  <a:gd name="T10" fmla="*/ 177 w 183"/>
                  <a:gd name="T11" fmla="*/ 100 h 179"/>
                  <a:gd name="T12" fmla="*/ 177 w 183"/>
                  <a:gd name="T13" fmla="*/ 102 h 179"/>
                  <a:gd name="T14" fmla="*/ 91 w 183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9">
                    <a:moveTo>
                      <a:pt x="91" y="179"/>
                    </a:moveTo>
                    <a:cubicBezTo>
                      <a:pt x="88" y="179"/>
                      <a:pt x="85" y="179"/>
                      <a:pt x="82" y="179"/>
                    </a:cubicBezTo>
                    <a:cubicBezTo>
                      <a:pt x="34" y="174"/>
                      <a:pt x="0" y="131"/>
                      <a:pt x="5" y="83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11" y="34"/>
                      <a:pt x="53" y="0"/>
                      <a:pt x="101" y="5"/>
                    </a:cubicBezTo>
                    <a:cubicBezTo>
                      <a:pt x="148" y="10"/>
                      <a:pt x="183" y="53"/>
                      <a:pt x="177" y="100"/>
                    </a:cubicBezTo>
                    <a:cubicBezTo>
                      <a:pt x="177" y="102"/>
                      <a:pt x="177" y="102"/>
                      <a:pt x="177" y="102"/>
                    </a:cubicBezTo>
                    <a:cubicBezTo>
                      <a:pt x="172" y="147"/>
                      <a:pt x="135" y="179"/>
                      <a:pt x="91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46">
                <a:extLst>
                  <a:ext uri="{FF2B5EF4-FFF2-40B4-BE49-F238E27FC236}">
                    <a16:creationId xmlns:a16="http://schemas.microsoft.com/office/drawing/2014/main" id="{383236BB-AB7D-4135-8F7B-9C8658559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1615"/>
                <a:ext cx="44" cy="44"/>
              </a:xfrm>
              <a:custGeom>
                <a:avLst/>
                <a:gdLst>
                  <a:gd name="T0" fmla="*/ 80 w 159"/>
                  <a:gd name="T1" fmla="*/ 157 h 157"/>
                  <a:gd name="T2" fmla="*/ 3 w 159"/>
                  <a:gd name="T3" fmla="*/ 86 h 157"/>
                  <a:gd name="T4" fmla="*/ 3 w 159"/>
                  <a:gd name="T5" fmla="*/ 85 h 157"/>
                  <a:gd name="T6" fmla="*/ 74 w 159"/>
                  <a:gd name="T7" fmla="*/ 3 h 157"/>
                  <a:gd name="T8" fmla="*/ 156 w 159"/>
                  <a:gd name="T9" fmla="*/ 73 h 157"/>
                  <a:gd name="T10" fmla="*/ 156 w 159"/>
                  <a:gd name="T11" fmla="*/ 75 h 157"/>
                  <a:gd name="T12" fmla="*/ 85 w 159"/>
                  <a:gd name="T13" fmla="*/ 157 h 157"/>
                  <a:gd name="T14" fmla="*/ 80 w 159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7">
                    <a:moveTo>
                      <a:pt x="80" y="157"/>
                    </a:moveTo>
                    <a:cubicBezTo>
                      <a:pt x="40" y="157"/>
                      <a:pt x="7" y="127"/>
                      <a:pt x="3" y="86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43"/>
                      <a:pt x="32" y="6"/>
                      <a:pt x="74" y="3"/>
                    </a:cubicBezTo>
                    <a:cubicBezTo>
                      <a:pt x="116" y="0"/>
                      <a:pt x="153" y="31"/>
                      <a:pt x="156" y="73"/>
                    </a:cubicBezTo>
                    <a:cubicBezTo>
                      <a:pt x="156" y="75"/>
                      <a:pt x="156" y="75"/>
                      <a:pt x="156" y="75"/>
                    </a:cubicBezTo>
                    <a:cubicBezTo>
                      <a:pt x="159" y="117"/>
                      <a:pt x="127" y="154"/>
                      <a:pt x="85" y="157"/>
                    </a:cubicBezTo>
                    <a:cubicBezTo>
                      <a:pt x="83" y="157"/>
                      <a:pt x="81" y="157"/>
                      <a:pt x="80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247">
                <a:extLst>
                  <a:ext uri="{FF2B5EF4-FFF2-40B4-BE49-F238E27FC236}">
                    <a16:creationId xmlns:a16="http://schemas.microsoft.com/office/drawing/2014/main" id="{48006083-1A69-4ECD-9EED-5166D3B47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1514"/>
                <a:ext cx="48" cy="45"/>
              </a:xfrm>
              <a:custGeom>
                <a:avLst/>
                <a:gdLst>
                  <a:gd name="T0" fmla="*/ 87 w 175"/>
                  <a:gd name="T1" fmla="*/ 165 h 165"/>
                  <a:gd name="T2" fmla="*/ 52 w 175"/>
                  <a:gd name="T3" fmla="*/ 156 h 165"/>
                  <a:gd name="T4" fmla="*/ 19 w 175"/>
                  <a:gd name="T5" fmla="*/ 54 h 165"/>
                  <a:gd name="T6" fmla="*/ 20 w 175"/>
                  <a:gd name="T7" fmla="*/ 52 h 165"/>
                  <a:gd name="T8" fmla="*/ 123 w 175"/>
                  <a:gd name="T9" fmla="*/ 19 h 165"/>
                  <a:gd name="T10" fmla="*/ 156 w 175"/>
                  <a:gd name="T11" fmla="*/ 122 h 165"/>
                  <a:gd name="T12" fmla="*/ 155 w 175"/>
                  <a:gd name="T13" fmla="*/ 124 h 165"/>
                  <a:gd name="T14" fmla="*/ 87 w 175"/>
                  <a:gd name="T15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5">
                    <a:moveTo>
                      <a:pt x="87" y="165"/>
                    </a:moveTo>
                    <a:cubicBezTo>
                      <a:pt x="75" y="165"/>
                      <a:pt x="63" y="162"/>
                      <a:pt x="52" y="156"/>
                    </a:cubicBezTo>
                    <a:cubicBezTo>
                      <a:pt x="15" y="137"/>
                      <a:pt x="0" y="91"/>
                      <a:pt x="19" y="54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40" y="15"/>
                      <a:pt x="86" y="0"/>
                      <a:pt x="123" y="19"/>
                    </a:cubicBezTo>
                    <a:cubicBezTo>
                      <a:pt x="160" y="39"/>
                      <a:pt x="175" y="85"/>
                      <a:pt x="156" y="122"/>
                    </a:cubicBez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50"/>
                      <a:pt x="115" y="165"/>
                      <a:pt x="87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248">
                <a:extLst>
                  <a:ext uri="{FF2B5EF4-FFF2-40B4-BE49-F238E27FC236}">
                    <a16:creationId xmlns:a16="http://schemas.microsoft.com/office/drawing/2014/main" id="{81FDF35C-90B1-4F43-814C-15F59465B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1486"/>
                <a:ext cx="43" cy="41"/>
              </a:xfrm>
              <a:custGeom>
                <a:avLst/>
                <a:gdLst>
                  <a:gd name="T0" fmla="*/ 79 w 156"/>
                  <a:gd name="T1" fmla="*/ 148 h 148"/>
                  <a:gd name="T2" fmla="*/ 17 w 156"/>
                  <a:gd name="T3" fmla="*/ 109 h 148"/>
                  <a:gd name="T4" fmla="*/ 16 w 156"/>
                  <a:gd name="T5" fmla="*/ 108 h 148"/>
                  <a:gd name="T6" fmla="*/ 48 w 156"/>
                  <a:gd name="T7" fmla="*/ 17 h 148"/>
                  <a:gd name="T8" fmla="*/ 139 w 156"/>
                  <a:gd name="T9" fmla="*/ 49 h 148"/>
                  <a:gd name="T10" fmla="*/ 140 w 156"/>
                  <a:gd name="T11" fmla="*/ 50 h 148"/>
                  <a:gd name="T12" fmla="*/ 108 w 156"/>
                  <a:gd name="T13" fmla="*/ 141 h 148"/>
                  <a:gd name="T14" fmla="*/ 79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0" y="74"/>
                      <a:pt x="14" y="33"/>
                      <a:pt x="48" y="17"/>
                    </a:cubicBezTo>
                    <a:cubicBezTo>
                      <a:pt x="82" y="0"/>
                      <a:pt x="123" y="15"/>
                      <a:pt x="139" y="49"/>
                    </a:cubicBezTo>
                    <a:cubicBezTo>
                      <a:pt x="140" y="50"/>
                      <a:pt x="140" y="50"/>
                      <a:pt x="140" y="50"/>
                    </a:cubicBezTo>
                    <a:cubicBezTo>
                      <a:pt x="156" y="84"/>
                      <a:pt x="142" y="125"/>
                      <a:pt x="108" y="141"/>
                    </a:cubicBezTo>
                    <a:cubicBezTo>
                      <a:pt x="98" y="146"/>
                      <a:pt x="88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249">
                <a:extLst>
                  <a:ext uri="{FF2B5EF4-FFF2-40B4-BE49-F238E27FC236}">
                    <a16:creationId xmlns:a16="http://schemas.microsoft.com/office/drawing/2014/main" id="{9CA67E6B-13AF-4FF0-A919-FE9DCF1EC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1399"/>
                <a:ext cx="35" cy="32"/>
              </a:xfrm>
              <a:custGeom>
                <a:avLst/>
                <a:gdLst>
                  <a:gd name="T0" fmla="*/ 62 w 125"/>
                  <a:gd name="T1" fmla="*/ 117 h 117"/>
                  <a:gd name="T2" fmla="*/ 37 w 125"/>
                  <a:gd name="T3" fmla="*/ 111 h 117"/>
                  <a:gd name="T4" fmla="*/ 14 w 125"/>
                  <a:gd name="T5" fmla="*/ 38 h 117"/>
                  <a:gd name="T6" fmla="*/ 15 w 125"/>
                  <a:gd name="T7" fmla="*/ 37 h 117"/>
                  <a:gd name="T8" fmla="*/ 88 w 125"/>
                  <a:gd name="T9" fmla="*/ 14 h 117"/>
                  <a:gd name="T10" fmla="*/ 111 w 125"/>
                  <a:gd name="T11" fmla="*/ 87 h 117"/>
                  <a:gd name="T12" fmla="*/ 110 w 125"/>
                  <a:gd name="T13" fmla="*/ 88 h 117"/>
                  <a:gd name="T14" fmla="*/ 62 w 125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17">
                    <a:moveTo>
                      <a:pt x="62" y="117"/>
                    </a:moveTo>
                    <a:cubicBezTo>
                      <a:pt x="54" y="117"/>
                      <a:pt x="45" y="115"/>
                      <a:pt x="37" y="111"/>
                    </a:cubicBezTo>
                    <a:cubicBezTo>
                      <a:pt x="11" y="97"/>
                      <a:pt x="0" y="65"/>
                      <a:pt x="14" y="38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28" y="10"/>
                      <a:pt x="61" y="0"/>
                      <a:pt x="88" y="14"/>
                    </a:cubicBezTo>
                    <a:cubicBezTo>
                      <a:pt x="114" y="27"/>
                      <a:pt x="125" y="60"/>
                      <a:pt x="111" y="87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1" y="106"/>
                      <a:pt x="82" y="117"/>
                      <a:pt x="62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250">
                <a:extLst>
                  <a:ext uri="{FF2B5EF4-FFF2-40B4-BE49-F238E27FC236}">
                    <a16:creationId xmlns:a16="http://schemas.microsoft.com/office/drawing/2014/main" id="{F2D67DAD-759E-4580-A727-C2E34BB10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368"/>
                <a:ext cx="33" cy="31"/>
              </a:xfrm>
              <a:custGeom>
                <a:avLst/>
                <a:gdLst>
                  <a:gd name="T0" fmla="*/ 59 w 118"/>
                  <a:gd name="T1" fmla="*/ 110 h 110"/>
                  <a:gd name="T2" fmla="*/ 13 w 118"/>
                  <a:gd name="T3" fmla="*/ 81 h 110"/>
                  <a:gd name="T4" fmla="*/ 13 w 118"/>
                  <a:gd name="T5" fmla="*/ 80 h 110"/>
                  <a:gd name="T6" fmla="*/ 37 w 118"/>
                  <a:gd name="T7" fmla="*/ 12 h 110"/>
                  <a:gd name="T8" fmla="*/ 105 w 118"/>
                  <a:gd name="T9" fmla="*/ 36 h 110"/>
                  <a:gd name="T10" fmla="*/ 105 w 118"/>
                  <a:gd name="T11" fmla="*/ 37 h 110"/>
                  <a:gd name="T12" fmla="*/ 81 w 118"/>
                  <a:gd name="T13" fmla="*/ 105 h 110"/>
                  <a:gd name="T14" fmla="*/ 59 w 118"/>
                  <a:gd name="T15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0">
                    <a:moveTo>
                      <a:pt x="59" y="110"/>
                    </a:moveTo>
                    <a:cubicBezTo>
                      <a:pt x="40" y="110"/>
                      <a:pt x="22" y="100"/>
                      <a:pt x="13" y="81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0" y="55"/>
                      <a:pt x="11" y="24"/>
                      <a:pt x="37" y="12"/>
                    </a:cubicBezTo>
                    <a:cubicBezTo>
                      <a:pt x="62" y="0"/>
                      <a:pt x="93" y="10"/>
                      <a:pt x="105" y="36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18" y="62"/>
                      <a:pt x="107" y="93"/>
                      <a:pt x="81" y="105"/>
                    </a:cubicBezTo>
                    <a:cubicBezTo>
                      <a:pt x="74" y="109"/>
                      <a:pt x="67" y="110"/>
                      <a:pt x="59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251">
                <a:extLst>
                  <a:ext uri="{FF2B5EF4-FFF2-40B4-BE49-F238E27FC236}">
                    <a16:creationId xmlns:a16="http://schemas.microsoft.com/office/drawing/2014/main" id="{D2CDC92D-46CB-42F0-9492-140F136DA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1277"/>
                <a:ext cx="34" cy="32"/>
              </a:xfrm>
              <a:custGeom>
                <a:avLst/>
                <a:gdLst>
                  <a:gd name="T0" fmla="*/ 61 w 123"/>
                  <a:gd name="T1" fmla="*/ 116 h 116"/>
                  <a:gd name="T2" fmla="*/ 36 w 123"/>
                  <a:gd name="T3" fmla="*/ 110 h 116"/>
                  <a:gd name="T4" fmla="*/ 13 w 123"/>
                  <a:gd name="T5" fmla="*/ 38 h 116"/>
                  <a:gd name="T6" fmla="*/ 14 w 123"/>
                  <a:gd name="T7" fmla="*/ 36 h 116"/>
                  <a:gd name="T8" fmla="*/ 87 w 123"/>
                  <a:gd name="T9" fmla="*/ 13 h 116"/>
                  <a:gd name="T10" fmla="*/ 110 w 123"/>
                  <a:gd name="T11" fmla="*/ 86 h 116"/>
                  <a:gd name="T12" fmla="*/ 109 w 123"/>
                  <a:gd name="T13" fmla="*/ 87 h 116"/>
                  <a:gd name="T14" fmla="*/ 61 w 123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3" h="116">
                    <a:moveTo>
                      <a:pt x="61" y="116"/>
                    </a:moveTo>
                    <a:cubicBezTo>
                      <a:pt x="53" y="116"/>
                      <a:pt x="44" y="114"/>
                      <a:pt x="36" y="110"/>
                    </a:cubicBezTo>
                    <a:cubicBezTo>
                      <a:pt x="10" y="97"/>
                      <a:pt x="0" y="64"/>
                      <a:pt x="13" y="38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28" y="10"/>
                      <a:pt x="60" y="0"/>
                      <a:pt x="87" y="13"/>
                    </a:cubicBezTo>
                    <a:cubicBezTo>
                      <a:pt x="113" y="27"/>
                      <a:pt x="123" y="60"/>
                      <a:pt x="110" y="86"/>
                    </a:cubicBezTo>
                    <a:cubicBezTo>
                      <a:pt x="109" y="87"/>
                      <a:pt x="109" y="87"/>
                      <a:pt x="109" y="87"/>
                    </a:cubicBezTo>
                    <a:cubicBezTo>
                      <a:pt x="100" y="106"/>
                      <a:pt x="81" y="116"/>
                      <a:pt x="61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252">
                <a:extLst>
                  <a:ext uri="{FF2B5EF4-FFF2-40B4-BE49-F238E27FC236}">
                    <a16:creationId xmlns:a16="http://schemas.microsoft.com/office/drawing/2014/main" id="{926F2E37-ED38-4A5A-AC5B-2779344C8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242"/>
                <a:ext cx="41" cy="39"/>
              </a:xfrm>
              <a:custGeom>
                <a:avLst/>
                <a:gdLst>
                  <a:gd name="T0" fmla="*/ 75 w 149"/>
                  <a:gd name="T1" fmla="*/ 142 h 142"/>
                  <a:gd name="T2" fmla="*/ 29 w 149"/>
                  <a:gd name="T3" fmla="*/ 123 h 142"/>
                  <a:gd name="T4" fmla="*/ 28 w 149"/>
                  <a:gd name="T5" fmla="*/ 122 h 142"/>
                  <a:gd name="T6" fmla="*/ 25 w 149"/>
                  <a:gd name="T7" fmla="*/ 28 h 142"/>
                  <a:gd name="T8" fmla="*/ 119 w 149"/>
                  <a:gd name="T9" fmla="*/ 25 h 142"/>
                  <a:gd name="T10" fmla="*/ 121 w 149"/>
                  <a:gd name="T11" fmla="*/ 26 h 142"/>
                  <a:gd name="T12" fmla="*/ 124 w 149"/>
                  <a:gd name="T13" fmla="*/ 121 h 142"/>
                  <a:gd name="T14" fmla="*/ 75 w 149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2">
                    <a:moveTo>
                      <a:pt x="75" y="142"/>
                    </a:moveTo>
                    <a:cubicBezTo>
                      <a:pt x="58" y="142"/>
                      <a:pt x="42" y="136"/>
                      <a:pt x="29" y="123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1" y="97"/>
                      <a:pt x="0" y="55"/>
                      <a:pt x="25" y="28"/>
                    </a:cubicBezTo>
                    <a:cubicBezTo>
                      <a:pt x="50" y="1"/>
                      <a:pt x="93" y="0"/>
                      <a:pt x="119" y="25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47" y="51"/>
                      <a:pt x="149" y="94"/>
                      <a:pt x="124" y="121"/>
                    </a:cubicBezTo>
                    <a:cubicBezTo>
                      <a:pt x="110" y="134"/>
                      <a:pt x="93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253">
                <a:extLst>
                  <a:ext uri="{FF2B5EF4-FFF2-40B4-BE49-F238E27FC236}">
                    <a16:creationId xmlns:a16="http://schemas.microsoft.com/office/drawing/2014/main" id="{8889D8F7-CD2E-4BB6-901E-755709D98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1165"/>
                <a:ext cx="52" cy="49"/>
              </a:xfrm>
              <a:custGeom>
                <a:avLst/>
                <a:gdLst>
                  <a:gd name="T0" fmla="*/ 94 w 190"/>
                  <a:gd name="T1" fmla="*/ 180 h 180"/>
                  <a:gd name="T2" fmla="*/ 31 w 190"/>
                  <a:gd name="T3" fmla="*/ 151 h 180"/>
                  <a:gd name="T4" fmla="*/ 38 w 190"/>
                  <a:gd name="T5" fmla="*/ 32 h 180"/>
                  <a:gd name="T6" fmla="*/ 40 w 190"/>
                  <a:gd name="T7" fmla="*/ 30 h 180"/>
                  <a:gd name="T8" fmla="*/ 159 w 190"/>
                  <a:gd name="T9" fmla="*/ 38 h 180"/>
                  <a:gd name="T10" fmla="*/ 152 w 190"/>
                  <a:gd name="T11" fmla="*/ 157 h 180"/>
                  <a:gd name="T12" fmla="*/ 150 w 190"/>
                  <a:gd name="T13" fmla="*/ 158 h 180"/>
                  <a:gd name="T14" fmla="*/ 94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4" y="180"/>
                    </a:moveTo>
                    <a:cubicBezTo>
                      <a:pt x="71" y="180"/>
                      <a:pt x="48" y="170"/>
                      <a:pt x="31" y="151"/>
                    </a:cubicBezTo>
                    <a:cubicBezTo>
                      <a:pt x="0" y="116"/>
                      <a:pt x="3" y="63"/>
                      <a:pt x="38" y="32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75" y="0"/>
                      <a:pt x="128" y="3"/>
                      <a:pt x="159" y="38"/>
                    </a:cubicBezTo>
                    <a:cubicBezTo>
                      <a:pt x="190" y="73"/>
                      <a:pt x="187" y="126"/>
                      <a:pt x="152" y="157"/>
                    </a:cubicBezTo>
                    <a:cubicBezTo>
                      <a:pt x="150" y="158"/>
                      <a:pt x="150" y="158"/>
                      <a:pt x="150" y="158"/>
                    </a:cubicBezTo>
                    <a:cubicBezTo>
                      <a:pt x="134" y="173"/>
                      <a:pt x="114" y="180"/>
                      <a:pt x="94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254">
                <a:extLst>
                  <a:ext uri="{FF2B5EF4-FFF2-40B4-BE49-F238E27FC236}">
                    <a16:creationId xmlns:a16="http://schemas.microsoft.com/office/drawing/2014/main" id="{B5CD3EC8-E391-4B4A-ACE1-6C2CBB1AA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1154"/>
                <a:ext cx="29" cy="28"/>
              </a:xfrm>
              <a:custGeom>
                <a:avLst/>
                <a:gdLst>
                  <a:gd name="T0" fmla="*/ 53 w 106"/>
                  <a:gd name="T1" fmla="*/ 102 h 102"/>
                  <a:gd name="T2" fmla="*/ 21 w 106"/>
                  <a:gd name="T3" fmla="*/ 89 h 102"/>
                  <a:gd name="T4" fmla="*/ 20 w 106"/>
                  <a:gd name="T5" fmla="*/ 88 h 102"/>
                  <a:gd name="T6" fmla="*/ 18 w 106"/>
                  <a:gd name="T7" fmla="*/ 20 h 102"/>
                  <a:gd name="T8" fmla="*/ 86 w 106"/>
                  <a:gd name="T9" fmla="*/ 18 h 102"/>
                  <a:gd name="T10" fmla="*/ 86 w 106"/>
                  <a:gd name="T11" fmla="*/ 19 h 102"/>
                  <a:gd name="T12" fmla="*/ 88 w 106"/>
                  <a:gd name="T13" fmla="*/ 87 h 102"/>
                  <a:gd name="T14" fmla="*/ 53 w 106"/>
                  <a:gd name="T1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2">
                    <a:moveTo>
                      <a:pt x="53" y="102"/>
                    </a:moveTo>
                    <a:cubicBezTo>
                      <a:pt x="42" y="102"/>
                      <a:pt x="30" y="98"/>
                      <a:pt x="21" y="89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0" y="70"/>
                      <a:pt x="0" y="39"/>
                      <a:pt x="18" y="20"/>
                    </a:cubicBezTo>
                    <a:cubicBezTo>
                      <a:pt x="36" y="1"/>
                      <a:pt x="66" y="0"/>
                      <a:pt x="86" y="18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106" y="37"/>
                      <a:pt x="106" y="68"/>
                      <a:pt x="88" y="87"/>
                    </a:cubicBezTo>
                    <a:cubicBezTo>
                      <a:pt x="79" y="97"/>
                      <a:pt x="66" y="102"/>
                      <a:pt x="53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255">
                <a:extLst>
                  <a:ext uri="{FF2B5EF4-FFF2-40B4-BE49-F238E27FC236}">
                    <a16:creationId xmlns:a16="http://schemas.microsoft.com/office/drawing/2014/main" id="{5D361E5E-AC93-448E-A000-F5A3A2E17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1073"/>
                <a:ext cx="53" cy="51"/>
              </a:xfrm>
              <a:custGeom>
                <a:avLst/>
                <a:gdLst>
                  <a:gd name="T0" fmla="*/ 96 w 193"/>
                  <a:gd name="T1" fmla="*/ 183 h 183"/>
                  <a:gd name="T2" fmla="*/ 32 w 193"/>
                  <a:gd name="T3" fmla="*/ 154 h 183"/>
                  <a:gd name="T4" fmla="*/ 39 w 193"/>
                  <a:gd name="T5" fmla="*/ 32 h 183"/>
                  <a:gd name="T6" fmla="*/ 41 w 193"/>
                  <a:gd name="T7" fmla="*/ 31 h 183"/>
                  <a:gd name="T8" fmla="*/ 162 w 193"/>
                  <a:gd name="T9" fmla="*/ 39 h 183"/>
                  <a:gd name="T10" fmla="*/ 154 w 193"/>
                  <a:gd name="T11" fmla="*/ 160 h 183"/>
                  <a:gd name="T12" fmla="*/ 153 w 193"/>
                  <a:gd name="T13" fmla="*/ 161 h 183"/>
                  <a:gd name="T14" fmla="*/ 96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6" y="183"/>
                    </a:moveTo>
                    <a:cubicBezTo>
                      <a:pt x="72" y="183"/>
                      <a:pt x="49" y="173"/>
                      <a:pt x="32" y="154"/>
                    </a:cubicBezTo>
                    <a:cubicBezTo>
                      <a:pt x="0" y="118"/>
                      <a:pt x="4" y="64"/>
                      <a:pt x="39" y="32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76" y="0"/>
                      <a:pt x="130" y="3"/>
                      <a:pt x="162" y="39"/>
                    </a:cubicBezTo>
                    <a:cubicBezTo>
                      <a:pt x="193" y="74"/>
                      <a:pt x="190" y="128"/>
                      <a:pt x="154" y="160"/>
                    </a:cubicBezTo>
                    <a:cubicBezTo>
                      <a:pt x="153" y="161"/>
                      <a:pt x="153" y="161"/>
                      <a:pt x="153" y="161"/>
                    </a:cubicBezTo>
                    <a:cubicBezTo>
                      <a:pt x="137" y="175"/>
                      <a:pt x="116" y="183"/>
                      <a:pt x="96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256">
                <a:extLst>
                  <a:ext uri="{FF2B5EF4-FFF2-40B4-BE49-F238E27FC236}">
                    <a16:creationId xmlns:a16="http://schemas.microsoft.com/office/drawing/2014/main" id="{592EDE32-970F-4F69-9D2A-1C4FBB407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1052"/>
                <a:ext cx="43" cy="42"/>
              </a:xfrm>
              <a:custGeom>
                <a:avLst/>
                <a:gdLst>
                  <a:gd name="T0" fmla="*/ 80 w 159"/>
                  <a:gd name="T1" fmla="*/ 152 h 152"/>
                  <a:gd name="T2" fmla="*/ 31 w 159"/>
                  <a:gd name="T3" fmla="*/ 132 h 152"/>
                  <a:gd name="T4" fmla="*/ 30 w 159"/>
                  <a:gd name="T5" fmla="*/ 131 h 152"/>
                  <a:gd name="T6" fmla="*/ 27 w 159"/>
                  <a:gd name="T7" fmla="*/ 30 h 152"/>
                  <a:gd name="T8" fmla="*/ 128 w 159"/>
                  <a:gd name="T9" fmla="*/ 27 h 152"/>
                  <a:gd name="T10" fmla="*/ 129 w 159"/>
                  <a:gd name="T11" fmla="*/ 28 h 152"/>
                  <a:gd name="T12" fmla="*/ 132 w 159"/>
                  <a:gd name="T13" fmla="*/ 129 h 152"/>
                  <a:gd name="T14" fmla="*/ 80 w 159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2">
                    <a:moveTo>
                      <a:pt x="80" y="152"/>
                    </a:moveTo>
                    <a:cubicBezTo>
                      <a:pt x="63" y="152"/>
                      <a:pt x="45" y="145"/>
                      <a:pt x="31" y="132"/>
                    </a:cubicBezTo>
                    <a:cubicBezTo>
                      <a:pt x="30" y="131"/>
                      <a:pt x="30" y="131"/>
                      <a:pt x="30" y="131"/>
                    </a:cubicBezTo>
                    <a:cubicBezTo>
                      <a:pt x="2" y="104"/>
                      <a:pt x="0" y="59"/>
                      <a:pt x="27" y="30"/>
                    </a:cubicBezTo>
                    <a:cubicBezTo>
                      <a:pt x="54" y="2"/>
                      <a:pt x="99" y="0"/>
                      <a:pt x="128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58" y="55"/>
                      <a:pt x="159" y="101"/>
                      <a:pt x="132" y="129"/>
                    </a:cubicBezTo>
                    <a:cubicBezTo>
                      <a:pt x="118" y="144"/>
                      <a:pt x="99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257">
                <a:extLst>
                  <a:ext uri="{FF2B5EF4-FFF2-40B4-BE49-F238E27FC236}">
                    <a16:creationId xmlns:a16="http://schemas.microsoft.com/office/drawing/2014/main" id="{FA72E674-1B54-40FC-8272-D865F6B97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997"/>
                <a:ext cx="30" cy="28"/>
              </a:xfrm>
              <a:custGeom>
                <a:avLst/>
                <a:gdLst>
                  <a:gd name="T0" fmla="*/ 54 w 108"/>
                  <a:gd name="T1" fmla="*/ 100 h 100"/>
                  <a:gd name="T2" fmla="*/ 9 w 108"/>
                  <a:gd name="T3" fmla="*/ 70 h 100"/>
                  <a:gd name="T4" fmla="*/ 37 w 108"/>
                  <a:gd name="T5" fmla="*/ 9 h 100"/>
                  <a:gd name="T6" fmla="*/ 38 w 108"/>
                  <a:gd name="T7" fmla="*/ 9 h 100"/>
                  <a:gd name="T8" fmla="*/ 99 w 108"/>
                  <a:gd name="T9" fmla="*/ 36 h 100"/>
                  <a:gd name="T10" fmla="*/ 71 w 108"/>
                  <a:gd name="T11" fmla="*/ 97 h 100"/>
                  <a:gd name="T12" fmla="*/ 70 w 108"/>
                  <a:gd name="T13" fmla="*/ 97 h 100"/>
                  <a:gd name="T14" fmla="*/ 54 w 108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0">
                    <a:moveTo>
                      <a:pt x="54" y="100"/>
                    </a:moveTo>
                    <a:cubicBezTo>
                      <a:pt x="34" y="100"/>
                      <a:pt x="16" y="89"/>
                      <a:pt x="9" y="70"/>
                    </a:cubicBezTo>
                    <a:cubicBezTo>
                      <a:pt x="0" y="45"/>
                      <a:pt x="13" y="18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63" y="0"/>
                      <a:pt x="90" y="12"/>
                      <a:pt x="99" y="36"/>
                    </a:cubicBezTo>
                    <a:cubicBezTo>
                      <a:pt x="108" y="61"/>
                      <a:pt x="95" y="88"/>
                      <a:pt x="71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65" y="99"/>
                      <a:pt x="59" y="100"/>
                      <a:pt x="54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258">
                <a:extLst>
                  <a:ext uri="{FF2B5EF4-FFF2-40B4-BE49-F238E27FC236}">
                    <a16:creationId xmlns:a16="http://schemas.microsoft.com/office/drawing/2014/main" id="{B9807154-C198-4D11-8682-70DDFBBA0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979"/>
                <a:ext cx="47" cy="45"/>
              </a:xfrm>
              <a:custGeom>
                <a:avLst/>
                <a:gdLst>
                  <a:gd name="T0" fmla="*/ 86 w 171"/>
                  <a:gd name="T1" fmla="*/ 160 h 160"/>
                  <a:gd name="T2" fmla="*/ 58 w 171"/>
                  <a:gd name="T3" fmla="*/ 154 h 160"/>
                  <a:gd name="T4" fmla="*/ 57 w 171"/>
                  <a:gd name="T5" fmla="*/ 154 h 160"/>
                  <a:gd name="T6" fmla="*/ 16 w 171"/>
                  <a:gd name="T7" fmla="*/ 57 h 160"/>
                  <a:gd name="T8" fmla="*/ 113 w 171"/>
                  <a:gd name="T9" fmla="*/ 16 h 160"/>
                  <a:gd name="T10" fmla="*/ 114 w 171"/>
                  <a:gd name="T11" fmla="*/ 16 h 160"/>
                  <a:gd name="T12" fmla="*/ 155 w 171"/>
                  <a:gd name="T13" fmla="*/ 113 h 160"/>
                  <a:gd name="T14" fmla="*/ 86 w 171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0">
                    <a:moveTo>
                      <a:pt x="86" y="160"/>
                    </a:moveTo>
                    <a:cubicBezTo>
                      <a:pt x="77" y="160"/>
                      <a:pt x="67" y="158"/>
                      <a:pt x="58" y="154"/>
                    </a:cubicBezTo>
                    <a:cubicBezTo>
                      <a:pt x="57" y="154"/>
                      <a:pt x="57" y="154"/>
                      <a:pt x="57" y="154"/>
                    </a:cubicBezTo>
                    <a:cubicBezTo>
                      <a:pt x="19" y="138"/>
                      <a:pt x="0" y="95"/>
                      <a:pt x="16" y="57"/>
                    </a:cubicBezTo>
                    <a:cubicBezTo>
                      <a:pt x="31" y="19"/>
                      <a:pt x="75" y="0"/>
                      <a:pt x="113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52" y="32"/>
                      <a:pt x="171" y="75"/>
                      <a:pt x="155" y="113"/>
                    </a:cubicBezTo>
                    <a:cubicBezTo>
                      <a:pt x="143" y="142"/>
                      <a:pt x="116" y="160"/>
                      <a:pt x="86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259">
                <a:extLst>
                  <a:ext uri="{FF2B5EF4-FFF2-40B4-BE49-F238E27FC236}">
                    <a16:creationId xmlns:a16="http://schemas.microsoft.com/office/drawing/2014/main" id="{329CD3C5-BFAB-4727-B99C-ABAFC9C18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948"/>
                <a:ext cx="33" cy="31"/>
              </a:xfrm>
              <a:custGeom>
                <a:avLst/>
                <a:gdLst>
                  <a:gd name="T0" fmla="*/ 60 w 120"/>
                  <a:gd name="T1" fmla="*/ 113 h 113"/>
                  <a:gd name="T2" fmla="*/ 10 w 120"/>
                  <a:gd name="T3" fmla="*/ 79 h 113"/>
                  <a:gd name="T4" fmla="*/ 42 w 120"/>
                  <a:gd name="T5" fmla="*/ 11 h 113"/>
                  <a:gd name="T6" fmla="*/ 43 w 120"/>
                  <a:gd name="T7" fmla="*/ 10 h 113"/>
                  <a:gd name="T8" fmla="*/ 110 w 120"/>
                  <a:gd name="T9" fmla="*/ 42 h 113"/>
                  <a:gd name="T10" fmla="*/ 79 w 120"/>
                  <a:gd name="T11" fmla="*/ 109 h 113"/>
                  <a:gd name="T12" fmla="*/ 78 w 120"/>
                  <a:gd name="T13" fmla="*/ 110 h 113"/>
                  <a:gd name="T14" fmla="*/ 60 w 120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3">
                    <a:moveTo>
                      <a:pt x="60" y="113"/>
                    </a:moveTo>
                    <a:cubicBezTo>
                      <a:pt x="38" y="113"/>
                      <a:pt x="18" y="100"/>
                      <a:pt x="10" y="79"/>
                    </a:cubicBezTo>
                    <a:cubicBezTo>
                      <a:pt x="0" y="51"/>
                      <a:pt x="14" y="21"/>
                      <a:pt x="42" y="11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70" y="0"/>
                      <a:pt x="100" y="14"/>
                      <a:pt x="110" y="42"/>
                    </a:cubicBezTo>
                    <a:cubicBezTo>
                      <a:pt x="120" y="69"/>
                      <a:pt x="107" y="99"/>
                      <a:pt x="79" y="109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2" y="112"/>
                      <a:pt x="66" y="113"/>
                      <a:pt x="60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260">
                <a:extLst>
                  <a:ext uri="{FF2B5EF4-FFF2-40B4-BE49-F238E27FC236}">
                    <a16:creationId xmlns:a16="http://schemas.microsoft.com/office/drawing/2014/main" id="{436006E8-9B0D-46D7-9FCB-1EB487DD7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932"/>
                <a:ext cx="40" cy="37"/>
              </a:xfrm>
              <a:custGeom>
                <a:avLst/>
                <a:gdLst>
                  <a:gd name="T0" fmla="*/ 72 w 144"/>
                  <a:gd name="T1" fmla="*/ 135 h 135"/>
                  <a:gd name="T2" fmla="*/ 49 w 144"/>
                  <a:gd name="T3" fmla="*/ 130 h 135"/>
                  <a:gd name="T4" fmla="*/ 48 w 144"/>
                  <a:gd name="T5" fmla="*/ 129 h 135"/>
                  <a:gd name="T6" fmla="*/ 13 w 144"/>
                  <a:gd name="T7" fmla="*/ 48 h 135"/>
                  <a:gd name="T8" fmla="*/ 95 w 144"/>
                  <a:gd name="T9" fmla="*/ 13 h 135"/>
                  <a:gd name="T10" fmla="*/ 96 w 144"/>
                  <a:gd name="T11" fmla="*/ 14 h 135"/>
                  <a:gd name="T12" fmla="*/ 131 w 144"/>
                  <a:gd name="T13" fmla="*/ 95 h 135"/>
                  <a:gd name="T14" fmla="*/ 72 w 144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5">
                    <a:moveTo>
                      <a:pt x="72" y="135"/>
                    </a:moveTo>
                    <a:cubicBezTo>
                      <a:pt x="65" y="135"/>
                      <a:pt x="57" y="133"/>
                      <a:pt x="49" y="130"/>
                    </a:cubicBezTo>
                    <a:cubicBezTo>
                      <a:pt x="48" y="129"/>
                      <a:pt x="48" y="129"/>
                      <a:pt x="48" y="129"/>
                    </a:cubicBezTo>
                    <a:cubicBezTo>
                      <a:pt x="15" y="116"/>
                      <a:pt x="0" y="80"/>
                      <a:pt x="13" y="48"/>
                    </a:cubicBezTo>
                    <a:cubicBezTo>
                      <a:pt x="26" y="16"/>
                      <a:pt x="63" y="0"/>
                      <a:pt x="95" y="13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128" y="27"/>
                      <a:pt x="144" y="63"/>
                      <a:pt x="131" y="95"/>
                    </a:cubicBezTo>
                    <a:cubicBezTo>
                      <a:pt x="121" y="120"/>
                      <a:pt x="97" y="135"/>
                      <a:pt x="72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261">
                <a:extLst>
                  <a:ext uri="{FF2B5EF4-FFF2-40B4-BE49-F238E27FC236}">
                    <a16:creationId xmlns:a16="http://schemas.microsoft.com/office/drawing/2014/main" id="{A37B1E91-17A6-49BE-B736-2E30271CA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888"/>
                <a:ext cx="58" cy="54"/>
              </a:xfrm>
              <a:custGeom>
                <a:avLst/>
                <a:gdLst>
                  <a:gd name="T0" fmla="*/ 104 w 210"/>
                  <a:gd name="T1" fmla="*/ 197 h 197"/>
                  <a:gd name="T2" fmla="*/ 17 w 210"/>
                  <a:gd name="T3" fmla="*/ 136 h 197"/>
                  <a:gd name="T4" fmla="*/ 72 w 210"/>
                  <a:gd name="T5" fmla="*/ 18 h 197"/>
                  <a:gd name="T6" fmla="*/ 74 w 210"/>
                  <a:gd name="T7" fmla="*/ 17 h 197"/>
                  <a:gd name="T8" fmla="*/ 192 w 210"/>
                  <a:gd name="T9" fmla="*/ 72 h 197"/>
                  <a:gd name="T10" fmla="*/ 138 w 210"/>
                  <a:gd name="T11" fmla="*/ 190 h 197"/>
                  <a:gd name="T12" fmla="*/ 136 w 210"/>
                  <a:gd name="T13" fmla="*/ 191 h 197"/>
                  <a:gd name="T14" fmla="*/ 104 w 210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197">
                    <a:moveTo>
                      <a:pt x="104" y="197"/>
                    </a:moveTo>
                    <a:cubicBezTo>
                      <a:pt x="66" y="197"/>
                      <a:pt x="31" y="174"/>
                      <a:pt x="17" y="136"/>
                    </a:cubicBezTo>
                    <a:cubicBezTo>
                      <a:pt x="0" y="89"/>
                      <a:pt x="24" y="36"/>
                      <a:pt x="72" y="1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121" y="0"/>
                      <a:pt x="174" y="24"/>
                      <a:pt x="192" y="72"/>
                    </a:cubicBezTo>
                    <a:cubicBezTo>
                      <a:pt x="210" y="119"/>
                      <a:pt x="185" y="172"/>
                      <a:pt x="138" y="190"/>
                    </a:cubicBezTo>
                    <a:cubicBezTo>
                      <a:pt x="136" y="191"/>
                      <a:pt x="136" y="191"/>
                      <a:pt x="136" y="191"/>
                    </a:cubicBezTo>
                    <a:cubicBezTo>
                      <a:pt x="125" y="195"/>
                      <a:pt x="114" y="197"/>
                      <a:pt x="104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262">
                <a:extLst>
                  <a:ext uri="{FF2B5EF4-FFF2-40B4-BE49-F238E27FC236}">
                    <a16:creationId xmlns:a16="http://schemas.microsoft.com/office/drawing/2014/main" id="{40B0AFEC-E4AF-4BAB-BDBC-6284490B9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881"/>
                <a:ext cx="37" cy="35"/>
              </a:xfrm>
              <a:custGeom>
                <a:avLst/>
                <a:gdLst>
                  <a:gd name="T0" fmla="*/ 68 w 134"/>
                  <a:gd name="T1" fmla="*/ 125 h 125"/>
                  <a:gd name="T2" fmla="*/ 46 w 134"/>
                  <a:gd name="T3" fmla="*/ 120 h 125"/>
                  <a:gd name="T4" fmla="*/ 45 w 134"/>
                  <a:gd name="T5" fmla="*/ 120 h 125"/>
                  <a:gd name="T6" fmla="*/ 12 w 134"/>
                  <a:gd name="T7" fmla="*/ 44 h 125"/>
                  <a:gd name="T8" fmla="*/ 88 w 134"/>
                  <a:gd name="T9" fmla="*/ 12 h 125"/>
                  <a:gd name="T10" fmla="*/ 90 w 134"/>
                  <a:gd name="T11" fmla="*/ 12 h 125"/>
                  <a:gd name="T12" fmla="*/ 122 w 134"/>
                  <a:gd name="T13" fmla="*/ 88 h 125"/>
                  <a:gd name="T14" fmla="*/ 68 w 134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5">
                    <a:moveTo>
                      <a:pt x="68" y="125"/>
                    </a:moveTo>
                    <a:cubicBezTo>
                      <a:pt x="60" y="125"/>
                      <a:pt x="53" y="123"/>
                      <a:pt x="46" y="120"/>
                    </a:cubicBezTo>
                    <a:cubicBezTo>
                      <a:pt x="45" y="120"/>
                      <a:pt x="45" y="120"/>
                      <a:pt x="45" y="120"/>
                    </a:cubicBezTo>
                    <a:cubicBezTo>
                      <a:pt x="15" y="108"/>
                      <a:pt x="0" y="74"/>
                      <a:pt x="12" y="44"/>
                    </a:cubicBezTo>
                    <a:cubicBezTo>
                      <a:pt x="25" y="14"/>
                      <a:pt x="59" y="0"/>
                      <a:pt x="88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120" y="24"/>
                      <a:pt x="134" y="58"/>
                      <a:pt x="122" y="88"/>
                    </a:cubicBezTo>
                    <a:cubicBezTo>
                      <a:pt x="113" y="111"/>
                      <a:pt x="91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263">
                <a:extLst>
                  <a:ext uri="{FF2B5EF4-FFF2-40B4-BE49-F238E27FC236}">
                    <a16:creationId xmlns:a16="http://schemas.microsoft.com/office/drawing/2014/main" id="{1F6C8566-2A6B-4F6B-BA8E-561E95BFE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882"/>
                <a:ext cx="31" cy="31"/>
              </a:xfrm>
              <a:custGeom>
                <a:avLst/>
                <a:gdLst>
                  <a:gd name="T0" fmla="*/ 57 w 113"/>
                  <a:gd name="T1" fmla="*/ 112 h 112"/>
                  <a:gd name="T2" fmla="*/ 56 w 113"/>
                  <a:gd name="T3" fmla="*/ 112 h 112"/>
                  <a:gd name="T4" fmla="*/ 55 w 113"/>
                  <a:gd name="T5" fmla="*/ 112 h 112"/>
                  <a:gd name="T6" fmla="*/ 0 w 113"/>
                  <a:gd name="T7" fmla="*/ 55 h 112"/>
                  <a:gd name="T8" fmla="*/ 56 w 113"/>
                  <a:gd name="T9" fmla="*/ 1 h 112"/>
                  <a:gd name="T10" fmla="*/ 58 w 113"/>
                  <a:gd name="T11" fmla="*/ 1 h 112"/>
                  <a:gd name="T12" fmla="*/ 112 w 113"/>
                  <a:gd name="T13" fmla="*/ 57 h 112"/>
                  <a:gd name="T14" fmla="*/ 57 w 113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12">
                    <a:moveTo>
                      <a:pt x="57" y="112"/>
                    </a:moveTo>
                    <a:cubicBezTo>
                      <a:pt x="57" y="112"/>
                      <a:pt x="56" y="112"/>
                      <a:pt x="56" y="11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24" y="111"/>
                      <a:pt x="0" y="86"/>
                      <a:pt x="0" y="55"/>
                    </a:cubicBezTo>
                    <a:cubicBezTo>
                      <a:pt x="0" y="25"/>
                      <a:pt x="26" y="0"/>
                      <a:pt x="56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88" y="1"/>
                      <a:pt x="113" y="26"/>
                      <a:pt x="112" y="57"/>
                    </a:cubicBezTo>
                    <a:cubicBezTo>
                      <a:pt x="112" y="87"/>
                      <a:pt x="87" y="112"/>
                      <a:pt x="57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264">
                <a:extLst>
                  <a:ext uri="{FF2B5EF4-FFF2-40B4-BE49-F238E27FC236}">
                    <a16:creationId xmlns:a16="http://schemas.microsoft.com/office/drawing/2014/main" id="{DCABA5F3-AB74-4A81-9ACC-63E8A9D83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871"/>
                <a:ext cx="50" cy="49"/>
              </a:xfrm>
              <a:custGeom>
                <a:avLst/>
                <a:gdLst>
                  <a:gd name="T0" fmla="*/ 91 w 181"/>
                  <a:gd name="T1" fmla="*/ 178 h 178"/>
                  <a:gd name="T2" fmla="*/ 90 w 181"/>
                  <a:gd name="T3" fmla="*/ 178 h 178"/>
                  <a:gd name="T4" fmla="*/ 88 w 181"/>
                  <a:gd name="T5" fmla="*/ 178 h 178"/>
                  <a:gd name="T6" fmla="*/ 0 w 181"/>
                  <a:gd name="T7" fmla="*/ 88 h 178"/>
                  <a:gd name="T8" fmla="*/ 91 w 181"/>
                  <a:gd name="T9" fmla="*/ 1 h 178"/>
                  <a:gd name="T10" fmla="*/ 93 w 181"/>
                  <a:gd name="T11" fmla="*/ 1 h 178"/>
                  <a:gd name="T12" fmla="*/ 180 w 181"/>
                  <a:gd name="T13" fmla="*/ 91 h 178"/>
                  <a:gd name="T14" fmla="*/ 91 w 181"/>
                  <a:gd name="T15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8">
                    <a:moveTo>
                      <a:pt x="91" y="178"/>
                    </a:moveTo>
                    <a:cubicBezTo>
                      <a:pt x="91" y="178"/>
                      <a:pt x="90" y="178"/>
                      <a:pt x="90" y="178"/>
                    </a:cubicBezTo>
                    <a:cubicBezTo>
                      <a:pt x="88" y="178"/>
                      <a:pt x="88" y="178"/>
                      <a:pt x="88" y="178"/>
                    </a:cubicBezTo>
                    <a:cubicBezTo>
                      <a:pt x="39" y="177"/>
                      <a:pt x="0" y="137"/>
                      <a:pt x="0" y="88"/>
                    </a:cubicBezTo>
                    <a:cubicBezTo>
                      <a:pt x="1" y="39"/>
                      <a:pt x="41" y="0"/>
                      <a:pt x="91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142" y="2"/>
                      <a:pt x="181" y="42"/>
                      <a:pt x="180" y="91"/>
                    </a:cubicBezTo>
                    <a:cubicBezTo>
                      <a:pt x="179" y="139"/>
                      <a:pt x="140" y="178"/>
                      <a:pt x="91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65">
                <a:extLst>
                  <a:ext uri="{FF2B5EF4-FFF2-40B4-BE49-F238E27FC236}">
                    <a16:creationId xmlns:a16="http://schemas.microsoft.com/office/drawing/2014/main" id="{83615F88-AFED-4FB0-9990-21529F5EB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794"/>
                <a:ext cx="33" cy="32"/>
              </a:xfrm>
              <a:custGeom>
                <a:avLst/>
                <a:gdLst>
                  <a:gd name="T0" fmla="*/ 60 w 119"/>
                  <a:gd name="T1" fmla="*/ 117 h 117"/>
                  <a:gd name="T2" fmla="*/ 57 w 119"/>
                  <a:gd name="T3" fmla="*/ 117 h 117"/>
                  <a:gd name="T4" fmla="*/ 56 w 119"/>
                  <a:gd name="T5" fmla="*/ 117 h 117"/>
                  <a:gd name="T6" fmla="*/ 1 w 119"/>
                  <a:gd name="T7" fmla="*/ 57 h 117"/>
                  <a:gd name="T8" fmla="*/ 61 w 119"/>
                  <a:gd name="T9" fmla="*/ 2 h 117"/>
                  <a:gd name="T10" fmla="*/ 62 w 119"/>
                  <a:gd name="T11" fmla="*/ 2 h 117"/>
                  <a:gd name="T12" fmla="*/ 117 w 119"/>
                  <a:gd name="T13" fmla="*/ 62 h 117"/>
                  <a:gd name="T14" fmla="*/ 60 w 119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7">
                    <a:moveTo>
                      <a:pt x="60" y="117"/>
                    </a:moveTo>
                    <a:cubicBezTo>
                      <a:pt x="59" y="117"/>
                      <a:pt x="58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24" y="115"/>
                      <a:pt x="0" y="88"/>
                      <a:pt x="1" y="57"/>
                    </a:cubicBezTo>
                    <a:cubicBezTo>
                      <a:pt x="2" y="25"/>
                      <a:pt x="29" y="0"/>
                      <a:pt x="61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94" y="3"/>
                      <a:pt x="119" y="30"/>
                      <a:pt x="117" y="62"/>
                    </a:cubicBezTo>
                    <a:cubicBezTo>
                      <a:pt x="116" y="93"/>
                      <a:pt x="90" y="117"/>
                      <a:pt x="60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266">
                <a:extLst>
                  <a:ext uri="{FF2B5EF4-FFF2-40B4-BE49-F238E27FC236}">
                    <a16:creationId xmlns:a16="http://schemas.microsoft.com/office/drawing/2014/main" id="{55CFD136-02A7-4D50-BBEF-7FE8A444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2779"/>
                <a:ext cx="50" cy="49"/>
              </a:xfrm>
              <a:custGeom>
                <a:avLst/>
                <a:gdLst>
                  <a:gd name="T0" fmla="*/ 92 w 181"/>
                  <a:gd name="T1" fmla="*/ 176 h 176"/>
                  <a:gd name="T2" fmla="*/ 87 w 181"/>
                  <a:gd name="T3" fmla="*/ 176 h 176"/>
                  <a:gd name="T4" fmla="*/ 86 w 181"/>
                  <a:gd name="T5" fmla="*/ 176 h 176"/>
                  <a:gd name="T6" fmla="*/ 2 w 181"/>
                  <a:gd name="T7" fmla="*/ 85 h 176"/>
                  <a:gd name="T8" fmla="*/ 94 w 181"/>
                  <a:gd name="T9" fmla="*/ 2 h 176"/>
                  <a:gd name="T10" fmla="*/ 96 w 181"/>
                  <a:gd name="T11" fmla="*/ 2 h 176"/>
                  <a:gd name="T12" fmla="*/ 179 w 181"/>
                  <a:gd name="T13" fmla="*/ 93 h 176"/>
                  <a:gd name="T14" fmla="*/ 92 w 181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6">
                    <a:moveTo>
                      <a:pt x="92" y="176"/>
                    </a:moveTo>
                    <a:cubicBezTo>
                      <a:pt x="90" y="176"/>
                      <a:pt x="89" y="176"/>
                      <a:pt x="87" y="176"/>
                    </a:cubicBezTo>
                    <a:cubicBezTo>
                      <a:pt x="86" y="176"/>
                      <a:pt x="86" y="176"/>
                      <a:pt x="86" y="176"/>
                    </a:cubicBezTo>
                    <a:cubicBezTo>
                      <a:pt x="37" y="174"/>
                      <a:pt x="0" y="133"/>
                      <a:pt x="2" y="85"/>
                    </a:cubicBezTo>
                    <a:cubicBezTo>
                      <a:pt x="5" y="37"/>
                      <a:pt x="46" y="0"/>
                      <a:pt x="94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144" y="4"/>
                      <a:pt x="181" y="45"/>
                      <a:pt x="179" y="93"/>
                    </a:cubicBezTo>
                    <a:cubicBezTo>
                      <a:pt x="177" y="140"/>
                      <a:pt x="138" y="176"/>
                      <a:pt x="92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267">
                <a:extLst>
                  <a:ext uri="{FF2B5EF4-FFF2-40B4-BE49-F238E27FC236}">
                    <a16:creationId xmlns:a16="http://schemas.microsoft.com/office/drawing/2014/main" id="{517A837C-9FDE-42DC-BD6D-F2B44488E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777"/>
                <a:ext cx="41" cy="40"/>
              </a:xfrm>
              <a:custGeom>
                <a:avLst/>
                <a:gdLst>
                  <a:gd name="T0" fmla="*/ 75 w 148"/>
                  <a:gd name="T1" fmla="*/ 144 h 144"/>
                  <a:gd name="T2" fmla="*/ 72 w 148"/>
                  <a:gd name="T3" fmla="*/ 144 h 144"/>
                  <a:gd name="T4" fmla="*/ 70 w 148"/>
                  <a:gd name="T5" fmla="*/ 144 h 144"/>
                  <a:gd name="T6" fmla="*/ 2 w 148"/>
                  <a:gd name="T7" fmla="*/ 69 h 144"/>
                  <a:gd name="T8" fmla="*/ 77 w 148"/>
                  <a:gd name="T9" fmla="*/ 1 h 144"/>
                  <a:gd name="T10" fmla="*/ 78 w 148"/>
                  <a:gd name="T11" fmla="*/ 2 h 144"/>
                  <a:gd name="T12" fmla="*/ 146 w 148"/>
                  <a:gd name="T13" fmla="*/ 76 h 144"/>
                  <a:gd name="T14" fmla="*/ 75 w 148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4">
                    <a:moveTo>
                      <a:pt x="75" y="144"/>
                    </a:moveTo>
                    <a:cubicBezTo>
                      <a:pt x="74" y="144"/>
                      <a:pt x="73" y="144"/>
                      <a:pt x="72" y="144"/>
                    </a:cubicBezTo>
                    <a:cubicBezTo>
                      <a:pt x="70" y="144"/>
                      <a:pt x="70" y="144"/>
                      <a:pt x="70" y="144"/>
                    </a:cubicBezTo>
                    <a:cubicBezTo>
                      <a:pt x="30" y="142"/>
                      <a:pt x="0" y="109"/>
                      <a:pt x="2" y="69"/>
                    </a:cubicBezTo>
                    <a:cubicBezTo>
                      <a:pt x="4" y="30"/>
                      <a:pt x="37" y="0"/>
                      <a:pt x="77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118" y="3"/>
                      <a:pt x="148" y="37"/>
                      <a:pt x="146" y="76"/>
                    </a:cubicBezTo>
                    <a:cubicBezTo>
                      <a:pt x="144" y="114"/>
                      <a:pt x="113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268">
                <a:extLst>
                  <a:ext uri="{FF2B5EF4-FFF2-40B4-BE49-F238E27FC236}">
                    <a16:creationId xmlns:a16="http://schemas.microsoft.com/office/drawing/2014/main" id="{149E8C02-4F88-4AF4-A929-EC847ED0D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756"/>
                <a:ext cx="42" cy="40"/>
              </a:xfrm>
              <a:custGeom>
                <a:avLst/>
                <a:gdLst>
                  <a:gd name="T0" fmla="*/ 76 w 153"/>
                  <a:gd name="T1" fmla="*/ 144 h 144"/>
                  <a:gd name="T2" fmla="*/ 12 w 153"/>
                  <a:gd name="T3" fmla="*/ 98 h 144"/>
                  <a:gd name="T4" fmla="*/ 54 w 153"/>
                  <a:gd name="T5" fmla="*/ 13 h 144"/>
                  <a:gd name="T6" fmla="*/ 56 w 153"/>
                  <a:gd name="T7" fmla="*/ 12 h 144"/>
                  <a:gd name="T8" fmla="*/ 141 w 153"/>
                  <a:gd name="T9" fmla="*/ 55 h 144"/>
                  <a:gd name="T10" fmla="*/ 99 w 153"/>
                  <a:gd name="T11" fmla="*/ 140 h 144"/>
                  <a:gd name="T12" fmla="*/ 97 w 153"/>
                  <a:gd name="T13" fmla="*/ 141 h 144"/>
                  <a:gd name="T14" fmla="*/ 76 w 15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4">
                    <a:moveTo>
                      <a:pt x="76" y="144"/>
                    </a:moveTo>
                    <a:cubicBezTo>
                      <a:pt x="48" y="144"/>
                      <a:pt x="21" y="126"/>
                      <a:pt x="12" y="98"/>
                    </a:cubicBezTo>
                    <a:cubicBezTo>
                      <a:pt x="0" y="63"/>
                      <a:pt x="19" y="24"/>
                      <a:pt x="54" y="13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91" y="0"/>
                      <a:pt x="129" y="19"/>
                      <a:pt x="141" y="55"/>
                    </a:cubicBezTo>
                    <a:cubicBezTo>
                      <a:pt x="153" y="90"/>
                      <a:pt x="134" y="128"/>
                      <a:pt x="99" y="140"/>
                    </a:cubicBezTo>
                    <a:cubicBezTo>
                      <a:pt x="97" y="141"/>
                      <a:pt x="97" y="141"/>
                      <a:pt x="97" y="141"/>
                    </a:cubicBezTo>
                    <a:cubicBezTo>
                      <a:pt x="90" y="143"/>
                      <a:pt x="8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269">
                <a:extLst>
                  <a:ext uri="{FF2B5EF4-FFF2-40B4-BE49-F238E27FC236}">
                    <a16:creationId xmlns:a16="http://schemas.microsoft.com/office/drawing/2014/main" id="{8A7C54A7-7AC0-43BA-8FE6-F743E2912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2723"/>
                <a:ext cx="61" cy="57"/>
              </a:xfrm>
              <a:custGeom>
                <a:avLst/>
                <a:gdLst>
                  <a:gd name="T0" fmla="*/ 112 w 221"/>
                  <a:gd name="T1" fmla="*/ 206 h 206"/>
                  <a:gd name="T2" fmla="*/ 73 w 221"/>
                  <a:gd name="T3" fmla="*/ 198 h 206"/>
                  <a:gd name="T4" fmla="*/ 71 w 221"/>
                  <a:gd name="T5" fmla="*/ 197 h 206"/>
                  <a:gd name="T6" fmla="*/ 22 w 221"/>
                  <a:gd name="T7" fmla="*/ 70 h 206"/>
                  <a:gd name="T8" fmla="*/ 148 w 221"/>
                  <a:gd name="T9" fmla="*/ 21 h 206"/>
                  <a:gd name="T10" fmla="*/ 150 w 221"/>
                  <a:gd name="T11" fmla="*/ 22 h 206"/>
                  <a:gd name="T12" fmla="*/ 200 w 221"/>
                  <a:gd name="T13" fmla="*/ 149 h 206"/>
                  <a:gd name="T14" fmla="*/ 112 w 221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6">
                    <a:moveTo>
                      <a:pt x="112" y="206"/>
                    </a:moveTo>
                    <a:cubicBezTo>
                      <a:pt x="99" y="206"/>
                      <a:pt x="85" y="204"/>
                      <a:pt x="73" y="198"/>
                    </a:cubicBezTo>
                    <a:cubicBezTo>
                      <a:pt x="71" y="197"/>
                      <a:pt x="71" y="197"/>
                      <a:pt x="71" y="197"/>
                    </a:cubicBezTo>
                    <a:cubicBezTo>
                      <a:pt x="22" y="176"/>
                      <a:pt x="0" y="119"/>
                      <a:pt x="22" y="70"/>
                    </a:cubicBezTo>
                    <a:cubicBezTo>
                      <a:pt x="43" y="22"/>
                      <a:pt x="100" y="0"/>
                      <a:pt x="148" y="21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99" y="43"/>
                      <a:pt x="221" y="100"/>
                      <a:pt x="200" y="149"/>
                    </a:cubicBezTo>
                    <a:cubicBezTo>
                      <a:pt x="184" y="185"/>
                      <a:pt x="148" y="206"/>
                      <a:pt x="112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270">
                <a:extLst>
                  <a:ext uri="{FF2B5EF4-FFF2-40B4-BE49-F238E27FC236}">
                    <a16:creationId xmlns:a16="http://schemas.microsoft.com/office/drawing/2014/main" id="{789A7F8B-31D4-4F53-B2FC-8E8A21BD5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2708"/>
                <a:ext cx="46" cy="44"/>
              </a:xfrm>
              <a:custGeom>
                <a:avLst/>
                <a:gdLst>
                  <a:gd name="T0" fmla="*/ 83 w 167"/>
                  <a:gd name="T1" fmla="*/ 158 h 158"/>
                  <a:gd name="T2" fmla="*/ 13 w 167"/>
                  <a:gd name="T3" fmla="*/ 107 h 158"/>
                  <a:gd name="T4" fmla="*/ 59 w 167"/>
                  <a:gd name="T5" fmla="*/ 14 h 158"/>
                  <a:gd name="T6" fmla="*/ 61 w 167"/>
                  <a:gd name="T7" fmla="*/ 13 h 158"/>
                  <a:gd name="T8" fmla="*/ 154 w 167"/>
                  <a:gd name="T9" fmla="*/ 60 h 158"/>
                  <a:gd name="T10" fmla="*/ 108 w 167"/>
                  <a:gd name="T11" fmla="*/ 153 h 158"/>
                  <a:gd name="T12" fmla="*/ 106 w 167"/>
                  <a:gd name="T13" fmla="*/ 154 h 158"/>
                  <a:gd name="T14" fmla="*/ 83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3" y="158"/>
                    </a:moveTo>
                    <a:cubicBezTo>
                      <a:pt x="52" y="158"/>
                      <a:pt x="23" y="138"/>
                      <a:pt x="13" y="107"/>
                    </a:cubicBezTo>
                    <a:cubicBezTo>
                      <a:pt x="0" y="69"/>
                      <a:pt x="21" y="27"/>
                      <a:pt x="59" y="14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100" y="0"/>
                      <a:pt x="141" y="21"/>
                      <a:pt x="154" y="60"/>
                    </a:cubicBezTo>
                    <a:cubicBezTo>
                      <a:pt x="167" y="98"/>
                      <a:pt x="146" y="140"/>
                      <a:pt x="108" y="153"/>
                    </a:cubicBezTo>
                    <a:cubicBezTo>
                      <a:pt x="106" y="154"/>
                      <a:pt x="106" y="154"/>
                      <a:pt x="106" y="154"/>
                    </a:cubicBezTo>
                    <a:cubicBezTo>
                      <a:pt x="98" y="156"/>
                      <a:pt x="90" y="158"/>
                      <a:pt x="83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271">
                <a:extLst>
                  <a:ext uri="{FF2B5EF4-FFF2-40B4-BE49-F238E27FC236}">
                    <a16:creationId xmlns:a16="http://schemas.microsoft.com/office/drawing/2014/main" id="{697D9BF0-DDF9-4FF5-8D30-2068FCBAC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671"/>
                <a:ext cx="48" cy="46"/>
              </a:xfrm>
              <a:custGeom>
                <a:avLst/>
                <a:gdLst>
                  <a:gd name="T0" fmla="*/ 89 w 176"/>
                  <a:gd name="T1" fmla="*/ 164 h 164"/>
                  <a:gd name="T2" fmla="*/ 58 w 176"/>
                  <a:gd name="T3" fmla="*/ 158 h 164"/>
                  <a:gd name="T4" fmla="*/ 56 w 176"/>
                  <a:gd name="T5" fmla="*/ 157 h 164"/>
                  <a:gd name="T6" fmla="*/ 17 w 176"/>
                  <a:gd name="T7" fmla="*/ 56 h 164"/>
                  <a:gd name="T8" fmla="*/ 118 w 176"/>
                  <a:gd name="T9" fmla="*/ 17 h 164"/>
                  <a:gd name="T10" fmla="*/ 120 w 176"/>
                  <a:gd name="T11" fmla="*/ 18 h 164"/>
                  <a:gd name="T12" fmla="*/ 159 w 176"/>
                  <a:gd name="T13" fmla="*/ 119 h 164"/>
                  <a:gd name="T14" fmla="*/ 89 w 176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6" h="164">
                    <a:moveTo>
                      <a:pt x="89" y="164"/>
                    </a:moveTo>
                    <a:cubicBezTo>
                      <a:pt x="78" y="164"/>
                      <a:pt x="68" y="162"/>
                      <a:pt x="58" y="158"/>
                    </a:cubicBezTo>
                    <a:cubicBezTo>
                      <a:pt x="56" y="157"/>
                      <a:pt x="56" y="157"/>
                      <a:pt x="56" y="157"/>
                    </a:cubicBezTo>
                    <a:cubicBezTo>
                      <a:pt x="18" y="140"/>
                      <a:pt x="0" y="95"/>
                      <a:pt x="17" y="56"/>
                    </a:cubicBezTo>
                    <a:cubicBezTo>
                      <a:pt x="34" y="18"/>
                      <a:pt x="79" y="0"/>
                      <a:pt x="118" y="17"/>
                    </a:cubicBezTo>
                    <a:cubicBezTo>
                      <a:pt x="120" y="18"/>
                      <a:pt x="120" y="18"/>
                      <a:pt x="120" y="18"/>
                    </a:cubicBezTo>
                    <a:cubicBezTo>
                      <a:pt x="158" y="35"/>
                      <a:pt x="176" y="80"/>
                      <a:pt x="159" y="119"/>
                    </a:cubicBezTo>
                    <a:cubicBezTo>
                      <a:pt x="146" y="147"/>
                      <a:pt x="118" y="164"/>
                      <a:pt x="89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272">
                <a:extLst>
                  <a:ext uri="{FF2B5EF4-FFF2-40B4-BE49-F238E27FC236}">
                    <a16:creationId xmlns:a16="http://schemas.microsoft.com/office/drawing/2014/main" id="{D9094F77-CEB0-4F71-93A1-315E633FB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653"/>
                <a:ext cx="43" cy="41"/>
              </a:xfrm>
              <a:custGeom>
                <a:avLst/>
                <a:gdLst>
                  <a:gd name="T0" fmla="*/ 77 w 156"/>
                  <a:gd name="T1" fmla="*/ 147 h 147"/>
                  <a:gd name="T2" fmla="*/ 24 w 156"/>
                  <a:gd name="T3" fmla="*/ 122 h 147"/>
                  <a:gd name="T4" fmla="*/ 33 w 156"/>
                  <a:gd name="T5" fmla="*/ 25 h 147"/>
                  <a:gd name="T6" fmla="*/ 34 w 156"/>
                  <a:gd name="T7" fmla="*/ 24 h 147"/>
                  <a:gd name="T8" fmla="*/ 131 w 156"/>
                  <a:gd name="T9" fmla="*/ 33 h 147"/>
                  <a:gd name="T10" fmla="*/ 122 w 156"/>
                  <a:gd name="T11" fmla="*/ 130 h 147"/>
                  <a:gd name="T12" fmla="*/ 121 w 156"/>
                  <a:gd name="T13" fmla="*/ 131 h 147"/>
                  <a:gd name="T14" fmla="*/ 77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7" y="147"/>
                    </a:moveTo>
                    <a:cubicBezTo>
                      <a:pt x="57" y="147"/>
                      <a:pt x="38" y="138"/>
                      <a:pt x="24" y="122"/>
                    </a:cubicBezTo>
                    <a:cubicBezTo>
                      <a:pt x="0" y="93"/>
                      <a:pt x="4" y="49"/>
                      <a:pt x="33" y="25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64" y="0"/>
                      <a:pt x="107" y="4"/>
                      <a:pt x="131" y="33"/>
                    </a:cubicBezTo>
                    <a:cubicBezTo>
                      <a:pt x="156" y="62"/>
                      <a:pt x="152" y="106"/>
                      <a:pt x="122" y="130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08" y="142"/>
                      <a:pt x="93" y="147"/>
                      <a:pt x="77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273">
                <a:extLst>
                  <a:ext uri="{FF2B5EF4-FFF2-40B4-BE49-F238E27FC236}">
                    <a16:creationId xmlns:a16="http://schemas.microsoft.com/office/drawing/2014/main" id="{6B679736-1D1D-4C61-A5A5-E7C21A3AD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603"/>
                <a:ext cx="53" cy="50"/>
              </a:xfrm>
              <a:custGeom>
                <a:avLst/>
                <a:gdLst>
                  <a:gd name="T0" fmla="*/ 96 w 191"/>
                  <a:gd name="T1" fmla="*/ 182 h 182"/>
                  <a:gd name="T2" fmla="*/ 36 w 191"/>
                  <a:gd name="T3" fmla="*/ 157 h 182"/>
                  <a:gd name="T4" fmla="*/ 34 w 191"/>
                  <a:gd name="T5" fmla="*/ 156 h 182"/>
                  <a:gd name="T6" fmla="*/ 34 w 191"/>
                  <a:gd name="T7" fmla="*/ 34 h 182"/>
                  <a:gd name="T8" fmla="*/ 156 w 191"/>
                  <a:gd name="T9" fmla="*/ 34 h 182"/>
                  <a:gd name="T10" fmla="*/ 157 w 191"/>
                  <a:gd name="T11" fmla="*/ 35 h 182"/>
                  <a:gd name="T12" fmla="*/ 157 w 191"/>
                  <a:gd name="T13" fmla="*/ 157 h 182"/>
                  <a:gd name="T14" fmla="*/ 96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6" y="182"/>
                    </a:moveTo>
                    <a:cubicBezTo>
                      <a:pt x="74" y="182"/>
                      <a:pt x="52" y="174"/>
                      <a:pt x="36" y="157"/>
                    </a:cubicBezTo>
                    <a:cubicBezTo>
                      <a:pt x="34" y="156"/>
                      <a:pt x="34" y="156"/>
                      <a:pt x="34" y="156"/>
                    </a:cubicBezTo>
                    <a:cubicBezTo>
                      <a:pt x="0" y="122"/>
                      <a:pt x="0" y="68"/>
                      <a:pt x="34" y="34"/>
                    </a:cubicBezTo>
                    <a:cubicBezTo>
                      <a:pt x="68" y="0"/>
                      <a:pt x="122" y="0"/>
                      <a:pt x="156" y="34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91" y="69"/>
                      <a:pt x="191" y="123"/>
                      <a:pt x="157" y="157"/>
                    </a:cubicBezTo>
                    <a:cubicBezTo>
                      <a:pt x="140" y="174"/>
                      <a:pt x="118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274">
                <a:extLst>
                  <a:ext uri="{FF2B5EF4-FFF2-40B4-BE49-F238E27FC236}">
                    <a16:creationId xmlns:a16="http://schemas.microsoft.com/office/drawing/2014/main" id="{F74B3351-8E6E-40FB-B549-857CCEADC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564"/>
                <a:ext cx="37" cy="34"/>
              </a:xfrm>
              <a:custGeom>
                <a:avLst/>
                <a:gdLst>
                  <a:gd name="T0" fmla="*/ 66 w 133"/>
                  <a:gd name="T1" fmla="*/ 126 h 126"/>
                  <a:gd name="T2" fmla="*/ 21 w 133"/>
                  <a:gd name="T3" fmla="*/ 105 h 126"/>
                  <a:gd name="T4" fmla="*/ 28 w 133"/>
                  <a:gd name="T5" fmla="*/ 22 h 126"/>
                  <a:gd name="T6" fmla="*/ 29 w 133"/>
                  <a:gd name="T7" fmla="*/ 21 h 126"/>
                  <a:gd name="T8" fmla="*/ 112 w 133"/>
                  <a:gd name="T9" fmla="*/ 29 h 126"/>
                  <a:gd name="T10" fmla="*/ 105 w 133"/>
                  <a:gd name="T11" fmla="*/ 112 h 126"/>
                  <a:gd name="T12" fmla="*/ 104 w 133"/>
                  <a:gd name="T13" fmla="*/ 113 h 126"/>
                  <a:gd name="T14" fmla="*/ 66 w 133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6">
                    <a:moveTo>
                      <a:pt x="66" y="126"/>
                    </a:moveTo>
                    <a:cubicBezTo>
                      <a:pt x="49" y="126"/>
                      <a:pt x="32" y="119"/>
                      <a:pt x="21" y="105"/>
                    </a:cubicBezTo>
                    <a:cubicBezTo>
                      <a:pt x="0" y="80"/>
                      <a:pt x="3" y="43"/>
                      <a:pt x="28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54" y="0"/>
                      <a:pt x="92" y="4"/>
                      <a:pt x="112" y="29"/>
                    </a:cubicBezTo>
                    <a:cubicBezTo>
                      <a:pt x="133" y="54"/>
                      <a:pt x="130" y="91"/>
                      <a:pt x="105" y="112"/>
                    </a:cubicBezTo>
                    <a:cubicBezTo>
                      <a:pt x="104" y="113"/>
                      <a:pt x="104" y="113"/>
                      <a:pt x="104" y="113"/>
                    </a:cubicBezTo>
                    <a:cubicBezTo>
                      <a:pt x="93" y="122"/>
                      <a:pt x="79" y="126"/>
                      <a:pt x="66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275">
                <a:extLst>
                  <a:ext uri="{FF2B5EF4-FFF2-40B4-BE49-F238E27FC236}">
                    <a16:creationId xmlns:a16="http://schemas.microsoft.com/office/drawing/2014/main" id="{61201EE3-8F19-46C7-8746-C79BF90A2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2498"/>
                <a:ext cx="59" cy="56"/>
              </a:xfrm>
              <a:custGeom>
                <a:avLst/>
                <a:gdLst>
                  <a:gd name="T0" fmla="*/ 107 w 213"/>
                  <a:gd name="T1" fmla="*/ 203 h 203"/>
                  <a:gd name="T2" fmla="*/ 39 w 213"/>
                  <a:gd name="T3" fmla="*/ 175 h 203"/>
                  <a:gd name="T4" fmla="*/ 38 w 213"/>
                  <a:gd name="T5" fmla="*/ 173 h 203"/>
                  <a:gd name="T6" fmla="*/ 38 w 213"/>
                  <a:gd name="T7" fmla="*/ 37 h 203"/>
                  <a:gd name="T8" fmla="*/ 174 w 213"/>
                  <a:gd name="T9" fmla="*/ 37 h 203"/>
                  <a:gd name="T10" fmla="*/ 175 w 213"/>
                  <a:gd name="T11" fmla="*/ 39 h 203"/>
                  <a:gd name="T12" fmla="*/ 175 w 213"/>
                  <a:gd name="T13" fmla="*/ 175 h 203"/>
                  <a:gd name="T14" fmla="*/ 107 w 213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3" h="203">
                    <a:moveTo>
                      <a:pt x="107" y="203"/>
                    </a:moveTo>
                    <a:cubicBezTo>
                      <a:pt x="83" y="203"/>
                      <a:pt x="58" y="194"/>
                      <a:pt x="39" y="175"/>
                    </a:cubicBezTo>
                    <a:cubicBezTo>
                      <a:pt x="38" y="173"/>
                      <a:pt x="38" y="173"/>
                      <a:pt x="38" y="173"/>
                    </a:cubicBezTo>
                    <a:cubicBezTo>
                      <a:pt x="0" y="136"/>
                      <a:pt x="0" y="75"/>
                      <a:pt x="38" y="37"/>
                    </a:cubicBezTo>
                    <a:cubicBezTo>
                      <a:pt x="75" y="0"/>
                      <a:pt x="136" y="0"/>
                      <a:pt x="174" y="37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213" y="77"/>
                      <a:pt x="213" y="138"/>
                      <a:pt x="175" y="175"/>
                    </a:cubicBezTo>
                    <a:cubicBezTo>
                      <a:pt x="157" y="194"/>
                      <a:pt x="132" y="203"/>
                      <a:pt x="107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276">
                <a:extLst>
                  <a:ext uri="{FF2B5EF4-FFF2-40B4-BE49-F238E27FC236}">
                    <a16:creationId xmlns:a16="http://schemas.microsoft.com/office/drawing/2014/main" id="{F3248496-48B1-4A14-A52F-8525981E0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462"/>
                <a:ext cx="57" cy="53"/>
              </a:xfrm>
              <a:custGeom>
                <a:avLst/>
                <a:gdLst>
                  <a:gd name="T0" fmla="*/ 102 w 204"/>
                  <a:gd name="T1" fmla="*/ 192 h 192"/>
                  <a:gd name="T2" fmla="*/ 32 w 204"/>
                  <a:gd name="T3" fmla="*/ 160 h 192"/>
                  <a:gd name="T4" fmla="*/ 44 w 204"/>
                  <a:gd name="T5" fmla="*/ 33 h 192"/>
                  <a:gd name="T6" fmla="*/ 46 w 204"/>
                  <a:gd name="T7" fmla="*/ 32 h 192"/>
                  <a:gd name="T8" fmla="*/ 172 w 204"/>
                  <a:gd name="T9" fmla="*/ 43 h 192"/>
                  <a:gd name="T10" fmla="*/ 160 w 204"/>
                  <a:gd name="T11" fmla="*/ 170 h 192"/>
                  <a:gd name="T12" fmla="*/ 159 w 204"/>
                  <a:gd name="T13" fmla="*/ 171 h 192"/>
                  <a:gd name="T14" fmla="*/ 102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2" y="192"/>
                    </a:moveTo>
                    <a:cubicBezTo>
                      <a:pt x="76" y="192"/>
                      <a:pt x="50" y="181"/>
                      <a:pt x="32" y="160"/>
                    </a:cubicBezTo>
                    <a:cubicBezTo>
                      <a:pt x="0" y="121"/>
                      <a:pt x="6" y="65"/>
                      <a:pt x="44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84" y="0"/>
                      <a:pt x="141" y="5"/>
                      <a:pt x="172" y="43"/>
                    </a:cubicBezTo>
                    <a:cubicBezTo>
                      <a:pt x="204" y="82"/>
                      <a:pt x="199" y="138"/>
                      <a:pt x="160" y="170"/>
                    </a:cubicBezTo>
                    <a:cubicBezTo>
                      <a:pt x="159" y="171"/>
                      <a:pt x="159" y="171"/>
                      <a:pt x="159" y="171"/>
                    </a:cubicBezTo>
                    <a:cubicBezTo>
                      <a:pt x="142" y="185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277">
                <a:extLst>
                  <a:ext uri="{FF2B5EF4-FFF2-40B4-BE49-F238E27FC236}">
                    <a16:creationId xmlns:a16="http://schemas.microsoft.com/office/drawing/2014/main" id="{7F1357B0-62CE-43B1-AF01-91F34FFF7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2404"/>
                <a:ext cx="42" cy="40"/>
              </a:xfrm>
              <a:custGeom>
                <a:avLst/>
                <a:gdLst>
                  <a:gd name="T0" fmla="*/ 76 w 151"/>
                  <a:gd name="T1" fmla="*/ 144 h 144"/>
                  <a:gd name="T2" fmla="*/ 28 w 151"/>
                  <a:gd name="T3" fmla="*/ 124 h 144"/>
                  <a:gd name="T4" fmla="*/ 27 w 151"/>
                  <a:gd name="T5" fmla="*/ 123 h 144"/>
                  <a:gd name="T6" fmla="*/ 27 w 151"/>
                  <a:gd name="T7" fmla="*/ 26 h 144"/>
                  <a:gd name="T8" fmla="*/ 123 w 151"/>
                  <a:gd name="T9" fmla="*/ 26 h 144"/>
                  <a:gd name="T10" fmla="*/ 124 w 151"/>
                  <a:gd name="T11" fmla="*/ 27 h 144"/>
                  <a:gd name="T12" fmla="*/ 124 w 151"/>
                  <a:gd name="T13" fmla="*/ 124 h 144"/>
                  <a:gd name="T14" fmla="*/ 76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6" y="144"/>
                    </a:moveTo>
                    <a:cubicBezTo>
                      <a:pt x="59" y="144"/>
                      <a:pt x="41" y="137"/>
                      <a:pt x="28" y="124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0" y="96"/>
                      <a:pt x="0" y="53"/>
                      <a:pt x="27" y="26"/>
                    </a:cubicBezTo>
                    <a:cubicBezTo>
                      <a:pt x="53" y="0"/>
                      <a:pt x="96" y="0"/>
                      <a:pt x="123" y="26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11" y="137"/>
                      <a:pt x="9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278">
                <a:extLst>
                  <a:ext uri="{FF2B5EF4-FFF2-40B4-BE49-F238E27FC236}">
                    <a16:creationId xmlns:a16="http://schemas.microsoft.com/office/drawing/2014/main" id="{013084EE-1ACB-49FE-80F9-537E6BC3B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2353"/>
                <a:ext cx="40" cy="39"/>
              </a:xfrm>
              <a:custGeom>
                <a:avLst/>
                <a:gdLst>
                  <a:gd name="T0" fmla="*/ 73 w 146"/>
                  <a:gd name="T1" fmla="*/ 138 h 138"/>
                  <a:gd name="T2" fmla="*/ 42 w 146"/>
                  <a:gd name="T3" fmla="*/ 130 h 138"/>
                  <a:gd name="T4" fmla="*/ 17 w 146"/>
                  <a:gd name="T5" fmla="*/ 43 h 138"/>
                  <a:gd name="T6" fmla="*/ 18 w 146"/>
                  <a:gd name="T7" fmla="*/ 42 h 138"/>
                  <a:gd name="T8" fmla="*/ 104 w 146"/>
                  <a:gd name="T9" fmla="*/ 17 h 138"/>
                  <a:gd name="T10" fmla="*/ 129 w 146"/>
                  <a:gd name="T11" fmla="*/ 104 h 138"/>
                  <a:gd name="T12" fmla="*/ 128 w 146"/>
                  <a:gd name="T13" fmla="*/ 105 h 138"/>
                  <a:gd name="T14" fmla="*/ 73 w 146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8">
                    <a:moveTo>
                      <a:pt x="73" y="138"/>
                    </a:moveTo>
                    <a:cubicBezTo>
                      <a:pt x="62" y="138"/>
                      <a:pt x="51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4" y="17"/>
                    </a:cubicBezTo>
                    <a:cubicBezTo>
                      <a:pt x="135" y="34"/>
                      <a:pt x="146" y="73"/>
                      <a:pt x="129" y="104"/>
                    </a:cubicBezTo>
                    <a:cubicBezTo>
                      <a:pt x="128" y="105"/>
                      <a:pt x="128" y="105"/>
                      <a:pt x="128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279">
                <a:extLst>
                  <a:ext uri="{FF2B5EF4-FFF2-40B4-BE49-F238E27FC236}">
                    <a16:creationId xmlns:a16="http://schemas.microsoft.com/office/drawing/2014/main" id="{39184894-EDB9-4F38-8E70-C830C40BD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28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3 w 126"/>
                  <a:gd name="T3" fmla="*/ 86 h 119"/>
                  <a:gd name="T4" fmla="*/ 12 w 126"/>
                  <a:gd name="T5" fmla="*/ 85 h 119"/>
                  <a:gd name="T6" fmla="*/ 40 w 126"/>
                  <a:gd name="T7" fmla="*/ 12 h 119"/>
                  <a:gd name="T8" fmla="*/ 113 w 126"/>
                  <a:gd name="T9" fmla="*/ 41 h 119"/>
                  <a:gd name="T10" fmla="*/ 114 w 126"/>
                  <a:gd name="T11" fmla="*/ 42 h 119"/>
                  <a:gd name="T12" fmla="*/ 85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2" y="119"/>
                      <a:pt x="22" y="107"/>
                      <a:pt x="13" y="86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57"/>
                      <a:pt x="12" y="25"/>
                      <a:pt x="40" y="12"/>
                    </a:cubicBezTo>
                    <a:cubicBezTo>
                      <a:pt x="68" y="0"/>
                      <a:pt x="101" y="13"/>
                      <a:pt x="113" y="41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26" y="70"/>
                      <a:pt x="113" y="102"/>
                      <a:pt x="85" y="115"/>
                    </a:cubicBezTo>
                    <a:cubicBezTo>
                      <a:pt x="78" y="118"/>
                      <a:pt x="7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280">
                <a:extLst>
                  <a:ext uri="{FF2B5EF4-FFF2-40B4-BE49-F238E27FC236}">
                    <a16:creationId xmlns:a16="http://schemas.microsoft.com/office/drawing/2014/main" id="{609B24C3-33DE-4439-80D5-BFCB9CA62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224"/>
                <a:ext cx="48" cy="45"/>
              </a:xfrm>
              <a:custGeom>
                <a:avLst/>
                <a:gdLst>
                  <a:gd name="T0" fmla="*/ 87 w 174"/>
                  <a:gd name="T1" fmla="*/ 164 h 164"/>
                  <a:gd name="T2" fmla="*/ 50 w 174"/>
                  <a:gd name="T3" fmla="*/ 154 h 164"/>
                  <a:gd name="T4" fmla="*/ 21 w 174"/>
                  <a:gd name="T5" fmla="*/ 51 h 164"/>
                  <a:gd name="T6" fmla="*/ 21 w 174"/>
                  <a:gd name="T7" fmla="*/ 50 h 164"/>
                  <a:gd name="T8" fmla="*/ 124 w 174"/>
                  <a:gd name="T9" fmla="*/ 21 h 164"/>
                  <a:gd name="T10" fmla="*/ 154 w 174"/>
                  <a:gd name="T11" fmla="*/ 124 h 164"/>
                  <a:gd name="T12" fmla="*/ 153 w 174"/>
                  <a:gd name="T13" fmla="*/ 125 h 164"/>
                  <a:gd name="T14" fmla="*/ 87 w 174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4">
                    <a:moveTo>
                      <a:pt x="87" y="164"/>
                    </a:moveTo>
                    <a:cubicBezTo>
                      <a:pt x="74" y="164"/>
                      <a:pt x="62" y="161"/>
                      <a:pt x="50" y="154"/>
                    </a:cubicBezTo>
                    <a:cubicBezTo>
                      <a:pt x="13" y="134"/>
                      <a:pt x="0" y="88"/>
                      <a:pt x="21" y="51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42" y="13"/>
                      <a:pt x="88" y="0"/>
                      <a:pt x="124" y="21"/>
                    </a:cubicBezTo>
                    <a:cubicBezTo>
                      <a:pt x="161" y="41"/>
                      <a:pt x="174" y="87"/>
                      <a:pt x="154" y="124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39" y="150"/>
                      <a:pt x="113" y="164"/>
                      <a:pt x="87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281">
                <a:extLst>
                  <a:ext uri="{FF2B5EF4-FFF2-40B4-BE49-F238E27FC236}">
                    <a16:creationId xmlns:a16="http://schemas.microsoft.com/office/drawing/2014/main" id="{D40E2F27-5643-465B-AAD5-8463BBCDD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141"/>
                <a:ext cx="61" cy="57"/>
              </a:xfrm>
              <a:custGeom>
                <a:avLst/>
                <a:gdLst>
                  <a:gd name="T0" fmla="*/ 111 w 220"/>
                  <a:gd name="T1" fmla="*/ 208 h 208"/>
                  <a:gd name="T2" fmla="*/ 22 w 220"/>
                  <a:gd name="T3" fmla="*/ 151 h 208"/>
                  <a:gd name="T4" fmla="*/ 21 w 220"/>
                  <a:gd name="T5" fmla="*/ 149 h 208"/>
                  <a:gd name="T6" fmla="*/ 71 w 220"/>
                  <a:gd name="T7" fmla="*/ 21 h 208"/>
                  <a:gd name="T8" fmla="*/ 198 w 220"/>
                  <a:gd name="T9" fmla="*/ 71 h 208"/>
                  <a:gd name="T10" fmla="*/ 199 w 220"/>
                  <a:gd name="T11" fmla="*/ 73 h 208"/>
                  <a:gd name="T12" fmla="*/ 149 w 220"/>
                  <a:gd name="T13" fmla="*/ 200 h 208"/>
                  <a:gd name="T14" fmla="*/ 111 w 220"/>
                  <a:gd name="T15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8">
                    <a:moveTo>
                      <a:pt x="111" y="208"/>
                    </a:moveTo>
                    <a:cubicBezTo>
                      <a:pt x="73" y="208"/>
                      <a:pt x="38" y="187"/>
                      <a:pt x="22" y="151"/>
                    </a:cubicBezTo>
                    <a:cubicBezTo>
                      <a:pt x="21" y="149"/>
                      <a:pt x="21" y="149"/>
                      <a:pt x="21" y="149"/>
                    </a:cubicBezTo>
                    <a:cubicBezTo>
                      <a:pt x="0" y="100"/>
                      <a:pt x="22" y="43"/>
                      <a:pt x="71" y="21"/>
                    </a:cubicBezTo>
                    <a:cubicBezTo>
                      <a:pt x="119" y="0"/>
                      <a:pt x="176" y="22"/>
                      <a:pt x="198" y="71"/>
                    </a:cubicBezTo>
                    <a:cubicBezTo>
                      <a:pt x="199" y="73"/>
                      <a:pt x="199" y="73"/>
                      <a:pt x="199" y="73"/>
                    </a:cubicBezTo>
                    <a:cubicBezTo>
                      <a:pt x="220" y="122"/>
                      <a:pt x="198" y="179"/>
                      <a:pt x="149" y="200"/>
                    </a:cubicBezTo>
                    <a:cubicBezTo>
                      <a:pt x="137" y="206"/>
                      <a:pt x="124" y="208"/>
                      <a:pt x="111" y="2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82">
                <a:extLst>
                  <a:ext uri="{FF2B5EF4-FFF2-40B4-BE49-F238E27FC236}">
                    <a16:creationId xmlns:a16="http://schemas.microsoft.com/office/drawing/2014/main" id="{9B136968-9266-4C84-92A2-496E17715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094"/>
                <a:ext cx="49" cy="48"/>
              </a:xfrm>
              <a:custGeom>
                <a:avLst/>
                <a:gdLst>
                  <a:gd name="T0" fmla="*/ 89 w 179"/>
                  <a:gd name="T1" fmla="*/ 176 h 176"/>
                  <a:gd name="T2" fmla="*/ 78 w 179"/>
                  <a:gd name="T3" fmla="*/ 175 h 176"/>
                  <a:gd name="T4" fmla="*/ 6 w 179"/>
                  <a:gd name="T5" fmla="*/ 80 h 176"/>
                  <a:gd name="T6" fmla="*/ 6 w 179"/>
                  <a:gd name="T7" fmla="*/ 78 h 176"/>
                  <a:gd name="T8" fmla="*/ 101 w 179"/>
                  <a:gd name="T9" fmla="*/ 7 h 176"/>
                  <a:gd name="T10" fmla="*/ 173 w 179"/>
                  <a:gd name="T11" fmla="*/ 101 h 176"/>
                  <a:gd name="T12" fmla="*/ 172 w 179"/>
                  <a:gd name="T13" fmla="*/ 103 h 176"/>
                  <a:gd name="T14" fmla="*/ 89 w 179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6">
                    <a:moveTo>
                      <a:pt x="89" y="176"/>
                    </a:moveTo>
                    <a:cubicBezTo>
                      <a:pt x="86" y="176"/>
                      <a:pt x="82" y="175"/>
                      <a:pt x="78" y="175"/>
                    </a:cubicBezTo>
                    <a:cubicBezTo>
                      <a:pt x="32" y="168"/>
                      <a:pt x="0" y="126"/>
                      <a:pt x="6" y="80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13" y="32"/>
                      <a:pt x="55" y="0"/>
                      <a:pt x="101" y="7"/>
                    </a:cubicBezTo>
                    <a:cubicBezTo>
                      <a:pt x="147" y="13"/>
                      <a:pt x="179" y="55"/>
                      <a:pt x="173" y="101"/>
                    </a:cubicBezTo>
                    <a:cubicBezTo>
                      <a:pt x="172" y="103"/>
                      <a:pt x="172" y="103"/>
                      <a:pt x="172" y="103"/>
                    </a:cubicBezTo>
                    <a:cubicBezTo>
                      <a:pt x="166" y="145"/>
                      <a:pt x="131" y="176"/>
                      <a:pt x="89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283">
                <a:extLst>
                  <a:ext uri="{FF2B5EF4-FFF2-40B4-BE49-F238E27FC236}">
                    <a16:creationId xmlns:a16="http://schemas.microsoft.com/office/drawing/2014/main" id="{8FE4E4AB-5DBE-467E-87BA-0C45FE505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013"/>
                <a:ext cx="50" cy="50"/>
              </a:xfrm>
              <a:custGeom>
                <a:avLst/>
                <a:gdLst>
                  <a:gd name="T0" fmla="*/ 90 w 181"/>
                  <a:gd name="T1" fmla="*/ 180 h 180"/>
                  <a:gd name="T2" fmla="*/ 3 w 181"/>
                  <a:gd name="T3" fmla="*/ 96 h 180"/>
                  <a:gd name="T4" fmla="*/ 3 w 181"/>
                  <a:gd name="T5" fmla="*/ 94 h 180"/>
                  <a:gd name="T6" fmla="*/ 86 w 181"/>
                  <a:gd name="T7" fmla="*/ 2 h 180"/>
                  <a:gd name="T8" fmla="*/ 178 w 181"/>
                  <a:gd name="T9" fmla="*/ 86 h 180"/>
                  <a:gd name="T10" fmla="*/ 178 w 181"/>
                  <a:gd name="T11" fmla="*/ 88 h 180"/>
                  <a:gd name="T12" fmla="*/ 95 w 181"/>
                  <a:gd name="T13" fmla="*/ 180 h 180"/>
                  <a:gd name="T14" fmla="*/ 90 w 181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80">
                    <a:moveTo>
                      <a:pt x="90" y="180"/>
                    </a:moveTo>
                    <a:cubicBezTo>
                      <a:pt x="44" y="180"/>
                      <a:pt x="5" y="143"/>
                      <a:pt x="3" y="96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0" y="46"/>
                      <a:pt x="38" y="4"/>
                      <a:pt x="86" y="2"/>
                    </a:cubicBezTo>
                    <a:cubicBezTo>
                      <a:pt x="135" y="0"/>
                      <a:pt x="176" y="37"/>
                      <a:pt x="178" y="86"/>
                    </a:cubicBezTo>
                    <a:cubicBezTo>
                      <a:pt x="178" y="88"/>
                      <a:pt x="178" y="88"/>
                      <a:pt x="178" y="88"/>
                    </a:cubicBezTo>
                    <a:cubicBezTo>
                      <a:pt x="181" y="136"/>
                      <a:pt x="143" y="177"/>
                      <a:pt x="95" y="180"/>
                    </a:cubicBezTo>
                    <a:cubicBezTo>
                      <a:pt x="93" y="180"/>
                      <a:pt x="92" y="180"/>
                      <a:pt x="90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284">
                <a:extLst>
                  <a:ext uri="{FF2B5EF4-FFF2-40B4-BE49-F238E27FC236}">
                    <a16:creationId xmlns:a16="http://schemas.microsoft.com/office/drawing/2014/main" id="{9199E0DC-B4AF-4035-887A-073B58729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955"/>
                <a:ext cx="41" cy="40"/>
              </a:xfrm>
              <a:custGeom>
                <a:avLst/>
                <a:gdLst>
                  <a:gd name="T0" fmla="*/ 76 w 151"/>
                  <a:gd name="T1" fmla="*/ 147 h 147"/>
                  <a:gd name="T2" fmla="*/ 66 w 151"/>
                  <a:gd name="T3" fmla="*/ 146 h 147"/>
                  <a:gd name="T4" fmla="*/ 6 w 151"/>
                  <a:gd name="T5" fmla="*/ 67 h 147"/>
                  <a:gd name="T6" fmla="*/ 6 w 151"/>
                  <a:gd name="T7" fmla="*/ 65 h 147"/>
                  <a:gd name="T8" fmla="*/ 85 w 151"/>
                  <a:gd name="T9" fmla="*/ 5 h 147"/>
                  <a:gd name="T10" fmla="*/ 146 w 151"/>
                  <a:gd name="T11" fmla="*/ 85 h 147"/>
                  <a:gd name="T12" fmla="*/ 145 w 151"/>
                  <a:gd name="T13" fmla="*/ 86 h 147"/>
                  <a:gd name="T14" fmla="*/ 76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6" y="147"/>
                    </a:moveTo>
                    <a:cubicBezTo>
                      <a:pt x="72" y="147"/>
                      <a:pt x="69" y="147"/>
                      <a:pt x="66" y="146"/>
                    </a:cubicBezTo>
                    <a:cubicBezTo>
                      <a:pt x="27" y="141"/>
                      <a:pt x="0" y="105"/>
                      <a:pt x="6" y="67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11" y="27"/>
                      <a:pt x="47" y="0"/>
                      <a:pt x="85" y="5"/>
                    </a:cubicBezTo>
                    <a:cubicBezTo>
                      <a:pt x="124" y="10"/>
                      <a:pt x="151" y="46"/>
                      <a:pt x="146" y="85"/>
                    </a:cubicBezTo>
                    <a:cubicBezTo>
                      <a:pt x="145" y="86"/>
                      <a:pt x="145" y="86"/>
                      <a:pt x="145" y="86"/>
                    </a:cubicBezTo>
                    <a:cubicBezTo>
                      <a:pt x="140" y="121"/>
                      <a:pt x="11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85">
                <a:extLst>
                  <a:ext uri="{FF2B5EF4-FFF2-40B4-BE49-F238E27FC236}">
                    <a16:creationId xmlns:a16="http://schemas.microsoft.com/office/drawing/2014/main" id="{C5A6EA86-0FCA-4EAB-802F-BFD7BF691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1873"/>
                <a:ext cx="41" cy="41"/>
              </a:xfrm>
              <a:custGeom>
                <a:avLst/>
                <a:gdLst>
                  <a:gd name="T0" fmla="*/ 73 w 147"/>
                  <a:gd name="T1" fmla="*/ 147 h 147"/>
                  <a:gd name="T2" fmla="*/ 2 w 147"/>
                  <a:gd name="T3" fmla="*/ 79 h 147"/>
                  <a:gd name="T4" fmla="*/ 2 w 147"/>
                  <a:gd name="T5" fmla="*/ 77 h 147"/>
                  <a:gd name="T6" fmla="*/ 70 w 147"/>
                  <a:gd name="T7" fmla="*/ 2 h 147"/>
                  <a:gd name="T8" fmla="*/ 145 w 147"/>
                  <a:gd name="T9" fmla="*/ 70 h 147"/>
                  <a:gd name="T10" fmla="*/ 145 w 147"/>
                  <a:gd name="T11" fmla="*/ 72 h 147"/>
                  <a:gd name="T12" fmla="*/ 77 w 147"/>
                  <a:gd name="T13" fmla="*/ 147 h 147"/>
                  <a:gd name="T14" fmla="*/ 73 w 14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7">
                    <a:moveTo>
                      <a:pt x="73" y="147"/>
                    </a:moveTo>
                    <a:cubicBezTo>
                      <a:pt x="35" y="147"/>
                      <a:pt x="4" y="117"/>
                      <a:pt x="2" y="79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0" y="37"/>
                      <a:pt x="30" y="4"/>
                      <a:pt x="70" y="2"/>
                    </a:cubicBezTo>
                    <a:cubicBezTo>
                      <a:pt x="109" y="0"/>
                      <a:pt x="143" y="30"/>
                      <a:pt x="145" y="70"/>
                    </a:cubicBezTo>
                    <a:cubicBezTo>
                      <a:pt x="145" y="72"/>
                      <a:pt x="145" y="72"/>
                      <a:pt x="145" y="72"/>
                    </a:cubicBezTo>
                    <a:cubicBezTo>
                      <a:pt x="147" y="111"/>
                      <a:pt x="116" y="145"/>
                      <a:pt x="77" y="147"/>
                    </a:cubicBezTo>
                    <a:cubicBezTo>
                      <a:pt x="76" y="147"/>
                      <a:pt x="75" y="147"/>
                      <a:pt x="73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86">
                <a:extLst>
                  <a:ext uri="{FF2B5EF4-FFF2-40B4-BE49-F238E27FC236}">
                    <a16:creationId xmlns:a16="http://schemas.microsoft.com/office/drawing/2014/main" id="{3CA7D935-7201-48B3-AF11-E1D6FF91A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816"/>
                <a:ext cx="32" cy="32"/>
              </a:xfrm>
              <a:custGeom>
                <a:avLst/>
                <a:gdLst>
                  <a:gd name="T0" fmla="*/ 58 w 116"/>
                  <a:gd name="T1" fmla="*/ 113 h 113"/>
                  <a:gd name="T2" fmla="*/ 50 w 116"/>
                  <a:gd name="T3" fmla="*/ 113 h 113"/>
                  <a:gd name="T4" fmla="*/ 4 w 116"/>
                  <a:gd name="T5" fmla="*/ 52 h 113"/>
                  <a:gd name="T6" fmla="*/ 4 w 116"/>
                  <a:gd name="T7" fmla="*/ 50 h 113"/>
                  <a:gd name="T8" fmla="*/ 65 w 116"/>
                  <a:gd name="T9" fmla="*/ 4 h 113"/>
                  <a:gd name="T10" fmla="*/ 112 w 116"/>
                  <a:gd name="T11" fmla="*/ 65 h 113"/>
                  <a:gd name="T12" fmla="*/ 111 w 116"/>
                  <a:gd name="T13" fmla="*/ 67 h 113"/>
                  <a:gd name="T14" fmla="*/ 58 w 116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3">
                    <a:moveTo>
                      <a:pt x="58" y="113"/>
                    </a:moveTo>
                    <a:cubicBezTo>
                      <a:pt x="55" y="113"/>
                      <a:pt x="53" y="113"/>
                      <a:pt x="50" y="113"/>
                    </a:cubicBezTo>
                    <a:cubicBezTo>
                      <a:pt x="21" y="109"/>
                      <a:pt x="0" y="81"/>
                      <a:pt x="4" y="52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8" y="21"/>
                      <a:pt x="36" y="0"/>
                      <a:pt x="65" y="4"/>
                    </a:cubicBezTo>
                    <a:cubicBezTo>
                      <a:pt x="95" y="8"/>
                      <a:pt x="116" y="36"/>
                      <a:pt x="112" y="65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108" y="94"/>
                      <a:pt x="84" y="113"/>
                      <a:pt x="58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87">
                <a:extLst>
                  <a:ext uri="{FF2B5EF4-FFF2-40B4-BE49-F238E27FC236}">
                    <a16:creationId xmlns:a16="http://schemas.microsoft.com/office/drawing/2014/main" id="{1B373FB2-4D8F-4EF9-BF31-A484BC840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721"/>
                <a:ext cx="56" cy="56"/>
              </a:xfrm>
              <a:custGeom>
                <a:avLst/>
                <a:gdLst>
                  <a:gd name="T0" fmla="*/ 100 w 201"/>
                  <a:gd name="T1" fmla="*/ 201 h 201"/>
                  <a:gd name="T2" fmla="*/ 2 w 201"/>
                  <a:gd name="T3" fmla="*/ 108 h 201"/>
                  <a:gd name="T4" fmla="*/ 2 w 201"/>
                  <a:gd name="T5" fmla="*/ 105 h 201"/>
                  <a:gd name="T6" fmla="*/ 96 w 201"/>
                  <a:gd name="T7" fmla="*/ 2 h 201"/>
                  <a:gd name="T8" fmla="*/ 199 w 201"/>
                  <a:gd name="T9" fmla="*/ 96 h 201"/>
                  <a:gd name="T10" fmla="*/ 199 w 201"/>
                  <a:gd name="T11" fmla="*/ 98 h 201"/>
                  <a:gd name="T12" fmla="*/ 105 w 201"/>
                  <a:gd name="T13" fmla="*/ 201 h 201"/>
                  <a:gd name="T14" fmla="*/ 100 w 201"/>
                  <a:gd name="T15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201">
                    <a:moveTo>
                      <a:pt x="100" y="201"/>
                    </a:moveTo>
                    <a:cubicBezTo>
                      <a:pt x="48" y="201"/>
                      <a:pt x="5" y="160"/>
                      <a:pt x="2" y="108"/>
                    </a:cubicBezTo>
                    <a:cubicBezTo>
                      <a:pt x="2" y="105"/>
                      <a:pt x="2" y="105"/>
                      <a:pt x="2" y="105"/>
                    </a:cubicBezTo>
                    <a:cubicBezTo>
                      <a:pt x="0" y="51"/>
                      <a:pt x="41" y="5"/>
                      <a:pt x="96" y="2"/>
                    </a:cubicBezTo>
                    <a:cubicBezTo>
                      <a:pt x="150" y="0"/>
                      <a:pt x="196" y="42"/>
                      <a:pt x="199" y="96"/>
                    </a:cubicBezTo>
                    <a:cubicBezTo>
                      <a:pt x="199" y="98"/>
                      <a:pt x="199" y="98"/>
                      <a:pt x="199" y="98"/>
                    </a:cubicBezTo>
                    <a:cubicBezTo>
                      <a:pt x="201" y="152"/>
                      <a:pt x="159" y="199"/>
                      <a:pt x="105" y="201"/>
                    </a:cubicBezTo>
                    <a:cubicBezTo>
                      <a:pt x="104" y="201"/>
                      <a:pt x="102" y="201"/>
                      <a:pt x="100" y="2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88">
                <a:extLst>
                  <a:ext uri="{FF2B5EF4-FFF2-40B4-BE49-F238E27FC236}">
                    <a16:creationId xmlns:a16="http://schemas.microsoft.com/office/drawing/2014/main" id="{F1A4C6A5-6BFE-40FB-A932-F076ED054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662"/>
                <a:ext cx="58" cy="56"/>
              </a:xfrm>
              <a:custGeom>
                <a:avLst/>
                <a:gdLst>
                  <a:gd name="T0" fmla="*/ 105 w 211"/>
                  <a:gd name="T1" fmla="*/ 203 h 203"/>
                  <a:gd name="T2" fmla="*/ 12 w 211"/>
                  <a:gd name="T3" fmla="*/ 129 h 203"/>
                  <a:gd name="T4" fmla="*/ 12 w 211"/>
                  <a:gd name="T5" fmla="*/ 127 h 203"/>
                  <a:gd name="T6" fmla="*/ 83 w 211"/>
                  <a:gd name="T7" fmla="*/ 12 h 203"/>
                  <a:gd name="T8" fmla="*/ 198 w 211"/>
                  <a:gd name="T9" fmla="*/ 83 h 203"/>
                  <a:gd name="T10" fmla="*/ 199 w 211"/>
                  <a:gd name="T11" fmla="*/ 85 h 203"/>
                  <a:gd name="T12" fmla="*/ 127 w 211"/>
                  <a:gd name="T13" fmla="*/ 200 h 203"/>
                  <a:gd name="T14" fmla="*/ 105 w 211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203">
                    <a:moveTo>
                      <a:pt x="105" y="203"/>
                    </a:moveTo>
                    <a:cubicBezTo>
                      <a:pt x="62" y="203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5" y="0"/>
                      <a:pt x="186" y="32"/>
                      <a:pt x="198" y="83"/>
                    </a:cubicBezTo>
                    <a:cubicBezTo>
                      <a:pt x="199" y="85"/>
                      <a:pt x="199" y="85"/>
                      <a:pt x="199" y="85"/>
                    </a:cubicBezTo>
                    <a:cubicBezTo>
                      <a:pt x="211" y="137"/>
                      <a:pt x="179" y="188"/>
                      <a:pt x="127" y="200"/>
                    </a:cubicBezTo>
                    <a:cubicBezTo>
                      <a:pt x="120" y="202"/>
                      <a:pt x="113" y="203"/>
                      <a:pt x="105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289">
                <a:extLst>
                  <a:ext uri="{FF2B5EF4-FFF2-40B4-BE49-F238E27FC236}">
                    <a16:creationId xmlns:a16="http://schemas.microsoft.com/office/drawing/2014/main" id="{D7E69A7A-6C80-41D8-8190-491EC43D6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581"/>
                <a:ext cx="58" cy="54"/>
              </a:xfrm>
              <a:custGeom>
                <a:avLst/>
                <a:gdLst>
                  <a:gd name="T0" fmla="*/ 104 w 208"/>
                  <a:gd name="T1" fmla="*/ 198 h 198"/>
                  <a:gd name="T2" fmla="*/ 75 w 208"/>
                  <a:gd name="T3" fmla="*/ 193 h 198"/>
                  <a:gd name="T4" fmla="*/ 17 w 208"/>
                  <a:gd name="T5" fmla="*/ 76 h 198"/>
                  <a:gd name="T6" fmla="*/ 17 w 208"/>
                  <a:gd name="T7" fmla="*/ 74 h 198"/>
                  <a:gd name="T8" fmla="*/ 134 w 208"/>
                  <a:gd name="T9" fmla="*/ 16 h 198"/>
                  <a:gd name="T10" fmla="*/ 192 w 208"/>
                  <a:gd name="T11" fmla="*/ 133 h 198"/>
                  <a:gd name="T12" fmla="*/ 191 w 208"/>
                  <a:gd name="T13" fmla="*/ 135 h 198"/>
                  <a:gd name="T14" fmla="*/ 104 w 208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8">
                    <a:moveTo>
                      <a:pt x="104" y="198"/>
                    </a:moveTo>
                    <a:cubicBezTo>
                      <a:pt x="94" y="198"/>
                      <a:pt x="84" y="197"/>
                      <a:pt x="75" y="193"/>
                    </a:cubicBezTo>
                    <a:cubicBezTo>
                      <a:pt x="26" y="177"/>
                      <a:pt x="0" y="125"/>
                      <a:pt x="17" y="76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34" y="26"/>
                      <a:pt x="86" y="0"/>
                      <a:pt x="134" y="16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91" y="135"/>
                      <a:pt x="191" y="135"/>
                      <a:pt x="191" y="135"/>
                    </a:cubicBezTo>
                    <a:cubicBezTo>
                      <a:pt x="179" y="174"/>
                      <a:pt x="143" y="198"/>
                      <a:pt x="104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290">
                <a:extLst>
                  <a:ext uri="{FF2B5EF4-FFF2-40B4-BE49-F238E27FC236}">
                    <a16:creationId xmlns:a16="http://schemas.microsoft.com/office/drawing/2014/main" id="{9FF5B73F-B598-4803-A8A8-1986D74BD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521"/>
                <a:ext cx="58" cy="56"/>
              </a:xfrm>
              <a:custGeom>
                <a:avLst/>
                <a:gdLst>
                  <a:gd name="T0" fmla="*/ 105 w 210"/>
                  <a:gd name="T1" fmla="*/ 202 h 202"/>
                  <a:gd name="T2" fmla="*/ 12 w 210"/>
                  <a:gd name="T3" fmla="*/ 129 h 202"/>
                  <a:gd name="T4" fmla="*/ 12 w 210"/>
                  <a:gd name="T5" fmla="*/ 127 h 202"/>
                  <a:gd name="T6" fmla="*/ 83 w 210"/>
                  <a:gd name="T7" fmla="*/ 12 h 202"/>
                  <a:gd name="T8" fmla="*/ 197 w 210"/>
                  <a:gd name="T9" fmla="*/ 83 h 202"/>
                  <a:gd name="T10" fmla="*/ 198 w 210"/>
                  <a:gd name="T11" fmla="*/ 85 h 202"/>
                  <a:gd name="T12" fmla="*/ 127 w 210"/>
                  <a:gd name="T13" fmla="*/ 200 h 202"/>
                  <a:gd name="T14" fmla="*/ 105 w 210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202">
                    <a:moveTo>
                      <a:pt x="105" y="202"/>
                    </a:moveTo>
                    <a:cubicBezTo>
                      <a:pt x="62" y="202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4" y="0"/>
                      <a:pt x="185" y="32"/>
                      <a:pt x="197" y="83"/>
                    </a:cubicBezTo>
                    <a:cubicBezTo>
                      <a:pt x="198" y="85"/>
                      <a:pt x="198" y="85"/>
                      <a:pt x="198" y="85"/>
                    </a:cubicBezTo>
                    <a:cubicBezTo>
                      <a:pt x="210" y="136"/>
                      <a:pt x="178" y="188"/>
                      <a:pt x="127" y="200"/>
                    </a:cubicBezTo>
                    <a:cubicBezTo>
                      <a:pt x="120" y="201"/>
                      <a:pt x="112" y="202"/>
                      <a:pt x="105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291">
                <a:extLst>
                  <a:ext uri="{FF2B5EF4-FFF2-40B4-BE49-F238E27FC236}">
                    <a16:creationId xmlns:a16="http://schemas.microsoft.com/office/drawing/2014/main" id="{938DE957-631C-4F4F-84FA-8AAE3D2D0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1448"/>
                <a:ext cx="50" cy="47"/>
              </a:xfrm>
              <a:custGeom>
                <a:avLst/>
                <a:gdLst>
                  <a:gd name="T0" fmla="*/ 90 w 181"/>
                  <a:gd name="T1" fmla="*/ 172 h 172"/>
                  <a:gd name="T2" fmla="*/ 65 w 181"/>
                  <a:gd name="T3" fmla="*/ 168 h 172"/>
                  <a:gd name="T4" fmla="*/ 14 w 181"/>
                  <a:gd name="T5" fmla="*/ 66 h 172"/>
                  <a:gd name="T6" fmla="*/ 15 w 181"/>
                  <a:gd name="T7" fmla="*/ 65 h 172"/>
                  <a:gd name="T8" fmla="*/ 116 w 181"/>
                  <a:gd name="T9" fmla="*/ 14 h 172"/>
                  <a:gd name="T10" fmla="*/ 167 w 181"/>
                  <a:gd name="T11" fmla="*/ 115 h 172"/>
                  <a:gd name="T12" fmla="*/ 166 w 181"/>
                  <a:gd name="T13" fmla="*/ 117 h 172"/>
                  <a:gd name="T14" fmla="*/ 90 w 181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2">
                    <a:moveTo>
                      <a:pt x="90" y="172"/>
                    </a:moveTo>
                    <a:cubicBezTo>
                      <a:pt x="82" y="172"/>
                      <a:pt x="73" y="170"/>
                      <a:pt x="65" y="168"/>
                    </a:cubicBezTo>
                    <a:cubicBezTo>
                      <a:pt x="23" y="154"/>
                      <a:pt x="0" y="108"/>
                      <a:pt x="14" y="66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29" y="23"/>
                      <a:pt x="74" y="0"/>
                      <a:pt x="116" y="14"/>
                    </a:cubicBezTo>
                    <a:cubicBezTo>
                      <a:pt x="158" y="28"/>
                      <a:pt x="181" y="73"/>
                      <a:pt x="167" y="115"/>
                    </a:cubicBezTo>
                    <a:cubicBezTo>
                      <a:pt x="166" y="117"/>
                      <a:pt x="166" y="117"/>
                      <a:pt x="166" y="117"/>
                    </a:cubicBezTo>
                    <a:cubicBezTo>
                      <a:pt x="155" y="150"/>
                      <a:pt x="124" y="172"/>
                      <a:pt x="90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292">
                <a:extLst>
                  <a:ext uri="{FF2B5EF4-FFF2-40B4-BE49-F238E27FC236}">
                    <a16:creationId xmlns:a16="http://schemas.microsoft.com/office/drawing/2014/main" id="{F14F84E3-C489-4B23-B4AA-4B818C15B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393"/>
                <a:ext cx="39" cy="37"/>
              </a:xfrm>
              <a:custGeom>
                <a:avLst/>
                <a:gdLst>
                  <a:gd name="T0" fmla="*/ 71 w 142"/>
                  <a:gd name="T1" fmla="*/ 133 h 133"/>
                  <a:gd name="T2" fmla="*/ 20 w 142"/>
                  <a:gd name="T3" fmla="*/ 106 h 133"/>
                  <a:gd name="T4" fmla="*/ 19 w 142"/>
                  <a:gd name="T5" fmla="*/ 105 h 133"/>
                  <a:gd name="T6" fmla="*/ 36 w 142"/>
                  <a:gd name="T7" fmla="*/ 19 h 133"/>
                  <a:gd name="T8" fmla="*/ 122 w 142"/>
                  <a:gd name="T9" fmla="*/ 35 h 133"/>
                  <a:gd name="T10" fmla="*/ 123 w 142"/>
                  <a:gd name="T11" fmla="*/ 36 h 133"/>
                  <a:gd name="T12" fmla="*/ 106 w 142"/>
                  <a:gd name="T13" fmla="*/ 122 h 133"/>
                  <a:gd name="T14" fmla="*/ 71 w 142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3">
                    <a:moveTo>
                      <a:pt x="71" y="133"/>
                    </a:moveTo>
                    <a:cubicBezTo>
                      <a:pt x="52" y="133"/>
                      <a:pt x="32" y="124"/>
                      <a:pt x="20" y="106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0" y="77"/>
                      <a:pt x="7" y="38"/>
                      <a:pt x="36" y="19"/>
                    </a:cubicBezTo>
                    <a:cubicBezTo>
                      <a:pt x="64" y="0"/>
                      <a:pt x="102" y="7"/>
                      <a:pt x="122" y="35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42" y="65"/>
                      <a:pt x="135" y="103"/>
                      <a:pt x="106" y="122"/>
                    </a:cubicBezTo>
                    <a:cubicBezTo>
                      <a:pt x="96" y="130"/>
                      <a:pt x="83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93">
                <a:extLst>
                  <a:ext uri="{FF2B5EF4-FFF2-40B4-BE49-F238E27FC236}">
                    <a16:creationId xmlns:a16="http://schemas.microsoft.com/office/drawing/2014/main" id="{30E8BB8E-A399-47E1-B43B-7E6E3B8C6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309"/>
                <a:ext cx="56" cy="53"/>
              </a:xfrm>
              <a:custGeom>
                <a:avLst/>
                <a:gdLst>
                  <a:gd name="T0" fmla="*/ 101 w 203"/>
                  <a:gd name="T1" fmla="*/ 193 h 193"/>
                  <a:gd name="T2" fmla="*/ 43 w 203"/>
                  <a:gd name="T3" fmla="*/ 173 h 193"/>
                  <a:gd name="T4" fmla="*/ 32 w 203"/>
                  <a:gd name="T5" fmla="*/ 46 h 193"/>
                  <a:gd name="T6" fmla="*/ 33 w 203"/>
                  <a:gd name="T7" fmla="*/ 44 h 193"/>
                  <a:gd name="T8" fmla="*/ 160 w 203"/>
                  <a:gd name="T9" fmla="*/ 32 h 193"/>
                  <a:gd name="T10" fmla="*/ 171 w 203"/>
                  <a:gd name="T11" fmla="*/ 159 h 193"/>
                  <a:gd name="T12" fmla="*/ 170 w 203"/>
                  <a:gd name="T13" fmla="*/ 161 h 193"/>
                  <a:gd name="T14" fmla="*/ 101 w 203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3">
                    <a:moveTo>
                      <a:pt x="101" y="193"/>
                    </a:moveTo>
                    <a:cubicBezTo>
                      <a:pt x="80" y="193"/>
                      <a:pt x="60" y="187"/>
                      <a:pt x="43" y="173"/>
                    </a:cubicBezTo>
                    <a:cubicBezTo>
                      <a:pt x="5" y="141"/>
                      <a:pt x="0" y="84"/>
                      <a:pt x="32" y="46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65" y="6"/>
                      <a:pt x="122" y="0"/>
                      <a:pt x="160" y="32"/>
                    </a:cubicBezTo>
                    <a:cubicBezTo>
                      <a:pt x="198" y="64"/>
                      <a:pt x="203" y="121"/>
                      <a:pt x="171" y="159"/>
                    </a:cubicBezTo>
                    <a:cubicBezTo>
                      <a:pt x="170" y="161"/>
                      <a:pt x="170" y="161"/>
                      <a:pt x="170" y="161"/>
                    </a:cubicBezTo>
                    <a:cubicBezTo>
                      <a:pt x="152" y="182"/>
                      <a:pt x="127" y="193"/>
                      <a:pt x="101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94">
                <a:extLst>
                  <a:ext uri="{FF2B5EF4-FFF2-40B4-BE49-F238E27FC236}">
                    <a16:creationId xmlns:a16="http://schemas.microsoft.com/office/drawing/2014/main" id="{E8B376DD-E298-4050-9EC8-E343BE8D2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265"/>
                <a:ext cx="57" cy="54"/>
              </a:xfrm>
              <a:custGeom>
                <a:avLst/>
                <a:gdLst>
                  <a:gd name="T0" fmla="*/ 104 w 206"/>
                  <a:gd name="T1" fmla="*/ 194 h 194"/>
                  <a:gd name="T2" fmla="*/ 29 w 206"/>
                  <a:gd name="T3" fmla="*/ 154 h 194"/>
                  <a:gd name="T4" fmla="*/ 28 w 206"/>
                  <a:gd name="T5" fmla="*/ 153 h 194"/>
                  <a:gd name="T6" fmla="*/ 52 w 206"/>
                  <a:gd name="T7" fmla="*/ 28 h 194"/>
                  <a:gd name="T8" fmla="*/ 176 w 206"/>
                  <a:gd name="T9" fmla="*/ 51 h 194"/>
                  <a:gd name="T10" fmla="*/ 178 w 206"/>
                  <a:gd name="T11" fmla="*/ 53 h 194"/>
                  <a:gd name="T12" fmla="*/ 154 w 206"/>
                  <a:gd name="T13" fmla="*/ 178 h 194"/>
                  <a:gd name="T14" fmla="*/ 104 w 206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4">
                    <a:moveTo>
                      <a:pt x="104" y="194"/>
                    </a:moveTo>
                    <a:cubicBezTo>
                      <a:pt x="75" y="194"/>
                      <a:pt x="47" y="180"/>
                      <a:pt x="29" y="154"/>
                    </a:cubicBezTo>
                    <a:cubicBezTo>
                      <a:pt x="28" y="153"/>
                      <a:pt x="28" y="153"/>
                      <a:pt x="28" y="153"/>
                    </a:cubicBezTo>
                    <a:cubicBezTo>
                      <a:pt x="0" y="112"/>
                      <a:pt x="11" y="56"/>
                      <a:pt x="52" y="28"/>
                    </a:cubicBezTo>
                    <a:cubicBezTo>
                      <a:pt x="93" y="0"/>
                      <a:pt x="148" y="10"/>
                      <a:pt x="176" y="51"/>
                    </a:cubicBezTo>
                    <a:cubicBezTo>
                      <a:pt x="178" y="53"/>
                      <a:pt x="178" y="53"/>
                      <a:pt x="178" y="53"/>
                    </a:cubicBezTo>
                    <a:cubicBezTo>
                      <a:pt x="206" y="94"/>
                      <a:pt x="195" y="150"/>
                      <a:pt x="154" y="178"/>
                    </a:cubicBezTo>
                    <a:cubicBezTo>
                      <a:pt x="139" y="188"/>
                      <a:pt x="121" y="194"/>
                      <a:pt x="104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295">
                <a:extLst>
                  <a:ext uri="{FF2B5EF4-FFF2-40B4-BE49-F238E27FC236}">
                    <a16:creationId xmlns:a16="http://schemas.microsoft.com/office/drawing/2014/main" id="{37DECDE8-3FF3-48F8-8957-5C7051CAC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195"/>
                <a:ext cx="62" cy="59"/>
              </a:xfrm>
              <a:custGeom>
                <a:avLst/>
                <a:gdLst>
                  <a:gd name="T0" fmla="*/ 111 w 224"/>
                  <a:gd name="T1" fmla="*/ 212 h 212"/>
                  <a:gd name="T2" fmla="*/ 48 w 224"/>
                  <a:gd name="T3" fmla="*/ 189 h 212"/>
                  <a:gd name="T4" fmla="*/ 35 w 224"/>
                  <a:gd name="T5" fmla="*/ 49 h 212"/>
                  <a:gd name="T6" fmla="*/ 37 w 224"/>
                  <a:gd name="T7" fmla="*/ 47 h 212"/>
                  <a:gd name="T8" fmla="*/ 176 w 224"/>
                  <a:gd name="T9" fmla="*/ 35 h 212"/>
                  <a:gd name="T10" fmla="*/ 189 w 224"/>
                  <a:gd name="T11" fmla="*/ 174 h 212"/>
                  <a:gd name="T12" fmla="*/ 188 w 224"/>
                  <a:gd name="T13" fmla="*/ 176 h 212"/>
                  <a:gd name="T14" fmla="*/ 111 w 224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4" h="212">
                    <a:moveTo>
                      <a:pt x="111" y="212"/>
                    </a:moveTo>
                    <a:cubicBezTo>
                      <a:pt x="89" y="212"/>
                      <a:pt x="66" y="204"/>
                      <a:pt x="48" y="189"/>
                    </a:cubicBezTo>
                    <a:cubicBezTo>
                      <a:pt x="6" y="154"/>
                      <a:pt x="0" y="91"/>
                      <a:pt x="35" y="49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72" y="5"/>
                      <a:pt x="134" y="0"/>
                      <a:pt x="176" y="35"/>
                    </a:cubicBezTo>
                    <a:cubicBezTo>
                      <a:pt x="218" y="70"/>
                      <a:pt x="224" y="132"/>
                      <a:pt x="189" y="174"/>
                    </a:cubicBezTo>
                    <a:cubicBezTo>
                      <a:pt x="188" y="176"/>
                      <a:pt x="188" y="176"/>
                      <a:pt x="188" y="176"/>
                    </a:cubicBezTo>
                    <a:cubicBezTo>
                      <a:pt x="168" y="200"/>
                      <a:pt x="140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296">
                <a:extLst>
                  <a:ext uri="{FF2B5EF4-FFF2-40B4-BE49-F238E27FC236}">
                    <a16:creationId xmlns:a16="http://schemas.microsoft.com/office/drawing/2014/main" id="{F9E82F41-2C1E-42CC-914E-D13E4CFAF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147"/>
                <a:ext cx="54" cy="51"/>
              </a:xfrm>
              <a:custGeom>
                <a:avLst/>
                <a:gdLst>
                  <a:gd name="T0" fmla="*/ 99 w 196"/>
                  <a:gd name="T1" fmla="*/ 184 h 184"/>
                  <a:gd name="T2" fmla="*/ 28 w 196"/>
                  <a:gd name="T3" fmla="*/ 147 h 184"/>
                  <a:gd name="T4" fmla="*/ 27 w 196"/>
                  <a:gd name="T5" fmla="*/ 146 h 184"/>
                  <a:gd name="T6" fmla="*/ 49 w 196"/>
                  <a:gd name="T7" fmla="*/ 27 h 184"/>
                  <a:gd name="T8" fmla="*/ 168 w 196"/>
                  <a:gd name="T9" fmla="*/ 49 h 184"/>
                  <a:gd name="T10" fmla="*/ 169 w 196"/>
                  <a:gd name="T11" fmla="*/ 50 h 184"/>
                  <a:gd name="T12" fmla="*/ 147 w 196"/>
                  <a:gd name="T13" fmla="*/ 169 h 184"/>
                  <a:gd name="T14" fmla="*/ 99 w 196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4">
                    <a:moveTo>
                      <a:pt x="99" y="184"/>
                    </a:moveTo>
                    <a:cubicBezTo>
                      <a:pt x="71" y="184"/>
                      <a:pt x="45" y="171"/>
                      <a:pt x="28" y="147"/>
                    </a:cubicBezTo>
                    <a:cubicBezTo>
                      <a:pt x="27" y="146"/>
                      <a:pt x="27" y="146"/>
                      <a:pt x="27" y="146"/>
                    </a:cubicBezTo>
                    <a:cubicBezTo>
                      <a:pt x="0" y="107"/>
                      <a:pt x="10" y="53"/>
                      <a:pt x="49" y="27"/>
                    </a:cubicBezTo>
                    <a:cubicBezTo>
                      <a:pt x="88" y="0"/>
                      <a:pt x="141" y="10"/>
                      <a:pt x="168" y="49"/>
                    </a:cubicBezTo>
                    <a:cubicBezTo>
                      <a:pt x="169" y="50"/>
                      <a:pt x="169" y="50"/>
                      <a:pt x="169" y="50"/>
                    </a:cubicBezTo>
                    <a:cubicBezTo>
                      <a:pt x="196" y="89"/>
                      <a:pt x="186" y="143"/>
                      <a:pt x="147" y="169"/>
                    </a:cubicBezTo>
                    <a:cubicBezTo>
                      <a:pt x="132" y="180"/>
                      <a:pt x="115" y="184"/>
                      <a:pt x="99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297">
                <a:extLst>
                  <a:ext uri="{FF2B5EF4-FFF2-40B4-BE49-F238E27FC236}">
                    <a16:creationId xmlns:a16="http://schemas.microsoft.com/office/drawing/2014/main" id="{55BA7342-C9D4-4DA9-9DBD-6AFC4F416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092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6 w 168"/>
                  <a:gd name="T3" fmla="*/ 142 h 159"/>
                  <a:gd name="T4" fmla="*/ 26 w 168"/>
                  <a:gd name="T5" fmla="*/ 37 h 159"/>
                  <a:gd name="T6" fmla="*/ 27 w 168"/>
                  <a:gd name="T7" fmla="*/ 36 h 159"/>
                  <a:gd name="T8" fmla="*/ 132 w 168"/>
                  <a:gd name="T9" fmla="*/ 26 h 159"/>
                  <a:gd name="T10" fmla="*/ 142 w 168"/>
                  <a:gd name="T11" fmla="*/ 131 h 159"/>
                  <a:gd name="T12" fmla="*/ 141 w 168"/>
                  <a:gd name="T13" fmla="*/ 132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6" y="159"/>
                      <a:pt x="50" y="154"/>
                      <a:pt x="36" y="142"/>
                    </a:cubicBezTo>
                    <a:cubicBezTo>
                      <a:pt x="4" y="116"/>
                      <a:pt x="0" y="69"/>
                      <a:pt x="26" y="37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53" y="4"/>
                      <a:pt x="100" y="0"/>
                      <a:pt x="132" y="26"/>
                    </a:cubicBezTo>
                    <a:cubicBezTo>
                      <a:pt x="164" y="52"/>
                      <a:pt x="168" y="99"/>
                      <a:pt x="142" y="131"/>
                    </a:cubicBezTo>
                    <a:cubicBezTo>
                      <a:pt x="141" y="132"/>
                      <a:pt x="141" y="132"/>
                      <a:pt x="141" y="132"/>
                    </a:cubicBezTo>
                    <a:cubicBezTo>
                      <a:pt x="126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298">
                <a:extLst>
                  <a:ext uri="{FF2B5EF4-FFF2-40B4-BE49-F238E27FC236}">
                    <a16:creationId xmlns:a16="http://schemas.microsoft.com/office/drawing/2014/main" id="{DF70CBC3-4CB7-4E31-87EA-A753C051E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049"/>
                <a:ext cx="57" cy="53"/>
              </a:xfrm>
              <a:custGeom>
                <a:avLst/>
                <a:gdLst>
                  <a:gd name="T0" fmla="*/ 104 w 207"/>
                  <a:gd name="T1" fmla="*/ 193 h 193"/>
                  <a:gd name="T2" fmla="*/ 53 w 207"/>
                  <a:gd name="T3" fmla="*/ 178 h 193"/>
                  <a:gd name="T4" fmla="*/ 52 w 207"/>
                  <a:gd name="T5" fmla="*/ 177 h 193"/>
                  <a:gd name="T6" fmla="*/ 28 w 207"/>
                  <a:gd name="T7" fmla="*/ 51 h 193"/>
                  <a:gd name="T8" fmla="*/ 153 w 207"/>
                  <a:gd name="T9" fmla="*/ 28 h 193"/>
                  <a:gd name="T10" fmla="*/ 155 w 207"/>
                  <a:gd name="T11" fmla="*/ 29 h 193"/>
                  <a:gd name="T12" fmla="*/ 178 w 207"/>
                  <a:gd name="T13" fmla="*/ 154 h 193"/>
                  <a:gd name="T14" fmla="*/ 104 w 207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3">
                    <a:moveTo>
                      <a:pt x="104" y="193"/>
                    </a:moveTo>
                    <a:cubicBezTo>
                      <a:pt x="87" y="193"/>
                      <a:pt x="69" y="188"/>
                      <a:pt x="53" y="178"/>
                    </a:cubicBezTo>
                    <a:cubicBezTo>
                      <a:pt x="52" y="177"/>
                      <a:pt x="52" y="177"/>
                      <a:pt x="52" y="177"/>
                    </a:cubicBezTo>
                    <a:cubicBezTo>
                      <a:pt x="11" y="148"/>
                      <a:pt x="0" y="92"/>
                      <a:pt x="28" y="51"/>
                    </a:cubicBezTo>
                    <a:cubicBezTo>
                      <a:pt x="56" y="10"/>
                      <a:pt x="112" y="0"/>
                      <a:pt x="153" y="28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96" y="57"/>
                      <a:pt x="207" y="113"/>
                      <a:pt x="178" y="154"/>
                    </a:cubicBezTo>
                    <a:cubicBezTo>
                      <a:pt x="161" y="180"/>
                      <a:pt x="133" y="193"/>
                      <a:pt x="104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299">
                <a:extLst>
                  <a:ext uri="{FF2B5EF4-FFF2-40B4-BE49-F238E27FC236}">
                    <a16:creationId xmlns:a16="http://schemas.microsoft.com/office/drawing/2014/main" id="{E5ADA1F5-B5C1-4A34-AE8E-532BDC44B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1006"/>
                <a:ext cx="39" cy="37"/>
              </a:xfrm>
              <a:custGeom>
                <a:avLst/>
                <a:gdLst>
                  <a:gd name="T0" fmla="*/ 71 w 143"/>
                  <a:gd name="T1" fmla="*/ 133 h 133"/>
                  <a:gd name="T2" fmla="*/ 17 w 143"/>
                  <a:gd name="T3" fmla="*/ 101 h 133"/>
                  <a:gd name="T4" fmla="*/ 41 w 143"/>
                  <a:gd name="T5" fmla="*/ 17 h 133"/>
                  <a:gd name="T6" fmla="*/ 42 w 143"/>
                  <a:gd name="T7" fmla="*/ 16 h 133"/>
                  <a:gd name="T8" fmla="*/ 126 w 143"/>
                  <a:gd name="T9" fmla="*/ 40 h 133"/>
                  <a:gd name="T10" fmla="*/ 102 w 143"/>
                  <a:gd name="T11" fmla="*/ 125 h 133"/>
                  <a:gd name="T12" fmla="*/ 101 w 143"/>
                  <a:gd name="T13" fmla="*/ 125 h 133"/>
                  <a:gd name="T14" fmla="*/ 71 w 143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3">
                    <a:moveTo>
                      <a:pt x="71" y="133"/>
                    </a:moveTo>
                    <a:cubicBezTo>
                      <a:pt x="49" y="133"/>
                      <a:pt x="28" y="122"/>
                      <a:pt x="17" y="101"/>
                    </a:cubicBezTo>
                    <a:cubicBezTo>
                      <a:pt x="0" y="71"/>
                      <a:pt x="11" y="34"/>
                      <a:pt x="41" y="17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72" y="0"/>
                      <a:pt x="109" y="11"/>
                      <a:pt x="126" y="40"/>
                    </a:cubicBezTo>
                    <a:cubicBezTo>
                      <a:pt x="143" y="70"/>
                      <a:pt x="132" y="108"/>
                      <a:pt x="102" y="125"/>
                    </a:cubicBezTo>
                    <a:cubicBezTo>
                      <a:pt x="101" y="125"/>
                      <a:pt x="101" y="125"/>
                      <a:pt x="101" y="125"/>
                    </a:cubicBezTo>
                    <a:cubicBezTo>
                      <a:pt x="91" y="131"/>
                      <a:pt x="81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300">
                <a:extLst>
                  <a:ext uri="{FF2B5EF4-FFF2-40B4-BE49-F238E27FC236}">
                    <a16:creationId xmlns:a16="http://schemas.microsoft.com/office/drawing/2014/main" id="{DAE835FE-5C33-4991-97D2-BCB181A4C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972"/>
                <a:ext cx="46" cy="44"/>
              </a:xfrm>
              <a:custGeom>
                <a:avLst/>
                <a:gdLst>
                  <a:gd name="T0" fmla="*/ 84 w 168"/>
                  <a:gd name="T1" fmla="*/ 157 h 157"/>
                  <a:gd name="T2" fmla="*/ 43 w 168"/>
                  <a:gd name="T3" fmla="*/ 145 h 157"/>
                  <a:gd name="T4" fmla="*/ 42 w 168"/>
                  <a:gd name="T5" fmla="*/ 144 h 157"/>
                  <a:gd name="T6" fmla="*/ 23 w 168"/>
                  <a:gd name="T7" fmla="*/ 42 h 157"/>
                  <a:gd name="T8" fmla="*/ 124 w 168"/>
                  <a:gd name="T9" fmla="*/ 23 h 157"/>
                  <a:gd name="T10" fmla="*/ 126 w 168"/>
                  <a:gd name="T11" fmla="*/ 24 h 157"/>
                  <a:gd name="T12" fmla="*/ 145 w 168"/>
                  <a:gd name="T13" fmla="*/ 126 h 157"/>
                  <a:gd name="T14" fmla="*/ 84 w 168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7">
                    <a:moveTo>
                      <a:pt x="84" y="157"/>
                    </a:moveTo>
                    <a:cubicBezTo>
                      <a:pt x="70" y="157"/>
                      <a:pt x="56" y="153"/>
                      <a:pt x="43" y="145"/>
                    </a:cubicBezTo>
                    <a:cubicBezTo>
                      <a:pt x="42" y="144"/>
                      <a:pt x="42" y="144"/>
                      <a:pt x="42" y="144"/>
                    </a:cubicBezTo>
                    <a:cubicBezTo>
                      <a:pt x="8" y="121"/>
                      <a:pt x="0" y="75"/>
                      <a:pt x="23" y="42"/>
                    </a:cubicBezTo>
                    <a:cubicBezTo>
                      <a:pt x="45" y="9"/>
                      <a:pt x="91" y="0"/>
                      <a:pt x="124" y="23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59" y="47"/>
                      <a:pt x="168" y="92"/>
                      <a:pt x="145" y="126"/>
                    </a:cubicBezTo>
                    <a:cubicBezTo>
                      <a:pt x="131" y="146"/>
                      <a:pt x="108" y="157"/>
                      <a:pt x="84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301">
                <a:extLst>
                  <a:ext uri="{FF2B5EF4-FFF2-40B4-BE49-F238E27FC236}">
                    <a16:creationId xmlns:a16="http://schemas.microsoft.com/office/drawing/2014/main" id="{DFE195BE-5C7E-44F9-8797-75D4BF76C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" y="925"/>
                <a:ext cx="61" cy="57"/>
              </a:xfrm>
              <a:custGeom>
                <a:avLst/>
                <a:gdLst>
                  <a:gd name="T0" fmla="*/ 110 w 221"/>
                  <a:gd name="T1" fmla="*/ 207 h 207"/>
                  <a:gd name="T2" fmla="*/ 26 w 221"/>
                  <a:gd name="T3" fmla="*/ 157 h 207"/>
                  <a:gd name="T4" fmla="*/ 63 w 221"/>
                  <a:gd name="T5" fmla="*/ 26 h 207"/>
                  <a:gd name="T6" fmla="*/ 65 w 221"/>
                  <a:gd name="T7" fmla="*/ 25 h 207"/>
                  <a:gd name="T8" fmla="*/ 196 w 221"/>
                  <a:gd name="T9" fmla="*/ 63 h 207"/>
                  <a:gd name="T10" fmla="*/ 158 w 221"/>
                  <a:gd name="T11" fmla="*/ 193 h 207"/>
                  <a:gd name="T12" fmla="*/ 156 w 221"/>
                  <a:gd name="T13" fmla="*/ 194 h 207"/>
                  <a:gd name="T14" fmla="*/ 110 w 221"/>
                  <a:gd name="T15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7">
                    <a:moveTo>
                      <a:pt x="110" y="207"/>
                    </a:moveTo>
                    <a:cubicBezTo>
                      <a:pt x="76" y="207"/>
                      <a:pt x="43" y="189"/>
                      <a:pt x="26" y="157"/>
                    </a:cubicBezTo>
                    <a:cubicBezTo>
                      <a:pt x="0" y="111"/>
                      <a:pt x="16" y="52"/>
                      <a:pt x="63" y="26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111" y="0"/>
                      <a:pt x="170" y="16"/>
                      <a:pt x="196" y="63"/>
                    </a:cubicBezTo>
                    <a:cubicBezTo>
                      <a:pt x="221" y="109"/>
                      <a:pt x="205" y="167"/>
                      <a:pt x="158" y="193"/>
                    </a:cubicBezTo>
                    <a:cubicBezTo>
                      <a:pt x="156" y="194"/>
                      <a:pt x="156" y="194"/>
                      <a:pt x="156" y="194"/>
                    </a:cubicBezTo>
                    <a:cubicBezTo>
                      <a:pt x="142" y="203"/>
                      <a:pt x="126" y="207"/>
                      <a:pt x="110" y="2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302">
                <a:extLst>
                  <a:ext uri="{FF2B5EF4-FFF2-40B4-BE49-F238E27FC236}">
                    <a16:creationId xmlns:a16="http://schemas.microsoft.com/office/drawing/2014/main" id="{963D5C6D-0A3F-4B17-B5E3-1435AA3D0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899"/>
                <a:ext cx="36" cy="34"/>
              </a:xfrm>
              <a:custGeom>
                <a:avLst/>
                <a:gdLst>
                  <a:gd name="T0" fmla="*/ 65 w 129"/>
                  <a:gd name="T1" fmla="*/ 122 h 122"/>
                  <a:gd name="T2" fmla="*/ 52 w 129"/>
                  <a:gd name="T3" fmla="*/ 120 h 122"/>
                  <a:gd name="T4" fmla="*/ 51 w 129"/>
                  <a:gd name="T5" fmla="*/ 120 h 122"/>
                  <a:gd name="T6" fmla="*/ 7 w 129"/>
                  <a:gd name="T7" fmla="*/ 50 h 122"/>
                  <a:gd name="T8" fmla="*/ 77 w 129"/>
                  <a:gd name="T9" fmla="*/ 7 h 122"/>
                  <a:gd name="T10" fmla="*/ 78 w 129"/>
                  <a:gd name="T11" fmla="*/ 7 h 122"/>
                  <a:gd name="T12" fmla="*/ 122 w 129"/>
                  <a:gd name="T13" fmla="*/ 77 h 122"/>
                  <a:gd name="T14" fmla="*/ 65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5" y="122"/>
                    </a:moveTo>
                    <a:cubicBezTo>
                      <a:pt x="61" y="122"/>
                      <a:pt x="56" y="121"/>
                      <a:pt x="52" y="120"/>
                    </a:cubicBezTo>
                    <a:cubicBezTo>
                      <a:pt x="51" y="120"/>
                      <a:pt x="51" y="120"/>
                      <a:pt x="51" y="120"/>
                    </a:cubicBezTo>
                    <a:cubicBezTo>
                      <a:pt x="19" y="113"/>
                      <a:pt x="0" y="81"/>
                      <a:pt x="7" y="50"/>
                    </a:cubicBezTo>
                    <a:cubicBezTo>
                      <a:pt x="15" y="19"/>
                      <a:pt x="46" y="0"/>
                      <a:pt x="77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110" y="15"/>
                      <a:pt x="129" y="46"/>
                      <a:pt x="122" y="77"/>
                    </a:cubicBezTo>
                    <a:cubicBezTo>
                      <a:pt x="115" y="104"/>
                      <a:pt x="91" y="122"/>
                      <a:pt x="65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303">
                <a:extLst>
                  <a:ext uri="{FF2B5EF4-FFF2-40B4-BE49-F238E27FC236}">
                    <a16:creationId xmlns:a16="http://schemas.microsoft.com/office/drawing/2014/main" id="{B4EC0208-1A67-4748-8411-D01602DEC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868"/>
                <a:ext cx="33" cy="30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09 h 111"/>
                  <a:gd name="T4" fmla="*/ 46 w 117"/>
                  <a:gd name="T5" fmla="*/ 109 h 111"/>
                  <a:gd name="T6" fmla="*/ 6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6" y="46"/>
                    </a:cubicBezTo>
                    <a:cubicBezTo>
                      <a:pt x="13" y="18"/>
                      <a:pt x="41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304">
                <a:extLst>
                  <a:ext uri="{FF2B5EF4-FFF2-40B4-BE49-F238E27FC236}">
                    <a16:creationId xmlns:a16="http://schemas.microsoft.com/office/drawing/2014/main" id="{C36CB533-8ED6-4D35-93E1-3902CDF75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840"/>
                <a:ext cx="51" cy="49"/>
              </a:xfrm>
              <a:custGeom>
                <a:avLst/>
                <a:gdLst>
                  <a:gd name="T0" fmla="*/ 92 w 186"/>
                  <a:gd name="T1" fmla="*/ 179 h 179"/>
                  <a:gd name="T2" fmla="*/ 6 w 186"/>
                  <a:gd name="T3" fmla="*/ 104 h 179"/>
                  <a:gd name="T4" fmla="*/ 80 w 186"/>
                  <a:gd name="T5" fmla="*/ 7 h 179"/>
                  <a:gd name="T6" fmla="*/ 82 w 186"/>
                  <a:gd name="T7" fmla="*/ 6 h 179"/>
                  <a:gd name="T8" fmla="*/ 180 w 186"/>
                  <a:gd name="T9" fmla="*/ 80 h 179"/>
                  <a:gd name="T10" fmla="*/ 106 w 186"/>
                  <a:gd name="T11" fmla="*/ 178 h 179"/>
                  <a:gd name="T12" fmla="*/ 104 w 186"/>
                  <a:gd name="T13" fmla="*/ 178 h 179"/>
                  <a:gd name="T14" fmla="*/ 92 w 186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9">
                    <a:moveTo>
                      <a:pt x="92" y="179"/>
                    </a:moveTo>
                    <a:cubicBezTo>
                      <a:pt x="49" y="179"/>
                      <a:pt x="12" y="147"/>
                      <a:pt x="6" y="104"/>
                    </a:cubicBezTo>
                    <a:cubicBezTo>
                      <a:pt x="0" y="57"/>
                      <a:pt x="33" y="13"/>
                      <a:pt x="80" y="7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129" y="0"/>
                      <a:pt x="173" y="33"/>
                      <a:pt x="180" y="80"/>
                    </a:cubicBezTo>
                    <a:cubicBezTo>
                      <a:pt x="186" y="127"/>
                      <a:pt x="153" y="171"/>
                      <a:pt x="106" y="178"/>
                    </a:cubicBezTo>
                    <a:cubicBezTo>
                      <a:pt x="104" y="178"/>
                      <a:pt x="104" y="178"/>
                      <a:pt x="104" y="178"/>
                    </a:cubicBezTo>
                    <a:cubicBezTo>
                      <a:pt x="100" y="178"/>
                      <a:pt x="96" y="179"/>
                      <a:pt x="92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305">
                <a:extLst>
                  <a:ext uri="{FF2B5EF4-FFF2-40B4-BE49-F238E27FC236}">
                    <a16:creationId xmlns:a16="http://schemas.microsoft.com/office/drawing/2014/main" id="{89EEC308-5443-400B-966D-1629D9410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830"/>
                <a:ext cx="40" cy="39"/>
              </a:xfrm>
              <a:custGeom>
                <a:avLst/>
                <a:gdLst>
                  <a:gd name="T0" fmla="*/ 75 w 148"/>
                  <a:gd name="T1" fmla="*/ 141 h 141"/>
                  <a:gd name="T2" fmla="*/ 59 w 148"/>
                  <a:gd name="T3" fmla="*/ 139 h 141"/>
                  <a:gd name="T4" fmla="*/ 58 w 148"/>
                  <a:gd name="T5" fmla="*/ 138 h 141"/>
                  <a:gd name="T6" fmla="*/ 8 w 148"/>
                  <a:gd name="T7" fmla="*/ 58 h 141"/>
                  <a:gd name="T8" fmla="*/ 89 w 148"/>
                  <a:gd name="T9" fmla="*/ 8 h 141"/>
                  <a:gd name="T10" fmla="*/ 90 w 148"/>
                  <a:gd name="T11" fmla="*/ 8 h 141"/>
                  <a:gd name="T12" fmla="*/ 140 w 148"/>
                  <a:gd name="T13" fmla="*/ 89 h 141"/>
                  <a:gd name="T14" fmla="*/ 75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5" y="141"/>
                    </a:moveTo>
                    <a:cubicBezTo>
                      <a:pt x="70" y="141"/>
                      <a:pt x="65" y="140"/>
                      <a:pt x="59" y="139"/>
                    </a:cubicBezTo>
                    <a:cubicBezTo>
                      <a:pt x="58" y="138"/>
                      <a:pt x="58" y="138"/>
                      <a:pt x="58" y="138"/>
                    </a:cubicBezTo>
                    <a:cubicBezTo>
                      <a:pt x="22" y="130"/>
                      <a:pt x="0" y="94"/>
                      <a:pt x="8" y="58"/>
                    </a:cubicBezTo>
                    <a:cubicBezTo>
                      <a:pt x="17" y="22"/>
                      <a:pt x="53" y="0"/>
                      <a:pt x="89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3" y="120"/>
                      <a:pt x="105" y="141"/>
                      <a:pt x="7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306">
                <a:extLst>
                  <a:ext uri="{FF2B5EF4-FFF2-40B4-BE49-F238E27FC236}">
                    <a16:creationId xmlns:a16="http://schemas.microsoft.com/office/drawing/2014/main" id="{B943908F-205B-402E-8BF5-1D24932AB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818"/>
                <a:ext cx="56" cy="54"/>
              </a:xfrm>
              <a:custGeom>
                <a:avLst/>
                <a:gdLst>
                  <a:gd name="T0" fmla="*/ 100 w 202"/>
                  <a:gd name="T1" fmla="*/ 194 h 194"/>
                  <a:gd name="T2" fmla="*/ 7 w 202"/>
                  <a:gd name="T3" fmla="*/ 113 h 194"/>
                  <a:gd name="T4" fmla="*/ 87 w 202"/>
                  <a:gd name="T5" fmla="*/ 7 h 194"/>
                  <a:gd name="T6" fmla="*/ 89 w 202"/>
                  <a:gd name="T7" fmla="*/ 7 h 194"/>
                  <a:gd name="T8" fmla="*/ 195 w 202"/>
                  <a:gd name="T9" fmla="*/ 87 h 194"/>
                  <a:gd name="T10" fmla="*/ 115 w 202"/>
                  <a:gd name="T11" fmla="*/ 193 h 194"/>
                  <a:gd name="T12" fmla="*/ 113 w 202"/>
                  <a:gd name="T13" fmla="*/ 193 h 194"/>
                  <a:gd name="T14" fmla="*/ 100 w 202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4">
                    <a:moveTo>
                      <a:pt x="100" y="194"/>
                    </a:moveTo>
                    <a:cubicBezTo>
                      <a:pt x="54" y="194"/>
                      <a:pt x="14" y="160"/>
                      <a:pt x="7" y="113"/>
                    </a:cubicBezTo>
                    <a:cubicBezTo>
                      <a:pt x="0" y="62"/>
                      <a:pt x="36" y="14"/>
                      <a:pt x="87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141" y="0"/>
                      <a:pt x="188" y="36"/>
                      <a:pt x="195" y="87"/>
                    </a:cubicBezTo>
                    <a:cubicBezTo>
                      <a:pt x="202" y="138"/>
                      <a:pt x="166" y="186"/>
                      <a:pt x="115" y="193"/>
                    </a:cubicBezTo>
                    <a:cubicBezTo>
                      <a:pt x="113" y="193"/>
                      <a:pt x="113" y="193"/>
                      <a:pt x="113" y="193"/>
                    </a:cubicBezTo>
                    <a:cubicBezTo>
                      <a:pt x="109" y="194"/>
                      <a:pt x="104" y="194"/>
                      <a:pt x="100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307">
                <a:extLst>
                  <a:ext uri="{FF2B5EF4-FFF2-40B4-BE49-F238E27FC236}">
                    <a16:creationId xmlns:a16="http://schemas.microsoft.com/office/drawing/2014/main" id="{44B9FD34-BA09-4AF7-8581-BCA680DB3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2841"/>
                <a:ext cx="49" cy="47"/>
              </a:xfrm>
              <a:custGeom>
                <a:avLst/>
                <a:gdLst>
                  <a:gd name="T0" fmla="*/ 90 w 179"/>
                  <a:gd name="T1" fmla="*/ 169 h 169"/>
                  <a:gd name="T2" fmla="*/ 69 w 179"/>
                  <a:gd name="T3" fmla="*/ 166 h 169"/>
                  <a:gd name="T4" fmla="*/ 68 w 179"/>
                  <a:gd name="T5" fmla="*/ 166 h 169"/>
                  <a:gd name="T6" fmla="*/ 11 w 179"/>
                  <a:gd name="T7" fmla="*/ 68 h 169"/>
                  <a:gd name="T8" fmla="*/ 109 w 179"/>
                  <a:gd name="T9" fmla="*/ 11 h 169"/>
                  <a:gd name="T10" fmla="*/ 111 w 179"/>
                  <a:gd name="T11" fmla="*/ 12 h 169"/>
                  <a:gd name="T12" fmla="*/ 167 w 179"/>
                  <a:gd name="T13" fmla="*/ 110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83" y="169"/>
                      <a:pt x="76" y="168"/>
                      <a:pt x="69" y="166"/>
                    </a:cubicBezTo>
                    <a:cubicBezTo>
                      <a:pt x="68" y="166"/>
                      <a:pt x="68" y="166"/>
                      <a:pt x="68" y="166"/>
                    </a:cubicBezTo>
                    <a:cubicBezTo>
                      <a:pt x="25" y="154"/>
                      <a:pt x="0" y="110"/>
                      <a:pt x="11" y="68"/>
                    </a:cubicBezTo>
                    <a:cubicBezTo>
                      <a:pt x="22" y="25"/>
                      <a:pt x="66" y="0"/>
                      <a:pt x="109" y="11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54" y="23"/>
                      <a:pt x="179" y="67"/>
                      <a:pt x="167" y="110"/>
                    </a:cubicBezTo>
                    <a:cubicBezTo>
                      <a:pt x="158" y="145"/>
                      <a:pt x="125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308">
                <a:extLst>
                  <a:ext uri="{FF2B5EF4-FFF2-40B4-BE49-F238E27FC236}">
                    <a16:creationId xmlns:a16="http://schemas.microsoft.com/office/drawing/2014/main" id="{E26AF936-55E7-418B-871E-14154CC1F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843"/>
                <a:ext cx="32" cy="31"/>
              </a:xfrm>
              <a:custGeom>
                <a:avLst/>
                <a:gdLst>
                  <a:gd name="T0" fmla="*/ 58 w 117"/>
                  <a:gd name="T1" fmla="*/ 112 h 112"/>
                  <a:gd name="T2" fmla="*/ 4 w 117"/>
                  <a:gd name="T3" fmla="*/ 63 h 112"/>
                  <a:gd name="T4" fmla="*/ 52 w 117"/>
                  <a:gd name="T5" fmla="*/ 3 h 112"/>
                  <a:gd name="T6" fmla="*/ 54 w 117"/>
                  <a:gd name="T7" fmla="*/ 3 h 112"/>
                  <a:gd name="T8" fmla="*/ 114 w 117"/>
                  <a:gd name="T9" fmla="*/ 52 h 112"/>
                  <a:gd name="T10" fmla="*/ 65 w 117"/>
                  <a:gd name="T11" fmla="*/ 112 h 112"/>
                  <a:gd name="T12" fmla="*/ 64 w 117"/>
                  <a:gd name="T13" fmla="*/ 112 h 112"/>
                  <a:gd name="T14" fmla="*/ 58 w 117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2">
                    <a:moveTo>
                      <a:pt x="58" y="112"/>
                    </a:moveTo>
                    <a:cubicBezTo>
                      <a:pt x="30" y="112"/>
                      <a:pt x="7" y="92"/>
                      <a:pt x="4" y="63"/>
                    </a:cubicBezTo>
                    <a:cubicBezTo>
                      <a:pt x="0" y="33"/>
                      <a:pt x="22" y="6"/>
                      <a:pt x="52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84" y="0"/>
                      <a:pt x="111" y="21"/>
                      <a:pt x="114" y="52"/>
                    </a:cubicBezTo>
                    <a:cubicBezTo>
                      <a:pt x="117" y="82"/>
                      <a:pt x="95" y="109"/>
                      <a:pt x="65" y="112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2" y="112"/>
                      <a:pt x="60" y="112"/>
                      <a:pt x="58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309">
                <a:extLst>
                  <a:ext uri="{FF2B5EF4-FFF2-40B4-BE49-F238E27FC236}">
                    <a16:creationId xmlns:a16="http://schemas.microsoft.com/office/drawing/2014/main" id="{817BA9E1-D801-42CA-A1C6-B49D90220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2817"/>
                <a:ext cx="52" cy="51"/>
              </a:xfrm>
              <a:custGeom>
                <a:avLst/>
                <a:gdLst>
                  <a:gd name="T0" fmla="*/ 94 w 191"/>
                  <a:gd name="T1" fmla="*/ 184 h 184"/>
                  <a:gd name="T2" fmla="*/ 5 w 191"/>
                  <a:gd name="T3" fmla="*/ 104 h 184"/>
                  <a:gd name="T4" fmla="*/ 85 w 191"/>
                  <a:gd name="T5" fmla="*/ 6 h 184"/>
                  <a:gd name="T6" fmla="*/ 87 w 191"/>
                  <a:gd name="T7" fmla="*/ 5 h 184"/>
                  <a:gd name="T8" fmla="*/ 185 w 191"/>
                  <a:gd name="T9" fmla="*/ 85 h 184"/>
                  <a:gd name="T10" fmla="*/ 106 w 191"/>
                  <a:gd name="T11" fmla="*/ 183 h 184"/>
                  <a:gd name="T12" fmla="*/ 104 w 191"/>
                  <a:gd name="T13" fmla="*/ 184 h 184"/>
                  <a:gd name="T14" fmla="*/ 94 w 191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4">
                    <a:moveTo>
                      <a:pt x="94" y="184"/>
                    </a:moveTo>
                    <a:cubicBezTo>
                      <a:pt x="49" y="184"/>
                      <a:pt x="10" y="150"/>
                      <a:pt x="5" y="104"/>
                    </a:cubicBezTo>
                    <a:cubicBezTo>
                      <a:pt x="0" y="55"/>
                      <a:pt x="35" y="11"/>
                      <a:pt x="85" y="6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136" y="0"/>
                      <a:pt x="180" y="36"/>
                      <a:pt x="185" y="85"/>
                    </a:cubicBezTo>
                    <a:cubicBezTo>
                      <a:pt x="191" y="134"/>
                      <a:pt x="155" y="178"/>
                      <a:pt x="106" y="183"/>
                    </a:cubicBezTo>
                    <a:cubicBezTo>
                      <a:pt x="104" y="184"/>
                      <a:pt x="104" y="184"/>
                      <a:pt x="104" y="184"/>
                    </a:cubicBezTo>
                    <a:cubicBezTo>
                      <a:pt x="101" y="184"/>
                      <a:pt x="97" y="184"/>
                      <a:pt x="94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310">
                <a:extLst>
                  <a:ext uri="{FF2B5EF4-FFF2-40B4-BE49-F238E27FC236}">
                    <a16:creationId xmlns:a16="http://schemas.microsoft.com/office/drawing/2014/main" id="{8865C762-07E6-43BA-9F5B-E16940F6F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2795"/>
                <a:ext cx="64" cy="60"/>
              </a:xfrm>
              <a:custGeom>
                <a:avLst/>
                <a:gdLst>
                  <a:gd name="T0" fmla="*/ 117 w 231"/>
                  <a:gd name="T1" fmla="*/ 218 h 218"/>
                  <a:gd name="T2" fmla="*/ 90 w 231"/>
                  <a:gd name="T3" fmla="*/ 214 h 218"/>
                  <a:gd name="T4" fmla="*/ 87 w 231"/>
                  <a:gd name="T5" fmla="*/ 213 h 218"/>
                  <a:gd name="T6" fmla="*/ 15 w 231"/>
                  <a:gd name="T7" fmla="*/ 87 h 218"/>
                  <a:gd name="T8" fmla="*/ 141 w 231"/>
                  <a:gd name="T9" fmla="*/ 15 h 218"/>
                  <a:gd name="T10" fmla="*/ 143 w 231"/>
                  <a:gd name="T11" fmla="*/ 15 h 218"/>
                  <a:gd name="T12" fmla="*/ 216 w 231"/>
                  <a:gd name="T13" fmla="*/ 141 h 218"/>
                  <a:gd name="T14" fmla="*/ 117 w 231"/>
                  <a:gd name="T15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8">
                    <a:moveTo>
                      <a:pt x="117" y="218"/>
                    </a:moveTo>
                    <a:cubicBezTo>
                      <a:pt x="108" y="218"/>
                      <a:pt x="99" y="216"/>
                      <a:pt x="90" y="214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33" y="199"/>
                      <a:pt x="0" y="142"/>
                      <a:pt x="15" y="87"/>
                    </a:cubicBezTo>
                    <a:cubicBezTo>
                      <a:pt x="30" y="33"/>
                      <a:pt x="86" y="0"/>
                      <a:pt x="141" y="15"/>
                    </a:cubicBezTo>
                    <a:cubicBezTo>
                      <a:pt x="143" y="15"/>
                      <a:pt x="143" y="15"/>
                      <a:pt x="143" y="15"/>
                    </a:cubicBezTo>
                    <a:cubicBezTo>
                      <a:pt x="198" y="30"/>
                      <a:pt x="231" y="86"/>
                      <a:pt x="216" y="141"/>
                    </a:cubicBezTo>
                    <a:cubicBezTo>
                      <a:pt x="204" y="187"/>
                      <a:pt x="162" y="218"/>
                      <a:pt x="117" y="2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311">
                <a:extLst>
                  <a:ext uri="{FF2B5EF4-FFF2-40B4-BE49-F238E27FC236}">
                    <a16:creationId xmlns:a16="http://schemas.microsoft.com/office/drawing/2014/main" id="{E7F5C8E3-F1B2-4C03-AAB0-79F9BD68A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782"/>
                <a:ext cx="58" cy="54"/>
              </a:xfrm>
              <a:custGeom>
                <a:avLst/>
                <a:gdLst>
                  <a:gd name="T0" fmla="*/ 105 w 211"/>
                  <a:gd name="T1" fmla="*/ 197 h 197"/>
                  <a:gd name="T2" fmla="*/ 23 w 211"/>
                  <a:gd name="T3" fmla="*/ 147 h 197"/>
                  <a:gd name="T4" fmla="*/ 63 w 211"/>
                  <a:gd name="T5" fmla="*/ 24 h 197"/>
                  <a:gd name="T6" fmla="*/ 65 w 211"/>
                  <a:gd name="T7" fmla="*/ 23 h 197"/>
                  <a:gd name="T8" fmla="*/ 188 w 211"/>
                  <a:gd name="T9" fmla="*/ 62 h 197"/>
                  <a:gd name="T10" fmla="*/ 149 w 211"/>
                  <a:gd name="T11" fmla="*/ 186 h 197"/>
                  <a:gd name="T12" fmla="*/ 147 w 211"/>
                  <a:gd name="T13" fmla="*/ 187 h 197"/>
                  <a:gd name="T14" fmla="*/ 105 w 211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197">
                    <a:moveTo>
                      <a:pt x="105" y="197"/>
                    </a:moveTo>
                    <a:cubicBezTo>
                      <a:pt x="72" y="197"/>
                      <a:pt x="39" y="179"/>
                      <a:pt x="23" y="147"/>
                    </a:cubicBezTo>
                    <a:cubicBezTo>
                      <a:pt x="0" y="102"/>
                      <a:pt x="18" y="47"/>
                      <a:pt x="63" y="24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110" y="0"/>
                      <a:pt x="165" y="17"/>
                      <a:pt x="188" y="62"/>
                    </a:cubicBezTo>
                    <a:cubicBezTo>
                      <a:pt x="211" y="107"/>
                      <a:pt x="194" y="163"/>
                      <a:pt x="149" y="186"/>
                    </a:cubicBezTo>
                    <a:cubicBezTo>
                      <a:pt x="147" y="187"/>
                      <a:pt x="147" y="187"/>
                      <a:pt x="147" y="187"/>
                    </a:cubicBezTo>
                    <a:cubicBezTo>
                      <a:pt x="133" y="194"/>
                      <a:pt x="119" y="197"/>
                      <a:pt x="105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312">
                <a:extLst>
                  <a:ext uri="{FF2B5EF4-FFF2-40B4-BE49-F238E27FC236}">
                    <a16:creationId xmlns:a16="http://schemas.microsoft.com/office/drawing/2014/main" id="{DDBB50E1-DF52-490F-87AC-52B133C6D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2761"/>
                <a:ext cx="53" cy="50"/>
              </a:xfrm>
              <a:custGeom>
                <a:avLst/>
                <a:gdLst>
                  <a:gd name="T0" fmla="*/ 97 w 191"/>
                  <a:gd name="T1" fmla="*/ 181 h 181"/>
                  <a:gd name="T2" fmla="*/ 74 w 191"/>
                  <a:gd name="T3" fmla="*/ 178 h 181"/>
                  <a:gd name="T4" fmla="*/ 73 w 191"/>
                  <a:gd name="T5" fmla="*/ 177 h 181"/>
                  <a:gd name="T6" fmla="*/ 12 w 191"/>
                  <a:gd name="T7" fmla="*/ 73 h 181"/>
                  <a:gd name="T8" fmla="*/ 117 w 191"/>
                  <a:gd name="T9" fmla="*/ 13 h 181"/>
                  <a:gd name="T10" fmla="*/ 118 w 191"/>
                  <a:gd name="T11" fmla="*/ 13 h 181"/>
                  <a:gd name="T12" fmla="*/ 179 w 191"/>
                  <a:gd name="T13" fmla="*/ 117 h 181"/>
                  <a:gd name="T14" fmla="*/ 97 w 191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1">
                    <a:moveTo>
                      <a:pt x="97" y="181"/>
                    </a:moveTo>
                    <a:cubicBezTo>
                      <a:pt x="89" y="181"/>
                      <a:pt x="82" y="180"/>
                      <a:pt x="74" y="178"/>
                    </a:cubicBezTo>
                    <a:cubicBezTo>
                      <a:pt x="73" y="177"/>
                      <a:pt x="73" y="177"/>
                      <a:pt x="73" y="177"/>
                    </a:cubicBezTo>
                    <a:cubicBezTo>
                      <a:pt x="27" y="165"/>
                      <a:pt x="0" y="118"/>
                      <a:pt x="12" y="73"/>
                    </a:cubicBezTo>
                    <a:cubicBezTo>
                      <a:pt x="24" y="27"/>
                      <a:pt x="71" y="0"/>
                      <a:pt x="117" y="13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64" y="25"/>
                      <a:pt x="191" y="72"/>
                      <a:pt x="179" y="117"/>
                    </a:cubicBezTo>
                    <a:cubicBezTo>
                      <a:pt x="169" y="155"/>
                      <a:pt x="134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313">
                <a:extLst>
                  <a:ext uri="{FF2B5EF4-FFF2-40B4-BE49-F238E27FC236}">
                    <a16:creationId xmlns:a16="http://schemas.microsoft.com/office/drawing/2014/main" id="{2E089F0D-C744-4B4E-A2D2-7DA7F16C9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2721"/>
                <a:ext cx="40" cy="37"/>
              </a:xfrm>
              <a:custGeom>
                <a:avLst/>
                <a:gdLst>
                  <a:gd name="T0" fmla="*/ 71 w 143"/>
                  <a:gd name="T1" fmla="*/ 134 h 134"/>
                  <a:gd name="T2" fmla="*/ 16 w 143"/>
                  <a:gd name="T3" fmla="*/ 100 h 134"/>
                  <a:gd name="T4" fmla="*/ 43 w 143"/>
                  <a:gd name="T5" fmla="*/ 16 h 134"/>
                  <a:gd name="T6" fmla="*/ 44 w 143"/>
                  <a:gd name="T7" fmla="*/ 16 h 134"/>
                  <a:gd name="T8" fmla="*/ 128 w 143"/>
                  <a:gd name="T9" fmla="*/ 42 h 134"/>
                  <a:gd name="T10" fmla="*/ 101 w 143"/>
                  <a:gd name="T11" fmla="*/ 126 h 134"/>
                  <a:gd name="T12" fmla="*/ 100 w 143"/>
                  <a:gd name="T13" fmla="*/ 127 h 134"/>
                  <a:gd name="T14" fmla="*/ 71 w 143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4">
                    <a:moveTo>
                      <a:pt x="71" y="134"/>
                    </a:moveTo>
                    <a:cubicBezTo>
                      <a:pt x="49" y="134"/>
                      <a:pt x="27" y="122"/>
                      <a:pt x="16" y="100"/>
                    </a:cubicBezTo>
                    <a:cubicBezTo>
                      <a:pt x="0" y="70"/>
                      <a:pt x="12" y="32"/>
                      <a:pt x="43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74" y="0"/>
                      <a:pt x="112" y="12"/>
                      <a:pt x="128" y="42"/>
                    </a:cubicBezTo>
                    <a:cubicBezTo>
                      <a:pt x="143" y="73"/>
                      <a:pt x="131" y="110"/>
                      <a:pt x="101" y="126"/>
                    </a:cubicBezTo>
                    <a:cubicBezTo>
                      <a:pt x="100" y="127"/>
                      <a:pt x="100" y="127"/>
                      <a:pt x="100" y="127"/>
                    </a:cubicBezTo>
                    <a:cubicBezTo>
                      <a:pt x="91" y="132"/>
                      <a:pt x="8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314">
                <a:extLst>
                  <a:ext uri="{FF2B5EF4-FFF2-40B4-BE49-F238E27FC236}">
                    <a16:creationId xmlns:a16="http://schemas.microsoft.com/office/drawing/2014/main" id="{DEDA349A-8F28-42ED-A3FB-54C340B72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691"/>
                <a:ext cx="48" cy="45"/>
              </a:xfrm>
              <a:custGeom>
                <a:avLst/>
                <a:gdLst>
                  <a:gd name="T0" fmla="*/ 88 w 174"/>
                  <a:gd name="T1" fmla="*/ 163 h 163"/>
                  <a:gd name="T2" fmla="*/ 43 w 174"/>
                  <a:gd name="T3" fmla="*/ 149 h 163"/>
                  <a:gd name="T4" fmla="*/ 42 w 174"/>
                  <a:gd name="T5" fmla="*/ 147 h 163"/>
                  <a:gd name="T6" fmla="*/ 25 w 174"/>
                  <a:gd name="T7" fmla="*/ 41 h 163"/>
                  <a:gd name="T8" fmla="*/ 131 w 174"/>
                  <a:gd name="T9" fmla="*/ 25 h 163"/>
                  <a:gd name="T10" fmla="*/ 133 w 174"/>
                  <a:gd name="T11" fmla="*/ 26 h 163"/>
                  <a:gd name="T12" fmla="*/ 149 w 174"/>
                  <a:gd name="T13" fmla="*/ 132 h 163"/>
                  <a:gd name="T14" fmla="*/ 88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8" y="163"/>
                    </a:moveTo>
                    <a:cubicBezTo>
                      <a:pt x="72" y="163"/>
                      <a:pt x="57" y="158"/>
                      <a:pt x="43" y="149"/>
                    </a:cubicBezTo>
                    <a:cubicBezTo>
                      <a:pt x="42" y="147"/>
                      <a:pt x="42" y="147"/>
                      <a:pt x="42" y="147"/>
                    </a:cubicBezTo>
                    <a:cubicBezTo>
                      <a:pt x="8" y="123"/>
                      <a:pt x="0" y="75"/>
                      <a:pt x="25" y="41"/>
                    </a:cubicBezTo>
                    <a:cubicBezTo>
                      <a:pt x="50" y="7"/>
                      <a:pt x="97" y="0"/>
                      <a:pt x="131" y="25"/>
                    </a:cubicBezTo>
                    <a:cubicBezTo>
                      <a:pt x="133" y="26"/>
                      <a:pt x="133" y="26"/>
                      <a:pt x="133" y="26"/>
                    </a:cubicBezTo>
                    <a:cubicBezTo>
                      <a:pt x="167" y="51"/>
                      <a:pt x="174" y="98"/>
                      <a:pt x="149" y="132"/>
                    </a:cubicBezTo>
                    <a:cubicBezTo>
                      <a:pt x="134" y="152"/>
                      <a:pt x="111" y="163"/>
                      <a:pt x="88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315">
                <a:extLst>
                  <a:ext uri="{FF2B5EF4-FFF2-40B4-BE49-F238E27FC236}">
                    <a16:creationId xmlns:a16="http://schemas.microsoft.com/office/drawing/2014/main" id="{CE3F20D5-AAD4-421B-AE99-836132FEB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643"/>
                <a:ext cx="58" cy="53"/>
              </a:xfrm>
              <a:custGeom>
                <a:avLst/>
                <a:gdLst>
                  <a:gd name="T0" fmla="*/ 103 w 208"/>
                  <a:gd name="T1" fmla="*/ 193 h 193"/>
                  <a:gd name="T2" fmla="*/ 23 w 208"/>
                  <a:gd name="T3" fmla="*/ 145 h 193"/>
                  <a:gd name="T4" fmla="*/ 62 w 208"/>
                  <a:gd name="T5" fmla="*/ 23 h 193"/>
                  <a:gd name="T6" fmla="*/ 64 w 208"/>
                  <a:gd name="T7" fmla="*/ 23 h 193"/>
                  <a:gd name="T8" fmla="*/ 185 w 208"/>
                  <a:gd name="T9" fmla="*/ 61 h 193"/>
                  <a:gd name="T10" fmla="*/ 146 w 208"/>
                  <a:gd name="T11" fmla="*/ 182 h 193"/>
                  <a:gd name="T12" fmla="*/ 144 w 208"/>
                  <a:gd name="T13" fmla="*/ 183 h 193"/>
                  <a:gd name="T14" fmla="*/ 103 w 208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3">
                    <a:moveTo>
                      <a:pt x="103" y="193"/>
                    </a:moveTo>
                    <a:cubicBezTo>
                      <a:pt x="71" y="193"/>
                      <a:pt x="39" y="176"/>
                      <a:pt x="23" y="145"/>
                    </a:cubicBezTo>
                    <a:cubicBezTo>
                      <a:pt x="0" y="101"/>
                      <a:pt x="18" y="46"/>
                      <a:pt x="62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108" y="0"/>
                      <a:pt x="162" y="17"/>
                      <a:pt x="185" y="61"/>
                    </a:cubicBezTo>
                    <a:cubicBezTo>
                      <a:pt x="208" y="105"/>
                      <a:pt x="190" y="160"/>
                      <a:pt x="146" y="182"/>
                    </a:cubicBezTo>
                    <a:cubicBezTo>
                      <a:pt x="144" y="183"/>
                      <a:pt x="144" y="183"/>
                      <a:pt x="144" y="183"/>
                    </a:cubicBezTo>
                    <a:cubicBezTo>
                      <a:pt x="131" y="190"/>
                      <a:pt x="117" y="193"/>
                      <a:pt x="103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316">
                <a:extLst>
                  <a:ext uri="{FF2B5EF4-FFF2-40B4-BE49-F238E27FC236}">
                    <a16:creationId xmlns:a16="http://schemas.microsoft.com/office/drawing/2014/main" id="{850ECF44-2463-42C5-9653-62F776AEB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605"/>
                <a:ext cx="41" cy="38"/>
              </a:xfrm>
              <a:custGeom>
                <a:avLst/>
                <a:gdLst>
                  <a:gd name="T0" fmla="*/ 74 w 148"/>
                  <a:gd name="T1" fmla="*/ 139 h 139"/>
                  <a:gd name="T2" fmla="*/ 36 w 148"/>
                  <a:gd name="T3" fmla="*/ 127 h 139"/>
                  <a:gd name="T4" fmla="*/ 35 w 148"/>
                  <a:gd name="T5" fmla="*/ 126 h 139"/>
                  <a:gd name="T6" fmla="*/ 21 w 148"/>
                  <a:gd name="T7" fmla="*/ 35 h 139"/>
                  <a:gd name="T8" fmla="*/ 111 w 148"/>
                  <a:gd name="T9" fmla="*/ 21 h 139"/>
                  <a:gd name="T10" fmla="*/ 112 w 148"/>
                  <a:gd name="T11" fmla="*/ 22 h 139"/>
                  <a:gd name="T12" fmla="*/ 126 w 148"/>
                  <a:gd name="T13" fmla="*/ 113 h 139"/>
                  <a:gd name="T14" fmla="*/ 74 w 148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39">
                    <a:moveTo>
                      <a:pt x="74" y="139"/>
                    </a:moveTo>
                    <a:cubicBezTo>
                      <a:pt x="61" y="139"/>
                      <a:pt x="47" y="135"/>
                      <a:pt x="36" y="127"/>
                    </a:cubicBezTo>
                    <a:cubicBezTo>
                      <a:pt x="35" y="126"/>
                      <a:pt x="35" y="126"/>
                      <a:pt x="35" y="126"/>
                    </a:cubicBezTo>
                    <a:cubicBezTo>
                      <a:pt x="6" y="105"/>
                      <a:pt x="0" y="64"/>
                      <a:pt x="21" y="35"/>
                    </a:cubicBezTo>
                    <a:cubicBezTo>
                      <a:pt x="42" y="7"/>
                      <a:pt x="82" y="0"/>
                      <a:pt x="111" y="21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41" y="43"/>
                      <a:pt x="148" y="84"/>
                      <a:pt x="126" y="113"/>
                    </a:cubicBezTo>
                    <a:cubicBezTo>
                      <a:pt x="114" y="130"/>
                      <a:pt x="94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317">
                <a:extLst>
                  <a:ext uri="{FF2B5EF4-FFF2-40B4-BE49-F238E27FC236}">
                    <a16:creationId xmlns:a16="http://schemas.microsoft.com/office/drawing/2014/main" id="{1E46B952-0801-48BC-A4D5-0376930CE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2542"/>
                <a:ext cx="51" cy="48"/>
              </a:xfrm>
              <a:custGeom>
                <a:avLst/>
                <a:gdLst>
                  <a:gd name="T0" fmla="*/ 91 w 183"/>
                  <a:gd name="T1" fmla="*/ 174 h 174"/>
                  <a:gd name="T2" fmla="*/ 37 w 183"/>
                  <a:gd name="T3" fmla="*/ 154 h 174"/>
                  <a:gd name="T4" fmla="*/ 30 w 183"/>
                  <a:gd name="T5" fmla="*/ 38 h 174"/>
                  <a:gd name="T6" fmla="*/ 31 w 183"/>
                  <a:gd name="T7" fmla="*/ 37 h 174"/>
                  <a:gd name="T8" fmla="*/ 146 w 183"/>
                  <a:gd name="T9" fmla="*/ 30 h 174"/>
                  <a:gd name="T10" fmla="*/ 153 w 183"/>
                  <a:gd name="T11" fmla="*/ 145 h 174"/>
                  <a:gd name="T12" fmla="*/ 152 w 183"/>
                  <a:gd name="T13" fmla="*/ 147 h 174"/>
                  <a:gd name="T14" fmla="*/ 91 w 183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4">
                    <a:moveTo>
                      <a:pt x="91" y="174"/>
                    </a:moveTo>
                    <a:cubicBezTo>
                      <a:pt x="71" y="174"/>
                      <a:pt x="52" y="167"/>
                      <a:pt x="37" y="154"/>
                    </a:cubicBezTo>
                    <a:cubicBezTo>
                      <a:pt x="3" y="124"/>
                      <a:pt x="0" y="72"/>
                      <a:pt x="30" y="3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61" y="3"/>
                      <a:pt x="112" y="0"/>
                      <a:pt x="146" y="30"/>
                    </a:cubicBezTo>
                    <a:cubicBezTo>
                      <a:pt x="180" y="60"/>
                      <a:pt x="183" y="112"/>
                      <a:pt x="153" y="145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36" y="165"/>
                      <a:pt x="113" y="174"/>
                      <a:pt x="91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318">
                <a:extLst>
                  <a:ext uri="{FF2B5EF4-FFF2-40B4-BE49-F238E27FC236}">
                    <a16:creationId xmlns:a16="http://schemas.microsoft.com/office/drawing/2014/main" id="{2A8C8CF2-03AB-462A-A83A-3C3A934B7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2511"/>
                <a:ext cx="40" cy="38"/>
              </a:xfrm>
              <a:custGeom>
                <a:avLst/>
                <a:gdLst>
                  <a:gd name="T0" fmla="*/ 74 w 147"/>
                  <a:gd name="T1" fmla="*/ 138 h 138"/>
                  <a:gd name="T2" fmla="*/ 20 w 147"/>
                  <a:gd name="T3" fmla="*/ 108 h 138"/>
                  <a:gd name="T4" fmla="*/ 19 w 147"/>
                  <a:gd name="T5" fmla="*/ 107 h 138"/>
                  <a:gd name="T6" fmla="*/ 39 w 147"/>
                  <a:gd name="T7" fmla="*/ 19 h 138"/>
                  <a:gd name="T8" fmla="*/ 127 w 147"/>
                  <a:gd name="T9" fmla="*/ 38 h 138"/>
                  <a:gd name="T10" fmla="*/ 128 w 147"/>
                  <a:gd name="T11" fmla="*/ 39 h 138"/>
                  <a:gd name="T12" fmla="*/ 108 w 147"/>
                  <a:gd name="T13" fmla="*/ 128 h 138"/>
                  <a:gd name="T14" fmla="*/ 74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4" y="138"/>
                    </a:moveTo>
                    <a:cubicBezTo>
                      <a:pt x="53" y="138"/>
                      <a:pt x="32" y="127"/>
                      <a:pt x="20" y="108"/>
                    </a:cubicBezTo>
                    <a:cubicBezTo>
                      <a:pt x="19" y="107"/>
                      <a:pt x="19" y="107"/>
                      <a:pt x="19" y="107"/>
                    </a:cubicBezTo>
                    <a:cubicBezTo>
                      <a:pt x="0" y="77"/>
                      <a:pt x="9" y="38"/>
                      <a:pt x="39" y="19"/>
                    </a:cubicBezTo>
                    <a:cubicBezTo>
                      <a:pt x="68" y="0"/>
                      <a:pt x="108" y="9"/>
                      <a:pt x="127" y="38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47" y="69"/>
                      <a:pt x="138" y="109"/>
                      <a:pt x="108" y="128"/>
                    </a:cubicBezTo>
                    <a:cubicBezTo>
                      <a:pt x="98" y="134"/>
                      <a:pt x="86" y="138"/>
                      <a:pt x="74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319">
                <a:extLst>
                  <a:ext uri="{FF2B5EF4-FFF2-40B4-BE49-F238E27FC236}">
                    <a16:creationId xmlns:a16="http://schemas.microsoft.com/office/drawing/2014/main" id="{3177EA87-9691-4AF1-B3BC-0450DE020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432"/>
                <a:ext cx="44" cy="42"/>
              </a:xfrm>
              <a:custGeom>
                <a:avLst/>
                <a:gdLst>
                  <a:gd name="T0" fmla="*/ 80 w 160"/>
                  <a:gd name="T1" fmla="*/ 152 h 152"/>
                  <a:gd name="T2" fmla="*/ 33 w 160"/>
                  <a:gd name="T3" fmla="*/ 134 h 152"/>
                  <a:gd name="T4" fmla="*/ 26 w 160"/>
                  <a:gd name="T5" fmla="*/ 34 h 152"/>
                  <a:gd name="T6" fmla="*/ 28 w 160"/>
                  <a:gd name="T7" fmla="*/ 32 h 152"/>
                  <a:gd name="T8" fmla="*/ 128 w 160"/>
                  <a:gd name="T9" fmla="*/ 26 h 152"/>
                  <a:gd name="T10" fmla="*/ 134 w 160"/>
                  <a:gd name="T11" fmla="*/ 127 h 152"/>
                  <a:gd name="T12" fmla="*/ 133 w 160"/>
                  <a:gd name="T13" fmla="*/ 128 h 152"/>
                  <a:gd name="T14" fmla="*/ 80 w 160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2">
                    <a:moveTo>
                      <a:pt x="80" y="152"/>
                    </a:moveTo>
                    <a:cubicBezTo>
                      <a:pt x="63" y="152"/>
                      <a:pt x="46" y="146"/>
                      <a:pt x="33" y="134"/>
                    </a:cubicBezTo>
                    <a:cubicBezTo>
                      <a:pt x="3" y="108"/>
                      <a:pt x="0" y="63"/>
                      <a:pt x="26" y="34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53" y="3"/>
                      <a:pt x="99" y="0"/>
                      <a:pt x="128" y="26"/>
                    </a:cubicBezTo>
                    <a:cubicBezTo>
                      <a:pt x="158" y="52"/>
                      <a:pt x="160" y="97"/>
                      <a:pt x="134" y="127"/>
                    </a:cubicBezTo>
                    <a:cubicBezTo>
                      <a:pt x="133" y="128"/>
                      <a:pt x="133" y="128"/>
                      <a:pt x="133" y="128"/>
                    </a:cubicBezTo>
                    <a:cubicBezTo>
                      <a:pt x="119" y="144"/>
                      <a:pt x="100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320">
                <a:extLst>
                  <a:ext uri="{FF2B5EF4-FFF2-40B4-BE49-F238E27FC236}">
                    <a16:creationId xmlns:a16="http://schemas.microsoft.com/office/drawing/2014/main" id="{945EC2A1-129F-4190-8CF3-9676FC044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2373"/>
                <a:ext cx="60" cy="56"/>
              </a:xfrm>
              <a:custGeom>
                <a:avLst/>
                <a:gdLst>
                  <a:gd name="T0" fmla="*/ 109 w 217"/>
                  <a:gd name="T1" fmla="*/ 204 h 204"/>
                  <a:gd name="T2" fmla="*/ 29 w 217"/>
                  <a:gd name="T3" fmla="*/ 160 h 204"/>
                  <a:gd name="T4" fmla="*/ 28 w 217"/>
                  <a:gd name="T5" fmla="*/ 158 h 204"/>
                  <a:gd name="T6" fmla="*/ 57 w 217"/>
                  <a:gd name="T7" fmla="*/ 28 h 204"/>
                  <a:gd name="T8" fmla="*/ 187 w 217"/>
                  <a:gd name="T9" fmla="*/ 56 h 204"/>
                  <a:gd name="T10" fmla="*/ 188 w 217"/>
                  <a:gd name="T11" fmla="*/ 58 h 204"/>
                  <a:gd name="T12" fmla="*/ 160 w 217"/>
                  <a:gd name="T13" fmla="*/ 189 h 204"/>
                  <a:gd name="T14" fmla="*/ 109 w 217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4">
                    <a:moveTo>
                      <a:pt x="109" y="204"/>
                    </a:moveTo>
                    <a:cubicBezTo>
                      <a:pt x="78" y="204"/>
                      <a:pt x="47" y="189"/>
                      <a:pt x="29" y="160"/>
                    </a:cubicBezTo>
                    <a:cubicBezTo>
                      <a:pt x="28" y="158"/>
                      <a:pt x="28" y="158"/>
                      <a:pt x="28" y="158"/>
                    </a:cubicBezTo>
                    <a:cubicBezTo>
                      <a:pt x="0" y="115"/>
                      <a:pt x="13" y="56"/>
                      <a:pt x="57" y="28"/>
                    </a:cubicBezTo>
                    <a:cubicBezTo>
                      <a:pt x="100" y="0"/>
                      <a:pt x="159" y="13"/>
                      <a:pt x="187" y="56"/>
                    </a:cubicBezTo>
                    <a:cubicBezTo>
                      <a:pt x="188" y="58"/>
                      <a:pt x="188" y="58"/>
                      <a:pt x="188" y="58"/>
                    </a:cubicBezTo>
                    <a:cubicBezTo>
                      <a:pt x="217" y="102"/>
                      <a:pt x="204" y="161"/>
                      <a:pt x="160" y="189"/>
                    </a:cubicBezTo>
                    <a:cubicBezTo>
                      <a:pt x="144" y="199"/>
                      <a:pt x="126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321">
                <a:extLst>
                  <a:ext uri="{FF2B5EF4-FFF2-40B4-BE49-F238E27FC236}">
                    <a16:creationId xmlns:a16="http://schemas.microsoft.com/office/drawing/2014/main" id="{F482D6D3-32B6-4DEA-9A8B-D8EFAD2FA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311"/>
                <a:ext cx="45" cy="42"/>
              </a:xfrm>
              <a:custGeom>
                <a:avLst/>
                <a:gdLst>
                  <a:gd name="T0" fmla="*/ 81 w 161"/>
                  <a:gd name="T1" fmla="*/ 153 h 153"/>
                  <a:gd name="T2" fmla="*/ 56 w 161"/>
                  <a:gd name="T3" fmla="*/ 149 h 153"/>
                  <a:gd name="T4" fmla="*/ 14 w 161"/>
                  <a:gd name="T5" fmla="*/ 57 h 153"/>
                  <a:gd name="T6" fmla="*/ 14 w 161"/>
                  <a:gd name="T7" fmla="*/ 56 h 153"/>
                  <a:gd name="T8" fmla="*/ 106 w 161"/>
                  <a:gd name="T9" fmla="*/ 14 h 153"/>
                  <a:gd name="T10" fmla="*/ 148 w 161"/>
                  <a:gd name="T11" fmla="*/ 105 h 153"/>
                  <a:gd name="T12" fmla="*/ 147 w 161"/>
                  <a:gd name="T13" fmla="*/ 10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72" y="153"/>
                      <a:pt x="64" y="152"/>
                      <a:pt x="56" y="149"/>
                    </a:cubicBezTo>
                    <a:cubicBezTo>
                      <a:pt x="19" y="135"/>
                      <a:pt x="0" y="94"/>
                      <a:pt x="14" y="57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28" y="19"/>
                      <a:pt x="69" y="0"/>
                      <a:pt x="106" y="14"/>
                    </a:cubicBezTo>
                    <a:cubicBezTo>
                      <a:pt x="143" y="27"/>
                      <a:pt x="161" y="68"/>
                      <a:pt x="148" y="105"/>
                    </a:cubicBezTo>
                    <a:cubicBezTo>
                      <a:pt x="147" y="106"/>
                      <a:pt x="147" y="106"/>
                      <a:pt x="147" y="106"/>
                    </a:cubicBezTo>
                    <a:cubicBezTo>
                      <a:pt x="137" y="135"/>
                      <a:pt x="110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322">
                <a:extLst>
                  <a:ext uri="{FF2B5EF4-FFF2-40B4-BE49-F238E27FC236}">
                    <a16:creationId xmlns:a16="http://schemas.microsoft.com/office/drawing/2014/main" id="{E2E16527-FE31-4527-A0FB-FFCBBB086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247"/>
                <a:ext cx="55" cy="52"/>
              </a:xfrm>
              <a:custGeom>
                <a:avLst/>
                <a:gdLst>
                  <a:gd name="T0" fmla="*/ 100 w 199"/>
                  <a:gd name="T1" fmla="*/ 187 h 187"/>
                  <a:gd name="T2" fmla="*/ 27 w 199"/>
                  <a:gd name="T3" fmla="*/ 147 h 187"/>
                  <a:gd name="T4" fmla="*/ 26 w 199"/>
                  <a:gd name="T5" fmla="*/ 145 h 187"/>
                  <a:gd name="T6" fmla="*/ 52 w 199"/>
                  <a:gd name="T7" fmla="*/ 25 h 187"/>
                  <a:gd name="T8" fmla="*/ 173 w 199"/>
                  <a:gd name="T9" fmla="*/ 52 h 187"/>
                  <a:gd name="T10" fmla="*/ 174 w 199"/>
                  <a:gd name="T11" fmla="*/ 54 h 187"/>
                  <a:gd name="T12" fmla="*/ 147 w 199"/>
                  <a:gd name="T13" fmla="*/ 174 h 187"/>
                  <a:gd name="T14" fmla="*/ 100 w 199"/>
                  <a:gd name="T15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9" h="187">
                    <a:moveTo>
                      <a:pt x="100" y="187"/>
                    </a:moveTo>
                    <a:cubicBezTo>
                      <a:pt x="72" y="187"/>
                      <a:pt x="44" y="173"/>
                      <a:pt x="27" y="147"/>
                    </a:cubicBezTo>
                    <a:cubicBezTo>
                      <a:pt x="26" y="145"/>
                      <a:pt x="26" y="145"/>
                      <a:pt x="26" y="145"/>
                    </a:cubicBezTo>
                    <a:cubicBezTo>
                      <a:pt x="0" y="105"/>
                      <a:pt x="12" y="51"/>
                      <a:pt x="52" y="25"/>
                    </a:cubicBezTo>
                    <a:cubicBezTo>
                      <a:pt x="93" y="0"/>
                      <a:pt x="147" y="12"/>
                      <a:pt x="173" y="52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99" y="94"/>
                      <a:pt x="188" y="148"/>
                      <a:pt x="147" y="174"/>
                    </a:cubicBezTo>
                    <a:cubicBezTo>
                      <a:pt x="133" y="183"/>
                      <a:pt x="116" y="187"/>
                      <a:pt x="100" y="1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323">
                <a:extLst>
                  <a:ext uri="{FF2B5EF4-FFF2-40B4-BE49-F238E27FC236}">
                    <a16:creationId xmlns:a16="http://schemas.microsoft.com/office/drawing/2014/main" id="{99E57A4E-4B1B-44A8-A8EF-B1E0B0A79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172"/>
                <a:ext cx="38" cy="36"/>
              </a:xfrm>
              <a:custGeom>
                <a:avLst/>
                <a:gdLst>
                  <a:gd name="T0" fmla="*/ 69 w 139"/>
                  <a:gd name="T1" fmla="*/ 132 h 132"/>
                  <a:gd name="T2" fmla="*/ 48 w 139"/>
                  <a:gd name="T3" fmla="*/ 128 h 132"/>
                  <a:gd name="T4" fmla="*/ 12 w 139"/>
                  <a:gd name="T5" fmla="*/ 49 h 132"/>
                  <a:gd name="T6" fmla="*/ 12 w 139"/>
                  <a:gd name="T7" fmla="*/ 48 h 132"/>
                  <a:gd name="T8" fmla="*/ 91 w 139"/>
                  <a:gd name="T9" fmla="*/ 12 h 132"/>
                  <a:gd name="T10" fmla="*/ 127 w 139"/>
                  <a:gd name="T11" fmla="*/ 90 h 132"/>
                  <a:gd name="T12" fmla="*/ 127 w 139"/>
                  <a:gd name="T13" fmla="*/ 92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62" y="132"/>
                      <a:pt x="55" y="130"/>
                      <a:pt x="48" y="128"/>
                    </a:cubicBezTo>
                    <a:cubicBezTo>
                      <a:pt x="16" y="116"/>
                      <a:pt x="0" y="81"/>
                      <a:pt x="12" y="49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24" y="16"/>
                      <a:pt x="59" y="0"/>
                      <a:pt x="91" y="12"/>
                    </a:cubicBezTo>
                    <a:cubicBezTo>
                      <a:pt x="123" y="23"/>
                      <a:pt x="139" y="59"/>
                      <a:pt x="127" y="90"/>
                    </a:cubicBezTo>
                    <a:cubicBezTo>
                      <a:pt x="127" y="92"/>
                      <a:pt x="127" y="92"/>
                      <a:pt x="127" y="92"/>
                    </a:cubicBezTo>
                    <a:cubicBezTo>
                      <a:pt x="118" y="116"/>
                      <a:pt x="94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324">
                <a:extLst>
                  <a:ext uri="{FF2B5EF4-FFF2-40B4-BE49-F238E27FC236}">
                    <a16:creationId xmlns:a16="http://schemas.microsoft.com/office/drawing/2014/main" id="{16283E26-EB60-48D4-AC78-4C8B59185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2118"/>
                <a:ext cx="32" cy="31"/>
              </a:xfrm>
              <a:custGeom>
                <a:avLst/>
                <a:gdLst>
                  <a:gd name="T0" fmla="*/ 59 w 117"/>
                  <a:gd name="T1" fmla="*/ 113 h 113"/>
                  <a:gd name="T2" fmla="*/ 6 w 117"/>
                  <a:gd name="T3" fmla="*/ 70 h 113"/>
                  <a:gd name="T4" fmla="*/ 6 w 117"/>
                  <a:gd name="T5" fmla="*/ 69 h 113"/>
                  <a:gd name="T6" fmla="*/ 48 w 117"/>
                  <a:gd name="T7" fmla="*/ 6 h 113"/>
                  <a:gd name="T8" fmla="*/ 111 w 117"/>
                  <a:gd name="T9" fmla="*/ 48 h 113"/>
                  <a:gd name="T10" fmla="*/ 111 w 117"/>
                  <a:gd name="T11" fmla="*/ 49 h 113"/>
                  <a:gd name="T12" fmla="*/ 69 w 117"/>
                  <a:gd name="T13" fmla="*/ 112 h 113"/>
                  <a:gd name="T14" fmla="*/ 59 w 117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3">
                    <a:moveTo>
                      <a:pt x="59" y="113"/>
                    </a:moveTo>
                    <a:cubicBezTo>
                      <a:pt x="34" y="113"/>
                      <a:pt x="11" y="96"/>
                      <a:pt x="6" y="70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0" y="40"/>
                      <a:pt x="19" y="12"/>
                      <a:pt x="48" y="6"/>
                    </a:cubicBezTo>
                    <a:cubicBezTo>
                      <a:pt x="77" y="0"/>
                      <a:pt x="105" y="19"/>
                      <a:pt x="111" y="48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17" y="78"/>
                      <a:pt x="99" y="106"/>
                      <a:pt x="69" y="112"/>
                    </a:cubicBezTo>
                    <a:cubicBezTo>
                      <a:pt x="66" y="113"/>
                      <a:pt x="62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325">
                <a:extLst>
                  <a:ext uri="{FF2B5EF4-FFF2-40B4-BE49-F238E27FC236}">
                    <a16:creationId xmlns:a16="http://schemas.microsoft.com/office/drawing/2014/main" id="{5FDEBF9F-9A0E-434C-BD3E-E15C63D1C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018"/>
                <a:ext cx="60" cy="57"/>
              </a:xfrm>
              <a:custGeom>
                <a:avLst/>
                <a:gdLst>
                  <a:gd name="T0" fmla="*/ 108 w 217"/>
                  <a:gd name="T1" fmla="*/ 206 h 206"/>
                  <a:gd name="T2" fmla="*/ 75 w 217"/>
                  <a:gd name="T3" fmla="*/ 200 h 206"/>
                  <a:gd name="T4" fmla="*/ 18 w 217"/>
                  <a:gd name="T5" fmla="*/ 77 h 206"/>
                  <a:gd name="T6" fmla="*/ 19 w 217"/>
                  <a:gd name="T7" fmla="*/ 75 h 206"/>
                  <a:gd name="T8" fmla="*/ 142 w 217"/>
                  <a:gd name="T9" fmla="*/ 18 h 206"/>
                  <a:gd name="T10" fmla="*/ 198 w 217"/>
                  <a:gd name="T11" fmla="*/ 141 h 206"/>
                  <a:gd name="T12" fmla="*/ 198 w 217"/>
                  <a:gd name="T13" fmla="*/ 144 h 206"/>
                  <a:gd name="T14" fmla="*/ 108 w 217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6">
                    <a:moveTo>
                      <a:pt x="108" y="206"/>
                    </a:moveTo>
                    <a:cubicBezTo>
                      <a:pt x="97" y="206"/>
                      <a:pt x="86" y="204"/>
                      <a:pt x="75" y="200"/>
                    </a:cubicBezTo>
                    <a:cubicBezTo>
                      <a:pt x="25" y="182"/>
                      <a:pt x="0" y="126"/>
                      <a:pt x="18" y="77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37" y="25"/>
                      <a:pt x="92" y="0"/>
                      <a:pt x="142" y="18"/>
                    </a:cubicBezTo>
                    <a:cubicBezTo>
                      <a:pt x="191" y="37"/>
                      <a:pt x="217" y="92"/>
                      <a:pt x="198" y="141"/>
                    </a:cubicBezTo>
                    <a:cubicBezTo>
                      <a:pt x="198" y="144"/>
                      <a:pt x="198" y="144"/>
                      <a:pt x="198" y="144"/>
                    </a:cubicBezTo>
                    <a:cubicBezTo>
                      <a:pt x="183" y="182"/>
                      <a:pt x="147" y="206"/>
                      <a:pt x="108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326">
                <a:extLst>
                  <a:ext uri="{FF2B5EF4-FFF2-40B4-BE49-F238E27FC236}">
                    <a16:creationId xmlns:a16="http://schemas.microsoft.com/office/drawing/2014/main" id="{A7775AF3-E53F-49BB-8E95-72CF57E00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1967"/>
                <a:ext cx="37" cy="35"/>
              </a:xfrm>
              <a:custGeom>
                <a:avLst/>
                <a:gdLst>
                  <a:gd name="T0" fmla="*/ 66 w 131"/>
                  <a:gd name="T1" fmla="*/ 127 h 127"/>
                  <a:gd name="T2" fmla="*/ 7 w 131"/>
                  <a:gd name="T3" fmla="*/ 79 h 127"/>
                  <a:gd name="T4" fmla="*/ 7 w 131"/>
                  <a:gd name="T5" fmla="*/ 78 h 127"/>
                  <a:gd name="T6" fmla="*/ 53 w 131"/>
                  <a:gd name="T7" fmla="*/ 7 h 127"/>
                  <a:gd name="T8" fmla="*/ 124 w 131"/>
                  <a:gd name="T9" fmla="*/ 54 h 127"/>
                  <a:gd name="T10" fmla="*/ 124 w 131"/>
                  <a:gd name="T11" fmla="*/ 55 h 127"/>
                  <a:gd name="T12" fmla="*/ 78 w 131"/>
                  <a:gd name="T13" fmla="*/ 126 h 127"/>
                  <a:gd name="T14" fmla="*/ 66 w 131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7">
                    <a:moveTo>
                      <a:pt x="66" y="127"/>
                    </a:moveTo>
                    <a:cubicBezTo>
                      <a:pt x="38" y="127"/>
                      <a:pt x="13" y="107"/>
                      <a:pt x="7" y="79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0" y="45"/>
                      <a:pt x="21" y="14"/>
                      <a:pt x="53" y="7"/>
                    </a:cubicBezTo>
                    <a:cubicBezTo>
                      <a:pt x="86" y="0"/>
                      <a:pt x="117" y="21"/>
                      <a:pt x="124" y="54"/>
                    </a:cubicBezTo>
                    <a:cubicBezTo>
                      <a:pt x="124" y="55"/>
                      <a:pt x="124" y="55"/>
                      <a:pt x="124" y="55"/>
                    </a:cubicBezTo>
                    <a:cubicBezTo>
                      <a:pt x="131" y="88"/>
                      <a:pt x="110" y="119"/>
                      <a:pt x="78" y="126"/>
                    </a:cubicBezTo>
                    <a:cubicBezTo>
                      <a:pt x="74" y="127"/>
                      <a:pt x="70" y="127"/>
                      <a:pt x="66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327">
                <a:extLst>
                  <a:ext uri="{FF2B5EF4-FFF2-40B4-BE49-F238E27FC236}">
                    <a16:creationId xmlns:a16="http://schemas.microsoft.com/office/drawing/2014/main" id="{0FE5CDD0-73F4-4C54-BA4A-6B95C99B5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1880"/>
                <a:ext cx="37" cy="38"/>
              </a:xfrm>
              <a:custGeom>
                <a:avLst/>
                <a:gdLst>
                  <a:gd name="T0" fmla="*/ 68 w 135"/>
                  <a:gd name="T1" fmla="*/ 135 h 135"/>
                  <a:gd name="T2" fmla="*/ 1 w 135"/>
                  <a:gd name="T3" fmla="*/ 70 h 135"/>
                  <a:gd name="T4" fmla="*/ 1 w 135"/>
                  <a:gd name="T5" fmla="*/ 68 h 135"/>
                  <a:gd name="T6" fmla="*/ 67 w 135"/>
                  <a:gd name="T7" fmla="*/ 0 h 135"/>
                  <a:gd name="T8" fmla="*/ 135 w 135"/>
                  <a:gd name="T9" fmla="*/ 66 h 135"/>
                  <a:gd name="T10" fmla="*/ 135 w 135"/>
                  <a:gd name="T11" fmla="*/ 67 h 135"/>
                  <a:gd name="T12" fmla="*/ 69 w 135"/>
                  <a:gd name="T13" fmla="*/ 135 h 135"/>
                  <a:gd name="T14" fmla="*/ 68 w 135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5">
                    <a:moveTo>
                      <a:pt x="68" y="135"/>
                    </a:moveTo>
                    <a:cubicBezTo>
                      <a:pt x="31" y="135"/>
                      <a:pt x="1" y="106"/>
                      <a:pt x="1" y="70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0" y="31"/>
                      <a:pt x="30" y="1"/>
                      <a:pt x="67" y="0"/>
                    </a:cubicBezTo>
                    <a:cubicBezTo>
                      <a:pt x="104" y="0"/>
                      <a:pt x="134" y="29"/>
                      <a:pt x="135" y="66"/>
                    </a:cubicBezTo>
                    <a:cubicBezTo>
                      <a:pt x="135" y="67"/>
                      <a:pt x="135" y="67"/>
                      <a:pt x="135" y="67"/>
                    </a:cubicBezTo>
                    <a:cubicBezTo>
                      <a:pt x="135" y="104"/>
                      <a:pt x="106" y="135"/>
                      <a:pt x="69" y="135"/>
                    </a:cubicBezTo>
                    <a:cubicBezTo>
                      <a:pt x="68" y="135"/>
                      <a:pt x="68" y="135"/>
                      <a:pt x="68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328">
                <a:extLst>
                  <a:ext uri="{FF2B5EF4-FFF2-40B4-BE49-F238E27FC236}">
                    <a16:creationId xmlns:a16="http://schemas.microsoft.com/office/drawing/2014/main" id="{A98255BA-1E59-4A70-B266-674AF1BA7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816"/>
                <a:ext cx="42" cy="40"/>
              </a:xfrm>
              <a:custGeom>
                <a:avLst/>
                <a:gdLst>
                  <a:gd name="T0" fmla="*/ 75 w 151"/>
                  <a:gd name="T1" fmla="*/ 146 h 146"/>
                  <a:gd name="T2" fmla="*/ 63 w 151"/>
                  <a:gd name="T3" fmla="*/ 145 h 146"/>
                  <a:gd name="T4" fmla="*/ 7 w 151"/>
                  <a:gd name="T5" fmla="*/ 65 h 146"/>
                  <a:gd name="T6" fmla="*/ 7 w 151"/>
                  <a:gd name="T7" fmla="*/ 63 h 146"/>
                  <a:gd name="T8" fmla="*/ 87 w 151"/>
                  <a:gd name="T9" fmla="*/ 6 h 146"/>
                  <a:gd name="T10" fmla="*/ 144 w 151"/>
                  <a:gd name="T11" fmla="*/ 87 h 146"/>
                  <a:gd name="T12" fmla="*/ 144 w 151"/>
                  <a:gd name="T13" fmla="*/ 88 h 146"/>
                  <a:gd name="T14" fmla="*/ 75 w 151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6">
                    <a:moveTo>
                      <a:pt x="75" y="146"/>
                    </a:moveTo>
                    <a:cubicBezTo>
                      <a:pt x="71" y="146"/>
                      <a:pt x="68" y="146"/>
                      <a:pt x="63" y="145"/>
                    </a:cubicBezTo>
                    <a:cubicBezTo>
                      <a:pt x="26" y="139"/>
                      <a:pt x="0" y="103"/>
                      <a:pt x="7" y="65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13" y="25"/>
                      <a:pt x="49" y="0"/>
                      <a:pt x="87" y="6"/>
                    </a:cubicBezTo>
                    <a:cubicBezTo>
                      <a:pt x="125" y="13"/>
                      <a:pt x="151" y="49"/>
                      <a:pt x="144" y="87"/>
                    </a:cubicBezTo>
                    <a:cubicBezTo>
                      <a:pt x="144" y="88"/>
                      <a:pt x="144" y="88"/>
                      <a:pt x="144" y="88"/>
                    </a:cubicBezTo>
                    <a:cubicBezTo>
                      <a:pt x="138" y="122"/>
                      <a:pt x="109" y="146"/>
                      <a:pt x="75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329">
                <a:extLst>
                  <a:ext uri="{FF2B5EF4-FFF2-40B4-BE49-F238E27FC236}">
                    <a16:creationId xmlns:a16="http://schemas.microsoft.com/office/drawing/2014/main" id="{CB2F9B63-EDC5-47AE-B086-6F7B36A0B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727"/>
                <a:ext cx="39" cy="40"/>
              </a:xfrm>
              <a:custGeom>
                <a:avLst/>
                <a:gdLst>
                  <a:gd name="T0" fmla="*/ 71 w 143"/>
                  <a:gd name="T1" fmla="*/ 144 h 144"/>
                  <a:gd name="T2" fmla="*/ 0 w 143"/>
                  <a:gd name="T3" fmla="*/ 74 h 144"/>
                  <a:gd name="T4" fmla="*/ 0 w 143"/>
                  <a:gd name="T5" fmla="*/ 72 h 144"/>
                  <a:gd name="T6" fmla="*/ 70 w 143"/>
                  <a:gd name="T7" fmla="*/ 0 h 144"/>
                  <a:gd name="T8" fmla="*/ 71 w 143"/>
                  <a:gd name="T9" fmla="*/ 0 h 144"/>
                  <a:gd name="T10" fmla="*/ 143 w 143"/>
                  <a:gd name="T11" fmla="*/ 70 h 144"/>
                  <a:gd name="T12" fmla="*/ 143 w 143"/>
                  <a:gd name="T13" fmla="*/ 72 h 144"/>
                  <a:gd name="T14" fmla="*/ 72 w 143"/>
                  <a:gd name="T15" fmla="*/ 144 h 144"/>
                  <a:gd name="T16" fmla="*/ 71 w 143"/>
                  <a:gd name="T17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144">
                    <a:moveTo>
                      <a:pt x="71" y="144"/>
                    </a:moveTo>
                    <a:cubicBezTo>
                      <a:pt x="33" y="144"/>
                      <a:pt x="1" y="113"/>
                      <a:pt x="0" y="74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3" y="72"/>
                      <a:pt x="143" y="72"/>
                      <a:pt x="143" y="72"/>
                    </a:cubicBezTo>
                    <a:cubicBezTo>
                      <a:pt x="143" y="111"/>
                      <a:pt x="112" y="144"/>
                      <a:pt x="72" y="144"/>
                    </a:cubicBezTo>
                    <a:cubicBezTo>
                      <a:pt x="72" y="144"/>
                      <a:pt x="72" y="144"/>
                      <a:pt x="71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330">
                <a:extLst>
                  <a:ext uri="{FF2B5EF4-FFF2-40B4-BE49-F238E27FC236}">
                    <a16:creationId xmlns:a16="http://schemas.microsoft.com/office/drawing/2014/main" id="{E0A745AA-C084-4611-BF27-3557003D0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664"/>
                <a:ext cx="45" cy="44"/>
              </a:xfrm>
              <a:custGeom>
                <a:avLst/>
                <a:gdLst>
                  <a:gd name="T0" fmla="*/ 82 w 164"/>
                  <a:gd name="T1" fmla="*/ 160 h 160"/>
                  <a:gd name="T2" fmla="*/ 69 w 164"/>
                  <a:gd name="T3" fmla="*/ 159 h 160"/>
                  <a:gd name="T4" fmla="*/ 7 w 164"/>
                  <a:gd name="T5" fmla="*/ 71 h 160"/>
                  <a:gd name="T6" fmla="*/ 7 w 164"/>
                  <a:gd name="T7" fmla="*/ 69 h 160"/>
                  <a:gd name="T8" fmla="*/ 95 w 164"/>
                  <a:gd name="T9" fmla="*/ 7 h 160"/>
                  <a:gd name="T10" fmla="*/ 157 w 164"/>
                  <a:gd name="T11" fmla="*/ 95 h 160"/>
                  <a:gd name="T12" fmla="*/ 157 w 164"/>
                  <a:gd name="T13" fmla="*/ 97 h 160"/>
                  <a:gd name="T14" fmla="*/ 82 w 164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60">
                    <a:moveTo>
                      <a:pt x="82" y="160"/>
                    </a:moveTo>
                    <a:cubicBezTo>
                      <a:pt x="78" y="160"/>
                      <a:pt x="73" y="160"/>
                      <a:pt x="69" y="159"/>
                    </a:cubicBezTo>
                    <a:cubicBezTo>
                      <a:pt x="28" y="152"/>
                      <a:pt x="0" y="112"/>
                      <a:pt x="7" y="7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4" y="28"/>
                      <a:pt x="54" y="0"/>
                      <a:pt x="95" y="7"/>
                    </a:cubicBezTo>
                    <a:cubicBezTo>
                      <a:pt x="137" y="14"/>
                      <a:pt x="164" y="53"/>
                      <a:pt x="157" y="95"/>
                    </a:cubicBezTo>
                    <a:cubicBezTo>
                      <a:pt x="157" y="97"/>
                      <a:pt x="157" y="97"/>
                      <a:pt x="157" y="97"/>
                    </a:cubicBezTo>
                    <a:cubicBezTo>
                      <a:pt x="151" y="134"/>
                      <a:pt x="119" y="160"/>
                      <a:pt x="82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331">
                <a:extLst>
                  <a:ext uri="{FF2B5EF4-FFF2-40B4-BE49-F238E27FC236}">
                    <a16:creationId xmlns:a16="http://schemas.microsoft.com/office/drawing/2014/main" id="{056AAC56-600A-452F-B1AC-C79094BA1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573"/>
                <a:ext cx="47" cy="45"/>
              </a:xfrm>
              <a:custGeom>
                <a:avLst/>
                <a:gdLst>
                  <a:gd name="T0" fmla="*/ 86 w 171"/>
                  <a:gd name="T1" fmla="*/ 161 h 161"/>
                  <a:gd name="T2" fmla="*/ 16 w 171"/>
                  <a:gd name="T3" fmla="*/ 115 h 161"/>
                  <a:gd name="T4" fmla="*/ 16 w 171"/>
                  <a:gd name="T5" fmla="*/ 113 h 161"/>
                  <a:gd name="T6" fmla="*/ 57 w 171"/>
                  <a:gd name="T7" fmla="*/ 15 h 161"/>
                  <a:gd name="T8" fmla="*/ 154 w 171"/>
                  <a:gd name="T9" fmla="*/ 57 h 161"/>
                  <a:gd name="T10" fmla="*/ 155 w 171"/>
                  <a:gd name="T11" fmla="*/ 58 h 161"/>
                  <a:gd name="T12" fmla="*/ 114 w 171"/>
                  <a:gd name="T13" fmla="*/ 156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56" y="161"/>
                      <a:pt x="28" y="144"/>
                      <a:pt x="16" y="115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0" y="75"/>
                      <a:pt x="18" y="31"/>
                      <a:pt x="57" y="15"/>
                    </a:cubicBezTo>
                    <a:cubicBezTo>
                      <a:pt x="95" y="0"/>
                      <a:pt x="139" y="18"/>
                      <a:pt x="154" y="57"/>
                    </a:cubicBezTo>
                    <a:cubicBezTo>
                      <a:pt x="155" y="58"/>
                      <a:pt x="155" y="58"/>
                      <a:pt x="155" y="58"/>
                    </a:cubicBezTo>
                    <a:cubicBezTo>
                      <a:pt x="171" y="97"/>
                      <a:pt x="152" y="140"/>
                      <a:pt x="114" y="156"/>
                    </a:cubicBezTo>
                    <a:cubicBezTo>
                      <a:pt x="105" y="160"/>
                      <a:pt x="95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332">
                <a:extLst>
                  <a:ext uri="{FF2B5EF4-FFF2-40B4-BE49-F238E27FC236}">
                    <a16:creationId xmlns:a16="http://schemas.microsoft.com/office/drawing/2014/main" id="{40BE623F-E673-4D3E-9F98-8A07B5274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1515"/>
                <a:ext cx="44" cy="42"/>
              </a:xfrm>
              <a:custGeom>
                <a:avLst/>
                <a:gdLst>
                  <a:gd name="T0" fmla="*/ 79 w 158"/>
                  <a:gd name="T1" fmla="*/ 154 h 154"/>
                  <a:gd name="T2" fmla="*/ 66 w 158"/>
                  <a:gd name="T3" fmla="*/ 153 h 154"/>
                  <a:gd name="T4" fmla="*/ 7 w 158"/>
                  <a:gd name="T5" fmla="*/ 69 h 154"/>
                  <a:gd name="T6" fmla="*/ 7 w 158"/>
                  <a:gd name="T7" fmla="*/ 67 h 154"/>
                  <a:gd name="T8" fmla="*/ 91 w 158"/>
                  <a:gd name="T9" fmla="*/ 7 h 154"/>
                  <a:gd name="T10" fmla="*/ 151 w 158"/>
                  <a:gd name="T11" fmla="*/ 92 h 154"/>
                  <a:gd name="T12" fmla="*/ 151 w 158"/>
                  <a:gd name="T13" fmla="*/ 93 h 154"/>
                  <a:gd name="T14" fmla="*/ 79 w 158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4">
                    <a:moveTo>
                      <a:pt x="79" y="154"/>
                    </a:moveTo>
                    <a:cubicBezTo>
                      <a:pt x="75" y="154"/>
                      <a:pt x="71" y="154"/>
                      <a:pt x="66" y="153"/>
                    </a:cubicBezTo>
                    <a:cubicBezTo>
                      <a:pt x="26" y="146"/>
                      <a:pt x="0" y="109"/>
                      <a:pt x="7" y="69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14" y="27"/>
                      <a:pt x="52" y="0"/>
                      <a:pt x="91" y="7"/>
                    </a:cubicBezTo>
                    <a:cubicBezTo>
                      <a:pt x="131" y="14"/>
                      <a:pt x="158" y="52"/>
                      <a:pt x="151" y="92"/>
                    </a:cubicBezTo>
                    <a:cubicBezTo>
                      <a:pt x="151" y="93"/>
                      <a:pt x="151" y="93"/>
                      <a:pt x="151" y="93"/>
                    </a:cubicBezTo>
                    <a:cubicBezTo>
                      <a:pt x="145" y="129"/>
                      <a:pt x="114" y="154"/>
                      <a:pt x="79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333">
                <a:extLst>
                  <a:ext uri="{FF2B5EF4-FFF2-40B4-BE49-F238E27FC236}">
                    <a16:creationId xmlns:a16="http://schemas.microsoft.com/office/drawing/2014/main" id="{121E3B1A-62F9-4AD2-9131-2E0982C08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430"/>
                <a:ext cx="53" cy="50"/>
              </a:xfrm>
              <a:custGeom>
                <a:avLst/>
                <a:gdLst>
                  <a:gd name="T0" fmla="*/ 96 w 192"/>
                  <a:gd name="T1" fmla="*/ 181 h 181"/>
                  <a:gd name="T2" fmla="*/ 19 w 192"/>
                  <a:gd name="T3" fmla="*/ 129 h 181"/>
                  <a:gd name="T4" fmla="*/ 18 w 192"/>
                  <a:gd name="T5" fmla="*/ 127 h 181"/>
                  <a:gd name="T6" fmla="*/ 64 w 192"/>
                  <a:gd name="T7" fmla="*/ 18 h 181"/>
                  <a:gd name="T8" fmla="*/ 173 w 192"/>
                  <a:gd name="T9" fmla="*/ 64 h 181"/>
                  <a:gd name="T10" fmla="*/ 174 w 192"/>
                  <a:gd name="T11" fmla="*/ 66 h 181"/>
                  <a:gd name="T12" fmla="*/ 128 w 192"/>
                  <a:gd name="T13" fmla="*/ 175 h 181"/>
                  <a:gd name="T14" fmla="*/ 96 w 192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181">
                    <a:moveTo>
                      <a:pt x="96" y="181"/>
                    </a:moveTo>
                    <a:cubicBezTo>
                      <a:pt x="63" y="181"/>
                      <a:pt x="32" y="161"/>
                      <a:pt x="19" y="129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0" y="84"/>
                      <a:pt x="21" y="35"/>
                      <a:pt x="64" y="18"/>
                    </a:cubicBezTo>
                    <a:cubicBezTo>
                      <a:pt x="107" y="0"/>
                      <a:pt x="156" y="21"/>
                      <a:pt x="173" y="64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92" y="109"/>
                      <a:pt x="171" y="158"/>
                      <a:pt x="128" y="175"/>
                    </a:cubicBezTo>
                    <a:cubicBezTo>
                      <a:pt x="118" y="179"/>
                      <a:pt x="107" y="181"/>
                      <a:pt x="96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334">
                <a:extLst>
                  <a:ext uri="{FF2B5EF4-FFF2-40B4-BE49-F238E27FC236}">
                    <a16:creationId xmlns:a16="http://schemas.microsoft.com/office/drawing/2014/main" id="{54CD5187-737C-48C4-9D47-4C158B4C4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1380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35 w 126"/>
                  <a:gd name="T3" fmla="*/ 111 h 119"/>
                  <a:gd name="T4" fmla="*/ 16 w 126"/>
                  <a:gd name="T5" fmla="*/ 36 h 119"/>
                  <a:gd name="T6" fmla="*/ 16 w 126"/>
                  <a:gd name="T7" fmla="*/ 35 h 119"/>
                  <a:gd name="T8" fmla="*/ 92 w 126"/>
                  <a:gd name="T9" fmla="*/ 16 h 119"/>
                  <a:gd name="T10" fmla="*/ 111 w 126"/>
                  <a:gd name="T11" fmla="*/ 91 h 119"/>
                  <a:gd name="T12" fmla="*/ 110 w 126"/>
                  <a:gd name="T13" fmla="*/ 92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53" y="119"/>
                      <a:pt x="43" y="117"/>
                      <a:pt x="35" y="111"/>
                    </a:cubicBezTo>
                    <a:cubicBezTo>
                      <a:pt x="9" y="96"/>
                      <a:pt x="0" y="62"/>
                      <a:pt x="16" y="36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32" y="9"/>
                      <a:pt x="66" y="0"/>
                      <a:pt x="92" y="16"/>
                    </a:cubicBezTo>
                    <a:cubicBezTo>
                      <a:pt x="118" y="32"/>
                      <a:pt x="126" y="65"/>
                      <a:pt x="111" y="91"/>
                    </a:cubicBezTo>
                    <a:cubicBezTo>
                      <a:pt x="110" y="92"/>
                      <a:pt x="110" y="92"/>
                      <a:pt x="110" y="92"/>
                    </a:cubicBezTo>
                    <a:cubicBezTo>
                      <a:pt x="100" y="110"/>
                      <a:pt x="8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335">
                <a:extLst>
                  <a:ext uri="{FF2B5EF4-FFF2-40B4-BE49-F238E27FC236}">
                    <a16:creationId xmlns:a16="http://schemas.microsoft.com/office/drawing/2014/main" id="{F64DB8D6-0A1E-4846-80E5-49BDC43D4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1286"/>
                <a:ext cx="58" cy="55"/>
              </a:xfrm>
              <a:custGeom>
                <a:avLst/>
                <a:gdLst>
                  <a:gd name="T0" fmla="*/ 105 w 209"/>
                  <a:gd name="T1" fmla="*/ 198 h 198"/>
                  <a:gd name="T2" fmla="*/ 20 w 209"/>
                  <a:gd name="T3" fmla="*/ 140 h 198"/>
                  <a:gd name="T4" fmla="*/ 19 w 209"/>
                  <a:gd name="T5" fmla="*/ 138 h 198"/>
                  <a:gd name="T6" fmla="*/ 70 w 209"/>
                  <a:gd name="T7" fmla="*/ 19 h 198"/>
                  <a:gd name="T8" fmla="*/ 189 w 209"/>
                  <a:gd name="T9" fmla="*/ 69 h 198"/>
                  <a:gd name="T10" fmla="*/ 190 w 209"/>
                  <a:gd name="T11" fmla="*/ 71 h 198"/>
                  <a:gd name="T12" fmla="*/ 140 w 209"/>
                  <a:gd name="T13" fmla="*/ 191 h 198"/>
                  <a:gd name="T14" fmla="*/ 105 w 209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9" h="198">
                    <a:moveTo>
                      <a:pt x="105" y="198"/>
                    </a:moveTo>
                    <a:cubicBezTo>
                      <a:pt x="69" y="198"/>
                      <a:pt x="34" y="176"/>
                      <a:pt x="20" y="140"/>
                    </a:cubicBezTo>
                    <a:cubicBezTo>
                      <a:pt x="19" y="138"/>
                      <a:pt x="19" y="138"/>
                      <a:pt x="19" y="138"/>
                    </a:cubicBezTo>
                    <a:cubicBezTo>
                      <a:pt x="0" y="91"/>
                      <a:pt x="23" y="38"/>
                      <a:pt x="70" y="19"/>
                    </a:cubicBezTo>
                    <a:cubicBezTo>
                      <a:pt x="117" y="0"/>
                      <a:pt x="170" y="22"/>
                      <a:pt x="189" y="69"/>
                    </a:cubicBezTo>
                    <a:cubicBezTo>
                      <a:pt x="190" y="71"/>
                      <a:pt x="190" y="71"/>
                      <a:pt x="190" y="71"/>
                    </a:cubicBezTo>
                    <a:cubicBezTo>
                      <a:pt x="209" y="118"/>
                      <a:pt x="187" y="172"/>
                      <a:pt x="140" y="191"/>
                    </a:cubicBezTo>
                    <a:cubicBezTo>
                      <a:pt x="128" y="196"/>
                      <a:pt x="117" y="198"/>
                      <a:pt x="105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336">
                <a:extLst>
                  <a:ext uri="{FF2B5EF4-FFF2-40B4-BE49-F238E27FC236}">
                    <a16:creationId xmlns:a16="http://schemas.microsoft.com/office/drawing/2014/main" id="{280056C1-E3B5-4503-B77F-14617BEEB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1240"/>
                <a:ext cx="53" cy="50"/>
              </a:xfrm>
              <a:custGeom>
                <a:avLst/>
                <a:gdLst>
                  <a:gd name="T0" fmla="*/ 96 w 193"/>
                  <a:gd name="T1" fmla="*/ 182 h 182"/>
                  <a:gd name="T2" fmla="*/ 53 w 193"/>
                  <a:gd name="T3" fmla="*/ 170 h 182"/>
                  <a:gd name="T4" fmla="*/ 24 w 193"/>
                  <a:gd name="T5" fmla="*/ 55 h 182"/>
                  <a:gd name="T6" fmla="*/ 25 w 193"/>
                  <a:gd name="T7" fmla="*/ 53 h 182"/>
                  <a:gd name="T8" fmla="*/ 140 w 193"/>
                  <a:gd name="T9" fmla="*/ 24 h 182"/>
                  <a:gd name="T10" fmla="*/ 169 w 193"/>
                  <a:gd name="T11" fmla="*/ 139 h 182"/>
                  <a:gd name="T12" fmla="*/ 168 w 193"/>
                  <a:gd name="T13" fmla="*/ 141 h 182"/>
                  <a:gd name="T14" fmla="*/ 96 w 193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2">
                    <a:moveTo>
                      <a:pt x="96" y="182"/>
                    </a:moveTo>
                    <a:cubicBezTo>
                      <a:pt x="81" y="182"/>
                      <a:pt x="66" y="178"/>
                      <a:pt x="53" y="170"/>
                    </a:cubicBezTo>
                    <a:cubicBezTo>
                      <a:pt x="13" y="146"/>
                      <a:pt x="0" y="95"/>
                      <a:pt x="24" y="55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49" y="13"/>
                      <a:pt x="100" y="0"/>
                      <a:pt x="140" y="24"/>
                    </a:cubicBezTo>
                    <a:cubicBezTo>
                      <a:pt x="180" y="48"/>
                      <a:pt x="193" y="99"/>
                      <a:pt x="169" y="139"/>
                    </a:cubicBezTo>
                    <a:cubicBezTo>
                      <a:pt x="168" y="141"/>
                      <a:pt x="168" y="141"/>
                      <a:pt x="168" y="141"/>
                    </a:cubicBezTo>
                    <a:cubicBezTo>
                      <a:pt x="152" y="167"/>
                      <a:pt x="124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337">
                <a:extLst>
                  <a:ext uri="{FF2B5EF4-FFF2-40B4-BE49-F238E27FC236}">
                    <a16:creationId xmlns:a16="http://schemas.microsoft.com/office/drawing/2014/main" id="{9987EDBC-FE2A-4BEC-980D-0D5A5CCB9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164"/>
                <a:ext cx="59" cy="57"/>
              </a:xfrm>
              <a:custGeom>
                <a:avLst/>
                <a:gdLst>
                  <a:gd name="T0" fmla="*/ 108 w 215"/>
                  <a:gd name="T1" fmla="*/ 205 h 205"/>
                  <a:gd name="T2" fmla="*/ 38 w 215"/>
                  <a:gd name="T3" fmla="*/ 175 h 205"/>
                  <a:gd name="T4" fmla="*/ 36 w 215"/>
                  <a:gd name="T5" fmla="*/ 173 h 205"/>
                  <a:gd name="T6" fmla="*/ 40 w 215"/>
                  <a:gd name="T7" fmla="*/ 37 h 205"/>
                  <a:gd name="T8" fmla="*/ 177 w 215"/>
                  <a:gd name="T9" fmla="*/ 41 h 205"/>
                  <a:gd name="T10" fmla="*/ 179 w 215"/>
                  <a:gd name="T11" fmla="*/ 42 h 205"/>
                  <a:gd name="T12" fmla="*/ 175 w 215"/>
                  <a:gd name="T13" fmla="*/ 179 h 205"/>
                  <a:gd name="T14" fmla="*/ 108 w 215"/>
                  <a:gd name="T15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5" h="205">
                    <a:moveTo>
                      <a:pt x="108" y="205"/>
                    </a:moveTo>
                    <a:cubicBezTo>
                      <a:pt x="83" y="205"/>
                      <a:pt x="57" y="195"/>
                      <a:pt x="38" y="175"/>
                    </a:cubicBezTo>
                    <a:cubicBezTo>
                      <a:pt x="36" y="173"/>
                      <a:pt x="36" y="173"/>
                      <a:pt x="36" y="173"/>
                    </a:cubicBezTo>
                    <a:cubicBezTo>
                      <a:pt x="0" y="134"/>
                      <a:pt x="2" y="73"/>
                      <a:pt x="40" y="37"/>
                    </a:cubicBezTo>
                    <a:cubicBezTo>
                      <a:pt x="79" y="0"/>
                      <a:pt x="141" y="2"/>
                      <a:pt x="177" y="41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215" y="81"/>
                      <a:pt x="214" y="142"/>
                      <a:pt x="175" y="179"/>
                    </a:cubicBezTo>
                    <a:cubicBezTo>
                      <a:pt x="156" y="197"/>
                      <a:pt x="132" y="205"/>
                      <a:pt x="108" y="2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338">
                <a:extLst>
                  <a:ext uri="{FF2B5EF4-FFF2-40B4-BE49-F238E27FC236}">
                    <a16:creationId xmlns:a16="http://schemas.microsoft.com/office/drawing/2014/main" id="{72755DAE-877E-4BDB-89BF-05660B8E7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114"/>
                <a:ext cx="45" cy="43"/>
              </a:xfrm>
              <a:custGeom>
                <a:avLst/>
                <a:gdLst>
                  <a:gd name="T0" fmla="*/ 82 w 165"/>
                  <a:gd name="T1" fmla="*/ 155 h 155"/>
                  <a:gd name="T2" fmla="*/ 25 w 165"/>
                  <a:gd name="T3" fmla="*/ 128 h 155"/>
                  <a:gd name="T4" fmla="*/ 38 w 165"/>
                  <a:gd name="T5" fmla="*/ 26 h 155"/>
                  <a:gd name="T6" fmla="*/ 39 w 165"/>
                  <a:gd name="T7" fmla="*/ 25 h 155"/>
                  <a:gd name="T8" fmla="*/ 140 w 165"/>
                  <a:gd name="T9" fmla="*/ 38 h 155"/>
                  <a:gd name="T10" fmla="*/ 128 w 165"/>
                  <a:gd name="T11" fmla="*/ 139 h 155"/>
                  <a:gd name="T12" fmla="*/ 126 w 165"/>
                  <a:gd name="T13" fmla="*/ 140 h 155"/>
                  <a:gd name="T14" fmla="*/ 82 w 165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5">
                    <a:moveTo>
                      <a:pt x="82" y="155"/>
                    </a:moveTo>
                    <a:cubicBezTo>
                      <a:pt x="61" y="155"/>
                      <a:pt x="39" y="146"/>
                      <a:pt x="25" y="128"/>
                    </a:cubicBezTo>
                    <a:cubicBezTo>
                      <a:pt x="0" y="96"/>
                      <a:pt x="6" y="51"/>
                      <a:pt x="38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70" y="0"/>
                      <a:pt x="116" y="6"/>
                      <a:pt x="140" y="38"/>
                    </a:cubicBezTo>
                    <a:cubicBezTo>
                      <a:pt x="165" y="69"/>
                      <a:pt x="159" y="115"/>
                      <a:pt x="128" y="139"/>
                    </a:cubicBezTo>
                    <a:cubicBezTo>
                      <a:pt x="126" y="140"/>
                      <a:pt x="126" y="140"/>
                      <a:pt x="126" y="140"/>
                    </a:cubicBezTo>
                    <a:cubicBezTo>
                      <a:pt x="113" y="150"/>
                      <a:pt x="98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339">
                <a:extLst>
                  <a:ext uri="{FF2B5EF4-FFF2-40B4-BE49-F238E27FC236}">
                    <a16:creationId xmlns:a16="http://schemas.microsoft.com/office/drawing/2014/main" id="{2FDB72AD-4F8D-43F5-ABB3-EB475A7F8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056"/>
                <a:ext cx="55" cy="52"/>
              </a:xfrm>
              <a:custGeom>
                <a:avLst/>
                <a:gdLst>
                  <a:gd name="T0" fmla="*/ 100 w 198"/>
                  <a:gd name="T1" fmla="*/ 189 h 189"/>
                  <a:gd name="T2" fmla="*/ 35 w 198"/>
                  <a:gd name="T3" fmla="*/ 161 h 189"/>
                  <a:gd name="T4" fmla="*/ 34 w 198"/>
                  <a:gd name="T5" fmla="*/ 159 h 189"/>
                  <a:gd name="T6" fmla="*/ 38 w 198"/>
                  <a:gd name="T7" fmla="*/ 34 h 189"/>
                  <a:gd name="T8" fmla="*/ 163 w 198"/>
                  <a:gd name="T9" fmla="*/ 38 h 189"/>
                  <a:gd name="T10" fmla="*/ 164 w 198"/>
                  <a:gd name="T11" fmla="*/ 39 h 189"/>
                  <a:gd name="T12" fmla="*/ 161 w 198"/>
                  <a:gd name="T13" fmla="*/ 165 h 189"/>
                  <a:gd name="T14" fmla="*/ 100 w 198"/>
                  <a:gd name="T15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89">
                    <a:moveTo>
                      <a:pt x="100" y="189"/>
                    </a:moveTo>
                    <a:cubicBezTo>
                      <a:pt x="76" y="189"/>
                      <a:pt x="53" y="179"/>
                      <a:pt x="35" y="161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0" y="124"/>
                      <a:pt x="2" y="68"/>
                      <a:pt x="38" y="34"/>
                    </a:cubicBezTo>
                    <a:cubicBezTo>
                      <a:pt x="73" y="0"/>
                      <a:pt x="129" y="2"/>
                      <a:pt x="163" y="38"/>
                    </a:cubicBezTo>
                    <a:cubicBezTo>
                      <a:pt x="164" y="39"/>
                      <a:pt x="164" y="39"/>
                      <a:pt x="164" y="39"/>
                    </a:cubicBezTo>
                    <a:cubicBezTo>
                      <a:pt x="198" y="75"/>
                      <a:pt x="196" y="131"/>
                      <a:pt x="161" y="165"/>
                    </a:cubicBezTo>
                    <a:cubicBezTo>
                      <a:pt x="143" y="181"/>
                      <a:pt x="122" y="189"/>
                      <a:pt x="100" y="1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340">
                <a:extLst>
                  <a:ext uri="{FF2B5EF4-FFF2-40B4-BE49-F238E27FC236}">
                    <a16:creationId xmlns:a16="http://schemas.microsoft.com/office/drawing/2014/main" id="{55C8ED43-096A-4952-BCD2-4CC388348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1018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27 w 181"/>
                  <a:gd name="T3" fmla="*/ 139 h 170"/>
                  <a:gd name="T4" fmla="*/ 41 w 181"/>
                  <a:gd name="T5" fmla="*/ 28 h 170"/>
                  <a:gd name="T6" fmla="*/ 42 w 181"/>
                  <a:gd name="T7" fmla="*/ 27 h 170"/>
                  <a:gd name="T8" fmla="*/ 154 w 181"/>
                  <a:gd name="T9" fmla="*/ 40 h 170"/>
                  <a:gd name="T10" fmla="*/ 140 w 181"/>
                  <a:gd name="T11" fmla="*/ 152 h 170"/>
                  <a:gd name="T12" fmla="*/ 138 w 181"/>
                  <a:gd name="T13" fmla="*/ 15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6" y="170"/>
                      <a:pt x="43" y="159"/>
                      <a:pt x="27" y="139"/>
                    </a:cubicBezTo>
                    <a:cubicBezTo>
                      <a:pt x="0" y="105"/>
                      <a:pt x="6" y="55"/>
                      <a:pt x="41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77" y="0"/>
                      <a:pt x="127" y="6"/>
                      <a:pt x="154" y="40"/>
                    </a:cubicBezTo>
                    <a:cubicBezTo>
                      <a:pt x="181" y="75"/>
                      <a:pt x="174" y="125"/>
                      <a:pt x="140" y="152"/>
                    </a:cubicBezTo>
                    <a:cubicBezTo>
                      <a:pt x="138" y="153"/>
                      <a:pt x="138" y="153"/>
                      <a:pt x="138" y="153"/>
                    </a:cubicBezTo>
                    <a:cubicBezTo>
                      <a:pt x="124" y="164"/>
                      <a:pt x="107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341">
                <a:extLst>
                  <a:ext uri="{FF2B5EF4-FFF2-40B4-BE49-F238E27FC236}">
                    <a16:creationId xmlns:a16="http://schemas.microsoft.com/office/drawing/2014/main" id="{D0B927EC-7A6A-4496-A4B2-94CD80753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946"/>
                <a:ext cx="63" cy="59"/>
              </a:xfrm>
              <a:custGeom>
                <a:avLst/>
                <a:gdLst>
                  <a:gd name="T0" fmla="*/ 115 w 227"/>
                  <a:gd name="T1" fmla="*/ 212 h 212"/>
                  <a:gd name="T2" fmla="*/ 72 w 227"/>
                  <a:gd name="T3" fmla="*/ 202 h 212"/>
                  <a:gd name="T4" fmla="*/ 70 w 227"/>
                  <a:gd name="T5" fmla="*/ 201 h 212"/>
                  <a:gd name="T6" fmla="*/ 24 w 227"/>
                  <a:gd name="T7" fmla="*/ 70 h 212"/>
                  <a:gd name="T8" fmla="*/ 155 w 227"/>
                  <a:gd name="T9" fmla="*/ 23 h 212"/>
                  <a:gd name="T10" fmla="*/ 158 w 227"/>
                  <a:gd name="T11" fmla="*/ 24 h 212"/>
                  <a:gd name="T12" fmla="*/ 204 w 227"/>
                  <a:gd name="T13" fmla="*/ 156 h 212"/>
                  <a:gd name="T14" fmla="*/ 115 w 22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7" h="212">
                    <a:moveTo>
                      <a:pt x="115" y="212"/>
                    </a:moveTo>
                    <a:cubicBezTo>
                      <a:pt x="101" y="212"/>
                      <a:pt x="86" y="209"/>
                      <a:pt x="72" y="202"/>
                    </a:cubicBezTo>
                    <a:cubicBezTo>
                      <a:pt x="70" y="201"/>
                      <a:pt x="70" y="201"/>
                      <a:pt x="70" y="201"/>
                    </a:cubicBezTo>
                    <a:cubicBezTo>
                      <a:pt x="21" y="178"/>
                      <a:pt x="0" y="119"/>
                      <a:pt x="24" y="70"/>
                    </a:cubicBezTo>
                    <a:cubicBezTo>
                      <a:pt x="47" y="21"/>
                      <a:pt x="106" y="0"/>
                      <a:pt x="155" y="23"/>
                    </a:cubicBezTo>
                    <a:cubicBezTo>
                      <a:pt x="158" y="24"/>
                      <a:pt x="158" y="24"/>
                      <a:pt x="158" y="24"/>
                    </a:cubicBezTo>
                    <a:cubicBezTo>
                      <a:pt x="207" y="48"/>
                      <a:pt x="227" y="107"/>
                      <a:pt x="204" y="156"/>
                    </a:cubicBezTo>
                    <a:cubicBezTo>
                      <a:pt x="187" y="192"/>
                      <a:pt x="152" y="212"/>
                      <a:pt x="115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342">
                <a:extLst>
                  <a:ext uri="{FF2B5EF4-FFF2-40B4-BE49-F238E27FC236}">
                    <a16:creationId xmlns:a16="http://schemas.microsoft.com/office/drawing/2014/main" id="{A9627DC5-9D73-432E-8854-D3ED78D5B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932"/>
                <a:ext cx="36" cy="34"/>
              </a:xfrm>
              <a:custGeom>
                <a:avLst/>
                <a:gdLst>
                  <a:gd name="T0" fmla="*/ 64 w 129"/>
                  <a:gd name="T1" fmla="*/ 122 h 122"/>
                  <a:gd name="T2" fmla="*/ 19 w 129"/>
                  <a:gd name="T3" fmla="*/ 100 h 122"/>
                  <a:gd name="T4" fmla="*/ 29 w 129"/>
                  <a:gd name="T5" fmla="*/ 20 h 122"/>
                  <a:gd name="T6" fmla="*/ 30 w 129"/>
                  <a:gd name="T7" fmla="*/ 20 h 122"/>
                  <a:gd name="T8" fmla="*/ 110 w 129"/>
                  <a:gd name="T9" fmla="*/ 30 h 122"/>
                  <a:gd name="T10" fmla="*/ 100 w 129"/>
                  <a:gd name="T11" fmla="*/ 109 h 122"/>
                  <a:gd name="T12" fmla="*/ 99 w 129"/>
                  <a:gd name="T13" fmla="*/ 110 h 122"/>
                  <a:gd name="T14" fmla="*/ 64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4" y="122"/>
                    </a:moveTo>
                    <a:cubicBezTo>
                      <a:pt x="47" y="122"/>
                      <a:pt x="31" y="115"/>
                      <a:pt x="19" y="100"/>
                    </a:cubicBezTo>
                    <a:cubicBezTo>
                      <a:pt x="0" y="75"/>
                      <a:pt x="4" y="40"/>
                      <a:pt x="29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55" y="0"/>
                      <a:pt x="91" y="5"/>
                      <a:pt x="110" y="30"/>
                    </a:cubicBezTo>
                    <a:cubicBezTo>
                      <a:pt x="129" y="54"/>
                      <a:pt x="125" y="90"/>
                      <a:pt x="100" y="109"/>
                    </a:cubicBezTo>
                    <a:cubicBezTo>
                      <a:pt x="99" y="110"/>
                      <a:pt x="99" y="110"/>
                      <a:pt x="99" y="110"/>
                    </a:cubicBezTo>
                    <a:cubicBezTo>
                      <a:pt x="89" y="118"/>
                      <a:pt x="76" y="122"/>
                      <a:pt x="64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343">
                <a:extLst>
                  <a:ext uri="{FF2B5EF4-FFF2-40B4-BE49-F238E27FC236}">
                    <a16:creationId xmlns:a16="http://schemas.microsoft.com/office/drawing/2014/main" id="{DA91AA94-4E5B-45F5-A0C9-95C4391FA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894"/>
                <a:ext cx="35" cy="34"/>
              </a:xfrm>
              <a:custGeom>
                <a:avLst/>
                <a:gdLst>
                  <a:gd name="T0" fmla="*/ 65 w 129"/>
                  <a:gd name="T1" fmla="*/ 121 h 121"/>
                  <a:gd name="T2" fmla="*/ 41 w 129"/>
                  <a:gd name="T3" fmla="*/ 115 h 121"/>
                  <a:gd name="T4" fmla="*/ 39 w 129"/>
                  <a:gd name="T5" fmla="*/ 115 h 121"/>
                  <a:gd name="T6" fmla="*/ 13 w 129"/>
                  <a:gd name="T7" fmla="*/ 40 h 121"/>
                  <a:gd name="T8" fmla="*/ 88 w 129"/>
                  <a:gd name="T9" fmla="*/ 14 h 121"/>
                  <a:gd name="T10" fmla="*/ 89 w 129"/>
                  <a:gd name="T11" fmla="*/ 14 h 121"/>
                  <a:gd name="T12" fmla="*/ 115 w 129"/>
                  <a:gd name="T13" fmla="*/ 89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7" y="121"/>
                      <a:pt x="48" y="119"/>
                      <a:pt x="41" y="115"/>
                    </a:cubicBezTo>
                    <a:cubicBezTo>
                      <a:pt x="39" y="115"/>
                      <a:pt x="39" y="115"/>
                      <a:pt x="39" y="115"/>
                    </a:cubicBezTo>
                    <a:cubicBezTo>
                      <a:pt x="12" y="101"/>
                      <a:pt x="0" y="68"/>
                      <a:pt x="13" y="40"/>
                    </a:cubicBezTo>
                    <a:cubicBezTo>
                      <a:pt x="26" y="12"/>
                      <a:pt x="60" y="0"/>
                      <a:pt x="88" y="14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117" y="28"/>
                      <a:pt x="129" y="61"/>
                      <a:pt x="115" y="89"/>
                    </a:cubicBezTo>
                    <a:cubicBezTo>
                      <a:pt x="106" y="109"/>
                      <a:pt x="86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344">
                <a:extLst>
                  <a:ext uri="{FF2B5EF4-FFF2-40B4-BE49-F238E27FC236}">
                    <a16:creationId xmlns:a16="http://schemas.microsoft.com/office/drawing/2014/main" id="{3157C0A4-0F1D-4BA2-9ABB-2A5D7DC3F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6" y="848"/>
                <a:ext cx="65" cy="61"/>
              </a:xfrm>
              <a:custGeom>
                <a:avLst/>
                <a:gdLst>
                  <a:gd name="T0" fmla="*/ 116 w 234"/>
                  <a:gd name="T1" fmla="*/ 220 h 220"/>
                  <a:gd name="T2" fmla="*/ 17 w 234"/>
                  <a:gd name="T3" fmla="*/ 146 h 220"/>
                  <a:gd name="T4" fmla="*/ 86 w 234"/>
                  <a:gd name="T5" fmla="*/ 17 h 220"/>
                  <a:gd name="T6" fmla="*/ 88 w 234"/>
                  <a:gd name="T7" fmla="*/ 16 h 220"/>
                  <a:gd name="T8" fmla="*/ 217 w 234"/>
                  <a:gd name="T9" fmla="*/ 85 h 220"/>
                  <a:gd name="T10" fmla="*/ 148 w 234"/>
                  <a:gd name="T11" fmla="*/ 214 h 220"/>
                  <a:gd name="T12" fmla="*/ 146 w 234"/>
                  <a:gd name="T13" fmla="*/ 215 h 220"/>
                  <a:gd name="T14" fmla="*/ 116 w 234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4" h="220">
                    <a:moveTo>
                      <a:pt x="116" y="220"/>
                    </a:moveTo>
                    <a:cubicBezTo>
                      <a:pt x="71" y="220"/>
                      <a:pt x="30" y="191"/>
                      <a:pt x="17" y="146"/>
                    </a:cubicBezTo>
                    <a:cubicBezTo>
                      <a:pt x="0" y="91"/>
                      <a:pt x="31" y="33"/>
                      <a:pt x="86" y="17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143" y="0"/>
                      <a:pt x="201" y="31"/>
                      <a:pt x="217" y="85"/>
                    </a:cubicBezTo>
                    <a:cubicBezTo>
                      <a:pt x="234" y="140"/>
                      <a:pt x="203" y="198"/>
                      <a:pt x="148" y="214"/>
                    </a:cubicBezTo>
                    <a:cubicBezTo>
                      <a:pt x="146" y="215"/>
                      <a:pt x="146" y="215"/>
                      <a:pt x="146" y="215"/>
                    </a:cubicBezTo>
                    <a:cubicBezTo>
                      <a:pt x="136" y="218"/>
                      <a:pt x="126" y="220"/>
                      <a:pt x="116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345">
                <a:extLst>
                  <a:ext uri="{FF2B5EF4-FFF2-40B4-BE49-F238E27FC236}">
                    <a16:creationId xmlns:a16="http://schemas.microsoft.com/office/drawing/2014/main" id="{9A09D5F1-C3C3-4BC0-AC13-EEF042221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813"/>
                <a:ext cx="66" cy="62"/>
              </a:xfrm>
              <a:custGeom>
                <a:avLst/>
                <a:gdLst>
                  <a:gd name="T0" fmla="*/ 121 w 239"/>
                  <a:gd name="T1" fmla="*/ 224 h 224"/>
                  <a:gd name="T2" fmla="*/ 76 w 239"/>
                  <a:gd name="T3" fmla="*/ 213 h 224"/>
                  <a:gd name="T4" fmla="*/ 73 w 239"/>
                  <a:gd name="T5" fmla="*/ 212 h 224"/>
                  <a:gd name="T6" fmla="*/ 25 w 239"/>
                  <a:gd name="T7" fmla="*/ 73 h 224"/>
                  <a:gd name="T8" fmla="*/ 163 w 239"/>
                  <a:gd name="T9" fmla="*/ 25 h 224"/>
                  <a:gd name="T10" fmla="*/ 166 w 239"/>
                  <a:gd name="T11" fmla="*/ 26 h 224"/>
                  <a:gd name="T12" fmla="*/ 215 w 239"/>
                  <a:gd name="T13" fmla="*/ 164 h 224"/>
                  <a:gd name="T14" fmla="*/ 121 w 239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9" h="224">
                    <a:moveTo>
                      <a:pt x="121" y="224"/>
                    </a:moveTo>
                    <a:cubicBezTo>
                      <a:pt x="105" y="224"/>
                      <a:pt x="90" y="220"/>
                      <a:pt x="76" y="213"/>
                    </a:cubicBezTo>
                    <a:cubicBezTo>
                      <a:pt x="73" y="212"/>
                      <a:pt x="73" y="212"/>
                      <a:pt x="73" y="212"/>
                    </a:cubicBezTo>
                    <a:cubicBezTo>
                      <a:pt x="22" y="188"/>
                      <a:pt x="0" y="125"/>
                      <a:pt x="25" y="73"/>
                    </a:cubicBezTo>
                    <a:cubicBezTo>
                      <a:pt x="49" y="22"/>
                      <a:pt x="112" y="0"/>
                      <a:pt x="163" y="25"/>
                    </a:cubicBezTo>
                    <a:cubicBezTo>
                      <a:pt x="166" y="26"/>
                      <a:pt x="166" y="26"/>
                      <a:pt x="166" y="26"/>
                    </a:cubicBezTo>
                    <a:cubicBezTo>
                      <a:pt x="217" y="50"/>
                      <a:pt x="239" y="113"/>
                      <a:pt x="215" y="164"/>
                    </a:cubicBezTo>
                    <a:cubicBezTo>
                      <a:pt x="197" y="202"/>
                      <a:pt x="159" y="224"/>
                      <a:pt x="121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346">
                <a:extLst>
                  <a:ext uri="{FF2B5EF4-FFF2-40B4-BE49-F238E27FC236}">
                    <a16:creationId xmlns:a16="http://schemas.microsoft.com/office/drawing/2014/main" id="{5A705F36-2EA9-4175-9ABD-1E30F7A61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815"/>
                <a:ext cx="42" cy="40"/>
              </a:xfrm>
              <a:custGeom>
                <a:avLst/>
                <a:gdLst>
                  <a:gd name="T0" fmla="*/ 75 w 153"/>
                  <a:gd name="T1" fmla="*/ 143 h 143"/>
                  <a:gd name="T2" fmla="*/ 11 w 153"/>
                  <a:gd name="T3" fmla="*/ 95 h 143"/>
                  <a:gd name="T4" fmla="*/ 56 w 153"/>
                  <a:gd name="T5" fmla="*/ 11 h 143"/>
                  <a:gd name="T6" fmla="*/ 58 w 153"/>
                  <a:gd name="T7" fmla="*/ 10 h 143"/>
                  <a:gd name="T8" fmla="*/ 142 w 153"/>
                  <a:gd name="T9" fmla="*/ 56 h 143"/>
                  <a:gd name="T10" fmla="*/ 96 w 153"/>
                  <a:gd name="T11" fmla="*/ 140 h 143"/>
                  <a:gd name="T12" fmla="*/ 95 w 153"/>
                  <a:gd name="T13" fmla="*/ 140 h 143"/>
                  <a:gd name="T14" fmla="*/ 75 w 153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3">
                    <a:moveTo>
                      <a:pt x="75" y="143"/>
                    </a:moveTo>
                    <a:cubicBezTo>
                      <a:pt x="46" y="143"/>
                      <a:pt x="20" y="124"/>
                      <a:pt x="11" y="95"/>
                    </a:cubicBezTo>
                    <a:cubicBezTo>
                      <a:pt x="0" y="59"/>
                      <a:pt x="20" y="22"/>
                      <a:pt x="56" y="11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93" y="0"/>
                      <a:pt x="131" y="20"/>
                      <a:pt x="142" y="56"/>
                    </a:cubicBezTo>
                    <a:cubicBezTo>
                      <a:pt x="153" y="91"/>
                      <a:pt x="132" y="129"/>
                      <a:pt x="96" y="140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347">
                <a:extLst>
                  <a:ext uri="{FF2B5EF4-FFF2-40B4-BE49-F238E27FC236}">
                    <a16:creationId xmlns:a16="http://schemas.microsoft.com/office/drawing/2014/main" id="{8A35924D-9167-41B9-BD91-4902104E2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788"/>
                <a:ext cx="50" cy="48"/>
              </a:xfrm>
              <a:custGeom>
                <a:avLst/>
                <a:gdLst>
                  <a:gd name="T0" fmla="*/ 90 w 179"/>
                  <a:gd name="T1" fmla="*/ 174 h 174"/>
                  <a:gd name="T2" fmla="*/ 84 w 179"/>
                  <a:gd name="T3" fmla="*/ 174 h 174"/>
                  <a:gd name="T4" fmla="*/ 82 w 179"/>
                  <a:gd name="T5" fmla="*/ 174 h 174"/>
                  <a:gd name="T6" fmla="*/ 3 w 179"/>
                  <a:gd name="T7" fmla="*/ 82 h 174"/>
                  <a:gd name="T8" fmla="*/ 95 w 179"/>
                  <a:gd name="T9" fmla="*/ 4 h 174"/>
                  <a:gd name="T10" fmla="*/ 97 w 179"/>
                  <a:gd name="T11" fmla="*/ 4 h 174"/>
                  <a:gd name="T12" fmla="*/ 175 w 179"/>
                  <a:gd name="T13" fmla="*/ 96 h 174"/>
                  <a:gd name="T14" fmla="*/ 90 w 179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4">
                    <a:moveTo>
                      <a:pt x="90" y="174"/>
                    </a:moveTo>
                    <a:cubicBezTo>
                      <a:pt x="88" y="174"/>
                      <a:pt x="86" y="174"/>
                      <a:pt x="84" y="174"/>
                    </a:cubicBezTo>
                    <a:cubicBezTo>
                      <a:pt x="82" y="174"/>
                      <a:pt x="82" y="174"/>
                      <a:pt x="82" y="174"/>
                    </a:cubicBezTo>
                    <a:cubicBezTo>
                      <a:pt x="35" y="170"/>
                      <a:pt x="0" y="129"/>
                      <a:pt x="3" y="82"/>
                    </a:cubicBezTo>
                    <a:cubicBezTo>
                      <a:pt x="7" y="35"/>
                      <a:pt x="48" y="0"/>
                      <a:pt x="95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144" y="8"/>
                      <a:pt x="179" y="49"/>
                      <a:pt x="175" y="96"/>
                    </a:cubicBezTo>
                    <a:cubicBezTo>
                      <a:pt x="172" y="140"/>
                      <a:pt x="134" y="174"/>
                      <a:pt x="90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348">
                <a:extLst>
                  <a:ext uri="{FF2B5EF4-FFF2-40B4-BE49-F238E27FC236}">
                    <a16:creationId xmlns:a16="http://schemas.microsoft.com/office/drawing/2014/main" id="{345094DA-612E-4B82-A10A-FA541C350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774"/>
                <a:ext cx="53" cy="52"/>
              </a:xfrm>
              <a:custGeom>
                <a:avLst/>
                <a:gdLst>
                  <a:gd name="T0" fmla="*/ 96 w 191"/>
                  <a:gd name="T1" fmla="*/ 186 h 186"/>
                  <a:gd name="T2" fmla="*/ 89 w 191"/>
                  <a:gd name="T3" fmla="*/ 185 h 186"/>
                  <a:gd name="T4" fmla="*/ 87 w 191"/>
                  <a:gd name="T5" fmla="*/ 185 h 186"/>
                  <a:gd name="T6" fmla="*/ 3 w 191"/>
                  <a:gd name="T7" fmla="*/ 87 h 186"/>
                  <a:gd name="T8" fmla="*/ 101 w 191"/>
                  <a:gd name="T9" fmla="*/ 4 h 186"/>
                  <a:gd name="T10" fmla="*/ 103 w 191"/>
                  <a:gd name="T11" fmla="*/ 4 h 186"/>
                  <a:gd name="T12" fmla="*/ 187 w 191"/>
                  <a:gd name="T13" fmla="*/ 102 h 186"/>
                  <a:gd name="T14" fmla="*/ 96 w 191"/>
                  <a:gd name="T15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6">
                    <a:moveTo>
                      <a:pt x="96" y="186"/>
                    </a:moveTo>
                    <a:cubicBezTo>
                      <a:pt x="94" y="186"/>
                      <a:pt x="92" y="186"/>
                      <a:pt x="89" y="185"/>
                    </a:cubicBezTo>
                    <a:cubicBezTo>
                      <a:pt x="87" y="185"/>
                      <a:pt x="87" y="185"/>
                      <a:pt x="87" y="185"/>
                    </a:cubicBezTo>
                    <a:cubicBezTo>
                      <a:pt x="37" y="181"/>
                      <a:pt x="0" y="138"/>
                      <a:pt x="3" y="87"/>
                    </a:cubicBezTo>
                    <a:cubicBezTo>
                      <a:pt x="7" y="37"/>
                      <a:pt x="51" y="0"/>
                      <a:pt x="101" y="4"/>
                    </a:cubicBezTo>
                    <a:cubicBezTo>
                      <a:pt x="103" y="4"/>
                      <a:pt x="103" y="4"/>
                      <a:pt x="103" y="4"/>
                    </a:cubicBezTo>
                    <a:cubicBezTo>
                      <a:pt x="153" y="8"/>
                      <a:pt x="191" y="52"/>
                      <a:pt x="187" y="102"/>
                    </a:cubicBezTo>
                    <a:cubicBezTo>
                      <a:pt x="183" y="149"/>
                      <a:pt x="143" y="186"/>
                      <a:pt x="96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349">
                <a:extLst>
                  <a:ext uri="{FF2B5EF4-FFF2-40B4-BE49-F238E27FC236}">
                    <a16:creationId xmlns:a16="http://schemas.microsoft.com/office/drawing/2014/main" id="{453BDCB1-1056-48C9-83FF-4904E3BBA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" y="774"/>
                <a:ext cx="37" cy="35"/>
              </a:xfrm>
              <a:custGeom>
                <a:avLst/>
                <a:gdLst>
                  <a:gd name="T0" fmla="*/ 67 w 135"/>
                  <a:gd name="T1" fmla="*/ 127 h 127"/>
                  <a:gd name="T2" fmla="*/ 10 w 135"/>
                  <a:gd name="T3" fmla="*/ 84 h 127"/>
                  <a:gd name="T4" fmla="*/ 50 w 135"/>
                  <a:gd name="T5" fmla="*/ 10 h 127"/>
                  <a:gd name="T6" fmla="*/ 51 w 135"/>
                  <a:gd name="T7" fmla="*/ 10 h 127"/>
                  <a:gd name="T8" fmla="*/ 125 w 135"/>
                  <a:gd name="T9" fmla="*/ 49 h 127"/>
                  <a:gd name="T10" fmla="*/ 85 w 135"/>
                  <a:gd name="T11" fmla="*/ 124 h 127"/>
                  <a:gd name="T12" fmla="*/ 84 w 135"/>
                  <a:gd name="T13" fmla="*/ 124 h 127"/>
                  <a:gd name="T14" fmla="*/ 67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7" y="127"/>
                    </a:moveTo>
                    <a:cubicBezTo>
                      <a:pt x="41" y="127"/>
                      <a:pt x="18" y="110"/>
                      <a:pt x="10" y="84"/>
                    </a:cubicBezTo>
                    <a:cubicBezTo>
                      <a:pt x="0" y="53"/>
                      <a:pt x="18" y="19"/>
                      <a:pt x="50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83" y="0"/>
                      <a:pt x="116" y="18"/>
                      <a:pt x="125" y="49"/>
                    </a:cubicBezTo>
                    <a:cubicBezTo>
                      <a:pt x="135" y="81"/>
                      <a:pt x="117" y="114"/>
                      <a:pt x="85" y="124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78" y="126"/>
                      <a:pt x="73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350">
                <a:extLst>
                  <a:ext uri="{FF2B5EF4-FFF2-40B4-BE49-F238E27FC236}">
                    <a16:creationId xmlns:a16="http://schemas.microsoft.com/office/drawing/2014/main" id="{27A34DA9-5443-4569-A4E6-55BB2C80E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887"/>
                <a:ext cx="60" cy="58"/>
              </a:xfrm>
              <a:custGeom>
                <a:avLst/>
                <a:gdLst>
                  <a:gd name="T0" fmla="*/ 111 w 220"/>
                  <a:gd name="T1" fmla="*/ 212 h 212"/>
                  <a:gd name="T2" fmla="*/ 100 w 220"/>
                  <a:gd name="T3" fmla="*/ 211 h 212"/>
                  <a:gd name="T4" fmla="*/ 98 w 220"/>
                  <a:gd name="T5" fmla="*/ 211 h 212"/>
                  <a:gd name="T6" fmla="*/ 6 w 220"/>
                  <a:gd name="T7" fmla="*/ 97 h 212"/>
                  <a:gd name="T8" fmla="*/ 120 w 220"/>
                  <a:gd name="T9" fmla="*/ 6 h 212"/>
                  <a:gd name="T10" fmla="*/ 123 w 220"/>
                  <a:gd name="T11" fmla="*/ 6 h 212"/>
                  <a:gd name="T12" fmla="*/ 214 w 220"/>
                  <a:gd name="T13" fmla="*/ 120 h 212"/>
                  <a:gd name="T14" fmla="*/ 111 w 220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12">
                    <a:moveTo>
                      <a:pt x="111" y="212"/>
                    </a:moveTo>
                    <a:cubicBezTo>
                      <a:pt x="108" y="212"/>
                      <a:pt x="104" y="212"/>
                      <a:pt x="100" y="211"/>
                    </a:cubicBezTo>
                    <a:cubicBezTo>
                      <a:pt x="98" y="211"/>
                      <a:pt x="98" y="211"/>
                      <a:pt x="98" y="211"/>
                    </a:cubicBezTo>
                    <a:cubicBezTo>
                      <a:pt x="41" y="205"/>
                      <a:pt x="0" y="154"/>
                      <a:pt x="6" y="97"/>
                    </a:cubicBezTo>
                    <a:cubicBezTo>
                      <a:pt x="12" y="41"/>
                      <a:pt x="63" y="0"/>
                      <a:pt x="120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79" y="12"/>
                      <a:pt x="220" y="63"/>
                      <a:pt x="214" y="120"/>
                    </a:cubicBezTo>
                    <a:cubicBezTo>
                      <a:pt x="208" y="173"/>
                      <a:pt x="164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51">
                <a:extLst>
                  <a:ext uri="{FF2B5EF4-FFF2-40B4-BE49-F238E27FC236}">
                    <a16:creationId xmlns:a16="http://schemas.microsoft.com/office/drawing/2014/main" id="{C231717E-D11C-4C37-9A78-454FC4593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896"/>
                <a:ext cx="35" cy="33"/>
              </a:xfrm>
              <a:custGeom>
                <a:avLst/>
                <a:gdLst>
                  <a:gd name="T0" fmla="*/ 63 w 127"/>
                  <a:gd name="T1" fmla="*/ 119 h 119"/>
                  <a:gd name="T2" fmla="*/ 8 w 127"/>
                  <a:gd name="T3" fmla="*/ 77 h 119"/>
                  <a:gd name="T4" fmla="*/ 48 w 127"/>
                  <a:gd name="T5" fmla="*/ 8 h 119"/>
                  <a:gd name="T6" fmla="*/ 50 w 127"/>
                  <a:gd name="T7" fmla="*/ 8 h 119"/>
                  <a:gd name="T8" fmla="*/ 119 w 127"/>
                  <a:gd name="T9" fmla="*/ 48 h 119"/>
                  <a:gd name="T10" fmla="*/ 79 w 127"/>
                  <a:gd name="T11" fmla="*/ 117 h 119"/>
                  <a:gd name="T12" fmla="*/ 77 w 127"/>
                  <a:gd name="T13" fmla="*/ 117 h 119"/>
                  <a:gd name="T14" fmla="*/ 63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3" y="119"/>
                    </a:moveTo>
                    <a:cubicBezTo>
                      <a:pt x="38" y="119"/>
                      <a:pt x="15" y="102"/>
                      <a:pt x="8" y="77"/>
                    </a:cubicBezTo>
                    <a:cubicBezTo>
                      <a:pt x="0" y="47"/>
                      <a:pt x="18" y="16"/>
                      <a:pt x="48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80" y="0"/>
                      <a:pt x="111" y="17"/>
                      <a:pt x="119" y="48"/>
                    </a:cubicBezTo>
                    <a:cubicBezTo>
                      <a:pt x="127" y="78"/>
                      <a:pt x="109" y="109"/>
                      <a:pt x="79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3" y="118"/>
                      <a:pt x="68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52">
                <a:extLst>
                  <a:ext uri="{FF2B5EF4-FFF2-40B4-BE49-F238E27FC236}">
                    <a16:creationId xmlns:a16="http://schemas.microsoft.com/office/drawing/2014/main" id="{06ABB0D4-020E-496E-AF57-469AA10A8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879"/>
                <a:ext cx="40" cy="39"/>
              </a:xfrm>
              <a:custGeom>
                <a:avLst/>
                <a:gdLst>
                  <a:gd name="T0" fmla="*/ 73 w 144"/>
                  <a:gd name="T1" fmla="*/ 140 h 140"/>
                  <a:gd name="T2" fmla="*/ 65 w 144"/>
                  <a:gd name="T3" fmla="*/ 140 h 140"/>
                  <a:gd name="T4" fmla="*/ 64 w 144"/>
                  <a:gd name="T5" fmla="*/ 140 h 140"/>
                  <a:gd name="T6" fmla="*/ 4 w 144"/>
                  <a:gd name="T7" fmla="*/ 65 h 140"/>
                  <a:gd name="T8" fmla="*/ 79 w 144"/>
                  <a:gd name="T9" fmla="*/ 4 h 140"/>
                  <a:gd name="T10" fmla="*/ 80 w 144"/>
                  <a:gd name="T11" fmla="*/ 5 h 140"/>
                  <a:gd name="T12" fmla="*/ 140 w 144"/>
                  <a:gd name="T13" fmla="*/ 80 h 140"/>
                  <a:gd name="T14" fmla="*/ 73 w 144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0">
                    <a:moveTo>
                      <a:pt x="73" y="140"/>
                    </a:moveTo>
                    <a:cubicBezTo>
                      <a:pt x="70" y="140"/>
                      <a:pt x="68" y="140"/>
                      <a:pt x="65" y="140"/>
                    </a:cubicBezTo>
                    <a:cubicBezTo>
                      <a:pt x="64" y="140"/>
                      <a:pt x="64" y="140"/>
                      <a:pt x="64" y="140"/>
                    </a:cubicBezTo>
                    <a:cubicBezTo>
                      <a:pt x="27" y="136"/>
                      <a:pt x="0" y="102"/>
                      <a:pt x="4" y="65"/>
                    </a:cubicBezTo>
                    <a:cubicBezTo>
                      <a:pt x="8" y="27"/>
                      <a:pt x="41" y="0"/>
                      <a:pt x="79" y="4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117" y="9"/>
                      <a:pt x="144" y="42"/>
                      <a:pt x="140" y="80"/>
                    </a:cubicBezTo>
                    <a:cubicBezTo>
                      <a:pt x="137" y="114"/>
                      <a:pt x="107" y="140"/>
                      <a:pt x="73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353">
                <a:extLst>
                  <a:ext uri="{FF2B5EF4-FFF2-40B4-BE49-F238E27FC236}">
                    <a16:creationId xmlns:a16="http://schemas.microsoft.com/office/drawing/2014/main" id="{BC3E34BD-1B3B-4FB2-A1E4-0A291A3BA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855"/>
                <a:ext cx="43" cy="39"/>
              </a:xfrm>
              <a:custGeom>
                <a:avLst/>
                <a:gdLst>
                  <a:gd name="T0" fmla="*/ 77 w 153"/>
                  <a:gd name="T1" fmla="*/ 142 h 142"/>
                  <a:gd name="T2" fmla="*/ 46 w 153"/>
                  <a:gd name="T3" fmla="*/ 135 h 142"/>
                  <a:gd name="T4" fmla="*/ 45 w 153"/>
                  <a:gd name="T5" fmla="*/ 134 h 142"/>
                  <a:gd name="T6" fmla="*/ 17 w 153"/>
                  <a:gd name="T7" fmla="*/ 45 h 142"/>
                  <a:gd name="T8" fmla="*/ 106 w 153"/>
                  <a:gd name="T9" fmla="*/ 16 h 142"/>
                  <a:gd name="T10" fmla="*/ 107 w 153"/>
                  <a:gd name="T11" fmla="*/ 17 h 142"/>
                  <a:gd name="T12" fmla="*/ 136 w 153"/>
                  <a:gd name="T13" fmla="*/ 106 h 142"/>
                  <a:gd name="T14" fmla="*/ 77 w 15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2">
                    <a:moveTo>
                      <a:pt x="77" y="142"/>
                    </a:moveTo>
                    <a:cubicBezTo>
                      <a:pt x="67" y="142"/>
                      <a:pt x="56" y="140"/>
                      <a:pt x="46" y="135"/>
                    </a:cubicBezTo>
                    <a:cubicBezTo>
                      <a:pt x="45" y="134"/>
                      <a:pt x="45" y="134"/>
                      <a:pt x="45" y="134"/>
                    </a:cubicBezTo>
                    <a:cubicBezTo>
                      <a:pt x="12" y="117"/>
                      <a:pt x="0" y="77"/>
                      <a:pt x="17" y="45"/>
                    </a:cubicBezTo>
                    <a:cubicBezTo>
                      <a:pt x="33" y="12"/>
                      <a:pt x="73" y="0"/>
                      <a:pt x="106" y="16"/>
                    </a:cubicBezTo>
                    <a:cubicBezTo>
                      <a:pt x="107" y="17"/>
                      <a:pt x="107" y="17"/>
                      <a:pt x="107" y="17"/>
                    </a:cubicBezTo>
                    <a:cubicBezTo>
                      <a:pt x="140" y="34"/>
                      <a:pt x="153" y="74"/>
                      <a:pt x="136" y="106"/>
                    </a:cubicBezTo>
                    <a:cubicBezTo>
                      <a:pt x="124" y="129"/>
                      <a:pt x="101" y="142"/>
                      <a:pt x="77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354">
                <a:extLst>
                  <a:ext uri="{FF2B5EF4-FFF2-40B4-BE49-F238E27FC236}">
                    <a16:creationId xmlns:a16="http://schemas.microsoft.com/office/drawing/2014/main" id="{7D0DAD31-EA40-4965-BB9A-38213D7B7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2840"/>
                <a:ext cx="64" cy="61"/>
              </a:xfrm>
              <a:custGeom>
                <a:avLst/>
                <a:gdLst>
                  <a:gd name="T0" fmla="*/ 115 w 233"/>
                  <a:gd name="T1" fmla="*/ 220 h 220"/>
                  <a:gd name="T2" fmla="*/ 14 w 233"/>
                  <a:gd name="T3" fmla="*/ 143 h 220"/>
                  <a:gd name="T4" fmla="*/ 88 w 233"/>
                  <a:gd name="T5" fmla="*/ 15 h 220"/>
                  <a:gd name="T6" fmla="*/ 91 w 233"/>
                  <a:gd name="T7" fmla="*/ 14 h 220"/>
                  <a:gd name="T8" fmla="*/ 218 w 233"/>
                  <a:gd name="T9" fmla="*/ 88 h 220"/>
                  <a:gd name="T10" fmla="*/ 145 w 233"/>
                  <a:gd name="T11" fmla="*/ 216 h 220"/>
                  <a:gd name="T12" fmla="*/ 142 w 233"/>
                  <a:gd name="T13" fmla="*/ 217 h 220"/>
                  <a:gd name="T14" fmla="*/ 115 w 233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20">
                    <a:moveTo>
                      <a:pt x="115" y="220"/>
                    </a:moveTo>
                    <a:cubicBezTo>
                      <a:pt x="69" y="220"/>
                      <a:pt x="27" y="190"/>
                      <a:pt x="14" y="143"/>
                    </a:cubicBezTo>
                    <a:cubicBezTo>
                      <a:pt x="0" y="87"/>
                      <a:pt x="33" y="30"/>
                      <a:pt x="88" y="15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146" y="0"/>
                      <a:pt x="203" y="33"/>
                      <a:pt x="218" y="88"/>
                    </a:cubicBezTo>
                    <a:cubicBezTo>
                      <a:pt x="233" y="144"/>
                      <a:pt x="200" y="201"/>
                      <a:pt x="145" y="216"/>
                    </a:cubicBezTo>
                    <a:cubicBezTo>
                      <a:pt x="142" y="217"/>
                      <a:pt x="142" y="217"/>
                      <a:pt x="142" y="217"/>
                    </a:cubicBezTo>
                    <a:cubicBezTo>
                      <a:pt x="133" y="219"/>
                      <a:pt x="124" y="220"/>
                      <a:pt x="115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355">
                <a:extLst>
                  <a:ext uri="{FF2B5EF4-FFF2-40B4-BE49-F238E27FC236}">
                    <a16:creationId xmlns:a16="http://schemas.microsoft.com/office/drawing/2014/main" id="{DD49254F-B907-467C-83EB-A937A9F57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280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13 w 196"/>
                  <a:gd name="T3" fmla="*/ 120 h 185"/>
                  <a:gd name="T4" fmla="*/ 75 w 196"/>
                  <a:gd name="T5" fmla="*/ 13 h 185"/>
                  <a:gd name="T6" fmla="*/ 77 w 196"/>
                  <a:gd name="T7" fmla="*/ 12 h 185"/>
                  <a:gd name="T8" fmla="*/ 184 w 196"/>
                  <a:gd name="T9" fmla="*/ 74 h 185"/>
                  <a:gd name="T10" fmla="*/ 122 w 196"/>
                  <a:gd name="T11" fmla="*/ 181 h 185"/>
                  <a:gd name="T12" fmla="*/ 120 w 196"/>
                  <a:gd name="T13" fmla="*/ 182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59" y="185"/>
                      <a:pt x="23" y="159"/>
                      <a:pt x="13" y="120"/>
                    </a:cubicBezTo>
                    <a:cubicBezTo>
                      <a:pt x="0" y="73"/>
                      <a:pt x="28" y="25"/>
                      <a:pt x="75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123" y="0"/>
                      <a:pt x="171" y="28"/>
                      <a:pt x="184" y="74"/>
                    </a:cubicBezTo>
                    <a:cubicBezTo>
                      <a:pt x="196" y="121"/>
                      <a:pt x="168" y="169"/>
                      <a:pt x="122" y="181"/>
                    </a:cubicBezTo>
                    <a:cubicBezTo>
                      <a:pt x="120" y="182"/>
                      <a:pt x="120" y="182"/>
                      <a:pt x="120" y="182"/>
                    </a:cubicBezTo>
                    <a:cubicBezTo>
                      <a:pt x="112" y="184"/>
                      <a:pt x="105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356">
                <a:extLst>
                  <a:ext uri="{FF2B5EF4-FFF2-40B4-BE49-F238E27FC236}">
                    <a16:creationId xmlns:a16="http://schemas.microsoft.com/office/drawing/2014/main" id="{EE03510A-EB9E-457A-BF8D-C9AF277A6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775"/>
                <a:ext cx="53" cy="50"/>
              </a:xfrm>
              <a:custGeom>
                <a:avLst/>
                <a:gdLst>
                  <a:gd name="T0" fmla="*/ 97 w 193"/>
                  <a:gd name="T1" fmla="*/ 181 h 181"/>
                  <a:gd name="T2" fmla="*/ 59 w 193"/>
                  <a:gd name="T3" fmla="*/ 172 h 181"/>
                  <a:gd name="T4" fmla="*/ 57 w 193"/>
                  <a:gd name="T5" fmla="*/ 171 h 181"/>
                  <a:gd name="T6" fmla="*/ 21 w 193"/>
                  <a:gd name="T7" fmla="*/ 58 h 181"/>
                  <a:gd name="T8" fmla="*/ 134 w 193"/>
                  <a:gd name="T9" fmla="*/ 22 h 181"/>
                  <a:gd name="T10" fmla="*/ 136 w 193"/>
                  <a:gd name="T11" fmla="*/ 23 h 181"/>
                  <a:gd name="T12" fmla="*/ 172 w 193"/>
                  <a:gd name="T13" fmla="*/ 136 h 181"/>
                  <a:gd name="T14" fmla="*/ 97 w 193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1">
                    <a:moveTo>
                      <a:pt x="97" y="181"/>
                    </a:moveTo>
                    <a:cubicBezTo>
                      <a:pt x="84" y="181"/>
                      <a:pt x="71" y="178"/>
                      <a:pt x="59" y="172"/>
                    </a:cubicBezTo>
                    <a:cubicBezTo>
                      <a:pt x="57" y="171"/>
                      <a:pt x="57" y="171"/>
                      <a:pt x="57" y="171"/>
                    </a:cubicBezTo>
                    <a:cubicBezTo>
                      <a:pt x="16" y="150"/>
                      <a:pt x="0" y="99"/>
                      <a:pt x="21" y="58"/>
                    </a:cubicBezTo>
                    <a:cubicBezTo>
                      <a:pt x="42" y="16"/>
                      <a:pt x="93" y="0"/>
                      <a:pt x="134" y="22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77" y="44"/>
                      <a:pt x="193" y="95"/>
                      <a:pt x="172" y="136"/>
                    </a:cubicBezTo>
                    <a:cubicBezTo>
                      <a:pt x="157" y="165"/>
                      <a:pt x="128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357">
                <a:extLst>
                  <a:ext uri="{FF2B5EF4-FFF2-40B4-BE49-F238E27FC236}">
                    <a16:creationId xmlns:a16="http://schemas.microsoft.com/office/drawing/2014/main" id="{924B5611-E7C0-4BF1-808A-65D5F6BF9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725"/>
                <a:ext cx="42" cy="39"/>
              </a:xfrm>
              <a:custGeom>
                <a:avLst/>
                <a:gdLst>
                  <a:gd name="T0" fmla="*/ 75 w 151"/>
                  <a:gd name="T1" fmla="*/ 142 h 142"/>
                  <a:gd name="T2" fmla="*/ 22 w 151"/>
                  <a:gd name="T3" fmla="*/ 115 h 142"/>
                  <a:gd name="T4" fmla="*/ 36 w 151"/>
                  <a:gd name="T5" fmla="*/ 23 h 142"/>
                  <a:gd name="T6" fmla="*/ 37 w 151"/>
                  <a:gd name="T7" fmla="*/ 22 h 142"/>
                  <a:gd name="T8" fmla="*/ 130 w 151"/>
                  <a:gd name="T9" fmla="*/ 36 h 142"/>
                  <a:gd name="T10" fmla="*/ 115 w 151"/>
                  <a:gd name="T11" fmla="*/ 129 h 142"/>
                  <a:gd name="T12" fmla="*/ 114 w 151"/>
                  <a:gd name="T13" fmla="*/ 130 h 142"/>
                  <a:gd name="T14" fmla="*/ 75 w 151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2">
                    <a:moveTo>
                      <a:pt x="75" y="142"/>
                    </a:moveTo>
                    <a:cubicBezTo>
                      <a:pt x="55" y="142"/>
                      <a:pt x="35" y="133"/>
                      <a:pt x="22" y="115"/>
                    </a:cubicBezTo>
                    <a:cubicBezTo>
                      <a:pt x="0" y="86"/>
                      <a:pt x="6" y="44"/>
                      <a:pt x="36" y="23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67" y="0"/>
                      <a:pt x="108" y="7"/>
                      <a:pt x="130" y="36"/>
                    </a:cubicBezTo>
                    <a:cubicBezTo>
                      <a:pt x="151" y="66"/>
                      <a:pt x="145" y="107"/>
                      <a:pt x="115" y="129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02" y="138"/>
                      <a:pt x="89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358">
                <a:extLst>
                  <a:ext uri="{FF2B5EF4-FFF2-40B4-BE49-F238E27FC236}">
                    <a16:creationId xmlns:a16="http://schemas.microsoft.com/office/drawing/2014/main" id="{932CD085-A081-4F19-8666-233FCACEB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2710"/>
                <a:ext cx="36" cy="34"/>
              </a:xfrm>
              <a:custGeom>
                <a:avLst/>
                <a:gdLst>
                  <a:gd name="T0" fmla="*/ 65 w 129"/>
                  <a:gd name="T1" fmla="*/ 121 h 121"/>
                  <a:gd name="T2" fmla="*/ 39 w 129"/>
                  <a:gd name="T3" fmla="*/ 115 h 121"/>
                  <a:gd name="T4" fmla="*/ 38 w 129"/>
                  <a:gd name="T5" fmla="*/ 114 h 121"/>
                  <a:gd name="T6" fmla="*/ 14 w 129"/>
                  <a:gd name="T7" fmla="*/ 39 h 121"/>
                  <a:gd name="T8" fmla="*/ 90 w 129"/>
                  <a:gd name="T9" fmla="*/ 15 h 121"/>
                  <a:gd name="T10" fmla="*/ 91 w 129"/>
                  <a:gd name="T11" fmla="*/ 15 h 121"/>
                  <a:gd name="T12" fmla="*/ 115 w 129"/>
                  <a:gd name="T13" fmla="*/ 91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6" y="121"/>
                      <a:pt x="48" y="119"/>
                      <a:pt x="39" y="115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11" y="100"/>
                      <a:pt x="0" y="66"/>
                      <a:pt x="14" y="39"/>
                    </a:cubicBezTo>
                    <a:cubicBezTo>
                      <a:pt x="28" y="11"/>
                      <a:pt x="62" y="0"/>
                      <a:pt x="90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118" y="30"/>
                      <a:pt x="129" y="63"/>
                      <a:pt x="115" y="91"/>
                    </a:cubicBezTo>
                    <a:cubicBezTo>
                      <a:pt x="105" y="110"/>
                      <a:pt x="85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359">
                <a:extLst>
                  <a:ext uri="{FF2B5EF4-FFF2-40B4-BE49-F238E27FC236}">
                    <a16:creationId xmlns:a16="http://schemas.microsoft.com/office/drawing/2014/main" id="{2C863A84-6776-4D2A-8D15-00D4E75F5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619"/>
                <a:ext cx="64" cy="61"/>
              </a:xfrm>
              <a:custGeom>
                <a:avLst/>
                <a:gdLst>
                  <a:gd name="T0" fmla="*/ 116 w 233"/>
                  <a:gd name="T1" fmla="*/ 219 h 219"/>
                  <a:gd name="T2" fmla="*/ 33 w 233"/>
                  <a:gd name="T3" fmla="*/ 177 h 219"/>
                  <a:gd name="T4" fmla="*/ 56 w 233"/>
                  <a:gd name="T5" fmla="*/ 35 h 219"/>
                  <a:gd name="T6" fmla="*/ 57 w 233"/>
                  <a:gd name="T7" fmla="*/ 33 h 219"/>
                  <a:gd name="T8" fmla="*/ 200 w 233"/>
                  <a:gd name="T9" fmla="*/ 55 h 219"/>
                  <a:gd name="T10" fmla="*/ 178 w 233"/>
                  <a:gd name="T11" fmla="*/ 198 h 219"/>
                  <a:gd name="T12" fmla="*/ 176 w 233"/>
                  <a:gd name="T13" fmla="*/ 199 h 219"/>
                  <a:gd name="T14" fmla="*/ 116 w 233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19">
                    <a:moveTo>
                      <a:pt x="116" y="219"/>
                    </a:moveTo>
                    <a:cubicBezTo>
                      <a:pt x="84" y="219"/>
                      <a:pt x="53" y="204"/>
                      <a:pt x="33" y="177"/>
                    </a:cubicBezTo>
                    <a:cubicBezTo>
                      <a:pt x="0" y="132"/>
                      <a:pt x="10" y="68"/>
                      <a:pt x="56" y="35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103" y="0"/>
                      <a:pt x="167" y="10"/>
                      <a:pt x="200" y="55"/>
                    </a:cubicBezTo>
                    <a:cubicBezTo>
                      <a:pt x="233" y="101"/>
                      <a:pt x="223" y="165"/>
                      <a:pt x="178" y="198"/>
                    </a:cubicBezTo>
                    <a:cubicBezTo>
                      <a:pt x="176" y="199"/>
                      <a:pt x="176" y="199"/>
                      <a:pt x="176" y="199"/>
                    </a:cubicBezTo>
                    <a:cubicBezTo>
                      <a:pt x="158" y="212"/>
                      <a:pt x="137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360">
                <a:extLst>
                  <a:ext uri="{FF2B5EF4-FFF2-40B4-BE49-F238E27FC236}">
                    <a16:creationId xmlns:a16="http://schemas.microsoft.com/office/drawing/2014/main" id="{9B52CA06-F872-4D9A-A226-D83D2076B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2595"/>
                <a:ext cx="65" cy="62"/>
              </a:xfrm>
              <a:custGeom>
                <a:avLst/>
                <a:gdLst>
                  <a:gd name="T0" fmla="*/ 119 w 236"/>
                  <a:gd name="T1" fmla="*/ 224 h 224"/>
                  <a:gd name="T2" fmla="*/ 40 w 236"/>
                  <a:gd name="T3" fmla="*/ 188 h 224"/>
                  <a:gd name="T4" fmla="*/ 38 w 236"/>
                  <a:gd name="T5" fmla="*/ 187 h 224"/>
                  <a:gd name="T6" fmla="*/ 48 w 236"/>
                  <a:gd name="T7" fmla="*/ 38 h 224"/>
                  <a:gd name="T8" fmla="*/ 196 w 236"/>
                  <a:gd name="T9" fmla="*/ 48 h 224"/>
                  <a:gd name="T10" fmla="*/ 198 w 236"/>
                  <a:gd name="T11" fmla="*/ 49 h 224"/>
                  <a:gd name="T12" fmla="*/ 188 w 236"/>
                  <a:gd name="T13" fmla="*/ 198 h 224"/>
                  <a:gd name="T14" fmla="*/ 119 w 236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6" h="224">
                    <a:moveTo>
                      <a:pt x="119" y="224"/>
                    </a:moveTo>
                    <a:cubicBezTo>
                      <a:pt x="90" y="224"/>
                      <a:pt x="61" y="212"/>
                      <a:pt x="40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0" y="143"/>
                      <a:pt x="4" y="77"/>
                      <a:pt x="48" y="38"/>
                    </a:cubicBezTo>
                    <a:cubicBezTo>
                      <a:pt x="91" y="0"/>
                      <a:pt x="157" y="4"/>
                      <a:pt x="196" y="48"/>
                    </a:cubicBezTo>
                    <a:cubicBezTo>
                      <a:pt x="198" y="49"/>
                      <a:pt x="198" y="49"/>
                      <a:pt x="198" y="49"/>
                    </a:cubicBezTo>
                    <a:cubicBezTo>
                      <a:pt x="236" y="93"/>
                      <a:pt x="232" y="159"/>
                      <a:pt x="188" y="198"/>
                    </a:cubicBezTo>
                    <a:cubicBezTo>
                      <a:pt x="168" y="215"/>
                      <a:pt x="143" y="224"/>
                      <a:pt x="119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361">
                <a:extLst>
                  <a:ext uri="{FF2B5EF4-FFF2-40B4-BE49-F238E27FC236}">
                    <a16:creationId xmlns:a16="http://schemas.microsoft.com/office/drawing/2014/main" id="{FA359E7A-A41D-4692-A91C-F0887D614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522"/>
                <a:ext cx="45" cy="42"/>
              </a:xfrm>
              <a:custGeom>
                <a:avLst/>
                <a:gdLst>
                  <a:gd name="T0" fmla="*/ 80 w 161"/>
                  <a:gd name="T1" fmla="*/ 152 h 152"/>
                  <a:gd name="T2" fmla="*/ 42 w 161"/>
                  <a:gd name="T3" fmla="*/ 141 h 152"/>
                  <a:gd name="T4" fmla="*/ 21 w 161"/>
                  <a:gd name="T5" fmla="*/ 44 h 152"/>
                  <a:gd name="T6" fmla="*/ 21 w 161"/>
                  <a:gd name="T7" fmla="*/ 43 h 152"/>
                  <a:gd name="T8" fmla="*/ 119 w 161"/>
                  <a:gd name="T9" fmla="*/ 21 h 152"/>
                  <a:gd name="T10" fmla="*/ 140 w 161"/>
                  <a:gd name="T11" fmla="*/ 118 h 152"/>
                  <a:gd name="T12" fmla="*/ 139 w 161"/>
                  <a:gd name="T13" fmla="*/ 120 h 152"/>
                  <a:gd name="T14" fmla="*/ 80 w 161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2">
                    <a:moveTo>
                      <a:pt x="80" y="152"/>
                    </a:moveTo>
                    <a:cubicBezTo>
                      <a:pt x="67" y="152"/>
                      <a:pt x="54" y="149"/>
                      <a:pt x="42" y="141"/>
                    </a:cubicBezTo>
                    <a:cubicBezTo>
                      <a:pt x="9" y="120"/>
                      <a:pt x="0" y="77"/>
                      <a:pt x="21" y="44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42" y="10"/>
                      <a:pt x="86" y="0"/>
                      <a:pt x="119" y="21"/>
                    </a:cubicBezTo>
                    <a:cubicBezTo>
                      <a:pt x="152" y="42"/>
                      <a:pt x="161" y="86"/>
                      <a:pt x="140" y="118"/>
                    </a:cubicBezTo>
                    <a:cubicBezTo>
                      <a:pt x="139" y="120"/>
                      <a:pt x="139" y="120"/>
                      <a:pt x="139" y="120"/>
                    </a:cubicBezTo>
                    <a:cubicBezTo>
                      <a:pt x="126" y="141"/>
                      <a:pt x="103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362">
                <a:extLst>
                  <a:ext uri="{FF2B5EF4-FFF2-40B4-BE49-F238E27FC236}">
                    <a16:creationId xmlns:a16="http://schemas.microsoft.com/office/drawing/2014/main" id="{DC1AD2DE-31AC-4460-B618-BA0635F3B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2487"/>
                <a:ext cx="42" cy="39"/>
              </a:xfrm>
              <a:custGeom>
                <a:avLst/>
                <a:gdLst>
                  <a:gd name="T0" fmla="*/ 75 w 150"/>
                  <a:gd name="T1" fmla="*/ 142 h 142"/>
                  <a:gd name="T2" fmla="*/ 25 w 150"/>
                  <a:gd name="T3" fmla="*/ 119 h 142"/>
                  <a:gd name="T4" fmla="*/ 24 w 150"/>
                  <a:gd name="T5" fmla="*/ 118 h 142"/>
                  <a:gd name="T6" fmla="*/ 30 w 150"/>
                  <a:gd name="T7" fmla="*/ 24 h 142"/>
                  <a:gd name="T8" fmla="*/ 124 w 150"/>
                  <a:gd name="T9" fmla="*/ 30 h 142"/>
                  <a:gd name="T10" fmla="*/ 125 w 150"/>
                  <a:gd name="T11" fmla="*/ 31 h 142"/>
                  <a:gd name="T12" fmla="*/ 119 w 150"/>
                  <a:gd name="T13" fmla="*/ 125 h 142"/>
                  <a:gd name="T14" fmla="*/ 75 w 150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2">
                    <a:moveTo>
                      <a:pt x="75" y="142"/>
                    </a:moveTo>
                    <a:cubicBezTo>
                      <a:pt x="57" y="142"/>
                      <a:pt x="39" y="134"/>
                      <a:pt x="25" y="119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0" y="90"/>
                      <a:pt x="3" y="48"/>
                      <a:pt x="30" y="24"/>
                    </a:cubicBezTo>
                    <a:cubicBezTo>
                      <a:pt x="58" y="0"/>
                      <a:pt x="100" y="2"/>
                      <a:pt x="124" y="30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50" y="59"/>
                      <a:pt x="147" y="101"/>
                      <a:pt x="119" y="125"/>
                    </a:cubicBezTo>
                    <a:cubicBezTo>
                      <a:pt x="107" y="136"/>
                      <a:pt x="91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363">
                <a:extLst>
                  <a:ext uri="{FF2B5EF4-FFF2-40B4-BE49-F238E27FC236}">
                    <a16:creationId xmlns:a16="http://schemas.microsoft.com/office/drawing/2014/main" id="{58D46928-82FF-44B3-A80D-D7A221DF9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389"/>
                <a:ext cx="41" cy="39"/>
              </a:xfrm>
              <a:custGeom>
                <a:avLst/>
                <a:gdLst>
                  <a:gd name="T0" fmla="*/ 74 w 149"/>
                  <a:gd name="T1" fmla="*/ 141 h 141"/>
                  <a:gd name="T2" fmla="*/ 39 w 149"/>
                  <a:gd name="T3" fmla="*/ 131 h 141"/>
                  <a:gd name="T4" fmla="*/ 19 w 149"/>
                  <a:gd name="T5" fmla="*/ 41 h 141"/>
                  <a:gd name="T6" fmla="*/ 20 w 149"/>
                  <a:gd name="T7" fmla="*/ 39 h 141"/>
                  <a:gd name="T8" fmla="*/ 110 w 149"/>
                  <a:gd name="T9" fmla="*/ 19 h 141"/>
                  <a:gd name="T10" fmla="*/ 130 w 149"/>
                  <a:gd name="T11" fmla="*/ 110 h 141"/>
                  <a:gd name="T12" fmla="*/ 129 w 149"/>
                  <a:gd name="T13" fmla="*/ 111 h 141"/>
                  <a:gd name="T14" fmla="*/ 74 w 149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1">
                    <a:moveTo>
                      <a:pt x="74" y="141"/>
                    </a:moveTo>
                    <a:cubicBezTo>
                      <a:pt x="62" y="141"/>
                      <a:pt x="50" y="138"/>
                      <a:pt x="39" y="131"/>
                    </a:cubicBezTo>
                    <a:cubicBezTo>
                      <a:pt x="8" y="111"/>
                      <a:pt x="0" y="71"/>
                      <a:pt x="19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39" y="9"/>
                      <a:pt x="80" y="0"/>
                      <a:pt x="110" y="19"/>
                    </a:cubicBezTo>
                    <a:cubicBezTo>
                      <a:pt x="141" y="39"/>
                      <a:pt x="149" y="79"/>
                      <a:pt x="130" y="110"/>
                    </a:cubicBezTo>
                    <a:cubicBezTo>
                      <a:pt x="129" y="111"/>
                      <a:pt x="129" y="111"/>
                      <a:pt x="129" y="111"/>
                    </a:cubicBezTo>
                    <a:cubicBezTo>
                      <a:pt x="117" y="130"/>
                      <a:pt x="9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364">
                <a:extLst>
                  <a:ext uri="{FF2B5EF4-FFF2-40B4-BE49-F238E27FC236}">
                    <a16:creationId xmlns:a16="http://schemas.microsoft.com/office/drawing/2014/main" id="{1E1D52F2-BE9F-487B-BFD8-812E2C679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" y="2364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14 w 155"/>
                  <a:gd name="T3" fmla="*/ 103 h 148"/>
                  <a:gd name="T4" fmla="*/ 13 w 155"/>
                  <a:gd name="T5" fmla="*/ 101 h 148"/>
                  <a:gd name="T6" fmla="*/ 54 w 155"/>
                  <a:gd name="T7" fmla="*/ 13 h 148"/>
                  <a:gd name="T8" fmla="*/ 142 w 155"/>
                  <a:gd name="T9" fmla="*/ 54 h 148"/>
                  <a:gd name="T10" fmla="*/ 142 w 155"/>
                  <a:gd name="T11" fmla="*/ 55 h 148"/>
                  <a:gd name="T12" fmla="*/ 102 w 155"/>
                  <a:gd name="T13" fmla="*/ 143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50" y="148"/>
                      <a:pt x="24" y="131"/>
                      <a:pt x="14" y="103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0" y="66"/>
                      <a:pt x="18" y="26"/>
                      <a:pt x="54" y="13"/>
                    </a:cubicBezTo>
                    <a:cubicBezTo>
                      <a:pt x="89" y="0"/>
                      <a:pt x="129" y="18"/>
                      <a:pt x="142" y="54"/>
                    </a:cubicBezTo>
                    <a:cubicBezTo>
                      <a:pt x="142" y="55"/>
                      <a:pt x="142" y="55"/>
                      <a:pt x="142" y="55"/>
                    </a:cubicBezTo>
                    <a:cubicBezTo>
                      <a:pt x="155" y="91"/>
                      <a:pt x="137" y="130"/>
                      <a:pt x="102" y="143"/>
                    </a:cubicBezTo>
                    <a:cubicBezTo>
                      <a:pt x="94" y="146"/>
                      <a:pt x="86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365">
                <a:extLst>
                  <a:ext uri="{FF2B5EF4-FFF2-40B4-BE49-F238E27FC236}">
                    <a16:creationId xmlns:a16="http://schemas.microsoft.com/office/drawing/2014/main" id="{C8053918-FACC-4790-9B2B-4CC4D86FE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247"/>
                <a:ext cx="56" cy="53"/>
              </a:xfrm>
              <a:custGeom>
                <a:avLst/>
                <a:gdLst>
                  <a:gd name="T0" fmla="*/ 101 w 204"/>
                  <a:gd name="T1" fmla="*/ 192 h 192"/>
                  <a:gd name="T2" fmla="*/ 53 w 204"/>
                  <a:gd name="T3" fmla="*/ 178 h 192"/>
                  <a:gd name="T4" fmla="*/ 26 w 204"/>
                  <a:gd name="T5" fmla="*/ 55 h 192"/>
                  <a:gd name="T6" fmla="*/ 27 w 204"/>
                  <a:gd name="T7" fmla="*/ 53 h 192"/>
                  <a:gd name="T8" fmla="*/ 150 w 204"/>
                  <a:gd name="T9" fmla="*/ 26 h 192"/>
                  <a:gd name="T10" fmla="*/ 177 w 204"/>
                  <a:gd name="T11" fmla="*/ 149 h 192"/>
                  <a:gd name="T12" fmla="*/ 176 w 204"/>
                  <a:gd name="T13" fmla="*/ 151 h 192"/>
                  <a:gd name="T14" fmla="*/ 101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1" y="192"/>
                    </a:moveTo>
                    <a:cubicBezTo>
                      <a:pt x="85" y="192"/>
                      <a:pt x="68" y="187"/>
                      <a:pt x="53" y="178"/>
                    </a:cubicBezTo>
                    <a:cubicBezTo>
                      <a:pt x="12" y="151"/>
                      <a:pt x="0" y="96"/>
                      <a:pt x="26" y="55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54" y="12"/>
                      <a:pt x="109" y="0"/>
                      <a:pt x="150" y="26"/>
                    </a:cubicBezTo>
                    <a:cubicBezTo>
                      <a:pt x="192" y="53"/>
                      <a:pt x="204" y="108"/>
                      <a:pt x="177" y="149"/>
                    </a:cubicBezTo>
                    <a:cubicBezTo>
                      <a:pt x="176" y="151"/>
                      <a:pt x="176" y="151"/>
                      <a:pt x="176" y="151"/>
                    </a:cubicBezTo>
                    <a:cubicBezTo>
                      <a:pt x="159" y="177"/>
                      <a:pt x="130" y="192"/>
                      <a:pt x="101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366">
                <a:extLst>
                  <a:ext uri="{FF2B5EF4-FFF2-40B4-BE49-F238E27FC236}">
                    <a16:creationId xmlns:a16="http://schemas.microsoft.com/office/drawing/2014/main" id="{3606330D-B3BA-4436-B7E7-090540186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211"/>
                <a:ext cx="51" cy="47"/>
              </a:xfrm>
              <a:custGeom>
                <a:avLst/>
                <a:gdLst>
                  <a:gd name="T0" fmla="*/ 91 w 183"/>
                  <a:gd name="T1" fmla="*/ 173 h 173"/>
                  <a:gd name="T2" fmla="*/ 16 w 183"/>
                  <a:gd name="T3" fmla="*/ 121 h 173"/>
                  <a:gd name="T4" fmla="*/ 15 w 183"/>
                  <a:gd name="T5" fmla="*/ 119 h 173"/>
                  <a:gd name="T6" fmla="*/ 63 w 183"/>
                  <a:gd name="T7" fmla="*/ 15 h 173"/>
                  <a:gd name="T8" fmla="*/ 166 w 183"/>
                  <a:gd name="T9" fmla="*/ 63 h 173"/>
                  <a:gd name="T10" fmla="*/ 167 w 183"/>
                  <a:gd name="T11" fmla="*/ 65 h 173"/>
                  <a:gd name="T12" fmla="*/ 119 w 183"/>
                  <a:gd name="T13" fmla="*/ 168 h 173"/>
                  <a:gd name="T14" fmla="*/ 91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1" y="173"/>
                    </a:moveTo>
                    <a:cubicBezTo>
                      <a:pt x="59" y="173"/>
                      <a:pt x="28" y="153"/>
                      <a:pt x="16" y="121"/>
                    </a:cubicBezTo>
                    <a:cubicBezTo>
                      <a:pt x="15" y="119"/>
                      <a:pt x="15" y="119"/>
                      <a:pt x="15" y="119"/>
                    </a:cubicBezTo>
                    <a:cubicBezTo>
                      <a:pt x="0" y="77"/>
                      <a:pt x="21" y="31"/>
                      <a:pt x="63" y="15"/>
                    </a:cubicBezTo>
                    <a:cubicBezTo>
                      <a:pt x="105" y="0"/>
                      <a:pt x="151" y="21"/>
                      <a:pt x="166" y="63"/>
                    </a:cubicBezTo>
                    <a:cubicBezTo>
                      <a:pt x="167" y="65"/>
                      <a:pt x="167" y="65"/>
                      <a:pt x="167" y="65"/>
                    </a:cubicBezTo>
                    <a:cubicBezTo>
                      <a:pt x="183" y="106"/>
                      <a:pt x="161" y="153"/>
                      <a:pt x="119" y="168"/>
                    </a:cubicBezTo>
                    <a:cubicBezTo>
                      <a:pt x="110" y="172"/>
                      <a:pt x="101" y="173"/>
                      <a:pt x="91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367">
                <a:extLst>
                  <a:ext uri="{FF2B5EF4-FFF2-40B4-BE49-F238E27FC236}">
                    <a16:creationId xmlns:a16="http://schemas.microsoft.com/office/drawing/2014/main" id="{AA8978F7-0AE7-4031-B873-425F45E0A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099"/>
                <a:ext cx="49" cy="48"/>
              </a:xfrm>
              <a:custGeom>
                <a:avLst/>
                <a:gdLst>
                  <a:gd name="T0" fmla="*/ 89 w 179"/>
                  <a:gd name="T1" fmla="*/ 173 h 173"/>
                  <a:gd name="T2" fmla="*/ 73 w 179"/>
                  <a:gd name="T3" fmla="*/ 171 h 173"/>
                  <a:gd name="T4" fmla="*/ 9 w 179"/>
                  <a:gd name="T5" fmla="*/ 74 h 173"/>
                  <a:gd name="T6" fmla="*/ 10 w 179"/>
                  <a:gd name="T7" fmla="*/ 73 h 173"/>
                  <a:gd name="T8" fmla="*/ 106 w 179"/>
                  <a:gd name="T9" fmla="*/ 9 h 173"/>
                  <a:gd name="T10" fmla="*/ 170 w 179"/>
                  <a:gd name="T11" fmla="*/ 105 h 173"/>
                  <a:gd name="T12" fmla="*/ 169 w 179"/>
                  <a:gd name="T13" fmla="*/ 107 h 173"/>
                  <a:gd name="T14" fmla="*/ 89 w 179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3">
                    <a:moveTo>
                      <a:pt x="89" y="173"/>
                    </a:moveTo>
                    <a:cubicBezTo>
                      <a:pt x="84" y="173"/>
                      <a:pt x="78" y="172"/>
                      <a:pt x="73" y="171"/>
                    </a:cubicBezTo>
                    <a:cubicBezTo>
                      <a:pt x="29" y="162"/>
                      <a:pt x="0" y="119"/>
                      <a:pt x="9" y="74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9" y="28"/>
                      <a:pt x="62" y="0"/>
                      <a:pt x="106" y="9"/>
                    </a:cubicBezTo>
                    <a:cubicBezTo>
                      <a:pt x="150" y="18"/>
                      <a:pt x="179" y="61"/>
                      <a:pt x="170" y="105"/>
                    </a:cubicBezTo>
                    <a:cubicBezTo>
                      <a:pt x="169" y="107"/>
                      <a:pt x="169" y="107"/>
                      <a:pt x="169" y="107"/>
                    </a:cubicBezTo>
                    <a:cubicBezTo>
                      <a:pt x="161" y="146"/>
                      <a:pt x="127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368">
                <a:extLst>
                  <a:ext uri="{FF2B5EF4-FFF2-40B4-BE49-F238E27FC236}">
                    <a16:creationId xmlns:a16="http://schemas.microsoft.com/office/drawing/2014/main" id="{6360ED2E-EC86-4EF1-9024-0B9243F60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2059"/>
                <a:ext cx="54" cy="51"/>
              </a:xfrm>
              <a:custGeom>
                <a:avLst/>
                <a:gdLst>
                  <a:gd name="T0" fmla="*/ 97 w 193"/>
                  <a:gd name="T1" fmla="*/ 183 h 183"/>
                  <a:gd name="T2" fmla="*/ 17 w 193"/>
                  <a:gd name="T3" fmla="*/ 127 h 183"/>
                  <a:gd name="T4" fmla="*/ 17 w 193"/>
                  <a:gd name="T5" fmla="*/ 126 h 183"/>
                  <a:gd name="T6" fmla="*/ 67 w 193"/>
                  <a:gd name="T7" fmla="*/ 16 h 183"/>
                  <a:gd name="T8" fmla="*/ 176 w 193"/>
                  <a:gd name="T9" fmla="*/ 67 h 183"/>
                  <a:gd name="T10" fmla="*/ 177 w 193"/>
                  <a:gd name="T11" fmla="*/ 69 h 183"/>
                  <a:gd name="T12" fmla="*/ 126 w 193"/>
                  <a:gd name="T13" fmla="*/ 178 h 183"/>
                  <a:gd name="T14" fmla="*/ 97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7" y="183"/>
                    </a:moveTo>
                    <a:cubicBezTo>
                      <a:pt x="62" y="183"/>
                      <a:pt x="30" y="162"/>
                      <a:pt x="17" y="127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0" y="81"/>
                      <a:pt x="23" y="33"/>
                      <a:pt x="67" y="16"/>
                    </a:cubicBezTo>
                    <a:cubicBezTo>
                      <a:pt x="111" y="0"/>
                      <a:pt x="160" y="23"/>
                      <a:pt x="176" y="67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93" y="113"/>
                      <a:pt x="170" y="162"/>
                      <a:pt x="126" y="178"/>
                    </a:cubicBezTo>
                    <a:cubicBezTo>
                      <a:pt x="117" y="181"/>
                      <a:pt x="107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369">
                <a:extLst>
                  <a:ext uri="{FF2B5EF4-FFF2-40B4-BE49-F238E27FC236}">
                    <a16:creationId xmlns:a16="http://schemas.microsoft.com/office/drawing/2014/main" id="{BD63C9DA-A899-46AE-8210-91F1542A1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936"/>
                <a:ext cx="61" cy="60"/>
              </a:xfrm>
              <a:custGeom>
                <a:avLst/>
                <a:gdLst>
                  <a:gd name="T0" fmla="*/ 111 w 223"/>
                  <a:gd name="T1" fmla="*/ 217 h 217"/>
                  <a:gd name="T2" fmla="*/ 91 w 223"/>
                  <a:gd name="T3" fmla="*/ 214 h 217"/>
                  <a:gd name="T4" fmla="*/ 11 w 223"/>
                  <a:gd name="T5" fmla="*/ 94 h 217"/>
                  <a:gd name="T6" fmla="*/ 12 w 223"/>
                  <a:gd name="T7" fmla="*/ 92 h 217"/>
                  <a:gd name="T8" fmla="*/ 132 w 223"/>
                  <a:gd name="T9" fmla="*/ 12 h 217"/>
                  <a:gd name="T10" fmla="*/ 212 w 223"/>
                  <a:gd name="T11" fmla="*/ 132 h 217"/>
                  <a:gd name="T12" fmla="*/ 212 w 223"/>
                  <a:gd name="T13" fmla="*/ 135 h 217"/>
                  <a:gd name="T14" fmla="*/ 111 w 223"/>
                  <a:gd name="T15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7">
                    <a:moveTo>
                      <a:pt x="111" y="217"/>
                    </a:moveTo>
                    <a:cubicBezTo>
                      <a:pt x="105" y="217"/>
                      <a:pt x="98" y="216"/>
                      <a:pt x="91" y="214"/>
                    </a:cubicBezTo>
                    <a:cubicBezTo>
                      <a:pt x="36" y="203"/>
                      <a:pt x="0" y="149"/>
                      <a:pt x="11" y="94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23" y="36"/>
                      <a:pt x="77" y="0"/>
                      <a:pt x="132" y="12"/>
                    </a:cubicBezTo>
                    <a:cubicBezTo>
                      <a:pt x="188" y="23"/>
                      <a:pt x="223" y="77"/>
                      <a:pt x="212" y="132"/>
                    </a:cubicBezTo>
                    <a:cubicBezTo>
                      <a:pt x="212" y="135"/>
                      <a:pt x="212" y="135"/>
                      <a:pt x="212" y="135"/>
                    </a:cubicBezTo>
                    <a:cubicBezTo>
                      <a:pt x="202" y="183"/>
                      <a:pt x="159" y="217"/>
                      <a:pt x="111" y="2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370">
                <a:extLst>
                  <a:ext uri="{FF2B5EF4-FFF2-40B4-BE49-F238E27FC236}">
                    <a16:creationId xmlns:a16="http://schemas.microsoft.com/office/drawing/2014/main" id="{312357A7-C644-4833-B0B1-D7C999991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1902"/>
                <a:ext cx="57" cy="57"/>
              </a:xfrm>
              <a:custGeom>
                <a:avLst/>
                <a:gdLst>
                  <a:gd name="T0" fmla="*/ 103 w 207"/>
                  <a:gd name="T1" fmla="*/ 209 h 209"/>
                  <a:gd name="T2" fmla="*/ 102 w 207"/>
                  <a:gd name="T3" fmla="*/ 209 h 209"/>
                  <a:gd name="T4" fmla="*/ 0 w 207"/>
                  <a:gd name="T5" fmla="*/ 104 h 209"/>
                  <a:gd name="T6" fmla="*/ 0 w 207"/>
                  <a:gd name="T7" fmla="*/ 102 h 209"/>
                  <a:gd name="T8" fmla="*/ 103 w 207"/>
                  <a:gd name="T9" fmla="*/ 0 h 209"/>
                  <a:gd name="T10" fmla="*/ 105 w 207"/>
                  <a:gd name="T11" fmla="*/ 0 h 209"/>
                  <a:gd name="T12" fmla="*/ 206 w 207"/>
                  <a:gd name="T13" fmla="*/ 105 h 209"/>
                  <a:gd name="T14" fmla="*/ 206 w 207"/>
                  <a:gd name="T15" fmla="*/ 107 h 209"/>
                  <a:gd name="T16" fmla="*/ 103 w 207"/>
                  <a:gd name="T17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7" h="209">
                    <a:moveTo>
                      <a:pt x="103" y="209"/>
                    </a:moveTo>
                    <a:cubicBezTo>
                      <a:pt x="103" y="209"/>
                      <a:pt x="102" y="209"/>
                      <a:pt x="102" y="209"/>
                    </a:cubicBezTo>
                    <a:cubicBezTo>
                      <a:pt x="45" y="208"/>
                      <a:pt x="0" y="161"/>
                      <a:pt x="0" y="104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45"/>
                      <a:pt x="47" y="0"/>
                      <a:pt x="103" y="0"/>
                    </a:cubicBezTo>
                    <a:cubicBezTo>
                      <a:pt x="104" y="0"/>
                      <a:pt x="104" y="0"/>
                      <a:pt x="105" y="0"/>
                    </a:cubicBezTo>
                    <a:cubicBezTo>
                      <a:pt x="162" y="1"/>
                      <a:pt x="207" y="48"/>
                      <a:pt x="206" y="105"/>
                    </a:cubicBezTo>
                    <a:cubicBezTo>
                      <a:pt x="206" y="107"/>
                      <a:pt x="206" y="107"/>
                      <a:pt x="206" y="107"/>
                    </a:cubicBezTo>
                    <a:cubicBezTo>
                      <a:pt x="205" y="163"/>
                      <a:pt x="159" y="209"/>
                      <a:pt x="103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371">
                <a:extLst>
                  <a:ext uri="{FF2B5EF4-FFF2-40B4-BE49-F238E27FC236}">
                    <a16:creationId xmlns:a16="http://schemas.microsoft.com/office/drawing/2014/main" id="{5DA6DA3E-0F89-4E93-A6BA-BDA40CFD9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789"/>
                <a:ext cx="42" cy="41"/>
              </a:xfrm>
              <a:custGeom>
                <a:avLst/>
                <a:gdLst>
                  <a:gd name="T0" fmla="*/ 76 w 152"/>
                  <a:gd name="T1" fmla="*/ 147 h 147"/>
                  <a:gd name="T2" fmla="*/ 7 w 152"/>
                  <a:gd name="T3" fmla="*/ 89 h 147"/>
                  <a:gd name="T4" fmla="*/ 7 w 152"/>
                  <a:gd name="T5" fmla="*/ 87 h 147"/>
                  <a:gd name="T6" fmla="*/ 64 w 152"/>
                  <a:gd name="T7" fmla="*/ 7 h 147"/>
                  <a:gd name="T8" fmla="*/ 145 w 152"/>
                  <a:gd name="T9" fmla="*/ 64 h 147"/>
                  <a:gd name="T10" fmla="*/ 145 w 152"/>
                  <a:gd name="T11" fmla="*/ 65 h 147"/>
                  <a:gd name="T12" fmla="*/ 88 w 152"/>
                  <a:gd name="T13" fmla="*/ 146 h 147"/>
                  <a:gd name="T14" fmla="*/ 76 w 152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7">
                    <a:moveTo>
                      <a:pt x="76" y="147"/>
                    </a:moveTo>
                    <a:cubicBezTo>
                      <a:pt x="43" y="147"/>
                      <a:pt x="13" y="123"/>
                      <a:pt x="7" y="89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0" y="49"/>
                      <a:pt x="26" y="13"/>
                      <a:pt x="64" y="7"/>
                    </a:cubicBezTo>
                    <a:cubicBezTo>
                      <a:pt x="102" y="0"/>
                      <a:pt x="138" y="26"/>
                      <a:pt x="145" y="64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52" y="103"/>
                      <a:pt x="126" y="139"/>
                      <a:pt x="88" y="146"/>
                    </a:cubicBezTo>
                    <a:cubicBezTo>
                      <a:pt x="84" y="147"/>
                      <a:pt x="8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372">
                <a:extLst>
                  <a:ext uri="{FF2B5EF4-FFF2-40B4-BE49-F238E27FC236}">
                    <a16:creationId xmlns:a16="http://schemas.microsoft.com/office/drawing/2014/main" id="{A3F8D62F-5590-4995-B0EE-81A90C11E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742"/>
                <a:ext cx="56" cy="56"/>
              </a:xfrm>
              <a:custGeom>
                <a:avLst/>
                <a:gdLst>
                  <a:gd name="T0" fmla="*/ 101 w 202"/>
                  <a:gd name="T1" fmla="*/ 203 h 203"/>
                  <a:gd name="T2" fmla="*/ 100 w 202"/>
                  <a:gd name="T3" fmla="*/ 203 h 203"/>
                  <a:gd name="T4" fmla="*/ 1 w 202"/>
                  <a:gd name="T5" fmla="*/ 102 h 203"/>
                  <a:gd name="T6" fmla="*/ 1 w 202"/>
                  <a:gd name="T7" fmla="*/ 99 h 203"/>
                  <a:gd name="T8" fmla="*/ 103 w 202"/>
                  <a:gd name="T9" fmla="*/ 1 h 203"/>
                  <a:gd name="T10" fmla="*/ 201 w 202"/>
                  <a:gd name="T11" fmla="*/ 102 h 203"/>
                  <a:gd name="T12" fmla="*/ 201 w 202"/>
                  <a:gd name="T13" fmla="*/ 105 h 203"/>
                  <a:gd name="T14" fmla="*/ 101 w 202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03">
                    <a:moveTo>
                      <a:pt x="101" y="203"/>
                    </a:moveTo>
                    <a:cubicBezTo>
                      <a:pt x="101" y="203"/>
                      <a:pt x="100" y="203"/>
                      <a:pt x="100" y="203"/>
                    </a:cubicBezTo>
                    <a:cubicBezTo>
                      <a:pt x="45" y="203"/>
                      <a:pt x="0" y="157"/>
                      <a:pt x="1" y="102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2" y="44"/>
                      <a:pt x="48" y="0"/>
                      <a:pt x="103" y="1"/>
                    </a:cubicBezTo>
                    <a:cubicBezTo>
                      <a:pt x="158" y="2"/>
                      <a:pt x="202" y="47"/>
                      <a:pt x="201" y="102"/>
                    </a:cubicBezTo>
                    <a:cubicBezTo>
                      <a:pt x="201" y="105"/>
                      <a:pt x="201" y="105"/>
                      <a:pt x="201" y="105"/>
                    </a:cubicBezTo>
                    <a:cubicBezTo>
                      <a:pt x="201" y="159"/>
                      <a:pt x="156" y="203"/>
                      <a:pt x="101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373">
                <a:extLst>
                  <a:ext uri="{FF2B5EF4-FFF2-40B4-BE49-F238E27FC236}">
                    <a16:creationId xmlns:a16="http://schemas.microsoft.com/office/drawing/2014/main" id="{E5686769-39C7-4AD4-B126-FFD1586A3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631"/>
                <a:ext cx="43" cy="41"/>
              </a:xfrm>
              <a:custGeom>
                <a:avLst/>
                <a:gdLst>
                  <a:gd name="T0" fmla="*/ 77 w 153"/>
                  <a:gd name="T1" fmla="*/ 148 h 148"/>
                  <a:gd name="T2" fmla="*/ 7 w 153"/>
                  <a:gd name="T3" fmla="*/ 90 h 148"/>
                  <a:gd name="T4" fmla="*/ 7 w 153"/>
                  <a:gd name="T5" fmla="*/ 88 h 148"/>
                  <a:gd name="T6" fmla="*/ 64 w 153"/>
                  <a:gd name="T7" fmla="*/ 7 h 148"/>
                  <a:gd name="T8" fmla="*/ 146 w 153"/>
                  <a:gd name="T9" fmla="*/ 64 h 148"/>
                  <a:gd name="T10" fmla="*/ 146 w 153"/>
                  <a:gd name="T11" fmla="*/ 66 h 148"/>
                  <a:gd name="T12" fmla="*/ 89 w 153"/>
                  <a:gd name="T13" fmla="*/ 147 h 148"/>
                  <a:gd name="T14" fmla="*/ 77 w 153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8">
                    <a:moveTo>
                      <a:pt x="77" y="148"/>
                    </a:moveTo>
                    <a:cubicBezTo>
                      <a:pt x="43" y="148"/>
                      <a:pt x="13" y="124"/>
                      <a:pt x="7" y="90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0" y="50"/>
                      <a:pt x="26" y="13"/>
                      <a:pt x="64" y="7"/>
                    </a:cubicBezTo>
                    <a:cubicBezTo>
                      <a:pt x="103" y="0"/>
                      <a:pt x="139" y="26"/>
                      <a:pt x="146" y="64"/>
                    </a:cubicBezTo>
                    <a:cubicBezTo>
                      <a:pt x="146" y="66"/>
                      <a:pt x="146" y="66"/>
                      <a:pt x="146" y="66"/>
                    </a:cubicBezTo>
                    <a:cubicBezTo>
                      <a:pt x="153" y="104"/>
                      <a:pt x="127" y="141"/>
                      <a:pt x="89" y="147"/>
                    </a:cubicBezTo>
                    <a:cubicBezTo>
                      <a:pt x="85" y="148"/>
                      <a:pt x="81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374">
                <a:extLst>
                  <a:ext uri="{FF2B5EF4-FFF2-40B4-BE49-F238E27FC236}">
                    <a16:creationId xmlns:a16="http://schemas.microsoft.com/office/drawing/2014/main" id="{1CB15F5D-0CCD-4BF1-9CF6-1C897A84D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580"/>
                <a:ext cx="61" cy="58"/>
              </a:xfrm>
              <a:custGeom>
                <a:avLst/>
                <a:gdLst>
                  <a:gd name="T0" fmla="*/ 111 w 223"/>
                  <a:gd name="T1" fmla="*/ 210 h 210"/>
                  <a:gd name="T2" fmla="*/ 74 w 223"/>
                  <a:gd name="T3" fmla="*/ 203 h 210"/>
                  <a:gd name="T4" fmla="*/ 21 w 223"/>
                  <a:gd name="T5" fmla="*/ 76 h 210"/>
                  <a:gd name="T6" fmla="*/ 22 w 223"/>
                  <a:gd name="T7" fmla="*/ 74 h 210"/>
                  <a:gd name="T8" fmla="*/ 149 w 223"/>
                  <a:gd name="T9" fmla="*/ 20 h 210"/>
                  <a:gd name="T10" fmla="*/ 202 w 223"/>
                  <a:gd name="T11" fmla="*/ 147 h 210"/>
                  <a:gd name="T12" fmla="*/ 202 w 223"/>
                  <a:gd name="T13" fmla="*/ 149 h 210"/>
                  <a:gd name="T14" fmla="*/ 111 w 223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0">
                    <a:moveTo>
                      <a:pt x="111" y="210"/>
                    </a:moveTo>
                    <a:cubicBezTo>
                      <a:pt x="99" y="210"/>
                      <a:pt x="86" y="208"/>
                      <a:pt x="74" y="203"/>
                    </a:cubicBezTo>
                    <a:cubicBezTo>
                      <a:pt x="24" y="183"/>
                      <a:pt x="0" y="126"/>
                      <a:pt x="21" y="76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42" y="24"/>
                      <a:pt x="99" y="0"/>
                      <a:pt x="149" y="20"/>
                    </a:cubicBezTo>
                    <a:cubicBezTo>
                      <a:pt x="199" y="40"/>
                      <a:pt x="223" y="97"/>
                      <a:pt x="202" y="147"/>
                    </a:cubicBezTo>
                    <a:cubicBezTo>
                      <a:pt x="202" y="149"/>
                      <a:pt x="202" y="149"/>
                      <a:pt x="202" y="149"/>
                    </a:cubicBezTo>
                    <a:cubicBezTo>
                      <a:pt x="186" y="187"/>
                      <a:pt x="150" y="210"/>
                      <a:pt x="11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375">
                <a:extLst>
                  <a:ext uri="{FF2B5EF4-FFF2-40B4-BE49-F238E27FC236}">
                    <a16:creationId xmlns:a16="http://schemas.microsoft.com/office/drawing/2014/main" id="{7A1186E4-57B7-4486-A583-8C3C8EC12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475"/>
                <a:ext cx="39" cy="38"/>
              </a:xfrm>
              <a:custGeom>
                <a:avLst/>
                <a:gdLst>
                  <a:gd name="T0" fmla="*/ 71 w 142"/>
                  <a:gd name="T1" fmla="*/ 138 h 138"/>
                  <a:gd name="T2" fmla="*/ 7 w 142"/>
                  <a:gd name="T3" fmla="*/ 84 h 138"/>
                  <a:gd name="T4" fmla="*/ 6 w 142"/>
                  <a:gd name="T5" fmla="*/ 82 h 138"/>
                  <a:gd name="T6" fmla="*/ 60 w 142"/>
                  <a:gd name="T7" fmla="*/ 6 h 138"/>
                  <a:gd name="T8" fmla="*/ 136 w 142"/>
                  <a:gd name="T9" fmla="*/ 60 h 138"/>
                  <a:gd name="T10" fmla="*/ 136 w 142"/>
                  <a:gd name="T11" fmla="*/ 61 h 138"/>
                  <a:gd name="T12" fmla="*/ 82 w 142"/>
                  <a:gd name="T13" fmla="*/ 137 h 138"/>
                  <a:gd name="T14" fmla="*/ 71 w 142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8">
                    <a:moveTo>
                      <a:pt x="71" y="138"/>
                    </a:moveTo>
                    <a:cubicBezTo>
                      <a:pt x="40" y="138"/>
                      <a:pt x="12" y="116"/>
                      <a:pt x="7" y="84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0" y="46"/>
                      <a:pt x="24" y="13"/>
                      <a:pt x="60" y="6"/>
                    </a:cubicBezTo>
                    <a:cubicBezTo>
                      <a:pt x="96" y="0"/>
                      <a:pt x="130" y="24"/>
                      <a:pt x="136" y="60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42" y="97"/>
                      <a:pt x="118" y="131"/>
                      <a:pt x="82" y="137"/>
                    </a:cubicBezTo>
                    <a:cubicBezTo>
                      <a:pt x="79" y="138"/>
                      <a:pt x="75" y="138"/>
                      <a:pt x="71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376">
                <a:extLst>
                  <a:ext uri="{FF2B5EF4-FFF2-40B4-BE49-F238E27FC236}">
                    <a16:creationId xmlns:a16="http://schemas.microsoft.com/office/drawing/2014/main" id="{120EB5CE-49CE-45CC-84AE-9572E1165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1431"/>
                <a:ext cx="61" cy="59"/>
              </a:xfrm>
              <a:custGeom>
                <a:avLst/>
                <a:gdLst>
                  <a:gd name="T0" fmla="*/ 110 w 221"/>
                  <a:gd name="T1" fmla="*/ 210 h 210"/>
                  <a:gd name="T2" fmla="*/ 74 w 221"/>
                  <a:gd name="T3" fmla="*/ 203 h 210"/>
                  <a:gd name="T4" fmla="*/ 20 w 221"/>
                  <a:gd name="T5" fmla="*/ 76 h 210"/>
                  <a:gd name="T6" fmla="*/ 21 w 221"/>
                  <a:gd name="T7" fmla="*/ 74 h 210"/>
                  <a:gd name="T8" fmla="*/ 148 w 221"/>
                  <a:gd name="T9" fmla="*/ 20 h 210"/>
                  <a:gd name="T10" fmla="*/ 201 w 221"/>
                  <a:gd name="T11" fmla="*/ 147 h 210"/>
                  <a:gd name="T12" fmla="*/ 200 w 221"/>
                  <a:gd name="T13" fmla="*/ 149 h 210"/>
                  <a:gd name="T14" fmla="*/ 110 w 221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10">
                    <a:moveTo>
                      <a:pt x="110" y="210"/>
                    </a:moveTo>
                    <a:cubicBezTo>
                      <a:pt x="98" y="210"/>
                      <a:pt x="86" y="207"/>
                      <a:pt x="74" y="203"/>
                    </a:cubicBezTo>
                    <a:cubicBezTo>
                      <a:pt x="24" y="182"/>
                      <a:pt x="0" y="126"/>
                      <a:pt x="20" y="76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41" y="24"/>
                      <a:pt x="98" y="0"/>
                      <a:pt x="148" y="20"/>
                    </a:cubicBezTo>
                    <a:cubicBezTo>
                      <a:pt x="197" y="40"/>
                      <a:pt x="221" y="97"/>
                      <a:pt x="201" y="147"/>
                    </a:cubicBezTo>
                    <a:cubicBezTo>
                      <a:pt x="200" y="149"/>
                      <a:pt x="200" y="149"/>
                      <a:pt x="200" y="149"/>
                    </a:cubicBezTo>
                    <a:cubicBezTo>
                      <a:pt x="185" y="187"/>
                      <a:pt x="149" y="210"/>
                      <a:pt x="110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377">
                <a:extLst>
                  <a:ext uri="{FF2B5EF4-FFF2-40B4-BE49-F238E27FC236}">
                    <a16:creationId xmlns:a16="http://schemas.microsoft.com/office/drawing/2014/main" id="{6EA57BCD-61C3-45DD-AB2E-7F8AF4815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1329"/>
                <a:ext cx="46" cy="42"/>
              </a:xfrm>
              <a:custGeom>
                <a:avLst/>
                <a:gdLst>
                  <a:gd name="T0" fmla="*/ 83 w 164"/>
                  <a:gd name="T1" fmla="*/ 155 h 155"/>
                  <a:gd name="T2" fmla="*/ 21 w 164"/>
                  <a:gd name="T3" fmla="*/ 120 h 155"/>
                  <a:gd name="T4" fmla="*/ 20 w 164"/>
                  <a:gd name="T5" fmla="*/ 119 h 155"/>
                  <a:gd name="T6" fmla="*/ 45 w 164"/>
                  <a:gd name="T7" fmla="*/ 20 h 155"/>
                  <a:gd name="T8" fmla="*/ 143 w 164"/>
                  <a:gd name="T9" fmla="*/ 45 h 155"/>
                  <a:gd name="T10" fmla="*/ 144 w 164"/>
                  <a:gd name="T11" fmla="*/ 46 h 155"/>
                  <a:gd name="T12" fmla="*/ 119 w 164"/>
                  <a:gd name="T13" fmla="*/ 145 h 155"/>
                  <a:gd name="T14" fmla="*/ 83 w 164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5">
                    <a:moveTo>
                      <a:pt x="83" y="155"/>
                    </a:moveTo>
                    <a:cubicBezTo>
                      <a:pt x="58" y="155"/>
                      <a:pt x="34" y="142"/>
                      <a:pt x="21" y="120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0" y="85"/>
                      <a:pt x="11" y="41"/>
                      <a:pt x="45" y="20"/>
                    </a:cubicBezTo>
                    <a:cubicBezTo>
                      <a:pt x="79" y="0"/>
                      <a:pt x="123" y="11"/>
                      <a:pt x="143" y="45"/>
                    </a:cubicBezTo>
                    <a:cubicBezTo>
                      <a:pt x="144" y="46"/>
                      <a:pt x="144" y="46"/>
                      <a:pt x="144" y="46"/>
                    </a:cubicBezTo>
                    <a:cubicBezTo>
                      <a:pt x="164" y="80"/>
                      <a:pt x="153" y="124"/>
                      <a:pt x="119" y="145"/>
                    </a:cubicBezTo>
                    <a:cubicBezTo>
                      <a:pt x="108" y="152"/>
                      <a:pt x="95" y="155"/>
                      <a:pt x="83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378">
                <a:extLst>
                  <a:ext uri="{FF2B5EF4-FFF2-40B4-BE49-F238E27FC236}">
                    <a16:creationId xmlns:a16="http://schemas.microsoft.com/office/drawing/2014/main" id="{C74F479D-43D1-4B45-96DA-B25DB5D51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1291"/>
                <a:ext cx="46" cy="44"/>
              </a:xfrm>
              <a:custGeom>
                <a:avLst/>
                <a:gdLst>
                  <a:gd name="T0" fmla="*/ 83 w 167"/>
                  <a:gd name="T1" fmla="*/ 159 h 159"/>
                  <a:gd name="T2" fmla="*/ 55 w 167"/>
                  <a:gd name="T3" fmla="*/ 153 h 159"/>
                  <a:gd name="T4" fmla="*/ 15 w 167"/>
                  <a:gd name="T5" fmla="*/ 58 h 159"/>
                  <a:gd name="T6" fmla="*/ 16 w 167"/>
                  <a:gd name="T7" fmla="*/ 56 h 159"/>
                  <a:gd name="T8" fmla="*/ 111 w 167"/>
                  <a:gd name="T9" fmla="*/ 16 h 159"/>
                  <a:gd name="T10" fmla="*/ 152 w 167"/>
                  <a:gd name="T11" fmla="*/ 111 h 159"/>
                  <a:gd name="T12" fmla="*/ 151 w 167"/>
                  <a:gd name="T13" fmla="*/ 113 h 159"/>
                  <a:gd name="T14" fmla="*/ 83 w 167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9">
                    <a:moveTo>
                      <a:pt x="83" y="159"/>
                    </a:moveTo>
                    <a:cubicBezTo>
                      <a:pt x="74" y="159"/>
                      <a:pt x="64" y="157"/>
                      <a:pt x="55" y="153"/>
                    </a:cubicBezTo>
                    <a:cubicBezTo>
                      <a:pt x="18" y="138"/>
                      <a:pt x="0" y="95"/>
                      <a:pt x="15" y="58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31" y="18"/>
                      <a:pt x="74" y="0"/>
                      <a:pt x="111" y="16"/>
                    </a:cubicBezTo>
                    <a:cubicBezTo>
                      <a:pt x="149" y="31"/>
                      <a:pt x="167" y="74"/>
                      <a:pt x="152" y="111"/>
                    </a:cubicBezTo>
                    <a:cubicBezTo>
                      <a:pt x="151" y="113"/>
                      <a:pt x="151" y="113"/>
                      <a:pt x="151" y="113"/>
                    </a:cubicBezTo>
                    <a:cubicBezTo>
                      <a:pt x="139" y="141"/>
                      <a:pt x="112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379">
                <a:extLst>
                  <a:ext uri="{FF2B5EF4-FFF2-40B4-BE49-F238E27FC236}">
                    <a16:creationId xmlns:a16="http://schemas.microsoft.com/office/drawing/2014/main" id="{7D03111D-A602-4E87-A2A8-2563C94FB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193"/>
                <a:ext cx="43" cy="40"/>
              </a:xfrm>
              <a:custGeom>
                <a:avLst/>
                <a:gdLst>
                  <a:gd name="T0" fmla="*/ 79 w 156"/>
                  <a:gd name="T1" fmla="*/ 147 h 147"/>
                  <a:gd name="T2" fmla="*/ 20 w 156"/>
                  <a:gd name="T3" fmla="*/ 113 h 147"/>
                  <a:gd name="T4" fmla="*/ 20 w 156"/>
                  <a:gd name="T5" fmla="*/ 112 h 147"/>
                  <a:gd name="T6" fmla="*/ 43 w 156"/>
                  <a:gd name="T7" fmla="*/ 19 h 147"/>
                  <a:gd name="T8" fmla="*/ 136 w 156"/>
                  <a:gd name="T9" fmla="*/ 42 h 147"/>
                  <a:gd name="T10" fmla="*/ 137 w 156"/>
                  <a:gd name="T11" fmla="*/ 44 h 147"/>
                  <a:gd name="T12" fmla="*/ 114 w 156"/>
                  <a:gd name="T13" fmla="*/ 137 h 147"/>
                  <a:gd name="T14" fmla="*/ 79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9" y="147"/>
                    </a:moveTo>
                    <a:cubicBezTo>
                      <a:pt x="56" y="147"/>
                      <a:pt x="33" y="135"/>
                      <a:pt x="20" y="113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0" y="80"/>
                      <a:pt x="11" y="38"/>
                      <a:pt x="43" y="19"/>
                    </a:cubicBezTo>
                    <a:cubicBezTo>
                      <a:pt x="75" y="0"/>
                      <a:pt x="117" y="10"/>
                      <a:pt x="136" y="42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56" y="76"/>
                      <a:pt x="146" y="118"/>
                      <a:pt x="114" y="137"/>
                    </a:cubicBezTo>
                    <a:cubicBezTo>
                      <a:pt x="103" y="143"/>
                      <a:pt x="91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380">
                <a:extLst>
                  <a:ext uri="{FF2B5EF4-FFF2-40B4-BE49-F238E27FC236}">
                    <a16:creationId xmlns:a16="http://schemas.microsoft.com/office/drawing/2014/main" id="{832F3B01-0869-4161-9DB1-EDBD2012C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159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8 h 147"/>
                  <a:gd name="T4" fmla="*/ 26 w 154"/>
                  <a:gd name="T5" fmla="*/ 30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5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8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1"/>
                      <a:pt x="97" y="0"/>
                      <a:pt x="125" y="26"/>
                    </a:cubicBezTo>
                    <a:cubicBezTo>
                      <a:pt x="153" y="52"/>
                      <a:pt x="154" y="96"/>
                      <a:pt x="128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381">
                <a:extLst>
                  <a:ext uri="{FF2B5EF4-FFF2-40B4-BE49-F238E27FC236}">
                    <a16:creationId xmlns:a16="http://schemas.microsoft.com/office/drawing/2014/main" id="{C46CEA7C-CC00-4C7E-8B07-CA24D293F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057"/>
                <a:ext cx="53" cy="50"/>
              </a:xfrm>
              <a:custGeom>
                <a:avLst/>
                <a:gdLst>
                  <a:gd name="T0" fmla="*/ 96 w 191"/>
                  <a:gd name="T1" fmla="*/ 179 h 179"/>
                  <a:gd name="T2" fmla="*/ 45 w 191"/>
                  <a:gd name="T3" fmla="*/ 162 h 179"/>
                  <a:gd name="T4" fmla="*/ 43 w 191"/>
                  <a:gd name="T5" fmla="*/ 160 h 179"/>
                  <a:gd name="T6" fmla="*/ 29 w 191"/>
                  <a:gd name="T7" fmla="*/ 43 h 179"/>
                  <a:gd name="T8" fmla="*/ 146 w 191"/>
                  <a:gd name="T9" fmla="*/ 29 h 179"/>
                  <a:gd name="T10" fmla="*/ 148 w 191"/>
                  <a:gd name="T11" fmla="*/ 30 h 179"/>
                  <a:gd name="T12" fmla="*/ 162 w 191"/>
                  <a:gd name="T13" fmla="*/ 147 h 179"/>
                  <a:gd name="T14" fmla="*/ 96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6" y="179"/>
                    </a:moveTo>
                    <a:cubicBezTo>
                      <a:pt x="78" y="179"/>
                      <a:pt x="60" y="174"/>
                      <a:pt x="45" y="162"/>
                    </a:cubicBezTo>
                    <a:cubicBezTo>
                      <a:pt x="43" y="160"/>
                      <a:pt x="43" y="160"/>
                      <a:pt x="43" y="160"/>
                    </a:cubicBezTo>
                    <a:cubicBezTo>
                      <a:pt x="7" y="132"/>
                      <a:pt x="0" y="80"/>
                      <a:pt x="29" y="43"/>
                    </a:cubicBezTo>
                    <a:cubicBezTo>
                      <a:pt x="57" y="7"/>
                      <a:pt x="110" y="0"/>
                      <a:pt x="146" y="29"/>
                    </a:cubicBezTo>
                    <a:cubicBezTo>
                      <a:pt x="148" y="30"/>
                      <a:pt x="148" y="30"/>
                      <a:pt x="148" y="30"/>
                    </a:cubicBezTo>
                    <a:cubicBezTo>
                      <a:pt x="184" y="58"/>
                      <a:pt x="191" y="111"/>
                      <a:pt x="162" y="147"/>
                    </a:cubicBezTo>
                    <a:cubicBezTo>
                      <a:pt x="146" y="168"/>
                      <a:pt x="121" y="179"/>
                      <a:pt x="96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382">
                <a:extLst>
                  <a:ext uri="{FF2B5EF4-FFF2-40B4-BE49-F238E27FC236}">
                    <a16:creationId xmlns:a16="http://schemas.microsoft.com/office/drawing/2014/main" id="{4DC2AC88-AFB8-4748-8B2B-8C4AFBEC8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" y="1043"/>
                <a:ext cx="43" cy="40"/>
              </a:xfrm>
              <a:custGeom>
                <a:avLst/>
                <a:gdLst>
                  <a:gd name="T0" fmla="*/ 76 w 153"/>
                  <a:gd name="T1" fmla="*/ 146 h 146"/>
                  <a:gd name="T2" fmla="*/ 29 w 153"/>
                  <a:gd name="T3" fmla="*/ 127 h 146"/>
                  <a:gd name="T4" fmla="*/ 26 w 153"/>
                  <a:gd name="T5" fmla="*/ 30 h 146"/>
                  <a:gd name="T6" fmla="*/ 27 w 153"/>
                  <a:gd name="T7" fmla="*/ 29 h 146"/>
                  <a:gd name="T8" fmla="*/ 124 w 153"/>
                  <a:gd name="T9" fmla="*/ 26 h 146"/>
                  <a:gd name="T10" fmla="*/ 127 w 153"/>
                  <a:gd name="T11" fmla="*/ 123 h 146"/>
                  <a:gd name="T12" fmla="*/ 126 w 153"/>
                  <a:gd name="T13" fmla="*/ 124 h 146"/>
                  <a:gd name="T14" fmla="*/ 76 w 153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6">
                    <a:moveTo>
                      <a:pt x="76" y="146"/>
                    </a:moveTo>
                    <a:cubicBezTo>
                      <a:pt x="59" y="146"/>
                      <a:pt x="42" y="140"/>
                      <a:pt x="29" y="127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6" y="0"/>
                      <a:pt x="124" y="26"/>
                    </a:cubicBezTo>
                    <a:cubicBezTo>
                      <a:pt x="152" y="52"/>
                      <a:pt x="153" y="96"/>
                      <a:pt x="127" y="123"/>
                    </a:cubicBezTo>
                    <a:cubicBezTo>
                      <a:pt x="126" y="124"/>
                      <a:pt x="126" y="124"/>
                      <a:pt x="126" y="124"/>
                    </a:cubicBezTo>
                    <a:cubicBezTo>
                      <a:pt x="112" y="139"/>
                      <a:pt x="94" y="146"/>
                      <a:pt x="7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383">
                <a:extLst>
                  <a:ext uri="{FF2B5EF4-FFF2-40B4-BE49-F238E27FC236}">
                    <a16:creationId xmlns:a16="http://schemas.microsoft.com/office/drawing/2014/main" id="{87534A2C-2ECA-4096-A27A-806861F74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957"/>
                <a:ext cx="56" cy="53"/>
              </a:xfrm>
              <a:custGeom>
                <a:avLst/>
                <a:gdLst>
                  <a:gd name="T0" fmla="*/ 102 w 202"/>
                  <a:gd name="T1" fmla="*/ 191 h 191"/>
                  <a:gd name="T2" fmla="*/ 48 w 202"/>
                  <a:gd name="T3" fmla="*/ 172 h 191"/>
                  <a:gd name="T4" fmla="*/ 46 w 202"/>
                  <a:gd name="T5" fmla="*/ 171 h 191"/>
                  <a:gd name="T6" fmla="*/ 31 w 202"/>
                  <a:gd name="T7" fmla="*/ 46 h 191"/>
                  <a:gd name="T8" fmla="*/ 155 w 202"/>
                  <a:gd name="T9" fmla="*/ 31 h 191"/>
                  <a:gd name="T10" fmla="*/ 157 w 202"/>
                  <a:gd name="T11" fmla="*/ 32 h 191"/>
                  <a:gd name="T12" fmla="*/ 172 w 202"/>
                  <a:gd name="T13" fmla="*/ 157 h 191"/>
                  <a:gd name="T14" fmla="*/ 102 w 202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1">
                    <a:moveTo>
                      <a:pt x="102" y="191"/>
                    </a:moveTo>
                    <a:cubicBezTo>
                      <a:pt x="83" y="191"/>
                      <a:pt x="64" y="185"/>
                      <a:pt x="48" y="172"/>
                    </a:cubicBezTo>
                    <a:cubicBezTo>
                      <a:pt x="46" y="171"/>
                      <a:pt x="46" y="171"/>
                      <a:pt x="46" y="171"/>
                    </a:cubicBezTo>
                    <a:cubicBezTo>
                      <a:pt x="7" y="140"/>
                      <a:pt x="0" y="85"/>
                      <a:pt x="31" y="46"/>
                    </a:cubicBezTo>
                    <a:cubicBezTo>
                      <a:pt x="61" y="7"/>
                      <a:pt x="116" y="0"/>
                      <a:pt x="155" y="31"/>
                    </a:cubicBezTo>
                    <a:cubicBezTo>
                      <a:pt x="157" y="32"/>
                      <a:pt x="157" y="32"/>
                      <a:pt x="157" y="32"/>
                    </a:cubicBezTo>
                    <a:cubicBezTo>
                      <a:pt x="195" y="62"/>
                      <a:pt x="202" y="118"/>
                      <a:pt x="172" y="157"/>
                    </a:cubicBezTo>
                    <a:cubicBezTo>
                      <a:pt x="155" y="179"/>
                      <a:pt x="129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384">
                <a:extLst>
                  <a:ext uri="{FF2B5EF4-FFF2-40B4-BE49-F238E27FC236}">
                    <a16:creationId xmlns:a16="http://schemas.microsoft.com/office/drawing/2014/main" id="{9DC45501-E4D8-498D-98B7-41BF1BD4D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926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9 h 147"/>
                  <a:gd name="T4" fmla="*/ 26 w 154"/>
                  <a:gd name="T5" fmla="*/ 31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6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9"/>
                    </a:cubicBezTo>
                    <a:cubicBezTo>
                      <a:pt x="1" y="102"/>
                      <a:pt x="0" y="59"/>
                      <a:pt x="26" y="31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7" y="0"/>
                      <a:pt x="125" y="26"/>
                    </a:cubicBezTo>
                    <a:cubicBezTo>
                      <a:pt x="153" y="53"/>
                      <a:pt x="154" y="97"/>
                      <a:pt x="128" y="124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385">
                <a:extLst>
                  <a:ext uri="{FF2B5EF4-FFF2-40B4-BE49-F238E27FC236}">
                    <a16:creationId xmlns:a16="http://schemas.microsoft.com/office/drawing/2014/main" id="{8B020B54-A36E-4284-A7F8-B01C4310D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854"/>
                <a:ext cx="66" cy="62"/>
              </a:xfrm>
              <a:custGeom>
                <a:avLst/>
                <a:gdLst>
                  <a:gd name="T0" fmla="*/ 122 w 242"/>
                  <a:gd name="T1" fmla="*/ 227 h 227"/>
                  <a:gd name="T2" fmla="*/ 57 w 242"/>
                  <a:gd name="T3" fmla="*/ 205 h 227"/>
                  <a:gd name="T4" fmla="*/ 55 w 242"/>
                  <a:gd name="T5" fmla="*/ 203 h 227"/>
                  <a:gd name="T6" fmla="*/ 36 w 242"/>
                  <a:gd name="T7" fmla="*/ 55 h 227"/>
                  <a:gd name="T8" fmla="*/ 185 w 242"/>
                  <a:gd name="T9" fmla="*/ 36 h 227"/>
                  <a:gd name="T10" fmla="*/ 187 w 242"/>
                  <a:gd name="T11" fmla="*/ 37 h 227"/>
                  <a:gd name="T12" fmla="*/ 206 w 242"/>
                  <a:gd name="T13" fmla="*/ 186 h 227"/>
                  <a:gd name="T14" fmla="*/ 122 w 242"/>
                  <a:gd name="T15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2" h="227">
                    <a:moveTo>
                      <a:pt x="122" y="227"/>
                    </a:moveTo>
                    <a:cubicBezTo>
                      <a:pt x="99" y="227"/>
                      <a:pt x="76" y="220"/>
                      <a:pt x="57" y="205"/>
                    </a:cubicBezTo>
                    <a:cubicBezTo>
                      <a:pt x="55" y="203"/>
                      <a:pt x="55" y="203"/>
                      <a:pt x="55" y="203"/>
                    </a:cubicBezTo>
                    <a:cubicBezTo>
                      <a:pt x="9" y="167"/>
                      <a:pt x="0" y="101"/>
                      <a:pt x="36" y="55"/>
                    </a:cubicBezTo>
                    <a:cubicBezTo>
                      <a:pt x="72" y="8"/>
                      <a:pt x="139" y="0"/>
                      <a:pt x="185" y="36"/>
                    </a:cubicBezTo>
                    <a:cubicBezTo>
                      <a:pt x="187" y="37"/>
                      <a:pt x="187" y="37"/>
                      <a:pt x="187" y="37"/>
                    </a:cubicBezTo>
                    <a:cubicBezTo>
                      <a:pt x="234" y="73"/>
                      <a:pt x="242" y="140"/>
                      <a:pt x="206" y="186"/>
                    </a:cubicBezTo>
                    <a:cubicBezTo>
                      <a:pt x="185" y="213"/>
                      <a:pt x="154" y="227"/>
                      <a:pt x="122" y="2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386">
                <a:extLst>
                  <a:ext uri="{FF2B5EF4-FFF2-40B4-BE49-F238E27FC236}">
                    <a16:creationId xmlns:a16="http://schemas.microsoft.com/office/drawing/2014/main" id="{6B49DDA4-6BD6-46EA-9F9F-70241AE94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842"/>
                <a:ext cx="68" cy="64"/>
              </a:xfrm>
              <a:custGeom>
                <a:avLst/>
                <a:gdLst>
                  <a:gd name="T0" fmla="*/ 121 w 244"/>
                  <a:gd name="T1" fmla="*/ 229 h 229"/>
                  <a:gd name="T2" fmla="*/ 25 w 244"/>
                  <a:gd name="T3" fmla="*/ 168 h 229"/>
                  <a:gd name="T4" fmla="*/ 76 w 244"/>
                  <a:gd name="T5" fmla="*/ 27 h 229"/>
                  <a:gd name="T6" fmla="*/ 78 w 244"/>
                  <a:gd name="T7" fmla="*/ 26 h 229"/>
                  <a:gd name="T8" fmla="*/ 219 w 244"/>
                  <a:gd name="T9" fmla="*/ 76 h 229"/>
                  <a:gd name="T10" fmla="*/ 169 w 244"/>
                  <a:gd name="T11" fmla="*/ 217 h 229"/>
                  <a:gd name="T12" fmla="*/ 167 w 244"/>
                  <a:gd name="T13" fmla="*/ 218 h 229"/>
                  <a:gd name="T14" fmla="*/ 121 w 244"/>
                  <a:gd name="T15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4" h="229">
                    <a:moveTo>
                      <a:pt x="121" y="229"/>
                    </a:moveTo>
                    <a:cubicBezTo>
                      <a:pt x="82" y="229"/>
                      <a:pt x="44" y="206"/>
                      <a:pt x="25" y="168"/>
                    </a:cubicBezTo>
                    <a:cubicBezTo>
                      <a:pt x="0" y="115"/>
                      <a:pt x="23" y="52"/>
                      <a:pt x="76" y="27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131" y="0"/>
                      <a:pt x="194" y="23"/>
                      <a:pt x="219" y="76"/>
                    </a:cubicBezTo>
                    <a:cubicBezTo>
                      <a:pt x="244" y="128"/>
                      <a:pt x="222" y="192"/>
                      <a:pt x="169" y="217"/>
                    </a:cubicBezTo>
                    <a:cubicBezTo>
                      <a:pt x="167" y="218"/>
                      <a:pt x="167" y="218"/>
                      <a:pt x="167" y="218"/>
                    </a:cubicBezTo>
                    <a:cubicBezTo>
                      <a:pt x="152" y="225"/>
                      <a:pt x="137" y="229"/>
                      <a:pt x="121" y="2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387">
                <a:extLst>
                  <a:ext uri="{FF2B5EF4-FFF2-40B4-BE49-F238E27FC236}">
                    <a16:creationId xmlns:a16="http://schemas.microsoft.com/office/drawing/2014/main" id="{F69290BA-D8EE-42FB-BD35-243CAE27E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792"/>
                <a:ext cx="59" cy="57"/>
              </a:xfrm>
              <a:custGeom>
                <a:avLst/>
                <a:gdLst>
                  <a:gd name="T0" fmla="*/ 109 w 216"/>
                  <a:gd name="T1" fmla="*/ 204 h 204"/>
                  <a:gd name="T2" fmla="*/ 81 w 216"/>
                  <a:gd name="T3" fmla="*/ 200 h 204"/>
                  <a:gd name="T4" fmla="*/ 79 w 216"/>
                  <a:gd name="T5" fmla="*/ 199 h 204"/>
                  <a:gd name="T6" fmla="*/ 15 w 216"/>
                  <a:gd name="T7" fmla="*/ 80 h 204"/>
                  <a:gd name="T8" fmla="*/ 134 w 216"/>
                  <a:gd name="T9" fmla="*/ 16 h 204"/>
                  <a:gd name="T10" fmla="*/ 137 w 216"/>
                  <a:gd name="T11" fmla="*/ 16 h 204"/>
                  <a:gd name="T12" fmla="*/ 200 w 216"/>
                  <a:gd name="T13" fmla="*/ 136 h 204"/>
                  <a:gd name="T14" fmla="*/ 109 w 216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6" h="204">
                    <a:moveTo>
                      <a:pt x="109" y="204"/>
                    </a:moveTo>
                    <a:cubicBezTo>
                      <a:pt x="100" y="204"/>
                      <a:pt x="91" y="202"/>
                      <a:pt x="81" y="200"/>
                    </a:cubicBezTo>
                    <a:cubicBezTo>
                      <a:pt x="79" y="199"/>
                      <a:pt x="79" y="199"/>
                      <a:pt x="79" y="199"/>
                    </a:cubicBezTo>
                    <a:cubicBezTo>
                      <a:pt x="29" y="184"/>
                      <a:pt x="0" y="130"/>
                      <a:pt x="15" y="80"/>
                    </a:cubicBezTo>
                    <a:cubicBezTo>
                      <a:pt x="30" y="29"/>
                      <a:pt x="84" y="0"/>
                      <a:pt x="134" y="16"/>
                    </a:cubicBezTo>
                    <a:cubicBezTo>
                      <a:pt x="137" y="16"/>
                      <a:pt x="137" y="16"/>
                      <a:pt x="137" y="16"/>
                    </a:cubicBezTo>
                    <a:cubicBezTo>
                      <a:pt x="187" y="32"/>
                      <a:pt x="216" y="85"/>
                      <a:pt x="200" y="136"/>
                    </a:cubicBezTo>
                    <a:cubicBezTo>
                      <a:pt x="188" y="177"/>
                      <a:pt x="150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388">
                <a:extLst>
                  <a:ext uri="{FF2B5EF4-FFF2-40B4-BE49-F238E27FC236}">
                    <a16:creationId xmlns:a16="http://schemas.microsoft.com/office/drawing/2014/main" id="{DCB47E43-EE85-4CA1-8FD8-99BB16871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788"/>
                <a:ext cx="37" cy="35"/>
              </a:xfrm>
              <a:custGeom>
                <a:avLst/>
                <a:gdLst>
                  <a:gd name="T0" fmla="*/ 68 w 137"/>
                  <a:gd name="T1" fmla="*/ 128 h 128"/>
                  <a:gd name="T2" fmla="*/ 14 w 137"/>
                  <a:gd name="T3" fmla="*/ 94 h 128"/>
                  <a:gd name="T4" fmla="*/ 42 w 137"/>
                  <a:gd name="T5" fmla="*/ 15 h 128"/>
                  <a:gd name="T6" fmla="*/ 43 w 137"/>
                  <a:gd name="T7" fmla="*/ 14 h 128"/>
                  <a:gd name="T8" fmla="*/ 122 w 137"/>
                  <a:gd name="T9" fmla="*/ 42 h 128"/>
                  <a:gd name="T10" fmla="*/ 95 w 137"/>
                  <a:gd name="T11" fmla="*/ 121 h 128"/>
                  <a:gd name="T12" fmla="*/ 93 w 137"/>
                  <a:gd name="T13" fmla="*/ 122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5" y="128"/>
                      <a:pt x="24" y="115"/>
                      <a:pt x="14" y="94"/>
                    </a:cubicBezTo>
                    <a:cubicBezTo>
                      <a:pt x="0" y="64"/>
                      <a:pt x="12" y="29"/>
                      <a:pt x="42" y="15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73" y="0"/>
                      <a:pt x="108" y="13"/>
                      <a:pt x="122" y="42"/>
                    </a:cubicBezTo>
                    <a:cubicBezTo>
                      <a:pt x="137" y="72"/>
                      <a:pt x="124" y="107"/>
                      <a:pt x="95" y="121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5" y="126"/>
                      <a:pt x="76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389">
                <a:extLst>
                  <a:ext uri="{FF2B5EF4-FFF2-40B4-BE49-F238E27FC236}">
                    <a16:creationId xmlns:a16="http://schemas.microsoft.com/office/drawing/2014/main" id="{40303595-1160-4EC1-955F-FC84F9F31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751"/>
                <a:ext cx="51" cy="48"/>
              </a:xfrm>
              <a:custGeom>
                <a:avLst/>
                <a:gdLst>
                  <a:gd name="T0" fmla="*/ 93 w 184"/>
                  <a:gd name="T1" fmla="*/ 174 h 174"/>
                  <a:gd name="T2" fmla="*/ 69 w 184"/>
                  <a:gd name="T3" fmla="*/ 170 h 174"/>
                  <a:gd name="T4" fmla="*/ 67 w 184"/>
                  <a:gd name="T5" fmla="*/ 169 h 174"/>
                  <a:gd name="T6" fmla="*/ 13 w 184"/>
                  <a:gd name="T7" fmla="*/ 68 h 174"/>
                  <a:gd name="T8" fmla="*/ 115 w 184"/>
                  <a:gd name="T9" fmla="*/ 13 h 174"/>
                  <a:gd name="T10" fmla="*/ 116 w 184"/>
                  <a:gd name="T11" fmla="*/ 14 h 174"/>
                  <a:gd name="T12" fmla="*/ 171 w 184"/>
                  <a:gd name="T13" fmla="*/ 115 h 174"/>
                  <a:gd name="T14" fmla="*/ 93 w 184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4" h="174">
                    <a:moveTo>
                      <a:pt x="93" y="174"/>
                    </a:moveTo>
                    <a:cubicBezTo>
                      <a:pt x="85" y="174"/>
                      <a:pt x="77" y="172"/>
                      <a:pt x="69" y="170"/>
                    </a:cubicBezTo>
                    <a:cubicBezTo>
                      <a:pt x="67" y="169"/>
                      <a:pt x="67" y="169"/>
                      <a:pt x="67" y="169"/>
                    </a:cubicBezTo>
                    <a:cubicBezTo>
                      <a:pt x="24" y="157"/>
                      <a:pt x="0" y="111"/>
                      <a:pt x="13" y="68"/>
                    </a:cubicBezTo>
                    <a:cubicBezTo>
                      <a:pt x="26" y="25"/>
                      <a:pt x="71" y="0"/>
                      <a:pt x="115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60" y="27"/>
                      <a:pt x="184" y="72"/>
                      <a:pt x="171" y="115"/>
                    </a:cubicBezTo>
                    <a:cubicBezTo>
                      <a:pt x="160" y="151"/>
                      <a:pt x="128" y="174"/>
                      <a:pt x="93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390">
                <a:extLst>
                  <a:ext uri="{FF2B5EF4-FFF2-40B4-BE49-F238E27FC236}">
                    <a16:creationId xmlns:a16="http://schemas.microsoft.com/office/drawing/2014/main" id="{078B8DFF-62F4-44DA-BF83-0E47B60C3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731"/>
                <a:ext cx="62" cy="59"/>
              </a:xfrm>
              <a:custGeom>
                <a:avLst/>
                <a:gdLst>
                  <a:gd name="T0" fmla="*/ 109 w 222"/>
                  <a:gd name="T1" fmla="*/ 216 h 216"/>
                  <a:gd name="T2" fmla="*/ 4 w 222"/>
                  <a:gd name="T3" fmla="*/ 118 h 216"/>
                  <a:gd name="T4" fmla="*/ 101 w 222"/>
                  <a:gd name="T5" fmla="*/ 5 h 216"/>
                  <a:gd name="T6" fmla="*/ 104 w 222"/>
                  <a:gd name="T7" fmla="*/ 5 h 216"/>
                  <a:gd name="T8" fmla="*/ 217 w 222"/>
                  <a:gd name="T9" fmla="*/ 102 h 216"/>
                  <a:gd name="T10" fmla="*/ 120 w 222"/>
                  <a:gd name="T11" fmla="*/ 215 h 216"/>
                  <a:gd name="T12" fmla="*/ 118 w 222"/>
                  <a:gd name="T13" fmla="*/ 216 h 216"/>
                  <a:gd name="T14" fmla="*/ 109 w 222"/>
                  <a:gd name="T15" fmla="*/ 21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216">
                    <a:moveTo>
                      <a:pt x="109" y="216"/>
                    </a:moveTo>
                    <a:cubicBezTo>
                      <a:pt x="55" y="216"/>
                      <a:pt x="8" y="174"/>
                      <a:pt x="4" y="118"/>
                    </a:cubicBezTo>
                    <a:cubicBezTo>
                      <a:pt x="0" y="60"/>
                      <a:pt x="43" y="9"/>
                      <a:pt x="101" y="5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62" y="0"/>
                      <a:pt x="213" y="44"/>
                      <a:pt x="217" y="102"/>
                    </a:cubicBezTo>
                    <a:cubicBezTo>
                      <a:pt x="222" y="160"/>
                      <a:pt x="178" y="211"/>
                      <a:pt x="120" y="215"/>
                    </a:cubicBezTo>
                    <a:cubicBezTo>
                      <a:pt x="118" y="216"/>
                      <a:pt x="118" y="216"/>
                      <a:pt x="118" y="216"/>
                    </a:cubicBezTo>
                    <a:cubicBezTo>
                      <a:pt x="115" y="216"/>
                      <a:pt x="112" y="216"/>
                      <a:pt x="109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391">
                <a:extLst>
                  <a:ext uri="{FF2B5EF4-FFF2-40B4-BE49-F238E27FC236}">
                    <a16:creationId xmlns:a16="http://schemas.microsoft.com/office/drawing/2014/main" id="{C0A3C98F-CDEF-4D55-B2CF-9DEAC22DC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731"/>
                <a:ext cx="36" cy="35"/>
              </a:xfrm>
              <a:custGeom>
                <a:avLst/>
                <a:gdLst>
                  <a:gd name="T0" fmla="*/ 65 w 131"/>
                  <a:gd name="T1" fmla="*/ 128 h 128"/>
                  <a:gd name="T2" fmla="*/ 2 w 131"/>
                  <a:gd name="T3" fmla="*/ 71 h 128"/>
                  <a:gd name="T4" fmla="*/ 60 w 131"/>
                  <a:gd name="T5" fmla="*/ 3 h 128"/>
                  <a:gd name="T6" fmla="*/ 61 w 131"/>
                  <a:gd name="T7" fmla="*/ 3 h 128"/>
                  <a:gd name="T8" fmla="*/ 129 w 131"/>
                  <a:gd name="T9" fmla="*/ 61 h 128"/>
                  <a:gd name="T10" fmla="*/ 71 w 131"/>
                  <a:gd name="T11" fmla="*/ 128 h 128"/>
                  <a:gd name="T12" fmla="*/ 70 w 131"/>
                  <a:gd name="T13" fmla="*/ 128 h 128"/>
                  <a:gd name="T14" fmla="*/ 65 w 131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8">
                    <a:moveTo>
                      <a:pt x="65" y="128"/>
                    </a:moveTo>
                    <a:cubicBezTo>
                      <a:pt x="32" y="128"/>
                      <a:pt x="5" y="103"/>
                      <a:pt x="2" y="71"/>
                    </a:cubicBezTo>
                    <a:cubicBezTo>
                      <a:pt x="0" y="36"/>
                      <a:pt x="25" y="6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96" y="0"/>
                      <a:pt x="126" y="26"/>
                      <a:pt x="129" y="61"/>
                    </a:cubicBezTo>
                    <a:cubicBezTo>
                      <a:pt x="131" y="95"/>
                      <a:pt x="106" y="126"/>
                      <a:pt x="71" y="128"/>
                    </a:cubicBezTo>
                    <a:cubicBezTo>
                      <a:pt x="70" y="128"/>
                      <a:pt x="70" y="128"/>
                      <a:pt x="70" y="128"/>
                    </a:cubicBezTo>
                    <a:cubicBezTo>
                      <a:pt x="68" y="128"/>
                      <a:pt x="66" y="128"/>
                      <a:pt x="65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392">
                <a:extLst>
                  <a:ext uri="{FF2B5EF4-FFF2-40B4-BE49-F238E27FC236}">
                    <a16:creationId xmlns:a16="http://schemas.microsoft.com/office/drawing/2014/main" id="{18A473D2-1347-4A93-8E55-5C90FBC32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711"/>
                <a:ext cx="52" cy="50"/>
              </a:xfrm>
              <a:custGeom>
                <a:avLst/>
                <a:gdLst>
                  <a:gd name="T0" fmla="*/ 93 w 188"/>
                  <a:gd name="T1" fmla="*/ 183 h 183"/>
                  <a:gd name="T2" fmla="*/ 4 w 188"/>
                  <a:gd name="T3" fmla="*/ 100 h 183"/>
                  <a:gd name="T4" fmla="*/ 86 w 188"/>
                  <a:gd name="T5" fmla="*/ 4 h 183"/>
                  <a:gd name="T6" fmla="*/ 89 w 188"/>
                  <a:gd name="T7" fmla="*/ 4 h 183"/>
                  <a:gd name="T8" fmla="*/ 185 w 188"/>
                  <a:gd name="T9" fmla="*/ 86 h 183"/>
                  <a:gd name="T10" fmla="*/ 102 w 188"/>
                  <a:gd name="T11" fmla="*/ 182 h 183"/>
                  <a:gd name="T12" fmla="*/ 100 w 188"/>
                  <a:gd name="T13" fmla="*/ 183 h 183"/>
                  <a:gd name="T14" fmla="*/ 93 w 188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83">
                    <a:moveTo>
                      <a:pt x="93" y="183"/>
                    </a:moveTo>
                    <a:cubicBezTo>
                      <a:pt x="47" y="183"/>
                      <a:pt x="8" y="147"/>
                      <a:pt x="4" y="100"/>
                    </a:cubicBezTo>
                    <a:cubicBezTo>
                      <a:pt x="0" y="51"/>
                      <a:pt x="37" y="8"/>
                      <a:pt x="86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138" y="0"/>
                      <a:pt x="181" y="37"/>
                      <a:pt x="185" y="86"/>
                    </a:cubicBezTo>
                    <a:cubicBezTo>
                      <a:pt x="188" y="136"/>
                      <a:pt x="152" y="179"/>
                      <a:pt x="102" y="182"/>
                    </a:cubicBezTo>
                    <a:cubicBezTo>
                      <a:pt x="100" y="183"/>
                      <a:pt x="100" y="183"/>
                      <a:pt x="100" y="183"/>
                    </a:cubicBezTo>
                    <a:cubicBezTo>
                      <a:pt x="98" y="183"/>
                      <a:pt x="96" y="183"/>
                      <a:pt x="93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393">
                <a:extLst>
                  <a:ext uri="{FF2B5EF4-FFF2-40B4-BE49-F238E27FC236}">
                    <a16:creationId xmlns:a16="http://schemas.microsoft.com/office/drawing/2014/main" id="{A896D1F4-09DB-4EDA-B24E-C8595C425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2947"/>
                <a:ext cx="54" cy="52"/>
              </a:xfrm>
              <a:custGeom>
                <a:avLst/>
                <a:gdLst>
                  <a:gd name="T0" fmla="*/ 96 w 195"/>
                  <a:gd name="T1" fmla="*/ 190 h 190"/>
                  <a:gd name="T2" fmla="*/ 2 w 195"/>
                  <a:gd name="T3" fmla="*/ 100 h 190"/>
                  <a:gd name="T4" fmla="*/ 92 w 195"/>
                  <a:gd name="T5" fmla="*/ 2 h 190"/>
                  <a:gd name="T6" fmla="*/ 94 w 195"/>
                  <a:gd name="T7" fmla="*/ 2 h 190"/>
                  <a:gd name="T8" fmla="*/ 192 w 195"/>
                  <a:gd name="T9" fmla="*/ 92 h 190"/>
                  <a:gd name="T10" fmla="*/ 103 w 195"/>
                  <a:gd name="T11" fmla="*/ 190 h 190"/>
                  <a:gd name="T12" fmla="*/ 100 w 195"/>
                  <a:gd name="T13" fmla="*/ 190 h 190"/>
                  <a:gd name="T14" fmla="*/ 96 w 195"/>
                  <a:gd name="T15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190">
                    <a:moveTo>
                      <a:pt x="96" y="190"/>
                    </a:moveTo>
                    <a:cubicBezTo>
                      <a:pt x="46" y="190"/>
                      <a:pt x="5" y="151"/>
                      <a:pt x="2" y="100"/>
                    </a:cubicBezTo>
                    <a:cubicBezTo>
                      <a:pt x="0" y="49"/>
                      <a:pt x="40" y="5"/>
                      <a:pt x="92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146" y="0"/>
                      <a:pt x="190" y="40"/>
                      <a:pt x="192" y="92"/>
                    </a:cubicBezTo>
                    <a:cubicBezTo>
                      <a:pt x="195" y="144"/>
                      <a:pt x="155" y="188"/>
                      <a:pt x="103" y="190"/>
                    </a:cubicBezTo>
                    <a:cubicBezTo>
                      <a:pt x="100" y="190"/>
                      <a:pt x="100" y="190"/>
                      <a:pt x="100" y="190"/>
                    </a:cubicBezTo>
                    <a:cubicBezTo>
                      <a:pt x="99" y="190"/>
                      <a:pt x="98" y="190"/>
                      <a:pt x="96" y="1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394">
                <a:extLst>
                  <a:ext uri="{FF2B5EF4-FFF2-40B4-BE49-F238E27FC236}">
                    <a16:creationId xmlns:a16="http://schemas.microsoft.com/office/drawing/2014/main" id="{D5F6FA72-C3DB-4C17-B782-50FA44774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936"/>
                <a:ext cx="60" cy="58"/>
              </a:xfrm>
              <a:custGeom>
                <a:avLst/>
                <a:gdLst>
                  <a:gd name="T0" fmla="*/ 107 w 217"/>
                  <a:gd name="T1" fmla="*/ 212 h 212"/>
                  <a:gd name="T2" fmla="*/ 3 w 217"/>
                  <a:gd name="T3" fmla="*/ 112 h 212"/>
                  <a:gd name="T4" fmla="*/ 102 w 217"/>
                  <a:gd name="T5" fmla="*/ 2 h 212"/>
                  <a:gd name="T6" fmla="*/ 105 w 217"/>
                  <a:gd name="T7" fmla="*/ 2 h 212"/>
                  <a:gd name="T8" fmla="*/ 214 w 217"/>
                  <a:gd name="T9" fmla="*/ 102 h 212"/>
                  <a:gd name="T10" fmla="*/ 115 w 217"/>
                  <a:gd name="T11" fmla="*/ 212 h 212"/>
                  <a:gd name="T12" fmla="*/ 112 w 217"/>
                  <a:gd name="T13" fmla="*/ 212 h 212"/>
                  <a:gd name="T14" fmla="*/ 107 w 21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12">
                    <a:moveTo>
                      <a:pt x="107" y="212"/>
                    </a:moveTo>
                    <a:cubicBezTo>
                      <a:pt x="52" y="212"/>
                      <a:pt x="5" y="168"/>
                      <a:pt x="3" y="112"/>
                    </a:cubicBezTo>
                    <a:cubicBezTo>
                      <a:pt x="0" y="54"/>
                      <a:pt x="45" y="5"/>
                      <a:pt x="102" y="2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63" y="0"/>
                      <a:pt x="212" y="44"/>
                      <a:pt x="214" y="102"/>
                    </a:cubicBezTo>
                    <a:cubicBezTo>
                      <a:pt x="217" y="160"/>
                      <a:pt x="172" y="209"/>
                      <a:pt x="115" y="212"/>
                    </a:cubicBezTo>
                    <a:cubicBezTo>
                      <a:pt x="112" y="212"/>
                      <a:pt x="112" y="212"/>
                      <a:pt x="112" y="212"/>
                    </a:cubicBezTo>
                    <a:cubicBezTo>
                      <a:pt x="110" y="212"/>
                      <a:pt x="109" y="212"/>
                      <a:pt x="107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395">
                <a:extLst>
                  <a:ext uri="{FF2B5EF4-FFF2-40B4-BE49-F238E27FC236}">
                    <a16:creationId xmlns:a16="http://schemas.microsoft.com/office/drawing/2014/main" id="{F8A8D5F2-F81E-4BB9-88C4-35C51480D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928"/>
                <a:ext cx="60" cy="58"/>
              </a:xfrm>
              <a:custGeom>
                <a:avLst/>
                <a:gdLst>
                  <a:gd name="T0" fmla="*/ 106 w 214"/>
                  <a:gd name="T1" fmla="*/ 210 h 210"/>
                  <a:gd name="T2" fmla="*/ 2 w 214"/>
                  <a:gd name="T3" fmla="*/ 111 h 210"/>
                  <a:gd name="T4" fmla="*/ 101 w 214"/>
                  <a:gd name="T5" fmla="*/ 3 h 210"/>
                  <a:gd name="T6" fmla="*/ 103 w 214"/>
                  <a:gd name="T7" fmla="*/ 3 h 210"/>
                  <a:gd name="T8" fmla="*/ 211 w 214"/>
                  <a:gd name="T9" fmla="*/ 101 h 210"/>
                  <a:gd name="T10" fmla="*/ 113 w 214"/>
                  <a:gd name="T11" fmla="*/ 209 h 210"/>
                  <a:gd name="T12" fmla="*/ 110 w 214"/>
                  <a:gd name="T13" fmla="*/ 209 h 210"/>
                  <a:gd name="T14" fmla="*/ 106 w 214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10">
                    <a:moveTo>
                      <a:pt x="106" y="210"/>
                    </a:moveTo>
                    <a:cubicBezTo>
                      <a:pt x="51" y="210"/>
                      <a:pt x="5" y="166"/>
                      <a:pt x="2" y="111"/>
                    </a:cubicBezTo>
                    <a:cubicBezTo>
                      <a:pt x="0" y="54"/>
                      <a:pt x="44" y="5"/>
                      <a:pt x="101" y="3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61" y="0"/>
                      <a:pt x="209" y="44"/>
                      <a:pt x="211" y="101"/>
                    </a:cubicBezTo>
                    <a:cubicBezTo>
                      <a:pt x="214" y="158"/>
                      <a:pt x="170" y="207"/>
                      <a:pt x="113" y="209"/>
                    </a:cubicBezTo>
                    <a:cubicBezTo>
                      <a:pt x="110" y="209"/>
                      <a:pt x="110" y="209"/>
                      <a:pt x="110" y="209"/>
                    </a:cubicBezTo>
                    <a:cubicBezTo>
                      <a:pt x="109" y="209"/>
                      <a:pt x="107" y="210"/>
                      <a:pt x="106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396">
                <a:extLst>
                  <a:ext uri="{FF2B5EF4-FFF2-40B4-BE49-F238E27FC236}">
                    <a16:creationId xmlns:a16="http://schemas.microsoft.com/office/drawing/2014/main" id="{F4517D24-A114-4EB5-98A8-DF619D84B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2916"/>
                <a:ext cx="57" cy="54"/>
              </a:xfrm>
              <a:custGeom>
                <a:avLst/>
                <a:gdLst>
                  <a:gd name="T0" fmla="*/ 105 w 208"/>
                  <a:gd name="T1" fmla="*/ 195 h 195"/>
                  <a:gd name="T2" fmla="*/ 76 w 208"/>
                  <a:gd name="T3" fmla="*/ 191 h 195"/>
                  <a:gd name="T4" fmla="*/ 74 w 208"/>
                  <a:gd name="T5" fmla="*/ 190 h 195"/>
                  <a:gd name="T6" fmla="*/ 16 w 208"/>
                  <a:gd name="T7" fmla="*/ 74 h 195"/>
                  <a:gd name="T8" fmla="*/ 132 w 208"/>
                  <a:gd name="T9" fmla="*/ 16 h 195"/>
                  <a:gd name="T10" fmla="*/ 134 w 208"/>
                  <a:gd name="T11" fmla="*/ 17 h 195"/>
                  <a:gd name="T12" fmla="*/ 192 w 208"/>
                  <a:gd name="T13" fmla="*/ 133 h 195"/>
                  <a:gd name="T14" fmla="*/ 105 w 208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5">
                    <a:moveTo>
                      <a:pt x="105" y="195"/>
                    </a:moveTo>
                    <a:cubicBezTo>
                      <a:pt x="96" y="195"/>
                      <a:pt x="86" y="194"/>
                      <a:pt x="76" y="191"/>
                    </a:cubicBezTo>
                    <a:cubicBezTo>
                      <a:pt x="74" y="190"/>
                      <a:pt x="74" y="190"/>
                      <a:pt x="74" y="190"/>
                    </a:cubicBezTo>
                    <a:cubicBezTo>
                      <a:pt x="26" y="174"/>
                      <a:pt x="0" y="122"/>
                      <a:pt x="16" y="74"/>
                    </a:cubicBezTo>
                    <a:cubicBezTo>
                      <a:pt x="32" y="26"/>
                      <a:pt x="84" y="0"/>
                      <a:pt x="132" y="16"/>
                    </a:cubicBezTo>
                    <a:cubicBezTo>
                      <a:pt x="134" y="17"/>
                      <a:pt x="134" y="17"/>
                      <a:pt x="134" y="17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79" y="171"/>
                      <a:pt x="143" y="195"/>
                      <a:pt x="105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397">
                <a:extLst>
                  <a:ext uri="{FF2B5EF4-FFF2-40B4-BE49-F238E27FC236}">
                    <a16:creationId xmlns:a16="http://schemas.microsoft.com/office/drawing/2014/main" id="{3341EE13-368E-444B-BAD6-37789D1B3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2861"/>
                <a:ext cx="73" cy="68"/>
              </a:xfrm>
              <a:custGeom>
                <a:avLst/>
                <a:gdLst>
                  <a:gd name="T0" fmla="*/ 130 w 262"/>
                  <a:gd name="T1" fmla="*/ 246 h 246"/>
                  <a:gd name="T2" fmla="*/ 25 w 262"/>
                  <a:gd name="T3" fmla="*/ 178 h 246"/>
                  <a:gd name="T4" fmla="*/ 84 w 262"/>
                  <a:gd name="T5" fmla="*/ 27 h 246"/>
                  <a:gd name="T6" fmla="*/ 86 w 262"/>
                  <a:gd name="T7" fmla="*/ 26 h 246"/>
                  <a:gd name="T8" fmla="*/ 237 w 262"/>
                  <a:gd name="T9" fmla="*/ 84 h 246"/>
                  <a:gd name="T10" fmla="*/ 178 w 262"/>
                  <a:gd name="T11" fmla="*/ 235 h 246"/>
                  <a:gd name="T12" fmla="*/ 176 w 262"/>
                  <a:gd name="T13" fmla="*/ 236 h 246"/>
                  <a:gd name="T14" fmla="*/ 130 w 262"/>
                  <a:gd name="T15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2" h="246">
                    <a:moveTo>
                      <a:pt x="130" y="246"/>
                    </a:moveTo>
                    <a:cubicBezTo>
                      <a:pt x="86" y="246"/>
                      <a:pt x="44" y="221"/>
                      <a:pt x="25" y="178"/>
                    </a:cubicBezTo>
                    <a:cubicBezTo>
                      <a:pt x="0" y="120"/>
                      <a:pt x="26" y="52"/>
                      <a:pt x="84" y="27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144" y="0"/>
                      <a:pt x="211" y="27"/>
                      <a:pt x="237" y="84"/>
                    </a:cubicBezTo>
                    <a:cubicBezTo>
                      <a:pt x="262" y="142"/>
                      <a:pt x="236" y="210"/>
                      <a:pt x="178" y="235"/>
                    </a:cubicBezTo>
                    <a:cubicBezTo>
                      <a:pt x="176" y="236"/>
                      <a:pt x="176" y="236"/>
                      <a:pt x="176" y="236"/>
                    </a:cubicBezTo>
                    <a:cubicBezTo>
                      <a:pt x="161" y="243"/>
                      <a:pt x="145" y="246"/>
                      <a:pt x="130" y="2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398">
                <a:extLst>
                  <a:ext uri="{FF2B5EF4-FFF2-40B4-BE49-F238E27FC236}">
                    <a16:creationId xmlns:a16="http://schemas.microsoft.com/office/drawing/2014/main" id="{4E99C407-83A0-4EBC-A5B4-9A2466A78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7" y="2865"/>
                <a:ext cx="52" cy="50"/>
              </a:xfrm>
              <a:custGeom>
                <a:avLst/>
                <a:gdLst>
                  <a:gd name="T0" fmla="*/ 97 w 191"/>
                  <a:gd name="T1" fmla="*/ 179 h 179"/>
                  <a:gd name="T2" fmla="*/ 70 w 191"/>
                  <a:gd name="T3" fmla="*/ 175 h 179"/>
                  <a:gd name="T4" fmla="*/ 68 w 191"/>
                  <a:gd name="T5" fmla="*/ 174 h 179"/>
                  <a:gd name="T6" fmla="*/ 15 w 191"/>
                  <a:gd name="T7" fmla="*/ 68 h 179"/>
                  <a:gd name="T8" fmla="*/ 122 w 191"/>
                  <a:gd name="T9" fmla="*/ 15 h 179"/>
                  <a:gd name="T10" fmla="*/ 124 w 191"/>
                  <a:gd name="T11" fmla="*/ 15 h 179"/>
                  <a:gd name="T12" fmla="*/ 177 w 191"/>
                  <a:gd name="T13" fmla="*/ 122 h 179"/>
                  <a:gd name="T14" fmla="*/ 97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7" y="179"/>
                    </a:moveTo>
                    <a:cubicBezTo>
                      <a:pt x="88" y="179"/>
                      <a:pt x="79" y="178"/>
                      <a:pt x="70" y="175"/>
                    </a:cubicBezTo>
                    <a:cubicBezTo>
                      <a:pt x="68" y="174"/>
                      <a:pt x="68" y="174"/>
                      <a:pt x="68" y="174"/>
                    </a:cubicBezTo>
                    <a:cubicBezTo>
                      <a:pt x="24" y="160"/>
                      <a:pt x="0" y="112"/>
                      <a:pt x="15" y="68"/>
                    </a:cubicBezTo>
                    <a:cubicBezTo>
                      <a:pt x="30" y="24"/>
                      <a:pt x="78" y="0"/>
                      <a:pt x="122" y="15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68" y="30"/>
                      <a:pt x="191" y="78"/>
                      <a:pt x="177" y="122"/>
                    </a:cubicBezTo>
                    <a:cubicBezTo>
                      <a:pt x="165" y="157"/>
                      <a:pt x="132" y="179"/>
                      <a:pt x="97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399">
                <a:extLst>
                  <a:ext uri="{FF2B5EF4-FFF2-40B4-BE49-F238E27FC236}">
                    <a16:creationId xmlns:a16="http://schemas.microsoft.com/office/drawing/2014/main" id="{020877DF-7FE6-44AC-B953-005215223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804"/>
                <a:ext cx="61" cy="58"/>
              </a:xfrm>
              <a:custGeom>
                <a:avLst/>
                <a:gdLst>
                  <a:gd name="T0" fmla="*/ 111 w 220"/>
                  <a:gd name="T1" fmla="*/ 209 h 209"/>
                  <a:gd name="T2" fmla="*/ 48 w 220"/>
                  <a:gd name="T3" fmla="*/ 186 h 209"/>
                  <a:gd name="T4" fmla="*/ 47 w 220"/>
                  <a:gd name="T5" fmla="*/ 185 h 209"/>
                  <a:gd name="T6" fmla="*/ 34 w 220"/>
                  <a:gd name="T7" fmla="*/ 47 h 209"/>
                  <a:gd name="T8" fmla="*/ 171 w 220"/>
                  <a:gd name="T9" fmla="*/ 35 h 209"/>
                  <a:gd name="T10" fmla="*/ 173 w 220"/>
                  <a:gd name="T11" fmla="*/ 36 h 209"/>
                  <a:gd name="T12" fmla="*/ 186 w 220"/>
                  <a:gd name="T13" fmla="*/ 174 h 209"/>
                  <a:gd name="T14" fmla="*/ 111 w 220"/>
                  <a:gd name="T15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9">
                    <a:moveTo>
                      <a:pt x="111" y="209"/>
                    </a:moveTo>
                    <a:cubicBezTo>
                      <a:pt x="89" y="209"/>
                      <a:pt x="67" y="201"/>
                      <a:pt x="48" y="186"/>
                    </a:cubicBezTo>
                    <a:cubicBezTo>
                      <a:pt x="47" y="185"/>
                      <a:pt x="47" y="185"/>
                      <a:pt x="47" y="185"/>
                    </a:cubicBezTo>
                    <a:cubicBezTo>
                      <a:pt x="5" y="150"/>
                      <a:pt x="0" y="89"/>
                      <a:pt x="34" y="47"/>
                    </a:cubicBezTo>
                    <a:cubicBezTo>
                      <a:pt x="68" y="6"/>
                      <a:pt x="130" y="0"/>
                      <a:pt x="171" y="35"/>
                    </a:cubicBezTo>
                    <a:cubicBezTo>
                      <a:pt x="173" y="36"/>
                      <a:pt x="173" y="36"/>
                      <a:pt x="173" y="36"/>
                    </a:cubicBezTo>
                    <a:cubicBezTo>
                      <a:pt x="215" y="71"/>
                      <a:pt x="220" y="132"/>
                      <a:pt x="186" y="174"/>
                    </a:cubicBezTo>
                    <a:cubicBezTo>
                      <a:pt x="167" y="197"/>
                      <a:pt x="139" y="209"/>
                      <a:pt x="111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400">
                <a:extLst>
                  <a:ext uri="{FF2B5EF4-FFF2-40B4-BE49-F238E27FC236}">
                    <a16:creationId xmlns:a16="http://schemas.microsoft.com/office/drawing/2014/main" id="{0EBD5A1A-0321-4C9E-83B6-55E2D7A72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2809"/>
                <a:ext cx="41" cy="38"/>
              </a:xfrm>
              <a:custGeom>
                <a:avLst/>
                <a:gdLst>
                  <a:gd name="T0" fmla="*/ 73 w 146"/>
                  <a:gd name="T1" fmla="*/ 136 h 136"/>
                  <a:gd name="T2" fmla="*/ 14 w 146"/>
                  <a:gd name="T3" fmla="*/ 98 h 136"/>
                  <a:gd name="T4" fmla="*/ 47 w 146"/>
                  <a:gd name="T5" fmla="*/ 14 h 136"/>
                  <a:gd name="T6" fmla="*/ 48 w 146"/>
                  <a:gd name="T7" fmla="*/ 14 h 136"/>
                  <a:gd name="T8" fmla="*/ 132 w 146"/>
                  <a:gd name="T9" fmla="*/ 46 h 136"/>
                  <a:gd name="T10" fmla="*/ 100 w 146"/>
                  <a:gd name="T11" fmla="*/ 130 h 136"/>
                  <a:gd name="T12" fmla="*/ 98 w 146"/>
                  <a:gd name="T13" fmla="*/ 131 h 136"/>
                  <a:gd name="T14" fmla="*/ 73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3" y="136"/>
                    </a:moveTo>
                    <a:cubicBezTo>
                      <a:pt x="48" y="136"/>
                      <a:pt x="25" y="122"/>
                      <a:pt x="14" y="98"/>
                    </a:cubicBezTo>
                    <a:cubicBezTo>
                      <a:pt x="0" y="66"/>
                      <a:pt x="15" y="28"/>
                      <a:pt x="47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80" y="0"/>
                      <a:pt x="118" y="14"/>
                      <a:pt x="132" y="46"/>
                    </a:cubicBezTo>
                    <a:cubicBezTo>
                      <a:pt x="146" y="78"/>
                      <a:pt x="132" y="116"/>
                      <a:pt x="100" y="130"/>
                    </a:cubicBezTo>
                    <a:cubicBezTo>
                      <a:pt x="98" y="131"/>
                      <a:pt x="98" y="131"/>
                      <a:pt x="98" y="131"/>
                    </a:cubicBezTo>
                    <a:cubicBezTo>
                      <a:pt x="90" y="134"/>
                      <a:pt x="81" y="136"/>
                      <a:pt x="73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401">
                <a:extLst>
                  <a:ext uri="{FF2B5EF4-FFF2-40B4-BE49-F238E27FC236}">
                    <a16:creationId xmlns:a16="http://schemas.microsoft.com/office/drawing/2014/main" id="{40666FB9-78E7-44AA-A992-FE1466DEB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710"/>
                <a:ext cx="65" cy="62"/>
              </a:xfrm>
              <a:custGeom>
                <a:avLst/>
                <a:gdLst>
                  <a:gd name="T0" fmla="*/ 117 w 235"/>
                  <a:gd name="T1" fmla="*/ 224 h 224"/>
                  <a:gd name="T2" fmla="*/ 42 w 235"/>
                  <a:gd name="T3" fmla="*/ 193 h 224"/>
                  <a:gd name="T4" fmla="*/ 42 w 235"/>
                  <a:gd name="T5" fmla="*/ 43 h 224"/>
                  <a:gd name="T6" fmla="*/ 44 w 235"/>
                  <a:gd name="T7" fmla="*/ 41 h 224"/>
                  <a:gd name="T8" fmla="*/ 194 w 235"/>
                  <a:gd name="T9" fmla="*/ 41 h 224"/>
                  <a:gd name="T10" fmla="*/ 194 w 235"/>
                  <a:gd name="T11" fmla="*/ 192 h 224"/>
                  <a:gd name="T12" fmla="*/ 192 w 235"/>
                  <a:gd name="T13" fmla="*/ 193 h 224"/>
                  <a:gd name="T14" fmla="*/ 117 w 235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5" h="224">
                    <a:moveTo>
                      <a:pt x="117" y="224"/>
                    </a:moveTo>
                    <a:cubicBezTo>
                      <a:pt x="90" y="224"/>
                      <a:pt x="63" y="214"/>
                      <a:pt x="42" y="193"/>
                    </a:cubicBezTo>
                    <a:cubicBezTo>
                      <a:pt x="0" y="152"/>
                      <a:pt x="1" y="85"/>
                      <a:pt x="42" y="43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85" y="0"/>
                      <a:pt x="152" y="0"/>
                      <a:pt x="194" y="41"/>
                    </a:cubicBezTo>
                    <a:cubicBezTo>
                      <a:pt x="235" y="83"/>
                      <a:pt x="235" y="150"/>
                      <a:pt x="194" y="192"/>
                    </a:cubicBezTo>
                    <a:cubicBezTo>
                      <a:pt x="192" y="193"/>
                      <a:pt x="192" y="193"/>
                      <a:pt x="192" y="193"/>
                    </a:cubicBezTo>
                    <a:cubicBezTo>
                      <a:pt x="171" y="214"/>
                      <a:pt x="144" y="224"/>
                      <a:pt x="117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402">
                <a:extLst>
                  <a:ext uri="{FF2B5EF4-FFF2-40B4-BE49-F238E27FC236}">
                    <a16:creationId xmlns:a16="http://schemas.microsoft.com/office/drawing/2014/main" id="{8FEF5983-469B-4206-A79D-313E3CA41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2695"/>
                <a:ext cx="64" cy="61"/>
              </a:xfrm>
              <a:custGeom>
                <a:avLst/>
                <a:gdLst>
                  <a:gd name="T0" fmla="*/ 116 w 231"/>
                  <a:gd name="T1" fmla="*/ 219 h 219"/>
                  <a:gd name="T2" fmla="*/ 51 w 231"/>
                  <a:gd name="T3" fmla="*/ 195 h 219"/>
                  <a:gd name="T4" fmla="*/ 49 w 231"/>
                  <a:gd name="T5" fmla="*/ 193 h 219"/>
                  <a:gd name="T6" fmla="*/ 36 w 231"/>
                  <a:gd name="T7" fmla="*/ 49 h 219"/>
                  <a:gd name="T8" fmla="*/ 180 w 231"/>
                  <a:gd name="T9" fmla="*/ 36 h 219"/>
                  <a:gd name="T10" fmla="*/ 182 w 231"/>
                  <a:gd name="T11" fmla="*/ 37 h 219"/>
                  <a:gd name="T12" fmla="*/ 195 w 231"/>
                  <a:gd name="T13" fmla="*/ 182 h 219"/>
                  <a:gd name="T14" fmla="*/ 116 w 231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9">
                    <a:moveTo>
                      <a:pt x="116" y="219"/>
                    </a:moveTo>
                    <a:cubicBezTo>
                      <a:pt x="93" y="219"/>
                      <a:pt x="70" y="211"/>
                      <a:pt x="51" y="195"/>
                    </a:cubicBezTo>
                    <a:cubicBezTo>
                      <a:pt x="49" y="193"/>
                      <a:pt x="49" y="193"/>
                      <a:pt x="49" y="193"/>
                    </a:cubicBezTo>
                    <a:cubicBezTo>
                      <a:pt x="6" y="157"/>
                      <a:pt x="0" y="93"/>
                      <a:pt x="36" y="49"/>
                    </a:cubicBezTo>
                    <a:cubicBezTo>
                      <a:pt x="72" y="6"/>
                      <a:pt x="136" y="0"/>
                      <a:pt x="180" y="36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225" y="73"/>
                      <a:pt x="231" y="138"/>
                      <a:pt x="195" y="182"/>
                    </a:cubicBezTo>
                    <a:cubicBezTo>
                      <a:pt x="175" y="206"/>
                      <a:pt x="146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403">
                <a:extLst>
                  <a:ext uri="{FF2B5EF4-FFF2-40B4-BE49-F238E27FC236}">
                    <a16:creationId xmlns:a16="http://schemas.microsoft.com/office/drawing/2014/main" id="{F66CC9E1-4E5B-43B6-B15E-858928DB1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603"/>
                <a:ext cx="42" cy="40"/>
              </a:xfrm>
              <a:custGeom>
                <a:avLst/>
                <a:gdLst>
                  <a:gd name="T0" fmla="*/ 75 w 151"/>
                  <a:gd name="T1" fmla="*/ 145 h 145"/>
                  <a:gd name="T2" fmla="*/ 27 w 151"/>
                  <a:gd name="T3" fmla="*/ 125 h 145"/>
                  <a:gd name="T4" fmla="*/ 27 w 151"/>
                  <a:gd name="T5" fmla="*/ 28 h 145"/>
                  <a:gd name="T6" fmla="*/ 28 w 151"/>
                  <a:gd name="T7" fmla="*/ 27 h 145"/>
                  <a:gd name="T8" fmla="*/ 124 w 151"/>
                  <a:gd name="T9" fmla="*/ 27 h 145"/>
                  <a:gd name="T10" fmla="*/ 124 w 151"/>
                  <a:gd name="T11" fmla="*/ 124 h 145"/>
                  <a:gd name="T12" fmla="*/ 123 w 151"/>
                  <a:gd name="T13" fmla="*/ 125 h 145"/>
                  <a:gd name="T14" fmla="*/ 75 w 151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5">
                    <a:moveTo>
                      <a:pt x="75" y="145"/>
                    </a:moveTo>
                    <a:cubicBezTo>
                      <a:pt x="58" y="145"/>
                      <a:pt x="40" y="138"/>
                      <a:pt x="27" y="125"/>
                    </a:cubicBezTo>
                    <a:cubicBezTo>
                      <a:pt x="0" y="98"/>
                      <a:pt x="0" y="55"/>
                      <a:pt x="27" y="28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54" y="0"/>
                      <a:pt x="98" y="0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23" y="125"/>
                      <a:pt x="123" y="125"/>
                      <a:pt x="123" y="125"/>
                    </a:cubicBezTo>
                    <a:cubicBezTo>
                      <a:pt x="110" y="138"/>
                      <a:pt x="92" y="145"/>
                      <a:pt x="75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404">
                <a:extLst>
                  <a:ext uri="{FF2B5EF4-FFF2-40B4-BE49-F238E27FC236}">
                    <a16:creationId xmlns:a16="http://schemas.microsoft.com/office/drawing/2014/main" id="{43C11849-F4FE-43EA-9DFF-CF9193CDF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2601"/>
                <a:ext cx="37" cy="35"/>
              </a:xfrm>
              <a:custGeom>
                <a:avLst/>
                <a:gdLst>
                  <a:gd name="T0" fmla="*/ 67 w 132"/>
                  <a:gd name="T1" fmla="*/ 125 h 125"/>
                  <a:gd name="T2" fmla="*/ 29 w 132"/>
                  <a:gd name="T3" fmla="*/ 112 h 125"/>
                  <a:gd name="T4" fmla="*/ 28 w 132"/>
                  <a:gd name="T5" fmla="*/ 111 h 125"/>
                  <a:gd name="T6" fmla="*/ 20 w 132"/>
                  <a:gd name="T7" fmla="*/ 28 h 125"/>
                  <a:gd name="T8" fmla="*/ 103 w 132"/>
                  <a:gd name="T9" fmla="*/ 21 h 125"/>
                  <a:gd name="T10" fmla="*/ 104 w 132"/>
                  <a:gd name="T11" fmla="*/ 21 h 125"/>
                  <a:gd name="T12" fmla="*/ 112 w 132"/>
                  <a:gd name="T13" fmla="*/ 104 h 125"/>
                  <a:gd name="T14" fmla="*/ 67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7" y="125"/>
                    </a:moveTo>
                    <a:cubicBezTo>
                      <a:pt x="53" y="125"/>
                      <a:pt x="40" y="121"/>
                      <a:pt x="29" y="112"/>
                    </a:cubicBezTo>
                    <a:cubicBezTo>
                      <a:pt x="28" y="111"/>
                      <a:pt x="28" y="111"/>
                      <a:pt x="28" y="111"/>
                    </a:cubicBezTo>
                    <a:cubicBezTo>
                      <a:pt x="3" y="90"/>
                      <a:pt x="0" y="53"/>
                      <a:pt x="20" y="28"/>
                    </a:cubicBezTo>
                    <a:cubicBezTo>
                      <a:pt x="41" y="3"/>
                      <a:pt x="78" y="0"/>
                      <a:pt x="103" y="21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29" y="42"/>
                      <a:pt x="132" y="79"/>
                      <a:pt x="112" y="104"/>
                    </a:cubicBezTo>
                    <a:cubicBezTo>
                      <a:pt x="100" y="118"/>
                      <a:pt x="83" y="125"/>
                      <a:pt x="67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405">
                <a:extLst>
                  <a:ext uri="{FF2B5EF4-FFF2-40B4-BE49-F238E27FC236}">
                    <a16:creationId xmlns:a16="http://schemas.microsoft.com/office/drawing/2014/main" id="{0EF804F5-04DB-4589-A056-53662CC54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2476"/>
                <a:ext cx="57" cy="55"/>
              </a:xfrm>
              <a:custGeom>
                <a:avLst/>
                <a:gdLst>
                  <a:gd name="T0" fmla="*/ 102 w 206"/>
                  <a:gd name="T1" fmla="*/ 197 h 197"/>
                  <a:gd name="T2" fmla="*/ 36 w 206"/>
                  <a:gd name="T3" fmla="*/ 170 h 197"/>
                  <a:gd name="T4" fmla="*/ 36 w 206"/>
                  <a:gd name="T5" fmla="*/ 38 h 197"/>
                  <a:gd name="T6" fmla="*/ 38 w 206"/>
                  <a:gd name="T7" fmla="*/ 36 h 197"/>
                  <a:gd name="T8" fmla="*/ 170 w 206"/>
                  <a:gd name="T9" fmla="*/ 37 h 197"/>
                  <a:gd name="T10" fmla="*/ 170 w 206"/>
                  <a:gd name="T11" fmla="*/ 169 h 197"/>
                  <a:gd name="T12" fmla="*/ 168 w 206"/>
                  <a:gd name="T13" fmla="*/ 170 h 197"/>
                  <a:gd name="T14" fmla="*/ 102 w 206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7">
                    <a:moveTo>
                      <a:pt x="102" y="197"/>
                    </a:moveTo>
                    <a:cubicBezTo>
                      <a:pt x="79" y="197"/>
                      <a:pt x="55" y="188"/>
                      <a:pt x="36" y="170"/>
                    </a:cubicBezTo>
                    <a:cubicBezTo>
                      <a:pt x="0" y="134"/>
                      <a:pt x="0" y="74"/>
                      <a:pt x="36" y="38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74" y="0"/>
                      <a:pt x="134" y="0"/>
                      <a:pt x="170" y="37"/>
                    </a:cubicBezTo>
                    <a:cubicBezTo>
                      <a:pt x="206" y="73"/>
                      <a:pt x="206" y="132"/>
                      <a:pt x="170" y="169"/>
                    </a:cubicBezTo>
                    <a:cubicBezTo>
                      <a:pt x="168" y="170"/>
                      <a:pt x="168" y="170"/>
                      <a:pt x="168" y="170"/>
                    </a:cubicBezTo>
                    <a:cubicBezTo>
                      <a:pt x="150" y="188"/>
                      <a:pt x="126" y="197"/>
                      <a:pt x="102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6" name="Freeform 407">
              <a:extLst>
                <a:ext uri="{FF2B5EF4-FFF2-40B4-BE49-F238E27FC236}">
                  <a16:creationId xmlns:a16="http://schemas.microsoft.com/office/drawing/2014/main" id="{2AB03E6D-AFA8-439C-AE6A-AD56EF5FD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456"/>
              <a:ext cx="69" cy="65"/>
            </a:xfrm>
            <a:custGeom>
              <a:avLst/>
              <a:gdLst>
                <a:gd name="T0" fmla="*/ 126 w 250"/>
                <a:gd name="T1" fmla="*/ 235 h 235"/>
                <a:gd name="T2" fmla="*/ 30 w 250"/>
                <a:gd name="T3" fmla="*/ 179 h 235"/>
                <a:gd name="T4" fmla="*/ 29 w 250"/>
                <a:gd name="T5" fmla="*/ 177 h 235"/>
                <a:gd name="T6" fmla="*/ 71 w 250"/>
                <a:gd name="T7" fmla="*/ 29 h 235"/>
                <a:gd name="T8" fmla="*/ 220 w 250"/>
                <a:gd name="T9" fmla="*/ 71 h 235"/>
                <a:gd name="T10" fmla="*/ 221 w 250"/>
                <a:gd name="T11" fmla="*/ 73 h 235"/>
                <a:gd name="T12" fmla="*/ 179 w 250"/>
                <a:gd name="T13" fmla="*/ 221 h 235"/>
                <a:gd name="T14" fmla="*/ 126 w 250"/>
                <a:gd name="T15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5">
                  <a:moveTo>
                    <a:pt x="126" y="235"/>
                  </a:moveTo>
                  <a:cubicBezTo>
                    <a:pt x="87" y="235"/>
                    <a:pt x="50" y="215"/>
                    <a:pt x="30" y="179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0" y="125"/>
                    <a:pt x="19" y="58"/>
                    <a:pt x="71" y="29"/>
                  </a:cubicBezTo>
                  <a:cubicBezTo>
                    <a:pt x="124" y="0"/>
                    <a:pt x="190" y="19"/>
                    <a:pt x="220" y="71"/>
                  </a:cubicBezTo>
                  <a:cubicBezTo>
                    <a:pt x="221" y="73"/>
                    <a:pt x="221" y="73"/>
                    <a:pt x="221" y="73"/>
                  </a:cubicBezTo>
                  <a:cubicBezTo>
                    <a:pt x="250" y="126"/>
                    <a:pt x="231" y="192"/>
                    <a:pt x="179" y="221"/>
                  </a:cubicBezTo>
                  <a:cubicBezTo>
                    <a:pt x="162" y="231"/>
                    <a:pt x="144" y="235"/>
                    <a:pt x="126" y="2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408">
              <a:extLst>
                <a:ext uri="{FF2B5EF4-FFF2-40B4-BE49-F238E27FC236}">
                  <a16:creationId xmlns:a16="http://schemas.microsoft.com/office/drawing/2014/main" id="{3C17BD0C-7A16-4A9E-8C24-EF0503B4B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323"/>
              <a:ext cx="68" cy="64"/>
            </a:xfrm>
            <a:custGeom>
              <a:avLst/>
              <a:gdLst>
                <a:gd name="T0" fmla="*/ 122 w 244"/>
                <a:gd name="T1" fmla="*/ 229 h 229"/>
                <a:gd name="T2" fmla="*/ 79 w 244"/>
                <a:gd name="T3" fmla="*/ 220 h 229"/>
                <a:gd name="T4" fmla="*/ 24 w 244"/>
                <a:gd name="T5" fmla="*/ 80 h 229"/>
                <a:gd name="T6" fmla="*/ 25 w 244"/>
                <a:gd name="T7" fmla="*/ 78 h 229"/>
                <a:gd name="T8" fmla="*/ 165 w 244"/>
                <a:gd name="T9" fmla="*/ 23 h 229"/>
                <a:gd name="T10" fmla="*/ 220 w 244"/>
                <a:gd name="T11" fmla="*/ 164 h 229"/>
                <a:gd name="T12" fmla="*/ 219 w 244"/>
                <a:gd name="T13" fmla="*/ 166 h 229"/>
                <a:gd name="T14" fmla="*/ 122 w 244"/>
                <a:gd name="T15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29">
                  <a:moveTo>
                    <a:pt x="122" y="229"/>
                  </a:moveTo>
                  <a:cubicBezTo>
                    <a:pt x="107" y="229"/>
                    <a:pt x="93" y="226"/>
                    <a:pt x="79" y="220"/>
                  </a:cubicBezTo>
                  <a:cubicBezTo>
                    <a:pt x="25" y="197"/>
                    <a:pt x="0" y="134"/>
                    <a:pt x="24" y="80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49" y="24"/>
                    <a:pt x="112" y="0"/>
                    <a:pt x="165" y="23"/>
                  </a:cubicBezTo>
                  <a:cubicBezTo>
                    <a:pt x="219" y="47"/>
                    <a:pt x="244" y="110"/>
                    <a:pt x="220" y="164"/>
                  </a:cubicBezTo>
                  <a:cubicBezTo>
                    <a:pt x="219" y="166"/>
                    <a:pt x="219" y="166"/>
                    <a:pt x="219" y="166"/>
                  </a:cubicBezTo>
                  <a:cubicBezTo>
                    <a:pt x="201" y="206"/>
                    <a:pt x="162" y="229"/>
                    <a:pt x="122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09">
              <a:extLst>
                <a:ext uri="{FF2B5EF4-FFF2-40B4-BE49-F238E27FC236}">
                  <a16:creationId xmlns:a16="http://schemas.microsoft.com/office/drawing/2014/main" id="{631838DF-8D5B-4C33-8962-DF151B52C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323"/>
              <a:ext cx="41" cy="39"/>
            </a:xfrm>
            <a:custGeom>
              <a:avLst/>
              <a:gdLst>
                <a:gd name="T0" fmla="*/ 76 w 151"/>
                <a:gd name="T1" fmla="*/ 143 h 143"/>
                <a:gd name="T2" fmla="*/ 19 w 151"/>
                <a:gd name="T3" fmla="*/ 109 h 143"/>
                <a:gd name="T4" fmla="*/ 18 w 151"/>
                <a:gd name="T5" fmla="*/ 107 h 143"/>
                <a:gd name="T6" fmla="*/ 44 w 151"/>
                <a:gd name="T7" fmla="*/ 18 h 143"/>
                <a:gd name="T8" fmla="*/ 133 w 151"/>
                <a:gd name="T9" fmla="*/ 44 h 143"/>
                <a:gd name="T10" fmla="*/ 134 w 151"/>
                <a:gd name="T11" fmla="*/ 45 h 143"/>
                <a:gd name="T12" fmla="*/ 108 w 151"/>
                <a:gd name="T13" fmla="*/ 134 h 143"/>
                <a:gd name="T14" fmla="*/ 76 w 151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3">
                  <a:moveTo>
                    <a:pt x="76" y="143"/>
                  </a:moveTo>
                  <a:cubicBezTo>
                    <a:pt x="53" y="143"/>
                    <a:pt x="31" y="130"/>
                    <a:pt x="19" y="109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0" y="76"/>
                    <a:pt x="12" y="36"/>
                    <a:pt x="44" y="18"/>
                  </a:cubicBezTo>
                  <a:cubicBezTo>
                    <a:pt x="75" y="0"/>
                    <a:pt x="115" y="12"/>
                    <a:pt x="133" y="44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51" y="77"/>
                    <a:pt x="140" y="117"/>
                    <a:pt x="108" y="134"/>
                  </a:cubicBezTo>
                  <a:cubicBezTo>
                    <a:pt x="98" y="140"/>
                    <a:pt x="87" y="143"/>
                    <a:pt x="76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10">
              <a:extLst>
                <a:ext uri="{FF2B5EF4-FFF2-40B4-BE49-F238E27FC236}">
                  <a16:creationId xmlns:a16="http://schemas.microsoft.com/office/drawing/2014/main" id="{8DAF0C4D-7F5D-4E05-A021-719380CCE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168"/>
              <a:ext cx="70" cy="66"/>
            </a:xfrm>
            <a:custGeom>
              <a:avLst/>
              <a:gdLst>
                <a:gd name="T0" fmla="*/ 127 w 254"/>
                <a:gd name="T1" fmla="*/ 240 h 240"/>
                <a:gd name="T2" fmla="*/ 82 w 254"/>
                <a:gd name="T3" fmla="*/ 231 h 240"/>
                <a:gd name="T4" fmla="*/ 25 w 254"/>
                <a:gd name="T5" fmla="*/ 84 h 240"/>
                <a:gd name="T6" fmla="*/ 26 w 254"/>
                <a:gd name="T7" fmla="*/ 81 h 240"/>
                <a:gd name="T8" fmla="*/ 173 w 254"/>
                <a:gd name="T9" fmla="*/ 25 h 240"/>
                <a:gd name="T10" fmla="*/ 229 w 254"/>
                <a:gd name="T11" fmla="*/ 172 h 240"/>
                <a:gd name="T12" fmla="*/ 228 w 254"/>
                <a:gd name="T13" fmla="*/ 174 h 240"/>
                <a:gd name="T14" fmla="*/ 127 w 254"/>
                <a:gd name="T15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4" h="240">
                  <a:moveTo>
                    <a:pt x="127" y="240"/>
                  </a:moveTo>
                  <a:cubicBezTo>
                    <a:pt x="112" y="240"/>
                    <a:pt x="96" y="237"/>
                    <a:pt x="82" y="231"/>
                  </a:cubicBezTo>
                  <a:cubicBezTo>
                    <a:pt x="25" y="206"/>
                    <a:pt x="0" y="140"/>
                    <a:pt x="25" y="84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51" y="25"/>
                    <a:pt x="117" y="0"/>
                    <a:pt x="173" y="25"/>
                  </a:cubicBezTo>
                  <a:cubicBezTo>
                    <a:pt x="229" y="50"/>
                    <a:pt x="254" y="115"/>
                    <a:pt x="229" y="172"/>
                  </a:cubicBezTo>
                  <a:cubicBezTo>
                    <a:pt x="228" y="174"/>
                    <a:pt x="228" y="174"/>
                    <a:pt x="228" y="174"/>
                  </a:cubicBezTo>
                  <a:cubicBezTo>
                    <a:pt x="210" y="215"/>
                    <a:pt x="169" y="240"/>
                    <a:pt x="127" y="2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11">
              <a:extLst>
                <a:ext uri="{FF2B5EF4-FFF2-40B4-BE49-F238E27FC236}">
                  <a16:creationId xmlns:a16="http://schemas.microsoft.com/office/drawing/2014/main" id="{800A3416-9500-4CE7-975C-0D414578C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163"/>
              <a:ext cx="66" cy="65"/>
            </a:xfrm>
            <a:custGeom>
              <a:avLst/>
              <a:gdLst>
                <a:gd name="T0" fmla="*/ 119 w 238"/>
                <a:gd name="T1" fmla="*/ 233 h 233"/>
                <a:gd name="T2" fmla="*/ 9 w 238"/>
                <a:gd name="T3" fmla="*/ 137 h 233"/>
                <a:gd name="T4" fmla="*/ 8 w 238"/>
                <a:gd name="T5" fmla="*/ 134 h 233"/>
                <a:gd name="T6" fmla="*/ 103 w 238"/>
                <a:gd name="T7" fmla="*/ 8 h 233"/>
                <a:gd name="T8" fmla="*/ 229 w 238"/>
                <a:gd name="T9" fmla="*/ 103 h 233"/>
                <a:gd name="T10" fmla="*/ 229 w 238"/>
                <a:gd name="T11" fmla="*/ 106 h 233"/>
                <a:gd name="T12" fmla="*/ 134 w 238"/>
                <a:gd name="T13" fmla="*/ 232 h 233"/>
                <a:gd name="T14" fmla="*/ 119 w 238"/>
                <a:gd name="T15" fmla="*/ 23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233">
                  <a:moveTo>
                    <a:pt x="119" y="233"/>
                  </a:moveTo>
                  <a:cubicBezTo>
                    <a:pt x="64" y="233"/>
                    <a:pt x="17" y="192"/>
                    <a:pt x="9" y="137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0" y="73"/>
                    <a:pt x="42" y="17"/>
                    <a:pt x="103" y="8"/>
                  </a:cubicBezTo>
                  <a:cubicBezTo>
                    <a:pt x="164" y="0"/>
                    <a:pt x="220" y="42"/>
                    <a:pt x="229" y="103"/>
                  </a:cubicBezTo>
                  <a:cubicBezTo>
                    <a:pt x="229" y="106"/>
                    <a:pt x="229" y="106"/>
                    <a:pt x="229" y="106"/>
                  </a:cubicBezTo>
                  <a:cubicBezTo>
                    <a:pt x="238" y="167"/>
                    <a:pt x="195" y="223"/>
                    <a:pt x="134" y="232"/>
                  </a:cubicBezTo>
                  <a:cubicBezTo>
                    <a:pt x="129" y="232"/>
                    <a:pt x="124" y="233"/>
                    <a:pt x="119" y="2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12">
              <a:extLst>
                <a:ext uri="{FF2B5EF4-FFF2-40B4-BE49-F238E27FC236}">
                  <a16:creationId xmlns:a16="http://schemas.microsoft.com/office/drawing/2014/main" id="{67EB7BAF-F0C1-4F57-AF94-681B3699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022"/>
              <a:ext cx="45" cy="45"/>
            </a:xfrm>
            <a:custGeom>
              <a:avLst/>
              <a:gdLst>
                <a:gd name="T0" fmla="*/ 80 w 161"/>
                <a:gd name="T1" fmla="*/ 161 h 161"/>
                <a:gd name="T2" fmla="*/ 77 w 161"/>
                <a:gd name="T3" fmla="*/ 161 h 161"/>
                <a:gd name="T4" fmla="*/ 2 w 161"/>
                <a:gd name="T5" fmla="*/ 79 h 161"/>
                <a:gd name="T6" fmla="*/ 2 w 161"/>
                <a:gd name="T7" fmla="*/ 77 h 161"/>
                <a:gd name="T8" fmla="*/ 84 w 161"/>
                <a:gd name="T9" fmla="*/ 2 h 161"/>
                <a:gd name="T10" fmla="*/ 159 w 161"/>
                <a:gd name="T11" fmla="*/ 84 h 161"/>
                <a:gd name="T12" fmla="*/ 159 w 161"/>
                <a:gd name="T13" fmla="*/ 86 h 161"/>
                <a:gd name="T14" fmla="*/ 80 w 161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61">
                  <a:moveTo>
                    <a:pt x="80" y="161"/>
                  </a:moveTo>
                  <a:cubicBezTo>
                    <a:pt x="79" y="161"/>
                    <a:pt x="78" y="161"/>
                    <a:pt x="77" y="161"/>
                  </a:cubicBezTo>
                  <a:cubicBezTo>
                    <a:pt x="33" y="159"/>
                    <a:pt x="0" y="122"/>
                    <a:pt x="2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4" y="34"/>
                    <a:pt x="41" y="0"/>
                    <a:pt x="84" y="2"/>
                  </a:cubicBezTo>
                  <a:cubicBezTo>
                    <a:pt x="127" y="4"/>
                    <a:pt x="161" y="41"/>
                    <a:pt x="159" y="84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7" y="128"/>
                    <a:pt x="122" y="161"/>
                    <a:pt x="80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13">
              <a:extLst>
                <a:ext uri="{FF2B5EF4-FFF2-40B4-BE49-F238E27FC236}">
                  <a16:creationId xmlns:a16="http://schemas.microsoft.com/office/drawing/2014/main" id="{E1A54B69-3A47-4EE8-B5FD-05865AB83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2002"/>
              <a:ext cx="55" cy="54"/>
            </a:xfrm>
            <a:custGeom>
              <a:avLst/>
              <a:gdLst>
                <a:gd name="T0" fmla="*/ 100 w 199"/>
                <a:gd name="T1" fmla="*/ 195 h 195"/>
                <a:gd name="T2" fmla="*/ 8 w 199"/>
                <a:gd name="T3" fmla="*/ 115 h 195"/>
                <a:gd name="T4" fmla="*/ 7 w 199"/>
                <a:gd name="T5" fmla="*/ 113 h 195"/>
                <a:gd name="T6" fmla="*/ 87 w 199"/>
                <a:gd name="T7" fmla="*/ 8 h 195"/>
                <a:gd name="T8" fmla="*/ 192 w 199"/>
                <a:gd name="T9" fmla="*/ 87 h 195"/>
                <a:gd name="T10" fmla="*/ 192 w 199"/>
                <a:gd name="T11" fmla="*/ 89 h 195"/>
                <a:gd name="T12" fmla="*/ 113 w 199"/>
                <a:gd name="T13" fmla="*/ 194 h 195"/>
                <a:gd name="T14" fmla="*/ 100 w 199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195">
                  <a:moveTo>
                    <a:pt x="100" y="195"/>
                  </a:moveTo>
                  <a:cubicBezTo>
                    <a:pt x="54" y="195"/>
                    <a:pt x="14" y="161"/>
                    <a:pt x="8" y="115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0" y="62"/>
                    <a:pt x="36" y="15"/>
                    <a:pt x="87" y="8"/>
                  </a:cubicBezTo>
                  <a:cubicBezTo>
                    <a:pt x="138" y="0"/>
                    <a:pt x="185" y="36"/>
                    <a:pt x="192" y="87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9" y="140"/>
                    <a:pt x="164" y="187"/>
                    <a:pt x="113" y="194"/>
                  </a:cubicBezTo>
                  <a:cubicBezTo>
                    <a:pt x="108" y="195"/>
                    <a:pt x="104" y="195"/>
                    <a:pt x="100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14">
              <a:extLst>
                <a:ext uri="{FF2B5EF4-FFF2-40B4-BE49-F238E27FC236}">
                  <a16:creationId xmlns:a16="http://schemas.microsoft.com/office/drawing/2014/main" id="{E1854D47-F4ED-4453-AEC2-42050925C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853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4 h 164"/>
                <a:gd name="T4" fmla="*/ 2 w 164"/>
                <a:gd name="T5" fmla="*/ 80 h 164"/>
                <a:gd name="T6" fmla="*/ 2 w 164"/>
                <a:gd name="T7" fmla="*/ 79 h 164"/>
                <a:gd name="T8" fmla="*/ 86 w 164"/>
                <a:gd name="T9" fmla="*/ 2 h 164"/>
                <a:gd name="T10" fmla="*/ 162 w 164"/>
                <a:gd name="T11" fmla="*/ 86 h 164"/>
                <a:gd name="T12" fmla="*/ 162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0" y="164"/>
                    <a:pt x="79" y="164"/>
                    <a:pt x="78" y="164"/>
                  </a:cubicBezTo>
                  <a:cubicBezTo>
                    <a:pt x="34" y="162"/>
                    <a:pt x="0" y="125"/>
                    <a:pt x="2" y="80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4" y="34"/>
                    <a:pt x="41" y="0"/>
                    <a:pt x="86" y="2"/>
                  </a:cubicBezTo>
                  <a:cubicBezTo>
                    <a:pt x="130" y="4"/>
                    <a:pt x="164" y="42"/>
                    <a:pt x="162" y="86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60" y="131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415">
              <a:extLst>
                <a:ext uri="{FF2B5EF4-FFF2-40B4-BE49-F238E27FC236}">
                  <a16:creationId xmlns:a16="http://schemas.microsoft.com/office/drawing/2014/main" id="{20DB6C3A-84E9-41AF-A0EE-292551681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1842"/>
              <a:ext cx="42" cy="41"/>
            </a:xfrm>
            <a:custGeom>
              <a:avLst/>
              <a:gdLst>
                <a:gd name="T0" fmla="*/ 77 w 153"/>
                <a:gd name="T1" fmla="*/ 149 h 149"/>
                <a:gd name="T2" fmla="*/ 6 w 153"/>
                <a:gd name="T3" fmla="*/ 87 h 149"/>
                <a:gd name="T4" fmla="*/ 6 w 153"/>
                <a:gd name="T5" fmla="*/ 86 h 149"/>
                <a:gd name="T6" fmla="*/ 67 w 153"/>
                <a:gd name="T7" fmla="*/ 5 h 149"/>
                <a:gd name="T8" fmla="*/ 148 w 153"/>
                <a:gd name="T9" fmla="*/ 66 h 149"/>
                <a:gd name="T10" fmla="*/ 148 w 153"/>
                <a:gd name="T11" fmla="*/ 68 h 149"/>
                <a:gd name="T12" fmla="*/ 87 w 153"/>
                <a:gd name="T13" fmla="*/ 148 h 149"/>
                <a:gd name="T14" fmla="*/ 77 w 153"/>
                <a:gd name="T15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9">
                  <a:moveTo>
                    <a:pt x="77" y="149"/>
                  </a:moveTo>
                  <a:cubicBezTo>
                    <a:pt x="42" y="149"/>
                    <a:pt x="11" y="123"/>
                    <a:pt x="6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0" y="47"/>
                    <a:pt x="28" y="10"/>
                    <a:pt x="67" y="5"/>
                  </a:cubicBezTo>
                  <a:cubicBezTo>
                    <a:pt x="106" y="0"/>
                    <a:pt x="142" y="27"/>
                    <a:pt x="148" y="66"/>
                  </a:cubicBezTo>
                  <a:cubicBezTo>
                    <a:pt x="148" y="68"/>
                    <a:pt x="148" y="68"/>
                    <a:pt x="148" y="68"/>
                  </a:cubicBezTo>
                  <a:cubicBezTo>
                    <a:pt x="153" y="107"/>
                    <a:pt x="126" y="143"/>
                    <a:pt x="87" y="148"/>
                  </a:cubicBezTo>
                  <a:cubicBezTo>
                    <a:pt x="83" y="149"/>
                    <a:pt x="80" y="149"/>
                    <a:pt x="77" y="1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416">
              <a:extLst>
                <a:ext uri="{FF2B5EF4-FFF2-40B4-BE49-F238E27FC236}">
                  <a16:creationId xmlns:a16="http://schemas.microsoft.com/office/drawing/2014/main" id="{EC685E1F-D247-4611-B5EA-04D0BCB43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685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3 h 164"/>
                <a:gd name="T4" fmla="*/ 2 w 164"/>
                <a:gd name="T5" fmla="*/ 80 h 164"/>
                <a:gd name="T6" fmla="*/ 2 w 164"/>
                <a:gd name="T7" fmla="*/ 78 h 164"/>
                <a:gd name="T8" fmla="*/ 86 w 164"/>
                <a:gd name="T9" fmla="*/ 3 h 164"/>
                <a:gd name="T10" fmla="*/ 162 w 164"/>
                <a:gd name="T11" fmla="*/ 86 h 164"/>
                <a:gd name="T12" fmla="*/ 161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1" y="164"/>
                    <a:pt x="79" y="164"/>
                    <a:pt x="78" y="163"/>
                  </a:cubicBezTo>
                  <a:cubicBezTo>
                    <a:pt x="34" y="161"/>
                    <a:pt x="0" y="124"/>
                    <a:pt x="2" y="80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4" y="34"/>
                    <a:pt x="42" y="0"/>
                    <a:pt x="86" y="3"/>
                  </a:cubicBezTo>
                  <a:cubicBezTo>
                    <a:pt x="129" y="4"/>
                    <a:pt x="164" y="42"/>
                    <a:pt x="162" y="86"/>
                  </a:cubicBezTo>
                  <a:cubicBezTo>
                    <a:pt x="161" y="88"/>
                    <a:pt x="161" y="88"/>
                    <a:pt x="161" y="88"/>
                  </a:cubicBezTo>
                  <a:cubicBezTo>
                    <a:pt x="159" y="130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417">
              <a:extLst>
                <a:ext uri="{FF2B5EF4-FFF2-40B4-BE49-F238E27FC236}">
                  <a16:creationId xmlns:a16="http://schemas.microsoft.com/office/drawing/2014/main" id="{59E58B56-BEE1-4B25-BE0C-6C4E9DCCA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1664"/>
              <a:ext cx="67" cy="64"/>
            </a:xfrm>
            <a:custGeom>
              <a:avLst/>
              <a:gdLst>
                <a:gd name="T0" fmla="*/ 121 w 243"/>
                <a:gd name="T1" fmla="*/ 234 h 234"/>
                <a:gd name="T2" fmla="*/ 96 w 243"/>
                <a:gd name="T3" fmla="*/ 231 h 234"/>
                <a:gd name="T4" fmla="*/ 13 w 243"/>
                <a:gd name="T5" fmla="*/ 98 h 234"/>
                <a:gd name="T6" fmla="*/ 14 w 243"/>
                <a:gd name="T7" fmla="*/ 96 h 234"/>
                <a:gd name="T8" fmla="*/ 147 w 243"/>
                <a:gd name="T9" fmla="*/ 14 h 234"/>
                <a:gd name="T10" fmla="*/ 229 w 243"/>
                <a:gd name="T11" fmla="*/ 146 h 234"/>
                <a:gd name="T12" fmla="*/ 228 w 243"/>
                <a:gd name="T13" fmla="*/ 149 h 234"/>
                <a:gd name="T14" fmla="*/ 121 w 243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4">
                  <a:moveTo>
                    <a:pt x="121" y="234"/>
                  </a:moveTo>
                  <a:cubicBezTo>
                    <a:pt x="113" y="234"/>
                    <a:pt x="104" y="233"/>
                    <a:pt x="96" y="231"/>
                  </a:cubicBezTo>
                  <a:cubicBezTo>
                    <a:pt x="36" y="217"/>
                    <a:pt x="0" y="158"/>
                    <a:pt x="13" y="98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28" y="37"/>
                    <a:pt x="87" y="0"/>
                    <a:pt x="147" y="14"/>
                  </a:cubicBezTo>
                  <a:cubicBezTo>
                    <a:pt x="206" y="28"/>
                    <a:pt x="243" y="87"/>
                    <a:pt x="229" y="146"/>
                  </a:cubicBezTo>
                  <a:cubicBezTo>
                    <a:pt x="228" y="149"/>
                    <a:pt x="228" y="149"/>
                    <a:pt x="228" y="149"/>
                  </a:cubicBezTo>
                  <a:cubicBezTo>
                    <a:pt x="216" y="200"/>
                    <a:pt x="171" y="234"/>
                    <a:pt x="121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18">
              <a:extLst>
                <a:ext uri="{FF2B5EF4-FFF2-40B4-BE49-F238E27FC236}">
                  <a16:creationId xmlns:a16="http://schemas.microsoft.com/office/drawing/2014/main" id="{F62E1C89-F92D-48E2-9CFC-61CE753E2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1512"/>
              <a:ext cx="69" cy="66"/>
            </a:xfrm>
            <a:custGeom>
              <a:avLst/>
              <a:gdLst>
                <a:gd name="T0" fmla="*/ 125 w 250"/>
                <a:gd name="T1" fmla="*/ 238 h 238"/>
                <a:gd name="T2" fmla="*/ 20 w 250"/>
                <a:gd name="T3" fmla="*/ 163 h 238"/>
                <a:gd name="T4" fmla="*/ 19 w 250"/>
                <a:gd name="T5" fmla="*/ 160 h 238"/>
                <a:gd name="T6" fmla="*/ 89 w 250"/>
                <a:gd name="T7" fmla="*/ 20 h 238"/>
                <a:gd name="T8" fmla="*/ 230 w 250"/>
                <a:gd name="T9" fmla="*/ 90 h 238"/>
                <a:gd name="T10" fmla="*/ 230 w 250"/>
                <a:gd name="T11" fmla="*/ 92 h 238"/>
                <a:gd name="T12" fmla="*/ 161 w 250"/>
                <a:gd name="T13" fmla="*/ 233 h 238"/>
                <a:gd name="T14" fmla="*/ 125 w 25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8">
                  <a:moveTo>
                    <a:pt x="125" y="238"/>
                  </a:moveTo>
                  <a:cubicBezTo>
                    <a:pt x="79" y="238"/>
                    <a:pt x="36" y="209"/>
                    <a:pt x="20" y="163"/>
                  </a:cubicBezTo>
                  <a:cubicBezTo>
                    <a:pt x="19" y="160"/>
                    <a:pt x="19" y="160"/>
                    <a:pt x="19" y="160"/>
                  </a:cubicBezTo>
                  <a:cubicBezTo>
                    <a:pt x="0" y="102"/>
                    <a:pt x="31" y="39"/>
                    <a:pt x="89" y="20"/>
                  </a:cubicBezTo>
                  <a:cubicBezTo>
                    <a:pt x="147" y="0"/>
                    <a:pt x="210" y="32"/>
                    <a:pt x="230" y="90"/>
                  </a:cubicBezTo>
                  <a:cubicBezTo>
                    <a:pt x="230" y="92"/>
                    <a:pt x="230" y="92"/>
                    <a:pt x="230" y="92"/>
                  </a:cubicBezTo>
                  <a:cubicBezTo>
                    <a:pt x="250" y="150"/>
                    <a:pt x="219" y="213"/>
                    <a:pt x="161" y="233"/>
                  </a:cubicBezTo>
                  <a:cubicBezTo>
                    <a:pt x="149" y="237"/>
                    <a:pt x="137" y="238"/>
                    <a:pt x="125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19">
              <a:extLst>
                <a:ext uri="{FF2B5EF4-FFF2-40B4-BE49-F238E27FC236}">
                  <a16:creationId xmlns:a16="http://schemas.microsoft.com/office/drawing/2014/main" id="{3BEAB738-6C1E-4A6C-AFC7-209B6FD05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" y="1511"/>
              <a:ext cx="46" cy="43"/>
            </a:xfrm>
            <a:custGeom>
              <a:avLst/>
              <a:gdLst>
                <a:gd name="T0" fmla="*/ 83 w 165"/>
                <a:gd name="T1" fmla="*/ 158 h 158"/>
                <a:gd name="T2" fmla="*/ 65 w 165"/>
                <a:gd name="T3" fmla="*/ 156 h 158"/>
                <a:gd name="T4" fmla="*/ 10 w 165"/>
                <a:gd name="T5" fmla="*/ 66 h 158"/>
                <a:gd name="T6" fmla="*/ 10 w 165"/>
                <a:gd name="T7" fmla="*/ 65 h 158"/>
                <a:gd name="T8" fmla="*/ 100 w 165"/>
                <a:gd name="T9" fmla="*/ 9 h 158"/>
                <a:gd name="T10" fmla="*/ 156 w 165"/>
                <a:gd name="T11" fmla="*/ 99 h 158"/>
                <a:gd name="T12" fmla="*/ 155 w 165"/>
                <a:gd name="T13" fmla="*/ 101 h 158"/>
                <a:gd name="T14" fmla="*/ 83 w 165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158">
                  <a:moveTo>
                    <a:pt x="83" y="158"/>
                  </a:moveTo>
                  <a:cubicBezTo>
                    <a:pt x="77" y="158"/>
                    <a:pt x="71" y="157"/>
                    <a:pt x="65" y="156"/>
                  </a:cubicBezTo>
                  <a:cubicBezTo>
                    <a:pt x="25" y="147"/>
                    <a:pt x="0" y="106"/>
                    <a:pt x="10" y="66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20" y="25"/>
                    <a:pt x="60" y="0"/>
                    <a:pt x="100" y="9"/>
                  </a:cubicBezTo>
                  <a:cubicBezTo>
                    <a:pt x="140" y="19"/>
                    <a:pt x="165" y="59"/>
                    <a:pt x="156" y="99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47" y="135"/>
                    <a:pt x="116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20">
              <a:extLst>
                <a:ext uri="{FF2B5EF4-FFF2-40B4-BE49-F238E27FC236}">
                  <a16:creationId xmlns:a16="http://schemas.microsoft.com/office/drawing/2014/main" id="{DB11D71C-E3BF-4A8D-9704-F03059AE9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358"/>
              <a:ext cx="58" cy="55"/>
            </a:xfrm>
            <a:custGeom>
              <a:avLst/>
              <a:gdLst>
                <a:gd name="T0" fmla="*/ 105 w 209"/>
                <a:gd name="T1" fmla="*/ 198 h 198"/>
                <a:gd name="T2" fmla="*/ 17 w 209"/>
                <a:gd name="T3" fmla="*/ 135 h 198"/>
                <a:gd name="T4" fmla="*/ 16 w 209"/>
                <a:gd name="T5" fmla="*/ 133 h 198"/>
                <a:gd name="T6" fmla="*/ 75 w 209"/>
                <a:gd name="T7" fmla="*/ 16 h 198"/>
                <a:gd name="T8" fmla="*/ 192 w 209"/>
                <a:gd name="T9" fmla="*/ 74 h 198"/>
                <a:gd name="T10" fmla="*/ 193 w 209"/>
                <a:gd name="T11" fmla="*/ 76 h 198"/>
                <a:gd name="T12" fmla="*/ 134 w 209"/>
                <a:gd name="T13" fmla="*/ 194 h 198"/>
                <a:gd name="T14" fmla="*/ 105 w 209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8">
                  <a:moveTo>
                    <a:pt x="105" y="198"/>
                  </a:moveTo>
                  <a:cubicBezTo>
                    <a:pt x="66" y="198"/>
                    <a:pt x="30" y="174"/>
                    <a:pt x="17" y="135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0" y="85"/>
                    <a:pt x="26" y="32"/>
                    <a:pt x="75" y="16"/>
                  </a:cubicBezTo>
                  <a:cubicBezTo>
                    <a:pt x="123" y="0"/>
                    <a:pt x="176" y="26"/>
                    <a:pt x="192" y="74"/>
                  </a:cubicBezTo>
                  <a:cubicBezTo>
                    <a:pt x="193" y="76"/>
                    <a:pt x="193" y="76"/>
                    <a:pt x="193" y="76"/>
                  </a:cubicBezTo>
                  <a:cubicBezTo>
                    <a:pt x="209" y="125"/>
                    <a:pt x="183" y="177"/>
                    <a:pt x="134" y="194"/>
                  </a:cubicBezTo>
                  <a:cubicBezTo>
                    <a:pt x="125" y="197"/>
                    <a:pt x="115" y="198"/>
                    <a:pt x="105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21">
              <a:extLst>
                <a:ext uri="{FF2B5EF4-FFF2-40B4-BE49-F238E27FC236}">
                  <a16:creationId xmlns:a16="http://schemas.microsoft.com/office/drawing/2014/main" id="{D9C11159-4967-4603-A946-9FD66C74C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1343"/>
              <a:ext cx="53" cy="51"/>
            </a:xfrm>
            <a:custGeom>
              <a:avLst/>
              <a:gdLst>
                <a:gd name="T0" fmla="*/ 95 w 190"/>
                <a:gd name="T1" fmla="*/ 183 h 183"/>
                <a:gd name="T2" fmla="*/ 75 w 190"/>
                <a:gd name="T3" fmla="*/ 181 h 183"/>
                <a:gd name="T4" fmla="*/ 11 w 190"/>
                <a:gd name="T5" fmla="*/ 77 h 183"/>
                <a:gd name="T6" fmla="*/ 12 w 190"/>
                <a:gd name="T7" fmla="*/ 75 h 183"/>
                <a:gd name="T8" fmla="*/ 115 w 190"/>
                <a:gd name="T9" fmla="*/ 11 h 183"/>
                <a:gd name="T10" fmla="*/ 179 w 190"/>
                <a:gd name="T11" fmla="*/ 115 h 183"/>
                <a:gd name="T12" fmla="*/ 179 w 190"/>
                <a:gd name="T13" fmla="*/ 117 h 183"/>
                <a:gd name="T14" fmla="*/ 95 w 190"/>
                <a:gd name="T15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3">
                  <a:moveTo>
                    <a:pt x="95" y="183"/>
                  </a:moveTo>
                  <a:cubicBezTo>
                    <a:pt x="89" y="183"/>
                    <a:pt x="82" y="182"/>
                    <a:pt x="75" y="181"/>
                  </a:cubicBezTo>
                  <a:cubicBezTo>
                    <a:pt x="29" y="170"/>
                    <a:pt x="0" y="123"/>
                    <a:pt x="11" y="77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23" y="29"/>
                    <a:pt x="69" y="0"/>
                    <a:pt x="115" y="11"/>
                  </a:cubicBezTo>
                  <a:cubicBezTo>
                    <a:pt x="161" y="22"/>
                    <a:pt x="190" y="68"/>
                    <a:pt x="179" y="115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69" y="156"/>
                    <a:pt x="134" y="183"/>
                    <a:pt x="95" y="1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22">
              <a:extLst>
                <a:ext uri="{FF2B5EF4-FFF2-40B4-BE49-F238E27FC236}">
                  <a16:creationId xmlns:a16="http://schemas.microsoft.com/office/drawing/2014/main" id="{7FF89829-6D71-4F72-83A5-BFAE165EA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206"/>
              <a:ext cx="57" cy="53"/>
            </a:xfrm>
            <a:custGeom>
              <a:avLst/>
              <a:gdLst>
                <a:gd name="T0" fmla="*/ 103 w 205"/>
                <a:gd name="T1" fmla="*/ 194 h 194"/>
                <a:gd name="T2" fmla="*/ 33 w 205"/>
                <a:gd name="T3" fmla="*/ 161 h 194"/>
                <a:gd name="T4" fmla="*/ 32 w 205"/>
                <a:gd name="T5" fmla="*/ 160 h 194"/>
                <a:gd name="T6" fmla="*/ 44 w 205"/>
                <a:gd name="T7" fmla="*/ 32 h 194"/>
                <a:gd name="T8" fmla="*/ 171 w 205"/>
                <a:gd name="T9" fmla="*/ 44 h 194"/>
                <a:gd name="T10" fmla="*/ 173 w 205"/>
                <a:gd name="T11" fmla="*/ 46 h 194"/>
                <a:gd name="T12" fmla="*/ 161 w 205"/>
                <a:gd name="T13" fmla="*/ 173 h 194"/>
                <a:gd name="T14" fmla="*/ 103 w 205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4">
                  <a:moveTo>
                    <a:pt x="103" y="194"/>
                  </a:moveTo>
                  <a:cubicBezTo>
                    <a:pt x="77" y="194"/>
                    <a:pt x="51" y="183"/>
                    <a:pt x="33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0" y="121"/>
                    <a:pt x="5" y="64"/>
                    <a:pt x="44" y="32"/>
                  </a:cubicBezTo>
                  <a:cubicBezTo>
                    <a:pt x="82" y="0"/>
                    <a:pt x="140" y="6"/>
                    <a:pt x="171" y="44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205" y="84"/>
                    <a:pt x="199" y="142"/>
                    <a:pt x="161" y="173"/>
                  </a:cubicBezTo>
                  <a:cubicBezTo>
                    <a:pt x="144" y="188"/>
                    <a:pt x="123" y="194"/>
                    <a:pt x="103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23">
              <a:extLst>
                <a:ext uri="{FF2B5EF4-FFF2-40B4-BE49-F238E27FC236}">
                  <a16:creationId xmlns:a16="http://schemas.microsoft.com/office/drawing/2014/main" id="{ED99E370-5D54-4FB5-9A89-4B6B4C23D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210"/>
              <a:ext cx="39" cy="36"/>
            </a:xfrm>
            <a:custGeom>
              <a:avLst/>
              <a:gdLst>
                <a:gd name="T0" fmla="*/ 70 w 141"/>
                <a:gd name="T1" fmla="*/ 132 h 132"/>
                <a:gd name="T2" fmla="*/ 36 w 141"/>
                <a:gd name="T3" fmla="*/ 122 h 132"/>
                <a:gd name="T4" fmla="*/ 20 w 141"/>
                <a:gd name="T5" fmla="*/ 36 h 132"/>
                <a:gd name="T6" fmla="*/ 20 w 141"/>
                <a:gd name="T7" fmla="*/ 35 h 132"/>
                <a:gd name="T8" fmla="*/ 106 w 141"/>
                <a:gd name="T9" fmla="*/ 19 h 132"/>
                <a:gd name="T10" fmla="*/ 122 w 141"/>
                <a:gd name="T11" fmla="*/ 105 h 132"/>
                <a:gd name="T12" fmla="*/ 121 w 141"/>
                <a:gd name="T13" fmla="*/ 106 h 132"/>
                <a:gd name="T14" fmla="*/ 70 w 141"/>
                <a:gd name="T1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132">
                  <a:moveTo>
                    <a:pt x="70" y="132"/>
                  </a:moveTo>
                  <a:cubicBezTo>
                    <a:pt x="58" y="132"/>
                    <a:pt x="46" y="129"/>
                    <a:pt x="36" y="122"/>
                  </a:cubicBezTo>
                  <a:cubicBezTo>
                    <a:pt x="8" y="103"/>
                    <a:pt x="0" y="64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39" y="7"/>
                    <a:pt x="78" y="0"/>
                    <a:pt x="106" y="19"/>
                  </a:cubicBezTo>
                  <a:cubicBezTo>
                    <a:pt x="134" y="38"/>
                    <a:pt x="141" y="76"/>
                    <a:pt x="122" y="105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09" y="123"/>
                    <a:pt x="90" y="132"/>
                    <a:pt x="7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24">
              <a:extLst>
                <a:ext uri="{FF2B5EF4-FFF2-40B4-BE49-F238E27FC236}">
                  <a16:creationId xmlns:a16="http://schemas.microsoft.com/office/drawing/2014/main" id="{20FA0CA7-72FC-41FE-B2D3-ABAB88C37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084"/>
              <a:ext cx="42" cy="39"/>
            </a:xfrm>
            <a:custGeom>
              <a:avLst/>
              <a:gdLst>
                <a:gd name="T0" fmla="*/ 76 w 151"/>
                <a:gd name="T1" fmla="*/ 144 h 144"/>
                <a:gd name="T2" fmla="*/ 24 w 151"/>
                <a:gd name="T3" fmla="*/ 120 h 144"/>
                <a:gd name="T4" fmla="*/ 23 w 151"/>
                <a:gd name="T5" fmla="*/ 118 h 144"/>
                <a:gd name="T6" fmla="*/ 32 w 151"/>
                <a:gd name="T7" fmla="*/ 24 h 144"/>
                <a:gd name="T8" fmla="*/ 126 w 151"/>
                <a:gd name="T9" fmla="*/ 33 h 144"/>
                <a:gd name="T10" fmla="*/ 127 w 151"/>
                <a:gd name="T11" fmla="*/ 34 h 144"/>
                <a:gd name="T12" fmla="*/ 119 w 151"/>
                <a:gd name="T13" fmla="*/ 129 h 144"/>
                <a:gd name="T14" fmla="*/ 76 w 151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4">
                  <a:moveTo>
                    <a:pt x="76" y="144"/>
                  </a:moveTo>
                  <a:cubicBezTo>
                    <a:pt x="57" y="144"/>
                    <a:pt x="37" y="136"/>
                    <a:pt x="24" y="120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0" y="90"/>
                    <a:pt x="4" y="48"/>
                    <a:pt x="32" y="24"/>
                  </a:cubicBezTo>
                  <a:cubicBezTo>
                    <a:pt x="61" y="0"/>
                    <a:pt x="103" y="4"/>
                    <a:pt x="126" y="33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51" y="63"/>
                    <a:pt x="147" y="105"/>
                    <a:pt x="119" y="129"/>
                  </a:cubicBezTo>
                  <a:cubicBezTo>
                    <a:pt x="106" y="139"/>
                    <a:pt x="91" y="144"/>
                    <a:pt x="7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425">
              <a:extLst>
                <a:ext uri="{FF2B5EF4-FFF2-40B4-BE49-F238E27FC236}">
                  <a16:creationId xmlns:a16="http://schemas.microsoft.com/office/drawing/2014/main" id="{A9063A7A-4E10-4ECD-909C-3D8CFA551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060"/>
              <a:ext cx="59" cy="57"/>
            </a:xfrm>
            <a:custGeom>
              <a:avLst/>
              <a:gdLst>
                <a:gd name="T0" fmla="*/ 106 w 214"/>
                <a:gd name="T1" fmla="*/ 203 h 203"/>
                <a:gd name="T2" fmla="*/ 53 w 214"/>
                <a:gd name="T3" fmla="*/ 186 h 203"/>
                <a:gd name="T4" fmla="*/ 29 w 214"/>
                <a:gd name="T5" fmla="*/ 56 h 203"/>
                <a:gd name="T6" fmla="*/ 30 w 214"/>
                <a:gd name="T7" fmla="*/ 54 h 203"/>
                <a:gd name="T8" fmla="*/ 161 w 214"/>
                <a:gd name="T9" fmla="*/ 30 h 203"/>
                <a:gd name="T10" fmla="*/ 185 w 214"/>
                <a:gd name="T11" fmla="*/ 160 h 203"/>
                <a:gd name="T12" fmla="*/ 184 w 214"/>
                <a:gd name="T13" fmla="*/ 162 h 203"/>
                <a:gd name="T14" fmla="*/ 106 w 214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03">
                  <a:moveTo>
                    <a:pt x="106" y="203"/>
                  </a:moveTo>
                  <a:cubicBezTo>
                    <a:pt x="88" y="203"/>
                    <a:pt x="70" y="197"/>
                    <a:pt x="53" y="186"/>
                  </a:cubicBezTo>
                  <a:cubicBezTo>
                    <a:pt x="11" y="157"/>
                    <a:pt x="0" y="99"/>
                    <a:pt x="29" y="56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59" y="11"/>
                    <a:pt x="118" y="0"/>
                    <a:pt x="161" y="30"/>
                  </a:cubicBezTo>
                  <a:cubicBezTo>
                    <a:pt x="203" y="59"/>
                    <a:pt x="214" y="117"/>
                    <a:pt x="185" y="160"/>
                  </a:cubicBezTo>
                  <a:cubicBezTo>
                    <a:pt x="184" y="162"/>
                    <a:pt x="184" y="162"/>
                    <a:pt x="184" y="162"/>
                  </a:cubicBezTo>
                  <a:cubicBezTo>
                    <a:pt x="166" y="188"/>
                    <a:pt x="136" y="203"/>
                    <a:pt x="106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26">
              <a:extLst>
                <a:ext uri="{FF2B5EF4-FFF2-40B4-BE49-F238E27FC236}">
                  <a16:creationId xmlns:a16="http://schemas.microsoft.com/office/drawing/2014/main" id="{6261D378-0712-42EB-AAE7-361B644EB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946"/>
              <a:ext cx="58" cy="55"/>
            </a:xfrm>
            <a:custGeom>
              <a:avLst/>
              <a:gdLst>
                <a:gd name="T0" fmla="*/ 106 w 211"/>
                <a:gd name="T1" fmla="*/ 200 h 200"/>
                <a:gd name="T2" fmla="*/ 34 w 211"/>
                <a:gd name="T3" fmla="*/ 166 h 200"/>
                <a:gd name="T4" fmla="*/ 33 w 211"/>
                <a:gd name="T5" fmla="*/ 164 h 200"/>
                <a:gd name="T6" fmla="*/ 45 w 211"/>
                <a:gd name="T7" fmla="*/ 33 h 200"/>
                <a:gd name="T8" fmla="*/ 177 w 211"/>
                <a:gd name="T9" fmla="*/ 45 h 200"/>
                <a:gd name="T10" fmla="*/ 178 w 211"/>
                <a:gd name="T11" fmla="*/ 47 h 200"/>
                <a:gd name="T12" fmla="*/ 166 w 211"/>
                <a:gd name="T13" fmla="*/ 178 h 200"/>
                <a:gd name="T14" fmla="*/ 106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6" y="200"/>
                  </a:moveTo>
                  <a:cubicBezTo>
                    <a:pt x="79" y="200"/>
                    <a:pt x="53" y="188"/>
                    <a:pt x="34" y="166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0" y="125"/>
                    <a:pt x="5" y="66"/>
                    <a:pt x="45" y="33"/>
                  </a:cubicBezTo>
                  <a:cubicBezTo>
                    <a:pt x="85" y="0"/>
                    <a:pt x="144" y="6"/>
                    <a:pt x="177" y="45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211" y="87"/>
                    <a:pt x="205" y="146"/>
                    <a:pt x="166" y="178"/>
                  </a:cubicBezTo>
                  <a:cubicBezTo>
                    <a:pt x="148" y="193"/>
                    <a:pt x="127" y="200"/>
                    <a:pt x="106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27">
              <a:extLst>
                <a:ext uri="{FF2B5EF4-FFF2-40B4-BE49-F238E27FC236}">
                  <a16:creationId xmlns:a16="http://schemas.microsoft.com/office/drawing/2014/main" id="{280F47B9-0857-4318-9D75-729BB384A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947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22 w 161"/>
                <a:gd name="T3" fmla="*/ 121 h 152"/>
                <a:gd name="T4" fmla="*/ 40 w 161"/>
                <a:gd name="T5" fmla="*/ 23 h 152"/>
                <a:gd name="T6" fmla="*/ 41 w 161"/>
                <a:gd name="T7" fmla="*/ 22 h 152"/>
                <a:gd name="T8" fmla="*/ 139 w 161"/>
                <a:gd name="T9" fmla="*/ 41 h 152"/>
                <a:gd name="T10" fmla="*/ 121 w 161"/>
                <a:gd name="T11" fmla="*/ 139 h 152"/>
                <a:gd name="T12" fmla="*/ 120 w 161"/>
                <a:gd name="T13" fmla="*/ 140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57" y="152"/>
                    <a:pt x="35" y="141"/>
                    <a:pt x="22" y="121"/>
                  </a:cubicBezTo>
                  <a:cubicBezTo>
                    <a:pt x="0" y="89"/>
                    <a:pt x="8" y="45"/>
                    <a:pt x="40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73" y="0"/>
                    <a:pt x="117" y="9"/>
                    <a:pt x="139" y="41"/>
                  </a:cubicBezTo>
                  <a:cubicBezTo>
                    <a:pt x="161" y="73"/>
                    <a:pt x="153" y="117"/>
                    <a:pt x="121" y="139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07" y="148"/>
                    <a:pt x="94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28">
              <a:extLst>
                <a:ext uri="{FF2B5EF4-FFF2-40B4-BE49-F238E27FC236}">
                  <a16:creationId xmlns:a16="http://schemas.microsoft.com/office/drawing/2014/main" id="{F2BD423E-EA22-4E62-85BC-81783137E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850"/>
              <a:ext cx="59" cy="55"/>
            </a:xfrm>
            <a:custGeom>
              <a:avLst/>
              <a:gdLst>
                <a:gd name="T0" fmla="*/ 107 w 213"/>
                <a:gd name="T1" fmla="*/ 200 h 200"/>
                <a:gd name="T2" fmla="*/ 63 w 213"/>
                <a:gd name="T3" fmla="*/ 188 h 200"/>
                <a:gd name="T4" fmla="*/ 61 w 213"/>
                <a:gd name="T5" fmla="*/ 187 h 200"/>
                <a:gd name="T6" fmla="*/ 25 w 213"/>
                <a:gd name="T7" fmla="*/ 61 h 200"/>
                <a:gd name="T8" fmla="*/ 151 w 213"/>
                <a:gd name="T9" fmla="*/ 25 h 200"/>
                <a:gd name="T10" fmla="*/ 153 w 213"/>
                <a:gd name="T11" fmla="*/ 26 h 200"/>
                <a:gd name="T12" fmla="*/ 189 w 213"/>
                <a:gd name="T13" fmla="*/ 152 h 200"/>
                <a:gd name="T14" fmla="*/ 107 w 213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00">
                  <a:moveTo>
                    <a:pt x="107" y="200"/>
                  </a:moveTo>
                  <a:cubicBezTo>
                    <a:pt x="92" y="200"/>
                    <a:pt x="77" y="196"/>
                    <a:pt x="63" y="188"/>
                  </a:cubicBezTo>
                  <a:cubicBezTo>
                    <a:pt x="61" y="187"/>
                    <a:pt x="61" y="187"/>
                    <a:pt x="61" y="187"/>
                  </a:cubicBezTo>
                  <a:cubicBezTo>
                    <a:pt x="16" y="162"/>
                    <a:pt x="0" y="106"/>
                    <a:pt x="25" y="61"/>
                  </a:cubicBezTo>
                  <a:cubicBezTo>
                    <a:pt x="50" y="16"/>
                    <a:pt x="106" y="0"/>
                    <a:pt x="151" y="25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197" y="51"/>
                    <a:pt x="213" y="107"/>
                    <a:pt x="189" y="152"/>
                  </a:cubicBezTo>
                  <a:cubicBezTo>
                    <a:pt x="172" y="182"/>
                    <a:pt x="140" y="200"/>
                    <a:pt x="107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29">
              <a:extLst>
                <a:ext uri="{FF2B5EF4-FFF2-40B4-BE49-F238E27FC236}">
                  <a16:creationId xmlns:a16="http://schemas.microsoft.com/office/drawing/2014/main" id="{1AC02778-58B6-45D5-BCAD-74F473574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848"/>
              <a:ext cx="53" cy="49"/>
            </a:xfrm>
            <a:custGeom>
              <a:avLst/>
              <a:gdLst>
                <a:gd name="T0" fmla="*/ 95 w 192"/>
                <a:gd name="T1" fmla="*/ 180 h 180"/>
                <a:gd name="T2" fmla="*/ 26 w 192"/>
                <a:gd name="T3" fmla="*/ 144 h 180"/>
                <a:gd name="T4" fmla="*/ 48 w 192"/>
                <a:gd name="T5" fmla="*/ 27 h 180"/>
                <a:gd name="T6" fmla="*/ 49 w 192"/>
                <a:gd name="T7" fmla="*/ 26 h 180"/>
                <a:gd name="T8" fmla="*/ 166 w 192"/>
                <a:gd name="T9" fmla="*/ 48 h 180"/>
                <a:gd name="T10" fmla="*/ 144 w 192"/>
                <a:gd name="T11" fmla="*/ 165 h 180"/>
                <a:gd name="T12" fmla="*/ 142 w 192"/>
                <a:gd name="T13" fmla="*/ 166 h 180"/>
                <a:gd name="T14" fmla="*/ 95 w 192"/>
                <a:gd name="T15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0">
                  <a:moveTo>
                    <a:pt x="95" y="180"/>
                  </a:moveTo>
                  <a:cubicBezTo>
                    <a:pt x="69" y="180"/>
                    <a:pt x="42" y="168"/>
                    <a:pt x="26" y="144"/>
                  </a:cubicBezTo>
                  <a:cubicBezTo>
                    <a:pt x="0" y="106"/>
                    <a:pt x="10" y="53"/>
                    <a:pt x="48" y="27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88" y="0"/>
                    <a:pt x="140" y="10"/>
                    <a:pt x="166" y="48"/>
                  </a:cubicBezTo>
                  <a:cubicBezTo>
                    <a:pt x="192" y="86"/>
                    <a:pt x="182" y="139"/>
                    <a:pt x="144" y="165"/>
                  </a:cubicBezTo>
                  <a:cubicBezTo>
                    <a:pt x="142" y="166"/>
                    <a:pt x="142" y="166"/>
                    <a:pt x="142" y="166"/>
                  </a:cubicBezTo>
                  <a:cubicBezTo>
                    <a:pt x="128" y="176"/>
                    <a:pt x="111" y="180"/>
                    <a:pt x="95" y="1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30">
              <a:extLst>
                <a:ext uri="{FF2B5EF4-FFF2-40B4-BE49-F238E27FC236}">
                  <a16:creationId xmlns:a16="http://schemas.microsoft.com/office/drawing/2014/main" id="{29BF7D27-5F9A-4C1E-AAA2-C31A33BF5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778"/>
              <a:ext cx="39" cy="36"/>
            </a:xfrm>
            <a:custGeom>
              <a:avLst/>
              <a:gdLst>
                <a:gd name="T0" fmla="*/ 70 w 139"/>
                <a:gd name="T1" fmla="*/ 129 h 129"/>
                <a:gd name="T2" fmla="*/ 41 w 139"/>
                <a:gd name="T3" fmla="*/ 122 h 129"/>
                <a:gd name="T4" fmla="*/ 40 w 139"/>
                <a:gd name="T5" fmla="*/ 121 h 129"/>
                <a:gd name="T6" fmla="*/ 17 w 139"/>
                <a:gd name="T7" fmla="*/ 39 h 129"/>
                <a:gd name="T8" fmla="*/ 98 w 139"/>
                <a:gd name="T9" fmla="*/ 16 h 129"/>
                <a:gd name="T10" fmla="*/ 100 w 139"/>
                <a:gd name="T11" fmla="*/ 17 h 129"/>
                <a:gd name="T12" fmla="*/ 123 w 139"/>
                <a:gd name="T13" fmla="*/ 99 h 129"/>
                <a:gd name="T14" fmla="*/ 70 w 139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29">
                  <a:moveTo>
                    <a:pt x="70" y="129"/>
                  </a:moveTo>
                  <a:cubicBezTo>
                    <a:pt x="60" y="129"/>
                    <a:pt x="50" y="127"/>
                    <a:pt x="41" y="122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11" y="105"/>
                    <a:pt x="0" y="68"/>
                    <a:pt x="17" y="39"/>
                  </a:cubicBezTo>
                  <a:cubicBezTo>
                    <a:pt x="33" y="10"/>
                    <a:pt x="69" y="0"/>
                    <a:pt x="98" y="16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29" y="33"/>
                    <a:pt x="139" y="70"/>
                    <a:pt x="123" y="99"/>
                  </a:cubicBezTo>
                  <a:cubicBezTo>
                    <a:pt x="112" y="118"/>
                    <a:pt x="91" y="129"/>
                    <a:pt x="70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31">
              <a:extLst>
                <a:ext uri="{FF2B5EF4-FFF2-40B4-BE49-F238E27FC236}">
                  <a16:creationId xmlns:a16="http://schemas.microsoft.com/office/drawing/2014/main" id="{EFBCEC0D-7F51-4695-80AC-3B83DCAA1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747"/>
              <a:ext cx="66" cy="61"/>
            </a:xfrm>
            <a:custGeom>
              <a:avLst/>
              <a:gdLst>
                <a:gd name="T0" fmla="*/ 118 w 237"/>
                <a:gd name="T1" fmla="*/ 222 h 222"/>
                <a:gd name="T2" fmla="*/ 32 w 237"/>
                <a:gd name="T3" fmla="*/ 177 h 222"/>
                <a:gd name="T4" fmla="*/ 59 w 237"/>
                <a:gd name="T5" fmla="*/ 33 h 222"/>
                <a:gd name="T6" fmla="*/ 61 w 237"/>
                <a:gd name="T7" fmla="*/ 32 h 222"/>
                <a:gd name="T8" fmla="*/ 205 w 237"/>
                <a:gd name="T9" fmla="*/ 59 h 222"/>
                <a:gd name="T10" fmla="*/ 178 w 237"/>
                <a:gd name="T11" fmla="*/ 203 h 222"/>
                <a:gd name="T12" fmla="*/ 176 w 237"/>
                <a:gd name="T13" fmla="*/ 204 h 222"/>
                <a:gd name="T14" fmla="*/ 118 w 237"/>
                <a:gd name="T15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7" h="222">
                  <a:moveTo>
                    <a:pt x="118" y="222"/>
                  </a:moveTo>
                  <a:cubicBezTo>
                    <a:pt x="84" y="222"/>
                    <a:pt x="52" y="206"/>
                    <a:pt x="32" y="177"/>
                  </a:cubicBezTo>
                  <a:cubicBezTo>
                    <a:pt x="0" y="130"/>
                    <a:pt x="12" y="65"/>
                    <a:pt x="59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108" y="0"/>
                    <a:pt x="173" y="12"/>
                    <a:pt x="205" y="59"/>
                  </a:cubicBezTo>
                  <a:cubicBezTo>
                    <a:pt x="237" y="106"/>
                    <a:pt x="225" y="170"/>
                    <a:pt x="178" y="203"/>
                  </a:cubicBezTo>
                  <a:cubicBezTo>
                    <a:pt x="176" y="204"/>
                    <a:pt x="176" y="204"/>
                    <a:pt x="176" y="204"/>
                  </a:cubicBezTo>
                  <a:cubicBezTo>
                    <a:pt x="158" y="216"/>
                    <a:pt x="138" y="222"/>
                    <a:pt x="118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32">
              <a:extLst>
                <a:ext uri="{FF2B5EF4-FFF2-40B4-BE49-F238E27FC236}">
                  <a16:creationId xmlns:a16="http://schemas.microsoft.com/office/drawing/2014/main" id="{121B75A9-7D4C-4890-A964-6AD9B91F5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709"/>
              <a:ext cx="50" cy="47"/>
            </a:xfrm>
            <a:custGeom>
              <a:avLst/>
              <a:gdLst>
                <a:gd name="T0" fmla="*/ 89 w 180"/>
                <a:gd name="T1" fmla="*/ 171 h 171"/>
                <a:gd name="T2" fmla="*/ 10 w 180"/>
                <a:gd name="T3" fmla="*/ 109 h 171"/>
                <a:gd name="T4" fmla="*/ 70 w 180"/>
                <a:gd name="T5" fmla="*/ 11 h 171"/>
                <a:gd name="T6" fmla="*/ 72 w 180"/>
                <a:gd name="T7" fmla="*/ 11 h 171"/>
                <a:gd name="T8" fmla="*/ 170 w 180"/>
                <a:gd name="T9" fmla="*/ 71 h 171"/>
                <a:gd name="T10" fmla="*/ 109 w 180"/>
                <a:gd name="T11" fmla="*/ 169 h 171"/>
                <a:gd name="T12" fmla="*/ 107 w 180"/>
                <a:gd name="T13" fmla="*/ 169 h 171"/>
                <a:gd name="T14" fmla="*/ 89 w 180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1">
                  <a:moveTo>
                    <a:pt x="89" y="171"/>
                  </a:moveTo>
                  <a:cubicBezTo>
                    <a:pt x="52" y="171"/>
                    <a:pt x="19" y="146"/>
                    <a:pt x="10" y="109"/>
                  </a:cubicBezTo>
                  <a:cubicBezTo>
                    <a:pt x="0" y="65"/>
                    <a:pt x="27" y="21"/>
                    <a:pt x="70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116" y="0"/>
                    <a:pt x="159" y="27"/>
                    <a:pt x="170" y="71"/>
                  </a:cubicBezTo>
                  <a:cubicBezTo>
                    <a:pt x="180" y="115"/>
                    <a:pt x="153" y="158"/>
                    <a:pt x="109" y="169"/>
                  </a:cubicBezTo>
                  <a:cubicBezTo>
                    <a:pt x="107" y="169"/>
                    <a:pt x="107" y="169"/>
                    <a:pt x="107" y="169"/>
                  </a:cubicBezTo>
                  <a:cubicBezTo>
                    <a:pt x="101" y="170"/>
                    <a:pt x="95" y="171"/>
                    <a:pt x="8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33">
              <a:extLst>
                <a:ext uri="{FF2B5EF4-FFF2-40B4-BE49-F238E27FC236}">
                  <a16:creationId xmlns:a16="http://schemas.microsoft.com/office/drawing/2014/main" id="{B3D81096-5E5E-4F41-A7D3-D3CB75AE8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695"/>
              <a:ext cx="61" cy="59"/>
            </a:xfrm>
            <a:custGeom>
              <a:avLst/>
              <a:gdLst>
                <a:gd name="T0" fmla="*/ 112 w 221"/>
                <a:gd name="T1" fmla="*/ 213 h 213"/>
                <a:gd name="T2" fmla="*/ 97 w 221"/>
                <a:gd name="T3" fmla="*/ 212 h 213"/>
                <a:gd name="T4" fmla="*/ 95 w 221"/>
                <a:gd name="T5" fmla="*/ 211 h 213"/>
                <a:gd name="T6" fmla="*/ 8 w 221"/>
                <a:gd name="T7" fmla="*/ 95 h 213"/>
                <a:gd name="T8" fmla="*/ 123 w 221"/>
                <a:gd name="T9" fmla="*/ 8 h 213"/>
                <a:gd name="T10" fmla="*/ 126 w 221"/>
                <a:gd name="T11" fmla="*/ 8 h 213"/>
                <a:gd name="T12" fmla="*/ 213 w 221"/>
                <a:gd name="T13" fmla="*/ 124 h 213"/>
                <a:gd name="T14" fmla="*/ 112 w 221"/>
                <a:gd name="T15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13">
                  <a:moveTo>
                    <a:pt x="112" y="213"/>
                  </a:moveTo>
                  <a:cubicBezTo>
                    <a:pt x="107" y="213"/>
                    <a:pt x="102" y="212"/>
                    <a:pt x="97" y="212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39" y="203"/>
                    <a:pt x="0" y="152"/>
                    <a:pt x="8" y="95"/>
                  </a:cubicBezTo>
                  <a:cubicBezTo>
                    <a:pt x="15" y="39"/>
                    <a:pt x="67" y="0"/>
                    <a:pt x="123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82" y="16"/>
                    <a:pt x="221" y="68"/>
                    <a:pt x="213" y="124"/>
                  </a:cubicBezTo>
                  <a:cubicBezTo>
                    <a:pt x="206" y="175"/>
                    <a:pt x="162" y="213"/>
                    <a:pt x="112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34">
              <a:extLst>
                <a:ext uri="{FF2B5EF4-FFF2-40B4-BE49-F238E27FC236}">
                  <a16:creationId xmlns:a16="http://schemas.microsoft.com/office/drawing/2014/main" id="{326A3304-6906-4AAA-A517-96655382C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684"/>
              <a:ext cx="37" cy="35"/>
            </a:xfrm>
            <a:custGeom>
              <a:avLst/>
              <a:gdLst>
                <a:gd name="T0" fmla="*/ 68 w 134"/>
                <a:gd name="T1" fmla="*/ 129 h 129"/>
                <a:gd name="T2" fmla="*/ 59 w 134"/>
                <a:gd name="T3" fmla="*/ 128 h 129"/>
                <a:gd name="T4" fmla="*/ 58 w 134"/>
                <a:gd name="T5" fmla="*/ 128 h 129"/>
                <a:gd name="T6" fmla="*/ 5 w 134"/>
                <a:gd name="T7" fmla="*/ 58 h 129"/>
                <a:gd name="T8" fmla="*/ 75 w 134"/>
                <a:gd name="T9" fmla="*/ 5 h 129"/>
                <a:gd name="T10" fmla="*/ 76 w 134"/>
                <a:gd name="T11" fmla="*/ 5 h 129"/>
                <a:gd name="T12" fmla="*/ 129 w 134"/>
                <a:gd name="T13" fmla="*/ 75 h 129"/>
                <a:gd name="T14" fmla="*/ 68 w 134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29">
                  <a:moveTo>
                    <a:pt x="68" y="129"/>
                  </a:moveTo>
                  <a:cubicBezTo>
                    <a:pt x="65" y="129"/>
                    <a:pt x="62" y="129"/>
                    <a:pt x="59" y="128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24" y="123"/>
                    <a:pt x="0" y="92"/>
                    <a:pt x="5" y="58"/>
                  </a:cubicBezTo>
                  <a:cubicBezTo>
                    <a:pt x="10" y="24"/>
                    <a:pt x="41" y="0"/>
                    <a:pt x="75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110" y="10"/>
                    <a:pt x="134" y="41"/>
                    <a:pt x="129" y="75"/>
                  </a:cubicBezTo>
                  <a:cubicBezTo>
                    <a:pt x="125" y="106"/>
                    <a:pt x="98" y="129"/>
                    <a:pt x="68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435">
              <a:extLst>
                <a:ext uri="{FF2B5EF4-FFF2-40B4-BE49-F238E27FC236}">
                  <a16:creationId xmlns:a16="http://schemas.microsoft.com/office/drawing/2014/main" id="{AB77F1C6-F630-4780-A1DC-B3EC99643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665"/>
              <a:ext cx="61" cy="58"/>
            </a:xfrm>
            <a:custGeom>
              <a:avLst/>
              <a:gdLst>
                <a:gd name="T0" fmla="*/ 109 w 221"/>
                <a:gd name="T1" fmla="*/ 209 h 209"/>
                <a:gd name="T2" fmla="*/ 13 w 221"/>
                <a:gd name="T3" fmla="*/ 132 h 209"/>
                <a:gd name="T4" fmla="*/ 87 w 221"/>
                <a:gd name="T5" fmla="*/ 13 h 209"/>
                <a:gd name="T6" fmla="*/ 89 w 221"/>
                <a:gd name="T7" fmla="*/ 13 h 209"/>
                <a:gd name="T8" fmla="*/ 208 w 221"/>
                <a:gd name="T9" fmla="*/ 87 h 209"/>
                <a:gd name="T10" fmla="*/ 134 w 221"/>
                <a:gd name="T11" fmla="*/ 206 h 209"/>
                <a:gd name="T12" fmla="*/ 132 w 221"/>
                <a:gd name="T13" fmla="*/ 206 h 209"/>
                <a:gd name="T14" fmla="*/ 109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09" y="209"/>
                  </a:moveTo>
                  <a:cubicBezTo>
                    <a:pt x="64" y="209"/>
                    <a:pt x="24" y="178"/>
                    <a:pt x="13" y="132"/>
                  </a:cubicBezTo>
                  <a:cubicBezTo>
                    <a:pt x="0" y="79"/>
                    <a:pt x="33" y="26"/>
                    <a:pt x="87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142" y="0"/>
                    <a:pt x="196" y="33"/>
                    <a:pt x="208" y="87"/>
                  </a:cubicBezTo>
                  <a:cubicBezTo>
                    <a:pt x="221" y="140"/>
                    <a:pt x="188" y="193"/>
                    <a:pt x="134" y="206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25" y="208"/>
                    <a:pt x="117" y="209"/>
                    <a:pt x="109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436">
              <a:extLst>
                <a:ext uri="{FF2B5EF4-FFF2-40B4-BE49-F238E27FC236}">
                  <a16:creationId xmlns:a16="http://schemas.microsoft.com/office/drawing/2014/main" id="{F7D44D8B-A097-4313-8163-8491EB879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654"/>
              <a:ext cx="50" cy="48"/>
            </a:xfrm>
            <a:custGeom>
              <a:avLst/>
              <a:gdLst>
                <a:gd name="T0" fmla="*/ 91 w 180"/>
                <a:gd name="T1" fmla="*/ 173 h 173"/>
                <a:gd name="T2" fmla="*/ 79 w 180"/>
                <a:gd name="T3" fmla="*/ 172 h 173"/>
                <a:gd name="T4" fmla="*/ 78 w 180"/>
                <a:gd name="T5" fmla="*/ 172 h 173"/>
                <a:gd name="T6" fmla="*/ 6 w 180"/>
                <a:gd name="T7" fmla="*/ 78 h 173"/>
                <a:gd name="T8" fmla="*/ 101 w 180"/>
                <a:gd name="T9" fmla="*/ 6 h 173"/>
                <a:gd name="T10" fmla="*/ 103 w 180"/>
                <a:gd name="T11" fmla="*/ 7 h 173"/>
                <a:gd name="T12" fmla="*/ 174 w 180"/>
                <a:gd name="T13" fmla="*/ 101 h 173"/>
                <a:gd name="T14" fmla="*/ 91 w 180"/>
                <a:gd name="T15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3">
                  <a:moveTo>
                    <a:pt x="91" y="173"/>
                  </a:moveTo>
                  <a:cubicBezTo>
                    <a:pt x="87" y="173"/>
                    <a:pt x="83" y="173"/>
                    <a:pt x="79" y="172"/>
                  </a:cubicBezTo>
                  <a:cubicBezTo>
                    <a:pt x="78" y="172"/>
                    <a:pt x="78" y="172"/>
                    <a:pt x="78" y="172"/>
                  </a:cubicBezTo>
                  <a:cubicBezTo>
                    <a:pt x="32" y="166"/>
                    <a:pt x="0" y="123"/>
                    <a:pt x="6" y="78"/>
                  </a:cubicBezTo>
                  <a:cubicBezTo>
                    <a:pt x="13" y="32"/>
                    <a:pt x="55" y="0"/>
                    <a:pt x="101" y="6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48" y="13"/>
                    <a:pt x="180" y="55"/>
                    <a:pt x="174" y="101"/>
                  </a:cubicBezTo>
                  <a:cubicBezTo>
                    <a:pt x="168" y="143"/>
                    <a:pt x="132" y="173"/>
                    <a:pt x="91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437">
              <a:extLst>
                <a:ext uri="{FF2B5EF4-FFF2-40B4-BE49-F238E27FC236}">
                  <a16:creationId xmlns:a16="http://schemas.microsoft.com/office/drawing/2014/main" id="{48E6A9FA-D52D-4D08-9A5E-6833F539B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3014"/>
              <a:ext cx="60" cy="57"/>
            </a:xfrm>
            <a:custGeom>
              <a:avLst/>
              <a:gdLst>
                <a:gd name="T0" fmla="*/ 110 w 217"/>
                <a:gd name="T1" fmla="*/ 207 h 207"/>
                <a:gd name="T2" fmla="*/ 93 w 217"/>
                <a:gd name="T3" fmla="*/ 206 h 207"/>
                <a:gd name="T4" fmla="*/ 91 w 217"/>
                <a:gd name="T5" fmla="*/ 205 h 207"/>
                <a:gd name="T6" fmla="*/ 9 w 217"/>
                <a:gd name="T7" fmla="*/ 90 h 207"/>
                <a:gd name="T8" fmla="*/ 124 w 217"/>
                <a:gd name="T9" fmla="*/ 9 h 207"/>
                <a:gd name="T10" fmla="*/ 126 w 217"/>
                <a:gd name="T11" fmla="*/ 9 h 207"/>
                <a:gd name="T12" fmla="*/ 208 w 217"/>
                <a:gd name="T13" fmla="*/ 124 h 207"/>
                <a:gd name="T14" fmla="*/ 110 w 217"/>
                <a:gd name="T15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7">
                  <a:moveTo>
                    <a:pt x="110" y="207"/>
                  </a:moveTo>
                  <a:cubicBezTo>
                    <a:pt x="104" y="207"/>
                    <a:pt x="99" y="207"/>
                    <a:pt x="93" y="206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36" y="196"/>
                    <a:pt x="0" y="145"/>
                    <a:pt x="9" y="90"/>
                  </a:cubicBezTo>
                  <a:cubicBezTo>
                    <a:pt x="18" y="36"/>
                    <a:pt x="70" y="0"/>
                    <a:pt x="124" y="9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81" y="19"/>
                    <a:pt x="217" y="70"/>
                    <a:pt x="208" y="124"/>
                  </a:cubicBezTo>
                  <a:cubicBezTo>
                    <a:pt x="200" y="173"/>
                    <a:pt x="157" y="207"/>
                    <a:pt x="110" y="2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438">
              <a:extLst>
                <a:ext uri="{FF2B5EF4-FFF2-40B4-BE49-F238E27FC236}">
                  <a16:creationId xmlns:a16="http://schemas.microsoft.com/office/drawing/2014/main" id="{B8A40CDC-5ABA-478C-8FEB-767B4DBA6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978"/>
              <a:ext cx="71" cy="68"/>
            </a:xfrm>
            <a:custGeom>
              <a:avLst/>
              <a:gdLst>
                <a:gd name="T0" fmla="*/ 131 w 259"/>
                <a:gd name="T1" fmla="*/ 247 h 247"/>
                <a:gd name="T2" fmla="*/ 111 w 259"/>
                <a:gd name="T3" fmla="*/ 245 h 247"/>
                <a:gd name="T4" fmla="*/ 108 w 259"/>
                <a:gd name="T5" fmla="*/ 245 h 247"/>
                <a:gd name="T6" fmla="*/ 11 w 259"/>
                <a:gd name="T7" fmla="*/ 108 h 247"/>
                <a:gd name="T8" fmla="*/ 148 w 259"/>
                <a:gd name="T9" fmla="*/ 11 h 247"/>
                <a:gd name="T10" fmla="*/ 151 w 259"/>
                <a:gd name="T11" fmla="*/ 12 h 247"/>
                <a:gd name="T12" fmla="*/ 248 w 259"/>
                <a:gd name="T13" fmla="*/ 148 h 247"/>
                <a:gd name="T14" fmla="*/ 131 w 259"/>
                <a:gd name="T15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7">
                  <a:moveTo>
                    <a:pt x="131" y="247"/>
                  </a:moveTo>
                  <a:cubicBezTo>
                    <a:pt x="125" y="247"/>
                    <a:pt x="118" y="246"/>
                    <a:pt x="111" y="245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44" y="234"/>
                    <a:pt x="0" y="172"/>
                    <a:pt x="11" y="108"/>
                  </a:cubicBezTo>
                  <a:cubicBezTo>
                    <a:pt x="23" y="43"/>
                    <a:pt x="84" y="0"/>
                    <a:pt x="148" y="11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216" y="23"/>
                    <a:pt x="259" y="84"/>
                    <a:pt x="248" y="148"/>
                  </a:cubicBezTo>
                  <a:cubicBezTo>
                    <a:pt x="238" y="206"/>
                    <a:pt x="188" y="247"/>
                    <a:pt x="131" y="2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439">
              <a:extLst>
                <a:ext uri="{FF2B5EF4-FFF2-40B4-BE49-F238E27FC236}">
                  <a16:creationId xmlns:a16="http://schemas.microsoft.com/office/drawing/2014/main" id="{BE1D799F-C7AB-4349-B48A-2A5C293C4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976"/>
              <a:ext cx="74" cy="70"/>
            </a:xfrm>
            <a:custGeom>
              <a:avLst/>
              <a:gdLst>
                <a:gd name="T0" fmla="*/ 131 w 266"/>
                <a:gd name="T1" fmla="*/ 252 h 252"/>
                <a:gd name="T2" fmla="*/ 13 w 266"/>
                <a:gd name="T3" fmla="*/ 155 h 252"/>
                <a:gd name="T4" fmla="*/ 108 w 266"/>
                <a:gd name="T5" fmla="*/ 13 h 252"/>
                <a:gd name="T6" fmla="*/ 110 w 266"/>
                <a:gd name="T7" fmla="*/ 13 h 252"/>
                <a:gd name="T8" fmla="*/ 252 w 266"/>
                <a:gd name="T9" fmla="*/ 107 h 252"/>
                <a:gd name="T10" fmla="*/ 158 w 266"/>
                <a:gd name="T11" fmla="*/ 249 h 252"/>
                <a:gd name="T12" fmla="*/ 155 w 266"/>
                <a:gd name="T13" fmla="*/ 250 h 252"/>
                <a:gd name="T14" fmla="*/ 131 w 266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2">
                  <a:moveTo>
                    <a:pt x="131" y="252"/>
                  </a:moveTo>
                  <a:cubicBezTo>
                    <a:pt x="75" y="252"/>
                    <a:pt x="25" y="212"/>
                    <a:pt x="13" y="155"/>
                  </a:cubicBezTo>
                  <a:cubicBezTo>
                    <a:pt x="0" y="90"/>
                    <a:pt x="42" y="26"/>
                    <a:pt x="108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76" y="0"/>
                    <a:pt x="239" y="42"/>
                    <a:pt x="252" y="107"/>
                  </a:cubicBezTo>
                  <a:cubicBezTo>
                    <a:pt x="266" y="172"/>
                    <a:pt x="223" y="236"/>
                    <a:pt x="158" y="249"/>
                  </a:cubicBezTo>
                  <a:cubicBezTo>
                    <a:pt x="155" y="250"/>
                    <a:pt x="155" y="250"/>
                    <a:pt x="155" y="250"/>
                  </a:cubicBezTo>
                  <a:cubicBezTo>
                    <a:pt x="147" y="251"/>
                    <a:pt x="139" y="252"/>
                    <a:pt x="131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440">
              <a:extLst>
                <a:ext uri="{FF2B5EF4-FFF2-40B4-BE49-F238E27FC236}">
                  <a16:creationId xmlns:a16="http://schemas.microsoft.com/office/drawing/2014/main" id="{E01FCB34-FF89-459C-946A-985FC39F3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960"/>
              <a:ext cx="48" cy="46"/>
            </a:xfrm>
            <a:custGeom>
              <a:avLst/>
              <a:gdLst>
                <a:gd name="T0" fmla="*/ 89 w 176"/>
                <a:gd name="T1" fmla="*/ 168 h 168"/>
                <a:gd name="T2" fmla="*/ 75 w 176"/>
                <a:gd name="T3" fmla="*/ 166 h 168"/>
                <a:gd name="T4" fmla="*/ 73 w 176"/>
                <a:gd name="T5" fmla="*/ 166 h 168"/>
                <a:gd name="T6" fmla="*/ 8 w 176"/>
                <a:gd name="T7" fmla="*/ 73 h 168"/>
                <a:gd name="T8" fmla="*/ 100 w 176"/>
                <a:gd name="T9" fmla="*/ 7 h 168"/>
                <a:gd name="T10" fmla="*/ 102 w 176"/>
                <a:gd name="T11" fmla="*/ 8 h 168"/>
                <a:gd name="T12" fmla="*/ 168 w 176"/>
                <a:gd name="T13" fmla="*/ 101 h 168"/>
                <a:gd name="T14" fmla="*/ 89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9" y="168"/>
                  </a:moveTo>
                  <a:cubicBezTo>
                    <a:pt x="84" y="168"/>
                    <a:pt x="80" y="167"/>
                    <a:pt x="75" y="166"/>
                  </a:cubicBezTo>
                  <a:cubicBezTo>
                    <a:pt x="73" y="166"/>
                    <a:pt x="73" y="166"/>
                    <a:pt x="73" y="166"/>
                  </a:cubicBezTo>
                  <a:cubicBezTo>
                    <a:pt x="30" y="159"/>
                    <a:pt x="0" y="117"/>
                    <a:pt x="8" y="73"/>
                  </a:cubicBezTo>
                  <a:cubicBezTo>
                    <a:pt x="15" y="29"/>
                    <a:pt x="57" y="0"/>
                    <a:pt x="100" y="7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46" y="15"/>
                    <a:pt x="176" y="57"/>
                    <a:pt x="168" y="101"/>
                  </a:cubicBezTo>
                  <a:cubicBezTo>
                    <a:pt x="161" y="140"/>
                    <a:pt x="127" y="168"/>
                    <a:pt x="89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441">
              <a:extLst>
                <a:ext uri="{FF2B5EF4-FFF2-40B4-BE49-F238E27FC236}">
                  <a16:creationId xmlns:a16="http://schemas.microsoft.com/office/drawing/2014/main" id="{7B5ACC81-C732-4096-ADCA-59396BE42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955"/>
              <a:ext cx="45" cy="43"/>
            </a:xfrm>
            <a:custGeom>
              <a:avLst/>
              <a:gdLst>
                <a:gd name="T0" fmla="*/ 81 w 164"/>
                <a:gd name="T1" fmla="*/ 155 h 155"/>
                <a:gd name="T2" fmla="*/ 9 w 164"/>
                <a:gd name="T3" fmla="*/ 96 h 155"/>
                <a:gd name="T4" fmla="*/ 67 w 164"/>
                <a:gd name="T5" fmla="*/ 8 h 155"/>
                <a:gd name="T6" fmla="*/ 68 w 164"/>
                <a:gd name="T7" fmla="*/ 8 h 155"/>
                <a:gd name="T8" fmla="*/ 156 w 164"/>
                <a:gd name="T9" fmla="*/ 66 h 155"/>
                <a:gd name="T10" fmla="*/ 98 w 164"/>
                <a:gd name="T11" fmla="*/ 153 h 155"/>
                <a:gd name="T12" fmla="*/ 96 w 164"/>
                <a:gd name="T13" fmla="*/ 154 h 155"/>
                <a:gd name="T14" fmla="*/ 81 w 164"/>
                <a:gd name="T15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55">
                  <a:moveTo>
                    <a:pt x="81" y="155"/>
                  </a:moveTo>
                  <a:cubicBezTo>
                    <a:pt x="47" y="155"/>
                    <a:pt x="16" y="131"/>
                    <a:pt x="9" y="96"/>
                  </a:cubicBezTo>
                  <a:cubicBezTo>
                    <a:pt x="0" y="56"/>
                    <a:pt x="26" y="16"/>
                    <a:pt x="67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108" y="0"/>
                    <a:pt x="148" y="26"/>
                    <a:pt x="156" y="66"/>
                  </a:cubicBezTo>
                  <a:cubicBezTo>
                    <a:pt x="164" y="106"/>
                    <a:pt x="138" y="145"/>
                    <a:pt x="98" y="153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91" y="155"/>
                    <a:pt x="86" y="155"/>
                    <a:pt x="81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442">
              <a:extLst>
                <a:ext uri="{FF2B5EF4-FFF2-40B4-BE49-F238E27FC236}">
                  <a16:creationId xmlns:a16="http://schemas.microsoft.com/office/drawing/2014/main" id="{2EA122B7-3D6D-4431-8439-4203F3DAB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893"/>
              <a:ext cx="57" cy="54"/>
            </a:xfrm>
            <a:custGeom>
              <a:avLst/>
              <a:gdLst>
                <a:gd name="T0" fmla="*/ 105 w 208"/>
                <a:gd name="T1" fmla="*/ 195 h 195"/>
                <a:gd name="T2" fmla="*/ 59 w 208"/>
                <a:gd name="T3" fmla="*/ 182 h 195"/>
                <a:gd name="T4" fmla="*/ 57 w 208"/>
                <a:gd name="T5" fmla="*/ 181 h 195"/>
                <a:gd name="T6" fmla="*/ 26 w 208"/>
                <a:gd name="T7" fmla="*/ 57 h 195"/>
                <a:gd name="T8" fmla="*/ 150 w 208"/>
                <a:gd name="T9" fmla="*/ 25 h 195"/>
                <a:gd name="T10" fmla="*/ 152 w 208"/>
                <a:gd name="T11" fmla="*/ 27 h 195"/>
                <a:gd name="T12" fmla="*/ 183 w 208"/>
                <a:gd name="T13" fmla="*/ 151 h 195"/>
                <a:gd name="T14" fmla="*/ 105 w 208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5">
                  <a:moveTo>
                    <a:pt x="105" y="195"/>
                  </a:moveTo>
                  <a:cubicBezTo>
                    <a:pt x="89" y="195"/>
                    <a:pt x="73" y="190"/>
                    <a:pt x="59" y="182"/>
                  </a:cubicBezTo>
                  <a:cubicBezTo>
                    <a:pt x="57" y="181"/>
                    <a:pt x="57" y="181"/>
                    <a:pt x="57" y="181"/>
                  </a:cubicBezTo>
                  <a:cubicBezTo>
                    <a:pt x="14" y="155"/>
                    <a:pt x="0" y="99"/>
                    <a:pt x="26" y="57"/>
                  </a:cubicBezTo>
                  <a:cubicBezTo>
                    <a:pt x="52" y="14"/>
                    <a:pt x="107" y="0"/>
                    <a:pt x="150" y="25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94" y="52"/>
                    <a:pt x="208" y="108"/>
                    <a:pt x="183" y="151"/>
                  </a:cubicBezTo>
                  <a:cubicBezTo>
                    <a:pt x="166" y="179"/>
                    <a:pt x="136" y="195"/>
                    <a:pt x="105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443">
              <a:extLst>
                <a:ext uri="{FF2B5EF4-FFF2-40B4-BE49-F238E27FC236}">
                  <a16:creationId xmlns:a16="http://schemas.microsoft.com/office/drawing/2014/main" id="{52E5A46B-5BEE-4B97-B2C8-28E91ACF9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886"/>
              <a:ext cx="63" cy="59"/>
            </a:xfrm>
            <a:custGeom>
              <a:avLst/>
              <a:gdLst>
                <a:gd name="T0" fmla="*/ 113 w 228"/>
                <a:gd name="T1" fmla="*/ 214 h 214"/>
                <a:gd name="T2" fmla="*/ 30 w 228"/>
                <a:gd name="T3" fmla="*/ 168 h 214"/>
                <a:gd name="T4" fmla="*/ 60 w 228"/>
                <a:gd name="T5" fmla="*/ 31 h 214"/>
                <a:gd name="T6" fmla="*/ 62 w 228"/>
                <a:gd name="T7" fmla="*/ 30 h 214"/>
                <a:gd name="T8" fmla="*/ 199 w 228"/>
                <a:gd name="T9" fmla="*/ 60 h 214"/>
                <a:gd name="T10" fmla="*/ 168 w 228"/>
                <a:gd name="T11" fmla="*/ 197 h 214"/>
                <a:gd name="T12" fmla="*/ 167 w 228"/>
                <a:gd name="T13" fmla="*/ 198 h 214"/>
                <a:gd name="T14" fmla="*/ 113 w 228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8" h="214">
                  <a:moveTo>
                    <a:pt x="113" y="214"/>
                  </a:moveTo>
                  <a:cubicBezTo>
                    <a:pt x="80" y="214"/>
                    <a:pt x="48" y="197"/>
                    <a:pt x="30" y="168"/>
                  </a:cubicBezTo>
                  <a:cubicBezTo>
                    <a:pt x="0" y="122"/>
                    <a:pt x="14" y="60"/>
                    <a:pt x="60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108" y="0"/>
                    <a:pt x="169" y="14"/>
                    <a:pt x="199" y="60"/>
                  </a:cubicBezTo>
                  <a:cubicBezTo>
                    <a:pt x="228" y="106"/>
                    <a:pt x="215" y="167"/>
                    <a:pt x="168" y="197"/>
                  </a:cubicBezTo>
                  <a:cubicBezTo>
                    <a:pt x="167" y="198"/>
                    <a:pt x="167" y="198"/>
                    <a:pt x="167" y="198"/>
                  </a:cubicBezTo>
                  <a:cubicBezTo>
                    <a:pt x="150" y="209"/>
                    <a:pt x="131" y="214"/>
                    <a:pt x="113" y="2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444">
              <a:extLst>
                <a:ext uri="{FF2B5EF4-FFF2-40B4-BE49-F238E27FC236}">
                  <a16:creationId xmlns:a16="http://schemas.microsoft.com/office/drawing/2014/main" id="{8EB396BE-0775-4B27-B843-6192C107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793"/>
              <a:ext cx="75" cy="70"/>
            </a:xfrm>
            <a:custGeom>
              <a:avLst/>
              <a:gdLst>
                <a:gd name="T0" fmla="*/ 135 w 269"/>
                <a:gd name="T1" fmla="*/ 252 h 252"/>
                <a:gd name="T2" fmla="*/ 75 w 269"/>
                <a:gd name="T3" fmla="*/ 235 h 252"/>
                <a:gd name="T4" fmla="*/ 73 w 269"/>
                <a:gd name="T5" fmla="*/ 234 h 252"/>
                <a:gd name="T6" fmla="*/ 33 w 269"/>
                <a:gd name="T7" fmla="*/ 74 h 252"/>
                <a:gd name="T8" fmla="*/ 193 w 269"/>
                <a:gd name="T9" fmla="*/ 33 h 252"/>
                <a:gd name="T10" fmla="*/ 196 w 269"/>
                <a:gd name="T11" fmla="*/ 35 h 252"/>
                <a:gd name="T12" fmla="*/ 236 w 269"/>
                <a:gd name="T13" fmla="*/ 195 h 252"/>
                <a:gd name="T14" fmla="*/ 135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5" y="252"/>
                  </a:moveTo>
                  <a:cubicBezTo>
                    <a:pt x="115" y="252"/>
                    <a:pt x="94" y="247"/>
                    <a:pt x="75" y="235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18" y="201"/>
                    <a:pt x="0" y="129"/>
                    <a:pt x="33" y="74"/>
                  </a:cubicBezTo>
                  <a:cubicBezTo>
                    <a:pt x="66" y="18"/>
                    <a:pt x="138" y="0"/>
                    <a:pt x="193" y="33"/>
                  </a:cubicBezTo>
                  <a:cubicBezTo>
                    <a:pt x="196" y="35"/>
                    <a:pt x="196" y="35"/>
                    <a:pt x="196" y="35"/>
                  </a:cubicBezTo>
                  <a:cubicBezTo>
                    <a:pt x="251" y="68"/>
                    <a:pt x="269" y="140"/>
                    <a:pt x="236" y="195"/>
                  </a:cubicBezTo>
                  <a:cubicBezTo>
                    <a:pt x="214" y="232"/>
                    <a:pt x="175" y="252"/>
                    <a:pt x="135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445">
              <a:extLst>
                <a:ext uri="{FF2B5EF4-FFF2-40B4-BE49-F238E27FC236}">
                  <a16:creationId xmlns:a16="http://schemas.microsoft.com/office/drawing/2014/main" id="{AA71294A-83DF-422D-94E3-4C37F5EE0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801"/>
              <a:ext cx="41" cy="38"/>
            </a:xfrm>
            <a:custGeom>
              <a:avLst/>
              <a:gdLst>
                <a:gd name="T0" fmla="*/ 73 w 148"/>
                <a:gd name="T1" fmla="*/ 139 h 139"/>
                <a:gd name="T2" fmla="*/ 19 w 148"/>
                <a:gd name="T3" fmla="*/ 109 h 139"/>
                <a:gd name="T4" fmla="*/ 38 w 148"/>
                <a:gd name="T5" fmla="*/ 20 h 139"/>
                <a:gd name="T6" fmla="*/ 40 w 148"/>
                <a:gd name="T7" fmla="*/ 19 h 139"/>
                <a:gd name="T8" fmla="*/ 129 w 148"/>
                <a:gd name="T9" fmla="*/ 39 h 139"/>
                <a:gd name="T10" fmla="*/ 109 w 148"/>
                <a:gd name="T11" fmla="*/ 128 h 139"/>
                <a:gd name="T12" fmla="*/ 108 w 148"/>
                <a:gd name="T13" fmla="*/ 129 h 139"/>
                <a:gd name="T14" fmla="*/ 73 w 148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39">
                  <a:moveTo>
                    <a:pt x="73" y="139"/>
                  </a:moveTo>
                  <a:cubicBezTo>
                    <a:pt x="52" y="139"/>
                    <a:pt x="31" y="128"/>
                    <a:pt x="19" y="109"/>
                  </a:cubicBezTo>
                  <a:cubicBezTo>
                    <a:pt x="0" y="79"/>
                    <a:pt x="9" y="39"/>
                    <a:pt x="38" y="20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70" y="0"/>
                    <a:pt x="110" y="9"/>
                    <a:pt x="129" y="39"/>
                  </a:cubicBezTo>
                  <a:cubicBezTo>
                    <a:pt x="148" y="69"/>
                    <a:pt x="139" y="109"/>
                    <a:pt x="109" y="128"/>
                  </a:cubicBezTo>
                  <a:cubicBezTo>
                    <a:pt x="108" y="129"/>
                    <a:pt x="108" y="129"/>
                    <a:pt x="108" y="129"/>
                  </a:cubicBezTo>
                  <a:cubicBezTo>
                    <a:pt x="97" y="136"/>
                    <a:pt x="85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446">
              <a:extLst>
                <a:ext uri="{FF2B5EF4-FFF2-40B4-BE49-F238E27FC236}">
                  <a16:creationId xmlns:a16="http://schemas.microsoft.com/office/drawing/2014/main" id="{8F3D9527-E1F4-4EDB-98DB-8D0A46E1F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706"/>
              <a:ext cx="67" cy="63"/>
            </a:xfrm>
            <a:custGeom>
              <a:avLst/>
              <a:gdLst>
                <a:gd name="T0" fmla="*/ 122 w 243"/>
                <a:gd name="T1" fmla="*/ 230 h 230"/>
                <a:gd name="T2" fmla="*/ 38 w 243"/>
                <a:gd name="T3" fmla="*/ 189 h 230"/>
                <a:gd name="T4" fmla="*/ 36 w 243"/>
                <a:gd name="T5" fmla="*/ 187 h 230"/>
                <a:gd name="T6" fmla="*/ 55 w 243"/>
                <a:gd name="T7" fmla="*/ 37 h 230"/>
                <a:gd name="T8" fmla="*/ 205 w 243"/>
                <a:gd name="T9" fmla="*/ 55 h 230"/>
                <a:gd name="T10" fmla="*/ 207 w 243"/>
                <a:gd name="T11" fmla="*/ 57 h 230"/>
                <a:gd name="T12" fmla="*/ 188 w 243"/>
                <a:gd name="T13" fmla="*/ 208 h 230"/>
                <a:gd name="T14" fmla="*/ 122 w 243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0">
                  <a:moveTo>
                    <a:pt x="122" y="230"/>
                  </a:moveTo>
                  <a:cubicBezTo>
                    <a:pt x="90" y="230"/>
                    <a:pt x="59" y="216"/>
                    <a:pt x="38" y="189"/>
                  </a:cubicBezTo>
                  <a:cubicBezTo>
                    <a:pt x="36" y="187"/>
                    <a:pt x="36" y="187"/>
                    <a:pt x="36" y="187"/>
                  </a:cubicBezTo>
                  <a:cubicBezTo>
                    <a:pt x="0" y="140"/>
                    <a:pt x="8" y="73"/>
                    <a:pt x="55" y="37"/>
                  </a:cubicBezTo>
                  <a:cubicBezTo>
                    <a:pt x="101" y="0"/>
                    <a:pt x="169" y="9"/>
                    <a:pt x="205" y="55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243" y="104"/>
                    <a:pt x="235" y="171"/>
                    <a:pt x="188" y="208"/>
                  </a:cubicBezTo>
                  <a:cubicBezTo>
                    <a:pt x="168" y="223"/>
                    <a:pt x="145" y="230"/>
                    <a:pt x="122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447">
              <a:extLst>
                <a:ext uri="{FF2B5EF4-FFF2-40B4-BE49-F238E27FC236}">
                  <a16:creationId xmlns:a16="http://schemas.microsoft.com/office/drawing/2014/main" id="{3E0D6A5D-4594-4596-8F36-CCBBF8038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697"/>
              <a:ext cx="57" cy="54"/>
            </a:xfrm>
            <a:custGeom>
              <a:avLst/>
              <a:gdLst>
                <a:gd name="T0" fmla="*/ 102 w 206"/>
                <a:gd name="T1" fmla="*/ 193 h 193"/>
                <a:gd name="T2" fmla="*/ 26 w 206"/>
                <a:gd name="T3" fmla="*/ 151 h 193"/>
                <a:gd name="T4" fmla="*/ 54 w 206"/>
                <a:gd name="T5" fmla="*/ 27 h 193"/>
                <a:gd name="T6" fmla="*/ 55 w 206"/>
                <a:gd name="T7" fmla="*/ 26 h 193"/>
                <a:gd name="T8" fmla="*/ 179 w 206"/>
                <a:gd name="T9" fmla="*/ 53 h 193"/>
                <a:gd name="T10" fmla="*/ 152 w 206"/>
                <a:gd name="T11" fmla="*/ 177 h 193"/>
                <a:gd name="T12" fmla="*/ 150 w 206"/>
                <a:gd name="T13" fmla="*/ 178 h 193"/>
                <a:gd name="T14" fmla="*/ 102 w 206"/>
                <a:gd name="T15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3">
                  <a:moveTo>
                    <a:pt x="102" y="193"/>
                  </a:moveTo>
                  <a:cubicBezTo>
                    <a:pt x="72" y="193"/>
                    <a:pt x="43" y="178"/>
                    <a:pt x="26" y="151"/>
                  </a:cubicBezTo>
                  <a:cubicBezTo>
                    <a:pt x="0" y="109"/>
                    <a:pt x="12" y="54"/>
                    <a:pt x="54" y="27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97" y="0"/>
                    <a:pt x="152" y="12"/>
                    <a:pt x="179" y="53"/>
                  </a:cubicBezTo>
                  <a:cubicBezTo>
                    <a:pt x="206" y="95"/>
                    <a:pt x="194" y="151"/>
                    <a:pt x="152" y="177"/>
                  </a:cubicBezTo>
                  <a:cubicBezTo>
                    <a:pt x="150" y="178"/>
                    <a:pt x="150" y="178"/>
                    <a:pt x="150" y="178"/>
                  </a:cubicBezTo>
                  <a:cubicBezTo>
                    <a:pt x="135" y="188"/>
                    <a:pt x="118" y="193"/>
                    <a:pt x="102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448">
              <a:extLst>
                <a:ext uri="{FF2B5EF4-FFF2-40B4-BE49-F238E27FC236}">
                  <a16:creationId xmlns:a16="http://schemas.microsoft.com/office/drawing/2014/main" id="{D15D903C-04FC-4817-9E72-45908C68D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2577"/>
              <a:ext cx="44" cy="42"/>
            </a:xfrm>
            <a:custGeom>
              <a:avLst/>
              <a:gdLst>
                <a:gd name="T0" fmla="*/ 80 w 159"/>
                <a:gd name="T1" fmla="*/ 150 h 150"/>
                <a:gd name="T2" fmla="*/ 25 w 159"/>
                <a:gd name="T3" fmla="*/ 123 h 150"/>
                <a:gd name="T4" fmla="*/ 24 w 159"/>
                <a:gd name="T5" fmla="*/ 122 h 150"/>
                <a:gd name="T6" fmla="*/ 36 w 159"/>
                <a:gd name="T7" fmla="*/ 24 h 150"/>
                <a:gd name="T8" fmla="*/ 134 w 159"/>
                <a:gd name="T9" fmla="*/ 36 h 150"/>
                <a:gd name="T10" fmla="*/ 135 w 159"/>
                <a:gd name="T11" fmla="*/ 37 h 150"/>
                <a:gd name="T12" fmla="*/ 123 w 159"/>
                <a:gd name="T13" fmla="*/ 135 h 150"/>
                <a:gd name="T14" fmla="*/ 80 w 159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50">
                  <a:moveTo>
                    <a:pt x="80" y="150"/>
                  </a:moveTo>
                  <a:cubicBezTo>
                    <a:pt x="59" y="150"/>
                    <a:pt x="39" y="141"/>
                    <a:pt x="25" y="123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0" y="91"/>
                    <a:pt x="6" y="48"/>
                    <a:pt x="36" y="24"/>
                  </a:cubicBezTo>
                  <a:cubicBezTo>
                    <a:pt x="66" y="0"/>
                    <a:pt x="110" y="6"/>
                    <a:pt x="134" y="36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59" y="68"/>
                    <a:pt x="153" y="111"/>
                    <a:pt x="123" y="135"/>
                  </a:cubicBezTo>
                  <a:cubicBezTo>
                    <a:pt x="110" y="145"/>
                    <a:pt x="95" y="150"/>
                    <a:pt x="80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449">
              <a:extLst>
                <a:ext uri="{FF2B5EF4-FFF2-40B4-BE49-F238E27FC236}">
                  <a16:creationId xmlns:a16="http://schemas.microsoft.com/office/drawing/2014/main" id="{C34A9B7A-31CE-42B8-8A2C-AF9984940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566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38 w 161"/>
                <a:gd name="T3" fmla="*/ 138 h 152"/>
                <a:gd name="T4" fmla="*/ 23 w 161"/>
                <a:gd name="T5" fmla="*/ 39 h 152"/>
                <a:gd name="T6" fmla="*/ 24 w 161"/>
                <a:gd name="T7" fmla="*/ 38 h 152"/>
                <a:gd name="T8" fmla="*/ 123 w 161"/>
                <a:gd name="T9" fmla="*/ 23 h 152"/>
                <a:gd name="T10" fmla="*/ 138 w 161"/>
                <a:gd name="T11" fmla="*/ 122 h 152"/>
                <a:gd name="T12" fmla="*/ 137 w 161"/>
                <a:gd name="T13" fmla="*/ 123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65" y="152"/>
                    <a:pt x="51" y="147"/>
                    <a:pt x="38" y="138"/>
                  </a:cubicBezTo>
                  <a:cubicBezTo>
                    <a:pt x="7" y="115"/>
                    <a:pt x="0" y="71"/>
                    <a:pt x="23" y="39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47" y="6"/>
                    <a:pt x="91" y="0"/>
                    <a:pt x="123" y="23"/>
                  </a:cubicBezTo>
                  <a:cubicBezTo>
                    <a:pt x="154" y="46"/>
                    <a:pt x="161" y="90"/>
                    <a:pt x="138" y="122"/>
                  </a:cubicBezTo>
                  <a:cubicBezTo>
                    <a:pt x="137" y="123"/>
                    <a:pt x="137" y="123"/>
                    <a:pt x="137" y="123"/>
                  </a:cubicBezTo>
                  <a:cubicBezTo>
                    <a:pt x="123" y="142"/>
                    <a:pt x="102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450">
              <a:extLst>
                <a:ext uri="{FF2B5EF4-FFF2-40B4-BE49-F238E27FC236}">
                  <a16:creationId xmlns:a16="http://schemas.microsoft.com/office/drawing/2014/main" id="{208ED82A-7B64-47DD-BA03-67A540F1C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2433"/>
              <a:ext cx="53" cy="50"/>
            </a:xfrm>
            <a:custGeom>
              <a:avLst/>
              <a:gdLst>
                <a:gd name="T0" fmla="*/ 97 w 192"/>
                <a:gd name="T1" fmla="*/ 181 h 181"/>
                <a:gd name="T2" fmla="*/ 30 w 192"/>
                <a:gd name="T3" fmla="*/ 149 h 181"/>
                <a:gd name="T4" fmla="*/ 29 w 192"/>
                <a:gd name="T5" fmla="*/ 147 h 181"/>
                <a:gd name="T6" fmla="*/ 44 w 192"/>
                <a:gd name="T7" fmla="*/ 28 h 181"/>
                <a:gd name="T8" fmla="*/ 162 w 192"/>
                <a:gd name="T9" fmla="*/ 43 h 181"/>
                <a:gd name="T10" fmla="*/ 164 w 192"/>
                <a:gd name="T11" fmla="*/ 45 h 181"/>
                <a:gd name="T12" fmla="*/ 149 w 192"/>
                <a:gd name="T13" fmla="*/ 163 h 181"/>
                <a:gd name="T14" fmla="*/ 97 w 192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1">
                  <a:moveTo>
                    <a:pt x="97" y="181"/>
                  </a:moveTo>
                  <a:cubicBezTo>
                    <a:pt x="72" y="181"/>
                    <a:pt x="47" y="170"/>
                    <a:pt x="30" y="149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0" y="110"/>
                    <a:pt x="7" y="57"/>
                    <a:pt x="44" y="28"/>
                  </a:cubicBezTo>
                  <a:cubicBezTo>
                    <a:pt x="81" y="0"/>
                    <a:pt x="134" y="6"/>
                    <a:pt x="162" y="43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92" y="82"/>
                    <a:pt x="186" y="135"/>
                    <a:pt x="149" y="163"/>
                  </a:cubicBezTo>
                  <a:cubicBezTo>
                    <a:pt x="133" y="175"/>
                    <a:pt x="115" y="181"/>
                    <a:pt x="97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451">
              <a:extLst>
                <a:ext uri="{FF2B5EF4-FFF2-40B4-BE49-F238E27FC236}">
                  <a16:creationId xmlns:a16="http://schemas.microsoft.com/office/drawing/2014/main" id="{C9B4D172-72BC-451A-A5C1-65AD40574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412"/>
              <a:ext cx="66" cy="63"/>
            </a:xfrm>
            <a:custGeom>
              <a:avLst/>
              <a:gdLst>
                <a:gd name="T0" fmla="*/ 119 w 239"/>
                <a:gd name="T1" fmla="*/ 226 h 226"/>
                <a:gd name="T2" fmla="*/ 57 w 239"/>
                <a:gd name="T3" fmla="*/ 206 h 226"/>
                <a:gd name="T4" fmla="*/ 35 w 239"/>
                <a:gd name="T5" fmla="*/ 59 h 226"/>
                <a:gd name="T6" fmla="*/ 36 w 239"/>
                <a:gd name="T7" fmla="*/ 57 h 226"/>
                <a:gd name="T8" fmla="*/ 183 w 239"/>
                <a:gd name="T9" fmla="*/ 34 h 226"/>
                <a:gd name="T10" fmla="*/ 205 w 239"/>
                <a:gd name="T11" fmla="*/ 181 h 226"/>
                <a:gd name="T12" fmla="*/ 204 w 239"/>
                <a:gd name="T13" fmla="*/ 183 h 226"/>
                <a:gd name="T14" fmla="*/ 119 w 239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9" h="226">
                  <a:moveTo>
                    <a:pt x="119" y="226"/>
                  </a:moveTo>
                  <a:cubicBezTo>
                    <a:pt x="97" y="226"/>
                    <a:pt x="76" y="219"/>
                    <a:pt x="57" y="206"/>
                  </a:cubicBezTo>
                  <a:cubicBezTo>
                    <a:pt x="10" y="171"/>
                    <a:pt x="0" y="106"/>
                    <a:pt x="35" y="59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70" y="10"/>
                    <a:pt x="136" y="0"/>
                    <a:pt x="183" y="34"/>
                  </a:cubicBezTo>
                  <a:cubicBezTo>
                    <a:pt x="229" y="69"/>
                    <a:pt x="239" y="134"/>
                    <a:pt x="205" y="181"/>
                  </a:cubicBezTo>
                  <a:cubicBezTo>
                    <a:pt x="204" y="183"/>
                    <a:pt x="204" y="183"/>
                    <a:pt x="204" y="183"/>
                  </a:cubicBezTo>
                  <a:cubicBezTo>
                    <a:pt x="183" y="211"/>
                    <a:pt x="151" y="226"/>
                    <a:pt x="119" y="2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452">
              <a:extLst>
                <a:ext uri="{FF2B5EF4-FFF2-40B4-BE49-F238E27FC236}">
                  <a16:creationId xmlns:a16="http://schemas.microsoft.com/office/drawing/2014/main" id="{E32EDDC9-92FE-415D-833F-BD02B9C25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282"/>
              <a:ext cx="46" cy="45"/>
            </a:xfrm>
            <a:custGeom>
              <a:avLst/>
              <a:gdLst>
                <a:gd name="T0" fmla="*/ 84 w 168"/>
                <a:gd name="T1" fmla="*/ 161 h 161"/>
                <a:gd name="T2" fmla="*/ 12 w 168"/>
                <a:gd name="T3" fmla="*/ 108 h 161"/>
                <a:gd name="T4" fmla="*/ 12 w 168"/>
                <a:gd name="T5" fmla="*/ 106 h 161"/>
                <a:gd name="T6" fmla="*/ 62 w 168"/>
                <a:gd name="T7" fmla="*/ 13 h 161"/>
                <a:gd name="T8" fmla="*/ 156 w 168"/>
                <a:gd name="T9" fmla="*/ 63 h 161"/>
                <a:gd name="T10" fmla="*/ 156 w 168"/>
                <a:gd name="T11" fmla="*/ 64 h 161"/>
                <a:gd name="T12" fmla="*/ 106 w 168"/>
                <a:gd name="T13" fmla="*/ 158 h 161"/>
                <a:gd name="T14" fmla="*/ 84 w 168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61">
                  <a:moveTo>
                    <a:pt x="84" y="161"/>
                  </a:moveTo>
                  <a:cubicBezTo>
                    <a:pt x="52" y="161"/>
                    <a:pt x="22" y="140"/>
                    <a:pt x="12" y="108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0" y="66"/>
                    <a:pt x="22" y="25"/>
                    <a:pt x="62" y="13"/>
                  </a:cubicBezTo>
                  <a:cubicBezTo>
                    <a:pt x="102" y="0"/>
                    <a:pt x="144" y="23"/>
                    <a:pt x="156" y="63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68" y="104"/>
                    <a:pt x="146" y="146"/>
                    <a:pt x="106" y="158"/>
                  </a:cubicBezTo>
                  <a:cubicBezTo>
                    <a:pt x="99" y="160"/>
                    <a:pt x="91" y="161"/>
                    <a:pt x="84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453">
              <a:extLst>
                <a:ext uri="{FF2B5EF4-FFF2-40B4-BE49-F238E27FC236}">
                  <a16:creationId xmlns:a16="http://schemas.microsoft.com/office/drawing/2014/main" id="{EC4A2C17-AF5C-4DC8-8AF8-AE39CB5BA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273"/>
              <a:ext cx="38" cy="37"/>
            </a:xfrm>
            <a:custGeom>
              <a:avLst/>
              <a:gdLst>
                <a:gd name="T0" fmla="*/ 68 w 137"/>
                <a:gd name="T1" fmla="*/ 131 h 131"/>
                <a:gd name="T2" fmla="*/ 52 w 137"/>
                <a:gd name="T3" fmla="*/ 129 h 131"/>
                <a:gd name="T4" fmla="*/ 9 w 137"/>
                <a:gd name="T5" fmla="*/ 54 h 131"/>
                <a:gd name="T6" fmla="*/ 9 w 137"/>
                <a:gd name="T7" fmla="*/ 52 h 131"/>
                <a:gd name="T8" fmla="*/ 85 w 137"/>
                <a:gd name="T9" fmla="*/ 9 h 131"/>
                <a:gd name="T10" fmla="*/ 128 w 137"/>
                <a:gd name="T11" fmla="*/ 84 h 131"/>
                <a:gd name="T12" fmla="*/ 128 w 137"/>
                <a:gd name="T13" fmla="*/ 85 h 131"/>
                <a:gd name="T14" fmla="*/ 68 w 137"/>
                <a:gd name="T15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31">
                  <a:moveTo>
                    <a:pt x="68" y="131"/>
                  </a:moveTo>
                  <a:cubicBezTo>
                    <a:pt x="63" y="131"/>
                    <a:pt x="58" y="130"/>
                    <a:pt x="52" y="129"/>
                  </a:cubicBezTo>
                  <a:cubicBezTo>
                    <a:pt x="20" y="120"/>
                    <a:pt x="0" y="86"/>
                    <a:pt x="9" y="54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8" y="19"/>
                    <a:pt x="52" y="0"/>
                    <a:pt x="85" y="9"/>
                  </a:cubicBezTo>
                  <a:cubicBezTo>
                    <a:pt x="118" y="18"/>
                    <a:pt x="137" y="51"/>
                    <a:pt x="128" y="84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0" y="113"/>
                    <a:pt x="96" y="131"/>
                    <a:pt x="68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454">
              <a:extLst>
                <a:ext uri="{FF2B5EF4-FFF2-40B4-BE49-F238E27FC236}">
                  <a16:creationId xmlns:a16="http://schemas.microsoft.com/office/drawing/2014/main" id="{EA1D667F-C098-4EA8-9573-5AE14826A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2104"/>
              <a:ext cx="64" cy="61"/>
            </a:xfrm>
            <a:custGeom>
              <a:avLst/>
              <a:gdLst>
                <a:gd name="T0" fmla="*/ 115 w 230"/>
                <a:gd name="T1" fmla="*/ 220 h 220"/>
                <a:gd name="T2" fmla="*/ 17 w 230"/>
                <a:gd name="T3" fmla="*/ 147 h 220"/>
                <a:gd name="T4" fmla="*/ 16 w 230"/>
                <a:gd name="T5" fmla="*/ 145 h 220"/>
                <a:gd name="T6" fmla="*/ 85 w 230"/>
                <a:gd name="T7" fmla="*/ 17 h 220"/>
                <a:gd name="T8" fmla="*/ 213 w 230"/>
                <a:gd name="T9" fmla="*/ 86 h 220"/>
                <a:gd name="T10" fmla="*/ 214 w 230"/>
                <a:gd name="T11" fmla="*/ 88 h 220"/>
                <a:gd name="T12" fmla="*/ 145 w 230"/>
                <a:gd name="T13" fmla="*/ 216 h 220"/>
                <a:gd name="T14" fmla="*/ 115 w 230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20">
                  <a:moveTo>
                    <a:pt x="115" y="220"/>
                  </a:moveTo>
                  <a:cubicBezTo>
                    <a:pt x="71" y="220"/>
                    <a:pt x="30" y="192"/>
                    <a:pt x="17" y="147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0" y="91"/>
                    <a:pt x="31" y="33"/>
                    <a:pt x="85" y="17"/>
                  </a:cubicBezTo>
                  <a:cubicBezTo>
                    <a:pt x="140" y="0"/>
                    <a:pt x="197" y="31"/>
                    <a:pt x="213" y="86"/>
                  </a:cubicBezTo>
                  <a:cubicBezTo>
                    <a:pt x="214" y="88"/>
                    <a:pt x="214" y="88"/>
                    <a:pt x="214" y="88"/>
                  </a:cubicBezTo>
                  <a:cubicBezTo>
                    <a:pt x="230" y="142"/>
                    <a:pt x="200" y="200"/>
                    <a:pt x="145" y="216"/>
                  </a:cubicBezTo>
                  <a:cubicBezTo>
                    <a:pt x="135" y="219"/>
                    <a:pt x="125" y="220"/>
                    <a:pt x="115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455">
              <a:extLst>
                <a:ext uri="{FF2B5EF4-FFF2-40B4-BE49-F238E27FC236}">
                  <a16:creationId xmlns:a16="http://schemas.microsoft.com/office/drawing/2014/main" id="{2CFF03A2-96DB-4B60-BB64-86A91642A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095"/>
              <a:ext cx="51" cy="49"/>
            </a:xfrm>
            <a:custGeom>
              <a:avLst/>
              <a:gdLst>
                <a:gd name="T0" fmla="*/ 93 w 187"/>
                <a:gd name="T1" fmla="*/ 178 h 178"/>
                <a:gd name="T2" fmla="*/ 72 w 187"/>
                <a:gd name="T3" fmla="*/ 175 h 178"/>
                <a:gd name="T4" fmla="*/ 12 w 187"/>
                <a:gd name="T5" fmla="*/ 73 h 178"/>
                <a:gd name="T6" fmla="*/ 13 w 187"/>
                <a:gd name="T7" fmla="*/ 71 h 178"/>
                <a:gd name="T8" fmla="*/ 116 w 187"/>
                <a:gd name="T9" fmla="*/ 12 h 178"/>
                <a:gd name="T10" fmla="*/ 175 w 187"/>
                <a:gd name="T11" fmla="*/ 114 h 178"/>
                <a:gd name="T12" fmla="*/ 174 w 187"/>
                <a:gd name="T13" fmla="*/ 116 h 178"/>
                <a:gd name="T14" fmla="*/ 93 w 187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8">
                  <a:moveTo>
                    <a:pt x="93" y="178"/>
                  </a:moveTo>
                  <a:cubicBezTo>
                    <a:pt x="86" y="178"/>
                    <a:pt x="79" y="177"/>
                    <a:pt x="72" y="175"/>
                  </a:cubicBezTo>
                  <a:cubicBezTo>
                    <a:pt x="27" y="164"/>
                    <a:pt x="0" y="118"/>
                    <a:pt x="12" y="73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25" y="26"/>
                    <a:pt x="71" y="0"/>
                    <a:pt x="116" y="12"/>
                  </a:cubicBezTo>
                  <a:cubicBezTo>
                    <a:pt x="160" y="24"/>
                    <a:pt x="187" y="70"/>
                    <a:pt x="175" y="114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64" y="154"/>
                    <a:pt x="130" y="178"/>
                    <a:pt x="93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456">
              <a:extLst>
                <a:ext uri="{FF2B5EF4-FFF2-40B4-BE49-F238E27FC236}">
                  <a16:creationId xmlns:a16="http://schemas.microsoft.com/office/drawing/2014/main" id="{3C28BDEF-7E68-4BCC-9677-F64F25388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1937"/>
              <a:ext cx="58" cy="55"/>
            </a:xfrm>
            <a:custGeom>
              <a:avLst/>
              <a:gdLst>
                <a:gd name="T0" fmla="*/ 104 w 207"/>
                <a:gd name="T1" fmla="*/ 198 h 198"/>
                <a:gd name="T2" fmla="*/ 15 w 207"/>
                <a:gd name="T3" fmla="*/ 132 h 198"/>
                <a:gd name="T4" fmla="*/ 15 w 207"/>
                <a:gd name="T5" fmla="*/ 130 h 198"/>
                <a:gd name="T6" fmla="*/ 76 w 207"/>
                <a:gd name="T7" fmla="*/ 15 h 198"/>
                <a:gd name="T8" fmla="*/ 192 w 207"/>
                <a:gd name="T9" fmla="*/ 77 h 198"/>
                <a:gd name="T10" fmla="*/ 192 w 207"/>
                <a:gd name="T11" fmla="*/ 79 h 198"/>
                <a:gd name="T12" fmla="*/ 130 w 207"/>
                <a:gd name="T13" fmla="*/ 194 h 198"/>
                <a:gd name="T14" fmla="*/ 104 w 207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98">
                  <a:moveTo>
                    <a:pt x="104" y="198"/>
                  </a:moveTo>
                  <a:cubicBezTo>
                    <a:pt x="64" y="198"/>
                    <a:pt x="27" y="172"/>
                    <a:pt x="15" y="132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0" y="81"/>
                    <a:pt x="28" y="30"/>
                    <a:pt x="76" y="15"/>
                  </a:cubicBezTo>
                  <a:cubicBezTo>
                    <a:pt x="125" y="0"/>
                    <a:pt x="177" y="28"/>
                    <a:pt x="192" y="77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207" y="128"/>
                    <a:pt x="179" y="180"/>
                    <a:pt x="130" y="194"/>
                  </a:cubicBezTo>
                  <a:cubicBezTo>
                    <a:pt x="122" y="197"/>
                    <a:pt x="113" y="198"/>
                    <a:pt x="104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457">
              <a:extLst>
                <a:ext uri="{FF2B5EF4-FFF2-40B4-BE49-F238E27FC236}">
                  <a16:creationId xmlns:a16="http://schemas.microsoft.com/office/drawing/2014/main" id="{D9A6E473-EC31-4CBE-9400-F2BBBE2CD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912"/>
              <a:ext cx="75" cy="72"/>
            </a:xfrm>
            <a:custGeom>
              <a:avLst/>
              <a:gdLst>
                <a:gd name="T0" fmla="*/ 135 w 271"/>
                <a:gd name="T1" fmla="*/ 260 h 260"/>
                <a:gd name="T2" fmla="*/ 104 w 271"/>
                <a:gd name="T3" fmla="*/ 256 h 260"/>
                <a:gd name="T4" fmla="*/ 18 w 271"/>
                <a:gd name="T5" fmla="*/ 106 h 260"/>
                <a:gd name="T6" fmla="*/ 18 w 271"/>
                <a:gd name="T7" fmla="*/ 104 h 260"/>
                <a:gd name="T8" fmla="*/ 168 w 271"/>
                <a:gd name="T9" fmla="*/ 17 h 260"/>
                <a:gd name="T10" fmla="*/ 254 w 271"/>
                <a:gd name="T11" fmla="*/ 167 h 260"/>
                <a:gd name="T12" fmla="*/ 253 w 271"/>
                <a:gd name="T13" fmla="*/ 170 h 260"/>
                <a:gd name="T14" fmla="*/ 135 w 271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0">
                  <a:moveTo>
                    <a:pt x="135" y="260"/>
                  </a:moveTo>
                  <a:cubicBezTo>
                    <a:pt x="125" y="260"/>
                    <a:pt x="114" y="258"/>
                    <a:pt x="104" y="256"/>
                  </a:cubicBezTo>
                  <a:cubicBezTo>
                    <a:pt x="39" y="238"/>
                    <a:pt x="0" y="171"/>
                    <a:pt x="18" y="106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36" y="39"/>
                    <a:pt x="103" y="0"/>
                    <a:pt x="168" y="17"/>
                  </a:cubicBezTo>
                  <a:cubicBezTo>
                    <a:pt x="233" y="35"/>
                    <a:pt x="271" y="102"/>
                    <a:pt x="254" y="167"/>
                  </a:cubicBezTo>
                  <a:cubicBezTo>
                    <a:pt x="253" y="170"/>
                    <a:pt x="253" y="170"/>
                    <a:pt x="253" y="170"/>
                  </a:cubicBezTo>
                  <a:cubicBezTo>
                    <a:pt x="238" y="224"/>
                    <a:pt x="189" y="260"/>
                    <a:pt x="135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458">
              <a:extLst>
                <a:ext uri="{FF2B5EF4-FFF2-40B4-BE49-F238E27FC236}">
                  <a16:creationId xmlns:a16="http://schemas.microsoft.com/office/drawing/2014/main" id="{3F5DAD94-BCE4-4E34-98F2-05472A3DE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1767"/>
              <a:ext cx="46" cy="45"/>
            </a:xfrm>
            <a:custGeom>
              <a:avLst/>
              <a:gdLst>
                <a:gd name="T0" fmla="*/ 83 w 166"/>
                <a:gd name="T1" fmla="*/ 165 h 165"/>
                <a:gd name="T2" fmla="*/ 77 w 166"/>
                <a:gd name="T3" fmla="*/ 164 h 165"/>
                <a:gd name="T4" fmla="*/ 4 w 166"/>
                <a:gd name="T5" fmla="*/ 79 h 165"/>
                <a:gd name="T6" fmla="*/ 4 w 166"/>
                <a:gd name="T7" fmla="*/ 77 h 165"/>
                <a:gd name="T8" fmla="*/ 90 w 166"/>
                <a:gd name="T9" fmla="*/ 4 h 165"/>
                <a:gd name="T10" fmla="*/ 163 w 166"/>
                <a:gd name="T11" fmla="*/ 89 h 165"/>
                <a:gd name="T12" fmla="*/ 163 w 166"/>
                <a:gd name="T13" fmla="*/ 91 h 165"/>
                <a:gd name="T14" fmla="*/ 83 w 166"/>
                <a:gd name="T15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5">
                  <a:moveTo>
                    <a:pt x="83" y="165"/>
                  </a:moveTo>
                  <a:cubicBezTo>
                    <a:pt x="81" y="165"/>
                    <a:pt x="79" y="165"/>
                    <a:pt x="77" y="164"/>
                  </a:cubicBezTo>
                  <a:cubicBezTo>
                    <a:pt x="33" y="161"/>
                    <a:pt x="0" y="123"/>
                    <a:pt x="4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7" y="33"/>
                    <a:pt x="46" y="0"/>
                    <a:pt x="90" y="4"/>
                  </a:cubicBezTo>
                  <a:cubicBezTo>
                    <a:pt x="133" y="7"/>
                    <a:pt x="166" y="45"/>
                    <a:pt x="163" y="89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0" y="133"/>
                    <a:pt x="125" y="165"/>
                    <a:pt x="83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459">
              <a:extLst>
                <a:ext uri="{FF2B5EF4-FFF2-40B4-BE49-F238E27FC236}">
                  <a16:creationId xmlns:a16="http://schemas.microsoft.com/office/drawing/2014/main" id="{71477186-5942-4E46-97F7-37884C397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746"/>
              <a:ext cx="58" cy="56"/>
            </a:xfrm>
            <a:custGeom>
              <a:avLst/>
              <a:gdLst>
                <a:gd name="T0" fmla="*/ 104 w 207"/>
                <a:gd name="T1" fmla="*/ 203 h 203"/>
                <a:gd name="T2" fmla="*/ 6 w 207"/>
                <a:gd name="T3" fmla="*/ 116 h 203"/>
                <a:gd name="T4" fmla="*/ 6 w 207"/>
                <a:gd name="T5" fmla="*/ 114 h 203"/>
                <a:gd name="T6" fmla="*/ 93 w 207"/>
                <a:gd name="T7" fmla="*/ 6 h 203"/>
                <a:gd name="T8" fmla="*/ 201 w 207"/>
                <a:gd name="T9" fmla="*/ 93 h 203"/>
                <a:gd name="T10" fmla="*/ 201 w 207"/>
                <a:gd name="T11" fmla="*/ 95 h 203"/>
                <a:gd name="T12" fmla="*/ 114 w 207"/>
                <a:gd name="T13" fmla="*/ 203 h 203"/>
                <a:gd name="T14" fmla="*/ 104 w 207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203">
                  <a:moveTo>
                    <a:pt x="104" y="203"/>
                  </a:moveTo>
                  <a:cubicBezTo>
                    <a:pt x="54" y="203"/>
                    <a:pt x="12" y="166"/>
                    <a:pt x="6" y="116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0" y="60"/>
                    <a:pt x="39" y="12"/>
                    <a:pt x="93" y="6"/>
                  </a:cubicBezTo>
                  <a:cubicBezTo>
                    <a:pt x="147" y="0"/>
                    <a:pt x="195" y="39"/>
                    <a:pt x="201" y="93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7" y="149"/>
                    <a:pt x="168" y="197"/>
                    <a:pt x="114" y="203"/>
                  </a:cubicBezTo>
                  <a:cubicBezTo>
                    <a:pt x="111" y="203"/>
                    <a:pt x="107" y="203"/>
                    <a:pt x="104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460">
              <a:extLst>
                <a:ext uri="{FF2B5EF4-FFF2-40B4-BE49-F238E27FC236}">
                  <a16:creationId xmlns:a16="http://schemas.microsoft.com/office/drawing/2014/main" id="{80957513-1D45-4336-9FE0-6C3D27F29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1594"/>
              <a:ext cx="39" cy="38"/>
            </a:xfrm>
            <a:custGeom>
              <a:avLst/>
              <a:gdLst>
                <a:gd name="T0" fmla="*/ 70 w 139"/>
                <a:gd name="T1" fmla="*/ 137 h 137"/>
                <a:gd name="T2" fmla="*/ 65 w 139"/>
                <a:gd name="T3" fmla="*/ 137 h 137"/>
                <a:gd name="T4" fmla="*/ 3 w 139"/>
                <a:gd name="T5" fmla="*/ 66 h 137"/>
                <a:gd name="T6" fmla="*/ 3 w 139"/>
                <a:gd name="T7" fmla="*/ 64 h 137"/>
                <a:gd name="T8" fmla="*/ 75 w 139"/>
                <a:gd name="T9" fmla="*/ 2 h 137"/>
                <a:gd name="T10" fmla="*/ 136 w 139"/>
                <a:gd name="T11" fmla="*/ 74 h 137"/>
                <a:gd name="T12" fmla="*/ 136 w 139"/>
                <a:gd name="T13" fmla="*/ 76 h 137"/>
                <a:gd name="T14" fmla="*/ 70 w 139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37">
                  <a:moveTo>
                    <a:pt x="70" y="137"/>
                  </a:moveTo>
                  <a:cubicBezTo>
                    <a:pt x="68" y="137"/>
                    <a:pt x="66" y="137"/>
                    <a:pt x="65" y="137"/>
                  </a:cubicBezTo>
                  <a:cubicBezTo>
                    <a:pt x="28" y="134"/>
                    <a:pt x="0" y="102"/>
                    <a:pt x="3" y="66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6" y="27"/>
                    <a:pt x="38" y="0"/>
                    <a:pt x="75" y="2"/>
                  </a:cubicBezTo>
                  <a:cubicBezTo>
                    <a:pt x="112" y="5"/>
                    <a:pt x="139" y="37"/>
                    <a:pt x="136" y="74"/>
                  </a:cubicBezTo>
                  <a:cubicBezTo>
                    <a:pt x="136" y="76"/>
                    <a:pt x="136" y="76"/>
                    <a:pt x="136" y="76"/>
                  </a:cubicBezTo>
                  <a:cubicBezTo>
                    <a:pt x="134" y="111"/>
                    <a:pt x="104" y="137"/>
                    <a:pt x="70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461">
              <a:extLst>
                <a:ext uri="{FF2B5EF4-FFF2-40B4-BE49-F238E27FC236}">
                  <a16:creationId xmlns:a16="http://schemas.microsoft.com/office/drawing/2014/main" id="{06A557E6-5498-4346-AE49-A5B414832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1574"/>
              <a:ext cx="48" cy="47"/>
            </a:xfrm>
            <a:custGeom>
              <a:avLst/>
              <a:gdLst>
                <a:gd name="T0" fmla="*/ 87 w 174"/>
                <a:gd name="T1" fmla="*/ 172 h 172"/>
                <a:gd name="T2" fmla="*/ 5 w 174"/>
                <a:gd name="T3" fmla="*/ 98 h 172"/>
                <a:gd name="T4" fmla="*/ 4 w 174"/>
                <a:gd name="T5" fmla="*/ 96 h 172"/>
                <a:gd name="T6" fmla="*/ 78 w 174"/>
                <a:gd name="T7" fmla="*/ 5 h 172"/>
                <a:gd name="T8" fmla="*/ 169 w 174"/>
                <a:gd name="T9" fmla="*/ 78 h 172"/>
                <a:gd name="T10" fmla="*/ 169 w 174"/>
                <a:gd name="T11" fmla="*/ 80 h 172"/>
                <a:gd name="T12" fmla="*/ 96 w 174"/>
                <a:gd name="T13" fmla="*/ 171 h 172"/>
                <a:gd name="T14" fmla="*/ 87 w 174"/>
                <a:gd name="T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72">
                  <a:moveTo>
                    <a:pt x="87" y="172"/>
                  </a:moveTo>
                  <a:cubicBezTo>
                    <a:pt x="45" y="172"/>
                    <a:pt x="9" y="140"/>
                    <a:pt x="5" y="98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0" y="51"/>
                    <a:pt x="32" y="10"/>
                    <a:pt x="78" y="5"/>
                  </a:cubicBezTo>
                  <a:cubicBezTo>
                    <a:pt x="123" y="0"/>
                    <a:pt x="164" y="33"/>
                    <a:pt x="169" y="78"/>
                  </a:cubicBezTo>
                  <a:cubicBezTo>
                    <a:pt x="169" y="80"/>
                    <a:pt x="169" y="80"/>
                    <a:pt x="169" y="80"/>
                  </a:cubicBezTo>
                  <a:cubicBezTo>
                    <a:pt x="174" y="125"/>
                    <a:pt x="141" y="166"/>
                    <a:pt x="96" y="171"/>
                  </a:cubicBezTo>
                  <a:cubicBezTo>
                    <a:pt x="93" y="172"/>
                    <a:pt x="90" y="172"/>
                    <a:pt x="87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462">
              <a:extLst>
                <a:ext uri="{FF2B5EF4-FFF2-40B4-BE49-F238E27FC236}">
                  <a16:creationId xmlns:a16="http://schemas.microsoft.com/office/drawing/2014/main" id="{6D35ECA8-403A-4CBC-8F1E-4DA0B6133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1414"/>
              <a:ext cx="58" cy="55"/>
            </a:xfrm>
            <a:custGeom>
              <a:avLst/>
              <a:gdLst>
                <a:gd name="T0" fmla="*/ 105 w 210"/>
                <a:gd name="T1" fmla="*/ 199 h 199"/>
                <a:gd name="T2" fmla="*/ 65 w 210"/>
                <a:gd name="T3" fmla="*/ 190 h 199"/>
                <a:gd name="T4" fmla="*/ 22 w 210"/>
                <a:gd name="T5" fmla="*/ 67 h 199"/>
                <a:gd name="T6" fmla="*/ 23 w 210"/>
                <a:gd name="T7" fmla="*/ 65 h 199"/>
                <a:gd name="T8" fmla="*/ 145 w 210"/>
                <a:gd name="T9" fmla="*/ 22 h 199"/>
                <a:gd name="T10" fmla="*/ 188 w 210"/>
                <a:gd name="T11" fmla="*/ 145 h 199"/>
                <a:gd name="T12" fmla="*/ 187 w 210"/>
                <a:gd name="T13" fmla="*/ 146 h 199"/>
                <a:gd name="T14" fmla="*/ 105 w 210"/>
                <a:gd name="T15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9">
                  <a:moveTo>
                    <a:pt x="105" y="199"/>
                  </a:moveTo>
                  <a:cubicBezTo>
                    <a:pt x="91" y="199"/>
                    <a:pt x="78" y="196"/>
                    <a:pt x="65" y="190"/>
                  </a:cubicBezTo>
                  <a:cubicBezTo>
                    <a:pt x="19" y="168"/>
                    <a:pt x="0" y="113"/>
                    <a:pt x="22" y="67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45" y="20"/>
                    <a:pt x="99" y="0"/>
                    <a:pt x="145" y="22"/>
                  </a:cubicBezTo>
                  <a:cubicBezTo>
                    <a:pt x="191" y="44"/>
                    <a:pt x="210" y="99"/>
                    <a:pt x="188" y="145"/>
                  </a:cubicBezTo>
                  <a:cubicBezTo>
                    <a:pt x="187" y="146"/>
                    <a:pt x="187" y="146"/>
                    <a:pt x="187" y="146"/>
                  </a:cubicBezTo>
                  <a:cubicBezTo>
                    <a:pt x="172" y="179"/>
                    <a:pt x="139" y="199"/>
                    <a:pt x="105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463">
              <a:extLst>
                <a:ext uri="{FF2B5EF4-FFF2-40B4-BE49-F238E27FC236}">
                  <a16:creationId xmlns:a16="http://schemas.microsoft.com/office/drawing/2014/main" id="{B1E14FDF-1831-4C59-AA68-0F8FA0198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390"/>
              <a:ext cx="75" cy="71"/>
            </a:xfrm>
            <a:custGeom>
              <a:avLst/>
              <a:gdLst>
                <a:gd name="T0" fmla="*/ 136 w 272"/>
                <a:gd name="T1" fmla="*/ 257 h 257"/>
                <a:gd name="T2" fmla="*/ 31 w 272"/>
                <a:gd name="T3" fmla="*/ 192 h 257"/>
                <a:gd name="T4" fmla="*/ 30 w 272"/>
                <a:gd name="T5" fmla="*/ 190 h 257"/>
                <a:gd name="T6" fmla="*/ 81 w 272"/>
                <a:gd name="T7" fmla="*/ 30 h 257"/>
                <a:gd name="T8" fmla="*/ 240 w 272"/>
                <a:gd name="T9" fmla="*/ 81 h 257"/>
                <a:gd name="T10" fmla="*/ 242 w 272"/>
                <a:gd name="T11" fmla="*/ 83 h 257"/>
                <a:gd name="T12" fmla="*/ 191 w 272"/>
                <a:gd name="T13" fmla="*/ 243 h 257"/>
                <a:gd name="T14" fmla="*/ 136 w 272"/>
                <a:gd name="T15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2" h="257">
                  <a:moveTo>
                    <a:pt x="136" y="257"/>
                  </a:moveTo>
                  <a:cubicBezTo>
                    <a:pt x="93" y="257"/>
                    <a:pt x="52" y="233"/>
                    <a:pt x="31" y="192"/>
                  </a:cubicBezTo>
                  <a:cubicBezTo>
                    <a:pt x="30" y="190"/>
                    <a:pt x="30" y="190"/>
                    <a:pt x="30" y="190"/>
                  </a:cubicBezTo>
                  <a:cubicBezTo>
                    <a:pt x="0" y="132"/>
                    <a:pt x="22" y="60"/>
                    <a:pt x="81" y="30"/>
                  </a:cubicBezTo>
                  <a:cubicBezTo>
                    <a:pt x="139" y="0"/>
                    <a:pt x="210" y="23"/>
                    <a:pt x="240" y="81"/>
                  </a:cubicBezTo>
                  <a:cubicBezTo>
                    <a:pt x="242" y="83"/>
                    <a:pt x="242" y="83"/>
                    <a:pt x="242" y="83"/>
                  </a:cubicBezTo>
                  <a:cubicBezTo>
                    <a:pt x="272" y="142"/>
                    <a:pt x="249" y="213"/>
                    <a:pt x="191" y="243"/>
                  </a:cubicBezTo>
                  <a:cubicBezTo>
                    <a:pt x="173" y="252"/>
                    <a:pt x="155" y="257"/>
                    <a:pt x="136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464">
              <a:extLst>
                <a:ext uri="{FF2B5EF4-FFF2-40B4-BE49-F238E27FC236}">
                  <a16:creationId xmlns:a16="http://schemas.microsoft.com/office/drawing/2014/main" id="{672C0519-CE16-4208-B686-CD81778B3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1259"/>
              <a:ext cx="49" cy="46"/>
            </a:xfrm>
            <a:custGeom>
              <a:avLst/>
              <a:gdLst>
                <a:gd name="T0" fmla="*/ 88 w 177"/>
                <a:gd name="T1" fmla="*/ 167 h 167"/>
                <a:gd name="T2" fmla="*/ 54 w 177"/>
                <a:gd name="T3" fmla="*/ 159 h 167"/>
                <a:gd name="T4" fmla="*/ 18 w 177"/>
                <a:gd name="T5" fmla="*/ 56 h 167"/>
                <a:gd name="T6" fmla="*/ 19 w 177"/>
                <a:gd name="T7" fmla="*/ 55 h 167"/>
                <a:gd name="T8" fmla="*/ 122 w 177"/>
                <a:gd name="T9" fmla="*/ 18 h 167"/>
                <a:gd name="T10" fmla="*/ 158 w 177"/>
                <a:gd name="T11" fmla="*/ 121 h 167"/>
                <a:gd name="T12" fmla="*/ 157 w 177"/>
                <a:gd name="T13" fmla="*/ 123 h 167"/>
                <a:gd name="T14" fmla="*/ 88 w 177"/>
                <a:gd name="T1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7" h="167">
                  <a:moveTo>
                    <a:pt x="88" y="167"/>
                  </a:moveTo>
                  <a:cubicBezTo>
                    <a:pt x="76" y="167"/>
                    <a:pt x="65" y="165"/>
                    <a:pt x="54" y="159"/>
                  </a:cubicBezTo>
                  <a:cubicBezTo>
                    <a:pt x="16" y="141"/>
                    <a:pt x="0" y="95"/>
                    <a:pt x="18" y="5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37" y="16"/>
                    <a:pt x="83" y="0"/>
                    <a:pt x="122" y="18"/>
                  </a:cubicBezTo>
                  <a:cubicBezTo>
                    <a:pt x="160" y="37"/>
                    <a:pt x="177" y="83"/>
                    <a:pt x="158" y="121"/>
                  </a:cubicBezTo>
                  <a:cubicBezTo>
                    <a:pt x="157" y="123"/>
                    <a:pt x="157" y="123"/>
                    <a:pt x="157" y="123"/>
                  </a:cubicBezTo>
                  <a:cubicBezTo>
                    <a:pt x="144" y="151"/>
                    <a:pt x="116" y="167"/>
                    <a:pt x="88" y="1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465">
              <a:extLst>
                <a:ext uri="{FF2B5EF4-FFF2-40B4-BE49-F238E27FC236}">
                  <a16:creationId xmlns:a16="http://schemas.microsoft.com/office/drawing/2014/main" id="{885031E6-80AC-4D27-994E-6F3DF7EFA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250"/>
              <a:ext cx="40" cy="38"/>
            </a:xfrm>
            <a:custGeom>
              <a:avLst/>
              <a:gdLst>
                <a:gd name="T0" fmla="*/ 73 w 145"/>
                <a:gd name="T1" fmla="*/ 137 h 137"/>
                <a:gd name="T2" fmla="*/ 16 w 145"/>
                <a:gd name="T3" fmla="*/ 103 h 137"/>
                <a:gd name="T4" fmla="*/ 16 w 145"/>
                <a:gd name="T5" fmla="*/ 102 h 137"/>
                <a:gd name="T6" fmla="*/ 43 w 145"/>
                <a:gd name="T7" fmla="*/ 16 h 137"/>
                <a:gd name="T8" fmla="*/ 128 w 145"/>
                <a:gd name="T9" fmla="*/ 44 h 137"/>
                <a:gd name="T10" fmla="*/ 129 w 145"/>
                <a:gd name="T11" fmla="*/ 45 h 137"/>
                <a:gd name="T12" fmla="*/ 102 w 145"/>
                <a:gd name="T13" fmla="*/ 130 h 137"/>
                <a:gd name="T14" fmla="*/ 73 w 145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7">
                  <a:moveTo>
                    <a:pt x="73" y="137"/>
                  </a:moveTo>
                  <a:cubicBezTo>
                    <a:pt x="50" y="137"/>
                    <a:pt x="28" y="125"/>
                    <a:pt x="16" y="103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0" y="71"/>
                    <a:pt x="12" y="32"/>
                    <a:pt x="43" y="16"/>
                  </a:cubicBezTo>
                  <a:cubicBezTo>
                    <a:pt x="74" y="0"/>
                    <a:pt x="112" y="13"/>
                    <a:pt x="128" y="44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45" y="76"/>
                    <a:pt x="133" y="114"/>
                    <a:pt x="102" y="130"/>
                  </a:cubicBezTo>
                  <a:cubicBezTo>
                    <a:pt x="92" y="135"/>
                    <a:pt x="82" y="137"/>
                    <a:pt x="73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466">
              <a:extLst>
                <a:ext uri="{FF2B5EF4-FFF2-40B4-BE49-F238E27FC236}">
                  <a16:creationId xmlns:a16="http://schemas.microsoft.com/office/drawing/2014/main" id="{CBBE9FBA-1030-4A53-AC8F-6E06BB92F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1090"/>
              <a:ext cx="67" cy="63"/>
            </a:xfrm>
            <a:custGeom>
              <a:avLst/>
              <a:gdLst>
                <a:gd name="T0" fmla="*/ 121 w 242"/>
                <a:gd name="T1" fmla="*/ 228 h 228"/>
                <a:gd name="T2" fmla="*/ 75 w 242"/>
                <a:gd name="T3" fmla="*/ 218 h 228"/>
                <a:gd name="T4" fmla="*/ 25 w 242"/>
                <a:gd name="T5" fmla="*/ 77 h 228"/>
                <a:gd name="T6" fmla="*/ 26 w 242"/>
                <a:gd name="T7" fmla="*/ 75 h 228"/>
                <a:gd name="T8" fmla="*/ 167 w 242"/>
                <a:gd name="T9" fmla="*/ 25 h 228"/>
                <a:gd name="T10" fmla="*/ 217 w 242"/>
                <a:gd name="T11" fmla="*/ 166 h 228"/>
                <a:gd name="T12" fmla="*/ 216 w 242"/>
                <a:gd name="T13" fmla="*/ 168 h 228"/>
                <a:gd name="T14" fmla="*/ 121 w 242"/>
                <a:gd name="T15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2" h="228">
                  <a:moveTo>
                    <a:pt x="121" y="228"/>
                  </a:moveTo>
                  <a:cubicBezTo>
                    <a:pt x="105" y="228"/>
                    <a:pt x="90" y="225"/>
                    <a:pt x="75" y="218"/>
                  </a:cubicBezTo>
                  <a:cubicBezTo>
                    <a:pt x="22" y="193"/>
                    <a:pt x="0" y="130"/>
                    <a:pt x="25" y="77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52" y="22"/>
                    <a:pt x="115" y="0"/>
                    <a:pt x="167" y="25"/>
                  </a:cubicBezTo>
                  <a:cubicBezTo>
                    <a:pt x="220" y="51"/>
                    <a:pt x="242" y="114"/>
                    <a:pt x="217" y="166"/>
                  </a:cubicBezTo>
                  <a:cubicBezTo>
                    <a:pt x="216" y="168"/>
                    <a:pt x="216" y="168"/>
                    <a:pt x="216" y="168"/>
                  </a:cubicBezTo>
                  <a:cubicBezTo>
                    <a:pt x="198" y="206"/>
                    <a:pt x="160" y="228"/>
                    <a:pt x="121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467">
              <a:extLst>
                <a:ext uri="{FF2B5EF4-FFF2-40B4-BE49-F238E27FC236}">
                  <a16:creationId xmlns:a16="http://schemas.microsoft.com/office/drawing/2014/main" id="{48F6BDFF-25A5-43BB-91EC-4E5D5E64E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082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5 w 218"/>
                <a:gd name="T3" fmla="*/ 155 h 206"/>
                <a:gd name="T4" fmla="*/ 24 w 218"/>
                <a:gd name="T5" fmla="*/ 153 h 206"/>
                <a:gd name="T6" fmla="*/ 65 w 218"/>
                <a:gd name="T7" fmla="*/ 24 h 206"/>
                <a:gd name="T8" fmla="*/ 193 w 218"/>
                <a:gd name="T9" fmla="*/ 65 h 206"/>
                <a:gd name="T10" fmla="*/ 194 w 218"/>
                <a:gd name="T11" fmla="*/ 67 h 206"/>
                <a:gd name="T12" fmla="*/ 153 w 218"/>
                <a:gd name="T13" fmla="*/ 195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5" y="206"/>
                    <a:pt x="42" y="187"/>
                    <a:pt x="25" y="155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0" y="106"/>
                    <a:pt x="18" y="48"/>
                    <a:pt x="65" y="24"/>
                  </a:cubicBezTo>
                  <a:cubicBezTo>
                    <a:pt x="111" y="0"/>
                    <a:pt x="169" y="19"/>
                    <a:pt x="193" y="65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218" y="114"/>
                    <a:pt x="200" y="171"/>
                    <a:pt x="153" y="195"/>
                  </a:cubicBezTo>
                  <a:cubicBezTo>
                    <a:pt x="139" y="203"/>
                    <a:pt x="124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468">
              <a:extLst>
                <a:ext uri="{FF2B5EF4-FFF2-40B4-BE49-F238E27FC236}">
                  <a16:creationId xmlns:a16="http://schemas.microsoft.com/office/drawing/2014/main" id="{CBD15E5C-B82C-4156-91F8-830CEBDA7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976"/>
              <a:ext cx="44" cy="42"/>
            </a:xfrm>
            <a:custGeom>
              <a:avLst/>
              <a:gdLst>
                <a:gd name="T0" fmla="*/ 79 w 160"/>
                <a:gd name="T1" fmla="*/ 152 h 152"/>
                <a:gd name="T2" fmla="*/ 27 w 160"/>
                <a:gd name="T3" fmla="*/ 129 h 152"/>
                <a:gd name="T4" fmla="*/ 30 w 160"/>
                <a:gd name="T5" fmla="*/ 28 h 152"/>
                <a:gd name="T6" fmla="*/ 32 w 160"/>
                <a:gd name="T7" fmla="*/ 27 h 152"/>
                <a:gd name="T8" fmla="*/ 133 w 160"/>
                <a:gd name="T9" fmla="*/ 30 h 152"/>
                <a:gd name="T10" fmla="*/ 130 w 160"/>
                <a:gd name="T11" fmla="*/ 131 h 152"/>
                <a:gd name="T12" fmla="*/ 129 w 160"/>
                <a:gd name="T13" fmla="*/ 132 h 152"/>
                <a:gd name="T14" fmla="*/ 79 w 160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52">
                  <a:moveTo>
                    <a:pt x="79" y="152"/>
                  </a:moveTo>
                  <a:cubicBezTo>
                    <a:pt x="60" y="152"/>
                    <a:pt x="41" y="144"/>
                    <a:pt x="27" y="129"/>
                  </a:cubicBezTo>
                  <a:cubicBezTo>
                    <a:pt x="0" y="100"/>
                    <a:pt x="1" y="55"/>
                    <a:pt x="30" y="28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60" y="0"/>
                    <a:pt x="106" y="1"/>
                    <a:pt x="133" y="30"/>
                  </a:cubicBezTo>
                  <a:cubicBezTo>
                    <a:pt x="160" y="59"/>
                    <a:pt x="159" y="104"/>
                    <a:pt x="130" y="131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15" y="145"/>
                    <a:pt x="97" y="152"/>
                    <a:pt x="79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469">
              <a:extLst>
                <a:ext uri="{FF2B5EF4-FFF2-40B4-BE49-F238E27FC236}">
                  <a16:creationId xmlns:a16="http://schemas.microsoft.com/office/drawing/2014/main" id="{8A921451-9EDC-4C9E-BDDD-9A635592C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954"/>
              <a:ext cx="64" cy="60"/>
            </a:xfrm>
            <a:custGeom>
              <a:avLst/>
              <a:gdLst>
                <a:gd name="T0" fmla="*/ 116 w 231"/>
                <a:gd name="T1" fmla="*/ 219 h 219"/>
                <a:gd name="T2" fmla="*/ 49 w 231"/>
                <a:gd name="T3" fmla="*/ 193 h 219"/>
                <a:gd name="T4" fmla="*/ 47 w 231"/>
                <a:gd name="T5" fmla="*/ 191 h 219"/>
                <a:gd name="T6" fmla="*/ 38 w 231"/>
                <a:gd name="T7" fmla="*/ 46 h 219"/>
                <a:gd name="T8" fmla="*/ 183 w 231"/>
                <a:gd name="T9" fmla="*/ 37 h 219"/>
                <a:gd name="T10" fmla="*/ 184 w 231"/>
                <a:gd name="T11" fmla="*/ 39 h 219"/>
                <a:gd name="T12" fmla="*/ 193 w 231"/>
                <a:gd name="T13" fmla="*/ 184 h 219"/>
                <a:gd name="T14" fmla="*/ 116 w 231"/>
                <a:gd name="T15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9">
                  <a:moveTo>
                    <a:pt x="116" y="219"/>
                  </a:moveTo>
                  <a:cubicBezTo>
                    <a:pt x="92" y="219"/>
                    <a:pt x="68" y="210"/>
                    <a:pt x="49" y="193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" y="154"/>
                    <a:pt x="0" y="89"/>
                    <a:pt x="38" y="46"/>
                  </a:cubicBezTo>
                  <a:cubicBezTo>
                    <a:pt x="75" y="4"/>
                    <a:pt x="140" y="0"/>
                    <a:pt x="183" y="37"/>
                  </a:cubicBezTo>
                  <a:cubicBezTo>
                    <a:pt x="184" y="39"/>
                    <a:pt x="184" y="39"/>
                    <a:pt x="184" y="39"/>
                  </a:cubicBezTo>
                  <a:cubicBezTo>
                    <a:pt x="227" y="76"/>
                    <a:pt x="231" y="141"/>
                    <a:pt x="193" y="184"/>
                  </a:cubicBezTo>
                  <a:cubicBezTo>
                    <a:pt x="173" y="207"/>
                    <a:pt x="145" y="219"/>
                    <a:pt x="116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470">
              <a:extLst>
                <a:ext uri="{FF2B5EF4-FFF2-40B4-BE49-F238E27FC236}">
                  <a16:creationId xmlns:a16="http://schemas.microsoft.com/office/drawing/2014/main" id="{51B56742-83D9-4190-B3A2-41F05AD3F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845"/>
              <a:ext cx="63" cy="60"/>
            </a:xfrm>
            <a:custGeom>
              <a:avLst/>
              <a:gdLst>
                <a:gd name="T0" fmla="*/ 114 w 230"/>
                <a:gd name="T1" fmla="*/ 218 h 218"/>
                <a:gd name="T2" fmla="*/ 39 w 230"/>
                <a:gd name="T3" fmla="*/ 186 h 218"/>
                <a:gd name="T4" fmla="*/ 44 w 230"/>
                <a:gd name="T5" fmla="*/ 40 h 218"/>
                <a:gd name="T6" fmla="*/ 45 w 230"/>
                <a:gd name="T7" fmla="*/ 39 h 218"/>
                <a:gd name="T8" fmla="*/ 191 w 230"/>
                <a:gd name="T9" fmla="*/ 43 h 218"/>
                <a:gd name="T10" fmla="*/ 187 w 230"/>
                <a:gd name="T11" fmla="*/ 189 h 218"/>
                <a:gd name="T12" fmla="*/ 185 w 230"/>
                <a:gd name="T13" fmla="*/ 190 h 218"/>
                <a:gd name="T14" fmla="*/ 114 w 230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18">
                  <a:moveTo>
                    <a:pt x="114" y="218"/>
                  </a:moveTo>
                  <a:cubicBezTo>
                    <a:pt x="87" y="218"/>
                    <a:pt x="59" y="207"/>
                    <a:pt x="39" y="186"/>
                  </a:cubicBezTo>
                  <a:cubicBezTo>
                    <a:pt x="0" y="144"/>
                    <a:pt x="2" y="79"/>
                    <a:pt x="44" y="40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87" y="0"/>
                    <a:pt x="152" y="2"/>
                    <a:pt x="191" y="43"/>
                  </a:cubicBezTo>
                  <a:cubicBezTo>
                    <a:pt x="230" y="85"/>
                    <a:pt x="228" y="150"/>
                    <a:pt x="187" y="189"/>
                  </a:cubicBezTo>
                  <a:cubicBezTo>
                    <a:pt x="185" y="190"/>
                    <a:pt x="185" y="190"/>
                    <a:pt x="185" y="190"/>
                  </a:cubicBezTo>
                  <a:cubicBezTo>
                    <a:pt x="165" y="209"/>
                    <a:pt x="140" y="218"/>
                    <a:pt x="114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471">
              <a:extLst>
                <a:ext uri="{FF2B5EF4-FFF2-40B4-BE49-F238E27FC236}">
                  <a16:creationId xmlns:a16="http://schemas.microsoft.com/office/drawing/2014/main" id="{C5DDE6E6-0A2A-4012-A7DD-130D34812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843"/>
              <a:ext cx="51" cy="48"/>
            </a:xfrm>
            <a:custGeom>
              <a:avLst/>
              <a:gdLst>
                <a:gd name="T0" fmla="*/ 93 w 185"/>
                <a:gd name="T1" fmla="*/ 176 h 176"/>
                <a:gd name="T2" fmla="*/ 38 w 185"/>
                <a:gd name="T3" fmla="*/ 155 h 176"/>
                <a:gd name="T4" fmla="*/ 37 w 185"/>
                <a:gd name="T5" fmla="*/ 154 h 176"/>
                <a:gd name="T6" fmla="*/ 30 w 185"/>
                <a:gd name="T7" fmla="*/ 37 h 176"/>
                <a:gd name="T8" fmla="*/ 146 w 185"/>
                <a:gd name="T9" fmla="*/ 30 h 176"/>
                <a:gd name="T10" fmla="*/ 148 w 185"/>
                <a:gd name="T11" fmla="*/ 31 h 176"/>
                <a:gd name="T12" fmla="*/ 155 w 185"/>
                <a:gd name="T13" fmla="*/ 148 h 176"/>
                <a:gd name="T14" fmla="*/ 93 w 185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176">
                  <a:moveTo>
                    <a:pt x="93" y="176"/>
                  </a:moveTo>
                  <a:cubicBezTo>
                    <a:pt x="74" y="176"/>
                    <a:pt x="54" y="169"/>
                    <a:pt x="38" y="155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" y="123"/>
                    <a:pt x="0" y="71"/>
                    <a:pt x="30" y="37"/>
                  </a:cubicBezTo>
                  <a:cubicBezTo>
                    <a:pt x="60" y="3"/>
                    <a:pt x="112" y="0"/>
                    <a:pt x="146" y="30"/>
                  </a:cubicBezTo>
                  <a:cubicBezTo>
                    <a:pt x="148" y="31"/>
                    <a:pt x="148" y="31"/>
                    <a:pt x="148" y="31"/>
                  </a:cubicBezTo>
                  <a:cubicBezTo>
                    <a:pt x="182" y="62"/>
                    <a:pt x="185" y="114"/>
                    <a:pt x="155" y="148"/>
                  </a:cubicBezTo>
                  <a:cubicBezTo>
                    <a:pt x="139" y="166"/>
                    <a:pt x="116" y="176"/>
                    <a:pt x="93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472">
              <a:extLst>
                <a:ext uri="{FF2B5EF4-FFF2-40B4-BE49-F238E27FC236}">
                  <a16:creationId xmlns:a16="http://schemas.microsoft.com/office/drawing/2014/main" id="{558A6E6B-787E-4FE0-823E-51E012F42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745"/>
              <a:ext cx="60" cy="55"/>
            </a:xfrm>
            <a:custGeom>
              <a:avLst/>
              <a:gdLst>
                <a:gd name="T0" fmla="*/ 107 w 216"/>
                <a:gd name="T1" fmla="*/ 202 h 202"/>
                <a:gd name="T2" fmla="*/ 20 w 216"/>
                <a:gd name="T3" fmla="*/ 144 h 202"/>
                <a:gd name="T4" fmla="*/ 72 w 216"/>
                <a:gd name="T5" fmla="*/ 21 h 202"/>
                <a:gd name="T6" fmla="*/ 74 w 216"/>
                <a:gd name="T7" fmla="*/ 20 h 202"/>
                <a:gd name="T8" fmla="*/ 197 w 216"/>
                <a:gd name="T9" fmla="*/ 72 h 202"/>
                <a:gd name="T10" fmla="*/ 145 w 216"/>
                <a:gd name="T11" fmla="*/ 195 h 202"/>
                <a:gd name="T12" fmla="*/ 143 w 216"/>
                <a:gd name="T13" fmla="*/ 196 h 202"/>
                <a:gd name="T14" fmla="*/ 107 w 216"/>
                <a:gd name="T1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202">
                  <a:moveTo>
                    <a:pt x="107" y="202"/>
                  </a:moveTo>
                  <a:cubicBezTo>
                    <a:pt x="70" y="202"/>
                    <a:pt x="35" y="180"/>
                    <a:pt x="20" y="144"/>
                  </a:cubicBezTo>
                  <a:cubicBezTo>
                    <a:pt x="0" y="95"/>
                    <a:pt x="24" y="40"/>
                    <a:pt x="72" y="21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122" y="0"/>
                    <a:pt x="177" y="24"/>
                    <a:pt x="197" y="72"/>
                  </a:cubicBezTo>
                  <a:cubicBezTo>
                    <a:pt x="216" y="120"/>
                    <a:pt x="193" y="175"/>
                    <a:pt x="145" y="195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31" y="200"/>
                    <a:pt x="119" y="202"/>
                    <a:pt x="107" y="2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473">
              <a:extLst>
                <a:ext uri="{FF2B5EF4-FFF2-40B4-BE49-F238E27FC236}">
                  <a16:creationId xmlns:a16="http://schemas.microsoft.com/office/drawing/2014/main" id="{27C4112D-2D69-4438-9DC1-B651B8705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743"/>
              <a:ext cx="42" cy="40"/>
            </a:xfrm>
            <a:custGeom>
              <a:avLst/>
              <a:gdLst>
                <a:gd name="T0" fmla="*/ 77 w 153"/>
                <a:gd name="T1" fmla="*/ 144 h 144"/>
                <a:gd name="T2" fmla="*/ 54 w 153"/>
                <a:gd name="T3" fmla="*/ 139 h 144"/>
                <a:gd name="T4" fmla="*/ 53 w 153"/>
                <a:gd name="T5" fmla="*/ 139 h 144"/>
                <a:gd name="T6" fmla="*/ 13 w 153"/>
                <a:gd name="T7" fmla="*/ 53 h 144"/>
                <a:gd name="T8" fmla="*/ 99 w 153"/>
                <a:gd name="T9" fmla="*/ 13 h 144"/>
                <a:gd name="T10" fmla="*/ 101 w 153"/>
                <a:gd name="T11" fmla="*/ 14 h 144"/>
                <a:gd name="T12" fmla="*/ 140 w 153"/>
                <a:gd name="T13" fmla="*/ 100 h 144"/>
                <a:gd name="T14" fmla="*/ 77 w 153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4">
                  <a:moveTo>
                    <a:pt x="77" y="144"/>
                  </a:moveTo>
                  <a:cubicBezTo>
                    <a:pt x="70" y="144"/>
                    <a:pt x="62" y="142"/>
                    <a:pt x="54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18" y="126"/>
                    <a:pt x="0" y="87"/>
                    <a:pt x="13" y="53"/>
                  </a:cubicBezTo>
                  <a:cubicBezTo>
                    <a:pt x="26" y="18"/>
                    <a:pt x="65" y="0"/>
                    <a:pt x="99" y="13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36" y="26"/>
                    <a:pt x="153" y="65"/>
                    <a:pt x="140" y="100"/>
                  </a:cubicBezTo>
                  <a:cubicBezTo>
                    <a:pt x="130" y="127"/>
                    <a:pt x="105" y="144"/>
                    <a:pt x="77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474">
              <a:extLst>
                <a:ext uri="{FF2B5EF4-FFF2-40B4-BE49-F238E27FC236}">
                  <a16:creationId xmlns:a16="http://schemas.microsoft.com/office/drawing/2014/main" id="{3324C510-AA1C-4BBC-8414-5184B2963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680"/>
              <a:ext cx="57" cy="53"/>
            </a:xfrm>
            <a:custGeom>
              <a:avLst/>
              <a:gdLst>
                <a:gd name="T0" fmla="*/ 102 w 206"/>
                <a:gd name="T1" fmla="*/ 192 h 192"/>
                <a:gd name="T2" fmla="*/ 19 w 206"/>
                <a:gd name="T3" fmla="*/ 136 h 192"/>
                <a:gd name="T4" fmla="*/ 69 w 206"/>
                <a:gd name="T5" fmla="*/ 19 h 192"/>
                <a:gd name="T6" fmla="*/ 71 w 206"/>
                <a:gd name="T7" fmla="*/ 18 h 192"/>
                <a:gd name="T8" fmla="*/ 188 w 206"/>
                <a:gd name="T9" fmla="*/ 68 h 192"/>
                <a:gd name="T10" fmla="*/ 138 w 206"/>
                <a:gd name="T11" fmla="*/ 185 h 192"/>
                <a:gd name="T12" fmla="*/ 136 w 206"/>
                <a:gd name="T13" fmla="*/ 186 h 192"/>
                <a:gd name="T14" fmla="*/ 102 w 206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2">
                  <a:moveTo>
                    <a:pt x="102" y="192"/>
                  </a:moveTo>
                  <a:cubicBezTo>
                    <a:pt x="67" y="192"/>
                    <a:pt x="33" y="171"/>
                    <a:pt x="19" y="136"/>
                  </a:cubicBezTo>
                  <a:cubicBezTo>
                    <a:pt x="0" y="90"/>
                    <a:pt x="23" y="38"/>
                    <a:pt x="69" y="19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117" y="0"/>
                    <a:pt x="169" y="22"/>
                    <a:pt x="188" y="68"/>
                  </a:cubicBezTo>
                  <a:cubicBezTo>
                    <a:pt x="206" y="114"/>
                    <a:pt x="184" y="166"/>
                    <a:pt x="138" y="185"/>
                  </a:cubicBezTo>
                  <a:cubicBezTo>
                    <a:pt x="136" y="186"/>
                    <a:pt x="136" y="186"/>
                    <a:pt x="136" y="186"/>
                  </a:cubicBezTo>
                  <a:cubicBezTo>
                    <a:pt x="125" y="190"/>
                    <a:pt x="114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475">
              <a:extLst>
                <a:ext uri="{FF2B5EF4-FFF2-40B4-BE49-F238E27FC236}">
                  <a16:creationId xmlns:a16="http://schemas.microsoft.com/office/drawing/2014/main" id="{4259ACBA-1A38-45EC-8296-18ABF5D17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679"/>
              <a:ext cx="48" cy="44"/>
            </a:xfrm>
            <a:custGeom>
              <a:avLst/>
              <a:gdLst>
                <a:gd name="T0" fmla="*/ 86 w 171"/>
                <a:gd name="T1" fmla="*/ 160 h 160"/>
                <a:gd name="T2" fmla="*/ 60 w 171"/>
                <a:gd name="T3" fmla="*/ 156 h 160"/>
                <a:gd name="T4" fmla="*/ 59 w 171"/>
                <a:gd name="T5" fmla="*/ 155 h 160"/>
                <a:gd name="T6" fmla="*/ 14 w 171"/>
                <a:gd name="T7" fmla="*/ 58 h 160"/>
                <a:gd name="T8" fmla="*/ 111 w 171"/>
                <a:gd name="T9" fmla="*/ 14 h 160"/>
                <a:gd name="T10" fmla="*/ 112 w 171"/>
                <a:gd name="T11" fmla="*/ 15 h 160"/>
                <a:gd name="T12" fmla="*/ 157 w 171"/>
                <a:gd name="T13" fmla="*/ 111 h 160"/>
                <a:gd name="T14" fmla="*/ 86 w 171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160">
                  <a:moveTo>
                    <a:pt x="86" y="160"/>
                  </a:moveTo>
                  <a:cubicBezTo>
                    <a:pt x="78" y="160"/>
                    <a:pt x="69" y="159"/>
                    <a:pt x="60" y="156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20" y="141"/>
                    <a:pt x="0" y="97"/>
                    <a:pt x="14" y="58"/>
                  </a:cubicBezTo>
                  <a:cubicBezTo>
                    <a:pt x="29" y="19"/>
                    <a:pt x="72" y="0"/>
                    <a:pt x="111" y="14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51" y="29"/>
                    <a:pt x="171" y="72"/>
                    <a:pt x="157" y="111"/>
                  </a:cubicBezTo>
                  <a:cubicBezTo>
                    <a:pt x="146" y="142"/>
                    <a:pt x="117" y="160"/>
                    <a:pt x="86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476">
              <a:extLst>
                <a:ext uri="{FF2B5EF4-FFF2-40B4-BE49-F238E27FC236}">
                  <a16:creationId xmlns:a16="http://schemas.microsoft.com/office/drawing/2014/main" id="{B6A13085-3E7E-414E-9620-4A2701CCF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604"/>
              <a:ext cx="74" cy="70"/>
            </a:xfrm>
            <a:custGeom>
              <a:avLst/>
              <a:gdLst>
                <a:gd name="T0" fmla="*/ 133 w 269"/>
                <a:gd name="T1" fmla="*/ 252 h 252"/>
                <a:gd name="T2" fmla="*/ 24 w 269"/>
                <a:gd name="T3" fmla="*/ 178 h 252"/>
                <a:gd name="T4" fmla="*/ 89 w 269"/>
                <a:gd name="T5" fmla="*/ 25 h 252"/>
                <a:gd name="T6" fmla="*/ 92 w 269"/>
                <a:gd name="T7" fmla="*/ 24 h 252"/>
                <a:gd name="T8" fmla="*/ 245 w 269"/>
                <a:gd name="T9" fmla="*/ 89 h 252"/>
                <a:gd name="T10" fmla="*/ 180 w 269"/>
                <a:gd name="T11" fmla="*/ 242 h 252"/>
                <a:gd name="T12" fmla="*/ 177 w 269"/>
                <a:gd name="T13" fmla="*/ 243 h 252"/>
                <a:gd name="T14" fmla="*/ 133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3" y="252"/>
                  </a:moveTo>
                  <a:cubicBezTo>
                    <a:pt x="87" y="252"/>
                    <a:pt x="43" y="224"/>
                    <a:pt x="24" y="178"/>
                  </a:cubicBezTo>
                  <a:cubicBezTo>
                    <a:pt x="0" y="118"/>
                    <a:pt x="29" y="49"/>
                    <a:pt x="89" y="25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152" y="0"/>
                    <a:pt x="220" y="29"/>
                    <a:pt x="245" y="89"/>
                  </a:cubicBezTo>
                  <a:cubicBezTo>
                    <a:pt x="269" y="149"/>
                    <a:pt x="240" y="218"/>
                    <a:pt x="180" y="242"/>
                  </a:cubicBezTo>
                  <a:cubicBezTo>
                    <a:pt x="177" y="243"/>
                    <a:pt x="177" y="243"/>
                    <a:pt x="177" y="243"/>
                  </a:cubicBezTo>
                  <a:cubicBezTo>
                    <a:pt x="163" y="249"/>
                    <a:pt x="148" y="252"/>
                    <a:pt x="133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477">
              <a:extLst>
                <a:ext uri="{FF2B5EF4-FFF2-40B4-BE49-F238E27FC236}">
                  <a16:creationId xmlns:a16="http://schemas.microsoft.com/office/drawing/2014/main" id="{0B57B632-8914-479B-A56E-4AC80E4B6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615"/>
              <a:ext cx="52" cy="49"/>
            </a:xfrm>
            <a:custGeom>
              <a:avLst/>
              <a:gdLst>
                <a:gd name="T0" fmla="*/ 95 w 188"/>
                <a:gd name="T1" fmla="*/ 176 h 176"/>
                <a:gd name="T2" fmla="*/ 67 w 188"/>
                <a:gd name="T3" fmla="*/ 171 h 176"/>
                <a:gd name="T4" fmla="*/ 65 w 188"/>
                <a:gd name="T5" fmla="*/ 170 h 176"/>
                <a:gd name="T6" fmla="*/ 16 w 188"/>
                <a:gd name="T7" fmla="*/ 64 h 176"/>
                <a:gd name="T8" fmla="*/ 122 w 188"/>
                <a:gd name="T9" fmla="*/ 16 h 176"/>
                <a:gd name="T10" fmla="*/ 124 w 188"/>
                <a:gd name="T11" fmla="*/ 16 h 176"/>
                <a:gd name="T12" fmla="*/ 173 w 188"/>
                <a:gd name="T13" fmla="*/ 122 h 176"/>
                <a:gd name="T14" fmla="*/ 95 w 188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6">
                  <a:moveTo>
                    <a:pt x="95" y="176"/>
                  </a:moveTo>
                  <a:cubicBezTo>
                    <a:pt x="86" y="176"/>
                    <a:pt x="76" y="175"/>
                    <a:pt x="67" y="171"/>
                  </a:cubicBezTo>
                  <a:cubicBezTo>
                    <a:pt x="65" y="170"/>
                    <a:pt x="65" y="170"/>
                    <a:pt x="65" y="170"/>
                  </a:cubicBezTo>
                  <a:cubicBezTo>
                    <a:pt x="22" y="155"/>
                    <a:pt x="0" y="107"/>
                    <a:pt x="16" y="64"/>
                  </a:cubicBezTo>
                  <a:cubicBezTo>
                    <a:pt x="32" y="22"/>
                    <a:pt x="79" y="0"/>
                    <a:pt x="122" y="16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67" y="32"/>
                    <a:pt x="188" y="80"/>
                    <a:pt x="173" y="122"/>
                  </a:cubicBezTo>
                  <a:cubicBezTo>
                    <a:pt x="160" y="156"/>
                    <a:pt x="129" y="176"/>
                    <a:pt x="95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478">
              <a:extLst>
                <a:ext uri="{FF2B5EF4-FFF2-40B4-BE49-F238E27FC236}">
                  <a16:creationId xmlns:a16="http://schemas.microsoft.com/office/drawing/2014/main" id="{0675DF20-6C36-4E81-B662-E5618DEE0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610"/>
              <a:ext cx="34" cy="34"/>
            </a:xfrm>
            <a:custGeom>
              <a:avLst/>
              <a:gdLst>
                <a:gd name="T0" fmla="*/ 62 w 126"/>
                <a:gd name="T1" fmla="*/ 123 h 123"/>
                <a:gd name="T2" fmla="*/ 1 w 126"/>
                <a:gd name="T3" fmla="*/ 62 h 123"/>
                <a:gd name="T4" fmla="*/ 62 w 126"/>
                <a:gd name="T5" fmla="*/ 0 h 123"/>
                <a:gd name="T6" fmla="*/ 63 w 126"/>
                <a:gd name="T7" fmla="*/ 0 h 123"/>
                <a:gd name="T8" fmla="*/ 64 w 126"/>
                <a:gd name="T9" fmla="*/ 0 h 123"/>
                <a:gd name="T10" fmla="*/ 126 w 126"/>
                <a:gd name="T11" fmla="*/ 60 h 123"/>
                <a:gd name="T12" fmla="*/ 65 w 126"/>
                <a:gd name="T13" fmla="*/ 123 h 123"/>
                <a:gd name="T14" fmla="*/ 63 w 126"/>
                <a:gd name="T15" fmla="*/ 123 h 123"/>
                <a:gd name="T16" fmla="*/ 62 w 126"/>
                <a:gd name="T17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123">
                  <a:moveTo>
                    <a:pt x="62" y="123"/>
                  </a:moveTo>
                  <a:cubicBezTo>
                    <a:pt x="29" y="123"/>
                    <a:pt x="1" y="96"/>
                    <a:pt x="1" y="62"/>
                  </a:cubicBezTo>
                  <a:cubicBezTo>
                    <a:pt x="0" y="28"/>
                    <a:pt x="28" y="0"/>
                    <a:pt x="6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4" y="0"/>
                    <a:pt x="64" y="0"/>
                  </a:cubicBezTo>
                  <a:cubicBezTo>
                    <a:pt x="98" y="0"/>
                    <a:pt x="125" y="27"/>
                    <a:pt x="126" y="60"/>
                  </a:cubicBezTo>
                  <a:cubicBezTo>
                    <a:pt x="126" y="94"/>
                    <a:pt x="99" y="122"/>
                    <a:pt x="65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3" y="123"/>
                    <a:pt x="62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479">
              <a:extLst>
                <a:ext uri="{FF2B5EF4-FFF2-40B4-BE49-F238E27FC236}">
                  <a16:creationId xmlns:a16="http://schemas.microsoft.com/office/drawing/2014/main" id="{E56277C9-FFE8-4579-879D-8702E5CDB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603"/>
              <a:ext cx="44" cy="43"/>
            </a:xfrm>
            <a:custGeom>
              <a:avLst/>
              <a:gdLst>
                <a:gd name="T0" fmla="*/ 79 w 161"/>
                <a:gd name="T1" fmla="*/ 157 h 157"/>
                <a:gd name="T2" fmla="*/ 0 w 161"/>
                <a:gd name="T3" fmla="*/ 80 h 157"/>
                <a:gd name="T4" fmla="*/ 78 w 161"/>
                <a:gd name="T5" fmla="*/ 0 h 157"/>
                <a:gd name="T6" fmla="*/ 80 w 161"/>
                <a:gd name="T7" fmla="*/ 0 h 157"/>
                <a:gd name="T8" fmla="*/ 81 w 161"/>
                <a:gd name="T9" fmla="*/ 0 h 157"/>
                <a:gd name="T10" fmla="*/ 160 w 161"/>
                <a:gd name="T11" fmla="*/ 77 h 157"/>
                <a:gd name="T12" fmla="*/ 82 w 161"/>
                <a:gd name="T13" fmla="*/ 157 h 157"/>
                <a:gd name="T14" fmla="*/ 80 w 161"/>
                <a:gd name="T15" fmla="*/ 157 h 157"/>
                <a:gd name="T16" fmla="*/ 79 w 161"/>
                <a:gd name="T17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" h="157">
                  <a:moveTo>
                    <a:pt x="79" y="157"/>
                  </a:moveTo>
                  <a:cubicBezTo>
                    <a:pt x="36" y="157"/>
                    <a:pt x="1" y="123"/>
                    <a:pt x="0" y="80"/>
                  </a:cubicBezTo>
                  <a:cubicBezTo>
                    <a:pt x="0" y="36"/>
                    <a:pt x="35" y="0"/>
                    <a:pt x="7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1" y="0"/>
                    <a:pt x="81" y="0"/>
                  </a:cubicBezTo>
                  <a:cubicBezTo>
                    <a:pt x="124" y="0"/>
                    <a:pt x="159" y="34"/>
                    <a:pt x="160" y="77"/>
                  </a:cubicBezTo>
                  <a:cubicBezTo>
                    <a:pt x="161" y="121"/>
                    <a:pt x="126" y="157"/>
                    <a:pt x="82" y="157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80" y="157"/>
                    <a:pt x="80" y="157"/>
                    <a:pt x="79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480">
              <a:extLst>
                <a:ext uri="{FF2B5EF4-FFF2-40B4-BE49-F238E27FC236}">
                  <a16:creationId xmlns:a16="http://schemas.microsoft.com/office/drawing/2014/main" id="{37C552F1-CF1F-49AF-AAB7-C729E3F68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3062"/>
              <a:ext cx="49" cy="48"/>
            </a:xfrm>
            <a:custGeom>
              <a:avLst/>
              <a:gdLst>
                <a:gd name="T0" fmla="*/ 90 w 177"/>
                <a:gd name="T1" fmla="*/ 173 h 173"/>
                <a:gd name="T2" fmla="*/ 88 w 177"/>
                <a:gd name="T3" fmla="*/ 173 h 173"/>
                <a:gd name="T4" fmla="*/ 86 w 177"/>
                <a:gd name="T5" fmla="*/ 173 h 173"/>
                <a:gd name="T6" fmla="*/ 1 w 177"/>
                <a:gd name="T7" fmla="*/ 85 h 173"/>
                <a:gd name="T8" fmla="*/ 88 w 177"/>
                <a:gd name="T9" fmla="*/ 0 h 173"/>
                <a:gd name="T10" fmla="*/ 89 w 177"/>
                <a:gd name="T11" fmla="*/ 0 h 173"/>
                <a:gd name="T12" fmla="*/ 91 w 177"/>
                <a:gd name="T13" fmla="*/ 0 h 173"/>
                <a:gd name="T14" fmla="*/ 177 w 177"/>
                <a:gd name="T15" fmla="*/ 88 h 173"/>
                <a:gd name="T16" fmla="*/ 90 w 177"/>
                <a:gd name="T17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7" h="173">
                  <a:moveTo>
                    <a:pt x="90" y="173"/>
                  </a:moveTo>
                  <a:cubicBezTo>
                    <a:pt x="89" y="173"/>
                    <a:pt x="89" y="173"/>
                    <a:pt x="88" y="173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39" y="172"/>
                    <a:pt x="0" y="133"/>
                    <a:pt x="1" y="85"/>
                  </a:cubicBezTo>
                  <a:cubicBezTo>
                    <a:pt x="2" y="38"/>
                    <a:pt x="41" y="0"/>
                    <a:pt x="88" y="0"/>
                  </a:cubicBezTo>
                  <a:cubicBezTo>
                    <a:pt x="88" y="0"/>
                    <a:pt x="89" y="0"/>
                    <a:pt x="89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139" y="0"/>
                    <a:pt x="177" y="40"/>
                    <a:pt x="177" y="88"/>
                  </a:cubicBezTo>
                  <a:cubicBezTo>
                    <a:pt x="176" y="135"/>
                    <a:pt x="137" y="173"/>
                    <a:pt x="90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481">
              <a:extLst>
                <a:ext uri="{FF2B5EF4-FFF2-40B4-BE49-F238E27FC236}">
                  <a16:creationId xmlns:a16="http://schemas.microsoft.com/office/drawing/2014/main" id="{4DE2C98E-705D-4EEE-B7D1-1FBAF84E5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3048"/>
              <a:ext cx="72" cy="70"/>
            </a:xfrm>
            <a:custGeom>
              <a:avLst/>
              <a:gdLst>
                <a:gd name="T0" fmla="*/ 132 w 260"/>
                <a:gd name="T1" fmla="*/ 255 h 255"/>
                <a:gd name="T2" fmla="*/ 130 w 260"/>
                <a:gd name="T3" fmla="*/ 255 h 255"/>
                <a:gd name="T4" fmla="*/ 127 w 260"/>
                <a:gd name="T5" fmla="*/ 255 h 255"/>
                <a:gd name="T6" fmla="*/ 1 w 260"/>
                <a:gd name="T7" fmla="*/ 126 h 255"/>
                <a:gd name="T8" fmla="*/ 129 w 260"/>
                <a:gd name="T9" fmla="*/ 0 h 255"/>
                <a:gd name="T10" fmla="*/ 131 w 260"/>
                <a:gd name="T11" fmla="*/ 0 h 255"/>
                <a:gd name="T12" fmla="*/ 134 w 260"/>
                <a:gd name="T13" fmla="*/ 0 h 255"/>
                <a:gd name="T14" fmla="*/ 259 w 260"/>
                <a:gd name="T15" fmla="*/ 130 h 255"/>
                <a:gd name="T16" fmla="*/ 132 w 260"/>
                <a:gd name="T17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55">
                  <a:moveTo>
                    <a:pt x="132" y="255"/>
                  </a:moveTo>
                  <a:cubicBezTo>
                    <a:pt x="131" y="255"/>
                    <a:pt x="130" y="255"/>
                    <a:pt x="130" y="255"/>
                  </a:cubicBezTo>
                  <a:cubicBezTo>
                    <a:pt x="127" y="255"/>
                    <a:pt x="127" y="255"/>
                    <a:pt x="127" y="255"/>
                  </a:cubicBezTo>
                  <a:cubicBezTo>
                    <a:pt x="56" y="254"/>
                    <a:pt x="0" y="196"/>
                    <a:pt x="1" y="126"/>
                  </a:cubicBezTo>
                  <a:cubicBezTo>
                    <a:pt x="2" y="56"/>
                    <a:pt x="59" y="0"/>
                    <a:pt x="129" y="0"/>
                  </a:cubicBezTo>
                  <a:cubicBezTo>
                    <a:pt x="129" y="0"/>
                    <a:pt x="130" y="0"/>
                    <a:pt x="131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204" y="1"/>
                    <a:pt x="260" y="59"/>
                    <a:pt x="259" y="130"/>
                  </a:cubicBezTo>
                  <a:cubicBezTo>
                    <a:pt x="258" y="200"/>
                    <a:pt x="201" y="255"/>
                    <a:pt x="132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482">
              <a:extLst>
                <a:ext uri="{FF2B5EF4-FFF2-40B4-BE49-F238E27FC236}">
                  <a16:creationId xmlns:a16="http://schemas.microsoft.com/office/drawing/2014/main" id="{006D77C7-CFB1-4218-BA7C-9210E01A0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3051"/>
              <a:ext cx="58" cy="54"/>
            </a:xfrm>
            <a:custGeom>
              <a:avLst/>
              <a:gdLst>
                <a:gd name="T0" fmla="*/ 105 w 209"/>
                <a:gd name="T1" fmla="*/ 194 h 194"/>
                <a:gd name="T2" fmla="*/ 71 w 209"/>
                <a:gd name="T3" fmla="*/ 188 h 194"/>
                <a:gd name="T4" fmla="*/ 69 w 209"/>
                <a:gd name="T5" fmla="*/ 187 h 194"/>
                <a:gd name="T6" fmla="*/ 19 w 209"/>
                <a:gd name="T7" fmla="*/ 68 h 194"/>
                <a:gd name="T8" fmla="*/ 138 w 209"/>
                <a:gd name="T9" fmla="*/ 18 h 194"/>
                <a:gd name="T10" fmla="*/ 140 w 209"/>
                <a:gd name="T11" fmla="*/ 19 h 194"/>
                <a:gd name="T12" fmla="*/ 190 w 209"/>
                <a:gd name="T13" fmla="*/ 138 h 194"/>
                <a:gd name="T14" fmla="*/ 105 w 209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4">
                  <a:moveTo>
                    <a:pt x="105" y="194"/>
                  </a:moveTo>
                  <a:cubicBezTo>
                    <a:pt x="94" y="194"/>
                    <a:pt x="83" y="192"/>
                    <a:pt x="71" y="188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23" y="168"/>
                    <a:pt x="0" y="115"/>
                    <a:pt x="19" y="68"/>
                  </a:cubicBezTo>
                  <a:cubicBezTo>
                    <a:pt x="38" y="22"/>
                    <a:pt x="91" y="0"/>
                    <a:pt x="138" y="18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86" y="38"/>
                    <a:pt x="209" y="91"/>
                    <a:pt x="190" y="138"/>
                  </a:cubicBezTo>
                  <a:cubicBezTo>
                    <a:pt x="175" y="173"/>
                    <a:pt x="141" y="194"/>
                    <a:pt x="105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483">
              <a:extLst>
                <a:ext uri="{FF2B5EF4-FFF2-40B4-BE49-F238E27FC236}">
                  <a16:creationId xmlns:a16="http://schemas.microsoft.com/office/drawing/2014/main" id="{44F50C89-EC64-4157-924D-3989034A4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3033"/>
              <a:ext cx="48" cy="45"/>
            </a:xfrm>
            <a:custGeom>
              <a:avLst/>
              <a:gdLst>
                <a:gd name="T0" fmla="*/ 86 w 174"/>
                <a:gd name="T1" fmla="*/ 163 h 163"/>
                <a:gd name="T2" fmla="*/ 14 w 174"/>
                <a:gd name="T3" fmla="*/ 113 h 163"/>
                <a:gd name="T4" fmla="*/ 60 w 174"/>
                <a:gd name="T5" fmla="*/ 15 h 163"/>
                <a:gd name="T6" fmla="*/ 61 w 174"/>
                <a:gd name="T7" fmla="*/ 14 h 163"/>
                <a:gd name="T8" fmla="*/ 159 w 174"/>
                <a:gd name="T9" fmla="*/ 59 h 163"/>
                <a:gd name="T10" fmla="*/ 114 w 174"/>
                <a:gd name="T11" fmla="*/ 157 h 163"/>
                <a:gd name="T12" fmla="*/ 112 w 174"/>
                <a:gd name="T13" fmla="*/ 158 h 163"/>
                <a:gd name="T14" fmla="*/ 86 w 174"/>
                <a:gd name="T15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63">
                  <a:moveTo>
                    <a:pt x="86" y="163"/>
                  </a:moveTo>
                  <a:cubicBezTo>
                    <a:pt x="55" y="163"/>
                    <a:pt x="26" y="144"/>
                    <a:pt x="14" y="113"/>
                  </a:cubicBezTo>
                  <a:cubicBezTo>
                    <a:pt x="0" y="73"/>
                    <a:pt x="20" y="29"/>
                    <a:pt x="60" y="15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101" y="0"/>
                    <a:pt x="145" y="20"/>
                    <a:pt x="159" y="59"/>
                  </a:cubicBezTo>
                  <a:cubicBezTo>
                    <a:pt x="174" y="99"/>
                    <a:pt x="154" y="143"/>
                    <a:pt x="114" y="157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04" y="161"/>
                    <a:pt x="95" y="163"/>
                    <a:pt x="86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484">
              <a:extLst>
                <a:ext uri="{FF2B5EF4-FFF2-40B4-BE49-F238E27FC236}">
                  <a16:creationId xmlns:a16="http://schemas.microsoft.com/office/drawing/2014/main" id="{9F35E1BB-434D-46EA-A332-F537522C5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973"/>
              <a:ext cx="73" cy="69"/>
            </a:xfrm>
            <a:custGeom>
              <a:avLst/>
              <a:gdLst>
                <a:gd name="T0" fmla="*/ 133 w 265"/>
                <a:gd name="T1" fmla="*/ 248 h 248"/>
                <a:gd name="T2" fmla="*/ 90 w 265"/>
                <a:gd name="T3" fmla="*/ 239 h 248"/>
                <a:gd name="T4" fmla="*/ 87 w 265"/>
                <a:gd name="T5" fmla="*/ 238 h 248"/>
                <a:gd name="T6" fmla="*/ 24 w 265"/>
                <a:gd name="T7" fmla="*/ 88 h 248"/>
                <a:gd name="T8" fmla="*/ 175 w 265"/>
                <a:gd name="T9" fmla="*/ 24 h 248"/>
                <a:gd name="T10" fmla="*/ 177 w 265"/>
                <a:gd name="T11" fmla="*/ 25 h 248"/>
                <a:gd name="T12" fmla="*/ 241 w 265"/>
                <a:gd name="T13" fmla="*/ 176 h 248"/>
                <a:gd name="T14" fmla="*/ 133 w 265"/>
                <a:gd name="T15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8">
                  <a:moveTo>
                    <a:pt x="133" y="248"/>
                  </a:moveTo>
                  <a:cubicBezTo>
                    <a:pt x="119" y="248"/>
                    <a:pt x="104" y="245"/>
                    <a:pt x="90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28" y="214"/>
                    <a:pt x="0" y="147"/>
                    <a:pt x="24" y="88"/>
                  </a:cubicBezTo>
                  <a:cubicBezTo>
                    <a:pt x="48" y="28"/>
                    <a:pt x="115" y="0"/>
                    <a:pt x="175" y="24"/>
                  </a:cubicBezTo>
                  <a:cubicBezTo>
                    <a:pt x="177" y="25"/>
                    <a:pt x="177" y="25"/>
                    <a:pt x="177" y="25"/>
                  </a:cubicBezTo>
                  <a:cubicBezTo>
                    <a:pt x="236" y="49"/>
                    <a:pt x="265" y="116"/>
                    <a:pt x="241" y="176"/>
                  </a:cubicBezTo>
                  <a:cubicBezTo>
                    <a:pt x="222" y="221"/>
                    <a:pt x="179" y="248"/>
                    <a:pt x="133" y="2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485">
              <a:extLst>
                <a:ext uri="{FF2B5EF4-FFF2-40B4-BE49-F238E27FC236}">
                  <a16:creationId xmlns:a16="http://schemas.microsoft.com/office/drawing/2014/main" id="{A3A0F8B5-F532-4DE9-B1CE-E913AC8C4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964"/>
              <a:ext cx="56" cy="53"/>
            </a:xfrm>
            <a:custGeom>
              <a:avLst/>
              <a:gdLst>
                <a:gd name="T0" fmla="*/ 101 w 204"/>
                <a:gd name="T1" fmla="*/ 191 h 191"/>
                <a:gd name="T2" fmla="*/ 17 w 204"/>
                <a:gd name="T3" fmla="*/ 133 h 191"/>
                <a:gd name="T4" fmla="*/ 70 w 204"/>
                <a:gd name="T5" fmla="*/ 18 h 191"/>
                <a:gd name="T6" fmla="*/ 72 w 204"/>
                <a:gd name="T7" fmla="*/ 17 h 191"/>
                <a:gd name="T8" fmla="*/ 186 w 204"/>
                <a:gd name="T9" fmla="*/ 70 h 191"/>
                <a:gd name="T10" fmla="*/ 134 w 204"/>
                <a:gd name="T11" fmla="*/ 185 h 191"/>
                <a:gd name="T12" fmla="*/ 132 w 204"/>
                <a:gd name="T13" fmla="*/ 185 h 191"/>
                <a:gd name="T14" fmla="*/ 101 w 204"/>
                <a:gd name="T15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1">
                  <a:moveTo>
                    <a:pt x="101" y="191"/>
                  </a:moveTo>
                  <a:cubicBezTo>
                    <a:pt x="65" y="191"/>
                    <a:pt x="30" y="168"/>
                    <a:pt x="17" y="133"/>
                  </a:cubicBezTo>
                  <a:cubicBezTo>
                    <a:pt x="0" y="86"/>
                    <a:pt x="24" y="35"/>
                    <a:pt x="70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118" y="0"/>
                    <a:pt x="169" y="24"/>
                    <a:pt x="186" y="70"/>
                  </a:cubicBezTo>
                  <a:cubicBezTo>
                    <a:pt x="204" y="116"/>
                    <a:pt x="180" y="167"/>
                    <a:pt x="134" y="185"/>
                  </a:cubicBezTo>
                  <a:cubicBezTo>
                    <a:pt x="132" y="185"/>
                    <a:pt x="132" y="185"/>
                    <a:pt x="132" y="185"/>
                  </a:cubicBezTo>
                  <a:cubicBezTo>
                    <a:pt x="122" y="189"/>
                    <a:pt x="111" y="191"/>
                    <a:pt x="101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486">
              <a:extLst>
                <a:ext uri="{FF2B5EF4-FFF2-40B4-BE49-F238E27FC236}">
                  <a16:creationId xmlns:a16="http://schemas.microsoft.com/office/drawing/2014/main" id="{680622DF-A9E9-465D-AA15-7BC6352C2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911"/>
              <a:ext cx="58" cy="54"/>
            </a:xfrm>
            <a:custGeom>
              <a:avLst/>
              <a:gdLst>
                <a:gd name="T0" fmla="*/ 106 w 210"/>
                <a:gd name="T1" fmla="*/ 197 h 197"/>
                <a:gd name="T2" fmla="*/ 71 w 210"/>
                <a:gd name="T3" fmla="*/ 190 h 197"/>
                <a:gd name="T4" fmla="*/ 69 w 210"/>
                <a:gd name="T5" fmla="*/ 190 h 197"/>
                <a:gd name="T6" fmla="*/ 19 w 210"/>
                <a:gd name="T7" fmla="*/ 70 h 197"/>
                <a:gd name="T8" fmla="*/ 138 w 210"/>
                <a:gd name="T9" fmla="*/ 20 h 197"/>
                <a:gd name="T10" fmla="*/ 140 w 210"/>
                <a:gd name="T11" fmla="*/ 20 h 197"/>
                <a:gd name="T12" fmla="*/ 191 w 210"/>
                <a:gd name="T13" fmla="*/ 140 h 197"/>
                <a:gd name="T14" fmla="*/ 106 w 210"/>
                <a:gd name="T15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7">
                  <a:moveTo>
                    <a:pt x="106" y="197"/>
                  </a:moveTo>
                  <a:cubicBezTo>
                    <a:pt x="94" y="197"/>
                    <a:pt x="83" y="195"/>
                    <a:pt x="71" y="190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22" y="171"/>
                    <a:pt x="0" y="117"/>
                    <a:pt x="19" y="70"/>
                  </a:cubicBezTo>
                  <a:cubicBezTo>
                    <a:pt x="38" y="23"/>
                    <a:pt x="91" y="0"/>
                    <a:pt x="138" y="20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87" y="39"/>
                    <a:pt x="210" y="93"/>
                    <a:pt x="191" y="140"/>
                  </a:cubicBezTo>
                  <a:cubicBezTo>
                    <a:pt x="176" y="176"/>
                    <a:pt x="142" y="197"/>
                    <a:pt x="106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487">
              <a:extLst>
                <a:ext uri="{FF2B5EF4-FFF2-40B4-BE49-F238E27FC236}">
                  <a16:creationId xmlns:a16="http://schemas.microsoft.com/office/drawing/2014/main" id="{824D8F24-C9A5-4B45-80C5-09629B672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897"/>
              <a:ext cx="61" cy="57"/>
            </a:xfrm>
            <a:custGeom>
              <a:avLst/>
              <a:gdLst>
                <a:gd name="T0" fmla="*/ 109 w 220"/>
                <a:gd name="T1" fmla="*/ 206 h 206"/>
                <a:gd name="T2" fmla="*/ 18 w 220"/>
                <a:gd name="T3" fmla="*/ 143 h 206"/>
                <a:gd name="T4" fmla="*/ 75 w 220"/>
                <a:gd name="T5" fmla="*/ 19 h 206"/>
                <a:gd name="T6" fmla="*/ 77 w 220"/>
                <a:gd name="T7" fmla="*/ 18 h 206"/>
                <a:gd name="T8" fmla="*/ 201 w 220"/>
                <a:gd name="T9" fmla="*/ 76 h 206"/>
                <a:gd name="T10" fmla="*/ 144 w 220"/>
                <a:gd name="T11" fmla="*/ 199 h 206"/>
                <a:gd name="T12" fmla="*/ 142 w 220"/>
                <a:gd name="T13" fmla="*/ 200 h 206"/>
                <a:gd name="T14" fmla="*/ 109 w 220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0" h="206">
                  <a:moveTo>
                    <a:pt x="109" y="206"/>
                  </a:moveTo>
                  <a:cubicBezTo>
                    <a:pt x="69" y="206"/>
                    <a:pt x="33" y="182"/>
                    <a:pt x="18" y="143"/>
                  </a:cubicBezTo>
                  <a:cubicBezTo>
                    <a:pt x="0" y="93"/>
                    <a:pt x="25" y="38"/>
                    <a:pt x="75" y="19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127" y="0"/>
                    <a:pt x="183" y="25"/>
                    <a:pt x="201" y="76"/>
                  </a:cubicBezTo>
                  <a:cubicBezTo>
                    <a:pt x="220" y="125"/>
                    <a:pt x="194" y="181"/>
                    <a:pt x="144" y="19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31" y="204"/>
                    <a:pt x="120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488">
              <a:extLst>
                <a:ext uri="{FF2B5EF4-FFF2-40B4-BE49-F238E27FC236}">
                  <a16:creationId xmlns:a16="http://schemas.microsoft.com/office/drawing/2014/main" id="{280111C5-8993-4DD3-B40E-BC4C499A0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814"/>
              <a:ext cx="56" cy="54"/>
            </a:xfrm>
            <a:custGeom>
              <a:avLst/>
              <a:gdLst>
                <a:gd name="T0" fmla="*/ 102 w 204"/>
                <a:gd name="T1" fmla="*/ 194 h 194"/>
                <a:gd name="T2" fmla="*/ 40 w 204"/>
                <a:gd name="T3" fmla="*/ 169 h 194"/>
                <a:gd name="T4" fmla="*/ 38 w 204"/>
                <a:gd name="T5" fmla="*/ 168 h 194"/>
                <a:gd name="T6" fmla="*/ 34 w 204"/>
                <a:gd name="T7" fmla="*/ 39 h 194"/>
                <a:gd name="T8" fmla="*/ 163 w 204"/>
                <a:gd name="T9" fmla="*/ 35 h 194"/>
                <a:gd name="T10" fmla="*/ 165 w 204"/>
                <a:gd name="T11" fmla="*/ 36 h 194"/>
                <a:gd name="T12" fmla="*/ 169 w 204"/>
                <a:gd name="T13" fmla="*/ 165 h 194"/>
                <a:gd name="T14" fmla="*/ 102 w 204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4">
                  <a:moveTo>
                    <a:pt x="102" y="194"/>
                  </a:moveTo>
                  <a:cubicBezTo>
                    <a:pt x="80" y="194"/>
                    <a:pt x="58" y="186"/>
                    <a:pt x="40" y="169"/>
                  </a:cubicBezTo>
                  <a:cubicBezTo>
                    <a:pt x="38" y="168"/>
                    <a:pt x="38" y="168"/>
                    <a:pt x="38" y="168"/>
                  </a:cubicBezTo>
                  <a:cubicBezTo>
                    <a:pt x="2" y="133"/>
                    <a:pt x="0" y="75"/>
                    <a:pt x="34" y="39"/>
                  </a:cubicBezTo>
                  <a:cubicBezTo>
                    <a:pt x="69" y="2"/>
                    <a:pt x="127" y="0"/>
                    <a:pt x="163" y="35"/>
                  </a:cubicBezTo>
                  <a:cubicBezTo>
                    <a:pt x="165" y="36"/>
                    <a:pt x="165" y="36"/>
                    <a:pt x="165" y="36"/>
                  </a:cubicBezTo>
                  <a:cubicBezTo>
                    <a:pt x="202" y="71"/>
                    <a:pt x="204" y="128"/>
                    <a:pt x="169" y="165"/>
                  </a:cubicBezTo>
                  <a:cubicBezTo>
                    <a:pt x="151" y="184"/>
                    <a:pt x="127" y="194"/>
                    <a:pt x="102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489">
              <a:extLst>
                <a:ext uri="{FF2B5EF4-FFF2-40B4-BE49-F238E27FC236}">
                  <a16:creationId xmlns:a16="http://schemas.microsoft.com/office/drawing/2014/main" id="{26E01659-B3E6-4314-BDA5-49E1D4305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771"/>
              <a:ext cx="73" cy="69"/>
            </a:xfrm>
            <a:custGeom>
              <a:avLst/>
              <a:gdLst>
                <a:gd name="T0" fmla="*/ 132 w 266"/>
                <a:gd name="T1" fmla="*/ 251 h 251"/>
                <a:gd name="T2" fmla="*/ 43 w 266"/>
                <a:gd name="T3" fmla="*/ 211 h 251"/>
                <a:gd name="T4" fmla="*/ 54 w 266"/>
                <a:gd name="T5" fmla="*/ 45 h 251"/>
                <a:gd name="T6" fmla="*/ 56 w 266"/>
                <a:gd name="T7" fmla="*/ 43 h 251"/>
                <a:gd name="T8" fmla="*/ 223 w 266"/>
                <a:gd name="T9" fmla="*/ 53 h 251"/>
                <a:gd name="T10" fmla="*/ 212 w 266"/>
                <a:gd name="T11" fmla="*/ 220 h 251"/>
                <a:gd name="T12" fmla="*/ 210 w 266"/>
                <a:gd name="T13" fmla="*/ 222 h 251"/>
                <a:gd name="T14" fmla="*/ 132 w 266"/>
                <a:gd name="T15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1">
                  <a:moveTo>
                    <a:pt x="132" y="251"/>
                  </a:moveTo>
                  <a:cubicBezTo>
                    <a:pt x="99" y="251"/>
                    <a:pt x="67" y="238"/>
                    <a:pt x="43" y="211"/>
                  </a:cubicBezTo>
                  <a:cubicBezTo>
                    <a:pt x="0" y="162"/>
                    <a:pt x="5" y="88"/>
                    <a:pt x="54" y="45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105" y="0"/>
                    <a:pt x="179" y="4"/>
                    <a:pt x="223" y="53"/>
                  </a:cubicBezTo>
                  <a:cubicBezTo>
                    <a:pt x="266" y="102"/>
                    <a:pt x="261" y="177"/>
                    <a:pt x="212" y="220"/>
                  </a:cubicBezTo>
                  <a:cubicBezTo>
                    <a:pt x="210" y="222"/>
                    <a:pt x="210" y="222"/>
                    <a:pt x="210" y="222"/>
                  </a:cubicBezTo>
                  <a:cubicBezTo>
                    <a:pt x="188" y="242"/>
                    <a:pt x="160" y="251"/>
                    <a:pt x="132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490">
              <a:extLst>
                <a:ext uri="{FF2B5EF4-FFF2-40B4-BE49-F238E27FC236}">
                  <a16:creationId xmlns:a16="http://schemas.microsoft.com/office/drawing/2014/main" id="{F263CBDD-10FA-4517-9146-AB562FA51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683"/>
              <a:ext cx="64" cy="60"/>
            </a:xfrm>
            <a:custGeom>
              <a:avLst/>
              <a:gdLst>
                <a:gd name="T0" fmla="*/ 116 w 231"/>
                <a:gd name="T1" fmla="*/ 220 h 220"/>
                <a:gd name="T2" fmla="*/ 45 w 231"/>
                <a:gd name="T3" fmla="*/ 192 h 220"/>
                <a:gd name="T4" fmla="*/ 43 w 231"/>
                <a:gd name="T5" fmla="*/ 190 h 220"/>
                <a:gd name="T6" fmla="*/ 39 w 231"/>
                <a:gd name="T7" fmla="*/ 44 h 220"/>
                <a:gd name="T8" fmla="*/ 185 w 231"/>
                <a:gd name="T9" fmla="*/ 39 h 220"/>
                <a:gd name="T10" fmla="*/ 187 w 231"/>
                <a:gd name="T11" fmla="*/ 41 h 220"/>
                <a:gd name="T12" fmla="*/ 192 w 231"/>
                <a:gd name="T13" fmla="*/ 187 h 220"/>
                <a:gd name="T14" fmla="*/ 116 w 231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20">
                  <a:moveTo>
                    <a:pt x="116" y="220"/>
                  </a:moveTo>
                  <a:cubicBezTo>
                    <a:pt x="91" y="220"/>
                    <a:pt x="65" y="211"/>
                    <a:pt x="45" y="192"/>
                  </a:cubicBezTo>
                  <a:cubicBezTo>
                    <a:pt x="43" y="190"/>
                    <a:pt x="43" y="190"/>
                    <a:pt x="43" y="190"/>
                  </a:cubicBezTo>
                  <a:cubicBezTo>
                    <a:pt x="2" y="151"/>
                    <a:pt x="0" y="86"/>
                    <a:pt x="39" y="44"/>
                  </a:cubicBezTo>
                  <a:cubicBezTo>
                    <a:pt x="78" y="2"/>
                    <a:pt x="144" y="0"/>
                    <a:pt x="185" y="39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229" y="80"/>
                    <a:pt x="231" y="146"/>
                    <a:pt x="192" y="187"/>
                  </a:cubicBezTo>
                  <a:cubicBezTo>
                    <a:pt x="171" y="209"/>
                    <a:pt x="144" y="220"/>
                    <a:pt x="116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491">
              <a:extLst>
                <a:ext uri="{FF2B5EF4-FFF2-40B4-BE49-F238E27FC236}">
                  <a16:creationId xmlns:a16="http://schemas.microsoft.com/office/drawing/2014/main" id="{6A90C214-8112-4D61-9511-B97E2282A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657"/>
              <a:ext cx="54" cy="52"/>
            </a:xfrm>
            <a:custGeom>
              <a:avLst/>
              <a:gdLst>
                <a:gd name="T0" fmla="*/ 98 w 197"/>
                <a:gd name="T1" fmla="*/ 187 h 187"/>
                <a:gd name="T2" fmla="*/ 32 w 197"/>
                <a:gd name="T3" fmla="*/ 157 h 187"/>
                <a:gd name="T4" fmla="*/ 40 w 197"/>
                <a:gd name="T5" fmla="*/ 33 h 187"/>
                <a:gd name="T6" fmla="*/ 41 w 197"/>
                <a:gd name="T7" fmla="*/ 32 h 187"/>
                <a:gd name="T8" fmla="*/ 165 w 197"/>
                <a:gd name="T9" fmla="*/ 40 h 187"/>
                <a:gd name="T10" fmla="*/ 158 w 197"/>
                <a:gd name="T11" fmla="*/ 164 h 187"/>
                <a:gd name="T12" fmla="*/ 156 w 197"/>
                <a:gd name="T13" fmla="*/ 165 h 187"/>
                <a:gd name="T14" fmla="*/ 98 w 197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87">
                  <a:moveTo>
                    <a:pt x="98" y="187"/>
                  </a:moveTo>
                  <a:cubicBezTo>
                    <a:pt x="74" y="187"/>
                    <a:pt x="50" y="177"/>
                    <a:pt x="32" y="157"/>
                  </a:cubicBezTo>
                  <a:cubicBezTo>
                    <a:pt x="0" y="121"/>
                    <a:pt x="4" y="65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78" y="0"/>
                    <a:pt x="133" y="3"/>
                    <a:pt x="165" y="40"/>
                  </a:cubicBezTo>
                  <a:cubicBezTo>
                    <a:pt x="197" y="76"/>
                    <a:pt x="194" y="132"/>
                    <a:pt x="158" y="164"/>
                  </a:cubicBezTo>
                  <a:cubicBezTo>
                    <a:pt x="156" y="165"/>
                    <a:pt x="156" y="165"/>
                    <a:pt x="156" y="165"/>
                  </a:cubicBezTo>
                  <a:cubicBezTo>
                    <a:pt x="139" y="180"/>
                    <a:pt x="119" y="187"/>
                    <a:pt x="98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492">
              <a:extLst>
                <a:ext uri="{FF2B5EF4-FFF2-40B4-BE49-F238E27FC236}">
                  <a16:creationId xmlns:a16="http://schemas.microsoft.com/office/drawing/2014/main" id="{270C9F0F-3711-48F1-8B32-0B0441F71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550"/>
              <a:ext cx="73" cy="70"/>
            </a:xfrm>
            <a:custGeom>
              <a:avLst/>
              <a:gdLst>
                <a:gd name="T0" fmla="*/ 133 w 263"/>
                <a:gd name="T1" fmla="*/ 250 h 250"/>
                <a:gd name="T2" fmla="*/ 52 w 263"/>
                <a:gd name="T3" fmla="*/ 218 h 250"/>
                <a:gd name="T4" fmla="*/ 50 w 263"/>
                <a:gd name="T5" fmla="*/ 216 h 250"/>
                <a:gd name="T6" fmla="*/ 45 w 263"/>
                <a:gd name="T7" fmla="*/ 50 h 250"/>
                <a:gd name="T8" fmla="*/ 211 w 263"/>
                <a:gd name="T9" fmla="*/ 45 h 250"/>
                <a:gd name="T10" fmla="*/ 213 w 263"/>
                <a:gd name="T11" fmla="*/ 47 h 250"/>
                <a:gd name="T12" fmla="*/ 218 w 263"/>
                <a:gd name="T13" fmla="*/ 213 h 250"/>
                <a:gd name="T14" fmla="*/ 133 w 263"/>
                <a:gd name="T15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0">
                  <a:moveTo>
                    <a:pt x="133" y="250"/>
                  </a:moveTo>
                  <a:cubicBezTo>
                    <a:pt x="104" y="250"/>
                    <a:pt x="75" y="239"/>
                    <a:pt x="52" y="218"/>
                  </a:cubicBezTo>
                  <a:cubicBezTo>
                    <a:pt x="50" y="216"/>
                    <a:pt x="50" y="216"/>
                    <a:pt x="50" y="216"/>
                  </a:cubicBezTo>
                  <a:cubicBezTo>
                    <a:pt x="3" y="172"/>
                    <a:pt x="0" y="97"/>
                    <a:pt x="45" y="50"/>
                  </a:cubicBezTo>
                  <a:cubicBezTo>
                    <a:pt x="89" y="2"/>
                    <a:pt x="164" y="0"/>
                    <a:pt x="211" y="45"/>
                  </a:cubicBezTo>
                  <a:cubicBezTo>
                    <a:pt x="213" y="47"/>
                    <a:pt x="213" y="47"/>
                    <a:pt x="213" y="47"/>
                  </a:cubicBezTo>
                  <a:cubicBezTo>
                    <a:pt x="261" y="91"/>
                    <a:pt x="263" y="166"/>
                    <a:pt x="218" y="213"/>
                  </a:cubicBezTo>
                  <a:cubicBezTo>
                    <a:pt x="195" y="238"/>
                    <a:pt x="164" y="250"/>
                    <a:pt x="133" y="2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493">
              <a:extLst>
                <a:ext uri="{FF2B5EF4-FFF2-40B4-BE49-F238E27FC236}">
                  <a16:creationId xmlns:a16="http://schemas.microsoft.com/office/drawing/2014/main" id="{4366FE77-1B05-4520-BD7D-BB010EC8F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517"/>
              <a:ext cx="52" cy="49"/>
            </a:xfrm>
            <a:custGeom>
              <a:avLst/>
              <a:gdLst>
                <a:gd name="T0" fmla="*/ 94 w 188"/>
                <a:gd name="T1" fmla="*/ 178 h 178"/>
                <a:gd name="T2" fmla="*/ 56 w 188"/>
                <a:gd name="T3" fmla="*/ 169 h 178"/>
                <a:gd name="T4" fmla="*/ 21 w 188"/>
                <a:gd name="T5" fmla="*/ 58 h 178"/>
                <a:gd name="T6" fmla="*/ 22 w 188"/>
                <a:gd name="T7" fmla="*/ 56 h 178"/>
                <a:gd name="T8" fmla="*/ 132 w 188"/>
                <a:gd name="T9" fmla="*/ 21 h 178"/>
                <a:gd name="T10" fmla="*/ 168 w 188"/>
                <a:gd name="T11" fmla="*/ 132 h 178"/>
                <a:gd name="T12" fmla="*/ 167 w 188"/>
                <a:gd name="T13" fmla="*/ 134 h 178"/>
                <a:gd name="T14" fmla="*/ 94 w 188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8">
                  <a:moveTo>
                    <a:pt x="94" y="178"/>
                  </a:moveTo>
                  <a:cubicBezTo>
                    <a:pt x="81" y="178"/>
                    <a:pt x="68" y="175"/>
                    <a:pt x="56" y="169"/>
                  </a:cubicBezTo>
                  <a:cubicBezTo>
                    <a:pt x="16" y="148"/>
                    <a:pt x="0" y="98"/>
                    <a:pt x="21" y="58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42" y="16"/>
                    <a:pt x="92" y="0"/>
                    <a:pt x="132" y="21"/>
                  </a:cubicBezTo>
                  <a:cubicBezTo>
                    <a:pt x="173" y="42"/>
                    <a:pt x="188" y="92"/>
                    <a:pt x="168" y="132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152" y="162"/>
                    <a:pt x="123" y="178"/>
                    <a:pt x="94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494">
              <a:extLst>
                <a:ext uri="{FF2B5EF4-FFF2-40B4-BE49-F238E27FC236}">
                  <a16:creationId xmlns:a16="http://schemas.microsoft.com/office/drawing/2014/main" id="{DC657604-731E-4B6E-BE47-D13CEB4B2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392"/>
              <a:ext cx="58" cy="54"/>
            </a:xfrm>
            <a:custGeom>
              <a:avLst/>
              <a:gdLst>
                <a:gd name="T0" fmla="*/ 104 w 208"/>
                <a:gd name="T1" fmla="*/ 196 h 196"/>
                <a:gd name="T2" fmla="*/ 22 w 208"/>
                <a:gd name="T3" fmla="*/ 144 h 196"/>
                <a:gd name="T4" fmla="*/ 22 w 208"/>
                <a:gd name="T5" fmla="*/ 142 h 196"/>
                <a:gd name="T6" fmla="*/ 64 w 208"/>
                <a:gd name="T7" fmla="*/ 21 h 196"/>
                <a:gd name="T8" fmla="*/ 185 w 208"/>
                <a:gd name="T9" fmla="*/ 64 h 196"/>
                <a:gd name="T10" fmla="*/ 186 w 208"/>
                <a:gd name="T11" fmla="*/ 66 h 196"/>
                <a:gd name="T12" fmla="*/ 143 w 208"/>
                <a:gd name="T13" fmla="*/ 187 h 196"/>
                <a:gd name="T14" fmla="*/ 104 w 208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6">
                  <a:moveTo>
                    <a:pt x="104" y="196"/>
                  </a:moveTo>
                  <a:cubicBezTo>
                    <a:pt x="71" y="196"/>
                    <a:pt x="38" y="177"/>
                    <a:pt x="22" y="144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0" y="97"/>
                    <a:pt x="19" y="43"/>
                    <a:pt x="64" y="21"/>
                  </a:cubicBezTo>
                  <a:cubicBezTo>
                    <a:pt x="109" y="0"/>
                    <a:pt x="164" y="19"/>
                    <a:pt x="185" y="64"/>
                  </a:cubicBezTo>
                  <a:cubicBezTo>
                    <a:pt x="186" y="66"/>
                    <a:pt x="186" y="66"/>
                    <a:pt x="186" y="66"/>
                  </a:cubicBezTo>
                  <a:cubicBezTo>
                    <a:pt x="208" y="111"/>
                    <a:pt x="189" y="165"/>
                    <a:pt x="143" y="187"/>
                  </a:cubicBezTo>
                  <a:cubicBezTo>
                    <a:pt x="131" y="193"/>
                    <a:pt x="117" y="196"/>
                    <a:pt x="104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495">
              <a:extLst>
                <a:ext uri="{FF2B5EF4-FFF2-40B4-BE49-F238E27FC236}">
                  <a16:creationId xmlns:a16="http://schemas.microsoft.com/office/drawing/2014/main" id="{36482B88-BD9B-422E-8D49-05E29CDFA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2354"/>
              <a:ext cx="46" cy="44"/>
            </a:xfrm>
            <a:custGeom>
              <a:avLst/>
              <a:gdLst>
                <a:gd name="T0" fmla="*/ 83 w 167"/>
                <a:gd name="T1" fmla="*/ 158 h 158"/>
                <a:gd name="T2" fmla="*/ 49 w 167"/>
                <a:gd name="T3" fmla="*/ 149 h 158"/>
                <a:gd name="T4" fmla="*/ 18 w 167"/>
                <a:gd name="T5" fmla="*/ 51 h 158"/>
                <a:gd name="T6" fmla="*/ 19 w 167"/>
                <a:gd name="T7" fmla="*/ 50 h 158"/>
                <a:gd name="T8" fmla="*/ 117 w 167"/>
                <a:gd name="T9" fmla="*/ 18 h 158"/>
                <a:gd name="T10" fmla="*/ 148 w 167"/>
                <a:gd name="T11" fmla="*/ 117 h 158"/>
                <a:gd name="T12" fmla="*/ 148 w 167"/>
                <a:gd name="T13" fmla="*/ 118 h 158"/>
                <a:gd name="T14" fmla="*/ 83 w 167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58">
                  <a:moveTo>
                    <a:pt x="83" y="158"/>
                  </a:moveTo>
                  <a:cubicBezTo>
                    <a:pt x="72" y="158"/>
                    <a:pt x="60" y="155"/>
                    <a:pt x="49" y="149"/>
                  </a:cubicBezTo>
                  <a:cubicBezTo>
                    <a:pt x="13" y="131"/>
                    <a:pt x="0" y="87"/>
                    <a:pt x="18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37" y="14"/>
                    <a:pt x="81" y="0"/>
                    <a:pt x="117" y="18"/>
                  </a:cubicBezTo>
                  <a:cubicBezTo>
                    <a:pt x="153" y="37"/>
                    <a:pt x="167" y="81"/>
                    <a:pt x="148" y="117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35" y="143"/>
                    <a:pt x="109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496">
              <a:extLst>
                <a:ext uri="{FF2B5EF4-FFF2-40B4-BE49-F238E27FC236}">
                  <a16:creationId xmlns:a16="http://schemas.microsoft.com/office/drawing/2014/main" id="{FFD53B8A-3D53-4EEE-82AD-F83F6881B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222"/>
              <a:ext cx="62" cy="58"/>
            </a:xfrm>
            <a:custGeom>
              <a:avLst/>
              <a:gdLst>
                <a:gd name="T0" fmla="*/ 112 w 223"/>
                <a:gd name="T1" fmla="*/ 210 h 210"/>
                <a:gd name="T2" fmla="*/ 24 w 223"/>
                <a:gd name="T3" fmla="*/ 154 h 210"/>
                <a:gd name="T4" fmla="*/ 23 w 223"/>
                <a:gd name="T5" fmla="*/ 152 h 210"/>
                <a:gd name="T6" fmla="*/ 69 w 223"/>
                <a:gd name="T7" fmla="*/ 23 h 210"/>
                <a:gd name="T8" fmla="*/ 199 w 223"/>
                <a:gd name="T9" fmla="*/ 69 h 210"/>
                <a:gd name="T10" fmla="*/ 199 w 223"/>
                <a:gd name="T11" fmla="*/ 71 h 210"/>
                <a:gd name="T12" fmla="*/ 154 w 223"/>
                <a:gd name="T13" fmla="*/ 200 h 210"/>
                <a:gd name="T14" fmla="*/ 112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2" y="210"/>
                  </a:moveTo>
                  <a:cubicBezTo>
                    <a:pt x="76" y="210"/>
                    <a:pt x="41" y="189"/>
                    <a:pt x="24" y="154"/>
                  </a:cubicBezTo>
                  <a:cubicBezTo>
                    <a:pt x="23" y="152"/>
                    <a:pt x="23" y="152"/>
                    <a:pt x="23" y="152"/>
                  </a:cubicBezTo>
                  <a:cubicBezTo>
                    <a:pt x="0" y="104"/>
                    <a:pt x="21" y="46"/>
                    <a:pt x="69" y="23"/>
                  </a:cubicBezTo>
                  <a:cubicBezTo>
                    <a:pt x="117" y="0"/>
                    <a:pt x="175" y="20"/>
                    <a:pt x="199" y="69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223" y="119"/>
                    <a:pt x="202" y="177"/>
                    <a:pt x="154" y="200"/>
                  </a:cubicBezTo>
                  <a:cubicBezTo>
                    <a:pt x="140" y="207"/>
                    <a:pt x="126" y="210"/>
                    <a:pt x="112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497">
              <a:extLst>
                <a:ext uri="{FF2B5EF4-FFF2-40B4-BE49-F238E27FC236}">
                  <a16:creationId xmlns:a16="http://schemas.microsoft.com/office/drawing/2014/main" id="{34C37CF4-1F87-46DF-892D-0103EA53B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184"/>
              <a:ext cx="54" cy="52"/>
            </a:xfrm>
            <a:custGeom>
              <a:avLst/>
              <a:gdLst>
                <a:gd name="T0" fmla="*/ 99 w 198"/>
                <a:gd name="T1" fmla="*/ 187 h 187"/>
                <a:gd name="T2" fmla="*/ 59 w 198"/>
                <a:gd name="T3" fmla="*/ 177 h 187"/>
                <a:gd name="T4" fmla="*/ 22 w 198"/>
                <a:gd name="T5" fmla="*/ 61 h 187"/>
                <a:gd name="T6" fmla="*/ 23 w 198"/>
                <a:gd name="T7" fmla="*/ 59 h 187"/>
                <a:gd name="T8" fmla="*/ 140 w 198"/>
                <a:gd name="T9" fmla="*/ 22 h 187"/>
                <a:gd name="T10" fmla="*/ 176 w 198"/>
                <a:gd name="T11" fmla="*/ 138 h 187"/>
                <a:gd name="T12" fmla="*/ 176 w 198"/>
                <a:gd name="T13" fmla="*/ 140 h 187"/>
                <a:gd name="T14" fmla="*/ 99 w 198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87">
                  <a:moveTo>
                    <a:pt x="99" y="187"/>
                  </a:moveTo>
                  <a:cubicBezTo>
                    <a:pt x="85" y="187"/>
                    <a:pt x="72" y="184"/>
                    <a:pt x="59" y="177"/>
                  </a:cubicBezTo>
                  <a:cubicBezTo>
                    <a:pt x="17" y="155"/>
                    <a:pt x="0" y="103"/>
                    <a:pt x="22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45" y="17"/>
                    <a:pt x="97" y="0"/>
                    <a:pt x="140" y="22"/>
                  </a:cubicBezTo>
                  <a:cubicBezTo>
                    <a:pt x="182" y="44"/>
                    <a:pt x="198" y="96"/>
                    <a:pt x="176" y="138"/>
                  </a:cubicBezTo>
                  <a:cubicBezTo>
                    <a:pt x="176" y="140"/>
                    <a:pt x="176" y="140"/>
                    <a:pt x="176" y="140"/>
                  </a:cubicBezTo>
                  <a:cubicBezTo>
                    <a:pt x="160" y="170"/>
                    <a:pt x="130" y="187"/>
                    <a:pt x="99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498">
              <a:extLst>
                <a:ext uri="{FF2B5EF4-FFF2-40B4-BE49-F238E27FC236}">
                  <a16:creationId xmlns:a16="http://schemas.microsoft.com/office/drawing/2014/main" id="{3C675C22-EAD6-47D3-9DA7-9AFDC1288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2043"/>
              <a:ext cx="66" cy="66"/>
            </a:xfrm>
            <a:custGeom>
              <a:avLst/>
              <a:gdLst>
                <a:gd name="T0" fmla="*/ 120 w 240"/>
                <a:gd name="T1" fmla="*/ 238 h 238"/>
                <a:gd name="T2" fmla="*/ 5 w 240"/>
                <a:gd name="T3" fmla="*/ 132 h 238"/>
                <a:gd name="T4" fmla="*/ 5 w 240"/>
                <a:gd name="T5" fmla="*/ 129 h 238"/>
                <a:gd name="T6" fmla="*/ 111 w 240"/>
                <a:gd name="T7" fmla="*/ 5 h 238"/>
                <a:gd name="T8" fmla="*/ 235 w 240"/>
                <a:gd name="T9" fmla="*/ 111 h 238"/>
                <a:gd name="T10" fmla="*/ 235 w 240"/>
                <a:gd name="T11" fmla="*/ 114 h 238"/>
                <a:gd name="T12" fmla="*/ 129 w 240"/>
                <a:gd name="T13" fmla="*/ 238 h 238"/>
                <a:gd name="T14" fmla="*/ 120 w 24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8">
                  <a:moveTo>
                    <a:pt x="120" y="238"/>
                  </a:moveTo>
                  <a:cubicBezTo>
                    <a:pt x="60" y="238"/>
                    <a:pt x="10" y="192"/>
                    <a:pt x="5" y="132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0" y="65"/>
                    <a:pt x="48" y="10"/>
                    <a:pt x="111" y="5"/>
                  </a:cubicBezTo>
                  <a:cubicBezTo>
                    <a:pt x="175" y="0"/>
                    <a:pt x="230" y="48"/>
                    <a:pt x="235" y="111"/>
                  </a:cubicBezTo>
                  <a:cubicBezTo>
                    <a:pt x="235" y="114"/>
                    <a:pt x="235" y="114"/>
                    <a:pt x="235" y="114"/>
                  </a:cubicBezTo>
                  <a:cubicBezTo>
                    <a:pt x="240" y="177"/>
                    <a:pt x="193" y="233"/>
                    <a:pt x="129" y="238"/>
                  </a:cubicBezTo>
                  <a:cubicBezTo>
                    <a:pt x="126" y="238"/>
                    <a:pt x="123" y="238"/>
                    <a:pt x="12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499">
              <a:extLst>
                <a:ext uri="{FF2B5EF4-FFF2-40B4-BE49-F238E27FC236}">
                  <a16:creationId xmlns:a16="http://schemas.microsoft.com/office/drawing/2014/main" id="{E0D877EB-2C93-42D9-81BB-B745B4340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003"/>
              <a:ext cx="52" cy="50"/>
            </a:xfrm>
            <a:custGeom>
              <a:avLst/>
              <a:gdLst>
                <a:gd name="T0" fmla="*/ 94 w 188"/>
                <a:gd name="T1" fmla="*/ 184 h 184"/>
                <a:gd name="T2" fmla="*/ 85 w 188"/>
                <a:gd name="T3" fmla="*/ 184 h 184"/>
                <a:gd name="T4" fmla="*/ 6 w 188"/>
                <a:gd name="T5" fmla="*/ 86 h 184"/>
                <a:gd name="T6" fmla="*/ 6 w 188"/>
                <a:gd name="T7" fmla="*/ 84 h 184"/>
                <a:gd name="T8" fmla="*/ 104 w 188"/>
                <a:gd name="T9" fmla="*/ 5 h 184"/>
                <a:gd name="T10" fmla="*/ 183 w 188"/>
                <a:gd name="T11" fmla="*/ 103 h 184"/>
                <a:gd name="T12" fmla="*/ 183 w 188"/>
                <a:gd name="T13" fmla="*/ 105 h 184"/>
                <a:gd name="T14" fmla="*/ 94 w 188"/>
                <a:gd name="T15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84">
                  <a:moveTo>
                    <a:pt x="94" y="184"/>
                  </a:moveTo>
                  <a:cubicBezTo>
                    <a:pt x="91" y="184"/>
                    <a:pt x="88" y="184"/>
                    <a:pt x="85" y="184"/>
                  </a:cubicBezTo>
                  <a:cubicBezTo>
                    <a:pt x="36" y="179"/>
                    <a:pt x="0" y="135"/>
                    <a:pt x="6" y="86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11" y="35"/>
                    <a:pt x="55" y="0"/>
                    <a:pt x="104" y="5"/>
                  </a:cubicBezTo>
                  <a:cubicBezTo>
                    <a:pt x="153" y="10"/>
                    <a:pt x="188" y="54"/>
                    <a:pt x="183" y="103"/>
                  </a:cubicBezTo>
                  <a:cubicBezTo>
                    <a:pt x="183" y="105"/>
                    <a:pt x="183" y="105"/>
                    <a:pt x="183" y="105"/>
                  </a:cubicBezTo>
                  <a:cubicBezTo>
                    <a:pt x="178" y="150"/>
                    <a:pt x="139" y="184"/>
                    <a:pt x="94" y="1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500">
              <a:extLst>
                <a:ext uri="{FF2B5EF4-FFF2-40B4-BE49-F238E27FC236}">
                  <a16:creationId xmlns:a16="http://schemas.microsoft.com/office/drawing/2014/main" id="{CE1C10B9-1B70-4D91-BC7C-D6FF2B81E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861"/>
              <a:ext cx="59" cy="58"/>
            </a:xfrm>
            <a:custGeom>
              <a:avLst/>
              <a:gdLst>
                <a:gd name="T0" fmla="*/ 106 w 212"/>
                <a:gd name="T1" fmla="*/ 210 h 210"/>
                <a:gd name="T2" fmla="*/ 5 w 212"/>
                <a:gd name="T3" fmla="*/ 116 h 210"/>
                <a:gd name="T4" fmla="*/ 5 w 212"/>
                <a:gd name="T5" fmla="*/ 113 h 210"/>
                <a:gd name="T6" fmla="*/ 98 w 212"/>
                <a:gd name="T7" fmla="*/ 4 h 210"/>
                <a:gd name="T8" fmla="*/ 208 w 212"/>
                <a:gd name="T9" fmla="*/ 98 h 210"/>
                <a:gd name="T10" fmla="*/ 208 w 212"/>
                <a:gd name="T11" fmla="*/ 100 h 210"/>
                <a:gd name="T12" fmla="*/ 114 w 212"/>
                <a:gd name="T13" fmla="*/ 209 h 210"/>
                <a:gd name="T14" fmla="*/ 106 w 212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2" h="210">
                  <a:moveTo>
                    <a:pt x="106" y="210"/>
                  </a:moveTo>
                  <a:cubicBezTo>
                    <a:pt x="54" y="210"/>
                    <a:pt x="9" y="169"/>
                    <a:pt x="5" y="116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0" y="57"/>
                    <a:pt x="42" y="8"/>
                    <a:pt x="98" y="4"/>
                  </a:cubicBezTo>
                  <a:cubicBezTo>
                    <a:pt x="155" y="0"/>
                    <a:pt x="203" y="41"/>
                    <a:pt x="208" y="98"/>
                  </a:cubicBezTo>
                  <a:cubicBezTo>
                    <a:pt x="208" y="100"/>
                    <a:pt x="208" y="100"/>
                    <a:pt x="208" y="100"/>
                  </a:cubicBezTo>
                  <a:cubicBezTo>
                    <a:pt x="212" y="156"/>
                    <a:pt x="170" y="205"/>
                    <a:pt x="114" y="209"/>
                  </a:cubicBezTo>
                  <a:cubicBezTo>
                    <a:pt x="112" y="210"/>
                    <a:pt x="109" y="210"/>
                    <a:pt x="106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01">
              <a:extLst>
                <a:ext uri="{FF2B5EF4-FFF2-40B4-BE49-F238E27FC236}">
                  <a16:creationId xmlns:a16="http://schemas.microsoft.com/office/drawing/2014/main" id="{88B297B4-3FD6-4431-834D-BCF14AC22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12"/>
              <a:ext cx="62" cy="61"/>
            </a:xfrm>
            <a:custGeom>
              <a:avLst/>
              <a:gdLst>
                <a:gd name="T0" fmla="*/ 111 w 222"/>
                <a:gd name="T1" fmla="*/ 218 h 218"/>
                <a:gd name="T2" fmla="*/ 100 w 222"/>
                <a:gd name="T3" fmla="*/ 217 h 218"/>
                <a:gd name="T4" fmla="*/ 7 w 222"/>
                <a:gd name="T5" fmla="*/ 101 h 218"/>
                <a:gd name="T6" fmla="*/ 7 w 222"/>
                <a:gd name="T7" fmla="*/ 99 h 218"/>
                <a:gd name="T8" fmla="*/ 122 w 222"/>
                <a:gd name="T9" fmla="*/ 6 h 218"/>
                <a:gd name="T10" fmla="*/ 215 w 222"/>
                <a:gd name="T11" fmla="*/ 121 h 218"/>
                <a:gd name="T12" fmla="*/ 215 w 222"/>
                <a:gd name="T13" fmla="*/ 124 h 218"/>
                <a:gd name="T14" fmla="*/ 111 w 222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2" h="218">
                  <a:moveTo>
                    <a:pt x="111" y="218"/>
                  </a:moveTo>
                  <a:cubicBezTo>
                    <a:pt x="107" y="218"/>
                    <a:pt x="104" y="217"/>
                    <a:pt x="100" y="217"/>
                  </a:cubicBezTo>
                  <a:cubicBezTo>
                    <a:pt x="42" y="211"/>
                    <a:pt x="0" y="159"/>
                    <a:pt x="7" y="101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13" y="41"/>
                    <a:pt x="65" y="0"/>
                    <a:pt x="122" y="6"/>
                  </a:cubicBezTo>
                  <a:cubicBezTo>
                    <a:pt x="180" y="12"/>
                    <a:pt x="222" y="64"/>
                    <a:pt x="215" y="121"/>
                  </a:cubicBezTo>
                  <a:cubicBezTo>
                    <a:pt x="215" y="124"/>
                    <a:pt x="215" y="124"/>
                    <a:pt x="215" y="124"/>
                  </a:cubicBezTo>
                  <a:cubicBezTo>
                    <a:pt x="209" y="178"/>
                    <a:pt x="164" y="218"/>
                    <a:pt x="111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02">
              <a:extLst>
                <a:ext uri="{FF2B5EF4-FFF2-40B4-BE49-F238E27FC236}">
                  <a16:creationId xmlns:a16="http://schemas.microsoft.com/office/drawing/2014/main" id="{19AAF8C1-E311-45DE-BC6F-B902E3295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" y="1675"/>
              <a:ext cx="59" cy="58"/>
            </a:xfrm>
            <a:custGeom>
              <a:avLst/>
              <a:gdLst>
                <a:gd name="T0" fmla="*/ 107 w 213"/>
                <a:gd name="T1" fmla="*/ 212 h 212"/>
                <a:gd name="T2" fmla="*/ 4 w 213"/>
                <a:gd name="T3" fmla="*/ 117 h 212"/>
                <a:gd name="T4" fmla="*/ 4 w 213"/>
                <a:gd name="T5" fmla="*/ 114 h 212"/>
                <a:gd name="T6" fmla="*/ 99 w 213"/>
                <a:gd name="T7" fmla="*/ 4 h 212"/>
                <a:gd name="T8" fmla="*/ 209 w 213"/>
                <a:gd name="T9" fmla="*/ 99 h 212"/>
                <a:gd name="T10" fmla="*/ 209 w 213"/>
                <a:gd name="T11" fmla="*/ 101 h 212"/>
                <a:gd name="T12" fmla="*/ 114 w 213"/>
                <a:gd name="T13" fmla="*/ 211 h 212"/>
                <a:gd name="T14" fmla="*/ 107 w 213"/>
                <a:gd name="T15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12">
                  <a:moveTo>
                    <a:pt x="107" y="212"/>
                  </a:moveTo>
                  <a:cubicBezTo>
                    <a:pt x="53" y="212"/>
                    <a:pt x="8" y="171"/>
                    <a:pt x="4" y="117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0" y="58"/>
                    <a:pt x="42" y="9"/>
                    <a:pt x="99" y="4"/>
                  </a:cubicBezTo>
                  <a:cubicBezTo>
                    <a:pt x="155" y="0"/>
                    <a:pt x="205" y="42"/>
                    <a:pt x="209" y="99"/>
                  </a:cubicBezTo>
                  <a:cubicBezTo>
                    <a:pt x="209" y="101"/>
                    <a:pt x="209" y="101"/>
                    <a:pt x="209" y="101"/>
                  </a:cubicBezTo>
                  <a:cubicBezTo>
                    <a:pt x="213" y="158"/>
                    <a:pt x="171" y="207"/>
                    <a:pt x="114" y="211"/>
                  </a:cubicBezTo>
                  <a:cubicBezTo>
                    <a:pt x="112" y="212"/>
                    <a:pt x="109" y="212"/>
                    <a:pt x="107" y="2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03">
              <a:extLst>
                <a:ext uri="{FF2B5EF4-FFF2-40B4-BE49-F238E27FC236}">
                  <a16:creationId xmlns:a16="http://schemas.microsoft.com/office/drawing/2014/main" id="{492CA7E1-D353-4040-A78D-CAAFA6586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639"/>
              <a:ext cx="40" cy="39"/>
            </a:xfrm>
            <a:custGeom>
              <a:avLst/>
              <a:gdLst>
                <a:gd name="T0" fmla="*/ 73 w 145"/>
                <a:gd name="T1" fmla="*/ 139 h 139"/>
                <a:gd name="T2" fmla="*/ 10 w 145"/>
                <a:gd name="T3" fmla="*/ 91 h 139"/>
                <a:gd name="T4" fmla="*/ 9 w 145"/>
                <a:gd name="T5" fmla="*/ 89 h 139"/>
                <a:gd name="T6" fmla="*/ 56 w 145"/>
                <a:gd name="T7" fmla="*/ 10 h 139"/>
                <a:gd name="T8" fmla="*/ 136 w 145"/>
                <a:gd name="T9" fmla="*/ 56 h 139"/>
                <a:gd name="T10" fmla="*/ 136 w 145"/>
                <a:gd name="T11" fmla="*/ 57 h 139"/>
                <a:gd name="T12" fmla="*/ 90 w 145"/>
                <a:gd name="T13" fmla="*/ 137 h 139"/>
                <a:gd name="T14" fmla="*/ 73 w 145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9">
                  <a:moveTo>
                    <a:pt x="73" y="139"/>
                  </a:moveTo>
                  <a:cubicBezTo>
                    <a:pt x="44" y="139"/>
                    <a:pt x="18" y="120"/>
                    <a:pt x="10" y="91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0" y="55"/>
                    <a:pt x="21" y="19"/>
                    <a:pt x="56" y="10"/>
                  </a:cubicBezTo>
                  <a:cubicBezTo>
                    <a:pt x="91" y="0"/>
                    <a:pt x="126" y="21"/>
                    <a:pt x="136" y="56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45" y="92"/>
                    <a:pt x="125" y="128"/>
                    <a:pt x="90" y="137"/>
                  </a:cubicBezTo>
                  <a:cubicBezTo>
                    <a:pt x="84" y="139"/>
                    <a:pt x="78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04">
              <a:extLst>
                <a:ext uri="{FF2B5EF4-FFF2-40B4-BE49-F238E27FC236}">
                  <a16:creationId xmlns:a16="http://schemas.microsoft.com/office/drawing/2014/main" id="{2341389C-4A69-4086-AD7B-6D5576814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1505"/>
              <a:ext cx="41" cy="38"/>
            </a:xfrm>
            <a:custGeom>
              <a:avLst/>
              <a:gdLst>
                <a:gd name="T0" fmla="*/ 73 w 147"/>
                <a:gd name="T1" fmla="*/ 140 h 140"/>
                <a:gd name="T2" fmla="*/ 54 w 147"/>
                <a:gd name="T3" fmla="*/ 137 h 140"/>
                <a:gd name="T4" fmla="*/ 11 w 147"/>
                <a:gd name="T5" fmla="*/ 56 h 140"/>
                <a:gd name="T6" fmla="*/ 11 w 147"/>
                <a:gd name="T7" fmla="*/ 54 h 140"/>
                <a:gd name="T8" fmla="*/ 93 w 147"/>
                <a:gd name="T9" fmla="*/ 10 h 140"/>
                <a:gd name="T10" fmla="*/ 136 w 147"/>
                <a:gd name="T11" fmla="*/ 92 h 140"/>
                <a:gd name="T12" fmla="*/ 136 w 147"/>
                <a:gd name="T13" fmla="*/ 93 h 140"/>
                <a:gd name="T14" fmla="*/ 73 w 147"/>
                <a:gd name="T1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40">
                  <a:moveTo>
                    <a:pt x="73" y="140"/>
                  </a:moveTo>
                  <a:cubicBezTo>
                    <a:pt x="67" y="140"/>
                    <a:pt x="61" y="139"/>
                    <a:pt x="54" y="137"/>
                  </a:cubicBezTo>
                  <a:cubicBezTo>
                    <a:pt x="20" y="127"/>
                    <a:pt x="0" y="90"/>
                    <a:pt x="11" y="56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22" y="20"/>
                    <a:pt x="58" y="0"/>
                    <a:pt x="93" y="10"/>
                  </a:cubicBezTo>
                  <a:cubicBezTo>
                    <a:pt x="127" y="21"/>
                    <a:pt x="147" y="57"/>
                    <a:pt x="136" y="92"/>
                  </a:cubicBezTo>
                  <a:cubicBezTo>
                    <a:pt x="136" y="93"/>
                    <a:pt x="136" y="93"/>
                    <a:pt x="136" y="93"/>
                  </a:cubicBezTo>
                  <a:cubicBezTo>
                    <a:pt x="127" y="122"/>
                    <a:pt x="101" y="140"/>
                    <a:pt x="73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05">
              <a:extLst>
                <a:ext uri="{FF2B5EF4-FFF2-40B4-BE49-F238E27FC236}">
                  <a16:creationId xmlns:a16="http://schemas.microsoft.com/office/drawing/2014/main" id="{AACEFCCD-B18A-461A-B267-3839FF8CD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443"/>
              <a:ext cx="72" cy="69"/>
            </a:xfrm>
            <a:custGeom>
              <a:avLst/>
              <a:gdLst>
                <a:gd name="T0" fmla="*/ 132 w 263"/>
                <a:gd name="T1" fmla="*/ 252 h 252"/>
                <a:gd name="T2" fmla="*/ 17 w 263"/>
                <a:gd name="T3" fmla="*/ 165 h 252"/>
                <a:gd name="T4" fmla="*/ 16 w 263"/>
                <a:gd name="T5" fmla="*/ 162 h 252"/>
                <a:gd name="T6" fmla="*/ 100 w 263"/>
                <a:gd name="T7" fmla="*/ 17 h 252"/>
                <a:gd name="T8" fmla="*/ 245 w 263"/>
                <a:gd name="T9" fmla="*/ 101 h 252"/>
                <a:gd name="T10" fmla="*/ 246 w 263"/>
                <a:gd name="T11" fmla="*/ 103 h 252"/>
                <a:gd name="T12" fmla="*/ 162 w 263"/>
                <a:gd name="T13" fmla="*/ 248 h 252"/>
                <a:gd name="T14" fmla="*/ 132 w 263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2">
                  <a:moveTo>
                    <a:pt x="132" y="252"/>
                  </a:moveTo>
                  <a:cubicBezTo>
                    <a:pt x="79" y="252"/>
                    <a:pt x="31" y="217"/>
                    <a:pt x="17" y="165"/>
                  </a:cubicBezTo>
                  <a:cubicBezTo>
                    <a:pt x="16" y="162"/>
                    <a:pt x="16" y="162"/>
                    <a:pt x="16" y="162"/>
                  </a:cubicBezTo>
                  <a:cubicBezTo>
                    <a:pt x="0" y="99"/>
                    <a:pt x="37" y="34"/>
                    <a:pt x="100" y="17"/>
                  </a:cubicBezTo>
                  <a:cubicBezTo>
                    <a:pt x="163" y="0"/>
                    <a:pt x="228" y="37"/>
                    <a:pt x="245" y="101"/>
                  </a:cubicBezTo>
                  <a:cubicBezTo>
                    <a:pt x="246" y="103"/>
                    <a:pt x="246" y="103"/>
                    <a:pt x="246" y="103"/>
                  </a:cubicBezTo>
                  <a:cubicBezTo>
                    <a:pt x="263" y="166"/>
                    <a:pt x="225" y="231"/>
                    <a:pt x="162" y="248"/>
                  </a:cubicBezTo>
                  <a:cubicBezTo>
                    <a:pt x="152" y="251"/>
                    <a:pt x="142" y="252"/>
                    <a:pt x="132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06">
              <a:extLst>
                <a:ext uri="{FF2B5EF4-FFF2-40B4-BE49-F238E27FC236}">
                  <a16:creationId xmlns:a16="http://schemas.microsoft.com/office/drawing/2014/main" id="{D653348C-B578-4880-AD67-1350A1519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322"/>
              <a:ext cx="48" cy="46"/>
            </a:xfrm>
            <a:custGeom>
              <a:avLst/>
              <a:gdLst>
                <a:gd name="T0" fmla="*/ 88 w 176"/>
                <a:gd name="T1" fmla="*/ 168 h 168"/>
                <a:gd name="T2" fmla="*/ 65 w 176"/>
                <a:gd name="T3" fmla="*/ 165 h 168"/>
                <a:gd name="T4" fmla="*/ 13 w 176"/>
                <a:gd name="T5" fmla="*/ 67 h 168"/>
                <a:gd name="T6" fmla="*/ 14 w 176"/>
                <a:gd name="T7" fmla="*/ 65 h 168"/>
                <a:gd name="T8" fmla="*/ 111 w 176"/>
                <a:gd name="T9" fmla="*/ 13 h 168"/>
                <a:gd name="T10" fmla="*/ 164 w 176"/>
                <a:gd name="T11" fmla="*/ 110 h 168"/>
                <a:gd name="T12" fmla="*/ 163 w 176"/>
                <a:gd name="T13" fmla="*/ 112 h 168"/>
                <a:gd name="T14" fmla="*/ 88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8" y="168"/>
                  </a:moveTo>
                  <a:cubicBezTo>
                    <a:pt x="81" y="168"/>
                    <a:pt x="73" y="167"/>
                    <a:pt x="65" y="165"/>
                  </a:cubicBezTo>
                  <a:cubicBezTo>
                    <a:pt x="24" y="152"/>
                    <a:pt x="0" y="108"/>
                    <a:pt x="13" y="67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26" y="24"/>
                    <a:pt x="70" y="0"/>
                    <a:pt x="111" y="13"/>
                  </a:cubicBezTo>
                  <a:cubicBezTo>
                    <a:pt x="153" y="25"/>
                    <a:pt x="176" y="69"/>
                    <a:pt x="164" y="110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53" y="146"/>
                    <a:pt x="122" y="168"/>
                    <a:pt x="88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07">
              <a:extLst>
                <a:ext uri="{FF2B5EF4-FFF2-40B4-BE49-F238E27FC236}">
                  <a16:creationId xmlns:a16="http://schemas.microsoft.com/office/drawing/2014/main" id="{D90264F8-E2AF-4B3D-91A0-717C04575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264"/>
              <a:ext cx="69" cy="66"/>
            </a:xfrm>
            <a:custGeom>
              <a:avLst/>
              <a:gdLst>
                <a:gd name="T0" fmla="*/ 125 w 249"/>
                <a:gd name="T1" fmla="*/ 239 h 239"/>
                <a:gd name="T2" fmla="*/ 17 w 249"/>
                <a:gd name="T3" fmla="*/ 156 h 239"/>
                <a:gd name="T4" fmla="*/ 16 w 249"/>
                <a:gd name="T5" fmla="*/ 153 h 239"/>
                <a:gd name="T6" fmla="*/ 95 w 249"/>
                <a:gd name="T7" fmla="*/ 16 h 239"/>
                <a:gd name="T8" fmla="*/ 233 w 249"/>
                <a:gd name="T9" fmla="*/ 96 h 239"/>
                <a:gd name="T10" fmla="*/ 233 w 249"/>
                <a:gd name="T11" fmla="*/ 98 h 239"/>
                <a:gd name="T12" fmla="*/ 154 w 249"/>
                <a:gd name="T13" fmla="*/ 235 h 239"/>
                <a:gd name="T14" fmla="*/ 125 w 249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9" h="239">
                  <a:moveTo>
                    <a:pt x="125" y="239"/>
                  </a:moveTo>
                  <a:cubicBezTo>
                    <a:pt x="76" y="239"/>
                    <a:pt x="30" y="206"/>
                    <a:pt x="17" y="156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0" y="94"/>
                    <a:pt x="36" y="32"/>
                    <a:pt x="95" y="16"/>
                  </a:cubicBezTo>
                  <a:cubicBezTo>
                    <a:pt x="155" y="0"/>
                    <a:pt x="217" y="36"/>
                    <a:pt x="233" y="96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49" y="158"/>
                    <a:pt x="214" y="219"/>
                    <a:pt x="154" y="235"/>
                  </a:cubicBezTo>
                  <a:cubicBezTo>
                    <a:pt x="144" y="238"/>
                    <a:pt x="135" y="239"/>
                    <a:pt x="125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08">
              <a:extLst>
                <a:ext uri="{FF2B5EF4-FFF2-40B4-BE49-F238E27FC236}">
                  <a16:creationId xmlns:a16="http://schemas.microsoft.com/office/drawing/2014/main" id="{FE6F4CDC-747D-4883-BB1F-87AF64377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1149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9 w 218"/>
                <a:gd name="T3" fmla="*/ 186 h 206"/>
                <a:gd name="T4" fmla="*/ 33 w 218"/>
                <a:gd name="T5" fmla="*/ 51 h 206"/>
                <a:gd name="T6" fmla="*/ 34 w 218"/>
                <a:gd name="T7" fmla="*/ 49 h 206"/>
                <a:gd name="T8" fmla="*/ 169 w 218"/>
                <a:gd name="T9" fmla="*/ 32 h 206"/>
                <a:gd name="T10" fmla="*/ 185 w 218"/>
                <a:gd name="T11" fmla="*/ 167 h 206"/>
                <a:gd name="T12" fmla="*/ 184 w 218"/>
                <a:gd name="T13" fmla="*/ 169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8" y="206"/>
                    <a:pt x="67" y="199"/>
                    <a:pt x="49" y="186"/>
                  </a:cubicBezTo>
                  <a:cubicBezTo>
                    <a:pt x="8" y="153"/>
                    <a:pt x="0" y="93"/>
                    <a:pt x="33" y="51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67" y="7"/>
                    <a:pt x="127" y="0"/>
                    <a:pt x="169" y="32"/>
                  </a:cubicBezTo>
                  <a:cubicBezTo>
                    <a:pt x="211" y="65"/>
                    <a:pt x="218" y="125"/>
                    <a:pt x="185" y="167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65" y="193"/>
                    <a:pt x="137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09">
              <a:extLst>
                <a:ext uri="{FF2B5EF4-FFF2-40B4-BE49-F238E27FC236}">
                  <a16:creationId xmlns:a16="http://schemas.microsoft.com/office/drawing/2014/main" id="{14ED1CA8-FE1C-4312-8644-427B3D6E3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108"/>
              <a:ext cx="69" cy="66"/>
            </a:xfrm>
            <a:custGeom>
              <a:avLst/>
              <a:gdLst>
                <a:gd name="T0" fmla="*/ 126 w 250"/>
                <a:gd name="T1" fmla="*/ 236 h 236"/>
                <a:gd name="T2" fmla="*/ 37 w 250"/>
                <a:gd name="T3" fmla="*/ 191 h 236"/>
                <a:gd name="T4" fmla="*/ 36 w 250"/>
                <a:gd name="T5" fmla="*/ 189 h 236"/>
                <a:gd name="T6" fmla="*/ 60 w 250"/>
                <a:gd name="T7" fmla="*/ 35 h 236"/>
                <a:gd name="T8" fmla="*/ 213 w 250"/>
                <a:gd name="T9" fmla="*/ 59 h 236"/>
                <a:gd name="T10" fmla="*/ 215 w 250"/>
                <a:gd name="T11" fmla="*/ 61 h 236"/>
                <a:gd name="T12" fmla="*/ 191 w 250"/>
                <a:gd name="T13" fmla="*/ 215 h 236"/>
                <a:gd name="T14" fmla="*/ 126 w 250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6">
                  <a:moveTo>
                    <a:pt x="126" y="236"/>
                  </a:moveTo>
                  <a:cubicBezTo>
                    <a:pt x="92" y="236"/>
                    <a:pt x="59" y="220"/>
                    <a:pt x="37" y="191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0" y="140"/>
                    <a:pt x="11" y="71"/>
                    <a:pt x="60" y="35"/>
                  </a:cubicBezTo>
                  <a:cubicBezTo>
                    <a:pt x="109" y="0"/>
                    <a:pt x="177" y="10"/>
                    <a:pt x="213" y="59"/>
                  </a:cubicBezTo>
                  <a:cubicBezTo>
                    <a:pt x="215" y="61"/>
                    <a:pt x="215" y="61"/>
                    <a:pt x="215" y="61"/>
                  </a:cubicBezTo>
                  <a:cubicBezTo>
                    <a:pt x="250" y="110"/>
                    <a:pt x="240" y="179"/>
                    <a:pt x="191" y="215"/>
                  </a:cubicBezTo>
                  <a:cubicBezTo>
                    <a:pt x="171" y="229"/>
                    <a:pt x="149" y="236"/>
                    <a:pt x="126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10">
              <a:extLst>
                <a:ext uri="{FF2B5EF4-FFF2-40B4-BE49-F238E27FC236}">
                  <a16:creationId xmlns:a16="http://schemas.microsoft.com/office/drawing/2014/main" id="{2E6009ED-439D-46FF-AE15-F5388CA3B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994"/>
              <a:ext cx="75" cy="71"/>
            </a:xfrm>
            <a:custGeom>
              <a:avLst/>
              <a:gdLst>
                <a:gd name="T0" fmla="*/ 134 w 271"/>
                <a:gd name="T1" fmla="*/ 256 h 256"/>
                <a:gd name="T2" fmla="*/ 61 w 271"/>
                <a:gd name="T3" fmla="*/ 231 h 256"/>
                <a:gd name="T4" fmla="*/ 40 w 271"/>
                <a:gd name="T5" fmla="*/ 63 h 256"/>
                <a:gd name="T6" fmla="*/ 42 w 271"/>
                <a:gd name="T7" fmla="*/ 61 h 256"/>
                <a:gd name="T8" fmla="*/ 209 w 271"/>
                <a:gd name="T9" fmla="*/ 41 h 256"/>
                <a:gd name="T10" fmla="*/ 230 w 271"/>
                <a:gd name="T11" fmla="*/ 208 h 256"/>
                <a:gd name="T12" fmla="*/ 228 w 271"/>
                <a:gd name="T13" fmla="*/ 211 h 256"/>
                <a:gd name="T14" fmla="*/ 134 w 271"/>
                <a:gd name="T15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56">
                  <a:moveTo>
                    <a:pt x="134" y="256"/>
                  </a:moveTo>
                  <a:cubicBezTo>
                    <a:pt x="108" y="256"/>
                    <a:pt x="82" y="248"/>
                    <a:pt x="61" y="231"/>
                  </a:cubicBezTo>
                  <a:cubicBezTo>
                    <a:pt x="9" y="191"/>
                    <a:pt x="0" y="115"/>
                    <a:pt x="40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82" y="9"/>
                    <a:pt x="157" y="0"/>
                    <a:pt x="209" y="41"/>
                  </a:cubicBezTo>
                  <a:cubicBezTo>
                    <a:pt x="261" y="81"/>
                    <a:pt x="271" y="156"/>
                    <a:pt x="230" y="208"/>
                  </a:cubicBezTo>
                  <a:cubicBezTo>
                    <a:pt x="228" y="211"/>
                    <a:pt x="228" y="211"/>
                    <a:pt x="228" y="211"/>
                  </a:cubicBezTo>
                  <a:cubicBezTo>
                    <a:pt x="205" y="241"/>
                    <a:pt x="170" y="256"/>
                    <a:pt x="134" y="2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511">
              <a:extLst>
                <a:ext uri="{FF2B5EF4-FFF2-40B4-BE49-F238E27FC236}">
                  <a16:creationId xmlns:a16="http://schemas.microsoft.com/office/drawing/2014/main" id="{20BB28CA-E7C5-41FE-83A3-701A84325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957"/>
              <a:ext cx="71" cy="67"/>
            </a:xfrm>
            <a:custGeom>
              <a:avLst/>
              <a:gdLst>
                <a:gd name="T0" fmla="*/ 130 w 259"/>
                <a:gd name="T1" fmla="*/ 244 h 244"/>
                <a:gd name="T2" fmla="*/ 38 w 259"/>
                <a:gd name="T3" fmla="*/ 197 h 244"/>
                <a:gd name="T4" fmla="*/ 37 w 259"/>
                <a:gd name="T5" fmla="*/ 195 h 244"/>
                <a:gd name="T6" fmla="*/ 61 w 259"/>
                <a:gd name="T7" fmla="*/ 36 h 244"/>
                <a:gd name="T8" fmla="*/ 220 w 259"/>
                <a:gd name="T9" fmla="*/ 61 h 244"/>
                <a:gd name="T10" fmla="*/ 222 w 259"/>
                <a:gd name="T11" fmla="*/ 63 h 244"/>
                <a:gd name="T12" fmla="*/ 197 w 259"/>
                <a:gd name="T13" fmla="*/ 222 h 244"/>
                <a:gd name="T14" fmla="*/ 130 w 259"/>
                <a:gd name="T15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4">
                  <a:moveTo>
                    <a:pt x="130" y="244"/>
                  </a:moveTo>
                  <a:cubicBezTo>
                    <a:pt x="95" y="244"/>
                    <a:pt x="60" y="228"/>
                    <a:pt x="38" y="197"/>
                  </a:cubicBezTo>
                  <a:cubicBezTo>
                    <a:pt x="37" y="195"/>
                    <a:pt x="37" y="195"/>
                    <a:pt x="37" y="195"/>
                  </a:cubicBezTo>
                  <a:cubicBezTo>
                    <a:pt x="0" y="144"/>
                    <a:pt x="11" y="73"/>
                    <a:pt x="61" y="36"/>
                  </a:cubicBezTo>
                  <a:cubicBezTo>
                    <a:pt x="112" y="0"/>
                    <a:pt x="183" y="11"/>
                    <a:pt x="220" y="61"/>
                  </a:cubicBezTo>
                  <a:cubicBezTo>
                    <a:pt x="222" y="63"/>
                    <a:pt x="222" y="63"/>
                    <a:pt x="222" y="63"/>
                  </a:cubicBezTo>
                  <a:cubicBezTo>
                    <a:pt x="259" y="114"/>
                    <a:pt x="247" y="185"/>
                    <a:pt x="197" y="222"/>
                  </a:cubicBezTo>
                  <a:cubicBezTo>
                    <a:pt x="177" y="237"/>
                    <a:pt x="153" y="244"/>
                    <a:pt x="130" y="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512">
              <a:extLst>
                <a:ext uri="{FF2B5EF4-FFF2-40B4-BE49-F238E27FC236}">
                  <a16:creationId xmlns:a16="http://schemas.microsoft.com/office/drawing/2014/main" id="{544F4F6A-500C-4057-88C2-230044B76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864"/>
              <a:ext cx="42" cy="39"/>
            </a:xfrm>
            <a:custGeom>
              <a:avLst/>
              <a:gdLst>
                <a:gd name="T0" fmla="*/ 74 w 150"/>
                <a:gd name="T1" fmla="*/ 141 h 141"/>
                <a:gd name="T2" fmla="*/ 34 w 150"/>
                <a:gd name="T3" fmla="*/ 127 h 141"/>
                <a:gd name="T4" fmla="*/ 23 w 150"/>
                <a:gd name="T5" fmla="*/ 35 h 141"/>
                <a:gd name="T6" fmla="*/ 24 w 150"/>
                <a:gd name="T7" fmla="*/ 34 h 141"/>
                <a:gd name="T8" fmla="*/ 116 w 150"/>
                <a:gd name="T9" fmla="*/ 22 h 141"/>
                <a:gd name="T10" fmla="*/ 127 w 150"/>
                <a:gd name="T11" fmla="*/ 115 h 141"/>
                <a:gd name="T12" fmla="*/ 126 w 150"/>
                <a:gd name="T13" fmla="*/ 116 h 141"/>
                <a:gd name="T14" fmla="*/ 74 w 150"/>
                <a:gd name="T1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0" h="141">
                  <a:moveTo>
                    <a:pt x="74" y="141"/>
                  </a:moveTo>
                  <a:cubicBezTo>
                    <a:pt x="60" y="141"/>
                    <a:pt x="46" y="137"/>
                    <a:pt x="34" y="127"/>
                  </a:cubicBezTo>
                  <a:cubicBezTo>
                    <a:pt x="5" y="105"/>
                    <a:pt x="0" y="64"/>
                    <a:pt x="23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46" y="5"/>
                    <a:pt x="87" y="0"/>
                    <a:pt x="116" y="22"/>
                  </a:cubicBezTo>
                  <a:cubicBezTo>
                    <a:pt x="145" y="45"/>
                    <a:pt x="150" y="86"/>
                    <a:pt x="127" y="115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13" y="133"/>
                    <a:pt x="94" y="141"/>
                    <a:pt x="74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513">
              <a:extLst>
                <a:ext uri="{FF2B5EF4-FFF2-40B4-BE49-F238E27FC236}">
                  <a16:creationId xmlns:a16="http://schemas.microsoft.com/office/drawing/2014/main" id="{2FD773DB-5D1B-45DA-B560-791902D31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830"/>
              <a:ext cx="54" cy="50"/>
            </a:xfrm>
            <a:custGeom>
              <a:avLst/>
              <a:gdLst>
                <a:gd name="T0" fmla="*/ 98 w 194"/>
                <a:gd name="T1" fmla="*/ 181 h 181"/>
                <a:gd name="T2" fmla="*/ 53 w 194"/>
                <a:gd name="T3" fmla="*/ 168 h 181"/>
                <a:gd name="T4" fmla="*/ 51 w 194"/>
                <a:gd name="T5" fmla="*/ 167 h 181"/>
                <a:gd name="T6" fmla="*/ 25 w 194"/>
                <a:gd name="T7" fmla="*/ 50 h 181"/>
                <a:gd name="T8" fmla="*/ 142 w 194"/>
                <a:gd name="T9" fmla="*/ 25 h 181"/>
                <a:gd name="T10" fmla="*/ 143 w 194"/>
                <a:gd name="T11" fmla="*/ 26 h 181"/>
                <a:gd name="T12" fmla="*/ 169 w 194"/>
                <a:gd name="T13" fmla="*/ 142 h 181"/>
                <a:gd name="T14" fmla="*/ 98 w 194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181">
                  <a:moveTo>
                    <a:pt x="98" y="181"/>
                  </a:moveTo>
                  <a:cubicBezTo>
                    <a:pt x="82" y="181"/>
                    <a:pt x="67" y="177"/>
                    <a:pt x="53" y="168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12" y="142"/>
                    <a:pt x="0" y="90"/>
                    <a:pt x="25" y="50"/>
                  </a:cubicBezTo>
                  <a:cubicBezTo>
                    <a:pt x="50" y="11"/>
                    <a:pt x="103" y="0"/>
                    <a:pt x="142" y="25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83" y="51"/>
                    <a:pt x="194" y="103"/>
                    <a:pt x="169" y="142"/>
                  </a:cubicBezTo>
                  <a:cubicBezTo>
                    <a:pt x="153" y="168"/>
                    <a:pt x="126" y="181"/>
                    <a:pt x="98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514">
              <a:extLst>
                <a:ext uri="{FF2B5EF4-FFF2-40B4-BE49-F238E27FC236}">
                  <a16:creationId xmlns:a16="http://schemas.microsoft.com/office/drawing/2014/main" id="{BC332CA1-0428-400F-AEA8-B488BD92A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741"/>
              <a:ext cx="78" cy="73"/>
            </a:xfrm>
            <a:custGeom>
              <a:avLst/>
              <a:gdLst>
                <a:gd name="T0" fmla="*/ 140 w 283"/>
                <a:gd name="T1" fmla="*/ 265 h 265"/>
                <a:gd name="T2" fmla="*/ 35 w 283"/>
                <a:gd name="T3" fmla="*/ 205 h 265"/>
                <a:gd name="T4" fmla="*/ 77 w 283"/>
                <a:gd name="T5" fmla="*/ 36 h 265"/>
                <a:gd name="T6" fmla="*/ 80 w 283"/>
                <a:gd name="T7" fmla="*/ 35 h 265"/>
                <a:gd name="T8" fmla="*/ 248 w 283"/>
                <a:gd name="T9" fmla="*/ 77 h 265"/>
                <a:gd name="T10" fmla="*/ 206 w 283"/>
                <a:gd name="T11" fmla="*/ 246 h 265"/>
                <a:gd name="T12" fmla="*/ 203 w 283"/>
                <a:gd name="T13" fmla="*/ 247 h 265"/>
                <a:gd name="T14" fmla="*/ 140 w 283"/>
                <a:gd name="T15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5">
                  <a:moveTo>
                    <a:pt x="140" y="265"/>
                  </a:moveTo>
                  <a:cubicBezTo>
                    <a:pt x="98" y="265"/>
                    <a:pt x="58" y="243"/>
                    <a:pt x="35" y="205"/>
                  </a:cubicBezTo>
                  <a:cubicBezTo>
                    <a:pt x="0" y="147"/>
                    <a:pt x="19" y="71"/>
                    <a:pt x="77" y="36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138" y="0"/>
                    <a:pt x="213" y="19"/>
                    <a:pt x="248" y="77"/>
                  </a:cubicBezTo>
                  <a:cubicBezTo>
                    <a:pt x="283" y="136"/>
                    <a:pt x="264" y="211"/>
                    <a:pt x="206" y="246"/>
                  </a:cubicBezTo>
                  <a:cubicBezTo>
                    <a:pt x="203" y="247"/>
                    <a:pt x="203" y="247"/>
                    <a:pt x="203" y="247"/>
                  </a:cubicBezTo>
                  <a:cubicBezTo>
                    <a:pt x="183" y="259"/>
                    <a:pt x="162" y="265"/>
                    <a:pt x="140" y="2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515">
              <a:extLst>
                <a:ext uri="{FF2B5EF4-FFF2-40B4-BE49-F238E27FC236}">
                  <a16:creationId xmlns:a16="http://schemas.microsoft.com/office/drawing/2014/main" id="{08389E81-6B91-46E5-8B2E-1EF987DC0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717"/>
              <a:ext cx="77" cy="72"/>
            </a:xfrm>
            <a:custGeom>
              <a:avLst/>
              <a:gdLst>
                <a:gd name="T0" fmla="*/ 140 w 278"/>
                <a:gd name="T1" fmla="*/ 260 h 260"/>
                <a:gd name="T2" fmla="*/ 75 w 278"/>
                <a:gd name="T3" fmla="*/ 241 h 260"/>
                <a:gd name="T4" fmla="*/ 73 w 278"/>
                <a:gd name="T5" fmla="*/ 239 h 260"/>
                <a:gd name="T6" fmla="*/ 36 w 278"/>
                <a:gd name="T7" fmla="*/ 72 h 260"/>
                <a:gd name="T8" fmla="*/ 203 w 278"/>
                <a:gd name="T9" fmla="*/ 36 h 260"/>
                <a:gd name="T10" fmla="*/ 205 w 278"/>
                <a:gd name="T11" fmla="*/ 37 h 260"/>
                <a:gd name="T12" fmla="*/ 242 w 278"/>
                <a:gd name="T13" fmla="*/ 204 h 260"/>
                <a:gd name="T14" fmla="*/ 140 w 278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260">
                  <a:moveTo>
                    <a:pt x="140" y="260"/>
                  </a:moveTo>
                  <a:cubicBezTo>
                    <a:pt x="118" y="260"/>
                    <a:pt x="95" y="254"/>
                    <a:pt x="75" y="241"/>
                  </a:cubicBezTo>
                  <a:cubicBezTo>
                    <a:pt x="73" y="239"/>
                    <a:pt x="73" y="239"/>
                    <a:pt x="73" y="239"/>
                  </a:cubicBezTo>
                  <a:cubicBezTo>
                    <a:pt x="17" y="203"/>
                    <a:pt x="0" y="129"/>
                    <a:pt x="36" y="72"/>
                  </a:cubicBezTo>
                  <a:cubicBezTo>
                    <a:pt x="72" y="16"/>
                    <a:pt x="147" y="0"/>
                    <a:pt x="203" y="36"/>
                  </a:cubicBezTo>
                  <a:cubicBezTo>
                    <a:pt x="205" y="37"/>
                    <a:pt x="205" y="37"/>
                    <a:pt x="205" y="37"/>
                  </a:cubicBezTo>
                  <a:cubicBezTo>
                    <a:pt x="262" y="73"/>
                    <a:pt x="278" y="148"/>
                    <a:pt x="242" y="204"/>
                  </a:cubicBezTo>
                  <a:cubicBezTo>
                    <a:pt x="219" y="240"/>
                    <a:pt x="180" y="260"/>
                    <a:pt x="140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516">
              <a:extLst>
                <a:ext uri="{FF2B5EF4-FFF2-40B4-BE49-F238E27FC236}">
                  <a16:creationId xmlns:a16="http://schemas.microsoft.com/office/drawing/2014/main" id="{374C84AB-162B-4A50-BB97-0BA91B7E3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652"/>
              <a:ext cx="64" cy="60"/>
            </a:xfrm>
            <a:custGeom>
              <a:avLst/>
              <a:gdLst>
                <a:gd name="T0" fmla="*/ 115 w 231"/>
                <a:gd name="T1" fmla="*/ 217 h 217"/>
                <a:gd name="T2" fmla="*/ 28 w 231"/>
                <a:gd name="T3" fmla="*/ 168 h 217"/>
                <a:gd name="T4" fmla="*/ 63 w 231"/>
                <a:gd name="T5" fmla="*/ 30 h 217"/>
                <a:gd name="T6" fmla="*/ 65 w 231"/>
                <a:gd name="T7" fmla="*/ 29 h 217"/>
                <a:gd name="T8" fmla="*/ 203 w 231"/>
                <a:gd name="T9" fmla="*/ 64 h 217"/>
                <a:gd name="T10" fmla="*/ 168 w 231"/>
                <a:gd name="T11" fmla="*/ 202 h 217"/>
                <a:gd name="T12" fmla="*/ 166 w 231"/>
                <a:gd name="T13" fmla="*/ 203 h 217"/>
                <a:gd name="T14" fmla="*/ 115 w 231"/>
                <a:gd name="T15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7">
                  <a:moveTo>
                    <a:pt x="115" y="217"/>
                  </a:moveTo>
                  <a:cubicBezTo>
                    <a:pt x="80" y="217"/>
                    <a:pt x="47" y="200"/>
                    <a:pt x="28" y="168"/>
                  </a:cubicBezTo>
                  <a:cubicBezTo>
                    <a:pt x="0" y="120"/>
                    <a:pt x="15" y="59"/>
                    <a:pt x="63" y="30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113" y="0"/>
                    <a:pt x="174" y="16"/>
                    <a:pt x="203" y="64"/>
                  </a:cubicBezTo>
                  <a:cubicBezTo>
                    <a:pt x="231" y="111"/>
                    <a:pt x="216" y="173"/>
                    <a:pt x="168" y="202"/>
                  </a:cubicBezTo>
                  <a:cubicBezTo>
                    <a:pt x="166" y="203"/>
                    <a:pt x="166" y="203"/>
                    <a:pt x="166" y="203"/>
                  </a:cubicBezTo>
                  <a:cubicBezTo>
                    <a:pt x="150" y="212"/>
                    <a:pt x="132" y="217"/>
                    <a:pt x="115" y="2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517">
              <a:extLst>
                <a:ext uri="{FF2B5EF4-FFF2-40B4-BE49-F238E27FC236}">
                  <a16:creationId xmlns:a16="http://schemas.microsoft.com/office/drawing/2014/main" id="{0CE9198B-C9AD-4E65-B41A-E17A0CEF0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618"/>
              <a:ext cx="74" cy="70"/>
            </a:xfrm>
            <a:custGeom>
              <a:avLst/>
              <a:gdLst>
                <a:gd name="T0" fmla="*/ 136 w 270"/>
                <a:gd name="T1" fmla="*/ 253 h 253"/>
                <a:gd name="T2" fmla="*/ 73 w 270"/>
                <a:gd name="T3" fmla="*/ 235 h 253"/>
                <a:gd name="T4" fmla="*/ 70 w 270"/>
                <a:gd name="T5" fmla="*/ 233 h 253"/>
                <a:gd name="T6" fmla="*/ 35 w 270"/>
                <a:gd name="T7" fmla="*/ 71 h 253"/>
                <a:gd name="T8" fmla="*/ 197 w 270"/>
                <a:gd name="T9" fmla="*/ 36 h 253"/>
                <a:gd name="T10" fmla="*/ 200 w 270"/>
                <a:gd name="T11" fmla="*/ 37 h 253"/>
                <a:gd name="T12" fmla="*/ 235 w 270"/>
                <a:gd name="T13" fmla="*/ 199 h 253"/>
                <a:gd name="T14" fmla="*/ 136 w 270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53">
                  <a:moveTo>
                    <a:pt x="136" y="253"/>
                  </a:moveTo>
                  <a:cubicBezTo>
                    <a:pt x="114" y="253"/>
                    <a:pt x="92" y="247"/>
                    <a:pt x="73" y="235"/>
                  </a:cubicBezTo>
                  <a:cubicBezTo>
                    <a:pt x="70" y="233"/>
                    <a:pt x="70" y="233"/>
                    <a:pt x="70" y="233"/>
                  </a:cubicBezTo>
                  <a:cubicBezTo>
                    <a:pt x="16" y="198"/>
                    <a:pt x="0" y="126"/>
                    <a:pt x="35" y="71"/>
                  </a:cubicBezTo>
                  <a:cubicBezTo>
                    <a:pt x="70" y="16"/>
                    <a:pt x="143" y="0"/>
                    <a:pt x="197" y="36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254" y="72"/>
                    <a:pt x="270" y="145"/>
                    <a:pt x="235" y="199"/>
                  </a:cubicBezTo>
                  <a:cubicBezTo>
                    <a:pt x="213" y="234"/>
                    <a:pt x="175" y="253"/>
                    <a:pt x="136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518">
              <a:extLst>
                <a:ext uri="{FF2B5EF4-FFF2-40B4-BE49-F238E27FC236}">
                  <a16:creationId xmlns:a16="http://schemas.microsoft.com/office/drawing/2014/main" id="{D46E82C9-062D-4234-BD45-005A6E3CC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574"/>
              <a:ext cx="66" cy="64"/>
            </a:xfrm>
            <a:custGeom>
              <a:avLst/>
              <a:gdLst>
                <a:gd name="T0" fmla="*/ 119 w 240"/>
                <a:gd name="T1" fmla="*/ 230 h 230"/>
                <a:gd name="T2" fmla="*/ 10 w 240"/>
                <a:gd name="T3" fmla="*/ 138 h 230"/>
                <a:gd name="T4" fmla="*/ 100 w 240"/>
                <a:gd name="T5" fmla="*/ 11 h 230"/>
                <a:gd name="T6" fmla="*/ 103 w 240"/>
                <a:gd name="T7" fmla="*/ 10 h 230"/>
                <a:gd name="T8" fmla="*/ 230 w 240"/>
                <a:gd name="T9" fmla="*/ 100 h 230"/>
                <a:gd name="T10" fmla="*/ 140 w 240"/>
                <a:gd name="T11" fmla="*/ 228 h 230"/>
                <a:gd name="T12" fmla="*/ 137 w 240"/>
                <a:gd name="T13" fmla="*/ 228 h 230"/>
                <a:gd name="T14" fmla="*/ 119 w 240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0">
                  <a:moveTo>
                    <a:pt x="119" y="230"/>
                  </a:moveTo>
                  <a:cubicBezTo>
                    <a:pt x="66" y="230"/>
                    <a:pt x="19" y="192"/>
                    <a:pt x="10" y="138"/>
                  </a:cubicBezTo>
                  <a:cubicBezTo>
                    <a:pt x="0" y="78"/>
                    <a:pt x="40" y="21"/>
                    <a:pt x="100" y="11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63" y="0"/>
                    <a:pt x="220" y="40"/>
                    <a:pt x="230" y="100"/>
                  </a:cubicBezTo>
                  <a:cubicBezTo>
                    <a:pt x="240" y="160"/>
                    <a:pt x="200" y="218"/>
                    <a:pt x="140" y="228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1" y="229"/>
                    <a:pt x="125" y="230"/>
                    <a:pt x="119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519">
              <a:extLst>
                <a:ext uri="{FF2B5EF4-FFF2-40B4-BE49-F238E27FC236}">
                  <a16:creationId xmlns:a16="http://schemas.microsoft.com/office/drawing/2014/main" id="{421F9467-6119-4026-BFD0-2B24AB148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568"/>
              <a:ext cx="71" cy="67"/>
            </a:xfrm>
            <a:custGeom>
              <a:avLst/>
              <a:gdLst>
                <a:gd name="T0" fmla="*/ 130 w 257"/>
                <a:gd name="T1" fmla="*/ 245 h 245"/>
                <a:gd name="T2" fmla="*/ 107 w 257"/>
                <a:gd name="T3" fmla="*/ 242 h 245"/>
                <a:gd name="T4" fmla="*/ 104 w 257"/>
                <a:gd name="T5" fmla="*/ 242 h 245"/>
                <a:gd name="T6" fmla="*/ 13 w 257"/>
                <a:gd name="T7" fmla="*/ 104 h 245"/>
                <a:gd name="T8" fmla="*/ 151 w 257"/>
                <a:gd name="T9" fmla="*/ 13 h 245"/>
                <a:gd name="T10" fmla="*/ 153 w 257"/>
                <a:gd name="T11" fmla="*/ 13 h 245"/>
                <a:gd name="T12" fmla="*/ 245 w 257"/>
                <a:gd name="T13" fmla="*/ 151 h 245"/>
                <a:gd name="T14" fmla="*/ 130 w 257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5">
                  <a:moveTo>
                    <a:pt x="130" y="245"/>
                  </a:moveTo>
                  <a:cubicBezTo>
                    <a:pt x="123" y="245"/>
                    <a:pt x="115" y="244"/>
                    <a:pt x="107" y="242"/>
                  </a:cubicBezTo>
                  <a:cubicBezTo>
                    <a:pt x="104" y="242"/>
                    <a:pt x="104" y="242"/>
                    <a:pt x="104" y="242"/>
                  </a:cubicBezTo>
                  <a:cubicBezTo>
                    <a:pt x="41" y="229"/>
                    <a:pt x="0" y="167"/>
                    <a:pt x="13" y="104"/>
                  </a:cubicBezTo>
                  <a:cubicBezTo>
                    <a:pt x="26" y="41"/>
                    <a:pt x="87" y="0"/>
                    <a:pt x="151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217" y="26"/>
                    <a:pt x="257" y="88"/>
                    <a:pt x="245" y="151"/>
                  </a:cubicBezTo>
                  <a:cubicBezTo>
                    <a:pt x="233" y="206"/>
                    <a:pt x="185" y="245"/>
                    <a:pt x="130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520">
              <a:extLst>
                <a:ext uri="{FF2B5EF4-FFF2-40B4-BE49-F238E27FC236}">
                  <a16:creationId xmlns:a16="http://schemas.microsoft.com/office/drawing/2014/main" id="{A4435458-F4E8-4768-9FEA-5A52A8FF5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544"/>
              <a:ext cx="65" cy="62"/>
            </a:xfrm>
            <a:custGeom>
              <a:avLst/>
              <a:gdLst>
                <a:gd name="T0" fmla="*/ 116 w 234"/>
                <a:gd name="T1" fmla="*/ 223 h 223"/>
                <a:gd name="T2" fmla="*/ 10 w 234"/>
                <a:gd name="T3" fmla="*/ 134 h 223"/>
                <a:gd name="T4" fmla="*/ 98 w 234"/>
                <a:gd name="T5" fmla="*/ 10 h 223"/>
                <a:gd name="T6" fmla="*/ 100 w 234"/>
                <a:gd name="T7" fmla="*/ 10 h 223"/>
                <a:gd name="T8" fmla="*/ 224 w 234"/>
                <a:gd name="T9" fmla="*/ 97 h 223"/>
                <a:gd name="T10" fmla="*/ 137 w 234"/>
                <a:gd name="T11" fmla="*/ 221 h 223"/>
                <a:gd name="T12" fmla="*/ 134 w 234"/>
                <a:gd name="T13" fmla="*/ 222 h 223"/>
                <a:gd name="T14" fmla="*/ 116 w 234"/>
                <a:gd name="T15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4" h="223">
                  <a:moveTo>
                    <a:pt x="116" y="223"/>
                  </a:moveTo>
                  <a:cubicBezTo>
                    <a:pt x="64" y="223"/>
                    <a:pt x="19" y="186"/>
                    <a:pt x="10" y="134"/>
                  </a:cubicBezTo>
                  <a:cubicBezTo>
                    <a:pt x="0" y="75"/>
                    <a:pt x="39" y="20"/>
                    <a:pt x="98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59" y="0"/>
                    <a:pt x="214" y="39"/>
                    <a:pt x="224" y="97"/>
                  </a:cubicBezTo>
                  <a:cubicBezTo>
                    <a:pt x="234" y="156"/>
                    <a:pt x="195" y="211"/>
                    <a:pt x="137" y="221"/>
                  </a:cubicBezTo>
                  <a:cubicBezTo>
                    <a:pt x="134" y="222"/>
                    <a:pt x="134" y="222"/>
                    <a:pt x="134" y="222"/>
                  </a:cubicBezTo>
                  <a:cubicBezTo>
                    <a:pt x="128" y="223"/>
                    <a:pt x="122" y="223"/>
                    <a:pt x="116" y="2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521">
              <a:extLst>
                <a:ext uri="{FF2B5EF4-FFF2-40B4-BE49-F238E27FC236}">
                  <a16:creationId xmlns:a16="http://schemas.microsoft.com/office/drawing/2014/main" id="{8DA8A3C9-92D5-4E3E-95FA-09D3E6119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543"/>
              <a:ext cx="47" cy="44"/>
            </a:xfrm>
            <a:custGeom>
              <a:avLst/>
              <a:gdLst>
                <a:gd name="T0" fmla="*/ 84 w 167"/>
                <a:gd name="T1" fmla="*/ 160 h 160"/>
                <a:gd name="T2" fmla="*/ 69 w 167"/>
                <a:gd name="T3" fmla="*/ 158 h 160"/>
                <a:gd name="T4" fmla="*/ 67 w 167"/>
                <a:gd name="T5" fmla="*/ 158 h 160"/>
                <a:gd name="T6" fmla="*/ 8 w 167"/>
                <a:gd name="T7" fmla="*/ 68 h 160"/>
                <a:gd name="T8" fmla="*/ 98 w 167"/>
                <a:gd name="T9" fmla="*/ 8 h 160"/>
                <a:gd name="T10" fmla="*/ 99 w 167"/>
                <a:gd name="T11" fmla="*/ 9 h 160"/>
                <a:gd name="T12" fmla="*/ 159 w 167"/>
                <a:gd name="T13" fmla="*/ 99 h 160"/>
                <a:gd name="T14" fmla="*/ 84 w 167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60">
                  <a:moveTo>
                    <a:pt x="84" y="160"/>
                  </a:moveTo>
                  <a:cubicBezTo>
                    <a:pt x="79" y="160"/>
                    <a:pt x="74" y="159"/>
                    <a:pt x="69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26" y="149"/>
                    <a:pt x="0" y="109"/>
                    <a:pt x="8" y="68"/>
                  </a:cubicBezTo>
                  <a:cubicBezTo>
                    <a:pt x="16" y="27"/>
                    <a:pt x="57" y="0"/>
                    <a:pt x="98" y="8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41" y="17"/>
                    <a:pt x="167" y="57"/>
                    <a:pt x="159" y="99"/>
                  </a:cubicBezTo>
                  <a:cubicBezTo>
                    <a:pt x="152" y="135"/>
                    <a:pt x="120" y="160"/>
                    <a:pt x="84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522">
              <a:extLst>
                <a:ext uri="{FF2B5EF4-FFF2-40B4-BE49-F238E27FC236}">
                  <a16:creationId xmlns:a16="http://schemas.microsoft.com/office/drawing/2014/main" id="{2E05DAA0-7166-47B5-B738-8339B9339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520"/>
              <a:ext cx="49" cy="47"/>
            </a:xfrm>
            <a:custGeom>
              <a:avLst/>
              <a:gdLst>
                <a:gd name="T0" fmla="*/ 88 w 179"/>
                <a:gd name="T1" fmla="*/ 171 h 171"/>
                <a:gd name="T2" fmla="*/ 7 w 179"/>
                <a:gd name="T3" fmla="*/ 103 h 171"/>
                <a:gd name="T4" fmla="*/ 74 w 179"/>
                <a:gd name="T5" fmla="*/ 8 h 171"/>
                <a:gd name="T6" fmla="*/ 76 w 179"/>
                <a:gd name="T7" fmla="*/ 8 h 171"/>
                <a:gd name="T8" fmla="*/ 171 w 179"/>
                <a:gd name="T9" fmla="*/ 75 h 171"/>
                <a:gd name="T10" fmla="*/ 104 w 179"/>
                <a:gd name="T11" fmla="*/ 170 h 171"/>
                <a:gd name="T12" fmla="*/ 102 w 179"/>
                <a:gd name="T13" fmla="*/ 170 h 171"/>
                <a:gd name="T14" fmla="*/ 88 w 179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71">
                  <a:moveTo>
                    <a:pt x="88" y="171"/>
                  </a:moveTo>
                  <a:cubicBezTo>
                    <a:pt x="49" y="171"/>
                    <a:pt x="14" y="143"/>
                    <a:pt x="7" y="103"/>
                  </a:cubicBezTo>
                  <a:cubicBezTo>
                    <a:pt x="0" y="58"/>
                    <a:pt x="30" y="16"/>
                    <a:pt x="74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121" y="0"/>
                    <a:pt x="164" y="30"/>
                    <a:pt x="171" y="75"/>
                  </a:cubicBezTo>
                  <a:cubicBezTo>
                    <a:pt x="179" y="120"/>
                    <a:pt x="149" y="162"/>
                    <a:pt x="104" y="170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98" y="171"/>
                    <a:pt x="93" y="171"/>
                    <a:pt x="88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523">
              <a:extLst>
                <a:ext uri="{FF2B5EF4-FFF2-40B4-BE49-F238E27FC236}">
                  <a16:creationId xmlns:a16="http://schemas.microsoft.com/office/drawing/2014/main" id="{E2B17A8A-36B5-470A-89D4-0F4152A89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3131"/>
              <a:ext cx="45" cy="44"/>
            </a:xfrm>
            <a:custGeom>
              <a:avLst/>
              <a:gdLst>
                <a:gd name="T0" fmla="*/ 80 w 163"/>
                <a:gd name="T1" fmla="*/ 157 h 157"/>
                <a:gd name="T2" fmla="*/ 6 w 163"/>
                <a:gd name="T3" fmla="*/ 91 h 157"/>
                <a:gd name="T4" fmla="*/ 70 w 163"/>
                <a:gd name="T5" fmla="*/ 6 h 157"/>
                <a:gd name="T6" fmla="*/ 72 w 163"/>
                <a:gd name="T7" fmla="*/ 6 h 157"/>
                <a:gd name="T8" fmla="*/ 157 w 163"/>
                <a:gd name="T9" fmla="*/ 70 h 157"/>
                <a:gd name="T10" fmla="*/ 93 w 163"/>
                <a:gd name="T11" fmla="*/ 156 h 157"/>
                <a:gd name="T12" fmla="*/ 91 w 163"/>
                <a:gd name="T13" fmla="*/ 156 h 157"/>
                <a:gd name="T14" fmla="*/ 80 w 163"/>
                <a:gd name="T15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3" h="157">
                  <a:moveTo>
                    <a:pt x="80" y="157"/>
                  </a:moveTo>
                  <a:cubicBezTo>
                    <a:pt x="43" y="157"/>
                    <a:pt x="11" y="129"/>
                    <a:pt x="6" y="91"/>
                  </a:cubicBezTo>
                  <a:cubicBezTo>
                    <a:pt x="0" y="50"/>
                    <a:pt x="29" y="12"/>
                    <a:pt x="70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113" y="0"/>
                    <a:pt x="151" y="29"/>
                    <a:pt x="157" y="70"/>
                  </a:cubicBezTo>
                  <a:cubicBezTo>
                    <a:pt x="163" y="112"/>
                    <a:pt x="134" y="150"/>
                    <a:pt x="93" y="156"/>
                  </a:cubicBezTo>
                  <a:cubicBezTo>
                    <a:pt x="91" y="156"/>
                    <a:pt x="91" y="156"/>
                    <a:pt x="91" y="156"/>
                  </a:cubicBezTo>
                  <a:cubicBezTo>
                    <a:pt x="87" y="156"/>
                    <a:pt x="84" y="157"/>
                    <a:pt x="8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524">
              <a:extLst>
                <a:ext uri="{FF2B5EF4-FFF2-40B4-BE49-F238E27FC236}">
                  <a16:creationId xmlns:a16="http://schemas.microsoft.com/office/drawing/2014/main" id="{5E512892-B367-4E51-99FB-09908B218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3116"/>
              <a:ext cx="61" cy="58"/>
            </a:xfrm>
            <a:custGeom>
              <a:avLst/>
              <a:gdLst>
                <a:gd name="T0" fmla="*/ 112 w 221"/>
                <a:gd name="T1" fmla="*/ 209 h 209"/>
                <a:gd name="T2" fmla="*/ 89 w 221"/>
                <a:gd name="T3" fmla="*/ 207 h 209"/>
                <a:gd name="T4" fmla="*/ 87 w 221"/>
                <a:gd name="T5" fmla="*/ 206 h 209"/>
                <a:gd name="T6" fmla="*/ 13 w 221"/>
                <a:gd name="T7" fmla="*/ 87 h 209"/>
                <a:gd name="T8" fmla="*/ 132 w 221"/>
                <a:gd name="T9" fmla="*/ 13 h 209"/>
                <a:gd name="T10" fmla="*/ 134 w 221"/>
                <a:gd name="T11" fmla="*/ 13 h 209"/>
                <a:gd name="T12" fmla="*/ 208 w 221"/>
                <a:gd name="T13" fmla="*/ 133 h 209"/>
                <a:gd name="T14" fmla="*/ 112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12" y="209"/>
                  </a:moveTo>
                  <a:cubicBezTo>
                    <a:pt x="104" y="209"/>
                    <a:pt x="97" y="209"/>
                    <a:pt x="89" y="207"/>
                  </a:cubicBezTo>
                  <a:cubicBezTo>
                    <a:pt x="87" y="206"/>
                    <a:pt x="87" y="206"/>
                    <a:pt x="87" y="206"/>
                  </a:cubicBezTo>
                  <a:cubicBezTo>
                    <a:pt x="33" y="194"/>
                    <a:pt x="0" y="140"/>
                    <a:pt x="13" y="87"/>
                  </a:cubicBezTo>
                  <a:cubicBezTo>
                    <a:pt x="25" y="33"/>
                    <a:pt x="79" y="0"/>
                    <a:pt x="132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88" y="26"/>
                    <a:pt x="221" y="79"/>
                    <a:pt x="208" y="133"/>
                  </a:cubicBezTo>
                  <a:cubicBezTo>
                    <a:pt x="198" y="179"/>
                    <a:pt x="157" y="209"/>
                    <a:pt x="112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525">
              <a:extLst>
                <a:ext uri="{FF2B5EF4-FFF2-40B4-BE49-F238E27FC236}">
                  <a16:creationId xmlns:a16="http://schemas.microsoft.com/office/drawing/2014/main" id="{4DF2933B-E3F3-4608-B125-39FB7105E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3093"/>
              <a:ext cx="67" cy="65"/>
            </a:xfrm>
            <a:custGeom>
              <a:avLst/>
              <a:gdLst>
                <a:gd name="T0" fmla="*/ 120 w 244"/>
                <a:gd name="T1" fmla="*/ 234 h 234"/>
                <a:gd name="T2" fmla="*/ 8 w 244"/>
                <a:gd name="T3" fmla="*/ 137 h 234"/>
                <a:gd name="T4" fmla="*/ 105 w 244"/>
                <a:gd name="T5" fmla="*/ 9 h 234"/>
                <a:gd name="T6" fmla="*/ 108 w 244"/>
                <a:gd name="T7" fmla="*/ 9 h 234"/>
                <a:gd name="T8" fmla="*/ 235 w 244"/>
                <a:gd name="T9" fmla="*/ 105 h 234"/>
                <a:gd name="T10" fmla="*/ 139 w 244"/>
                <a:gd name="T11" fmla="*/ 233 h 234"/>
                <a:gd name="T12" fmla="*/ 136 w 244"/>
                <a:gd name="T13" fmla="*/ 233 h 234"/>
                <a:gd name="T14" fmla="*/ 120 w 244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4">
                  <a:moveTo>
                    <a:pt x="120" y="234"/>
                  </a:moveTo>
                  <a:cubicBezTo>
                    <a:pt x="65" y="234"/>
                    <a:pt x="16" y="193"/>
                    <a:pt x="8" y="137"/>
                  </a:cubicBezTo>
                  <a:cubicBezTo>
                    <a:pt x="0" y="75"/>
                    <a:pt x="43" y="18"/>
                    <a:pt x="105" y="9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169" y="0"/>
                    <a:pt x="227" y="43"/>
                    <a:pt x="235" y="105"/>
                  </a:cubicBezTo>
                  <a:cubicBezTo>
                    <a:pt x="244" y="167"/>
                    <a:pt x="201" y="224"/>
                    <a:pt x="139" y="233"/>
                  </a:cubicBezTo>
                  <a:cubicBezTo>
                    <a:pt x="136" y="233"/>
                    <a:pt x="136" y="233"/>
                    <a:pt x="136" y="233"/>
                  </a:cubicBezTo>
                  <a:cubicBezTo>
                    <a:pt x="131" y="234"/>
                    <a:pt x="126" y="234"/>
                    <a:pt x="120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526">
              <a:extLst>
                <a:ext uri="{FF2B5EF4-FFF2-40B4-BE49-F238E27FC236}">
                  <a16:creationId xmlns:a16="http://schemas.microsoft.com/office/drawing/2014/main" id="{8B83274A-A8DA-45BE-BD73-3B1EA7D72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3078"/>
              <a:ext cx="48" cy="45"/>
            </a:xfrm>
            <a:custGeom>
              <a:avLst/>
              <a:gdLst>
                <a:gd name="T0" fmla="*/ 87 w 173"/>
                <a:gd name="T1" fmla="*/ 164 h 164"/>
                <a:gd name="T2" fmla="*/ 69 w 173"/>
                <a:gd name="T3" fmla="*/ 162 h 164"/>
                <a:gd name="T4" fmla="*/ 68 w 173"/>
                <a:gd name="T5" fmla="*/ 162 h 164"/>
                <a:gd name="T6" fmla="*/ 9 w 173"/>
                <a:gd name="T7" fmla="*/ 68 h 164"/>
                <a:gd name="T8" fmla="*/ 103 w 173"/>
                <a:gd name="T9" fmla="*/ 10 h 164"/>
                <a:gd name="T10" fmla="*/ 105 w 173"/>
                <a:gd name="T11" fmla="*/ 10 h 164"/>
                <a:gd name="T12" fmla="*/ 163 w 173"/>
                <a:gd name="T13" fmla="*/ 104 h 164"/>
                <a:gd name="T14" fmla="*/ 87 w 173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164">
                  <a:moveTo>
                    <a:pt x="87" y="164"/>
                  </a:moveTo>
                  <a:cubicBezTo>
                    <a:pt x="81" y="164"/>
                    <a:pt x="75" y="164"/>
                    <a:pt x="69" y="162"/>
                  </a:cubicBezTo>
                  <a:cubicBezTo>
                    <a:pt x="68" y="162"/>
                    <a:pt x="68" y="162"/>
                    <a:pt x="68" y="162"/>
                  </a:cubicBezTo>
                  <a:cubicBezTo>
                    <a:pt x="26" y="152"/>
                    <a:pt x="0" y="110"/>
                    <a:pt x="9" y="68"/>
                  </a:cubicBezTo>
                  <a:cubicBezTo>
                    <a:pt x="19" y="26"/>
                    <a:pt x="61" y="0"/>
                    <a:pt x="103" y="10"/>
                  </a:cubicBezTo>
                  <a:cubicBezTo>
                    <a:pt x="105" y="10"/>
                    <a:pt x="105" y="10"/>
                    <a:pt x="105" y="10"/>
                  </a:cubicBezTo>
                  <a:cubicBezTo>
                    <a:pt x="147" y="20"/>
                    <a:pt x="173" y="62"/>
                    <a:pt x="163" y="104"/>
                  </a:cubicBezTo>
                  <a:cubicBezTo>
                    <a:pt x="155" y="140"/>
                    <a:pt x="123" y="164"/>
                    <a:pt x="87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527">
              <a:extLst>
                <a:ext uri="{FF2B5EF4-FFF2-40B4-BE49-F238E27FC236}">
                  <a16:creationId xmlns:a16="http://schemas.microsoft.com/office/drawing/2014/main" id="{26F8CD49-59FA-4CFC-A8DF-9B7A5D77E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3074"/>
              <a:ext cx="52" cy="49"/>
            </a:xfrm>
            <a:custGeom>
              <a:avLst/>
              <a:gdLst>
                <a:gd name="T0" fmla="*/ 92 w 187"/>
                <a:gd name="T1" fmla="*/ 179 h 179"/>
                <a:gd name="T2" fmla="*/ 7 w 187"/>
                <a:gd name="T3" fmla="*/ 105 h 179"/>
                <a:gd name="T4" fmla="*/ 80 w 187"/>
                <a:gd name="T5" fmla="*/ 7 h 179"/>
                <a:gd name="T6" fmla="*/ 82 w 187"/>
                <a:gd name="T7" fmla="*/ 7 h 179"/>
                <a:gd name="T8" fmla="*/ 180 w 187"/>
                <a:gd name="T9" fmla="*/ 81 h 179"/>
                <a:gd name="T10" fmla="*/ 106 w 187"/>
                <a:gd name="T11" fmla="*/ 178 h 179"/>
                <a:gd name="T12" fmla="*/ 104 w 187"/>
                <a:gd name="T13" fmla="*/ 179 h 179"/>
                <a:gd name="T14" fmla="*/ 92 w 187"/>
                <a:gd name="T1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9">
                  <a:moveTo>
                    <a:pt x="92" y="179"/>
                  </a:moveTo>
                  <a:cubicBezTo>
                    <a:pt x="50" y="179"/>
                    <a:pt x="13" y="148"/>
                    <a:pt x="7" y="105"/>
                  </a:cubicBezTo>
                  <a:cubicBezTo>
                    <a:pt x="0" y="58"/>
                    <a:pt x="33" y="14"/>
                    <a:pt x="80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130" y="0"/>
                    <a:pt x="173" y="33"/>
                    <a:pt x="180" y="81"/>
                  </a:cubicBezTo>
                  <a:cubicBezTo>
                    <a:pt x="187" y="128"/>
                    <a:pt x="154" y="172"/>
                    <a:pt x="106" y="178"/>
                  </a:cubicBezTo>
                  <a:cubicBezTo>
                    <a:pt x="104" y="179"/>
                    <a:pt x="104" y="179"/>
                    <a:pt x="104" y="179"/>
                  </a:cubicBezTo>
                  <a:cubicBezTo>
                    <a:pt x="100" y="179"/>
                    <a:pt x="96" y="179"/>
                    <a:pt x="92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528">
              <a:extLst>
                <a:ext uri="{FF2B5EF4-FFF2-40B4-BE49-F238E27FC236}">
                  <a16:creationId xmlns:a16="http://schemas.microsoft.com/office/drawing/2014/main" id="{A312B425-85BA-4CBF-BA5E-10594C6E5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017"/>
              <a:ext cx="82" cy="76"/>
            </a:xfrm>
            <a:custGeom>
              <a:avLst/>
              <a:gdLst>
                <a:gd name="T0" fmla="*/ 148 w 294"/>
                <a:gd name="T1" fmla="*/ 278 h 278"/>
                <a:gd name="T2" fmla="*/ 118 w 294"/>
                <a:gd name="T3" fmla="*/ 274 h 278"/>
                <a:gd name="T4" fmla="*/ 115 w 294"/>
                <a:gd name="T5" fmla="*/ 273 h 278"/>
                <a:gd name="T6" fmla="*/ 17 w 294"/>
                <a:gd name="T7" fmla="*/ 115 h 278"/>
                <a:gd name="T8" fmla="*/ 176 w 294"/>
                <a:gd name="T9" fmla="*/ 17 h 278"/>
                <a:gd name="T10" fmla="*/ 179 w 294"/>
                <a:gd name="T11" fmla="*/ 17 h 278"/>
                <a:gd name="T12" fmla="*/ 277 w 294"/>
                <a:gd name="T13" fmla="*/ 176 h 278"/>
                <a:gd name="T14" fmla="*/ 148 w 294"/>
                <a:gd name="T15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278">
                  <a:moveTo>
                    <a:pt x="148" y="278"/>
                  </a:moveTo>
                  <a:cubicBezTo>
                    <a:pt x="138" y="278"/>
                    <a:pt x="128" y="277"/>
                    <a:pt x="118" y="274"/>
                  </a:cubicBezTo>
                  <a:cubicBezTo>
                    <a:pt x="115" y="273"/>
                    <a:pt x="115" y="273"/>
                    <a:pt x="115" y="273"/>
                  </a:cubicBezTo>
                  <a:cubicBezTo>
                    <a:pt x="44" y="257"/>
                    <a:pt x="0" y="186"/>
                    <a:pt x="17" y="115"/>
                  </a:cubicBezTo>
                  <a:cubicBezTo>
                    <a:pt x="34" y="44"/>
                    <a:pt x="105" y="0"/>
                    <a:pt x="176" y="17"/>
                  </a:cubicBezTo>
                  <a:cubicBezTo>
                    <a:pt x="179" y="17"/>
                    <a:pt x="179" y="17"/>
                    <a:pt x="179" y="17"/>
                  </a:cubicBezTo>
                  <a:cubicBezTo>
                    <a:pt x="250" y="34"/>
                    <a:pt x="294" y="105"/>
                    <a:pt x="277" y="176"/>
                  </a:cubicBezTo>
                  <a:cubicBezTo>
                    <a:pt x="262" y="237"/>
                    <a:pt x="208" y="278"/>
                    <a:pt x="148" y="2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529">
              <a:extLst>
                <a:ext uri="{FF2B5EF4-FFF2-40B4-BE49-F238E27FC236}">
                  <a16:creationId xmlns:a16="http://schemas.microsoft.com/office/drawing/2014/main" id="{E56A8B2E-53C0-4618-BE0B-26DBD39B1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980"/>
              <a:ext cx="48" cy="45"/>
            </a:xfrm>
            <a:custGeom>
              <a:avLst/>
              <a:gdLst>
                <a:gd name="T0" fmla="*/ 85 w 172"/>
                <a:gd name="T1" fmla="*/ 160 h 160"/>
                <a:gd name="T2" fmla="*/ 20 w 172"/>
                <a:gd name="T3" fmla="*/ 122 h 160"/>
                <a:gd name="T4" fmla="*/ 49 w 172"/>
                <a:gd name="T5" fmla="*/ 21 h 160"/>
                <a:gd name="T6" fmla="*/ 51 w 172"/>
                <a:gd name="T7" fmla="*/ 20 h 160"/>
                <a:gd name="T8" fmla="*/ 152 w 172"/>
                <a:gd name="T9" fmla="*/ 49 h 160"/>
                <a:gd name="T10" fmla="*/ 123 w 172"/>
                <a:gd name="T11" fmla="*/ 150 h 160"/>
                <a:gd name="T12" fmla="*/ 121 w 172"/>
                <a:gd name="T13" fmla="*/ 151 h 160"/>
                <a:gd name="T14" fmla="*/ 85 w 172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0">
                  <a:moveTo>
                    <a:pt x="85" y="160"/>
                  </a:moveTo>
                  <a:cubicBezTo>
                    <a:pt x="59" y="160"/>
                    <a:pt x="34" y="147"/>
                    <a:pt x="20" y="122"/>
                  </a:cubicBezTo>
                  <a:cubicBezTo>
                    <a:pt x="0" y="86"/>
                    <a:pt x="13" y="41"/>
                    <a:pt x="49" y="21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87" y="0"/>
                    <a:pt x="132" y="13"/>
                    <a:pt x="152" y="49"/>
                  </a:cubicBezTo>
                  <a:cubicBezTo>
                    <a:pt x="172" y="85"/>
                    <a:pt x="159" y="130"/>
                    <a:pt x="123" y="150"/>
                  </a:cubicBezTo>
                  <a:cubicBezTo>
                    <a:pt x="121" y="151"/>
                    <a:pt x="121" y="151"/>
                    <a:pt x="121" y="151"/>
                  </a:cubicBezTo>
                  <a:cubicBezTo>
                    <a:pt x="110" y="157"/>
                    <a:pt x="98" y="160"/>
                    <a:pt x="85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530">
              <a:extLst>
                <a:ext uri="{FF2B5EF4-FFF2-40B4-BE49-F238E27FC236}">
                  <a16:creationId xmlns:a16="http://schemas.microsoft.com/office/drawing/2014/main" id="{13457819-3D57-4A56-AF97-236B9279D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926"/>
              <a:ext cx="47" cy="44"/>
            </a:xfrm>
            <a:custGeom>
              <a:avLst/>
              <a:gdLst>
                <a:gd name="T0" fmla="*/ 87 w 172"/>
                <a:gd name="T1" fmla="*/ 161 h 161"/>
                <a:gd name="T2" fmla="*/ 44 w 172"/>
                <a:gd name="T3" fmla="*/ 148 h 161"/>
                <a:gd name="T4" fmla="*/ 43 w 172"/>
                <a:gd name="T5" fmla="*/ 147 h 161"/>
                <a:gd name="T6" fmla="*/ 23 w 172"/>
                <a:gd name="T7" fmla="*/ 43 h 161"/>
                <a:gd name="T8" fmla="*/ 127 w 172"/>
                <a:gd name="T9" fmla="*/ 23 h 161"/>
                <a:gd name="T10" fmla="*/ 129 w 172"/>
                <a:gd name="T11" fmla="*/ 24 h 161"/>
                <a:gd name="T12" fmla="*/ 148 w 172"/>
                <a:gd name="T13" fmla="*/ 128 h 161"/>
                <a:gd name="T14" fmla="*/ 87 w 172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1">
                  <a:moveTo>
                    <a:pt x="87" y="161"/>
                  </a:moveTo>
                  <a:cubicBezTo>
                    <a:pt x="72" y="161"/>
                    <a:pt x="57" y="157"/>
                    <a:pt x="44" y="148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9" y="123"/>
                    <a:pt x="0" y="77"/>
                    <a:pt x="23" y="43"/>
                  </a:cubicBezTo>
                  <a:cubicBezTo>
                    <a:pt x="47" y="9"/>
                    <a:pt x="93" y="0"/>
                    <a:pt x="127" y="23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63" y="48"/>
                    <a:pt x="172" y="94"/>
                    <a:pt x="148" y="128"/>
                  </a:cubicBezTo>
                  <a:cubicBezTo>
                    <a:pt x="134" y="149"/>
                    <a:pt x="110" y="161"/>
                    <a:pt x="87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531">
              <a:extLst>
                <a:ext uri="{FF2B5EF4-FFF2-40B4-BE49-F238E27FC236}">
                  <a16:creationId xmlns:a16="http://schemas.microsoft.com/office/drawing/2014/main" id="{3D5B947C-4097-4F53-8B1C-607DAAF72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877"/>
              <a:ext cx="64" cy="59"/>
            </a:xfrm>
            <a:custGeom>
              <a:avLst/>
              <a:gdLst>
                <a:gd name="T0" fmla="*/ 115 w 231"/>
                <a:gd name="T1" fmla="*/ 216 h 216"/>
                <a:gd name="T2" fmla="*/ 27 w 231"/>
                <a:gd name="T3" fmla="*/ 165 h 216"/>
                <a:gd name="T4" fmla="*/ 66 w 231"/>
                <a:gd name="T5" fmla="*/ 28 h 216"/>
                <a:gd name="T6" fmla="*/ 68 w 231"/>
                <a:gd name="T7" fmla="*/ 27 h 216"/>
                <a:gd name="T8" fmla="*/ 204 w 231"/>
                <a:gd name="T9" fmla="*/ 66 h 216"/>
                <a:gd name="T10" fmla="*/ 165 w 231"/>
                <a:gd name="T11" fmla="*/ 202 h 216"/>
                <a:gd name="T12" fmla="*/ 163 w 231"/>
                <a:gd name="T13" fmla="*/ 203 h 216"/>
                <a:gd name="T14" fmla="*/ 115 w 231"/>
                <a:gd name="T15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6">
                  <a:moveTo>
                    <a:pt x="115" y="216"/>
                  </a:moveTo>
                  <a:cubicBezTo>
                    <a:pt x="79" y="216"/>
                    <a:pt x="45" y="197"/>
                    <a:pt x="27" y="165"/>
                  </a:cubicBezTo>
                  <a:cubicBezTo>
                    <a:pt x="0" y="116"/>
                    <a:pt x="17" y="55"/>
                    <a:pt x="66" y="28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116" y="0"/>
                    <a:pt x="177" y="17"/>
                    <a:pt x="204" y="66"/>
                  </a:cubicBezTo>
                  <a:cubicBezTo>
                    <a:pt x="231" y="114"/>
                    <a:pt x="214" y="175"/>
                    <a:pt x="165" y="202"/>
                  </a:cubicBezTo>
                  <a:cubicBezTo>
                    <a:pt x="163" y="203"/>
                    <a:pt x="163" y="203"/>
                    <a:pt x="163" y="203"/>
                  </a:cubicBezTo>
                  <a:cubicBezTo>
                    <a:pt x="148" y="212"/>
                    <a:pt x="131" y="216"/>
                    <a:pt x="115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532">
              <a:extLst>
                <a:ext uri="{FF2B5EF4-FFF2-40B4-BE49-F238E27FC236}">
                  <a16:creationId xmlns:a16="http://schemas.microsoft.com/office/drawing/2014/main" id="{2F3FABC7-1B64-481E-BA14-A70496783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2796"/>
              <a:ext cx="85" cy="80"/>
            </a:xfrm>
            <a:custGeom>
              <a:avLst/>
              <a:gdLst>
                <a:gd name="T0" fmla="*/ 154 w 306"/>
                <a:gd name="T1" fmla="*/ 288 h 288"/>
                <a:gd name="T2" fmla="*/ 79 w 306"/>
                <a:gd name="T3" fmla="*/ 264 h 288"/>
                <a:gd name="T4" fmla="*/ 76 w 306"/>
                <a:gd name="T5" fmla="*/ 263 h 288"/>
                <a:gd name="T6" fmla="*/ 41 w 306"/>
                <a:gd name="T7" fmla="*/ 77 h 288"/>
                <a:gd name="T8" fmla="*/ 227 w 306"/>
                <a:gd name="T9" fmla="*/ 42 h 288"/>
                <a:gd name="T10" fmla="*/ 230 w 306"/>
                <a:gd name="T11" fmla="*/ 44 h 288"/>
                <a:gd name="T12" fmla="*/ 265 w 306"/>
                <a:gd name="T13" fmla="*/ 229 h 288"/>
                <a:gd name="T14" fmla="*/ 154 w 306"/>
                <a:gd name="T1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6" h="288">
                  <a:moveTo>
                    <a:pt x="154" y="288"/>
                  </a:moveTo>
                  <a:cubicBezTo>
                    <a:pt x="128" y="288"/>
                    <a:pt x="102" y="280"/>
                    <a:pt x="79" y="264"/>
                  </a:cubicBezTo>
                  <a:cubicBezTo>
                    <a:pt x="76" y="263"/>
                    <a:pt x="76" y="263"/>
                    <a:pt x="76" y="263"/>
                  </a:cubicBezTo>
                  <a:cubicBezTo>
                    <a:pt x="15" y="221"/>
                    <a:pt x="0" y="138"/>
                    <a:pt x="41" y="77"/>
                  </a:cubicBezTo>
                  <a:cubicBezTo>
                    <a:pt x="83" y="16"/>
                    <a:pt x="166" y="0"/>
                    <a:pt x="227" y="42"/>
                  </a:cubicBezTo>
                  <a:cubicBezTo>
                    <a:pt x="230" y="44"/>
                    <a:pt x="230" y="44"/>
                    <a:pt x="230" y="44"/>
                  </a:cubicBezTo>
                  <a:cubicBezTo>
                    <a:pt x="291" y="85"/>
                    <a:pt x="306" y="169"/>
                    <a:pt x="265" y="229"/>
                  </a:cubicBezTo>
                  <a:cubicBezTo>
                    <a:pt x="239" y="267"/>
                    <a:pt x="197" y="288"/>
                    <a:pt x="154" y="2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533">
              <a:extLst>
                <a:ext uri="{FF2B5EF4-FFF2-40B4-BE49-F238E27FC236}">
                  <a16:creationId xmlns:a16="http://schemas.microsoft.com/office/drawing/2014/main" id="{B0DA5BD0-0425-4AD8-B1C0-40BE5292C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757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7 w 218"/>
                <a:gd name="T3" fmla="*/ 184 h 206"/>
                <a:gd name="T4" fmla="*/ 34 w 218"/>
                <a:gd name="T5" fmla="*/ 49 h 206"/>
                <a:gd name="T6" fmla="*/ 35 w 218"/>
                <a:gd name="T7" fmla="*/ 47 h 206"/>
                <a:gd name="T8" fmla="*/ 171 w 218"/>
                <a:gd name="T9" fmla="*/ 34 h 206"/>
                <a:gd name="T10" fmla="*/ 184 w 218"/>
                <a:gd name="T11" fmla="*/ 170 h 206"/>
                <a:gd name="T12" fmla="*/ 182 w 218"/>
                <a:gd name="T13" fmla="*/ 172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6" y="206"/>
                    <a:pt x="65" y="199"/>
                    <a:pt x="47" y="184"/>
                  </a:cubicBezTo>
                  <a:cubicBezTo>
                    <a:pt x="6" y="150"/>
                    <a:pt x="0" y="90"/>
                    <a:pt x="34" y="4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70" y="6"/>
                    <a:pt x="130" y="0"/>
                    <a:pt x="171" y="34"/>
                  </a:cubicBezTo>
                  <a:cubicBezTo>
                    <a:pt x="212" y="68"/>
                    <a:pt x="218" y="129"/>
                    <a:pt x="184" y="170"/>
                  </a:cubicBezTo>
                  <a:cubicBezTo>
                    <a:pt x="182" y="172"/>
                    <a:pt x="182" y="172"/>
                    <a:pt x="182" y="172"/>
                  </a:cubicBezTo>
                  <a:cubicBezTo>
                    <a:pt x="163" y="195"/>
                    <a:pt x="136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534">
              <a:extLst>
                <a:ext uri="{FF2B5EF4-FFF2-40B4-BE49-F238E27FC236}">
                  <a16:creationId xmlns:a16="http://schemas.microsoft.com/office/drawing/2014/main" id="{DCF3F867-218B-4C35-8B0A-F4CB64379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2668"/>
              <a:ext cx="75" cy="72"/>
            </a:xfrm>
            <a:custGeom>
              <a:avLst/>
              <a:gdLst>
                <a:gd name="T0" fmla="*/ 138 w 274"/>
                <a:gd name="T1" fmla="*/ 258 h 258"/>
                <a:gd name="T2" fmla="*/ 39 w 274"/>
                <a:gd name="T3" fmla="*/ 206 h 258"/>
                <a:gd name="T4" fmla="*/ 38 w 274"/>
                <a:gd name="T5" fmla="*/ 204 h 258"/>
                <a:gd name="T6" fmla="*/ 69 w 274"/>
                <a:gd name="T7" fmla="*/ 37 h 258"/>
                <a:gd name="T8" fmla="*/ 235 w 274"/>
                <a:gd name="T9" fmla="*/ 69 h 258"/>
                <a:gd name="T10" fmla="*/ 237 w 274"/>
                <a:gd name="T11" fmla="*/ 71 h 258"/>
                <a:gd name="T12" fmla="*/ 206 w 274"/>
                <a:gd name="T13" fmla="*/ 237 h 258"/>
                <a:gd name="T14" fmla="*/ 138 w 274"/>
                <a:gd name="T15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4" h="258">
                  <a:moveTo>
                    <a:pt x="138" y="258"/>
                  </a:moveTo>
                  <a:cubicBezTo>
                    <a:pt x="100" y="258"/>
                    <a:pt x="62" y="240"/>
                    <a:pt x="39" y="206"/>
                  </a:cubicBezTo>
                  <a:cubicBezTo>
                    <a:pt x="38" y="204"/>
                    <a:pt x="38" y="204"/>
                    <a:pt x="38" y="204"/>
                  </a:cubicBezTo>
                  <a:cubicBezTo>
                    <a:pt x="0" y="149"/>
                    <a:pt x="14" y="75"/>
                    <a:pt x="69" y="37"/>
                  </a:cubicBezTo>
                  <a:cubicBezTo>
                    <a:pt x="124" y="0"/>
                    <a:pt x="198" y="14"/>
                    <a:pt x="235" y="69"/>
                  </a:cubicBezTo>
                  <a:cubicBezTo>
                    <a:pt x="237" y="71"/>
                    <a:pt x="237" y="71"/>
                    <a:pt x="237" y="71"/>
                  </a:cubicBezTo>
                  <a:cubicBezTo>
                    <a:pt x="274" y="126"/>
                    <a:pt x="260" y="200"/>
                    <a:pt x="206" y="237"/>
                  </a:cubicBezTo>
                  <a:cubicBezTo>
                    <a:pt x="185" y="252"/>
                    <a:pt x="161" y="258"/>
                    <a:pt x="138" y="2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535">
              <a:extLst>
                <a:ext uri="{FF2B5EF4-FFF2-40B4-BE49-F238E27FC236}">
                  <a16:creationId xmlns:a16="http://schemas.microsoft.com/office/drawing/2014/main" id="{BF0ABD51-E027-4D69-BC98-BB8EB040B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600"/>
              <a:ext cx="72" cy="68"/>
            </a:xfrm>
            <a:custGeom>
              <a:avLst/>
              <a:gdLst>
                <a:gd name="T0" fmla="*/ 129 w 259"/>
                <a:gd name="T1" fmla="*/ 245 h 245"/>
                <a:gd name="T2" fmla="*/ 56 w 259"/>
                <a:gd name="T3" fmla="*/ 219 h 245"/>
                <a:gd name="T4" fmla="*/ 41 w 259"/>
                <a:gd name="T5" fmla="*/ 58 h 245"/>
                <a:gd name="T6" fmla="*/ 43 w 259"/>
                <a:gd name="T7" fmla="*/ 56 h 245"/>
                <a:gd name="T8" fmla="*/ 204 w 259"/>
                <a:gd name="T9" fmla="*/ 41 h 245"/>
                <a:gd name="T10" fmla="*/ 219 w 259"/>
                <a:gd name="T11" fmla="*/ 202 h 245"/>
                <a:gd name="T12" fmla="*/ 217 w 259"/>
                <a:gd name="T13" fmla="*/ 204 h 245"/>
                <a:gd name="T14" fmla="*/ 129 w 259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5">
                  <a:moveTo>
                    <a:pt x="129" y="245"/>
                  </a:moveTo>
                  <a:cubicBezTo>
                    <a:pt x="103" y="245"/>
                    <a:pt x="77" y="237"/>
                    <a:pt x="56" y="219"/>
                  </a:cubicBezTo>
                  <a:cubicBezTo>
                    <a:pt x="7" y="179"/>
                    <a:pt x="0" y="107"/>
                    <a:pt x="41" y="58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83" y="7"/>
                    <a:pt x="155" y="0"/>
                    <a:pt x="204" y="41"/>
                  </a:cubicBezTo>
                  <a:cubicBezTo>
                    <a:pt x="252" y="81"/>
                    <a:pt x="259" y="153"/>
                    <a:pt x="219" y="202"/>
                  </a:cubicBezTo>
                  <a:cubicBezTo>
                    <a:pt x="217" y="204"/>
                    <a:pt x="217" y="204"/>
                    <a:pt x="217" y="204"/>
                  </a:cubicBezTo>
                  <a:cubicBezTo>
                    <a:pt x="194" y="231"/>
                    <a:pt x="162" y="245"/>
                    <a:pt x="129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536">
              <a:extLst>
                <a:ext uri="{FF2B5EF4-FFF2-40B4-BE49-F238E27FC236}">
                  <a16:creationId xmlns:a16="http://schemas.microsoft.com/office/drawing/2014/main" id="{785144A1-6D98-4EC6-84CD-4C770E510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2505"/>
              <a:ext cx="78" cy="74"/>
            </a:xfrm>
            <a:custGeom>
              <a:avLst/>
              <a:gdLst>
                <a:gd name="T0" fmla="*/ 143 w 284"/>
                <a:gd name="T1" fmla="*/ 267 h 267"/>
                <a:gd name="T2" fmla="*/ 41 w 284"/>
                <a:gd name="T3" fmla="*/ 213 h 267"/>
                <a:gd name="T4" fmla="*/ 39 w 284"/>
                <a:gd name="T5" fmla="*/ 211 h 267"/>
                <a:gd name="T6" fmla="*/ 71 w 284"/>
                <a:gd name="T7" fmla="*/ 39 h 267"/>
                <a:gd name="T8" fmla="*/ 243 w 284"/>
                <a:gd name="T9" fmla="*/ 71 h 267"/>
                <a:gd name="T10" fmla="*/ 245 w 284"/>
                <a:gd name="T11" fmla="*/ 74 h 267"/>
                <a:gd name="T12" fmla="*/ 213 w 284"/>
                <a:gd name="T13" fmla="*/ 246 h 267"/>
                <a:gd name="T14" fmla="*/ 143 w 284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4" h="267">
                  <a:moveTo>
                    <a:pt x="143" y="267"/>
                  </a:moveTo>
                  <a:cubicBezTo>
                    <a:pt x="104" y="267"/>
                    <a:pt x="65" y="248"/>
                    <a:pt x="41" y="213"/>
                  </a:cubicBezTo>
                  <a:cubicBezTo>
                    <a:pt x="39" y="211"/>
                    <a:pt x="39" y="211"/>
                    <a:pt x="39" y="211"/>
                  </a:cubicBezTo>
                  <a:cubicBezTo>
                    <a:pt x="0" y="155"/>
                    <a:pt x="15" y="78"/>
                    <a:pt x="71" y="39"/>
                  </a:cubicBezTo>
                  <a:cubicBezTo>
                    <a:pt x="128" y="0"/>
                    <a:pt x="205" y="15"/>
                    <a:pt x="243" y="71"/>
                  </a:cubicBezTo>
                  <a:cubicBezTo>
                    <a:pt x="245" y="74"/>
                    <a:pt x="245" y="74"/>
                    <a:pt x="245" y="74"/>
                  </a:cubicBezTo>
                  <a:cubicBezTo>
                    <a:pt x="284" y="130"/>
                    <a:pt x="269" y="207"/>
                    <a:pt x="213" y="246"/>
                  </a:cubicBezTo>
                  <a:cubicBezTo>
                    <a:pt x="191" y="260"/>
                    <a:pt x="167" y="267"/>
                    <a:pt x="143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537">
              <a:extLst>
                <a:ext uri="{FF2B5EF4-FFF2-40B4-BE49-F238E27FC236}">
                  <a16:creationId xmlns:a16="http://schemas.microsoft.com/office/drawing/2014/main" id="{02E29920-20F6-4B3F-80D9-FA2D7E87C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453"/>
              <a:ext cx="63" cy="60"/>
            </a:xfrm>
            <a:custGeom>
              <a:avLst/>
              <a:gdLst>
                <a:gd name="T0" fmla="*/ 113 w 227"/>
                <a:gd name="T1" fmla="*/ 215 h 215"/>
                <a:gd name="T2" fmla="*/ 49 w 227"/>
                <a:gd name="T3" fmla="*/ 192 h 215"/>
                <a:gd name="T4" fmla="*/ 36 w 227"/>
                <a:gd name="T5" fmla="*/ 50 h 215"/>
                <a:gd name="T6" fmla="*/ 37 w 227"/>
                <a:gd name="T7" fmla="*/ 49 h 215"/>
                <a:gd name="T8" fmla="*/ 179 w 227"/>
                <a:gd name="T9" fmla="*/ 36 h 215"/>
                <a:gd name="T10" fmla="*/ 192 w 227"/>
                <a:gd name="T11" fmla="*/ 177 h 215"/>
                <a:gd name="T12" fmla="*/ 190 w 227"/>
                <a:gd name="T13" fmla="*/ 179 h 215"/>
                <a:gd name="T14" fmla="*/ 113 w 227"/>
                <a:gd name="T15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7" h="215">
                  <a:moveTo>
                    <a:pt x="113" y="215"/>
                  </a:moveTo>
                  <a:cubicBezTo>
                    <a:pt x="90" y="215"/>
                    <a:pt x="67" y="207"/>
                    <a:pt x="49" y="192"/>
                  </a:cubicBezTo>
                  <a:cubicBezTo>
                    <a:pt x="6" y="156"/>
                    <a:pt x="0" y="93"/>
                    <a:pt x="36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73" y="6"/>
                    <a:pt x="136" y="0"/>
                    <a:pt x="179" y="36"/>
                  </a:cubicBezTo>
                  <a:cubicBezTo>
                    <a:pt x="221" y="71"/>
                    <a:pt x="227" y="134"/>
                    <a:pt x="192" y="177"/>
                  </a:cubicBezTo>
                  <a:cubicBezTo>
                    <a:pt x="190" y="179"/>
                    <a:pt x="190" y="179"/>
                    <a:pt x="190" y="179"/>
                  </a:cubicBezTo>
                  <a:cubicBezTo>
                    <a:pt x="170" y="203"/>
                    <a:pt x="142" y="215"/>
                    <a:pt x="113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538">
              <a:extLst>
                <a:ext uri="{FF2B5EF4-FFF2-40B4-BE49-F238E27FC236}">
                  <a16:creationId xmlns:a16="http://schemas.microsoft.com/office/drawing/2014/main" id="{69103C90-E293-4BEF-83A8-FED284F51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2342"/>
              <a:ext cx="81" cy="76"/>
            </a:xfrm>
            <a:custGeom>
              <a:avLst/>
              <a:gdLst>
                <a:gd name="T0" fmla="*/ 148 w 293"/>
                <a:gd name="T1" fmla="*/ 277 h 277"/>
                <a:gd name="T2" fmla="*/ 42 w 293"/>
                <a:gd name="T3" fmla="*/ 221 h 277"/>
                <a:gd name="T4" fmla="*/ 40 w 293"/>
                <a:gd name="T5" fmla="*/ 218 h 277"/>
                <a:gd name="T6" fmla="*/ 73 w 293"/>
                <a:gd name="T7" fmla="*/ 40 h 277"/>
                <a:gd name="T8" fmla="*/ 252 w 293"/>
                <a:gd name="T9" fmla="*/ 74 h 277"/>
                <a:gd name="T10" fmla="*/ 253 w 293"/>
                <a:gd name="T11" fmla="*/ 76 h 277"/>
                <a:gd name="T12" fmla="*/ 220 w 293"/>
                <a:gd name="T13" fmla="*/ 254 h 277"/>
                <a:gd name="T14" fmla="*/ 148 w 293"/>
                <a:gd name="T15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3" h="277">
                  <a:moveTo>
                    <a:pt x="148" y="277"/>
                  </a:moveTo>
                  <a:cubicBezTo>
                    <a:pt x="107" y="277"/>
                    <a:pt x="67" y="257"/>
                    <a:pt x="42" y="221"/>
                  </a:cubicBezTo>
                  <a:cubicBezTo>
                    <a:pt x="40" y="218"/>
                    <a:pt x="40" y="218"/>
                    <a:pt x="40" y="218"/>
                  </a:cubicBezTo>
                  <a:cubicBezTo>
                    <a:pt x="0" y="160"/>
                    <a:pt x="15" y="80"/>
                    <a:pt x="73" y="40"/>
                  </a:cubicBezTo>
                  <a:cubicBezTo>
                    <a:pt x="132" y="0"/>
                    <a:pt x="212" y="15"/>
                    <a:pt x="252" y="74"/>
                  </a:cubicBezTo>
                  <a:cubicBezTo>
                    <a:pt x="253" y="76"/>
                    <a:pt x="253" y="76"/>
                    <a:pt x="253" y="76"/>
                  </a:cubicBezTo>
                  <a:cubicBezTo>
                    <a:pt x="293" y="134"/>
                    <a:pt x="278" y="214"/>
                    <a:pt x="220" y="254"/>
                  </a:cubicBezTo>
                  <a:cubicBezTo>
                    <a:pt x="198" y="269"/>
                    <a:pt x="173" y="277"/>
                    <a:pt x="148" y="2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539">
              <a:extLst>
                <a:ext uri="{FF2B5EF4-FFF2-40B4-BE49-F238E27FC236}">
                  <a16:creationId xmlns:a16="http://schemas.microsoft.com/office/drawing/2014/main" id="{5F8154B6-4715-4F07-8C68-29863A0C8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2271"/>
              <a:ext cx="59" cy="56"/>
            </a:xfrm>
            <a:custGeom>
              <a:avLst/>
              <a:gdLst>
                <a:gd name="T0" fmla="*/ 105 w 211"/>
                <a:gd name="T1" fmla="*/ 200 h 200"/>
                <a:gd name="T2" fmla="*/ 75 w 211"/>
                <a:gd name="T3" fmla="*/ 196 h 200"/>
                <a:gd name="T4" fmla="*/ 16 w 211"/>
                <a:gd name="T5" fmla="*/ 77 h 200"/>
                <a:gd name="T6" fmla="*/ 17 w 211"/>
                <a:gd name="T7" fmla="*/ 75 h 200"/>
                <a:gd name="T8" fmla="*/ 135 w 211"/>
                <a:gd name="T9" fmla="*/ 16 h 200"/>
                <a:gd name="T10" fmla="*/ 194 w 211"/>
                <a:gd name="T11" fmla="*/ 135 h 200"/>
                <a:gd name="T12" fmla="*/ 194 w 211"/>
                <a:gd name="T13" fmla="*/ 137 h 200"/>
                <a:gd name="T14" fmla="*/ 105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5" y="200"/>
                  </a:moveTo>
                  <a:cubicBezTo>
                    <a:pt x="95" y="200"/>
                    <a:pt x="85" y="199"/>
                    <a:pt x="75" y="196"/>
                  </a:cubicBezTo>
                  <a:cubicBezTo>
                    <a:pt x="26" y="179"/>
                    <a:pt x="0" y="126"/>
                    <a:pt x="16" y="77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33" y="26"/>
                    <a:pt x="86" y="0"/>
                    <a:pt x="135" y="16"/>
                  </a:cubicBezTo>
                  <a:cubicBezTo>
                    <a:pt x="184" y="33"/>
                    <a:pt x="211" y="86"/>
                    <a:pt x="194" y="135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80" y="176"/>
                    <a:pt x="144" y="200"/>
                    <a:pt x="105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540">
              <a:extLst>
                <a:ext uri="{FF2B5EF4-FFF2-40B4-BE49-F238E27FC236}">
                  <a16:creationId xmlns:a16="http://schemas.microsoft.com/office/drawing/2014/main" id="{C17BE1B2-E804-46F8-8D83-52CAC33DD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2157"/>
              <a:ext cx="75" cy="72"/>
            </a:xfrm>
            <a:custGeom>
              <a:avLst/>
              <a:gdLst>
                <a:gd name="T0" fmla="*/ 136 w 271"/>
                <a:gd name="T1" fmla="*/ 262 h 262"/>
                <a:gd name="T2" fmla="*/ 16 w 271"/>
                <a:gd name="T3" fmla="*/ 167 h 262"/>
                <a:gd name="T4" fmla="*/ 15 w 271"/>
                <a:gd name="T5" fmla="*/ 164 h 262"/>
                <a:gd name="T6" fmla="*/ 107 w 271"/>
                <a:gd name="T7" fmla="*/ 16 h 262"/>
                <a:gd name="T8" fmla="*/ 255 w 271"/>
                <a:gd name="T9" fmla="*/ 107 h 262"/>
                <a:gd name="T10" fmla="*/ 255 w 271"/>
                <a:gd name="T11" fmla="*/ 110 h 262"/>
                <a:gd name="T12" fmla="*/ 164 w 271"/>
                <a:gd name="T13" fmla="*/ 258 h 262"/>
                <a:gd name="T14" fmla="*/ 136 w 271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2">
                  <a:moveTo>
                    <a:pt x="136" y="262"/>
                  </a:moveTo>
                  <a:cubicBezTo>
                    <a:pt x="80" y="262"/>
                    <a:pt x="29" y="223"/>
                    <a:pt x="16" y="167"/>
                  </a:cubicBezTo>
                  <a:cubicBezTo>
                    <a:pt x="15" y="164"/>
                    <a:pt x="15" y="164"/>
                    <a:pt x="15" y="164"/>
                  </a:cubicBezTo>
                  <a:cubicBezTo>
                    <a:pt x="0" y="98"/>
                    <a:pt x="41" y="32"/>
                    <a:pt x="107" y="16"/>
                  </a:cubicBezTo>
                  <a:cubicBezTo>
                    <a:pt x="173" y="0"/>
                    <a:pt x="239" y="41"/>
                    <a:pt x="255" y="107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71" y="176"/>
                    <a:pt x="230" y="243"/>
                    <a:pt x="164" y="258"/>
                  </a:cubicBezTo>
                  <a:cubicBezTo>
                    <a:pt x="154" y="261"/>
                    <a:pt x="145" y="262"/>
                    <a:pt x="136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541">
              <a:extLst>
                <a:ext uri="{FF2B5EF4-FFF2-40B4-BE49-F238E27FC236}">
                  <a16:creationId xmlns:a16="http://schemas.microsoft.com/office/drawing/2014/main" id="{FB416B7F-CF2B-4C7A-9DAC-B030E97E6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076"/>
              <a:ext cx="76" cy="73"/>
            </a:xfrm>
            <a:custGeom>
              <a:avLst/>
              <a:gdLst>
                <a:gd name="T0" fmla="*/ 138 w 276"/>
                <a:gd name="T1" fmla="*/ 262 h 262"/>
                <a:gd name="T2" fmla="*/ 99 w 276"/>
                <a:gd name="T3" fmla="*/ 256 h 262"/>
                <a:gd name="T4" fmla="*/ 22 w 276"/>
                <a:gd name="T5" fmla="*/ 101 h 262"/>
                <a:gd name="T6" fmla="*/ 23 w 276"/>
                <a:gd name="T7" fmla="*/ 98 h 262"/>
                <a:gd name="T8" fmla="*/ 177 w 276"/>
                <a:gd name="T9" fmla="*/ 21 h 262"/>
                <a:gd name="T10" fmla="*/ 254 w 276"/>
                <a:gd name="T11" fmla="*/ 176 h 262"/>
                <a:gd name="T12" fmla="*/ 253 w 276"/>
                <a:gd name="T13" fmla="*/ 179 h 262"/>
                <a:gd name="T14" fmla="*/ 138 w 276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262">
                  <a:moveTo>
                    <a:pt x="138" y="262"/>
                  </a:moveTo>
                  <a:cubicBezTo>
                    <a:pt x="125" y="262"/>
                    <a:pt x="112" y="260"/>
                    <a:pt x="99" y="256"/>
                  </a:cubicBezTo>
                  <a:cubicBezTo>
                    <a:pt x="35" y="234"/>
                    <a:pt x="0" y="165"/>
                    <a:pt x="22" y="101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44" y="34"/>
                    <a:pt x="113" y="0"/>
                    <a:pt x="177" y="21"/>
                  </a:cubicBezTo>
                  <a:cubicBezTo>
                    <a:pt x="241" y="43"/>
                    <a:pt x="276" y="112"/>
                    <a:pt x="254" y="176"/>
                  </a:cubicBezTo>
                  <a:cubicBezTo>
                    <a:pt x="253" y="179"/>
                    <a:pt x="253" y="179"/>
                    <a:pt x="253" y="179"/>
                  </a:cubicBezTo>
                  <a:cubicBezTo>
                    <a:pt x="236" y="230"/>
                    <a:pt x="189" y="262"/>
                    <a:pt x="138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542">
              <a:extLst>
                <a:ext uri="{FF2B5EF4-FFF2-40B4-BE49-F238E27FC236}">
                  <a16:creationId xmlns:a16="http://schemas.microsoft.com/office/drawing/2014/main" id="{FA91F4B9-DBD7-43A0-BC09-E67D2BEB5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1975"/>
              <a:ext cx="56" cy="54"/>
            </a:xfrm>
            <a:custGeom>
              <a:avLst/>
              <a:gdLst>
                <a:gd name="T0" fmla="*/ 102 w 203"/>
                <a:gd name="T1" fmla="*/ 196 h 196"/>
                <a:gd name="T2" fmla="*/ 13 w 203"/>
                <a:gd name="T3" fmla="*/ 125 h 196"/>
                <a:gd name="T4" fmla="*/ 12 w 203"/>
                <a:gd name="T5" fmla="*/ 123 h 196"/>
                <a:gd name="T6" fmla="*/ 81 w 203"/>
                <a:gd name="T7" fmla="*/ 12 h 196"/>
                <a:gd name="T8" fmla="*/ 191 w 203"/>
                <a:gd name="T9" fmla="*/ 81 h 196"/>
                <a:gd name="T10" fmla="*/ 192 w 203"/>
                <a:gd name="T11" fmla="*/ 83 h 196"/>
                <a:gd name="T12" fmla="*/ 123 w 203"/>
                <a:gd name="T13" fmla="*/ 193 h 196"/>
                <a:gd name="T14" fmla="*/ 102 w 203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3" h="196">
                  <a:moveTo>
                    <a:pt x="102" y="196"/>
                  </a:moveTo>
                  <a:cubicBezTo>
                    <a:pt x="60" y="196"/>
                    <a:pt x="23" y="167"/>
                    <a:pt x="13" y="125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0" y="73"/>
                    <a:pt x="31" y="24"/>
                    <a:pt x="81" y="12"/>
                  </a:cubicBezTo>
                  <a:cubicBezTo>
                    <a:pt x="130" y="0"/>
                    <a:pt x="180" y="31"/>
                    <a:pt x="191" y="81"/>
                  </a:cubicBezTo>
                  <a:cubicBezTo>
                    <a:pt x="192" y="83"/>
                    <a:pt x="192" y="83"/>
                    <a:pt x="192" y="83"/>
                  </a:cubicBezTo>
                  <a:cubicBezTo>
                    <a:pt x="203" y="132"/>
                    <a:pt x="173" y="182"/>
                    <a:pt x="123" y="193"/>
                  </a:cubicBezTo>
                  <a:cubicBezTo>
                    <a:pt x="116" y="195"/>
                    <a:pt x="109" y="196"/>
                    <a:pt x="102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543">
              <a:extLst>
                <a:ext uri="{FF2B5EF4-FFF2-40B4-BE49-F238E27FC236}">
                  <a16:creationId xmlns:a16="http://schemas.microsoft.com/office/drawing/2014/main" id="{013A0344-52DD-43F2-89FC-1C1A9631C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892"/>
              <a:ext cx="64" cy="64"/>
            </a:xfrm>
            <a:custGeom>
              <a:avLst/>
              <a:gdLst>
                <a:gd name="T0" fmla="*/ 117 w 233"/>
                <a:gd name="T1" fmla="*/ 232 h 232"/>
                <a:gd name="T2" fmla="*/ 4 w 233"/>
                <a:gd name="T3" fmla="*/ 124 h 232"/>
                <a:gd name="T4" fmla="*/ 3 w 233"/>
                <a:gd name="T5" fmla="*/ 121 h 232"/>
                <a:gd name="T6" fmla="*/ 111 w 233"/>
                <a:gd name="T7" fmla="*/ 3 h 232"/>
                <a:gd name="T8" fmla="*/ 230 w 233"/>
                <a:gd name="T9" fmla="*/ 111 h 232"/>
                <a:gd name="T10" fmla="*/ 230 w 233"/>
                <a:gd name="T11" fmla="*/ 113 h 232"/>
                <a:gd name="T12" fmla="*/ 122 w 233"/>
                <a:gd name="T13" fmla="*/ 232 h 232"/>
                <a:gd name="T14" fmla="*/ 117 w 233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32">
                  <a:moveTo>
                    <a:pt x="117" y="232"/>
                  </a:moveTo>
                  <a:cubicBezTo>
                    <a:pt x="56" y="232"/>
                    <a:pt x="6" y="184"/>
                    <a:pt x="4" y="124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0" y="59"/>
                    <a:pt x="49" y="6"/>
                    <a:pt x="111" y="3"/>
                  </a:cubicBezTo>
                  <a:cubicBezTo>
                    <a:pt x="174" y="0"/>
                    <a:pt x="227" y="48"/>
                    <a:pt x="230" y="11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233" y="176"/>
                    <a:pt x="185" y="229"/>
                    <a:pt x="122" y="232"/>
                  </a:cubicBezTo>
                  <a:cubicBezTo>
                    <a:pt x="120" y="232"/>
                    <a:pt x="118" y="232"/>
                    <a:pt x="117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544">
              <a:extLst>
                <a:ext uri="{FF2B5EF4-FFF2-40B4-BE49-F238E27FC236}">
                  <a16:creationId xmlns:a16="http://schemas.microsoft.com/office/drawing/2014/main" id="{E3ED247A-D05B-4D99-AAF0-477BD76CF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1775"/>
              <a:ext cx="71" cy="70"/>
            </a:xfrm>
            <a:custGeom>
              <a:avLst/>
              <a:gdLst>
                <a:gd name="T0" fmla="*/ 129 w 257"/>
                <a:gd name="T1" fmla="*/ 252 h 252"/>
                <a:gd name="T2" fmla="*/ 112 w 257"/>
                <a:gd name="T3" fmla="*/ 250 h 252"/>
                <a:gd name="T4" fmla="*/ 10 w 257"/>
                <a:gd name="T5" fmla="*/ 115 h 252"/>
                <a:gd name="T6" fmla="*/ 10 w 257"/>
                <a:gd name="T7" fmla="*/ 112 h 252"/>
                <a:gd name="T8" fmla="*/ 146 w 257"/>
                <a:gd name="T9" fmla="*/ 10 h 252"/>
                <a:gd name="T10" fmla="*/ 248 w 257"/>
                <a:gd name="T11" fmla="*/ 145 h 252"/>
                <a:gd name="T12" fmla="*/ 248 w 257"/>
                <a:gd name="T13" fmla="*/ 148 h 252"/>
                <a:gd name="T14" fmla="*/ 129 w 257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52">
                  <a:moveTo>
                    <a:pt x="129" y="252"/>
                  </a:moveTo>
                  <a:cubicBezTo>
                    <a:pt x="123" y="252"/>
                    <a:pt x="118" y="251"/>
                    <a:pt x="112" y="250"/>
                  </a:cubicBezTo>
                  <a:cubicBezTo>
                    <a:pt x="46" y="241"/>
                    <a:pt x="0" y="180"/>
                    <a:pt x="10" y="115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9" y="46"/>
                    <a:pt x="80" y="0"/>
                    <a:pt x="146" y="10"/>
                  </a:cubicBezTo>
                  <a:cubicBezTo>
                    <a:pt x="211" y="19"/>
                    <a:pt x="257" y="80"/>
                    <a:pt x="248" y="145"/>
                  </a:cubicBezTo>
                  <a:cubicBezTo>
                    <a:pt x="248" y="148"/>
                    <a:pt x="248" y="148"/>
                    <a:pt x="248" y="148"/>
                  </a:cubicBezTo>
                  <a:cubicBezTo>
                    <a:pt x="239" y="208"/>
                    <a:pt x="188" y="252"/>
                    <a:pt x="129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545">
              <a:extLst>
                <a:ext uri="{FF2B5EF4-FFF2-40B4-BE49-F238E27FC236}">
                  <a16:creationId xmlns:a16="http://schemas.microsoft.com/office/drawing/2014/main" id="{B9F1E23A-70EC-4DEE-8B7A-F3D5226CE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708"/>
              <a:ext cx="40" cy="39"/>
            </a:xfrm>
            <a:custGeom>
              <a:avLst/>
              <a:gdLst>
                <a:gd name="T0" fmla="*/ 72 w 144"/>
                <a:gd name="T1" fmla="*/ 143 h 143"/>
                <a:gd name="T2" fmla="*/ 2 w 144"/>
                <a:gd name="T3" fmla="*/ 77 h 143"/>
                <a:gd name="T4" fmla="*/ 2 w 144"/>
                <a:gd name="T5" fmla="*/ 75 h 143"/>
                <a:gd name="T6" fmla="*/ 69 w 144"/>
                <a:gd name="T7" fmla="*/ 2 h 143"/>
                <a:gd name="T8" fmla="*/ 142 w 144"/>
                <a:gd name="T9" fmla="*/ 69 h 143"/>
                <a:gd name="T10" fmla="*/ 142 w 144"/>
                <a:gd name="T11" fmla="*/ 70 h 143"/>
                <a:gd name="T12" fmla="*/ 75 w 144"/>
                <a:gd name="T13" fmla="*/ 143 h 143"/>
                <a:gd name="T14" fmla="*/ 72 w 144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143">
                  <a:moveTo>
                    <a:pt x="72" y="143"/>
                  </a:moveTo>
                  <a:cubicBezTo>
                    <a:pt x="35" y="143"/>
                    <a:pt x="4" y="114"/>
                    <a:pt x="2" y="77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37"/>
                    <a:pt x="30" y="4"/>
                    <a:pt x="69" y="2"/>
                  </a:cubicBezTo>
                  <a:cubicBezTo>
                    <a:pt x="107" y="0"/>
                    <a:pt x="140" y="30"/>
                    <a:pt x="142" y="69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4" y="109"/>
                    <a:pt x="114" y="141"/>
                    <a:pt x="75" y="143"/>
                  </a:cubicBezTo>
                  <a:cubicBezTo>
                    <a:pt x="74" y="143"/>
                    <a:pt x="73" y="143"/>
                    <a:pt x="72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546">
              <a:extLst>
                <a:ext uri="{FF2B5EF4-FFF2-40B4-BE49-F238E27FC236}">
                  <a16:creationId xmlns:a16="http://schemas.microsoft.com/office/drawing/2014/main" id="{270DB3ED-08BB-4925-80E3-3CF23F5D4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1583"/>
              <a:ext cx="65" cy="64"/>
            </a:xfrm>
            <a:custGeom>
              <a:avLst/>
              <a:gdLst>
                <a:gd name="T0" fmla="*/ 118 w 236"/>
                <a:gd name="T1" fmla="*/ 232 h 232"/>
                <a:gd name="T2" fmla="*/ 102 w 236"/>
                <a:gd name="T3" fmla="*/ 231 h 232"/>
                <a:gd name="T4" fmla="*/ 8 w 236"/>
                <a:gd name="T5" fmla="*/ 105 h 232"/>
                <a:gd name="T6" fmla="*/ 8 w 236"/>
                <a:gd name="T7" fmla="*/ 103 h 232"/>
                <a:gd name="T8" fmla="*/ 134 w 236"/>
                <a:gd name="T9" fmla="*/ 9 h 232"/>
                <a:gd name="T10" fmla="*/ 228 w 236"/>
                <a:gd name="T11" fmla="*/ 134 h 232"/>
                <a:gd name="T12" fmla="*/ 228 w 236"/>
                <a:gd name="T13" fmla="*/ 136 h 232"/>
                <a:gd name="T14" fmla="*/ 118 w 236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6" h="232">
                  <a:moveTo>
                    <a:pt x="118" y="232"/>
                  </a:moveTo>
                  <a:cubicBezTo>
                    <a:pt x="113" y="232"/>
                    <a:pt x="108" y="231"/>
                    <a:pt x="102" y="231"/>
                  </a:cubicBezTo>
                  <a:cubicBezTo>
                    <a:pt x="42" y="222"/>
                    <a:pt x="0" y="166"/>
                    <a:pt x="8" y="105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17" y="42"/>
                    <a:pt x="73" y="0"/>
                    <a:pt x="134" y="9"/>
                  </a:cubicBezTo>
                  <a:cubicBezTo>
                    <a:pt x="194" y="17"/>
                    <a:pt x="236" y="73"/>
                    <a:pt x="228" y="134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0" y="192"/>
                    <a:pt x="172" y="232"/>
                    <a:pt x="11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547">
              <a:extLst>
                <a:ext uri="{FF2B5EF4-FFF2-40B4-BE49-F238E27FC236}">
                  <a16:creationId xmlns:a16="http://schemas.microsoft.com/office/drawing/2014/main" id="{12510636-C391-48C0-BAAB-89703966C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508"/>
              <a:ext cx="46" cy="46"/>
            </a:xfrm>
            <a:custGeom>
              <a:avLst/>
              <a:gdLst>
                <a:gd name="T0" fmla="*/ 83 w 166"/>
                <a:gd name="T1" fmla="*/ 166 h 166"/>
                <a:gd name="T2" fmla="*/ 2 w 166"/>
                <a:gd name="T3" fmla="*/ 89 h 166"/>
                <a:gd name="T4" fmla="*/ 2 w 166"/>
                <a:gd name="T5" fmla="*/ 87 h 166"/>
                <a:gd name="T6" fmla="*/ 80 w 166"/>
                <a:gd name="T7" fmla="*/ 2 h 166"/>
                <a:gd name="T8" fmla="*/ 164 w 166"/>
                <a:gd name="T9" fmla="*/ 80 h 166"/>
                <a:gd name="T10" fmla="*/ 164 w 166"/>
                <a:gd name="T11" fmla="*/ 81 h 166"/>
                <a:gd name="T12" fmla="*/ 87 w 166"/>
                <a:gd name="T13" fmla="*/ 166 h 166"/>
                <a:gd name="T14" fmla="*/ 83 w 166"/>
                <a:gd name="T15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6">
                  <a:moveTo>
                    <a:pt x="83" y="166"/>
                  </a:moveTo>
                  <a:cubicBezTo>
                    <a:pt x="40" y="166"/>
                    <a:pt x="4" y="132"/>
                    <a:pt x="2" y="89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0" y="42"/>
                    <a:pt x="35" y="4"/>
                    <a:pt x="80" y="2"/>
                  </a:cubicBezTo>
                  <a:cubicBezTo>
                    <a:pt x="124" y="0"/>
                    <a:pt x="162" y="35"/>
                    <a:pt x="164" y="80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6" y="126"/>
                    <a:pt x="132" y="164"/>
                    <a:pt x="87" y="166"/>
                  </a:cubicBezTo>
                  <a:cubicBezTo>
                    <a:pt x="86" y="166"/>
                    <a:pt x="85" y="166"/>
                    <a:pt x="83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548">
              <a:extLst>
                <a:ext uri="{FF2B5EF4-FFF2-40B4-BE49-F238E27FC236}">
                  <a16:creationId xmlns:a16="http://schemas.microsoft.com/office/drawing/2014/main" id="{EBC15EEC-E9D9-4460-907E-614583BCB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1384"/>
              <a:ext cx="75" cy="73"/>
            </a:xfrm>
            <a:custGeom>
              <a:avLst/>
              <a:gdLst>
                <a:gd name="T0" fmla="*/ 135 w 270"/>
                <a:gd name="T1" fmla="*/ 264 h 264"/>
                <a:gd name="T2" fmla="*/ 118 w 270"/>
                <a:gd name="T3" fmla="*/ 263 h 264"/>
                <a:gd name="T4" fmla="*/ 10 w 270"/>
                <a:gd name="T5" fmla="*/ 120 h 264"/>
                <a:gd name="T6" fmla="*/ 10 w 270"/>
                <a:gd name="T7" fmla="*/ 117 h 264"/>
                <a:gd name="T8" fmla="*/ 153 w 270"/>
                <a:gd name="T9" fmla="*/ 9 h 264"/>
                <a:gd name="T10" fmla="*/ 261 w 270"/>
                <a:gd name="T11" fmla="*/ 152 h 264"/>
                <a:gd name="T12" fmla="*/ 260 w 270"/>
                <a:gd name="T13" fmla="*/ 155 h 264"/>
                <a:gd name="T14" fmla="*/ 135 w 270"/>
                <a:gd name="T15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64">
                  <a:moveTo>
                    <a:pt x="135" y="264"/>
                  </a:moveTo>
                  <a:cubicBezTo>
                    <a:pt x="129" y="264"/>
                    <a:pt x="124" y="264"/>
                    <a:pt x="118" y="263"/>
                  </a:cubicBezTo>
                  <a:cubicBezTo>
                    <a:pt x="48" y="253"/>
                    <a:pt x="0" y="189"/>
                    <a:pt x="10" y="120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20" y="48"/>
                    <a:pt x="84" y="0"/>
                    <a:pt x="153" y="9"/>
                  </a:cubicBezTo>
                  <a:cubicBezTo>
                    <a:pt x="222" y="19"/>
                    <a:pt x="270" y="83"/>
                    <a:pt x="261" y="152"/>
                  </a:cubicBezTo>
                  <a:cubicBezTo>
                    <a:pt x="260" y="155"/>
                    <a:pt x="260" y="155"/>
                    <a:pt x="260" y="155"/>
                  </a:cubicBezTo>
                  <a:cubicBezTo>
                    <a:pt x="252" y="218"/>
                    <a:pt x="197" y="264"/>
                    <a:pt x="135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549">
              <a:extLst>
                <a:ext uri="{FF2B5EF4-FFF2-40B4-BE49-F238E27FC236}">
                  <a16:creationId xmlns:a16="http://schemas.microsoft.com/office/drawing/2014/main" id="{70E7FA9E-5274-4F65-830B-48551F19C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328"/>
              <a:ext cx="43" cy="41"/>
            </a:xfrm>
            <a:custGeom>
              <a:avLst/>
              <a:gdLst>
                <a:gd name="T0" fmla="*/ 78 w 156"/>
                <a:gd name="T1" fmla="*/ 147 h 147"/>
                <a:gd name="T2" fmla="*/ 16 w 156"/>
                <a:gd name="T3" fmla="*/ 107 h 147"/>
                <a:gd name="T4" fmla="*/ 15 w 156"/>
                <a:gd name="T5" fmla="*/ 105 h 147"/>
                <a:gd name="T6" fmla="*/ 50 w 156"/>
                <a:gd name="T7" fmla="*/ 15 h 147"/>
                <a:gd name="T8" fmla="*/ 140 w 156"/>
                <a:gd name="T9" fmla="*/ 50 h 147"/>
                <a:gd name="T10" fmla="*/ 140 w 156"/>
                <a:gd name="T11" fmla="*/ 51 h 147"/>
                <a:gd name="T12" fmla="*/ 106 w 156"/>
                <a:gd name="T13" fmla="*/ 141 h 147"/>
                <a:gd name="T14" fmla="*/ 78 w 156"/>
                <a:gd name="T1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47">
                  <a:moveTo>
                    <a:pt x="78" y="147"/>
                  </a:moveTo>
                  <a:cubicBezTo>
                    <a:pt x="52" y="147"/>
                    <a:pt x="27" y="132"/>
                    <a:pt x="16" y="107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0" y="71"/>
                    <a:pt x="15" y="30"/>
                    <a:pt x="50" y="15"/>
                  </a:cubicBezTo>
                  <a:cubicBezTo>
                    <a:pt x="84" y="0"/>
                    <a:pt x="125" y="15"/>
                    <a:pt x="140" y="50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56" y="86"/>
                    <a:pt x="140" y="126"/>
                    <a:pt x="106" y="141"/>
                  </a:cubicBezTo>
                  <a:cubicBezTo>
                    <a:pt x="97" y="145"/>
                    <a:pt x="87" y="147"/>
                    <a:pt x="78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550">
              <a:extLst>
                <a:ext uri="{FF2B5EF4-FFF2-40B4-BE49-F238E27FC236}">
                  <a16:creationId xmlns:a16="http://schemas.microsoft.com/office/drawing/2014/main" id="{D2E2705B-DF1D-4B8A-99F1-454B684D7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207"/>
              <a:ext cx="78" cy="74"/>
            </a:xfrm>
            <a:custGeom>
              <a:avLst/>
              <a:gdLst>
                <a:gd name="T0" fmla="*/ 141 w 283"/>
                <a:gd name="T1" fmla="*/ 267 h 267"/>
                <a:gd name="T2" fmla="*/ 81 w 283"/>
                <a:gd name="T3" fmla="*/ 251 h 267"/>
                <a:gd name="T4" fmla="*/ 33 w 283"/>
                <a:gd name="T5" fmla="*/ 83 h 267"/>
                <a:gd name="T6" fmla="*/ 35 w 283"/>
                <a:gd name="T7" fmla="*/ 81 h 267"/>
                <a:gd name="T8" fmla="*/ 202 w 283"/>
                <a:gd name="T9" fmla="*/ 33 h 267"/>
                <a:gd name="T10" fmla="*/ 250 w 283"/>
                <a:gd name="T11" fmla="*/ 201 h 267"/>
                <a:gd name="T12" fmla="*/ 248 w 283"/>
                <a:gd name="T13" fmla="*/ 203 h 267"/>
                <a:gd name="T14" fmla="*/ 141 w 283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7">
                  <a:moveTo>
                    <a:pt x="141" y="267"/>
                  </a:moveTo>
                  <a:cubicBezTo>
                    <a:pt x="120" y="267"/>
                    <a:pt x="100" y="262"/>
                    <a:pt x="81" y="251"/>
                  </a:cubicBezTo>
                  <a:cubicBezTo>
                    <a:pt x="22" y="218"/>
                    <a:pt x="0" y="143"/>
                    <a:pt x="33" y="83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68" y="21"/>
                    <a:pt x="143" y="0"/>
                    <a:pt x="202" y="33"/>
                  </a:cubicBezTo>
                  <a:cubicBezTo>
                    <a:pt x="262" y="66"/>
                    <a:pt x="283" y="141"/>
                    <a:pt x="250" y="201"/>
                  </a:cubicBezTo>
                  <a:cubicBezTo>
                    <a:pt x="248" y="203"/>
                    <a:pt x="248" y="203"/>
                    <a:pt x="248" y="203"/>
                  </a:cubicBezTo>
                  <a:cubicBezTo>
                    <a:pt x="226" y="244"/>
                    <a:pt x="184" y="267"/>
                    <a:pt x="141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551">
              <a:extLst>
                <a:ext uri="{FF2B5EF4-FFF2-40B4-BE49-F238E27FC236}">
                  <a16:creationId xmlns:a16="http://schemas.microsoft.com/office/drawing/2014/main" id="{F4C85E49-80AF-4723-BC16-0A2AA5DD8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140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2 w 218"/>
                <a:gd name="T3" fmla="*/ 149 h 206"/>
                <a:gd name="T4" fmla="*/ 21 w 218"/>
                <a:gd name="T5" fmla="*/ 147 h 206"/>
                <a:gd name="T6" fmla="*/ 70 w 218"/>
                <a:gd name="T7" fmla="*/ 21 h 206"/>
                <a:gd name="T8" fmla="*/ 196 w 218"/>
                <a:gd name="T9" fmla="*/ 70 h 206"/>
                <a:gd name="T10" fmla="*/ 196 w 218"/>
                <a:gd name="T11" fmla="*/ 72 h 206"/>
                <a:gd name="T12" fmla="*/ 148 w 218"/>
                <a:gd name="T13" fmla="*/ 197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3" y="206"/>
                    <a:pt x="38" y="184"/>
                    <a:pt x="22" y="149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0" y="99"/>
                    <a:pt x="22" y="43"/>
                    <a:pt x="70" y="21"/>
                  </a:cubicBezTo>
                  <a:cubicBezTo>
                    <a:pt x="118" y="0"/>
                    <a:pt x="174" y="22"/>
                    <a:pt x="196" y="70"/>
                  </a:cubicBezTo>
                  <a:cubicBezTo>
                    <a:pt x="196" y="72"/>
                    <a:pt x="196" y="72"/>
                    <a:pt x="196" y="72"/>
                  </a:cubicBezTo>
                  <a:cubicBezTo>
                    <a:pt x="218" y="120"/>
                    <a:pt x="196" y="176"/>
                    <a:pt x="148" y="197"/>
                  </a:cubicBezTo>
                  <a:cubicBezTo>
                    <a:pt x="135" y="203"/>
                    <a:pt x="122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552">
              <a:extLst>
                <a:ext uri="{FF2B5EF4-FFF2-40B4-BE49-F238E27FC236}">
                  <a16:creationId xmlns:a16="http://schemas.microsoft.com/office/drawing/2014/main" id="{55B2A8E1-A564-4BFA-9B87-EABBA9E2F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039"/>
              <a:ext cx="71" cy="67"/>
            </a:xfrm>
            <a:custGeom>
              <a:avLst/>
              <a:gdLst>
                <a:gd name="T0" fmla="*/ 128 w 257"/>
                <a:gd name="T1" fmla="*/ 243 h 243"/>
                <a:gd name="T2" fmla="*/ 73 w 257"/>
                <a:gd name="T3" fmla="*/ 229 h 243"/>
                <a:gd name="T4" fmla="*/ 30 w 257"/>
                <a:gd name="T5" fmla="*/ 76 h 243"/>
                <a:gd name="T6" fmla="*/ 31 w 257"/>
                <a:gd name="T7" fmla="*/ 74 h 243"/>
                <a:gd name="T8" fmla="*/ 184 w 257"/>
                <a:gd name="T9" fmla="*/ 31 h 243"/>
                <a:gd name="T10" fmla="*/ 227 w 257"/>
                <a:gd name="T11" fmla="*/ 183 h 243"/>
                <a:gd name="T12" fmla="*/ 226 w 257"/>
                <a:gd name="T13" fmla="*/ 185 h 243"/>
                <a:gd name="T14" fmla="*/ 128 w 257"/>
                <a:gd name="T15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3">
                  <a:moveTo>
                    <a:pt x="128" y="243"/>
                  </a:moveTo>
                  <a:cubicBezTo>
                    <a:pt x="109" y="243"/>
                    <a:pt x="90" y="238"/>
                    <a:pt x="73" y="229"/>
                  </a:cubicBezTo>
                  <a:cubicBezTo>
                    <a:pt x="19" y="199"/>
                    <a:pt x="0" y="130"/>
                    <a:pt x="30" y="7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61" y="20"/>
                    <a:pt x="130" y="0"/>
                    <a:pt x="184" y="31"/>
                  </a:cubicBezTo>
                  <a:cubicBezTo>
                    <a:pt x="238" y="61"/>
                    <a:pt x="257" y="129"/>
                    <a:pt x="227" y="183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05" y="222"/>
                    <a:pt x="167" y="243"/>
                    <a:pt x="128" y="2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553">
              <a:extLst>
                <a:ext uri="{FF2B5EF4-FFF2-40B4-BE49-F238E27FC236}">
                  <a16:creationId xmlns:a16="http://schemas.microsoft.com/office/drawing/2014/main" id="{7ED87834-0773-4DC9-AF8F-D3958B358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983"/>
              <a:ext cx="43" cy="42"/>
            </a:xfrm>
            <a:custGeom>
              <a:avLst/>
              <a:gdLst>
                <a:gd name="T0" fmla="*/ 79 w 157"/>
                <a:gd name="T1" fmla="*/ 150 h 150"/>
                <a:gd name="T2" fmla="*/ 29 w 157"/>
                <a:gd name="T3" fmla="*/ 130 h 150"/>
                <a:gd name="T4" fmla="*/ 27 w 157"/>
                <a:gd name="T5" fmla="*/ 128 h 150"/>
                <a:gd name="T6" fmla="*/ 27 w 157"/>
                <a:gd name="T7" fmla="*/ 28 h 150"/>
                <a:gd name="T8" fmla="*/ 128 w 157"/>
                <a:gd name="T9" fmla="*/ 27 h 150"/>
                <a:gd name="T10" fmla="*/ 129 w 157"/>
                <a:gd name="T11" fmla="*/ 29 h 150"/>
                <a:gd name="T12" fmla="*/ 129 w 157"/>
                <a:gd name="T13" fmla="*/ 129 h 150"/>
                <a:gd name="T14" fmla="*/ 79 w 157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50">
                  <a:moveTo>
                    <a:pt x="79" y="150"/>
                  </a:moveTo>
                  <a:cubicBezTo>
                    <a:pt x="61" y="150"/>
                    <a:pt x="43" y="143"/>
                    <a:pt x="29" y="130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0" y="101"/>
                    <a:pt x="0" y="55"/>
                    <a:pt x="27" y="28"/>
                  </a:cubicBezTo>
                  <a:cubicBezTo>
                    <a:pt x="55" y="0"/>
                    <a:pt x="100" y="0"/>
                    <a:pt x="128" y="27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57" y="56"/>
                    <a:pt x="157" y="102"/>
                    <a:pt x="129" y="129"/>
                  </a:cubicBezTo>
                  <a:cubicBezTo>
                    <a:pt x="116" y="143"/>
                    <a:pt x="97" y="150"/>
                    <a:pt x="79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554">
              <a:extLst>
                <a:ext uri="{FF2B5EF4-FFF2-40B4-BE49-F238E27FC236}">
                  <a16:creationId xmlns:a16="http://schemas.microsoft.com/office/drawing/2014/main" id="{7A391D11-E6EE-4DE5-B450-28905FC03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876"/>
              <a:ext cx="81" cy="77"/>
            </a:xfrm>
            <a:custGeom>
              <a:avLst/>
              <a:gdLst>
                <a:gd name="T0" fmla="*/ 144 w 291"/>
                <a:gd name="T1" fmla="*/ 275 h 275"/>
                <a:gd name="T2" fmla="*/ 45 w 291"/>
                <a:gd name="T3" fmla="*/ 229 h 275"/>
                <a:gd name="T4" fmla="*/ 62 w 291"/>
                <a:gd name="T5" fmla="*/ 47 h 275"/>
                <a:gd name="T6" fmla="*/ 64 w 291"/>
                <a:gd name="T7" fmla="*/ 45 h 275"/>
                <a:gd name="T8" fmla="*/ 246 w 291"/>
                <a:gd name="T9" fmla="*/ 62 h 275"/>
                <a:gd name="T10" fmla="*/ 229 w 291"/>
                <a:gd name="T11" fmla="*/ 244 h 275"/>
                <a:gd name="T12" fmla="*/ 227 w 291"/>
                <a:gd name="T13" fmla="*/ 245 h 275"/>
                <a:gd name="T14" fmla="*/ 144 w 291"/>
                <a:gd name="T15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1" h="275">
                  <a:moveTo>
                    <a:pt x="144" y="275"/>
                  </a:moveTo>
                  <a:cubicBezTo>
                    <a:pt x="107" y="275"/>
                    <a:pt x="71" y="259"/>
                    <a:pt x="45" y="229"/>
                  </a:cubicBezTo>
                  <a:cubicBezTo>
                    <a:pt x="0" y="174"/>
                    <a:pt x="7" y="93"/>
                    <a:pt x="62" y="47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119" y="0"/>
                    <a:pt x="200" y="8"/>
                    <a:pt x="246" y="62"/>
                  </a:cubicBezTo>
                  <a:cubicBezTo>
                    <a:pt x="291" y="117"/>
                    <a:pt x="283" y="198"/>
                    <a:pt x="229" y="244"/>
                  </a:cubicBezTo>
                  <a:cubicBezTo>
                    <a:pt x="227" y="245"/>
                    <a:pt x="227" y="245"/>
                    <a:pt x="227" y="245"/>
                  </a:cubicBezTo>
                  <a:cubicBezTo>
                    <a:pt x="202" y="265"/>
                    <a:pt x="173" y="275"/>
                    <a:pt x="144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555">
              <a:extLst>
                <a:ext uri="{FF2B5EF4-FFF2-40B4-BE49-F238E27FC236}">
                  <a16:creationId xmlns:a16="http://schemas.microsoft.com/office/drawing/2014/main" id="{22188D2C-2717-4925-9352-FC08FBC13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831"/>
              <a:ext cx="70" cy="67"/>
            </a:xfrm>
            <a:custGeom>
              <a:avLst/>
              <a:gdLst>
                <a:gd name="T0" fmla="*/ 127 w 253"/>
                <a:gd name="T1" fmla="*/ 242 h 242"/>
                <a:gd name="T2" fmla="*/ 46 w 253"/>
                <a:gd name="T3" fmla="*/ 208 h 242"/>
                <a:gd name="T4" fmla="*/ 44 w 253"/>
                <a:gd name="T5" fmla="*/ 206 h 242"/>
                <a:gd name="T6" fmla="*/ 44 w 253"/>
                <a:gd name="T7" fmla="*/ 44 h 242"/>
                <a:gd name="T8" fmla="*/ 206 w 253"/>
                <a:gd name="T9" fmla="*/ 44 h 242"/>
                <a:gd name="T10" fmla="*/ 208 w 253"/>
                <a:gd name="T11" fmla="*/ 46 h 242"/>
                <a:gd name="T12" fmla="*/ 208 w 253"/>
                <a:gd name="T13" fmla="*/ 208 h 242"/>
                <a:gd name="T14" fmla="*/ 127 w 253"/>
                <a:gd name="T15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3" h="242">
                  <a:moveTo>
                    <a:pt x="127" y="242"/>
                  </a:moveTo>
                  <a:cubicBezTo>
                    <a:pt x="98" y="242"/>
                    <a:pt x="69" y="230"/>
                    <a:pt x="46" y="208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0" y="161"/>
                    <a:pt x="0" y="89"/>
                    <a:pt x="44" y="44"/>
                  </a:cubicBezTo>
                  <a:cubicBezTo>
                    <a:pt x="89" y="0"/>
                    <a:pt x="162" y="0"/>
                    <a:pt x="206" y="44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53" y="91"/>
                    <a:pt x="253" y="163"/>
                    <a:pt x="208" y="208"/>
                  </a:cubicBezTo>
                  <a:cubicBezTo>
                    <a:pt x="186" y="230"/>
                    <a:pt x="156" y="242"/>
                    <a:pt x="127" y="2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556">
              <a:extLst>
                <a:ext uri="{FF2B5EF4-FFF2-40B4-BE49-F238E27FC236}">
                  <a16:creationId xmlns:a16="http://schemas.microsoft.com/office/drawing/2014/main" id="{6927CEF9-CAF5-458D-844E-C59AF0020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754"/>
              <a:ext cx="74" cy="70"/>
            </a:xfrm>
            <a:custGeom>
              <a:avLst/>
              <a:gdLst>
                <a:gd name="T0" fmla="*/ 133 w 267"/>
                <a:gd name="T1" fmla="*/ 253 h 253"/>
                <a:gd name="T2" fmla="*/ 42 w 267"/>
                <a:gd name="T3" fmla="*/ 210 h 253"/>
                <a:gd name="T4" fmla="*/ 58 w 267"/>
                <a:gd name="T5" fmla="*/ 44 h 253"/>
                <a:gd name="T6" fmla="*/ 60 w 267"/>
                <a:gd name="T7" fmla="*/ 42 h 253"/>
                <a:gd name="T8" fmla="*/ 226 w 267"/>
                <a:gd name="T9" fmla="*/ 58 h 253"/>
                <a:gd name="T10" fmla="*/ 210 w 267"/>
                <a:gd name="T11" fmla="*/ 224 h 253"/>
                <a:gd name="T12" fmla="*/ 208 w 267"/>
                <a:gd name="T13" fmla="*/ 226 h 253"/>
                <a:gd name="T14" fmla="*/ 133 w 267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253">
                  <a:moveTo>
                    <a:pt x="133" y="253"/>
                  </a:moveTo>
                  <a:cubicBezTo>
                    <a:pt x="99" y="253"/>
                    <a:pt x="65" y="238"/>
                    <a:pt x="42" y="210"/>
                  </a:cubicBezTo>
                  <a:cubicBezTo>
                    <a:pt x="0" y="160"/>
                    <a:pt x="7" y="85"/>
                    <a:pt x="58" y="44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110" y="0"/>
                    <a:pt x="184" y="7"/>
                    <a:pt x="226" y="58"/>
                  </a:cubicBezTo>
                  <a:cubicBezTo>
                    <a:pt x="267" y="108"/>
                    <a:pt x="260" y="182"/>
                    <a:pt x="210" y="224"/>
                  </a:cubicBezTo>
                  <a:cubicBezTo>
                    <a:pt x="208" y="226"/>
                    <a:pt x="208" y="226"/>
                    <a:pt x="208" y="226"/>
                  </a:cubicBezTo>
                  <a:cubicBezTo>
                    <a:pt x="186" y="244"/>
                    <a:pt x="159" y="253"/>
                    <a:pt x="133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557">
              <a:extLst>
                <a:ext uri="{FF2B5EF4-FFF2-40B4-BE49-F238E27FC236}">
                  <a16:creationId xmlns:a16="http://schemas.microsoft.com/office/drawing/2014/main" id="{BC56D85A-A582-4889-A43F-751542586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697"/>
              <a:ext cx="60" cy="58"/>
            </a:xfrm>
            <a:custGeom>
              <a:avLst/>
              <a:gdLst>
                <a:gd name="T0" fmla="*/ 109 w 217"/>
                <a:gd name="T1" fmla="*/ 208 h 208"/>
                <a:gd name="T2" fmla="*/ 39 w 217"/>
                <a:gd name="T3" fmla="*/ 179 h 208"/>
                <a:gd name="T4" fmla="*/ 38 w 217"/>
                <a:gd name="T5" fmla="*/ 177 h 208"/>
                <a:gd name="T6" fmla="*/ 38 w 217"/>
                <a:gd name="T7" fmla="*/ 39 h 208"/>
                <a:gd name="T8" fmla="*/ 177 w 217"/>
                <a:gd name="T9" fmla="*/ 39 h 208"/>
                <a:gd name="T10" fmla="*/ 178 w 217"/>
                <a:gd name="T11" fmla="*/ 40 h 208"/>
                <a:gd name="T12" fmla="*/ 178 w 217"/>
                <a:gd name="T13" fmla="*/ 179 h 208"/>
                <a:gd name="T14" fmla="*/ 109 w 217"/>
                <a:gd name="T15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8">
                  <a:moveTo>
                    <a:pt x="109" y="208"/>
                  </a:moveTo>
                  <a:cubicBezTo>
                    <a:pt x="84" y="208"/>
                    <a:pt x="59" y="198"/>
                    <a:pt x="39" y="179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0" y="139"/>
                    <a:pt x="0" y="77"/>
                    <a:pt x="38" y="39"/>
                  </a:cubicBezTo>
                  <a:cubicBezTo>
                    <a:pt x="76" y="0"/>
                    <a:pt x="138" y="0"/>
                    <a:pt x="177" y="39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217" y="79"/>
                    <a:pt x="217" y="141"/>
                    <a:pt x="178" y="179"/>
                  </a:cubicBezTo>
                  <a:cubicBezTo>
                    <a:pt x="159" y="198"/>
                    <a:pt x="134" y="208"/>
                    <a:pt x="109" y="2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558">
              <a:extLst>
                <a:ext uri="{FF2B5EF4-FFF2-40B4-BE49-F238E27FC236}">
                  <a16:creationId xmlns:a16="http://schemas.microsoft.com/office/drawing/2014/main" id="{A496A780-F14D-4065-A614-117236FA2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635"/>
              <a:ext cx="61" cy="58"/>
            </a:xfrm>
            <a:custGeom>
              <a:avLst/>
              <a:gdLst>
                <a:gd name="T0" fmla="*/ 111 w 223"/>
                <a:gd name="T1" fmla="*/ 210 h 210"/>
                <a:gd name="T2" fmla="*/ 35 w 223"/>
                <a:gd name="T3" fmla="*/ 175 h 210"/>
                <a:gd name="T4" fmla="*/ 48 w 223"/>
                <a:gd name="T5" fmla="*/ 36 h 210"/>
                <a:gd name="T6" fmla="*/ 49 w 223"/>
                <a:gd name="T7" fmla="*/ 35 h 210"/>
                <a:gd name="T8" fmla="*/ 188 w 223"/>
                <a:gd name="T9" fmla="*/ 48 h 210"/>
                <a:gd name="T10" fmla="*/ 175 w 223"/>
                <a:gd name="T11" fmla="*/ 186 h 210"/>
                <a:gd name="T12" fmla="*/ 173 w 223"/>
                <a:gd name="T13" fmla="*/ 188 h 210"/>
                <a:gd name="T14" fmla="*/ 111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1" y="210"/>
                  </a:moveTo>
                  <a:cubicBezTo>
                    <a:pt x="82" y="210"/>
                    <a:pt x="54" y="198"/>
                    <a:pt x="35" y="175"/>
                  </a:cubicBezTo>
                  <a:cubicBezTo>
                    <a:pt x="0" y="133"/>
                    <a:pt x="6" y="71"/>
                    <a:pt x="48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91" y="0"/>
                    <a:pt x="153" y="6"/>
                    <a:pt x="188" y="48"/>
                  </a:cubicBezTo>
                  <a:cubicBezTo>
                    <a:pt x="223" y="89"/>
                    <a:pt x="217" y="151"/>
                    <a:pt x="175" y="186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155" y="203"/>
                    <a:pt x="133" y="210"/>
                    <a:pt x="111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559">
              <a:extLst>
                <a:ext uri="{FF2B5EF4-FFF2-40B4-BE49-F238E27FC236}">
                  <a16:creationId xmlns:a16="http://schemas.microsoft.com/office/drawing/2014/main" id="{B17B4990-A75A-44CD-BD64-71EBC2448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615"/>
              <a:ext cx="43" cy="41"/>
            </a:xfrm>
            <a:custGeom>
              <a:avLst/>
              <a:gdLst>
                <a:gd name="T0" fmla="*/ 79 w 157"/>
                <a:gd name="T1" fmla="*/ 148 h 148"/>
                <a:gd name="T2" fmla="*/ 52 w 157"/>
                <a:gd name="T3" fmla="*/ 142 h 148"/>
                <a:gd name="T4" fmla="*/ 50 w 157"/>
                <a:gd name="T5" fmla="*/ 141 h 148"/>
                <a:gd name="T6" fmla="*/ 15 w 157"/>
                <a:gd name="T7" fmla="*/ 51 h 148"/>
                <a:gd name="T8" fmla="*/ 106 w 157"/>
                <a:gd name="T9" fmla="*/ 15 h 148"/>
                <a:gd name="T10" fmla="*/ 107 w 157"/>
                <a:gd name="T11" fmla="*/ 16 h 148"/>
                <a:gd name="T12" fmla="*/ 142 w 157"/>
                <a:gd name="T13" fmla="*/ 107 h 148"/>
                <a:gd name="T14" fmla="*/ 79 w 157"/>
                <a:gd name="T15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48">
                  <a:moveTo>
                    <a:pt x="79" y="148"/>
                  </a:moveTo>
                  <a:cubicBezTo>
                    <a:pt x="70" y="148"/>
                    <a:pt x="61" y="146"/>
                    <a:pt x="52" y="142"/>
                  </a:cubicBezTo>
                  <a:cubicBezTo>
                    <a:pt x="50" y="141"/>
                    <a:pt x="50" y="141"/>
                    <a:pt x="50" y="141"/>
                  </a:cubicBezTo>
                  <a:cubicBezTo>
                    <a:pt x="15" y="126"/>
                    <a:pt x="0" y="85"/>
                    <a:pt x="15" y="51"/>
                  </a:cubicBezTo>
                  <a:cubicBezTo>
                    <a:pt x="30" y="16"/>
                    <a:pt x="71" y="0"/>
                    <a:pt x="106" y="15"/>
                  </a:cubicBezTo>
                  <a:cubicBezTo>
                    <a:pt x="107" y="16"/>
                    <a:pt x="107" y="16"/>
                    <a:pt x="107" y="16"/>
                  </a:cubicBezTo>
                  <a:cubicBezTo>
                    <a:pt x="142" y="31"/>
                    <a:pt x="157" y="72"/>
                    <a:pt x="142" y="107"/>
                  </a:cubicBezTo>
                  <a:cubicBezTo>
                    <a:pt x="131" y="132"/>
                    <a:pt x="106" y="148"/>
                    <a:pt x="79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560">
              <a:extLst>
                <a:ext uri="{FF2B5EF4-FFF2-40B4-BE49-F238E27FC236}">
                  <a16:creationId xmlns:a16="http://schemas.microsoft.com/office/drawing/2014/main" id="{EE7DE170-716B-4E87-ABC2-14231DA7F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67"/>
              <a:ext cx="43" cy="41"/>
            </a:xfrm>
            <a:custGeom>
              <a:avLst/>
              <a:gdLst>
                <a:gd name="T0" fmla="*/ 76 w 155"/>
                <a:gd name="T1" fmla="*/ 146 h 146"/>
                <a:gd name="T2" fmla="*/ 12 w 155"/>
                <a:gd name="T3" fmla="*/ 99 h 146"/>
                <a:gd name="T4" fmla="*/ 55 w 155"/>
                <a:gd name="T5" fmla="*/ 13 h 146"/>
                <a:gd name="T6" fmla="*/ 56 w 155"/>
                <a:gd name="T7" fmla="*/ 12 h 146"/>
                <a:gd name="T8" fmla="*/ 143 w 155"/>
                <a:gd name="T9" fmla="*/ 55 h 146"/>
                <a:gd name="T10" fmla="*/ 100 w 155"/>
                <a:gd name="T11" fmla="*/ 142 h 146"/>
                <a:gd name="T12" fmla="*/ 98 w 155"/>
                <a:gd name="T13" fmla="*/ 142 h 146"/>
                <a:gd name="T14" fmla="*/ 76 w 155"/>
                <a:gd name="T15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5" h="146">
                  <a:moveTo>
                    <a:pt x="76" y="146"/>
                  </a:moveTo>
                  <a:cubicBezTo>
                    <a:pt x="48" y="146"/>
                    <a:pt x="21" y="128"/>
                    <a:pt x="12" y="99"/>
                  </a:cubicBezTo>
                  <a:cubicBezTo>
                    <a:pt x="0" y="63"/>
                    <a:pt x="19" y="25"/>
                    <a:pt x="55" y="13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92" y="0"/>
                    <a:pt x="131" y="19"/>
                    <a:pt x="143" y="55"/>
                  </a:cubicBezTo>
                  <a:cubicBezTo>
                    <a:pt x="155" y="91"/>
                    <a:pt x="135" y="130"/>
                    <a:pt x="100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1" y="145"/>
                    <a:pt x="84" y="146"/>
                    <a:pt x="7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561">
              <a:extLst>
                <a:ext uri="{FF2B5EF4-FFF2-40B4-BE49-F238E27FC236}">
                  <a16:creationId xmlns:a16="http://schemas.microsoft.com/office/drawing/2014/main" id="{B4675738-9ED8-49F4-84AD-8CC26EDE5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522"/>
              <a:ext cx="72" cy="67"/>
            </a:xfrm>
            <a:custGeom>
              <a:avLst/>
              <a:gdLst>
                <a:gd name="T0" fmla="*/ 132 w 262"/>
                <a:gd name="T1" fmla="*/ 245 h 245"/>
                <a:gd name="T2" fmla="*/ 86 w 262"/>
                <a:gd name="T3" fmla="*/ 235 h 245"/>
                <a:gd name="T4" fmla="*/ 84 w 262"/>
                <a:gd name="T5" fmla="*/ 234 h 245"/>
                <a:gd name="T6" fmla="*/ 25 w 262"/>
                <a:gd name="T7" fmla="*/ 84 h 245"/>
                <a:gd name="T8" fmla="*/ 176 w 262"/>
                <a:gd name="T9" fmla="*/ 26 h 245"/>
                <a:gd name="T10" fmla="*/ 178 w 262"/>
                <a:gd name="T11" fmla="*/ 27 h 245"/>
                <a:gd name="T12" fmla="*/ 237 w 262"/>
                <a:gd name="T13" fmla="*/ 177 h 245"/>
                <a:gd name="T14" fmla="*/ 132 w 262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245">
                  <a:moveTo>
                    <a:pt x="132" y="245"/>
                  </a:moveTo>
                  <a:cubicBezTo>
                    <a:pt x="117" y="245"/>
                    <a:pt x="101" y="242"/>
                    <a:pt x="86" y="235"/>
                  </a:cubicBezTo>
                  <a:cubicBezTo>
                    <a:pt x="84" y="234"/>
                    <a:pt x="84" y="234"/>
                    <a:pt x="84" y="234"/>
                  </a:cubicBezTo>
                  <a:cubicBezTo>
                    <a:pt x="26" y="209"/>
                    <a:pt x="0" y="142"/>
                    <a:pt x="25" y="84"/>
                  </a:cubicBezTo>
                  <a:cubicBezTo>
                    <a:pt x="51" y="26"/>
                    <a:pt x="118" y="0"/>
                    <a:pt x="176" y="26"/>
                  </a:cubicBezTo>
                  <a:cubicBezTo>
                    <a:pt x="178" y="27"/>
                    <a:pt x="178" y="27"/>
                    <a:pt x="178" y="27"/>
                  </a:cubicBezTo>
                  <a:cubicBezTo>
                    <a:pt x="236" y="52"/>
                    <a:pt x="262" y="120"/>
                    <a:pt x="237" y="177"/>
                  </a:cubicBezTo>
                  <a:cubicBezTo>
                    <a:pt x="218" y="220"/>
                    <a:pt x="176" y="245"/>
                    <a:pt x="132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562">
              <a:extLst>
                <a:ext uri="{FF2B5EF4-FFF2-40B4-BE49-F238E27FC236}">
                  <a16:creationId xmlns:a16="http://schemas.microsoft.com/office/drawing/2014/main" id="{3AD71917-FBC7-4A2F-A6B7-80BE7C364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498"/>
              <a:ext cx="57" cy="53"/>
            </a:xfrm>
            <a:custGeom>
              <a:avLst/>
              <a:gdLst>
                <a:gd name="T0" fmla="*/ 102 w 205"/>
                <a:gd name="T1" fmla="*/ 192 h 192"/>
                <a:gd name="T2" fmla="*/ 16 w 205"/>
                <a:gd name="T3" fmla="*/ 131 h 192"/>
                <a:gd name="T4" fmla="*/ 73 w 205"/>
                <a:gd name="T5" fmla="*/ 16 h 192"/>
                <a:gd name="T6" fmla="*/ 75 w 205"/>
                <a:gd name="T7" fmla="*/ 16 h 192"/>
                <a:gd name="T8" fmla="*/ 189 w 205"/>
                <a:gd name="T9" fmla="*/ 73 h 192"/>
                <a:gd name="T10" fmla="*/ 132 w 205"/>
                <a:gd name="T11" fmla="*/ 187 h 192"/>
                <a:gd name="T12" fmla="*/ 130 w 205"/>
                <a:gd name="T13" fmla="*/ 188 h 192"/>
                <a:gd name="T14" fmla="*/ 102 w 205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2">
                  <a:moveTo>
                    <a:pt x="102" y="192"/>
                  </a:moveTo>
                  <a:cubicBezTo>
                    <a:pt x="64" y="192"/>
                    <a:pt x="29" y="168"/>
                    <a:pt x="16" y="131"/>
                  </a:cubicBezTo>
                  <a:cubicBezTo>
                    <a:pt x="0" y="83"/>
                    <a:pt x="26" y="32"/>
                    <a:pt x="73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122" y="0"/>
                    <a:pt x="173" y="25"/>
                    <a:pt x="189" y="73"/>
                  </a:cubicBezTo>
                  <a:cubicBezTo>
                    <a:pt x="205" y="120"/>
                    <a:pt x="180" y="171"/>
                    <a:pt x="132" y="187"/>
                  </a:cubicBezTo>
                  <a:cubicBezTo>
                    <a:pt x="130" y="188"/>
                    <a:pt x="130" y="188"/>
                    <a:pt x="130" y="188"/>
                  </a:cubicBezTo>
                  <a:cubicBezTo>
                    <a:pt x="121" y="191"/>
                    <a:pt x="111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563">
              <a:extLst>
                <a:ext uri="{FF2B5EF4-FFF2-40B4-BE49-F238E27FC236}">
                  <a16:creationId xmlns:a16="http://schemas.microsoft.com/office/drawing/2014/main" id="{6F69D12F-DA6D-4256-80DD-946990A60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473"/>
              <a:ext cx="53" cy="51"/>
            </a:xfrm>
            <a:custGeom>
              <a:avLst/>
              <a:gdLst>
                <a:gd name="T0" fmla="*/ 97 w 191"/>
                <a:gd name="T1" fmla="*/ 186 h 186"/>
                <a:gd name="T2" fmla="*/ 93 w 191"/>
                <a:gd name="T3" fmla="*/ 186 h 186"/>
                <a:gd name="T4" fmla="*/ 90 w 191"/>
                <a:gd name="T5" fmla="*/ 186 h 186"/>
                <a:gd name="T6" fmla="*/ 3 w 191"/>
                <a:gd name="T7" fmla="*/ 90 h 186"/>
                <a:gd name="T8" fmla="*/ 99 w 191"/>
                <a:gd name="T9" fmla="*/ 2 h 186"/>
                <a:gd name="T10" fmla="*/ 101 w 191"/>
                <a:gd name="T11" fmla="*/ 2 h 186"/>
                <a:gd name="T12" fmla="*/ 189 w 191"/>
                <a:gd name="T13" fmla="*/ 98 h 186"/>
                <a:gd name="T14" fmla="*/ 97 w 191"/>
                <a:gd name="T15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1" h="186">
                  <a:moveTo>
                    <a:pt x="97" y="186"/>
                  </a:moveTo>
                  <a:cubicBezTo>
                    <a:pt x="95" y="186"/>
                    <a:pt x="94" y="186"/>
                    <a:pt x="93" y="186"/>
                  </a:cubicBezTo>
                  <a:cubicBezTo>
                    <a:pt x="90" y="186"/>
                    <a:pt x="90" y="186"/>
                    <a:pt x="90" y="186"/>
                  </a:cubicBezTo>
                  <a:cubicBezTo>
                    <a:pt x="40" y="184"/>
                    <a:pt x="0" y="140"/>
                    <a:pt x="3" y="90"/>
                  </a:cubicBezTo>
                  <a:cubicBezTo>
                    <a:pt x="5" y="39"/>
                    <a:pt x="48" y="0"/>
                    <a:pt x="99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52" y="4"/>
                    <a:pt x="191" y="48"/>
                    <a:pt x="189" y="98"/>
                  </a:cubicBezTo>
                  <a:cubicBezTo>
                    <a:pt x="186" y="148"/>
                    <a:pt x="146" y="186"/>
                    <a:pt x="97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564">
              <a:extLst>
                <a:ext uri="{FF2B5EF4-FFF2-40B4-BE49-F238E27FC236}">
                  <a16:creationId xmlns:a16="http://schemas.microsoft.com/office/drawing/2014/main" id="{188041DD-811D-4430-A824-F032318F9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456"/>
              <a:ext cx="68" cy="67"/>
            </a:xfrm>
            <a:custGeom>
              <a:avLst/>
              <a:gdLst>
                <a:gd name="T0" fmla="*/ 124 w 244"/>
                <a:gd name="T1" fmla="*/ 239 h 239"/>
                <a:gd name="T2" fmla="*/ 118 w 244"/>
                <a:gd name="T3" fmla="*/ 239 h 239"/>
                <a:gd name="T4" fmla="*/ 115 w 244"/>
                <a:gd name="T5" fmla="*/ 239 h 239"/>
                <a:gd name="T6" fmla="*/ 3 w 244"/>
                <a:gd name="T7" fmla="*/ 116 h 239"/>
                <a:gd name="T8" fmla="*/ 126 w 244"/>
                <a:gd name="T9" fmla="*/ 3 h 239"/>
                <a:gd name="T10" fmla="*/ 129 w 244"/>
                <a:gd name="T11" fmla="*/ 3 h 239"/>
                <a:gd name="T12" fmla="*/ 241 w 244"/>
                <a:gd name="T13" fmla="*/ 127 h 239"/>
                <a:gd name="T14" fmla="*/ 124 w 244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9">
                  <a:moveTo>
                    <a:pt x="124" y="239"/>
                  </a:moveTo>
                  <a:cubicBezTo>
                    <a:pt x="122" y="239"/>
                    <a:pt x="120" y="239"/>
                    <a:pt x="118" y="239"/>
                  </a:cubicBezTo>
                  <a:cubicBezTo>
                    <a:pt x="115" y="239"/>
                    <a:pt x="115" y="239"/>
                    <a:pt x="115" y="239"/>
                  </a:cubicBezTo>
                  <a:cubicBezTo>
                    <a:pt x="50" y="236"/>
                    <a:pt x="0" y="181"/>
                    <a:pt x="3" y="116"/>
                  </a:cubicBezTo>
                  <a:cubicBezTo>
                    <a:pt x="6" y="50"/>
                    <a:pt x="61" y="0"/>
                    <a:pt x="126" y="3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94" y="6"/>
                    <a:pt x="244" y="62"/>
                    <a:pt x="241" y="127"/>
                  </a:cubicBezTo>
                  <a:cubicBezTo>
                    <a:pt x="238" y="190"/>
                    <a:pt x="186" y="239"/>
                    <a:pt x="124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565">
              <a:extLst>
                <a:ext uri="{FF2B5EF4-FFF2-40B4-BE49-F238E27FC236}">
                  <a16:creationId xmlns:a16="http://schemas.microsoft.com/office/drawing/2014/main" id="{643678D2-4A81-4FFE-9A11-BFD5856EB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453"/>
              <a:ext cx="57" cy="55"/>
            </a:xfrm>
            <a:custGeom>
              <a:avLst/>
              <a:gdLst>
                <a:gd name="T0" fmla="*/ 104 w 205"/>
                <a:gd name="T1" fmla="*/ 200 h 200"/>
                <a:gd name="T2" fmla="*/ 99 w 205"/>
                <a:gd name="T3" fmla="*/ 200 h 200"/>
                <a:gd name="T4" fmla="*/ 97 w 205"/>
                <a:gd name="T5" fmla="*/ 200 h 200"/>
                <a:gd name="T6" fmla="*/ 3 w 205"/>
                <a:gd name="T7" fmla="*/ 96 h 200"/>
                <a:gd name="T8" fmla="*/ 106 w 205"/>
                <a:gd name="T9" fmla="*/ 2 h 200"/>
                <a:gd name="T10" fmla="*/ 108 w 205"/>
                <a:gd name="T11" fmla="*/ 2 h 200"/>
                <a:gd name="T12" fmla="*/ 203 w 205"/>
                <a:gd name="T13" fmla="*/ 106 h 200"/>
                <a:gd name="T14" fmla="*/ 104 w 205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200">
                  <a:moveTo>
                    <a:pt x="104" y="200"/>
                  </a:moveTo>
                  <a:cubicBezTo>
                    <a:pt x="102" y="200"/>
                    <a:pt x="101" y="200"/>
                    <a:pt x="99" y="200"/>
                  </a:cubicBezTo>
                  <a:cubicBezTo>
                    <a:pt x="97" y="200"/>
                    <a:pt x="97" y="200"/>
                    <a:pt x="97" y="200"/>
                  </a:cubicBezTo>
                  <a:cubicBezTo>
                    <a:pt x="42" y="197"/>
                    <a:pt x="0" y="151"/>
                    <a:pt x="3" y="96"/>
                  </a:cubicBezTo>
                  <a:cubicBezTo>
                    <a:pt x="5" y="42"/>
                    <a:pt x="52" y="0"/>
                    <a:pt x="106" y="2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63" y="5"/>
                    <a:pt x="205" y="51"/>
                    <a:pt x="203" y="106"/>
                  </a:cubicBezTo>
                  <a:cubicBezTo>
                    <a:pt x="200" y="159"/>
                    <a:pt x="156" y="200"/>
                    <a:pt x="104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56" name="Group 4">
            <a:extLst>
              <a:ext uri="{FF2B5EF4-FFF2-40B4-BE49-F238E27FC236}">
                <a16:creationId xmlns:a16="http://schemas.microsoft.com/office/drawing/2014/main" id="{7D7BB42C-85F1-4FA3-B813-E0AFDECE31F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384261" y="4515524"/>
            <a:ext cx="3778759" cy="3752565"/>
            <a:chOff x="443" y="453"/>
            <a:chExt cx="2741" cy="2722"/>
          </a:xfrm>
          <a:gradFill>
            <a:gsLst>
              <a:gs pos="0">
                <a:srgbClr val="00F2F2"/>
              </a:gs>
              <a:gs pos="46000">
                <a:srgbClr val="313BD0"/>
              </a:gs>
            </a:gsLst>
            <a:lin ang="5400000" scaled="1"/>
          </a:gradFill>
        </p:grpSpPr>
        <p:grpSp>
          <p:nvGrpSpPr>
            <p:cNvPr id="657" name="Group 205">
              <a:extLst>
                <a:ext uri="{FF2B5EF4-FFF2-40B4-BE49-F238E27FC236}">
                  <a16:creationId xmlns:a16="http://schemas.microsoft.com/office/drawing/2014/main" id="{5B170ADD-C4CD-42C5-A535-AB6D3A1536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4" y="863"/>
              <a:ext cx="1811" cy="1862"/>
              <a:chOff x="904" y="863"/>
              <a:chExt cx="1811" cy="1862"/>
            </a:xfrm>
            <a:grpFill/>
          </p:grpSpPr>
          <p:sp>
            <p:nvSpPr>
              <p:cNvPr id="1018" name="Freeform 5">
                <a:extLst>
                  <a:ext uri="{FF2B5EF4-FFF2-40B4-BE49-F238E27FC236}">
                    <a16:creationId xmlns:a16="http://schemas.microsoft.com/office/drawing/2014/main" id="{C8BB25BE-323A-4563-BC38-35927788E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863"/>
                <a:ext cx="45" cy="43"/>
              </a:xfrm>
              <a:custGeom>
                <a:avLst/>
                <a:gdLst>
                  <a:gd name="T0" fmla="*/ 82 w 166"/>
                  <a:gd name="T1" fmla="*/ 155 h 155"/>
                  <a:gd name="T2" fmla="*/ 19 w 166"/>
                  <a:gd name="T3" fmla="*/ 118 h 155"/>
                  <a:gd name="T4" fmla="*/ 47 w 166"/>
                  <a:gd name="T5" fmla="*/ 20 h 155"/>
                  <a:gd name="T6" fmla="*/ 49 w 166"/>
                  <a:gd name="T7" fmla="*/ 19 h 155"/>
                  <a:gd name="T8" fmla="*/ 146 w 166"/>
                  <a:gd name="T9" fmla="*/ 47 h 155"/>
                  <a:gd name="T10" fmla="*/ 119 w 166"/>
                  <a:gd name="T11" fmla="*/ 145 h 155"/>
                  <a:gd name="T12" fmla="*/ 117 w 166"/>
                  <a:gd name="T13" fmla="*/ 146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7" y="155"/>
                      <a:pt x="32" y="141"/>
                      <a:pt x="19" y="118"/>
                    </a:cubicBezTo>
                    <a:cubicBezTo>
                      <a:pt x="0" y="83"/>
                      <a:pt x="12" y="39"/>
                      <a:pt x="47" y="20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83" y="0"/>
                      <a:pt x="127" y="12"/>
                      <a:pt x="146" y="47"/>
                    </a:cubicBezTo>
                    <a:cubicBezTo>
                      <a:pt x="166" y="82"/>
                      <a:pt x="153" y="125"/>
                      <a:pt x="119" y="145"/>
                    </a:cubicBezTo>
                    <a:cubicBezTo>
                      <a:pt x="117" y="146"/>
                      <a:pt x="117" y="146"/>
                      <a:pt x="117" y="146"/>
                    </a:cubicBezTo>
                    <a:cubicBezTo>
                      <a:pt x="106" y="152"/>
                      <a:pt x="94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6">
                <a:extLst>
                  <a:ext uri="{FF2B5EF4-FFF2-40B4-BE49-F238E27FC236}">
                    <a16:creationId xmlns:a16="http://schemas.microsoft.com/office/drawing/2014/main" id="{1D3FCF48-2805-4F60-8320-D85F4B37A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2495"/>
                <a:ext cx="36" cy="35"/>
              </a:xfrm>
              <a:custGeom>
                <a:avLst/>
                <a:gdLst>
                  <a:gd name="T0" fmla="*/ 65 w 130"/>
                  <a:gd name="T1" fmla="*/ 125 h 125"/>
                  <a:gd name="T2" fmla="*/ 5 w 130"/>
                  <a:gd name="T3" fmla="*/ 73 h 125"/>
                  <a:gd name="T4" fmla="*/ 56 w 130"/>
                  <a:gd name="T5" fmla="*/ 5 h 125"/>
                  <a:gd name="T6" fmla="*/ 58 w 130"/>
                  <a:gd name="T7" fmla="*/ 5 h 125"/>
                  <a:gd name="T8" fmla="*/ 126 w 130"/>
                  <a:gd name="T9" fmla="*/ 56 h 125"/>
                  <a:gd name="T10" fmla="*/ 74 w 130"/>
                  <a:gd name="T11" fmla="*/ 124 h 125"/>
                  <a:gd name="T12" fmla="*/ 73 w 130"/>
                  <a:gd name="T13" fmla="*/ 125 h 125"/>
                  <a:gd name="T14" fmla="*/ 65 w 130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5">
                    <a:moveTo>
                      <a:pt x="65" y="125"/>
                    </a:moveTo>
                    <a:cubicBezTo>
                      <a:pt x="35" y="125"/>
                      <a:pt x="9" y="103"/>
                      <a:pt x="5" y="73"/>
                    </a:cubicBezTo>
                    <a:cubicBezTo>
                      <a:pt x="0" y="40"/>
                      <a:pt x="23" y="9"/>
                      <a:pt x="56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91" y="0"/>
                      <a:pt x="121" y="23"/>
                      <a:pt x="126" y="56"/>
                    </a:cubicBezTo>
                    <a:cubicBezTo>
                      <a:pt x="130" y="89"/>
                      <a:pt x="107" y="120"/>
                      <a:pt x="74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70" y="125"/>
                      <a:pt x="67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7">
                <a:extLst>
                  <a:ext uri="{FF2B5EF4-FFF2-40B4-BE49-F238E27FC236}">
                    <a16:creationId xmlns:a16="http://schemas.microsoft.com/office/drawing/2014/main" id="{A0ADB626-F2C5-435C-9072-1DA5913A1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529"/>
                <a:ext cx="28" cy="26"/>
              </a:xfrm>
              <a:custGeom>
                <a:avLst/>
                <a:gdLst>
                  <a:gd name="T0" fmla="*/ 49 w 100"/>
                  <a:gd name="T1" fmla="*/ 96 h 96"/>
                  <a:gd name="T2" fmla="*/ 3 w 100"/>
                  <a:gd name="T3" fmla="*/ 56 h 96"/>
                  <a:gd name="T4" fmla="*/ 43 w 100"/>
                  <a:gd name="T5" fmla="*/ 4 h 96"/>
                  <a:gd name="T6" fmla="*/ 44 w 100"/>
                  <a:gd name="T7" fmla="*/ 3 h 96"/>
                  <a:gd name="T8" fmla="*/ 97 w 100"/>
                  <a:gd name="T9" fmla="*/ 43 h 96"/>
                  <a:gd name="T10" fmla="*/ 57 w 100"/>
                  <a:gd name="T11" fmla="*/ 96 h 96"/>
                  <a:gd name="T12" fmla="*/ 56 w 100"/>
                  <a:gd name="T13" fmla="*/ 96 h 96"/>
                  <a:gd name="T14" fmla="*/ 49 w 100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6">
                    <a:moveTo>
                      <a:pt x="49" y="96"/>
                    </a:moveTo>
                    <a:cubicBezTo>
                      <a:pt x="26" y="96"/>
                      <a:pt x="6" y="80"/>
                      <a:pt x="3" y="56"/>
                    </a:cubicBezTo>
                    <a:cubicBezTo>
                      <a:pt x="0" y="31"/>
                      <a:pt x="18" y="7"/>
                      <a:pt x="43" y="4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70" y="0"/>
                      <a:pt x="93" y="18"/>
                      <a:pt x="97" y="43"/>
                    </a:cubicBezTo>
                    <a:cubicBezTo>
                      <a:pt x="100" y="69"/>
                      <a:pt x="82" y="92"/>
                      <a:pt x="57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4" y="96"/>
                      <a:pt x="52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8">
                <a:extLst>
                  <a:ext uri="{FF2B5EF4-FFF2-40B4-BE49-F238E27FC236}">
                    <a16:creationId xmlns:a16="http://schemas.microsoft.com/office/drawing/2014/main" id="{023D0163-BFB3-4E07-BE96-B7AD0B45B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2516"/>
                <a:ext cx="45" cy="43"/>
              </a:xfrm>
              <a:custGeom>
                <a:avLst/>
                <a:gdLst>
                  <a:gd name="T0" fmla="*/ 82 w 162"/>
                  <a:gd name="T1" fmla="*/ 153 h 153"/>
                  <a:gd name="T2" fmla="*/ 65 w 162"/>
                  <a:gd name="T3" fmla="*/ 151 h 153"/>
                  <a:gd name="T4" fmla="*/ 63 w 162"/>
                  <a:gd name="T5" fmla="*/ 151 h 153"/>
                  <a:gd name="T6" fmla="*/ 9 w 162"/>
                  <a:gd name="T7" fmla="*/ 63 h 153"/>
                  <a:gd name="T8" fmla="*/ 97 w 162"/>
                  <a:gd name="T9" fmla="*/ 9 h 153"/>
                  <a:gd name="T10" fmla="*/ 99 w 162"/>
                  <a:gd name="T11" fmla="*/ 9 h 153"/>
                  <a:gd name="T12" fmla="*/ 153 w 162"/>
                  <a:gd name="T13" fmla="*/ 97 h 153"/>
                  <a:gd name="T14" fmla="*/ 82 w 162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2" h="153">
                    <a:moveTo>
                      <a:pt x="82" y="153"/>
                    </a:moveTo>
                    <a:cubicBezTo>
                      <a:pt x="76" y="153"/>
                      <a:pt x="71" y="153"/>
                      <a:pt x="65" y="151"/>
                    </a:cubicBezTo>
                    <a:cubicBezTo>
                      <a:pt x="63" y="151"/>
                      <a:pt x="63" y="151"/>
                      <a:pt x="63" y="151"/>
                    </a:cubicBezTo>
                    <a:cubicBezTo>
                      <a:pt x="24" y="142"/>
                      <a:pt x="0" y="102"/>
                      <a:pt x="9" y="63"/>
                    </a:cubicBezTo>
                    <a:cubicBezTo>
                      <a:pt x="19" y="24"/>
                      <a:pt x="58" y="0"/>
                      <a:pt x="97" y="9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138" y="19"/>
                      <a:pt x="162" y="58"/>
                      <a:pt x="153" y="97"/>
                    </a:cubicBezTo>
                    <a:cubicBezTo>
                      <a:pt x="145" y="131"/>
                      <a:pt x="115" y="153"/>
                      <a:pt x="82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9">
                <a:extLst>
                  <a:ext uri="{FF2B5EF4-FFF2-40B4-BE49-F238E27FC236}">
                    <a16:creationId xmlns:a16="http://schemas.microsoft.com/office/drawing/2014/main" id="{2FBE5907-8FEC-4F43-8A73-52AFEE847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513"/>
                <a:ext cx="30" cy="29"/>
              </a:xfrm>
              <a:custGeom>
                <a:avLst/>
                <a:gdLst>
                  <a:gd name="T0" fmla="*/ 53 w 108"/>
                  <a:gd name="T1" fmla="*/ 104 h 104"/>
                  <a:gd name="T2" fmla="*/ 4 w 108"/>
                  <a:gd name="T3" fmla="*/ 61 h 104"/>
                  <a:gd name="T4" fmla="*/ 47 w 108"/>
                  <a:gd name="T5" fmla="*/ 4 h 104"/>
                  <a:gd name="T6" fmla="*/ 48 w 108"/>
                  <a:gd name="T7" fmla="*/ 4 h 104"/>
                  <a:gd name="T8" fmla="*/ 104 w 108"/>
                  <a:gd name="T9" fmla="*/ 47 h 104"/>
                  <a:gd name="T10" fmla="*/ 62 w 108"/>
                  <a:gd name="T11" fmla="*/ 103 h 104"/>
                  <a:gd name="T12" fmla="*/ 60 w 108"/>
                  <a:gd name="T13" fmla="*/ 103 h 104"/>
                  <a:gd name="T14" fmla="*/ 53 w 108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4">
                    <a:moveTo>
                      <a:pt x="53" y="104"/>
                    </a:moveTo>
                    <a:cubicBezTo>
                      <a:pt x="29" y="104"/>
                      <a:pt x="8" y="86"/>
                      <a:pt x="4" y="61"/>
                    </a:cubicBezTo>
                    <a:cubicBezTo>
                      <a:pt x="0" y="33"/>
                      <a:pt x="19" y="8"/>
                      <a:pt x="47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75" y="0"/>
                      <a:pt x="100" y="19"/>
                      <a:pt x="104" y="47"/>
                    </a:cubicBezTo>
                    <a:cubicBezTo>
                      <a:pt x="108" y="74"/>
                      <a:pt x="89" y="99"/>
                      <a:pt x="62" y="103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58" y="104"/>
                      <a:pt x="56" y="104"/>
                      <a:pt x="53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10">
                <a:extLst>
                  <a:ext uri="{FF2B5EF4-FFF2-40B4-BE49-F238E27FC236}">
                    <a16:creationId xmlns:a16="http://schemas.microsoft.com/office/drawing/2014/main" id="{0B007670-A79C-4356-A767-E87FD7EBF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498"/>
                <a:ext cx="33" cy="31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10 h 111"/>
                  <a:gd name="T4" fmla="*/ 46 w 117"/>
                  <a:gd name="T5" fmla="*/ 109 h 111"/>
                  <a:gd name="T6" fmla="*/ 7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10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7" y="46"/>
                    </a:cubicBezTo>
                    <a:cubicBezTo>
                      <a:pt x="13" y="18"/>
                      <a:pt x="42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11">
                <a:extLst>
                  <a:ext uri="{FF2B5EF4-FFF2-40B4-BE49-F238E27FC236}">
                    <a16:creationId xmlns:a16="http://schemas.microsoft.com/office/drawing/2014/main" id="{EA8B7761-0F52-4B23-991C-0A1C4DC35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2468"/>
                <a:ext cx="44" cy="42"/>
              </a:xfrm>
              <a:custGeom>
                <a:avLst/>
                <a:gdLst>
                  <a:gd name="T0" fmla="*/ 81 w 159"/>
                  <a:gd name="T1" fmla="*/ 151 h 151"/>
                  <a:gd name="T2" fmla="*/ 64 w 159"/>
                  <a:gd name="T3" fmla="*/ 149 h 151"/>
                  <a:gd name="T4" fmla="*/ 63 w 159"/>
                  <a:gd name="T5" fmla="*/ 149 h 151"/>
                  <a:gd name="T6" fmla="*/ 9 w 159"/>
                  <a:gd name="T7" fmla="*/ 63 h 151"/>
                  <a:gd name="T8" fmla="*/ 95 w 159"/>
                  <a:gd name="T9" fmla="*/ 9 h 151"/>
                  <a:gd name="T10" fmla="*/ 97 w 159"/>
                  <a:gd name="T11" fmla="*/ 10 h 151"/>
                  <a:gd name="T12" fmla="*/ 150 w 159"/>
                  <a:gd name="T13" fmla="*/ 96 h 151"/>
                  <a:gd name="T14" fmla="*/ 81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81" y="151"/>
                    </a:moveTo>
                    <a:cubicBezTo>
                      <a:pt x="75" y="151"/>
                      <a:pt x="70" y="151"/>
                      <a:pt x="64" y="149"/>
                    </a:cubicBezTo>
                    <a:cubicBezTo>
                      <a:pt x="63" y="149"/>
                      <a:pt x="63" y="149"/>
                      <a:pt x="63" y="149"/>
                    </a:cubicBezTo>
                    <a:cubicBezTo>
                      <a:pt x="24" y="140"/>
                      <a:pt x="0" y="101"/>
                      <a:pt x="9" y="63"/>
                    </a:cubicBezTo>
                    <a:cubicBezTo>
                      <a:pt x="18" y="24"/>
                      <a:pt x="57" y="0"/>
                      <a:pt x="95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136" y="19"/>
                      <a:pt x="159" y="57"/>
                      <a:pt x="150" y="96"/>
                    </a:cubicBezTo>
                    <a:cubicBezTo>
                      <a:pt x="143" y="129"/>
                      <a:pt x="113" y="151"/>
                      <a:pt x="81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12">
                <a:extLst>
                  <a:ext uri="{FF2B5EF4-FFF2-40B4-BE49-F238E27FC236}">
                    <a16:creationId xmlns:a16="http://schemas.microsoft.com/office/drawing/2014/main" id="{654C54EE-1B2D-41C1-A374-3A7CAEDC4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444"/>
                <a:ext cx="35" cy="32"/>
              </a:xfrm>
              <a:custGeom>
                <a:avLst/>
                <a:gdLst>
                  <a:gd name="T0" fmla="*/ 61 w 124"/>
                  <a:gd name="T1" fmla="*/ 115 h 115"/>
                  <a:gd name="T2" fmla="*/ 14 w 124"/>
                  <a:gd name="T3" fmla="*/ 88 h 115"/>
                  <a:gd name="T4" fmla="*/ 35 w 124"/>
                  <a:gd name="T5" fmla="*/ 15 h 115"/>
                  <a:gd name="T6" fmla="*/ 36 w 124"/>
                  <a:gd name="T7" fmla="*/ 14 h 115"/>
                  <a:gd name="T8" fmla="*/ 109 w 124"/>
                  <a:gd name="T9" fmla="*/ 35 h 115"/>
                  <a:gd name="T10" fmla="*/ 88 w 124"/>
                  <a:gd name="T11" fmla="*/ 108 h 115"/>
                  <a:gd name="T12" fmla="*/ 87 w 124"/>
                  <a:gd name="T13" fmla="*/ 109 h 115"/>
                  <a:gd name="T14" fmla="*/ 61 w 124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5">
                    <a:moveTo>
                      <a:pt x="61" y="115"/>
                    </a:moveTo>
                    <a:cubicBezTo>
                      <a:pt x="42" y="115"/>
                      <a:pt x="24" y="105"/>
                      <a:pt x="14" y="88"/>
                    </a:cubicBezTo>
                    <a:cubicBezTo>
                      <a:pt x="0" y="62"/>
                      <a:pt x="9" y="29"/>
                      <a:pt x="35" y="15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62" y="0"/>
                      <a:pt x="95" y="9"/>
                      <a:pt x="109" y="35"/>
                    </a:cubicBezTo>
                    <a:cubicBezTo>
                      <a:pt x="124" y="61"/>
                      <a:pt x="114" y="94"/>
                      <a:pt x="88" y="108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79" y="113"/>
                      <a:pt x="70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13">
                <a:extLst>
                  <a:ext uri="{FF2B5EF4-FFF2-40B4-BE49-F238E27FC236}">
                    <a16:creationId xmlns:a16="http://schemas.microsoft.com/office/drawing/2014/main" id="{27CA0501-C12D-4AAF-9C67-E55D7E5D1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420"/>
                <a:ext cx="24" cy="23"/>
              </a:xfrm>
              <a:custGeom>
                <a:avLst/>
                <a:gdLst>
                  <a:gd name="T0" fmla="*/ 44 w 88"/>
                  <a:gd name="T1" fmla="*/ 83 h 83"/>
                  <a:gd name="T2" fmla="*/ 22 w 88"/>
                  <a:gd name="T3" fmla="*/ 76 h 83"/>
                  <a:gd name="T4" fmla="*/ 22 w 88"/>
                  <a:gd name="T5" fmla="*/ 75 h 83"/>
                  <a:gd name="T6" fmla="*/ 12 w 88"/>
                  <a:gd name="T7" fmla="*/ 22 h 83"/>
                  <a:gd name="T8" fmla="*/ 65 w 88"/>
                  <a:gd name="T9" fmla="*/ 12 h 83"/>
                  <a:gd name="T10" fmla="*/ 66 w 88"/>
                  <a:gd name="T11" fmla="*/ 12 h 83"/>
                  <a:gd name="T12" fmla="*/ 76 w 88"/>
                  <a:gd name="T13" fmla="*/ 66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7" y="83"/>
                      <a:pt x="29" y="80"/>
                      <a:pt x="22" y="76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4" y="63"/>
                      <a:pt x="0" y="39"/>
                      <a:pt x="12" y="22"/>
                    </a:cubicBezTo>
                    <a:cubicBezTo>
                      <a:pt x="24" y="4"/>
                      <a:pt x="48" y="0"/>
                      <a:pt x="65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84" y="24"/>
                      <a:pt x="88" y="48"/>
                      <a:pt x="76" y="66"/>
                    </a:cubicBezTo>
                    <a:cubicBezTo>
                      <a:pt x="69" y="77"/>
                      <a:pt x="56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14">
                <a:extLst>
                  <a:ext uri="{FF2B5EF4-FFF2-40B4-BE49-F238E27FC236}">
                    <a16:creationId xmlns:a16="http://schemas.microsoft.com/office/drawing/2014/main" id="{5354C055-7AE7-4F93-B41A-C7ABE461C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395"/>
                <a:ext cx="30" cy="28"/>
              </a:xfrm>
              <a:custGeom>
                <a:avLst/>
                <a:gdLst>
                  <a:gd name="T0" fmla="*/ 55 w 110"/>
                  <a:gd name="T1" fmla="*/ 103 h 103"/>
                  <a:gd name="T2" fmla="*/ 13 w 110"/>
                  <a:gd name="T3" fmla="*/ 78 h 103"/>
                  <a:gd name="T4" fmla="*/ 31 w 110"/>
                  <a:gd name="T5" fmla="*/ 13 h 103"/>
                  <a:gd name="T6" fmla="*/ 32 w 110"/>
                  <a:gd name="T7" fmla="*/ 13 h 103"/>
                  <a:gd name="T8" fmla="*/ 97 w 110"/>
                  <a:gd name="T9" fmla="*/ 31 h 103"/>
                  <a:gd name="T10" fmla="*/ 79 w 110"/>
                  <a:gd name="T11" fmla="*/ 96 h 103"/>
                  <a:gd name="T12" fmla="*/ 78 w 110"/>
                  <a:gd name="T13" fmla="*/ 97 h 103"/>
                  <a:gd name="T14" fmla="*/ 55 w 110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3">
                    <a:moveTo>
                      <a:pt x="55" y="103"/>
                    </a:moveTo>
                    <a:cubicBezTo>
                      <a:pt x="38" y="103"/>
                      <a:pt x="21" y="94"/>
                      <a:pt x="13" y="78"/>
                    </a:cubicBezTo>
                    <a:cubicBezTo>
                      <a:pt x="0" y="55"/>
                      <a:pt x="8" y="26"/>
                      <a:pt x="31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55" y="0"/>
                      <a:pt x="84" y="8"/>
                      <a:pt x="97" y="31"/>
                    </a:cubicBezTo>
                    <a:cubicBezTo>
                      <a:pt x="110" y="54"/>
                      <a:pt x="102" y="83"/>
                      <a:pt x="79" y="96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0" y="101"/>
                      <a:pt x="62" y="103"/>
                      <a:pt x="55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15">
                <a:extLst>
                  <a:ext uri="{FF2B5EF4-FFF2-40B4-BE49-F238E27FC236}">
                    <a16:creationId xmlns:a16="http://schemas.microsoft.com/office/drawing/2014/main" id="{D00A9459-9FBA-4D58-8715-7F11CCBBC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357"/>
                <a:ext cx="30" cy="28"/>
              </a:xfrm>
              <a:custGeom>
                <a:avLst/>
                <a:gdLst>
                  <a:gd name="T0" fmla="*/ 55 w 108"/>
                  <a:gd name="T1" fmla="*/ 101 h 101"/>
                  <a:gd name="T2" fmla="*/ 28 w 108"/>
                  <a:gd name="T3" fmla="*/ 93 h 101"/>
                  <a:gd name="T4" fmla="*/ 27 w 108"/>
                  <a:gd name="T5" fmla="*/ 92 h 101"/>
                  <a:gd name="T6" fmla="*/ 15 w 108"/>
                  <a:gd name="T7" fmla="*/ 27 h 101"/>
                  <a:gd name="T8" fmla="*/ 80 w 108"/>
                  <a:gd name="T9" fmla="*/ 15 h 101"/>
                  <a:gd name="T10" fmla="*/ 81 w 108"/>
                  <a:gd name="T11" fmla="*/ 15 h 101"/>
                  <a:gd name="T12" fmla="*/ 93 w 108"/>
                  <a:gd name="T13" fmla="*/ 81 h 101"/>
                  <a:gd name="T14" fmla="*/ 55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5" y="101"/>
                    </a:moveTo>
                    <a:cubicBezTo>
                      <a:pt x="46" y="101"/>
                      <a:pt x="36" y="98"/>
                      <a:pt x="28" y="93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6" y="78"/>
                      <a:pt x="0" y="48"/>
                      <a:pt x="15" y="27"/>
                    </a:cubicBezTo>
                    <a:cubicBezTo>
                      <a:pt x="30" y="6"/>
                      <a:pt x="59" y="0"/>
                      <a:pt x="80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103" y="30"/>
                      <a:pt x="108" y="59"/>
                      <a:pt x="93" y="81"/>
                    </a:cubicBezTo>
                    <a:cubicBezTo>
                      <a:pt x="84" y="94"/>
                      <a:pt x="70" y="101"/>
                      <a:pt x="55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16">
                <a:extLst>
                  <a:ext uri="{FF2B5EF4-FFF2-40B4-BE49-F238E27FC236}">
                    <a16:creationId xmlns:a16="http://schemas.microsoft.com/office/drawing/2014/main" id="{A383A363-85F5-402F-B4AD-789345337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330"/>
                <a:ext cx="28" cy="27"/>
              </a:xfrm>
              <a:custGeom>
                <a:avLst/>
                <a:gdLst>
                  <a:gd name="T0" fmla="*/ 51 w 102"/>
                  <a:gd name="T1" fmla="*/ 98 h 98"/>
                  <a:gd name="T2" fmla="*/ 22 w 102"/>
                  <a:gd name="T3" fmla="*/ 87 h 98"/>
                  <a:gd name="T4" fmla="*/ 16 w 102"/>
                  <a:gd name="T5" fmla="*/ 23 h 98"/>
                  <a:gd name="T6" fmla="*/ 16 w 102"/>
                  <a:gd name="T7" fmla="*/ 22 h 98"/>
                  <a:gd name="T8" fmla="*/ 81 w 102"/>
                  <a:gd name="T9" fmla="*/ 16 h 98"/>
                  <a:gd name="T10" fmla="*/ 86 w 102"/>
                  <a:gd name="T11" fmla="*/ 81 h 98"/>
                  <a:gd name="T12" fmla="*/ 86 w 102"/>
                  <a:gd name="T13" fmla="*/ 81 h 98"/>
                  <a:gd name="T14" fmla="*/ 51 w 102"/>
                  <a:gd name="T15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98">
                    <a:moveTo>
                      <a:pt x="51" y="98"/>
                    </a:moveTo>
                    <a:cubicBezTo>
                      <a:pt x="40" y="98"/>
                      <a:pt x="30" y="94"/>
                      <a:pt x="22" y="87"/>
                    </a:cubicBezTo>
                    <a:cubicBezTo>
                      <a:pt x="2" y="71"/>
                      <a:pt x="0" y="43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32" y="3"/>
                      <a:pt x="61" y="0"/>
                      <a:pt x="81" y="16"/>
                    </a:cubicBezTo>
                    <a:cubicBezTo>
                      <a:pt x="100" y="33"/>
                      <a:pt x="102" y="6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77" y="92"/>
                      <a:pt x="64" y="98"/>
                      <a:pt x="51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17">
                <a:extLst>
                  <a:ext uri="{FF2B5EF4-FFF2-40B4-BE49-F238E27FC236}">
                    <a16:creationId xmlns:a16="http://schemas.microsoft.com/office/drawing/2014/main" id="{DB0C3927-018A-422F-B31E-34BD03F21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285"/>
                <a:ext cx="32" cy="29"/>
              </a:xfrm>
              <a:custGeom>
                <a:avLst/>
                <a:gdLst>
                  <a:gd name="T0" fmla="*/ 57 w 114"/>
                  <a:gd name="T1" fmla="*/ 108 h 108"/>
                  <a:gd name="T2" fmla="*/ 16 w 114"/>
                  <a:gd name="T3" fmla="*/ 86 h 108"/>
                  <a:gd name="T4" fmla="*/ 15 w 114"/>
                  <a:gd name="T5" fmla="*/ 85 h 108"/>
                  <a:gd name="T6" fmla="*/ 28 w 114"/>
                  <a:gd name="T7" fmla="*/ 16 h 108"/>
                  <a:gd name="T8" fmla="*/ 98 w 114"/>
                  <a:gd name="T9" fmla="*/ 29 h 108"/>
                  <a:gd name="T10" fmla="*/ 98 w 114"/>
                  <a:gd name="T11" fmla="*/ 30 h 108"/>
                  <a:gd name="T12" fmla="*/ 85 w 114"/>
                  <a:gd name="T13" fmla="*/ 99 h 108"/>
                  <a:gd name="T14" fmla="*/ 57 w 114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08">
                    <a:moveTo>
                      <a:pt x="57" y="108"/>
                    </a:moveTo>
                    <a:cubicBezTo>
                      <a:pt x="41" y="108"/>
                      <a:pt x="26" y="101"/>
                      <a:pt x="16" y="86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0" y="63"/>
                      <a:pt x="6" y="32"/>
                      <a:pt x="28" y="16"/>
                    </a:cubicBezTo>
                    <a:cubicBezTo>
                      <a:pt x="51" y="0"/>
                      <a:pt x="82" y="6"/>
                      <a:pt x="98" y="29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114" y="53"/>
                      <a:pt x="108" y="84"/>
                      <a:pt x="85" y="99"/>
                    </a:cubicBezTo>
                    <a:cubicBezTo>
                      <a:pt x="77" y="105"/>
                      <a:pt x="67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18">
                <a:extLst>
                  <a:ext uri="{FF2B5EF4-FFF2-40B4-BE49-F238E27FC236}">
                    <a16:creationId xmlns:a16="http://schemas.microsoft.com/office/drawing/2014/main" id="{0145FD9D-F17C-487A-9A54-0E11973E5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2241"/>
                <a:ext cx="42" cy="40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4 h 143"/>
                  <a:gd name="T6" fmla="*/ 25 w 151"/>
                  <a:gd name="T7" fmla="*/ 32 h 143"/>
                  <a:gd name="T8" fmla="*/ 118 w 151"/>
                  <a:gd name="T9" fmla="*/ 24 h 143"/>
                  <a:gd name="T10" fmla="*/ 127 w 151"/>
                  <a:gd name="T11" fmla="*/ 118 h 143"/>
                  <a:gd name="T12" fmla="*/ 126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4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48" y="4"/>
                      <a:pt x="90" y="0"/>
                      <a:pt x="118" y="24"/>
                    </a:cubicBezTo>
                    <a:cubicBezTo>
                      <a:pt x="147" y="47"/>
                      <a:pt x="151" y="89"/>
                      <a:pt x="127" y="118"/>
                    </a:cubicBezTo>
                    <a:cubicBezTo>
                      <a:pt x="126" y="119"/>
                      <a:pt x="126" y="119"/>
                      <a:pt x="126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19">
                <a:extLst>
                  <a:ext uri="{FF2B5EF4-FFF2-40B4-BE49-F238E27FC236}">
                    <a16:creationId xmlns:a16="http://schemas.microsoft.com/office/drawing/2014/main" id="{3905A6C7-7BF4-44AB-8899-E3ED270D2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196"/>
                <a:ext cx="34" cy="32"/>
              </a:xfrm>
              <a:custGeom>
                <a:avLst/>
                <a:gdLst>
                  <a:gd name="T0" fmla="*/ 61 w 122"/>
                  <a:gd name="T1" fmla="*/ 115 h 115"/>
                  <a:gd name="T2" fmla="*/ 17 w 122"/>
                  <a:gd name="T3" fmla="*/ 92 h 115"/>
                  <a:gd name="T4" fmla="*/ 17 w 122"/>
                  <a:gd name="T5" fmla="*/ 91 h 115"/>
                  <a:gd name="T6" fmla="*/ 30 w 122"/>
                  <a:gd name="T7" fmla="*/ 16 h 115"/>
                  <a:gd name="T8" fmla="*/ 105 w 122"/>
                  <a:gd name="T9" fmla="*/ 30 h 115"/>
                  <a:gd name="T10" fmla="*/ 106 w 122"/>
                  <a:gd name="T11" fmla="*/ 31 h 115"/>
                  <a:gd name="T12" fmla="*/ 92 w 122"/>
                  <a:gd name="T13" fmla="*/ 106 h 115"/>
                  <a:gd name="T14" fmla="*/ 61 w 122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115">
                    <a:moveTo>
                      <a:pt x="61" y="115"/>
                    </a:moveTo>
                    <a:cubicBezTo>
                      <a:pt x="44" y="115"/>
                      <a:pt x="28" y="107"/>
                      <a:pt x="17" y="92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0" y="66"/>
                      <a:pt x="6" y="33"/>
                      <a:pt x="30" y="16"/>
                    </a:cubicBezTo>
                    <a:cubicBezTo>
                      <a:pt x="55" y="0"/>
                      <a:pt x="88" y="6"/>
                      <a:pt x="105" y="30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22" y="56"/>
                      <a:pt x="116" y="89"/>
                      <a:pt x="92" y="106"/>
                    </a:cubicBezTo>
                    <a:cubicBezTo>
                      <a:pt x="82" y="112"/>
                      <a:pt x="72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20">
                <a:extLst>
                  <a:ext uri="{FF2B5EF4-FFF2-40B4-BE49-F238E27FC236}">
                    <a16:creationId xmlns:a16="http://schemas.microsoft.com/office/drawing/2014/main" id="{8E05D5DB-2997-472F-BE56-24E070E73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160"/>
                <a:ext cx="42" cy="39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3 h 143"/>
                  <a:gd name="T6" fmla="*/ 24 w 151"/>
                  <a:gd name="T7" fmla="*/ 32 h 143"/>
                  <a:gd name="T8" fmla="*/ 119 w 151"/>
                  <a:gd name="T9" fmla="*/ 23 h 143"/>
                  <a:gd name="T10" fmla="*/ 128 w 151"/>
                  <a:gd name="T11" fmla="*/ 118 h 143"/>
                  <a:gd name="T12" fmla="*/ 127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48" y="3"/>
                      <a:pt x="90" y="0"/>
                      <a:pt x="119" y="23"/>
                    </a:cubicBezTo>
                    <a:cubicBezTo>
                      <a:pt x="147" y="47"/>
                      <a:pt x="151" y="89"/>
                      <a:pt x="128" y="118"/>
                    </a:cubicBezTo>
                    <a:cubicBezTo>
                      <a:pt x="127" y="119"/>
                      <a:pt x="127" y="119"/>
                      <a:pt x="127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21">
                <a:extLst>
                  <a:ext uri="{FF2B5EF4-FFF2-40B4-BE49-F238E27FC236}">
                    <a16:creationId xmlns:a16="http://schemas.microsoft.com/office/drawing/2014/main" id="{8318FE4A-D1C8-4CD3-9F50-287591AC5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2106"/>
                <a:ext cx="39" cy="36"/>
              </a:xfrm>
              <a:custGeom>
                <a:avLst/>
                <a:gdLst>
                  <a:gd name="T0" fmla="*/ 71 w 140"/>
                  <a:gd name="T1" fmla="*/ 132 h 132"/>
                  <a:gd name="T2" fmla="*/ 20 w 140"/>
                  <a:gd name="T3" fmla="*/ 106 h 132"/>
                  <a:gd name="T4" fmla="*/ 19 w 140"/>
                  <a:gd name="T5" fmla="*/ 104 h 132"/>
                  <a:gd name="T6" fmla="*/ 35 w 140"/>
                  <a:gd name="T7" fmla="*/ 19 h 132"/>
                  <a:gd name="T8" fmla="*/ 120 w 140"/>
                  <a:gd name="T9" fmla="*/ 35 h 132"/>
                  <a:gd name="T10" fmla="*/ 121 w 140"/>
                  <a:gd name="T11" fmla="*/ 36 h 132"/>
                  <a:gd name="T12" fmla="*/ 105 w 140"/>
                  <a:gd name="T13" fmla="*/ 121 h 132"/>
                  <a:gd name="T14" fmla="*/ 71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1" y="132"/>
                    </a:moveTo>
                    <a:cubicBezTo>
                      <a:pt x="51" y="132"/>
                      <a:pt x="32" y="123"/>
                      <a:pt x="20" y="106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0" y="77"/>
                      <a:pt x="7" y="38"/>
                      <a:pt x="35" y="19"/>
                    </a:cubicBezTo>
                    <a:cubicBezTo>
                      <a:pt x="63" y="0"/>
                      <a:pt x="101" y="7"/>
                      <a:pt x="120" y="35"/>
                    </a:cubicBezTo>
                    <a:cubicBezTo>
                      <a:pt x="121" y="36"/>
                      <a:pt x="121" y="36"/>
                      <a:pt x="121" y="36"/>
                    </a:cubicBezTo>
                    <a:cubicBezTo>
                      <a:pt x="140" y="64"/>
                      <a:pt x="133" y="102"/>
                      <a:pt x="105" y="121"/>
                    </a:cubicBezTo>
                    <a:cubicBezTo>
                      <a:pt x="95" y="129"/>
                      <a:pt x="83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22">
                <a:extLst>
                  <a:ext uri="{FF2B5EF4-FFF2-40B4-BE49-F238E27FC236}">
                    <a16:creationId xmlns:a16="http://schemas.microsoft.com/office/drawing/2014/main" id="{3CA88465-96E2-462E-B642-49F85F890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068"/>
                <a:ext cx="27" cy="25"/>
              </a:xfrm>
              <a:custGeom>
                <a:avLst/>
                <a:gdLst>
                  <a:gd name="T0" fmla="*/ 48 w 96"/>
                  <a:gd name="T1" fmla="*/ 91 h 91"/>
                  <a:gd name="T2" fmla="*/ 34 w 96"/>
                  <a:gd name="T3" fmla="*/ 88 h 91"/>
                  <a:gd name="T4" fmla="*/ 8 w 96"/>
                  <a:gd name="T5" fmla="*/ 35 h 91"/>
                  <a:gd name="T6" fmla="*/ 8 w 96"/>
                  <a:gd name="T7" fmla="*/ 34 h 91"/>
                  <a:gd name="T8" fmla="*/ 62 w 96"/>
                  <a:gd name="T9" fmla="*/ 7 h 91"/>
                  <a:gd name="T10" fmla="*/ 88 w 96"/>
                  <a:gd name="T11" fmla="*/ 61 h 91"/>
                  <a:gd name="T12" fmla="*/ 88 w 96"/>
                  <a:gd name="T13" fmla="*/ 62 h 91"/>
                  <a:gd name="T14" fmla="*/ 48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8" y="91"/>
                    </a:moveTo>
                    <a:cubicBezTo>
                      <a:pt x="43" y="91"/>
                      <a:pt x="39" y="90"/>
                      <a:pt x="34" y="88"/>
                    </a:cubicBezTo>
                    <a:cubicBezTo>
                      <a:pt x="12" y="81"/>
                      <a:pt x="0" y="57"/>
                      <a:pt x="8" y="35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5" y="12"/>
                      <a:pt x="39" y="0"/>
                      <a:pt x="62" y="7"/>
                    </a:cubicBezTo>
                    <a:cubicBezTo>
                      <a:pt x="84" y="15"/>
                      <a:pt x="96" y="39"/>
                      <a:pt x="88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82" y="79"/>
                      <a:pt x="66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23">
                <a:extLst>
                  <a:ext uri="{FF2B5EF4-FFF2-40B4-BE49-F238E27FC236}">
                    <a16:creationId xmlns:a16="http://schemas.microsoft.com/office/drawing/2014/main" id="{7CB74ACD-F964-4B36-AE0E-373866237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2002"/>
                <a:ext cx="44" cy="42"/>
              </a:xfrm>
              <a:custGeom>
                <a:avLst/>
                <a:gdLst>
                  <a:gd name="T0" fmla="*/ 79 w 158"/>
                  <a:gd name="T1" fmla="*/ 152 h 152"/>
                  <a:gd name="T2" fmla="*/ 10 w 158"/>
                  <a:gd name="T3" fmla="*/ 96 h 152"/>
                  <a:gd name="T4" fmla="*/ 9 w 158"/>
                  <a:gd name="T5" fmla="*/ 95 h 152"/>
                  <a:gd name="T6" fmla="*/ 63 w 158"/>
                  <a:gd name="T7" fmla="*/ 9 h 152"/>
                  <a:gd name="T8" fmla="*/ 149 w 158"/>
                  <a:gd name="T9" fmla="*/ 62 h 152"/>
                  <a:gd name="T10" fmla="*/ 149 w 158"/>
                  <a:gd name="T11" fmla="*/ 64 h 152"/>
                  <a:gd name="T12" fmla="*/ 96 w 158"/>
                  <a:gd name="T13" fmla="*/ 150 h 152"/>
                  <a:gd name="T14" fmla="*/ 79 w 158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2">
                    <a:moveTo>
                      <a:pt x="79" y="152"/>
                    </a:moveTo>
                    <a:cubicBezTo>
                      <a:pt x="47" y="152"/>
                      <a:pt x="18" y="130"/>
                      <a:pt x="10" y="96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0" y="56"/>
                      <a:pt x="24" y="18"/>
                      <a:pt x="63" y="9"/>
                    </a:cubicBezTo>
                    <a:cubicBezTo>
                      <a:pt x="101" y="0"/>
                      <a:pt x="140" y="24"/>
                      <a:pt x="149" y="62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58" y="102"/>
                      <a:pt x="134" y="141"/>
                      <a:pt x="96" y="150"/>
                    </a:cubicBezTo>
                    <a:cubicBezTo>
                      <a:pt x="90" y="151"/>
                      <a:pt x="85" y="152"/>
                      <a:pt x="79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24">
                <a:extLst>
                  <a:ext uri="{FF2B5EF4-FFF2-40B4-BE49-F238E27FC236}">
                    <a16:creationId xmlns:a16="http://schemas.microsoft.com/office/drawing/2014/main" id="{06542515-27FD-427D-ADE7-C0D9DD677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967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35 w 98"/>
                  <a:gd name="T3" fmla="*/ 90 h 92"/>
                  <a:gd name="T4" fmla="*/ 8 w 98"/>
                  <a:gd name="T5" fmla="*/ 36 h 92"/>
                  <a:gd name="T6" fmla="*/ 8 w 98"/>
                  <a:gd name="T7" fmla="*/ 35 h 92"/>
                  <a:gd name="T8" fmla="*/ 63 w 98"/>
                  <a:gd name="T9" fmla="*/ 8 h 92"/>
                  <a:gd name="T10" fmla="*/ 90 w 98"/>
                  <a:gd name="T11" fmla="*/ 62 h 92"/>
                  <a:gd name="T12" fmla="*/ 90 w 98"/>
                  <a:gd name="T13" fmla="*/ 63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44" y="92"/>
                      <a:pt x="40" y="92"/>
                      <a:pt x="35" y="90"/>
                    </a:cubicBezTo>
                    <a:cubicBezTo>
                      <a:pt x="13" y="83"/>
                      <a:pt x="0" y="58"/>
                      <a:pt x="8" y="36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16" y="12"/>
                      <a:pt x="40" y="0"/>
                      <a:pt x="63" y="8"/>
                    </a:cubicBezTo>
                    <a:cubicBezTo>
                      <a:pt x="85" y="15"/>
                      <a:pt x="98" y="39"/>
                      <a:pt x="90" y="62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4" y="81"/>
                      <a:pt x="67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25">
                <a:extLst>
                  <a:ext uri="{FF2B5EF4-FFF2-40B4-BE49-F238E27FC236}">
                    <a16:creationId xmlns:a16="http://schemas.microsoft.com/office/drawing/2014/main" id="{82C47AC0-A615-4B20-9822-46103235B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1900"/>
                <a:ext cx="41" cy="39"/>
              </a:xfrm>
              <a:custGeom>
                <a:avLst/>
                <a:gdLst>
                  <a:gd name="T0" fmla="*/ 75 w 149"/>
                  <a:gd name="T1" fmla="*/ 143 h 143"/>
                  <a:gd name="T2" fmla="*/ 9 w 149"/>
                  <a:gd name="T3" fmla="*/ 91 h 143"/>
                  <a:gd name="T4" fmla="*/ 9 w 149"/>
                  <a:gd name="T5" fmla="*/ 89 h 143"/>
                  <a:gd name="T6" fmla="*/ 59 w 149"/>
                  <a:gd name="T7" fmla="*/ 8 h 143"/>
                  <a:gd name="T8" fmla="*/ 140 w 149"/>
                  <a:gd name="T9" fmla="*/ 59 h 143"/>
                  <a:gd name="T10" fmla="*/ 140 w 149"/>
                  <a:gd name="T11" fmla="*/ 60 h 143"/>
                  <a:gd name="T12" fmla="*/ 90 w 149"/>
                  <a:gd name="T13" fmla="*/ 141 h 143"/>
                  <a:gd name="T14" fmla="*/ 75 w 149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3">
                    <a:moveTo>
                      <a:pt x="75" y="143"/>
                    </a:moveTo>
                    <a:cubicBezTo>
                      <a:pt x="44" y="143"/>
                      <a:pt x="16" y="122"/>
                      <a:pt x="9" y="91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0" y="53"/>
                      <a:pt x="23" y="17"/>
                      <a:pt x="59" y="8"/>
                    </a:cubicBezTo>
                    <a:cubicBezTo>
                      <a:pt x="95" y="0"/>
                      <a:pt x="132" y="22"/>
                      <a:pt x="140" y="59"/>
                    </a:cubicBezTo>
                    <a:cubicBezTo>
                      <a:pt x="140" y="60"/>
                      <a:pt x="140" y="60"/>
                      <a:pt x="140" y="60"/>
                    </a:cubicBezTo>
                    <a:cubicBezTo>
                      <a:pt x="149" y="96"/>
                      <a:pt x="126" y="133"/>
                      <a:pt x="90" y="141"/>
                    </a:cubicBezTo>
                    <a:cubicBezTo>
                      <a:pt x="85" y="142"/>
                      <a:pt x="8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26">
                <a:extLst>
                  <a:ext uri="{FF2B5EF4-FFF2-40B4-BE49-F238E27FC236}">
                    <a16:creationId xmlns:a16="http://schemas.microsoft.com/office/drawing/2014/main" id="{B68A10B2-3724-4D6F-BAB1-2E73105AC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1858"/>
                <a:ext cx="40" cy="39"/>
              </a:xfrm>
              <a:custGeom>
                <a:avLst/>
                <a:gdLst>
                  <a:gd name="T0" fmla="*/ 72 w 143"/>
                  <a:gd name="T1" fmla="*/ 144 h 144"/>
                  <a:gd name="T2" fmla="*/ 2 w 143"/>
                  <a:gd name="T3" fmla="*/ 77 h 144"/>
                  <a:gd name="T4" fmla="*/ 2 w 143"/>
                  <a:gd name="T5" fmla="*/ 75 h 144"/>
                  <a:gd name="T6" fmla="*/ 68 w 143"/>
                  <a:gd name="T7" fmla="*/ 2 h 144"/>
                  <a:gd name="T8" fmla="*/ 142 w 143"/>
                  <a:gd name="T9" fmla="*/ 69 h 144"/>
                  <a:gd name="T10" fmla="*/ 142 w 143"/>
                  <a:gd name="T11" fmla="*/ 70 h 144"/>
                  <a:gd name="T12" fmla="*/ 75 w 143"/>
                  <a:gd name="T13" fmla="*/ 144 h 144"/>
                  <a:gd name="T14" fmla="*/ 72 w 14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4">
                    <a:moveTo>
                      <a:pt x="72" y="144"/>
                    </a:moveTo>
                    <a:cubicBezTo>
                      <a:pt x="35" y="144"/>
                      <a:pt x="4" y="114"/>
                      <a:pt x="2" y="77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0" y="37"/>
                      <a:pt x="30" y="4"/>
                      <a:pt x="68" y="2"/>
                    </a:cubicBezTo>
                    <a:cubicBezTo>
                      <a:pt x="107" y="0"/>
                      <a:pt x="140" y="30"/>
                      <a:pt x="142" y="69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3" y="109"/>
                      <a:pt x="114" y="142"/>
                      <a:pt x="75" y="144"/>
                    </a:cubicBezTo>
                    <a:cubicBezTo>
                      <a:pt x="74" y="144"/>
                      <a:pt x="73" y="144"/>
                      <a:pt x="72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27">
                <a:extLst>
                  <a:ext uri="{FF2B5EF4-FFF2-40B4-BE49-F238E27FC236}">
                    <a16:creationId xmlns:a16="http://schemas.microsoft.com/office/drawing/2014/main" id="{43AE7E75-6FC7-45EF-B8DB-EF2E5F446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1800"/>
                <a:ext cx="33" cy="32"/>
              </a:xfrm>
              <a:custGeom>
                <a:avLst/>
                <a:gdLst>
                  <a:gd name="T0" fmla="*/ 60 w 119"/>
                  <a:gd name="T1" fmla="*/ 116 h 116"/>
                  <a:gd name="T2" fmla="*/ 52 w 119"/>
                  <a:gd name="T3" fmla="*/ 115 h 116"/>
                  <a:gd name="T4" fmla="*/ 4 w 119"/>
                  <a:gd name="T5" fmla="*/ 53 h 116"/>
                  <a:gd name="T6" fmla="*/ 5 w 119"/>
                  <a:gd name="T7" fmla="*/ 51 h 116"/>
                  <a:gd name="T8" fmla="*/ 68 w 119"/>
                  <a:gd name="T9" fmla="*/ 4 h 116"/>
                  <a:gd name="T10" fmla="*/ 115 w 119"/>
                  <a:gd name="T11" fmla="*/ 67 h 116"/>
                  <a:gd name="T12" fmla="*/ 115 w 119"/>
                  <a:gd name="T13" fmla="*/ 68 h 116"/>
                  <a:gd name="T14" fmla="*/ 60 w 119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6">
                    <a:moveTo>
                      <a:pt x="60" y="116"/>
                    </a:moveTo>
                    <a:cubicBezTo>
                      <a:pt x="57" y="116"/>
                      <a:pt x="54" y="116"/>
                      <a:pt x="52" y="115"/>
                    </a:cubicBezTo>
                    <a:cubicBezTo>
                      <a:pt x="21" y="111"/>
                      <a:pt x="0" y="83"/>
                      <a:pt x="4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21"/>
                      <a:pt x="37" y="0"/>
                      <a:pt x="68" y="4"/>
                    </a:cubicBezTo>
                    <a:cubicBezTo>
                      <a:pt x="98" y="8"/>
                      <a:pt x="119" y="37"/>
                      <a:pt x="115" y="67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1" y="96"/>
                      <a:pt x="87" y="116"/>
                      <a:pt x="60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28">
                <a:extLst>
                  <a:ext uri="{FF2B5EF4-FFF2-40B4-BE49-F238E27FC236}">
                    <a16:creationId xmlns:a16="http://schemas.microsoft.com/office/drawing/2014/main" id="{E0DC4883-00C6-43C9-93DE-C2E276955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1752"/>
                <a:ext cx="39" cy="39"/>
              </a:xfrm>
              <a:custGeom>
                <a:avLst/>
                <a:gdLst>
                  <a:gd name="T0" fmla="*/ 70 w 140"/>
                  <a:gd name="T1" fmla="*/ 141 h 141"/>
                  <a:gd name="T2" fmla="*/ 2 w 140"/>
                  <a:gd name="T3" fmla="*/ 76 h 141"/>
                  <a:gd name="T4" fmla="*/ 1 w 140"/>
                  <a:gd name="T5" fmla="*/ 74 h 141"/>
                  <a:gd name="T6" fmla="*/ 67 w 140"/>
                  <a:gd name="T7" fmla="*/ 2 h 141"/>
                  <a:gd name="T8" fmla="*/ 138 w 140"/>
                  <a:gd name="T9" fmla="*/ 68 h 141"/>
                  <a:gd name="T10" fmla="*/ 139 w 140"/>
                  <a:gd name="T11" fmla="*/ 69 h 141"/>
                  <a:gd name="T12" fmla="*/ 73 w 140"/>
                  <a:gd name="T13" fmla="*/ 141 h 141"/>
                  <a:gd name="T14" fmla="*/ 70 w 140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1">
                    <a:moveTo>
                      <a:pt x="70" y="141"/>
                    </a:moveTo>
                    <a:cubicBezTo>
                      <a:pt x="34" y="141"/>
                      <a:pt x="3" y="112"/>
                      <a:pt x="2" y="76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36"/>
                      <a:pt x="29" y="4"/>
                      <a:pt x="67" y="2"/>
                    </a:cubicBezTo>
                    <a:cubicBezTo>
                      <a:pt x="105" y="0"/>
                      <a:pt x="137" y="30"/>
                      <a:pt x="138" y="68"/>
                    </a:cubicBezTo>
                    <a:cubicBezTo>
                      <a:pt x="139" y="69"/>
                      <a:pt x="139" y="69"/>
                      <a:pt x="139" y="69"/>
                    </a:cubicBezTo>
                    <a:cubicBezTo>
                      <a:pt x="140" y="107"/>
                      <a:pt x="111" y="139"/>
                      <a:pt x="73" y="141"/>
                    </a:cubicBezTo>
                    <a:cubicBezTo>
                      <a:pt x="72" y="141"/>
                      <a:pt x="71" y="141"/>
                      <a:pt x="70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29">
                <a:extLst>
                  <a:ext uri="{FF2B5EF4-FFF2-40B4-BE49-F238E27FC236}">
                    <a16:creationId xmlns:a16="http://schemas.microsoft.com/office/drawing/2014/main" id="{A4D59A40-E623-4241-83DC-27B74A612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694"/>
                <a:ext cx="35" cy="34"/>
              </a:xfrm>
              <a:custGeom>
                <a:avLst/>
                <a:gdLst>
                  <a:gd name="T0" fmla="*/ 64 w 127"/>
                  <a:gd name="T1" fmla="*/ 124 h 124"/>
                  <a:gd name="T2" fmla="*/ 56 w 127"/>
                  <a:gd name="T3" fmla="*/ 123 h 124"/>
                  <a:gd name="T4" fmla="*/ 5 w 127"/>
                  <a:gd name="T5" fmla="*/ 56 h 124"/>
                  <a:gd name="T6" fmla="*/ 5 w 127"/>
                  <a:gd name="T7" fmla="*/ 55 h 124"/>
                  <a:gd name="T8" fmla="*/ 72 w 127"/>
                  <a:gd name="T9" fmla="*/ 4 h 124"/>
                  <a:gd name="T10" fmla="*/ 123 w 127"/>
                  <a:gd name="T11" fmla="*/ 71 h 124"/>
                  <a:gd name="T12" fmla="*/ 122 w 127"/>
                  <a:gd name="T13" fmla="*/ 73 h 124"/>
                  <a:gd name="T14" fmla="*/ 64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4" y="124"/>
                    </a:moveTo>
                    <a:cubicBezTo>
                      <a:pt x="61" y="124"/>
                      <a:pt x="58" y="124"/>
                      <a:pt x="56" y="123"/>
                    </a:cubicBezTo>
                    <a:cubicBezTo>
                      <a:pt x="23" y="119"/>
                      <a:pt x="0" y="89"/>
                      <a:pt x="5" y="56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10" y="22"/>
                      <a:pt x="40" y="0"/>
                      <a:pt x="72" y="4"/>
                    </a:cubicBezTo>
                    <a:cubicBezTo>
                      <a:pt x="104" y="9"/>
                      <a:pt x="127" y="39"/>
                      <a:pt x="123" y="71"/>
                    </a:cubicBezTo>
                    <a:cubicBezTo>
                      <a:pt x="122" y="73"/>
                      <a:pt x="122" y="73"/>
                      <a:pt x="122" y="73"/>
                    </a:cubicBezTo>
                    <a:cubicBezTo>
                      <a:pt x="118" y="102"/>
                      <a:pt x="93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30">
                <a:extLst>
                  <a:ext uri="{FF2B5EF4-FFF2-40B4-BE49-F238E27FC236}">
                    <a16:creationId xmlns:a16="http://schemas.microsoft.com/office/drawing/2014/main" id="{4A8200AC-1D8D-4B26-A470-5011FBDA1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646"/>
                <a:ext cx="39" cy="39"/>
              </a:xfrm>
              <a:custGeom>
                <a:avLst/>
                <a:gdLst>
                  <a:gd name="T0" fmla="*/ 71 w 142"/>
                  <a:gd name="T1" fmla="*/ 142 h 142"/>
                  <a:gd name="T2" fmla="*/ 2 w 142"/>
                  <a:gd name="T3" fmla="*/ 76 h 142"/>
                  <a:gd name="T4" fmla="*/ 2 w 142"/>
                  <a:gd name="T5" fmla="*/ 74 h 142"/>
                  <a:gd name="T6" fmla="*/ 68 w 142"/>
                  <a:gd name="T7" fmla="*/ 2 h 142"/>
                  <a:gd name="T8" fmla="*/ 141 w 142"/>
                  <a:gd name="T9" fmla="*/ 68 h 142"/>
                  <a:gd name="T10" fmla="*/ 141 w 142"/>
                  <a:gd name="T11" fmla="*/ 70 h 142"/>
                  <a:gd name="T12" fmla="*/ 74 w 142"/>
                  <a:gd name="T13" fmla="*/ 142 h 142"/>
                  <a:gd name="T14" fmla="*/ 71 w 142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42">
                    <a:moveTo>
                      <a:pt x="71" y="142"/>
                    </a:moveTo>
                    <a:cubicBezTo>
                      <a:pt x="34" y="142"/>
                      <a:pt x="4" y="113"/>
                      <a:pt x="2" y="76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0" y="36"/>
                      <a:pt x="30" y="4"/>
                      <a:pt x="68" y="2"/>
                    </a:cubicBezTo>
                    <a:cubicBezTo>
                      <a:pt x="107" y="0"/>
                      <a:pt x="139" y="30"/>
                      <a:pt x="141" y="68"/>
                    </a:cubicBezTo>
                    <a:cubicBezTo>
                      <a:pt x="141" y="70"/>
                      <a:pt x="141" y="70"/>
                      <a:pt x="141" y="70"/>
                    </a:cubicBezTo>
                    <a:cubicBezTo>
                      <a:pt x="142" y="108"/>
                      <a:pt x="113" y="141"/>
                      <a:pt x="74" y="142"/>
                    </a:cubicBezTo>
                    <a:cubicBezTo>
                      <a:pt x="73" y="142"/>
                      <a:pt x="72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31">
                <a:extLst>
                  <a:ext uri="{FF2B5EF4-FFF2-40B4-BE49-F238E27FC236}">
                    <a16:creationId xmlns:a16="http://schemas.microsoft.com/office/drawing/2014/main" id="{A291BC78-7452-44A1-AFC4-8DD7CAF1F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1586"/>
                <a:ext cx="41" cy="40"/>
              </a:xfrm>
              <a:custGeom>
                <a:avLst/>
                <a:gdLst>
                  <a:gd name="T0" fmla="*/ 73 w 146"/>
                  <a:gd name="T1" fmla="*/ 143 h 143"/>
                  <a:gd name="T2" fmla="*/ 63 w 146"/>
                  <a:gd name="T3" fmla="*/ 142 h 143"/>
                  <a:gd name="T4" fmla="*/ 5 w 146"/>
                  <a:gd name="T5" fmla="*/ 65 h 143"/>
                  <a:gd name="T6" fmla="*/ 5 w 146"/>
                  <a:gd name="T7" fmla="*/ 63 h 143"/>
                  <a:gd name="T8" fmla="*/ 82 w 146"/>
                  <a:gd name="T9" fmla="*/ 5 h 143"/>
                  <a:gd name="T10" fmla="*/ 141 w 146"/>
                  <a:gd name="T11" fmla="*/ 82 h 143"/>
                  <a:gd name="T12" fmla="*/ 141 w 146"/>
                  <a:gd name="T13" fmla="*/ 84 h 143"/>
                  <a:gd name="T14" fmla="*/ 73 w 146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3">
                    <a:moveTo>
                      <a:pt x="73" y="143"/>
                    </a:moveTo>
                    <a:cubicBezTo>
                      <a:pt x="70" y="143"/>
                      <a:pt x="66" y="143"/>
                      <a:pt x="63" y="142"/>
                    </a:cubicBezTo>
                    <a:cubicBezTo>
                      <a:pt x="26" y="137"/>
                      <a:pt x="0" y="103"/>
                      <a:pt x="5" y="65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10" y="26"/>
                      <a:pt x="45" y="0"/>
                      <a:pt x="82" y="5"/>
                    </a:cubicBezTo>
                    <a:cubicBezTo>
                      <a:pt x="120" y="10"/>
                      <a:pt x="146" y="45"/>
                      <a:pt x="141" y="82"/>
                    </a:cubicBezTo>
                    <a:cubicBezTo>
                      <a:pt x="141" y="84"/>
                      <a:pt x="141" y="84"/>
                      <a:pt x="141" y="84"/>
                    </a:cubicBezTo>
                    <a:cubicBezTo>
                      <a:pt x="136" y="118"/>
                      <a:pt x="107" y="143"/>
                      <a:pt x="7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32">
                <a:extLst>
                  <a:ext uri="{FF2B5EF4-FFF2-40B4-BE49-F238E27FC236}">
                    <a16:creationId xmlns:a16="http://schemas.microsoft.com/office/drawing/2014/main" id="{33B0CCF7-7FBA-47BF-9A65-06EE17AED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1545"/>
                <a:ext cx="44" cy="42"/>
              </a:xfrm>
              <a:custGeom>
                <a:avLst/>
                <a:gdLst>
                  <a:gd name="T0" fmla="*/ 81 w 161"/>
                  <a:gd name="T1" fmla="*/ 153 h 153"/>
                  <a:gd name="T2" fmla="*/ 16 w 161"/>
                  <a:gd name="T3" fmla="*/ 111 h 153"/>
                  <a:gd name="T4" fmla="*/ 16 w 161"/>
                  <a:gd name="T5" fmla="*/ 109 h 153"/>
                  <a:gd name="T6" fmla="*/ 52 w 161"/>
                  <a:gd name="T7" fmla="*/ 16 h 153"/>
                  <a:gd name="T8" fmla="*/ 145 w 161"/>
                  <a:gd name="T9" fmla="*/ 52 h 153"/>
                  <a:gd name="T10" fmla="*/ 146 w 161"/>
                  <a:gd name="T11" fmla="*/ 53 h 153"/>
                  <a:gd name="T12" fmla="*/ 110 w 161"/>
                  <a:gd name="T13" fmla="*/ 147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54" y="153"/>
                      <a:pt x="28" y="137"/>
                      <a:pt x="16" y="111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0" y="73"/>
                      <a:pt x="16" y="31"/>
                      <a:pt x="52" y="16"/>
                    </a:cubicBezTo>
                    <a:cubicBezTo>
                      <a:pt x="87" y="0"/>
                      <a:pt x="129" y="16"/>
                      <a:pt x="145" y="52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61" y="89"/>
                      <a:pt x="145" y="131"/>
                      <a:pt x="110" y="147"/>
                    </a:cubicBezTo>
                    <a:cubicBezTo>
                      <a:pt x="100" y="151"/>
                      <a:pt x="91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33">
                <a:extLst>
                  <a:ext uri="{FF2B5EF4-FFF2-40B4-BE49-F238E27FC236}">
                    <a16:creationId xmlns:a16="http://schemas.microsoft.com/office/drawing/2014/main" id="{5504ED03-F6C5-4348-A3DD-8224B2E3C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1491"/>
                <a:ext cx="41" cy="38"/>
              </a:xfrm>
              <a:custGeom>
                <a:avLst/>
                <a:gdLst>
                  <a:gd name="T0" fmla="*/ 73 w 147"/>
                  <a:gd name="T1" fmla="*/ 138 h 138"/>
                  <a:gd name="T2" fmla="*/ 42 w 147"/>
                  <a:gd name="T3" fmla="*/ 130 h 138"/>
                  <a:gd name="T4" fmla="*/ 17 w 147"/>
                  <a:gd name="T5" fmla="*/ 43 h 138"/>
                  <a:gd name="T6" fmla="*/ 18 w 147"/>
                  <a:gd name="T7" fmla="*/ 42 h 138"/>
                  <a:gd name="T8" fmla="*/ 105 w 147"/>
                  <a:gd name="T9" fmla="*/ 17 h 138"/>
                  <a:gd name="T10" fmla="*/ 129 w 147"/>
                  <a:gd name="T11" fmla="*/ 104 h 138"/>
                  <a:gd name="T12" fmla="*/ 129 w 147"/>
                  <a:gd name="T13" fmla="*/ 105 h 138"/>
                  <a:gd name="T14" fmla="*/ 73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3" y="138"/>
                    </a:moveTo>
                    <a:cubicBezTo>
                      <a:pt x="62" y="138"/>
                      <a:pt x="52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5" y="17"/>
                    </a:cubicBezTo>
                    <a:cubicBezTo>
                      <a:pt x="135" y="34"/>
                      <a:pt x="147" y="73"/>
                      <a:pt x="129" y="104"/>
                    </a:cubicBezTo>
                    <a:cubicBezTo>
                      <a:pt x="129" y="105"/>
                      <a:pt x="129" y="105"/>
                      <a:pt x="129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34">
                <a:extLst>
                  <a:ext uri="{FF2B5EF4-FFF2-40B4-BE49-F238E27FC236}">
                    <a16:creationId xmlns:a16="http://schemas.microsoft.com/office/drawing/2014/main" id="{8795B109-0407-4A2D-89C3-90ED28799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457"/>
                <a:ext cx="28" cy="26"/>
              </a:xfrm>
              <a:custGeom>
                <a:avLst/>
                <a:gdLst>
                  <a:gd name="T0" fmla="*/ 50 w 99"/>
                  <a:gd name="T1" fmla="*/ 94 h 94"/>
                  <a:gd name="T2" fmla="*/ 10 w 99"/>
                  <a:gd name="T3" fmla="*/ 68 h 94"/>
                  <a:gd name="T4" fmla="*/ 10 w 99"/>
                  <a:gd name="T5" fmla="*/ 67 h 94"/>
                  <a:gd name="T6" fmla="*/ 32 w 99"/>
                  <a:gd name="T7" fmla="*/ 10 h 94"/>
                  <a:gd name="T8" fmla="*/ 89 w 99"/>
                  <a:gd name="T9" fmla="*/ 32 h 94"/>
                  <a:gd name="T10" fmla="*/ 90 w 99"/>
                  <a:gd name="T11" fmla="*/ 33 h 94"/>
                  <a:gd name="T12" fmla="*/ 67 w 99"/>
                  <a:gd name="T13" fmla="*/ 90 h 94"/>
                  <a:gd name="T14" fmla="*/ 50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50" y="94"/>
                    </a:moveTo>
                    <a:cubicBezTo>
                      <a:pt x="33" y="94"/>
                      <a:pt x="17" y="84"/>
                      <a:pt x="10" y="68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0" y="45"/>
                      <a:pt x="10" y="20"/>
                      <a:pt x="32" y="10"/>
                    </a:cubicBezTo>
                    <a:cubicBezTo>
                      <a:pt x="54" y="0"/>
                      <a:pt x="80" y="10"/>
                      <a:pt x="89" y="32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9" y="55"/>
                      <a:pt x="89" y="80"/>
                      <a:pt x="67" y="90"/>
                    </a:cubicBezTo>
                    <a:cubicBezTo>
                      <a:pt x="62" y="93"/>
                      <a:pt x="56" y="94"/>
                      <a:pt x="50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35">
                <a:extLst>
                  <a:ext uri="{FF2B5EF4-FFF2-40B4-BE49-F238E27FC236}">
                    <a16:creationId xmlns:a16="http://schemas.microsoft.com/office/drawing/2014/main" id="{FD416897-88CA-4FE5-A6B2-DD5EF03CE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1406"/>
                <a:ext cx="25" cy="24"/>
              </a:xfrm>
              <a:custGeom>
                <a:avLst/>
                <a:gdLst>
                  <a:gd name="T0" fmla="*/ 45 w 90"/>
                  <a:gd name="T1" fmla="*/ 85 h 85"/>
                  <a:gd name="T2" fmla="*/ 26 w 90"/>
                  <a:gd name="T3" fmla="*/ 80 h 85"/>
                  <a:gd name="T4" fmla="*/ 10 w 90"/>
                  <a:gd name="T5" fmla="*/ 26 h 85"/>
                  <a:gd name="T6" fmla="*/ 11 w 90"/>
                  <a:gd name="T7" fmla="*/ 26 h 85"/>
                  <a:gd name="T8" fmla="*/ 64 w 90"/>
                  <a:gd name="T9" fmla="*/ 10 h 85"/>
                  <a:gd name="T10" fmla="*/ 80 w 90"/>
                  <a:gd name="T11" fmla="*/ 64 h 85"/>
                  <a:gd name="T12" fmla="*/ 79 w 90"/>
                  <a:gd name="T13" fmla="*/ 65 h 85"/>
                  <a:gd name="T14" fmla="*/ 45 w 90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5">
                    <a:moveTo>
                      <a:pt x="45" y="85"/>
                    </a:moveTo>
                    <a:cubicBezTo>
                      <a:pt x="38" y="85"/>
                      <a:pt x="32" y="83"/>
                      <a:pt x="26" y="80"/>
                    </a:cubicBezTo>
                    <a:cubicBezTo>
                      <a:pt x="7" y="69"/>
                      <a:pt x="0" y="45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22" y="7"/>
                      <a:pt x="45" y="0"/>
                      <a:pt x="64" y="10"/>
                    </a:cubicBezTo>
                    <a:cubicBezTo>
                      <a:pt x="83" y="21"/>
                      <a:pt x="90" y="45"/>
                      <a:pt x="80" y="64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2" y="78"/>
                      <a:pt x="59" y="85"/>
                      <a:pt x="45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36">
                <a:extLst>
                  <a:ext uri="{FF2B5EF4-FFF2-40B4-BE49-F238E27FC236}">
                    <a16:creationId xmlns:a16="http://schemas.microsoft.com/office/drawing/2014/main" id="{6F86E910-6179-407B-A494-4AD7CEC90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1370"/>
                <a:ext cx="23" cy="22"/>
              </a:xfrm>
              <a:custGeom>
                <a:avLst/>
                <a:gdLst>
                  <a:gd name="T0" fmla="*/ 42 w 83"/>
                  <a:gd name="T1" fmla="*/ 79 h 79"/>
                  <a:gd name="T2" fmla="*/ 16 w 83"/>
                  <a:gd name="T3" fmla="*/ 68 h 79"/>
                  <a:gd name="T4" fmla="*/ 15 w 83"/>
                  <a:gd name="T5" fmla="*/ 67 h 79"/>
                  <a:gd name="T6" fmla="*/ 15 w 83"/>
                  <a:gd name="T7" fmla="*/ 14 h 79"/>
                  <a:gd name="T8" fmla="*/ 68 w 83"/>
                  <a:gd name="T9" fmla="*/ 14 h 79"/>
                  <a:gd name="T10" fmla="*/ 69 w 83"/>
                  <a:gd name="T11" fmla="*/ 15 h 79"/>
                  <a:gd name="T12" fmla="*/ 69 w 83"/>
                  <a:gd name="T13" fmla="*/ 68 h 79"/>
                  <a:gd name="T14" fmla="*/ 42 w 83"/>
                  <a:gd name="T15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79">
                    <a:moveTo>
                      <a:pt x="42" y="79"/>
                    </a:moveTo>
                    <a:cubicBezTo>
                      <a:pt x="33" y="79"/>
                      <a:pt x="23" y="75"/>
                      <a:pt x="16" y="68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4"/>
                    </a:cubicBezTo>
                    <a:cubicBezTo>
                      <a:pt x="30" y="0"/>
                      <a:pt x="53" y="0"/>
                      <a:pt x="68" y="14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83" y="29"/>
                      <a:pt x="83" y="53"/>
                      <a:pt x="69" y="68"/>
                    </a:cubicBezTo>
                    <a:cubicBezTo>
                      <a:pt x="61" y="75"/>
                      <a:pt x="52" y="79"/>
                      <a:pt x="42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37">
                <a:extLst>
                  <a:ext uri="{FF2B5EF4-FFF2-40B4-BE49-F238E27FC236}">
                    <a16:creationId xmlns:a16="http://schemas.microsoft.com/office/drawing/2014/main" id="{BCC9FC07-C598-49B8-900E-92741E074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1316"/>
                <a:ext cx="35" cy="33"/>
              </a:xfrm>
              <a:custGeom>
                <a:avLst/>
                <a:gdLst>
                  <a:gd name="T0" fmla="*/ 62 w 126"/>
                  <a:gd name="T1" fmla="*/ 119 h 119"/>
                  <a:gd name="T2" fmla="*/ 20 w 126"/>
                  <a:gd name="T3" fmla="*/ 98 h 119"/>
                  <a:gd name="T4" fmla="*/ 27 w 126"/>
                  <a:gd name="T5" fmla="*/ 20 h 119"/>
                  <a:gd name="T6" fmla="*/ 28 w 126"/>
                  <a:gd name="T7" fmla="*/ 19 h 119"/>
                  <a:gd name="T8" fmla="*/ 106 w 126"/>
                  <a:gd name="T9" fmla="*/ 27 h 119"/>
                  <a:gd name="T10" fmla="*/ 99 w 126"/>
                  <a:gd name="T11" fmla="*/ 105 h 119"/>
                  <a:gd name="T12" fmla="*/ 98 w 126"/>
                  <a:gd name="T13" fmla="*/ 106 h 119"/>
                  <a:gd name="T14" fmla="*/ 62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2" y="119"/>
                    </a:moveTo>
                    <a:cubicBezTo>
                      <a:pt x="46" y="119"/>
                      <a:pt x="31" y="112"/>
                      <a:pt x="20" y="98"/>
                    </a:cubicBezTo>
                    <a:cubicBezTo>
                      <a:pt x="0" y="75"/>
                      <a:pt x="3" y="40"/>
                      <a:pt x="27" y="20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51" y="0"/>
                      <a:pt x="87" y="3"/>
                      <a:pt x="106" y="27"/>
                    </a:cubicBezTo>
                    <a:cubicBezTo>
                      <a:pt x="126" y="50"/>
                      <a:pt x="123" y="85"/>
                      <a:pt x="99" y="105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88" y="114"/>
                      <a:pt x="75" y="119"/>
                      <a:pt x="62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38">
                <a:extLst>
                  <a:ext uri="{FF2B5EF4-FFF2-40B4-BE49-F238E27FC236}">
                    <a16:creationId xmlns:a16="http://schemas.microsoft.com/office/drawing/2014/main" id="{BCCC2825-9AEF-4454-BFEA-45D274EDE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290"/>
                <a:ext cx="32" cy="30"/>
              </a:xfrm>
              <a:custGeom>
                <a:avLst/>
                <a:gdLst>
                  <a:gd name="T0" fmla="*/ 57 w 113"/>
                  <a:gd name="T1" fmla="*/ 108 h 108"/>
                  <a:gd name="T2" fmla="*/ 21 w 113"/>
                  <a:gd name="T3" fmla="*/ 93 h 108"/>
                  <a:gd name="T4" fmla="*/ 20 w 113"/>
                  <a:gd name="T5" fmla="*/ 92 h 108"/>
                  <a:gd name="T6" fmla="*/ 20 w 113"/>
                  <a:gd name="T7" fmla="*/ 20 h 108"/>
                  <a:gd name="T8" fmla="*/ 92 w 113"/>
                  <a:gd name="T9" fmla="*/ 20 h 108"/>
                  <a:gd name="T10" fmla="*/ 93 w 113"/>
                  <a:gd name="T11" fmla="*/ 21 h 108"/>
                  <a:gd name="T12" fmla="*/ 93 w 113"/>
                  <a:gd name="T13" fmla="*/ 93 h 108"/>
                  <a:gd name="T14" fmla="*/ 57 w 113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8">
                    <a:moveTo>
                      <a:pt x="57" y="108"/>
                    </a:moveTo>
                    <a:cubicBezTo>
                      <a:pt x="44" y="108"/>
                      <a:pt x="31" y="103"/>
                      <a:pt x="21" y="93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0" y="72"/>
                      <a:pt x="0" y="40"/>
                      <a:pt x="20" y="20"/>
                    </a:cubicBezTo>
                    <a:cubicBezTo>
                      <a:pt x="40" y="0"/>
                      <a:pt x="72" y="0"/>
                      <a:pt x="92" y="20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113" y="41"/>
                      <a:pt x="113" y="73"/>
                      <a:pt x="93" y="93"/>
                    </a:cubicBezTo>
                    <a:cubicBezTo>
                      <a:pt x="83" y="103"/>
                      <a:pt x="70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39">
                <a:extLst>
                  <a:ext uri="{FF2B5EF4-FFF2-40B4-BE49-F238E27FC236}">
                    <a16:creationId xmlns:a16="http://schemas.microsoft.com/office/drawing/2014/main" id="{16271E0A-FE46-4FCC-8791-D210C8C0D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1243"/>
                <a:ext cx="45" cy="43"/>
              </a:xfrm>
              <a:custGeom>
                <a:avLst/>
                <a:gdLst>
                  <a:gd name="T0" fmla="*/ 82 w 164"/>
                  <a:gd name="T1" fmla="*/ 154 h 154"/>
                  <a:gd name="T2" fmla="*/ 26 w 164"/>
                  <a:gd name="T3" fmla="*/ 128 h 154"/>
                  <a:gd name="T4" fmla="*/ 35 w 164"/>
                  <a:gd name="T5" fmla="*/ 26 h 154"/>
                  <a:gd name="T6" fmla="*/ 37 w 164"/>
                  <a:gd name="T7" fmla="*/ 25 h 154"/>
                  <a:gd name="T8" fmla="*/ 139 w 164"/>
                  <a:gd name="T9" fmla="*/ 35 h 154"/>
                  <a:gd name="T10" fmla="*/ 129 w 164"/>
                  <a:gd name="T11" fmla="*/ 137 h 154"/>
                  <a:gd name="T12" fmla="*/ 128 w 164"/>
                  <a:gd name="T13" fmla="*/ 138 h 154"/>
                  <a:gd name="T14" fmla="*/ 82 w 164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4">
                    <a:moveTo>
                      <a:pt x="82" y="154"/>
                    </a:moveTo>
                    <a:cubicBezTo>
                      <a:pt x="61" y="154"/>
                      <a:pt x="40" y="145"/>
                      <a:pt x="26" y="128"/>
                    </a:cubicBezTo>
                    <a:cubicBezTo>
                      <a:pt x="0" y="97"/>
                      <a:pt x="5" y="52"/>
                      <a:pt x="35" y="26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67" y="0"/>
                      <a:pt x="113" y="4"/>
                      <a:pt x="139" y="35"/>
                    </a:cubicBezTo>
                    <a:cubicBezTo>
                      <a:pt x="164" y="65"/>
                      <a:pt x="160" y="111"/>
                      <a:pt x="129" y="137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14" y="149"/>
                      <a:pt x="98" y="154"/>
                      <a:pt x="82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40">
                <a:extLst>
                  <a:ext uri="{FF2B5EF4-FFF2-40B4-BE49-F238E27FC236}">
                    <a16:creationId xmlns:a16="http://schemas.microsoft.com/office/drawing/2014/main" id="{6F288803-F199-4306-B1EE-CBCFA9C24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220"/>
                <a:ext cx="22" cy="21"/>
              </a:xfrm>
              <a:custGeom>
                <a:avLst/>
                <a:gdLst>
                  <a:gd name="T0" fmla="*/ 41 w 82"/>
                  <a:gd name="T1" fmla="*/ 78 h 78"/>
                  <a:gd name="T2" fmla="*/ 15 w 82"/>
                  <a:gd name="T3" fmla="*/ 67 h 78"/>
                  <a:gd name="T4" fmla="*/ 15 w 82"/>
                  <a:gd name="T5" fmla="*/ 67 h 78"/>
                  <a:gd name="T6" fmla="*/ 15 w 82"/>
                  <a:gd name="T7" fmla="*/ 15 h 78"/>
                  <a:gd name="T8" fmla="*/ 67 w 82"/>
                  <a:gd name="T9" fmla="*/ 15 h 78"/>
                  <a:gd name="T10" fmla="*/ 68 w 82"/>
                  <a:gd name="T11" fmla="*/ 15 h 78"/>
                  <a:gd name="T12" fmla="*/ 68 w 82"/>
                  <a:gd name="T13" fmla="*/ 67 h 78"/>
                  <a:gd name="T14" fmla="*/ 41 w 82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2" h="78">
                    <a:moveTo>
                      <a:pt x="41" y="78"/>
                    </a:moveTo>
                    <a:cubicBezTo>
                      <a:pt x="32" y="78"/>
                      <a:pt x="23" y="75"/>
                      <a:pt x="15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5"/>
                    </a:cubicBezTo>
                    <a:cubicBezTo>
                      <a:pt x="29" y="0"/>
                      <a:pt x="53" y="0"/>
                      <a:pt x="67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82" y="30"/>
                      <a:pt x="82" y="53"/>
                      <a:pt x="68" y="67"/>
                    </a:cubicBezTo>
                    <a:cubicBezTo>
                      <a:pt x="60" y="75"/>
                      <a:pt x="51" y="78"/>
                      <a:pt x="41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41">
                <a:extLst>
                  <a:ext uri="{FF2B5EF4-FFF2-40B4-BE49-F238E27FC236}">
                    <a16:creationId xmlns:a16="http://schemas.microsoft.com/office/drawing/2014/main" id="{19148AD7-130C-498B-B5A9-FC5729A0D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1185"/>
                <a:ext cx="26" cy="25"/>
              </a:xfrm>
              <a:custGeom>
                <a:avLst/>
                <a:gdLst>
                  <a:gd name="T0" fmla="*/ 48 w 97"/>
                  <a:gd name="T1" fmla="*/ 91 h 91"/>
                  <a:gd name="T2" fmla="*/ 15 w 97"/>
                  <a:gd name="T3" fmla="*/ 76 h 91"/>
                  <a:gd name="T4" fmla="*/ 21 w 97"/>
                  <a:gd name="T5" fmla="*/ 16 h 91"/>
                  <a:gd name="T6" fmla="*/ 22 w 97"/>
                  <a:gd name="T7" fmla="*/ 15 h 91"/>
                  <a:gd name="T8" fmla="*/ 82 w 97"/>
                  <a:gd name="T9" fmla="*/ 21 h 91"/>
                  <a:gd name="T10" fmla="*/ 76 w 97"/>
                  <a:gd name="T11" fmla="*/ 81 h 91"/>
                  <a:gd name="T12" fmla="*/ 75 w 97"/>
                  <a:gd name="T13" fmla="*/ 81 h 91"/>
                  <a:gd name="T14" fmla="*/ 48 w 97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48" y="91"/>
                    </a:moveTo>
                    <a:cubicBezTo>
                      <a:pt x="36" y="91"/>
                      <a:pt x="24" y="86"/>
                      <a:pt x="15" y="76"/>
                    </a:cubicBezTo>
                    <a:cubicBezTo>
                      <a:pt x="0" y="58"/>
                      <a:pt x="3" y="31"/>
                      <a:pt x="21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40" y="0"/>
                      <a:pt x="67" y="3"/>
                      <a:pt x="82" y="21"/>
                    </a:cubicBezTo>
                    <a:cubicBezTo>
                      <a:pt x="97" y="39"/>
                      <a:pt x="94" y="66"/>
                      <a:pt x="76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67" y="88"/>
                      <a:pt x="58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42">
                <a:extLst>
                  <a:ext uri="{FF2B5EF4-FFF2-40B4-BE49-F238E27FC236}">
                    <a16:creationId xmlns:a16="http://schemas.microsoft.com/office/drawing/2014/main" id="{D39BBEAB-5E13-4198-A486-31E33FB09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164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4 w 135"/>
                  <a:gd name="T3" fmla="*/ 121 h 126"/>
                  <a:gd name="T4" fmla="*/ 43 w 135"/>
                  <a:gd name="T5" fmla="*/ 121 h 126"/>
                  <a:gd name="T6" fmla="*/ 13 w 135"/>
                  <a:gd name="T7" fmla="*/ 43 h 126"/>
                  <a:gd name="T8" fmla="*/ 90 w 135"/>
                  <a:gd name="T9" fmla="*/ 13 h 126"/>
                  <a:gd name="T10" fmla="*/ 92 w 135"/>
                  <a:gd name="T11" fmla="*/ 14 h 126"/>
                  <a:gd name="T12" fmla="*/ 121 w 135"/>
                  <a:gd name="T13" fmla="*/ 91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2" y="125"/>
                      <a:pt x="44" y="121"/>
                    </a:cubicBezTo>
                    <a:cubicBezTo>
                      <a:pt x="43" y="121"/>
                      <a:pt x="43" y="121"/>
                      <a:pt x="43" y="121"/>
                    </a:cubicBezTo>
                    <a:cubicBezTo>
                      <a:pt x="13" y="108"/>
                      <a:pt x="0" y="73"/>
                      <a:pt x="13" y="43"/>
                    </a:cubicBezTo>
                    <a:cubicBezTo>
                      <a:pt x="26" y="14"/>
                      <a:pt x="61" y="0"/>
                      <a:pt x="90" y="13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121" y="27"/>
                      <a:pt x="135" y="62"/>
                      <a:pt x="121" y="91"/>
                    </a:cubicBezTo>
                    <a:cubicBezTo>
                      <a:pt x="112" y="113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43">
                <a:extLst>
                  <a:ext uri="{FF2B5EF4-FFF2-40B4-BE49-F238E27FC236}">
                    <a16:creationId xmlns:a16="http://schemas.microsoft.com/office/drawing/2014/main" id="{B221CBA7-5311-4D0B-B706-C310CA95B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1144"/>
                <a:ext cx="24" cy="23"/>
              </a:xfrm>
              <a:custGeom>
                <a:avLst/>
                <a:gdLst>
                  <a:gd name="T0" fmla="*/ 43 w 87"/>
                  <a:gd name="T1" fmla="*/ 82 h 82"/>
                  <a:gd name="T2" fmla="*/ 6 w 87"/>
                  <a:gd name="T3" fmla="*/ 56 h 82"/>
                  <a:gd name="T4" fmla="*/ 31 w 87"/>
                  <a:gd name="T5" fmla="*/ 7 h 82"/>
                  <a:gd name="T6" fmla="*/ 32 w 87"/>
                  <a:gd name="T7" fmla="*/ 7 h 82"/>
                  <a:gd name="T8" fmla="*/ 80 w 87"/>
                  <a:gd name="T9" fmla="*/ 31 h 82"/>
                  <a:gd name="T10" fmla="*/ 56 w 87"/>
                  <a:gd name="T11" fmla="*/ 80 h 82"/>
                  <a:gd name="T12" fmla="*/ 55 w 87"/>
                  <a:gd name="T13" fmla="*/ 80 h 82"/>
                  <a:gd name="T14" fmla="*/ 43 w 87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2">
                    <a:moveTo>
                      <a:pt x="43" y="82"/>
                    </a:moveTo>
                    <a:cubicBezTo>
                      <a:pt x="27" y="82"/>
                      <a:pt x="12" y="72"/>
                      <a:pt x="6" y="56"/>
                    </a:cubicBezTo>
                    <a:cubicBezTo>
                      <a:pt x="0" y="36"/>
                      <a:pt x="11" y="14"/>
                      <a:pt x="31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52" y="0"/>
                      <a:pt x="74" y="11"/>
                      <a:pt x="80" y="31"/>
                    </a:cubicBezTo>
                    <a:cubicBezTo>
                      <a:pt x="87" y="51"/>
                      <a:pt x="76" y="73"/>
                      <a:pt x="56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1" y="82"/>
                      <a:pt x="47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44">
                <a:extLst>
                  <a:ext uri="{FF2B5EF4-FFF2-40B4-BE49-F238E27FC236}">
                    <a16:creationId xmlns:a16="http://schemas.microsoft.com/office/drawing/2014/main" id="{6817448B-5DB0-47CC-8C14-14F0C7565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1118"/>
                <a:ext cx="44" cy="41"/>
              </a:xfrm>
              <a:custGeom>
                <a:avLst/>
                <a:gdLst>
                  <a:gd name="T0" fmla="*/ 79 w 157"/>
                  <a:gd name="T1" fmla="*/ 147 h 147"/>
                  <a:gd name="T2" fmla="*/ 51 w 157"/>
                  <a:gd name="T3" fmla="*/ 141 h 147"/>
                  <a:gd name="T4" fmla="*/ 50 w 157"/>
                  <a:gd name="T5" fmla="*/ 140 h 147"/>
                  <a:gd name="T6" fmla="*/ 15 w 157"/>
                  <a:gd name="T7" fmla="*/ 50 h 147"/>
                  <a:gd name="T8" fmla="*/ 105 w 157"/>
                  <a:gd name="T9" fmla="*/ 15 h 147"/>
                  <a:gd name="T10" fmla="*/ 107 w 157"/>
                  <a:gd name="T11" fmla="*/ 16 h 147"/>
                  <a:gd name="T12" fmla="*/ 141 w 157"/>
                  <a:gd name="T13" fmla="*/ 106 h 147"/>
                  <a:gd name="T14" fmla="*/ 79 w 15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7" h="147">
                    <a:moveTo>
                      <a:pt x="79" y="147"/>
                    </a:moveTo>
                    <a:cubicBezTo>
                      <a:pt x="70" y="147"/>
                      <a:pt x="60" y="145"/>
                      <a:pt x="51" y="141"/>
                    </a:cubicBezTo>
                    <a:cubicBezTo>
                      <a:pt x="50" y="140"/>
                      <a:pt x="50" y="140"/>
                      <a:pt x="50" y="140"/>
                    </a:cubicBezTo>
                    <a:cubicBezTo>
                      <a:pt x="15" y="125"/>
                      <a:pt x="0" y="85"/>
                      <a:pt x="15" y="50"/>
                    </a:cubicBezTo>
                    <a:cubicBezTo>
                      <a:pt x="30" y="16"/>
                      <a:pt x="71" y="0"/>
                      <a:pt x="105" y="15"/>
                    </a:cubicBezTo>
                    <a:cubicBezTo>
                      <a:pt x="107" y="16"/>
                      <a:pt x="107" y="16"/>
                      <a:pt x="107" y="16"/>
                    </a:cubicBezTo>
                    <a:cubicBezTo>
                      <a:pt x="141" y="31"/>
                      <a:pt x="157" y="72"/>
                      <a:pt x="141" y="106"/>
                    </a:cubicBezTo>
                    <a:cubicBezTo>
                      <a:pt x="130" y="132"/>
                      <a:pt x="105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45">
                <a:extLst>
                  <a:ext uri="{FF2B5EF4-FFF2-40B4-BE49-F238E27FC236}">
                    <a16:creationId xmlns:a16="http://schemas.microsoft.com/office/drawing/2014/main" id="{3064BBEA-F32B-4FA4-891B-9FE1999E3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103"/>
                <a:ext cx="39" cy="37"/>
              </a:xfrm>
              <a:custGeom>
                <a:avLst/>
                <a:gdLst>
                  <a:gd name="T0" fmla="*/ 70 w 141"/>
                  <a:gd name="T1" fmla="*/ 132 h 132"/>
                  <a:gd name="T2" fmla="*/ 11 w 141"/>
                  <a:gd name="T3" fmla="*/ 90 h 132"/>
                  <a:gd name="T4" fmla="*/ 50 w 141"/>
                  <a:gd name="T5" fmla="*/ 11 h 132"/>
                  <a:gd name="T6" fmla="*/ 51 w 141"/>
                  <a:gd name="T7" fmla="*/ 11 h 132"/>
                  <a:gd name="T8" fmla="*/ 130 w 141"/>
                  <a:gd name="T9" fmla="*/ 50 h 132"/>
                  <a:gd name="T10" fmla="*/ 91 w 141"/>
                  <a:gd name="T11" fmla="*/ 128 h 132"/>
                  <a:gd name="T12" fmla="*/ 89 w 141"/>
                  <a:gd name="T13" fmla="*/ 129 h 132"/>
                  <a:gd name="T14" fmla="*/ 70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0" y="132"/>
                    </a:moveTo>
                    <a:cubicBezTo>
                      <a:pt x="44" y="132"/>
                      <a:pt x="20" y="115"/>
                      <a:pt x="11" y="90"/>
                    </a:cubicBezTo>
                    <a:cubicBezTo>
                      <a:pt x="0" y="57"/>
                      <a:pt x="17" y="22"/>
                      <a:pt x="50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84" y="0"/>
                      <a:pt x="119" y="17"/>
                      <a:pt x="130" y="50"/>
                    </a:cubicBezTo>
                    <a:cubicBezTo>
                      <a:pt x="141" y="82"/>
                      <a:pt x="123" y="117"/>
                      <a:pt x="91" y="128"/>
                    </a:cubicBezTo>
                    <a:cubicBezTo>
                      <a:pt x="89" y="129"/>
                      <a:pt x="89" y="129"/>
                      <a:pt x="89" y="129"/>
                    </a:cubicBezTo>
                    <a:cubicBezTo>
                      <a:pt x="83" y="131"/>
                      <a:pt x="7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46">
                <a:extLst>
                  <a:ext uri="{FF2B5EF4-FFF2-40B4-BE49-F238E27FC236}">
                    <a16:creationId xmlns:a16="http://schemas.microsoft.com/office/drawing/2014/main" id="{7F341B37-B0BC-4C42-A5E4-C2D063CD3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1088"/>
                <a:ext cx="39" cy="39"/>
              </a:xfrm>
              <a:custGeom>
                <a:avLst/>
                <a:gdLst>
                  <a:gd name="T0" fmla="*/ 72 w 142"/>
                  <a:gd name="T1" fmla="*/ 139 h 139"/>
                  <a:gd name="T2" fmla="*/ 68 w 142"/>
                  <a:gd name="T3" fmla="*/ 139 h 139"/>
                  <a:gd name="T4" fmla="*/ 67 w 142"/>
                  <a:gd name="T5" fmla="*/ 139 h 139"/>
                  <a:gd name="T6" fmla="*/ 2 w 142"/>
                  <a:gd name="T7" fmla="*/ 67 h 139"/>
                  <a:gd name="T8" fmla="*/ 73 w 142"/>
                  <a:gd name="T9" fmla="*/ 2 h 139"/>
                  <a:gd name="T10" fmla="*/ 75 w 142"/>
                  <a:gd name="T11" fmla="*/ 2 h 139"/>
                  <a:gd name="T12" fmla="*/ 140 w 142"/>
                  <a:gd name="T13" fmla="*/ 74 h 139"/>
                  <a:gd name="T14" fmla="*/ 72 w 142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9">
                    <a:moveTo>
                      <a:pt x="72" y="139"/>
                    </a:moveTo>
                    <a:cubicBezTo>
                      <a:pt x="70" y="139"/>
                      <a:pt x="69" y="139"/>
                      <a:pt x="68" y="139"/>
                    </a:cubicBezTo>
                    <a:cubicBezTo>
                      <a:pt x="67" y="139"/>
                      <a:pt x="67" y="139"/>
                      <a:pt x="67" y="139"/>
                    </a:cubicBezTo>
                    <a:cubicBezTo>
                      <a:pt x="29" y="137"/>
                      <a:pt x="0" y="105"/>
                      <a:pt x="2" y="67"/>
                    </a:cubicBezTo>
                    <a:cubicBezTo>
                      <a:pt x="3" y="29"/>
                      <a:pt x="35" y="0"/>
                      <a:pt x="73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112" y="4"/>
                      <a:pt x="142" y="36"/>
                      <a:pt x="140" y="74"/>
                    </a:cubicBezTo>
                    <a:cubicBezTo>
                      <a:pt x="138" y="110"/>
                      <a:pt x="108" y="139"/>
                      <a:pt x="72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47">
                <a:extLst>
                  <a:ext uri="{FF2B5EF4-FFF2-40B4-BE49-F238E27FC236}">
                    <a16:creationId xmlns:a16="http://schemas.microsoft.com/office/drawing/2014/main" id="{B4822391-CD7C-4066-B8F4-85B7003E8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1084"/>
                <a:ext cx="37" cy="37"/>
              </a:xfrm>
              <a:custGeom>
                <a:avLst/>
                <a:gdLst>
                  <a:gd name="T0" fmla="*/ 69 w 136"/>
                  <a:gd name="T1" fmla="*/ 133 h 133"/>
                  <a:gd name="T2" fmla="*/ 66 w 136"/>
                  <a:gd name="T3" fmla="*/ 133 h 133"/>
                  <a:gd name="T4" fmla="*/ 64 w 136"/>
                  <a:gd name="T5" fmla="*/ 133 h 133"/>
                  <a:gd name="T6" fmla="*/ 2 w 136"/>
                  <a:gd name="T7" fmla="*/ 64 h 133"/>
                  <a:gd name="T8" fmla="*/ 71 w 136"/>
                  <a:gd name="T9" fmla="*/ 2 h 133"/>
                  <a:gd name="T10" fmla="*/ 72 w 136"/>
                  <a:gd name="T11" fmla="*/ 2 h 133"/>
                  <a:gd name="T12" fmla="*/ 135 w 136"/>
                  <a:gd name="T13" fmla="*/ 71 h 133"/>
                  <a:gd name="T14" fmla="*/ 69 w 136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33">
                    <a:moveTo>
                      <a:pt x="69" y="133"/>
                    </a:moveTo>
                    <a:cubicBezTo>
                      <a:pt x="68" y="133"/>
                      <a:pt x="67" y="133"/>
                      <a:pt x="66" y="133"/>
                    </a:cubicBezTo>
                    <a:cubicBezTo>
                      <a:pt x="64" y="133"/>
                      <a:pt x="64" y="133"/>
                      <a:pt x="64" y="133"/>
                    </a:cubicBezTo>
                    <a:cubicBezTo>
                      <a:pt x="28" y="131"/>
                      <a:pt x="0" y="101"/>
                      <a:pt x="2" y="64"/>
                    </a:cubicBezTo>
                    <a:cubicBezTo>
                      <a:pt x="4" y="28"/>
                      <a:pt x="34" y="0"/>
                      <a:pt x="71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108" y="4"/>
                      <a:pt x="136" y="34"/>
                      <a:pt x="135" y="71"/>
                    </a:cubicBezTo>
                    <a:cubicBezTo>
                      <a:pt x="133" y="106"/>
                      <a:pt x="104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48">
                <a:extLst>
                  <a:ext uri="{FF2B5EF4-FFF2-40B4-BE49-F238E27FC236}">
                    <a16:creationId xmlns:a16="http://schemas.microsoft.com/office/drawing/2014/main" id="{731BBFB3-CDA7-4D5E-80E4-C7683A35F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081"/>
                <a:ext cx="35" cy="34"/>
              </a:xfrm>
              <a:custGeom>
                <a:avLst/>
                <a:gdLst>
                  <a:gd name="T0" fmla="*/ 65 w 128"/>
                  <a:gd name="T1" fmla="*/ 124 h 124"/>
                  <a:gd name="T2" fmla="*/ 62 w 128"/>
                  <a:gd name="T3" fmla="*/ 124 h 124"/>
                  <a:gd name="T4" fmla="*/ 60 w 128"/>
                  <a:gd name="T5" fmla="*/ 124 h 124"/>
                  <a:gd name="T6" fmla="*/ 1 w 128"/>
                  <a:gd name="T7" fmla="*/ 59 h 124"/>
                  <a:gd name="T8" fmla="*/ 63 w 128"/>
                  <a:gd name="T9" fmla="*/ 0 h 124"/>
                  <a:gd name="T10" fmla="*/ 66 w 128"/>
                  <a:gd name="T11" fmla="*/ 0 h 124"/>
                  <a:gd name="T12" fmla="*/ 67 w 128"/>
                  <a:gd name="T13" fmla="*/ 0 h 124"/>
                  <a:gd name="T14" fmla="*/ 127 w 128"/>
                  <a:gd name="T15" fmla="*/ 65 h 124"/>
                  <a:gd name="T16" fmla="*/ 65 w 128"/>
                  <a:gd name="T17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124">
                    <a:moveTo>
                      <a:pt x="65" y="124"/>
                    </a:moveTo>
                    <a:cubicBezTo>
                      <a:pt x="64" y="124"/>
                      <a:pt x="63" y="124"/>
                      <a:pt x="62" y="124"/>
                    </a:cubicBezTo>
                    <a:cubicBezTo>
                      <a:pt x="60" y="124"/>
                      <a:pt x="60" y="124"/>
                      <a:pt x="60" y="124"/>
                    </a:cubicBezTo>
                    <a:cubicBezTo>
                      <a:pt x="26" y="122"/>
                      <a:pt x="0" y="93"/>
                      <a:pt x="1" y="59"/>
                    </a:cubicBezTo>
                    <a:cubicBezTo>
                      <a:pt x="3" y="26"/>
                      <a:pt x="30" y="0"/>
                      <a:pt x="63" y="0"/>
                    </a:cubicBezTo>
                    <a:cubicBezTo>
                      <a:pt x="64" y="0"/>
                      <a:pt x="65" y="0"/>
                      <a:pt x="66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2" y="1"/>
                      <a:pt x="128" y="30"/>
                      <a:pt x="127" y="65"/>
                    </a:cubicBezTo>
                    <a:cubicBezTo>
                      <a:pt x="125" y="98"/>
                      <a:pt x="98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49">
                <a:extLst>
                  <a:ext uri="{FF2B5EF4-FFF2-40B4-BE49-F238E27FC236}">
                    <a16:creationId xmlns:a16="http://schemas.microsoft.com/office/drawing/2014/main" id="{37CFA16F-E821-4395-BE87-B1F610E84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2562"/>
                <a:ext cx="40" cy="37"/>
              </a:xfrm>
              <a:custGeom>
                <a:avLst/>
                <a:gdLst>
                  <a:gd name="T0" fmla="*/ 71 w 143"/>
                  <a:gd name="T1" fmla="*/ 136 h 136"/>
                  <a:gd name="T2" fmla="*/ 10 w 143"/>
                  <a:gd name="T3" fmla="*/ 90 h 136"/>
                  <a:gd name="T4" fmla="*/ 53 w 143"/>
                  <a:gd name="T5" fmla="*/ 11 h 136"/>
                  <a:gd name="T6" fmla="*/ 54 w 143"/>
                  <a:gd name="T7" fmla="*/ 11 h 136"/>
                  <a:gd name="T8" fmla="*/ 133 w 143"/>
                  <a:gd name="T9" fmla="*/ 53 h 136"/>
                  <a:gd name="T10" fmla="*/ 91 w 143"/>
                  <a:gd name="T11" fmla="*/ 132 h 136"/>
                  <a:gd name="T12" fmla="*/ 89 w 143"/>
                  <a:gd name="T13" fmla="*/ 133 h 136"/>
                  <a:gd name="T14" fmla="*/ 71 w 143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6">
                    <a:moveTo>
                      <a:pt x="71" y="136"/>
                    </a:moveTo>
                    <a:cubicBezTo>
                      <a:pt x="44" y="136"/>
                      <a:pt x="18" y="118"/>
                      <a:pt x="10" y="90"/>
                    </a:cubicBezTo>
                    <a:cubicBezTo>
                      <a:pt x="0" y="57"/>
                      <a:pt x="19" y="21"/>
                      <a:pt x="53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88" y="0"/>
                      <a:pt x="123" y="19"/>
                      <a:pt x="133" y="53"/>
                    </a:cubicBezTo>
                    <a:cubicBezTo>
                      <a:pt x="143" y="87"/>
                      <a:pt x="124" y="122"/>
                      <a:pt x="91" y="132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3" y="135"/>
                      <a:pt x="77" y="136"/>
                      <a:pt x="71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50">
                <a:extLst>
                  <a:ext uri="{FF2B5EF4-FFF2-40B4-BE49-F238E27FC236}">
                    <a16:creationId xmlns:a16="http://schemas.microsoft.com/office/drawing/2014/main" id="{358C2B69-2593-4032-B897-3B845D428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558"/>
                <a:ext cx="35" cy="34"/>
              </a:xfrm>
              <a:custGeom>
                <a:avLst/>
                <a:gdLst>
                  <a:gd name="T0" fmla="*/ 65 w 127"/>
                  <a:gd name="T1" fmla="*/ 124 h 124"/>
                  <a:gd name="T2" fmla="*/ 60 w 127"/>
                  <a:gd name="T3" fmla="*/ 123 h 124"/>
                  <a:gd name="T4" fmla="*/ 58 w 127"/>
                  <a:gd name="T5" fmla="*/ 123 h 124"/>
                  <a:gd name="T6" fmla="*/ 3 w 127"/>
                  <a:gd name="T7" fmla="*/ 58 h 124"/>
                  <a:gd name="T8" fmla="*/ 68 w 127"/>
                  <a:gd name="T9" fmla="*/ 3 h 124"/>
                  <a:gd name="T10" fmla="*/ 69 w 127"/>
                  <a:gd name="T11" fmla="*/ 3 h 124"/>
                  <a:gd name="T12" fmla="*/ 125 w 127"/>
                  <a:gd name="T13" fmla="*/ 68 h 124"/>
                  <a:gd name="T14" fmla="*/ 65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5" y="124"/>
                    </a:moveTo>
                    <a:cubicBezTo>
                      <a:pt x="63" y="124"/>
                      <a:pt x="61" y="123"/>
                      <a:pt x="60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25" y="121"/>
                      <a:pt x="0" y="92"/>
                      <a:pt x="3" y="58"/>
                    </a:cubicBezTo>
                    <a:cubicBezTo>
                      <a:pt x="5" y="25"/>
                      <a:pt x="34" y="0"/>
                      <a:pt x="68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102" y="6"/>
                      <a:pt x="127" y="35"/>
                      <a:pt x="125" y="68"/>
                    </a:cubicBezTo>
                    <a:cubicBezTo>
                      <a:pt x="122" y="99"/>
                      <a:pt x="96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51">
                <a:extLst>
                  <a:ext uri="{FF2B5EF4-FFF2-40B4-BE49-F238E27FC236}">
                    <a16:creationId xmlns:a16="http://schemas.microsoft.com/office/drawing/2014/main" id="{8CB36AEC-9ED8-4BC5-9C92-96C5B93C4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555"/>
                <a:ext cx="23" cy="23"/>
              </a:xfrm>
              <a:custGeom>
                <a:avLst/>
                <a:gdLst>
                  <a:gd name="T0" fmla="*/ 43 w 84"/>
                  <a:gd name="T1" fmla="*/ 82 h 82"/>
                  <a:gd name="T2" fmla="*/ 39 w 84"/>
                  <a:gd name="T3" fmla="*/ 82 h 82"/>
                  <a:gd name="T4" fmla="*/ 38 w 84"/>
                  <a:gd name="T5" fmla="*/ 82 h 82"/>
                  <a:gd name="T6" fmla="*/ 1 w 84"/>
                  <a:gd name="T7" fmla="*/ 39 h 82"/>
                  <a:gd name="T8" fmla="*/ 45 w 84"/>
                  <a:gd name="T9" fmla="*/ 2 h 82"/>
                  <a:gd name="T10" fmla="*/ 46 w 84"/>
                  <a:gd name="T11" fmla="*/ 2 h 82"/>
                  <a:gd name="T12" fmla="*/ 82 w 84"/>
                  <a:gd name="T13" fmla="*/ 45 h 82"/>
                  <a:gd name="T14" fmla="*/ 43 w 84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82">
                    <a:moveTo>
                      <a:pt x="43" y="82"/>
                    </a:moveTo>
                    <a:cubicBezTo>
                      <a:pt x="41" y="82"/>
                      <a:pt x="40" y="82"/>
                      <a:pt x="39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16" y="80"/>
                      <a:pt x="0" y="61"/>
                      <a:pt x="1" y="39"/>
                    </a:cubicBezTo>
                    <a:cubicBezTo>
                      <a:pt x="3" y="17"/>
                      <a:pt x="23" y="0"/>
                      <a:pt x="45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68" y="4"/>
                      <a:pt x="84" y="23"/>
                      <a:pt x="82" y="45"/>
                    </a:cubicBezTo>
                    <a:cubicBezTo>
                      <a:pt x="81" y="66"/>
                      <a:pt x="63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52">
                <a:extLst>
                  <a:ext uri="{FF2B5EF4-FFF2-40B4-BE49-F238E27FC236}">
                    <a16:creationId xmlns:a16="http://schemas.microsoft.com/office/drawing/2014/main" id="{D90219F4-991D-4B44-97B4-68A32DF75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2527"/>
                <a:ext cx="44" cy="42"/>
              </a:xfrm>
              <a:custGeom>
                <a:avLst/>
                <a:gdLst>
                  <a:gd name="T0" fmla="*/ 80 w 161"/>
                  <a:gd name="T1" fmla="*/ 151 h 151"/>
                  <a:gd name="T2" fmla="*/ 12 w 161"/>
                  <a:gd name="T3" fmla="*/ 100 h 151"/>
                  <a:gd name="T4" fmla="*/ 59 w 161"/>
                  <a:gd name="T5" fmla="*/ 12 h 151"/>
                  <a:gd name="T6" fmla="*/ 61 w 161"/>
                  <a:gd name="T7" fmla="*/ 11 h 151"/>
                  <a:gd name="T8" fmla="*/ 149 w 161"/>
                  <a:gd name="T9" fmla="*/ 59 h 151"/>
                  <a:gd name="T10" fmla="*/ 102 w 161"/>
                  <a:gd name="T11" fmla="*/ 147 h 151"/>
                  <a:gd name="T12" fmla="*/ 100 w 161"/>
                  <a:gd name="T13" fmla="*/ 148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49" y="151"/>
                      <a:pt x="21" y="131"/>
                      <a:pt x="12" y="100"/>
                    </a:cubicBezTo>
                    <a:cubicBezTo>
                      <a:pt x="0" y="62"/>
                      <a:pt x="22" y="23"/>
                      <a:pt x="59" y="12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98" y="0"/>
                      <a:pt x="138" y="21"/>
                      <a:pt x="149" y="59"/>
                    </a:cubicBezTo>
                    <a:cubicBezTo>
                      <a:pt x="161" y="96"/>
                      <a:pt x="139" y="136"/>
                      <a:pt x="102" y="147"/>
                    </a:cubicBezTo>
                    <a:cubicBezTo>
                      <a:pt x="100" y="148"/>
                      <a:pt x="100" y="148"/>
                      <a:pt x="100" y="148"/>
                    </a:cubicBezTo>
                    <a:cubicBezTo>
                      <a:pt x="93" y="150"/>
                      <a:pt x="8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53">
                <a:extLst>
                  <a:ext uri="{FF2B5EF4-FFF2-40B4-BE49-F238E27FC236}">
                    <a16:creationId xmlns:a16="http://schemas.microsoft.com/office/drawing/2014/main" id="{018A9094-50EA-4A22-811F-79B9CAE96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2524"/>
                <a:ext cx="35" cy="33"/>
              </a:xfrm>
              <a:custGeom>
                <a:avLst/>
                <a:gdLst>
                  <a:gd name="T0" fmla="*/ 64 w 126"/>
                  <a:gd name="T1" fmla="*/ 118 h 118"/>
                  <a:gd name="T2" fmla="*/ 40 w 126"/>
                  <a:gd name="T3" fmla="*/ 112 h 118"/>
                  <a:gd name="T4" fmla="*/ 39 w 126"/>
                  <a:gd name="T5" fmla="*/ 112 h 118"/>
                  <a:gd name="T6" fmla="*/ 13 w 126"/>
                  <a:gd name="T7" fmla="*/ 39 h 118"/>
                  <a:gd name="T8" fmla="*/ 86 w 126"/>
                  <a:gd name="T9" fmla="*/ 13 h 118"/>
                  <a:gd name="T10" fmla="*/ 87 w 126"/>
                  <a:gd name="T11" fmla="*/ 13 h 118"/>
                  <a:gd name="T12" fmla="*/ 113 w 126"/>
                  <a:gd name="T13" fmla="*/ 86 h 118"/>
                  <a:gd name="T14" fmla="*/ 64 w 126"/>
                  <a:gd name="T15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8">
                    <a:moveTo>
                      <a:pt x="64" y="118"/>
                    </a:moveTo>
                    <a:cubicBezTo>
                      <a:pt x="56" y="118"/>
                      <a:pt x="48" y="116"/>
                      <a:pt x="40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12" y="99"/>
                      <a:pt x="0" y="66"/>
                      <a:pt x="13" y="39"/>
                    </a:cubicBezTo>
                    <a:cubicBezTo>
                      <a:pt x="26" y="11"/>
                      <a:pt x="59" y="0"/>
                      <a:pt x="86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115" y="27"/>
                      <a:pt x="126" y="59"/>
                      <a:pt x="113" y="86"/>
                    </a:cubicBezTo>
                    <a:cubicBezTo>
                      <a:pt x="104" y="106"/>
                      <a:pt x="84" y="118"/>
                      <a:pt x="64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54">
                <a:extLst>
                  <a:ext uri="{FF2B5EF4-FFF2-40B4-BE49-F238E27FC236}">
                    <a16:creationId xmlns:a16="http://schemas.microsoft.com/office/drawing/2014/main" id="{517D3447-ABBE-4497-A32B-D4E4E223E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2497"/>
                <a:ext cx="40" cy="38"/>
              </a:xfrm>
              <a:custGeom>
                <a:avLst/>
                <a:gdLst>
                  <a:gd name="T0" fmla="*/ 72 w 145"/>
                  <a:gd name="T1" fmla="*/ 136 h 136"/>
                  <a:gd name="T2" fmla="*/ 10 w 145"/>
                  <a:gd name="T3" fmla="*/ 91 h 136"/>
                  <a:gd name="T4" fmla="*/ 53 w 145"/>
                  <a:gd name="T5" fmla="*/ 10 h 136"/>
                  <a:gd name="T6" fmla="*/ 55 w 145"/>
                  <a:gd name="T7" fmla="*/ 10 h 136"/>
                  <a:gd name="T8" fmla="*/ 135 w 145"/>
                  <a:gd name="T9" fmla="*/ 53 h 136"/>
                  <a:gd name="T10" fmla="*/ 92 w 145"/>
                  <a:gd name="T11" fmla="*/ 133 h 136"/>
                  <a:gd name="T12" fmla="*/ 90 w 145"/>
                  <a:gd name="T13" fmla="*/ 134 h 136"/>
                  <a:gd name="T14" fmla="*/ 72 w 145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136">
                    <a:moveTo>
                      <a:pt x="72" y="136"/>
                    </a:moveTo>
                    <a:cubicBezTo>
                      <a:pt x="44" y="136"/>
                      <a:pt x="18" y="119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89" y="0"/>
                      <a:pt x="125" y="19"/>
                      <a:pt x="135" y="53"/>
                    </a:cubicBezTo>
                    <a:cubicBezTo>
                      <a:pt x="145" y="87"/>
                      <a:pt x="126" y="123"/>
                      <a:pt x="92" y="133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84" y="136"/>
                      <a:pt x="78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55">
                <a:extLst>
                  <a:ext uri="{FF2B5EF4-FFF2-40B4-BE49-F238E27FC236}">
                    <a16:creationId xmlns:a16="http://schemas.microsoft.com/office/drawing/2014/main" id="{6168C355-3D76-4DC5-85F1-30BA40D28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475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3 w 135"/>
                  <a:gd name="T3" fmla="*/ 120 h 126"/>
                  <a:gd name="T4" fmla="*/ 42 w 135"/>
                  <a:gd name="T5" fmla="*/ 120 h 126"/>
                  <a:gd name="T6" fmla="*/ 14 w 135"/>
                  <a:gd name="T7" fmla="*/ 41 h 126"/>
                  <a:gd name="T8" fmla="*/ 93 w 135"/>
                  <a:gd name="T9" fmla="*/ 14 h 126"/>
                  <a:gd name="T10" fmla="*/ 94 w 135"/>
                  <a:gd name="T11" fmla="*/ 14 h 126"/>
                  <a:gd name="T12" fmla="*/ 121 w 135"/>
                  <a:gd name="T13" fmla="*/ 93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1" y="124"/>
                      <a:pt x="43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12" y="106"/>
                      <a:pt x="0" y="71"/>
                      <a:pt x="14" y="41"/>
                    </a:cubicBezTo>
                    <a:cubicBezTo>
                      <a:pt x="28" y="12"/>
                      <a:pt x="63" y="0"/>
                      <a:pt x="93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123" y="28"/>
                      <a:pt x="135" y="63"/>
                      <a:pt x="121" y="93"/>
                    </a:cubicBezTo>
                    <a:cubicBezTo>
                      <a:pt x="111" y="114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56">
                <a:extLst>
                  <a:ext uri="{FF2B5EF4-FFF2-40B4-BE49-F238E27FC236}">
                    <a16:creationId xmlns:a16="http://schemas.microsoft.com/office/drawing/2014/main" id="{37291328-6953-4068-A035-B919EDE71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45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3 w 88"/>
                  <a:gd name="T3" fmla="*/ 68 h 83"/>
                  <a:gd name="T4" fmla="*/ 20 w 88"/>
                  <a:gd name="T5" fmla="*/ 13 h 83"/>
                  <a:gd name="T6" fmla="*/ 21 w 88"/>
                  <a:gd name="T7" fmla="*/ 13 h 83"/>
                  <a:gd name="T8" fmla="*/ 75 w 88"/>
                  <a:gd name="T9" fmla="*/ 20 h 83"/>
                  <a:gd name="T10" fmla="*/ 68 w 88"/>
                  <a:gd name="T11" fmla="*/ 74 h 83"/>
                  <a:gd name="T12" fmla="*/ 68 w 88"/>
                  <a:gd name="T13" fmla="*/ 74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2" y="83"/>
                      <a:pt x="21" y="77"/>
                      <a:pt x="13" y="68"/>
                    </a:cubicBezTo>
                    <a:cubicBezTo>
                      <a:pt x="0" y="51"/>
                      <a:pt x="3" y="27"/>
                      <a:pt x="20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38" y="0"/>
                      <a:pt x="62" y="3"/>
                      <a:pt x="75" y="20"/>
                    </a:cubicBezTo>
                    <a:cubicBezTo>
                      <a:pt x="88" y="37"/>
                      <a:pt x="85" y="61"/>
                      <a:pt x="68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0" y="80"/>
                      <a:pt x="52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57">
                <a:extLst>
                  <a:ext uri="{FF2B5EF4-FFF2-40B4-BE49-F238E27FC236}">
                    <a16:creationId xmlns:a16="http://schemas.microsoft.com/office/drawing/2014/main" id="{0C9F411F-BD2F-4303-A31B-5ED087FB8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2428"/>
                <a:ext cx="35" cy="32"/>
              </a:xfrm>
              <a:custGeom>
                <a:avLst/>
                <a:gdLst>
                  <a:gd name="T0" fmla="*/ 64 w 127"/>
                  <a:gd name="T1" fmla="*/ 119 h 119"/>
                  <a:gd name="T2" fmla="*/ 40 w 127"/>
                  <a:gd name="T3" fmla="*/ 114 h 119"/>
                  <a:gd name="T4" fmla="*/ 39 w 127"/>
                  <a:gd name="T5" fmla="*/ 113 h 119"/>
                  <a:gd name="T6" fmla="*/ 13 w 127"/>
                  <a:gd name="T7" fmla="*/ 39 h 119"/>
                  <a:gd name="T8" fmla="*/ 87 w 127"/>
                  <a:gd name="T9" fmla="*/ 13 h 119"/>
                  <a:gd name="T10" fmla="*/ 88 w 127"/>
                  <a:gd name="T11" fmla="*/ 14 h 119"/>
                  <a:gd name="T12" fmla="*/ 114 w 127"/>
                  <a:gd name="T13" fmla="*/ 88 h 119"/>
                  <a:gd name="T14" fmla="*/ 64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4" y="119"/>
                    </a:moveTo>
                    <a:cubicBezTo>
                      <a:pt x="56" y="119"/>
                      <a:pt x="48" y="117"/>
                      <a:pt x="40" y="114"/>
                    </a:cubicBezTo>
                    <a:cubicBezTo>
                      <a:pt x="39" y="113"/>
                      <a:pt x="39" y="113"/>
                      <a:pt x="39" y="113"/>
                    </a:cubicBezTo>
                    <a:cubicBezTo>
                      <a:pt x="12" y="100"/>
                      <a:pt x="0" y="67"/>
                      <a:pt x="13" y="39"/>
                    </a:cubicBezTo>
                    <a:cubicBezTo>
                      <a:pt x="26" y="12"/>
                      <a:pt x="59" y="0"/>
                      <a:pt x="87" y="13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115" y="27"/>
                      <a:pt x="127" y="60"/>
                      <a:pt x="114" y="88"/>
                    </a:cubicBezTo>
                    <a:cubicBezTo>
                      <a:pt x="104" y="107"/>
                      <a:pt x="84" y="119"/>
                      <a:pt x="64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58">
                <a:extLst>
                  <a:ext uri="{FF2B5EF4-FFF2-40B4-BE49-F238E27FC236}">
                    <a16:creationId xmlns:a16="http://schemas.microsoft.com/office/drawing/2014/main" id="{BDC4982A-1713-48DD-98F2-0AE7CB1C0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5" y="2382"/>
                <a:ext cx="31" cy="28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6 h 104"/>
                  <a:gd name="T4" fmla="*/ 25 w 111"/>
                  <a:gd name="T5" fmla="*/ 17 h 104"/>
                  <a:gd name="T6" fmla="*/ 26 w 111"/>
                  <a:gd name="T7" fmla="*/ 17 h 104"/>
                  <a:gd name="T8" fmla="*/ 95 w 111"/>
                  <a:gd name="T9" fmla="*/ 25 h 104"/>
                  <a:gd name="T10" fmla="*/ 86 w 111"/>
                  <a:gd name="T11" fmla="*/ 93 h 104"/>
                  <a:gd name="T12" fmla="*/ 85 w 111"/>
                  <a:gd name="T13" fmla="*/ 9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7" y="98"/>
                      <a:pt x="17" y="86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48" y="0"/>
                      <a:pt x="78" y="4"/>
                      <a:pt x="95" y="25"/>
                    </a:cubicBezTo>
                    <a:cubicBezTo>
                      <a:pt x="111" y="46"/>
                      <a:pt x="107" y="77"/>
                      <a:pt x="86" y="93"/>
                    </a:cubicBezTo>
                    <a:cubicBezTo>
                      <a:pt x="85" y="94"/>
                      <a:pt x="85" y="94"/>
                      <a:pt x="85" y="94"/>
                    </a:cubicBezTo>
                    <a:cubicBezTo>
                      <a:pt x="76" y="101"/>
                      <a:pt x="66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59">
                <a:extLst>
                  <a:ext uri="{FF2B5EF4-FFF2-40B4-BE49-F238E27FC236}">
                    <a16:creationId xmlns:a16="http://schemas.microsoft.com/office/drawing/2014/main" id="{0DC10EFE-844A-476D-A74E-BF3B0EBB3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346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27 w 155"/>
                  <a:gd name="T3" fmla="*/ 126 h 148"/>
                  <a:gd name="T4" fmla="*/ 26 w 155"/>
                  <a:gd name="T5" fmla="*/ 125 h 148"/>
                  <a:gd name="T6" fmla="*/ 29 w 155"/>
                  <a:gd name="T7" fmla="*/ 27 h 148"/>
                  <a:gd name="T8" fmla="*/ 128 w 155"/>
                  <a:gd name="T9" fmla="*/ 30 h 148"/>
                  <a:gd name="T10" fmla="*/ 129 w 155"/>
                  <a:gd name="T11" fmla="*/ 31 h 148"/>
                  <a:gd name="T12" fmla="*/ 126 w 155"/>
                  <a:gd name="T13" fmla="*/ 129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60" y="148"/>
                      <a:pt x="41" y="141"/>
                      <a:pt x="27" y="126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0" y="97"/>
                      <a:pt x="1" y="53"/>
                      <a:pt x="29" y="27"/>
                    </a:cubicBezTo>
                    <a:cubicBezTo>
                      <a:pt x="57" y="0"/>
                      <a:pt x="101" y="2"/>
                      <a:pt x="128" y="30"/>
                    </a:cubicBezTo>
                    <a:cubicBezTo>
                      <a:pt x="129" y="31"/>
                      <a:pt x="129" y="31"/>
                      <a:pt x="129" y="31"/>
                    </a:cubicBezTo>
                    <a:cubicBezTo>
                      <a:pt x="155" y="59"/>
                      <a:pt x="154" y="103"/>
                      <a:pt x="126" y="129"/>
                    </a:cubicBezTo>
                    <a:cubicBezTo>
                      <a:pt x="112" y="142"/>
                      <a:pt x="95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60">
                <a:extLst>
                  <a:ext uri="{FF2B5EF4-FFF2-40B4-BE49-F238E27FC236}">
                    <a16:creationId xmlns:a16="http://schemas.microsoft.com/office/drawing/2014/main" id="{D4C0D42B-5EDA-4E6B-8FA9-F10BF65A5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313"/>
                <a:ext cx="31" cy="29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5 h 104"/>
                  <a:gd name="T4" fmla="*/ 25 w 111"/>
                  <a:gd name="T5" fmla="*/ 17 h 104"/>
                  <a:gd name="T6" fmla="*/ 26 w 111"/>
                  <a:gd name="T7" fmla="*/ 16 h 104"/>
                  <a:gd name="T8" fmla="*/ 94 w 111"/>
                  <a:gd name="T9" fmla="*/ 25 h 104"/>
                  <a:gd name="T10" fmla="*/ 86 w 111"/>
                  <a:gd name="T11" fmla="*/ 93 h 104"/>
                  <a:gd name="T12" fmla="*/ 85 w 111"/>
                  <a:gd name="T13" fmla="*/ 93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6" y="97"/>
                      <a:pt x="17" y="85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47" y="0"/>
                      <a:pt x="78" y="4"/>
                      <a:pt x="94" y="25"/>
                    </a:cubicBezTo>
                    <a:cubicBezTo>
                      <a:pt x="111" y="46"/>
                      <a:pt x="107" y="76"/>
                      <a:pt x="86" y="93"/>
                    </a:cubicBezTo>
                    <a:cubicBezTo>
                      <a:pt x="85" y="93"/>
                      <a:pt x="85" y="93"/>
                      <a:pt x="85" y="93"/>
                    </a:cubicBezTo>
                    <a:cubicBezTo>
                      <a:pt x="76" y="100"/>
                      <a:pt x="65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61">
                <a:extLst>
                  <a:ext uri="{FF2B5EF4-FFF2-40B4-BE49-F238E27FC236}">
                    <a16:creationId xmlns:a16="http://schemas.microsoft.com/office/drawing/2014/main" id="{DB8977C7-2792-4FB2-9614-81774C321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274"/>
                <a:ext cx="25" cy="24"/>
              </a:xfrm>
              <a:custGeom>
                <a:avLst/>
                <a:gdLst>
                  <a:gd name="T0" fmla="*/ 46 w 91"/>
                  <a:gd name="T1" fmla="*/ 87 h 87"/>
                  <a:gd name="T2" fmla="*/ 16 w 91"/>
                  <a:gd name="T3" fmla="*/ 74 h 87"/>
                  <a:gd name="T4" fmla="*/ 16 w 91"/>
                  <a:gd name="T5" fmla="*/ 73 h 87"/>
                  <a:gd name="T6" fmla="*/ 18 w 91"/>
                  <a:gd name="T7" fmla="*/ 16 h 87"/>
                  <a:gd name="T8" fmla="*/ 75 w 91"/>
                  <a:gd name="T9" fmla="*/ 17 h 87"/>
                  <a:gd name="T10" fmla="*/ 76 w 91"/>
                  <a:gd name="T11" fmla="*/ 18 h 87"/>
                  <a:gd name="T12" fmla="*/ 74 w 91"/>
                  <a:gd name="T13" fmla="*/ 76 h 87"/>
                  <a:gd name="T14" fmla="*/ 46 w 91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7">
                    <a:moveTo>
                      <a:pt x="46" y="87"/>
                    </a:moveTo>
                    <a:cubicBezTo>
                      <a:pt x="35" y="87"/>
                      <a:pt x="24" y="82"/>
                      <a:pt x="16" y="74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0" y="57"/>
                      <a:pt x="1" y="31"/>
                      <a:pt x="18" y="16"/>
                    </a:cubicBezTo>
                    <a:cubicBezTo>
                      <a:pt x="34" y="0"/>
                      <a:pt x="60" y="1"/>
                      <a:pt x="75" y="17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91" y="34"/>
                      <a:pt x="90" y="60"/>
                      <a:pt x="74" y="76"/>
                    </a:cubicBezTo>
                    <a:cubicBezTo>
                      <a:pt x="66" y="83"/>
                      <a:pt x="56" y="87"/>
                      <a:pt x="46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62">
                <a:extLst>
                  <a:ext uri="{FF2B5EF4-FFF2-40B4-BE49-F238E27FC236}">
                    <a16:creationId xmlns:a16="http://schemas.microsoft.com/office/drawing/2014/main" id="{1C62D86D-A757-40EE-B931-BBB0C8E43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18"/>
                <a:ext cx="30" cy="27"/>
              </a:xfrm>
              <a:custGeom>
                <a:avLst/>
                <a:gdLst>
                  <a:gd name="T0" fmla="*/ 53 w 106"/>
                  <a:gd name="T1" fmla="*/ 100 h 100"/>
                  <a:gd name="T2" fmla="*/ 29 w 106"/>
                  <a:gd name="T3" fmla="*/ 94 h 100"/>
                  <a:gd name="T4" fmla="*/ 13 w 106"/>
                  <a:gd name="T5" fmla="*/ 30 h 100"/>
                  <a:gd name="T6" fmla="*/ 14 w 106"/>
                  <a:gd name="T7" fmla="*/ 29 h 100"/>
                  <a:gd name="T8" fmla="*/ 77 w 106"/>
                  <a:gd name="T9" fmla="*/ 13 h 100"/>
                  <a:gd name="T10" fmla="*/ 93 w 106"/>
                  <a:gd name="T11" fmla="*/ 77 h 100"/>
                  <a:gd name="T12" fmla="*/ 92 w 106"/>
                  <a:gd name="T13" fmla="*/ 78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5" y="100"/>
                      <a:pt x="37" y="98"/>
                      <a:pt x="29" y="94"/>
                    </a:cubicBezTo>
                    <a:cubicBezTo>
                      <a:pt x="7" y="80"/>
                      <a:pt x="0" y="52"/>
                      <a:pt x="13" y="30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27" y="7"/>
                      <a:pt x="55" y="0"/>
                      <a:pt x="77" y="13"/>
                    </a:cubicBezTo>
                    <a:cubicBezTo>
                      <a:pt x="99" y="26"/>
                      <a:pt x="106" y="55"/>
                      <a:pt x="93" y="77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84" y="92"/>
                      <a:pt x="68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63">
                <a:extLst>
                  <a:ext uri="{FF2B5EF4-FFF2-40B4-BE49-F238E27FC236}">
                    <a16:creationId xmlns:a16="http://schemas.microsoft.com/office/drawing/2014/main" id="{5C67582C-9F1A-4849-8AF9-5197D1746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2184"/>
                <a:ext cx="25" cy="24"/>
              </a:xfrm>
              <a:custGeom>
                <a:avLst/>
                <a:gdLst>
                  <a:gd name="T0" fmla="*/ 47 w 92"/>
                  <a:gd name="T1" fmla="*/ 87 h 87"/>
                  <a:gd name="T2" fmla="*/ 9 w 92"/>
                  <a:gd name="T3" fmla="*/ 61 h 87"/>
                  <a:gd name="T4" fmla="*/ 9 w 92"/>
                  <a:gd name="T5" fmla="*/ 61 h 87"/>
                  <a:gd name="T6" fmla="*/ 31 w 92"/>
                  <a:gd name="T7" fmla="*/ 8 h 87"/>
                  <a:gd name="T8" fmla="*/ 84 w 92"/>
                  <a:gd name="T9" fmla="*/ 30 h 87"/>
                  <a:gd name="T10" fmla="*/ 84 w 92"/>
                  <a:gd name="T11" fmla="*/ 31 h 87"/>
                  <a:gd name="T12" fmla="*/ 62 w 92"/>
                  <a:gd name="T13" fmla="*/ 84 h 87"/>
                  <a:gd name="T14" fmla="*/ 47 w 92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87">
                    <a:moveTo>
                      <a:pt x="47" y="87"/>
                    </a:moveTo>
                    <a:cubicBezTo>
                      <a:pt x="31" y="87"/>
                      <a:pt x="15" y="77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0" y="40"/>
                      <a:pt x="10" y="16"/>
                      <a:pt x="31" y="8"/>
                    </a:cubicBezTo>
                    <a:cubicBezTo>
                      <a:pt x="52" y="0"/>
                      <a:pt x="75" y="10"/>
                      <a:pt x="84" y="30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92" y="52"/>
                      <a:pt x="82" y="75"/>
                      <a:pt x="62" y="84"/>
                    </a:cubicBezTo>
                    <a:cubicBezTo>
                      <a:pt x="57" y="86"/>
                      <a:pt x="52" y="87"/>
                      <a:pt x="47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64">
                <a:extLst>
                  <a:ext uri="{FF2B5EF4-FFF2-40B4-BE49-F238E27FC236}">
                    <a16:creationId xmlns:a16="http://schemas.microsoft.com/office/drawing/2014/main" id="{60E6F5C1-EA51-4A99-ABC2-30762FB7F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114"/>
                <a:ext cx="45" cy="42"/>
              </a:xfrm>
              <a:custGeom>
                <a:avLst/>
                <a:gdLst>
                  <a:gd name="T0" fmla="*/ 81 w 163"/>
                  <a:gd name="T1" fmla="*/ 153 h 153"/>
                  <a:gd name="T2" fmla="*/ 45 w 163"/>
                  <a:gd name="T3" fmla="*/ 143 h 153"/>
                  <a:gd name="T4" fmla="*/ 20 w 163"/>
                  <a:gd name="T5" fmla="*/ 46 h 153"/>
                  <a:gd name="T6" fmla="*/ 21 w 163"/>
                  <a:gd name="T7" fmla="*/ 45 h 153"/>
                  <a:gd name="T8" fmla="*/ 118 w 163"/>
                  <a:gd name="T9" fmla="*/ 20 h 153"/>
                  <a:gd name="T10" fmla="*/ 143 w 163"/>
                  <a:gd name="T11" fmla="*/ 117 h 153"/>
                  <a:gd name="T12" fmla="*/ 142 w 163"/>
                  <a:gd name="T13" fmla="*/ 119 h 153"/>
                  <a:gd name="T14" fmla="*/ 81 w 163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53">
                    <a:moveTo>
                      <a:pt x="81" y="153"/>
                    </a:moveTo>
                    <a:cubicBezTo>
                      <a:pt x="69" y="153"/>
                      <a:pt x="56" y="150"/>
                      <a:pt x="45" y="143"/>
                    </a:cubicBezTo>
                    <a:cubicBezTo>
                      <a:pt x="11" y="123"/>
                      <a:pt x="0" y="80"/>
                      <a:pt x="20" y="4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41" y="11"/>
                      <a:pt x="85" y="0"/>
                      <a:pt x="118" y="20"/>
                    </a:cubicBezTo>
                    <a:cubicBezTo>
                      <a:pt x="152" y="40"/>
                      <a:pt x="163" y="84"/>
                      <a:pt x="143" y="117"/>
                    </a:cubicBezTo>
                    <a:cubicBezTo>
                      <a:pt x="142" y="119"/>
                      <a:pt x="142" y="119"/>
                      <a:pt x="142" y="119"/>
                    </a:cubicBezTo>
                    <a:cubicBezTo>
                      <a:pt x="129" y="141"/>
                      <a:pt x="105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65">
                <a:extLst>
                  <a:ext uri="{FF2B5EF4-FFF2-40B4-BE49-F238E27FC236}">
                    <a16:creationId xmlns:a16="http://schemas.microsoft.com/office/drawing/2014/main" id="{D7772376-0FEC-470A-8F50-39AB259D5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207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2 w 126"/>
                  <a:gd name="T3" fmla="*/ 85 h 119"/>
                  <a:gd name="T4" fmla="*/ 11 w 126"/>
                  <a:gd name="T5" fmla="*/ 84 h 119"/>
                  <a:gd name="T6" fmla="*/ 42 w 126"/>
                  <a:gd name="T7" fmla="*/ 12 h 119"/>
                  <a:gd name="T8" fmla="*/ 114 w 126"/>
                  <a:gd name="T9" fmla="*/ 42 h 119"/>
                  <a:gd name="T10" fmla="*/ 114 w 126"/>
                  <a:gd name="T11" fmla="*/ 43 h 119"/>
                  <a:gd name="T12" fmla="*/ 84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1" y="119"/>
                      <a:pt x="21" y="106"/>
                      <a:pt x="12" y="85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0" y="55"/>
                      <a:pt x="13" y="23"/>
                      <a:pt x="42" y="12"/>
                    </a:cubicBezTo>
                    <a:cubicBezTo>
                      <a:pt x="70" y="0"/>
                      <a:pt x="102" y="14"/>
                      <a:pt x="114" y="42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26" y="71"/>
                      <a:pt x="112" y="104"/>
                      <a:pt x="84" y="115"/>
                    </a:cubicBezTo>
                    <a:cubicBezTo>
                      <a:pt x="77" y="118"/>
                      <a:pt x="70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66">
                <a:extLst>
                  <a:ext uri="{FF2B5EF4-FFF2-40B4-BE49-F238E27FC236}">
                    <a16:creationId xmlns:a16="http://schemas.microsoft.com/office/drawing/2014/main" id="{525DCD33-8956-42AD-A2AF-B443B50B6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018"/>
                <a:ext cx="31" cy="30"/>
              </a:xfrm>
              <a:custGeom>
                <a:avLst/>
                <a:gdLst>
                  <a:gd name="T0" fmla="*/ 57 w 113"/>
                  <a:gd name="T1" fmla="*/ 109 h 109"/>
                  <a:gd name="T2" fmla="*/ 48 w 113"/>
                  <a:gd name="T3" fmla="*/ 109 h 109"/>
                  <a:gd name="T4" fmla="*/ 5 w 113"/>
                  <a:gd name="T5" fmla="*/ 49 h 109"/>
                  <a:gd name="T6" fmla="*/ 5 w 113"/>
                  <a:gd name="T7" fmla="*/ 48 h 109"/>
                  <a:gd name="T8" fmla="*/ 65 w 113"/>
                  <a:gd name="T9" fmla="*/ 5 h 109"/>
                  <a:gd name="T10" fmla="*/ 108 w 113"/>
                  <a:gd name="T11" fmla="*/ 65 h 109"/>
                  <a:gd name="T12" fmla="*/ 108 w 113"/>
                  <a:gd name="T13" fmla="*/ 66 h 109"/>
                  <a:gd name="T14" fmla="*/ 57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7" y="109"/>
                    </a:moveTo>
                    <a:cubicBezTo>
                      <a:pt x="54" y="109"/>
                      <a:pt x="51" y="109"/>
                      <a:pt x="48" y="109"/>
                    </a:cubicBezTo>
                    <a:cubicBezTo>
                      <a:pt x="19" y="104"/>
                      <a:pt x="0" y="77"/>
                      <a:pt x="5" y="49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10" y="19"/>
                      <a:pt x="37" y="0"/>
                      <a:pt x="65" y="5"/>
                    </a:cubicBezTo>
                    <a:cubicBezTo>
                      <a:pt x="94" y="10"/>
                      <a:pt x="113" y="37"/>
                      <a:pt x="108" y="65"/>
                    </a:cubicBezTo>
                    <a:cubicBezTo>
                      <a:pt x="108" y="66"/>
                      <a:pt x="108" y="66"/>
                      <a:pt x="108" y="66"/>
                    </a:cubicBezTo>
                    <a:cubicBezTo>
                      <a:pt x="103" y="92"/>
                      <a:pt x="8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67">
                <a:extLst>
                  <a:ext uri="{FF2B5EF4-FFF2-40B4-BE49-F238E27FC236}">
                    <a16:creationId xmlns:a16="http://schemas.microsoft.com/office/drawing/2014/main" id="{460C8BB4-68DD-4530-82D5-31950E720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1969"/>
                <a:ext cx="41" cy="39"/>
              </a:xfrm>
              <a:custGeom>
                <a:avLst/>
                <a:gdLst>
                  <a:gd name="T0" fmla="*/ 75 w 150"/>
                  <a:gd name="T1" fmla="*/ 143 h 143"/>
                  <a:gd name="T2" fmla="*/ 14 w 150"/>
                  <a:gd name="T3" fmla="*/ 101 h 143"/>
                  <a:gd name="T4" fmla="*/ 14 w 150"/>
                  <a:gd name="T5" fmla="*/ 100 h 143"/>
                  <a:gd name="T6" fmla="*/ 50 w 150"/>
                  <a:gd name="T7" fmla="*/ 14 h 143"/>
                  <a:gd name="T8" fmla="*/ 136 w 150"/>
                  <a:gd name="T9" fmla="*/ 51 h 143"/>
                  <a:gd name="T10" fmla="*/ 137 w 150"/>
                  <a:gd name="T11" fmla="*/ 52 h 143"/>
                  <a:gd name="T12" fmla="*/ 100 w 150"/>
                  <a:gd name="T13" fmla="*/ 138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9" y="143"/>
                      <a:pt x="25" y="127"/>
                      <a:pt x="14" y="101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0" y="66"/>
                      <a:pt x="16" y="28"/>
                      <a:pt x="50" y="14"/>
                    </a:cubicBezTo>
                    <a:cubicBezTo>
                      <a:pt x="84" y="0"/>
                      <a:pt x="122" y="17"/>
                      <a:pt x="136" y="51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50" y="86"/>
                      <a:pt x="134" y="124"/>
                      <a:pt x="100" y="138"/>
                    </a:cubicBezTo>
                    <a:cubicBezTo>
                      <a:pt x="92" y="141"/>
                      <a:pt x="8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68">
                <a:extLst>
                  <a:ext uri="{FF2B5EF4-FFF2-40B4-BE49-F238E27FC236}">
                    <a16:creationId xmlns:a16="http://schemas.microsoft.com/office/drawing/2014/main" id="{D7048C48-7B81-46E7-B71E-A67EC7DA3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904"/>
                <a:ext cx="39" cy="39"/>
              </a:xfrm>
              <a:custGeom>
                <a:avLst/>
                <a:gdLst>
                  <a:gd name="T0" fmla="*/ 72 w 143"/>
                  <a:gd name="T1" fmla="*/ 140 h 140"/>
                  <a:gd name="T2" fmla="*/ 60 w 143"/>
                  <a:gd name="T3" fmla="*/ 139 h 140"/>
                  <a:gd name="T4" fmla="*/ 6 w 143"/>
                  <a:gd name="T5" fmla="*/ 62 h 140"/>
                  <a:gd name="T6" fmla="*/ 6 w 143"/>
                  <a:gd name="T7" fmla="*/ 61 h 140"/>
                  <a:gd name="T8" fmla="*/ 83 w 143"/>
                  <a:gd name="T9" fmla="*/ 6 h 140"/>
                  <a:gd name="T10" fmla="*/ 137 w 143"/>
                  <a:gd name="T11" fmla="*/ 83 h 140"/>
                  <a:gd name="T12" fmla="*/ 137 w 143"/>
                  <a:gd name="T13" fmla="*/ 85 h 140"/>
                  <a:gd name="T14" fmla="*/ 72 w 143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0">
                    <a:moveTo>
                      <a:pt x="72" y="140"/>
                    </a:moveTo>
                    <a:cubicBezTo>
                      <a:pt x="68" y="140"/>
                      <a:pt x="64" y="139"/>
                      <a:pt x="60" y="139"/>
                    </a:cubicBezTo>
                    <a:cubicBezTo>
                      <a:pt x="24" y="133"/>
                      <a:pt x="0" y="98"/>
                      <a:pt x="6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3" y="25"/>
                      <a:pt x="47" y="0"/>
                      <a:pt x="83" y="6"/>
                    </a:cubicBezTo>
                    <a:cubicBezTo>
                      <a:pt x="119" y="13"/>
                      <a:pt x="143" y="47"/>
                      <a:pt x="137" y="83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2" y="117"/>
                      <a:pt x="103" y="140"/>
                      <a:pt x="72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69">
                <a:extLst>
                  <a:ext uri="{FF2B5EF4-FFF2-40B4-BE49-F238E27FC236}">
                    <a16:creationId xmlns:a16="http://schemas.microsoft.com/office/drawing/2014/main" id="{BB1DACCA-D47F-4E90-AB52-ED09497E1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" y="1868"/>
                <a:ext cx="22" cy="23"/>
              </a:xfrm>
              <a:custGeom>
                <a:avLst/>
                <a:gdLst>
                  <a:gd name="T0" fmla="*/ 40 w 81"/>
                  <a:gd name="T1" fmla="*/ 82 h 82"/>
                  <a:gd name="T2" fmla="*/ 0 w 81"/>
                  <a:gd name="T3" fmla="*/ 42 h 82"/>
                  <a:gd name="T4" fmla="*/ 0 w 81"/>
                  <a:gd name="T5" fmla="*/ 41 h 82"/>
                  <a:gd name="T6" fmla="*/ 40 w 81"/>
                  <a:gd name="T7" fmla="*/ 0 h 82"/>
                  <a:gd name="T8" fmla="*/ 40 w 81"/>
                  <a:gd name="T9" fmla="*/ 0 h 82"/>
                  <a:gd name="T10" fmla="*/ 81 w 81"/>
                  <a:gd name="T11" fmla="*/ 40 h 82"/>
                  <a:gd name="T12" fmla="*/ 81 w 81"/>
                  <a:gd name="T13" fmla="*/ 41 h 82"/>
                  <a:gd name="T14" fmla="*/ 41 w 81"/>
                  <a:gd name="T15" fmla="*/ 82 h 82"/>
                  <a:gd name="T16" fmla="*/ 40 w 81"/>
                  <a:gd name="T17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2">
                    <a:moveTo>
                      <a:pt x="40" y="82"/>
                    </a:moveTo>
                    <a:cubicBezTo>
                      <a:pt x="18" y="82"/>
                      <a:pt x="1" y="64"/>
                      <a:pt x="0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19"/>
                      <a:pt x="17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62" y="0"/>
                      <a:pt x="80" y="18"/>
                      <a:pt x="81" y="40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1" y="63"/>
                      <a:pt x="63" y="82"/>
                      <a:pt x="41" y="82"/>
                    </a:cubicBezTo>
                    <a:cubicBezTo>
                      <a:pt x="41" y="82"/>
                      <a:pt x="41" y="82"/>
                      <a:pt x="40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70">
                <a:extLst>
                  <a:ext uri="{FF2B5EF4-FFF2-40B4-BE49-F238E27FC236}">
                    <a16:creationId xmlns:a16="http://schemas.microsoft.com/office/drawing/2014/main" id="{5D7F25EC-D18B-4F47-B748-C19146D44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1798"/>
                <a:ext cx="31" cy="30"/>
              </a:xfrm>
              <a:custGeom>
                <a:avLst/>
                <a:gdLst>
                  <a:gd name="T0" fmla="*/ 55 w 110"/>
                  <a:gd name="T1" fmla="*/ 107 h 107"/>
                  <a:gd name="T2" fmla="*/ 46 w 110"/>
                  <a:gd name="T3" fmla="*/ 106 h 107"/>
                  <a:gd name="T4" fmla="*/ 5 w 110"/>
                  <a:gd name="T5" fmla="*/ 47 h 107"/>
                  <a:gd name="T6" fmla="*/ 5 w 110"/>
                  <a:gd name="T7" fmla="*/ 46 h 107"/>
                  <a:gd name="T8" fmla="*/ 64 w 110"/>
                  <a:gd name="T9" fmla="*/ 5 h 107"/>
                  <a:gd name="T10" fmla="*/ 105 w 110"/>
                  <a:gd name="T11" fmla="*/ 63 h 107"/>
                  <a:gd name="T12" fmla="*/ 105 w 110"/>
                  <a:gd name="T13" fmla="*/ 65 h 107"/>
                  <a:gd name="T14" fmla="*/ 55 w 110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7">
                    <a:moveTo>
                      <a:pt x="55" y="107"/>
                    </a:moveTo>
                    <a:cubicBezTo>
                      <a:pt x="52" y="107"/>
                      <a:pt x="49" y="107"/>
                      <a:pt x="46" y="106"/>
                    </a:cubicBezTo>
                    <a:cubicBezTo>
                      <a:pt x="19" y="101"/>
                      <a:pt x="0" y="75"/>
                      <a:pt x="5" y="47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10" y="19"/>
                      <a:pt x="36" y="0"/>
                      <a:pt x="64" y="5"/>
                    </a:cubicBezTo>
                    <a:cubicBezTo>
                      <a:pt x="91" y="9"/>
                      <a:pt x="110" y="36"/>
                      <a:pt x="105" y="63"/>
                    </a:cubicBezTo>
                    <a:cubicBezTo>
                      <a:pt x="105" y="65"/>
                      <a:pt x="105" y="65"/>
                      <a:pt x="105" y="65"/>
                    </a:cubicBezTo>
                    <a:cubicBezTo>
                      <a:pt x="101" y="89"/>
                      <a:pt x="79" y="107"/>
                      <a:pt x="55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71">
                <a:extLst>
                  <a:ext uri="{FF2B5EF4-FFF2-40B4-BE49-F238E27FC236}">
                    <a16:creationId xmlns:a16="http://schemas.microsoft.com/office/drawing/2014/main" id="{5388F610-FC8C-4874-8901-014935CC4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1749"/>
                <a:ext cx="37" cy="37"/>
              </a:xfrm>
              <a:custGeom>
                <a:avLst/>
                <a:gdLst>
                  <a:gd name="T0" fmla="*/ 66 w 133"/>
                  <a:gd name="T1" fmla="*/ 134 h 134"/>
                  <a:gd name="T2" fmla="*/ 0 w 133"/>
                  <a:gd name="T3" fmla="*/ 69 h 134"/>
                  <a:gd name="T4" fmla="*/ 0 w 133"/>
                  <a:gd name="T5" fmla="*/ 67 h 134"/>
                  <a:gd name="T6" fmla="*/ 65 w 133"/>
                  <a:gd name="T7" fmla="*/ 0 h 134"/>
                  <a:gd name="T8" fmla="*/ 66 w 133"/>
                  <a:gd name="T9" fmla="*/ 0 h 134"/>
                  <a:gd name="T10" fmla="*/ 132 w 133"/>
                  <a:gd name="T11" fmla="*/ 66 h 134"/>
                  <a:gd name="T12" fmla="*/ 132 w 133"/>
                  <a:gd name="T13" fmla="*/ 67 h 134"/>
                  <a:gd name="T14" fmla="*/ 67 w 133"/>
                  <a:gd name="T15" fmla="*/ 134 h 134"/>
                  <a:gd name="T16" fmla="*/ 66 w 133"/>
                  <a:gd name="T17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134">
                    <a:moveTo>
                      <a:pt x="66" y="134"/>
                    </a:moveTo>
                    <a:cubicBezTo>
                      <a:pt x="30" y="134"/>
                      <a:pt x="1" y="105"/>
                      <a:pt x="0" y="6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1"/>
                      <a:pt x="29" y="1"/>
                      <a:pt x="65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102" y="0"/>
                      <a:pt x="132" y="29"/>
                      <a:pt x="132" y="66"/>
                    </a:cubicBezTo>
                    <a:cubicBezTo>
                      <a:pt x="132" y="67"/>
                      <a:pt x="132" y="67"/>
                      <a:pt x="132" y="67"/>
                    </a:cubicBezTo>
                    <a:cubicBezTo>
                      <a:pt x="133" y="104"/>
                      <a:pt x="104" y="134"/>
                      <a:pt x="67" y="134"/>
                    </a:cubicBezTo>
                    <a:cubicBezTo>
                      <a:pt x="67" y="134"/>
                      <a:pt x="67" y="134"/>
                      <a:pt x="66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72">
                <a:extLst>
                  <a:ext uri="{FF2B5EF4-FFF2-40B4-BE49-F238E27FC236}">
                    <a16:creationId xmlns:a16="http://schemas.microsoft.com/office/drawing/2014/main" id="{D28C37D9-288A-409A-A692-099DD2DF1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1685"/>
                <a:ext cx="39" cy="37"/>
              </a:xfrm>
              <a:custGeom>
                <a:avLst/>
                <a:gdLst>
                  <a:gd name="T0" fmla="*/ 71 w 141"/>
                  <a:gd name="T1" fmla="*/ 137 h 137"/>
                  <a:gd name="T2" fmla="*/ 8 w 141"/>
                  <a:gd name="T3" fmla="*/ 85 h 137"/>
                  <a:gd name="T4" fmla="*/ 7 w 141"/>
                  <a:gd name="T5" fmla="*/ 83 h 137"/>
                  <a:gd name="T6" fmla="*/ 58 w 141"/>
                  <a:gd name="T7" fmla="*/ 8 h 137"/>
                  <a:gd name="T8" fmla="*/ 134 w 141"/>
                  <a:gd name="T9" fmla="*/ 58 h 137"/>
                  <a:gd name="T10" fmla="*/ 134 w 141"/>
                  <a:gd name="T11" fmla="*/ 59 h 137"/>
                  <a:gd name="T12" fmla="*/ 84 w 141"/>
                  <a:gd name="T13" fmla="*/ 135 h 137"/>
                  <a:gd name="T14" fmla="*/ 71 w 141"/>
                  <a:gd name="T15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7">
                    <a:moveTo>
                      <a:pt x="71" y="137"/>
                    </a:moveTo>
                    <a:cubicBezTo>
                      <a:pt x="41" y="137"/>
                      <a:pt x="14" y="115"/>
                      <a:pt x="8" y="85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0" y="49"/>
                      <a:pt x="23" y="15"/>
                      <a:pt x="58" y="8"/>
                    </a:cubicBezTo>
                    <a:cubicBezTo>
                      <a:pt x="92" y="0"/>
                      <a:pt x="126" y="23"/>
                      <a:pt x="134" y="58"/>
                    </a:cubicBezTo>
                    <a:cubicBezTo>
                      <a:pt x="134" y="59"/>
                      <a:pt x="134" y="59"/>
                      <a:pt x="134" y="59"/>
                    </a:cubicBezTo>
                    <a:cubicBezTo>
                      <a:pt x="141" y="94"/>
                      <a:pt x="118" y="128"/>
                      <a:pt x="84" y="135"/>
                    </a:cubicBezTo>
                    <a:cubicBezTo>
                      <a:pt x="79" y="136"/>
                      <a:pt x="75" y="137"/>
                      <a:pt x="71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73">
                <a:extLst>
                  <a:ext uri="{FF2B5EF4-FFF2-40B4-BE49-F238E27FC236}">
                    <a16:creationId xmlns:a16="http://schemas.microsoft.com/office/drawing/2014/main" id="{5C08E149-1F5A-4E23-B9A1-226D60C18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1643"/>
                <a:ext cx="31" cy="29"/>
              </a:xfrm>
              <a:custGeom>
                <a:avLst/>
                <a:gdLst>
                  <a:gd name="T0" fmla="*/ 55 w 111"/>
                  <a:gd name="T1" fmla="*/ 105 h 105"/>
                  <a:gd name="T2" fmla="*/ 38 w 111"/>
                  <a:gd name="T3" fmla="*/ 102 h 105"/>
                  <a:gd name="T4" fmla="*/ 9 w 111"/>
                  <a:gd name="T5" fmla="*/ 39 h 105"/>
                  <a:gd name="T6" fmla="*/ 10 w 111"/>
                  <a:gd name="T7" fmla="*/ 38 h 105"/>
                  <a:gd name="T8" fmla="*/ 72 w 111"/>
                  <a:gd name="T9" fmla="*/ 9 h 105"/>
                  <a:gd name="T10" fmla="*/ 101 w 111"/>
                  <a:gd name="T11" fmla="*/ 72 h 105"/>
                  <a:gd name="T12" fmla="*/ 101 w 111"/>
                  <a:gd name="T13" fmla="*/ 73 h 105"/>
                  <a:gd name="T14" fmla="*/ 55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5" y="105"/>
                    </a:moveTo>
                    <a:cubicBezTo>
                      <a:pt x="49" y="105"/>
                      <a:pt x="44" y="104"/>
                      <a:pt x="38" y="102"/>
                    </a:cubicBezTo>
                    <a:cubicBezTo>
                      <a:pt x="13" y="93"/>
                      <a:pt x="0" y="65"/>
                      <a:pt x="9" y="39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9" y="13"/>
                      <a:pt x="47" y="0"/>
                      <a:pt x="72" y="9"/>
                    </a:cubicBezTo>
                    <a:cubicBezTo>
                      <a:pt x="98" y="19"/>
                      <a:pt x="111" y="47"/>
                      <a:pt x="101" y="72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4" y="93"/>
                      <a:pt x="75" y="105"/>
                      <a:pt x="55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74">
                <a:extLst>
                  <a:ext uri="{FF2B5EF4-FFF2-40B4-BE49-F238E27FC236}">
                    <a16:creationId xmlns:a16="http://schemas.microsoft.com/office/drawing/2014/main" id="{63E374E0-F1A9-42D1-90DC-5BBBF4379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582"/>
                <a:ext cx="25" cy="24"/>
              </a:xfrm>
              <a:custGeom>
                <a:avLst/>
                <a:gdLst>
                  <a:gd name="T0" fmla="*/ 44 w 88"/>
                  <a:gd name="T1" fmla="*/ 85 h 85"/>
                  <a:gd name="T2" fmla="*/ 5 w 88"/>
                  <a:gd name="T3" fmla="*/ 53 h 85"/>
                  <a:gd name="T4" fmla="*/ 5 w 88"/>
                  <a:gd name="T5" fmla="*/ 52 h 85"/>
                  <a:gd name="T6" fmla="*/ 36 w 88"/>
                  <a:gd name="T7" fmla="*/ 4 h 85"/>
                  <a:gd name="T8" fmla="*/ 84 w 88"/>
                  <a:gd name="T9" fmla="*/ 36 h 85"/>
                  <a:gd name="T10" fmla="*/ 84 w 88"/>
                  <a:gd name="T11" fmla="*/ 37 h 85"/>
                  <a:gd name="T12" fmla="*/ 52 w 88"/>
                  <a:gd name="T13" fmla="*/ 84 h 85"/>
                  <a:gd name="T14" fmla="*/ 44 w 88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5">
                    <a:moveTo>
                      <a:pt x="44" y="85"/>
                    </a:moveTo>
                    <a:cubicBezTo>
                      <a:pt x="26" y="85"/>
                      <a:pt x="9" y="72"/>
                      <a:pt x="5" y="53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0" y="30"/>
                      <a:pt x="14" y="9"/>
                      <a:pt x="36" y="4"/>
                    </a:cubicBezTo>
                    <a:cubicBezTo>
                      <a:pt x="58" y="0"/>
                      <a:pt x="79" y="14"/>
                      <a:pt x="84" y="36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8" y="59"/>
                      <a:pt x="74" y="80"/>
                      <a:pt x="52" y="84"/>
                    </a:cubicBezTo>
                    <a:cubicBezTo>
                      <a:pt x="50" y="85"/>
                      <a:pt x="47" y="85"/>
                      <a:pt x="4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75">
                <a:extLst>
                  <a:ext uri="{FF2B5EF4-FFF2-40B4-BE49-F238E27FC236}">
                    <a16:creationId xmlns:a16="http://schemas.microsoft.com/office/drawing/2014/main" id="{B2204DFB-5681-4DF9-B8FC-AEF901841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1541"/>
                <a:ext cx="24" cy="23"/>
              </a:xfrm>
              <a:custGeom>
                <a:avLst/>
                <a:gdLst>
                  <a:gd name="T0" fmla="*/ 43 w 87"/>
                  <a:gd name="T1" fmla="*/ 83 h 83"/>
                  <a:gd name="T2" fmla="*/ 30 w 87"/>
                  <a:gd name="T3" fmla="*/ 80 h 83"/>
                  <a:gd name="T4" fmla="*/ 7 w 87"/>
                  <a:gd name="T5" fmla="*/ 31 h 83"/>
                  <a:gd name="T6" fmla="*/ 7 w 87"/>
                  <a:gd name="T7" fmla="*/ 30 h 83"/>
                  <a:gd name="T8" fmla="*/ 57 w 87"/>
                  <a:gd name="T9" fmla="*/ 7 h 83"/>
                  <a:gd name="T10" fmla="*/ 80 w 87"/>
                  <a:gd name="T11" fmla="*/ 57 h 83"/>
                  <a:gd name="T12" fmla="*/ 80 w 87"/>
                  <a:gd name="T13" fmla="*/ 58 h 83"/>
                  <a:gd name="T14" fmla="*/ 43 w 87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3">
                    <a:moveTo>
                      <a:pt x="43" y="83"/>
                    </a:moveTo>
                    <a:cubicBezTo>
                      <a:pt x="39" y="83"/>
                      <a:pt x="34" y="82"/>
                      <a:pt x="30" y="80"/>
                    </a:cubicBezTo>
                    <a:cubicBezTo>
                      <a:pt x="10" y="73"/>
                      <a:pt x="0" y="51"/>
                      <a:pt x="7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15" y="10"/>
                      <a:pt x="37" y="0"/>
                      <a:pt x="57" y="7"/>
                    </a:cubicBezTo>
                    <a:cubicBezTo>
                      <a:pt x="77" y="14"/>
                      <a:pt x="87" y="37"/>
                      <a:pt x="80" y="57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74" y="73"/>
                      <a:pt x="59" y="83"/>
                      <a:pt x="43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76">
                <a:extLst>
                  <a:ext uri="{FF2B5EF4-FFF2-40B4-BE49-F238E27FC236}">
                    <a16:creationId xmlns:a16="http://schemas.microsoft.com/office/drawing/2014/main" id="{1F53F07D-D393-4B3C-91B4-011304B3F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467"/>
                <a:ext cx="49" cy="46"/>
              </a:xfrm>
              <a:custGeom>
                <a:avLst/>
                <a:gdLst>
                  <a:gd name="T0" fmla="*/ 88 w 175"/>
                  <a:gd name="T1" fmla="*/ 164 h 164"/>
                  <a:gd name="T2" fmla="*/ 24 w 175"/>
                  <a:gd name="T3" fmla="*/ 129 h 164"/>
                  <a:gd name="T4" fmla="*/ 23 w 175"/>
                  <a:gd name="T5" fmla="*/ 128 h 164"/>
                  <a:gd name="T6" fmla="*/ 46 w 175"/>
                  <a:gd name="T7" fmla="*/ 23 h 164"/>
                  <a:gd name="T8" fmla="*/ 151 w 175"/>
                  <a:gd name="T9" fmla="*/ 45 h 164"/>
                  <a:gd name="T10" fmla="*/ 152 w 175"/>
                  <a:gd name="T11" fmla="*/ 47 h 164"/>
                  <a:gd name="T12" fmla="*/ 129 w 175"/>
                  <a:gd name="T13" fmla="*/ 152 h 164"/>
                  <a:gd name="T14" fmla="*/ 88 w 175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4">
                    <a:moveTo>
                      <a:pt x="88" y="164"/>
                    </a:moveTo>
                    <a:cubicBezTo>
                      <a:pt x="63" y="164"/>
                      <a:pt x="39" y="152"/>
                      <a:pt x="24" y="129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0" y="92"/>
                      <a:pt x="10" y="45"/>
                      <a:pt x="46" y="23"/>
                    </a:cubicBezTo>
                    <a:cubicBezTo>
                      <a:pt x="81" y="0"/>
                      <a:pt x="128" y="10"/>
                      <a:pt x="151" y="45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75" y="82"/>
                      <a:pt x="165" y="129"/>
                      <a:pt x="129" y="152"/>
                    </a:cubicBezTo>
                    <a:cubicBezTo>
                      <a:pt x="117" y="160"/>
                      <a:pt x="102" y="164"/>
                      <a:pt x="88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77">
                <a:extLst>
                  <a:ext uri="{FF2B5EF4-FFF2-40B4-BE49-F238E27FC236}">
                    <a16:creationId xmlns:a16="http://schemas.microsoft.com/office/drawing/2014/main" id="{441B3F0C-8C59-4680-8D41-51A6F11E3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427"/>
                <a:ext cx="43" cy="41"/>
              </a:xfrm>
              <a:custGeom>
                <a:avLst/>
                <a:gdLst>
                  <a:gd name="T0" fmla="*/ 77 w 156"/>
                  <a:gd name="T1" fmla="*/ 148 h 148"/>
                  <a:gd name="T2" fmla="*/ 54 w 156"/>
                  <a:gd name="T3" fmla="*/ 144 h 148"/>
                  <a:gd name="T4" fmla="*/ 13 w 156"/>
                  <a:gd name="T5" fmla="*/ 56 h 148"/>
                  <a:gd name="T6" fmla="*/ 13 w 156"/>
                  <a:gd name="T7" fmla="*/ 54 h 148"/>
                  <a:gd name="T8" fmla="*/ 102 w 156"/>
                  <a:gd name="T9" fmla="*/ 14 h 148"/>
                  <a:gd name="T10" fmla="*/ 143 w 156"/>
                  <a:gd name="T11" fmla="*/ 102 h 148"/>
                  <a:gd name="T12" fmla="*/ 142 w 156"/>
                  <a:gd name="T13" fmla="*/ 104 h 148"/>
                  <a:gd name="T14" fmla="*/ 77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7" y="148"/>
                    </a:moveTo>
                    <a:cubicBezTo>
                      <a:pt x="70" y="148"/>
                      <a:pt x="61" y="147"/>
                      <a:pt x="54" y="144"/>
                    </a:cubicBezTo>
                    <a:cubicBezTo>
                      <a:pt x="18" y="131"/>
                      <a:pt x="0" y="91"/>
                      <a:pt x="13" y="56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27" y="19"/>
                      <a:pt x="66" y="0"/>
                      <a:pt x="102" y="14"/>
                    </a:cubicBezTo>
                    <a:cubicBezTo>
                      <a:pt x="137" y="27"/>
                      <a:pt x="156" y="66"/>
                      <a:pt x="143" y="102"/>
                    </a:cubicBezTo>
                    <a:cubicBezTo>
                      <a:pt x="142" y="104"/>
                      <a:pt x="142" y="104"/>
                      <a:pt x="142" y="104"/>
                    </a:cubicBezTo>
                    <a:cubicBezTo>
                      <a:pt x="132" y="131"/>
                      <a:pt x="105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78">
                <a:extLst>
                  <a:ext uri="{FF2B5EF4-FFF2-40B4-BE49-F238E27FC236}">
                    <a16:creationId xmlns:a16="http://schemas.microsoft.com/office/drawing/2014/main" id="{3ACE8111-589D-4EC3-8362-544783514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1383"/>
                <a:ext cx="29" cy="27"/>
              </a:xfrm>
              <a:custGeom>
                <a:avLst/>
                <a:gdLst>
                  <a:gd name="T0" fmla="*/ 52 w 103"/>
                  <a:gd name="T1" fmla="*/ 96 h 96"/>
                  <a:gd name="T2" fmla="*/ 14 w 103"/>
                  <a:gd name="T3" fmla="*/ 76 h 96"/>
                  <a:gd name="T4" fmla="*/ 14 w 103"/>
                  <a:gd name="T5" fmla="*/ 75 h 96"/>
                  <a:gd name="T6" fmla="*/ 27 w 103"/>
                  <a:gd name="T7" fmla="*/ 13 h 96"/>
                  <a:gd name="T8" fmla="*/ 89 w 103"/>
                  <a:gd name="T9" fmla="*/ 27 h 96"/>
                  <a:gd name="T10" fmla="*/ 90 w 103"/>
                  <a:gd name="T11" fmla="*/ 27 h 96"/>
                  <a:gd name="T12" fmla="*/ 76 w 103"/>
                  <a:gd name="T13" fmla="*/ 89 h 96"/>
                  <a:gd name="T14" fmla="*/ 52 w 103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96">
                    <a:moveTo>
                      <a:pt x="52" y="96"/>
                    </a:moveTo>
                    <a:cubicBezTo>
                      <a:pt x="37" y="96"/>
                      <a:pt x="23" y="89"/>
                      <a:pt x="14" y="76"/>
                    </a:cubicBezTo>
                    <a:cubicBezTo>
                      <a:pt x="14" y="75"/>
                      <a:pt x="14" y="75"/>
                      <a:pt x="14" y="75"/>
                    </a:cubicBezTo>
                    <a:cubicBezTo>
                      <a:pt x="0" y="54"/>
                      <a:pt x="6" y="26"/>
                      <a:pt x="27" y="13"/>
                    </a:cubicBezTo>
                    <a:cubicBezTo>
                      <a:pt x="48" y="0"/>
                      <a:pt x="76" y="6"/>
                      <a:pt x="89" y="27"/>
                    </a:cubicBezTo>
                    <a:cubicBezTo>
                      <a:pt x="90" y="27"/>
                      <a:pt x="90" y="27"/>
                      <a:pt x="90" y="27"/>
                    </a:cubicBezTo>
                    <a:cubicBezTo>
                      <a:pt x="103" y="48"/>
                      <a:pt x="97" y="76"/>
                      <a:pt x="76" y="89"/>
                    </a:cubicBezTo>
                    <a:cubicBezTo>
                      <a:pt x="69" y="94"/>
                      <a:pt x="60" y="96"/>
                      <a:pt x="52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79">
                <a:extLst>
                  <a:ext uri="{FF2B5EF4-FFF2-40B4-BE49-F238E27FC236}">
                    <a16:creationId xmlns:a16="http://schemas.microsoft.com/office/drawing/2014/main" id="{C7AFE584-4FC3-409F-8C15-053D746DA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346"/>
                <a:ext cx="27" cy="26"/>
              </a:xfrm>
              <a:custGeom>
                <a:avLst/>
                <a:gdLst>
                  <a:gd name="T0" fmla="*/ 49 w 99"/>
                  <a:gd name="T1" fmla="*/ 94 h 94"/>
                  <a:gd name="T2" fmla="*/ 20 w 99"/>
                  <a:gd name="T3" fmla="*/ 83 h 94"/>
                  <a:gd name="T4" fmla="*/ 16 w 99"/>
                  <a:gd name="T5" fmla="*/ 21 h 94"/>
                  <a:gd name="T6" fmla="*/ 17 w 99"/>
                  <a:gd name="T7" fmla="*/ 20 h 94"/>
                  <a:gd name="T8" fmla="*/ 79 w 99"/>
                  <a:gd name="T9" fmla="*/ 16 h 94"/>
                  <a:gd name="T10" fmla="*/ 83 w 99"/>
                  <a:gd name="T11" fmla="*/ 78 h 94"/>
                  <a:gd name="T12" fmla="*/ 82 w 99"/>
                  <a:gd name="T13" fmla="*/ 79 h 94"/>
                  <a:gd name="T14" fmla="*/ 49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49" y="94"/>
                    </a:moveTo>
                    <a:cubicBezTo>
                      <a:pt x="39" y="94"/>
                      <a:pt x="28" y="90"/>
                      <a:pt x="20" y="83"/>
                    </a:cubicBezTo>
                    <a:cubicBezTo>
                      <a:pt x="2" y="67"/>
                      <a:pt x="0" y="39"/>
                      <a:pt x="16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33" y="2"/>
                      <a:pt x="61" y="0"/>
                      <a:pt x="79" y="16"/>
                    </a:cubicBezTo>
                    <a:cubicBezTo>
                      <a:pt x="97" y="32"/>
                      <a:pt x="99" y="60"/>
                      <a:pt x="83" y="78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73" y="89"/>
                      <a:pt x="61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80">
                <a:extLst>
                  <a:ext uri="{FF2B5EF4-FFF2-40B4-BE49-F238E27FC236}">
                    <a16:creationId xmlns:a16="http://schemas.microsoft.com/office/drawing/2014/main" id="{268F6A9B-D9FE-40A1-A178-F3C75C7E2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85"/>
                <a:ext cx="36" cy="34"/>
              </a:xfrm>
              <a:custGeom>
                <a:avLst/>
                <a:gdLst>
                  <a:gd name="T0" fmla="*/ 66 w 131"/>
                  <a:gd name="T1" fmla="*/ 123 h 123"/>
                  <a:gd name="T2" fmla="*/ 18 w 131"/>
                  <a:gd name="T3" fmla="*/ 97 h 123"/>
                  <a:gd name="T4" fmla="*/ 17 w 131"/>
                  <a:gd name="T5" fmla="*/ 96 h 123"/>
                  <a:gd name="T6" fmla="*/ 35 w 131"/>
                  <a:gd name="T7" fmla="*/ 17 h 123"/>
                  <a:gd name="T8" fmla="*/ 113 w 131"/>
                  <a:gd name="T9" fmla="*/ 35 h 123"/>
                  <a:gd name="T10" fmla="*/ 114 w 131"/>
                  <a:gd name="T11" fmla="*/ 36 h 123"/>
                  <a:gd name="T12" fmla="*/ 97 w 131"/>
                  <a:gd name="T13" fmla="*/ 115 h 123"/>
                  <a:gd name="T14" fmla="*/ 66 w 131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3">
                    <a:moveTo>
                      <a:pt x="66" y="123"/>
                    </a:moveTo>
                    <a:cubicBezTo>
                      <a:pt x="47" y="123"/>
                      <a:pt x="29" y="114"/>
                      <a:pt x="18" y="97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0" y="70"/>
                      <a:pt x="8" y="34"/>
                      <a:pt x="35" y="17"/>
                    </a:cubicBezTo>
                    <a:cubicBezTo>
                      <a:pt x="61" y="0"/>
                      <a:pt x="97" y="8"/>
                      <a:pt x="113" y="35"/>
                    </a:cubicBezTo>
                    <a:cubicBezTo>
                      <a:pt x="114" y="36"/>
                      <a:pt x="114" y="36"/>
                      <a:pt x="114" y="36"/>
                    </a:cubicBezTo>
                    <a:cubicBezTo>
                      <a:pt x="131" y="62"/>
                      <a:pt x="123" y="98"/>
                      <a:pt x="97" y="115"/>
                    </a:cubicBezTo>
                    <a:cubicBezTo>
                      <a:pt x="87" y="121"/>
                      <a:pt x="77" y="123"/>
                      <a:pt x="66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81">
                <a:extLst>
                  <a:ext uri="{FF2B5EF4-FFF2-40B4-BE49-F238E27FC236}">
                    <a16:creationId xmlns:a16="http://schemas.microsoft.com/office/drawing/2014/main" id="{23CE050C-2B03-4A0D-B0DB-A780F0439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126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8 w 88"/>
                  <a:gd name="T3" fmla="*/ 73 h 83"/>
                  <a:gd name="T4" fmla="*/ 14 w 88"/>
                  <a:gd name="T5" fmla="*/ 18 h 83"/>
                  <a:gd name="T6" fmla="*/ 15 w 88"/>
                  <a:gd name="T7" fmla="*/ 17 h 83"/>
                  <a:gd name="T8" fmla="*/ 70 w 88"/>
                  <a:gd name="T9" fmla="*/ 14 h 83"/>
                  <a:gd name="T10" fmla="*/ 74 w 88"/>
                  <a:gd name="T11" fmla="*/ 69 h 83"/>
                  <a:gd name="T12" fmla="*/ 73 w 88"/>
                  <a:gd name="T13" fmla="*/ 70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5" y="83"/>
                      <a:pt x="25" y="80"/>
                      <a:pt x="18" y="73"/>
                    </a:cubicBezTo>
                    <a:cubicBezTo>
                      <a:pt x="2" y="59"/>
                      <a:pt x="0" y="34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29" y="1"/>
                      <a:pt x="54" y="0"/>
                      <a:pt x="70" y="14"/>
                    </a:cubicBezTo>
                    <a:cubicBezTo>
                      <a:pt x="87" y="28"/>
                      <a:pt x="88" y="53"/>
                      <a:pt x="74" y="69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5" y="79"/>
                      <a:pt x="55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82">
                <a:extLst>
                  <a:ext uri="{FF2B5EF4-FFF2-40B4-BE49-F238E27FC236}">
                    <a16:creationId xmlns:a16="http://schemas.microsoft.com/office/drawing/2014/main" id="{37973E3E-F628-458D-B84B-8932FB3BF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1215"/>
                <a:ext cx="39" cy="36"/>
              </a:xfrm>
              <a:custGeom>
                <a:avLst/>
                <a:gdLst>
                  <a:gd name="T0" fmla="*/ 71 w 141"/>
                  <a:gd name="T1" fmla="*/ 132 h 132"/>
                  <a:gd name="T2" fmla="*/ 35 w 141"/>
                  <a:gd name="T3" fmla="*/ 120 h 132"/>
                  <a:gd name="T4" fmla="*/ 34 w 141"/>
                  <a:gd name="T5" fmla="*/ 119 h 132"/>
                  <a:gd name="T6" fmla="*/ 20 w 141"/>
                  <a:gd name="T7" fmla="*/ 34 h 132"/>
                  <a:gd name="T8" fmla="*/ 106 w 141"/>
                  <a:gd name="T9" fmla="*/ 20 h 132"/>
                  <a:gd name="T10" fmla="*/ 107 w 141"/>
                  <a:gd name="T11" fmla="*/ 21 h 132"/>
                  <a:gd name="T12" fmla="*/ 121 w 141"/>
                  <a:gd name="T13" fmla="*/ 107 h 132"/>
                  <a:gd name="T14" fmla="*/ 71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1" y="132"/>
                    </a:moveTo>
                    <a:cubicBezTo>
                      <a:pt x="59" y="132"/>
                      <a:pt x="46" y="128"/>
                      <a:pt x="35" y="120"/>
                    </a:cubicBezTo>
                    <a:cubicBezTo>
                      <a:pt x="34" y="119"/>
                      <a:pt x="34" y="119"/>
                      <a:pt x="34" y="119"/>
                    </a:cubicBezTo>
                    <a:cubicBezTo>
                      <a:pt x="6" y="99"/>
                      <a:pt x="0" y="61"/>
                      <a:pt x="20" y="34"/>
                    </a:cubicBezTo>
                    <a:cubicBezTo>
                      <a:pt x="40" y="6"/>
                      <a:pt x="79" y="0"/>
                      <a:pt x="106" y="20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35" y="41"/>
                      <a:pt x="141" y="80"/>
                      <a:pt x="121" y="107"/>
                    </a:cubicBezTo>
                    <a:cubicBezTo>
                      <a:pt x="109" y="123"/>
                      <a:pt x="90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83">
                <a:extLst>
                  <a:ext uri="{FF2B5EF4-FFF2-40B4-BE49-F238E27FC236}">
                    <a16:creationId xmlns:a16="http://schemas.microsoft.com/office/drawing/2014/main" id="{2B64007F-F107-47E2-AD98-747E7BCB5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1176"/>
                <a:ext cx="48" cy="45"/>
              </a:xfrm>
              <a:custGeom>
                <a:avLst/>
                <a:gdLst>
                  <a:gd name="T0" fmla="*/ 87 w 174"/>
                  <a:gd name="T1" fmla="*/ 163 h 163"/>
                  <a:gd name="T2" fmla="*/ 19 w 174"/>
                  <a:gd name="T3" fmla="*/ 122 h 163"/>
                  <a:gd name="T4" fmla="*/ 52 w 174"/>
                  <a:gd name="T5" fmla="*/ 20 h 163"/>
                  <a:gd name="T6" fmla="*/ 53 w 174"/>
                  <a:gd name="T7" fmla="*/ 19 h 163"/>
                  <a:gd name="T8" fmla="*/ 155 w 174"/>
                  <a:gd name="T9" fmla="*/ 52 h 163"/>
                  <a:gd name="T10" fmla="*/ 123 w 174"/>
                  <a:gd name="T11" fmla="*/ 153 h 163"/>
                  <a:gd name="T12" fmla="*/ 121 w 174"/>
                  <a:gd name="T13" fmla="*/ 154 h 163"/>
                  <a:gd name="T14" fmla="*/ 87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7" y="163"/>
                    </a:moveTo>
                    <a:cubicBezTo>
                      <a:pt x="59" y="163"/>
                      <a:pt x="33" y="148"/>
                      <a:pt x="19" y="122"/>
                    </a:cubicBezTo>
                    <a:cubicBezTo>
                      <a:pt x="0" y="85"/>
                      <a:pt x="15" y="39"/>
                      <a:pt x="52" y="20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90" y="0"/>
                      <a:pt x="136" y="15"/>
                      <a:pt x="155" y="52"/>
                    </a:cubicBezTo>
                    <a:cubicBezTo>
                      <a:pt x="174" y="89"/>
                      <a:pt x="160" y="134"/>
                      <a:pt x="123" y="153"/>
                    </a:cubicBezTo>
                    <a:cubicBezTo>
                      <a:pt x="121" y="154"/>
                      <a:pt x="121" y="154"/>
                      <a:pt x="121" y="154"/>
                    </a:cubicBezTo>
                    <a:cubicBezTo>
                      <a:pt x="110" y="160"/>
                      <a:pt x="98" y="163"/>
                      <a:pt x="87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84">
                <a:extLst>
                  <a:ext uri="{FF2B5EF4-FFF2-40B4-BE49-F238E27FC236}">
                    <a16:creationId xmlns:a16="http://schemas.microsoft.com/office/drawing/2014/main" id="{0957BA5C-6ABF-47D8-84FF-D4DA5D884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156"/>
                <a:ext cx="25" cy="23"/>
              </a:xfrm>
              <a:custGeom>
                <a:avLst/>
                <a:gdLst>
                  <a:gd name="T0" fmla="*/ 46 w 91"/>
                  <a:gd name="T1" fmla="*/ 86 h 86"/>
                  <a:gd name="T2" fmla="*/ 22 w 91"/>
                  <a:gd name="T3" fmla="*/ 78 h 86"/>
                  <a:gd name="T4" fmla="*/ 21 w 91"/>
                  <a:gd name="T5" fmla="*/ 78 h 86"/>
                  <a:gd name="T6" fmla="*/ 13 w 91"/>
                  <a:gd name="T7" fmla="*/ 22 h 86"/>
                  <a:gd name="T8" fmla="*/ 69 w 91"/>
                  <a:gd name="T9" fmla="*/ 13 h 86"/>
                  <a:gd name="T10" fmla="*/ 70 w 91"/>
                  <a:gd name="T11" fmla="*/ 14 h 86"/>
                  <a:gd name="T12" fmla="*/ 78 w 91"/>
                  <a:gd name="T13" fmla="*/ 70 h 86"/>
                  <a:gd name="T14" fmla="*/ 46 w 91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6">
                    <a:moveTo>
                      <a:pt x="46" y="86"/>
                    </a:moveTo>
                    <a:cubicBezTo>
                      <a:pt x="38" y="86"/>
                      <a:pt x="29" y="84"/>
                      <a:pt x="22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4" y="65"/>
                      <a:pt x="0" y="40"/>
                      <a:pt x="13" y="22"/>
                    </a:cubicBezTo>
                    <a:cubicBezTo>
                      <a:pt x="26" y="4"/>
                      <a:pt x="51" y="0"/>
                      <a:pt x="69" y="1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87" y="27"/>
                      <a:pt x="91" y="52"/>
                      <a:pt x="78" y="70"/>
                    </a:cubicBezTo>
                    <a:cubicBezTo>
                      <a:pt x="70" y="80"/>
                      <a:pt x="58" y="86"/>
                      <a:pt x="46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85">
                <a:extLst>
                  <a:ext uri="{FF2B5EF4-FFF2-40B4-BE49-F238E27FC236}">
                    <a16:creationId xmlns:a16="http://schemas.microsoft.com/office/drawing/2014/main" id="{DC67CFFA-359E-477B-992F-E5283E75F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6" y="1132"/>
                <a:ext cx="35" cy="32"/>
              </a:xfrm>
              <a:custGeom>
                <a:avLst/>
                <a:gdLst>
                  <a:gd name="T0" fmla="*/ 63 w 126"/>
                  <a:gd name="T1" fmla="*/ 117 h 117"/>
                  <a:gd name="T2" fmla="*/ 14 w 126"/>
                  <a:gd name="T3" fmla="*/ 88 h 117"/>
                  <a:gd name="T4" fmla="*/ 37 w 126"/>
                  <a:gd name="T5" fmla="*/ 14 h 117"/>
                  <a:gd name="T6" fmla="*/ 39 w 126"/>
                  <a:gd name="T7" fmla="*/ 14 h 117"/>
                  <a:gd name="T8" fmla="*/ 112 w 126"/>
                  <a:gd name="T9" fmla="*/ 37 h 117"/>
                  <a:gd name="T10" fmla="*/ 89 w 126"/>
                  <a:gd name="T11" fmla="*/ 110 h 117"/>
                  <a:gd name="T12" fmla="*/ 88 w 126"/>
                  <a:gd name="T13" fmla="*/ 111 h 117"/>
                  <a:gd name="T14" fmla="*/ 63 w 126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7">
                    <a:moveTo>
                      <a:pt x="63" y="117"/>
                    </a:moveTo>
                    <a:cubicBezTo>
                      <a:pt x="43" y="117"/>
                      <a:pt x="24" y="106"/>
                      <a:pt x="14" y="88"/>
                    </a:cubicBezTo>
                    <a:cubicBezTo>
                      <a:pt x="0" y="61"/>
                      <a:pt x="11" y="28"/>
                      <a:pt x="37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65" y="0"/>
                      <a:pt x="98" y="10"/>
                      <a:pt x="112" y="37"/>
                    </a:cubicBezTo>
                    <a:cubicBezTo>
                      <a:pt x="126" y="63"/>
                      <a:pt x="115" y="96"/>
                      <a:pt x="89" y="110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80" y="115"/>
                      <a:pt x="71" y="117"/>
                      <a:pt x="63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86">
                <a:extLst>
                  <a:ext uri="{FF2B5EF4-FFF2-40B4-BE49-F238E27FC236}">
                    <a16:creationId xmlns:a16="http://schemas.microsoft.com/office/drawing/2014/main" id="{1F65CBF4-A272-43CB-BC5B-932E4BC46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101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41 w 106"/>
                  <a:gd name="T3" fmla="*/ 98 h 100"/>
                  <a:gd name="T4" fmla="*/ 40 w 106"/>
                  <a:gd name="T5" fmla="*/ 98 h 100"/>
                  <a:gd name="T6" fmla="*/ 6 w 106"/>
                  <a:gd name="T7" fmla="*/ 40 h 100"/>
                  <a:gd name="T8" fmla="*/ 65 w 106"/>
                  <a:gd name="T9" fmla="*/ 6 h 100"/>
                  <a:gd name="T10" fmla="*/ 66 w 106"/>
                  <a:gd name="T11" fmla="*/ 7 h 100"/>
                  <a:gd name="T12" fmla="*/ 99 w 106"/>
                  <a:gd name="T13" fmla="*/ 65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9" y="100"/>
                      <a:pt x="45" y="99"/>
                      <a:pt x="41" y="98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15" y="91"/>
                      <a:pt x="0" y="65"/>
                      <a:pt x="6" y="40"/>
                    </a:cubicBezTo>
                    <a:cubicBezTo>
                      <a:pt x="13" y="15"/>
                      <a:pt x="39" y="0"/>
                      <a:pt x="65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91" y="13"/>
                      <a:pt x="106" y="39"/>
                      <a:pt x="99" y="65"/>
                    </a:cubicBezTo>
                    <a:cubicBezTo>
                      <a:pt x="94" y="86"/>
                      <a:pt x="74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87">
                <a:extLst>
                  <a:ext uri="{FF2B5EF4-FFF2-40B4-BE49-F238E27FC236}">
                    <a16:creationId xmlns:a16="http://schemas.microsoft.com/office/drawing/2014/main" id="{F3AB10B9-84CD-414E-B3F4-2AA9DCAD1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1" y="1076"/>
                <a:ext cx="43" cy="40"/>
              </a:xfrm>
              <a:custGeom>
                <a:avLst/>
                <a:gdLst>
                  <a:gd name="T0" fmla="*/ 76 w 154"/>
                  <a:gd name="T1" fmla="*/ 144 h 144"/>
                  <a:gd name="T2" fmla="*/ 17 w 154"/>
                  <a:gd name="T3" fmla="*/ 108 h 144"/>
                  <a:gd name="T4" fmla="*/ 46 w 154"/>
                  <a:gd name="T5" fmla="*/ 18 h 144"/>
                  <a:gd name="T6" fmla="*/ 47 w 154"/>
                  <a:gd name="T7" fmla="*/ 17 h 144"/>
                  <a:gd name="T8" fmla="*/ 137 w 154"/>
                  <a:gd name="T9" fmla="*/ 46 h 144"/>
                  <a:gd name="T10" fmla="*/ 108 w 154"/>
                  <a:gd name="T11" fmla="*/ 136 h 144"/>
                  <a:gd name="T12" fmla="*/ 107 w 154"/>
                  <a:gd name="T13" fmla="*/ 136 h 144"/>
                  <a:gd name="T14" fmla="*/ 76 w 154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4">
                    <a:moveTo>
                      <a:pt x="76" y="144"/>
                    </a:moveTo>
                    <a:cubicBezTo>
                      <a:pt x="52" y="144"/>
                      <a:pt x="29" y="131"/>
                      <a:pt x="17" y="108"/>
                    </a:cubicBezTo>
                    <a:cubicBezTo>
                      <a:pt x="0" y="75"/>
                      <a:pt x="13" y="35"/>
                      <a:pt x="46" y="18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80" y="0"/>
                      <a:pt x="120" y="13"/>
                      <a:pt x="137" y="46"/>
                    </a:cubicBezTo>
                    <a:cubicBezTo>
                      <a:pt x="154" y="78"/>
                      <a:pt x="141" y="119"/>
                      <a:pt x="108" y="136"/>
                    </a:cubicBezTo>
                    <a:cubicBezTo>
                      <a:pt x="107" y="136"/>
                      <a:pt x="107" y="136"/>
                      <a:pt x="107" y="136"/>
                    </a:cubicBezTo>
                    <a:cubicBezTo>
                      <a:pt x="97" y="141"/>
                      <a:pt x="87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88">
                <a:extLst>
                  <a:ext uri="{FF2B5EF4-FFF2-40B4-BE49-F238E27FC236}">
                    <a16:creationId xmlns:a16="http://schemas.microsoft.com/office/drawing/2014/main" id="{D89673B0-EF0C-4DD9-A70B-35A28EA22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1073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9 w 99"/>
                  <a:gd name="T3" fmla="*/ 91 h 93"/>
                  <a:gd name="T4" fmla="*/ 38 w 99"/>
                  <a:gd name="T5" fmla="*/ 91 h 93"/>
                  <a:gd name="T6" fmla="*/ 7 w 99"/>
                  <a:gd name="T7" fmla="*/ 37 h 93"/>
                  <a:gd name="T8" fmla="*/ 61 w 99"/>
                  <a:gd name="T9" fmla="*/ 6 h 93"/>
                  <a:gd name="T10" fmla="*/ 62 w 99"/>
                  <a:gd name="T11" fmla="*/ 6 h 93"/>
                  <a:gd name="T12" fmla="*/ 93 w 99"/>
                  <a:gd name="T13" fmla="*/ 6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6" y="93"/>
                      <a:pt x="43" y="92"/>
                      <a:pt x="39" y="91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14" y="85"/>
                      <a:pt x="0" y="61"/>
                      <a:pt x="7" y="37"/>
                    </a:cubicBezTo>
                    <a:cubicBezTo>
                      <a:pt x="13" y="14"/>
                      <a:pt x="37" y="0"/>
                      <a:pt x="61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85" y="13"/>
                      <a:pt x="99" y="37"/>
                      <a:pt x="93" y="60"/>
                    </a:cubicBezTo>
                    <a:cubicBezTo>
                      <a:pt x="87" y="80"/>
                      <a:pt x="70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89">
                <a:extLst>
                  <a:ext uri="{FF2B5EF4-FFF2-40B4-BE49-F238E27FC236}">
                    <a16:creationId xmlns:a16="http://schemas.microsoft.com/office/drawing/2014/main" id="{9330DFEC-641E-4A85-946D-9E711786C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1052"/>
                <a:ext cx="44" cy="43"/>
              </a:xfrm>
              <a:custGeom>
                <a:avLst/>
                <a:gdLst>
                  <a:gd name="T0" fmla="*/ 78 w 158"/>
                  <a:gd name="T1" fmla="*/ 153 h 153"/>
                  <a:gd name="T2" fmla="*/ 4 w 158"/>
                  <a:gd name="T3" fmla="*/ 87 h 153"/>
                  <a:gd name="T4" fmla="*/ 70 w 158"/>
                  <a:gd name="T5" fmla="*/ 5 h 153"/>
                  <a:gd name="T6" fmla="*/ 72 w 158"/>
                  <a:gd name="T7" fmla="*/ 4 h 153"/>
                  <a:gd name="T8" fmla="*/ 154 w 158"/>
                  <a:gd name="T9" fmla="*/ 70 h 153"/>
                  <a:gd name="T10" fmla="*/ 88 w 158"/>
                  <a:gd name="T11" fmla="*/ 152 h 153"/>
                  <a:gd name="T12" fmla="*/ 86 w 158"/>
                  <a:gd name="T13" fmla="*/ 153 h 153"/>
                  <a:gd name="T14" fmla="*/ 78 w 158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3">
                    <a:moveTo>
                      <a:pt x="78" y="153"/>
                    </a:moveTo>
                    <a:cubicBezTo>
                      <a:pt x="41" y="153"/>
                      <a:pt x="8" y="125"/>
                      <a:pt x="4" y="87"/>
                    </a:cubicBezTo>
                    <a:cubicBezTo>
                      <a:pt x="0" y="46"/>
                      <a:pt x="29" y="9"/>
                      <a:pt x="70" y="5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113" y="0"/>
                      <a:pt x="150" y="30"/>
                      <a:pt x="154" y="70"/>
                    </a:cubicBezTo>
                    <a:cubicBezTo>
                      <a:pt x="158" y="111"/>
                      <a:pt x="129" y="148"/>
                      <a:pt x="88" y="152"/>
                    </a:cubicBezTo>
                    <a:cubicBezTo>
                      <a:pt x="86" y="153"/>
                      <a:pt x="86" y="153"/>
                      <a:pt x="86" y="153"/>
                    </a:cubicBezTo>
                    <a:cubicBezTo>
                      <a:pt x="84" y="153"/>
                      <a:pt x="81" y="153"/>
                      <a:pt x="78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90">
                <a:extLst>
                  <a:ext uri="{FF2B5EF4-FFF2-40B4-BE49-F238E27FC236}">
                    <a16:creationId xmlns:a16="http://schemas.microsoft.com/office/drawing/2014/main" id="{790D92B2-1487-4FA1-B528-04CAEFD9F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050"/>
                <a:ext cx="25" cy="24"/>
              </a:xfrm>
              <a:custGeom>
                <a:avLst/>
                <a:gdLst>
                  <a:gd name="T0" fmla="*/ 44 w 90"/>
                  <a:gd name="T1" fmla="*/ 86 h 86"/>
                  <a:gd name="T2" fmla="*/ 2 w 90"/>
                  <a:gd name="T3" fmla="*/ 49 h 86"/>
                  <a:gd name="T4" fmla="*/ 40 w 90"/>
                  <a:gd name="T5" fmla="*/ 2 h 86"/>
                  <a:gd name="T6" fmla="*/ 41 w 90"/>
                  <a:gd name="T7" fmla="*/ 2 h 86"/>
                  <a:gd name="T8" fmla="*/ 87 w 90"/>
                  <a:gd name="T9" fmla="*/ 40 h 86"/>
                  <a:gd name="T10" fmla="*/ 50 w 90"/>
                  <a:gd name="T11" fmla="*/ 86 h 86"/>
                  <a:gd name="T12" fmla="*/ 49 w 90"/>
                  <a:gd name="T13" fmla="*/ 86 h 86"/>
                  <a:gd name="T14" fmla="*/ 44 w 90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6">
                    <a:moveTo>
                      <a:pt x="44" y="86"/>
                    </a:moveTo>
                    <a:cubicBezTo>
                      <a:pt x="23" y="86"/>
                      <a:pt x="5" y="70"/>
                      <a:pt x="2" y="49"/>
                    </a:cubicBezTo>
                    <a:cubicBezTo>
                      <a:pt x="0" y="26"/>
                      <a:pt x="17" y="5"/>
                      <a:pt x="40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64" y="0"/>
                      <a:pt x="85" y="16"/>
                      <a:pt x="87" y="40"/>
                    </a:cubicBezTo>
                    <a:cubicBezTo>
                      <a:pt x="90" y="63"/>
                      <a:pt x="73" y="84"/>
                      <a:pt x="50" y="86"/>
                    </a:cubicBezTo>
                    <a:cubicBezTo>
                      <a:pt x="49" y="86"/>
                      <a:pt x="49" y="86"/>
                      <a:pt x="49" y="86"/>
                    </a:cubicBezTo>
                    <a:cubicBezTo>
                      <a:pt x="47" y="86"/>
                      <a:pt x="46" y="86"/>
                      <a:pt x="44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91">
                <a:extLst>
                  <a:ext uri="{FF2B5EF4-FFF2-40B4-BE49-F238E27FC236}">
                    <a16:creationId xmlns:a16="http://schemas.microsoft.com/office/drawing/2014/main" id="{F3CDE965-2269-4F33-A334-06EDE630E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1034"/>
                <a:ext cx="46" cy="44"/>
              </a:xfrm>
              <a:custGeom>
                <a:avLst/>
                <a:gdLst>
                  <a:gd name="T0" fmla="*/ 84 w 167"/>
                  <a:gd name="T1" fmla="*/ 158 h 158"/>
                  <a:gd name="T2" fmla="*/ 65 w 167"/>
                  <a:gd name="T3" fmla="*/ 156 h 158"/>
                  <a:gd name="T4" fmla="*/ 63 w 167"/>
                  <a:gd name="T5" fmla="*/ 155 h 158"/>
                  <a:gd name="T6" fmla="*/ 10 w 167"/>
                  <a:gd name="T7" fmla="*/ 63 h 158"/>
                  <a:gd name="T8" fmla="*/ 102 w 167"/>
                  <a:gd name="T9" fmla="*/ 10 h 158"/>
                  <a:gd name="T10" fmla="*/ 104 w 167"/>
                  <a:gd name="T11" fmla="*/ 11 h 158"/>
                  <a:gd name="T12" fmla="*/ 157 w 167"/>
                  <a:gd name="T13" fmla="*/ 103 h 158"/>
                  <a:gd name="T14" fmla="*/ 84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4" y="158"/>
                    </a:moveTo>
                    <a:cubicBezTo>
                      <a:pt x="78" y="158"/>
                      <a:pt x="71" y="157"/>
                      <a:pt x="65" y="156"/>
                    </a:cubicBezTo>
                    <a:cubicBezTo>
                      <a:pt x="63" y="155"/>
                      <a:pt x="63" y="155"/>
                      <a:pt x="63" y="155"/>
                    </a:cubicBezTo>
                    <a:cubicBezTo>
                      <a:pt x="23" y="145"/>
                      <a:pt x="0" y="103"/>
                      <a:pt x="10" y="63"/>
                    </a:cubicBezTo>
                    <a:cubicBezTo>
                      <a:pt x="21" y="23"/>
                      <a:pt x="62" y="0"/>
                      <a:pt x="102" y="10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44" y="22"/>
                      <a:pt x="167" y="63"/>
                      <a:pt x="157" y="103"/>
                    </a:cubicBezTo>
                    <a:cubicBezTo>
                      <a:pt x="148" y="136"/>
                      <a:pt x="117" y="158"/>
                      <a:pt x="84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92">
                <a:extLst>
                  <a:ext uri="{FF2B5EF4-FFF2-40B4-BE49-F238E27FC236}">
                    <a16:creationId xmlns:a16="http://schemas.microsoft.com/office/drawing/2014/main" id="{52C8680E-A53E-41EE-8747-E019D407F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602"/>
                <a:ext cx="41" cy="40"/>
              </a:xfrm>
              <a:custGeom>
                <a:avLst/>
                <a:gdLst>
                  <a:gd name="T0" fmla="*/ 74 w 150"/>
                  <a:gd name="T1" fmla="*/ 146 h 146"/>
                  <a:gd name="T2" fmla="*/ 3 w 150"/>
                  <a:gd name="T3" fmla="*/ 80 h 146"/>
                  <a:gd name="T4" fmla="*/ 68 w 150"/>
                  <a:gd name="T5" fmla="*/ 3 h 146"/>
                  <a:gd name="T6" fmla="*/ 70 w 150"/>
                  <a:gd name="T7" fmla="*/ 3 h 146"/>
                  <a:gd name="T8" fmla="*/ 147 w 150"/>
                  <a:gd name="T9" fmla="*/ 69 h 146"/>
                  <a:gd name="T10" fmla="*/ 81 w 150"/>
                  <a:gd name="T11" fmla="*/ 145 h 146"/>
                  <a:gd name="T12" fmla="*/ 79 w 150"/>
                  <a:gd name="T13" fmla="*/ 145 h 146"/>
                  <a:gd name="T14" fmla="*/ 74 w 150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6">
                    <a:moveTo>
                      <a:pt x="74" y="146"/>
                    </a:moveTo>
                    <a:cubicBezTo>
                      <a:pt x="37" y="146"/>
                      <a:pt x="6" y="117"/>
                      <a:pt x="3" y="80"/>
                    </a:cubicBezTo>
                    <a:cubicBezTo>
                      <a:pt x="0" y="40"/>
                      <a:pt x="29" y="6"/>
                      <a:pt x="68" y="3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109" y="0"/>
                      <a:pt x="143" y="29"/>
                      <a:pt x="147" y="69"/>
                    </a:cubicBezTo>
                    <a:cubicBezTo>
                      <a:pt x="150" y="108"/>
                      <a:pt x="120" y="142"/>
                      <a:pt x="81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7" y="145"/>
                      <a:pt x="76" y="146"/>
                      <a:pt x="74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93">
                <a:extLst>
                  <a:ext uri="{FF2B5EF4-FFF2-40B4-BE49-F238E27FC236}">
                    <a16:creationId xmlns:a16="http://schemas.microsoft.com/office/drawing/2014/main" id="{207B5EA8-F13A-49FF-BEE8-36C980525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597"/>
                <a:ext cx="33" cy="32"/>
              </a:xfrm>
              <a:custGeom>
                <a:avLst/>
                <a:gdLst>
                  <a:gd name="T0" fmla="*/ 59 w 119"/>
                  <a:gd name="T1" fmla="*/ 115 h 115"/>
                  <a:gd name="T2" fmla="*/ 3 w 119"/>
                  <a:gd name="T3" fmla="*/ 63 h 115"/>
                  <a:gd name="T4" fmla="*/ 55 w 119"/>
                  <a:gd name="T5" fmla="*/ 2 h 115"/>
                  <a:gd name="T6" fmla="*/ 56 w 119"/>
                  <a:gd name="T7" fmla="*/ 2 h 115"/>
                  <a:gd name="T8" fmla="*/ 116 w 119"/>
                  <a:gd name="T9" fmla="*/ 54 h 115"/>
                  <a:gd name="T10" fmla="*/ 65 w 119"/>
                  <a:gd name="T11" fmla="*/ 115 h 115"/>
                  <a:gd name="T12" fmla="*/ 63 w 119"/>
                  <a:gd name="T13" fmla="*/ 115 h 115"/>
                  <a:gd name="T14" fmla="*/ 59 w 119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5">
                    <a:moveTo>
                      <a:pt x="59" y="115"/>
                    </a:moveTo>
                    <a:cubicBezTo>
                      <a:pt x="30" y="115"/>
                      <a:pt x="5" y="92"/>
                      <a:pt x="3" y="63"/>
                    </a:cubicBezTo>
                    <a:cubicBezTo>
                      <a:pt x="0" y="32"/>
                      <a:pt x="24" y="5"/>
                      <a:pt x="55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87" y="0"/>
                      <a:pt x="114" y="23"/>
                      <a:pt x="116" y="54"/>
                    </a:cubicBezTo>
                    <a:cubicBezTo>
                      <a:pt x="119" y="85"/>
                      <a:pt x="96" y="112"/>
                      <a:pt x="65" y="115"/>
                    </a:cubicBezTo>
                    <a:cubicBezTo>
                      <a:pt x="63" y="115"/>
                      <a:pt x="63" y="115"/>
                      <a:pt x="63" y="115"/>
                    </a:cubicBezTo>
                    <a:cubicBezTo>
                      <a:pt x="62" y="115"/>
                      <a:pt x="60" y="115"/>
                      <a:pt x="59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94">
                <a:extLst>
                  <a:ext uri="{FF2B5EF4-FFF2-40B4-BE49-F238E27FC236}">
                    <a16:creationId xmlns:a16="http://schemas.microsoft.com/office/drawing/2014/main" id="{F0A122D0-A5D9-42CA-A820-BD335FFDF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582"/>
                <a:ext cx="46" cy="44"/>
              </a:xfrm>
              <a:custGeom>
                <a:avLst/>
                <a:gdLst>
                  <a:gd name="T0" fmla="*/ 82 w 166"/>
                  <a:gd name="T1" fmla="*/ 161 h 161"/>
                  <a:gd name="T2" fmla="*/ 3 w 166"/>
                  <a:gd name="T3" fmla="*/ 88 h 161"/>
                  <a:gd name="T4" fmla="*/ 76 w 166"/>
                  <a:gd name="T5" fmla="*/ 3 h 161"/>
                  <a:gd name="T6" fmla="*/ 78 w 166"/>
                  <a:gd name="T7" fmla="*/ 3 h 161"/>
                  <a:gd name="T8" fmla="*/ 162 w 166"/>
                  <a:gd name="T9" fmla="*/ 76 h 161"/>
                  <a:gd name="T10" fmla="*/ 90 w 166"/>
                  <a:gd name="T11" fmla="*/ 160 h 161"/>
                  <a:gd name="T12" fmla="*/ 88 w 166"/>
                  <a:gd name="T13" fmla="*/ 161 h 161"/>
                  <a:gd name="T14" fmla="*/ 82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2" y="161"/>
                    </a:moveTo>
                    <a:cubicBezTo>
                      <a:pt x="41" y="161"/>
                      <a:pt x="6" y="129"/>
                      <a:pt x="3" y="88"/>
                    </a:cubicBezTo>
                    <a:cubicBezTo>
                      <a:pt x="0" y="44"/>
                      <a:pt x="32" y="7"/>
                      <a:pt x="76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121" y="0"/>
                      <a:pt x="159" y="32"/>
                      <a:pt x="162" y="76"/>
                    </a:cubicBezTo>
                    <a:cubicBezTo>
                      <a:pt x="166" y="119"/>
                      <a:pt x="133" y="157"/>
                      <a:pt x="90" y="160"/>
                    </a:cubicBezTo>
                    <a:cubicBezTo>
                      <a:pt x="88" y="161"/>
                      <a:pt x="88" y="161"/>
                      <a:pt x="88" y="161"/>
                    </a:cubicBezTo>
                    <a:cubicBezTo>
                      <a:pt x="86" y="161"/>
                      <a:pt x="84" y="161"/>
                      <a:pt x="82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95">
                <a:extLst>
                  <a:ext uri="{FF2B5EF4-FFF2-40B4-BE49-F238E27FC236}">
                    <a16:creationId xmlns:a16="http://schemas.microsoft.com/office/drawing/2014/main" id="{270E59B3-EEB3-41CB-9899-FF655E66C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578"/>
                <a:ext cx="30" cy="29"/>
              </a:xfrm>
              <a:custGeom>
                <a:avLst/>
                <a:gdLst>
                  <a:gd name="T0" fmla="*/ 56 w 111"/>
                  <a:gd name="T1" fmla="*/ 105 h 105"/>
                  <a:gd name="T2" fmla="*/ 42 w 111"/>
                  <a:gd name="T3" fmla="*/ 103 h 105"/>
                  <a:gd name="T4" fmla="*/ 41 w 111"/>
                  <a:gd name="T5" fmla="*/ 102 h 105"/>
                  <a:gd name="T6" fmla="*/ 8 w 111"/>
                  <a:gd name="T7" fmla="*/ 41 h 105"/>
                  <a:gd name="T8" fmla="*/ 69 w 111"/>
                  <a:gd name="T9" fmla="*/ 8 h 105"/>
                  <a:gd name="T10" fmla="*/ 70 w 111"/>
                  <a:gd name="T11" fmla="*/ 9 h 105"/>
                  <a:gd name="T12" fmla="*/ 103 w 111"/>
                  <a:gd name="T13" fmla="*/ 70 h 105"/>
                  <a:gd name="T14" fmla="*/ 56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6" y="105"/>
                    </a:moveTo>
                    <a:cubicBezTo>
                      <a:pt x="51" y="105"/>
                      <a:pt x="47" y="104"/>
                      <a:pt x="42" y="103"/>
                    </a:cubicBezTo>
                    <a:cubicBezTo>
                      <a:pt x="41" y="102"/>
                      <a:pt x="41" y="102"/>
                      <a:pt x="41" y="102"/>
                    </a:cubicBezTo>
                    <a:cubicBezTo>
                      <a:pt x="15" y="95"/>
                      <a:pt x="0" y="67"/>
                      <a:pt x="8" y="41"/>
                    </a:cubicBezTo>
                    <a:cubicBezTo>
                      <a:pt x="16" y="15"/>
                      <a:pt x="43" y="0"/>
                      <a:pt x="69" y="8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96" y="16"/>
                      <a:pt x="111" y="44"/>
                      <a:pt x="103" y="70"/>
                    </a:cubicBezTo>
                    <a:cubicBezTo>
                      <a:pt x="97" y="91"/>
                      <a:pt x="77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96">
                <a:extLst>
                  <a:ext uri="{FF2B5EF4-FFF2-40B4-BE49-F238E27FC236}">
                    <a16:creationId xmlns:a16="http://schemas.microsoft.com/office/drawing/2014/main" id="{FA1BF572-BB7F-4348-84B3-FFAFDBE1D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556"/>
                <a:ext cx="30" cy="28"/>
              </a:xfrm>
              <a:custGeom>
                <a:avLst/>
                <a:gdLst>
                  <a:gd name="T0" fmla="*/ 53 w 108"/>
                  <a:gd name="T1" fmla="*/ 101 h 101"/>
                  <a:gd name="T2" fmla="*/ 11 w 108"/>
                  <a:gd name="T3" fmla="*/ 74 h 101"/>
                  <a:gd name="T4" fmla="*/ 33 w 108"/>
                  <a:gd name="T5" fmla="*/ 11 h 101"/>
                  <a:gd name="T6" fmla="*/ 34 w 108"/>
                  <a:gd name="T7" fmla="*/ 11 h 101"/>
                  <a:gd name="T8" fmla="*/ 97 w 108"/>
                  <a:gd name="T9" fmla="*/ 33 h 101"/>
                  <a:gd name="T10" fmla="*/ 75 w 108"/>
                  <a:gd name="T11" fmla="*/ 96 h 101"/>
                  <a:gd name="T12" fmla="*/ 74 w 108"/>
                  <a:gd name="T13" fmla="*/ 96 h 101"/>
                  <a:gd name="T14" fmla="*/ 53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3" y="101"/>
                    </a:moveTo>
                    <a:cubicBezTo>
                      <a:pt x="36" y="101"/>
                      <a:pt x="19" y="91"/>
                      <a:pt x="11" y="74"/>
                    </a:cubicBezTo>
                    <a:cubicBezTo>
                      <a:pt x="0" y="51"/>
                      <a:pt x="10" y="23"/>
                      <a:pt x="3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58" y="0"/>
                      <a:pt x="86" y="10"/>
                      <a:pt x="97" y="33"/>
                    </a:cubicBezTo>
                    <a:cubicBezTo>
                      <a:pt x="108" y="56"/>
                      <a:pt x="98" y="84"/>
                      <a:pt x="75" y="96"/>
                    </a:cubicBezTo>
                    <a:cubicBezTo>
                      <a:pt x="74" y="96"/>
                      <a:pt x="74" y="96"/>
                      <a:pt x="74" y="96"/>
                    </a:cubicBezTo>
                    <a:cubicBezTo>
                      <a:pt x="67" y="99"/>
                      <a:pt x="60" y="101"/>
                      <a:pt x="53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97">
                <a:extLst>
                  <a:ext uri="{FF2B5EF4-FFF2-40B4-BE49-F238E27FC236}">
                    <a16:creationId xmlns:a16="http://schemas.microsoft.com/office/drawing/2014/main" id="{365309C9-21F7-4A27-AD3C-0672F27E3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2547"/>
                <a:ext cx="26" cy="24"/>
              </a:xfrm>
              <a:custGeom>
                <a:avLst/>
                <a:gdLst>
                  <a:gd name="T0" fmla="*/ 47 w 93"/>
                  <a:gd name="T1" fmla="*/ 88 h 88"/>
                  <a:gd name="T2" fmla="*/ 35 w 93"/>
                  <a:gd name="T3" fmla="*/ 86 h 88"/>
                  <a:gd name="T4" fmla="*/ 34 w 93"/>
                  <a:gd name="T5" fmla="*/ 86 h 88"/>
                  <a:gd name="T6" fmla="*/ 6 w 93"/>
                  <a:gd name="T7" fmla="*/ 35 h 88"/>
                  <a:gd name="T8" fmla="*/ 58 w 93"/>
                  <a:gd name="T9" fmla="*/ 7 h 88"/>
                  <a:gd name="T10" fmla="*/ 59 w 93"/>
                  <a:gd name="T11" fmla="*/ 7 h 88"/>
                  <a:gd name="T12" fmla="*/ 86 w 93"/>
                  <a:gd name="T13" fmla="*/ 59 h 88"/>
                  <a:gd name="T14" fmla="*/ 47 w 93"/>
                  <a:gd name="T15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88">
                    <a:moveTo>
                      <a:pt x="47" y="88"/>
                    </a:moveTo>
                    <a:cubicBezTo>
                      <a:pt x="43" y="88"/>
                      <a:pt x="39" y="88"/>
                      <a:pt x="35" y="86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12" y="80"/>
                      <a:pt x="0" y="56"/>
                      <a:pt x="6" y="35"/>
                    </a:cubicBezTo>
                    <a:cubicBezTo>
                      <a:pt x="13" y="13"/>
                      <a:pt x="36" y="0"/>
                      <a:pt x="58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81" y="14"/>
                      <a:pt x="93" y="37"/>
                      <a:pt x="86" y="59"/>
                    </a:cubicBezTo>
                    <a:cubicBezTo>
                      <a:pt x="81" y="77"/>
                      <a:pt x="65" y="88"/>
                      <a:pt x="47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98">
                <a:extLst>
                  <a:ext uri="{FF2B5EF4-FFF2-40B4-BE49-F238E27FC236}">
                    <a16:creationId xmlns:a16="http://schemas.microsoft.com/office/drawing/2014/main" id="{9A738EAD-2CF4-492F-BDDA-5BFB791FD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2498"/>
                <a:ext cx="44" cy="41"/>
              </a:xfrm>
              <a:custGeom>
                <a:avLst/>
                <a:gdLst>
                  <a:gd name="T0" fmla="*/ 79 w 159"/>
                  <a:gd name="T1" fmla="*/ 148 h 148"/>
                  <a:gd name="T2" fmla="*/ 17 w 159"/>
                  <a:gd name="T3" fmla="*/ 109 h 148"/>
                  <a:gd name="T4" fmla="*/ 49 w 159"/>
                  <a:gd name="T5" fmla="*/ 17 h 148"/>
                  <a:gd name="T6" fmla="*/ 50 w 159"/>
                  <a:gd name="T7" fmla="*/ 17 h 148"/>
                  <a:gd name="T8" fmla="*/ 142 w 159"/>
                  <a:gd name="T9" fmla="*/ 49 h 148"/>
                  <a:gd name="T10" fmla="*/ 110 w 159"/>
                  <a:gd name="T11" fmla="*/ 141 h 148"/>
                  <a:gd name="T12" fmla="*/ 108 w 159"/>
                  <a:gd name="T13" fmla="*/ 141 h 148"/>
                  <a:gd name="T14" fmla="*/ 79 w 159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0" y="75"/>
                      <a:pt x="15" y="34"/>
                      <a:pt x="49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85" y="0"/>
                      <a:pt x="126" y="15"/>
                      <a:pt x="142" y="49"/>
                    </a:cubicBezTo>
                    <a:cubicBezTo>
                      <a:pt x="159" y="83"/>
                      <a:pt x="144" y="124"/>
                      <a:pt x="110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99" y="146"/>
                      <a:pt x="89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99">
                <a:extLst>
                  <a:ext uri="{FF2B5EF4-FFF2-40B4-BE49-F238E27FC236}">
                    <a16:creationId xmlns:a16="http://schemas.microsoft.com/office/drawing/2014/main" id="{0CF56255-AADE-4C76-9835-B2379CCC7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495"/>
                <a:ext cx="34" cy="32"/>
              </a:xfrm>
              <a:custGeom>
                <a:avLst/>
                <a:gdLst>
                  <a:gd name="T0" fmla="*/ 61 w 121"/>
                  <a:gd name="T1" fmla="*/ 113 h 113"/>
                  <a:gd name="T2" fmla="*/ 28 w 121"/>
                  <a:gd name="T3" fmla="*/ 102 h 113"/>
                  <a:gd name="T4" fmla="*/ 27 w 121"/>
                  <a:gd name="T5" fmla="*/ 101 h 113"/>
                  <a:gd name="T6" fmla="*/ 18 w 121"/>
                  <a:gd name="T7" fmla="*/ 27 h 113"/>
                  <a:gd name="T8" fmla="*/ 93 w 121"/>
                  <a:gd name="T9" fmla="*/ 18 h 113"/>
                  <a:gd name="T10" fmla="*/ 94 w 121"/>
                  <a:gd name="T11" fmla="*/ 18 h 113"/>
                  <a:gd name="T12" fmla="*/ 103 w 121"/>
                  <a:gd name="T13" fmla="*/ 93 h 113"/>
                  <a:gd name="T14" fmla="*/ 61 w 1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" h="113">
                    <a:moveTo>
                      <a:pt x="61" y="113"/>
                    </a:moveTo>
                    <a:cubicBezTo>
                      <a:pt x="50" y="113"/>
                      <a:pt x="38" y="110"/>
                      <a:pt x="28" y="102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4" y="83"/>
                      <a:pt x="0" y="50"/>
                      <a:pt x="18" y="27"/>
                    </a:cubicBezTo>
                    <a:cubicBezTo>
                      <a:pt x="36" y="4"/>
                      <a:pt x="70" y="0"/>
                      <a:pt x="93" y="18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117" y="36"/>
                      <a:pt x="121" y="70"/>
                      <a:pt x="103" y="93"/>
                    </a:cubicBezTo>
                    <a:cubicBezTo>
                      <a:pt x="92" y="106"/>
                      <a:pt x="77" y="113"/>
                      <a:pt x="61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100">
                <a:extLst>
                  <a:ext uri="{FF2B5EF4-FFF2-40B4-BE49-F238E27FC236}">
                    <a16:creationId xmlns:a16="http://schemas.microsoft.com/office/drawing/2014/main" id="{E158D915-86F4-4F4A-969C-35C9ABEB2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2445"/>
                <a:ext cx="44" cy="42"/>
              </a:xfrm>
              <a:custGeom>
                <a:avLst/>
                <a:gdLst>
                  <a:gd name="T0" fmla="*/ 79 w 159"/>
                  <a:gd name="T1" fmla="*/ 151 h 151"/>
                  <a:gd name="T2" fmla="*/ 30 w 159"/>
                  <a:gd name="T3" fmla="*/ 132 h 151"/>
                  <a:gd name="T4" fmla="*/ 27 w 159"/>
                  <a:gd name="T5" fmla="*/ 31 h 151"/>
                  <a:gd name="T6" fmla="*/ 28 w 159"/>
                  <a:gd name="T7" fmla="*/ 30 h 151"/>
                  <a:gd name="T8" fmla="*/ 129 w 159"/>
                  <a:gd name="T9" fmla="*/ 27 h 151"/>
                  <a:gd name="T10" fmla="*/ 132 w 159"/>
                  <a:gd name="T11" fmla="*/ 127 h 151"/>
                  <a:gd name="T12" fmla="*/ 131 w 159"/>
                  <a:gd name="T13" fmla="*/ 128 h 151"/>
                  <a:gd name="T14" fmla="*/ 79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79" y="151"/>
                    </a:moveTo>
                    <a:cubicBezTo>
                      <a:pt x="62" y="151"/>
                      <a:pt x="44" y="145"/>
                      <a:pt x="30" y="132"/>
                    </a:cubicBezTo>
                    <a:cubicBezTo>
                      <a:pt x="2" y="105"/>
                      <a:pt x="0" y="60"/>
                      <a:pt x="27" y="31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55" y="1"/>
                      <a:pt x="100" y="0"/>
                      <a:pt x="129" y="27"/>
                    </a:cubicBezTo>
                    <a:cubicBezTo>
                      <a:pt x="158" y="54"/>
                      <a:pt x="159" y="99"/>
                      <a:pt x="132" y="127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17" y="143"/>
                      <a:pt x="98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101">
                <a:extLst>
                  <a:ext uri="{FF2B5EF4-FFF2-40B4-BE49-F238E27FC236}">
                    <a16:creationId xmlns:a16="http://schemas.microsoft.com/office/drawing/2014/main" id="{2F658D6D-8DB2-4CF2-8BD3-EB677D5C1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2426"/>
                <a:ext cx="27" cy="25"/>
              </a:xfrm>
              <a:custGeom>
                <a:avLst/>
                <a:gdLst>
                  <a:gd name="T0" fmla="*/ 49 w 96"/>
                  <a:gd name="T1" fmla="*/ 91 h 91"/>
                  <a:gd name="T2" fmla="*/ 23 w 96"/>
                  <a:gd name="T3" fmla="*/ 82 h 91"/>
                  <a:gd name="T4" fmla="*/ 22 w 96"/>
                  <a:gd name="T5" fmla="*/ 81 h 91"/>
                  <a:gd name="T6" fmla="*/ 15 w 96"/>
                  <a:gd name="T7" fmla="*/ 22 h 91"/>
                  <a:gd name="T8" fmla="*/ 74 w 96"/>
                  <a:gd name="T9" fmla="*/ 15 h 91"/>
                  <a:gd name="T10" fmla="*/ 75 w 96"/>
                  <a:gd name="T11" fmla="*/ 15 h 91"/>
                  <a:gd name="T12" fmla="*/ 82 w 96"/>
                  <a:gd name="T13" fmla="*/ 75 h 91"/>
                  <a:gd name="T14" fmla="*/ 49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9" y="91"/>
                    </a:moveTo>
                    <a:cubicBezTo>
                      <a:pt x="40" y="91"/>
                      <a:pt x="30" y="88"/>
                      <a:pt x="23" y="82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4" y="67"/>
                      <a:pt x="0" y="40"/>
                      <a:pt x="15" y="22"/>
                    </a:cubicBezTo>
                    <a:cubicBezTo>
                      <a:pt x="29" y="4"/>
                      <a:pt x="55" y="0"/>
                      <a:pt x="74" y="15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93" y="30"/>
                      <a:pt x="96" y="56"/>
                      <a:pt x="82" y="75"/>
                    </a:cubicBezTo>
                    <a:cubicBezTo>
                      <a:pt x="74" y="85"/>
                      <a:pt x="61" y="91"/>
                      <a:pt x="49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102">
                <a:extLst>
                  <a:ext uri="{FF2B5EF4-FFF2-40B4-BE49-F238E27FC236}">
                    <a16:creationId xmlns:a16="http://schemas.microsoft.com/office/drawing/2014/main" id="{45DA5A48-1381-433A-BEA2-B76A03B32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362"/>
                <a:ext cx="38" cy="37"/>
              </a:xfrm>
              <a:custGeom>
                <a:avLst/>
                <a:gdLst>
                  <a:gd name="T0" fmla="*/ 69 w 139"/>
                  <a:gd name="T1" fmla="*/ 132 h 132"/>
                  <a:gd name="T2" fmla="*/ 26 w 139"/>
                  <a:gd name="T3" fmla="*/ 115 h 132"/>
                  <a:gd name="T4" fmla="*/ 23 w 139"/>
                  <a:gd name="T5" fmla="*/ 27 h 132"/>
                  <a:gd name="T6" fmla="*/ 24 w 139"/>
                  <a:gd name="T7" fmla="*/ 26 h 132"/>
                  <a:gd name="T8" fmla="*/ 112 w 139"/>
                  <a:gd name="T9" fmla="*/ 23 h 132"/>
                  <a:gd name="T10" fmla="*/ 115 w 139"/>
                  <a:gd name="T11" fmla="*/ 111 h 132"/>
                  <a:gd name="T12" fmla="*/ 114 w 139"/>
                  <a:gd name="T13" fmla="*/ 113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53" y="132"/>
                      <a:pt x="38" y="127"/>
                      <a:pt x="26" y="115"/>
                    </a:cubicBezTo>
                    <a:cubicBezTo>
                      <a:pt x="1" y="92"/>
                      <a:pt x="0" y="52"/>
                      <a:pt x="23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48" y="1"/>
                      <a:pt x="87" y="0"/>
                      <a:pt x="112" y="23"/>
                    </a:cubicBezTo>
                    <a:cubicBezTo>
                      <a:pt x="137" y="47"/>
                      <a:pt x="139" y="86"/>
                      <a:pt x="115" y="111"/>
                    </a:cubicBezTo>
                    <a:cubicBezTo>
                      <a:pt x="114" y="113"/>
                      <a:pt x="114" y="113"/>
                      <a:pt x="114" y="113"/>
                    </a:cubicBezTo>
                    <a:cubicBezTo>
                      <a:pt x="102" y="126"/>
                      <a:pt x="85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103">
                <a:extLst>
                  <a:ext uri="{FF2B5EF4-FFF2-40B4-BE49-F238E27FC236}">
                    <a16:creationId xmlns:a16="http://schemas.microsoft.com/office/drawing/2014/main" id="{D93A1D96-F9D6-4677-B9E5-5CF8A7B19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343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41 w 178"/>
                  <a:gd name="T3" fmla="*/ 151 h 168"/>
                  <a:gd name="T4" fmla="*/ 40 w 178"/>
                  <a:gd name="T5" fmla="*/ 150 h 168"/>
                  <a:gd name="T6" fmla="*/ 26 w 178"/>
                  <a:gd name="T7" fmla="*/ 40 h 168"/>
                  <a:gd name="T8" fmla="*/ 136 w 178"/>
                  <a:gd name="T9" fmla="*/ 26 h 168"/>
                  <a:gd name="T10" fmla="*/ 138 w 178"/>
                  <a:gd name="T11" fmla="*/ 27 h 168"/>
                  <a:gd name="T12" fmla="*/ 152 w 178"/>
                  <a:gd name="T13" fmla="*/ 138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73" y="168"/>
                      <a:pt x="56" y="162"/>
                      <a:pt x="41" y="151"/>
                    </a:cubicBezTo>
                    <a:cubicBezTo>
                      <a:pt x="40" y="150"/>
                      <a:pt x="40" y="150"/>
                      <a:pt x="40" y="150"/>
                    </a:cubicBezTo>
                    <a:cubicBezTo>
                      <a:pt x="6" y="123"/>
                      <a:pt x="0" y="74"/>
                      <a:pt x="26" y="40"/>
                    </a:cubicBezTo>
                    <a:cubicBezTo>
                      <a:pt x="53" y="6"/>
                      <a:pt x="102" y="0"/>
                      <a:pt x="136" y="26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72" y="54"/>
                      <a:pt x="178" y="103"/>
                      <a:pt x="152" y="138"/>
                    </a:cubicBezTo>
                    <a:cubicBezTo>
                      <a:pt x="136" y="157"/>
                      <a:pt x="113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104">
                <a:extLst>
                  <a:ext uri="{FF2B5EF4-FFF2-40B4-BE49-F238E27FC236}">
                    <a16:creationId xmlns:a16="http://schemas.microsoft.com/office/drawing/2014/main" id="{EC73F1D1-DC85-4EF2-A84D-DC227667F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7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1 w 161"/>
                  <a:gd name="T3" fmla="*/ 134 h 153"/>
                  <a:gd name="T4" fmla="*/ 28 w 161"/>
                  <a:gd name="T5" fmla="*/ 32 h 153"/>
                  <a:gd name="T6" fmla="*/ 29 w 161"/>
                  <a:gd name="T7" fmla="*/ 31 h 153"/>
                  <a:gd name="T8" fmla="*/ 130 w 161"/>
                  <a:gd name="T9" fmla="*/ 28 h 153"/>
                  <a:gd name="T10" fmla="*/ 133 w 161"/>
                  <a:gd name="T11" fmla="*/ 129 h 153"/>
                  <a:gd name="T12" fmla="*/ 132 w 161"/>
                  <a:gd name="T13" fmla="*/ 130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2" y="153"/>
                      <a:pt x="45" y="147"/>
                      <a:pt x="31" y="134"/>
                    </a:cubicBezTo>
                    <a:cubicBezTo>
                      <a:pt x="2" y="106"/>
                      <a:pt x="0" y="61"/>
                      <a:pt x="28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56" y="2"/>
                      <a:pt x="101" y="0"/>
                      <a:pt x="130" y="28"/>
                    </a:cubicBezTo>
                    <a:cubicBezTo>
                      <a:pt x="159" y="55"/>
                      <a:pt x="161" y="100"/>
                      <a:pt x="133" y="129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18" y="145"/>
                      <a:pt x="99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105">
                <a:extLst>
                  <a:ext uri="{FF2B5EF4-FFF2-40B4-BE49-F238E27FC236}">
                    <a16:creationId xmlns:a16="http://schemas.microsoft.com/office/drawing/2014/main" id="{F3B6EC27-62B9-4175-A837-F01E09892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253"/>
                <a:ext cx="38" cy="35"/>
              </a:xfrm>
              <a:custGeom>
                <a:avLst/>
                <a:gdLst>
                  <a:gd name="T0" fmla="*/ 68 w 135"/>
                  <a:gd name="T1" fmla="*/ 127 h 127"/>
                  <a:gd name="T2" fmla="*/ 17 w 135"/>
                  <a:gd name="T3" fmla="*/ 99 h 127"/>
                  <a:gd name="T4" fmla="*/ 16 w 135"/>
                  <a:gd name="T5" fmla="*/ 97 h 127"/>
                  <a:gd name="T6" fmla="*/ 37 w 135"/>
                  <a:gd name="T7" fmla="*/ 17 h 127"/>
                  <a:gd name="T8" fmla="*/ 117 w 135"/>
                  <a:gd name="T9" fmla="*/ 37 h 127"/>
                  <a:gd name="T10" fmla="*/ 118 w 135"/>
                  <a:gd name="T11" fmla="*/ 38 h 127"/>
                  <a:gd name="T12" fmla="*/ 98 w 135"/>
                  <a:gd name="T13" fmla="*/ 119 h 127"/>
                  <a:gd name="T14" fmla="*/ 68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8" y="127"/>
                    </a:moveTo>
                    <a:cubicBezTo>
                      <a:pt x="47" y="127"/>
                      <a:pt x="28" y="117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0" y="70"/>
                      <a:pt x="9" y="33"/>
                      <a:pt x="37" y="17"/>
                    </a:cubicBezTo>
                    <a:cubicBezTo>
                      <a:pt x="65" y="0"/>
                      <a:pt x="101" y="9"/>
                      <a:pt x="117" y="37"/>
                    </a:cubicBezTo>
                    <a:cubicBezTo>
                      <a:pt x="118" y="38"/>
                      <a:pt x="118" y="38"/>
                      <a:pt x="118" y="38"/>
                    </a:cubicBezTo>
                    <a:cubicBezTo>
                      <a:pt x="135" y="66"/>
                      <a:pt x="126" y="102"/>
                      <a:pt x="98" y="119"/>
                    </a:cubicBezTo>
                    <a:cubicBezTo>
                      <a:pt x="88" y="125"/>
                      <a:pt x="78" y="127"/>
                      <a:pt x="68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106">
                <a:extLst>
                  <a:ext uri="{FF2B5EF4-FFF2-40B4-BE49-F238E27FC236}">
                    <a16:creationId xmlns:a16="http://schemas.microsoft.com/office/drawing/2014/main" id="{8AFC5D69-CD11-469C-8922-838ECB699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183"/>
                <a:ext cx="30" cy="28"/>
              </a:xfrm>
              <a:custGeom>
                <a:avLst/>
                <a:gdLst>
                  <a:gd name="T0" fmla="*/ 55 w 111"/>
                  <a:gd name="T1" fmla="*/ 104 h 104"/>
                  <a:gd name="T2" fmla="*/ 37 w 111"/>
                  <a:gd name="T3" fmla="*/ 101 h 104"/>
                  <a:gd name="T4" fmla="*/ 10 w 111"/>
                  <a:gd name="T5" fmla="*/ 38 h 104"/>
                  <a:gd name="T6" fmla="*/ 10 w 111"/>
                  <a:gd name="T7" fmla="*/ 36 h 104"/>
                  <a:gd name="T8" fmla="*/ 74 w 111"/>
                  <a:gd name="T9" fmla="*/ 10 h 104"/>
                  <a:gd name="T10" fmla="*/ 101 w 111"/>
                  <a:gd name="T11" fmla="*/ 73 h 104"/>
                  <a:gd name="T12" fmla="*/ 100 w 111"/>
                  <a:gd name="T13" fmla="*/ 7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9" y="104"/>
                      <a:pt x="43" y="103"/>
                      <a:pt x="37" y="101"/>
                    </a:cubicBezTo>
                    <a:cubicBezTo>
                      <a:pt x="12" y="91"/>
                      <a:pt x="0" y="62"/>
                      <a:pt x="10" y="38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20" y="12"/>
                      <a:pt x="49" y="0"/>
                      <a:pt x="74" y="10"/>
                    </a:cubicBezTo>
                    <a:cubicBezTo>
                      <a:pt x="99" y="20"/>
                      <a:pt x="111" y="48"/>
                      <a:pt x="101" y="73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93" y="93"/>
                      <a:pt x="74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107">
                <a:extLst>
                  <a:ext uri="{FF2B5EF4-FFF2-40B4-BE49-F238E27FC236}">
                    <a16:creationId xmlns:a16="http://schemas.microsoft.com/office/drawing/2014/main" id="{B7431C13-F3F5-4E54-A198-E8BD19D1C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2155"/>
                <a:ext cx="30" cy="29"/>
              </a:xfrm>
              <a:custGeom>
                <a:avLst/>
                <a:gdLst>
                  <a:gd name="T0" fmla="*/ 54 w 108"/>
                  <a:gd name="T1" fmla="*/ 103 h 103"/>
                  <a:gd name="T2" fmla="*/ 14 w 108"/>
                  <a:gd name="T3" fmla="*/ 80 h 103"/>
                  <a:gd name="T4" fmla="*/ 13 w 108"/>
                  <a:gd name="T5" fmla="*/ 79 h 103"/>
                  <a:gd name="T6" fmla="*/ 29 w 108"/>
                  <a:gd name="T7" fmla="*/ 14 h 103"/>
                  <a:gd name="T8" fmla="*/ 94 w 108"/>
                  <a:gd name="T9" fmla="*/ 30 h 103"/>
                  <a:gd name="T10" fmla="*/ 95 w 108"/>
                  <a:gd name="T11" fmla="*/ 31 h 103"/>
                  <a:gd name="T12" fmla="*/ 79 w 108"/>
                  <a:gd name="T13" fmla="*/ 96 h 103"/>
                  <a:gd name="T14" fmla="*/ 54 w 108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3">
                    <a:moveTo>
                      <a:pt x="54" y="103"/>
                    </a:moveTo>
                    <a:cubicBezTo>
                      <a:pt x="38" y="103"/>
                      <a:pt x="23" y="94"/>
                      <a:pt x="14" y="80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0" y="56"/>
                      <a:pt x="7" y="27"/>
                      <a:pt x="29" y="14"/>
                    </a:cubicBezTo>
                    <a:cubicBezTo>
                      <a:pt x="52" y="0"/>
                      <a:pt x="81" y="8"/>
                      <a:pt x="94" y="30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108" y="53"/>
                      <a:pt x="101" y="82"/>
                      <a:pt x="79" y="96"/>
                    </a:cubicBezTo>
                    <a:cubicBezTo>
                      <a:pt x="71" y="100"/>
                      <a:pt x="63" y="103"/>
                      <a:pt x="54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108">
                <a:extLst>
                  <a:ext uri="{FF2B5EF4-FFF2-40B4-BE49-F238E27FC236}">
                    <a16:creationId xmlns:a16="http://schemas.microsoft.com/office/drawing/2014/main" id="{086066CE-5F1D-42E2-B5AC-CD2F3F1FB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067"/>
                <a:ext cx="44" cy="41"/>
              </a:xfrm>
              <a:custGeom>
                <a:avLst/>
                <a:gdLst>
                  <a:gd name="T0" fmla="*/ 79 w 158"/>
                  <a:gd name="T1" fmla="*/ 149 h 149"/>
                  <a:gd name="T2" fmla="*/ 53 w 158"/>
                  <a:gd name="T3" fmla="*/ 144 h 149"/>
                  <a:gd name="T4" fmla="*/ 14 w 158"/>
                  <a:gd name="T5" fmla="*/ 54 h 149"/>
                  <a:gd name="T6" fmla="*/ 15 w 158"/>
                  <a:gd name="T7" fmla="*/ 52 h 149"/>
                  <a:gd name="T8" fmla="*/ 105 w 158"/>
                  <a:gd name="T9" fmla="*/ 14 h 149"/>
                  <a:gd name="T10" fmla="*/ 144 w 158"/>
                  <a:gd name="T11" fmla="*/ 104 h 149"/>
                  <a:gd name="T12" fmla="*/ 143 w 158"/>
                  <a:gd name="T13" fmla="*/ 106 h 149"/>
                  <a:gd name="T14" fmla="*/ 79 w 158"/>
                  <a:gd name="T1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49">
                    <a:moveTo>
                      <a:pt x="79" y="149"/>
                    </a:moveTo>
                    <a:cubicBezTo>
                      <a:pt x="70" y="149"/>
                      <a:pt x="61" y="148"/>
                      <a:pt x="53" y="144"/>
                    </a:cubicBezTo>
                    <a:cubicBezTo>
                      <a:pt x="17" y="130"/>
                      <a:pt x="0" y="89"/>
                      <a:pt x="14" y="54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29" y="17"/>
                      <a:pt x="70" y="0"/>
                      <a:pt x="105" y="14"/>
                    </a:cubicBezTo>
                    <a:cubicBezTo>
                      <a:pt x="141" y="28"/>
                      <a:pt x="158" y="69"/>
                      <a:pt x="144" y="104"/>
                    </a:cubicBezTo>
                    <a:cubicBezTo>
                      <a:pt x="143" y="106"/>
                      <a:pt x="143" y="106"/>
                      <a:pt x="143" y="106"/>
                    </a:cubicBezTo>
                    <a:cubicBezTo>
                      <a:pt x="132" y="133"/>
                      <a:pt x="106" y="149"/>
                      <a:pt x="79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109">
                <a:extLst>
                  <a:ext uri="{FF2B5EF4-FFF2-40B4-BE49-F238E27FC236}">
                    <a16:creationId xmlns:a16="http://schemas.microsoft.com/office/drawing/2014/main" id="{B0B1DDDB-2A8D-449F-BC69-CC76806D1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2042"/>
                <a:ext cx="46" cy="45"/>
              </a:xfrm>
              <a:custGeom>
                <a:avLst/>
                <a:gdLst>
                  <a:gd name="T0" fmla="*/ 84 w 168"/>
                  <a:gd name="T1" fmla="*/ 162 h 162"/>
                  <a:gd name="T2" fmla="*/ 8 w 168"/>
                  <a:gd name="T3" fmla="*/ 98 h 162"/>
                  <a:gd name="T4" fmla="*/ 8 w 168"/>
                  <a:gd name="T5" fmla="*/ 96 h 162"/>
                  <a:gd name="T6" fmla="*/ 71 w 168"/>
                  <a:gd name="T7" fmla="*/ 7 h 162"/>
                  <a:gd name="T8" fmla="*/ 160 w 168"/>
                  <a:gd name="T9" fmla="*/ 70 h 162"/>
                  <a:gd name="T10" fmla="*/ 160 w 168"/>
                  <a:gd name="T11" fmla="*/ 72 h 162"/>
                  <a:gd name="T12" fmla="*/ 97 w 168"/>
                  <a:gd name="T13" fmla="*/ 161 h 162"/>
                  <a:gd name="T14" fmla="*/ 84 w 168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2">
                    <a:moveTo>
                      <a:pt x="84" y="162"/>
                    </a:moveTo>
                    <a:cubicBezTo>
                      <a:pt x="47" y="162"/>
                      <a:pt x="14" y="136"/>
                      <a:pt x="8" y="98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0" y="54"/>
                      <a:pt x="29" y="14"/>
                      <a:pt x="71" y="7"/>
                    </a:cubicBezTo>
                    <a:cubicBezTo>
                      <a:pt x="113" y="0"/>
                      <a:pt x="153" y="28"/>
                      <a:pt x="160" y="70"/>
                    </a:cubicBezTo>
                    <a:cubicBezTo>
                      <a:pt x="160" y="72"/>
                      <a:pt x="160" y="72"/>
                      <a:pt x="160" y="72"/>
                    </a:cubicBezTo>
                    <a:cubicBezTo>
                      <a:pt x="168" y="114"/>
                      <a:pt x="139" y="154"/>
                      <a:pt x="97" y="161"/>
                    </a:cubicBezTo>
                    <a:cubicBezTo>
                      <a:pt x="93" y="162"/>
                      <a:pt x="8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110">
                <a:extLst>
                  <a:ext uri="{FF2B5EF4-FFF2-40B4-BE49-F238E27FC236}">
                    <a16:creationId xmlns:a16="http://schemas.microsoft.com/office/drawing/2014/main" id="{44606488-A062-4143-B609-BBBBA8FE8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963"/>
                <a:ext cx="33" cy="32"/>
              </a:xfrm>
              <a:custGeom>
                <a:avLst/>
                <a:gdLst>
                  <a:gd name="T0" fmla="*/ 59 w 118"/>
                  <a:gd name="T1" fmla="*/ 113 h 113"/>
                  <a:gd name="T2" fmla="*/ 39 w 118"/>
                  <a:gd name="T3" fmla="*/ 109 h 113"/>
                  <a:gd name="T4" fmla="*/ 10 w 118"/>
                  <a:gd name="T5" fmla="*/ 41 h 113"/>
                  <a:gd name="T6" fmla="*/ 11 w 118"/>
                  <a:gd name="T7" fmla="*/ 40 h 113"/>
                  <a:gd name="T8" fmla="*/ 79 w 118"/>
                  <a:gd name="T9" fmla="*/ 11 h 113"/>
                  <a:gd name="T10" fmla="*/ 107 w 118"/>
                  <a:gd name="T11" fmla="*/ 79 h 113"/>
                  <a:gd name="T12" fmla="*/ 107 w 118"/>
                  <a:gd name="T13" fmla="*/ 80 h 113"/>
                  <a:gd name="T14" fmla="*/ 59 w 118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3">
                    <a:moveTo>
                      <a:pt x="59" y="113"/>
                    </a:moveTo>
                    <a:cubicBezTo>
                      <a:pt x="52" y="113"/>
                      <a:pt x="46" y="112"/>
                      <a:pt x="39" y="109"/>
                    </a:cubicBezTo>
                    <a:cubicBezTo>
                      <a:pt x="12" y="98"/>
                      <a:pt x="0" y="68"/>
                      <a:pt x="10" y="41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22" y="13"/>
                      <a:pt x="52" y="0"/>
                      <a:pt x="79" y="11"/>
                    </a:cubicBezTo>
                    <a:cubicBezTo>
                      <a:pt x="105" y="22"/>
                      <a:pt x="118" y="52"/>
                      <a:pt x="107" y="79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99" y="100"/>
                      <a:pt x="79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111">
                <a:extLst>
                  <a:ext uri="{FF2B5EF4-FFF2-40B4-BE49-F238E27FC236}">
                    <a16:creationId xmlns:a16="http://schemas.microsoft.com/office/drawing/2014/main" id="{0A45D25E-D07C-4869-A691-FA662439D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1935"/>
                <a:ext cx="27" cy="27"/>
              </a:xfrm>
              <a:custGeom>
                <a:avLst/>
                <a:gdLst>
                  <a:gd name="T0" fmla="*/ 50 w 100"/>
                  <a:gd name="T1" fmla="*/ 97 h 97"/>
                  <a:gd name="T2" fmla="*/ 5 w 100"/>
                  <a:gd name="T3" fmla="*/ 59 h 97"/>
                  <a:gd name="T4" fmla="*/ 5 w 100"/>
                  <a:gd name="T5" fmla="*/ 58 h 97"/>
                  <a:gd name="T6" fmla="*/ 42 w 100"/>
                  <a:gd name="T7" fmla="*/ 5 h 97"/>
                  <a:gd name="T8" fmla="*/ 96 w 100"/>
                  <a:gd name="T9" fmla="*/ 42 h 97"/>
                  <a:gd name="T10" fmla="*/ 96 w 100"/>
                  <a:gd name="T11" fmla="*/ 43 h 97"/>
                  <a:gd name="T12" fmla="*/ 58 w 100"/>
                  <a:gd name="T13" fmla="*/ 97 h 97"/>
                  <a:gd name="T14" fmla="*/ 50 w 100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7">
                    <a:moveTo>
                      <a:pt x="50" y="97"/>
                    </a:moveTo>
                    <a:cubicBezTo>
                      <a:pt x="28" y="97"/>
                      <a:pt x="9" y="82"/>
                      <a:pt x="5" y="59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0" y="33"/>
                      <a:pt x="17" y="9"/>
                      <a:pt x="42" y="5"/>
                    </a:cubicBezTo>
                    <a:cubicBezTo>
                      <a:pt x="68" y="0"/>
                      <a:pt x="92" y="17"/>
                      <a:pt x="96" y="42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0" y="69"/>
                      <a:pt x="83" y="92"/>
                      <a:pt x="58" y="97"/>
                    </a:cubicBezTo>
                    <a:cubicBezTo>
                      <a:pt x="56" y="97"/>
                      <a:pt x="53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112">
                <a:extLst>
                  <a:ext uri="{FF2B5EF4-FFF2-40B4-BE49-F238E27FC236}">
                    <a16:creationId xmlns:a16="http://schemas.microsoft.com/office/drawing/2014/main" id="{451F2054-C20C-49AB-B72C-6C89660E9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846"/>
                <a:ext cx="33" cy="33"/>
              </a:xfrm>
              <a:custGeom>
                <a:avLst/>
                <a:gdLst>
                  <a:gd name="T0" fmla="*/ 60 w 120"/>
                  <a:gd name="T1" fmla="*/ 120 h 120"/>
                  <a:gd name="T2" fmla="*/ 59 w 120"/>
                  <a:gd name="T3" fmla="*/ 120 h 120"/>
                  <a:gd name="T4" fmla="*/ 0 w 120"/>
                  <a:gd name="T5" fmla="*/ 60 h 120"/>
                  <a:gd name="T6" fmla="*/ 0 w 120"/>
                  <a:gd name="T7" fmla="*/ 58 h 120"/>
                  <a:gd name="T8" fmla="*/ 60 w 120"/>
                  <a:gd name="T9" fmla="*/ 0 h 120"/>
                  <a:gd name="T10" fmla="*/ 61 w 120"/>
                  <a:gd name="T11" fmla="*/ 0 h 120"/>
                  <a:gd name="T12" fmla="*/ 119 w 120"/>
                  <a:gd name="T13" fmla="*/ 60 h 120"/>
                  <a:gd name="T14" fmla="*/ 119 w 120"/>
                  <a:gd name="T15" fmla="*/ 62 h 120"/>
                  <a:gd name="T16" fmla="*/ 60 w 120"/>
                  <a:gd name="T17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" h="120">
                    <a:moveTo>
                      <a:pt x="60" y="120"/>
                    </a:moveTo>
                    <a:cubicBezTo>
                      <a:pt x="59" y="120"/>
                      <a:pt x="59" y="120"/>
                      <a:pt x="59" y="120"/>
                    </a:cubicBezTo>
                    <a:cubicBezTo>
                      <a:pt x="26" y="119"/>
                      <a:pt x="0" y="92"/>
                      <a:pt x="0" y="6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26"/>
                      <a:pt x="27" y="0"/>
                      <a:pt x="60" y="0"/>
                    </a:cubicBezTo>
                    <a:cubicBezTo>
                      <a:pt x="60" y="0"/>
                      <a:pt x="60" y="0"/>
                      <a:pt x="61" y="0"/>
                    </a:cubicBezTo>
                    <a:cubicBezTo>
                      <a:pt x="93" y="0"/>
                      <a:pt x="120" y="27"/>
                      <a:pt x="119" y="60"/>
                    </a:cubicBezTo>
                    <a:cubicBezTo>
                      <a:pt x="119" y="62"/>
                      <a:pt x="119" y="62"/>
                      <a:pt x="119" y="62"/>
                    </a:cubicBezTo>
                    <a:cubicBezTo>
                      <a:pt x="118" y="94"/>
                      <a:pt x="92" y="120"/>
                      <a:pt x="60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113">
                <a:extLst>
                  <a:ext uri="{FF2B5EF4-FFF2-40B4-BE49-F238E27FC236}">
                    <a16:creationId xmlns:a16="http://schemas.microsoft.com/office/drawing/2014/main" id="{43EFC790-CB02-47FD-9C1B-960C903BF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810"/>
                <a:ext cx="46" cy="45"/>
              </a:xfrm>
              <a:custGeom>
                <a:avLst/>
                <a:gdLst>
                  <a:gd name="T0" fmla="*/ 83 w 166"/>
                  <a:gd name="T1" fmla="*/ 161 h 161"/>
                  <a:gd name="T2" fmla="*/ 7 w 166"/>
                  <a:gd name="T3" fmla="*/ 97 h 161"/>
                  <a:gd name="T4" fmla="*/ 7 w 166"/>
                  <a:gd name="T5" fmla="*/ 95 h 161"/>
                  <a:gd name="T6" fmla="*/ 70 w 166"/>
                  <a:gd name="T7" fmla="*/ 7 h 161"/>
                  <a:gd name="T8" fmla="*/ 158 w 166"/>
                  <a:gd name="T9" fmla="*/ 70 h 161"/>
                  <a:gd name="T10" fmla="*/ 159 w 166"/>
                  <a:gd name="T11" fmla="*/ 72 h 161"/>
                  <a:gd name="T12" fmla="*/ 96 w 166"/>
                  <a:gd name="T13" fmla="*/ 160 h 161"/>
                  <a:gd name="T14" fmla="*/ 83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3" y="161"/>
                    </a:moveTo>
                    <a:cubicBezTo>
                      <a:pt x="46" y="161"/>
                      <a:pt x="13" y="135"/>
                      <a:pt x="7" y="97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0" y="54"/>
                      <a:pt x="28" y="14"/>
                      <a:pt x="70" y="7"/>
                    </a:cubicBezTo>
                    <a:cubicBezTo>
                      <a:pt x="112" y="0"/>
                      <a:pt x="151" y="28"/>
                      <a:pt x="158" y="70"/>
                    </a:cubicBezTo>
                    <a:cubicBezTo>
                      <a:pt x="159" y="72"/>
                      <a:pt x="159" y="72"/>
                      <a:pt x="159" y="72"/>
                    </a:cubicBezTo>
                    <a:cubicBezTo>
                      <a:pt x="166" y="113"/>
                      <a:pt x="138" y="153"/>
                      <a:pt x="96" y="160"/>
                    </a:cubicBezTo>
                    <a:cubicBezTo>
                      <a:pt x="91" y="161"/>
                      <a:pt x="87" y="161"/>
                      <a:pt x="83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114">
                <a:extLst>
                  <a:ext uri="{FF2B5EF4-FFF2-40B4-BE49-F238E27FC236}">
                    <a16:creationId xmlns:a16="http://schemas.microsoft.com/office/drawing/2014/main" id="{99FD7116-CD5E-438F-A145-44D0D5C03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1722"/>
                <a:ext cx="46" cy="45"/>
              </a:xfrm>
              <a:custGeom>
                <a:avLst/>
                <a:gdLst>
                  <a:gd name="T0" fmla="*/ 81 w 163"/>
                  <a:gd name="T1" fmla="*/ 164 h 164"/>
                  <a:gd name="T2" fmla="*/ 80 w 163"/>
                  <a:gd name="T3" fmla="*/ 164 h 164"/>
                  <a:gd name="T4" fmla="*/ 1 w 163"/>
                  <a:gd name="T5" fmla="*/ 82 h 164"/>
                  <a:gd name="T6" fmla="*/ 1 w 163"/>
                  <a:gd name="T7" fmla="*/ 80 h 164"/>
                  <a:gd name="T8" fmla="*/ 83 w 163"/>
                  <a:gd name="T9" fmla="*/ 1 h 164"/>
                  <a:gd name="T10" fmla="*/ 162 w 163"/>
                  <a:gd name="T11" fmla="*/ 83 h 164"/>
                  <a:gd name="T12" fmla="*/ 162 w 163"/>
                  <a:gd name="T13" fmla="*/ 85 h 164"/>
                  <a:gd name="T14" fmla="*/ 81 w 163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64">
                    <a:moveTo>
                      <a:pt x="81" y="164"/>
                    </a:moveTo>
                    <a:cubicBezTo>
                      <a:pt x="81" y="164"/>
                      <a:pt x="81" y="164"/>
                      <a:pt x="80" y="164"/>
                    </a:cubicBezTo>
                    <a:cubicBezTo>
                      <a:pt x="35" y="163"/>
                      <a:pt x="0" y="127"/>
                      <a:pt x="1" y="82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36"/>
                      <a:pt x="38" y="0"/>
                      <a:pt x="83" y="1"/>
                    </a:cubicBezTo>
                    <a:cubicBezTo>
                      <a:pt x="127" y="2"/>
                      <a:pt x="163" y="38"/>
                      <a:pt x="162" y="83"/>
                    </a:cubicBezTo>
                    <a:cubicBezTo>
                      <a:pt x="162" y="85"/>
                      <a:pt x="162" y="85"/>
                      <a:pt x="162" y="85"/>
                    </a:cubicBezTo>
                    <a:cubicBezTo>
                      <a:pt x="161" y="129"/>
                      <a:pt x="125" y="164"/>
                      <a:pt x="81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115">
                <a:extLst>
                  <a:ext uri="{FF2B5EF4-FFF2-40B4-BE49-F238E27FC236}">
                    <a16:creationId xmlns:a16="http://schemas.microsoft.com/office/drawing/2014/main" id="{9FD0B8A2-1677-4842-81C9-62E3C5DC6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705"/>
                <a:ext cx="26" cy="25"/>
              </a:xfrm>
              <a:custGeom>
                <a:avLst/>
                <a:gdLst>
                  <a:gd name="T0" fmla="*/ 47 w 94"/>
                  <a:gd name="T1" fmla="*/ 91 h 91"/>
                  <a:gd name="T2" fmla="*/ 38 w 94"/>
                  <a:gd name="T3" fmla="*/ 90 h 91"/>
                  <a:gd name="T4" fmla="*/ 4 w 94"/>
                  <a:gd name="T5" fmla="*/ 39 h 91"/>
                  <a:gd name="T6" fmla="*/ 5 w 94"/>
                  <a:gd name="T7" fmla="*/ 38 h 91"/>
                  <a:gd name="T8" fmla="*/ 56 w 94"/>
                  <a:gd name="T9" fmla="*/ 4 h 91"/>
                  <a:gd name="T10" fmla="*/ 89 w 94"/>
                  <a:gd name="T11" fmla="*/ 55 h 91"/>
                  <a:gd name="T12" fmla="*/ 89 w 94"/>
                  <a:gd name="T13" fmla="*/ 56 h 91"/>
                  <a:gd name="T14" fmla="*/ 47 w 94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91">
                    <a:moveTo>
                      <a:pt x="47" y="91"/>
                    </a:moveTo>
                    <a:cubicBezTo>
                      <a:pt x="44" y="91"/>
                      <a:pt x="41" y="91"/>
                      <a:pt x="38" y="90"/>
                    </a:cubicBezTo>
                    <a:cubicBezTo>
                      <a:pt x="15" y="85"/>
                      <a:pt x="0" y="62"/>
                      <a:pt x="4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9" y="15"/>
                      <a:pt x="32" y="0"/>
                      <a:pt x="56" y="4"/>
                    </a:cubicBezTo>
                    <a:cubicBezTo>
                      <a:pt x="79" y="9"/>
                      <a:pt x="94" y="32"/>
                      <a:pt x="89" y="55"/>
                    </a:cubicBezTo>
                    <a:cubicBezTo>
                      <a:pt x="89" y="56"/>
                      <a:pt x="89" y="56"/>
                      <a:pt x="89" y="56"/>
                    </a:cubicBezTo>
                    <a:cubicBezTo>
                      <a:pt x="85" y="77"/>
                      <a:pt x="67" y="91"/>
                      <a:pt x="47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116">
                <a:extLst>
                  <a:ext uri="{FF2B5EF4-FFF2-40B4-BE49-F238E27FC236}">
                    <a16:creationId xmlns:a16="http://schemas.microsoft.com/office/drawing/2014/main" id="{5A064900-5227-4979-BE96-16DFC4EA2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617"/>
                <a:ext cx="27" cy="25"/>
              </a:xfrm>
              <a:custGeom>
                <a:avLst/>
                <a:gdLst>
                  <a:gd name="T0" fmla="*/ 49 w 97"/>
                  <a:gd name="T1" fmla="*/ 92 h 92"/>
                  <a:gd name="T2" fmla="*/ 9 w 97"/>
                  <a:gd name="T3" fmla="*/ 64 h 92"/>
                  <a:gd name="T4" fmla="*/ 9 w 97"/>
                  <a:gd name="T5" fmla="*/ 63 h 92"/>
                  <a:gd name="T6" fmla="*/ 34 w 97"/>
                  <a:gd name="T7" fmla="*/ 8 h 92"/>
                  <a:gd name="T8" fmla="*/ 88 w 97"/>
                  <a:gd name="T9" fmla="*/ 33 h 92"/>
                  <a:gd name="T10" fmla="*/ 89 w 97"/>
                  <a:gd name="T11" fmla="*/ 34 h 92"/>
                  <a:gd name="T12" fmla="*/ 64 w 97"/>
                  <a:gd name="T13" fmla="*/ 89 h 92"/>
                  <a:gd name="T14" fmla="*/ 49 w 97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2">
                    <a:moveTo>
                      <a:pt x="49" y="92"/>
                    </a:moveTo>
                    <a:cubicBezTo>
                      <a:pt x="32" y="92"/>
                      <a:pt x="15" y="81"/>
                      <a:pt x="9" y="64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0" y="41"/>
                      <a:pt x="12" y="17"/>
                      <a:pt x="34" y="8"/>
                    </a:cubicBezTo>
                    <a:cubicBezTo>
                      <a:pt x="56" y="0"/>
                      <a:pt x="80" y="11"/>
                      <a:pt x="88" y="33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97" y="56"/>
                      <a:pt x="86" y="81"/>
                      <a:pt x="64" y="89"/>
                    </a:cubicBezTo>
                    <a:cubicBezTo>
                      <a:pt x="59" y="91"/>
                      <a:pt x="54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117">
                <a:extLst>
                  <a:ext uri="{FF2B5EF4-FFF2-40B4-BE49-F238E27FC236}">
                    <a16:creationId xmlns:a16="http://schemas.microsoft.com/office/drawing/2014/main" id="{B4A84FCF-670C-4337-8452-4DD7A3AD8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1590"/>
                <a:ext cx="25" cy="24"/>
              </a:xfrm>
              <a:custGeom>
                <a:avLst/>
                <a:gdLst>
                  <a:gd name="T0" fmla="*/ 45 w 91"/>
                  <a:gd name="T1" fmla="*/ 89 h 89"/>
                  <a:gd name="T2" fmla="*/ 37 w 91"/>
                  <a:gd name="T3" fmla="*/ 88 h 89"/>
                  <a:gd name="T4" fmla="*/ 4 w 91"/>
                  <a:gd name="T5" fmla="*/ 39 h 89"/>
                  <a:gd name="T6" fmla="*/ 4 w 91"/>
                  <a:gd name="T7" fmla="*/ 38 h 89"/>
                  <a:gd name="T8" fmla="*/ 54 w 91"/>
                  <a:gd name="T9" fmla="*/ 5 h 89"/>
                  <a:gd name="T10" fmla="*/ 87 w 91"/>
                  <a:gd name="T11" fmla="*/ 54 h 89"/>
                  <a:gd name="T12" fmla="*/ 87 w 91"/>
                  <a:gd name="T13" fmla="*/ 55 h 89"/>
                  <a:gd name="T14" fmla="*/ 45 w 91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9">
                    <a:moveTo>
                      <a:pt x="45" y="89"/>
                    </a:moveTo>
                    <a:cubicBezTo>
                      <a:pt x="43" y="89"/>
                      <a:pt x="40" y="89"/>
                      <a:pt x="37" y="88"/>
                    </a:cubicBezTo>
                    <a:cubicBezTo>
                      <a:pt x="14" y="83"/>
                      <a:pt x="0" y="61"/>
                      <a:pt x="4" y="39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9" y="15"/>
                      <a:pt x="31" y="0"/>
                      <a:pt x="54" y="5"/>
                    </a:cubicBezTo>
                    <a:cubicBezTo>
                      <a:pt x="77" y="9"/>
                      <a:pt x="91" y="32"/>
                      <a:pt x="87" y="54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3" y="75"/>
                      <a:pt x="65" y="89"/>
                      <a:pt x="45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118">
                <a:extLst>
                  <a:ext uri="{FF2B5EF4-FFF2-40B4-BE49-F238E27FC236}">
                    <a16:creationId xmlns:a16="http://schemas.microsoft.com/office/drawing/2014/main" id="{186EE7D8-A219-476C-872E-84EB0ABED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1505"/>
                <a:ext cx="30" cy="29"/>
              </a:xfrm>
              <a:custGeom>
                <a:avLst/>
                <a:gdLst>
                  <a:gd name="T0" fmla="*/ 55 w 111"/>
                  <a:gd name="T1" fmla="*/ 106 h 106"/>
                  <a:gd name="T2" fmla="*/ 9 w 111"/>
                  <a:gd name="T3" fmla="*/ 73 h 106"/>
                  <a:gd name="T4" fmla="*/ 9 w 111"/>
                  <a:gd name="T5" fmla="*/ 72 h 106"/>
                  <a:gd name="T6" fmla="*/ 38 w 111"/>
                  <a:gd name="T7" fmla="*/ 9 h 106"/>
                  <a:gd name="T8" fmla="*/ 101 w 111"/>
                  <a:gd name="T9" fmla="*/ 38 h 106"/>
                  <a:gd name="T10" fmla="*/ 102 w 111"/>
                  <a:gd name="T11" fmla="*/ 39 h 106"/>
                  <a:gd name="T12" fmla="*/ 72 w 111"/>
                  <a:gd name="T13" fmla="*/ 102 h 106"/>
                  <a:gd name="T14" fmla="*/ 55 w 111"/>
                  <a:gd name="T15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6">
                    <a:moveTo>
                      <a:pt x="55" y="106"/>
                    </a:moveTo>
                    <a:cubicBezTo>
                      <a:pt x="35" y="106"/>
                      <a:pt x="17" y="93"/>
                      <a:pt x="9" y="73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0" y="47"/>
                      <a:pt x="13" y="19"/>
                      <a:pt x="38" y="9"/>
                    </a:cubicBezTo>
                    <a:cubicBezTo>
                      <a:pt x="64" y="0"/>
                      <a:pt x="92" y="13"/>
                      <a:pt x="101" y="38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11" y="65"/>
                      <a:pt x="98" y="93"/>
                      <a:pt x="72" y="102"/>
                    </a:cubicBezTo>
                    <a:cubicBezTo>
                      <a:pt x="67" y="105"/>
                      <a:pt x="61" y="106"/>
                      <a:pt x="55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119">
                <a:extLst>
                  <a:ext uri="{FF2B5EF4-FFF2-40B4-BE49-F238E27FC236}">
                    <a16:creationId xmlns:a16="http://schemas.microsoft.com/office/drawing/2014/main" id="{36212501-C055-4845-BB44-2EEDEF496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1478"/>
                <a:ext cx="26" cy="25"/>
              </a:xfrm>
              <a:custGeom>
                <a:avLst/>
                <a:gdLst>
                  <a:gd name="T0" fmla="*/ 47 w 94"/>
                  <a:gd name="T1" fmla="*/ 89 h 89"/>
                  <a:gd name="T2" fmla="*/ 25 w 94"/>
                  <a:gd name="T3" fmla="*/ 82 h 89"/>
                  <a:gd name="T4" fmla="*/ 13 w 94"/>
                  <a:gd name="T5" fmla="*/ 26 h 89"/>
                  <a:gd name="T6" fmla="*/ 13 w 94"/>
                  <a:gd name="T7" fmla="*/ 25 h 89"/>
                  <a:gd name="T8" fmla="*/ 70 w 94"/>
                  <a:gd name="T9" fmla="*/ 13 h 89"/>
                  <a:gd name="T10" fmla="*/ 82 w 94"/>
                  <a:gd name="T11" fmla="*/ 69 h 89"/>
                  <a:gd name="T12" fmla="*/ 82 w 94"/>
                  <a:gd name="T13" fmla="*/ 70 h 89"/>
                  <a:gd name="T14" fmla="*/ 47 w 94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89">
                    <a:moveTo>
                      <a:pt x="47" y="89"/>
                    </a:moveTo>
                    <a:cubicBezTo>
                      <a:pt x="40" y="89"/>
                      <a:pt x="32" y="87"/>
                      <a:pt x="25" y="82"/>
                    </a:cubicBezTo>
                    <a:cubicBezTo>
                      <a:pt x="6" y="70"/>
                      <a:pt x="0" y="45"/>
                      <a:pt x="13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25" y="6"/>
                      <a:pt x="51" y="0"/>
                      <a:pt x="70" y="13"/>
                    </a:cubicBezTo>
                    <a:cubicBezTo>
                      <a:pt x="89" y="25"/>
                      <a:pt x="94" y="50"/>
                      <a:pt x="82" y="69"/>
                    </a:cubicBezTo>
                    <a:cubicBezTo>
                      <a:pt x="82" y="70"/>
                      <a:pt x="82" y="70"/>
                      <a:pt x="82" y="70"/>
                    </a:cubicBezTo>
                    <a:cubicBezTo>
                      <a:pt x="74" y="82"/>
                      <a:pt x="61" y="89"/>
                      <a:pt x="4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120">
                <a:extLst>
                  <a:ext uri="{FF2B5EF4-FFF2-40B4-BE49-F238E27FC236}">
                    <a16:creationId xmlns:a16="http://schemas.microsoft.com/office/drawing/2014/main" id="{8DDE861A-E95D-4075-8D0D-019F8A2AB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387"/>
                <a:ext cx="46" cy="43"/>
              </a:xfrm>
              <a:custGeom>
                <a:avLst/>
                <a:gdLst>
                  <a:gd name="T0" fmla="*/ 83 w 165"/>
                  <a:gd name="T1" fmla="*/ 157 h 157"/>
                  <a:gd name="T2" fmla="*/ 15 w 165"/>
                  <a:gd name="T3" fmla="*/ 109 h 157"/>
                  <a:gd name="T4" fmla="*/ 14 w 165"/>
                  <a:gd name="T5" fmla="*/ 107 h 157"/>
                  <a:gd name="T6" fmla="*/ 57 w 165"/>
                  <a:gd name="T7" fmla="*/ 14 h 157"/>
                  <a:gd name="T8" fmla="*/ 151 w 165"/>
                  <a:gd name="T9" fmla="*/ 57 h 157"/>
                  <a:gd name="T10" fmla="*/ 151 w 165"/>
                  <a:gd name="T11" fmla="*/ 59 h 157"/>
                  <a:gd name="T12" fmla="*/ 108 w 165"/>
                  <a:gd name="T13" fmla="*/ 152 h 157"/>
                  <a:gd name="T14" fmla="*/ 83 w 165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7">
                    <a:moveTo>
                      <a:pt x="83" y="157"/>
                    </a:moveTo>
                    <a:cubicBezTo>
                      <a:pt x="53" y="157"/>
                      <a:pt x="26" y="138"/>
                      <a:pt x="15" y="109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0" y="70"/>
                      <a:pt x="20" y="28"/>
                      <a:pt x="57" y="14"/>
                    </a:cubicBezTo>
                    <a:cubicBezTo>
                      <a:pt x="95" y="0"/>
                      <a:pt x="137" y="19"/>
                      <a:pt x="151" y="57"/>
                    </a:cubicBezTo>
                    <a:cubicBezTo>
                      <a:pt x="151" y="59"/>
                      <a:pt x="151" y="59"/>
                      <a:pt x="151" y="59"/>
                    </a:cubicBezTo>
                    <a:cubicBezTo>
                      <a:pt x="165" y="96"/>
                      <a:pt x="146" y="138"/>
                      <a:pt x="108" y="152"/>
                    </a:cubicBezTo>
                    <a:cubicBezTo>
                      <a:pt x="100" y="155"/>
                      <a:pt x="92" y="157"/>
                      <a:pt x="83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121">
                <a:extLst>
                  <a:ext uri="{FF2B5EF4-FFF2-40B4-BE49-F238E27FC236}">
                    <a16:creationId xmlns:a16="http://schemas.microsoft.com/office/drawing/2014/main" id="{32FC32AF-44D9-4D2E-B335-F57C7102D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1370"/>
                <a:ext cx="44" cy="42"/>
              </a:xfrm>
              <a:custGeom>
                <a:avLst/>
                <a:gdLst>
                  <a:gd name="T0" fmla="*/ 79 w 160"/>
                  <a:gd name="T1" fmla="*/ 151 h 151"/>
                  <a:gd name="T2" fmla="*/ 42 w 160"/>
                  <a:gd name="T3" fmla="*/ 140 h 151"/>
                  <a:gd name="T4" fmla="*/ 20 w 160"/>
                  <a:gd name="T5" fmla="*/ 43 h 151"/>
                  <a:gd name="T6" fmla="*/ 21 w 160"/>
                  <a:gd name="T7" fmla="*/ 42 h 151"/>
                  <a:gd name="T8" fmla="*/ 118 w 160"/>
                  <a:gd name="T9" fmla="*/ 21 h 151"/>
                  <a:gd name="T10" fmla="*/ 139 w 160"/>
                  <a:gd name="T11" fmla="*/ 118 h 151"/>
                  <a:gd name="T12" fmla="*/ 138 w 160"/>
                  <a:gd name="T13" fmla="*/ 119 h 151"/>
                  <a:gd name="T14" fmla="*/ 79 w 160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1">
                    <a:moveTo>
                      <a:pt x="79" y="151"/>
                    </a:moveTo>
                    <a:cubicBezTo>
                      <a:pt x="66" y="151"/>
                      <a:pt x="53" y="148"/>
                      <a:pt x="42" y="140"/>
                    </a:cubicBezTo>
                    <a:cubicBezTo>
                      <a:pt x="9" y="119"/>
                      <a:pt x="0" y="76"/>
                      <a:pt x="20" y="43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42" y="9"/>
                      <a:pt x="86" y="0"/>
                      <a:pt x="118" y="21"/>
                    </a:cubicBezTo>
                    <a:cubicBezTo>
                      <a:pt x="151" y="42"/>
                      <a:pt x="160" y="85"/>
                      <a:pt x="139" y="118"/>
                    </a:cubicBezTo>
                    <a:cubicBezTo>
                      <a:pt x="138" y="119"/>
                      <a:pt x="138" y="119"/>
                      <a:pt x="138" y="119"/>
                    </a:cubicBezTo>
                    <a:cubicBezTo>
                      <a:pt x="125" y="140"/>
                      <a:pt x="102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122">
                <a:extLst>
                  <a:ext uri="{FF2B5EF4-FFF2-40B4-BE49-F238E27FC236}">
                    <a16:creationId xmlns:a16="http://schemas.microsoft.com/office/drawing/2014/main" id="{98D3DFE7-A588-47C5-BDAC-1F2865D03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303"/>
                <a:ext cx="35" cy="33"/>
              </a:xfrm>
              <a:custGeom>
                <a:avLst/>
                <a:gdLst>
                  <a:gd name="T0" fmla="*/ 64 w 127"/>
                  <a:gd name="T1" fmla="*/ 120 h 120"/>
                  <a:gd name="T2" fmla="*/ 21 w 127"/>
                  <a:gd name="T3" fmla="*/ 101 h 120"/>
                  <a:gd name="T4" fmla="*/ 21 w 127"/>
                  <a:gd name="T5" fmla="*/ 100 h 120"/>
                  <a:gd name="T6" fmla="*/ 25 w 127"/>
                  <a:gd name="T7" fmla="*/ 21 h 120"/>
                  <a:gd name="T8" fmla="*/ 105 w 127"/>
                  <a:gd name="T9" fmla="*/ 26 h 120"/>
                  <a:gd name="T10" fmla="*/ 106 w 127"/>
                  <a:gd name="T11" fmla="*/ 27 h 120"/>
                  <a:gd name="T12" fmla="*/ 101 w 127"/>
                  <a:gd name="T13" fmla="*/ 106 h 120"/>
                  <a:gd name="T14" fmla="*/ 64 w 127"/>
                  <a:gd name="T15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0">
                    <a:moveTo>
                      <a:pt x="64" y="120"/>
                    </a:moveTo>
                    <a:cubicBezTo>
                      <a:pt x="48" y="120"/>
                      <a:pt x="33" y="114"/>
                      <a:pt x="21" y="101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0" y="77"/>
                      <a:pt x="2" y="41"/>
                      <a:pt x="25" y="21"/>
                    </a:cubicBezTo>
                    <a:cubicBezTo>
                      <a:pt x="49" y="0"/>
                      <a:pt x="85" y="2"/>
                      <a:pt x="105" y="26"/>
                    </a:cubicBezTo>
                    <a:cubicBezTo>
                      <a:pt x="106" y="27"/>
                      <a:pt x="106" y="27"/>
                      <a:pt x="106" y="27"/>
                    </a:cubicBezTo>
                    <a:cubicBezTo>
                      <a:pt x="127" y="50"/>
                      <a:pt x="124" y="86"/>
                      <a:pt x="101" y="106"/>
                    </a:cubicBezTo>
                    <a:cubicBezTo>
                      <a:pt x="90" y="116"/>
                      <a:pt x="77" y="120"/>
                      <a:pt x="64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123">
                <a:extLst>
                  <a:ext uri="{FF2B5EF4-FFF2-40B4-BE49-F238E27FC236}">
                    <a16:creationId xmlns:a16="http://schemas.microsoft.com/office/drawing/2014/main" id="{531F5A03-A36D-4895-8C8F-AB7A9175B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273"/>
                <a:ext cx="40" cy="37"/>
              </a:xfrm>
              <a:custGeom>
                <a:avLst/>
                <a:gdLst>
                  <a:gd name="T0" fmla="*/ 71 w 142"/>
                  <a:gd name="T1" fmla="*/ 134 h 134"/>
                  <a:gd name="T2" fmla="*/ 37 w 142"/>
                  <a:gd name="T3" fmla="*/ 124 h 134"/>
                  <a:gd name="T4" fmla="*/ 19 w 142"/>
                  <a:gd name="T5" fmla="*/ 39 h 134"/>
                  <a:gd name="T6" fmla="*/ 20 w 142"/>
                  <a:gd name="T7" fmla="*/ 37 h 134"/>
                  <a:gd name="T8" fmla="*/ 105 w 142"/>
                  <a:gd name="T9" fmla="*/ 19 h 134"/>
                  <a:gd name="T10" fmla="*/ 124 w 142"/>
                  <a:gd name="T11" fmla="*/ 104 h 134"/>
                  <a:gd name="T12" fmla="*/ 123 w 142"/>
                  <a:gd name="T13" fmla="*/ 106 h 134"/>
                  <a:gd name="T14" fmla="*/ 71 w 142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4">
                    <a:moveTo>
                      <a:pt x="71" y="134"/>
                    </a:moveTo>
                    <a:cubicBezTo>
                      <a:pt x="59" y="134"/>
                      <a:pt x="48" y="131"/>
                      <a:pt x="37" y="124"/>
                    </a:cubicBezTo>
                    <a:cubicBezTo>
                      <a:pt x="9" y="106"/>
                      <a:pt x="0" y="67"/>
                      <a:pt x="19" y="39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38" y="9"/>
                      <a:pt x="76" y="0"/>
                      <a:pt x="105" y="19"/>
                    </a:cubicBezTo>
                    <a:cubicBezTo>
                      <a:pt x="134" y="37"/>
                      <a:pt x="142" y="76"/>
                      <a:pt x="124" y="104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11" y="124"/>
                      <a:pt x="9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124">
                <a:extLst>
                  <a:ext uri="{FF2B5EF4-FFF2-40B4-BE49-F238E27FC236}">
                    <a16:creationId xmlns:a16="http://schemas.microsoft.com/office/drawing/2014/main" id="{C5915855-5455-4C42-A606-A23D5C937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207"/>
                <a:ext cx="50" cy="48"/>
              </a:xfrm>
              <a:custGeom>
                <a:avLst/>
                <a:gdLst>
                  <a:gd name="T0" fmla="*/ 90 w 180"/>
                  <a:gd name="T1" fmla="*/ 171 h 171"/>
                  <a:gd name="T2" fmla="*/ 30 w 180"/>
                  <a:gd name="T3" fmla="*/ 144 h 171"/>
                  <a:gd name="T4" fmla="*/ 29 w 180"/>
                  <a:gd name="T5" fmla="*/ 142 h 171"/>
                  <a:gd name="T6" fmla="*/ 36 w 180"/>
                  <a:gd name="T7" fmla="*/ 29 h 171"/>
                  <a:gd name="T8" fmla="*/ 149 w 180"/>
                  <a:gd name="T9" fmla="*/ 36 h 171"/>
                  <a:gd name="T10" fmla="*/ 150 w 180"/>
                  <a:gd name="T11" fmla="*/ 37 h 171"/>
                  <a:gd name="T12" fmla="*/ 144 w 180"/>
                  <a:gd name="T13" fmla="*/ 150 h 171"/>
                  <a:gd name="T14" fmla="*/ 90 w 180"/>
                  <a:gd name="T15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1">
                    <a:moveTo>
                      <a:pt x="90" y="171"/>
                    </a:moveTo>
                    <a:cubicBezTo>
                      <a:pt x="68" y="171"/>
                      <a:pt x="46" y="161"/>
                      <a:pt x="30" y="144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0" y="109"/>
                      <a:pt x="3" y="59"/>
                      <a:pt x="36" y="29"/>
                    </a:cubicBezTo>
                    <a:cubicBezTo>
                      <a:pt x="69" y="0"/>
                      <a:pt x="120" y="3"/>
                      <a:pt x="149" y="36"/>
                    </a:cubicBezTo>
                    <a:cubicBezTo>
                      <a:pt x="150" y="37"/>
                      <a:pt x="150" y="37"/>
                      <a:pt x="150" y="37"/>
                    </a:cubicBezTo>
                    <a:cubicBezTo>
                      <a:pt x="180" y="70"/>
                      <a:pt x="177" y="121"/>
                      <a:pt x="144" y="150"/>
                    </a:cubicBezTo>
                    <a:cubicBezTo>
                      <a:pt x="128" y="164"/>
                      <a:pt x="109" y="171"/>
                      <a:pt x="90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125">
                <a:extLst>
                  <a:ext uri="{FF2B5EF4-FFF2-40B4-BE49-F238E27FC236}">
                    <a16:creationId xmlns:a16="http://schemas.microsoft.com/office/drawing/2014/main" id="{2063B641-6DD0-4BFA-A079-665A5893E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201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14 w 98"/>
                  <a:gd name="T3" fmla="*/ 75 h 92"/>
                  <a:gd name="T4" fmla="*/ 23 w 98"/>
                  <a:gd name="T5" fmla="*/ 15 h 92"/>
                  <a:gd name="T6" fmla="*/ 24 w 98"/>
                  <a:gd name="T7" fmla="*/ 14 h 92"/>
                  <a:gd name="T8" fmla="*/ 84 w 98"/>
                  <a:gd name="T9" fmla="*/ 23 h 92"/>
                  <a:gd name="T10" fmla="*/ 75 w 98"/>
                  <a:gd name="T11" fmla="*/ 84 h 92"/>
                  <a:gd name="T12" fmla="*/ 74 w 98"/>
                  <a:gd name="T13" fmla="*/ 84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36" y="92"/>
                      <a:pt x="23" y="86"/>
                      <a:pt x="14" y="75"/>
                    </a:cubicBezTo>
                    <a:cubicBezTo>
                      <a:pt x="0" y="56"/>
                      <a:pt x="4" y="29"/>
                      <a:pt x="23" y="15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43" y="0"/>
                      <a:pt x="70" y="4"/>
                      <a:pt x="84" y="23"/>
                    </a:cubicBezTo>
                    <a:cubicBezTo>
                      <a:pt x="98" y="43"/>
                      <a:pt x="94" y="69"/>
                      <a:pt x="75" y="84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67" y="90"/>
                      <a:pt x="58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126">
                <a:extLst>
                  <a:ext uri="{FF2B5EF4-FFF2-40B4-BE49-F238E27FC236}">
                    <a16:creationId xmlns:a16="http://schemas.microsoft.com/office/drawing/2014/main" id="{13A0212D-8D4D-43BA-90AA-BC42B9873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1144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0 w 99"/>
                  <a:gd name="T3" fmla="*/ 88 h 93"/>
                  <a:gd name="T4" fmla="*/ 29 w 99"/>
                  <a:gd name="T5" fmla="*/ 88 h 93"/>
                  <a:gd name="T6" fmla="*/ 11 w 99"/>
                  <a:gd name="T7" fmla="*/ 30 h 93"/>
                  <a:gd name="T8" fmla="*/ 69 w 99"/>
                  <a:gd name="T9" fmla="*/ 11 h 93"/>
                  <a:gd name="T10" fmla="*/ 70 w 99"/>
                  <a:gd name="T11" fmla="*/ 12 h 93"/>
                  <a:gd name="T12" fmla="*/ 88 w 99"/>
                  <a:gd name="T13" fmla="*/ 7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3" y="93"/>
                      <a:pt x="37" y="91"/>
                      <a:pt x="30" y="88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8" y="77"/>
                      <a:pt x="0" y="51"/>
                      <a:pt x="11" y="30"/>
                    </a:cubicBezTo>
                    <a:cubicBezTo>
                      <a:pt x="22" y="9"/>
                      <a:pt x="48" y="0"/>
                      <a:pt x="69" y="11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91" y="23"/>
                      <a:pt x="99" y="49"/>
                      <a:pt x="88" y="70"/>
                    </a:cubicBezTo>
                    <a:cubicBezTo>
                      <a:pt x="81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127">
                <a:extLst>
                  <a:ext uri="{FF2B5EF4-FFF2-40B4-BE49-F238E27FC236}">
                    <a16:creationId xmlns:a16="http://schemas.microsoft.com/office/drawing/2014/main" id="{E571B52A-53CE-41E2-ACE1-C20582721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1124"/>
                <a:ext cx="43" cy="41"/>
              </a:xfrm>
              <a:custGeom>
                <a:avLst/>
                <a:gdLst>
                  <a:gd name="T0" fmla="*/ 77 w 155"/>
                  <a:gd name="T1" fmla="*/ 146 h 146"/>
                  <a:gd name="T2" fmla="*/ 22 w 155"/>
                  <a:gd name="T3" fmla="*/ 118 h 146"/>
                  <a:gd name="T4" fmla="*/ 37 w 155"/>
                  <a:gd name="T5" fmla="*/ 23 h 146"/>
                  <a:gd name="T6" fmla="*/ 38 w 155"/>
                  <a:gd name="T7" fmla="*/ 22 h 146"/>
                  <a:gd name="T8" fmla="*/ 133 w 155"/>
                  <a:gd name="T9" fmla="*/ 37 h 146"/>
                  <a:gd name="T10" fmla="*/ 118 w 155"/>
                  <a:gd name="T11" fmla="*/ 132 h 146"/>
                  <a:gd name="T12" fmla="*/ 117 w 155"/>
                  <a:gd name="T13" fmla="*/ 133 h 146"/>
                  <a:gd name="T14" fmla="*/ 77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7" y="146"/>
                    </a:moveTo>
                    <a:cubicBezTo>
                      <a:pt x="56" y="146"/>
                      <a:pt x="35" y="136"/>
                      <a:pt x="22" y="118"/>
                    </a:cubicBezTo>
                    <a:cubicBezTo>
                      <a:pt x="0" y="87"/>
                      <a:pt x="7" y="45"/>
                      <a:pt x="37" y="23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68" y="0"/>
                      <a:pt x="111" y="6"/>
                      <a:pt x="133" y="37"/>
                    </a:cubicBezTo>
                    <a:cubicBezTo>
                      <a:pt x="155" y="67"/>
                      <a:pt x="149" y="109"/>
                      <a:pt x="118" y="132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05" y="141"/>
                      <a:pt x="91" y="146"/>
                      <a:pt x="77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128">
                <a:extLst>
                  <a:ext uri="{FF2B5EF4-FFF2-40B4-BE49-F238E27FC236}">
                    <a16:creationId xmlns:a16="http://schemas.microsoft.com/office/drawing/2014/main" id="{47CBFCBF-27FB-4115-8EA8-E6BB63246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1083"/>
                <a:ext cx="43" cy="40"/>
              </a:xfrm>
              <a:custGeom>
                <a:avLst/>
                <a:gdLst>
                  <a:gd name="T0" fmla="*/ 79 w 156"/>
                  <a:gd name="T1" fmla="*/ 145 h 145"/>
                  <a:gd name="T2" fmla="*/ 48 w 156"/>
                  <a:gd name="T3" fmla="*/ 138 h 145"/>
                  <a:gd name="T4" fmla="*/ 46 w 156"/>
                  <a:gd name="T5" fmla="*/ 137 h 145"/>
                  <a:gd name="T6" fmla="*/ 17 w 156"/>
                  <a:gd name="T7" fmla="*/ 46 h 145"/>
                  <a:gd name="T8" fmla="*/ 108 w 156"/>
                  <a:gd name="T9" fmla="*/ 17 h 145"/>
                  <a:gd name="T10" fmla="*/ 110 w 156"/>
                  <a:gd name="T11" fmla="*/ 17 h 145"/>
                  <a:gd name="T12" fmla="*/ 139 w 156"/>
                  <a:gd name="T13" fmla="*/ 109 h 145"/>
                  <a:gd name="T14" fmla="*/ 79 w 156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5">
                    <a:moveTo>
                      <a:pt x="79" y="145"/>
                    </a:moveTo>
                    <a:cubicBezTo>
                      <a:pt x="68" y="145"/>
                      <a:pt x="58" y="143"/>
                      <a:pt x="48" y="138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13" y="120"/>
                      <a:pt x="0" y="79"/>
                      <a:pt x="17" y="46"/>
                    </a:cubicBezTo>
                    <a:cubicBezTo>
                      <a:pt x="34" y="13"/>
                      <a:pt x="75" y="0"/>
                      <a:pt x="108" y="17"/>
                    </a:cubicBezTo>
                    <a:cubicBezTo>
                      <a:pt x="110" y="17"/>
                      <a:pt x="110" y="17"/>
                      <a:pt x="110" y="17"/>
                    </a:cubicBezTo>
                    <a:cubicBezTo>
                      <a:pt x="143" y="35"/>
                      <a:pt x="156" y="75"/>
                      <a:pt x="139" y="109"/>
                    </a:cubicBezTo>
                    <a:cubicBezTo>
                      <a:pt x="127" y="132"/>
                      <a:pt x="103" y="145"/>
                      <a:pt x="79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129">
                <a:extLst>
                  <a:ext uri="{FF2B5EF4-FFF2-40B4-BE49-F238E27FC236}">
                    <a16:creationId xmlns:a16="http://schemas.microsoft.com/office/drawing/2014/main" id="{D40C9FAF-2C4C-4F13-9B86-4BA8F18FE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070"/>
                <a:ext cx="27" cy="25"/>
              </a:xfrm>
              <a:custGeom>
                <a:avLst/>
                <a:gdLst>
                  <a:gd name="T0" fmla="*/ 47 w 96"/>
                  <a:gd name="T1" fmla="*/ 90 h 90"/>
                  <a:gd name="T2" fmla="*/ 6 w 96"/>
                  <a:gd name="T3" fmla="*/ 58 h 90"/>
                  <a:gd name="T4" fmla="*/ 36 w 96"/>
                  <a:gd name="T5" fmla="*/ 6 h 90"/>
                  <a:gd name="T6" fmla="*/ 37 w 96"/>
                  <a:gd name="T7" fmla="*/ 6 h 90"/>
                  <a:gd name="T8" fmla="*/ 90 w 96"/>
                  <a:gd name="T9" fmla="*/ 36 h 90"/>
                  <a:gd name="T10" fmla="*/ 60 w 96"/>
                  <a:gd name="T11" fmla="*/ 89 h 90"/>
                  <a:gd name="T12" fmla="*/ 59 w 96"/>
                  <a:gd name="T13" fmla="*/ 89 h 90"/>
                  <a:gd name="T14" fmla="*/ 47 w 96"/>
                  <a:gd name="T1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0">
                    <a:moveTo>
                      <a:pt x="47" y="90"/>
                    </a:moveTo>
                    <a:cubicBezTo>
                      <a:pt x="28" y="90"/>
                      <a:pt x="11" y="78"/>
                      <a:pt x="6" y="58"/>
                    </a:cubicBezTo>
                    <a:cubicBezTo>
                      <a:pt x="0" y="36"/>
                      <a:pt x="13" y="12"/>
                      <a:pt x="36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60" y="0"/>
                      <a:pt x="84" y="13"/>
                      <a:pt x="90" y="36"/>
                    </a:cubicBezTo>
                    <a:cubicBezTo>
                      <a:pt x="96" y="59"/>
                      <a:pt x="82" y="82"/>
                      <a:pt x="60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5" y="90"/>
                      <a:pt x="51" y="90"/>
                      <a:pt x="47" y="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130">
                <a:extLst>
                  <a:ext uri="{FF2B5EF4-FFF2-40B4-BE49-F238E27FC236}">
                    <a16:creationId xmlns:a16="http://schemas.microsoft.com/office/drawing/2014/main" id="{9F01A650-7024-4815-BEF2-20C0E2F52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1036"/>
                <a:ext cx="34" cy="32"/>
              </a:xfrm>
              <a:custGeom>
                <a:avLst/>
                <a:gdLst>
                  <a:gd name="T0" fmla="*/ 61 w 124"/>
                  <a:gd name="T1" fmla="*/ 117 h 117"/>
                  <a:gd name="T2" fmla="*/ 8 w 124"/>
                  <a:gd name="T3" fmla="*/ 76 h 117"/>
                  <a:gd name="T4" fmla="*/ 47 w 124"/>
                  <a:gd name="T5" fmla="*/ 8 h 117"/>
                  <a:gd name="T6" fmla="*/ 48 w 124"/>
                  <a:gd name="T7" fmla="*/ 7 h 117"/>
                  <a:gd name="T8" fmla="*/ 116 w 124"/>
                  <a:gd name="T9" fmla="*/ 47 h 117"/>
                  <a:gd name="T10" fmla="*/ 77 w 124"/>
                  <a:gd name="T11" fmla="*/ 115 h 117"/>
                  <a:gd name="T12" fmla="*/ 75 w 124"/>
                  <a:gd name="T13" fmla="*/ 115 h 117"/>
                  <a:gd name="T14" fmla="*/ 61 w 124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7">
                    <a:moveTo>
                      <a:pt x="61" y="117"/>
                    </a:moveTo>
                    <a:cubicBezTo>
                      <a:pt x="37" y="117"/>
                      <a:pt x="14" y="101"/>
                      <a:pt x="8" y="76"/>
                    </a:cubicBezTo>
                    <a:cubicBezTo>
                      <a:pt x="0" y="46"/>
                      <a:pt x="17" y="16"/>
                      <a:pt x="47" y="8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78" y="0"/>
                      <a:pt x="108" y="17"/>
                      <a:pt x="116" y="47"/>
                    </a:cubicBezTo>
                    <a:cubicBezTo>
                      <a:pt x="124" y="76"/>
                      <a:pt x="106" y="107"/>
                      <a:pt x="77" y="115"/>
                    </a:cubicBezTo>
                    <a:cubicBezTo>
                      <a:pt x="75" y="115"/>
                      <a:pt x="75" y="115"/>
                      <a:pt x="75" y="115"/>
                    </a:cubicBezTo>
                    <a:cubicBezTo>
                      <a:pt x="71" y="116"/>
                      <a:pt x="66" y="117"/>
                      <a:pt x="61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131">
                <a:extLst>
                  <a:ext uri="{FF2B5EF4-FFF2-40B4-BE49-F238E27FC236}">
                    <a16:creationId xmlns:a16="http://schemas.microsoft.com/office/drawing/2014/main" id="{C094A804-44A2-488D-89C8-ABF21F06E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1032"/>
                <a:ext cx="37" cy="34"/>
              </a:xfrm>
              <a:custGeom>
                <a:avLst/>
                <a:gdLst>
                  <a:gd name="T0" fmla="*/ 68 w 135"/>
                  <a:gd name="T1" fmla="*/ 125 h 125"/>
                  <a:gd name="T2" fmla="*/ 41 w 135"/>
                  <a:gd name="T3" fmla="*/ 119 h 125"/>
                  <a:gd name="T4" fmla="*/ 40 w 135"/>
                  <a:gd name="T5" fmla="*/ 118 h 125"/>
                  <a:gd name="T6" fmla="*/ 15 w 135"/>
                  <a:gd name="T7" fmla="*/ 40 h 125"/>
                  <a:gd name="T8" fmla="*/ 94 w 135"/>
                  <a:gd name="T9" fmla="*/ 15 h 125"/>
                  <a:gd name="T10" fmla="*/ 95 w 135"/>
                  <a:gd name="T11" fmla="*/ 15 h 125"/>
                  <a:gd name="T12" fmla="*/ 120 w 135"/>
                  <a:gd name="T13" fmla="*/ 94 h 125"/>
                  <a:gd name="T14" fmla="*/ 68 w 135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5">
                    <a:moveTo>
                      <a:pt x="68" y="125"/>
                    </a:moveTo>
                    <a:cubicBezTo>
                      <a:pt x="59" y="125"/>
                      <a:pt x="50" y="123"/>
                      <a:pt x="41" y="119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11" y="103"/>
                      <a:pt x="0" y="68"/>
                      <a:pt x="15" y="40"/>
                    </a:cubicBezTo>
                    <a:cubicBezTo>
                      <a:pt x="30" y="11"/>
                      <a:pt x="65" y="0"/>
                      <a:pt x="94" y="15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123" y="30"/>
                      <a:pt x="135" y="65"/>
                      <a:pt x="120" y="94"/>
                    </a:cubicBezTo>
                    <a:cubicBezTo>
                      <a:pt x="109" y="114"/>
                      <a:pt x="89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132">
                <a:extLst>
                  <a:ext uri="{FF2B5EF4-FFF2-40B4-BE49-F238E27FC236}">
                    <a16:creationId xmlns:a16="http://schemas.microsoft.com/office/drawing/2014/main" id="{39691C39-8E49-4238-8B61-5C08C89AF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1010"/>
                <a:ext cx="46" cy="44"/>
              </a:xfrm>
              <a:custGeom>
                <a:avLst/>
                <a:gdLst>
                  <a:gd name="T0" fmla="*/ 84 w 166"/>
                  <a:gd name="T1" fmla="*/ 160 h 160"/>
                  <a:gd name="T2" fmla="*/ 75 w 166"/>
                  <a:gd name="T3" fmla="*/ 160 h 160"/>
                  <a:gd name="T4" fmla="*/ 74 w 166"/>
                  <a:gd name="T5" fmla="*/ 160 h 160"/>
                  <a:gd name="T6" fmla="*/ 4 w 166"/>
                  <a:gd name="T7" fmla="*/ 74 h 160"/>
                  <a:gd name="T8" fmla="*/ 90 w 166"/>
                  <a:gd name="T9" fmla="*/ 5 h 160"/>
                  <a:gd name="T10" fmla="*/ 92 w 166"/>
                  <a:gd name="T11" fmla="*/ 5 h 160"/>
                  <a:gd name="T12" fmla="*/ 161 w 166"/>
                  <a:gd name="T13" fmla="*/ 91 h 160"/>
                  <a:gd name="T14" fmla="*/ 84 w 166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0">
                    <a:moveTo>
                      <a:pt x="84" y="160"/>
                    </a:moveTo>
                    <a:cubicBezTo>
                      <a:pt x="81" y="160"/>
                      <a:pt x="78" y="160"/>
                      <a:pt x="75" y="160"/>
                    </a:cubicBezTo>
                    <a:cubicBezTo>
                      <a:pt x="74" y="160"/>
                      <a:pt x="74" y="160"/>
                      <a:pt x="74" y="160"/>
                    </a:cubicBezTo>
                    <a:cubicBezTo>
                      <a:pt x="31" y="155"/>
                      <a:pt x="0" y="116"/>
                      <a:pt x="4" y="74"/>
                    </a:cubicBezTo>
                    <a:cubicBezTo>
                      <a:pt x="9" y="31"/>
                      <a:pt x="48" y="0"/>
                      <a:pt x="90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135" y="9"/>
                      <a:pt x="166" y="48"/>
                      <a:pt x="161" y="91"/>
                    </a:cubicBezTo>
                    <a:cubicBezTo>
                      <a:pt x="157" y="131"/>
                      <a:pt x="123" y="160"/>
                      <a:pt x="84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133">
                <a:extLst>
                  <a:ext uri="{FF2B5EF4-FFF2-40B4-BE49-F238E27FC236}">
                    <a16:creationId xmlns:a16="http://schemas.microsoft.com/office/drawing/2014/main" id="{76573DDB-AEFF-4A11-84A8-48044E360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1007"/>
                <a:ext cx="31" cy="29"/>
              </a:xfrm>
              <a:custGeom>
                <a:avLst/>
                <a:gdLst>
                  <a:gd name="T0" fmla="*/ 56 w 113"/>
                  <a:gd name="T1" fmla="*/ 107 h 107"/>
                  <a:gd name="T2" fmla="*/ 7 w 113"/>
                  <a:gd name="T3" fmla="*/ 70 h 107"/>
                  <a:gd name="T4" fmla="*/ 43 w 113"/>
                  <a:gd name="T5" fmla="*/ 8 h 107"/>
                  <a:gd name="T6" fmla="*/ 44 w 113"/>
                  <a:gd name="T7" fmla="*/ 7 h 107"/>
                  <a:gd name="T8" fmla="*/ 106 w 113"/>
                  <a:gd name="T9" fmla="*/ 43 h 107"/>
                  <a:gd name="T10" fmla="*/ 70 w 113"/>
                  <a:gd name="T11" fmla="*/ 105 h 107"/>
                  <a:gd name="T12" fmla="*/ 69 w 113"/>
                  <a:gd name="T13" fmla="*/ 105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34" y="107"/>
                      <a:pt x="13" y="92"/>
                      <a:pt x="7" y="70"/>
                    </a:cubicBezTo>
                    <a:cubicBezTo>
                      <a:pt x="0" y="43"/>
                      <a:pt x="16" y="15"/>
                      <a:pt x="43" y="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71" y="0"/>
                      <a:pt x="99" y="16"/>
                      <a:pt x="106" y="43"/>
                    </a:cubicBezTo>
                    <a:cubicBezTo>
                      <a:pt x="113" y="70"/>
                      <a:pt x="97" y="98"/>
                      <a:pt x="70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5" y="106"/>
                      <a:pt x="60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134">
                <a:extLst>
                  <a:ext uri="{FF2B5EF4-FFF2-40B4-BE49-F238E27FC236}">
                    <a16:creationId xmlns:a16="http://schemas.microsoft.com/office/drawing/2014/main" id="{ED23D5E1-74B1-4B3E-B19A-222E7AC81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1000"/>
                <a:ext cx="41" cy="39"/>
              </a:xfrm>
              <a:custGeom>
                <a:avLst/>
                <a:gdLst>
                  <a:gd name="T0" fmla="*/ 75 w 148"/>
                  <a:gd name="T1" fmla="*/ 143 h 143"/>
                  <a:gd name="T2" fmla="*/ 67 w 148"/>
                  <a:gd name="T3" fmla="*/ 142 h 143"/>
                  <a:gd name="T4" fmla="*/ 66 w 148"/>
                  <a:gd name="T5" fmla="*/ 142 h 143"/>
                  <a:gd name="T6" fmla="*/ 5 w 148"/>
                  <a:gd name="T7" fmla="*/ 66 h 143"/>
                  <a:gd name="T8" fmla="*/ 81 w 148"/>
                  <a:gd name="T9" fmla="*/ 4 h 143"/>
                  <a:gd name="T10" fmla="*/ 82 w 148"/>
                  <a:gd name="T11" fmla="*/ 5 h 143"/>
                  <a:gd name="T12" fmla="*/ 144 w 148"/>
                  <a:gd name="T13" fmla="*/ 81 h 143"/>
                  <a:gd name="T14" fmla="*/ 75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5" y="143"/>
                    </a:moveTo>
                    <a:cubicBezTo>
                      <a:pt x="72" y="143"/>
                      <a:pt x="70" y="142"/>
                      <a:pt x="67" y="142"/>
                    </a:cubicBezTo>
                    <a:cubicBezTo>
                      <a:pt x="66" y="142"/>
                      <a:pt x="66" y="142"/>
                      <a:pt x="66" y="142"/>
                    </a:cubicBezTo>
                    <a:cubicBezTo>
                      <a:pt x="28" y="138"/>
                      <a:pt x="0" y="104"/>
                      <a:pt x="5" y="66"/>
                    </a:cubicBezTo>
                    <a:cubicBezTo>
                      <a:pt x="9" y="28"/>
                      <a:pt x="43" y="0"/>
                      <a:pt x="81" y="4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120" y="9"/>
                      <a:pt x="148" y="43"/>
                      <a:pt x="144" y="81"/>
                    </a:cubicBezTo>
                    <a:cubicBezTo>
                      <a:pt x="140" y="116"/>
                      <a:pt x="11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135">
                <a:extLst>
                  <a:ext uri="{FF2B5EF4-FFF2-40B4-BE49-F238E27FC236}">
                    <a16:creationId xmlns:a16="http://schemas.microsoft.com/office/drawing/2014/main" id="{DFE509A8-1E9D-4A5D-BBEA-7BEA107F4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2651"/>
                <a:ext cx="26" cy="26"/>
              </a:xfrm>
              <a:custGeom>
                <a:avLst/>
                <a:gdLst>
                  <a:gd name="T0" fmla="*/ 49 w 97"/>
                  <a:gd name="T1" fmla="*/ 94 h 94"/>
                  <a:gd name="T2" fmla="*/ 43 w 97"/>
                  <a:gd name="T3" fmla="*/ 94 h 94"/>
                  <a:gd name="T4" fmla="*/ 42 w 97"/>
                  <a:gd name="T5" fmla="*/ 94 h 94"/>
                  <a:gd name="T6" fmla="*/ 3 w 97"/>
                  <a:gd name="T7" fmla="*/ 42 h 94"/>
                  <a:gd name="T8" fmla="*/ 54 w 97"/>
                  <a:gd name="T9" fmla="*/ 4 h 94"/>
                  <a:gd name="T10" fmla="*/ 55 w 97"/>
                  <a:gd name="T11" fmla="*/ 4 h 94"/>
                  <a:gd name="T12" fmla="*/ 94 w 97"/>
                  <a:gd name="T13" fmla="*/ 55 h 94"/>
                  <a:gd name="T14" fmla="*/ 49 w 97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4">
                    <a:moveTo>
                      <a:pt x="49" y="94"/>
                    </a:moveTo>
                    <a:cubicBezTo>
                      <a:pt x="47" y="94"/>
                      <a:pt x="45" y="94"/>
                      <a:pt x="43" y="94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17" y="90"/>
                      <a:pt x="0" y="67"/>
                      <a:pt x="3" y="42"/>
                    </a:cubicBezTo>
                    <a:cubicBezTo>
                      <a:pt x="7" y="18"/>
                      <a:pt x="30" y="0"/>
                      <a:pt x="54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80" y="7"/>
                      <a:pt x="97" y="30"/>
                      <a:pt x="94" y="55"/>
                    </a:cubicBezTo>
                    <a:cubicBezTo>
                      <a:pt x="91" y="78"/>
                      <a:pt x="72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136">
                <a:extLst>
                  <a:ext uri="{FF2B5EF4-FFF2-40B4-BE49-F238E27FC236}">
                    <a16:creationId xmlns:a16="http://schemas.microsoft.com/office/drawing/2014/main" id="{B8E3FE46-5EF1-4C34-9B0A-236FC08B7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628"/>
                <a:ext cx="51" cy="47"/>
              </a:xfrm>
              <a:custGeom>
                <a:avLst/>
                <a:gdLst>
                  <a:gd name="T0" fmla="*/ 90 w 183"/>
                  <a:gd name="T1" fmla="*/ 173 h 173"/>
                  <a:gd name="T2" fmla="*/ 10 w 183"/>
                  <a:gd name="T3" fmla="*/ 110 h 173"/>
                  <a:gd name="T4" fmla="*/ 71 w 183"/>
                  <a:gd name="T5" fmla="*/ 11 h 173"/>
                  <a:gd name="T6" fmla="*/ 73 w 183"/>
                  <a:gd name="T7" fmla="*/ 10 h 173"/>
                  <a:gd name="T8" fmla="*/ 172 w 183"/>
                  <a:gd name="T9" fmla="*/ 72 h 173"/>
                  <a:gd name="T10" fmla="*/ 111 w 183"/>
                  <a:gd name="T11" fmla="*/ 171 h 173"/>
                  <a:gd name="T12" fmla="*/ 109 w 183"/>
                  <a:gd name="T13" fmla="*/ 171 h 173"/>
                  <a:gd name="T14" fmla="*/ 90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0" y="173"/>
                    </a:moveTo>
                    <a:cubicBezTo>
                      <a:pt x="53" y="173"/>
                      <a:pt x="19" y="147"/>
                      <a:pt x="10" y="110"/>
                    </a:cubicBezTo>
                    <a:cubicBezTo>
                      <a:pt x="0" y="65"/>
                      <a:pt x="27" y="21"/>
                      <a:pt x="71" y="11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117" y="0"/>
                      <a:pt x="162" y="27"/>
                      <a:pt x="172" y="72"/>
                    </a:cubicBezTo>
                    <a:cubicBezTo>
                      <a:pt x="183" y="116"/>
                      <a:pt x="155" y="160"/>
                      <a:pt x="111" y="171"/>
                    </a:cubicBezTo>
                    <a:cubicBezTo>
                      <a:pt x="109" y="171"/>
                      <a:pt x="109" y="171"/>
                      <a:pt x="109" y="171"/>
                    </a:cubicBezTo>
                    <a:cubicBezTo>
                      <a:pt x="103" y="172"/>
                      <a:pt x="96" y="173"/>
                      <a:pt x="90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137">
                <a:extLst>
                  <a:ext uri="{FF2B5EF4-FFF2-40B4-BE49-F238E27FC236}">
                    <a16:creationId xmlns:a16="http://schemas.microsoft.com/office/drawing/2014/main" id="{DAF502A8-0238-414D-B2B2-6E5C9E463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626"/>
                <a:ext cx="43" cy="42"/>
              </a:xfrm>
              <a:custGeom>
                <a:avLst/>
                <a:gdLst>
                  <a:gd name="T0" fmla="*/ 79 w 156"/>
                  <a:gd name="T1" fmla="*/ 150 h 150"/>
                  <a:gd name="T2" fmla="*/ 69 w 156"/>
                  <a:gd name="T3" fmla="*/ 150 h 150"/>
                  <a:gd name="T4" fmla="*/ 68 w 156"/>
                  <a:gd name="T5" fmla="*/ 149 h 150"/>
                  <a:gd name="T6" fmla="*/ 6 w 156"/>
                  <a:gd name="T7" fmla="*/ 68 h 150"/>
                  <a:gd name="T8" fmla="*/ 88 w 156"/>
                  <a:gd name="T9" fmla="*/ 6 h 150"/>
                  <a:gd name="T10" fmla="*/ 89 w 156"/>
                  <a:gd name="T11" fmla="*/ 6 h 150"/>
                  <a:gd name="T12" fmla="*/ 151 w 156"/>
                  <a:gd name="T13" fmla="*/ 88 h 150"/>
                  <a:gd name="T14" fmla="*/ 79 w 156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50">
                    <a:moveTo>
                      <a:pt x="79" y="150"/>
                    </a:moveTo>
                    <a:cubicBezTo>
                      <a:pt x="76" y="150"/>
                      <a:pt x="73" y="150"/>
                      <a:pt x="69" y="150"/>
                    </a:cubicBezTo>
                    <a:cubicBezTo>
                      <a:pt x="68" y="149"/>
                      <a:pt x="68" y="149"/>
                      <a:pt x="68" y="149"/>
                    </a:cubicBezTo>
                    <a:cubicBezTo>
                      <a:pt x="28" y="144"/>
                      <a:pt x="0" y="107"/>
                      <a:pt x="6" y="68"/>
                    </a:cubicBezTo>
                    <a:cubicBezTo>
                      <a:pt x="11" y="28"/>
                      <a:pt x="48" y="0"/>
                      <a:pt x="88" y="6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129" y="12"/>
                      <a:pt x="156" y="48"/>
                      <a:pt x="151" y="88"/>
                    </a:cubicBezTo>
                    <a:cubicBezTo>
                      <a:pt x="146" y="124"/>
                      <a:pt x="115" y="150"/>
                      <a:pt x="79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138">
                <a:extLst>
                  <a:ext uri="{FF2B5EF4-FFF2-40B4-BE49-F238E27FC236}">
                    <a16:creationId xmlns:a16="http://schemas.microsoft.com/office/drawing/2014/main" id="{2CFD9331-4CA2-4E8B-AC39-916F9B154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2610"/>
                <a:ext cx="40" cy="39"/>
              </a:xfrm>
              <a:custGeom>
                <a:avLst/>
                <a:gdLst>
                  <a:gd name="T0" fmla="*/ 74 w 146"/>
                  <a:gd name="T1" fmla="*/ 141 h 141"/>
                  <a:gd name="T2" fmla="*/ 64 w 146"/>
                  <a:gd name="T3" fmla="*/ 140 h 141"/>
                  <a:gd name="T4" fmla="*/ 63 w 146"/>
                  <a:gd name="T5" fmla="*/ 140 h 141"/>
                  <a:gd name="T6" fmla="*/ 5 w 146"/>
                  <a:gd name="T7" fmla="*/ 63 h 141"/>
                  <a:gd name="T8" fmla="*/ 82 w 146"/>
                  <a:gd name="T9" fmla="*/ 5 h 141"/>
                  <a:gd name="T10" fmla="*/ 83 w 146"/>
                  <a:gd name="T11" fmla="*/ 6 h 141"/>
                  <a:gd name="T12" fmla="*/ 141 w 146"/>
                  <a:gd name="T13" fmla="*/ 82 h 141"/>
                  <a:gd name="T14" fmla="*/ 74 w 146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1">
                    <a:moveTo>
                      <a:pt x="74" y="141"/>
                    </a:moveTo>
                    <a:cubicBezTo>
                      <a:pt x="71" y="141"/>
                      <a:pt x="68" y="141"/>
                      <a:pt x="64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26" y="135"/>
                      <a:pt x="0" y="101"/>
                      <a:pt x="5" y="63"/>
                    </a:cubicBezTo>
                    <a:cubicBezTo>
                      <a:pt x="10" y="26"/>
                      <a:pt x="44" y="0"/>
                      <a:pt x="82" y="5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120" y="11"/>
                      <a:pt x="146" y="45"/>
                      <a:pt x="141" y="82"/>
                    </a:cubicBezTo>
                    <a:cubicBezTo>
                      <a:pt x="136" y="116"/>
                      <a:pt x="107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139">
                <a:extLst>
                  <a:ext uri="{FF2B5EF4-FFF2-40B4-BE49-F238E27FC236}">
                    <a16:creationId xmlns:a16="http://schemas.microsoft.com/office/drawing/2014/main" id="{15C3EAA6-A562-4281-A50A-2DCAEDA91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607"/>
                <a:ext cx="36" cy="34"/>
              </a:xfrm>
              <a:custGeom>
                <a:avLst/>
                <a:gdLst>
                  <a:gd name="T0" fmla="*/ 64 w 130"/>
                  <a:gd name="T1" fmla="*/ 123 h 123"/>
                  <a:gd name="T2" fmla="*/ 8 w 130"/>
                  <a:gd name="T3" fmla="*/ 78 h 123"/>
                  <a:gd name="T4" fmla="*/ 51 w 130"/>
                  <a:gd name="T5" fmla="*/ 8 h 123"/>
                  <a:gd name="T6" fmla="*/ 52 w 130"/>
                  <a:gd name="T7" fmla="*/ 7 h 123"/>
                  <a:gd name="T8" fmla="*/ 122 w 130"/>
                  <a:gd name="T9" fmla="*/ 51 h 123"/>
                  <a:gd name="T10" fmla="*/ 79 w 130"/>
                  <a:gd name="T11" fmla="*/ 121 h 123"/>
                  <a:gd name="T12" fmla="*/ 78 w 130"/>
                  <a:gd name="T13" fmla="*/ 121 h 123"/>
                  <a:gd name="T14" fmla="*/ 64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4" y="123"/>
                    </a:moveTo>
                    <a:cubicBezTo>
                      <a:pt x="38" y="123"/>
                      <a:pt x="14" y="104"/>
                      <a:pt x="8" y="78"/>
                    </a:cubicBezTo>
                    <a:cubicBezTo>
                      <a:pt x="0" y="46"/>
                      <a:pt x="20" y="15"/>
                      <a:pt x="51" y="8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84" y="0"/>
                      <a:pt x="115" y="19"/>
                      <a:pt x="122" y="51"/>
                    </a:cubicBezTo>
                    <a:cubicBezTo>
                      <a:pt x="130" y="82"/>
                      <a:pt x="110" y="113"/>
                      <a:pt x="79" y="121"/>
                    </a:cubicBezTo>
                    <a:cubicBezTo>
                      <a:pt x="78" y="121"/>
                      <a:pt x="78" y="121"/>
                      <a:pt x="78" y="121"/>
                    </a:cubicBezTo>
                    <a:cubicBezTo>
                      <a:pt x="73" y="122"/>
                      <a:pt x="69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140">
                <a:extLst>
                  <a:ext uri="{FF2B5EF4-FFF2-40B4-BE49-F238E27FC236}">
                    <a16:creationId xmlns:a16="http://schemas.microsoft.com/office/drawing/2014/main" id="{7114FD8E-C50E-40A1-8532-4A69AB911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573"/>
                <a:ext cx="36" cy="34"/>
              </a:xfrm>
              <a:custGeom>
                <a:avLst/>
                <a:gdLst>
                  <a:gd name="T0" fmla="*/ 65 w 130"/>
                  <a:gd name="T1" fmla="*/ 123 h 123"/>
                  <a:gd name="T2" fmla="*/ 17 w 130"/>
                  <a:gd name="T3" fmla="*/ 98 h 123"/>
                  <a:gd name="T4" fmla="*/ 32 w 130"/>
                  <a:gd name="T5" fmla="*/ 19 h 123"/>
                  <a:gd name="T6" fmla="*/ 33 w 130"/>
                  <a:gd name="T7" fmla="*/ 18 h 123"/>
                  <a:gd name="T8" fmla="*/ 112 w 130"/>
                  <a:gd name="T9" fmla="*/ 33 h 123"/>
                  <a:gd name="T10" fmla="*/ 98 w 130"/>
                  <a:gd name="T11" fmla="*/ 112 h 123"/>
                  <a:gd name="T12" fmla="*/ 97 w 130"/>
                  <a:gd name="T13" fmla="*/ 113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6" y="123"/>
                      <a:pt x="29" y="114"/>
                      <a:pt x="17" y="98"/>
                    </a:cubicBezTo>
                    <a:cubicBezTo>
                      <a:pt x="0" y="72"/>
                      <a:pt x="6" y="36"/>
                      <a:pt x="32" y="19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59" y="0"/>
                      <a:pt x="95" y="7"/>
                      <a:pt x="112" y="33"/>
                    </a:cubicBezTo>
                    <a:cubicBezTo>
                      <a:pt x="130" y="59"/>
                      <a:pt x="124" y="94"/>
                      <a:pt x="98" y="112"/>
                    </a:cubicBezTo>
                    <a:cubicBezTo>
                      <a:pt x="97" y="113"/>
                      <a:pt x="97" y="113"/>
                      <a:pt x="97" y="113"/>
                    </a:cubicBezTo>
                    <a:cubicBezTo>
                      <a:pt x="87" y="119"/>
                      <a:pt x="76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141">
                <a:extLst>
                  <a:ext uri="{FF2B5EF4-FFF2-40B4-BE49-F238E27FC236}">
                    <a16:creationId xmlns:a16="http://schemas.microsoft.com/office/drawing/2014/main" id="{5CB26D65-DBCC-4D44-AB92-63B9A234F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559"/>
                <a:ext cx="37" cy="35"/>
              </a:xfrm>
              <a:custGeom>
                <a:avLst/>
                <a:gdLst>
                  <a:gd name="T0" fmla="*/ 67 w 133"/>
                  <a:gd name="T1" fmla="*/ 124 h 124"/>
                  <a:gd name="T2" fmla="*/ 39 w 133"/>
                  <a:gd name="T3" fmla="*/ 117 h 124"/>
                  <a:gd name="T4" fmla="*/ 38 w 133"/>
                  <a:gd name="T5" fmla="*/ 117 h 124"/>
                  <a:gd name="T6" fmla="*/ 16 w 133"/>
                  <a:gd name="T7" fmla="*/ 38 h 124"/>
                  <a:gd name="T8" fmla="*/ 94 w 133"/>
                  <a:gd name="T9" fmla="*/ 16 h 124"/>
                  <a:gd name="T10" fmla="*/ 96 w 133"/>
                  <a:gd name="T11" fmla="*/ 16 h 124"/>
                  <a:gd name="T12" fmla="*/ 118 w 133"/>
                  <a:gd name="T13" fmla="*/ 95 h 124"/>
                  <a:gd name="T14" fmla="*/ 67 w 133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4">
                    <a:moveTo>
                      <a:pt x="67" y="124"/>
                    </a:moveTo>
                    <a:cubicBezTo>
                      <a:pt x="58" y="124"/>
                      <a:pt x="48" y="122"/>
                      <a:pt x="39" y="117"/>
                    </a:cubicBezTo>
                    <a:cubicBezTo>
                      <a:pt x="38" y="117"/>
                      <a:pt x="38" y="117"/>
                      <a:pt x="38" y="117"/>
                    </a:cubicBezTo>
                    <a:cubicBezTo>
                      <a:pt x="10" y="101"/>
                      <a:pt x="0" y="66"/>
                      <a:pt x="16" y="38"/>
                    </a:cubicBezTo>
                    <a:cubicBezTo>
                      <a:pt x="31" y="10"/>
                      <a:pt x="66" y="0"/>
                      <a:pt x="94" y="16"/>
                    </a:cubicBezTo>
                    <a:cubicBezTo>
                      <a:pt x="96" y="16"/>
                      <a:pt x="96" y="16"/>
                      <a:pt x="96" y="16"/>
                    </a:cubicBezTo>
                    <a:cubicBezTo>
                      <a:pt x="123" y="32"/>
                      <a:pt x="133" y="67"/>
                      <a:pt x="118" y="95"/>
                    </a:cubicBezTo>
                    <a:cubicBezTo>
                      <a:pt x="107" y="114"/>
                      <a:pt x="88" y="124"/>
                      <a:pt x="67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142">
                <a:extLst>
                  <a:ext uri="{FF2B5EF4-FFF2-40B4-BE49-F238E27FC236}">
                    <a16:creationId xmlns:a16="http://schemas.microsoft.com/office/drawing/2014/main" id="{50CA4D97-E21F-47D0-85D3-93E989762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2495"/>
                <a:ext cx="52" cy="49"/>
              </a:xfrm>
              <a:custGeom>
                <a:avLst/>
                <a:gdLst>
                  <a:gd name="T0" fmla="*/ 94 w 189"/>
                  <a:gd name="T1" fmla="*/ 177 h 177"/>
                  <a:gd name="T2" fmla="*/ 25 w 189"/>
                  <a:gd name="T3" fmla="*/ 142 h 177"/>
                  <a:gd name="T4" fmla="*/ 47 w 189"/>
                  <a:gd name="T5" fmla="*/ 27 h 177"/>
                  <a:gd name="T6" fmla="*/ 48 w 189"/>
                  <a:gd name="T7" fmla="*/ 26 h 177"/>
                  <a:gd name="T8" fmla="*/ 163 w 189"/>
                  <a:gd name="T9" fmla="*/ 47 h 177"/>
                  <a:gd name="T10" fmla="*/ 142 w 189"/>
                  <a:gd name="T11" fmla="*/ 162 h 177"/>
                  <a:gd name="T12" fmla="*/ 140 w 189"/>
                  <a:gd name="T13" fmla="*/ 163 h 177"/>
                  <a:gd name="T14" fmla="*/ 94 w 189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9" h="177">
                    <a:moveTo>
                      <a:pt x="94" y="177"/>
                    </a:moveTo>
                    <a:cubicBezTo>
                      <a:pt x="67" y="177"/>
                      <a:pt x="41" y="165"/>
                      <a:pt x="25" y="142"/>
                    </a:cubicBezTo>
                    <a:cubicBezTo>
                      <a:pt x="0" y="104"/>
                      <a:pt x="9" y="53"/>
                      <a:pt x="47" y="27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86" y="0"/>
                      <a:pt x="137" y="9"/>
                      <a:pt x="163" y="47"/>
                    </a:cubicBezTo>
                    <a:cubicBezTo>
                      <a:pt x="189" y="85"/>
                      <a:pt x="180" y="136"/>
                      <a:pt x="142" y="162"/>
                    </a:cubicBezTo>
                    <a:cubicBezTo>
                      <a:pt x="140" y="163"/>
                      <a:pt x="140" y="163"/>
                      <a:pt x="140" y="163"/>
                    </a:cubicBezTo>
                    <a:cubicBezTo>
                      <a:pt x="126" y="173"/>
                      <a:pt x="110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143">
                <a:extLst>
                  <a:ext uri="{FF2B5EF4-FFF2-40B4-BE49-F238E27FC236}">
                    <a16:creationId xmlns:a16="http://schemas.microsoft.com/office/drawing/2014/main" id="{79AB4CAA-3ACF-4F4C-B8EE-E807C0C5D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496"/>
                <a:ext cx="43" cy="40"/>
              </a:xfrm>
              <a:custGeom>
                <a:avLst/>
                <a:gdLst>
                  <a:gd name="T0" fmla="*/ 78 w 155"/>
                  <a:gd name="T1" fmla="*/ 145 h 145"/>
                  <a:gd name="T2" fmla="*/ 46 w 155"/>
                  <a:gd name="T3" fmla="*/ 137 h 145"/>
                  <a:gd name="T4" fmla="*/ 44 w 155"/>
                  <a:gd name="T5" fmla="*/ 136 h 145"/>
                  <a:gd name="T6" fmla="*/ 18 w 155"/>
                  <a:gd name="T7" fmla="*/ 44 h 145"/>
                  <a:gd name="T8" fmla="*/ 110 w 155"/>
                  <a:gd name="T9" fmla="*/ 18 h 145"/>
                  <a:gd name="T10" fmla="*/ 111 w 155"/>
                  <a:gd name="T11" fmla="*/ 19 h 145"/>
                  <a:gd name="T12" fmla="*/ 137 w 155"/>
                  <a:gd name="T13" fmla="*/ 111 h 145"/>
                  <a:gd name="T14" fmla="*/ 78 w 155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5">
                    <a:moveTo>
                      <a:pt x="78" y="145"/>
                    </a:moveTo>
                    <a:cubicBezTo>
                      <a:pt x="67" y="145"/>
                      <a:pt x="56" y="142"/>
                      <a:pt x="46" y="137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12" y="118"/>
                      <a:pt x="0" y="77"/>
                      <a:pt x="18" y="44"/>
                    </a:cubicBezTo>
                    <a:cubicBezTo>
                      <a:pt x="36" y="12"/>
                      <a:pt x="77" y="0"/>
                      <a:pt x="110" y="18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44" y="37"/>
                      <a:pt x="155" y="78"/>
                      <a:pt x="137" y="111"/>
                    </a:cubicBezTo>
                    <a:cubicBezTo>
                      <a:pt x="125" y="133"/>
                      <a:pt x="102" y="145"/>
                      <a:pt x="78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144">
                <a:extLst>
                  <a:ext uri="{FF2B5EF4-FFF2-40B4-BE49-F238E27FC236}">
                    <a16:creationId xmlns:a16="http://schemas.microsoft.com/office/drawing/2014/main" id="{44DD4E10-A928-4E8C-99DD-CE85779F3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433"/>
                <a:ext cx="36" cy="34"/>
              </a:xfrm>
              <a:custGeom>
                <a:avLst/>
                <a:gdLst>
                  <a:gd name="T0" fmla="*/ 65 w 132"/>
                  <a:gd name="T1" fmla="*/ 125 h 125"/>
                  <a:gd name="T2" fmla="*/ 18 w 132"/>
                  <a:gd name="T3" fmla="*/ 99 h 125"/>
                  <a:gd name="T4" fmla="*/ 32 w 132"/>
                  <a:gd name="T5" fmla="*/ 19 h 125"/>
                  <a:gd name="T6" fmla="*/ 34 w 132"/>
                  <a:gd name="T7" fmla="*/ 18 h 125"/>
                  <a:gd name="T8" fmla="*/ 114 w 132"/>
                  <a:gd name="T9" fmla="*/ 33 h 125"/>
                  <a:gd name="T10" fmla="*/ 99 w 132"/>
                  <a:gd name="T11" fmla="*/ 114 h 125"/>
                  <a:gd name="T12" fmla="*/ 98 w 132"/>
                  <a:gd name="T13" fmla="*/ 114 h 125"/>
                  <a:gd name="T14" fmla="*/ 65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5" y="125"/>
                    </a:moveTo>
                    <a:cubicBezTo>
                      <a:pt x="47" y="125"/>
                      <a:pt x="29" y="116"/>
                      <a:pt x="18" y="99"/>
                    </a:cubicBezTo>
                    <a:cubicBezTo>
                      <a:pt x="0" y="73"/>
                      <a:pt x="6" y="37"/>
                      <a:pt x="32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60" y="0"/>
                      <a:pt x="96" y="7"/>
                      <a:pt x="114" y="33"/>
                    </a:cubicBezTo>
                    <a:cubicBezTo>
                      <a:pt x="132" y="60"/>
                      <a:pt x="125" y="96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88" y="121"/>
                      <a:pt x="76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145">
                <a:extLst>
                  <a:ext uri="{FF2B5EF4-FFF2-40B4-BE49-F238E27FC236}">
                    <a16:creationId xmlns:a16="http://schemas.microsoft.com/office/drawing/2014/main" id="{7C7D2E31-0FAF-4C89-808A-0198BEAF8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421"/>
                <a:ext cx="52" cy="49"/>
              </a:xfrm>
              <a:custGeom>
                <a:avLst/>
                <a:gdLst>
                  <a:gd name="T0" fmla="*/ 96 w 190"/>
                  <a:gd name="T1" fmla="*/ 180 h 180"/>
                  <a:gd name="T2" fmla="*/ 31 w 190"/>
                  <a:gd name="T3" fmla="*/ 150 h 180"/>
                  <a:gd name="T4" fmla="*/ 30 w 190"/>
                  <a:gd name="T5" fmla="*/ 148 h 180"/>
                  <a:gd name="T6" fmla="*/ 40 w 190"/>
                  <a:gd name="T7" fmla="*/ 30 h 180"/>
                  <a:gd name="T8" fmla="*/ 159 w 190"/>
                  <a:gd name="T9" fmla="*/ 41 h 180"/>
                  <a:gd name="T10" fmla="*/ 160 w 190"/>
                  <a:gd name="T11" fmla="*/ 42 h 180"/>
                  <a:gd name="T12" fmla="*/ 149 w 190"/>
                  <a:gd name="T13" fmla="*/ 161 h 180"/>
                  <a:gd name="T14" fmla="*/ 96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6" y="180"/>
                    </a:moveTo>
                    <a:cubicBezTo>
                      <a:pt x="71" y="180"/>
                      <a:pt x="47" y="170"/>
                      <a:pt x="31" y="150"/>
                    </a:cubicBezTo>
                    <a:cubicBezTo>
                      <a:pt x="30" y="148"/>
                      <a:pt x="30" y="148"/>
                      <a:pt x="30" y="148"/>
                    </a:cubicBezTo>
                    <a:cubicBezTo>
                      <a:pt x="0" y="113"/>
                      <a:pt x="5" y="60"/>
                      <a:pt x="40" y="30"/>
                    </a:cubicBezTo>
                    <a:cubicBezTo>
                      <a:pt x="76" y="0"/>
                      <a:pt x="129" y="5"/>
                      <a:pt x="159" y="41"/>
                    </a:cubicBezTo>
                    <a:cubicBezTo>
                      <a:pt x="160" y="42"/>
                      <a:pt x="160" y="42"/>
                      <a:pt x="160" y="42"/>
                    </a:cubicBezTo>
                    <a:cubicBezTo>
                      <a:pt x="190" y="78"/>
                      <a:pt x="185" y="131"/>
                      <a:pt x="149" y="161"/>
                    </a:cubicBezTo>
                    <a:cubicBezTo>
                      <a:pt x="134" y="174"/>
                      <a:pt x="114" y="180"/>
                      <a:pt x="96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146">
                <a:extLst>
                  <a:ext uri="{FF2B5EF4-FFF2-40B4-BE49-F238E27FC236}">
                    <a16:creationId xmlns:a16="http://schemas.microsoft.com/office/drawing/2014/main" id="{02A887FC-8F81-45DF-AC4F-E2C366D87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336"/>
                <a:ext cx="52" cy="49"/>
              </a:xfrm>
              <a:custGeom>
                <a:avLst/>
                <a:gdLst>
                  <a:gd name="T0" fmla="*/ 93 w 188"/>
                  <a:gd name="T1" fmla="*/ 177 h 177"/>
                  <a:gd name="T2" fmla="*/ 47 w 188"/>
                  <a:gd name="T3" fmla="*/ 163 h 177"/>
                  <a:gd name="T4" fmla="*/ 25 w 188"/>
                  <a:gd name="T5" fmla="*/ 48 h 177"/>
                  <a:gd name="T6" fmla="*/ 27 w 188"/>
                  <a:gd name="T7" fmla="*/ 47 h 177"/>
                  <a:gd name="T8" fmla="*/ 141 w 188"/>
                  <a:gd name="T9" fmla="*/ 26 h 177"/>
                  <a:gd name="T10" fmla="*/ 162 w 188"/>
                  <a:gd name="T11" fmla="*/ 140 h 177"/>
                  <a:gd name="T12" fmla="*/ 161 w 188"/>
                  <a:gd name="T13" fmla="*/ 141 h 177"/>
                  <a:gd name="T14" fmla="*/ 93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3" y="177"/>
                    </a:moveTo>
                    <a:cubicBezTo>
                      <a:pt x="77" y="177"/>
                      <a:pt x="61" y="172"/>
                      <a:pt x="47" y="163"/>
                    </a:cubicBezTo>
                    <a:cubicBezTo>
                      <a:pt x="9" y="137"/>
                      <a:pt x="0" y="86"/>
                      <a:pt x="25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52" y="9"/>
                      <a:pt x="103" y="0"/>
                      <a:pt x="141" y="26"/>
                    </a:cubicBezTo>
                    <a:cubicBezTo>
                      <a:pt x="178" y="51"/>
                      <a:pt x="188" y="102"/>
                      <a:pt x="162" y="140"/>
                    </a:cubicBezTo>
                    <a:cubicBezTo>
                      <a:pt x="161" y="141"/>
                      <a:pt x="161" y="141"/>
                      <a:pt x="161" y="141"/>
                    </a:cubicBezTo>
                    <a:cubicBezTo>
                      <a:pt x="145" y="165"/>
                      <a:pt x="119" y="177"/>
                      <a:pt x="93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Freeform 147">
                <a:extLst>
                  <a:ext uri="{FF2B5EF4-FFF2-40B4-BE49-F238E27FC236}">
                    <a16:creationId xmlns:a16="http://schemas.microsoft.com/office/drawing/2014/main" id="{5B93303F-48E4-4323-B244-B2D80A429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2329"/>
                <a:ext cx="44" cy="43"/>
              </a:xfrm>
              <a:custGeom>
                <a:avLst/>
                <a:gdLst>
                  <a:gd name="T0" fmla="*/ 81 w 161"/>
                  <a:gd name="T1" fmla="*/ 153 h 153"/>
                  <a:gd name="T2" fmla="*/ 26 w 161"/>
                  <a:gd name="T3" fmla="*/ 127 h 153"/>
                  <a:gd name="T4" fmla="*/ 25 w 161"/>
                  <a:gd name="T5" fmla="*/ 126 h 153"/>
                  <a:gd name="T6" fmla="*/ 35 w 161"/>
                  <a:gd name="T7" fmla="*/ 25 h 153"/>
                  <a:gd name="T8" fmla="*/ 135 w 161"/>
                  <a:gd name="T9" fmla="*/ 35 h 153"/>
                  <a:gd name="T10" fmla="*/ 136 w 161"/>
                  <a:gd name="T11" fmla="*/ 36 h 153"/>
                  <a:gd name="T12" fmla="*/ 127 w 161"/>
                  <a:gd name="T13" fmla="*/ 13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61" y="153"/>
                      <a:pt x="41" y="144"/>
                      <a:pt x="26" y="127"/>
                    </a:cubicBezTo>
                    <a:cubicBezTo>
                      <a:pt x="25" y="126"/>
                      <a:pt x="25" y="126"/>
                      <a:pt x="25" y="126"/>
                    </a:cubicBezTo>
                    <a:cubicBezTo>
                      <a:pt x="0" y="95"/>
                      <a:pt x="5" y="50"/>
                      <a:pt x="35" y="25"/>
                    </a:cubicBezTo>
                    <a:cubicBezTo>
                      <a:pt x="65" y="0"/>
                      <a:pt x="110" y="4"/>
                      <a:pt x="135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61" y="66"/>
                      <a:pt x="157" y="111"/>
                      <a:pt x="127" y="136"/>
                    </a:cubicBezTo>
                    <a:cubicBezTo>
                      <a:pt x="114" y="147"/>
                      <a:pt x="97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148">
                <a:extLst>
                  <a:ext uri="{FF2B5EF4-FFF2-40B4-BE49-F238E27FC236}">
                    <a16:creationId xmlns:a16="http://schemas.microsoft.com/office/drawing/2014/main" id="{4B5A980C-A262-402A-9208-CAD8C205B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235"/>
                <a:ext cx="50" cy="47"/>
              </a:xfrm>
              <a:custGeom>
                <a:avLst/>
                <a:gdLst>
                  <a:gd name="T0" fmla="*/ 89 w 180"/>
                  <a:gd name="T1" fmla="*/ 169 h 169"/>
                  <a:gd name="T2" fmla="*/ 45 w 180"/>
                  <a:gd name="T3" fmla="*/ 156 h 169"/>
                  <a:gd name="T4" fmla="*/ 24 w 180"/>
                  <a:gd name="T5" fmla="*/ 46 h 169"/>
                  <a:gd name="T6" fmla="*/ 25 w 180"/>
                  <a:gd name="T7" fmla="*/ 45 h 169"/>
                  <a:gd name="T8" fmla="*/ 135 w 180"/>
                  <a:gd name="T9" fmla="*/ 24 h 169"/>
                  <a:gd name="T10" fmla="*/ 155 w 180"/>
                  <a:gd name="T11" fmla="*/ 134 h 169"/>
                  <a:gd name="T12" fmla="*/ 154 w 180"/>
                  <a:gd name="T13" fmla="*/ 135 h 169"/>
                  <a:gd name="T14" fmla="*/ 89 w 180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69">
                    <a:moveTo>
                      <a:pt x="89" y="169"/>
                    </a:moveTo>
                    <a:cubicBezTo>
                      <a:pt x="74" y="169"/>
                      <a:pt x="58" y="165"/>
                      <a:pt x="45" y="156"/>
                    </a:cubicBezTo>
                    <a:cubicBezTo>
                      <a:pt x="9" y="131"/>
                      <a:pt x="0" y="82"/>
                      <a:pt x="24" y="46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50" y="9"/>
                      <a:pt x="99" y="0"/>
                      <a:pt x="135" y="24"/>
                    </a:cubicBezTo>
                    <a:cubicBezTo>
                      <a:pt x="171" y="49"/>
                      <a:pt x="180" y="98"/>
                      <a:pt x="155" y="134"/>
                    </a:cubicBezTo>
                    <a:cubicBezTo>
                      <a:pt x="154" y="135"/>
                      <a:pt x="154" y="135"/>
                      <a:pt x="154" y="135"/>
                    </a:cubicBezTo>
                    <a:cubicBezTo>
                      <a:pt x="139" y="157"/>
                      <a:pt x="114" y="169"/>
                      <a:pt x="89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149">
                <a:extLst>
                  <a:ext uri="{FF2B5EF4-FFF2-40B4-BE49-F238E27FC236}">
                    <a16:creationId xmlns:a16="http://schemas.microsoft.com/office/drawing/2014/main" id="{B1FEE222-D254-4262-A503-124182310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2238"/>
                <a:ext cx="38" cy="35"/>
              </a:xfrm>
              <a:custGeom>
                <a:avLst/>
                <a:gdLst>
                  <a:gd name="T0" fmla="*/ 67 w 134"/>
                  <a:gd name="T1" fmla="*/ 127 h 127"/>
                  <a:gd name="T2" fmla="*/ 22 w 134"/>
                  <a:gd name="T3" fmla="*/ 106 h 127"/>
                  <a:gd name="T4" fmla="*/ 21 w 134"/>
                  <a:gd name="T5" fmla="*/ 104 h 127"/>
                  <a:gd name="T6" fmla="*/ 29 w 134"/>
                  <a:gd name="T7" fmla="*/ 21 h 127"/>
                  <a:gd name="T8" fmla="*/ 112 w 134"/>
                  <a:gd name="T9" fmla="*/ 29 h 127"/>
                  <a:gd name="T10" fmla="*/ 113 w 134"/>
                  <a:gd name="T11" fmla="*/ 30 h 127"/>
                  <a:gd name="T12" fmla="*/ 105 w 134"/>
                  <a:gd name="T13" fmla="*/ 113 h 127"/>
                  <a:gd name="T14" fmla="*/ 67 w 134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7">
                    <a:moveTo>
                      <a:pt x="67" y="127"/>
                    </a:moveTo>
                    <a:cubicBezTo>
                      <a:pt x="50" y="127"/>
                      <a:pt x="34" y="120"/>
                      <a:pt x="22" y="106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0" y="79"/>
                      <a:pt x="4" y="42"/>
                      <a:pt x="29" y="21"/>
                    </a:cubicBezTo>
                    <a:cubicBezTo>
                      <a:pt x="54" y="0"/>
                      <a:pt x="91" y="4"/>
                      <a:pt x="112" y="29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34" y="55"/>
                      <a:pt x="130" y="92"/>
                      <a:pt x="105" y="113"/>
                    </a:cubicBezTo>
                    <a:cubicBezTo>
                      <a:pt x="94" y="122"/>
                      <a:pt x="81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150">
                <a:extLst>
                  <a:ext uri="{FF2B5EF4-FFF2-40B4-BE49-F238E27FC236}">
                    <a16:creationId xmlns:a16="http://schemas.microsoft.com/office/drawing/2014/main" id="{0451D992-9A2A-413A-BA85-2FDCCA596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136"/>
                <a:ext cx="41" cy="40"/>
              </a:xfrm>
              <a:custGeom>
                <a:avLst/>
                <a:gdLst>
                  <a:gd name="T0" fmla="*/ 74 w 148"/>
                  <a:gd name="T1" fmla="*/ 143 h 143"/>
                  <a:gd name="T2" fmla="*/ 59 w 148"/>
                  <a:gd name="T3" fmla="*/ 141 h 143"/>
                  <a:gd name="T4" fmla="*/ 9 w 148"/>
                  <a:gd name="T5" fmla="*/ 60 h 143"/>
                  <a:gd name="T6" fmla="*/ 9 w 148"/>
                  <a:gd name="T7" fmla="*/ 59 h 143"/>
                  <a:gd name="T8" fmla="*/ 90 w 148"/>
                  <a:gd name="T9" fmla="*/ 9 h 143"/>
                  <a:gd name="T10" fmla="*/ 140 w 148"/>
                  <a:gd name="T11" fmla="*/ 89 h 143"/>
                  <a:gd name="T12" fmla="*/ 139 w 148"/>
                  <a:gd name="T13" fmla="*/ 91 h 143"/>
                  <a:gd name="T14" fmla="*/ 74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4" y="143"/>
                    </a:moveTo>
                    <a:cubicBezTo>
                      <a:pt x="69" y="143"/>
                      <a:pt x="64" y="142"/>
                      <a:pt x="59" y="141"/>
                    </a:cubicBezTo>
                    <a:cubicBezTo>
                      <a:pt x="22" y="132"/>
                      <a:pt x="0" y="96"/>
                      <a:pt x="9" y="60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17" y="23"/>
                      <a:pt x="54" y="0"/>
                      <a:pt x="90" y="9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9" y="91"/>
                      <a:pt x="139" y="91"/>
                      <a:pt x="139" y="91"/>
                    </a:cubicBezTo>
                    <a:cubicBezTo>
                      <a:pt x="132" y="122"/>
                      <a:pt x="105" y="143"/>
                      <a:pt x="74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151">
                <a:extLst>
                  <a:ext uri="{FF2B5EF4-FFF2-40B4-BE49-F238E27FC236}">
                    <a16:creationId xmlns:a16="http://schemas.microsoft.com/office/drawing/2014/main" id="{A849AB5B-46F5-4CCA-9B28-4F8A40877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121"/>
                <a:ext cx="47" cy="44"/>
              </a:xfrm>
              <a:custGeom>
                <a:avLst/>
                <a:gdLst>
                  <a:gd name="T0" fmla="*/ 85 w 170"/>
                  <a:gd name="T1" fmla="*/ 162 h 162"/>
                  <a:gd name="T2" fmla="*/ 14 w 170"/>
                  <a:gd name="T3" fmla="*/ 110 h 162"/>
                  <a:gd name="T4" fmla="*/ 14 w 170"/>
                  <a:gd name="T5" fmla="*/ 109 h 162"/>
                  <a:gd name="T6" fmla="*/ 61 w 170"/>
                  <a:gd name="T7" fmla="*/ 14 h 162"/>
                  <a:gd name="T8" fmla="*/ 156 w 170"/>
                  <a:gd name="T9" fmla="*/ 61 h 162"/>
                  <a:gd name="T10" fmla="*/ 157 w 170"/>
                  <a:gd name="T11" fmla="*/ 62 h 162"/>
                  <a:gd name="T12" fmla="*/ 109 w 170"/>
                  <a:gd name="T13" fmla="*/ 158 h 162"/>
                  <a:gd name="T14" fmla="*/ 85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5" y="162"/>
                    </a:moveTo>
                    <a:cubicBezTo>
                      <a:pt x="54" y="162"/>
                      <a:pt x="25" y="142"/>
                      <a:pt x="14" y="110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0" y="69"/>
                      <a:pt x="22" y="27"/>
                      <a:pt x="61" y="14"/>
                    </a:cubicBezTo>
                    <a:cubicBezTo>
                      <a:pt x="100" y="0"/>
                      <a:pt x="143" y="21"/>
                      <a:pt x="156" y="61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70" y="102"/>
                      <a:pt x="149" y="144"/>
                      <a:pt x="109" y="158"/>
                    </a:cubicBezTo>
                    <a:cubicBezTo>
                      <a:pt x="101" y="160"/>
                      <a:pt x="93" y="162"/>
                      <a:pt x="85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152">
                <a:extLst>
                  <a:ext uri="{FF2B5EF4-FFF2-40B4-BE49-F238E27FC236}">
                    <a16:creationId xmlns:a16="http://schemas.microsoft.com/office/drawing/2014/main" id="{4917E01E-4478-4091-AF35-E6E2BA415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2023"/>
                <a:ext cx="26" cy="26"/>
              </a:xfrm>
              <a:custGeom>
                <a:avLst/>
                <a:gdLst>
                  <a:gd name="T0" fmla="*/ 48 w 95"/>
                  <a:gd name="T1" fmla="*/ 92 h 92"/>
                  <a:gd name="T2" fmla="*/ 38 w 95"/>
                  <a:gd name="T3" fmla="*/ 91 h 92"/>
                  <a:gd name="T4" fmla="*/ 6 w 95"/>
                  <a:gd name="T5" fmla="*/ 39 h 92"/>
                  <a:gd name="T6" fmla="*/ 6 w 95"/>
                  <a:gd name="T7" fmla="*/ 38 h 92"/>
                  <a:gd name="T8" fmla="*/ 58 w 95"/>
                  <a:gd name="T9" fmla="*/ 6 h 92"/>
                  <a:gd name="T10" fmla="*/ 90 w 95"/>
                  <a:gd name="T11" fmla="*/ 57 h 92"/>
                  <a:gd name="T12" fmla="*/ 90 w 95"/>
                  <a:gd name="T13" fmla="*/ 58 h 92"/>
                  <a:gd name="T14" fmla="*/ 48 w 95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92">
                    <a:moveTo>
                      <a:pt x="48" y="92"/>
                    </a:moveTo>
                    <a:cubicBezTo>
                      <a:pt x="44" y="92"/>
                      <a:pt x="41" y="91"/>
                      <a:pt x="38" y="91"/>
                    </a:cubicBezTo>
                    <a:cubicBezTo>
                      <a:pt x="15" y="85"/>
                      <a:pt x="0" y="62"/>
                      <a:pt x="6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11" y="14"/>
                      <a:pt x="35" y="0"/>
                      <a:pt x="58" y="6"/>
                    </a:cubicBezTo>
                    <a:cubicBezTo>
                      <a:pt x="81" y="11"/>
                      <a:pt x="95" y="34"/>
                      <a:pt x="90" y="57"/>
                    </a:cubicBezTo>
                    <a:cubicBezTo>
                      <a:pt x="90" y="58"/>
                      <a:pt x="90" y="58"/>
                      <a:pt x="90" y="58"/>
                    </a:cubicBezTo>
                    <a:cubicBezTo>
                      <a:pt x="85" y="78"/>
                      <a:pt x="67" y="92"/>
                      <a:pt x="48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153">
                <a:extLst>
                  <a:ext uri="{FF2B5EF4-FFF2-40B4-BE49-F238E27FC236}">
                    <a16:creationId xmlns:a16="http://schemas.microsoft.com/office/drawing/2014/main" id="{E9EDBF26-4619-49D1-A98D-3E581A112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2008"/>
                <a:ext cx="38" cy="36"/>
              </a:xfrm>
              <a:custGeom>
                <a:avLst/>
                <a:gdLst>
                  <a:gd name="T0" fmla="*/ 68 w 136"/>
                  <a:gd name="T1" fmla="*/ 129 h 129"/>
                  <a:gd name="T2" fmla="*/ 11 w 136"/>
                  <a:gd name="T3" fmla="*/ 88 h 129"/>
                  <a:gd name="T4" fmla="*/ 10 w 136"/>
                  <a:gd name="T5" fmla="*/ 87 h 129"/>
                  <a:gd name="T6" fmla="*/ 48 w 136"/>
                  <a:gd name="T7" fmla="*/ 10 h 129"/>
                  <a:gd name="T8" fmla="*/ 125 w 136"/>
                  <a:gd name="T9" fmla="*/ 48 h 129"/>
                  <a:gd name="T10" fmla="*/ 125 w 136"/>
                  <a:gd name="T11" fmla="*/ 50 h 129"/>
                  <a:gd name="T12" fmla="*/ 87 w 136"/>
                  <a:gd name="T13" fmla="*/ 126 h 129"/>
                  <a:gd name="T14" fmla="*/ 68 w 136"/>
                  <a:gd name="T15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29">
                    <a:moveTo>
                      <a:pt x="68" y="129"/>
                    </a:moveTo>
                    <a:cubicBezTo>
                      <a:pt x="43" y="129"/>
                      <a:pt x="19" y="113"/>
                      <a:pt x="11" y="88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0" y="55"/>
                      <a:pt x="17" y="21"/>
                      <a:pt x="48" y="10"/>
                    </a:cubicBezTo>
                    <a:cubicBezTo>
                      <a:pt x="80" y="0"/>
                      <a:pt x="114" y="17"/>
                      <a:pt x="125" y="48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36" y="81"/>
                      <a:pt x="119" y="115"/>
                      <a:pt x="87" y="126"/>
                    </a:cubicBezTo>
                    <a:cubicBezTo>
                      <a:pt x="81" y="128"/>
                      <a:pt x="74" y="129"/>
                      <a:pt x="68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154">
                <a:extLst>
                  <a:ext uri="{FF2B5EF4-FFF2-40B4-BE49-F238E27FC236}">
                    <a16:creationId xmlns:a16="http://schemas.microsoft.com/office/drawing/2014/main" id="{979125E1-1A32-4AF1-B780-EF7B1C30A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1900"/>
                <a:ext cx="32" cy="31"/>
              </a:xfrm>
              <a:custGeom>
                <a:avLst/>
                <a:gdLst>
                  <a:gd name="T0" fmla="*/ 58 w 116"/>
                  <a:gd name="T1" fmla="*/ 111 h 111"/>
                  <a:gd name="T2" fmla="*/ 46 w 116"/>
                  <a:gd name="T3" fmla="*/ 110 h 111"/>
                  <a:gd name="T4" fmla="*/ 7 w 116"/>
                  <a:gd name="T5" fmla="*/ 47 h 111"/>
                  <a:gd name="T6" fmla="*/ 7 w 116"/>
                  <a:gd name="T7" fmla="*/ 46 h 111"/>
                  <a:gd name="T8" fmla="*/ 70 w 116"/>
                  <a:gd name="T9" fmla="*/ 7 h 111"/>
                  <a:gd name="T10" fmla="*/ 110 w 116"/>
                  <a:gd name="T11" fmla="*/ 70 h 111"/>
                  <a:gd name="T12" fmla="*/ 109 w 116"/>
                  <a:gd name="T13" fmla="*/ 71 h 111"/>
                  <a:gd name="T14" fmla="*/ 58 w 116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1">
                    <a:moveTo>
                      <a:pt x="58" y="111"/>
                    </a:moveTo>
                    <a:cubicBezTo>
                      <a:pt x="54" y="111"/>
                      <a:pt x="50" y="111"/>
                      <a:pt x="46" y="110"/>
                    </a:cubicBezTo>
                    <a:cubicBezTo>
                      <a:pt x="18" y="103"/>
                      <a:pt x="0" y="75"/>
                      <a:pt x="7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14" y="17"/>
                      <a:pt x="42" y="0"/>
                      <a:pt x="70" y="7"/>
                    </a:cubicBezTo>
                    <a:cubicBezTo>
                      <a:pt x="99" y="13"/>
                      <a:pt x="116" y="42"/>
                      <a:pt x="110" y="70"/>
                    </a:cubicBezTo>
                    <a:cubicBezTo>
                      <a:pt x="109" y="71"/>
                      <a:pt x="109" y="71"/>
                      <a:pt x="109" y="71"/>
                    </a:cubicBezTo>
                    <a:cubicBezTo>
                      <a:pt x="104" y="95"/>
                      <a:pt x="82" y="111"/>
                      <a:pt x="58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155">
                <a:extLst>
                  <a:ext uri="{FF2B5EF4-FFF2-40B4-BE49-F238E27FC236}">
                    <a16:creationId xmlns:a16="http://schemas.microsoft.com/office/drawing/2014/main" id="{F2370ED9-DA31-4344-B3E4-DABB04758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1888"/>
                <a:ext cx="39" cy="39"/>
              </a:xfrm>
              <a:custGeom>
                <a:avLst/>
                <a:gdLst>
                  <a:gd name="T0" fmla="*/ 70 w 140"/>
                  <a:gd name="T1" fmla="*/ 140 h 140"/>
                  <a:gd name="T2" fmla="*/ 67 w 140"/>
                  <a:gd name="T3" fmla="*/ 140 h 140"/>
                  <a:gd name="T4" fmla="*/ 2 w 140"/>
                  <a:gd name="T5" fmla="*/ 69 h 140"/>
                  <a:gd name="T6" fmla="*/ 2 w 140"/>
                  <a:gd name="T7" fmla="*/ 67 h 140"/>
                  <a:gd name="T8" fmla="*/ 74 w 140"/>
                  <a:gd name="T9" fmla="*/ 2 h 140"/>
                  <a:gd name="T10" fmla="*/ 139 w 140"/>
                  <a:gd name="T11" fmla="*/ 74 h 140"/>
                  <a:gd name="T12" fmla="*/ 139 w 140"/>
                  <a:gd name="T13" fmla="*/ 75 h 140"/>
                  <a:gd name="T14" fmla="*/ 70 w 14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0">
                    <a:moveTo>
                      <a:pt x="70" y="140"/>
                    </a:moveTo>
                    <a:cubicBezTo>
                      <a:pt x="69" y="140"/>
                      <a:pt x="68" y="140"/>
                      <a:pt x="67" y="140"/>
                    </a:cubicBezTo>
                    <a:cubicBezTo>
                      <a:pt x="29" y="139"/>
                      <a:pt x="0" y="107"/>
                      <a:pt x="2" y="69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4" y="30"/>
                      <a:pt x="36" y="0"/>
                      <a:pt x="74" y="2"/>
                    </a:cubicBezTo>
                    <a:cubicBezTo>
                      <a:pt x="111" y="4"/>
                      <a:pt x="140" y="36"/>
                      <a:pt x="139" y="74"/>
                    </a:cubicBezTo>
                    <a:cubicBezTo>
                      <a:pt x="139" y="75"/>
                      <a:pt x="139" y="75"/>
                      <a:pt x="139" y="75"/>
                    </a:cubicBezTo>
                    <a:cubicBezTo>
                      <a:pt x="137" y="112"/>
                      <a:pt x="107" y="140"/>
                      <a:pt x="70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156">
                <a:extLst>
                  <a:ext uri="{FF2B5EF4-FFF2-40B4-BE49-F238E27FC236}">
                    <a16:creationId xmlns:a16="http://schemas.microsoft.com/office/drawing/2014/main" id="{6C96E5AC-E857-4F76-BC3A-572AAC052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771"/>
                <a:ext cx="47" cy="45"/>
              </a:xfrm>
              <a:custGeom>
                <a:avLst/>
                <a:gdLst>
                  <a:gd name="T0" fmla="*/ 84 w 168"/>
                  <a:gd name="T1" fmla="*/ 164 h 164"/>
                  <a:gd name="T2" fmla="*/ 6 w 168"/>
                  <a:gd name="T3" fmla="*/ 96 h 164"/>
                  <a:gd name="T4" fmla="*/ 6 w 168"/>
                  <a:gd name="T5" fmla="*/ 94 h 164"/>
                  <a:gd name="T6" fmla="*/ 73 w 168"/>
                  <a:gd name="T7" fmla="*/ 6 h 164"/>
                  <a:gd name="T8" fmla="*/ 162 w 168"/>
                  <a:gd name="T9" fmla="*/ 73 h 164"/>
                  <a:gd name="T10" fmla="*/ 162 w 168"/>
                  <a:gd name="T11" fmla="*/ 75 h 164"/>
                  <a:gd name="T12" fmla="*/ 95 w 168"/>
                  <a:gd name="T13" fmla="*/ 163 h 164"/>
                  <a:gd name="T14" fmla="*/ 84 w 168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4">
                    <a:moveTo>
                      <a:pt x="84" y="164"/>
                    </a:moveTo>
                    <a:cubicBezTo>
                      <a:pt x="46" y="164"/>
                      <a:pt x="12" y="135"/>
                      <a:pt x="6" y="96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0" y="51"/>
                      <a:pt x="30" y="12"/>
                      <a:pt x="73" y="6"/>
                    </a:cubicBezTo>
                    <a:cubicBezTo>
                      <a:pt x="116" y="0"/>
                      <a:pt x="156" y="30"/>
                      <a:pt x="162" y="73"/>
                    </a:cubicBezTo>
                    <a:cubicBezTo>
                      <a:pt x="162" y="75"/>
                      <a:pt x="162" y="75"/>
                      <a:pt x="162" y="75"/>
                    </a:cubicBezTo>
                    <a:cubicBezTo>
                      <a:pt x="168" y="118"/>
                      <a:pt x="138" y="157"/>
                      <a:pt x="95" y="163"/>
                    </a:cubicBezTo>
                    <a:cubicBezTo>
                      <a:pt x="91" y="164"/>
                      <a:pt x="88" y="164"/>
                      <a:pt x="84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157">
                <a:extLst>
                  <a:ext uri="{FF2B5EF4-FFF2-40B4-BE49-F238E27FC236}">
                    <a16:creationId xmlns:a16="http://schemas.microsoft.com/office/drawing/2014/main" id="{95538177-B9CE-431A-8C7C-9A79EDE9C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1769"/>
                <a:ext cx="29" cy="30"/>
              </a:xfrm>
              <a:custGeom>
                <a:avLst/>
                <a:gdLst>
                  <a:gd name="T0" fmla="*/ 53 w 107"/>
                  <a:gd name="T1" fmla="*/ 107 h 107"/>
                  <a:gd name="T2" fmla="*/ 51 w 107"/>
                  <a:gd name="T3" fmla="*/ 107 h 107"/>
                  <a:gd name="T4" fmla="*/ 1 w 107"/>
                  <a:gd name="T5" fmla="*/ 52 h 107"/>
                  <a:gd name="T6" fmla="*/ 1 w 107"/>
                  <a:gd name="T7" fmla="*/ 51 h 107"/>
                  <a:gd name="T8" fmla="*/ 55 w 107"/>
                  <a:gd name="T9" fmla="*/ 1 h 107"/>
                  <a:gd name="T10" fmla="*/ 105 w 107"/>
                  <a:gd name="T11" fmla="*/ 56 h 107"/>
                  <a:gd name="T12" fmla="*/ 105 w 107"/>
                  <a:gd name="T13" fmla="*/ 57 h 107"/>
                  <a:gd name="T14" fmla="*/ 53 w 107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7">
                    <a:moveTo>
                      <a:pt x="53" y="107"/>
                    </a:moveTo>
                    <a:cubicBezTo>
                      <a:pt x="52" y="107"/>
                      <a:pt x="51" y="107"/>
                      <a:pt x="51" y="107"/>
                    </a:cubicBezTo>
                    <a:cubicBezTo>
                      <a:pt x="22" y="105"/>
                      <a:pt x="0" y="81"/>
                      <a:pt x="1" y="52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2" y="22"/>
                      <a:pt x="27" y="0"/>
                      <a:pt x="55" y="1"/>
                    </a:cubicBezTo>
                    <a:cubicBezTo>
                      <a:pt x="84" y="3"/>
                      <a:pt x="107" y="27"/>
                      <a:pt x="105" y="56"/>
                    </a:cubicBezTo>
                    <a:cubicBezTo>
                      <a:pt x="105" y="57"/>
                      <a:pt x="105" y="57"/>
                      <a:pt x="105" y="57"/>
                    </a:cubicBezTo>
                    <a:cubicBezTo>
                      <a:pt x="104" y="85"/>
                      <a:pt x="81" y="107"/>
                      <a:pt x="53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158">
                <a:extLst>
                  <a:ext uri="{FF2B5EF4-FFF2-40B4-BE49-F238E27FC236}">
                    <a16:creationId xmlns:a16="http://schemas.microsoft.com/office/drawing/2014/main" id="{7FBBA147-4C84-43CF-9476-A5444F994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659"/>
                <a:ext cx="26" cy="25"/>
              </a:xfrm>
              <a:custGeom>
                <a:avLst/>
                <a:gdLst>
                  <a:gd name="T0" fmla="*/ 46 w 93"/>
                  <a:gd name="T1" fmla="*/ 91 h 91"/>
                  <a:gd name="T2" fmla="*/ 4 w 93"/>
                  <a:gd name="T3" fmla="*/ 54 h 91"/>
                  <a:gd name="T4" fmla="*/ 3 w 93"/>
                  <a:gd name="T5" fmla="*/ 53 h 91"/>
                  <a:gd name="T6" fmla="*/ 40 w 93"/>
                  <a:gd name="T7" fmla="*/ 4 h 91"/>
                  <a:gd name="T8" fmla="*/ 89 w 93"/>
                  <a:gd name="T9" fmla="*/ 41 h 91"/>
                  <a:gd name="T10" fmla="*/ 89 w 93"/>
                  <a:gd name="T11" fmla="*/ 42 h 91"/>
                  <a:gd name="T12" fmla="*/ 52 w 93"/>
                  <a:gd name="T13" fmla="*/ 91 h 91"/>
                  <a:gd name="T14" fmla="*/ 46 w 93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91">
                    <a:moveTo>
                      <a:pt x="46" y="91"/>
                    </a:moveTo>
                    <a:cubicBezTo>
                      <a:pt x="25" y="91"/>
                      <a:pt x="7" y="75"/>
                      <a:pt x="4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0" y="29"/>
                      <a:pt x="17" y="7"/>
                      <a:pt x="40" y="4"/>
                    </a:cubicBezTo>
                    <a:cubicBezTo>
                      <a:pt x="64" y="0"/>
                      <a:pt x="86" y="17"/>
                      <a:pt x="89" y="41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93" y="65"/>
                      <a:pt x="76" y="87"/>
                      <a:pt x="52" y="91"/>
                    </a:cubicBezTo>
                    <a:cubicBezTo>
                      <a:pt x="50" y="91"/>
                      <a:pt x="48" y="91"/>
                      <a:pt x="46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159">
                <a:extLst>
                  <a:ext uri="{FF2B5EF4-FFF2-40B4-BE49-F238E27FC236}">
                    <a16:creationId xmlns:a16="http://schemas.microsoft.com/office/drawing/2014/main" id="{74117CD7-FB53-4161-9D56-51397981D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1640"/>
                <a:ext cx="42" cy="41"/>
              </a:xfrm>
              <a:custGeom>
                <a:avLst/>
                <a:gdLst>
                  <a:gd name="T0" fmla="*/ 75 w 150"/>
                  <a:gd name="T1" fmla="*/ 150 h 150"/>
                  <a:gd name="T2" fmla="*/ 71 w 150"/>
                  <a:gd name="T3" fmla="*/ 150 h 150"/>
                  <a:gd name="T4" fmla="*/ 2 w 150"/>
                  <a:gd name="T5" fmla="*/ 73 h 150"/>
                  <a:gd name="T6" fmla="*/ 2 w 150"/>
                  <a:gd name="T7" fmla="*/ 72 h 150"/>
                  <a:gd name="T8" fmla="*/ 78 w 150"/>
                  <a:gd name="T9" fmla="*/ 2 h 150"/>
                  <a:gd name="T10" fmla="*/ 148 w 150"/>
                  <a:gd name="T11" fmla="*/ 78 h 150"/>
                  <a:gd name="T12" fmla="*/ 148 w 150"/>
                  <a:gd name="T13" fmla="*/ 80 h 150"/>
                  <a:gd name="T14" fmla="*/ 75 w 150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50">
                    <a:moveTo>
                      <a:pt x="75" y="150"/>
                    </a:moveTo>
                    <a:cubicBezTo>
                      <a:pt x="74" y="150"/>
                      <a:pt x="72" y="150"/>
                      <a:pt x="71" y="150"/>
                    </a:cubicBezTo>
                    <a:cubicBezTo>
                      <a:pt x="31" y="148"/>
                      <a:pt x="0" y="114"/>
                      <a:pt x="2" y="73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4" y="31"/>
                      <a:pt x="38" y="0"/>
                      <a:pt x="78" y="2"/>
                    </a:cubicBezTo>
                    <a:cubicBezTo>
                      <a:pt x="119" y="4"/>
                      <a:pt x="150" y="38"/>
                      <a:pt x="148" y="78"/>
                    </a:cubicBezTo>
                    <a:cubicBezTo>
                      <a:pt x="148" y="80"/>
                      <a:pt x="148" y="80"/>
                      <a:pt x="148" y="80"/>
                    </a:cubicBezTo>
                    <a:cubicBezTo>
                      <a:pt x="146" y="119"/>
                      <a:pt x="114" y="150"/>
                      <a:pt x="75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160">
                <a:extLst>
                  <a:ext uri="{FF2B5EF4-FFF2-40B4-BE49-F238E27FC236}">
                    <a16:creationId xmlns:a16="http://schemas.microsoft.com/office/drawing/2014/main" id="{BF27FF5D-1D19-464C-8432-67BA37CA5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1531"/>
                <a:ext cx="28" cy="25"/>
              </a:xfrm>
              <a:custGeom>
                <a:avLst/>
                <a:gdLst>
                  <a:gd name="T0" fmla="*/ 50 w 99"/>
                  <a:gd name="T1" fmla="*/ 93 h 93"/>
                  <a:gd name="T2" fmla="*/ 32 w 99"/>
                  <a:gd name="T3" fmla="*/ 89 h 93"/>
                  <a:gd name="T4" fmla="*/ 10 w 99"/>
                  <a:gd name="T5" fmla="*/ 32 h 93"/>
                  <a:gd name="T6" fmla="*/ 10 w 99"/>
                  <a:gd name="T7" fmla="*/ 31 h 93"/>
                  <a:gd name="T8" fmla="*/ 67 w 99"/>
                  <a:gd name="T9" fmla="*/ 9 h 93"/>
                  <a:gd name="T10" fmla="*/ 90 w 99"/>
                  <a:gd name="T11" fmla="*/ 66 h 93"/>
                  <a:gd name="T12" fmla="*/ 89 w 99"/>
                  <a:gd name="T13" fmla="*/ 67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4" y="93"/>
                      <a:pt x="38" y="92"/>
                      <a:pt x="32" y="89"/>
                    </a:cubicBezTo>
                    <a:cubicBezTo>
                      <a:pt x="10" y="80"/>
                      <a:pt x="0" y="54"/>
                      <a:pt x="10" y="32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20" y="10"/>
                      <a:pt x="46" y="0"/>
                      <a:pt x="67" y="9"/>
                    </a:cubicBezTo>
                    <a:cubicBezTo>
                      <a:pt x="89" y="19"/>
                      <a:pt x="99" y="45"/>
                      <a:pt x="90" y="66"/>
                    </a:cubicBezTo>
                    <a:cubicBezTo>
                      <a:pt x="89" y="67"/>
                      <a:pt x="89" y="67"/>
                      <a:pt x="89" y="67"/>
                    </a:cubicBezTo>
                    <a:cubicBezTo>
                      <a:pt x="82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161">
                <a:extLst>
                  <a:ext uri="{FF2B5EF4-FFF2-40B4-BE49-F238E27FC236}">
                    <a16:creationId xmlns:a16="http://schemas.microsoft.com/office/drawing/2014/main" id="{A64A096D-1F6D-413D-A0C6-4016369D9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1423"/>
                <a:ext cx="35" cy="34"/>
              </a:xfrm>
              <a:custGeom>
                <a:avLst/>
                <a:gdLst>
                  <a:gd name="T0" fmla="*/ 65 w 130"/>
                  <a:gd name="T1" fmla="*/ 123 h 123"/>
                  <a:gd name="T2" fmla="*/ 16 w 130"/>
                  <a:gd name="T3" fmla="*/ 94 h 123"/>
                  <a:gd name="T4" fmla="*/ 15 w 130"/>
                  <a:gd name="T5" fmla="*/ 93 h 123"/>
                  <a:gd name="T6" fmla="*/ 37 w 130"/>
                  <a:gd name="T7" fmla="*/ 16 h 123"/>
                  <a:gd name="T8" fmla="*/ 114 w 130"/>
                  <a:gd name="T9" fmla="*/ 38 h 123"/>
                  <a:gd name="T10" fmla="*/ 115 w 130"/>
                  <a:gd name="T11" fmla="*/ 39 h 123"/>
                  <a:gd name="T12" fmla="*/ 93 w 130"/>
                  <a:gd name="T13" fmla="*/ 116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5" y="123"/>
                      <a:pt x="26" y="112"/>
                      <a:pt x="16" y="94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0" y="65"/>
                      <a:pt x="10" y="31"/>
                      <a:pt x="37" y="16"/>
                    </a:cubicBezTo>
                    <a:cubicBezTo>
                      <a:pt x="64" y="0"/>
                      <a:pt x="99" y="10"/>
                      <a:pt x="114" y="38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30" y="66"/>
                      <a:pt x="120" y="100"/>
                      <a:pt x="93" y="116"/>
                    </a:cubicBezTo>
                    <a:cubicBezTo>
                      <a:pt x="84" y="120"/>
                      <a:pt x="75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162">
                <a:extLst>
                  <a:ext uri="{FF2B5EF4-FFF2-40B4-BE49-F238E27FC236}">
                    <a16:creationId xmlns:a16="http://schemas.microsoft.com/office/drawing/2014/main" id="{B99A9ABD-F9CF-4DC1-BB1B-EED4A362A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528"/>
                <a:ext cx="43" cy="40"/>
              </a:xfrm>
              <a:custGeom>
                <a:avLst/>
                <a:gdLst>
                  <a:gd name="T0" fmla="*/ 78 w 155"/>
                  <a:gd name="T1" fmla="*/ 146 h 146"/>
                  <a:gd name="T2" fmla="*/ 19 w 155"/>
                  <a:gd name="T3" fmla="*/ 111 h 146"/>
                  <a:gd name="T4" fmla="*/ 19 w 155"/>
                  <a:gd name="T5" fmla="*/ 110 h 146"/>
                  <a:gd name="T6" fmla="*/ 45 w 155"/>
                  <a:gd name="T7" fmla="*/ 18 h 146"/>
                  <a:gd name="T8" fmla="*/ 136 w 155"/>
                  <a:gd name="T9" fmla="*/ 44 h 146"/>
                  <a:gd name="T10" fmla="*/ 137 w 155"/>
                  <a:gd name="T11" fmla="*/ 46 h 146"/>
                  <a:gd name="T12" fmla="*/ 111 w 155"/>
                  <a:gd name="T13" fmla="*/ 137 h 146"/>
                  <a:gd name="T14" fmla="*/ 78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8" y="146"/>
                    </a:moveTo>
                    <a:cubicBezTo>
                      <a:pt x="55" y="146"/>
                      <a:pt x="32" y="133"/>
                      <a:pt x="19" y="111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0" y="77"/>
                      <a:pt x="12" y="36"/>
                      <a:pt x="45" y="18"/>
                    </a:cubicBezTo>
                    <a:cubicBezTo>
                      <a:pt x="77" y="0"/>
                      <a:pt x="118" y="12"/>
                      <a:pt x="136" y="44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55" y="78"/>
                      <a:pt x="144" y="119"/>
                      <a:pt x="111" y="137"/>
                    </a:cubicBezTo>
                    <a:cubicBezTo>
                      <a:pt x="100" y="143"/>
                      <a:pt x="89" y="146"/>
                      <a:pt x="78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163">
                <a:extLst>
                  <a:ext uri="{FF2B5EF4-FFF2-40B4-BE49-F238E27FC236}">
                    <a16:creationId xmlns:a16="http://schemas.microsoft.com/office/drawing/2014/main" id="{EF9B5FE7-E718-4B7F-93C6-ED42087B3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1415"/>
                <a:ext cx="32" cy="30"/>
              </a:xfrm>
              <a:custGeom>
                <a:avLst/>
                <a:gdLst>
                  <a:gd name="T0" fmla="*/ 56 w 113"/>
                  <a:gd name="T1" fmla="*/ 107 h 107"/>
                  <a:gd name="T2" fmla="*/ 36 w 113"/>
                  <a:gd name="T3" fmla="*/ 103 h 107"/>
                  <a:gd name="T4" fmla="*/ 11 w 113"/>
                  <a:gd name="T5" fmla="*/ 37 h 107"/>
                  <a:gd name="T6" fmla="*/ 12 w 113"/>
                  <a:gd name="T7" fmla="*/ 36 h 107"/>
                  <a:gd name="T8" fmla="*/ 77 w 113"/>
                  <a:gd name="T9" fmla="*/ 11 h 107"/>
                  <a:gd name="T10" fmla="*/ 102 w 113"/>
                  <a:gd name="T11" fmla="*/ 76 h 107"/>
                  <a:gd name="T12" fmla="*/ 102 w 113"/>
                  <a:gd name="T13" fmla="*/ 77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50" y="107"/>
                      <a:pt x="43" y="105"/>
                      <a:pt x="36" y="103"/>
                    </a:cubicBezTo>
                    <a:cubicBezTo>
                      <a:pt x="12" y="92"/>
                      <a:pt x="0" y="62"/>
                      <a:pt x="11" y="37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23" y="12"/>
                      <a:pt x="52" y="0"/>
                      <a:pt x="77" y="11"/>
                    </a:cubicBezTo>
                    <a:cubicBezTo>
                      <a:pt x="102" y="22"/>
                      <a:pt x="113" y="51"/>
                      <a:pt x="102" y="76"/>
                    </a:cubicBezTo>
                    <a:cubicBezTo>
                      <a:pt x="102" y="77"/>
                      <a:pt x="102" y="77"/>
                      <a:pt x="102" y="77"/>
                    </a:cubicBezTo>
                    <a:cubicBezTo>
                      <a:pt x="93" y="96"/>
                      <a:pt x="75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164">
                <a:extLst>
                  <a:ext uri="{FF2B5EF4-FFF2-40B4-BE49-F238E27FC236}">
                    <a16:creationId xmlns:a16="http://schemas.microsoft.com/office/drawing/2014/main" id="{2FD46C61-C86C-4FEF-8D0B-52D310857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314"/>
                <a:ext cx="37" cy="35"/>
              </a:xfrm>
              <a:custGeom>
                <a:avLst/>
                <a:gdLst>
                  <a:gd name="T0" fmla="*/ 68 w 134"/>
                  <a:gd name="T1" fmla="*/ 126 h 126"/>
                  <a:gd name="T2" fmla="*/ 17 w 134"/>
                  <a:gd name="T3" fmla="*/ 96 h 126"/>
                  <a:gd name="T4" fmla="*/ 16 w 134"/>
                  <a:gd name="T5" fmla="*/ 95 h 126"/>
                  <a:gd name="T6" fmla="*/ 39 w 134"/>
                  <a:gd name="T7" fmla="*/ 16 h 126"/>
                  <a:gd name="T8" fmla="*/ 118 w 134"/>
                  <a:gd name="T9" fmla="*/ 39 h 126"/>
                  <a:gd name="T10" fmla="*/ 119 w 134"/>
                  <a:gd name="T11" fmla="*/ 40 h 126"/>
                  <a:gd name="T12" fmla="*/ 96 w 134"/>
                  <a:gd name="T13" fmla="*/ 119 h 126"/>
                  <a:gd name="T14" fmla="*/ 68 w 134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6">
                    <a:moveTo>
                      <a:pt x="68" y="126"/>
                    </a:moveTo>
                    <a:cubicBezTo>
                      <a:pt x="47" y="126"/>
                      <a:pt x="27" y="116"/>
                      <a:pt x="17" y="96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0" y="67"/>
                      <a:pt x="10" y="32"/>
                      <a:pt x="39" y="16"/>
                    </a:cubicBezTo>
                    <a:cubicBezTo>
                      <a:pt x="67" y="0"/>
                      <a:pt x="102" y="10"/>
                      <a:pt x="118" y="39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34" y="68"/>
                      <a:pt x="124" y="103"/>
                      <a:pt x="96" y="119"/>
                    </a:cubicBezTo>
                    <a:cubicBezTo>
                      <a:pt x="87" y="124"/>
                      <a:pt x="77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165">
                <a:extLst>
                  <a:ext uri="{FF2B5EF4-FFF2-40B4-BE49-F238E27FC236}">
                    <a16:creationId xmlns:a16="http://schemas.microsoft.com/office/drawing/2014/main" id="{A8188FF2-C836-4775-A50A-FD55E7730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308"/>
                <a:ext cx="29" cy="28"/>
              </a:xfrm>
              <a:custGeom>
                <a:avLst/>
                <a:gdLst>
                  <a:gd name="T0" fmla="*/ 53 w 107"/>
                  <a:gd name="T1" fmla="*/ 103 h 103"/>
                  <a:gd name="T2" fmla="*/ 19 w 107"/>
                  <a:gd name="T3" fmla="*/ 89 h 103"/>
                  <a:gd name="T4" fmla="*/ 19 w 107"/>
                  <a:gd name="T5" fmla="*/ 20 h 103"/>
                  <a:gd name="T6" fmla="*/ 20 w 107"/>
                  <a:gd name="T7" fmla="*/ 19 h 103"/>
                  <a:gd name="T8" fmla="*/ 88 w 107"/>
                  <a:gd name="T9" fmla="*/ 19 h 103"/>
                  <a:gd name="T10" fmla="*/ 88 w 107"/>
                  <a:gd name="T11" fmla="*/ 88 h 103"/>
                  <a:gd name="T12" fmla="*/ 87 w 107"/>
                  <a:gd name="T13" fmla="*/ 89 h 103"/>
                  <a:gd name="T14" fmla="*/ 53 w 107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3">
                    <a:moveTo>
                      <a:pt x="53" y="103"/>
                    </a:moveTo>
                    <a:cubicBezTo>
                      <a:pt x="41" y="103"/>
                      <a:pt x="28" y="98"/>
                      <a:pt x="19" y="89"/>
                    </a:cubicBezTo>
                    <a:cubicBezTo>
                      <a:pt x="0" y="70"/>
                      <a:pt x="0" y="39"/>
                      <a:pt x="19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39" y="1"/>
                      <a:pt x="69" y="0"/>
                      <a:pt x="88" y="19"/>
                    </a:cubicBezTo>
                    <a:cubicBezTo>
                      <a:pt x="107" y="38"/>
                      <a:pt x="107" y="69"/>
                      <a:pt x="88" y="88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78" y="98"/>
                      <a:pt x="66" y="103"/>
                      <a:pt x="53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166">
                <a:extLst>
                  <a:ext uri="{FF2B5EF4-FFF2-40B4-BE49-F238E27FC236}">
                    <a16:creationId xmlns:a16="http://schemas.microsoft.com/office/drawing/2014/main" id="{884865A9-4A6E-4D46-87AB-A8A71D275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224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24 w 106"/>
                  <a:gd name="T3" fmla="*/ 89 h 100"/>
                  <a:gd name="T4" fmla="*/ 23 w 106"/>
                  <a:gd name="T5" fmla="*/ 88 h 100"/>
                  <a:gd name="T6" fmla="*/ 17 w 106"/>
                  <a:gd name="T7" fmla="*/ 22 h 100"/>
                  <a:gd name="T8" fmla="*/ 83 w 106"/>
                  <a:gd name="T9" fmla="*/ 16 h 100"/>
                  <a:gd name="T10" fmla="*/ 83 w 106"/>
                  <a:gd name="T11" fmla="*/ 17 h 100"/>
                  <a:gd name="T12" fmla="*/ 90 w 106"/>
                  <a:gd name="T13" fmla="*/ 83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3" y="100"/>
                      <a:pt x="32" y="96"/>
                      <a:pt x="24" y="89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3" y="72"/>
                      <a:pt x="0" y="42"/>
                      <a:pt x="17" y="22"/>
                    </a:cubicBezTo>
                    <a:cubicBezTo>
                      <a:pt x="33" y="3"/>
                      <a:pt x="63" y="0"/>
                      <a:pt x="83" y="16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103" y="34"/>
                      <a:pt x="106" y="63"/>
                      <a:pt x="90" y="83"/>
                    </a:cubicBezTo>
                    <a:cubicBezTo>
                      <a:pt x="80" y="94"/>
                      <a:pt x="67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167">
                <a:extLst>
                  <a:ext uri="{FF2B5EF4-FFF2-40B4-BE49-F238E27FC236}">
                    <a16:creationId xmlns:a16="http://schemas.microsoft.com/office/drawing/2014/main" id="{02C1D471-EC09-49F0-923E-CEDA0D21C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1216"/>
                <a:ext cx="38" cy="37"/>
              </a:xfrm>
              <a:custGeom>
                <a:avLst/>
                <a:gdLst>
                  <a:gd name="T0" fmla="*/ 69 w 139"/>
                  <a:gd name="T1" fmla="*/ 133 h 133"/>
                  <a:gd name="T2" fmla="*/ 24 w 139"/>
                  <a:gd name="T3" fmla="*/ 114 h 133"/>
                  <a:gd name="T4" fmla="*/ 24 w 139"/>
                  <a:gd name="T5" fmla="*/ 26 h 133"/>
                  <a:gd name="T6" fmla="*/ 25 w 139"/>
                  <a:gd name="T7" fmla="*/ 24 h 133"/>
                  <a:gd name="T8" fmla="*/ 114 w 139"/>
                  <a:gd name="T9" fmla="*/ 25 h 133"/>
                  <a:gd name="T10" fmla="*/ 114 w 139"/>
                  <a:gd name="T11" fmla="*/ 113 h 133"/>
                  <a:gd name="T12" fmla="*/ 113 w 139"/>
                  <a:gd name="T13" fmla="*/ 115 h 133"/>
                  <a:gd name="T14" fmla="*/ 69 w 139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3">
                    <a:moveTo>
                      <a:pt x="69" y="133"/>
                    </a:moveTo>
                    <a:cubicBezTo>
                      <a:pt x="53" y="133"/>
                      <a:pt x="36" y="127"/>
                      <a:pt x="24" y="114"/>
                    </a:cubicBezTo>
                    <a:cubicBezTo>
                      <a:pt x="0" y="90"/>
                      <a:pt x="0" y="50"/>
                      <a:pt x="24" y="26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50" y="0"/>
                      <a:pt x="90" y="0"/>
                      <a:pt x="114" y="25"/>
                    </a:cubicBezTo>
                    <a:cubicBezTo>
                      <a:pt x="139" y="49"/>
                      <a:pt x="139" y="89"/>
                      <a:pt x="114" y="113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01" y="127"/>
                      <a:pt x="85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168">
                <a:extLst>
                  <a:ext uri="{FF2B5EF4-FFF2-40B4-BE49-F238E27FC236}">
                    <a16:creationId xmlns:a16="http://schemas.microsoft.com/office/drawing/2014/main" id="{DB64F6D3-C961-44A3-8BD2-80254D340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138"/>
                <a:ext cx="43" cy="40"/>
              </a:xfrm>
              <a:custGeom>
                <a:avLst/>
                <a:gdLst>
                  <a:gd name="T0" fmla="*/ 78 w 156"/>
                  <a:gd name="T1" fmla="*/ 147 h 147"/>
                  <a:gd name="T2" fmla="*/ 34 w 156"/>
                  <a:gd name="T3" fmla="*/ 131 h 147"/>
                  <a:gd name="T4" fmla="*/ 33 w 156"/>
                  <a:gd name="T5" fmla="*/ 130 h 147"/>
                  <a:gd name="T6" fmla="*/ 24 w 156"/>
                  <a:gd name="T7" fmla="*/ 33 h 147"/>
                  <a:gd name="T8" fmla="*/ 121 w 156"/>
                  <a:gd name="T9" fmla="*/ 24 h 147"/>
                  <a:gd name="T10" fmla="*/ 122 w 156"/>
                  <a:gd name="T11" fmla="*/ 25 h 147"/>
                  <a:gd name="T12" fmla="*/ 131 w 156"/>
                  <a:gd name="T13" fmla="*/ 122 h 147"/>
                  <a:gd name="T14" fmla="*/ 78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8" y="147"/>
                    </a:moveTo>
                    <a:cubicBezTo>
                      <a:pt x="63" y="147"/>
                      <a:pt x="47" y="142"/>
                      <a:pt x="34" y="131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4" y="106"/>
                      <a:pt x="0" y="62"/>
                      <a:pt x="24" y="33"/>
                    </a:cubicBezTo>
                    <a:cubicBezTo>
                      <a:pt x="49" y="4"/>
                      <a:pt x="92" y="0"/>
                      <a:pt x="121" y="24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52" y="50"/>
                      <a:pt x="156" y="93"/>
                      <a:pt x="131" y="122"/>
                    </a:cubicBezTo>
                    <a:cubicBezTo>
                      <a:pt x="118" y="139"/>
                      <a:pt x="98" y="147"/>
                      <a:pt x="78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169">
                <a:extLst>
                  <a:ext uri="{FF2B5EF4-FFF2-40B4-BE49-F238E27FC236}">
                    <a16:creationId xmlns:a16="http://schemas.microsoft.com/office/drawing/2014/main" id="{11F6AE42-FB46-4093-99E9-BD01EC0AC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1132"/>
                <a:ext cx="31" cy="30"/>
              </a:xfrm>
              <a:custGeom>
                <a:avLst/>
                <a:gdLst>
                  <a:gd name="T0" fmla="*/ 57 w 115"/>
                  <a:gd name="T1" fmla="*/ 109 h 109"/>
                  <a:gd name="T2" fmla="*/ 21 w 115"/>
                  <a:gd name="T3" fmla="*/ 94 h 109"/>
                  <a:gd name="T4" fmla="*/ 21 w 115"/>
                  <a:gd name="T5" fmla="*/ 21 h 109"/>
                  <a:gd name="T6" fmla="*/ 22 w 115"/>
                  <a:gd name="T7" fmla="*/ 20 h 109"/>
                  <a:gd name="T8" fmla="*/ 95 w 115"/>
                  <a:gd name="T9" fmla="*/ 20 h 109"/>
                  <a:gd name="T10" fmla="*/ 95 w 115"/>
                  <a:gd name="T11" fmla="*/ 93 h 109"/>
                  <a:gd name="T12" fmla="*/ 94 w 115"/>
                  <a:gd name="T13" fmla="*/ 94 h 109"/>
                  <a:gd name="T14" fmla="*/ 57 w 115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5" h="109">
                    <a:moveTo>
                      <a:pt x="57" y="109"/>
                    </a:moveTo>
                    <a:cubicBezTo>
                      <a:pt x="44" y="109"/>
                      <a:pt x="31" y="104"/>
                      <a:pt x="21" y="94"/>
                    </a:cubicBezTo>
                    <a:cubicBezTo>
                      <a:pt x="1" y="74"/>
                      <a:pt x="0" y="41"/>
                      <a:pt x="21" y="21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0"/>
                      <a:pt x="75" y="0"/>
                      <a:pt x="95" y="20"/>
                    </a:cubicBezTo>
                    <a:cubicBezTo>
                      <a:pt x="115" y="40"/>
                      <a:pt x="115" y="73"/>
                      <a:pt x="95" y="93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84" y="104"/>
                      <a:pt x="7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170">
                <a:extLst>
                  <a:ext uri="{FF2B5EF4-FFF2-40B4-BE49-F238E27FC236}">
                    <a16:creationId xmlns:a16="http://schemas.microsoft.com/office/drawing/2014/main" id="{3162DA7D-CFF1-4E3C-80D9-7F0852B65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1059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18 w 181"/>
                  <a:gd name="T3" fmla="*/ 123 h 170"/>
                  <a:gd name="T4" fmla="*/ 58 w 181"/>
                  <a:gd name="T5" fmla="*/ 19 h 170"/>
                  <a:gd name="T6" fmla="*/ 60 w 181"/>
                  <a:gd name="T7" fmla="*/ 18 h 170"/>
                  <a:gd name="T8" fmla="*/ 164 w 181"/>
                  <a:gd name="T9" fmla="*/ 58 h 170"/>
                  <a:gd name="T10" fmla="*/ 123 w 181"/>
                  <a:gd name="T11" fmla="*/ 162 h 170"/>
                  <a:gd name="T12" fmla="*/ 122 w 181"/>
                  <a:gd name="T13" fmla="*/ 16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0" y="170"/>
                      <a:pt x="31" y="152"/>
                      <a:pt x="18" y="123"/>
                    </a:cubicBezTo>
                    <a:cubicBezTo>
                      <a:pt x="0" y="83"/>
                      <a:pt x="18" y="36"/>
                      <a:pt x="58" y="19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99" y="0"/>
                      <a:pt x="146" y="18"/>
                      <a:pt x="164" y="58"/>
                    </a:cubicBezTo>
                    <a:cubicBezTo>
                      <a:pt x="181" y="98"/>
                      <a:pt x="163" y="145"/>
                      <a:pt x="123" y="162"/>
                    </a:cubicBezTo>
                    <a:cubicBezTo>
                      <a:pt x="122" y="163"/>
                      <a:pt x="122" y="163"/>
                      <a:pt x="122" y="163"/>
                    </a:cubicBezTo>
                    <a:cubicBezTo>
                      <a:pt x="111" y="168"/>
                      <a:pt x="101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171">
                <a:extLst>
                  <a:ext uri="{FF2B5EF4-FFF2-40B4-BE49-F238E27FC236}">
                    <a16:creationId xmlns:a16="http://schemas.microsoft.com/office/drawing/2014/main" id="{66A9B323-57AE-43E7-B20E-CCCC97B79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1055"/>
                <a:ext cx="50" cy="48"/>
              </a:xfrm>
              <a:custGeom>
                <a:avLst/>
                <a:gdLst>
                  <a:gd name="T0" fmla="*/ 92 w 182"/>
                  <a:gd name="T1" fmla="*/ 172 h 172"/>
                  <a:gd name="T2" fmla="*/ 41 w 182"/>
                  <a:gd name="T3" fmla="*/ 153 h 172"/>
                  <a:gd name="T4" fmla="*/ 39 w 182"/>
                  <a:gd name="T5" fmla="*/ 152 h 172"/>
                  <a:gd name="T6" fmla="*/ 29 w 182"/>
                  <a:gd name="T7" fmla="*/ 39 h 172"/>
                  <a:gd name="T8" fmla="*/ 142 w 182"/>
                  <a:gd name="T9" fmla="*/ 28 h 172"/>
                  <a:gd name="T10" fmla="*/ 143 w 182"/>
                  <a:gd name="T11" fmla="*/ 29 h 172"/>
                  <a:gd name="T12" fmla="*/ 154 w 182"/>
                  <a:gd name="T13" fmla="*/ 143 h 172"/>
                  <a:gd name="T14" fmla="*/ 92 w 182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172">
                    <a:moveTo>
                      <a:pt x="92" y="172"/>
                    </a:moveTo>
                    <a:cubicBezTo>
                      <a:pt x="74" y="172"/>
                      <a:pt x="56" y="166"/>
                      <a:pt x="41" y="153"/>
                    </a:cubicBezTo>
                    <a:cubicBezTo>
                      <a:pt x="39" y="152"/>
                      <a:pt x="39" y="152"/>
                      <a:pt x="39" y="152"/>
                    </a:cubicBezTo>
                    <a:cubicBezTo>
                      <a:pt x="5" y="124"/>
                      <a:pt x="0" y="73"/>
                      <a:pt x="29" y="39"/>
                    </a:cubicBezTo>
                    <a:cubicBezTo>
                      <a:pt x="57" y="4"/>
                      <a:pt x="108" y="0"/>
                      <a:pt x="142" y="28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78" y="58"/>
                      <a:pt x="182" y="108"/>
                      <a:pt x="154" y="143"/>
                    </a:cubicBezTo>
                    <a:cubicBezTo>
                      <a:pt x="138" y="162"/>
                      <a:pt x="115" y="172"/>
                      <a:pt x="92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172">
                <a:extLst>
                  <a:ext uri="{FF2B5EF4-FFF2-40B4-BE49-F238E27FC236}">
                    <a16:creationId xmlns:a16="http://schemas.microsoft.com/office/drawing/2014/main" id="{00FDCF4C-7592-4AF0-ABB9-430E63735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019"/>
                <a:ext cx="39" cy="37"/>
              </a:xfrm>
              <a:custGeom>
                <a:avLst/>
                <a:gdLst>
                  <a:gd name="T0" fmla="*/ 70 w 140"/>
                  <a:gd name="T1" fmla="*/ 132 h 132"/>
                  <a:gd name="T2" fmla="*/ 51 w 140"/>
                  <a:gd name="T3" fmla="*/ 128 h 132"/>
                  <a:gd name="T4" fmla="*/ 50 w 140"/>
                  <a:gd name="T5" fmla="*/ 128 h 132"/>
                  <a:gd name="T6" fmla="*/ 11 w 140"/>
                  <a:gd name="T7" fmla="*/ 50 h 132"/>
                  <a:gd name="T8" fmla="*/ 89 w 140"/>
                  <a:gd name="T9" fmla="*/ 11 h 132"/>
                  <a:gd name="T10" fmla="*/ 90 w 140"/>
                  <a:gd name="T11" fmla="*/ 11 h 132"/>
                  <a:gd name="T12" fmla="*/ 129 w 140"/>
                  <a:gd name="T13" fmla="*/ 89 h 132"/>
                  <a:gd name="T14" fmla="*/ 70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0" y="132"/>
                    </a:moveTo>
                    <a:cubicBezTo>
                      <a:pt x="64" y="132"/>
                      <a:pt x="57" y="131"/>
                      <a:pt x="51" y="128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17" y="117"/>
                      <a:pt x="0" y="82"/>
                      <a:pt x="11" y="50"/>
                    </a:cubicBezTo>
                    <a:cubicBezTo>
                      <a:pt x="21" y="18"/>
                      <a:pt x="56" y="0"/>
                      <a:pt x="89" y="11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122" y="22"/>
                      <a:pt x="140" y="57"/>
                      <a:pt x="129" y="89"/>
                    </a:cubicBezTo>
                    <a:cubicBezTo>
                      <a:pt x="120" y="115"/>
                      <a:pt x="9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173">
                <a:extLst>
                  <a:ext uri="{FF2B5EF4-FFF2-40B4-BE49-F238E27FC236}">
                    <a16:creationId xmlns:a16="http://schemas.microsoft.com/office/drawing/2014/main" id="{A03BD6AD-6625-4E8C-9887-1B3342436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1019"/>
                <a:ext cx="31" cy="29"/>
              </a:xfrm>
              <a:custGeom>
                <a:avLst/>
                <a:gdLst>
                  <a:gd name="T0" fmla="*/ 56 w 112"/>
                  <a:gd name="T1" fmla="*/ 105 h 105"/>
                  <a:gd name="T2" fmla="*/ 11 w 112"/>
                  <a:gd name="T3" fmla="*/ 76 h 105"/>
                  <a:gd name="T4" fmla="*/ 36 w 112"/>
                  <a:gd name="T5" fmla="*/ 11 h 105"/>
                  <a:gd name="T6" fmla="*/ 37 w 112"/>
                  <a:gd name="T7" fmla="*/ 11 h 105"/>
                  <a:gd name="T8" fmla="*/ 101 w 112"/>
                  <a:gd name="T9" fmla="*/ 36 h 105"/>
                  <a:gd name="T10" fmla="*/ 76 w 112"/>
                  <a:gd name="T11" fmla="*/ 100 h 105"/>
                  <a:gd name="T12" fmla="*/ 75 w 112"/>
                  <a:gd name="T13" fmla="*/ 101 h 105"/>
                  <a:gd name="T14" fmla="*/ 56 w 112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05">
                    <a:moveTo>
                      <a:pt x="56" y="105"/>
                    </a:moveTo>
                    <a:cubicBezTo>
                      <a:pt x="37" y="105"/>
                      <a:pt x="19" y="94"/>
                      <a:pt x="11" y="76"/>
                    </a:cubicBezTo>
                    <a:cubicBezTo>
                      <a:pt x="0" y="51"/>
                      <a:pt x="11" y="22"/>
                      <a:pt x="36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62" y="0"/>
                      <a:pt x="90" y="11"/>
                      <a:pt x="101" y="36"/>
                    </a:cubicBezTo>
                    <a:cubicBezTo>
                      <a:pt x="112" y="61"/>
                      <a:pt x="101" y="89"/>
                      <a:pt x="76" y="100"/>
                    </a:cubicBezTo>
                    <a:cubicBezTo>
                      <a:pt x="75" y="101"/>
                      <a:pt x="75" y="101"/>
                      <a:pt x="75" y="101"/>
                    </a:cubicBezTo>
                    <a:cubicBezTo>
                      <a:pt x="69" y="103"/>
                      <a:pt x="62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Freeform 174">
                <a:extLst>
                  <a:ext uri="{FF2B5EF4-FFF2-40B4-BE49-F238E27FC236}">
                    <a16:creationId xmlns:a16="http://schemas.microsoft.com/office/drawing/2014/main" id="{66DD3937-785C-4550-BA9F-052B25414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980"/>
                <a:ext cx="38" cy="36"/>
              </a:xfrm>
              <a:custGeom>
                <a:avLst/>
                <a:gdLst>
                  <a:gd name="T0" fmla="*/ 69 w 137"/>
                  <a:gd name="T1" fmla="*/ 128 h 128"/>
                  <a:gd name="T2" fmla="*/ 50 w 137"/>
                  <a:gd name="T3" fmla="*/ 124 h 128"/>
                  <a:gd name="T4" fmla="*/ 49 w 137"/>
                  <a:gd name="T5" fmla="*/ 124 h 128"/>
                  <a:gd name="T6" fmla="*/ 11 w 137"/>
                  <a:gd name="T7" fmla="*/ 48 h 128"/>
                  <a:gd name="T8" fmla="*/ 87 w 137"/>
                  <a:gd name="T9" fmla="*/ 10 h 128"/>
                  <a:gd name="T10" fmla="*/ 88 w 137"/>
                  <a:gd name="T11" fmla="*/ 11 h 128"/>
                  <a:gd name="T12" fmla="*/ 126 w 137"/>
                  <a:gd name="T13" fmla="*/ 87 h 128"/>
                  <a:gd name="T14" fmla="*/ 69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9" y="128"/>
                    </a:moveTo>
                    <a:cubicBezTo>
                      <a:pt x="63" y="128"/>
                      <a:pt x="56" y="127"/>
                      <a:pt x="50" y="124"/>
                    </a:cubicBezTo>
                    <a:cubicBezTo>
                      <a:pt x="49" y="124"/>
                      <a:pt x="49" y="124"/>
                      <a:pt x="49" y="124"/>
                    </a:cubicBezTo>
                    <a:cubicBezTo>
                      <a:pt x="17" y="113"/>
                      <a:pt x="0" y="79"/>
                      <a:pt x="11" y="48"/>
                    </a:cubicBezTo>
                    <a:cubicBezTo>
                      <a:pt x="21" y="17"/>
                      <a:pt x="55" y="0"/>
                      <a:pt x="87" y="10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120" y="21"/>
                      <a:pt x="137" y="55"/>
                      <a:pt x="126" y="87"/>
                    </a:cubicBezTo>
                    <a:cubicBezTo>
                      <a:pt x="117" y="112"/>
                      <a:pt x="94" y="128"/>
                      <a:pt x="69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175">
                <a:extLst>
                  <a:ext uri="{FF2B5EF4-FFF2-40B4-BE49-F238E27FC236}">
                    <a16:creationId xmlns:a16="http://schemas.microsoft.com/office/drawing/2014/main" id="{A035046D-41B5-4127-9B9E-1B27AE4AB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975"/>
                <a:ext cx="29" cy="29"/>
              </a:xfrm>
              <a:custGeom>
                <a:avLst/>
                <a:gdLst>
                  <a:gd name="T0" fmla="*/ 53 w 107"/>
                  <a:gd name="T1" fmla="*/ 105 h 105"/>
                  <a:gd name="T2" fmla="*/ 1 w 107"/>
                  <a:gd name="T3" fmla="*/ 55 h 105"/>
                  <a:gd name="T4" fmla="*/ 50 w 107"/>
                  <a:gd name="T5" fmla="*/ 1 h 105"/>
                  <a:gd name="T6" fmla="*/ 51 w 107"/>
                  <a:gd name="T7" fmla="*/ 1 h 105"/>
                  <a:gd name="T8" fmla="*/ 106 w 107"/>
                  <a:gd name="T9" fmla="*/ 51 h 105"/>
                  <a:gd name="T10" fmla="*/ 56 w 107"/>
                  <a:gd name="T11" fmla="*/ 105 h 105"/>
                  <a:gd name="T12" fmla="*/ 55 w 107"/>
                  <a:gd name="T13" fmla="*/ 105 h 105"/>
                  <a:gd name="T14" fmla="*/ 53 w 107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5">
                    <a:moveTo>
                      <a:pt x="53" y="105"/>
                    </a:moveTo>
                    <a:cubicBezTo>
                      <a:pt x="25" y="105"/>
                      <a:pt x="2" y="83"/>
                      <a:pt x="1" y="55"/>
                    </a:cubicBezTo>
                    <a:cubicBezTo>
                      <a:pt x="0" y="27"/>
                      <a:pt x="22" y="3"/>
                      <a:pt x="50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80" y="0"/>
                      <a:pt x="104" y="22"/>
                      <a:pt x="106" y="51"/>
                    </a:cubicBezTo>
                    <a:cubicBezTo>
                      <a:pt x="107" y="79"/>
                      <a:pt x="85" y="103"/>
                      <a:pt x="56" y="105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4" y="105"/>
                      <a:pt x="53" y="105"/>
                      <a:pt x="53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176">
                <a:extLst>
                  <a:ext uri="{FF2B5EF4-FFF2-40B4-BE49-F238E27FC236}">
                    <a16:creationId xmlns:a16="http://schemas.microsoft.com/office/drawing/2014/main" id="{678449D5-95D9-40F2-BD2A-6AABB997E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963"/>
                <a:ext cx="42" cy="41"/>
              </a:xfrm>
              <a:custGeom>
                <a:avLst/>
                <a:gdLst>
                  <a:gd name="T0" fmla="*/ 75 w 151"/>
                  <a:gd name="T1" fmla="*/ 147 h 147"/>
                  <a:gd name="T2" fmla="*/ 2 w 151"/>
                  <a:gd name="T3" fmla="*/ 78 h 147"/>
                  <a:gd name="T4" fmla="*/ 71 w 151"/>
                  <a:gd name="T5" fmla="*/ 2 h 147"/>
                  <a:gd name="T6" fmla="*/ 73 w 151"/>
                  <a:gd name="T7" fmla="*/ 2 h 147"/>
                  <a:gd name="T8" fmla="*/ 149 w 151"/>
                  <a:gd name="T9" fmla="*/ 71 h 147"/>
                  <a:gd name="T10" fmla="*/ 80 w 151"/>
                  <a:gd name="T11" fmla="*/ 147 h 147"/>
                  <a:gd name="T12" fmla="*/ 78 w 151"/>
                  <a:gd name="T13" fmla="*/ 147 h 147"/>
                  <a:gd name="T14" fmla="*/ 75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5" y="147"/>
                    </a:moveTo>
                    <a:cubicBezTo>
                      <a:pt x="36" y="147"/>
                      <a:pt x="4" y="117"/>
                      <a:pt x="2" y="78"/>
                    </a:cubicBezTo>
                    <a:cubicBezTo>
                      <a:pt x="0" y="38"/>
                      <a:pt x="31" y="4"/>
                      <a:pt x="71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113" y="0"/>
                      <a:pt x="147" y="31"/>
                      <a:pt x="149" y="71"/>
                    </a:cubicBezTo>
                    <a:cubicBezTo>
                      <a:pt x="151" y="111"/>
                      <a:pt x="120" y="145"/>
                      <a:pt x="80" y="147"/>
                    </a:cubicBezTo>
                    <a:cubicBezTo>
                      <a:pt x="78" y="147"/>
                      <a:pt x="78" y="147"/>
                      <a:pt x="78" y="147"/>
                    </a:cubicBezTo>
                    <a:cubicBezTo>
                      <a:pt x="77" y="147"/>
                      <a:pt x="76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177">
                <a:extLst>
                  <a:ext uri="{FF2B5EF4-FFF2-40B4-BE49-F238E27FC236}">
                    <a16:creationId xmlns:a16="http://schemas.microsoft.com/office/drawing/2014/main" id="{EE673361-3024-48A6-AC73-AA49F712B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965"/>
                <a:ext cx="27" cy="27"/>
              </a:xfrm>
              <a:custGeom>
                <a:avLst/>
                <a:gdLst>
                  <a:gd name="T0" fmla="*/ 49 w 99"/>
                  <a:gd name="T1" fmla="*/ 96 h 96"/>
                  <a:gd name="T2" fmla="*/ 1 w 99"/>
                  <a:gd name="T3" fmla="*/ 50 h 96"/>
                  <a:gd name="T4" fmla="*/ 47 w 99"/>
                  <a:gd name="T5" fmla="*/ 0 h 96"/>
                  <a:gd name="T6" fmla="*/ 48 w 99"/>
                  <a:gd name="T7" fmla="*/ 0 h 96"/>
                  <a:gd name="T8" fmla="*/ 50 w 99"/>
                  <a:gd name="T9" fmla="*/ 0 h 96"/>
                  <a:gd name="T10" fmla="*/ 98 w 99"/>
                  <a:gd name="T11" fmla="*/ 46 h 96"/>
                  <a:gd name="T12" fmla="*/ 52 w 99"/>
                  <a:gd name="T13" fmla="*/ 96 h 96"/>
                  <a:gd name="T14" fmla="*/ 51 w 99"/>
                  <a:gd name="T15" fmla="*/ 96 h 96"/>
                  <a:gd name="T16" fmla="*/ 49 w 99"/>
                  <a:gd name="T17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96">
                    <a:moveTo>
                      <a:pt x="49" y="96"/>
                    </a:moveTo>
                    <a:cubicBezTo>
                      <a:pt x="24" y="96"/>
                      <a:pt x="2" y="76"/>
                      <a:pt x="1" y="50"/>
                    </a:cubicBezTo>
                    <a:cubicBezTo>
                      <a:pt x="0" y="24"/>
                      <a:pt x="20" y="1"/>
                      <a:pt x="47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0"/>
                      <a:pt x="49" y="0"/>
                      <a:pt x="50" y="0"/>
                    </a:cubicBezTo>
                    <a:cubicBezTo>
                      <a:pt x="76" y="0"/>
                      <a:pt x="97" y="20"/>
                      <a:pt x="98" y="46"/>
                    </a:cubicBezTo>
                    <a:cubicBezTo>
                      <a:pt x="99" y="72"/>
                      <a:pt x="79" y="95"/>
                      <a:pt x="52" y="96"/>
                    </a:cubicBezTo>
                    <a:cubicBezTo>
                      <a:pt x="51" y="96"/>
                      <a:pt x="51" y="96"/>
                      <a:pt x="51" y="96"/>
                    </a:cubicBezTo>
                    <a:cubicBezTo>
                      <a:pt x="50" y="96"/>
                      <a:pt x="50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178">
                <a:extLst>
                  <a:ext uri="{FF2B5EF4-FFF2-40B4-BE49-F238E27FC236}">
                    <a16:creationId xmlns:a16="http://schemas.microsoft.com/office/drawing/2014/main" id="{7711A5F2-9D60-435D-AB7E-8F852BAB4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2684"/>
                <a:ext cx="43" cy="41"/>
              </a:xfrm>
              <a:custGeom>
                <a:avLst/>
                <a:gdLst>
                  <a:gd name="T0" fmla="*/ 76 w 154"/>
                  <a:gd name="T1" fmla="*/ 151 h 151"/>
                  <a:gd name="T2" fmla="*/ 0 w 154"/>
                  <a:gd name="T3" fmla="*/ 77 h 151"/>
                  <a:gd name="T4" fmla="*/ 75 w 154"/>
                  <a:gd name="T5" fmla="*/ 0 h 151"/>
                  <a:gd name="T6" fmla="*/ 76 w 154"/>
                  <a:gd name="T7" fmla="*/ 0 h 151"/>
                  <a:gd name="T8" fmla="*/ 78 w 154"/>
                  <a:gd name="T9" fmla="*/ 0 h 151"/>
                  <a:gd name="T10" fmla="*/ 153 w 154"/>
                  <a:gd name="T11" fmla="*/ 75 h 151"/>
                  <a:gd name="T12" fmla="*/ 79 w 154"/>
                  <a:gd name="T13" fmla="*/ 151 h 151"/>
                  <a:gd name="T14" fmla="*/ 77 w 154"/>
                  <a:gd name="T15" fmla="*/ 151 h 151"/>
                  <a:gd name="T16" fmla="*/ 76 w 154"/>
                  <a:gd name="T1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4" h="151">
                    <a:moveTo>
                      <a:pt x="76" y="151"/>
                    </a:moveTo>
                    <a:cubicBezTo>
                      <a:pt x="35" y="151"/>
                      <a:pt x="1" y="118"/>
                      <a:pt x="0" y="77"/>
                    </a:cubicBezTo>
                    <a:cubicBezTo>
                      <a:pt x="0" y="35"/>
                      <a:pt x="33" y="1"/>
                      <a:pt x="75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7" y="0"/>
                      <a:pt x="77" y="0"/>
                      <a:pt x="78" y="0"/>
                    </a:cubicBezTo>
                    <a:cubicBezTo>
                      <a:pt x="119" y="0"/>
                      <a:pt x="152" y="33"/>
                      <a:pt x="153" y="75"/>
                    </a:cubicBezTo>
                    <a:cubicBezTo>
                      <a:pt x="154" y="116"/>
                      <a:pt x="120" y="151"/>
                      <a:pt x="79" y="151"/>
                    </a:cubicBezTo>
                    <a:cubicBezTo>
                      <a:pt x="77" y="151"/>
                      <a:pt x="77" y="151"/>
                      <a:pt x="77" y="151"/>
                    </a:cubicBezTo>
                    <a:cubicBezTo>
                      <a:pt x="77" y="151"/>
                      <a:pt x="76" y="151"/>
                      <a:pt x="76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179">
                <a:extLst>
                  <a:ext uri="{FF2B5EF4-FFF2-40B4-BE49-F238E27FC236}">
                    <a16:creationId xmlns:a16="http://schemas.microsoft.com/office/drawing/2014/main" id="{1DB6E645-DAF4-45BF-9CB5-D5FD4B4A4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2683"/>
                <a:ext cx="39" cy="39"/>
              </a:xfrm>
              <a:custGeom>
                <a:avLst/>
                <a:gdLst>
                  <a:gd name="T0" fmla="*/ 71 w 144"/>
                  <a:gd name="T1" fmla="*/ 141 h 141"/>
                  <a:gd name="T2" fmla="*/ 1 w 144"/>
                  <a:gd name="T3" fmla="*/ 72 h 141"/>
                  <a:gd name="T4" fmla="*/ 70 w 144"/>
                  <a:gd name="T5" fmla="*/ 0 h 141"/>
                  <a:gd name="T6" fmla="*/ 72 w 144"/>
                  <a:gd name="T7" fmla="*/ 0 h 141"/>
                  <a:gd name="T8" fmla="*/ 143 w 144"/>
                  <a:gd name="T9" fmla="*/ 70 h 141"/>
                  <a:gd name="T10" fmla="*/ 74 w 144"/>
                  <a:gd name="T11" fmla="*/ 141 h 141"/>
                  <a:gd name="T12" fmla="*/ 72 w 144"/>
                  <a:gd name="T13" fmla="*/ 141 h 141"/>
                  <a:gd name="T14" fmla="*/ 71 w 144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1">
                    <a:moveTo>
                      <a:pt x="71" y="141"/>
                    </a:moveTo>
                    <a:cubicBezTo>
                      <a:pt x="33" y="141"/>
                      <a:pt x="1" y="110"/>
                      <a:pt x="1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4" y="108"/>
                      <a:pt x="113" y="140"/>
                      <a:pt x="74" y="141"/>
                    </a:cubicBezTo>
                    <a:cubicBezTo>
                      <a:pt x="72" y="141"/>
                      <a:pt x="72" y="141"/>
                      <a:pt x="72" y="141"/>
                    </a:cubicBezTo>
                    <a:cubicBezTo>
                      <a:pt x="72" y="141"/>
                      <a:pt x="71" y="141"/>
                      <a:pt x="71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180">
                <a:extLst>
                  <a:ext uri="{FF2B5EF4-FFF2-40B4-BE49-F238E27FC236}">
                    <a16:creationId xmlns:a16="http://schemas.microsoft.com/office/drawing/2014/main" id="{D5A68FD9-EC40-489B-8308-7C7D39F59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668"/>
                <a:ext cx="49" cy="46"/>
              </a:xfrm>
              <a:custGeom>
                <a:avLst/>
                <a:gdLst>
                  <a:gd name="T0" fmla="*/ 90 w 179"/>
                  <a:gd name="T1" fmla="*/ 167 h 167"/>
                  <a:gd name="T2" fmla="*/ 63 w 179"/>
                  <a:gd name="T3" fmla="*/ 162 h 167"/>
                  <a:gd name="T4" fmla="*/ 61 w 179"/>
                  <a:gd name="T5" fmla="*/ 162 h 167"/>
                  <a:gd name="T6" fmla="*/ 15 w 179"/>
                  <a:gd name="T7" fmla="*/ 61 h 167"/>
                  <a:gd name="T8" fmla="*/ 116 w 179"/>
                  <a:gd name="T9" fmla="*/ 15 h 167"/>
                  <a:gd name="T10" fmla="*/ 117 w 179"/>
                  <a:gd name="T11" fmla="*/ 15 h 167"/>
                  <a:gd name="T12" fmla="*/ 164 w 179"/>
                  <a:gd name="T13" fmla="*/ 116 h 167"/>
                  <a:gd name="T14" fmla="*/ 90 w 179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7">
                    <a:moveTo>
                      <a:pt x="90" y="167"/>
                    </a:moveTo>
                    <a:cubicBezTo>
                      <a:pt x="81" y="167"/>
                      <a:pt x="72" y="166"/>
                      <a:pt x="63" y="162"/>
                    </a:cubicBezTo>
                    <a:cubicBezTo>
                      <a:pt x="61" y="162"/>
                      <a:pt x="61" y="162"/>
                      <a:pt x="61" y="162"/>
                    </a:cubicBezTo>
                    <a:cubicBezTo>
                      <a:pt x="21" y="147"/>
                      <a:pt x="0" y="102"/>
                      <a:pt x="15" y="61"/>
                    </a:cubicBezTo>
                    <a:cubicBezTo>
                      <a:pt x="30" y="20"/>
                      <a:pt x="75" y="0"/>
                      <a:pt x="116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58" y="30"/>
                      <a:pt x="179" y="75"/>
                      <a:pt x="164" y="116"/>
                    </a:cubicBezTo>
                    <a:cubicBezTo>
                      <a:pt x="152" y="148"/>
                      <a:pt x="122" y="167"/>
                      <a:pt x="90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181">
                <a:extLst>
                  <a:ext uri="{FF2B5EF4-FFF2-40B4-BE49-F238E27FC236}">
                    <a16:creationId xmlns:a16="http://schemas.microsoft.com/office/drawing/2014/main" id="{103A1E05-58D6-4B51-9E64-88E26D362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674"/>
                <a:ext cx="36" cy="35"/>
              </a:xfrm>
              <a:custGeom>
                <a:avLst/>
                <a:gdLst>
                  <a:gd name="T0" fmla="*/ 65 w 132"/>
                  <a:gd name="T1" fmla="*/ 124 h 124"/>
                  <a:gd name="T2" fmla="*/ 12 w 132"/>
                  <a:gd name="T3" fmla="*/ 88 h 124"/>
                  <a:gd name="T4" fmla="*/ 44 w 132"/>
                  <a:gd name="T5" fmla="*/ 12 h 124"/>
                  <a:gd name="T6" fmla="*/ 45 w 132"/>
                  <a:gd name="T7" fmla="*/ 12 h 124"/>
                  <a:gd name="T8" fmla="*/ 120 w 132"/>
                  <a:gd name="T9" fmla="*/ 44 h 124"/>
                  <a:gd name="T10" fmla="*/ 88 w 132"/>
                  <a:gd name="T11" fmla="*/ 119 h 124"/>
                  <a:gd name="T12" fmla="*/ 87 w 132"/>
                  <a:gd name="T13" fmla="*/ 119 h 124"/>
                  <a:gd name="T14" fmla="*/ 65 w 132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4">
                    <a:moveTo>
                      <a:pt x="65" y="124"/>
                    </a:moveTo>
                    <a:cubicBezTo>
                      <a:pt x="43" y="124"/>
                      <a:pt x="21" y="110"/>
                      <a:pt x="12" y="88"/>
                    </a:cubicBezTo>
                    <a:cubicBezTo>
                      <a:pt x="0" y="58"/>
                      <a:pt x="14" y="24"/>
                      <a:pt x="44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75" y="0"/>
                      <a:pt x="108" y="14"/>
                      <a:pt x="120" y="44"/>
                    </a:cubicBezTo>
                    <a:cubicBezTo>
                      <a:pt x="132" y="73"/>
                      <a:pt x="118" y="107"/>
                      <a:pt x="88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0" y="122"/>
                      <a:pt x="73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182">
                <a:extLst>
                  <a:ext uri="{FF2B5EF4-FFF2-40B4-BE49-F238E27FC236}">
                    <a16:creationId xmlns:a16="http://schemas.microsoft.com/office/drawing/2014/main" id="{BD949D36-11C6-4DB4-A145-67BBAF7A9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621"/>
                <a:ext cx="54" cy="50"/>
              </a:xfrm>
              <a:custGeom>
                <a:avLst/>
                <a:gdLst>
                  <a:gd name="T0" fmla="*/ 98 w 194"/>
                  <a:gd name="T1" fmla="*/ 181 h 181"/>
                  <a:gd name="T2" fmla="*/ 69 w 194"/>
                  <a:gd name="T3" fmla="*/ 176 h 181"/>
                  <a:gd name="T4" fmla="*/ 67 w 194"/>
                  <a:gd name="T5" fmla="*/ 175 h 181"/>
                  <a:gd name="T6" fmla="*/ 17 w 194"/>
                  <a:gd name="T7" fmla="*/ 66 h 181"/>
                  <a:gd name="T8" fmla="*/ 126 w 194"/>
                  <a:gd name="T9" fmla="*/ 16 h 181"/>
                  <a:gd name="T10" fmla="*/ 128 w 194"/>
                  <a:gd name="T11" fmla="*/ 17 h 181"/>
                  <a:gd name="T12" fmla="*/ 178 w 194"/>
                  <a:gd name="T13" fmla="*/ 126 h 181"/>
                  <a:gd name="T14" fmla="*/ 98 w 194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181">
                    <a:moveTo>
                      <a:pt x="98" y="181"/>
                    </a:moveTo>
                    <a:cubicBezTo>
                      <a:pt x="88" y="181"/>
                      <a:pt x="78" y="180"/>
                      <a:pt x="69" y="176"/>
                    </a:cubicBezTo>
                    <a:cubicBezTo>
                      <a:pt x="67" y="175"/>
                      <a:pt x="67" y="175"/>
                      <a:pt x="67" y="175"/>
                    </a:cubicBezTo>
                    <a:cubicBezTo>
                      <a:pt x="23" y="159"/>
                      <a:pt x="0" y="110"/>
                      <a:pt x="17" y="66"/>
                    </a:cubicBezTo>
                    <a:cubicBezTo>
                      <a:pt x="33" y="22"/>
                      <a:pt x="82" y="0"/>
                      <a:pt x="126" y="16"/>
                    </a:cubicBezTo>
                    <a:cubicBezTo>
                      <a:pt x="128" y="17"/>
                      <a:pt x="128" y="17"/>
                      <a:pt x="128" y="17"/>
                    </a:cubicBezTo>
                    <a:cubicBezTo>
                      <a:pt x="172" y="33"/>
                      <a:pt x="194" y="82"/>
                      <a:pt x="178" y="126"/>
                    </a:cubicBezTo>
                    <a:cubicBezTo>
                      <a:pt x="165" y="160"/>
                      <a:pt x="133" y="181"/>
                      <a:pt x="98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183">
                <a:extLst>
                  <a:ext uri="{FF2B5EF4-FFF2-40B4-BE49-F238E27FC236}">
                    <a16:creationId xmlns:a16="http://schemas.microsoft.com/office/drawing/2014/main" id="{1B8C7CFD-468B-4EE8-B8EC-D1F576DC5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2624"/>
                <a:ext cx="39" cy="36"/>
              </a:xfrm>
              <a:custGeom>
                <a:avLst/>
                <a:gdLst>
                  <a:gd name="T0" fmla="*/ 69 w 140"/>
                  <a:gd name="T1" fmla="*/ 131 h 131"/>
                  <a:gd name="T2" fmla="*/ 12 w 140"/>
                  <a:gd name="T3" fmla="*/ 93 h 131"/>
                  <a:gd name="T4" fmla="*/ 46 w 140"/>
                  <a:gd name="T5" fmla="*/ 13 h 131"/>
                  <a:gd name="T6" fmla="*/ 48 w 140"/>
                  <a:gd name="T7" fmla="*/ 13 h 131"/>
                  <a:gd name="T8" fmla="*/ 127 w 140"/>
                  <a:gd name="T9" fmla="*/ 47 h 131"/>
                  <a:gd name="T10" fmla="*/ 93 w 140"/>
                  <a:gd name="T11" fmla="*/ 126 h 131"/>
                  <a:gd name="T12" fmla="*/ 92 w 140"/>
                  <a:gd name="T13" fmla="*/ 127 h 131"/>
                  <a:gd name="T14" fmla="*/ 69 w 140"/>
                  <a:gd name="T15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1">
                    <a:moveTo>
                      <a:pt x="69" y="131"/>
                    </a:moveTo>
                    <a:cubicBezTo>
                      <a:pt x="45" y="131"/>
                      <a:pt x="22" y="117"/>
                      <a:pt x="12" y="93"/>
                    </a:cubicBezTo>
                    <a:cubicBezTo>
                      <a:pt x="0" y="62"/>
                      <a:pt x="15" y="26"/>
                      <a:pt x="46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79" y="0"/>
                      <a:pt x="114" y="15"/>
                      <a:pt x="127" y="47"/>
                    </a:cubicBezTo>
                    <a:cubicBezTo>
                      <a:pt x="140" y="78"/>
                      <a:pt x="125" y="113"/>
                      <a:pt x="93" y="126"/>
                    </a:cubicBezTo>
                    <a:cubicBezTo>
                      <a:pt x="92" y="127"/>
                      <a:pt x="92" y="127"/>
                      <a:pt x="92" y="127"/>
                    </a:cubicBezTo>
                    <a:cubicBezTo>
                      <a:pt x="85" y="130"/>
                      <a:pt x="77" y="131"/>
                      <a:pt x="69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Freeform 184">
                <a:extLst>
                  <a:ext uri="{FF2B5EF4-FFF2-40B4-BE49-F238E27FC236}">
                    <a16:creationId xmlns:a16="http://schemas.microsoft.com/office/drawing/2014/main" id="{854136BD-8361-4DF6-921C-B4B1C5627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579"/>
                <a:ext cx="48" cy="44"/>
              </a:xfrm>
              <a:custGeom>
                <a:avLst/>
                <a:gdLst>
                  <a:gd name="T0" fmla="*/ 87 w 172"/>
                  <a:gd name="T1" fmla="*/ 161 h 161"/>
                  <a:gd name="T2" fmla="*/ 61 w 172"/>
                  <a:gd name="T3" fmla="*/ 156 h 161"/>
                  <a:gd name="T4" fmla="*/ 59 w 172"/>
                  <a:gd name="T5" fmla="*/ 156 h 161"/>
                  <a:gd name="T6" fmla="*/ 15 w 172"/>
                  <a:gd name="T7" fmla="*/ 59 h 161"/>
                  <a:gd name="T8" fmla="*/ 112 w 172"/>
                  <a:gd name="T9" fmla="*/ 15 h 161"/>
                  <a:gd name="T10" fmla="*/ 113 w 172"/>
                  <a:gd name="T11" fmla="*/ 15 h 161"/>
                  <a:gd name="T12" fmla="*/ 158 w 172"/>
                  <a:gd name="T13" fmla="*/ 112 h 161"/>
                  <a:gd name="T14" fmla="*/ 87 w 172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161">
                    <a:moveTo>
                      <a:pt x="87" y="161"/>
                    </a:moveTo>
                    <a:cubicBezTo>
                      <a:pt x="78" y="161"/>
                      <a:pt x="70" y="160"/>
                      <a:pt x="61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20" y="141"/>
                      <a:pt x="0" y="98"/>
                      <a:pt x="15" y="59"/>
                    </a:cubicBezTo>
                    <a:cubicBezTo>
                      <a:pt x="29" y="20"/>
                      <a:pt x="73" y="0"/>
                      <a:pt x="112" y="15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52" y="30"/>
                      <a:pt x="172" y="73"/>
                      <a:pt x="158" y="112"/>
                    </a:cubicBezTo>
                    <a:cubicBezTo>
                      <a:pt x="147" y="142"/>
                      <a:pt x="118" y="161"/>
                      <a:pt x="8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Freeform 185">
                <a:extLst>
                  <a:ext uri="{FF2B5EF4-FFF2-40B4-BE49-F238E27FC236}">
                    <a16:creationId xmlns:a16="http://schemas.microsoft.com/office/drawing/2014/main" id="{FE8FD7A2-91C0-4786-BF15-91D9B6F7D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569"/>
                <a:ext cx="51" cy="48"/>
              </a:xfrm>
              <a:custGeom>
                <a:avLst/>
                <a:gdLst>
                  <a:gd name="T0" fmla="*/ 92 w 186"/>
                  <a:gd name="T1" fmla="*/ 174 h 174"/>
                  <a:gd name="T2" fmla="*/ 16 w 186"/>
                  <a:gd name="T3" fmla="*/ 124 h 174"/>
                  <a:gd name="T4" fmla="*/ 61 w 186"/>
                  <a:gd name="T5" fmla="*/ 18 h 174"/>
                  <a:gd name="T6" fmla="*/ 63 w 186"/>
                  <a:gd name="T7" fmla="*/ 17 h 174"/>
                  <a:gd name="T8" fmla="*/ 169 w 186"/>
                  <a:gd name="T9" fmla="*/ 62 h 174"/>
                  <a:gd name="T10" fmla="*/ 124 w 186"/>
                  <a:gd name="T11" fmla="*/ 168 h 174"/>
                  <a:gd name="T12" fmla="*/ 122 w 186"/>
                  <a:gd name="T13" fmla="*/ 168 h 174"/>
                  <a:gd name="T14" fmla="*/ 92 w 186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4">
                    <a:moveTo>
                      <a:pt x="92" y="174"/>
                    </a:moveTo>
                    <a:cubicBezTo>
                      <a:pt x="60" y="174"/>
                      <a:pt x="29" y="155"/>
                      <a:pt x="16" y="124"/>
                    </a:cubicBezTo>
                    <a:cubicBezTo>
                      <a:pt x="0" y="82"/>
                      <a:pt x="20" y="35"/>
                      <a:pt x="61" y="18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104" y="0"/>
                      <a:pt x="152" y="20"/>
                      <a:pt x="169" y="62"/>
                    </a:cubicBezTo>
                    <a:cubicBezTo>
                      <a:pt x="186" y="104"/>
                      <a:pt x="166" y="151"/>
                      <a:pt x="124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12" y="173"/>
                      <a:pt x="102" y="174"/>
                      <a:pt x="92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Freeform 186">
                <a:extLst>
                  <a:ext uri="{FF2B5EF4-FFF2-40B4-BE49-F238E27FC236}">
                    <a16:creationId xmlns:a16="http://schemas.microsoft.com/office/drawing/2014/main" id="{D5CA7BC7-36D6-427D-A493-54F21F496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501"/>
                <a:ext cx="50" cy="47"/>
              </a:xfrm>
              <a:custGeom>
                <a:avLst/>
                <a:gdLst>
                  <a:gd name="T0" fmla="*/ 90 w 179"/>
                  <a:gd name="T1" fmla="*/ 169 h 169"/>
                  <a:gd name="T2" fmla="*/ 37 w 179"/>
                  <a:gd name="T3" fmla="*/ 150 h 169"/>
                  <a:gd name="T4" fmla="*/ 36 w 179"/>
                  <a:gd name="T5" fmla="*/ 148 h 169"/>
                  <a:gd name="T6" fmla="*/ 29 w 179"/>
                  <a:gd name="T7" fmla="*/ 36 h 169"/>
                  <a:gd name="T8" fmla="*/ 142 w 179"/>
                  <a:gd name="T9" fmla="*/ 29 h 169"/>
                  <a:gd name="T10" fmla="*/ 143 w 179"/>
                  <a:gd name="T11" fmla="*/ 30 h 169"/>
                  <a:gd name="T12" fmla="*/ 150 w 179"/>
                  <a:gd name="T13" fmla="*/ 143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71" y="169"/>
                      <a:pt x="53" y="163"/>
                      <a:pt x="37" y="150"/>
                    </a:cubicBezTo>
                    <a:cubicBezTo>
                      <a:pt x="36" y="148"/>
                      <a:pt x="36" y="148"/>
                      <a:pt x="36" y="148"/>
                    </a:cubicBezTo>
                    <a:cubicBezTo>
                      <a:pt x="3" y="119"/>
                      <a:pt x="0" y="69"/>
                      <a:pt x="29" y="36"/>
                    </a:cubicBezTo>
                    <a:cubicBezTo>
                      <a:pt x="58" y="3"/>
                      <a:pt x="109" y="0"/>
                      <a:pt x="142" y="29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76" y="59"/>
                      <a:pt x="179" y="109"/>
                      <a:pt x="150" y="143"/>
                    </a:cubicBezTo>
                    <a:cubicBezTo>
                      <a:pt x="134" y="160"/>
                      <a:pt x="112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187">
                <a:extLst>
                  <a:ext uri="{FF2B5EF4-FFF2-40B4-BE49-F238E27FC236}">
                    <a16:creationId xmlns:a16="http://schemas.microsoft.com/office/drawing/2014/main" id="{4B11E1BA-E010-488D-A6A0-CFCA6DF9E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496"/>
                <a:ext cx="47" cy="45"/>
              </a:xfrm>
              <a:custGeom>
                <a:avLst/>
                <a:gdLst>
                  <a:gd name="T0" fmla="*/ 84 w 170"/>
                  <a:gd name="T1" fmla="*/ 162 h 162"/>
                  <a:gd name="T2" fmla="*/ 29 w 170"/>
                  <a:gd name="T3" fmla="*/ 138 h 162"/>
                  <a:gd name="T4" fmla="*/ 32 w 170"/>
                  <a:gd name="T5" fmla="*/ 30 h 162"/>
                  <a:gd name="T6" fmla="*/ 33 w 170"/>
                  <a:gd name="T7" fmla="*/ 29 h 162"/>
                  <a:gd name="T8" fmla="*/ 141 w 170"/>
                  <a:gd name="T9" fmla="*/ 32 h 162"/>
                  <a:gd name="T10" fmla="*/ 138 w 170"/>
                  <a:gd name="T11" fmla="*/ 140 h 162"/>
                  <a:gd name="T12" fmla="*/ 137 w 170"/>
                  <a:gd name="T13" fmla="*/ 141 h 162"/>
                  <a:gd name="T14" fmla="*/ 84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4" y="162"/>
                    </a:moveTo>
                    <a:cubicBezTo>
                      <a:pt x="64" y="162"/>
                      <a:pt x="44" y="154"/>
                      <a:pt x="29" y="138"/>
                    </a:cubicBezTo>
                    <a:cubicBezTo>
                      <a:pt x="0" y="107"/>
                      <a:pt x="1" y="59"/>
                      <a:pt x="32" y="30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64" y="0"/>
                      <a:pt x="112" y="1"/>
                      <a:pt x="141" y="32"/>
                    </a:cubicBezTo>
                    <a:cubicBezTo>
                      <a:pt x="170" y="62"/>
                      <a:pt x="169" y="111"/>
                      <a:pt x="138" y="140"/>
                    </a:cubicBezTo>
                    <a:cubicBezTo>
                      <a:pt x="137" y="141"/>
                      <a:pt x="137" y="141"/>
                      <a:pt x="137" y="141"/>
                    </a:cubicBezTo>
                    <a:cubicBezTo>
                      <a:pt x="122" y="155"/>
                      <a:pt x="103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188">
                <a:extLst>
                  <a:ext uri="{FF2B5EF4-FFF2-40B4-BE49-F238E27FC236}">
                    <a16:creationId xmlns:a16="http://schemas.microsoft.com/office/drawing/2014/main" id="{DAD86CD8-317C-481F-B386-48B70E0E7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417"/>
                <a:ext cx="45" cy="43"/>
              </a:xfrm>
              <a:custGeom>
                <a:avLst/>
                <a:gdLst>
                  <a:gd name="T0" fmla="*/ 83 w 164"/>
                  <a:gd name="T1" fmla="*/ 156 h 156"/>
                  <a:gd name="T2" fmla="*/ 35 w 164"/>
                  <a:gd name="T3" fmla="*/ 137 h 156"/>
                  <a:gd name="T4" fmla="*/ 33 w 164"/>
                  <a:gd name="T5" fmla="*/ 136 h 156"/>
                  <a:gd name="T6" fmla="*/ 27 w 164"/>
                  <a:gd name="T7" fmla="*/ 33 h 156"/>
                  <a:gd name="T8" fmla="*/ 130 w 164"/>
                  <a:gd name="T9" fmla="*/ 27 h 156"/>
                  <a:gd name="T10" fmla="*/ 132 w 164"/>
                  <a:gd name="T11" fmla="*/ 28 h 156"/>
                  <a:gd name="T12" fmla="*/ 138 w 164"/>
                  <a:gd name="T13" fmla="*/ 131 h 156"/>
                  <a:gd name="T14" fmla="*/ 83 w 164"/>
                  <a:gd name="T15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6">
                    <a:moveTo>
                      <a:pt x="83" y="156"/>
                    </a:moveTo>
                    <a:cubicBezTo>
                      <a:pt x="66" y="156"/>
                      <a:pt x="49" y="149"/>
                      <a:pt x="35" y="137"/>
                    </a:cubicBezTo>
                    <a:cubicBezTo>
                      <a:pt x="33" y="136"/>
                      <a:pt x="33" y="136"/>
                      <a:pt x="33" y="136"/>
                    </a:cubicBezTo>
                    <a:cubicBezTo>
                      <a:pt x="3" y="109"/>
                      <a:pt x="0" y="63"/>
                      <a:pt x="27" y="33"/>
                    </a:cubicBezTo>
                    <a:cubicBezTo>
                      <a:pt x="54" y="3"/>
                      <a:pt x="100" y="0"/>
                      <a:pt x="130" y="27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62" y="55"/>
                      <a:pt x="164" y="101"/>
                      <a:pt x="138" y="131"/>
                    </a:cubicBezTo>
                    <a:cubicBezTo>
                      <a:pt x="123" y="147"/>
                      <a:pt x="103" y="156"/>
                      <a:pt x="83" y="1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189">
                <a:extLst>
                  <a:ext uri="{FF2B5EF4-FFF2-40B4-BE49-F238E27FC236}">
                    <a16:creationId xmlns:a16="http://schemas.microsoft.com/office/drawing/2014/main" id="{CA965E01-7169-486D-9BCD-F57B03E42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406"/>
                <a:ext cx="48" cy="46"/>
              </a:xfrm>
              <a:custGeom>
                <a:avLst/>
                <a:gdLst>
                  <a:gd name="T0" fmla="*/ 87 w 175"/>
                  <a:gd name="T1" fmla="*/ 167 h 167"/>
                  <a:gd name="T2" fmla="*/ 29 w 175"/>
                  <a:gd name="T3" fmla="*/ 143 h 167"/>
                  <a:gd name="T4" fmla="*/ 33 w 175"/>
                  <a:gd name="T5" fmla="*/ 31 h 167"/>
                  <a:gd name="T6" fmla="*/ 34 w 175"/>
                  <a:gd name="T7" fmla="*/ 30 h 167"/>
                  <a:gd name="T8" fmla="*/ 145 w 175"/>
                  <a:gd name="T9" fmla="*/ 34 h 167"/>
                  <a:gd name="T10" fmla="*/ 142 w 175"/>
                  <a:gd name="T11" fmla="*/ 145 h 167"/>
                  <a:gd name="T12" fmla="*/ 141 w 175"/>
                  <a:gd name="T13" fmla="*/ 146 h 167"/>
                  <a:gd name="T14" fmla="*/ 87 w 175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7">
                    <a:moveTo>
                      <a:pt x="87" y="167"/>
                    </a:moveTo>
                    <a:cubicBezTo>
                      <a:pt x="66" y="167"/>
                      <a:pt x="45" y="159"/>
                      <a:pt x="29" y="143"/>
                    </a:cubicBezTo>
                    <a:cubicBezTo>
                      <a:pt x="0" y="111"/>
                      <a:pt x="1" y="61"/>
                      <a:pt x="33" y="31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66" y="0"/>
                      <a:pt x="116" y="2"/>
                      <a:pt x="145" y="34"/>
                    </a:cubicBezTo>
                    <a:cubicBezTo>
                      <a:pt x="175" y="65"/>
                      <a:pt x="174" y="115"/>
                      <a:pt x="142" y="145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25" y="160"/>
                      <a:pt x="106" y="167"/>
                      <a:pt x="87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190">
                <a:extLst>
                  <a:ext uri="{FF2B5EF4-FFF2-40B4-BE49-F238E27FC236}">
                    <a16:creationId xmlns:a16="http://schemas.microsoft.com/office/drawing/2014/main" id="{BE4925AE-3DD6-40E5-835B-102D55C37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2319"/>
                <a:ext cx="54" cy="51"/>
              </a:xfrm>
              <a:custGeom>
                <a:avLst/>
                <a:gdLst>
                  <a:gd name="T0" fmla="*/ 98 w 196"/>
                  <a:gd name="T1" fmla="*/ 185 h 185"/>
                  <a:gd name="T2" fmla="*/ 22 w 196"/>
                  <a:gd name="T3" fmla="*/ 139 h 185"/>
                  <a:gd name="T4" fmla="*/ 21 w 196"/>
                  <a:gd name="T5" fmla="*/ 137 h 185"/>
                  <a:gd name="T6" fmla="*/ 58 w 196"/>
                  <a:gd name="T7" fmla="*/ 22 h 185"/>
                  <a:gd name="T8" fmla="*/ 173 w 196"/>
                  <a:gd name="T9" fmla="*/ 59 h 185"/>
                  <a:gd name="T10" fmla="*/ 174 w 196"/>
                  <a:gd name="T11" fmla="*/ 60 h 185"/>
                  <a:gd name="T12" fmla="*/ 138 w 196"/>
                  <a:gd name="T13" fmla="*/ 176 h 185"/>
                  <a:gd name="T14" fmla="*/ 98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8" y="185"/>
                    </a:moveTo>
                    <a:cubicBezTo>
                      <a:pt x="67" y="185"/>
                      <a:pt x="37" y="168"/>
                      <a:pt x="22" y="139"/>
                    </a:cubicBezTo>
                    <a:cubicBezTo>
                      <a:pt x="21" y="137"/>
                      <a:pt x="21" y="137"/>
                      <a:pt x="21" y="137"/>
                    </a:cubicBezTo>
                    <a:cubicBezTo>
                      <a:pt x="0" y="95"/>
                      <a:pt x="16" y="43"/>
                      <a:pt x="58" y="22"/>
                    </a:cubicBezTo>
                    <a:cubicBezTo>
                      <a:pt x="100" y="0"/>
                      <a:pt x="152" y="17"/>
                      <a:pt x="173" y="59"/>
                    </a:cubicBezTo>
                    <a:cubicBezTo>
                      <a:pt x="174" y="60"/>
                      <a:pt x="174" y="60"/>
                      <a:pt x="174" y="60"/>
                    </a:cubicBezTo>
                    <a:cubicBezTo>
                      <a:pt x="196" y="102"/>
                      <a:pt x="180" y="154"/>
                      <a:pt x="138" y="176"/>
                    </a:cubicBezTo>
                    <a:cubicBezTo>
                      <a:pt x="125" y="182"/>
                      <a:pt x="112" y="185"/>
                      <a:pt x="98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191">
                <a:extLst>
                  <a:ext uri="{FF2B5EF4-FFF2-40B4-BE49-F238E27FC236}">
                    <a16:creationId xmlns:a16="http://schemas.microsoft.com/office/drawing/2014/main" id="{CE5C7DF8-5A9E-4059-BF46-CA8387987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316"/>
                <a:ext cx="45" cy="41"/>
              </a:xfrm>
              <a:custGeom>
                <a:avLst/>
                <a:gdLst>
                  <a:gd name="T0" fmla="*/ 80 w 161"/>
                  <a:gd name="T1" fmla="*/ 151 h 151"/>
                  <a:gd name="T2" fmla="*/ 50 w 161"/>
                  <a:gd name="T3" fmla="*/ 145 h 151"/>
                  <a:gd name="T4" fmla="*/ 17 w 161"/>
                  <a:gd name="T5" fmla="*/ 51 h 151"/>
                  <a:gd name="T6" fmla="*/ 17 w 161"/>
                  <a:gd name="T7" fmla="*/ 49 h 151"/>
                  <a:gd name="T8" fmla="*/ 111 w 161"/>
                  <a:gd name="T9" fmla="*/ 16 h 151"/>
                  <a:gd name="T10" fmla="*/ 144 w 161"/>
                  <a:gd name="T11" fmla="*/ 110 h 151"/>
                  <a:gd name="T12" fmla="*/ 143 w 161"/>
                  <a:gd name="T13" fmla="*/ 112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70" y="151"/>
                      <a:pt x="59" y="149"/>
                      <a:pt x="50" y="145"/>
                    </a:cubicBezTo>
                    <a:cubicBezTo>
                      <a:pt x="15" y="128"/>
                      <a:pt x="0" y="86"/>
                      <a:pt x="17" y="51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34" y="14"/>
                      <a:pt x="76" y="0"/>
                      <a:pt x="111" y="16"/>
                    </a:cubicBezTo>
                    <a:cubicBezTo>
                      <a:pt x="146" y="33"/>
                      <a:pt x="161" y="75"/>
                      <a:pt x="144" y="110"/>
                    </a:cubicBezTo>
                    <a:cubicBezTo>
                      <a:pt x="143" y="112"/>
                      <a:pt x="143" y="112"/>
                      <a:pt x="143" y="112"/>
                    </a:cubicBezTo>
                    <a:cubicBezTo>
                      <a:pt x="131" y="137"/>
                      <a:pt x="10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192">
                <a:extLst>
                  <a:ext uri="{FF2B5EF4-FFF2-40B4-BE49-F238E27FC236}">
                    <a16:creationId xmlns:a16="http://schemas.microsoft.com/office/drawing/2014/main" id="{EFA3BBCF-879C-4DA5-988D-0792721AB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" y="2206"/>
                <a:ext cx="48" cy="45"/>
              </a:xfrm>
              <a:custGeom>
                <a:avLst/>
                <a:gdLst>
                  <a:gd name="T0" fmla="*/ 86 w 171"/>
                  <a:gd name="T1" fmla="*/ 162 h 162"/>
                  <a:gd name="T2" fmla="*/ 19 w 171"/>
                  <a:gd name="T3" fmla="*/ 121 h 162"/>
                  <a:gd name="T4" fmla="*/ 19 w 171"/>
                  <a:gd name="T5" fmla="*/ 120 h 162"/>
                  <a:gd name="T6" fmla="*/ 51 w 171"/>
                  <a:gd name="T7" fmla="*/ 19 h 162"/>
                  <a:gd name="T8" fmla="*/ 151 w 171"/>
                  <a:gd name="T9" fmla="*/ 51 h 162"/>
                  <a:gd name="T10" fmla="*/ 152 w 171"/>
                  <a:gd name="T11" fmla="*/ 53 h 162"/>
                  <a:gd name="T12" fmla="*/ 120 w 171"/>
                  <a:gd name="T13" fmla="*/ 153 h 162"/>
                  <a:gd name="T14" fmla="*/ 86 w 171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2">
                    <a:moveTo>
                      <a:pt x="86" y="162"/>
                    </a:moveTo>
                    <a:cubicBezTo>
                      <a:pt x="59" y="162"/>
                      <a:pt x="33" y="147"/>
                      <a:pt x="19" y="121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0" y="83"/>
                      <a:pt x="14" y="38"/>
                      <a:pt x="51" y="19"/>
                    </a:cubicBezTo>
                    <a:cubicBezTo>
                      <a:pt x="87" y="0"/>
                      <a:pt x="132" y="15"/>
                      <a:pt x="151" y="51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71" y="89"/>
                      <a:pt x="157" y="134"/>
                      <a:pt x="120" y="153"/>
                    </a:cubicBezTo>
                    <a:cubicBezTo>
                      <a:pt x="109" y="159"/>
                      <a:pt x="97" y="162"/>
                      <a:pt x="86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193">
                <a:extLst>
                  <a:ext uri="{FF2B5EF4-FFF2-40B4-BE49-F238E27FC236}">
                    <a16:creationId xmlns:a16="http://schemas.microsoft.com/office/drawing/2014/main" id="{F2E2F896-2BED-4E45-8959-4EF265772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194"/>
                <a:ext cx="52" cy="49"/>
              </a:xfrm>
              <a:custGeom>
                <a:avLst/>
                <a:gdLst>
                  <a:gd name="T0" fmla="*/ 94 w 188"/>
                  <a:gd name="T1" fmla="*/ 177 h 177"/>
                  <a:gd name="T2" fmla="*/ 58 w 188"/>
                  <a:gd name="T3" fmla="*/ 169 h 177"/>
                  <a:gd name="T4" fmla="*/ 20 w 188"/>
                  <a:gd name="T5" fmla="*/ 60 h 177"/>
                  <a:gd name="T6" fmla="*/ 21 w 188"/>
                  <a:gd name="T7" fmla="*/ 58 h 177"/>
                  <a:gd name="T8" fmla="*/ 130 w 188"/>
                  <a:gd name="T9" fmla="*/ 20 h 177"/>
                  <a:gd name="T10" fmla="*/ 168 w 188"/>
                  <a:gd name="T11" fmla="*/ 129 h 177"/>
                  <a:gd name="T12" fmla="*/ 167 w 188"/>
                  <a:gd name="T13" fmla="*/ 131 h 177"/>
                  <a:gd name="T14" fmla="*/ 94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4" y="177"/>
                    </a:moveTo>
                    <a:cubicBezTo>
                      <a:pt x="82" y="177"/>
                      <a:pt x="70" y="174"/>
                      <a:pt x="58" y="169"/>
                    </a:cubicBezTo>
                    <a:cubicBezTo>
                      <a:pt x="18" y="150"/>
                      <a:pt x="0" y="101"/>
                      <a:pt x="20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40" y="18"/>
                      <a:pt x="89" y="0"/>
                      <a:pt x="130" y="20"/>
                    </a:cubicBezTo>
                    <a:cubicBezTo>
                      <a:pt x="170" y="39"/>
                      <a:pt x="188" y="88"/>
                      <a:pt x="168" y="129"/>
                    </a:cubicBezTo>
                    <a:cubicBezTo>
                      <a:pt x="167" y="131"/>
                      <a:pt x="167" y="131"/>
                      <a:pt x="167" y="131"/>
                    </a:cubicBezTo>
                    <a:cubicBezTo>
                      <a:pt x="153" y="160"/>
                      <a:pt x="124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194">
                <a:extLst>
                  <a:ext uri="{FF2B5EF4-FFF2-40B4-BE49-F238E27FC236}">
                    <a16:creationId xmlns:a16="http://schemas.microsoft.com/office/drawing/2014/main" id="{87FC9157-2C8C-41B3-B8C3-8957B6904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091"/>
                <a:ext cx="47" cy="44"/>
              </a:xfrm>
              <a:custGeom>
                <a:avLst/>
                <a:gdLst>
                  <a:gd name="T0" fmla="*/ 85 w 170"/>
                  <a:gd name="T1" fmla="*/ 161 h 161"/>
                  <a:gd name="T2" fmla="*/ 19 w 170"/>
                  <a:gd name="T3" fmla="*/ 120 h 161"/>
                  <a:gd name="T4" fmla="*/ 19 w 170"/>
                  <a:gd name="T5" fmla="*/ 119 h 161"/>
                  <a:gd name="T6" fmla="*/ 51 w 170"/>
                  <a:gd name="T7" fmla="*/ 19 h 161"/>
                  <a:gd name="T8" fmla="*/ 150 w 170"/>
                  <a:gd name="T9" fmla="*/ 51 h 161"/>
                  <a:gd name="T10" fmla="*/ 151 w 170"/>
                  <a:gd name="T11" fmla="*/ 52 h 161"/>
                  <a:gd name="T12" fmla="*/ 119 w 170"/>
                  <a:gd name="T13" fmla="*/ 152 h 161"/>
                  <a:gd name="T14" fmla="*/ 85 w 170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1">
                    <a:moveTo>
                      <a:pt x="85" y="161"/>
                    </a:moveTo>
                    <a:cubicBezTo>
                      <a:pt x="59" y="161"/>
                      <a:pt x="33" y="146"/>
                      <a:pt x="19" y="120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0" y="82"/>
                      <a:pt x="14" y="38"/>
                      <a:pt x="51" y="19"/>
                    </a:cubicBezTo>
                    <a:cubicBezTo>
                      <a:pt x="87" y="0"/>
                      <a:pt x="132" y="14"/>
                      <a:pt x="150" y="51"/>
                    </a:cubicBezTo>
                    <a:cubicBezTo>
                      <a:pt x="151" y="52"/>
                      <a:pt x="151" y="52"/>
                      <a:pt x="151" y="52"/>
                    </a:cubicBezTo>
                    <a:cubicBezTo>
                      <a:pt x="170" y="89"/>
                      <a:pt x="156" y="133"/>
                      <a:pt x="119" y="152"/>
                    </a:cubicBezTo>
                    <a:cubicBezTo>
                      <a:pt x="108" y="158"/>
                      <a:pt x="97" y="161"/>
                      <a:pt x="85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195">
                <a:extLst>
                  <a:ext uri="{FF2B5EF4-FFF2-40B4-BE49-F238E27FC236}">
                    <a16:creationId xmlns:a16="http://schemas.microsoft.com/office/drawing/2014/main" id="{0CD3877E-972E-4F33-9A85-3F8E20B86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2075"/>
                <a:ext cx="56" cy="53"/>
              </a:xfrm>
              <a:custGeom>
                <a:avLst/>
                <a:gdLst>
                  <a:gd name="T0" fmla="*/ 101 w 203"/>
                  <a:gd name="T1" fmla="*/ 191 h 191"/>
                  <a:gd name="T2" fmla="*/ 63 w 203"/>
                  <a:gd name="T3" fmla="*/ 182 h 191"/>
                  <a:gd name="T4" fmla="*/ 21 w 203"/>
                  <a:gd name="T5" fmla="*/ 64 h 191"/>
                  <a:gd name="T6" fmla="*/ 22 w 203"/>
                  <a:gd name="T7" fmla="*/ 62 h 191"/>
                  <a:gd name="T8" fmla="*/ 140 w 203"/>
                  <a:gd name="T9" fmla="*/ 21 h 191"/>
                  <a:gd name="T10" fmla="*/ 182 w 203"/>
                  <a:gd name="T11" fmla="*/ 139 h 191"/>
                  <a:gd name="T12" fmla="*/ 181 w 203"/>
                  <a:gd name="T13" fmla="*/ 141 h 191"/>
                  <a:gd name="T14" fmla="*/ 101 w 203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1">
                    <a:moveTo>
                      <a:pt x="101" y="191"/>
                    </a:moveTo>
                    <a:cubicBezTo>
                      <a:pt x="88" y="191"/>
                      <a:pt x="75" y="188"/>
                      <a:pt x="63" y="182"/>
                    </a:cubicBezTo>
                    <a:cubicBezTo>
                      <a:pt x="19" y="161"/>
                      <a:pt x="0" y="108"/>
                      <a:pt x="21" y="6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43" y="18"/>
                      <a:pt x="96" y="0"/>
                      <a:pt x="140" y="21"/>
                    </a:cubicBezTo>
                    <a:cubicBezTo>
                      <a:pt x="184" y="42"/>
                      <a:pt x="203" y="95"/>
                      <a:pt x="182" y="139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66" y="172"/>
                      <a:pt x="134" y="191"/>
                      <a:pt x="101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196">
                <a:extLst>
                  <a:ext uri="{FF2B5EF4-FFF2-40B4-BE49-F238E27FC236}">
                    <a16:creationId xmlns:a16="http://schemas.microsoft.com/office/drawing/2014/main" id="{9810782A-D2DC-48F9-BF93-0B6E87F01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968"/>
                <a:ext cx="41" cy="41"/>
              </a:xfrm>
              <a:custGeom>
                <a:avLst/>
                <a:gdLst>
                  <a:gd name="T0" fmla="*/ 75 w 149"/>
                  <a:gd name="T1" fmla="*/ 147 h 147"/>
                  <a:gd name="T2" fmla="*/ 5 w 149"/>
                  <a:gd name="T3" fmla="*/ 84 h 147"/>
                  <a:gd name="T4" fmla="*/ 4 w 149"/>
                  <a:gd name="T5" fmla="*/ 82 h 147"/>
                  <a:gd name="T6" fmla="*/ 67 w 149"/>
                  <a:gd name="T7" fmla="*/ 5 h 147"/>
                  <a:gd name="T8" fmla="*/ 145 w 149"/>
                  <a:gd name="T9" fmla="*/ 67 h 147"/>
                  <a:gd name="T10" fmla="*/ 145 w 149"/>
                  <a:gd name="T11" fmla="*/ 69 h 147"/>
                  <a:gd name="T12" fmla="*/ 82 w 149"/>
                  <a:gd name="T13" fmla="*/ 147 h 147"/>
                  <a:gd name="T14" fmla="*/ 75 w 149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7">
                    <a:moveTo>
                      <a:pt x="75" y="147"/>
                    </a:moveTo>
                    <a:cubicBezTo>
                      <a:pt x="39" y="147"/>
                      <a:pt x="8" y="120"/>
                      <a:pt x="5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4"/>
                      <a:pt x="28" y="9"/>
                      <a:pt x="67" y="5"/>
                    </a:cubicBezTo>
                    <a:cubicBezTo>
                      <a:pt x="106" y="0"/>
                      <a:pt x="141" y="29"/>
                      <a:pt x="145" y="67"/>
                    </a:cubicBezTo>
                    <a:cubicBezTo>
                      <a:pt x="145" y="69"/>
                      <a:pt x="145" y="69"/>
                      <a:pt x="145" y="69"/>
                    </a:cubicBezTo>
                    <a:cubicBezTo>
                      <a:pt x="149" y="108"/>
                      <a:pt x="121" y="143"/>
                      <a:pt x="82" y="147"/>
                    </a:cubicBezTo>
                    <a:cubicBezTo>
                      <a:pt x="80" y="147"/>
                      <a:pt x="77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197">
                <a:extLst>
                  <a:ext uri="{FF2B5EF4-FFF2-40B4-BE49-F238E27FC236}">
                    <a16:creationId xmlns:a16="http://schemas.microsoft.com/office/drawing/2014/main" id="{50F12F6D-8A7E-4F86-9A4E-A609BE769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954"/>
                <a:ext cx="48" cy="47"/>
              </a:xfrm>
              <a:custGeom>
                <a:avLst/>
                <a:gdLst>
                  <a:gd name="T0" fmla="*/ 87 w 174"/>
                  <a:gd name="T1" fmla="*/ 173 h 173"/>
                  <a:gd name="T2" fmla="*/ 81 w 174"/>
                  <a:gd name="T3" fmla="*/ 173 h 173"/>
                  <a:gd name="T4" fmla="*/ 3 w 174"/>
                  <a:gd name="T5" fmla="*/ 83 h 173"/>
                  <a:gd name="T6" fmla="*/ 3 w 174"/>
                  <a:gd name="T7" fmla="*/ 81 h 173"/>
                  <a:gd name="T8" fmla="*/ 93 w 174"/>
                  <a:gd name="T9" fmla="*/ 3 h 173"/>
                  <a:gd name="T10" fmla="*/ 171 w 174"/>
                  <a:gd name="T11" fmla="*/ 94 h 173"/>
                  <a:gd name="T12" fmla="*/ 171 w 174"/>
                  <a:gd name="T13" fmla="*/ 96 h 173"/>
                  <a:gd name="T14" fmla="*/ 87 w 174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73">
                    <a:moveTo>
                      <a:pt x="87" y="173"/>
                    </a:moveTo>
                    <a:cubicBezTo>
                      <a:pt x="85" y="173"/>
                      <a:pt x="83" y="173"/>
                      <a:pt x="81" y="173"/>
                    </a:cubicBezTo>
                    <a:cubicBezTo>
                      <a:pt x="34" y="169"/>
                      <a:pt x="0" y="129"/>
                      <a:pt x="3" y="83"/>
                    </a:cubicBezTo>
                    <a:cubicBezTo>
                      <a:pt x="3" y="81"/>
                      <a:pt x="3" y="81"/>
                      <a:pt x="3" y="81"/>
                    </a:cubicBezTo>
                    <a:cubicBezTo>
                      <a:pt x="7" y="35"/>
                      <a:pt x="47" y="0"/>
                      <a:pt x="93" y="3"/>
                    </a:cubicBezTo>
                    <a:cubicBezTo>
                      <a:pt x="140" y="7"/>
                      <a:pt x="174" y="47"/>
                      <a:pt x="171" y="94"/>
                    </a:cubicBezTo>
                    <a:cubicBezTo>
                      <a:pt x="171" y="96"/>
                      <a:pt x="171" y="96"/>
                      <a:pt x="171" y="96"/>
                    </a:cubicBezTo>
                    <a:cubicBezTo>
                      <a:pt x="167" y="140"/>
                      <a:pt x="130" y="173"/>
                      <a:pt x="87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198">
                <a:extLst>
                  <a:ext uri="{FF2B5EF4-FFF2-40B4-BE49-F238E27FC236}">
                    <a16:creationId xmlns:a16="http://schemas.microsoft.com/office/drawing/2014/main" id="{211B611F-D27E-4DC7-B26D-B7BE2B881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839"/>
                <a:ext cx="41" cy="40"/>
              </a:xfrm>
              <a:custGeom>
                <a:avLst/>
                <a:gdLst>
                  <a:gd name="T0" fmla="*/ 74 w 148"/>
                  <a:gd name="T1" fmla="*/ 147 h 147"/>
                  <a:gd name="T2" fmla="*/ 4 w 148"/>
                  <a:gd name="T3" fmla="*/ 84 h 147"/>
                  <a:gd name="T4" fmla="*/ 4 w 148"/>
                  <a:gd name="T5" fmla="*/ 82 h 147"/>
                  <a:gd name="T6" fmla="*/ 67 w 148"/>
                  <a:gd name="T7" fmla="*/ 4 h 147"/>
                  <a:gd name="T8" fmla="*/ 144 w 148"/>
                  <a:gd name="T9" fmla="*/ 67 h 147"/>
                  <a:gd name="T10" fmla="*/ 144 w 148"/>
                  <a:gd name="T11" fmla="*/ 69 h 147"/>
                  <a:gd name="T12" fmla="*/ 82 w 148"/>
                  <a:gd name="T13" fmla="*/ 146 h 147"/>
                  <a:gd name="T14" fmla="*/ 74 w 148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7">
                    <a:moveTo>
                      <a:pt x="74" y="147"/>
                    </a:moveTo>
                    <a:cubicBezTo>
                      <a:pt x="39" y="147"/>
                      <a:pt x="8" y="120"/>
                      <a:pt x="4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3"/>
                      <a:pt x="28" y="8"/>
                      <a:pt x="67" y="4"/>
                    </a:cubicBezTo>
                    <a:cubicBezTo>
                      <a:pt x="105" y="0"/>
                      <a:pt x="140" y="28"/>
                      <a:pt x="144" y="67"/>
                    </a:cubicBezTo>
                    <a:cubicBezTo>
                      <a:pt x="144" y="69"/>
                      <a:pt x="144" y="69"/>
                      <a:pt x="144" y="69"/>
                    </a:cubicBezTo>
                    <a:cubicBezTo>
                      <a:pt x="148" y="107"/>
                      <a:pt x="120" y="142"/>
                      <a:pt x="82" y="146"/>
                    </a:cubicBezTo>
                    <a:cubicBezTo>
                      <a:pt x="79" y="146"/>
                      <a:pt x="77" y="147"/>
                      <a:pt x="74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199">
                <a:extLst>
                  <a:ext uri="{FF2B5EF4-FFF2-40B4-BE49-F238E27FC236}">
                    <a16:creationId xmlns:a16="http://schemas.microsoft.com/office/drawing/2014/main" id="{916243B6-3CB6-44A3-8B27-27A8E3E24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1828"/>
                <a:ext cx="40" cy="39"/>
              </a:xfrm>
              <a:custGeom>
                <a:avLst/>
                <a:gdLst>
                  <a:gd name="T0" fmla="*/ 71 w 143"/>
                  <a:gd name="T1" fmla="*/ 142 h 142"/>
                  <a:gd name="T2" fmla="*/ 66 w 143"/>
                  <a:gd name="T3" fmla="*/ 142 h 142"/>
                  <a:gd name="T4" fmla="*/ 3 w 143"/>
                  <a:gd name="T5" fmla="*/ 68 h 142"/>
                  <a:gd name="T6" fmla="*/ 3 w 143"/>
                  <a:gd name="T7" fmla="*/ 66 h 142"/>
                  <a:gd name="T8" fmla="*/ 77 w 143"/>
                  <a:gd name="T9" fmla="*/ 3 h 142"/>
                  <a:gd name="T10" fmla="*/ 140 w 143"/>
                  <a:gd name="T11" fmla="*/ 77 h 142"/>
                  <a:gd name="T12" fmla="*/ 140 w 143"/>
                  <a:gd name="T13" fmla="*/ 79 h 142"/>
                  <a:gd name="T14" fmla="*/ 71 w 14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2">
                    <a:moveTo>
                      <a:pt x="71" y="142"/>
                    </a:moveTo>
                    <a:cubicBezTo>
                      <a:pt x="70" y="142"/>
                      <a:pt x="68" y="142"/>
                      <a:pt x="66" y="142"/>
                    </a:cubicBezTo>
                    <a:cubicBezTo>
                      <a:pt x="28" y="139"/>
                      <a:pt x="0" y="106"/>
                      <a:pt x="3" y="68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6" y="28"/>
                      <a:pt x="39" y="0"/>
                      <a:pt x="77" y="3"/>
                    </a:cubicBezTo>
                    <a:cubicBezTo>
                      <a:pt x="115" y="6"/>
                      <a:pt x="143" y="39"/>
                      <a:pt x="140" y="77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7" y="115"/>
                      <a:pt x="107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200">
                <a:extLst>
                  <a:ext uri="{FF2B5EF4-FFF2-40B4-BE49-F238E27FC236}">
                    <a16:creationId xmlns:a16="http://schemas.microsoft.com/office/drawing/2014/main" id="{9F3C2477-E2BD-41AE-BB53-231C1BBBE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715"/>
                <a:ext cx="31" cy="30"/>
              </a:xfrm>
              <a:custGeom>
                <a:avLst/>
                <a:gdLst>
                  <a:gd name="T0" fmla="*/ 56 w 113"/>
                  <a:gd name="T1" fmla="*/ 109 h 109"/>
                  <a:gd name="T2" fmla="*/ 43 w 113"/>
                  <a:gd name="T3" fmla="*/ 107 h 109"/>
                  <a:gd name="T4" fmla="*/ 7 w 113"/>
                  <a:gd name="T5" fmla="*/ 45 h 109"/>
                  <a:gd name="T6" fmla="*/ 7 w 113"/>
                  <a:gd name="T7" fmla="*/ 43 h 109"/>
                  <a:gd name="T8" fmla="*/ 70 w 113"/>
                  <a:gd name="T9" fmla="*/ 7 h 109"/>
                  <a:gd name="T10" fmla="*/ 106 w 113"/>
                  <a:gd name="T11" fmla="*/ 70 h 109"/>
                  <a:gd name="T12" fmla="*/ 105 w 113"/>
                  <a:gd name="T13" fmla="*/ 71 h 109"/>
                  <a:gd name="T14" fmla="*/ 56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6" y="109"/>
                    </a:moveTo>
                    <a:cubicBezTo>
                      <a:pt x="52" y="109"/>
                      <a:pt x="47" y="108"/>
                      <a:pt x="43" y="107"/>
                    </a:cubicBezTo>
                    <a:cubicBezTo>
                      <a:pt x="16" y="100"/>
                      <a:pt x="0" y="72"/>
                      <a:pt x="7" y="45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4" y="16"/>
                      <a:pt x="42" y="0"/>
                      <a:pt x="70" y="7"/>
                    </a:cubicBezTo>
                    <a:cubicBezTo>
                      <a:pt x="97" y="15"/>
                      <a:pt x="113" y="43"/>
                      <a:pt x="106" y="70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99" y="94"/>
                      <a:pt x="79" y="109"/>
                      <a:pt x="56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201">
                <a:extLst>
                  <a:ext uri="{FF2B5EF4-FFF2-40B4-BE49-F238E27FC236}">
                    <a16:creationId xmlns:a16="http://schemas.microsoft.com/office/drawing/2014/main" id="{802023B0-CDB3-4F6D-A900-E1003E653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698"/>
                <a:ext cx="39" cy="39"/>
              </a:xfrm>
              <a:custGeom>
                <a:avLst/>
                <a:gdLst>
                  <a:gd name="T0" fmla="*/ 72 w 144"/>
                  <a:gd name="T1" fmla="*/ 138 h 138"/>
                  <a:gd name="T2" fmla="*/ 10 w 144"/>
                  <a:gd name="T3" fmla="*/ 92 h 138"/>
                  <a:gd name="T4" fmla="*/ 10 w 144"/>
                  <a:gd name="T5" fmla="*/ 91 h 138"/>
                  <a:gd name="T6" fmla="*/ 53 w 144"/>
                  <a:gd name="T7" fmla="*/ 10 h 138"/>
                  <a:gd name="T8" fmla="*/ 133 w 144"/>
                  <a:gd name="T9" fmla="*/ 53 h 138"/>
                  <a:gd name="T10" fmla="*/ 133 w 144"/>
                  <a:gd name="T11" fmla="*/ 55 h 138"/>
                  <a:gd name="T12" fmla="*/ 90 w 144"/>
                  <a:gd name="T13" fmla="*/ 135 h 138"/>
                  <a:gd name="T14" fmla="*/ 72 w 144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8">
                    <a:moveTo>
                      <a:pt x="72" y="138"/>
                    </a:moveTo>
                    <a:cubicBezTo>
                      <a:pt x="44" y="138"/>
                      <a:pt x="19" y="120"/>
                      <a:pt x="10" y="92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87" y="0"/>
                      <a:pt x="123" y="19"/>
                      <a:pt x="133" y="53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44" y="89"/>
                      <a:pt x="124" y="125"/>
                      <a:pt x="90" y="135"/>
                    </a:cubicBezTo>
                    <a:cubicBezTo>
                      <a:pt x="84" y="137"/>
                      <a:pt x="78" y="138"/>
                      <a:pt x="72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202">
                <a:extLst>
                  <a:ext uri="{FF2B5EF4-FFF2-40B4-BE49-F238E27FC236}">
                    <a16:creationId xmlns:a16="http://schemas.microsoft.com/office/drawing/2014/main" id="{8F754B46-3B93-4041-8C2F-920F0DAB5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581"/>
                <a:ext cx="46" cy="45"/>
              </a:xfrm>
              <a:custGeom>
                <a:avLst/>
                <a:gdLst>
                  <a:gd name="T0" fmla="*/ 84 w 169"/>
                  <a:gd name="T1" fmla="*/ 162 h 162"/>
                  <a:gd name="T2" fmla="*/ 64 w 169"/>
                  <a:gd name="T3" fmla="*/ 159 h 162"/>
                  <a:gd name="T4" fmla="*/ 11 w 169"/>
                  <a:gd name="T5" fmla="*/ 66 h 162"/>
                  <a:gd name="T6" fmla="*/ 11 w 169"/>
                  <a:gd name="T7" fmla="*/ 65 h 162"/>
                  <a:gd name="T8" fmla="*/ 104 w 169"/>
                  <a:gd name="T9" fmla="*/ 11 h 162"/>
                  <a:gd name="T10" fmla="*/ 158 w 169"/>
                  <a:gd name="T11" fmla="*/ 104 h 162"/>
                  <a:gd name="T12" fmla="*/ 157 w 169"/>
                  <a:gd name="T13" fmla="*/ 105 h 162"/>
                  <a:gd name="T14" fmla="*/ 84 w 169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9" h="162">
                    <a:moveTo>
                      <a:pt x="84" y="162"/>
                    </a:moveTo>
                    <a:cubicBezTo>
                      <a:pt x="78" y="162"/>
                      <a:pt x="71" y="161"/>
                      <a:pt x="64" y="159"/>
                    </a:cubicBezTo>
                    <a:cubicBezTo>
                      <a:pt x="24" y="148"/>
                      <a:pt x="0" y="107"/>
                      <a:pt x="11" y="66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22" y="24"/>
                      <a:pt x="64" y="0"/>
                      <a:pt x="104" y="11"/>
                    </a:cubicBezTo>
                    <a:cubicBezTo>
                      <a:pt x="145" y="22"/>
                      <a:pt x="169" y="63"/>
                      <a:pt x="158" y="104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48" y="139"/>
                      <a:pt x="11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203">
                <a:extLst>
                  <a:ext uri="{FF2B5EF4-FFF2-40B4-BE49-F238E27FC236}">
                    <a16:creationId xmlns:a16="http://schemas.microsoft.com/office/drawing/2014/main" id="{323FBDE0-70AC-4CE6-8D1B-31C6D3F71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1573"/>
                <a:ext cx="42" cy="39"/>
              </a:xfrm>
              <a:custGeom>
                <a:avLst/>
                <a:gdLst>
                  <a:gd name="T0" fmla="*/ 75 w 150"/>
                  <a:gd name="T1" fmla="*/ 143 h 143"/>
                  <a:gd name="T2" fmla="*/ 11 w 150"/>
                  <a:gd name="T3" fmla="*/ 96 h 143"/>
                  <a:gd name="T4" fmla="*/ 10 w 150"/>
                  <a:gd name="T5" fmla="*/ 94 h 143"/>
                  <a:gd name="T6" fmla="*/ 55 w 150"/>
                  <a:gd name="T7" fmla="*/ 10 h 143"/>
                  <a:gd name="T8" fmla="*/ 139 w 150"/>
                  <a:gd name="T9" fmla="*/ 55 h 143"/>
                  <a:gd name="T10" fmla="*/ 139 w 150"/>
                  <a:gd name="T11" fmla="*/ 57 h 143"/>
                  <a:gd name="T12" fmla="*/ 95 w 150"/>
                  <a:gd name="T13" fmla="*/ 141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6" y="143"/>
                      <a:pt x="20" y="125"/>
                      <a:pt x="11" y="96"/>
                    </a:cubicBezTo>
                    <a:cubicBezTo>
                      <a:pt x="10" y="94"/>
                      <a:pt x="10" y="94"/>
                      <a:pt x="10" y="94"/>
                    </a:cubicBezTo>
                    <a:cubicBezTo>
                      <a:pt x="0" y="59"/>
                      <a:pt x="20" y="21"/>
                      <a:pt x="55" y="10"/>
                    </a:cubicBezTo>
                    <a:cubicBezTo>
                      <a:pt x="91" y="0"/>
                      <a:pt x="128" y="20"/>
                      <a:pt x="139" y="55"/>
                    </a:cubicBezTo>
                    <a:cubicBezTo>
                      <a:pt x="139" y="57"/>
                      <a:pt x="139" y="57"/>
                      <a:pt x="139" y="57"/>
                    </a:cubicBezTo>
                    <a:cubicBezTo>
                      <a:pt x="150" y="92"/>
                      <a:pt x="130" y="130"/>
                      <a:pt x="95" y="141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204">
                <a:extLst>
                  <a:ext uri="{FF2B5EF4-FFF2-40B4-BE49-F238E27FC236}">
                    <a16:creationId xmlns:a16="http://schemas.microsoft.com/office/drawing/2014/main" id="{F026C493-1F68-4AA6-B1D4-4AB1DFF55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1465"/>
                <a:ext cx="27" cy="26"/>
              </a:xfrm>
              <a:custGeom>
                <a:avLst/>
                <a:gdLst>
                  <a:gd name="T0" fmla="*/ 50 w 100"/>
                  <a:gd name="T1" fmla="*/ 95 h 95"/>
                  <a:gd name="T2" fmla="*/ 39 w 100"/>
                  <a:gd name="T3" fmla="*/ 94 h 95"/>
                  <a:gd name="T4" fmla="*/ 7 w 100"/>
                  <a:gd name="T5" fmla="*/ 39 h 95"/>
                  <a:gd name="T6" fmla="*/ 7 w 100"/>
                  <a:gd name="T7" fmla="*/ 38 h 95"/>
                  <a:gd name="T8" fmla="*/ 62 w 100"/>
                  <a:gd name="T9" fmla="*/ 6 h 95"/>
                  <a:gd name="T10" fmla="*/ 94 w 100"/>
                  <a:gd name="T11" fmla="*/ 61 h 95"/>
                  <a:gd name="T12" fmla="*/ 93 w 100"/>
                  <a:gd name="T13" fmla="*/ 62 h 95"/>
                  <a:gd name="T14" fmla="*/ 50 w 100"/>
                  <a:gd name="T15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5">
                    <a:moveTo>
                      <a:pt x="50" y="95"/>
                    </a:moveTo>
                    <a:cubicBezTo>
                      <a:pt x="46" y="95"/>
                      <a:pt x="42" y="95"/>
                      <a:pt x="39" y="94"/>
                    </a:cubicBezTo>
                    <a:cubicBezTo>
                      <a:pt x="15" y="87"/>
                      <a:pt x="0" y="63"/>
                      <a:pt x="7" y="39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13" y="14"/>
                      <a:pt x="38" y="0"/>
                      <a:pt x="62" y="6"/>
                    </a:cubicBezTo>
                    <a:cubicBezTo>
                      <a:pt x="86" y="12"/>
                      <a:pt x="100" y="37"/>
                      <a:pt x="94" y="61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88" y="82"/>
                      <a:pt x="70" y="95"/>
                      <a:pt x="50" y="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58" name="Group 406">
              <a:extLst>
                <a:ext uri="{FF2B5EF4-FFF2-40B4-BE49-F238E27FC236}">
                  <a16:creationId xmlns:a16="http://schemas.microsoft.com/office/drawing/2014/main" id="{6437DFB8-04A8-43B8-8AF7-803673D527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" y="711"/>
              <a:ext cx="2226" cy="2288"/>
              <a:chOff x="702" y="711"/>
              <a:chExt cx="2226" cy="2288"/>
            </a:xfrm>
            <a:grpFill/>
          </p:grpSpPr>
          <p:sp>
            <p:nvSpPr>
              <p:cNvPr id="818" name="Freeform 206">
                <a:extLst>
                  <a:ext uri="{FF2B5EF4-FFF2-40B4-BE49-F238E27FC236}">
                    <a16:creationId xmlns:a16="http://schemas.microsoft.com/office/drawing/2014/main" id="{8AF093CF-5C6D-4381-A0C6-62F5DA890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455"/>
                <a:ext cx="28" cy="27"/>
              </a:xfrm>
              <a:custGeom>
                <a:avLst/>
                <a:gdLst>
                  <a:gd name="T0" fmla="*/ 50 w 101"/>
                  <a:gd name="T1" fmla="*/ 97 h 97"/>
                  <a:gd name="T2" fmla="*/ 7 w 101"/>
                  <a:gd name="T3" fmla="*/ 65 h 97"/>
                  <a:gd name="T4" fmla="*/ 7 w 101"/>
                  <a:gd name="T5" fmla="*/ 64 h 97"/>
                  <a:gd name="T6" fmla="*/ 37 w 101"/>
                  <a:gd name="T7" fmla="*/ 8 h 97"/>
                  <a:gd name="T8" fmla="*/ 93 w 101"/>
                  <a:gd name="T9" fmla="*/ 38 h 97"/>
                  <a:gd name="T10" fmla="*/ 93 w 101"/>
                  <a:gd name="T11" fmla="*/ 39 h 97"/>
                  <a:gd name="T12" fmla="*/ 63 w 101"/>
                  <a:gd name="T13" fmla="*/ 95 h 97"/>
                  <a:gd name="T14" fmla="*/ 50 w 101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97">
                    <a:moveTo>
                      <a:pt x="50" y="97"/>
                    </a:moveTo>
                    <a:cubicBezTo>
                      <a:pt x="31" y="97"/>
                      <a:pt x="13" y="84"/>
                      <a:pt x="7" y="65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0" y="40"/>
                      <a:pt x="13" y="15"/>
                      <a:pt x="37" y="8"/>
                    </a:cubicBezTo>
                    <a:cubicBezTo>
                      <a:pt x="61" y="0"/>
                      <a:pt x="86" y="14"/>
                      <a:pt x="93" y="38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101" y="63"/>
                      <a:pt x="87" y="88"/>
                      <a:pt x="63" y="95"/>
                    </a:cubicBezTo>
                    <a:cubicBezTo>
                      <a:pt x="59" y="96"/>
                      <a:pt x="55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207">
                <a:extLst>
                  <a:ext uri="{FF2B5EF4-FFF2-40B4-BE49-F238E27FC236}">
                    <a16:creationId xmlns:a16="http://schemas.microsoft.com/office/drawing/2014/main" id="{E2248555-D859-4267-8FBB-886D7EF92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134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8 w 161"/>
                  <a:gd name="T3" fmla="*/ 139 h 153"/>
                  <a:gd name="T4" fmla="*/ 23 w 161"/>
                  <a:gd name="T5" fmla="*/ 40 h 153"/>
                  <a:gd name="T6" fmla="*/ 24 w 161"/>
                  <a:gd name="T7" fmla="*/ 39 h 153"/>
                  <a:gd name="T8" fmla="*/ 123 w 161"/>
                  <a:gd name="T9" fmla="*/ 23 h 153"/>
                  <a:gd name="T10" fmla="*/ 138 w 161"/>
                  <a:gd name="T11" fmla="*/ 122 h 153"/>
                  <a:gd name="T12" fmla="*/ 137 w 161"/>
                  <a:gd name="T13" fmla="*/ 124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6" y="153"/>
                      <a:pt x="51" y="148"/>
                      <a:pt x="38" y="139"/>
                    </a:cubicBezTo>
                    <a:cubicBezTo>
                      <a:pt x="7" y="116"/>
                      <a:pt x="0" y="72"/>
                      <a:pt x="23" y="40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47" y="7"/>
                      <a:pt x="91" y="0"/>
                      <a:pt x="123" y="23"/>
                    </a:cubicBezTo>
                    <a:cubicBezTo>
                      <a:pt x="155" y="46"/>
                      <a:pt x="161" y="91"/>
                      <a:pt x="138" y="122"/>
                    </a:cubicBezTo>
                    <a:cubicBezTo>
                      <a:pt x="137" y="124"/>
                      <a:pt x="137" y="124"/>
                      <a:pt x="137" y="124"/>
                    </a:cubicBezTo>
                    <a:cubicBezTo>
                      <a:pt x="123" y="143"/>
                      <a:pt x="102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208">
                <a:extLst>
                  <a:ext uri="{FF2B5EF4-FFF2-40B4-BE49-F238E27FC236}">
                    <a16:creationId xmlns:a16="http://schemas.microsoft.com/office/drawing/2014/main" id="{3EB6263B-D397-4B58-ABA7-E487B520C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1331"/>
                <a:ext cx="49" cy="47"/>
              </a:xfrm>
              <a:custGeom>
                <a:avLst/>
                <a:gdLst>
                  <a:gd name="T0" fmla="*/ 91 w 180"/>
                  <a:gd name="T1" fmla="*/ 170 h 170"/>
                  <a:gd name="T2" fmla="*/ 28 w 180"/>
                  <a:gd name="T3" fmla="*/ 140 h 170"/>
                  <a:gd name="T4" fmla="*/ 27 w 180"/>
                  <a:gd name="T5" fmla="*/ 138 h 170"/>
                  <a:gd name="T6" fmla="*/ 41 w 180"/>
                  <a:gd name="T7" fmla="*/ 27 h 170"/>
                  <a:gd name="T8" fmla="*/ 152 w 180"/>
                  <a:gd name="T9" fmla="*/ 41 h 170"/>
                  <a:gd name="T10" fmla="*/ 153 w 180"/>
                  <a:gd name="T11" fmla="*/ 42 h 170"/>
                  <a:gd name="T12" fmla="*/ 139 w 180"/>
                  <a:gd name="T13" fmla="*/ 153 h 170"/>
                  <a:gd name="T14" fmla="*/ 91 w 180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0">
                    <a:moveTo>
                      <a:pt x="91" y="170"/>
                    </a:moveTo>
                    <a:cubicBezTo>
                      <a:pt x="67" y="170"/>
                      <a:pt x="44" y="160"/>
                      <a:pt x="28" y="140"/>
                    </a:cubicBezTo>
                    <a:cubicBezTo>
                      <a:pt x="27" y="138"/>
                      <a:pt x="27" y="138"/>
                      <a:pt x="27" y="138"/>
                    </a:cubicBezTo>
                    <a:cubicBezTo>
                      <a:pt x="0" y="104"/>
                      <a:pt x="6" y="54"/>
                      <a:pt x="41" y="27"/>
                    </a:cubicBezTo>
                    <a:cubicBezTo>
                      <a:pt x="75" y="0"/>
                      <a:pt x="125" y="6"/>
                      <a:pt x="152" y="41"/>
                    </a:cubicBezTo>
                    <a:cubicBezTo>
                      <a:pt x="153" y="42"/>
                      <a:pt x="153" y="42"/>
                      <a:pt x="153" y="42"/>
                    </a:cubicBezTo>
                    <a:cubicBezTo>
                      <a:pt x="180" y="77"/>
                      <a:pt x="174" y="126"/>
                      <a:pt x="139" y="153"/>
                    </a:cubicBezTo>
                    <a:cubicBezTo>
                      <a:pt x="125" y="165"/>
                      <a:pt x="108" y="170"/>
                      <a:pt x="91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209">
                <a:extLst>
                  <a:ext uri="{FF2B5EF4-FFF2-40B4-BE49-F238E27FC236}">
                    <a16:creationId xmlns:a16="http://schemas.microsoft.com/office/drawing/2014/main" id="{05CE0BA4-C4EF-4538-A528-44280013C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123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46 w 196"/>
                  <a:gd name="T3" fmla="*/ 168 h 185"/>
                  <a:gd name="T4" fmla="*/ 28 w 196"/>
                  <a:gd name="T5" fmla="*/ 48 h 185"/>
                  <a:gd name="T6" fmla="*/ 29 w 196"/>
                  <a:gd name="T7" fmla="*/ 46 h 185"/>
                  <a:gd name="T8" fmla="*/ 149 w 196"/>
                  <a:gd name="T9" fmla="*/ 28 h 185"/>
                  <a:gd name="T10" fmla="*/ 168 w 196"/>
                  <a:gd name="T11" fmla="*/ 148 h 185"/>
                  <a:gd name="T12" fmla="*/ 167 w 196"/>
                  <a:gd name="T13" fmla="*/ 150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79" y="185"/>
                      <a:pt x="62" y="179"/>
                      <a:pt x="46" y="168"/>
                    </a:cubicBezTo>
                    <a:cubicBezTo>
                      <a:pt x="8" y="140"/>
                      <a:pt x="0" y="86"/>
                      <a:pt x="28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57" y="8"/>
                      <a:pt x="111" y="0"/>
                      <a:pt x="149" y="28"/>
                    </a:cubicBezTo>
                    <a:cubicBezTo>
                      <a:pt x="188" y="56"/>
                      <a:pt x="196" y="110"/>
                      <a:pt x="168" y="148"/>
                    </a:cubicBezTo>
                    <a:cubicBezTo>
                      <a:pt x="167" y="150"/>
                      <a:pt x="167" y="150"/>
                      <a:pt x="167" y="150"/>
                    </a:cubicBezTo>
                    <a:cubicBezTo>
                      <a:pt x="150" y="173"/>
                      <a:pt x="124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210">
                <a:extLst>
                  <a:ext uri="{FF2B5EF4-FFF2-40B4-BE49-F238E27FC236}">
                    <a16:creationId xmlns:a16="http://schemas.microsoft.com/office/drawing/2014/main" id="{94BF3BF9-CEB8-465E-A120-01B3CD02B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1232"/>
                <a:ext cx="41" cy="39"/>
              </a:xfrm>
              <a:custGeom>
                <a:avLst/>
                <a:gdLst>
                  <a:gd name="T0" fmla="*/ 75 w 149"/>
                  <a:gd name="T1" fmla="*/ 140 h 140"/>
                  <a:gd name="T2" fmla="*/ 23 w 149"/>
                  <a:gd name="T3" fmla="*/ 115 h 140"/>
                  <a:gd name="T4" fmla="*/ 22 w 149"/>
                  <a:gd name="T5" fmla="*/ 114 h 140"/>
                  <a:gd name="T6" fmla="*/ 34 w 149"/>
                  <a:gd name="T7" fmla="*/ 22 h 140"/>
                  <a:gd name="T8" fmla="*/ 125 w 149"/>
                  <a:gd name="T9" fmla="*/ 34 h 140"/>
                  <a:gd name="T10" fmla="*/ 126 w 149"/>
                  <a:gd name="T11" fmla="*/ 35 h 140"/>
                  <a:gd name="T12" fmla="*/ 115 w 149"/>
                  <a:gd name="T13" fmla="*/ 127 h 140"/>
                  <a:gd name="T14" fmla="*/ 75 w 149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0">
                    <a:moveTo>
                      <a:pt x="75" y="140"/>
                    </a:moveTo>
                    <a:cubicBezTo>
                      <a:pt x="55" y="140"/>
                      <a:pt x="36" y="132"/>
                      <a:pt x="23" y="115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0" y="86"/>
                      <a:pt x="5" y="44"/>
                      <a:pt x="34" y="22"/>
                    </a:cubicBezTo>
                    <a:cubicBezTo>
                      <a:pt x="62" y="0"/>
                      <a:pt x="103" y="5"/>
                      <a:pt x="125" y="34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49" y="63"/>
                      <a:pt x="143" y="104"/>
                      <a:pt x="115" y="127"/>
                    </a:cubicBezTo>
                    <a:cubicBezTo>
                      <a:pt x="103" y="136"/>
                      <a:pt x="89" y="140"/>
                      <a:pt x="75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211">
                <a:extLst>
                  <a:ext uri="{FF2B5EF4-FFF2-40B4-BE49-F238E27FC236}">
                    <a16:creationId xmlns:a16="http://schemas.microsoft.com/office/drawing/2014/main" id="{CBCB3995-6F72-4D44-8ACC-7528264E5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137"/>
                <a:ext cx="46" cy="43"/>
              </a:xfrm>
              <a:custGeom>
                <a:avLst/>
                <a:gdLst>
                  <a:gd name="T0" fmla="*/ 82 w 166"/>
                  <a:gd name="T1" fmla="*/ 155 h 155"/>
                  <a:gd name="T2" fmla="*/ 21 w 166"/>
                  <a:gd name="T3" fmla="*/ 122 h 155"/>
                  <a:gd name="T4" fmla="*/ 43 w 166"/>
                  <a:gd name="T5" fmla="*/ 22 h 155"/>
                  <a:gd name="T6" fmla="*/ 45 w 166"/>
                  <a:gd name="T7" fmla="*/ 21 h 155"/>
                  <a:gd name="T8" fmla="*/ 145 w 166"/>
                  <a:gd name="T9" fmla="*/ 43 h 155"/>
                  <a:gd name="T10" fmla="*/ 123 w 166"/>
                  <a:gd name="T11" fmla="*/ 143 h 155"/>
                  <a:gd name="T12" fmla="*/ 121 w 166"/>
                  <a:gd name="T13" fmla="*/ 144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9" y="155"/>
                      <a:pt x="35" y="144"/>
                      <a:pt x="21" y="122"/>
                    </a:cubicBezTo>
                    <a:cubicBezTo>
                      <a:pt x="0" y="88"/>
                      <a:pt x="10" y="44"/>
                      <a:pt x="43" y="22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78" y="0"/>
                      <a:pt x="123" y="9"/>
                      <a:pt x="145" y="43"/>
                    </a:cubicBezTo>
                    <a:cubicBezTo>
                      <a:pt x="166" y="77"/>
                      <a:pt x="156" y="121"/>
                      <a:pt x="123" y="143"/>
                    </a:cubicBezTo>
                    <a:cubicBezTo>
                      <a:pt x="121" y="144"/>
                      <a:pt x="121" y="144"/>
                      <a:pt x="121" y="144"/>
                    </a:cubicBezTo>
                    <a:cubicBezTo>
                      <a:pt x="109" y="152"/>
                      <a:pt x="96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212">
                <a:extLst>
                  <a:ext uri="{FF2B5EF4-FFF2-40B4-BE49-F238E27FC236}">
                    <a16:creationId xmlns:a16="http://schemas.microsoft.com/office/drawing/2014/main" id="{80A7C53F-7DA9-4939-AFB7-B4C906A01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122"/>
                <a:ext cx="56" cy="53"/>
              </a:xfrm>
              <a:custGeom>
                <a:avLst/>
                <a:gdLst>
                  <a:gd name="T0" fmla="*/ 102 w 203"/>
                  <a:gd name="T1" fmla="*/ 192 h 192"/>
                  <a:gd name="T2" fmla="*/ 32 w 203"/>
                  <a:gd name="T3" fmla="*/ 157 h 192"/>
                  <a:gd name="T4" fmla="*/ 31 w 203"/>
                  <a:gd name="T5" fmla="*/ 156 h 192"/>
                  <a:gd name="T6" fmla="*/ 46 w 203"/>
                  <a:gd name="T7" fmla="*/ 30 h 192"/>
                  <a:gd name="T8" fmla="*/ 172 w 203"/>
                  <a:gd name="T9" fmla="*/ 46 h 192"/>
                  <a:gd name="T10" fmla="*/ 173 w 203"/>
                  <a:gd name="T11" fmla="*/ 48 h 192"/>
                  <a:gd name="T12" fmla="*/ 157 w 203"/>
                  <a:gd name="T13" fmla="*/ 173 h 192"/>
                  <a:gd name="T14" fmla="*/ 102 w 203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2">
                    <a:moveTo>
                      <a:pt x="102" y="192"/>
                    </a:moveTo>
                    <a:cubicBezTo>
                      <a:pt x="76" y="192"/>
                      <a:pt x="50" y="180"/>
                      <a:pt x="32" y="157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0" y="117"/>
                      <a:pt x="7" y="61"/>
                      <a:pt x="46" y="30"/>
                    </a:cubicBezTo>
                    <a:cubicBezTo>
                      <a:pt x="85" y="0"/>
                      <a:pt x="141" y="7"/>
                      <a:pt x="172" y="46"/>
                    </a:cubicBezTo>
                    <a:cubicBezTo>
                      <a:pt x="173" y="48"/>
                      <a:pt x="173" y="48"/>
                      <a:pt x="173" y="48"/>
                    </a:cubicBezTo>
                    <a:cubicBezTo>
                      <a:pt x="203" y="87"/>
                      <a:pt x="196" y="143"/>
                      <a:pt x="157" y="173"/>
                    </a:cubicBezTo>
                    <a:cubicBezTo>
                      <a:pt x="141" y="186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213">
                <a:extLst>
                  <a:ext uri="{FF2B5EF4-FFF2-40B4-BE49-F238E27FC236}">
                    <a16:creationId xmlns:a16="http://schemas.microsoft.com/office/drawing/2014/main" id="{1963718F-4350-4BAB-89E3-9FB6DDD46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1070"/>
                <a:ext cx="41" cy="37"/>
              </a:xfrm>
              <a:custGeom>
                <a:avLst/>
                <a:gdLst>
                  <a:gd name="T0" fmla="*/ 72 w 146"/>
                  <a:gd name="T1" fmla="*/ 136 h 136"/>
                  <a:gd name="T2" fmla="*/ 19 w 146"/>
                  <a:gd name="T3" fmla="*/ 107 h 136"/>
                  <a:gd name="T4" fmla="*/ 38 w 146"/>
                  <a:gd name="T5" fmla="*/ 20 h 136"/>
                  <a:gd name="T6" fmla="*/ 39 w 146"/>
                  <a:gd name="T7" fmla="*/ 19 h 136"/>
                  <a:gd name="T8" fmla="*/ 127 w 146"/>
                  <a:gd name="T9" fmla="*/ 38 h 136"/>
                  <a:gd name="T10" fmla="*/ 107 w 146"/>
                  <a:gd name="T11" fmla="*/ 125 h 136"/>
                  <a:gd name="T12" fmla="*/ 106 w 146"/>
                  <a:gd name="T13" fmla="*/ 126 h 136"/>
                  <a:gd name="T14" fmla="*/ 72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2" y="136"/>
                    </a:moveTo>
                    <a:cubicBezTo>
                      <a:pt x="52" y="136"/>
                      <a:pt x="31" y="126"/>
                      <a:pt x="19" y="107"/>
                    </a:cubicBezTo>
                    <a:cubicBezTo>
                      <a:pt x="0" y="77"/>
                      <a:pt x="9" y="38"/>
                      <a:pt x="38" y="2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69" y="0"/>
                      <a:pt x="108" y="9"/>
                      <a:pt x="127" y="38"/>
                    </a:cubicBezTo>
                    <a:cubicBezTo>
                      <a:pt x="146" y="67"/>
                      <a:pt x="137" y="107"/>
                      <a:pt x="107" y="125"/>
                    </a:cubicBezTo>
                    <a:cubicBezTo>
                      <a:pt x="106" y="126"/>
                      <a:pt x="106" y="126"/>
                      <a:pt x="106" y="126"/>
                    </a:cubicBezTo>
                    <a:cubicBezTo>
                      <a:pt x="96" y="133"/>
                      <a:pt x="84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214">
                <a:extLst>
                  <a:ext uri="{FF2B5EF4-FFF2-40B4-BE49-F238E27FC236}">
                    <a16:creationId xmlns:a16="http://schemas.microsoft.com/office/drawing/2014/main" id="{9F799187-0628-4E87-82EF-20153E766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065"/>
                <a:ext cx="37" cy="34"/>
              </a:xfrm>
              <a:custGeom>
                <a:avLst/>
                <a:gdLst>
                  <a:gd name="T0" fmla="*/ 67 w 133"/>
                  <a:gd name="T1" fmla="*/ 123 h 123"/>
                  <a:gd name="T2" fmla="*/ 38 w 133"/>
                  <a:gd name="T3" fmla="*/ 115 h 123"/>
                  <a:gd name="T4" fmla="*/ 36 w 133"/>
                  <a:gd name="T5" fmla="*/ 115 h 123"/>
                  <a:gd name="T6" fmla="*/ 17 w 133"/>
                  <a:gd name="T7" fmla="*/ 36 h 123"/>
                  <a:gd name="T8" fmla="*/ 95 w 133"/>
                  <a:gd name="T9" fmla="*/ 16 h 123"/>
                  <a:gd name="T10" fmla="*/ 96 w 133"/>
                  <a:gd name="T11" fmla="*/ 17 h 123"/>
                  <a:gd name="T12" fmla="*/ 116 w 133"/>
                  <a:gd name="T13" fmla="*/ 95 h 123"/>
                  <a:gd name="T14" fmla="*/ 67 w 133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3">
                    <a:moveTo>
                      <a:pt x="67" y="123"/>
                    </a:moveTo>
                    <a:cubicBezTo>
                      <a:pt x="57" y="123"/>
                      <a:pt x="47" y="121"/>
                      <a:pt x="38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9" y="98"/>
                      <a:pt x="0" y="63"/>
                      <a:pt x="17" y="36"/>
                    </a:cubicBezTo>
                    <a:cubicBezTo>
                      <a:pt x="33" y="9"/>
                      <a:pt x="68" y="0"/>
                      <a:pt x="95" y="16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124" y="33"/>
                      <a:pt x="133" y="68"/>
                      <a:pt x="116" y="95"/>
                    </a:cubicBezTo>
                    <a:cubicBezTo>
                      <a:pt x="106" y="113"/>
                      <a:pt x="86" y="123"/>
                      <a:pt x="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215">
                <a:extLst>
                  <a:ext uri="{FF2B5EF4-FFF2-40B4-BE49-F238E27FC236}">
                    <a16:creationId xmlns:a16="http://schemas.microsoft.com/office/drawing/2014/main" id="{24AF9477-8732-4785-AE48-7D699D4F0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6" y="1001"/>
                <a:ext cx="38" cy="35"/>
              </a:xfrm>
              <a:custGeom>
                <a:avLst/>
                <a:gdLst>
                  <a:gd name="T0" fmla="*/ 68 w 137"/>
                  <a:gd name="T1" fmla="*/ 128 h 128"/>
                  <a:gd name="T2" fmla="*/ 18 w 137"/>
                  <a:gd name="T3" fmla="*/ 101 h 128"/>
                  <a:gd name="T4" fmla="*/ 36 w 137"/>
                  <a:gd name="T5" fmla="*/ 19 h 128"/>
                  <a:gd name="T6" fmla="*/ 37 w 137"/>
                  <a:gd name="T7" fmla="*/ 18 h 128"/>
                  <a:gd name="T8" fmla="*/ 119 w 137"/>
                  <a:gd name="T9" fmla="*/ 36 h 128"/>
                  <a:gd name="T10" fmla="*/ 101 w 137"/>
                  <a:gd name="T11" fmla="*/ 118 h 128"/>
                  <a:gd name="T12" fmla="*/ 100 w 137"/>
                  <a:gd name="T13" fmla="*/ 119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9" y="128"/>
                      <a:pt x="29" y="119"/>
                      <a:pt x="18" y="101"/>
                    </a:cubicBezTo>
                    <a:cubicBezTo>
                      <a:pt x="0" y="73"/>
                      <a:pt x="8" y="36"/>
                      <a:pt x="36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65" y="0"/>
                      <a:pt x="102" y="8"/>
                      <a:pt x="119" y="36"/>
                    </a:cubicBezTo>
                    <a:cubicBezTo>
                      <a:pt x="137" y="64"/>
                      <a:pt x="129" y="100"/>
                      <a:pt x="101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0" y="125"/>
                      <a:pt x="79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216">
                <a:extLst>
                  <a:ext uri="{FF2B5EF4-FFF2-40B4-BE49-F238E27FC236}">
                    <a16:creationId xmlns:a16="http://schemas.microsoft.com/office/drawing/2014/main" id="{3310F903-B7ED-444D-AE39-E0948CA8D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000"/>
                <a:ext cx="34" cy="31"/>
              </a:xfrm>
              <a:custGeom>
                <a:avLst/>
                <a:gdLst>
                  <a:gd name="T0" fmla="*/ 61 w 120"/>
                  <a:gd name="T1" fmla="*/ 112 h 112"/>
                  <a:gd name="T2" fmla="*/ 34 w 120"/>
                  <a:gd name="T3" fmla="*/ 104 h 112"/>
                  <a:gd name="T4" fmla="*/ 33 w 120"/>
                  <a:gd name="T5" fmla="*/ 104 h 112"/>
                  <a:gd name="T6" fmla="*/ 15 w 120"/>
                  <a:gd name="T7" fmla="*/ 33 h 112"/>
                  <a:gd name="T8" fmla="*/ 86 w 120"/>
                  <a:gd name="T9" fmla="*/ 15 h 112"/>
                  <a:gd name="T10" fmla="*/ 87 w 120"/>
                  <a:gd name="T11" fmla="*/ 16 h 112"/>
                  <a:gd name="T12" fmla="*/ 105 w 120"/>
                  <a:gd name="T13" fmla="*/ 87 h 112"/>
                  <a:gd name="T14" fmla="*/ 61 w 120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2">
                    <a:moveTo>
                      <a:pt x="61" y="112"/>
                    </a:moveTo>
                    <a:cubicBezTo>
                      <a:pt x="51" y="112"/>
                      <a:pt x="42" y="110"/>
                      <a:pt x="34" y="104"/>
                    </a:cubicBezTo>
                    <a:cubicBezTo>
                      <a:pt x="33" y="104"/>
                      <a:pt x="33" y="104"/>
                      <a:pt x="33" y="104"/>
                    </a:cubicBezTo>
                    <a:cubicBezTo>
                      <a:pt x="8" y="89"/>
                      <a:pt x="0" y="57"/>
                      <a:pt x="15" y="33"/>
                    </a:cubicBezTo>
                    <a:cubicBezTo>
                      <a:pt x="30" y="8"/>
                      <a:pt x="62" y="0"/>
                      <a:pt x="86" y="15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112" y="30"/>
                      <a:pt x="120" y="62"/>
                      <a:pt x="105" y="87"/>
                    </a:cubicBezTo>
                    <a:cubicBezTo>
                      <a:pt x="95" y="103"/>
                      <a:pt x="78" y="112"/>
                      <a:pt x="61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217">
                <a:extLst>
                  <a:ext uri="{FF2B5EF4-FFF2-40B4-BE49-F238E27FC236}">
                    <a16:creationId xmlns:a16="http://schemas.microsoft.com/office/drawing/2014/main" id="{05C7377E-19E3-40CF-8591-77A552C75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955"/>
                <a:ext cx="41" cy="40"/>
              </a:xfrm>
              <a:custGeom>
                <a:avLst/>
                <a:gdLst>
                  <a:gd name="T0" fmla="*/ 75 w 151"/>
                  <a:gd name="T1" fmla="*/ 144 h 144"/>
                  <a:gd name="T2" fmla="*/ 8 w 151"/>
                  <a:gd name="T3" fmla="*/ 89 h 144"/>
                  <a:gd name="T4" fmla="*/ 61 w 151"/>
                  <a:gd name="T5" fmla="*/ 8 h 144"/>
                  <a:gd name="T6" fmla="*/ 63 w 151"/>
                  <a:gd name="T7" fmla="*/ 7 h 144"/>
                  <a:gd name="T8" fmla="*/ 144 w 151"/>
                  <a:gd name="T9" fmla="*/ 61 h 144"/>
                  <a:gd name="T10" fmla="*/ 90 w 151"/>
                  <a:gd name="T11" fmla="*/ 142 h 144"/>
                  <a:gd name="T12" fmla="*/ 89 w 151"/>
                  <a:gd name="T13" fmla="*/ 142 h 144"/>
                  <a:gd name="T14" fmla="*/ 75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5" y="144"/>
                    </a:moveTo>
                    <a:cubicBezTo>
                      <a:pt x="43" y="144"/>
                      <a:pt x="14" y="121"/>
                      <a:pt x="8" y="89"/>
                    </a:cubicBezTo>
                    <a:cubicBezTo>
                      <a:pt x="0" y="51"/>
                      <a:pt x="24" y="15"/>
                      <a:pt x="61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100" y="0"/>
                      <a:pt x="136" y="24"/>
                      <a:pt x="144" y="61"/>
                    </a:cubicBezTo>
                    <a:cubicBezTo>
                      <a:pt x="151" y="98"/>
                      <a:pt x="127" y="134"/>
                      <a:pt x="90" y="142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4" y="143"/>
                      <a:pt x="80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218">
                <a:extLst>
                  <a:ext uri="{FF2B5EF4-FFF2-40B4-BE49-F238E27FC236}">
                    <a16:creationId xmlns:a16="http://schemas.microsoft.com/office/drawing/2014/main" id="{E65BDEF5-A219-4267-8968-4E2DE8875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945"/>
                <a:ext cx="53" cy="50"/>
              </a:xfrm>
              <a:custGeom>
                <a:avLst/>
                <a:gdLst>
                  <a:gd name="T0" fmla="*/ 97 w 191"/>
                  <a:gd name="T1" fmla="*/ 182 h 182"/>
                  <a:gd name="T2" fmla="*/ 82 w 191"/>
                  <a:gd name="T3" fmla="*/ 180 h 182"/>
                  <a:gd name="T4" fmla="*/ 80 w 191"/>
                  <a:gd name="T5" fmla="*/ 180 h 182"/>
                  <a:gd name="T6" fmla="*/ 8 w 191"/>
                  <a:gd name="T7" fmla="*/ 79 h 182"/>
                  <a:gd name="T8" fmla="*/ 109 w 191"/>
                  <a:gd name="T9" fmla="*/ 8 h 182"/>
                  <a:gd name="T10" fmla="*/ 111 w 191"/>
                  <a:gd name="T11" fmla="*/ 8 h 182"/>
                  <a:gd name="T12" fmla="*/ 183 w 191"/>
                  <a:gd name="T13" fmla="*/ 109 h 182"/>
                  <a:gd name="T14" fmla="*/ 97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7" y="182"/>
                    </a:moveTo>
                    <a:cubicBezTo>
                      <a:pt x="92" y="182"/>
                      <a:pt x="87" y="181"/>
                      <a:pt x="82" y="180"/>
                    </a:cubicBezTo>
                    <a:cubicBezTo>
                      <a:pt x="80" y="180"/>
                      <a:pt x="80" y="180"/>
                      <a:pt x="80" y="180"/>
                    </a:cubicBezTo>
                    <a:cubicBezTo>
                      <a:pt x="32" y="172"/>
                      <a:pt x="0" y="127"/>
                      <a:pt x="8" y="79"/>
                    </a:cubicBezTo>
                    <a:cubicBezTo>
                      <a:pt x="17" y="32"/>
                      <a:pt x="62" y="0"/>
                      <a:pt x="109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59" y="16"/>
                      <a:pt x="191" y="61"/>
                      <a:pt x="183" y="109"/>
                    </a:cubicBezTo>
                    <a:cubicBezTo>
                      <a:pt x="175" y="151"/>
                      <a:pt x="138" y="182"/>
                      <a:pt x="97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219">
                <a:extLst>
                  <a:ext uri="{FF2B5EF4-FFF2-40B4-BE49-F238E27FC236}">
                    <a16:creationId xmlns:a16="http://schemas.microsoft.com/office/drawing/2014/main" id="{1E2607BC-ED67-4CF5-9242-679F5296E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932"/>
                <a:ext cx="35" cy="34"/>
              </a:xfrm>
              <a:custGeom>
                <a:avLst/>
                <a:gdLst>
                  <a:gd name="T0" fmla="*/ 63 w 128"/>
                  <a:gd name="T1" fmla="*/ 122 h 122"/>
                  <a:gd name="T2" fmla="*/ 6 w 128"/>
                  <a:gd name="T3" fmla="*/ 75 h 122"/>
                  <a:gd name="T4" fmla="*/ 51 w 128"/>
                  <a:gd name="T5" fmla="*/ 6 h 122"/>
                  <a:gd name="T6" fmla="*/ 53 w 128"/>
                  <a:gd name="T7" fmla="*/ 6 h 122"/>
                  <a:gd name="T8" fmla="*/ 121 w 128"/>
                  <a:gd name="T9" fmla="*/ 51 h 122"/>
                  <a:gd name="T10" fmla="*/ 76 w 128"/>
                  <a:gd name="T11" fmla="*/ 120 h 122"/>
                  <a:gd name="T12" fmla="*/ 75 w 128"/>
                  <a:gd name="T13" fmla="*/ 120 h 122"/>
                  <a:gd name="T14" fmla="*/ 63 w 128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122">
                    <a:moveTo>
                      <a:pt x="63" y="122"/>
                    </a:moveTo>
                    <a:cubicBezTo>
                      <a:pt x="36" y="122"/>
                      <a:pt x="12" y="102"/>
                      <a:pt x="6" y="75"/>
                    </a:cubicBezTo>
                    <a:cubicBezTo>
                      <a:pt x="0" y="43"/>
                      <a:pt x="20" y="13"/>
                      <a:pt x="51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84" y="0"/>
                      <a:pt x="115" y="20"/>
                      <a:pt x="121" y="51"/>
                    </a:cubicBezTo>
                    <a:cubicBezTo>
                      <a:pt x="128" y="83"/>
                      <a:pt x="107" y="114"/>
                      <a:pt x="76" y="120"/>
                    </a:cubicBezTo>
                    <a:cubicBezTo>
                      <a:pt x="75" y="120"/>
                      <a:pt x="75" y="120"/>
                      <a:pt x="75" y="120"/>
                    </a:cubicBezTo>
                    <a:cubicBezTo>
                      <a:pt x="71" y="121"/>
                      <a:pt x="67" y="122"/>
                      <a:pt x="63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220">
                <a:extLst>
                  <a:ext uri="{FF2B5EF4-FFF2-40B4-BE49-F238E27FC236}">
                    <a16:creationId xmlns:a16="http://schemas.microsoft.com/office/drawing/2014/main" id="{4FBBEA27-81FE-4EE2-8E95-A3D58F3AF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924"/>
                <a:ext cx="50" cy="47"/>
              </a:xfrm>
              <a:custGeom>
                <a:avLst/>
                <a:gdLst>
                  <a:gd name="T0" fmla="*/ 90 w 178"/>
                  <a:gd name="T1" fmla="*/ 170 h 170"/>
                  <a:gd name="T2" fmla="*/ 76 w 178"/>
                  <a:gd name="T3" fmla="*/ 169 h 170"/>
                  <a:gd name="T4" fmla="*/ 74 w 178"/>
                  <a:gd name="T5" fmla="*/ 169 h 170"/>
                  <a:gd name="T6" fmla="*/ 8 w 178"/>
                  <a:gd name="T7" fmla="*/ 75 h 170"/>
                  <a:gd name="T8" fmla="*/ 102 w 178"/>
                  <a:gd name="T9" fmla="*/ 8 h 170"/>
                  <a:gd name="T10" fmla="*/ 104 w 178"/>
                  <a:gd name="T11" fmla="*/ 8 h 170"/>
                  <a:gd name="T12" fmla="*/ 170 w 178"/>
                  <a:gd name="T13" fmla="*/ 102 h 170"/>
                  <a:gd name="T14" fmla="*/ 90 w 178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70">
                    <a:moveTo>
                      <a:pt x="90" y="170"/>
                    </a:moveTo>
                    <a:cubicBezTo>
                      <a:pt x="86" y="170"/>
                      <a:pt x="81" y="170"/>
                      <a:pt x="76" y="169"/>
                    </a:cubicBezTo>
                    <a:cubicBezTo>
                      <a:pt x="74" y="169"/>
                      <a:pt x="74" y="169"/>
                      <a:pt x="74" y="169"/>
                    </a:cubicBezTo>
                    <a:cubicBezTo>
                      <a:pt x="30" y="161"/>
                      <a:pt x="0" y="119"/>
                      <a:pt x="8" y="75"/>
                    </a:cubicBezTo>
                    <a:cubicBezTo>
                      <a:pt x="15" y="30"/>
                      <a:pt x="58" y="0"/>
                      <a:pt x="102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48" y="16"/>
                      <a:pt x="178" y="58"/>
                      <a:pt x="170" y="102"/>
                    </a:cubicBezTo>
                    <a:cubicBezTo>
                      <a:pt x="164" y="142"/>
                      <a:pt x="129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221">
                <a:extLst>
                  <a:ext uri="{FF2B5EF4-FFF2-40B4-BE49-F238E27FC236}">
                    <a16:creationId xmlns:a16="http://schemas.microsoft.com/office/drawing/2014/main" id="{4B572A77-D673-4401-917F-AEFF4F0BF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900"/>
                <a:ext cx="53" cy="51"/>
              </a:xfrm>
              <a:custGeom>
                <a:avLst/>
                <a:gdLst>
                  <a:gd name="T0" fmla="*/ 97 w 191"/>
                  <a:gd name="T1" fmla="*/ 183 h 183"/>
                  <a:gd name="T2" fmla="*/ 82 w 191"/>
                  <a:gd name="T3" fmla="*/ 182 h 183"/>
                  <a:gd name="T4" fmla="*/ 80 w 191"/>
                  <a:gd name="T5" fmla="*/ 181 h 183"/>
                  <a:gd name="T6" fmla="*/ 8 w 191"/>
                  <a:gd name="T7" fmla="*/ 80 h 183"/>
                  <a:gd name="T8" fmla="*/ 109 w 191"/>
                  <a:gd name="T9" fmla="*/ 8 h 183"/>
                  <a:gd name="T10" fmla="*/ 111 w 191"/>
                  <a:gd name="T11" fmla="*/ 9 h 183"/>
                  <a:gd name="T12" fmla="*/ 183 w 191"/>
                  <a:gd name="T13" fmla="*/ 110 h 183"/>
                  <a:gd name="T14" fmla="*/ 97 w 191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3">
                    <a:moveTo>
                      <a:pt x="97" y="183"/>
                    </a:moveTo>
                    <a:cubicBezTo>
                      <a:pt x="92" y="183"/>
                      <a:pt x="87" y="182"/>
                      <a:pt x="82" y="182"/>
                    </a:cubicBezTo>
                    <a:cubicBezTo>
                      <a:pt x="80" y="181"/>
                      <a:pt x="80" y="181"/>
                      <a:pt x="80" y="181"/>
                    </a:cubicBezTo>
                    <a:cubicBezTo>
                      <a:pt x="32" y="173"/>
                      <a:pt x="0" y="128"/>
                      <a:pt x="8" y="80"/>
                    </a:cubicBezTo>
                    <a:cubicBezTo>
                      <a:pt x="16" y="32"/>
                      <a:pt x="62" y="0"/>
                      <a:pt x="109" y="8"/>
                    </a:cubicBezTo>
                    <a:cubicBezTo>
                      <a:pt x="111" y="9"/>
                      <a:pt x="111" y="9"/>
                      <a:pt x="111" y="9"/>
                    </a:cubicBezTo>
                    <a:cubicBezTo>
                      <a:pt x="159" y="17"/>
                      <a:pt x="191" y="62"/>
                      <a:pt x="183" y="110"/>
                    </a:cubicBezTo>
                    <a:cubicBezTo>
                      <a:pt x="176" y="153"/>
                      <a:pt x="139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222">
                <a:extLst>
                  <a:ext uri="{FF2B5EF4-FFF2-40B4-BE49-F238E27FC236}">
                    <a16:creationId xmlns:a16="http://schemas.microsoft.com/office/drawing/2014/main" id="{2C4CE89C-4791-4191-982A-625399A1E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746"/>
                <a:ext cx="35" cy="34"/>
              </a:xfrm>
              <a:custGeom>
                <a:avLst/>
                <a:gdLst>
                  <a:gd name="T0" fmla="*/ 64 w 129"/>
                  <a:gd name="T1" fmla="*/ 123 h 123"/>
                  <a:gd name="T2" fmla="*/ 6 w 129"/>
                  <a:gd name="T3" fmla="*/ 74 h 123"/>
                  <a:gd name="T4" fmla="*/ 54 w 129"/>
                  <a:gd name="T5" fmla="*/ 6 h 123"/>
                  <a:gd name="T6" fmla="*/ 55 w 129"/>
                  <a:gd name="T7" fmla="*/ 5 h 123"/>
                  <a:gd name="T8" fmla="*/ 123 w 129"/>
                  <a:gd name="T9" fmla="*/ 54 h 123"/>
                  <a:gd name="T10" fmla="*/ 75 w 129"/>
                  <a:gd name="T11" fmla="*/ 121 h 123"/>
                  <a:gd name="T12" fmla="*/ 74 w 129"/>
                  <a:gd name="T13" fmla="*/ 122 h 123"/>
                  <a:gd name="T14" fmla="*/ 64 w 129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3">
                    <a:moveTo>
                      <a:pt x="64" y="123"/>
                    </a:moveTo>
                    <a:cubicBezTo>
                      <a:pt x="35" y="123"/>
                      <a:pt x="10" y="102"/>
                      <a:pt x="6" y="74"/>
                    </a:cubicBezTo>
                    <a:cubicBezTo>
                      <a:pt x="0" y="42"/>
                      <a:pt x="22" y="11"/>
                      <a:pt x="54" y="6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87" y="0"/>
                      <a:pt x="118" y="21"/>
                      <a:pt x="123" y="54"/>
                    </a:cubicBezTo>
                    <a:cubicBezTo>
                      <a:pt x="129" y="86"/>
                      <a:pt x="107" y="116"/>
                      <a:pt x="75" y="121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70" y="122"/>
                      <a:pt x="67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223">
                <a:extLst>
                  <a:ext uri="{FF2B5EF4-FFF2-40B4-BE49-F238E27FC236}">
                    <a16:creationId xmlns:a16="http://schemas.microsoft.com/office/drawing/2014/main" id="{982A4867-3777-4B7E-8AC4-B5FEC03A1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2728"/>
                <a:ext cx="40" cy="39"/>
              </a:xfrm>
              <a:custGeom>
                <a:avLst/>
                <a:gdLst>
                  <a:gd name="T0" fmla="*/ 74 w 147"/>
                  <a:gd name="T1" fmla="*/ 141 h 141"/>
                  <a:gd name="T2" fmla="*/ 61 w 147"/>
                  <a:gd name="T3" fmla="*/ 139 h 141"/>
                  <a:gd name="T4" fmla="*/ 60 w 147"/>
                  <a:gd name="T5" fmla="*/ 139 h 141"/>
                  <a:gd name="T6" fmla="*/ 7 w 147"/>
                  <a:gd name="T7" fmla="*/ 60 h 141"/>
                  <a:gd name="T8" fmla="*/ 86 w 147"/>
                  <a:gd name="T9" fmla="*/ 8 h 141"/>
                  <a:gd name="T10" fmla="*/ 88 w 147"/>
                  <a:gd name="T11" fmla="*/ 8 h 141"/>
                  <a:gd name="T12" fmla="*/ 140 w 147"/>
                  <a:gd name="T13" fmla="*/ 87 h 141"/>
                  <a:gd name="T14" fmla="*/ 74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4" y="141"/>
                    </a:moveTo>
                    <a:cubicBezTo>
                      <a:pt x="70" y="141"/>
                      <a:pt x="65" y="140"/>
                      <a:pt x="61" y="139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23" y="132"/>
                      <a:pt x="0" y="96"/>
                      <a:pt x="7" y="60"/>
                    </a:cubicBezTo>
                    <a:cubicBezTo>
                      <a:pt x="15" y="24"/>
                      <a:pt x="50" y="0"/>
                      <a:pt x="86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124" y="15"/>
                      <a:pt x="147" y="51"/>
                      <a:pt x="140" y="87"/>
                    </a:cubicBezTo>
                    <a:cubicBezTo>
                      <a:pt x="133" y="119"/>
                      <a:pt x="10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224">
                <a:extLst>
                  <a:ext uri="{FF2B5EF4-FFF2-40B4-BE49-F238E27FC236}">
                    <a16:creationId xmlns:a16="http://schemas.microsoft.com/office/drawing/2014/main" id="{188FCEFA-67C3-4EA5-9876-F021B4464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720"/>
                <a:ext cx="41" cy="39"/>
              </a:xfrm>
              <a:custGeom>
                <a:avLst/>
                <a:gdLst>
                  <a:gd name="T0" fmla="*/ 73 w 148"/>
                  <a:gd name="T1" fmla="*/ 141 h 141"/>
                  <a:gd name="T2" fmla="*/ 6 w 148"/>
                  <a:gd name="T3" fmla="*/ 85 h 141"/>
                  <a:gd name="T4" fmla="*/ 62 w 148"/>
                  <a:gd name="T5" fmla="*/ 6 h 141"/>
                  <a:gd name="T6" fmla="*/ 64 w 148"/>
                  <a:gd name="T7" fmla="*/ 6 h 141"/>
                  <a:gd name="T8" fmla="*/ 142 w 148"/>
                  <a:gd name="T9" fmla="*/ 61 h 141"/>
                  <a:gd name="T10" fmla="*/ 86 w 148"/>
                  <a:gd name="T11" fmla="*/ 140 h 141"/>
                  <a:gd name="T12" fmla="*/ 85 w 148"/>
                  <a:gd name="T13" fmla="*/ 140 h 141"/>
                  <a:gd name="T14" fmla="*/ 73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3" y="141"/>
                    </a:moveTo>
                    <a:cubicBezTo>
                      <a:pt x="41" y="141"/>
                      <a:pt x="12" y="118"/>
                      <a:pt x="6" y="85"/>
                    </a:cubicBezTo>
                    <a:cubicBezTo>
                      <a:pt x="0" y="48"/>
                      <a:pt x="25" y="12"/>
                      <a:pt x="62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101" y="0"/>
                      <a:pt x="136" y="24"/>
                      <a:pt x="142" y="61"/>
                    </a:cubicBezTo>
                    <a:cubicBezTo>
                      <a:pt x="148" y="98"/>
                      <a:pt x="123" y="134"/>
                      <a:pt x="86" y="140"/>
                    </a:cubicBezTo>
                    <a:cubicBezTo>
                      <a:pt x="85" y="140"/>
                      <a:pt x="85" y="140"/>
                      <a:pt x="85" y="140"/>
                    </a:cubicBezTo>
                    <a:cubicBezTo>
                      <a:pt x="81" y="141"/>
                      <a:pt x="77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225">
                <a:extLst>
                  <a:ext uri="{FF2B5EF4-FFF2-40B4-BE49-F238E27FC236}">
                    <a16:creationId xmlns:a16="http://schemas.microsoft.com/office/drawing/2014/main" id="{F5E63DC9-86A0-4843-B6B0-34BADCE75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693"/>
                <a:ext cx="55" cy="53"/>
              </a:xfrm>
              <a:custGeom>
                <a:avLst/>
                <a:gdLst>
                  <a:gd name="T0" fmla="*/ 102 w 201"/>
                  <a:gd name="T1" fmla="*/ 191 h 191"/>
                  <a:gd name="T2" fmla="*/ 83 w 201"/>
                  <a:gd name="T3" fmla="*/ 190 h 191"/>
                  <a:gd name="T4" fmla="*/ 81 w 201"/>
                  <a:gd name="T5" fmla="*/ 189 h 191"/>
                  <a:gd name="T6" fmla="*/ 10 w 201"/>
                  <a:gd name="T7" fmla="*/ 81 h 191"/>
                  <a:gd name="T8" fmla="*/ 118 w 201"/>
                  <a:gd name="T9" fmla="*/ 10 h 191"/>
                  <a:gd name="T10" fmla="*/ 120 w 201"/>
                  <a:gd name="T11" fmla="*/ 10 h 191"/>
                  <a:gd name="T12" fmla="*/ 191 w 201"/>
                  <a:gd name="T13" fmla="*/ 118 h 191"/>
                  <a:gd name="T14" fmla="*/ 102 w 201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191">
                    <a:moveTo>
                      <a:pt x="102" y="191"/>
                    </a:moveTo>
                    <a:cubicBezTo>
                      <a:pt x="96" y="191"/>
                      <a:pt x="89" y="191"/>
                      <a:pt x="83" y="190"/>
                    </a:cubicBezTo>
                    <a:cubicBezTo>
                      <a:pt x="81" y="189"/>
                      <a:pt x="81" y="189"/>
                      <a:pt x="81" y="189"/>
                    </a:cubicBezTo>
                    <a:cubicBezTo>
                      <a:pt x="32" y="179"/>
                      <a:pt x="0" y="131"/>
                      <a:pt x="10" y="81"/>
                    </a:cubicBezTo>
                    <a:cubicBezTo>
                      <a:pt x="20" y="32"/>
                      <a:pt x="68" y="0"/>
                      <a:pt x="118" y="10"/>
                    </a:cubicBezTo>
                    <a:cubicBezTo>
                      <a:pt x="120" y="10"/>
                      <a:pt x="120" y="10"/>
                      <a:pt x="120" y="10"/>
                    </a:cubicBezTo>
                    <a:cubicBezTo>
                      <a:pt x="169" y="20"/>
                      <a:pt x="201" y="69"/>
                      <a:pt x="191" y="118"/>
                    </a:cubicBezTo>
                    <a:cubicBezTo>
                      <a:pt x="182" y="161"/>
                      <a:pt x="144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226">
                <a:extLst>
                  <a:ext uri="{FF2B5EF4-FFF2-40B4-BE49-F238E27FC236}">
                    <a16:creationId xmlns:a16="http://schemas.microsoft.com/office/drawing/2014/main" id="{C44629DC-3963-474B-AB22-73D651F80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2693"/>
                <a:ext cx="50" cy="47"/>
              </a:xfrm>
              <a:custGeom>
                <a:avLst/>
                <a:gdLst>
                  <a:gd name="T0" fmla="*/ 89 w 181"/>
                  <a:gd name="T1" fmla="*/ 173 h 173"/>
                  <a:gd name="T2" fmla="*/ 7 w 181"/>
                  <a:gd name="T3" fmla="*/ 104 h 173"/>
                  <a:gd name="T4" fmla="*/ 75 w 181"/>
                  <a:gd name="T5" fmla="*/ 8 h 173"/>
                  <a:gd name="T6" fmla="*/ 77 w 181"/>
                  <a:gd name="T7" fmla="*/ 7 h 173"/>
                  <a:gd name="T8" fmla="*/ 173 w 181"/>
                  <a:gd name="T9" fmla="*/ 75 h 173"/>
                  <a:gd name="T10" fmla="*/ 105 w 181"/>
                  <a:gd name="T11" fmla="*/ 171 h 173"/>
                  <a:gd name="T12" fmla="*/ 103 w 181"/>
                  <a:gd name="T13" fmla="*/ 172 h 173"/>
                  <a:gd name="T14" fmla="*/ 89 w 181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3">
                    <a:moveTo>
                      <a:pt x="89" y="173"/>
                    </a:moveTo>
                    <a:cubicBezTo>
                      <a:pt x="49" y="173"/>
                      <a:pt x="14" y="144"/>
                      <a:pt x="7" y="104"/>
                    </a:cubicBezTo>
                    <a:cubicBezTo>
                      <a:pt x="0" y="58"/>
                      <a:pt x="30" y="15"/>
                      <a:pt x="75" y="8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122" y="0"/>
                      <a:pt x="165" y="30"/>
                      <a:pt x="173" y="75"/>
                    </a:cubicBezTo>
                    <a:cubicBezTo>
                      <a:pt x="181" y="121"/>
                      <a:pt x="150" y="164"/>
                      <a:pt x="105" y="171"/>
                    </a:cubicBezTo>
                    <a:cubicBezTo>
                      <a:pt x="103" y="172"/>
                      <a:pt x="103" y="172"/>
                      <a:pt x="103" y="172"/>
                    </a:cubicBezTo>
                    <a:cubicBezTo>
                      <a:pt x="99" y="172"/>
                      <a:pt x="94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227">
                <a:extLst>
                  <a:ext uri="{FF2B5EF4-FFF2-40B4-BE49-F238E27FC236}">
                    <a16:creationId xmlns:a16="http://schemas.microsoft.com/office/drawing/2014/main" id="{FB20F91D-B59C-40DC-A5DF-B856538C3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652"/>
                <a:ext cx="60" cy="57"/>
              </a:xfrm>
              <a:custGeom>
                <a:avLst/>
                <a:gdLst>
                  <a:gd name="T0" fmla="*/ 109 w 217"/>
                  <a:gd name="T1" fmla="*/ 203 h 203"/>
                  <a:gd name="T2" fmla="*/ 59 w 217"/>
                  <a:gd name="T3" fmla="*/ 188 h 203"/>
                  <a:gd name="T4" fmla="*/ 57 w 217"/>
                  <a:gd name="T5" fmla="*/ 187 h 203"/>
                  <a:gd name="T6" fmla="*/ 28 w 217"/>
                  <a:gd name="T7" fmla="*/ 57 h 203"/>
                  <a:gd name="T8" fmla="*/ 158 w 217"/>
                  <a:gd name="T9" fmla="*/ 28 h 203"/>
                  <a:gd name="T10" fmla="*/ 160 w 217"/>
                  <a:gd name="T11" fmla="*/ 29 h 203"/>
                  <a:gd name="T12" fmla="*/ 189 w 217"/>
                  <a:gd name="T13" fmla="*/ 160 h 203"/>
                  <a:gd name="T14" fmla="*/ 109 w 217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3">
                    <a:moveTo>
                      <a:pt x="109" y="203"/>
                    </a:moveTo>
                    <a:cubicBezTo>
                      <a:pt x="92" y="203"/>
                      <a:pt x="74" y="198"/>
                      <a:pt x="59" y="188"/>
                    </a:cubicBezTo>
                    <a:cubicBezTo>
                      <a:pt x="57" y="187"/>
                      <a:pt x="57" y="187"/>
                      <a:pt x="57" y="187"/>
                    </a:cubicBezTo>
                    <a:cubicBezTo>
                      <a:pt x="13" y="159"/>
                      <a:pt x="0" y="100"/>
                      <a:pt x="28" y="57"/>
                    </a:cubicBezTo>
                    <a:cubicBezTo>
                      <a:pt x="56" y="13"/>
                      <a:pt x="115" y="0"/>
                      <a:pt x="158" y="28"/>
                    </a:cubicBezTo>
                    <a:cubicBezTo>
                      <a:pt x="160" y="29"/>
                      <a:pt x="160" y="29"/>
                      <a:pt x="160" y="29"/>
                    </a:cubicBezTo>
                    <a:cubicBezTo>
                      <a:pt x="204" y="57"/>
                      <a:pt x="217" y="116"/>
                      <a:pt x="189" y="160"/>
                    </a:cubicBezTo>
                    <a:cubicBezTo>
                      <a:pt x="171" y="188"/>
                      <a:pt x="140" y="203"/>
                      <a:pt x="109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228">
                <a:extLst>
                  <a:ext uri="{FF2B5EF4-FFF2-40B4-BE49-F238E27FC236}">
                    <a16:creationId xmlns:a16="http://schemas.microsoft.com/office/drawing/2014/main" id="{C2D03A1E-B06A-417E-B5BA-990B8BDDB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633"/>
                <a:ext cx="57" cy="53"/>
              </a:xfrm>
              <a:custGeom>
                <a:avLst/>
                <a:gdLst>
                  <a:gd name="T0" fmla="*/ 102 w 205"/>
                  <a:gd name="T1" fmla="*/ 191 h 191"/>
                  <a:gd name="T2" fmla="*/ 26 w 205"/>
                  <a:gd name="T3" fmla="*/ 148 h 191"/>
                  <a:gd name="T4" fmla="*/ 56 w 205"/>
                  <a:gd name="T5" fmla="*/ 26 h 191"/>
                  <a:gd name="T6" fmla="*/ 58 w 205"/>
                  <a:gd name="T7" fmla="*/ 25 h 191"/>
                  <a:gd name="T8" fmla="*/ 180 w 205"/>
                  <a:gd name="T9" fmla="*/ 55 h 191"/>
                  <a:gd name="T10" fmla="*/ 149 w 205"/>
                  <a:gd name="T11" fmla="*/ 177 h 191"/>
                  <a:gd name="T12" fmla="*/ 147 w 205"/>
                  <a:gd name="T13" fmla="*/ 178 h 191"/>
                  <a:gd name="T14" fmla="*/ 102 w 205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1">
                    <a:moveTo>
                      <a:pt x="102" y="191"/>
                    </a:moveTo>
                    <a:cubicBezTo>
                      <a:pt x="72" y="191"/>
                      <a:pt x="42" y="175"/>
                      <a:pt x="26" y="148"/>
                    </a:cubicBezTo>
                    <a:cubicBezTo>
                      <a:pt x="0" y="105"/>
                      <a:pt x="14" y="51"/>
                      <a:pt x="56" y="26"/>
                    </a:cubicBezTo>
                    <a:cubicBezTo>
                      <a:pt x="58" y="25"/>
                      <a:pt x="58" y="25"/>
                      <a:pt x="58" y="25"/>
                    </a:cubicBezTo>
                    <a:cubicBezTo>
                      <a:pt x="100" y="0"/>
                      <a:pt x="154" y="13"/>
                      <a:pt x="180" y="55"/>
                    </a:cubicBezTo>
                    <a:cubicBezTo>
                      <a:pt x="205" y="97"/>
                      <a:pt x="191" y="152"/>
                      <a:pt x="149" y="177"/>
                    </a:cubicBezTo>
                    <a:cubicBezTo>
                      <a:pt x="147" y="178"/>
                      <a:pt x="147" y="178"/>
                      <a:pt x="147" y="178"/>
                    </a:cubicBezTo>
                    <a:cubicBezTo>
                      <a:pt x="133" y="187"/>
                      <a:pt x="117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229">
                <a:extLst>
                  <a:ext uri="{FF2B5EF4-FFF2-40B4-BE49-F238E27FC236}">
                    <a16:creationId xmlns:a16="http://schemas.microsoft.com/office/drawing/2014/main" id="{016B403F-27E3-4C30-B8DD-A34A0AF01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588"/>
                <a:ext cx="41" cy="38"/>
              </a:xfrm>
              <a:custGeom>
                <a:avLst/>
                <a:gdLst>
                  <a:gd name="T0" fmla="*/ 76 w 150"/>
                  <a:gd name="T1" fmla="*/ 140 h 140"/>
                  <a:gd name="T2" fmla="*/ 40 w 150"/>
                  <a:gd name="T3" fmla="*/ 130 h 140"/>
                  <a:gd name="T4" fmla="*/ 39 w 150"/>
                  <a:gd name="T5" fmla="*/ 129 h 140"/>
                  <a:gd name="T6" fmla="*/ 20 w 150"/>
                  <a:gd name="T7" fmla="*/ 39 h 140"/>
                  <a:gd name="T8" fmla="*/ 110 w 150"/>
                  <a:gd name="T9" fmla="*/ 19 h 140"/>
                  <a:gd name="T10" fmla="*/ 111 w 150"/>
                  <a:gd name="T11" fmla="*/ 20 h 140"/>
                  <a:gd name="T12" fmla="*/ 130 w 150"/>
                  <a:gd name="T13" fmla="*/ 110 h 140"/>
                  <a:gd name="T14" fmla="*/ 76 w 15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0">
                    <a:moveTo>
                      <a:pt x="76" y="140"/>
                    </a:moveTo>
                    <a:cubicBezTo>
                      <a:pt x="64" y="140"/>
                      <a:pt x="51" y="137"/>
                      <a:pt x="40" y="130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9" y="109"/>
                      <a:pt x="0" y="69"/>
                      <a:pt x="20" y="39"/>
                    </a:cubicBezTo>
                    <a:cubicBezTo>
                      <a:pt x="39" y="9"/>
                      <a:pt x="79" y="0"/>
                      <a:pt x="110" y="19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41" y="39"/>
                      <a:pt x="150" y="80"/>
                      <a:pt x="130" y="110"/>
                    </a:cubicBezTo>
                    <a:cubicBezTo>
                      <a:pt x="118" y="129"/>
                      <a:pt x="97" y="140"/>
                      <a:pt x="76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230">
                <a:extLst>
                  <a:ext uri="{FF2B5EF4-FFF2-40B4-BE49-F238E27FC236}">
                    <a16:creationId xmlns:a16="http://schemas.microsoft.com/office/drawing/2014/main" id="{B11B604E-AD5A-48A7-A486-15FBC1DA7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2570"/>
                <a:ext cx="42" cy="38"/>
              </a:xfrm>
              <a:custGeom>
                <a:avLst/>
                <a:gdLst>
                  <a:gd name="T0" fmla="*/ 74 w 149"/>
                  <a:gd name="T1" fmla="*/ 139 h 139"/>
                  <a:gd name="T2" fmla="*/ 18 w 149"/>
                  <a:gd name="T3" fmla="*/ 108 h 139"/>
                  <a:gd name="T4" fmla="*/ 40 w 149"/>
                  <a:gd name="T5" fmla="*/ 19 h 139"/>
                  <a:gd name="T6" fmla="*/ 42 w 149"/>
                  <a:gd name="T7" fmla="*/ 18 h 139"/>
                  <a:gd name="T8" fmla="*/ 130 w 149"/>
                  <a:gd name="T9" fmla="*/ 40 h 139"/>
                  <a:gd name="T10" fmla="*/ 108 w 149"/>
                  <a:gd name="T11" fmla="*/ 129 h 139"/>
                  <a:gd name="T12" fmla="*/ 107 w 149"/>
                  <a:gd name="T13" fmla="*/ 130 h 139"/>
                  <a:gd name="T14" fmla="*/ 74 w 149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39">
                    <a:moveTo>
                      <a:pt x="74" y="139"/>
                    </a:moveTo>
                    <a:cubicBezTo>
                      <a:pt x="52" y="139"/>
                      <a:pt x="30" y="128"/>
                      <a:pt x="18" y="108"/>
                    </a:cubicBezTo>
                    <a:cubicBezTo>
                      <a:pt x="0" y="77"/>
                      <a:pt x="10" y="37"/>
                      <a:pt x="40" y="19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72" y="0"/>
                      <a:pt x="112" y="10"/>
                      <a:pt x="130" y="40"/>
                    </a:cubicBezTo>
                    <a:cubicBezTo>
                      <a:pt x="149" y="71"/>
                      <a:pt x="139" y="111"/>
                      <a:pt x="108" y="129"/>
                    </a:cubicBezTo>
                    <a:cubicBezTo>
                      <a:pt x="107" y="130"/>
                      <a:pt x="107" y="130"/>
                      <a:pt x="107" y="130"/>
                    </a:cubicBezTo>
                    <a:cubicBezTo>
                      <a:pt x="96" y="136"/>
                      <a:pt x="85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231">
                <a:extLst>
                  <a:ext uri="{FF2B5EF4-FFF2-40B4-BE49-F238E27FC236}">
                    <a16:creationId xmlns:a16="http://schemas.microsoft.com/office/drawing/2014/main" id="{049F5287-111A-4963-BDA6-557E20304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511"/>
                <a:ext cx="48" cy="44"/>
              </a:xfrm>
              <a:custGeom>
                <a:avLst/>
                <a:gdLst>
                  <a:gd name="T0" fmla="*/ 86 w 171"/>
                  <a:gd name="T1" fmla="*/ 161 h 161"/>
                  <a:gd name="T2" fmla="*/ 46 w 171"/>
                  <a:gd name="T3" fmla="*/ 149 h 161"/>
                  <a:gd name="T4" fmla="*/ 44 w 171"/>
                  <a:gd name="T5" fmla="*/ 148 h 161"/>
                  <a:gd name="T6" fmla="*/ 22 w 171"/>
                  <a:gd name="T7" fmla="*/ 45 h 161"/>
                  <a:gd name="T8" fmla="*/ 125 w 171"/>
                  <a:gd name="T9" fmla="*/ 22 h 161"/>
                  <a:gd name="T10" fmla="*/ 126 w 171"/>
                  <a:gd name="T11" fmla="*/ 23 h 161"/>
                  <a:gd name="T12" fmla="*/ 149 w 171"/>
                  <a:gd name="T13" fmla="*/ 127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72" y="161"/>
                      <a:pt x="58" y="157"/>
                      <a:pt x="46" y="149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10" y="126"/>
                      <a:pt x="0" y="80"/>
                      <a:pt x="22" y="45"/>
                    </a:cubicBezTo>
                    <a:cubicBezTo>
                      <a:pt x="44" y="10"/>
                      <a:pt x="90" y="0"/>
                      <a:pt x="125" y="22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61" y="46"/>
                      <a:pt x="171" y="92"/>
                      <a:pt x="149" y="127"/>
                    </a:cubicBezTo>
                    <a:cubicBezTo>
                      <a:pt x="135" y="149"/>
                      <a:pt x="111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232">
                <a:extLst>
                  <a:ext uri="{FF2B5EF4-FFF2-40B4-BE49-F238E27FC236}">
                    <a16:creationId xmlns:a16="http://schemas.microsoft.com/office/drawing/2014/main" id="{7766B598-8579-436A-8E6D-9094BD41C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2490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8 w 168"/>
                  <a:gd name="T3" fmla="*/ 144 h 159"/>
                  <a:gd name="T4" fmla="*/ 25 w 168"/>
                  <a:gd name="T5" fmla="*/ 39 h 159"/>
                  <a:gd name="T6" fmla="*/ 26 w 168"/>
                  <a:gd name="T7" fmla="*/ 38 h 159"/>
                  <a:gd name="T8" fmla="*/ 130 w 168"/>
                  <a:gd name="T9" fmla="*/ 25 h 159"/>
                  <a:gd name="T10" fmla="*/ 143 w 168"/>
                  <a:gd name="T11" fmla="*/ 129 h 159"/>
                  <a:gd name="T12" fmla="*/ 142 w 168"/>
                  <a:gd name="T13" fmla="*/ 131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7" y="159"/>
                      <a:pt x="51" y="154"/>
                      <a:pt x="38" y="144"/>
                    </a:cubicBezTo>
                    <a:cubicBezTo>
                      <a:pt x="5" y="119"/>
                      <a:pt x="0" y="72"/>
                      <a:pt x="25" y="39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51" y="6"/>
                      <a:pt x="98" y="0"/>
                      <a:pt x="130" y="25"/>
                    </a:cubicBezTo>
                    <a:cubicBezTo>
                      <a:pt x="162" y="50"/>
                      <a:pt x="168" y="97"/>
                      <a:pt x="143" y="129"/>
                    </a:cubicBezTo>
                    <a:cubicBezTo>
                      <a:pt x="142" y="131"/>
                      <a:pt x="142" y="131"/>
                      <a:pt x="142" y="131"/>
                    </a:cubicBezTo>
                    <a:cubicBezTo>
                      <a:pt x="127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233">
                <a:extLst>
                  <a:ext uri="{FF2B5EF4-FFF2-40B4-BE49-F238E27FC236}">
                    <a16:creationId xmlns:a16="http://schemas.microsoft.com/office/drawing/2014/main" id="{7435A5C9-BFEF-44DD-A9AA-228D4C8B1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2410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27 w 178"/>
                  <a:gd name="T3" fmla="*/ 136 h 168"/>
                  <a:gd name="T4" fmla="*/ 26 w 178"/>
                  <a:gd name="T5" fmla="*/ 134 h 168"/>
                  <a:gd name="T6" fmla="*/ 43 w 178"/>
                  <a:gd name="T7" fmla="*/ 26 h 168"/>
                  <a:gd name="T8" fmla="*/ 152 w 178"/>
                  <a:gd name="T9" fmla="*/ 43 h 168"/>
                  <a:gd name="T10" fmla="*/ 153 w 178"/>
                  <a:gd name="T11" fmla="*/ 44 h 168"/>
                  <a:gd name="T12" fmla="*/ 136 w 178"/>
                  <a:gd name="T13" fmla="*/ 153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66" y="168"/>
                      <a:pt x="42" y="157"/>
                      <a:pt x="27" y="136"/>
                    </a:cubicBezTo>
                    <a:cubicBezTo>
                      <a:pt x="26" y="134"/>
                      <a:pt x="26" y="134"/>
                      <a:pt x="26" y="134"/>
                    </a:cubicBezTo>
                    <a:cubicBezTo>
                      <a:pt x="0" y="100"/>
                      <a:pt x="8" y="51"/>
                      <a:pt x="43" y="26"/>
                    </a:cubicBezTo>
                    <a:cubicBezTo>
                      <a:pt x="77" y="0"/>
                      <a:pt x="126" y="8"/>
                      <a:pt x="152" y="43"/>
                    </a:cubicBezTo>
                    <a:cubicBezTo>
                      <a:pt x="153" y="44"/>
                      <a:pt x="153" y="44"/>
                      <a:pt x="153" y="44"/>
                    </a:cubicBezTo>
                    <a:cubicBezTo>
                      <a:pt x="178" y="79"/>
                      <a:pt x="170" y="127"/>
                      <a:pt x="136" y="153"/>
                    </a:cubicBezTo>
                    <a:cubicBezTo>
                      <a:pt x="122" y="163"/>
                      <a:pt x="106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234">
                <a:extLst>
                  <a:ext uri="{FF2B5EF4-FFF2-40B4-BE49-F238E27FC236}">
                    <a16:creationId xmlns:a16="http://schemas.microsoft.com/office/drawing/2014/main" id="{D5F19AB3-5627-41D3-B156-118C2A512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376"/>
                <a:ext cx="60" cy="55"/>
              </a:xfrm>
              <a:custGeom>
                <a:avLst/>
                <a:gdLst>
                  <a:gd name="T0" fmla="*/ 106 w 214"/>
                  <a:gd name="T1" fmla="*/ 202 h 202"/>
                  <a:gd name="T2" fmla="*/ 48 w 214"/>
                  <a:gd name="T3" fmla="*/ 182 h 202"/>
                  <a:gd name="T4" fmla="*/ 32 w 214"/>
                  <a:gd name="T5" fmla="*/ 50 h 202"/>
                  <a:gd name="T6" fmla="*/ 34 w 214"/>
                  <a:gd name="T7" fmla="*/ 49 h 202"/>
                  <a:gd name="T8" fmla="*/ 166 w 214"/>
                  <a:gd name="T9" fmla="*/ 32 h 202"/>
                  <a:gd name="T10" fmla="*/ 182 w 214"/>
                  <a:gd name="T11" fmla="*/ 164 h 202"/>
                  <a:gd name="T12" fmla="*/ 180 w 214"/>
                  <a:gd name="T13" fmla="*/ 166 h 202"/>
                  <a:gd name="T14" fmla="*/ 106 w 214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02">
                    <a:moveTo>
                      <a:pt x="106" y="202"/>
                    </a:moveTo>
                    <a:cubicBezTo>
                      <a:pt x="86" y="202"/>
                      <a:pt x="66" y="196"/>
                      <a:pt x="48" y="182"/>
                    </a:cubicBezTo>
                    <a:cubicBezTo>
                      <a:pt x="7" y="150"/>
                      <a:pt x="0" y="91"/>
                      <a:pt x="32" y="50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66" y="8"/>
                      <a:pt x="125" y="0"/>
                      <a:pt x="166" y="32"/>
                    </a:cubicBezTo>
                    <a:cubicBezTo>
                      <a:pt x="206" y="64"/>
                      <a:pt x="214" y="124"/>
                      <a:pt x="182" y="164"/>
                    </a:cubicBezTo>
                    <a:cubicBezTo>
                      <a:pt x="180" y="166"/>
                      <a:pt x="180" y="166"/>
                      <a:pt x="180" y="166"/>
                    </a:cubicBezTo>
                    <a:cubicBezTo>
                      <a:pt x="162" y="190"/>
                      <a:pt x="134" y="202"/>
                      <a:pt x="106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235">
                <a:extLst>
                  <a:ext uri="{FF2B5EF4-FFF2-40B4-BE49-F238E27FC236}">
                    <a16:creationId xmlns:a16="http://schemas.microsoft.com/office/drawing/2014/main" id="{3FEC755E-4512-4ED1-AC72-268415CB0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2295"/>
                <a:ext cx="58" cy="54"/>
              </a:xfrm>
              <a:custGeom>
                <a:avLst/>
                <a:gdLst>
                  <a:gd name="T0" fmla="*/ 104 w 207"/>
                  <a:gd name="T1" fmla="*/ 195 h 195"/>
                  <a:gd name="T2" fmla="*/ 31 w 207"/>
                  <a:gd name="T3" fmla="*/ 158 h 195"/>
                  <a:gd name="T4" fmla="*/ 30 w 207"/>
                  <a:gd name="T5" fmla="*/ 156 h 195"/>
                  <a:gd name="T6" fmla="*/ 49 w 207"/>
                  <a:gd name="T7" fmla="*/ 30 h 195"/>
                  <a:gd name="T8" fmla="*/ 176 w 207"/>
                  <a:gd name="T9" fmla="*/ 49 h 195"/>
                  <a:gd name="T10" fmla="*/ 177 w 207"/>
                  <a:gd name="T11" fmla="*/ 51 h 195"/>
                  <a:gd name="T12" fmla="*/ 158 w 207"/>
                  <a:gd name="T13" fmla="*/ 178 h 195"/>
                  <a:gd name="T14" fmla="*/ 104 w 207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5">
                    <a:moveTo>
                      <a:pt x="104" y="195"/>
                    </a:moveTo>
                    <a:cubicBezTo>
                      <a:pt x="76" y="195"/>
                      <a:pt x="49" y="182"/>
                      <a:pt x="31" y="158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0" y="116"/>
                      <a:pt x="9" y="59"/>
                      <a:pt x="49" y="30"/>
                    </a:cubicBezTo>
                    <a:cubicBezTo>
                      <a:pt x="90" y="0"/>
                      <a:pt x="146" y="9"/>
                      <a:pt x="176" y="49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207" y="91"/>
                      <a:pt x="198" y="148"/>
                      <a:pt x="158" y="178"/>
                    </a:cubicBezTo>
                    <a:cubicBezTo>
                      <a:pt x="141" y="189"/>
                      <a:pt x="123" y="195"/>
                      <a:pt x="104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236">
                <a:extLst>
                  <a:ext uri="{FF2B5EF4-FFF2-40B4-BE49-F238E27FC236}">
                    <a16:creationId xmlns:a16="http://schemas.microsoft.com/office/drawing/2014/main" id="{0F72A796-F255-4DC7-A080-0678C7DDB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276"/>
                <a:ext cx="42" cy="40"/>
              </a:xfrm>
              <a:custGeom>
                <a:avLst/>
                <a:gdLst>
                  <a:gd name="T0" fmla="*/ 75 w 152"/>
                  <a:gd name="T1" fmla="*/ 144 h 144"/>
                  <a:gd name="T2" fmla="*/ 34 w 152"/>
                  <a:gd name="T3" fmla="*/ 130 h 144"/>
                  <a:gd name="T4" fmla="*/ 23 w 152"/>
                  <a:gd name="T5" fmla="*/ 36 h 144"/>
                  <a:gd name="T6" fmla="*/ 24 w 152"/>
                  <a:gd name="T7" fmla="*/ 34 h 144"/>
                  <a:gd name="T8" fmla="*/ 118 w 152"/>
                  <a:gd name="T9" fmla="*/ 23 h 144"/>
                  <a:gd name="T10" fmla="*/ 129 w 152"/>
                  <a:gd name="T11" fmla="*/ 117 h 144"/>
                  <a:gd name="T12" fmla="*/ 128 w 152"/>
                  <a:gd name="T13" fmla="*/ 118 h 144"/>
                  <a:gd name="T14" fmla="*/ 75 w 152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4">
                    <a:moveTo>
                      <a:pt x="75" y="144"/>
                    </a:moveTo>
                    <a:cubicBezTo>
                      <a:pt x="61" y="144"/>
                      <a:pt x="47" y="139"/>
                      <a:pt x="34" y="130"/>
                    </a:cubicBezTo>
                    <a:cubicBezTo>
                      <a:pt x="5" y="107"/>
                      <a:pt x="0" y="65"/>
                      <a:pt x="23" y="36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46" y="5"/>
                      <a:pt x="89" y="0"/>
                      <a:pt x="118" y="23"/>
                    </a:cubicBezTo>
                    <a:cubicBezTo>
                      <a:pt x="147" y="45"/>
                      <a:pt x="152" y="88"/>
                      <a:pt x="129" y="117"/>
                    </a:cubicBezTo>
                    <a:cubicBezTo>
                      <a:pt x="128" y="118"/>
                      <a:pt x="128" y="118"/>
                      <a:pt x="128" y="118"/>
                    </a:cubicBezTo>
                    <a:cubicBezTo>
                      <a:pt x="115" y="135"/>
                      <a:pt x="95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237">
                <a:extLst>
                  <a:ext uri="{FF2B5EF4-FFF2-40B4-BE49-F238E27FC236}">
                    <a16:creationId xmlns:a16="http://schemas.microsoft.com/office/drawing/2014/main" id="{4017523E-101C-4CD8-873E-669AE4179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2190"/>
                <a:ext cx="38" cy="36"/>
              </a:xfrm>
              <a:custGeom>
                <a:avLst/>
                <a:gdLst>
                  <a:gd name="T0" fmla="*/ 68 w 135"/>
                  <a:gd name="T1" fmla="*/ 130 h 130"/>
                  <a:gd name="T2" fmla="*/ 10 w 135"/>
                  <a:gd name="T3" fmla="*/ 85 h 130"/>
                  <a:gd name="T4" fmla="*/ 9 w 135"/>
                  <a:gd name="T5" fmla="*/ 83 h 130"/>
                  <a:gd name="T6" fmla="*/ 52 w 135"/>
                  <a:gd name="T7" fmla="*/ 9 h 130"/>
                  <a:gd name="T8" fmla="*/ 126 w 135"/>
                  <a:gd name="T9" fmla="*/ 52 h 130"/>
                  <a:gd name="T10" fmla="*/ 127 w 135"/>
                  <a:gd name="T11" fmla="*/ 53 h 130"/>
                  <a:gd name="T12" fmla="*/ 84 w 135"/>
                  <a:gd name="T13" fmla="*/ 128 h 130"/>
                  <a:gd name="T14" fmla="*/ 68 w 135"/>
                  <a:gd name="T15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0">
                    <a:moveTo>
                      <a:pt x="68" y="130"/>
                    </a:moveTo>
                    <a:cubicBezTo>
                      <a:pt x="41" y="130"/>
                      <a:pt x="17" y="112"/>
                      <a:pt x="10" y="85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0" y="51"/>
                      <a:pt x="20" y="18"/>
                      <a:pt x="52" y="9"/>
                    </a:cubicBezTo>
                    <a:cubicBezTo>
                      <a:pt x="84" y="0"/>
                      <a:pt x="118" y="20"/>
                      <a:pt x="126" y="5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35" y="86"/>
                      <a:pt x="116" y="119"/>
                      <a:pt x="84" y="128"/>
                    </a:cubicBezTo>
                    <a:cubicBezTo>
                      <a:pt x="79" y="129"/>
                      <a:pt x="73" y="130"/>
                      <a:pt x="68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238">
                <a:extLst>
                  <a:ext uri="{FF2B5EF4-FFF2-40B4-BE49-F238E27FC236}">
                    <a16:creationId xmlns:a16="http://schemas.microsoft.com/office/drawing/2014/main" id="{17184792-2F0F-4C8C-984C-A9A23FA0F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154"/>
                <a:ext cx="41" cy="39"/>
              </a:xfrm>
              <a:custGeom>
                <a:avLst/>
                <a:gdLst>
                  <a:gd name="T0" fmla="*/ 73 w 147"/>
                  <a:gd name="T1" fmla="*/ 141 h 141"/>
                  <a:gd name="T2" fmla="*/ 54 w 147"/>
                  <a:gd name="T3" fmla="*/ 138 h 141"/>
                  <a:gd name="T4" fmla="*/ 10 w 147"/>
                  <a:gd name="T5" fmla="*/ 56 h 141"/>
                  <a:gd name="T6" fmla="*/ 11 w 147"/>
                  <a:gd name="T7" fmla="*/ 54 h 141"/>
                  <a:gd name="T8" fmla="*/ 93 w 147"/>
                  <a:gd name="T9" fmla="*/ 10 h 141"/>
                  <a:gd name="T10" fmla="*/ 137 w 147"/>
                  <a:gd name="T11" fmla="*/ 92 h 141"/>
                  <a:gd name="T12" fmla="*/ 136 w 147"/>
                  <a:gd name="T13" fmla="*/ 94 h 141"/>
                  <a:gd name="T14" fmla="*/ 73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3" y="141"/>
                    </a:moveTo>
                    <a:cubicBezTo>
                      <a:pt x="67" y="141"/>
                      <a:pt x="60" y="140"/>
                      <a:pt x="54" y="138"/>
                    </a:cubicBezTo>
                    <a:cubicBezTo>
                      <a:pt x="19" y="127"/>
                      <a:pt x="0" y="90"/>
                      <a:pt x="10" y="56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21" y="19"/>
                      <a:pt x="58" y="0"/>
                      <a:pt x="93" y="10"/>
                    </a:cubicBezTo>
                    <a:cubicBezTo>
                      <a:pt x="128" y="21"/>
                      <a:pt x="147" y="58"/>
                      <a:pt x="137" y="92"/>
                    </a:cubicBezTo>
                    <a:cubicBezTo>
                      <a:pt x="136" y="94"/>
                      <a:pt x="136" y="94"/>
                      <a:pt x="136" y="94"/>
                    </a:cubicBezTo>
                    <a:cubicBezTo>
                      <a:pt x="128" y="122"/>
                      <a:pt x="101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239">
                <a:extLst>
                  <a:ext uri="{FF2B5EF4-FFF2-40B4-BE49-F238E27FC236}">
                    <a16:creationId xmlns:a16="http://schemas.microsoft.com/office/drawing/2014/main" id="{CAED25CF-8DAC-405F-8D12-71ACB3A0D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048"/>
                <a:ext cx="56" cy="54"/>
              </a:xfrm>
              <a:custGeom>
                <a:avLst/>
                <a:gdLst>
                  <a:gd name="T0" fmla="*/ 102 w 203"/>
                  <a:gd name="T1" fmla="*/ 195 h 195"/>
                  <a:gd name="T2" fmla="*/ 14 w 203"/>
                  <a:gd name="T3" fmla="*/ 127 h 195"/>
                  <a:gd name="T4" fmla="*/ 13 w 203"/>
                  <a:gd name="T5" fmla="*/ 125 h 195"/>
                  <a:gd name="T6" fmla="*/ 78 w 203"/>
                  <a:gd name="T7" fmla="*/ 13 h 195"/>
                  <a:gd name="T8" fmla="*/ 190 w 203"/>
                  <a:gd name="T9" fmla="*/ 78 h 195"/>
                  <a:gd name="T10" fmla="*/ 190 w 203"/>
                  <a:gd name="T11" fmla="*/ 80 h 195"/>
                  <a:gd name="T12" fmla="*/ 125 w 203"/>
                  <a:gd name="T13" fmla="*/ 191 h 195"/>
                  <a:gd name="T14" fmla="*/ 102 w 203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5">
                    <a:moveTo>
                      <a:pt x="102" y="195"/>
                    </a:moveTo>
                    <a:cubicBezTo>
                      <a:pt x="61" y="195"/>
                      <a:pt x="25" y="168"/>
                      <a:pt x="14" y="127"/>
                    </a:cubicBezTo>
                    <a:cubicBezTo>
                      <a:pt x="13" y="125"/>
                      <a:pt x="13" y="125"/>
                      <a:pt x="13" y="125"/>
                    </a:cubicBezTo>
                    <a:cubicBezTo>
                      <a:pt x="0" y="76"/>
                      <a:pt x="29" y="26"/>
                      <a:pt x="78" y="13"/>
                    </a:cubicBezTo>
                    <a:cubicBezTo>
                      <a:pt x="127" y="0"/>
                      <a:pt x="177" y="29"/>
                      <a:pt x="190" y="78"/>
                    </a:cubicBezTo>
                    <a:cubicBezTo>
                      <a:pt x="190" y="80"/>
                      <a:pt x="190" y="80"/>
                      <a:pt x="190" y="80"/>
                    </a:cubicBezTo>
                    <a:cubicBezTo>
                      <a:pt x="203" y="129"/>
                      <a:pt x="174" y="179"/>
                      <a:pt x="125" y="191"/>
                    </a:cubicBezTo>
                    <a:cubicBezTo>
                      <a:pt x="117" y="194"/>
                      <a:pt x="110" y="195"/>
                      <a:pt x="10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240">
                <a:extLst>
                  <a:ext uri="{FF2B5EF4-FFF2-40B4-BE49-F238E27FC236}">
                    <a16:creationId xmlns:a16="http://schemas.microsoft.com/office/drawing/2014/main" id="{3CCDAFD1-705F-4A93-9F21-EBEFF6C7C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014"/>
                <a:ext cx="57" cy="54"/>
              </a:xfrm>
              <a:custGeom>
                <a:avLst/>
                <a:gdLst>
                  <a:gd name="T0" fmla="*/ 102 w 205"/>
                  <a:gd name="T1" fmla="*/ 196 h 196"/>
                  <a:gd name="T2" fmla="*/ 76 w 205"/>
                  <a:gd name="T3" fmla="*/ 192 h 196"/>
                  <a:gd name="T4" fmla="*/ 15 w 205"/>
                  <a:gd name="T5" fmla="*/ 78 h 196"/>
                  <a:gd name="T6" fmla="*/ 15 w 205"/>
                  <a:gd name="T7" fmla="*/ 75 h 196"/>
                  <a:gd name="T8" fmla="*/ 130 w 205"/>
                  <a:gd name="T9" fmla="*/ 14 h 196"/>
                  <a:gd name="T10" fmla="*/ 191 w 205"/>
                  <a:gd name="T11" fmla="*/ 129 h 196"/>
                  <a:gd name="T12" fmla="*/ 190 w 205"/>
                  <a:gd name="T13" fmla="*/ 131 h 196"/>
                  <a:gd name="T14" fmla="*/ 102 w 205"/>
                  <a:gd name="T15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6">
                    <a:moveTo>
                      <a:pt x="102" y="196"/>
                    </a:moveTo>
                    <a:cubicBezTo>
                      <a:pt x="94" y="196"/>
                      <a:pt x="85" y="194"/>
                      <a:pt x="76" y="192"/>
                    </a:cubicBezTo>
                    <a:cubicBezTo>
                      <a:pt x="27" y="177"/>
                      <a:pt x="0" y="126"/>
                      <a:pt x="15" y="78"/>
                    </a:cubicBezTo>
                    <a:cubicBezTo>
                      <a:pt x="15" y="75"/>
                      <a:pt x="15" y="75"/>
                      <a:pt x="15" y="75"/>
                    </a:cubicBezTo>
                    <a:cubicBezTo>
                      <a:pt x="30" y="27"/>
                      <a:pt x="81" y="0"/>
                      <a:pt x="130" y="14"/>
                    </a:cubicBezTo>
                    <a:cubicBezTo>
                      <a:pt x="178" y="29"/>
                      <a:pt x="205" y="80"/>
                      <a:pt x="191" y="129"/>
                    </a:cubicBezTo>
                    <a:cubicBezTo>
                      <a:pt x="190" y="131"/>
                      <a:pt x="190" y="131"/>
                      <a:pt x="190" y="131"/>
                    </a:cubicBezTo>
                    <a:cubicBezTo>
                      <a:pt x="178" y="170"/>
                      <a:pt x="142" y="196"/>
                      <a:pt x="102" y="1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241">
                <a:extLst>
                  <a:ext uri="{FF2B5EF4-FFF2-40B4-BE49-F238E27FC236}">
                    <a16:creationId xmlns:a16="http://schemas.microsoft.com/office/drawing/2014/main" id="{DC02171F-1601-41DE-A731-8AC5EAD23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926"/>
                <a:ext cx="35" cy="34"/>
              </a:xfrm>
              <a:custGeom>
                <a:avLst/>
                <a:gdLst>
                  <a:gd name="T0" fmla="*/ 64 w 129"/>
                  <a:gd name="T1" fmla="*/ 124 h 124"/>
                  <a:gd name="T2" fmla="*/ 8 w 129"/>
                  <a:gd name="T3" fmla="*/ 81 h 124"/>
                  <a:gd name="T4" fmla="*/ 8 w 129"/>
                  <a:gd name="T5" fmla="*/ 80 h 124"/>
                  <a:gd name="T6" fmla="*/ 49 w 129"/>
                  <a:gd name="T7" fmla="*/ 8 h 124"/>
                  <a:gd name="T8" fmla="*/ 120 w 129"/>
                  <a:gd name="T9" fmla="*/ 49 h 124"/>
                  <a:gd name="T10" fmla="*/ 121 w 129"/>
                  <a:gd name="T11" fmla="*/ 51 h 124"/>
                  <a:gd name="T12" fmla="*/ 80 w 129"/>
                  <a:gd name="T13" fmla="*/ 122 h 124"/>
                  <a:gd name="T14" fmla="*/ 64 w 129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4">
                    <a:moveTo>
                      <a:pt x="64" y="124"/>
                    </a:moveTo>
                    <a:cubicBezTo>
                      <a:pt x="39" y="124"/>
                      <a:pt x="15" y="107"/>
                      <a:pt x="8" y="81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0" y="49"/>
                      <a:pt x="18" y="17"/>
                      <a:pt x="49" y="8"/>
                    </a:cubicBezTo>
                    <a:cubicBezTo>
                      <a:pt x="80" y="0"/>
                      <a:pt x="112" y="18"/>
                      <a:pt x="120" y="49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9" y="82"/>
                      <a:pt x="111" y="114"/>
                      <a:pt x="80" y="122"/>
                    </a:cubicBezTo>
                    <a:cubicBezTo>
                      <a:pt x="75" y="123"/>
                      <a:pt x="69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242">
                <a:extLst>
                  <a:ext uri="{FF2B5EF4-FFF2-40B4-BE49-F238E27FC236}">
                    <a16:creationId xmlns:a16="http://schemas.microsoft.com/office/drawing/2014/main" id="{AAC26A92-733E-45F1-BE7B-818C7ACAC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1893"/>
                <a:ext cx="36" cy="35"/>
              </a:xfrm>
              <a:custGeom>
                <a:avLst/>
                <a:gdLst>
                  <a:gd name="T0" fmla="*/ 64 w 127"/>
                  <a:gd name="T1" fmla="*/ 126 h 126"/>
                  <a:gd name="T2" fmla="*/ 3 w 127"/>
                  <a:gd name="T3" fmla="*/ 69 h 126"/>
                  <a:gd name="T4" fmla="*/ 3 w 127"/>
                  <a:gd name="T5" fmla="*/ 68 h 126"/>
                  <a:gd name="T6" fmla="*/ 59 w 127"/>
                  <a:gd name="T7" fmla="*/ 2 h 126"/>
                  <a:gd name="T8" fmla="*/ 125 w 127"/>
                  <a:gd name="T9" fmla="*/ 59 h 126"/>
                  <a:gd name="T10" fmla="*/ 125 w 127"/>
                  <a:gd name="T11" fmla="*/ 60 h 126"/>
                  <a:gd name="T12" fmla="*/ 68 w 127"/>
                  <a:gd name="T13" fmla="*/ 126 h 126"/>
                  <a:gd name="T14" fmla="*/ 64 w 127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6">
                    <a:moveTo>
                      <a:pt x="64" y="126"/>
                    </a:moveTo>
                    <a:cubicBezTo>
                      <a:pt x="32" y="126"/>
                      <a:pt x="5" y="101"/>
                      <a:pt x="3" y="69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0" y="34"/>
                      <a:pt x="25" y="5"/>
                      <a:pt x="59" y="2"/>
                    </a:cubicBezTo>
                    <a:cubicBezTo>
                      <a:pt x="93" y="0"/>
                      <a:pt x="122" y="25"/>
                      <a:pt x="125" y="59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7" y="94"/>
                      <a:pt x="102" y="123"/>
                      <a:pt x="68" y="126"/>
                    </a:cubicBezTo>
                    <a:cubicBezTo>
                      <a:pt x="67" y="126"/>
                      <a:pt x="65" y="126"/>
                      <a:pt x="6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243">
                <a:extLst>
                  <a:ext uri="{FF2B5EF4-FFF2-40B4-BE49-F238E27FC236}">
                    <a16:creationId xmlns:a16="http://schemas.microsoft.com/office/drawing/2014/main" id="{BC456755-649C-49A0-B239-F4B447DA9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1792"/>
                <a:ext cx="33" cy="32"/>
              </a:xfrm>
              <a:custGeom>
                <a:avLst/>
                <a:gdLst>
                  <a:gd name="T0" fmla="*/ 59 w 118"/>
                  <a:gd name="T1" fmla="*/ 116 h 116"/>
                  <a:gd name="T2" fmla="*/ 53 w 118"/>
                  <a:gd name="T3" fmla="*/ 116 h 116"/>
                  <a:gd name="T4" fmla="*/ 3 w 118"/>
                  <a:gd name="T5" fmla="*/ 54 h 116"/>
                  <a:gd name="T6" fmla="*/ 3 w 118"/>
                  <a:gd name="T7" fmla="*/ 53 h 116"/>
                  <a:gd name="T8" fmla="*/ 65 w 118"/>
                  <a:gd name="T9" fmla="*/ 4 h 116"/>
                  <a:gd name="T10" fmla="*/ 114 w 118"/>
                  <a:gd name="T11" fmla="*/ 65 h 116"/>
                  <a:gd name="T12" fmla="*/ 114 w 118"/>
                  <a:gd name="T13" fmla="*/ 67 h 116"/>
                  <a:gd name="T14" fmla="*/ 59 w 118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6">
                    <a:moveTo>
                      <a:pt x="59" y="116"/>
                    </a:moveTo>
                    <a:cubicBezTo>
                      <a:pt x="57" y="116"/>
                      <a:pt x="55" y="116"/>
                      <a:pt x="53" y="116"/>
                    </a:cubicBezTo>
                    <a:cubicBezTo>
                      <a:pt x="22" y="113"/>
                      <a:pt x="0" y="85"/>
                      <a:pt x="3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7" y="23"/>
                      <a:pt x="34" y="0"/>
                      <a:pt x="65" y="4"/>
                    </a:cubicBezTo>
                    <a:cubicBezTo>
                      <a:pt x="96" y="7"/>
                      <a:pt x="118" y="35"/>
                      <a:pt x="114" y="65"/>
                    </a:cubicBezTo>
                    <a:cubicBezTo>
                      <a:pt x="114" y="67"/>
                      <a:pt x="114" y="67"/>
                      <a:pt x="114" y="67"/>
                    </a:cubicBezTo>
                    <a:cubicBezTo>
                      <a:pt x="111" y="95"/>
                      <a:pt x="87" y="116"/>
                      <a:pt x="59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244">
                <a:extLst>
                  <a:ext uri="{FF2B5EF4-FFF2-40B4-BE49-F238E27FC236}">
                    <a16:creationId xmlns:a16="http://schemas.microsoft.com/office/drawing/2014/main" id="{0D748EA1-6C18-4B96-9B5F-917C00DAF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1751"/>
                <a:ext cx="45" cy="45"/>
              </a:xfrm>
              <a:custGeom>
                <a:avLst/>
                <a:gdLst>
                  <a:gd name="T0" fmla="*/ 83 w 165"/>
                  <a:gd name="T1" fmla="*/ 163 h 163"/>
                  <a:gd name="T2" fmla="*/ 4 w 165"/>
                  <a:gd name="T3" fmla="*/ 90 h 163"/>
                  <a:gd name="T4" fmla="*/ 4 w 165"/>
                  <a:gd name="T5" fmla="*/ 88 h 163"/>
                  <a:gd name="T6" fmla="*/ 77 w 165"/>
                  <a:gd name="T7" fmla="*/ 3 h 163"/>
                  <a:gd name="T8" fmla="*/ 162 w 165"/>
                  <a:gd name="T9" fmla="*/ 76 h 163"/>
                  <a:gd name="T10" fmla="*/ 162 w 165"/>
                  <a:gd name="T11" fmla="*/ 78 h 163"/>
                  <a:gd name="T12" fmla="*/ 89 w 165"/>
                  <a:gd name="T13" fmla="*/ 163 h 163"/>
                  <a:gd name="T14" fmla="*/ 83 w 165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63">
                    <a:moveTo>
                      <a:pt x="83" y="163"/>
                    </a:moveTo>
                    <a:cubicBezTo>
                      <a:pt x="42" y="163"/>
                      <a:pt x="7" y="132"/>
                      <a:pt x="4" y="90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0" y="45"/>
                      <a:pt x="33" y="7"/>
                      <a:pt x="77" y="3"/>
                    </a:cubicBezTo>
                    <a:cubicBezTo>
                      <a:pt x="120" y="0"/>
                      <a:pt x="158" y="33"/>
                      <a:pt x="162" y="76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5" y="122"/>
                      <a:pt x="132" y="160"/>
                      <a:pt x="89" y="163"/>
                    </a:cubicBezTo>
                    <a:cubicBezTo>
                      <a:pt x="87" y="163"/>
                      <a:pt x="85" y="163"/>
                      <a:pt x="83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245">
                <a:extLst>
                  <a:ext uri="{FF2B5EF4-FFF2-40B4-BE49-F238E27FC236}">
                    <a16:creationId xmlns:a16="http://schemas.microsoft.com/office/drawing/2014/main" id="{B694D110-6113-4032-A507-39C4E92E1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" y="1647"/>
                <a:ext cx="51" cy="50"/>
              </a:xfrm>
              <a:custGeom>
                <a:avLst/>
                <a:gdLst>
                  <a:gd name="T0" fmla="*/ 91 w 183"/>
                  <a:gd name="T1" fmla="*/ 179 h 179"/>
                  <a:gd name="T2" fmla="*/ 82 w 183"/>
                  <a:gd name="T3" fmla="*/ 179 h 179"/>
                  <a:gd name="T4" fmla="*/ 5 w 183"/>
                  <a:gd name="T5" fmla="*/ 83 h 179"/>
                  <a:gd name="T6" fmla="*/ 5 w 183"/>
                  <a:gd name="T7" fmla="*/ 81 h 179"/>
                  <a:gd name="T8" fmla="*/ 101 w 183"/>
                  <a:gd name="T9" fmla="*/ 5 h 179"/>
                  <a:gd name="T10" fmla="*/ 177 w 183"/>
                  <a:gd name="T11" fmla="*/ 100 h 179"/>
                  <a:gd name="T12" fmla="*/ 177 w 183"/>
                  <a:gd name="T13" fmla="*/ 102 h 179"/>
                  <a:gd name="T14" fmla="*/ 91 w 183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9">
                    <a:moveTo>
                      <a:pt x="91" y="179"/>
                    </a:moveTo>
                    <a:cubicBezTo>
                      <a:pt x="88" y="179"/>
                      <a:pt x="85" y="179"/>
                      <a:pt x="82" y="179"/>
                    </a:cubicBezTo>
                    <a:cubicBezTo>
                      <a:pt x="34" y="174"/>
                      <a:pt x="0" y="131"/>
                      <a:pt x="5" y="83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11" y="34"/>
                      <a:pt x="53" y="0"/>
                      <a:pt x="101" y="5"/>
                    </a:cubicBezTo>
                    <a:cubicBezTo>
                      <a:pt x="148" y="10"/>
                      <a:pt x="183" y="53"/>
                      <a:pt x="177" y="100"/>
                    </a:cubicBezTo>
                    <a:cubicBezTo>
                      <a:pt x="177" y="102"/>
                      <a:pt x="177" y="102"/>
                      <a:pt x="177" y="102"/>
                    </a:cubicBezTo>
                    <a:cubicBezTo>
                      <a:pt x="172" y="147"/>
                      <a:pt x="135" y="179"/>
                      <a:pt x="91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246">
                <a:extLst>
                  <a:ext uri="{FF2B5EF4-FFF2-40B4-BE49-F238E27FC236}">
                    <a16:creationId xmlns:a16="http://schemas.microsoft.com/office/drawing/2014/main" id="{BCD9E3AD-3697-429F-A006-F65822C89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1615"/>
                <a:ext cx="44" cy="44"/>
              </a:xfrm>
              <a:custGeom>
                <a:avLst/>
                <a:gdLst>
                  <a:gd name="T0" fmla="*/ 80 w 159"/>
                  <a:gd name="T1" fmla="*/ 157 h 157"/>
                  <a:gd name="T2" fmla="*/ 3 w 159"/>
                  <a:gd name="T3" fmla="*/ 86 h 157"/>
                  <a:gd name="T4" fmla="*/ 3 w 159"/>
                  <a:gd name="T5" fmla="*/ 85 h 157"/>
                  <a:gd name="T6" fmla="*/ 74 w 159"/>
                  <a:gd name="T7" fmla="*/ 3 h 157"/>
                  <a:gd name="T8" fmla="*/ 156 w 159"/>
                  <a:gd name="T9" fmla="*/ 73 h 157"/>
                  <a:gd name="T10" fmla="*/ 156 w 159"/>
                  <a:gd name="T11" fmla="*/ 75 h 157"/>
                  <a:gd name="T12" fmla="*/ 85 w 159"/>
                  <a:gd name="T13" fmla="*/ 157 h 157"/>
                  <a:gd name="T14" fmla="*/ 80 w 159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7">
                    <a:moveTo>
                      <a:pt x="80" y="157"/>
                    </a:moveTo>
                    <a:cubicBezTo>
                      <a:pt x="40" y="157"/>
                      <a:pt x="7" y="127"/>
                      <a:pt x="3" y="86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43"/>
                      <a:pt x="32" y="6"/>
                      <a:pt x="74" y="3"/>
                    </a:cubicBezTo>
                    <a:cubicBezTo>
                      <a:pt x="116" y="0"/>
                      <a:pt x="153" y="31"/>
                      <a:pt x="156" y="73"/>
                    </a:cubicBezTo>
                    <a:cubicBezTo>
                      <a:pt x="156" y="75"/>
                      <a:pt x="156" y="75"/>
                      <a:pt x="156" y="75"/>
                    </a:cubicBezTo>
                    <a:cubicBezTo>
                      <a:pt x="159" y="117"/>
                      <a:pt x="127" y="154"/>
                      <a:pt x="85" y="157"/>
                    </a:cubicBezTo>
                    <a:cubicBezTo>
                      <a:pt x="83" y="157"/>
                      <a:pt x="81" y="157"/>
                      <a:pt x="80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247">
                <a:extLst>
                  <a:ext uri="{FF2B5EF4-FFF2-40B4-BE49-F238E27FC236}">
                    <a16:creationId xmlns:a16="http://schemas.microsoft.com/office/drawing/2014/main" id="{05E5DEF4-FDCE-487F-A150-1B5BB040A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1514"/>
                <a:ext cx="48" cy="45"/>
              </a:xfrm>
              <a:custGeom>
                <a:avLst/>
                <a:gdLst>
                  <a:gd name="T0" fmla="*/ 87 w 175"/>
                  <a:gd name="T1" fmla="*/ 165 h 165"/>
                  <a:gd name="T2" fmla="*/ 52 w 175"/>
                  <a:gd name="T3" fmla="*/ 156 h 165"/>
                  <a:gd name="T4" fmla="*/ 19 w 175"/>
                  <a:gd name="T5" fmla="*/ 54 h 165"/>
                  <a:gd name="T6" fmla="*/ 20 w 175"/>
                  <a:gd name="T7" fmla="*/ 52 h 165"/>
                  <a:gd name="T8" fmla="*/ 123 w 175"/>
                  <a:gd name="T9" fmla="*/ 19 h 165"/>
                  <a:gd name="T10" fmla="*/ 156 w 175"/>
                  <a:gd name="T11" fmla="*/ 122 h 165"/>
                  <a:gd name="T12" fmla="*/ 155 w 175"/>
                  <a:gd name="T13" fmla="*/ 124 h 165"/>
                  <a:gd name="T14" fmla="*/ 87 w 175"/>
                  <a:gd name="T15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5">
                    <a:moveTo>
                      <a:pt x="87" y="165"/>
                    </a:moveTo>
                    <a:cubicBezTo>
                      <a:pt x="75" y="165"/>
                      <a:pt x="63" y="162"/>
                      <a:pt x="52" y="156"/>
                    </a:cubicBezTo>
                    <a:cubicBezTo>
                      <a:pt x="15" y="137"/>
                      <a:pt x="0" y="91"/>
                      <a:pt x="19" y="54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40" y="15"/>
                      <a:pt x="86" y="0"/>
                      <a:pt x="123" y="19"/>
                    </a:cubicBezTo>
                    <a:cubicBezTo>
                      <a:pt x="160" y="39"/>
                      <a:pt x="175" y="85"/>
                      <a:pt x="156" y="122"/>
                    </a:cubicBez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50"/>
                      <a:pt x="115" y="165"/>
                      <a:pt x="87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248">
                <a:extLst>
                  <a:ext uri="{FF2B5EF4-FFF2-40B4-BE49-F238E27FC236}">
                    <a16:creationId xmlns:a16="http://schemas.microsoft.com/office/drawing/2014/main" id="{97F22BA0-A869-41D2-AAAF-BC5AEEC2A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1486"/>
                <a:ext cx="43" cy="41"/>
              </a:xfrm>
              <a:custGeom>
                <a:avLst/>
                <a:gdLst>
                  <a:gd name="T0" fmla="*/ 79 w 156"/>
                  <a:gd name="T1" fmla="*/ 148 h 148"/>
                  <a:gd name="T2" fmla="*/ 17 w 156"/>
                  <a:gd name="T3" fmla="*/ 109 h 148"/>
                  <a:gd name="T4" fmla="*/ 16 w 156"/>
                  <a:gd name="T5" fmla="*/ 108 h 148"/>
                  <a:gd name="T6" fmla="*/ 48 w 156"/>
                  <a:gd name="T7" fmla="*/ 17 h 148"/>
                  <a:gd name="T8" fmla="*/ 139 w 156"/>
                  <a:gd name="T9" fmla="*/ 49 h 148"/>
                  <a:gd name="T10" fmla="*/ 140 w 156"/>
                  <a:gd name="T11" fmla="*/ 50 h 148"/>
                  <a:gd name="T12" fmla="*/ 108 w 156"/>
                  <a:gd name="T13" fmla="*/ 141 h 148"/>
                  <a:gd name="T14" fmla="*/ 79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0" y="74"/>
                      <a:pt x="14" y="33"/>
                      <a:pt x="48" y="17"/>
                    </a:cubicBezTo>
                    <a:cubicBezTo>
                      <a:pt x="82" y="0"/>
                      <a:pt x="123" y="15"/>
                      <a:pt x="139" y="49"/>
                    </a:cubicBezTo>
                    <a:cubicBezTo>
                      <a:pt x="140" y="50"/>
                      <a:pt x="140" y="50"/>
                      <a:pt x="140" y="50"/>
                    </a:cubicBezTo>
                    <a:cubicBezTo>
                      <a:pt x="156" y="84"/>
                      <a:pt x="142" y="125"/>
                      <a:pt x="108" y="141"/>
                    </a:cubicBezTo>
                    <a:cubicBezTo>
                      <a:pt x="98" y="146"/>
                      <a:pt x="88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249">
                <a:extLst>
                  <a:ext uri="{FF2B5EF4-FFF2-40B4-BE49-F238E27FC236}">
                    <a16:creationId xmlns:a16="http://schemas.microsoft.com/office/drawing/2014/main" id="{B2D9A123-2A9C-423E-821D-19C042BC5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1399"/>
                <a:ext cx="35" cy="32"/>
              </a:xfrm>
              <a:custGeom>
                <a:avLst/>
                <a:gdLst>
                  <a:gd name="T0" fmla="*/ 62 w 125"/>
                  <a:gd name="T1" fmla="*/ 117 h 117"/>
                  <a:gd name="T2" fmla="*/ 37 w 125"/>
                  <a:gd name="T3" fmla="*/ 111 h 117"/>
                  <a:gd name="T4" fmla="*/ 14 w 125"/>
                  <a:gd name="T5" fmla="*/ 38 h 117"/>
                  <a:gd name="T6" fmla="*/ 15 w 125"/>
                  <a:gd name="T7" fmla="*/ 37 h 117"/>
                  <a:gd name="T8" fmla="*/ 88 w 125"/>
                  <a:gd name="T9" fmla="*/ 14 h 117"/>
                  <a:gd name="T10" fmla="*/ 111 w 125"/>
                  <a:gd name="T11" fmla="*/ 87 h 117"/>
                  <a:gd name="T12" fmla="*/ 110 w 125"/>
                  <a:gd name="T13" fmla="*/ 88 h 117"/>
                  <a:gd name="T14" fmla="*/ 62 w 125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17">
                    <a:moveTo>
                      <a:pt x="62" y="117"/>
                    </a:moveTo>
                    <a:cubicBezTo>
                      <a:pt x="54" y="117"/>
                      <a:pt x="45" y="115"/>
                      <a:pt x="37" y="111"/>
                    </a:cubicBezTo>
                    <a:cubicBezTo>
                      <a:pt x="11" y="97"/>
                      <a:pt x="0" y="65"/>
                      <a:pt x="14" y="38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28" y="10"/>
                      <a:pt x="61" y="0"/>
                      <a:pt x="88" y="14"/>
                    </a:cubicBezTo>
                    <a:cubicBezTo>
                      <a:pt x="114" y="27"/>
                      <a:pt x="125" y="60"/>
                      <a:pt x="111" y="87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1" y="106"/>
                      <a:pt x="82" y="117"/>
                      <a:pt x="62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250">
                <a:extLst>
                  <a:ext uri="{FF2B5EF4-FFF2-40B4-BE49-F238E27FC236}">
                    <a16:creationId xmlns:a16="http://schemas.microsoft.com/office/drawing/2014/main" id="{29EF2600-04BE-447E-828B-727127C8A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368"/>
                <a:ext cx="33" cy="31"/>
              </a:xfrm>
              <a:custGeom>
                <a:avLst/>
                <a:gdLst>
                  <a:gd name="T0" fmla="*/ 59 w 118"/>
                  <a:gd name="T1" fmla="*/ 110 h 110"/>
                  <a:gd name="T2" fmla="*/ 13 w 118"/>
                  <a:gd name="T3" fmla="*/ 81 h 110"/>
                  <a:gd name="T4" fmla="*/ 13 w 118"/>
                  <a:gd name="T5" fmla="*/ 80 h 110"/>
                  <a:gd name="T6" fmla="*/ 37 w 118"/>
                  <a:gd name="T7" fmla="*/ 12 h 110"/>
                  <a:gd name="T8" fmla="*/ 105 w 118"/>
                  <a:gd name="T9" fmla="*/ 36 h 110"/>
                  <a:gd name="T10" fmla="*/ 105 w 118"/>
                  <a:gd name="T11" fmla="*/ 37 h 110"/>
                  <a:gd name="T12" fmla="*/ 81 w 118"/>
                  <a:gd name="T13" fmla="*/ 105 h 110"/>
                  <a:gd name="T14" fmla="*/ 59 w 118"/>
                  <a:gd name="T15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0">
                    <a:moveTo>
                      <a:pt x="59" y="110"/>
                    </a:moveTo>
                    <a:cubicBezTo>
                      <a:pt x="40" y="110"/>
                      <a:pt x="22" y="100"/>
                      <a:pt x="13" y="81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0" y="55"/>
                      <a:pt x="11" y="24"/>
                      <a:pt x="37" y="12"/>
                    </a:cubicBezTo>
                    <a:cubicBezTo>
                      <a:pt x="62" y="0"/>
                      <a:pt x="93" y="10"/>
                      <a:pt x="105" y="36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18" y="62"/>
                      <a:pt x="107" y="93"/>
                      <a:pt x="81" y="105"/>
                    </a:cubicBezTo>
                    <a:cubicBezTo>
                      <a:pt x="74" y="109"/>
                      <a:pt x="67" y="110"/>
                      <a:pt x="59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251">
                <a:extLst>
                  <a:ext uri="{FF2B5EF4-FFF2-40B4-BE49-F238E27FC236}">
                    <a16:creationId xmlns:a16="http://schemas.microsoft.com/office/drawing/2014/main" id="{1AEC19B2-4E4A-4F82-80D8-5B3EC6A96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1277"/>
                <a:ext cx="34" cy="32"/>
              </a:xfrm>
              <a:custGeom>
                <a:avLst/>
                <a:gdLst>
                  <a:gd name="T0" fmla="*/ 61 w 123"/>
                  <a:gd name="T1" fmla="*/ 116 h 116"/>
                  <a:gd name="T2" fmla="*/ 36 w 123"/>
                  <a:gd name="T3" fmla="*/ 110 h 116"/>
                  <a:gd name="T4" fmla="*/ 13 w 123"/>
                  <a:gd name="T5" fmla="*/ 38 h 116"/>
                  <a:gd name="T6" fmla="*/ 14 w 123"/>
                  <a:gd name="T7" fmla="*/ 36 h 116"/>
                  <a:gd name="T8" fmla="*/ 87 w 123"/>
                  <a:gd name="T9" fmla="*/ 13 h 116"/>
                  <a:gd name="T10" fmla="*/ 110 w 123"/>
                  <a:gd name="T11" fmla="*/ 86 h 116"/>
                  <a:gd name="T12" fmla="*/ 109 w 123"/>
                  <a:gd name="T13" fmla="*/ 87 h 116"/>
                  <a:gd name="T14" fmla="*/ 61 w 123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3" h="116">
                    <a:moveTo>
                      <a:pt x="61" y="116"/>
                    </a:moveTo>
                    <a:cubicBezTo>
                      <a:pt x="53" y="116"/>
                      <a:pt x="44" y="114"/>
                      <a:pt x="36" y="110"/>
                    </a:cubicBezTo>
                    <a:cubicBezTo>
                      <a:pt x="10" y="97"/>
                      <a:pt x="0" y="64"/>
                      <a:pt x="13" y="38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28" y="10"/>
                      <a:pt x="60" y="0"/>
                      <a:pt x="87" y="13"/>
                    </a:cubicBezTo>
                    <a:cubicBezTo>
                      <a:pt x="113" y="27"/>
                      <a:pt x="123" y="60"/>
                      <a:pt x="110" y="86"/>
                    </a:cubicBezTo>
                    <a:cubicBezTo>
                      <a:pt x="109" y="87"/>
                      <a:pt x="109" y="87"/>
                      <a:pt x="109" y="87"/>
                    </a:cubicBezTo>
                    <a:cubicBezTo>
                      <a:pt x="100" y="106"/>
                      <a:pt x="81" y="116"/>
                      <a:pt x="61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252">
                <a:extLst>
                  <a:ext uri="{FF2B5EF4-FFF2-40B4-BE49-F238E27FC236}">
                    <a16:creationId xmlns:a16="http://schemas.microsoft.com/office/drawing/2014/main" id="{7AEF8892-25FE-4AF3-B12F-24260C0D4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242"/>
                <a:ext cx="41" cy="39"/>
              </a:xfrm>
              <a:custGeom>
                <a:avLst/>
                <a:gdLst>
                  <a:gd name="T0" fmla="*/ 75 w 149"/>
                  <a:gd name="T1" fmla="*/ 142 h 142"/>
                  <a:gd name="T2" fmla="*/ 29 w 149"/>
                  <a:gd name="T3" fmla="*/ 123 h 142"/>
                  <a:gd name="T4" fmla="*/ 28 w 149"/>
                  <a:gd name="T5" fmla="*/ 122 h 142"/>
                  <a:gd name="T6" fmla="*/ 25 w 149"/>
                  <a:gd name="T7" fmla="*/ 28 h 142"/>
                  <a:gd name="T8" fmla="*/ 119 w 149"/>
                  <a:gd name="T9" fmla="*/ 25 h 142"/>
                  <a:gd name="T10" fmla="*/ 121 w 149"/>
                  <a:gd name="T11" fmla="*/ 26 h 142"/>
                  <a:gd name="T12" fmla="*/ 124 w 149"/>
                  <a:gd name="T13" fmla="*/ 121 h 142"/>
                  <a:gd name="T14" fmla="*/ 75 w 149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2">
                    <a:moveTo>
                      <a:pt x="75" y="142"/>
                    </a:moveTo>
                    <a:cubicBezTo>
                      <a:pt x="58" y="142"/>
                      <a:pt x="42" y="136"/>
                      <a:pt x="29" y="123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1" y="97"/>
                      <a:pt x="0" y="55"/>
                      <a:pt x="25" y="28"/>
                    </a:cubicBezTo>
                    <a:cubicBezTo>
                      <a:pt x="50" y="1"/>
                      <a:pt x="93" y="0"/>
                      <a:pt x="119" y="25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47" y="51"/>
                      <a:pt x="149" y="94"/>
                      <a:pt x="124" y="121"/>
                    </a:cubicBezTo>
                    <a:cubicBezTo>
                      <a:pt x="110" y="134"/>
                      <a:pt x="93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253">
                <a:extLst>
                  <a:ext uri="{FF2B5EF4-FFF2-40B4-BE49-F238E27FC236}">
                    <a16:creationId xmlns:a16="http://schemas.microsoft.com/office/drawing/2014/main" id="{EE52533C-6852-4785-BE4F-768E5AD95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1165"/>
                <a:ext cx="52" cy="49"/>
              </a:xfrm>
              <a:custGeom>
                <a:avLst/>
                <a:gdLst>
                  <a:gd name="T0" fmla="*/ 94 w 190"/>
                  <a:gd name="T1" fmla="*/ 180 h 180"/>
                  <a:gd name="T2" fmla="*/ 31 w 190"/>
                  <a:gd name="T3" fmla="*/ 151 h 180"/>
                  <a:gd name="T4" fmla="*/ 38 w 190"/>
                  <a:gd name="T5" fmla="*/ 32 h 180"/>
                  <a:gd name="T6" fmla="*/ 40 w 190"/>
                  <a:gd name="T7" fmla="*/ 30 h 180"/>
                  <a:gd name="T8" fmla="*/ 159 w 190"/>
                  <a:gd name="T9" fmla="*/ 38 h 180"/>
                  <a:gd name="T10" fmla="*/ 152 w 190"/>
                  <a:gd name="T11" fmla="*/ 157 h 180"/>
                  <a:gd name="T12" fmla="*/ 150 w 190"/>
                  <a:gd name="T13" fmla="*/ 158 h 180"/>
                  <a:gd name="T14" fmla="*/ 94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4" y="180"/>
                    </a:moveTo>
                    <a:cubicBezTo>
                      <a:pt x="71" y="180"/>
                      <a:pt x="48" y="170"/>
                      <a:pt x="31" y="151"/>
                    </a:cubicBezTo>
                    <a:cubicBezTo>
                      <a:pt x="0" y="116"/>
                      <a:pt x="3" y="63"/>
                      <a:pt x="38" y="32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75" y="0"/>
                      <a:pt x="128" y="3"/>
                      <a:pt x="159" y="38"/>
                    </a:cubicBezTo>
                    <a:cubicBezTo>
                      <a:pt x="190" y="73"/>
                      <a:pt x="187" y="126"/>
                      <a:pt x="152" y="157"/>
                    </a:cubicBezTo>
                    <a:cubicBezTo>
                      <a:pt x="150" y="158"/>
                      <a:pt x="150" y="158"/>
                      <a:pt x="150" y="158"/>
                    </a:cubicBezTo>
                    <a:cubicBezTo>
                      <a:pt x="134" y="173"/>
                      <a:pt x="114" y="180"/>
                      <a:pt x="94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254">
                <a:extLst>
                  <a:ext uri="{FF2B5EF4-FFF2-40B4-BE49-F238E27FC236}">
                    <a16:creationId xmlns:a16="http://schemas.microsoft.com/office/drawing/2014/main" id="{CFEB33A7-F4BC-49CE-82EF-2F48B56DD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1154"/>
                <a:ext cx="29" cy="28"/>
              </a:xfrm>
              <a:custGeom>
                <a:avLst/>
                <a:gdLst>
                  <a:gd name="T0" fmla="*/ 53 w 106"/>
                  <a:gd name="T1" fmla="*/ 102 h 102"/>
                  <a:gd name="T2" fmla="*/ 21 w 106"/>
                  <a:gd name="T3" fmla="*/ 89 h 102"/>
                  <a:gd name="T4" fmla="*/ 20 w 106"/>
                  <a:gd name="T5" fmla="*/ 88 h 102"/>
                  <a:gd name="T6" fmla="*/ 18 w 106"/>
                  <a:gd name="T7" fmla="*/ 20 h 102"/>
                  <a:gd name="T8" fmla="*/ 86 w 106"/>
                  <a:gd name="T9" fmla="*/ 18 h 102"/>
                  <a:gd name="T10" fmla="*/ 86 w 106"/>
                  <a:gd name="T11" fmla="*/ 19 h 102"/>
                  <a:gd name="T12" fmla="*/ 88 w 106"/>
                  <a:gd name="T13" fmla="*/ 87 h 102"/>
                  <a:gd name="T14" fmla="*/ 53 w 106"/>
                  <a:gd name="T1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2">
                    <a:moveTo>
                      <a:pt x="53" y="102"/>
                    </a:moveTo>
                    <a:cubicBezTo>
                      <a:pt x="42" y="102"/>
                      <a:pt x="30" y="98"/>
                      <a:pt x="21" y="89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0" y="70"/>
                      <a:pt x="0" y="39"/>
                      <a:pt x="18" y="20"/>
                    </a:cubicBezTo>
                    <a:cubicBezTo>
                      <a:pt x="36" y="1"/>
                      <a:pt x="66" y="0"/>
                      <a:pt x="86" y="18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106" y="37"/>
                      <a:pt x="106" y="68"/>
                      <a:pt x="88" y="87"/>
                    </a:cubicBezTo>
                    <a:cubicBezTo>
                      <a:pt x="79" y="97"/>
                      <a:pt x="66" y="102"/>
                      <a:pt x="53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255">
                <a:extLst>
                  <a:ext uri="{FF2B5EF4-FFF2-40B4-BE49-F238E27FC236}">
                    <a16:creationId xmlns:a16="http://schemas.microsoft.com/office/drawing/2014/main" id="{340194A0-5549-4958-B63E-2A4652A8D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1073"/>
                <a:ext cx="53" cy="51"/>
              </a:xfrm>
              <a:custGeom>
                <a:avLst/>
                <a:gdLst>
                  <a:gd name="T0" fmla="*/ 96 w 193"/>
                  <a:gd name="T1" fmla="*/ 183 h 183"/>
                  <a:gd name="T2" fmla="*/ 32 w 193"/>
                  <a:gd name="T3" fmla="*/ 154 h 183"/>
                  <a:gd name="T4" fmla="*/ 39 w 193"/>
                  <a:gd name="T5" fmla="*/ 32 h 183"/>
                  <a:gd name="T6" fmla="*/ 41 w 193"/>
                  <a:gd name="T7" fmla="*/ 31 h 183"/>
                  <a:gd name="T8" fmla="*/ 162 w 193"/>
                  <a:gd name="T9" fmla="*/ 39 h 183"/>
                  <a:gd name="T10" fmla="*/ 154 w 193"/>
                  <a:gd name="T11" fmla="*/ 160 h 183"/>
                  <a:gd name="T12" fmla="*/ 153 w 193"/>
                  <a:gd name="T13" fmla="*/ 161 h 183"/>
                  <a:gd name="T14" fmla="*/ 96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6" y="183"/>
                    </a:moveTo>
                    <a:cubicBezTo>
                      <a:pt x="72" y="183"/>
                      <a:pt x="49" y="173"/>
                      <a:pt x="32" y="154"/>
                    </a:cubicBezTo>
                    <a:cubicBezTo>
                      <a:pt x="0" y="118"/>
                      <a:pt x="4" y="64"/>
                      <a:pt x="39" y="32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76" y="0"/>
                      <a:pt x="130" y="3"/>
                      <a:pt x="162" y="39"/>
                    </a:cubicBezTo>
                    <a:cubicBezTo>
                      <a:pt x="193" y="74"/>
                      <a:pt x="190" y="128"/>
                      <a:pt x="154" y="160"/>
                    </a:cubicBezTo>
                    <a:cubicBezTo>
                      <a:pt x="153" y="161"/>
                      <a:pt x="153" y="161"/>
                      <a:pt x="153" y="161"/>
                    </a:cubicBezTo>
                    <a:cubicBezTo>
                      <a:pt x="137" y="175"/>
                      <a:pt x="116" y="183"/>
                      <a:pt x="96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256">
                <a:extLst>
                  <a:ext uri="{FF2B5EF4-FFF2-40B4-BE49-F238E27FC236}">
                    <a16:creationId xmlns:a16="http://schemas.microsoft.com/office/drawing/2014/main" id="{4A1E926A-C696-4F86-8C6E-4F5F20745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1052"/>
                <a:ext cx="43" cy="42"/>
              </a:xfrm>
              <a:custGeom>
                <a:avLst/>
                <a:gdLst>
                  <a:gd name="T0" fmla="*/ 80 w 159"/>
                  <a:gd name="T1" fmla="*/ 152 h 152"/>
                  <a:gd name="T2" fmla="*/ 31 w 159"/>
                  <a:gd name="T3" fmla="*/ 132 h 152"/>
                  <a:gd name="T4" fmla="*/ 30 w 159"/>
                  <a:gd name="T5" fmla="*/ 131 h 152"/>
                  <a:gd name="T6" fmla="*/ 27 w 159"/>
                  <a:gd name="T7" fmla="*/ 30 h 152"/>
                  <a:gd name="T8" fmla="*/ 128 w 159"/>
                  <a:gd name="T9" fmla="*/ 27 h 152"/>
                  <a:gd name="T10" fmla="*/ 129 w 159"/>
                  <a:gd name="T11" fmla="*/ 28 h 152"/>
                  <a:gd name="T12" fmla="*/ 132 w 159"/>
                  <a:gd name="T13" fmla="*/ 129 h 152"/>
                  <a:gd name="T14" fmla="*/ 80 w 159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2">
                    <a:moveTo>
                      <a:pt x="80" y="152"/>
                    </a:moveTo>
                    <a:cubicBezTo>
                      <a:pt x="63" y="152"/>
                      <a:pt x="45" y="145"/>
                      <a:pt x="31" y="132"/>
                    </a:cubicBezTo>
                    <a:cubicBezTo>
                      <a:pt x="30" y="131"/>
                      <a:pt x="30" y="131"/>
                      <a:pt x="30" y="131"/>
                    </a:cubicBezTo>
                    <a:cubicBezTo>
                      <a:pt x="2" y="104"/>
                      <a:pt x="0" y="59"/>
                      <a:pt x="27" y="30"/>
                    </a:cubicBezTo>
                    <a:cubicBezTo>
                      <a:pt x="54" y="2"/>
                      <a:pt x="99" y="0"/>
                      <a:pt x="128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58" y="55"/>
                      <a:pt x="159" y="101"/>
                      <a:pt x="132" y="129"/>
                    </a:cubicBezTo>
                    <a:cubicBezTo>
                      <a:pt x="118" y="144"/>
                      <a:pt x="99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257">
                <a:extLst>
                  <a:ext uri="{FF2B5EF4-FFF2-40B4-BE49-F238E27FC236}">
                    <a16:creationId xmlns:a16="http://schemas.microsoft.com/office/drawing/2014/main" id="{F2108B56-1A39-422B-A7BB-705D0ABA0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997"/>
                <a:ext cx="30" cy="28"/>
              </a:xfrm>
              <a:custGeom>
                <a:avLst/>
                <a:gdLst>
                  <a:gd name="T0" fmla="*/ 54 w 108"/>
                  <a:gd name="T1" fmla="*/ 100 h 100"/>
                  <a:gd name="T2" fmla="*/ 9 w 108"/>
                  <a:gd name="T3" fmla="*/ 70 h 100"/>
                  <a:gd name="T4" fmla="*/ 37 w 108"/>
                  <a:gd name="T5" fmla="*/ 9 h 100"/>
                  <a:gd name="T6" fmla="*/ 38 w 108"/>
                  <a:gd name="T7" fmla="*/ 9 h 100"/>
                  <a:gd name="T8" fmla="*/ 99 w 108"/>
                  <a:gd name="T9" fmla="*/ 36 h 100"/>
                  <a:gd name="T10" fmla="*/ 71 w 108"/>
                  <a:gd name="T11" fmla="*/ 97 h 100"/>
                  <a:gd name="T12" fmla="*/ 70 w 108"/>
                  <a:gd name="T13" fmla="*/ 97 h 100"/>
                  <a:gd name="T14" fmla="*/ 54 w 108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0">
                    <a:moveTo>
                      <a:pt x="54" y="100"/>
                    </a:moveTo>
                    <a:cubicBezTo>
                      <a:pt x="34" y="100"/>
                      <a:pt x="16" y="89"/>
                      <a:pt x="9" y="70"/>
                    </a:cubicBezTo>
                    <a:cubicBezTo>
                      <a:pt x="0" y="45"/>
                      <a:pt x="13" y="18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63" y="0"/>
                      <a:pt x="90" y="12"/>
                      <a:pt x="99" y="36"/>
                    </a:cubicBezTo>
                    <a:cubicBezTo>
                      <a:pt x="108" y="61"/>
                      <a:pt x="95" y="88"/>
                      <a:pt x="71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65" y="99"/>
                      <a:pt x="59" y="100"/>
                      <a:pt x="54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258">
                <a:extLst>
                  <a:ext uri="{FF2B5EF4-FFF2-40B4-BE49-F238E27FC236}">
                    <a16:creationId xmlns:a16="http://schemas.microsoft.com/office/drawing/2014/main" id="{2B18D652-E155-48BA-A9E2-47BDA528A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979"/>
                <a:ext cx="47" cy="45"/>
              </a:xfrm>
              <a:custGeom>
                <a:avLst/>
                <a:gdLst>
                  <a:gd name="T0" fmla="*/ 86 w 171"/>
                  <a:gd name="T1" fmla="*/ 160 h 160"/>
                  <a:gd name="T2" fmla="*/ 58 w 171"/>
                  <a:gd name="T3" fmla="*/ 154 h 160"/>
                  <a:gd name="T4" fmla="*/ 57 w 171"/>
                  <a:gd name="T5" fmla="*/ 154 h 160"/>
                  <a:gd name="T6" fmla="*/ 16 w 171"/>
                  <a:gd name="T7" fmla="*/ 57 h 160"/>
                  <a:gd name="T8" fmla="*/ 113 w 171"/>
                  <a:gd name="T9" fmla="*/ 16 h 160"/>
                  <a:gd name="T10" fmla="*/ 114 w 171"/>
                  <a:gd name="T11" fmla="*/ 16 h 160"/>
                  <a:gd name="T12" fmla="*/ 155 w 171"/>
                  <a:gd name="T13" fmla="*/ 113 h 160"/>
                  <a:gd name="T14" fmla="*/ 86 w 171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0">
                    <a:moveTo>
                      <a:pt x="86" y="160"/>
                    </a:moveTo>
                    <a:cubicBezTo>
                      <a:pt x="77" y="160"/>
                      <a:pt x="67" y="158"/>
                      <a:pt x="58" y="154"/>
                    </a:cubicBezTo>
                    <a:cubicBezTo>
                      <a:pt x="57" y="154"/>
                      <a:pt x="57" y="154"/>
                      <a:pt x="57" y="154"/>
                    </a:cubicBezTo>
                    <a:cubicBezTo>
                      <a:pt x="19" y="138"/>
                      <a:pt x="0" y="95"/>
                      <a:pt x="16" y="57"/>
                    </a:cubicBezTo>
                    <a:cubicBezTo>
                      <a:pt x="31" y="19"/>
                      <a:pt x="75" y="0"/>
                      <a:pt x="113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52" y="32"/>
                      <a:pt x="171" y="75"/>
                      <a:pt x="155" y="113"/>
                    </a:cubicBezTo>
                    <a:cubicBezTo>
                      <a:pt x="143" y="142"/>
                      <a:pt x="116" y="160"/>
                      <a:pt x="86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259">
                <a:extLst>
                  <a:ext uri="{FF2B5EF4-FFF2-40B4-BE49-F238E27FC236}">
                    <a16:creationId xmlns:a16="http://schemas.microsoft.com/office/drawing/2014/main" id="{11A3572A-7A3E-4B99-B97A-71B4BEE4F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948"/>
                <a:ext cx="33" cy="31"/>
              </a:xfrm>
              <a:custGeom>
                <a:avLst/>
                <a:gdLst>
                  <a:gd name="T0" fmla="*/ 60 w 120"/>
                  <a:gd name="T1" fmla="*/ 113 h 113"/>
                  <a:gd name="T2" fmla="*/ 10 w 120"/>
                  <a:gd name="T3" fmla="*/ 79 h 113"/>
                  <a:gd name="T4" fmla="*/ 42 w 120"/>
                  <a:gd name="T5" fmla="*/ 11 h 113"/>
                  <a:gd name="T6" fmla="*/ 43 w 120"/>
                  <a:gd name="T7" fmla="*/ 10 h 113"/>
                  <a:gd name="T8" fmla="*/ 110 w 120"/>
                  <a:gd name="T9" fmla="*/ 42 h 113"/>
                  <a:gd name="T10" fmla="*/ 79 w 120"/>
                  <a:gd name="T11" fmla="*/ 109 h 113"/>
                  <a:gd name="T12" fmla="*/ 78 w 120"/>
                  <a:gd name="T13" fmla="*/ 110 h 113"/>
                  <a:gd name="T14" fmla="*/ 60 w 120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3">
                    <a:moveTo>
                      <a:pt x="60" y="113"/>
                    </a:moveTo>
                    <a:cubicBezTo>
                      <a:pt x="38" y="113"/>
                      <a:pt x="18" y="100"/>
                      <a:pt x="10" y="79"/>
                    </a:cubicBezTo>
                    <a:cubicBezTo>
                      <a:pt x="0" y="51"/>
                      <a:pt x="14" y="21"/>
                      <a:pt x="42" y="11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70" y="0"/>
                      <a:pt x="100" y="14"/>
                      <a:pt x="110" y="42"/>
                    </a:cubicBezTo>
                    <a:cubicBezTo>
                      <a:pt x="120" y="69"/>
                      <a:pt x="107" y="99"/>
                      <a:pt x="79" y="109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2" y="112"/>
                      <a:pt x="66" y="113"/>
                      <a:pt x="60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260">
                <a:extLst>
                  <a:ext uri="{FF2B5EF4-FFF2-40B4-BE49-F238E27FC236}">
                    <a16:creationId xmlns:a16="http://schemas.microsoft.com/office/drawing/2014/main" id="{44F649AF-6C08-4FDE-8176-14234D7E6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932"/>
                <a:ext cx="40" cy="37"/>
              </a:xfrm>
              <a:custGeom>
                <a:avLst/>
                <a:gdLst>
                  <a:gd name="T0" fmla="*/ 72 w 144"/>
                  <a:gd name="T1" fmla="*/ 135 h 135"/>
                  <a:gd name="T2" fmla="*/ 49 w 144"/>
                  <a:gd name="T3" fmla="*/ 130 h 135"/>
                  <a:gd name="T4" fmla="*/ 48 w 144"/>
                  <a:gd name="T5" fmla="*/ 129 h 135"/>
                  <a:gd name="T6" fmla="*/ 13 w 144"/>
                  <a:gd name="T7" fmla="*/ 48 h 135"/>
                  <a:gd name="T8" fmla="*/ 95 w 144"/>
                  <a:gd name="T9" fmla="*/ 13 h 135"/>
                  <a:gd name="T10" fmla="*/ 96 w 144"/>
                  <a:gd name="T11" fmla="*/ 14 h 135"/>
                  <a:gd name="T12" fmla="*/ 131 w 144"/>
                  <a:gd name="T13" fmla="*/ 95 h 135"/>
                  <a:gd name="T14" fmla="*/ 72 w 144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5">
                    <a:moveTo>
                      <a:pt x="72" y="135"/>
                    </a:moveTo>
                    <a:cubicBezTo>
                      <a:pt x="65" y="135"/>
                      <a:pt x="57" y="133"/>
                      <a:pt x="49" y="130"/>
                    </a:cubicBezTo>
                    <a:cubicBezTo>
                      <a:pt x="48" y="129"/>
                      <a:pt x="48" y="129"/>
                      <a:pt x="48" y="129"/>
                    </a:cubicBezTo>
                    <a:cubicBezTo>
                      <a:pt x="15" y="116"/>
                      <a:pt x="0" y="80"/>
                      <a:pt x="13" y="48"/>
                    </a:cubicBezTo>
                    <a:cubicBezTo>
                      <a:pt x="26" y="16"/>
                      <a:pt x="63" y="0"/>
                      <a:pt x="95" y="13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128" y="27"/>
                      <a:pt x="144" y="63"/>
                      <a:pt x="131" y="95"/>
                    </a:cubicBezTo>
                    <a:cubicBezTo>
                      <a:pt x="121" y="120"/>
                      <a:pt x="97" y="135"/>
                      <a:pt x="72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261">
                <a:extLst>
                  <a:ext uri="{FF2B5EF4-FFF2-40B4-BE49-F238E27FC236}">
                    <a16:creationId xmlns:a16="http://schemas.microsoft.com/office/drawing/2014/main" id="{F01D9C8B-FDFC-4251-BD38-D2B23182B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888"/>
                <a:ext cx="58" cy="54"/>
              </a:xfrm>
              <a:custGeom>
                <a:avLst/>
                <a:gdLst>
                  <a:gd name="T0" fmla="*/ 104 w 210"/>
                  <a:gd name="T1" fmla="*/ 197 h 197"/>
                  <a:gd name="T2" fmla="*/ 17 w 210"/>
                  <a:gd name="T3" fmla="*/ 136 h 197"/>
                  <a:gd name="T4" fmla="*/ 72 w 210"/>
                  <a:gd name="T5" fmla="*/ 18 h 197"/>
                  <a:gd name="T6" fmla="*/ 74 w 210"/>
                  <a:gd name="T7" fmla="*/ 17 h 197"/>
                  <a:gd name="T8" fmla="*/ 192 w 210"/>
                  <a:gd name="T9" fmla="*/ 72 h 197"/>
                  <a:gd name="T10" fmla="*/ 138 w 210"/>
                  <a:gd name="T11" fmla="*/ 190 h 197"/>
                  <a:gd name="T12" fmla="*/ 136 w 210"/>
                  <a:gd name="T13" fmla="*/ 191 h 197"/>
                  <a:gd name="T14" fmla="*/ 104 w 210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197">
                    <a:moveTo>
                      <a:pt x="104" y="197"/>
                    </a:moveTo>
                    <a:cubicBezTo>
                      <a:pt x="66" y="197"/>
                      <a:pt x="31" y="174"/>
                      <a:pt x="17" y="136"/>
                    </a:cubicBezTo>
                    <a:cubicBezTo>
                      <a:pt x="0" y="89"/>
                      <a:pt x="24" y="36"/>
                      <a:pt x="72" y="1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121" y="0"/>
                      <a:pt x="174" y="24"/>
                      <a:pt x="192" y="72"/>
                    </a:cubicBezTo>
                    <a:cubicBezTo>
                      <a:pt x="210" y="119"/>
                      <a:pt x="185" y="172"/>
                      <a:pt x="138" y="190"/>
                    </a:cubicBezTo>
                    <a:cubicBezTo>
                      <a:pt x="136" y="191"/>
                      <a:pt x="136" y="191"/>
                      <a:pt x="136" y="191"/>
                    </a:cubicBezTo>
                    <a:cubicBezTo>
                      <a:pt x="125" y="195"/>
                      <a:pt x="114" y="197"/>
                      <a:pt x="104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262">
                <a:extLst>
                  <a:ext uri="{FF2B5EF4-FFF2-40B4-BE49-F238E27FC236}">
                    <a16:creationId xmlns:a16="http://schemas.microsoft.com/office/drawing/2014/main" id="{51B3A61A-89E6-453B-A440-A1792F6F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881"/>
                <a:ext cx="37" cy="35"/>
              </a:xfrm>
              <a:custGeom>
                <a:avLst/>
                <a:gdLst>
                  <a:gd name="T0" fmla="*/ 68 w 134"/>
                  <a:gd name="T1" fmla="*/ 125 h 125"/>
                  <a:gd name="T2" fmla="*/ 46 w 134"/>
                  <a:gd name="T3" fmla="*/ 120 h 125"/>
                  <a:gd name="T4" fmla="*/ 45 w 134"/>
                  <a:gd name="T5" fmla="*/ 120 h 125"/>
                  <a:gd name="T6" fmla="*/ 12 w 134"/>
                  <a:gd name="T7" fmla="*/ 44 h 125"/>
                  <a:gd name="T8" fmla="*/ 88 w 134"/>
                  <a:gd name="T9" fmla="*/ 12 h 125"/>
                  <a:gd name="T10" fmla="*/ 90 w 134"/>
                  <a:gd name="T11" fmla="*/ 12 h 125"/>
                  <a:gd name="T12" fmla="*/ 122 w 134"/>
                  <a:gd name="T13" fmla="*/ 88 h 125"/>
                  <a:gd name="T14" fmla="*/ 68 w 134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5">
                    <a:moveTo>
                      <a:pt x="68" y="125"/>
                    </a:moveTo>
                    <a:cubicBezTo>
                      <a:pt x="60" y="125"/>
                      <a:pt x="53" y="123"/>
                      <a:pt x="46" y="120"/>
                    </a:cubicBezTo>
                    <a:cubicBezTo>
                      <a:pt x="45" y="120"/>
                      <a:pt x="45" y="120"/>
                      <a:pt x="45" y="120"/>
                    </a:cubicBezTo>
                    <a:cubicBezTo>
                      <a:pt x="15" y="108"/>
                      <a:pt x="0" y="74"/>
                      <a:pt x="12" y="44"/>
                    </a:cubicBezTo>
                    <a:cubicBezTo>
                      <a:pt x="25" y="14"/>
                      <a:pt x="59" y="0"/>
                      <a:pt x="88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120" y="24"/>
                      <a:pt x="134" y="58"/>
                      <a:pt x="122" y="88"/>
                    </a:cubicBezTo>
                    <a:cubicBezTo>
                      <a:pt x="113" y="111"/>
                      <a:pt x="91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263">
                <a:extLst>
                  <a:ext uri="{FF2B5EF4-FFF2-40B4-BE49-F238E27FC236}">
                    <a16:creationId xmlns:a16="http://schemas.microsoft.com/office/drawing/2014/main" id="{53634102-1F96-4EA6-A487-7F1024355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882"/>
                <a:ext cx="31" cy="31"/>
              </a:xfrm>
              <a:custGeom>
                <a:avLst/>
                <a:gdLst>
                  <a:gd name="T0" fmla="*/ 57 w 113"/>
                  <a:gd name="T1" fmla="*/ 112 h 112"/>
                  <a:gd name="T2" fmla="*/ 56 w 113"/>
                  <a:gd name="T3" fmla="*/ 112 h 112"/>
                  <a:gd name="T4" fmla="*/ 55 w 113"/>
                  <a:gd name="T5" fmla="*/ 112 h 112"/>
                  <a:gd name="T6" fmla="*/ 0 w 113"/>
                  <a:gd name="T7" fmla="*/ 55 h 112"/>
                  <a:gd name="T8" fmla="*/ 56 w 113"/>
                  <a:gd name="T9" fmla="*/ 1 h 112"/>
                  <a:gd name="T10" fmla="*/ 58 w 113"/>
                  <a:gd name="T11" fmla="*/ 1 h 112"/>
                  <a:gd name="T12" fmla="*/ 112 w 113"/>
                  <a:gd name="T13" fmla="*/ 57 h 112"/>
                  <a:gd name="T14" fmla="*/ 57 w 113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12">
                    <a:moveTo>
                      <a:pt x="57" y="112"/>
                    </a:moveTo>
                    <a:cubicBezTo>
                      <a:pt x="57" y="112"/>
                      <a:pt x="56" y="112"/>
                      <a:pt x="56" y="11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24" y="111"/>
                      <a:pt x="0" y="86"/>
                      <a:pt x="0" y="55"/>
                    </a:cubicBezTo>
                    <a:cubicBezTo>
                      <a:pt x="0" y="25"/>
                      <a:pt x="26" y="0"/>
                      <a:pt x="56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88" y="1"/>
                      <a:pt x="113" y="26"/>
                      <a:pt x="112" y="57"/>
                    </a:cubicBezTo>
                    <a:cubicBezTo>
                      <a:pt x="112" y="87"/>
                      <a:pt x="87" y="112"/>
                      <a:pt x="57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264">
                <a:extLst>
                  <a:ext uri="{FF2B5EF4-FFF2-40B4-BE49-F238E27FC236}">
                    <a16:creationId xmlns:a16="http://schemas.microsoft.com/office/drawing/2014/main" id="{8B853877-BA2F-458D-888A-75C2C65D6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871"/>
                <a:ext cx="50" cy="49"/>
              </a:xfrm>
              <a:custGeom>
                <a:avLst/>
                <a:gdLst>
                  <a:gd name="T0" fmla="*/ 91 w 181"/>
                  <a:gd name="T1" fmla="*/ 178 h 178"/>
                  <a:gd name="T2" fmla="*/ 90 w 181"/>
                  <a:gd name="T3" fmla="*/ 178 h 178"/>
                  <a:gd name="T4" fmla="*/ 88 w 181"/>
                  <a:gd name="T5" fmla="*/ 178 h 178"/>
                  <a:gd name="T6" fmla="*/ 0 w 181"/>
                  <a:gd name="T7" fmla="*/ 88 h 178"/>
                  <a:gd name="T8" fmla="*/ 91 w 181"/>
                  <a:gd name="T9" fmla="*/ 1 h 178"/>
                  <a:gd name="T10" fmla="*/ 93 w 181"/>
                  <a:gd name="T11" fmla="*/ 1 h 178"/>
                  <a:gd name="T12" fmla="*/ 180 w 181"/>
                  <a:gd name="T13" fmla="*/ 91 h 178"/>
                  <a:gd name="T14" fmla="*/ 91 w 181"/>
                  <a:gd name="T15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8">
                    <a:moveTo>
                      <a:pt x="91" y="178"/>
                    </a:moveTo>
                    <a:cubicBezTo>
                      <a:pt x="91" y="178"/>
                      <a:pt x="90" y="178"/>
                      <a:pt x="90" y="178"/>
                    </a:cubicBezTo>
                    <a:cubicBezTo>
                      <a:pt x="88" y="178"/>
                      <a:pt x="88" y="178"/>
                      <a:pt x="88" y="178"/>
                    </a:cubicBezTo>
                    <a:cubicBezTo>
                      <a:pt x="39" y="177"/>
                      <a:pt x="0" y="137"/>
                      <a:pt x="0" y="88"/>
                    </a:cubicBezTo>
                    <a:cubicBezTo>
                      <a:pt x="1" y="39"/>
                      <a:pt x="41" y="0"/>
                      <a:pt x="91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142" y="2"/>
                      <a:pt x="181" y="42"/>
                      <a:pt x="180" y="91"/>
                    </a:cubicBezTo>
                    <a:cubicBezTo>
                      <a:pt x="179" y="139"/>
                      <a:pt x="140" y="178"/>
                      <a:pt x="91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265">
                <a:extLst>
                  <a:ext uri="{FF2B5EF4-FFF2-40B4-BE49-F238E27FC236}">
                    <a16:creationId xmlns:a16="http://schemas.microsoft.com/office/drawing/2014/main" id="{2050F083-1C62-4A9A-BDF4-727815A52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794"/>
                <a:ext cx="33" cy="32"/>
              </a:xfrm>
              <a:custGeom>
                <a:avLst/>
                <a:gdLst>
                  <a:gd name="T0" fmla="*/ 60 w 119"/>
                  <a:gd name="T1" fmla="*/ 117 h 117"/>
                  <a:gd name="T2" fmla="*/ 57 w 119"/>
                  <a:gd name="T3" fmla="*/ 117 h 117"/>
                  <a:gd name="T4" fmla="*/ 56 w 119"/>
                  <a:gd name="T5" fmla="*/ 117 h 117"/>
                  <a:gd name="T6" fmla="*/ 1 w 119"/>
                  <a:gd name="T7" fmla="*/ 57 h 117"/>
                  <a:gd name="T8" fmla="*/ 61 w 119"/>
                  <a:gd name="T9" fmla="*/ 2 h 117"/>
                  <a:gd name="T10" fmla="*/ 62 w 119"/>
                  <a:gd name="T11" fmla="*/ 2 h 117"/>
                  <a:gd name="T12" fmla="*/ 117 w 119"/>
                  <a:gd name="T13" fmla="*/ 62 h 117"/>
                  <a:gd name="T14" fmla="*/ 60 w 119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7">
                    <a:moveTo>
                      <a:pt x="60" y="117"/>
                    </a:moveTo>
                    <a:cubicBezTo>
                      <a:pt x="59" y="117"/>
                      <a:pt x="58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24" y="115"/>
                      <a:pt x="0" y="88"/>
                      <a:pt x="1" y="57"/>
                    </a:cubicBezTo>
                    <a:cubicBezTo>
                      <a:pt x="2" y="25"/>
                      <a:pt x="29" y="0"/>
                      <a:pt x="61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94" y="3"/>
                      <a:pt x="119" y="30"/>
                      <a:pt x="117" y="62"/>
                    </a:cubicBezTo>
                    <a:cubicBezTo>
                      <a:pt x="116" y="93"/>
                      <a:pt x="90" y="117"/>
                      <a:pt x="60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266">
                <a:extLst>
                  <a:ext uri="{FF2B5EF4-FFF2-40B4-BE49-F238E27FC236}">
                    <a16:creationId xmlns:a16="http://schemas.microsoft.com/office/drawing/2014/main" id="{A7C8804A-E050-4A6E-A51F-5464428B7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2779"/>
                <a:ext cx="50" cy="49"/>
              </a:xfrm>
              <a:custGeom>
                <a:avLst/>
                <a:gdLst>
                  <a:gd name="T0" fmla="*/ 92 w 181"/>
                  <a:gd name="T1" fmla="*/ 176 h 176"/>
                  <a:gd name="T2" fmla="*/ 87 w 181"/>
                  <a:gd name="T3" fmla="*/ 176 h 176"/>
                  <a:gd name="T4" fmla="*/ 86 w 181"/>
                  <a:gd name="T5" fmla="*/ 176 h 176"/>
                  <a:gd name="T6" fmla="*/ 2 w 181"/>
                  <a:gd name="T7" fmla="*/ 85 h 176"/>
                  <a:gd name="T8" fmla="*/ 94 w 181"/>
                  <a:gd name="T9" fmla="*/ 2 h 176"/>
                  <a:gd name="T10" fmla="*/ 96 w 181"/>
                  <a:gd name="T11" fmla="*/ 2 h 176"/>
                  <a:gd name="T12" fmla="*/ 179 w 181"/>
                  <a:gd name="T13" fmla="*/ 93 h 176"/>
                  <a:gd name="T14" fmla="*/ 92 w 181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6">
                    <a:moveTo>
                      <a:pt x="92" y="176"/>
                    </a:moveTo>
                    <a:cubicBezTo>
                      <a:pt x="90" y="176"/>
                      <a:pt x="89" y="176"/>
                      <a:pt x="87" y="176"/>
                    </a:cubicBezTo>
                    <a:cubicBezTo>
                      <a:pt x="86" y="176"/>
                      <a:pt x="86" y="176"/>
                      <a:pt x="86" y="176"/>
                    </a:cubicBezTo>
                    <a:cubicBezTo>
                      <a:pt x="37" y="174"/>
                      <a:pt x="0" y="133"/>
                      <a:pt x="2" y="85"/>
                    </a:cubicBezTo>
                    <a:cubicBezTo>
                      <a:pt x="5" y="37"/>
                      <a:pt x="46" y="0"/>
                      <a:pt x="94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144" y="4"/>
                      <a:pt x="181" y="45"/>
                      <a:pt x="179" y="93"/>
                    </a:cubicBezTo>
                    <a:cubicBezTo>
                      <a:pt x="177" y="140"/>
                      <a:pt x="138" y="176"/>
                      <a:pt x="92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267">
                <a:extLst>
                  <a:ext uri="{FF2B5EF4-FFF2-40B4-BE49-F238E27FC236}">
                    <a16:creationId xmlns:a16="http://schemas.microsoft.com/office/drawing/2014/main" id="{2A7ECEAB-4657-483F-9736-EB1B0A32A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777"/>
                <a:ext cx="41" cy="40"/>
              </a:xfrm>
              <a:custGeom>
                <a:avLst/>
                <a:gdLst>
                  <a:gd name="T0" fmla="*/ 75 w 148"/>
                  <a:gd name="T1" fmla="*/ 144 h 144"/>
                  <a:gd name="T2" fmla="*/ 72 w 148"/>
                  <a:gd name="T3" fmla="*/ 144 h 144"/>
                  <a:gd name="T4" fmla="*/ 70 w 148"/>
                  <a:gd name="T5" fmla="*/ 144 h 144"/>
                  <a:gd name="T6" fmla="*/ 2 w 148"/>
                  <a:gd name="T7" fmla="*/ 69 h 144"/>
                  <a:gd name="T8" fmla="*/ 77 w 148"/>
                  <a:gd name="T9" fmla="*/ 1 h 144"/>
                  <a:gd name="T10" fmla="*/ 78 w 148"/>
                  <a:gd name="T11" fmla="*/ 2 h 144"/>
                  <a:gd name="T12" fmla="*/ 146 w 148"/>
                  <a:gd name="T13" fmla="*/ 76 h 144"/>
                  <a:gd name="T14" fmla="*/ 75 w 148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4">
                    <a:moveTo>
                      <a:pt x="75" y="144"/>
                    </a:moveTo>
                    <a:cubicBezTo>
                      <a:pt x="74" y="144"/>
                      <a:pt x="73" y="144"/>
                      <a:pt x="72" y="144"/>
                    </a:cubicBezTo>
                    <a:cubicBezTo>
                      <a:pt x="70" y="144"/>
                      <a:pt x="70" y="144"/>
                      <a:pt x="70" y="144"/>
                    </a:cubicBezTo>
                    <a:cubicBezTo>
                      <a:pt x="30" y="142"/>
                      <a:pt x="0" y="109"/>
                      <a:pt x="2" y="69"/>
                    </a:cubicBezTo>
                    <a:cubicBezTo>
                      <a:pt x="4" y="30"/>
                      <a:pt x="37" y="0"/>
                      <a:pt x="77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118" y="3"/>
                      <a:pt x="148" y="37"/>
                      <a:pt x="146" y="76"/>
                    </a:cubicBezTo>
                    <a:cubicBezTo>
                      <a:pt x="144" y="114"/>
                      <a:pt x="113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268">
                <a:extLst>
                  <a:ext uri="{FF2B5EF4-FFF2-40B4-BE49-F238E27FC236}">
                    <a16:creationId xmlns:a16="http://schemas.microsoft.com/office/drawing/2014/main" id="{87A22976-DF62-4E6B-B909-D6C87C228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756"/>
                <a:ext cx="42" cy="40"/>
              </a:xfrm>
              <a:custGeom>
                <a:avLst/>
                <a:gdLst>
                  <a:gd name="T0" fmla="*/ 76 w 153"/>
                  <a:gd name="T1" fmla="*/ 144 h 144"/>
                  <a:gd name="T2" fmla="*/ 12 w 153"/>
                  <a:gd name="T3" fmla="*/ 98 h 144"/>
                  <a:gd name="T4" fmla="*/ 54 w 153"/>
                  <a:gd name="T5" fmla="*/ 13 h 144"/>
                  <a:gd name="T6" fmla="*/ 56 w 153"/>
                  <a:gd name="T7" fmla="*/ 12 h 144"/>
                  <a:gd name="T8" fmla="*/ 141 w 153"/>
                  <a:gd name="T9" fmla="*/ 55 h 144"/>
                  <a:gd name="T10" fmla="*/ 99 w 153"/>
                  <a:gd name="T11" fmla="*/ 140 h 144"/>
                  <a:gd name="T12" fmla="*/ 97 w 153"/>
                  <a:gd name="T13" fmla="*/ 141 h 144"/>
                  <a:gd name="T14" fmla="*/ 76 w 15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4">
                    <a:moveTo>
                      <a:pt x="76" y="144"/>
                    </a:moveTo>
                    <a:cubicBezTo>
                      <a:pt x="48" y="144"/>
                      <a:pt x="21" y="126"/>
                      <a:pt x="12" y="98"/>
                    </a:cubicBezTo>
                    <a:cubicBezTo>
                      <a:pt x="0" y="63"/>
                      <a:pt x="19" y="24"/>
                      <a:pt x="54" y="13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91" y="0"/>
                      <a:pt x="129" y="19"/>
                      <a:pt x="141" y="55"/>
                    </a:cubicBezTo>
                    <a:cubicBezTo>
                      <a:pt x="153" y="90"/>
                      <a:pt x="134" y="128"/>
                      <a:pt x="99" y="140"/>
                    </a:cubicBezTo>
                    <a:cubicBezTo>
                      <a:pt x="97" y="141"/>
                      <a:pt x="97" y="141"/>
                      <a:pt x="97" y="141"/>
                    </a:cubicBezTo>
                    <a:cubicBezTo>
                      <a:pt x="90" y="143"/>
                      <a:pt x="8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269">
                <a:extLst>
                  <a:ext uri="{FF2B5EF4-FFF2-40B4-BE49-F238E27FC236}">
                    <a16:creationId xmlns:a16="http://schemas.microsoft.com/office/drawing/2014/main" id="{EF341CCE-5BBC-4C26-8AED-522B96181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2723"/>
                <a:ext cx="61" cy="57"/>
              </a:xfrm>
              <a:custGeom>
                <a:avLst/>
                <a:gdLst>
                  <a:gd name="T0" fmla="*/ 112 w 221"/>
                  <a:gd name="T1" fmla="*/ 206 h 206"/>
                  <a:gd name="T2" fmla="*/ 73 w 221"/>
                  <a:gd name="T3" fmla="*/ 198 h 206"/>
                  <a:gd name="T4" fmla="*/ 71 w 221"/>
                  <a:gd name="T5" fmla="*/ 197 h 206"/>
                  <a:gd name="T6" fmla="*/ 22 w 221"/>
                  <a:gd name="T7" fmla="*/ 70 h 206"/>
                  <a:gd name="T8" fmla="*/ 148 w 221"/>
                  <a:gd name="T9" fmla="*/ 21 h 206"/>
                  <a:gd name="T10" fmla="*/ 150 w 221"/>
                  <a:gd name="T11" fmla="*/ 22 h 206"/>
                  <a:gd name="T12" fmla="*/ 200 w 221"/>
                  <a:gd name="T13" fmla="*/ 149 h 206"/>
                  <a:gd name="T14" fmla="*/ 112 w 221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6">
                    <a:moveTo>
                      <a:pt x="112" y="206"/>
                    </a:moveTo>
                    <a:cubicBezTo>
                      <a:pt x="99" y="206"/>
                      <a:pt x="85" y="204"/>
                      <a:pt x="73" y="198"/>
                    </a:cubicBezTo>
                    <a:cubicBezTo>
                      <a:pt x="71" y="197"/>
                      <a:pt x="71" y="197"/>
                      <a:pt x="71" y="197"/>
                    </a:cubicBezTo>
                    <a:cubicBezTo>
                      <a:pt x="22" y="176"/>
                      <a:pt x="0" y="119"/>
                      <a:pt x="22" y="70"/>
                    </a:cubicBezTo>
                    <a:cubicBezTo>
                      <a:pt x="43" y="22"/>
                      <a:pt x="100" y="0"/>
                      <a:pt x="148" y="21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99" y="43"/>
                      <a:pt x="221" y="100"/>
                      <a:pt x="200" y="149"/>
                    </a:cubicBezTo>
                    <a:cubicBezTo>
                      <a:pt x="184" y="185"/>
                      <a:pt x="148" y="206"/>
                      <a:pt x="112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270">
                <a:extLst>
                  <a:ext uri="{FF2B5EF4-FFF2-40B4-BE49-F238E27FC236}">
                    <a16:creationId xmlns:a16="http://schemas.microsoft.com/office/drawing/2014/main" id="{1FB92488-9076-42A6-A41B-4A1E22935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2708"/>
                <a:ext cx="46" cy="44"/>
              </a:xfrm>
              <a:custGeom>
                <a:avLst/>
                <a:gdLst>
                  <a:gd name="T0" fmla="*/ 83 w 167"/>
                  <a:gd name="T1" fmla="*/ 158 h 158"/>
                  <a:gd name="T2" fmla="*/ 13 w 167"/>
                  <a:gd name="T3" fmla="*/ 107 h 158"/>
                  <a:gd name="T4" fmla="*/ 59 w 167"/>
                  <a:gd name="T5" fmla="*/ 14 h 158"/>
                  <a:gd name="T6" fmla="*/ 61 w 167"/>
                  <a:gd name="T7" fmla="*/ 13 h 158"/>
                  <a:gd name="T8" fmla="*/ 154 w 167"/>
                  <a:gd name="T9" fmla="*/ 60 h 158"/>
                  <a:gd name="T10" fmla="*/ 108 w 167"/>
                  <a:gd name="T11" fmla="*/ 153 h 158"/>
                  <a:gd name="T12" fmla="*/ 106 w 167"/>
                  <a:gd name="T13" fmla="*/ 154 h 158"/>
                  <a:gd name="T14" fmla="*/ 83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3" y="158"/>
                    </a:moveTo>
                    <a:cubicBezTo>
                      <a:pt x="52" y="158"/>
                      <a:pt x="23" y="138"/>
                      <a:pt x="13" y="107"/>
                    </a:cubicBezTo>
                    <a:cubicBezTo>
                      <a:pt x="0" y="69"/>
                      <a:pt x="21" y="27"/>
                      <a:pt x="59" y="14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100" y="0"/>
                      <a:pt x="141" y="21"/>
                      <a:pt x="154" y="60"/>
                    </a:cubicBezTo>
                    <a:cubicBezTo>
                      <a:pt x="167" y="98"/>
                      <a:pt x="146" y="140"/>
                      <a:pt x="108" y="153"/>
                    </a:cubicBezTo>
                    <a:cubicBezTo>
                      <a:pt x="106" y="154"/>
                      <a:pt x="106" y="154"/>
                      <a:pt x="106" y="154"/>
                    </a:cubicBezTo>
                    <a:cubicBezTo>
                      <a:pt x="98" y="156"/>
                      <a:pt x="90" y="158"/>
                      <a:pt x="83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271">
                <a:extLst>
                  <a:ext uri="{FF2B5EF4-FFF2-40B4-BE49-F238E27FC236}">
                    <a16:creationId xmlns:a16="http://schemas.microsoft.com/office/drawing/2014/main" id="{CE597551-7E6F-46A7-B27D-F14998F95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671"/>
                <a:ext cx="48" cy="46"/>
              </a:xfrm>
              <a:custGeom>
                <a:avLst/>
                <a:gdLst>
                  <a:gd name="T0" fmla="*/ 89 w 176"/>
                  <a:gd name="T1" fmla="*/ 164 h 164"/>
                  <a:gd name="T2" fmla="*/ 58 w 176"/>
                  <a:gd name="T3" fmla="*/ 158 h 164"/>
                  <a:gd name="T4" fmla="*/ 56 w 176"/>
                  <a:gd name="T5" fmla="*/ 157 h 164"/>
                  <a:gd name="T6" fmla="*/ 17 w 176"/>
                  <a:gd name="T7" fmla="*/ 56 h 164"/>
                  <a:gd name="T8" fmla="*/ 118 w 176"/>
                  <a:gd name="T9" fmla="*/ 17 h 164"/>
                  <a:gd name="T10" fmla="*/ 120 w 176"/>
                  <a:gd name="T11" fmla="*/ 18 h 164"/>
                  <a:gd name="T12" fmla="*/ 159 w 176"/>
                  <a:gd name="T13" fmla="*/ 119 h 164"/>
                  <a:gd name="T14" fmla="*/ 89 w 176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6" h="164">
                    <a:moveTo>
                      <a:pt x="89" y="164"/>
                    </a:moveTo>
                    <a:cubicBezTo>
                      <a:pt x="78" y="164"/>
                      <a:pt x="68" y="162"/>
                      <a:pt x="58" y="158"/>
                    </a:cubicBezTo>
                    <a:cubicBezTo>
                      <a:pt x="56" y="157"/>
                      <a:pt x="56" y="157"/>
                      <a:pt x="56" y="157"/>
                    </a:cubicBezTo>
                    <a:cubicBezTo>
                      <a:pt x="18" y="140"/>
                      <a:pt x="0" y="95"/>
                      <a:pt x="17" y="56"/>
                    </a:cubicBezTo>
                    <a:cubicBezTo>
                      <a:pt x="34" y="18"/>
                      <a:pt x="79" y="0"/>
                      <a:pt x="118" y="17"/>
                    </a:cubicBezTo>
                    <a:cubicBezTo>
                      <a:pt x="120" y="18"/>
                      <a:pt x="120" y="18"/>
                      <a:pt x="120" y="18"/>
                    </a:cubicBezTo>
                    <a:cubicBezTo>
                      <a:pt x="158" y="35"/>
                      <a:pt x="176" y="80"/>
                      <a:pt x="159" y="119"/>
                    </a:cubicBezTo>
                    <a:cubicBezTo>
                      <a:pt x="146" y="147"/>
                      <a:pt x="118" y="164"/>
                      <a:pt x="89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272">
                <a:extLst>
                  <a:ext uri="{FF2B5EF4-FFF2-40B4-BE49-F238E27FC236}">
                    <a16:creationId xmlns:a16="http://schemas.microsoft.com/office/drawing/2014/main" id="{C811F740-00E5-434B-90B0-6C4097894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653"/>
                <a:ext cx="43" cy="41"/>
              </a:xfrm>
              <a:custGeom>
                <a:avLst/>
                <a:gdLst>
                  <a:gd name="T0" fmla="*/ 77 w 156"/>
                  <a:gd name="T1" fmla="*/ 147 h 147"/>
                  <a:gd name="T2" fmla="*/ 24 w 156"/>
                  <a:gd name="T3" fmla="*/ 122 h 147"/>
                  <a:gd name="T4" fmla="*/ 33 w 156"/>
                  <a:gd name="T5" fmla="*/ 25 h 147"/>
                  <a:gd name="T6" fmla="*/ 34 w 156"/>
                  <a:gd name="T7" fmla="*/ 24 h 147"/>
                  <a:gd name="T8" fmla="*/ 131 w 156"/>
                  <a:gd name="T9" fmla="*/ 33 h 147"/>
                  <a:gd name="T10" fmla="*/ 122 w 156"/>
                  <a:gd name="T11" fmla="*/ 130 h 147"/>
                  <a:gd name="T12" fmla="*/ 121 w 156"/>
                  <a:gd name="T13" fmla="*/ 131 h 147"/>
                  <a:gd name="T14" fmla="*/ 77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7" y="147"/>
                    </a:moveTo>
                    <a:cubicBezTo>
                      <a:pt x="57" y="147"/>
                      <a:pt x="38" y="138"/>
                      <a:pt x="24" y="122"/>
                    </a:cubicBezTo>
                    <a:cubicBezTo>
                      <a:pt x="0" y="93"/>
                      <a:pt x="4" y="49"/>
                      <a:pt x="33" y="25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64" y="0"/>
                      <a:pt x="107" y="4"/>
                      <a:pt x="131" y="33"/>
                    </a:cubicBezTo>
                    <a:cubicBezTo>
                      <a:pt x="156" y="62"/>
                      <a:pt x="152" y="106"/>
                      <a:pt x="122" y="130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08" y="142"/>
                      <a:pt x="93" y="147"/>
                      <a:pt x="77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273">
                <a:extLst>
                  <a:ext uri="{FF2B5EF4-FFF2-40B4-BE49-F238E27FC236}">
                    <a16:creationId xmlns:a16="http://schemas.microsoft.com/office/drawing/2014/main" id="{03D789E3-DC00-4CAA-BBF2-C429CB392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603"/>
                <a:ext cx="53" cy="50"/>
              </a:xfrm>
              <a:custGeom>
                <a:avLst/>
                <a:gdLst>
                  <a:gd name="T0" fmla="*/ 96 w 191"/>
                  <a:gd name="T1" fmla="*/ 182 h 182"/>
                  <a:gd name="T2" fmla="*/ 36 w 191"/>
                  <a:gd name="T3" fmla="*/ 157 h 182"/>
                  <a:gd name="T4" fmla="*/ 34 w 191"/>
                  <a:gd name="T5" fmla="*/ 156 h 182"/>
                  <a:gd name="T6" fmla="*/ 34 w 191"/>
                  <a:gd name="T7" fmla="*/ 34 h 182"/>
                  <a:gd name="T8" fmla="*/ 156 w 191"/>
                  <a:gd name="T9" fmla="*/ 34 h 182"/>
                  <a:gd name="T10" fmla="*/ 157 w 191"/>
                  <a:gd name="T11" fmla="*/ 35 h 182"/>
                  <a:gd name="T12" fmla="*/ 157 w 191"/>
                  <a:gd name="T13" fmla="*/ 157 h 182"/>
                  <a:gd name="T14" fmla="*/ 96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6" y="182"/>
                    </a:moveTo>
                    <a:cubicBezTo>
                      <a:pt x="74" y="182"/>
                      <a:pt x="52" y="174"/>
                      <a:pt x="36" y="157"/>
                    </a:cubicBezTo>
                    <a:cubicBezTo>
                      <a:pt x="34" y="156"/>
                      <a:pt x="34" y="156"/>
                      <a:pt x="34" y="156"/>
                    </a:cubicBezTo>
                    <a:cubicBezTo>
                      <a:pt x="0" y="122"/>
                      <a:pt x="0" y="68"/>
                      <a:pt x="34" y="34"/>
                    </a:cubicBezTo>
                    <a:cubicBezTo>
                      <a:pt x="68" y="0"/>
                      <a:pt x="122" y="0"/>
                      <a:pt x="156" y="34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91" y="69"/>
                      <a:pt x="191" y="123"/>
                      <a:pt x="157" y="157"/>
                    </a:cubicBezTo>
                    <a:cubicBezTo>
                      <a:pt x="140" y="174"/>
                      <a:pt x="118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274">
                <a:extLst>
                  <a:ext uri="{FF2B5EF4-FFF2-40B4-BE49-F238E27FC236}">
                    <a16:creationId xmlns:a16="http://schemas.microsoft.com/office/drawing/2014/main" id="{8A1609A2-0A22-4F5A-8F46-56C98B7AD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564"/>
                <a:ext cx="37" cy="34"/>
              </a:xfrm>
              <a:custGeom>
                <a:avLst/>
                <a:gdLst>
                  <a:gd name="T0" fmla="*/ 66 w 133"/>
                  <a:gd name="T1" fmla="*/ 126 h 126"/>
                  <a:gd name="T2" fmla="*/ 21 w 133"/>
                  <a:gd name="T3" fmla="*/ 105 h 126"/>
                  <a:gd name="T4" fmla="*/ 28 w 133"/>
                  <a:gd name="T5" fmla="*/ 22 h 126"/>
                  <a:gd name="T6" fmla="*/ 29 w 133"/>
                  <a:gd name="T7" fmla="*/ 21 h 126"/>
                  <a:gd name="T8" fmla="*/ 112 w 133"/>
                  <a:gd name="T9" fmla="*/ 29 h 126"/>
                  <a:gd name="T10" fmla="*/ 105 w 133"/>
                  <a:gd name="T11" fmla="*/ 112 h 126"/>
                  <a:gd name="T12" fmla="*/ 104 w 133"/>
                  <a:gd name="T13" fmla="*/ 113 h 126"/>
                  <a:gd name="T14" fmla="*/ 66 w 133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6">
                    <a:moveTo>
                      <a:pt x="66" y="126"/>
                    </a:moveTo>
                    <a:cubicBezTo>
                      <a:pt x="49" y="126"/>
                      <a:pt x="32" y="119"/>
                      <a:pt x="21" y="105"/>
                    </a:cubicBezTo>
                    <a:cubicBezTo>
                      <a:pt x="0" y="80"/>
                      <a:pt x="3" y="43"/>
                      <a:pt x="28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54" y="0"/>
                      <a:pt x="92" y="4"/>
                      <a:pt x="112" y="29"/>
                    </a:cubicBezTo>
                    <a:cubicBezTo>
                      <a:pt x="133" y="54"/>
                      <a:pt x="130" y="91"/>
                      <a:pt x="105" y="112"/>
                    </a:cubicBezTo>
                    <a:cubicBezTo>
                      <a:pt x="104" y="113"/>
                      <a:pt x="104" y="113"/>
                      <a:pt x="104" y="113"/>
                    </a:cubicBezTo>
                    <a:cubicBezTo>
                      <a:pt x="93" y="122"/>
                      <a:pt x="79" y="126"/>
                      <a:pt x="66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275">
                <a:extLst>
                  <a:ext uri="{FF2B5EF4-FFF2-40B4-BE49-F238E27FC236}">
                    <a16:creationId xmlns:a16="http://schemas.microsoft.com/office/drawing/2014/main" id="{0BC066C5-4D0A-432A-BA84-55835B9D8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2498"/>
                <a:ext cx="59" cy="56"/>
              </a:xfrm>
              <a:custGeom>
                <a:avLst/>
                <a:gdLst>
                  <a:gd name="T0" fmla="*/ 107 w 213"/>
                  <a:gd name="T1" fmla="*/ 203 h 203"/>
                  <a:gd name="T2" fmla="*/ 39 w 213"/>
                  <a:gd name="T3" fmla="*/ 175 h 203"/>
                  <a:gd name="T4" fmla="*/ 38 w 213"/>
                  <a:gd name="T5" fmla="*/ 173 h 203"/>
                  <a:gd name="T6" fmla="*/ 38 w 213"/>
                  <a:gd name="T7" fmla="*/ 37 h 203"/>
                  <a:gd name="T8" fmla="*/ 174 w 213"/>
                  <a:gd name="T9" fmla="*/ 37 h 203"/>
                  <a:gd name="T10" fmla="*/ 175 w 213"/>
                  <a:gd name="T11" fmla="*/ 39 h 203"/>
                  <a:gd name="T12" fmla="*/ 175 w 213"/>
                  <a:gd name="T13" fmla="*/ 175 h 203"/>
                  <a:gd name="T14" fmla="*/ 107 w 213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3" h="203">
                    <a:moveTo>
                      <a:pt x="107" y="203"/>
                    </a:moveTo>
                    <a:cubicBezTo>
                      <a:pt x="83" y="203"/>
                      <a:pt x="58" y="194"/>
                      <a:pt x="39" y="175"/>
                    </a:cubicBezTo>
                    <a:cubicBezTo>
                      <a:pt x="38" y="173"/>
                      <a:pt x="38" y="173"/>
                      <a:pt x="38" y="173"/>
                    </a:cubicBezTo>
                    <a:cubicBezTo>
                      <a:pt x="0" y="136"/>
                      <a:pt x="0" y="75"/>
                      <a:pt x="38" y="37"/>
                    </a:cubicBezTo>
                    <a:cubicBezTo>
                      <a:pt x="75" y="0"/>
                      <a:pt x="136" y="0"/>
                      <a:pt x="174" y="37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213" y="77"/>
                      <a:pt x="213" y="138"/>
                      <a:pt x="175" y="175"/>
                    </a:cubicBezTo>
                    <a:cubicBezTo>
                      <a:pt x="157" y="194"/>
                      <a:pt x="132" y="203"/>
                      <a:pt x="107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276">
                <a:extLst>
                  <a:ext uri="{FF2B5EF4-FFF2-40B4-BE49-F238E27FC236}">
                    <a16:creationId xmlns:a16="http://schemas.microsoft.com/office/drawing/2014/main" id="{D57B02BB-6CAE-4DDA-9125-1361D4A9B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462"/>
                <a:ext cx="57" cy="53"/>
              </a:xfrm>
              <a:custGeom>
                <a:avLst/>
                <a:gdLst>
                  <a:gd name="T0" fmla="*/ 102 w 204"/>
                  <a:gd name="T1" fmla="*/ 192 h 192"/>
                  <a:gd name="T2" fmla="*/ 32 w 204"/>
                  <a:gd name="T3" fmla="*/ 160 h 192"/>
                  <a:gd name="T4" fmla="*/ 44 w 204"/>
                  <a:gd name="T5" fmla="*/ 33 h 192"/>
                  <a:gd name="T6" fmla="*/ 46 w 204"/>
                  <a:gd name="T7" fmla="*/ 32 h 192"/>
                  <a:gd name="T8" fmla="*/ 172 w 204"/>
                  <a:gd name="T9" fmla="*/ 43 h 192"/>
                  <a:gd name="T10" fmla="*/ 160 w 204"/>
                  <a:gd name="T11" fmla="*/ 170 h 192"/>
                  <a:gd name="T12" fmla="*/ 159 w 204"/>
                  <a:gd name="T13" fmla="*/ 171 h 192"/>
                  <a:gd name="T14" fmla="*/ 102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2" y="192"/>
                    </a:moveTo>
                    <a:cubicBezTo>
                      <a:pt x="76" y="192"/>
                      <a:pt x="50" y="181"/>
                      <a:pt x="32" y="160"/>
                    </a:cubicBezTo>
                    <a:cubicBezTo>
                      <a:pt x="0" y="121"/>
                      <a:pt x="6" y="65"/>
                      <a:pt x="44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84" y="0"/>
                      <a:pt x="141" y="5"/>
                      <a:pt x="172" y="43"/>
                    </a:cubicBezTo>
                    <a:cubicBezTo>
                      <a:pt x="204" y="82"/>
                      <a:pt x="199" y="138"/>
                      <a:pt x="160" y="170"/>
                    </a:cubicBezTo>
                    <a:cubicBezTo>
                      <a:pt x="159" y="171"/>
                      <a:pt x="159" y="171"/>
                      <a:pt x="159" y="171"/>
                    </a:cubicBezTo>
                    <a:cubicBezTo>
                      <a:pt x="142" y="185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277">
                <a:extLst>
                  <a:ext uri="{FF2B5EF4-FFF2-40B4-BE49-F238E27FC236}">
                    <a16:creationId xmlns:a16="http://schemas.microsoft.com/office/drawing/2014/main" id="{E8314D1D-B16C-49F9-83C4-BD4A40297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2404"/>
                <a:ext cx="42" cy="40"/>
              </a:xfrm>
              <a:custGeom>
                <a:avLst/>
                <a:gdLst>
                  <a:gd name="T0" fmla="*/ 76 w 151"/>
                  <a:gd name="T1" fmla="*/ 144 h 144"/>
                  <a:gd name="T2" fmla="*/ 28 w 151"/>
                  <a:gd name="T3" fmla="*/ 124 h 144"/>
                  <a:gd name="T4" fmla="*/ 27 w 151"/>
                  <a:gd name="T5" fmla="*/ 123 h 144"/>
                  <a:gd name="T6" fmla="*/ 27 w 151"/>
                  <a:gd name="T7" fmla="*/ 26 h 144"/>
                  <a:gd name="T8" fmla="*/ 123 w 151"/>
                  <a:gd name="T9" fmla="*/ 26 h 144"/>
                  <a:gd name="T10" fmla="*/ 124 w 151"/>
                  <a:gd name="T11" fmla="*/ 27 h 144"/>
                  <a:gd name="T12" fmla="*/ 124 w 151"/>
                  <a:gd name="T13" fmla="*/ 124 h 144"/>
                  <a:gd name="T14" fmla="*/ 76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6" y="144"/>
                    </a:moveTo>
                    <a:cubicBezTo>
                      <a:pt x="59" y="144"/>
                      <a:pt x="41" y="137"/>
                      <a:pt x="28" y="124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0" y="96"/>
                      <a:pt x="0" y="53"/>
                      <a:pt x="27" y="26"/>
                    </a:cubicBezTo>
                    <a:cubicBezTo>
                      <a:pt x="53" y="0"/>
                      <a:pt x="96" y="0"/>
                      <a:pt x="123" y="26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11" y="137"/>
                      <a:pt x="9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278">
                <a:extLst>
                  <a:ext uri="{FF2B5EF4-FFF2-40B4-BE49-F238E27FC236}">
                    <a16:creationId xmlns:a16="http://schemas.microsoft.com/office/drawing/2014/main" id="{A3072D29-BD12-4113-BBAC-F4A0EDC93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2353"/>
                <a:ext cx="40" cy="39"/>
              </a:xfrm>
              <a:custGeom>
                <a:avLst/>
                <a:gdLst>
                  <a:gd name="T0" fmla="*/ 73 w 146"/>
                  <a:gd name="T1" fmla="*/ 138 h 138"/>
                  <a:gd name="T2" fmla="*/ 42 w 146"/>
                  <a:gd name="T3" fmla="*/ 130 h 138"/>
                  <a:gd name="T4" fmla="*/ 17 w 146"/>
                  <a:gd name="T5" fmla="*/ 43 h 138"/>
                  <a:gd name="T6" fmla="*/ 18 w 146"/>
                  <a:gd name="T7" fmla="*/ 42 h 138"/>
                  <a:gd name="T8" fmla="*/ 104 w 146"/>
                  <a:gd name="T9" fmla="*/ 17 h 138"/>
                  <a:gd name="T10" fmla="*/ 129 w 146"/>
                  <a:gd name="T11" fmla="*/ 104 h 138"/>
                  <a:gd name="T12" fmla="*/ 128 w 146"/>
                  <a:gd name="T13" fmla="*/ 105 h 138"/>
                  <a:gd name="T14" fmla="*/ 73 w 146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8">
                    <a:moveTo>
                      <a:pt x="73" y="138"/>
                    </a:moveTo>
                    <a:cubicBezTo>
                      <a:pt x="62" y="138"/>
                      <a:pt x="51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4" y="17"/>
                    </a:cubicBezTo>
                    <a:cubicBezTo>
                      <a:pt x="135" y="34"/>
                      <a:pt x="146" y="73"/>
                      <a:pt x="129" y="104"/>
                    </a:cubicBezTo>
                    <a:cubicBezTo>
                      <a:pt x="128" y="105"/>
                      <a:pt x="128" y="105"/>
                      <a:pt x="128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279">
                <a:extLst>
                  <a:ext uri="{FF2B5EF4-FFF2-40B4-BE49-F238E27FC236}">
                    <a16:creationId xmlns:a16="http://schemas.microsoft.com/office/drawing/2014/main" id="{19B281AA-EDD7-4F0E-AAB0-06CD13C7B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28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3 w 126"/>
                  <a:gd name="T3" fmla="*/ 86 h 119"/>
                  <a:gd name="T4" fmla="*/ 12 w 126"/>
                  <a:gd name="T5" fmla="*/ 85 h 119"/>
                  <a:gd name="T6" fmla="*/ 40 w 126"/>
                  <a:gd name="T7" fmla="*/ 12 h 119"/>
                  <a:gd name="T8" fmla="*/ 113 w 126"/>
                  <a:gd name="T9" fmla="*/ 41 h 119"/>
                  <a:gd name="T10" fmla="*/ 114 w 126"/>
                  <a:gd name="T11" fmla="*/ 42 h 119"/>
                  <a:gd name="T12" fmla="*/ 85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2" y="119"/>
                      <a:pt x="22" y="107"/>
                      <a:pt x="13" y="86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57"/>
                      <a:pt x="12" y="25"/>
                      <a:pt x="40" y="12"/>
                    </a:cubicBezTo>
                    <a:cubicBezTo>
                      <a:pt x="68" y="0"/>
                      <a:pt x="101" y="13"/>
                      <a:pt x="113" y="41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26" y="70"/>
                      <a:pt x="113" y="102"/>
                      <a:pt x="85" y="115"/>
                    </a:cubicBezTo>
                    <a:cubicBezTo>
                      <a:pt x="78" y="118"/>
                      <a:pt x="7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280">
                <a:extLst>
                  <a:ext uri="{FF2B5EF4-FFF2-40B4-BE49-F238E27FC236}">
                    <a16:creationId xmlns:a16="http://schemas.microsoft.com/office/drawing/2014/main" id="{8F9CBB66-8C08-439A-BB08-4321921A9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224"/>
                <a:ext cx="48" cy="45"/>
              </a:xfrm>
              <a:custGeom>
                <a:avLst/>
                <a:gdLst>
                  <a:gd name="T0" fmla="*/ 87 w 174"/>
                  <a:gd name="T1" fmla="*/ 164 h 164"/>
                  <a:gd name="T2" fmla="*/ 50 w 174"/>
                  <a:gd name="T3" fmla="*/ 154 h 164"/>
                  <a:gd name="T4" fmla="*/ 21 w 174"/>
                  <a:gd name="T5" fmla="*/ 51 h 164"/>
                  <a:gd name="T6" fmla="*/ 21 w 174"/>
                  <a:gd name="T7" fmla="*/ 50 h 164"/>
                  <a:gd name="T8" fmla="*/ 124 w 174"/>
                  <a:gd name="T9" fmla="*/ 21 h 164"/>
                  <a:gd name="T10" fmla="*/ 154 w 174"/>
                  <a:gd name="T11" fmla="*/ 124 h 164"/>
                  <a:gd name="T12" fmla="*/ 153 w 174"/>
                  <a:gd name="T13" fmla="*/ 125 h 164"/>
                  <a:gd name="T14" fmla="*/ 87 w 174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4">
                    <a:moveTo>
                      <a:pt x="87" y="164"/>
                    </a:moveTo>
                    <a:cubicBezTo>
                      <a:pt x="74" y="164"/>
                      <a:pt x="62" y="161"/>
                      <a:pt x="50" y="154"/>
                    </a:cubicBezTo>
                    <a:cubicBezTo>
                      <a:pt x="13" y="134"/>
                      <a:pt x="0" y="88"/>
                      <a:pt x="21" y="51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42" y="13"/>
                      <a:pt x="88" y="0"/>
                      <a:pt x="124" y="21"/>
                    </a:cubicBezTo>
                    <a:cubicBezTo>
                      <a:pt x="161" y="41"/>
                      <a:pt x="174" y="87"/>
                      <a:pt x="154" y="124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39" y="150"/>
                      <a:pt x="113" y="164"/>
                      <a:pt x="87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281">
                <a:extLst>
                  <a:ext uri="{FF2B5EF4-FFF2-40B4-BE49-F238E27FC236}">
                    <a16:creationId xmlns:a16="http://schemas.microsoft.com/office/drawing/2014/main" id="{429B08E5-0D08-438C-B418-E998D3921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141"/>
                <a:ext cx="61" cy="57"/>
              </a:xfrm>
              <a:custGeom>
                <a:avLst/>
                <a:gdLst>
                  <a:gd name="T0" fmla="*/ 111 w 220"/>
                  <a:gd name="T1" fmla="*/ 208 h 208"/>
                  <a:gd name="T2" fmla="*/ 22 w 220"/>
                  <a:gd name="T3" fmla="*/ 151 h 208"/>
                  <a:gd name="T4" fmla="*/ 21 w 220"/>
                  <a:gd name="T5" fmla="*/ 149 h 208"/>
                  <a:gd name="T6" fmla="*/ 71 w 220"/>
                  <a:gd name="T7" fmla="*/ 21 h 208"/>
                  <a:gd name="T8" fmla="*/ 198 w 220"/>
                  <a:gd name="T9" fmla="*/ 71 h 208"/>
                  <a:gd name="T10" fmla="*/ 199 w 220"/>
                  <a:gd name="T11" fmla="*/ 73 h 208"/>
                  <a:gd name="T12" fmla="*/ 149 w 220"/>
                  <a:gd name="T13" fmla="*/ 200 h 208"/>
                  <a:gd name="T14" fmla="*/ 111 w 220"/>
                  <a:gd name="T15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8">
                    <a:moveTo>
                      <a:pt x="111" y="208"/>
                    </a:moveTo>
                    <a:cubicBezTo>
                      <a:pt x="73" y="208"/>
                      <a:pt x="38" y="187"/>
                      <a:pt x="22" y="151"/>
                    </a:cubicBezTo>
                    <a:cubicBezTo>
                      <a:pt x="21" y="149"/>
                      <a:pt x="21" y="149"/>
                      <a:pt x="21" y="149"/>
                    </a:cubicBezTo>
                    <a:cubicBezTo>
                      <a:pt x="0" y="100"/>
                      <a:pt x="22" y="43"/>
                      <a:pt x="71" y="21"/>
                    </a:cubicBezTo>
                    <a:cubicBezTo>
                      <a:pt x="119" y="0"/>
                      <a:pt x="176" y="22"/>
                      <a:pt x="198" y="71"/>
                    </a:cubicBezTo>
                    <a:cubicBezTo>
                      <a:pt x="199" y="73"/>
                      <a:pt x="199" y="73"/>
                      <a:pt x="199" y="73"/>
                    </a:cubicBezTo>
                    <a:cubicBezTo>
                      <a:pt x="220" y="122"/>
                      <a:pt x="198" y="179"/>
                      <a:pt x="149" y="200"/>
                    </a:cubicBezTo>
                    <a:cubicBezTo>
                      <a:pt x="137" y="206"/>
                      <a:pt x="124" y="208"/>
                      <a:pt x="111" y="2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282">
                <a:extLst>
                  <a:ext uri="{FF2B5EF4-FFF2-40B4-BE49-F238E27FC236}">
                    <a16:creationId xmlns:a16="http://schemas.microsoft.com/office/drawing/2014/main" id="{65A92E07-03D9-443A-8EDA-C24E8A159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094"/>
                <a:ext cx="49" cy="48"/>
              </a:xfrm>
              <a:custGeom>
                <a:avLst/>
                <a:gdLst>
                  <a:gd name="T0" fmla="*/ 89 w 179"/>
                  <a:gd name="T1" fmla="*/ 176 h 176"/>
                  <a:gd name="T2" fmla="*/ 78 w 179"/>
                  <a:gd name="T3" fmla="*/ 175 h 176"/>
                  <a:gd name="T4" fmla="*/ 6 w 179"/>
                  <a:gd name="T5" fmla="*/ 80 h 176"/>
                  <a:gd name="T6" fmla="*/ 6 w 179"/>
                  <a:gd name="T7" fmla="*/ 78 h 176"/>
                  <a:gd name="T8" fmla="*/ 101 w 179"/>
                  <a:gd name="T9" fmla="*/ 7 h 176"/>
                  <a:gd name="T10" fmla="*/ 173 w 179"/>
                  <a:gd name="T11" fmla="*/ 101 h 176"/>
                  <a:gd name="T12" fmla="*/ 172 w 179"/>
                  <a:gd name="T13" fmla="*/ 103 h 176"/>
                  <a:gd name="T14" fmla="*/ 89 w 179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6">
                    <a:moveTo>
                      <a:pt x="89" y="176"/>
                    </a:moveTo>
                    <a:cubicBezTo>
                      <a:pt x="86" y="176"/>
                      <a:pt x="82" y="175"/>
                      <a:pt x="78" y="175"/>
                    </a:cubicBezTo>
                    <a:cubicBezTo>
                      <a:pt x="32" y="168"/>
                      <a:pt x="0" y="126"/>
                      <a:pt x="6" y="80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13" y="32"/>
                      <a:pt x="55" y="0"/>
                      <a:pt x="101" y="7"/>
                    </a:cubicBezTo>
                    <a:cubicBezTo>
                      <a:pt x="147" y="13"/>
                      <a:pt x="179" y="55"/>
                      <a:pt x="173" y="101"/>
                    </a:cubicBezTo>
                    <a:cubicBezTo>
                      <a:pt x="172" y="103"/>
                      <a:pt x="172" y="103"/>
                      <a:pt x="172" y="103"/>
                    </a:cubicBezTo>
                    <a:cubicBezTo>
                      <a:pt x="166" y="145"/>
                      <a:pt x="131" y="176"/>
                      <a:pt x="89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283">
                <a:extLst>
                  <a:ext uri="{FF2B5EF4-FFF2-40B4-BE49-F238E27FC236}">
                    <a16:creationId xmlns:a16="http://schemas.microsoft.com/office/drawing/2014/main" id="{E435D74E-AFA4-45B8-9052-AE183BEBC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013"/>
                <a:ext cx="50" cy="50"/>
              </a:xfrm>
              <a:custGeom>
                <a:avLst/>
                <a:gdLst>
                  <a:gd name="T0" fmla="*/ 90 w 181"/>
                  <a:gd name="T1" fmla="*/ 180 h 180"/>
                  <a:gd name="T2" fmla="*/ 3 w 181"/>
                  <a:gd name="T3" fmla="*/ 96 h 180"/>
                  <a:gd name="T4" fmla="*/ 3 w 181"/>
                  <a:gd name="T5" fmla="*/ 94 h 180"/>
                  <a:gd name="T6" fmla="*/ 86 w 181"/>
                  <a:gd name="T7" fmla="*/ 2 h 180"/>
                  <a:gd name="T8" fmla="*/ 178 w 181"/>
                  <a:gd name="T9" fmla="*/ 86 h 180"/>
                  <a:gd name="T10" fmla="*/ 178 w 181"/>
                  <a:gd name="T11" fmla="*/ 88 h 180"/>
                  <a:gd name="T12" fmla="*/ 95 w 181"/>
                  <a:gd name="T13" fmla="*/ 180 h 180"/>
                  <a:gd name="T14" fmla="*/ 90 w 181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80">
                    <a:moveTo>
                      <a:pt x="90" y="180"/>
                    </a:moveTo>
                    <a:cubicBezTo>
                      <a:pt x="44" y="180"/>
                      <a:pt x="5" y="143"/>
                      <a:pt x="3" y="96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0" y="46"/>
                      <a:pt x="38" y="4"/>
                      <a:pt x="86" y="2"/>
                    </a:cubicBezTo>
                    <a:cubicBezTo>
                      <a:pt x="135" y="0"/>
                      <a:pt x="176" y="37"/>
                      <a:pt x="178" y="86"/>
                    </a:cubicBezTo>
                    <a:cubicBezTo>
                      <a:pt x="178" y="88"/>
                      <a:pt x="178" y="88"/>
                      <a:pt x="178" y="88"/>
                    </a:cubicBezTo>
                    <a:cubicBezTo>
                      <a:pt x="181" y="136"/>
                      <a:pt x="143" y="177"/>
                      <a:pt x="95" y="180"/>
                    </a:cubicBezTo>
                    <a:cubicBezTo>
                      <a:pt x="93" y="180"/>
                      <a:pt x="92" y="180"/>
                      <a:pt x="90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284">
                <a:extLst>
                  <a:ext uri="{FF2B5EF4-FFF2-40B4-BE49-F238E27FC236}">
                    <a16:creationId xmlns:a16="http://schemas.microsoft.com/office/drawing/2014/main" id="{C0AB447B-904F-479A-9A20-B66491311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955"/>
                <a:ext cx="41" cy="40"/>
              </a:xfrm>
              <a:custGeom>
                <a:avLst/>
                <a:gdLst>
                  <a:gd name="T0" fmla="*/ 76 w 151"/>
                  <a:gd name="T1" fmla="*/ 147 h 147"/>
                  <a:gd name="T2" fmla="*/ 66 w 151"/>
                  <a:gd name="T3" fmla="*/ 146 h 147"/>
                  <a:gd name="T4" fmla="*/ 6 w 151"/>
                  <a:gd name="T5" fmla="*/ 67 h 147"/>
                  <a:gd name="T6" fmla="*/ 6 w 151"/>
                  <a:gd name="T7" fmla="*/ 65 h 147"/>
                  <a:gd name="T8" fmla="*/ 85 w 151"/>
                  <a:gd name="T9" fmla="*/ 5 h 147"/>
                  <a:gd name="T10" fmla="*/ 146 w 151"/>
                  <a:gd name="T11" fmla="*/ 85 h 147"/>
                  <a:gd name="T12" fmla="*/ 145 w 151"/>
                  <a:gd name="T13" fmla="*/ 86 h 147"/>
                  <a:gd name="T14" fmla="*/ 76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6" y="147"/>
                    </a:moveTo>
                    <a:cubicBezTo>
                      <a:pt x="72" y="147"/>
                      <a:pt x="69" y="147"/>
                      <a:pt x="66" y="146"/>
                    </a:cubicBezTo>
                    <a:cubicBezTo>
                      <a:pt x="27" y="141"/>
                      <a:pt x="0" y="105"/>
                      <a:pt x="6" y="67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11" y="27"/>
                      <a:pt x="47" y="0"/>
                      <a:pt x="85" y="5"/>
                    </a:cubicBezTo>
                    <a:cubicBezTo>
                      <a:pt x="124" y="10"/>
                      <a:pt x="151" y="46"/>
                      <a:pt x="146" y="85"/>
                    </a:cubicBezTo>
                    <a:cubicBezTo>
                      <a:pt x="145" y="86"/>
                      <a:pt x="145" y="86"/>
                      <a:pt x="145" y="86"/>
                    </a:cubicBezTo>
                    <a:cubicBezTo>
                      <a:pt x="140" y="121"/>
                      <a:pt x="11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285">
                <a:extLst>
                  <a:ext uri="{FF2B5EF4-FFF2-40B4-BE49-F238E27FC236}">
                    <a16:creationId xmlns:a16="http://schemas.microsoft.com/office/drawing/2014/main" id="{0C4A5D5F-F22A-4016-83C2-A8A976A81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1873"/>
                <a:ext cx="41" cy="41"/>
              </a:xfrm>
              <a:custGeom>
                <a:avLst/>
                <a:gdLst>
                  <a:gd name="T0" fmla="*/ 73 w 147"/>
                  <a:gd name="T1" fmla="*/ 147 h 147"/>
                  <a:gd name="T2" fmla="*/ 2 w 147"/>
                  <a:gd name="T3" fmla="*/ 79 h 147"/>
                  <a:gd name="T4" fmla="*/ 2 w 147"/>
                  <a:gd name="T5" fmla="*/ 77 h 147"/>
                  <a:gd name="T6" fmla="*/ 70 w 147"/>
                  <a:gd name="T7" fmla="*/ 2 h 147"/>
                  <a:gd name="T8" fmla="*/ 145 w 147"/>
                  <a:gd name="T9" fmla="*/ 70 h 147"/>
                  <a:gd name="T10" fmla="*/ 145 w 147"/>
                  <a:gd name="T11" fmla="*/ 72 h 147"/>
                  <a:gd name="T12" fmla="*/ 77 w 147"/>
                  <a:gd name="T13" fmla="*/ 147 h 147"/>
                  <a:gd name="T14" fmla="*/ 73 w 14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7">
                    <a:moveTo>
                      <a:pt x="73" y="147"/>
                    </a:moveTo>
                    <a:cubicBezTo>
                      <a:pt x="35" y="147"/>
                      <a:pt x="4" y="117"/>
                      <a:pt x="2" y="79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0" y="37"/>
                      <a:pt x="30" y="4"/>
                      <a:pt x="70" y="2"/>
                    </a:cubicBezTo>
                    <a:cubicBezTo>
                      <a:pt x="109" y="0"/>
                      <a:pt x="143" y="30"/>
                      <a:pt x="145" y="70"/>
                    </a:cubicBezTo>
                    <a:cubicBezTo>
                      <a:pt x="145" y="72"/>
                      <a:pt x="145" y="72"/>
                      <a:pt x="145" y="72"/>
                    </a:cubicBezTo>
                    <a:cubicBezTo>
                      <a:pt x="147" y="111"/>
                      <a:pt x="116" y="145"/>
                      <a:pt x="77" y="147"/>
                    </a:cubicBezTo>
                    <a:cubicBezTo>
                      <a:pt x="76" y="147"/>
                      <a:pt x="75" y="147"/>
                      <a:pt x="73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286">
                <a:extLst>
                  <a:ext uri="{FF2B5EF4-FFF2-40B4-BE49-F238E27FC236}">
                    <a16:creationId xmlns:a16="http://schemas.microsoft.com/office/drawing/2014/main" id="{37B19986-7065-4AEB-88E6-91FBE2672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816"/>
                <a:ext cx="32" cy="32"/>
              </a:xfrm>
              <a:custGeom>
                <a:avLst/>
                <a:gdLst>
                  <a:gd name="T0" fmla="*/ 58 w 116"/>
                  <a:gd name="T1" fmla="*/ 113 h 113"/>
                  <a:gd name="T2" fmla="*/ 50 w 116"/>
                  <a:gd name="T3" fmla="*/ 113 h 113"/>
                  <a:gd name="T4" fmla="*/ 4 w 116"/>
                  <a:gd name="T5" fmla="*/ 52 h 113"/>
                  <a:gd name="T6" fmla="*/ 4 w 116"/>
                  <a:gd name="T7" fmla="*/ 50 h 113"/>
                  <a:gd name="T8" fmla="*/ 65 w 116"/>
                  <a:gd name="T9" fmla="*/ 4 h 113"/>
                  <a:gd name="T10" fmla="*/ 112 w 116"/>
                  <a:gd name="T11" fmla="*/ 65 h 113"/>
                  <a:gd name="T12" fmla="*/ 111 w 116"/>
                  <a:gd name="T13" fmla="*/ 67 h 113"/>
                  <a:gd name="T14" fmla="*/ 58 w 116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3">
                    <a:moveTo>
                      <a:pt x="58" y="113"/>
                    </a:moveTo>
                    <a:cubicBezTo>
                      <a:pt x="55" y="113"/>
                      <a:pt x="53" y="113"/>
                      <a:pt x="50" y="113"/>
                    </a:cubicBezTo>
                    <a:cubicBezTo>
                      <a:pt x="21" y="109"/>
                      <a:pt x="0" y="81"/>
                      <a:pt x="4" y="52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8" y="21"/>
                      <a:pt x="36" y="0"/>
                      <a:pt x="65" y="4"/>
                    </a:cubicBezTo>
                    <a:cubicBezTo>
                      <a:pt x="95" y="8"/>
                      <a:pt x="116" y="36"/>
                      <a:pt x="112" y="65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108" y="94"/>
                      <a:pt x="84" y="113"/>
                      <a:pt x="58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287">
                <a:extLst>
                  <a:ext uri="{FF2B5EF4-FFF2-40B4-BE49-F238E27FC236}">
                    <a16:creationId xmlns:a16="http://schemas.microsoft.com/office/drawing/2014/main" id="{A0DBB931-E703-4740-BA9E-C33B19E45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721"/>
                <a:ext cx="56" cy="56"/>
              </a:xfrm>
              <a:custGeom>
                <a:avLst/>
                <a:gdLst>
                  <a:gd name="T0" fmla="*/ 100 w 201"/>
                  <a:gd name="T1" fmla="*/ 201 h 201"/>
                  <a:gd name="T2" fmla="*/ 2 w 201"/>
                  <a:gd name="T3" fmla="*/ 108 h 201"/>
                  <a:gd name="T4" fmla="*/ 2 w 201"/>
                  <a:gd name="T5" fmla="*/ 105 h 201"/>
                  <a:gd name="T6" fmla="*/ 96 w 201"/>
                  <a:gd name="T7" fmla="*/ 2 h 201"/>
                  <a:gd name="T8" fmla="*/ 199 w 201"/>
                  <a:gd name="T9" fmla="*/ 96 h 201"/>
                  <a:gd name="T10" fmla="*/ 199 w 201"/>
                  <a:gd name="T11" fmla="*/ 98 h 201"/>
                  <a:gd name="T12" fmla="*/ 105 w 201"/>
                  <a:gd name="T13" fmla="*/ 201 h 201"/>
                  <a:gd name="T14" fmla="*/ 100 w 201"/>
                  <a:gd name="T15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201">
                    <a:moveTo>
                      <a:pt x="100" y="201"/>
                    </a:moveTo>
                    <a:cubicBezTo>
                      <a:pt x="48" y="201"/>
                      <a:pt x="5" y="160"/>
                      <a:pt x="2" y="108"/>
                    </a:cubicBezTo>
                    <a:cubicBezTo>
                      <a:pt x="2" y="105"/>
                      <a:pt x="2" y="105"/>
                      <a:pt x="2" y="105"/>
                    </a:cubicBezTo>
                    <a:cubicBezTo>
                      <a:pt x="0" y="51"/>
                      <a:pt x="41" y="5"/>
                      <a:pt x="96" y="2"/>
                    </a:cubicBezTo>
                    <a:cubicBezTo>
                      <a:pt x="150" y="0"/>
                      <a:pt x="196" y="42"/>
                      <a:pt x="199" y="96"/>
                    </a:cubicBezTo>
                    <a:cubicBezTo>
                      <a:pt x="199" y="98"/>
                      <a:pt x="199" y="98"/>
                      <a:pt x="199" y="98"/>
                    </a:cubicBezTo>
                    <a:cubicBezTo>
                      <a:pt x="201" y="152"/>
                      <a:pt x="159" y="199"/>
                      <a:pt x="105" y="201"/>
                    </a:cubicBezTo>
                    <a:cubicBezTo>
                      <a:pt x="104" y="201"/>
                      <a:pt x="102" y="201"/>
                      <a:pt x="100" y="2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288">
                <a:extLst>
                  <a:ext uri="{FF2B5EF4-FFF2-40B4-BE49-F238E27FC236}">
                    <a16:creationId xmlns:a16="http://schemas.microsoft.com/office/drawing/2014/main" id="{B4B8CD6F-8C36-4D42-B96A-409204A72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662"/>
                <a:ext cx="58" cy="56"/>
              </a:xfrm>
              <a:custGeom>
                <a:avLst/>
                <a:gdLst>
                  <a:gd name="T0" fmla="*/ 105 w 211"/>
                  <a:gd name="T1" fmla="*/ 203 h 203"/>
                  <a:gd name="T2" fmla="*/ 12 w 211"/>
                  <a:gd name="T3" fmla="*/ 129 h 203"/>
                  <a:gd name="T4" fmla="*/ 12 w 211"/>
                  <a:gd name="T5" fmla="*/ 127 h 203"/>
                  <a:gd name="T6" fmla="*/ 83 w 211"/>
                  <a:gd name="T7" fmla="*/ 12 h 203"/>
                  <a:gd name="T8" fmla="*/ 198 w 211"/>
                  <a:gd name="T9" fmla="*/ 83 h 203"/>
                  <a:gd name="T10" fmla="*/ 199 w 211"/>
                  <a:gd name="T11" fmla="*/ 85 h 203"/>
                  <a:gd name="T12" fmla="*/ 127 w 211"/>
                  <a:gd name="T13" fmla="*/ 200 h 203"/>
                  <a:gd name="T14" fmla="*/ 105 w 211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203">
                    <a:moveTo>
                      <a:pt x="105" y="203"/>
                    </a:moveTo>
                    <a:cubicBezTo>
                      <a:pt x="62" y="203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5" y="0"/>
                      <a:pt x="186" y="32"/>
                      <a:pt x="198" y="83"/>
                    </a:cubicBezTo>
                    <a:cubicBezTo>
                      <a:pt x="199" y="85"/>
                      <a:pt x="199" y="85"/>
                      <a:pt x="199" y="85"/>
                    </a:cubicBezTo>
                    <a:cubicBezTo>
                      <a:pt x="211" y="137"/>
                      <a:pt x="179" y="188"/>
                      <a:pt x="127" y="200"/>
                    </a:cubicBezTo>
                    <a:cubicBezTo>
                      <a:pt x="120" y="202"/>
                      <a:pt x="113" y="203"/>
                      <a:pt x="105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289">
                <a:extLst>
                  <a:ext uri="{FF2B5EF4-FFF2-40B4-BE49-F238E27FC236}">
                    <a16:creationId xmlns:a16="http://schemas.microsoft.com/office/drawing/2014/main" id="{6F46CDB6-2044-4EDC-AEB5-DC1E0948C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581"/>
                <a:ext cx="58" cy="54"/>
              </a:xfrm>
              <a:custGeom>
                <a:avLst/>
                <a:gdLst>
                  <a:gd name="T0" fmla="*/ 104 w 208"/>
                  <a:gd name="T1" fmla="*/ 198 h 198"/>
                  <a:gd name="T2" fmla="*/ 75 w 208"/>
                  <a:gd name="T3" fmla="*/ 193 h 198"/>
                  <a:gd name="T4" fmla="*/ 17 w 208"/>
                  <a:gd name="T5" fmla="*/ 76 h 198"/>
                  <a:gd name="T6" fmla="*/ 17 w 208"/>
                  <a:gd name="T7" fmla="*/ 74 h 198"/>
                  <a:gd name="T8" fmla="*/ 134 w 208"/>
                  <a:gd name="T9" fmla="*/ 16 h 198"/>
                  <a:gd name="T10" fmla="*/ 192 w 208"/>
                  <a:gd name="T11" fmla="*/ 133 h 198"/>
                  <a:gd name="T12" fmla="*/ 191 w 208"/>
                  <a:gd name="T13" fmla="*/ 135 h 198"/>
                  <a:gd name="T14" fmla="*/ 104 w 208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8">
                    <a:moveTo>
                      <a:pt x="104" y="198"/>
                    </a:moveTo>
                    <a:cubicBezTo>
                      <a:pt x="94" y="198"/>
                      <a:pt x="84" y="197"/>
                      <a:pt x="75" y="193"/>
                    </a:cubicBezTo>
                    <a:cubicBezTo>
                      <a:pt x="26" y="177"/>
                      <a:pt x="0" y="125"/>
                      <a:pt x="17" y="76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34" y="26"/>
                      <a:pt x="86" y="0"/>
                      <a:pt x="134" y="16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91" y="135"/>
                      <a:pt x="191" y="135"/>
                      <a:pt x="191" y="135"/>
                    </a:cubicBezTo>
                    <a:cubicBezTo>
                      <a:pt x="179" y="174"/>
                      <a:pt x="143" y="198"/>
                      <a:pt x="104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290">
                <a:extLst>
                  <a:ext uri="{FF2B5EF4-FFF2-40B4-BE49-F238E27FC236}">
                    <a16:creationId xmlns:a16="http://schemas.microsoft.com/office/drawing/2014/main" id="{AB45BEDA-3AF9-44F7-BFFE-EC8469CE9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521"/>
                <a:ext cx="58" cy="56"/>
              </a:xfrm>
              <a:custGeom>
                <a:avLst/>
                <a:gdLst>
                  <a:gd name="T0" fmla="*/ 105 w 210"/>
                  <a:gd name="T1" fmla="*/ 202 h 202"/>
                  <a:gd name="T2" fmla="*/ 12 w 210"/>
                  <a:gd name="T3" fmla="*/ 129 h 202"/>
                  <a:gd name="T4" fmla="*/ 12 w 210"/>
                  <a:gd name="T5" fmla="*/ 127 h 202"/>
                  <a:gd name="T6" fmla="*/ 83 w 210"/>
                  <a:gd name="T7" fmla="*/ 12 h 202"/>
                  <a:gd name="T8" fmla="*/ 197 w 210"/>
                  <a:gd name="T9" fmla="*/ 83 h 202"/>
                  <a:gd name="T10" fmla="*/ 198 w 210"/>
                  <a:gd name="T11" fmla="*/ 85 h 202"/>
                  <a:gd name="T12" fmla="*/ 127 w 210"/>
                  <a:gd name="T13" fmla="*/ 200 h 202"/>
                  <a:gd name="T14" fmla="*/ 105 w 210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202">
                    <a:moveTo>
                      <a:pt x="105" y="202"/>
                    </a:moveTo>
                    <a:cubicBezTo>
                      <a:pt x="62" y="202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4" y="0"/>
                      <a:pt x="185" y="32"/>
                      <a:pt x="197" y="83"/>
                    </a:cubicBezTo>
                    <a:cubicBezTo>
                      <a:pt x="198" y="85"/>
                      <a:pt x="198" y="85"/>
                      <a:pt x="198" y="85"/>
                    </a:cubicBezTo>
                    <a:cubicBezTo>
                      <a:pt x="210" y="136"/>
                      <a:pt x="178" y="188"/>
                      <a:pt x="127" y="200"/>
                    </a:cubicBezTo>
                    <a:cubicBezTo>
                      <a:pt x="120" y="201"/>
                      <a:pt x="112" y="202"/>
                      <a:pt x="105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291">
                <a:extLst>
                  <a:ext uri="{FF2B5EF4-FFF2-40B4-BE49-F238E27FC236}">
                    <a16:creationId xmlns:a16="http://schemas.microsoft.com/office/drawing/2014/main" id="{87371A43-891D-43D3-A66D-3285A22BD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1448"/>
                <a:ext cx="50" cy="47"/>
              </a:xfrm>
              <a:custGeom>
                <a:avLst/>
                <a:gdLst>
                  <a:gd name="T0" fmla="*/ 90 w 181"/>
                  <a:gd name="T1" fmla="*/ 172 h 172"/>
                  <a:gd name="T2" fmla="*/ 65 w 181"/>
                  <a:gd name="T3" fmla="*/ 168 h 172"/>
                  <a:gd name="T4" fmla="*/ 14 w 181"/>
                  <a:gd name="T5" fmla="*/ 66 h 172"/>
                  <a:gd name="T6" fmla="*/ 15 w 181"/>
                  <a:gd name="T7" fmla="*/ 65 h 172"/>
                  <a:gd name="T8" fmla="*/ 116 w 181"/>
                  <a:gd name="T9" fmla="*/ 14 h 172"/>
                  <a:gd name="T10" fmla="*/ 167 w 181"/>
                  <a:gd name="T11" fmla="*/ 115 h 172"/>
                  <a:gd name="T12" fmla="*/ 166 w 181"/>
                  <a:gd name="T13" fmla="*/ 117 h 172"/>
                  <a:gd name="T14" fmla="*/ 90 w 181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2">
                    <a:moveTo>
                      <a:pt x="90" y="172"/>
                    </a:moveTo>
                    <a:cubicBezTo>
                      <a:pt x="82" y="172"/>
                      <a:pt x="73" y="170"/>
                      <a:pt x="65" y="168"/>
                    </a:cubicBezTo>
                    <a:cubicBezTo>
                      <a:pt x="23" y="154"/>
                      <a:pt x="0" y="108"/>
                      <a:pt x="14" y="66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29" y="23"/>
                      <a:pt x="74" y="0"/>
                      <a:pt x="116" y="14"/>
                    </a:cubicBezTo>
                    <a:cubicBezTo>
                      <a:pt x="158" y="28"/>
                      <a:pt x="181" y="73"/>
                      <a:pt x="167" y="115"/>
                    </a:cubicBezTo>
                    <a:cubicBezTo>
                      <a:pt x="166" y="117"/>
                      <a:pt x="166" y="117"/>
                      <a:pt x="166" y="117"/>
                    </a:cubicBezTo>
                    <a:cubicBezTo>
                      <a:pt x="155" y="150"/>
                      <a:pt x="124" y="172"/>
                      <a:pt x="90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292">
                <a:extLst>
                  <a:ext uri="{FF2B5EF4-FFF2-40B4-BE49-F238E27FC236}">
                    <a16:creationId xmlns:a16="http://schemas.microsoft.com/office/drawing/2014/main" id="{697BDDA1-B57B-46FB-A3C6-572D44F2C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393"/>
                <a:ext cx="39" cy="37"/>
              </a:xfrm>
              <a:custGeom>
                <a:avLst/>
                <a:gdLst>
                  <a:gd name="T0" fmla="*/ 71 w 142"/>
                  <a:gd name="T1" fmla="*/ 133 h 133"/>
                  <a:gd name="T2" fmla="*/ 20 w 142"/>
                  <a:gd name="T3" fmla="*/ 106 h 133"/>
                  <a:gd name="T4" fmla="*/ 19 w 142"/>
                  <a:gd name="T5" fmla="*/ 105 h 133"/>
                  <a:gd name="T6" fmla="*/ 36 w 142"/>
                  <a:gd name="T7" fmla="*/ 19 h 133"/>
                  <a:gd name="T8" fmla="*/ 122 w 142"/>
                  <a:gd name="T9" fmla="*/ 35 h 133"/>
                  <a:gd name="T10" fmla="*/ 123 w 142"/>
                  <a:gd name="T11" fmla="*/ 36 h 133"/>
                  <a:gd name="T12" fmla="*/ 106 w 142"/>
                  <a:gd name="T13" fmla="*/ 122 h 133"/>
                  <a:gd name="T14" fmla="*/ 71 w 142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3">
                    <a:moveTo>
                      <a:pt x="71" y="133"/>
                    </a:moveTo>
                    <a:cubicBezTo>
                      <a:pt x="52" y="133"/>
                      <a:pt x="32" y="124"/>
                      <a:pt x="20" y="106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0" y="77"/>
                      <a:pt x="7" y="38"/>
                      <a:pt x="36" y="19"/>
                    </a:cubicBezTo>
                    <a:cubicBezTo>
                      <a:pt x="64" y="0"/>
                      <a:pt x="102" y="7"/>
                      <a:pt x="122" y="35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42" y="65"/>
                      <a:pt x="135" y="103"/>
                      <a:pt x="106" y="122"/>
                    </a:cubicBezTo>
                    <a:cubicBezTo>
                      <a:pt x="96" y="130"/>
                      <a:pt x="83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293">
                <a:extLst>
                  <a:ext uri="{FF2B5EF4-FFF2-40B4-BE49-F238E27FC236}">
                    <a16:creationId xmlns:a16="http://schemas.microsoft.com/office/drawing/2014/main" id="{CE2C92EE-F47A-43CC-8C24-DFF006885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309"/>
                <a:ext cx="56" cy="53"/>
              </a:xfrm>
              <a:custGeom>
                <a:avLst/>
                <a:gdLst>
                  <a:gd name="T0" fmla="*/ 101 w 203"/>
                  <a:gd name="T1" fmla="*/ 193 h 193"/>
                  <a:gd name="T2" fmla="*/ 43 w 203"/>
                  <a:gd name="T3" fmla="*/ 173 h 193"/>
                  <a:gd name="T4" fmla="*/ 32 w 203"/>
                  <a:gd name="T5" fmla="*/ 46 h 193"/>
                  <a:gd name="T6" fmla="*/ 33 w 203"/>
                  <a:gd name="T7" fmla="*/ 44 h 193"/>
                  <a:gd name="T8" fmla="*/ 160 w 203"/>
                  <a:gd name="T9" fmla="*/ 32 h 193"/>
                  <a:gd name="T10" fmla="*/ 171 w 203"/>
                  <a:gd name="T11" fmla="*/ 159 h 193"/>
                  <a:gd name="T12" fmla="*/ 170 w 203"/>
                  <a:gd name="T13" fmla="*/ 161 h 193"/>
                  <a:gd name="T14" fmla="*/ 101 w 203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3">
                    <a:moveTo>
                      <a:pt x="101" y="193"/>
                    </a:moveTo>
                    <a:cubicBezTo>
                      <a:pt x="80" y="193"/>
                      <a:pt x="60" y="187"/>
                      <a:pt x="43" y="173"/>
                    </a:cubicBezTo>
                    <a:cubicBezTo>
                      <a:pt x="5" y="141"/>
                      <a:pt x="0" y="84"/>
                      <a:pt x="32" y="46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65" y="6"/>
                      <a:pt x="122" y="0"/>
                      <a:pt x="160" y="32"/>
                    </a:cubicBezTo>
                    <a:cubicBezTo>
                      <a:pt x="198" y="64"/>
                      <a:pt x="203" y="121"/>
                      <a:pt x="171" y="159"/>
                    </a:cubicBezTo>
                    <a:cubicBezTo>
                      <a:pt x="170" y="161"/>
                      <a:pt x="170" y="161"/>
                      <a:pt x="170" y="161"/>
                    </a:cubicBezTo>
                    <a:cubicBezTo>
                      <a:pt x="152" y="182"/>
                      <a:pt x="127" y="193"/>
                      <a:pt x="101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294">
                <a:extLst>
                  <a:ext uri="{FF2B5EF4-FFF2-40B4-BE49-F238E27FC236}">
                    <a16:creationId xmlns:a16="http://schemas.microsoft.com/office/drawing/2014/main" id="{5680DCC6-D17A-4B12-8FA6-37D07F61D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265"/>
                <a:ext cx="57" cy="54"/>
              </a:xfrm>
              <a:custGeom>
                <a:avLst/>
                <a:gdLst>
                  <a:gd name="T0" fmla="*/ 104 w 206"/>
                  <a:gd name="T1" fmla="*/ 194 h 194"/>
                  <a:gd name="T2" fmla="*/ 29 w 206"/>
                  <a:gd name="T3" fmla="*/ 154 h 194"/>
                  <a:gd name="T4" fmla="*/ 28 w 206"/>
                  <a:gd name="T5" fmla="*/ 153 h 194"/>
                  <a:gd name="T6" fmla="*/ 52 w 206"/>
                  <a:gd name="T7" fmla="*/ 28 h 194"/>
                  <a:gd name="T8" fmla="*/ 176 w 206"/>
                  <a:gd name="T9" fmla="*/ 51 h 194"/>
                  <a:gd name="T10" fmla="*/ 178 w 206"/>
                  <a:gd name="T11" fmla="*/ 53 h 194"/>
                  <a:gd name="T12" fmla="*/ 154 w 206"/>
                  <a:gd name="T13" fmla="*/ 178 h 194"/>
                  <a:gd name="T14" fmla="*/ 104 w 206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4">
                    <a:moveTo>
                      <a:pt x="104" y="194"/>
                    </a:moveTo>
                    <a:cubicBezTo>
                      <a:pt x="75" y="194"/>
                      <a:pt x="47" y="180"/>
                      <a:pt x="29" y="154"/>
                    </a:cubicBezTo>
                    <a:cubicBezTo>
                      <a:pt x="28" y="153"/>
                      <a:pt x="28" y="153"/>
                      <a:pt x="28" y="153"/>
                    </a:cubicBezTo>
                    <a:cubicBezTo>
                      <a:pt x="0" y="112"/>
                      <a:pt x="11" y="56"/>
                      <a:pt x="52" y="28"/>
                    </a:cubicBezTo>
                    <a:cubicBezTo>
                      <a:pt x="93" y="0"/>
                      <a:pt x="148" y="10"/>
                      <a:pt x="176" y="51"/>
                    </a:cubicBezTo>
                    <a:cubicBezTo>
                      <a:pt x="178" y="53"/>
                      <a:pt x="178" y="53"/>
                      <a:pt x="178" y="53"/>
                    </a:cubicBezTo>
                    <a:cubicBezTo>
                      <a:pt x="206" y="94"/>
                      <a:pt x="195" y="150"/>
                      <a:pt x="154" y="178"/>
                    </a:cubicBezTo>
                    <a:cubicBezTo>
                      <a:pt x="139" y="188"/>
                      <a:pt x="121" y="194"/>
                      <a:pt x="104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295">
                <a:extLst>
                  <a:ext uri="{FF2B5EF4-FFF2-40B4-BE49-F238E27FC236}">
                    <a16:creationId xmlns:a16="http://schemas.microsoft.com/office/drawing/2014/main" id="{035C931A-B1B9-4779-818A-9D0E49644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195"/>
                <a:ext cx="62" cy="59"/>
              </a:xfrm>
              <a:custGeom>
                <a:avLst/>
                <a:gdLst>
                  <a:gd name="T0" fmla="*/ 111 w 224"/>
                  <a:gd name="T1" fmla="*/ 212 h 212"/>
                  <a:gd name="T2" fmla="*/ 48 w 224"/>
                  <a:gd name="T3" fmla="*/ 189 h 212"/>
                  <a:gd name="T4" fmla="*/ 35 w 224"/>
                  <a:gd name="T5" fmla="*/ 49 h 212"/>
                  <a:gd name="T6" fmla="*/ 37 w 224"/>
                  <a:gd name="T7" fmla="*/ 47 h 212"/>
                  <a:gd name="T8" fmla="*/ 176 w 224"/>
                  <a:gd name="T9" fmla="*/ 35 h 212"/>
                  <a:gd name="T10" fmla="*/ 189 w 224"/>
                  <a:gd name="T11" fmla="*/ 174 h 212"/>
                  <a:gd name="T12" fmla="*/ 188 w 224"/>
                  <a:gd name="T13" fmla="*/ 176 h 212"/>
                  <a:gd name="T14" fmla="*/ 111 w 224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4" h="212">
                    <a:moveTo>
                      <a:pt x="111" y="212"/>
                    </a:moveTo>
                    <a:cubicBezTo>
                      <a:pt x="89" y="212"/>
                      <a:pt x="66" y="204"/>
                      <a:pt x="48" y="189"/>
                    </a:cubicBezTo>
                    <a:cubicBezTo>
                      <a:pt x="6" y="154"/>
                      <a:pt x="0" y="91"/>
                      <a:pt x="35" y="49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72" y="5"/>
                      <a:pt x="134" y="0"/>
                      <a:pt x="176" y="35"/>
                    </a:cubicBezTo>
                    <a:cubicBezTo>
                      <a:pt x="218" y="70"/>
                      <a:pt x="224" y="132"/>
                      <a:pt x="189" y="174"/>
                    </a:cubicBezTo>
                    <a:cubicBezTo>
                      <a:pt x="188" y="176"/>
                      <a:pt x="188" y="176"/>
                      <a:pt x="188" y="176"/>
                    </a:cubicBezTo>
                    <a:cubicBezTo>
                      <a:pt x="168" y="200"/>
                      <a:pt x="140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296">
                <a:extLst>
                  <a:ext uri="{FF2B5EF4-FFF2-40B4-BE49-F238E27FC236}">
                    <a16:creationId xmlns:a16="http://schemas.microsoft.com/office/drawing/2014/main" id="{D911A10F-63A9-4D57-94FE-5ECBE144A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147"/>
                <a:ext cx="54" cy="51"/>
              </a:xfrm>
              <a:custGeom>
                <a:avLst/>
                <a:gdLst>
                  <a:gd name="T0" fmla="*/ 99 w 196"/>
                  <a:gd name="T1" fmla="*/ 184 h 184"/>
                  <a:gd name="T2" fmla="*/ 28 w 196"/>
                  <a:gd name="T3" fmla="*/ 147 h 184"/>
                  <a:gd name="T4" fmla="*/ 27 w 196"/>
                  <a:gd name="T5" fmla="*/ 146 h 184"/>
                  <a:gd name="T6" fmla="*/ 49 w 196"/>
                  <a:gd name="T7" fmla="*/ 27 h 184"/>
                  <a:gd name="T8" fmla="*/ 168 w 196"/>
                  <a:gd name="T9" fmla="*/ 49 h 184"/>
                  <a:gd name="T10" fmla="*/ 169 w 196"/>
                  <a:gd name="T11" fmla="*/ 50 h 184"/>
                  <a:gd name="T12" fmla="*/ 147 w 196"/>
                  <a:gd name="T13" fmla="*/ 169 h 184"/>
                  <a:gd name="T14" fmla="*/ 99 w 196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4">
                    <a:moveTo>
                      <a:pt x="99" y="184"/>
                    </a:moveTo>
                    <a:cubicBezTo>
                      <a:pt x="71" y="184"/>
                      <a:pt x="45" y="171"/>
                      <a:pt x="28" y="147"/>
                    </a:cubicBezTo>
                    <a:cubicBezTo>
                      <a:pt x="27" y="146"/>
                      <a:pt x="27" y="146"/>
                      <a:pt x="27" y="146"/>
                    </a:cubicBezTo>
                    <a:cubicBezTo>
                      <a:pt x="0" y="107"/>
                      <a:pt x="10" y="53"/>
                      <a:pt x="49" y="27"/>
                    </a:cubicBezTo>
                    <a:cubicBezTo>
                      <a:pt x="88" y="0"/>
                      <a:pt x="141" y="10"/>
                      <a:pt x="168" y="49"/>
                    </a:cubicBezTo>
                    <a:cubicBezTo>
                      <a:pt x="169" y="50"/>
                      <a:pt x="169" y="50"/>
                      <a:pt x="169" y="50"/>
                    </a:cubicBezTo>
                    <a:cubicBezTo>
                      <a:pt x="196" y="89"/>
                      <a:pt x="186" y="143"/>
                      <a:pt x="147" y="169"/>
                    </a:cubicBezTo>
                    <a:cubicBezTo>
                      <a:pt x="132" y="180"/>
                      <a:pt x="115" y="184"/>
                      <a:pt x="99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297">
                <a:extLst>
                  <a:ext uri="{FF2B5EF4-FFF2-40B4-BE49-F238E27FC236}">
                    <a16:creationId xmlns:a16="http://schemas.microsoft.com/office/drawing/2014/main" id="{401B2582-E8E6-4B9A-A856-E72A1DC20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092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6 w 168"/>
                  <a:gd name="T3" fmla="*/ 142 h 159"/>
                  <a:gd name="T4" fmla="*/ 26 w 168"/>
                  <a:gd name="T5" fmla="*/ 37 h 159"/>
                  <a:gd name="T6" fmla="*/ 27 w 168"/>
                  <a:gd name="T7" fmla="*/ 36 h 159"/>
                  <a:gd name="T8" fmla="*/ 132 w 168"/>
                  <a:gd name="T9" fmla="*/ 26 h 159"/>
                  <a:gd name="T10" fmla="*/ 142 w 168"/>
                  <a:gd name="T11" fmla="*/ 131 h 159"/>
                  <a:gd name="T12" fmla="*/ 141 w 168"/>
                  <a:gd name="T13" fmla="*/ 132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6" y="159"/>
                      <a:pt x="50" y="154"/>
                      <a:pt x="36" y="142"/>
                    </a:cubicBezTo>
                    <a:cubicBezTo>
                      <a:pt x="4" y="116"/>
                      <a:pt x="0" y="69"/>
                      <a:pt x="26" y="37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53" y="4"/>
                      <a:pt x="100" y="0"/>
                      <a:pt x="132" y="26"/>
                    </a:cubicBezTo>
                    <a:cubicBezTo>
                      <a:pt x="164" y="52"/>
                      <a:pt x="168" y="99"/>
                      <a:pt x="142" y="131"/>
                    </a:cubicBezTo>
                    <a:cubicBezTo>
                      <a:pt x="141" y="132"/>
                      <a:pt x="141" y="132"/>
                      <a:pt x="141" y="132"/>
                    </a:cubicBezTo>
                    <a:cubicBezTo>
                      <a:pt x="126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298">
                <a:extLst>
                  <a:ext uri="{FF2B5EF4-FFF2-40B4-BE49-F238E27FC236}">
                    <a16:creationId xmlns:a16="http://schemas.microsoft.com/office/drawing/2014/main" id="{16F8240D-D566-4FB1-8167-7C71FE13C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049"/>
                <a:ext cx="57" cy="53"/>
              </a:xfrm>
              <a:custGeom>
                <a:avLst/>
                <a:gdLst>
                  <a:gd name="T0" fmla="*/ 104 w 207"/>
                  <a:gd name="T1" fmla="*/ 193 h 193"/>
                  <a:gd name="T2" fmla="*/ 53 w 207"/>
                  <a:gd name="T3" fmla="*/ 178 h 193"/>
                  <a:gd name="T4" fmla="*/ 52 w 207"/>
                  <a:gd name="T5" fmla="*/ 177 h 193"/>
                  <a:gd name="T6" fmla="*/ 28 w 207"/>
                  <a:gd name="T7" fmla="*/ 51 h 193"/>
                  <a:gd name="T8" fmla="*/ 153 w 207"/>
                  <a:gd name="T9" fmla="*/ 28 h 193"/>
                  <a:gd name="T10" fmla="*/ 155 w 207"/>
                  <a:gd name="T11" fmla="*/ 29 h 193"/>
                  <a:gd name="T12" fmla="*/ 178 w 207"/>
                  <a:gd name="T13" fmla="*/ 154 h 193"/>
                  <a:gd name="T14" fmla="*/ 104 w 207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3">
                    <a:moveTo>
                      <a:pt x="104" y="193"/>
                    </a:moveTo>
                    <a:cubicBezTo>
                      <a:pt x="87" y="193"/>
                      <a:pt x="69" y="188"/>
                      <a:pt x="53" y="178"/>
                    </a:cubicBezTo>
                    <a:cubicBezTo>
                      <a:pt x="52" y="177"/>
                      <a:pt x="52" y="177"/>
                      <a:pt x="52" y="177"/>
                    </a:cubicBezTo>
                    <a:cubicBezTo>
                      <a:pt x="11" y="148"/>
                      <a:pt x="0" y="92"/>
                      <a:pt x="28" y="51"/>
                    </a:cubicBezTo>
                    <a:cubicBezTo>
                      <a:pt x="56" y="10"/>
                      <a:pt x="112" y="0"/>
                      <a:pt x="153" y="28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96" y="57"/>
                      <a:pt x="207" y="113"/>
                      <a:pt x="178" y="154"/>
                    </a:cubicBezTo>
                    <a:cubicBezTo>
                      <a:pt x="161" y="180"/>
                      <a:pt x="133" y="193"/>
                      <a:pt x="104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299">
                <a:extLst>
                  <a:ext uri="{FF2B5EF4-FFF2-40B4-BE49-F238E27FC236}">
                    <a16:creationId xmlns:a16="http://schemas.microsoft.com/office/drawing/2014/main" id="{5732CAE0-62DE-4956-9E29-3A1A05BF0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1006"/>
                <a:ext cx="39" cy="37"/>
              </a:xfrm>
              <a:custGeom>
                <a:avLst/>
                <a:gdLst>
                  <a:gd name="T0" fmla="*/ 71 w 143"/>
                  <a:gd name="T1" fmla="*/ 133 h 133"/>
                  <a:gd name="T2" fmla="*/ 17 w 143"/>
                  <a:gd name="T3" fmla="*/ 101 h 133"/>
                  <a:gd name="T4" fmla="*/ 41 w 143"/>
                  <a:gd name="T5" fmla="*/ 17 h 133"/>
                  <a:gd name="T6" fmla="*/ 42 w 143"/>
                  <a:gd name="T7" fmla="*/ 16 h 133"/>
                  <a:gd name="T8" fmla="*/ 126 w 143"/>
                  <a:gd name="T9" fmla="*/ 40 h 133"/>
                  <a:gd name="T10" fmla="*/ 102 w 143"/>
                  <a:gd name="T11" fmla="*/ 125 h 133"/>
                  <a:gd name="T12" fmla="*/ 101 w 143"/>
                  <a:gd name="T13" fmla="*/ 125 h 133"/>
                  <a:gd name="T14" fmla="*/ 71 w 143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3">
                    <a:moveTo>
                      <a:pt x="71" y="133"/>
                    </a:moveTo>
                    <a:cubicBezTo>
                      <a:pt x="49" y="133"/>
                      <a:pt x="28" y="122"/>
                      <a:pt x="17" y="101"/>
                    </a:cubicBezTo>
                    <a:cubicBezTo>
                      <a:pt x="0" y="71"/>
                      <a:pt x="11" y="34"/>
                      <a:pt x="41" y="17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72" y="0"/>
                      <a:pt x="109" y="11"/>
                      <a:pt x="126" y="40"/>
                    </a:cubicBezTo>
                    <a:cubicBezTo>
                      <a:pt x="143" y="70"/>
                      <a:pt x="132" y="108"/>
                      <a:pt x="102" y="125"/>
                    </a:cubicBezTo>
                    <a:cubicBezTo>
                      <a:pt x="101" y="125"/>
                      <a:pt x="101" y="125"/>
                      <a:pt x="101" y="125"/>
                    </a:cubicBezTo>
                    <a:cubicBezTo>
                      <a:pt x="91" y="131"/>
                      <a:pt x="81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300">
                <a:extLst>
                  <a:ext uri="{FF2B5EF4-FFF2-40B4-BE49-F238E27FC236}">
                    <a16:creationId xmlns:a16="http://schemas.microsoft.com/office/drawing/2014/main" id="{43EF5867-9170-42C6-91F2-E73DA71D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972"/>
                <a:ext cx="46" cy="44"/>
              </a:xfrm>
              <a:custGeom>
                <a:avLst/>
                <a:gdLst>
                  <a:gd name="T0" fmla="*/ 84 w 168"/>
                  <a:gd name="T1" fmla="*/ 157 h 157"/>
                  <a:gd name="T2" fmla="*/ 43 w 168"/>
                  <a:gd name="T3" fmla="*/ 145 h 157"/>
                  <a:gd name="T4" fmla="*/ 42 w 168"/>
                  <a:gd name="T5" fmla="*/ 144 h 157"/>
                  <a:gd name="T6" fmla="*/ 23 w 168"/>
                  <a:gd name="T7" fmla="*/ 42 h 157"/>
                  <a:gd name="T8" fmla="*/ 124 w 168"/>
                  <a:gd name="T9" fmla="*/ 23 h 157"/>
                  <a:gd name="T10" fmla="*/ 126 w 168"/>
                  <a:gd name="T11" fmla="*/ 24 h 157"/>
                  <a:gd name="T12" fmla="*/ 145 w 168"/>
                  <a:gd name="T13" fmla="*/ 126 h 157"/>
                  <a:gd name="T14" fmla="*/ 84 w 168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7">
                    <a:moveTo>
                      <a:pt x="84" y="157"/>
                    </a:moveTo>
                    <a:cubicBezTo>
                      <a:pt x="70" y="157"/>
                      <a:pt x="56" y="153"/>
                      <a:pt x="43" y="145"/>
                    </a:cubicBezTo>
                    <a:cubicBezTo>
                      <a:pt x="42" y="144"/>
                      <a:pt x="42" y="144"/>
                      <a:pt x="42" y="144"/>
                    </a:cubicBezTo>
                    <a:cubicBezTo>
                      <a:pt x="8" y="121"/>
                      <a:pt x="0" y="75"/>
                      <a:pt x="23" y="42"/>
                    </a:cubicBezTo>
                    <a:cubicBezTo>
                      <a:pt x="45" y="9"/>
                      <a:pt x="91" y="0"/>
                      <a:pt x="124" y="23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59" y="47"/>
                      <a:pt x="168" y="92"/>
                      <a:pt x="145" y="126"/>
                    </a:cubicBezTo>
                    <a:cubicBezTo>
                      <a:pt x="131" y="146"/>
                      <a:pt x="108" y="157"/>
                      <a:pt x="84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301">
                <a:extLst>
                  <a:ext uri="{FF2B5EF4-FFF2-40B4-BE49-F238E27FC236}">
                    <a16:creationId xmlns:a16="http://schemas.microsoft.com/office/drawing/2014/main" id="{678D7571-6B8B-455A-B980-80E51874D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" y="925"/>
                <a:ext cx="61" cy="57"/>
              </a:xfrm>
              <a:custGeom>
                <a:avLst/>
                <a:gdLst>
                  <a:gd name="T0" fmla="*/ 110 w 221"/>
                  <a:gd name="T1" fmla="*/ 207 h 207"/>
                  <a:gd name="T2" fmla="*/ 26 w 221"/>
                  <a:gd name="T3" fmla="*/ 157 h 207"/>
                  <a:gd name="T4" fmla="*/ 63 w 221"/>
                  <a:gd name="T5" fmla="*/ 26 h 207"/>
                  <a:gd name="T6" fmla="*/ 65 w 221"/>
                  <a:gd name="T7" fmla="*/ 25 h 207"/>
                  <a:gd name="T8" fmla="*/ 196 w 221"/>
                  <a:gd name="T9" fmla="*/ 63 h 207"/>
                  <a:gd name="T10" fmla="*/ 158 w 221"/>
                  <a:gd name="T11" fmla="*/ 193 h 207"/>
                  <a:gd name="T12" fmla="*/ 156 w 221"/>
                  <a:gd name="T13" fmla="*/ 194 h 207"/>
                  <a:gd name="T14" fmla="*/ 110 w 221"/>
                  <a:gd name="T15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7">
                    <a:moveTo>
                      <a:pt x="110" y="207"/>
                    </a:moveTo>
                    <a:cubicBezTo>
                      <a:pt x="76" y="207"/>
                      <a:pt x="43" y="189"/>
                      <a:pt x="26" y="157"/>
                    </a:cubicBezTo>
                    <a:cubicBezTo>
                      <a:pt x="0" y="111"/>
                      <a:pt x="16" y="52"/>
                      <a:pt x="63" y="26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111" y="0"/>
                      <a:pt x="170" y="16"/>
                      <a:pt x="196" y="63"/>
                    </a:cubicBezTo>
                    <a:cubicBezTo>
                      <a:pt x="221" y="109"/>
                      <a:pt x="205" y="167"/>
                      <a:pt x="158" y="193"/>
                    </a:cubicBezTo>
                    <a:cubicBezTo>
                      <a:pt x="156" y="194"/>
                      <a:pt x="156" y="194"/>
                      <a:pt x="156" y="194"/>
                    </a:cubicBezTo>
                    <a:cubicBezTo>
                      <a:pt x="142" y="203"/>
                      <a:pt x="126" y="207"/>
                      <a:pt x="110" y="2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302">
                <a:extLst>
                  <a:ext uri="{FF2B5EF4-FFF2-40B4-BE49-F238E27FC236}">
                    <a16:creationId xmlns:a16="http://schemas.microsoft.com/office/drawing/2014/main" id="{42C58A71-B4D1-4786-88FA-FBEF2E939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899"/>
                <a:ext cx="36" cy="34"/>
              </a:xfrm>
              <a:custGeom>
                <a:avLst/>
                <a:gdLst>
                  <a:gd name="T0" fmla="*/ 65 w 129"/>
                  <a:gd name="T1" fmla="*/ 122 h 122"/>
                  <a:gd name="T2" fmla="*/ 52 w 129"/>
                  <a:gd name="T3" fmla="*/ 120 h 122"/>
                  <a:gd name="T4" fmla="*/ 51 w 129"/>
                  <a:gd name="T5" fmla="*/ 120 h 122"/>
                  <a:gd name="T6" fmla="*/ 7 w 129"/>
                  <a:gd name="T7" fmla="*/ 50 h 122"/>
                  <a:gd name="T8" fmla="*/ 77 w 129"/>
                  <a:gd name="T9" fmla="*/ 7 h 122"/>
                  <a:gd name="T10" fmla="*/ 78 w 129"/>
                  <a:gd name="T11" fmla="*/ 7 h 122"/>
                  <a:gd name="T12" fmla="*/ 122 w 129"/>
                  <a:gd name="T13" fmla="*/ 77 h 122"/>
                  <a:gd name="T14" fmla="*/ 65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5" y="122"/>
                    </a:moveTo>
                    <a:cubicBezTo>
                      <a:pt x="61" y="122"/>
                      <a:pt x="56" y="121"/>
                      <a:pt x="52" y="120"/>
                    </a:cubicBezTo>
                    <a:cubicBezTo>
                      <a:pt x="51" y="120"/>
                      <a:pt x="51" y="120"/>
                      <a:pt x="51" y="120"/>
                    </a:cubicBezTo>
                    <a:cubicBezTo>
                      <a:pt x="19" y="113"/>
                      <a:pt x="0" y="81"/>
                      <a:pt x="7" y="50"/>
                    </a:cubicBezTo>
                    <a:cubicBezTo>
                      <a:pt x="15" y="19"/>
                      <a:pt x="46" y="0"/>
                      <a:pt x="77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110" y="15"/>
                      <a:pt x="129" y="46"/>
                      <a:pt x="122" y="77"/>
                    </a:cubicBezTo>
                    <a:cubicBezTo>
                      <a:pt x="115" y="104"/>
                      <a:pt x="91" y="122"/>
                      <a:pt x="65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303">
                <a:extLst>
                  <a:ext uri="{FF2B5EF4-FFF2-40B4-BE49-F238E27FC236}">
                    <a16:creationId xmlns:a16="http://schemas.microsoft.com/office/drawing/2014/main" id="{35594021-1526-479E-997E-03A1CF05C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868"/>
                <a:ext cx="33" cy="30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09 h 111"/>
                  <a:gd name="T4" fmla="*/ 46 w 117"/>
                  <a:gd name="T5" fmla="*/ 109 h 111"/>
                  <a:gd name="T6" fmla="*/ 6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6" y="46"/>
                    </a:cubicBezTo>
                    <a:cubicBezTo>
                      <a:pt x="13" y="18"/>
                      <a:pt x="41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304">
                <a:extLst>
                  <a:ext uri="{FF2B5EF4-FFF2-40B4-BE49-F238E27FC236}">
                    <a16:creationId xmlns:a16="http://schemas.microsoft.com/office/drawing/2014/main" id="{8A8D634F-4692-4F75-926B-DB5C09C22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840"/>
                <a:ext cx="51" cy="49"/>
              </a:xfrm>
              <a:custGeom>
                <a:avLst/>
                <a:gdLst>
                  <a:gd name="T0" fmla="*/ 92 w 186"/>
                  <a:gd name="T1" fmla="*/ 179 h 179"/>
                  <a:gd name="T2" fmla="*/ 6 w 186"/>
                  <a:gd name="T3" fmla="*/ 104 h 179"/>
                  <a:gd name="T4" fmla="*/ 80 w 186"/>
                  <a:gd name="T5" fmla="*/ 7 h 179"/>
                  <a:gd name="T6" fmla="*/ 82 w 186"/>
                  <a:gd name="T7" fmla="*/ 6 h 179"/>
                  <a:gd name="T8" fmla="*/ 180 w 186"/>
                  <a:gd name="T9" fmla="*/ 80 h 179"/>
                  <a:gd name="T10" fmla="*/ 106 w 186"/>
                  <a:gd name="T11" fmla="*/ 178 h 179"/>
                  <a:gd name="T12" fmla="*/ 104 w 186"/>
                  <a:gd name="T13" fmla="*/ 178 h 179"/>
                  <a:gd name="T14" fmla="*/ 92 w 186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9">
                    <a:moveTo>
                      <a:pt x="92" y="179"/>
                    </a:moveTo>
                    <a:cubicBezTo>
                      <a:pt x="49" y="179"/>
                      <a:pt x="12" y="147"/>
                      <a:pt x="6" y="104"/>
                    </a:cubicBezTo>
                    <a:cubicBezTo>
                      <a:pt x="0" y="57"/>
                      <a:pt x="33" y="13"/>
                      <a:pt x="80" y="7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129" y="0"/>
                      <a:pt x="173" y="33"/>
                      <a:pt x="180" y="80"/>
                    </a:cubicBezTo>
                    <a:cubicBezTo>
                      <a:pt x="186" y="127"/>
                      <a:pt x="153" y="171"/>
                      <a:pt x="106" y="178"/>
                    </a:cubicBezTo>
                    <a:cubicBezTo>
                      <a:pt x="104" y="178"/>
                      <a:pt x="104" y="178"/>
                      <a:pt x="104" y="178"/>
                    </a:cubicBezTo>
                    <a:cubicBezTo>
                      <a:pt x="100" y="178"/>
                      <a:pt x="96" y="179"/>
                      <a:pt x="92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305">
                <a:extLst>
                  <a:ext uri="{FF2B5EF4-FFF2-40B4-BE49-F238E27FC236}">
                    <a16:creationId xmlns:a16="http://schemas.microsoft.com/office/drawing/2014/main" id="{BE27F745-6CB6-4287-B6EB-0A7B7950B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830"/>
                <a:ext cx="40" cy="39"/>
              </a:xfrm>
              <a:custGeom>
                <a:avLst/>
                <a:gdLst>
                  <a:gd name="T0" fmla="*/ 75 w 148"/>
                  <a:gd name="T1" fmla="*/ 141 h 141"/>
                  <a:gd name="T2" fmla="*/ 59 w 148"/>
                  <a:gd name="T3" fmla="*/ 139 h 141"/>
                  <a:gd name="T4" fmla="*/ 58 w 148"/>
                  <a:gd name="T5" fmla="*/ 138 h 141"/>
                  <a:gd name="T6" fmla="*/ 8 w 148"/>
                  <a:gd name="T7" fmla="*/ 58 h 141"/>
                  <a:gd name="T8" fmla="*/ 89 w 148"/>
                  <a:gd name="T9" fmla="*/ 8 h 141"/>
                  <a:gd name="T10" fmla="*/ 90 w 148"/>
                  <a:gd name="T11" fmla="*/ 8 h 141"/>
                  <a:gd name="T12" fmla="*/ 140 w 148"/>
                  <a:gd name="T13" fmla="*/ 89 h 141"/>
                  <a:gd name="T14" fmla="*/ 75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5" y="141"/>
                    </a:moveTo>
                    <a:cubicBezTo>
                      <a:pt x="70" y="141"/>
                      <a:pt x="65" y="140"/>
                      <a:pt x="59" y="139"/>
                    </a:cubicBezTo>
                    <a:cubicBezTo>
                      <a:pt x="58" y="138"/>
                      <a:pt x="58" y="138"/>
                      <a:pt x="58" y="138"/>
                    </a:cubicBezTo>
                    <a:cubicBezTo>
                      <a:pt x="22" y="130"/>
                      <a:pt x="0" y="94"/>
                      <a:pt x="8" y="58"/>
                    </a:cubicBezTo>
                    <a:cubicBezTo>
                      <a:pt x="17" y="22"/>
                      <a:pt x="53" y="0"/>
                      <a:pt x="89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3" y="120"/>
                      <a:pt x="105" y="141"/>
                      <a:pt x="7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306">
                <a:extLst>
                  <a:ext uri="{FF2B5EF4-FFF2-40B4-BE49-F238E27FC236}">
                    <a16:creationId xmlns:a16="http://schemas.microsoft.com/office/drawing/2014/main" id="{F79F39E9-AF0A-490F-B4E8-5292540FF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818"/>
                <a:ext cx="56" cy="54"/>
              </a:xfrm>
              <a:custGeom>
                <a:avLst/>
                <a:gdLst>
                  <a:gd name="T0" fmla="*/ 100 w 202"/>
                  <a:gd name="T1" fmla="*/ 194 h 194"/>
                  <a:gd name="T2" fmla="*/ 7 w 202"/>
                  <a:gd name="T3" fmla="*/ 113 h 194"/>
                  <a:gd name="T4" fmla="*/ 87 w 202"/>
                  <a:gd name="T5" fmla="*/ 7 h 194"/>
                  <a:gd name="T6" fmla="*/ 89 w 202"/>
                  <a:gd name="T7" fmla="*/ 7 h 194"/>
                  <a:gd name="T8" fmla="*/ 195 w 202"/>
                  <a:gd name="T9" fmla="*/ 87 h 194"/>
                  <a:gd name="T10" fmla="*/ 115 w 202"/>
                  <a:gd name="T11" fmla="*/ 193 h 194"/>
                  <a:gd name="T12" fmla="*/ 113 w 202"/>
                  <a:gd name="T13" fmla="*/ 193 h 194"/>
                  <a:gd name="T14" fmla="*/ 100 w 202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4">
                    <a:moveTo>
                      <a:pt x="100" y="194"/>
                    </a:moveTo>
                    <a:cubicBezTo>
                      <a:pt x="54" y="194"/>
                      <a:pt x="14" y="160"/>
                      <a:pt x="7" y="113"/>
                    </a:cubicBezTo>
                    <a:cubicBezTo>
                      <a:pt x="0" y="62"/>
                      <a:pt x="36" y="14"/>
                      <a:pt x="87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141" y="0"/>
                      <a:pt x="188" y="36"/>
                      <a:pt x="195" y="87"/>
                    </a:cubicBezTo>
                    <a:cubicBezTo>
                      <a:pt x="202" y="138"/>
                      <a:pt x="166" y="186"/>
                      <a:pt x="115" y="193"/>
                    </a:cubicBezTo>
                    <a:cubicBezTo>
                      <a:pt x="113" y="193"/>
                      <a:pt x="113" y="193"/>
                      <a:pt x="113" y="193"/>
                    </a:cubicBezTo>
                    <a:cubicBezTo>
                      <a:pt x="109" y="194"/>
                      <a:pt x="104" y="194"/>
                      <a:pt x="100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307">
                <a:extLst>
                  <a:ext uri="{FF2B5EF4-FFF2-40B4-BE49-F238E27FC236}">
                    <a16:creationId xmlns:a16="http://schemas.microsoft.com/office/drawing/2014/main" id="{068C09DC-C328-4239-8BA9-58A4B9166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2841"/>
                <a:ext cx="49" cy="47"/>
              </a:xfrm>
              <a:custGeom>
                <a:avLst/>
                <a:gdLst>
                  <a:gd name="T0" fmla="*/ 90 w 179"/>
                  <a:gd name="T1" fmla="*/ 169 h 169"/>
                  <a:gd name="T2" fmla="*/ 69 w 179"/>
                  <a:gd name="T3" fmla="*/ 166 h 169"/>
                  <a:gd name="T4" fmla="*/ 68 w 179"/>
                  <a:gd name="T5" fmla="*/ 166 h 169"/>
                  <a:gd name="T6" fmla="*/ 11 w 179"/>
                  <a:gd name="T7" fmla="*/ 68 h 169"/>
                  <a:gd name="T8" fmla="*/ 109 w 179"/>
                  <a:gd name="T9" fmla="*/ 11 h 169"/>
                  <a:gd name="T10" fmla="*/ 111 w 179"/>
                  <a:gd name="T11" fmla="*/ 12 h 169"/>
                  <a:gd name="T12" fmla="*/ 167 w 179"/>
                  <a:gd name="T13" fmla="*/ 110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83" y="169"/>
                      <a:pt x="76" y="168"/>
                      <a:pt x="69" y="166"/>
                    </a:cubicBezTo>
                    <a:cubicBezTo>
                      <a:pt x="68" y="166"/>
                      <a:pt x="68" y="166"/>
                      <a:pt x="68" y="166"/>
                    </a:cubicBezTo>
                    <a:cubicBezTo>
                      <a:pt x="25" y="154"/>
                      <a:pt x="0" y="110"/>
                      <a:pt x="11" y="68"/>
                    </a:cubicBezTo>
                    <a:cubicBezTo>
                      <a:pt x="22" y="25"/>
                      <a:pt x="66" y="0"/>
                      <a:pt x="109" y="11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54" y="23"/>
                      <a:pt x="179" y="67"/>
                      <a:pt x="167" y="110"/>
                    </a:cubicBezTo>
                    <a:cubicBezTo>
                      <a:pt x="158" y="145"/>
                      <a:pt x="125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308">
                <a:extLst>
                  <a:ext uri="{FF2B5EF4-FFF2-40B4-BE49-F238E27FC236}">
                    <a16:creationId xmlns:a16="http://schemas.microsoft.com/office/drawing/2014/main" id="{D48CF631-BB96-4864-B736-B7297E37C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843"/>
                <a:ext cx="32" cy="31"/>
              </a:xfrm>
              <a:custGeom>
                <a:avLst/>
                <a:gdLst>
                  <a:gd name="T0" fmla="*/ 58 w 117"/>
                  <a:gd name="T1" fmla="*/ 112 h 112"/>
                  <a:gd name="T2" fmla="*/ 4 w 117"/>
                  <a:gd name="T3" fmla="*/ 63 h 112"/>
                  <a:gd name="T4" fmla="*/ 52 w 117"/>
                  <a:gd name="T5" fmla="*/ 3 h 112"/>
                  <a:gd name="T6" fmla="*/ 54 w 117"/>
                  <a:gd name="T7" fmla="*/ 3 h 112"/>
                  <a:gd name="T8" fmla="*/ 114 w 117"/>
                  <a:gd name="T9" fmla="*/ 52 h 112"/>
                  <a:gd name="T10" fmla="*/ 65 w 117"/>
                  <a:gd name="T11" fmla="*/ 112 h 112"/>
                  <a:gd name="T12" fmla="*/ 64 w 117"/>
                  <a:gd name="T13" fmla="*/ 112 h 112"/>
                  <a:gd name="T14" fmla="*/ 58 w 117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2">
                    <a:moveTo>
                      <a:pt x="58" y="112"/>
                    </a:moveTo>
                    <a:cubicBezTo>
                      <a:pt x="30" y="112"/>
                      <a:pt x="7" y="92"/>
                      <a:pt x="4" y="63"/>
                    </a:cubicBezTo>
                    <a:cubicBezTo>
                      <a:pt x="0" y="33"/>
                      <a:pt x="22" y="6"/>
                      <a:pt x="52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84" y="0"/>
                      <a:pt x="111" y="21"/>
                      <a:pt x="114" y="52"/>
                    </a:cubicBezTo>
                    <a:cubicBezTo>
                      <a:pt x="117" y="82"/>
                      <a:pt x="95" y="109"/>
                      <a:pt x="65" y="112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2" y="112"/>
                      <a:pt x="60" y="112"/>
                      <a:pt x="58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309">
                <a:extLst>
                  <a:ext uri="{FF2B5EF4-FFF2-40B4-BE49-F238E27FC236}">
                    <a16:creationId xmlns:a16="http://schemas.microsoft.com/office/drawing/2014/main" id="{E5C5A38D-79FE-4E37-A9D7-D7FA22AD1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2817"/>
                <a:ext cx="52" cy="51"/>
              </a:xfrm>
              <a:custGeom>
                <a:avLst/>
                <a:gdLst>
                  <a:gd name="T0" fmla="*/ 94 w 191"/>
                  <a:gd name="T1" fmla="*/ 184 h 184"/>
                  <a:gd name="T2" fmla="*/ 5 w 191"/>
                  <a:gd name="T3" fmla="*/ 104 h 184"/>
                  <a:gd name="T4" fmla="*/ 85 w 191"/>
                  <a:gd name="T5" fmla="*/ 6 h 184"/>
                  <a:gd name="T6" fmla="*/ 87 w 191"/>
                  <a:gd name="T7" fmla="*/ 5 h 184"/>
                  <a:gd name="T8" fmla="*/ 185 w 191"/>
                  <a:gd name="T9" fmla="*/ 85 h 184"/>
                  <a:gd name="T10" fmla="*/ 106 w 191"/>
                  <a:gd name="T11" fmla="*/ 183 h 184"/>
                  <a:gd name="T12" fmla="*/ 104 w 191"/>
                  <a:gd name="T13" fmla="*/ 184 h 184"/>
                  <a:gd name="T14" fmla="*/ 94 w 191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4">
                    <a:moveTo>
                      <a:pt x="94" y="184"/>
                    </a:moveTo>
                    <a:cubicBezTo>
                      <a:pt x="49" y="184"/>
                      <a:pt x="10" y="150"/>
                      <a:pt x="5" y="104"/>
                    </a:cubicBezTo>
                    <a:cubicBezTo>
                      <a:pt x="0" y="55"/>
                      <a:pt x="35" y="11"/>
                      <a:pt x="85" y="6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136" y="0"/>
                      <a:pt x="180" y="36"/>
                      <a:pt x="185" y="85"/>
                    </a:cubicBezTo>
                    <a:cubicBezTo>
                      <a:pt x="191" y="134"/>
                      <a:pt x="155" y="178"/>
                      <a:pt x="106" y="183"/>
                    </a:cubicBezTo>
                    <a:cubicBezTo>
                      <a:pt x="104" y="184"/>
                      <a:pt x="104" y="184"/>
                      <a:pt x="104" y="184"/>
                    </a:cubicBezTo>
                    <a:cubicBezTo>
                      <a:pt x="101" y="184"/>
                      <a:pt x="97" y="184"/>
                      <a:pt x="94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310">
                <a:extLst>
                  <a:ext uri="{FF2B5EF4-FFF2-40B4-BE49-F238E27FC236}">
                    <a16:creationId xmlns:a16="http://schemas.microsoft.com/office/drawing/2014/main" id="{74C338A9-B787-4241-9522-53BDA6B74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2795"/>
                <a:ext cx="64" cy="60"/>
              </a:xfrm>
              <a:custGeom>
                <a:avLst/>
                <a:gdLst>
                  <a:gd name="T0" fmla="*/ 117 w 231"/>
                  <a:gd name="T1" fmla="*/ 218 h 218"/>
                  <a:gd name="T2" fmla="*/ 90 w 231"/>
                  <a:gd name="T3" fmla="*/ 214 h 218"/>
                  <a:gd name="T4" fmla="*/ 87 w 231"/>
                  <a:gd name="T5" fmla="*/ 213 h 218"/>
                  <a:gd name="T6" fmla="*/ 15 w 231"/>
                  <a:gd name="T7" fmla="*/ 87 h 218"/>
                  <a:gd name="T8" fmla="*/ 141 w 231"/>
                  <a:gd name="T9" fmla="*/ 15 h 218"/>
                  <a:gd name="T10" fmla="*/ 143 w 231"/>
                  <a:gd name="T11" fmla="*/ 15 h 218"/>
                  <a:gd name="T12" fmla="*/ 216 w 231"/>
                  <a:gd name="T13" fmla="*/ 141 h 218"/>
                  <a:gd name="T14" fmla="*/ 117 w 231"/>
                  <a:gd name="T15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8">
                    <a:moveTo>
                      <a:pt x="117" y="218"/>
                    </a:moveTo>
                    <a:cubicBezTo>
                      <a:pt x="108" y="218"/>
                      <a:pt x="99" y="216"/>
                      <a:pt x="90" y="214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33" y="199"/>
                      <a:pt x="0" y="142"/>
                      <a:pt x="15" y="87"/>
                    </a:cubicBezTo>
                    <a:cubicBezTo>
                      <a:pt x="30" y="33"/>
                      <a:pt x="86" y="0"/>
                      <a:pt x="141" y="15"/>
                    </a:cubicBezTo>
                    <a:cubicBezTo>
                      <a:pt x="143" y="15"/>
                      <a:pt x="143" y="15"/>
                      <a:pt x="143" y="15"/>
                    </a:cubicBezTo>
                    <a:cubicBezTo>
                      <a:pt x="198" y="30"/>
                      <a:pt x="231" y="86"/>
                      <a:pt x="216" y="141"/>
                    </a:cubicBezTo>
                    <a:cubicBezTo>
                      <a:pt x="204" y="187"/>
                      <a:pt x="162" y="218"/>
                      <a:pt x="117" y="2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311">
                <a:extLst>
                  <a:ext uri="{FF2B5EF4-FFF2-40B4-BE49-F238E27FC236}">
                    <a16:creationId xmlns:a16="http://schemas.microsoft.com/office/drawing/2014/main" id="{6CC6C1D8-8C8D-4FE1-9E6B-D4FDED3A6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782"/>
                <a:ext cx="58" cy="54"/>
              </a:xfrm>
              <a:custGeom>
                <a:avLst/>
                <a:gdLst>
                  <a:gd name="T0" fmla="*/ 105 w 211"/>
                  <a:gd name="T1" fmla="*/ 197 h 197"/>
                  <a:gd name="T2" fmla="*/ 23 w 211"/>
                  <a:gd name="T3" fmla="*/ 147 h 197"/>
                  <a:gd name="T4" fmla="*/ 63 w 211"/>
                  <a:gd name="T5" fmla="*/ 24 h 197"/>
                  <a:gd name="T6" fmla="*/ 65 w 211"/>
                  <a:gd name="T7" fmla="*/ 23 h 197"/>
                  <a:gd name="T8" fmla="*/ 188 w 211"/>
                  <a:gd name="T9" fmla="*/ 62 h 197"/>
                  <a:gd name="T10" fmla="*/ 149 w 211"/>
                  <a:gd name="T11" fmla="*/ 186 h 197"/>
                  <a:gd name="T12" fmla="*/ 147 w 211"/>
                  <a:gd name="T13" fmla="*/ 187 h 197"/>
                  <a:gd name="T14" fmla="*/ 105 w 211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197">
                    <a:moveTo>
                      <a:pt x="105" y="197"/>
                    </a:moveTo>
                    <a:cubicBezTo>
                      <a:pt x="72" y="197"/>
                      <a:pt x="39" y="179"/>
                      <a:pt x="23" y="147"/>
                    </a:cubicBezTo>
                    <a:cubicBezTo>
                      <a:pt x="0" y="102"/>
                      <a:pt x="18" y="47"/>
                      <a:pt x="63" y="24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110" y="0"/>
                      <a:pt x="165" y="17"/>
                      <a:pt x="188" y="62"/>
                    </a:cubicBezTo>
                    <a:cubicBezTo>
                      <a:pt x="211" y="107"/>
                      <a:pt x="194" y="163"/>
                      <a:pt x="149" y="186"/>
                    </a:cubicBezTo>
                    <a:cubicBezTo>
                      <a:pt x="147" y="187"/>
                      <a:pt x="147" y="187"/>
                      <a:pt x="147" y="187"/>
                    </a:cubicBezTo>
                    <a:cubicBezTo>
                      <a:pt x="133" y="194"/>
                      <a:pt x="119" y="197"/>
                      <a:pt x="105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312">
                <a:extLst>
                  <a:ext uri="{FF2B5EF4-FFF2-40B4-BE49-F238E27FC236}">
                    <a16:creationId xmlns:a16="http://schemas.microsoft.com/office/drawing/2014/main" id="{CD448B55-3DB7-447D-927B-AD4F00A04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2761"/>
                <a:ext cx="53" cy="50"/>
              </a:xfrm>
              <a:custGeom>
                <a:avLst/>
                <a:gdLst>
                  <a:gd name="T0" fmla="*/ 97 w 191"/>
                  <a:gd name="T1" fmla="*/ 181 h 181"/>
                  <a:gd name="T2" fmla="*/ 74 w 191"/>
                  <a:gd name="T3" fmla="*/ 178 h 181"/>
                  <a:gd name="T4" fmla="*/ 73 w 191"/>
                  <a:gd name="T5" fmla="*/ 177 h 181"/>
                  <a:gd name="T6" fmla="*/ 12 w 191"/>
                  <a:gd name="T7" fmla="*/ 73 h 181"/>
                  <a:gd name="T8" fmla="*/ 117 w 191"/>
                  <a:gd name="T9" fmla="*/ 13 h 181"/>
                  <a:gd name="T10" fmla="*/ 118 w 191"/>
                  <a:gd name="T11" fmla="*/ 13 h 181"/>
                  <a:gd name="T12" fmla="*/ 179 w 191"/>
                  <a:gd name="T13" fmla="*/ 117 h 181"/>
                  <a:gd name="T14" fmla="*/ 97 w 191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1">
                    <a:moveTo>
                      <a:pt x="97" y="181"/>
                    </a:moveTo>
                    <a:cubicBezTo>
                      <a:pt x="89" y="181"/>
                      <a:pt x="82" y="180"/>
                      <a:pt x="74" y="178"/>
                    </a:cubicBezTo>
                    <a:cubicBezTo>
                      <a:pt x="73" y="177"/>
                      <a:pt x="73" y="177"/>
                      <a:pt x="73" y="177"/>
                    </a:cubicBezTo>
                    <a:cubicBezTo>
                      <a:pt x="27" y="165"/>
                      <a:pt x="0" y="118"/>
                      <a:pt x="12" y="73"/>
                    </a:cubicBezTo>
                    <a:cubicBezTo>
                      <a:pt x="24" y="27"/>
                      <a:pt x="71" y="0"/>
                      <a:pt x="117" y="13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64" y="25"/>
                      <a:pt x="191" y="72"/>
                      <a:pt x="179" y="117"/>
                    </a:cubicBezTo>
                    <a:cubicBezTo>
                      <a:pt x="169" y="155"/>
                      <a:pt x="134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313">
                <a:extLst>
                  <a:ext uri="{FF2B5EF4-FFF2-40B4-BE49-F238E27FC236}">
                    <a16:creationId xmlns:a16="http://schemas.microsoft.com/office/drawing/2014/main" id="{7779DAB4-7879-49C8-B0BF-EFA222DC3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2721"/>
                <a:ext cx="40" cy="37"/>
              </a:xfrm>
              <a:custGeom>
                <a:avLst/>
                <a:gdLst>
                  <a:gd name="T0" fmla="*/ 71 w 143"/>
                  <a:gd name="T1" fmla="*/ 134 h 134"/>
                  <a:gd name="T2" fmla="*/ 16 w 143"/>
                  <a:gd name="T3" fmla="*/ 100 h 134"/>
                  <a:gd name="T4" fmla="*/ 43 w 143"/>
                  <a:gd name="T5" fmla="*/ 16 h 134"/>
                  <a:gd name="T6" fmla="*/ 44 w 143"/>
                  <a:gd name="T7" fmla="*/ 16 h 134"/>
                  <a:gd name="T8" fmla="*/ 128 w 143"/>
                  <a:gd name="T9" fmla="*/ 42 h 134"/>
                  <a:gd name="T10" fmla="*/ 101 w 143"/>
                  <a:gd name="T11" fmla="*/ 126 h 134"/>
                  <a:gd name="T12" fmla="*/ 100 w 143"/>
                  <a:gd name="T13" fmla="*/ 127 h 134"/>
                  <a:gd name="T14" fmla="*/ 71 w 143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4">
                    <a:moveTo>
                      <a:pt x="71" y="134"/>
                    </a:moveTo>
                    <a:cubicBezTo>
                      <a:pt x="49" y="134"/>
                      <a:pt x="27" y="122"/>
                      <a:pt x="16" y="100"/>
                    </a:cubicBezTo>
                    <a:cubicBezTo>
                      <a:pt x="0" y="70"/>
                      <a:pt x="12" y="32"/>
                      <a:pt x="43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74" y="0"/>
                      <a:pt x="112" y="12"/>
                      <a:pt x="128" y="42"/>
                    </a:cubicBezTo>
                    <a:cubicBezTo>
                      <a:pt x="143" y="73"/>
                      <a:pt x="131" y="110"/>
                      <a:pt x="101" y="126"/>
                    </a:cubicBezTo>
                    <a:cubicBezTo>
                      <a:pt x="100" y="127"/>
                      <a:pt x="100" y="127"/>
                      <a:pt x="100" y="127"/>
                    </a:cubicBezTo>
                    <a:cubicBezTo>
                      <a:pt x="91" y="132"/>
                      <a:pt x="8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314">
                <a:extLst>
                  <a:ext uri="{FF2B5EF4-FFF2-40B4-BE49-F238E27FC236}">
                    <a16:creationId xmlns:a16="http://schemas.microsoft.com/office/drawing/2014/main" id="{4F725899-96C4-45D6-83D5-5EC958D10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691"/>
                <a:ext cx="48" cy="45"/>
              </a:xfrm>
              <a:custGeom>
                <a:avLst/>
                <a:gdLst>
                  <a:gd name="T0" fmla="*/ 88 w 174"/>
                  <a:gd name="T1" fmla="*/ 163 h 163"/>
                  <a:gd name="T2" fmla="*/ 43 w 174"/>
                  <a:gd name="T3" fmla="*/ 149 h 163"/>
                  <a:gd name="T4" fmla="*/ 42 w 174"/>
                  <a:gd name="T5" fmla="*/ 147 h 163"/>
                  <a:gd name="T6" fmla="*/ 25 w 174"/>
                  <a:gd name="T7" fmla="*/ 41 h 163"/>
                  <a:gd name="T8" fmla="*/ 131 w 174"/>
                  <a:gd name="T9" fmla="*/ 25 h 163"/>
                  <a:gd name="T10" fmla="*/ 133 w 174"/>
                  <a:gd name="T11" fmla="*/ 26 h 163"/>
                  <a:gd name="T12" fmla="*/ 149 w 174"/>
                  <a:gd name="T13" fmla="*/ 132 h 163"/>
                  <a:gd name="T14" fmla="*/ 88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8" y="163"/>
                    </a:moveTo>
                    <a:cubicBezTo>
                      <a:pt x="72" y="163"/>
                      <a:pt x="57" y="158"/>
                      <a:pt x="43" y="149"/>
                    </a:cubicBezTo>
                    <a:cubicBezTo>
                      <a:pt x="42" y="147"/>
                      <a:pt x="42" y="147"/>
                      <a:pt x="42" y="147"/>
                    </a:cubicBezTo>
                    <a:cubicBezTo>
                      <a:pt x="8" y="123"/>
                      <a:pt x="0" y="75"/>
                      <a:pt x="25" y="41"/>
                    </a:cubicBezTo>
                    <a:cubicBezTo>
                      <a:pt x="50" y="7"/>
                      <a:pt x="97" y="0"/>
                      <a:pt x="131" y="25"/>
                    </a:cubicBezTo>
                    <a:cubicBezTo>
                      <a:pt x="133" y="26"/>
                      <a:pt x="133" y="26"/>
                      <a:pt x="133" y="26"/>
                    </a:cubicBezTo>
                    <a:cubicBezTo>
                      <a:pt x="167" y="51"/>
                      <a:pt x="174" y="98"/>
                      <a:pt x="149" y="132"/>
                    </a:cubicBezTo>
                    <a:cubicBezTo>
                      <a:pt x="134" y="152"/>
                      <a:pt x="111" y="163"/>
                      <a:pt x="88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315">
                <a:extLst>
                  <a:ext uri="{FF2B5EF4-FFF2-40B4-BE49-F238E27FC236}">
                    <a16:creationId xmlns:a16="http://schemas.microsoft.com/office/drawing/2014/main" id="{BE85F558-D30B-4983-BADA-720F6983B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643"/>
                <a:ext cx="58" cy="53"/>
              </a:xfrm>
              <a:custGeom>
                <a:avLst/>
                <a:gdLst>
                  <a:gd name="T0" fmla="*/ 103 w 208"/>
                  <a:gd name="T1" fmla="*/ 193 h 193"/>
                  <a:gd name="T2" fmla="*/ 23 w 208"/>
                  <a:gd name="T3" fmla="*/ 145 h 193"/>
                  <a:gd name="T4" fmla="*/ 62 w 208"/>
                  <a:gd name="T5" fmla="*/ 23 h 193"/>
                  <a:gd name="T6" fmla="*/ 64 w 208"/>
                  <a:gd name="T7" fmla="*/ 23 h 193"/>
                  <a:gd name="T8" fmla="*/ 185 w 208"/>
                  <a:gd name="T9" fmla="*/ 61 h 193"/>
                  <a:gd name="T10" fmla="*/ 146 w 208"/>
                  <a:gd name="T11" fmla="*/ 182 h 193"/>
                  <a:gd name="T12" fmla="*/ 144 w 208"/>
                  <a:gd name="T13" fmla="*/ 183 h 193"/>
                  <a:gd name="T14" fmla="*/ 103 w 208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3">
                    <a:moveTo>
                      <a:pt x="103" y="193"/>
                    </a:moveTo>
                    <a:cubicBezTo>
                      <a:pt x="71" y="193"/>
                      <a:pt x="39" y="176"/>
                      <a:pt x="23" y="145"/>
                    </a:cubicBezTo>
                    <a:cubicBezTo>
                      <a:pt x="0" y="101"/>
                      <a:pt x="18" y="46"/>
                      <a:pt x="62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108" y="0"/>
                      <a:pt x="162" y="17"/>
                      <a:pt x="185" y="61"/>
                    </a:cubicBezTo>
                    <a:cubicBezTo>
                      <a:pt x="208" y="105"/>
                      <a:pt x="190" y="160"/>
                      <a:pt x="146" y="182"/>
                    </a:cubicBezTo>
                    <a:cubicBezTo>
                      <a:pt x="144" y="183"/>
                      <a:pt x="144" y="183"/>
                      <a:pt x="144" y="183"/>
                    </a:cubicBezTo>
                    <a:cubicBezTo>
                      <a:pt x="131" y="190"/>
                      <a:pt x="117" y="193"/>
                      <a:pt x="103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316">
                <a:extLst>
                  <a:ext uri="{FF2B5EF4-FFF2-40B4-BE49-F238E27FC236}">
                    <a16:creationId xmlns:a16="http://schemas.microsoft.com/office/drawing/2014/main" id="{DFC7FB51-ECB9-43D4-A0A1-D652607D4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605"/>
                <a:ext cx="41" cy="38"/>
              </a:xfrm>
              <a:custGeom>
                <a:avLst/>
                <a:gdLst>
                  <a:gd name="T0" fmla="*/ 74 w 148"/>
                  <a:gd name="T1" fmla="*/ 139 h 139"/>
                  <a:gd name="T2" fmla="*/ 36 w 148"/>
                  <a:gd name="T3" fmla="*/ 127 h 139"/>
                  <a:gd name="T4" fmla="*/ 35 w 148"/>
                  <a:gd name="T5" fmla="*/ 126 h 139"/>
                  <a:gd name="T6" fmla="*/ 21 w 148"/>
                  <a:gd name="T7" fmla="*/ 35 h 139"/>
                  <a:gd name="T8" fmla="*/ 111 w 148"/>
                  <a:gd name="T9" fmla="*/ 21 h 139"/>
                  <a:gd name="T10" fmla="*/ 112 w 148"/>
                  <a:gd name="T11" fmla="*/ 22 h 139"/>
                  <a:gd name="T12" fmla="*/ 126 w 148"/>
                  <a:gd name="T13" fmla="*/ 113 h 139"/>
                  <a:gd name="T14" fmla="*/ 74 w 148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39">
                    <a:moveTo>
                      <a:pt x="74" y="139"/>
                    </a:moveTo>
                    <a:cubicBezTo>
                      <a:pt x="61" y="139"/>
                      <a:pt x="47" y="135"/>
                      <a:pt x="36" y="127"/>
                    </a:cubicBezTo>
                    <a:cubicBezTo>
                      <a:pt x="35" y="126"/>
                      <a:pt x="35" y="126"/>
                      <a:pt x="35" y="126"/>
                    </a:cubicBezTo>
                    <a:cubicBezTo>
                      <a:pt x="6" y="105"/>
                      <a:pt x="0" y="64"/>
                      <a:pt x="21" y="35"/>
                    </a:cubicBezTo>
                    <a:cubicBezTo>
                      <a:pt x="42" y="7"/>
                      <a:pt x="82" y="0"/>
                      <a:pt x="111" y="21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41" y="43"/>
                      <a:pt x="148" y="84"/>
                      <a:pt x="126" y="113"/>
                    </a:cubicBezTo>
                    <a:cubicBezTo>
                      <a:pt x="114" y="130"/>
                      <a:pt x="94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317">
                <a:extLst>
                  <a:ext uri="{FF2B5EF4-FFF2-40B4-BE49-F238E27FC236}">
                    <a16:creationId xmlns:a16="http://schemas.microsoft.com/office/drawing/2014/main" id="{143F95F3-0435-4C52-A01C-4F531425C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2542"/>
                <a:ext cx="51" cy="48"/>
              </a:xfrm>
              <a:custGeom>
                <a:avLst/>
                <a:gdLst>
                  <a:gd name="T0" fmla="*/ 91 w 183"/>
                  <a:gd name="T1" fmla="*/ 174 h 174"/>
                  <a:gd name="T2" fmla="*/ 37 w 183"/>
                  <a:gd name="T3" fmla="*/ 154 h 174"/>
                  <a:gd name="T4" fmla="*/ 30 w 183"/>
                  <a:gd name="T5" fmla="*/ 38 h 174"/>
                  <a:gd name="T6" fmla="*/ 31 w 183"/>
                  <a:gd name="T7" fmla="*/ 37 h 174"/>
                  <a:gd name="T8" fmla="*/ 146 w 183"/>
                  <a:gd name="T9" fmla="*/ 30 h 174"/>
                  <a:gd name="T10" fmla="*/ 153 w 183"/>
                  <a:gd name="T11" fmla="*/ 145 h 174"/>
                  <a:gd name="T12" fmla="*/ 152 w 183"/>
                  <a:gd name="T13" fmla="*/ 147 h 174"/>
                  <a:gd name="T14" fmla="*/ 91 w 183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4">
                    <a:moveTo>
                      <a:pt x="91" y="174"/>
                    </a:moveTo>
                    <a:cubicBezTo>
                      <a:pt x="71" y="174"/>
                      <a:pt x="52" y="167"/>
                      <a:pt x="37" y="154"/>
                    </a:cubicBezTo>
                    <a:cubicBezTo>
                      <a:pt x="3" y="124"/>
                      <a:pt x="0" y="72"/>
                      <a:pt x="30" y="3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61" y="3"/>
                      <a:pt x="112" y="0"/>
                      <a:pt x="146" y="30"/>
                    </a:cubicBezTo>
                    <a:cubicBezTo>
                      <a:pt x="180" y="60"/>
                      <a:pt x="183" y="112"/>
                      <a:pt x="153" y="145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36" y="165"/>
                      <a:pt x="113" y="174"/>
                      <a:pt x="91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318">
                <a:extLst>
                  <a:ext uri="{FF2B5EF4-FFF2-40B4-BE49-F238E27FC236}">
                    <a16:creationId xmlns:a16="http://schemas.microsoft.com/office/drawing/2014/main" id="{C251C45A-C301-49B4-BF5D-242784E2D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2511"/>
                <a:ext cx="40" cy="38"/>
              </a:xfrm>
              <a:custGeom>
                <a:avLst/>
                <a:gdLst>
                  <a:gd name="T0" fmla="*/ 74 w 147"/>
                  <a:gd name="T1" fmla="*/ 138 h 138"/>
                  <a:gd name="T2" fmla="*/ 20 w 147"/>
                  <a:gd name="T3" fmla="*/ 108 h 138"/>
                  <a:gd name="T4" fmla="*/ 19 w 147"/>
                  <a:gd name="T5" fmla="*/ 107 h 138"/>
                  <a:gd name="T6" fmla="*/ 39 w 147"/>
                  <a:gd name="T7" fmla="*/ 19 h 138"/>
                  <a:gd name="T8" fmla="*/ 127 w 147"/>
                  <a:gd name="T9" fmla="*/ 38 h 138"/>
                  <a:gd name="T10" fmla="*/ 128 w 147"/>
                  <a:gd name="T11" fmla="*/ 39 h 138"/>
                  <a:gd name="T12" fmla="*/ 108 w 147"/>
                  <a:gd name="T13" fmla="*/ 128 h 138"/>
                  <a:gd name="T14" fmla="*/ 74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4" y="138"/>
                    </a:moveTo>
                    <a:cubicBezTo>
                      <a:pt x="53" y="138"/>
                      <a:pt x="32" y="127"/>
                      <a:pt x="20" y="108"/>
                    </a:cubicBezTo>
                    <a:cubicBezTo>
                      <a:pt x="19" y="107"/>
                      <a:pt x="19" y="107"/>
                      <a:pt x="19" y="107"/>
                    </a:cubicBezTo>
                    <a:cubicBezTo>
                      <a:pt x="0" y="77"/>
                      <a:pt x="9" y="38"/>
                      <a:pt x="39" y="19"/>
                    </a:cubicBezTo>
                    <a:cubicBezTo>
                      <a:pt x="68" y="0"/>
                      <a:pt x="108" y="9"/>
                      <a:pt x="127" y="38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47" y="69"/>
                      <a:pt x="138" y="109"/>
                      <a:pt x="108" y="128"/>
                    </a:cubicBezTo>
                    <a:cubicBezTo>
                      <a:pt x="98" y="134"/>
                      <a:pt x="86" y="138"/>
                      <a:pt x="74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319">
                <a:extLst>
                  <a:ext uri="{FF2B5EF4-FFF2-40B4-BE49-F238E27FC236}">
                    <a16:creationId xmlns:a16="http://schemas.microsoft.com/office/drawing/2014/main" id="{E0997212-1879-4029-8C48-958B33989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432"/>
                <a:ext cx="44" cy="42"/>
              </a:xfrm>
              <a:custGeom>
                <a:avLst/>
                <a:gdLst>
                  <a:gd name="T0" fmla="*/ 80 w 160"/>
                  <a:gd name="T1" fmla="*/ 152 h 152"/>
                  <a:gd name="T2" fmla="*/ 33 w 160"/>
                  <a:gd name="T3" fmla="*/ 134 h 152"/>
                  <a:gd name="T4" fmla="*/ 26 w 160"/>
                  <a:gd name="T5" fmla="*/ 34 h 152"/>
                  <a:gd name="T6" fmla="*/ 28 w 160"/>
                  <a:gd name="T7" fmla="*/ 32 h 152"/>
                  <a:gd name="T8" fmla="*/ 128 w 160"/>
                  <a:gd name="T9" fmla="*/ 26 h 152"/>
                  <a:gd name="T10" fmla="*/ 134 w 160"/>
                  <a:gd name="T11" fmla="*/ 127 h 152"/>
                  <a:gd name="T12" fmla="*/ 133 w 160"/>
                  <a:gd name="T13" fmla="*/ 128 h 152"/>
                  <a:gd name="T14" fmla="*/ 80 w 160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2">
                    <a:moveTo>
                      <a:pt x="80" y="152"/>
                    </a:moveTo>
                    <a:cubicBezTo>
                      <a:pt x="63" y="152"/>
                      <a:pt x="46" y="146"/>
                      <a:pt x="33" y="134"/>
                    </a:cubicBezTo>
                    <a:cubicBezTo>
                      <a:pt x="3" y="108"/>
                      <a:pt x="0" y="63"/>
                      <a:pt x="26" y="34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53" y="3"/>
                      <a:pt x="99" y="0"/>
                      <a:pt x="128" y="26"/>
                    </a:cubicBezTo>
                    <a:cubicBezTo>
                      <a:pt x="158" y="52"/>
                      <a:pt x="160" y="97"/>
                      <a:pt x="134" y="127"/>
                    </a:cubicBezTo>
                    <a:cubicBezTo>
                      <a:pt x="133" y="128"/>
                      <a:pt x="133" y="128"/>
                      <a:pt x="133" y="128"/>
                    </a:cubicBezTo>
                    <a:cubicBezTo>
                      <a:pt x="119" y="144"/>
                      <a:pt x="100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320">
                <a:extLst>
                  <a:ext uri="{FF2B5EF4-FFF2-40B4-BE49-F238E27FC236}">
                    <a16:creationId xmlns:a16="http://schemas.microsoft.com/office/drawing/2014/main" id="{989EF7A0-B836-40BC-A0EA-ADBBC4F30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2373"/>
                <a:ext cx="60" cy="56"/>
              </a:xfrm>
              <a:custGeom>
                <a:avLst/>
                <a:gdLst>
                  <a:gd name="T0" fmla="*/ 109 w 217"/>
                  <a:gd name="T1" fmla="*/ 204 h 204"/>
                  <a:gd name="T2" fmla="*/ 29 w 217"/>
                  <a:gd name="T3" fmla="*/ 160 h 204"/>
                  <a:gd name="T4" fmla="*/ 28 w 217"/>
                  <a:gd name="T5" fmla="*/ 158 h 204"/>
                  <a:gd name="T6" fmla="*/ 57 w 217"/>
                  <a:gd name="T7" fmla="*/ 28 h 204"/>
                  <a:gd name="T8" fmla="*/ 187 w 217"/>
                  <a:gd name="T9" fmla="*/ 56 h 204"/>
                  <a:gd name="T10" fmla="*/ 188 w 217"/>
                  <a:gd name="T11" fmla="*/ 58 h 204"/>
                  <a:gd name="T12" fmla="*/ 160 w 217"/>
                  <a:gd name="T13" fmla="*/ 189 h 204"/>
                  <a:gd name="T14" fmla="*/ 109 w 217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4">
                    <a:moveTo>
                      <a:pt x="109" y="204"/>
                    </a:moveTo>
                    <a:cubicBezTo>
                      <a:pt x="78" y="204"/>
                      <a:pt x="47" y="189"/>
                      <a:pt x="29" y="160"/>
                    </a:cubicBezTo>
                    <a:cubicBezTo>
                      <a:pt x="28" y="158"/>
                      <a:pt x="28" y="158"/>
                      <a:pt x="28" y="158"/>
                    </a:cubicBezTo>
                    <a:cubicBezTo>
                      <a:pt x="0" y="115"/>
                      <a:pt x="13" y="56"/>
                      <a:pt x="57" y="28"/>
                    </a:cubicBezTo>
                    <a:cubicBezTo>
                      <a:pt x="100" y="0"/>
                      <a:pt x="159" y="13"/>
                      <a:pt x="187" y="56"/>
                    </a:cubicBezTo>
                    <a:cubicBezTo>
                      <a:pt x="188" y="58"/>
                      <a:pt x="188" y="58"/>
                      <a:pt x="188" y="58"/>
                    </a:cubicBezTo>
                    <a:cubicBezTo>
                      <a:pt x="217" y="102"/>
                      <a:pt x="204" y="161"/>
                      <a:pt x="160" y="189"/>
                    </a:cubicBezTo>
                    <a:cubicBezTo>
                      <a:pt x="144" y="199"/>
                      <a:pt x="126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321">
                <a:extLst>
                  <a:ext uri="{FF2B5EF4-FFF2-40B4-BE49-F238E27FC236}">
                    <a16:creationId xmlns:a16="http://schemas.microsoft.com/office/drawing/2014/main" id="{C97EF3E7-7812-4627-AE90-3E19124A5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311"/>
                <a:ext cx="45" cy="42"/>
              </a:xfrm>
              <a:custGeom>
                <a:avLst/>
                <a:gdLst>
                  <a:gd name="T0" fmla="*/ 81 w 161"/>
                  <a:gd name="T1" fmla="*/ 153 h 153"/>
                  <a:gd name="T2" fmla="*/ 56 w 161"/>
                  <a:gd name="T3" fmla="*/ 149 h 153"/>
                  <a:gd name="T4" fmla="*/ 14 w 161"/>
                  <a:gd name="T5" fmla="*/ 57 h 153"/>
                  <a:gd name="T6" fmla="*/ 14 w 161"/>
                  <a:gd name="T7" fmla="*/ 56 h 153"/>
                  <a:gd name="T8" fmla="*/ 106 w 161"/>
                  <a:gd name="T9" fmla="*/ 14 h 153"/>
                  <a:gd name="T10" fmla="*/ 148 w 161"/>
                  <a:gd name="T11" fmla="*/ 105 h 153"/>
                  <a:gd name="T12" fmla="*/ 147 w 161"/>
                  <a:gd name="T13" fmla="*/ 10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72" y="153"/>
                      <a:pt x="64" y="152"/>
                      <a:pt x="56" y="149"/>
                    </a:cubicBezTo>
                    <a:cubicBezTo>
                      <a:pt x="19" y="135"/>
                      <a:pt x="0" y="94"/>
                      <a:pt x="14" y="57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28" y="19"/>
                      <a:pt x="69" y="0"/>
                      <a:pt x="106" y="14"/>
                    </a:cubicBezTo>
                    <a:cubicBezTo>
                      <a:pt x="143" y="27"/>
                      <a:pt x="161" y="68"/>
                      <a:pt x="148" y="105"/>
                    </a:cubicBezTo>
                    <a:cubicBezTo>
                      <a:pt x="147" y="106"/>
                      <a:pt x="147" y="106"/>
                      <a:pt x="147" y="106"/>
                    </a:cubicBezTo>
                    <a:cubicBezTo>
                      <a:pt x="137" y="135"/>
                      <a:pt x="110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322">
                <a:extLst>
                  <a:ext uri="{FF2B5EF4-FFF2-40B4-BE49-F238E27FC236}">
                    <a16:creationId xmlns:a16="http://schemas.microsoft.com/office/drawing/2014/main" id="{B73E4DE6-8E5C-4123-A30B-FD7461D8B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247"/>
                <a:ext cx="55" cy="52"/>
              </a:xfrm>
              <a:custGeom>
                <a:avLst/>
                <a:gdLst>
                  <a:gd name="T0" fmla="*/ 100 w 199"/>
                  <a:gd name="T1" fmla="*/ 187 h 187"/>
                  <a:gd name="T2" fmla="*/ 27 w 199"/>
                  <a:gd name="T3" fmla="*/ 147 h 187"/>
                  <a:gd name="T4" fmla="*/ 26 w 199"/>
                  <a:gd name="T5" fmla="*/ 145 h 187"/>
                  <a:gd name="T6" fmla="*/ 52 w 199"/>
                  <a:gd name="T7" fmla="*/ 25 h 187"/>
                  <a:gd name="T8" fmla="*/ 173 w 199"/>
                  <a:gd name="T9" fmla="*/ 52 h 187"/>
                  <a:gd name="T10" fmla="*/ 174 w 199"/>
                  <a:gd name="T11" fmla="*/ 54 h 187"/>
                  <a:gd name="T12" fmla="*/ 147 w 199"/>
                  <a:gd name="T13" fmla="*/ 174 h 187"/>
                  <a:gd name="T14" fmla="*/ 100 w 199"/>
                  <a:gd name="T15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9" h="187">
                    <a:moveTo>
                      <a:pt x="100" y="187"/>
                    </a:moveTo>
                    <a:cubicBezTo>
                      <a:pt x="72" y="187"/>
                      <a:pt x="44" y="173"/>
                      <a:pt x="27" y="147"/>
                    </a:cubicBezTo>
                    <a:cubicBezTo>
                      <a:pt x="26" y="145"/>
                      <a:pt x="26" y="145"/>
                      <a:pt x="26" y="145"/>
                    </a:cubicBezTo>
                    <a:cubicBezTo>
                      <a:pt x="0" y="105"/>
                      <a:pt x="12" y="51"/>
                      <a:pt x="52" y="25"/>
                    </a:cubicBezTo>
                    <a:cubicBezTo>
                      <a:pt x="93" y="0"/>
                      <a:pt x="147" y="12"/>
                      <a:pt x="173" y="52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99" y="94"/>
                      <a:pt x="188" y="148"/>
                      <a:pt x="147" y="174"/>
                    </a:cubicBezTo>
                    <a:cubicBezTo>
                      <a:pt x="133" y="183"/>
                      <a:pt x="116" y="187"/>
                      <a:pt x="100" y="1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323">
                <a:extLst>
                  <a:ext uri="{FF2B5EF4-FFF2-40B4-BE49-F238E27FC236}">
                    <a16:creationId xmlns:a16="http://schemas.microsoft.com/office/drawing/2014/main" id="{A69EC3C0-98F5-4866-9A53-EC5BD2E58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172"/>
                <a:ext cx="38" cy="36"/>
              </a:xfrm>
              <a:custGeom>
                <a:avLst/>
                <a:gdLst>
                  <a:gd name="T0" fmla="*/ 69 w 139"/>
                  <a:gd name="T1" fmla="*/ 132 h 132"/>
                  <a:gd name="T2" fmla="*/ 48 w 139"/>
                  <a:gd name="T3" fmla="*/ 128 h 132"/>
                  <a:gd name="T4" fmla="*/ 12 w 139"/>
                  <a:gd name="T5" fmla="*/ 49 h 132"/>
                  <a:gd name="T6" fmla="*/ 12 w 139"/>
                  <a:gd name="T7" fmla="*/ 48 h 132"/>
                  <a:gd name="T8" fmla="*/ 91 w 139"/>
                  <a:gd name="T9" fmla="*/ 12 h 132"/>
                  <a:gd name="T10" fmla="*/ 127 w 139"/>
                  <a:gd name="T11" fmla="*/ 90 h 132"/>
                  <a:gd name="T12" fmla="*/ 127 w 139"/>
                  <a:gd name="T13" fmla="*/ 92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62" y="132"/>
                      <a:pt x="55" y="130"/>
                      <a:pt x="48" y="128"/>
                    </a:cubicBezTo>
                    <a:cubicBezTo>
                      <a:pt x="16" y="116"/>
                      <a:pt x="0" y="81"/>
                      <a:pt x="12" y="49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24" y="16"/>
                      <a:pt x="59" y="0"/>
                      <a:pt x="91" y="12"/>
                    </a:cubicBezTo>
                    <a:cubicBezTo>
                      <a:pt x="123" y="23"/>
                      <a:pt x="139" y="59"/>
                      <a:pt x="127" y="90"/>
                    </a:cubicBezTo>
                    <a:cubicBezTo>
                      <a:pt x="127" y="92"/>
                      <a:pt x="127" y="92"/>
                      <a:pt x="127" y="92"/>
                    </a:cubicBezTo>
                    <a:cubicBezTo>
                      <a:pt x="118" y="116"/>
                      <a:pt x="94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324">
                <a:extLst>
                  <a:ext uri="{FF2B5EF4-FFF2-40B4-BE49-F238E27FC236}">
                    <a16:creationId xmlns:a16="http://schemas.microsoft.com/office/drawing/2014/main" id="{E8D8B3D9-378D-4762-A7D3-588E37144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2118"/>
                <a:ext cx="32" cy="31"/>
              </a:xfrm>
              <a:custGeom>
                <a:avLst/>
                <a:gdLst>
                  <a:gd name="T0" fmla="*/ 59 w 117"/>
                  <a:gd name="T1" fmla="*/ 113 h 113"/>
                  <a:gd name="T2" fmla="*/ 6 w 117"/>
                  <a:gd name="T3" fmla="*/ 70 h 113"/>
                  <a:gd name="T4" fmla="*/ 6 w 117"/>
                  <a:gd name="T5" fmla="*/ 69 h 113"/>
                  <a:gd name="T6" fmla="*/ 48 w 117"/>
                  <a:gd name="T7" fmla="*/ 6 h 113"/>
                  <a:gd name="T8" fmla="*/ 111 w 117"/>
                  <a:gd name="T9" fmla="*/ 48 h 113"/>
                  <a:gd name="T10" fmla="*/ 111 w 117"/>
                  <a:gd name="T11" fmla="*/ 49 h 113"/>
                  <a:gd name="T12" fmla="*/ 69 w 117"/>
                  <a:gd name="T13" fmla="*/ 112 h 113"/>
                  <a:gd name="T14" fmla="*/ 59 w 117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3">
                    <a:moveTo>
                      <a:pt x="59" y="113"/>
                    </a:moveTo>
                    <a:cubicBezTo>
                      <a:pt x="34" y="113"/>
                      <a:pt x="11" y="96"/>
                      <a:pt x="6" y="70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0" y="40"/>
                      <a:pt x="19" y="12"/>
                      <a:pt x="48" y="6"/>
                    </a:cubicBezTo>
                    <a:cubicBezTo>
                      <a:pt x="77" y="0"/>
                      <a:pt x="105" y="19"/>
                      <a:pt x="111" y="48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17" y="78"/>
                      <a:pt x="99" y="106"/>
                      <a:pt x="69" y="112"/>
                    </a:cubicBezTo>
                    <a:cubicBezTo>
                      <a:pt x="66" y="113"/>
                      <a:pt x="62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325">
                <a:extLst>
                  <a:ext uri="{FF2B5EF4-FFF2-40B4-BE49-F238E27FC236}">
                    <a16:creationId xmlns:a16="http://schemas.microsoft.com/office/drawing/2014/main" id="{76686489-9371-43B6-87F5-589D2D979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018"/>
                <a:ext cx="60" cy="57"/>
              </a:xfrm>
              <a:custGeom>
                <a:avLst/>
                <a:gdLst>
                  <a:gd name="T0" fmla="*/ 108 w 217"/>
                  <a:gd name="T1" fmla="*/ 206 h 206"/>
                  <a:gd name="T2" fmla="*/ 75 w 217"/>
                  <a:gd name="T3" fmla="*/ 200 h 206"/>
                  <a:gd name="T4" fmla="*/ 18 w 217"/>
                  <a:gd name="T5" fmla="*/ 77 h 206"/>
                  <a:gd name="T6" fmla="*/ 19 w 217"/>
                  <a:gd name="T7" fmla="*/ 75 h 206"/>
                  <a:gd name="T8" fmla="*/ 142 w 217"/>
                  <a:gd name="T9" fmla="*/ 18 h 206"/>
                  <a:gd name="T10" fmla="*/ 198 w 217"/>
                  <a:gd name="T11" fmla="*/ 141 h 206"/>
                  <a:gd name="T12" fmla="*/ 198 w 217"/>
                  <a:gd name="T13" fmla="*/ 144 h 206"/>
                  <a:gd name="T14" fmla="*/ 108 w 217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6">
                    <a:moveTo>
                      <a:pt x="108" y="206"/>
                    </a:moveTo>
                    <a:cubicBezTo>
                      <a:pt x="97" y="206"/>
                      <a:pt x="86" y="204"/>
                      <a:pt x="75" y="200"/>
                    </a:cubicBezTo>
                    <a:cubicBezTo>
                      <a:pt x="25" y="182"/>
                      <a:pt x="0" y="126"/>
                      <a:pt x="18" y="77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37" y="25"/>
                      <a:pt x="92" y="0"/>
                      <a:pt x="142" y="18"/>
                    </a:cubicBezTo>
                    <a:cubicBezTo>
                      <a:pt x="191" y="37"/>
                      <a:pt x="217" y="92"/>
                      <a:pt x="198" y="141"/>
                    </a:cubicBezTo>
                    <a:cubicBezTo>
                      <a:pt x="198" y="144"/>
                      <a:pt x="198" y="144"/>
                      <a:pt x="198" y="144"/>
                    </a:cubicBezTo>
                    <a:cubicBezTo>
                      <a:pt x="183" y="182"/>
                      <a:pt x="147" y="206"/>
                      <a:pt x="108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326">
                <a:extLst>
                  <a:ext uri="{FF2B5EF4-FFF2-40B4-BE49-F238E27FC236}">
                    <a16:creationId xmlns:a16="http://schemas.microsoft.com/office/drawing/2014/main" id="{BDCAE20E-0276-4B6A-80D2-C239C5997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1967"/>
                <a:ext cx="37" cy="35"/>
              </a:xfrm>
              <a:custGeom>
                <a:avLst/>
                <a:gdLst>
                  <a:gd name="T0" fmla="*/ 66 w 131"/>
                  <a:gd name="T1" fmla="*/ 127 h 127"/>
                  <a:gd name="T2" fmla="*/ 7 w 131"/>
                  <a:gd name="T3" fmla="*/ 79 h 127"/>
                  <a:gd name="T4" fmla="*/ 7 w 131"/>
                  <a:gd name="T5" fmla="*/ 78 h 127"/>
                  <a:gd name="T6" fmla="*/ 53 w 131"/>
                  <a:gd name="T7" fmla="*/ 7 h 127"/>
                  <a:gd name="T8" fmla="*/ 124 w 131"/>
                  <a:gd name="T9" fmla="*/ 54 h 127"/>
                  <a:gd name="T10" fmla="*/ 124 w 131"/>
                  <a:gd name="T11" fmla="*/ 55 h 127"/>
                  <a:gd name="T12" fmla="*/ 78 w 131"/>
                  <a:gd name="T13" fmla="*/ 126 h 127"/>
                  <a:gd name="T14" fmla="*/ 66 w 131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7">
                    <a:moveTo>
                      <a:pt x="66" y="127"/>
                    </a:moveTo>
                    <a:cubicBezTo>
                      <a:pt x="38" y="127"/>
                      <a:pt x="13" y="107"/>
                      <a:pt x="7" y="79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0" y="45"/>
                      <a:pt x="21" y="14"/>
                      <a:pt x="53" y="7"/>
                    </a:cubicBezTo>
                    <a:cubicBezTo>
                      <a:pt x="86" y="0"/>
                      <a:pt x="117" y="21"/>
                      <a:pt x="124" y="54"/>
                    </a:cubicBezTo>
                    <a:cubicBezTo>
                      <a:pt x="124" y="55"/>
                      <a:pt x="124" y="55"/>
                      <a:pt x="124" y="55"/>
                    </a:cubicBezTo>
                    <a:cubicBezTo>
                      <a:pt x="131" y="88"/>
                      <a:pt x="110" y="119"/>
                      <a:pt x="78" y="126"/>
                    </a:cubicBezTo>
                    <a:cubicBezTo>
                      <a:pt x="74" y="127"/>
                      <a:pt x="70" y="127"/>
                      <a:pt x="66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327">
                <a:extLst>
                  <a:ext uri="{FF2B5EF4-FFF2-40B4-BE49-F238E27FC236}">
                    <a16:creationId xmlns:a16="http://schemas.microsoft.com/office/drawing/2014/main" id="{F7840689-C5FC-4D74-A4AE-3DFEEB01D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1880"/>
                <a:ext cx="37" cy="38"/>
              </a:xfrm>
              <a:custGeom>
                <a:avLst/>
                <a:gdLst>
                  <a:gd name="T0" fmla="*/ 68 w 135"/>
                  <a:gd name="T1" fmla="*/ 135 h 135"/>
                  <a:gd name="T2" fmla="*/ 1 w 135"/>
                  <a:gd name="T3" fmla="*/ 70 h 135"/>
                  <a:gd name="T4" fmla="*/ 1 w 135"/>
                  <a:gd name="T5" fmla="*/ 68 h 135"/>
                  <a:gd name="T6" fmla="*/ 67 w 135"/>
                  <a:gd name="T7" fmla="*/ 0 h 135"/>
                  <a:gd name="T8" fmla="*/ 135 w 135"/>
                  <a:gd name="T9" fmla="*/ 66 h 135"/>
                  <a:gd name="T10" fmla="*/ 135 w 135"/>
                  <a:gd name="T11" fmla="*/ 67 h 135"/>
                  <a:gd name="T12" fmla="*/ 69 w 135"/>
                  <a:gd name="T13" fmla="*/ 135 h 135"/>
                  <a:gd name="T14" fmla="*/ 68 w 135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5">
                    <a:moveTo>
                      <a:pt x="68" y="135"/>
                    </a:moveTo>
                    <a:cubicBezTo>
                      <a:pt x="31" y="135"/>
                      <a:pt x="1" y="106"/>
                      <a:pt x="1" y="70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0" y="31"/>
                      <a:pt x="30" y="1"/>
                      <a:pt x="67" y="0"/>
                    </a:cubicBezTo>
                    <a:cubicBezTo>
                      <a:pt x="104" y="0"/>
                      <a:pt x="134" y="29"/>
                      <a:pt x="135" y="66"/>
                    </a:cubicBezTo>
                    <a:cubicBezTo>
                      <a:pt x="135" y="67"/>
                      <a:pt x="135" y="67"/>
                      <a:pt x="135" y="67"/>
                    </a:cubicBezTo>
                    <a:cubicBezTo>
                      <a:pt x="135" y="104"/>
                      <a:pt x="106" y="135"/>
                      <a:pt x="69" y="135"/>
                    </a:cubicBezTo>
                    <a:cubicBezTo>
                      <a:pt x="68" y="135"/>
                      <a:pt x="68" y="135"/>
                      <a:pt x="68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328">
                <a:extLst>
                  <a:ext uri="{FF2B5EF4-FFF2-40B4-BE49-F238E27FC236}">
                    <a16:creationId xmlns:a16="http://schemas.microsoft.com/office/drawing/2014/main" id="{5E9F307B-79F7-4DD4-8232-6B4C13B5C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816"/>
                <a:ext cx="42" cy="40"/>
              </a:xfrm>
              <a:custGeom>
                <a:avLst/>
                <a:gdLst>
                  <a:gd name="T0" fmla="*/ 75 w 151"/>
                  <a:gd name="T1" fmla="*/ 146 h 146"/>
                  <a:gd name="T2" fmla="*/ 63 w 151"/>
                  <a:gd name="T3" fmla="*/ 145 h 146"/>
                  <a:gd name="T4" fmla="*/ 7 w 151"/>
                  <a:gd name="T5" fmla="*/ 65 h 146"/>
                  <a:gd name="T6" fmla="*/ 7 w 151"/>
                  <a:gd name="T7" fmla="*/ 63 h 146"/>
                  <a:gd name="T8" fmla="*/ 87 w 151"/>
                  <a:gd name="T9" fmla="*/ 6 h 146"/>
                  <a:gd name="T10" fmla="*/ 144 w 151"/>
                  <a:gd name="T11" fmla="*/ 87 h 146"/>
                  <a:gd name="T12" fmla="*/ 144 w 151"/>
                  <a:gd name="T13" fmla="*/ 88 h 146"/>
                  <a:gd name="T14" fmla="*/ 75 w 151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6">
                    <a:moveTo>
                      <a:pt x="75" y="146"/>
                    </a:moveTo>
                    <a:cubicBezTo>
                      <a:pt x="71" y="146"/>
                      <a:pt x="68" y="146"/>
                      <a:pt x="63" y="145"/>
                    </a:cubicBezTo>
                    <a:cubicBezTo>
                      <a:pt x="26" y="139"/>
                      <a:pt x="0" y="103"/>
                      <a:pt x="7" y="65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13" y="25"/>
                      <a:pt x="49" y="0"/>
                      <a:pt x="87" y="6"/>
                    </a:cubicBezTo>
                    <a:cubicBezTo>
                      <a:pt x="125" y="13"/>
                      <a:pt x="151" y="49"/>
                      <a:pt x="144" y="87"/>
                    </a:cubicBezTo>
                    <a:cubicBezTo>
                      <a:pt x="144" y="88"/>
                      <a:pt x="144" y="88"/>
                      <a:pt x="144" y="88"/>
                    </a:cubicBezTo>
                    <a:cubicBezTo>
                      <a:pt x="138" y="122"/>
                      <a:pt x="109" y="146"/>
                      <a:pt x="75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329">
                <a:extLst>
                  <a:ext uri="{FF2B5EF4-FFF2-40B4-BE49-F238E27FC236}">
                    <a16:creationId xmlns:a16="http://schemas.microsoft.com/office/drawing/2014/main" id="{0BB3722A-040A-4928-A81D-53AFE543F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727"/>
                <a:ext cx="39" cy="40"/>
              </a:xfrm>
              <a:custGeom>
                <a:avLst/>
                <a:gdLst>
                  <a:gd name="T0" fmla="*/ 71 w 143"/>
                  <a:gd name="T1" fmla="*/ 144 h 144"/>
                  <a:gd name="T2" fmla="*/ 0 w 143"/>
                  <a:gd name="T3" fmla="*/ 74 h 144"/>
                  <a:gd name="T4" fmla="*/ 0 w 143"/>
                  <a:gd name="T5" fmla="*/ 72 h 144"/>
                  <a:gd name="T6" fmla="*/ 70 w 143"/>
                  <a:gd name="T7" fmla="*/ 0 h 144"/>
                  <a:gd name="T8" fmla="*/ 71 w 143"/>
                  <a:gd name="T9" fmla="*/ 0 h 144"/>
                  <a:gd name="T10" fmla="*/ 143 w 143"/>
                  <a:gd name="T11" fmla="*/ 70 h 144"/>
                  <a:gd name="T12" fmla="*/ 143 w 143"/>
                  <a:gd name="T13" fmla="*/ 72 h 144"/>
                  <a:gd name="T14" fmla="*/ 72 w 143"/>
                  <a:gd name="T15" fmla="*/ 144 h 144"/>
                  <a:gd name="T16" fmla="*/ 71 w 143"/>
                  <a:gd name="T17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144">
                    <a:moveTo>
                      <a:pt x="71" y="144"/>
                    </a:moveTo>
                    <a:cubicBezTo>
                      <a:pt x="33" y="144"/>
                      <a:pt x="1" y="113"/>
                      <a:pt x="0" y="74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3" y="72"/>
                      <a:pt x="143" y="72"/>
                      <a:pt x="143" y="72"/>
                    </a:cubicBezTo>
                    <a:cubicBezTo>
                      <a:pt x="143" y="111"/>
                      <a:pt x="112" y="144"/>
                      <a:pt x="72" y="144"/>
                    </a:cubicBezTo>
                    <a:cubicBezTo>
                      <a:pt x="72" y="144"/>
                      <a:pt x="72" y="144"/>
                      <a:pt x="71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330">
                <a:extLst>
                  <a:ext uri="{FF2B5EF4-FFF2-40B4-BE49-F238E27FC236}">
                    <a16:creationId xmlns:a16="http://schemas.microsoft.com/office/drawing/2014/main" id="{51A43C31-C87E-44B4-8BEC-F948F7E1A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664"/>
                <a:ext cx="45" cy="44"/>
              </a:xfrm>
              <a:custGeom>
                <a:avLst/>
                <a:gdLst>
                  <a:gd name="T0" fmla="*/ 82 w 164"/>
                  <a:gd name="T1" fmla="*/ 160 h 160"/>
                  <a:gd name="T2" fmla="*/ 69 w 164"/>
                  <a:gd name="T3" fmla="*/ 159 h 160"/>
                  <a:gd name="T4" fmla="*/ 7 w 164"/>
                  <a:gd name="T5" fmla="*/ 71 h 160"/>
                  <a:gd name="T6" fmla="*/ 7 w 164"/>
                  <a:gd name="T7" fmla="*/ 69 h 160"/>
                  <a:gd name="T8" fmla="*/ 95 w 164"/>
                  <a:gd name="T9" fmla="*/ 7 h 160"/>
                  <a:gd name="T10" fmla="*/ 157 w 164"/>
                  <a:gd name="T11" fmla="*/ 95 h 160"/>
                  <a:gd name="T12" fmla="*/ 157 w 164"/>
                  <a:gd name="T13" fmla="*/ 97 h 160"/>
                  <a:gd name="T14" fmla="*/ 82 w 164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60">
                    <a:moveTo>
                      <a:pt x="82" y="160"/>
                    </a:moveTo>
                    <a:cubicBezTo>
                      <a:pt x="78" y="160"/>
                      <a:pt x="73" y="160"/>
                      <a:pt x="69" y="159"/>
                    </a:cubicBezTo>
                    <a:cubicBezTo>
                      <a:pt x="28" y="152"/>
                      <a:pt x="0" y="112"/>
                      <a:pt x="7" y="7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4" y="28"/>
                      <a:pt x="54" y="0"/>
                      <a:pt x="95" y="7"/>
                    </a:cubicBezTo>
                    <a:cubicBezTo>
                      <a:pt x="137" y="14"/>
                      <a:pt x="164" y="53"/>
                      <a:pt x="157" y="95"/>
                    </a:cubicBezTo>
                    <a:cubicBezTo>
                      <a:pt x="157" y="97"/>
                      <a:pt x="157" y="97"/>
                      <a:pt x="157" y="97"/>
                    </a:cubicBezTo>
                    <a:cubicBezTo>
                      <a:pt x="151" y="134"/>
                      <a:pt x="119" y="160"/>
                      <a:pt x="82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331">
                <a:extLst>
                  <a:ext uri="{FF2B5EF4-FFF2-40B4-BE49-F238E27FC236}">
                    <a16:creationId xmlns:a16="http://schemas.microsoft.com/office/drawing/2014/main" id="{6BF725D0-D183-4F41-B2EA-D91F10F0C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573"/>
                <a:ext cx="47" cy="45"/>
              </a:xfrm>
              <a:custGeom>
                <a:avLst/>
                <a:gdLst>
                  <a:gd name="T0" fmla="*/ 86 w 171"/>
                  <a:gd name="T1" fmla="*/ 161 h 161"/>
                  <a:gd name="T2" fmla="*/ 16 w 171"/>
                  <a:gd name="T3" fmla="*/ 115 h 161"/>
                  <a:gd name="T4" fmla="*/ 16 w 171"/>
                  <a:gd name="T5" fmla="*/ 113 h 161"/>
                  <a:gd name="T6" fmla="*/ 57 w 171"/>
                  <a:gd name="T7" fmla="*/ 15 h 161"/>
                  <a:gd name="T8" fmla="*/ 154 w 171"/>
                  <a:gd name="T9" fmla="*/ 57 h 161"/>
                  <a:gd name="T10" fmla="*/ 155 w 171"/>
                  <a:gd name="T11" fmla="*/ 58 h 161"/>
                  <a:gd name="T12" fmla="*/ 114 w 171"/>
                  <a:gd name="T13" fmla="*/ 156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56" y="161"/>
                      <a:pt x="28" y="144"/>
                      <a:pt x="16" y="115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0" y="75"/>
                      <a:pt x="18" y="31"/>
                      <a:pt x="57" y="15"/>
                    </a:cubicBezTo>
                    <a:cubicBezTo>
                      <a:pt x="95" y="0"/>
                      <a:pt x="139" y="18"/>
                      <a:pt x="154" y="57"/>
                    </a:cubicBezTo>
                    <a:cubicBezTo>
                      <a:pt x="155" y="58"/>
                      <a:pt x="155" y="58"/>
                      <a:pt x="155" y="58"/>
                    </a:cubicBezTo>
                    <a:cubicBezTo>
                      <a:pt x="171" y="97"/>
                      <a:pt x="152" y="140"/>
                      <a:pt x="114" y="156"/>
                    </a:cubicBezTo>
                    <a:cubicBezTo>
                      <a:pt x="105" y="160"/>
                      <a:pt x="95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332">
                <a:extLst>
                  <a:ext uri="{FF2B5EF4-FFF2-40B4-BE49-F238E27FC236}">
                    <a16:creationId xmlns:a16="http://schemas.microsoft.com/office/drawing/2014/main" id="{BE075374-55A7-44B7-95AA-D0A7EF7AB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1515"/>
                <a:ext cx="44" cy="42"/>
              </a:xfrm>
              <a:custGeom>
                <a:avLst/>
                <a:gdLst>
                  <a:gd name="T0" fmla="*/ 79 w 158"/>
                  <a:gd name="T1" fmla="*/ 154 h 154"/>
                  <a:gd name="T2" fmla="*/ 66 w 158"/>
                  <a:gd name="T3" fmla="*/ 153 h 154"/>
                  <a:gd name="T4" fmla="*/ 7 w 158"/>
                  <a:gd name="T5" fmla="*/ 69 h 154"/>
                  <a:gd name="T6" fmla="*/ 7 w 158"/>
                  <a:gd name="T7" fmla="*/ 67 h 154"/>
                  <a:gd name="T8" fmla="*/ 91 w 158"/>
                  <a:gd name="T9" fmla="*/ 7 h 154"/>
                  <a:gd name="T10" fmla="*/ 151 w 158"/>
                  <a:gd name="T11" fmla="*/ 92 h 154"/>
                  <a:gd name="T12" fmla="*/ 151 w 158"/>
                  <a:gd name="T13" fmla="*/ 93 h 154"/>
                  <a:gd name="T14" fmla="*/ 79 w 158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4">
                    <a:moveTo>
                      <a:pt x="79" y="154"/>
                    </a:moveTo>
                    <a:cubicBezTo>
                      <a:pt x="75" y="154"/>
                      <a:pt x="71" y="154"/>
                      <a:pt x="66" y="153"/>
                    </a:cubicBezTo>
                    <a:cubicBezTo>
                      <a:pt x="26" y="146"/>
                      <a:pt x="0" y="109"/>
                      <a:pt x="7" y="69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14" y="27"/>
                      <a:pt x="52" y="0"/>
                      <a:pt x="91" y="7"/>
                    </a:cubicBezTo>
                    <a:cubicBezTo>
                      <a:pt x="131" y="14"/>
                      <a:pt x="158" y="52"/>
                      <a:pt x="151" y="92"/>
                    </a:cubicBezTo>
                    <a:cubicBezTo>
                      <a:pt x="151" y="93"/>
                      <a:pt x="151" y="93"/>
                      <a:pt x="151" y="93"/>
                    </a:cubicBezTo>
                    <a:cubicBezTo>
                      <a:pt x="145" y="129"/>
                      <a:pt x="114" y="154"/>
                      <a:pt x="79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333">
                <a:extLst>
                  <a:ext uri="{FF2B5EF4-FFF2-40B4-BE49-F238E27FC236}">
                    <a16:creationId xmlns:a16="http://schemas.microsoft.com/office/drawing/2014/main" id="{DD5D4796-AE1A-4315-9D03-BE5CBF705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430"/>
                <a:ext cx="53" cy="50"/>
              </a:xfrm>
              <a:custGeom>
                <a:avLst/>
                <a:gdLst>
                  <a:gd name="T0" fmla="*/ 96 w 192"/>
                  <a:gd name="T1" fmla="*/ 181 h 181"/>
                  <a:gd name="T2" fmla="*/ 19 w 192"/>
                  <a:gd name="T3" fmla="*/ 129 h 181"/>
                  <a:gd name="T4" fmla="*/ 18 w 192"/>
                  <a:gd name="T5" fmla="*/ 127 h 181"/>
                  <a:gd name="T6" fmla="*/ 64 w 192"/>
                  <a:gd name="T7" fmla="*/ 18 h 181"/>
                  <a:gd name="T8" fmla="*/ 173 w 192"/>
                  <a:gd name="T9" fmla="*/ 64 h 181"/>
                  <a:gd name="T10" fmla="*/ 174 w 192"/>
                  <a:gd name="T11" fmla="*/ 66 h 181"/>
                  <a:gd name="T12" fmla="*/ 128 w 192"/>
                  <a:gd name="T13" fmla="*/ 175 h 181"/>
                  <a:gd name="T14" fmla="*/ 96 w 192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181">
                    <a:moveTo>
                      <a:pt x="96" y="181"/>
                    </a:moveTo>
                    <a:cubicBezTo>
                      <a:pt x="63" y="181"/>
                      <a:pt x="32" y="161"/>
                      <a:pt x="19" y="129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0" y="84"/>
                      <a:pt x="21" y="35"/>
                      <a:pt x="64" y="18"/>
                    </a:cubicBezTo>
                    <a:cubicBezTo>
                      <a:pt x="107" y="0"/>
                      <a:pt x="156" y="21"/>
                      <a:pt x="173" y="64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92" y="109"/>
                      <a:pt x="171" y="158"/>
                      <a:pt x="128" y="175"/>
                    </a:cubicBezTo>
                    <a:cubicBezTo>
                      <a:pt x="118" y="179"/>
                      <a:pt x="107" y="181"/>
                      <a:pt x="96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334">
                <a:extLst>
                  <a:ext uri="{FF2B5EF4-FFF2-40B4-BE49-F238E27FC236}">
                    <a16:creationId xmlns:a16="http://schemas.microsoft.com/office/drawing/2014/main" id="{EB73B6D4-1494-478F-A51A-07E5FFBBE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1380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35 w 126"/>
                  <a:gd name="T3" fmla="*/ 111 h 119"/>
                  <a:gd name="T4" fmla="*/ 16 w 126"/>
                  <a:gd name="T5" fmla="*/ 36 h 119"/>
                  <a:gd name="T6" fmla="*/ 16 w 126"/>
                  <a:gd name="T7" fmla="*/ 35 h 119"/>
                  <a:gd name="T8" fmla="*/ 92 w 126"/>
                  <a:gd name="T9" fmla="*/ 16 h 119"/>
                  <a:gd name="T10" fmla="*/ 111 w 126"/>
                  <a:gd name="T11" fmla="*/ 91 h 119"/>
                  <a:gd name="T12" fmla="*/ 110 w 126"/>
                  <a:gd name="T13" fmla="*/ 92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53" y="119"/>
                      <a:pt x="43" y="117"/>
                      <a:pt x="35" y="111"/>
                    </a:cubicBezTo>
                    <a:cubicBezTo>
                      <a:pt x="9" y="96"/>
                      <a:pt x="0" y="62"/>
                      <a:pt x="16" y="36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32" y="9"/>
                      <a:pt x="66" y="0"/>
                      <a:pt x="92" y="16"/>
                    </a:cubicBezTo>
                    <a:cubicBezTo>
                      <a:pt x="118" y="32"/>
                      <a:pt x="126" y="65"/>
                      <a:pt x="111" y="91"/>
                    </a:cubicBezTo>
                    <a:cubicBezTo>
                      <a:pt x="110" y="92"/>
                      <a:pt x="110" y="92"/>
                      <a:pt x="110" y="92"/>
                    </a:cubicBezTo>
                    <a:cubicBezTo>
                      <a:pt x="100" y="110"/>
                      <a:pt x="8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335">
                <a:extLst>
                  <a:ext uri="{FF2B5EF4-FFF2-40B4-BE49-F238E27FC236}">
                    <a16:creationId xmlns:a16="http://schemas.microsoft.com/office/drawing/2014/main" id="{DDB75998-9F9D-4CBC-BA31-505598BDB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1286"/>
                <a:ext cx="58" cy="55"/>
              </a:xfrm>
              <a:custGeom>
                <a:avLst/>
                <a:gdLst>
                  <a:gd name="T0" fmla="*/ 105 w 209"/>
                  <a:gd name="T1" fmla="*/ 198 h 198"/>
                  <a:gd name="T2" fmla="*/ 20 w 209"/>
                  <a:gd name="T3" fmla="*/ 140 h 198"/>
                  <a:gd name="T4" fmla="*/ 19 w 209"/>
                  <a:gd name="T5" fmla="*/ 138 h 198"/>
                  <a:gd name="T6" fmla="*/ 70 w 209"/>
                  <a:gd name="T7" fmla="*/ 19 h 198"/>
                  <a:gd name="T8" fmla="*/ 189 w 209"/>
                  <a:gd name="T9" fmla="*/ 69 h 198"/>
                  <a:gd name="T10" fmla="*/ 190 w 209"/>
                  <a:gd name="T11" fmla="*/ 71 h 198"/>
                  <a:gd name="T12" fmla="*/ 140 w 209"/>
                  <a:gd name="T13" fmla="*/ 191 h 198"/>
                  <a:gd name="T14" fmla="*/ 105 w 209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9" h="198">
                    <a:moveTo>
                      <a:pt x="105" y="198"/>
                    </a:moveTo>
                    <a:cubicBezTo>
                      <a:pt x="69" y="198"/>
                      <a:pt x="34" y="176"/>
                      <a:pt x="20" y="140"/>
                    </a:cubicBezTo>
                    <a:cubicBezTo>
                      <a:pt x="19" y="138"/>
                      <a:pt x="19" y="138"/>
                      <a:pt x="19" y="138"/>
                    </a:cubicBezTo>
                    <a:cubicBezTo>
                      <a:pt x="0" y="91"/>
                      <a:pt x="23" y="38"/>
                      <a:pt x="70" y="19"/>
                    </a:cubicBezTo>
                    <a:cubicBezTo>
                      <a:pt x="117" y="0"/>
                      <a:pt x="170" y="22"/>
                      <a:pt x="189" y="69"/>
                    </a:cubicBezTo>
                    <a:cubicBezTo>
                      <a:pt x="190" y="71"/>
                      <a:pt x="190" y="71"/>
                      <a:pt x="190" y="71"/>
                    </a:cubicBezTo>
                    <a:cubicBezTo>
                      <a:pt x="209" y="118"/>
                      <a:pt x="187" y="172"/>
                      <a:pt x="140" y="191"/>
                    </a:cubicBezTo>
                    <a:cubicBezTo>
                      <a:pt x="128" y="196"/>
                      <a:pt x="117" y="198"/>
                      <a:pt x="105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336">
                <a:extLst>
                  <a:ext uri="{FF2B5EF4-FFF2-40B4-BE49-F238E27FC236}">
                    <a16:creationId xmlns:a16="http://schemas.microsoft.com/office/drawing/2014/main" id="{AED5E31C-7365-4526-B252-49F855630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1240"/>
                <a:ext cx="53" cy="50"/>
              </a:xfrm>
              <a:custGeom>
                <a:avLst/>
                <a:gdLst>
                  <a:gd name="T0" fmla="*/ 96 w 193"/>
                  <a:gd name="T1" fmla="*/ 182 h 182"/>
                  <a:gd name="T2" fmla="*/ 53 w 193"/>
                  <a:gd name="T3" fmla="*/ 170 h 182"/>
                  <a:gd name="T4" fmla="*/ 24 w 193"/>
                  <a:gd name="T5" fmla="*/ 55 h 182"/>
                  <a:gd name="T6" fmla="*/ 25 w 193"/>
                  <a:gd name="T7" fmla="*/ 53 h 182"/>
                  <a:gd name="T8" fmla="*/ 140 w 193"/>
                  <a:gd name="T9" fmla="*/ 24 h 182"/>
                  <a:gd name="T10" fmla="*/ 169 w 193"/>
                  <a:gd name="T11" fmla="*/ 139 h 182"/>
                  <a:gd name="T12" fmla="*/ 168 w 193"/>
                  <a:gd name="T13" fmla="*/ 141 h 182"/>
                  <a:gd name="T14" fmla="*/ 96 w 193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2">
                    <a:moveTo>
                      <a:pt x="96" y="182"/>
                    </a:moveTo>
                    <a:cubicBezTo>
                      <a:pt x="81" y="182"/>
                      <a:pt x="66" y="178"/>
                      <a:pt x="53" y="170"/>
                    </a:cubicBezTo>
                    <a:cubicBezTo>
                      <a:pt x="13" y="146"/>
                      <a:pt x="0" y="95"/>
                      <a:pt x="24" y="55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49" y="13"/>
                      <a:pt x="100" y="0"/>
                      <a:pt x="140" y="24"/>
                    </a:cubicBezTo>
                    <a:cubicBezTo>
                      <a:pt x="180" y="48"/>
                      <a:pt x="193" y="99"/>
                      <a:pt x="169" y="139"/>
                    </a:cubicBezTo>
                    <a:cubicBezTo>
                      <a:pt x="168" y="141"/>
                      <a:pt x="168" y="141"/>
                      <a:pt x="168" y="141"/>
                    </a:cubicBezTo>
                    <a:cubicBezTo>
                      <a:pt x="152" y="167"/>
                      <a:pt x="124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337">
                <a:extLst>
                  <a:ext uri="{FF2B5EF4-FFF2-40B4-BE49-F238E27FC236}">
                    <a16:creationId xmlns:a16="http://schemas.microsoft.com/office/drawing/2014/main" id="{5175F7AC-3051-4674-BDD8-ADD98FBC8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164"/>
                <a:ext cx="59" cy="57"/>
              </a:xfrm>
              <a:custGeom>
                <a:avLst/>
                <a:gdLst>
                  <a:gd name="T0" fmla="*/ 108 w 215"/>
                  <a:gd name="T1" fmla="*/ 205 h 205"/>
                  <a:gd name="T2" fmla="*/ 38 w 215"/>
                  <a:gd name="T3" fmla="*/ 175 h 205"/>
                  <a:gd name="T4" fmla="*/ 36 w 215"/>
                  <a:gd name="T5" fmla="*/ 173 h 205"/>
                  <a:gd name="T6" fmla="*/ 40 w 215"/>
                  <a:gd name="T7" fmla="*/ 37 h 205"/>
                  <a:gd name="T8" fmla="*/ 177 w 215"/>
                  <a:gd name="T9" fmla="*/ 41 h 205"/>
                  <a:gd name="T10" fmla="*/ 179 w 215"/>
                  <a:gd name="T11" fmla="*/ 42 h 205"/>
                  <a:gd name="T12" fmla="*/ 175 w 215"/>
                  <a:gd name="T13" fmla="*/ 179 h 205"/>
                  <a:gd name="T14" fmla="*/ 108 w 215"/>
                  <a:gd name="T15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5" h="205">
                    <a:moveTo>
                      <a:pt x="108" y="205"/>
                    </a:moveTo>
                    <a:cubicBezTo>
                      <a:pt x="83" y="205"/>
                      <a:pt x="57" y="195"/>
                      <a:pt x="38" y="175"/>
                    </a:cubicBezTo>
                    <a:cubicBezTo>
                      <a:pt x="36" y="173"/>
                      <a:pt x="36" y="173"/>
                      <a:pt x="36" y="173"/>
                    </a:cubicBezTo>
                    <a:cubicBezTo>
                      <a:pt x="0" y="134"/>
                      <a:pt x="2" y="73"/>
                      <a:pt x="40" y="37"/>
                    </a:cubicBezTo>
                    <a:cubicBezTo>
                      <a:pt x="79" y="0"/>
                      <a:pt x="141" y="2"/>
                      <a:pt x="177" y="41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215" y="81"/>
                      <a:pt x="214" y="142"/>
                      <a:pt x="175" y="179"/>
                    </a:cubicBezTo>
                    <a:cubicBezTo>
                      <a:pt x="156" y="197"/>
                      <a:pt x="132" y="205"/>
                      <a:pt x="108" y="2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338">
                <a:extLst>
                  <a:ext uri="{FF2B5EF4-FFF2-40B4-BE49-F238E27FC236}">
                    <a16:creationId xmlns:a16="http://schemas.microsoft.com/office/drawing/2014/main" id="{43EB7752-D60F-4989-B8AA-F2D8A2795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114"/>
                <a:ext cx="45" cy="43"/>
              </a:xfrm>
              <a:custGeom>
                <a:avLst/>
                <a:gdLst>
                  <a:gd name="T0" fmla="*/ 82 w 165"/>
                  <a:gd name="T1" fmla="*/ 155 h 155"/>
                  <a:gd name="T2" fmla="*/ 25 w 165"/>
                  <a:gd name="T3" fmla="*/ 128 h 155"/>
                  <a:gd name="T4" fmla="*/ 38 w 165"/>
                  <a:gd name="T5" fmla="*/ 26 h 155"/>
                  <a:gd name="T6" fmla="*/ 39 w 165"/>
                  <a:gd name="T7" fmla="*/ 25 h 155"/>
                  <a:gd name="T8" fmla="*/ 140 w 165"/>
                  <a:gd name="T9" fmla="*/ 38 h 155"/>
                  <a:gd name="T10" fmla="*/ 128 w 165"/>
                  <a:gd name="T11" fmla="*/ 139 h 155"/>
                  <a:gd name="T12" fmla="*/ 126 w 165"/>
                  <a:gd name="T13" fmla="*/ 140 h 155"/>
                  <a:gd name="T14" fmla="*/ 82 w 165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5">
                    <a:moveTo>
                      <a:pt x="82" y="155"/>
                    </a:moveTo>
                    <a:cubicBezTo>
                      <a:pt x="61" y="155"/>
                      <a:pt x="39" y="146"/>
                      <a:pt x="25" y="128"/>
                    </a:cubicBezTo>
                    <a:cubicBezTo>
                      <a:pt x="0" y="96"/>
                      <a:pt x="6" y="51"/>
                      <a:pt x="38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70" y="0"/>
                      <a:pt x="116" y="6"/>
                      <a:pt x="140" y="38"/>
                    </a:cubicBezTo>
                    <a:cubicBezTo>
                      <a:pt x="165" y="69"/>
                      <a:pt x="159" y="115"/>
                      <a:pt x="128" y="139"/>
                    </a:cubicBezTo>
                    <a:cubicBezTo>
                      <a:pt x="126" y="140"/>
                      <a:pt x="126" y="140"/>
                      <a:pt x="126" y="140"/>
                    </a:cubicBezTo>
                    <a:cubicBezTo>
                      <a:pt x="113" y="150"/>
                      <a:pt x="98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339">
                <a:extLst>
                  <a:ext uri="{FF2B5EF4-FFF2-40B4-BE49-F238E27FC236}">
                    <a16:creationId xmlns:a16="http://schemas.microsoft.com/office/drawing/2014/main" id="{A852C25C-788A-44B0-BB8D-0D86CCA7A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056"/>
                <a:ext cx="55" cy="52"/>
              </a:xfrm>
              <a:custGeom>
                <a:avLst/>
                <a:gdLst>
                  <a:gd name="T0" fmla="*/ 100 w 198"/>
                  <a:gd name="T1" fmla="*/ 189 h 189"/>
                  <a:gd name="T2" fmla="*/ 35 w 198"/>
                  <a:gd name="T3" fmla="*/ 161 h 189"/>
                  <a:gd name="T4" fmla="*/ 34 w 198"/>
                  <a:gd name="T5" fmla="*/ 159 h 189"/>
                  <a:gd name="T6" fmla="*/ 38 w 198"/>
                  <a:gd name="T7" fmla="*/ 34 h 189"/>
                  <a:gd name="T8" fmla="*/ 163 w 198"/>
                  <a:gd name="T9" fmla="*/ 38 h 189"/>
                  <a:gd name="T10" fmla="*/ 164 w 198"/>
                  <a:gd name="T11" fmla="*/ 39 h 189"/>
                  <a:gd name="T12" fmla="*/ 161 w 198"/>
                  <a:gd name="T13" fmla="*/ 165 h 189"/>
                  <a:gd name="T14" fmla="*/ 100 w 198"/>
                  <a:gd name="T15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89">
                    <a:moveTo>
                      <a:pt x="100" y="189"/>
                    </a:moveTo>
                    <a:cubicBezTo>
                      <a:pt x="76" y="189"/>
                      <a:pt x="53" y="179"/>
                      <a:pt x="35" y="161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0" y="124"/>
                      <a:pt x="2" y="68"/>
                      <a:pt x="38" y="34"/>
                    </a:cubicBezTo>
                    <a:cubicBezTo>
                      <a:pt x="73" y="0"/>
                      <a:pt x="129" y="2"/>
                      <a:pt x="163" y="38"/>
                    </a:cubicBezTo>
                    <a:cubicBezTo>
                      <a:pt x="164" y="39"/>
                      <a:pt x="164" y="39"/>
                      <a:pt x="164" y="39"/>
                    </a:cubicBezTo>
                    <a:cubicBezTo>
                      <a:pt x="198" y="75"/>
                      <a:pt x="196" y="131"/>
                      <a:pt x="161" y="165"/>
                    </a:cubicBezTo>
                    <a:cubicBezTo>
                      <a:pt x="143" y="181"/>
                      <a:pt x="122" y="189"/>
                      <a:pt x="100" y="1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340">
                <a:extLst>
                  <a:ext uri="{FF2B5EF4-FFF2-40B4-BE49-F238E27FC236}">
                    <a16:creationId xmlns:a16="http://schemas.microsoft.com/office/drawing/2014/main" id="{85DDFF57-1A03-4312-BF4E-92052ED29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1018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27 w 181"/>
                  <a:gd name="T3" fmla="*/ 139 h 170"/>
                  <a:gd name="T4" fmla="*/ 41 w 181"/>
                  <a:gd name="T5" fmla="*/ 28 h 170"/>
                  <a:gd name="T6" fmla="*/ 42 w 181"/>
                  <a:gd name="T7" fmla="*/ 27 h 170"/>
                  <a:gd name="T8" fmla="*/ 154 w 181"/>
                  <a:gd name="T9" fmla="*/ 40 h 170"/>
                  <a:gd name="T10" fmla="*/ 140 w 181"/>
                  <a:gd name="T11" fmla="*/ 152 h 170"/>
                  <a:gd name="T12" fmla="*/ 138 w 181"/>
                  <a:gd name="T13" fmla="*/ 15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6" y="170"/>
                      <a:pt x="43" y="159"/>
                      <a:pt x="27" y="139"/>
                    </a:cubicBezTo>
                    <a:cubicBezTo>
                      <a:pt x="0" y="105"/>
                      <a:pt x="6" y="55"/>
                      <a:pt x="41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77" y="0"/>
                      <a:pt x="127" y="6"/>
                      <a:pt x="154" y="40"/>
                    </a:cubicBezTo>
                    <a:cubicBezTo>
                      <a:pt x="181" y="75"/>
                      <a:pt x="174" y="125"/>
                      <a:pt x="140" y="152"/>
                    </a:cubicBezTo>
                    <a:cubicBezTo>
                      <a:pt x="138" y="153"/>
                      <a:pt x="138" y="153"/>
                      <a:pt x="138" y="153"/>
                    </a:cubicBezTo>
                    <a:cubicBezTo>
                      <a:pt x="124" y="164"/>
                      <a:pt x="107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341">
                <a:extLst>
                  <a:ext uri="{FF2B5EF4-FFF2-40B4-BE49-F238E27FC236}">
                    <a16:creationId xmlns:a16="http://schemas.microsoft.com/office/drawing/2014/main" id="{987F4B29-0491-4965-BF19-188224D8F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946"/>
                <a:ext cx="63" cy="59"/>
              </a:xfrm>
              <a:custGeom>
                <a:avLst/>
                <a:gdLst>
                  <a:gd name="T0" fmla="*/ 115 w 227"/>
                  <a:gd name="T1" fmla="*/ 212 h 212"/>
                  <a:gd name="T2" fmla="*/ 72 w 227"/>
                  <a:gd name="T3" fmla="*/ 202 h 212"/>
                  <a:gd name="T4" fmla="*/ 70 w 227"/>
                  <a:gd name="T5" fmla="*/ 201 h 212"/>
                  <a:gd name="T6" fmla="*/ 24 w 227"/>
                  <a:gd name="T7" fmla="*/ 70 h 212"/>
                  <a:gd name="T8" fmla="*/ 155 w 227"/>
                  <a:gd name="T9" fmla="*/ 23 h 212"/>
                  <a:gd name="T10" fmla="*/ 158 w 227"/>
                  <a:gd name="T11" fmla="*/ 24 h 212"/>
                  <a:gd name="T12" fmla="*/ 204 w 227"/>
                  <a:gd name="T13" fmla="*/ 156 h 212"/>
                  <a:gd name="T14" fmla="*/ 115 w 22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7" h="212">
                    <a:moveTo>
                      <a:pt x="115" y="212"/>
                    </a:moveTo>
                    <a:cubicBezTo>
                      <a:pt x="101" y="212"/>
                      <a:pt x="86" y="209"/>
                      <a:pt x="72" y="202"/>
                    </a:cubicBezTo>
                    <a:cubicBezTo>
                      <a:pt x="70" y="201"/>
                      <a:pt x="70" y="201"/>
                      <a:pt x="70" y="201"/>
                    </a:cubicBezTo>
                    <a:cubicBezTo>
                      <a:pt x="21" y="178"/>
                      <a:pt x="0" y="119"/>
                      <a:pt x="24" y="70"/>
                    </a:cubicBezTo>
                    <a:cubicBezTo>
                      <a:pt x="47" y="21"/>
                      <a:pt x="106" y="0"/>
                      <a:pt x="155" y="23"/>
                    </a:cubicBezTo>
                    <a:cubicBezTo>
                      <a:pt x="158" y="24"/>
                      <a:pt x="158" y="24"/>
                      <a:pt x="158" y="24"/>
                    </a:cubicBezTo>
                    <a:cubicBezTo>
                      <a:pt x="207" y="48"/>
                      <a:pt x="227" y="107"/>
                      <a:pt x="204" y="156"/>
                    </a:cubicBezTo>
                    <a:cubicBezTo>
                      <a:pt x="187" y="192"/>
                      <a:pt x="152" y="212"/>
                      <a:pt x="115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342">
                <a:extLst>
                  <a:ext uri="{FF2B5EF4-FFF2-40B4-BE49-F238E27FC236}">
                    <a16:creationId xmlns:a16="http://schemas.microsoft.com/office/drawing/2014/main" id="{C79B0B03-2ADC-47DE-A4CA-6A9A52B2A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932"/>
                <a:ext cx="36" cy="34"/>
              </a:xfrm>
              <a:custGeom>
                <a:avLst/>
                <a:gdLst>
                  <a:gd name="T0" fmla="*/ 64 w 129"/>
                  <a:gd name="T1" fmla="*/ 122 h 122"/>
                  <a:gd name="T2" fmla="*/ 19 w 129"/>
                  <a:gd name="T3" fmla="*/ 100 h 122"/>
                  <a:gd name="T4" fmla="*/ 29 w 129"/>
                  <a:gd name="T5" fmla="*/ 20 h 122"/>
                  <a:gd name="T6" fmla="*/ 30 w 129"/>
                  <a:gd name="T7" fmla="*/ 20 h 122"/>
                  <a:gd name="T8" fmla="*/ 110 w 129"/>
                  <a:gd name="T9" fmla="*/ 30 h 122"/>
                  <a:gd name="T10" fmla="*/ 100 w 129"/>
                  <a:gd name="T11" fmla="*/ 109 h 122"/>
                  <a:gd name="T12" fmla="*/ 99 w 129"/>
                  <a:gd name="T13" fmla="*/ 110 h 122"/>
                  <a:gd name="T14" fmla="*/ 64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4" y="122"/>
                    </a:moveTo>
                    <a:cubicBezTo>
                      <a:pt x="47" y="122"/>
                      <a:pt x="31" y="115"/>
                      <a:pt x="19" y="100"/>
                    </a:cubicBezTo>
                    <a:cubicBezTo>
                      <a:pt x="0" y="75"/>
                      <a:pt x="4" y="40"/>
                      <a:pt x="29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55" y="0"/>
                      <a:pt x="91" y="5"/>
                      <a:pt x="110" y="30"/>
                    </a:cubicBezTo>
                    <a:cubicBezTo>
                      <a:pt x="129" y="54"/>
                      <a:pt x="125" y="90"/>
                      <a:pt x="100" y="109"/>
                    </a:cubicBezTo>
                    <a:cubicBezTo>
                      <a:pt x="99" y="110"/>
                      <a:pt x="99" y="110"/>
                      <a:pt x="99" y="110"/>
                    </a:cubicBezTo>
                    <a:cubicBezTo>
                      <a:pt x="89" y="118"/>
                      <a:pt x="76" y="122"/>
                      <a:pt x="64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343">
                <a:extLst>
                  <a:ext uri="{FF2B5EF4-FFF2-40B4-BE49-F238E27FC236}">
                    <a16:creationId xmlns:a16="http://schemas.microsoft.com/office/drawing/2014/main" id="{B3F500E5-0975-4C77-BC6C-39C6C4C21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894"/>
                <a:ext cx="35" cy="34"/>
              </a:xfrm>
              <a:custGeom>
                <a:avLst/>
                <a:gdLst>
                  <a:gd name="T0" fmla="*/ 65 w 129"/>
                  <a:gd name="T1" fmla="*/ 121 h 121"/>
                  <a:gd name="T2" fmla="*/ 41 w 129"/>
                  <a:gd name="T3" fmla="*/ 115 h 121"/>
                  <a:gd name="T4" fmla="*/ 39 w 129"/>
                  <a:gd name="T5" fmla="*/ 115 h 121"/>
                  <a:gd name="T6" fmla="*/ 13 w 129"/>
                  <a:gd name="T7" fmla="*/ 40 h 121"/>
                  <a:gd name="T8" fmla="*/ 88 w 129"/>
                  <a:gd name="T9" fmla="*/ 14 h 121"/>
                  <a:gd name="T10" fmla="*/ 89 w 129"/>
                  <a:gd name="T11" fmla="*/ 14 h 121"/>
                  <a:gd name="T12" fmla="*/ 115 w 129"/>
                  <a:gd name="T13" fmla="*/ 89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7" y="121"/>
                      <a:pt x="48" y="119"/>
                      <a:pt x="41" y="115"/>
                    </a:cubicBezTo>
                    <a:cubicBezTo>
                      <a:pt x="39" y="115"/>
                      <a:pt x="39" y="115"/>
                      <a:pt x="39" y="115"/>
                    </a:cubicBezTo>
                    <a:cubicBezTo>
                      <a:pt x="12" y="101"/>
                      <a:pt x="0" y="68"/>
                      <a:pt x="13" y="40"/>
                    </a:cubicBezTo>
                    <a:cubicBezTo>
                      <a:pt x="26" y="12"/>
                      <a:pt x="60" y="0"/>
                      <a:pt x="88" y="14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117" y="28"/>
                      <a:pt x="129" y="61"/>
                      <a:pt x="115" y="89"/>
                    </a:cubicBezTo>
                    <a:cubicBezTo>
                      <a:pt x="106" y="109"/>
                      <a:pt x="86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344">
                <a:extLst>
                  <a:ext uri="{FF2B5EF4-FFF2-40B4-BE49-F238E27FC236}">
                    <a16:creationId xmlns:a16="http://schemas.microsoft.com/office/drawing/2014/main" id="{B9532381-027E-4565-9CCD-D1A14612D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6" y="848"/>
                <a:ext cx="65" cy="61"/>
              </a:xfrm>
              <a:custGeom>
                <a:avLst/>
                <a:gdLst>
                  <a:gd name="T0" fmla="*/ 116 w 234"/>
                  <a:gd name="T1" fmla="*/ 220 h 220"/>
                  <a:gd name="T2" fmla="*/ 17 w 234"/>
                  <a:gd name="T3" fmla="*/ 146 h 220"/>
                  <a:gd name="T4" fmla="*/ 86 w 234"/>
                  <a:gd name="T5" fmla="*/ 17 h 220"/>
                  <a:gd name="T6" fmla="*/ 88 w 234"/>
                  <a:gd name="T7" fmla="*/ 16 h 220"/>
                  <a:gd name="T8" fmla="*/ 217 w 234"/>
                  <a:gd name="T9" fmla="*/ 85 h 220"/>
                  <a:gd name="T10" fmla="*/ 148 w 234"/>
                  <a:gd name="T11" fmla="*/ 214 h 220"/>
                  <a:gd name="T12" fmla="*/ 146 w 234"/>
                  <a:gd name="T13" fmla="*/ 215 h 220"/>
                  <a:gd name="T14" fmla="*/ 116 w 234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4" h="220">
                    <a:moveTo>
                      <a:pt x="116" y="220"/>
                    </a:moveTo>
                    <a:cubicBezTo>
                      <a:pt x="71" y="220"/>
                      <a:pt x="30" y="191"/>
                      <a:pt x="17" y="146"/>
                    </a:cubicBezTo>
                    <a:cubicBezTo>
                      <a:pt x="0" y="91"/>
                      <a:pt x="31" y="33"/>
                      <a:pt x="86" y="17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143" y="0"/>
                      <a:pt x="201" y="31"/>
                      <a:pt x="217" y="85"/>
                    </a:cubicBezTo>
                    <a:cubicBezTo>
                      <a:pt x="234" y="140"/>
                      <a:pt x="203" y="198"/>
                      <a:pt x="148" y="214"/>
                    </a:cubicBezTo>
                    <a:cubicBezTo>
                      <a:pt x="146" y="215"/>
                      <a:pt x="146" y="215"/>
                      <a:pt x="146" y="215"/>
                    </a:cubicBezTo>
                    <a:cubicBezTo>
                      <a:pt x="136" y="218"/>
                      <a:pt x="126" y="220"/>
                      <a:pt x="116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345">
                <a:extLst>
                  <a:ext uri="{FF2B5EF4-FFF2-40B4-BE49-F238E27FC236}">
                    <a16:creationId xmlns:a16="http://schemas.microsoft.com/office/drawing/2014/main" id="{572262D3-E6C9-42EE-B505-DCEFB5D2E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813"/>
                <a:ext cx="66" cy="62"/>
              </a:xfrm>
              <a:custGeom>
                <a:avLst/>
                <a:gdLst>
                  <a:gd name="T0" fmla="*/ 121 w 239"/>
                  <a:gd name="T1" fmla="*/ 224 h 224"/>
                  <a:gd name="T2" fmla="*/ 76 w 239"/>
                  <a:gd name="T3" fmla="*/ 213 h 224"/>
                  <a:gd name="T4" fmla="*/ 73 w 239"/>
                  <a:gd name="T5" fmla="*/ 212 h 224"/>
                  <a:gd name="T6" fmla="*/ 25 w 239"/>
                  <a:gd name="T7" fmla="*/ 73 h 224"/>
                  <a:gd name="T8" fmla="*/ 163 w 239"/>
                  <a:gd name="T9" fmla="*/ 25 h 224"/>
                  <a:gd name="T10" fmla="*/ 166 w 239"/>
                  <a:gd name="T11" fmla="*/ 26 h 224"/>
                  <a:gd name="T12" fmla="*/ 215 w 239"/>
                  <a:gd name="T13" fmla="*/ 164 h 224"/>
                  <a:gd name="T14" fmla="*/ 121 w 239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9" h="224">
                    <a:moveTo>
                      <a:pt x="121" y="224"/>
                    </a:moveTo>
                    <a:cubicBezTo>
                      <a:pt x="105" y="224"/>
                      <a:pt x="90" y="220"/>
                      <a:pt x="76" y="213"/>
                    </a:cubicBezTo>
                    <a:cubicBezTo>
                      <a:pt x="73" y="212"/>
                      <a:pt x="73" y="212"/>
                      <a:pt x="73" y="212"/>
                    </a:cubicBezTo>
                    <a:cubicBezTo>
                      <a:pt x="22" y="188"/>
                      <a:pt x="0" y="125"/>
                      <a:pt x="25" y="73"/>
                    </a:cubicBezTo>
                    <a:cubicBezTo>
                      <a:pt x="49" y="22"/>
                      <a:pt x="112" y="0"/>
                      <a:pt x="163" y="25"/>
                    </a:cubicBezTo>
                    <a:cubicBezTo>
                      <a:pt x="166" y="26"/>
                      <a:pt x="166" y="26"/>
                      <a:pt x="166" y="26"/>
                    </a:cubicBezTo>
                    <a:cubicBezTo>
                      <a:pt x="217" y="50"/>
                      <a:pt x="239" y="113"/>
                      <a:pt x="215" y="164"/>
                    </a:cubicBezTo>
                    <a:cubicBezTo>
                      <a:pt x="197" y="202"/>
                      <a:pt x="159" y="224"/>
                      <a:pt x="121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346">
                <a:extLst>
                  <a:ext uri="{FF2B5EF4-FFF2-40B4-BE49-F238E27FC236}">
                    <a16:creationId xmlns:a16="http://schemas.microsoft.com/office/drawing/2014/main" id="{47721C0D-2F48-43C3-9587-739BD5967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815"/>
                <a:ext cx="42" cy="40"/>
              </a:xfrm>
              <a:custGeom>
                <a:avLst/>
                <a:gdLst>
                  <a:gd name="T0" fmla="*/ 75 w 153"/>
                  <a:gd name="T1" fmla="*/ 143 h 143"/>
                  <a:gd name="T2" fmla="*/ 11 w 153"/>
                  <a:gd name="T3" fmla="*/ 95 h 143"/>
                  <a:gd name="T4" fmla="*/ 56 w 153"/>
                  <a:gd name="T5" fmla="*/ 11 h 143"/>
                  <a:gd name="T6" fmla="*/ 58 w 153"/>
                  <a:gd name="T7" fmla="*/ 10 h 143"/>
                  <a:gd name="T8" fmla="*/ 142 w 153"/>
                  <a:gd name="T9" fmla="*/ 56 h 143"/>
                  <a:gd name="T10" fmla="*/ 96 w 153"/>
                  <a:gd name="T11" fmla="*/ 140 h 143"/>
                  <a:gd name="T12" fmla="*/ 95 w 153"/>
                  <a:gd name="T13" fmla="*/ 140 h 143"/>
                  <a:gd name="T14" fmla="*/ 75 w 153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3">
                    <a:moveTo>
                      <a:pt x="75" y="143"/>
                    </a:moveTo>
                    <a:cubicBezTo>
                      <a:pt x="46" y="143"/>
                      <a:pt x="20" y="124"/>
                      <a:pt x="11" y="95"/>
                    </a:cubicBezTo>
                    <a:cubicBezTo>
                      <a:pt x="0" y="59"/>
                      <a:pt x="20" y="22"/>
                      <a:pt x="56" y="11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93" y="0"/>
                      <a:pt x="131" y="20"/>
                      <a:pt x="142" y="56"/>
                    </a:cubicBezTo>
                    <a:cubicBezTo>
                      <a:pt x="153" y="91"/>
                      <a:pt x="132" y="129"/>
                      <a:pt x="96" y="140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347">
                <a:extLst>
                  <a:ext uri="{FF2B5EF4-FFF2-40B4-BE49-F238E27FC236}">
                    <a16:creationId xmlns:a16="http://schemas.microsoft.com/office/drawing/2014/main" id="{8EA16FB0-4726-418F-B6A0-8669770E8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788"/>
                <a:ext cx="50" cy="48"/>
              </a:xfrm>
              <a:custGeom>
                <a:avLst/>
                <a:gdLst>
                  <a:gd name="T0" fmla="*/ 90 w 179"/>
                  <a:gd name="T1" fmla="*/ 174 h 174"/>
                  <a:gd name="T2" fmla="*/ 84 w 179"/>
                  <a:gd name="T3" fmla="*/ 174 h 174"/>
                  <a:gd name="T4" fmla="*/ 82 w 179"/>
                  <a:gd name="T5" fmla="*/ 174 h 174"/>
                  <a:gd name="T6" fmla="*/ 3 w 179"/>
                  <a:gd name="T7" fmla="*/ 82 h 174"/>
                  <a:gd name="T8" fmla="*/ 95 w 179"/>
                  <a:gd name="T9" fmla="*/ 4 h 174"/>
                  <a:gd name="T10" fmla="*/ 97 w 179"/>
                  <a:gd name="T11" fmla="*/ 4 h 174"/>
                  <a:gd name="T12" fmla="*/ 175 w 179"/>
                  <a:gd name="T13" fmla="*/ 96 h 174"/>
                  <a:gd name="T14" fmla="*/ 90 w 179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4">
                    <a:moveTo>
                      <a:pt x="90" y="174"/>
                    </a:moveTo>
                    <a:cubicBezTo>
                      <a:pt x="88" y="174"/>
                      <a:pt x="86" y="174"/>
                      <a:pt x="84" y="174"/>
                    </a:cubicBezTo>
                    <a:cubicBezTo>
                      <a:pt x="82" y="174"/>
                      <a:pt x="82" y="174"/>
                      <a:pt x="82" y="174"/>
                    </a:cubicBezTo>
                    <a:cubicBezTo>
                      <a:pt x="35" y="170"/>
                      <a:pt x="0" y="129"/>
                      <a:pt x="3" y="82"/>
                    </a:cubicBezTo>
                    <a:cubicBezTo>
                      <a:pt x="7" y="35"/>
                      <a:pt x="48" y="0"/>
                      <a:pt x="95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144" y="8"/>
                      <a:pt x="179" y="49"/>
                      <a:pt x="175" y="96"/>
                    </a:cubicBezTo>
                    <a:cubicBezTo>
                      <a:pt x="172" y="140"/>
                      <a:pt x="134" y="174"/>
                      <a:pt x="90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348">
                <a:extLst>
                  <a:ext uri="{FF2B5EF4-FFF2-40B4-BE49-F238E27FC236}">
                    <a16:creationId xmlns:a16="http://schemas.microsoft.com/office/drawing/2014/main" id="{806BF3B9-6580-41D7-83AD-3F3EFAC3F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774"/>
                <a:ext cx="53" cy="52"/>
              </a:xfrm>
              <a:custGeom>
                <a:avLst/>
                <a:gdLst>
                  <a:gd name="T0" fmla="*/ 96 w 191"/>
                  <a:gd name="T1" fmla="*/ 186 h 186"/>
                  <a:gd name="T2" fmla="*/ 89 w 191"/>
                  <a:gd name="T3" fmla="*/ 185 h 186"/>
                  <a:gd name="T4" fmla="*/ 87 w 191"/>
                  <a:gd name="T5" fmla="*/ 185 h 186"/>
                  <a:gd name="T6" fmla="*/ 3 w 191"/>
                  <a:gd name="T7" fmla="*/ 87 h 186"/>
                  <a:gd name="T8" fmla="*/ 101 w 191"/>
                  <a:gd name="T9" fmla="*/ 4 h 186"/>
                  <a:gd name="T10" fmla="*/ 103 w 191"/>
                  <a:gd name="T11" fmla="*/ 4 h 186"/>
                  <a:gd name="T12" fmla="*/ 187 w 191"/>
                  <a:gd name="T13" fmla="*/ 102 h 186"/>
                  <a:gd name="T14" fmla="*/ 96 w 191"/>
                  <a:gd name="T15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6">
                    <a:moveTo>
                      <a:pt x="96" y="186"/>
                    </a:moveTo>
                    <a:cubicBezTo>
                      <a:pt x="94" y="186"/>
                      <a:pt x="92" y="186"/>
                      <a:pt x="89" y="185"/>
                    </a:cubicBezTo>
                    <a:cubicBezTo>
                      <a:pt x="87" y="185"/>
                      <a:pt x="87" y="185"/>
                      <a:pt x="87" y="185"/>
                    </a:cubicBezTo>
                    <a:cubicBezTo>
                      <a:pt x="37" y="181"/>
                      <a:pt x="0" y="138"/>
                      <a:pt x="3" y="87"/>
                    </a:cubicBezTo>
                    <a:cubicBezTo>
                      <a:pt x="7" y="37"/>
                      <a:pt x="51" y="0"/>
                      <a:pt x="101" y="4"/>
                    </a:cubicBezTo>
                    <a:cubicBezTo>
                      <a:pt x="103" y="4"/>
                      <a:pt x="103" y="4"/>
                      <a:pt x="103" y="4"/>
                    </a:cubicBezTo>
                    <a:cubicBezTo>
                      <a:pt x="153" y="8"/>
                      <a:pt x="191" y="52"/>
                      <a:pt x="187" y="102"/>
                    </a:cubicBezTo>
                    <a:cubicBezTo>
                      <a:pt x="183" y="149"/>
                      <a:pt x="143" y="186"/>
                      <a:pt x="96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349">
                <a:extLst>
                  <a:ext uri="{FF2B5EF4-FFF2-40B4-BE49-F238E27FC236}">
                    <a16:creationId xmlns:a16="http://schemas.microsoft.com/office/drawing/2014/main" id="{0006ABF0-15E0-4C6A-8AE9-F2A8818BE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" y="774"/>
                <a:ext cx="37" cy="35"/>
              </a:xfrm>
              <a:custGeom>
                <a:avLst/>
                <a:gdLst>
                  <a:gd name="T0" fmla="*/ 67 w 135"/>
                  <a:gd name="T1" fmla="*/ 127 h 127"/>
                  <a:gd name="T2" fmla="*/ 10 w 135"/>
                  <a:gd name="T3" fmla="*/ 84 h 127"/>
                  <a:gd name="T4" fmla="*/ 50 w 135"/>
                  <a:gd name="T5" fmla="*/ 10 h 127"/>
                  <a:gd name="T6" fmla="*/ 51 w 135"/>
                  <a:gd name="T7" fmla="*/ 10 h 127"/>
                  <a:gd name="T8" fmla="*/ 125 w 135"/>
                  <a:gd name="T9" fmla="*/ 49 h 127"/>
                  <a:gd name="T10" fmla="*/ 85 w 135"/>
                  <a:gd name="T11" fmla="*/ 124 h 127"/>
                  <a:gd name="T12" fmla="*/ 84 w 135"/>
                  <a:gd name="T13" fmla="*/ 124 h 127"/>
                  <a:gd name="T14" fmla="*/ 67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7" y="127"/>
                    </a:moveTo>
                    <a:cubicBezTo>
                      <a:pt x="41" y="127"/>
                      <a:pt x="18" y="110"/>
                      <a:pt x="10" y="84"/>
                    </a:cubicBezTo>
                    <a:cubicBezTo>
                      <a:pt x="0" y="53"/>
                      <a:pt x="18" y="19"/>
                      <a:pt x="50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83" y="0"/>
                      <a:pt x="116" y="18"/>
                      <a:pt x="125" y="49"/>
                    </a:cubicBezTo>
                    <a:cubicBezTo>
                      <a:pt x="135" y="81"/>
                      <a:pt x="117" y="114"/>
                      <a:pt x="85" y="124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78" y="126"/>
                      <a:pt x="73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350">
                <a:extLst>
                  <a:ext uri="{FF2B5EF4-FFF2-40B4-BE49-F238E27FC236}">
                    <a16:creationId xmlns:a16="http://schemas.microsoft.com/office/drawing/2014/main" id="{AE7FDA13-821F-4018-8FB6-4AACC8FA0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887"/>
                <a:ext cx="60" cy="58"/>
              </a:xfrm>
              <a:custGeom>
                <a:avLst/>
                <a:gdLst>
                  <a:gd name="T0" fmla="*/ 111 w 220"/>
                  <a:gd name="T1" fmla="*/ 212 h 212"/>
                  <a:gd name="T2" fmla="*/ 100 w 220"/>
                  <a:gd name="T3" fmla="*/ 211 h 212"/>
                  <a:gd name="T4" fmla="*/ 98 w 220"/>
                  <a:gd name="T5" fmla="*/ 211 h 212"/>
                  <a:gd name="T6" fmla="*/ 6 w 220"/>
                  <a:gd name="T7" fmla="*/ 97 h 212"/>
                  <a:gd name="T8" fmla="*/ 120 w 220"/>
                  <a:gd name="T9" fmla="*/ 6 h 212"/>
                  <a:gd name="T10" fmla="*/ 123 w 220"/>
                  <a:gd name="T11" fmla="*/ 6 h 212"/>
                  <a:gd name="T12" fmla="*/ 214 w 220"/>
                  <a:gd name="T13" fmla="*/ 120 h 212"/>
                  <a:gd name="T14" fmla="*/ 111 w 220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12">
                    <a:moveTo>
                      <a:pt x="111" y="212"/>
                    </a:moveTo>
                    <a:cubicBezTo>
                      <a:pt x="108" y="212"/>
                      <a:pt x="104" y="212"/>
                      <a:pt x="100" y="211"/>
                    </a:cubicBezTo>
                    <a:cubicBezTo>
                      <a:pt x="98" y="211"/>
                      <a:pt x="98" y="211"/>
                      <a:pt x="98" y="211"/>
                    </a:cubicBezTo>
                    <a:cubicBezTo>
                      <a:pt x="41" y="205"/>
                      <a:pt x="0" y="154"/>
                      <a:pt x="6" y="97"/>
                    </a:cubicBezTo>
                    <a:cubicBezTo>
                      <a:pt x="12" y="41"/>
                      <a:pt x="63" y="0"/>
                      <a:pt x="120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79" y="12"/>
                      <a:pt x="220" y="63"/>
                      <a:pt x="214" y="120"/>
                    </a:cubicBezTo>
                    <a:cubicBezTo>
                      <a:pt x="208" y="173"/>
                      <a:pt x="164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351">
                <a:extLst>
                  <a:ext uri="{FF2B5EF4-FFF2-40B4-BE49-F238E27FC236}">
                    <a16:creationId xmlns:a16="http://schemas.microsoft.com/office/drawing/2014/main" id="{301C74FB-1B33-4C62-8075-A05D00B4C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896"/>
                <a:ext cx="35" cy="33"/>
              </a:xfrm>
              <a:custGeom>
                <a:avLst/>
                <a:gdLst>
                  <a:gd name="T0" fmla="*/ 63 w 127"/>
                  <a:gd name="T1" fmla="*/ 119 h 119"/>
                  <a:gd name="T2" fmla="*/ 8 w 127"/>
                  <a:gd name="T3" fmla="*/ 77 h 119"/>
                  <a:gd name="T4" fmla="*/ 48 w 127"/>
                  <a:gd name="T5" fmla="*/ 8 h 119"/>
                  <a:gd name="T6" fmla="*/ 50 w 127"/>
                  <a:gd name="T7" fmla="*/ 8 h 119"/>
                  <a:gd name="T8" fmla="*/ 119 w 127"/>
                  <a:gd name="T9" fmla="*/ 48 h 119"/>
                  <a:gd name="T10" fmla="*/ 79 w 127"/>
                  <a:gd name="T11" fmla="*/ 117 h 119"/>
                  <a:gd name="T12" fmla="*/ 77 w 127"/>
                  <a:gd name="T13" fmla="*/ 117 h 119"/>
                  <a:gd name="T14" fmla="*/ 63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3" y="119"/>
                    </a:moveTo>
                    <a:cubicBezTo>
                      <a:pt x="38" y="119"/>
                      <a:pt x="15" y="102"/>
                      <a:pt x="8" y="77"/>
                    </a:cubicBezTo>
                    <a:cubicBezTo>
                      <a:pt x="0" y="47"/>
                      <a:pt x="18" y="16"/>
                      <a:pt x="48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80" y="0"/>
                      <a:pt x="111" y="17"/>
                      <a:pt x="119" y="48"/>
                    </a:cubicBezTo>
                    <a:cubicBezTo>
                      <a:pt x="127" y="78"/>
                      <a:pt x="109" y="109"/>
                      <a:pt x="79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3" y="118"/>
                      <a:pt x="68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352">
                <a:extLst>
                  <a:ext uri="{FF2B5EF4-FFF2-40B4-BE49-F238E27FC236}">
                    <a16:creationId xmlns:a16="http://schemas.microsoft.com/office/drawing/2014/main" id="{F7B6B026-5264-44E4-A42A-92484E29F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879"/>
                <a:ext cx="40" cy="39"/>
              </a:xfrm>
              <a:custGeom>
                <a:avLst/>
                <a:gdLst>
                  <a:gd name="T0" fmla="*/ 73 w 144"/>
                  <a:gd name="T1" fmla="*/ 140 h 140"/>
                  <a:gd name="T2" fmla="*/ 65 w 144"/>
                  <a:gd name="T3" fmla="*/ 140 h 140"/>
                  <a:gd name="T4" fmla="*/ 64 w 144"/>
                  <a:gd name="T5" fmla="*/ 140 h 140"/>
                  <a:gd name="T6" fmla="*/ 4 w 144"/>
                  <a:gd name="T7" fmla="*/ 65 h 140"/>
                  <a:gd name="T8" fmla="*/ 79 w 144"/>
                  <a:gd name="T9" fmla="*/ 4 h 140"/>
                  <a:gd name="T10" fmla="*/ 80 w 144"/>
                  <a:gd name="T11" fmla="*/ 5 h 140"/>
                  <a:gd name="T12" fmla="*/ 140 w 144"/>
                  <a:gd name="T13" fmla="*/ 80 h 140"/>
                  <a:gd name="T14" fmla="*/ 73 w 144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0">
                    <a:moveTo>
                      <a:pt x="73" y="140"/>
                    </a:moveTo>
                    <a:cubicBezTo>
                      <a:pt x="70" y="140"/>
                      <a:pt x="68" y="140"/>
                      <a:pt x="65" y="140"/>
                    </a:cubicBezTo>
                    <a:cubicBezTo>
                      <a:pt x="64" y="140"/>
                      <a:pt x="64" y="140"/>
                      <a:pt x="64" y="140"/>
                    </a:cubicBezTo>
                    <a:cubicBezTo>
                      <a:pt x="27" y="136"/>
                      <a:pt x="0" y="102"/>
                      <a:pt x="4" y="65"/>
                    </a:cubicBezTo>
                    <a:cubicBezTo>
                      <a:pt x="8" y="27"/>
                      <a:pt x="41" y="0"/>
                      <a:pt x="79" y="4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117" y="9"/>
                      <a:pt x="144" y="42"/>
                      <a:pt x="140" y="80"/>
                    </a:cubicBezTo>
                    <a:cubicBezTo>
                      <a:pt x="137" y="114"/>
                      <a:pt x="107" y="140"/>
                      <a:pt x="73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353">
                <a:extLst>
                  <a:ext uri="{FF2B5EF4-FFF2-40B4-BE49-F238E27FC236}">
                    <a16:creationId xmlns:a16="http://schemas.microsoft.com/office/drawing/2014/main" id="{0017DEEF-28CA-46E3-BE37-DE262836C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855"/>
                <a:ext cx="43" cy="39"/>
              </a:xfrm>
              <a:custGeom>
                <a:avLst/>
                <a:gdLst>
                  <a:gd name="T0" fmla="*/ 77 w 153"/>
                  <a:gd name="T1" fmla="*/ 142 h 142"/>
                  <a:gd name="T2" fmla="*/ 46 w 153"/>
                  <a:gd name="T3" fmla="*/ 135 h 142"/>
                  <a:gd name="T4" fmla="*/ 45 w 153"/>
                  <a:gd name="T5" fmla="*/ 134 h 142"/>
                  <a:gd name="T6" fmla="*/ 17 w 153"/>
                  <a:gd name="T7" fmla="*/ 45 h 142"/>
                  <a:gd name="T8" fmla="*/ 106 w 153"/>
                  <a:gd name="T9" fmla="*/ 16 h 142"/>
                  <a:gd name="T10" fmla="*/ 107 w 153"/>
                  <a:gd name="T11" fmla="*/ 17 h 142"/>
                  <a:gd name="T12" fmla="*/ 136 w 153"/>
                  <a:gd name="T13" fmla="*/ 106 h 142"/>
                  <a:gd name="T14" fmla="*/ 77 w 15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2">
                    <a:moveTo>
                      <a:pt x="77" y="142"/>
                    </a:moveTo>
                    <a:cubicBezTo>
                      <a:pt x="67" y="142"/>
                      <a:pt x="56" y="140"/>
                      <a:pt x="46" y="135"/>
                    </a:cubicBezTo>
                    <a:cubicBezTo>
                      <a:pt x="45" y="134"/>
                      <a:pt x="45" y="134"/>
                      <a:pt x="45" y="134"/>
                    </a:cubicBezTo>
                    <a:cubicBezTo>
                      <a:pt x="12" y="117"/>
                      <a:pt x="0" y="77"/>
                      <a:pt x="17" y="45"/>
                    </a:cubicBezTo>
                    <a:cubicBezTo>
                      <a:pt x="33" y="12"/>
                      <a:pt x="73" y="0"/>
                      <a:pt x="106" y="16"/>
                    </a:cubicBezTo>
                    <a:cubicBezTo>
                      <a:pt x="107" y="17"/>
                      <a:pt x="107" y="17"/>
                      <a:pt x="107" y="17"/>
                    </a:cubicBezTo>
                    <a:cubicBezTo>
                      <a:pt x="140" y="34"/>
                      <a:pt x="153" y="74"/>
                      <a:pt x="136" y="106"/>
                    </a:cubicBezTo>
                    <a:cubicBezTo>
                      <a:pt x="124" y="129"/>
                      <a:pt x="101" y="142"/>
                      <a:pt x="77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354">
                <a:extLst>
                  <a:ext uri="{FF2B5EF4-FFF2-40B4-BE49-F238E27FC236}">
                    <a16:creationId xmlns:a16="http://schemas.microsoft.com/office/drawing/2014/main" id="{AFD7C847-2782-43E1-96BB-8042C3647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2840"/>
                <a:ext cx="64" cy="61"/>
              </a:xfrm>
              <a:custGeom>
                <a:avLst/>
                <a:gdLst>
                  <a:gd name="T0" fmla="*/ 115 w 233"/>
                  <a:gd name="T1" fmla="*/ 220 h 220"/>
                  <a:gd name="T2" fmla="*/ 14 w 233"/>
                  <a:gd name="T3" fmla="*/ 143 h 220"/>
                  <a:gd name="T4" fmla="*/ 88 w 233"/>
                  <a:gd name="T5" fmla="*/ 15 h 220"/>
                  <a:gd name="T6" fmla="*/ 91 w 233"/>
                  <a:gd name="T7" fmla="*/ 14 h 220"/>
                  <a:gd name="T8" fmla="*/ 218 w 233"/>
                  <a:gd name="T9" fmla="*/ 88 h 220"/>
                  <a:gd name="T10" fmla="*/ 145 w 233"/>
                  <a:gd name="T11" fmla="*/ 216 h 220"/>
                  <a:gd name="T12" fmla="*/ 142 w 233"/>
                  <a:gd name="T13" fmla="*/ 217 h 220"/>
                  <a:gd name="T14" fmla="*/ 115 w 233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20">
                    <a:moveTo>
                      <a:pt x="115" y="220"/>
                    </a:moveTo>
                    <a:cubicBezTo>
                      <a:pt x="69" y="220"/>
                      <a:pt x="27" y="190"/>
                      <a:pt x="14" y="143"/>
                    </a:cubicBezTo>
                    <a:cubicBezTo>
                      <a:pt x="0" y="87"/>
                      <a:pt x="33" y="30"/>
                      <a:pt x="88" y="15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146" y="0"/>
                      <a:pt x="203" y="33"/>
                      <a:pt x="218" y="88"/>
                    </a:cubicBezTo>
                    <a:cubicBezTo>
                      <a:pt x="233" y="144"/>
                      <a:pt x="200" y="201"/>
                      <a:pt x="145" y="216"/>
                    </a:cubicBezTo>
                    <a:cubicBezTo>
                      <a:pt x="142" y="217"/>
                      <a:pt x="142" y="217"/>
                      <a:pt x="142" y="217"/>
                    </a:cubicBezTo>
                    <a:cubicBezTo>
                      <a:pt x="133" y="219"/>
                      <a:pt x="124" y="220"/>
                      <a:pt x="115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355">
                <a:extLst>
                  <a:ext uri="{FF2B5EF4-FFF2-40B4-BE49-F238E27FC236}">
                    <a16:creationId xmlns:a16="http://schemas.microsoft.com/office/drawing/2014/main" id="{7A56D4E4-20AD-4AEF-9437-5A0DF0F23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280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13 w 196"/>
                  <a:gd name="T3" fmla="*/ 120 h 185"/>
                  <a:gd name="T4" fmla="*/ 75 w 196"/>
                  <a:gd name="T5" fmla="*/ 13 h 185"/>
                  <a:gd name="T6" fmla="*/ 77 w 196"/>
                  <a:gd name="T7" fmla="*/ 12 h 185"/>
                  <a:gd name="T8" fmla="*/ 184 w 196"/>
                  <a:gd name="T9" fmla="*/ 74 h 185"/>
                  <a:gd name="T10" fmla="*/ 122 w 196"/>
                  <a:gd name="T11" fmla="*/ 181 h 185"/>
                  <a:gd name="T12" fmla="*/ 120 w 196"/>
                  <a:gd name="T13" fmla="*/ 182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59" y="185"/>
                      <a:pt x="23" y="159"/>
                      <a:pt x="13" y="120"/>
                    </a:cubicBezTo>
                    <a:cubicBezTo>
                      <a:pt x="0" y="73"/>
                      <a:pt x="28" y="25"/>
                      <a:pt x="75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123" y="0"/>
                      <a:pt x="171" y="28"/>
                      <a:pt x="184" y="74"/>
                    </a:cubicBezTo>
                    <a:cubicBezTo>
                      <a:pt x="196" y="121"/>
                      <a:pt x="168" y="169"/>
                      <a:pt x="122" y="181"/>
                    </a:cubicBezTo>
                    <a:cubicBezTo>
                      <a:pt x="120" y="182"/>
                      <a:pt x="120" y="182"/>
                      <a:pt x="120" y="182"/>
                    </a:cubicBezTo>
                    <a:cubicBezTo>
                      <a:pt x="112" y="184"/>
                      <a:pt x="105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356">
                <a:extLst>
                  <a:ext uri="{FF2B5EF4-FFF2-40B4-BE49-F238E27FC236}">
                    <a16:creationId xmlns:a16="http://schemas.microsoft.com/office/drawing/2014/main" id="{0F036221-54AA-4C4F-9CC4-288490E3C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775"/>
                <a:ext cx="53" cy="50"/>
              </a:xfrm>
              <a:custGeom>
                <a:avLst/>
                <a:gdLst>
                  <a:gd name="T0" fmla="*/ 97 w 193"/>
                  <a:gd name="T1" fmla="*/ 181 h 181"/>
                  <a:gd name="T2" fmla="*/ 59 w 193"/>
                  <a:gd name="T3" fmla="*/ 172 h 181"/>
                  <a:gd name="T4" fmla="*/ 57 w 193"/>
                  <a:gd name="T5" fmla="*/ 171 h 181"/>
                  <a:gd name="T6" fmla="*/ 21 w 193"/>
                  <a:gd name="T7" fmla="*/ 58 h 181"/>
                  <a:gd name="T8" fmla="*/ 134 w 193"/>
                  <a:gd name="T9" fmla="*/ 22 h 181"/>
                  <a:gd name="T10" fmla="*/ 136 w 193"/>
                  <a:gd name="T11" fmla="*/ 23 h 181"/>
                  <a:gd name="T12" fmla="*/ 172 w 193"/>
                  <a:gd name="T13" fmla="*/ 136 h 181"/>
                  <a:gd name="T14" fmla="*/ 97 w 193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1">
                    <a:moveTo>
                      <a:pt x="97" y="181"/>
                    </a:moveTo>
                    <a:cubicBezTo>
                      <a:pt x="84" y="181"/>
                      <a:pt x="71" y="178"/>
                      <a:pt x="59" y="172"/>
                    </a:cubicBezTo>
                    <a:cubicBezTo>
                      <a:pt x="57" y="171"/>
                      <a:pt x="57" y="171"/>
                      <a:pt x="57" y="171"/>
                    </a:cubicBezTo>
                    <a:cubicBezTo>
                      <a:pt x="16" y="150"/>
                      <a:pt x="0" y="99"/>
                      <a:pt x="21" y="58"/>
                    </a:cubicBezTo>
                    <a:cubicBezTo>
                      <a:pt x="42" y="16"/>
                      <a:pt x="93" y="0"/>
                      <a:pt x="134" y="22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77" y="44"/>
                      <a:pt x="193" y="95"/>
                      <a:pt x="172" y="136"/>
                    </a:cubicBezTo>
                    <a:cubicBezTo>
                      <a:pt x="157" y="165"/>
                      <a:pt x="128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357">
                <a:extLst>
                  <a:ext uri="{FF2B5EF4-FFF2-40B4-BE49-F238E27FC236}">
                    <a16:creationId xmlns:a16="http://schemas.microsoft.com/office/drawing/2014/main" id="{8E2EFC36-FBC1-4CEF-AC3F-C8B764E89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725"/>
                <a:ext cx="42" cy="39"/>
              </a:xfrm>
              <a:custGeom>
                <a:avLst/>
                <a:gdLst>
                  <a:gd name="T0" fmla="*/ 75 w 151"/>
                  <a:gd name="T1" fmla="*/ 142 h 142"/>
                  <a:gd name="T2" fmla="*/ 22 w 151"/>
                  <a:gd name="T3" fmla="*/ 115 h 142"/>
                  <a:gd name="T4" fmla="*/ 36 w 151"/>
                  <a:gd name="T5" fmla="*/ 23 h 142"/>
                  <a:gd name="T6" fmla="*/ 37 w 151"/>
                  <a:gd name="T7" fmla="*/ 22 h 142"/>
                  <a:gd name="T8" fmla="*/ 130 w 151"/>
                  <a:gd name="T9" fmla="*/ 36 h 142"/>
                  <a:gd name="T10" fmla="*/ 115 w 151"/>
                  <a:gd name="T11" fmla="*/ 129 h 142"/>
                  <a:gd name="T12" fmla="*/ 114 w 151"/>
                  <a:gd name="T13" fmla="*/ 130 h 142"/>
                  <a:gd name="T14" fmla="*/ 75 w 151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2">
                    <a:moveTo>
                      <a:pt x="75" y="142"/>
                    </a:moveTo>
                    <a:cubicBezTo>
                      <a:pt x="55" y="142"/>
                      <a:pt x="35" y="133"/>
                      <a:pt x="22" y="115"/>
                    </a:cubicBezTo>
                    <a:cubicBezTo>
                      <a:pt x="0" y="86"/>
                      <a:pt x="6" y="44"/>
                      <a:pt x="36" y="23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67" y="0"/>
                      <a:pt x="108" y="7"/>
                      <a:pt x="130" y="36"/>
                    </a:cubicBezTo>
                    <a:cubicBezTo>
                      <a:pt x="151" y="66"/>
                      <a:pt x="145" y="107"/>
                      <a:pt x="115" y="129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02" y="138"/>
                      <a:pt x="89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358">
                <a:extLst>
                  <a:ext uri="{FF2B5EF4-FFF2-40B4-BE49-F238E27FC236}">
                    <a16:creationId xmlns:a16="http://schemas.microsoft.com/office/drawing/2014/main" id="{A0446A41-C887-415A-9264-9E3B4C1D8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2710"/>
                <a:ext cx="36" cy="34"/>
              </a:xfrm>
              <a:custGeom>
                <a:avLst/>
                <a:gdLst>
                  <a:gd name="T0" fmla="*/ 65 w 129"/>
                  <a:gd name="T1" fmla="*/ 121 h 121"/>
                  <a:gd name="T2" fmla="*/ 39 w 129"/>
                  <a:gd name="T3" fmla="*/ 115 h 121"/>
                  <a:gd name="T4" fmla="*/ 38 w 129"/>
                  <a:gd name="T5" fmla="*/ 114 h 121"/>
                  <a:gd name="T6" fmla="*/ 14 w 129"/>
                  <a:gd name="T7" fmla="*/ 39 h 121"/>
                  <a:gd name="T8" fmla="*/ 90 w 129"/>
                  <a:gd name="T9" fmla="*/ 15 h 121"/>
                  <a:gd name="T10" fmla="*/ 91 w 129"/>
                  <a:gd name="T11" fmla="*/ 15 h 121"/>
                  <a:gd name="T12" fmla="*/ 115 w 129"/>
                  <a:gd name="T13" fmla="*/ 91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6" y="121"/>
                      <a:pt x="48" y="119"/>
                      <a:pt x="39" y="115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11" y="100"/>
                      <a:pt x="0" y="66"/>
                      <a:pt x="14" y="39"/>
                    </a:cubicBezTo>
                    <a:cubicBezTo>
                      <a:pt x="28" y="11"/>
                      <a:pt x="62" y="0"/>
                      <a:pt x="90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118" y="30"/>
                      <a:pt x="129" y="63"/>
                      <a:pt x="115" y="91"/>
                    </a:cubicBezTo>
                    <a:cubicBezTo>
                      <a:pt x="105" y="110"/>
                      <a:pt x="85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359">
                <a:extLst>
                  <a:ext uri="{FF2B5EF4-FFF2-40B4-BE49-F238E27FC236}">
                    <a16:creationId xmlns:a16="http://schemas.microsoft.com/office/drawing/2014/main" id="{38AA83F6-BA34-49B1-B789-38DC525DC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619"/>
                <a:ext cx="64" cy="61"/>
              </a:xfrm>
              <a:custGeom>
                <a:avLst/>
                <a:gdLst>
                  <a:gd name="T0" fmla="*/ 116 w 233"/>
                  <a:gd name="T1" fmla="*/ 219 h 219"/>
                  <a:gd name="T2" fmla="*/ 33 w 233"/>
                  <a:gd name="T3" fmla="*/ 177 h 219"/>
                  <a:gd name="T4" fmla="*/ 56 w 233"/>
                  <a:gd name="T5" fmla="*/ 35 h 219"/>
                  <a:gd name="T6" fmla="*/ 57 w 233"/>
                  <a:gd name="T7" fmla="*/ 33 h 219"/>
                  <a:gd name="T8" fmla="*/ 200 w 233"/>
                  <a:gd name="T9" fmla="*/ 55 h 219"/>
                  <a:gd name="T10" fmla="*/ 178 w 233"/>
                  <a:gd name="T11" fmla="*/ 198 h 219"/>
                  <a:gd name="T12" fmla="*/ 176 w 233"/>
                  <a:gd name="T13" fmla="*/ 199 h 219"/>
                  <a:gd name="T14" fmla="*/ 116 w 233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19">
                    <a:moveTo>
                      <a:pt x="116" y="219"/>
                    </a:moveTo>
                    <a:cubicBezTo>
                      <a:pt x="84" y="219"/>
                      <a:pt x="53" y="204"/>
                      <a:pt x="33" y="177"/>
                    </a:cubicBezTo>
                    <a:cubicBezTo>
                      <a:pt x="0" y="132"/>
                      <a:pt x="10" y="68"/>
                      <a:pt x="56" y="35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103" y="0"/>
                      <a:pt x="167" y="10"/>
                      <a:pt x="200" y="55"/>
                    </a:cubicBezTo>
                    <a:cubicBezTo>
                      <a:pt x="233" y="101"/>
                      <a:pt x="223" y="165"/>
                      <a:pt x="178" y="198"/>
                    </a:cubicBezTo>
                    <a:cubicBezTo>
                      <a:pt x="176" y="199"/>
                      <a:pt x="176" y="199"/>
                      <a:pt x="176" y="199"/>
                    </a:cubicBezTo>
                    <a:cubicBezTo>
                      <a:pt x="158" y="212"/>
                      <a:pt x="137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360">
                <a:extLst>
                  <a:ext uri="{FF2B5EF4-FFF2-40B4-BE49-F238E27FC236}">
                    <a16:creationId xmlns:a16="http://schemas.microsoft.com/office/drawing/2014/main" id="{3D82E2AB-612F-400E-A942-AEF2DA653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2595"/>
                <a:ext cx="65" cy="62"/>
              </a:xfrm>
              <a:custGeom>
                <a:avLst/>
                <a:gdLst>
                  <a:gd name="T0" fmla="*/ 119 w 236"/>
                  <a:gd name="T1" fmla="*/ 224 h 224"/>
                  <a:gd name="T2" fmla="*/ 40 w 236"/>
                  <a:gd name="T3" fmla="*/ 188 h 224"/>
                  <a:gd name="T4" fmla="*/ 38 w 236"/>
                  <a:gd name="T5" fmla="*/ 187 h 224"/>
                  <a:gd name="T6" fmla="*/ 48 w 236"/>
                  <a:gd name="T7" fmla="*/ 38 h 224"/>
                  <a:gd name="T8" fmla="*/ 196 w 236"/>
                  <a:gd name="T9" fmla="*/ 48 h 224"/>
                  <a:gd name="T10" fmla="*/ 198 w 236"/>
                  <a:gd name="T11" fmla="*/ 49 h 224"/>
                  <a:gd name="T12" fmla="*/ 188 w 236"/>
                  <a:gd name="T13" fmla="*/ 198 h 224"/>
                  <a:gd name="T14" fmla="*/ 119 w 236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6" h="224">
                    <a:moveTo>
                      <a:pt x="119" y="224"/>
                    </a:moveTo>
                    <a:cubicBezTo>
                      <a:pt x="90" y="224"/>
                      <a:pt x="61" y="212"/>
                      <a:pt x="40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0" y="143"/>
                      <a:pt x="4" y="77"/>
                      <a:pt x="48" y="38"/>
                    </a:cubicBezTo>
                    <a:cubicBezTo>
                      <a:pt x="91" y="0"/>
                      <a:pt x="157" y="4"/>
                      <a:pt x="196" y="48"/>
                    </a:cubicBezTo>
                    <a:cubicBezTo>
                      <a:pt x="198" y="49"/>
                      <a:pt x="198" y="49"/>
                      <a:pt x="198" y="49"/>
                    </a:cubicBezTo>
                    <a:cubicBezTo>
                      <a:pt x="236" y="93"/>
                      <a:pt x="232" y="159"/>
                      <a:pt x="188" y="198"/>
                    </a:cubicBezTo>
                    <a:cubicBezTo>
                      <a:pt x="168" y="215"/>
                      <a:pt x="143" y="224"/>
                      <a:pt x="119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361">
                <a:extLst>
                  <a:ext uri="{FF2B5EF4-FFF2-40B4-BE49-F238E27FC236}">
                    <a16:creationId xmlns:a16="http://schemas.microsoft.com/office/drawing/2014/main" id="{A92AA515-6CB6-4713-BB38-778C08558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522"/>
                <a:ext cx="45" cy="42"/>
              </a:xfrm>
              <a:custGeom>
                <a:avLst/>
                <a:gdLst>
                  <a:gd name="T0" fmla="*/ 80 w 161"/>
                  <a:gd name="T1" fmla="*/ 152 h 152"/>
                  <a:gd name="T2" fmla="*/ 42 w 161"/>
                  <a:gd name="T3" fmla="*/ 141 h 152"/>
                  <a:gd name="T4" fmla="*/ 21 w 161"/>
                  <a:gd name="T5" fmla="*/ 44 h 152"/>
                  <a:gd name="T6" fmla="*/ 21 w 161"/>
                  <a:gd name="T7" fmla="*/ 43 h 152"/>
                  <a:gd name="T8" fmla="*/ 119 w 161"/>
                  <a:gd name="T9" fmla="*/ 21 h 152"/>
                  <a:gd name="T10" fmla="*/ 140 w 161"/>
                  <a:gd name="T11" fmla="*/ 118 h 152"/>
                  <a:gd name="T12" fmla="*/ 139 w 161"/>
                  <a:gd name="T13" fmla="*/ 120 h 152"/>
                  <a:gd name="T14" fmla="*/ 80 w 161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2">
                    <a:moveTo>
                      <a:pt x="80" y="152"/>
                    </a:moveTo>
                    <a:cubicBezTo>
                      <a:pt x="67" y="152"/>
                      <a:pt x="54" y="149"/>
                      <a:pt x="42" y="141"/>
                    </a:cubicBezTo>
                    <a:cubicBezTo>
                      <a:pt x="9" y="120"/>
                      <a:pt x="0" y="77"/>
                      <a:pt x="21" y="44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42" y="10"/>
                      <a:pt x="86" y="0"/>
                      <a:pt x="119" y="21"/>
                    </a:cubicBezTo>
                    <a:cubicBezTo>
                      <a:pt x="152" y="42"/>
                      <a:pt x="161" y="86"/>
                      <a:pt x="140" y="118"/>
                    </a:cubicBezTo>
                    <a:cubicBezTo>
                      <a:pt x="139" y="120"/>
                      <a:pt x="139" y="120"/>
                      <a:pt x="139" y="120"/>
                    </a:cubicBezTo>
                    <a:cubicBezTo>
                      <a:pt x="126" y="141"/>
                      <a:pt x="103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362">
                <a:extLst>
                  <a:ext uri="{FF2B5EF4-FFF2-40B4-BE49-F238E27FC236}">
                    <a16:creationId xmlns:a16="http://schemas.microsoft.com/office/drawing/2014/main" id="{5FA2E057-2D92-4654-AA63-D4C96E20A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2487"/>
                <a:ext cx="42" cy="39"/>
              </a:xfrm>
              <a:custGeom>
                <a:avLst/>
                <a:gdLst>
                  <a:gd name="T0" fmla="*/ 75 w 150"/>
                  <a:gd name="T1" fmla="*/ 142 h 142"/>
                  <a:gd name="T2" fmla="*/ 25 w 150"/>
                  <a:gd name="T3" fmla="*/ 119 h 142"/>
                  <a:gd name="T4" fmla="*/ 24 w 150"/>
                  <a:gd name="T5" fmla="*/ 118 h 142"/>
                  <a:gd name="T6" fmla="*/ 30 w 150"/>
                  <a:gd name="T7" fmla="*/ 24 h 142"/>
                  <a:gd name="T8" fmla="*/ 124 w 150"/>
                  <a:gd name="T9" fmla="*/ 30 h 142"/>
                  <a:gd name="T10" fmla="*/ 125 w 150"/>
                  <a:gd name="T11" fmla="*/ 31 h 142"/>
                  <a:gd name="T12" fmla="*/ 119 w 150"/>
                  <a:gd name="T13" fmla="*/ 125 h 142"/>
                  <a:gd name="T14" fmla="*/ 75 w 150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2">
                    <a:moveTo>
                      <a:pt x="75" y="142"/>
                    </a:moveTo>
                    <a:cubicBezTo>
                      <a:pt x="57" y="142"/>
                      <a:pt x="39" y="134"/>
                      <a:pt x="25" y="119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0" y="90"/>
                      <a:pt x="3" y="48"/>
                      <a:pt x="30" y="24"/>
                    </a:cubicBezTo>
                    <a:cubicBezTo>
                      <a:pt x="58" y="0"/>
                      <a:pt x="100" y="2"/>
                      <a:pt x="124" y="30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50" y="59"/>
                      <a:pt x="147" y="101"/>
                      <a:pt x="119" y="125"/>
                    </a:cubicBezTo>
                    <a:cubicBezTo>
                      <a:pt x="107" y="136"/>
                      <a:pt x="91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363">
                <a:extLst>
                  <a:ext uri="{FF2B5EF4-FFF2-40B4-BE49-F238E27FC236}">
                    <a16:creationId xmlns:a16="http://schemas.microsoft.com/office/drawing/2014/main" id="{189C46D4-B02E-49C4-897B-BDEDB8F8B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389"/>
                <a:ext cx="41" cy="39"/>
              </a:xfrm>
              <a:custGeom>
                <a:avLst/>
                <a:gdLst>
                  <a:gd name="T0" fmla="*/ 74 w 149"/>
                  <a:gd name="T1" fmla="*/ 141 h 141"/>
                  <a:gd name="T2" fmla="*/ 39 w 149"/>
                  <a:gd name="T3" fmla="*/ 131 h 141"/>
                  <a:gd name="T4" fmla="*/ 19 w 149"/>
                  <a:gd name="T5" fmla="*/ 41 h 141"/>
                  <a:gd name="T6" fmla="*/ 20 w 149"/>
                  <a:gd name="T7" fmla="*/ 39 h 141"/>
                  <a:gd name="T8" fmla="*/ 110 w 149"/>
                  <a:gd name="T9" fmla="*/ 19 h 141"/>
                  <a:gd name="T10" fmla="*/ 130 w 149"/>
                  <a:gd name="T11" fmla="*/ 110 h 141"/>
                  <a:gd name="T12" fmla="*/ 129 w 149"/>
                  <a:gd name="T13" fmla="*/ 111 h 141"/>
                  <a:gd name="T14" fmla="*/ 74 w 149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1">
                    <a:moveTo>
                      <a:pt x="74" y="141"/>
                    </a:moveTo>
                    <a:cubicBezTo>
                      <a:pt x="62" y="141"/>
                      <a:pt x="50" y="138"/>
                      <a:pt x="39" y="131"/>
                    </a:cubicBezTo>
                    <a:cubicBezTo>
                      <a:pt x="8" y="111"/>
                      <a:pt x="0" y="71"/>
                      <a:pt x="19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39" y="9"/>
                      <a:pt x="80" y="0"/>
                      <a:pt x="110" y="19"/>
                    </a:cubicBezTo>
                    <a:cubicBezTo>
                      <a:pt x="141" y="39"/>
                      <a:pt x="149" y="79"/>
                      <a:pt x="130" y="110"/>
                    </a:cubicBezTo>
                    <a:cubicBezTo>
                      <a:pt x="129" y="111"/>
                      <a:pt x="129" y="111"/>
                      <a:pt x="129" y="111"/>
                    </a:cubicBezTo>
                    <a:cubicBezTo>
                      <a:pt x="117" y="130"/>
                      <a:pt x="9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364">
                <a:extLst>
                  <a:ext uri="{FF2B5EF4-FFF2-40B4-BE49-F238E27FC236}">
                    <a16:creationId xmlns:a16="http://schemas.microsoft.com/office/drawing/2014/main" id="{61E6A6C7-A5D7-4DBB-AE7D-AD074CFF5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" y="2364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14 w 155"/>
                  <a:gd name="T3" fmla="*/ 103 h 148"/>
                  <a:gd name="T4" fmla="*/ 13 w 155"/>
                  <a:gd name="T5" fmla="*/ 101 h 148"/>
                  <a:gd name="T6" fmla="*/ 54 w 155"/>
                  <a:gd name="T7" fmla="*/ 13 h 148"/>
                  <a:gd name="T8" fmla="*/ 142 w 155"/>
                  <a:gd name="T9" fmla="*/ 54 h 148"/>
                  <a:gd name="T10" fmla="*/ 142 w 155"/>
                  <a:gd name="T11" fmla="*/ 55 h 148"/>
                  <a:gd name="T12" fmla="*/ 102 w 155"/>
                  <a:gd name="T13" fmla="*/ 143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50" y="148"/>
                      <a:pt x="24" y="131"/>
                      <a:pt x="14" y="103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0" y="66"/>
                      <a:pt x="18" y="26"/>
                      <a:pt x="54" y="13"/>
                    </a:cubicBezTo>
                    <a:cubicBezTo>
                      <a:pt x="89" y="0"/>
                      <a:pt x="129" y="18"/>
                      <a:pt x="142" y="54"/>
                    </a:cubicBezTo>
                    <a:cubicBezTo>
                      <a:pt x="142" y="55"/>
                      <a:pt x="142" y="55"/>
                      <a:pt x="142" y="55"/>
                    </a:cubicBezTo>
                    <a:cubicBezTo>
                      <a:pt x="155" y="91"/>
                      <a:pt x="137" y="130"/>
                      <a:pt x="102" y="143"/>
                    </a:cubicBezTo>
                    <a:cubicBezTo>
                      <a:pt x="94" y="146"/>
                      <a:pt x="86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365">
                <a:extLst>
                  <a:ext uri="{FF2B5EF4-FFF2-40B4-BE49-F238E27FC236}">
                    <a16:creationId xmlns:a16="http://schemas.microsoft.com/office/drawing/2014/main" id="{C0588DA5-4ED7-4917-98F5-51AF871FC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247"/>
                <a:ext cx="56" cy="53"/>
              </a:xfrm>
              <a:custGeom>
                <a:avLst/>
                <a:gdLst>
                  <a:gd name="T0" fmla="*/ 101 w 204"/>
                  <a:gd name="T1" fmla="*/ 192 h 192"/>
                  <a:gd name="T2" fmla="*/ 53 w 204"/>
                  <a:gd name="T3" fmla="*/ 178 h 192"/>
                  <a:gd name="T4" fmla="*/ 26 w 204"/>
                  <a:gd name="T5" fmla="*/ 55 h 192"/>
                  <a:gd name="T6" fmla="*/ 27 w 204"/>
                  <a:gd name="T7" fmla="*/ 53 h 192"/>
                  <a:gd name="T8" fmla="*/ 150 w 204"/>
                  <a:gd name="T9" fmla="*/ 26 h 192"/>
                  <a:gd name="T10" fmla="*/ 177 w 204"/>
                  <a:gd name="T11" fmla="*/ 149 h 192"/>
                  <a:gd name="T12" fmla="*/ 176 w 204"/>
                  <a:gd name="T13" fmla="*/ 151 h 192"/>
                  <a:gd name="T14" fmla="*/ 101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1" y="192"/>
                    </a:moveTo>
                    <a:cubicBezTo>
                      <a:pt x="85" y="192"/>
                      <a:pt x="68" y="187"/>
                      <a:pt x="53" y="178"/>
                    </a:cubicBezTo>
                    <a:cubicBezTo>
                      <a:pt x="12" y="151"/>
                      <a:pt x="0" y="96"/>
                      <a:pt x="26" y="55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54" y="12"/>
                      <a:pt x="109" y="0"/>
                      <a:pt x="150" y="26"/>
                    </a:cubicBezTo>
                    <a:cubicBezTo>
                      <a:pt x="192" y="53"/>
                      <a:pt x="204" y="108"/>
                      <a:pt x="177" y="149"/>
                    </a:cubicBezTo>
                    <a:cubicBezTo>
                      <a:pt x="176" y="151"/>
                      <a:pt x="176" y="151"/>
                      <a:pt x="176" y="151"/>
                    </a:cubicBezTo>
                    <a:cubicBezTo>
                      <a:pt x="159" y="177"/>
                      <a:pt x="130" y="192"/>
                      <a:pt x="101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366">
                <a:extLst>
                  <a:ext uri="{FF2B5EF4-FFF2-40B4-BE49-F238E27FC236}">
                    <a16:creationId xmlns:a16="http://schemas.microsoft.com/office/drawing/2014/main" id="{96A4BA3F-0F32-49E5-AA82-D1B161A91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211"/>
                <a:ext cx="51" cy="47"/>
              </a:xfrm>
              <a:custGeom>
                <a:avLst/>
                <a:gdLst>
                  <a:gd name="T0" fmla="*/ 91 w 183"/>
                  <a:gd name="T1" fmla="*/ 173 h 173"/>
                  <a:gd name="T2" fmla="*/ 16 w 183"/>
                  <a:gd name="T3" fmla="*/ 121 h 173"/>
                  <a:gd name="T4" fmla="*/ 15 w 183"/>
                  <a:gd name="T5" fmla="*/ 119 h 173"/>
                  <a:gd name="T6" fmla="*/ 63 w 183"/>
                  <a:gd name="T7" fmla="*/ 15 h 173"/>
                  <a:gd name="T8" fmla="*/ 166 w 183"/>
                  <a:gd name="T9" fmla="*/ 63 h 173"/>
                  <a:gd name="T10" fmla="*/ 167 w 183"/>
                  <a:gd name="T11" fmla="*/ 65 h 173"/>
                  <a:gd name="T12" fmla="*/ 119 w 183"/>
                  <a:gd name="T13" fmla="*/ 168 h 173"/>
                  <a:gd name="T14" fmla="*/ 91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1" y="173"/>
                    </a:moveTo>
                    <a:cubicBezTo>
                      <a:pt x="59" y="173"/>
                      <a:pt x="28" y="153"/>
                      <a:pt x="16" y="121"/>
                    </a:cubicBezTo>
                    <a:cubicBezTo>
                      <a:pt x="15" y="119"/>
                      <a:pt x="15" y="119"/>
                      <a:pt x="15" y="119"/>
                    </a:cubicBezTo>
                    <a:cubicBezTo>
                      <a:pt x="0" y="77"/>
                      <a:pt x="21" y="31"/>
                      <a:pt x="63" y="15"/>
                    </a:cubicBezTo>
                    <a:cubicBezTo>
                      <a:pt x="105" y="0"/>
                      <a:pt x="151" y="21"/>
                      <a:pt x="166" y="63"/>
                    </a:cubicBezTo>
                    <a:cubicBezTo>
                      <a:pt x="167" y="65"/>
                      <a:pt x="167" y="65"/>
                      <a:pt x="167" y="65"/>
                    </a:cubicBezTo>
                    <a:cubicBezTo>
                      <a:pt x="183" y="106"/>
                      <a:pt x="161" y="153"/>
                      <a:pt x="119" y="168"/>
                    </a:cubicBezTo>
                    <a:cubicBezTo>
                      <a:pt x="110" y="172"/>
                      <a:pt x="101" y="173"/>
                      <a:pt x="91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367">
                <a:extLst>
                  <a:ext uri="{FF2B5EF4-FFF2-40B4-BE49-F238E27FC236}">
                    <a16:creationId xmlns:a16="http://schemas.microsoft.com/office/drawing/2014/main" id="{8FA3A840-60EA-4FCC-AC95-E5FBD3A6A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099"/>
                <a:ext cx="49" cy="48"/>
              </a:xfrm>
              <a:custGeom>
                <a:avLst/>
                <a:gdLst>
                  <a:gd name="T0" fmla="*/ 89 w 179"/>
                  <a:gd name="T1" fmla="*/ 173 h 173"/>
                  <a:gd name="T2" fmla="*/ 73 w 179"/>
                  <a:gd name="T3" fmla="*/ 171 h 173"/>
                  <a:gd name="T4" fmla="*/ 9 w 179"/>
                  <a:gd name="T5" fmla="*/ 74 h 173"/>
                  <a:gd name="T6" fmla="*/ 10 w 179"/>
                  <a:gd name="T7" fmla="*/ 73 h 173"/>
                  <a:gd name="T8" fmla="*/ 106 w 179"/>
                  <a:gd name="T9" fmla="*/ 9 h 173"/>
                  <a:gd name="T10" fmla="*/ 170 w 179"/>
                  <a:gd name="T11" fmla="*/ 105 h 173"/>
                  <a:gd name="T12" fmla="*/ 169 w 179"/>
                  <a:gd name="T13" fmla="*/ 107 h 173"/>
                  <a:gd name="T14" fmla="*/ 89 w 179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3">
                    <a:moveTo>
                      <a:pt x="89" y="173"/>
                    </a:moveTo>
                    <a:cubicBezTo>
                      <a:pt x="84" y="173"/>
                      <a:pt x="78" y="172"/>
                      <a:pt x="73" y="171"/>
                    </a:cubicBezTo>
                    <a:cubicBezTo>
                      <a:pt x="29" y="162"/>
                      <a:pt x="0" y="119"/>
                      <a:pt x="9" y="74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9" y="28"/>
                      <a:pt x="62" y="0"/>
                      <a:pt x="106" y="9"/>
                    </a:cubicBezTo>
                    <a:cubicBezTo>
                      <a:pt x="150" y="18"/>
                      <a:pt x="179" y="61"/>
                      <a:pt x="170" y="105"/>
                    </a:cubicBezTo>
                    <a:cubicBezTo>
                      <a:pt x="169" y="107"/>
                      <a:pt x="169" y="107"/>
                      <a:pt x="169" y="107"/>
                    </a:cubicBezTo>
                    <a:cubicBezTo>
                      <a:pt x="161" y="146"/>
                      <a:pt x="127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368">
                <a:extLst>
                  <a:ext uri="{FF2B5EF4-FFF2-40B4-BE49-F238E27FC236}">
                    <a16:creationId xmlns:a16="http://schemas.microsoft.com/office/drawing/2014/main" id="{1DFEF622-963F-4CE7-8FF8-8246B57C3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2059"/>
                <a:ext cx="54" cy="51"/>
              </a:xfrm>
              <a:custGeom>
                <a:avLst/>
                <a:gdLst>
                  <a:gd name="T0" fmla="*/ 97 w 193"/>
                  <a:gd name="T1" fmla="*/ 183 h 183"/>
                  <a:gd name="T2" fmla="*/ 17 w 193"/>
                  <a:gd name="T3" fmla="*/ 127 h 183"/>
                  <a:gd name="T4" fmla="*/ 17 w 193"/>
                  <a:gd name="T5" fmla="*/ 126 h 183"/>
                  <a:gd name="T6" fmla="*/ 67 w 193"/>
                  <a:gd name="T7" fmla="*/ 16 h 183"/>
                  <a:gd name="T8" fmla="*/ 176 w 193"/>
                  <a:gd name="T9" fmla="*/ 67 h 183"/>
                  <a:gd name="T10" fmla="*/ 177 w 193"/>
                  <a:gd name="T11" fmla="*/ 69 h 183"/>
                  <a:gd name="T12" fmla="*/ 126 w 193"/>
                  <a:gd name="T13" fmla="*/ 178 h 183"/>
                  <a:gd name="T14" fmla="*/ 97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7" y="183"/>
                    </a:moveTo>
                    <a:cubicBezTo>
                      <a:pt x="62" y="183"/>
                      <a:pt x="30" y="162"/>
                      <a:pt x="17" y="127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0" y="81"/>
                      <a:pt x="23" y="33"/>
                      <a:pt x="67" y="16"/>
                    </a:cubicBezTo>
                    <a:cubicBezTo>
                      <a:pt x="111" y="0"/>
                      <a:pt x="160" y="23"/>
                      <a:pt x="176" y="67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93" y="113"/>
                      <a:pt x="170" y="162"/>
                      <a:pt x="126" y="178"/>
                    </a:cubicBezTo>
                    <a:cubicBezTo>
                      <a:pt x="117" y="181"/>
                      <a:pt x="107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369">
                <a:extLst>
                  <a:ext uri="{FF2B5EF4-FFF2-40B4-BE49-F238E27FC236}">
                    <a16:creationId xmlns:a16="http://schemas.microsoft.com/office/drawing/2014/main" id="{5D5365B7-6C1B-48C7-BC12-1346E6880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936"/>
                <a:ext cx="61" cy="60"/>
              </a:xfrm>
              <a:custGeom>
                <a:avLst/>
                <a:gdLst>
                  <a:gd name="T0" fmla="*/ 111 w 223"/>
                  <a:gd name="T1" fmla="*/ 217 h 217"/>
                  <a:gd name="T2" fmla="*/ 91 w 223"/>
                  <a:gd name="T3" fmla="*/ 214 h 217"/>
                  <a:gd name="T4" fmla="*/ 11 w 223"/>
                  <a:gd name="T5" fmla="*/ 94 h 217"/>
                  <a:gd name="T6" fmla="*/ 12 w 223"/>
                  <a:gd name="T7" fmla="*/ 92 h 217"/>
                  <a:gd name="T8" fmla="*/ 132 w 223"/>
                  <a:gd name="T9" fmla="*/ 12 h 217"/>
                  <a:gd name="T10" fmla="*/ 212 w 223"/>
                  <a:gd name="T11" fmla="*/ 132 h 217"/>
                  <a:gd name="T12" fmla="*/ 212 w 223"/>
                  <a:gd name="T13" fmla="*/ 135 h 217"/>
                  <a:gd name="T14" fmla="*/ 111 w 223"/>
                  <a:gd name="T15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7">
                    <a:moveTo>
                      <a:pt x="111" y="217"/>
                    </a:moveTo>
                    <a:cubicBezTo>
                      <a:pt x="105" y="217"/>
                      <a:pt x="98" y="216"/>
                      <a:pt x="91" y="214"/>
                    </a:cubicBezTo>
                    <a:cubicBezTo>
                      <a:pt x="36" y="203"/>
                      <a:pt x="0" y="149"/>
                      <a:pt x="11" y="94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23" y="36"/>
                      <a:pt x="77" y="0"/>
                      <a:pt x="132" y="12"/>
                    </a:cubicBezTo>
                    <a:cubicBezTo>
                      <a:pt x="188" y="23"/>
                      <a:pt x="223" y="77"/>
                      <a:pt x="212" y="132"/>
                    </a:cubicBezTo>
                    <a:cubicBezTo>
                      <a:pt x="212" y="135"/>
                      <a:pt x="212" y="135"/>
                      <a:pt x="212" y="135"/>
                    </a:cubicBezTo>
                    <a:cubicBezTo>
                      <a:pt x="202" y="183"/>
                      <a:pt x="159" y="217"/>
                      <a:pt x="111" y="2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370">
                <a:extLst>
                  <a:ext uri="{FF2B5EF4-FFF2-40B4-BE49-F238E27FC236}">
                    <a16:creationId xmlns:a16="http://schemas.microsoft.com/office/drawing/2014/main" id="{CBCAA81D-72D5-495F-83A8-6EFAAC77F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1902"/>
                <a:ext cx="57" cy="57"/>
              </a:xfrm>
              <a:custGeom>
                <a:avLst/>
                <a:gdLst>
                  <a:gd name="T0" fmla="*/ 103 w 207"/>
                  <a:gd name="T1" fmla="*/ 209 h 209"/>
                  <a:gd name="T2" fmla="*/ 102 w 207"/>
                  <a:gd name="T3" fmla="*/ 209 h 209"/>
                  <a:gd name="T4" fmla="*/ 0 w 207"/>
                  <a:gd name="T5" fmla="*/ 104 h 209"/>
                  <a:gd name="T6" fmla="*/ 0 w 207"/>
                  <a:gd name="T7" fmla="*/ 102 h 209"/>
                  <a:gd name="T8" fmla="*/ 103 w 207"/>
                  <a:gd name="T9" fmla="*/ 0 h 209"/>
                  <a:gd name="T10" fmla="*/ 105 w 207"/>
                  <a:gd name="T11" fmla="*/ 0 h 209"/>
                  <a:gd name="T12" fmla="*/ 206 w 207"/>
                  <a:gd name="T13" fmla="*/ 105 h 209"/>
                  <a:gd name="T14" fmla="*/ 206 w 207"/>
                  <a:gd name="T15" fmla="*/ 107 h 209"/>
                  <a:gd name="T16" fmla="*/ 103 w 207"/>
                  <a:gd name="T17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7" h="209">
                    <a:moveTo>
                      <a:pt x="103" y="209"/>
                    </a:moveTo>
                    <a:cubicBezTo>
                      <a:pt x="103" y="209"/>
                      <a:pt x="102" y="209"/>
                      <a:pt x="102" y="209"/>
                    </a:cubicBezTo>
                    <a:cubicBezTo>
                      <a:pt x="45" y="208"/>
                      <a:pt x="0" y="161"/>
                      <a:pt x="0" y="104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45"/>
                      <a:pt x="47" y="0"/>
                      <a:pt x="103" y="0"/>
                    </a:cubicBezTo>
                    <a:cubicBezTo>
                      <a:pt x="104" y="0"/>
                      <a:pt x="104" y="0"/>
                      <a:pt x="105" y="0"/>
                    </a:cubicBezTo>
                    <a:cubicBezTo>
                      <a:pt x="162" y="1"/>
                      <a:pt x="207" y="48"/>
                      <a:pt x="206" y="105"/>
                    </a:cubicBezTo>
                    <a:cubicBezTo>
                      <a:pt x="206" y="107"/>
                      <a:pt x="206" y="107"/>
                      <a:pt x="206" y="107"/>
                    </a:cubicBezTo>
                    <a:cubicBezTo>
                      <a:pt x="205" y="163"/>
                      <a:pt x="159" y="209"/>
                      <a:pt x="103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371">
                <a:extLst>
                  <a:ext uri="{FF2B5EF4-FFF2-40B4-BE49-F238E27FC236}">
                    <a16:creationId xmlns:a16="http://schemas.microsoft.com/office/drawing/2014/main" id="{48DDD6D0-323C-4259-BCA8-B06291593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789"/>
                <a:ext cx="42" cy="41"/>
              </a:xfrm>
              <a:custGeom>
                <a:avLst/>
                <a:gdLst>
                  <a:gd name="T0" fmla="*/ 76 w 152"/>
                  <a:gd name="T1" fmla="*/ 147 h 147"/>
                  <a:gd name="T2" fmla="*/ 7 w 152"/>
                  <a:gd name="T3" fmla="*/ 89 h 147"/>
                  <a:gd name="T4" fmla="*/ 7 w 152"/>
                  <a:gd name="T5" fmla="*/ 87 h 147"/>
                  <a:gd name="T6" fmla="*/ 64 w 152"/>
                  <a:gd name="T7" fmla="*/ 7 h 147"/>
                  <a:gd name="T8" fmla="*/ 145 w 152"/>
                  <a:gd name="T9" fmla="*/ 64 h 147"/>
                  <a:gd name="T10" fmla="*/ 145 w 152"/>
                  <a:gd name="T11" fmla="*/ 65 h 147"/>
                  <a:gd name="T12" fmla="*/ 88 w 152"/>
                  <a:gd name="T13" fmla="*/ 146 h 147"/>
                  <a:gd name="T14" fmla="*/ 76 w 152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7">
                    <a:moveTo>
                      <a:pt x="76" y="147"/>
                    </a:moveTo>
                    <a:cubicBezTo>
                      <a:pt x="43" y="147"/>
                      <a:pt x="13" y="123"/>
                      <a:pt x="7" y="89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0" y="49"/>
                      <a:pt x="26" y="13"/>
                      <a:pt x="64" y="7"/>
                    </a:cubicBezTo>
                    <a:cubicBezTo>
                      <a:pt x="102" y="0"/>
                      <a:pt x="138" y="26"/>
                      <a:pt x="145" y="64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52" y="103"/>
                      <a:pt x="126" y="139"/>
                      <a:pt x="88" y="146"/>
                    </a:cubicBezTo>
                    <a:cubicBezTo>
                      <a:pt x="84" y="147"/>
                      <a:pt x="8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372">
                <a:extLst>
                  <a:ext uri="{FF2B5EF4-FFF2-40B4-BE49-F238E27FC236}">
                    <a16:creationId xmlns:a16="http://schemas.microsoft.com/office/drawing/2014/main" id="{4DFDC4F2-D6D0-4F53-A077-EE63C5A1A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742"/>
                <a:ext cx="56" cy="56"/>
              </a:xfrm>
              <a:custGeom>
                <a:avLst/>
                <a:gdLst>
                  <a:gd name="T0" fmla="*/ 101 w 202"/>
                  <a:gd name="T1" fmla="*/ 203 h 203"/>
                  <a:gd name="T2" fmla="*/ 100 w 202"/>
                  <a:gd name="T3" fmla="*/ 203 h 203"/>
                  <a:gd name="T4" fmla="*/ 1 w 202"/>
                  <a:gd name="T5" fmla="*/ 102 h 203"/>
                  <a:gd name="T6" fmla="*/ 1 w 202"/>
                  <a:gd name="T7" fmla="*/ 99 h 203"/>
                  <a:gd name="T8" fmla="*/ 103 w 202"/>
                  <a:gd name="T9" fmla="*/ 1 h 203"/>
                  <a:gd name="T10" fmla="*/ 201 w 202"/>
                  <a:gd name="T11" fmla="*/ 102 h 203"/>
                  <a:gd name="T12" fmla="*/ 201 w 202"/>
                  <a:gd name="T13" fmla="*/ 105 h 203"/>
                  <a:gd name="T14" fmla="*/ 101 w 202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03">
                    <a:moveTo>
                      <a:pt x="101" y="203"/>
                    </a:moveTo>
                    <a:cubicBezTo>
                      <a:pt x="101" y="203"/>
                      <a:pt x="100" y="203"/>
                      <a:pt x="100" y="203"/>
                    </a:cubicBezTo>
                    <a:cubicBezTo>
                      <a:pt x="45" y="203"/>
                      <a:pt x="0" y="157"/>
                      <a:pt x="1" y="102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2" y="44"/>
                      <a:pt x="48" y="0"/>
                      <a:pt x="103" y="1"/>
                    </a:cubicBezTo>
                    <a:cubicBezTo>
                      <a:pt x="158" y="2"/>
                      <a:pt x="202" y="47"/>
                      <a:pt x="201" y="102"/>
                    </a:cubicBezTo>
                    <a:cubicBezTo>
                      <a:pt x="201" y="105"/>
                      <a:pt x="201" y="105"/>
                      <a:pt x="201" y="105"/>
                    </a:cubicBezTo>
                    <a:cubicBezTo>
                      <a:pt x="201" y="159"/>
                      <a:pt x="156" y="203"/>
                      <a:pt x="101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373">
                <a:extLst>
                  <a:ext uri="{FF2B5EF4-FFF2-40B4-BE49-F238E27FC236}">
                    <a16:creationId xmlns:a16="http://schemas.microsoft.com/office/drawing/2014/main" id="{1AED9CF1-C2FB-49AD-A30E-6087CB13B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631"/>
                <a:ext cx="43" cy="41"/>
              </a:xfrm>
              <a:custGeom>
                <a:avLst/>
                <a:gdLst>
                  <a:gd name="T0" fmla="*/ 77 w 153"/>
                  <a:gd name="T1" fmla="*/ 148 h 148"/>
                  <a:gd name="T2" fmla="*/ 7 w 153"/>
                  <a:gd name="T3" fmla="*/ 90 h 148"/>
                  <a:gd name="T4" fmla="*/ 7 w 153"/>
                  <a:gd name="T5" fmla="*/ 88 h 148"/>
                  <a:gd name="T6" fmla="*/ 64 w 153"/>
                  <a:gd name="T7" fmla="*/ 7 h 148"/>
                  <a:gd name="T8" fmla="*/ 146 w 153"/>
                  <a:gd name="T9" fmla="*/ 64 h 148"/>
                  <a:gd name="T10" fmla="*/ 146 w 153"/>
                  <a:gd name="T11" fmla="*/ 66 h 148"/>
                  <a:gd name="T12" fmla="*/ 89 w 153"/>
                  <a:gd name="T13" fmla="*/ 147 h 148"/>
                  <a:gd name="T14" fmla="*/ 77 w 153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8">
                    <a:moveTo>
                      <a:pt x="77" y="148"/>
                    </a:moveTo>
                    <a:cubicBezTo>
                      <a:pt x="43" y="148"/>
                      <a:pt x="13" y="124"/>
                      <a:pt x="7" y="90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0" y="50"/>
                      <a:pt x="26" y="13"/>
                      <a:pt x="64" y="7"/>
                    </a:cubicBezTo>
                    <a:cubicBezTo>
                      <a:pt x="103" y="0"/>
                      <a:pt x="139" y="26"/>
                      <a:pt x="146" y="64"/>
                    </a:cubicBezTo>
                    <a:cubicBezTo>
                      <a:pt x="146" y="66"/>
                      <a:pt x="146" y="66"/>
                      <a:pt x="146" y="66"/>
                    </a:cubicBezTo>
                    <a:cubicBezTo>
                      <a:pt x="153" y="104"/>
                      <a:pt x="127" y="141"/>
                      <a:pt x="89" y="147"/>
                    </a:cubicBezTo>
                    <a:cubicBezTo>
                      <a:pt x="85" y="148"/>
                      <a:pt x="81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374">
                <a:extLst>
                  <a:ext uri="{FF2B5EF4-FFF2-40B4-BE49-F238E27FC236}">
                    <a16:creationId xmlns:a16="http://schemas.microsoft.com/office/drawing/2014/main" id="{CA3D4E32-F959-413C-9B80-81F2BB25D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580"/>
                <a:ext cx="61" cy="58"/>
              </a:xfrm>
              <a:custGeom>
                <a:avLst/>
                <a:gdLst>
                  <a:gd name="T0" fmla="*/ 111 w 223"/>
                  <a:gd name="T1" fmla="*/ 210 h 210"/>
                  <a:gd name="T2" fmla="*/ 74 w 223"/>
                  <a:gd name="T3" fmla="*/ 203 h 210"/>
                  <a:gd name="T4" fmla="*/ 21 w 223"/>
                  <a:gd name="T5" fmla="*/ 76 h 210"/>
                  <a:gd name="T6" fmla="*/ 22 w 223"/>
                  <a:gd name="T7" fmla="*/ 74 h 210"/>
                  <a:gd name="T8" fmla="*/ 149 w 223"/>
                  <a:gd name="T9" fmla="*/ 20 h 210"/>
                  <a:gd name="T10" fmla="*/ 202 w 223"/>
                  <a:gd name="T11" fmla="*/ 147 h 210"/>
                  <a:gd name="T12" fmla="*/ 202 w 223"/>
                  <a:gd name="T13" fmla="*/ 149 h 210"/>
                  <a:gd name="T14" fmla="*/ 111 w 223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0">
                    <a:moveTo>
                      <a:pt x="111" y="210"/>
                    </a:moveTo>
                    <a:cubicBezTo>
                      <a:pt x="99" y="210"/>
                      <a:pt x="86" y="208"/>
                      <a:pt x="74" y="203"/>
                    </a:cubicBezTo>
                    <a:cubicBezTo>
                      <a:pt x="24" y="183"/>
                      <a:pt x="0" y="126"/>
                      <a:pt x="21" y="76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42" y="24"/>
                      <a:pt x="99" y="0"/>
                      <a:pt x="149" y="20"/>
                    </a:cubicBezTo>
                    <a:cubicBezTo>
                      <a:pt x="199" y="40"/>
                      <a:pt x="223" y="97"/>
                      <a:pt x="202" y="147"/>
                    </a:cubicBezTo>
                    <a:cubicBezTo>
                      <a:pt x="202" y="149"/>
                      <a:pt x="202" y="149"/>
                      <a:pt x="202" y="149"/>
                    </a:cubicBezTo>
                    <a:cubicBezTo>
                      <a:pt x="186" y="187"/>
                      <a:pt x="150" y="210"/>
                      <a:pt x="11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375">
                <a:extLst>
                  <a:ext uri="{FF2B5EF4-FFF2-40B4-BE49-F238E27FC236}">
                    <a16:creationId xmlns:a16="http://schemas.microsoft.com/office/drawing/2014/main" id="{020286FB-F734-4330-92E4-7C8912903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475"/>
                <a:ext cx="39" cy="38"/>
              </a:xfrm>
              <a:custGeom>
                <a:avLst/>
                <a:gdLst>
                  <a:gd name="T0" fmla="*/ 71 w 142"/>
                  <a:gd name="T1" fmla="*/ 138 h 138"/>
                  <a:gd name="T2" fmla="*/ 7 w 142"/>
                  <a:gd name="T3" fmla="*/ 84 h 138"/>
                  <a:gd name="T4" fmla="*/ 6 w 142"/>
                  <a:gd name="T5" fmla="*/ 82 h 138"/>
                  <a:gd name="T6" fmla="*/ 60 w 142"/>
                  <a:gd name="T7" fmla="*/ 6 h 138"/>
                  <a:gd name="T8" fmla="*/ 136 w 142"/>
                  <a:gd name="T9" fmla="*/ 60 h 138"/>
                  <a:gd name="T10" fmla="*/ 136 w 142"/>
                  <a:gd name="T11" fmla="*/ 61 h 138"/>
                  <a:gd name="T12" fmla="*/ 82 w 142"/>
                  <a:gd name="T13" fmla="*/ 137 h 138"/>
                  <a:gd name="T14" fmla="*/ 71 w 142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8">
                    <a:moveTo>
                      <a:pt x="71" y="138"/>
                    </a:moveTo>
                    <a:cubicBezTo>
                      <a:pt x="40" y="138"/>
                      <a:pt x="12" y="116"/>
                      <a:pt x="7" y="84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0" y="46"/>
                      <a:pt x="24" y="13"/>
                      <a:pt x="60" y="6"/>
                    </a:cubicBezTo>
                    <a:cubicBezTo>
                      <a:pt x="96" y="0"/>
                      <a:pt x="130" y="24"/>
                      <a:pt x="136" y="60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42" y="97"/>
                      <a:pt x="118" y="131"/>
                      <a:pt x="82" y="137"/>
                    </a:cubicBezTo>
                    <a:cubicBezTo>
                      <a:pt x="79" y="138"/>
                      <a:pt x="75" y="138"/>
                      <a:pt x="71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376">
                <a:extLst>
                  <a:ext uri="{FF2B5EF4-FFF2-40B4-BE49-F238E27FC236}">
                    <a16:creationId xmlns:a16="http://schemas.microsoft.com/office/drawing/2014/main" id="{0CC7B2BC-1B59-43BA-9BCF-709F1C569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1431"/>
                <a:ext cx="61" cy="59"/>
              </a:xfrm>
              <a:custGeom>
                <a:avLst/>
                <a:gdLst>
                  <a:gd name="T0" fmla="*/ 110 w 221"/>
                  <a:gd name="T1" fmla="*/ 210 h 210"/>
                  <a:gd name="T2" fmla="*/ 74 w 221"/>
                  <a:gd name="T3" fmla="*/ 203 h 210"/>
                  <a:gd name="T4" fmla="*/ 20 w 221"/>
                  <a:gd name="T5" fmla="*/ 76 h 210"/>
                  <a:gd name="T6" fmla="*/ 21 w 221"/>
                  <a:gd name="T7" fmla="*/ 74 h 210"/>
                  <a:gd name="T8" fmla="*/ 148 w 221"/>
                  <a:gd name="T9" fmla="*/ 20 h 210"/>
                  <a:gd name="T10" fmla="*/ 201 w 221"/>
                  <a:gd name="T11" fmla="*/ 147 h 210"/>
                  <a:gd name="T12" fmla="*/ 200 w 221"/>
                  <a:gd name="T13" fmla="*/ 149 h 210"/>
                  <a:gd name="T14" fmla="*/ 110 w 221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10">
                    <a:moveTo>
                      <a:pt x="110" y="210"/>
                    </a:moveTo>
                    <a:cubicBezTo>
                      <a:pt x="98" y="210"/>
                      <a:pt x="86" y="207"/>
                      <a:pt x="74" y="203"/>
                    </a:cubicBezTo>
                    <a:cubicBezTo>
                      <a:pt x="24" y="182"/>
                      <a:pt x="0" y="126"/>
                      <a:pt x="20" y="76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41" y="24"/>
                      <a:pt x="98" y="0"/>
                      <a:pt x="148" y="20"/>
                    </a:cubicBezTo>
                    <a:cubicBezTo>
                      <a:pt x="197" y="40"/>
                      <a:pt x="221" y="97"/>
                      <a:pt x="201" y="147"/>
                    </a:cubicBezTo>
                    <a:cubicBezTo>
                      <a:pt x="200" y="149"/>
                      <a:pt x="200" y="149"/>
                      <a:pt x="200" y="149"/>
                    </a:cubicBezTo>
                    <a:cubicBezTo>
                      <a:pt x="185" y="187"/>
                      <a:pt x="149" y="210"/>
                      <a:pt x="110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377">
                <a:extLst>
                  <a:ext uri="{FF2B5EF4-FFF2-40B4-BE49-F238E27FC236}">
                    <a16:creationId xmlns:a16="http://schemas.microsoft.com/office/drawing/2014/main" id="{D7FFFD92-F6C5-4703-AA4E-EFEEBF47F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1329"/>
                <a:ext cx="46" cy="42"/>
              </a:xfrm>
              <a:custGeom>
                <a:avLst/>
                <a:gdLst>
                  <a:gd name="T0" fmla="*/ 83 w 164"/>
                  <a:gd name="T1" fmla="*/ 155 h 155"/>
                  <a:gd name="T2" fmla="*/ 21 w 164"/>
                  <a:gd name="T3" fmla="*/ 120 h 155"/>
                  <a:gd name="T4" fmla="*/ 20 w 164"/>
                  <a:gd name="T5" fmla="*/ 119 h 155"/>
                  <a:gd name="T6" fmla="*/ 45 w 164"/>
                  <a:gd name="T7" fmla="*/ 20 h 155"/>
                  <a:gd name="T8" fmla="*/ 143 w 164"/>
                  <a:gd name="T9" fmla="*/ 45 h 155"/>
                  <a:gd name="T10" fmla="*/ 144 w 164"/>
                  <a:gd name="T11" fmla="*/ 46 h 155"/>
                  <a:gd name="T12" fmla="*/ 119 w 164"/>
                  <a:gd name="T13" fmla="*/ 145 h 155"/>
                  <a:gd name="T14" fmla="*/ 83 w 164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5">
                    <a:moveTo>
                      <a:pt x="83" y="155"/>
                    </a:moveTo>
                    <a:cubicBezTo>
                      <a:pt x="58" y="155"/>
                      <a:pt x="34" y="142"/>
                      <a:pt x="21" y="120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0" y="85"/>
                      <a:pt x="11" y="41"/>
                      <a:pt x="45" y="20"/>
                    </a:cubicBezTo>
                    <a:cubicBezTo>
                      <a:pt x="79" y="0"/>
                      <a:pt x="123" y="11"/>
                      <a:pt x="143" y="45"/>
                    </a:cubicBezTo>
                    <a:cubicBezTo>
                      <a:pt x="144" y="46"/>
                      <a:pt x="144" y="46"/>
                      <a:pt x="144" y="46"/>
                    </a:cubicBezTo>
                    <a:cubicBezTo>
                      <a:pt x="164" y="80"/>
                      <a:pt x="153" y="124"/>
                      <a:pt x="119" y="145"/>
                    </a:cubicBezTo>
                    <a:cubicBezTo>
                      <a:pt x="108" y="152"/>
                      <a:pt x="95" y="155"/>
                      <a:pt x="83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378">
                <a:extLst>
                  <a:ext uri="{FF2B5EF4-FFF2-40B4-BE49-F238E27FC236}">
                    <a16:creationId xmlns:a16="http://schemas.microsoft.com/office/drawing/2014/main" id="{05283B6F-E113-4F98-AE8B-B1655A305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1291"/>
                <a:ext cx="46" cy="44"/>
              </a:xfrm>
              <a:custGeom>
                <a:avLst/>
                <a:gdLst>
                  <a:gd name="T0" fmla="*/ 83 w 167"/>
                  <a:gd name="T1" fmla="*/ 159 h 159"/>
                  <a:gd name="T2" fmla="*/ 55 w 167"/>
                  <a:gd name="T3" fmla="*/ 153 h 159"/>
                  <a:gd name="T4" fmla="*/ 15 w 167"/>
                  <a:gd name="T5" fmla="*/ 58 h 159"/>
                  <a:gd name="T6" fmla="*/ 16 w 167"/>
                  <a:gd name="T7" fmla="*/ 56 h 159"/>
                  <a:gd name="T8" fmla="*/ 111 w 167"/>
                  <a:gd name="T9" fmla="*/ 16 h 159"/>
                  <a:gd name="T10" fmla="*/ 152 w 167"/>
                  <a:gd name="T11" fmla="*/ 111 h 159"/>
                  <a:gd name="T12" fmla="*/ 151 w 167"/>
                  <a:gd name="T13" fmla="*/ 113 h 159"/>
                  <a:gd name="T14" fmla="*/ 83 w 167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9">
                    <a:moveTo>
                      <a:pt x="83" y="159"/>
                    </a:moveTo>
                    <a:cubicBezTo>
                      <a:pt x="74" y="159"/>
                      <a:pt x="64" y="157"/>
                      <a:pt x="55" y="153"/>
                    </a:cubicBezTo>
                    <a:cubicBezTo>
                      <a:pt x="18" y="138"/>
                      <a:pt x="0" y="95"/>
                      <a:pt x="15" y="58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31" y="18"/>
                      <a:pt x="74" y="0"/>
                      <a:pt x="111" y="16"/>
                    </a:cubicBezTo>
                    <a:cubicBezTo>
                      <a:pt x="149" y="31"/>
                      <a:pt x="167" y="74"/>
                      <a:pt x="152" y="111"/>
                    </a:cubicBezTo>
                    <a:cubicBezTo>
                      <a:pt x="151" y="113"/>
                      <a:pt x="151" y="113"/>
                      <a:pt x="151" y="113"/>
                    </a:cubicBezTo>
                    <a:cubicBezTo>
                      <a:pt x="139" y="141"/>
                      <a:pt x="112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379">
                <a:extLst>
                  <a:ext uri="{FF2B5EF4-FFF2-40B4-BE49-F238E27FC236}">
                    <a16:creationId xmlns:a16="http://schemas.microsoft.com/office/drawing/2014/main" id="{507D247D-1725-4978-933F-946448521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193"/>
                <a:ext cx="43" cy="40"/>
              </a:xfrm>
              <a:custGeom>
                <a:avLst/>
                <a:gdLst>
                  <a:gd name="T0" fmla="*/ 79 w 156"/>
                  <a:gd name="T1" fmla="*/ 147 h 147"/>
                  <a:gd name="T2" fmla="*/ 20 w 156"/>
                  <a:gd name="T3" fmla="*/ 113 h 147"/>
                  <a:gd name="T4" fmla="*/ 20 w 156"/>
                  <a:gd name="T5" fmla="*/ 112 h 147"/>
                  <a:gd name="T6" fmla="*/ 43 w 156"/>
                  <a:gd name="T7" fmla="*/ 19 h 147"/>
                  <a:gd name="T8" fmla="*/ 136 w 156"/>
                  <a:gd name="T9" fmla="*/ 42 h 147"/>
                  <a:gd name="T10" fmla="*/ 137 w 156"/>
                  <a:gd name="T11" fmla="*/ 44 h 147"/>
                  <a:gd name="T12" fmla="*/ 114 w 156"/>
                  <a:gd name="T13" fmla="*/ 137 h 147"/>
                  <a:gd name="T14" fmla="*/ 79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9" y="147"/>
                    </a:moveTo>
                    <a:cubicBezTo>
                      <a:pt x="56" y="147"/>
                      <a:pt x="33" y="135"/>
                      <a:pt x="20" y="113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0" y="80"/>
                      <a:pt x="11" y="38"/>
                      <a:pt x="43" y="19"/>
                    </a:cubicBezTo>
                    <a:cubicBezTo>
                      <a:pt x="75" y="0"/>
                      <a:pt x="117" y="10"/>
                      <a:pt x="136" y="42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56" y="76"/>
                      <a:pt x="146" y="118"/>
                      <a:pt x="114" y="137"/>
                    </a:cubicBezTo>
                    <a:cubicBezTo>
                      <a:pt x="103" y="143"/>
                      <a:pt x="91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380">
                <a:extLst>
                  <a:ext uri="{FF2B5EF4-FFF2-40B4-BE49-F238E27FC236}">
                    <a16:creationId xmlns:a16="http://schemas.microsoft.com/office/drawing/2014/main" id="{262CB267-4345-4742-A975-BE73CB884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159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8 h 147"/>
                  <a:gd name="T4" fmla="*/ 26 w 154"/>
                  <a:gd name="T5" fmla="*/ 30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5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8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1"/>
                      <a:pt x="97" y="0"/>
                      <a:pt x="125" y="26"/>
                    </a:cubicBezTo>
                    <a:cubicBezTo>
                      <a:pt x="153" y="52"/>
                      <a:pt x="154" y="96"/>
                      <a:pt x="128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381">
                <a:extLst>
                  <a:ext uri="{FF2B5EF4-FFF2-40B4-BE49-F238E27FC236}">
                    <a16:creationId xmlns:a16="http://schemas.microsoft.com/office/drawing/2014/main" id="{3B9243F2-DB83-4547-8828-C351AB234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057"/>
                <a:ext cx="53" cy="50"/>
              </a:xfrm>
              <a:custGeom>
                <a:avLst/>
                <a:gdLst>
                  <a:gd name="T0" fmla="*/ 96 w 191"/>
                  <a:gd name="T1" fmla="*/ 179 h 179"/>
                  <a:gd name="T2" fmla="*/ 45 w 191"/>
                  <a:gd name="T3" fmla="*/ 162 h 179"/>
                  <a:gd name="T4" fmla="*/ 43 w 191"/>
                  <a:gd name="T5" fmla="*/ 160 h 179"/>
                  <a:gd name="T6" fmla="*/ 29 w 191"/>
                  <a:gd name="T7" fmla="*/ 43 h 179"/>
                  <a:gd name="T8" fmla="*/ 146 w 191"/>
                  <a:gd name="T9" fmla="*/ 29 h 179"/>
                  <a:gd name="T10" fmla="*/ 148 w 191"/>
                  <a:gd name="T11" fmla="*/ 30 h 179"/>
                  <a:gd name="T12" fmla="*/ 162 w 191"/>
                  <a:gd name="T13" fmla="*/ 147 h 179"/>
                  <a:gd name="T14" fmla="*/ 96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6" y="179"/>
                    </a:moveTo>
                    <a:cubicBezTo>
                      <a:pt x="78" y="179"/>
                      <a:pt x="60" y="174"/>
                      <a:pt x="45" y="162"/>
                    </a:cubicBezTo>
                    <a:cubicBezTo>
                      <a:pt x="43" y="160"/>
                      <a:pt x="43" y="160"/>
                      <a:pt x="43" y="160"/>
                    </a:cubicBezTo>
                    <a:cubicBezTo>
                      <a:pt x="7" y="132"/>
                      <a:pt x="0" y="80"/>
                      <a:pt x="29" y="43"/>
                    </a:cubicBezTo>
                    <a:cubicBezTo>
                      <a:pt x="57" y="7"/>
                      <a:pt x="110" y="0"/>
                      <a:pt x="146" y="29"/>
                    </a:cubicBezTo>
                    <a:cubicBezTo>
                      <a:pt x="148" y="30"/>
                      <a:pt x="148" y="30"/>
                      <a:pt x="148" y="30"/>
                    </a:cubicBezTo>
                    <a:cubicBezTo>
                      <a:pt x="184" y="58"/>
                      <a:pt x="191" y="111"/>
                      <a:pt x="162" y="147"/>
                    </a:cubicBezTo>
                    <a:cubicBezTo>
                      <a:pt x="146" y="168"/>
                      <a:pt x="121" y="179"/>
                      <a:pt x="96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382">
                <a:extLst>
                  <a:ext uri="{FF2B5EF4-FFF2-40B4-BE49-F238E27FC236}">
                    <a16:creationId xmlns:a16="http://schemas.microsoft.com/office/drawing/2014/main" id="{3A6C3EAF-D31D-4347-8606-AB842D349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" y="1043"/>
                <a:ext cx="43" cy="40"/>
              </a:xfrm>
              <a:custGeom>
                <a:avLst/>
                <a:gdLst>
                  <a:gd name="T0" fmla="*/ 76 w 153"/>
                  <a:gd name="T1" fmla="*/ 146 h 146"/>
                  <a:gd name="T2" fmla="*/ 29 w 153"/>
                  <a:gd name="T3" fmla="*/ 127 h 146"/>
                  <a:gd name="T4" fmla="*/ 26 w 153"/>
                  <a:gd name="T5" fmla="*/ 30 h 146"/>
                  <a:gd name="T6" fmla="*/ 27 w 153"/>
                  <a:gd name="T7" fmla="*/ 29 h 146"/>
                  <a:gd name="T8" fmla="*/ 124 w 153"/>
                  <a:gd name="T9" fmla="*/ 26 h 146"/>
                  <a:gd name="T10" fmla="*/ 127 w 153"/>
                  <a:gd name="T11" fmla="*/ 123 h 146"/>
                  <a:gd name="T12" fmla="*/ 126 w 153"/>
                  <a:gd name="T13" fmla="*/ 124 h 146"/>
                  <a:gd name="T14" fmla="*/ 76 w 153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6">
                    <a:moveTo>
                      <a:pt x="76" y="146"/>
                    </a:moveTo>
                    <a:cubicBezTo>
                      <a:pt x="59" y="146"/>
                      <a:pt x="42" y="140"/>
                      <a:pt x="29" y="127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6" y="0"/>
                      <a:pt x="124" y="26"/>
                    </a:cubicBezTo>
                    <a:cubicBezTo>
                      <a:pt x="152" y="52"/>
                      <a:pt x="153" y="96"/>
                      <a:pt x="127" y="123"/>
                    </a:cubicBezTo>
                    <a:cubicBezTo>
                      <a:pt x="126" y="124"/>
                      <a:pt x="126" y="124"/>
                      <a:pt x="126" y="124"/>
                    </a:cubicBezTo>
                    <a:cubicBezTo>
                      <a:pt x="112" y="139"/>
                      <a:pt x="94" y="146"/>
                      <a:pt x="7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383">
                <a:extLst>
                  <a:ext uri="{FF2B5EF4-FFF2-40B4-BE49-F238E27FC236}">
                    <a16:creationId xmlns:a16="http://schemas.microsoft.com/office/drawing/2014/main" id="{FF203FB9-B61A-4A90-AA1C-2CBEA58B4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957"/>
                <a:ext cx="56" cy="53"/>
              </a:xfrm>
              <a:custGeom>
                <a:avLst/>
                <a:gdLst>
                  <a:gd name="T0" fmla="*/ 102 w 202"/>
                  <a:gd name="T1" fmla="*/ 191 h 191"/>
                  <a:gd name="T2" fmla="*/ 48 w 202"/>
                  <a:gd name="T3" fmla="*/ 172 h 191"/>
                  <a:gd name="T4" fmla="*/ 46 w 202"/>
                  <a:gd name="T5" fmla="*/ 171 h 191"/>
                  <a:gd name="T6" fmla="*/ 31 w 202"/>
                  <a:gd name="T7" fmla="*/ 46 h 191"/>
                  <a:gd name="T8" fmla="*/ 155 w 202"/>
                  <a:gd name="T9" fmla="*/ 31 h 191"/>
                  <a:gd name="T10" fmla="*/ 157 w 202"/>
                  <a:gd name="T11" fmla="*/ 32 h 191"/>
                  <a:gd name="T12" fmla="*/ 172 w 202"/>
                  <a:gd name="T13" fmla="*/ 157 h 191"/>
                  <a:gd name="T14" fmla="*/ 102 w 202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1">
                    <a:moveTo>
                      <a:pt x="102" y="191"/>
                    </a:moveTo>
                    <a:cubicBezTo>
                      <a:pt x="83" y="191"/>
                      <a:pt x="64" y="185"/>
                      <a:pt x="48" y="172"/>
                    </a:cubicBezTo>
                    <a:cubicBezTo>
                      <a:pt x="46" y="171"/>
                      <a:pt x="46" y="171"/>
                      <a:pt x="46" y="171"/>
                    </a:cubicBezTo>
                    <a:cubicBezTo>
                      <a:pt x="7" y="140"/>
                      <a:pt x="0" y="85"/>
                      <a:pt x="31" y="46"/>
                    </a:cubicBezTo>
                    <a:cubicBezTo>
                      <a:pt x="61" y="7"/>
                      <a:pt x="116" y="0"/>
                      <a:pt x="155" y="31"/>
                    </a:cubicBezTo>
                    <a:cubicBezTo>
                      <a:pt x="157" y="32"/>
                      <a:pt x="157" y="32"/>
                      <a:pt x="157" y="32"/>
                    </a:cubicBezTo>
                    <a:cubicBezTo>
                      <a:pt x="195" y="62"/>
                      <a:pt x="202" y="118"/>
                      <a:pt x="172" y="157"/>
                    </a:cubicBezTo>
                    <a:cubicBezTo>
                      <a:pt x="155" y="179"/>
                      <a:pt x="129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384">
                <a:extLst>
                  <a:ext uri="{FF2B5EF4-FFF2-40B4-BE49-F238E27FC236}">
                    <a16:creationId xmlns:a16="http://schemas.microsoft.com/office/drawing/2014/main" id="{066B5244-41DE-4AED-AE67-34122D9BC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926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9 h 147"/>
                  <a:gd name="T4" fmla="*/ 26 w 154"/>
                  <a:gd name="T5" fmla="*/ 31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6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9"/>
                    </a:cubicBezTo>
                    <a:cubicBezTo>
                      <a:pt x="1" y="102"/>
                      <a:pt x="0" y="59"/>
                      <a:pt x="26" y="31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7" y="0"/>
                      <a:pt x="125" y="26"/>
                    </a:cubicBezTo>
                    <a:cubicBezTo>
                      <a:pt x="153" y="53"/>
                      <a:pt x="154" y="97"/>
                      <a:pt x="128" y="124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385">
                <a:extLst>
                  <a:ext uri="{FF2B5EF4-FFF2-40B4-BE49-F238E27FC236}">
                    <a16:creationId xmlns:a16="http://schemas.microsoft.com/office/drawing/2014/main" id="{DFCB8989-69C9-44DD-9143-C45A4C273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854"/>
                <a:ext cx="66" cy="62"/>
              </a:xfrm>
              <a:custGeom>
                <a:avLst/>
                <a:gdLst>
                  <a:gd name="T0" fmla="*/ 122 w 242"/>
                  <a:gd name="T1" fmla="*/ 227 h 227"/>
                  <a:gd name="T2" fmla="*/ 57 w 242"/>
                  <a:gd name="T3" fmla="*/ 205 h 227"/>
                  <a:gd name="T4" fmla="*/ 55 w 242"/>
                  <a:gd name="T5" fmla="*/ 203 h 227"/>
                  <a:gd name="T6" fmla="*/ 36 w 242"/>
                  <a:gd name="T7" fmla="*/ 55 h 227"/>
                  <a:gd name="T8" fmla="*/ 185 w 242"/>
                  <a:gd name="T9" fmla="*/ 36 h 227"/>
                  <a:gd name="T10" fmla="*/ 187 w 242"/>
                  <a:gd name="T11" fmla="*/ 37 h 227"/>
                  <a:gd name="T12" fmla="*/ 206 w 242"/>
                  <a:gd name="T13" fmla="*/ 186 h 227"/>
                  <a:gd name="T14" fmla="*/ 122 w 242"/>
                  <a:gd name="T15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2" h="227">
                    <a:moveTo>
                      <a:pt x="122" y="227"/>
                    </a:moveTo>
                    <a:cubicBezTo>
                      <a:pt x="99" y="227"/>
                      <a:pt x="76" y="220"/>
                      <a:pt x="57" y="205"/>
                    </a:cubicBezTo>
                    <a:cubicBezTo>
                      <a:pt x="55" y="203"/>
                      <a:pt x="55" y="203"/>
                      <a:pt x="55" y="203"/>
                    </a:cubicBezTo>
                    <a:cubicBezTo>
                      <a:pt x="9" y="167"/>
                      <a:pt x="0" y="101"/>
                      <a:pt x="36" y="55"/>
                    </a:cubicBezTo>
                    <a:cubicBezTo>
                      <a:pt x="72" y="8"/>
                      <a:pt x="139" y="0"/>
                      <a:pt x="185" y="36"/>
                    </a:cubicBezTo>
                    <a:cubicBezTo>
                      <a:pt x="187" y="37"/>
                      <a:pt x="187" y="37"/>
                      <a:pt x="187" y="37"/>
                    </a:cubicBezTo>
                    <a:cubicBezTo>
                      <a:pt x="234" y="73"/>
                      <a:pt x="242" y="140"/>
                      <a:pt x="206" y="186"/>
                    </a:cubicBezTo>
                    <a:cubicBezTo>
                      <a:pt x="185" y="213"/>
                      <a:pt x="154" y="227"/>
                      <a:pt x="122" y="2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386">
                <a:extLst>
                  <a:ext uri="{FF2B5EF4-FFF2-40B4-BE49-F238E27FC236}">
                    <a16:creationId xmlns:a16="http://schemas.microsoft.com/office/drawing/2014/main" id="{A5CCBC6C-0EC4-403E-AE08-33F0A9F34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842"/>
                <a:ext cx="68" cy="64"/>
              </a:xfrm>
              <a:custGeom>
                <a:avLst/>
                <a:gdLst>
                  <a:gd name="T0" fmla="*/ 121 w 244"/>
                  <a:gd name="T1" fmla="*/ 229 h 229"/>
                  <a:gd name="T2" fmla="*/ 25 w 244"/>
                  <a:gd name="T3" fmla="*/ 168 h 229"/>
                  <a:gd name="T4" fmla="*/ 76 w 244"/>
                  <a:gd name="T5" fmla="*/ 27 h 229"/>
                  <a:gd name="T6" fmla="*/ 78 w 244"/>
                  <a:gd name="T7" fmla="*/ 26 h 229"/>
                  <a:gd name="T8" fmla="*/ 219 w 244"/>
                  <a:gd name="T9" fmla="*/ 76 h 229"/>
                  <a:gd name="T10" fmla="*/ 169 w 244"/>
                  <a:gd name="T11" fmla="*/ 217 h 229"/>
                  <a:gd name="T12" fmla="*/ 167 w 244"/>
                  <a:gd name="T13" fmla="*/ 218 h 229"/>
                  <a:gd name="T14" fmla="*/ 121 w 244"/>
                  <a:gd name="T15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4" h="229">
                    <a:moveTo>
                      <a:pt x="121" y="229"/>
                    </a:moveTo>
                    <a:cubicBezTo>
                      <a:pt x="82" y="229"/>
                      <a:pt x="44" y="206"/>
                      <a:pt x="25" y="168"/>
                    </a:cubicBezTo>
                    <a:cubicBezTo>
                      <a:pt x="0" y="115"/>
                      <a:pt x="23" y="52"/>
                      <a:pt x="76" y="27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131" y="0"/>
                      <a:pt x="194" y="23"/>
                      <a:pt x="219" y="76"/>
                    </a:cubicBezTo>
                    <a:cubicBezTo>
                      <a:pt x="244" y="128"/>
                      <a:pt x="222" y="192"/>
                      <a:pt x="169" y="217"/>
                    </a:cubicBezTo>
                    <a:cubicBezTo>
                      <a:pt x="167" y="218"/>
                      <a:pt x="167" y="218"/>
                      <a:pt x="167" y="218"/>
                    </a:cubicBezTo>
                    <a:cubicBezTo>
                      <a:pt x="152" y="225"/>
                      <a:pt x="137" y="229"/>
                      <a:pt x="121" y="2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387">
                <a:extLst>
                  <a:ext uri="{FF2B5EF4-FFF2-40B4-BE49-F238E27FC236}">
                    <a16:creationId xmlns:a16="http://schemas.microsoft.com/office/drawing/2014/main" id="{D161E59D-4C93-4FCA-BFE6-642E80859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792"/>
                <a:ext cx="59" cy="57"/>
              </a:xfrm>
              <a:custGeom>
                <a:avLst/>
                <a:gdLst>
                  <a:gd name="T0" fmla="*/ 109 w 216"/>
                  <a:gd name="T1" fmla="*/ 204 h 204"/>
                  <a:gd name="T2" fmla="*/ 81 w 216"/>
                  <a:gd name="T3" fmla="*/ 200 h 204"/>
                  <a:gd name="T4" fmla="*/ 79 w 216"/>
                  <a:gd name="T5" fmla="*/ 199 h 204"/>
                  <a:gd name="T6" fmla="*/ 15 w 216"/>
                  <a:gd name="T7" fmla="*/ 80 h 204"/>
                  <a:gd name="T8" fmla="*/ 134 w 216"/>
                  <a:gd name="T9" fmla="*/ 16 h 204"/>
                  <a:gd name="T10" fmla="*/ 137 w 216"/>
                  <a:gd name="T11" fmla="*/ 16 h 204"/>
                  <a:gd name="T12" fmla="*/ 200 w 216"/>
                  <a:gd name="T13" fmla="*/ 136 h 204"/>
                  <a:gd name="T14" fmla="*/ 109 w 216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6" h="204">
                    <a:moveTo>
                      <a:pt x="109" y="204"/>
                    </a:moveTo>
                    <a:cubicBezTo>
                      <a:pt x="100" y="204"/>
                      <a:pt x="91" y="202"/>
                      <a:pt x="81" y="200"/>
                    </a:cubicBezTo>
                    <a:cubicBezTo>
                      <a:pt x="79" y="199"/>
                      <a:pt x="79" y="199"/>
                      <a:pt x="79" y="199"/>
                    </a:cubicBezTo>
                    <a:cubicBezTo>
                      <a:pt x="29" y="184"/>
                      <a:pt x="0" y="130"/>
                      <a:pt x="15" y="80"/>
                    </a:cubicBezTo>
                    <a:cubicBezTo>
                      <a:pt x="30" y="29"/>
                      <a:pt x="84" y="0"/>
                      <a:pt x="134" y="16"/>
                    </a:cubicBezTo>
                    <a:cubicBezTo>
                      <a:pt x="137" y="16"/>
                      <a:pt x="137" y="16"/>
                      <a:pt x="137" y="16"/>
                    </a:cubicBezTo>
                    <a:cubicBezTo>
                      <a:pt x="187" y="32"/>
                      <a:pt x="216" y="85"/>
                      <a:pt x="200" y="136"/>
                    </a:cubicBezTo>
                    <a:cubicBezTo>
                      <a:pt x="188" y="177"/>
                      <a:pt x="150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388">
                <a:extLst>
                  <a:ext uri="{FF2B5EF4-FFF2-40B4-BE49-F238E27FC236}">
                    <a16:creationId xmlns:a16="http://schemas.microsoft.com/office/drawing/2014/main" id="{F047A155-1CCF-4811-A050-99628AE73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788"/>
                <a:ext cx="37" cy="35"/>
              </a:xfrm>
              <a:custGeom>
                <a:avLst/>
                <a:gdLst>
                  <a:gd name="T0" fmla="*/ 68 w 137"/>
                  <a:gd name="T1" fmla="*/ 128 h 128"/>
                  <a:gd name="T2" fmla="*/ 14 w 137"/>
                  <a:gd name="T3" fmla="*/ 94 h 128"/>
                  <a:gd name="T4" fmla="*/ 42 w 137"/>
                  <a:gd name="T5" fmla="*/ 15 h 128"/>
                  <a:gd name="T6" fmla="*/ 43 w 137"/>
                  <a:gd name="T7" fmla="*/ 14 h 128"/>
                  <a:gd name="T8" fmla="*/ 122 w 137"/>
                  <a:gd name="T9" fmla="*/ 42 h 128"/>
                  <a:gd name="T10" fmla="*/ 95 w 137"/>
                  <a:gd name="T11" fmla="*/ 121 h 128"/>
                  <a:gd name="T12" fmla="*/ 93 w 137"/>
                  <a:gd name="T13" fmla="*/ 122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5" y="128"/>
                      <a:pt x="24" y="115"/>
                      <a:pt x="14" y="94"/>
                    </a:cubicBezTo>
                    <a:cubicBezTo>
                      <a:pt x="0" y="64"/>
                      <a:pt x="12" y="29"/>
                      <a:pt x="42" y="15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73" y="0"/>
                      <a:pt x="108" y="13"/>
                      <a:pt x="122" y="42"/>
                    </a:cubicBezTo>
                    <a:cubicBezTo>
                      <a:pt x="137" y="72"/>
                      <a:pt x="124" y="107"/>
                      <a:pt x="95" y="121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5" y="126"/>
                      <a:pt x="76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389">
                <a:extLst>
                  <a:ext uri="{FF2B5EF4-FFF2-40B4-BE49-F238E27FC236}">
                    <a16:creationId xmlns:a16="http://schemas.microsoft.com/office/drawing/2014/main" id="{B23C92D7-F6E5-4331-9BF3-2FC70A6EF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751"/>
                <a:ext cx="51" cy="48"/>
              </a:xfrm>
              <a:custGeom>
                <a:avLst/>
                <a:gdLst>
                  <a:gd name="T0" fmla="*/ 93 w 184"/>
                  <a:gd name="T1" fmla="*/ 174 h 174"/>
                  <a:gd name="T2" fmla="*/ 69 w 184"/>
                  <a:gd name="T3" fmla="*/ 170 h 174"/>
                  <a:gd name="T4" fmla="*/ 67 w 184"/>
                  <a:gd name="T5" fmla="*/ 169 h 174"/>
                  <a:gd name="T6" fmla="*/ 13 w 184"/>
                  <a:gd name="T7" fmla="*/ 68 h 174"/>
                  <a:gd name="T8" fmla="*/ 115 w 184"/>
                  <a:gd name="T9" fmla="*/ 13 h 174"/>
                  <a:gd name="T10" fmla="*/ 116 w 184"/>
                  <a:gd name="T11" fmla="*/ 14 h 174"/>
                  <a:gd name="T12" fmla="*/ 171 w 184"/>
                  <a:gd name="T13" fmla="*/ 115 h 174"/>
                  <a:gd name="T14" fmla="*/ 93 w 184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4" h="174">
                    <a:moveTo>
                      <a:pt x="93" y="174"/>
                    </a:moveTo>
                    <a:cubicBezTo>
                      <a:pt x="85" y="174"/>
                      <a:pt x="77" y="172"/>
                      <a:pt x="69" y="170"/>
                    </a:cubicBezTo>
                    <a:cubicBezTo>
                      <a:pt x="67" y="169"/>
                      <a:pt x="67" y="169"/>
                      <a:pt x="67" y="169"/>
                    </a:cubicBezTo>
                    <a:cubicBezTo>
                      <a:pt x="24" y="157"/>
                      <a:pt x="0" y="111"/>
                      <a:pt x="13" y="68"/>
                    </a:cubicBezTo>
                    <a:cubicBezTo>
                      <a:pt x="26" y="25"/>
                      <a:pt x="71" y="0"/>
                      <a:pt x="115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60" y="27"/>
                      <a:pt x="184" y="72"/>
                      <a:pt x="171" y="115"/>
                    </a:cubicBezTo>
                    <a:cubicBezTo>
                      <a:pt x="160" y="151"/>
                      <a:pt x="128" y="174"/>
                      <a:pt x="93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390">
                <a:extLst>
                  <a:ext uri="{FF2B5EF4-FFF2-40B4-BE49-F238E27FC236}">
                    <a16:creationId xmlns:a16="http://schemas.microsoft.com/office/drawing/2014/main" id="{0A74AC98-EB92-4ED6-A94B-797524B2E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731"/>
                <a:ext cx="62" cy="59"/>
              </a:xfrm>
              <a:custGeom>
                <a:avLst/>
                <a:gdLst>
                  <a:gd name="T0" fmla="*/ 109 w 222"/>
                  <a:gd name="T1" fmla="*/ 216 h 216"/>
                  <a:gd name="T2" fmla="*/ 4 w 222"/>
                  <a:gd name="T3" fmla="*/ 118 h 216"/>
                  <a:gd name="T4" fmla="*/ 101 w 222"/>
                  <a:gd name="T5" fmla="*/ 5 h 216"/>
                  <a:gd name="T6" fmla="*/ 104 w 222"/>
                  <a:gd name="T7" fmla="*/ 5 h 216"/>
                  <a:gd name="T8" fmla="*/ 217 w 222"/>
                  <a:gd name="T9" fmla="*/ 102 h 216"/>
                  <a:gd name="T10" fmla="*/ 120 w 222"/>
                  <a:gd name="T11" fmla="*/ 215 h 216"/>
                  <a:gd name="T12" fmla="*/ 118 w 222"/>
                  <a:gd name="T13" fmla="*/ 216 h 216"/>
                  <a:gd name="T14" fmla="*/ 109 w 222"/>
                  <a:gd name="T15" fmla="*/ 21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216">
                    <a:moveTo>
                      <a:pt x="109" y="216"/>
                    </a:moveTo>
                    <a:cubicBezTo>
                      <a:pt x="55" y="216"/>
                      <a:pt x="8" y="174"/>
                      <a:pt x="4" y="118"/>
                    </a:cubicBezTo>
                    <a:cubicBezTo>
                      <a:pt x="0" y="60"/>
                      <a:pt x="43" y="9"/>
                      <a:pt x="101" y="5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62" y="0"/>
                      <a:pt x="213" y="44"/>
                      <a:pt x="217" y="102"/>
                    </a:cubicBezTo>
                    <a:cubicBezTo>
                      <a:pt x="222" y="160"/>
                      <a:pt x="178" y="211"/>
                      <a:pt x="120" y="215"/>
                    </a:cubicBezTo>
                    <a:cubicBezTo>
                      <a:pt x="118" y="216"/>
                      <a:pt x="118" y="216"/>
                      <a:pt x="118" y="216"/>
                    </a:cubicBezTo>
                    <a:cubicBezTo>
                      <a:pt x="115" y="216"/>
                      <a:pt x="112" y="216"/>
                      <a:pt x="109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391">
                <a:extLst>
                  <a:ext uri="{FF2B5EF4-FFF2-40B4-BE49-F238E27FC236}">
                    <a16:creationId xmlns:a16="http://schemas.microsoft.com/office/drawing/2014/main" id="{89D1B458-B166-46F2-9AD1-6AD56717C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731"/>
                <a:ext cx="36" cy="35"/>
              </a:xfrm>
              <a:custGeom>
                <a:avLst/>
                <a:gdLst>
                  <a:gd name="T0" fmla="*/ 65 w 131"/>
                  <a:gd name="T1" fmla="*/ 128 h 128"/>
                  <a:gd name="T2" fmla="*/ 2 w 131"/>
                  <a:gd name="T3" fmla="*/ 71 h 128"/>
                  <a:gd name="T4" fmla="*/ 60 w 131"/>
                  <a:gd name="T5" fmla="*/ 3 h 128"/>
                  <a:gd name="T6" fmla="*/ 61 w 131"/>
                  <a:gd name="T7" fmla="*/ 3 h 128"/>
                  <a:gd name="T8" fmla="*/ 129 w 131"/>
                  <a:gd name="T9" fmla="*/ 61 h 128"/>
                  <a:gd name="T10" fmla="*/ 71 w 131"/>
                  <a:gd name="T11" fmla="*/ 128 h 128"/>
                  <a:gd name="T12" fmla="*/ 70 w 131"/>
                  <a:gd name="T13" fmla="*/ 128 h 128"/>
                  <a:gd name="T14" fmla="*/ 65 w 131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8">
                    <a:moveTo>
                      <a:pt x="65" y="128"/>
                    </a:moveTo>
                    <a:cubicBezTo>
                      <a:pt x="32" y="128"/>
                      <a:pt x="5" y="103"/>
                      <a:pt x="2" y="71"/>
                    </a:cubicBezTo>
                    <a:cubicBezTo>
                      <a:pt x="0" y="36"/>
                      <a:pt x="25" y="6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96" y="0"/>
                      <a:pt x="126" y="26"/>
                      <a:pt x="129" y="61"/>
                    </a:cubicBezTo>
                    <a:cubicBezTo>
                      <a:pt x="131" y="95"/>
                      <a:pt x="106" y="126"/>
                      <a:pt x="71" y="128"/>
                    </a:cubicBezTo>
                    <a:cubicBezTo>
                      <a:pt x="70" y="128"/>
                      <a:pt x="70" y="128"/>
                      <a:pt x="70" y="128"/>
                    </a:cubicBezTo>
                    <a:cubicBezTo>
                      <a:pt x="68" y="128"/>
                      <a:pt x="66" y="128"/>
                      <a:pt x="65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392">
                <a:extLst>
                  <a:ext uri="{FF2B5EF4-FFF2-40B4-BE49-F238E27FC236}">
                    <a16:creationId xmlns:a16="http://schemas.microsoft.com/office/drawing/2014/main" id="{97193558-C1F7-4DC0-8B24-8FB23D371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711"/>
                <a:ext cx="52" cy="50"/>
              </a:xfrm>
              <a:custGeom>
                <a:avLst/>
                <a:gdLst>
                  <a:gd name="T0" fmla="*/ 93 w 188"/>
                  <a:gd name="T1" fmla="*/ 183 h 183"/>
                  <a:gd name="T2" fmla="*/ 4 w 188"/>
                  <a:gd name="T3" fmla="*/ 100 h 183"/>
                  <a:gd name="T4" fmla="*/ 86 w 188"/>
                  <a:gd name="T5" fmla="*/ 4 h 183"/>
                  <a:gd name="T6" fmla="*/ 89 w 188"/>
                  <a:gd name="T7" fmla="*/ 4 h 183"/>
                  <a:gd name="T8" fmla="*/ 185 w 188"/>
                  <a:gd name="T9" fmla="*/ 86 h 183"/>
                  <a:gd name="T10" fmla="*/ 102 w 188"/>
                  <a:gd name="T11" fmla="*/ 182 h 183"/>
                  <a:gd name="T12" fmla="*/ 100 w 188"/>
                  <a:gd name="T13" fmla="*/ 183 h 183"/>
                  <a:gd name="T14" fmla="*/ 93 w 188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83">
                    <a:moveTo>
                      <a:pt x="93" y="183"/>
                    </a:moveTo>
                    <a:cubicBezTo>
                      <a:pt x="47" y="183"/>
                      <a:pt x="8" y="147"/>
                      <a:pt x="4" y="100"/>
                    </a:cubicBezTo>
                    <a:cubicBezTo>
                      <a:pt x="0" y="51"/>
                      <a:pt x="37" y="8"/>
                      <a:pt x="86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138" y="0"/>
                      <a:pt x="181" y="37"/>
                      <a:pt x="185" y="86"/>
                    </a:cubicBezTo>
                    <a:cubicBezTo>
                      <a:pt x="188" y="136"/>
                      <a:pt x="152" y="179"/>
                      <a:pt x="102" y="182"/>
                    </a:cubicBezTo>
                    <a:cubicBezTo>
                      <a:pt x="100" y="183"/>
                      <a:pt x="100" y="183"/>
                      <a:pt x="100" y="183"/>
                    </a:cubicBezTo>
                    <a:cubicBezTo>
                      <a:pt x="98" y="183"/>
                      <a:pt x="96" y="183"/>
                      <a:pt x="93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393">
                <a:extLst>
                  <a:ext uri="{FF2B5EF4-FFF2-40B4-BE49-F238E27FC236}">
                    <a16:creationId xmlns:a16="http://schemas.microsoft.com/office/drawing/2014/main" id="{73377730-E284-4C7A-808F-3BAB3FA1E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2947"/>
                <a:ext cx="54" cy="52"/>
              </a:xfrm>
              <a:custGeom>
                <a:avLst/>
                <a:gdLst>
                  <a:gd name="T0" fmla="*/ 96 w 195"/>
                  <a:gd name="T1" fmla="*/ 190 h 190"/>
                  <a:gd name="T2" fmla="*/ 2 w 195"/>
                  <a:gd name="T3" fmla="*/ 100 h 190"/>
                  <a:gd name="T4" fmla="*/ 92 w 195"/>
                  <a:gd name="T5" fmla="*/ 2 h 190"/>
                  <a:gd name="T6" fmla="*/ 94 w 195"/>
                  <a:gd name="T7" fmla="*/ 2 h 190"/>
                  <a:gd name="T8" fmla="*/ 192 w 195"/>
                  <a:gd name="T9" fmla="*/ 92 h 190"/>
                  <a:gd name="T10" fmla="*/ 103 w 195"/>
                  <a:gd name="T11" fmla="*/ 190 h 190"/>
                  <a:gd name="T12" fmla="*/ 100 w 195"/>
                  <a:gd name="T13" fmla="*/ 190 h 190"/>
                  <a:gd name="T14" fmla="*/ 96 w 195"/>
                  <a:gd name="T15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190">
                    <a:moveTo>
                      <a:pt x="96" y="190"/>
                    </a:moveTo>
                    <a:cubicBezTo>
                      <a:pt x="46" y="190"/>
                      <a:pt x="5" y="151"/>
                      <a:pt x="2" y="100"/>
                    </a:cubicBezTo>
                    <a:cubicBezTo>
                      <a:pt x="0" y="49"/>
                      <a:pt x="40" y="5"/>
                      <a:pt x="92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146" y="0"/>
                      <a:pt x="190" y="40"/>
                      <a:pt x="192" y="92"/>
                    </a:cubicBezTo>
                    <a:cubicBezTo>
                      <a:pt x="195" y="144"/>
                      <a:pt x="155" y="188"/>
                      <a:pt x="103" y="190"/>
                    </a:cubicBezTo>
                    <a:cubicBezTo>
                      <a:pt x="100" y="190"/>
                      <a:pt x="100" y="190"/>
                      <a:pt x="100" y="190"/>
                    </a:cubicBezTo>
                    <a:cubicBezTo>
                      <a:pt x="99" y="190"/>
                      <a:pt x="98" y="190"/>
                      <a:pt x="96" y="1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394">
                <a:extLst>
                  <a:ext uri="{FF2B5EF4-FFF2-40B4-BE49-F238E27FC236}">
                    <a16:creationId xmlns:a16="http://schemas.microsoft.com/office/drawing/2014/main" id="{672BE0D5-0327-4A29-8300-D31722538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936"/>
                <a:ext cx="60" cy="58"/>
              </a:xfrm>
              <a:custGeom>
                <a:avLst/>
                <a:gdLst>
                  <a:gd name="T0" fmla="*/ 107 w 217"/>
                  <a:gd name="T1" fmla="*/ 212 h 212"/>
                  <a:gd name="T2" fmla="*/ 3 w 217"/>
                  <a:gd name="T3" fmla="*/ 112 h 212"/>
                  <a:gd name="T4" fmla="*/ 102 w 217"/>
                  <a:gd name="T5" fmla="*/ 2 h 212"/>
                  <a:gd name="T6" fmla="*/ 105 w 217"/>
                  <a:gd name="T7" fmla="*/ 2 h 212"/>
                  <a:gd name="T8" fmla="*/ 214 w 217"/>
                  <a:gd name="T9" fmla="*/ 102 h 212"/>
                  <a:gd name="T10" fmla="*/ 115 w 217"/>
                  <a:gd name="T11" fmla="*/ 212 h 212"/>
                  <a:gd name="T12" fmla="*/ 112 w 217"/>
                  <a:gd name="T13" fmla="*/ 212 h 212"/>
                  <a:gd name="T14" fmla="*/ 107 w 21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12">
                    <a:moveTo>
                      <a:pt x="107" y="212"/>
                    </a:moveTo>
                    <a:cubicBezTo>
                      <a:pt x="52" y="212"/>
                      <a:pt x="5" y="168"/>
                      <a:pt x="3" y="112"/>
                    </a:cubicBezTo>
                    <a:cubicBezTo>
                      <a:pt x="0" y="54"/>
                      <a:pt x="45" y="5"/>
                      <a:pt x="102" y="2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63" y="0"/>
                      <a:pt x="212" y="44"/>
                      <a:pt x="214" y="102"/>
                    </a:cubicBezTo>
                    <a:cubicBezTo>
                      <a:pt x="217" y="160"/>
                      <a:pt x="172" y="209"/>
                      <a:pt x="115" y="212"/>
                    </a:cubicBezTo>
                    <a:cubicBezTo>
                      <a:pt x="112" y="212"/>
                      <a:pt x="112" y="212"/>
                      <a:pt x="112" y="212"/>
                    </a:cubicBezTo>
                    <a:cubicBezTo>
                      <a:pt x="110" y="212"/>
                      <a:pt x="109" y="212"/>
                      <a:pt x="107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395">
                <a:extLst>
                  <a:ext uri="{FF2B5EF4-FFF2-40B4-BE49-F238E27FC236}">
                    <a16:creationId xmlns:a16="http://schemas.microsoft.com/office/drawing/2014/main" id="{BC6533E0-EB99-4B21-B3CD-CD197018E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928"/>
                <a:ext cx="60" cy="58"/>
              </a:xfrm>
              <a:custGeom>
                <a:avLst/>
                <a:gdLst>
                  <a:gd name="T0" fmla="*/ 106 w 214"/>
                  <a:gd name="T1" fmla="*/ 210 h 210"/>
                  <a:gd name="T2" fmla="*/ 2 w 214"/>
                  <a:gd name="T3" fmla="*/ 111 h 210"/>
                  <a:gd name="T4" fmla="*/ 101 w 214"/>
                  <a:gd name="T5" fmla="*/ 3 h 210"/>
                  <a:gd name="T6" fmla="*/ 103 w 214"/>
                  <a:gd name="T7" fmla="*/ 3 h 210"/>
                  <a:gd name="T8" fmla="*/ 211 w 214"/>
                  <a:gd name="T9" fmla="*/ 101 h 210"/>
                  <a:gd name="T10" fmla="*/ 113 w 214"/>
                  <a:gd name="T11" fmla="*/ 209 h 210"/>
                  <a:gd name="T12" fmla="*/ 110 w 214"/>
                  <a:gd name="T13" fmla="*/ 209 h 210"/>
                  <a:gd name="T14" fmla="*/ 106 w 214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10">
                    <a:moveTo>
                      <a:pt x="106" y="210"/>
                    </a:moveTo>
                    <a:cubicBezTo>
                      <a:pt x="51" y="210"/>
                      <a:pt x="5" y="166"/>
                      <a:pt x="2" y="111"/>
                    </a:cubicBezTo>
                    <a:cubicBezTo>
                      <a:pt x="0" y="54"/>
                      <a:pt x="44" y="5"/>
                      <a:pt x="101" y="3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61" y="0"/>
                      <a:pt x="209" y="44"/>
                      <a:pt x="211" y="101"/>
                    </a:cubicBezTo>
                    <a:cubicBezTo>
                      <a:pt x="214" y="158"/>
                      <a:pt x="170" y="207"/>
                      <a:pt x="113" y="209"/>
                    </a:cubicBezTo>
                    <a:cubicBezTo>
                      <a:pt x="110" y="209"/>
                      <a:pt x="110" y="209"/>
                      <a:pt x="110" y="209"/>
                    </a:cubicBezTo>
                    <a:cubicBezTo>
                      <a:pt x="109" y="209"/>
                      <a:pt x="107" y="210"/>
                      <a:pt x="106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396">
                <a:extLst>
                  <a:ext uri="{FF2B5EF4-FFF2-40B4-BE49-F238E27FC236}">
                    <a16:creationId xmlns:a16="http://schemas.microsoft.com/office/drawing/2014/main" id="{369096BF-F6A6-4264-8A31-0AA150678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2916"/>
                <a:ext cx="57" cy="54"/>
              </a:xfrm>
              <a:custGeom>
                <a:avLst/>
                <a:gdLst>
                  <a:gd name="T0" fmla="*/ 105 w 208"/>
                  <a:gd name="T1" fmla="*/ 195 h 195"/>
                  <a:gd name="T2" fmla="*/ 76 w 208"/>
                  <a:gd name="T3" fmla="*/ 191 h 195"/>
                  <a:gd name="T4" fmla="*/ 74 w 208"/>
                  <a:gd name="T5" fmla="*/ 190 h 195"/>
                  <a:gd name="T6" fmla="*/ 16 w 208"/>
                  <a:gd name="T7" fmla="*/ 74 h 195"/>
                  <a:gd name="T8" fmla="*/ 132 w 208"/>
                  <a:gd name="T9" fmla="*/ 16 h 195"/>
                  <a:gd name="T10" fmla="*/ 134 w 208"/>
                  <a:gd name="T11" fmla="*/ 17 h 195"/>
                  <a:gd name="T12" fmla="*/ 192 w 208"/>
                  <a:gd name="T13" fmla="*/ 133 h 195"/>
                  <a:gd name="T14" fmla="*/ 105 w 208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5">
                    <a:moveTo>
                      <a:pt x="105" y="195"/>
                    </a:moveTo>
                    <a:cubicBezTo>
                      <a:pt x="96" y="195"/>
                      <a:pt x="86" y="194"/>
                      <a:pt x="76" y="191"/>
                    </a:cubicBezTo>
                    <a:cubicBezTo>
                      <a:pt x="74" y="190"/>
                      <a:pt x="74" y="190"/>
                      <a:pt x="74" y="190"/>
                    </a:cubicBezTo>
                    <a:cubicBezTo>
                      <a:pt x="26" y="174"/>
                      <a:pt x="0" y="122"/>
                      <a:pt x="16" y="74"/>
                    </a:cubicBezTo>
                    <a:cubicBezTo>
                      <a:pt x="32" y="26"/>
                      <a:pt x="84" y="0"/>
                      <a:pt x="132" y="16"/>
                    </a:cubicBezTo>
                    <a:cubicBezTo>
                      <a:pt x="134" y="17"/>
                      <a:pt x="134" y="17"/>
                      <a:pt x="134" y="17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79" y="171"/>
                      <a:pt x="143" y="195"/>
                      <a:pt x="105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397">
                <a:extLst>
                  <a:ext uri="{FF2B5EF4-FFF2-40B4-BE49-F238E27FC236}">
                    <a16:creationId xmlns:a16="http://schemas.microsoft.com/office/drawing/2014/main" id="{F3FAC46E-EA50-4D16-ABC1-EE0C76F4D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2861"/>
                <a:ext cx="73" cy="68"/>
              </a:xfrm>
              <a:custGeom>
                <a:avLst/>
                <a:gdLst>
                  <a:gd name="T0" fmla="*/ 130 w 262"/>
                  <a:gd name="T1" fmla="*/ 246 h 246"/>
                  <a:gd name="T2" fmla="*/ 25 w 262"/>
                  <a:gd name="T3" fmla="*/ 178 h 246"/>
                  <a:gd name="T4" fmla="*/ 84 w 262"/>
                  <a:gd name="T5" fmla="*/ 27 h 246"/>
                  <a:gd name="T6" fmla="*/ 86 w 262"/>
                  <a:gd name="T7" fmla="*/ 26 h 246"/>
                  <a:gd name="T8" fmla="*/ 237 w 262"/>
                  <a:gd name="T9" fmla="*/ 84 h 246"/>
                  <a:gd name="T10" fmla="*/ 178 w 262"/>
                  <a:gd name="T11" fmla="*/ 235 h 246"/>
                  <a:gd name="T12" fmla="*/ 176 w 262"/>
                  <a:gd name="T13" fmla="*/ 236 h 246"/>
                  <a:gd name="T14" fmla="*/ 130 w 262"/>
                  <a:gd name="T15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2" h="246">
                    <a:moveTo>
                      <a:pt x="130" y="246"/>
                    </a:moveTo>
                    <a:cubicBezTo>
                      <a:pt x="86" y="246"/>
                      <a:pt x="44" y="221"/>
                      <a:pt x="25" y="178"/>
                    </a:cubicBezTo>
                    <a:cubicBezTo>
                      <a:pt x="0" y="120"/>
                      <a:pt x="26" y="52"/>
                      <a:pt x="84" y="27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144" y="0"/>
                      <a:pt x="211" y="27"/>
                      <a:pt x="237" y="84"/>
                    </a:cubicBezTo>
                    <a:cubicBezTo>
                      <a:pt x="262" y="142"/>
                      <a:pt x="236" y="210"/>
                      <a:pt x="178" y="235"/>
                    </a:cubicBezTo>
                    <a:cubicBezTo>
                      <a:pt x="176" y="236"/>
                      <a:pt x="176" y="236"/>
                      <a:pt x="176" y="236"/>
                    </a:cubicBezTo>
                    <a:cubicBezTo>
                      <a:pt x="161" y="243"/>
                      <a:pt x="145" y="246"/>
                      <a:pt x="130" y="2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398">
                <a:extLst>
                  <a:ext uri="{FF2B5EF4-FFF2-40B4-BE49-F238E27FC236}">
                    <a16:creationId xmlns:a16="http://schemas.microsoft.com/office/drawing/2014/main" id="{07AEA0B7-767D-4005-B776-FDA7DAE84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7" y="2865"/>
                <a:ext cx="52" cy="50"/>
              </a:xfrm>
              <a:custGeom>
                <a:avLst/>
                <a:gdLst>
                  <a:gd name="T0" fmla="*/ 97 w 191"/>
                  <a:gd name="T1" fmla="*/ 179 h 179"/>
                  <a:gd name="T2" fmla="*/ 70 w 191"/>
                  <a:gd name="T3" fmla="*/ 175 h 179"/>
                  <a:gd name="T4" fmla="*/ 68 w 191"/>
                  <a:gd name="T5" fmla="*/ 174 h 179"/>
                  <a:gd name="T6" fmla="*/ 15 w 191"/>
                  <a:gd name="T7" fmla="*/ 68 h 179"/>
                  <a:gd name="T8" fmla="*/ 122 w 191"/>
                  <a:gd name="T9" fmla="*/ 15 h 179"/>
                  <a:gd name="T10" fmla="*/ 124 w 191"/>
                  <a:gd name="T11" fmla="*/ 15 h 179"/>
                  <a:gd name="T12" fmla="*/ 177 w 191"/>
                  <a:gd name="T13" fmla="*/ 122 h 179"/>
                  <a:gd name="T14" fmla="*/ 97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7" y="179"/>
                    </a:moveTo>
                    <a:cubicBezTo>
                      <a:pt x="88" y="179"/>
                      <a:pt x="79" y="178"/>
                      <a:pt x="70" y="175"/>
                    </a:cubicBezTo>
                    <a:cubicBezTo>
                      <a:pt x="68" y="174"/>
                      <a:pt x="68" y="174"/>
                      <a:pt x="68" y="174"/>
                    </a:cubicBezTo>
                    <a:cubicBezTo>
                      <a:pt x="24" y="160"/>
                      <a:pt x="0" y="112"/>
                      <a:pt x="15" y="68"/>
                    </a:cubicBezTo>
                    <a:cubicBezTo>
                      <a:pt x="30" y="24"/>
                      <a:pt x="78" y="0"/>
                      <a:pt x="122" y="15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68" y="30"/>
                      <a:pt x="191" y="78"/>
                      <a:pt x="177" y="122"/>
                    </a:cubicBezTo>
                    <a:cubicBezTo>
                      <a:pt x="165" y="157"/>
                      <a:pt x="132" y="179"/>
                      <a:pt x="97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399">
                <a:extLst>
                  <a:ext uri="{FF2B5EF4-FFF2-40B4-BE49-F238E27FC236}">
                    <a16:creationId xmlns:a16="http://schemas.microsoft.com/office/drawing/2014/main" id="{10229691-D8D0-4B5E-BB6C-6A41F6807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804"/>
                <a:ext cx="61" cy="58"/>
              </a:xfrm>
              <a:custGeom>
                <a:avLst/>
                <a:gdLst>
                  <a:gd name="T0" fmla="*/ 111 w 220"/>
                  <a:gd name="T1" fmla="*/ 209 h 209"/>
                  <a:gd name="T2" fmla="*/ 48 w 220"/>
                  <a:gd name="T3" fmla="*/ 186 h 209"/>
                  <a:gd name="T4" fmla="*/ 47 w 220"/>
                  <a:gd name="T5" fmla="*/ 185 h 209"/>
                  <a:gd name="T6" fmla="*/ 34 w 220"/>
                  <a:gd name="T7" fmla="*/ 47 h 209"/>
                  <a:gd name="T8" fmla="*/ 171 w 220"/>
                  <a:gd name="T9" fmla="*/ 35 h 209"/>
                  <a:gd name="T10" fmla="*/ 173 w 220"/>
                  <a:gd name="T11" fmla="*/ 36 h 209"/>
                  <a:gd name="T12" fmla="*/ 186 w 220"/>
                  <a:gd name="T13" fmla="*/ 174 h 209"/>
                  <a:gd name="T14" fmla="*/ 111 w 220"/>
                  <a:gd name="T15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9">
                    <a:moveTo>
                      <a:pt x="111" y="209"/>
                    </a:moveTo>
                    <a:cubicBezTo>
                      <a:pt x="89" y="209"/>
                      <a:pt x="67" y="201"/>
                      <a:pt x="48" y="186"/>
                    </a:cubicBezTo>
                    <a:cubicBezTo>
                      <a:pt x="47" y="185"/>
                      <a:pt x="47" y="185"/>
                      <a:pt x="47" y="185"/>
                    </a:cubicBezTo>
                    <a:cubicBezTo>
                      <a:pt x="5" y="150"/>
                      <a:pt x="0" y="89"/>
                      <a:pt x="34" y="47"/>
                    </a:cubicBezTo>
                    <a:cubicBezTo>
                      <a:pt x="68" y="6"/>
                      <a:pt x="130" y="0"/>
                      <a:pt x="171" y="35"/>
                    </a:cubicBezTo>
                    <a:cubicBezTo>
                      <a:pt x="173" y="36"/>
                      <a:pt x="173" y="36"/>
                      <a:pt x="173" y="36"/>
                    </a:cubicBezTo>
                    <a:cubicBezTo>
                      <a:pt x="215" y="71"/>
                      <a:pt x="220" y="132"/>
                      <a:pt x="186" y="174"/>
                    </a:cubicBezTo>
                    <a:cubicBezTo>
                      <a:pt x="167" y="197"/>
                      <a:pt x="139" y="209"/>
                      <a:pt x="111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400">
                <a:extLst>
                  <a:ext uri="{FF2B5EF4-FFF2-40B4-BE49-F238E27FC236}">
                    <a16:creationId xmlns:a16="http://schemas.microsoft.com/office/drawing/2014/main" id="{8226064D-5588-401D-85C4-599101765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2809"/>
                <a:ext cx="41" cy="38"/>
              </a:xfrm>
              <a:custGeom>
                <a:avLst/>
                <a:gdLst>
                  <a:gd name="T0" fmla="*/ 73 w 146"/>
                  <a:gd name="T1" fmla="*/ 136 h 136"/>
                  <a:gd name="T2" fmla="*/ 14 w 146"/>
                  <a:gd name="T3" fmla="*/ 98 h 136"/>
                  <a:gd name="T4" fmla="*/ 47 w 146"/>
                  <a:gd name="T5" fmla="*/ 14 h 136"/>
                  <a:gd name="T6" fmla="*/ 48 w 146"/>
                  <a:gd name="T7" fmla="*/ 14 h 136"/>
                  <a:gd name="T8" fmla="*/ 132 w 146"/>
                  <a:gd name="T9" fmla="*/ 46 h 136"/>
                  <a:gd name="T10" fmla="*/ 100 w 146"/>
                  <a:gd name="T11" fmla="*/ 130 h 136"/>
                  <a:gd name="T12" fmla="*/ 98 w 146"/>
                  <a:gd name="T13" fmla="*/ 131 h 136"/>
                  <a:gd name="T14" fmla="*/ 73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3" y="136"/>
                    </a:moveTo>
                    <a:cubicBezTo>
                      <a:pt x="48" y="136"/>
                      <a:pt x="25" y="122"/>
                      <a:pt x="14" y="98"/>
                    </a:cubicBezTo>
                    <a:cubicBezTo>
                      <a:pt x="0" y="66"/>
                      <a:pt x="15" y="28"/>
                      <a:pt x="47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80" y="0"/>
                      <a:pt x="118" y="14"/>
                      <a:pt x="132" y="46"/>
                    </a:cubicBezTo>
                    <a:cubicBezTo>
                      <a:pt x="146" y="78"/>
                      <a:pt x="132" y="116"/>
                      <a:pt x="100" y="130"/>
                    </a:cubicBezTo>
                    <a:cubicBezTo>
                      <a:pt x="98" y="131"/>
                      <a:pt x="98" y="131"/>
                      <a:pt x="98" y="131"/>
                    </a:cubicBezTo>
                    <a:cubicBezTo>
                      <a:pt x="90" y="134"/>
                      <a:pt x="81" y="136"/>
                      <a:pt x="73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401">
                <a:extLst>
                  <a:ext uri="{FF2B5EF4-FFF2-40B4-BE49-F238E27FC236}">
                    <a16:creationId xmlns:a16="http://schemas.microsoft.com/office/drawing/2014/main" id="{F0373056-AA11-4B4D-9C1A-A6AD87E37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710"/>
                <a:ext cx="65" cy="62"/>
              </a:xfrm>
              <a:custGeom>
                <a:avLst/>
                <a:gdLst>
                  <a:gd name="T0" fmla="*/ 117 w 235"/>
                  <a:gd name="T1" fmla="*/ 224 h 224"/>
                  <a:gd name="T2" fmla="*/ 42 w 235"/>
                  <a:gd name="T3" fmla="*/ 193 h 224"/>
                  <a:gd name="T4" fmla="*/ 42 w 235"/>
                  <a:gd name="T5" fmla="*/ 43 h 224"/>
                  <a:gd name="T6" fmla="*/ 44 w 235"/>
                  <a:gd name="T7" fmla="*/ 41 h 224"/>
                  <a:gd name="T8" fmla="*/ 194 w 235"/>
                  <a:gd name="T9" fmla="*/ 41 h 224"/>
                  <a:gd name="T10" fmla="*/ 194 w 235"/>
                  <a:gd name="T11" fmla="*/ 192 h 224"/>
                  <a:gd name="T12" fmla="*/ 192 w 235"/>
                  <a:gd name="T13" fmla="*/ 193 h 224"/>
                  <a:gd name="T14" fmla="*/ 117 w 235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5" h="224">
                    <a:moveTo>
                      <a:pt x="117" y="224"/>
                    </a:moveTo>
                    <a:cubicBezTo>
                      <a:pt x="90" y="224"/>
                      <a:pt x="63" y="214"/>
                      <a:pt x="42" y="193"/>
                    </a:cubicBezTo>
                    <a:cubicBezTo>
                      <a:pt x="0" y="152"/>
                      <a:pt x="1" y="85"/>
                      <a:pt x="42" y="43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85" y="0"/>
                      <a:pt x="152" y="0"/>
                      <a:pt x="194" y="41"/>
                    </a:cubicBezTo>
                    <a:cubicBezTo>
                      <a:pt x="235" y="83"/>
                      <a:pt x="235" y="150"/>
                      <a:pt x="194" y="192"/>
                    </a:cubicBezTo>
                    <a:cubicBezTo>
                      <a:pt x="192" y="193"/>
                      <a:pt x="192" y="193"/>
                      <a:pt x="192" y="193"/>
                    </a:cubicBezTo>
                    <a:cubicBezTo>
                      <a:pt x="171" y="214"/>
                      <a:pt x="144" y="224"/>
                      <a:pt x="117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402">
                <a:extLst>
                  <a:ext uri="{FF2B5EF4-FFF2-40B4-BE49-F238E27FC236}">
                    <a16:creationId xmlns:a16="http://schemas.microsoft.com/office/drawing/2014/main" id="{16C25E93-0CE0-4AF6-80D3-CCED69358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2695"/>
                <a:ext cx="64" cy="61"/>
              </a:xfrm>
              <a:custGeom>
                <a:avLst/>
                <a:gdLst>
                  <a:gd name="T0" fmla="*/ 116 w 231"/>
                  <a:gd name="T1" fmla="*/ 219 h 219"/>
                  <a:gd name="T2" fmla="*/ 51 w 231"/>
                  <a:gd name="T3" fmla="*/ 195 h 219"/>
                  <a:gd name="T4" fmla="*/ 49 w 231"/>
                  <a:gd name="T5" fmla="*/ 193 h 219"/>
                  <a:gd name="T6" fmla="*/ 36 w 231"/>
                  <a:gd name="T7" fmla="*/ 49 h 219"/>
                  <a:gd name="T8" fmla="*/ 180 w 231"/>
                  <a:gd name="T9" fmla="*/ 36 h 219"/>
                  <a:gd name="T10" fmla="*/ 182 w 231"/>
                  <a:gd name="T11" fmla="*/ 37 h 219"/>
                  <a:gd name="T12" fmla="*/ 195 w 231"/>
                  <a:gd name="T13" fmla="*/ 182 h 219"/>
                  <a:gd name="T14" fmla="*/ 116 w 231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9">
                    <a:moveTo>
                      <a:pt x="116" y="219"/>
                    </a:moveTo>
                    <a:cubicBezTo>
                      <a:pt x="93" y="219"/>
                      <a:pt x="70" y="211"/>
                      <a:pt x="51" y="195"/>
                    </a:cubicBezTo>
                    <a:cubicBezTo>
                      <a:pt x="49" y="193"/>
                      <a:pt x="49" y="193"/>
                      <a:pt x="49" y="193"/>
                    </a:cubicBezTo>
                    <a:cubicBezTo>
                      <a:pt x="6" y="157"/>
                      <a:pt x="0" y="93"/>
                      <a:pt x="36" y="49"/>
                    </a:cubicBezTo>
                    <a:cubicBezTo>
                      <a:pt x="72" y="6"/>
                      <a:pt x="136" y="0"/>
                      <a:pt x="180" y="36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225" y="73"/>
                      <a:pt x="231" y="138"/>
                      <a:pt x="195" y="182"/>
                    </a:cubicBezTo>
                    <a:cubicBezTo>
                      <a:pt x="175" y="206"/>
                      <a:pt x="146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403">
                <a:extLst>
                  <a:ext uri="{FF2B5EF4-FFF2-40B4-BE49-F238E27FC236}">
                    <a16:creationId xmlns:a16="http://schemas.microsoft.com/office/drawing/2014/main" id="{D320B0C7-985A-4C4F-8F89-EFBCB37CC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603"/>
                <a:ext cx="42" cy="40"/>
              </a:xfrm>
              <a:custGeom>
                <a:avLst/>
                <a:gdLst>
                  <a:gd name="T0" fmla="*/ 75 w 151"/>
                  <a:gd name="T1" fmla="*/ 145 h 145"/>
                  <a:gd name="T2" fmla="*/ 27 w 151"/>
                  <a:gd name="T3" fmla="*/ 125 h 145"/>
                  <a:gd name="T4" fmla="*/ 27 w 151"/>
                  <a:gd name="T5" fmla="*/ 28 h 145"/>
                  <a:gd name="T6" fmla="*/ 28 w 151"/>
                  <a:gd name="T7" fmla="*/ 27 h 145"/>
                  <a:gd name="T8" fmla="*/ 124 w 151"/>
                  <a:gd name="T9" fmla="*/ 27 h 145"/>
                  <a:gd name="T10" fmla="*/ 124 w 151"/>
                  <a:gd name="T11" fmla="*/ 124 h 145"/>
                  <a:gd name="T12" fmla="*/ 123 w 151"/>
                  <a:gd name="T13" fmla="*/ 125 h 145"/>
                  <a:gd name="T14" fmla="*/ 75 w 151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5">
                    <a:moveTo>
                      <a:pt x="75" y="145"/>
                    </a:moveTo>
                    <a:cubicBezTo>
                      <a:pt x="58" y="145"/>
                      <a:pt x="40" y="138"/>
                      <a:pt x="27" y="125"/>
                    </a:cubicBezTo>
                    <a:cubicBezTo>
                      <a:pt x="0" y="98"/>
                      <a:pt x="0" y="55"/>
                      <a:pt x="27" y="28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54" y="0"/>
                      <a:pt x="98" y="0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23" y="125"/>
                      <a:pt x="123" y="125"/>
                      <a:pt x="123" y="125"/>
                    </a:cubicBezTo>
                    <a:cubicBezTo>
                      <a:pt x="110" y="138"/>
                      <a:pt x="92" y="145"/>
                      <a:pt x="75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404">
                <a:extLst>
                  <a:ext uri="{FF2B5EF4-FFF2-40B4-BE49-F238E27FC236}">
                    <a16:creationId xmlns:a16="http://schemas.microsoft.com/office/drawing/2014/main" id="{644D1C14-355C-404B-BF47-D6BF708CF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2601"/>
                <a:ext cx="37" cy="35"/>
              </a:xfrm>
              <a:custGeom>
                <a:avLst/>
                <a:gdLst>
                  <a:gd name="T0" fmla="*/ 67 w 132"/>
                  <a:gd name="T1" fmla="*/ 125 h 125"/>
                  <a:gd name="T2" fmla="*/ 29 w 132"/>
                  <a:gd name="T3" fmla="*/ 112 h 125"/>
                  <a:gd name="T4" fmla="*/ 28 w 132"/>
                  <a:gd name="T5" fmla="*/ 111 h 125"/>
                  <a:gd name="T6" fmla="*/ 20 w 132"/>
                  <a:gd name="T7" fmla="*/ 28 h 125"/>
                  <a:gd name="T8" fmla="*/ 103 w 132"/>
                  <a:gd name="T9" fmla="*/ 21 h 125"/>
                  <a:gd name="T10" fmla="*/ 104 w 132"/>
                  <a:gd name="T11" fmla="*/ 21 h 125"/>
                  <a:gd name="T12" fmla="*/ 112 w 132"/>
                  <a:gd name="T13" fmla="*/ 104 h 125"/>
                  <a:gd name="T14" fmla="*/ 67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7" y="125"/>
                    </a:moveTo>
                    <a:cubicBezTo>
                      <a:pt x="53" y="125"/>
                      <a:pt x="40" y="121"/>
                      <a:pt x="29" y="112"/>
                    </a:cubicBezTo>
                    <a:cubicBezTo>
                      <a:pt x="28" y="111"/>
                      <a:pt x="28" y="111"/>
                      <a:pt x="28" y="111"/>
                    </a:cubicBezTo>
                    <a:cubicBezTo>
                      <a:pt x="3" y="90"/>
                      <a:pt x="0" y="53"/>
                      <a:pt x="20" y="28"/>
                    </a:cubicBezTo>
                    <a:cubicBezTo>
                      <a:pt x="41" y="3"/>
                      <a:pt x="78" y="0"/>
                      <a:pt x="103" y="21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29" y="42"/>
                      <a:pt x="132" y="79"/>
                      <a:pt x="112" y="104"/>
                    </a:cubicBezTo>
                    <a:cubicBezTo>
                      <a:pt x="100" y="118"/>
                      <a:pt x="83" y="125"/>
                      <a:pt x="67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405">
                <a:extLst>
                  <a:ext uri="{FF2B5EF4-FFF2-40B4-BE49-F238E27FC236}">
                    <a16:creationId xmlns:a16="http://schemas.microsoft.com/office/drawing/2014/main" id="{C0DCC1DC-5A0D-484F-9E97-AD7D79FF8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2476"/>
                <a:ext cx="57" cy="55"/>
              </a:xfrm>
              <a:custGeom>
                <a:avLst/>
                <a:gdLst>
                  <a:gd name="T0" fmla="*/ 102 w 206"/>
                  <a:gd name="T1" fmla="*/ 197 h 197"/>
                  <a:gd name="T2" fmla="*/ 36 w 206"/>
                  <a:gd name="T3" fmla="*/ 170 h 197"/>
                  <a:gd name="T4" fmla="*/ 36 w 206"/>
                  <a:gd name="T5" fmla="*/ 38 h 197"/>
                  <a:gd name="T6" fmla="*/ 38 w 206"/>
                  <a:gd name="T7" fmla="*/ 36 h 197"/>
                  <a:gd name="T8" fmla="*/ 170 w 206"/>
                  <a:gd name="T9" fmla="*/ 37 h 197"/>
                  <a:gd name="T10" fmla="*/ 170 w 206"/>
                  <a:gd name="T11" fmla="*/ 169 h 197"/>
                  <a:gd name="T12" fmla="*/ 168 w 206"/>
                  <a:gd name="T13" fmla="*/ 170 h 197"/>
                  <a:gd name="T14" fmla="*/ 102 w 206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7">
                    <a:moveTo>
                      <a:pt x="102" y="197"/>
                    </a:moveTo>
                    <a:cubicBezTo>
                      <a:pt x="79" y="197"/>
                      <a:pt x="55" y="188"/>
                      <a:pt x="36" y="170"/>
                    </a:cubicBezTo>
                    <a:cubicBezTo>
                      <a:pt x="0" y="134"/>
                      <a:pt x="0" y="74"/>
                      <a:pt x="36" y="38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74" y="0"/>
                      <a:pt x="134" y="0"/>
                      <a:pt x="170" y="37"/>
                    </a:cubicBezTo>
                    <a:cubicBezTo>
                      <a:pt x="206" y="73"/>
                      <a:pt x="206" y="132"/>
                      <a:pt x="170" y="169"/>
                    </a:cubicBezTo>
                    <a:cubicBezTo>
                      <a:pt x="168" y="170"/>
                      <a:pt x="168" y="170"/>
                      <a:pt x="168" y="170"/>
                    </a:cubicBezTo>
                    <a:cubicBezTo>
                      <a:pt x="150" y="188"/>
                      <a:pt x="126" y="197"/>
                      <a:pt x="102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59" name="Freeform 407">
              <a:extLst>
                <a:ext uri="{FF2B5EF4-FFF2-40B4-BE49-F238E27FC236}">
                  <a16:creationId xmlns:a16="http://schemas.microsoft.com/office/drawing/2014/main" id="{74B62B73-701B-4392-8244-C5A125287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456"/>
              <a:ext cx="69" cy="65"/>
            </a:xfrm>
            <a:custGeom>
              <a:avLst/>
              <a:gdLst>
                <a:gd name="T0" fmla="*/ 126 w 250"/>
                <a:gd name="T1" fmla="*/ 235 h 235"/>
                <a:gd name="T2" fmla="*/ 30 w 250"/>
                <a:gd name="T3" fmla="*/ 179 h 235"/>
                <a:gd name="T4" fmla="*/ 29 w 250"/>
                <a:gd name="T5" fmla="*/ 177 h 235"/>
                <a:gd name="T6" fmla="*/ 71 w 250"/>
                <a:gd name="T7" fmla="*/ 29 h 235"/>
                <a:gd name="T8" fmla="*/ 220 w 250"/>
                <a:gd name="T9" fmla="*/ 71 h 235"/>
                <a:gd name="T10" fmla="*/ 221 w 250"/>
                <a:gd name="T11" fmla="*/ 73 h 235"/>
                <a:gd name="T12" fmla="*/ 179 w 250"/>
                <a:gd name="T13" fmla="*/ 221 h 235"/>
                <a:gd name="T14" fmla="*/ 126 w 250"/>
                <a:gd name="T15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5">
                  <a:moveTo>
                    <a:pt x="126" y="235"/>
                  </a:moveTo>
                  <a:cubicBezTo>
                    <a:pt x="87" y="235"/>
                    <a:pt x="50" y="215"/>
                    <a:pt x="30" y="179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0" y="125"/>
                    <a:pt x="19" y="58"/>
                    <a:pt x="71" y="29"/>
                  </a:cubicBezTo>
                  <a:cubicBezTo>
                    <a:pt x="124" y="0"/>
                    <a:pt x="190" y="19"/>
                    <a:pt x="220" y="71"/>
                  </a:cubicBezTo>
                  <a:cubicBezTo>
                    <a:pt x="221" y="73"/>
                    <a:pt x="221" y="73"/>
                    <a:pt x="221" y="73"/>
                  </a:cubicBezTo>
                  <a:cubicBezTo>
                    <a:pt x="250" y="126"/>
                    <a:pt x="231" y="192"/>
                    <a:pt x="179" y="221"/>
                  </a:cubicBezTo>
                  <a:cubicBezTo>
                    <a:pt x="162" y="231"/>
                    <a:pt x="144" y="235"/>
                    <a:pt x="126" y="2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408">
              <a:extLst>
                <a:ext uri="{FF2B5EF4-FFF2-40B4-BE49-F238E27FC236}">
                  <a16:creationId xmlns:a16="http://schemas.microsoft.com/office/drawing/2014/main" id="{4A5D3A84-5423-4E8B-A101-6326D4CF0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323"/>
              <a:ext cx="68" cy="64"/>
            </a:xfrm>
            <a:custGeom>
              <a:avLst/>
              <a:gdLst>
                <a:gd name="T0" fmla="*/ 122 w 244"/>
                <a:gd name="T1" fmla="*/ 229 h 229"/>
                <a:gd name="T2" fmla="*/ 79 w 244"/>
                <a:gd name="T3" fmla="*/ 220 h 229"/>
                <a:gd name="T4" fmla="*/ 24 w 244"/>
                <a:gd name="T5" fmla="*/ 80 h 229"/>
                <a:gd name="T6" fmla="*/ 25 w 244"/>
                <a:gd name="T7" fmla="*/ 78 h 229"/>
                <a:gd name="T8" fmla="*/ 165 w 244"/>
                <a:gd name="T9" fmla="*/ 23 h 229"/>
                <a:gd name="T10" fmla="*/ 220 w 244"/>
                <a:gd name="T11" fmla="*/ 164 h 229"/>
                <a:gd name="T12" fmla="*/ 219 w 244"/>
                <a:gd name="T13" fmla="*/ 166 h 229"/>
                <a:gd name="T14" fmla="*/ 122 w 244"/>
                <a:gd name="T15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29">
                  <a:moveTo>
                    <a:pt x="122" y="229"/>
                  </a:moveTo>
                  <a:cubicBezTo>
                    <a:pt x="107" y="229"/>
                    <a:pt x="93" y="226"/>
                    <a:pt x="79" y="220"/>
                  </a:cubicBezTo>
                  <a:cubicBezTo>
                    <a:pt x="25" y="197"/>
                    <a:pt x="0" y="134"/>
                    <a:pt x="24" y="80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49" y="24"/>
                    <a:pt x="112" y="0"/>
                    <a:pt x="165" y="23"/>
                  </a:cubicBezTo>
                  <a:cubicBezTo>
                    <a:pt x="219" y="47"/>
                    <a:pt x="244" y="110"/>
                    <a:pt x="220" y="164"/>
                  </a:cubicBezTo>
                  <a:cubicBezTo>
                    <a:pt x="219" y="166"/>
                    <a:pt x="219" y="166"/>
                    <a:pt x="219" y="166"/>
                  </a:cubicBezTo>
                  <a:cubicBezTo>
                    <a:pt x="201" y="206"/>
                    <a:pt x="162" y="229"/>
                    <a:pt x="122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409">
              <a:extLst>
                <a:ext uri="{FF2B5EF4-FFF2-40B4-BE49-F238E27FC236}">
                  <a16:creationId xmlns:a16="http://schemas.microsoft.com/office/drawing/2014/main" id="{09A97A4B-768C-475D-8AF4-1876EEDAB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323"/>
              <a:ext cx="41" cy="39"/>
            </a:xfrm>
            <a:custGeom>
              <a:avLst/>
              <a:gdLst>
                <a:gd name="T0" fmla="*/ 76 w 151"/>
                <a:gd name="T1" fmla="*/ 143 h 143"/>
                <a:gd name="T2" fmla="*/ 19 w 151"/>
                <a:gd name="T3" fmla="*/ 109 h 143"/>
                <a:gd name="T4" fmla="*/ 18 w 151"/>
                <a:gd name="T5" fmla="*/ 107 h 143"/>
                <a:gd name="T6" fmla="*/ 44 w 151"/>
                <a:gd name="T7" fmla="*/ 18 h 143"/>
                <a:gd name="T8" fmla="*/ 133 w 151"/>
                <a:gd name="T9" fmla="*/ 44 h 143"/>
                <a:gd name="T10" fmla="*/ 134 w 151"/>
                <a:gd name="T11" fmla="*/ 45 h 143"/>
                <a:gd name="T12" fmla="*/ 108 w 151"/>
                <a:gd name="T13" fmla="*/ 134 h 143"/>
                <a:gd name="T14" fmla="*/ 76 w 151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3">
                  <a:moveTo>
                    <a:pt x="76" y="143"/>
                  </a:moveTo>
                  <a:cubicBezTo>
                    <a:pt x="53" y="143"/>
                    <a:pt x="31" y="130"/>
                    <a:pt x="19" y="109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0" y="76"/>
                    <a:pt x="12" y="36"/>
                    <a:pt x="44" y="18"/>
                  </a:cubicBezTo>
                  <a:cubicBezTo>
                    <a:pt x="75" y="0"/>
                    <a:pt x="115" y="12"/>
                    <a:pt x="133" y="44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51" y="77"/>
                    <a:pt x="140" y="117"/>
                    <a:pt x="108" y="134"/>
                  </a:cubicBezTo>
                  <a:cubicBezTo>
                    <a:pt x="98" y="140"/>
                    <a:pt x="87" y="143"/>
                    <a:pt x="76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410">
              <a:extLst>
                <a:ext uri="{FF2B5EF4-FFF2-40B4-BE49-F238E27FC236}">
                  <a16:creationId xmlns:a16="http://schemas.microsoft.com/office/drawing/2014/main" id="{A5409D29-1996-4AFA-9BCC-5F8662E82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168"/>
              <a:ext cx="70" cy="66"/>
            </a:xfrm>
            <a:custGeom>
              <a:avLst/>
              <a:gdLst>
                <a:gd name="T0" fmla="*/ 127 w 254"/>
                <a:gd name="T1" fmla="*/ 240 h 240"/>
                <a:gd name="T2" fmla="*/ 82 w 254"/>
                <a:gd name="T3" fmla="*/ 231 h 240"/>
                <a:gd name="T4" fmla="*/ 25 w 254"/>
                <a:gd name="T5" fmla="*/ 84 h 240"/>
                <a:gd name="T6" fmla="*/ 26 w 254"/>
                <a:gd name="T7" fmla="*/ 81 h 240"/>
                <a:gd name="T8" fmla="*/ 173 w 254"/>
                <a:gd name="T9" fmla="*/ 25 h 240"/>
                <a:gd name="T10" fmla="*/ 229 w 254"/>
                <a:gd name="T11" fmla="*/ 172 h 240"/>
                <a:gd name="T12" fmla="*/ 228 w 254"/>
                <a:gd name="T13" fmla="*/ 174 h 240"/>
                <a:gd name="T14" fmla="*/ 127 w 254"/>
                <a:gd name="T15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4" h="240">
                  <a:moveTo>
                    <a:pt x="127" y="240"/>
                  </a:moveTo>
                  <a:cubicBezTo>
                    <a:pt x="112" y="240"/>
                    <a:pt x="96" y="237"/>
                    <a:pt x="82" y="231"/>
                  </a:cubicBezTo>
                  <a:cubicBezTo>
                    <a:pt x="25" y="206"/>
                    <a:pt x="0" y="140"/>
                    <a:pt x="25" y="84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51" y="25"/>
                    <a:pt x="117" y="0"/>
                    <a:pt x="173" y="25"/>
                  </a:cubicBezTo>
                  <a:cubicBezTo>
                    <a:pt x="229" y="50"/>
                    <a:pt x="254" y="115"/>
                    <a:pt x="229" y="172"/>
                  </a:cubicBezTo>
                  <a:cubicBezTo>
                    <a:pt x="228" y="174"/>
                    <a:pt x="228" y="174"/>
                    <a:pt x="228" y="174"/>
                  </a:cubicBezTo>
                  <a:cubicBezTo>
                    <a:pt x="210" y="215"/>
                    <a:pt x="169" y="240"/>
                    <a:pt x="127" y="2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411">
              <a:extLst>
                <a:ext uri="{FF2B5EF4-FFF2-40B4-BE49-F238E27FC236}">
                  <a16:creationId xmlns:a16="http://schemas.microsoft.com/office/drawing/2014/main" id="{D20A330A-E489-4001-B15A-515730034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163"/>
              <a:ext cx="66" cy="65"/>
            </a:xfrm>
            <a:custGeom>
              <a:avLst/>
              <a:gdLst>
                <a:gd name="T0" fmla="*/ 119 w 238"/>
                <a:gd name="T1" fmla="*/ 233 h 233"/>
                <a:gd name="T2" fmla="*/ 9 w 238"/>
                <a:gd name="T3" fmla="*/ 137 h 233"/>
                <a:gd name="T4" fmla="*/ 8 w 238"/>
                <a:gd name="T5" fmla="*/ 134 h 233"/>
                <a:gd name="T6" fmla="*/ 103 w 238"/>
                <a:gd name="T7" fmla="*/ 8 h 233"/>
                <a:gd name="T8" fmla="*/ 229 w 238"/>
                <a:gd name="T9" fmla="*/ 103 h 233"/>
                <a:gd name="T10" fmla="*/ 229 w 238"/>
                <a:gd name="T11" fmla="*/ 106 h 233"/>
                <a:gd name="T12" fmla="*/ 134 w 238"/>
                <a:gd name="T13" fmla="*/ 232 h 233"/>
                <a:gd name="T14" fmla="*/ 119 w 238"/>
                <a:gd name="T15" fmla="*/ 23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233">
                  <a:moveTo>
                    <a:pt x="119" y="233"/>
                  </a:moveTo>
                  <a:cubicBezTo>
                    <a:pt x="64" y="233"/>
                    <a:pt x="17" y="192"/>
                    <a:pt x="9" y="137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0" y="73"/>
                    <a:pt x="42" y="17"/>
                    <a:pt x="103" y="8"/>
                  </a:cubicBezTo>
                  <a:cubicBezTo>
                    <a:pt x="164" y="0"/>
                    <a:pt x="220" y="42"/>
                    <a:pt x="229" y="103"/>
                  </a:cubicBezTo>
                  <a:cubicBezTo>
                    <a:pt x="229" y="106"/>
                    <a:pt x="229" y="106"/>
                    <a:pt x="229" y="106"/>
                  </a:cubicBezTo>
                  <a:cubicBezTo>
                    <a:pt x="238" y="167"/>
                    <a:pt x="195" y="223"/>
                    <a:pt x="134" y="232"/>
                  </a:cubicBezTo>
                  <a:cubicBezTo>
                    <a:pt x="129" y="232"/>
                    <a:pt x="124" y="233"/>
                    <a:pt x="119" y="2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412">
              <a:extLst>
                <a:ext uri="{FF2B5EF4-FFF2-40B4-BE49-F238E27FC236}">
                  <a16:creationId xmlns:a16="http://schemas.microsoft.com/office/drawing/2014/main" id="{ECF47EB7-4D4F-4E82-A62A-86E991B9F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022"/>
              <a:ext cx="45" cy="45"/>
            </a:xfrm>
            <a:custGeom>
              <a:avLst/>
              <a:gdLst>
                <a:gd name="T0" fmla="*/ 80 w 161"/>
                <a:gd name="T1" fmla="*/ 161 h 161"/>
                <a:gd name="T2" fmla="*/ 77 w 161"/>
                <a:gd name="T3" fmla="*/ 161 h 161"/>
                <a:gd name="T4" fmla="*/ 2 w 161"/>
                <a:gd name="T5" fmla="*/ 79 h 161"/>
                <a:gd name="T6" fmla="*/ 2 w 161"/>
                <a:gd name="T7" fmla="*/ 77 h 161"/>
                <a:gd name="T8" fmla="*/ 84 w 161"/>
                <a:gd name="T9" fmla="*/ 2 h 161"/>
                <a:gd name="T10" fmla="*/ 159 w 161"/>
                <a:gd name="T11" fmla="*/ 84 h 161"/>
                <a:gd name="T12" fmla="*/ 159 w 161"/>
                <a:gd name="T13" fmla="*/ 86 h 161"/>
                <a:gd name="T14" fmla="*/ 80 w 161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61">
                  <a:moveTo>
                    <a:pt x="80" y="161"/>
                  </a:moveTo>
                  <a:cubicBezTo>
                    <a:pt x="79" y="161"/>
                    <a:pt x="78" y="161"/>
                    <a:pt x="77" y="161"/>
                  </a:cubicBezTo>
                  <a:cubicBezTo>
                    <a:pt x="33" y="159"/>
                    <a:pt x="0" y="122"/>
                    <a:pt x="2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4" y="34"/>
                    <a:pt x="41" y="0"/>
                    <a:pt x="84" y="2"/>
                  </a:cubicBezTo>
                  <a:cubicBezTo>
                    <a:pt x="127" y="4"/>
                    <a:pt x="161" y="41"/>
                    <a:pt x="159" y="84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7" y="128"/>
                    <a:pt x="122" y="161"/>
                    <a:pt x="80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413">
              <a:extLst>
                <a:ext uri="{FF2B5EF4-FFF2-40B4-BE49-F238E27FC236}">
                  <a16:creationId xmlns:a16="http://schemas.microsoft.com/office/drawing/2014/main" id="{46AB4DCE-754B-40CE-89F7-17C182A57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2002"/>
              <a:ext cx="55" cy="54"/>
            </a:xfrm>
            <a:custGeom>
              <a:avLst/>
              <a:gdLst>
                <a:gd name="T0" fmla="*/ 100 w 199"/>
                <a:gd name="T1" fmla="*/ 195 h 195"/>
                <a:gd name="T2" fmla="*/ 8 w 199"/>
                <a:gd name="T3" fmla="*/ 115 h 195"/>
                <a:gd name="T4" fmla="*/ 7 w 199"/>
                <a:gd name="T5" fmla="*/ 113 h 195"/>
                <a:gd name="T6" fmla="*/ 87 w 199"/>
                <a:gd name="T7" fmla="*/ 8 h 195"/>
                <a:gd name="T8" fmla="*/ 192 w 199"/>
                <a:gd name="T9" fmla="*/ 87 h 195"/>
                <a:gd name="T10" fmla="*/ 192 w 199"/>
                <a:gd name="T11" fmla="*/ 89 h 195"/>
                <a:gd name="T12" fmla="*/ 113 w 199"/>
                <a:gd name="T13" fmla="*/ 194 h 195"/>
                <a:gd name="T14" fmla="*/ 100 w 199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195">
                  <a:moveTo>
                    <a:pt x="100" y="195"/>
                  </a:moveTo>
                  <a:cubicBezTo>
                    <a:pt x="54" y="195"/>
                    <a:pt x="14" y="161"/>
                    <a:pt x="8" y="115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0" y="62"/>
                    <a:pt x="36" y="15"/>
                    <a:pt x="87" y="8"/>
                  </a:cubicBezTo>
                  <a:cubicBezTo>
                    <a:pt x="138" y="0"/>
                    <a:pt x="185" y="36"/>
                    <a:pt x="192" y="87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9" y="140"/>
                    <a:pt x="164" y="187"/>
                    <a:pt x="113" y="194"/>
                  </a:cubicBezTo>
                  <a:cubicBezTo>
                    <a:pt x="108" y="195"/>
                    <a:pt x="104" y="195"/>
                    <a:pt x="100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414">
              <a:extLst>
                <a:ext uri="{FF2B5EF4-FFF2-40B4-BE49-F238E27FC236}">
                  <a16:creationId xmlns:a16="http://schemas.microsoft.com/office/drawing/2014/main" id="{03DD5301-3D9D-4931-B37A-6CE05205C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853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4 h 164"/>
                <a:gd name="T4" fmla="*/ 2 w 164"/>
                <a:gd name="T5" fmla="*/ 80 h 164"/>
                <a:gd name="T6" fmla="*/ 2 w 164"/>
                <a:gd name="T7" fmla="*/ 79 h 164"/>
                <a:gd name="T8" fmla="*/ 86 w 164"/>
                <a:gd name="T9" fmla="*/ 2 h 164"/>
                <a:gd name="T10" fmla="*/ 162 w 164"/>
                <a:gd name="T11" fmla="*/ 86 h 164"/>
                <a:gd name="T12" fmla="*/ 162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0" y="164"/>
                    <a:pt x="79" y="164"/>
                    <a:pt x="78" y="164"/>
                  </a:cubicBezTo>
                  <a:cubicBezTo>
                    <a:pt x="34" y="162"/>
                    <a:pt x="0" y="125"/>
                    <a:pt x="2" y="80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4" y="34"/>
                    <a:pt x="41" y="0"/>
                    <a:pt x="86" y="2"/>
                  </a:cubicBezTo>
                  <a:cubicBezTo>
                    <a:pt x="130" y="4"/>
                    <a:pt x="164" y="42"/>
                    <a:pt x="162" y="86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60" y="131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415">
              <a:extLst>
                <a:ext uri="{FF2B5EF4-FFF2-40B4-BE49-F238E27FC236}">
                  <a16:creationId xmlns:a16="http://schemas.microsoft.com/office/drawing/2014/main" id="{D2A0AB15-E69F-4072-B9AB-CE16EE45F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1842"/>
              <a:ext cx="42" cy="41"/>
            </a:xfrm>
            <a:custGeom>
              <a:avLst/>
              <a:gdLst>
                <a:gd name="T0" fmla="*/ 77 w 153"/>
                <a:gd name="T1" fmla="*/ 149 h 149"/>
                <a:gd name="T2" fmla="*/ 6 w 153"/>
                <a:gd name="T3" fmla="*/ 87 h 149"/>
                <a:gd name="T4" fmla="*/ 6 w 153"/>
                <a:gd name="T5" fmla="*/ 86 h 149"/>
                <a:gd name="T6" fmla="*/ 67 w 153"/>
                <a:gd name="T7" fmla="*/ 5 h 149"/>
                <a:gd name="T8" fmla="*/ 148 w 153"/>
                <a:gd name="T9" fmla="*/ 66 h 149"/>
                <a:gd name="T10" fmla="*/ 148 w 153"/>
                <a:gd name="T11" fmla="*/ 68 h 149"/>
                <a:gd name="T12" fmla="*/ 87 w 153"/>
                <a:gd name="T13" fmla="*/ 148 h 149"/>
                <a:gd name="T14" fmla="*/ 77 w 153"/>
                <a:gd name="T15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9">
                  <a:moveTo>
                    <a:pt x="77" y="149"/>
                  </a:moveTo>
                  <a:cubicBezTo>
                    <a:pt x="42" y="149"/>
                    <a:pt x="11" y="123"/>
                    <a:pt x="6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0" y="47"/>
                    <a:pt x="28" y="10"/>
                    <a:pt x="67" y="5"/>
                  </a:cubicBezTo>
                  <a:cubicBezTo>
                    <a:pt x="106" y="0"/>
                    <a:pt x="142" y="27"/>
                    <a:pt x="148" y="66"/>
                  </a:cubicBezTo>
                  <a:cubicBezTo>
                    <a:pt x="148" y="68"/>
                    <a:pt x="148" y="68"/>
                    <a:pt x="148" y="68"/>
                  </a:cubicBezTo>
                  <a:cubicBezTo>
                    <a:pt x="153" y="107"/>
                    <a:pt x="126" y="143"/>
                    <a:pt x="87" y="148"/>
                  </a:cubicBezTo>
                  <a:cubicBezTo>
                    <a:pt x="83" y="149"/>
                    <a:pt x="80" y="149"/>
                    <a:pt x="77" y="1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416">
              <a:extLst>
                <a:ext uri="{FF2B5EF4-FFF2-40B4-BE49-F238E27FC236}">
                  <a16:creationId xmlns:a16="http://schemas.microsoft.com/office/drawing/2014/main" id="{C0DD1DF6-1CEB-4611-90B7-BE0C7FACA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685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3 h 164"/>
                <a:gd name="T4" fmla="*/ 2 w 164"/>
                <a:gd name="T5" fmla="*/ 80 h 164"/>
                <a:gd name="T6" fmla="*/ 2 w 164"/>
                <a:gd name="T7" fmla="*/ 78 h 164"/>
                <a:gd name="T8" fmla="*/ 86 w 164"/>
                <a:gd name="T9" fmla="*/ 3 h 164"/>
                <a:gd name="T10" fmla="*/ 162 w 164"/>
                <a:gd name="T11" fmla="*/ 86 h 164"/>
                <a:gd name="T12" fmla="*/ 161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1" y="164"/>
                    <a:pt x="79" y="164"/>
                    <a:pt x="78" y="163"/>
                  </a:cubicBezTo>
                  <a:cubicBezTo>
                    <a:pt x="34" y="161"/>
                    <a:pt x="0" y="124"/>
                    <a:pt x="2" y="80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4" y="34"/>
                    <a:pt x="42" y="0"/>
                    <a:pt x="86" y="3"/>
                  </a:cubicBezTo>
                  <a:cubicBezTo>
                    <a:pt x="129" y="4"/>
                    <a:pt x="164" y="42"/>
                    <a:pt x="162" y="86"/>
                  </a:cubicBezTo>
                  <a:cubicBezTo>
                    <a:pt x="161" y="88"/>
                    <a:pt x="161" y="88"/>
                    <a:pt x="161" y="88"/>
                  </a:cubicBezTo>
                  <a:cubicBezTo>
                    <a:pt x="159" y="130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417">
              <a:extLst>
                <a:ext uri="{FF2B5EF4-FFF2-40B4-BE49-F238E27FC236}">
                  <a16:creationId xmlns:a16="http://schemas.microsoft.com/office/drawing/2014/main" id="{EB43A97D-CBC2-4262-9AF8-CC32A7DFE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1664"/>
              <a:ext cx="67" cy="64"/>
            </a:xfrm>
            <a:custGeom>
              <a:avLst/>
              <a:gdLst>
                <a:gd name="T0" fmla="*/ 121 w 243"/>
                <a:gd name="T1" fmla="*/ 234 h 234"/>
                <a:gd name="T2" fmla="*/ 96 w 243"/>
                <a:gd name="T3" fmla="*/ 231 h 234"/>
                <a:gd name="T4" fmla="*/ 13 w 243"/>
                <a:gd name="T5" fmla="*/ 98 h 234"/>
                <a:gd name="T6" fmla="*/ 14 w 243"/>
                <a:gd name="T7" fmla="*/ 96 h 234"/>
                <a:gd name="T8" fmla="*/ 147 w 243"/>
                <a:gd name="T9" fmla="*/ 14 h 234"/>
                <a:gd name="T10" fmla="*/ 229 w 243"/>
                <a:gd name="T11" fmla="*/ 146 h 234"/>
                <a:gd name="T12" fmla="*/ 228 w 243"/>
                <a:gd name="T13" fmla="*/ 149 h 234"/>
                <a:gd name="T14" fmla="*/ 121 w 243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4">
                  <a:moveTo>
                    <a:pt x="121" y="234"/>
                  </a:moveTo>
                  <a:cubicBezTo>
                    <a:pt x="113" y="234"/>
                    <a:pt x="104" y="233"/>
                    <a:pt x="96" y="231"/>
                  </a:cubicBezTo>
                  <a:cubicBezTo>
                    <a:pt x="36" y="217"/>
                    <a:pt x="0" y="158"/>
                    <a:pt x="13" y="98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28" y="37"/>
                    <a:pt x="87" y="0"/>
                    <a:pt x="147" y="14"/>
                  </a:cubicBezTo>
                  <a:cubicBezTo>
                    <a:pt x="206" y="28"/>
                    <a:pt x="243" y="87"/>
                    <a:pt x="229" y="146"/>
                  </a:cubicBezTo>
                  <a:cubicBezTo>
                    <a:pt x="228" y="149"/>
                    <a:pt x="228" y="149"/>
                    <a:pt x="228" y="149"/>
                  </a:cubicBezTo>
                  <a:cubicBezTo>
                    <a:pt x="216" y="200"/>
                    <a:pt x="171" y="234"/>
                    <a:pt x="121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418">
              <a:extLst>
                <a:ext uri="{FF2B5EF4-FFF2-40B4-BE49-F238E27FC236}">
                  <a16:creationId xmlns:a16="http://schemas.microsoft.com/office/drawing/2014/main" id="{B26CF93C-29C8-4C20-84F0-E619EE6A6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1512"/>
              <a:ext cx="69" cy="66"/>
            </a:xfrm>
            <a:custGeom>
              <a:avLst/>
              <a:gdLst>
                <a:gd name="T0" fmla="*/ 125 w 250"/>
                <a:gd name="T1" fmla="*/ 238 h 238"/>
                <a:gd name="T2" fmla="*/ 20 w 250"/>
                <a:gd name="T3" fmla="*/ 163 h 238"/>
                <a:gd name="T4" fmla="*/ 19 w 250"/>
                <a:gd name="T5" fmla="*/ 160 h 238"/>
                <a:gd name="T6" fmla="*/ 89 w 250"/>
                <a:gd name="T7" fmla="*/ 20 h 238"/>
                <a:gd name="T8" fmla="*/ 230 w 250"/>
                <a:gd name="T9" fmla="*/ 90 h 238"/>
                <a:gd name="T10" fmla="*/ 230 w 250"/>
                <a:gd name="T11" fmla="*/ 92 h 238"/>
                <a:gd name="T12" fmla="*/ 161 w 250"/>
                <a:gd name="T13" fmla="*/ 233 h 238"/>
                <a:gd name="T14" fmla="*/ 125 w 25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8">
                  <a:moveTo>
                    <a:pt x="125" y="238"/>
                  </a:moveTo>
                  <a:cubicBezTo>
                    <a:pt x="79" y="238"/>
                    <a:pt x="36" y="209"/>
                    <a:pt x="20" y="163"/>
                  </a:cubicBezTo>
                  <a:cubicBezTo>
                    <a:pt x="19" y="160"/>
                    <a:pt x="19" y="160"/>
                    <a:pt x="19" y="160"/>
                  </a:cubicBezTo>
                  <a:cubicBezTo>
                    <a:pt x="0" y="102"/>
                    <a:pt x="31" y="39"/>
                    <a:pt x="89" y="20"/>
                  </a:cubicBezTo>
                  <a:cubicBezTo>
                    <a:pt x="147" y="0"/>
                    <a:pt x="210" y="32"/>
                    <a:pt x="230" y="90"/>
                  </a:cubicBezTo>
                  <a:cubicBezTo>
                    <a:pt x="230" y="92"/>
                    <a:pt x="230" y="92"/>
                    <a:pt x="230" y="92"/>
                  </a:cubicBezTo>
                  <a:cubicBezTo>
                    <a:pt x="250" y="150"/>
                    <a:pt x="219" y="213"/>
                    <a:pt x="161" y="233"/>
                  </a:cubicBezTo>
                  <a:cubicBezTo>
                    <a:pt x="149" y="237"/>
                    <a:pt x="137" y="238"/>
                    <a:pt x="125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419">
              <a:extLst>
                <a:ext uri="{FF2B5EF4-FFF2-40B4-BE49-F238E27FC236}">
                  <a16:creationId xmlns:a16="http://schemas.microsoft.com/office/drawing/2014/main" id="{8862CFCB-DAE0-4823-8AAB-79C894407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" y="1511"/>
              <a:ext cx="46" cy="43"/>
            </a:xfrm>
            <a:custGeom>
              <a:avLst/>
              <a:gdLst>
                <a:gd name="T0" fmla="*/ 83 w 165"/>
                <a:gd name="T1" fmla="*/ 158 h 158"/>
                <a:gd name="T2" fmla="*/ 65 w 165"/>
                <a:gd name="T3" fmla="*/ 156 h 158"/>
                <a:gd name="T4" fmla="*/ 10 w 165"/>
                <a:gd name="T5" fmla="*/ 66 h 158"/>
                <a:gd name="T6" fmla="*/ 10 w 165"/>
                <a:gd name="T7" fmla="*/ 65 h 158"/>
                <a:gd name="T8" fmla="*/ 100 w 165"/>
                <a:gd name="T9" fmla="*/ 9 h 158"/>
                <a:gd name="T10" fmla="*/ 156 w 165"/>
                <a:gd name="T11" fmla="*/ 99 h 158"/>
                <a:gd name="T12" fmla="*/ 155 w 165"/>
                <a:gd name="T13" fmla="*/ 101 h 158"/>
                <a:gd name="T14" fmla="*/ 83 w 165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158">
                  <a:moveTo>
                    <a:pt x="83" y="158"/>
                  </a:moveTo>
                  <a:cubicBezTo>
                    <a:pt x="77" y="158"/>
                    <a:pt x="71" y="157"/>
                    <a:pt x="65" y="156"/>
                  </a:cubicBezTo>
                  <a:cubicBezTo>
                    <a:pt x="25" y="147"/>
                    <a:pt x="0" y="106"/>
                    <a:pt x="10" y="66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20" y="25"/>
                    <a:pt x="60" y="0"/>
                    <a:pt x="100" y="9"/>
                  </a:cubicBezTo>
                  <a:cubicBezTo>
                    <a:pt x="140" y="19"/>
                    <a:pt x="165" y="59"/>
                    <a:pt x="156" y="99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47" y="135"/>
                    <a:pt x="116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420">
              <a:extLst>
                <a:ext uri="{FF2B5EF4-FFF2-40B4-BE49-F238E27FC236}">
                  <a16:creationId xmlns:a16="http://schemas.microsoft.com/office/drawing/2014/main" id="{FF0DB502-1585-48F2-AB84-025FC05DF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358"/>
              <a:ext cx="58" cy="55"/>
            </a:xfrm>
            <a:custGeom>
              <a:avLst/>
              <a:gdLst>
                <a:gd name="T0" fmla="*/ 105 w 209"/>
                <a:gd name="T1" fmla="*/ 198 h 198"/>
                <a:gd name="T2" fmla="*/ 17 w 209"/>
                <a:gd name="T3" fmla="*/ 135 h 198"/>
                <a:gd name="T4" fmla="*/ 16 w 209"/>
                <a:gd name="T5" fmla="*/ 133 h 198"/>
                <a:gd name="T6" fmla="*/ 75 w 209"/>
                <a:gd name="T7" fmla="*/ 16 h 198"/>
                <a:gd name="T8" fmla="*/ 192 w 209"/>
                <a:gd name="T9" fmla="*/ 74 h 198"/>
                <a:gd name="T10" fmla="*/ 193 w 209"/>
                <a:gd name="T11" fmla="*/ 76 h 198"/>
                <a:gd name="T12" fmla="*/ 134 w 209"/>
                <a:gd name="T13" fmla="*/ 194 h 198"/>
                <a:gd name="T14" fmla="*/ 105 w 209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8">
                  <a:moveTo>
                    <a:pt x="105" y="198"/>
                  </a:moveTo>
                  <a:cubicBezTo>
                    <a:pt x="66" y="198"/>
                    <a:pt x="30" y="174"/>
                    <a:pt x="17" y="135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0" y="85"/>
                    <a:pt x="26" y="32"/>
                    <a:pt x="75" y="16"/>
                  </a:cubicBezTo>
                  <a:cubicBezTo>
                    <a:pt x="123" y="0"/>
                    <a:pt x="176" y="26"/>
                    <a:pt x="192" y="74"/>
                  </a:cubicBezTo>
                  <a:cubicBezTo>
                    <a:pt x="193" y="76"/>
                    <a:pt x="193" y="76"/>
                    <a:pt x="193" y="76"/>
                  </a:cubicBezTo>
                  <a:cubicBezTo>
                    <a:pt x="209" y="125"/>
                    <a:pt x="183" y="177"/>
                    <a:pt x="134" y="194"/>
                  </a:cubicBezTo>
                  <a:cubicBezTo>
                    <a:pt x="125" y="197"/>
                    <a:pt x="115" y="198"/>
                    <a:pt x="105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421">
              <a:extLst>
                <a:ext uri="{FF2B5EF4-FFF2-40B4-BE49-F238E27FC236}">
                  <a16:creationId xmlns:a16="http://schemas.microsoft.com/office/drawing/2014/main" id="{9BE0A819-E430-464C-8CEC-37BA458B7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1343"/>
              <a:ext cx="53" cy="51"/>
            </a:xfrm>
            <a:custGeom>
              <a:avLst/>
              <a:gdLst>
                <a:gd name="T0" fmla="*/ 95 w 190"/>
                <a:gd name="T1" fmla="*/ 183 h 183"/>
                <a:gd name="T2" fmla="*/ 75 w 190"/>
                <a:gd name="T3" fmla="*/ 181 h 183"/>
                <a:gd name="T4" fmla="*/ 11 w 190"/>
                <a:gd name="T5" fmla="*/ 77 h 183"/>
                <a:gd name="T6" fmla="*/ 12 w 190"/>
                <a:gd name="T7" fmla="*/ 75 h 183"/>
                <a:gd name="T8" fmla="*/ 115 w 190"/>
                <a:gd name="T9" fmla="*/ 11 h 183"/>
                <a:gd name="T10" fmla="*/ 179 w 190"/>
                <a:gd name="T11" fmla="*/ 115 h 183"/>
                <a:gd name="T12" fmla="*/ 179 w 190"/>
                <a:gd name="T13" fmla="*/ 117 h 183"/>
                <a:gd name="T14" fmla="*/ 95 w 190"/>
                <a:gd name="T15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3">
                  <a:moveTo>
                    <a:pt x="95" y="183"/>
                  </a:moveTo>
                  <a:cubicBezTo>
                    <a:pt x="89" y="183"/>
                    <a:pt x="82" y="182"/>
                    <a:pt x="75" y="181"/>
                  </a:cubicBezTo>
                  <a:cubicBezTo>
                    <a:pt x="29" y="170"/>
                    <a:pt x="0" y="123"/>
                    <a:pt x="11" y="77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23" y="29"/>
                    <a:pt x="69" y="0"/>
                    <a:pt x="115" y="11"/>
                  </a:cubicBezTo>
                  <a:cubicBezTo>
                    <a:pt x="161" y="22"/>
                    <a:pt x="190" y="68"/>
                    <a:pt x="179" y="115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69" y="156"/>
                    <a:pt x="134" y="183"/>
                    <a:pt x="95" y="1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422">
              <a:extLst>
                <a:ext uri="{FF2B5EF4-FFF2-40B4-BE49-F238E27FC236}">
                  <a16:creationId xmlns:a16="http://schemas.microsoft.com/office/drawing/2014/main" id="{99A2B03C-9496-4518-91F9-FDE7CE22A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206"/>
              <a:ext cx="57" cy="53"/>
            </a:xfrm>
            <a:custGeom>
              <a:avLst/>
              <a:gdLst>
                <a:gd name="T0" fmla="*/ 103 w 205"/>
                <a:gd name="T1" fmla="*/ 194 h 194"/>
                <a:gd name="T2" fmla="*/ 33 w 205"/>
                <a:gd name="T3" fmla="*/ 161 h 194"/>
                <a:gd name="T4" fmla="*/ 32 w 205"/>
                <a:gd name="T5" fmla="*/ 160 h 194"/>
                <a:gd name="T6" fmla="*/ 44 w 205"/>
                <a:gd name="T7" fmla="*/ 32 h 194"/>
                <a:gd name="T8" fmla="*/ 171 w 205"/>
                <a:gd name="T9" fmla="*/ 44 h 194"/>
                <a:gd name="T10" fmla="*/ 173 w 205"/>
                <a:gd name="T11" fmla="*/ 46 h 194"/>
                <a:gd name="T12" fmla="*/ 161 w 205"/>
                <a:gd name="T13" fmla="*/ 173 h 194"/>
                <a:gd name="T14" fmla="*/ 103 w 205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4">
                  <a:moveTo>
                    <a:pt x="103" y="194"/>
                  </a:moveTo>
                  <a:cubicBezTo>
                    <a:pt x="77" y="194"/>
                    <a:pt x="51" y="183"/>
                    <a:pt x="33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0" y="121"/>
                    <a:pt x="5" y="64"/>
                    <a:pt x="44" y="32"/>
                  </a:cubicBezTo>
                  <a:cubicBezTo>
                    <a:pt x="82" y="0"/>
                    <a:pt x="140" y="6"/>
                    <a:pt x="171" y="44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205" y="84"/>
                    <a:pt x="199" y="142"/>
                    <a:pt x="161" y="173"/>
                  </a:cubicBezTo>
                  <a:cubicBezTo>
                    <a:pt x="144" y="188"/>
                    <a:pt x="123" y="194"/>
                    <a:pt x="103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423">
              <a:extLst>
                <a:ext uri="{FF2B5EF4-FFF2-40B4-BE49-F238E27FC236}">
                  <a16:creationId xmlns:a16="http://schemas.microsoft.com/office/drawing/2014/main" id="{97BB59D6-A46F-40E4-9D07-C0ABD1C8F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210"/>
              <a:ext cx="39" cy="36"/>
            </a:xfrm>
            <a:custGeom>
              <a:avLst/>
              <a:gdLst>
                <a:gd name="T0" fmla="*/ 70 w 141"/>
                <a:gd name="T1" fmla="*/ 132 h 132"/>
                <a:gd name="T2" fmla="*/ 36 w 141"/>
                <a:gd name="T3" fmla="*/ 122 h 132"/>
                <a:gd name="T4" fmla="*/ 20 w 141"/>
                <a:gd name="T5" fmla="*/ 36 h 132"/>
                <a:gd name="T6" fmla="*/ 20 w 141"/>
                <a:gd name="T7" fmla="*/ 35 h 132"/>
                <a:gd name="T8" fmla="*/ 106 w 141"/>
                <a:gd name="T9" fmla="*/ 19 h 132"/>
                <a:gd name="T10" fmla="*/ 122 w 141"/>
                <a:gd name="T11" fmla="*/ 105 h 132"/>
                <a:gd name="T12" fmla="*/ 121 w 141"/>
                <a:gd name="T13" fmla="*/ 106 h 132"/>
                <a:gd name="T14" fmla="*/ 70 w 141"/>
                <a:gd name="T1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132">
                  <a:moveTo>
                    <a:pt x="70" y="132"/>
                  </a:moveTo>
                  <a:cubicBezTo>
                    <a:pt x="58" y="132"/>
                    <a:pt x="46" y="129"/>
                    <a:pt x="36" y="122"/>
                  </a:cubicBezTo>
                  <a:cubicBezTo>
                    <a:pt x="8" y="103"/>
                    <a:pt x="0" y="64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39" y="7"/>
                    <a:pt x="78" y="0"/>
                    <a:pt x="106" y="19"/>
                  </a:cubicBezTo>
                  <a:cubicBezTo>
                    <a:pt x="134" y="38"/>
                    <a:pt x="141" y="76"/>
                    <a:pt x="122" y="105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09" y="123"/>
                    <a:pt x="90" y="132"/>
                    <a:pt x="7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424">
              <a:extLst>
                <a:ext uri="{FF2B5EF4-FFF2-40B4-BE49-F238E27FC236}">
                  <a16:creationId xmlns:a16="http://schemas.microsoft.com/office/drawing/2014/main" id="{004D4050-6412-406A-9292-4BDDEB2D6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084"/>
              <a:ext cx="42" cy="39"/>
            </a:xfrm>
            <a:custGeom>
              <a:avLst/>
              <a:gdLst>
                <a:gd name="T0" fmla="*/ 76 w 151"/>
                <a:gd name="T1" fmla="*/ 144 h 144"/>
                <a:gd name="T2" fmla="*/ 24 w 151"/>
                <a:gd name="T3" fmla="*/ 120 h 144"/>
                <a:gd name="T4" fmla="*/ 23 w 151"/>
                <a:gd name="T5" fmla="*/ 118 h 144"/>
                <a:gd name="T6" fmla="*/ 32 w 151"/>
                <a:gd name="T7" fmla="*/ 24 h 144"/>
                <a:gd name="T8" fmla="*/ 126 w 151"/>
                <a:gd name="T9" fmla="*/ 33 h 144"/>
                <a:gd name="T10" fmla="*/ 127 w 151"/>
                <a:gd name="T11" fmla="*/ 34 h 144"/>
                <a:gd name="T12" fmla="*/ 119 w 151"/>
                <a:gd name="T13" fmla="*/ 129 h 144"/>
                <a:gd name="T14" fmla="*/ 76 w 151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4">
                  <a:moveTo>
                    <a:pt x="76" y="144"/>
                  </a:moveTo>
                  <a:cubicBezTo>
                    <a:pt x="57" y="144"/>
                    <a:pt x="37" y="136"/>
                    <a:pt x="24" y="120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0" y="90"/>
                    <a:pt x="4" y="48"/>
                    <a:pt x="32" y="24"/>
                  </a:cubicBezTo>
                  <a:cubicBezTo>
                    <a:pt x="61" y="0"/>
                    <a:pt x="103" y="4"/>
                    <a:pt x="126" y="33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51" y="63"/>
                    <a:pt x="147" y="105"/>
                    <a:pt x="119" y="129"/>
                  </a:cubicBezTo>
                  <a:cubicBezTo>
                    <a:pt x="106" y="139"/>
                    <a:pt x="91" y="144"/>
                    <a:pt x="7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425">
              <a:extLst>
                <a:ext uri="{FF2B5EF4-FFF2-40B4-BE49-F238E27FC236}">
                  <a16:creationId xmlns:a16="http://schemas.microsoft.com/office/drawing/2014/main" id="{55F08D4E-5451-40F2-A604-F74F8D219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060"/>
              <a:ext cx="59" cy="57"/>
            </a:xfrm>
            <a:custGeom>
              <a:avLst/>
              <a:gdLst>
                <a:gd name="T0" fmla="*/ 106 w 214"/>
                <a:gd name="T1" fmla="*/ 203 h 203"/>
                <a:gd name="T2" fmla="*/ 53 w 214"/>
                <a:gd name="T3" fmla="*/ 186 h 203"/>
                <a:gd name="T4" fmla="*/ 29 w 214"/>
                <a:gd name="T5" fmla="*/ 56 h 203"/>
                <a:gd name="T6" fmla="*/ 30 w 214"/>
                <a:gd name="T7" fmla="*/ 54 h 203"/>
                <a:gd name="T8" fmla="*/ 161 w 214"/>
                <a:gd name="T9" fmla="*/ 30 h 203"/>
                <a:gd name="T10" fmla="*/ 185 w 214"/>
                <a:gd name="T11" fmla="*/ 160 h 203"/>
                <a:gd name="T12" fmla="*/ 184 w 214"/>
                <a:gd name="T13" fmla="*/ 162 h 203"/>
                <a:gd name="T14" fmla="*/ 106 w 214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03">
                  <a:moveTo>
                    <a:pt x="106" y="203"/>
                  </a:moveTo>
                  <a:cubicBezTo>
                    <a:pt x="88" y="203"/>
                    <a:pt x="70" y="197"/>
                    <a:pt x="53" y="186"/>
                  </a:cubicBezTo>
                  <a:cubicBezTo>
                    <a:pt x="11" y="157"/>
                    <a:pt x="0" y="99"/>
                    <a:pt x="29" y="56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59" y="11"/>
                    <a:pt x="118" y="0"/>
                    <a:pt x="161" y="30"/>
                  </a:cubicBezTo>
                  <a:cubicBezTo>
                    <a:pt x="203" y="59"/>
                    <a:pt x="214" y="117"/>
                    <a:pt x="185" y="160"/>
                  </a:cubicBezTo>
                  <a:cubicBezTo>
                    <a:pt x="184" y="162"/>
                    <a:pt x="184" y="162"/>
                    <a:pt x="184" y="162"/>
                  </a:cubicBezTo>
                  <a:cubicBezTo>
                    <a:pt x="166" y="188"/>
                    <a:pt x="136" y="203"/>
                    <a:pt x="106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426">
              <a:extLst>
                <a:ext uri="{FF2B5EF4-FFF2-40B4-BE49-F238E27FC236}">
                  <a16:creationId xmlns:a16="http://schemas.microsoft.com/office/drawing/2014/main" id="{953667C4-D1A2-4B22-8ADE-B20F2E65B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946"/>
              <a:ext cx="58" cy="55"/>
            </a:xfrm>
            <a:custGeom>
              <a:avLst/>
              <a:gdLst>
                <a:gd name="T0" fmla="*/ 106 w 211"/>
                <a:gd name="T1" fmla="*/ 200 h 200"/>
                <a:gd name="T2" fmla="*/ 34 w 211"/>
                <a:gd name="T3" fmla="*/ 166 h 200"/>
                <a:gd name="T4" fmla="*/ 33 w 211"/>
                <a:gd name="T5" fmla="*/ 164 h 200"/>
                <a:gd name="T6" fmla="*/ 45 w 211"/>
                <a:gd name="T7" fmla="*/ 33 h 200"/>
                <a:gd name="T8" fmla="*/ 177 w 211"/>
                <a:gd name="T9" fmla="*/ 45 h 200"/>
                <a:gd name="T10" fmla="*/ 178 w 211"/>
                <a:gd name="T11" fmla="*/ 47 h 200"/>
                <a:gd name="T12" fmla="*/ 166 w 211"/>
                <a:gd name="T13" fmla="*/ 178 h 200"/>
                <a:gd name="T14" fmla="*/ 106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6" y="200"/>
                  </a:moveTo>
                  <a:cubicBezTo>
                    <a:pt x="79" y="200"/>
                    <a:pt x="53" y="188"/>
                    <a:pt x="34" y="166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0" y="125"/>
                    <a:pt x="5" y="66"/>
                    <a:pt x="45" y="33"/>
                  </a:cubicBezTo>
                  <a:cubicBezTo>
                    <a:pt x="85" y="0"/>
                    <a:pt x="144" y="6"/>
                    <a:pt x="177" y="45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211" y="87"/>
                    <a:pt x="205" y="146"/>
                    <a:pt x="166" y="178"/>
                  </a:cubicBezTo>
                  <a:cubicBezTo>
                    <a:pt x="148" y="193"/>
                    <a:pt x="127" y="200"/>
                    <a:pt x="106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427">
              <a:extLst>
                <a:ext uri="{FF2B5EF4-FFF2-40B4-BE49-F238E27FC236}">
                  <a16:creationId xmlns:a16="http://schemas.microsoft.com/office/drawing/2014/main" id="{F30DFC16-D6D5-437A-B8C8-2AADF3053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947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22 w 161"/>
                <a:gd name="T3" fmla="*/ 121 h 152"/>
                <a:gd name="T4" fmla="*/ 40 w 161"/>
                <a:gd name="T5" fmla="*/ 23 h 152"/>
                <a:gd name="T6" fmla="*/ 41 w 161"/>
                <a:gd name="T7" fmla="*/ 22 h 152"/>
                <a:gd name="T8" fmla="*/ 139 w 161"/>
                <a:gd name="T9" fmla="*/ 41 h 152"/>
                <a:gd name="T10" fmla="*/ 121 w 161"/>
                <a:gd name="T11" fmla="*/ 139 h 152"/>
                <a:gd name="T12" fmla="*/ 120 w 161"/>
                <a:gd name="T13" fmla="*/ 140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57" y="152"/>
                    <a:pt x="35" y="141"/>
                    <a:pt x="22" y="121"/>
                  </a:cubicBezTo>
                  <a:cubicBezTo>
                    <a:pt x="0" y="89"/>
                    <a:pt x="8" y="45"/>
                    <a:pt x="40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73" y="0"/>
                    <a:pt x="117" y="9"/>
                    <a:pt x="139" y="41"/>
                  </a:cubicBezTo>
                  <a:cubicBezTo>
                    <a:pt x="161" y="73"/>
                    <a:pt x="153" y="117"/>
                    <a:pt x="121" y="139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07" y="148"/>
                    <a:pt x="94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428">
              <a:extLst>
                <a:ext uri="{FF2B5EF4-FFF2-40B4-BE49-F238E27FC236}">
                  <a16:creationId xmlns:a16="http://schemas.microsoft.com/office/drawing/2014/main" id="{15E8EBA7-3CA8-4D28-AAF9-9BA177864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850"/>
              <a:ext cx="59" cy="55"/>
            </a:xfrm>
            <a:custGeom>
              <a:avLst/>
              <a:gdLst>
                <a:gd name="T0" fmla="*/ 107 w 213"/>
                <a:gd name="T1" fmla="*/ 200 h 200"/>
                <a:gd name="T2" fmla="*/ 63 w 213"/>
                <a:gd name="T3" fmla="*/ 188 h 200"/>
                <a:gd name="T4" fmla="*/ 61 w 213"/>
                <a:gd name="T5" fmla="*/ 187 h 200"/>
                <a:gd name="T6" fmla="*/ 25 w 213"/>
                <a:gd name="T7" fmla="*/ 61 h 200"/>
                <a:gd name="T8" fmla="*/ 151 w 213"/>
                <a:gd name="T9" fmla="*/ 25 h 200"/>
                <a:gd name="T10" fmla="*/ 153 w 213"/>
                <a:gd name="T11" fmla="*/ 26 h 200"/>
                <a:gd name="T12" fmla="*/ 189 w 213"/>
                <a:gd name="T13" fmla="*/ 152 h 200"/>
                <a:gd name="T14" fmla="*/ 107 w 213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00">
                  <a:moveTo>
                    <a:pt x="107" y="200"/>
                  </a:moveTo>
                  <a:cubicBezTo>
                    <a:pt x="92" y="200"/>
                    <a:pt x="77" y="196"/>
                    <a:pt x="63" y="188"/>
                  </a:cubicBezTo>
                  <a:cubicBezTo>
                    <a:pt x="61" y="187"/>
                    <a:pt x="61" y="187"/>
                    <a:pt x="61" y="187"/>
                  </a:cubicBezTo>
                  <a:cubicBezTo>
                    <a:pt x="16" y="162"/>
                    <a:pt x="0" y="106"/>
                    <a:pt x="25" y="61"/>
                  </a:cubicBezTo>
                  <a:cubicBezTo>
                    <a:pt x="50" y="16"/>
                    <a:pt x="106" y="0"/>
                    <a:pt x="151" y="25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197" y="51"/>
                    <a:pt x="213" y="107"/>
                    <a:pt x="189" y="152"/>
                  </a:cubicBezTo>
                  <a:cubicBezTo>
                    <a:pt x="172" y="182"/>
                    <a:pt x="140" y="200"/>
                    <a:pt x="107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429">
              <a:extLst>
                <a:ext uri="{FF2B5EF4-FFF2-40B4-BE49-F238E27FC236}">
                  <a16:creationId xmlns:a16="http://schemas.microsoft.com/office/drawing/2014/main" id="{19AEE55C-399F-4E85-8E96-6D0A081FB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848"/>
              <a:ext cx="53" cy="49"/>
            </a:xfrm>
            <a:custGeom>
              <a:avLst/>
              <a:gdLst>
                <a:gd name="T0" fmla="*/ 95 w 192"/>
                <a:gd name="T1" fmla="*/ 180 h 180"/>
                <a:gd name="T2" fmla="*/ 26 w 192"/>
                <a:gd name="T3" fmla="*/ 144 h 180"/>
                <a:gd name="T4" fmla="*/ 48 w 192"/>
                <a:gd name="T5" fmla="*/ 27 h 180"/>
                <a:gd name="T6" fmla="*/ 49 w 192"/>
                <a:gd name="T7" fmla="*/ 26 h 180"/>
                <a:gd name="T8" fmla="*/ 166 w 192"/>
                <a:gd name="T9" fmla="*/ 48 h 180"/>
                <a:gd name="T10" fmla="*/ 144 w 192"/>
                <a:gd name="T11" fmla="*/ 165 h 180"/>
                <a:gd name="T12" fmla="*/ 142 w 192"/>
                <a:gd name="T13" fmla="*/ 166 h 180"/>
                <a:gd name="T14" fmla="*/ 95 w 192"/>
                <a:gd name="T15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0">
                  <a:moveTo>
                    <a:pt x="95" y="180"/>
                  </a:moveTo>
                  <a:cubicBezTo>
                    <a:pt x="69" y="180"/>
                    <a:pt x="42" y="168"/>
                    <a:pt x="26" y="144"/>
                  </a:cubicBezTo>
                  <a:cubicBezTo>
                    <a:pt x="0" y="106"/>
                    <a:pt x="10" y="53"/>
                    <a:pt x="48" y="27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88" y="0"/>
                    <a:pt x="140" y="10"/>
                    <a:pt x="166" y="48"/>
                  </a:cubicBezTo>
                  <a:cubicBezTo>
                    <a:pt x="192" y="86"/>
                    <a:pt x="182" y="139"/>
                    <a:pt x="144" y="165"/>
                  </a:cubicBezTo>
                  <a:cubicBezTo>
                    <a:pt x="142" y="166"/>
                    <a:pt x="142" y="166"/>
                    <a:pt x="142" y="166"/>
                  </a:cubicBezTo>
                  <a:cubicBezTo>
                    <a:pt x="128" y="176"/>
                    <a:pt x="111" y="180"/>
                    <a:pt x="95" y="1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430">
              <a:extLst>
                <a:ext uri="{FF2B5EF4-FFF2-40B4-BE49-F238E27FC236}">
                  <a16:creationId xmlns:a16="http://schemas.microsoft.com/office/drawing/2014/main" id="{C1A08402-AED1-4129-BFFC-7BB94916A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778"/>
              <a:ext cx="39" cy="36"/>
            </a:xfrm>
            <a:custGeom>
              <a:avLst/>
              <a:gdLst>
                <a:gd name="T0" fmla="*/ 70 w 139"/>
                <a:gd name="T1" fmla="*/ 129 h 129"/>
                <a:gd name="T2" fmla="*/ 41 w 139"/>
                <a:gd name="T3" fmla="*/ 122 h 129"/>
                <a:gd name="T4" fmla="*/ 40 w 139"/>
                <a:gd name="T5" fmla="*/ 121 h 129"/>
                <a:gd name="T6" fmla="*/ 17 w 139"/>
                <a:gd name="T7" fmla="*/ 39 h 129"/>
                <a:gd name="T8" fmla="*/ 98 w 139"/>
                <a:gd name="T9" fmla="*/ 16 h 129"/>
                <a:gd name="T10" fmla="*/ 100 w 139"/>
                <a:gd name="T11" fmla="*/ 17 h 129"/>
                <a:gd name="T12" fmla="*/ 123 w 139"/>
                <a:gd name="T13" fmla="*/ 99 h 129"/>
                <a:gd name="T14" fmla="*/ 70 w 139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29">
                  <a:moveTo>
                    <a:pt x="70" y="129"/>
                  </a:moveTo>
                  <a:cubicBezTo>
                    <a:pt x="60" y="129"/>
                    <a:pt x="50" y="127"/>
                    <a:pt x="41" y="122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11" y="105"/>
                    <a:pt x="0" y="68"/>
                    <a:pt x="17" y="39"/>
                  </a:cubicBezTo>
                  <a:cubicBezTo>
                    <a:pt x="33" y="10"/>
                    <a:pt x="69" y="0"/>
                    <a:pt x="98" y="16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29" y="33"/>
                    <a:pt x="139" y="70"/>
                    <a:pt x="123" y="99"/>
                  </a:cubicBezTo>
                  <a:cubicBezTo>
                    <a:pt x="112" y="118"/>
                    <a:pt x="91" y="129"/>
                    <a:pt x="70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431">
              <a:extLst>
                <a:ext uri="{FF2B5EF4-FFF2-40B4-BE49-F238E27FC236}">
                  <a16:creationId xmlns:a16="http://schemas.microsoft.com/office/drawing/2014/main" id="{D29696DB-02C1-46F6-8683-F0576C200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747"/>
              <a:ext cx="66" cy="61"/>
            </a:xfrm>
            <a:custGeom>
              <a:avLst/>
              <a:gdLst>
                <a:gd name="T0" fmla="*/ 118 w 237"/>
                <a:gd name="T1" fmla="*/ 222 h 222"/>
                <a:gd name="T2" fmla="*/ 32 w 237"/>
                <a:gd name="T3" fmla="*/ 177 h 222"/>
                <a:gd name="T4" fmla="*/ 59 w 237"/>
                <a:gd name="T5" fmla="*/ 33 h 222"/>
                <a:gd name="T6" fmla="*/ 61 w 237"/>
                <a:gd name="T7" fmla="*/ 32 h 222"/>
                <a:gd name="T8" fmla="*/ 205 w 237"/>
                <a:gd name="T9" fmla="*/ 59 h 222"/>
                <a:gd name="T10" fmla="*/ 178 w 237"/>
                <a:gd name="T11" fmla="*/ 203 h 222"/>
                <a:gd name="T12" fmla="*/ 176 w 237"/>
                <a:gd name="T13" fmla="*/ 204 h 222"/>
                <a:gd name="T14" fmla="*/ 118 w 237"/>
                <a:gd name="T15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7" h="222">
                  <a:moveTo>
                    <a:pt x="118" y="222"/>
                  </a:moveTo>
                  <a:cubicBezTo>
                    <a:pt x="84" y="222"/>
                    <a:pt x="52" y="206"/>
                    <a:pt x="32" y="177"/>
                  </a:cubicBezTo>
                  <a:cubicBezTo>
                    <a:pt x="0" y="130"/>
                    <a:pt x="12" y="65"/>
                    <a:pt x="59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108" y="0"/>
                    <a:pt x="173" y="12"/>
                    <a:pt x="205" y="59"/>
                  </a:cubicBezTo>
                  <a:cubicBezTo>
                    <a:pt x="237" y="106"/>
                    <a:pt x="225" y="170"/>
                    <a:pt x="178" y="203"/>
                  </a:cubicBezTo>
                  <a:cubicBezTo>
                    <a:pt x="176" y="204"/>
                    <a:pt x="176" y="204"/>
                    <a:pt x="176" y="204"/>
                  </a:cubicBezTo>
                  <a:cubicBezTo>
                    <a:pt x="158" y="216"/>
                    <a:pt x="138" y="222"/>
                    <a:pt x="118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432">
              <a:extLst>
                <a:ext uri="{FF2B5EF4-FFF2-40B4-BE49-F238E27FC236}">
                  <a16:creationId xmlns:a16="http://schemas.microsoft.com/office/drawing/2014/main" id="{E7D7F8B7-99E1-4490-86F1-D44797639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709"/>
              <a:ext cx="50" cy="47"/>
            </a:xfrm>
            <a:custGeom>
              <a:avLst/>
              <a:gdLst>
                <a:gd name="T0" fmla="*/ 89 w 180"/>
                <a:gd name="T1" fmla="*/ 171 h 171"/>
                <a:gd name="T2" fmla="*/ 10 w 180"/>
                <a:gd name="T3" fmla="*/ 109 h 171"/>
                <a:gd name="T4" fmla="*/ 70 w 180"/>
                <a:gd name="T5" fmla="*/ 11 h 171"/>
                <a:gd name="T6" fmla="*/ 72 w 180"/>
                <a:gd name="T7" fmla="*/ 11 h 171"/>
                <a:gd name="T8" fmla="*/ 170 w 180"/>
                <a:gd name="T9" fmla="*/ 71 h 171"/>
                <a:gd name="T10" fmla="*/ 109 w 180"/>
                <a:gd name="T11" fmla="*/ 169 h 171"/>
                <a:gd name="T12" fmla="*/ 107 w 180"/>
                <a:gd name="T13" fmla="*/ 169 h 171"/>
                <a:gd name="T14" fmla="*/ 89 w 180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1">
                  <a:moveTo>
                    <a:pt x="89" y="171"/>
                  </a:moveTo>
                  <a:cubicBezTo>
                    <a:pt x="52" y="171"/>
                    <a:pt x="19" y="146"/>
                    <a:pt x="10" y="109"/>
                  </a:cubicBezTo>
                  <a:cubicBezTo>
                    <a:pt x="0" y="65"/>
                    <a:pt x="27" y="21"/>
                    <a:pt x="70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116" y="0"/>
                    <a:pt x="159" y="27"/>
                    <a:pt x="170" y="71"/>
                  </a:cubicBezTo>
                  <a:cubicBezTo>
                    <a:pt x="180" y="115"/>
                    <a:pt x="153" y="158"/>
                    <a:pt x="109" y="169"/>
                  </a:cubicBezTo>
                  <a:cubicBezTo>
                    <a:pt x="107" y="169"/>
                    <a:pt x="107" y="169"/>
                    <a:pt x="107" y="169"/>
                  </a:cubicBezTo>
                  <a:cubicBezTo>
                    <a:pt x="101" y="170"/>
                    <a:pt x="95" y="171"/>
                    <a:pt x="8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433">
              <a:extLst>
                <a:ext uri="{FF2B5EF4-FFF2-40B4-BE49-F238E27FC236}">
                  <a16:creationId xmlns:a16="http://schemas.microsoft.com/office/drawing/2014/main" id="{89D9FDFA-CFA1-491E-BDA4-CD9F72C71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695"/>
              <a:ext cx="61" cy="59"/>
            </a:xfrm>
            <a:custGeom>
              <a:avLst/>
              <a:gdLst>
                <a:gd name="T0" fmla="*/ 112 w 221"/>
                <a:gd name="T1" fmla="*/ 213 h 213"/>
                <a:gd name="T2" fmla="*/ 97 w 221"/>
                <a:gd name="T3" fmla="*/ 212 h 213"/>
                <a:gd name="T4" fmla="*/ 95 w 221"/>
                <a:gd name="T5" fmla="*/ 211 h 213"/>
                <a:gd name="T6" fmla="*/ 8 w 221"/>
                <a:gd name="T7" fmla="*/ 95 h 213"/>
                <a:gd name="T8" fmla="*/ 123 w 221"/>
                <a:gd name="T9" fmla="*/ 8 h 213"/>
                <a:gd name="T10" fmla="*/ 126 w 221"/>
                <a:gd name="T11" fmla="*/ 8 h 213"/>
                <a:gd name="T12" fmla="*/ 213 w 221"/>
                <a:gd name="T13" fmla="*/ 124 h 213"/>
                <a:gd name="T14" fmla="*/ 112 w 221"/>
                <a:gd name="T15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13">
                  <a:moveTo>
                    <a:pt x="112" y="213"/>
                  </a:moveTo>
                  <a:cubicBezTo>
                    <a:pt x="107" y="213"/>
                    <a:pt x="102" y="212"/>
                    <a:pt x="97" y="212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39" y="203"/>
                    <a:pt x="0" y="152"/>
                    <a:pt x="8" y="95"/>
                  </a:cubicBezTo>
                  <a:cubicBezTo>
                    <a:pt x="15" y="39"/>
                    <a:pt x="67" y="0"/>
                    <a:pt x="123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82" y="16"/>
                    <a:pt x="221" y="68"/>
                    <a:pt x="213" y="124"/>
                  </a:cubicBezTo>
                  <a:cubicBezTo>
                    <a:pt x="206" y="175"/>
                    <a:pt x="162" y="213"/>
                    <a:pt x="112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434">
              <a:extLst>
                <a:ext uri="{FF2B5EF4-FFF2-40B4-BE49-F238E27FC236}">
                  <a16:creationId xmlns:a16="http://schemas.microsoft.com/office/drawing/2014/main" id="{941FF63B-6041-49B4-9EFF-2B6E3296B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684"/>
              <a:ext cx="37" cy="35"/>
            </a:xfrm>
            <a:custGeom>
              <a:avLst/>
              <a:gdLst>
                <a:gd name="T0" fmla="*/ 68 w 134"/>
                <a:gd name="T1" fmla="*/ 129 h 129"/>
                <a:gd name="T2" fmla="*/ 59 w 134"/>
                <a:gd name="T3" fmla="*/ 128 h 129"/>
                <a:gd name="T4" fmla="*/ 58 w 134"/>
                <a:gd name="T5" fmla="*/ 128 h 129"/>
                <a:gd name="T6" fmla="*/ 5 w 134"/>
                <a:gd name="T7" fmla="*/ 58 h 129"/>
                <a:gd name="T8" fmla="*/ 75 w 134"/>
                <a:gd name="T9" fmla="*/ 5 h 129"/>
                <a:gd name="T10" fmla="*/ 76 w 134"/>
                <a:gd name="T11" fmla="*/ 5 h 129"/>
                <a:gd name="T12" fmla="*/ 129 w 134"/>
                <a:gd name="T13" fmla="*/ 75 h 129"/>
                <a:gd name="T14" fmla="*/ 68 w 134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29">
                  <a:moveTo>
                    <a:pt x="68" y="129"/>
                  </a:moveTo>
                  <a:cubicBezTo>
                    <a:pt x="65" y="129"/>
                    <a:pt x="62" y="129"/>
                    <a:pt x="59" y="128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24" y="123"/>
                    <a:pt x="0" y="92"/>
                    <a:pt x="5" y="58"/>
                  </a:cubicBezTo>
                  <a:cubicBezTo>
                    <a:pt x="10" y="24"/>
                    <a:pt x="41" y="0"/>
                    <a:pt x="75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110" y="10"/>
                    <a:pt x="134" y="41"/>
                    <a:pt x="129" y="75"/>
                  </a:cubicBezTo>
                  <a:cubicBezTo>
                    <a:pt x="125" y="106"/>
                    <a:pt x="98" y="129"/>
                    <a:pt x="68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435">
              <a:extLst>
                <a:ext uri="{FF2B5EF4-FFF2-40B4-BE49-F238E27FC236}">
                  <a16:creationId xmlns:a16="http://schemas.microsoft.com/office/drawing/2014/main" id="{1386E323-3E75-4373-BBBE-935A03370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665"/>
              <a:ext cx="61" cy="58"/>
            </a:xfrm>
            <a:custGeom>
              <a:avLst/>
              <a:gdLst>
                <a:gd name="T0" fmla="*/ 109 w 221"/>
                <a:gd name="T1" fmla="*/ 209 h 209"/>
                <a:gd name="T2" fmla="*/ 13 w 221"/>
                <a:gd name="T3" fmla="*/ 132 h 209"/>
                <a:gd name="T4" fmla="*/ 87 w 221"/>
                <a:gd name="T5" fmla="*/ 13 h 209"/>
                <a:gd name="T6" fmla="*/ 89 w 221"/>
                <a:gd name="T7" fmla="*/ 13 h 209"/>
                <a:gd name="T8" fmla="*/ 208 w 221"/>
                <a:gd name="T9" fmla="*/ 87 h 209"/>
                <a:gd name="T10" fmla="*/ 134 w 221"/>
                <a:gd name="T11" fmla="*/ 206 h 209"/>
                <a:gd name="T12" fmla="*/ 132 w 221"/>
                <a:gd name="T13" fmla="*/ 206 h 209"/>
                <a:gd name="T14" fmla="*/ 109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09" y="209"/>
                  </a:moveTo>
                  <a:cubicBezTo>
                    <a:pt x="64" y="209"/>
                    <a:pt x="24" y="178"/>
                    <a:pt x="13" y="132"/>
                  </a:cubicBezTo>
                  <a:cubicBezTo>
                    <a:pt x="0" y="79"/>
                    <a:pt x="33" y="26"/>
                    <a:pt x="87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142" y="0"/>
                    <a:pt x="196" y="33"/>
                    <a:pt x="208" y="87"/>
                  </a:cubicBezTo>
                  <a:cubicBezTo>
                    <a:pt x="221" y="140"/>
                    <a:pt x="188" y="193"/>
                    <a:pt x="134" y="206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25" y="208"/>
                    <a:pt x="117" y="209"/>
                    <a:pt x="109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436">
              <a:extLst>
                <a:ext uri="{FF2B5EF4-FFF2-40B4-BE49-F238E27FC236}">
                  <a16:creationId xmlns:a16="http://schemas.microsoft.com/office/drawing/2014/main" id="{37D73C80-CC26-42DA-8992-BEA1E52FA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654"/>
              <a:ext cx="50" cy="48"/>
            </a:xfrm>
            <a:custGeom>
              <a:avLst/>
              <a:gdLst>
                <a:gd name="T0" fmla="*/ 91 w 180"/>
                <a:gd name="T1" fmla="*/ 173 h 173"/>
                <a:gd name="T2" fmla="*/ 79 w 180"/>
                <a:gd name="T3" fmla="*/ 172 h 173"/>
                <a:gd name="T4" fmla="*/ 78 w 180"/>
                <a:gd name="T5" fmla="*/ 172 h 173"/>
                <a:gd name="T6" fmla="*/ 6 w 180"/>
                <a:gd name="T7" fmla="*/ 78 h 173"/>
                <a:gd name="T8" fmla="*/ 101 w 180"/>
                <a:gd name="T9" fmla="*/ 6 h 173"/>
                <a:gd name="T10" fmla="*/ 103 w 180"/>
                <a:gd name="T11" fmla="*/ 7 h 173"/>
                <a:gd name="T12" fmla="*/ 174 w 180"/>
                <a:gd name="T13" fmla="*/ 101 h 173"/>
                <a:gd name="T14" fmla="*/ 91 w 180"/>
                <a:gd name="T15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3">
                  <a:moveTo>
                    <a:pt x="91" y="173"/>
                  </a:moveTo>
                  <a:cubicBezTo>
                    <a:pt x="87" y="173"/>
                    <a:pt x="83" y="173"/>
                    <a:pt x="79" y="172"/>
                  </a:cubicBezTo>
                  <a:cubicBezTo>
                    <a:pt x="78" y="172"/>
                    <a:pt x="78" y="172"/>
                    <a:pt x="78" y="172"/>
                  </a:cubicBezTo>
                  <a:cubicBezTo>
                    <a:pt x="32" y="166"/>
                    <a:pt x="0" y="123"/>
                    <a:pt x="6" y="78"/>
                  </a:cubicBezTo>
                  <a:cubicBezTo>
                    <a:pt x="13" y="32"/>
                    <a:pt x="55" y="0"/>
                    <a:pt x="101" y="6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48" y="13"/>
                    <a:pt x="180" y="55"/>
                    <a:pt x="174" y="101"/>
                  </a:cubicBezTo>
                  <a:cubicBezTo>
                    <a:pt x="168" y="143"/>
                    <a:pt x="132" y="173"/>
                    <a:pt x="91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437">
              <a:extLst>
                <a:ext uri="{FF2B5EF4-FFF2-40B4-BE49-F238E27FC236}">
                  <a16:creationId xmlns:a16="http://schemas.microsoft.com/office/drawing/2014/main" id="{3862F923-038F-47EC-BC25-A090BBF08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3014"/>
              <a:ext cx="60" cy="57"/>
            </a:xfrm>
            <a:custGeom>
              <a:avLst/>
              <a:gdLst>
                <a:gd name="T0" fmla="*/ 110 w 217"/>
                <a:gd name="T1" fmla="*/ 207 h 207"/>
                <a:gd name="T2" fmla="*/ 93 w 217"/>
                <a:gd name="T3" fmla="*/ 206 h 207"/>
                <a:gd name="T4" fmla="*/ 91 w 217"/>
                <a:gd name="T5" fmla="*/ 205 h 207"/>
                <a:gd name="T6" fmla="*/ 9 w 217"/>
                <a:gd name="T7" fmla="*/ 90 h 207"/>
                <a:gd name="T8" fmla="*/ 124 w 217"/>
                <a:gd name="T9" fmla="*/ 9 h 207"/>
                <a:gd name="T10" fmla="*/ 126 w 217"/>
                <a:gd name="T11" fmla="*/ 9 h 207"/>
                <a:gd name="T12" fmla="*/ 208 w 217"/>
                <a:gd name="T13" fmla="*/ 124 h 207"/>
                <a:gd name="T14" fmla="*/ 110 w 217"/>
                <a:gd name="T15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7">
                  <a:moveTo>
                    <a:pt x="110" y="207"/>
                  </a:moveTo>
                  <a:cubicBezTo>
                    <a:pt x="104" y="207"/>
                    <a:pt x="99" y="207"/>
                    <a:pt x="93" y="206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36" y="196"/>
                    <a:pt x="0" y="145"/>
                    <a:pt x="9" y="90"/>
                  </a:cubicBezTo>
                  <a:cubicBezTo>
                    <a:pt x="18" y="36"/>
                    <a:pt x="70" y="0"/>
                    <a:pt x="124" y="9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81" y="19"/>
                    <a:pt x="217" y="70"/>
                    <a:pt x="208" y="124"/>
                  </a:cubicBezTo>
                  <a:cubicBezTo>
                    <a:pt x="200" y="173"/>
                    <a:pt x="157" y="207"/>
                    <a:pt x="110" y="2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438">
              <a:extLst>
                <a:ext uri="{FF2B5EF4-FFF2-40B4-BE49-F238E27FC236}">
                  <a16:creationId xmlns:a16="http://schemas.microsoft.com/office/drawing/2014/main" id="{3C718034-54C6-4260-8F5E-15FD336DC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978"/>
              <a:ext cx="71" cy="68"/>
            </a:xfrm>
            <a:custGeom>
              <a:avLst/>
              <a:gdLst>
                <a:gd name="T0" fmla="*/ 131 w 259"/>
                <a:gd name="T1" fmla="*/ 247 h 247"/>
                <a:gd name="T2" fmla="*/ 111 w 259"/>
                <a:gd name="T3" fmla="*/ 245 h 247"/>
                <a:gd name="T4" fmla="*/ 108 w 259"/>
                <a:gd name="T5" fmla="*/ 245 h 247"/>
                <a:gd name="T6" fmla="*/ 11 w 259"/>
                <a:gd name="T7" fmla="*/ 108 h 247"/>
                <a:gd name="T8" fmla="*/ 148 w 259"/>
                <a:gd name="T9" fmla="*/ 11 h 247"/>
                <a:gd name="T10" fmla="*/ 151 w 259"/>
                <a:gd name="T11" fmla="*/ 12 h 247"/>
                <a:gd name="T12" fmla="*/ 248 w 259"/>
                <a:gd name="T13" fmla="*/ 148 h 247"/>
                <a:gd name="T14" fmla="*/ 131 w 259"/>
                <a:gd name="T15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7">
                  <a:moveTo>
                    <a:pt x="131" y="247"/>
                  </a:moveTo>
                  <a:cubicBezTo>
                    <a:pt x="125" y="247"/>
                    <a:pt x="118" y="246"/>
                    <a:pt x="111" y="245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44" y="234"/>
                    <a:pt x="0" y="172"/>
                    <a:pt x="11" y="108"/>
                  </a:cubicBezTo>
                  <a:cubicBezTo>
                    <a:pt x="23" y="43"/>
                    <a:pt x="84" y="0"/>
                    <a:pt x="148" y="11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216" y="23"/>
                    <a:pt x="259" y="84"/>
                    <a:pt x="248" y="148"/>
                  </a:cubicBezTo>
                  <a:cubicBezTo>
                    <a:pt x="238" y="206"/>
                    <a:pt x="188" y="247"/>
                    <a:pt x="131" y="2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439">
              <a:extLst>
                <a:ext uri="{FF2B5EF4-FFF2-40B4-BE49-F238E27FC236}">
                  <a16:creationId xmlns:a16="http://schemas.microsoft.com/office/drawing/2014/main" id="{84D9424F-19F1-4A71-95BB-E2B9EC0E8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976"/>
              <a:ext cx="74" cy="70"/>
            </a:xfrm>
            <a:custGeom>
              <a:avLst/>
              <a:gdLst>
                <a:gd name="T0" fmla="*/ 131 w 266"/>
                <a:gd name="T1" fmla="*/ 252 h 252"/>
                <a:gd name="T2" fmla="*/ 13 w 266"/>
                <a:gd name="T3" fmla="*/ 155 h 252"/>
                <a:gd name="T4" fmla="*/ 108 w 266"/>
                <a:gd name="T5" fmla="*/ 13 h 252"/>
                <a:gd name="T6" fmla="*/ 110 w 266"/>
                <a:gd name="T7" fmla="*/ 13 h 252"/>
                <a:gd name="T8" fmla="*/ 252 w 266"/>
                <a:gd name="T9" fmla="*/ 107 h 252"/>
                <a:gd name="T10" fmla="*/ 158 w 266"/>
                <a:gd name="T11" fmla="*/ 249 h 252"/>
                <a:gd name="T12" fmla="*/ 155 w 266"/>
                <a:gd name="T13" fmla="*/ 250 h 252"/>
                <a:gd name="T14" fmla="*/ 131 w 266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2">
                  <a:moveTo>
                    <a:pt x="131" y="252"/>
                  </a:moveTo>
                  <a:cubicBezTo>
                    <a:pt x="75" y="252"/>
                    <a:pt x="25" y="212"/>
                    <a:pt x="13" y="155"/>
                  </a:cubicBezTo>
                  <a:cubicBezTo>
                    <a:pt x="0" y="90"/>
                    <a:pt x="42" y="26"/>
                    <a:pt x="108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76" y="0"/>
                    <a:pt x="239" y="42"/>
                    <a:pt x="252" y="107"/>
                  </a:cubicBezTo>
                  <a:cubicBezTo>
                    <a:pt x="266" y="172"/>
                    <a:pt x="223" y="236"/>
                    <a:pt x="158" y="249"/>
                  </a:cubicBezTo>
                  <a:cubicBezTo>
                    <a:pt x="155" y="250"/>
                    <a:pt x="155" y="250"/>
                    <a:pt x="155" y="250"/>
                  </a:cubicBezTo>
                  <a:cubicBezTo>
                    <a:pt x="147" y="251"/>
                    <a:pt x="139" y="252"/>
                    <a:pt x="131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440">
              <a:extLst>
                <a:ext uri="{FF2B5EF4-FFF2-40B4-BE49-F238E27FC236}">
                  <a16:creationId xmlns:a16="http://schemas.microsoft.com/office/drawing/2014/main" id="{0E2B8ECF-7D84-4B81-8D78-DBC6E890C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960"/>
              <a:ext cx="48" cy="46"/>
            </a:xfrm>
            <a:custGeom>
              <a:avLst/>
              <a:gdLst>
                <a:gd name="T0" fmla="*/ 89 w 176"/>
                <a:gd name="T1" fmla="*/ 168 h 168"/>
                <a:gd name="T2" fmla="*/ 75 w 176"/>
                <a:gd name="T3" fmla="*/ 166 h 168"/>
                <a:gd name="T4" fmla="*/ 73 w 176"/>
                <a:gd name="T5" fmla="*/ 166 h 168"/>
                <a:gd name="T6" fmla="*/ 8 w 176"/>
                <a:gd name="T7" fmla="*/ 73 h 168"/>
                <a:gd name="T8" fmla="*/ 100 w 176"/>
                <a:gd name="T9" fmla="*/ 7 h 168"/>
                <a:gd name="T10" fmla="*/ 102 w 176"/>
                <a:gd name="T11" fmla="*/ 8 h 168"/>
                <a:gd name="T12" fmla="*/ 168 w 176"/>
                <a:gd name="T13" fmla="*/ 101 h 168"/>
                <a:gd name="T14" fmla="*/ 89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9" y="168"/>
                  </a:moveTo>
                  <a:cubicBezTo>
                    <a:pt x="84" y="168"/>
                    <a:pt x="80" y="167"/>
                    <a:pt x="75" y="166"/>
                  </a:cubicBezTo>
                  <a:cubicBezTo>
                    <a:pt x="73" y="166"/>
                    <a:pt x="73" y="166"/>
                    <a:pt x="73" y="166"/>
                  </a:cubicBezTo>
                  <a:cubicBezTo>
                    <a:pt x="30" y="159"/>
                    <a:pt x="0" y="117"/>
                    <a:pt x="8" y="73"/>
                  </a:cubicBezTo>
                  <a:cubicBezTo>
                    <a:pt x="15" y="29"/>
                    <a:pt x="57" y="0"/>
                    <a:pt x="100" y="7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46" y="15"/>
                    <a:pt x="176" y="57"/>
                    <a:pt x="168" y="101"/>
                  </a:cubicBezTo>
                  <a:cubicBezTo>
                    <a:pt x="161" y="140"/>
                    <a:pt x="127" y="168"/>
                    <a:pt x="89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441">
              <a:extLst>
                <a:ext uri="{FF2B5EF4-FFF2-40B4-BE49-F238E27FC236}">
                  <a16:creationId xmlns:a16="http://schemas.microsoft.com/office/drawing/2014/main" id="{58D281E5-FFF2-4714-95C1-213D4F473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955"/>
              <a:ext cx="45" cy="43"/>
            </a:xfrm>
            <a:custGeom>
              <a:avLst/>
              <a:gdLst>
                <a:gd name="T0" fmla="*/ 81 w 164"/>
                <a:gd name="T1" fmla="*/ 155 h 155"/>
                <a:gd name="T2" fmla="*/ 9 w 164"/>
                <a:gd name="T3" fmla="*/ 96 h 155"/>
                <a:gd name="T4" fmla="*/ 67 w 164"/>
                <a:gd name="T5" fmla="*/ 8 h 155"/>
                <a:gd name="T6" fmla="*/ 68 w 164"/>
                <a:gd name="T7" fmla="*/ 8 h 155"/>
                <a:gd name="T8" fmla="*/ 156 w 164"/>
                <a:gd name="T9" fmla="*/ 66 h 155"/>
                <a:gd name="T10" fmla="*/ 98 w 164"/>
                <a:gd name="T11" fmla="*/ 153 h 155"/>
                <a:gd name="T12" fmla="*/ 96 w 164"/>
                <a:gd name="T13" fmla="*/ 154 h 155"/>
                <a:gd name="T14" fmla="*/ 81 w 164"/>
                <a:gd name="T15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55">
                  <a:moveTo>
                    <a:pt x="81" y="155"/>
                  </a:moveTo>
                  <a:cubicBezTo>
                    <a:pt x="47" y="155"/>
                    <a:pt x="16" y="131"/>
                    <a:pt x="9" y="96"/>
                  </a:cubicBezTo>
                  <a:cubicBezTo>
                    <a:pt x="0" y="56"/>
                    <a:pt x="26" y="16"/>
                    <a:pt x="67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108" y="0"/>
                    <a:pt x="148" y="26"/>
                    <a:pt x="156" y="66"/>
                  </a:cubicBezTo>
                  <a:cubicBezTo>
                    <a:pt x="164" y="106"/>
                    <a:pt x="138" y="145"/>
                    <a:pt x="98" y="153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91" y="155"/>
                    <a:pt x="86" y="155"/>
                    <a:pt x="81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442">
              <a:extLst>
                <a:ext uri="{FF2B5EF4-FFF2-40B4-BE49-F238E27FC236}">
                  <a16:creationId xmlns:a16="http://schemas.microsoft.com/office/drawing/2014/main" id="{8F24ABA3-3029-41BE-A476-324C54F1C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893"/>
              <a:ext cx="57" cy="54"/>
            </a:xfrm>
            <a:custGeom>
              <a:avLst/>
              <a:gdLst>
                <a:gd name="T0" fmla="*/ 105 w 208"/>
                <a:gd name="T1" fmla="*/ 195 h 195"/>
                <a:gd name="T2" fmla="*/ 59 w 208"/>
                <a:gd name="T3" fmla="*/ 182 h 195"/>
                <a:gd name="T4" fmla="*/ 57 w 208"/>
                <a:gd name="T5" fmla="*/ 181 h 195"/>
                <a:gd name="T6" fmla="*/ 26 w 208"/>
                <a:gd name="T7" fmla="*/ 57 h 195"/>
                <a:gd name="T8" fmla="*/ 150 w 208"/>
                <a:gd name="T9" fmla="*/ 25 h 195"/>
                <a:gd name="T10" fmla="*/ 152 w 208"/>
                <a:gd name="T11" fmla="*/ 27 h 195"/>
                <a:gd name="T12" fmla="*/ 183 w 208"/>
                <a:gd name="T13" fmla="*/ 151 h 195"/>
                <a:gd name="T14" fmla="*/ 105 w 208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5">
                  <a:moveTo>
                    <a:pt x="105" y="195"/>
                  </a:moveTo>
                  <a:cubicBezTo>
                    <a:pt x="89" y="195"/>
                    <a:pt x="73" y="190"/>
                    <a:pt x="59" y="182"/>
                  </a:cubicBezTo>
                  <a:cubicBezTo>
                    <a:pt x="57" y="181"/>
                    <a:pt x="57" y="181"/>
                    <a:pt x="57" y="181"/>
                  </a:cubicBezTo>
                  <a:cubicBezTo>
                    <a:pt x="14" y="155"/>
                    <a:pt x="0" y="99"/>
                    <a:pt x="26" y="57"/>
                  </a:cubicBezTo>
                  <a:cubicBezTo>
                    <a:pt x="52" y="14"/>
                    <a:pt x="107" y="0"/>
                    <a:pt x="150" y="25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94" y="52"/>
                    <a:pt x="208" y="108"/>
                    <a:pt x="183" y="151"/>
                  </a:cubicBezTo>
                  <a:cubicBezTo>
                    <a:pt x="166" y="179"/>
                    <a:pt x="136" y="195"/>
                    <a:pt x="105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443">
              <a:extLst>
                <a:ext uri="{FF2B5EF4-FFF2-40B4-BE49-F238E27FC236}">
                  <a16:creationId xmlns:a16="http://schemas.microsoft.com/office/drawing/2014/main" id="{C1BEA7B0-1E94-4A25-8CE2-ED0B24C39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886"/>
              <a:ext cx="63" cy="59"/>
            </a:xfrm>
            <a:custGeom>
              <a:avLst/>
              <a:gdLst>
                <a:gd name="T0" fmla="*/ 113 w 228"/>
                <a:gd name="T1" fmla="*/ 214 h 214"/>
                <a:gd name="T2" fmla="*/ 30 w 228"/>
                <a:gd name="T3" fmla="*/ 168 h 214"/>
                <a:gd name="T4" fmla="*/ 60 w 228"/>
                <a:gd name="T5" fmla="*/ 31 h 214"/>
                <a:gd name="T6" fmla="*/ 62 w 228"/>
                <a:gd name="T7" fmla="*/ 30 h 214"/>
                <a:gd name="T8" fmla="*/ 199 w 228"/>
                <a:gd name="T9" fmla="*/ 60 h 214"/>
                <a:gd name="T10" fmla="*/ 168 w 228"/>
                <a:gd name="T11" fmla="*/ 197 h 214"/>
                <a:gd name="T12" fmla="*/ 167 w 228"/>
                <a:gd name="T13" fmla="*/ 198 h 214"/>
                <a:gd name="T14" fmla="*/ 113 w 228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8" h="214">
                  <a:moveTo>
                    <a:pt x="113" y="214"/>
                  </a:moveTo>
                  <a:cubicBezTo>
                    <a:pt x="80" y="214"/>
                    <a:pt x="48" y="197"/>
                    <a:pt x="30" y="168"/>
                  </a:cubicBezTo>
                  <a:cubicBezTo>
                    <a:pt x="0" y="122"/>
                    <a:pt x="14" y="60"/>
                    <a:pt x="60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108" y="0"/>
                    <a:pt x="169" y="14"/>
                    <a:pt x="199" y="60"/>
                  </a:cubicBezTo>
                  <a:cubicBezTo>
                    <a:pt x="228" y="106"/>
                    <a:pt x="215" y="167"/>
                    <a:pt x="168" y="197"/>
                  </a:cubicBezTo>
                  <a:cubicBezTo>
                    <a:pt x="167" y="198"/>
                    <a:pt x="167" y="198"/>
                    <a:pt x="167" y="198"/>
                  </a:cubicBezTo>
                  <a:cubicBezTo>
                    <a:pt x="150" y="209"/>
                    <a:pt x="131" y="214"/>
                    <a:pt x="113" y="2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444">
              <a:extLst>
                <a:ext uri="{FF2B5EF4-FFF2-40B4-BE49-F238E27FC236}">
                  <a16:creationId xmlns:a16="http://schemas.microsoft.com/office/drawing/2014/main" id="{C6DA079E-E5CF-4AC5-ADE3-0E933B1C8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793"/>
              <a:ext cx="75" cy="70"/>
            </a:xfrm>
            <a:custGeom>
              <a:avLst/>
              <a:gdLst>
                <a:gd name="T0" fmla="*/ 135 w 269"/>
                <a:gd name="T1" fmla="*/ 252 h 252"/>
                <a:gd name="T2" fmla="*/ 75 w 269"/>
                <a:gd name="T3" fmla="*/ 235 h 252"/>
                <a:gd name="T4" fmla="*/ 73 w 269"/>
                <a:gd name="T5" fmla="*/ 234 h 252"/>
                <a:gd name="T6" fmla="*/ 33 w 269"/>
                <a:gd name="T7" fmla="*/ 74 h 252"/>
                <a:gd name="T8" fmla="*/ 193 w 269"/>
                <a:gd name="T9" fmla="*/ 33 h 252"/>
                <a:gd name="T10" fmla="*/ 196 w 269"/>
                <a:gd name="T11" fmla="*/ 35 h 252"/>
                <a:gd name="T12" fmla="*/ 236 w 269"/>
                <a:gd name="T13" fmla="*/ 195 h 252"/>
                <a:gd name="T14" fmla="*/ 135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5" y="252"/>
                  </a:moveTo>
                  <a:cubicBezTo>
                    <a:pt x="115" y="252"/>
                    <a:pt x="94" y="247"/>
                    <a:pt x="75" y="235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18" y="201"/>
                    <a:pt x="0" y="129"/>
                    <a:pt x="33" y="74"/>
                  </a:cubicBezTo>
                  <a:cubicBezTo>
                    <a:pt x="66" y="18"/>
                    <a:pt x="138" y="0"/>
                    <a:pt x="193" y="33"/>
                  </a:cubicBezTo>
                  <a:cubicBezTo>
                    <a:pt x="196" y="35"/>
                    <a:pt x="196" y="35"/>
                    <a:pt x="196" y="35"/>
                  </a:cubicBezTo>
                  <a:cubicBezTo>
                    <a:pt x="251" y="68"/>
                    <a:pt x="269" y="140"/>
                    <a:pt x="236" y="195"/>
                  </a:cubicBezTo>
                  <a:cubicBezTo>
                    <a:pt x="214" y="232"/>
                    <a:pt x="175" y="252"/>
                    <a:pt x="135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445">
              <a:extLst>
                <a:ext uri="{FF2B5EF4-FFF2-40B4-BE49-F238E27FC236}">
                  <a16:creationId xmlns:a16="http://schemas.microsoft.com/office/drawing/2014/main" id="{527E1F26-BA5F-41EC-9810-3EB4C480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801"/>
              <a:ext cx="41" cy="38"/>
            </a:xfrm>
            <a:custGeom>
              <a:avLst/>
              <a:gdLst>
                <a:gd name="T0" fmla="*/ 73 w 148"/>
                <a:gd name="T1" fmla="*/ 139 h 139"/>
                <a:gd name="T2" fmla="*/ 19 w 148"/>
                <a:gd name="T3" fmla="*/ 109 h 139"/>
                <a:gd name="T4" fmla="*/ 38 w 148"/>
                <a:gd name="T5" fmla="*/ 20 h 139"/>
                <a:gd name="T6" fmla="*/ 40 w 148"/>
                <a:gd name="T7" fmla="*/ 19 h 139"/>
                <a:gd name="T8" fmla="*/ 129 w 148"/>
                <a:gd name="T9" fmla="*/ 39 h 139"/>
                <a:gd name="T10" fmla="*/ 109 w 148"/>
                <a:gd name="T11" fmla="*/ 128 h 139"/>
                <a:gd name="T12" fmla="*/ 108 w 148"/>
                <a:gd name="T13" fmla="*/ 129 h 139"/>
                <a:gd name="T14" fmla="*/ 73 w 148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39">
                  <a:moveTo>
                    <a:pt x="73" y="139"/>
                  </a:moveTo>
                  <a:cubicBezTo>
                    <a:pt x="52" y="139"/>
                    <a:pt x="31" y="128"/>
                    <a:pt x="19" y="109"/>
                  </a:cubicBezTo>
                  <a:cubicBezTo>
                    <a:pt x="0" y="79"/>
                    <a:pt x="9" y="39"/>
                    <a:pt x="38" y="20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70" y="0"/>
                    <a:pt x="110" y="9"/>
                    <a:pt x="129" y="39"/>
                  </a:cubicBezTo>
                  <a:cubicBezTo>
                    <a:pt x="148" y="69"/>
                    <a:pt x="139" y="109"/>
                    <a:pt x="109" y="128"/>
                  </a:cubicBezTo>
                  <a:cubicBezTo>
                    <a:pt x="108" y="129"/>
                    <a:pt x="108" y="129"/>
                    <a:pt x="108" y="129"/>
                  </a:cubicBezTo>
                  <a:cubicBezTo>
                    <a:pt x="97" y="136"/>
                    <a:pt x="85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446">
              <a:extLst>
                <a:ext uri="{FF2B5EF4-FFF2-40B4-BE49-F238E27FC236}">
                  <a16:creationId xmlns:a16="http://schemas.microsoft.com/office/drawing/2014/main" id="{C21668A4-99D4-4BD1-91E7-5884E4335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706"/>
              <a:ext cx="67" cy="63"/>
            </a:xfrm>
            <a:custGeom>
              <a:avLst/>
              <a:gdLst>
                <a:gd name="T0" fmla="*/ 122 w 243"/>
                <a:gd name="T1" fmla="*/ 230 h 230"/>
                <a:gd name="T2" fmla="*/ 38 w 243"/>
                <a:gd name="T3" fmla="*/ 189 h 230"/>
                <a:gd name="T4" fmla="*/ 36 w 243"/>
                <a:gd name="T5" fmla="*/ 187 h 230"/>
                <a:gd name="T6" fmla="*/ 55 w 243"/>
                <a:gd name="T7" fmla="*/ 37 h 230"/>
                <a:gd name="T8" fmla="*/ 205 w 243"/>
                <a:gd name="T9" fmla="*/ 55 h 230"/>
                <a:gd name="T10" fmla="*/ 207 w 243"/>
                <a:gd name="T11" fmla="*/ 57 h 230"/>
                <a:gd name="T12" fmla="*/ 188 w 243"/>
                <a:gd name="T13" fmla="*/ 208 h 230"/>
                <a:gd name="T14" fmla="*/ 122 w 243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0">
                  <a:moveTo>
                    <a:pt x="122" y="230"/>
                  </a:moveTo>
                  <a:cubicBezTo>
                    <a:pt x="90" y="230"/>
                    <a:pt x="59" y="216"/>
                    <a:pt x="38" y="189"/>
                  </a:cubicBezTo>
                  <a:cubicBezTo>
                    <a:pt x="36" y="187"/>
                    <a:pt x="36" y="187"/>
                    <a:pt x="36" y="187"/>
                  </a:cubicBezTo>
                  <a:cubicBezTo>
                    <a:pt x="0" y="140"/>
                    <a:pt x="8" y="73"/>
                    <a:pt x="55" y="37"/>
                  </a:cubicBezTo>
                  <a:cubicBezTo>
                    <a:pt x="101" y="0"/>
                    <a:pt x="169" y="9"/>
                    <a:pt x="205" y="55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243" y="104"/>
                    <a:pt x="235" y="171"/>
                    <a:pt x="188" y="208"/>
                  </a:cubicBezTo>
                  <a:cubicBezTo>
                    <a:pt x="168" y="223"/>
                    <a:pt x="145" y="230"/>
                    <a:pt x="122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447">
              <a:extLst>
                <a:ext uri="{FF2B5EF4-FFF2-40B4-BE49-F238E27FC236}">
                  <a16:creationId xmlns:a16="http://schemas.microsoft.com/office/drawing/2014/main" id="{B19CD16C-0952-471E-9237-B2D136F5F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697"/>
              <a:ext cx="57" cy="54"/>
            </a:xfrm>
            <a:custGeom>
              <a:avLst/>
              <a:gdLst>
                <a:gd name="T0" fmla="*/ 102 w 206"/>
                <a:gd name="T1" fmla="*/ 193 h 193"/>
                <a:gd name="T2" fmla="*/ 26 w 206"/>
                <a:gd name="T3" fmla="*/ 151 h 193"/>
                <a:gd name="T4" fmla="*/ 54 w 206"/>
                <a:gd name="T5" fmla="*/ 27 h 193"/>
                <a:gd name="T6" fmla="*/ 55 w 206"/>
                <a:gd name="T7" fmla="*/ 26 h 193"/>
                <a:gd name="T8" fmla="*/ 179 w 206"/>
                <a:gd name="T9" fmla="*/ 53 h 193"/>
                <a:gd name="T10" fmla="*/ 152 w 206"/>
                <a:gd name="T11" fmla="*/ 177 h 193"/>
                <a:gd name="T12" fmla="*/ 150 w 206"/>
                <a:gd name="T13" fmla="*/ 178 h 193"/>
                <a:gd name="T14" fmla="*/ 102 w 206"/>
                <a:gd name="T15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3">
                  <a:moveTo>
                    <a:pt x="102" y="193"/>
                  </a:moveTo>
                  <a:cubicBezTo>
                    <a:pt x="72" y="193"/>
                    <a:pt x="43" y="178"/>
                    <a:pt x="26" y="151"/>
                  </a:cubicBezTo>
                  <a:cubicBezTo>
                    <a:pt x="0" y="109"/>
                    <a:pt x="12" y="54"/>
                    <a:pt x="54" y="27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97" y="0"/>
                    <a:pt x="152" y="12"/>
                    <a:pt x="179" y="53"/>
                  </a:cubicBezTo>
                  <a:cubicBezTo>
                    <a:pt x="206" y="95"/>
                    <a:pt x="194" y="151"/>
                    <a:pt x="152" y="177"/>
                  </a:cubicBezTo>
                  <a:cubicBezTo>
                    <a:pt x="150" y="178"/>
                    <a:pt x="150" y="178"/>
                    <a:pt x="150" y="178"/>
                  </a:cubicBezTo>
                  <a:cubicBezTo>
                    <a:pt x="135" y="188"/>
                    <a:pt x="118" y="193"/>
                    <a:pt x="102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448">
              <a:extLst>
                <a:ext uri="{FF2B5EF4-FFF2-40B4-BE49-F238E27FC236}">
                  <a16:creationId xmlns:a16="http://schemas.microsoft.com/office/drawing/2014/main" id="{D4BB6899-CAC9-429D-B158-C974EB269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2577"/>
              <a:ext cx="44" cy="42"/>
            </a:xfrm>
            <a:custGeom>
              <a:avLst/>
              <a:gdLst>
                <a:gd name="T0" fmla="*/ 80 w 159"/>
                <a:gd name="T1" fmla="*/ 150 h 150"/>
                <a:gd name="T2" fmla="*/ 25 w 159"/>
                <a:gd name="T3" fmla="*/ 123 h 150"/>
                <a:gd name="T4" fmla="*/ 24 w 159"/>
                <a:gd name="T5" fmla="*/ 122 h 150"/>
                <a:gd name="T6" fmla="*/ 36 w 159"/>
                <a:gd name="T7" fmla="*/ 24 h 150"/>
                <a:gd name="T8" fmla="*/ 134 w 159"/>
                <a:gd name="T9" fmla="*/ 36 h 150"/>
                <a:gd name="T10" fmla="*/ 135 w 159"/>
                <a:gd name="T11" fmla="*/ 37 h 150"/>
                <a:gd name="T12" fmla="*/ 123 w 159"/>
                <a:gd name="T13" fmla="*/ 135 h 150"/>
                <a:gd name="T14" fmla="*/ 80 w 159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50">
                  <a:moveTo>
                    <a:pt x="80" y="150"/>
                  </a:moveTo>
                  <a:cubicBezTo>
                    <a:pt x="59" y="150"/>
                    <a:pt x="39" y="141"/>
                    <a:pt x="25" y="123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0" y="91"/>
                    <a:pt x="6" y="48"/>
                    <a:pt x="36" y="24"/>
                  </a:cubicBezTo>
                  <a:cubicBezTo>
                    <a:pt x="66" y="0"/>
                    <a:pt x="110" y="6"/>
                    <a:pt x="134" y="36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59" y="68"/>
                    <a:pt x="153" y="111"/>
                    <a:pt x="123" y="135"/>
                  </a:cubicBezTo>
                  <a:cubicBezTo>
                    <a:pt x="110" y="145"/>
                    <a:pt x="95" y="150"/>
                    <a:pt x="80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449">
              <a:extLst>
                <a:ext uri="{FF2B5EF4-FFF2-40B4-BE49-F238E27FC236}">
                  <a16:creationId xmlns:a16="http://schemas.microsoft.com/office/drawing/2014/main" id="{7BE503A2-8A2B-46B4-A707-2B9DD1164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566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38 w 161"/>
                <a:gd name="T3" fmla="*/ 138 h 152"/>
                <a:gd name="T4" fmla="*/ 23 w 161"/>
                <a:gd name="T5" fmla="*/ 39 h 152"/>
                <a:gd name="T6" fmla="*/ 24 w 161"/>
                <a:gd name="T7" fmla="*/ 38 h 152"/>
                <a:gd name="T8" fmla="*/ 123 w 161"/>
                <a:gd name="T9" fmla="*/ 23 h 152"/>
                <a:gd name="T10" fmla="*/ 138 w 161"/>
                <a:gd name="T11" fmla="*/ 122 h 152"/>
                <a:gd name="T12" fmla="*/ 137 w 161"/>
                <a:gd name="T13" fmla="*/ 123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65" y="152"/>
                    <a:pt x="51" y="147"/>
                    <a:pt x="38" y="138"/>
                  </a:cubicBezTo>
                  <a:cubicBezTo>
                    <a:pt x="7" y="115"/>
                    <a:pt x="0" y="71"/>
                    <a:pt x="23" y="39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47" y="6"/>
                    <a:pt x="91" y="0"/>
                    <a:pt x="123" y="23"/>
                  </a:cubicBezTo>
                  <a:cubicBezTo>
                    <a:pt x="154" y="46"/>
                    <a:pt x="161" y="90"/>
                    <a:pt x="138" y="122"/>
                  </a:cubicBezTo>
                  <a:cubicBezTo>
                    <a:pt x="137" y="123"/>
                    <a:pt x="137" y="123"/>
                    <a:pt x="137" y="123"/>
                  </a:cubicBezTo>
                  <a:cubicBezTo>
                    <a:pt x="123" y="142"/>
                    <a:pt x="102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450">
              <a:extLst>
                <a:ext uri="{FF2B5EF4-FFF2-40B4-BE49-F238E27FC236}">
                  <a16:creationId xmlns:a16="http://schemas.microsoft.com/office/drawing/2014/main" id="{EA00EECC-7826-4732-ACD0-7CC726C02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2433"/>
              <a:ext cx="53" cy="50"/>
            </a:xfrm>
            <a:custGeom>
              <a:avLst/>
              <a:gdLst>
                <a:gd name="T0" fmla="*/ 97 w 192"/>
                <a:gd name="T1" fmla="*/ 181 h 181"/>
                <a:gd name="T2" fmla="*/ 30 w 192"/>
                <a:gd name="T3" fmla="*/ 149 h 181"/>
                <a:gd name="T4" fmla="*/ 29 w 192"/>
                <a:gd name="T5" fmla="*/ 147 h 181"/>
                <a:gd name="T6" fmla="*/ 44 w 192"/>
                <a:gd name="T7" fmla="*/ 28 h 181"/>
                <a:gd name="T8" fmla="*/ 162 w 192"/>
                <a:gd name="T9" fmla="*/ 43 h 181"/>
                <a:gd name="T10" fmla="*/ 164 w 192"/>
                <a:gd name="T11" fmla="*/ 45 h 181"/>
                <a:gd name="T12" fmla="*/ 149 w 192"/>
                <a:gd name="T13" fmla="*/ 163 h 181"/>
                <a:gd name="T14" fmla="*/ 97 w 192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1">
                  <a:moveTo>
                    <a:pt x="97" y="181"/>
                  </a:moveTo>
                  <a:cubicBezTo>
                    <a:pt x="72" y="181"/>
                    <a:pt x="47" y="170"/>
                    <a:pt x="30" y="149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0" y="110"/>
                    <a:pt x="7" y="57"/>
                    <a:pt x="44" y="28"/>
                  </a:cubicBezTo>
                  <a:cubicBezTo>
                    <a:pt x="81" y="0"/>
                    <a:pt x="134" y="6"/>
                    <a:pt x="162" y="43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92" y="82"/>
                    <a:pt x="186" y="135"/>
                    <a:pt x="149" y="163"/>
                  </a:cubicBezTo>
                  <a:cubicBezTo>
                    <a:pt x="133" y="175"/>
                    <a:pt x="115" y="181"/>
                    <a:pt x="97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451">
              <a:extLst>
                <a:ext uri="{FF2B5EF4-FFF2-40B4-BE49-F238E27FC236}">
                  <a16:creationId xmlns:a16="http://schemas.microsoft.com/office/drawing/2014/main" id="{4F124324-B282-4165-B5F9-BAAE071B8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412"/>
              <a:ext cx="66" cy="63"/>
            </a:xfrm>
            <a:custGeom>
              <a:avLst/>
              <a:gdLst>
                <a:gd name="T0" fmla="*/ 119 w 239"/>
                <a:gd name="T1" fmla="*/ 226 h 226"/>
                <a:gd name="T2" fmla="*/ 57 w 239"/>
                <a:gd name="T3" fmla="*/ 206 h 226"/>
                <a:gd name="T4" fmla="*/ 35 w 239"/>
                <a:gd name="T5" fmla="*/ 59 h 226"/>
                <a:gd name="T6" fmla="*/ 36 w 239"/>
                <a:gd name="T7" fmla="*/ 57 h 226"/>
                <a:gd name="T8" fmla="*/ 183 w 239"/>
                <a:gd name="T9" fmla="*/ 34 h 226"/>
                <a:gd name="T10" fmla="*/ 205 w 239"/>
                <a:gd name="T11" fmla="*/ 181 h 226"/>
                <a:gd name="T12" fmla="*/ 204 w 239"/>
                <a:gd name="T13" fmla="*/ 183 h 226"/>
                <a:gd name="T14" fmla="*/ 119 w 239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9" h="226">
                  <a:moveTo>
                    <a:pt x="119" y="226"/>
                  </a:moveTo>
                  <a:cubicBezTo>
                    <a:pt x="97" y="226"/>
                    <a:pt x="76" y="219"/>
                    <a:pt x="57" y="206"/>
                  </a:cubicBezTo>
                  <a:cubicBezTo>
                    <a:pt x="10" y="171"/>
                    <a:pt x="0" y="106"/>
                    <a:pt x="35" y="59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70" y="10"/>
                    <a:pt x="136" y="0"/>
                    <a:pt x="183" y="34"/>
                  </a:cubicBezTo>
                  <a:cubicBezTo>
                    <a:pt x="229" y="69"/>
                    <a:pt x="239" y="134"/>
                    <a:pt x="205" y="181"/>
                  </a:cubicBezTo>
                  <a:cubicBezTo>
                    <a:pt x="204" y="183"/>
                    <a:pt x="204" y="183"/>
                    <a:pt x="204" y="183"/>
                  </a:cubicBezTo>
                  <a:cubicBezTo>
                    <a:pt x="183" y="211"/>
                    <a:pt x="151" y="226"/>
                    <a:pt x="119" y="2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452">
              <a:extLst>
                <a:ext uri="{FF2B5EF4-FFF2-40B4-BE49-F238E27FC236}">
                  <a16:creationId xmlns:a16="http://schemas.microsoft.com/office/drawing/2014/main" id="{7098E572-79FC-4EE5-B8C7-FFE2F945B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282"/>
              <a:ext cx="46" cy="45"/>
            </a:xfrm>
            <a:custGeom>
              <a:avLst/>
              <a:gdLst>
                <a:gd name="T0" fmla="*/ 84 w 168"/>
                <a:gd name="T1" fmla="*/ 161 h 161"/>
                <a:gd name="T2" fmla="*/ 12 w 168"/>
                <a:gd name="T3" fmla="*/ 108 h 161"/>
                <a:gd name="T4" fmla="*/ 12 w 168"/>
                <a:gd name="T5" fmla="*/ 106 h 161"/>
                <a:gd name="T6" fmla="*/ 62 w 168"/>
                <a:gd name="T7" fmla="*/ 13 h 161"/>
                <a:gd name="T8" fmla="*/ 156 w 168"/>
                <a:gd name="T9" fmla="*/ 63 h 161"/>
                <a:gd name="T10" fmla="*/ 156 w 168"/>
                <a:gd name="T11" fmla="*/ 64 h 161"/>
                <a:gd name="T12" fmla="*/ 106 w 168"/>
                <a:gd name="T13" fmla="*/ 158 h 161"/>
                <a:gd name="T14" fmla="*/ 84 w 168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61">
                  <a:moveTo>
                    <a:pt x="84" y="161"/>
                  </a:moveTo>
                  <a:cubicBezTo>
                    <a:pt x="52" y="161"/>
                    <a:pt x="22" y="140"/>
                    <a:pt x="12" y="108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0" y="66"/>
                    <a:pt x="22" y="25"/>
                    <a:pt x="62" y="13"/>
                  </a:cubicBezTo>
                  <a:cubicBezTo>
                    <a:pt x="102" y="0"/>
                    <a:pt x="144" y="23"/>
                    <a:pt x="156" y="63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68" y="104"/>
                    <a:pt x="146" y="146"/>
                    <a:pt x="106" y="158"/>
                  </a:cubicBezTo>
                  <a:cubicBezTo>
                    <a:pt x="99" y="160"/>
                    <a:pt x="91" y="161"/>
                    <a:pt x="84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453">
              <a:extLst>
                <a:ext uri="{FF2B5EF4-FFF2-40B4-BE49-F238E27FC236}">
                  <a16:creationId xmlns:a16="http://schemas.microsoft.com/office/drawing/2014/main" id="{459F11E7-86DC-4629-9744-26967B324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273"/>
              <a:ext cx="38" cy="37"/>
            </a:xfrm>
            <a:custGeom>
              <a:avLst/>
              <a:gdLst>
                <a:gd name="T0" fmla="*/ 68 w 137"/>
                <a:gd name="T1" fmla="*/ 131 h 131"/>
                <a:gd name="T2" fmla="*/ 52 w 137"/>
                <a:gd name="T3" fmla="*/ 129 h 131"/>
                <a:gd name="T4" fmla="*/ 9 w 137"/>
                <a:gd name="T5" fmla="*/ 54 h 131"/>
                <a:gd name="T6" fmla="*/ 9 w 137"/>
                <a:gd name="T7" fmla="*/ 52 h 131"/>
                <a:gd name="T8" fmla="*/ 85 w 137"/>
                <a:gd name="T9" fmla="*/ 9 h 131"/>
                <a:gd name="T10" fmla="*/ 128 w 137"/>
                <a:gd name="T11" fmla="*/ 84 h 131"/>
                <a:gd name="T12" fmla="*/ 128 w 137"/>
                <a:gd name="T13" fmla="*/ 85 h 131"/>
                <a:gd name="T14" fmla="*/ 68 w 137"/>
                <a:gd name="T15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31">
                  <a:moveTo>
                    <a:pt x="68" y="131"/>
                  </a:moveTo>
                  <a:cubicBezTo>
                    <a:pt x="63" y="131"/>
                    <a:pt x="58" y="130"/>
                    <a:pt x="52" y="129"/>
                  </a:cubicBezTo>
                  <a:cubicBezTo>
                    <a:pt x="20" y="120"/>
                    <a:pt x="0" y="86"/>
                    <a:pt x="9" y="54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8" y="19"/>
                    <a:pt x="52" y="0"/>
                    <a:pt x="85" y="9"/>
                  </a:cubicBezTo>
                  <a:cubicBezTo>
                    <a:pt x="118" y="18"/>
                    <a:pt x="137" y="51"/>
                    <a:pt x="128" y="84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0" y="113"/>
                    <a:pt x="96" y="131"/>
                    <a:pt x="68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454">
              <a:extLst>
                <a:ext uri="{FF2B5EF4-FFF2-40B4-BE49-F238E27FC236}">
                  <a16:creationId xmlns:a16="http://schemas.microsoft.com/office/drawing/2014/main" id="{612BF34D-0598-4F73-8671-6FFE9AABA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2104"/>
              <a:ext cx="64" cy="61"/>
            </a:xfrm>
            <a:custGeom>
              <a:avLst/>
              <a:gdLst>
                <a:gd name="T0" fmla="*/ 115 w 230"/>
                <a:gd name="T1" fmla="*/ 220 h 220"/>
                <a:gd name="T2" fmla="*/ 17 w 230"/>
                <a:gd name="T3" fmla="*/ 147 h 220"/>
                <a:gd name="T4" fmla="*/ 16 w 230"/>
                <a:gd name="T5" fmla="*/ 145 h 220"/>
                <a:gd name="T6" fmla="*/ 85 w 230"/>
                <a:gd name="T7" fmla="*/ 17 h 220"/>
                <a:gd name="T8" fmla="*/ 213 w 230"/>
                <a:gd name="T9" fmla="*/ 86 h 220"/>
                <a:gd name="T10" fmla="*/ 214 w 230"/>
                <a:gd name="T11" fmla="*/ 88 h 220"/>
                <a:gd name="T12" fmla="*/ 145 w 230"/>
                <a:gd name="T13" fmla="*/ 216 h 220"/>
                <a:gd name="T14" fmla="*/ 115 w 230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20">
                  <a:moveTo>
                    <a:pt x="115" y="220"/>
                  </a:moveTo>
                  <a:cubicBezTo>
                    <a:pt x="71" y="220"/>
                    <a:pt x="30" y="192"/>
                    <a:pt x="17" y="147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0" y="91"/>
                    <a:pt x="31" y="33"/>
                    <a:pt x="85" y="17"/>
                  </a:cubicBezTo>
                  <a:cubicBezTo>
                    <a:pt x="140" y="0"/>
                    <a:pt x="197" y="31"/>
                    <a:pt x="213" y="86"/>
                  </a:cubicBezTo>
                  <a:cubicBezTo>
                    <a:pt x="214" y="88"/>
                    <a:pt x="214" y="88"/>
                    <a:pt x="214" y="88"/>
                  </a:cubicBezTo>
                  <a:cubicBezTo>
                    <a:pt x="230" y="142"/>
                    <a:pt x="200" y="200"/>
                    <a:pt x="145" y="216"/>
                  </a:cubicBezTo>
                  <a:cubicBezTo>
                    <a:pt x="135" y="219"/>
                    <a:pt x="125" y="220"/>
                    <a:pt x="115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455">
              <a:extLst>
                <a:ext uri="{FF2B5EF4-FFF2-40B4-BE49-F238E27FC236}">
                  <a16:creationId xmlns:a16="http://schemas.microsoft.com/office/drawing/2014/main" id="{3A774D5F-DFF6-4487-9034-10F2CC474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095"/>
              <a:ext cx="51" cy="49"/>
            </a:xfrm>
            <a:custGeom>
              <a:avLst/>
              <a:gdLst>
                <a:gd name="T0" fmla="*/ 93 w 187"/>
                <a:gd name="T1" fmla="*/ 178 h 178"/>
                <a:gd name="T2" fmla="*/ 72 w 187"/>
                <a:gd name="T3" fmla="*/ 175 h 178"/>
                <a:gd name="T4" fmla="*/ 12 w 187"/>
                <a:gd name="T5" fmla="*/ 73 h 178"/>
                <a:gd name="T6" fmla="*/ 13 w 187"/>
                <a:gd name="T7" fmla="*/ 71 h 178"/>
                <a:gd name="T8" fmla="*/ 116 w 187"/>
                <a:gd name="T9" fmla="*/ 12 h 178"/>
                <a:gd name="T10" fmla="*/ 175 w 187"/>
                <a:gd name="T11" fmla="*/ 114 h 178"/>
                <a:gd name="T12" fmla="*/ 174 w 187"/>
                <a:gd name="T13" fmla="*/ 116 h 178"/>
                <a:gd name="T14" fmla="*/ 93 w 187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8">
                  <a:moveTo>
                    <a:pt x="93" y="178"/>
                  </a:moveTo>
                  <a:cubicBezTo>
                    <a:pt x="86" y="178"/>
                    <a:pt x="79" y="177"/>
                    <a:pt x="72" y="175"/>
                  </a:cubicBezTo>
                  <a:cubicBezTo>
                    <a:pt x="27" y="164"/>
                    <a:pt x="0" y="118"/>
                    <a:pt x="12" y="73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25" y="26"/>
                    <a:pt x="71" y="0"/>
                    <a:pt x="116" y="12"/>
                  </a:cubicBezTo>
                  <a:cubicBezTo>
                    <a:pt x="160" y="24"/>
                    <a:pt x="187" y="70"/>
                    <a:pt x="175" y="114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64" y="154"/>
                    <a:pt x="130" y="178"/>
                    <a:pt x="93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456">
              <a:extLst>
                <a:ext uri="{FF2B5EF4-FFF2-40B4-BE49-F238E27FC236}">
                  <a16:creationId xmlns:a16="http://schemas.microsoft.com/office/drawing/2014/main" id="{A9981325-498E-4F14-A734-94C67329D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1937"/>
              <a:ext cx="58" cy="55"/>
            </a:xfrm>
            <a:custGeom>
              <a:avLst/>
              <a:gdLst>
                <a:gd name="T0" fmla="*/ 104 w 207"/>
                <a:gd name="T1" fmla="*/ 198 h 198"/>
                <a:gd name="T2" fmla="*/ 15 w 207"/>
                <a:gd name="T3" fmla="*/ 132 h 198"/>
                <a:gd name="T4" fmla="*/ 15 w 207"/>
                <a:gd name="T5" fmla="*/ 130 h 198"/>
                <a:gd name="T6" fmla="*/ 76 w 207"/>
                <a:gd name="T7" fmla="*/ 15 h 198"/>
                <a:gd name="T8" fmla="*/ 192 w 207"/>
                <a:gd name="T9" fmla="*/ 77 h 198"/>
                <a:gd name="T10" fmla="*/ 192 w 207"/>
                <a:gd name="T11" fmla="*/ 79 h 198"/>
                <a:gd name="T12" fmla="*/ 130 w 207"/>
                <a:gd name="T13" fmla="*/ 194 h 198"/>
                <a:gd name="T14" fmla="*/ 104 w 207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98">
                  <a:moveTo>
                    <a:pt x="104" y="198"/>
                  </a:moveTo>
                  <a:cubicBezTo>
                    <a:pt x="64" y="198"/>
                    <a:pt x="27" y="172"/>
                    <a:pt x="15" y="132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0" y="81"/>
                    <a:pt x="28" y="30"/>
                    <a:pt x="76" y="15"/>
                  </a:cubicBezTo>
                  <a:cubicBezTo>
                    <a:pt x="125" y="0"/>
                    <a:pt x="177" y="28"/>
                    <a:pt x="192" y="77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207" y="128"/>
                    <a:pt x="179" y="180"/>
                    <a:pt x="130" y="194"/>
                  </a:cubicBezTo>
                  <a:cubicBezTo>
                    <a:pt x="122" y="197"/>
                    <a:pt x="113" y="198"/>
                    <a:pt x="104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457">
              <a:extLst>
                <a:ext uri="{FF2B5EF4-FFF2-40B4-BE49-F238E27FC236}">
                  <a16:creationId xmlns:a16="http://schemas.microsoft.com/office/drawing/2014/main" id="{C821210A-A36A-4DD6-B0C5-580944A43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912"/>
              <a:ext cx="75" cy="72"/>
            </a:xfrm>
            <a:custGeom>
              <a:avLst/>
              <a:gdLst>
                <a:gd name="T0" fmla="*/ 135 w 271"/>
                <a:gd name="T1" fmla="*/ 260 h 260"/>
                <a:gd name="T2" fmla="*/ 104 w 271"/>
                <a:gd name="T3" fmla="*/ 256 h 260"/>
                <a:gd name="T4" fmla="*/ 18 w 271"/>
                <a:gd name="T5" fmla="*/ 106 h 260"/>
                <a:gd name="T6" fmla="*/ 18 w 271"/>
                <a:gd name="T7" fmla="*/ 104 h 260"/>
                <a:gd name="T8" fmla="*/ 168 w 271"/>
                <a:gd name="T9" fmla="*/ 17 h 260"/>
                <a:gd name="T10" fmla="*/ 254 w 271"/>
                <a:gd name="T11" fmla="*/ 167 h 260"/>
                <a:gd name="T12" fmla="*/ 253 w 271"/>
                <a:gd name="T13" fmla="*/ 170 h 260"/>
                <a:gd name="T14" fmla="*/ 135 w 271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0">
                  <a:moveTo>
                    <a:pt x="135" y="260"/>
                  </a:moveTo>
                  <a:cubicBezTo>
                    <a:pt x="125" y="260"/>
                    <a:pt x="114" y="258"/>
                    <a:pt x="104" y="256"/>
                  </a:cubicBezTo>
                  <a:cubicBezTo>
                    <a:pt x="39" y="238"/>
                    <a:pt x="0" y="171"/>
                    <a:pt x="18" y="106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36" y="39"/>
                    <a:pt x="103" y="0"/>
                    <a:pt x="168" y="17"/>
                  </a:cubicBezTo>
                  <a:cubicBezTo>
                    <a:pt x="233" y="35"/>
                    <a:pt x="271" y="102"/>
                    <a:pt x="254" y="167"/>
                  </a:cubicBezTo>
                  <a:cubicBezTo>
                    <a:pt x="253" y="170"/>
                    <a:pt x="253" y="170"/>
                    <a:pt x="253" y="170"/>
                  </a:cubicBezTo>
                  <a:cubicBezTo>
                    <a:pt x="238" y="224"/>
                    <a:pt x="189" y="260"/>
                    <a:pt x="135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458">
              <a:extLst>
                <a:ext uri="{FF2B5EF4-FFF2-40B4-BE49-F238E27FC236}">
                  <a16:creationId xmlns:a16="http://schemas.microsoft.com/office/drawing/2014/main" id="{E8F45408-E54A-4CE7-9B5E-F13ABF6BE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1767"/>
              <a:ext cx="46" cy="45"/>
            </a:xfrm>
            <a:custGeom>
              <a:avLst/>
              <a:gdLst>
                <a:gd name="T0" fmla="*/ 83 w 166"/>
                <a:gd name="T1" fmla="*/ 165 h 165"/>
                <a:gd name="T2" fmla="*/ 77 w 166"/>
                <a:gd name="T3" fmla="*/ 164 h 165"/>
                <a:gd name="T4" fmla="*/ 4 w 166"/>
                <a:gd name="T5" fmla="*/ 79 h 165"/>
                <a:gd name="T6" fmla="*/ 4 w 166"/>
                <a:gd name="T7" fmla="*/ 77 h 165"/>
                <a:gd name="T8" fmla="*/ 90 w 166"/>
                <a:gd name="T9" fmla="*/ 4 h 165"/>
                <a:gd name="T10" fmla="*/ 163 w 166"/>
                <a:gd name="T11" fmla="*/ 89 h 165"/>
                <a:gd name="T12" fmla="*/ 163 w 166"/>
                <a:gd name="T13" fmla="*/ 91 h 165"/>
                <a:gd name="T14" fmla="*/ 83 w 166"/>
                <a:gd name="T15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5">
                  <a:moveTo>
                    <a:pt x="83" y="165"/>
                  </a:moveTo>
                  <a:cubicBezTo>
                    <a:pt x="81" y="165"/>
                    <a:pt x="79" y="165"/>
                    <a:pt x="77" y="164"/>
                  </a:cubicBezTo>
                  <a:cubicBezTo>
                    <a:pt x="33" y="161"/>
                    <a:pt x="0" y="123"/>
                    <a:pt x="4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7" y="33"/>
                    <a:pt x="46" y="0"/>
                    <a:pt x="90" y="4"/>
                  </a:cubicBezTo>
                  <a:cubicBezTo>
                    <a:pt x="133" y="7"/>
                    <a:pt x="166" y="45"/>
                    <a:pt x="163" y="89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0" y="133"/>
                    <a:pt x="125" y="165"/>
                    <a:pt x="83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459">
              <a:extLst>
                <a:ext uri="{FF2B5EF4-FFF2-40B4-BE49-F238E27FC236}">
                  <a16:creationId xmlns:a16="http://schemas.microsoft.com/office/drawing/2014/main" id="{F50D1695-4BBB-46E5-A2E4-D3A97B454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746"/>
              <a:ext cx="58" cy="56"/>
            </a:xfrm>
            <a:custGeom>
              <a:avLst/>
              <a:gdLst>
                <a:gd name="T0" fmla="*/ 104 w 207"/>
                <a:gd name="T1" fmla="*/ 203 h 203"/>
                <a:gd name="T2" fmla="*/ 6 w 207"/>
                <a:gd name="T3" fmla="*/ 116 h 203"/>
                <a:gd name="T4" fmla="*/ 6 w 207"/>
                <a:gd name="T5" fmla="*/ 114 h 203"/>
                <a:gd name="T6" fmla="*/ 93 w 207"/>
                <a:gd name="T7" fmla="*/ 6 h 203"/>
                <a:gd name="T8" fmla="*/ 201 w 207"/>
                <a:gd name="T9" fmla="*/ 93 h 203"/>
                <a:gd name="T10" fmla="*/ 201 w 207"/>
                <a:gd name="T11" fmla="*/ 95 h 203"/>
                <a:gd name="T12" fmla="*/ 114 w 207"/>
                <a:gd name="T13" fmla="*/ 203 h 203"/>
                <a:gd name="T14" fmla="*/ 104 w 207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203">
                  <a:moveTo>
                    <a:pt x="104" y="203"/>
                  </a:moveTo>
                  <a:cubicBezTo>
                    <a:pt x="54" y="203"/>
                    <a:pt x="12" y="166"/>
                    <a:pt x="6" y="116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0" y="60"/>
                    <a:pt x="39" y="12"/>
                    <a:pt x="93" y="6"/>
                  </a:cubicBezTo>
                  <a:cubicBezTo>
                    <a:pt x="147" y="0"/>
                    <a:pt x="195" y="39"/>
                    <a:pt x="201" y="93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7" y="149"/>
                    <a:pt x="168" y="197"/>
                    <a:pt x="114" y="203"/>
                  </a:cubicBezTo>
                  <a:cubicBezTo>
                    <a:pt x="111" y="203"/>
                    <a:pt x="107" y="203"/>
                    <a:pt x="104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460">
              <a:extLst>
                <a:ext uri="{FF2B5EF4-FFF2-40B4-BE49-F238E27FC236}">
                  <a16:creationId xmlns:a16="http://schemas.microsoft.com/office/drawing/2014/main" id="{345E1924-DA1F-4434-A5D1-9BF196434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1594"/>
              <a:ext cx="39" cy="38"/>
            </a:xfrm>
            <a:custGeom>
              <a:avLst/>
              <a:gdLst>
                <a:gd name="T0" fmla="*/ 70 w 139"/>
                <a:gd name="T1" fmla="*/ 137 h 137"/>
                <a:gd name="T2" fmla="*/ 65 w 139"/>
                <a:gd name="T3" fmla="*/ 137 h 137"/>
                <a:gd name="T4" fmla="*/ 3 w 139"/>
                <a:gd name="T5" fmla="*/ 66 h 137"/>
                <a:gd name="T6" fmla="*/ 3 w 139"/>
                <a:gd name="T7" fmla="*/ 64 h 137"/>
                <a:gd name="T8" fmla="*/ 75 w 139"/>
                <a:gd name="T9" fmla="*/ 2 h 137"/>
                <a:gd name="T10" fmla="*/ 136 w 139"/>
                <a:gd name="T11" fmla="*/ 74 h 137"/>
                <a:gd name="T12" fmla="*/ 136 w 139"/>
                <a:gd name="T13" fmla="*/ 76 h 137"/>
                <a:gd name="T14" fmla="*/ 70 w 139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37">
                  <a:moveTo>
                    <a:pt x="70" y="137"/>
                  </a:moveTo>
                  <a:cubicBezTo>
                    <a:pt x="68" y="137"/>
                    <a:pt x="66" y="137"/>
                    <a:pt x="65" y="137"/>
                  </a:cubicBezTo>
                  <a:cubicBezTo>
                    <a:pt x="28" y="134"/>
                    <a:pt x="0" y="102"/>
                    <a:pt x="3" y="66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6" y="27"/>
                    <a:pt x="38" y="0"/>
                    <a:pt x="75" y="2"/>
                  </a:cubicBezTo>
                  <a:cubicBezTo>
                    <a:pt x="112" y="5"/>
                    <a:pt x="139" y="37"/>
                    <a:pt x="136" y="74"/>
                  </a:cubicBezTo>
                  <a:cubicBezTo>
                    <a:pt x="136" y="76"/>
                    <a:pt x="136" y="76"/>
                    <a:pt x="136" y="76"/>
                  </a:cubicBezTo>
                  <a:cubicBezTo>
                    <a:pt x="134" y="111"/>
                    <a:pt x="104" y="137"/>
                    <a:pt x="70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461">
              <a:extLst>
                <a:ext uri="{FF2B5EF4-FFF2-40B4-BE49-F238E27FC236}">
                  <a16:creationId xmlns:a16="http://schemas.microsoft.com/office/drawing/2014/main" id="{0937D59D-266F-4736-BF36-7A461AE16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1574"/>
              <a:ext cx="48" cy="47"/>
            </a:xfrm>
            <a:custGeom>
              <a:avLst/>
              <a:gdLst>
                <a:gd name="T0" fmla="*/ 87 w 174"/>
                <a:gd name="T1" fmla="*/ 172 h 172"/>
                <a:gd name="T2" fmla="*/ 5 w 174"/>
                <a:gd name="T3" fmla="*/ 98 h 172"/>
                <a:gd name="T4" fmla="*/ 4 w 174"/>
                <a:gd name="T5" fmla="*/ 96 h 172"/>
                <a:gd name="T6" fmla="*/ 78 w 174"/>
                <a:gd name="T7" fmla="*/ 5 h 172"/>
                <a:gd name="T8" fmla="*/ 169 w 174"/>
                <a:gd name="T9" fmla="*/ 78 h 172"/>
                <a:gd name="T10" fmla="*/ 169 w 174"/>
                <a:gd name="T11" fmla="*/ 80 h 172"/>
                <a:gd name="T12" fmla="*/ 96 w 174"/>
                <a:gd name="T13" fmla="*/ 171 h 172"/>
                <a:gd name="T14" fmla="*/ 87 w 174"/>
                <a:gd name="T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72">
                  <a:moveTo>
                    <a:pt x="87" y="172"/>
                  </a:moveTo>
                  <a:cubicBezTo>
                    <a:pt x="45" y="172"/>
                    <a:pt x="9" y="140"/>
                    <a:pt x="5" y="98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0" y="51"/>
                    <a:pt x="32" y="10"/>
                    <a:pt x="78" y="5"/>
                  </a:cubicBezTo>
                  <a:cubicBezTo>
                    <a:pt x="123" y="0"/>
                    <a:pt x="164" y="33"/>
                    <a:pt x="169" y="78"/>
                  </a:cubicBezTo>
                  <a:cubicBezTo>
                    <a:pt x="169" y="80"/>
                    <a:pt x="169" y="80"/>
                    <a:pt x="169" y="80"/>
                  </a:cubicBezTo>
                  <a:cubicBezTo>
                    <a:pt x="174" y="125"/>
                    <a:pt x="141" y="166"/>
                    <a:pt x="96" y="171"/>
                  </a:cubicBezTo>
                  <a:cubicBezTo>
                    <a:pt x="93" y="172"/>
                    <a:pt x="90" y="172"/>
                    <a:pt x="87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462">
              <a:extLst>
                <a:ext uri="{FF2B5EF4-FFF2-40B4-BE49-F238E27FC236}">
                  <a16:creationId xmlns:a16="http://schemas.microsoft.com/office/drawing/2014/main" id="{97401D67-F428-48F9-8BA5-412BCE60D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1414"/>
              <a:ext cx="58" cy="55"/>
            </a:xfrm>
            <a:custGeom>
              <a:avLst/>
              <a:gdLst>
                <a:gd name="T0" fmla="*/ 105 w 210"/>
                <a:gd name="T1" fmla="*/ 199 h 199"/>
                <a:gd name="T2" fmla="*/ 65 w 210"/>
                <a:gd name="T3" fmla="*/ 190 h 199"/>
                <a:gd name="T4" fmla="*/ 22 w 210"/>
                <a:gd name="T5" fmla="*/ 67 h 199"/>
                <a:gd name="T6" fmla="*/ 23 w 210"/>
                <a:gd name="T7" fmla="*/ 65 h 199"/>
                <a:gd name="T8" fmla="*/ 145 w 210"/>
                <a:gd name="T9" fmla="*/ 22 h 199"/>
                <a:gd name="T10" fmla="*/ 188 w 210"/>
                <a:gd name="T11" fmla="*/ 145 h 199"/>
                <a:gd name="T12" fmla="*/ 187 w 210"/>
                <a:gd name="T13" fmla="*/ 146 h 199"/>
                <a:gd name="T14" fmla="*/ 105 w 210"/>
                <a:gd name="T15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9">
                  <a:moveTo>
                    <a:pt x="105" y="199"/>
                  </a:moveTo>
                  <a:cubicBezTo>
                    <a:pt x="91" y="199"/>
                    <a:pt x="78" y="196"/>
                    <a:pt x="65" y="190"/>
                  </a:cubicBezTo>
                  <a:cubicBezTo>
                    <a:pt x="19" y="168"/>
                    <a:pt x="0" y="113"/>
                    <a:pt x="22" y="67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45" y="20"/>
                    <a:pt x="99" y="0"/>
                    <a:pt x="145" y="22"/>
                  </a:cubicBezTo>
                  <a:cubicBezTo>
                    <a:pt x="191" y="44"/>
                    <a:pt x="210" y="99"/>
                    <a:pt x="188" y="145"/>
                  </a:cubicBezTo>
                  <a:cubicBezTo>
                    <a:pt x="187" y="146"/>
                    <a:pt x="187" y="146"/>
                    <a:pt x="187" y="146"/>
                  </a:cubicBezTo>
                  <a:cubicBezTo>
                    <a:pt x="172" y="179"/>
                    <a:pt x="139" y="199"/>
                    <a:pt x="105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463">
              <a:extLst>
                <a:ext uri="{FF2B5EF4-FFF2-40B4-BE49-F238E27FC236}">
                  <a16:creationId xmlns:a16="http://schemas.microsoft.com/office/drawing/2014/main" id="{A82EC5BB-5829-4601-BB7D-439CAF67C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390"/>
              <a:ext cx="75" cy="71"/>
            </a:xfrm>
            <a:custGeom>
              <a:avLst/>
              <a:gdLst>
                <a:gd name="T0" fmla="*/ 136 w 272"/>
                <a:gd name="T1" fmla="*/ 257 h 257"/>
                <a:gd name="T2" fmla="*/ 31 w 272"/>
                <a:gd name="T3" fmla="*/ 192 h 257"/>
                <a:gd name="T4" fmla="*/ 30 w 272"/>
                <a:gd name="T5" fmla="*/ 190 h 257"/>
                <a:gd name="T6" fmla="*/ 81 w 272"/>
                <a:gd name="T7" fmla="*/ 30 h 257"/>
                <a:gd name="T8" fmla="*/ 240 w 272"/>
                <a:gd name="T9" fmla="*/ 81 h 257"/>
                <a:gd name="T10" fmla="*/ 242 w 272"/>
                <a:gd name="T11" fmla="*/ 83 h 257"/>
                <a:gd name="T12" fmla="*/ 191 w 272"/>
                <a:gd name="T13" fmla="*/ 243 h 257"/>
                <a:gd name="T14" fmla="*/ 136 w 272"/>
                <a:gd name="T15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2" h="257">
                  <a:moveTo>
                    <a:pt x="136" y="257"/>
                  </a:moveTo>
                  <a:cubicBezTo>
                    <a:pt x="93" y="257"/>
                    <a:pt x="52" y="233"/>
                    <a:pt x="31" y="192"/>
                  </a:cubicBezTo>
                  <a:cubicBezTo>
                    <a:pt x="30" y="190"/>
                    <a:pt x="30" y="190"/>
                    <a:pt x="30" y="190"/>
                  </a:cubicBezTo>
                  <a:cubicBezTo>
                    <a:pt x="0" y="132"/>
                    <a:pt x="22" y="60"/>
                    <a:pt x="81" y="30"/>
                  </a:cubicBezTo>
                  <a:cubicBezTo>
                    <a:pt x="139" y="0"/>
                    <a:pt x="210" y="23"/>
                    <a:pt x="240" y="81"/>
                  </a:cubicBezTo>
                  <a:cubicBezTo>
                    <a:pt x="242" y="83"/>
                    <a:pt x="242" y="83"/>
                    <a:pt x="242" y="83"/>
                  </a:cubicBezTo>
                  <a:cubicBezTo>
                    <a:pt x="272" y="142"/>
                    <a:pt x="249" y="213"/>
                    <a:pt x="191" y="243"/>
                  </a:cubicBezTo>
                  <a:cubicBezTo>
                    <a:pt x="173" y="252"/>
                    <a:pt x="155" y="257"/>
                    <a:pt x="136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464">
              <a:extLst>
                <a:ext uri="{FF2B5EF4-FFF2-40B4-BE49-F238E27FC236}">
                  <a16:creationId xmlns:a16="http://schemas.microsoft.com/office/drawing/2014/main" id="{A8FC88F9-8BBC-4185-9F8A-D0ABCF10E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1259"/>
              <a:ext cx="49" cy="46"/>
            </a:xfrm>
            <a:custGeom>
              <a:avLst/>
              <a:gdLst>
                <a:gd name="T0" fmla="*/ 88 w 177"/>
                <a:gd name="T1" fmla="*/ 167 h 167"/>
                <a:gd name="T2" fmla="*/ 54 w 177"/>
                <a:gd name="T3" fmla="*/ 159 h 167"/>
                <a:gd name="T4" fmla="*/ 18 w 177"/>
                <a:gd name="T5" fmla="*/ 56 h 167"/>
                <a:gd name="T6" fmla="*/ 19 w 177"/>
                <a:gd name="T7" fmla="*/ 55 h 167"/>
                <a:gd name="T8" fmla="*/ 122 w 177"/>
                <a:gd name="T9" fmla="*/ 18 h 167"/>
                <a:gd name="T10" fmla="*/ 158 w 177"/>
                <a:gd name="T11" fmla="*/ 121 h 167"/>
                <a:gd name="T12" fmla="*/ 157 w 177"/>
                <a:gd name="T13" fmla="*/ 123 h 167"/>
                <a:gd name="T14" fmla="*/ 88 w 177"/>
                <a:gd name="T1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7" h="167">
                  <a:moveTo>
                    <a:pt x="88" y="167"/>
                  </a:moveTo>
                  <a:cubicBezTo>
                    <a:pt x="76" y="167"/>
                    <a:pt x="65" y="165"/>
                    <a:pt x="54" y="159"/>
                  </a:cubicBezTo>
                  <a:cubicBezTo>
                    <a:pt x="16" y="141"/>
                    <a:pt x="0" y="95"/>
                    <a:pt x="18" y="5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37" y="16"/>
                    <a:pt x="83" y="0"/>
                    <a:pt x="122" y="18"/>
                  </a:cubicBezTo>
                  <a:cubicBezTo>
                    <a:pt x="160" y="37"/>
                    <a:pt x="177" y="83"/>
                    <a:pt x="158" y="121"/>
                  </a:cubicBezTo>
                  <a:cubicBezTo>
                    <a:pt x="157" y="123"/>
                    <a:pt x="157" y="123"/>
                    <a:pt x="157" y="123"/>
                  </a:cubicBezTo>
                  <a:cubicBezTo>
                    <a:pt x="144" y="151"/>
                    <a:pt x="116" y="167"/>
                    <a:pt x="88" y="1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465">
              <a:extLst>
                <a:ext uri="{FF2B5EF4-FFF2-40B4-BE49-F238E27FC236}">
                  <a16:creationId xmlns:a16="http://schemas.microsoft.com/office/drawing/2014/main" id="{B03BA1C6-1E1C-47F6-BA9A-A53755231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250"/>
              <a:ext cx="40" cy="38"/>
            </a:xfrm>
            <a:custGeom>
              <a:avLst/>
              <a:gdLst>
                <a:gd name="T0" fmla="*/ 73 w 145"/>
                <a:gd name="T1" fmla="*/ 137 h 137"/>
                <a:gd name="T2" fmla="*/ 16 w 145"/>
                <a:gd name="T3" fmla="*/ 103 h 137"/>
                <a:gd name="T4" fmla="*/ 16 w 145"/>
                <a:gd name="T5" fmla="*/ 102 h 137"/>
                <a:gd name="T6" fmla="*/ 43 w 145"/>
                <a:gd name="T7" fmla="*/ 16 h 137"/>
                <a:gd name="T8" fmla="*/ 128 w 145"/>
                <a:gd name="T9" fmla="*/ 44 h 137"/>
                <a:gd name="T10" fmla="*/ 129 w 145"/>
                <a:gd name="T11" fmla="*/ 45 h 137"/>
                <a:gd name="T12" fmla="*/ 102 w 145"/>
                <a:gd name="T13" fmla="*/ 130 h 137"/>
                <a:gd name="T14" fmla="*/ 73 w 145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7">
                  <a:moveTo>
                    <a:pt x="73" y="137"/>
                  </a:moveTo>
                  <a:cubicBezTo>
                    <a:pt x="50" y="137"/>
                    <a:pt x="28" y="125"/>
                    <a:pt x="16" y="103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0" y="71"/>
                    <a:pt x="12" y="32"/>
                    <a:pt x="43" y="16"/>
                  </a:cubicBezTo>
                  <a:cubicBezTo>
                    <a:pt x="74" y="0"/>
                    <a:pt x="112" y="13"/>
                    <a:pt x="128" y="44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45" y="76"/>
                    <a:pt x="133" y="114"/>
                    <a:pt x="102" y="130"/>
                  </a:cubicBezTo>
                  <a:cubicBezTo>
                    <a:pt x="92" y="135"/>
                    <a:pt x="82" y="137"/>
                    <a:pt x="73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466">
              <a:extLst>
                <a:ext uri="{FF2B5EF4-FFF2-40B4-BE49-F238E27FC236}">
                  <a16:creationId xmlns:a16="http://schemas.microsoft.com/office/drawing/2014/main" id="{E7C12434-9DFF-4E44-BF9D-D203D6775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1090"/>
              <a:ext cx="67" cy="63"/>
            </a:xfrm>
            <a:custGeom>
              <a:avLst/>
              <a:gdLst>
                <a:gd name="T0" fmla="*/ 121 w 242"/>
                <a:gd name="T1" fmla="*/ 228 h 228"/>
                <a:gd name="T2" fmla="*/ 75 w 242"/>
                <a:gd name="T3" fmla="*/ 218 h 228"/>
                <a:gd name="T4" fmla="*/ 25 w 242"/>
                <a:gd name="T5" fmla="*/ 77 h 228"/>
                <a:gd name="T6" fmla="*/ 26 w 242"/>
                <a:gd name="T7" fmla="*/ 75 h 228"/>
                <a:gd name="T8" fmla="*/ 167 w 242"/>
                <a:gd name="T9" fmla="*/ 25 h 228"/>
                <a:gd name="T10" fmla="*/ 217 w 242"/>
                <a:gd name="T11" fmla="*/ 166 h 228"/>
                <a:gd name="T12" fmla="*/ 216 w 242"/>
                <a:gd name="T13" fmla="*/ 168 h 228"/>
                <a:gd name="T14" fmla="*/ 121 w 242"/>
                <a:gd name="T15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2" h="228">
                  <a:moveTo>
                    <a:pt x="121" y="228"/>
                  </a:moveTo>
                  <a:cubicBezTo>
                    <a:pt x="105" y="228"/>
                    <a:pt x="90" y="225"/>
                    <a:pt x="75" y="218"/>
                  </a:cubicBezTo>
                  <a:cubicBezTo>
                    <a:pt x="22" y="193"/>
                    <a:pt x="0" y="130"/>
                    <a:pt x="25" y="77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52" y="22"/>
                    <a:pt x="115" y="0"/>
                    <a:pt x="167" y="25"/>
                  </a:cubicBezTo>
                  <a:cubicBezTo>
                    <a:pt x="220" y="51"/>
                    <a:pt x="242" y="114"/>
                    <a:pt x="217" y="166"/>
                  </a:cubicBezTo>
                  <a:cubicBezTo>
                    <a:pt x="216" y="168"/>
                    <a:pt x="216" y="168"/>
                    <a:pt x="216" y="168"/>
                  </a:cubicBezTo>
                  <a:cubicBezTo>
                    <a:pt x="198" y="206"/>
                    <a:pt x="160" y="228"/>
                    <a:pt x="121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467">
              <a:extLst>
                <a:ext uri="{FF2B5EF4-FFF2-40B4-BE49-F238E27FC236}">
                  <a16:creationId xmlns:a16="http://schemas.microsoft.com/office/drawing/2014/main" id="{C7EC3408-4921-4C15-B90A-95B7532F4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082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5 w 218"/>
                <a:gd name="T3" fmla="*/ 155 h 206"/>
                <a:gd name="T4" fmla="*/ 24 w 218"/>
                <a:gd name="T5" fmla="*/ 153 h 206"/>
                <a:gd name="T6" fmla="*/ 65 w 218"/>
                <a:gd name="T7" fmla="*/ 24 h 206"/>
                <a:gd name="T8" fmla="*/ 193 w 218"/>
                <a:gd name="T9" fmla="*/ 65 h 206"/>
                <a:gd name="T10" fmla="*/ 194 w 218"/>
                <a:gd name="T11" fmla="*/ 67 h 206"/>
                <a:gd name="T12" fmla="*/ 153 w 218"/>
                <a:gd name="T13" fmla="*/ 195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5" y="206"/>
                    <a:pt x="42" y="187"/>
                    <a:pt x="25" y="155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0" y="106"/>
                    <a:pt x="18" y="48"/>
                    <a:pt x="65" y="24"/>
                  </a:cubicBezTo>
                  <a:cubicBezTo>
                    <a:pt x="111" y="0"/>
                    <a:pt x="169" y="19"/>
                    <a:pt x="193" y="65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218" y="114"/>
                    <a:pt x="200" y="171"/>
                    <a:pt x="153" y="195"/>
                  </a:cubicBezTo>
                  <a:cubicBezTo>
                    <a:pt x="139" y="203"/>
                    <a:pt x="124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468">
              <a:extLst>
                <a:ext uri="{FF2B5EF4-FFF2-40B4-BE49-F238E27FC236}">
                  <a16:creationId xmlns:a16="http://schemas.microsoft.com/office/drawing/2014/main" id="{3B4D371D-7A34-4F24-A027-73F35D32E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976"/>
              <a:ext cx="44" cy="42"/>
            </a:xfrm>
            <a:custGeom>
              <a:avLst/>
              <a:gdLst>
                <a:gd name="T0" fmla="*/ 79 w 160"/>
                <a:gd name="T1" fmla="*/ 152 h 152"/>
                <a:gd name="T2" fmla="*/ 27 w 160"/>
                <a:gd name="T3" fmla="*/ 129 h 152"/>
                <a:gd name="T4" fmla="*/ 30 w 160"/>
                <a:gd name="T5" fmla="*/ 28 h 152"/>
                <a:gd name="T6" fmla="*/ 32 w 160"/>
                <a:gd name="T7" fmla="*/ 27 h 152"/>
                <a:gd name="T8" fmla="*/ 133 w 160"/>
                <a:gd name="T9" fmla="*/ 30 h 152"/>
                <a:gd name="T10" fmla="*/ 130 w 160"/>
                <a:gd name="T11" fmla="*/ 131 h 152"/>
                <a:gd name="T12" fmla="*/ 129 w 160"/>
                <a:gd name="T13" fmla="*/ 132 h 152"/>
                <a:gd name="T14" fmla="*/ 79 w 160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52">
                  <a:moveTo>
                    <a:pt x="79" y="152"/>
                  </a:moveTo>
                  <a:cubicBezTo>
                    <a:pt x="60" y="152"/>
                    <a:pt x="41" y="144"/>
                    <a:pt x="27" y="129"/>
                  </a:cubicBezTo>
                  <a:cubicBezTo>
                    <a:pt x="0" y="100"/>
                    <a:pt x="1" y="55"/>
                    <a:pt x="30" y="28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60" y="0"/>
                    <a:pt x="106" y="1"/>
                    <a:pt x="133" y="30"/>
                  </a:cubicBezTo>
                  <a:cubicBezTo>
                    <a:pt x="160" y="59"/>
                    <a:pt x="159" y="104"/>
                    <a:pt x="130" y="131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15" y="145"/>
                    <a:pt x="97" y="152"/>
                    <a:pt x="79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469">
              <a:extLst>
                <a:ext uri="{FF2B5EF4-FFF2-40B4-BE49-F238E27FC236}">
                  <a16:creationId xmlns:a16="http://schemas.microsoft.com/office/drawing/2014/main" id="{601B4F5A-536F-454B-AEDF-659E66E2B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954"/>
              <a:ext cx="64" cy="60"/>
            </a:xfrm>
            <a:custGeom>
              <a:avLst/>
              <a:gdLst>
                <a:gd name="T0" fmla="*/ 116 w 231"/>
                <a:gd name="T1" fmla="*/ 219 h 219"/>
                <a:gd name="T2" fmla="*/ 49 w 231"/>
                <a:gd name="T3" fmla="*/ 193 h 219"/>
                <a:gd name="T4" fmla="*/ 47 w 231"/>
                <a:gd name="T5" fmla="*/ 191 h 219"/>
                <a:gd name="T6" fmla="*/ 38 w 231"/>
                <a:gd name="T7" fmla="*/ 46 h 219"/>
                <a:gd name="T8" fmla="*/ 183 w 231"/>
                <a:gd name="T9" fmla="*/ 37 h 219"/>
                <a:gd name="T10" fmla="*/ 184 w 231"/>
                <a:gd name="T11" fmla="*/ 39 h 219"/>
                <a:gd name="T12" fmla="*/ 193 w 231"/>
                <a:gd name="T13" fmla="*/ 184 h 219"/>
                <a:gd name="T14" fmla="*/ 116 w 231"/>
                <a:gd name="T15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9">
                  <a:moveTo>
                    <a:pt x="116" y="219"/>
                  </a:moveTo>
                  <a:cubicBezTo>
                    <a:pt x="92" y="219"/>
                    <a:pt x="68" y="210"/>
                    <a:pt x="49" y="193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" y="154"/>
                    <a:pt x="0" y="89"/>
                    <a:pt x="38" y="46"/>
                  </a:cubicBezTo>
                  <a:cubicBezTo>
                    <a:pt x="75" y="4"/>
                    <a:pt x="140" y="0"/>
                    <a:pt x="183" y="37"/>
                  </a:cubicBezTo>
                  <a:cubicBezTo>
                    <a:pt x="184" y="39"/>
                    <a:pt x="184" y="39"/>
                    <a:pt x="184" y="39"/>
                  </a:cubicBezTo>
                  <a:cubicBezTo>
                    <a:pt x="227" y="76"/>
                    <a:pt x="231" y="141"/>
                    <a:pt x="193" y="184"/>
                  </a:cubicBezTo>
                  <a:cubicBezTo>
                    <a:pt x="173" y="207"/>
                    <a:pt x="145" y="219"/>
                    <a:pt x="116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470">
              <a:extLst>
                <a:ext uri="{FF2B5EF4-FFF2-40B4-BE49-F238E27FC236}">
                  <a16:creationId xmlns:a16="http://schemas.microsoft.com/office/drawing/2014/main" id="{F52426C8-09D0-4A77-8C69-685AE5040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845"/>
              <a:ext cx="63" cy="60"/>
            </a:xfrm>
            <a:custGeom>
              <a:avLst/>
              <a:gdLst>
                <a:gd name="T0" fmla="*/ 114 w 230"/>
                <a:gd name="T1" fmla="*/ 218 h 218"/>
                <a:gd name="T2" fmla="*/ 39 w 230"/>
                <a:gd name="T3" fmla="*/ 186 h 218"/>
                <a:gd name="T4" fmla="*/ 44 w 230"/>
                <a:gd name="T5" fmla="*/ 40 h 218"/>
                <a:gd name="T6" fmla="*/ 45 w 230"/>
                <a:gd name="T7" fmla="*/ 39 h 218"/>
                <a:gd name="T8" fmla="*/ 191 w 230"/>
                <a:gd name="T9" fmla="*/ 43 h 218"/>
                <a:gd name="T10" fmla="*/ 187 w 230"/>
                <a:gd name="T11" fmla="*/ 189 h 218"/>
                <a:gd name="T12" fmla="*/ 185 w 230"/>
                <a:gd name="T13" fmla="*/ 190 h 218"/>
                <a:gd name="T14" fmla="*/ 114 w 230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18">
                  <a:moveTo>
                    <a:pt x="114" y="218"/>
                  </a:moveTo>
                  <a:cubicBezTo>
                    <a:pt x="87" y="218"/>
                    <a:pt x="59" y="207"/>
                    <a:pt x="39" y="186"/>
                  </a:cubicBezTo>
                  <a:cubicBezTo>
                    <a:pt x="0" y="144"/>
                    <a:pt x="2" y="79"/>
                    <a:pt x="44" y="40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87" y="0"/>
                    <a:pt x="152" y="2"/>
                    <a:pt x="191" y="43"/>
                  </a:cubicBezTo>
                  <a:cubicBezTo>
                    <a:pt x="230" y="85"/>
                    <a:pt x="228" y="150"/>
                    <a:pt x="187" y="189"/>
                  </a:cubicBezTo>
                  <a:cubicBezTo>
                    <a:pt x="185" y="190"/>
                    <a:pt x="185" y="190"/>
                    <a:pt x="185" y="190"/>
                  </a:cubicBezTo>
                  <a:cubicBezTo>
                    <a:pt x="165" y="209"/>
                    <a:pt x="140" y="218"/>
                    <a:pt x="114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471">
              <a:extLst>
                <a:ext uri="{FF2B5EF4-FFF2-40B4-BE49-F238E27FC236}">
                  <a16:creationId xmlns:a16="http://schemas.microsoft.com/office/drawing/2014/main" id="{A9C55D56-CD1B-46A5-A347-4BF5EFF52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843"/>
              <a:ext cx="51" cy="48"/>
            </a:xfrm>
            <a:custGeom>
              <a:avLst/>
              <a:gdLst>
                <a:gd name="T0" fmla="*/ 93 w 185"/>
                <a:gd name="T1" fmla="*/ 176 h 176"/>
                <a:gd name="T2" fmla="*/ 38 w 185"/>
                <a:gd name="T3" fmla="*/ 155 h 176"/>
                <a:gd name="T4" fmla="*/ 37 w 185"/>
                <a:gd name="T5" fmla="*/ 154 h 176"/>
                <a:gd name="T6" fmla="*/ 30 w 185"/>
                <a:gd name="T7" fmla="*/ 37 h 176"/>
                <a:gd name="T8" fmla="*/ 146 w 185"/>
                <a:gd name="T9" fmla="*/ 30 h 176"/>
                <a:gd name="T10" fmla="*/ 148 w 185"/>
                <a:gd name="T11" fmla="*/ 31 h 176"/>
                <a:gd name="T12" fmla="*/ 155 w 185"/>
                <a:gd name="T13" fmla="*/ 148 h 176"/>
                <a:gd name="T14" fmla="*/ 93 w 185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176">
                  <a:moveTo>
                    <a:pt x="93" y="176"/>
                  </a:moveTo>
                  <a:cubicBezTo>
                    <a:pt x="74" y="176"/>
                    <a:pt x="54" y="169"/>
                    <a:pt x="38" y="155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" y="123"/>
                    <a:pt x="0" y="71"/>
                    <a:pt x="30" y="37"/>
                  </a:cubicBezTo>
                  <a:cubicBezTo>
                    <a:pt x="60" y="3"/>
                    <a:pt x="112" y="0"/>
                    <a:pt x="146" y="30"/>
                  </a:cubicBezTo>
                  <a:cubicBezTo>
                    <a:pt x="148" y="31"/>
                    <a:pt x="148" y="31"/>
                    <a:pt x="148" y="31"/>
                  </a:cubicBezTo>
                  <a:cubicBezTo>
                    <a:pt x="182" y="62"/>
                    <a:pt x="185" y="114"/>
                    <a:pt x="155" y="148"/>
                  </a:cubicBezTo>
                  <a:cubicBezTo>
                    <a:pt x="139" y="166"/>
                    <a:pt x="116" y="176"/>
                    <a:pt x="93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472">
              <a:extLst>
                <a:ext uri="{FF2B5EF4-FFF2-40B4-BE49-F238E27FC236}">
                  <a16:creationId xmlns:a16="http://schemas.microsoft.com/office/drawing/2014/main" id="{5FB71B47-DD04-4179-B074-FA0EC5C2B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745"/>
              <a:ext cx="60" cy="55"/>
            </a:xfrm>
            <a:custGeom>
              <a:avLst/>
              <a:gdLst>
                <a:gd name="T0" fmla="*/ 107 w 216"/>
                <a:gd name="T1" fmla="*/ 202 h 202"/>
                <a:gd name="T2" fmla="*/ 20 w 216"/>
                <a:gd name="T3" fmla="*/ 144 h 202"/>
                <a:gd name="T4" fmla="*/ 72 w 216"/>
                <a:gd name="T5" fmla="*/ 21 h 202"/>
                <a:gd name="T6" fmla="*/ 74 w 216"/>
                <a:gd name="T7" fmla="*/ 20 h 202"/>
                <a:gd name="T8" fmla="*/ 197 w 216"/>
                <a:gd name="T9" fmla="*/ 72 h 202"/>
                <a:gd name="T10" fmla="*/ 145 w 216"/>
                <a:gd name="T11" fmla="*/ 195 h 202"/>
                <a:gd name="T12" fmla="*/ 143 w 216"/>
                <a:gd name="T13" fmla="*/ 196 h 202"/>
                <a:gd name="T14" fmla="*/ 107 w 216"/>
                <a:gd name="T1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202">
                  <a:moveTo>
                    <a:pt x="107" y="202"/>
                  </a:moveTo>
                  <a:cubicBezTo>
                    <a:pt x="70" y="202"/>
                    <a:pt x="35" y="180"/>
                    <a:pt x="20" y="144"/>
                  </a:cubicBezTo>
                  <a:cubicBezTo>
                    <a:pt x="0" y="95"/>
                    <a:pt x="24" y="40"/>
                    <a:pt x="72" y="21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122" y="0"/>
                    <a:pt x="177" y="24"/>
                    <a:pt x="197" y="72"/>
                  </a:cubicBezTo>
                  <a:cubicBezTo>
                    <a:pt x="216" y="120"/>
                    <a:pt x="193" y="175"/>
                    <a:pt x="145" y="195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31" y="200"/>
                    <a:pt x="119" y="202"/>
                    <a:pt x="107" y="2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473">
              <a:extLst>
                <a:ext uri="{FF2B5EF4-FFF2-40B4-BE49-F238E27FC236}">
                  <a16:creationId xmlns:a16="http://schemas.microsoft.com/office/drawing/2014/main" id="{447013C8-DA53-4B99-BAAF-35CDE2BFF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743"/>
              <a:ext cx="42" cy="40"/>
            </a:xfrm>
            <a:custGeom>
              <a:avLst/>
              <a:gdLst>
                <a:gd name="T0" fmla="*/ 77 w 153"/>
                <a:gd name="T1" fmla="*/ 144 h 144"/>
                <a:gd name="T2" fmla="*/ 54 w 153"/>
                <a:gd name="T3" fmla="*/ 139 h 144"/>
                <a:gd name="T4" fmla="*/ 53 w 153"/>
                <a:gd name="T5" fmla="*/ 139 h 144"/>
                <a:gd name="T6" fmla="*/ 13 w 153"/>
                <a:gd name="T7" fmla="*/ 53 h 144"/>
                <a:gd name="T8" fmla="*/ 99 w 153"/>
                <a:gd name="T9" fmla="*/ 13 h 144"/>
                <a:gd name="T10" fmla="*/ 101 w 153"/>
                <a:gd name="T11" fmla="*/ 14 h 144"/>
                <a:gd name="T12" fmla="*/ 140 w 153"/>
                <a:gd name="T13" fmla="*/ 100 h 144"/>
                <a:gd name="T14" fmla="*/ 77 w 153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4">
                  <a:moveTo>
                    <a:pt x="77" y="144"/>
                  </a:moveTo>
                  <a:cubicBezTo>
                    <a:pt x="70" y="144"/>
                    <a:pt x="62" y="142"/>
                    <a:pt x="54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18" y="126"/>
                    <a:pt x="0" y="87"/>
                    <a:pt x="13" y="53"/>
                  </a:cubicBezTo>
                  <a:cubicBezTo>
                    <a:pt x="26" y="18"/>
                    <a:pt x="65" y="0"/>
                    <a:pt x="99" y="13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36" y="26"/>
                    <a:pt x="153" y="65"/>
                    <a:pt x="140" y="100"/>
                  </a:cubicBezTo>
                  <a:cubicBezTo>
                    <a:pt x="130" y="127"/>
                    <a:pt x="105" y="144"/>
                    <a:pt x="77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474">
              <a:extLst>
                <a:ext uri="{FF2B5EF4-FFF2-40B4-BE49-F238E27FC236}">
                  <a16:creationId xmlns:a16="http://schemas.microsoft.com/office/drawing/2014/main" id="{11BE043A-FB33-415D-BCAE-2F12699B9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680"/>
              <a:ext cx="57" cy="53"/>
            </a:xfrm>
            <a:custGeom>
              <a:avLst/>
              <a:gdLst>
                <a:gd name="T0" fmla="*/ 102 w 206"/>
                <a:gd name="T1" fmla="*/ 192 h 192"/>
                <a:gd name="T2" fmla="*/ 19 w 206"/>
                <a:gd name="T3" fmla="*/ 136 h 192"/>
                <a:gd name="T4" fmla="*/ 69 w 206"/>
                <a:gd name="T5" fmla="*/ 19 h 192"/>
                <a:gd name="T6" fmla="*/ 71 w 206"/>
                <a:gd name="T7" fmla="*/ 18 h 192"/>
                <a:gd name="T8" fmla="*/ 188 w 206"/>
                <a:gd name="T9" fmla="*/ 68 h 192"/>
                <a:gd name="T10" fmla="*/ 138 w 206"/>
                <a:gd name="T11" fmla="*/ 185 h 192"/>
                <a:gd name="T12" fmla="*/ 136 w 206"/>
                <a:gd name="T13" fmla="*/ 186 h 192"/>
                <a:gd name="T14" fmla="*/ 102 w 206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2">
                  <a:moveTo>
                    <a:pt x="102" y="192"/>
                  </a:moveTo>
                  <a:cubicBezTo>
                    <a:pt x="67" y="192"/>
                    <a:pt x="33" y="171"/>
                    <a:pt x="19" y="136"/>
                  </a:cubicBezTo>
                  <a:cubicBezTo>
                    <a:pt x="0" y="90"/>
                    <a:pt x="23" y="38"/>
                    <a:pt x="69" y="19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117" y="0"/>
                    <a:pt x="169" y="22"/>
                    <a:pt x="188" y="68"/>
                  </a:cubicBezTo>
                  <a:cubicBezTo>
                    <a:pt x="206" y="114"/>
                    <a:pt x="184" y="166"/>
                    <a:pt x="138" y="185"/>
                  </a:cubicBezTo>
                  <a:cubicBezTo>
                    <a:pt x="136" y="186"/>
                    <a:pt x="136" y="186"/>
                    <a:pt x="136" y="186"/>
                  </a:cubicBezTo>
                  <a:cubicBezTo>
                    <a:pt x="125" y="190"/>
                    <a:pt x="114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475">
              <a:extLst>
                <a:ext uri="{FF2B5EF4-FFF2-40B4-BE49-F238E27FC236}">
                  <a16:creationId xmlns:a16="http://schemas.microsoft.com/office/drawing/2014/main" id="{59DC1EC1-0B9B-4BA7-9CDB-EBFA6615A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679"/>
              <a:ext cx="48" cy="44"/>
            </a:xfrm>
            <a:custGeom>
              <a:avLst/>
              <a:gdLst>
                <a:gd name="T0" fmla="*/ 86 w 171"/>
                <a:gd name="T1" fmla="*/ 160 h 160"/>
                <a:gd name="T2" fmla="*/ 60 w 171"/>
                <a:gd name="T3" fmla="*/ 156 h 160"/>
                <a:gd name="T4" fmla="*/ 59 w 171"/>
                <a:gd name="T5" fmla="*/ 155 h 160"/>
                <a:gd name="T6" fmla="*/ 14 w 171"/>
                <a:gd name="T7" fmla="*/ 58 h 160"/>
                <a:gd name="T8" fmla="*/ 111 w 171"/>
                <a:gd name="T9" fmla="*/ 14 h 160"/>
                <a:gd name="T10" fmla="*/ 112 w 171"/>
                <a:gd name="T11" fmla="*/ 15 h 160"/>
                <a:gd name="T12" fmla="*/ 157 w 171"/>
                <a:gd name="T13" fmla="*/ 111 h 160"/>
                <a:gd name="T14" fmla="*/ 86 w 171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160">
                  <a:moveTo>
                    <a:pt x="86" y="160"/>
                  </a:moveTo>
                  <a:cubicBezTo>
                    <a:pt x="78" y="160"/>
                    <a:pt x="69" y="159"/>
                    <a:pt x="60" y="156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20" y="141"/>
                    <a:pt x="0" y="97"/>
                    <a:pt x="14" y="58"/>
                  </a:cubicBezTo>
                  <a:cubicBezTo>
                    <a:pt x="29" y="19"/>
                    <a:pt x="72" y="0"/>
                    <a:pt x="111" y="14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51" y="29"/>
                    <a:pt x="171" y="72"/>
                    <a:pt x="157" y="111"/>
                  </a:cubicBezTo>
                  <a:cubicBezTo>
                    <a:pt x="146" y="142"/>
                    <a:pt x="117" y="160"/>
                    <a:pt x="86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476">
              <a:extLst>
                <a:ext uri="{FF2B5EF4-FFF2-40B4-BE49-F238E27FC236}">
                  <a16:creationId xmlns:a16="http://schemas.microsoft.com/office/drawing/2014/main" id="{07A2E6B0-1762-4235-BBAB-AF8962D5C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604"/>
              <a:ext cx="74" cy="70"/>
            </a:xfrm>
            <a:custGeom>
              <a:avLst/>
              <a:gdLst>
                <a:gd name="T0" fmla="*/ 133 w 269"/>
                <a:gd name="T1" fmla="*/ 252 h 252"/>
                <a:gd name="T2" fmla="*/ 24 w 269"/>
                <a:gd name="T3" fmla="*/ 178 h 252"/>
                <a:gd name="T4" fmla="*/ 89 w 269"/>
                <a:gd name="T5" fmla="*/ 25 h 252"/>
                <a:gd name="T6" fmla="*/ 92 w 269"/>
                <a:gd name="T7" fmla="*/ 24 h 252"/>
                <a:gd name="T8" fmla="*/ 245 w 269"/>
                <a:gd name="T9" fmla="*/ 89 h 252"/>
                <a:gd name="T10" fmla="*/ 180 w 269"/>
                <a:gd name="T11" fmla="*/ 242 h 252"/>
                <a:gd name="T12" fmla="*/ 177 w 269"/>
                <a:gd name="T13" fmla="*/ 243 h 252"/>
                <a:gd name="T14" fmla="*/ 133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3" y="252"/>
                  </a:moveTo>
                  <a:cubicBezTo>
                    <a:pt x="87" y="252"/>
                    <a:pt x="43" y="224"/>
                    <a:pt x="24" y="178"/>
                  </a:cubicBezTo>
                  <a:cubicBezTo>
                    <a:pt x="0" y="118"/>
                    <a:pt x="29" y="49"/>
                    <a:pt x="89" y="25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152" y="0"/>
                    <a:pt x="220" y="29"/>
                    <a:pt x="245" y="89"/>
                  </a:cubicBezTo>
                  <a:cubicBezTo>
                    <a:pt x="269" y="149"/>
                    <a:pt x="240" y="218"/>
                    <a:pt x="180" y="242"/>
                  </a:cubicBezTo>
                  <a:cubicBezTo>
                    <a:pt x="177" y="243"/>
                    <a:pt x="177" y="243"/>
                    <a:pt x="177" y="243"/>
                  </a:cubicBezTo>
                  <a:cubicBezTo>
                    <a:pt x="163" y="249"/>
                    <a:pt x="148" y="252"/>
                    <a:pt x="133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477">
              <a:extLst>
                <a:ext uri="{FF2B5EF4-FFF2-40B4-BE49-F238E27FC236}">
                  <a16:creationId xmlns:a16="http://schemas.microsoft.com/office/drawing/2014/main" id="{96C6A129-6A42-478E-B3AD-7ECFCD404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615"/>
              <a:ext cx="52" cy="49"/>
            </a:xfrm>
            <a:custGeom>
              <a:avLst/>
              <a:gdLst>
                <a:gd name="T0" fmla="*/ 95 w 188"/>
                <a:gd name="T1" fmla="*/ 176 h 176"/>
                <a:gd name="T2" fmla="*/ 67 w 188"/>
                <a:gd name="T3" fmla="*/ 171 h 176"/>
                <a:gd name="T4" fmla="*/ 65 w 188"/>
                <a:gd name="T5" fmla="*/ 170 h 176"/>
                <a:gd name="T6" fmla="*/ 16 w 188"/>
                <a:gd name="T7" fmla="*/ 64 h 176"/>
                <a:gd name="T8" fmla="*/ 122 w 188"/>
                <a:gd name="T9" fmla="*/ 16 h 176"/>
                <a:gd name="T10" fmla="*/ 124 w 188"/>
                <a:gd name="T11" fmla="*/ 16 h 176"/>
                <a:gd name="T12" fmla="*/ 173 w 188"/>
                <a:gd name="T13" fmla="*/ 122 h 176"/>
                <a:gd name="T14" fmla="*/ 95 w 188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6">
                  <a:moveTo>
                    <a:pt x="95" y="176"/>
                  </a:moveTo>
                  <a:cubicBezTo>
                    <a:pt x="86" y="176"/>
                    <a:pt x="76" y="175"/>
                    <a:pt x="67" y="171"/>
                  </a:cubicBezTo>
                  <a:cubicBezTo>
                    <a:pt x="65" y="170"/>
                    <a:pt x="65" y="170"/>
                    <a:pt x="65" y="170"/>
                  </a:cubicBezTo>
                  <a:cubicBezTo>
                    <a:pt x="22" y="155"/>
                    <a:pt x="0" y="107"/>
                    <a:pt x="16" y="64"/>
                  </a:cubicBezTo>
                  <a:cubicBezTo>
                    <a:pt x="32" y="22"/>
                    <a:pt x="79" y="0"/>
                    <a:pt x="122" y="16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67" y="32"/>
                    <a:pt x="188" y="80"/>
                    <a:pt x="173" y="122"/>
                  </a:cubicBezTo>
                  <a:cubicBezTo>
                    <a:pt x="160" y="156"/>
                    <a:pt x="129" y="176"/>
                    <a:pt x="95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478">
              <a:extLst>
                <a:ext uri="{FF2B5EF4-FFF2-40B4-BE49-F238E27FC236}">
                  <a16:creationId xmlns:a16="http://schemas.microsoft.com/office/drawing/2014/main" id="{F563785D-A32E-43D7-B7F1-CA2A88B7E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610"/>
              <a:ext cx="34" cy="34"/>
            </a:xfrm>
            <a:custGeom>
              <a:avLst/>
              <a:gdLst>
                <a:gd name="T0" fmla="*/ 62 w 126"/>
                <a:gd name="T1" fmla="*/ 123 h 123"/>
                <a:gd name="T2" fmla="*/ 1 w 126"/>
                <a:gd name="T3" fmla="*/ 62 h 123"/>
                <a:gd name="T4" fmla="*/ 62 w 126"/>
                <a:gd name="T5" fmla="*/ 0 h 123"/>
                <a:gd name="T6" fmla="*/ 63 w 126"/>
                <a:gd name="T7" fmla="*/ 0 h 123"/>
                <a:gd name="T8" fmla="*/ 64 w 126"/>
                <a:gd name="T9" fmla="*/ 0 h 123"/>
                <a:gd name="T10" fmla="*/ 126 w 126"/>
                <a:gd name="T11" fmla="*/ 60 h 123"/>
                <a:gd name="T12" fmla="*/ 65 w 126"/>
                <a:gd name="T13" fmla="*/ 123 h 123"/>
                <a:gd name="T14" fmla="*/ 63 w 126"/>
                <a:gd name="T15" fmla="*/ 123 h 123"/>
                <a:gd name="T16" fmla="*/ 62 w 126"/>
                <a:gd name="T17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123">
                  <a:moveTo>
                    <a:pt x="62" y="123"/>
                  </a:moveTo>
                  <a:cubicBezTo>
                    <a:pt x="29" y="123"/>
                    <a:pt x="1" y="96"/>
                    <a:pt x="1" y="62"/>
                  </a:cubicBezTo>
                  <a:cubicBezTo>
                    <a:pt x="0" y="28"/>
                    <a:pt x="28" y="0"/>
                    <a:pt x="6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4" y="0"/>
                    <a:pt x="64" y="0"/>
                  </a:cubicBezTo>
                  <a:cubicBezTo>
                    <a:pt x="98" y="0"/>
                    <a:pt x="125" y="27"/>
                    <a:pt x="126" y="60"/>
                  </a:cubicBezTo>
                  <a:cubicBezTo>
                    <a:pt x="126" y="94"/>
                    <a:pt x="99" y="122"/>
                    <a:pt x="65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3" y="123"/>
                    <a:pt x="62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479">
              <a:extLst>
                <a:ext uri="{FF2B5EF4-FFF2-40B4-BE49-F238E27FC236}">
                  <a16:creationId xmlns:a16="http://schemas.microsoft.com/office/drawing/2014/main" id="{28B491DB-6B8D-4DE1-B361-8C82EC6F8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603"/>
              <a:ext cx="44" cy="43"/>
            </a:xfrm>
            <a:custGeom>
              <a:avLst/>
              <a:gdLst>
                <a:gd name="T0" fmla="*/ 79 w 161"/>
                <a:gd name="T1" fmla="*/ 157 h 157"/>
                <a:gd name="T2" fmla="*/ 0 w 161"/>
                <a:gd name="T3" fmla="*/ 80 h 157"/>
                <a:gd name="T4" fmla="*/ 78 w 161"/>
                <a:gd name="T5" fmla="*/ 0 h 157"/>
                <a:gd name="T6" fmla="*/ 80 w 161"/>
                <a:gd name="T7" fmla="*/ 0 h 157"/>
                <a:gd name="T8" fmla="*/ 81 w 161"/>
                <a:gd name="T9" fmla="*/ 0 h 157"/>
                <a:gd name="T10" fmla="*/ 160 w 161"/>
                <a:gd name="T11" fmla="*/ 77 h 157"/>
                <a:gd name="T12" fmla="*/ 82 w 161"/>
                <a:gd name="T13" fmla="*/ 157 h 157"/>
                <a:gd name="T14" fmla="*/ 80 w 161"/>
                <a:gd name="T15" fmla="*/ 157 h 157"/>
                <a:gd name="T16" fmla="*/ 79 w 161"/>
                <a:gd name="T17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" h="157">
                  <a:moveTo>
                    <a:pt x="79" y="157"/>
                  </a:moveTo>
                  <a:cubicBezTo>
                    <a:pt x="36" y="157"/>
                    <a:pt x="1" y="123"/>
                    <a:pt x="0" y="80"/>
                  </a:cubicBezTo>
                  <a:cubicBezTo>
                    <a:pt x="0" y="36"/>
                    <a:pt x="35" y="0"/>
                    <a:pt x="7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1" y="0"/>
                    <a:pt x="81" y="0"/>
                  </a:cubicBezTo>
                  <a:cubicBezTo>
                    <a:pt x="124" y="0"/>
                    <a:pt x="159" y="34"/>
                    <a:pt x="160" y="77"/>
                  </a:cubicBezTo>
                  <a:cubicBezTo>
                    <a:pt x="161" y="121"/>
                    <a:pt x="126" y="157"/>
                    <a:pt x="82" y="157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80" y="157"/>
                    <a:pt x="80" y="157"/>
                    <a:pt x="79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480">
              <a:extLst>
                <a:ext uri="{FF2B5EF4-FFF2-40B4-BE49-F238E27FC236}">
                  <a16:creationId xmlns:a16="http://schemas.microsoft.com/office/drawing/2014/main" id="{E45B98C1-9248-48F4-8639-01AD458BE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3062"/>
              <a:ext cx="49" cy="48"/>
            </a:xfrm>
            <a:custGeom>
              <a:avLst/>
              <a:gdLst>
                <a:gd name="T0" fmla="*/ 90 w 177"/>
                <a:gd name="T1" fmla="*/ 173 h 173"/>
                <a:gd name="T2" fmla="*/ 88 w 177"/>
                <a:gd name="T3" fmla="*/ 173 h 173"/>
                <a:gd name="T4" fmla="*/ 86 w 177"/>
                <a:gd name="T5" fmla="*/ 173 h 173"/>
                <a:gd name="T6" fmla="*/ 1 w 177"/>
                <a:gd name="T7" fmla="*/ 85 h 173"/>
                <a:gd name="T8" fmla="*/ 88 w 177"/>
                <a:gd name="T9" fmla="*/ 0 h 173"/>
                <a:gd name="T10" fmla="*/ 89 w 177"/>
                <a:gd name="T11" fmla="*/ 0 h 173"/>
                <a:gd name="T12" fmla="*/ 91 w 177"/>
                <a:gd name="T13" fmla="*/ 0 h 173"/>
                <a:gd name="T14" fmla="*/ 177 w 177"/>
                <a:gd name="T15" fmla="*/ 88 h 173"/>
                <a:gd name="T16" fmla="*/ 90 w 177"/>
                <a:gd name="T17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7" h="173">
                  <a:moveTo>
                    <a:pt x="90" y="173"/>
                  </a:moveTo>
                  <a:cubicBezTo>
                    <a:pt x="89" y="173"/>
                    <a:pt x="89" y="173"/>
                    <a:pt x="88" y="173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39" y="172"/>
                    <a:pt x="0" y="133"/>
                    <a:pt x="1" y="85"/>
                  </a:cubicBezTo>
                  <a:cubicBezTo>
                    <a:pt x="2" y="38"/>
                    <a:pt x="41" y="0"/>
                    <a:pt x="88" y="0"/>
                  </a:cubicBezTo>
                  <a:cubicBezTo>
                    <a:pt x="88" y="0"/>
                    <a:pt x="89" y="0"/>
                    <a:pt x="89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139" y="0"/>
                    <a:pt x="177" y="40"/>
                    <a:pt x="177" y="88"/>
                  </a:cubicBezTo>
                  <a:cubicBezTo>
                    <a:pt x="176" y="135"/>
                    <a:pt x="137" y="173"/>
                    <a:pt x="90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481">
              <a:extLst>
                <a:ext uri="{FF2B5EF4-FFF2-40B4-BE49-F238E27FC236}">
                  <a16:creationId xmlns:a16="http://schemas.microsoft.com/office/drawing/2014/main" id="{0AE15789-CEAE-4687-B963-D0BB9EDF5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3048"/>
              <a:ext cx="72" cy="70"/>
            </a:xfrm>
            <a:custGeom>
              <a:avLst/>
              <a:gdLst>
                <a:gd name="T0" fmla="*/ 132 w 260"/>
                <a:gd name="T1" fmla="*/ 255 h 255"/>
                <a:gd name="T2" fmla="*/ 130 w 260"/>
                <a:gd name="T3" fmla="*/ 255 h 255"/>
                <a:gd name="T4" fmla="*/ 127 w 260"/>
                <a:gd name="T5" fmla="*/ 255 h 255"/>
                <a:gd name="T6" fmla="*/ 1 w 260"/>
                <a:gd name="T7" fmla="*/ 126 h 255"/>
                <a:gd name="T8" fmla="*/ 129 w 260"/>
                <a:gd name="T9" fmla="*/ 0 h 255"/>
                <a:gd name="T10" fmla="*/ 131 w 260"/>
                <a:gd name="T11" fmla="*/ 0 h 255"/>
                <a:gd name="T12" fmla="*/ 134 w 260"/>
                <a:gd name="T13" fmla="*/ 0 h 255"/>
                <a:gd name="T14" fmla="*/ 259 w 260"/>
                <a:gd name="T15" fmla="*/ 130 h 255"/>
                <a:gd name="T16" fmla="*/ 132 w 260"/>
                <a:gd name="T17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55">
                  <a:moveTo>
                    <a:pt x="132" y="255"/>
                  </a:moveTo>
                  <a:cubicBezTo>
                    <a:pt x="131" y="255"/>
                    <a:pt x="130" y="255"/>
                    <a:pt x="130" y="255"/>
                  </a:cubicBezTo>
                  <a:cubicBezTo>
                    <a:pt x="127" y="255"/>
                    <a:pt x="127" y="255"/>
                    <a:pt x="127" y="255"/>
                  </a:cubicBezTo>
                  <a:cubicBezTo>
                    <a:pt x="56" y="254"/>
                    <a:pt x="0" y="196"/>
                    <a:pt x="1" y="126"/>
                  </a:cubicBezTo>
                  <a:cubicBezTo>
                    <a:pt x="2" y="56"/>
                    <a:pt x="59" y="0"/>
                    <a:pt x="129" y="0"/>
                  </a:cubicBezTo>
                  <a:cubicBezTo>
                    <a:pt x="129" y="0"/>
                    <a:pt x="130" y="0"/>
                    <a:pt x="131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204" y="1"/>
                    <a:pt x="260" y="59"/>
                    <a:pt x="259" y="130"/>
                  </a:cubicBezTo>
                  <a:cubicBezTo>
                    <a:pt x="258" y="200"/>
                    <a:pt x="201" y="255"/>
                    <a:pt x="132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482">
              <a:extLst>
                <a:ext uri="{FF2B5EF4-FFF2-40B4-BE49-F238E27FC236}">
                  <a16:creationId xmlns:a16="http://schemas.microsoft.com/office/drawing/2014/main" id="{7CE02842-0102-4162-B23D-A2BEEF4DF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3051"/>
              <a:ext cx="58" cy="54"/>
            </a:xfrm>
            <a:custGeom>
              <a:avLst/>
              <a:gdLst>
                <a:gd name="T0" fmla="*/ 105 w 209"/>
                <a:gd name="T1" fmla="*/ 194 h 194"/>
                <a:gd name="T2" fmla="*/ 71 w 209"/>
                <a:gd name="T3" fmla="*/ 188 h 194"/>
                <a:gd name="T4" fmla="*/ 69 w 209"/>
                <a:gd name="T5" fmla="*/ 187 h 194"/>
                <a:gd name="T6" fmla="*/ 19 w 209"/>
                <a:gd name="T7" fmla="*/ 68 h 194"/>
                <a:gd name="T8" fmla="*/ 138 w 209"/>
                <a:gd name="T9" fmla="*/ 18 h 194"/>
                <a:gd name="T10" fmla="*/ 140 w 209"/>
                <a:gd name="T11" fmla="*/ 19 h 194"/>
                <a:gd name="T12" fmla="*/ 190 w 209"/>
                <a:gd name="T13" fmla="*/ 138 h 194"/>
                <a:gd name="T14" fmla="*/ 105 w 209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4">
                  <a:moveTo>
                    <a:pt x="105" y="194"/>
                  </a:moveTo>
                  <a:cubicBezTo>
                    <a:pt x="94" y="194"/>
                    <a:pt x="83" y="192"/>
                    <a:pt x="71" y="188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23" y="168"/>
                    <a:pt x="0" y="115"/>
                    <a:pt x="19" y="68"/>
                  </a:cubicBezTo>
                  <a:cubicBezTo>
                    <a:pt x="38" y="22"/>
                    <a:pt x="91" y="0"/>
                    <a:pt x="138" y="18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86" y="38"/>
                    <a:pt x="209" y="91"/>
                    <a:pt x="190" y="138"/>
                  </a:cubicBezTo>
                  <a:cubicBezTo>
                    <a:pt x="175" y="173"/>
                    <a:pt x="141" y="194"/>
                    <a:pt x="105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483">
              <a:extLst>
                <a:ext uri="{FF2B5EF4-FFF2-40B4-BE49-F238E27FC236}">
                  <a16:creationId xmlns:a16="http://schemas.microsoft.com/office/drawing/2014/main" id="{67E3DC17-DB22-4EA0-A2DF-1D90A94F2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3033"/>
              <a:ext cx="48" cy="45"/>
            </a:xfrm>
            <a:custGeom>
              <a:avLst/>
              <a:gdLst>
                <a:gd name="T0" fmla="*/ 86 w 174"/>
                <a:gd name="T1" fmla="*/ 163 h 163"/>
                <a:gd name="T2" fmla="*/ 14 w 174"/>
                <a:gd name="T3" fmla="*/ 113 h 163"/>
                <a:gd name="T4" fmla="*/ 60 w 174"/>
                <a:gd name="T5" fmla="*/ 15 h 163"/>
                <a:gd name="T6" fmla="*/ 61 w 174"/>
                <a:gd name="T7" fmla="*/ 14 h 163"/>
                <a:gd name="T8" fmla="*/ 159 w 174"/>
                <a:gd name="T9" fmla="*/ 59 h 163"/>
                <a:gd name="T10" fmla="*/ 114 w 174"/>
                <a:gd name="T11" fmla="*/ 157 h 163"/>
                <a:gd name="T12" fmla="*/ 112 w 174"/>
                <a:gd name="T13" fmla="*/ 158 h 163"/>
                <a:gd name="T14" fmla="*/ 86 w 174"/>
                <a:gd name="T15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63">
                  <a:moveTo>
                    <a:pt x="86" y="163"/>
                  </a:moveTo>
                  <a:cubicBezTo>
                    <a:pt x="55" y="163"/>
                    <a:pt x="26" y="144"/>
                    <a:pt x="14" y="113"/>
                  </a:cubicBezTo>
                  <a:cubicBezTo>
                    <a:pt x="0" y="73"/>
                    <a:pt x="20" y="29"/>
                    <a:pt x="60" y="15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101" y="0"/>
                    <a:pt x="145" y="20"/>
                    <a:pt x="159" y="59"/>
                  </a:cubicBezTo>
                  <a:cubicBezTo>
                    <a:pt x="174" y="99"/>
                    <a:pt x="154" y="143"/>
                    <a:pt x="114" y="157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04" y="161"/>
                    <a:pt x="95" y="163"/>
                    <a:pt x="86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484">
              <a:extLst>
                <a:ext uri="{FF2B5EF4-FFF2-40B4-BE49-F238E27FC236}">
                  <a16:creationId xmlns:a16="http://schemas.microsoft.com/office/drawing/2014/main" id="{6E96021A-EA1C-4D38-A21D-F0BBB0D20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973"/>
              <a:ext cx="73" cy="69"/>
            </a:xfrm>
            <a:custGeom>
              <a:avLst/>
              <a:gdLst>
                <a:gd name="T0" fmla="*/ 133 w 265"/>
                <a:gd name="T1" fmla="*/ 248 h 248"/>
                <a:gd name="T2" fmla="*/ 90 w 265"/>
                <a:gd name="T3" fmla="*/ 239 h 248"/>
                <a:gd name="T4" fmla="*/ 87 w 265"/>
                <a:gd name="T5" fmla="*/ 238 h 248"/>
                <a:gd name="T6" fmla="*/ 24 w 265"/>
                <a:gd name="T7" fmla="*/ 88 h 248"/>
                <a:gd name="T8" fmla="*/ 175 w 265"/>
                <a:gd name="T9" fmla="*/ 24 h 248"/>
                <a:gd name="T10" fmla="*/ 177 w 265"/>
                <a:gd name="T11" fmla="*/ 25 h 248"/>
                <a:gd name="T12" fmla="*/ 241 w 265"/>
                <a:gd name="T13" fmla="*/ 176 h 248"/>
                <a:gd name="T14" fmla="*/ 133 w 265"/>
                <a:gd name="T15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8">
                  <a:moveTo>
                    <a:pt x="133" y="248"/>
                  </a:moveTo>
                  <a:cubicBezTo>
                    <a:pt x="119" y="248"/>
                    <a:pt x="104" y="245"/>
                    <a:pt x="90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28" y="214"/>
                    <a:pt x="0" y="147"/>
                    <a:pt x="24" y="88"/>
                  </a:cubicBezTo>
                  <a:cubicBezTo>
                    <a:pt x="48" y="28"/>
                    <a:pt x="115" y="0"/>
                    <a:pt x="175" y="24"/>
                  </a:cubicBezTo>
                  <a:cubicBezTo>
                    <a:pt x="177" y="25"/>
                    <a:pt x="177" y="25"/>
                    <a:pt x="177" y="25"/>
                  </a:cubicBezTo>
                  <a:cubicBezTo>
                    <a:pt x="236" y="49"/>
                    <a:pt x="265" y="116"/>
                    <a:pt x="241" y="176"/>
                  </a:cubicBezTo>
                  <a:cubicBezTo>
                    <a:pt x="222" y="221"/>
                    <a:pt x="179" y="248"/>
                    <a:pt x="133" y="2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485">
              <a:extLst>
                <a:ext uri="{FF2B5EF4-FFF2-40B4-BE49-F238E27FC236}">
                  <a16:creationId xmlns:a16="http://schemas.microsoft.com/office/drawing/2014/main" id="{6D08E1B7-9E47-48DE-A4BD-D03F0FC4D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964"/>
              <a:ext cx="56" cy="53"/>
            </a:xfrm>
            <a:custGeom>
              <a:avLst/>
              <a:gdLst>
                <a:gd name="T0" fmla="*/ 101 w 204"/>
                <a:gd name="T1" fmla="*/ 191 h 191"/>
                <a:gd name="T2" fmla="*/ 17 w 204"/>
                <a:gd name="T3" fmla="*/ 133 h 191"/>
                <a:gd name="T4" fmla="*/ 70 w 204"/>
                <a:gd name="T5" fmla="*/ 18 h 191"/>
                <a:gd name="T6" fmla="*/ 72 w 204"/>
                <a:gd name="T7" fmla="*/ 17 h 191"/>
                <a:gd name="T8" fmla="*/ 186 w 204"/>
                <a:gd name="T9" fmla="*/ 70 h 191"/>
                <a:gd name="T10" fmla="*/ 134 w 204"/>
                <a:gd name="T11" fmla="*/ 185 h 191"/>
                <a:gd name="T12" fmla="*/ 132 w 204"/>
                <a:gd name="T13" fmla="*/ 185 h 191"/>
                <a:gd name="T14" fmla="*/ 101 w 204"/>
                <a:gd name="T15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1">
                  <a:moveTo>
                    <a:pt x="101" y="191"/>
                  </a:moveTo>
                  <a:cubicBezTo>
                    <a:pt x="65" y="191"/>
                    <a:pt x="30" y="168"/>
                    <a:pt x="17" y="133"/>
                  </a:cubicBezTo>
                  <a:cubicBezTo>
                    <a:pt x="0" y="86"/>
                    <a:pt x="24" y="35"/>
                    <a:pt x="70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118" y="0"/>
                    <a:pt x="169" y="24"/>
                    <a:pt x="186" y="70"/>
                  </a:cubicBezTo>
                  <a:cubicBezTo>
                    <a:pt x="204" y="116"/>
                    <a:pt x="180" y="167"/>
                    <a:pt x="134" y="185"/>
                  </a:cubicBezTo>
                  <a:cubicBezTo>
                    <a:pt x="132" y="185"/>
                    <a:pt x="132" y="185"/>
                    <a:pt x="132" y="185"/>
                  </a:cubicBezTo>
                  <a:cubicBezTo>
                    <a:pt x="122" y="189"/>
                    <a:pt x="111" y="191"/>
                    <a:pt x="101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486">
              <a:extLst>
                <a:ext uri="{FF2B5EF4-FFF2-40B4-BE49-F238E27FC236}">
                  <a16:creationId xmlns:a16="http://schemas.microsoft.com/office/drawing/2014/main" id="{19A91C00-3D7B-4BE9-A5C1-8ABE0F6E1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911"/>
              <a:ext cx="58" cy="54"/>
            </a:xfrm>
            <a:custGeom>
              <a:avLst/>
              <a:gdLst>
                <a:gd name="T0" fmla="*/ 106 w 210"/>
                <a:gd name="T1" fmla="*/ 197 h 197"/>
                <a:gd name="T2" fmla="*/ 71 w 210"/>
                <a:gd name="T3" fmla="*/ 190 h 197"/>
                <a:gd name="T4" fmla="*/ 69 w 210"/>
                <a:gd name="T5" fmla="*/ 190 h 197"/>
                <a:gd name="T6" fmla="*/ 19 w 210"/>
                <a:gd name="T7" fmla="*/ 70 h 197"/>
                <a:gd name="T8" fmla="*/ 138 w 210"/>
                <a:gd name="T9" fmla="*/ 20 h 197"/>
                <a:gd name="T10" fmla="*/ 140 w 210"/>
                <a:gd name="T11" fmla="*/ 20 h 197"/>
                <a:gd name="T12" fmla="*/ 191 w 210"/>
                <a:gd name="T13" fmla="*/ 140 h 197"/>
                <a:gd name="T14" fmla="*/ 106 w 210"/>
                <a:gd name="T15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7">
                  <a:moveTo>
                    <a:pt x="106" y="197"/>
                  </a:moveTo>
                  <a:cubicBezTo>
                    <a:pt x="94" y="197"/>
                    <a:pt x="83" y="195"/>
                    <a:pt x="71" y="190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22" y="171"/>
                    <a:pt x="0" y="117"/>
                    <a:pt x="19" y="70"/>
                  </a:cubicBezTo>
                  <a:cubicBezTo>
                    <a:pt x="38" y="23"/>
                    <a:pt x="91" y="0"/>
                    <a:pt x="138" y="20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87" y="39"/>
                    <a:pt x="210" y="93"/>
                    <a:pt x="191" y="140"/>
                  </a:cubicBezTo>
                  <a:cubicBezTo>
                    <a:pt x="176" y="176"/>
                    <a:pt x="142" y="197"/>
                    <a:pt x="106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487">
              <a:extLst>
                <a:ext uri="{FF2B5EF4-FFF2-40B4-BE49-F238E27FC236}">
                  <a16:creationId xmlns:a16="http://schemas.microsoft.com/office/drawing/2014/main" id="{1FA5C95B-DF9B-4F30-81D3-BB5EDE92E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897"/>
              <a:ext cx="61" cy="57"/>
            </a:xfrm>
            <a:custGeom>
              <a:avLst/>
              <a:gdLst>
                <a:gd name="T0" fmla="*/ 109 w 220"/>
                <a:gd name="T1" fmla="*/ 206 h 206"/>
                <a:gd name="T2" fmla="*/ 18 w 220"/>
                <a:gd name="T3" fmla="*/ 143 h 206"/>
                <a:gd name="T4" fmla="*/ 75 w 220"/>
                <a:gd name="T5" fmla="*/ 19 h 206"/>
                <a:gd name="T6" fmla="*/ 77 w 220"/>
                <a:gd name="T7" fmla="*/ 18 h 206"/>
                <a:gd name="T8" fmla="*/ 201 w 220"/>
                <a:gd name="T9" fmla="*/ 76 h 206"/>
                <a:gd name="T10" fmla="*/ 144 w 220"/>
                <a:gd name="T11" fmla="*/ 199 h 206"/>
                <a:gd name="T12" fmla="*/ 142 w 220"/>
                <a:gd name="T13" fmla="*/ 200 h 206"/>
                <a:gd name="T14" fmla="*/ 109 w 220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0" h="206">
                  <a:moveTo>
                    <a:pt x="109" y="206"/>
                  </a:moveTo>
                  <a:cubicBezTo>
                    <a:pt x="69" y="206"/>
                    <a:pt x="33" y="182"/>
                    <a:pt x="18" y="143"/>
                  </a:cubicBezTo>
                  <a:cubicBezTo>
                    <a:pt x="0" y="93"/>
                    <a:pt x="25" y="38"/>
                    <a:pt x="75" y="19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127" y="0"/>
                    <a:pt x="183" y="25"/>
                    <a:pt x="201" y="76"/>
                  </a:cubicBezTo>
                  <a:cubicBezTo>
                    <a:pt x="220" y="125"/>
                    <a:pt x="194" y="181"/>
                    <a:pt x="144" y="19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31" y="204"/>
                    <a:pt x="120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488">
              <a:extLst>
                <a:ext uri="{FF2B5EF4-FFF2-40B4-BE49-F238E27FC236}">
                  <a16:creationId xmlns:a16="http://schemas.microsoft.com/office/drawing/2014/main" id="{BE0AB509-5D21-4E69-ADEC-1F2A8D0C4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814"/>
              <a:ext cx="56" cy="54"/>
            </a:xfrm>
            <a:custGeom>
              <a:avLst/>
              <a:gdLst>
                <a:gd name="T0" fmla="*/ 102 w 204"/>
                <a:gd name="T1" fmla="*/ 194 h 194"/>
                <a:gd name="T2" fmla="*/ 40 w 204"/>
                <a:gd name="T3" fmla="*/ 169 h 194"/>
                <a:gd name="T4" fmla="*/ 38 w 204"/>
                <a:gd name="T5" fmla="*/ 168 h 194"/>
                <a:gd name="T6" fmla="*/ 34 w 204"/>
                <a:gd name="T7" fmla="*/ 39 h 194"/>
                <a:gd name="T8" fmla="*/ 163 w 204"/>
                <a:gd name="T9" fmla="*/ 35 h 194"/>
                <a:gd name="T10" fmla="*/ 165 w 204"/>
                <a:gd name="T11" fmla="*/ 36 h 194"/>
                <a:gd name="T12" fmla="*/ 169 w 204"/>
                <a:gd name="T13" fmla="*/ 165 h 194"/>
                <a:gd name="T14" fmla="*/ 102 w 204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4">
                  <a:moveTo>
                    <a:pt x="102" y="194"/>
                  </a:moveTo>
                  <a:cubicBezTo>
                    <a:pt x="80" y="194"/>
                    <a:pt x="58" y="186"/>
                    <a:pt x="40" y="169"/>
                  </a:cubicBezTo>
                  <a:cubicBezTo>
                    <a:pt x="38" y="168"/>
                    <a:pt x="38" y="168"/>
                    <a:pt x="38" y="168"/>
                  </a:cubicBezTo>
                  <a:cubicBezTo>
                    <a:pt x="2" y="133"/>
                    <a:pt x="0" y="75"/>
                    <a:pt x="34" y="39"/>
                  </a:cubicBezTo>
                  <a:cubicBezTo>
                    <a:pt x="69" y="2"/>
                    <a:pt x="127" y="0"/>
                    <a:pt x="163" y="35"/>
                  </a:cubicBezTo>
                  <a:cubicBezTo>
                    <a:pt x="165" y="36"/>
                    <a:pt x="165" y="36"/>
                    <a:pt x="165" y="36"/>
                  </a:cubicBezTo>
                  <a:cubicBezTo>
                    <a:pt x="202" y="71"/>
                    <a:pt x="204" y="128"/>
                    <a:pt x="169" y="165"/>
                  </a:cubicBezTo>
                  <a:cubicBezTo>
                    <a:pt x="151" y="184"/>
                    <a:pt x="127" y="194"/>
                    <a:pt x="102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489">
              <a:extLst>
                <a:ext uri="{FF2B5EF4-FFF2-40B4-BE49-F238E27FC236}">
                  <a16:creationId xmlns:a16="http://schemas.microsoft.com/office/drawing/2014/main" id="{89B3BF80-AE40-43FE-AB04-91352B719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771"/>
              <a:ext cx="73" cy="69"/>
            </a:xfrm>
            <a:custGeom>
              <a:avLst/>
              <a:gdLst>
                <a:gd name="T0" fmla="*/ 132 w 266"/>
                <a:gd name="T1" fmla="*/ 251 h 251"/>
                <a:gd name="T2" fmla="*/ 43 w 266"/>
                <a:gd name="T3" fmla="*/ 211 h 251"/>
                <a:gd name="T4" fmla="*/ 54 w 266"/>
                <a:gd name="T5" fmla="*/ 45 h 251"/>
                <a:gd name="T6" fmla="*/ 56 w 266"/>
                <a:gd name="T7" fmla="*/ 43 h 251"/>
                <a:gd name="T8" fmla="*/ 223 w 266"/>
                <a:gd name="T9" fmla="*/ 53 h 251"/>
                <a:gd name="T10" fmla="*/ 212 w 266"/>
                <a:gd name="T11" fmla="*/ 220 h 251"/>
                <a:gd name="T12" fmla="*/ 210 w 266"/>
                <a:gd name="T13" fmla="*/ 222 h 251"/>
                <a:gd name="T14" fmla="*/ 132 w 266"/>
                <a:gd name="T15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1">
                  <a:moveTo>
                    <a:pt x="132" y="251"/>
                  </a:moveTo>
                  <a:cubicBezTo>
                    <a:pt x="99" y="251"/>
                    <a:pt x="67" y="238"/>
                    <a:pt x="43" y="211"/>
                  </a:cubicBezTo>
                  <a:cubicBezTo>
                    <a:pt x="0" y="162"/>
                    <a:pt x="5" y="88"/>
                    <a:pt x="54" y="45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105" y="0"/>
                    <a:pt x="179" y="4"/>
                    <a:pt x="223" y="53"/>
                  </a:cubicBezTo>
                  <a:cubicBezTo>
                    <a:pt x="266" y="102"/>
                    <a:pt x="261" y="177"/>
                    <a:pt x="212" y="220"/>
                  </a:cubicBezTo>
                  <a:cubicBezTo>
                    <a:pt x="210" y="222"/>
                    <a:pt x="210" y="222"/>
                    <a:pt x="210" y="222"/>
                  </a:cubicBezTo>
                  <a:cubicBezTo>
                    <a:pt x="188" y="242"/>
                    <a:pt x="160" y="251"/>
                    <a:pt x="132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490">
              <a:extLst>
                <a:ext uri="{FF2B5EF4-FFF2-40B4-BE49-F238E27FC236}">
                  <a16:creationId xmlns:a16="http://schemas.microsoft.com/office/drawing/2014/main" id="{88107015-7AB5-44E7-8B46-6DF371D40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683"/>
              <a:ext cx="64" cy="60"/>
            </a:xfrm>
            <a:custGeom>
              <a:avLst/>
              <a:gdLst>
                <a:gd name="T0" fmla="*/ 116 w 231"/>
                <a:gd name="T1" fmla="*/ 220 h 220"/>
                <a:gd name="T2" fmla="*/ 45 w 231"/>
                <a:gd name="T3" fmla="*/ 192 h 220"/>
                <a:gd name="T4" fmla="*/ 43 w 231"/>
                <a:gd name="T5" fmla="*/ 190 h 220"/>
                <a:gd name="T6" fmla="*/ 39 w 231"/>
                <a:gd name="T7" fmla="*/ 44 h 220"/>
                <a:gd name="T8" fmla="*/ 185 w 231"/>
                <a:gd name="T9" fmla="*/ 39 h 220"/>
                <a:gd name="T10" fmla="*/ 187 w 231"/>
                <a:gd name="T11" fmla="*/ 41 h 220"/>
                <a:gd name="T12" fmla="*/ 192 w 231"/>
                <a:gd name="T13" fmla="*/ 187 h 220"/>
                <a:gd name="T14" fmla="*/ 116 w 231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20">
                  <a:moveTo>
                    <a:pt x="116" y="220"/>
                  </a:moveTo>
                  <a:cubicBezTo>
                    <a:pt x="91" y="220"/>
                    <a:pt x="65" y="211"/>
                    <a:pt x="45" y="192"/>
                  </a:cubicBezTo>
                  <a:cubicBezTo>
                    <a:pt x="43" y="190"/>
                    <a:pt x="43" y="190"/>
                    <a:pt x="43" y="190"/>
                  </a:cubicBezTo>
                  <a:cubicBezTo>
                    <a:pt x="2" y="151"/>
                    <a:pt x="0" y="86"/>
                    <a:pt x="39" y="44"/>
                  </a:cubicBezTo>
                  <a:cubicBezTo>
                    <a:pt x="78" y="2"/>
                    <a:pt x="144" y="0"/>
                    <a:pt x="185" y="39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229" y="80"/>
                    <a:pt x="231" y="146"/>
                    <a:pt x="192" y="187"/>
                  </a:cubicBezTo>
                  <a:cubicBezTo>
                    <a:pt x="171" y="209"/>
                    <a:pt x="144" y="220"/>
                    <a:pt x="116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491">
              <a:extLst>
                <a:ext uri="{FF2B5EF4-FFF2-40B4-BE49-F238E27FC236}">
                  <a16:creationId xmlns:a16="http://schemas.microsoft.com/office/drawing/2014/main" id="{855B6A1A-5327-47DA-8E25-0B7747802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657"/>
              <a:ext cx="54" cy="52"/>
            </a:xfrm>
            <a:custGeom>
              <a:avLst/>
              <a:gdLst>
                <a:gd name="T0" fmla="*/ 98 w 197"/>
                <a:gd name="T1" fmla="*/ 187 h 187"/>
                <a:gd name="T2" fmla="*/ 32 w 197"/>
                <a:gd name="T3" fmla="*/ 157 h 187"/>
                <a:gd name="T4" fmla="*/ 40 w 197"/>
                <a:gd name="T5" fmla="*/ 33 h 187"/>
                <a:gd name="T6" fmla="*/ 41 w 197"/>
                <a:gd name="T7" fmla="*/ 32 h 187"/>
                <a:gd name="T8" fmla="*/ 165 w 197"/>
                <a:gd name="T9" fmla="*/ 40 h 187"/>
                <a:gd name="T10" fmla="*/ 158 w 197"/>
                <a:gd name="T11" fmla="*/ 164 h 187"/>
                <a:gd name="T12" fmla="*/ 156 w 197"/>
                <a:gd name="T13" fmla="*/ 165 h 187"/>
                <a:gd name="T14" fmla="*/ 98 w 197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87">
                  <a:moveTo>
                    <a:pt x="98" y="187"/>
                  </a:moveTo>
                  <a:cubicBezTo>
                    <a:pt x="74" y="187"/>
                    <a:pt x="50" y="177"/>
                    <a:pt x="32" y="157"/>
                  </a:cubicBezTo>
                  <a:cubicBezTo>
                    <a:pt x="0" y="121"/>
                    <a:pt x="4" y="65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78" y="0"/>
                    <a:pt x="133" y="3"/>
                    <a:pt x="165" y="40"/>
                  </a:cubicBezTo>
                  <a:cubicBezTo>
                    <a:pt x="197" y="76"/>
                    <a:pt x="194" y="132"/>
                    <a:pt x="158" y="164"/>
                  </a:cubicBezTo>
                  <a:cubicBezTo>
                    <a:pt x="156" y="165"/>
                    <a:pt x="156" y="165"/>
                    <a:pt x="156" y="165"/>
                  </a:cubicBezTo>
                  <a:cubicBezTo>
                    <a:pt x="139" y="180"/>
                    <a:pt x="119" y="187"/>
                    <a:pt x="98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492">
              <a:extLst>
                <a:ext uri="{FF2B5EF4-FFF2-40B4-BE49-F238E27FC236}">
                  <a16:creationId xmlns:a16="http://schemas.microsoft.com/office/drawing/2014/main" id="{C6D312EB-A156-4C36-BD69-7BB2E6C06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550"/>
              <a:ext cx="73" cy="70"/>
            </a:xfrm>
            <a:custGeom>
              <a:avLst/>
              <a:gdLst>
                <a:gd name="T0" fmla="*/ 133 w 263"/>
                <a:gd name="T1" fmla="*/ 250 h 250"/>
                <a:gd name="T2" fmla="*/ 52 w 263"/>
                <a:gd name="T3" fmla="*/ 218 h 250"/>
                <a:gd name="T4" fmla="*/ 50 w 263"/>
                <a:gd name="T5" fmla="*/ 216 h 250"/>
                <a:gd name="T6" fmla="*/ 45 w 263"/>
                <a:gd name="T7" fmla="*/ 50 h 250"/>
                <a:gd name="T8" fmla="*/ 211 w 263"/>
                <a:gd name="T9" fmla="*/ 45 h 250"/>
                <a:gd name="T10" fmla="*/ 213 w 263"/>
                <a:gd name="T11" fmla="*/ 47 h 250"/>
                <a:gd name="T12" fmla="*/ 218 w 263"/>
                <a:gd name="T13" fmla="*/ 213 h 250"/>
                <a:gd name="T14" fmla="*/ 133 w 263"/>
                <a:gd name="T15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0">
                  <a:moveTo>
                    <a:pt x="133" y="250"/>
                  </a:moveTo>
                  <a:cubicBezTo>
                    <a:pt x="104" y="250"/>
                    <a:pt x="75" y="239"/>
                    <a:pt x="52" y="218"/>
                  </a:cubicBezTo>
                  <a:cubicBezTo>
                    <a:pt x="50" y="216"/>
                    <a:pt x="50" y="216"/>
                    <a:pt x="50" y="216"/>
                  </a:cubicBezTo>
                  <a:cubicBezTo>
                    <a:pt x="3" y="172"/>
                    <a:pt x="0" y="97"/>
                    <a:pt x="45" y="50"/>
                  </a:cubicBezTo>
                  <a:cubicBezTo>
                    <a:pt x="89" y="2"/>
                    <a:pt x="164" y="0"/>
                    <a:pt x="211" y="45"/>
                  </a:cubicBezTo>
                  <a:cubicBezTo>
                    <a:pt x="213" y="47"/>
                    <a:pt x="213" y="47"/>
                    <a:pt x="213" y="47"/>
                  </a:cubicBezTo>
                  <a:cubicBezTo>
                    <a:pt x="261" y="91"/>
                    <a:pt x="263" y="166"/>
                    <a:pt x="218" y="213"/>
                  </a:cubicBezTo>
                  <a:cubicBezTo>
                    <a:pt x="195" y="238"/>
                    <a:pt x="164" y="250"/>
                    <a:pt x="133" y="2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493">
              <a:extLst>
                <a:ext uri="{FF2B5EF4-FFF2-40B4-BE49-F238E27FC236}">
                  <a16:creationId xmlns:a16="http://schemas.microsoft.com/office/drawing/2014/main" id="{025E56F5-8E42-4121-AC61-ECFDB98B9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517"/>
              <a:ext cx="52" cy="49"/>
            </a:xfrm>
            <a:custGeom>
              <a:avLst/>
              <a:gdLst>
                <a:gd name="T0" fmla="*/ 94 w 188"/>
                <a:gd name="T1" fmla="*/ 178 h 178"/>
                <a:gd name="T2" fmla="*/ 56 w 188"/>
                <a:gd name="T3" fmla="*/ 169 h 178"/>
                <a:gd name="T4" fmla="*/ 21 w 188"/>
                <a:gd name="T5" fmla="*/ 58 h 178"/>
                <a:gd name="T6" fmla="*/ 22 w 188"/>
                <a:gd name="T7" fmla="*/ 56 h 178"/>
                <a:gd name="T8" fmla="*/ 132 w 188"/>
                <a:gd name="T9" fmla="*/ 21 h 178"/>
                <a:gd name="T10" fmla="*/ 168 w 188"/>
                <a:gd name="T11" fmla="*/ 132 h 178"/>
                <a:gd name="T12" fmla="*/ 167 w 188"/>
                <a:gd name="T13" fmla="*/ 134 h 178"/>
                <a:gd name="T14" fmla="*/ 94 w 188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8">
                  <a:moveTo>
                    <a:pt x="94" y="178"/>
                  </a:moveTo>
                  <a:cubicBezTo>
                    <a:pt x="81" y="178"/>
                    <a:pt x="68" y="175"/>
                    <a:pt x="56" y="169"/>
                  </a:cubicBezTo>
                  <a:cubicBezTo>
                    <a:pt x="16" y="148"/>
                    <a:pt x="0" y="98"/>
                    <a:pt x="21" y="58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42" y="16"/>
                    <a:pt x="92" y="0"/>
                    <a:pt x="132" y="21"/>
                  </a:cubicBezTo>
                  <a:cubicBezTo>
                    <a:pt x="173" y="42"/>
                    <a:pt x="188" y="92"/>
                    <a:pt x="168" y="132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152" y="162"/>
                    <a:pt x="123" y="178"/>
                    <a:pt x="94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494">
              <a:extLst>
                <a:ext uri="{FF2B5EF4-FFF2-40B4-BE49-F238E27FC236}">
                  <a16:creationId xmlns:a16="http://schemas.microsoft.com/office/drawing/2014/main" id="{383A4C25-E15C-44B3-819B-2174B1C0C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392"/>
              <a:ext cx="58" cy="54"/>
            </a:xfrm>
            <a:custGeom>
              <a:avLst/>
              <a:gdLst>
                <a:gd name="T0" fmla="*/ 104 w 208"/>
                <a:gd name="T1" fmla="*/ 196 h 196"/>
                <a:gd name="T2" fmla="*/ 22 w 208"/>
                <a:gd name="T3" fmla="*/ 144 h 196"/>
                <a:gd name="T4" fmla="*/ 22 w 208"/>
                <a:gd name="T5" fmla="*/ 142 h 196"/>
                <a:gd name="T6" fmla="*/ 64 w 208"/>
                <a:gd name="T7" fmla="*/ 21 h 196"/>
                <a:gd name="T8" fmla="*/ 185 w 208"/>
                <a:gd name="T9" fmla="*/ 64 h 196"/>
                <a:gd name="T10" fmla="*/ 186 w 208"/>
                <a:gd name="T11" fmla="*/ 66 h 196"/>
                <a:gd name="T12" fmla="*/ 143 w 208"/>
                <a:gd name="T13" fmla="*/ 187 h 196"/>
                <a:gd name="T14" fmla="*/ 104 w 208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6">
                  <a:moveTo>
                    <a:pt x="104" y="196"/>
                  </a:moveTo>
                  <a:cubicBezTo>
                    <a:pt x="71" y="196"/>
                    <a:pt x="38" y="177"/>
                    <a:pt x="22" y="144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0" y="97"/>
                    <a:pt x="19" y="43"/>
                    <a:pt x="64" y="21"/>
                  </a:cubicBezTo>
                  <a:cubicBezTo>
                    <a:pt x="109" y="0"/>
                    <a:pt x="164" y="19"/>
                    <a:pt x="185" y="64"/>
                  </a:cubicBezTo>
                  <a:cubicBezTo>
                    <a:pt x="186" y="66"/>
                    <a:pt x="186" y="66"/>
                    <a:pt x="186" y="66"/>
                  </a:cubicBezTo>
                  <a:cubicBezTo>
                    <a:pt x="208" y="111"/>
                    <a:pt x="189" y="165"/>
                    <a:pt x="143" y="187"/>
                  </a:cubicBezTo>
                  <a:cubicBezTo>
                    <a:pt x="131" y="193"/>
                    <a:pt x="117" y="196"/>
                    <a:pt x="104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495">
              <a:extLst>
                <a:ext uri="{FF2B5EF4-FFF2-40B4-BE49-F238E27FC236}">
                  <a16:creationId xmlns:a16="http://schemas.microsoft.com/office/drawing/2014/main" id="{48F328C5-CCB8-47F2-AA8E-D47BE349F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2354"/>
              <a:ext cx="46" cy="44"/>
            </a:xfrm>
            <a:custGeom>
              <a:avLst/>
              <a:gdLst>
                <a:gd name="T0" fmla="*/ 83 w 167"/>
                <a:gd name="T1" fmla="*/ 158 h 158"/>
                <a:gd name="T2" fmla="*/ 49 w 167"/>
                <a:gd name="T3" fmla="*/ 149 h 158"/>
                <a:gd name="T4" fmla="*/ 18 w 167"/>
                <a:gd name="T5" fmla="*/ 51 h 158"/>
                <a:gd name="T6" fmla="*/ 19 w 167"/>
                <a:gd name="T7" fmla="*/ 50 h 158"/>
                <a:gd name="T8" fmla="*/ 117 w 167"/>
                <a:gd name="T9" fmla="*/ 18 h 158"/>
                <a:gd name="T10" fmla="*/ 148 w 167"/>
                <a:gd name="T11" fmla="*/ 117 h 158"/>
                <a:gd name="T12" fmla="*/ 148 w 167"/>
                <a:gd name="T13" fmla="*/ 118 h 158"/>
                <a:gd name="T14" fmla="*/ 83 w 167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58">
                  <a:moveTo>
                    <a:pt x="83" y="158"/>
                  </a:moveTo>
                  <a:cubicBezTo>
                    <a:pt x="72" y="158"/>
                    <a:pt x="60" y="155"/>
                    <a:pt x="49" y="149"/>
                  </a:cubicBezTo>
                  <a:cubicBezTo>
                    <a:pt x="13" y="131"/>
                    <a:pt x="0" y="87"/>
                    <a:pt x="18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37" y="14"/>
                    <a:pt x="81" y="0"/>
                    <a:pt x="117" y="18"/>
                  </a:cubicBezTo>
                  <a:cubicBezTo>
                    <a:pt x="153" y="37"/>
                    <a:pt x="167" y="81"/>
                    <a:pt x="148" y="117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35" y="143"/>
                    <a:pt x="109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496">
              <a:extLst>
                <a:ext uri="{FF2B5EF4-FFF2-40B4-BE49-F238E27FC236}">
                  <a16:creationId xmlns:a16="http://schemas.microsoft.com/office/drawing/2014/main" id="{1E3AE737-B8AF-4C87-AB39-53C00815E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222"/>
              <a:ext cx="62" cy="58"/>
            </a:xfrm>
            <a:custGeom>
              <a:avLst/>
              <a:gdLst>
                <a:gd name="T0" fmla="*/ 112 w 223"/>
                <a:gd name="T1" fmla="*/ 210 h 210"/>
                <a:gd name="T2" fmla="*/ 24 w 223"/>
                <a:gd name="T3" fmla="*/ 154 h 210"/>
                <a:gd name="T4" fmla="*/ 23 w 223"/>
                <a:gd name="T5" fmla="*/ 152 h 210"/>
                <a:gd name="T6" fmla="*/ 69 w 223"/>
                <a:gd name="T7" fmla="*/ 23 h 210"/>
                <a:gd name="T8" fmla="*/ 199 w 223"/>
                <a:gd name="T9" fmla="*/ 69 h 210"/>
                <a:gd name="T10" fmla="*/ 199 w 223"/>
                <a:gd name="T11" fmla="*/ 71 h 210"/>
                <a:gd name="T12" fmla="*/ 154 w 223"/>
                <a:gd name="T13" fmla="*/ 200 h 210"/>
                <a:gd name="T14" fmla="*/ 112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2" y="210"/>
                  </a:moveTo>
                  <a:cubicBezTo>
                    <a:pt x="76" y="210"/>
                    <a:pt x="41" y="189"/>
                    <a:pt x="24" y="154"/>
                  </a:cubicBezTo>
                  <a:cubicBezTo>
                    <a:pt x="23" y="152"/>
                    <a:pt x="23" y="152"/>
                    <a:pt x="23" y="152"/>
                  </a:cubicBezTo>
                  <a:cubicBezTo>
                    <a:pt x="0" y="104"/>
                    <a:pt x="21" y="46"/>
                    <a:pt x="69" y="23"/>
                  </a:cubicBezTo>
                  <a:cubicBezTo>
                    <a:pt x="117" y="0"/>
                    <a:pt x="175" y="20"/>
                    <a:pt x="199" y="69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223" y="119"/>
                    <a:pt x="202" y="177"/>
                    <a:pt x="154" y="200"/>
                  </a:cubicBezTo>
                  <a:cubicBezTo>
                    <a:pt x="140" y="207"/>
                    <a:pt x="126" y="210"/>
                    <a:pt x="112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497">
              <a:extLst>
                <a:ext uri="{FF2B5EF4-FFF2-40B4-BE49-F238E27FC236}">
                  <a16:creationId xmlns:a16="http://schemas.microsoft.com/office/drawing/2014/main" id="{CA9C91BE-6ECB-4AA0-B62D-6883B2A19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184"/>
              <a:ext cx="54" cy="52"/>
            </a:xfrm>
            <a:custGeom>
              <a:avLst/>
              <a:gdLst>
                <a:gd name="T0" fmla="*/ 99 w 198"/>
                <a:gd name="T1" fmla="*/ 187 h 187"/>
                <a:gd name="T2" fmla="*/ 59 w 198"/>
                <a:gd name="T3" fmla="*/ 177 h 187"/>
                <a:gd name="T4" fmla="*/ 22 w 198"/>
                <a:gd name="T5" fmla="*/ 61 h 187"/>
                <a:gd name="T6" fmla="*/ 23 w 198"/>
                <a:gd name="T7" fmla="*/ 59 h 187"/>
                <a:gd name="T8" fmla="*/ 140 w 198"/>
                <a:gd name="T9" fmla="*/ 22 h 187"/>
                <a:gd name="T10" fmla="*/ 176 w 198"/>
                <a:gd name="T11" fmla="*/ 138 h 187"/>
                <a:gd name="T12" fmla="*/ 176 w 198"/>
                <a:gd name="T13" fmla="*/ 140 h 187"/>
                <a:gd name="T14" fmla="*/ 99 w 198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87">
                  <a:moveTo>
                    <a:pt x="99" y="187"/>
                  </a:moveTo>
                  <a:cubicBezTo>
                    <a:pt x="85" y="187"/>
                    <a:pt x="72" y="184"/>
                    <a:pt x="59" y="177"/>
                  </a:cubicBezTo>
                  <a:cubicBezTo>
                    <a:pt x="17" y="155"/>
                    <a:pt x="0" y="103"/>
                    <a:pt x="22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45" y="17"/>
                    <a:pt x="97" y="0"/>
                    <a:pt x="140" y="22"/>
                  </a:cubicBezTo>
                  <a:cubicBezTo>
                    <a:pt x="182" y="44"/>
                    <a:pt x="198" y="96"/>
                    <a:pt x="176" y="138"/>
                  </a:cubicBezTo>
                  <a:cubicBezTo>
                    <a:pt x="176" y="140"/>
                    <a:pt x="176" y="140"/>
                    <a:pt x="176" y="140"/>
                  </a:cubicBezTo>
                  <a:cubicBezTo>
                    <a:pt x="160" y="170"/>
                    <a:pt x="130" y="187"/>
                    <a:pt x="99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498">
              <a:extLst>
                <a:ext uri="{FF2B5EF4-FFF2-40B4-BE49-F238E27FC236}">
                  <a16:creationId xmlns:a16="http://schemas.microsoft.com/office/drawing/2014/main" id="{199E691D-4561-4FEF-A757-B974B93C0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2043"/>
              <a:ext cx="66" cy="66"/>
            </a:xfrm>
            <a:custGeom>
              <a:avLst/>
              <a:gdLst>
                <a:gd name="T0" fmla="*/ 120 w 240"/>
                <a:gd name="T1" fmla="*/ 238 h 238"/>
                <a:gd name="T2" fmla="*/ 5 w 240"/>
                <a:gd name="T3" fmla="*/ 132 h 238"/>
                <a:gd name="T4" fmla="*/ 5 w 240"/>
                <a:gd name="T5" fmla="*/ 129 h 238"/>
                <a:gd name="T6" fmla="*/ 111 w 240"/>
                <a:gd name="T7" fmla="*/ 5 h 238"/>
                <a:gd name="T8" fmla="*/ 235 w 240"/>
                <a:gd name="T9" fmla="*/ 111 h 238"/>
                <a:gd name="T10" fmla="*/ 235 w 240"/>
                <a:gd name="T11" fmla="*/ 114 h 238"/>
                <a:gd name="T12" fmla="*/ 129 w 240"/>
                <a:gd name="T13" fmla="*/ 238 h 238"/>
                <a:gd name="T14" fmla="*/ 120 w 24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8">
                  <a:moveTo>
                    <a:pt x="120" y="238"/>
                  </a:moveTo>
                  <a:cubicBezTo>
                    <a:pt x="60" y="238"/>
                    <a:pt x="10" y="192"/>
                    <a:pt x="5" y="132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0" y="65"/>
                    <a:pt x="48" y="10"/>
                    <a:pt x="111" y="5"/>
                  </a:cubicBezTo>
                  <a:cubicBezTo>
                    <a:pt x="175" y="0"/>
                    <a:pt x="230" y="48"/>
                    <a:pt x="235" y="111"/>
                  </a:cubicBezTo>
                  <a:cubicBezTo>
                    <a:pt x="235" y="114"/>
                    <a:pt x="235" y="114"/>
                    <a:pt x="235" y="114"/>
                  </a:cubicBezTo>
                  <a:cubicBezTo>
                    <a:pt x="240" y="177"/>
                    <a:pt x="193" y="233"/>
                    <a:pt x="129" y="238"/>
                  </a:cubicBezTo>
                  <a:cubicBezTo>
                    <a:pt x="126" y="238"/>
                    <a:pt x="123" y="238"/>
                    <a:pt x="12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499">
              <a:extLst>
                <a:ext uri="{FF2B5EF4-FFF2-40B4-BE49-F238E27FC236}">
                  <a16:creationId xmlns:a16="http://schemas.microsoft.com/office/drawing/2014/main" id="{CC69FD59-821D-4F88-97B0-18458256F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003"/>
              <a:ext cx="52" cy="50"/>
            </a:xfrm>
            <a:custGeom>
              <a:avLst/>
              <a:gdLst>
                <a:gd name="T0" fmla="*/ 94 w 188"/>
                <a:gd name="T1" fmla="*/ 184 h 184"/>
                <a:gd name="T2" fmla="*/ 85 w 188"/>
                <a:gd name="T3" fmla="*/ 184 h 184"/>
                <a:gd name="T4" fmla="*/ 6 w 188"/>
                <a:gd name="T5" fmla="*/ 86 h 184"/>
                <a:gd name="T6" fmla="*/ 6 w 188"/>
                <a:gd name="T7" fmla="*/ 84 h 184"/>
                <a:gd name="T8" fmla="*/ 104 w 188"/>
                <a:gd name="T9" fmla="*/ 5 h 184"/>
                <a:gd name="T10" fmla="*/ 183 w 188"/>
                <a:gd name="T11" fmla="*/ 103 h 184"/>
                <a:gd name="T12" fmla="*/ 183 w 188"/>
                <a:gd name="T13" fmla="*/ 105 h 184"/>
                <a:gd name="T14" fmla="*/ 94 w 188"/>
                <a:gd name="T15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84">
                  <a:moveTo>
                    <a:pt x="94" y="184"/>
                  </a:moveTo>
                  <a:cubicBezTo>
                    <a:pt x="91" y="184"/>
                    <a:pt x="88" y="184"/>
                    <a:pt x="85" y="184"/>
                  </a:cubicBezTo>
                  <a:cubicBezTo>
                    <a:pt x="36" y="179"/>
                    <a:pt x="0" y="135"/>
                    <a:pt x="6" y="86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11" y="35"/>
                    <a:pt x="55" y="0"/>
                    <a:pt x="104" y="5"/>
                  </a:cubicBezTo>
                  <a:cubicBezTo>
                    <a:pt x="153" y="10"/>
                    <a:pt x="188" y="54"/>
                    <a:pt x="183" y="103"/>
                  </a:cubicBezTo>
                  <a:cubicBezTo>
                    <a:pt x="183" y="105"/>
                    <a:pt x="183" y="105"/>
                    <a:pt x="183" y="105"/>
                  </a:cubicBezTo>
                  <a:cubicBezTo>
                    <a:pt x="178" y="150"/>
                    <a:pt x="139" y="184"/>
                    <a:pt x="94" y="1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500">
              <a:extLst>
                <a:ext uri="{FF2B5EF4-FFF2-40B4-BE49-F238E27FC236}">
                  <a16:creationId xmlns:a16="http://schemas.microsoft.com/office/drawing/2014/main" id="{A5897CFA-C255-4303-9C40-68F5DE5CA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861"/>
              <a:ext cx="59" cy="58"/>
            </a:xfrm>
            <a:custGeom>
              <a:avLst/>
              <a:gdLst>
                <a:gd name="T0" fmla="*/ 106 w 212"/>
                <a:gd name="T1" fmla="*/ 210 h 210"/>
                <a:gd name="T2" fmla="*/ 5 w 212"/>
                <a:gd name="T3" fmla="*/ 116 h 210"/>
                <a:gd name="T4" fmla="*/ 5 w 212"/>
                <a:gd name="T5" fmla="*/ 113 h 210"/>
                <a:gd name="T6" fmla="*/ 98 w 212"/>
                <a:gd name="T7" fmla="*/ 4 h 210"/>
                <a:gd name="T8" fmla="*/ 208 w 212"/>
                <a:gd name="T9" fmla="*/ 98 h 210"/>
                <a:gd name="T10" fmla="*/ 208 w 212"/>
                <a:gd name="T11" fmla="*/ 100 h 210"/>
                <a:gd name="T12" fmla="*/ 114 w 212"/>
                <a:gd name="T13" fmla="*/ 209 h 210"/>
                <a:gd name="T14" fmla="*/ 106 w 212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2" h="210">
                  <a:moveTo>
                    <a:pt x="106" y="210"/>
                  </a:moveTo>
                  <a:cubicBezTo>
                    <a:pt x="54" y="210"/>
                    <a:pt x="9" y="169"/>
                    <a:pt x="5" y="116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0" y="57"/>
                    <a:pt x="42" y="8"/>
                    <a:pt x="98" y="4"/>
                  </a:cubicBezTo>
                  <a:cubicBezTo>
                    <a:pt x="155" y="0"/>
                    <a:pt x="203" y="41"/>
                    <a:pt x="208" y="98"/>
                  </a:cubicBezTo>
                  <a:cubicBezTo>
                    <a:pt x="208" y="100"/>
                    <a:pt x="208" y="100"/>
                    <a:pt x="208" y="100"/>
                  </a:cubicBezTo>
                  <a:cubicBezTo>
                    <a:pt x="212" y="156"/>
                    <a:pt x="170" y="205"/>
                    <a:pt x="114" y="209"/>
                  </a:cubicBezTo>
                  <a:cubicBezTo>
                    <a:pt x="112" y="210"/>
                    <a:pt x="109" y="210"/>
                    <a:pt x="106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501">
              <a:extLst>
                <a:ext uri="{FF2B5EF4-FFF2-40B4-BE49-F238E27FC236}">
                  <a16:creationId xmlns:a16="http://schemas.microsoft.com/office/drawing/2014/main" id="{CAE65038-54D0-4C31-8D07-1DF5C6A64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12"/>
              <a:ext cx="62" cy="61"/>
            </a:xfrm>
            <a:custGeom>
              <a:avLst/>
              <a:gdLst>
                <a:gd name="T0" fmla="*/ 111 w 222"/>
                <a:gd name="T1" fmla="*/ 218 h 218"/>
                <a:gd name="T2" fmla="*/ 100 w 222"/>
                <a:gd name="T3" fmla="*/ 217 h 218"/>
                <a:gd name="T4" fmla="*/ 7 w 222"/>
                <a:gd name="T5" fmla="*/ 101 h 218"/>
                <a:gd name="T6" fmla="*/ 7 w 222"/>
                <a:gd name="T7" fmla="*/ 99 h 218"/>
                <a:gd name="T8" fmla="*/ 122 w 222"/>
                <a:gd name="T9" fmla="*/ 6 h 218"/>
                <a:gd name="T10" fmla="*/ 215 w 222"/>
                <a:gd name="T11" fmla="*/ 121 h 218"/>
                <a:gd name="T12" fmla="*/ 215 w 222"/>
                <a:gd name="T13" fmla="*/ 124 h 218"/>
                <a:gd name="T14" fmla="*/ 111 w 222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2" h="218">
                  <a:moveTo>
                    <a:pt x="111" y="218"/>
                  </a:moveTo>
                  <a:cubicBezTo>
                    <a:pt x="107" y="218"/>
                    <a:pt x="104" y="217"/>
                    <a:pt x="100" y="217"/>
                  </a:cubicBezTo>
                  <a:cubicBezTo>
                    <a:pt x="42" y="211"/>
                    <a:pt x="0" y="159"/>
                    <a:pt x="7" y="101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13" y="41"/>
                    <a:pt x="65" y="0"/>
                    <a:pt x="122" y="6"/>
                  </a:cubicBezTo>
                  <a:cubicBezTo>
                    <a:pt x="180" y="12"/>
                    <a:pt x="222" y="64"/>
                    <a:pt x="215" y="121"/>
                  </a:cubicBezTo>
                  <a:cubicBezTo>
                    <a:pt x="215" y="124"/>
                    <a:pt x="215" y="124"/>
                    <a:pt x="215" y="124"/>
                  </a:cubicBezTo>
                  <a:cubicBezTo>
                    <a:pt x="209" y="178"/>
                    <a:pt x="164" y="218"/>
                    <a:pt x="111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502">
              <a:extLst>
                <a:ext uri="{FF2B5EF4-FFF2-40B4-BE49-F238E27FC236}">
                  <a16:creationId xmlns:a16="http://schemas.microsoft.com/office/drawing/2014/main" id="{80EB2E98-BBA7-44E1-A861-915FA1330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" y="1675"/>
              <a:ext cx="59" cy="58"/>
            </a:xfrm>
            <a:custGeom>
              <a:avLst/>
              <a:gdLst>
                <a:gd name="T0" fmla="*/ 107 w 213"/>
                <a:gd name="T1" fmla="*/ 212 h 212"/>
                <a:gd name="T2" fmla="*/ 4 w 213"/>
                <a:gd name="T3" fmla="*/ 117 h 212"/>
                <a:gd name="T4" fmla="*/ 4 w 213"/>
                <a:gd name="T5" fmla="*/ 114 h 212"/>
                <a:gd name="T6" fmla="*/ 99 w 213"/>
                <a:gd name="T7" fmla="*/ 4 h 212"/>
                <a:gd name="T8" fmla="*/ 209 w 213"/>
                <a:gd name="T9" fmla="*/ 99 h 212"/>
                <a:gd name="T10" fmla="*/ 209 w 213"/>
                <a:gd name="T11" fmla="*/ 101 h 212"/>
                <a:gd name="T12" fmla="*/ 114 w 213"/>
                <a:gd name="T13" fmla="*/ 211 h 212"/>
                <a:gd name="T14" fmla="*/ 107 w 213"/>
                <a:gd name="T15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12">
                  <a:moveTo>
                    <a:pt x="107" y="212"/>
                  </a:moveTo>
                  <a:cubicBezTo>
                    <a:pt x="53" y="212"/>
                    <a:pt x="8" y="171"/>
                    <a:pt x="4" y="117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0" y="58"/>
                    <a:pt x="42" y="9"/>
                    <a:pt x="99" y="4"/>
                  </a:cubicBezTo>
                  <a:cubicBezTo>
                    <a:pt x="155" y="0"/>
                    <a:pt x="205" y="42"/>
                    <a:pt x="209" y="99"/>
                  </a:cubicBezTo>
                  <a:cubicBezTo>
                    <a:pt x="209" y="101"/>
                    <a:pt x="209" y="101"/>
                    <a:pt x="209" y="101"/>
                  </a:cubicBezTo>
                  <a:cubicBezTo>
                    <a:pt x="213" y="158"/>
                    <a:pt x="171" y="207"/>
                    <a:pt x="114" y="211"/>
                  </a:cubicBezTo>
                  <a:cubicBezTo>
                    <a:pt x="112" y="212"/>
                    <a:pt x="109" y="212"/>
                    <a:pt x="107" y="2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503">
              <a:extLst>
                <a:ext uri="{FF2B5EF4-FFF2-40B4-BE49-F238E27FC236}">
                  <a16:creationId xmlns:a16="http://schemas.microsoft.com/office/drawing/2014/main" id="{EBC682D3-1207-46B4-A05F-346498F1D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639"/>
              <a:ext cx="40" cy="39"/>
            </a:xfrm>
            <a:custGeom>
              <a:avLst/>
              <a:gdLst>
                <a:gd name="T0" fmla="*/ 73 w 145"/>
                <a:gd name="T1" fmla="*/ 139 h 139"/>
                <a:gd name="T2" fmla="*/ 10 w 145"/>
                <a:gd name="T3" fmla="*/ 91 h 139"/>
                <a:gd name="T4" fmla="*/ 9 w 145"/>
                <a:gd name="T5" fmla="*/ 89 h 139"/>
                <a:gd name="T6" fmla="*/ 56 w 145"/>
                <a:gd name="T7" fmla="*/ 10 h 139"/>
                <a:gd name="T8" fmla="*/ 136 w 145"/>
                <a:gd name="T9" fmla="*/ 56 h 139"/>
                <a:gd name="T10" fmla="*/ 136 w 145"/>
                <a:gd name="T11" fmla="*/ 57 h 139"/>
                <a:gd name="T12" fmla="*/ 90 w 145"/>
                <a:gd name="T13" fmla="*/ 137 h 139"/>
                <a:gd name="T14" fmla="*/ 73 w 145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9">
                  <a:moveTo>
                    <a:pt x="73" y="139"/>
                  </a:moveTo>
                  <a:cubicBezTo>
                    <a:pt x="44" y="139"/>
                    <a:pt x="18" y="120"/>
                    <a:pt x="10" y="91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0" y="55"/>
                    <a:pt x="21" y="19"/>
                    <a:pt x="56" y="10"/>
                  </a:cubicBezTo>
                  <a:cubicBezTo>
                    <a:pt x="91" y="0"/>
                    <a:pt x="126" y="21"/>
                    <a:pt x="136" y="56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45" y="92"/>
                    <a:pt x="125" y="128"/>
                    <a:pt x="90" y="137"/>
                  </a:cubicBezTo>
                  <a:cubicBezTo>
                    <a:pt x="84" y="139"/>
                    <a:pt x="78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504">
              <a:extLst>
                <a:ext uri="{FF2B5EF4-FFF2-40B4-BE49-F238E27FC236}">
                  <a16:creationId xmlns:a16="http://schemas.microsoft.com/office/drawing/2014/main" id="{EB64D1ED-D7D7-4D21-9B1F-3104C7105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1505"/>
              <a:ext cx="41" cy="38"/>
            </a:xfrm>
            <a:custGeom>
              <a:avLst/>
              <a:gdLst>
                <a:gd name="T0" fmla="*/ 73 w 147"/>
                <a:gd name="T1" fmla="*/ 140 h 140"/>
                <a:gd name="T2" fmla="*/ 54 w 147"/>
                <a:gd name="T3" fmla="*/ 137 h 140"/>
                <a:gd name="T4" fmla="*/ 11 w 147"/>
                <a:gd name="T5" fmla="*/ 56 h 140"/>
                <a:gd name="T6" fmla="*/ 11 w 147"/>
                <a:gd name="T7" fmla="*/ 54 h 140"/>
                <a:gd name="T8" fmla="*/ 93 w 147"/>
                <a:gd name="T9" fmla="*/ 10 h 140"/>
                <a:gd name="T10" fmla="*/ 136 w 147"/>
                <a:gd name="T11" fmla="*/ 92 h 140"/>
                <a:gd name="T12" fmla="*/ 136 w 147"/>
                <a:gd name="T13" fmla="*/ 93 h 140"/>
                <a:gd name="T14" fmla="*/ 73 w 147"/>
                <a:gd name="T1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40">
                  <a:moveTo>
                    <a:pt x="73" y="140"/>
                  </a:moveTo>
                  <a:cubicBezTo>
                    <a:pt x="67" y="140"/>
                    <a:pt x="61" y="139"/>
                    <a:pt x="54" y="137"/>
                  </a:cubicBezTo>
                  <a:cubicBezTo>
                    <a:pt x="20" y="127"/>
                    <a:pt x="0" y="90"/>
                    <a:pt x="11" y="56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22" y="20"/>
                    <a:pt x="58" y="0"/>
                    <a:pt x="93" y="10"/>
                  </a:cubicBezTo>
                  <a:cubicBezTo>
                    <a:pt x="127" y="21"/>
                    <a:pt x="147" y="57"/>
                    <a:pt x="136" y="92"/>
                  </a:cubicBezTo>
                  <a:cubicBezTo>
                    <a:pt x="136" y="93"/>
                    <a:pt x="136" y="93"/>
                    <a:pt x="136" y="93"/>
                  </a:cubicBezTo>
                  <a:cubicBezTo>
                    <a:pt x="127" y="122"/>
                    <a:pt x="101" y="140"/>
                    <a:pt x="73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505">
              <a:extLst>
                <a:ext uri="{FF2B5EF4-FFF2-40B4-BE49-F238E27FC236}">
                  <a16:creationId xmlns:a16="http://schemas.microsoft.com/office/drawing/2014/main" id="{37FA7F22-5245-4ECC-A19D-84345CDA6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443"/>
              <a:ext cx="72" cy="69"/>
            </a:xfrm>
            <a:custGeom>
              <a:avLst/>
              <a:gdLst>
                <a:gd name="T0" fmla="*/ 132 w 263"/>
                <a:gd name="T1" fmla="*/ 252 h 252"/>
                <a:gd name="T2" fmla="*/ 17 w 263"/>
                <a:gd name="T3" fmla="*/ 165 h 252"/>
                <a:gd name="T4" fmla="*/ 16 w 263"/>
                <a:gd name="T5" fmla="*/ 162 h 252"/>
                <a:gd name="T6" fmla="*/ 100 w 263"/>
                <a:gd name="T7" fmla="*/ 17 h 252"/>
                <a:gd name="T8" fmla="*/ 245 w 263"/>
                <a:gd name="T9" fmla="*/ 101 h 252"/>
                <a:gd name="T10" fmla="*/ 246 w 263"/>
                <a:gd name="T11" fmla="*/ 103 h 252"/>
                <a:gd name="T12" fmla="*/ 162 w 263"/>
                <a:gd name="T13" fmla="*/ 248 h 252"/>
                <a:gd name="T14" fmla="*/ 132 w 263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2">
                  <a:moveTo>
                    <a:pt x="132" y="252"/>
                  </a:moveTo>
                  <a:cubicBezTo>
                    <a:pt x="79" y="252"/>
                    <a:pt x="31" y="217"/>
                    <a:pt x="17" y="165"/>
                  </a:cubicBezTo>
                  <a:cubicBezTo>
                    <a:pt x="16" y="162"/>
                    <a:pt x="16" y="162"/>
                    <a:pt x="16" y="162"/>
                  </a:cubicBezTo>
                  <a:cubicBezTo>
                    <a:pt x="0" y="99"/>
                    <a:pt x="37" y="34"/>
                    <a:pt x="100" y="17"/>
                  </a:cubicBezTo>
                  <a:cubicBezTo>
                    <a:pt x="163" y="0"/>
                    <a:pt x="228" y="37"/>
                    <a:pt x="245" y="101"/>
                  </a:cubicBezTo>
                  <a:cubicBezTo>
                    <a:pt x="246" y="103"/>
                    <a:pt x="246" y="103"/>
                    <a:pt x="246" y="103"/>
                  </a:cubicBezTo>
                  <a:cubicBezTo>
                    <a:pt x="263" y="166"/>
                    <a:pt x="225" y="231"/>
                    <a:pt x="162" y="248"/>
                  </a:cubicBezTo>
                  <a:cubicBezTo>
                    <a:pt x="152" y="251"/>
                    <a:pt x="142" y="252"/>
                    <a:pt x="132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506">
              <a:extLst>
                <a:ext uri="{FF2B5EF4-FFF2-40B4-BE49-F238E27FC236}">
                  <a16:creationId xmlns:a16="http://schemas.microsoft.com/office/drawing/2014/main" id="{BABB1EE9-ADD6-4032-A2A7-7C42F8706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322"/>
              <a:ext cx="48" cy="46"/>
            </a:xfrm>
            <a:custGeom>
              <a:avLst/>
              <a:gdLst>
                <a:gd name="T0" fmla="*/ 88 w 176"/>
                <a:gd name="T1" fmla="*/ 168 h 168"/>
                <a:gd name="T2" fmla="*/ 65 w 176"/>
                <a:gd name="T3" fmla="*/ 165 h 168"/>
                <a:gd name="T4" fmla="*/ 13 w 176"/>
                <a:gd name="T5" fmla="*/ 67 h 168"/>
                <a:gd name="T6" fmla="*/ 14 w 176"/>
                <a:gd name="T7" fmla="*/ 65 h 168"/>
                <a:gd name="T8" fmla="*/ 111 w 176"/>
                <a:gd name="T9" fmla="*/ 13 h 168"/>
                <a:gd name="T10" fmla="*/ 164 w 176"/>
                <a:gd name="T11" fmla="*/ 110 h 168"/>
                <a:gd name="T12" fmla="*/ 163 w 176"/>
                <a:gd name="T13" fmla="*/ 112 h 168"/>
                <a:gd name="T14" fmla="*/ 88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8" y="168"/>
                  </a:moveTo>
                  <a:cubicBezTo>
                    <a:pt x="81" y="168"/>
                    <a:pt x="73" y="167"/>
                    <a:pt x="65" y="165"/>
                  </a:cubicBezTo>
                  <a:cubicBezTo>
                    <a:pt x="24" y="152"/>
                    <a:pt x="0" y="108"/>
                    <a:pt x="13" y="67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26" y="24"/>
                    <a:pt x="70" y="0"/>
                    <a:pt x="111" y="13"/>
                  </a:cubicBezTo>
                  <a:cubicBezTo>
                    <a:pt x="153" y="25"/>
                    <a:pt x="176" y="69"/>
                    <a:pt x="164" y="110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53" y="146"/>
                    <a:pt x="122" y="168"/>
                    <a:pt x="88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507">
              <a:extLst>
                <a:ext uri="{FF2B5EF4-FFF2-40B4-BE49-F238E27FC236}">
                  <a16:creationId xmlns:a16="http://schemas.microsoft.com/office/drawing/2014/main" id="{4ECF421E-B6A0-41CF-B2C4-054FF6E99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264"/>
              <a:ext cx="69" cy="66"/>
            </a:xfrm>
            <a:custGeom>
              <a:avLst/>
              <a:gdLst>
                <a:gd name="T0" fmla="*/ 125 w 249"/>
                <a:gd name="T1" fmla="*/ 239 h 239"/>
                <a:gd name="T2" fmla="*/ 17 w 249"/>
                <a:gd name="T3" fmla="*/ 156 h 239"/>
                <a:gd name="T4" fmla="*/ 16 w 249"/>
                <a:gd name="T5" fmla="*/ 153 h 239"/>
                <a:gd name="T6" fmla="*/ 95 w 249"/>
                <a:gd name="T7" fmla="*/ 16 h 239"/>
                <a:gd name="T8" fmla="*/ 233 w 249"/>
                <a:gd name="T9" fmla="*/ 96 h 239"/>
                <a:gd name="T10" fmla="*/ 233 w 249"/>
                <a:gd name="T11" fmla="*/ 98 h 239"/>
                <a:gd name="T12" fmla="*/ 154 w 249"/>
                <a:gd name="T13" fmla="*/ 235 h 239"/>
                <a:gd name="T14" fmla="*/ 125 w 249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9" h="239">
                  <a:moveTo>
                    <a:pt x="125" y="239"/>
                  </a:moveTo>
                  <a:cubicBezTo>
                    <a:pt x="76" y="239"/>
                    <a:pt x="30" y="206"/>
                    <a:pt x="17" y="156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0" y="94"/>
                    <a:pt x="36" y="32"/>
                    <a:pt x="95" y="16"/>
                  </a:cubicBezTo>
                  <a:cubicBezTo>
                    <a:pt x="155" y="0"/>
                    <a:pt x="217" y="36"/>
                    <a:pt x="233" y="96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49" y="158"/>
                    <a:pt x="214" y="219"/>
                    <a:pt x="154" y="235"/>
                  </a:cubicBezTo>
                  <a:cubicBezTo>
                    <a:pt x="144" y="238"/>
                    <a:pt x="135" y="239"/>
                    <a:pt x="125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508">
              <a:extLst>
                <a:ext uri="{FF2B5EF4-FFF2-40B4-BE49-F238E27FC236}">
                  <a16:creationId xmlns:a16="http://schemas.microsoft.com/office/drawing/2014/main" id="{6290E0CA-5589-4CD7-8080-2294D67E9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1149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9 w 218"/>
                <a:gd name="T3" fmla="*/ 186 h 206"/>
                <a:gd name="T4" fmla="*/ 33 w 218"/>
                <a:gd name="T5" fmla="*/ 51 h 206"/>
                <a:gd name="T6" fmla="*/ 34 w 218"/>
                <a:gd name="T7" fmla="*/ 49 h 206"/>
                <a:gd name="T8" fmla="*/ 169 w 218"/>
                <a:gd name="T9" fmla="*/ 32 h 206"/>
                <a:gd name="T10" fmla="*/ 185 w 218"/>
                <a:gd name="T11" fmla="*/ 167 h 206"/>
                <a:gd name="T12" fmla="*/ 184 w 218"/>
                <a:gd name="T13" fmla="*/ 169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8" y="206"/>
                    <a:pt x="67" y="199"/>
                    <a:pt x="49" y="186"/>
                  </a:cubicBezTo>
                  <a:cubicBezTo>
                    <a:pt x="8" y="153"/>
                    <a:pt x="0" y="93"/>
                    <a:pt x="33" y="51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67" y="7"/>
                    <a:pt x="127" y="0"/>
                    <a:pt x="169" y="32"/>
                  </a:cubicBezTo>
                  <a:cubicBezTo>
                    <a:pt x="211" y="65"/>
                    <a:pt x="218" y="125"/>
                    <a:pt x="185" y="167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65" y="193"/>
                    <a:pt x="137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509">
              <a:extLst>
                <a:ext uri="{FF2B5EF4-FFF2-40B4-BE49-F238E27FC236}">
                  <a16:creationId xmlns:a16="http://schemas.microsoft.com/office/drawing/2014/main" id="{CBF3AE83-E9D5-47A4-85B7-9A34BCB6F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108"/>
              <a:ext cx="69" cy="66"/>
            </a:xfrm>
            <a:custGeom>
              <a:avLst/>
              <a:gdLst>
                <a:gd name="T0" fmla="*/ 126 w 250"/>
                <a:gd name="T1" fmla="*/ 236 h 236"/>
                <a:gd name="T2" fmla="*/ 37 w 250"/>
                <a:gd name="T3" fmla="*/ 191 h 236"/>
                <a:gd name="T4" fmla="*/ 36 w 250"/>
                <a:gd name="T5" fmla="*/ 189 h 236"/>
                <a:gd name="T6" fmla="*/ 60 w 250"/>
                <a:gd name="T7" fmla="*/ 35 h 236"/>
                <a:gd name="T8" fmla="*/ 213 w 250"/>
                <a:gd name="T9" fmla="*/ 59 h 236"/>
                <a:gd name="T10" fmla="*/ 215 w 250"/>
                <a:gd name="T11" fmla="*/ 61 h 236"/>
                <a:gd name="T12" fmla="*/ 191 w 250"/>
                <a:gd name="T13" fmla="*/ 215 h 236"/>
                <a:gd name="T14" fmla="*/ 126 w 250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6">
                  <a:moveTo>
                    <a:pt x="126" y="236"/>
                  </a:moveTo>
                  <a:cubicBezTo>
                    <a:pt x="92" y="236"/>
                    <a:pt x="59" y="220"/>
                    <a:pt x="37" y="191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0" y="140"/>
                    <a:pt x="11" y="71"/>
                    <a:pt x="60" y="35"/>
                  </a:cubicBezTo>
                  <a:cubicBezTo>
                    <a:pt x="109" y="0"/>
                    <a:pt x="177" y="10"/>
                    <a:pt x="213" y="59"/>
                  </a:cubicBezTo>
                  <a:cubicBezTo>
                    <a:pt x="215" y="61"/>
                    <a:pt x="215" y="61"/>
                    <a:pt x="215" y="61"/>
                  </a:cubicBezTo>
                  <a:cubicBezTo>
                    <a:pt x="250" y="110"/>
                    <a:pt x="240" y="179"/>
                    <a:pt x="191" y="215"/>
                  </a:cubicBezTo>
                  <a:cubicBezTo>
                    <a:pt x="171" y="229"/>
                    <a:pt x="149" y="236"/>
                    <a:pt x="126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510">
              <a:extLst>
                <a:ext uri="{FF2B5EF4-FFF2-40B4-BE49-F238E27FC236}">
                  <a16:creationId xmlns:a16="http://schemas.microsoft.com/office/drawing/2014/main" id="{D99DB0F2-0CBA-4822-AE22-D87A2113F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994"/>
              <a:ext cx="75" cy="71"/>
            </a:xfrm>
            <a:custGeom>
              <a:avLst/>
              <a:gdLst>
                <a:gd name="T0" fmla="*/ 134 w 271"/>
                <a:gd name="T1" fmla="*/ 256 h 256"/>
                <a:gd name="T2" fmla="*/ 61 w 271"/>
                <a:gd name="T3" fmla="*/ 231 h 256"/>
                <a:gd name="T4" fmla="*/ 40 w 271"/>
                <a:gd name="T5" fmla="*/ 63 h 256"/>
                <a:gd name="T6" fmla="*/ 42 w 271"/>
                <a:gd name="T7" fmla="*/ 61 h 256"/>
                <a:gd name="T8" fmla="*/ 209 w 271"/>
                <a:gd name="T9" fmla="*/ 41 h 256"/>
                <a:gd name="T10" fmla="*/ 230 w 271"/>
                <a:gd name="T11" fmla="*/ 208 h 256"/>
                <a:gd name="T12" fmla="*/ 228 w 271"/>
                <a:gd name="T13" fmla="*/ 211 h 256"/>
                <a:gd name="T14" fmla="*/ 134 w 271"/>
                <a:gd name="T15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56">
                  <a:moveTo>
                    <a:pt x="134" y="256"/>
                  </a:moveTo>
                  <a:cubicBezTo>
                    <a:pt x="108" y="256"/>
                    <a:pt x="82" y="248"/>
                    <a:pt x="61" y="231"/>
                  </a:cubicBezTo>
                  <a:cubicBezTo>
                    <a:pt x="9" y="191"/>
                    <a:pt x="0" y="115"/>
                    <a:pt x="40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82" y="9"/>
                    <a:pt x="157" y="0"/>
                    <a:pt x="209" y="41"/>
                  </a:cubicBezTo>
                  <a:cubicBezTo>
                    <a:pt x="261" y="81"/>
                    <a:pt x="271" y="156"/>
                    <a:pt x="230" y="208"/>
                  </a:cubicBezTo>
                  <a:cubicBezTo>
                    <a:pt x="228" y="211"/>
                    <a:pt x="228" y="211"/>
                    <a:pt x="228" y="211"/>
                  </a:cubicBezTo>
                  <a:cubicBezTo>
                    <a:pt x="205" y="241"/>
                    <a:pt x="170" y="256"/>
                    <a:pt x="134" y="2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511">
              <a:extLst>
                <a:ext uri="{FF2B5EF4-FFF2-40B4-BE49-F238E27FC236}">
                  <a16:creationId xmlns:a16="http://schemas.microsoft.com/office/drawing/2014/main" id="{522EB3C8-C5D9-44DB-96F6-FC4346512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957"/>
              <a:ext cx="71" cy="67"/>
            </a:xfrm>
            <a:custGeom>
              <a:avLst/>
              <a:gdLst>
                <a:gd name="T0" fmla="*/ 130 w 259"/>
                <a:gd name="T1" fmla="*/ 244 h 244"/>
                <a:gd name="T2" fmla="*/ 38 w 259"/>
                <a:gd name="T3" fmla="*/ 197 h 244"/>
                <a:gd name="T4" fmla="*/ 37 w 259"/>
                <a:gd name="T5" fmla="*/ 195 h 244"/>
                <a:gd name="T6" fmla="*/ 61 w 259"/>
                <a:gd name="T7" fmla="*/ 36 h 244"/>
                <a:gd name="T8" fmla="*/ 220 w 259"/>
                <a:gd name="T9" fmla="*/ 61 h 244"/>
                <a:gd name="T10" fmla="*/ 222 w 259"/>
                <a:gd name="T11" fmla="*/ 63 h 244"/>
                <a:gd name="T12" fmla="*/ 197 w 259"/>
                <a:gd name="T13" fmla="*/ 222 h 244"/>
                <a:gd name="T14" fmla="*/ 130 w 259"/>
                <a:gd name="T15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4">
                  <a:moveTo>
                    <a:pt x="130" y="244"/>
                  </a:moveTo>
                  <a:cubicBezTo>
                    <a:pt x="95" y="244"/>
                    <a:pt x="60" y="228"/>
                    <a:pt x="38" y="197"/>
                  </a:cubicBezTo>
                  <a:cubicBezTo>
                    <a:pt x="37" y="195"/>
                    <a:pt x="37" y="195"/>
                    <a:pt x="37" y="195"/>
                  </a:cubicBezTo>
                  <a:cubicBezTo>
                    <a:pt x="0" y="144"/>
                    <a:pt x="11" y="73"/>
                    <a:pt x="61" y="36"/>
                  </a:cubicBezTo>
                  <a:cubicBezTo>
                    <a:pt x="112" y="0"/>
                    <a:pt x="183" y="11"/>
                    <a:pt x="220" y="61"/>
                  </a:cubicBezTo>
                  <a:cubicBezTo>
                    <a:pt x="222" y="63"/>
                    <a:pt x="222" y="63"/>
                    <a:pt x="222" y="63"/>
                  </a:cubicBezTo>
                  <a:cubicBezTo>
                    <a:pt x="259" y="114"/>
                    <a:pt x="247" y="185"/>
                    <a:pt x="197" y="222"/>
                  </a:cubicBezTo>
                  <a:cubicBezTo>
                    <a:pt x="177" y="237"/>
                    <a:pt x="153" y="244"/>
                    <a:pt x="130" y="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512">
              <a:extLst>
                <a:ext uri="{FF2B5EF4-FFF2-40B4-BE49-F238E27FC236}">
                  <a16:creationId xmlns:a16="http://schemas.microsoft.com/office/drawing/2014/main" id="{08D553FF-D446-47CB-93CB-F5584533C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864"/>
              <a:ext cx="42" cy="39"/>
            </a:xfrm>
            <a:custGeom>
              <a:avLst/>
              <a:gdLst>
                <a:gd name="T0" fmla="*/ 74 w 150"/>
                <a:gd name="T1" fmla="*/ 141 h 141"/>
                <a:gd name="T2" fmla="*/ 34 w 150"/>
                <a:gd name="T3" fmla="*/ 127 h 141"/>
                <a:gd name="T4" fmla="*/ 23 w 150"/>
                <a:gd name="T5" fmla="*/ 35 h 141"/>
                <a:gd name="T6" fmla="*/ 24 w 150"/>
                <a:gd name="T7" fmla="*/ 34 h 141"/>
                <a:gd name="T8" fmla="*/ 116 w 150"/>
                <a:gd name="T9" fmla="*/ 22 h 141"/>
                <a:gd name="T10" fmla="*/ 127 w 150"/>
                <a:gd name="T11" fmla="*/ 115 h 141"/>
                <a:gd name="T12" fmla="*/ 126 w 150"/>
                <a:gd name="T13" fmla="*/ 116 h 141"/>
                <a:gd name="T14" fmla="*/ 74 w 150"/>
                <a:gd name="T1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0" h="141">
                  <a:moveTo>
                    <a:pt x="74" y="141"/>
                  </a:moveTo>
                  <a:cubicBezTo>
                    <a:pt x="60" y="141"/>
                    <a:pt x="46" y="137"/>
                    <a:pt x="34" y="127"/>
                  </a:cubicBezTo>
                  <a:cubicBezTo>
                    <a:pt x="5" y="105"/>
                    <a:pt x="0" y="64"/>
                    <a:pt x="23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46" y="5"/>
                    <a:pt x="87" y="0"/>
                    <a:pt x="116" y="22"/>
                  </a:cubicBezTo>
                  <a:cubicBezTo>
                    <a:pt x="145" y="45"/>
                    <a:pt x="150" y="86"/>
                    <a:pt x="127" y="115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13" y="133"/>
                    <a:pt x="94" y="141"/>
                    <a:pt x="74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513">
              <a:extLst>
                <a:ext uri="{FF2B5EF4-FFF2-40B4-BE49-F238E27FC236}">
                  <a16:creationId xmlns:a16="http://schemas.microsoft.com/office/drawing/2014/main" id="{7436959A-DCAD-42A9-919F-4922D427C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830"/>
              <a:ext cx="54" cy="50"/>
            </a:xfrm>
            <a:custGeom>
              <a:avLst/>
              <a:gdLst>
                <a:gd name="T0" fmla="*/ 98 w 194"/>
                <a:gd name="T1" fmla="*/ 181 h 181"/>
                <a:gd name="T2" fmla="*/ 53 w 194"/>
                <a:gd name="T3" fmla="*/ 168 h 181"/>
                <a:gd name="T4" fmla="*/ 51 w 194"/>
                <a:gd name="T5" fmla="*/ 167 h 181"/>
                <a:gd name="T6" fmla="*/ 25 w 194"/>
                <a:gd name="T7" fmla="*/ 50 h 181"/>
                <a:gd name="T8" fmla="*/ 142 w 194"/>
                <a:gd name="T9" fmla="*/ 25 h 181"/>
                <a:gd name="T10" fmla="*/ 143 w 194"/>
                <a:gd name="T11" fmla="*/ 26 h 181"/>
                <a:gd name="T12" fmla="*/ 169 w 194"/>
                <a:gd name="T13" fmla="*/ 142 h 181"/>
                <a:gd name="T14" fmla="*/ 98 w 194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181">
                  <a:moveTo>
                    <a:pt x="98" y="181"/>
                  </a:moveTo>
                  <a:cubicBezTo>
                    <a:pt x="82" y="181"/>
                    <a:pt x="67" y="177"/>
                    <a:pt x="53" y="168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12" y="142"/>
                    <a:pt x="0" y="90"/>
                    <a:pt x="25" y="50"/>
                  </a:cubicBezTo>
                  <a:cubicBezTo>
                    <a:pt x="50" y="11"/>
                    <a:pt x="103" y="0"/>
                    <a:pt x="142" y="25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83" y="51"/>
                    <a:pt x="194" y="103"/>
                    <a:pt x="169" y="142"/>
                  </a:cubicBezTo>
                  <a:cubicBezTo>
                    <a:pt x="153" y="168"/>
                    <a:pt x="126" y="181"/>
                    <a:pt x="98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514">
              <a:extLst>
                <a:ext uri="{FF2B5EF4-FFF2-40B4-BE49-F238E27FC236}">
                  <a16:creationId xmlns:a16="http://schemas.microsoft.com/office/drawing/2014/main" id="{676E4F18-FA91-42B7-8C9C-6A8C62879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741"/>
              <a:ext cx="78" cy="73"/>
            </a:xfrm>
            <a:custGeom>
              <a:avLst/>
              <a:gdLst>
                <a:gd name="T0" fmla="*/ 140 w 283"/>
                <a:gd name="T1" fmla="*/ 265 h 265"/>
                <a:gd name="T2" fmla="*/ 35 w 283"/>
                <a:gd name="T3" fmla="*/ 205 h 265"/>
                <a:gd name="T4" fmla="*/ 77 w 283"/>
                <a:gd name="T5" fmla="*/ 36 h 265"/>
                <a:gd name="T6" fmla="*/ 80 w 283"/>
                <a:gd name="T7" fmla="*/ 35 h 265"/>
                <a:gd name="T8" fmla="*/ 248 w 283"/>
                <a:gd name="T9" fmla="*/ 77 h 265"/>
                <a:gd name="T10" fmla="*/ 206 w 283"/>
                <a:gd name="T11" fmla="*/ 246 h 265"/>
                <a:gd name="T12" fmla="*/ 203 w 283"/>
                <a:gd name="T13" fmla="*/ 247 h 265"/>
                <a:gd name="T14" fmla="*/ 140 w 283"/>
                <a:gd name="T15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5">
                  <a:moveTo>
                    <a:pt x="140" y="265"/>
                  </a:moveTo>
                  <a:cubicBezTo>
                    <a:pt x="98" y="265"/>
                    <a:pt x="58" y="243"/>
                    <a:pt x="35" y="205"/>
                  </a:cubicBezTo>
                  <a:cubicBezTo>
                    <a:pt x="0" y="147"/>
                    <a:pt x="19" y="71"/>
                    <a:pt x="77" y="36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138" y="0"/>
                    <a:pt x="213" y="19"/>
                    <a:pt x="248" y="77"/>
                  </a:cubicBezTo>
                  <a:cubicBezTo>
                    <a:pt x="283" y="136"/>
                    <a:pt x="264" y="211"/>
                    <a:pt x="206" y="246"/>
                  </a:cubicBezTo>
                  <a:cubicBezTo>
                    <a:pt x="203" y="247"/>
                    <a:pt x="203" y="247"/>
                    <a:pt x="203" y="247"/>
                  </a:cubicBezTo>
                  <a:cubicBezTo>
                    <a:pt x="183" y="259"/>
                    <a:pt x="162" y="265"/>
                    <a:pt x="140" y="2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515">
              <a:extLst>
                <a:ext uri="{FF2B5EF4-FFF2-40B4-BE49-F238E27FC236}">
                  <a16:creationId xmlns:a16="http://schemas.microsoft.com/office/drawing/2014/main" id="{30689CB3-A21A-4627-ADA3-38F6A2E31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717"/>
              <a:ext cx="77" cy="72"/>
            </a:xfrm>
            <a:custGeom>
              <a:avLst/>
              <a:gdLst>
                <a:gd name="T0" fmla="*/ 140 w 278"/>
                <a:gd name="T1" fmla="*/ 260 h 260"/>
                <a:gd name="T2" fmla="*/ 75 w 278"/>
                <a:gd name="T3" fmla="*/ 241 h 260"/>
                <a:gd name="T4" fmla="*/ 73 w 278"/>
                <a:gd name="T5" fmla="*/ 239 h 260"/>
                <a:gd name="T6" fmla="*/ 36 w 278"/>
                <a:gd name="T7" fmla="*/ 72 h 260"/>
                <a:gd name="T8" fmla="*/ 203 w 278"/>
                <a:gd name="T9" fmla="*/ 36 h 260"/>
                <a:gd name="T10" fmla="*/ 205 w 278"/>
                <a:gd name="T11" fmla="*/ 37 h 260"/>
                <a:gd name="T12" fmla="*/ 242 w 278"/>
                <a:gd name="T13" fmla="*/ 204 h 260"/>
                <a:gd name="T14" fmla="*/ 140 w 278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260">
                  <a:moveTo>
                    <a:pt x="140" y="260"/>
                  </a:moveTo>
                  <a:cubicBezTo>
                    <a:pt x="118" y="260"/>
                    <a:pt x="95" y="254"/>
                    <a:pt x="75" y="241"/>
                  </a:cubicBezTo>
                  <a:cubicBezTo>
                    <a:pt x="73" y="239"/>
                    <a:pt x="73" y="239"/>
                    <a:pt x="73" y="239"/>
                  </a:cubicBezTo>
                  <a:cubicBezTo>
                    <a:pt x="17" y="203"/>
                    <a:pt x="0" y="129"/>
                    <a:pt x="36" y="72"/>
                  </a:cubicBezTo>
                  <a:cubicBezTo>
                    <a:pt x="72" y="16"/>
                    <a:pt x="147" y="0"/>
                    <a:pt x="203" y="36"/>
                  </a:cubicBezTo>
                  <a:cubicBezTo>
                    <a:pt x="205" y="37"/>
                    <a:pt x="205" y="37"/>
                    <a:pt x="205" y="37"/>
                  </a:cubicBezTo>
                  <a:cubicBezTo>
                    <a:pt x="262" y="73"/>
                    <a:pt x="278" y="148"/>
                    <a:pt x="242" y="204"/>
                  </a:cubicBezTo>
                  <a:cubicBezTo>
                    <a:pt x="219" y="240"/>
                    <a:pt x="180" y="260"/>
                    <a:pt x="140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516">
              <a:extLst>
                <a:ext uri="{FF2B5EF4-FFF2-40B4-BE49-F238E27FC236}">
                  <a16:creationId xmlns:a16="http://schemas.microsoft.com/office/drawing/2014/main" id="{DE6D2646-8C80-42BA-8A78-0EA652E95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652"/>
              <a:ext cx="64" cy="60"/>
            </a:xfrm>
            <a:custGeom>
              <a:avLst/>
              <a:gdLst>
                <a:gd name="T0" fmla="*/ 115 w 231"/>
                <a:gd name="T1" fmla="*/ 217 h 217"/>
                <a:gd name="T2" fmla="*/ 28 w 231"/>
                <a:gd name="T3" fmla="*/ 168 h 217"/>
                <a:gd name="T4" fmla="*/ 63 w 231"/>
                <a:gd name="T5" fmla="*/ 30 h 217"/>
                <a:gd name="T6" fmla="*/ 65 w 231"/>
                <a:gd name="T7" fmla="*/ 29 h 217"/>
                <a:gd name="T8" fmla="*/ 203 w 231"/>
                <a:gd name="T9" fmla="*/ 64 h 217"/>
                <a:gd name="T10" fmla="*/ 168 w 231"/>
                <a:gd name="T11" fmla="*/ 202 h 217"/>
                <a:gd name="T12" fmla="*/ 166 w 231"/>
                <a:gd name="T13" fmla="*/ 203 h 217"/>
                <a:gd name="T14" fmla="*/ 115 w 231"/>
                <a:gd name="T15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7">
                  <a:moveTo>
                    <a:pt x="115" y="217"/>
                  </a:moveTo>
                  <a:cubicBezTo>
                    <a:pt x="80" y="217"/>
                    <a:pt x="47" y="200"/>
                    <a:pt x="28" y="168"/>
                  </a:cubicBezTo>
                  <a:cubicBezTo>
                    <a:pt x="0" y="120"/>
                    <a:pt x="15" y="59"/>
                    <a:pt x="63" y="30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113" y="0"/>
                    <a:pt x="174" y="16"/>
                    <a:pt x="203" y="64"/>
                  </a:cubicBezTo>
                  <a:cubicBezTo>
                    <a:pt x="231" y="111"/>
                    <a:pt x="216" y="173"/>
                    <a:pt x="168" y="202"/>
                  </a:cubicBezTo>
                  <a:cubicBezTo>
                    <a:pt x="166" y="203"/>
                    <a:pt x="166" y="203"/>
                    <a:pt x="166" y="203"/>
                  </a:cubicBezTo>
                  <a:cubicBezTo>
                    <a:pt x="150" y="212"/>
                    <a:pt x="132" y="217"/>
                    <a:pt x="115" y="2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517">
              <a:extLst>
                <a:ext uri="{FF2B5EF4-FFF2-40B4-BE49-F238E27FC236}">
                  <a16:creationId xmlns:a16="http://schemas.microsoft.com/office/drawing/2014/main" id="{455DB423-D56B-41D8-820C-8B47B9AC5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618"/>
              <a:ext cx="74" cy="70"/>
            </a:xfrm>
            <a:custGeom>
              <a:avLst/>
              <a:gdLst>
                <a:gd name="T0" fmla="*/ 136 w 270"/>
                <a:gd name="T1" fmla="*/ 253 h 253"/>
                <a:gd name="T2" fmla="*/ 73 w 270"/>
                <a:gd name="T3" fmla="*/ 235 h 253"/>
                <a:gd name="T4" fmla="*/ 70 w 270"/>
                <a:gd name="T5" fmla="*/ 233 h 253"/>
                <a:gd name="T6" fmla="*/ 35 w 270"/>
                <a:gd name="T7" fmla="*/ 71 h 253"/>
                <a:gd name="T8" fmla="*/ 197 w 270"/>
                <a:gd name="T9" fmla="*/ 36 h 253"/>
                <a:gd name="T10" fmla="*/ 200 w 270"/>
                <a:gd name="T11" fmla="*/ 37 h 253"/>
                <a:gd name="T12" fmla="*/ 235 w 270"/>
                <a:gd name="T13" fmla="*/ 199 h 253"/>
                <a:gd name="T14" fmla="*/ 136 w 270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53">
                  <a:moveTo>
                    <a:pt x="136" y="253"/>
                  </a:moveTo>
                  <a:cubicBezTo>
                    <a:pt x="114" y="253"/>
                    <a:pt x="92" y="247"/>
                    <a:pt x="73" y="235"/>
                  </a:cubicBezTo>
                  <a:cubicBezTo>
                    <a:pt x="70" y="233"/>
                    <a:pt x="70" y="233"/>
                    <a:pt x="70" y="233"/>
                  </a:cubicBezTo>
                  <a:cubicBezTo>
                    <a:pt x="16" y="198"/>
                    <a:pt x="0" y="126"/>
                    <a:pt x="35" y="71"/>
                  </a:cubicBezTo>
                  <a:cubicBezTo>
                    <a:pt x="70" y="16"/>
                    <a:pt x="143" y="0"/>
                    <a:pt x="197" y="36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254" y="72"/>
                    <a:pt x="270" y="145"/>
                    <a:pt x="235" y="199"/>
                  </a:cubicBezTo>
                  <a:cubicBezTo>
                    <a:pt x="213" y="234"/>
                    <a:pt x="175" y="253"/>
                    <a:pt x="136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518">
              <a:extLst>
                <a:ext uri="{FF2B5EF4-FFF2-40B4-BE49-F238E27FC236}">
                  <a16:creationId xmlns:a16="http://schemas.microsoft.com/office/drawing/2014/main" id="{BB7164D1-9D05-421F-BD5F-8ADD71234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574"/>
              <a:ext cx="66" cy="64"/>
            </a:xfrm>
            <a:custGeom>
              <a:avLst/>
              <a:gdLst>
                <a:gd name="T0" fmla="*/ 119 w 240"/>
                <a:gd name="T1" fmla="*/ 230 h 230"/>
                <a:gd name="T2" fmla="*/ 10 w 240"/>
                <a:gd name="T3" fmla="*/ 138 h 230"/>
                <a:gd name="T4" fmla="*/ 100 w 240"/>
                <a:gd name="T5" fmla="*/ 11 h 230"/>
                <a:gd name="T6" fmla="*/ 103 w 240"/>
                <a:gd name="T7" fmla="*/ 10 h 230"/>
                <a:gd name="T8" fmla="*/ 230 w 240"/>
                <a:gd name="T9" fmla="*/ 100 h 230"/>
                <a:gd name="T10" fmla="*/ 140 w 240"/>
                <a:gd name="T11" fmla="*/ 228 h 230"/>
                <a:gd name="T12" fmla="*/ 137 w 240"/>
                <a:gd name="T13" fmla="*/ 228 h 230"/>
                <a:gd name="T14" fmla="*/ 119 w 240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0">
                  <a:moveTo>
                    <a:pt x="119" y="230"/>
                  </a:moveTo>
                  <a:cubicBezTo>
                    <a:pt x="66" y="230"/>
                    <a:pt x="19" y="192"/>
                    <a:pt x="10" y="138"/>
                  </a:cubicBezTo>
                  <a:cubicBezTo>
                    <a:pt x="0" y="78"/>
                    <a:pt x="40" y="21"/>
                    <a:pt x="100" y="11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63" y="0"/>
                    <a:pt x="220" y="40"/>
                    <a:pt x="230" y="100"/>
                  </a:cubicBezTo>
                  <a:cubicBezTo>
                    <a:pt x="240" y="160"/>
                    <a:pt x="200" y="218"/>
                    <a:pt x="140" y="228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1" y="229"/>
                    <a:pt x="125" y="230"/>
                    <a:pt x="119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519">
              <a:extLst>
                <a:ext uri="{FF2B5EF4-FFF2-40B4-BE49-F238E27FC236}">
                  <a16:creationId xmlns:a16="http://schemas.microsoft.com/office/drawing/2014/main" id="{E9EBAD92-C6AE-4E38-AC35-DD34444A9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568"/>
              <a:ext cx="71" cy="67"/>
            </a:xfrm>
            <a:custGeom>
              <a:avLst/>
              <a:gdLst>
                <a:gd name="T0" fmla="*/ 130 w 257"/>
                <a:gd name="T1" fmla="*/ 245 h 245"/>
                <a:gd name="T2" fmla="*/ 107 w 257"/>
                <a:gd name="T3" fmla="*/ 242 h 245"/>
                <a:gd name="T4" fmla="*/ 104 w 257"/>
                <a:gd name="T5" fmla="*/ 242 h 245"/>
                <a:gd name="T6" fmla="*/ 13 w 257"/>
                <a:gd name="T7" fmla="*/ 104 h 245"/>
                <a:gd name="T8" fmla="*/ 151 w 257"/>
                <a:gd name="T9" fmla="*/ 13 h 245"/>
                <a:gd name="T10" fmla="*/ 153 w 257"/>
                <a:gd name="T11" fmla="*/ 13 h 245"/>
                <a:gd name="T12" fmla="*/ 245 w 257"/>
                <a:gd name="T13" fmla="*/ 151 h 245"/>
                <a:gd name="T14" fmla="*/ 130 w 257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5">
                  <a:moveTo>
                    <a:pt x="130" y="245"/>
                  </a:moveTo>
                  <a:cubicBezTo>
                    <a:pt x="123" y="245"/>
                    <a:pt x="115" y="244"/>
                    <a:pt x="107" y="242"/>
                  </a:cubicBezTo>
                  <a:cubicBezTo>
                    <a:pt x="104" y="242"/>
                    <a:pt x="104" y="242"/>
                    <a:pt x="104" y="242"/>
                  </a:cubicBezTo>
                  <a:cubicBezTo>
                    <a:pt x="41" y="229"/>
                    <a:pt x="0" y="167"/>
                    <a:pt x="13" y="104"/>
                  </a:cubicBezTo>
                  <a:cubicBezTo>
                    <a:pt x="26" y="41"/>
                    <a:pt x="87" y="0"/>
                    <a:pt x="151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217" y="26"/>
                    <a:pt x="257" y="88"/>
                    <a:pt x="245" y="151"/>
                  </a:cubicBezTo>
                  <a:cubicBezTo>
                    <a:pt x="233" y="206"/>
                    <a:pt x="185" y="245"/>
                    <a:pt x="130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520">
              <a:extLst>
                <a:ext uri="{FF2B5EF4-FFF2-40B4-BE49-F238E27FC236}">
                  <a16:creationId xmlns:a16="http://schemas.microsoft.com/office/drawing/2014/main" id="{2CB9D794-6106-40F3-827F-C9B0B5813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544"/>
              <a:ext cx="65" cy="62"/>
            </a:xfrm>
            <a:custGeom>
              <a:avLst/>
              <a:gdLst>
                <a:gd name="T0" fmla="*/ 116 w 234"/>
                <a:gd name="T1" fmla="*/ 223 h 223"/>
                <a:gd name="T2" fmla="*/ 10 w 234"/>
                <a:gd name="T3" fmla="*/ 134 h 223"/>
                <a:gd name="T4" fmla="*/ 98 w 234"/>
                <a:gd name="T5" fmla="*/ 10 h 223"/>
                <a:gd name="T6" fmla="*/ 100 w 234"/>
                <a:gd name="T7" fmla="*/ 10 h 223"/>
                <a:gd name="T8" fmla="*/ 224 w 234"/>
                <a:gd name="T9" fmla="*/ 97 h 223"/>
                <a:gd name="T10" fmla="*/ 137 w 234"/>
                <a:gd name="T11" fmla="*/ 221 h 223"/>
                <a:gd name="T12" fmla="*/ 134 w 234"/>
                <a:gd name="T13" fmla="*/ 222 h 223"/>
                <a:gd name="T14" fmla="*/ 116 w 234"/>
                <a:gd name="T15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4" h="223">
                  <a:moveTo>
                    <a:pt x="116" y="223"/>
                  </a:moveTo>
                  <a:cubicBezTo>
                    <a:pt x="64" y="223"/>
                    <a:pt x="19" y="186"/>
                    <a:pt x="10" y="134"/>
                  </a:cubicBezTo>
                  <a:cubicBezTo>
                    <a:pt x="0" y="75"/>
                    <a:pt x="39" y="20"/>
                    <a:pt x="98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59" y="0"/>
                    <a:pt x="214" y="39"/>
                    <a:pt x="224" y="97"/>
                  </a:cubicBezTo>
                  <a:cubicBezTo>
                    <a:pt x="234" y="156"/>
                    <a:pt x="195" y="211"/>
                    <a:pt x="137" y="221"/>
                  </a:cubicBezTo>
                  <a:cubicBezTo>
                    <a:pt x="134" y="222"/>
                    <a:pt x="134" y="222"/>
                    <a:pt x="134" y="222"/>
                  </a:cubicBezTo>
                  <a:cubicBezTo>
                    <a:pt x="128" y="223"/>
                    <a:pt x="122" y="223"/>
                    <a:pt x="116" y="2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521">
              <a:extLst>
                <a:ext uri="{FF2B5EF4-FFF2-40B4-BE49-F238E27FC236}">
                  <a16:creationId xmlns:a16="http://schemas.microsoft.com/office/drawing/2014/main" id="{9062F846-2A3D-4AAC-AFB1-6B9BC4B5A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543"/>
              <a:ext cx="47" cy="44"/>
            </a:xfrm>
            <a:custGeom>
              <a:avLst/>
              <a:gdLst>
                <a:gd name="T0" fmla="*/ 84 w 167"/>
                <a:gd name="T1" fmla="*/ 160 h 160"/>
                <a:gd name="T2" fmla="*/ 69 w 167"/>
                <a:gd name="T3" fmla="*/ 158 h 160"/>
                <a:gd name="T4" fmla="*/ 67 w 167"/>
                <a:gd name="T5" fmla="*/ 158 h 160"/>
                <a:gd name="T6" fmla="*/ 8 w 167"/>
                <a:gd name="T7" fmla="*/ 68 h 160"/>
                <a:gd name="T8" fmla="*/ 98 w 167"/>
                <a:gd name="T9" fmla="*/ 8 h 160"/>
                <a:gd name="T10" fmla="*/ 99 w 167"/>
                <a:gd name="T11" fmla="*/ 9 h 160"/>
                <a:gd name="T12" fmla="*/ 159 w 167"/>
                <a:gd name="T13" fmla="*/ 99 h 160"/>
                <a:gd name="T14" fmla="*/ 84 w 167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60">
                  <a:moveTo>
                    <a:pt x="84" y="160"/>
                  </a:moveTo>
                  <a:cubicBezTo>
                    <a:pt x="79" y="160"/>
                    <a:pt x="74" y="159"/>
                    <a:pt x="69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26" y="149"/>
                    <a:pt x="0" y="109"/>
                    <a:pt x="8" y="68"/>
                  </a:cubicBezTo>
                  <a:cubicBezTo>
                    <a:pt x="16" y="27"/>
                    <a:pt x="57" y="0"/>
                    <a:pt x="98" y="8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41" y="17"/>
                    <a:pt x="167" y="57"/>
                    <a:pt x="159" y="99"/>
                  </a:cubicBezTo>
                  <a:cubicBezTo>
                    <a:pt x="152" y="135"/>
                    <a:pt x="120" y="160"/>
                    <a:pt x="84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522">
              <a:extLst>
                <a:ext uri="{FF2B5EF4-FFF2-40B4-BE49-F238E27FC236}">
                  <a16:creationId xmlns:a16="http://schemas.microsoft.com/office/drawing/2014/main" id="{21B21D6A-6D62-4FDF-887D-9197B35E9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520"/>
              <a:ext cx="49" cy="47"/>
            </a:xfrm>
            <a:custGeom>
              <a:avLst/>
              <a:gdLst>
                <a:gd name="T0" fmla="*/ 88 w 179"/>
                <a:gd name="T1" fmla="*/ 171 h 171"/>
                <a:gd name="T2" fmla="*/ 7 w 179"/>
                <a:gd name="T3" fmla="*/ 103 h 171"/>
                <a:gd name="T4" fmla="*/ 74 w 179"/>
                <a:gd name="T5" fmla="*/ 8 h 171"/>
                <a:gd name="T6" fmla="*/ 76 w 179"/>
                <a:gd name="T7" fmla="*/ 8 h 171"/>
                <a:gd name="T8" fmla="*/ 171 w 179"/>
                <a:gd name="T9" fmla="*/ 75 h 171"/>
                <a:gd name="T10" fmla="*/ 104 w 179"/>
                <a:gd name="T11" fmla="*/ 170 h 171"/>
                <a:gd name="T12" fmla="*/ 102 w 179"/>
                <a:gd name="T13" fmla="*/ 170 h 171"/>
                <a:gd name="T14" fmla="*/ 88 w 179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71">
                  <a:moveTo>
                    <a:pt x="88" y="171"/>
                  </a:moveTo>
                  <a:cubicBezTo>
                    <a:pt x="49" y="171"/>
                    <a:pt x="14" y="143"/>
                    <a:pt x="7" y="103"/>
                  </a:cubicBezTo>
                  <a:cubicBezTo>
                    <a:pt x="0" y="58"/>
                    <a:pt x="30" y="16"/>
                    <a:pt x="74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121" y="0"/>
                    <a:pt x="164" y="30"/>
                    <a:pt x="171" y="75"/>
                  </a:cubicBezTo>
                  <a:cubicBezTo>
                    <a:pt x="179" y="120"/>
                    <a:pt x="149" y="162"/>
                    <a:pt x="104" y="170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98" y="171"/>
                    <a:pt x="93" y="171"/>
                    <a:pt x="88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523">
              <a:extLst>
                <a:ext uri="{FF2B5EF4-FFF2-40B4-BE49-F238E27FC236}">
                  <a16:creationId xmlns:a16="http://schemas.microsoft.com/office/drawing/2014/main" id="{492FC902-22DB-4668-8CC2-EAAB7C2EF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3131"/>
              <a:ext cx="45" cy="44"/>
            </a:xfrm>
            <a:custGeom>
              <a:avLst/>
              <a:gdLst>
                <a:gd name="T0" fmla="*/ 80 w 163"/>
                <a:gd name="T1" fmla="*/ 157 h 157"/>
                <a:gd name="T2" fmla="*/ 6 w 163"/>
                <a:gd name="T3" fmla="*/ 91 h 157"/>
                <a:gd name="T4" fmla="*/ 70 w 163"/>
                <a:gd name="T5" fmla="*/ 6 h 157"/>
                <a:gd name="T6" fmla="*/ 72 w 163"/>
                <a:gd name="T7" fmla="*/ 6 h 157"/>
                <a:gd name="T8" fmla="*/ 157 w 163"/>
                <a:gd name="T9" fmla="*/ 70 h 157"/>
                <a:gd name="T10" fmla="*/ 93 w 163"/>
                <a:gd name="T11" fmla="*/ 156 h 157"/>
                <a:gd name="T12" fmla="*/ 91 w 163"/>
                <a:gd name="T13" fmla="*/ 156 h 157"/>
                <a:gd name="T14" fmla="*/ 80 w 163"/>
                <a:gd name="T15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3" h="157">
                  <a:moveTo>
                    <a:pt x="80" y="157"/>
                  </a:moveTo>
                  <a:cubicBezTo>
                    <a:pt x="43" y="157"/>
                    <a:pt x="11" y="129"/>
                    <a:pt x="6" y="91"/>
                  </a:cubicBezTo>
                  <a:cubicBezTo>
                    <a:pt x="0" y="50"/>
                    <a:pt x="29" y="12"/>
                    <a:pt x="70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113" y="0"/>
                    <a:pt x="151" y="29"/>
                    <a:pt x="157" y="70"/>
                  </a:cubicBezTo>
                  <a:cubicBezTo>
                    <a:pt x="163" y="112"/>
                    <a:pt x="134" y="150"/>
                    <a:pt x="93" y="156"/>
                  </a:cubicBezTo>
                  <a:cubicBezTo>
                    <a:pt x="91" y="156"/>
                    <a:pt x="91" y="156"/>
                    <a:pt x="91" y="156"/>
                  </a:cubicBezTo>
                  <a:cubicBezTo>
                    <a:pt x="87" y="156"/>
                    <a:pt x="84" y="157"/>
                    <a:pt x="8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524">
              <a:extLst>
                <a:ext uri="{FF2B5EF4-FFF2-40B4-BE49-F238E27FC236}">
                  <a16:creationId xmlns:a16="http://schemas.microsoft.com/office/drawing/2014/main" id="{CD3E14C2-F83B-49C3-BF35-8C90A7E92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3116"/>
              <a:ext cx="61" cy="58"/>
            </a:xfrm>
            <a:custGeom>
              <a:avLst/>
              <a:gdLst>
                <a:gd name="T0" fmla="*/ 112 w 221"/>
                <a:gd name="T1" fmla="*/ 209 h 209"/>
                <a:gd name="T2" fmla="*/ 89 w 221"/>
                <a:gd name="T3" fmla="*/ 207 h 209"/>
                <a:gd name="T4" fmla="*/ 87 w 221"/>
                <a:gd name="T5" fmla="*/ 206 h 209"/>
                <a:gd name="T6" fmla="*/ 13 w 221"/>
                <a:gd name="T7" fmla="*/ 87 h 209"/>
                <a:gd name="T8" fmla="*/ 132 w 221"/>
                <a:gd name="T9" fmla="*/ 13 h 209"/>
                <a:gd name="T10" fmla="*/ 134 w 221"/>
                <a:gd name="T11" fmla="*/ 13 h 209"/>
                <a:gd name="T12" fmla="*/ 208 w 221"/>
                <a:gd name="T13" fmla="*/ 133 h 209"/>
                <a:gd name="T14" fmla="*/ 112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12" y="209"/>
                  </a:moveTo>
                  <a:cubicBezTo>
                    <a:pt x="104" y="209"/>
                    <a:pt x="97" y="209"/>
                    <a:pt x="89" y="207"/>
                  </a:cubicBezTo>
                  <a:cubicBezTo>
                    <a:pt x="87" y="206"/>
                    <a:pt x="87" y="206"/>
                    <a:pt x="87" y="206"/>
                  </a:cubicBezTo>
                  <a:cubicBezTo>
                    <a:pt x="33" y="194"/>
                    <a:pt x="0" y="140"/>
                    <a:pt x="13" y="87"/>
                  </a:cubicBezTo>
                  <a:cubicBezTo>
                    <a:pt x="25" y="33"/>
                    <a:pt x="79" y="0"/>
                    <a:pt x="132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88" y="26"/>
                    <a:pt x="221" y="79"/>
                    <a:pt x="208" y="133"/>
                  </a:cubicBezTo>
                  <a:cubicBezTo>
                    <a:pt x="198" y="179"/>
                    <a:pt x="157" y="209"/>
                    <a:pt x="112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525">
              <a:extLst>
                <a:ext uri="{FF2B5EF4-FFF2-40B4-BE49-F238E27FC236}">
                  <a16:creationId xmlns:a16="http://schemas.microsoft.com/office/drawing/2014/main" id="{605596EC-E44B-447D-94F3-C17B8269A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3093"/>
              <a:ext cx="67" cy="65"/>
            </a:xfrm>
            <a:custGeom>
              <a:avLst/>
              <a:gdLst>
                <a:gd name="T0" fmla="*/ 120 w 244"/>
                <a:gd name="T1" fmla="*/ 234 h 234"/>
                <a:gd name="T2" fmla="*/ 8 w 244"/>
                <a:gd name="T3" fmla="*/ 137 h 234"/>
                <a:gd name="T4" fmla="*/ 105 w 244"/>
                <a:gd name="T5" fmla="*/ 9 h 234"/>
                <a:gd name="T6" fmla="*/ 108 w 244"/>
                <a:gd name="T7" fmla="*/ 9 h 234"/>
                <a:gd name="T8" fmla="*/ 235 w 244"/>
                <a:gd name="T9" fmla="*/ 105 h 234"/>
                <a:gd name="T10" fmla="*/ 139 w 244"/>
                <a:gd name="T11" fmla="*/ 233 h 234"/>
                <a:gd name="T12" fmla="*/ 136 w 244"/>
                <a:gd name="T13" fmla="*/ 233 h 234"/>
                <a:gd name="T14" fmla="*/ 120 w 244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4">
                  <a:moveTo>
                    <a:pt x="120" y="234"/>
                  </a:moveTo>
                  <a:cubicBezTo>
                    <a:pt x="65" y="234"/>
                    <a:pt x="16" y="193"/>
                    <a:pt x="8" y="137"/>
                  </a:cubicBezTo>
                  <a:cubicBezTo>
                    <a:pt x="0" y="75"/>
                    <a:pt x="43" y="18"/>
                    <a:pt x="105" y="9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169" y="0"/>
                    <a:pt x="227" y="43"/>
                    <a:pt x="235" y="105"/>
                  </a:cubicBezTo>
                  <a:cubicBezTo>
                    <a:pt x="244" y="167"/>
                    <a:pt x="201" y="224"/>
                    <a:pt x="139" y="233"/>
                  </a:cubicBezTo>
                  <a:cubicBezTo>
                    <a:pt x="136" y="233"/>
                    <a:pt x="136" y="233"/>
                    <a:pt x="136" y="233"/>
                  </a:cubicBezTo>
                  <a:cubicBezTo>
                    <a:pt x="131" y="234"/>
                    <a:pt x="126" y="234"/>
                    <a:pt x="120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526">
              <a:extLst>
                <a:ext uri="{FF2B5EF4-FFF2-40B4-BE49-F238E27FC236}">
                  <a16:creationId xmlns:a16="http://schemas.microsoft.com/office/drawing/2014/main" id="{DBAF5665-1581-45C5-8743-E8802B502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3078"/>
              <a:ext cx="48" cy="45"/>
            </a:xfrm>
            <a:custGeom>
              <a:avLst/>
              <a:gdLst>
                <a:gd name="T0" fmla="*/ 87 w 173"/>
                <a:gd name="T1" fmla="*/ 164 h 164"/>
                <a:gd name="T2" fmla="*/ 69 w 173"/>
                <a:gd name="T3" fmla="*/ 162 h 164"/>
                <a:gd name="T4" fmla="*/ 68 w 173"/>
                <a:gd name="T5" fmla="*/ 162 h 164"/>
                <a:gd name="T6" fmla="*/ 9 w 173"/>
                <a:gd name="T7" fmla="*/ 68 h 164"/>
                <a:gd name="T8" fmla="*/ 103 w 173"/>
                <a:gd name="T9" fmla="*/ 10 h 164"/>
                <a:gd name="T10" fmla="*/ 105 w 173"/>
                <a:gd name="T11" fmla="*/ 10 h 164"/>
                <a:gd name="T12" fmla="*/ 163 w 173"/>
                <a:gd name="T13" fmla="*/ 104 h 164"/>
                <a:gd name="T14" fmla="*/ 87 w 173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164">
                  <a:moveTo>
                    <a:pt x="87" y="164"/>
                  </a:moveTo>
                  <a:cubicBezTo>
                    <a:pt x="81" y="164"/>
                    <a:pt x="75" y="164"/>
                    <a:pt x="69" y="162"/>
                  </a:cubicBezTo>
                  <a:cubicBezTo>
                    <a:pt x="68" y="162"/>
                    <a:pt x="68" y="162"/>
                    <a:pt x="68" y="162"/>
                  </a:cubicBezTo>
                  <a:cubicBezTo>
                    <a:pt x="26" y="152"/>
                    <a:pt x="0" y="110"/>
                    <a:pt x="9" y="68"/>
                  </a:cubicBezTo>
                  <a:cubicBezTo>
                    <a:pt x="19" y="26"/>
                    <a:pt x="61" y="0"/>
                    <a:pt x="103" y="10"/>
                  </a:cubicBezTo>
                  <a:cubicBezTo>
                    <a:pt x="105" y="10"/>
                    <a:pt x="105" y="10"/>
                    <a:pt x="105" y="10"/>
                  </a:cubicBezTo>
                  <a:cubicBezTo>
                    <a:pt x="147" y="20"/>
                    <a:pt x="173" y="62"/>
                    <a:pt x="163" y="104"/>
                  </a:cubicBezTo>
                  <a:cubicBezTo>
                    <a:pt x="155" y="140"/>
                    <a:pt x="123" y="164"/>
                    <a:pt x="87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527">
              <a:extLst>
                <a:ext uri="{FF2B5EF4-FFF2-40B4-BE49-F238E27FC236}">
                  <a16:creationId xmlns:a16="http://schemas.microsoft.com/office/drawing/2014/main" id="{959EFFB1-968C-414F-83F0-36E0207F6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3074"/>
              <a:ext cx="52" cy="49"/>
            </a:xfrm>
            <a:custGeom>
              <a:avLst/>
              <a:gdLst>
                <a:gd name="T0" fmla="*/ 92 w 187"/>
                <a:gd name="T1" fmla="*/ 179 h 179"/>
                <a:gd name="T2" fmla="*/ 7 w 187"/>
                <a:gd name="T3" fmla="*/ 105 h 179"/>
                <a:gd name="T4" fmla="*/ 80 w 187"/>
                <a:gd name="T5" fmla="*/ 7 h 179"/>
                <a:gd name="T6" fmla="*/ 82 w 187"/>
                <a:gd name="T7" fmla="*/ 7 h 179"/>
                <a:gd name="T8" fmla="*/ 180 w 187"/>
                <a:gd name="T9" fmla="*/ 81 h 179"/>
                <a:gd name="T10" fmla="*/ 106 w 187"/>
                <a:gd name="T11" fmla="*/ 178 h 179"/>
                <a:gd name="T12" fmla="*/ 104 w 187"/>
                <a:gd name="T13" fmla="*/ 179 h 179"/>
                <a:gd name="T14" fmla="*/ 92 w 187"/>
                <a:gd name="T1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9">
                  <a:moveTo>
                    <a:pt x="92" y="179"/>
                  </a:moveTo>
                  <a:cubicBezTo>
                    <a:pt x="50" y="179"/>
                    <a:pt x="13" y="148"/>
                    <a:pt x="7" y="105"/>
                  </a:cubicBezTo>
                  <a:cubicBezTo>
                    <a:pt x="0" y="58"/>
                    <a:pt x="33" y="14"/>
                    <a:pt x="80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130" y="0"/>
                    <a:pt x="173" y="33"/>
                    <a:pt x="180" y="81"/>
                  </a:cubicBezTo>
                  <a:cubicBezTo>
                    <a:pt x="187" y="128"/>
                    <a:pt x="154" y="172"/>
                    <a:pt x="106" y="178"/>
                  </a:cubicBezTo>
                  <a:cubicBezTo>
                    <a:pt x="104" y="179"/>
                    <a:pt x="104" y="179"/>
                    <a:pt x="104" y="179"/>
                  </a:cubicBezTo>
                  <a:cubicBezTo>
                    <a:pt x="100" y="179"/>
                    <a:pt x="96" y="179"/>
                    <a:pt x="92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528">
              <a:extLst>
                <a:ext uri="{FF2B5EF4-FFF2-40B4-BE49-F238E27FC236}">
                  <a16:creationId xmlns:a16="http://schemas.microsoft.com/office/drawing/2014/main" id="{7EBE69B4-5BC8-4F1F-A382-DF4D0C3B6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017"/>
              <a:ext cx="82" cy="76"/>
            </a:xfrm>
            <a:custGeom>
              <a:avLst/>
              <a:gdLst>
                <a:gd name="T0" fmla="*/ 148 w 294"/>
                <a:gd name="T1" fmla="*/ 278 h 278"/>
                <a:gd name="T2" fmla="*/ 118 w 294"/>
                <a:gd name="T3" fmla="*/ 274 h 278"/>
                <a:gd name="T4" fmla="*/ 115 w 294"/>
                <a:gd name="T5" fmla="*/ 273 h 278"/>
                <a:gd name="T6" fmla="*/ 17 w 294"/>
                <a:gd name="T7" fmla="*/ 115 h 278"/>
                <a:gd name="T8" fmla="*/ 176 w 294"/>
                <a:gd name="T9" fmla="*/ 17 h 278"/>
                <a:gd name="T10" fmla="*/ 179 w 294"/>
                <a:gd name="T11" fmla="*/ 17 h 278"/>
                <a:gd name="T12" fmla="*/ 277 w 294"/>
                <a:gd name="T13" fmla="*/ 176 h 278"/>
                <a:gd name="T14" fmla="*/ 148 w 294"/>
                <a:gd name="T15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278">
                  <a:moveTo>
                    <a:pt x="148" y="278"/>
                  </a:moveTo>
                  <a:cubicBezTo>
                    <a:pt x="138" y="278"/>
                    <a:pt x="128" y="277"/>
                    <a:pt x="118" y="274"/>
                  </a:cubicBezTo>
                  <a:cubicBezTo>
                    <a:pt x="115" y="273"/>
                    <a:pt x="115" y="273"/>
                    <a:pt x="115" y="273"/>
                  </a:cubicBezTo>
                  <a:cubicBezTo>
                    <a:pt x="44" y="257"/>
                    <a:pt x="0" y="186"/>
                    <a:pt x="17" y="115"/>
                  </a:cubicBezTo>
                  <a:cubicBezTo>
                    <a:pt x="34" y="44"/>
                    <a:pt x="105" y="0"/>
                    <a:pt x="176" y="17"/>
                  </a:cubicBezTo>
                  <a:cubicBezTo>
                    <a:pt x="179" y="17"/>
                    <a:pt x="179" y="17"/>
                    <a:pt x="179" y="17"/>
                  </a:cubicBezTo>
                  <a:cubicBezTo>
                    <a:pt x="250" y="34"/>
                    <a:pt x="294" y="105"/>
                    <a:pt x="277" y="176"/>
                  </a:cubicBezTo>
                  <a:cubicBezTo>
                    <a:pt x="262" y="237"/>
                    <a:pt x="208" y="278"/>
                    <a:pt x="148" y="2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529">
              <a:extLst>
                <a:ext uri="{FF2B5EF4-FFF2-40B4-BE49-F238E27FC236}">
                  <a16:creationId xmlns:a16="http://schemas.microsoft.com/office/drawing/2014/main" id="{A4E1E841-BEDA-4F78-9BAD-46F9E651F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980"/>
              <a:ext cx="48" cy="45"/>
            </a:xfrm>
            <a:custGeom>
              <a:avLst/>
              <a:gdLst>
                <a:gd name="T0" fmla="*/ 85 w 172"/>
                <a:gd name="T1" fmla="*/ 160 h 160"/>
                <a:gd name="T2" fmla="*/ 20 w 172"/>
                <a:gd name="T3" fmla="*/ 122 h 160"/>
                <a:gd name="T4" fmla="*/ 49 w 172"/>
                <a:gd name="T5" fmla="*/ 21 h 160"/>
                <a:gd name="T6" fmla="*/ 51 w 172"/>
                <a:gd name="T7" fmla="*/ 20 h 160"/>
                <a:gd name="T8" fmla="*/ 152 w 172"/>
                <a:gd name="T9" fmla="*/ 49 h 160"/>
                <a:gd name="T10" fmla="*/ 123 w 172"/>
                <a:gd name="T11" fmla="*/ 150 h 160"/>
                <a:gd name="T12" fmla="*/ 121 w 172"/>
                <a:gd name="T13" fmla="*/ 151 h 160"/>
                <a:gd name="T14" fmla="*/ 85 w 172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0">
                  <a:moveTo>
                    <a:pt x="85" y="160"/>
                  </a:moveTo>
                  <a:cubicBezTo>
                    <a:pt x="59" y="160"/>
                    <a:pt x="34" y="147"/>
                    <a:pt x="20" y="122"/>
                  </a:cubicBezTo>
                  <a:cubicBezTo>
                    <a:pt x="0" y="86"/>
                    <a:pt x="13" y="41"/>
                    <a:pt x="49" y="21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87" y="0"/>
                    <a:pt x="132" y="13"/>
                    <a:pt x="152" y="49"/>
                  </a:cubicBezTo>
                  <a:cubicBezTo>
                    <a:pt x="172" y="85"/>
                    <a:pt x="159" y="130"/>
                    <a:pt x="123" y="150"/>
                  </a:cubicBezTo>
                  <a:cubicBezTo>
                    <a:pt x="121" y="151"/>
                    <a:pt x="121" y="151"/>
                    <a:pt x="121" y="151"/>
                  </a:cubicBezTo>
                  <a:cubicBezTo>
                    <a:pt x="110" y="157"/>
                    <a:pt x="98" y="160"/>
                    <a:pt x="85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530">
              <a:extLst>
                <a:ext uri="{FF2B5EF4-FFF2-40B4-BE49-F238E27FC236}">
                  <a16:creationId xmlns:a16="http://schemas.microsoft.com/office/drawing/2014/main" id="{EB5D564B-1CCC-4294-9BFD-70C4FB725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926"/>
              <a:ext cx="47" cy="44"/>
            </a:xfrm>
            <a:custGeom>
              <a:avLst/>
              <a:gdLst>
                <a:gd name="T0" fmla="*/ 87 w 172"/>
                <a:gd name="T1" fmla="*/ 161 h 161"/>
                <a:gd name="T2" fmla="*/ 44 w 172"/>
                <a:gd name="T3" fmla="*/ 148 h 161"/>
                <a:gd name="T4" fmla="*/ 43 w 172"/>
                <a:gd name="T5" fmla="*/ 147 h 161"/>
                <a:gd name="T6" fmla="*/ 23 w 172"/>
                <a:gd name="T7" fmla="*/ 43 h 161"/>
                <a:gd name="T8" fmla="*/ 127 w 172"/>
                <a:gd name="T9" fmla="*/ 23 h 161"/>
                <a:gd name="T10" fmla="*/ 129 w 172"/>
                <a:gd name="T11" fmla="*/ 24 h 161"/>
                <a:gd name="T12" fmla="*/ 148 w 172"/>
                <a:gd name="T13" fmla="*/ 128 h 161"/>
                <a:gd name="T14" fmla="*/ 87 w 172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1">
                  <a:moveTo>
                    <a:pt x="87" y="161"/>
                  </a:moveTo>
                  <a:cubicBezTo>
                    <a:pt x="72" y="161"/>
                    <a:pt x="57" y="157"/>
                    <a:pt x="44" y="148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9" y="123"/>
                    <a:pt x="0" y="77"/>
                    <a:pt x="23" y="43"/>
                  </a:cubicBezTo>
                  <a:cubicBezTo>
                    <a:pt x="47" y="9"/>
                    <a:pt x="93" y="0"/>
                    <a:pt x="127" y="23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63" y="48"/>
                    <a:pt x="172" y="94"/>
                    <a:pt x="148" y="128"/>
                  </a:cubicBezTo>
                  <a:cubicBezTo>
                    <a:pt x="134" y="149"/>
                    <a:pt x="110" y="161"/>
                    <a:pt x="87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531">
              <a:extLst>
                <a:ext uri="{FF2B5EF4-FFF2-40B4-BE49-F238E27FC236}">
                  <a16:creationId xmlns:a16="http://schemas.microsoft.com/office/drawing/2014/main" id="{1D2FD494-D4E9-4E70-AAA0-792F5C626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877"/>
              <a:ext cx="64" cy="59"/>
            </a:xfrm>
            <a:custGeom>
              <a:avLst/>
              <a:gdLst>
                <a:gd name="T0" fmla="*/ 115 w 231"/>
                <a:gd name="T1" fmla="*/ 216 h 216"/>
                <a:gd name="T2" fmla="*/ 27 w 231"/>
                <a:gd name="T3" fmla="*/ 165 h 216"/>
                <a:gd name="T4" fmla="*/ 66 w 231"/>
                <a:gd name="T5" fmla="*/ 28 h 216"/>
                <a:gd name="T6" fmla="*/ 68 w 231"/>
                <a:gd name="T7" fmla="*/ 27 h 216"/>
                <a:gd name="T8" fmla="*/ 204 w 231"/>
                <a:gd name="T9" fmla="*/ 66 h 216"/>
                <a:gd name="T10" fmla="*/ 165 w 231"/>
                <a:gd name="T11" fmla="*/ 202 h 216"/>
                <a:gd name="T12" fmla="*/ 163 w 231"/>
                <a:gd name="T13" fmla="*/ 203 h 216"/>
                <a:gd name="T14" fmla="*/ 115 w 231"/>
                <a:gd name="T15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6">
                  <a:moveTo>
                    <a:pt x="115" y="216"/>
                  </a:moveTo>
                  <a:cubicBezTo>
                    <a:pt x="79" y="216"/>
                    <a:pt x="45" y="197"/>
                    <a:pt x="27" y="165"/>
                  </a:cubicBezTo>
                  <a:cubicBezTo>
                    <a:pt x="0" y="116"/>
                    <a:pt x="17" y="55"/>
                    <a:pt x="66" y="28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116" y="0"/>
                    <a:pt x="177" y="17"/>
                    <a:pt x="204" y="66"/>
                  </a:cubicBezTo>
                  <a:cubicBezTo>
                    <a:pt x="231" y="114"/>
                    <a:pt x="214" y="175"/>
                    <a:pt x="165" y="202"/>
                  </a:cubicBezTo>
                  <a:cubicBezTo>
                    <a:pt x="163" y="203"/>
                    <a:pt x="163" y="203"/>
                    <a:pt x="163" y="203"/>
                  </a:cubicBezTo>
                  <a:cubicBezTo>
                    <a:pt x="148" y="212"/>
                    <a:pt x="131" y="216"/>
                    <a:pt x="115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532">
              <a:extLst>
                <a:ext uri="{FF2B5EF4-FFF2-40B4-BE49-F238E27FC236}">
                  <a16:creationId xmlns:a16="http://schemas.microsoft.com/office/drawing/2014/main" id="{9C32FFF8-499E-42B1-9DB1-899EAB0FA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2796"/>
              <a:ext cx="85" cy="80"/>
            </a:xfrm>
            <a:custGeom>
              <a:avLst/>
              <a:gdLst>
                <a:gd name="T0" fmla="*/ 154 w 306"/>
                <a:gd name="T1" fmla="*/ 288 h 288"/>
                <a:gd name="T2" fmla="*/ 79 w 306"/>
                <a:gd name="T3" fmla="*/ 264 h 288"/>
                <a:gd name="T4" fmla="*/ 76 w 306"/>
                <a:gd name="T5" fmla="*/ 263 h 288"/>
                <a:gd name="T6" fmla="*/ 41 w 306"/>
                <a:gd name="T7" fmla="*/ 77 h 288"/>
                <a:gd name="T8" fmla="*/ 227 w 306"/>
                <a:gd name="T9" fmla="*/ 42 h 288"/>
                <a:gd name="T10" fmla="*/ 230 w 306"/>
                <a:gd name="T11" fmla="*/ 44 h 288"/>
                <a:gd name="T12" fmla="*/ 265 w 306"/>
                <a:gd name="T13" fmla="*/ 229 h 288"/>
                <a:gd name="T14" fmla="*/ 154 w 306"/>
                <a:gd name="T1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6" h="288">
                  <a:moveTo>
                    <a:pt x="154" y="288"/>
                  </a:moveTo>
                  <a:cubicBezTo>
                    <a:pt x="128" y="288"/>
                    <a:pt x="102" y="280"/>
                    <a:pt x="79" y="264"/>
                  </a:cubicBezTo>
                  <a:cubicBezTo>
                    <a:pt x="76" y="263"/>
                    <a:pt x="76" y="263"/>
                    <a:pt x="76" y="263"/>
                  </a:cubicBezTo>
                  <a:cubicBezTo>
                    <a:pt x="15" y="221"/>
                    <a:pt x="0" y="138"/>
                    <a:pt x="41" y="77"/>
                  </a:cubicBezTo>
                  <a:cubicBezTo>
                    <a:pt x="83" y="16"/>
                    <a:pt x="166" y="0"/>
                    <a:pt x="227" y="42"/>
                  </a:cubicBezTo>
                  <a:cubicBezTo>
                    <a:pt x="230" y="44"/>
                    <a:pt x="230" y="44"/>
                    <a:pt x="230" y="44"/>
                  </a:cubicBezTo>
                  <a:cubicBezTo>
                    <a:pt x="291" y="85"/>
                    <a:pt x="306" y="169"/>
                    <a:pt x="265" y="229"/>
                  </a:cubicBezTo>
                  <a:cubicBezTo>
                    <a:pt x="239" y="267"/>
                    <a:pt x="197" y="288"/>
                    <a:pt x="154" y="2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533">
              <a:extLst>
                <a:ext uri="{FF2B5EF4-FFF2-40B4-BE49-F238E27FC236}">
                  <a16:creationId xmlns:a16="http://schemas.microsoft.com/office/drawing/2014/main" id="{BBB8AD72-68ED-421A-80FE-8DFDE7805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757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7 w 218"/>
                <a:gd name="T3" fmla="*/ 184 h 206"/>
                <a:gd name="T4" fmla="*/ 34 w 218"/>
                <a:gd name="T5" fmla="*/ 49 h 206"/>
                <a:gd name="T6" fmla="*/ 35 w 218"/>
                <a:gd name="T7" fmla="*/ 47 h 206"/>
                <a:gd name="T8" fmla="*/ 171 w 218"/>
                <a:gd name="T9" fmla="*/ 34 h 206"/>
                <a:gd name="T10" fmla="*/ 184 w 218"/>
                <a:gd name="T11" fmla="*/ 170 h 206"/>
                <a:gd name="T12" fmla="*/ 182 w 218"/>
                <a:gd name="T13" fmla="*/ 172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6" y="206"/>
                    <a:pt x="65" y="199"/>
                    <a:pt x="47" y="184"/>
                  </a:cubicBezTo>
                  <a:cubicBezTo>
                    <a:pt x="6" y="150"/>
                    <a:pt x="0" y="90"/>
                    <a:pt x="34" y="4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70" y="6"/>
                    <a:pt x="130" y="0"/>
                    <a:pt x="171" y="34"/>
                  </a:cubicBezTo>
                  <a:cubicBezTo>
                    <a:pt x="212" y="68"/>
                    <a:pt x="218" y="129"/>
                    <a:pt x="184" y="170"/>
                  </a:cubicBezTo>
                  <a:cubicBezTo>
                    <a:pt x="182" y="172"/>
                    <a:pt x="182" y="172"/>
                    <a:pt x="182" y="172"/>
                  </a:cubicBezTo>
                  <a:cubicBezTo>
                    <a:pt x="163" y="195"/>
                    <a:pt x="136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534">
              <a:extLst>
                <a:ext uri="{FF2B5EF4-FFF2-40B4-BE49-F238E27FC236}">
                  <a16:creationId xmlns:a16="http://schemas.microsoft.com/office/drawing/2014/main" id="{4578DC50-F701-45CA-B59F-B3BA620EB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2668"/>
              <a:ext cx="75" cy="72"/>
            </a:xfrm>
            <a:custGeom>
              <a:avLst/>
              <a:gdLst>
                <a:gd name="T0" fmla="*/ 138 w 274"/>
                <a:gd name="T1" fmla="*/ 258 h 258"/>
                <a:gd name="T2" fmla="*/ 39 w 274"/>
                <a:gd name="T3" fmla="*/ 206 h 258"/>
                <a:gd name="T4" fmla="*/ 38 w 274"/>
                <a:gd name="T5" fmla="*/ 204 h 258"/>
                <a:gd name="T6" fmla="*/ 69 w 274"/>
                <a:gd name="T7" fmla="*/ 37 h 258"/>
                <a:gd name="T8" fmla="*/ 235 w 274"/>
                <a:gd name="T9" fmla="*/ 69 h 258"/>
                <a:gd name="T10" fmla="*/ 237 w 274"/>
                <a:gd name="T11" fmla="*/ 71 h 258"/>
                <a:gd name="T12" fmla="*/ 206 w 274"/>
                <a:gd name="T13" fmla="*/ 237 h 258"/>
                <a:gd name="T14" fmla="*/ 138 w 274"/>
                <a:gd name="T15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4" h="258">
                  <a:moveTo>
                    <a:pt x="138" y="258"/>
                  </a:moveTo>
                  <a:cubicBezTo>
                    <a:pt x="100" y="258"/>
                    <a:pt x="62" y="240"/>
                    <a:pt x="39" y="206"/>
                  </a:cubicBezTo>
                  <a:cubicBezTo>
                    <a:pt x="38" y="204"/>
                    <a:pt x="38" y="204"/>
                    <a:pt x="38" y="204"/>
                  </a:cubicBezTo>
                  <a:cubicBezTo>
                    <a:pt x="0" y="149"/>
                    <a:pt x="14" y="75"/>
                    <a:pt x="69" y="37"/>
                  </a:cubicBezTo>
                  <a:cubicBezTo>
                    <a:pt x="124" y="0"/>
                    <a:pt x="198" y="14"/>
                    <a:pt x="235" y="69"/>
                  </a:cubicBezTo>
                  <a:cubicBezTo>
                    <a:pt x="237" y="71"/>
                    <a:pt x="237" y="71"/>
                    <a:pt x="237" y="71"/>
                  </a:cubicBezTo>
                  <a:cubicBezTo>
                    <a:pt x="274" y="126"/>
                    <a:pt x="260" y="200"/>
                    <a:pt x="206" y="237"/>
                  </a:cubicBezTo>
                  <a:cubicBezTo>
                    <a:pt x="185" y="252"/>
                    <a:pt x="161" y="258"/>
                    <a:pt x="138" y="2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535">
              <a:extLst>
                <a:ext uri="{FF2B5EF4-FFF2-40B4-BE49-F238E27FC236}">
                  <a16:creationId xmlns:a16="http://schemas.microsoft.com/office/drawing/2014/main" id="{128B9C0E-9AD5-4B80-9EDD-2900D1AE0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600"/>
              <a:ext cx="72" cy="68"/>
            </a:xfrm>
            <a:custGeom>
              <a:avLst/>
              <a:gdLst>
                <a:gd name="T0" fmla="*/ 129 w 259"/>
                <a:gd name="T1" fmla="*/ 245 h 245"/>
                <a:gd name="T2" fmla="*/ 56 w 259"/>
                <a:gd name="T3" fmla="*/ 219 h 245"/>
                <a:gd name="T4" fmla="*/ 41 w 259"/>
                <a:gd name="T5" fmla="*/ 58 h 245"/>
                <a:gd name="T6" fmla="*/ 43 w 259"/>
                <a:gd name="T7" fmla="*/ 56 h 245"/>
                <a:gd name="T8" fmla="*/ 204 w 259"/>
                <a:gd name="T9" fmla="*/ 41 h 245"/>
                <a:gd name="T10" fmla="*/ 219 w 259"/>
                <a:gd name="T11" fmla="*/ 202 h 245"/>
                <a:gd name="T12" fmla="*/ 217 w 259"/>
                <a:gd name="T13" fmla="*/ 204 h 245"/>
                <a:gd name="T14" fmla="*/ 129 w 259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5">
                  <a:moveTo>
                    <a:pt x="129" y="245"/>
                  </a:moveTo>
                  <a:cubicBezTo>
                    <a:pt x="103" y="245"/>
                    <a:pt x="77" y="237"/>
                    <a:pt x="56" y="219"/>
                  </a:cubicBezTo>
                  <a:cubicBezTo>
                    <a:pt x="7" y="179"/>
                    <a:pt x="0" y="107"/>
                    <a:pt x="41" y="58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83" y="7"/>
                    <a:pt x="155" y="0"/>
                    <a:pt x="204" y="41"/>
                  </a:cubicBezTo>
                  <a:cubicBezTo>
                    <a:pt x="252" y="81"/>
                    <a:pt x="259" y="153"/>
                    <a:pt x="219" y="202"/>
                  </a:cubicBezTo>
                  <a:cubicBezTo>
                    <a:pt x="217" y="204"/>
                    <a:pt x="217" y="204"/>
                    <a:pt x="217" y="204"/>
                  </a:cubicBezTo>
                  <a:cubicBezTo>
                    <a:pt x="194" y="231"/>
                    <a:pt x="162" y="245"/>
                    <a:pt x="129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536">
              <a:extLst>
                <a:ext uri="{FF2B5EF4-FFF2-40B4-BE49-F238E27FC236}">
                  <a16:creationId xmlns:a16="http://schemas.microsoft.com/office/drawing/2014/main" id="{53493F5E-0739-4ACA-8FC9-9F2A8DACA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2505"/>
              <a:ext cx="78" cy="74"/>
            </a:xfrm>
            <a:custGeom>
              <a:avLst/>
              <a:gdLst>
                <a:gd name="T0" fmla="*/ 143 w 284"/>
                <a:gd name="T1" fmla="*/ 267 h 267"/>
                <a:gd name="T2" fmla="*/ 41 w 284"/>
                <a:gd name="T3" fmla="*/ 213 h 267"/>
                <a:gd name="T4" fmla="*/ 39 w 284"/>
                <a:gd name="T5" fmla="*/ 211 h 267"/>
                <a:gd name="T6" fmla="*/ 71 w 284"/>
                <a:gd name="T7" fmla="*/ 39 h 267"/>
                <a:gd name="T8" fmla="*/ 243 w 284"/>
                <a:gd name="T9" fmla="*/ 71 h 267"/>
                <a:gd name="T10" fmla="*/ 245 w 284"/>
                <a:gd name="T11" fmla="*/ 74 h 267"/>
                <a:gd name="T12" fmla="*/ 213 w 284"/>
                <a:gd name="T13" fmla="*/ 246 h 267"/>
                <a:gd name="T14" fmla="*/ 143 w 284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4" h="267">
                  <a:moveTo>
                    <a:pt x="143" y="267"/>
                  </a:moveTo>
                  <a:cubicBezTo>
                    <a:pt x="104" y="267"/>
                    <a:pt x="65" y="248"/>
                    <a:pt x="41" y="213"/>
                  </a:cubicBezTo>
                  <a:cubicBezTo>
                    <a:pt x="39" y="211"/>
                    <a:pt x="39" y="211"/>
                    <a:pt x="39" y="211"/>
                  </a:cubicBezTo>
                  <a:cubicBezTo>
                    <a:pt x="0" y="155"/>
                    <a:pt x="15" y="78"/>
                    <a:pt x="71" y="39"/>
                  </a:cubicBezTo>
                  <a:cubicBezTo>
                    <a:pt x="128" y="0"/>
                    <a:pt x="205" y="15"/>
                    <a:pt x="243" y="71"/>
                  </a:cubicBezTo>
                  <a:cubicBezTo>
                    <a:pt x="245" y="74"/>
                    <a:pt x="245" y="74"/>
                    <a:pt x="245" y="74"/>
                  </a:cubicBezTo>
                  <a:cubicBezTo>
                    <a:pt x="284" y="130"/>
                    <a:pt x="269" y="207"/>
                    <a:pt x="213" y="246"/>
                  </a:cubicBezTo>
                  <a:cubicBezTo>
                    <a:pt x="191" y="260"/>
                    <a:pt x="167" y="267"/>
                    <a:pt x="143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537">
              <a:extLst>
                <a:ext uri="{FF2B5EF4-FFF2-40B4-BE49-F238E27FC236}">
                  <a16:creationId xmlns:a16="http://schemas.microsoft.com/office/drawing/2014/main" id="{E3319293-1289-4370-86E1-5EFF140CE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453"/>
              <a:ext cx="63" cy="60"/>
            </a:xfrm>
            <a:custGeom>
              <a:avLst/>
              <a:gdLst>
                <a:gd name="T0" fmla="*/ 113 w 227"/>
                <a:gd name="T1" fmla="*/ 215 h 215"/>
                <a:gd name="T2" fmla="*/ 49 w 227"/>
                <a:gd name="T3" fmla="*/ 192 h 215"/>
                <a:gd name="T4" fmla="*/ 36 w 227"/>
                <a:gd name="T5" fmla="*/ 50 h 215"/>
                <a:gd name="T6" fmla="*/ 37 w 227"/>
                <a:gd name="T7" fmla="*/ 49 h 215"/>
                <a:gd name="T8" fmla="*/ 179 w 227"/>
                <a:gd name="T9" fmla="*/ 36 h 215"/>
                <a:gd name="T10" fmla="*/ 192 w 227"/>
                <a:gd name="T11" fmla="*/ 177 h 215"/>
                <a:gd name="T12" fmla="*/ 190 w 227"/>
                <a:gd name="T13" fmla="*/ 179 h 215"/>
                <a:gd name="T14" fmla="*/ 113 w 227"/>
                <a:gd name="T15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7" h="215">
                  <a:moveTo>
                    <a:pt x="113" y="215"/>
                  </a:moveTo>
                  <a:cubicBezTo>
                    <a:pt x="90" y="215"/>
                    <a:pt x="67" y="207"/>
                    <a:pt x="49" y="192"/>
                  </a:cubicBezTo>
                  <a:cubicBezTo>
                    <a:pt x="6" y="156"/>
                    <a:pt x="0" y="93"/>
                    <a:pt x="36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73" y="6"/>
                    <a:pt x="136" y="0"/>
                    <a:pt x="179" y="36"/>
                  </a:cubicBezTo>
                  <a:cubicBezTo>
                    <a:pt x="221" y="71"/>
                    <a:pt x="227" y="134"/>
                    <a:pt x="192" y="177"/>
                  </a:cubicBezTo>
                  <a:cubicBezTo>
                    <a:pt x="190" y="179"/>
                    <a:pt x="190" y="179"/>
                    <a:pt x="190" y="179"/>
                  </a:cubicBezTo>
                  <a:cubicBezTo>
                    <a:pt x="170" y="203"/>
                    <a:pt x="142" y="215"/>
                    <a:pt x="113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538">
              <a:extLst>
                <a:ext uri="{FF2B5EF4-FFF2-40B4-BE49-F238E27FC236}">
                  <a16:creationId xmlns:a16="http://schemas.microsoft.com/office/drawing/2014/main" id="{780A5B40-5D41-4EF7-B70E-B42F4FDB9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2342"/>
              <a:ext cx="81" cy="76"/>
            </a:xfrm>
            <a:custGeom>
              <a:avLst/>
              <a:gdLst>
                <a:gd name="T0" fmla="*/ 148 w 293"/>
                <a:gd name="T1" fmla="*/ 277 h 277"/>
                <a:gd name="T2" fmla="*/ 42 w 293"/>
                <a:gd name="T3" fmla="*/ 221 h 277"/>
                <a:gd name="T4" fmla="*/ 40 w 293"/>
                <a:gd name="T5" fmla="*/ 218 h 277"/>
                <a:gd name="T6" fmla="*/ 73 w 293"/>
                <a:gd name="T7" fmla="*/ 40 h 277"/>
                <a:gd name="T8" fmla="*/ 252 w 293"/>
                <a:gd name="T9" fmla="*/ 74 h 277"/>
                <a:gd name="T10" fmla="*/ 253 w 293"/>
                <a:gd name="T11" fmla="*/ 76 h 277"/>
                <a:gd name="T12" fmla="*/ 220 w 293"/>
                <a:gd name="T13" fmla="*/ 254 h 277"/>
                <a:gd name="T14" fmla="*/ 148 w 293"/>
                <a:gd name="T15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3" h="277">
                  <a:moveTo>
                    <a:pt x="148" y="277"/>
                  </a:moveTo>
                  <a:cubicBezTo>
                    <a:pt x="107" y="277"/>
                    <a:pt x="67" y="257"/>
                    <a:pt x="42" y="221"/>
                  </a:cubicBezTo>
                  <a:cubicBezTo>
                    <a:pt x="40" y="218"/>
                    <a:pt x="40" y="218"/>
                    <a:pt x="40" y="218"/>
                  </a:cubicBezTo>
                  <a:cubicBezTo>
                    <a:pt x="0" y="160"/>
                    <a:pt x="15" y="80"/>
                    <a:pt x="73" y="40"/>
                  </a:cubicBezTo>
                  <a:cubicBezTo>
                    <a:pt x="132" y="0"/>
                    <a:pt x="212" y="15"/>
                    <a:pt x="252" y="74"/>
                  </a:cubicBezTo>
                  <a:cubicBezTo>
                    <a:pt x="253" y="76"/>
                    <a:pt x="253" y="76"/>
                    <a:pt x="253" y="76"/>
                  </a:cubicBezTo>
                  <a:cubicBezTo>
                    <a:pt x="293" y="134"/>
                    <a:pt x="278" y="214"/>
                    <a:pt x="220" y="254"/>
                  </a:cubicBezTo>
                  <a:cubicBezTo>
                    <a:pt x="198" y="269"/>
                    <a:pt x="173" y="277"/>
                    <a:pt x="148" y="2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539">
              <a:extLst>
                <a:ext uri="{FF2B5EF4-FFF2-40B4-BE49-F238E27FC236}">
                  <a16:creationId xmlns:a16="http://schemas.microsoft.com/office/drawing/2014/main" id="{3FA7DD27-1330-4F27-B488-4C01E33F9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2271"/>
              <a:ext cx="59" cy="56"/>
            </a:xfrm>
            <a:custGeom>
              <a:avLst/>
              <a:gdLst>
                <a:gd name="T0" fmla="*/ 105 w 211"/>
                <a:gd name="T1" fmla="*/ 200 h 200"/>
                <a:gd name="T2" fmla="*/ 75 w 211"/>
                <a:gd name="T3" fmla="*/ 196 h 200"/>
                <a:gd name="T4" fmla="*/ 16 w 211"/>
                <a:gd name="T5" fmla="*/ 77 h 200"/>
                <a:gd name="T6" fmla="*/ 17 w 211"/>
                <a:gd name="T7" fmla="*/ 75 h 200"/>
                <a:gd name="T8" fmla="*/ 135 w 211"/>
                <a:gd name="T9" fmla="*/ 16 h 200"/>
                <a:gd name="T10" fmla="*/ 194 w 211"/>
                <a:gd name="T11" fmla="*/ 135 h 200"/>
                <a:gd name="T12" fmla="*/ 194 w 211"/>
                <a:gd name="T13" fmla="*/ 137 h 200"/>
                <a:gd name="T14" fmla="*/ 105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5" y="200"/>
                  </a:moveTo>
                  <a:cubicBezTo>
                    <a:pt x="95" y="200"/>
                    <a:pt x="85" y="199"/>
                    <a:pt x="75" y="196"/>
                  </a:cubicBezTo>
                  <a:cubicBezTo>
                    <a:pt x="26" y="179"/>
                    <a:pt x="0" y="126"/>
                    <a:pt x="16" y="77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33" y="26"/>
                    <a:pt x="86" y="0"/>
                    <a:pt x="135" y="16"/>
                  </a:cubicBezTo>
                  <a:cubicBezTo>
                    <a:pt x="184" y="33"/>
                    <a:pt x="211" y="86"/>
                    <a:pt x="194" y="135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80" y="176"/>
                    <a:pt x="144" y="200"/>
                    <a:pt x="105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540">
              <a:extLst>
                <a:ext uri="{FF2B5EF4-FFF2-40B4-BE49-F238E27FC236}">
                  <a16:creationId xmlns:a16="http://schemas.microsoft.com/office/drawing/2014/main" id="{896A8D97-9CBF-468F-985A-0185D9DB2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2157"/>
              <a:ext cx="75" cy="72"/>
            </a:xfrm>
            <a:custGeom>
              <a:avLst/>
              <a:gdLst>
                <a:gd name="T0" fmla="*/ 136 w 271"/>
                <a:gd name="T1" fmla="*/ 262 h 262"/>
                <a:gd name="T2" fmla="*/ 16 w 271"/>
                <a:gd name="T3" fmla="*/ 167 h 262"/>
                <a:gd name="T4" fmla="*/ 15 w 271"/>
                <a:gd name="T5" fmla="*/ 164 h 262"/>
                <a:gd name="T6" fmla="*/ 107 w 271"/>
                <a:gd name="T7" fmla="*/ 16 h 262"/>
                <a:gd name="T8" fmla="*/ 255 w 271"/>
                <a:gd name="T9" fmla="*/ 107 h 262"/>
                <a:gd name="T10" fmla="*/ 255 w 271"/>
                <a:gd name="T11" fmla="*/ 110 h 262"/>
                <a:gd name="T12" fmla="*/ 164 w 271"/>
                <a:gd name="T13" fmla="*/ 258 h 262"/>
                <a:gd name="T14" fmla="*/ 136 w 271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2">
                  <a:moveTo>
                    <a:pt x="136" y="262"/>
                  </a:moveTo>
                  <a:cubicBezTo>
                    <a:pt x="80" y="262"/>
                    <a:pt x="29" y="223"/>
                    <a:pt x="16" y="167"/>
                  </a:cubicBezTo>
                  <a:cubicBezTo>
                    <a:pt x="15" y="164"/>
                    <a:pt x="15" y="164"/>
                    <a:pt x="15" y="164"/>
                  </a:cubicBezTo>
                  <a:cubicBezTo>
                    <a:pt x="0" y="98"/>
                    <a:pt x="41" y="32"/>
                    <a:pt x="107" y="16"/>
                  </a:cubicBezTo>
                  <a:cubicBezTo>
                    <a:pt x="173" y="0"/>
                    <a:pt x="239" y="41"/>
                    <a:pt x="255" y="107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71" y="176"/>
                    <a:pt x="230" y="243"/>
                    <a:pt x="164" y="258"/>
                  </a:cubicBezTo>
                  <a:cubicBezTo>
                    <a:pt x="154" y="261"/>
                    <a:pt x="145" y="262"/>
                    <a:pt x="136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541">
              <a:extLst>
                <a:ext uri="{FF2B5EF4-FFF2-40B4-BE49-F238E27FC236}">
                  <a16:creationId xmlns:a16="http://schemas.microsoft.com/office/drawing/2014/main" id="{A0A363E9-211B-4D89-8D9A-10728A5CE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076"/>
              <a:ext cx="76" cy="73"/>
            </a:xfrm>
            <a:custGeom>
              <a:avLst/>
              <a:gdLst>
                <a:gd name="T0" fmla="*/ 138 w 276"/>
                <a:gd name="T1" fmla="*/ 262 h 262"/>
                <a:gd name="T2" fmla="*/ 99 w 276"/>
                <a:gd name="T3" fmla="*/ 256 h 262"/>
                <a:gd name="T4" fmla="*/ 22 w 276"/>
                <a:gd name="T5" fmla="*/ 101 h 262"/>
                <a:gd name="T6" fmla="*/ 23 w 276"/>
                <a:gd name="T7" fmla="*/ 98 h 262"/>
                <a:gd name="T8" fmla="*/ 177 w 276"/>
                <a:gd name="T9" fmla="*/ 21 h 262"/>
                <a:gd name="T10" fmla="*/ 254 w 276"/>
                <a:gd name="T11" fmla="*/ 176 h 262"/>
                <a:gd name="T12" fmla="*/ 253 w 276"/>
                <a:gd name="T13" fmla="*/ 179 h 262"/>
                <a:gd name="T14" fmla="*/ 138 w 276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262">
                  <a:moveTo>
                    <a:pt x="138" y="262"/>
                  </a:moveTo>
                  <a:cubicBezTo>
                    <a:pt x="125" y="262"/>
                    <a:pt x="112" y="260"/>
                    <a:pt x="99" y="256"/>
                  </a:cubicBezTo>
                  <a:cubicBezTo>
                    <a:pt x="35" y="234"/>
                    <a:pt x="0" y="165"/>
                    <a:pt x="22" y="101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44" y="34"/>
                    <a:pt x="113" y="0"/>
                    <a:pt x="177" y="21"/>
                  </a:cubicBezTo>
                  <a:cubicBezTo>
                    <a:pt x="241" y="43"/>
                    <a:pt x="276" y="112"/>
                    <a:pt x="254" y="176"/>
                  </a:cubicBezTo>
                  <a:cubicBezTo>
                    <a:pt x="253" y="179"/>
                    <a:pt x="253" y="179"/>
                    <a:pt x="253" y="179"/>
                  </a:cubicBezTo>
                  <a:cubicBezTo>
                    <a:pt x="236" y="230"/>
                    <a:pt x="189" y="262"/>
                    <a:pt x="138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542">
              <a:extLst>
                <a:ext uri="{FF2B5EF4-FFF2-40B4-BE49-F238E27FC236}">
                  <a16:creationId xmlns:a16="http://schemas.microsoft.com/office/drawing/2014/main" id="{87A81DC2-D1F9-4801-9E3C-4E57D4A0A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1975"/>
              <a:ext cx="56" cy="54"/>
            </a:xfrm>
            <a:custGeom>
              <a:avLst/>
              <a:gdLst>
                <a:gd name="T0" fmla="*/ 102 w 203"/>
                <a:gd name="T1" fmla="*/ 196 h 196"/>
                <a:gd name="T2" fmla="*/ 13 w 203"/>
                <a:gd name="T3" fmla="*/ 125 h 196"/>
                <a:gd name="T4" fmla="*/ 12 w 203"/>
                <a:gd name="T5" fmla="*/ 123 h 196"/>
                <a:gd name="T6" fmla="*/ 81 w 203"/>
                <a:gd name="T7" fmla="*/ 12 h 196"/>
                <a:gd name="T8" fmla="*/ 191 w 203"/>
                <a:gd name="T9" fmla="*/ 81 h 196"/>
                <a:gd name="T10" fmla="*/ 192 w 203"/>
                <a:gd name="T11" fmla="*/ 83 h 196"/>
                <a:gd name="T12" fmla="*/ 123 w 203"/>
                <a:gd name="T13" fmla="*/ 193 h 196"/>
                <a:gd name="T14" fmla="*/ 102 w 203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3" h="196">
                  <a:moveTo>
                    <a:pt x="102" y="196"/>
                  </a:moveTo>
                  <a:cubicBezTo>
                    <a:pt x="60" y="196"/>
                    <a:pt x="23" y="167"/>
                    <a:pt x="13" y="125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0" y="73"/>
                    <a:pt x="31" y="24"/>
                    <a:pt x="81" y="12"/>
                  </a:cubicBezTo>
                  <a:cubicBezTo>
                    <a:pt x="130" y="0"/>
                    <a:pt x="180" y="31"/>
                    <a:pt x="191" y="81"/>
                  </a:cubicBezTo>
                  <a:cubicBezTo>
                    <a:pt x="192" y="83"/>
                    <a:pt x="192" y="83"/>
                    <a:pt x="192" y="83"/>
                  </a:cubicBezTo>
                  <a:cubicBezTo>
                    <a:pt x="203" y="132"/>
                    <a:pt x="173" y="182"/>
                    <a:pt x="123" y="193"/>
                  </a:cubicBezTo>
                  <a:cubicBezTo>
                    <a:pt x="116" y="195"/>
                    <a:pt x="109" y="196"/>
                    <a:pt x="102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543">
              <a:extLst>
                <a:ext uri="{FF2B5EF4-FFF2-40B4-BE49-F238E27FC236}">
                  <a16:creationId xmlns:a16="http://schemas.microsoft.com/office/drawing/2014/main" id="{797C2BBF-E5A5-4C87-941E-AF3CA34FF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892"/>
              <a:ext cx="64" cy="64"/>
            </a:xfrm>
            <a:custGeom>
              <a:avLst/>
              <a:gdLst>
                <a:gd name="T0" fmla="*/ 117 w 233"/>
                <a:gd name="T1" fmla="*/ 232 h 232"/>
                <a:gd name="T2" fmla="*/ 4 w 233"/>
                <a:gd name="T3" fmla="*/ 124 h 232"/>
                <a:gd name="T4" fmla="*/ 3 w 233"/>
                <a:gd name="T5" fmla="*/ 121 h 232"/>
                <a:gd name="T6" fmla="*/ 111 w 233"/>
                <a:gd name="T7" fmla="*/ 3 h 232"/>
                <a:gd name="T8" fmla="*/ 230 w 233"/>
                <a:gd name="T9" fmla="*/ 111 h 232"/>
                <a:gd name="T10" fmla="*/ 230 w 233"/>
                <a:gd name="T11" fmla="*/ 113 h 232"/>
                <a:gd name="T12" fmla="*/ 122 w 233"/>
                <a:gd name="T13" fmla="*/ 232 h 232"/>
                <a:gd name="T14" fmla="*/ 117 w 233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32">
                  <a:moveTo>
                    <a:pt x="117" y="232"/>
                  </a:moveTo>
                  <a:cubicBezTo>
                    <a:pt x="56" y="232"/>
                    <a:pt x="6" y="184"/>
                    <a:pt x="4" y="124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0" y="59"/>
                    <a:pt x="49" y="6"/>
                    <a:pt x="111" y="3"/>
                  </a:cubicBezTo>
                  <a:cubicBezTo>
                    <a:pt x="174" y="0"/>
                    <a:pt x="227" y="48"/>
                    <a:pt x="230" y="11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233" y="176"/>
                    <a:pt x="185" y="229"/>
                    <a:pt x="122" y="232"/>
                  </a:cubicBezTo>
                  <a:cubicBezTo>
                    <a:pt x="120" y="232"/>
                    <a:pt x="118" y="232"/>
                    <a:pt x="117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544">
              <a:extLst>
                <a:ext uri="{FF2B5EF4-FFF2-40B4-BE49-F238E27FC236}">
                  <a16:creationId xmlns:a16="http://schemas.microsoft.com/office/drawing/2014/main" id="{E4AE5125-49DE-4495-9A87-BEF91488C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1775"/>
              <a:ext cx="71" cy="70"/>
            </a:xfrm>
            <a:custGeom>
              <a:avLst/>
              <a:gdLst>
                <a:gd name="T0" fmla="*/ 129 w 257"/>
                <a:gd name="T1" fmla="*/ 252 h 252"/>
                <a:gd name="T2" fmla="*/ 112 w 257"/>
                <a:gd name="T3" fmla="*/ 250 h 252"/>
                <a:gd name="T4" fmla="*/ 10 w 257"/>
                <a:gd name="T5" fmla="*/ 115 h 252"/>
                <a:gd name="T6" fmla="*/ 10 w 257"/>
                <a:gd name="T7" fmla="*/ 112 h 252"/>
                <a:gd name="T8" fmla="*/ 146 w 257"/>
                <a:gd name="T9" fmla="*/ 10 h 252"/>
                <a:gd name="T10" fmla="*/ 248 w 257"/>
                <a:gd name="T11" fmla="*/ 145 h 252"/>
                <a:gd name="T12" fmla="*/ 248 w 257"/>
                <a:gd name="T13" fmla="*/ 148 h 252"/>
                <a:gd name="T14" fmla="*/ 129 w 257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52">
                  <a:moveTo>
                    <a:pt x="129" y="252"/>
                  </a:moveTo>
                  <a:cubicBezTo>
                    <a:pt x="123" y="252"/>
                    <a:pt x="118" y="251"/>
                    <a:pt x="112" y="250"/>
                  </a:cubicBezTo>
                  <a:cubicBezTo>
                    <a:pt x="46" y="241"/>
                    <a:pt x="0" y="180"/>
                    <a:pt x="10" y="115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9" y="46"/>
                    <a:pt x="80" y="0"/>
                    <a:pt x="146" y="10"/>
                  </a:cubicBezTo>
                  <a:cubicBezTo>
                    <a:pt x="211" y="19"/>
                    <a:pt x="257" y="80"/>
                    <a:pt x="248" y="145"/>
                  </a:cubicBezTo>
                  <a:cubicBezTo>
                    <a:pt x="248" y="148"/>
                    <a:pt x="248" y="148"/>
                    <a:pt x="248" y="148"/>
                  </a:cubicBezTo>
                  <a:cubicBezTo>
                    <a:pt x="239" y="208"/>
                    <a:pt x="188" y="252"/>
                    <a:pt x="129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545">
              <a:extLst>
                <a:ext uri="{FF2B5EF4-FFF2-40B4-BE49-F238E27FC236}">
                  <a16:creationId xmlns:a16="http://schemas.microsoft.com/office/drawing/2014/main" id="{EB464A63-28F7-4F6A-B353-5A8EF627F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708"/>
              <a:ext cx="40" cy="39"/>
            </a:xfrm>
            <a:custGeom>
              <a:avLst/>
              <a:gdLst>
                <a:gd name="T0" fmla="*/ 72 w 144"/>
                <a:gd name="T1" fmla="*/ 143 h 143"/>
                <a:gd name="T2" fmla="*/ 2 w 144"/>
                <a:gd name="T3" fmla="*/ 77 h 143"/>
                <a:gd name="T4" fmla="*/ 2 w 144"/>
                <a:gd name="T5" fmla="*/ 75 h 143"/>
                <a:gd name="T6" fmla="*/ 69 w 144"/>
                <a:gd name="T7" fmla="*/ 2 h 143"/>
                <a:gd name="T8" fmla="*/ 142 w 144"/>
                <a:gd name="T9" fmla="*/ 69 h 143"/>
                <a:gd name="T10" fmla="*/ 142 w 144"/>
                <a:gd name="T11" fmla="*/ 70 h 143"/>
                <a:gd name="T12" fmla="*/ 75 w 144"/>
                <a:gd name="T13" fmla="*/ 143 h 143"/>
                <a:gd name="T14" fmla="*/ 72 w 144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143">
                  <a:moveTo>
                    <a:pt x="72" y="143"/>
                  </a:moveTo>
                  <a:cubicBezTo>
                    <a:pt x="35" y="143"/>
                    <a:pt x="4" y="114"/>
                    <a:pt x="2" y="77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37"/>
                    <a:pt x="30" y="4"/>
                    <a:pt x="69" y="2"/>
                  </a:cubicBezTo>
                  <a:cubicBezTo>
                    <a:pt x="107" y="0"/>
                    <a:pt x="140" y="30"/>
                    <a:pt x="142" y="69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4" y="109"/>
                    <a:pt x="114" y="141"/>
                    <a:pt x="75" y="143"/>
                  </a:cubicBezTo>
                  <a:cubicBezTo>
                    <a:pt x="74" y="143"/>
                    <a:pt x="73" y="143"/>
                    <a:pt x="72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546">
              <a:extLst>
                <a:ext uri="{FF2B5EF4-FFF2-40B4-BE49-F238E27FC236}">
                  <a16:creationId xmlns:a16="http://schemas.microsoft.com/office/drawing/2014/main" id="{03A43048-A3FA-4C80-BAB5-C02D373B3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1583"/>
              <a:ext cx="65" cy="64"/>
            </a:xfrm>
            <a:custGeom>
              <a:avLst/>
              <a:gdLst>
                <a:gd name="T0" fmla="*/ 118 w 236"/>
                <a:gd name="T1" fmla="*/ 232 h 232"/>
                <a:gd name="T2" fmla="*/ 102 w 236"/>
                <a:gd name="T3" fmla="*/ 231 h 232"/>
                <a:gd name="T4" fmla="*/ 8 w 236"/>
                <a:gd name="T5" fmla="*/ 105 h 232"/>
                <a:gd name="T6" fmla="*/ 8 w 236"/>
                <a:gd name="T7" fmla="*/ 103 h 232"/>
                <a:gd name="T8" fmla="*/ 134 w 236"/>
                <a:gd name="T9" fmla="*/ 9 h 232"/>
                <a:gd name="T10" fmla="*/ 228 w 236"/>
                <a:gd name="T11" fmla="*/ 134 h 232"/>
                <a:gd name="T12" fmla="*/ 228 w 236"/>
                <a:gd name="T13" fmla="*/ 136 h 232"/>
                <a:gd name="T14" fmla="*/ 118 w 236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6" h="232">
                  <a:moveTo>
                    <a:pt x="118" y="232"/>
                  </a:moveTo>
                  <a:cubicBezTo>
                    <a:pt x="113" y="232"/>
                    <a:pt x="108" y="231"/>
                    <a:pt x="102" y="231"/>
                  </a:cubicBezTo>
                  <a:cubicBezTo>
                    <a:pt x="42" y="222"/>
                    <a:pt x="0" y="166"/>
                    <a:pt x="8" y="105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17" y="42"/>
                    <a:pt x="73" y="0"/>
                    <a:pt x="134" y="9"/>
                  </a:cubicBezTo>
                  <a:cubicBezTo>
                    <a:pt x="194" y="17"/>
                    <a:pt x="236" y="73"/>
                    <a:pt x="228" y="134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0" y="192"/>
                    <a:pt x="172" y="232"/>
                    <a:pt x="11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547">
              <a:extLst>
                <a:ext uri="{FF2B5EF4-FFF2-40B4-BE49-F238E27FC236}">
                  <a16:creationId xmlns:a16="http://schemas.microsoft.com/office/drawing/2014/main" id="{E6762FA0-6F86-4DC0-96F7-F456F72C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508"/>
              <a:ext cx="46" cy="46"/>
            </a:xfrm>
            <a:custGeom>
              <a:avLst/>
              <a:gdLst>
                <a:gd name="T0" fmla="*/ 83 w 166"/>
                <a:gd name="T1" fmla="*/ 166 h 166"/>
                <a:gd name="T2" fmla="*/ 2 w 166"/>
                <a:gd name="T3" fmla="*/ 89 h 166"/>
                <a:gd name="T4" fmla="*/ 2 w 166"/>
                <a:gd name="T5" fmla="*/ 87 h 166"/>
                <a:gd name="T6" fmla="*/ 80 w 166"/>
                <a:gd name="T7" fmla="*/ 2 h 166"/>
                <a:gd name="T8" fmla="*/ 164 w 166"/>
                <a:gd name="T9" fmla="*/ 80 h 166"/>
                <a:gd name="T10" fmla="*/ 164 w 166"/>
                <a:gd name="T11" fmla="*/ 81 h 166"/>
                <a:gd name="T12" fmla="*/ 87 w 166"/>
                <a:gd name="T13" fmla="*/ 166 h 166"/>
                <a:gd name="T14" fmla="*/ 83 w 166"/>
                <a:gd name="T15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6">
                  <a:moveTo>
                    <a:pt x="83" y="166"/>
                  </a:moveTo>
                  <a:cubicBezTo>
                    <a:pt x="40" y="166"/>
                    <a:pt x="4" y="132"/>
                    <a:pt x="2" y="89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0" y="42"/>
                    <a:pt x="35" y="4"/>
                    <a:pt x="80" y="2"/>
                  </a:cubicBezTo>
                  <a:cubicBezTo>
                    <a:pt x="124" y="0"/>
                    <a:pt x="162" y="35"/>
                    <a:pt x="164" y="80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6" y="126"/>
                    <a:pt x="132" y="164"/>
                    <a:pt x="87" y="166"/>
                  </a:cubicBezTo>
                  <a:cubicBezTo>
                    <a:pt x="86" y="166"/>
                    <a:pt x="85" y="166"/>
                    <a:pt x="83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548">
              <a:extLst>
                <a:ext uri="{FF2B5EF4-FFF2-40B4-BE49-F238E27FC236}">
                  <a16:creationId xmlns:a16="http://schemas.microsoft.com/office/drawing/2014/main" id="{2AED1620-E81F-4C34-8EDE-F0B7974AB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1384"/>
              <a:ext cx="75" cy="73"/>
            </a:xfrm>
            <a:custGeom>
              <a:avLst/>
              <a:gdLst>
                <a:gd name="T0" fmla="*/ 135 w 270"/>
                <a:gd name="T1" fmla="*/ 264 h 264"/>
                <a:gd name="T2" fmla="*/ 118 w 270"/>
                <a:gd name="T3" fmla="*/ 263 h 264"/>
                <a:gd name="T4" fmla="*/ 10 w 270"/>
                <a:gd name="T5" fmla="*/ 120 h 264"/>
                <a:gd name="T6" fmla="*/ 10 w 270"/>
                <a:gd name="T7" fmla="*/ 117 h 264"/>
                <a:gd name="T8" fmla="*/ 153 w 270"/>
                <a:gd name="T9" fmla="*/ 9 h 264"/>
                <a:gd name="T10" fmla="*/ 261 w 270"/>
                <a:gd name="T11" fmla="*/ 152 h 264"/>
                <a:gd name="T12" fmla="*/ 260 w 270"/>
                <a:gd name="T13" fmla="*/ 155 h 264"/>
                <a:gd name="T14" fmla="*/ 135 w 270"/>
                <a:gd name="T15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64">
                  <a:moveTo>
                    <a:pt x="135" y="264"/>
                  </a:moveTo>
                  <a:cubicBezTo>
                    <a:pt x="129" y="264"/>
                    <a:pt x="124" y="264"/>
                    <a:pt x="118" y="263"/>
                  </a:cubicBezTo>
                  <a:cubicBezTo>
                    <a:pt x="48" y="253"/>
                    <a:pt x="0" y="189"/>
                    <a:pt x="10" y="120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20" y="48"/>
                    <a:pt x="84" y="0"/>
                    <a:pt x="153" y="9"/>
                  </a:cubicBezTo>
                  <a:cubicBezTo>
                    <a:pt x="222" y="19"/>
                    <a:pt x="270" y="83"/>
                    <a:pt x="261" y="152"/>
                  </a:cubicBezTo>
                  <a:cubicBezTo>
                    <a:pt x="260" y="155"/>
                    <a:pt x="260" y="155"/>
                    <a:pt x="260" y="155"/>
                  </a:cubicBezTo>
                  <a:cubicBezTo>
                    <a:pt x="252" y="218"/>
                    <a:pt x="197" y="264"/>
                    <a:pt x="135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549">
              <a:extLst>
                <a:ext uri="{FF2B5EF4-FFF2-40B4-BE49-F238E27FC236}">
                  <a16:creationId xmlns:a16="http://schemas.microsoft.com/office/drawing/2014/main" id="{29DF26A9-91C4-4A75-8AAB-68BB59BC1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328"/>
              <a:ext cx="43" cy="41"/>
            </a:xfrm>
            <a:custGeom>
              <a:avLst/>
              <a:gdLst>
                <a:gd name="T0" fmla="*/ 78 w 156"/>
                <a:gd name="T1" fmla="*/ 147 h 147"/>
                <a:gd name="T2" fmla="*/ 16 w 156"/>
                <a:gd name="T3" fmla="*/ 107 h 147"/>
                <a:gd name="T4" fmla="*/ 15 w 156"/>
                <a:gd name="T5" fmla="*/ 105 h 147"/>
                <a:gd name="T6" fmla="*/ 50 w 156"/>
                <a:gd name="T7" fmla="*/ 15 h 147"/>
                <a:gd name="T8" fmla="*/ 140 w 156"/>
                <a:gd name="T9" fmla="*/ 50 h 147"/>
                <a:gd name="T10" fmla="*/ 140 w 156"/>
                <a:gd name="T11" fmla="*/ 51 h 147"/>
                <a:gd name="T12" fmla="*/ 106 w 156"/>
                <a:gd name="T13" fmla="*/ 141 h 147"/>
                <a:gd name="T14" fmla="*/ 78 w 156"/>
                <a:gd name="T1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47">
                  <a:moveTo>
                    <a:pt x="78" y="147"/>
                  </a:moveTo>
                  <a:cubicBezTo>
                    <a:pt x="52" y="147"/>
                    <a:pt x="27" y="132"/>
                    <a:pt x="16" y="107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0" y="71"/>
                    <a:pt x="15" y="30"/>
                    <a:pt x="50" y="15"/>
                  </a:cubicBezTo>
                  <a:cubicBezTo>
                    <a:pt x="84" y="0"/>
                    <a:pt x="125" y="15"/>
                    <a:pt x="140" y="50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56" y="86"/>
                    <a:pt x="140" y="126"/>
                    <a:pt x="106" y="141"/>
                  </a:cubicBezTo>
                  <a:cubicBezTo>
                    <a:pt x="97" y="145"/>
                    <a:pt x="87" y="147"/>
                    <a:pt x="78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550">
              <a:extLst>
                <a:ext uri="{FF2B5EF4-FFF2-40B4-BE49-F238E27FC236}">
                  <a16:creationId xmlns:a16="http://schemas.microsoft.com/office/drawing/2014/main" id="{C3297FC7-7F81-4408-90FC-4A0904601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207"/>
              <a:ext cx="78" cy="74"/>
            </a:xfrm>
            <a:custGeom>
              <a:avLst/>
              <a:gdLst>
                <a:gd name="T0" fmla="*/ 141 w 283"/>
                <a:gd name="T1" fmla="*/ 267 h 267"/>
                <a:gd name="T2" fmla="*/ 81 w 283"/>
                <a:gd name="T3" fmla="*/ 251 h 267"/>
                <a:gd name="T4" fmla="*/ 33 w 283"/>
                <a:gd name="T5" fmla="*/ 83 h 267"/>
                <a:gd name="T6" fmla="*/ 35 w 283"/>
                <a:gd name="T7" fmla="*/ 81 h 267"/>
                <a:gd name="T8" fmla="*/ 202 w 283"/>
                <a:gd name="T9" fmla="*/ 33 h 267"/>
                <a:gd name="T10" fmla="*/ 250 w 283"/>
                <a:gd name="T11" fmla="*/ 201 h 267"/>
                <a:gd name="T12" fmla="*/ 248 w 283"/>
                <a:gd name="T13" fmla="*/ 203 h 267"/>
                <a:gd name="T14" fmla="*/ 141 w 283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7">
                  <a:moveTo>
                    <a:pt x="141" y="267"/>
                  </a:moveTo>
                  <a:cubicBezTo>
                    <a:pt x="120" y="267"/>
                    <a:pt x="100" y="262"/>
                    <a:pt x="81" y="251"/>
                  </a:cubicBezTo>
                  <a:cubicBezTo>
                    <a:pt x="22" y="218"/>
                    <a:pt x="0" y="143"/>
                    <a:pt x="33" y="83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68" y="21"/>
                    <a:pt x="143" y="0"/>
                    <a:pt x="202" y="33"/>
                  </a:cubicBezTo>
                  <a:cubicBezTo>
                    <a:pt x="262" y="66"/>
                    <a:pt x="283" y="141"/>
                    <a:pt x="250" y="201"/>
                  </a:cubicBezTo>
                  <a:cubicBezTo>
                    <a:pt x="248" y="203"/>
                    <a:pt x="248" y="203"/>
                    <a:pt x="248" y="203"/>
                  </a:cubicBezTo>
                  <a:cubicBezTo>
                    <a:pt x="226" y="244"/>
                    <a:pt x="184" y="267"/>
                    <a:pt x="141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551">
              <a:extLst>
                <a:ext uri="{FF2B5EF4-FFF2-40B4-BE49-F238E27FC236}">
                  <a16:creationId xmlns:a16="http://schemas.microsoft.com/office/drawing/2014/main" id="{D41E966C-487C-4CC3-9FCA-347E68526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140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2 w 218"/>
                <a:gd name="T3" fmla="*/ 149 h 206"/>
                <a:gd name="T4" fmla="*/ 21 w 218"/>
                <a:gd name="T5" fmla="*/ 147 h 206"/>
                <a:gd name="T6" fmla="*/ 70 w 218"/>
                <a:gd name="T7" fmla="*/ 21 h 206"/>
                <a:gd name="T8" fmla="*/ 196 w 218"/>
                <a:gd name="T9" fmla="*/ 70 h 206"/>
                <a:gd name="T10" fmla="*/ 196 w 218"/>
                <a:gd name="T11" fmla="*/ 72 h 206"/>
                <a:gd name="T12" fmla="*/ 148 w 218"/>
                <a:gd name="T13" fmla="*/ 197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3" y="206"/>
                    <a:pt x="38" y="184"/>
                    <a:pt x="22" y="149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0" y="99"/>
                    <a:pt x="22" y="43"/>
                    <a:pt x="70" y="21"/>
                  </a:cubicBezTo>
                  <a:cubicBezTo>
                    <a:pt x="118" y="0"/>
                    <a:pt x="174" y="22"/>
                    <a:pt x="196" y="70"/>
                  </a:cubicBezTo>
                  <a:cubicBezTo>
                    <a:pt x="196" y="72"/>
                    <a:pt x="196" y="72"/>
                    <a:pt x="196" y="72"/>
                  </a:cubicBezTo>
                  <a:cubicBezTo>
                    <a:pt x="218" y="120"/>
                    <a:pt x="196" y="176"/>
                    <a:pt x="148" y="197"/>
                  </a:cubicBezTo>
                  <a:cubicBezTo>
                    <a:pt x="135" y="203"/>
                    <a:pt x="122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552">
              <a:extLst>
                <a:ext uri="{FF2B5EF4-FFF2-40B4-BE49-F238E27FC236}">
                  <a16:creationId xmlns:a16="http://schemas.microsoft.com/office/drawing/2014/main" id="{C1B01A81-8025-4309-AC97-1EDDB0C40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039"/>
              <a:ext cx="71" cy="67"/>
            </a:xfrm>
            <a:custGeom>
              <a:avLst/>
              <a:gdLst>
                <a:gd name="T0" fmla="*/ 128 w 257"/>
                <a:gd name="T1" fmla="*/ 243 h 243"/>
                <a:gd name="T2" fmla="*/ 73 w 257"/>
                <a:gd name="T3" fmla="*/ 229 h 243"/>
                <a:gd name="T4" fmla="*/ 30 w 257"/>
                <a:gd name="T5" fmla="*/ 76 h 243"/>
                <a:gd name="T6" fmla="*/ 31 w 257"/>
                <a:gd name="T7" fmla="*/ 74 h 243"/>
                <a:gd name="T8" fmla="*/ 184 w 257"/>
                <a:gd name="T9" fmla="*/ 31 h 243"/>
                <a:gd name="T10" fmla="*/ 227 w 257"/>
                <a:gd name="T11" fmla="*/ 183 h 243"/>
                <a:gd name="T12" fmla="*/ 226 w 257"/>
                <a:gd name="T13" fmla="*/ 185 h 243"/>
                <a:gd name="T14" fmla="*/ 128 w 257"/>
                <a:gd name="T15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3">
                  <a:moveTo>
                    <a:pt x="128" y="243"/>
                  </a:moveTo>
                  <a:cubicBezTo>
                    <a:pt x="109" y="243"/>
                    <a:pt x="90" y="238"/>
                    <a:pt x="73" y="229"/>
                  </a:cubicBezTo>
                  <a:cubicBezTo>
                    <a:pt x="19" y="199"/>
                    <a:pt x="0" y="130"/>
                    <a:pt x="30" y="7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61" y="20"/>
                    <a:pt x="130" y="0"/>
                    <a:pt x="184" y="31"/>
                  </a:cubicBezTo>
                  <a:cubicBezTo>
                    <a:pt x="238" y="61"/>
                    <a:pt x="257" y="129"/>
                    <a:pt x="227" y="183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05" y="222"/>
                    <a:pt x="167" y="243"/>
                    <a:pt x="128" y="2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553">
              <a:extLst>
                <a:ext uri="{FF2B5EF4-FFF2-40B4-BE49-F238E27FC236}">
                  <a16:creationId xmlns:a16="http://schemas.microsoft.com/office/drawing/2014/main" id="{5203E0C2-7B1F-4F3C-9494-B1A013B7E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983"/>
              <a:ext cx="43" cy="42"/>
            </a:xfrm>
            <a:custGeom>
              <a:avLst/>
              <a:gdLst>
                <a:gd name="T0" fmla="*/ 79 w 157"/>
                <a:gd name="T1" fmla="*/ 150 h 150"/>
                <a:gd name="T2" fmla="*/ 29 w 157"/>
                <a:gd name="T3" fmla="*/ 130 h 150"/>
                <a:gd name="T4" fmla="*/ 27 w 157"/>
                <a:gd name="T5" fmla="*/ 128 h 150"/>
                <a:gd name="T6" fmla="*/ 27 w 157"/>
                <a:gd name="T7" fmla="*/ 28 h 150"/>
                <a:gd name="T8" fmla="*/ 128 w 157"/>
                <a:gd name="T9" fmla="*/ 27 h 150"/>
                <a:gd name="T10" fmla="*/ 129 w 157"/>
                <a:gd name="T11" fmla="*/ 29 h 150"/>
                <a:gd name="T12" fmla="*/ 129 w 157"/>
                <a:gd name="T13" fmla="*/ 129 h 150"/>
                <a:gd name="T14" fmla="*/ 79 w 157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50">
                  <a:moveTo>
                    <a:pt x="79" y="150"/>
                  </a:moveTo>
                  <a:cubicBezTo>
                    <a:pt x="61" y="150"/>
                    <a:pt x="43" y="143"/>
                    <a:pt x="29" y="130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0" y="101"/>
                    <a:pt x="0" y="55"/>
                    <a:pt x="27" y="28"/>
                  </a:cubicBezTo>
                  <a:cubicBezTo>
                    <a:pt x="55" y="0"/>
                    <a:pt x="100" y="0"/>
                    <a:pt x="128" y="27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57" y="56"/>
                    <a:pt x="157" y="102"/>
                    <a:pt x="129" y="129"/>
                  </a:cubicBezTo>
                  <a:cubicBezTo>
                    <a:pt x="116" y="143"/>
                    <a:pt x="97" y="150"/>
                    <a:pt x="79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554">
              <a:extLst>
                <a:ext uri="{FF2B5EF4-FFF2-40B4-BE49-F238E27FC236}">
                  <a16:creationId xmlns:a16="http://schemas.microsoft.com/office/drawing/2014/main" id="{2ECBA79E-E7C5-4C41-9245-A9A233783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876"/>
              <a:ext cx="81" cy="77"/>
            </a:xfrm>
            <a:custGeom>
              <a:avLst/>
              <a:gdLst>
                <a:gd name="T0" fmla="*/ 144 w 291"/>
                <a:gd name="T1" fmla="*/ 275 h 275"/>
                <a:gd name="T2" fmla="*/ 45 w 291"/>
                <a:gd name="T3" fmla="*/ 229 h 275"/>
                <a:gd name="T4" fmla="*/ 62 w 291"/>
                <a:gd name="T5" fmla="*/ 47 h 275"/>
                <a:gd name="T6" fmla="*/ 64 w 291"/>
                <a:gd name="T7" fmla="*/ 45 h 275"/>
                <a:gd name="T8" fmla="*/ 246 w 291"/>
                <a:gd name="T9" fmla="*/ 62 h 275"/>
                <a:gd name="T10" fmla="*/ 229 w 291"/>
                <a:gd name="T11" fmla="*/ 244 h 275"/>
                <a:gd name="T12" fmla="*/ 227 w 291"/>
                <a:gd name="T13" fmla="*/ 245 h 275"/>
                <a:gd name="T14" fmla="*/ 144 w 291"/>
                <a:gd name="T15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1" h="275">
                  <a:moveTo>
                    <a:pt x="144" y="275"/>
                  </a:moveTo>
                  <a:cubicBezTo>
                    <a:pt x="107" y="275"/>
                    <a:pt x="71" y="259"/>
                    <a:pt x="45" y="229"/>
                  </a:cubicBezTo>
                  <a:cubicBezTo>
                    <a:pt x="0" y="174"/>
                    <a:pt x="7" y="93"/>
                    <a:pt x="62" y="47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119" y="0"/>
                    <a:pt x="200" y="8"/>
                    <a:pt x="246" y="62"/>
                  </a:cubicBezTo>
                  <a:cubicBezTo>
                    <a:pt x="291" y="117"/>
                    <a:pt x="283" y="198"/>
                    <a:pt x="229" y="244"/>
                  </a:cubicBezTo>
                  <a:cubicBezTo>
                    <a:pt x="227" y="245"/>
                    <a:pt x="227" y="245"/>
                    <a:pt x="227" y="245"/>
                  </a:cubicBezTo>
                  <a:cubicBezTo>
                    <a:pt x="202" y="265"/>
                    <a:pt x="173" y="275"/>
                    <a:pt x="144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555">
              <a:extLst>
                <a:ext uri="{FF2B5EF4-FFF2-40B4-BE49-F238E27FC236}">
                  <a16:creationId xmlns:a16="http://schemas.microsoft.com/office/drawing/2014/main" id="{8232EF6E-FA0A-4309-A6ED-0C9D22BE9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831"/>
              <a:ext cx="70" cy="67"/>
            </a:xfrm>
            <a:custGeom>
              <a:avLst/>
              <a:gdLst>
                <a:gd name="T0" fmla="*/ 127 w 253"/>
                <a:gd name="T1" fmla="*/ 242 h 242"/>
                <a:gd name="T2" fmla="*/ 46 w 253"/>
                <a:gd name="T3" fmla="*/ 208 h 242"/>
                <a:gd name="T4" fmla="*/ 44 w 253"/>
                <a:gd name="T5" fmla="*/ 206 h 242"/>
                <a:gd name="T6" fmla="*/ 44 w 253"/>
                <a:gd name="T7" fmla="*/ 44 h 242"/>
                <a:gd name="T8" fmla="*/ 206 w 253"/>
                <a:gd name="T9" fmla="*/ 44 h 242"/>
                <a:gd name="T10" fmla="*/ 208 w 253"/>
                <a:gd name="T11" fmla="*/ 46 h 242"/>
                <a:gd name="T12" fmla="*/ 208 w 253"/>
                <a:gd name="T13" fmla="*/ 208 h 242"/>
                <a:gd name="T14" fmla="*/ 127 w 253"/>
                <a:gd name="T15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3" h="242">
                  <a:moveTo>
                    <a:pt x="127" y="242"/>
                  </a:moveTo>
                  <a:cubicBezTo>
                    <a:pt x="98" y="242"/>
                    <a:pt x="69" y="230"/>
                    <a:pt x="46" y="208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0" y="161"/>
                    <a:pt x="0" y="89"/>
                    <a:pt x="44" y="44"/>
                  </a:cubicBezTo>
                  <a:cubicBezTo>
                    <a:pt x="89" y="0"/>
                    <a:pt x="162" y="0"/>
                    <a:pt x="206" y="44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53" y="91"/>
                    <a:pt x="253" y="163"/>
                    <a:pt x="208" y="208"/>
                  </a:cubicBezTo>
                  <a:cubicBezTo>
                    <a:pt x="186" y="230"/>
                    <a:pt x="156" y="242"/>
                    <a:pt x="127" y="2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556">
              <a:extLst>
                <a:ext uri="{FF2B5EF4-FFF2-40B4-BE49-F238E27FC236}">
                  <a16:creationId xmlns:a16="http://schemas.microsoft.com/office/drawing/2014/main" id="{CD8EC145-F49A-419E-BC9E-EECF59567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754"/>
              <a:ext cx="74" cy="70"/>
            </a:xfrm>
            <a:custGeom>
              <a:avLst/>
              <a:gdLst>
                <a:gd name="T0" fmla="*/ 133 w 267"/>
                <a:gd name="T1" fmla="*/ 253 h 253"/>
                <a:gd name="T2" fmla="*/ 42 w 267"/>
                <a:gd name="T3" fmla="*/ 210 h 253"/>
                <a:gd name="T4" fmla="*/ 58 w 267"/>
                <a:gd name="T5" fmla="*/ 44 h 253"/>
                <a:gd name="T6" fmla="*/ 60 w 267"/>
                <a:gd name="T7" fmla="*/ 42 h 253"/>
                <a:gd name="T8" fmla="*/ 226 w 267"/>
                <a:gd name="T9" fmla="*/ 58 h 253"/>
                <a:gd name="T10" fmla="*/ 210 w 267"/>
                <a:gd name="T11" fmla="*/ 224 h 253"/>
                <a:gd name="T12" fmla="*/ 208 w 267"/>
                <a:gd name="T13" fmla="*/ 226 h 253"/>
                <a:gd name="T14" fmla="*/ 133 w 267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253">
                  <a:moveTo>
                    <a:pt x="133" y="253"/>
                  </a:moveTo>
                  <a:cubicBezTo>
                    <a:pt x="99" y="253"/>
                    <a:pt x="65" y="238"/>
                    <a:pt x="42" y="210"/>
                  </a:cubicBezTo>
                  <a:cubicBezTo>
                    <a:pt x="0" y="160"/>
                    <a:pt x="7" y="85"/>
                    <a:pt x="58" y="44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110" y="0"/>
                    <a:pt x="184" y="7"/>
                    <a:pt x="226" y="58"/>
                  </a:cubicBezTo>
                  <a:cubicBezTo>
                    <a:pt x="267" y="108"/>
                    <a:pt x="260" y="182"/>
                    <a:pt x="210" y="224"/>
                  </a:cubicBezTo>
                  <a:cubicBezTo>
                    <a:pt x="208" y="226"/>
                    <a:pt x="208" y="226"/>
                    <a:pt x="208" y="226"/>
                  </a:cubicBezTo>
                  <a:cubicBezTo>
                    <a:pt x="186" y="244"/>
                    <a:pt x="159" y="253"/>
                    <a:pt x="133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557">
              <a:extLst>
                <a:ext uri="{FF2B5EF4-FFF2-40B4-BE49-F238E27FC236}">
                  <a16:creationId xmlns:a16="http://schemas.microsoft.com/office/drawing/2014/main" id="{7B122E77-76C1-44AA-86AF-9170A827B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697"/>
              <a:ext cx="60" cy="58"/>
            </a:xfrm>
            <a:custGeom>
              <a:avLst/>
              <a:gdLst>
                <a:gd name="T0" fmla="*/ 109 w 217"/>
                <a:gd name="T1" fmla="*/ 208 h 208"/>
                <a:gd name="T2" fmla="*/ 39 w 217"/>
                <a:gd name="T3" fmla="*/ 179 h 208"/>
                <a:gd name="T4" fmla="*/ 38 w 217"/>
                <a:gd name="T5" fmla="*/ 177 h 208"/>
                <a:gd name="T6" fmla="*/ 38 w 217"/>
                <a:gd name="T7" fmla="*/ 39 h 208"/>
                <a:gd name="T8" fmla="*/ 177 w 217"/>
                <a:gd name="T9" fmla="*/ 39 h 208"/>
                <a:gd name="T10" fmla="*/ 178 w 217"/>
                <a:gd name="T11" fmla="*/ 40 h 208"/>
                <a:gd name="T12" fmla="*/ 178 w 217"/>
                <a:gd name="T13" fmla="*/ 179 h 208"/>
                <a:gd name="T14" fmla="*/ 109 w 217"/>
                <a:gd name="T15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8">
                  <a:moveTo>
                    <a:pt x="109" y="208"/>
                  </a:moveTo>
                  <a:cubicBezTo>
                    <a:pt x="84" y="208"/>
                    <a:pt x="59" y="198"/>
                    <a:pt x="39" y="179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0" y="139"/>
                    <a:pt x="0" y="77"/>
                    <a:pt x="38" y="39"/>
                  </a:cubicBezTo>
                  <a:cubicBezTo>
                    <a:pt x="76" y="0"/>
                    <a:pt x="138" y="0"/>
                    <a:pt x="177" y="39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217" y="79"/>
                    <a:pt x="217" y="141"/>
                    <a:pt x="178" y="179"/>
                  </a:cubicBezTo>
                  <a:cubicBezTo>
                    <a:pt x="159" y="198"/>
                    <a:pt x="134" y="208"/>
                    <a:pt x="109" y="2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558">
              <a:extLst>
                <a:ext uri="{FF2B5EF4-FFF2-40B4-BE49-F238E27FC236}">
                  <a16:creationId xmlns:a16="http://schemas.microsoft.com/office/drawing/2014/main" id="{2E8EAB04-8D75-4A99-8B25-5ED811B17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635"/>
              <a:ext cx="61" cy="58"/>
            </a:xfrm>
            <a:custGeom>
              <a:avLst/>
              <a:gdLst>
                <a:gd name="T0" fmla="*/ 111 w 223"/>
                <a:gd name="T1" fmla="*/ 210 h 210"/>
                <a:gd name="T2" fmla="*/ 35 w 223"/>
                <a:gd name="T3" fmla="*/ 175 h 210"/>
                <a:gd name="T4" fmla="*/ 48 w 223"/>
                <a:gd name="T5" fmla="*/ 36 h 210"/>
                <a:gd name="T6" fmla="*/ 49 w 223"/>
                <a:gd name="T7" fmla="*/ 35 h 210"/>
                <a:gd name="T8" fmla="*/ 188 w 223"/>
                <a:gd name="T9" fmla="*/ 48 h 210"/>
                <a:gd name="T10" fmla="*/ 175 w 223"/>
                <a:gd name="T11" fmla="*/ 186 h 210"/>
                <a:gd name="T12" fmla="*/ 173 w 223"/>
                <a:gd name="T13" fmla="*/ 188 h 210"/>
                <a:gd name="T14" fmla="*/ 111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1" y="210"/>
                  </a:moveTo>
                  <a:cubicBezTo>
                    <a:pt x="82" y="210"/>
                    <a:pt x="54" y="198"/>
                    <a:pt x="35" y="175"/>
                  </a:cubicBezTo>
                  <a:cubicBezTo>
                    <a:pt x="0" y="133"/>
                    <a:pt x="6" y="71"/>
                    <a:pt x="48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91" y="0"/>
                    <a:pt x="153" y="6"/>
                    <a:pt x="188" y="48"/>
                  </a:cubicBezTo>
                  <a:cubicBezTo>
                    <a:pt x="223" y="89"/>
                    <a:pt x="217" y="151"/>
                    <a:pt x="175" y="186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155" y="203"/>
                    <a:pt x="133" y="210"/>
                    <a:pt x="111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559">
              <a:extLst>
                <a:ext uri="{FF2B5EF4-FFF2-40B4-BE49-F238E27FC236}">
                  <a16:creationId xmlns:a16="http://schemas.microsoft.com/office/drawing/2014/main" id="{616A2947-7867-408D-A590-3C9139CD7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615"/>
              <a:ext cx="43" cy="41"/>
            </a:xfrm>
            <a:custGeom>
              <a:avLst/>
              <a:gdLst>
                <a:gd name="T0" fmla="*/ 79 w 157"/>
                <a:gd name="T1" fmla="*/ 148 h 148"/>
                <a:gd name="T2" fmla="*/ 52 w 157"/>
                <a:gd name="T3" fmla="*/ 142 h 148"/>
                <a:gd name="T4" fmla="*/ 50 w 157"/>
                <a:gd name="T5" fmla="*/ 141 h 148"/>
                <a:gd name="T6" fmla="*/ 15 w 157"/>
                <a:gd name="T7" fmla="*/ 51 h 148"/>
                <a:gd name="T8" fmla="*/ 106 w 157"/>
                <a:gd name="T9" fmla="*/ 15 h 148"/>
                <a:gd name="T10" fmla="*/ 107 w 157"/>
                <a:gd name="T11" fmla="*/ 16 h 148"/>
                <a:gd name="T12" fmla="*/ 142 w 157"/>
                <a:gd name="T13" fmla="*/ 107 h 148"/>
                <a:gd name="T14" fmla="*/ 79 w 157"/>
                <a:gd name="T15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48">
                  <a:moveTo>
                    <a:pt x="79" y="148"/>
                  </a:moveTo>
                  <a:cubicBezTo>
                    <a:pt x="70" y="148"/>
                    <a:pt x="61" y="146"/>
                    <a:pt x="52" y="142"/>
                  </a:cubicBezTo>
                  <a:cubicBezTo>
                    <a:pt x="50" y="141"/>
                    <a:pt x="50" y="141"/>
                    <a:pt x="50" y="141"/>
                  </a:cubicBezTo>
                  <a:cubicBezTo>
                    <a:pt x="15" y="126"/>
                    <a:pt x="0" y="85"/>
                    <a:pt x="15" y="51"/>
                  </a:cubicBezTo>
                  <a:cubicBezTo>
                    <a:pt x="30" y="16"/>
                    <a:pt x="71" y="0"/>
                    <a:pt x="106" y="15"/>
                  </a:cubicBezTo>
                  <a:cubicBezTo>
                    <a:pt x="107" y="16"/>
                    <a:pt x="107" y="16"/>
                    <a:pt x="107" y="16"/>
                  </a:cubicBezTo>
                  <a:cubicBezTo>
                    <a:pt x="142" y="31"/>
                    <a:pt x="157" y="72"/>
                    <a:pt x="142" y="107"/>
                  </a:cubicBezTo>
                  <a:cubicBezTo>
                    <a:pt x="131" y="132"/>
                    <a:pt x="106" y="148"/>
                    <a:pt x="79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560">
              <a:extLst>
                <a:ext uri="{FF2B5EF4-FFF2-40B4-BE49-F238E27FC236}">
                  <a16:creationId xmlns:a16="http://schemas.microsoft.com/office/drawing/2014/main" id="{60907DC8-0D34-4B35-ADAC-B4755F25F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67"/>
              <a:ext cx="43" cy="41"/>
            </a:xfrm>
            <a:custGeom>
              <a:avLst/>
              <a:gdLst>
                <a:gd name="T0" fmla="*/ 76 w 155"/>
                <a:gd name="T1" fmla="*/ 146 h 146"/>
                <a:gd name="T2" fmla="*/ 12 w 155"/>
                <a:gd name="T3" fmla="*/ 99 h 146"/>
                <a:gd name="T4" fmla="*/ 55 w 155"/>
                <a:gd name="T5" fmla="*/ 13 h 146"/>
                <a:gd name="T6" fmla="*/ 56 w 155"/>
                <a:gd name="T7" fmla="*/ 12 h 146"/>
                <a:gd name="T8" fmla="*/ 143 w 155"/>
                <a:gd name="T9" fmla="*/ 55 h 146"/>
                <a:gd name="T10" fmla="*/ 100 w 155"/>
                <a:gd name="T11" fmla="*/ 142 h 146"/>
                <a:gd name="T12" fmla="*/ 98 w 155"/>
                <a:gd name="T13" fmla="*/ 142 h 146"/>
                <a:gd name="T14" fmla="*/ 76 w 155"/>
                <a:gd name="T15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5" h="146">
                  <a:moveTo>
                    <a:pt x="76" y="146"/>
                  </a:moveTo>
                  <a:cubicBezTo>
                    <a:pt x="48" y="146"/>
                    <a:pt x="21" y="128"/>
                    <a:pt x="12" y="99"/>
                  </a:cubicBezTo>
                  <a:cubicBezTo>
                    <a:pt x="0" y="63"/>
                    <a:pt x="19" y="25"/>
                    <a:pt x="55" y="13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92" y="0"/>
                    <a:pt x="131" y="19"/>
                    <a:pt x="143" y="55"/>
                  </a:cubicBezTo>
                  <a:cubicBezTo>
                    <a:pt x="155" y="91"/>
                    <a:pt x="135" y="130"/>
                    <a:pt x="100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1" y="145"/>
                    <a:pt x="84" y="146"/>
                    <a:pt x="7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561">
              <a:extLst>
                <a:ext uri="{FF2B5EF4-FFF2-40B4-BE49-F238E27FC236}">
                  <a16:creationId xmlns:a16="http://schemas.microsoft.com/office/drawing/2014/main" id="{4B512E38-47D9-43F8-B5A1-86C6A9351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522"/>
              <a:ext cx="72" cy="67"/>
            </a:xfrm>
            <a:custGeom>
              <a:avLst/>
              <a:gdLst>
                <a:gd name="T0" fmla="*/ 132 w 262"/>
                <a:gd name="T1" fmla="*/ 245 h 245"/>
                <a:gd name="T2" fmla="*/ 86 w 262"/>
                <a:gd name="T3" fmla="*/ 235 h 245"/>
                <a:gd name="T4" fmla="*/ 84 w 262"/>
                <a:gd name="T5" fmla="*/ 234 h 245"/>
                <a:gd name="T6" fmla="*/ 25 w 262"/>
                <a:gd name="T7" fmla="*/ 84 h 245"/>
                <a:gd name="T8" fmla="*/ 176 w 262"/>
                <a:gd name="T9" fmla="*/ 26 h 245"/>
                <a:gd name="T10" fmla="*/ 178 w 262"/>
                <a:gd name="T11" fmla="*/ 27 h 245"/>
                <a:gd name="T12" fmla="*/ 237 w 262"/>
                <a:gd name="T13" fmla="*/ 177 h 245"/>
                <a:gd name="T14" fmla="*/ 132 w 262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245">
                  <a:moveTo>
                    <a:pt x="132" y="245"/>
                  </a:moveTo>
                  <a:cubicBezTo>
                    <a:pt x="117" y="245"/>
                    <a:pt x="101" y="242"/>
                    <a:pt x="86" y="235"/>
                  </a:cubicBezTo>
                  <a:cubicBezTo>
                    <a:pt x="84" y="234"/>
                    <a:pt x="84" y="234"/>
                    <a:pt x="84" y="234"/>
                  </a:cubicBezTo>
                  <a:cubicBezTo>
                    <a:pt x="26" y="209"/>
                    <a:pt x="0" y="142"/>
                    <a:pt x="25" y="84"/>
                  </a:cubicBezTo>
                  <a:cubicBezTo>
                    <a:pt x="51" y="26"/>
                    <a:pt x="118" y="0"/>
                    <a:pt x="176" y="26"/>
                  </a:cubicBezTo>
                  <a:cubicBezTo>
                    <a:pt x="178" y="27"/>
                    <a:pt x="178" y="27"/>
                    <a:pt x="178" y="27"/>
                  </a:cubicBezTo>
                  <a:cubicBezTo>
                    <a:pt x="236" y="52"/>
                    <a:pt x="262" y="120"/>
                    <a:pt x="237" y="177"/>
                  </a:cubicBezTo>
                  <a:cubicBezTo>
                    <a:pt x="218" y="220"/>
                    <a:pt x="176" y="245"/>
                    <a:pt x="132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562">
              <a:extLst>
                <a:ext uri="{FF2B5EF4-FFF2-40B4-BE49-F238E27FC236}">
                  <a16:creationId xmlns:a16="http://schemas.microsoft.com/office/drawing/2014/main" id="{FBCBA444-7252-4116-AD94-21D3E9EA8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498"/>
              <a:ext cx="57" cy="53"/>
            </a:xfrm>
            <a:custGeom>
              <a:avLst/>
              <a:gdLst>
                <a:gd name="T0" fmla="*/ 102 w 205"/>
                <a:gd name="T1" fmla="*/ 192 h 192"/>
                <a:gd name="T2" fmla="*/ 16 w 205"/>
                <a:gd name="T3" fmla="*/ 131 h 192"/>
                <a:gd name="T4" fmla="*/ 73 w 205"/>
                <a:gd name="T5" fmla="*/ 16 h 192"/>
                <a:gd name="T6" fmla="*/ 75 w 205"/>
                <a:gd name="T7" fmla="*/ 16 h 192"/>
                <a:gd name="T8" fmla="*/ 189 w 205"/>
                <a:gd name="T9" fmla="*/ 73 h 192"/>
                <a:gd name="T10" fmla="*/ 132 w 205"/>
                <a:gd name="T11" fmla="*/ 187 h 192"/>
                <a:gd name="T12" fmla="*/ 130 w 205"/>
                <a:gd name="T13" fmla="*/ 188 h 192"/>
                <a:gd name="T14" fmla="*/ 102 w 205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2">
                  <a:moveTo>
                    <a:pt x="102" y="192"/>
                  </a:moveTo>
                  <a:cubicBezTo>
                    <a:pt x="64" y="192"/>
                    <a:pt x="29" y="168"/>
                    <a:pt x="16" y="131"/>
                  </a:cubicBezTo>
                  <a:cubicBezTo>
                    <a:pt x="0" y="83"/>
                    <a:pt x="26" y="32"/>
                    <a:pt x="73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122" y="0"/>
                    <a:pt x="173" y="25"/>
                    <a:pt x="189" y="73"/>
                  </a:cubicBezTo>
                  <a:cubicBezTo>
                    <a:pt x="205" y="120"/>
                    <a:pt x="180" y="171"/>
                    <a:pt x="132" y="187"/>
                  </a:cubicBezTo>
                  <a:cubicBezTo>
                    <a:pt x="130" y="188"/>
                    <a:pt x="130" y="188"/>
                    <a:pt x="130" y="188"/>
                  </a:cubicBezTo>
                  <a:cubicBezTo>
                    <a:pt x="121" y="191"/>
                    <a:pt x="111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563">
              <a:extLst>
                <a:ext uri="{FF2B5EF4-FFF2-40B4-BE49-F238E27FC236}">
                  <a16:creationId xmlns:a16="http://schemas.microsoft.com/office/drawing/2014/main" id="{F4692E9E-B066-4FC0-B080-4D3E3EE7E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473"/>
              <a:ext cx="53" cy="51"/>
            </a:xfrm>
            <a:custGeom>
              <a:avLst/>
              <a:gdLst>
                <a:gd name="T0" fmla="*/ 97 w 191"/>
                <a:gd name="T1" fmla="*/ 186 h 186"/>
                <a:gd name="T2" fmla="*/ 93 w 191"/>
                <a:gd name="T3" fmla="*/ 186 h 186"/>
                <a:gd name="T4" fmla="*/ 90 w 191"/>
                <a:gd name="T5" fmla="*/ 186 h 186"/>
                <a:gd name="T6" fmla="*/ 3 w 191"/>
                <a:gd name="T7" fmla="*/ 90 h 186"/>
                <a:gd name="T8" fmla="*/ 99 w 191"/>
                <a:gd name="T9" fmla="*/ 2 h 186"/>
                <a:gd name="T10" fmla="*/ 101 w 191"/>
                <a:gd name="T11" fmla="*/ 2 h 186"/>
                <a:gd name="T12" fmla="*/ 189 w 191"/>
                <a:gd name="T13" fmla="*/ 98 h 186"/>
                <a:gd name="T14" fmla="*/ 97 w 191"/>
                <a:gd name="T15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1" h="186">
                  <a:moveTo>
                    <a:pt x="97" y="186"/>
                  </a:moveTo>
                  <a:cubicBezTo>
                    <a:pt x="95" y="186"/>
                    <a:pt x="94" y="186"/>
                    <a:pt x="93" y="186"/>
                  </a:cubicBezTo>
                  <a:cubicBezTo>
                    <a:pt x="90" y="186"/>
                    <a:pt x="90" y="186"/>
                    <a:pt x="90" y="186"/>
                  </a:cubicBezTo>
                  <a:cubicBezTo>
                    <a:pt x="40" y="184"/>
                    <a:pt x="0" y="140"/>
                    <a:pt x="3" y="90"/>
                  </a:cubicBezTo>
                  <a:cubicBezTo>
                    <a:pt x="5" y="39"/>
                    <a:pt x="48" y="0"/>
                    <a:pt x="99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52" y="4"/>
                    <a:pt x="191" y="48"/>
                    <a:pt x="189" y="98"/>
                  </a:cubicBezTo>
                  <a:cubicBezTo>
                    <a:pt x="186" y="148"/>
                    <a:pt x="146" y="186"/>
                    <a:pt x="97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564">
              <a:extLst>
                <a:ext uri="{FF2B5EF4-FFF2-40B4-BE49-F238E27FC236}">
                  <a16:creationId xmlns:a16="http://schemas.microsoft.com/office/drawing/2014/main" id="{F79E6151-3A34-429A-A440-D55815647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456"/>
              <a:ext cx="68" cy="67"/>
            </a:xfrm>
            <a:custGeom>
              <a:avLst/>
              <a:gdLst>
                <a:gd name="T0" fmla="*/ 124 w 244"/>
                <a:gd name="T1" fmla="*/ 239 h 239"/>
                <a:gd name="T2" fmla="*/ 118 w 244"/>
                <a:gd name="T3" fmla="*/ 239 h 239"/>
                <a:gd name="T4" fmla="*/ 115 w 244"/>
                <a:gd name="T5" fmla="*/ 239 h 239"/>
                <a:gd name="T6" fmla="*/ 3 w 244"/>
                <a:gd name="T7" fmla="*/ 116 h 239"/>
                <a:gd name="T8" fmla="*/ 126 w 244"/>
                <a:gd name="T9" fmla="*/ 3 h 239"/>
                <a:gd name="T10" fmla="*/ 129 w 244"/>
                <a:gd name="T11" fmla="*/ 3 h 239"/>
                <a:gd name="T12" fmla="*/ 241 w 244"/>
                <a:gd name="T13" fmla="*/ 127 h 239"/>
                <a:gd name="T14" fmla="*/ 124 w 244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9">
                  <a:moveTo>
                    <a:pt x="124" y="239"/>
                  </a:moveTo>
                  <a:cubicBezTo>
                    <a:pt x="122" y="239"/>
                    <a:pt x="120" y="239"/>
                    <a:pt x="118" y="239"/>
                  </a:cubicBezTo>
                  <a:cubicBezTo>
                    <a:pt x="115" y="239"/>
                    <a:pt x="115" y="239"/>
                    <a:pt x="115" y="239"/>
                  </a:cubicBezTo>
                  <a:cubicBezTo>
                    <a:pt x="50" y="236"/>
                    <a:pt x="0" y="181"/>
                    <a:pt x="3" y="116"/>
                  </a:cubicBezTo>
                  <a:cubicBezTo>
                    <a:pt x="6" y="50"/>
                    <a:pt x="61" y="0"/>
                    <a:pt x="126" y="3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94" y="6"/>
                    <a:pt x="244" y="62"/>
                    <a:pt x="241" y="127"/>
                  </a:cubicBezTo>
                  <a:cubicBezTo>
                    <a:pt x="238" y="190"/>
                    <a:pt x="186" y="239"/>
                    <a:pt x="124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565">
              <a:extLst>
                <a:ext uri="{FF2B5EF4-FFF2-40B4-BE49-F238E27FC236}">
                  <a16:creationId xmlns:a16="http://schemas.microsoft.com/office/drawing/2014/main" id="{667658F8-008F-408E-B6C2-F12A4E69E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453"/>
              <a:ext cx="57" cy="55"/>
            </a:xfrm>
            <a:custGeom>
              <a:avLst/>
              <a:gdLst>
                <a:gd name="T0" fmla="*/ 104 w 205"/>
                <a:gd name="T1" fmla="*/ 200 h 200"/>
                <a:gd name="T2" fmla="*/ 99 w 205"/>
                <a:gd name="T3" fmla="*/ 200 h 200"/>
                <a:gd name="T4" fmla="*/ 97 w 205"/>
                <a:gd name="T5" fmla="*/ 200 h 200"/>
                <a:gd name="T6" fmla="*/ 3 w 205"/>
                <a:gd name="T7" fmla="*/ 96 h 200"/>
                <a:gd name="T8" fmla="*/ 106 w 205"/>
                <a:gd name="T9" fmla="*/ 2 h 200"/>
                <a:gd name="T10" fmla="*/ 108 w 205"/>
                <a:gd name="T11" fmla="*/ 2 h 200"/>
                <a:gd name="T12" fmla="*/ 203 w 205"/>
                <a:gd name="T13" fmla="*/ 106 h 200"/>
                <a:gd name="T14" fmla="*/ 104 w 205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200">
                  <a:moveTo>
                    <a:pt x="104" y="200"/>
                  </a:moveTo>
                  <a:cubicBezTo>
                    <a:pt x="102" y="200"/>
                    <a:pt x="101" y="200"/>
                    <a:pt x="99" y="200"/>
                  </a:cubicBezTo>
                  <a:cubicBezTo>
                    <a:pt x="97" y="200"/>
                    <a:pt x="97" y="200"/>
                    <a:pt x="97" y="200"/>
                  </a:cubicBezTo>
                  <a:cubicBezTo>
                    <a:pt x="42" y="197"/>
                    <a:pt x="0" y="151"/>
                    <a:pt x="3" y="96"/>
                  </a:cubicBezTo>
                  <a:cubicBezTo>
                    <a:pt x="5" y="42"/>
                    <a:pt x="52" y="0"/>
                    <a:pt x="106" y="2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63" y="5"/>
                    <a:pt x="205" y="51"/>
                    <a:pt x="203" y="106"/>
                  </a:cubicBezTo>
                  <a:cubicBezTo>
                    <a:pt x="200" y="159"/>
                    <a:pt x="156" y="200"/>
                    <a:pt x="104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18" name="组合 1217">
            <a:extLst>
              <a:ext uri="{FF2B5EF4-FFF2-40B4-BE49-F238E27FC236}">
                <a16:creationId xmlns:a16="http://schemas.microsoft.com/office/drawing/2014/main" id="{3A525545-65E9-4C9D-95DF-CC2E1DAC7E5C}"/>
              </a:ext>
            </a:extLst>
          </p:cNvPr>
          <p:cNvGrpSpPr/>
          <p:nvPr/>
        </p:nvGrpSpPr>
        <p:grpSpPr>
          <a:xfrm rot="20623564">
            <a:off x="10156404" y="659731"/>
            <a:ext cx="1132332" cy="1118916"/>
            <a:chOff x="1472067" y="1409169"/>
            <a:chExt cx="1318845" cy="1303218"/>
          </a:xfrm>
          <a:gradFill>
            <a:gsLst>
              <a:gs pos="0">
                <a:srgbClr val="00F2F2">
                  <a:alpha val="0"/>
                </a:srgbClr>
              </a:gs>
              <a:gs pos="100000">
                <a:srgbClr val="313BD0"/>
              </a:gs>
            </a:gsLst>
            <a:lin ang="5400000" scaled="1"/>
          </a:gradFill>
          <a:effectLst>
            <a:outerShdw blurRad="203200" dist="254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219" name="任意多边形: 形状 1218">
              <a:extLst>
                <a:ext uri="{FF2B5EF4-FFF2-40B4-BE49-F238E27FC236}">
                  <a16:creationId xmlns:a16="http://schemas.microsoft.com/office/drawing/2014/main" id="{6408F27C-1EB9-42FC-A706-2C2C84F3FFC6}"/>
                </a:ext>
              </a:extLst>
            </p:cNvPr>
            <p:cNvSpPr/>
            <p:nvPr/>
          </p:nvSpPr>
          <p:spPr>
            <a:xfrm>
              <a:off x="2077271" y="1422199"/>
              <a:ext cx="110643" cy="30705"/>
            </a:xfrm>
            <a:custGeom>
              <a:avLst/>
              <a:gdLst>
                <a:gd name="connsiteX0" fmla="*/ 104995 w 110643"/>
                <a:gd name="connsiteY0" fmla="*/ 8685 h 30705"/>
                <a:gd name="connsiteX1" fmla="*/ 79658 w 110643"/>
                <a:gd name="connsiteY1" fmla="*/ 29164 h 30705"/>
                <a:gd name="connsiteX2" fmla="*/ 5649 w 110643"/>
                <a:gd name="connsiteY2" fmla="*/ 22020 h 30705"/>
                <a:gd name="connsiteX3" fmla="*/ 30985 w 110643"/>
                <a:gd name="connsiteY3" fmla="*/ 1542 h 30705"/>
                <a:gd name="connsiteX4" fmla="*/ 104995 w 110643"/>
                <a:gd name="connsiteY4" fmla="*/ 8685 h 30705"/>
                <a:gd name="connsiteX5" fmla="*/ 55274 w 110643"/>
                <a:gd name="connsiteY5" fmla="*/ 13162 h 30705"/>
                <a:gd name="connsiteX6" fmla="*/ 104995 w 110643"/>
                <a:gd name="connsiteY6" fmla="*/ 8685 h 3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643" h="30705">
                  <a:moveTo>
                    <a:pt x="104995" y="8685"/>
                  </a:moveTo>
                  <a:cubicBezTo>
                    <a:pt x="118425" y="16305"/>
                    <a:pt x="107090" y="25545"/>
                    <a:pt x="79658" y="29164"/>
                  </a:cubicBezTo>
                  <a:cubicBezTo>
                    <a:pt x="52226" y="32879"/>
                    <a:pt x="19079" y="29640"/>
                    <a:pt x="5649" y="22020"/>
                  </a:cubicBezTo>
                  <a:cubicBezTo>
                    <a:pt x="-7781" y="14400"/>
                    <a:pt x="3553" y="5161"/>
                    <a:pt x="30985" y="1542"/>
                  </a:cubicBezTo>
                  <a:cubicBezTo>
                    <a:pt x="58417" y="-2173"/>
                    <a:pt x="91564" y="1065"/>
                    <a:pt x="104995" y="8685"/>
                  </a:cubicBezTo>
                  <a:cubicBezTo>
                    <a:pt x="88612" y="9447"/>
                    <a:pt x="72038" y="10971"/>
                    <a:pt x="55274" y="13162"/>
                  </a:cubicBezTo>
                  <a:cubicBezTo>
                    <a:pt x="72038" y="10971"/>
                    <a:pt x="88612" y="9447"/>
                    <a:pt x="104995" y="8685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0" name="任意多边形: 形状 1219">
              <a:extLst>
                <a:ext uri="{FF2B5EF4-FFF2-40B4-BE49-F238E27FC236}">
                  <a16:creationId xmlns:a16="http://schemas.microsoft.com/office/drawing/2014/main" id="{56D61C46-2400-4F56-BC1F-5354F3CF737F}"/>
                </a:ext>
              </a:extLst>
            </p:cNvPr>
            <p:cNvSpPr/>
            <p:nvPr/>
          </p:nvSpPr>
          <p:spPr>
            <a:xfrm>
              <a:off x="1893810" y="1409169"/>
              <a:ext cx="477465" cy="135096"/>
            </a:xfrm>
            <a:custGeom>
              <a:avLst/>
              <a:gdLst>
                <a:gd name="connsiteX0" fmla="*/ 453048 w 477466"/>
                <a:gd name="connsiteY0" fmla="*/ 40005 h 135096"/>
                <a:gd name="connsiteX1" fmla="*/ 343796 w 477466"/>
                <a:gd name="connsiteY1" fmla="*/ 128492 h 135096"/>
                <a:gd name="connsiteX2" fmla="*/ 24423 w 477466"/>
                <a:gd name="connsiteY2" fmla="*/ 97631 h 135096"/>
                <a:gd name="connsiteX3" fmla="*/ 96146 w 477466"/>
                <a:gd name="connsiteY3" fmla="*/ 15335 h 135096"/>
                <a:gd name="connsiteX4" fmla="*/ 149391 w 477466"/>
                <a:gd name="connsiteY4" fmla="*/ 5810 h 135096"/>
                <a:gd name="connsiteX5" fmla="*/ 183395 w 477466"/>
                <a:gd name="connsiteY5" fmla="*/ 2096 h 135096"/>
                <a:gd name="connsiteX6" fmla="*/ 213875 w 477466"/>
                <a:gd name="connsiteY6" fmla="*/ 286 h 135096"/>
                <a:gd name="connsiteX7" fmla="*/ 242640 w 477466"/>
                <a:gd name="connsiteY7" fmla="*/ 0 h 135096"/>
                <a:gd name="connsiteX8" fmla="*/ 271311 w 477466"/>
                <a:gd name="connsiteY8" fmla="*/ 857 h 135096"/>
                <a:gd name="connsiteX9" fmla="*/ 301219 w 477466"/>
                <a:gd name="connsiteY9" fmla="*/ 3048 h 135096"/>
                <a:gd name="connsiteX10" fmla="*/ 333985 w 477466"/>
                <a:gd name="connsiteY10" fmla="*/ 7049 h 135096"/>
                <a:gd name="connsiteX11" fmla="*/ 371799 w 477466"/>
                <a:gd name="connsiteY11" fmla="*/ 13716 h 135096"/>
                <a:gd name="connsiteX12" fmla="*/ 395898 w 477466"/>
                <a:gd name="connsiteY12" fmla="*/ 19145 h 135096"/>
                <a:gd name="connsiteX13" fmla="*/ 453048 w 477466"/>
                <a:gd name="connsiteY13" fmla="*/ 40005 h 135096"/>
                <a:gd name="connsiteX14" fmla="*/ 385706 w 477466"/>
                <a:gd name="connsiteY14" fmla="*/ 26003 h 135096"/>
                <a:gd name="connsiteX15" fmla="*/ 166726 w 477466"/>
                <a:gd name="connsiteY15" fmla="*/ 4858 h 135096"/>
                <a:gd name="connsiteX16" fmla="*/ 91860 w 477466"/>
                <a:gd name="connsiteY16" fmla="*/ 65532 h 135096"/>
                <a:gd name="connsiteX17" fmla="*/ 310840 w 477466"/>
                <a:gd name="connsiteY17" fmla="*/ 86678 h 135096"/>
                <a:gd name="connsiteX18" fmla="*/ 385706 w 477466"/>
                <a:gd name="connsiteY18" fmla="*/ 26003 h 135096"/>
                <a:gd name="connsiteX19" fmla="*/ 453048 w 477466"/>
                <a:gd name="connsiteY19" fmla="*/ 40005 h 1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7466" h="135096">
                  <a:moveTo>
                    <a:pt x="453048" y="40005"/>
                  </a:moveTo>
                  <a:cubicBezTo>
                    <a:pt x="511055" y="72962"/>
                    <a:pt x="462192" y="112586"/>
                    <a:pt x="343796" y="128492"/>
                  </a:cubicBezTo>
                  <a:cubicBezTo>
                    <a:pt x="225400" y="144399"/>
                    <a:pt x="82430" y="130588"/>
                    <a:pt x="24423" y="97631"/>
                  </a:cubicBezTo>
                  <a:cubicBezTo>
                    <a:pt x="-27012" y="68390"/>
                    <a:pt x="5563" y="33909"/>
                    <a:pt x="96146" y="15335"/>
                  </a:cubicBezTo>
                  <a:cubicBezTo>
                    <a:pt x="125197" y="9430"/>
                    <a:pt x="128245" y="8858"/>
                    <a:pt x="149391" y="5810"/>
                  </a:cubicBezTo>
                  <a:cubicBezTo>
                    <a:pt x="172155" y="3048"/>
                    <a:pt x="172155" y="3048"/>
                    <a:pt x="183395" y="2096"/>
                  </a:cubicBezTo>
                  <a:cubicBezTo>
                    <a:pt x="203778" y="667"/>
                    <a:pt x="203778" y="667"/>
                    <a:pt x="213875" y="286"/>
                  </a:cubicBezTo>
                  <a:cubicBezTo>
                    <a:pt x="233115" y="0"/>
                    <a:pt x="233115" y="0"/>
                    <a:pt x="242640" y="0"/>
                  </a:cubicBezTo>
                  <a:cubicBezTo>
                    <a:pt x="260643" y="381"/>
                    <a:pt x="261786" y="381"/>
                    <a:pt x="271311" y="857"/>
                  </a:cubicBezTo>
                  <a:cubicBezTo>
                    <a:pt x="291218" y="2096"/>
                    <a:pt x="291218" y="2096"/>
                    <a:pt x="301219" y="3048"/>
                  </a:cubicBezTo>
                  <a:cubicBezTo>
                    <a:pt x="322460" y="5334"/>
                    <a:pt x="322936" y="5429"/>
                    <a:pt x="333985" y="7049"/>
                  </a:cubicBezTo>
                  <a:cubicBezTo>
                    <a:pt x="357893" y="10954"/>
                    <a:pt x="358845" y="11049"/>
                    <a:pt x="371799" y="13716"/>
                  </a:cubicBezTo>
                  <a:cubicBezTo>
                    <a:pt x="379039" y="15335"/>
                    <a:pt x="388754" y="17431"/>
                    <a:pt x="395898" y="19145"/>
                  </a:cubicBezTo>
                  <a:cubicBezTo>
                    <a:pt x="419139" y="24955"/>
                    <a:pt x="438665" y="31909"/>
                    <a:pt x="453048" y="40005"/>
                  </a:cubicBezTo>
                  <a:cubicBezTo>
                    <a:pt x="431236" y="33909"/>
                    <a:pt x="408757" y="29242"/>
                    <a:pt x="385706" y="26003"/>
                  </a:cubicBezTo>
                  <a:cubicBezTo>
                    <a:pt x="345891" y="3429"/>
                    <a:pt x="247879" y="-6001"/>
                    <a:pt x="166726" y="4858"/>
                  </a:cubicBezTo>
                  <a:cubicBezTo>
                    <a:pt x="85573" y="15716"/>
                    <a:pt x="52045" y="42958"/>
                    <a:pt x="91860" y="65532"/>
                  </a:cubicBezTo>
                  <a:cubicBezTo>
                    <a:pt x="131674" y="88106"/>
                    <a:pt x="229686" y="97631"/>
                    <a:pt x="310840" y="86678"/>
                  </a:cubicBezTo>
                  <a:cubicBezTo>
                    <a:pt x="391993" y="75724"/>
                    <a:pt x="425520" y="48578"/>
                    <a:pt x="385706" y="26003"/>
                  </a:cubicBezTo>
                  <a:cubicBezTo>
                    <a:pt x="408661" y="29242"/>
                    <a:pt x="431140" y="33909"/>
                    <a:pt x="453048" y="40005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221" name="图形 1">
              <a:extLst>
                <a:ext uri="{FF2B5EF4-FFF2-40B4-BE49-F238E27FC236}">
                  <a16:creationId xmlns:a16="http://schemas.microsoft.com/office/drawing/2014/main" id="{CC163B98-EB47-4EF3-99F2-99B4211D43A1}"/>
                </a:ext>
              </a:extLst>
            </p:cNvPr>
            <p:cNvGrpSpPr/>
            <p:nvPr/>
          </p:nvGrpSpPr>
          <p:grpSpPr>
            <a:xfrm>
              <a:off x="1733494" y="1474985"/>
              <a:ext cx="797684" cy="199535"/>
              <a:chOff x="1733495" y="1474988"/>
              <a:chExt cx="797684" cy="199535"/>
            </a:xfrm>
            <a:grpFill/>
          </p:grpSpPr>
          <p:sp>
            <p:nvSpPr>
              <p:cNvPr id="1229" name="任意多边形: 形状 1228">
                <a:extLst>
                  <a:ext uri="{FF2B5EF4-FFF2-40B4-BE49-F238E27FC236}">
                    <a16:creationId xmlns:a16="http://schemas.microsoft.com/office/drawing/2014/main" id="{5BE00277-8E2B-4083-9ADD-262CC561934B}"/>
                  </a:ext>
                </a:extLst>
              </p:cNvPr>
              <p:cNvSpPr/>
              <p:nvPr/>
            </p:nvSpPr>
            <p:spPr>
              <a:xfrm>
                <a:off x="2421725" y="1476417"/>
                <a:ext cx="36004" cy="18954"/>
              </a:xfrm>
              <a:custGeom>
                <a:avLst/>
                <a:gdLst>
                  <a:gd name="connsiteX0" fmla="*/ 36005 w 36004"/>
                  <a:gd name="connsiteY0" fmla="*/ 18955 h 18954"/>
                  <a:gd name="connsiteX1" fmla="*/ 10954 w 36004"/>
                  <a:gd name="connsiteY1" fmla="*/ 5715 h 18954"/>
                  <a:gd name="connsiteX2" fmla="*/ 0 w 36004"/>
                  <a:gd name="connsiteY2" fmla="*/ 0 h 18954"/>
                  <a:gd name="connsiteX3" fmla="*/ 36005 w 36004"/>
                  <a:gd name="connsiteY3" fmla="*/ 18955 h 18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04" h="18954">
                    <a:moveTo>
                      <a:pt x="36005" y="18955"/>
                    </a:moveTo>
                    <a:cubicBezTo>
                      <a:pt x="27813" y="14288"/>
                      <a:pt x="19431" y="9906"/>
                      <a:pt x="10954" y="5715"/>
                    </a:cubicBezTo>
                    <a:cubicBezTo>
                      <a:pt x="7525" y="3715"/>
                      <a:pt x="3905" y="1810"/>
                      <a:pt x="0" y="0"/>
                    </a:cubicBezTo>
                    <a:cubicBezTo>
                      <a:pt x="10858" y="5620"/>
                      <a:pt x="25432" y="12954"/>
                      <a:pt x="36005" y="18955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0" name="任意多边形: 形状 1229">
                <a:extLst>
                  <a:ext uri="{FF2B5EF4-FFF2-40B4-BE49-F238E27FC236}">
                    <a16:creationId xmlns:a16="http://schemas.microsoft.com/office/drawing/2014/main" id="{C3FFCD80-D3C3-483E-B452-D5C78427331D}"/>
                  </a:ext>
                </a:extLst>
              </p:cNvPr>
              <p:cNvSpPr/>
              <p:nvPr/>
            </p:nvSpPr>
            <p:spPr>
              <a:xfrm>
                <a:off x="1733495" y="1474988"/>
                <a:ext cx="797684" cy="199535"/>
              </a:xfrm>
              <a:custGeom>
                <a:avLst/>
                <a:gdLst>
                  <a:gd name="connsiteX0" fmla="*/ 724235 w 797684"/>
                  <a:gd name="connsiteY0" fmla="*/ 20384 h 199535"/>
                  <a:gd name="connsiteX1" fmla="*/ 765859 w 797684"/>
                  <a:gd name="connsiteY1" fmla="*/ 46101 h 199535"/>
                  <a:gd name="connsiteX2" fmla="*/ 574407 w 797684"/>
                  <a:gd name="connsiteY2" fmla="*/ 188500 h 199535"/>
                  <a:gd name="connsiteX3" fmla="*/ 40816 w 797684"/>
                  <a:gd name="connsiteY3" fmla="*/ 136874 h 199535"/>
                  <a:gd name="connsiteX4" fmla="*/ 30815 w 797684"/>
                  <a:gd name="connsiteY4" fmla="*/ 45434 h 199535"/>
                  <a:gd name="connsiteX5" fmla="*/ 39959 w 797684"/>
                  <a:gd name="connsiteY5" fmla="*/ 39434 h 199535"/>
                  <a:gd name="connsiteX6" fmla="*/ 110253 w 797684"/>
                  <a:gd name="connsiteY6" fmla="*/ 0 h 199535"/>
                  <a:gd name="connsiteX7" fmla="*/ 98633 w 797684"/>
                  <a:gd name="connsiteY7" fmla="*/ 87820 h 199535"/>
                  <a:gd name="connsiteX8" fmla="*/ 546117 w 797684"/>
                  <a:gd name="connsiteY8" fmla="*/ 131064 h 199535"/>
                  <a:gd name="connsiteX9" fmla="*/ 699184 w 797684"/>
                  <a:gd name="connsiteY9" fmla="*/ 7049 h 199535"/>
                  <a:gd name="connsiteX10" fmla="*/ 724235 w 797684"/>
                  <a:gd name="connsiteY10" fmla="*/ 20384 h 19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97684" h="199535">
                    <a:moveTo>
                      <a:pt x="724235" y="20384"/>
                    </a:moveTo>
                    <a:cubicBezTo>
                      <a:pt x="736713" y="28099"/>
                      <a:pt x="753667" y="38005"/>
                      <a:pt x="765859" y="46101"/>
                    </a:cubicBezTo>
                    <a:cubicBezTo>
                      <a:pt x="848346" y="100013"/>
                      <a:pt x="765573" y="162782"/>
                      <a:pt x="574407" y="188500"/>
                    </a:cubicBezTo>
                    <a:cubicBezTo>
                      <a:pt x="376668" y="215075"/>
                      <a:pt x="137781" y="192024"/>
                      <a:pt x="40816" y="136874"/>
                    </a:cubicBezTo>
                    <a:cubicBezTo>
                      <a:pt x="-11857" y="106966"/>
                      <a:pt x="-11762" y="73819"/>
                      <a:pt x="30815" y="45434"/>
                    </a:cubicBezTo>
                    <a:lnTo>
                      <a:pt x="39959" y="39434"/>
                    </a:lnTo>
                    <a:cubicBezTo>
                      <a:pt x="84155" y="12764"/>
                      <a:pt x="85012" y="12287"/>
                      <a:pt x="110253" y="0"/>
                    </a:cubicBezTo>
                    <a:cubicBezTo>
                      <a:pt x="55675" y="25908"/>
                      <a:pt x="47388" y="58674"/>
                      <a:pt x="98633" y="87820"/>
                    </a:cubicBezTo>
                    <a:cubicBezTo>
                      <a:pt x="179976" y="134017"/>
                      <a:pt x="380287" y="153353"/>
                      <a:pt x="546117" y="131064"/>
                    </a:cubicBezTo>
                    <a:cubicBezTo>
                      <a:pt x="711948" y="108776"/>
                      <a:pt x="780432" y="53245"/>
                      <a:pt x="699184" y="7049"/>
                    </a:cubicBezTo>
                    <a:cubicBezTo>
                      <a:pt x="707661" y="11335"/>
                      <a:pt x="716043" y="15716"/>
                      <a:pt x="724235" y="20384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222" name="任意多边形: 形状 1221">
              <a:extLst>
                <a:ext uri="{FF2B5EF4-FFF2-40B4-BE49-F238E27FC236}">
                  <a16:creationId xmlns:a16="http://schemas.microsoft.com/office/drawing/2014/main" id="{93B05269-84A7-4C32-893D-92CDD3A63EB5}"/>
                </a:ext>
              </a:extLst>
            </p:cNvPr>
            <p:cNvSpPr/>
            <p:nvPr/>
          </p:nvSpPr>
          <p:spPr>
            <a:xfrm>
              <a:off x="1604598" y="1593287"/>
              <a:ext cx="1054990" cy="240420"/>
            </a:xfrm>
            <a:custGeom>
              <a:avLst/>
              <a:gdLst>
                <a:gd name="connsiteX0" fmla="*/ 1042201 w 1054991"/>
                <a:gd name="connsiteY0" fmla="*/ 62675 h 240420"/>
                <a:gd name="connsiteX1" fmla="*/ 759690 w 1054991"/>
                <a:gd name="connsiteY1" fmla="*/ 225838 h 240420"/>
                <a:gd name="connsiteX2" fmla="*/ 53983 w 1054991"/>
                <a:gd name="connsiteY2" fmla="*/ 157639 h 240420"/>
                <a:gd name="connsiteX3" fmla="*/ 13025 w 1054991"/>
                <a:gd name="connsiteY3" fmla="*/ 60865 h 240420"/>
                <a:gd name="connsiteX4" fmla="*/ 69223 w 1054991"/>
                <a:gd name="connsiteY4" fmla="*/ 0 h 240420"/>
                <a:gd name="connsiteX5" fmla="*/ 99036 w 1054991"/>
                <a:gd name="connsiteY5" fmla="*/ 95441 h 240420"/>
                <a:gd name="connsiteX6" fmla="*/ 737782 w 1054991"/>
                <a:gd name="connsiteY6" fmla="*/ 157163 h 240420"/>
                <a:gd name="connsiteX7" fmla="*/ 986385 w 1054991"/>
                <a:gd name="connsiteY7" fmla="*/ 1810 h 240420"/>
                <a:gd name="connsiteX8" fmla="*/ 1042201 w 1054991"/>
                <a:gd name="connsiteY8" fmla="*/ 62675 h 24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4991" h="240420">
                  <a:moveTo>
                    <a:pt x="1042201" y="62675"/>
                  </a:moveTo>
                  <a:cubicBezTo>
                    <a:pt x="1094589" y="127349"/>
                    <a:pt x="983242" y="195739"/>
                    <a:pt x="759690" y="225838"/>
                  </a:cubicBezTo>
                  <a:cubicBezTo>
                    <a:pt x="498133" y="260985"/>
                    <a:pt x="182189" y="230410"/>
                    <a:pt x="53983" y="157639"/>
                  </a:cubicBezTo>
                  <a:cubicBezTo>
                    <a:pt x="-1167" y="126302"/>
                    <a:pt x="-12597" y="92297"/>
                    <a:pt x="13025" y="60865"/>
                  </a:cubicBezTo>
                  <a:cubicBezTo>
                    <a:pt x="29408" y="42196"/>
                    <a:pt x="51697" y="17621"/>
                    <a:pt x="69223" y="0"/>
                  </a:cubicBezTo>
                  <a:cubicBezTo>
                    <a:pt x="37123" y="30575"/>
                    <a:pt x="44553" y="64484"/>
                    <a:pt x="99036" y="95441"/>
                  </a:cubicBezTo>
                  <a:cubicBezTo>
                    <a:pt x="215146" y="161354"/>
                    <a:pt x="501086" y="189071"/>
                    <a:pt x="737782" y="157163"/>
                  </a:cubicBezTo>
                  <a:cubicBezTo>
                    <a:pt x="949047" y="128778"/>
                    <a:pt x="1049631" y="62579"/>
                    <a:pt x="986385" y="1810"/>
                  </a:cubicBezTo>
                  <a:cubicBezTo>
                    <a:pt x="1003530" y="19526"/>
                    <a:pt x="1026390" y="43625"/>
                    <a:pt x="1042201" y="62675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3" name="任意多边形: 形状 1222">
              <a:extLst>
                <a:ext uri="{FF2B5EF4-FFF2-40B4-BE49-F238E27FC236}">
                  <a16:creationId xmlns:a16="http://schemas.microsoft.com/office/drawing/2014/main" id="{9565C7FD-8714-45AC-B2B3-36B3B224E98B}"/>
                </a:ext>
              </a:extLst>
            </p:cNvPr>
            <p:cNvSpPr/>
            <p:nvPr/>
          </p:nvSpPr>
          <p:spPr>
            <a:xfrm>
              <a:off x="1514754" y="1746639"/>
              <a:ext cx="1234037" cy="265498"/>
            </a:xfrm>
            <a:custGeom>
              <a:avLst/>
              <a:gdLst>
                <a:gd name="connsiteX0" fmla="*/ 1198531 w 1234038"/>
                <a:gd name="connsiteY0" fmla="*/ 8953 h 265498"/>
                <a:gd name="connsiteX1" fmla="*/ 1230154 w 1234038"/>
                <a:gd name="connsiteY1" fmla="*/ 75914 h 265498"/>
                <a:gd name="connsiteX2" fmla="*/ 888587 w 1234038"/>
                <a:gd name="connsiteY2" fmla="*/ 248412 h 265498"/>
                <a:gd name="connsiteX3" fmla="*/ 63151 w 1234038"/>
                <a:gd name="connsiteY3" fmla="*/ 168593 h 265498"/>
                <a:gd name="connsiteX4" fmla="*/ 4000 w 1234038"/>
                <a:gd name="connsiteY4" fmla="*/ 73723 h 265498"/>
                <a:gd name="connsiteX5" fmla="*/ 35909 w 1234038"/>
                <a:gd name="connsiteY5" fmla="*/ 6763 h 265498"/>
                <a:gd name="connsiteX6" fmla="*/ 39624 w 1234038"/>
                <a:gd name="connsiteY6" fmla="*/ 0 h 265498"/>
                <a:gd name="connsiteX7" fmla="*/ 92393 w 1234038"/>
                <a:gd name="connsiteY7" fmla="*/ 96583 h 265498"/>
                <a:gd name="connsiteX8" fmla="*/ 874395 w 1234038"/>
                <a:gd name="connsiteY8" fmla="*/ 172212 h 265498"/>
                <a:gd name="connsiteX9" fmla="*/ 1194721 w 1234038"/>
                <a:gd name="connsiteY9" fmla="*/ 2096 h 265498"/>
                <a:gd name="connsiteX10" fmla="*/ 1198531 w 1234038"/>
                <a:gd name="connsiteY10" fmla="*/ 8953 h 26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4038" h="265498">
                  <a:moveTo>
                    <a:pt x="1198531" y="8953"/>
                  </a:moveTo>
                  <a:cubicBezTo>
                    <a:pt x="1208342" y="28861"/>
                    <a:pt x="1221486" y="55531"/>
                    <a:pt x="1230154" y="75914"/>
                  </a:cubicBezTo>
                  <a:cubicBezTo>
                    <a:pt x="1258634" y="145923"/>
                    <a:pt x="1129094" y="216122"/>
                    <a:pt x="888587" y="248412"/>
                  </a:cubicBezTo>
                  <a:cubicBezTo>
                    <a:pt x="582740" y="289560"/>
                    <a:pt x="213170" y="253841"/>
                    <a:pt x="63151" y="168593"/>
                  </a:cubicBezTo>
                  <a:cubicBezTo>
                    <a:pt x="9239" y="138017"/>
                    <a:pt x="-8954" y="105156"/>
                    <a:pt x="4000" y="73723"/>
                  </a:cubicBezTo>
                  <a:cubicBezTo>
                    <a:pt x="13240" y="53530"/>
                    <a:pt x="25622" y="26479"/>
                    <a:pt x="35909" y="6763"/>
                  </a:cubicBezTo>
                  <a:lnTo>
                    <a:pt x="39624" y="0"/>
                  </a:lnTo>
                  <a:cubicBezTo>
                    <a:pt x="21717" y="31718"/>
                    <a:pt x="37528" y="65342"/>
                    <a:pt x="92393" y="96583"/>
                  </a:cubicBezTo>
                  <a:cubicBezTo>
                    <a:pt x="234506" y="177355"/>
                    <a:pt x="584549" y="211169"/>
                    <a:pt x="874395" y="172212"/>
                  </a:cubicBezTo>
                  <a:cubicBezTo>
                    <a:pt x="1109853" y="140589"/>
                    <a:pt x="1233011" y="70580"/>
                    <a:pt x="1194721" y="2096"/>
                  </a:cubicBezTo>
                  <a:lnTo>
                    <a:pt x="1198531" y="8953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4" name="任意多边形: 形状 1223">
              <a:extLst>
                <a:ext uri="{FF2B5EF4-FFF2-40B4-BE49-F238E27FC236}">
                  <a16:creationId xmlns:a16="http://schemas.microsoft.com/office/drawing/2014/main" id="{E7336404-EEDA-4634-BF79-423AED097F4C}"/>
                </a:ext>
              </a:extLst>
            </p:cNvPr>
            <p:cNvSpPr/>
            <p:nvPr/>
          </p:nvSpPr>
          <p:spPr>
            <a:xfrm>
              <a:off x="1472067" y="1928281"/>
              <a:ext cx="1318845" cy="272019"/>
            </a:xfrm>
            <a:custGeom>
              <a:avLst/>
              <a:gdLst>
                <a:gd name="connsiteX0" fmla="*/ 1311894 w 1318846"/>
                <a:gd name="connsiteY0" fmla="*/ 32290 h 272019"/>
                <a:gd name="connsiteX1" fmla="*/ 1318657 w 1318846"/>
                <a:gd name="connsiteY1" fmla="*/ 85439 h 272019"/>
                <a:gd name="connsiteX2" fmla="*/ 949658 w 1318846"/>
                <a:gd name="connsiteY2" fmla="*/ 253746 h 272019"/>
                <a:gd name="connsiteX3" fmla="*/ 67453 w 1318846"/>
                <a:gd name="connsiteY3" fmla="*/ 168402 h 272019"/>
                <a:gd name="connsiteX4" fmla="*/ 206 w 1318846"/>
                <a:gd name="connsiteY4" fmla="*/ 83249 h 272019"/>
                <a:gd name="connsiteX5" fmla="*/ 7159 w 1318846"/>
                <a:gd name="connsiteY5" fmla="*/ 30099 h 272019"/>
                <a:gd name="connsiteX6" fmla="*/ 13065 w 1318846"/>
                <a:gd name="connsiteY6" fmla="*/ 0 h 272019"/>
                <a:gd name="connsiteX7" fmla="*/ 78121 w 1318846"/>
                <a:gd name="connsiteY7" fmla="*/ 90202 h 272019"/>
                <a:gd name="connsiteX8" fmla="*/ 944705 w 1318846"/>
                <a:gd name="connsiteY8" fmla="*/ 174022 h 272019"/>
                <a:gd name="connsiteX9" fmla="*/ 1306179 w 1318846"/>
                <a:gd name="connsiteY9" fmla="*/ 2191 h 272019"/>
                <a:gd name="connsiteX10" fmla="*/ 1311894 w 1318846"/>
                <a:gd name="connsiteY10" fmla="*/ 32290 h 27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8846" h="272019">
                  <a:moveTo>
                    <a:pt x="1311894" y="32290"/>
                  </a:moveTo>
                  <a:cubicBezTo>
                    <a:pt x="1313894" y="48197"/>
                    <a:pt x="1317228" y="69437"/>
                    <a:pt x="1318657" y="85439"/>
                  </a:cubicBezTo>
                  <a:cubicBezTo>
                    <a:pt x="1324658" y="154686"/>
                    <a:pt x="1188260" y="221647"/>
                    <a:pt x="949658" y="253746"/>
                  </a:cubicBezTo>
                  <a:cubicBezTo>
                    <a:pt x="622760" y="297752"/>
                    <a:pt x="227758" y="259556"/>
                    <a:pt x="67453" y="168402"/>
                  </a:cubicBezTo>
                  <a:cubicBezTo>
                    <a:pt x="19066" y="140970"/>
                    <a:pt x="-2366" y="111728"/>
                    <a:pt x="206" y="83249"/>
                  </a:cubicBezTo>
                  <a:cubicBezTo>
                    <a:pt x="2302" y="67342"/>
                    <a:pt x="4397" y="46006"/>
                    <a:pt x="7159" y="30099"/>
                  </a:cubicBezTo>
                  <a:lnTo>
                    <a:pt x="13065" y="0"/>
                  </a:lnTo>
                  <a:cubicBezTo>
                    <a:pt x="6397" y="30099"/>
                    <a:pt x="26971" y="61055"/>
                    <a:pt x="78121" y="90202"/>
                  </a:cubicBezTo>
                  <a:cubicBezTo>
                    <a:pt x="235569" y="179642"/>
                    <a:pt x="623522" y="217170"/>
                    <a:pt x="944705" y="174022"/>
                  </a:cubicBezTo>
                  <a:cubicBezTo>
                    <a:pt x="1186450" y="141542"/>
                    <a:pt x="1321419" y="72485"/>
                    <a:pt x="1306179" y="2191"/>
                  </a:cubicBezTo>
                  <a:lnTo>
                    <a:pt x="1311894" y="32290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5" name="任意多边形: 形状 1224">
              <a:extLst>
                <a:ext uri="{FF2B5EF4-FFF2-40B4-BE49-F238E27FC236}">
                  <a16:creationId xmlns:a16="http://schemas.microsoft.com/office/drawing/2014/main" id="{2939E50A-9382-4E83-A2A6-56F06C329BDD}"/>
                </a:ext>
              </a:extLst>
            </p:cNvPr>
            <p:cNvSpPr/>
            <p:nvPr/>
          </p:nvSpPr>
          <p:spPr>
            <a:xfrm>
              <a:off x="1472083" y="2128401"/>
              <a:ext cx="1318449" cy="253089"/>
            </a:xfrm>
            <a:custGeom>
              <a:avLst/>
              <a:gdLst>
                <a:gd name="connsiteX0" fmla="*/ 1310259 w 1318450"/>
                <a:gd name="connsiteY0" fmla="*/ 62008 h 253089"/>
                <a:gd name="connsiteX1" fmla="*/ 1305592 w 1318450"/>
                <a:gd name="connsiteY1" fmla="*/ 85153 h 253089"/>
                <a:gd name="connsiteX2" fmla="*/ 944118 w 1318450"/>
                <a:gd name="connsiteY2" fmla="*/ 235172 h 253089"/>
                <a:gd name="connsiteX3" fmla="*/ 77534 w 1318450"/>
                <a:gd name="connsiteY3" fmla="*/ 151352 h 253089"/>
                <a:gd name="connsiteX4" fmla="*/ 12383 w 1318450"/>
                <a:gd name="connsiteY4" fmla="*/ 82867 h 253089"/>
                <a:gd name="connsiteX5" fmla="*/ 0 w 1318450"/>
                <a:gd name="connsiteY5" fmla="*/ 0 h 253089"/>
                <a:gd name="connsiteX6" fmla="*/ 67247 w 1318450"/>
                <a:gd name="connsiteY6" fmla="*/ 76200 h 253089"/>
                <a:gd name="connsiteX7" fmla="*/ 949452 w 1318450"/>
                <a:gd name="connsiteY7" fmla="*/ 161544 h 253089"/>
                <a:gd name="connsiteX8" fmla="*/ 1318451 w 1318450"/>
                <a:gd name="connsiteY8" fmla="*/ 2191 h 253089"/>
                <a:gd name="connsiteX9" fmla="*/ 1310259 w 1318450"/>
                <a:gd name="connsiteY9" fmla="*/ 62008 h 25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8450" h="253089">
                  <a:moveTo>
                    <a:pt x="1310259" y="62008"/>
                  </a:moveTo>
                  <a:lnTo>
                    <a:pt x="1305592" y="85153"/>
                  </a:lnTo>
                  <a:cubicBezTo>
                    <a:pt x="1291781" y="147542"/>
                    <a:pt x="1160907" y="206026"/>
                    <a:pt x="944118" y="235172"/>
                  </a:cubicBezTo>
                  <a:cubicBezTo>
                    <a:pt x="622935" y="278321"/>
                    <a:pt x="234982" y="240887"/>
                    <a:pt x="77534" y="151352"/>
                  </a:cubicBezTo>
                  <a:cubicBezTo>
                    <a:pt x="38576" y="129254"/>
                    <a:pt x="17431" y="106013"/>
                    <a:pt x="12383" y="82867"/>
                  </a:cubicBezTo>
                  <a:cubicBezTo>
                    <a:pt x="8096" y="58198"/>
                    <a:pt x="2762" y="25051"/>
                    <a:pt x="0" y="0"/>
                  </a:cubicBezTo>
                  <a:cubicBezTo>
                    <a:pt x="2191" y="25622"/>
                    <a:pt x="24003" y="51625"/>
                    <a:pt x="67247" y="76200"/>
                  </a:cubicBezTo>
                  <a:cubicBezTo>
                    <a:pt x="227552" y="167259"/>
                    <a:pt x="622554" y="205454"/>
                    <a:pt x="949452" y="161544"/>
                  </a:cubicBezTo>
                  <a:cubicBezTo>
                    <a:pt x="1177766" y="130873"/>
                    <a:pt x="1312450" y="68199"/>
                    <a:pt x="1318451" y="2191"/>
                  </a:cubicBezTo>
                  <a:cubicBezTo>
                    <a:pt x="1316069" y="20098"/>
                    <a:pt x="1313688" y="44196"/>
                    <a:pt x="1310259" y="62008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6" name="任意多边形: 形状 1225">
              <a:extLst>
                <a:ext uri="{FF2B5EF4-FFF2-40B4-BE49-F238E27FC236}">
                  <a16:creationId xmlns:a16="http://schemas.microsoft.com/office/drawing/2014/main" id="{247F2B03-5072-4042-B8D8-73523F105349}"/>
                </a:ext>
              </a:extLst>
            </p:cNvPr>
            <p:cNvSpPr/>
            <p:nvPr/>
          </p:nvSpPr>
          <p:spPr>
            <a:xfrm>
              <a:off x="1517803" y="2319280"/>
              <a:ext cx="1226343" cy="212295"/>
            </a:xfrm>
            <a:custGeom>
              <a:avLst/>
              <a:gdLst>
                <a:gd name="connsiteX0" fmla="*/ 1191006 w 1226343"/>
                <a:gd name="connsiteY0" fmla="*/ 75057 h 212295"/>
                <a:gd name="connsiteX1" fmla="*/ 1190530 w 1226343"/>
                <a:gd name="connsiteY1" fmla="*/ 75914 h 212295"/>
                <a:gd name="connsiteX2" fmla="*/ 870299 w 1226343"/>
                <a:gd name="connsiteY2" fmla="*/ 196120 h 212295"/>
                <a:gd name="connsiteX3" fmla="*/ 88297 w 1226343"/>
                <a:gd name="connsiteY3" fmla="*/ 120491 h 212295"/>
                <a:gd name="connsiteX4" fmla="*/ 35433 w 1226343"/>
                <a:gd name="connsiteY4" fmla="*/ 73914 h 212295"/>
                <a:gd name="connsiteX5" fmla="*/ 952 w 1226343"/>
                <a:gd name="connsiteY5" fmla="*/ 2476 h 212295"/>
                <a:gd name="connsiteX6" fmla="*/ 0 w 1226343"/>
                <a:gd name="connsiteY6" fmla="*/ 0 h 212295"/>
                <a:gd name="connsiteX7" fmla="*/ 59341 w 1226343"/>
                <a:gd name="connsiteY7" fmla="*/ 56388 h 212295"/>
                <a:gd name="connsiteX8" fmla="*/ 884873 w 1226343"/>
                <a:gd name="connsiteY8" fmla="*/ 136207 h 212295"/>
                <a:gd name="connsiteX9" fmla="*/ 1226344 w 1226343"/>
                <a:gd name="connsiteY9" fmla="*/ 2191 h 212295"/>
                <a:gd name="connsiteX10" fmla="*/ 1191006 w 1226343"/>
                <a:gd name="connsiteY10" fmla="*/ 75057 h 21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26343" h="212295">
                  <a:moveTo>
                    <a:pt x="1191006" y="75057"/>
                  </a:moveTo>
                  <a:lnTo>
                    <a:pt x="1190530" y="75914"/>
                  </a:lnTo>
                  <a:cubicBezTo>
                    <a:pt x="1162050" y="126397"/>
                    <a:pt x="1048226" y="172212"/>
                    <a:pt x="870299" y="196120"/>
                  </a:cubicBezTo>
                  <a:cubicBezTo>
                    <a:pt x="580549" y="235077"/>
                    <a:pt x="230410" y="201263"/>
                    <a:pt x="88297" y="120491"/>
                  </a:cubicBezTo>
                  <a:cubicBezTo>
                    <a:pt x="61722" y="105346"/>
                    <a:pt x="44291" y="89725"/>
                    <a:pt x="35433" y="73914"/>
                  </a:cubicBezTo>
                  <a:cubicBezTo>
                    <a:pt x="24670" y="52673"/>
                    <a:pt x="10477" y="24289"/>
                    <a:pt x="952" y="2476"/>
                  </a:cubicBezTo>
                  <a:lnTo>
                    <a:pt x="0" y="0"/>
                  </a:lnTo>
                  <a:cubicBezTo>
                    <a:pt x="7715" y="19050"/>
                    <a:pt x="27146" y="38100"/>
                    <a:pt x="59341" y="56388"/>
                  </a:cubicBezTo>
                  <a:cubicBezTo>
                    <a:pt x="209360" y="141637"/>
                    <a:pt x="578930" y="177355"/>
                    <a:pt x="884873" y="136207"/>
                  </a:cubicBezTo>
                  <a:cubicBezTo>
                    <a:pt x="1080992" y="109823"/>
                    <a:pt x="1203293" y="58293"/>
                    <a:pt x="1226344" y="2191"/>
                  </a:cubicBezTo>
                  <a:cubicBezTo>
                    <a:pt x="1216152" y="24289"/>
                    <a:pt x="1202722" y="53721"/>
                    <a:pt x="1191006" y="75057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7" name="任意多边形: 形状 1226">
              <a:extLst>
                <a:ext uri="{FF2B5EF4-FFF2-40B4-BE49-F238E27FC236}">
                  <a16:creationId xmlns:a16="http://schemas.microsoft.com/office/drawing/2014/main" id="{E4CEBEE5-DEB3-42AA-9F7C-59CC7611195C}"/>
                </a:ext>
              </a:extLst>
            </p:cNvPr>
            <p:cNvSpPr/>
            <p:nvPr/>
          </p:nvSpPr>
          <p:spPr>
            <a:xfrm>
              <a:off x="1616006" y="2485877"/>
              <a:ext cx="1029271" cy="157700"/>
            </a:xfrm>
            <a:custGeom>
              <a:avLst/>
              <a:gdLst>
                <a:gd name="connsiteX0" fmla="*/ 972979 w 1029271"/>
                <a:gd name="connsiteY0" fmla="*/ 62960 h 157700"/>
                <a:gd name="connsiteX1" fmla="*/ 724757 w 1029271"/>
                <a:gd name="connsiteY1" fmla="*/ 144494 h 157700"/>
                <a:gd name="connsiteX2" fmla="*/ 85915 w 1029271"/>
                <a:gd name="connsiteY2" fmla="*/ 82677 h 157700"/>
                <a:gd name="connsiteX3" fmla="*/ 56102 w 1029271"/>
                <a:gd name="connsiteY3" fmla="*/ 61246 h 157700"/>
                <a:gd name="connsiteX4" fmla="*/ 16002 w 1029271"/>
                <a:gd name="connsiteY4" fmla="*/ 19050 h 157700"/>
                <a:gd name="connsiteX5" fmla="*/ 0 w 1029271"/>
                <a:gd name="connsiteY5" fmla="*/ 0 h 157700"/>
                <a:gd name="connsiteX6" fmla="*/ 41148 w 1029271"/>
                <a:gd name="connsiteY6" fmla="*/ 32385 h 157700"/>
                <a:gd name="connsiteX7" fmla="*/ 746951 w 1029271"/>
                <a:gd name="connsiteY7" fmla="*/ 100679 h 157700"/>
                <a:gd name="connsiteX8" fmla="*/ 1029272 w 1029271"/>
                <a:gd name="connsiteY8" fmla="*/ 1810 h 157700"/>
                <a:gd name="connsiteX9" fmla="*/ 972979 w 1029271"/>
                <a:gd name="connsiteY9" fmla="*/ 62960 h 15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271" h="157700">
                  <a:moveTo>
                    <a:pt x="972979" y="62960"/>
                  </a:moveTo>
                  <a:cubicBezTo>
                    <a:pt x="936689" y="97441"/>
                    <a:pt x="850297" y="127635"/>
                    <a:pt x="724757" y="144494"/>
                  </a:cubicBezTo>
                  <a:cubicBezTo>
                    <a:pt x="487966" y="176308"/>
                    <a:pt x="201930" y="148685"/>
                    <a:pt x="85915" y="82677"/>
                  </a:cubicBezTo>
                  <a:cubicBezTo>
                    <a:pt x="73533" y="75629"/>
                    <a:pt x="63627" y="68485"/>
                    <a:pt x="56102" y="61246"/>
                  </a:cubicBezTo>
                  <a:cubicBezTo>
                    <a:pt x="44006" y="48673"/>
                    <a:pt x="27527" y="32099"/>
                    <a:pt x="16002" y="19050"/>
                  </a:cubicBezTo>
                  <a:lnTo>
                    <a:pt x="0" y="0"/>
                  </a:lnTo>
                  <a:cubicBezTo>
                    <a:pt x="8953" y="10954"/>
                    <a:pt x="22574" y="21812"/>
                    <a:pt x="41148" y="32385"/>
                  </a:cubicBezTo>
                  <a:cubicBezTo>
                    <a:pt x="169355" y="105251"/>
                    <a:pt x="485394" y="135827"/>
                    <a:pt x="746951" y="100679"/>
                  </a:cubicBezTo>
                  <a:cubicBezTo>
                    <a:pt x="896112" y="80581"/>
                    <a:pt x="995363" y="43529"/>
                    <a:pt x="1029272" y="1810"/>
                  </a:cubicBezTo>
                  <a:cubicBezTo>
                    <a:pt x="1012889" y="20669"/>
                    <a:pt x="990791" y="45529"/>
                    <a:pt x="972979" y="62960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8" name="任意多边形: 形状 1227">
              <a:extLst>
                <a:ext uri="{FF2B5EF4-FFF2-40B4-BE49-F238E27FC236}">
                  <a16:creationId xmlns:a16="http://schemas.microsoft.com/office/drawing/2014/main" id="{2FBAB873-BD50-468A-B5F1-F23F4196471F}"/>
                </a:ext>
              </a:extLst>
            </p:cNvPr>
            <p:cNvSpPr/>
            <p:nvPr/>
          </p:nvSpPr>
          <p:spPr>
            <a:xfrm>
              <a:off x="1762881" y="2620465"/>
              <a:ext cx="735520" cy="91922"/>
            </a:xfrm>
            <a:custGeom>
              <a:avLst/>
              <a:gdLst>
                <a:gd name="connsiteX0" fmla="*/ 720471 w 735520"/>
                <a:gd name="connsiteY0" fmla="*/ 10858 h 91922"/>
                <a:gd name="connsiteX1" fmla="*/ 655987 w 735520"/>
                <a:gd name="connsiteY1" fmla="*/ 46577 h 91922"/>
                <a:gd name="connsiteX2" fmla="*/ 514826 w 735520"/>
                <a:gd name="connsiteY2" fmla="*/ 82677 h 91922"/>
                <a:gd name="connsiteX3" fmla="*/ 78200 w 735520"/>
                <a:gd name="connsiteY3" fmla="*/ 45149 h 91922"/>
                <a:gd name="connsiteX4" fmla="*/ 42196 w 735520"/>
                <a:gd name="connsiteY4" fmla="*/ 26099 h 91922"/>
                <a:gd name="connsiteX5" fmla="*/ 0 w 735520"/>
                <a:gd name="connsiteY5" fmla="*/ 0 h 91922"/>
                <a:gd name="connsiteX6" fmla="*/ 9525 w 735520"/>
                <a:gd name="connsiteY6" fmla="*/ 5810 h 91922"/>
                <a:gd name="connsiteX7" fmla="*/ 543211 w 735520"/>
                <a:gd name="connsiteY7" fmla="*/ 57436 h 91922"/>
                <a:gd name="connsiteX8" fmla="*/ 735521 w 735520"/>
                <a:gd name="connsiteY8" fmla="*/ 1048 h 91922"/>
                <a:gd name="connsiteX9" fmla="*/ 720471 w 735520"/>
                <a:gd name="connsiteY9" fmla="*/ 10858 h 9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5520" h="91922">
                  <a:moveTo>
                    <a:pt x="720471" y="10858"/>
                  </a:moveTo>
                  <a:cubicBezTo>
                    <a:pt x="701421" y="22098"/>
                    <a:pt x="675608" y="36481"/>
                    <a:pt x="655987" y="46577"/>
                  </a:cubicBezTo>
                  <a:cubicBezTo>
                    <a:pt x="623888" y="61722"/>
                    <a:pt x="575977" y="74486"/>
                    <a:pt x="514826" y="82677"/>
                  </a:cubicBezTo>
                  <a:cubicBezTo>
                    <a:pt x="355949" y="104013"/>
                    <a:pt x="165449" y="87154"/>
                    <a:pt x="78200" y="45149"/>
                  </a:cubicBezTo>
                  <a:cubicBezTo>
                    <a:pt x="67342" y="39433"/>
                    <a:pt x="52864" y="32099"/>
                    <a:pt x="42196" y="26099"/>
                  </a:cubicBezTo>
                  <a:cubicBezTo>
                    <a:pt x="29528" y="18288"/>
                    <a:pt x="12382" y="8287"/>
                    <a:pt x="0" y="0"/>
                  </a:cubicBezTo>
                  <a:cubicBezTo>
                    <a:pt x="2953" y="2000"/>
                    <a:pt x="6191" y="3905"/>
                    <a:pt x="9525" y="5810"/>
                  </a:cubicBezTo>
                  <a:cubicBezTo>
                    <a:pt x="106489" y="60865"/>
                    <a:pt x="345472" y="84011"/>
                    <a:pt x="543211" y="57436"/>
                  </a:cubicBezTo>
                  <a:cubicBezTo>
                    <a:pt x="633508" y="45339"/>
                    <a:pt x="699516" y="24955"/>
                    <a:pt x="735521" y="1048"/>
                  </a:cubicBezTo>
                  <a:lnTo>
                    <a:pt x="720471" y="10858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231" name="任意多边形: 形状 1230">
            <a:extLst>
              <a:ext uri="{FF2B5EF4-FFF2-40B4-BE49-F238E27FC236}">
                <a16:creationId xmlns:a16="http://schemas.microsoft.com/office/drawing/2014/main" id="{E24D72A4-9786-440C-930F-27FB1FA8B776}"/>
              </a:ext>
            </a:extLst>
          </p:cNvPr>
          <p:cNvSpPr/>
          <p:nvPr/>
        </p:nvSpPr>
        <p:spPr>
          <a:xfrm>
            <a:off x="341648" y="5428517"/>
            <a:ext cx="150158" cy="336312"/>
          </a:xfrm>
          <a:custGeom>
            <a:avLst/>
            <a:gdLst>
              <a:gd name="connsiteX0" fmla="*/ 286636 w 573272"/>
              <a:gd name="connsiteY0" fmla="*/ 0 h 1044151"/>
              <a:gd name="connsiteX1" fmla="*/ 573272 w 573272"/>
              <a:gd name="connsiteY1" fmla="*/ 122150 h 1044151"/>
              <a:gd name="connsiteX2" fmla="*/ 572952 w 573272"/>
              <a:gd name="connsiteY2" fmla="*/ 124853 h 1044151"/>
              <a:gd name="connsiteX3" fmla="*/ 573272 w 573272"/>
              <a:gd name="connsiteY3" fmla="*/ 127556 h 1044151"/>
              <a:gd name="connsiteX4" fmla="*/ 572952 w 573272"/>
              <a:gd name="connsiteY4" fmla="*/ 130259 h 1044151"/>
              <a:gd name="connsiteX5" fmla="*/ 573272 w 573272"/>
              <a:gd name="connsiteY5" fmla="*/ 132961 h 1044151"/>
              <a:gd name="connsiteX6" fmla="*/ 572952 w 573272"/>
              <a:gd name="connsiteY6" fmla="*/ 135664 h 1044151"/>
              <a:gd name="connsiteX7" fmla="*/ 573272 w 573272"/>
              <a:gd name="connsiteY7" fmla="*/ 138367 h 1044151"/>
              <a:gd name="connsiteX8" fmla="*/ 572952 w 573272"/>
              <a:gd name="connsiteY8" fmla="*/ 141070 h 1044151"/>
              <a:gd name="connsiteX9" fmla="*/ 573272 w 573272"/>
              <a:gd name="connsiteY9" fmla="*/ 143772 h 1044151"/>
              <a:gd name="connsiteX10" fmla="*/ 572952 w 573272"/>
              <a:gd name="connsiteY10" fmla="*/ 146475 h 1044151"/>
              <a:gd name="connsiteX11" fmla="*/ 573272 w 573272"/>
              <a:gd name="connsiteY11" fmla="*/ 149178 h 1044151"/>
              <a:gd name="connsiteX12" fmla="*/ 572952 w 573272"/>
              <a:gd name="connsiteY12" fmla="*/ 151881 h 1044151"/>
              <a:gd name="connsiteX13" fmla="*/ 573272 w 573272"/>
              <a:gd name="connsiteY13" fmla="*/ 154583 h 1044151"/>
              <a:gd name="connsiteX14" fmla="*/ 572952 w 573272"/>
              <a:gd name="connsiteY14" fmla="*/ 157286 h 1044151"/>
              <a:gd name="connsiteX15" fmla="*/ 573272 w 573272"/>
              <a:gd name="connsiteY15" fmla="*/ 159989 h 1044151"/>
              <a:gd name="connsiteX16" fmla="*/ 572952 w 573272"/>
              <a:gd name="connsiteY16" fmla="*/ 162691 h 1044151"/>
              <a:gd name="connsiteX17" fmla="*/ 573272 w 573272"/>
              <a:gd name="connsiteY17" fmla="*/ 165394 h 1044151"/>
              <a:gd name="connsiteX18" fmla="*/ 572952 w 573272"/>
              <a:gd name="connsiteY18" fmla="*/ 168097 h 1044151"/>
              <a:gd name="connsiteX19" fmla="*/ 573272 w 573272"/>
              <a:gd name="connsiteY19" fmla="*/ 170800 h 1044151"/>
              <a:gd name="connsiteX20" fmla="*/ 572952 w 573272"/>
              <a:gd name="connsiteY20" fmla="*/ 173502 h 1044151"/>
              <a:gd name="connsiteX21" fmla="*/ 573272 w 573272"/>
              <a:gd name="connsiteY21" fmla="*/ 176205 h 1044151"/>
              <a:gd name="connsiteX22" fmla="*/ 572952 w 573272"/>
              <a:gd name="connsiteY22" fmla="*/ 178908 h 1044151"/>
              <a:gd name="connsiteX23" fmla="*/ 573272 w 573272"/>
              <a:gd name="connsiteY23" fmla="*/ 181611 h 1044151"/>
              <a:gd name="connsiteX24" fmla="*/ 572952 w 573272"/>
              <a:gd name="connsiteY24" fmla="*/ 184313 h 1044151"/>
              <a:gd name="connsiteX25" fmla="*/ 573272 w 573272"/>
              <a:gd name="connsiteY25" fmla="*/ 187016 h 1044151"/>
              <a:gd name="connsiteX26" fmla="*/ 572952 w 573272"/>
              <a:gd name="connsiteY26" fmla="*/ 189719 h 1044151"/>
              <a:gd name="connsiteX27" fmla="*/ 573272 w 573272"/>
              <a:gd name="connsiteY27" fmla="*/ 192421 h 1044151"/>
              <a:gd name="connsiteX28" fmla="*/ 572952 w 573272"/>
              <a:gd name="connsiteY28" fmla="*/ 195124 h 1044151"/>
              <a:gd name="connsiteX29" fmla="*/ 573272 w 573272"/>
              <a:gd name="connsiteY29" fmla="*/ 197827 h 1044151"/>
              <a:gd name="connsiteX30" fmla="*/ 572952 w 573272"/>
              <a:gd name="connsiteY30" fmla="*/ 200530 h 1044151"/>
              <a:gd name="connsiteX31" fmla="*/ 573272 w 573272"/>
              <a:gd name="connsiteY31" fmla="*/ 203233 h 1044151"/>
              <a:gd name="connsiteX32" fmla="*/ 572952 w 573272"/>
              <a:gd name="connsiteY32" fmla="*/ 205935 h 1044151"/>
              <a:gd name="connsiteX33" fmla="*/ 573272 w 573272"/>
              <a:gd name="connsiteY33" fmla="*/ 208638 h 1044151"/>
              <a:gd name="connsiteX34" fmla="*/ 572952 w 573272"/>
              <a:gd name="connsiteY34" fmla="*/ 211341 h 1044151"/>
              <a:gd name="connsiteX35" fmla="*/ 573272 w 573272"/>
              <a:gd name="connsiteY35" fmla="*/ 214043 h 1044151"/>
              <a:gd name="connsiteX36" fmla="*/ 572952 w 573272"/>
              <a:gd name="connsiteY36" fmla="*/ 216746 h 1044151"/>
              <a:gd name="connsiteX37" fmla="*/ 573272 w 573272"/>
              <a:gd name="connsiteY37" fmla="*/ 219449 h 1044151"/>
              <a:gd name="connsiteX38" fmla="*/ 572952 w 573272"/>
              <a:gd name="connsiteY38" fmla="*/ 222152 h 1044151"/>
              <a:gd name="connsiteX39" fmla="*/ 573272 w 573272"/>
              <a:gd name="connsiteY39" fmla="*/ 224855 h 1044151"/>
              <a:gd name="connsiteX40" fmla="*/ 572952 w 573272"/>
              <a:gd name="connsiteY40" fmla="*/ 227557 h 1044151"/>
              <a:gd name="connsiteX41" fmla="*/ 573272 w 573272"/>
              <a:gd name="connsiteY41" fmla="*/ 230260 h 1044151"/>
              <a:gd name="connsiteX42" fmla="*/ 572952 w 573272"/>
              <a:gd name="connsiteY42" fmla="*/ 232963 h 1044151"/>
              <a:gd name="connsiteX43" fmla="*/ 573272 w 573272"/>
              <a:gd name="connsiteY43" fmla="*/ 235666 h 1044151"/>
              <a:gd name="connsiteX44" fmla="*/ 572952 w 573272"/>
              <a:gd name="connsiteY44" fmla="*/ 238368 h 1044151"/>
              <a:gd name="connsiteX45" fmla="*/ 573272 w 573272"/>
              <a:gd name="connsiteY45" fmla="*/ 241071 h 1044151"/>
              <a:gd name="connsiteX46" fmla="*/ 572952 w 573272"/>
              <a:gd name="connsiteY46" fmla="*/ 243774 h 1044151"/>
              <a:gd name="connsiteX47" fmla="*/ 573272 w 573272"/>
              <a:gd name="connsiteY47" fmla="*/ 246476 h 1044151"/>
              <a:gd name="connsiteX48" fmla="*/ 572952 w 573272"/>
              <a:gd name="connsiteY48" fmla="*/ 249179 h 1044151"/>
              <a:gd name="connsiteX49" fmla="*/ 573272 w 573272"/>
              <a:gd name="connsiteY49" fmla="*/ 251882 h 1044151"/>
              <a:gd name="connsiteX50" fmla="*/ 572952 w 573272"/>
              <a:gd name="connsiteY50" fmla="*/ 254585 h 1044151"/>
              <a:gd name="connsiteX51" fmla="*/ 573272 w 573272"/>
              <a:gd name="connsiteY51" fmla="*/ 257288 h 1044151"/>
              <a:gd name="connsiteX52" fmla="*/ 572952 w 573272"/>
              <a:gd name="connsiteY52" fmla="*/ 259990 h 1044151"/>
              <a:gd name="connsiteX53" fmla="*/ 573272 w 573272"/>
              <a:gd name="connsiteY53" fmla="*/ 262693 h 1044151"/>
              <a:gd name="connsiteX54" fmla="*/ 572952 w 573272"/>
              <a:gd name="connsiteY54" fmla="*/ 265396 h 1044151"/>
              <a:gd name="connsiteX55" fmla="*/ 573272 w 573272"/>
              <a:gd name="connsiteY55" fmla="*/ 268098 h 1044151"/>
              <a:gd name="connsiteX56" fmla="*/ 572952 w 573272"/>
              <a:gd name="connsiteY56" fmla="*/ 270801 h 1044151"/>
              <a:gd name="connsiteX57" fmla="*/ 573272 w 573272"/>
              <a:gd name="connsiteY57" fmla="*/ 273504 h 1044151"/>
              <a:gd name="connsiteX58" fmla="*/ 572952 w 573272"/>
              <a:gd name="connsiteY58" fmla="*/ 276207 h 1044151"/>
              <a:gd name="connsiteX59" fmla="*/ 573272 w 573272"/>
              <a:gd name="connsiteY59" fmla="*/ 278909 h 1044151"/>
              <a:gd name="connsiteX60" fmla="*/ 572952 w 573272"/>
              <a:gd name="connsiteY60" fmla="*/ 281612 h 1044151"/>
              <a:gd name="connsiteX61" fmla="*/ 573272 w 573272"/>
              <a:gd name="connsiteY61" fmla="*/ 284315 h 1044151"/>
              <a:gd name="connsiteX62" fmla="*/ 572952 w 573272"/>
              <a:gd name="connsiteY62" fmla="*/ 287018 h 1044151"/>
              <a:gd name="connsiteX63" fmla="*/ 573272 w 573272"/>
              <a:gd name="connsiteY63" fmla="*/ 289720 h 1044151"/>
              <a:gd name="connsiteX64" fmla="*/ 572952 w 573272"/>
              <a:gd name="connsiteY64" fmla="*/ 292423 h 1044151"/>
              <a:gd name="connsiteX65" fmla="*/ 573272 w 573272"/>
              <a:gd name="connsiteY65" fmla="*/ 295126 h 1044151"/>
              <a:gd name="connsiteX66" fmla="*/ 572952 w 573272"/>
              <a:gd name="connsiteY66" fmla="*/ 297829 h 1044151"/>
              <a:gd name="connsiteX67" fmla="*/ 573272 w 573272"/>
              <a:gd name="connsiteY67" fmla="*/ 300531 h 1044151"/>
              <a:gd name="connsiteX68" fmla="*/ 572952 w 573272"/>
              <a:gd name="connsiteY68" fmla="*/ 303234 h 1044151"/>
              <a:gd name="connsiteX69" fmla="*/ 573272 w 573272"/>
              <a:gd name="connsiteY69" fmla="*/ 305937 h 1044151"/>
              <a:gd name="connsiteX70" fmla="*/ 572952 w 573272"/>
              <a:gd name="connsiteY70" fmla="*/ 308639 h 1044151"/>
              <a:gd name="connsiteX71" fmla="*/ 573272 w 573272"/>
              <a:gd name="connsiteY71" fmla="*/ 311342 h 1044151"/>
              <a:gd name="connsiteX72" fmla="*/ 572952 w 573272"/>
              <a:gd name="connsiteY72" fmla="*/ 314045 h 1044151"/>
              <a:gd name="connsiteX73" fmla="*/ 573272 w 573272"/>
              <a:gd name="connsiteY73" fmla="*/ 316748 h 1044151"/>
              <a:gd name="connsiteX74" fmla="*/ 572952 w 573272"/>
              <a:gd name="connsiteY74" fmla="*/ 319450 h 1044151"/>
              <a:gd name="connsiteX75" fmla="*/ 573272 w 573272"/>
              <a:gd name="connsiteY75" fmla="*/ 322153 h 1044151"/>
              <a:gd name="connsiteX76" fmla="*/ 572952 w 573272"/>
              <a:gd name="connsiteY76" fmla="*/ 324856 h 1044151"/>
              <a:gd name="connsiteX77" fmla="*/ 573272 w 573272"/>
              <a:gd name="connsiteY77" fmla="*/ 327559 h 1044151"/>
              <a:gd name="connsiteX78" fmla="*/ 572952 w 573272"/>
              <a:gd name="connsiteY78" fmla="*/ 330261 h 1044151"/>
              <a:gd name="connsiteX79" fmla="*/ 573272 w 573272"/>
              <a:gd name="connsiteY79" fmla="*/ 332964 h 1044151"/>
              <a:gd name="connsiteX80" fmla="*/ 572952 w 573272"/>
              <a:gd name="connsiteY80" fmla="*/ 335667 h 1044151"/>
              <a:gd name="connsiteX81" fmla="*/ 573272 w 573272"/>
              <a:gd name="connsiteY81" fmla="*/ 338370 h 1044151"/>
              <a:gd name="connsiteX82" fmla="*/ 572952 w 573272"/>
              <a:gd name="connsiteY82" fmla="*/ 341072 h 1044151"/>
              <a:gd name="connsiteX83" fmla="*/ 573272 w 573272"/>
              <a:gd name="connsiteY83" fmla="*/ 343775 h 1044151"/>
              <a:gd name="connsiteX84" fmla="*/ 572952 w 573272"/>
              <a:gd name="connsiteY84" fmla="*/ 346478 h 1044151"/>
              <a:gd name="connsiteX85" fmla="*/ 573272 w 573272"/>
              <a:gd name="connsiteY85" fmla="*/ 349180 h 1044151"/>
              <a:gd name="connsiteX86" fmla="*/ 572952 w 573272"/>
              <a:gd name="connsiteY86" fmla="*/ 351883 h 1044151"/>
              <a:gd name="connsiteX87" fmla="*/ 573272 w 573272"/>
              <a:gd name="connsiteY87" fmla="*/ 354586 h 1044151"/>
              <a:gd name="connsiteX88" fmla="*/ 572952 w 573272"/>
              <a:gd name="connsiteY88" fmla="*/ 357289 h 1044151"/>
              <a:gd name="connsiteX89" fmla="*/ 573272 w 573272"/>
              <a:gd name="connsiteY89" fmla="*/ 359991 h 1044151"/>
              <a:gd name="connsiteX90" fmla="*/ 572952 w 573272"/>
              <a:gd name="connsiteY90" fmla="*/ 362694 h 1044151"/>
              <a:gd name="connsiteX91" fmla="*/ 573272 w 573272"/>
              <a:gd name="connsiteY91" fmla="*/ 365397 h 1044151"/>
              <a:gd name="connsiteX92" fmla="*/ 572952 w 573272"/>
              <a:gd name="connsiteY92" fmla="*/ 368100 h 1044151"/>
              <a:gd name="connsiteX93" fmla="*/ 573272 w 573272"/>
              <a:gd name="connsiteY93" fmla="*/ 370802 h 1044151"/>
              <a:gd name="connsiteX94" fmla="*/ 572952 w 573272"/>
              <a:gd name="connsiteY94" fmla="*/ 373505 h 1044151"/>
              <a:gd name="connsiteX95" fmla="*/ 573234 w 573272"/>
              <a:gd name="connsiteY95" fmla="*/ 375887 h 1044151"/>
              <a:gd name="connsiteX96" fmla="*/ 573272 w 573272"/>
              <a:gd name="connsiteY96" fmla="*/ 376048 h 1044151"/>
              <a:gd name="connsiteX97" fmla="*/ 573263 w 573272"/>
              <a:gd name="connsiteY97" fmla="*/ 376128 h 1044151"/>
              <a:gd name="connsiteX98" fmla="*/ 573272 w 573272"/>
              <a:gd name="connsiteY98" fmla="*/ 376208 h 1044151"/>
              <a:gd name="connsiteX99" fmla="*/ 572962 w 573272"/>
              <a:gd name="connsiteY99" fmla="*/ 378830 h 1044151"/>
              <a:gd name="connsiteX100" fmla="*/ 573272 w 573272"/>
              <a:gd name="connsiteY100" fmla="*/ 381453 h 1044151"/>
              <a:gd name="connsiteX101" fmla="*/ 573263 w 573272"/>
              <a:gd name="connsiteY101" fmla="*/ 381533 h 1044151"/>
              <a:gd name="connsiteX102" fmla="*/ 573272 w 573272"/>
              <a:gd name="connsiteY102" fmla="*/ 381613 h 1044151"/>
              <a:gd name="connsiteX103" fmla="*/ 572962 w 573272"/>
              <a:gd name="connsiteY103" fmla="*/ 384236 h 1044151"/>
              <a:gd name="connsiteX104" fmla="*/ 573272 w 573272"/>
              <a:gd name="connsiteY104" fmla="*/ 386859 h 1044151"/>
              <a:gd name="connsiteX105" fmla="*/ 573263 w 573272"/>
              <a:gd name="connsiteY105" fmla="*/ 386939 h 1044151"/>
              <a:gd name="connsiteX106" fmla="*/ 573272 w 573272"/>
              <a:gd name="connsiteY106" fmla="*/ 387019 h 1044151"/>
              <a:gd name="connsiteX107" fmla="*/ 572962 w 573272"/>
              <a:gd name="connsiteY107" fmla="*/ 389641 h 1044151"/>
              <a:gd name="connsiteX108" fmla="*/ 573272 w 573272"/>
              <a:gd name="connsiteY108" fmla="*/ 392264 h 1044151"/>
              <a:gd name="connsiteX109" fmla="*/ 573263 w 573272"/>
              <a:gd name="connsiteY109" fmla="*/ 392344 h 1044151"/>
              <a:gd name="connsiteX110" fmla="*/ 573272 w 573272"/>
              <a:gd name="connsiteY110" fmla="*/ 392425 h 1044151"/>
              <a:gd name="connsiteX111" fmla="*/ 572962 w 573272"/>
              <a:gd name="connsiteY111" fmla="*/ 395047 h 1044151"/>
              <a:gd name="connsiteX112" fmla="*/ 573272 w 573272"/>
              <a:gd name="connsiteY112" fmla="*/ 397669 h 1044151"/>
              <a:gd name="connsiteX113" fmla="*/ 573263 w 573272"/>
              <a:gd name="connsiteY113" fmla="*/ 397750 h 1044151"/>
              <a:gd name="connsiteX114" fmla="*/ 573272 w 573272"/>
              <a:gd name="connsiteY114" fmla="*/ 397830 h 1044151"/>
              <a:gd name="connsiteX115" fmla="*/ 572962 w 573272"/>
              <a:gd name="connsiteY115" fmla="*/ 400452 h 1044151"/>
              <a:gd name="connsiteX116" fmla="*/ 573272 w 573272"/>
              <a:gd name="connsiteY116" fmla="*/ 403075 h 1044151"/>
              <a:gd name="connsiteX117" fmla="*/ 573263 w 573272"/>
              <a:gd name="connsiteY117" fmla="*/ 403155 h 1044151"/>
              <a:gd name="connsiteX118" fmla="*/ 573272 w 573272"/>
              <a:gd name="connsiteY118" fmla="*/ 403235 h 1044151"/>
              <a:gd name="connsiteX119" fmla="*/ 572962 w 573272"/>
              <a:gd name="connsiteY119" fmla="*/ 405858 h 1044151"/>
              <a:gd name="connsiteX120" fmla="*/ 573272 w 573272"/>
              <a:gd name="connsiteY120" fmla="*/ 408480 h 1044151"/>
              <a:gd name="connsiteX121" fmla="*/ 573263 w 573272"/>
              <a:gd name="connsiteY121" fmla="*/ 408561 h 1044151"/>
              <a:gd name="connsiteX122" fmla="*/ 573272 w 573272"/>
              <a:gd name="connsiteY122" fmla="*/ 408641 h 1044151"/>
              <a:gd name="connsiteX123" fmla="*/ 573234 w 573272"/>
              <a:gd name="connsiteY123" fmla="*/ 408802 h 1044151"/>
              <a:gd name="connsiteX124" fmla="*/ 572952 w 573272"/>
              <a:gd name="connsiteY124" fmla="*/ 411183 h 1044151"/>
              <a:gd name="connsiteX125" fmla="*/ 573272 w 573272"/>
              <a:gd name="connsiteY125" fmla="*/ 413886 h 1044151"/>
              <a:gd name="connsiteX126" fmla="*/ 573260 w 573272"/>
              <a:gd name="connsiteY126" fmla="*/ 413993 h 1044151"/>
              <a:gd name="connsiteX127" fmla="*/ 573272 w 573272"/>
              <a:gd name="connsiteY127" fmla="*/ 414046 h 1044151"/>
              <a:gd name="connsiteX128" fmla="*/ 573234 w 573272"/>
              <a:gd name="connsiteY128" fmla="*/ 414207 h 1044151"/>
              <a:gd name="connsiteX129" fmla="*/ 572952 w 573272"/>
              <a:gd name="connsiteY129" fmla="*/ 416589 h 1044151"/>
              <a:gd name="connsiteX130" fmla="*/ 573272 w 573272"/>
              <a:gd name="connsiteY130" fmla="*/ 419291 h 1044151"/>
              <a:gd name="connsiteX131" fmla="*/ 573260 w 573272"/>
              <a:gd name="connsiteY131" fmla="*/ 419398 h 1044151"/>
              <a:gd name="connsiteX132" fmla="*/ 573272 w 573272"/>
              <a:gd name="connsiteY132" fmla="*/ 419452 h 1044151"/>
              <a:gd name="connsiteX133" fmla="*/ 573234 w 573272"/>
              <a:gd name="connsiteY133" fmla="*/ 419613 h 1044151"/>
              <a:gd name="connsiteX134" fmla="*/ 572952 w 573272"/>
              <a:gd name="connsiteY134" fmla="*/ 421994 h 1044151"/>
              <a:gd name="connsiteX135" fmla="*/ 573272 w 573272"/>
              <a:gd name="connsiteY135" fmla="*/ 424697 h 1044151"/>
              <a:gd name="connsiteX136" fmla="*/ 573260 w 573272"/>
              <a:gd name="connsiteY136" fmla="*/ 424804 h 1044151"/>
              <a:gd name="connsiteX137" fmla="*/ 573272 w 573272"/>
              <a:gd name="connsiteY137" fmla="*/ 424857 h 1044151"/>
              <a:gd name="connsiteX138" fmla="*/ 573234 w 573272"/>
              <a:gd name="connsiteY138" fmla="*/ 425018 h 1044151"/>
              <a:gd name="connsiteX139" fmla="*/ 572952 w 573272"/>
              <a:gd name="connsiteY139" fmla="*/ 427400 h 1044151"/>
              <a:gd name="connsiteX140" fmla="*/ 573272 w 573272"/>
              <a:gd name="connsiteY140" fmla="*/ 430102 h 1044151"/>
              <a:gd name="connsiteX141" fmla="*/ 573260 w 573272"/>
              <a:gd name="connsiteY141" fmla="*/ 430209 h 1044151"/>
              <a:gd name="connsiteX142" fmla="*/ 573272 w 573272"/>
              <a:gd name="connsiteY142" fmla="*/ 430263 h 1044151"/>
              <a:gd name="connsiteX143" fmla="*/ 573234 w 573272"/>
              <a:gd name="connsiteY143" fmla="*/ 430424 h 1044151"/>
              <a:gd name="connsiteX144" fmla="*/ 572952 w 573272"/>
              <a:gd name="connsiteY144" fmla="*/ 432805 h 1044151"/>
              <a:gd name="connsiteX145" fmla="*/ 573272 w 573272"/>
              <a:gd name="connsiteY145" fmla="*/ 435508 h 1044151"/>
              <a:gd name="connsiteX146" fmla="*/ 573260 w 573272"/>
              <a:gd name="connsiteY146" fmla="*/ 435615 h 1044151"/>
              <a:gd name="connsiteX147" fmla="*/ 573272 w 573272"/>
              <a:gd name="connsiteY147" fmla="*/ 435668 h 1044151"/>
              <a:gd name="connsiteX148" fmla="*/ 573234 w 573272"/>
              <a:gd name="connsiteY148" fmla="*/ 435829 h 1044151"/>
              <a:gd name="connsiteX149" fmla="*/ 572952 w 573272"/>
              <a:gd name="connsiteY149" fmla="*/ 438210 h 1044151"/>
              <a:gd name="connsiteX150" fmla="*/ 573272 w 573272"/>
              <a:gd name="connsiteY150" fmla="*/ 440913 h 1044151"/>
              <a:gd name="connsiteX151" fmla="*/ 573260 w 573272"/>
              <a:gd name="connsiteY151" fmla="*/ 441020 h 1044151"/>
              <a:gd name="connsiteX152" fmla="*/ 573272 w 573272"/>
              <a:gd name="connsiteY152" fmla="*/ 441074 h 1044151"/>
              <a:gd name="connsiteX153" fmla="*/ 573234 w 573272"/>
              <a:gd name="connsiteY153" fmla="*/ 441234 h 1044151"/>
              <a:gd name="connsiteX154" fmla="*/ 572952 w 573272"/>
              <a:gd name="connsiteY154" fmla="*/ 443616 h 1044151"/>
              <a:gd name="connsiteX155" fmla="*/ 573272 w 573272"/>
              <a:gd name="connsiteY155" fmla="*/ 446319 h 1044151"/>
              <a:gd name="connsiteX156" fmla="*/ 573260 w 573272"/>
              <a:gd name="connsiteY156" fmla="*/ 446426 h 1044151"/>
              <a:gd name="connsiteX157" fmla="*/ 573272 w 573272"/>
              <a:gd name="connsiteY157" fmla="*/ 446479 h 1044151"/>
              <a:gd name="connsiteX158" fmla="*/ 573234 w 573272"/>
              <a:gd name="connsiteY158" fmla="*/ 446640 h 1044151"/>
              <a:gd name="connsiteX159" fmla="*/ 572952 w 573272"/>
              <a:gd name="connsiteY159" fmla="*/ 449021 h 1044151"/>
              <a:gd name="connsiteX160" fmla="*/ 573272 w 573272"/>
              <a:gd name="connsiteY160" fmla="*/ 451724 h 1044151"/>
              <a:gd name="connsiteX161" fmla="*/ 573260 w 573272"/>
              <a:gd name="connsiteY161" fmla="*/ 451831 h 1044151"/>
              <a:gd name="connsiteX162" fmla="*/ 573272 w 573272"/>
              <a:gd name="connsiteY162" fmla="*/ 451885 h 1044151"/>
              <a:gd name="connsiteX163" fmla="*/ 573234 w 573272"/>
              <a:gd name="connsiteY163" fmla="*/ 452045 h 1044151"/>
              <a:gd name="connsiteX164" fmla="*/ 572952 w 573272"/>
              <a:gd name="connsiteY164" fmla="*/ 454427 h 1044151"/>
              <a:gd name="connsiteX165" fmla="*/ 573272 w 573272"/>
              <a:gd name="connsiteY165" fmla="*/ 457130 h 1044151"/>
              <a:gd name="connsiteX166" fmla="*/ 573260 w 573272"/>
              <a:gd name="connsiteY166" fmla="*/ 457237 h 1044151"/>
              <a:gd name="connsiteX167" fmla="*/ 573272 w 573272"/>
              <a:gd name="connsiteY167" fmla="*/ 457290 h 1044151"/>
              <a:gd name="connsiteX168" fmla="*/ 573234 w 573272"/>
              <a:gd name="connsiteY168" fmla="*/ 457450 h 1044151"/>
              <a:gd name="connsiteX169" fmla="*/ 572952 w 573272"/>
              <a:gd name="connsiteY169" fmla="*/ 459833 h 1044151"/>
              <a:gd name="connsiteX170" fmla="*/ 573272 w 573272"/>
              <a:gd name="connsiteY170" fmla="*/ 462535 h 1044151"/>
              <a:gd name="connsiteX171" fmla="*/ 573260 w 573272"/>
              <a:gd name="connsiteY171" fmla="*/ 462642 h 1044151"/>
              <a:gd name="connsiteX172" fmla="*/ 573272 w 573272"/>
              <a:gd name="connsiteY172" fmla="*/ 462696 h 1044151"/>
              <a:gd name="connsiteX173" fmla="*/ 573234 w 573272"/>
              <a:gd name="connsiteY173" fmla="*/ 462856 h 1044151"/>
              <a:gd name="connsiteX174" fmla="*/ 572952 w 573272"/>
              <a:gd name="connsiteY174" fmla="*/ 465238 h 1044151"/>
              <a:gd name="connsiteX175" fmla="*/ 573272 w 573272"/>
              <a:gd name="connsiteY175" fmla="*/ 467940 h 1044151"/>
              <a:gd name="connsiteX176" fmla="*/ 573260 w 573272"/>
              <a:gd name="connsiteY176" fmla="*/ 468048 h 1044151"/>
              <a:gd name="connsiteX177" fmla="*/ 573272 w 573272"/>
              <a:gd name="connsiteY177" fmla="*/ 468101 h 1044151"/>
              <a:gd name="connsiteX178" fmla="*/ 573234 w 573272"/>
              <a:gd name="connsiteY178" fmla="*/ 468262 h 1044151"/>
              <a:gd name="connsiteX179" fmla="*/ 572952 w 573272"/>
              <a:gd name="connsiteY179" fmla="*/ 470643 h 1044151"/>
              <a:gd name="connsiteX180" fmla="*/ 573272 w 573272"/>
              <a:gd name="connsiteY180" fmla="*/ 473346 h 1044151"/>
              <a:gd name="connsiteX181" fmla="*/ 573260 w 573272"/>
              <a:gd name="connsiteY181" fmla="*/ 473453 h 1044151"/>
              <a:gd name="connsiteX182" fmla="*/ 573272 w 573272"/>
              <a:gd name="connsiteY182" fmla="*/ 473506 h 1044151"/>
              <a:gd name="connsiteX183" fmla="*/ 573234 w 573272"/>
              <a:gd name="connsiteY183" fmla="*/ 473667 h 1044151"/>
              <a:gd name="connsiteX184" fmla="*/ 572952 w 573272"/>
              <a:gd name="connsiteY184" fmla="*/ 476049 h 1044151"/>
              <a:gd name="connsiteX185" fmla="*/ 573272 w 573272"/>
              <a:gd name="connsiteY185" fmla="*/ 478752 h 1044151"/>
              <a:gd name="connsiteX186" fmla="*/ 573260 w 573272"/>
              <a:gd name="connsiteY186" fmla="*/ 478859 h 1044151"/>
              <a:gd name="connsiteX187" fmla="*/ 573272 w 573272"/>
              <a:gd name="connsiteY187" fmla="*/ 478912 h 1044151"/>
              <a:gd name="connsiteX188" fmla="*/ 573234 w 573272"/>
              <a:gd name="connsiteY188" fmla="*/ 479072 h 1044151"/>
              <a:gd name="connsiteX189" fmla="*/ 572952 w 573272"/>
              <a:gd name="connsiteY189" fmla="*/ 481454 h 1044151"/>
              <a:gd name="connsiteX190" fmla="*/ 573272 w 573272"/>
              <a:gd name="connsiteY190" fmla="*/ 484157 h 1044151"/>
              <a:gd name="connsiteX191" fmla="*/ 573260 w 573272"/>
              <a:gd name="connsiteY191" fmla="*/ 484264 h 1044151"/>
              <a:gd name="connsiteX192" fmla="*/ 573272 w 573272"/>
              <a:gd name="connsiteY192" fmla="*/ 484317 h 1044151"/>
              <a:gd name="connsiteX193" fmla="*/ 573234 w 573272"/>
              <a:gd name="connsiteY193" fmla="*/ 484478 h 1044151"/>
              <a:gd name="connsiteX194" fmla="*/ 572952 w 573272"/>
              <a:gd name="connsiteY194" fmla="*/ 486860 h 1044151"/>
              <a:gd name="connsiteX195" fmla="*/ 573272 w 573272"/>
              <a:gd name="connsiteY195" fmla="*/ 489563 h 1044151"/>
              <a:gd name="connsiteX196" fmla="*/ 573260 w 573272"/>
              <a:gd name="connsiteY196" fmla="*/ 489669 h 1044151"/>
              <a:gd name="connsiteX197" fmla="*/ 573272 w 573272"/>
              <a:gd name="connsiteY197" fmla="*/ 489723 h 1044151"/>
              <a:gd name="connsiteX198" fmla="*/ 573234 w 573272"/>
              <a:gd name="connsiteY198" fmla="*/ 489883 h 1044151"/>
              <a:gd name="connsiteX199" fmla="*/ 572952 w 573272"/>
              <a:gd name="connsiteY199" fmla="*/ 492265 h 1044151"/>
              <a:gd name="connsiteX200" fmla="*/ 573272 w 573272"/>
              <a:gd name="connsiteY200" fmla="*/ 494968 h 1044151"/>
              <a:gd name="connsiteX201" fmla="*/ 573260 w 573272"/>
              <a:gd name="connsiteY201" fmla="*/ 495075 h 1044151"/>
              <a:gd name="connsiteX202" fmla="*/ 573272 w 573272"/>
              <a:gd name="connsiteY202" fmla="*/ 495128 h 1044151"/>
              <a:gd name="connsiteX203" fmla="*/ 573234 w 573272"/>
              <a:gd name="connsiteY203" fmla="*/ 495289 h 1044151"/>
              <a:gd name="connsiteX204" fmla="*/ 572952 w 573272"/>
              <a:gd name="connsiteY204" fmla="*/ 497671 h 1044151"/>
              <a:gd name="connsiteX205" fmla="*/ 573272 w 573272"/>
              <a:gd name="connsiteY205" fmla="*/ 500374 h 1044151"/>
              <a:gd name="connsiteX206" fmla="*/ 573260 w 573272"/>
              <a:gd name="connsiteY206" fmla="*/ 500480 h 1044151"/>
              <a:gd name="connsiteX207" fmla="*/ 573272 w 573272"/>
              <a:gd name="connsiteY207" fmla="*/ 500534 h 1044151"/>
              <a:gd name="connsiteX208" fmla="*/ 573234 w 573272"/>
              <a:gd name="connsiteY208" fmla="*/ 500694 h 1044151"/>
              <a:gd name="connsiteX209" fmla="*/ 572952 w 573272"/>
              <a:gd name="connsiteY209" fmla="*/ 503076 h 1044151"/>
              <a:gd name="connsiteX210" fmla="*/ 573272 w 573272"/>
              <a:gd name="connsiteY210" fmla="*/ 505779 h 1044151"/>
              <a:gd name="connsiteX211" fmla="*/ 573260 w 573272"/>
              <a:gd name="connsiteY211" fmla="*/ 505886 h 1044151"/>
              <a:gd name="connsiteX212" fmla="*/ 573272 w 573272"/>
              <a:gd name="connsiteY212" fmla="*/ 505939 h 1044151"/>
              <a:gd name="connsiteX213" fmla="*/ 573234 w 573272"/>
              <a:gd name="connsiteY213" fmla="*/ 506100 h 1044151"/>
              <a:gd name="connsiteX214" fmla="*/ 572952 w 573272"/>
              <a:gd name="connsiteY214" fmla="*/ 508482 h 1044151"/>
              <a:gd name="connsiteX215" fmla="*/ 573272 w 573272"/>
              <a:gd name="connsiteY215" fmla="*/ 511185 h 1044151"/>
              <a:gd name="connsiteX216" fmla="*/ 573260 w 573272"/>
              <a:gd name="connsiteY216" fmla="*/ 511291 h 1044151"/>
              <a:gd name="connsiteX217" fmla="*/ 573272 w 573272"/>
              <a:gd name="connsiteY217" fmla="*/ 511345 h 1044151"/>
              <a:gd name="connsiteX218" fmla="*/ 573234 w 573272"/>
              <a:gd name="connsiteY218" fmla="*/ 511505 h 1044151"/>
              <a:gd name="connsiteX219" fmla="*/ 572952 w 573272"/>
              <a:gd name="connsiteY219" fmla="*/ 513887 h 1044151"/>
              <a:gd name="connsiteX220" fmla="*/ 573272 w 573272"/>
              <a:gd name="connsiteY220" fmla="*/ 516590 h 1044151"/>
              <a:gd name="connsiteX221" fmla="*/ 573260 w 573272"/>
              <a:gd name="connsiteY221" fmla="*/ 516697 h 1044151"/>
              <a:gd name="connsiteX222" fmla="*/ 573272 w 573272"/>
              <a:gd name="connsiteY222" fmla="*/ 516750 h 1044151"/>
              <a:gd name="connsiteX223" fmla="*/ 573234 w 573272"/>
              <a:gd name="connsiteY223" fmla="*/ 516911 h 1044151"/>
              <a:gd name="connsiteX224" fmla="*/ 572952 w 573272"/>
              <a:gd name="connsiteY224" fmla="*/ 519293 h 1044151"/>
              <a:gd name="connsiteX225" fmla="*/ 573272 w 573272"/>
              <a:gd name="connsiteY225" fmla="*/ 521995 h 1044151"/>
              <a:gd name="connsiteX226" fmla="*/ 573260 w 573272"/>
              <a:gd name="connsiteY226" fmla="*/ 522102 h 1044151"/>
              <a:gd name="connsiteX227" fmla="*/ 573272 w 573272"/>
              <a:gd name="connsiteY227" fmla="*/ 522156 h 1044151"/>
              <a:gd name="connsiteX228" fmla="*/ 573234 w 573272"/>
              <a:gd name="connsiteY228" fmla="*/ 522316 h 1044151"/>
              <a:gd name="connsiteX229" fmla="*/ 572952 w 573272"/>
              <a:gd name="connsiteY229" fmla="*/ 524698 h 1044151"/>
              <a:gd name="connsiteX230" fmla="*/ 573272 w 573272"/>
              <a:gd name="connsiteY230" fmla="*/ 527401 h 1044151"/>
              <a:gd name="connsiteX231" fmla="*/ 573260 w 573272"/>
              <a:gd name="connsiteY231" fmla="*/ 527508 h 1044151"/>
              <a:gd name="connsiteX232" fmla="*/ 573272 w 573272"/>
              <a:gd name="connsiteY232" fmla="*/ 527561 h 1044151"/>
              <a:gd name="connsiteX233" fmla="*/ 573234 w 573272"/>
              <a:gd name="connsiteY233" fmla="*/ 527721 h 1044151"/>
              <a:gd name="connsiteX234" fmla="*/ 572952 w 573272"/>
              <a:gd name="connsiteY234" fmla="*/ 530104 h 1044151"/>
              <a:gd name="connsiteX235" fmla="*/ 573272 w 573272"/>
              <a:gd name="connsiteY235" fmla="*/ 532806 h 1044151"/>
              <a:gd name="connsiteX236" fmla="*/ 573260 w 573272"/>
              <a:gd name="connsiteY236" fmla="*/ 532913 h 1044151"/>
              <a:gd name="connsiteX237" fmla="*/ 573272 w 573272"/>
              <a:gd name="connsiteY237" fmla="*/ 532967 h 1044151"/>
              <a:gd name="connsiteX238" fmla="*/ 573234 w 573272"/>
              <a:gd name="connsiteY238" fmla="*/ 533127 h 1044151"/>
              <a:gd name="connsiteX239" fmla="*/ 572952 w 573272"/>
              <a:gd name="connsiteY239" fmla="*/ 535509 h 1044151"/>
              <a:gd name="connsiteX240" fmla="*/ 573272 w 573272"/>
              <a:gd name="connsiteY240" fmla="*/ 538212 h 1044151"/>
              <a:gd name="connsiteX241" fmla="*/ 573260 w 573272"/>
              <a:gd name="connsiteY241" fmla="*/ 538319 h 1044151"/>
              <a:gd name="connsiteX242" fmla="*/ 573272 w 573272"/>
              <a:gd name="connsiteY242" fmla="*/ 538372 h 1044151"/>
              <a:gd name="connsiteX243" fmla="*/ 573234 w 573272"/>
              <a:gd name="connsiteY243" fmla="*/ 538533 h 1044151"/>
              <a:gd name="connsiteX244" fmla="*/ 572952 w 573272"/>
              <a:gd name="connsiteY244" fmla="*/ 540915 h 1044151"/>
              <a:gd name="connsiteX245" fmla="*/ 573272 w 573272"/>
              <a:gd name="connsiteY245" fmla="*/ 543617 h 1044151"/>
              <a:gd name="connsiteX246" fmla="*/ 573260 w 573272"/>
              <a:gd name="connsiteY246" fmla="*/ 543724 h 1044151"/>
              <a:gd name="connsiteX247" fmla="*/ 573272 w 573272"/>
              <a:gd name="connsiteY247" fmla="*/ 543778 h 1044151"/>
              <a:gd name="connsiteX248" fmla="*/ 573234 w 573272"/>
              <a:gd name="connsiteY248" fmla="*/ 543938 h 1044151"/>
              <a:gd name="connsiteX249" fmla="*/ 572952 w 573272"/>
              <a:gd name="connsiteY249" fmla="*/ 546320 h 1044151"/>
              <a:gd name="connsiteX250" fmla="*/ 573272 w 573272"/>
              <a:gd name="connsiteY250" fmla="*/ 549023 h 1044151"/>
              <a:gd name="connsiteX251" fmla="*/ 573260 w 573272"/>
              <a:gd name="connsiteY251" fmla="*/ 549130 h 1044151"/>
              <a:gd name="connsiteX252" fmla="*/ 573272 w 573272"/>
              <a:gd name="connsiteY252" fmla="*/ 549183 h 1044151"/>
              <a:gd name="connsiteX253" fmla="*/ 573234 w 573272"/>
              <a:gd name="connsiteY253" fmla="*/ 549344 h 1044151"/>
              <a:gd name="connsiteX254" fmla="*/ 572952 w 573272"/>
              <a:gd name="connsiteY254" fmla="*/ 551726 h 1044151"/>
              <a:gd name="connsiteX255" fmla="*/ 573272 w 573272"/>
              <a:gd name="connsiteY255" fmla="*/ 554428 h 1044151"/>
              <a:gd name="connsiteX256" fmla="*/ 573260 w 573272"/>
              <a:gd name="connsiteY256" fmla="*/ 554535 h 1044151"/>
              <a:gd name="connsiteX257" fmla="*/ 573272 w 573272"/>
              <a:gd name="connsiteY257" fmla="*/ 554588 h 1044151"/>
              <a:gd name="connsiteX258" fmla="*/ 573234 w 573272"/>
              <a:gd name="connsiteY258" fmla="*/ 554749 h 1044151"/>
              <a:gd name="connsiteX259" fmla="*/ 572952 w 573272"/>
              <a:gd name="connsiteY259" fmla="*/ 557131 h 1044151"/>
              <a:gd name="connsiteX260" fmla="*/ 573272 w 573272"/>
              <a:gd name="connsiteY260" fmla="*/ 559834 h 1044151"/>
              <a:gd name="connsiteX261" fmla="*/ 573260 w 573272"/>
              <a:gd name="connsiteY261" fmla="*/ 559940 h 1044151"/>
              <a:gd name="connsiteX262" fmla="*/ 573272 w 573272"/>
              <a:gd name="connsiteY262" fmla="*/ 559994 h 1044151"/>
              <a:gd name="connsiteX263" fmla="*/ 573234 w 573272"/>
              <a:gd name="connsiteY263" fmla="*/ 560154 h 1044151"/>
              <a:gd name="connsiteX264" fmla="*/ 572952 w 573272"/>
              <a:gd name="connsiteY264" fmla="*/ 562536 h 1044151"/>
              <a:gd name="connsiteX265" fmla="*/ 573272 w 573272"/>
              <a:gd name="connsiteY265" fmla="*/ 565239 h 1044151"/>
              <a:gd name="connsiteX266" fmla="*/ 573260 w 573272"/>
              <a:gd name="connsiteY266" fmla="*/ 565346 h 1044151"/>
              <a:gd name="connsiteX267" fmla="*/ 573272 w 573272"/>
              <a:gd name="connsiteY267" fmla="*/ 565399 h 1044151"/>
              <a:gd name="connsiteX268" fmla="*/ 573234 w 573272"/>
              <a:gd name="connsiteY268" fmla="*/ 565560 h 1044151"/>
              <a:gd name="connsiteX269" fmla="*/ 572952 w 573272"/>
              <a:gd name="connsiteY269" fmla="*/ 567942 h 1044151"/>
              <a:gd name="connsiteX270" fmla="*/ 573272 w 573272"/>
              <a:gd name="connsiteY270" fmla="*/ 570645 h 1044151"/>
              <a:gd name="connsiteX271" fmla="*/ 573260 w 573272"/>
              <a:gd name="connsiteY271" fmla="*/ 570751 h 1044151"/>
              <a:gd name="connsiteX272" fmla="*/ 573272 w 573272"/>
              <a:gd name="connsiteY272" fmla="*/ 570805 h 1044151"/>
              <a:gd name="connsiteX273" fmla="*/ 573234 w 573272"/>
              <a:gd name="connsiteY273" fmla="*/ 570965 h 1044151"/>
              <a:gd name="connsiteX274" fmla="*/ 572952 w 573272"/>
              <a:gd name="connsiteY274" fmla="*/ 573347 h 1044151"/>
              <a:gd name="connsiteX275" fmla="*/ 573272 w 573272"/>
              <a:gd name="connsiteY275" fmla="*/ 576050 h 1044151"/>
              <a:gd name="connsiteX276" fmla="*/ 573260 w 573272"/>
              <a:gd name="connsiteY276" fmla="*/ 576157 h 1044151"/>
              <a:gd name="connsiteX277" fmla="*/ 573272 w 573272"/>
              <a:gd name="connsiteY277" fmla="*/ 576210 h 1044151"/>
              <a:gd name="connsiteX278" fmla="*/ 573234 w 573272"/>
              <a:gd name="connsiteY278" fmla="*/ 576371 h 1044151"/>
              <a:gd name="connsiteX279" fmla="*/ 572952 w 573272"/>
              <a:gd name="connsiteY279" fmla="*/ 578753 h 1044151"/>
              <a:gd name="connsiteX280" fmla="*/ 573272 w 573272"/>
              <a:gd name="connsiteY280" fmla="*/ 581456 h 1044151"/>
              <a:gd name="connsiteX281" fmla="*/ 573260 w 573272"/>
              <a:gd name="connsiteY281" fmla="*/ 581563 h 1044151"/>
              <a:gd name="connsiteX282" fmla="*/ 573272 w 573272"/>
              <a:gd name="connsiteY282" fmla="*/ 581616 h 1044151"/>
              <a:gd name="connsiteX283" fmla="*/ 573234 w 573272"/>
              <a:gd name="connsiteY283" fmla="*/ 581777 h 1044151"/>
              <a:gd name="connsiteX284" fmla="*/ 572952 w 573272"/>
              <a:gd name="connsiteY284" fmla="*/ 584158 h 1044151"/>
              <a:gd name="connsiteX285" fmla="*/ 573272 w 573272"/>
              <a:gd name="connsiteY285" fmla="*/ 586861 h 1044151"/>
              <a:gd name="connsiteX286" fmla="*/ 573260 w 573272"/>
              <a:gd name="connsiteY286" fmla="*/ 586968 h 1044151"/>
              <a:gd name="connsiteX287" fmla="*/ 573272 w 573272"/>
              <a:gd name="connsiteY287" fmla="*/ 587021 h 1044151"/>
              <a:gd name="connsiteX288" fmla="*/ 573234 w 573272"/>
              <a:gd name="connsiteY288" fmla="*/ 587182 h 1044151"/>
              <a:gd name="connsiteX289" fmla="*/ 572952 w 573272"/>
              <a:gd name="connsiteY289" fmla="*/ 589564 h 1044151"/>
              <a:gd name="connsiteX290" fmla="*/ 573272 w 573272"/>
              <a:gd name="connsiteY290" fmla="*/ 592267 h 1044151"/>
              <a:gd name="connsiteX291" fmla="*/ 573260 w 573272"/>
              <a:gd name="connsiteY291" fmla="*/ 592374 h 1044151"/>
              <a:gd name="connsiteX292" fmla="*/ 573272 w 573272"/>
              <a:gd name="connsiteY292" fmla="*/ 592427 h 1044151"/>
              <a:gd name="connsiteX293" fmla="*/ 573234 w 573272"/>
              <a:gd name="connsiteY293" fmla="*/ 592588 h 1044151"/>
              <a:gd name="connsiteX294" fmla="*/ 572952 w 573272"/>
              <a:gd name="connsiteY294" fmla="*/ 594969 h 1044151"/>
              <a:gd name="connsiteX295" fmla="*/ 573272 w 573272"/>
              <a:gd name="connsiteY295" fmla="*/ 597672 h 1044151"/>
              <a:gd name="connsiteX296" fmla="*/ 573260 w 573272"/>
              <a:gd name="connsiteY296" fmla="*/ 597779 h 1044151"/>
              <a:gd name="connsiteX297" fmla="*/ 573272 w 573272"/>
              <a:gd name="connsiteY297" fmla="*/ 597833 h 1044151"/>
              <a:gd name="connsiteX298" fmla="*/ 573234 w 573272"/>
              <a:gd name="connsiteY298" fmla="*/ 597993 h 1044151"/>
              <a:gd name="connsiteX299" fmla="*/ 572952 w 573272"/>
              <a:gd name="connsiteY299" fmla="*/ 600375 h 1044151"/>
              <a:gd name="connsiteX300" fmla="*/ 573272 w 573272"/>
              <a:gd name="connsiteY300" fmla="*/ 603077 h 1044151"/>
              <a:gd name="connsiteX301" fmla="*/ 573260 w 573272"/>
              <a:gd name="connsiteY301" fmla="*/ 603184 h 1044151"/>
              <a:gd name="connsiteX302" fmla="*/ 573272 w 573272"/>
              <a:gd name="connsiteY302" fmla="*/ 603238 h 1044151"/>
              <a:gd name="connsiteX303" fmla="*/ 573234 w 573272"/>
              <a:gd name="connsiteY303" fmla="*/ 603399 h 1044151"/>
              <a:gd name="connsiteX304" fmla="*/ 572952 w 573272"/>
              <a:gd name="connsiteY304" fmla="*/ 605780 h 1044151"/>
              <a:gd name="connsiteX305" fmla="*/ 573272 w 573272"/>
              <a:gd name="connsiteY305" fmla="*/ 608483 h 1044151"/>
              <a:gd name="connsiteX306" fmla="*/ 573260 w 573272"/>
              <a:gd name="connsiteY306" fmla="*/ 608590 h 1044151"/>
              <a:gd name="connsiteX307" fmla="*/ 573272 w 573272"/>
              <a:gd name="connsiteY307" fmla="*/ 608643 h 1044151"/>
              <a:gd name="connsiteX308" fmla="*/ 573234 w 573272"/>
              <a:gd name="connsiteY308" fmla="*/ 608804 h 1044151"/>
              <a:gd name="connsiteX309" fmla="*/ 572952 w 573272"/>
              <a:gd name="connsiteY309" fmla="*/ 611186 h 1044151"/>
              <a:gd name="connsiteX310" fmla="*/ 573272 w 573272"/>
              <a:gd name="connsiteY310" fmla="*/ 613888 h 1044151"/>
              <a:gd name="connsiteX311" fmla="*/ 573260 w 573272"/>
              <a:gd name="connsiteY311" fmla="*/ 613995 h 1044151"/>
              <a:gd name="connsiteX312" fmla="*/ 573272 w 573272"/>
              <a:gd name="connsiteY312" fmla="*/ 614049 h 1044151"/>
              <a:gd name="connsiteX313" fmla="*/ 573234 w 573272"/>
              <a:gd name="connsiteY313" fmla="*/ 614210 h 1044151"/>
              <a:gd name="connsiteX314" fmla="*/ 572952 w 573272"/>
              <a:gd name="connsiteY314" fmla="*/ 616591 h 1044151"/>
              <a:gd name="connsiteX315" fmla="*/ 573272 w 573272"/>
              <a:gd name="connsiteY315" fmla="*/ 619294 h 1044151"/>
              <a:gd name="connsiteX316" fmla="*/ 573260 w 573272"/>
              <a:gd name="connsiteY316" fmla="*/ 619401 h 1044151"/>
              <a:gd name="connsiteX317" fmla="*/ 573272 w 573272"/>
              <a:gd name="connsiteY317" fmla="*/ 619454 h 1044151"/>
              <a:gd name="connsiteX318" fmla="*/ 573234 w 573272"/>
              <a:gd name="connsiteY318" fmla="*/ 619615 h 1044151"/>
              <a:gd name="connsiteX319" fmla="*/ 572952 w 573272"/>
              <a:gd name="connsiteY319" fmla="*/ 621997 h 1044151"/>
              <a:gd name="connsiteX320" fmla="*/ 573272 w 573272"/>
              <a:gd name="connsiteY320" fmla="*/ 624699 h 1044151"/>
              <a:gd name="connsiteX321" fmla="*/ 573260 w 573272"/>
              <a:gd name="connsiteY321" fmla="*/ 624806 h 1044151"/>
              <a:gd name="connsiteX322" fmla="*/ 573272 w 573272"/>
              <a:gd name="connsiteY322" fmla="*/ 624860 h 1044151"/>
              <a:gd name="connsiteX323" fmla="*/ 573234 w 573272"/>
              <a:gd name="connsiteY323" fmla="*/ 625021 h 1044151"/>
              <a:gd name="connsiteX324" fmla="*/ 572952 w 573272"/>
              <a:gd name="connsiteY324" fmla="*/ 627402 h 1044151"/>
              <a:gd name="connsiteX325" fmla="*/ 573272 w 573272"/>
              <a:gd name="connsiteY325" fmla="*/ 630105 h 1044151"/>
              <a:gd name="connsiteX326" fmla="*/ 573260 w 573272"/>
              <a:gd name="connsiteY326" fmla="*/ 630212 h 1044151"/>
              <a:gd name="connsiteX327" fmla="*/ 573272 w 573272"/>
              <a:gd name="connsiteY327" fmla="*/ 630265 h 1044151"/>
              <a:gd name="connsiteX328" fmla="*/ 573234 w 573272"/>
              <a:gd name="connsiteY328" fmla="*/ 630426 h 1044151"/>
              <a:gd name="connsiteX329" fmla="*/ 572952 w 573272"/>
              <a:gd name="connsiteY329" fmla="*/ 632808 h 1044151"/>
              <a:gd name="connsiteX330" fmla="*/ 573272 w 573272"/>
              <a:gd name="connsiteY330" fmla="*/ 635510 h 1044151"/>
              <a:gd name="connsiteX331" fmla="*/ 573260 w 573272"/>
              <a:gd name="connsiteY331" fmla="*/ 635617 h 1044151"/>
              <a:gd name="connsiteX332" fmla="*/ 573272 w 573272"/>
              <a:gd name="connsiteY332" fmla="*/ 635671 h 1044151"/>
              <a:gd name="connsiteX333" fmla="*/ 573234 w 573272"/>
              <a:gd name="connsiteY333" fmla="*/ 635832 h 1044151"/>
              <a:gd name="connsiteX334" fmla="*/ 572952 w 573272"/>
              <a:gd name="connsiteY334" fmla="*/ 638213 h 1044151"/>
              <a:gd name="connsiteX335" fmla="*/ 573272 w 573272"/>
              <a:gd name="connsiteY335" fmla="*/ 640916 h 1044151"/>
              <a:gd name="connsiteX336" fmla="*/ 573260 w 573272"/>
              <a:gd name="connsiteY336" fmla="*/ 641023 h 1044151"/>
              <a:gd name="connsiteX337" fmla="*/ 573272 w 573272"/>
              <a:gd name="connsiteY337" fmla="*/ 641076 h 1044151"/>
              <a:gd name="connsiteX338" fmla="*/ 573234 w 573272"/>
              <a:gd name="connsiteY338" fmla="*/ 641237 h 1044151"/>
              <a:gd name="connsiteX339" fmla="*/ 572952 w 573272"/>
              <a:gd name="connsiteY339" fmla="*/ 643618 h 1044151"/>
              <a:gd name="connsiteX340" fmla="*/ 573272 w 573272"/>
              <a:gd name="connsiteY340" fmla="*/ 646322 h 1044151"/>
              <a:gd name="connsiteX341" fmla="*/ 573260 w 573272"/>
              <a:gd name="connsiteY341" fmla="*/ 646428 h 1044151"/>
              <a:gd name="connsiteX342" fmla="*/ 573272 w 573272"/>
              <a:gd name="connsiteY342" fmla="*/ 646482 h 1044151"/>
              <a:gd name="connsiteX343" fmla="*/ 573234 w 573272"/>
              <a:gd name="connsiteY343" fmla="*/ 646642 h 1044151"/>
              <a:gd name="connsiteX344" fmla="*/ 572952 w 573272"/>
              <a:gd name="connsiteY344" fmla="*/ 649024 h 1044151"/>
              <a:gd name="connsiteX345" fmla="*/ 573272 w 573272"/>
              <a:gd name="connsiteY345" fmla="*/ 651727 h 1044151"/>
              <a:gd name="connsiteX346" fmla="*/ 573260 w 573272"/>
              <a:gd name="connsiteY346" fmla="*/ 651834 h 1044151"/>
              <a:gd name="connsiteX347" fmla="*/ 573272 w 573272"/>
              <a:gd name="connsiteY347" fmla="*/ 651887 h 1044151"/>
              <a:gd name="connsiteX348" fmla="*/ 573234 w 573272"/>
              <a:gd name="connsiteY348" fmla="*/ 652048 h 1044151"/>
              <a:gd name="connsiteX349" fmla="*/ 572952 w 573272"/>
              <a:gd name="connsiteY349" fmla="*/ 654429 h 1044151"/>
              <a:gd name="connsiteX350" fmla="*/ 573272 w 573272"/>
              <a:gd name="connsiteY350" fmla="*/ 657132 h 1044151"/>
              <a:gd name="connsiteX351" fmla="*/ 573260 w 573272"/>
              <a:gd name="connsiteY351" fmla="*/ 657239 h 1044151"/>
              <a:gd name="connsiteX352" fmla="*/ 573272 w 573272"/>
              <a:gd name="connsiteY352" fmla="*/ 657293 h 1044151"/>
              <a:gd name="connsiteX353" fmla="*/ 573234 w 573272"/>
              <a:gd name="connsiteY353" fmla="*/ 657453 h 1044151"/>
              <a:gd name="connsiteX354" fmla="*/ 572952 w 573272"/>
              <a:gd name="connsiteY354" fmla="*/ 659835 h 1044151"/>
              <a:gd name="connsiteX355" fmla="*/ 573272 w 573272"/>
              <a:gd name="connsiteY355" fmla="*/ 662538 h 1044151"/>
              <a:gd name="connsiteX356" fmla="*/ 573253 w 573272"/>
              <a:gd name="connsiteY356" fmla="*/ 662618 h 1044151"/>
              <a:gd name="connsiteX357" fmla="*/ 573272 w 573272"/>
              <a:gd name="connsiteY357" fmla="*/ 662698 h 1044151"/>
              <a:gd name="connsiteX358" fmla="*/ 572652 w 573272"/>
              <a:gd name="connsiteY358" fmla="*/ 665321 h 1044151"/>
              <a:gd name="connsiteX359" fmla="*/ 573272 w 573272"/>
              <a:gd name="connsiteY359" fmla="*/ 667943 h 1044151"/>
              <a:gd name="connsiteX360" fmla="*/ 573253 w 573272"/>
              <a:gd name="connsiteY360" fmla="*/ 668023 h 1044151"/>
              <a:gd name="connsiteX361" fmla="*/ 573272 w 573272"/>
              <a:gd name="connsiteY361" fmla="*/ 668104 h 1044151"/>
              <a:gd name="connsiteX362" fmla="*/ 572652 w 573272"/>
              <a:gd name="connsiteY362" fmla="*/ 670726 h 1044151"/>
              <a:gd name="connsiteX363" fmla="*/ 573272 w 573272"/>
              <a:gd name="connsiteY363" fmla="*/ 673349 h 1044151"/>
              <a:gd name="connsiteX364" fmla="*/ 572633 w 573272"/>
              <a:gd name="connsiteY364" fmla="*/ 676052 h 1044151"/>
              <a:gd name="connsiteX365" fmla="*/ 573272 w 573272"/>
              <a:gd name="connsiteY365" fmla="*/ 678754 h 1044151"/>
              <a:gd name="connsiteX366" fmla="*/ 572633 w 573272"/>
              <a:gd name="connsiteY366" fmla="*/ 681457 h 1044151"/>
              <a:gd name="connsiteX367" fmla="*/ 573272 w 573272"/>
              <a:gd name="connsiteY367" fmla="*/ 684160 h 1044151"/>
              <a:gd name="connsiteX368" fmla="*/ 572633 w 573272"/>
              <a:gd name="connsiteY368" fmla="*/ 686863 h 1044151"/>
              <a:gd name="connsiteX369" fmla="*/ 573272 w 573272"/>
              <a:gd name="connsiteY369" fmla="*/ 689565 h 1044151"/>
              <a:gd name="connsiteX370" fmla="*/ 572633 w 573272"/>
              <a:gd name="connsiteY370" fmla="*/ 692268 h 1044151"/>
              <a:gd name="connsiteX371" fmla="*/ 573272 w 573272"/>
              <a:gd name="connsiteY371" fmla="*/ 694971 h 1044151"/>
              <a:gd name="connsiteX372" fmla="*/ 572633 w 573272"/>
              <a:gd name="connsiteY372" fmla="*/ 697673 h 1044151"/>
              <a:gd name="connsiteX373" fmla="*/ 573272 w 573272"/>
              <a:gd name="connsiteY373" fmla="*/ 700376 h 1044151"/>
              <a:gd name="connsiteX374" fmla="*/ 572633 w 573272"/>
              <a:gd name="connsiteY374" fmla="*/ 703079 h 1044151"/>
              <a:gd name="connsiteX375" fmla="*/ 573272 w 573272"/>
              <a:gd name="connsiteY375" fmla="*/ 705782 h 1044151"/>
              <a:gd name="connsiteX376" fmla="*/ 572633 w 573272"/>
              <a:gd name="connsiteY376" fmla="*/ 708484 h 1044151"/>
              <a:gd name="connsiteX377" fmla="*/ 573272 w 573272"/>
              <a:gd name="connsiteY377" fmla="*/ 711187 h 1044151"/>
              <a:gd name="connsiteX378" fmla="*/ 572633 w 573272"/>
              <a:gd name="connsiteY378" fmla="*/ 713890 h 1044151"/>
              <a:gd name="connsiteX379" fmla="*/ 573272 w 573272"/>
              <a:gd name="connsiteY379" fmla="*/ 716593 h 1044151"/>
              <a:gd name="connsiteX380" fmla="*/ 572633 w 573272"/>
              <a:gd name="connsiteY380" fmla="*/ 719295 h 1044151"/>
              <a:gd name="connsiteX381" fmla="*/ 573272 w 573272"/>
              <a:gd name="connsiteY381" fmla="*/ 721998 h 1044151"/>
              <a:gd name="connsiteX382" fmla="*/ 572633 w 573272"/>
              <a:gd name="connsiteY382" fmla="*/ 724701 h 1044151"/>
              <a:gd name="connsiteX383" fmla="*/ 573272 w 573272"/>
              <a:gd name="connsiteY383" fmla="*/ 727403 h 1044151"/>
              <a:gd name="connsiteX384" fmla="*/ 572633 w 573272"/>
              <a:gd name="connsiteY384" fmla="*/ 730106 h 1044151"/>
              <a:gd name="connsiteX385" fmla="*/ 573272 w 573272"/>
              <a:gd name="connsiteY385" fmla="*/ 732809 h 1044151"/>
              <a:gd name="connsiteX386" fmla="*/ 572633 w 573272"/>
              <a:gd name="connsiteY386" fmla="*/ 735512 h 1044151"/>
              <a:gd name="connsiteX387" fmla="*/ 573272 w 573272"/>
              <a:gd name="connsiteY387" fmla="*/ 738214 h 1044151"/>
              <a:gd name="connsiteX388" fmla="*/ 572633 w 573272"/>
              <a:gd name="connsiteY388" fmla="*/ 740917 h 1044151"/>
              <a:gd name="connsiteX389" fmla="*/ 573272 w 573272"/>
              <a:gd name="connsiteY389" fmla="*/ 743620 h 1044151"/>
              <a:gd name="connsiteX390" fmla="*/ 572633 w 573272"/>
              <a:gd name="connsiteY390" fmla="*/ 746323 h 1044151"/>
              <a:gd name="connsiteX391" fmla="*/ 573272 w 573272"/>
              <a:gd name="connsiteY391" fmla="*/ 749025 h 1044151"/>
              <a:gd name="connsiteX392" fmla="*/ 572633 w 573272"/>
              <a:gd name="connsiteY392" fmla="*/ 751728 h 1044151"/>
              <a:gd name="connsiteX393" fmla="*/ 573272 w 573272"/>
              <a:gd name="connsiteY393" fmla="*/ 754431 h 1044151"/>
              <a:gd name="connsiteX394" fmla="*/ 572633 w 573272"/>
              <a:gd name="connsiteY394" fmla="*/ 757134 h 1044151"/>
              <a:gd name="connsiteX395" fmla="*/ 573272 w 573272"/>
              <a:gd name="connsiteY395" fmla="*/ 759836 h 1044151"/>
              <a:gd name="connsiteX396" fmla="*/ 572633 w 573272"/>
              <a:gd name="connsiteY396" fmla="*/ 762539 h 1044151"/>
              <a:gd name="connsiteX397" fmla="*/ 573272 w 573272"/>
              <a:gd name="connsiteY397" fmla="*/ 765242 h 1044151"/>
              <a:gd name="connsiteX398" fmla="*/ 572633 w 573272"/>
              <a:gd name="connsiteY398" fmla="*/ 767944 h 1044151"/>
              <a:gd name="connsiteX399" fmla="*/ 573272 w 573272"/>
              <a:gd name="connsiteY399" fmla="*/ 770647 h 1044151"/>
              <a:gd name="connsiteX400" fmla="*/ 572633 w 573272"/>
              <a:gd name="connsiteY400" fmla="*/ 773350 h 1044151"/>
              <a:gd name="connsiteX401" fmla="*/ 573272 w 573272"/>
              <a:gd name="connsiteY401" fmla="*/ 776053 h 1044151"/>
              <a:gd name="connsiteX402" fmla="*/ 572633 w 573272"/>
              <a:gd name="connsiteY402" fmla="*/ 778755 h 1044151"/>
              <a:gd name="connsiteX403" fmla="*/ 573272 w 573272"/>
              <a:gd name="connsiteY403" fmla="*/ 781458 h 1044151"/>
              <a:gd name="connsiteX404" fmla="*/ 572633 w 573272"/>
              <a:gd name="connsiteY404" fmla="*/ 784161 h 1044151"/>
              <a:gd name="connsiteX405" fmla="*/ 573272 w 573272"/>
              <a:gd name="connsiteY405" fmla="*/ 786864 h 1044151"/>
              <a:gd name="connsiteX406" fmla="*/ 572633 w 573272"/>
              <a:gd name="connsiteY406" fmla="*/ 789566 h 1044151"/>
              <a:gd name="connsiteX407" fmla="*/ 573272 w 573272"/>
              <a:gd name="connsiteY407" fmla="*/ 792269 h 1044151"/>
              <a:gd name="connsiteX408" fmla="*/ 572633 w 573272"/>
              <a:gd name="connsiteY408" fmla="*/ 794972 h 1044151"/>
              <a:gd name="connsiteX409" fmla="*/ 573272 w 573272"/>
              <a:gd name="connsiteY409" fmla="*/ 797675 h 1044151"/>
              <a:gd name="connsiteX410" fmla="*/ 572633 w 573272"/>
              <a:gd name="connsiteY410" fmla="*/ 800377 h 1044151"/>
              <a:gd name="connsiteX411" fmla="*/ 573272 w 573272"/>
              <a:gd name="connsiteY411" fmla="*/ 803080 h 1044151"/>
              <a:gd name="connsiteX412" fmla="*/ 572633 w 573272"/>
              <a:gd name="connsiteY412" fmla="*/ 805783 h 1044151"/>
              <a:gd name="connsiteX413" fmla="*/ 573272 w 573272"/>
              <a:gd name="connsiteY413" fmla="*/ 808485 h 1044151"/>
              <a:gd name="connsiteX414" fmla="*/ 572633 w 573272"/>
              <a:gd name="connsiteY414" fmla="*/ 811188 h 1044151"/>
              <a:gd name="connsiteX415" fmla="*/ 573272 w 573272"/>
              <a:gd name="connsiteY415" fmla="*/ 813891 h 1044151"/>
              <a:gd name="connsiteX416" fmla="*/ 572633 w 573272"/>
              <a:gd name="connsiteY416" fmla="*/ 816594 h 1044151"/>
              <a:gd name="connsiteX417" fmla="*/ 573272 w 573272"/>
              <a:gd name="connsiteY417" fmla="*/ 819296 h 1044151"/>
              <a:gd name="connsiteX418" fmla="*/ 572633 w 573272"/>
              <a:gd name="connsiteY418" fmla="*/ 821999 h 1044151"/>
              <a:gd name="connsiteX419" fmla="*/ 573272 w 573272"/>
              <a:gd name="connsiteY419" fmla="*/ 824702 h 1044151"/>
              <a:gd name="connsiteX420" fmla="*/ 572633 w 573272"/>
              <a:gd name="connsiteY420" fmla="*/ 827405 h 1044151"/>
              <a:gd name="connsiteX421" fmla="*/ 573272 w 573272"/>
              <a:gd name="connsiteY421" fmla="*/ 830107 h 1044151"/>
              <a:gd name="connsiteX422" fmla="*/ 572633 w 573272"/>
              <a:gd name="connsiteY422" fmla="*/ 832810 h 1044151"/>
              <a:gd name="connsiteX423" fmla="*/ 573272 w 573272"/>
              <a:gd name="connsiteY423" fmla="*/ 835513 h 1044151"/>
              <a:gd name="connsiteX424" fmla="*/ 572633 w 573272"/>
              <a:gd name="connsiteY424" fmla="*/ 838216 h 1044151"/>
              <a:gd name="connsiteX425" fmla="*/ 573272 w 573272"/>
              <a:gd name="connsiteY425" fmla="*/ 840918 h 1044151"/>
              <a:gd name="connsiteX426" fmla="*/ 572633 w 573272"/>
              <a:gd name="connsiteY426" fmla="*/ 843621 h 1044151"/>
              <a:gd name="connsiteX427" fmla="*/ 573272 w 573272"/>
              <a:gd name="connsiteY427" fmla="*/ 846324 h 1044151"/>
              <a:gd name="connsiteX428" fmla="*/ 572633 w 573272"/>
              <a:gd name="connsiteY428" fmla="*/ 849027 h 1044151"/>
              <a:gd name="connsiteX429" fmla="*/ 573272 w 573272"/>
              <a:gd name="connsiteY429" fmla="*/ 851730 h 1044151"/>
              <a:gd name="connsiteX430" fmla="*/ 572633 w 573272"/>
              <a:gd name="connsiteY430" fmla="*/ 854432 h 1044151"/>
              <a:gd name="connsiteX431" fmla="*/ 573272 w 573272"/>
              <a:gd name="connsiteY431" fmla="*/ 857135 h 1044151"/>
              <a:gd name="connsiteX432" fmla="*/ 572633 w 573272"/>
              <a:gd name="connsiteY432" fmla="*/ 859838 h 1044151"/>
              <a:gd name="connsiteX433" fmla="*/ 573272 w 573272"/>
              <a:gd name="connsiteY433" fmla="*/ 862540 h 1044151"/>
              <a:gd name="connsiteX434" fmla="*/ 572633 w 573272"/>
              <a:gd name="connsiteY434" fmla="*/ 865243 h 1044151"/>
              <a:gd name="connsiteX435" fmla="*/ 573272 w 573272"/>
              <a:gd name="connsiteY435" fmla="*/ 867946 h 1044151"/>
              <a:gd name="connsiteX436" fmla="*/ 572633 w 573272"/>
              <a:gd name="connsiteY436" fmla="*/ 870649 h 1044151"/>
              <a:gd name="connsiteX437" fmla="*/ 573272 w 573272"/>
              <a:gd name="connsiteY437" fmla="*/ 873351 h 1044151"/>
              <a:gd name="connsiteX438" fmla="*/ 572633 w 573272"/>
              <a:gd name="connsiteY438" fmla="*/ 876054 h 1044151"/>
              <a:gd name="connsiteX439" fmla="*/ 573272 w 573272"/>
              <a:gd name="connsiteY439" fmla="*/ 878757 h 1044151"/>
              <a:gd name="connsiteX440" fmla="*/ 572633 w 573272"/>
              <a:gd name="connsiteY440" fmla="*/ 881460 h 1044151"/>
              <a:gd name="connsiteX441" fmla="*/ 573272 w 573272"/>
              <a:gd name="connsiteY441" fmla="*/ 884162 h 1044151"/>
              <a:gd name="connsiteX442" fmla="*/ 572633 w 573272"/>
              <a:gd name="connsiteY442" fmla="*/ 886865 h 1044151"/>
              <a:gd name="connsiteX443" fmla="*/ 573272 w 573272"/>
              <a:gd name="connsiteY443" fmla="*/ 889568 h 1044151"/>
              <a:gd name="connsiteX444" fmla="*/ 572633 w 573272"/>
              <a:gd name="connsiteY444" fmla="*/ 892271 h 1044151"/>
              <a:gd name="connsiteX445" fmla="*/ 573272 w 573272"/>
              <a:gd name="connsiteY445" fmla="*/ 894973 h 1044151"/>
              <a:gd name="connsiteX446" fmla="*/ 572633 w 573272"/>
              <a:gd name="connsiteY446" fmla="*/ 897676 h 1044151"/>
              <a:gd name="connsiteX447" fmla="*/ 573272 w 573272"/>
              <a:gd name="connsiteY447" fmla="*/ 900379 h 1044151"/>
              <a:gd name="connsiteX448" fmla="*/ 572633 w 573272"/>
              <a:gd name="connsiteY448" fmla="*/ 903081 h 1044151"/>
              <a:gd name="connsiteX449" fmla="*/ 573272 w 573272"/>
              <a:gd name="connsiteY449" fmla="*/ 905784 h 1044151"/>
              <a:gd name="connsiteX450" fmla="*/ 572633 w 573272"/>
              <a:gd name="connsiteY450" fmla="*/ 908487 h 1044151"/>
              <a:gd name="connsiteX451" fmla="*/ 573272 w 573272"/>
              <a:gd name="connsiteY451" fmla="*/ 911190 h 1044151"/>
              <a:gd name="connsiteX452" fmla="*/ 572633 w 573272"/>
              <a:gd name="connsiteY452" fmla="*/ 913892 h 1044151"/>
              <a:gd name="connsiteX453" fmla="*/ 573272 w 573272"/>
              <a:gd name="connsiteY453" fmla="*/ 916595 h 1044151"/>
              <a:gd name="connsiteX454" fmla="*/ 572633 w 573272"/>
              <a:gd name="connsiteY454" fmla="*/ 919298 h 1044151"/>
              <a:gd name="connsiteX455" fmla="*/ 573272 w 573272"/>
              <a:gd name="connsiteY455" fmla="*/ 922001 h 1044151"/>
              <a:gd name="connsiteX456" fmla="*/ 286636 w 573272"/>
              <a:gd name="connsiteY456" fmla="*/ 1044151 h 1044151"/>
              <a:gd name="connsiteX457" fmla="*/ 0 w 573272"/>
              <a:gd name="connsiteY457" fmla="*/ 922001 h 1044151"/>
              <a:gd name="connsiteX458" fmla="*/ 640 w 573272"/>
              <a:gd name="connsiteY458" fmla="*/ 919298 h 1044151"/>
              <a:gd name="connsiteX459" fmla="*/ 0 w 573272"/>
              <a:gd name="connsiteY459" fmla="*/ 916595 h 1044151"/>
              <a:gd name="connsiteX460" fmla="*/ 640 w 573272"/>
              <a:gd name="connsiteY460" fmla="*/ 913892 h 1044151"/>
              <a:gd name="connsiteX461" fmla="*/ 0 w 573272"/>
              <a:gd name="connsiteY461" fmla="*/ 911190 h 1044151"/>
              <a:gd name="connsiteX462" fmla="*/ 640 w 573272"/>
              <a:gd name="connsiteY462" fmla="*/ 908487 h 1044151"/>
              <a:gd name="connsiteX463" fmla="*/ 0 w 573272"/>
              <a:gd name="connsiteY463" fmla="*/ 905784 h 1044151"/>
              <a:gd name="connsiteX464" fmla="*/ 640 w 573272"/>
              <a:gd name="connsiteY464" fmla="*/ 903081 h 1044151"/>
              <a:gd name="connsiteX465" fmla="*/ 0 w 573272"/>
              <a:gd name="connsiteY465" fmla="*/ 900379 h 1044151"/>
              <a:gd name="connsiteX466" fmla="*/ 640 w 573272"/>
              <a:gd name="connsiteY466" fmla="*/ 897676 h 1044151"/>
              <a:gd name="connsiteX467" fmla="*/ 0 w 573272"/>
              <a:gd name="connsiteY467" fmla="*/ 894973 h 1044151"/>
              <a:gd name="connsiteX468" fmla="*/ 640 w 573272"/>
              <a:gd name="connsiteY468" fmla="*/ 892271 h 1044151"/>
              <a:gd name="connsiteX469" fmla="*/ 0 w 573272"/>
              <a:gd name="connsiteY469" fmla="*/ 889568 h 1044151"/>
              <a:gd name="connsiteX470" fmla="*/ 640 w 573272"/>
              <a:gd name="connsiteY470" fmla="*/ 886865 h 1044151"/>
              <a:gd name="connsiteX471" fmla="*/ 0 w 573272"/>
              <a:gd name="connsiteY471" fmla="*/ 884162 h 1044151"/>
              <a:gd name="connsiteX472" fmla="*/ 640 w 573272"/>
              <a:gd name="connsiteY472" fmla="*/ 881460 h 1044151"/>
              <a:gd name="connsiteX473" fmla="*/ 0 w 573272"/>
              <a:gd name="connsiteY473" fmla="*/ 878757 h 1044151"/>
              <a:gd name="connsiteX474" fmla="*/ 640 w 573272"/>
              <a:gd name="connsiteY474" fmla="*/ 876054 h 1044151"/>
              <a:gd name="connsiteX475" fmla="*/ 0 w 573272"/>
              <a:gd name="connsiteY475" fmla="*/ 873351 h 1044151"/>
              <a:gd name="connsiteX476" fmla="*/ 640 w 573272"/>
              <a:gd name="connsiteY476" fmla="*/ 870649 h 1044151"/>
              <a:gd name="connsiteX477" fmla="*/ 0 w 573272"/>
              <a:gd name="connsiteY477" fmla="*/ 867946 h 1044151"/>
              <a:gd name="connsiteX478" fmla="*/ 640 w 573272"/>
              <a:gd name="connsiteY478" fmla="*/ 865243 h 1044151"/>
              <a:gd name="connsiteX479" fmla="*/ 0 w 573272"/>
              <a:gd name="connsiteY479" fmla="*/ 862540 h 1044151"/>
              <a:gd name="connsiteX480" fmla="*/ 640 w 573272"/>
              <a:gd name="connsiteY480" fmla="*/ 859838 h 1044151"/>
              <a:gd name="connsiteX481" fmla="*/ 0 w 573272"/>
              <a:gd name="connsiteY481" fmla="*/ 857135 h 1044151"/>
              <a:gd name="connsiteX482" fmla="*/ 640 w 573272"/>
              <a:gd name="connsiteY482" fmla="*/ 854432 h 1044151"/>
              <a:gd name="connsiteX483" fmla="*/ 0 w 573272"/>
              <a:gd name="connsiteY483" fmla="*/ 851730 h 1044151"/>
              <a:gd name="connsiteX484" fmla="*/ 640 w 573272"/>
              <a:gd name="connsiteY484" fmla="*/ 849027 h 1044151"/>
              <a:gd name="connsiteX485" fmla="*/ 0 w 573272"/>
              <a:gd name="connsiteY485" fmla="*/ 846324 h 1044151"/>
              <a:gd name="connsiteX486" fmla="*/ 640 w 573272"/>
              <a:gd name="connsiteY486" fmla="*/ 843621 h 1044151"/>
              <a:gd name="connsiteX487" fmla="*/ 0 w 573272"/>
              <a:gd name="connsiteY487" fmla="*/ 840918 h 1044151"/>
              <a:gd name="connsiteX488" fmla="*/ 640 w 573272"/>
              <a:gd name="connsiteY488" fmla="*/ 838216 h 1044151"/>
              <a:gd name="connsiteX489" fmla="*/ 0 w 573272"/>
              <a:gd name="connsiteY489" fmla="*/ 835513 h 1044151"/>
              <a:gd name="connsiteX490" fmla="*/ 640 w 573272"/>
              <a:gd name="connsiteY490" fmla="*/ 832810 h 1044151"/>
              <a:gd name="connsiteX491" fmla="*/ 0 w 573272"/>
              <a:gd name="connsiteY491" fmla="*/ 830107 h 1044151"/>
              <a:gd name="connsiteX492" fmla="*/ 640 w 573272"/>
              <a:gd name="connsiteY492" fmla="*/ 827405 h 1044151"/>
              <a:gd name="connsiteX493" fmla="*/ 0 w 573272"/>
              <a:gd name="connsiteY493" fmla="*/ 824702 h 1044151"/>
              <a:gd name="connsiteX494" fmla="*/ 640 w 573272"/>
              <a:gd name="connsiteY494" fmla="*/ 821999 h 1044151"/>
              <a:gd name="connsiteX495" fmla="*/ 0 w 573272"/>
              <a:gd name="connsiteY495" fmla="*/ 819296 h 1044151"/>
              <a:gd name="connsiteX496" fmla="*/ 640 w 573272"/>
              <a:gd name="connsiteY496" fmla="*/ 816594 h 1044151"/>
              <a:gd name="connsiteX497" fmla="*/ 0 w 573272"/>
              <a:gd name="connsiteY497" fmla="*/ 813891 h 1044151"/>
              <a:gd name="connsiteX498" fmla="*/ 640 w 573272"/>
              <a:gd name="connsiteY498" fmla="*/ 811188 h 1044151"/>
              <a:gd name="connsiteX499" fmla="*/ 0 w 573272"/>
              <a:gd name="connsiteY499" fmla="*/ 808485 h 1044151"/>
              <a:gd name="connsiteX500" fmla="*/ 640 w 573272"/>
              <a:gd name="connsiteY500" fmla="*/ 805783 h 1044151"/>
              <a:gd name="connsiteX501" fmla="*/ 0 w 573272"/>
              <a:gd name="connsiteY501" fmla="*/ 803080 h 1044151"/>
              <a:gd name="connsiteX502" fmla="*/ 640 w 573272"/>
              <a:gd name="connsiteY502" fmla="*/ 800377 h 1044151"/>
              <a:gd name="connsiteX503" fmla="*/ 0 w 573272"/>
              <a:gd name="connsiteY503" fmla="*/ 797675 h 1044151"/>
              <a:gd name="connsiteX504" fmla="*/ 640 w 573272"/>
              <a:gd name="connsiteY504" fmla="*/ 794972 h 1044151"/>
              <a:gd name="connsiteX505" fmla="*/ 0 w 573272"/>
              <a:gd name="connsiteY505" fmla="*/ 792269 h 1044151"/>
              <a:gd name="connsiteX506" fmla="*/ 640 w 573272"/>
              <a:gd name="connsiteY506" fmla="*/ 789566 h 1044151"/>
              <a:gd name="connsiteX507" fmla="*/ 0 w 573272"/>
              <a:gd name="connsiteY507" fmla="*/ 786864 h 1044151"/>
              <a:gd name="connsiteX508" fmla="*/ 640 w 573272"/>
              <a:gd name="connsiteY508" fmla="*/ 784161 h 1044151"/>
              <a:gd name="connsiteX509" fmla="*/ 0 w 573272"/>
              <a:gd name="connsiteY509" fmla="*/ 781458 h 1044151"/>
              <a:gd name="connsiteX510" fmla="*/ 640 w 573272"/>
              <a:gd name="connsiteY510" fmla="*/ 778755 h 1044151"/>
              <a:gd name="connsiteX511" fmla="*/ 0 w 573272"/>
              <a:gd name="connsiteY511" fmla="*/ 776053 h 1044151"/>
              <a:gd name="connsiteX512" fmla="*/ 640 w 573272"/>
              <a:gd name="connsiteY512" fmla="*/ 773350 h 1044151"/>
              <a:gd name="connsiteX513" fmla="*/ 0 w 573272"/>
              <a:gd name="connsiteY513" fmla="*/ 770647 h 1044151"/>
              <a:gd name="connsiteX514" fmla="*/ 640 w 573272"/>
              <a:gd name="connsiteY514" fmla="*/ 767944 h 1044151"/>
              <a:gd name="connsiteX515" fmla="*/ 0 w 573272"/>
              <a:gd name="connsiteY515" fmla="*/ 765242 h 1044151"/>
              <a:gd name="connsiteX516" fmla="*/ 640 w 573272"/>
              <a:gd name="connsiteY516" fmla="*/ 762539 h 1044151"/>
              <a:gd name="connsiteX517" fmla="*/ 0 w 573272"/>
              <a:gd name="connsiteY517" fmla="*/ 759836 h 1044151"/>
              <a:gd name="connsiteX518" fmla="*/ 640 w 573272"/>
              <a:gd name="connsiteY518" fmla="*/ 757134 h 1044151"/>
              <a:gd name="connsiteX519" fmla="*/ 0 w 573272"/>
              <a:gd name="connsiteY519" fmla="*/ 754431 h 1044151"/>
              <a:gd name="connsiteX520" fmla="*/ 640 w 573272"/>
              <a:gd name="connsiteY520" fmla="*/ 751728 h 1044151"/>
              <a:gd name="connsiteX521" fmla="*/ 0 w 573272"/>
              <a:gd name="connsiteY521" fmla="*/ 749025 h 1044151"/>
              <a:gd name="connsiteX522" fmla="*/ 640 w 573272"/>
              <a:gd name="connsiteY522" fmla="*/ 746323 h 1044151"/>
              <a:gd name="connsiteX523" fmla="*/ 0 w 573272"/>
              <a:gd name="connsiteY523" fmla="*/ 743620 h 1044151"/>
              <a:gd name="connsiteX524" fmla="*/ 640 w 573272"/>
              <a:gd name="connsiteY524" fmla="*/ 740917 h 1044151"/>
              <a:gd name="connsiteX525" fmla="*/ 0 w 573272"/>
              <a:gd name="connsiteY525" fmla="*/ 738214 h 1044151"/>
              <a:gd name="connsiteX526" fmla="*/ 640 w 573272"/>
              <a:gd name="connsiteY526" fmla="*/ 735512 h 1044151"/>
              <a:gd name="connsiteX527" fmla="*/ 0 w 573272"/>
              <a:gd name="connsiteY527" fmla="*/ 732809 h 1044151"/>
              <a:gd name="connsiteX528" fmla="*/ 640 w 573272"/>
              <a:gd name="connsiteY528" fmla="*/ 730106 h 1044151"/>
              <a:gd name="connsiteX529" fmla="*/ 0 w 573272"/>
              <a:gd name="connsiteY529" fmla="*/ 727403 h 1044151"/>
              <a:gd name="connsiteX530" fmla="*/ 640 w 573272"/>
              <a:gd name="connsiteY530" fmla="*/ 724701 h 1044151"/>
              <a:gd name="connsiteX531" fmla="*/ 0 w 573272"/>
              <a:gd name="connsiteY531" fmla="*/ 721998 h 1044151"/>
              <a:gd name="connsiteX532" fmla="*/ 640 w 573272"/>
              <a:gd name="connsiteY532" fmla="*/ 719295 h 1044151"/>
              <a:gd name="connsiteX533" fmla="*/ 0 w 573272"/>
              <a:gd name="connsiteY533" fmla="*/ 716593 h 1044151"/>
              <a:gd name="connsiteX534" fmla="*/ 640 w 573272"/>
              <a:gd name="connsiteY534" fmla="*/ 713890 h 1044151"/>
              <a:gd name="connsiteX535" fmla="*/ 0 w 573272"/>
              <a:gd name="connsiteY535" fmla="*/ 711187 h 1044151"/>
              <a:gd name="connsiteX536" fmla="*/ 640 w 573272"/>
              <a:gd name="connsiteY536" fmla="*/ 708484 h 1044151"/>
              <a:gd name="connsiteX537" fmla="*/ 0 w 573272"/>
              <a:gd name="connsiteY537" fmla="*/ 705782 h 1044151"/>
              <a:gd name="connsiteX538" fmla="*/ 640 w 573272"/>
              <a:gd name="connsiteY538" fmla="*/ 703079 h 1044151"/>
              <a:gd name="connsiteX539" fmla="*/ 0 w 573272"/>
              <a:gd name="connsiteY539" fmla="*/ 700376 h 1044151"/>
              <a:gd name="connsiteX540" fmla="*/ 640 w 573272"/>
              <a:gd name="connsiteY540" fmla="*/ 697673 h 1044151"/>
              <a:gd name="connsiteX541" fmla="*/ 0 w 573272"/>
              <a:gd name="connsiteY541" fmla="*/ 694971 h 1044151"/>
              <a:gd name="connsiteX542" fmla="*/ 640 w 573272"/>
              <a:gd name="connsiteY542" fmla="*/ 692268 h 1044151"/>
              <a:gd name="connsiteX543" fmla="*/ 0 w 573272"/>
              <a:gd name="connsiteY543" fmla="*/ 689565 h 1044151"/>
              <a:gd name="connsiteX544" fmla="*/ 640 w 573272"/>
              <a:gd name="connsiteY544" fmla="*/ 686863 h 1044151"/>
              <a:gd name="connsiteX545" fmla="*/ 0 w 573272"/>
              <a:gd name="connsiteY545" fmla="*/ 684160 h 1044151"/>
              <a:gd name="connsiteX546" fmla="*/ 640 w 573272"/>
              <a:gd name="connsiteY546" fmla="*/ 681457 h 1044151"/>
              <a:gd name="connsiteX547" fmla="*/ 0 w 573272"/>
              <a:gd name="connsiteY547" fmla="*/ 678754 h 1044151"/>
              <a:gd name="connsiteX548" fmla="*/ 640 w 573272"/>
              <a:gd name="connsiteY548" fmla="*/ 676052 h 1044151"/>
              <a:gd name="connsiteX549" fmla="*/ 0 w 573272"/>
              <a:gd name="connsiteY549" fmla="*/ 673349 h 1044151"/>
              <a:gd name="connsiteX550" fmla="*/ 621 w 573272"/>
              <a:gd name="connsiteY550" fmla="*/ 670726 h 1044151"/>
              <a:gd name="connsiteX551" fmla="*/ 0 w 573272"/>
              <a:gd name="connsiteY551" fmla="*/ 668104 h 1044151"/>
              <a:gd name="connsiteX552" fmla="*/ 19 w 573272"/>
              <a:gd name="connsiteY552" fmla="*/ 668023 h 1044151"/>
              <a:gd name="connsiteX553" fmla="*/ 0 w 573272"/>
              <a:gd name="connsiteY553" fmla="*/ 667943 h 1044151"/>
              <a:gd name="connsiteX554" fmla="*/ 621 w 573272"/>
              <a:gd name="connsiteY554" fmla="*/ 665321 h 1044151"/>
              <a:gd name="connsiteX555" fmla="*/ 0 w 573272"/>
              <a:gd name="connsiteY555" fmla="*/ 662698 h 1044151"/>
              <a:gd name="connsiteX556" fmla="*/ 19 w 573272"/>
              <a:gd name="connsiteY556" fmla="*/ 662618 h 1044151"/>
              <a:gd name="connsiteX557" fmla="*/ 0 w 573272"/>
              <a:gd name="connsiteY557" fmla="*/ 662538 h 1044151"/>
              <a:gd name="connsiteX558" fmla="*/ 320 w 573272"/>
              <a:gd name="connsiteY558" fmla="*/ 659835 h 1044151"/>
              <a:gd name="connsiteX559" fmla="*/ 38 w 573272"/>
              <a:gd name="connsiteY559" fmla="*/ 657453 h 1044151"/>
              <a:gd name="connsiteX560" fmla="*/ 0 w 573272"/>
              <a:gd name="connsiteY560" fmla="*/ 657293 h 1044151"/>
              <a:gd name="connsiteX561" fmla="*/ 13 w 573272"/>
              <a:gd name="connsiteY561" fmla="*/ 657239 h 1044151"/>
              <a:gd name="connsiteX562" fmla="*/ 0 w 573272"/>
              <a:gd name="connsiteY562" fmla="*/ 657132 h 1044151"/>
              <a:gd name="connsiteX563" fmla="*/ 320 w 573272"/>
              <a:gd name="connsiteY563" fmla="*/ 654429 h 1044151"/>
              <a:gd name="connsiteX564" fmla="*/ 38 w 573272"/>
              <a:gd name="connsiteY564" fmla="*/ 652048 h 1044151"/>
              <a:gd name="connsiteX565" fmla="*/ 0 w 573272"/>
              <a:gd name="connsiteY565" fmla="*/ 651887 h 1044151"/>
              <a:gd name="connsiteX566" fmla="*/ 13 w 573272"/>
              <a:gd name="connsiteY566" fmla="*/ 651834 h 1044151"/>
              <a:gd name="connsiteX567" fmla="*/ 0 w 573272"/>
              <a:gd name="connsiteY567" fmla="*/ 651727 h 1044151"/>
              <a:gd name="connsiteX568" fmla="*/ 320 w 573272"/>
              <a:gd name="connsiteY568" fmla="*/ 649024 h 1044151"/>
              <a:gd name="connsiteX569" fmla="*/ 38 w 573272"/>
              <a:gd name="connsiteY569" fmla="*/ 646642 h 1044151"/>
              <a:gd name="connsiteX570" fmla="*/ 0 w 573272"/>
              <a:gd name="connsiteY570" fmla="*/ 646482 h 1044151"/>
              <a:gd name="connsiteX571" fmla="*/ 13 w 573272"/>
              <a:gd name="connsiteY571" fmla="*/ 646428 h 1044151"/>
              <a:gd name="connsiteX572" fmla="*/ 0 w 573272"/>
              <a:gd name="connsiteY572" fmla="*/ 646322 h 1044151"/>
              <a:gd name="connsiteX573" fmla="*/ 320 w 573272"/>
              <a:gd name="connsiteY573" fmla="*/ 643618 h 1044151"/>
              <a:gd name="connsiteX574" fmla="*/ 38 w 573272"/>
              <a:gd name="connsiteY574" fmla="*/ 641237 h 1044151"/>
              <a:gd name="connsiteX575" fmla="*/ 0 w 573272"/>
              <a:gd name="connsiteY575" fmla="*/ 641076 h 1044151"/>
              <a:gd name="connsiteX576" fmla="*/ 13 w 573272"/>
              <a:gd name="connsiteY576" fmla="*/ 641023 h 1044151"/>
              <a:gd name="connsiteX577" fmla="*/ 0 w 573272"/>
              <a:gd name="connsiteY577" fmla="*/ 640916 h 1044151"/>
              <a:gd name="connsiteX578" fmla="*/ 320 w 573272"/>
              <a:gd name="connsiteY578" fmla="*/ 638213 h 1044151"/>
              <a:gd name="connsiteX579" fmla="*/ 38 w 573272"/>
              <a:gd name="connsiteY579" fmla="*/ 635832 h 1044151"/>
              <a:gd name="connsiteX580" fmla="*/ 0 w 573272"/>
              <a:gd name="connsiteY580" fmla="*/ 635671 h 1044151"/>
              <a:gd name="connsiteX581" fmla="*/ 13 w 573272"/>
              <a:gd name="connsiteY581" fmla="*/ 635617 h 1044151"/>
              <a:gd name="connsiteX582" fmla="*/ 0 w 573272"/>
              <a:gd name="connsiteY582" fmla="*/ 635510 h 1044151"/>
              <a:gd name="connsiteX583" fmla="*/ 320 w 573272"/>
              <a:gd name="connsiteY583" fmla="*/ 632808 h 1044151"/>
              <a:gd name="connsiteX584" fmla="*/ 38 w 573272"/>
              <a:gd name="connsiteY584" fmla="*/ 630426 h 1044151"/>
              <a:gd name="connsiteX585" fmla="*/ 0 w 573272"/>
              <a:gd name="connsiteY585" fmla="*/ 630265 h 1044151"/>
              <a:gd name="connsiteX586" fmla="*/ 13 w 573272"/>
              <a:gd name="connsiteY586" fmla="*/ 630212 h 1044151"/>
              <a:gd name="connsiteX587" fmla="*/ 0 w 573272"/>
              <a:gd name="connsiteY587" fmla="*/ 630105 h 1044151"/>
              <a:gd name="connsiteX588" fmla="*/ 320 w 573272"/>
              <a:gd name="connsiteY588" fmla="*/ 627402 h 1044151"/>
              <a:gd name="connsiteX589" fmla="*/ 38 w 573272"/>
              <a:gd name="connsiteY589" fmla="*/ 625021 h 1044151"/>
              <a:gd name="connsiteX590" fmla="*/ 0 w 573272"/>
              <a:gd name="connsiteY590" fmla="*/ 624860 h 1044151"/>
              <a:gd name="connsiteX591" fmla="*/ 13 w 573272"/>
              <a:gd name="connsiteY591" fmla="*/ 624806 h 1044151"/>
              <a:gd name="connsiteX592" fmla="*/ 0 w 573272"/>
              <a:gd name="connsiteY592" fmla="*/ 624699 h 1044151"/>
              <a:gd name="connsiteX593" fmla="*/ 320 w 573272"/>
              <a:gd name="connsiteY593" fmla="*/ 621997 h 1044151"/>
              <a:gd name="connsiteX594" fmla="*/ 38 w 573272"/>
              <a:gd name="connsiteY594" fmla="*/ 619615 h 1044151"/>
              <a:gd name="connsiteX595" fmla="*/ 0 w 573272"/>
              <a:gd name="connsiteY595" fmla="*/ 619454 h 1044151"/>
              <a:gd name="connsiteX596" fmla="*/ 13 w 573272"/>
              <a:gd name="connsiteY596" fmla="*/ 619401 h 1044151"/>
              <a:gd name="connsiteX597" fmla="*/ 0 w 573272"/>
              <a:gd name="connsiteY597" fmla="*/ 619294 h 1044151"/>
              <a:gd name="connsiteX598" fmla="*/ 320 w 573272"/>
              <a:gd name="connsiteY598" fmla="*/ 616591 h 1044151"/>
              <a:gd name="connsiteX599" fmla="*/ 38 w 573272"/>
              <a:gd name="connsiteY599" fmla="*/ 614210 h 1044151"/>
              <a:gd name="connsiteX600" fmla="*/ 0 w 573272"/>
              <a:gd name="connsiteY600" fmla="*/ 614049 h 1044151"/>
              <a:gd name="connsiteX601" fmla="*/ 13 w 573272"/>
              <a:gd name="connsiteY601" fmla="*/ 613995 h 1044151"/>
              <a:gd name="connsiteX602" fmla="*/ 0 w 573272"/>
              <a:gd name="connsiteY602" fmla="*/ 613888 h 1044151"/>
              <a:gd name="connsiteX603" fmla="*/ 320 w 573272"/>
              <a:gd name="connsiteY603" fmla="*/ 611186 h 1044151"/>
              <a:gd name="connsiteX604" fmla="*/ 38 w 573272"/>
              <a:gd name="connsiteY604" fmla="*/ 608804 h 1044151"/>
              <a:gd name="connsiteX605" fmla="*/ 0 w 573272"/>
              <a:gd name="connsiteY605" fmla="*/ 608643 h 1044151"/>
              <a:gd name="connsiteX606" fmla="*/ 13 w 573272"/>
              <a:gd name="connsiteY606" fmla="*/ 608590 h 1044151"/>
              <a:gd name="connsiteX607" fmla="*/ 0 w 573272"/>
              <a:gd name="connsiteY607" fmla="*/ 608483 h 1044151"/>
              <a:gd name="connsiteX608" fmla="*/ 320 w 573272"/>
              <a:gd name="connsiteY608" fmla="*/ 605780 h 1044151"/>
              <a:gd name="connsiteX609" fmla="*/ 38 w 573272"/>
              <a:gd name="connsiteY609" fmla="*/ 603399 h 1044151"/>
              <a:gd name="connsiteX610" fmla="*/ 0 w 573272"/>
              <a:gd name="connsiteY610" fmla="*/ 603238 h 1044151"/>
              <a:gd name="connsiteX611" fmla="*/ 13 w 573272"/>
              <a:gd name="connsiteY611" fmla="*/ 603184 h 1044151"/>
              <a:gd name="connsiteX612" fmla="*/ 0 w 573272"/>
              <a:gd name="connsiteY612" fmla="*/ 603077 h 1044151"/>
              <a:gd name="connsiteX613" fmla="*/ 320 w 573272"/>
              <a:gd name="connsiteY613" fmla="*/ 600375 h 1044151"/>
              <a:gd name="connsiteX614" fmla="*/ 38 w 573272"/>
              <a:gd name="connsiteY614" fmla="*/ 597993 h 1044151"/>
              <a:gd name="connsiteX615" fmla="*/ 0 w 573272"/>
              <a:gd name="connsiteY615" fmla="*/ 597833 h 1044151"/>
              <a:gd name="connsiteX616" fmla="*/ 13 w 573272"/>
              <a:gd name="connsiteY616" fmla="*/ 597779 h 1044151"/>
              <a:gd name="connsiteX617" fmla="*/ 0 w 573272"/>
              <a:gd name="connsiteY617" fmla="*/ 597672 h 1044151"/>
              <a:gd name="connsiteX618" fmla="*/ 320 w 573272"/>
              <a:gd name="connsiteY618" fmla="*/ 594969 h 1044151"/>
              <a:gd name="connsiteX619" fmla="*/ 38 w 573272"/>
              <a:gd name="connsiteY619" fmla="*/ 592588 h 1044151"/>
              <a:gd name="connsiteX620" fmla="*/ 0 w 573272"/>
              <a:gd name="connsiteY620" fmla="*/ 592427 h 1044151"/>
              <a:gd name="connsiteX621" fmla="*/ 13 w 573272"/>
              <a:gd name="connsiteY621" fmla="*/ 592374 h 1044151"/>
              <a:gd name="connsiteX622" fmla="*/ 0 w 573272"/>
              <a:gd name="connsiteY622" fmla="*/ 592267 h 1044151"/>
              <a:gd name="connsiteX623" fmla="*/ 320 w 573272"/>
              <a:gd name="connsiteY623" fmla="*/ 589564 h 1044151"/>
              <a:gd name="connsiteX624" fmla="*/ 38 w 573272"/>
              <a:gd name="connsiteY624" fmla="*/ 587182 h 1044151"/>
              <a:gd name="connsiteX625" fmla="*/ 0 w 573272"/>
              <a:gd name="connsiteY625" fmla="*/ 587021 h 1044151"/>
              <a:gd name="connsiteX626" fmla="*/ 13 w 573272"/>
              <a:gd name="connsiteY626" fmla="*/ 586968 h 1044151"/>
              <a:gd name="connsiteX627" fmla="*/ 0 w 573272"/>
              <a:gd name="connsiteY627" fmla="*/ 586861 h 1044151"/>
              <a:gd name="connsiteX628" fmla="*/ 320 w 573272"/>
              <a:gd name="connsiteY628" fmla="*/ 584158 h 1044151"/>
              <a:gd name="connsiteX629" fmla="*/ 38 w 573272"/>
              <a:gd name="connsiteY629" fmla="*/ 581777 h 1044151"/>
              <a:gd name="connsiteX630" fmla="*/ 0 w 573272"/>
              <a:gd name="connsiteY630" fmla="*/ 581616 h 1044151"/>
              <a:gd name="connsiteX631" fmla="*/ 13 w 573272"/>
              <a:gd name="connsiteY631" fmla="*/ 581563 h 1044151"/>
              <a:gd name="connsiteX632" fmla="*/ 0 w 573272"/>
              <a:gd name="connsiteY632" fmla="*/ 581456 h 1044151"/>
              <a:gd name="connsiteX633" fmla="*/ 320 w 573272"/>
              <a:gd name="connsiteY633" fmla="*/ 578753 h 1044151"/>
              <a:gd name="connsiteX634" fmla="*/ 38 w 573272"/>
              <a:gd name="connsiteY634" fmla="*/ 576371 h 1044151"/>
              <a:gd name="connsiteX635" fmla="*/ 0 w 573272"/>
              <a:gd name="connsiteY635" fmla="*/ 576210 h 1044151"/>
              <a:gd name="connsiteX636" fmla="*/ 13 w 573272"/>
              <a:gd name="connsiteY636" fmla="*/ 576157 h 1044151"/>
              <a:gd name="connsiteX637" fmla="*/ 0 w 573272"/>
              <a:gd name="connsiteY637" fmla="*/ 576050 h 1044151"/>
              <a:gd name="connsiteX638" fmla="*/ 320 w 573272"/>
              <a:gd name="connsiteY638" fmla="*/ 573347 h 1044151"/>
              <a:gd name="connsiteX639" fmla="*/ 38 w 573272"/>
              <a:gd name="connsiteY639" fmla="*/ 570965 h 1044151"/>
              <a:gd name="connsiteX640" fmla="*/ 0 w 573272"/>
              <a:gd name="connsiteY640" fmla="*/ 570805 h 1044151"/>
              <a:gd name="connsiteX641" fmla="*/ 13 w 573272"/>
              <a:gd name="connsiteY641" fmla="*/ 570751 h 1044151"/>
              <a:gd name="connsiteX642" fmla="*/ 0 w 573272"/>
              <a:gd name="connsiteY642" fmla="*/ 570645 h 1044151"/>
              <a:gd name="connsiteX643" fmla="*/ 320 w 573272"/>
              <a:gd name="connsiteY643" fmla="*/ 567942 h 1044151"/>
              <a:gd name="connsiteX644" fmla="*/ 38 w 573272"/>
              <a:gd name="connsiteY644" fmla="*/ 565560 h 1044151"/>
              <a:gd name="connsiteX645" fmla="*/ 0 w 573272"/>
              <a:gd name="connsiteY645" fmla="*/ 565399 h 1044151"/>
              <a:gd name="connsiteX646" fmla="*/ 13 w 573272"/>
              <a:gd name="connsiteY646" fmla="*/ 565346 h 1044151"/>
              <a:gd name="connsiteX647" fmla="*/ 0 w 573272"/>
              <a:gd name="connsiteY647" fmla="*/ 565239 h 1044151"/>
              <a:gd name="connsiteX648" fmla="*/ 320 w 573272"/>
              <a:gd name="connsiteY648" fmla="*/ 562536 h 1044151"/>
              <a:gd name="connsiteX649" fmla="*/ 38 w 573272"/>
              <a:gd name="connsiteY649" fmla="*/ 560154 h 1044151"/>
              <a:gd name="connsiteX650" fmla="*/ 0 w 573272"/>
              <a:gd name="connsiteY650" fmla="*/ 559994 h 1044151"/>
              <a:gd name="connsiteX651" fmla="*/ 13 w 573272"/>
              <a:gd name="connsiteY651" fmla="*/ 559940 h 1044151"/>
              <a:gd name="connsiteX652" fmla="*/ 0 w 573272"/>
              <a:gd name="connsiteY652" fmla="*/ 559834 h 1044151"/>
              <a:gd name="connsiteX653" fmla="*/ 320 w 573272"/>
              <a:gd name="connsiteY653" fmla="*/ 557131 h 1044151"/>
              <a:gd name="connsiteX654" fmla="*/ 38 w 573272"/>
              <a:gd name="connsiteY654" fmla="*/ 554749 h 1044151"/>
              <a:gd name="connsiteX655" fmla="*/ 0 w 573272"/>
              <a:gd name="connsiteY655" fmla="*/ 554588 h 1044151"/>
              <a:gd name="connsiteX656" fmla="*/ 13 w 573272"/>
              <a:gd name="connsiteY656" fmla="*/ 554535 h 1044151"/>
              <a:gd name="connsiteX657" fmla="*/ 0 w 573272"/>
              <a:gd name="connsiteY657" fmla="*/ 554428 h 1044151"/>
              <a:gd name="connsiteX658" fmla="*/ 320 w 573272"/>
              <a:gd name="connsiteY658" fmla="*/ 551726 h 1044151"/>
              <a:gd name="connsiteX659" fmla="*/ 38 w 573272"/>
              <a:gd name="connsiteY659" fmla="*/ 549344 h 1044151"/>
              <a:gd name="connsiteX660" fmla="*/ 0 w 573272"/>
              <a:gd name="connsiteY660" fmla="*/ 549183 h 1044151"/>
              <a:gd name="connsiteX661" fmla="*/ 13 w 573272"/>
              <a:gd name="connsiteY661" fmla="*/ 549130 h 1044151"/>
              <a:gd name="connsiteX662" fmla="*/ 0 w 573272"/>
              <a:gd name="connsiteY662" fmla="*/ 549023 h 1044151"/>
              <a:gd name="connsiteX663" fmla="*/ 320 w 573272"/>
              <a:gd name="connsiteY663" fmla="*/ 546320 h 1044151"/>
              <a:gd name="connsiteX664" fmla="*/ 38 w 573272"/>
              <a:gd name="connsiteY664" fmla="*/ 543938 h 1044151"/>
              <a:gd name="connsiteX665" fmla="*/ 0 w 573272"/>
              <a:gd name="connsiteY665" fmla="*/ 543778 h 1044151"/>
              <a:gd name="connsiteX666" fmla="*/ 13 w 573272"/>
              <a:gd name="connsiteY666" fmla="*/ 543724 h 1044151"/>
              <a:gd name="connsiteX667" fmla="*/ 0 w 573272"/>
              <a:gd name="connsiteY667" fmla="*/ 543617 h 1044151"/>
              <a:gd name="connsiteX668" fmla="*/ 320 w 573272"/>
              <a:gd name="connsiteY668" fmla="*/ 540915 h 1044151"/>
              <a:gd name="connsiteX669" fmla="*/ 38 w 573272"/>
              <a:gd name="connsiteY669" fmla="*/ 538533 h 1044151"/>
              <a:gd name="connsiteX670" fmla="*/ 0 w 573272"/>
              <a:gd name="connsiteY670" fmla="*/ 538372 h 1044151"/>
              <a:gd name="connsiteX671" fmla="*/ 13 w 573272"/>
              <a:gd name="connsiteY671" fmla="*/ 538319 h 1044151"/>
              <a:gd name="connsiteX672" fmla="*/ 0 w 573272"/>
              <a:gd name="connsiteY672" fmla="*/ 538212 h 1044151"/>
              <a:gd name="connsiteX673" fmla="*/ 320 w 573272"/>
              <a:gd name="connsiteY673" fmla="*/ 535509 h 1044151"/>
              <a:gd name="connsiteX674" fmla="*/ 38 w 573272"/>
              <a:gd name="connsiteY674" fmla="*/ 533127 h 1044151"/>
              <a:gd name="connsiteX675" fmla="*/ 0 w 573272"/>
              <a:gd name="connsiteY675" fmla="*/ 532967 h 1044151"/>
              <a:gd name="connsiteX676" fmla="*/ 13 w 573272"/>
              <a:gd name="connsiteY676" fmla="*/ 532913 h 1044151"/>
              <a:gd name="connsiteX677" fmla="*/ 0 w 573272"/>
              <a:gd name="connsiteY677" fmla="*/ 532806 h 1044151"/>
              <a:gd name="connsiteX678" fmla="*/ 320 w 573272"/>
              <a:gd name="connsiteY678" fmla="*/ 530104 h 1044151"/>
              <a:gd name="connsiteX679" fmla="*/ 38 w 573272"/>
              <a:gd name="connsiteY679" fmla="*/ 527721 h 1044151"/>
              <a:gd name="connsiteX680" fmla="*/ 0 w 573272"/>
              <a:gd name="connsiteY680" fmla="*/ 527561 h 1044151"/>
              <a:gd name="connsiteX681" fmla="*/ 13 w 573272"/>
              <a:gd name="connsiteY681" fmla="*/ 527508 h 1044151"/>
              <a:gd name="connsiteX682" fmla="*/ 0 w 573272"/>
              <a:gd name="connsiteY682" fmla="*/ 527401 h 1044151"/>
              <a:gd name="connsiteX683" fmla="*/ 320 w 573272"/>
              <a:gd name="connsiteY683" fmla="*/ 524698 h 1044151"/>
              <a:gd name="connsiteX684" fmla="*/ 38 w 573272"/>
              <a:gd name="connsiteY684" fmla="*/ 522316 h 1044151"/>
              <a:gd name="connsiteX685" fmla="*/ 0 w 573272"/>
              <a:gd name="connsiteY685" fmla="*/ 522156 h 1044151"/>
              <a:gd name="connsiteX686" fmla="*/ 13 w 573272"/>
              <a:gd name="connsiteY686" fmla="*/ 522102 h 1044151"/>
              <a:gd name="connsiteX687" fmla="*/ 0 w 573272"/>
              <a:gd name="connsiteY687" fmla="*/ 521995 h 1044151"/>
              <a:gd name="connsiteX688" fmla="*/ 320 w 573272"/>
              <a:gd name="connsiteY688" fmla="*/ 519293 h 1044151"/>
              <a:gd name="connsiteX689" fmla="*/ 38 w 573272"/>
              <a:gd name="connsiteY689" fmla="*/ 516911 h 1044151"/>
              <a:gd name="connsiteX690" fmla="*/ 0 w 573272"/>
              <a:gd name="connsiteY690" fmla="*/ 516750 h 1044151"/>
              <a:gd name="connsiteX691" fmla="*/ 13 w 573272"/>
              <a:gd name="connsiteY691" fmla="*/ 516697 h 1044151"/>
              <a:gd name="connsiteX692" fmla="*/ 0 w 573272"/>
              <a:gd name="connsiteY692" fmla="*/ 516590 h 1044151"/>
              <a:gd name="connsiteX693" fmla="*/ 320 w 573272"/>
              <a:gd name="connsiteY693" fmla="*/ 513887 h 1044151"/>
              <a:gd name="connsiteX694" fmla="*/ 38 w 573272"/>
              <a:gd name="connsiteY694" fmla="*/ 511505 h 1044151"/>
              <a:gd name="connsiteX695" fmla="*/ 0 w 573272"/>
              <a:gd name="connsiteY695" fmla="*/ 511345 h 1044151"/>
              <a:gd name="connsiteX696" fmla="*/ 13 w 573272"/>
              <a:gd name="connsiteY696" fmla="*/ 511291 h 1044151"/>
              <a:gd name="connsiteX697" fmla="*/ 0 w 573272"/>
              <a:gd name="connsiteY697" fmla="*/ 511185 h 1044151"/>
              <a:gd name="connsiteX698" fmla="*/ 320 w 573272"/>
              <a:gd name="connsiteY698" fmla="*/ 508482 h 1044151"/>
              <a:gd name="connsiteX699" fmla="*/ 38 w 573272"/>
              <a:gd name="connsiteY699" fmla="*/ 506100 h 1044151"/>
              <a:gd name="connsiteX700" fmla="*/ 0 w 573272"/>
              <a:gd name="connsiteY700" fmla="*/ 505939 h 1044151"/>
              <a:gd name="connsiteX701" fmla="*/ 13 w 573272"/>
              <a:gd name="connsiteY701" fmla="*/ 505886 h 1044151"/>
              <a:gd name="connsiteX702" fmla="*/ 0 w 573272"/>
              <a:gd name="connsiteY702" fmla="*/ 505779 h 1044151"/>
              <a:gd name="connsiteX703" fmla="*/ 320 w 573272"/>
              <a:gd name="connsiteY703" fmla="*/ 503076 h 1044151"/>
              <a:gd name="connsiteX704" fmla="*/ 38 w 573272"/>
              <a:gd name="connsiteY704" fmla="*/ 500694 h 1044151"/>
              <a:gd name="connsiteX705" fmla="*/ 0 w 573272"/>
              <a:gd name="connsiteY705" fmla="*/ 500534 h 1044151"/>
              <a:gd name="connsiteX706" fmla="*/ 13 w 573272"/>
              <a:gd name="connsiteY706" fmla="*/ 500480 h 1044151"/>
              <a:gd name="connsiteX707" fmla="*/ 0 w 573272"/>
              <a:gd name="connsiteY707" fmla="*/ 500374 h 1044151"/>
              <a:gd name="connsiteX708" fmla="*/ 320 w 573272"/>
              <a:gd name="connsiteY708" fmla="*/ 497671 h 1044151"/>
              <a:gd name="connsiteX709" fmla="*/ 38 w 573272"/>
              <a:gd name="connsiteY709" fmla="*/ 495289 h 1044151"/>
              <a:gd name="connsiteX710" fmla="*/ 0 w 573272"/>
              <a:gd name="connsiteY710" fmla="*/ 495128 h 1044151"/>
              <a:gd name="connsiteX711" fmla="*/ 13 w 573272"/>
              <a:gd name="connsiteY711" fmla="*/ 495075 h 1044151"/>
              <a:gd name="connsiteX712" fmla="*/ 0 w 573272"/>
              <a:gd name="connsiteY712" fmla="*/ 494968 h 1044151"/>
              <a:gd name="connsiteX713" fmla="*/ 320 w 573272"/>
              <a:gd name="connsiteY713" fmla="*/ 492265 h 1044151"/>
              <a:gd name="connsiteX714" fmla="*/ 38 w 573272"/>
              <a:gd name="connsiteY714" fmla="*/ 489883 h 1044151"/>
              <a:gd name="connsiteX715" fmla="*/ 0 w 573272"/>
              <a:gd name="connsiteY715" fmla="*/ 489723 h 1044151"/>
              <a:gd name="connsiteX716" fmla="*/ 13 w 573272"/>
              <a:gd name="connsiteY716" fmla="*/ 489669 h 1044151"/>
              <a:gd name="connsiteX717" fmla="*/ 0 w 573272"/>
              <a:gd name="connsiteY717" fmla="*/ 489563 h 1044151"/>
              <a:gd name="connsiteX718" fmla="*/ 320 w 573272"/>
              <a:gd name="connsiteY718" fmla="*/ 486860 h 1044151"/>
              <a:gd name="connsiteX719" fmla="*/ 38 w 573272"/>
              <a:gd name="connsiteY719" fmla="*/ 484478 h 1044151"/>
              <a:gd name="connsiteX720" fmla="*/ 0 w 573272"/>
              <a:gd name="connsiteY720" fmla="*/ 484317 h 1044151"/>
              <a:gd name="connsiteX721" fmla="*/ 13 w 573272"/>
              <a:gd name="connsiteY721" fmla="*/ 484264 h 1044151"/>
              <a:gd name="connsiteX722" fmla="*/ 0 w 573272"/>
              <a:gd name="connsiteY722" fmla="*/ 484157 h 1044151"/>
              <a:gd name="connsiteX723" fmla="*/ 320 w 573272"/>
              <a:gd name="connsiteY723" fmla="*/ 481454 h 1044151"/>
              <a:gd name="connsiteX724" fmla="*/ 38 w 573272"/>
              <a:gd name="connsiteY724" fmla="*/ 479072 h 1044151"/>
              <a:gd name="connsiteX725" fmla="*/ 0 w 573272"/>
              <a:gd name="connsiteY725" fmla="*/ 478912 h 1044151"/>
              <a:gd name="connsiteX726" fmla="*/ 13 w 573272"/>
              <a:gd name="connsiteY726" fmla="*/ 478859 h 1044151"/>
              <a:gd name="connsiteX727" fmla="*/ 0 w 573272"/>
              <a:gd name="connsiteY727" fmla="*/ 478752 h 1044151"/>
              <a:gd name="connsiteX728" fmla="*/ 320 w 573272"/>
              <a:gd name="connsiteY728" fmla="*/ 476049 h 1044151"/>
              <a:gd name="connsiteX729" fmla="*/ 38 w 573272"/>
              <a:gd name="connsiteY729" fmla="*/ 473667 h 1044151"/>
              <a:gd name="connsiteX730" fmla="*/ 0 w 573272"/>
              <a:gd name="connsiteY730" fmla="*/ 473506 h 1044151"/>
              <a:gd name="connsiteX731" fmla="*/ 13 w 573272"/>
              <a:gd name="connsiteY731" fmla="*/ 473453 h 1044151"/>
              <a:gd name="connsiteX732" fmla="*/ 0 w 573272"/>
              <a:gd name="connsiteY732" fmla="*/ 473346 h 1044151"/>
              <a:gd name="connsiteX733" fmla="*/ 320 w 573272"/>
              <a:gd name="connsiteY733" fmla="*/ 470643 h 1044151"/>
              <a:gd name="connsiteX734" fmla="*/ 38 w 573272"/>
              <a:gd name="connsiteY734" fmla="*/ 468262 h 1044151"/>
              <a:gd name="connsiteX735" fmla="*/ 0 w 573272"/>
              <a:gd name="connsiteY735" fmla="*/ 468101 h 1044151"/>
              <a:gd name="connsiteX736" fmla="*/ 13 w 573272"/>
              <a:gd name="connsiteY736" fmla="*/ 468048 h 1044151"/>
              <a:gd name="connsiteX737" fmla="*/ 0 w 573272"/>
              <a:gd name="connsiteY737" fmla="*/ 467940 h 1044151"/>
              <a:gd name="connsiteX738" fmla="*/ 320 w 573272"/>
              <a:gd name="connsiteY738" fmla="*/ 465238 h 1044151"/>
              <a:gd name="connsiteX739" fmla="*/ 38 w 573272"/>
              <a:gd name="connsiteY739" fmla="*/ 462856 h 1044151"/>
              <a:gd name="connsiteX740" fmla="*/ 0 w 573272"/>
              <a:gd name="connsiteY740" fmla="*/ 462696 h 1044151"/>
              <a:gd name="connsiteX741" fmla="*/ 13 w 573272"/>
              <a:gd name="connsiteY741" fmla="*/ 462642 h 1044151"/>
              <a:gd name="connsiteX742" fmla="*/ 0 w 573272"/>
              <a:gd name="connsiteY742" fmla="*/ 462535 h 1044151"/>
              <a:gd name="connsiteX743" fmla="*/ 320 w 573272"/>
              <a:gd name="connsiteY743" fmla="*/ 459833 h 1044151"/>
              <a:gd name="connsiteX744" fmla="*/ 38 w 573272"/>
              <a:gd name="connsiteY744" fmla="*/ 457450 h 1044151"/>
              <a:gd name="connsiteX745" fmla="*/ 0 w 573272"/>
              <a:gd name="connsiteY745" fmla="*/ 457290 h 1044151"/>
              <a:gd name="connsiteX746" fmla="*/ 13 w 573272"/>
              <a:gd name="connsiteY746" fmla="*/ 457237 h 1044151"/>
              <a:gd name="connsiteX747" fmla="*/ 0 w 573272"/>
              <a:gd name="connsiteY747" fmla="*/ 457130 h 1044151"/>
              <a:gd name="connsiteX748" fmla="*/ 320 w 573272"/>
              <a:gd name="connsiteY748" fmla="*/ 454427 h 1044151"/>
              <a:gd name="connsiteX749" fmla="*/ 38 w 573272"/>
              <a:gd name="connsiteY749" fmla="*/ 452045 h 1044151"/>
              <a:gd name="connsiteX750" fmla="*/ 0 w 573272"/>
              <a:gd name="connsiteY750" fmla="*/ 451885 h 1044151"/>
              <a:gd name="connsiteX751" fmla="*/ 13 w 573272"/>
              <a:gd name="connsiteY751" fmla="*/ 451831 h 1044151"/>
              <a:gd name="connsiteX752" fmla="*/ 0 w 573272"/>
              <a:gd name="connsiteY752" fmla="*/ 451724 h 1044151"/>
              <a:gd name="connsiteX753" fmla="*/ 320 w 573272"/>
              <a:gd name="connsiteY753" fmla="*/ 449021 h 1044151"/>
              <a:gd name="connsiteX754" fmla="*/ 38 w 573272"/>
              <a:gd name="connsiteY754" fmla="*/ 446640 h 1044151"/>
              <a:gd name="connsiteX755" fmla="*/ 0 w 573272"/>
              <a:gd name="connsiteY755" fmla="*/ 446479 h 1044151"/>
              <a:gd name="connsiteX756" fmla="*/ 13 w 573272"/>
              <a:gd name="connsiteY756" fmla="*/ 446426 h 1044151"/>
              <a:gd name="connsiteX757" fmla="*/ 0 w 573272"/>
              <a:gd name="connsiteY757" fmla="*/ 446319 h 1044151"/>
              <a:gd name="connsiteX758" fmla="*/ 320 w 573272"/>
              <a:gd name="connsiteY758" fmla="*/ 443616 h 1044151"/>
              <a:gd name="connsiteX759" fmla="*/ 38 w 573272"/>
              <a:gd name="connsiteY759" fmla="*/ 441234 h 1044151"/>
              <a:gd name="connsiteX760" fmla="*/ 0 w 573272"/>
              <a:gd name="connsiteY760" fmla="*/ 441074 h 1044151"/>
              <a:gd name="connsiteX761" fmla="*/ 13 w 573272"/>
              <a:gd name="connsiteY761" fmla="*/ 441020 h 1044151"/>
              <a:gd name="connsiteX762" fmla="*/ 0 w 573272"/>
              <a:gd name="connsiteY762" fmla="*/ 440913 h 1044151"/>
              <a:gd name="connsiteX763" fmla="*/ 320 w 573272"/>
              <a:gd name="connsiteY763" fmla="*/ 438210 h 1044151"/>
              <a:gd name="connsiteX764" fmla="*/ 38 w 573272"/>
              <a:gd name="connsiteY764" fmla="*/ 435829 h 1044151"/>
              <a:gd name="connsiteX765" fmla="*/ 0 w 573272"/>
              <a:gd name="connsiteY765" fmla="*/ 435668 h 1044151"/>
              <a:gd name="connsiteX766" fmla="*/ 13 w 573272"/>
              <a:gd name="connsiteY766" fmla="*/ 435615 h 1044151"/>
              <a:gd name="connsiteX767" fmla="*/ 0 w 573272"/>
              <a:gd name="connsiteY767" fmla="*/ 435508 h 1044151"/>
              <a:gd name="connsiteX768" fmla="*/ 320 w 573272"/>
              <a:gd name="connsiteY768" fmla="*/ 432805 h 1044151"/>
              <a:gd name="connsiteX769" fmla="*/ 38 w 573272"/>
              <a:gd name="connsiteY769" fmla="*/ 430424 h 1044151"/>
              <a:gd name="connsiteX770" fmla="*/ 0 w 573272"/>
              <a:gd name="connsiteY770" fmla="*/ 430263 h 1044151"/>
              <a:gd name="connsiteX771" fmla="*/ 13 w 573272"/>
              <a:gd name="connsiteY771" fmla="*/ 430209 h 1044151"/>
              <a:gd name="connsiteX772" fmla="*/ 0 w 573272"/>
              <a:gd name="connsiteY772" fmla="*/ 430102 h 1044151"/>
              <a:gd name="connsiteX773" fmla="*/ 320 w 573272"/>
              <a:gd name="connsiteY773" fmla="*/ 427400 h 1044151"/>
              <a:gd name="connsiteX774" fmla="*/ 38 w 573272"/>
              <a:gd name="connsiteY774" fmla="*/ 425018 h 1044151"/>
              <a:gd name="connsiteX775" fmla="*/ 0 w 573272"/>
              <a:gd name="connsiteY775" fmla="*/ 424857 h 1044151"/>
              <a:gd name="connsiteX776" fmla="*/ 13 w 573272"/>
              <a:gd name="connsiteY776" fmla="*/ 424804 h 1044151"/>
              <a:gd name="connsiteX777" fmla="*/ 0 w 573272"/>
              <a:gd name="connsiteY777" fmla="*/ 424697 h 1044151"/>
              <a:gd name="connsiteX778" fmla="*/ 320 w 573272"/>
              <a:gd name="connsiteY778" fmla="*/ 421994 h 1044151"/>
              <a:gd name="connsiteX779" fmla="*/ 38 w 573272"/>
              <a:gd name="connsiteY779" fmla="*/ 419613 h 1044151"/>
              <a:gd name="connsiteX780" fmla="*/ 0 w 573272"/>
              <a:gd name="connsiteY780" fmla="*/ 419452 h 1044151"/>
              <a:gd name="connsiteX781" fmla="*/ 13 w 573272"/>
              <a:gd name="connsiteY781" fmla="*/ 419398 h 1044151"/>
              <a:gd name="connsiteX782" fmla="*/ 0 w 573272"/>
              <a:gd name="connsiteY782" fmla="*/ 419291 h 1044151"/>
              <a:gd name="connsiteX783" fmla="*/ 320 w 573272"/>
              <a:gd name="connsiteY783" fmla="*/ 416589 h 1044151"/>
              <a:gd name="connsiteX784" fmla="*/ 38 w 573272"/>
              <a:gd name="connsiteY784" fmla="*/ 414207 h 1044151"/>
              <a:gd name="connsiteX785" fmla="*/ 0 w 573272"/>
              <a:gd name="connsiteY785" fmla="*/ 414046 h 1044151"/>
              <a:gd name="connsiteX786" fmla="*/ 13 w 573272"/>
              <a:gd name="connsiteY786" fmla="*/ 413993 h 1044151"/>
              <a:gd name="connsiteX787" fmla="*/ 0 w 573272"/>
              <a:gd name="connsiteY787" fmla="*/ 413886 h 1044151"/>
              <a:gd name="connsiteX788" fmla="*/ 320 w 573272"/>
              <a:gd name="connsiteY788" fmla="*/ 411183 h 1044151"/>
              <a:gd name="connsiteX789" fmla="*/ 38 w 573272"/>
              <a:gd name="connsiteY789" fmla="*/ 408802 h 1044151"/>
              <a:gd name="connsiteX790" fmla="*/ 0 w 573272"/>
              <a:gd name="connsiteY790" fmla="*/ 408641 h 1044151"/>
              <a:gd name="connsiteX791" fmla="*/ 10 w 573272"/>
              <a:gd name="connsiteY791" fmla="*/ 408561 h 1044151"/>
              <a:gd name="connsiteX792" fmla="*/ 0 w 573272"/>
              <a:gd name="connsiteY792" fmla="*/ 408480 h 1044151"/>
              <a:gd name="connsiteX793" fmla="*/ 311 w 573272"/>
              <a:gd name="connsiteY793" fmla="*/ 405858 h 1044151"/>
              <a:gd name="connsiteX794" fmla="*/ 0 w 573272"/>
              <a:gd name="connsiteY794" fmla="*/ 403235 h 1044151"/>
              <a:gd name="connsiteX795" fmla="*/ 10 w 573272"/>
              <a:gd name="connsiteY795" fmla="*/ 403155 h 1044151"/>
              <a:gd name="connsiteX796" fmla="*/ 0 w 573272"/>
              <a:gd name="connsiteY796" fmla="*/ 403075 h 1044151"/>
              <a:gd name="connsiteX797" fmla="*/ 311 w 573272"/>
              <a:gd name="connsiteY797" fmla="*/ 400452 h 1044151"/>
              <a:gd name="connsiteX798" fmla="*/ 0 w 573272"/>
              <a:gd name="connsiteY798" fmla="*/ 397830 h 1044151"/>
              <a:gd name="connsiteX799" fmla="*/ 10 w 573272"/>
              <a:gd name="connsiteY799" fmla="*/ 397750 h 1044151"/>
              <a:gd name="connsiteX800" fmla="*/ 0 w 573272"/>
              <a:gd name="connsiteY800" fmla="*/ 397669 h 1044151"/>
              <a:gd name="connsiteX801" fmla="*/ 311 w 573272"/>
              <a:gd name="connsiteY801" fmla="*/ 395047 h 1044151"/>
              <a:gd name="connsiteX802" fmla="*/ 0 w 573272"/>
              <a:gd name="connsiteY802" fmla="*/ 392425 h 1044151"/>
              <a:gd name="connsiteX803" fmla="*/ 10 w 573272"/>
              <a:gd name="connsiteY803" fmla="*/ 392344 h 1044151"/>
              <a:gd name="connsiteX804" fmla="*/ 0 w 573272"/>
              <a:gd name="connsiteY804" fmla="*/ 392264 h 1044151"/>
              <a:gd name="connsiteX805" fmla="*/ 311 w 573272"/>
              <a:gd name="connsiteY805" fmla="*/ 389641 h 1044151"/>
              <a:gd name="connsiteX806" fmla="*/ 0 w 573272"/>
              <a:gd name="connsiteY806" fmla="*/ 387019 h 1044151"/>
              <a:gd name="connsiteX807" fmla="*/ 10 w 573272"/>
              <a:gd name="connsiteY807" fmla="*/ 386939 h 1044151"/>
              <a:gd name="connsiteX808" fmla="*/ 0 w 573272"/>
              <a:gd name="connsiteY808" fmla="*/ 386859 h 1044151"/>
              <a:gd name="connsiteX809" fmla="*/ 311 w 573272"/>
              <a:gd name="connsiteY809" fmla="*/ 384236 h 1044151"/>
              <a:gd name="connsiteX810" fmla="*/ 0 w 573272"/>
              <a:gd name="connsiteY810" fmla="*/ 381613 h 1044151"/>
              <a:gd name="connsiteX811" fmla="*/ 10 w 573272"/>
              <a:gd name="connsiteY811" fmla="*/ 381533 h 1044151"/>
              <a:gd name="connsiteX812" fmla="*/ 0 w 573272"/>
              <a:gd name="connsiteY812" fmla="*/ 381453 h 1044151"/>
              <a:gd name="connsiteX813" fmla="*/ 311 w 573272"/>
              <a:gd name="connsiteY813" fmla="*/ 378830 h 1044151"/>
              <a:gd name="connsiteX814" fmla="*/ 0 w 573272"/>
              <a:gd name="connsiteY814" fmla="*/ 376208 h 1044151"/>
              <a:gd name="connsiteX815" fmla="*/ 10 w 573272"/>
              <a:gd name="connsiteY815" fmla="*/ 376128 h 1044151"/>
              <a:gd name="connsiteX816" fmla="*/ 0 w 573272"/>
              <a:gd name="connsiteY816" fmla="*/ 376048 h 1044151"/>
              <a:gd name="connsiteX817" fmla="*/ 38 w 573272"/>
              <a:gd name="connsiteY817" fmla="*/ 375887 h 1044151"/>
              <a:gd name="connsiteX818" fmla="*/ 320 w 573272"/>
              <a:gd name="connsiteY818" fmla="*/ 373505 h 1044151"/>
              <a:gd name="connsiteX819" fmla="*/ 0 w 573272"/>
              <a:gd name="connsiteY819" fmla="*/ 370802 h 1044151"/>
              <a:gd name="connsiteX820" fmla="*/ 320 w 573272"/>
              <a:gd name="connsiteY820" fmla="*/ 368100 h 1044151"/>
              <a:gd name="connsiteX821" fmla="*/ 0 w 573272"/>
              <a:gd name="connsiteY821" fmla="*/ 365397 h 1044151"/>
              <a:gd name="connsiteX822" fmla="*/ 320 w 573272"/>
              <a:gd name="connsiteY822" fmla="*/ 362694 h 1044151"/>
              <a:gd name="connsiteX823" fmla="*/ 0 w 573272"/>
              <a:gd name="connsiteY823" fmla="*/ 359991 h 1044151"/>
              <a:gd name="connsiteX824" fmla="*/ 320 w 573272"/>
              <a:gd name="connsiteY824" fmla="*/ 357289 h 1044151"/>
              <a:gd name="connsiteX825" fmla="*/ 0 w 573272"/>
              <a:gd name="connsiteY825" fmla="*/ 354586 h 1044151"/>
              <a:gd name="connsiteX826" fmla="*/ 320 w 573272"/>
              <a:gd name="connsiteY826" fmla="*/ 351883 h 1044151"/>
              <a:gd name="connsiteX827" fmla="*/ 0 w 573272"/>
              <a:gd name="connsiteY827" fmla="*/ 349180 h 1044151"/>
              <a:gd name="connsiteX828" fmla="*/ 320 w 573272"/>
              <a:gd name="connsiteY828" fmla="*/ 346478 h 1044151"/>
              <a:gd name="connsiteX829" fmla="*/ 0 w 573272"/>
              <a:gd name="connsiteY829" fmla="*/ 343775 h 1044151"/>
              <a:gd name="connsiteX830" fmla="*/ 320 w 573272"/>
              <a:gd name="connsiteY830" fmla="*/ 341072 h 1044151"/>
              <a:gd name="connsiteX831" fmla="*/ 0 w 573272"/>
              <a:gd name="connsiteY831" fmla="*/ 338370 h 1044151"/>
              <a:gd name="connsiteX832" fmla="*/ 320 w 573272"/>
              <a:gd name="connsiteY832" fmla="*/ 335667 h 1044151"/>
              <a:gd name="connsiteX833" fmla="*/ 0 w 573272"/>
              <a:gd name="connsiteY833" fmla="*/ 332964 h 1044151"/>
              <a:gd name="connsiteX834" fmla="*/ 320 w 573272"/>
              <a:gd name="connsiteY834" fmla="*/ 330261 h 1044151"/>
              <a:gd name="connsiteX835" fmla="*/ 0 w 573272"/>
              <a:gd name="connsiteY835" fmla="*/ 327559 h 1044151"/>
              <a:gd name="connsiteX836" fmla="*/ 320 w 573272"/>
              <a:gd name="connsiteY836" fmla="*/ 324856 h 1044151"/>
              <a:gd name="connsiteX837" fmla="*/ 0 w 573272"/>
              <a:gd name="connsiteY837" fmla="*/ 322153 h 1044151"/>
              <a:gd name="connsiteX838" fmla="*/ 320 w 573272"/>
              <a:gd name="connsiteY838" fmla="*/ 319450 h 1044151"/>
              <a:gd name="connsiteX839" fmla="*/ 0 w 573272"/>
              <a:gd name="connsiteY839" fmla="*/ 316748 h 1044151"/>
              <a:gd name="connsiteX840" fmla="*/ 320 w 573272"/>
              <a:gd name="connsiteY840" fmla="*/ 314045 h 1044151"/>
              <a:gd name="connsiteX841" fmla="*/ 0 w 573272"/>
              <a:gd name="connsiteY841" fmla="*/ 311342 h 1044151"/>
              <a:gd name="connsiteX842" fmla="*/ 320 w 573272"/>
              <a:gd name="connsiteY842" fmla="*/ 308639 h 1044151"/>
              <a:gd name="connsiteX843" fmla="*/ 0 w 573272"/>
              <a:gd name="connsiteY843" fmla="*/ 305937 h 1044151"/>
              <a:gd name="connsiteX844" fmla="*/ 320 w 573272"/>
              <a:gd name="connsiteY844" fmla="*/ 303234 h 1044151"/>
              <a:gd name="connsiteX845" fmla="*/ 0 w 573272"/>
              <a:gd name="connsiteY845" fmla="*/ 300531 h 1044151"/>
              <a:gd name="connsiteX846" fmla="*/ 320 w 573272"/>
              <a:gd name="connsiteY846" fmla="*/ 297829 h 1044151"/>
              <a:gd name="connsiteX847" fmla="*/ 0 w 573272"/>
              <a:gd name="connsiteY847" fmla="*/ 295126 h 1044151"/>
              <a:gd name="connsiteX848" fmla="*/ 320 w 573272"/>
              <a:gd name="connsiteY848" fmla="*/ 292423 h 1044151"/>
              <a:gd name="connsiteX849" fmla="*/ 0 w 573272"/>
              <a:gd name="connsiteY849" fmla="*/ 289720 h 1044151"/>
              <a:gd name="connsiteX850" fmla="*/ 320 w 573272"/>
              <a:gd name="connsiteY850" fmla="*/ 287018 h 1044151"/>
              <a:gd name="connsiteX851" fmla="*/ 0 w 573272"/>
              <a:gd name="connsiteY851" fmla="*/ 284315 h 1044151"/>
              <a:gd name="connsiteX852" fmla="*/ 320 w 573272"/>
              <a:gd name="connsiteY852" fmla="*/ 281612 h 1044151"/>
              <a:gd name="connsiteX853" fmla="*/ 0 w 573272"/>
              <a:gd name="connsiteY853" fmla="*/ 278909 h 1044151"/>
              <a:gd name="connsiteX854" fmla="*/ 320 w 573272"/>
              <a:gd name="connsiteY854" fmla="*/ 276207 h 1044151"/>
              <a:gd name="connsiteX855" fmla="*/ 0 w 573272"/>
              <a:gd name="connsiteY855" fmla="*/ 273504 h 1044151"/>
              <a:gd name="connsiteX856" fmla="*/ 320 w 573272"/>
              <a:gd name="connsiteY856" fmla="*/ 270801 h 1044151"/>
              <a:gd name="connsiteX857" fmla="*/ 0 w 573272"/>
              <a:gd name="connsiteY857" fmla="*/ 268098 h 1044151"/>
              <a:gd name="connsiteX858" fmla="*/ 320 w 573272"/>
              <a:gd name="connsiteY858" fmla="*/ 265396 h 1044151"/>
              <a:gd name="connsiteX859" fmla="*/ 0 w 573272"/>
              <a:gd name="connsiteY859" fmla="*/ 262693 h 1044151"/>
              <a:gd name="connsiteX860" fmla="*/ 320 w 573272"/>
              <a:gd name="connsiteY860" fmla="*/ 259990 h 1044151"/>
              <a:gd name="connsiteX861" fmla="*/ 0 w 573272"/>
              <a:gd name="connsiteY861" fmla="*/ 257288 h 1044151"/>
              <a:gd name="connsiteX862" fmla="*/ 320 w 573272"/>
              <a:gd name="connsiteY862" fmla="*/ 254585 h 1044151"/>
              <a:gd name="connsiteX863" fmla="*/ 0 w 573272"/>
              <a:gd name="connsiteY863" fmla="*/ 251882 h 1044151"/>
              <a:gd name="connsiteX864" fmla="*/ 320 w 573272"/>
              <a:gd name="connsiteY864" fmla="*/ 249179 h 1044151"/>
              <a:gd name="connsiteX865" fmla="*/ 0 w 573272"/>
              <a:gd name="connsiteY865" fmla="*/ 246476 h 1044151"/>
              <a:gd name="connsiteX866" fmla="*/ 320 w 573272"/>
              <a:gd name="connsiteY866" fmla="*/ 243774 h 1044151"/>
              <a:gd name="connsiteX867" fmla="*/ 0 w 573272"/>
              <a:gd name="connsiteY867" fmla="*/ 241071 h 1044151"/>
              <a:gd name="connsiteX868" fmla="*/ 320 w 573272"/>
              <a:gd name="connsiteY868" fmla="*/ 238368 h 1044151"/>
              <a:gd name="connsiteX869" fmla="*/ 0 w 573272"/>
              <a:gd name="connsiteY869" fmla="*/ 235666 h 1044151"/>
              <a:gd name="connsiteX870" fmla="*/ 320 w 573272"/>
              <a:gd name="connsiteY870" fmla="*/ 232963 h 1044151"/>
              <a:gd name="connsiteX871" fmla="*/ 0 w 573272"/>
              <a:gd name="connsiteY871" fmla="*/ 230260 h 1044151"/>
              <a:gd name="connsiteX872" fmla="*/ 320 w 573272"/>
              <a:gd name="connsiteY872" fmla="*/ 227557 h 1044151"/>
              <a:gd name="connsiteX873" fmla="*/ 0 w 573272"/>
              <a:gd name="connsiteY873" fmla="*/ 224855 h 1044151"/>
              <a:gd name="connsiteX874" fmla="*/ 320 w 573272"/>
              <a:gd name="connsiteY874" fmla="*/ 222152 h 1044151"/>
              <a:gd name="connsiteX875" fmla="*/ 0 w 573272"/>
              <a:gd name="connsiteY875" fmla="*/ 219449 h 1044151"/>
              <a:gd name="connsiteX876" fmla="*/ 320 w 573272"/>
              <a:gd name="connsiteY876" fmla="*/ 216746 h 1044151"/>
              <a:gd name="connsiteX877" fmla="*/ 0 w 573272"/>
              <a:gd name="connsiteY877" fmla="*/ 214043 h 1044151"/>
              <a:gd name="connsiteX878" fmla="*/ 320 w 573272"/>
              <a:gd name="connsiteY878" fmla="*/ 211341 h 1044151"/>
              <a:gd name="connsiteX879" fmla="*/ 0 w 573272"/>
              <a:gd name="connsiteY879" fmla="*/ 208638 h 1044151"/>
              <a:gd name="connsiteX880" fmla="*/ 320 w 573272"/>
              <a:gd name="connsiteY880" fmla="*/ 205935 h 1044151"/>
              <a:gd name="connsiteX881" fmla="*/ 0 w 573272"/>
              <a:gd name="connsiteY881" fmla="*/ 203233 h 1044151"/>
              <a:gd name="connsiteX882" fmla="*/ 320 w 573272"/>
              <a:gd name="connsiteY882" fmla="*/ 200530 h 1044151"/>
              <a:gd name="connsiteX883" fmla="*/ 0 w 573272"/>
              <a:gd name="connsiteY883" fmla="*/ 197827 h 1044151"/>
              <a:gd name="connsiteX884" fmla="*/ 320 w 573272"/>
              <a:gd name="connsiteY884" fmla="*/ 195124 h 1044151"/>
              <a:gd name="connsiteX885" fmla="*/ 0 w 573272"/>
              <a:gd name="connsiteY885" fmla="*/ 192421 h 1044151"/>
              <a:gd name="connsiteX886" fmla="*/ 320 w 573272"/>
              <a:gd name="connsiteY886" fmla="*/ 189719 h 1044151"/>
              <a:gd name="connsiteX887" fmla="*/ 0 w 573272"/>
              <a:gd name="connsiteY887" fmla="*/ 187016 h 1044151"/>
              <a:gd name="connsiteX888" fmla="*/ 320 w 573272"/>
              <a:gd name="connsiteY888" fmla="*/ 184313 h 1044151"/>
              <a:gd name="connsiteX889" fmla="*/ 0 w 573272"/>
              <a:gd name="connsiteY889" fmla="*/ 181611 h 1044151"/>
              <a:gd name="connsiteX890" fmla="*/ 320 w 573272"/>
              <a:gd name="connsiteY890" fmla="*/ 178908 h 1044151"/>
              <a:gd name="connsiteX891" fmla="*/ 0 w 573272"/>
              <a:gd name="connsiteY891" fmla="*/ 176205 h 1044151"/>
              <a:gd name="connsiteX892" fmla="*/ 320 w 573272"/>
              <a:gd name="connsiteY892" fmla="*/ 173502 h 1044151"/>
              <a:gd name="connsiteX893" fmla="*/ 0 w 573272"/>
              <a:gd name="connsiteY893" fmla="*/ 170800 h 1044151"/>
              <a:gd name="connsiteX894" fmla="*/ 320 w 573272"/>
              <a:gd name="connsiteY894" fmla="*/ 168097 h 1044151"/>
              <a:gd name="connsiteX895" fmla="*/ 0 w 573272"/>
              <a:gd name="connsiteY895" fmla="*/ 165394 h 1044151"/>
              <a:gd name="connsiteX896" fmla="*/ 320 w 573272"/>
              <a:gd name="connsiteY896" fmla="*/ 162691 h 1044151"/>
              <a:gd name="connsiteX897" fmla="*/ 0 w 573272"/>
              <a:gd name="connsiteY897" fmla="*/ 159989 h 1044151"/>
              <a:gd name="connsiteX898" fmla="*/ 320 w 573272"/>
              <a:gd name="connsiteY898" fmla="*/ 157286 h 1044151"/>
              <a:gd name="connsiteX899" fmla="*/ 0 w 573272"/>
              <a:gd name="connsiteY899" fmla="*/ 154583 h 1044151"/>
              <a:gd name="connsiteX900" fmla="*/ 320 w 573272"/>
              <a:gd name="connsiteY900" fmla="*/ 151881 h 1044151"/>
              <a:gd name="connsiteX901" fmla="*/ 0 w 573272"/>
              <a:gd name="connsiteY901" fmla="*/ 149178 h 1044151"/>
              <a:gd name="connsiteX902" fmla="*/ 320 w 573272"/>
              <a:gd name="connsiteY902" fmla="*/ 146475 h 1044151"/>
              <a:gd name="connsiteX903" fmla="*/ 0 w 573272"/>
              <a:gd name="connsiteY903" fmla="*/ 143772 h 1044151"/>
              <a:gd name="connsiteX904" fmla="*/ 320 w 573272"/>
              <a:gd name="connsiteY904" fmla="*/ 141070 h 1044151"/>
              <a:gd name="connsiteX905" fmla="*/ 0 w 573272"/>
              <a:gd name="connsiteY905" fmla="*/ 138367 h 1044151"/>
              <a:gd name="connsiteX906" fmla="*/ 320 w 573272"/>
              <a:gd name="connsiteY906" fmla="*/ 135664 h 1044151"/>
              <a:gd name="connsiteX907" fmla="*/ 0 w 573272"/>
              <a:gd name="connsiteY907" fmla="*/ 132961 h 1044151"/>
              <a:gd name="connsiteX908" fmla="*/ 320 w 573272"/>
              <a:gd name="connsiteY908" fmla="*/ 130259 h 1044151"/>
              <a:gd name="connsiteX909" fmla="*/ 0 w 573272"/>
              <a:gd name="connsiteY909" fmla="*/ 127556 h 1044151"/>
              <a:gd name="connsiteX910" fmla="*/ 320 w 573272"/>
              <a:gd name="connsiteY910" fmla="*/ 124853 h 1044151"/>
              <a:gd name="connsiteX911" fmla="*/ 0 w 573272"/>
              <a:gd name="connsiteY911" fmla="*/ 122150 h 1044151"/>
              <a:gd name="connsiteX912" fmla="*/ 286636 w 573272"/>
              <a:gd name="connsiteY912" fmla="*/ 0 h 1044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</a:cxnLst>
            <a:rect l="l" t="t" r="r" b="b"/>
            <a:pathLst>
              <a:path w="573272" h="1044151">
                <a:moveTo>
                  <a:pt x="286636" y="0"/>
                </a:moveTo>
                <a:cubicBezTo>
                  <a:pt x="444941" y="0"/>
                  <a:pt x="573272" y="54689"/>
                  <a:pt x="573272" y="122150"/>
                </a:cubicBezTo>
                <a:lnTo>
                  <a:pt x="572952" y="124853"/>
                </a:lnTo>
                <a:lnTo>
                  <a:pt x="573272" y="127556"/>
                </a:lnTo>
                <a:lnTo>
                  <a:pt x="572952" y="130259"/>
                </a:lnTo>
                <a:lnTo>
                  <a:pt x="573272" y="132961"/>
                </a:lnTo>
                <a:lnTo>
                  <a:pt x="572952" y="135664"/>
                </a:lnTo>
                <a:lnTo>
                  <a:pt x="573272" y="138367"/>
                </a:lnTo>
                <a:lnTo>
                  <a:pt x="572952" y="141070"/>
                </a:lnTo>
                <a:lnTo>
                  <a:pt x="573272" y="143772"/>
                </a:lnTo>
                <a:lnTo>
                  <a:pt x="572952" y="146475"/>
                </a:lnTo>
                <a:lnTo>
                  <a:pt x="573272" y="149178"/>
                </a:lnTo>
                <a:lnTo>
                  <a:pt x="572952" y="151881"/>
                </a:lnTo>
                <a:lnTo>
                  <a:pt x="573272" y="154583"/>
                </a:lnTo>
                <a:lnTo>
                  <a:pt x="572952" y="157286"/>
                </a:lnTo>
                <a:lnTo>
                  <a:pt x="573272" y="159989"/>
                </a:lnTo>
                <a:lnTo>
                  <a:pt x="572952" y="162691"/>
                </a:lnTo>
                <a:lnTo>
                  <a:pt x="573272" y="165394"/>
                </a:lnTo>
                <a:lnTo>
                  <a:pt x="572952" y="168097"/>
                </a:lnTo>
                <a:lnTo>
                  <a:pt x="573272" y="170800"/>
                </a:lnTo>
                <a:lnTo>
                  <a:pt x="572952" y="173502"/>
                </a:lnTo>
                <a:lnTo>
                  <a:pt x="573272" y="176205"/>
                </a:lnTo>
                <a:lnTo>
                  <a:pt x="572952" y="178908"/>
                </a:lnTo>
                <a:lnTo>
                  <a:pt x="573272" y="181611"/>
                </a:lnTo>
                <a:lnTo>
                  <a:pt x="572952" y="184313"/>
                </a:lnTo>
                <a:lnTo>
                  <a:pt x="573272" y="187016"/>
                </a:lnTo>
                <a:lnTo>
                  <a:pt x="572952" y="189719"/>
                </a:lnTo>
                <a:lnTo>
                  <a:pt x="573272" y="192421"/>
                </a:lnTo>
                <a:lnTo>
                  <a:pt x="572952" y="195124"/>
                </a:lnTo>
                <a:lnTo>
                  <a:pt x="573272" y="197827"/>
                </a:lnTo>
                <a:lnTo>
                  <a:pt x="572952" y="200530"/>
                </a:lnTo>
                <a:lnTo>
                  <a:pt x="573272" y="203233"/>
                </a:lnTo>
                <a:lnTo>
                  <a:pt x="572952" y="205935"/>
                </a:lnTo>
                <a:lnTo>
                  <a:pt x="573272" y="208638"/>
                </a:lnTo>
                <a:lnTo>
                  <a:pt x="572952" y="211341"/>
                </a:lnTo>
                <a:lnTo>
                  <a:pt x="573272" y="214043"/>
                </a:lnTo>
                <a:lnTo>
                  <a:pt x="572952" y="216746"/>
                </a:lnTo>
                <a:lnTo>
                  <a:pt x="573272" y="219449"/>
                </a:lnTo>
                <a:lnTo>
                  <a:pt x="572952" y="222152"/>
                </a:lnTo>
                <a:lnTo>
                  <a:pt x="573272" y="224855"/>
                </a:lnTo>
                <a:lnTo>
                  <a:pt x="572952" y="227557"/>
                </a:lnTo>
                <a:lnTo>
                  <a:pt x="573272" y="230260"/>
                </a:lnTo>
                <a:lnTo>
                  <a:pt x="572952" y="232963"/>
                </a:lnTo>
                <a:lnTo>
                  <a:pt x="573272" y="235666"/>
                </a:lnTo>
                <a:lnTo>
                  <a:pt x="572952" y="238368"/>
                </a:lnTo>
                <a:lnTo>
                  <a:pt x="573272" y="241071"/>
                </a:lnTo>
                <a:lnTo>
                  <a:pt x="572952" y="243774"/>
                </a:lnTo>
                <a:lnTo>
                  <a:pt x="573272" y="246476"/>
                </a:lnTo>
                <a:lnTo>
                  <a:pt x="572952" y="249179"/>
                </a:lnTo>
                <a:lnTo>
                  <a:pt x="573272" y="251882"/>
                </a:lnTo>
                <a:lnTo>
                  <a:pt x="572952" y="254585"/>
                </a:lnTo>
                <a:lnTo>
                  <a:pt x="573272" y="257288"/>
                </a:lnTo>
                <a:lnTo>
                  <a:pt x="572952" y="259990"/>
                </a:lnTo>
                <a:lnTo>
                  <a:pt x="573272" y="262693"/>
                </a:lnTo>
                <a:lnTo>
                  <a:pt x="572952" y="265396"/>
                </a:lnTo>
                <a:lnTo>
                  <a:pt x="573272" y="268098"/>
                </a:lnTo>
                <a:lnTo>
                  <a:pt x="572952" y="270801"/>
                </a:lnTo>
                <a:lnTo>
                  <a:pt x="573272" y="273504"/>
                </a:lnTo>
                <a:lnTo>
                  <a:pt x="572952" y="276207"/>
                </a:lnTo>
                <a:lnTo>
                  <a:pt x="573272" y="278909"/>
                </a:lnTo>
                <a:lnTo>
                  <a:pt x="572952" y="281612"/>
                </a:lnTo>
                <a:lnTo>
                  <a:pt x="573272" y="284315"/>
                </a:lnTo>
                <a:lnTo>
                  <a:pt x="572952" y="287018"/>
                </a:lnTo>
                <a:lnTo>
                  <a:pt x="573272" y="289720"/>
                </a:lnTo>
                <a:lnTo>
                  <a:pt x="572952" y="292423"/>
                </a:lnTo>
                <a:lnTo>
                  <a:pt x="573272" y="295126"/>
                </a:lnTo>
                <a:lnTo>
                  <a:pt x="572952" y="297829"/>
                </a:lnTo>
                <a:lnTo>
                  <a:pt x="573272" y="300531"/>
                </a:lnTo>
                <a:lnTo>
                  <a:pt x="572952" y="303234"/>
                </a:lnTo>
                <a:lnTo>
                  <a:pt x="573272" y="305937"/>
                </a:lnTo>
                <a:lnTo>
                  <a:pt x="572952" y="308639"/>
                </a:lnTo>
                <a:lnTo>
                  <a:pt x="573272" y="311342"/>
                </a:lnTo>
                <a:lnTo>
                  <a:pt x="572952" y="314045"/>
                </a:lnTo>
                <a:lnTo>
                  <a:pt x="573272" y="316748"/>
                </a:lnTo>
                <a:lnTo>
                  <a:pt x="572952" y="319450"/>
                </a:lnTo>
                <a:lnTo>
                  <a:pt x="573272" y="322153"/>
                </a:lnTo>
                <a:lnTo>
                  <a:pt x="572952" y="324856"/>
                </a:lnTo>
                <a:lnTo>
                  <a:pt x="573272" y="327559"/>
                </a:lnTo>
                <a:lnTo>
                  <a:pt x="572952" y="330261"/>
                </a:lnTo>
                <a:lnTo>
                  <a:pt x="573272" y="332964"/>
                </a:lnTo>
                <a:lnTo>
                  <a:pt x="572952" y="335667"/>
                </a:lnTo>
                <a:lnTo>
                  <a:pt x="573272" y="338370"/>
                </a:lnTo>
                <a:lnTo>
                  <a:pt x="572952" y="341072"/>
                </a:lnTo>
                <a:lnTo>
                  <a:pt x="573272" y="343775"/>
                </a:lnTo>
                <a:lnTo>
                  <a:pt x="572952" y="346478"/>
                </a:lnTo>
                <a:lnTo>
                  <a:pt x="573272" y="349180"/>
                </a:lnTo>
                <a:lnTo>
                  <a:pt x="572952" y="351883"/>
                </a:lnTo>
                <a:lnTo>
                  <a:pt x="573272" y="354586"/>
                </a:lnTo>
                <a:lnTo>
                  <a:pt x="572952" y="357289"/>
                </a:lnTo>
                <a:lnTo>
                  <a:pt x="573272" y="359991"/>
                </a:lnTo>
                <a:lnTo>
                  <a:pt x="572952" y="362694"/>
                </a:lnTo>
                <a:lnTo>
                  <a:pt x="573272" y="365397"/>
                </a:lnTo>
                <a:lnTo>
                  <a:pt x="572952" y="368100"/>
                </a:lnTo>
                <a:lnTo>
                  <a:pt x="573272" y="370802"/>
                </a:lnTo>
                <a:lnTo>
                  <a:pt x="572952" y="373505"/>
                </a:lnTo>
                <a:lnTo>
                  <a:pt x="573234" y="375887"/>
                </a:lnTo>
                <a:lnTo>
                  <a:pt x="573272" y="376048"/>
                </a:lnTo>
                <a:lnTo>
                  <a:pt x="573263" y="376128"/>
                </a:lnTo>
                <a:lnTo>
                  <a:pt x="573272" y="376208"/>
                </a:lnTo>
                <a:lnTo>
                  <a:pt x="572962" y="378830"/>
                </a:lnTo>
                <a:lnTo>
                  <a:pt x="573272" y="381453"/>
                </a:lnTo>
                <a:lnTo>
                  <a:pt x="573263" y="381533"/>
                </a:lnTo>
                <a:lnTo>
                  <a:pt x="573272" y="381613"/>
                </a:lnTo>
                <a:lnTo>
                  <a:pt x="572962" y="384236"/>
                </a:lnTo>
                <a:lnTo>
                  <a:pt x="573272" y="386859"/>
                </a:lnTo>
                <a:lnTo>
                  <a:pt x="573263" y="386939"/>
                </a:lnTo>
                <a:lnTo>
                  <a:pt x="573272" y="387019"/>
                </a:lnTo>
                <a:lnTo>
                  <a:pt x="572962" y="389641"/>
                </a:lnTo>
                <a:lnTo>
                  <a:pt x="573272" y="392264"/>
                </a:lnTo>
                <a:lnTo>
                  <a:pt x="573263" y="392344"/>
                </a:lnTo>
                <a:lnTo>
                  <a:pt x="573272" y="392425"/>
                </a:lnTo>
                <a:lnTo>
                  <a:pt x="572962" y="395047"/>
                </a:lnTo>
                <a:lnTo>
                  <a:pt x="573272" y="397669"/>
                </a:lnTo>
                <a:lnTo>
                  <a:pt x="573263" y="397750"/>
                </a:lnTo>
                <a:lnTo>
                  <a:pt x="573272" y="397830"/>
                </a:lnTo>
                <a:lnTo>
                  <a:pt x="572962" y="400452"/>
                </a:lnTo>
                <a:lnTo>
                  <a:pt x="573272" y="403075"/>
                </a:lnTo>
                <a:lnTo>
                  <a:pt x="573263" y="403155"/>
                </a:lnTo>
                <a:lnTo>
                  <a:pt x="573272" y="403235"/>
                </a:lnTo>
                <a:lnTo>
                  <a:pt x="572962" y="405858"/>
                </a:lnTo>
                <a:lnTo>
                  <a:pt x="573272" y="408480"/>
                </a:lnTo>
                <a:lnTo>
                  <a:pt x="573263" y="408561"/>
                </a:lnTo>
                <a:lnTo>
                  <a:pt x="573272" y="408641"/>
                </a:lnTo>
                <a:lnTo>
                  <a:pt x="573234" y="408802"/>
                </a:lnTo>
                <a:lnTo>
                  <a:pt x="572952" y="411183"/>
                </a:lnTo>
                <a:lnTo>
                  <a:pt x="573272" y="413886"/>
                </a:lnTo>
                <a:lnTo>
                  <a:pt x="573260" y="413993"/>
                </a:lnTo>
                <a:lnTo>
                  <a:pt x="573272" y="414046"/>
                </a:lnTo>
                <a:lnTo>
                  <a:pt x="573234" y="414207"/>
                </a:lnTo>
                <a:lnTo>
                  <a:pt x="572952" y="416589"/>
                </a:lnTo>
                <a:lnTo>
                  <a:pt x="573272" y="419291"/>
                </a:lnTo>
                <a:lnTo>
                  <a:pt x="573260" y="419398"/>
                </a:lnTo>
                <a:lnTo>
                  <a:pt x="573272" y="419452"/>
                </a:lnTo>
                <a:lnTo>
                  <a:pt x="573234" y="419613"/>
                </a:lnTo>
                <a:lnTo>
                  <a:pt x="572952" y="421994"/>
                </a:lnTo>
                <a:lnTo>
                  <a:pt x="573272" y="424697"/>
                </a:lnTo>
                <a:lnTo>
                  <a:pt x="573260" y="424804"/>
                </a:lnTo>
                <a:lnTo>
                  <a:pt x="573272" y="424857"/>
                </a:lnTo>
                <a:lnTo>
                  <a:pt x="573234" y="425018"/>
                </a:lnTo>
                <a:lnTo>
                  <a:pt x="572952" y="427400"/>
                </a:lnTo>
                <a:lnTo>
                  <a:pt x="573272" y="430102"/>
                </a:lnTo>
                <a:lnTo>
                  <a:pt x="573260" y="430209"/>
                </a:lnTo>
                <a:lnTo>
                  <a:pt x="573272" y="430263"/>
                </a:lnTo>
                <a:lnTo>
                  <a:pt x="573234" y="430424"/>
                </a:lnTo>
                <a:lnTo>
                  <a:pt x="572952" y="432805"/>
                </a:lnTo>
                <a:lnTo>
                  <a:pt x="573272" y="435508"/>
                </a:lnTo>
                <a:lnTo>
                  <a:pt x="573260" y="435615"/>
                </a:lnTo>
                <a:lnTo>
                  <a:pt x="573272" y="435668"/>
                </a:lnTo>
                <a:lnTo>
                  <a:pt x="573234" y="435829"/>
                </a:lnTo>
                <a:lnTo>
                  <a:pt x="572952" y="438210"/>
                </a:lnTo>
                <a:lnTo>
                  <a:pt x="573272" y="440913"/>
                </a:lnTo>
                <a:lnTo>
                  <a:pt x="573260" y="441020"/>
                </a:lnTo>
                <a:lnTo>
                  <a:pt x="573272" y="441074"/>
                </a:lnTo>
                <a:lnTo>
                  <a:pt x="573234" y="441234"/>
                </a:lnTo>
                <a:lnTo>
                  <a:pt x="572952" y="443616"/>
                </a:lnTo>
                <a:lnTo>
                  <a:pt x="573272" y="446319"/>
                </a:lnTo>
                <a:lnTo>
                  <a:pt x="573260" y="446426"/>
                </a:lnTo>
                <a:lnTo>
                  <a:pt x="573272" y="446479"/>
                </a:lnTo>
                <a:lnTo>
                  <a:pt x="573234" y="446640"/>
                </a:lnTo>
                <a:lnTo>
                  <a:pt x="572952" y="449021"/>
                </a:lnTo>
                <a:lnTo>
                  <a:pt x="573272" y="451724"/>
                </a:lnTo>
                <a:lnTo>
                  <a:pt x="573260" y="451831"/>
                </a:lnTo>
                <a:lnTo>
                  <a:pt x="573272" y="451885"/>
                </a:lnTo>
                <a:lnTo>
                  <a:pt x="573234" y="452045"/>
                </a:lnTo>
                <a:lnTo>
                  <a:pt x="572952" y="454427"/>
                </a:lnTo>
                <a:lnTo>
                  <a:pt x="573272" y="457130"/>
                </a:lnTo>
                <a:lnTo>
                  <a:pt x="573260" y="457237"/>
                </a:lnTo>
                <a:lnTo>
                  <a:pt x="573272" y="457290"/>
                </a:lnTo>
                <a:lnTo>
                  <a:pt x="573234" y="457450"/>
                </a:lnTo>
                <a:lnTo>
                  <a:pt x="572952" y="459833"/>
                </a:lnTo>
                <a:lnTo>
                  <a:pt x="573272" y="462535"/>
                </a:lnTo>
                <a:lnTo>
                  <a:pt x="573260" y="462642"/>
                </a:lnTo>
                <a:lnTo>
                  <a:pt x="573272" y="462696"/>
                </a:lnTo>
                <a:lnTo>
                  <a:pt x="573234" y="462856"/>
                </a:lnTo>
                <a:lnTo>
                  <a:pt x="572952" y="465238"/>
                </a:lnTo>
                <a:lnTo>
                  <a:pt x="573272" y="467940"/>
                </a:lnTo>
                <a:lnTo>
                  <a:pt x="573260" y="468048"/>
                </a:lnTo>
                <a:lnTo>
                  <a:pt x="573272" y="468101"/>
                </a:lnTo>
                <a:lnTo>
                  <a:pt x="573234" y="468262"/>
                </a:lnTo>
                <a:lnTo>
                  <a:pt x="572952" y="470643"/>
                </a:lnTo>
                <a:lnTo>
                  <a:pt x="573272" y="473346"/>
                </a:lnTo>
                <a:lnTo>
                  <a:pt x="573260" y="473453"/>
                </a:lnTo>
                <a:lnTo>
                  <a:pt x="573272" y="473506"/>
                </a:lnTo>
                <a:lnTo>
                  <a:pt x="573234" y="473667"/>
                </a:lnTo>
                <a:lnTo>
                  <a:pt x="572952" y="476049"/>
                </a:lnTo>
                <a:lnTo>
                  <a:pt x="573272" y="478752"/>
                </a:lnTo>
                <a:lnTo>
                  <a:pt x="573260" y="478859"/>
                </a:lnTo>
                <a:lnTo>
                  <a:pt x="573272" y="478912"/>
                </a:lnTo>
                <a:lnTo>
                  <a:pt x="573234" y="479072"/>
                </a:lnTo>
                <a:lnTo>
                  <a:pt x="572952" y="481454"/>
                </a:lnTo>
                <a:lnTo>
                  <a:pt x="573272" y="484157"/>
                </a:lnTo>
                <a:lnTo>
                  <a:pt x="573260" y="484264"/>
                </a:lnTo>
                <a:lnTo>
                  <a:pt x="573272" y="484317"/>
                </a:lnTo>
                <a:lnTo>
                  <a:pt x="573234" y="484478"/>
                </a:lnTo>
                <a:lnTo>
                  <a:pt x="572952" y="486860"/>
                </a:lnTo>
                <a:lnTo>
                  <a:pt x="573272" y="489563"/>
                </a:lnTo>
                <a:lnTo>
                  <a:pt x="573260" y="489669"/>
                </a:lnTo>
                <a:lnTo>
                  <a:pt x="573272" y="489723"/>
                </a:lnTo>
                <a:lnTo>
                  <a:pt x="573234" y="489883"/>
                </a:lnTo>
                <a:lnTo>
                  <a:pt x="572952" y="492265"/>
                </a:lnTo>
                <a:lnTo>
                  <a:pt x="573272" y="494968"/>
                </a:lnTo>
                <a:lnTo>
                  <a:pt x="573260" y="495075"/>
                </a:lnTo>
                <a:lnTo>
                  <a:pt x="573272" y="495128"/>
                </a:lnTo>
                <a:lnTo>
                  <a:pt x="573234" y="495289"/>
                </a:lnTo>
                <a:lnTo>
                  <a:pt x="572952" y="497671"/>
                </a:lnTo>
                <a:lnTo>
                  <a:pt x="573272" y="500374"/>
                </a:lnTo>
                <a:lnTo>
                  <a:pt x="573260" y="500480"/>
                </a:lnTo>
                <a:lnTo>
                  <a:pt x="573272" y="500534"/>
                </a:lnTo>
                <a:lnTo>
                  <a:pt x="573234" y="500694"/>
                </a:lnTo>
                <a:lnTo>
                  <a:pt x="572952" y="503076"/>
                </a:lnTo>
                <a:lnTo>
                  <a:pt x="573272" y="505779"/>
                </a:lnTo>
                <a:lnTo>
                  <a:pt x="573260" y="505886"/>
                </a:lnTo>
                <a:lnTo>
                  <a:pt x="573272" y="505939"/>
                </a:lnTo>
                <a:lnTo>
                  <a:pt x="573234" y="506100"/>
                </a:lnTo>
                <a:lnTo>
                  <a:pt x="572952" y="508482"/>
                </a:lnTo>
                <a:lnTo>
                  <a:pt x="573272" y="511185"/>
                </a:lnTo>
                <a:lnTo>
                  <a:pt x="573260" y="511291"/>
                </a:lnTo>
                <a:lnTo>
                  <a:pt x="573272" y="511345"/>
                </a:lnTo>
                <a:lnTo>
                  <a:pt x="573234" y="511505"/>
                </a:lnTo>
                <a:lnTo>
                  <a:pt x="572952" y="513887"/>
                </a:lnTo>
                <a:lnTo>
                  <a:pt x="573272" y="516590"/>
                </a:lnTo>
                <a:lnTo>
                  <a:pt x="573260" y="516697"/>
                </a:lnTo>
                <a:lnTo>
                  <a:pt x="573272" y="516750"/>
                </a:lnTo>
                <a:lnTo>
                  <a:pt x="573234" y="516911"/>
                </a:lnTo>
                <a:lnTo>
                  <a:pt x="572952" y="519293"/>
                </a:lnTo>
                <a:lnTo>
                  <a:pt x="573272" y="521995"/>
                </a:lnTo>
                <a:lnTo>
                  <a:pt x="573260" y="522102"/>
                </a:lnTo>
                <a:lnTo>
                  <a:pt x="573272" y="522156"/>
                </a:lnTo>
                <a:lnTo>
                  <a:pt x="573234" y="522316"/>
                </a:lnTo>
                <a:lnTo>
                  <a:pt x="572952" y="524698"/>
                </a:lnTo>
                <a:lnTo>
                  <a:pt x="573272" y="527401"/>
                </a:lnTo>
                <a:lnTo>
                  <a:pt x="573260" y="527508"/>
                </a:lnTo>
                <a:lnTo>
                  <a:pt x="573272" y="527561"/>
                </a:lnTo>
                <a:lnTo>
                  <a:pt x="573234" y="527721"/>
                </a:lnTo>
                <a:lnTo>
                  <a:pt x="572952" y="530104"/>
                </a:lnTo>
                <a:lnTo>
                  <a:pt x="573272" y="532806"/>
                </a:lnTo>
                <a:lnTo>
                  <a:pt x="573260" y="532913"/>
                </a:lnTo>
                <a:lnTo>
                  <a:pt x="573272" y="532967"/>
                </a:lnTo>
                <a:lnTo>
                  <a:pt x="573234" y="533127"/>
                </a:lnTo>
                <a:lnTo>
                  <a:pt x="572952" y="535509"/>
                </a:lnTo>
                <a:lnTo>
                  <a:pt x="573272" y="538212"/>
                </a:lnTo>
                <a:lnTo>
                  <a:pt x="573260" y="538319"/>
                </a:lnTo>
                <a:lnTo>
                  <a:pt x="573272" y="538372"/>
                </a:lnTo>
                <a:lnTo>
                  <a:pt x="573234" y="538533"/>
                </a:lnTo>
                <a:lnTo>
                  <a:pt x="572952" y="540915"/>
                </a:lnTo>
                <a:lnTo>
                  <a:pt x="573272" y="543617"/>
                </a:lnTo>
                <a:lnTo>
                  <a:pt x="573260" y="543724"/>
                </a:lnTo>
                <a:lnTo>
                  <a:pt x="573272" y="543778"/>
                </a:lnTo>
                <a:lnTo>
                  <a:pt x="573234" y="543938"/>
                </a:lnTo>
                <a:lnTo>
                  <a:pt x="572952" y="546320"/>
                </a:lnTo>
                <a:lnTo>
                  <a:pt x="573272" y="549023"/>
                </a:lnTo>
                <a:lnTo>
                  <a:pt x="573260" y="549130"/>
                </a:lnTo>
                <a:lnTo>
                  <a:pt x="573272" y="549183"/>
                </a:lnTo>
                <a:lnTo>
                  <a:pt x="573234" y="549344"/>
                </a:lnTo>
                <a:lnTo>
                  <a:pt x="572952" y="551726"/>
                </a:lnTo>
                <a:lnTo>
                  <a:pt x="573272" y="554428"/>
                </a:lnTo>
                <a:lnTo>
                  <a:pt x="573260" y="554535"/>
                </a:lnTo>
                <a:lnTo>
                  <a:pt x="573272" y="554588"/>
                </a:lnTo>
                <a:lnTo>
                  <a:pt x="573234" y="554749"/>
                </a:lnTo>
                <a:lnTo>
                  <a:pt x="572952" y="557131"/>
                </a:lnTo>
                <a:lnTo>
                  <a:pt x="573272" y="559834"/>
                </a:lnTo>
                <a:lnTo>
                  <a:pt x="573260" y="559940"/>
                </a:lnTo>
                <a:lnTo>
                  <a:pt x="573272" y="559994"/>
                </a:lnTo>
                <a:lnTo>
                  <a:pt x="573234" y="560154"/>
                </a:lnTo>
                <a:lnTo>
                  <a:pt x="572952" y="562536"/>
                </a:lnTo>
                <a:lnTo>
                  <a:pt x="573272" y="565239"/>
                </a:lnTo>
                <a:lnTo>
                  <a:pt x="573260" y="565346"/>
                </a:lnTo>
                <a:lnTo>
                  <a:pt x="573272" y="565399"/>
                </a:lnTo>
                <a:lnTo>
                  <a:pt x="573234" y="565560"/>
                </a:lnTo>
                <a:lnTo>
                  <a:pt x="572952" y="567942"/>
                </a:lnTo>
                <a:lnTo>
                  <a:pt x="573272" y="570645"/>
                </a:lnTo>
                <a:lnTo>
                  <a:pt x="573260" y="570751"/>
                </a:lnTo>
                <a:lnTo>
                  <a:pt x="573272" y="570805"/>
                </a:lnTo>
                <a:lnTo>
                  <a:pt x="573234" y="570965"/>
                </a:lnTo>
                <a:lnTo>
                  <a:pt x="572952" y="573347"/>
                </a:lnTo>
                <a:lnTo>
                  <a:pt x="573272" y="576050"/>
                </a:lnTo>
                <a:lnTo>
                  <a:pt x="573260" y="576157"/>
                </a:lnTo>
                <a:lnTo>
                  <a:pt x="573272" y="576210"/>
                </a:lnTo>
                <a:lnTo>
                  <a:pt x="573234" y="576371"/>
                </a:lnTo>
                <a:lnTo>
                  <a:pt x="572952" y="578753"/>
                </a:lnTo>
                <a:lnTo>
                  <a:pt x="573272" y="581456"/>
                </a:lnTo>
                <a:lnTo>
                  <a:pt x="573260" y="581563"/>
                </a:lnTo>
                <a:lnTo>
                  <a:pt x="573272" y="581616"/>
                </a:lnTo>
                <a:lnTo>
                  <a:pt x="573234" y="581777"/>
                </a:lnTo>
                <a:lnTo>
                  <a:pt x="572952" y="584158"/>
                </a:lnTo>
                <a:lnTo>
                  <a:pt x="573272" y="586861"/>
                </a:lnTo>
                <a:lnTo>
                  <a:pt x="573260" y="586968"/>
                </a:lnTo>
                <a:lnTo>
                  <a:pt x="573272" y="587021"/>
                </a:lnTo>
                <a:lnTo>
                  <a:pt x="573234" y="587182"/>
                </a:lnTo>
                <a:lnTo>
                  <a:pt x="572952" y="589564"/>
                </a:lnTo>
                <a:lnTo>
                  <a:pt x="573272" y="592267"/>
                </a:lnTo>
                <a:lnTo>
                  <a:pt x="573260" y="592374"/>
                </a:lnTo>
                <a:lnTo>
                  <a:pt x="573272" y="592427"/>
                </a:lnTo>
                <a:lnTo>
                  <a:pt x="573234" y="592588"/>
                </a:lnTo>
                <a:lnTo>
                  <a:pt x="572952" y="594969"/>
                </a:lnTo>
                <a:lnTo>
                  <a:pt x="573272" y="597672"/>
                </a:lnTo>
                <a:lnTo>
                  <a:pt x="573260" y="597779"/>
                </a:lnTo>
                <a:lnTo>
                  <a:pt x="573272" y="597833"/>
                </a:lnTo>
                <a:lnTo>
                  <a:pt x="573234" y="597993"/>
                </a:lnTo>
                <a:lnTo>
                  <a:pt x="572952" y="600375"/>
                </a:lnTo>
                <a:lnTo>
                  <a:pt x="573272" y="603077"/>
                </a:lnTo>
                <a:lnTo>
                  <a:pt x="573260" y="603184"/>
                </a:lnTo>
                <a:lnTo>
                  <a:pt x="573272" y="603238"/>
                </a:lnTo>
                <a:lnTo>
                  <a:pt x="573234" y="603399"/>
                </a:lnTo>
                <a:lnTo>
                  <a:pt x="572952" y="605780"/>
                </a:lnTo>
                <a:lnTo>
                  <a:pt x="573272" y="608483"/>
                </a:lnTo>
                <a:lnTo>
                  <a:pt x="573260" y="608590"/>
                </a:lnTo>
                <a:lnTo>
                  <a:pt x="573272" y="608643"/>
                </a:lnTo>
                <a:lnTo>
                  <a:pt x="573234" y="608804"/>
                </a:lnTo>
                <a:lnTo>
                  <a:pt x="572952" y="611186"/>
                </a:lnTo>
                <a:lnTo>
                  <a:pt x="573272" y="613888"/>
                </a:lnTo>
                <a:lnTo>
                  <a:pt x="573260" y="613995"/>
                </a:lnTo>
                <a:lnTo>
                  <a:pt x="573272" y="614049"/>
                </a:lnTo>
                <a:lnTo>
                  <a:pt x="573234" y="614210"/>
                </a:lnTo>
                <a:lnTo>
                  <a:pt x="572952" y="616591"/>
                </a:lnTo>
                <a:lnTo>
                  <a:pt x="573272" y="619294"/>
                </a:lnTo>
                <a:lnTo>
                  <a:pt x="573260" y="619401"/>
                </a:lnTo>
                <a:lnTo>
                  <a:pt x="573272" y="619454"/>
                </a:lnTo>
                <a:lnTo>
                  <a:pt x="573234" y="619615"/>
                </a:lnTo>
                <a:lnTo>
                  <a:pt x="572952" y="621997"/>
                </a:lnTo>
                <a:lnTo>
                  <a:pt x="573272" y="624699"/>
                </a:lnTo>
                <a:lnTo>
                  <a:pt x="573260" y="624806"/>
                </a:lnTo>
                <a:lnTo>
                  <a:pt x="573272" y="624860"/>
                </a:lnTo>
                <a:lnTo>
                  <a:pt x="573234" y="625021"/>
                </a:lnTo>
                <a:lnTo>
                  <a:pt x="572952" y="627402"/>
                </a:lnTo>
                <a:lnTo>
                  <a:pt x="573272" y="630105"/>
                </a:lnTo>
                <a:lnTo>
                  <a:pt x="573260" y="630212"/>
                </a:lnTo>
                <a:lnTo>
                  <a:pt x="573272" y="630265"/>
                </a:lnTo>
                <a:lnTo>
                  <a:pt x="573234" y="630426"/>
                </a:lnTo>
                <a:lnTo>
                  <a:pt x="572952" y="632808"/>
                </a:lnTo>
                <a:lnTo>
                  <a:pt x="573272" y="635510"/>
                </a:lnTo>
                <a:lnTo>
                  <a:pt x="573260" y="635617"/>
                </a:lnTo>
                <a:lnTo>
                  <a:pt x="573272" y="635671"/>
                </a:lnTo>
                <a:lnTo>
                  <a:pt x="573234" y="635832"/>
                </a:lnTo>
                <a:lnTo>
                  <a:pt x="572952" y="638213"/>
                </a:lnTo>
                <a:lnTo>
                  <a:pt x="573272" y="640916"/>
                </a:lnTo>
                <a:lnTo>
                  <a:pt x="573260" y="641023"/>
                </a:lnTo>
                <a:lnTo>
                  <a:pt x="573272" y="641076"/>
                </a:lnTo>
                <a:lnTo>
                  <a:pt x="573234" y="641237"/>
                </a:lnTo>
                <a:lnTo>
                  <a:pt x="572952" y="643618"/>
                </a:lnTo>
                <a:lnTo>
                  <a:pt x="573272" y="646322"/>
                </a:lnTo>
                <a:lnTo>
                  <a:pt x="573260" y="646428"/>
                </a:lnTo>
                <a:lnTo>
                  <a:pt x="573272" y="646482"/>
                </a:lnTo>
                <a:lnTo>
                  <a:pt x="573234" y="646642"/>
                </a:lnTo>
                <a:lnTo>
                  <a:pt x="572952" y="649024"/>
                </a:lnTo>
                <a:lnTo>
                  <a:pt x="573272" y="651727"/>
                </a:lnTo>
                <a:lnTo>
                  <a:pt x="573260" y="651834"/>
                </a:lnTo>
                <a:lnTo>
                  <a:pt x="573272" y="651887"/>
                </a:lnTo>
                <a:lnTo>
                  <a:pt x="573234" y="652048"/>
                </a:lnTo>
                <a:lnTo>
                  <a:pt x="572952" y="654429"/>
                </a:lnTo>
                <a:lnTo>
                  <a:pt x="573272" y="657132"/>
                </a:lnTo>
                <a:lnTo>
                  <a:pt x="573260" y="657239"/>
                </a:lnTo>
                <a:lnTo>
                  <a:pt x="573272" y="657293"/>
                </a:lnTo>
                <a:lnTo>
                  <a:pt x="573234" y="657453"/>
                </a:lnTo>
                <a:lnTo>
                  <a:pt x="572952" y="659835"/>
                </a:lnTo>
                <a:lnTo>
                  <a:pt x="573272" y="662538"/>
                </a:lnTo>
                <a:lnTo>
                  <a:pt x="573253" y="662618"/>
                </a:lnTo>
                <a:lnTo>
                  <a:pt x="573272" y="662698"/>
                </a:lnTo>
                <a:lnTo>
                  <a:pt x="572652" y="665321"/>
                </a:lnTo>
                <a:lnTo>
                  <a:pt x="573272" y="667943"/>
                </a:lnTo>
                <a:lnTo>
                  <a:pt x="573253" y="668023"/>
                </a:lnTo>
                <a:lnTo>
                  <a:pt x="573272" y="668104"/>
                </a:lnTo>
                <a:lnTo>
                  <a:pt x="572652" y="670726"/>
                </a:lnTo>
                <a:lnTo>
                  <a:pt x="573272" y="673349"/>
                </a:lnTo>
                <a:lnTo>
                  <a:pt x="572633" y="676052"/>
                </a:lnTo>
                <a:lnTo>
                  <a:pt x="573272" y="678754"/>
                </a:lnTo>
                <a:lnTo>
                  <a:pt x="572633" y="681457"/>
                </a:lnTo>
                <a:lnTo>
                  <a:pt x="573272" y="684160"/>
                </a:lnTo>
                <a:lnTo>
                  <a:pt x="572633" y="686863"/>
                </a:lnTo>
                <a:lnTo>
                  <a:pt x="573272" y="689565"/>
                </a:lnTo>
                <a:lnTo>
                  <a:pt x="572633" y="692268"/>
                </a:lnTo>
                <a:lnTo>
                  <a:pt x="573272" y="694971"/>
                </a:lnTo>
                <a:lnTo>
                  <a:pt x="572633" y="697673"/>
                </a:lnTo>
                <a:lnTo>
                  <a:pt x="573272" y="700376"/>
                </a:lnTo>
                <a:lnTo>
                  <a:pt x="572633" y="703079"/>
                </a:lnTo>
                <a:lnTo>
                  <a:pt x="573272" y="705782"/>
                </a:lnTo>
                <a:lnTo>
                  <a:pt x="572633" y="708484"/>
                </a:lnTo>
                <a:lnTo>
                  <a:pt x="573272" y="711187"/>
                </a:lnTo>
                <a:lnTo>
                  <a:pt x="572633" y="713890"/>
                </a:lnTo>
                <a:lnTo>
                  <a:pt x="573272" y="716593"/>
                </a:lnTo>
                <a:lnTo>
                  <a:pt x="572633" y="719295"/>
                </a:lnTo>
                <a:lnTo>
                  <a:pt x="573272" y="721998"/>
                </a:lnTo>
                <a:lnTo>
                  <a:pt x="572633" y="724701"/>
                </a:lnTo>
                <a:lnTo>
                  <a:pt x="573272" y="727403"/>
                </a:lnTo>
                <a:lnTo>
                  <a:pt x="572633" y="730106"/>
                </a:lnTo>
                <a:lnTo>
                  <a:pt x="573272" y="732809"/>
                </a:lnTo>
                <a:lnTo>
                  <a:pt x="572633" y="735512"/>
                </a:lnTo>
                <a:lnTo>
                  <a:pt x="573272" y="738214"/>
                </a:lnTo>
                <a:lnTo>
                  <a:pt x="572633" y="740917"/>
                </a:lnTo>
                <a:lnTo>
                  <a:pt x="573272" y="743620"/>
                </a:lnTo>
                <a:lnTo>
                  <a:pt x="572633" y="746323"/>
                </a:lnTo>
                <a:lnTo>
                  <a:pt x="573272" y="749025"/>
                </a:lnTo>
                <a:lnTo>
                  <a:pt x="572633" y="751728"/>
                </a:lnTo>
                <a:lnTo>
                  <a:pt x="573272" y="754431"/>
                </a:lnTo>
                <a:lnTo>
                  <a:pt x="572633" y="757134"/>
                </a:lnTo>
                <a:lnTo>
                  <a:pt x="573272" y="759836"/>
                </a:lnTo>
                <a:lnTo>
                  <a:pt x="572633" y="762539"/>
                </a:lnTo>
                <a:lnTo>
                  <a:pt x="573272" y="765242"/>
                </a:lnTo>
                <a:lnTo>
                  <a:pt x="572633" y="767944"/>
                </a:lnTo>
                <a:lnTo>
                  <a:pt x="573272" y="770647"/>
                </a:lnTo>
                <a:lnTo>
                  <a:pt x="572633" y="773350"/>
                </a:lnTo>
                <a:lnTo>
                  <a:pt x="573272" y="776053"/>
                </a:lnTo>
                <a:lnTo>
                  <a:pt x="572633" y="778755"/>
                </a:lnTo>
                <a:lnTo>
                  <a:pt x="573272" y="781458"/>
                </a:lnTo>
                <a:lnTo>
                  <a:pt x="572633" y="784161"/>
                </a:lnTo>
                <a:lnTo>
                  <a:pt x="573272" y="786864"/>
                </a:lnTo>
                <a:lnTo>
                  <a:pt x="572633" y="789566"/>
                </a:lnTo>
                <a:lnTo>
                  <a:pt x="573272" y="792269"/>
                </a:lnTo>
                <a:lnTo>
                  <a:pt x="572633" y="794972"/>
                </a:lnTo>
                <a:lnTo>
                  <a:pt x="573272" y="797675"/>
                </a:lnTo>
                <a:lnTo>
                  <a:pt x="572633" y="800377"/>
                </a:lnTo>
                <a:lnTo>
                  <a:pt x="573272" y="803080"/>
                </a:lnTo>
                <a:lnTo>
                  <a:pt x="572633" y="805783"/>
                </a:lnTo>
                <a:lnTo>
                  <a:pt x="573272" y="808485"/>
                </a:lnTo>
                <a:lnTo>
                  <a:pt x="572633" y="811188"/>
                </a:lnTo>
                <a:lnTo>
                  <a:pt x="573272" y="813891"/>
                </a:lnTo>
                <a:lnTo>
                  <a:pt x="572633" y="816594"/>
                </a:lnTo>
                <a:lnTo>
                  <a:pt x="573272" y="819296"/>
                </a:lnTo>
                <a:lnTo>
                  <a:pt x="572633" y="821999"/>
                </a:lnTo>
                <a:lnTo>
                  <a:pt x="573272" y="824702"/>
                </a:lnTo>
                <a:lnTo>
                  <a:pt x="572633" y="827405"/>
                </a:lnTo>
                <a:lnTo>
                  <a:pt x="573272" y="830107"/>
                </a:lnTo>
                <a:lnTo>
                  <a:pt x="572633" y="832810"/>
                </a:lnTo>
                <a:lnTo>
                  <a:pt x="573272" y="835513"/>
                </a:lnTo>
                <a:lnTo>
                  <a:pt x="572633" y="838216"/>
                </a:lnTo>
                <a:lnTo>
                  <a:pt x="573272" y="840918"/>
                </a:lnTo>
                <a:lnTo>
                  <a:pt x="572633" y="843621"/>
                </a:lnTo>
                <a:lnTo>
                  <a:pt x="573272" y="846324"/>
                </a:lnTo>
                <a:lnTo>
                  <a:pt x="572633" y="849027"/>
                </a:lnTo>
                <a:lnTo>
                  <a:pt x="573272" y="851730"/>
                </a:lnTo>
                <a:lnTo>
                  <a:pt x="572633" y="854432"/>
                </a:lnTo>
                <a:lnTo>
                  <a:pt x="573272" y="857135"/>
                </a:lnTo>
                <a:lnTo>
                  <a:pt x="572633" y="859838"/>
                </a:lnTo>
                <a:lnTo>
                  <a:pt x="573272" y="862540"/>
                </a:lnTo>
                <a:lnTo>
                  <a:pt x="572633" y="865243"/>
                </a:lnTo>
                <a:lnTo>
                  <a:pt x="573272" y="867946"/>
                </a:lnTo>
                <a:lnTo>
                  <a:pt x="572633" y="870649"/>
                </a:lnTo>
                <a:lnTo>
                  <a:pt x="573272" y="873351"/>
                </a:lnTo>
                <a:lnTo>
                  <a:pt x="572633" y="876054"/>
                </a:lnTo>
                <a:lnTo>
                  <a:pt x="573272" y="878757"/>
                </a:lnTo>
                <a:lnTo>
                  <a:pt x="572633" y="881460"/>
                </a:lnTo>
                <a:lnTo>
                  <a:pt x="573272" y="884162"/>
                </a:lnTo>
                <a:lnTo>
                  <a:pt x="572633" y="886865"/>
                </a:lnTo>
                <a:lnTo>
                  <a:pt x="573272" y="889568"/>
                </a:lnTo>
                <a:lnTo>
                  <a:pt x="572633" y="892271"/>
                </a:lnTo>
                <a:lnTo>
                  <a:pt x="573272" y="894973"/>
                </a:lnTo>
                <a:lnTo>
                  <a:pt x="572633" y="897676"/>
                </a:lnTo>
                <a:lnTo>
                  <a:pt x="573272" y="900379"/>
                </a:lnTo>
                <a:lnTo>
                  <a:pt x="572633" y="903081"/>
                </a:lnTo>
                <a:lnTo>
                  <a:pt x="573272" y="905784"/>
                </a:lnTo>
                <a:lnTo>
                  <a:pt x="572633" y="908487"/>
                </a:lnTo>
                <a:lnTo>
                  <a:pt x="573272" y="911190"/>
                </a:lnTo>
                <a:lnTo>
                  <a:pt x="572633" y="913892"/>
                </a:lnTo>
                <a:lnTo>
                  <a:pt x="573272" y="916595"/>
                </a:lnTo>
                <a:lnTo>
                  <a:pt x="572633" y="919298"/>
                </a:lnTo>
                <a:lnTo>
                  <a:pt x="573272" y="922001"/>
                </a:lnTo>
                <a:cubicBezTo>
                  <a:pt x="573272" y="989462"/>
                  <a:pt x="444941" y="1044151"/>
                  <a:pt x="286636" y="1044151"/>
                </a:cubicBezTo>
                <a:cubicBezTo>
                  <a:pt x="128332" y="1044151"/>
                  <a:pt x="0" y="989462"/>
                  <a:pt x="0" y="922001"/>
                </a:cubicBezTo>
                <a:lnTo>
                  <a:pt x="640" y="919298"/>
                </a:lnTo>
                <a:lnTo>
                  <a:pt x="0" y="916595"/>
                </a:lnTo>
                <a:lnTo>
                  <a:pt x="640" y="913892"/>
                </a:lnTo>
                <a:lnTo>
                  <a:pt x="0" y="911190"/>
                </a:lnTo>
                <a:lnTo>
                  <a:pt x="640" y="908487"/>
                </a:lnTo>
                <a:lnTo>
                  <a:pt x="0" y="905784"/>
                </a:lnTo>
                <a:lnTo>
                  <a:pt x="640" y="903081"/>
                </a:lnTo>
                <a:lnTo>
                  <a:pt x="0" y="900379"/>
                </a:lnTo>
                <a:lnTo>
                  <a:pt x="640" y="897676"/>
                </a:lnTo>
                <a:lnTo>
                  <a:pt x="0" y="894973"/>
                </a:lnTo>
                <a:lnTo>
                  <a:pt x="640" y="892271"/>
                </a:lnTo>
                <a:lnTo>
                  <a:pt x="0" y="889568"/>
                </a:lnTo>
                <a:lnTo>
                  <a:pt x="640" y="886865"/>
                </a:lnTo>
                <a:lnTo>
                  <a:pt x="0" y="884162"/>
                </a:lnTo>
                <a:lnTo>
                  <a:pt x="640" y="881460"/>
                </a:lnTo>
                <a:lnTo>
                  <a:pt x="0" y="878757"/>
                </a:lnTo>
                <a:lnTo>
                  <a:pt x="640" y="876054"/>
                </a:lnTo>
                <a:lnTo>
                  <a:pt x="0" y="873351"/>
                </a:lnTo>
                <a:lnTo>
                  <a:pt x="640" y="870649"/>
                </a:lnTo>
                <a:lnTo>
                  <a:pt x="0" y="867946"/>
                </a:lnTo>
                <a:lnTo>
                  <a:pt x="640" y="865243"/>
                </a:lnTo>
                <a:lnTo>
                  <a:pt x="0" y="862540"/>
                </a:lnTo>
                <a:lnTo>
                  <a:pt x="640" y="859838"/>
                </a:lnTo>
                <a:lnTo>
                  <a:pt x="0" y="857135"/>
                </a:lnTo>
                <a:lnTo>
                  <a:pt x="640" y="854432"/>
                </a:lnTo>
                <a:lnTo>
                  <a:pt x="0" y="851730"/>
                </a:lnTo>
                <a:lnTo>
                  <a:pt x="640" y="849027"/>
                </a:lnTo>
                <a:lnTo>
                  <a:pt x="0" y="846324"/>
                </a:lnTo>
                <a:lnTo>
                  <a:pt x="640" y="843621"/>
                </a:lnTo>
                <a:lnTo>
                  <a:pt x="0" y="840918"/>
                </a:lnTo>
                <a:lnTo>
                  <a:pt x="640" y="838216"/>
                </a:lnTo>
                <a:lnTo>
                  <a:pt x="0" y="835513"/>
                </a:lnTo>
                <a:lnTo>
                  <a:pt x="640" y="832810"/>
                </a:lnTo>
                <a:lnTo>
                  <a:pt x="0" y="830107"/>
                </a:lnTo>
                <a:lnTo>
                  <a:pt x="640" y="827405"/>
                </a:lnTo>
                <a:lnTo>
                  <a:pt x="0" y="824702"/>
                </a:lnTo>
                <a:lnTo>
                  <a:pt x="640" y="821999"/>
                </a:lnTo>
                <a:lnTo>
                  <a:pt x="0" y="819296"/>
                </a:lnTo>
                <a:lnTo>
                  <a:pt x="640" y="816594"/>
                </a:lnTo>
                <a:lnTo>
                  <a:pt x="0" y="813891"/>
                </a:lnTo>
                <a:lnTo>
                  <a:pt x="640" y="811188"/>
                </a:lnTo>
                <a:lnTo>
                  <a:pt x="0" y="808485"/>
                </a:lnTo>
                <a:lnTo>
                  <a:pt x="640" y="805783"/>
                </a:lnTo>
                <a:lnTo>
                  <a:pt x="0" y="803080"/>
                </a:lnTo>
                <a:lnTo>
                  <a:pt x="640" y="800377"/>
                </a:lnTo>
                <a:lnTo>
                  <a:pt x="0" y="797675"/>
                </a:lnTo>
                <a:lnTo>
                  <a:pt x="640" y="794972"/>
                </a:lnTo>
                <a:lnTo>
                  <a:pt x="0" y="792269"/>
                </a:lnTo>
                <a:lnTo>
                  <a:pt x="640" y="789566"/>
                </a:lnTo>
                <a:lnTo>
                  <a:pt x="0" y="786864"/>
                </a:lnTo>
                <a:lnTo>
                  <a:pt x="640" y="784161"/>
                </a:lnTo>
                <a:lnTo>
                  <a:pt x="0" y="781458"/>
                </a:lnTo>
                <a:lnTo>
                  <a:pt x="640" y="778755"/>
                </a:lnTo>
                <a:lnTo>
                  <a:pt x="0" y="776053"/>
                </a:lnTo>
                <a:lnTo>
                  <a:pt x="640" y="773350"/>
                </a:lnTo>
                <a:lnTo>
                  <a:pt x="0" y="770647"/>
                </a:lnTo>
                <a:lnTo>
                  <a:pt x="640" y="767944"/>
                </a:lnTo>
                <a:lnTo>
                  <a:pt x="0" y="765242"/>
                </a:lnTo>
                <a:lnTo>
                  <a:pt x="640" y="762539"/>
                </a:lnTo>
                <a:lnTo>
                  <a:pt x="0" y="759836"/>
                </a:lnTo>
                <a:lnTo>
                  <a:pt x="640" y="757134"/>
                </a:lnTo>
                <a:lnTo>
                  <a:pt x="0" y="754431"/>
                </a:lnTo>
                <a:lnTo>
                  <a:pt x="640" y="751728"/>
                </a:lnTo>
                <a:lnTo>
                  <a:pt x="0" y="749025"/>
                </a:lnTo>
                <a:lnTo>
                  <a:pt x="640" y="746323"/>
                </a:lnTo>
                <a:lnTo>
                  <a:pt x="0" y="743620"/>
                </a:lnTo>
                <a:lnTo>
                  <a:pt x="640" y="740917"/>
                </a:lnTo>
                <a:lnTo>
                  <a:pt x="0" y="738214"/>
                </a:lnTo>
                <a:lnTo>
                  <a:pt x="640" y="735512"/>
                </a:lnTo>
                <a:lnTo>
                  <a:pt x="0" y="732809"/>
                </a:lnTo>
                <a:lnTo>
                  <a:pt x="640" y="730106"/>
                </a:lnTo>
                <a:lnTo>
                  <a:pt x="0" y="727403"/>
                </a:lnTo>
                <a:lnTo>
                  <a:pt x="640" y="724701"/>
                </a:lnTo>
                <a:lnTo>
                  <a:pt x="0" y="721998"/>
                </a:lnTo>
                <a:lnTo>
                  <a:pt x="640" y="719295"/>
                </a:lnTo>
                <a:lnTo>
                  <a:pt x="0" y="716593"/>
                </a:lnTo>
                <a:lnTo>
                  <a:pt x="640" y="713890"/>
                </a:lnTo>
                <a:lnTo>
                  <a:pt x="0" y="711187"/>
                </a:lnTo>
                <a:lnTo>
                  <a:pt x="640" y="708484"/>
                </a:lnTo>
                <a:lnTo>
                  <a:pt x="0" y="705782"/>
                </a:lnTo>
                <a:lnTo>
                  <a:pt x="640" y="703079"/>
                </a:lnTo>
                <a:lnTo>
                  <a:pt x="0" y="700376"/>
                </a:lnTo>
                <a:lnTo>
                  <a:pt x="640" y="697673"/>
                </a:lnTo>
                <a:lnTo>
                  <a:pt x="0" y="694971"/>
                </a:lnTo>
                <a:lnTo>
                  <a:pt x="640" y="692268"/>
                </a:lnTo>
                <a:lnTo>
                  <a:pt x="0" y="689565"/>
                </a:lnTo>
                <a:lnTo>
                  <a:pt x="640" y="686863"/>
                </a:lnTo>
                <a:lnTo>
                  <a:pt x="0" y="684160"/>
                </a:lnTo>
                <a:lnTo>
                  <a:pt x="640" y="681457"/>
                </a:lnTo>
                <a:lnTo>
                  <a:pt x="0" y="678754"/>
                </a:lnTo>
                <a:lnTo>
                  <a:pt x="640" y="676052"/>
                </a:lnTo>
                <a:lnTo>
                  <a:pt x="0" y="673349"/>
                </a:lnTo>
                <a:lnTo>
                  <a:pt x="621" y="670726"/>
                </a:lnTo>
                <a:lnTo>
                  <a:pt x="0" y="668104"/>
                </a:lnTo>
                <a:lnTo>
                  <a:pt x="19" y="668023"/>
                </a:lnTo>
                <a:lnTo>
                  <a:pt x="0" y="667943"/>
                </a:lnTo>
                <a:lnTo>
                  <a:pt x="621" y="665321"/>
                </a:lnTo>
                <a:lnTo>
                  <a:pt x="0" y="662698"/>
                </a:lnTo>
                <a:lnTo>
                  <a:pt x="19" y="662618"/>
                </a:lnTo>
                <a:lnTo>
                  <a:pt x="0" y="662538"/>
                </a:lnTo>
                <a:lnTo>
                  <a:pt x="320" y="659835"/>
                </a:lnTo>
                <a:lnTo>
                  <a:pt x="38" y="657453"/>
                </a:lnTo>
                <a:lnTo>
                  <a:pt x="0" y="657293"/>
                </a:lnTo>
                <a:lnTo>
                  <a:pt x="13" y="657239"/>
                </a:lnTo>
                <a:lnTo>
                  <a:pt x="0" y="657132"/>
                </a:lnTo>
                <a:lnTo>
                  <a:pt x="320" y="654429"/>
                </a:lnTo>
                <a:lnTo>
                  <a:pt x="38" y="652048"/>
                </a:lnTo>
                <a:lnTo>
                  <a:pt x="0" y="651887"/>
                </a:lnTo>
                <a:lnTo>
                  <a:pt x="13" y="651834"/>
                </a:lnTo>
                <a:lnTo>
                  <a:pt x="0" y="651727"/>
                </a:lnTo>
                <a:lnTo>
                  <a:pt x="320" y="649024"/>
                </a:lnTo>
                <a:lnTo>
                  <a:pt x="38" y="646642"/>
                </a:lnTo>
                <a:lnTo>
                  <a:pt x="0" y="646482"/>
                </a:lnTo>
                <a:lnTo>
                  <a:pt x="13" y="646428"/>
                </a:lnTo>
                <a:lnTo>
                  <a:pt x="0" y="646322"/>
                </a:lnTo>
                <a:lnTo>
                  <a:pt x="320" y="643618"/>
                </a:lnTo>
                <a:lnTo>
                  <a:pt x="38" y="641237"/>
                </a:lnTo>
                <a:lnTo>
                  <a:pt x="0" y="641076"/>
                </a:lnTo>
                <a:lnTo>
                  <a:pt x="13" y="641023"/>
                </a:lnTo>
                <a:lnTo>
                  <a:pt x="0" y="640916"/>
                </a:lnTo>
                <a:lnTo>
                  <a:pt x="320" y="638213"/>
                </a:lnTo>
                <a:lnTo>
                  <a:pt x="38" y="635832"/>
                </a:lnTo>
                <a:lnTo>
                  <a:pt x="0" y="635671"/>
                </a:lnTo>
                <a:lnTo>
                  <a:pt x="13" y="635617"/>
                </a:lnTo>
                <a:lnTo>
                  <a:pt x="0" y="635510"/>
                </a:lnTo>
                <a:lnTo>
                  <a:pt x="320" y="632808"/>
                </a:lnTo>
                <a:lnTo>
                  <a:pt x="38" y="630426"/>
                </a:lnTo>
                <a:lnTo>
                  <a:pt x="0" y="630265"/>
                </a:lnTo>
                <a:lnTo>
                  <a:pt x="13" y="630212"/>
                </a:lnTo>
                <a:lnTo>
                  <a:pt x="0" y="630105"/>
                </a:lnTo>
                <a:lnTo>
                  <a:pt x="320" y="627402"/>
                </a:lnTo>
                <a:lnTo>
                  <a:pt x="38" y="625021"/>
                </a:lnTo>
                <a:lnTo>
                  <a:pt x="0" y="624860"/>
                </a:lnTo>
                <a:lnTo>
                  <a:pt x="13" y="624806"/>
                </a:lnTo>
                <a:lnTo>
                  <a:pt x="0" y="624699"/>
                </a:lnTo>
                <a:lnTo>
                  <a:pt x="320" y="621997"/>
                </a:lnTo>
                <a:lnTo>
                  <a:pt x="38" y="619615"/>
                </a:lnTo>
                <a:lnTo>
                  <a:pt x="0" y="619454"/>
                </a:lnTo>
                <a:lnTo>
                  <a:pt x="13" y="619401"/>
                </a:lnTo>
                <a:lnTo>
                  <a:pt x="0" y="619294"/>
                </a:lnTo>
                <a:lnTo>
                  <a:pt x="320" y="616591"/>
                </a:lnTo>
                <a:lnTo>
                  <a:pt x="38" y="614210"/>
                </a:lnTo>
                <a:lnTo>
                  <a:pt x="0" y="614049"/>
                </a:lnTo>
                <a:lnTo>
                  <a:pt x="13" y="613995"/>
                </a:lnTo>
                <a:lnTo>
                  <a:pt x="0" y="613888"/>
                </a:lnTo>
                <a:lnTo>
                  <a:pt x="320" y="611186"/>
                </a:lnTo>
                <a:lnTo>
                  <a:pt x="38" y="608804"/>
                </a:lnTo>
                <a:lnTo>
                  <a:pt x="0" y="608643"/>
                </a:lnTo>
                <a:lnTo>
                  <a:pt x="13" y="608590"/>
                </a:lnTo>
                <a:lnTo>
                  <a:pt x="0" y="608483"/>
                </a:lnTo>
                <a:lnTo>
                  <a:pt x="320" y="605780"/>
                </a:lnTo>
                <a:lnTo>
                  <a:pt x="38" y="603399"/>
                </a:lnTo>
                <a:lnTo>
                  <a:pt x="0" y="603238"/>
                </a:lnTo>
                <a:lnTo>
                  <a:pt x="13" y="603184"/>
                </a:lnTo>
                <a:lnTo>
                  <a:pt x="0" y="603077"/>
                </a:lnTo>
                <a:lnTo>
                  <a:pt x="320" y="600375"/>
                </a:lnTo>
                <a:lnTo>
                  <a:pt x="38" y="597993"/>
                </a:lnTo>
                <a:lnTo>
                  <a:pt x="0" y="597833"/>
                </a:lnTo>
                <a:lnTo>
                  <a:pt x="13" y="597779"/>
                </a:lnTo>
                <a:lnTo>
                  <a:pt x="0" y="597672"/>
                </a:lnTo>
                <a:lnTo>
                  <a:pt x="320" y="594969"/>
                </a:lnTo>
                <a:lnTo>
                  <a:pt x="38" y="592588"/>
                </a:lnTo>
                <a:lnTo>
                  <a:pt x="0" y="592427"/>
                </a:lnTo>
                <a:lnTo>
                  <a:pt x="13" y="592374"/>
                </a:lnTo>
                <a:lnTo>
                  <a:pt x="0" y="592267"/>
                </a:lnTo>
                <a:lnTo>
                  <a:pt x="320" y="589564"/>
                </a:lnTo>
                <a:lnTo>
                  <a:pt x="38" y="587182"/>
                </a:lnTo>
                <a:lnTo>
                  <a:pt x="0" y="587021"/>
                </a:lnTo>
                <a:lnTo>
                  <a:pt x="13" y="586968"/>
                </a:lnTo>
                <a:lnTo>
                  <a:pt x="0" y="586861"/>
                </a:lnTo>
                <a:lnTo>
                  <a:pt x="320" y="584158"/>
                </a:lnTo>
                <a:lnTo>
                  <a:pt x="38" y="581777"/>
                </a:lnTo>
                <a:lnTo>
                  <a:pt x="0" y="581616"/>
                </a:lnTo>
                <a:lnTo>
                  <a:pt x="13" y="581563"/>
                </a:lnTo>
                <a:lnTo>
                  <a:pt x="0" y="581456"/>
                </a:lnTo>
                <a:lnTo>
                  <a:pt x="320" y="578753"/>
                </a:lnTo>
                <a:lnTo>
                  <a:pt x="38" y="576371"/>
                </a:lnTo>
                <a:lnTo>
                  <a:pt x="0" y="576210"/>
                </a:lnTo>
                <a:lnTo>
                  <a:pt x="13" y="576157"/>
                </a:lnTo>
                <a:lnTo>
                  <a:pt x="0" y="576050"/>
                </a:lnTo>
                <a:lnTo>
                  <a:pt x="320" y="573347"/>
                </a:lnTo>
                <a:lnTo>
                  <a:pt x="38" y="570965"/>
                </a:lnTo>
                <a:lnTo>
                  <a:pt x="0" y="570805"/>
                </a:lnTo>
                <a:lnTo>
                  <a:pt x="13" y="570751"/>
                </a:lnTo>
                <a:lnTo>
                  <a:pt x="0" y="570645"/>
                </a:lnTo>
                <a:lnTo>
                  <a:pt x="320" y="567942"/>
                </a:lnTo>
                <a:lnTo>
                  <a:pt x="38" y="565560"/>
                </a:lnTo>
                <a:lnTo>
                  <a:pt x="0" y="565399"/>
                </a:lnTo>
                <a:lnTo>
                  <a:pt x="13" y="565346"/>
                </a:lnTo>
                <a:lnTo>
                  <a:pt x="0" y="565239"/>
                </a:lnTo>
                <a:lnTo>
                  <a:pt x="320" y="562536"/>
                </a:lnTo>
                <a:lnTo>
                  <a:pt x="38" y="560154"/>
                </a:lnTo>
                <a:lnTo>
                  <a:pt x="0" y="559994"/>
                </a:lnTo>
                <a:lnTo>
                  <a:pt x="13" y="559940"/>
                </a:lnTo>
                <a:lnTo>
                  <a:pt x="0" y="559834"/>
                </a:lnTo>
                <a:lnTo>
                  <a:pt x="320" y="557131"/>
                </a:lnTo>
                <a:lnTo>
                  <a:pt x="38" y="554749"/>
                </a:lnTo>
                <a:lnTo>
                  <a:pt x="0" y="554588"/>
                </a:lnTo>
                <a:lnTo>
                  <a:pt x="13" y="554535"/>
                </a:lnTo>
                <a:lnTo>
                  <a:pt x="0" y="554428"/>
                </a:lnTo>
                <a:lnTo>
                  <a:pt x="320" y="551726"/>
                </a:lnTo>
                <a:lnTo>
                  <a:pt x="38" y="549344"/>
                </a:lnTo>
                <a:lnTo>
                  <a:pt x="0" y="549183"/>
                </a:lnTo>
                <a:lnTo>
                  <a:pt x="13" y="549130"/>
                </a:lnTo>
                <a:lnTo>
                  <a:pt x="0" y="549023"/>
                </a:lnTo>
                <a:lnTo>
                  <a:pt x="320" y="546320"/>
                </a:lnTo>
                <a:lnTo>
                  <a:pt x="38" y="543938"/>
                </a:lnTo>
                <a:lnTo>
                  <a:pt x="0" y="543778"/>
                </a:lnTo>
                <a:lnTo>
                  <a:pt x="13" y="543724"/>
                </a:lnTo>
                <a:lnTo>
                  <a:pt x="0" y="543617"/>
                </a:lnTo>
                <a:lnTo>
                  <a:pt x="320" y="540915"/>
                </a:lnTo>
                <a:lnTo>
                  <a:pt x="38" y="538533"/>
                </a:lnTo>
                <a:lnTo>
                  <a:pt x="0" y="538372"/>
                </a:lnTo>
                <a:lnTo>
                  <a:pt x="13" y="538319"/>
                </a:lnTo>
                <a:lnTo>
                  <a:pt x="0" y="538212"/>
                </a:lnTo>
                <a:lnTo>
                  <a:pt x="320" y="535509"/>
                </a:lnTo>
                <a:lnTo>
                  <a:pt x="38" y="533127"/>
                </a:lnTo>
                <a:lnTo>
                  <a:pt x="0" y="532967"/>
                </a:lnTo>
                <a:lnTo>
                  <a:pt x="13" y="532913"/>
                </a:lnTo>
                <a:lnTo>
                  <a:pt x="0" y="532806"/>
                </a:lnTo>
                <a:lnTo>
                  <a:pt x="320" y="530104"/>
                </a:lnTo>
                <a:lnTo>
                  <a:pt x="38" y="527721"/>
                </a:lnTo>
                <a:lnTo>
                  <a:pt x="0" y="527561"/>
                </a:lnTo>
                <a:lnTo>
                  <a:pt x="13" y="527508"/>
                </a:lnTo>
                <a:lnTo>
                  <a:pt x="0" y="527401"/>
                </a:lnTo>
                <a:lnTo>
                  <a:pt x="320" y="524698"/>
                </a:lnTo>
                <a:lnTo>
                  <a:pt x="38" y="522316"/>
                </a:lnTo>
                <a:lnTo>
                  <a:pt x="0" y="522156"/>
                </a:lnTo>
                <a:lnTo>
                  <a:pt x="13" y="522102"/>
                </a:lnTo>
                <a:lnTo>
                  <a:pt x="0" y="521995"/>
                </a:lnTo>
                <a:lnTo>
                  <a:pt x="320" y="519293"/>
                </a:lnTo>
                <a:lnTo>
                  <a:pt x="38" y="516911"/>
                </a:lnTo>
                <a:lnTo>
                  <a:pt x="0" y="516750"/>
                </a:lnTo>
                <a:lnTo>
                  <a:pt x="13" y="516697"/>
                </a:lnTo>
                <a:lnTo>
                  <a:pt x="0" y="516590"/>
                </a:lnTo>
                <a:lnTo>
                  <a:pt x="320" y="513887"/>
                </a:lnTo>
                <a:lnTo>
                  <a:pt x="38" y="511505"/>
                </a:lnTo>
                <a:lnTo>
                  <a:pt x="0" y="511345"/>
                </a:lnTo>
                <a:lnTo>
                  <a:pt x="13" y="511291"/>
                </a:lnTo>
                <a:lnTo>
                  <a:pt x="0" y="511185"/>
                </a:lnTo>
                <a:lnTo>
                  <a:pt x="320" y="508482"/>
                </a:lnTo>
                <a:lnTo>
                  <a:pt x="38" y="506100"/>
                </a:lnTo>
                <a:lnTo>
                  <a:pt x="0" y="505939"/>
                </a:lnTo>
                <a:lnTo>
                  <a:pt x="13" y="505886"/>
                </a:lnTo>
                <a:lnTo>
                  <a:pt x="0" y="505779"/>
                </a:lnTo>
                <a:lnTo>
                  <a:pt x="320" y="503076"/>
                </a:lnTo>
                <a:lnTo>
                  <a:pt x="38" y="500694"/>
                </a:lnTo>
                <a:lnTo>
                  <a:pt x="0" y="500534"/>
                </a:lnTo>
                <a:lnTo>
                  <a:pt x="13" y="500480"/>
                </a:lnTo>
                <a:lnTo>
                  <a:pt x="0" y="500374"/>
                </a:lnTo>
                <a:lnTo>
                  <a:pt x="320" y="497671"/>
                </a:lnTo>
                <a:lnTo>
                  <a:pt x="38" y="495289"/>
                </a:lnTo>
                <a:lnTo>
                  <a:pt x="0" y="495128"/>
                </a:lnTo>
                <a:lnTo>
                  <a:pt x="13" y="495075"/>
                </a:lnTo>
                <a:lnTo>
                  <a:pt x="0" y="494968"/>
                </a:lnTo>
                <a:lnTo>
                  <a:pt x="320" y="492265"/>
                </a:lnTo>
                <a:lnTo>
                  <a:pt x="38" y="489883"/>
                </a:lnTo>
                <a:lnTo>
                  <a:pt x="0" y="489723"/>
                </a:lnTo>
                <a:lnTo>
                  <a:pt x="13" y="489669"/>
                </a:lnTo>
                <a:lnTo>
                  <a:pt x="0" y="489563"/>
                </a:lnTo>
                <a:lnTo>
                  <a:pt x="320" y="486860"/>
                </a:lnTo>
                <a:lnTo>
                  <a:pt x="38" y="484478"/>
                </a:lnTo>
                <a:lnTo>
                  <a:pt x="0" y="484317"/>
                </a:lnTo>
                <a:lnTo>
                  <a:pt x="13" y="484264"/>
                </a:lnTo>
                <a:lnTo>
                  <a:pt x="0" y="484157"/>
                </a:lnTo>
                <a:lnTo>
                  <a:pt x="320" y="481454"/>
                </a:lnTo>
                <a:lnTo>
                  <a:pt x="38" y="479072"/>
                </a:lnTo>
                <a:lnTo>
                  <a:pt x="0" y="478912"/>
                </a:lnTo>
                <a:lnTo>
                  <a:pt x="13" y="478859"/>
                </a:lnTo>
                <a:lnTo>
                  <a:pt x="0" y="478752"/>
                </a:lnTo>
                <a:lnTo>
                  <a:pt x="320" y="476049"/>
                </a:lnTo>
                <a:lnTo>
                  <a:pt x="38" y="473667"/>
                </a:lnTo>
                <a:lnTo>
                  <a:pt x="0" y="473506"/>
                </a:lnTo>
                <a:lnTo>
                  <a:pt x="13" y="473453"/>
                </a:lnTo>
                <a:lnTo>
                  <a:pt x="0" y="473346"/>
                </a:lnTo>
                <a:lnTo>
                  <a:pt x="320" y="470643"/>
                </a:lnTo>
                <a:lnTo>
                  <a:pt x="38" y="468262"/>
                </a:lnTo>
                <a:lnTo>
                  <a:pt x="0" y="468101"/>
                </a:lnTo>
                <a:lnTo>
                  <a:pt x="13" y="468048"/>
                </a:lnTo>
                <a:lnTo>
                  <a:pt x="0" y="467940"/>
                </a:lnTo>
                <a:lnTo>
                  <a:pt x="320" y="465238"/>
                </a:lnTo>
                <a:lnTo>
                  <a:pt x="38" y="462856"/>
                </a:lnTo>
                <a:lnTo>
                  <a:pt x="0" y="462696"/>
                </a:lnTo>
                <a:lnTo>
                  <a:pt x="13" y="462642"/>
                </a:lnTo>
                <a:lnTo>
                  <a:pt x="0" y="462535"/>
                </a:lnTo>
                <a:lnTo>
                  <a:pt x="320" y="459833"/>
                </a:lnTo>
                <a:lnTo>
                  <a:pt x="38" y="457450"/>
                </a:lnTo>
                <a:lnTo>
                  <a:pt x="0" y="457290"/>
                </a:lnTo>
                <a:lnTo>
                  <a:pt x="13" y="457237"/>
                </a:lnTo>
                <a:lnTo>
                  <a:pt x="0" y="457130"/>
                </a:lnTo>
                <a:lnTo>
                  <a:pt x="320" y="454427"/>
                </a:lnTo>
                <a:lnTo>
                  <a:pt x="38" y="452045"/>
                </a:lnTo>
                <a:lnTo>
                  <a:pt x="0" y="451885"/>
                </a:lnTo>
                <a:lnTo>
                  <a:pt x="13" y="451831"/>
                </a:lnTo>
                <a:lnTo>
                  <a:pt x="0" y="451724"/>
                </a:lnTo>
                <a:lnTo>
                  <a:pt x="320" y="449021"/>
                </a:lnTo>
                <a:lnTo>
                  <a:pt x="38" y="446640"/>
                </a:lnTo>
                <a:lnTo>
                  <a:pt x="0" y="446479"/>
                </a:lnTo>
                <a:lnTo>
                  <a:pt x="13" y="446426"/>
                </a:lnTo>
                <a:lnTo>
                  <a:pt x="0" y="446319"/>
                </a:lnTo>
                <a:lnTo>
                  <a:pt x="320" y="443616"/>
                </a:lnTo>
                <a:lnTo>
                  <a:pt x="38" y="441234"/>
                </a:lnTo>
                <a:lnTo>
                  <a:pt x="0" y="441074"/>
                </a:lnTo>
                <a:lnTo>
                  <a:pt x="13" y="441020"/>
                </a:lnTo>
                <a:lnTo>
                  <a:pt x="0" y="440913"/>
                </a:lnTo>
                <a:lnTo>
                  <a:pt x="320" y="438210"/>
                </a:lnTo>
                <a:lnTo>
                  <a:pt x="38" y="435829"/>
                </a:lnTo>
                <a:lnTo>
                  <a:pt x="0" y="435668"/>
                </a:lnTo>
                <a:lnTo>
                  <a:pt x="13" y="435615"/>
                </a:lnTo>
                <a:lnTo>
                  <a:pt x="0" y="435508"/>
                </a:lnTo>
                <a:lnTo>
                  <a:pt x="320" y="432805"/>
                </a:lnTo>
                <a:lnTo>
                  <a:pt x="38" y="430424"/>
                </a:lnTo>
                <a:lnTo>
                  <a:pt x="0" y="430263"/>
                </a:lnTo>
                <a:lnTo>
                  <a:pt x="13" y="430209"/>
                </a:lnTo>
                <a:lnTo>
                  <a:pt x="0" y="430102"/>
                </a:lnTo>
                <a:lnTo>
                  <a:pt x="320" y="427400"/>
                </a:lnTo>
                <a:lnTo>
                  <a:pt x="38" y="425018"/>
                </a:lnTo>
                <a:lnTo>
                  <a:pt x="0" y="424857"/>
                </a:lnTo>
                <a:lnTo>
                  <a:pt x="13" y="424804"/>
                </a:lnTo>
                <a:lnTo>
                  <a:pt x="0" y="424697"/>
                </a:lnTo>
                <a:lnTo>
                  <a:pt x="320" y="421994"/>
                </a:lnTo>
                <a:lnTo>
                  <a:pt x="38" y="419613"/>
                </a:lnTo>
                <a:lnTo>
                  <a:pt x="0" y="419452"/>
                </a:lnTo>
                <a:lnTo>
                  <a:pt x="13" y="419398"/>
                </a:lnTo>
                <a:lnTo>
                  <a:pt x="0" y="419291"/>
                </a:lnTo>
                <a:lnTo>
                  <a:pt x="320" y="416589"/>
                </a:lnTo>
                <a:lnTo>
                  <a:pt x="38" y="414207"/>
                </a:lnTo>
                <a:lnTo>
                  <a:pt x="0" y="414046"/>
                </a:lnTo>
                <a:lnTo>
                  <a:pt x="13" y="413993"/>
                </a:lnTo>
                <a:lnTo>
                  <a:pt x="0" y="413886"/>
                </a:lnTo>
                <a:lnTo>
                  <a:pt x="320" y="411183"/>
                </a:lnTo>
                <a:lnTo>
                  <a:pt x="38" y="408802"/>
                </a:lnTo>
                <a:lnTo>
                  <a:pt x="0" y="408641"/>
                </a:lnTo>
                <a:lnTo>
                  <a:pt x="10" y="408561"/>
                </a:lnTo>
                <a:lnTo>
                  <a:pt x="0" y="408480"/>
                </a:lnTo>
                <a:lnTo>
                  <a:pt x="311" y="405858"/>
                </a:lnTo>
                <a:lnTo>
                  <a:pt x="0" y="403235"/>
                </a:lnTo>
                <a:lnTo>
                  <a:pt x="10" y="403155"/>
                </a:lnTo>
                <a:lnTo>
                  <a:pt x="0" y="403075"/>
                </a:lnTo>
                <a:lnTo>
                  <a:pt x="311" y="400452"/>
                </a:lnTo>
                <a:lnTo>
                  <a:pt x="0" y="397830"/>
                </a:lnTo>
                <a:lnTo>
                  <a:pt x="10" y="397750"/>
                </a:lnTo>
                <a:lnTo>
                  <a:pt x="0" y="397669"/>
                </a:lnTo>
                <a:lnTo>
                  <a:pt x="311" y="395047"/>
                </a:lnTo>
                <a:lnTo>
                  <a:pt x="0" y="392425"/>
                </a:lnTo>
                <a:lnTo>
                  <a:pt x="10" y="392344"/>
                </a:lnTo>
                <a:lnTo>
                  <a:pt x="0" y="392264"/>
                </a:lnTo>
                <a:lnTo>
                  <a:pt x="311" y="389641"/>
                </a:lnTo>
                <a:lnTo>
                  <a:pt x="0" y="387019"/>
                </a:lnTo>
                <a:lnTo>
                  <a:pt x="10" y="386939"/>
                </a:lnTo>
                <a:lnTo>
                  <a:pt x="0" y="386859"/>
                </a:lnTo>
                <a:lnTo>
                  <a:pt x="311" y="384236"/>
                </a:lnTo>
                <a:lnTo>
                  <a:pt x="0" y="381613"/>
                </a:lnTo>
                <a:lnTo>
                  <a:pt x="10" y="381533"/>
                </a:lnTo>
                <a:lnTo>
                  <a:pt x="0" y="381453"/>
                </a:lnTo>
                <a:lnTo>
                  <a:pt x="311" y="378830"/>
                </a:lnTo>
                <a:lnTo>
                  <a:pt x="0" y="376208"/>
                </a:lnTo>
                <a:lnTo>
                  <a:pt x="10" y="376128"/>
                </a:lnTo>
                <a:lnTo>
                  <a:pt x="0" y="376048"/>
                </a:lnTo>
                <a:lnTo>
                  <a:pt x="38" y="375887"/>
                </a:lnTo>
                <a:lnTo>
                  <a:pt x="320" y="373505"/>
                </a:lnTo>
                <a:lnTo>
                  <a:pt x="0" y="370802"/>
                </a:lnTo>
                <a:lnTo>
                  <a:pt x="320" y="368100"/>
                </a:lnTo>
                <a:lnTo>
                  <a:pt x="0" y="365397"/>
                </a:lnTo>
                <a:lnTo>
                  <a:pt x="320" y="362694"/>
                </a:lnTo>
                <a:lnTo>
                  <a:pt x="0" y="359991"/>
                </a:lnTo>
                <a:lnTo>
                  <a:pt x="320" y="357289"/>
                </a:lnTo>
                <a:lnTo>
                  <a:pt x="0" y="354586"/>
                </a:lnTo>
                <a:lnTo>
                  <a:pt x="320" y="351883"/>
                </a:lnTo>
                <a:lnTo>
                  <a:pt x="0" y="349180"/>
                </a:lnTo>
                <a:lnTo>
                  <a:pt x="320" y="346478"/>
                </a:lnTo>
                <a:lnTo>
                  <a:pt x="0" y="343775"/>
                </a:lnTo>
                <a:lnTo>
                  <a:pt x="320" y="341072"/>
                </a:lnTo>
                <a:lnTo>
                  <a:pt x="0" y="338370"/>
                </a:lnTo>
                <a:lnTo>
                  <a:pt x="320" y="335667"/>
                </a:lnTo>
                <a:lnTo>
                  <a:pt x="0" y="332964"/>
                </a:lnTo>
                <a:lnTo>
                  <a:pt x="320" y="330261"/>
                </a:lnTo>
                <a:lnTo>
                  <a:pt x="0" y="327559"/>
                </a:lnTo>
                <a:lnTo>
                  <a:pt x="320" y="324856"/>
                </a:lnTo>
                <a:lnTo>
                  <a:pt x="0" y="322153"/>
                </a:lnTo>
                <a:lnTo>
                  <a:pt x="320" y="319450"/>
                </a:lnTo>
                <a:lnTo>
                  <a:pt x="0" y="316748"/>
                </a:lnTo>
                <a:lnTo>
                  <a:pt x="320" y="314045"/>
                </a:lnTo>
                <a:lnTo>
                  <a:pt x="0" y="311342"/>
                </a:lnTo>
                <a:lnTo>
                  <a:pt x="320" y="308639"/>
                </a:lnTo>
                <a:lnTo>
                  <a:pt x="0" y="305937"/>
                </a:lnTo>
                <a:lnTo>
                  <a:pt x="320" y="303234"/>
                </a:lnTo>
                <a:lnTo>
                  <a:pt x="0" y="300531"/>
                </a:lnTo>
                <a:lnTo>
                  <a:pt x="320" y="297829"/>
                </a:lnTo>
                <a:lnTo>
                  <a:pt x="0" y="295126"/>
                </a:lnTo>
                <a:lnTo>
                  <a:pt x="320" y="292423"/>
                </a:lnTo>
                <a:lnTo>
                  <a:pt x="0" y="289720"/>
                </a:lnTo>
                <a:lnTo>
                  <a:pt x="320" y="287018"/>
                </a:lnTo>
                <a:lnTo>
                  <a:pt x="0" y="284315"/>
                </a:lnTo>
                <a:lnTo>
                  <a:pt x="320" y="281612"/>
                </a:lnTo>
                <a:lnTo>
                  <a:pt x="0" y="278909"/>
                </a:lnTo>
                <a:lnTo>
                  <a:pt x="320" y="276207"/>
                </a:lnTo>
                <a:lnTo>
                  <a:pt x="0" y="273504"/>
                </a:lnTo>
                <a:lnTo>
                  <a:pt x="320" y="270801"/>
                </a:lnTo>
                <a:lnTo>
                  <a:pt x="0" y="268098"/>
                </a:lnTo>
                <a:lnTo>
                  <a:pt x="320" y="265396"/>
                </a:lnTo>
                <a:lnTo>
                  <a:pt x="0" y="262693"/>
                </a:lnTo>
                <a:lnTo>
                  <a:pt x="320" y="259990"/>
                </a:lnTo>
                <a:lnTo>
                  <a:pt x="0" y="257288"/>
                </a:lnTo>
                <a:lnTo>
                  <a:pt x="320" y="254585"/>
                </a:lnTo>
                <a:lnTo>
                  <a:pt x="0" y="251882"/>
                </a:lnTo>
                <a:lnTo>
                  <a:pt x="320" y="249179"/>
                </a:lnTo>
                <a:lnTo>
                  <a:pt x="0" y="246476"/>
                </a:lnTo>
                <a:lnTo>
                  <a:pt x="320" y="243774"/>
                </a:lnTo>
                <a:lnTo>
                  <a:pt x="0" y="241071"/>
                </a:lnTo>
                <a:lnTo>
                  <a:pt x="320" y="238368"/>
                </a:lnTo>
                <a:lnTo>
                  <a:pt x="0" y="235666"/>
                </a:lnTo>
                <a:lnTo>
                  <a:pt x="320" y="232963"/>
                </a:lnTo>
                <a:lnTo>
                  <a:pt x="0" y="230260"/>
                </a:lnTo>
                <a:lnTo>
                  <a:pt x="320" y="227557"/>
                </a:lnTo>
                <a:lnTo>
                  <a:pt x="0" y="224855"/>
                </a:lnTo>
                <a:lnTo>
                  <a:pt x="320" y="222152"/>
                </a:lnTo>
                <a:lnTo>
                  <a:pt x="0" y="219449"/>
                </a:lnTo>
                <a:lnTo>
                  <a:pt x="320" y="216746"/>
                </a:lnTo>
                <a:lnTo>
                  <a:pt x="0" y="214043"/>
                </a:lnTo>
                <a:lnTo>
                  <a:pt x="320" y="211341"/>
                </a:lnTo>
                <a:lnTo>
                  <a:pt x="0" y="208638"/>
                </a:lnTo>
                <a:lnTo>
                  <a:pt x="320" y="205935"/>
                </a:lnTo>
                <a:lnTo>
                  <a:pt x="0" y="203233"/>
                </a:lnTo>
                <a:lnTo>
                  <a:pt x="320" y="200530"/>
                </a:lnTo>
                <a:lnTo>
                  <a:pt x="0" y="197827"/>
                </a:lnTo>
                <a:lnTo>
                  <a:pt x="320" y="195124"/>
                </a:lnTo>
                <a:lnTo>
                  <a:pt x="0" y="192421"/>
                </a:lnTo>
                <a:lnTo>
                  <a:pt x="320" y="189719"/>
                </a:lnTo>
                <a:lnTo>
                  <a:pt x="0" y="187016"/>
                </a:lnTo>
                <a:lnTo>
                  <a:pt x="320" y="184313"/>
                </a:lnTo>
                <a:lnTo>
                  <a:pt x="0" y="181611"/>
                </a:lnTo>
                <a:lnTo>
                  <a:pt x="320" y="178908"/>
                </a:lnTo>
                <a:lnTo>
                  <a:pt x="0" y="176205"/>
                </a:lnTo>
                <a:lnTo>
                  <a:pt x="320" y="173502"/>
                </a:lnTo>
                <a:lnTo>
                  <a:pt x="0" y="170800"/>
                </a:lnTo>
                <a:lnTo>
                  <a:pt x="320" y="168097"/>
                </a:lnTo>
                <a:lnTo>
                  <a:pt x="0" y="165394"/>
                </a:lnTo>
                <a:lnTo>
                  <a:pt x="320" y="162691"/>
                </a:lnTo>
                <a:lnTo>
                  <a:pt x="0" y="159989"/>
                </a:lnTo>
                <a:lnTo>
                  <a:pt x="320" y="157286"/>
                </a:lnTo>
                <a:lnTo>
                  <a:pt x="0" y="154583"/>
                </a:lnTo>
                <a:lnTo>
                  <a:pt x="320" y="151881"/>
                </a:lnTo>
                <a:lnTo>
                  <a:pt x="0" y="149178"/>
                </a:lnTo>
                <a:lnTo>
                  <a:pt x="320" y="146475"/>
                </a:lnTo>
                <a:lnTo>
                  <a:pt x="0" y="143772"/>
                </a:lnTo>
                <a:lnTo>
                  <a:pt x="320" y="141070"/>
                </a:lnTo>
                <a:lnTo>
                  <a:pt x="0" y="138367"/>
                </a:lnTo>
                <a:lnTo>
                  <a:pt x="320" y="135664"/>
                </a:lnTo>
                <a:lnTo>
                  <a:pt x="0" y="132961"/>
                </a:lnTo>
                <a:lnTo>
                  <a:pt x="320" y="130259"/>
                </a:lnTo>
                <a:lnTo>
                  <a:pt x="0" y="127556"/>
                </a:lnTo>
                <a:lnTo>
                  <a:pt x="320" y="124853"/>
                </a:lnTo>
                <a:lnTo>
                  <a:pt x="0" y="122150"/>
                </a:lnTo>
                <a:cubicBezTo>
                  <a:pt x="0" y="54689"/>
                  <a:pt x="128332" y="0"/>
                  <a:pt x="286636" y="0"/>
                </a:cubicBezTo>
                <a:close/>
              </a:path>
            </a:pathLst>
          </a:custGeom>
          <a:gradFill>
            <a:gsLst>
              <a:gs pos="0">
                <a:srgbClr val="00B0F0"/>
              </a:gs>
              <a:gs pos="100000">
                <a:srgbClr val="00F2F2">
                  <a:alpha val="0"/>
                </a:srgbClr>
              </a:gs>
            </a:gsLst>
            <a:lin ang="16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38" name="组合 1237">
            <a:extLst>
              <a:ext uri="{FF2B5EF4-FFF2-40B4-BE49-F238E27FC236}">
                <a16:creationId xmlns:a16="http://schemas.microsoft.com/office/drawing/2014/main" id="{829625D5-CD8D-4DA8-88AB-07F3124AF298}"/>
              </a:ext>
            </a:extLst>
          </p:cNvPr>
          <p:cNvGrpSpPr/>
          <p:nvPr/>
        </p:nvGrpSpPr>
        <p:grpSpPr>
          <a:xfrm>
            <a:off x="3863592" y="3695378"/>
            <a:ext cx="4486116" cy="1082933"/>
            <a:chOff x="-211967" y="4407574"/>
            <a:chExt cx="4486116" cy="1082933"/>
          </a:xfrm>
        </p:grpSpPr>
        <p:sp>
          <p:nvSpPr>
            <p:cNvPr id="1239" name="文本框 1238">
              <a:extLst>
                <a:ext uri="{FF2B5EF4-FFF2-40B4-BE49-F238E27FC236}">
                  <a16:creationId xmlns:a16="http://schemas.microsoft.com/office/drawing/2014/main" id="{BF8FD3D5-954A-481D-ACD7-783B0745A5F5}"/>
                </a:ext>
              </a:extLst>
            </p:cNvPr>
            <p:cNvSpPr txBox="1"/>
            <p:nvPr/>
          </p:nvSpPr>
          <p:spPr>
            <a:xfrm>
              <a:off x="517743" y="4407574"/>
              <a:ext cx="3026698" cy="560153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14000"/>
                </a:lnSpc>
              </a:pPr>
              <a:r>
                <a:rPr lang="zh-CN" altLang="en-US" sz="2800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  <a:endParaRPr lang="en-US" altLang="zh-CN" sz="28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40" name="文本框 1239">
              <a:extLst>
                <a:ext uri="{FF2B5EF4-FFF2-40B4-BE49-F238E27FC236}">
                  <a16:creationId xmlns:a16="http://schemas.microsoft.com/office/drawing/2014/main" id="{47179E92-EACA-4872-8357-24B6CCE80090}"/>
                </a:ext>
              </a:extLst>
            </p:cNvPr>
            <p:cNvSpPr txBox="1"/>
            <p:nvPr/>
          </p:nvSpPr>
          <p:spPr>
            <a:xfrm>
              <a:off x="-211967" y="5028265"/>
              <a:ext cx="4486116" cy="46224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14000"/>
                </a:lnSpc>
              </a:pPr>
              <a:r>
                <a:rPr lang="en-US" altLang="zh-CN" sz="1100" dirty="0">
                  <a:solidFill>
                    <a:schemeClr val="bg1"/>
                  </a:solidFill>
                  <a:cs typeface="+mn-ea"/>
                  <a:sym typeface="+mn-lt"/>
                </a:rPr>
                <a:t>Your content to play here, or through paste in this box, and select only the text. Your content to play here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64741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4055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任意多边形: 形状 46">
            <a:extLst>
              <a:ext uri="{FF2B5EF4-FFF2-40B4-BE49-F238E27FC236}">
                <a16:creationId xmlns:a16="http://schemas.microsoft.com/office/drawing/2014/main" id="{2D99A4D2-5608-4640-9756-C857C0C5C2F4}"/>
              </a:ext>
            </a:extLst>
          </p:cNvPr>
          <p:cNvSpPr/>
          <p:nvPr/>
        </p:nvSpPr>
        <p:spPr>
          <a:xfrm rot="13437157">
            <a:off x="1088682" y="820439"/>
            <a:ext cx="332188" cy="332187"/>
          </a:xfrm>
          <a:custGeom>
            <a:avLst/>
            <a:gdLst>
              <a:gd name="connsiteX0" fmla="*/ 1901372 w 3802744"/>
              <a:gd name="connsiteY0" fmla="*/ 0 h 3802742"/>
              <a:gd name="connsiteX1" fmla="*/ 3802744 w 3802744"/>
              <a:gd name="connsiteY1" fmla="*/ 1901371 h 3802742"/>
              <a:gd name="connsiteX2" fmla="*/ 1901372 w 3802744"/>
              <a:gd name="connsiteY2" fmla="*/ 3802742 h 3802742"/>
              <a:gd name="connsiteX3" fmla="*/ 0 w 3802744"/>
              <a:gd name="connsiteY3" fmla="*/ 1901371 h 3802742"/>
              <a:gd name="connsiteX4" fmla="*/ 1901372 w 3802744"/>
              <a:gd name="connsiteY4" fmla="*/ 0 h 3802742"/>
              <a:gd name="connsiteX5" fmla="*/ 1901372 w 3802744"/>
              <a:gd name="connsiteY5" fmla="*/ 501176 h 3802742"/>
              <a:gd name="connsiteX6" fmla="*/ 501177 w 3802744"/>
              <a:gd name="connsiteY6" fmla="*/ 1901371 h 3802742"/>
              <a:gd name="connsiteX7" fmla="*/ 1901372 w 3802744"/>
              <a:gd name="connsiteY7" fmla="*/ 3301566 h 3802742"/>
              <a:gd name="connsiteX8" fmla="*/ 3301568 w 3802744"/>
              <a:gd name="connsiteY8" fmla="*/ 1901371 h 3802742"/>
              <a:gd name="connsiteX9" fmla="*/ 1901372 w 3802744"/>
              <a:gd name="connsiteY9" fmla="*/ 501176 h 3802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2744" h="3802742">
                <a:moveTo>
                  <a:pt x="1901372" y="0"/>
                </a:moveTo>
                <a:cubicBezTo>
                  <a:pt x="2951471" y="0"/>
                  <a:pt x="3802744" y="851273"/>
                  <a:pt x="3802744" y="1901371"/>
                </a:cubicBezTo>
                <a:cubicBezTo>
                  <a:pt x="3802744" y="2951469"/>
                  <a:pt x="2951471" y="3802742"/>
                  <a:pt x="1901372" y="3802742"/>
                </a:cubicBezTo>
                <a:cubicBezTo>
                  <a:pt x="851273" y="3802742"/>
                  <a:pt x="0" y="2951469"/>
                  <a:pt x="0" y="1901371"/>
                </a:cubicBezTo>
                <a:cubicBezTo>
                  <a:pt x="0" y="851273"/>
                  <a:pt x="851273" y="0"/>
                  <a:pt x="1901372" y="0"/>
                </a:cubicBezTo>
                <a:close/>
                <a:moveTo>
                  <a:pt x="1901372" y="501176"/>
                </a:moveTo>
                <a:cubicBezTo>
                  <a:pt x="1128065" y="501176"/>
                  <a:pt x="501177" y="1128065"/>
                  <a:pt x="501177" y="1901371"/>
                </a:cubicBezTo>
                <a:cubicBezTo>
                  <a:pt x="501177" y="2674677"/>
                  <a:pt x="1128065" y="3301566"/>
                  <a:pt x="1901372" y="3301566"/>
                </a:cubicBezTo>
                <a:cubicBezTo>
                  <a:pt x="2674679" y="3301566"/>
                  <a:pt x="3301568" y="2674677"/>
                  <a:pt x="3301568" y="1901371"/>
                </a:cubicBezTo>
                <a:cubicBezTo>
                  <a:pt x="3301568" y="1128065"/>
                  <a:pt x="2674679" y="501176"/>
                  <a:pt x="1901372" y="501176"/>
                </a:cubicBezTo>
                <a:close/>
              </a:path>
            </a:pathLst>
          </a:custGeom>
          <a:gradFill>
            <a:gsLst>
              <a:gs pos="18000">
                <a:srgbClr val="313BD0">
                  <a:alpha val="0"/>
                </a:srgbClr>
              </a:gs>
              <a:gs pos="100000">
                <a:srgbClr val="00F2F2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4" name="Group 64">
            <a:extLst>
              <a:ext uri="{FF2B5EF4-FFF2-40B4-BE49-F238E27FC236}">
                <a16:creationId xmlns:a16="http://schemas.microsoft.com/office/drawing/2014/main" id="{173902F6-9D8B-4D78-B10F-1F30B94CA8CE}"/>
              </a:ext>
            </a:extLst>
          </p:cNvPr>
          <p:cNvGrpSpPr/>
          <p:nvPr/>
        </p:nvGrpSpPr>
        <p:grpSpPr>
          <a:xfrm>
            <a:off x="4660900" y="2262766"/>
            <a:ext cx="2870200" cy="2870200"/>
            <a:chOff x="4940171" y="2404153"/>
            <a:chExt cx="2385720" cy="2385720"/>
          </a:xfrm>
        </p:grpSpPr>
        <p:sp>
          <p:nvSpPr>
            <p:cNvPr id="54" name="Oval 1">
              <a:extLst>
                <a:ext uri="{FF2B5EF4-FFF2-40B4-BE49-F238E27FC236}">
                  <a16:creationId xmlns:a16="http://schemas.microsoft.com/office/drawing/2014/main" id="{93472BB5-776A-4DC6-9D43-A77B512CC178}"/>
                </a:ext>
              </a:extLst>
            </p:cNvPr>
            <p:cNvSpPr/>
            <p:nvPr/>
          </p:nvSpPr>
          <p:spPr bwMode="auto">
            <a:xfrm>
              <a:off x="4940171" y="2404153"/>
              <a:ext cx="2385720" cy="2385720"/>
            </a:xfrm>
            <a:prstGeom prst="ellipse">
              <a:avLst/>
            </a:prstGeom>
            <a:noFill/>
            <a:ln w="69850" cap="flat" cmpd="sng" algn="ctr">
              <a:solidFill>
                <a:schemeClr val="tx2">
                  <a:alpha val="22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5" name="Oval 2">
              <a:extLst>
                <a:ext uri="{FF2B5EF4-FFF2-40B4-BE49-F238E27FC236}">
                  <a16:creationId xmlns:a16="http://schemas.microsoft.com/office/drawing/2014/main" id="{EC1F098A-C755-46AD-B07D-8FFB693C959A}"/>
                </a:ext>
              </a:extLst>
            </p:cNvPr>
            <p:cNvSpPr/>
            <p:nvPr/>
          </p:nvSpPr>
          <p:spPr bwMode="auto">
            <a:xfrm>
              <a:off x="5095602" y="2559584"/>
              <a:ext cx="2074858" cy="2074858"/>
            </a:xfrm>
            <a:prstGeom prst="ellipse">
              <a:avLst/>
            </a:prstGeom>
            <a:solidFill>
              <a:srgbClr val="313BD0"/>
            </a:solidFill>
            <a:ln w="57150">
              <a:solidFill>
                <a:schemeClr val="accent3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8" name="Freeform: Shape 6">
              <a:extLst>
                <a:ext uri="{FF2B5EF4-FFF2-40B4-BE49-F238E27FC236}">
                  <a16:creationId xmlns:a16="http://schemas.microsoft.com/office/drawing/2014/main" id="{766AB5F2-D3C8-44D1-80A1-9C08DDCB036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725613" y="3189595"/>
              <a:ext cx="814837" cy="814837"/>
            </a:xfrm>
            <a:custGeom>
              <a:avLst/>
              <a:gdLst>
                <a:gd name="connsiteX0" fmla="*/ 158750 w 508000"/>
                <a:gd name="connsiteY0" fmla="*/ 345281 h 508000"/>
                <a:gd name="connsiteX1" fmla="*/ 158750 w 508000"/>
                <a:gd name="connsiteY1" fmla="*/ 377031 h 508000"/>
                <a:gd name="connsiteX2" fmla="*/ 349250 w 508000"/>
                <a:gd name="connsiteY2" fmla="*/ 377031 h 508000"/>
                <a:gd name="connsiteX3" fmla="*/ 349250 w 508000"/>
                <a:gd name="connsiteY3" fmla="*/ 345281 h 508000"/>
                <a:gd name="connsiteX4" fmla="*/ 99219 w 508000"/>
                <a:gd name="connsiteY4" fmla="*/ 257969 h 508000"/>
                <a:gd name="connsiteX5" fmla="*/ 416719 w 508000"/>
                <a:gd name="connsiteY5" fmla="*/ 257969 h 508000"/>
                <a:gd name="connsiteX6" fmla="*/ 416719 w 508000"/>
                <a:gd name="connsiteY6" fmla="*/ 285750 h 508000"/>
                <a:gd name="connsiteX7" fmla="*/ 99219 w 508000"/>
                <a:gd name="connsiteY7" fmla="*/ 285750 h 508000"/>
                <a:gd name="connsiteX8" fmla="*/ 99219 w 508000"/>
                <a:gd name="connsiteY8" fmla="*/ 186531 h 508000"/>
                <a:gd name="connsiteX9" fmla="*/ 416719 w 508000"/>
                <a:gd name="connsiteY9" fmla="*/ 186531 h 508000"/>
                <a:gd name="connsiteX10" fmla="*/ 416719 w 508000"/>
                <a:gd name="connsiteY10" fmla="*/ 218281 h 508000"/>
                <a:gd name="connsiteX11" fmla="*/ 99219 w 508000"/>
                <a:gd name="connsiteY11" fmla="*/ 218281 h 508000"/>
                <a:gd name="connsiteX12" fmla="*/ 130969 w 508000"/>
                <a:gd name="connsiteY12" fmla="*/ 127000 h 508000"/>
                <a:gd name="connsiteX13" fmla="*/ 377032 w 508000"/>
                <a:gd name="connsiteY13" fmla="*/ 127000 h 508000"/>
                <a:gd name="connsiteX14" fmla="*/ 377032 w 508000"/>
                <a:gd name="connsiteY14" fmla="*/ 158750 h 508000"/>
                <a:gd name="connsiteX15" fmla="*/ 130969 w 508000"/>
                <a:gd name="connsiteY15" fmla="*/ 158750 h 508000"/>
                <a:gd name="connsiteX16" fmla="*/ 130969 w 508000"/>
                <a:gd name="connsiteY16" fmla="*/ 59531 h 508000"/>
                <a:gd name="connsiteX17" fmla="*/ 377032 w 508000"/>
                <a:gd name="connsiteY17" fmla="*/ 59531 h 508000"/>
                <a:gd name="connsiteX18" fmla="*/ 377032 w 508000"/>
                <a:gd name="connsiteY18" fmla="*/ 99219 h 508000"/>
                <a:gd name="connsiteX19" fmla="*/ 130969 w 508000"/>
                <a:gd name="connsiteY19" fmla="*/ 99219 h 508000"/>
                <a:gd name="connsiteX20" fmla="*/ 99219 w 508000"/>
                <a:gd name="connsiteY20" fmla="*/ 27781 h 508000"/>
                <a:gd name="connsiteX21" fmla="*/ 31750 w 508000"/>
                <a:gd name="connsiteY21" fmla="*/ 317500 h 508000"/>
                <a:gd name="connsiteX22" fmla="*/ 480219 w 508000"/>
                <a:gd name="connsiteY22" fmla="*/ 317500 h 508000"/>
                <a:gd name="connsiteX23" fmla="*/ 416719 w 508000"/>
                <a:gd name="connsiteY23" fmla="*/ 27781 h 508000"/>
                <a:gd name="connsiteX24" fmla="*/ 59531 w 508000"/>
                <a:gd name="connsiteY24" fmla="*/ 0 h 508000"/>
                <a:gd name="connsiteX25" fmla="*/ 448469 w 508000"/>
                <a:gd name="connsiteY25" fmla="*/ 0 h 508000"/>
                <a:gd name="connsiteX26" fmla="*/ 508000 w 508000"/>
                <a:gd name="connsiteY26" fmla="*/ 317500 h 508000"/>
                <a:gd name="connsiteX27" fmla="*/ 480219 w 508000"/>
                <a:gd name="connsiteY27" fmla="*/ 508000 h 508000"/>
                <a:gd name="connsiteX28" fmla="*/ 31750 w 508000"/>
                <a:gd name="connsiteY28" fmla="*/ 508000 h 508000"/>
                <a:gd name="connsiteX29" fmla="*/ 0 w 508000"/>
                <a:gd name="connsiteY29" fmla="*/ 317500 h 50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8000" h="508000">
                  <a:moveTo>
                    <a:pt x="158750" y="345281"/>
                  </a:moveTo>
                  <a:lnTo>
                    <a:pt x="158750" y="377031"/>
                  </a:lnTo>
                  <a:lnTo>
                    <a:pt x="349250" y="377031"/>
                  </a:lnTo>
                  <a:lnTo>
                    <a:pt x="349250" y="345281"/>
                  </a:lnTo>
                  <a:close/>
                  <a:moveTo>
                    <a:pt x="99219" y="257969"/>
                  </a:moveTo>
                  <a:lnTo>
                    <a:pt x="416719" y="257969"/>
                  </a:lnTo>
                  <a:lnTo>
                    <a:pt x="416719" y="285750"/>
                  </a:lnTo>
                  <a:lnTo>
                    <a:pt x="99219" y="285750"/>
                  </a:lnTo>
                  <a:close/>
                  <a:moveTo>
                    <a:pt x="99219" y="186531"/>
                  </a:moveTo>
                  <a:lnTo>
                    <a:pt x="416719" y="186531"/>
                  </a:lnTo>
                  <a:lnTo>
                    <a:pt x="416719" y="218281"/>
                  </a:lnTo>
                  <a:lnTo>
                    <a:pt x="99219" y="218281"/>
                  </a:lnTo>
                  <a:close/>
                  <a:moveTo>
                    <a:pt x="130969" y="127000"/>
                  </a:moveTo>
                  <a:lnTo>
                    <a:pt x="377032" y="127000"/>
                  </a:lnTo>
                  <a:lnTo>
                    <a:pt x="377032" y="158750"/>
                  </a:lnTo>
                  <a:lnTo>
                    <a:pt x="130969" y="158750"/>
                  </a:lnTo>
                  <a:close/>
                  <a:moveTo>
                    <a:pt x="130969" y="59531"/>
                  </a:moveTo>
                  <a:lnTo>
                    <a:pt x="377032" y="59531"/>
                  </a:lnTo>
                  <a:lnTo>
                    <a:pt x="377032" y="99219"/>
                  </a:lnTo>
                  <a:lnTo>
                    <a:pt x="130969" y="99219"/>
                  </a:lnTo>
                  <a:close/>
                  <a:moveTo>
                    <a:pt x="99219" y="27781"/>
                  </a:moveTo>
                  <a:lnTo>
                    <a:pt x="31750" y="317500"/>
                  </a:lnTo>
                  <a:lnTo>
                    <a:pt x="480219" y="317500"/>
                  </a:lnTo>
                  <a:lnTo>
                    <a:pt x="416719" y="27781"/>
                  </a:lnTo>
                  <a:close/>
                  <a:moveTo>
                    <a:pt x="59531" y="0"/>
                  </a:moveTo>
                  <a:lnTo>
                    <a:pt x="448469" y="0"/>
                  </a:lnTo>
                  <a:lnTo>
                    <a:pt x="508000" y="317500"/>
                  </a:lnTo>
                  <a:lnTo>
                    <a:pt x="480219" y="508000"/>
                  </a:lnTo>
                  <a:lnTo>
                    <a:pt x="31750" y="508000"/>
                  </a:lnTo>
                  <a:lnTo>
                    <a:pt x="0" y="3175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59" name="组合 58">
            <a:extLst>
              <a:ext uri="{FF2B5EF4-FFF2-40B4-BE49-F238E27FC236}">
                <a16:creationId xmlns:a16="http://schemas.microsoft.com/office/drawing/2014/main" id="{81C0FAD2-517C-4E8D-84FD-7D946C349C38}"/>
              </a:ext>
            </a:extLst>
          </p:cNvPr>
          <p:cNvGrpSpPr/>
          <p:nvPr/>
        </p:nvGrpSpPr>
        <p:grpSpPr>
          <a:xfrm>
            <a:off x="1568141" y="345622"/>
            <a:ext cx="4677472" cy="717879"/>
            <a:chOff x="2983480" y="4169076"/>
            <a:chExt cx="11526766" cy="717879"/>
          </a:xfrm>
        </p:grpSpPr>
        <p:sp>
          <p:nvSpPr>
            <p:cNvPr id="60" name="文本框 59">
              <a:extLst>
                <a:ext uri="{FF2B5EF4-FFF2-40B4-BE49-F238E27FC236}">
                  <a16:creationId xmlns:a16="http://schemas.microsoft.com/office/drawing/2014/main" id="{5DA08EBE-D407-46FB-AA96-350A4C306263}"/>
                </a:ext>
              </a:extLst>
            </p:cNvPr>
            <p:cNvSpPr txBox="1"/>
            <p:nvPr/>
          </p:nvSpPr>
          <p:spPr>
            <a:xfrm>
              <a:off x="2983480" y="4169076"/>
              <a:ext cx="8663108" cy="560153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14000"/>
                </a:lnSpc>
              </a:pPr>
              <a:r>
                <a:rPr lang="zh-CN" altLang="en-US" sz="2800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添加标题文本此处</a:t>
              </a:r>
              <a:endParaRPr lang="en-US" altLang="zh-CN" sz="28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1" name="文本框 60">
              <a:extLst>
                <a:ext uri="{FF2B5EF4-FFF2-40B4-BE49-F238E27FC236}">
                  <a16:creationId xmlns:a16="http://schemas.microsoft.com/office/drawing/2014/main" id="{7B49A2DE-A855-4CA7-8F67-73B9B267AE5E}"/>
                </a:ext>
              </a:extLst>
            </p:cNvPr>
            <p:cNvSpPr txBox="1"/>
            <p:nvPr/>
          </p:nvSpPr>
          <p:spPr>
            <a:xfrm>
              <a:off x="2983480" y="4625793"/>
              <a:ext cx="11526766" cy="26116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14000"/>
                </a:lnSpc>
              </a:pPr>
              <a:r>
                <a:rPr lang="en-US" altLang="zh-CN" sz="1050" dirty="0">
                  <a:solidFill>
                    <a:schemeClr val="bg1"/>
                  </a:solidFill>
                  <a:cs typeface="+mn-ea"/>
                  <a:sym typeface="+mn-lt"/>
                </a:rPr>
                <a:t>The user can demonstrate on a projector or computer,</a:t>
              </a:r>
            </a:p>
          </p:txBody>
        </p:sp>
      </p:grpSp>
      <p:grpSp>
        <p:nvGrpSpPr>
          <p:cNvPr id="62" name="组合 61">
            <a:extLst>
              <a:ext uri="{FF2B5EF4-FFF2-40B4-BE49-F238E27FC236}">
                <a16:creationId xmlns:a16="http://schemas.microsoft.com/office/drawing/2014/main" id="{CCA1F02E-7704-4AAE-A180-0AD8F9566011}"/>
              </a:ext>
            </a:extLst>
          </p:cNvPr>
          <p:cNvGrpSpPr/>
          <p:nvPr/>
        </p:nvGrpSpPr>
        <p:grpSpPr>
          <a:xfrm>
            <a:off x="1568141" y="2038742"/>
            <a:ext cx="2732898" cy="822038"/>
            <a:chOff x="874713" y="3325188"/>
            <a:chExt cx="2732898" cy="822038"/>
          </a:xfrm>
        </p:grpSpPr>
        <p:sp>
          <p:nvSpPr>
            <p:cNvPr id="63" name="矩形 62">
              <a:extLst>
                <a:ext uri="{FF2B5EF4-FFF2-40B4-BE49-F238E27FC236}">
                  <a16:creationId xmlns:a16="http://schemas.microsoft.com/office/drawing/2014/main" id="{A8942FD5-72AF-47B1-BC34-A47B6F13A633}"/>
                </a:ext>
              </a:extLst>
            </p:cNvPr>
            <p:cNvSpPr/>
            <p:nvPr/>
          </p:nvSpPr>
          <p:spPr>
            <a:xfrm>
              <a:off x="874713" y="3648628"/>
              <a:ext cx="2732898" cy="4985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100" dirty="0">
                  <a:solidFill>
                    <a:schemeClr val="bg1"/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100" dirty="0">
                  <a:solidFill>
                    <a:schemeClr val="bg1"/>
                  </a:solidFill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64" name="矩形 63">
              <a:extLst>
                <a:ext uri="{FF2B5EF4-FFF2-40B4-BE49-F238E27FC236}">
                  <a16:creationId xmlns:a16="http://schemas.microsoft.com/office/drawing/2014/main" id="{2EBCBB7F-788A-4237-AFD4-BC2503291A6E}"/>
                </a:ext>
              </a:extLst>
            </p:cNvPr>
            <p:cNvSpPr/>
            <p:nvPr/>
          </p:nvSpPr>
          <p:spPr>
            <a:xfrm>
              <a:off x="874713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sp>
        <p:nvSpPr>
          <p:cNvPr id="39" name="椭圆 1">
            <a:extLst>
              <a:ext uri="{FF2B5EF4-FFF2-40B4-BE49-F238E27FC236}">
                <a16:creationId xmlns:a16="http://schemas.microsoft.com/office/drawing/2014/main" id="{215E258B-0402-45EE-B308-BD73DA7DBBAB}"/>
              </a:ext>
            </a:extLst>
          </p:cNvPr>
          <p:cNvSpPr/>
          <p:nvPr/>
        </p:nvSpPr>
        <p:spPr>
          <a:xfrm>
            <a:off x="1019923" y="2233881"/>
            <a:ext cx="384917" cy="431760"/>
          </a:xfrm>
          <a:custGeom>
            <a:avLst/>
            <a:gdLst>
              <a:gd name="connsiteX0" fmla="*/ 199932 w 300038"/>
              <a:gd name="connsiteY0" fmla="*/ 273051 h 336551"/>
              <a:gd name="connsiteX1" fmla="*/ 192088 w 300038"/>
              <a:gd name="connsiteY1" fmla="*/ 280989 h 336551"/>
              <a:gd name="connsiteX2" fmla="*/ 192088 w 300038"/>
              <a:gd name="connsiteY2" fmla="*/ 306124 h 336551"/>
              <a:gd name="connsiteX3" fmla="*/ 199932 w 300038"/>
              <a:gd name="connsiteY3" fmla="*/ 312739 h 336551"/>
              <a:gd name="connsiteX4" fmla="*/ 250919 w 300038"/>
              <a:gd name="connsiteY4" fmla="*/ 312739 h 336551"/>
              <a:gd name="connsiteX5" fmla="*/ 258763 w 300038"/>
              <a:gd name="connsiteY5" fmla="*/ 306124 h 336551"/>
              <a:gd name="connsiteX6" fmla="*/ 258763 w 300038"/>
              <a:gd name="connsiteY6" fmla="*/ 280989 h 336551"/>
              <a:gd name="connsiteX7" fmla="*/ 250919 w 300038"/>
              <a:gd name="connsiteY7" fmla="*/ 273051 h 336551"/>
              <a:gd name="connsiteX8" fmla="*/ 199932 w 300038"/>
              <a:gd name="connsiteY8" fmla="*/ 273051 h 336551"/>
              <a:gd name="connsiteX9" fmla="*/ 101328 w 300038"/>
              <a:gd name="connsiteY9" fmla="*/ 196851 h 336551"/>
              <a:gd name="connsiteX10" fmla="*/ 107908 w 300038"/>
              <a:gd name="connsiteY10" fmla="*/ 196851 h 336551"/>
              <a:gd name="connsiteX11" fmla="*/ 111856 w 300038"/>
              <a:gd name="connsiteY11" fmla="*/ 202123 h 336551"/>
              <a:gd name="connsiteX12" fmla="*/ 128964 w 300038"/>
              <a:gd name="connsiteY12" fmla="*/ 248250 h 336551"/>
              <a:gd name="connsiteX13" fmla="*/ 131595 w 300038"/>
              <a:gd name="connsiteY13" fmla="*/ 239025 h 336551"/>
              <a:gd name="connsiteX14" fmla="*/ 126332 w 300038"/>
              <a:gd name="connsiteY14" fmla="*/ 225845 h 336551"/>
              <a:gd name="connsiteX15" fmla="*/ 127648 w 300038"/>
              <a:gd name="connsiteY15" fmla="*/ 217938 h 336551"/>
              <a:gd name="connsiteX16" fmla="*/ 132911 w 300038"/>
              <a:gd name="connsiteY16" fmla="*/ 215302 h 336551"/>
              <a:gd name="connsiteX17" fmla="*/ 167126 w 300038"/>
              <a:gd name="connsiteY17" fmla="*/ 215302 h 336551"/>
              <a:gd name="connsiteX18" fmla="*/ 172390 w 300038"/>
              <a:gd name="connsiteY18" fmla="*/ 217938 h 336551"/>
              <a:gd name="connsiteX19" fmla="*/ 173706 w 300038"/>
              <a:gd name="connsiteY19" fmla="*/ 225845 h 336551"/>
              <a:gd name="connsiteX20" fmla="*/ 168442 w 300038"/>
              <a:gd name="connsiteY20" fmla="*/ 239025 h 336551"/>
              <a:gd name="connsiteX21" fmla="*/ 171074 w 300038"/>
              <a:gd name="connsiteY21" fmla="*/ 248250 h 336551"/>
              <a:gd name="connsiteX22" fmla="*/ 188182 w 300038"/>
              <a:gd name="connsiteY22" fmla="*/ 202123 h 336551"/>
              <a:gd name="connsiteX23" fmla="*/ 192130 w 300038"/>
              <a:gd name="connsiteY23" fmla="*/ 196851 h 336551"/>
              <a:gd name="connsiteX24" fmla="*/ 198710 w 300038"/>
              <a:gd name="connsiteY24" fmla="*/ 196851 h 336551"/>
              <a:gd name="connsiteX25" fmla="*/ 265823 w 300038"/>
              <a:gd name="connsiteY25" fmla="*/ 224527 h 336551"/>
              <a:gd name="connsiteX26" fmla="*/ 300038 w 300038"/>
              <a:gd name="connsiteY26" fmla="*/ 274609 h 336551"/>
              <a:gd name="connsiteX27" fmla="*/ 300038 w 300038"/>
              <a:gd name="connsiteY27" fmla="*/ 328643 h 336551"/>
              <a:gd name="connsiteX28" fmla="*/ 292142 w 300038"/>
              <a:gd name="connsiteY28" fmla="*/ 336551 h 336551"/>
              <a:gd name="connsiteX29" fmla="*/ 7896 w 300038"/>
              <a:gd name="connsiteY29" fmla="*/ 336551 h 336551"/>
              <a:gd name="connsiteX30" fmla="*/ 0 w 300038"/>
              <a:gd name="connsiteY30" fmla="*/ 328643 h 336551"/>
              <a:gd name="connsiteX31" fmla="*/ 0 w 300038"/>
              <a:gd name="connsiteY31" fmla="*/ 274609 h 336551"/>
              <a:gd name="connsiteX32" fmla="*/ 34215 w 300038"/>
              <a:gd name="connsiteY32" fmla="*/ 224527 h 336551"/>
              <a:gd name="connsiteX33" fmla="*/ 101328 w 300038"/>
              <a:gd name="connsiteY33" fmla="*/ 196851 h 336551"/>
              <a:gd name="connsiteX34" fmla="*/ 155328 w 300038"/>
              <a:gd name="connsiteY34" fmla="*/ 0 h 336551"/>
              <a:gd name="connsiteX35" fmla="*/ 201775 w 300038"/>
              <a:gd name="connsiteY35" fmla="*/ 15854 h 336551"/>
              <a:gd name="connsiteX36" fmla="*/ 223008 w 300038"/>
              <a:gd name="connsiteY36" fmla="*/ 79268 h 336551"/>
              <a:gd name="connsiteX37" fmla="*/ 224335 w 300038"/>
              <a:gd name="connsiteY37" fmla="*/ 93801 h 336551"/>
              <a:gd name="connsiteX38" fmla="*/ 229643 w 300038"/>
              <a:gd name="connsiteY38" fmla="*/ 100407 h 336551"/>
              <a:gd name="connsiteX39" fmla="*/ 232297 w 300038"/>
              <a:gd name="connsiteY39" fmla="*/ 125508 h 336551"/>
              <a:gd name="connsiteX40" fmla="*/ 208410 w 300038"/>
              <a:gd name="connsiteY40" fmla="*/ 151931 h 336551"/>
              <a:gd name="connsiteX41" fmla="*/ 185850 w 300038"/>
              <a:gd name="connsiteY41" fmla="*/ 183639 h 336551"/>
              <a:gd name="connsiteX42" fmla="*/ 172579 w 300038"/>
              <a:gd name="connsiteY42" fmla="*/ 192887 h 336551"/>
              <a:gd name="connsiteX43" fmla="*/ 150019 w 300038"/>
              <a:gd name="connsiteY43" fmla="*/ 196850 h 336551"/>
              <a:gd name="connsiteX44" fmla="*/ 127459 w 300038"/>
              <a:gd name="connsiteY44" fmla="*/ 192887 h 336551"/>
              <a:gd name="connsiteX45" fmla="*/ 114189 w 300038"/>
              <a:gd name="connsiteY45" fmla="*/ 183639 h 336551"/>
              <a:gd name="connsiteX46" fmla="*/ 91629 w 300038"/>
              <a:gd name="connsiteY46" fmla="*/ 151931 h 336551"/>
              <a:gd name="connsiteX47" fmla="*/ 67742 w 300038"/>
              <a:gd name="connsiteY47" fmla="*/ 125508 h 336551"/>
              <a:gd name="connsiteX48" fmla="*/ 70396 w 300038"/>
              <a:gd name="connsiteY48" fmla="*/ 100407 h 336551"/>
              <a:gd name="connsiteX49" fmla="*/ 75704 w 300038"/>
              <a:gd name="connsiteY49" fmla="*/ 93801 h 336551"/>
              <a:gd name="connsiteX50" fmla="*/ 77031 w 300038"/>
              <a:gd name="connsiteY50" fmla="*/ 85874 h 336551"/>
              <a:gd name="connsiteX51" fmla="*/ 74377 w 300038"/>
              <a:gd name="connsiteY51" fmla="*/ 50203 h 336551"/>
              <a:gd name="connsiteX52" fmla="*/ 103572 w 300038"/>
              <a:gd name="connsiteY52" fmla="*/ 27744 h 336551"/>
              <a:gd name="connsiteX53" fmla="*/ 119497 w 300038"/>
              <a:gd name="connsiteY53" fmla="*/ 10569 h 336551"/>
              <a:gd name="connsiteX54" fmla="*/ 155328 w 300038"/>
              <a:gd name="connsiteY54" fmla="*/ 0 h 336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00038" h="336551">
                <a:moveTo>
                  <a:pt x="199932" y="273051"/>
                </a:moveTo>
                <a:cubicBezTo>
                  <a:pt x="194703" y="273051"/>
                  <a:pt x="192088" y="277020"/>
                  <a:pt x="192088" y="280989"/>
                </a:cubicBezTo>
                <a:cubicBezTo>
                  <a:pt x="192088" y="306124"/>
                  <a:pt x="192088" y="306124"/>
                  <a:pt x="192088" y="306124"/>
                </a:cubicBezTo>
                <a:cubicBezTo>
                  <a:pt x="192088" y="310093"/>
                  <a:pt x="194703" y="312739"/>
                  <a:pt x="199932" y="312739"/>
                </a:cubicBezTo>
                <a:cubicBezTo>
                  <a:pt x="250919" y="312739"/>
                  <a:pt x="250919" y="312739"/>
                  <a:pt x="250919" y="312739"/>
                </a:cubicBezTo>
                <a:cubicBezTo>
                  <a:pt x="254841" y="312739"/>
                  <a:pt x="258763" y="310093"/>
                  <a:pt x="258763" y="306124"/>
                </a:cubicBezTo>
                <a:lnTo>
                  <a:pt x="258763" y="280989"/>
                </a:lnTo>
                <a:cubicBezTo>
                  <a:pt x="258763" y="277020"/>
                  <a:pt x="254841" y="273051"/>
                  <a:pt x="250919" y="273051"/>
                </a:cubicBezTo>
                <a:cubicBezTo>
                  <a:pt x="199932" y="273051"/>
                  <a:pt x="199932" y="273051"/>
                  <a:pt x="199932" y="273051"/>
                </a:cubicBezTo>
                <a:close/>
                <a:moveTo>
                  <a:pt x="101328" y="196851"/>
                </a:moveTo>
                <a:cubicBezTo>
                  <a:pt x="103960" y="196851"/>
                  <a:pt x="105276" y="196851"/>
                  <a:pt x="107908" y="196851"/>
                </a:cubicBezTo>
                <a:cubicBezTo>
                  <a:pt x="109224" y="198169"/>
                  <a:pt x="110540" y="199487"/>
                  <a:pt x="111856" y="202123"/>
                </a:cubicBezTo>
                <a:cubicBezTo>
                  <a:pt x="128964" y="248250"/>
                  <a:pt x="128964" y="248250"/>
                  <a:pt x="128964" y="248250"/>
                </a:cubicBezTo>
                <a:cubicBezTo>
                  <a:pt x="131595" y="239025"/>
                  <a:pt x="131595" y="239025"/>
                  <a:pt x="131595" y="239025"/>
                </a:cubicBezTo>
                <a:cubicBezTo>
                  <a:pt x="126332" y="225845"/>
                  <a:pt x="126332" y="225845"/>
                  <a:pt x="126332" y="225845"/>
                </a:cubicBezTo>
                <a:cubicBezTo>
                  <a:pt x="125016" y="223209"/>
                  <a:pt x="126332" y="220574"/>
                  <a:pt x="127648" y="217938"/>
                </a:cubicBezTo>
                <a:cubicBezTo>
                  <a:pt x="128964" y="216620"/>
                  <a:pt x="131595" y="215302"/>
                  <a:pt x="132911" y="215302"/>
                </a:cubicBezTo>
                <a:cubicBezTo>
                  <a:pt x="167126" y="215302"/>
                  <a:pt x="167126" y="215302"/>
                  <a:pt x="167126" y="215302"/>
                </a:cubicBezTo>
                <a:cubicBezTo>
                  <a:pt x="168442" y="215302"/>
                  <a:pt x="171074" y="216620"/>
                  <a:pt x="172390" y="217938"/>
                </a:cubicBezTo>
                <a:cubicBezTo>
                  <a:pt x="173706" y="220574"/>
                  <a:pt x="175022" y="223209"/>
                  <a:pt x="173706" y="225845"/>
                </a:cubicBezTo>
                <a:cubicBezTo>
                  <a:pt x="168442" y="239025"/>
                  <a:pt x="168442" y="239025"/>
                  <a:pt x="168442" y="239025"/>
                </a:cubicBezTo>
                <a:cubicBezTo>
                  <a:pt x="171074" y="248250"/>
                  <a:pt x="171074" y="248250"/>
                  <a:pt x="171074" y="248250"/>
                </a:cubicBezTo>
                <a:cubicBezTo>
                  <a:pt x="188182" y="202123"/>
                  <a:pt x="188182" y="202123"/>
                  <a:pt x="188182" y="202123"/>
                </a:cubicBezTo>
                <a:cubicBezTo>
                  <a:pt x="189498" y="199487"/>
                  <a:pt x="190814" y="198169"/>
                  <a:pt x="192130" y="196851"/>
                </a:cubicBezTo>
                <a:cubicBezTo>
                  <a:pt x="194762" y="196851"/>
                  <a:pt x="196078" y="196851"/>
                  <a:pt x="198710" y="196851"/>
                </a:cubicBezTo>
                <a:cubicBezTo>
                  <a:pt x="265823" y="224527"/>
                  <a:pt x="265823" y="224527"/>
                  <a:pt x="265823" y="224527"/>
                </a:cubicBezTo>
                <a:cubicBezTo>
                  <a:pt x="286879" y="232435"/>
                  <a:pt x="300038" y="252204"/>
                  <a:pt x="300038" y="274609"/>
                </a:cubicBezTo>
                <a:cubicBezTo>
                  <a:pt x="300038" y="328643"/>
                  <a:pt x="300038" y="328643"/>
                  <a:pt x="300038" y="328643"/>
                </a:cubicBezTo>
                <a:cubicBezTo>
                  <a:pt x="300038" y="332597"/>
                  <a:pt x="296090" y="336551"/>
                  <a:pt x="292142" y="336551"/>
                </a:cubicBezTo>
                <a:cubicBezTo>
                  <a:pt x="7896" y="336551"/>
                  <a:pt x="7896" y="336551"/>
                  <a:pt x="7896" y="336551"/>
                </a:cubicBezTo>
                <a:cubicBezTo>
                  <a:pt x="3948" y="336551"/>
                  <a:pt x="0" y="332597"/>
                  <a:pt x="0" y="328643"/>
                </a:cubicBezTo>
                <a:cubicBezTo>
                  <a:pt x="0" y="274609"/>
                  <a:pt x="0" y="274609"/>
                  <a:pt x="0" y="274609"/>
                </a:cubicBezTo>
                <a:cubicBezTo>
                  <a:pt x="0" y="252204"/>
                  <a:pt x="13159" y="232435"/>
                  <a:pt x="34215" y="224527"/>
                </a:cubicBezTo>
                <a:cubicBezTo>
                  <a:pt x="101328" y="196851"/>
                  <a:pt x="101328" y="196851"/>
                  <a:pt x="101328" y="196851"/>
                </a:cubicBezTo>
                <a:close/>
                <a:moveTo>
                  <a:pt x="155328" y="0"/>
                </a:moveTo>
                <a:cubicBezTo>
                  <a:pt x="171252" y="0"/>
                  <a:pt x="187177" y="5285"/>
                  <a:pt x="201775" y="15854"/>
                </a:cubicBezTo>
                <a:cubicBezTo>
                  <a:pt x="225662" y="34350"/>
                  <a:pt x="223008" y="72663"/>
                  <a:pt x="223008" y="79268"/>
                </a:cubicBezTo>
                <a:cubicBezTo>
                  <a:pt x="223008" y="84553"/>
                  <a:pt x="224335" y="89838"/>
                  <a:pt x="224335" y="93801"/>
                </a:cubicBezTo>
                <a:cubicBezTo>
                  <a:pt x="225662" y="95122"/>
                  <a:pt x="228316" y="96443"/>
                  <a:pt x="229643" y="100407"/>
                </a:cubicBezTo>
                <a:cubicBezTo>
                  <a:pt x="234951" y="107012"/>
                  <a:pt x="234951" y="114939"/>
                  <a:pt x="232297" y="125508"/>
                </a:cubicBezTo>
                <a:cubicBezTo>
                  <a:pt x="226989" y="146647"/>
                  <a:pt x="215045" y="150610"/>
                  <a:pt x="208410" y="151931"/>
                </a:cubicBezTo>
                <a:cubicBezTo>
                  <a:pt x="204429" y="159858"/>
                  <a:pt x="195139" y="175712"/>
                  <a:pt x="185850" y="183639"/>
                </a:cubicBezTo>
                <a:cubicBezTo>
                  <a:pt x="183196" y="187602"/>
                  <a:pt x="177888" y="190244"/>
                  <a:pt x="172579" y="192887"/>
                </a:cubicBezTo>
                <a:cubicBezTo>
                  <a:pt x="164617" y="195529"/>
                  <a:pt x="157982" y="196850"/>
                  <a:pt x="150019" y="196850"/>
                </a:cubicBezTo>
                <a:cubicBezTo>
                  <a:pt x="142057" y="196850"/>
                  <a:pt x="135422" y="195529"/>
                  <a:pt x="127459" y="192887"/>
                </a:cubicBezTo>
                <a:cubicBezTo>
                  <a:pt x="122151" y="190244"/>
                  <a:pt x="116843" y="187602"/>
                  <a:pt x="114189" y="183639"/>
                </a:cubicBezTo>
                <a:cubicBezTo>
                  <a:pt x="104900" y="175712"/>
                  <a:pt x="95610" y="159858"/>
                  <a:pt x="91629" y="151931"/>
                </a:cubicBezTo>
                <a:cubicBezTo>
                  <a:pt x="84994" y="150610"/>
                  <a:pt x="73050" y="146647"/>
                  <a:pt x="67742" y="125508"/>
                </a:cubicBezTo>
                <a:cubicBezTo>
                  <a:pt x="65088" y="114939"/>
                  <a:pt x="65088" y="107012"/>
                  <a:pt x="70396" y="100407"/>
                </a:cubicBezTo>
                <a:cubicBezTo>
                  <a:pt x="71723" y="96443"/>
                  <a:pt x="74377" y="95122"/>
                  <a:pt x="75704" y="93801"/>
                </a:cubicBezTo>
                <a:cubicBezTo>
                  <a:pt x="75704" y="91159"/>
                  <a:pt x="75704" y="88516"/>
                  <a:pt x="77031" y="85874"/>
                </a:cubicBezTo>
                <a:cubicBezTo>
                  <a:pt x="73050" y="80590"/>
                  <a:pt x="67742" y="68699"/>
                  <a:pt x="74377" y="50203"/>
                </a:cubicBezTo>
                <a:cubicBezTo>
                  <a:pt x="81013" y="30386"/>
                  <a:pt x="95610" y="27744"/>
                  <a:pt x="103572" y="27744"/>
                </a:cubicBezTo>
                <a:cubicBezTo>
                  <a:pt x="106227" y="22459"/>
                  <a:pt x="111535" y="17175"/>
                  <a:pt x="119497" y="10569"/>
                </a:cubicBezTo>
                <a:cubicBezTo>
                  <a:pt x="128786" y="3963"/>
                  <a:pt x="142057" y="0"/>
                  <a:pt x="15532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04E9643F-073D-4DE7-ADF6-164231D6BB21}"/>
              </a:ext>
            </a:extLst>
          </p:cNvPr>
          <p:cNvGrpSpPr/>
          <p:nvPr/>
        </p:nvGrpSpPr>
        <p:grpSpPr>
          <a:xfrm>
            <a:off x="1568141" y="3268333"/>
            <a:ext cx="2732898" cy="822038"/>
            <a:chOff x="874713" y="3325188"/>
            <a:chExt cx="2732898" cy="822038"/>
          </a:xfrm>
        </p:grpSpPr>
        <p:sp>
          <p:nvSpPr>
            <p:cNvPr id="17" name="矩形 16">
              <a:extLst>
                <a:ext uri="{FF2B5EF4-FFF2-40B4-BE49-F238E27FC236}">
                  <a16:creationId xmlns:a16="http://schemas.microsoft.com/office/drawing/2014/main" id="{6ACFAB49-A56B-4F6D-B4C1-F81B84201D34}"/>
                </a:ext>
              </a:extLst>
            </p:cNvPr>
            <p:cNvSpPr/>
            <p:nvPr/>
          </p:nvSpPr>
          <p:spPr>
            <a:xfrm>
              <a:off x="874713" y="3648628"/>
              <a:ext cx="2732898" cy="4985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100" dirty="0">
                  <a:solidFill>
                    <a:schemeClr val="bg1"/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100" dirty="0">
                  <a:solidFill>
                    <a:schemeClr val="bg1"/>
                  </a:solidFill>
                  <a:cs typeface="+mn-ea"/>
                  <a:sym typeface="+mn-lt"/>
                </a:rPr>
                <a:t>……</a:t>
              </a:r>
              <a:endParaRPr lang="zh-CN" altLang="en-US" sz="11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FCDDECEC-196C-4738-9911-7E6DA5C0CCF8}"/>
                </a:ext>
              </a:extLst>
            </p:cNvPr>
            <p:cNvSpPr/>
            <p:nvPr/>
          </p:nvSpPr>
          <p:spPr>
            <a:xfrm>
              <a:off x="874713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sp>
        <p:nvSpPr>
          <p:cNvPr id="40" name="椭圆 15">
            <a:extLst>
              <a:ext uri="{FF2B5EF4-FFF2-40B4-BE49-F238E27FC236}">
                <a16:creationId xmlns:a16="http://schemas.microsoft.com/office/drawing/2014/main" id="{70082B4A-B4E6-4CF4-8C02-FB9E6C09D170}"/>
              </a:ext>
            </a:extLst>
          </p:cNvPr>
          <p:cNvSpPr/>
          <p:nvPr/>
        </p:nvSpPr>
        <p:spPr>
          <a:xfrm>
            <a:off x="996501" y="3519216"/>
            <a:ext cx="431760" cy="320272"/>
          </a:xfrm>
          <a:custGeom>
            <a:avLst/>
            <a:gdLst>
              <a:gd name="connsiteX0" fmla="*/ 9246 w 338138"/>
              <a:gd name="connsiteY0" fmla="*/ 217487 h 250825"/>
              <a:gd name="connsiteX1" fmla="*/ 328892 w 338138"/>
              <a:gd name="connsiteY1" fmla="*/ 217487 h 250825"/>
              <a:gd name="connsiteX2" fmla="*/ 338138 w 338138"/>
              <a:gd name="connsiteY2" fmla="*/ 226822 h 250825"/>
              <a:gd name="connsiteX3" fmla="*/ 314363 w 338138"/>
              <a:gd name="connsiteY3" fmla="*/ 250825 h 250825"/>
              <a:gd name="connsiteX4" fmla="*/ 23775 w 338138"/>
              <a:gd name="connsiteY4" fmla="*/ 250825 h 250825"/>
              <a:gd name="connsiteX5" fmla="*/ 0 w 338138"/>
              <a:gd name="connsiteY5" fmla="*/ 226822 h 250825"/>
              <a:gd name="connsiteX6" fmla="*/ 9246 w 338138"/>
              <a:gd name="connsiteY6" fmla="*/ 217487 h 250825"/>
              <a:gd name="connsiteX7" fmla="*/ 100182 w 338138"/>
              <a:gd name="connsiteY7" fmla="*/ 100012 h 250825"/>
              <a:gd name="connsiteX8" fmla="*/ 123655 w 338138"/>
              <a:gd name="connsiteY8" fmla="*/ 100012 h 250825"/>
              <a:gd name="connsiteX9" fmla="*/ 130175 w 338138"/>
              <a:gd name="connsiteY9" fmla="*/ 106705 h 250825"/>
              <a:gd name="connsiteX10" fmla="*/ 130175 w 338138"/>
              <a:gd name="connsiteY10" fmla="*/ 161583 h 250825"/>
              <a:gd name="connsiteX11" fmla="*/ 123655 w 338138"/>
              <a:gd name="connsiteY11" fmla="*/ 168275 h 250825"/>
              <a:gd name="connsiteX12" fmla="*/ 100182 w 338138"/>
              <a:gd name="connsiteY12" fmla="*/ 168275 h 250825"/>
              <a:gd name="connsiteX13" fmla="*/ 93662 w 338138"/>
              <a:gd name="connsiteY13" fmla="*/ 161583 h 250825"/>
              <a:gd name="connsiteX14" fmla="*/ 93662 w 338138"/>
              <a:gd name="connsiteY14" fmla="*/ 106705 h 250825"/>
              <a:gd name="connsiteX15" fmla="*/ 100182 w 338138"/>
              <a:gd name="connsiteY15" fmla="*/ 100012 h 250825"/>
              <a:gd name="connsiteX16" fmla="*/ 157332 w 338138"/>
              <a:gd name="connsiteY16" fmla="*/ 77787 h 250825"/>
              <a:gd name="connsiteX17" fmla="*/ 180805 w 338138"/>
              <a:gd name="connsiteY17" fmla="*/ 77787 h 250825"/>
              <a:gd name="connsiteX18" fmla="*/ 187325 w 338138"/>
              <a:gd name="connsiteY18" fmla="*/ 84441 h 250825"/>
              <a:gd name="connsiteX19" fmla="*/ 187325 w 338138"/>
              <a:gd name="connsiteY19" fmla="*/ 161622 h 250825"/>
              <a:gd name="connsiteX20" fmla="*/ 180805 w 338138"/>
              <a:gd name="connsiteY20" fmla="*/ 168275 h 250825"/>
              <a:gd name="connsiteX21" fmla="*/ 157332 w 338138"/>
              <a:gd name="connsiteY21" fmla="*/ 168275 h 250825"/>
              <a:gd name="connsiteX22" fmla="*/ 150812 w 338138"/>
              <a:gd name="connsiteY22" fmla="*/ 161622 h 250825"/>
              <a:gd name="connsiteX23" fmla="*/ 150812 w 338138"/>
              <a:gd name="connsiteY23" fmla="*/ 84441 h 250825"/>
              <a:gd name="connsiteX24" fmla="*/ 157332 w 338138"/>
              <a:gd name="connsiteY24" fmla="*/ 77787 h 250825"/>
              <a:gd name="connsiteX25" fmla="*/ 216070 w 338138"/>
              <a:gd name="connsiteY25" fmla="*/ 49212 h 250825"/>
              <a:gd name="connsiteX26" fmla="*/ 239543 w 338138"/>
              <a:gd name="connsiteY26" fmla="*/ 49212 h 250825"/>
              <a:gd name="connsiteX27" fmla="*/ 246063 w 338138"/>
              <a:gd name="connsiteY27" fmla="*/ 55827 h 250825"/>
              <a:gd name="connsiteX28" fmla="*/ 246063 w 338138"/>
              <a:gd name="connsiteY28" fmla="*/ 161661 h 250825"/>
              <a:gd name="connsiteX29" fmla="*/ 239543 w 338138"/>
              <a:gd name="connsiteY29" fmla="*/ 168275 h 250825"/>
              <a:gd name="connsiteX30" fmla="*/ 216070 w 338138"/>
              <a:gd name="connsiteY30" fmla="*/ 168275 h 250825"/>
              <a:gd name="connsiteX31" fmla="*/ 209550 w 338138"/>
              <a:gd name="connsiteY31" fmla="*/ 161661 h 250825"/>
              <a:gd name="connsiteX32" fmla="*/ 209550 w 338138"/>
              <a:gd name="connsiteY32" fmla="*/ 55827 h 250825"/>
              <a:gd name="connsiteX33" fmla="*/ 216070 w 338138"/>
              <a:gd name="connsiteY33" fmla="*/ 49212 h 250825"/>
              <a:gd name="connsiteX34" fmla="*/ 53428 w 338138"/>
              <a:gd name="connsiteY34" fmla="*/ 22225 h 250825"/>
              <a:gd name="connsiteX35" fmla="*/ 50800 w 338138"/>
              <a:gd name="connsiteY35" fmla="*/ 24858 h 250825"/>
              <a:gd name="connsiteX36" fmla="*/ 50800 w 338138"/>
              <a:gd name="connsiteY36" fmla="*/ 182834 h 250825"/>
              <a:gd name="connsiteX37" fmla="*/ 53428 w 338138"/>
              <a:gd name="connsiteY37" fmla="*/ 184150 h 250825"/>
              <a:gd name="connsiteX38" fmla="*/ 284710 w 338138"/>
              <a:gd name="connsiteY38" fmla="*/ 184150 h 250825"/>
              <a:gd name="connsiteX39" fmla="*/ 287338 w 338138"/>
              <a:gd name="connsiteY39" fmla="*/ 182834 h 250825"/>
              <a:gd name="connsiteX40" fmla="*/ 287338 w 338138"/>
              <a:gd name="connsiteY40" fmla="*/ 24858 h 250825"/>
              <a:gd name="connsiteX41" fmla="*/ 284710 w 338138"/>
              <a:gd name="connsiteY41" fmla="*/ 22225 h 250825"/>
              <a:gd name="connsiteX42" fmla="*/ 53428 w 338138"/>
              <a:gd name="connsiteY42" fmla="*/ 22225 h 250825"/>
              <a:gd name="connsiteX43" fmla="*/ 53663 w 338138"/>
              <a:gd name="connsiteY43" fmla="*/ 0 h 250825"/>
              <a:gd name="connsiteX44" fmla="*/ 286062 w 338138"/>
              <a:gd name="connsiteY44" fmla="*/ 0 h 250825"/>
              <a:gd name="connsiteX45" fmla="*/ 311150 w 338138"/>
              <a:gd name="connsiteY45" fmla="*/ 25008 h 250825"/>
              <a:gd name="connsiteX46" fmla="*/ 311150 w 338138"/>
              <a:gd name="connsiteY46" fmla="*/ 182955 h 250825"/>
              <a:gd name="connsiteX47" fmla="*/ 286062 w 338138"/>
              <a:gd name="connsiteY47" fmla="*/ 207963 h 250825"/>
              <a:gd name="connsiteX48" fmla="*/ 53663 w 338138"/>
              <a:gd name="connsiteY48" fmla="*/ 207963 h 250825"/>
              <a:gd name="connsiteX49" fmla="*/ 28575 w 338138"/>
              <a:gd name="connsiteY49" fmla="*/ 182955 h 250825"/>
              <a:gd name="connsiteX50" fmla="*/ 28575 w 338138"/>
              <a:gd name="connsiteY50" fmla="*/ 25008 h 250825"/>
              <a:gd name="connsiteX51" fmla="*/ 53663 w 338138"/>
              <a:gd name="connsiteY51" fmla="*/ 0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8138" h="250825">
                <a:moveTo>
                  <a:pt x="9246" y="217487"/>
                </a:moveTo>
                <a:cubicBezTo>
                  <a:pt x="9246" y="217487"/>
                  <a:pt x="9246" y="217487"/>
                  <a:pt x="328892" y="217487"/>
                </a:cubicBezTo>
                <a:cubicBezTo>
                  <a:pt x="334176" y="217487"/>
                  <a:pt x="338138" y="221488"/>
                  <a:pt x="338138" y="226822"/>
                </a:cubicBezTo>
                <a:cubicBezTo>
                  <a:pt x="338138" y="240157"/>
                  <a:pt x="327571" y="250825"/>
                  <a:pt x="314363" y="250825"/>
                </a:cubicBezTo>
                <a:cubicBezTo>
                  <a:pt x="314363" y="250825"/>
                  <a:pt x="314363" y="250825"/>
                  <a:pt x="23775" y="250825"/>
                </a:cubicBezTo>
                <a:cubicBezTo>
                  <a:pt x="10567" y="250825"/>
                  <a:pt x="0" y="240157"/>
                  <a:pt x="0" y="226822"/>
                </a:cubicBezTo>
                <a:cubicBezTo>
                  <a:pt x="0" y="221488"/>
                  <a:pt x="3962" y="217487"/>
                  <a:pt x="9246" y="217487"/>
                </a:cubicBezTo>
                <a:close/>
                <a:moveTo>
                  <a:pt x="100182" y="100012"/>
                </a:moveTo>
                <a:cubicBezTo>
                  <a:pt x="100182" y="100012"/>
                  <a:pt x="100182" y="100012"/>
                  <a:pt x="123655" y="100012"/>
                </a:cubicBezTo>
                <a:cubicBezTo>
                  <a:pt x="127567" y="100012"/>
                  <a:pt x="130175" y="102689"/>
                  <a:pt x="130175" y="106705"/>
                </a:cubicBezTo>
                <a:cubicBezTo>
                  <a:pt x="130175" y="106705"/>
                  <a:pt x="130175" y="106705"/>
                  <a:pt x="130175" y="161583"/>
                </a:cubicBezTo>
                <a:cubicBezTo>
                  <a:pt x="130175" y="165598"/>
                  <a:pt x="127567" y="168275"/>
                  <a:pt x="123655" y="168275"/>
                </a:cubicBezTo>
                <a:cubicBezTo>
                  <a:pt x="123655" y="168275"/>
                  <a:pt x="123655" y="168275"/>
                  <a:pt x="100182" y="168275"/>
                </a:cubicBezTo>
                <a:cubicBezTo>
                  <a:pt x="96270" y="168275"/>
                  <a:pt x="93662" y="165598"/>
                  <a:pt x="93662" y="161583"/>
                </a:cubicBezTo>
                <a:cubicBezTo>
                  <a:pt x="93662" y="161583"/>
                  <a:pt x="93662" y="161583"/>
                  <a:pt x="93662" y="106705"/>
                </a:cubicBezTo>
                <a:cubicBezTo>
                  <a:pt x="93662" y="102689"/>
                  <a:pt x="96270" y="100012"/>
                  <a:pt x="100182" y="100012"/>
                </a:cubicBezTo>
                <a:close/>
                <a:moveTo>
                  <a:pt x="157332" y="77787"/>
                </a:moveTo>
                <a:cubicBezTo>
                  <a:pt x="157332" y="77787"/>
                  <a:pt x="157332" y="77787"/>
                  <a:pt x="180805" y="77787"/>
                </a:cubicBezTo>
                <a:cubicBezTo>
                  <a:pt x="184717" y="77787"/>
                  <a:pt x="187325" y="81779"/>
                  <a:pt x="187325" y="84441"/>
                </a:cubicBezTo>
                <a:cubicBezTo>
                  <a:pt x="187325" y="84441"/>
                  <a:pt x="187325" y="84441"/>
                  <a:pt x="187325" y="161622"/>
                </a:cubicBezTo>
                <a:cubicBezTo>
                  <a:pt x="187325" y="165614"/>
                  <a:pt x="184717" y="168275"/>
                  <a:pt x="180805" y="168275"/>
                </a:cubicBezTo>
                <a:cubicBezTo>
                  <a:pt x="180805" y="168275"/>
                  <a:pt x="180805" y="168275"/>
                  <a:pt x="157332" y="168275"/>
                </a:cubicBezTo>
                <a:cubicBezTo>
                  <a:pt x="153420" y="168275"/>
                  <a:pt x="150812" y="165614"/>
                  <a:pt x="150812" y="161622"/>
                </a:cubicBezTo>
                <a:cubicBezTo>
                  <a:pt x="150812" y="161622"/>
                  <a:pt x="150812" y="161622"/>
                  <a:pt x="150812" y="84441"/>
                </a:cubicBezTo>
                <a:cubicBezTo>
                  <a:pt x="150812" y="81779"/>
                  <a:pt x="153420" y="77787"/>
                  <a:pt x="157332" y="77787"/>
                </a:cubicBezTo>
                <a:close/>
                <a:moveTo>
                  <a:pt x="216070" y="49212"/>
                </a:moveTo>
                <a:cubicBezTo>
                  <a:pt x="216070" y="49212"/>
                  <a:pt x="216070" y="49212"/>
                  <a:pt x="239543" y="49212"/>
                </a:cubicBezTo>
                <a:cubicBezTo>
                  <a:pt x="243455" y="49212"/>
                  <a:pt x="246063" y="51858"/>
                  <a:pt x="246063" y="55827"/>
                </a:cubicBezTo>
                <a:cubicBezTo>
                  <a:pt x="246063" y="55827"/>
                  <a:pt x="246063" y="55827"/>
                  <a:pt x="246063" y="161661"/>
                </a:cubicBezTo>
                <a:cubicBezTo>
                  <a:pt x="246063" y="165629"/>
                  <a:pt x="243455" y="168275"/>
                  <a:pt x="239543" y="168275"/>
                </a:cubicBezTo>
                <a:cubicBezTo>
                  <a:pt x="239543" y="168275"/>
                  <a:pt x="239543" y="168275"/>
                  <a:pt x="216070" y="168275"/>
                </a:cubicBezTo>
                <a:cubicBezTo>
                  <a:pt x="212158" y="168275"/>
                  <a:pt x="209550" y="165629"/>
                  <a:pt x="209550" y="161661"/>
                </a:cubicBezTo>
                <a:cubicBezTo>
                  <a:pt x="209550" y="161661"/>
                  <a:pt x="209550" y="161661"/>
                  <a:pt x="209550" y="55827"/>
                </a:cubicBezTo>
                <a:cubicBezTo>
                  <a:pt x="209550" y="51858"/>
                  <a:pt x="212158" y="49212"/>
                  <a:pt x="216070" y="49212"/>
                </a:cubicBezTo>
                <a:close/>
                <a:moveTo>
                  <a:pt x="53428" y="22225"/>
                </a:moveTo>
                <a:cubicBezTo>
                  <a:pt x="52114" y="22225"/>
                  <a:pt x="50800" y="23541"/>
                  <a:pt x="50800" y="24858"/>
                </a:cubicBezTo>
                <a:lnTo>
                  <a:pt x="50800" y="182834"/>
                </a:lnTo>
                <a:cubicBezTo>
                  <a:pt x="50800" y="184150"/>
                  <a:pt x="52114" y="184150"/>
                  <a:pt x="53428" y="184150"/>
                </a:cubicBezTo>
                <a:cubicBezTo>
                  <a:pt x="53428" y="184150"/>
                  <a:pt x="53428" y="184150"/>
                  <a:pt x="284710" y="184150"/>
                </a:cubicBezTo>
                <a:cubicBezTo>
                  <a:pt x="286024" y="184150"/>
                  <a:pt x="287338" y="184150"/>
                  <a:pt x="287338" y="182834"/>
                </a:cubicBezTo>
                <a:cubicBezTo>
                  <a:pt x="287338" y="182834"/>
                  <a:pt x="287338" y="182834"/>
                  <a:pt x="287338" y="24858"/>
                </a:cubicBezTo>
                <a:cubicBezTo>
                  <a:pt x="287338" y="23541"/>
                  <a:pt x="286024" y="22225"/>
                  <a:pt x="284710" y="22225"/>
                </a:cubicBezTo>
                <a:cubicBezTo>
                  <a:pt x="284710" y="22225"/>
                  <a:pt x="284710" y="22225"/>
                  <a:pt x="53428" y="22225"/>
                </a:cubicBezTo>
                <a:close/>
                <a:moveTo>
                  <a:pt x="53663" y="0"/>
                </a:moveTo>
                <a:cubicBezTo>
                  <a:pt x="53663" y="0"/>
                  <a:pt x="53663" y="0"/>
                  <a:pt x="286062" y="0"/>
                </a:cubicBezTo>
                <a:cubicBezTo>
                  <a:pt x="300587" y="0"/>
                  <a:pt x="311150" y="10530"/>
                  <a:pt x="311150" y="25008"/>
                </a:cubicBezTo>
                <a:cubicBezTo>
                  <a:pt x="311150" y="25008"/>
                  <a:pt x="311150" y="25008"/>
                  <a:pt x="311150" y="182955"/>
                </a:cubicBezTo>
                <a:cubicBezTo>
                  <a:pt x="311150" y="196117"/>
                  <a:pt x="300587" y="207963"/>
                  <a:pt x="286062" y="207963"/>
                </a:cubicBezTo>
                <a:cubicBezTo>
                  <a:pt x="286062" y="207963"/>
                  <a:pt x="286062" y="207963"/>
                  <a:pt x="53663" y="207963"/>
                </a:cubicBezTo>
                <a:cubicBezTo>
                  <a:pt x="39138" y="207963"/>
                  <a:pt x="28575" y="196117"/>
                  <a:pt x="28575" y="182955"/>
                </a:cubicBezTo>
                <a:cubicBezTo>
                  <a:pt x="28575" y="182955"/>
                  <a:pt x="28575" y="182955"/>
                  <a:pt x="28575" y="25008"/>
                </a:cubicBezTo>
                <a:cubicBezTo>
                  <a:pt x="28575" y="10530"/>
                  <a:pt x="39138" y="0"/>
                  <a:pt x="53663" y="0"/>
                </a:cubicBezTo>
                <a:close/>
              </a:path>
            </a:pathLst>
          </a:custGeom>
          <a:solidFill>
            <a:srgbClr val="9A22F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9ADB0FA3-BDF8-42B5-8DD8-3E046BC97242}"/>
              </a:ext>
            </a:extLst>
          </p:cNvPr>
          <p:cNvGrpSpPr/>
          <p:nvPr/>
        </p:nvGrpSpPr>
        <p:grpSpPr>
          <a:xfrm>
            <a:off x="1568141" y="4497923"/>
            <a:ext cx="2732898" cy="822038"/>
            <a:chOff x="874713" y="3325188"/>
            <a:chExt cx="2732898" cy="822038"/>
          </a:xfrm>
        </p:grpSpPr>
        <p:sp>
          <p:nvSpPr>
            <p:cNvPr id="22" name="矩形 21">
              <a:extLst>
                <a:ext uri="{FF2B5EF4-FFF2-40B4-BE49-F238E27FC236}">
                  <a16:creationId xmlns:a16="http://schemas.microsoft.com/office/drawing/2014/main" id="{E9A0B545-B421-420E-ABC0-63E95602F455}"/>
                </a:ext>
              </a:extLst>
            </p:cNvPr>
            <p:cNvSpPr/>
            <p:nvPr/>
          </p:nvSpPr>
          <p:spPr>
            <a:xfrm>
              <a:off x="874713" y="3648628"/>
              <a:ext cx="2732898" cy="4985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100" dirty="0">
                  <a:solidFill>
                    <a:schemeClr val="bg1"/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100" dirty="0">
                  <a:solidFill>
                    <a:schemeClr val="bg1"/>
                  </a:solidFill>
                  <a:cs typeface="+mn-ea"/>
                  <a:sym typeface="+mn-lt"/>
                </a:rPr>
                <a:t>……</a:t>
              </a:r>
              <a:endParaRPr lang="zh-CN" altLang="en-US" sz="11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矩形 22">
              <a:extLst>
                <a:ext uri="{FF2B5EF4-FFF2-40B4-BE49-F238E27FC236}">
                  <a16:creationId xmlns:a16="http://schemas.microsoft.com/office/drawing/2014/main" id="{011D66EF-E930-4C1C-A3B7-4D066F12397A}"/>
                </a:ext>
              </a:extLst>
            </p:cNvPr>
            <p:cNvSpPr/>
            <p:nvPr/>
          </p:nvSpPr>
          <p:spPr>
            <a:xfrm>
              <a:off x="874713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sp>
        <p:nvSpPr>
          <p:cNvPr id="41" name="椭圆 20">
            <a:extLst>
              <a:ext uri="{FF2B5EF4-FFF2-40B4-BE49-F238E27FC236}">
                <a16:creationId xmlns:a16="http://schemas.microsoft.com/office/drawing/2014/main" id="{47AB5828-05B0-469E-88AA-B13365859C9E}"/>
              </a:ext>
            </a:extLst>
          </p:cNvPr>
          <p:cNvSpPr/>
          <p:nvPr/>
        </p:nvSpPr>
        <p:spPr>
          <a:xfrm>
            <a:off x="996501" y="4693063"/>
            <a:ext cx="431760" cy="431758"/>
          </a:xfrm>
          <a:custGeom>
            <a:avLst/>
            <a:gdLst>
              <a:gd name="connsiteX0" fmla="*/ 199497 w 331788"/>
              <a:gd name="connsiteY0" fmla="*/ 265112 h 331787"/>
              <a:gd name="connsiteX1" fmla="*/ 209798 w 331788"/>
              <a:gd name="connsiteY1" fmla="*/ 279217 h 331787"/>
              <a:gd name="connsiteX2" fmla="*/ 238126 w 331788"/>
              <a:gd name="connsiteY2" fmla="*/ 315118 h 331787"/>
              <a:gd name="connsiteX3" fmla="*/ 166018 w 331788"/>
              <a:gd name="connsiteY3" fmla="*/ 331787 h 331787"/>
              <a:gd name="connsiteX4" fmla="*/ 122238 w 331788"/>
              <a:gd name="connsiteY4" fmla="*/ 325376 h 331787"/>
              <a:gd name="connsiteX5" fmla="*/ 199497 w 331788"/>
              <a:gd name="connsiteY5" fmla="*/ 265112 h 331787"/>
              <a:gd name="connsiteX6" fmla="*/ 190500 w 331788"/>
              <a:gd name="connsiteY6" fmla="*/ 228600 h 331787"/>
              <a:gd name="connsiteX7" fmla="*/ 201490 w 331788"/>
              <a:gd name="connsiteY7" fmla="*/ 228600 h 331787"/>
              <a:gd name="connsiteX8" fmla="*/ 206375 w 331788"/>
              <a:gd name="connsiteY8" fmla="*/ 236394 h 331787"/>
              <a:gd name="connsiteX9" fmla="*/ 200269 w 331788"/>
              <a:gd name="connsiteY9" fmla="*/ 242888 h 331787"/>
              <a:gd name="connsiteX10" fmla="*/ 190500 w 331788"/>
              <a:gd name="connsiteY10" fmla="*/ 228600 h 331787"/>
              <a:gd name="connsiteX11" fmla="*/ 146452 w 331788"/>
              <a:gd name="connsiteY11" fmla="*/ 228600 h 331787"/>
              <a:gd name="connsiteX12" fmla="*/ 164590 w 331788"/>
              <a:gd name="connsiteY12" fmla="*/ 229897 h 331787"/>
              <a:gd name="connsiteX13" fmla="*/ 165885 w 331788"/>
              <a:gd name="connsiteY13" fmla="*/ 229897 h 331787"/>
              <a:gd name="connsiteX14" fmla="*/ 173659 w 331788"/>
              <a:gd name="connsiteY14" fmla="*/ 229897 h 331787"/>
              <a:gd name="connsiteX15" fmla="*/ 190501 w 331788"/>
              <a:gd name="connsiteY15" fmla="*/ 253240 h 331787"/>
              <a:gd name="connsiteX16" fmla="*/ 103699 w 331788"/>
              <a:gd name="connsiteY16" fmla="*/ 320675 h 331787"/>
              <a:gd name="connsiteX17" fmla="*/ 77788 w 331788"/>
              <a:gd name="connsiteY17" fmla="*/ 306410 h 331787"/>
              <a:gd name="connsiteX18" fmla="*/ 112768 w 331788"/>
              <a:gd name="connsiteY18" fmla="*/ 244162 h 331787"/>
              <a:gd name="connsiteX19" fmla="*/ 121837 w 331788"/>
              <a:gd name="connsiteY19" fmla="*/ 245459 h 331787"/>
              <a:gd name="connsiteX20" fmla="*/ 146452 w 331788"/>
              <a:gd name="connsiteY20" fmla="*/ 228600 h 331787"/>
              <a:gd name="connsiteX21" fmla="*/ 323851 w 331788"/>
              <a:gd name="connsiteY21" fmla="*/ 217487 h 331787"/>
              <a:gd name="connsiteX22" fmla="*/ 249631 w 331788"/>
              <a:gd name="connsiteY22" fmla="*/ 307975 h 331787"/>
              <a:gd name="connsiteX23" fmla="*/ 207963 w 331788"/>
              <a:gd name="connsiteY23" fmla="*/ 253682 h 331787"/>
              <a:gd name="connsiteX24" fmla="*/ 218380 w 331788"/>
              <a:gd name="connsiteY24" fmla="*/ 243341 h 331787"/>
              <a:gd name="connsiteX25" fmla="*/ 227495 w 331788"/>
              <a:gd name="connsiteY25" fmla="*/ 244634 h 331787"/>
              <a:gd name="connsiteX26" fmla="*/ 253537 w 331788"/>
              <a:gd name="connsiteY26" fmla="*/ 225243 h 331787"/>
              <a:gd name="connsiteX27" fmla="*/ 323851 w 331788"/>
              <a:gd name="connsiteY27" fmla="*/ 217487 h 331787"/>
              <a:gd name="connsiteX28" fmla="*/ 3175 w 331788"/>
              <a:gd name="connsiteY28" fmla="*/ 196850 h 331787"/>
              <a:gd name="connsiteX29" fmla="*/ 93642 w 331788"/>
              <a:gd name="connsiteY29" fmla="*/ 222902 h 331787"/>
              <a:gd name="connsiteX30" fmla="*/ 100013 w 331788"/>
              <a:gd name="connsiteY30" fmla="*/ 235927 h 331787"/>
              <a:gd name="connsiteX31" fmla="*/ 65610 w 331788"/>
              <a:gd name="connsiteY31" fmla="*/ 298450 h 331787"/>
              <a:gd name="connsiteX32" fmla="*/ 3175 w 331788"/>
              <a:gd name="connsiteY32" fmla="*/ 196850 h 331787"/>
              <a:gd name="connsiteX33" fmla="*/ 146517 w 331788"/>
              <a:gd name="connsiteY33" fmla="*/ 192087 h 331787"/>
              <a:gd name="connsiteX34" fmla="*/ 163513 w 331788"/>
              <a:gd name="connsiteY34" fmla="*/ 215900 h 331787"/>
              <a:gd name="connsiteX35" fmla="*/ 147825 w 331788"/>
              <a:gd name="connsiteY35" fmla="*/ 214577 h 331787"/>
              <a:gd name="connsiteX36" fmla="*/ 141288 w 331788"/>
              <a:gd name="connsiteY36" fmla="*/ 200025 h 331787"/>
              <a:gd name="connsiteX37" fmla="*/ 146517 w 331788"/>
              <a:gd name="connsiteY37" fmla="*/ 192087 h 331787"/>
              <a:gd name="connsiteX38" fmla="*/ 277877 w 331788"/>
              <a:gd name="connsiteY38" fmla="*/ 160337 h 331787"/>
              <a:gd name="connsiteX39" fmla="*/ 314326 w 331788"/>
              <a:gd name="connsiteY39" fmla="*/ 204624 h 331787"/>
              <a:gd name="connsiteX40" fmla="*/ 253143 w 331788"/>
              <a:gd name="connsiteY40" fmla="*/ 211137 h 331787"/>
              <a:gd name="connsiteX41" fmla="*/ 249238 w 331788"/>
              <a:gd name="connsiteY41" fmla="*/ 203322 h 331787"/>
              <a:gd name="connsiteX42" fmla="*/ 277877 w 331788"/>
              <a:gd name="connsiteY42" fmla="*/ 160337 h 331787"/>
              <a:gd name="connsiteX43" fmla="*/ 290513 w 331788"/>
              <a:gd name="connsiteY43" fmla="*/ 153987 h 331787"/>
              <a:gd name="connsiteX44" fmla="*/ 331788 w 331788"/>
              <a:gd name="connsiteY44" fmla="*/ 167061 h 331787"/>
              <a:gd name="connsiteX45" fmla="*/ 329125 w 331788"/>
              <a:gd name="connsiteY45" fmla="*/ 198437 h 331787"/>
              <a:gd name="connsiteX46" fmla="*/ 290513 w 331788"/>
              <a:gd name="connsiteY46" fmla="*/ 153987 h 331787"/>
              <a:gd name="connsiteX47" fmla="*/ 113341 w 331788"/>
              <a:gd name="connsiteY47" fmla="*/ 139700 h 331787"/>
              <a:gd name="connsiteX48" fmla="*/ 130085 w 331788"/>
              <a:gd name="connsiteY48" fmla="*/ 169324 h 331787"/>
              <a:gd name="connsiteX49" fmla="*/ 136525 w 331788"/>
              <a:gd name="connsiteY49" fmla="*/ 178340 h 331787"/>
              <a:gd name="connsiteX50" fmla="*/ 128797 w 331788"/>
              <a:gd name="connsiteY50" fmla="*/ 191219 h 331787"/>
              <a:gd name="connsiteX51" fmla="*/ 121069 w 331788"/>
              <a:gd name="connsiteY51" fmla="*/ 189932 h 331787"/>
              <a:gd name="connsiteX52" fmla="*/ 95310 w 331788"/>
              <a:gd name="connsiteY52" fmla="*/ 207963 h 331787"/>
              <a:gd name="connsiteX53" fmla="*/ 1288 w 331788"/>
              <a:gd name="connsiteY53" fmla="*/ 179628 h 331787"/>
              <a:gd name="connsiteX54" fmla="*/ 0 w 331788"/>
              <a:gd name="connsiteY54" fmla="*/ 165460 h 331787"/>
              <a:gd name="connsiteX55" fmla="*/ 1288 w 331788"/>
              <a:gd name="connsiteY55" fmla="*/ 151292 h 331787"/>
              <a:gd name="connsiteX56" fmla="*/ 113341 w 331788"/>
              <a:gd name="connsiteY56" fmla="*/ 139700 h 331787"/>
              <a:gd name="connsiteX57" fmla="*/ 186315 w 331788"/>
              <a:gd name="connsiteY57" fmla="*/ 138112 h 331787"/>
              <a:gd name="connsiteX58" fmla="*/ 268288 w 331788"/>
              <a:gd name="connsiteY58" fmla="*/ 149780 h 331787"/>
              <a:gd name="connsiteX59" fmla="*/ 238829 w 331788"/>
              <a:gd name="connsiteY59" fmla="*/ 193860 h 331787"/>
              <a:gd name="connsiteX60" fmla="*/ 227301 w 331788"/>
              <a:gd name="connsiteY60" fmla="*/ 191267 h 331787"/>
              <a:gd name="connsiteX61" fmla="*/ 200404 w 331788"/>
              <a:gd name="connsiteY61" fmla="*/ 214604 h 331787"/>
              <a:gd name="connsiteX62" fmla="*/ 179911 w 331788"/>
              <a:gd name="connsiteY62" fmla="*/ 215900 h 331787"/>
              <a:gd name="connsiteX63" fmla="*/ 155575 w 331788"/>
              <a:gd name="connsiteY63" fmla="*/ 179599 h 331787"/>
              <a:gd name="connsiteX64" fmla="*/ 173507 w 331788"/>
              <a:gd name="connsiteY64" fmla="*/ 154966 h 331787"/>
              <a:gd name="connsiteX65" fmla="*/ 186315 w 331788"/>
              <a:gd name="connsiteY65" fmla="*/ 138112 h 331787"/>
              <a:gd name="connsiteX66" fmla="*/ 168276 w 331788"/>
              <a:gd name="connsiteY66" fmla="*/ 138112 h 331787"/>
              <a:gd name="connsiteX67" fmla="*/ 161661 w 331788"/>
              <a:gd name="connsiteY67" fmla="*/ 145566 h 331787"/>
              <a:gd name="connsiteX68" fmla="*/ 145786 w 331788"/>
              <a:gd name="connsiteY68" fmla="*/ 166687 h 331787"/>
              <a:gd name="connsiteX69" fmla="*/ 141817 w 331788"/>
              <a:gd name="connsiteY69" fmla="*/ 161718 h 331787"/>
              <a:gd name="connsiteX70" fmla="*/ 128588 w 331788"/>
              <a:gd name="connsiteY70" fmla="*/ 139354 h 331787"/>
              <a:gd name="connsiteX71" fmla="*/ 168276 w 331788"/>
              <a:gd name="connsiteY71" fmla="*/ 138112 h 331787"/>
              <a:gd name="connsiteX72" fmla="*/ 220028 w 331788"/>
              <a:gd name="connsiteY72" fmla="*/ 103187 h 331787"/>
              <a:gd name="connsiteX73" fmla="*/ 232728 w 331788"/>
              <a:gd name="connsiteY73" fmla="*/ 105784 h 331787"/>
              <a:gd name="connsiteX74" fmla="*/ 237808 w 331788"/>
              <a:gd name="connsiteY74" fmla="*/ 105784 h 331787"/>
              <a:gd name="connsiteX75" fmla="*/ 246698 w 331788"/>
              <a:gd name="connsiteY75" fmla="*/ 118773 h 331787"/>
              <a:gd name="connsiteX76" fmla="*/ 255588 w 331788"/>
              <a:gd name="connsiteY76" fmla="*/ 131762 h 331787"/>
              <a:gd name="connsiteX77" fmla="*/ 198438 w 331788"/>
              <a:gd name="connsiteY77" fmla="*/ 125267 h 331787"/>
              <a:gd name="connsiteX78" fmla="*/ 220028 w 331788"/>
              <a:gd name="connsiteY78" fmla="*/ 103187 h 331787"/>
              <a:gd name="connsiteX79" fmla="*/ 317236 w 331788"/>
              <a:gd name="connsiteY79" fmla="*/ 98425 h 331787"/>
              <a:gd name="connsiteX80" fmla="*/ 331788 w 331788"/>
              <a:gd name="connsiteY80" fmla="*/ 152400 h 331787"/>
              <a:gd name="connsiteX81" fmla="*/ 292100 w 331788"/>
              <a:gd name="connsiteY81" fmla="*/ 140552 h 331787"/>
              <a:gd name="connsiteX82" fmla="*/ 317236 w 331788"/>
              <a:gd name="connsiteY82" fmla="*/ 98425 h 331787"/>
              <a:gd name="connsiteX83" fmla="*/ 286068 w 331788"/>
              <a:gd name="connsiteY83" fmla="*/ 52387 h 331787"/>
              <a:gd name="connsiteX84" fmla="*/ 309563 w 331788"/>
              <a:gd name="connsiteY84" fmla="*/ 84748 h 331787"/>
              <a:gd name="connsiteX85" fmla="*/ 278236 w 331788"/>
              <a:gd name="connsiteY85" fmla="*/ 136525 h 331787"/>
              <a:gd name="connsiteX86" fmla="*/ 276931 w 331788"/>
              <a:gd name="connsiteY86" fmla="*/ 136525 h 331787"/>
              <a:gd name="connsiteX87" fmla="*/ 258657 w 331788"/>
              <a:gd name="connsiteY87" fmla="*/ 110636 h 331787"/>
              <a:gd name="connsiteX88" fmla="*/ 250825 w 331788"/>
              <a:gd name="connsiteY88" fmla="*/ 98986 h 331787"/>
              <a:gd name="connsiteX89" fmla="*/ 259962 w 331788"/>
              <a:gd name="connsiteY89" fmla="*/ 78275 h 331787"/>
              <a:gd name="connsiteX90" fmla="*/ 258657 w 331788"/>
              <a:gd name="connsiteY90" fmla="*/ 70509 h 331787"/>
              <a:gd name="connsiteX91" fmla="*/ 286068 w 331788"/>
              <a:gd name="connsiteY91" fmla="*/ 52387 h 331787"/>
              <a:gd name="connsiteX92" fmla="*/ 73025 w 331788"/>
              <a:gd name="connsiteY92" fmla="*/ 28575 h 331787"/>
              <a:gd name="connsiteX93" fmla="*/ 107950 w 331788"/>
              <a:gd name="connsiteY93" fmla="*/ 126377 h 331787"/>
              <a:gd name="connsiteX94" fmla="*/ 3175 w 331788"/>
              <a:gd name="connsiteY94" fmla="*/ 138113 h 331787"/>
              <a:gd name="connsiteX95" fmla="*/ 73025 w 331788"/>
              <a:gd name="connsiteY95" fmla="*/ 28575 h 331787"/>
              <a:gd name="connsiteX96" fmla="*/ 203200 w 331788"/>
              <a:gd name="connsiteY96" fmla="*/ 4762 h 331787"/>
              <a:gd name="connsiteX97" fmla="*/ 274638 w 331788"/>
              <a:gd name="connsiteY97" fmla="*/ 41817 h 331787"/>
              <a:gd name="connsiteX98" fmla="*/ 251258 w 331788"/>
              <a:gd name="connsiteY98" fmla="*/ 57150 h 331787"/>
              <a:gd name="connsiteX99" fmla="*/ 233074 w 331788"/>
              <a:gd name="connsiteY99" fmla="*/ 50761 h 331787"/>
              <a:gd name="connsiteX100" fmla="*/ 225281 w 331788"/>
              <a:gd name="connsiteY100" fmla="*/ 52039 h 331787"/>
              <a:gd name="connsiteX101" fmla="*/ 203200 w 331788"/>
              <a:gd name="connsiteY101" fmla="*/ 4762 h 331787"/>
              <a:gd name="connsiteX102" fmla="*/ 165260 w 331788"/>
              <a:gd name="connsiteY102" fmla="*/ 0 h 331787"/>
              <a:gd name="connsiteX103" fmla="*/ 185786 w 331788"/>
              <a:gd name="connsiteY103" fmla="*/ 1290 h 331787"/>
              <a:gd name="connsiteX104" fmla="*/ 212725 w 331788"/>
              <a:gd name="connsiteY104" fmla="*/ 59333 h 331787"/>
              <a:gd name="connsiteX105" fmla="*/ 205028 w 331788"/>
              <a:gd name="connsiteY105" fmla="*/ 77390 h 331787"/>
              <a:gd name="connsiteX106" fmla="*/ 208876 w 331788"/>
              <a:gd name="connsiteY106" fmla="*/ 91579 h 331787"/>
              <a:gd name="connsiteX107" fmla="*/ 179371 w 331788"/>
              <a:gd name="connsiteY107" fmla="*/ 122535 h 331787"/>
              <a:gd name="connsiteX108" fmla="*/ 176806 w 331788"/>
              <a:gd name="connsiteY108" fmla="*/ 122535 h 331787"/>
              <a:gd name="connsiteX109" fmla="*/ 122927 w 331788"/>
              <a:gd name="connsiteY109" fmla="*/ 123825 h 331787"/>
              <a:gd name="connsiteX110" fmla="*/ 85725 w 331788"/>
              <a:gd name="connsiteY110" fmla="*/ 20637 h 331787"/>
              <a:gd name="connsiteX111" fmla="*/ 165260 w 331788"/>
              <a:gd name="connsiteY111" fmla="*/ 0 h 331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331788" h="331787">
                <a:moveTo>
                  <a:pt x="199497" y="265112"/>
                </a:moveTo>
                <a:cubicBezTo>
                  <a:pt x="203360" y="270241"/>
                  <a:pt x="205935" y="274088"/>
                  <a:pt x="209798" y="279217"/>
                </a:cubicBezTo>
                <a:cubicBezTo>
                  <a:pt x="222674" y="295885"/>
                  <a:pt x="231688" y="307425"/>
                  <a:pt x="238126" y="315118"/>
                </a:cubicBezTo>
                <a:cubicBezTo>
                  <a:pt x="216236" y="325376"/>
                  <a:pt x="191771" y="331787"/>
                  <a:pt x="166018" y="331787"/>
                </a:cubicBezTo>
                <a:cubicBezTo>
                  <a:pt x="150566" y="331787"/>
                  <a:pt x="136402" y="329223"/>
                  <a:pt x="122238" y="325376"/>
                </a:cubicBezTo>
                <a:cubicBezTo>
                  <a:pt x="141553" y="312554"/>
                  <a:pt x="169881" y="293321"/>
                  <a:pt x="199497" y="265112"/>
                </a:cubicBezTo>
                <a:close/>
                <a:moveTo>
                  <a:pt x="190500" y="228600"/>
                </a:moveTo>
                <a:cubicBezTo>
                  <a:pt x="194163" y="228600"/>
                  <a:pt x="197827" y="228600"/>
                  <a:pt x="201490" y="228600"/>
                </a:cubicBezTo>
                <a:cubicBezTo>
                  <a:pt x="202712" y="231198"/>
                  <a:pt x="203933" y="233796"/>
                  <a:pt x="206375" y="236394"/>
                </a:cubicBezTo>
                <a:cubicBezTo>
                  <a:pt x="203933" y="237693"/>
                  <a:pt x="201490" y="240290"/>
                  <a:pt x="200269" y="242888"/>
                </a:cubicBezTo>
                <a:cubicBezTo>
                  <a:pt x="196606" y="237693"/>
                  <a:pt x="194163" y="233796"/>
                  <a:pt x="190500" y="228600"/>
                </a:cubicBezTo>
                <a:close/>
                <a:moveTo>
                  <a:pt x="146452" y="228600"/>
                </a:moveTo>
                <a:cubicBezTo>
                  <a:pt x="152930" y="228600"/>
                  <a:pt x="159408" y="229897"/>
                  <a:pt x="164590" y="229897"/>
                </a:cubicBezTo>
                <a:cubicBezTo>
                  <a:pt x="164590" y="229897"/>
                  <a:pt x="164590" y="229897"/>
                  <a:pt x="165885" y="229897"/>
                </a:cubicBezTo>
                <a:cubicBezTo>
                  <a:pt x="168477" y="229897"/>
                  <a:pt x="171068" y="229897"/>
                  <a:pt x="173659" y="229897"/>
                </a:cubicBezTo>
                <a:cubicBezTo>
                  <a:pt x="178841" y="237678"/>
                  <a:pt x="185319" y="245459"/>
                  <a:pt x="190501" y="253240"/>
                </a:cubicBezTo>
                <a:cubicBezTo>
                  <a:pt x="156817" y="286958"/>
                  <a:pt x="123132" y="309004"/>
                  <a:pt x="103699" y="320675"/>
                </a:cubicBezTo>
                <a:cubicBezTo>
                  <a:pt x="94630" y="316785"/>
                  <a:pt x="85561" y="311597"/>
                  <a:pt x="77788" y="306410"/>
                </a:cubicBezTo>
                <a:cubicBezTo>
                  <a:pt x="84266" y="293442"/>
                  <a:pt x="97221" y="271396"/>
                  <a:pt x="112768" y="244162"/>
                </a:cubicBezTo>
                <a:cubicBezTo>
                  <a:pt x="115359" y="245459"/>
                  <a:pt x="117950" y="245459"/>
                  <a:pt x="121837" y="245459"/>
                </a:cubicBezTo>
                <a:cubicBezTo>
                  <a:pt x="132201" y="245459"/>
                  <a:pt x="142566" y="238975"/>
                  <a:pt x="146452" y="228600"/>
                </a:cubicBezTo>
                <a:close/>
                <a:moveTo>
                  <a:pt x="323851" y="217487"/>
                </a:moveTo>
                <a:cubicBezTo>
                  <a:pt x="310830" y="256268"/>
                  <a:pt x="284788" y="287292"/>
                  <a:pt x="249631" y="307975"/>
                </a:cubicBezTo>
                <a:cubicBezTo>
                  <a:pt x="240516" y="295048"/>
                  <a:pt x="224890" y="275658"/>
                  <a:pt x="207963" y="253682"/>
                </a:cubicBezTo>
                <a:cubicBezTo>
                  <a:pt x="211869" y="249804"/>
                  <a:pt x="214474" y="247219"/>
                  <a:pt x="218380" y="243341"/>
                </a:cubicBezTo>
                <a:cubicBezTo>
                  <a:pt x="220984" y="244634"/>
                  <a:pt x="223588" y="244634"/>
                  <a:pt x="227495" y="244634"/>
                </a:cubicBezTo>
                <a:cubicBezTo>
                  <a:pt x="239214" y="244634"/>
                  <a:pt x="250933" y="236878"/>
                  <a:pt x="253537" y="225243"/>
                </a:cubicBezTo>
                <a:cubicBezTo>
                  <a:pt x="280881" y="222658"/>
                  <a:pt x="304319" y="220073"/>
                  <a:pt x="323851" y="217487"/>
                </a:cubicBezTo>
                <a:close/>
                <a:moveTo>
                  <a:pt x="3175" y="196850"/>
                </a:moveTo>
                <a:cubicBezTo>
                  <a:pt x="23562" y="204666"/>
                  <a:pt x="55417" y="215086"/>
                  <a:pt x="93642" y="222902"/>
                </a:cubicBezTo>
                <a:cubicBezTo>
                  <a:pt x="94916" y="228112"/>
                  <a:pt x="96190" y="232019"/>
                  <a:pt x="100013" y="235927"/>
                </a:cubicBezTo>
                <a:cubicBezTo>
                  <a:pt x="84723" y="261978"/>
                  <a:pt x="71981" y="284122"/>
                  <a:pt x="65610" y="298450"/>
                </a:cubicBezTo>
                <a:cubicBezTo>
                  <a:pt x="33755" y="273702"/>
                  <a:pt x="10820" y="237230"/>
                  <a:pt x="3175" y="196850"/>
                </a:cubicBezTo>
                <a:close/>
                <a:moveTo>
                  <a:pt x="146517" y="192087"/>
                </a:moveTo>
                <a:cubicBezTo>
                  <a:pt x="151747" y="200025"/>
                  <a:pt x="156976" y="207963"/>
                  <a:pt x="163513" y="215900"/>
                </a:cubicBezTo>
                <a:cubicBezTo>
                  <a:pt x="158284" y="215900"/>
                  <a:pt x="153054" y="214577"/>
                  <a:pt x="147825" y="214577"/>
                </a:cubicBezTo>
                <a:cubicBezTo>
                  <a:pt x="147825" y="209286"/>
                  <a:pt x="145210" y="203994"/>
                  <a:pt x="141288" y="200025"/>
                </a:cubicBezTo>
                <a:cubicBezTo>
                  <a:pt x="142595" y="197379"/>
                  <a:pt x="145210" y="194733"/>
                  <a:pt x="146517" y="192087"/>
                </a:cubicBezTo>
                <a:close/>
                <a:moveTo>
                  <a:pt x="277877" y="160337"/>
                </a:moveTo>
                <a:cubicBezTo>
                  <a:pt x="290894" y="175968"/>
                  <a:pt x="302610" y="190296"/>
                  <a:pt x="314326" y="204624"/>
                </a:cubicBezTo>
                <a:cubicBezTo>
                  <a:pt x="297403" y="205927"/>
                  <a:pt x="276575" y="208532"/>
                  <a:pt x="253143" y="211137"/>
                </a:cubicBezTo>
                <a:cubicBezTo>
                  <a:pt x="251842" y="207230"/>
                  <a:pt x="251842" y="204624"/>
                  <a:pt x="249238" y="203322"/>
                </a:cubicBezTo>
                <a:cubicBezTo>
                  <a:pt x="259652" y="188994"/>
                  <a:pt x="270066" y="174665"/>
                  <a:pt x="277877" y="160337"/>
                </a:cubicBezTo>
                <a:close/>
                <a:moveTo>
                  <a:pt x="290513" y="153987"/>
                </a:moveTo>
                <a:cubicBezTo>
                  <a:pt x="306490" y="159216"/>
                  <a:pt x="321136" y="163139"/>
                  <a:pt x="331788" y="167061"/>
                </a:cubicBezTo>
                <a:cubicBezTo>
                  <a:pt x="331788" y="178827"/>
                  <a:pt x="330457" y="187978"/>
                  <a:pt x="329125" y="198437"/>
                </a:cubicBezTo>
                <a:cubicBezTo>
                  <a:pt x="317142" y="185364"/>
                  <a:pt x="303828" y="170983"/>
                  <a:pt x="290513" y="153987"/>
                </a:cubicBezTo>
                <a:close/>
                <a:moveTo>
                  <a:pt x="113341" y="139700"/>
                </a:moveTo>
                <a:cubicBezTo>
                  <a:pt x="118493" y="150004"/>
                  <a:pt x="124933" y="160307"/>
                  <a:pt x="130085" y="169324"/>
                </a:cubicBezTo>
                <a:cubicBezTo>
                  <a:pt x="132661" y="171900"/>
                  <a:pt x="135237" y="175764"/>
                  <a:pt x="136525" y="178340"/>
                </a:cubicBezTo>
                <a:cubicBezTo>
                  <a:pt x="133949" y="183492"/>
                  <a:pt x="131373" y="187356"/>
                  <a:pt x="128797" y="191219"/>
                </a:cubicBezTo>
                <a:cubicBezTo>
                  <a:pt x="126221" y="189932"/>
                  <a:pt x="123645" y="189932"/>
                  <a:pt x="121069" y="189932"/>
                </a:cubicBezTo>
                <a:cubicBezTo>
                  <a:pt x="109478" y="189932"/>
                  <a:pt x="99174" y="197659"/>
                  <a:pt x="95310" y="207963"/>
                </a:cubicBezTo>
                <a:cubicBezTo>
                  <a:pt x="52807" y="200235"/>
                  <a:pt x="19320" y="187356"/>
                  <a:pt x="1288" y="179628"/>
                </a:cubicBezTo>
                <a:cubicBezTo>
                  <a:pt x="0" y="174476"/>
                  <a:pt x="0" y="170612"/>
                  <a:pt x="0" y="165460"/>
                </a:cubicBezTo>
                <a:cubicBezTo>
                  <a:pt x="0" y="160307"/>
                  <a:pt x="0" y="156444"/>
                  <a:pt x="1288" y="151292"/>
                </a:cubicBezTo>
                <a:cubicBezTo>
                  <a:pt x="23183" y="147428"/>
                  <a:pt x="64399" y="142276"/>
                  <a:pt x="113341" y="139700"/>
                </a:cubicBezTo>
                <a:close/>
                <a:moveTo>
                  <a:pt x="186315" y="138112"/>
                </a:moveTo>
                <a:cubicBezTo>
                  <a:pt x="215774" y="139408"/>
                  <a:pt x="243952" y="143298"/>
                  <a:pt x="268288" y="149780"/>
                </a:cubicBezTo>
                <a:cubicBezTo>
                  <a:pt x="259322" y="164042"/>
                  <a:pt x="249076" y="179599"/>
                  <a:pt x="238829" y="193860"/>
                </a:cubicBezTo>
                <a:cubicBezTo>
                  <a:pt x="234986" y="192564"/>
                  <a:pt x="231144" y="191267"/>
                  <a:pt x="227301" y="191267"/>
                </a:cubicBezTo>
                <a:cubicBezTo>
                  <a:pt x="213212" y="191267"/>
                  <a:pt x="201685" y="201639"/>
                  <a:pt x="200404" y="214604"/>
                </a:cubicBezTo>
                <a:cubicBezTo>
                  <a:pt x="194000" y="214604"/>
                  <a:pt x="186315" y="214604"/>
                  <a:pt x="179911" y="215900"/>
                </a:cubicBezTo>
                <a:cubicBezTo>
                  <a:pt x="170945" y="202936"/>
                  <a:pt x="163260" y="191267"/>
                  <a:pt x="155575" y="179599"/>
                </a:cubicBezTo>
                <a:cubicBezTo>
                  <a:pt x="160698" y="171820"/>
                  <a:pt x="167102" y="162745"/>
                  <a:pt x="173507" y="154966"/>
                </a:cubicBezTo>
                <a:cubicBezTo>
                  <a:pt x="177349" y="148483"/>
                  <a:pt x="182472" y="143298"/>
                  <a:pt x="186315" y="138112"/>
                </a:cubicBezTo>
                <a:close/>
                <a:moveTo>
                  <a:pt x="168276" y="138112"/>
                </a:moveTo>
                <a:cubicBezTo>
                  <a:pt x="165630" y="140597"/>
                  <a:pt x="164307" y="143081"/>
                  <a:pt x="161661" y="145566"/>
                </a:cubicBezTo>
                <a:cubicBezTo>
                  <a:pt x="156370" y="153020"/>
                  <a:pt x="151078" y="159232"/>
                  <a:pt x="145786" y="166687"/>
                </a:cubicBezTo>
                <a:cubicBezTo>
                  <a:pt x="144463" y="165445"/>
                  <a:pt x="143140" y="162960"/>
                  <a:pt x="141817" y="161718"/>
                </a:cubicBezTo>
                <a:cubicBezTo>
                  <a:pt x="137849" y="154263"/>
                  <a:pt x="132557" y="146808"/>
                  <a:pt x="128588" y="139354"/>
                </a:cubicBezTo>
                <a:cubicBezTo>
                  <a:pt x="141817" y="139354"/>
                  <a:pt x="155047" y="138112"/>
                  <a:pt x="168276" y="138112"/>
                </a:cubicBezTo>
                <a:close/>
                <a:moveTo>
                  <a:pt x="220028" y="103187"/>
                </a:moveTo>
                <a:cubicBezTo>
                  <a:pt x="223838" y="104486"/>
                  <a:pt x="227648" y="105784"/>
                  <a:pt x="232728" y="105784"/>
                </a:cubicBezTo>
                <a:cubicBezTo>
                  <a:pt x="233998" y="105784"/>
                  <a:pt x="236538" y="105784"/>
                  <a:pt x="237808" y="105784"/>
                </a:cubicBezTo>
                <a:cubicBezTo>
                  <a:pt x="241618" y="109681"/>
                  <a:pt x="244158" y="114877"/>
                  <a:pt x="246698" y="118773"/>
                </a:cubicBezTo>
                <a:cubicBezTo>
                  <a:pt x="249238" y="122670"/>
                  <a:pt x="253048" y="127865"/>
                  <a:pt x="255588" y="131762"/>
                </a:cubicBezTo>
                <a:cubicBezTo>
                  <a:pt x="237808" y="129164"/>
                  <a:pt x="218758" y="126566"/>
                  <a:pt x="198438" y="125267"/>
                </a:cubicBezTo>
                <a:cubicBezTo>
                  <a:pt x="206058" y="117474"/>
                  <a:pt x="213678" y="109681"/>
                  <a:pt x="220028" y="103187"/>
                </a:cubicBezTo>
                <a:close/>
                <a:moveTo>
                  <a:pt x="317236" y="98425"/>
                </a:moveTo>
                <a:cubicBezTo>
                  <a:pt x="325173" y="115539"/>
                  <a:pt x="329142" y="133969"/>
                  <a:pt x="331788" y="152400"/>
                </a:cubicBezTo>
                <a:cubicBezTo>
                  <a:pt x="319882" y="148450"/>
                  <a:pt x="306652" y="144501"/>
                  <a:pt x="292100" y="140552"/>
                </a:cubicBezTo>
                <a:cubicBezTo>
                  <a:pt x="301361" y="124754"/>
                  <a:pt x="310621" y="111589"/>
                  <a:pt x="317236" y="98425"/>
                </a:cubicBezTo>
                <a:close/>
                <a:moveTo>
                  <a:pt x="286068" y="52387"/>
                </a:moveTo>
                <a:cubicBezTo>
                  <a:pt x="295205" y="61448"/>
                  <a:pt x="303037" y="71803"/>
                  <a:pt x="309563" y="84748"/>
                </a:cubicBezTo>
                <a:cubicBezTo>
                  <a:pt x="301731" y="98986"/>
                  <a:pt x="289984" y="117108"/>
                  <a:pt x="278236" y="136525"/>
                </a:cubicBezTo>
                <a:cubicBezTo>
                  <a:pt x="278236" y="136525"/>
                  <a:pt x="276931" y="136525"/>
                  <a:pt x="276931" y="136525"/>
                </a:cubicBezTo>
                <a:cubicBezTo>
                  <a:pt x="270404" y="127464"/>
                  <a:pt x="265183" y="119697"/>
                  <a:pt x="258657" y="110636"/>
                </a:cubicBezTo>
                <a:cubicBezTo>
                  <a:pt x="256046" y="106753"/>
                  <a:pt x="253436" y="102870"/>
                  <a:pt x="250825" y="98986"/>
                </a:cubicBezTo>
                <a:cubicBezTo>
                  <a:pt x="256046" y="93809"/>
                  <a:pt x="259962" y="86042"/>
                  <a:pt x="259962" y="78275"/>
                </a:cubicBezTo>
                <a:cubicBezTo>
                  <a:pt x="259962" y="75687"/>
                  <a:pt x="259962" y="73098"/>
                  <a:pt x="258657" y="70509"/>
                </a:cubicBezTo>
                <a:cubicBezTo>
                  <a:pt x="269099" y="62742"/>
                  <a:pt x="278236" y="57564"/>
                  <a:pt x="286068" y="52387"/>
                </a:cubicBezTo>
                <a:close/>
                <a:moveTo>
                  <a:pt x="73025" y="28575"/>
                </a:moveTo>
                <a:cubicBezTo>
                  <a:pt x="79493" y="54655"/>
                  <a:pt x="92428" y="92472"/>
                  <a:pt x="107950" y="126377"/>
                </a:cubicBezTo>
                <a:cubicBezTo>
                  <a:pt x="63970" y="128985"/>
                  <a:pt x="25165" y="134201"/>
                  <a:pt x="3175" y="138113"/>
                </a:cubicBezTo>
                <a:cubicBezTo>
                  <a:pt x="10936" y="92472"/>
                  <a:pt x="36806" y="53351"/>
                  <a:pt x="73025" y="28575"/>
                </a:cubicBezTo>
                <a:close/>
                <a:moveTo>
                  <a:pt x="203200" y="4762"/>
                </a:moveTo>
                <a:cubicBezTo>
                  <a:pt x="230476" y="11151"/>
                  <a:pt x="255155" y="23928"/>
                  <a:pt x="274638" y="41817"/>
                </a:cubicBezTo>
                <a:cubicBezTo>
                  <a:pt x="268144" y="45650"/>
                  <a:pt x="260350" y="52039"/>
                  <a:pt x="251258" y="57150"/>
                </a:cubicBezTo>
                <a:cubicBezTo>
                  <a:pt x="246063" y="53316"/>
                  <a:pt x="239568" y="50761"/>
                  <a:pt x="233074" y="50761"/>
                </a:cubicBezTo>
                <a:cubicBezTo>
                  <a:pt x="230476" y="50761"/>
                  <a:pt x="227879" y="50761"/>
                  <a:pt x="225281" y="52039"/>
                </a:cubicBezTo>
                <a:cubicBezTo>
                  <a:pt x="216189" y="34150"/>
                  <a:pt x="208395" y="17539"/>
                  <a:pt x="203200" y="4762"/>
                </a:cubicBezTo>
                <a:close/>
                <a:moveTo>
                  <a:pt x="165260" y="0"/>
                </a:moveTo>
                <a:cubicBezTo>
                  <a:pt x="172957" y="0"/>
                  <a:pt x="179371" y="0"/>
                  <a:pt x="185786" y="1290"/>
                </a:cubicBezTo>
                <a:cubicBezTo>
                  <a:pt x="192200" y="15478"/>
                  <a:pt x="199897" y="36115"/>
                  <a:pt x="212725" y="59333"/>
                </a:cubicBezTo>
                <a:cubicBezTo>
                  <a:pt x="207594" y="63202"/>
                  <a:pt x="205028" y="69651"/>
                  <a:pt x="205028" y="77390"/>
                </a:cubicBezTo>
                <a:cubicBezTo>
                  <a:pt x="205028" y="82550"/>
                  <a:pt x="206311" y="87709"/>
                  <a:pt x="208876" y="91579"/>
                </a:cubicBezTo>
                <a:cubicBezTo>
                  <a:pt x="198614" y="100608"/>
                  <a:pt x="188351" y="110926"/>
                  <a:pt x="179371" y="122535"/>
                </a:cubicBezTo>
                <a:cubicBezTo>
                  <a:pt x="178089" y="122535"/>
                  <a:pt x="178089" y="122535"/>
                  <a:pt x="176806" y="122535"/>
                </a:cubicBezTo>
                <a:cubicBezTo>
                  <a:pt x="158846" y="122535"/>
                  <a:pt x="139604" y="123825"/>
                  <a:pt x="122927" y="123825"/>
                </a:cubicBezTo>
                <a:cubicBezTo>
                  <a:pt x="104967" y="87709"/>
                  <a:pt x="92139" y="45144"/>
                  <a:pt x="85725" y="20637"/>
                </a:cubicBezTo>
                <a:cubicBezTo>
                  <a:pt x="108816" y="7739"/>
                  <a:pt x="135755" y="0"/>
                  <a:pt x="165260" y="0"/>
                </a:cubicBezTo>
                <a:close/>
              </a:path>
            </a:pathLst>
          </a:custGeom>
          <a:solidFill>
            <a:srgbClr val="00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7FC71A15-5918-4EA5-9D05-E3A836B8F801}"/>
              </a:ext>
            </a:extLst>
          </p:cNvPr>
          <p:cNvGrpSpPr/>
          <p:nvPr/>
        </p:nvGrpSpPr>
        <p:grpSpPr>
          <a:xfrm>
            <a:off x="7910417" y="2038742"/>
            <a:ext cx="2732898" cy="822038"/>
            <a:chOff x="874713" y="3325188"/>
            <a:chExt cx="2732898" cy="822038"/>
          </a:xfrm>
        </p:grpSpPr>
        <p:sp>
          <p:nvSpPr>
            <p:cNvPr id="27" name="矩形 26">
              <a:extLst>
                <a:ext uri="{FF2B5EF4-FFF2-40B4-BE49-F238E27FC236}">
                  <a16:creationId xmlns:a16="http://schemas.microsoft.com/office/drawing/2014/main" id="{BBA5CB1B-E99D-42C5-AF8D-D2AD36B142FB}"/>
                </a:ext>
              </a:extLst>
            </p:cNvPr>
            <p:cNvSpPr/>
            <p:nvPr/>
          </p:nvSpPr>
          <p:spPr>
            <a:xfrm>
              <a:off x="874713" y="3648628"/>
              <a:ext cx="2732898" cy="4985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100" dirty="0">
                  <a:solidFill>
                    <a:schemeClr val="bg1"/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100" dirty="0">
                  <a:solidFill>
                    <a:schemeClr val="bg1"/>
                  </a:solidFill>
                  <a:cs typeface="+mn-ea"/>
                  <a:sym typeface="+mn-lt"/>
                </a:rPr>
                <a:t>……</a:t>
              </a:r>
              <a:endParaRPr lang="zh-CN" altLang="en-US" sz="11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" name="矩形 27">
              <a:extLst>
                <a:ext uri="{FF2B5EF4-FFF2-40B4-BE49-F238E27FC236}">
                  <a16:creationId xmlns:a16="http://schemas.microsoft.com/office/drawing/2014/main" id="{9A36785C-3028-47AC-B72B-34114E63F852}"/>
                </a:ext>
              </a:extLst>
            </p:cNvPr>
            <p:cNvSpPr/>
            <p:nvPr/>
          </p:nvSpPr>
          <p:spPr>
            <a:xfrm>
              <a:off x="1365637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sp>
        <p:nvSpPr>
          <p:cNvPr id="42" name="椭圆 25">
            <a:extLst>
              <a:ext uri="{FF2B5EF4-FFF2-40B4-BE49-F238E27FC236}">
                <a16:creationId xmlns:a16="http://schemas.microsoft.com/office/drawing/2014/main" id="{0006FAA7-CFEE-4EF8-8FE6-76AE540A4CD0}"/>
              </a:ext>
            </a:extLst>
          </p:cNvPr>
          <p:cNvSpPr/>
          <p:nvPr/>
        </p:nvSpPr>
        <p:spPr>
          <a:xfrm>
            <a:off x="10757059" y="2233881"/>
            <a:ext cx="431760" cy="431760"/>
          </a:xfrm>
          <a:custGeom>
            <a:avLst/>
            <a:gdLst>
              <a:gd name="connsiteX0" fmla="*/ 157638 w 338138"/>
              <a:gd name="connsiteY0" fmla="*/ 144463 h 338138"/>
              <a:gd name="connsiteX1" fmla="*/ 165544 w 338138"/>
              <a:gd name="connsiteY1" fmla="*/ 148443 h 338138"/>
              <a:gd name="connsiteX2" fmla="*/ 249865 w 338138"/>
              <a:gd name="connsiteY2" fmla="*/ 233341 h 338138"/>
              <a:gd name="connsiteX3" fmla="*/ 280167 w 338138"/>
              <a:gd name="connsiteY3" fmla="*/ 232015 h 338138"/>
              <a:gd name="connsiteX4" fmla="*/ 286755 w 338138"/>
              <a:gd name="connsiteY4" fmla="*/ 234668 h 338138"/>
              <a:gd name="connsiteX5" fmla="*/ 335503 w 338138"/>
              <a:gd name="connsiteY5" fmla="*/ 283750 h 338138"/>
              <a:gd name="connsiteX6" fmla="*/ 338138 w 338138"/>
              <a:gd name="connsiteY6" fmla="*/ 293036 h 338138"/>
              <a:gd name="connsiteX7" fmla="*/ 330233 w 338138"/>
              <a:gd name="connsiteY7" fmla="*/ 298342 h 338138"/>
              <a:gd name="connsiteX8" fmla="*/ 311788 w 338138"/>
              <a:gd name="connsiteY8" fmla="*/ 303648 h 338138"/>
              <a:gd name="connsiteX9" fmla="*/ 303883 w 338138"/>
              <a:gd name="connsiteY9" fmla="*/ 310281 h 338138"/>
              <a:gd name="connsiteX10" fmla="*/ 299930 w 338138"/>
              <a:gd name="connsiteY10" fmla="*/ 331505 h 338138"/>
              <a:gd name="connsiteX11" fmla="*/ 293343 w 338138"/>
              <a:gd name="connsiteY11" fmla="*/ 338138 h 338138"/>
              <a:gd name="connsiteX12" fmla="*/ 290708 w 338138"/>
              <a:gd name="connsiteY12" fmla="*/ 338138 h 338138"/>
              <a:gd name="connsiteX13" fmla="*/ 284120 w 338138"/>
              <a:gd name="connsiteY13" fmla="*/ 335485 h 338138"/>
              <a:gd name="connsiteX14" fmla="*/ 235372 w 338138"/>
              <a:gd name="connsiteY14" fmla="*/ 286403 h 338138"/>
              <a:gd name="connsiteX15" fmla="*/ 232737 w 338138"/>
              <a:gd name="connsiteY15" fmla="*/ 279770 h 338138"/>
              <a:gd name="connsiteX16" fmla="*/ 234054 w 338138"/>
              <a:gd name="connsiteY16" fmla="*/ 249260 h 338138"/>
              <a:gd name="connsiteX17" fmla="*/ 149733 w 338138"/>
              <a:gd name="connsiteY17" fmla="*/ 164361 h 338138"/>
              <a:gd name="connsiteX18" fmla="*/ 149733 w 338138"/>
              <a:gd name="connsiteY18" fmla="*/ 148443 h 338138"/>
              <a:gd name="connsiteX19" fmla="*/ 157638 w 338138"/>
              <a:gd name="connsiteY19" fmla="*/ 144463 h 338138"/>
              <a:gd name="connsiteX20" fmla="*/ 145922 w 338138"/>
              <a:gd name="connsiteY20" fmla="*/ 120650 h 338138"/>
              <a:gd name="connsiteX21" fmla="*/ 169863 w 338138"/>
              <a:gd name="connsiteY21" fmla="*/ 137383 h 338138"/>
              <a:gd name="connsiteX22" fmla="*/ 157893 w 338138"/>
              <a:gd name="connsiteY22" fmla="*/ 133522 h 338138"/>
              <a:gd name="connsiteX23" fmla="*/ 141931 w 338138"/>
              <a:gd name="connsiteY23" fmla="*/ 141245 h 338138"/>
              <a:gd name="connsiteX24" fmla="*/ 137941 w 338138"/>
              <a:gd name="connsiteY24" fmla="*/ 168275 h 338138"/>
              <a:gd name="connsiteX25" fmla="*/ 120650 w 338138"/>
              <a:gd name="connsiteY25" fmla="*/ 145106 h 338138"/>
              <a:gd name="connsiteX26" fmla="*/ 145922 w 338138"/>
              <a:gd name="connsiteY26" fmla="*/ 120650 h 338138"/>
              <a:gd name="connsiteX27" fmla="*/ 146051 w 338138"/>
              <a:gd name="connsiteY27" fmla="*/ 60325 h 338138"/>
              <a:gd name="connsiteX28" fmla="*/ 230188 w 338138"/>
              <a:gd name="connsiteY28" fmla="*/ 145257 h 338138"/>
              <a:gd name="connsiteX29" fmla="*/ 219671 w 338138"/>
              <a:gd name="connsiteY29" fmla="*/ 186395 h 338138"/>
              <a:gd name="connsiteX30" fmla="*/ 193378 w 338138"/>
              <a:gd name="connsiteY30" fmla="*/ 161181 h 338138"/>
              <a:gd name="connsiteX31" fmla="*/ 196007 w 338138"/>
              <a:gd name="connsiteY31" fmla="*/ 145257 h 338138"/>
              <a:gd name="connsiteX32" fmla="*/ 146051 w 338138"/>
              <a:gd name="connsiteY32" fmla="*/ 94828 h 338138"/>
              <a:gd name="connsiteX33" fmla="*/ 96094 w 338138"/>
              <a:gd name="connsiteY33" fmla="*/ 145257 h 338138"/>
              <a:gd name="connsiteX34" fmla="*/ 146051 w 338138"/>
              <a:gd name="connsiteY34" fmla="*/ 195685 h 338138"/>
              <a:gd name="connsiteX35" fmla="*/ 161827 w 338138"/>
              <a:gd name="connsiteY35" fmla="*/ 193031 h 338138"/>
              <a:gd name="connsiteX36" fmla="*/ 188119 w 338138"/>
              <a:gd name="connsiteY36" fmla="*/ 219572 h 338138"/>
              <a:gd name="connsiteX37" fmla="*/ 146051 w 338138"/>
              <a:gd name="connsiteY37" fmla="*/ 230188 h 338138"/>
              <a:gd name="connsiteX38" fmla="*/ 61913 w 338138"/>
              <a:gd name="connsiteY38" fmla="*/ 145257 h 338138"/>
              <a:gd name="connsiteX39" fmla="*/ 146051 w 338138"/>
              <a:gd name="connsiteY39" fmla="*/ 60325 h 338138"/>
              <a:gd name="connsiteX40" fmla="*/ 145257 w 338138"/>
              <a:gd name="connsiteY40" fmla="*/ 0 h 338138"/>
              <a:gd name="connsiteX41" fmla="*/ 290513 w 338138"/>
              <a:gd name="connsiteY41" fmla="*/ 145257 h 338138"/>
              <a:gd name="connsiteX42" fmla="*/ 269385 w 338138"/>
              <a:gd name="connsiteY42" fmla="*/ 221846 h 338138"/>
              <a:gd name="connsiteX43" fmla="*/ 254859 w 338138"/>
              <a:gd name="connsiteY43" fmla="*/ 221846 h 338138"/>
              <a:gd name="connsiteX44" fmla="*/ 239013 w 338138"/>
              <a:gd name="connsiteY44" fmla="*/ 206000 h 338138"/>
              <a:gd name="connsiteX45" fmla="*/ 256180 w 338138"/>
              <a:gd name="connsiteY45" fmla="*/ 145257 h 338138"/>
              <a:gd name="connsiteX46" fmla="*/ 145257 w 338138"/>
              <a:gd name="connsiteY46" fmla="*/ 34333 h 338138"/>
              <a:gd name="connsiteX47" fmla="*/ 34333 w 338138"/>
              <a:gd name="connsiteY47" fmla="*/ 145257 h 338138"/>
              <a:gd name="connsiteX48" fmla="*/ 145257 w 338138"/>
              <a:gd name="connsiteY48" fmla="*/ 256180 h 338138"/>
              <a:gd name="connsiteX49" fmla="*/ 206000 w 338138"/>
              <a:gd name="connsiteY49" fmla="*/ 239013 h 338138"/>
              <a:gd name="connsiteX50" fmla="*/ 221847 w 338138"/>
              <a:gd name="connsiteY50" fmla="*/ 254859 h 338138"/>
              <a:gd name="connsiteX51" fmla="*/ 221847 w 338138"/>
              <a:gd name="connsiteY51" fmla="*/ 269385 h 338138"/>
              <a:gd name="connsiteX52" fmla="*/ 145257 w 338138"/>
              <a:gd name="connsiteY52" fmla="*/ 290513 h 338138"/>
              <a:gd name="connsiteX53" fmla="*/ 0 w 338138"/>
              <a:gd name="connsiteY53" fmla="*/ 145257 h 338138"/>
              <a:gd name="connsiteX54" fmla="*/ 145257 w 338138"/>
              <a:gd name="connsiteY54" fmla="*/ 0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38138" h="338138">
                <a:moveTo>
                  <a:pt x="157638" y="144463"/>
                </a:moveTo>
                <a:cubicBezTo>
                  <a:pt x="160273" y="144463"/>
                  <a:pt x="162908" y="145790"/>
                  <a:pt x="165544" y="148443"/>
                </a:cubicBezTo>
                <a:cubicBezTo>
                  <a:pt x="165544" y="148443"/>
                  <a:pt x="165544" y="148443"/>
                  <a:pt x="249865" y="233341"/>
                </a:cubicBezTo>
                <a:cubicBezTo>
                  <a:pt x="249865" y="233341"/>
                  <a:pt x="249865" y="233341"/>
                  <a:pt x="280167" y="232015"/>
                </a:cubicBezTo>
                <a:cubicBezTo>
                  <a:pt x="282803" y="232015"/>
                  <a:pt x="285438" y="233341"/>
                  <a:pt x="286755" y="234668"/>
                </a:cubicBezTo>
                <a:cubicBezTo>
                  <a:pt x="286755" y="234668"/>
                  <a:pt x="286755" y="234668"/>
                  <a:pt x="335503" y="283750"/>
                </a:cubicBezTo>
                <a:cubicBezTo>
                  <a:pt x="338138" y="286403"/>
                  <a:pt x="338138" y="289056"/>
                  <a:pt x="338138" y="293036"/>
                </a:cubicBezTo>
                <a:cubicBezTo>
                  <a:pt x="336821" y="295689"/>
                  <a:pt x="334186" y="298342"/>
                  <a:pt x="330233" y="298342"/>
                </a:cubicBezTo>
                <a:cubicBezTo>
                  <a:pt x="330233" y="298342"/>
                  <a:pt x="330233" y="298342"/>
                  <a:pt x="311788" y="303648"/>
                </a:cubicBezTo>
                <a:cubicBezTo>
                  <a:pt x="307835" y="303648"/>
                  <a:pt x="305200" y="306301"/>
                  <a:pt x="303883" y="310281"/>
                </a:cubicBezTo>
                <a:cubicBezTo>
                  <a:pt x="303883" y="310281"/>
                  <a:pt x="303883" y="310281"/>
                  <a:pt x="299930" y="331505"/>
                </a:cubicBezTo>
                <a:cubicBezTo>
                  <a:pt x="298613" y="334158"/>
                  <a:pt x="295978" y="336812"/>
                  <a:pt x="293343" y="338138"/>
                </a:cubicBezTo>
                <a:cubicBezTo>
                  <a:pt x="292025" y="338138"/>
                  <a:pt x="292025" y="338138"/>
                  <a:pt x="290708" y="338138"/>
                </a:cubicBezTo>
                <a:cubicBezTo>
                  <a:pt x="288073" y="338138"/>
                  <a:pt x="285438" y="336812"/>
                  <a:pt x="284120" y="335485"/>
                </a:cubicBezTo>
                <a:cubicBezTo>
                  <a:pt x="284120" y="335485"/>
                  <a:pt x="284120" y="335485"/>
                  <a:pt x="235372" y="286403"/>
                </a:cubicBezTo>
                <a:cubicBezTo>
                  <a:pt x="232737" y="283750"/>
                  <a:pt x="232737" y="281097"/>
                  <a:pt x="232737" y="279770"/>
                </a:cubicBezTo>
                <a:cubicBezTo>
                  <a:pt x="232737" y="279770"/>
                  <a:pt x="232737" y="279770"/>
                  <a:pt x="234054" y="249260"/>
                </a:cubicBezTo>
                <a:cubicBezTo>
                  <a:pt x="234054" y="249260"/>
                  <a:pt x="234054" y="249260"/>
                  <a:pt x="149733" y="164361"/>
                </a:cubicBezTo>
                <a:cubicBezTo>
                  <a:pt x="144463" y="159055"/>
                  <a:pt x="144463" y="152422"/>
                  <a:pt x="149733" y="148443"/>
                </a:cubicBezTo>
                <a:cubicBezTo>
                  <a:pt x="151051" y="145790"/>
                  <a:pt x="155003" y="144463"/>
                  <a:pt x="157638" y="144463"/>
                </a:cubicBezTo>
                <a:close/>
                <a:moveTo>
                  <a:pt x="145922" y="120650"/>
                </a:moveTo>
                <a:cubicBezTo>
                  <a:pt x="157893" y="120650"/>
                  <a:pt x="167203" y="128373"/>
                  <a:pt x="169863" y="137383"/>
                </a:cubicBezTo>
                <a:cubicBezTo>
                  <a:pt x="167203" y="134809"/>
                  <a:pt x="161883" y="133522"/>
                  <a:pt x="157893" y="133522"/>
                </a:cubicBezTo>
                <a:cubicBezTo>
                  <a:pt x="151242" y="133522"/>
                  <a:pt x="145922" y="136096"/>
                  <a:pt x="141931" y="141245"/>
                </a:cubicBezTo>
                <a:cubicBezTo>
                  <a:pt x="133951" y="147680"/>
                  <a:pt x="132620" y="160552"/>
                  <a:pt x="137941" y="168275"/>
                </a:cubicBezTo>
                <a:cubicBezTo>
                  <a:pt x="128630" y="165701"/>
                  <a:pt x="120650" y="156691"/>
                  <a:pt x="120650" y="145106"/>
                </a:cubicBezTo>
                <a:cubicBezTo>
                  <a:pt x="120650" y="132234"/>
                  <a:pt x="132620" y="120650"/>
                  <a:pt x="145922" y="120650"/>
                </a:cubicBezTo>
                <a:close/>
                <a:moveTo>
                  <a:pt x="146051" y="60325"/>
                </a:moveTo>
                <a:cubicBezTo>
                  <a:pt x="192063" y="60325"/>
                  <a:pt x="230188" y="98810"/>
                  <a:pt x="230188" y="145257"/>
                </a:cubicBezTo>
                <a:cubicBezTo>
                  <a:pt x="230188" y="159854"/>
                  <a:pt x="226244" y="174452"/>
                  <a:pt x="219671" y="186395"/>
                </a:cubicBezTo>
                <a:lnTo>
                  <a:pt x="193378" y="161181"/>
                </a:lnTo>
                <a:cubicBezTo>
                  <a:pt x="196007" y="155873"/>
                  <a:pt x="196007" y="150565"/>
                  <a:pt x="196007" y="145257"/>
                </a:cubicBezTo>
                <a:cubicBezTo>
                  <a:pt x="196007" y="117388"/>
                  <a:pt x="173658" y="94828"/>
                  <a:pt x="146051" y="94828"/>
                </a:cubicBezTo>
                <a:cubicBezTo>
                  <a:pt x="118443" y="94828"/>
                  <a:pt x="96094" y="117388"/>
                  <a:pt x="96094" y="145257"/>
                </a:cubicBezTo>
                <a:cubicBezTo>
                  <a:pt x="96094" y="173125"/>
                  <a:pt x="118443" y="195685"/>
                  <a:pt x="146051" y="195685"/>
                </a:cubicBezTo>
                <a:cubicBezTo>
                  <a:pt x="151309" y="195685"/>
                  <a:pt x="156568" y="194358"/>
                  <a:pt x="161827" y="193031"/>
                </a:cubicBezTo>
                <a:cubicBezTo>
                  <a:pt x="161827" y="193031"/>
                  <a:pt x="161827" y="193031"/>
                  <a:pt x="188119" y="219572"/>
                </a:cubicBezTo>
                <a:cubicBezTo>
                  <a:pt x="174973" y="226207"/>
                  <a:pt x="161827" y="230188"/>
                  <a:pt x="146051" y="230188"/>
                </a:cubicBezTo>
                <a:cubicBezTo>
                  <a:pt x="100038" y="230188"/>
                  <a:pt x="61913" y="191703"/>
                  <a:pt x="61913" y="145257"/>
                </a:cubicBezTo>
                <a:cubicBezTo>
                  <a:pt x="61913" y="98810"/>
                  <a:pt x="100038" y="60325"/>
                  <a:pt x="146051" y="60325"/>
                </a:cubicBezTo>
                <a:close/>
                <a:moveTo>
                  <a:pt x="145257" y="0"/>
                </a:moveTo>
                <a:cubicBezTo>
                  <a:pt x="225808" y="0"/>
                  <a:pt x="290513" y="64705"/>
                  <a:pt x="290513" y="145257"/>
                </a:cubicBezTo>
                <a:cubicBezTo>
                  <a:pt x="290513" y="172987"/>
                  <a:pt x="282590" y="199398"/>
                  <a:pt x="269385" y="221846"/>
                </a:cubicBezTo>
                <a:cubicBezTo>
                  <a:pt x="269385" y="221846"/>
                  <a:pt x="269385" y="221846"/>
                  <a:pt x="254859" y="221846"/>
                </a:cubicBezTo>
                <a:cubicBezTo>
                  <a:pt x="254859" y="221846"/>
                  <a:pt x="254859" y="221846"/>
                  <a:pt x="239013" y="206000"/>
                </a:cubicBezTo>
                <a:cubicBezTo>
                  <a:pt x="249577" y="188833"/>
                  <a:pt x="256180" y="167705"/>
                  <a:pt x="256180" y="145257"/>
                </a:cubicBezTo>
                <a:cubicBezTo>
                  <a:pt x="256180" y="84513"/>
                  <a:pt x="207321" y="34333"/>
                  <a:pt x="145257" y="34333"/>
                </a:cubicBezTo>
                <a:cubicBezTo>
                  <a:pt x="84513" y="34333"/>
                  <a:pt x="34333" y="84513"/>
                  <a:pt x="34333" y="145257"/>
                </a:cubicBezTo>
                <a:cubicBezTo>
                  <a:pt x="34333" y="207321"/>
                  <a:pt x="84513" y="256180"/>
                  <a:pt x="145257" y="256180"/>
                </a:cubicBezTo>
                <a:cubicBezTo>
                  <a:pt x="167705" y="256180"/>
                  <a:pt x="188834" y="249577"/>
                  <a:pt x="206000" y="239013"/>
                </a:cubicBezTo>
                <a:cubicBezTo>
                  <a:pt x="206000" y="239013"/>
                  <a:pt x="206000" y="239013"/>
                  <a:pt x="221847" y="254859"/>
                </a:cubicBezTo>
                <a:cubicBezTo>
                  <a:pt x="221847" y="254859"/>
                  <a:pt x="221847" y="254859"/>
                  <a:pt x="221847" y="269385"/>
                </a:cubicBezTo>
                <a:cubicBezTo>
                  <a:pt x="199398" y="282590"/>
                  <a:pt x="172988" y="290513"/>
                  <a:pt x="145257" y="290513"/>
                </a:cubicBezTo>
                <a:cubicBezTo>
                  <a:pt x="64705" y="290513"/>
                  <a:pt x="0" y="225808"/>
                  <a:pt x="0" y="145257"/>
                </a:cubicBezTo>
                <a:cubicBezTo>
                  <a:pt x="0" y="64705"/>
                  <a:pt x="64705" y="0"/>
                  <a:pt x="145257" y="0"/>
                </a:cubicBezTo>
                <a:close/>
              </a:path>
            </a:pathLst>
          </a:custGeom>
          <a:solidFill>
            <a:srgbClr val="00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F2390FC6-D8D5-4FD8-99BD-27530A15E558}"/>
              </a:ext>
            </a:extLst>
          </p:cNvPr>
          <p:cNvGrpSpPr/>
          <p:nvPr/>
        </p:nvGrpSpPr>
        <p:grpSpPr>
          <a:xfrm>
            <a:off x="7910417" y="3268333"/>
            <a:ext cx="2732898" cy="822038"/>
            <a:chOff x="874713" y="3325188"/>
            <a:chExt cx="2732898" cy="822038"/>
          </a:xfrm>
        </p:grpSpPr>
        <p:sp>
          <p:nvSpPr>
            <p:cNvPr id="32" name="矩形 31">
              <a:extLst>
                <a:ext uri="{FF2B5EF4-FFF2-40B4-BE49-F238E27FC236}">
                  <a16:creationId xmlns:a16="http://schemas.microsoft.com/office/drawing/2014/main" id="{677E2701-57B3-44B6-B2F4-6750C0ECEC78}"/>
                </a:ext>
              </a:extLst>
            </p:cNvPr>
            <p:cNvSpPr/>
            <p:nvPr/>
          </p:nvSpPr>
          <p:spPr>
            <a:xfrm>
              <a:off x="874713" y="3648628"/>
              <a:ext cx="2732898" cy="4985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100" dirty="0">
                  <a:solidFill>
                    <a:schemeClr val="bg1"/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100" dirty="0">
                  <a:solidFill>
                    <a:schemeClr val="bg1"/>
                  </a:solidFill>
                  <a:cs typeface="+mn-ea"/>
                  <a:sym typeface="+mn-lt"/>
                </a:rPr>
                <a:t>……</a:t>
              </a:r>
              <a:endParaRPr lang="zh-CN" altLang="en-US" sz="11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" name="矩形 32">
              <a:extLst>
                <a:ext uri="{FF2B5EF4-FFF2-40B4-BE49-F238E27FC236}">
                  <a16:creationId xmlns:a16="http://schemas.microsoft.com/office/drawing/2014/main" id="{8A21E802-5FC5-40A1-A4FF-700D3502346C}"/>
                </a:ext>
              </a:extLst>
            </p:cNvPr>
            <p:cNvSpPr/>
            <p:nvPr/>
          </p:nvSpPr>
          <p:spPr>
            <a:xfrm>
              <a:off x="1365637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sp>
        <p:nvSpPr>
          <p:cNvPr id="43" name="椭圆 30">
            <a:extLst>
              <a:ext uri="{FF2B5EF4-FFF2-40B4-BE49-F238E27FC236}">
                <a16:creationId xmlns:a16="http://schemas.microsoft.com/office/drawing/2014/main" id="{7B60FAC7-D7BF-4E46-8AB6-E80B7F5E483E}"/>
              </a:ext>
            </a:extLst>
          </p:cNvPr>
          <p:cNvSpPr/>
          <p:nvPr/>
        </p:nvSpPr>
        <p:spPr>
          <a:xfrm>
            <a:off x="10793718" y="3463472"/>
            <a:ext cx="358442" cy="431760"/>
          </a:xfrm>
          <a:custGeom>
            <a:avLst/>
            <a:gdLst>
              <a:gd name="T0" fmla="*/ 212 w 212"/>
              <a:gd name="T1" fmla="*/ 160 h 256"/>
              <a:gd name="T2" fmla="*/ 210 w 212"/>
              <a:gd name="T3" fmla="*/ 171 h 256"/>
              <a:gd name="T4" fmla="*/ 203 w 212"/>
              <a:gd name="T5" fmla="*/ 180 h 256"/>
              <a:gd name="T6" fmla="*/ 208 w 212"/>
              <a:gd name="T7" fmla="*/ 188 h 256"/>
              <a:gd name="T8" fmla="*/ 209 w 212"/>
              <a:gd name="T9" fmla="*/ 200 h 256"/>
              <a:gd name="T10" fmla="*/ 205 w 212"/>
              <a:gd name="T11" fmla="*/ 212 h 256"/>
              <a:gd name="T12" fmla="*/ 200 w 212"/>
              <a:gd name="T13" fmla="*/ 218 h 256"/>
              <a:gd name="T14" fmla="*/ 193 w 212"/>
              <a:gd name="T15" fmla="*/ 222 h 256"/>
              <a:gd name="T16" fmla="*/ 194 w 212"/>
              <a:gd name="T17" fmla="*/ 235 h 256"/>
              <a:gd name="T18" fmla="*/ 186 w 212"/>
              <a:gd name="T19" fmla="*/ 245 h 256"/>
              <a:gd name="T20" fmla="*/ 176 w 212"/>
              <a:gd name="T21" fmla="*/ 251 h 256"/>
              <a:gd name="T22" fmla="*/ 169 w 212"/>
              <a:gd name="T23" fmla="*/ 254 h 256"/>
              <a:gd name="T24" fmla="*/ 131 w 212"/>
              <a:gd name="T25" fmla="*/ 256 h 256"/>
              <a:gd name="T26" fmla="*/ 91 w 212"/>
              <a:gd name="T27" fmla="*/ 254 h 256"/>
              <a:gd name="T28" fmla="*/ 60 w 212"/>
              <a:gd name="T29" fmla="*/ 247 h 256"/>
              <a:gd name="T30" fmla="*/ 55 w 212"/>
              <a:gd name="T31" fmla="*/ 245 h 256"/>
              <a:gd name="T32" fmla="*/ 50 w 212"/>
              <a:gd name="T33" fmla="*/ 242 h 256"/>
              <a:gd name="T34" fmla="*/ 46 w 212"/>
              <a:gd name="T35" fmla="*/ 239 h 256"/>
              <a:gd name="T36" fmla="*/ 42 w 212"/>
              <a:gd name="T37" fmla="*/ 234 h 256"/>
              <a:gd name="T38" fmla="*/ 0 w 212"/>
              <a:gd name="T39" fmla="*/ 230 h 256"/>
              <a:gd name="T40" fmla="*/ 0 w 212"/>
              <a:gd name="T41" fmla="*/ 136 h 256"/>
              <a:gd name="T42" fmla="*/ 15 w 212"/>
              <a:gd name="T43" fmla="*/ 136 h 256"/>
              <a:gd name="T44" fmla="*/ 30 w 212"/>
              <a:gd name="T45" fmla="*/ 136 h 256"/>
              <a:gd name="T46" fmla="*/ 37 w 212"/>
              <a:gd name="T47" fmla="*/ 131 h 256"/>
              <a:gd name="T48" fmla="*/ 41 w 212"/>
              <a:gd name="T49" fmla="*/ 127 h 256"/>
              <a:gd name="T50" fmla="*/ 43 w 212"/>
              <a:gd name="T51" fmla="*/ 116 h 256"/>
              <a:gd name="T52" fmla="*/ 46 w 212"/>
              <a:gd name="T53" fmla="*/ 104 h 256"/>
              <a:gd name="T54" fmla="*/ 50 w 212"/>
              <a:gd name="T55" fmla="*/ 95 h 256"/>
              <a:gd name="T56" fmla="*/ 56 w 212"/>
              <a:gd name="T57" fmla="*/ 84 h 256"/>
              <a:gd name="T58" fmla="*/ 73 w 212"/>
              <a:gd name="T59" fmla="*/ 68 h 256"/>
              <a:gd name="T60" fmla="*/ 89 w 212"/>
              <a:gd name="T61" fmla="*/ 18 h 256"/>
              <a:gd name="T62" fmla="*/ 89 w 212"/>
              <a:gd name="T63" fmla="*/ 2 h 256"/>
              <a:gd name="T64" fmla="*/ 97 w 212"/>
              <a:gd name="T65" fmla="*/ 0 h 256"/>
              <a:gd name="T66" fmla="*/ 117 w 212"/>
              <a:gd name="T67" fmla="*/ 18 h 256"/>
              <a:gd name="T68" fmla="*/ 121 w 212"/>
              <a:gd name="T69" fmla="*/ 39 h 256"/>
              <a:gd name="T70" fmla="*/ 114 w 212"/>
              <a:gd name="T71" fmla="*/ 59 h 256"/>
              <a:gd name="T72" fmla="*/ 109 w 212"/>
              <a:gd name="T73" fmla="*/ 89 h 256"/>
              <a:gd name="T74" fmla="*/ 113 w 212"/>
              <a:gd name="T75" fmla="*/ 100 h 256"/>
              <a:gd name="T76" fmla="*/ 122 w 212"/>
              <a:gd name="T77" fmla="*/ 107 h 256"/>
              <a:gd name="T78" fmla="*/ 126 w 212"/>
              <a:gd name="T79" fmla="*/ 107 h 256"/>
              <a:gd name="T80" fmla="*/ 131 w 212"/>
              <a:gd name="T81" fmla="*/ 107 h 256"/>
              <a:gd name="T82" fmla="*/ 136 w 212"/>
              <a:gd name="T83" fmla="*/ 107 h 256"/>
              <a:gd name="T84" fmla="*/ 141 w 212"/>
              <a:gd name="T85" fmla="*/ 106 h 256"/>
              <a:gd name="T86" fmla="*/ 152 w 212"/>
              <a:gd name="T87" fmla="*/ 103 h 256"/>
              <a:gd name="T88" fmla="*/ 164 w 212"/>
              <a:gd name="T89" fmla="*/ 99 h 256"/>
              <a:gd name="T90" fmla="*/ 188 w 212"/>
              <a:gd name="T91" fmla="*/ 98 h 256"/>
              <a:gd name="T92" fmla="*/ 198 w 212"/>
              <a:gd name="T93" fmla="*/ 101 h 256"/>
              <a:gd name="T94" fmla="*/ 205 w 212"/>
              <a:gd name="T95" fmla="*/ 106 h 256"/>
              <a:gd name="T96" fmla="*/ 206 w 212"/>
              <a:gd name="T97" fmla="*/ 109 h 256"/>
              <a:gd name="T98" fmla="*/ 207 w 212"/>
              <a:gd name="T99" fmla="*/ 112 h 256"/>
              <a:gd name="T100" fmla="*/ 208 w 212"/>
              <a:gd name="T101" fmla="*/ 115 h 256"/>
              <a:gd name="T102" fmla="*/ 208 w 212"/>
              <a:gd name="T103" fmla="*/ 118 h 256"/>
              <a:gd name="T104" fmla="*/ 208 w 212"/>
              <a:gd name="T105" fmla="*/ 123 h 256"/>
              <a:gd name="T106" fmla="*/ 203 w 212"/>
              <a:gd name="T107" fmla="*/ 136 h 256"/>
              <a:gd name="T108" fmla="*/ 205 w 212"/>
              <a:gd name="T109" fmla="*/ 139 h 256"/>
              <a:gd name="T110" fmla="*/ 207 w 212"/>
              <a:gd name="T111" fmla="*/ 141 h 256"/>
              <a:gd name="T112" fmla="*/ 209 w 212"/>
              <a:gd name="T113" fmla="*/ 144 h 256"/>
              <a:gd name="T114" fmla="*/ 210 w 212"/>
              <a:gd name="T115" fmla="*/ 147 h 256"/>
              <a:gd name="T116" fmla="*/ 211 w 212"/>
              <a:gd name="T117" fmla="*/ 150 h 256"/>
              <a:gd name="T118" fmla="*/ 212 w 212"/>
              <a:gd name="T119" fmla="*/ 155 h 256"/>
              <a:gd name="T120" fmla="*/ 212 w 212"/>
              <a:gd name="T121" fmla="*/ 160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2" h="256">
                <a:moveTo>
                  <a:pt x="212" y="160"/>
                </a:moveTo>
                <a:cubicBezTo>
                  <a:pt x="212" y="165"/>
                  <a:pt x="211" y="169"/>
                  <a:pt x="210" y="171"/>
                </a:cubicBezTo>
                <a:cubicBezTo>
                  <a:pt x="209" y="174"/>
                  <a:pt x="206" y="177"/>
                  <a:pt x="203" y="180"/>
                </a:cubicBezTo>
                <a:cubicBezTo>
                  <a:pt x="205" y="182"/>
                  <a:pt x="207" y="185"/>
                  <a:pt x="208" y="188"/>
                </a:cubicBezTo>
                <a:cubicBezTo>
                  <a:pt x="208" y="191"/>
                  <a:pt x="209" y="195"/>
                  <a:pt x="209" y="200"/>
                </a:cubicBezTo>
                <a:cubicBezTo>
                  <a:pt x="208" y="205"/>
                  <a:pt x="207" y="209"/>
                  <a:pt x="205" y="212"/>
                </a:cubicBezTo>
                <a:cubicBezTo>
                  <a:pt x="203" y="215"/>
                  <a:pt x="201" y="217"/>
                  <a:pt x="200" y="218"/>
                </a:cubicBezTo>
                <a:cubicBezTo>
                  <a:pt x="199" y="219"/>
                  <a:pt x="196" y="220"/>
                  <a:pt x="193" y="222"/>
                </a:cubicBezTo>
                <a:cubicBezTo>
                  <a:pt x="195" y="227"/>
                  <a:pt x="195" y="231"/>
                  <a:pt x="194" y="235"/>
                </a:cubicBezTo>
                <a:cubicBezTo>
                  <a:pt x="192" y="239"/>
                  <a:pt x="190" y="242"/>
                  <a:pt x="186" y="245"/>
                </a:cubicBezTo>
                <a:cubicBezTo>
                  <a:pt x="183" y="248"/>
                  <a:pt x="180" y="250"/>
                  <a:pt x="176" y="251"/>
                </a:cubicBezTo>
                <a:cubicBezTo>
                  <a:pt x="173" y="253"/>
                  <a:pt x="171" y="254"/>
                  <a:pt x="169" y="254"/>
                </a:cubicBezTo>
                <a:cubicBezTo>
                  <a:pt x="157" y="255"/>
                  <a:pt x="144" y="256"/>
                  <a:pt x="131" y="256"/>
                </a:cubicBezTo>
                <a:cubicBezTo>
                  <a:pt x="118" y="256"/>
                  <a:pt x="104" y="256"/>
                  <a:pt x="91" y="254"/>
                </a:cubicBezTo>
                <a:cubicBezTo>
                  <a:pt x="77" y="253"/>
                  <a:pt x="67" y="250"/>
                  <a:pt x="60" y="247"/>
                </a:cubicBezTo>
                <a:cubicBezTo>
                  <a:pt x="60" y="247"/>
                  <a:pt x="58" y="246"/>
                  <a:pt x="55" y="245"/>
                </a:cubicBezTo>
                <a:cubicBezTo>
                  <a:pt x="53" y="243"/>
                  <a:pt x="51" y="243"/>
                  <a:pt x="50" y="242"/>
                </a:cubicBezTo>
                <a:cubicBezTo>
                  <a:pt x="49" y="241"/>
                  <a:pt x="47" y="240"/>
                  <a:pt x="46" y="239"/>
                </a:cubicBezTo>
                <a:cubicBezTo>
                  <a:pt x="44" y="237"/>
                  <a:pt x="43" y="236"/>
                  <a:pt x="42" y="234"/>
                </a:cubicBezTo>
                <a:cubicBezTo>
                  <a:pt x="37" y="231"/>
                  <a:pt x="24" y="230"/>
                  <a:pt x="0" y="230"/>
                </a:cubicBezTo>
                <a:cubicBezTo>
                  <a:pt x="0" y="136"/>
                  <a:pt x="0" y="136"/>
                  <a:pt x="0" y="136"/>
                </a:cubicBezTo>
                <a:cubicBezTo>
                  <a:pt x="5" y="136"/>
                  <a:pt x="10" y="136"/>
                  <a:pt x="15" y="136"/>
                </a:cubicBezTo>
                <a:cubicBezTo>
                  <a:pt x="21" y="136"/>
                  <a:pt x="26" y="136"/>
                  <a:pt x="30" y="136"/>
                </a:cubicBezTo>
                <a:cubicBezTo>
                  <a:pt x="35" y="135"/>
                  <a:pt x="37" y="134"/>
                  <a:pt x="37" y="131"/>
                </a:cubicBezTo>
                <a:cubicBezTo>
                  <a:pt x="38" y="130"/>
                  <a:pt x="40" y="128"/>
                  <a:pt x="41" y="127"/>
                </a:cubicBezTo>
                <a:cubicBezTo>
                  <a:pt x="41" y="126"/>
                  <a:pt x="42" y="122"/>
                  <a:pt x="43" y="116"/>
                </a:cubicBezTo>
                <a:cubicBezTo>
                  <a:pt x="45" y="111"/>
                  <a:pt x="46" y="107"/>
                  <a:pt x="46" y="104"/>
                </a:cubicBezTo>
                <a:cubicBezTo>
                  <a:pt x="47" y="102"/>
                  <a:pt x="48" y="99"/>
                  <a:pt x="50" y="95"/>
                </a:cubicBezTo>
                <a:cubicBezTo>
                  <a:pt x="52" y="91"/>
                  <a:pt x="54" y="87"/>
                  <a:pt x="56" y="84"/>
                </a:cubicBezTo>
                <a:cubicBezTo>
                  <a:pt x="73" y="68"/>
                  <a:pt x="73" y="68"/>
                  <a:pt x="73" y="68"/>
                </a:cubicBezTo>
                <a:cubicBezTo>
                  <a:pt x="84" y="48"/>
                  <a:pt x="89" y="32"/>
                  <a:pt x="89" y="18"/>
                </a:cubicBezTo>
                <a:cubicBezTo>
                  <a:pt x="89" y="2"/>
                  <a:pt x="89" y="2"/>
                  <a:pt x="89" y="2"/>
                </a:cubicBezTo>
                <a:cubicBezTo>
                  <a:pt x="90" y="1"/>
                  <a:pt x="92" y="0"/>
                  <a:pt x="97" y="0"/>
                </a:cubicBezTo>
                <a:cubicBezTo>
                  <a:pt x="107" y="0"/>
                  <a:pt x="114" y="6"/>
                  <a:pt x="117" y="18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0" y="49"/>
                  <a:pt x="118" y="56"/>
                  <a:pt x="114" y="59"/>
                </a:cubicBezTo>
                <a:cubicBezTo>
                  <a:pt x="112" y="75"/>
                  <a:pt x="111" y="85"/>
                  <a:pt x="109" y="89"/>
                </a:cubicBezTo>
                <a:cubicBezTo>
                  <a:pt x="108" y="93"/>
                  <a:pt x="110" y="97"/>
                  <a:pt x="113" y="100"/>
                </a:cubicBezTo>
                <a:cubicBezTo>
                  <a:pt x="116" y="104"/>
                  <a:pt x="119" y="106"/>
                  <a:pt x="122" y="107"/>
                </a:cubicBezTo>
                <a:cubicBezTo>
                  <a:pt x="124" y="107"/>
                  <a:pt x="126" y="107"/>
                  <a:pt x="126" y="107"/>
                </a:cubicBezTo>
                <a:cubicBezTo>
                  <a:pt x="127" y="107"/>
                  <a:pt x="129" y="107"/>
                  <a:pt x="131" y="107"/>
                </a:cubicBezTo>
                <a:cubicBezTo>
                  <a:pt x="133" y="107"/>
                  <a:pt x="134" y="107"/>
                  <a:pt x="136" y="107"/>
                </a:cubicBezTo>
                <a:cubicBezTo>
                  <a:pt x="138" y="107"/>
                  <a:pt x="139" y="106"/>
                  <a:pt x="141" y="106"/>
                </a:cubicBezTo>
                <a:cubicBezTo>
                  <a:pt x="143" y="105"/>
                  <a:pt x="147" y="104"/>
                  <a:pt x="152" y="103"/>
                </a:cubicBezTo>
                <a:cubicBezTo>
                  <a:pt x="158" y="101"/>
                  <a:pt x="162" y="100"/>
                  <a:pt x="164" y="99"/>
                </a:cubicBezTo>
                <a:cubicBezTo>
                  <a:pt x="173" y="97"/>
                  <a:pt x="181" y="97"/>
                  <a:pt x="188" y="98"/>
                </a:cubicBezTo>
                <a:cubicBezTo>
                  <a:pt x="191" y="99"/>
                  <a:pt x="195" y="100"/>
                  <a:pt x="198" y="101"/>
                </a:cubicBezTo>
                <a:cubicBezTo>
                  <a:pt x="202" y="103"/>
                  <a:pt x="204" y="104"/>
                  <a:pt x="205" y="106"/>
                </a:cubicBezTo>
                <a:cubicBezTo>
                  <a:pt x="205" y="106"/>
                  <a:pt x="205" y="107"/>
                  <a:pt x="206" y="109"/>
                </a:cubicBezTo>
                <a:cubicBezTo>
                  <a:pt x="207" y="111"/>
                  <a:pt x="207" y="112"/>
                  <a:pt x="207" y="112"/>
                </a:cubicBezTo>
                <a:cubicBezTo>
                  <a:pt x="207" y="112"/>
                  <a:pt x="207" y="113"/>
                  <a:pt x="208" y="115"/>
                </a:cubicBezTo>
                <a:cubicBezTo>
                  <a:pt x="208" y="116"/>
                  <a:pt x="209" y="118"/>
                  <a:pt x="208" y="118"/>
                </a:cubicBezTo>
                <a:cubicBezTo>
                  <a:pt x="208" y="119"/>
                  <a:pt x="208" y="120"/>
                  <a:pt x="208" y="123"/>
                </a:cubicBezTo>
                <a:cubicBezTo>
                  <a:pt x="208" y="125"/>
                  <a:pt x="206" y="129"/>
                  <a:pt x="203" y="136"/>
                </a:cubicBezTo>
                <a:cubicBezTo>
                  <a:pt x="203" y="136"/>
                  <a:pt x="204" y="137"/>
                  <a:pt x="205" y="139"/>
                </a:cubicBezTo>
                <a:cubicBezTo>
                  <a:pt x="206" y="140"/>
                  <a:pt x="207" y="141"/>
                  <a:pt x="207" y="141"/>
                </a:cubicBezTo>
                <a:cubicBezTo>
                  <a:pt x="207" y="142"/>
                  <a:pt x="208" y="143"/>
                  <a:pt x="209" y="144"/>
                </a:cubicBezTo>
                <a:cubicBezTo>
                  <a:pt x="209" y="145"/>
                  <a:pt x="210" y="146"/>
                  <a:pt x="210" y="147"/>
                </a:cubicBezTo>
                <a:cubicBezTo>
                  <a:pt x="210" y="148"/>
                  <a:pt x="211" y="149"/>
                  <a:pt x="211" y="150"/>
                </a:cubicBezTo>
                <a:cubicBezTo>
                  <a:pt x="211" y="152"/>
                  <a:pt x="212" y="153"/>
                  <a:pt x="212" y="155"/>
                </a:cubicBezTo>
                <a:cubicBezTo>
                  <a:pt x="212" y="156"/>
                  <a:pt x="212" y="158"/>
                  <a:pt x="212" y="160"/>
                </a:cubicBezTo>
                <a:close/>
              </a:path>
            </a:pathLst>
          </a:custGeom>
          <a:solidFill>
            <a:srgbClr val="9A22F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69F82BDB-2C68-4441-A7CF-0E8C77AB7981}"/>
              </a:ext>
            </a:extLst>
          </p:cNvPr>
          <p:cNvGrpSpPr/>
          <p:nvPr/>
        </p:nvGrpSpPr>
        <p:grpSpPr>
          <a:xfrm>
            <a:off x="7910417" y="4497923"/>
            <a:ext cx="2732898" cy="822038"/>
            <a:chOff x="874713" y="3325188"/>
            <a:chExt cx="2732898" cy="822038"/>
          </a:xfrm>
        </p:grpSpPr>
        <p:sp>
          <p:nvSpPr>
            <p:cNvPr id="37" name="矩形 36">
              <a:extLst>
                <a:ext uri="{FF2B5EF4-FFF2-40B4-BE49-F238E27FC236}">
                  <a16:creationId xmlns:a16="http://schemas.microsoft.com/office/drawing/2014/main" id="{6F6F1EBB-F309-476E-9AFA-EF2D2E31128D}"/>
                </a:ext>
              </a:extLst>
            </p:cNvPr>
            <p:cNvSpPr/>
            <p:nvPr/>
          </p:nvSpPr>
          <p:spPr>
            <a:xfrm>
              <a:off x="874713" y="3648628"/>
              <a:ext cx="2732898" cy="4985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100" dirty="0">
                  <a:solidFill>
                    <a:schemeClr val="bg1"/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100" dirty="0">
                  <a:solidFill>
                    <a:schemeClr val="bg1"/>
                  </a:solidFill>
                  <a:cs typeface="+mn-ea"/>
                  <a:sym typeface="+mn-lt"/>
                </a:rPr>
                <a:t>……</a:t>
              </a:r>
              <a:endParaRPr lang="zh-CN" altLang="en-US" sz="11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" name="矩形 37">
              <a:extLst>
                <a:ext uri="{FF2B5EF4-FFF2-40B4-BE49-F238E27FC236}">
                  <a16:creationId xmlns:a16="http://schemas.microsoft.com/office/drawing/2014/main" id="{70C9079B-87E0-463E-AFE4-169F9B5E1986}"/>
                </a:ext>
              </a:extLst>
            </p:cNvPr>
            <p:cNvSpPr/>
            <p:nvPr/>
          </p:nvSpPr>
          <p:spPr>
            <a:xfrm>
              <a:off x="1365637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sp>
        <p:nvSpPr>
          <p:cNvPr id="44" name="椭圆 35">
            <a:extLst>
              <a:ext uri="{FF2B5EF4-FFF2-40B4-BE49-F238E27FC236}">
                <a16:creationId xmlns:a16="http://schemas.microsoft.com/office/drawing/2014/main" id="{9528FED1-88A6-4BFB-89B6-6563C0706AB0}"/>
              </a:ext>
            </a:extLst>
          </p:cNvPr>
          <p:cNvSpPr/>
          <p:nvPr/>
        </p:nvSpPr>
        <p:spPr>
          <a:xfrm>
            <a:off x="10757059" y="4694076"/>
            <a:ext cx="431760" cy="429733"/>
          </a:xfrm>
          <a:custGeom>
            <a:avLst/>
            <a:gdLst>
              <a:gd name="connsiteX0" fmla="*/ 262525 w 338138"/>
              <a:gd name="connsiteY0" fmla="*/ 84138 h 336551"/>
              <a:gd name="connsiteX1" fmla="*/ 314260 w 338138"/>
              <a:gd name="connsiteY1" fmla="*/ 84138 h 336551"/>
              <a:gd name="connsiteX2" fmla="*/ 338138 w 338138"/>
              <a:gd name="connsiteY2" fmla="*/ 107802 h 336551"/>
              <a:gd name="connsiteX3" fmla="*/ 338138 w 338138"/>
              <a:gd name="connsiteY3" fmla="*/ 191940 h 336551"/>
              <a:gd name="connsiteX4" fmla="*/ 314260 w 338138"/>
              <a:gd name="connsiteY4" fmla="*/ 216918 h 336551"/>
              <a:gd name="connsiteX5" fmla="*/ 314260 w 338138"/>
              <a:gd name="connsiteY5" fmla="*/ 336551 h 336551"/>
              <a:gd name="connsiteX6" fmla="*/ 241300 w 338138"/>
              <a:gd name="connsiteY6" fmla="*/ 336551 h 336551"/>
              <a:gd name="connsiteX7" fmla="*/ 241300 w 338138"/>
              <a:gd name="connsiteY7" fmla="*/ 240582 h 336551"/>
              <a:gd name="connsiteX8" fmla="*/ 265178 w 338138"/>
              <a:gd name="connsiteY8" fmla="*/ 216918 h 336551"/>
              <a:gd name="connsiteX9" fmla="*/ 265178 w 338138"/>
              <a:gd name="connsiteY9" fmla="*/ 95970 h 336551"/>
              <a:gd name="connsiteX10" fmla="*/ 262525 w 338138"/>
              <a:gd name="connsiteY10" fmla="*/ 84138 h 336551"/>
              <a:gd name="connsiteX11" fmla="*/ 120477 w 338138"/>
              <a:gd name="connsiteY11" fmla="*/ 84138 h 336551"/>
              <a:gd name="connsiteX12" fmla="*/ 217661 w 338138"/>
              <a:gd name="connsiteY12" fmla="*/ 84138 h 336551"/>
              <a:gd name="connsiteX13" fmla="*/ 241300 w 338138"/>
              <a:gd name="connsiteY13" fmla="*/ 107802 h 336551"/>
              <a:gd name="connsiteX14" fmla="*/ 241300 w 338138"/>
              <a:gd name="connsiteY14" fmla="*/ 191940 h 336551"/>
              <a:gd name="connsiteX15" fmla="*/ 217661 w 338138"/>
              <a:gd name="connsiteY15" fmla="*/ 216918 h 336551"/>
              <a:gd name="connsiteX16" fmla="*/ 217661 w 338138"/>
              <a:gd name="connsiteY16" fmla="*/ 336551 h 336551"/>
              <a:gd name="connsiteX17" fmla="*/ 120477 w 338138"/>
              <a:gd name="connsiteY17" fmla="*/ 336551 h 336551"/>
              <a:gd name="connsiteX18" fmla="*/ 120477 w 338138"/>
              <a:gd name="connsiteY18" fmla="*/ 216918 h 336551"/>
              <a:gd name="connsiteX19" fmla="*/ 96837 w 338138"/>
              <a:gd name="connsiteY19" fmla="*/ 191940 h 336551"/>
              <a:gd name="connsiteX20" fmla="*/ 96837 w 338138"/>
              <a:gd name="connsiteY20" fmla="*/ 107802 h 336551"/>
              <a:gd name="connsiteX21" fmla="*/ 120477 w 338138"/>
              <a:gd name="connsiteY21" fmla="*/ 84138 h 336551"/>
              <a:gd name="connsiteX22" fmla="*/ 23878 w 338138"/>
              <a:gd name="connsiteY22" fmla="*/ 84138 h 336551"/>
              <a:gd name="connsiteX23" fmla="*/ 75613 w 338138"/>
              <a:gd name="connsiteY23" fmla="*/ 84138 h 336551"/>
              <a:gd name="connsiteX24" fmla="*/ 72960 w 338138"/>
              <a:gd name="connsiteY24" fmla="*/ 95970 h 336551"/>
              <a:gd name="connsiteX25" fmla="*/ 72960 w 338138"/>
              <a:gd name="connsiteY25" fmla="*/ 216918 h 336551"/>
              <a:gd name="connsiteX26" fmla="*/ 96838 w 338138"/>
              <a:gd name="connsiteY26" fmla="*/ 240582 h 336551"/>
              <a:gd name="connsiteX27" fmla="*/ 96838 w 338138"/>
              <a:gd name="connsiteY27" fmla="*/ 336551 h 336551"/>
              <a:gd name="connsiteX28" fmla="*/ 23878 w 338138"/>
              <a:gd name="connsiteY28" fmla="*/ 336551 h 336551"/>
              <a:gd name="connsiteX29" fmla="*/ 23878 w 338138"/>
              <a:gd name="connsiteY29" fmla="*/ 216918 h 336551"/>
              <a:gd name="connsiteX30" fmla="*/ 0 w 338138"/>
              <a:gd name="connsiteY30" fmla="*/ 191940 h 336551"/>
              <a:gd name="connsiteX31" fmla="*/ 0 w 338138"/>
              <a:gd name="connsiteY31" fmla="*/ 107802 h 336551"/>
              <a:gd name="connsiteX32" fmla="*/ 23878 w 338138"/>
              <a:gd name="connsiteY32" fmla="*/ 84138 h 336551"/>
              <a:gd name="connsiteX33" fmla="*/ 265257 w 338138"/>
              <a:gd name="connsiteY33" fmla="*/ 0 h 336551"/>
              <a:gd name="connsiteX34" fmla="*/ 301625 w 338138"/>
              <a:gd name="connsiteY34" fmla="*/ 35069 h 336551"/>
              <a:gd name="connsiteX35" fmla="*/ 265257 w 338138"/>
              <a:gd name="connsiteY35" fmla="*/ 71438 h 336551"/>
              <a:gd name="connsiteX36" fmla="*/ 248371 w 338138"/>
              <a:gd name="connsiteY36" fmla="*/ 66242 h 336551"/>
              <a:gd name="connsiteX37" fmla="*/ 245774 w 338138"/>
              <a:gd name="connsiteY37" fmla="*/ 64944 h 336551"/>
              <a:gd name="connsiteX38" fmla="*/ 230187 w 338138"/>
              <a:gd name="connsiteY38" fmla="*/ 35069 h 336551"/>
              <a:gd name="connsiteX39" fmla="*/ 265257 w 338138"/>
              <a:gd name="connsiteY39" fmla="*/ 0 h 336551"/>
              <a:gd name="connsiteX40" fmla="*/ 169069 w 338138"/>
              <a:gd name="connsiteY40" fmla="*/ 0 h 336551"/>
              <a:gd name="connsiteX41" fmla="*/ 204788 w 338138"/>
              <a:gd name="connsiteY41" fmla="*/ 35719 h 336551"/>
              <a:gd name="connsiteX42" fmla="*/ 169069 w 338138"/>
              <a:gd name="connsiteY42" fmla="*/ 71438 h 336551"/>
              <a:gd name="connsiteX43" fmla="*/ 133350 w 338138"/>
              <a:gd name="connsiteY43" fmla="*/ 35719 h 336551"/>
              <a:gd name="connsiteX44" fmla="*/ 169069 w 338138"/>
              <a:gd name="connsiteY44" fmla="*/ 0 h 336551"/>
              <a:gd name="connsiteX45" fmla="*/ 72880 w 338138"/>
              <a:gd name="connsiteY45" fmla="*/ 0 h 336551"/>
              <a:gd name="connsiteX46" fmla="*/ 107950 w 338138"/>
              <a:gd name="connsiteY46" fmla="*/ 35069 h 336551"/>
              <a:gd name="connsiteX47" fmla="*/ 92363 w 338138"/>
              <a:gd name="connsiteY47" fmla="*/ 64944 h 336551"/>
              <a:gd name="connsiteX48" fmla="*/ 89766 w 338138"/>
              <a:gd name="connsiteY48" fmla="*/ 66242 h 336551"/>
              <a:gd name="connsiteX49" fmla="*/ 72880 w 338138"/>
              <a:gd name="connsiteY49" fmla="*/ 71438 h 336551"/>
              <a:gd name="connsiteX50" fmla="*/ 36512 w 338138"/>
              <a:gd name="connsiteY50" fmla="*/ 35069 h 336551"/>
              <a:gd name="connsiteX51" fmla="*/ 72880 w 338138"/>
              <a:gd name="connsiteY51" fmla="*/ 0 h 336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8138" h="336551">
                <a:moveTo>
                  <a:pt x="262525" y="84138"/>
                </a:moveTo>
                <a:cubicBezTo>
                  <a:pt x="262525" y="84138"/>
                  <a:pt x="262525" y="84138"/>
                  <a:pt x="314260" y="84138"/>
                </a:cubicBezTo>
                <a:cubicBezTo>
                  <a:pt x="338138" y="84138"/>
                  <a:pt x="338138" y="107802"/>
                  <a:pt x="338138" y="107802"/>
                </a:cubicBezTo>
                <a:cubicBezTo>
                  <a:pt x="338138" y="107802"/>
                  <a:pt x="338138" y="107802"/>
                  <a:pt x="338138" y="191940"/>
                </a:cubicBezTo>
                <a:cubicBezTo>
                  <a:pt x="338138" y="216918"/>
                  <a:pt x="314260" y="216918"/>
                  <a:pt x="314260" y="216918"/>
                </a:cubicBezTo>
                <a:cubicBezTo>
                  <a:pt x="314260" y="216918"/>
                  <a:pt x="314260" y="216918"/>
                  <a:pt x="314260" y="336551"/>
                </a:cubicBezTo>
                <a:cubicBezTo>
                  <a:pt x="314260" y="336551"/>
                  <a:pt x="314260" y="336551"/>
                  <a:pt x="241300" y="336551"/>
                </a:cubicBezTo>
                <a:cubicBezTo>
                  <a:pt x="241300" y="336551"/>
                  <a:pt x="241300" y="336551"/>
                  <a:pt x="241300" y="240582"/>
                </a:cubicBezTo>
                <a:cubicBezTo>
                  <a:pt x="241300" y="240582"/>
                  <a:pt x="265178" y="240582"/>
                  <a:pt x="265178" y="216918"/>
                </a:cubicBezTo>
                <a:cubicBezTo>
                  <a:pt x="265178" y="216918"/>
                  <a:pt x="265178" y="216918"/>
                  <a:pt x="265178" y="95970"/>
                </a:cubicBezTo>
                <a:cubicBezTo>
                  <a:pt x="265178" y="95970"/>
                  <a:pt x="265178" y="90711"/>
                  <a:pt x="262525" y="84138"/>
                </a:cubicBezTo>
                <a:close/>
                <a:moveTo>
                  <a:pt x="120477" y="84138"/>
                </a:moveTo>
                <a:cubicBezTo>
                  <a:pt x="120477" y="84138"/>
                  <a:pt x="120477" y="84138"/>
                  <a:pt x="217661" y="84138"/>
                </a:cubicBezTo>
                <a:cubicBezTo>
                  <a:pt x="241300" y="84138"/>
                  <a:pt x="241300" y="107802"/>
                  <a:pt x="241300" y="107802"/>
                </a:cubicBezTo>
                <a:lnTo>
                  <a:pt x="241300" y="191940"/>
                </a:lnTo>
                <a:cubicBezTo>
                  <a:pt x="241300" y="216918"/>
                  <a:pt x="217661" y="216918"/>
                  <a:pt x="217661" y="216918"/>
                </a:cubicBezTo>
                <a:cubicBezTo>
                  <a:pt x="217661" y="216918"/>
                  <a:pt x="217661" y="216918"/>
                  <a:pt x="217661" y="336551"/>
                </a:cubicBezTo>
                <a:cubicBezTo>
                  <a:pt x="217661" y="336551"/>
                  <a:pt x="217661" y="336551"/>
                  <a:pt x="120477" y="336551"/>
                </a:cubicBezTo>
                <a:cubicBezTo>
                  <a:pt x="120477" y="336551"/>
                  <a:pt x="120477" y="336551"/>
                  <a:pt x="120477" y="216918"/>
                </a:cubicBezTo>
                <a:cubicBezTo>
                  <a:pt x="120477" y="216918"/>
                  <a:pt x="96837" y="216918"/>
                  <a:pt x="96837" y="191940"/>
                </a:cubicBezTo>
                <a:cubicBezTo>
                  <a:pt x="96837" y="191940"/>
                  <a:pt x="96837" y="191940"/>
                  <a:pt x="96837" y="107802"/>
                </a:cubicBezTo>
                <a:cubicBezTo>
                  <a:pt x="96837" y="84138"/>
                  <a:pt x="120477" y="84138"/>
                  <a:pt x="120477" y="84138"/>
                </a:cubicBezTo>
                <a:close/>
                <a:moveTo>
                  <a:pt x="23878" y="84138"/>
                </a:moveTo>
                <a:cubicBezTo>
                  <a:pt x="23878" y="84138"/>
                  <a:pt x="23878" y="84138"/>
                  <a:pt x="75613" y="84138"/>
                </a:cubicBezTo>
                <a:cubicBezTo>
                  <a:pt x="72960" y="90711"/>
                  <a:pt x="72960" y="95970"/>
                  <a:pt x="72960" y="95970"/>
                </a:cubicBezTo>
                <a:cubicBezTo>
                  <a:pt x="72960" y="95970"/>
                  <a:pt x="72960" y="95970"/>
                  <a:pt x="72960" y="216918"/>
                </a:cubicBezTo>
                <a:cubicBezTo>
                  <a:pt x="72960" y="240582"/>
                  <a:pt x="96838" y="240582"/>
                  <a:pt x="96838" y="240582"/>
                </a:cubicBezTo>
                <a:cubicBezTo>
                  <a:pt x="96838" y="240582"/>
                  <a:pt x="96838" y="240582"/>
                  <a:pt x="96838" y="336551"/>
                </a:cubicBezTo>
                <a:cubicBezTo>
                  <a:pt x="96838" y="336551"/>
                  <a:pt x="96838" y="336551"/>
                  <a:pt x="23878" y="336551"/>
                </a:cubicBezTo>
                <a:cubicBezTo>
                  <a:pt x="23878" y="336551"/>
                  <a:pt x="23878" y="336551"/>
                  <a:pt x="23878" y="216918"/>
                </a:cubicBezTo>
                <a:cubicBezTo>
                  <a:pt x="23878" y="216918"/>
                  <a:pt x="0" y="216918"/>
                  <a:pt x="0" y="191940"/>
                </a:cubicBezTo>
                <a:cubicBezTo>
                  <a:pt x="0" y="191940"/>
                  <a:pt x="0" y="191940"/>
                  <a:pt x="0" y="107802"/>
                </a:cubicBezTo>
                <a:cubicBezTo>
                  <a:pt x="0" y="84138"/>
                  <a:pt x="23878" y="84138"/>
                  <a:pt x="23878" y="84138"/>
                </a:cubicBezTo>
                <a:close/>
                <a:moveTo>
                  <a:pt x="265257" y="0"/>
                </a:moveTo>
                <a:cubicBezTo>
                  <a:pt x="284740" y="0"/>
                  <a:pt x="301625" y="15586"/>
                  <a:pt x="301625" y="35069"/>
                </a:cubicBezTo>
                <a:cubicBezTo>
                  <a:pt x="301625" y="55851"/>
                  <a:pt x="284740" y="71438"/>
                  <a:pt x="265257" y="71438"/>
                </a:cubicBezTo>
                <a:cubicBezTo>
                  <a:pt x="258762" y="71438"/>
                  <a:pt x="253567" y="70139"/>
                  <a:pt x="248371" y="66242"/>
                </a:cubicBezTo>
                <a:cubicBezTo>
                  <a:pt x="248371" y="66242"/>
                  <a:pt x="247072" y="66242"/>
                  <a:pt x="245774" y="64944"/>
                </a:cubicBezTo>
                <a:cubicBezTo>
                  <a:pt x="236681" y="59748"/>
                  <a:pt x="230187" y="48058"/>
                  <a:pt x="230187" y="35069"/>
                </a:cubicBezTo>
                <a:cubicBezTo>
                  <a:pt x="230187" y="15586"/>
                  <a:pt x="245774" y="0"/>
                  <a:pt x="265257" y="0"/>
                </a:cubicBezTo>
                <a:close/>
                <a:moveTo>
                  <a:pt x="169069" y="0"/>
                </a:moveTo>
                <a:cubicBezTo>
                  <a:pt x="188796" y="0"/>
                  <a:pt x="204788" y="15992"/>
                  <a:pt x="204788" y="35719"/>
                </a:cubicBezTo>
                <a:cubicBezTo>
                  <a:pt x="204788" y="55446"/>
                  <a:pt x="188796" y="71438"/>
                  <a:pt x="169069" y="71438"/>
                </a:cubicBezTo>
                <a:cubicBezTo>
                  <a:pt x="149342" y="71438"/>
                  <a:pt x="133350" y="55446"/>
                  <a:pt x="133350" y="35719"/>
                </a:cubicBezTo>
                <a:cubicBezTo>
                  <a:pt x="133350" y="15992"/>
                  <a:pt x="149342" y="0"/>
                  <a:pt x="169069" y="0"/>
                </a:cubicBezTo>
                <a:close/>
                <a:moveTo>
                  <a:pt x="72880" y="0"/>
                </a:moveTo>
                <a:cubicBezTo>
                  <a:pt x="92363" y="0"/>
                  <a:pt x="107950" y="15586"/>
                  <a:pt x="107950" y="35069"/>
                </a:cubicBezTo>
                <a:cubicBezTo>
                  <a:pt x="107950" y="48058"/>
                  <a:pt x="101456" y="59748"/>
                  <a:pt x="92363" y="64944"/>
                </a:cubicBezTo>
                <a:cubicBezTo>
                  <a:pt x="91065" y="66242"/>
                  <a:pt x="89766" y="66242"/>
                  <a:pt x="89766" y="66242"/>
                </a:cubicBezTo>
                <a:cubicBezTo>
                  <a:pt x="84570" y="70139"/>
                  <a:pt x="79375" y="71438"/>
                  <a:pt x="72880" y="71438"/>
                </a:cubicBezTo>
                <a:cubicBezTo>
                  <a:pt x="53397" y="71438"/>
                  <a:pt x="36512" y="55851"/>
                  <a:pt x="36512" y="35069"/>
                </a:cubicBezTo>
                <a:cubicBezTo>
                  <a:pt x="36512" y="15586"/>
                  <a:pt x="53397" y="0"/>
                  <a:pt x="7288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1A4DB73C-B824-4F3B-BAA2-AB6423A1975D}"/>
              </a:ext>
            </a:extLst>
          </p:cNvPr>
          <p:cNvGrpSpPr/>
          <p:nvPr/>
        </p:nvGrpSpPr>
        <p:grpSpPr>
          <a:xfrm>
            <a:off x="305468" y="224609"/>
            <a:ext cx="997929" cy="997929"/>
            <a:chOff x="5093491" y="479541"/>
            <a:chExt cx="997929" cy="997929"/>
          </a:xfrm>
        </p:grpSpPr>
        <p:sp>
          <p:nvSpPr>
            <p:cNvPr id="48" name="椭圆 47">
              <a:extLst>
                <a:ext uri="{FF2B5EF4-FFF2-40B4-BE49-F238E27FC236}">
                  <a16:creationId xmlns:a16="http://schemas.microsoft.com/office/drawing/2014/main" id="{F8DBAA26-74B3-42D9-8F23-CDACBE95B281}"/>
                </a:ext>
              </a:extLst>
            </p:cNvPr>
            <p:cNvSpPr/>
            <p:nvPr/>
          </p:nvSpPr>
          <p:spPr>
            <a:xfrm>
              <a:off x="5093491" y="479541"/>
              <a:ext cx="997929" cy="997929"/>
            </a:xfrm>
            <a:prstGeom prst="ellipse">
              <a:avLst/>
            </a:prstGeom>
            <a:gradFill flip="none" rotWithShape="1">
              <a:gsLst>
                <a:gs pos="0">
                  <a:srgbClr val="00F2F2"/>
                </a:gs>
                <a:gs pos="100000">
                  <a:srgbClr val="313BD0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9F26FFCC-8746-4C7F-AAC8-3A314BDE657D}"/>
                </a:ext>
              </a:extLst>
            </p:cNvPr>
            <p:cNvSpPr txBox="1"/>
            <p:nvPr/>
          </p:nvSpPr>
          <p:spPr>
            <a:xfrm>
              <a:off x="5165094" y="574774"/>
              <a:ext cx="854721" cy="769441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r>
                <a:rPr lang="en-US" altLang="zh-CN" sz="4400" b="1" dirty="0">
                  <a:solidFill>
                    <a:schemeClr val="bg1"/>
                  </a:solidFill>
                  <a:effectLst/>
                  <a:latin typeface="Arial Rounded MT Bold" panose="020F0704030504030204" pitchFamily="34" charset="0"/>
                  <a:ea typeface="字体圈欣意冠黑体" panose="00000500000000000000" pitchFamily="2" charset="-122"/>
                  <a:cs typeface="+mn-ea"/>
                  <a:sym typeface="+mn-lt"/>
                </a:rPr>
                <a:t>01</a:t>
              </a:r>
              <a:endParaRPr lang="zh-CN" altLang="en-US" sz="4400" b="1" dirty="0">
                <a:solidFill>
                  <a:schemeClr val="bg1"/>
                </a:solidFill>
                <a:effectLst/>
                <a:latin typeface="Arial Rounded MT Bold" panose="020F0704030504030204" pitchFamily="34" charset="0"/>
                <a:ea typeface="字体圈欣意冠黑体" panose="00000500000000000000" pitchFamily="2" charset="-122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19826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占位符 2">
            <a:extLst>
              <a:ext uri="{FF2B5EF4-FFF2-40B4-BE49-F238E27FC236}">
                <a16:creationId xmlns:a16="http://schemas.microsoft.com/office/drawing/2014/main" id="{E3460479-0446-46A4-9DB2-CFC00819D85D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413036" y="1806512"/>
            <a:ext cx="2864878" cy="2456948"/>
          </a:xfrm>
        </p:spPr>
      </p:pic>
      <p:pic>
        <p:nvPicPr>
          <p:cNvPr id="5" name="图片占位符 4">
            <a:extLst>
              <a:ext uri="{FF2B5EF4-FFF2-40B4-BE49-F238E27FC236}">
                <a16:creationId xmlns:a16="http://schemas.microsoft.com/office/drawing/2014/main" id="{1B798D31-FEE5-4ADE-AB29-D1E3393A0270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670586" y="1806512"/>
            <a:ext cx="2864878" cy="2456948"/>
          </a:xfrm>
        </p:spPr>
      </p:pic>
      <p:pic>
        <p:nvPicPr>
          <p:cNvPr id="7" name="图片占位符 6">
            <a:extLst>
              <a:ext uri="{FF2B5EF4-FFF2-40B4-BE49-F238E27FC236}">
                <a16:creationId xmlns:a16="http://schemas.microsoft.com/office/drawing/2014/main" id="{1EE577B3-D23B-4A8D-AD9E-0F7FEDE2ED34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28136" y="1806512"/>
            <a:ext cx="2864878" cy="2456948"/>
          </a:xfrm>
        </p:spPr>
      </p:pic>
      <p:sp>
        <p:nvSpPr>
          <p:cNvPr id="13" name="六边形 12">
            <a:extLst>
              <a:ext uri="{FF2B5EF4-FFF2-40B4-BE49-F238E27FC236}">
                <a16:creationId xmlns:a16="http://schemas.microsoft.com/office/drawing/2014/main" id="{76647347-E487-43A9-873A-EB4E8D72EA92}"/>
              </a:ext>
            </a:extLst>
          </p:cNvPr>
          <p:cNvSpPr/>
          <p:nvPr/>
        </p:nvSpPr>
        <p:spPr>
          <a:xfrm>
            <a:off x="1630125" y="1987270"/>
            <a:ext cx="2430700" cy="2095432"/>
          </a:xfrm>
          <a:prstGeom prst="hexagon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9" name="六边形 18">
            <a:extLst>
              <a:ext uri="{FF2B5EF4-FFF2-40B4-BE49-F238E27FC236}">
                <a16:creationId xmlns:a16="http://schemas.microsoft.com/office/drawing/2014/main" id="{349F7002-60E4-4F4D-8C1D-07986B0072E0}"/>
              </a:ext>
            </a:extLst>
          </p:cNvPr>
          <p:cNvSpPr/>
          <p:nvPr/>
        </p:nvSpPr>
        <p:spPr>
          <a:xfrm>
            <a:off x="4887675" y="1987270"/>
            <a:ext cx="2430700" cy="2095432"/>
          </a:xfrm>
          <a:prstGeom prst="hexagon">
            <a:avLst/>
          </a:prstGeom>
          <a:noFill/>
          <a:ln w="28575">
            <a:solidFill>
              <a:srgbClr val="9A22F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22" name="六边形 21">
            <a:extLst>
              <a:ext uri="{FF2B5EF4-FFF2-40B4-BE49-F238E27FC236}">
                <a16:creationId xmlns:a16="http://schemas.microsoft.com/office/drawing/2014/main" id="{205F7C37-4B61-4670-A8F8-C6CD6EBCDF0E}"/>
              </a:ext>
            </a:extLst>
          </p:cNvPr>
          <p:cNvSpPr/>
          <p:nvPr/>
        </p:nvSpPr>
        <p:spPr>
          <a:xfrm>
            <a:off x="8145225" y="1987270"/>
            <a:ext cx="2430700" cy="2095432"/>
          </a:xfrm>
          <a:prstGeom prst="hexagon">
            <a:avLst/>
          </a:prstGeom>
          <a:noFill/>
          <a:ln w="28575">
            <a:solidFill>
              <a:srgbClr val="00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5831A034-B652-4656-8C97-FF1EB13C44D3}"/>
              </a:ext>
            </a:extLst>
          </p:cNvPr>
          <p:cNvGrpSpPr/>
          <p:nvPr/>
        </p:nvGrpSpPr>
        <p:grpSpPr>
          <a:xfrm>
            <a:off x="1413036" y="4444218"/>
            <a:ext cx="2864878" cy="1220554"/>
            <a:chOff x="1106092" y="3325188"/>
            <a:chExt cx="2864878" cy="1220554"/>
          </a:xfrm>
        </p:grpSpPr>
        <p:sp>
          <p:nvSpPr>
            <p:cNvPr id="27" name="矩形 26">
              <a:extLst>
                <a:ext uri="{FF2B5EF4-FFF2-40B4-BE49-F238E27FC236}">
                  <a16:creationId xmlns:a16="http://schemas.microsoft.com/office/drawing/2014/main" id="{B2A783D0-5601-4229-87B7-CDD3E52AAF02}"/>
                </a:ext>
              </a:extLst>
            </p:cNvPr>
            <p:cNvSpPr/>
            <p:nvPr/>
          </p:nvSpPr>
          <p:spPr>
            <a:xfrm>
              <a:off x="1106092" y="3677812"/>
              <a:ext cx="2864878" cy="86793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……</a:t>
              </a: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制作成胶片以便应用到</a:t>
              </a:r>
            </a:p>
          </p:txBody>
        </p:sp>
        <p:sp>
          <p:nvSpPr>
            <p:cNvPr id="28" name="矩形 27">
              <a:extLst>
                <a:ext uri="{FF2B5EF4-FFF2-40B4-BE49-F238E27FC236}">
                  <a16:creationId xmlns:a16="http://schemas.microsoft.com/office/drawing/2014/main" id="{B0A57175-8239-418F-B7FE-31B2F8FA8C70}"/>
                </a:ext>
              </a:extLst>
            </p:cNvPr>
            <p:cNvSpPr/>
            <p:nvPr/>
          </p:nvSpPr>
          <p:spPr>
            <a:xfrm>
              <a:off x="1417544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9680A826-A375-489A-97C6-B78F88EADDC7}"/>
              </a:ext>
            </a:extLst>
          </p:cNvPr>
          <p:cNvGrpSpPr/>
          <p:nvPr/>
        </p:nvGrpSpPr>
        <p:grpSpPr>
          <a:xfrm>
            <a:off x="4670586" y="4444218"/>
            <a:ext cx="2864878" cy="1220554"/>
            <a:chOff x="1106092" y="3325188"/>
            <a:chExt cx="2864878" cy="1220554"/>
          </a:xfrm>
        </p:grpSpPr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E06F7624-76C0-4C52-9F84-F470BFBFB462}"/>
                </a:ext>
              </a:extLst>
            </p:cNvPr>
            <p:cNvSpPr/>
            <p:nvPr/>
          </p:nvSpPr>
          <p:spPr>
            <a:xfrm>
              <a:off x="1106092" y="3677812"/>
              <a:ext cx="2864878" cy="86793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……</a:t>
              </a: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制作成胶片以便应用到</a:t>
              </a:r>
            </a:p>
          </p:txBody>
        </p:sp>
        <p:sp>
          <p:nvSpPr>
            <p:cNvPr id="20" name="矩形 19">
              <a:extLst>
                <a:ext uri="{FF2B5EF4-FFF2-40B4-BE49-F238E27FC236}">
                  <a16:creationId xmlns:a16="http://schemas.microsoft.com/office/drawing/2014/main" id="{217C0BD6-C1DD-455D-A20D-E9B1E2E1B09A}"/>
                </a:ext>
              </a:extLst>
            </p:cNvPr>
            <p:cNvSpPr/>
            <p:nvPr/>
          </p:nvSpPr>
          <p:spPr>
            <a:xfrm>
              <a:off x="1417544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15461417-5E62-4793-8E49-EA5B893E0D3F}"/>
              </a:ext>
            </a:extLst>
          </p:cNvPr>
          <p:cNvGrpSpPr/>
          <p:nvPr/>
        </p:nvGrpSpPr>
        <p:grpSpPr>
          <a:xfrm>
            <a:off x="7997445" y="4444218"/>
            <a:ext cx="2864878" cy="1220554"/>
            <a:chOff x="1106092" y="3325188"/>
            <a:chExt cx="2864878" cy="1220554"/>
          </a:xfrm>
        </p:grpSpPr>
        <p:sp>
          <p:nvSpPr>
            <p:cNvPr id="32" name="矩形 31">
              <a:extLst>
                <a:ext uri="{FF2B5EF4-FFF2-40B4-BE49-F238E27FC236}">
                  <a16:creationId xmlns:a16="http://schemas.microsoft.com/office/drawing/2014/main" id="{3A8FBA4C-5EB2-4C85-A6EA-DD35FA194A07}"/>
                </a:ext>
              </a:extLst>
            </p:cNvPr>
            <p:cNvSpPr/>
            <p:nvPr/>
          </p:nvSpPr>
          <p:spPr>
            <a:xfrm>
              <a:off x="1106092" y="3677812"/>
              <a:ext cx="2864878" cy="86793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……</a:t>
              </a: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制作成胶片以便应用到</a:t>
              </a:r>
            </a:p>
          </p:txBody>
        </p:sp>
        <p:sp>
          <p:nvSpPr>
            <p:cNvPr id="33" name="矩形 32">
              <a:extLst>
                <a:ext uri="{FF2B5EF4-FFF2-40B4-BE49-F238E27FC236}">
                  <a16:creationId xmlns:a16="http://schemas.microsoft.com/office/drawing/2014/main" id="{58FAEED0-437B-47A4-BDF7-148825DE386B}"/>
                </a:ext>
              </a:extLst>
            </p:cNvPr>
            <p:cNvSpPr/>
            <p:nvPr/>
          </p:nvSpPr>
          <p:spPr>
            <a:xfrm>
              <a:off x="1417544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sp>
        <p:nvSpPr>
          <p:cNvPr id="29" name="任意多边形: 形状 28">
            <a:extLst>
              <a:ext uri="{FF2B5EF4-FFF2-40B4-BE49-F238E27FC236}">
                <a16:creationId xmlns:a16="http://schemas.microsoft.com/office/drawing/2014/main" id="{7A01429E-2B9F-46C6-B8C2-9A2FDC6C343D}"/>
              </a:ext>
            </a:extLst>
          </p:cNvPr>
          <p:cNvSpPr/>
          <p:nvPr/>
        </p:nvSpPr>
        <p:spPr>
          <a:xfrm rot="13437157">
            <a:off x="1088682" y="820439"/>
            <a:ext cx="332188" cy="332187"/>
          </a:xfrm>
          <a:custGeom>
            <a:avLst/>
            <a:gdLst>
              <a:gd name="connsiteX0" fmla="*/ 1901372 w 3802744"/>
              <a:gd name="connsiteY0" fmla="*/ 0 h 3802742"/>
              <a:gd name="connsiteX1" fmla="*/ 3802744 w 3802744"/>
              <a:gd name="connsiteY1" fmla="*/ 1901371 h 3802742"/>
              <a:gd name="connsiteX2" fmla="*/ 1901372 w 3802744"/>
              <a:gd name="connsiteY2" fmla="*/ 3802742 h 3802742"/>
              <a:gd name="connsiteX3" fmla="*/ 0 w 3802744"/>
              <a:gd name="connsiteY3" fmla="*/ 1901371 h 3802742"/>
              <a:gd name="connsiteX4" fmla="*/ 1901372 w 3802744"/>
              <a:gd name="connsiteY4" fmla="*/ 0 h 3802742"/>
              <a:gd name="connsiteX5" fmla="*/ 1901372 w 3802744"/>
              <a:gd name="connsiteY5" fmla="*/ 501176 h 3802742"/>
              <a:gd name="connsiteX6" fmla="*/ 501177 w 3802744"/>
              <a:gd name="connsiteY6" fmla="*/ 1901371 h 3802742"/>
              <a:gd name="connsiteX7" fmla="*/ 1901372 w 3802744"/>
              <a:gd name="connsiteY7" fmla="*/ 3301566 h 3802742"/>
              <a:gd name="connsiteX8" fmla="*/ 3301568 w 3802744"/>
              <a:gd name="connsiteY8" fmla="*/ 1901371 h 3802742"/>
              <a:gd name="connsiteX9" fmla="*/ 1901372 w 3802744"/>
              <a:gd name="connsiteY9" fmla="*/ 501176 h 3802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2744" h="3802742">
                <a:moveTo>
                  <a:pt x="1901372" y="0"/>
                </a:moveTo>
                <a:cubicBezTo>
                  <a:pt x="2951471" y="0"/>
                  <a:pt x="3802744" y="851273"/>
                  <a:pt x="3802744" y="1901371"/>
                </a:cubicBezTo>
                <a:cubicBezTo>
                  <a:pt x="3802744" y="2951469"/>
                  <a:pt x="2951471" y="3802742"/>
                  <a:pt x="1901372" y="3802742"/>
                </a:cubicBezTo>
                <a:cubicBezTo>
                  <a:pt x="851273" y="3802742"/>
                  <a:pt x="0" y="2951469"/>
                  <a:pt x="0" y="1901371"/>
                </a:cubicBezTo>
                <a:cubicBezTo>
                  <a:pt x="0" y="851273"/>
                  <a:pt x="851273" y="0"/>
                  <a:pt x="1901372" y="0"/>
                </a:cubicBezTo>
                <a:close/>
                <a:moveTo>
                  <a:pt x="1901372" y="501176"/>
                </a:moveTo>
                <a:cubicBezTo>
                  <a:pt x="1128065" y="501176"/>
                  <a:pt x="501177" y="1128065"/>
                  <a:pt x="501177" y="1901371"/>
                </a:cubicBezTo>
                <a:cubicBezTo>
                  <a:pt x="501177" y="2674677"/>
                  <a:pt x="1128065" y="3301566"/>
                  <a:pt x="1901372" y="3301566"/>
                </a:cubicBezTo>
                <a:cubicBezTo>
                  <a:pt x="2674679" y="3301566"/>
                  <a:pt x="3301568" y="2674677"/>
                  <a:pt x="3301568" y="1901371"/>
                </a:cubicBezTo>
                <a:cubicBezTo>
                  <a:pt x="3301568" y="1128065"/>
                  <a:pt x="2674679" y="501176"/>
                  <a:pt x="1901372" y="501176"/>
                </a:cubicBezTo>
                <a:close/>
              </a:path>
            </a:pathLst>
          </a:custGeom>
          <a:gradFill>
            <a:gsLst>
              <a:gs pos="18000">
                <a:srgbClr val="313BD0">
                  <a:alpha val="0"/>
                </a:srgbClr>
              </a:gs>
              <a:gs pos="100000">
                <a:srgbClr val="00F2F2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3083CEDA-5BD6-4352-A549-8C0002BAFFF6}"/>
              </a:ext>
            </a:extLst>
          </p:cNvPr>
          <p:cNvGrpSpPr/>
          <p:nvPr/>
        </p:nvGrpSpPr>
        <p:grpSpPr>
          <a:xfrm>
            <a:off x="1568141" y="345622"/>
            <a:ext cx="4677472" cy="717879"/>
            <a:chOff x="2983480" y="4169076"/>
            <a:chExt cx="11526766" cy="717879"/>
          </a:xfrm>
        </p:grpSpPr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310725F7-1E25-4770-A9B7-D4E3A11A0A04}"/>
                </a:ext>
              </a:extLst>
            </p:cNvPr>
            <p:cNvSpPr txBox="1"/>
            <p:nvPr/>
          </p:nvSpPr>
          <p:spPr>
            <a:xfrm>
              <a:off x="2983480" y="4169076"/>
              <a:ext cx="8663108" cy="560153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14000"/>
                </a:lnSpc>
              </a:pPr>
              <a:r>
                <a:rPr lang="zh-CN" altLang="en-US" sz="2800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添加标题文本此处</a:t>
              </a:r>
              <a:endParaRPr lang="en-US" altLang="zh-CN" sz="28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9C21B32B-39FB-4661-AFC8-B0C49E61AFA6}"/>
                </a:ext>
              </a:extLst>
            </p:cNvPr>
            <p:cNvSpPr txBox="1"/>
            <p:nvPr/>
          </p:nvSpPr>
          <p:spPr>
            <a:xfrm>
              <a:off x="2983480" y="4625793"/>
              <a:ext cx="11526766" cy="26116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14000"/>
                </a:lnSpc>
              </a:pPr>
              <a:r>
                <a:rPr lang="en-US" altLang="zh-CN" sz="1050" dirty="0">
                  <a:solidFill>
                    <a:schemeClr val="bg1"/>
                  </a:solidFill>
                  <a:cs typeface="+mn-ea"/>
                  <a:sym typeface="+mn-lt"/>
                </a:rPr>
                <a:t>The user can demonstrate on a projector or computer,</a:t>
              </a: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E3AEB919-4073-41F1-B8C9-19AA203704CF}"/>
              </a:ext>
            </a:extLst>
          </p:cNvPr>
          <p:cNvGrpSpPr/>
          <p:nvPr/>
        </p:nvGrpSpPr>
        <p:grpSpPr>
          <a:xfrm>
            <a:off x="305468" y="224609"/>
            <a:ext cx="997929" cy="997929"/>
            <a:chOff x="5093491" y="479541"/>
            <a:chExt cx="997929" cy="997929"/>
          </a:xfrm>
        </p:grpSpPr>
        <p:sp>
          <p:nvSpPr>
            <p:cNvPr id="36" name="椭圆 35">
              <a:extLst>
                <a:ext uri="{FF2B5EF4-FFF2-40B4-BE49-F238E27FC236}">
                  <a16:creationId xmlns:a16="http://schemas.microsoft.com/office/drawing/2014/main" id="{241F1E5E-A5A7-42C3-AA60-AF67262C85A4}"/>
                </a:ext>
              </a:extLst>
            </p:cNvPr>
            <p:cNvSpPr/>
            <p:nvPr/>
          </p:nvSpPr>
          <p:spPr>
            <a:xfrm>
              <a:off x="5093491" y="479541"/>
              <a:ext cx="997929" cy="997929"/>
            </a:xfrm>
            <a:prstGeom prst="ellipse">
              <a:avLst/>
            </a:prstGeom>
            <a:gradFill flip="none" rotWithShape="1">
              <a:gsLst>
                <a:gs pos="0">
                  <a:srgbClr val="00F2F2"/>
                </a:gs>
                <a:gs pos="100000">
                  <a:srgbClr val="313BD0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E3049CDF-24A9-4B78-944E-2CAFFFEECC89}"/>
                </a:ext>
              </a:extLst>
            </p:cNvPr>
            <p:cNvSpPr txBox="1"/>
            <p:nvPr/>
          </p:nvSpPr>
          <p:spPr>
            <a:xfrm>
              <a:off x="5165094" y="574774"/>
              <a:ext cx="854721" cy="769441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r>
                <a:rPr lang="en-US" altLang="zh-CN" sz="4400" b="1" dirty="0">
                  <a:solidFill>
                    <a:schemeClr val="bg1"/>
                  </a:solidFill>
                  <a:effectLst/>
                  <a:latin typeface="Arial Rounded MT Bold" panose="020F0704030504030204" pitchFamily="34" charset="0"/>
                  <a:ea typeface="字体圈欣意冠黑体" panose="00000500000000000000" pitchFamily="2" charset="-122"/>
                  <a:cs typeface="+mn-ea"/>
                  <a:sym typeface="+mn-lt"/>
                </a:rPr>
                <a:t>01</a:t>
              </a:r>
              <a:endParaRPr lang="zh-CN" altLang="en-US" sz="4400" b="1" dirty="0">
                <a:solidFill>
                  <a:schemeClr val="bg1"/>
                </a:solidFill>
                <a:effectLst/>
                <a:latin typeface="Arial Rounded MT Bold" panose="020F0704030504030204" pitchFamily="34" charset="0"/>
                <a:ea typeface="字体圈欣意冠黑体" panose="00000500000000000000" pitchFamily="2" charset="-122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00650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f03f37d8-515c-4526-bc60-5f0deb8e19b3">
            <a:extLst>
              <a:ext uri="{FF2B5EF4-FFF2-40B4-BE49-F238E27FC236}">
                <a16:creationId xmlns:a16="http://schemas.microsoft.com/office/drawing/2014/main" id="{30B67EF8-0436-4B55-AA62-131873E1E001}"/>
              </a:ext>
            </a:extLst>
          </p:cNvPr>
          <p:cNvGrpSpPr>
            <a:grpSpLocks noChangeAspect="1"/>
          </p:cNvGrpSpPr>
          <p:nvPr/>
        </p:nvGrpSpPr>
        <p:grpSpPr>
          <a:xfrm>
            <a:off x="1059304" y="1184516"/>
            <a:ext cx="10073391" cy="3276410"/>
            <a:chOff x="1019436" y="1230064"/>
            <a:chExt cx="10073391" cy="3276410"/>
          </a:xfrm>
        </p:grpSpPr>
        <p:grpSp>
          <p:nvGrpSpPr>
            <p:cNvPr id="4" name="Group 51">
              <a:extLst>
                <a:ext uri="{FF2B5EF4-FFF2-40B4-BE49-F238E27FC236}">
                  <a16:creationId xmlns:a16="http://schemas.microsoft.com/office/drawing/2014/main" id="{D19EFD2E-AB4A-4E7C-A2DE-167940DD7332}"/>
                </a:ext>
              </a:extLst>
            </p:cNvPr>
            <p:cNvGrpSpPr/>
            <p:nvPr/>
          </p:nvGrpSpPr>
          <p:grpSpPr>
            <a:xfrm>
              <a:off x="1019436" y="1230064"/>
              <a:ext cx="10073391" cy="2753656"/>
              <a:chOff x="1199456" y="998508"/>
              <a:chExt cx="10073391" cy="2949207"/>
            </a:xfrm>
          </p:grpSpPr>
          <p:sp>
            <p:nvSpPr>
              <p:cNvPr id="29" name="Freeform: Shape 2">
                <a:extLst>
                  <a:ext uri="{FF2B5EF4-FFF2-40B4-BE49-F238E27FC236}">
                    <a16:creationId xmlns:a16="http://schemas.microsoft.com/office/drawing/2014/main" id="{90F43D91-EB98-4726-8BD2-F5632ACC5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456" y="3402143"/>
                <a:ext cx="2556284" cy="545569"/>
              </a:xfrm>
              <a:custGeom>
                <a:avLst/>
                <a:gdLst>
                  <a:gd name="T0" fmla="*/ 5715 w 5760"/>
                  <a:gd name="T1" fmla="*/ 3576 h 3576"/>
                  <a:gd name="T2" fmla="*/ 5551 w 5760"/>
                  <a:gd name="T3" fmla="*/ 3566 h 3576"/>
                  <a:gd name="T4" fmla="*/ 5360 w 5760"/>
                  <a:gd name="T5" fmla="*/ 3536 h 3576"/>
                  <a:gd name="T6" fmla="*/ 5138 w 5760"/>
                  <a:gd name="T7" fmla="*/ 3476 h 3576"/>
                  <a:gd name="T8" fmla="*/ 4992 w 5760"/>
                  <a:gd name="T9" fmla="*/ 3417 h 3576"/>
                  <a:gd name="T10" fmla="*/ 4875 w 5760"/>
                  <a:gd name="T11" fmla="*/ 3357 h 3576"/>
                  <a:gd name="T12" fmla="*/ 4762 w 5760"/>
                  <a:gd name="T13" fmla="*/ 3282 h 3576"/>
                  <a:gd name="T14" fmla="*/ 4653 w 5760"/>
                  <a:gd name="T15" fmla="*/ 3192 h 3576"/>
                  <a:gd name="T16" fmla="*/ 4553 w 5760"/>
                  <a:gd name="T17" fmla="*/ 3087 h 3576"/>
                  <a:gd name="T18" fmla="*/ 4463 w 5760"/>
                  <a:gd name="T19" fmla="*/ 2962 h 3576"/>
                  <a:gd name="T20" fmla="*/ 4387 w 5760"/>
                  <a:gd name="T21" fmla="*/ 2820 h 3576"/>
                  <a:gd name="T22" fmla="*/ 4338 w 5760"/>
                  <a:gd name="T23" fmla="*/ 2699 h 3576"/>
                  <a:gd name="T24" fmla="*/ 4249 w 5760"/>
                  <a:gd name="T25" fmla="*/ 2419 h 3576"/>
                  <a:gd name="T26" fmla="*/ 4139 w 5760"/>
                  <a:gd name="T27" fmla="*/ 1990 h 3576"/>
                  <a:gd name="T28" fmla="*/ 3995 w 5760"/>
                  <a:gd name="T29" fmla="*/ 1414 h 3576"/>
                  <a:gd name="T30" fmla="*/ 3892 w 5760"/>
                  <a:gd name="T31" fmla="*/ 1074 h 3576"/>
                  <a:gd name="T32" fmla="*/ 3814 w 5760"/>
                  <a:gd name="T33" fmla="*/ 859 h 3576"/>
                  <a:gd name="T34" fmla="*/ 3725 w 5760"/>
                  <a:gd name="T35" fmla="*/ 658 h 3576"/>
                  <a:gd name="T36" fmla="*/ 3625 w 5760"/>
                  <a:gd name="T37" fmla="*/ 475 h 3576"/>
                  <a:gd name="T38" fmla="*/ 3510 w 5760"/>
                  <a:gd name="T39" fmla="*/ 317 h 3576"/>
                  <a:gd name="T40" fmla="*/ 3381 w 5760"/>
                  <a:gd name="T41" fmla="*/ 185 h 3576"/>
                  <a:gd name="T42" fmla="*/ 3234 w 5760"/>
                  <a:gd name="T43" fmla="*/ 85 h 3576"/>
                  <a:gd name="T44" fmla="*/ 3153 w 5760"/>
                  <a:gd name="T45" fmla="*/ 49 h 3576"/>
                  <a:gd name="T46" fmla="*/ 3067 w 5760"/>
                  <a:gd name="T47" fmla="*/ 23 h 3576"/>
                  <a:gd name="T48" fmla="*/ 2977 w 5760"/>
                  <a:gd name="T49" fmla="*/ 6 h 3576"/>
                  <a:gd name="T50" fmla="*/ 2881 w 5760"/>
                  <a:gd name="T51" fmla="*/ 0 h 3576"/>
                  <a:gd name="T52" fmla="*/ 2807 w 5760"/>
                  <a:gd name="T53" fmla="*/ 3 h 3576"/>
                  <a:gd name="T54" fmla="*/ 2715 w 5760"/>
                  <a:gd name="T55" fmla="*/ 17 h 3576"/>
                  <a:gd name="T56" fmla="*/ 2628 w 5760"/>
                  <a:gd name="T57" fmla="*/ 41 h 3576"/>
                  <a:gd name="T58" fmla="*/ 2546 w 5760"/>
                  <a:gd name="T59" fmla="*/ 76 h 3576"/>
                  <a:gd name="T60" fmla="*/ 2414 w 5760"/>
                  <a:gd name="T61" fmla="*/ 157 h 3576"/>
                  <a:gd name="T62" fmla="*/ 2280 w 5760"/>
                  <a:gd name="T63" fmla="*/ 281 h 3576"/>
                  <a:gd name="T64" fmla="*/ 2162 w 5760"/>
                  <a:gd name="T65" fmla="*/ 433 h 3576"/>
                  <a:gd name="T66" fmla="*/ 2059 w 5760"/>
                  <a:gd name="T67" fmla="*/ 610 h 3576"/>
                  <a:gd name="T68" fmla="*/ 1968 w 5760"/>
                  <a:gd name="T69" fmla="*/ 807 h 3576"/>
                  <a:gd name="T70" fmla="*/ 1888 w 5760"/>
                  <a:gd name="T71" fmla="*/ 1019 h 3576"/>
                  <a:gd name="T72" fmla="*/ 1799 w 5760"/>
                  <a:gd name="T73" fmla="*/ 1300 h 3576"/>
                  <a:gd name="T74" fmla="*/ 1677 w 5760"/>
                  <a:gd name="T75" fmla="*/ 1762 h 3576"/>
                  <a:gd name="T76" fmla="*/ 1539 w 5760"/>
                  <a:gd name="T77" fmla="*/ 2316 h 3576"/>
                  <a:gd name="T78" fmla="*/ 1438 w 5760"/>
                  <a:gd name="T79" fmla="*/ 2656 h 3576"/>
                  <a:gd name="T80" fmla="*/ 1391 w 5760"/>
                  <a:gd name="T81" fmla="*/ 2781 h 3576"/>
                  <a:gd name="T82" fmla="*/ 1318 w 5760"/>
                  <a:gd name="T83" fmla="*/ 2929 h 3576"/>
                  <a:gd name="T84" fmla="*/ 1231 w 5760"/>
                  <a:gd name="T85" fmla="*/ 3057 h 3576"/>
                  <a:gd name="T86" fmla="*/ 1133 w 5760"/>
                  <a:gd name="T87" fmla="*/ 3168 h 3576"/>
                  <a:gd name="T88" fmla="*/ 1026 w 5760"/>
                  <a:gd name="T89" fmla="*/ 3261 h 3576"/>
                  <a:gd name="T90" fmla="*/ 914 w 5760"/>
                  <a:gd name="T91" fmla="*/ 3339 h 3576"/>
                  <a:gd name="T92" fmla="*/ 798 w 5760"/>
                  <a:gd name="T93" fmla="*/ 3403 h 3576"/>
                  <a:gd name="T94" fmla="*/ 681 w 5760"/>
                  <a:gd name="T95" fmla="*/ 3454 h 3576"/>
                  <a:gd name="T96" fmla="*/ 454 w 5760"/>
                  <a:gd name="T97" fmla="*/ 3524 h 3576"/>
                  <a:gd name="T98" fmla="*/ 253 w 5760"/>
                  <a:gd name="T99" fmla="*/ 3561 h 3576"/>
                  <a:gd name="T100" fmla="*/ 98 w 5760"/>
                  <a:gd name="T101" fmla="*/ 3574 h 3576"/>
                  <a:gd name="T102" fmla="*/ 5760 w 5760"/>
                  <a:gd name="T103" fmla="*/ 3575 h 3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760" h="3576">
                    <a:moveTo>
                      <a:pt x="5760" y="3575"/>
                    </a:moveTo>
                    <a:lnTo>
                      <a:pt x="5760" y="3575"/>
                    </a:lnTo>
                    <a:lnTo>
                      <a:pt x="5748" y="3575"/>
                    </a:lnTo>
                    <a:lnTo>
                      <a:pt x="5715" y="3576"/>
                    </a:lnTo>
                    <a:lnTo>
                      <a:pt x="5662" y="3574"/>
                    </a:lnTo>
                    <a:lnTo>
                      <a:pt x="5628" y="3573"/>
                    </a:lnTo>
                    <a:lnTo>
                      <a:pt x="5591" y="3570"/>
                    </a:lnTo>
                    <a:lnTo>
                      <a:pt x="5551" y="3566"/>
                    </a:lnTo>
                    <a:lnTo>
                      <a:pt x="5507" y="3561"/>
                    </a:lnTo>
                    <a:lnTo>
                      <a:pt x="5461" y="3554"/>
                    </a:lnTo>
                    <a:lnTo>
                      <a:pt x="5412" y="3546"/>
                    </a:lnTo>
                    <a:lnTo>
                      <a:pt x="5360" y="3536"/>
                    </a:lnTo>
                    <a:lnTo>
                      <a:pt x="5306" y="3524"/>
                    </a:lnTo>
                    <a:lnTo>
                      <a:pt x="5251" y="3511"/>
                    </a:lnTo>
                    <a:lnTo>
                      <a:pt x="5195" y="3494"/>
                    </a:lnTo>
                    <a:lnTo>
                      <a:pt x="5138" y="3476"/>
                    </a:lnTo>
                    <a:lnTo>
                      <a:pt x="5079" y="3454"/>
                    </a:lnTo>
                    <a:lnTo>
                      <a:pt x="5050" y="3443"/>
                    </a:lnTo>
                    <a:lnTo>
                      <a:pt x="5021" y="3430"/>
                    </a:lnTo>
                    <a:lnTo>
                      <a:pt x="4992" y="3417"/>
                    </a:lnTo>
                    <a:lnTo>
                      <a:pt x="4963" y="3403"/>
                    </a:lnTo>
                    <a:lnTo>
                      <a:pt x="4933" y="3388"/>
                    </a:lnTo>
                    <a:lnTo>
                      <a:pt x="4904" y="3373"/>
                    </a:lnTo>
                    <a:lnTo>
                      <a:pt x="4875" y="3357"/>
                    </a:lnTo>
                    <a:lnTo>
                      <a:pt x="4846" y="3339"/>
                    </a:lnTo>
                    <a:lnTo>
                      <a:pt x="4818" y="3321"/>
                    </a:lnTo>
                    <a:lnTo>
                      <a:pt x="4790" y="3302"/>
                    </a:lnTo>
                    <a:lnTo>
                      <a:pt x="4762" y="3282"/>
                    </a:lnTo>
                    <a:lnTo>
                      <a:pt x="4734" y="3261"/>
                    </a:lnTo>
                    <a:lnTo>
                      <a:pt x="4707" y="3239"/>
                    </a:lnTo>
                    <a:lnTo>
                      <a:pt x="4680" y="3216"/>
                    </a:lnTo>
                    <a:lnTo>
                      <a:pt x="4653" y="3192"/>
                    </a:lnTo>
                    <a:lnTo>
                      <a:pt x="4627" y="3168"/>
                    </a:lnTo>
                    <a:lnTo>
                      <a:pt x="4602" y="3142"/>
                    </a:lnTo>
                    <a:lnTo>
                      <a:pt x="4577" y="3115"/>
                    </a:lnTo>
                    <a:lnTo>
                      <a:pt x="4553" y="3087"/>
                    </a:lnTo>
                    <a:lnTo>
                      <a:pt x="4529" y="3057"/>
                    </a:lnTo>
                    <a:lnTo>
                      <a:pt x="4507" y="3027"/>
                    </a:lnTo>
                    <a:lnTo>
                      <a:pt x="4484" y="2996"/>
                    </a:lnTo>
                    <a:lnTo>
                      <a:pt x="4463" y="2962"/>
                    </a:lnTo>
                    <a:lnTo>
                      <a:pt x="4443" y="2929"/>
                    </a:lnTo>
                    <a:lnTo>
                      <a:pt x="4423" y="2893"/>
                    </a:lnTo>
                    <a:lnTo>
                      <a:pt x="4404" y="2858"/>
                    </a:lnTo>
                    <a:lnTo>
                      <a:pt x="4387" y="2820"/>
                    </a:lnTo>
                    <a:lnTo>
                      <a:pt x="4369" y="2781"/>
                    </a:lnTo>
                    <a:lnTo>
                      <a:pt x="4369" y="2781"/>
                    </a:lnTo>
                    <a:lnTo>
                      <a:pt x="4353" y="2741"/>
                    </a:lnTo>
                    <a:lnTo>
                      <a:pt x="4338" y="2699"/>
                    </a:lnTo>
                    <a:lnTo>
                      <a:pt x="4322" y="2656"/>
                    </a:lnTo>
                    <a:lnTo>
                      <a:pt x="4308" y="2610"/>
                    </a:lnTo>
                    <a:lnTo>
                      <a:pt x="4278" y="2517"/>
                    </a:lnTo>
                    <a:lnTo>
                      <a:pt x="4249" y="2419"/>
                    </a:lnTo>
                    <a:lnTo>
                      <a:pt x="4221" y="2316"/>
                    </a:lnTo>
                    <a:lnTo>
                      <a:pt x="4194" y="2210"/>
                    </a:lnTo>
                    <a:lnTo>
                      <a:pt x="4166" y="2101"/>
                    </a:lnTo>
                    <a:lnTo>
                      <a:pt x="4139" y="1990"/>
                    </a:lnTo>
                    <a:lnTo>
                      <a:pt x="4083" y="1762"/>
                    </a:lnTo>
                    <a:lnTo>
                      <a:pt x="4055" y="1646"/>
                    </a:lnTo>
                    <a:lnTo>
                      <a:pt x="4025" y="1530"/>
                    </a:lnTo>
                    <a:lnTo>
                      <a:pt x="3995" y="1414"/>
                    </a:lnTo>
                    <a:lnTo>
                      <a:pt x="3962" y="1300"/>
                    </a:lnTo>
                    <a:lnTo>
                      <a:pt x="3928" y="1186"/>
                    </a:lnTo>
                    <a:lnTo>
                      <a:pt x="3910" y="1130"/>
                    </a:lnTo>
                    <a:lnTo>
                      <a:pt x="3892" y="1074"/>
                    </a:lnTo>
                    <a:lnTo>
                      <a:pt x="3873" y="1019"/>
                    </a:lnTo>
                    <a:lnTo>
                      <a:pt x="3854" y="965"/>
                    </a:lnTo>
                    <a:lnTo>
                      <a:pt x="3834" y="912"/>
                    </a:lnTo>
                    <a:lnTo>
                      <a:pt x="3814" y="859"/>
                    </a:lnTo>
                    <a:lnTo>
                      <a:pt x="3792" y="807"/>
                    </a:lnTo>
                    <a:lnTo>
                      <a:pt x="3771" y="756"/>
                    </a:lnTo>
                    <a:lnTo>
                      <a:pt x="3748" y="707"/>
                    </a:lnTo>
                    <a:lnTo>
                      <a:pt x="3725" y="658"/>
                    </a:lnTo>
                    <a:lnTo>
                      <a:pt x="3702" y="610"/>
                    </a:lnTo>
                    <a:lnTo>
                      <a:pt x="3677" y="564"/>
                    </a:lnTo>
                    <a:lnTo>
                      <a:pt x="3651" y="519"/>
                    </a:lnTo>
                    <a:lnTo>
                      <a:pt x="3625" y="475"/>
                    </a:lnTo>
                    <a:lnTo>
                      <a:pt x="3598" y="433"/>
                    </a:lnTo>
                    <a:lnTo>
                      <a:pt x="3570" y="392"/>
                    </a:lnTo>
                    <a:lnTo>
                      <a:pt x="3541" y="353"/>
                    </a:lnTo>
                    <a:lnTo>
                      <a:pt x="3510" y="317"/>
                    </a:lnTo>
                    <a:lnTo>
                      <a:pt x="3480" y="281"/>
                    </a:lnTo>
                    <a:lnTo>
                      <a:pt x="3448" y="246"/>
                    </a:lnTo>
                    <a:lnTo>
                      <a:pt x="3415" y="215"/>
                    </a:lnTo>
                    <a:lnTo>
                      <a:pt x="3381" y="185"/>
                    </a:lnTo>
                    <a:lnTo>
                      <a:pt x="3346" y="157"/>
                    </a:lnTo>
                    <a:lnTo>
                      <a:pt x="3309" y="131"/>
                    </a:lnTo>
                    <a:lnTo>
                      <a:pt x="3273" y="107"/>
                    </a:lnTo>
                    <a:lnTo>
                      <a:pt x="3234" y="85"/>
                    </a:lnTo>
                    <a:lnTo>
                      <a:pt x="3214" y="76"/>
                    </a:lnTo>
                    <a:lnTo>
                      <a:pt x="3194" y="66"/>
                    </a:lnTo>
                    <a:lnTo>
                      <a:pt x="3174" y="57"/>
                    </a:lnTo>
                    <a:lnTo>
                      <a:pt x="3153" y="49"/>
                    </a:lnTo>
                    <a:lnTo>
                      <a:pt x="3132" y="41"/>
                    </a:lnTo>
                    <a:lnTo>
                      <a:pt x="3111" y="35"/>
                    </a:lnTo>
                    <a:lnTo>
                      <a:pt x="3089" y="28"/>
                    </a:lnTo>
                    <a:lnTo>
                      <a:pt x="3067" y="23"/>
                    </a:lnTo>
                    <a:lnTo>
                      <a:pt x="3046" y="17"/>
                    </a:lnTo>
                    <a:lnTo>
                      <a:pt x="3023" y="13"/>
                    </a:lnTo>
                    <a:lnTo>
                      <a:pt x="2999" y="10"/>
                    </a:lnTo>
                    <a:lnTo>
                      <a:pt x="2977" y="6"/>
                    </a:lnTo>
                    <a:lnTo>
                      <a:pt x="2953" y="3"/>
                    </a:lnTo>
                    <a:lnTo>
                      <a:pt x="2929" y="2"/>
                    </a:lnTo>
                    <a:lnTo>
                      <a:pt x="2904" y="1"/>
                    </a:lnTo>
                    <a:lnTo>
                      <a:pt x="2881" y="0"/>
                    </a:lnTo>
                    <a:lnTo>
                      <a:pt x="2881" y="0"/>
                    </a:lnTo>
                    <a:lnTo>
                      <a:pt x="2856" y="1"/>
                    </a:lnTo>
                    <a:lnTo>
                      <a:pt x="2831" y="2"/>
                    </a:lnTo>
                    <a:lnTo>
                      <a:pt x="2807" y="3"/>
                    </a:lnTo>
                    <a:lnTo>
                      <a:pt x="2783" y="6"/>
                    </a:lnTo>
                    <a:lnTo>
                      <a:pt x="2761" y="10"/>
                    </a:lnTo>
                    <a:lnTo>
                      <a:pt x="2738" y="13"/>
                    </a:lnTo>
                    <a:lnTo>
                      <a:pt x="2715" y="17"/>
                    </a:lnTo>
                    <a:lnTo>
                      <a:pt x="2693" y="23"/>
                    </a:lnTo>
                    <a:lnTo>
                      <a:pt x="2671" y="28"/>
                    </a:lnTo>
                    <a:lnTo>
                      <a:pt x="2649" y="35"/>
                    </a:lnTo>
                    <a:lnTo>
                      <a:pt x="2628" y="41"/>
                    </a:lnTo>
                    <a:lnTo>
                      <a:pt x="2607" y="49"/>
                    </a:lnTo>
                    <a:lnTo>
                      <a:pt x="2587" y="57"/>
                    </a:lnTo>
                    <a:lnTo>
                      <a:pt x="2566" y="66"/>
                    </a:lnTo>
                    <a:lnTo>
                      <a:pt x="2546" y="76"/>
                    </a:lnTo>
                    <a:lnTo>
                      <a:pt x="2526" y="85"/>
                    </a:lnTo>
                    <a:lnTo>
                      <a:pt x="2487" y="107"/>
                    </a:lnTo>
                    <a:lnTo>
                      <a:pt x="2451" y="131"/>
                    </a:lnTo>
                    <a:lnTo>
                      <a:pt x="2414" y="157"/>
                    </a:lnTo>
                    <a:lnTo>
                      <a:pt x="2379" y="185"/>
                    </a:lnTo>
                    <a:lnTo>
                      <a:pt x="2345" y="215"/>
                    </a:lnTo>
                    <a:lnTo>
                      <a:pt x="2312" y="246"/>
                    </a:lnTo>
                    <a:lnTo>
                      <a:pt x="2280" y="281"/>
                    </a:lnTo>
                    <a:lnTo>
                      <a:pt x="2250" y="317"/>
                    </a:lnTo>
                    <a:lnTo>
                      <a:pt x="2219" y="353"/>
                    </a:lnTo>
                    <a:lnTo>
                      <a:pt x="2190" y="392"/>
                    </a:lnTo>
                    <a:lnTo>
                      <a:pt x="2162" y="433"/>
                    </a:lnTo>
                    <a:lnTo>
                      <a:pt x="2135" y="475"/>
                    </a:lnTo>
                    <a:lnTo>
                      <a:pt x="2109" y="519"/>
                    </a:lnTo>
                    <a:lnTo>
                      <a:pt x="2083" y="564"/>
                    </a:lnTo>
                    <a:lnTo>
                      <a:pt x="2059" y="610"/>
                    </a:lnTo>
                    <a:lnTo>
                      <a:pt x="2035" y="658"/>
                    </a:lnTo>
                    <a:lnTo>
                      <a:pt x="2012" y="707"/>
                    </a:lnTo>
                    <a:lnTo>
                      <a:pt x="1989" y="756"/>
                    </a:lnTo>
                    <a:lnTo>
                      <a:pt x="1968" y="807"/>
                    </a:lnTo>
                    <a:lnTo>
                      <a:pt x="1947" y="859"/>
                    </a:lnTo>
                    <a:lnTo>
                      <a:pt x="1926" y="912"/>
                    </a:lnTo>
                    <a:lnTo>
                      <a:pt x="1906" y="965"/>
                    </a:lnTo>
                    <a:lnTo>
                      <a:pt x="1888" y="1019"/>
                    </a:lnTo>
                    <a:lnTo>
                      <a:pt x="1868" y="1074"/>
                    </a:lnTo>
                    <a:lnTo>
                      <a:pt x="1850" y="1130"/>
                    </a:lnTo>
                    <a:lnTo>
                      <a:pt x="1832" y="1186"/>
                    </a:lnTo>
                    <a:lnTo>
                      <a:pt x="1799" y="1300"/>
                    </a:lnTo>
                    <a:lnTo>
                      <a:pt x="1767" y="1414"/>
                    </a:lnTo>
                    <a:lnTo>
                      <a:pt x="1735" y="1530"/>
                    </a:lnTo>
                    <a:lnTo>
                      <a:pt x="1706" y="1646"/>
                    </a:lnTo>
                    <a:lnTo>
                      <a:pt x="1677" y="1762"/>
                    </a:lnTo>
                    <a:lnTo>
                      <a:pt x="1621" y="1990"/>
                    </a:lnTo>
                    <a:lnTo>
                      <a:pt x="1594" y="2101"/>
                    </a:lnTo>
                    <a:lnTo>
                      <a:pt x="1567" y="2210"/>
                    </a:lnTo>
                    <a:lnTo>
                      <a:pt x="1539" y="2316"/>
                    </a:lnTo>
                    <a:lnTo>
                      <a:pt x="1511" y="2419"/>
                    </a:lnTo>
                    <a:lnTo>
                      <a:pt x="1482" y="2517"/>
                    </a:lnTo>
                    <a:lnTo>
                      <a:pt x="1453" y="2610"/>
                    </a:lnTo>
                    <a:lnTo>
                      <a:pt x="1438" y="2656"/>
                    </a:lnTo>
                    <a:lnTo>
                      <a:pt x="1422" y="2699"/>
                    </a:lnTo>
                    <a:lnTo>
                      <a:pt x="1407" y="2741"/>
                    </a:lnTo>
                    <a:lnTo>
                      <a:pt x="1391" y="2781"/>
                    </a:lnTo>
                    <a:lnTo>
                      <a:pt x="1391" y="2781"/>
                    </a:lnTo>
                    <a:lnTo>
                      <a:pt x="1373" y="2820"/>
                    </a:lnTo>
                    <a:lnTo>
                      <a:pt x="1356" y="2858"/>
                    </a:lnTo>
                    <a:lnTo>
                      <a:pt x="1338" y="2893"/>
                    </a:lnTo>
                    <a:lnTo>
                      <a:pt x="1318" y="2929"/>
                    </a:lnTo>
                    <a:lnTo>
                      <a:pt x="1298" y="2962"/>
                    </a:lnTo>
                    <a:lnTo>
                      <a:pt x="1276" y="2996"/>
                    </a:lnTo>
                    <a:lnTo>
                      <a:pt x="1253" y="3027"/>
                    </a:lnTo>
                    <a:lnTo>
                      <a:pt x="1231" y="3057"/>
                    </a:lnTo>
                    <a:lnTo>
                      <a:pt x="1208" y="3087"/>
                    </a:lnTo>
                    <a:lnTo>
                      <a:pt x="1183" y="3115"/>
                    </a:lnTo>
                    <a:lnTo>
                      <a:pt x="1158" y="3142"/>
                    </a:lnTo>
                    <a:lnTo>
                      <a:pt x="1133" y="3168"/>
                    </a:lnTo>
                    <a:lnTo>
                      <a:pt x="1107" y="3192"/>
                    </a:lnTo>
                    <a:lnTo>
                      <a:pt x="1080" y="3216"/>
                    </a:lnTo>
                    <a:lnTo>
                      <a:pt x="1055" y="3239"/>
                    </a:lnTo>
                    <a:lnTo>
                      <a:pt x="1026" y="3261"/>
                    </a:lnTo>
                    <a:lnTo>
                      <a:pt x="999" y="3282"/>
                    </a:lnTo>
                    <a:lnTo>
                      <a:pt x="971" y="3302"/>
                    </a:lnTo>
                    <a:lnTo>
                      <a:pt x="942" y="3321"/>
                    </a:lnTo>
                    <a:lnTo>
                      <a:pt x="914" y="3339"/>
                    </a:lnTo>
                    <a:lnTo>
                      <a:pt x="885" y="3357"/>
                    </a:lnTo>
                    <a:lnTo>
                      <a:pt x="857" y="3373"/>
                    </a:lnTo>
                    <a:lnTo>
                      <a:pt x="828" y="3388"/>
                    </a:lnTo>
                    <a:lnTo>
                      <a:pt x="798" y="3403"/>
                    </a:lnTo>
                    <a:lnTo>
                      <a:pt x="768" y="3417"/>
                    </a:lnTo>
                    <a:lnTo>
                      <a:pt x="739" y="3430"/>
                    </a:lnTo>
                    <a:lnTo>
                      <a:pt x="710" y="3443"/>
                    </a:lnTo>
                    <a:lnTo>
                      <a:pt x="681" y="3454"/>
                    </a:lnTo>
                    <a:lnTo>
                      <a:pt x="622" y="3476"/>
                    </a:lnTo>
                    <a:lnTo>
                      <a:pt x="565" y="3494"/>
                    </a:lnTo>
                    <a:lnTo>
                      <a:pt x="509" y="3511"/>
                    </a:lnTo>
                    <a:lnTo>
                      <a:pt x="454" y="3524"/>
                    </a:lnTo>
                    <a:lnTo>
                      <a:pt x="400" y="3536"/>
                    </a:lnTo>
                    <a:lnTo>
                      <a:pt x="349" y="3546"/>
                    </a:lnTo>
                    <a:lnTo>
                      <a:pt x="299" y="3554"/>
                    </a:lnTo>
                    <a:lnTo>
                      <a:pt x="253" y="3561"/>
                    </a:lnTo>
                    <a:lnTo>
                      <a:pt x="210" y="3566"/>
                    </a:lnTo>
                    <a:lnTo>
                      <a:pt x="169" y="3570"/>
                    </a:lnTo>
                    <a:lnTo>
                      <a:pt x="132" y="3573"/>
                    </a:lnTo>
                    <a:lnTo>
                      <a:pt x="98" y="3574"/>
                    </a:lnTo>
                    <a:lnTo>
                      <a:pt x="45" y="3576"/>
                    </a:lnTo>
                    <a:lnTo>
                      <a:pt x="12" y="3575"/>
                    </a:lnTo>
                    <a:lnTo>
                      <a:pt x="0" y="3575"/>
                    </a:lnTo>
                    <a:lnTo>
                      <a:pt x="5760" y="357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" name="TextBox 7">
                <a:extLst>
                  <a:ext uri="{FF2B5EF4-FFF2-40B4-BE49-F238E27FC236}">
                    <a16:creationId xmlns:a16="http://schemas.microsoft.com/office/drawing/2014/main" id="{3494A9A7-2766-45D6-883F-767C4025883F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2269208" y="2789877"/>
                <a:ext cx="416781" cy="3955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t" anchorCtr="0">
                <a:normAutofit/>
                <a:scene3d>
                  <a:camera prst="orthographicFront"/>
                  <a:lightRig rig="threePt" dir="t"/>
                </a:scene3d>
                <a:sp3d contourW="12700">
                  <a:bevelT w="0" h="0"/>
                </a:sp3d>
              </a:bodyPr>
              <a:lstStyle/>
              <a:p>
                <a:pPr marL="0" lvl="1" algn="ctr"/>
                <a:r>
                  <a:rPr lang="en-US" altLang="ko-KR" sz="2400" dirty="0">
                    <a:solidFill>
                      <a:schemeClr val="bg1"/>
                    </a:solidFill>
                    <a:cs typeface="+mn-ea"/>
                    <a:sym typeface="+mn-lt"/>
                  </a:rPr>
                  <a:t>20%</a:t>
                </a:r>
              </a:p>
            </p:txBody>
          </p:sp>
          <p:sp>
            <p:nvSpPr>
              <p:cNvPr id="31" name="Freeform: Shape 3">
                <a:extLst>
                  <a:ext uri="{FF2B5EF4-FFF2-40B4-BE49-F238E27FC236}">
                    <a16:creationId xmlns:a16="http://schemas.microsoft.com/office/drawing/2014/main" id="{D9909693-EA01-44EA-83CA-4B13DCE03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733" y="2311000"/>
                <a:ext cx="2556284" cy="1636715"/>
              </a:xfrm>
              <a:custGeom>
                <a:avLst/>
                <a:gdLst>
                  <a:gd name="T0" fmla="*/ 5715 w 5760"/>
                  <a:gd name="T1" fmla="*/ 3576 h 3576"/>
                  <a:gd name="T2" fmla="*/ 5551 w 5760"/>
                  <a:gd name="T3" fmla="*/ 3566 h 3576"/>
                  <a:gd name="T4" fmla="*/ 5360 w 5760"/>
                  <a:gd name="T5" fmla="*/ 3536 h 3576"/>
                  <a:gd name="T6" fmla="*/ 5138 w 5760"/>
                  <a:gd name="T7" fmla="*/ 3476 h 3576"/>
                  <a:gd name="T8" fmla="*/ 4992 w 5760"/>
                  <a:gd name="T9" fmla="*/ 3417 h 3576"/>
                  <a:gd name="T10" fmla="*/ 4875 w 5760"/>
                  <a:gd name="T11" fmla="*/ 3357 h 3576"/>
                  <a:gd name="T12" fmla="*/ 4762 w 5760"/>
                  <a:gd name="T13" fmla="*/ 3282 h 3576"/>
                  <a:gd name="T14" fmla="*/ 4653 w 5760"/>
                  <a:gd name="T15" fmla="*/ 3192 h 3576"/>
                  <a:gd name="T16" fmla="*/ 4553 w 5760"/>
                  <a:gd name="T17" fmla="*/ 3087 h 3576"/>
                  <a:gd name="T18" fmla="*/ 4463 w 5760"/>
                  <a:gd name="T19" fmla="*/ 2962 h 3576"/>
                  <a:gd name="T20" fmla="*/ 4387 w 5760"/>
                  <a:gd name="T21" fmla="*/ 2820 h 3576"/>
                  <a:gd name="T22" fmla="*/ 4338 w 5760"/>
                  <a:gd name="T23" fmla="*/ 2699 h 3576"/>
                  <a:gd name="T24" fmla="*/ 4249 w 5760"/>
                  <a:gd name="T25" fmla="*/ 2419 h 3576"/>
                  <a:gd name="T26" fmla="*/ 4139 w 5760"/>
                  <a:gd name="T27" fmla="*/ 1990 h 3576"/>
                  <a:gd name="T28" fmla="*/ 3995 w 5760"/>
                  <a:gd name="T29" fmla="*/ 1414 h 3576"/>
                  <a:gd name="T30" fmla="*/ 3892 w 5760"/>
                  <a:gd name="T31" fmla="*/ 1074 h 3576"/>
                  <a:gd name="T32" fmla="*/ 3814 w 5760"/>
                  <a:gd name="T33" fmla="*/ 859 h 3576"/>
                  <a:gd name="T34" fmla="*/ 3725 w 5760"/>
                  <a:gd name="T35" fmla="*/ 658 h 3576"/>
                  <a:gd name="T36" fmla="*/ 3625 w 5760"/>
                  <a:gd name="T37" fmla="*/ 475 h 3576"/>
                  <a:gd name="T38" fmla="*/ 3510 w 5760"/>
                  <a:gd name="T39" fmla="*/ 317 h 3576"/>
                  <a:gd name="T40" fmla="*/ 3381 w 5760"/>
                  <a:gd name="T41" fmla="*/ 185 h 3576"/>
                  <a:gd name="T42" fmla="*/ 3234 w 5760"/>
                  <a:gd name="T43" fmla="*/ 85 h 3576"/>
                  <a:gd name="T44" fmla="*/ 3153 w 5760"/>
                  <a:gd name="T45" fmla="*/ 49 h 3576"/>
                  <a:gd name="T46" fmla="*/ 3067 w 5760"/>
                  <a:gd name="T47" fmla="*/ 23 h 3576"/>
                  <a:gd name="T48" fmla="*/ 2977 w 5760"/>
                  <a:gd name="T49" fmla="*/ 6 h 3576"/>
                  <a:gd name="T50" fmla="*/ 2881 w 5760"/>
                  <a:gd name="T51" fmla="*/ 0 h 3576"/>
                  <a:gd name="T52" fmla="*/ 2807 w 5760"/>
                  <a:gd name="T53" fmla="*/ 3 h 3576"/>
                  <a:gd name="T54" fmla="*/ 2715 w 5760"/>
                  <a:gd name="T55" fmla="*/ 17 h 3576"/>
                  <a:gd name="T56" fmla="*/ 2628 w 5760"/>
                  <a:gd name="T57" fmla="*/ 41 h 3576"/>
                  <a:gd name="T58" fmla="*/ 2546 w 5760"/>
                  <a:gd name="T59" fmla="*/ 76 h 3576"/>
                  <a:gd name="T60" fmla="*/ 2414 w 5760"/>
                  <a:gd name="T61" fmla="*/ 157 h 3576"/>
                  <a:gd name="T62" fmla="*/ 2280 w 5760"/>
                  <a:gd name="T63" fmla="*/ 281 h 3576"/>
                  <a:gd name="T64" fmla="*/ 2162 w 5760"/>
                  <a:gd name="T65" fmla="*/ 433 h 3576"/>
                  <a:gd name="T66" fmla="*/ 2059 w 5760"/>
                  <a:gd name="T67" fmla="*/ 610 h 3576"/>
                  <a:gd name="T68" fmla="*/ 1968 w 5760"/>
                  <a:gd name="T69" fmla="*/ 807 h 3576"/>
                  <a:gd name="T70" fmla="*/ 1888 w 5760"/>
                  <a:gd name="T71" fmla="*/ 1019 h 3576"/>
                  <a:gd name="T72" fmla="*/ 1799 w 5760"/>
                  <a:gd name="T73" fmla="*/ 1300 h 3576"/>
                  <a:gd name="T74" fmla="*/ 1677 w 5760"/>
                  <a:gd name="T75" fmla="*/ 1762 h 3576"/>
                  <a:gd name="T76" fmla="*/ 1539 w 5760"/>
                  <a:gd name="T77" fmla="*/ 2316 h 3576"/>
                  <a:gd name="T78" fmla="*/ 1438 w 5760"/>
                  <a:gd name="T79" fmla="*/ 2656 h 3576"/>
                  <a:gd name="T80" fmla="*/ 1391 w 5760"/>
                  <a:gd name="T81" fmla="*/ 2781 h 3576"/>
                  <a:gd name="T82" fmla="*/ 1318 w 5760"/>
                  <a:gd name="T83" fmla="*/ 2929 h 3576"/>
                  <a:gd name="T84" fmla="*/ 1231 w 5760"/>
                  <a:gd name="T85" fmla="*/ 3057 h 3576"/>
                  <a:gd name="T86" fmla="*/ 1133 w 5760"/>
                  <a:gd name="T87" fmla="*/ 3168 h 3576"/>
                  <a:gd name="T88" fmla="*/ 1026 w 5760"/>
                  <a:gd name="T89" fmla="*/ 3261 h 3576"/>
                  <a:gd name="T90" fmla="*/ 914 w 5760"/>
                  <a:gd name="T91" fmla="*/ 3339 h 3576"/>
                  <a:gd name="T92" fmla="*/ 798 w 5760"/>
                  <a:gd name="T93" fmla="*/ 3403 h 3576"/>
                  <a:gd name="T94" fmla="*/ 681 w 5760"/>
                  <a:gd name="T95" fmla="*/ 3454 h 3576"/>
                  <a:gd name="T96" fmla="*/ 454 w 5760"/>
                  <a:gd name="T97" fmla="*/ 3524 h 3576"/>
                  <a:gd name="T98" fmla="*/ 253 w 5760"/>
                  <a:gd name="T99" fmla="*/ 3561 h 3576"/>
                  <a:gd name="T100" fmla="*/ 98 w 5760"/>
                  <a:gd name="T101" fmla="*/ 3574 h 3576"/>
                  <a:gd name="T102" fmla="*/ 5760 w 5760"/>
                  <a:gd name="T103" fmla="*/ 3575 h 3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760" h="3576">
                    <a:moveTo>
                      <a:pt x="5760" y="3575"/>
                    </a:moveTo>
                    <a:lnTo>
                      <a:pt x="5760" y="3575"/>
                    </a:lnTo>
                    <a:lnTo>
                      <a:pt x="5748" y="3575"/>
                    </a:lnTo>
                    <a:lnTo>
                      <a:pt x="5715" y="3576"/>
                    </a:lnTo>
                    <a:lnTo>
                      <a:pt x="5662" y="3574"/>
                    </a:lnTo>
                    <a:lnTo>
                      <a:pt x="5628" y="3573"/>
                    </a:lnTo>
                    <a:lnTo>
                      <a:pt x="5591" y="3570"/>
                    </a:lnTo>
                    <a:lnTo>
                      <a:pt x="5551" y="3566"/>
                    </a:lnTo>
                    <a:lnTo>
                      <a:pt x="5507" y="3561"/>
                    </a:lnTo>
                    <a:lnTo>
                      <a:pt x="5461" y="3554"/>
                    </a:lnTo>
                    <a:lnTo>
                      <a:pt x="5412" y="3546"/>
                    </a:lnTo>
                    <a:lnTo>
                      <a:pt x="5360" y="3536"/>
                    </a:lnTo>
                    <a:lnTo>
                      <a:pt x="5306" y="3524"/>
                    </a:lnTo>
                    <a:lnTo>
                      <a:pt x="5251" y="3511"/>
                    </a:lnTo>
                    <a:lnTo>
                      <a:pt x="5195" y="3494"/>
                    </a:lnTo>
                    <a:lnTo>
                      <a:pt x="5138" y="3476"/>
                    </a:lnTo>
                    <a:lnTo>
                      <a:pt x="5079" y="3454"/>
                    </a:lnTo>
                    <a:lnTo>
                      <a:pt x="5050" y="3443"/>
                    </a:lnTo>
                    <a:lnTo>
                      <a:pt x="5021" y="3430"/>
                    </a:lnTo>
                    <a:lnTo>
                      <a:pt x="4992" y="3417"/>
                    </a:lnTo>
                    <a:lnTo>
                      <a:pt x="4963" y="3403"/>
                    </a:lnTo>
                    <a:lnTo>
                      <a:pt x="4933" y="3388"/>
                    </a:lnTo>
                    <a:lnTo>
                      <a:pt x="4904" y="3373"/>
                    </a:lnTo>
                    <a:lnTo>
                      <a:pt x="4875" y="3357"/>
                    </a:lnTo>
                    <a:lnTo>
                      <a:pt x="4846" y="3339"/>
                    </a:lnTo>
                    <a:lnTo>
                      <a:pt x="4818" y="3321"/>
                    </a:lnTo>
                    <a:lnTo>
                      <a:pt x="4790" y="3302"/>
                    </a:lnTo>
                    <a:lnTo>
                      <a:pt x="4762" y="3282"/>
                    </a:lnTo>
                    <a:lnTo>
                      <a:pt x="4734" y="3261"/>
                    </a:lnTo>
                    <a:lnTo>
                      <a:pt x="4707" y="3239"/>
                    </a:lnTo>
                    <a:lnTo>
                      <a:pt x="4680" y="3216"/>
                    </a:lnTo>
                    <a:lnTo>
                      <a:pt x="4653" y="3192"/>
                    </a:lnTo>
                    <a:lnTo>
                      <a:pt x="4627" y="3168"/>
                    </a:lnTo>
                    <a:lnTo>
                      <a:pt x="4602" y="3142"/>
                    </a:lnTo>
                    <a:lnTo>
                      <a:pt x="4577" y="3115"/>
                    </a:lnTo>
                    <a:lnTo>
                      <a:pt x="4553" y="3087"/>
                    </a:lnTo>
                    <a:lnTo>
                      <a:pt x="4529" y="3057"/>
                    </a:lnTo>
                    <a:lnTo>
                      <a:pt x="4507" y="3027"/>
                    </a:lnTo>
                    <a:lnTo>
                      <a:pt x="4484" y="2996"/>
                    </a:lnTo>
                    <a:lnTo>
                      <a:pt x="4463" y="2962"/>
                    </a:lnTo>
                    <a:lnTo>
                      <a:pt x="4443" y="2929"/>
                    </a:lnTo>
                    <a:lnTo>
                      <a:pt x="4423" y="2893"/>
                    </a:lnTo>
                    <a:lnTo>
                      <a:pt x="4404" y="2858"/>
                    </a:lnTo>
                    <a:lnTo>
                      <a:pt x="4387" y="2820"/>
                    </a:lnTo>
                    <a:lnTo>
                      <a:pt x="4369" y="2781"/>
                    </a:lnTo>
                    <a:lnTo>
                      <a:pt x="4369" y="2781"/>
                    </a:lnTo>
                    <a:lnTo>
                      <a:pt x="4353" y="2741"/>
                    </a:lnTo>
                    <a:lnTo>
                      <a:pt x="4338" y="2699"/>
                    </a:lnTo>
                    <a:lnTo>
                      <a:pt x="4322" y="2656"/>
                    </a:lnTo>
                    <a:lnTo>
                      <a:pt x="4308" y="2610"/>
                    </a:lnTo>
                    <a:lnTo>
                      <a:pt x="4278" y="2517"/>
                    </a:lnTo>
                    <a:lnTo>
                      <a:pt x="4249" y="2419"/>
                    </a:lnTo>
                    <a:lnTo>
                      <a:pt x="4221" y="2316"/>
                    </a:lnTo>
                    <a:lnTo>
                      <a:pt x="4194" y="2210"/>
                    </a:lnTo>
                    <a:lnTo>
                      <a:pt x="4166" y="2101"/>
                    </a:lnTo>
                    <a:lnTo>
                      <a:pt x="4139" y="1990"/>
                    </a:lnTo>
                    <a:lnTo>
                      <a:pt x="4083" y="1762"/>
                    </a:lnTo>
                    <a:lnTo>
                      <a:pt x="4055" y="1646"/>
                    </a:lnTo>
                    <a:lnTo>
                      <a:pt x="4025" y="1530"/>
                    </a:lnTo>
                    <a:lnTo>
                      <a:pt x="3995" y="1414"/>
                    </a:lnTo>
                    <a:lnTo>
                      <a:pt x="3962" y="1300"/>
                    </a:lnTo>
                    <a:lnTo>
                      <a:pt x="3928" y="1186"/>
                    </a:lnTo>
                    <a:lnTo>
                      <a:pt x="3910" y="1130"/>
                    </a:lnTo>
                    <a:lnTo>
                      <a:pt x="3892" y="1074"/>
                    </a:lnTo>
                    <a:lnTo>
                      <a:pt x="3873" y="1019"/>
                    </a:lnTo>
                    <a:lnTo>
                      <a:pt x="3854" y="965"/>
                    </a:lnTo>
                    <a:lnTo>
                      <a:pt x="3834" y="912"/>
                    </a:lnTo>
                    <a:lnTo>
                      <a:pt x="3814" y="859"/>
                    </a:lnTo>
                    <a:lnTo>
                      <a:pt x="3792" y="807"/>
                    </a:lnTo>
                    <a:lnTo>
                      <a:pt x="3771" y="756"/>
                    </a:lnTo>
                    <a:lnTo>
                      <a:pt x="3748" y="707"/>
                    </a:lnTo>
                    <a:lnTo>
                      <a:pt x="3725" y="658"/>
                    </a:lnTo>
                    <a:lnTo>
                      <a:pt x="3702" y="610"/>
                    </a:lnTo>
                    <a:lnTo>
                      <a:pt x="3677" y="564"/>
                    </a:lnTo>
                    <a:lnTo>
                      <a:pt x="3651" y="519"/>
                    </a:lnTo>
                    <a:lnTo>
                      <a:pt x="3625" y="475"/>
                    </a:lnTo>
                    <a:lnTo>
                      <a:pt x="3598" y="433"/>
                    </a:lnTo>
                    <a:lnTo>
                      <a:pt x="3570" y="392"/>
                    </a:lnTo>
                    <a:lnTo>
                      <a:pt x="3541" y="353"/>
                    </a:lnTo>
                    <a:lnTo>
                      <a:pt x="3510" y="317"/>
                    </a:lnTo>
                    <a:lnTo>
                      <a:pt x="3480" y="281"/>
                    </a:lnTo>
                    <a:lnTo>
                      <a:pt x="3448" y="246"/>
                    </a:lnTo>
                    <a:lnTo>
                      <a:pt x="3415" y="215"/>
                    </a:lnTo>
                    <a:lnTo>
                      <a:pt x="3381" y="185"/>
                    </a:lnTo>
                    <a:lnTo>
                      <a:pt x="3346" y="157"/>
                    </a:lnTo>
                    <a:lnTo>
                      <a:pt x="3309" y="131"/>
                    </a:lnTo>
                    <a:lnTo>
                      <a:pt x="3273" y="107"/>
                    </a:lnTo>
                    <a:lnTo>
                      <a:pt x="3234" y="85"/>
                    </a:lnTo>
                    <a:lnTo>
                      <a:pt x="3214" y="76"/>
                    </a:lnTo>
                    <a:lnTo>
                      <a:pt x="3194" y="66"/>
                    </a:lnTo>
                    <a:lnTo>
                      <a:pt x="3174" y="57"/>
                    </a:lnTo>
                    <a:lnTo>
                      <a:pt x="3153" y="49"/>
                    </a:lnTo>
                    <a:lnTo>
                      <a:pt x="3132" y="41"/>
                    </a:lnTo>
                    <a:lnTo>
                      <a:pt x="3111" y="35"/>
                    </a:lnTo>
                    <a:lnTo>
                      <a:pt x="3089" y="28"/>
                    </a:lnTo>
                    <a:lnTo>
                      <a:pt x="3067" y="23"/>
                    </a:lnTo>
                    <a:lnTo>
                      <a:pt x="3046" y="17"/>
                    </a:lnTo>
                    <a:lnTo>
                      <a:pt x="3023" y="13"/>
                    </a:lnTo>
                    <a:lnTo>
                      <a:pt x="2999" y="10"/>
                    </a:lnTo>
                    <a:lnTo>
                      <a:pt x="2977" y="6"/>
                    </a:lnTo>
                    <a:lnTo>
                      <a:pt x="2953" y="3"/>
                    </a:lnTo>
                    <a:lnTo>
                      <a:pt x="2929" y="2"/>
                    </a:lnTo>
                    <a:lnTo>
                      <a:pt x="2904" y="1"/>
                    </a:lnTo>
                    <a:lnTo>
                      <a:pt x="2881" y="0"/>
                    </a:lnTo>
                    <a:lnTo>
                      <a:pt x="2881" y="0"/>
                    </a:lnTo>
                    <a:lnTo>
                      <a:pt x="2856" y="1"/>
                    </a:lnTo>
                    <a:lnTo>
                      <a:pt x="2831" y="2"/>
                    </a:lnTo>
                    <a:lnTo>
                      <a:pt x="2807" y="3"/>
                    </a:lnTo>
                    <a:lnTo>
                      <a:pt x="2783" y="6"/>
                    </a:lnTo>
                    <a:lnTo>
                      <a:pt x="2761" y="10"/>
                    </a:lnTo>
                    <a:lnTo>
                      <a:pt x="2738" y="13"/>
                    </a:lnTo>
                    <a:lnTo>
                      <a:pt x="2715" y="17"/>
                    </a:lnTo>
                    <a:lnTo>
                      <a:pt x="2693" y="23"/>
                    </a:lnTo>
                    <a:lnTo>
                      <a:pt x="2671" y="28"/>
                    </a:lnTo>
                    <a:lnTo>
                      <a:pt x="2649" y="35"/>
                    </a:lnTo>
                    <a:lnTo>
                      <a:pt x="2628" y="41"/>
                    </a:lnTo>
                    <a:lnTo>
                      <a:pt x="2607" y="49"/>
                    </a:lnTo>
                    <a:lnTo>
                      <a:pt x="2587" y="57"/>
                    </a:lnTo>
                    <a:lnTo>
                      <a:pt x="2566" y="66"/>
                    </a:lnTo>
                    <a:lnTo>
                      <a:pt x="2546" y="76"/>
                    </a:lnTo>
                    <a:lnTo>
                      <a:pt x="2526" y="85"/>
                    </a:lnTo>
                    <a:lnTo>
                      <a:pt x="2487" y="107"/>
                    </a:lnTo>
                    <a:lnTo>
                      <a:pt x="2451" y="131"/>
                    </a:lnTo>
                    <a:lnTo>
                      <a:pt x="2414" y="157"/>
                    </a:lnTo>
                    <a:lnTo>
                      <a:pt x="2379" y="185"/>
                    </a:lnTo>
                    <a:lnTo>
                      <a:pt x="2345" y="215"/>
                    </a:lnTo>
                    <a:lnTo>
                      <a:pt x="2312" y="246"/>
                    </a:lnTo>
                    <a:lnTo>
                      <a:pt x="2280" y="281"/>
                    </a:lnTo>
                    <a:lnTo>
                      <a:pt x="2250" y="317"/>
                    </a:lnTo>
                    <a:lnTo>
                      <a:pt x="2219" y="353"/>
                    </a:lnTo>
                    <a:lnTo>
                      <a:pt x="2190" y="392"/>
                    </a:lnTo>
                    <a:lnTo>
                      <a:pt x="2162" y="433"/>
                    </a:lnTo>
                    <a:lnTo>
                      <a:pt x="2135" y="475"/>
                    </a:lnTo>
                    <a:lnTo>
                      <a:pt x="2109" y="519"/>
                    </a:lnTo>
                    <a:lnTo>
                      <a:pt x="2083" y="564"/>
                    </a:lnTo>
                    <a:lnTo>
                      <a:pt x="2059" y="610"/>
                    </a:lnTo>
                    <a:lnTo>
                      <a:pt x="2035" y="658"/>
                    </a:lnTo>
                    <a:lnTo>
                      <a:pt x="2012" y="707"/>
                    </a:lnTo>
                    <a:lnTo>
                      <a:pt x="1989" y="756"/>
                    </a:lnTo>
                    <a:lnTo>
                      <a:pt x="1968" y="807"/>
                    </a:lnTo>
                    <a:lnTo>
                      <a:pt x="1947" y="859"/>
                    </a:lnTo>
                    <a:lnTo>
                      <a:pt x="1926" y="912"/>
                    </a:lnTo>
                    <a:lnTo>
                      <a:pt x="1906" y="965"/>
                    </a:lnTo>
                    <a:lnTo>
                      <a:pt x="1888" y="1019"/>
                    </a:lnTo>
                    <a:lnTo>
                      <a:pt x="1868" y="1074"/>
                    </a:lnTo>
                    <a:lnTo>
                      <a:pt x="1850" y="1130"/>
                    </a:lnTo>
                    <a:lnTo>
                      <a:pt x="1832" y="1186"/>
                    </a:lnTo>
                    <a:lnTo>
                      <a:pt x="1799" y="1300"/>
                    </a:lnTo>
                    <a:lnTo>
                      <a:pt x="1767" y="1414"/>
                    </a:lnTo>
                    <a:lnTo>
                      <a:pt x="1735" y="1530"/>
                    </a:lnTo>
                    <a:lnTo>
                      <a:pt x="1706" y="1646"/>
                    </a:lnTo>
                    <a:lnTo>
                      <a:pt x="1677" y="1762"/>
                    </a:lnTo>
                    <a:lnTo>
                      <a:pt x="1621" y="1990"/>
                    </a:lnTo>
                    <a:lnTo>
                      <a:pt x="1594" y="2101"/>
                    </a:lnTo>
                    <a:lnTo>
                      <a:pt x="1567" y="2210"/>
                    </a:lnTo>
                    <a:lnTo>
                      <a:pt x="1539" y="2316"/>
                    </a:lnTo>
                    <a:lnTo>
                      <a:pt x="1511" y="2419"/>
                    </a:lnTo>
                    <a:lnTo>
                      <a:pt x="1482" y="2517"/>
                    </a:lnTo>
                    <a:lnTo>
                      <a:pt x="1453" y="2610"/>
                    </a:lnTo>
                    <a:lnTo>
                      <a:pt x="1438" y="2656"/>
                    </a:lnTo>
                    <a:lnTo>
                      <a:pt x="1422" y="2699"/>
                    </a:lnTo>
                    <a:lnTo>
                      <a:pt x="1407" y="2741"/>
                    </a:lnTo>
                    <a:lnTo>
                      <a:pt x="1391" y="2781"/>
                    </a:lnTo>
                    <a:lnTo>
                      <a:pt x="1391" y="2781"/>
                    </a:lnTo>
                    <a:lnTo>
                      <a:pt x="1373" y="2820"/>
                    </a:lnTo>
                    <a:lnTo>
                      <a:pt x="1356" y="2858"/>
                    </a:lnTo>
                    <a:lnTo>
                      <a:pt x="1338" y="2893"/>
                    </a:lnTo>
                    <a:lnTo>
                      <a:pt x="1318" y="2929"/>
                    </a:lnTo>
                    <a:lnTo>
                      <a:pt x="1298" y="2962"/>
                    </a:lnTo>
                    <a:lnTo>
                      <a:pt x="1276" y="2996"/>
                    </a:lnTo>
                    <a:lnTo>
                      <a:pt x="1253" y="3027"/>
                    </a:lnTo>
                    <a:lnTo>
                      <a:pt x="1231" y="3057"/>
                    </a:lnTo>
                    <a:lnTo>
                      <a:pt x="1208" y="3087"/>
                    </a:lnTo>
                    <a:lnTo>
                      <a:pt x="1183" y="3115"/>
                    </a:lnTo>
                    <a:lnTo>
                      <a:pt x="1158" y="3142"/>
                    </a:lnTo>
                    <a:lnTo>
                      <a:pt x="1133" y="3168"/>
                    </a:lnTo>
                    <a:lnTo>
                      <a:pt x="1107" y="3192"/>
                    </a:lnTo>
                    <a:lnTo>
                      <a:pt x="1080" y="3216"/>
                    </a:lnTo>
                    <a:lnTo>
                      <a:pt x="1055" y="3239"/>
                    </a:lnTo>
                    <a:lnTo>
                      <a:pt x="1026" y="3261"/>
                    </a:lnTo>
                    <a:lnTo>
                      <a:pt x="999" y="3282"/>
                    </a:lnTo>
                    <a:lnTo>
                      <a:pt x="971" y="3302"/>
                    </a:lnTo>
                    <a:lnTo>
                      <a:pt x="942" y="3321"/>
                    </a:lnTo>
                    <a:lnTo>
                      <a:pt x="914" y="3339"/>
                    </a:lnTo>
                    <a:lnTo>
                      <a:pt x="885" y="3357"/>
                    </a:lnTo>
                    <a:lnTo>
                      <a:pt x="857" y="3373"/>
                    </a:lnTo>
                    <a:lnTo>
                      <a:pt x="828" y="3388"/>
                    </a:lnTo>
                    <a:lnTo>
                      <a:pt x="798" y="3403"/>
                    </a:lnTo>
                    <a:lnTo>
                      <a:pt x="768" y="3417"/>
                    </a:lnTo>
                    <a:lnTo>
                      <a:pt x="739" y="3430"/>
                    </a:lnTo>
                    <a:lnTo>
                      <a:pt x="710" y="3443"/>
                    </a:lnTo>
                    <a:lnTo>
                      <a:pt x="681" y="3454"/>
                    </a:lnTo>
                    <a:lnTo>
                      <a:pt x="622" y="3476"/>
                    </a:lnTo>
                    <a:lnTo>
                      <a:pt x="565" y="3494"/>
                    </a:lnTo>
                    <a:lnTo>
                      <a:pt x="509" y="3511"/>
                    </a:lnTo>
                    <a:lnTo>
                      <a:pt x="454" y="3524"/>
                    </a:lnTo>
                    <a:lnTo>
                      <a:pt x="400" y="3536"/>
                    </a:lnTo>
                    <a:lnTo>
                      <a:pt x="349" y="3546"/>
                    </a:lnTo>
                    <a:lnTo>
                      <a:pt x="299" y="3554"/>
                    </a:lnTo>
                    <a:lnTo>
                      <a:pt x="253" y="3561"/>
                    </a:lnTo>
                    <a:lnTo>
                      <a:pt x="210" y="3566"/>
                    </a:lnTo>
                    <a:lnTo>
                      <a:pt x="169" y="3570"/>
                    </a:lnTo>
                    <a:lnTo>
                      <a:pt x="132" y="3573"/>
                    </a:lnTo>
                    <a:lnTo>
                      <a:pt x="98" y="3574"/>
                    </a:lnTo>
                    <a:lnTo>
                      <a:pt x="45" y="3576"/>
                    </a:lnTo>
                    <a:lnTo>
                      <a:pt x="12" y="3575"/>
                    </a:lnTo>
                    <a:lnTo>
                      <a:pt x="0" y="3575"/>
                    </a:lnTo>
                    <a:lnTo>
                      <a:pt x="5760" y="35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" name="TextBox 8">
                <a:extLst>
                  <a:ext uri="{FF2B5EF4-FFF2-40B4-BE49-F238E27FC236}">
                    <a16:creationId xmlns:a16="http://schemas.microsoft.com/office/drawing/2014/main" id="{F3CADF4C-26BA-468C-BF67-A36735A4658B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4142073" y="1751958"/>
                <a:ext cx="429605" cy="3955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t" anchorCtr="0">
                <a:normAutofit/>
                <a:scene3d>
                  <a:camera prst="orthographicFront"/>
                  <a:lightRig rig="threePt" dir="t"/>
                </a:scene3d>
                <a:sp3d contourW="12700">
                  <a:bevelT w="0" h="0"/>
                </a:sp3d>
              </a:bodyPr>
              <a:lstStyle/>
              <a:p>
                <a:pPr marL="0" lvl="1" algn="ctr"/>
                <a:r>
                  <a:rPr lang="en-US" altLang="ko-KR" sz="2400">
                    <a:solidFill>
                      <a:schemeClr val="bg1"/>
                    </a:solidFill>
                    <a:cs typeface="+mn-ea"/>
                    <a:sym typeface="+mn-lt"/>
                  </a:rPr>
                  <a:t>60%</a:t>
                </a:r>
              </a:p>
            </p:txBody>
          </p:sp>
          <p:sp>
            <p:nvSpPr>
              <p:cNvPr id="33" name="Freeform: Shape 4">
                <a:extLst>
                  <a:ext uri="{FF2B5EF4-FFF2-40B4-BE49-F238E27FC236}">
                    <a16:creationId xmlns:a16="http://schemas.microsoft.com/office/drawing/2014/main" id="{2A24FB0C-A8D0-4DDA-A5DD-B3FDAE847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010" y="2580143"/>
                <a:ext cx="2556284" cy="1367569"/>
              </a:xfrm>
              <a:custGeom>
                <a:avLst/>
                <a:gdLst>
                  <a:gd name="T0" fmla="*/ 5715 w 5760"/>
                  <a:gd name="T1" fmla="*/ 3576 h 3576"/>
                  <a:gd name="T2" fmla="*/ 5551 w 5760"/>
                  <a:gd name="T3" fmla="*/ 3566 h 3576"/>
                  <a:gd name="T4" fmla="*/ 5360 w 5760"/>
                  <a:gd name="T5" fmla="*/ 3536 h 3576"/>
                  <a:gd name="T6" fmla="*/ 5138 w 5760"/>
                  <a:gd name="T7" fmla="*/ 3476 h 3576"/>
                  <a:gd name="T8" fmla="*/ 4992 w 5760"/>
                  <a:gd name="T9" fmla="*/ 3417 h 3576"/>
                  <a:gd name="T10" fmla="*/ 4875 w 5760"/>
                  <a:gd name="T11" fmla="*/ 3357 h 3576"/>
                  <a:gd name="T12" fmla="*/ 4762 w 5760"/>
                  <a:gd name="T13" fmla="*/ 3282 h 3576"/>
                  <a:gd name="T14" fmla="*/ 4653 w 5760"/>
                  <a:gd name="T15" fmla="*/ 3192 h 3576"/>
                  <a:gd name="T16" fmla="*/ 4553 w 5760"/>
                  <a:gd name="T17" fmla="*/ 3087 h 3576"/>
                  <a:gd name="T18" fmla="*/ 4463 w 5760"/>
                  <a:gd name="T19" fmla="*/ 2962 h 3576"/>
                  <a:gd name="T20" fmla="*/ 4387 w 5760"/>
                  <a:gd name="T21" fmla="*/ 2820 h 3576"/>
                  <a:gd name="T22" fmla="*/ 4338 w 5760"/>
                  <a:gd name="T23" fmla="*/ 2699 h 3576"/>
                  <a:gd name="T24" fmla="*/ 4249 w 5760"/>
                  <a:gd name="T25" fmla="*/ 2419 h 3576"/>
                  <a:gd name="T26" fmla="*/ 4139 w 5760"/>
                  <a:gd name="T27" fmla="*/ 1990 h 3576"/>
                  <a:gd name="T28" fmla="*/ 3995 w 5760"/>
                  <a:gd name="T29" fmla="*/ 1414 h 3576"/>
                  <a:gd name="T30" fmla="*/ 3892 w 5760"/>
                  <a:gd name="T31" fmla="*/ 1074 h 3576"/>
                  <a:gd name="T32" fmla="*/ 3814 w 5760"/>
                  <a:gd name="T33" fmla="*/ 859 h 3576"/>
                  <a:gd name="T34" fmla="*/ 3725 w 5760"/>
                  <a:gd name="T35" fmla="*/ 658 h 3576"/>
                  <a:gd name="T36" fmla="*/ 3625 w 5760"/>
                  <a:gd name="T37" fmla="*/ 475 h 3576"/>
                  <a:gd name="T38" fmla="*/ 3510 w 5760"/>
                  <a:gd name="T39" fmla="*/ 317 h 3576"/>
                  <a:gd name="T40" fmla="*/ 3381 w 5760"/>
                  <a:gd name="T41" fmla="*/ 185 h 3576"/>
                  <a:gd name="T42" fmla="*/ 3234 w 5760"/>
                  <a:gd name="T43" fmla="*/ 85 h 3576"/>
                  <a:gd name="T44" fmla="*/ 3153 w 5760"/>
                  <a:gd name="T45" fmla="*/ 49 h 3576"/>
                  <a:gd name="T46" fmla="*/ 3067 w 5760"/>
                  <a:gd name="T47" fmla="*/ 23 h 3576"/>
                  <a:gd name="T48" fmla="*/ 2977 w 5760"/>
                  <a:gd name="T49" fmla="*/ 6 h 3576"/>
                  <a:gd name="T50" fmla="*/ 2881 w 5760"/>
                  <a:gd name="T51" fmla="*/ 0 h 3576"/>
                  <a:gd name="T52" fmla="*/ 2807 w 5760"/>
                  <a:gd name="T53" fmla="*/ 3 h 3576"/>
                  <a:gd name="T54" fmla="*/ 2715 w 5760"/>
                  <a:gd name="T55" fmla="*/ 17 h 3576"/>
                  <a:gd name="T56" fmla="*/ 2628 w 5760"/>
                  <a:gd name="T57" fmla="*/ 41 h 3576"/>
                  <a:gd name="T58" fmla="*/ 2546 w 5760"/>
                  <a:gd name="T59" fmla="*/ 76 h 3576"/>
                  <a:gd name="T60" fmla="*/ 2414 w 5760"/>
                  <a:gd name="T61" fmla="*/ 157 h 3576"/>
                  <a:gd name="T62" fmla="*/ 2280 w 5760"/>
                  <a:gd name="T63" fmla="*/ 281 h 3576"/>
                  <a:gd name="T64" fmla="*/ 2162 w 5760"/>
                  <a:gd name="T65" fmla="*/ 433 h 3576"/>
                  <a:gd name="T66" fmla="*/ 2059 w 5760"/>
                  <a:gd name="T67" fmla="*/ 610 h 3576"/>
                  <a:gd name="T68" fmla="*/ 1968 w 5760"/>
                  <a:gd name="T69" fmla="*/ 807 h 3576"/>
                  <a:gd name="T70" fmla="*/ 1888 w 5760"/>
                  <a:gd name="T71" fmla="*/ 1019 h 3576"/>
                  <a:gd name="T72" fmla="*/ 1799 w 5760"/>
                  <a:gd name="T73" fmla="*/ 1300 h 3576"/>
                  <a:gd name="T74" fmla="*/ 1677 w 5760"/>
                  <a:gd name="T75" fmla="*/ 1762 h 3576"/>
                  <a:gd name="T76" fmla="*/ 1539 w 5760"/>
                  <a:gd name="T77" fmla="*/ 2316 h 3576"/>
                  <a:gd name="T78" fmla="*/ 1438 w 5760"/>
                  <a:gd name="T79" fmla="*/ 2656 h 3576"/>
                  <a:gd name="T80" fmla="*/ 1391 w 5760"/>
                  <a:gd name="T81" fmla="*/ 2781 h 3576"/>
                  <a:gd name="T82" fmla="*/ 1318 w 5760"/>
                  <a:gd name="T83" fmla="*/ 2929 h 3576"/>
                  <a:gd name="T84" fmla="*/ 1231 w 5760"/>
                  <a:gd name="T85" fmla="*/ 3057 h 3576"/>
                  <a:gd name="T86" fmla="*/ 1133 w 5760"/>
                  <a:gd name="T87" fmla="*/ 3168 h 3576"/>
                  <a:gd name="T88" fmla="*/ 1026 w 5760"/>
                  <a:gd name="T89" fmla="*/ 3261 h 3576"/>
                  <a:gd name="T90" fmla="*/ 914 w 5760"/>
                  <a:gd name="T91" fmla="*/ 3339 h 3576"/>
                  <a:gd name="T92" fmla="*/ 798 w 5760"/>
                  <a:gd name="T93" fmla="*/ 3403 h 3576"/>
                  <a:gd name="T94" fmla="*/ 681 w 5760"/>
                  <a:gd name="T95" fmla="*/ 3454 h 3576"/>
                  <a:gd name="T96" fmla="*/ 454 w 5760"/>
                  <a:gd name="T97" fmla="*/ 3524 h 3576"/>
                  <a:gd name="T98" fmla="*/ 253 w 5760"/>
                  <a:gd name="T99" fmla="*/ 3561 h 3576"/>
                  <a:gd name="T100" fmla="*/ 98 w 5760"/>
                  <a:gd name="T101" fmla="*/ 3574 h 3576"/>
                  <a:gd name="T102" fmla="*/ 5760 w 5760"/>
                  <a:gd name="T103" fmla="*/ 3575 h 3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760" h="3576">
                    <a:moveTo>
                      <a:pt x="5760" y="3575"/>
                    </a:moveTo>
                    <a:lnTo>
                      <a:pt x="5760" y="3575"/>
                    </a:lnTo>
                    <a:lnTo>
                      <a:pt x="5748" y="3575"/>
                    </a:lnTo>
                    <a:lnTo>
                      <a:pt x="5715" y="3576"/>
                    </a:lnTo>
                    <a:lnTo>
                      <a:pt x="5662" y="3574"/>
                    </a:lnTo>
                    <a:lnTo>
                      <a:pt x="5628" y="3573"/>
                    </a:lnTo>
                    <a:lnTo>
                      <a:pt x="5591" y="3570"/>
                    </a:lnTo>
                    <a:lnTo>
                      <a:pt x="5551" y="3566"/>
                    </a:lnTo>
                    <a:lnTo>
                      <a:pt x="5507" y="3561"/>
                    </a:lnTo>
                    <a:lnTo>
                      <a:pt x="5461" y="3554"/>
                    </a:lnTo>
                    <a:lnTo>
                      <a:pt x="5412" y="3546"/>
                    </a:lnTo>
                    <a:lnTo>
                      <a:pt x="5360" y="3536"/>
                    </a:lnTo>
                    <a:lnTo>
                      <a:pt x="5306" y="3524"/>
                    </a:lnTo>
                    <a:lnTo>
                      <a:pt x="5251" y="3511"/>
                    </a:lnTo>
                    <a:lnTo>
                      <a:pt x="5195" y="3494"/>
                    </a:lnTo>
                    <a:lnTo>
                      <a:pt x="5138" y="3476"/>
                    </a:lnTo>
                    <a:lnTo>
                      <a:pt x="5079" y="3454"/>
                    </a:lnTo>
                    <a:lnTo>
                      <a:pt x="5050" y="3443"/>
                    </a:lnTo>
                    <a:lnTo>
                      <a:pt x="5021" y="3430"/>
                    </a:lnTo>
                    <a:lnTo>
                      <a:pt x="4992" y="3417"/>
                    </a:lnTo>
                    <a:lnTo>
                      <a:pt x="4963" y="3403"/>
                    </a:lnTo>
                    <a:lnTo>
                      <a:pt x="4933" y="3388"/>
                    </a:lnTo>
                    <a:lnTo>
                      <a:pt x="4904" y="3373"/>
                    </a:lnTo>
                    <a:lnTo>
                      <a:pt x="4875" y="3357"/>
                    </a:lnTo>
                    <a:lnTo>
                      <a:pt x="4846" y="3339"/>
                    </a:lnTo>
                    <a:lnTo>
                      <a:pt x="4818" y="3321"/>
                    </a:lnTo>
                    <a:lnTo>
                      <a:pt x="4790" y="3302"/>
                    </a:lnTo>
                    <a:lnTo>
                      <a:pt x="4762" y="3282"/>
                    </a:lnTo>
                    <a:lnTo>
                      <a:pt x="4734" y="3261"/>
                    </a:lnTo>
                    <a:lnTo>
                      <a:pt x="4707" y="3239"/>
                    </a:lnTo>
                    <a:lnTo>
                      <a:pt x="4680" y="3216"/>
                    </a:lnTo>
                    <a:lnTo>
                      <a:pt x="4653" y="3192"/>
                    </a:lnTo>
                    <a:lnTo>
                      <a:pt x="4627" y="3168"/>
                    </a:lnTo>
                    <a:lnTo>
                      <a:pt x="4602" y="3142"/>
                    </a:lnTo>
                    <a:lnTo>
                      <a:pt x="4577" y="3115"/>
                    </a:lnTo>
                    <a:lnTo>
                      <a:pt x="4553" y="3087"/>
                    </a:lnTo>
                    <a:lnTo>
                      <a:pt x="4529" y="3057"/>
                    </a:lnTo>
                    <a:lnTo>
                      <a:pt x="4507" y="3027"/>
                    </a:lnTo>
                    <a:lnTo>
                      <a:pt x="4484" y="2996"/>
                    </a:lnTo>
                    <a:lnTo>
                      <a:pt x="4463" y="2962"/>
                    </a:lnTo>
                    <a:lnTo>
                      <a:pt x="4443" y="2929"/>
                    </a:lnTo>
                    <a:lnTo>
                      <a:pt x="4423" y="2893"/>
                    </a:lnTo>
                    <a:lnTo>
                      <a:pt x="4404" y="2858"/>
                    </a:lnTo>
                    <a:lnTo>
                      <a:pt x="4387" y="2820"/>
                    </a:lnTo>
                    <a:lnTo>
                      <a:pt x="4369" y="2781"/>
                    </a:lnTo>
                    <a:lnTo>
                      <a:pt x="4369" y="2781"/>
                    </a:lnTo>
                    <a:lnTo>
                      <a:pt x="4353" y="2741"/>
                    </a:lnTo>
                    <a:lnTo>
                      <a:pt x="4338" y="2699"/>
                    </a:lnTo>
                    <a:lnTo>
                      <a:pt x="4322" y="2656"/>
                    </a:lnTo>
                    <a:lnTo>
                      <a:pt x="4308" y="2610"/>
                    </a:lnTo>
                    <a:lnTo>
                      <a:pt x="4278" y="2517"/>
                    </a:lnTo>
                    <a:lnTo>
                      <a:pt x="4249" y="2419"/>
                    </a:lnTo>
                    <a:lnTo>
                      <a:pt x="4221" y="2316"/>
                    </a:lnTo>
                    <a:lnTo>
                      <a:pt x="4194" y="2210"/>
                    </a:lnTo>
                    <a:lnTo>
                      <a:pt x="4166" y="2101"/>
                    </a:lnTo>
                    <a:lnTo>
                      <a:pt x="4139" y="1990"/>
                    </a:lnTo>
                    <a:lnTo>
                      <a:pt x="4083" y="1762"/>
                    </a:lnTo>
                    <a:lnTo>
                      <a:pt x="4055" y="1646"/>
                    </a:lnTo>
                    <a:lnTo>
                      <a:pt x="4025" y="1530"/>
                    </a:lnTo>
                    <a:lnTo>
                      <a:pt x="3995" y="1414"/>
                    </a:lnTo>
                    <a:lnTo>
                      <a:pt x="3962" y="1300"/>
                    </a:lnTo>
                    <a:lnTo>
                      <a:pt x="3928" y="1186"/>
                    </a:lnTo>
                    <a:lnTo>
                      <a:pt x="3910" y="1130"/>
                    </a:lnTo>
                    <a:lnTo>
                      <a:pt x="3892" y="1074"/>
                    </a:lnTo>
                    <a:lnTo>
                      <a:pt x="3873" y="1019"/>
                    </a:lnTo>
                    <a:lnTo>
                      <a:pt x="3854" y="965"/>
                    </a:lnTo>
                    <a:lnTo>
                      <a:pt x="3834" y="912"/>
                    </a:lnTo>
                    <a:lnTo>
                      <a:pt x="3814" y="859"/>
                    </a:lnTo>
                    <a:lnTo>
                      <a:pt x="3792" y="807"/>
                    </a:lnTo>
                    <a:lnTo>
                      <a:pt x="3771" y="756"/>
                    </a:lnTo>
                    <a:lnTo>
                      <a:pt x="3748" y="707"/>
                    </a:lnTo>
                    <a:lnTo>
                      <a:pt x="3725" y="658"/>
                    </a:lnTo>
                    <a:lnTo>
                      <a:pt x="3702" y="610"/>
                    </a:lnTo>
                    <a:lnTo>
                      <a:pt x="3677" y="564"/>
                    </a:lnTo>
                    <a:lnTo>
                      <a:pt x="3651" y="519"/>
                    </a:lnTo>
                    <a:lnTo>
                      <a:pt x="3625" y="475"/>
                    </a:lnTo>
                    <a:lnTo>
                      <a:pt x="3598" y="433"/>
                    </a:lnTo>
                    <a:lnTo>
                      <a:pt x="3570" y="392"/>
                    </a:lnTo>
                    <a:lnTo>
                      <a:pt x="3541" y="353"/>
                    </a:lnTo>
                    <a:lnTo>
                      <a:pt x="3510" y="317"/>
                    </a:lnTo>
                    <a:lnTo>
                      <a:pt x="3480" y="281"/>
                    </a:lnTo>
                    <a:lnTo>
                      <a:pt x="3448" y="246"/>
                    </a:lnTo>
                    <a:lnTo>
                      <a:pt x="3415" y="215"/>
                    </a:lnTo>
                    <a:lnTo>
                      <a:pt x="3381" y="185"/>
                    </a:lnTo>
                    <a:lnTo>
                      <a:pt x="3346" y="157"/>
                    </a:lnTo>
                    <a:lnTo>
                      <a:pt x="3309" y="131"/>
                    </a:lnTo>
                    <a:lnTo>
                      <a:pt x="3273" y="107"/>
                    </a:lnTo>
                    <a:lnTo>
                      <a:pt x="3234" y="85"/>
                    </a:lnTo>
                    <a:lnTo>
                      <a:pt x="3214" y="76"/>
                    </a:lnTo>
                    <a:lnTo>
                      <a:pt x="3194" y="66"/>
                    </a:lnTo>
                    <a:lnTo>
                      <a:pt x="3174" y="57"/>
                    </a:lnTo>
                    <a:lnTo>
                      <a:pt x="3153" y="49"/>
                    </a:lnTo>
                    <a:lnTo>
                      <a:pt x="3132" y="41"/>
                    </a:lnTo>
                    <a:lnTo>
                      <a:pt x="3111" y="35"/>
                    </a:lnTo>
                    <a:lnTo>
                      <a:pt x="3089" y="28"/>
                    </a:lnTo>
                    <a:lnTo>
                      <a:pt x="3067" y="23"/>
                    </a:lnTo>
                    <a:lnTo>
                      <a:pt x="3046" y="17"/>
                    </a:lnTo>
                    <a:lnTo>
                      <a:pt x="3023" y="13"/>
                    </a:lnTo>
                    <a:lnTo>
                      <a:pt x="2999" y="10"/>
                    </a:lnTo>
                    <a:lnTo>
                      <a:pt x="2977" y="6"/>
                    </a:lnTo>
                    <a:lnTo>
                      <a:pt x="2953" y="3"/>
                    </a:lnTo>
                    <a:lnTo>
                      <a:pt x="2929" y="2"/>
                    </a:lnTo>
                    <a:lnTo>
                      <a:pt x="2904" y="1"/>
                    </a:lnTo>
                    <a:lnTo>
                      <a:pt x="2881" y="0"/>
                    </a:lnTo>
                    <a:lnTo>
                      <a:pt x="2881" y="0"/>
                    </a:lnTo>
                    <a:lnTo>
                      <a:pt x="2856" y="1"/>
                    </a:lnTo>
                    <a:lnTo>
                      <a:pt x="2831" y="2"/>
                    </a:lnTo>
                    <a:lnTo>
                      <a:pt x="2807" y="3"/>
                    </a:lnTo>
                    <a:lnTo>
                      <a:pt x="2783" y="6"/>
                    </a:lnTo>
                    <a:lnTo>
                      <a:pt x="2761" y="10"/>
                    </a:lnTo>
                    <a:lnTo>
                      <a:pt x="2738" y="13"/>
                    </a:lnTo>
                    <a:lnTo>
                      <a:pt x="2715" y="17"/>
                    </a:lnTo>
                    <a:lnTo>
                      <a:pt x="2693" y="23"/>
                    </a:lnTo>
                    <a:lnTo>
                      <a:pt x="2671" y="28"/>
                    </a:lnTo>
                    <a:lnTo>
                      <a:pt x="2649" y="35"/>
                    </a:lnTo>
                    <a:lnTo>
                      <a:pt x="2628" y="41"/>
                    </a:lnTo>
                    <a:lnTo>
                      <a:pt x="2607" y="49"/>
                    </a:lnTo>
                    <a:lnTo>
                      <a:pt x="2587" y="57"/>
                    </a:lnTo>
                    <a:lnTo>
                      <a:pt x="2566" y="66"/>
                    </a:lnTo>
                    <a:lnTo>
                      <a:pt x="2546" y="76"/>
                    </a:lnTo>
                    <a:lnTo>
                      <a:pt x="2526" y="85"/>
                    </a:lnTo>
                    <a:lnTo>
                      <a:pt x="2487" y="107"/>
                    </a:lnTo>
                    <a:lnTo>
                      <a:pt x="2451" y="131"/>
                    </a:lnTo>
                    <a:lnTo>
                      <a:pt x="2414" y="157"/>
                    </a:lnTo>
                    <a:lnTo>
                      <a:pt x="2379" y="185"/>
                    </a:lnTo>
                    <a:lnTo>
                      <a:pt x="2345" y="215"/>
                    </a:lnTo>
                    <a:lnTo>
                      <a:pt x="2312" y="246"/>
                    </a:lnTo>
                    <a:lnTo>
                      <a:pt x="2280" y="281"/>
                    </a:lnTo>
                    <a:lnTo>
                      <a:pt x="2250" y="317"/>
                    </a:lnTo>
                    <a:lnTo>
                      <a:pt x="2219" y="353"/>
                    </a:lnTo>
                    <a:lnTo>
                      <a:pt x="2190" y="392"/>
                    </a:lnTo>
                    <a:lnTo>
                      <a:pt x="2162" y="433"/>
                    </a:lnTo>
                    <a:lnTo>
                      <a:pt x="2135" y="475"/>
                    </a:lnTo>
                    <a:lnTo>
                      <a:pt x="2109" y="519"/>
                    </a:lnTo>
                    <a:lnTo>
                      <a:pt x="2083" y="564"/>
                    </a:lnTo>
                    <a:lnTo>
                      <a:pt x="2059" y="610"/>
                    </a:lnTo>
                    <a:lnTo>
                      <a:pt x="2035" y="658"/>
                    </a:lnTo>
                    <a:lnTo>
                      <a:pt x="2012" y="707"/>
                    </a:lnTo>
                    <a:lnTo>
                      <a:pt x="1989" y="756"/>
                    </a:lnTo>
                    <a:lnTo>
                      <a:pt x="1968" y="807"/>
                    </a:lnTo>
                    <a:lnTo>
                      <a:pt x="1947" y="859"/>
                    </a:lnTo>
                    <a:lnTo>
                      <a:pt x="1926" y="912"/>
                    </a:lnTo>
                    <a:lnTo>
                      <a:pt x="1906" y="965"/>
                    </a:lnTo>
                    <a:lnTo>
                      <a:pt x="1888" y="1019"/>
                    </a:lnTo>
                    <a:lnTo>
                      <a:pt x="1868" y="1074"/>
                    </a:lnTo>
                    <a:lnTo>
                      <a:pt x="1850" y="1130"/>
                    </a:lnTo>
                    <a:lnTo>
                      <a:pt x="1832" y="1186"/>
                    </a:lnTo>
                    <a:lnTo>
                      <a:pt x="1799" y="1300"/>
                    </a:lnTo>
                    <a:lnTo>
                      <a:pt x="1767" y="1414"/>
                    </a:lnTo>
                    <a:lnTo>
                      <a:pt x="1735" y="1530"/>
                    </a:lnTo>
                    <a:lnTo>
                      <a:pt x="1706" y="1646"/>
                    </a:lnTo>
                    <a:lnTo>
                      <a:pt x="1677" y="1762"/>
                    </a:lnTo>
                    <a:lnTo>
                      <a:pt x="1621" y="1990"/>
                    </a:lnTo>
                    <a:lnTo>
                      <a:pt x="1594" y="2101"/>
                    </a:lnTo>
                    <a:lnTo>
                      <a:pt x="1567" y="2210"/>
                    </a:lnTo>
                    <a:lnTo>
                      <a:pt x="1539" y="2316"/>
                    </a:lnTo>
                    <a:lnTo>
                      <a:pt x="1511" y="2419"/>
                    </a:lnTo>
                    <a:lnTo>
                      <a:pt x="1482" y="2517"/>
                    </a:lnTo>
                    <a:lnTo>
                      <a:pt x="1453" y="2610"/>
                    </a:lnTo>
                    <a:lnTo>
                      <a:pt x="1438" y="2656"/>
                    </a:lnTo>
                    <a:lnTo>
                      <a:pt x="1422" y="2699"/>
                    </a:lnTo>
                    <a:lnTo>
                      <a:pt x="1407" y="2741"/>
                    </a:lnTo>
                    <a:lnTo>
                      <a:pt x="1391" y="2781"/>
                    </a:lnTo>
                    <a:lnTo>
                      <a:pt x="1391" y="2781"/>
                    </a:lnTo>
                    <a:lnTo>
                      <a:pt x="1373" y="2820"/>
                    </a:lnTo>
                    <a:lnTo>
                      <a:pt x="1356" y="2858"/>
                    </a:lnTo>
                    <a:lnTo>
                      <a:pt x="1338" y="2893"/>
                    </a:lnTo>
                    <a:lnTo>
                      <a:pt x="1318" y="2929"/>
                    </a:lnTo>
                    <a:lnTo>
                      <a:pt x="1298" y="2962"/>
                    </a:lnTo>
                    <a:lnTo>
                      <a:pt x="1276" y="2996"/>
                    </a:lnTo>
                    <a:lnTo>
                      <a:pt x="1253" y="3027"/>
                    </a:lnTo>
                    <a:lnTo>
                      <a:pt x="1231" y="3057"/>
                    </a:lnTo>
                    <a:lnTo>
                      <a:pt x="1208" y="3087"/>
                    </a:lnTo>
                    <a:lnTo>
                      <a:pt x="1183" y="3115"/>
                    </a:lnTo>
                    <a:lnTo>
                      <a:pt x="1158" y="3142"/>
                    </a:lnTo>
                    <a:lnTo>
                      <a:pt x="1133" y="3168"/>
                    </a:lnTo>
                    <a:lnTo>
                      <a:pt x="1107" y="3192"/>
                    </a:lnTo>
                    <a:lnTo>
                      <a:pt x="1080" y="3216"/>
                    </a:lnTo>
                    <a:lnTo>
                      <a:pt x="1055" y="3239"/>
                    </a:lnTo>
                    <a:lnTo>
                      <a:pt x="1026" y="3261"/>
                    </a:lnTo>
                    <a:lnTo>
                      <a:pt x="999" y="3282"/>
                    </a:lnTo>
                    <a:lnTo>
                      <a:pt x="971" y="3302"/>
                    </a:lnTo>
                    <a:lnTo>
                      <a:pt x="942" y="3321"/>
                    </a:lnTo>
                    <a:lnTo>
                      <a:pt x="914" y="3339"/>
                    </a:lnTo>
                    <a:lnTo>
                      <a:pt x="885" y="3357"/>
                    </a:lnTo>
                    <a:lnTo>
                      <a:pt x="857" y="3373"/>
                    </a:lnTo>
                    <a:lnTo>
                      <a:pt x="828" y="3388"/>
                    </a:lnTo>
                    <a:lnTo>
                      <a:pt x="798" y="3403"/>
                    </a:lnTo>
                    <a:lnTo>
                      <a:pt x="768" y="3417"/>
                    </a:lnTo>
                    <a:lnTo>
                      <a:pt x="739" y="3430"/>
                    </a:lnTo>
                    <a:lnTo>
                      <a:pt x="710" y="3443"/>
                    </a:lnTo>
                    <a:lnTo>
                      <a:pt x="681" y="3454"/>
                    </a:lnTo>
                    <a:lnTo>
                      <a:pt x="622" y="3476"/>
                    </a:lnTo>
                    <a:lnTo>
                      <a:pt x="565" y="3494"/>
                    </a:lnTo>
                    <a:lnTo>
                      <a:pt x="509" y="3511"/>
                    </a:lnTo>
                    <a:lnTo>
                      <a:pt x="454" y="3524"/>
                    </a:lnTo>
                    <a:lnTo>
                      <a:pt x="400" y="3536"/>
                    </a:lnTo>
                    <a:lnTo>
                      <a:pt x="349" y="3546"/>
                    </a:lnTo>
                    <a:lnTo>
                      <a:pt x="299" y="3554"/>
                    </a:lnTo>
                    <a:lnTo>
                      <a:pt x="253" y="3561"/>
                    </a:lnTo>
                    <a:lnTo>
                      <a:pt x="210" y="3566"/>
                    </a:lnTo>
                    <a:lnTo>
                      <a:pt x="169" y="3570"/>
                    </a:lnTo>
                    <a:lnTo>
                      <a:pt x="132" y="3573"/>
                    </a:lnTo>
                    <a:lnTo>
                      <a:pt x="98" y="3574"/>
                    </a:lnTo>
                    <a:lnTo>
                      <a:pt x="45" y="3576"/>
                    </a:lnTo>
                    <a:lnTo>
                      <a:pt x="12" y="3575"/>
                    </a:lnTo>
                    <a:lnTo>
                      <a:pt x="0" y="3575"/>
                    </a:lnTo>
                    <a:lnTo>
                      <a:pt x="5760" y="357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" name="TextBox 9">
                <a:extLst>
                  <a:ext uri="{FF2B5EF4-FFF2-40B4-BE49-F238E27FC236}">
                    <a16:creationId xmlns:a16="http://schemas.microsoft.com/office/drawing/2014/main" id="{50DC6F58-B4B9-4151-A43C-9A9915420813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6022148" y="2045811"/>
                <a:ext cx="428002" cy="3955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t" anchorCtr="0">
                <a:normAutofit/>
                <a:scene3d>
                  <a:camera prst="orthographicFront"/>
                  <a:lightRig rig="threePt" dir="t"/>
                </a:scene3d>
                <a:sp3d contourW="12700">
                  <a:bevelT w="0" h="0"/>
                </a:sp3d>
              </a:bodyPr>
              <a:lstStyle/>
              <a:p>
                <a:pPr marL="0" lvl="1" algn="ctr"/>
                <a:r>
                  <a:rPr lang="en-US" altLang="ko-KR" sz="2400">
                    <a:solidFill>
                      <a:schemeClr val="bg1"/>
                    </a:solidFill>
                    <a:cs typeface="+mn-ea"/>
                    <a:sym typeface="+mn-lt"/>
                  </a:rPr>
                  <a:t>50%</a:t>
                </a:r>
              </a:p>
            </p:txBody>
          </p:sp>
          <p:sp>
            <p:nvSpPr>
              <p:cNvPr id="35" name="Freeform: Shape 5">
                <a:extLst>
                  <a:ext uri="{FF2B5EF4-FFF2-40B4-BE49-F238E27FC236}">
                    <a16:creationId xmlns:a16="http://schemas.microsoft.com/office/drawing/2014/main" id="{0EF4C3F2-0FAA-47D2-9695-0D59E70AC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287" y="1514815"/>
                <a:ext cx="2556284" cy="2432899"/>
              </a:xfrm>
              <a:custGeom>
                <a:avLst/>
                <a:gdLst>
                  <a:gd name="T0" fmla="*/ 5715 w 5760"/>
                  <a:gd name="T1" fmla="*/ 3576 h 3576"/>
                  <a:gd name="T2" fmla="*/ 5551 w 5760"/>
                  <a:gd name="T3" fmla="*/ 3566 h 3576"/>
                  <a:gd name="T4" fmla="*/ 5360 w 5760"/>
                  <a:gd name="T5" fmla="*/ 3536 h 3576"/>
                  <a:gd name="T6" fmla="*/ 5138 w 5760"/>
                  <a:gd name="T7" fmla="*/ 3476 h 3576"/>
                  <a:gd name="T8" fmla="*/ 4992 w 5760"/>
                  <a:gd name="T9" fmla="*/ 3417 h 3576"/>
                  <a:gd name="T10" fmla="*/ 4875 w 5760"/>
                  <a:gd name="T11" fmla="*/ 3357 h 3576"/>
                  <a:gd name="T12" fmla="*/ 4762 w 5760"/>
                  <a:gd name="T13" fmla="*/ 3282 h 3576"/>
                  <a:gd name="T14" fmla="*/ 4653 w 5760"/>
                  <a:gd name="T15" fmla="*/ 3192 h 3576"/>
                  <a:gd name="T16" fmla="*/ 4553 w 5760"/>
                  <a:gd name="T17" fmla="*/ 3087 h 3576"/>
                  <a:gd name="T18" fmla="*/ 4463 w 5760"/>
                  <a:gd name="T19" fmla="*/ 2962 h 3576"/>
                  <a:gd name="T20" fmla="*/ 4387 w 5760"/>
                  <a:gd name="T21" fmla="*/ 2820 h 3576"/>
                  <a:gd name="T22" fmla="*/ 4338 w 5760"/>
                  <a:gd name="T23" fmla="*/ 2699 h 3576"/>
                  <a:gd name="T24" fmla="*/ 4249 w 5760"/>
                  <a:gd name="T25" fmla="*/ 2419 h 3576"/>
                  <a:gd name="T26" fmla="*/ 4139 w 5760"/>
                  <a:gd name="T27" fmla="*/ 1990 h 3576"/>
                  <a:gd name="T28" fmla="*/ 3995 w 5760"/>
                  <a:gd name="T29" fmla="*/ 1414 h 3576"/>
                  <a:gd name="T30" fmla="*/ 3892 w 5760"/>
                  <a:gd name="T31" fmla="*/ 1074 h 3576"/>
                  <a:gd name="T32" fmla="*/ 3814 w 5760"/>
                  <a:gd name="T33" fmla="*/ 859 h 3576"/>
                  <a:gd name="T34" fmla="*/ 3725 w 5760"/>
                  <a:gd name="T35" fmla="*/ 658 h 3576"/>
                  <a:gd name="T36" fmla="*/ 3625 w 5760"/>
                  <a:gd name="T37" fmla="*/ 475 h 3576"/>
                  <a:gd name="T38" fmla="*/ 3510 w 5760"/>
                  <a:gd name="T39" fmla="*/ 317 h 3576"/>
                  <a:gd name="T40" fmla="*/ 3381 w 5760"/>
                  <a:gd name="T41" fmla="*/ 185 h 3576"/>
                  <a:gd name="T42" fmla="*/ 3234 w 5760"/>
                  <a:gd name="T43" fmla="*/ 85 h 3576"/>
                  <a:gd name="T44" fmla="*/ 3153 w 5760"/>
                  <a:gd name="T45" fmla="*/ 49 h 3576"/>
                  <a:gd name="T46" fmla="*/ 3067 w 5760"/>
                  <a:gd name="T47" fmla="*/ 23 h 3576"/>
                  <a:gd name="T48" fmla="*/ 2977 w 5760"/>
                  <a:gd name="T49" fmla="*/ 6 h 3576"/>
                  <a:gd name="T50" fmla="*/ 2881 w 5760"/>
                  <a:gd name="T51" fmla="*/ 0 h 3576"/>
                  <a:gd name="T52" fmla="*/ 2807 w 5760"/>
                  <a:gd name="T53" fmla="*/ 3 h 3576"/>
                  <a:gd name="T54" fmla="*/ 2715 w 5760"/>
                  <a:gd name="T55" fmla="*/ 17 h 3576"/>
                  <a:gd name="T56" fmla="*/ 2628 w 5760"/>
                  <a:gd name="T57" fmla="*/ 41 h 3576"/>
                  <a:gd name="T58" fmla="*/ 2546 w 5760"/>
                  <a:gd name="T59" fmla="*/ 76 h 3576"/>
                  <a:gd name="T60" fmla="*/ 2414 w 5760"/>
                  <a:gd name="T61" fmla="*/ 157 h 3576"/>
                  <a:gd name="T62" fmla="*/ 2280 w 5760"/>
                  <a:gd name="T63" fmla="*/ 281 h 3576"/>
                  <a:gd name="T64" fmla="*/ 2162 w 5760"/>
                  <a:gd name="T65" fmla="*/ 433 h 3576"/>
                  <a:gd name="T66" fmla="*/ 2059 w 5760"/>
                  <a:gd name="T67" fmla="*/ 610 h 3576"/>
                  <a:gd name="T68" fmla="*/ 1968 w 5760"/>
                  <a:gd name="T69" fmla="*/ 807 h 3576"/>
                  <a:gd name="T70" fmla="*/ 1888 w 5760"/>
                  <a:gd name="T71" fmla="*/ 1019 h 3576"/>
                  <a:gd name="T72" fmla="*/ 1799 w 5760"/>
                  <a:gd name="T73" fmla="*/ 1300 h 3576"/>
                  <a:gd name="T74" fmla="*/ 1677 w 5760"/>
                  <a:gd name="T75" fmla="*/ 1762 h 3576"/>
                  <a:gd name="T76" fmla="*/ 1539 w 5760"/>
                  <a:gd name="T77" fmla="*/ 2316 h 3576"/>
                  <a:gd name="T78" fmla="*/ 1438 w 5760"/>
                  <a:gd name="T79" fmla="*/ 2656 h 3576"/>
                  <a:gd name="T80" fmla="*/ 1391 w 5760"/>
                  <a:gd name="T81" fmla="*/ 2781 h 3576"/>
                  <a:gd name="T82" fmla="*/ 1318 w 5760"/>
                  <a:gd name="T83" fmla="*/ 2929 h 3576"/>
                  <a:gd name="T84" fmla="*/ 1231 w 5760"/>
                  <a:gd name="T85" fmla="*/ 3057 h 3576"/>
                  <a:gd name="T86" fmla="*/ 1133 w 5760"/>
                  <a:gd name="T87" fmla="*/ 3168 h 3576"/>
                  <a:gd name="T88" fmla="*/ 1026 w 5760"/>
                  <a:gd name="T89" fmla="*/ 3261 h 3576"/>
                  <a:gd name="T90" fmla="*/ 914 w 5760"/>
                  <a:gd name="T91" fmla="*/ 3339 h 3576"/>
                  <a:gd name="T92" fmla="*/ 798 w 5760"/>
                  <a:gd name="T93" fmla="*/ 3403 h 3576"/>
                  <a:gd name="T94" fmla="*/ 681 w 5760"/>
                  <a:gd name="T95" fmla="*/ 3454 h 3576"/>
                  <a:gd name="T96" fmla="*/ 454 w 5760"/>
                  <a:gd name="T97" fmla="*/ 3524 h 3576"/>
                  <a:gd name="T98" fmla="*/ 253 w 5760"/>
                  <a:gd name="T99" fmla="*/ 3561 h 3576"/>
                  <a:gd name="T100" fmla="*/ 98 w 5760"/>
                  <a:gd name="T101" fmla="*/ 3574 h 3576"/>
                  <a:gd name="T102" fmla="*/ 5760 w 5760"/>
                  <a:gd name="T103" fmla="*/ 3575 h 3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760" h="3576">
                    <a:moveTo>
                      <a:pt x="5760" y="3575"/>
                    </a:moveTo>
                    <a:lnTo>
                      <a:pt x="5760" y="3575"/>
                    </a:lnTo>
                    <a:lnTo>
                      <a:pt x="5748" y="3575"/>
                    </a:lnTo>
                    <a:lnTo>
                      <a:pt x="5715" y="3576"/>
                    </a:lnTo>
                    <a:lnTo>
                      <a:pt x="5662" y="3574"/>
                    </a:lnTo>
                    <a:lnTo>
                      <a:pt x="5628" y="3573"/>
                    </a:lnTo>
                    <a:lnTo>
                      <a:pt x="5591" y="3570"/>
                    </a:lnTo>
                    <a:lnTo>
                      <a:pt x="5551" y="3566"/>
                    </a:lnTo>
                    <a:lnTo>
                      <a:pt x="5507" y="3561"/>
                    </a:lnTo>
                    <a:lnTo>
                      <a:pt x="5461" y="3554"/>
                    </a:lnTo>
                    <a:lnTo>
                      <a:pt x="5412" y="3546"/>
                    </a:lnTo>
                    <a:lnTo>
                      <a:pt x="5360" y="3536"/>
                    </a:lnTo>
                    <a:lnTo>
                      <a:pt x="5306" y="3524"/>
                    </a:lnTo>
                    <a:lnTo>
                      <a:pt x="5251" y="3511"/>
                    </a:lnTo>
                    <a:lnTo>
                      <a:pt x="5195" y="3494"/>
                    </a:lnTo>
                    <a:lnTo>
                      <a:pt x="5138" y="3476"/>
                    </a:lnTo>
                    <a:lnTo>
                      <a:pt x="5079" y="3454"/>
                    </a:lnTo>
                    <a:lnTo>
                      <a:pt x="5050" y="3443"/>
                    </a:lnTo>
                    <a:lnTo>
                      <a:pt x="5021" y="3430"/>
                    </a:lnTo>
                    <a:lnTo>
                      <a:pt x="4992" y="3417"/>
                    </a:lnTo>
                    <a:lnTo>
                      <a:pt x="4963" y="3403"/>
                    </a:lnTo>
                    <a:lnTo>
                      <a:pt x="4933" y="3388"/>
                    </a:lnTo>
                    <a:lnTo>
                      <a:pt x="4904" y="3373"/>
                    </a:lnTo>
                    <a:lnTo>
                      <a:pt x="4875" y="3357"/>
                    </a:lnTo>
                    <a:lnTo>
                      <a:pt x="4846" y="3339"/>
                    </a:lnTo>
                    <a:lnTo>
                      <a:pt x="4818" y="3321"/>
                    </a:lnTo>
                    <a:lnTo>
                      <a:pt x="4790" y="3302"/>
                    </a:lnTo>
                    <a:lnTo>
                      <a:pt x="4762" y="3282"/>
                    </a:lnTo>
                    <a:lnTo>
                      <a:pt x="4734" y="3261"/>
                    </a:lnTo>
                    <a:lnTo>
                      <a:pt x="4707" y="3239"/>
                    </a:lnTo>
                    <a:lnTo>
                      <a:pt x="4680" y="3216"/>
                    </a:lnTo>
                    <a:lnTo>
                      <a:pt x="4653" y="3192"/>
                    </a:lnTo>
                    <a:lnTo>
                      <a:pt x="4627" y="3168"/>
                    </a:lnTo>
                    <a:lnTo>
                      <a:pt x="4602" y="3142"/>
                    </a:lnTo>
                    <a:lnTo>
                      <a:pt x="4577" y="3115"/>
                    </a:lnTo>
                    <a:lnTo>
                      <a:pt x="4553" y="3087"/>
                    </a:lnTo>
                    <a:lnTo>
                      <a:pt x="4529" y="3057"/>
                    </a:lnTo>
                    <a:lnTo>
                      <a:pt x="4507" y="3027"/>
                    </a:lnTo>
                    <a:lnTo>
                      <a:pt x="4484" y="2996"/>
                    </a:lnTo>
                    <a:lnTo>
                      <a:pt x="4463" y="2962"/>
                    </a:lnTo>
                    <a:lnTo>
                      <a:pt x="4443" y="2929"/>
                    </a:lnTo>
                    <a:lnTo>
                      <a:pt x="4423" y="2893"/>
                    </a:lnTo>
                    <a:lnTo>
                      <a:pt x="4404" y="2858"/>
                    </a:lnTo>
                    <a:lnTo>
                      <a:pt x="4387" y="2820"/>
                    </a:lnTo>
                    <a:lnTo>
                      <a:pt x="4369" y="2781"/>
                    </a:lnTo>
                    <a:lnTo>
                      <a:pt x="4369" y="2781"/>
                    </a:lnTo>
                    <a:lnTo>
                      <a:pt x="4353" y="2741"/>
                    </a:lnTo>
                    <a:lnTo>
                      <a:pt x="4338" y="2699"/>
                    </a:lnTo>
                    <a:lnTo>
                      <a:pt x="4322" y="2656"/>
                    </a:lnTo>
                    <a:lnTo>
                      <a:pt x="4308" y="2610"/>
                    </a:lnTo>
                    <a:lnTo>
                      <a:pt x="4278" y="2517"/>
                    </a:lnTo>
                    <a:lnTo>
                      <a:pt x="4249" y="2419"/>
                    </a:lnTo>
                    <a:lnTo>
                      <a:pt x="4221" y="2316"/>
                    </a:lnTo>
                    <a:lnTo>
                      <a:pt x="4194" y="2210"/>
                    </a:lnTo>
                    <a:lnTo>
                      <a:pt x="4166" y="2101"/>
                    </a:lnTo>
                    <a:lnTo>
                      <a:pt x="4139" y="1990"/>
                    </a:lnTo>
                    <a:lnTo>
                      <a:pt x="4083" y="1762"/>
                    </a:lnTo>
                    <a:lnTo>
                      <a:pt x="4055" y="1646"/>
                    </a:lnTo>
                    <a:lnTo>
                      <a:pt x="4025" y="1530"/>
                    </a:lnTo>
                    <a:lnTo>
                      <a:pt x="3995" y="1414"/>
                    </a:lnTo>
                    <a:lnTo>
                      <a:pt x="3962" y="1300"/>
                    </a:lnTo>
                    <a:lnTo>
                      <a:pt x="3928" y="1186"/>
                    </a:lnTo>
                    <a:lnTo>
                      <a:pt x="3910" y="1130"/>
                    </a:lnTo>
                    <a:lnTo>
                      <a:pt x="3892" y="1074"/>
                    </a:lnTo>
                    <a:lnTo>
                      <a:pt x="3873" y="1019"/>
                    </a:lnTo>
                    <a:lnTo>
                      <a:pt x="3854" y="965"/>
                    </a:lnTo>
                    <a:lnTo>
                      <a:pt x="3834" y="912"/>
                    </a:lnTo>
                    <a:lnTo>
                      <a:pt x="3814" y="859"/>
                    </a:lnTo>
                    <a:lnTo>
                      <a:pt x="3792" y="807"/>
                    </a:lnTo>
                    <a:lnTo>
                      <a:pt x="3771" y="756"/>
                    </a:lnTo>
                    <a:lnTo>
                      <a:pt x="3748" y="707"/>
                    </a:lnTo>
                    <a:lnTo>
                      <a:pt x="3725" y="658"/>
                    </a:lnTo>
                    <a:lnTo>
                      <a:pt x="3702" y="610"/>
                    </a:lnTo>
                    <a:lnTo>
                      <a:pt x="3677" y="564"/>
                    </a:lnTo>
                    <a:lnTo>
                      <a:pt x="3651" y="519"/>
                    </a:lnTo>
                    <a:lnTo>
                      <a:pt x="3625" y="475"/>
                    </a:lnTo>
                    <a:lnTo>
                      <a:pt x="3598" y="433"/>
                    </a:lnTo>
                    <a:lnTo>
                      <a:pt x="3570" y="392"/>
                    </a:lnTo>
                    <a:lnTo>
                      <a:pt x="3541" y="353"/>
                    </a:lnTo>
                    <a:lnTo>
                      <a:pt x="3510" y="317"/>
                    </a:lnTo>
                    <a:lnTo>
                      <a:pt x="3480" y="281"/>
                    </a:lnTo>
                    <a:lnTo>
                      <a:pt x="3448" y="246"/>
                    </a:lnTo>
                    <a:lnTo>
                      <a:pt x="3415" y="215"/>
                    </a:lnTo>
                    <a:lnTo>
                      <a:pt x="3381" y="185"/>
                    </a:lnTo>
                    <a:lnTo>
                      <a:pt x="3346" y="157"/>
                    </a:lnTo>
                    <a:lnTo>
                      <a:pt x="3309" y="131"/>
                    </a:lnTo>
                    <a:lnTo>
                      <a:pt x="3273" y="107"/>
                    </a:lnTo>
                    <a:lnTo>
                      <a:pt x="3234" y="85"/>
                    </a:lnTo>
                    <a:lnTo>
                      <a:pt x="3214" y="76"/>
                    </a:lnTo>
                    <a:lnTo>
                      <a:pt x="3194" y="66"/>
                    </a:lnTo>
                    <a:lnTo>
                      <a:pt x="3174" y="57"/>
                    </a:lnTo>
                    <a:lnTo>
                      <a:pt x="3153" y="49"/>
                    </a:lnTo>
                    <a:lnTo>
                      <a:pt x="3132" y="41"/>
                    </a:lnTo>
                    <a:lnTo>
                      <a:pt x="3111" y="35"/>
                    </a:lnTo>
                    <a:lnTo>
                      <a:pt x="3089" y="28"/>
                    </a:lnTo>
                    <a:lnTo>
                      <a:pt x="3067" y="23"/>
                    </a:lnTo>
                    <a:lnTo>
                      <a:pt x="3046" y="17"/>
                    </a:lnTo>
                    <a:lnTo>
                      <a:pt x="3023" y="13"/>
                    </a:lnTo>
                    <a:lnTo>
                      <a:pt x="2999" y="10"/>
                    </a:lnTo>
                    <a:lnTo>
                      <a:pt x="2977" y="6"/>
                    </a:lnTo>
                    <a:lnTo>
                      <a:pt x="2953" y="3"/>
                    </a:lnTo>
                    <a:lnTo>
                      <a:pt x="2929" y="2"/>
                    </a:lnTo>
                    <a:lnTo>
                      <a:pt x="2904" y="1"/>
                    </a:lnTo>
                    <a:lnTo>
                      <a:pt x="2881" y="0"/>
                    </a:lnTo>
                    <a:lnTo>
                      <a:pt x="2881" y="0"/>
                    </a:lnTo>
                    <a:lnTo>
                      <a:pt x="2856" y="1"/>
                    </a:lnTo>
                    <a:lnTo>
                      <a:pt x="2831" y="2"/>
                    </a:lnTo>
                    <a:lnTo>
                      <a:pt x="2807" y="3"/>
                    </a:lnTo>
                    <a:lnTo>
                      <a:pt x="2783" y="6"/>
                    </a:lnTo>
                    <a:lnTo>
                      <a:pt x="2761" y="10"/>
                    </a:lnTo>
                    <a:lnTo>
                      <a:pt x="2738" y="13"/>
                    </a:lnTo>
                    <a:lnTo>
                      <a:pt x="2715" y="17"/>
                    </a:lnTo>
                    <a:lnTo>
                      <a:pt x="2693" y="23"/>
                    </a:lnTo>
                    <a:lnTo>
                      <a:pt x="2671" y="28"/>
                    </a:lnTo>
                    <a:lnTo>
                      <a:pt x="2649" y="35"/>
                    </a:lnTo>
                    <a:lnTo>
                      <a:pt x="2628" y="41"/>
                    </a:lnTo>
                    <a:lnTo>
                      <a:pt x="2607" y="49"/>
                    </a:lnTo>
                    <a:lnTo>
                      <a:pt x="2587" y="57"/>
                    </a:lnTo>
                    <a:lnTo>
                      <a:pt x="2566" y="66"/>
                    </a:lnTo>
                    <a:lnTo>
                      <a:pt x="2546" y="76"/>
                    </a:lnTo>
                    <a:lnTo>
                      <a:pt x="2526" y="85"/>
                    </a:lnTo>
                    <a:lnTo>
                      <a:pt x="2487" y="107"/>
                    </a:lnTo>
                    <a:lnTo>
                      <a:pt x="2451" y="131"/>
                    </a:lnTo>
                    <a:lnTo>
                      <a:pt x="2414" y="157"/>
                    </a:lnTo>
                    <a:lnTo>
                      <a:pt x="2379" y="185"/>
                    </a:lnTo>
                    <a:lnTo>
                      <a:pt x="2345" y="215"/>
                    </a:lnTo>
                    <a:lnTo>
                      <a:pt x="2312" y="246"/>
                    </a:lnTo>
                    <a:lnTo>
                      <a:pt x="2280" y="281"/>
                    </a:lnTo>
                    <a:lnTo>
                      <a:pt x="2250" y="317"/>
                    </a:lnTo>
                    <a:lnTo>
                      <a:pt x="2219" y="353"/>
                    </a:lnTo>
                    <a:lnTo>
                      <a:pt x="2190" y="392"/>
                    </a:lnTo>
                    <a:lnTo>
                      <a:pt x="2162" y="433"/>
                    </a:lnTo>
                    <a:lnTo>
                      <a:pt x="2135" y="475"/>
                    </a:lnTo>
                    <a:lnTo>
                      <a:pt x="2109" y="519"/>
                    </a:lnTo>
                    <a:lnTo>
                      <a:pt x="2083" y="564"/>
                    </a:lnTo>
                    <a:lnTo>
                      <a:pt x="2059" y="610"/>
                    </a:lnTo>
                    <a:lnTo>
                      <a:pt x="2035" y="658"/>
                    </a:lnTo>
                    <a:lnTo>
                      <a:pt x="2012" y="707"/>
                    </a:lnTo>
                    <a:lnTo>
                      <a:pt x="1989" y="756"/>
                    </a:lnTo>
                    <a:lnTo>
                      <a:pt x="1968" y="807"/>
                    </a:lnTo>
                    <a:lnTo>
                      <a:pt x="1947" y="859"/>
                    </a:lnTo>
                    <a:lnTo>
                      <a:pt x="1926" y="912"/>
                    </a:lnTo>
                    <a:lnTo>
                      <a:pt x="1906" y="965"/>
                    </a:lnTo>
                    <a:lnTo>
                      <a:pt x="1888" y="1019"/>
                    </a:lnTo>
                    <a:lnTo>
                      <a:pt x="1868" y="1074"/>
                    </a:lnTo>
                    <a:lnTo>
                      <a:pt x="1850" y="1130"/>
                    </a:lnTo>
                    <a:lnTo>
                      <a:pt x="1832" y="1186"/>
                    </a:lnTo>
                    <a:lnTo>
                      <a:pt x="1799" y="1300"/>
                    </a:lnTo>
                    <a:lnTo>
                      <a:pt x="1767" y="1414"/>
                    </a:lnTo>
                    <a:lnTo>
                      <a:pt x="1735" y="1530"/>
                    </a:lnTo>
                    <a:lnTo>
                      <a:pt x="1706" y="1646"/>
                    </a:lnTo>
                    <a:lnTo>
                      <a:pt x="1677" y="1762"/>
                    </a:lnTo>
                    <a:lnTo>
                      <a:pt x="1621" y="1990"/>
                    </a:lnTo>
                    <a:lnTo>
                      <a:pt x="1594" y="2101"/>
                    </a:lnTo>
                    <a:lnTo>
                      <a:pt x="1567" y="2210"/>
                    </a:lnTo>
                    <a:lnTo>
                      <a:pt x="1539" y="2316"/>
                    </a:lnTo>
                    <a:lnTo>
                      <a:pt x="1511" y="2419"/>
                    </a:lnTo>
                    <a:lnTo>
                      <a:pt x="1482" y="2517"/>
                    </a:lnTo>
                    <a:lnTo>
                      <a:pt x="1453" y="2610"/>
                    </a:lnTo>
                    <a:lnTo>
                      <a:pt x="1438" y="2656"/>
                    </a:lnTo>
                    <a:lnTo>
                      <a:pt x="1422" y="2699"/>
                    </a:lnTo>
                    <a:lnTo>
                      <a:pt x="1407" y="2741"/>
                    </a:lnTo>
                    <a:lnTo>
                      <a:pt x="1391" y="2781"/>
                    </a:lnTo>
                    <a:lnTo>
                      <a:pt x="1391" y="2781"/>
                    </a:lnTo>
                    <a:lnTo>
                      <a:pt x="1373" y="2820"/>
                    </a:lnTo>
                    <a:lnTo>
                      <a:pt x="1356" y="2858"/>
                    </a:lnTo>
                    <a:lnTo>
                      <a:pt x="1338" y="2893"/>
                    </a:lnTo>
                    <a:lnTo>
                      <a:pt x="1318" y="2929"/>
                    </a:lnTo>
                    <a:lnTo>
                      <a:pt x="1298" y="2962"/>
                    </a:lnTo>
                    <a:lnTo>
                      <a:pt x="1276" y="2996"/>
                    </a:lnTo>
                    <a:lnTo>
                      <a:pt x="1253" y="3027"/>
                    </a:lnTo>
                    <a:lnTo>
                      <a:pt x="1231" y="3057"/>
                    </a:lnTo>
                    <a:lnTo>
                      <a:pt x="1208" y="3087"/>
                    </a:lnTo>
                    <a:lnTo>
                      <a:pt x="1183" y="3115"/>
                    </a:lnTo>
                    <a:lnTo>
                      <a:pt x="1158" y="3142"/>
                    </a:lnTo>
                    <a:lnTo>
                      <a:pt x="1133" y="3168"/>
                    </a:lnTo>
                    <a:lnTo>
                      <a:pt x="1107" y="3192"/>
                    </a:lnTo>
                    <a:lnTo>
                      <a:pt x="1080" y="3216"/>
                    </a:lnTo>
                    <a:lnTo>
                      <a:pt x="1055" y="3239"/>
                    </a:lnTo>
                    <a:lnTo>
                      <a:pt x="1026" y="3261"/>
                    </a:lnTo>
                    <a:lnTo>
                      <a:pt x="999" y="3282"/>
                    </a:lnTo>
                    <a:lnTo>
                      <a:pt x="971" y="3302"/>
                    </a:lnTo>
                    <a:lnTo>
                      <a:pt x="942" y="3321"/>
                    </a:lnTo>
                    <a:lnTo>
                      <a:pt x="914" y="3339"/>
                    </a:lnTo>
                    <a:lnTo>
                      <a:pt x="885" y="3357"/>
                    </a:lnTo>
                    <a:lnTo>
                      <a:pt x="857" y="3373"/>
                    </a:lnTo>
                    <a:lnTo>
                      <a:pt x="828" y="3388"/>
                    </a:lnTo>
                    <a:lnTo>
                      <a:pt x="798" y="3403"/>
                    </a:lnTo>
                    <a:lnTo>
                      <a:pt x="768" y="3417"/>
                    </a:lnTo>
                    <a:lnTo>
                      <a:pt x="739" y="3430"/>
                    </a:lnTo>
                    <a:lnTo>
                      <a:pt x="710" y="3443"/>
                    </a:lnTo>
                    <a:lnTo>
                      <a:pt x="681" y="3454"/>
                    </a:lnTo>
                    <a:lnTo>
                      <a:pt x="622" y="3476"/>
                    </a:lnTo>
                    <a:lnTo>
                      <a:pt x="565" y="3494"/>
                    </a:lnTo>
                    <a:lnTo>
                      <a:pt x="509" y="3511"/>
                    </a:lnTo>
                    <a:lnTo>
                      <a:pt x="454" y="3524"/>
                    </a:lnTo>
                    <a:lnTo>
                      <a:pt x="400" y="3536"/>
                    </a:lnTo>
                    <a:lnTo>
                      <a:pt x="349" y="3546"/>
                    </a:lnTo>
                    <a:lnTo>
                      <a:pt x="299" y="3554"/>
                    </a:lnTo>
                    <a:lnTo>
                      <a:pt x="253" y="3561"/>
                    </a:lnTo>
                    <a:lnTo>
                      <a:pt x="210" y="3566"/>
                    </a:lnTo>
                    <a:lnTo>
                      <a:pt x="169" y="3570"/>
                    </a:lnTo>
                    <a:lnTo>
                      <a:pt x="132" y="3573"/>
                    </a:lnTo>
                    <a:lnTo>
                      <a:pt x="98" y="3574"/>
                    </a:lnTo>
                    <a:lnTo>
                      <a:pt x="45" y="3576"/>
                    </a:lnTo>
                    <a:lnTo>
                      <a:pt x="12" y="3575"/>
                    </a:lnTo>
                    <a:lnTo>
                      <a:pt x="0" y="3575"/>
                    </a:lnTo>
                    <a:lnTo>
                      <a:pt x="5760" y="3575"/>
                    </a:lnTo>
                    <a:close/>
                  </a:path>
                </a:pathLst>
              </a:custGeom>
              <a:solidFill>
                <a:schemeClr val="accent4">
                  <a:alpha val="90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" name="TextBox 10">
                <a:extLst>
                  <a:ext uri="{FF2B5EF4-FFF2-40B4-BE49-F238E27FC236}">
                    <a16:creationId xmlns:a16="http://schemas.microsoft.com/office/drawing/2014/main" id="{66A899A7-B771-4565-8FE0-44ECA9A07268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7900625" y="998508"/>
                <a:ext cx="429605" cy="3955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t" anchorCtr="0">
                <a:normAutofit/>
                <a:scene3d>
                  <a:camera prst="orthographicFront"/>
                  <a:lightRig rig="threePt" dir="t"/>
                </a:scene3d>
                <a:sp3d contourW="12700">
                  <a:bevelT w="0" h="0"/>
                </a:sp3d>
              </a:bodyPr>
              <a:lstStyle/>
              <a:p>
                <a:pPr marL="0" lvl="1" algn="ctr"/>
                <a:r>
                  <a:rPr lang="en-US" altLang="ko-KR" sz="2400">
                    <a:solidFill>
                      <a:schemeClr val="bg1"/>
                    </a:solidFill>
                    <a:cs typeface="+mn-ea"/>
                    <a:sym typeface="+mn-lt"/>
                  </a:rPr>
                  <a:t>90%</a:t>
                </a:r>
              </a:p>
            </p:txBody>
          </p:sp>
          <p:sp>
            <p:nvSpPr>
              <p:cNvPr id="37" name="Freeform: Shape 6">
                <a:extLst>
                  <a:ext uri="{FF2B5EF4-FFF2-40B4-BE49-F238E27FC236}">
                    <a16:creationId xmlns:a16="http://schemas.microsoft.com/office/drawing/2014/main" id="{85350C6F-F247-42F4-A98C-A5F46E81C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6563" y="2041280"/>
                <a:ext cx="2556284" cy="1906434"/>
              </a:xfrm>
              <a:custGeom>
                <a:avLst/>
                <a:gdLst>
                  <a:gd name="T0" fmla="*/ 5715 w 5760"/>
                  <a:gd name="T1" fmla="*/ 3576 h 3576"/>
                  <a:gd name="T2" fmla="*/ 5551 w 5760"/>
                  <a:gd name="T3" fmla="*/ 3566 h 3576"/>
                  <a:gd name="T4" fmla="*/ 5360 w 5760"/>
                  <a:gd name="T5" fmla="*/ 3536 h 3576"/>
                  <a:gd name="T6" fmla="*/ 5138 w 5760"/>
                  <a:gd name="T7" fmla="*/ 3476 h 3576"/>
                  <a:gd name="T8" fmla="*/ 4992 w 5760"/>
                  <a:gd name="T9" fmla="*/ 3417 h 3576"/>
                  <a:gd name="T10" fmla="*/ 4875 w 5760"/>
                  <a:gd name="T11" fmla="*/ 3357 h 3576"/>
                  <a:gd name="T12" fmla="*/ 4762 w 5760"/>
                  <a:gd name="T13" fmla="*/ 3282 h 3576"/>
                  <a:gd name="T14" fmla="*/ 4653 w 5760"/>
                  <a:gd name="T15" fmla="*/ 3192 h 3576"/>
                  <a:gd name="T16" fmla="*/ 4553 w 5760"/>
                  <a:gd name="T17" fmla="*/ 3087 h 3576"/>
                  <a:gd name="T18" fmla="*/ 4463 w 5760"/>
                  <a:gd name="T19" fmla="*/ 2962 h 3576"/>
                  <a:gd name="T20" fmla="*/ 4387 w 5760"/>
                  <a:gd name="T21" fmla="*/ 2820 h 3576"/>
                  <a:gd name="T22" fmla="*/ 4338 w 5760"/>
                  <a:gd name="T23" fmla="*/ 2699 h 3576"/>
                  <a:gd name="T24" fmla="*/ 4249 w 5760"/>
                  <a:gd name="T25" fmla="*/ 2419 h 3576"/>
                  <a:gd name="T26" fmla="*/ 4139 w 5760"/>
                  <a:gd name="T27" fmla="*/ 1990 h 3576"/>
                  <a:gd name="T28" fmla="*/ 3995 w 5760"/>
                  <a:gd name="T29" fmla="*/ 1414 h 3576"/>
                  <a:gd name="T30" fmla="*/ 3892 w 5760"/>
                  <a:gd name="T31" fmla="*/ 1074 h 3576"/>
                  <a:gd name="T32" fmla="*/ 3814 w 5760"/>
                  <a:gd name="T33" fmla="*/ 859 h 3576"/>
                  <a:gd name="T34" fmla="*/ 3725 w 5760"/>
                  <a:gd name="T35" fmla="*/ 658 h 3576"/>
                  <a:gd name="T36" fmla="*/ 3625 w 5760"/>
                  <a:gd name="T37" fmla="*/ 475 h 3576"/>
                  <a:gd name="T38" fmla="*/ 3510 w 5760"/>
                  <a:gd name="T39" fmla="*/ 317 h 3576"/>
                  <a:gd name="T40" fmla="*/ 3381 w 5760"/>
                  <a:gd name="T41" fmla="*/ 185 h 3576"/>
                  <a:gd name="T42" fmla="*/ 3234 w 5760"/>
                  <a:gd name="T43" fmla="*/ 85 h 3576"/>
                  <a:gd name="T44" fmla="*/ 3153 w 5760"/>
                  <a:gd name="T45" fmla="*/ 49 h 3576"/>
                  <a:gd name="T46" fmla="*/ 3067 w 5760"/>
                  <a:gd name="T47" fmla="*/ 23 h 3576"/>
                  <a:gd name="T48" fmla="*/ 2977 w 5760"/>
                  <a:gd name="T49" fmla="*/ 6 h 3576"/>
                  <a:gd name="T50" fmla="*/ 2881 w 5760"/>
                  <a:gd name="T51" fmla="*/ 0 h 3576"/>
                  <a:gd name="T52" fmla="*/ 2807 w 5760"/>
                  <a:gd name="T53" fmla="*/ 3 h 3576"/>
                  <a:gd name="T54" fmla="*/ 2715 w 5760"/>
                  <a:gd name="T55" fmla="*/ 17 h 3576"/>
                  <a:gd name="T56" fmla="*/ 2628 w 5760"/>
                  <a:gd name="T57" fmla="*/ 41 h 3576"/>
                  <a:gd name="T58" fmla="*/ 2546 w 5760"/>
                  <a:gd name="T59" fmla="*/ 76 h 3576"/>
                  <a:gd name="T60" fmla="*/ 2414 w 5760"/>
                  <a:gd name="T61" fmla="*/ 157 h 3576"/>
                  <a:gd name="T62" fmla="*/ 2280 w 5760"/>
                  <a:gd name="T63" fmla="*/ 281 h 3576"/>
                  <a:gd name="T64" fmla="*/ 2162 w 5760"/>
                  <a:gd name="T65" fmla="*/ 433 h 3576"/>
                  <a:gd name="T66" fmla="*/ 2059 w 5760"/>
                  <a:gd name="T67" fmla="*/ 610 h 3576"/>
                  <a:gd name="T68" fmla="*/ 1968 w 5760"/>
                  <a:gd name="T69" fmla="*/ 807 h 3576"/>
                  <a:gd name="T70" fmla="*/ 1888 w 5760"/>
                  <a:gd name="T71" fmla="*/ 1019 h 3576"/>
                  <a:gd name="T72" fmla="*/ 1799 w 5760"/>
                  <a:gd name="T73" fmla="*/ 1300 h 3576"/>
                  <a:gd name="T74" fmla="*/ 1677 w 5760"/>
                  <a:gd name="T75" fmla="*/ 1762 h 3576"/>
                  <a:gd name="T76" fmla="*/ 1539 w 5760"/>
                  <a:gd name="T77" fmla="*/ 2316 h 3576"/>
                  <a:gd name="T78" fmla="*/ 1438 w 5760"/>
                  <a:gd name="T79" fmla="*/ 2656 h 3576"/>
                  <a:gd name="T80" fmla="*/ 1391 w 5760"/>
                  <a:gd name="T81" fmla="*/ 2781 h 3576"/>
                  <a:gd name="T82" fmla="*/ 1318 w 5760"/>
                  <a:gd name="T83" fmla="*/ 2929 h 3576"/>
                  <a:gd name="T84" fmla="*/ 1231 w 5760"/>
                  <a:gd name="T85" fmla="*/ 3057 h 3576"/>
                  <a:gd name="T86" fmla="*/ 1133 w 5760"/>
                  <a:gd name="T87" fmla="*/ 3168 h 3576"/>
                  <a:gd name="T88" fmla="*/ 1026 w 5760"/>
                  <a:gd name="T89" fmla="*/ 3261 h 3576"/>
                  <a:gd name="T90" fmla="*/ 914 w 5760"/>
                  <a:gd name="T91" fmla="*/ 3339 h 3576"/>
                  <a:gd name="T92" fmla="*/ 798 w 5760"/>
                  <a:gd name="T93" fmla="*/ 3403 h 3576"/>
                  <a:gd name="T94" fmla="*/ 681 w 5760"/>
                  <a:gd name="T95" fmla="*/ 3454 h 3576"/>
                  <a:gd name="T96" fmla="*/ 454 w 5760"/>
                  <a:gd name="T97" fmla="*/ 3524 h 3576"/>
                  <a:gd name="T98" fmla="*/ 253 w 5760"/>
                  <a:gd name="T99" fmla="*/ 3561 h 3576"/>
                  <a:gd name="T100" fmla="*/ 98 w 5760"/>
                  <a:gd name="T101" fmla="*/ 3574 h 3576"/>
                  <a:gd name="T102" fmla="*/ 5760 w 5760"/>
                  <a:gd name="T103" fmla="*/ 3575 h 3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760" h="3576">
                    <a:moveTo>
                      <a:pt x="5760" y="3575"/>
                    </a:moveTo>
                    <a:lnTo>
                      <a:pt x="5760" y="3575"/>
                    </a:lnTo>
                    <a:lnTo>
                      <a:pt x="5748" y="3575"/>
                    </a:lnTo>
                    <a:lnTo>
                      <a:pt x="5715" y="3576"/>
                    </a:lnTo>
                    <a:lnTo>
                      <a:pt x="5662" y="3574"/>
                    </a:lnTo>
                    <a:lnTo>
                      <a:pt x="5628" y="3573"/>
                    </a:lnTo>
                    <a:lnTo>
                      <a:pt x="5591" y="3570"/>
                    </a:lnTo>
                    <a:lnTo>
                      <a:pt x="5551" y="3566"/>
                    </a:lnTo>
                    <a:lnTo>
                      <a:pt x="5507" y="3561"/>
                    </a:lnTo>
                    <a:lnTo>
                      <a:pt x="5461" y="3554"/>
                    </a:lnTo>
                    <a:lnTo>
                      <a:pt x="5412" y="3546"/>
                    </a:lnTo>
                    <a:lnTo>
                      <a:pt x="5360" y="3536"/>
                    </a:lnTo>
                    <a:lnTo>
                      <a:pt x="5306" y="3524"/>
                    </a:lnTo>
                    <a:lnTo>
                      <a:pt x="5251" y="3511"/>
                    </a:lnTo>
                    <a:lnTo>
                      <a:pt x="5195" y="3494"/>
                    </a:lnTo>
                    <a:lnTo>
                      <a:pt x="5138" y="3476"/>
                    </a:lnTo>
                    <a:lnTo>
                      <a:pt x="5079" y="3454"/>
                    </a:lnTo>
                    <a:lnTo>
                      <a:pt x="5050" y="3443"/>
                    </a:lnTo>
                    <a:lnTo>
                      <a:pt x="5021" y="3430"/>
                    </a:lnTo>
                    <a:lnTo>
                      <a:pt x="4992" y="3417"/>
                    </a:lnTo>
                    <a:lnTo>
                      <a:pt x="4963" y="3403"/>
                    </a:lnTo>
                    <a:lnTo>
                      <a:pt x="4933" y="3388"/>
                    </a:lnTo>
                    <a:lnTo>
                      <a:pt x="4904" y="3373"/>
                    </a:lnTo>
                    <a:lnTo>
                      <a:pt x="4875" y="3357"/>
                    </a:lnTo>
                    <a:lnTo>
                      <a:pt x="4846" y="3339"/>
                    </a:lnTo>
                    <a:lnTo>
                      <a:pt x="4818" y="3321"/>
                    </a:lnTo>
                    <a:lnTo>
                      <a:pt x="4790" y="3302"/>
                    </a:lnTo>
                    <a:lnTo>
                      <a:pt x="4762" y="3282"/>
                    </a:lnTo>
                    <a:lnTo>
                      <a:pt x="4734" y="3261"/>
                    </a:lnTo>
                    <a:lnTo>
                      <a:pt x="4707" y="3239"/>
                    </a:lnTo>
                    <a:lnTo>
                      <a:pt x="4680" y="3216"/>
                    </a:lnTo>
                    <a:lnTo>
                      <a:pt x="4653" y="3192"/>
                    </a:lnTo>
                    <a:lnTo>
                      <a:pt x="4627" y="3168"/>
                    </a:lnTo>
                    <a:lnTo>
                      <a:pt x="4602" y="3142"/>
                    </a:lnTo>
                    <a:lnTo>
                      <a:pt x="4577" y="3115"/>
                    </a:lnTo>
                    <a:lnTo>
                      <a:pt x="4553" y="3087"/>
                    </a:lnTo>
                    <a:lnTo>
                      <a:pt x="4529" y="3057"/>
                    </a:lnTo>
                    <a:lnTo>
                      <a:pt x="4507" y="3027"/>
                    </a:lnTo>
                    <a:lnTo>
                      <a:pt x="4484" y="2996"/>
                    </a:lnTo>
                    <a:lnTo>
                      <a:pt x="4463" y="2962"/>
                    </a:lnTo>
                    <a:lnTo>
                      <a:pt x="4443" y="2929"/>
                    </a:lnTo>
                    <a:lnTo>
                      <a:pt x="4423" y="2893"/>
                    </a:lnTo>
                    <a:lnTo>
                      <a:pt x="4404" y="2858"/>
                    </a:lnTo>
                    <a:lnTo>
                      <a:pt x="4387" y="2820"/>
                    </a:lnTo>
                    <a:lnTo>
                      <a:pt x="4369" y="2781"/>
                    </a:lnTo>
                    <a:lnTo>
                      <a:pt x="4369" y="2781"/>
                    </a:lnTo>
                    <a:lnTo>
                      <a:pt x="4353" y="2741"/>
                    </a:lnTo>
                    <a:lnTo>
                      <a:pt x="4338" y="2699"/>
                    </a:lnTo>
                    <a:lnTo>
                      <a:pt x="4322" y="2656"/>
                    </a:lnTo>
                    <a:lnTo>
                      <a:pt x="4308" y="2610"/>
                    </a:lnTo>
                    <a:lnTo>
                      <a:pt x="4278" y="2517"/>
                    </a:lnTo>
                    <a:lnTo>
                      <a:pt x="4249" y="2419"/>
                    </a:lnTo>
                    <a:lnTo>
                      <a:pt x="4221" y="2316"/>
                    </a:lnTo>
                    <a:lnTo>
                      <a:pt x="4194" y="2210"/>
                    </a:lnTo>
                    <a:lnTo>
                      <a:pt x="4166" y="2101"/>
                    </a:lnTo>
                    <a:lnTo>
                      <a:pt x="4139" y="1990"/>
                    </a:lnTo>
                    <a:lnTo>
                      <a:pt x="4083" y="1762"/>
                    </a:lnTo>
                    <a:lnTo>
                      <a:pt x="4055" y="1646"/>
                    </a:lnTo>
                    <a:lnTo>
                      <a:pt x="4025" y="1530"/>
                    </a:lnTo>
                    <a:lnTo>
                      <a:pt x="3995" y="1414"/>
                    </a:lnTo>
                    <a:lnTo>
                      <a:pt x="3962" y="1300"/>
                    </a:lnTo>
                    <a:lnTo>
                      <a:pt x="3928" y="1186"/>
                    </a:lnTo>
                    <a:lnTo>
                      <a:pt x="3910" y="1130"/>
                    </a:lnTo>
                    <a:lnTo>
                      <a:pt x="3892" y="1074"/>
                    </a:lnTo>
                    <a:lnTo>
                      <a:pt x="3873" y="1019"/>
                    </a:lnTo>
                    <a:lnTo>
                      <a:pt x="3854" y="965"/>
                    </a:lnTo>
                    <a:lnTo>
                      <a:pt x="3834" y="912"/>
                    </a:lnTo>
                    <a:lnTo>
                      <a:pt x="3814" y="859"/>
                    </a:lnTo>
                    <a:lnTo>
                      <a:pt x="3792" y="807"/>
                    </a:lnTo>
                    <a:lnTo>
                      <a:pt x="3771" y="756"/>
                    </a:lnTo>
                    <a:lnTo>
                      <a:pt x="3748" y="707"/>
                    </a:lnTo>
                    <a:lnTo>
                      <a:pt x="3725" y="658"/>
                    </a:lnTo>
                    <a:lnTo>
                      <a:pt x="3702" y="610"/>
                    </a:lnTo>
                    <a:lnTo>
                      <a:pt x="3677" y="564"/>
                    </a:lnTo>
                    <a:lnTo>
                      <a:pt x="3651" y="519"/>
                    </a:lnTo>
                    <a:lnTo>
                      <a:pt x="3625" y="475"/>
                    </a:lnTo>
                    <a:lnTo>
                      <a:pt x="3598" y="433"/>
                    </a:lnTo>
                    <a:lnTo>
                      <a:pt x="3570" y="392"/>
                    </a:lnTo>
                    <a:lnTo>
                      <a:pt x="3541" y="353"/>
                    </a:lnTo>
                    <a:lnTo>
                      <a:pt x="3510" y="317"/>
                    </a:lnTo>
                    <a:lnTo>
                      <a:pt x="3480" y="281"/>
                    </a:lnTo>
                    <a:lnTo>
                      <a:pt x="3448" y="246"/>
                    </a:lnTo>
                    <a:lnTo>
                      <a:pt x="3415" y="215"/>
                    </a:lnTo>
                    <a:lnTo>
                      <a:pt x="3381" y="185"/>
                    </a:lnTo>
                    <a:lnTo>
                      <a:pt x="3346" y="157"/>
                    </a:lnTo>
                    <a:lnTo>
                      <a:pt x="3309" y="131"/>
                    </a:lnTo>
                    <a:lnTo>
                      <a:pt x="3273" y="107"/>
                    </a:lnTo>
                    <a:lnTo>
                      <a:pt x="3234" y="85"/>
                    </a:lnTo>
                    <a:lnTo>
                      <a:pt x="3214" y="76"/>
                    </a:lnTo>
                    <a:lnTo>
                      <a:pt x="3194" y="66"/>
                    </a:lnTo>
                    <a:lnTo>
                      <a:pt x="3174" y="57"/>
                    </a:lnTo>
                    <a:lnTo>
                      <a:pt x="3153" y="49"/>
                    </a:lnTo>
                    <a:lnTo>
                      <a:pt x="3132" y="41"/>
                    </a:lnTo>
                    <a:lnTo>
                      <a:pt x="3111" y="35"/>
                    </a:lnTo>
                    <a:lnTo>
                      <a:pt x="3089" y="28"/>
                    </a:lnTo>
                    <a:lnTo>
                      <a:pt x="3067" y="23"/>
                    </a:lnTo>
                    <a:lnTo>
                      <a:pt x="3046" y="17"/>
                    </a:lnTo>
                    <a:lnTo>
                      <a:pt x="3023" y="13"/>
                    </a:lnTo>
                    <a:lnTo>
                      <a:pt x="2999" y="10"/>
                    </a:lnTo>
                    <a:lnTo>
                      <a:pt x="2977" y="6"/>
                    </a:lnTo>
                    <a:lnTo>
                      <a:pt x="2953" y="3"/>
                    </a:lnTo>
                    <a:lnTo>
                      <a:pt x="2929" y="2"/>
                    </a:lnTo>
                    <a:lnTo>
                      <a:pt x="2904" y="1"/>
                    </a:lnTo>
                    <a:lnTo>
                      <a:pt x="2881" y="0"/>
                    </a:lnTo>
                    <a:lnTo>
                      <a:pt x="2881" y="0"/>
                    </a:lnTo>
                    <a:lnTo>
                      <a:pt x="2856" y="1"/>
                    </a:lnTo>
                    <a:lnTo>
                      <a:pt x="2831" y="2"/>
                    </a:lnTo>
                    <a:lnTo>
                      <a:pt x="2807" y="3"/>
                    </a:lnTo>
                    <a:lnTo>
                      <a:pt x="2783" y="6"/>
                    </a:lnTo>
                    <a:lnTo>
                      <a:pt x="2761" y="10"/>
                    </a:lnTo>
                    <a:lnTo>
                      <a:pt x="2738" y="13"/>
                    </a:lnTo>
                    <a:lnTo>
                      <a:pt x="2715" y="17"/>
                    </a:lnTo>
                    <a:lnTo>
                      <a:pt x="2693" y="23"/>
                    </a:lnTo>
                    <a:lnTo>
                      <a:pt x="2671" y="28"/>
                    </a:lnTo>
                    <a:lnTo>
                      <a:pt x="2649" y="35"/>
                    </a:lnTo>
                    <a:lnTo>
                      <a:pt x="2628" y="41"/>
                    </a:lnTo>
                    <a:lnTo>
                      <a:pt x="2607" y="49"/>
                    </a:lnTo>
                    <a:lnTo>
                      <a:pt x="2587" y="57"/>
                    </a:lnTo>
                    <a:lnTo>
                      <a:pt x="2566" y="66"/>
                    </a:lnTo>
                    <a:lnTo>
                      <a:pt x="2546" y="76"/>
                    </a:lnTo>
                    <a:lnTo>
                      <a:pt x="2526" y="85"/>
                    </a:lnTo>
                    <a:lnTo>
                      <a:pt x="2487" y="107"/>
                    </a:lnTo>
                    <a:lnTo>
                      <a:pt x="2451" y="131"/>
                    </a:lnTo>
                    <a:lnTo>
                      <a:pt x="2414" y="157"/>
                    </a:lnTo>
                    <a:lnTo>
                      <a:pt x="2379" y="185"/>
                    </a:lnTo>
                    <a:lnTo>
                      <a:pt x="2345" y="215"/>
                    </a:lnTo>
                    <a:lnTo>
                      <a:pt x="2312" y="246"/>
                    </a:lnTo>
                    <a:lnTo>
                      <a:pt x="2280" y="281"/>
                    </a:lnTo>
                    <a:lnTo>
                      <a:pt x="2250" y="317"/>
                    </a:lnTo>
                    <a:lnTo>
                      <a:pt x="2219" y="353"/>
                    </a:lnTo>
                    <a:lnTo>
                      <a:pt x="2190" y="392"/>
                    </a:lnTo>
                    <a:lnTo>
                      <a:pt x="2162" y="433"/>
                    </a:lnTo>
                    <a:lnTo>
                      <a:pt x="2135" y="475"/>
                    </a:lnTo>
                    <a:lnTo>
                      <a:pt x="2109" y="519"/>
                    </a:lnTo>
                    <a:lnTo>
                      <a:pt x="2083" y="564"/>
                    </a:lnTo>
                    <a:lnTo>
                      <a:pt x="2059" y="610"/>
                    </a:lnTo>
                    <a:lnTo>
                      <a:pt x="2035" y="658"/>
                    </a:lnTo>
                    <a:lnTo>
                      <a:pt x="2012" y="707"/>
                    </a:lnTo>
                    <a:lnTo>
                      <a:pt x="1989" y="756"/>
                    </a:lnTo>
                    <a:lnTo>
                      <a:pt x="1968" y="807"/>
                    </a:lnTo>
                    <a:lnTo>
                      <a:pt x="1947" y="859"/>
                    </a:lnTo>
                    <a:lnTo>
                      <a:pt x="1926" y="912"/>
                    </a:lnTo>
                    <a:lnTo>
                      <a:pt x="1906" y="965"/>
                    </a:lnTo>
                    <a:lnTo>
                      <a:pt x="1888" y="1019"/>
                    </a:lnTo>
                    <a:lnTo>
                      <a:pt x="1868" y="1074"/>
                    </a:lnTo>
                    <a:lnTo>
                      <a:pt x="1850" y="1130"/>
                    </a:lnTo>
                    <a:lnTo>
                      <a:pt x="1832" y="1186"/>
                    </a:lnTo>
                    <a:lnTo>
                      <a:pt x="1799" y="1300"/>
                    </a:lnTo>
                    <a:lnTo>
                      <a:pt x="1767" y="1414"/>
                    </a:lnTo>
                    <a:lnTo>
                      <a:pt x="1735" y="1530"/>
                    </a:lnTo>
                    <a:lnTo>
                      <a:pt x="1706" y="1646"/>
                    </a:lnTo>
                    <a:lnTo>
                      <a:pt x="1677" y="1762"/>
                    </a:lnTo>
                    <a:lnTo>
                      <a:pt x="1621" y="1990"/>
                    </a:lnTo>
                    <a:lnTo>
                      <a:pt x="1594" y="2101"/>
                    </a:lnTo>
                    <a:lnTo>
                      <a:pt x="1567" y="2210"/>
                    </a:lnTo>
                    <a:lnTo>
                      <a:pt x="1539" y="2316"/>
                    </a:lnTo>
                    <a:lnTo>
                      <a:pt x="1511" y="2419"/>
                    </a:lnTo>
                    <a:lnTo>
                      <a:pt x="1482" y="2517"/>
                    </a:lnTo>
                    <a:lnTo>
                      <a:pt x="1453" y="2610"/>
                    </a:lnTo>
                    <a:lnTo>
                      <a:pt x="1438" y="2656"/>
                    </a:lnTo>
                    <a:lnTo>
                      <a:pt x="1422" y="2699"/>
                    </a:lnTo>
                    <a:lnTo>
                      <a:pt x="1407" y="2741"/>
                    </a:lnTo>
                    <a:lnTo>
                      <a:pt x="1391" y="2781"/>
                    </a:lnTo>
                    <a:lnTo>
                      <a:pt x="1391" y="2781"/>
                    </a:lnTo>
                    <a:lnTo>
                      <a:pt x="1373" y="2820"/>
                    </a:lnTo>
                    <a:lnTo>
                      <a:pt x="1356" y="2858"/>
                    </a:lnTo>
                    <a:lnTo>
                      <a:pt x="1338" y="2893"/>
                    </a:lnTo>
                    <a:lnTo>
                      <a:pt x="1318" y="2929"/>
                    </a:lnTo>
                    <a:lnTo>
                      <a:pt x="1298" y="2962"/>
                    </a:lnTo>
                    <a:lnTo>
                      <a:pt x="1276" y="2996"/>
                    </a:lnTo>
                    <a:lnTo>
                      <a:pt x="1253" y="3027"/>
                    </a:lnTo>
                    <a:lnTo>
                      <a:pt x="1231" y="3057"/>
                    </a:lnTo>
                    <a:lnTo>
                      <a:pt x="1208" y="3087"/>
                    </a:lnTo>
                    <a:lnTo>
                      <a:pt x="1183" y="3115"/>
                    </a:lnTo>
                    <a:lnTo>
                      <a:pt x="1158" y="3142"/>
                    </a:lnTo>
                    <a:lnTo>
                      <a:pt x="1133" y="3168"/>
                    </a:lnTo>
                    <a:lnTo>
                      <a:pt x="1107" y="3192"/>
                    </a:lnTo>
                    <a:lnTo>
                      <a:pt x="1080" y="3216"/>
                    </a:lnTo>
                    <a:lnTo>
                      <a:pt x="1055" y="3239"/>
                    </a:lnTo>
                    <a:lnTo>
                      <a:pt x="1026" y="3261"/>
                    </a:lnTo>
                    <a:lnTo>
                      <a:pt x="999" y="3282"/>
                    </a:lnTo>
                    <a:lnTo>
                      <a:pt x="971" y="3302"/>
                    </a:lnTo>
                    <a:lnTo>
                      <a:pt x="942" y="3321"/>
                    </a:lnTo>
                    <a:lnTo>
                      <a:pt x="914" y="3339"/>
                    </a:lnTo>
                    <a:lnTo>
                      <a:pt x="885" y="3357"/>
                    </a:lnTo>
                    <a:lnTo>
                      <a:pt x="857" y="3373"/>
                    </a:lnTo>
                    <a:lnTo>
                      <a:pt x="828" y="3388"/>
                    </a:lnTo>
                    <a:lnTo>
                      <a:pt x="798" y="3403"/>
                    </a:lnTo>
                    <a:lnTo>
                      <a:pt x="768" y="3417"/>
                    </a:lnTo>
                    <a:lnTo>
                      <a:pt x="739" y="3430"/>
                    </a:lnTo>
                    <a:lnTo>
                      <a:pt x="710" y="3443"/>
                    </a:lnTo>
                    <a:lnTo>
                      <a:pt x="681" y="3454"/>
                    </a:lnTo>
                    <a:lnTo>
                      <a:pt x="622" y="3476"/>
                    </a:lnTo>
                    <a:lnTo>
                      <a:pt x="565" y="3494"/>
                    </a:lnTo>
                    <a:lnTo>
                      <a:pt x="509" y="3511"/>
                    </a:lnTo>
                    <a:lnTo>
                      <a:pt x="454" y="3524"/>
                    </a:lnTo>
                    <a:lnTo>
                      <a:pt x="400" y="3536"/>
                    </a:lnTo>
                    <a:lnTo>
                      <a:pt x="349" y="3546"/>
                    </a:lnTo>
                    <a:lnTo>
                      <a:pt x="299" y="3554"/>
                    </a:lnTo>
                    <a:lnTo>
                      <a:pt x="253" y="3561"/>
                    </a:lnTo>
                    <a:lnTo>
                      <a:pt x="210" y="3566"/>
                    </a:lnTo>
                    <a:lnTo>
                      <a:pt x="169" y="3570"/>
                    </a:lnTo>
                    <a:lnTo>
                      <a:pt x="132" y="3573"/>
                    </a:lnTo>
                    <a:lnTo>
                      <a:pt x="98" y="3574"/>
                    </a:lnTo>
                    <a:lnTo>
                      <a:pt x="45" y="3576"/>
                    </a:lnTo>
                    <a:lnTo>
                      <a:pt x="12" y="3575"/>
                    </a:lnTo>
                    <a:lnTo>
                      <a:pt x="0" y="3575"/>
                    </a:lnTo>
                    <a:lnTo>
                      <a:pt x="5760" y="3575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" name="TextBox 11">
                <a:extLst>
                  <a:ext uri="{FF2B5EF4-FFF2-40B4-BE49-F238E27FC236}">
                    <a16:creationId xmlns:a16="http://schemas.microsoft.com/office/drawing/2014/main" id="{FB798A83-5A19-4552-931F-F756E402EF13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9803146" y="1500238"/>
                <a:ext cx="383118" cy="3955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t" anchorCtr="0">
                <a:normAutofit/>
                <a:scene3d>
                  <a:camera prst="orthographicFront"/>
                  <a:lightRig rig="threePt" dir="t"/>
                </a:scene3d>
                <a:sp3d contourW="12700">
                  <a:bevelT w="0" h="0"/>
                </a:sp3d>
              </a:bodyPr>
              <a:lstStyle/>
              <a:p>
                <a:pPr marL="0" lvl="1" algn="ctr"/>
                <a:r>
                  <a:rPr lang="en-US" altLang="ko-KR" sz="2400">
                    <a:solidFill>
                      <a:schemeClr val="bg1"/>
                    </a:solidFill>
                    <a:cs typeface="+mn-ea"/>
                    <a:sym typeface="+mn-lt"/>
                  </a:rPr>
                  <a:t>70%</a:t>
                </a:r>
              </a:p>
            </p:txBody>
          </p:sp>
        </p:grpSp>
        <p:sp>
          <p:nvSpPr>
            <p:cNvPr id="5" name="Freeform: Shape 46">
              <a:extLst>
                <a:ext uri="{FF2B5EF4-FFF2-40B4-BE49-F238E27FC236}">
                  <a16:creationId xmlns:a16="http://schemas.microsoft.com/office/drawing/2014/main" id="{7D492640-84A9-4FF5-BD18-1A393F4B0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4384" y="4125872"/>
              <a:ext cx="380602" cy="380602"/>
            </a:xfrm>
            <a:custGeom>
              <a:avLst/>
              <a:gdLst>
                <a:gd name="T0" fmla="*/ 74 w 236"/>
                <a:gd name="T1" fmla="*/ 160 h 236"/>
                <a:gd name="T2" fmla="*/ 93 w 236"/>
                <a:gd name="T3" fmla="*/ 160 h 236"/>
                <a:gd name="T4" fmla="*/ 93 w 236"/>
                <a:gd name="T5" fmla="*/ 103 h 236"/>
                <a:gd name="T6" fmla="*/ 74 w 236"/>
                <a:gd name="T7" fmla="*/ 103 h 236"/>
                <a:gd name="T8" fmla="*/ 74 w 236"/>
                <a:gd name="T9" fmla="*/ 160 h 236"/>
                <a:gd name="T10" fmla="*/ 140 w 236"/>
                <a:gd name="T11" fmla="*/ 102 h 236"/>
                <a:gd name="T12" fmla="*/ 122 w 236"/>
                <a:gd name="T13" fmla="*/ 111 h 236"/>
                <a:gd name="T14" fmla="*/ 122 w 236"/>
                <a:gd name="T15" fmla="*/ 103 h 236"/>
                <a:gd name="T16" fmla="*/ 103 w 236"/>
                <a:gd name="T17" fmla="*/ 103 h 236"/>
                <a:gd name="T18" fmla="*/ 103 w 236"/>
                <a:gd name="T19" fmla="*/ 160 h 236"/>
                <a:gd name="T20" fmla="*/ 122 w 236"/>
                <a:gd name="T21" fmla="*/ 160 h 236"/>
                <a:gd name="T22" fmla="*/ 122 w 236"/>
                <a:gd name="T23" fmla="*/ 128 h 236"/>
                <a:gd name="T24" fmla="*/ 123 w 236"/>
                <a:gd name="T25" fmla="*/ 124 h 236"/>
                <a:gd name="T26" fmla="*/ 133 w 236"/>
                <a:gd name="T27" fmla="*/ 117 h 236"/>
                <a:gd name="T28" fmla="*/ 142 w 236"/>
                <a:gd name="T29" fmla="*/ 130 h 236"/>
                <a:gd name="T30" fmla="*/ 142 w 236"/>
                <a:gd name="T31" fmla="*/ 160 h 236"/>
                <a:gd name="T32" fmla="*/ 161 w 236"/>
                <a:gd name="T33" fmla="*/ 160 h 236"/>
                <a:gd name="T34" fmla="*/ 161 w 236"/>
                <a:gd name="T35" fmla="*/ 160 h 236"/>
                <a:gd name="T36" fmla="*/ 161 w 236"/>
                <a:gd name="T37" fmla="*/ 127 h 236"/>
                <a:gd name="T38" fmla="*/ 140 w 236"/>
                <a:gd name="T39" fmla="*/ 102 h 236"/>
                <a:gd name="T40" fmla="*/ 122 w 236"/>
                <a:gd name="T41" fmla="*/ 111 h 236"/>
                <a:gd name="T42" fmla="*/ 122 w 236"/>
                <a:gd name="T43" fmla="*/ 111 h 236"/>
                <a:gd name="T44" fmla="*/ 122 w 236"/>
                <a:gd name="T45" fmla="*/ 111 h 236"/>
                <a:gd name="T46" fmla="*/ 83 w 236"/>
                <a:gd name="T47" fmla="*/ 75 h 236"/>
                <a:gd name="T48" fmla="*/ 73 w 236"/>
                <a:gd name="T49" fmla="*/ 85 h 236"/>
                <a:gd name="T50" fmla="*/ 83 w 236"/>
                <a:gd name="T51" fmla="*/ 95 h 236"/>
                <a:gd name="T52" fmla="*/ 83 w 236"/>
                <a:gd name="T53" fmla="*/ 95 h 236"/>
                <a:gd name="T54" fmla="*/ 94 w 236"/>
                <a:gd name="T55" fmla="*/ 85 h 236"/>
                <a:gd name="T56" fmla="*/ 83 w 236"/>
                <a:gd name="T57" fmla="*/ 75 h 236"/>
                <a:gd name="T58" fmla="*/ 118 w 236"/>
                <a:gd name="T59" fmla="*/ 0 h 236"/>
                <a:gd name="T60" fmla="*/ 0 w 236"/>
                <a:gd name="T61" fmla="*/ 118 h 236"/>
                <a:gd name="T62" fmla="*/ 118 w 236"/>
                <a:gd name="T63" fmla="*/ 236 h 236"/>
                <a:gd name="T64" fmla="*/ 236 w 236"/>
                <a:gd name="T65" fmla="*/ 118 h 236"/>
                <a:gd name="T66" fmla="*/ 118 w 236"/>
                <a:gd name="T67" fmla="*/ 0 h 236"/>
                <a:gd name="T68" fmla="*/ 181 w 236"/>
                <a:gd name="T69" fmla="*/ 172 h 236"/>
                <a:gd name="T70" fmla="*/ 171 w 236"/>
                <a:gd name="T71" fmla="*/ 181 h 236"/>
                <a:gd name="T72" fmla="*/ 64 w 236"/>
                <a:gd name="T73" fmla="*/ 181 h 236"/>
                <a:gd name="T74" fmla="*/ 55 w 236"/>
                <a:gd name="T75" fmla="*/ 172 h 236"/>
                <a:gd name="T76" fmla="*/ 55 w 236"/>
                <a:gd name="T77" fmla="*/ 63 h 236"/>
                <a:gd name="T78" fmla="*/ 64 w 236"/>
                <a:gd name="T79" fmla="*/ 54 h 236"/>
                <a:gd name="T80" fmla="*/ 171 w 236"/>
                <a:gd name="T81" fmla="*/ 54 h 236"/>
                <a:gd name="T82" fmla="*/ 181 w 236"/>
                <a:gd name="T83" fmla="*/ 63 h 236"/>
                <a:gd name="T84" fmla="*/ 181 w 236"/>
                <a:gd name="T85" fmla="*/ 17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6" h="236">
                  <a:moveTo>
                    <a:pt x="74" y="160"/>
                  </a:moveTo>
                  <a:cubicBezTo>
                    <a:pt x="93" y="160"/>
                    <a:pt x="93" y="160"/>
                    <a:pt x="93" y="160"/>
                  </a:cubicBezTo>
                  <a:cubicBezTo>
                    <a:pt x="93" y="103"/>
                    <a:pt x="93" y="103"/>
                    <a:pt x="93" y="103"/>
                  </a:cubicBezTo>
                  <a:cubicBezTo>
                    <a:pt x="74" y="103"/>
                    <a:pt x="74" y="103"/>
                    <a:pt x="74" y="103"/>
                  </a:cubicBezTo>
                  <a:lnTo>
                    <a:pt x="74" y="160"/>
                  </a:lnTo>
                  <a:close/>
                  <a:moveTo>
                    <a:pt x="140" y="102"/>
                  </a:moveTo>
                  <a:cubicBezTo>
                    <a:pt x="129" y="102"/>
                    <a:pt x="125" y="107"/>
                    <a:pt x="122" y="111"/>
                  </a:cubicBezTo>
                  <a:cubicBezTo>
                    <a:pt x="122" y="103"/>
                    <a:pt x="122" y="103"/>
                    <a:pt x="122" y="103"/>
                  </a:cubicBezTo>
                  <a:cubicBezTo>
                    <a:pt x="103" y="103"/>
                    <a:pt x="103" y="103"/>
                    <a:pt x="103" y="103"/>
                  </a:cubicBezTo>
                  <a:cubicBezTo>
                    <a:pt x="104" y="108"/>
                    <a:pt x="103" y="160"/>
                    <a:pt x="103" y="160"/>
                  </a:cubicBezTo>
                  <a:cubicBezTo>
                    <a:pt x="122" y="160"/>
                    <a:pt x="122" y="160"/>
                    <a:pt x="122" y="160"/>
                  </a:cubicBezTo>
                  <a:cubicBezTo>
                    <a:pt x="122" y="128"/>
                    <a:pt x="122" y="128"/>
                    <a:pt x="122" y="128"/>
                  </a:cubicBezTo>
                  <a:cubicBezTo>
                    <a:pt x="122" y="127"/>
                    <a:pt x="123" y="125"/>
                    <a:pt x="123" y="124"/>
                  </a:cubicBezTo>
                  <a:cubicBezTo>
                    <a:pt x="124" y="120"/>
                    <a:pt x="128" y="117"/>
                    <a:pt x="133" y="117"/>
                  </a:cubicBezTo>
                  <a:cubicBezTo>
                    <a:pt x="140" y="117"/>
                    <a:pt x="142" y="122"/>
                    <a:pt x="142" y="130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61" y="160"/>
                    <a:pt x="161" y="160"/>
                    <a:pt x="161" y="160"/>
                  </a:cubicBezTo>
                  <a:cubicBezTo>
                    <a:pt x="161" y="160"/>
                    <a:pt x="161" y="160"/>
                    <a:pt x="161" y="160"/>
                  </a:cubicBezTo>
                  <a:cubicBezTo>
                    <a:pt x="161" y="127"/>
                    <a:pt x="161" y="127"/>
                    <a:pt x="161" y="127"/>
                  </a:cubicBezTo>
                  <a:cubicBezTo>
                    <a:pt x="161" y="110"/>
                    <a:pt x="152" y="102"/>
                    <a:pt x="140" y="102"/>
                  </a:cubicBezTo>
                  <a:close/>
                  <a:moveTo>
                    <a:pt x="122" y="111"/>
                  </a:moveTo>
                  <a:cubicBezTo>
                    <a:pt x="122" y="111"/>
                    <a:pt x="122" y="111"/>
                    <a:pt x="122" y="111"/>
                  </a:cubicBezTo>
                  <a:cubicBezTo>
                    <a:pt x="122" y="111"/>
                    <a:pt x="122" y="111"/>
                    <a:pt x="122" y="111"/>
                  </a:cubicBezTo>
                  <a:close/>
                  <a:moveTo>
                    <a:pt x="83" y="75"/>
                  </a:moveTo>
                  <a:cubicBezTo>
                    <a:pt x="77" y="75"/>
                    <a:pt x="73" y="80"/>
                    <a:pt x="73" y="85"/>
                  </a:cubicBezTo>
                  <a:cubicBezTo>
                    <a:pt x="73" y="91"/>
                    <a:pt x="77" y="95"/>
                    <a:pt x="83" y="95"/>
                  </a:cubicBezTo>
                  <a:cubicBezTo>
                    <a:pt x="83" y="95"/>
                    <a:pt x="83" y="95"/>
                    <a:pt x="83" y="95"/>
                  </a:cubicBezTo>
                  <a:cubicBezTo>
                    <a:pt x="90" y="95"/>
                    <a:pt x="94" y="91"/>
                    <a:pt x="94" y="85"/>
                  </a:cubicBezTo>
                  <a:cubicBezTo>
                    <a:pt x="94" y="80"/>
                    <a:pt x="90" y="75"/>
                    <a:pt x="83" y="75"/>
                  </a:cubicBezTo>
                  <a:close/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  <a:moveTo>
                    <a:pt x="181" y="172"/>
                  </a:moveTo>
                  <a:cubicBezTo>
                    <a:pt x="181" y="177"/>
                    <a:pt x="176" y="181"/>
                    <a:pt x="171" y="181"/>
                  </a:cubicBezTo>
                  <a:cubicBezTo>
                    <a:pt x="64" y="181"/>
                    <a:pt x="64" y="181"/>
                    <a:pt x="64" y="181"/>
                  </a:cubicBezTo>
                  <a:cubicBezTo>
                    <a:pt x="59" y="181"/>
                    <a:pt x="55" y="177"/>
                    <a:pt x="55" y="172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55" y="58"/>
                    <a:pt x="59" y="54"/>
                    <a:pt x="64" y="54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76" y="54"/>
                    <a:pt x="181" y="58"/>
                    <a:pt x="181" y="63"/>
                  </a:cubicBezTo>
                  <a:cubicBezTo>
                    <a:pt x="181" y="172"/>
                    <a:pt x="181" y="172"/>
                    <a:pt x="181" y="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" name="Freeform: Shape 47">
              <a:extLst>
                <a:ext uri="{FF2B5EF4-FFF2-40B4-BE49-F238E27FC236}">
                  <a16:creationId xmlns:a16="http://schemas.microsoft.com/office/drawing/2014/main" id="{BB31D327-1A39-4177-8173-7E9AC0280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4362" y="4125872"/>
              <a:ext cx="380602" cy="380602"/>
            </a:xfrm>
            <a:custGeom>
              <a:avLst/>
              <a:gdLst>
                <a:gd name="T0" fmla="*/ 184 w 260"/>
                <a:gd name="T1" fmla="*/ 106 h 260"/>
                <a:gd name="T2" fmla="*/ 193 w 260"/>
                <a:gd name="T3" fmla="*/ 143 h 260"/>
                <a:gd name="T4" fmla="*/ 117 w 260"/>
                <a:gd name="T5" fmla="*/ 219 h 260"/>
                <a:gd name="T6" fmla="*/ 42 w 260"/>
                <a:gd name="T7" fmla="*/ 143 h 260"/>
                <a:gd name="T8" fmla="*/ 117 w 260"/>
                <a:gd name="T9" fmla="*/ 66 h 260"/>
                <a:gd name="T10" fmla="*/ 154 w 260"/>
                <a:gd name="T11" fmla="*/ 76 h 260"/>
                <a:gd name="T12" fmla="*/ 183 w 260"/>
                <a:gd name="T13" fmla="*/ 46 h 260"/>
                <a:gd name="T14" fmla="*/ 117 w 260"/>
                <a:gd name="T15" fmla="*/ 25 h 260"/>
                <a:gd name="T16" fmla="*/ 0 w 260"/>
                <a:gd name="T17" fmla="*/ 143 h 260"/>
                <a:gd name="T18" fmla="*/ 117 w 260"/>
                <a:gd name="T19" fmla="*/ 260 h 260"/>
                <a:gd name="T20" fmla="*/ 233 w 260"/>
                <a:gd name="T21" fmla="*/ 143 h 260"/>
                <a:gd name="T22" fmla="*/ 213 w 260"/>
                <a:gd name="T23" fmla="*/ 77 h 260"/>
                <a:gd name="T24" fmla="*/ 184 w 260"/>
                <a:gd name="T25" fmla="*/ 106 h 260"/>
                <a:gd name="T26" fmla="*/ 225 w 260"/>
                <a:gd name="T27" fmla="*/ 35 h 260"/>
                <a:gd name="T28" fmla="*/ 225 w 260"/>
                <a:gd name="T29" fmla="*/ 35 h 260"/>
                <a:gd name="T30" fmla="*/ 225 w 260"/>
                <a:gd name="T31" fmla="*/ 0 h 260"/>
                <a:gd name="T32" fmla="*/ 203 w 260"/>
                <a:gd name="T33" fmla="*/ 23 h 260"/>
                <a:gd name="T34" fmla="*/ 203 w 260"/>
                <a:gd name="T35" fmla="*/ 46 h 260"/>
                <a:gd name="T36" fmla="*/ 139 w 260"/>
                <a:gd name="T37" fmla="*/ 111 h 260"/>
                <a:gd name="T38" fmla="*/ 117 w 260"/>
                <a:gd name="T39" fmla="*/ 104 h 260"/>
                <a:gd name="T40" fmla="*/ 79 w 260"/>
                <a:gd name="T41" fmla="*/ 143 h 260"/>
                <a:gd name="T42" fmla="*/ 117 w 260"/>
                <a:gd name="T43" fmla="*/ 181 h 260"/>
                <a:gd name="T44" fmla="*/ 155 w 260"/>
                <a:gd name="T45" fmla="*/ 143 h 260"/>
                <a:gd name="T46" fmla="*/ 150 w 260"/>
                <a:gd name="T47" fmla="*/ 123 h 260"/>
                <a:gd name="T48" fmla="*/ 215 w 260"/>
                <a:gd name="T49" fmla="*/ 58 h 260"/>
                <a:gd name="T50" fmla="*/ 237 w 260"/>
                <a:gd name="T51" fmla="*/ 58 h 260"/>
                <a:gd name="T52" fmla="*/ 260 w 260"/>
                <a:gd name="T53" fmla="*/ 35 h 260"/>
                <a:gd name="T54" fmla="*/ 225 w 260"/>
                <a:gd name="T55" fmla="*/ 35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0" h="260">
                  <a:moveTo>
                    <a:pt x="184" y="106"/>
                  </a:moveTo>
                  <a:cubicBezTo>
                    <a:pt x="190" y="117"/>
                    <a:pt x="193" y="129"/>
                    <a:pt x="193" y="143"/>
                  </a:cubicBezTo>
                  <a:cubicBezTo>
                    <a:pt x="193" y="185"/>
                    <a:pt x="159" y="219"/>
                    <a:pt x="117" y="219"/>
                  </a:cubicBezTo>
                  <a:cubicBezTo>
                    <a:pt x="76" y="219"/>
                    <a:pt x="42" y="185"/>
                    <a:pt x="42" y="143"/>
                  </a:cubicBezTo>
                  <a:cubicBezTo>
                    <a:pt x="42" y="100"/>
                    <a:pt x="76" y="66"/>
                    <a:pt x="117" y="66"/>
                  </a:cubicBezTo>
                  <a:cubicBezTo>
                    <a:pt x="131" y="66"/>
                    <a:pt x="143" y="70"/>
                    <a:pt x="154" y="76"/>
                  </a:cubicBezTo>
                  <a:cubicBezTo>
                    <a:pt x="183" y="46"/>
                    <a:pt x="183" y="46"/>
                    <a:pt x="183" y="46"/>
                  </a:cubicBezTo>
                  <a:cubicBezTo>
                    <a:pt x="165" y="33"/>
                    <a:pt x="141" y="25"/>
                    <a:pt x="117" y="25"/>
                  </a:cubicBezTo>
                  <a:cubicBezTo>
                    <a:pt x="52" y="25"/>
                    <a:pt x="0" y="78"/>
                    <a:pt x="0" y="143"/>
                  </a:cubicBezTo>
                  <a:cubicBezTo>
                    <a:pt x="0" y="207"/>
                    <a:pt x="52" y="260"/>
                    <a:pt x="117" y="260"/>
                  </a:cubicBezTo>
                  <a:cubicBezTo>
                    <a:pt x="181" y="260"/>
                    <a:pt x="233" y="207"/>
                    <a:pt x="233" y="143"/>
                  </a:cubicBezTo>
                  <a:cubicBezTo>
                    <a:pt x="233" y="118"/>
                    <a:pt x="226" y="96"/>
                    <a:pt x="213" y="77"/>
                  </a:cubicBezTo>
                  <a:cubicBezTo>
                    <a:pt x="184" y="106"/>
                    <a:pt x="184" y="106"/>
                    <a:pt x="184" y="106"/>
                  </a:cubicBezTo>
                  <a:close/>
                  <a:moveTo>
                    <a:pt x="225" y="35"/>
                  </a:moveTo>
                  <a:cubicBezTo>
                    <a:pt x="225" y="35"/>
                    <a:pt x="225" y="35"/>
                    <a:pt x="225" y="35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03" y="23"/>
                    <a:pt x="203" y="23"/>
                    <a:pt x="203" y="23"/>
                  </a:cubicBezTo>
                  <a:cubicBezTo>
                    <a:pt x="203" y="46"/>
                    <a:pt x="203" y="46"/>
                    <a:pt x="203" y="46"/>
                  </a:cubicBezTo>
                  <a:cubicBezTo>
                    <a:pt x="139" y="111"/>
                    <a:pt x="139" y="111"/>
                    <a:pt x="139" y="111"/>
                  </a:cubicBezTo>
                  <a:cubicBezTo>
                    <a:pt x="133" y="106"/>
                    <a:pt x="125" y="104"/>
                    <a:pt x="117" y="104"/>
                  </a:cubicBezTo>
                  <a:cubicBezTo>
                    <a:pt x="96" y="104"/>
                    <a:pt x="79" y="121"/>
                    <a:pt x="79" y="143"/>
                  </a:cubicBezTo>
                  <a:cubicBezTo>
                    <a:pt x="79" y="164"/>
                    <a:pt x="96" y="181"/>
                    <a:pt x="117" y="181"/>
                  </a:cubicBezTo>
                  <a:cubicBezTo>
                    <a:pt x="138" y="181"/>
                    <a:pt x="155" y="164"/>
                    <a:pt x="155" y="143"/>
                  </a:cubicBezTo>
                  <a:cubicBezTo>
                    <a:pt x="155" y="136"/>
                    <a:pt x="154" y="129"/>
                    <a:pt x="150" y="123"/>
                  </a:cubicBezTo>
                  <a:cubicBezTo>
                    <a:pt x="215" y="58"/>
                    <a:pt x="215" y="58"/>
                    <a:pt x="215" y="58"/>
                  </a:cubicBezTo>
                  <a:cubicBezTo>
                    <a:pt x="237" y="58"/>
                    <a:pt x="237" y="58"/>
                    <a:pt x="237" y="58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25" y="35"/>
                    <a:pt x="225" y="35"/>
                    <a:pt x="225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" name="Freeform: Shape 48">
              <a:extLst>
                <a:ext uri="{FF2B5EF4-FFF2-40B4-BE49-F238E27FC236}">
                  <a16:creationId xmlns:a16="http://schemas.microsoft.com/office/drawing/2014/main" id="{C37E8012-5B82-4DC7-8A0E-D74EB3DD0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4374" y="4125872"/>
              <a:ext cx="380602" cy="380602"/>
            </a:xfrm>
            <a:custGeom>
              <a:avLst/>
              <a:gdLst>
                <a:gd name="T0" fmla="*/ 0 w 236"/>
                <a:gd name="T1" fmla="*/ 118 h 236"/>
                <a:gd name="T2" fmla="*/ 236 w 236"/>
                <a:gd name="T3" fmla="*/ 118 h 236"/>
                <a:gd name="T4" fmla="*/ 150 w 236"/>
                <a:gd name="T5" fmla="*/ 168 h 236"/>
                <a:gd name="T6" fmla="*/ 128 w 236"/>
                <a:gd name="T7" fmla="*/ 196 h 236"/>
                <a:gd name="T8" fmla="*/ 125 w 236"/>
                <a:gd name="T9" fmla="*/ 199 h 236"/>
                <a:gd name="T10" fmla="*/ 111 w 236"/>
                <a:gd name="T11" fmla="*/ 198 h 236"/>
                <a:gd name="T12" fmla="*/ 110 w 236"/>
                <a:gd name="T13" fmla="*/ 180 h 236"/>
                <a:gd name="T14" fmla="*/ 90 w 236"/>
                <a:gd name="T15" fmla="*/ 173 h 236"/>
                <a:gd name="T16" fmla="*/ 79 w 236"/>
                <a:gd name="T17" fmla="*/ 166 h 236"/>
                <a:gd name="T18" fmla="*/ 78 w 236"/>
                <a:gd name="T19" fmla="*/ 160 h 236"/>
                <a:gd name="T20" fmla="*/ 89 w 236"/>
                <a:gd name="T21" fmla="*/ 147 h 236"/>
                <a:gd name="T22" fmla="*/ 91 w 236"/>
                <a:gd name="T23" fmla="*/ 148 h 236"/>
                <a:gd name="T24" fmla="*/ 119 w 236"/>
                <a:gd name="T25" fmla="*/ 160 h 236"/>
                <a:gd name="T26" fmla="*/ 137 w 236"/>
                <a:gd name="T27" fmla="*/ 145 h 236"/>
                <a:gd name="T28" fmla="*/ 133 w 236"/>
                <a:gd name="T29" fmla="*/ 137 h 236"/>
                <a:gd name="T30" fmla="*/ 122 w 236"/>
                <a:gd name="T31" fmla="*/ 130 h 236"/>
                <a:gd name="T32" fmla="*/ 109 w 236"/>
                <a:gd name="T33" fmla="*/ 125 h 236"/>
                <a:gd name="T34" fmla="*/ 98 w 236"/>
                <a:gd name="T35" fmla="*/ 120 h 236"/>
                <a:gd name="T36" fmla="*/ 89 w 236"/>
                <a:gd name="T37" fmla="*/ 113 h 236"/>
                <a:gd name="T38" fmla="*/ 82 w 236"/>
                <a:gd name="T39" fmla="*/ 103 h 236"/>
                <a:gd name="T40" fmla="*/ 79 w 236"/>
                <a:gd name="T41" fmla="*/ 90 h 236"/>
                <a:gd name="T42" fmla="*/ 110 w 236"/>
                <a:gd name="T43" fmla="*/ 57 h 236"/>
                <a:gd name="T44" fmla="*/ 111 w 236"/>
                <a:gd name="T45" fmla="*/ 38 h 236"/>
                <a:gd name="T46" fmla="*/ 125 w 236"/>
                <a:gd name="T47" fmla="*/ 37 h 236"/>
                <a:gd name="T48" fmla="*/ 128 w 236"/>
                <a:gd name="T49" fmla="*/ 40 h 236"/>
                <a:gd name="T50" fmla="*/ 137 w 236"/>
                <a:gd name="T51" fmla="*/ 58 h 236"/>
                <a:gd name="T52" fmla="*/ 151 w 236"/>
                <a:gd name="T53" fmla="*/ 65 h 236"/>
                <a:gd name="T54" fmla="*/ 155 w 236"/>
                <a:gd name="T55" fmla="*/ 69 h 236"/>
                <a:gd name="T56" fmla="*/ 149 w 236"/>
                <a:gd name="T57" fmla="*/ 85 h 236"/>
                <a:gd name="T58" fmla="*/ 144 w 236"/>
                <a:gd name="T59" fmla="*/ 86 h 236"/>
                <a:gd name="T60" fmla="*/ 140 w 236"/>
                <a:gd name="T61" fmla="*/ 82 h 236"/>
                <a:gd name="T62" fmla="*/ 128 w 236"/>
                <a:gd name="T63" fmla="*/ 77 h 236"/>
                <a:gd name="T64" fmla="*/ 107 w 236"/>
                <a:gd name="T65" fmla="*/ 80 h 236"/>
                <a:gd name="T66" fmla="*/ 102 w 236"/>
                <a:gd name="T67" fmla="*/ 94 h 236"/>
                <a:gd name="T68" fmla="*/ 108 w 236"/>
                <a:gd name="T69" fmla="*/ 101 h 236"/>
                <a:gd name="T70" fmla="*/ 118 w 236"/>
                <a:gd name="T71" fmla="*/ 106 h 236"/>
                <a:gd name="T72" fmla="*/ 132 w 236"/>
                <a:gd name="T73" fmla="*/ 112 h 236"/>
                <a:gd name="T74" fmla="*/ 145 w 236"/>
                <a:gd name="T75" fmla="*/ 119 h 236"/>
                <a:gd name="T76" fmla="*/ 155 w 236"/>
                <a:gd name="T77" fmla="*/ 129 h 236"/>
                <a:gd name="T78" fmla="*/ 159 w 236"/>
                <a:gd name="T79" fmla="*/ 144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236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moveTo>
                    <a:pt x="150" y="168"/>
                  </a:moveTo>
                  <a:cubicBezTo>
                    <a:pt x="145" y="175"/>
                    <a:pt x="137" y="179"/>
                    <a:pt x="128" y="180"/>
                  </a:cubicBezTo>
                  <a:cubicBezTo>
                    <a:pt x="128" y="196"/>
                    <a:pt x="128" y="196"/>
                    <a:pt x="128" y="196"/>
                  </a:cubicBezTo>
                  <a:cubicBezTo>
                    <a:pt x="128" y="197"/>
                    <a:pt x="127" y="198"/>
                    <a:pt x="127" y="198"/>
                  </a:cubicBezTo>
                  <a:cubicBezTo>
                    <a:pt x="126" y="199"/>
                    <a:pt x="126" y="199"/>
                    <a:pt x="125" y="199"/>
                  </a:cubicBezTo>
                  <a:cubicBezTo>
                    <a:pt x="113" y="199"/>
                    <a:pt x="113" y="199"/>
                    <a:pt x="113" y="199"/>
                  </a:cubicBezTo>
                  <a:cubicBezTo>
                    <a:pt x="112" y="199"/>
                    <a:pt x="111" y="199"/>
                    <a:pt x="111" y="198"/>
                  </a:cubicBezTo>
                  <a:cubicBezTo>
                    <a:pt x="110" y="197"/>
                    <a:pt x="110" y="197"/>
                    <a:pt x="110" y="196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06" y="180"/>
                    <a:pt x="102" y="179"/>
                    <a:pt x="99" y="177"/>
                  </a:cubicBezTo>
                  <a:cubicBezTo>
                    <a:pt x="95" y="176"/>
                    <a:pt x="92" y="175"/>
                    <a:pt x="90" y="173"/>
                  </a:cubicBezTo>
                  <a:cubicBezTo>
                    <a:pt x="88" y="172"/>
                    <a:pt x="85" y="171"/>
                    <a:pt x="83" y="169"/>
                  </a:cubicBezTo>
                  <a:cubicBezTo>
                    <a:pt x="81" y="168"/>
                    <a:pt x="80" y="166"/>
                    <a:pt x="79" y="166"/>
                  </a:cubicBezTo>
                  <a:cubicBezTo>
                    <a:pt x="79" y="165"/>
                    <a:pt x="78" y="164"/>
                    <a:pt x="78" y="164"/>
                  </a:cubicBezTo>
                  <a:cubicBezTo>
                    <a:pt x="77" y="163"/>
                    <a:pt x="77" y="162"/>
                    <a:pt x="78" y="160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48"/>
                    <a:pt x="88" y="147"/>
                    <a:pt x="89" y="147"/>
                  </a:cubicBezTo>
                  <a:cubicBezTo>
                    <a:pt x="90" y="147"/>
                    <a:pt x="90" y="147"/>
                    <a:pt x="91" y="148"/>
                  </a:cubicBezTo>
                  <a:cubicBezTo>
                    <a:pt x="91" y="148"/>
                    <a:pt x="91" y="148"/>
                    <a:pt x="91" y="148"/>
                  </a:cubicBezTo>
                  <a:cubicBezTo>
                    <a:pt x="98" y="154"/>
                    <a:pt x="105" y="158"/>
                    <a:pt x="112" y="159"/>
                  </a:cubicBezTo>
                  <a:cubicBezTo>
                    <a:pt x="115" y="160"/>
                    <a:pt x="117" y="160"/>
                    <a:pt x="119" y="160"/>
                  </a:cubicBezTo>
                  <a:cubicBezTo>
                    <a:pt x="124" y="160"/>
                    <a:pt x="128" y="159"/>
                    <a:pt x="131" y="156"/>
                  </a:cubicBezTo>
                  <a:cubicBezTo>
                    <a:pt x="135" y="154"/>
                    <a:pt x="137" y="150"/>
                    <a:pt x="137" y="145"/>
                  </a:cubicBezTo>
                  <a:cubicBezTo>
                    <a:pt x="137" y="144"/>
                    <a:pt x="136" y="142"/>
                    <a:pt x="136" y="140"/>
                  </a:cubicBezTo>
                  <a:cubicBezTo>
                    <a:pt x="135" y="139"/>
                    <a:pt x="134" y="138"/>
                    <a:pt x="133" y="137"/>
                  </a:cubicBezTo>
                  <a:cubicBezTo>
                    <a:pt x="132" y="136"/>
                    <a:pt x="130" y="135"/>
                    <a:pt x="127" y="133"/>
                  </a:cubicBezTo>
                  <a:cubicBezTo>
                    <a:pt x="125" y="132"/>
                    <a:pt x="123" y="131"/>
                    <a:pt x="122" y="130"/>
                  </a:cubicBezTo>
                  <a:cubicBezTo>
                    <a:pt x="120" y="130"/>
                    <a:pt x="118" y="129"/>
                    <a:pt x="115" y="128"/>
                  </a:cubicBezTo>
                  <a:cubicBezTo>
                    <a:pt x="112" y="127"/>
                    <a:pt x="110" y="126"/>
                    <a:pt x="109" y="125"/>
                  </a:cubicBezTo>
                  <a:cubicBezTo>
                    <a:pt x="108" y="125"/>
                    <a:pt x="106" y="124"/>
                    <a:pt x="104" y="123"/>
                  </a:cubicBezTo>
                  <a:cubicBezTo>
                    <a:pt x="101" y="122"/>
                    <a:pt x="100" y="121"/>
                    <a:pt x="98" y="120"/>
                  </a:cubicBezTo>
                  <a:cubicBezTo>
                    <a:pt x="97" y="119"/>
                    <a:pt x="95" y="118"/>
                    <a:pt x="93" y="117"/>
                  </a:cubicBezTo>
                  <a:cubicBezTo>
                    <a:pt x="91" y="116"/>
                    <a:pt x="90" y="114"/>
                    <a:pt x="89" y="113"/>
                  </a:cubicBezTo>
                  <a:cubicBezTo>
                    <a:pt x="87" y="112"/>
                    <a:pt x="86" y="110"/>
                    <a:pt x="85" y="109"/>
                  </a:cubicBezTo>
                  <a:cubicBezTo>
                    <a:pt x="83" y="107"/>
                    <a:pt x="82" y="105"/>
                    <a:pt x="82" y="103"/>
                  </a:cubicBezTo>
                  <a:cubicBezTo>
                    <a:pt x="81" y="102"/>
                    <a:pt x="80" y="100"/>
                    <a:pt x="80" y="97"/>
                  </a:cubicBezTo>
                  <a:cubicBezTo>
                    <a:pt x="79" y="95"/>
                    <a:pt x="79" y="93"/>
                    <a:pt x="79" y="90"/>
                  </a:cubicBezTo>
                  <a:cubicBezTo>
                    <a:pt x="79" y="82"/>
                    <a:pt x="82" y="75"/>
                    <a:pt x="88" y="69"/>
                  </a:cubicBezTo>
                  <a:cubicBezTo>
                    <a:pt x="93" y="62"/>
                    <a:pt x="101" y="58"/>
                    <a:pt x="110" y="57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10" y="40"/>
                    <a:pt x="110" y="39"/>
                    <a:pt x="111" y="38"/>
                  </a:cubicBezTo>
                  <a:cubicBezTo>
                    <a:pt x="111" y="38"/>
                    <a:pt x="112" y="37"/>
                    <a:pt x="113" y="37"/>
                  </a:cubicBezTo>
                  <a:cubicBezTo>
                    <a:pt x="125" y="37"/>
                    <a:pt x="125" y="37"/>
                    <a:pt x="125" y="37"/>
                  </a:cubicBezTo>
                  <a:cubicBezTo>
                    <a:pt x="126" y="37"/>
                    <a:pt x="126" y="38"/>
                    <a:pt x="127" y="38"/>
                  </a:cubicBezTo>
                  <a:cubicBezTo>
                    <a:pt x="127" y="39"/>
                    <a:pt x="128" y="39"/>
                    <a:pt x="128" y="40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31" y="57"/>
                    <a:pt x="134" y="57"/>
                    <a:pt x="137" y="58"/>
                  </a:cubicBezTo>
                  <a:cubicBezTo>
                    <a:pt x="140" y="59"/>
                    <a:pt x="143" y="60"/>
                    <a:pt x="145" y="61"/>
                  </a:cubicBezTo>
                  <a:cubicBezTo>
                    <a:pt x="147" y="62"/>
                    <a:pt x="149" y="63"/>
                    <a:pt x="151" y="65"/>
                  </a:cubicBezTo>
                  <a:cubicBezTo>
                    <a:pt x="152" y="66"/>
                    <a:pt x="153" y="67"/>
                    <a:pt x="154" y="67"/>
                  </a:cubicBezTo>
                  <a:cubicBezTo>
                    <a:pt x="155" y="68"/>
                    <a:pt x="155" y="68"/>
                    <a:pt x="155" y="69"/>
                  </a:cubicBezTo>
                  <a:cubicBezTo>
                    <a:pt x="156" y="70"/>
                    <a:pt x="156" y="71"/>
                    <a:pt x="156" y="72"/>
                  </a:cubicBezTo>
                  <a:cubicBezTo>
                    <a:pt x="149" y="85"/>
                    <a:pt x="149" y="85"/>
                    <a:pt x="149" y="85"/>
                  </a:cubicBezTo>
                  <a:cubicBezTo>
                    <a:pt x="148" y="86"/>
                    <a:pt x="148" y="86"/>
                    <a:pt x="147" y="87"/>
                  </a:cubicBezTo>
                  <a:cubicBezTo>
                    <a:pt x="146" y="87"/>
                    <a:pt x="145" y="86"/>
                    <a:pt x="144" y="86"/>
                  </a:cubicBezTo>
                  <a:cubicBezTo>
                    <a:pt x="144" y="86"/>
                    <a:pt x="144" y="85"/>
                    <a:pt x="143" y="85"/>
                  </a:cubicBezTo>
                  <a:cubicBezTo>
                    <a:pt x="142" y="84"/>
                    <a:pt x="141" y="83"/>
                    <a:pt x="140" y="82"/>
                  </a:cubicBezTo>
                  <a:cubicBezTo>
                    <a:pt x="138" y="81"/>
                    <a:pt x="136" y="80"/>
                    <a:pt x="134" y="80"/>
                  </a:cubicBezTo>
                  <a:cubicBezTo>
                    <a:pt x="133" y="79"/>
                    <a:pt x="130" y="78"/>
                    <a:pt x="128" y="77"/>
                  </a:cubicBezTo>
                  <a:cubicBezTo>
                    <a:pt x="125" y="77"/>
                    <a:pt x="123" y="76"/>
                    <a:pt x="120" y="76"/>
                  </a:cubicBezTo>
                  <a:cubicBezTo>
                    <a:pt x="115" y="76"/>
                    <a:pt x="110" y="77"/>
                    <a:pt x="107" y="80"/>
                  </a:cubicBezTo>
                  <a:cubicBezTo>
                    <a:pt x="103" y="83"/>
                    <a:pt x="101" y="86"/>
                    <a:pt x="101" y="90"/>
                  </a:cubicBezTo>
                  <a:cubicBezTo>
                    <a:pt x="101" y="92"/>
                    <a:pt x="102" y="93"/>
                    <a:pt x="102" y="94"/>
                  </a:cubicBezTo>
                  <a:cubicBezTo>
                    <a:pt x="103" y="96"/>
                    <a:pt x="103" y="97"/>
                    <a:pt x="105" y="98"/>
                  </a:cubicBezTo>
                  <a:cubicBezTo>
                    <a:pt x="106" y="99"/>
                    <a:pt x="107" y="100"/>
                    <a:pt x="108" y="101"/>
                  </a:cubicBezTo>
                  <a:cubicBezTo>
                    <a:pt x="109" y="102"/>
                    <a:pt x="111" y="103"/>
                    <a:pt x="113" y="104"/>
                  </a:cubicBezTo>
                  <a:cubicBezTo>
                    <a:pt x="115" y="105"/>
                    <a:pt x="117" y="106"/>
                    <a:pt x="118" y="106"/>
                  </a:cubicBezTo>
                  <a:cubicBezTo>
                    <a:pt x="120" y="107"/>
                    <a:pt x="122" y="108"/>
                    <a:pt x="125" y="109"/>
                  </a:cubicBezTo>
                  <a:cubicBezTo>
                    <a:pt x="128" y="110"/>
                    <a:pt x="130" y="111"/>
                    <a:pt x="132" y="112"/>
                  </a:cubicBezTo>
                  <a:cubicBezTo>
                    <a:pt x="133" y="112"/>
                    <a:pt x="136" y="113"/>
                    <a:pt x="138" y="115"/>
                  </a:cubicBezTo>
                  <a:cubicBezTo>
                    <a:pt x="141" y="116"/>
                    <a:pt x="143" y="117"/>
                    <a:pt x="145" y="119"/>
                  </a:cubicBezTo>
                  <a:cubicBezTo>
                    <a:pt x="147" y="120"/>
                    <a:pt x="149" y="121"/>
                    <a:pt x="151" y="123"/>
                  </a:cubicBezTo>
                  <a:cubicBezTo>
                    <a:pt x="153" y="125"/>
                    <a:pt x="154" y="127"/>
                    <a:pt x="155" y="129"/>
                  </a:cubicBezTo>
                  <a:cubicBezTo>
                    <a:pt x="156" y="131"/>
                    <a:pt x="157" y="133"/>
                    <a:pt x="158" y="136"/>
                  </a:cubicBezTo>
                  <a:cubicBezTo>
                    <a:pt x="159" y="138"/>
                    <a:pt x="159" y="141"/>
                    <a:pt x="159" y="144"/>
                  </a:cubicBezTo>
                  <a:cubicBezTo>
                    <a:pt x="159" y="153"/>
                    <a:pt x="156" y="161"/>
                    <a:pt x="150" y="168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" name="Freeform: Shape 49">
              <a:extLst>
                <a:ext uri="{FF2B5EF4-FFF2-40B4-BE49-F238E27FC236}">
                  <a16:creationId xmlns:a16="http://schemas.microsoft.com/office/drawing/2014/main" id="{EEDDA423-642D-424B-A996-FECE6AF73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338" y="4125872"/>
              <a:ext cx="380602" cy="380602"/>
            </a:xfrm>
            <a:custGeom>
              <a:avLst/>
              <a:gdLst>
                <a:gd name="T0" fmla="*/ 116 w 232"/>
                <a:gd name="T1" fmla="*/ 0 h 232"/>
                <a:gd name="T2" fmla="*/ 0 w 232"/>
                <a:gd name="T3" fmla="*/ 116 h 232"/>
                <a:gd name="T4" fmla="*/ 116 w 232"/>
                <a:gd name="T5" fmla="*/ 232 h 232"/>
                <a:gd name="T6" fmla="*/ 232 w 232"/>
                <a:gd name="T7" fmla="*/ 116 h 232"/>
                <a:gd name="T8" fmla="*/ 116 w 232"/>
                <a:gd name="T9" fmla="*/ 0 h 232"/>
                <a:gd name="T10" fmla="*/ 129 w 232"/>
                <a:gd name="T11" fmla="*/ 208 h 232"/>
                <a:gd name="T12" fmla="*/ 129 w 232"/>
                <a:gd name="T13" fmla="*/ 190 h 232"/>
                <a:gd name="T14" fmla="*/ 117 w 232"/>
                <a:gd name="T15" fmla="*/ 178 h 232"/>
                <a:gd name="T16" fmla="*/ 105 w 232"/>
                <a:gd name="T17" fmla="*/ 190 h 232"/>
                <a:gd name="T18" fmla="*/ 105 w 232"/>
                <a:gd name="T19" fmla="*/ 208 h 232"/>
                <a:gd name="T20" fmla="*/ 25 w 232"/>
                <a:gd name="T21" fmla="*/ 129 h 232"/>
                <a:gd name="T22" fmla="*/ 42 w 232"/>
                <a:gd name="T23" fmla="*/ 129 h 232"/>
                <a:gd name="T24" fmla="*/ 53 w 232"/>
                <a:gd name="T25" fmla="*/ 117 h 232"/>
                <a:gd name="T26" fmla="*/ 42 w 232"/>
                <a:gd name="T27" fmla="*/ 105 h 232"/>
                <a:gd name="T28" fmla="*/ 24 w 232"/>
                <a:gd name="T29" fmla="*/ 105 h 232"/>
                <a:gd name="T30" fmla="*/ 104 w 232"/>
                <a:gd name="T31" fmla="*/ 25 h 232"/>
                <a:gd name="T32" fmla="*/ 104 w 232"/>
                <a:gd name="T33" fmla="*/ 41 h 232"/>
                <a:gd name="T34" fmla="*/ 116 w 232"/>
                <a:gd name="T35" fmla="*/ 53 h 232"/>
                <a:gd name="T36" fmla="*/ 128 w 232"/>
                <a:gd name="T37" fmla="*/ 41 h 232"/>
                <a:gd name="T38" fmla="*/ 128 w 232"/>
                <a:gd name="T39" fmla="*/ 25 h 232"/>
                <a:gd name="T40" fmla="*/ 208 w 232"/>
                <a:gd name="T41" fmla="*/ 104 h 232"/>
                <a:gd name="T42" fmla="*/ 190 w 232"/>
                <a:gd name="T43" fmla="*/ 104 h 232"/>
                <a:gd name="T44" fmla="*/ 179 w 232"/>
                <a:gd name="T45" fmla="*/ 116 h 232"/>
                <a:gd name="T46" fmla="*/ 190 w 232"/>
                <a:gd name="T47" fmla="*/ 128 h 232"/>
                <a:gd name="T48" fmla="*/ 208 w 232"/>
                <a:gd name="T49" fmla="*/ 128 h 232"/>
                <a:gd name="T50" fmla="*/ 129 w 232"/>
                <a:gd name="T51" fmla="*/ 208 h 232"/>
                <a:gd name="T52" fmla="*/ 124 w 232"/>
                <a:gd name="T53" fmla="*/ 94 h 232"/>
                <a:gd name="T54" fmla="*/ 70 w 232"/>
                <a:gd name="T55" fmla="*/ 69 h 232"/>
                <a:gd name="T56" fmla="*/ 94 w 232"/>
                <a:gd name="T57" fmla="*/ 124 h 232"/>
                <a:gd name="T58" fmla="*/ 109 w 232"/>
                <a:gd name="T59" fmla="*/ 138 h 232"/>
                <a:gd name="T60" fmla="*/ 163 w 232"/>
                <a:gd name="T61" fmla="*/ 163 h 232"/>
                <a:gd name="T62" fmla="*/ 138 w 232"/>
                <a:gd name="T63" fmla="*/ 108 h 232"/>
                <a:gd name="T64" fmla="*/ 124 w 232"/>
                <a:gd name="T65" fmla="*/ 94 h 232"/>
                <a:gd name="T66" fmla="*/ 123 w 232"/>
                <a:gd name="T67" fmla="*/ 123 h 232"/>
                <a:gd name="T68" fmla="*/ 110 w 232"/>
                <a:gd name="T69" fmla="*/ 123 h 232"/>
                <a:gd name="T70" fmla="*/ 110 w 232"/>
                <a:gd name="T71" fmla="*/ 109 h 232"/>
                <a:gd name="T72" fmla="*/ 123 w 232"/>
                <a:gd name="T73" fmla="*/ 109 h 232"/>
                <a:gd name="T74" fmla="*/ 123 w 232"/>
                <a:gd name="T75" fmla="*/ 12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2" h="232">
                  <a:moveTo>
                    <a:pt x="116" y="0"/>
                  </a:moveTo>
                  <a:cubicBezTo>
                    <a:pt x="52" y="0"/>
                    <a:pt x="0" y="52"/>
                    <a:pt x="0" y="116"/>
                  </a:cubicBezTo>
                  <a:cubicBezTo>
                    <a:pt x="0" y="180"/>
                    <a:pt x="52" y="232"/>
                    <a:pt x="116" y="232"/>
                  </a:cubicBezTo>
                  <a:cubicBezTo>
                    <a:pt x="180" y="232"/>
                    <a:pt x="232" y="180"/>
                    <a:pt x="232" y="116"/>
                  </a:cubicBezTo>
                  <a:cubicBezTo>
                    <a:pt x="232" y="52"/>
                    <a:pt x="180" y="0"/>
                    <a:pt x="116" y="0"/>
                  </a:cubicBezTo>
                  <a:close/>
                  <a:moveTo>
                    <a:pt x="129" y="208"/>
                  </a:moveTo>
                  <a:cubicBezTo>
                    <a:pt x="129" y="190"/>
                    <a:pt x="129" y="190"/>
                    <a:pt x="129" y="190"/>
                  </a:cubicBezTo>
                  <a:cubicBezTo>
                    <a:pt x="129" y="183"/>
                    <a:pt x="123" y="178"/>
                    <a:pt x="117" y="178"/>
                  </a:cubicBezTo>
                  <a:cubicBezTo>
                    <a:pt x="110" y="178"/>
                    <a:pt x="105" y="183"/>
                    <a:pt x="105" y="190"/>
                  </a:cubicBezTo>
                  <a:cubicBezTo>
                    <a:pt x="105" y="208"/>
                    <a:pt x="105" y="208"/>
                    <a:pt x="105" y="208"/>
                  </a:cubicBezTo>
                  <a:cubicBezTo>
                    <a:pt x="63" y="203"/>
                    <a:pt x="30" y="170"/>
                    <a:pt x="25" y="129"/>
                  </a:cubicBezTo>
                  <a:cubicBezTo>
                    <a:pt x="42" y="129"/>
                    <a:pt x="42" y="129"/>
                    <a:pt x="42" y="129"/>
                  </a:cubicBezTo>
                  <a:cubicBezTo>
                    <a:pt x="48" y="129"/>
                    <a:pt x="53" y="123"/>
                    <a:pt x="53" y="117"/>
                  </a:cubicBezTo>
                  <a:cubicBezTo>
                    <a:pt x="53" y="110"/>
                    <a:pt x="48" y="105"/>
                    <a:pt x="42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9" y="63"/>
                    <a:pt x="63" y="30"/>
                    <a:pt x="104" y="25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104" y="47"/>
                    <a:pt x="109" y="53"/>
                    <a:pt x="116" y="53"/>
                  </a:cubicBezTo>
                  <a:cubicBezTo>
                    <a:pt x="122" y="53"/>
                    <a:pt x="128" y="47"/>
                    <a:pt x="128" y="41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69" y="30"/>
                    <a:pt x="202" y="63"/>
                    <a:pt x="208" y="104"/>
                  </a:cubicBezTo>
                  <a:cubicBezTo>
                    <a:pt x="190" y="104"/>
                    <a:pt x="190" y="104"/>
                    <a:pt x="190" y="104"/>
                  </a:cubicBezTo>
                  <a:cubicBezTo>
                    <a:pt x="184" y="104"/>
                    <a:pt x="179" y="109"/>
                    <a:pt x="179" y="116"/>
                  </a:cubicBezTo>
                  <a:cubicBezTo>
                    <a:pt x="179" y="122"/>
                    <a:pt x="184" y="128"/>
                    <a:pt x="190" y="128"/>
                  </a:cubicBezTo>
                  <a:cubicBezTo>
                    <a:pt x="208" y="128"/>
                    <a:pt x="208" y="128"/>
                    <a:pt x="208" y="128"/>
                  </a:cubicBezTo>
                  <a:cubicBezTo>
                    <a:pt x="203" y="169"/>
                    <a:pt x="170" y="202"/>
                    <a:pt x="129" y="208"/>
                  </a:cubicBezTo>
                  <a:close/>
                  <a:moveTo>
                    <a:pt x="124" y="94"/>
                  </a:moveTo>
                  <a:cubicBezTo>
                    <a:pt x="70" y="69"/>
                    <a:pt x="70" y="69"/>
                    <a:pt x="70" y="69"/>
                  </a:cubicBezTo>
                  <a:cubicBezTo>
                    <a:pt x="94" y="124"/>
                    <a:pt x="94" y="124"/>
                    <a:pt x="94" y="124"/>
                  </a:cubicBezTo>
                  <a:cubicBezTo>
                    <a:pt x="97" y="129"/>
                    <a:pt x="103" y="136"/>
                    <a:pt x="109" y="138"/>
                  </a:cubicBezTo>
                  <a:cubicBezTo>
                    <a:pt x="163" y="163"/>
                    <a:pt x="163" y="163"/>
                    <a:pt x="163" y="163"/>
                  </a:cubicBezTo>
                  <a:cubicBezTo>
                    <a:pt x="138" y="108"/>
                    <a:pt x="138" y="108"/>
                    <a:pt x="138" y="108"/>
                  </a:cubicBezTo>
                  <a:cubicBezTo>
                    <a:pt x="136" y="103"/>
                    <a:pt x="130" y="96"/>
                    <a:pt x="124" y="94"/>
                  </a:cubicBezTo>
                  <a:close/>
                  <a:moveTo>
                    <a:pt x="123" y="123"/>
                  </a:moveTo>
                  <a:cubicBezTo>
                    <a:pt x="119" y="126"/>
                    <a:pt x="113" y="126"/>
                    <a:pt x="110" y="123"/>
                  </a:cubicBezTo>
                  <a:cubicBezTo>
                    <a:pt x="106" y="119"/>
                    <a:pt x="106" y="113"/>
                    <a:pt x="110" y="109"/>
                  </a:cubicBezTo>
                  <a:cubicBezTo>
                    <a:pt x="113" y="106"/>
                    <a:pt x="119" y="106"/>
                    <a:pt x="123" y="109"/>
                  </a:cubicBezTo>
                  <a:cubicBezTo>
                    <a:pt x="127" y="113"/>
                    <a:pt x="127" y="119"/>
                    <a:pt x="123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" name="Freeform: Shape 50">
              <a:extLst>
                <a:ext uri="{FF2B5EF4-FFF2-40B4-BE49-F238E27FC236}">
                  <a16:creationId xmlns:a16="http://schemas.microsoft.com/office/drawing/2014/main" id="{7DDC2F99-D84F-40E2-8A26-E933C2BD9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350" y="4125872"/>
              <a:ext cx="380602" cy="380602"/>
            </a:xfrm>
            <a:custGeom>
              <a:avLst/>
              <a:gdLst>
                <a:gd name="T0" fmla="*/ 182 w 236"/>
                <a:gd name="T1" fmla="*/ 109 h 236"/>
                <a:gd name="T2" fmla="*/ 157 w 236"/>
                <a:gd name="T3" fmla="*/ 103 h 236"/>
                <a:gd name="T4" fmla="*/ 134 w 236"/>
                <a:gd name="T5" fmla="*/ 102 h 236"/>
                <a:gd name="T6" fmla="*/ 120 w 236"/>
                <a:gd name="T7" fmla="*/ 114 h 236"/>
                <a:gd name="T8" fmla="*/ 118 w 236"/>
                <a:gd name="T9" fmla="*/ 129 h 236"/>
                <a:gd name="T10" fmla="*/ 122 w 236"/>
                <a:gd name="T11" fmla="*/ 141 h 236"/>
                <a:gd name="T12" fmla="*/ 135 w 236"/>
                <a:gd name="T13" fmla="*/ 156 h 236"/>
                <a:gd name="T14" fmla="*/ 139 w 236"/>
                <a:gd name="T15" fmla="*/ 185 h 236"/>
                <a:gd name="T16" fmla="*/ 152 w 236"/>
                <a:gd name="T17" fmla="*/ 198 h 236"/>
                <a:gd name="T18" fmla="*/ 169 w 236"/>
                <a:gd name="T19" fmla="*/ 180 h 236"/>
                <a:gd name="T20" fmla="*/ 187 w 236"/>
                <a:gd name="T21" fmla="*/ 150 h 236"/>
                <a:gd name="T22" fmla="*/ 200 w 236"/>
                <a:gd name="T23" fmla="*/ 122 h 236"/>
                <a:gd name="T24" fmla="*/ 182 w 236"/>
                <a:gd name="T25" fmla="*/ 109 h 236"/>
                <a:gd name="T26" fmla="*/ 118 w 236"/>
                <a:gd name="T27" fmla="*/ 0 h 236"/>
                <a:gd name="T28" fmla="*/ 0 w 236"/>
                <a:gd name="T29" fmla="*/ 118 h 236"/>
                <a:gd name="T30" fmla="*/ 118 w 236"/>
                <a:gd name="T31" fmla="*/ 236 h 236"/>
                <a:gd name="T32" fmla="*/ 236 w 236"/>
                <a:gd name="T33" fmla="*/ 118 h 236"/>
                <a:gd name="T34" fmla="*/ 118 w 236"/>
                <a:gd name="T35" fmla="*/ 0 h 236"/>
                <a:gd name="T36" fmla="*/ 126 w 236"/>
                <a:gd name="T37" fmla="*/ 212 h 236"/>
                <a:gd name="T38" fmla="*/ 128 w 236"/>
                <a:gd name="T39" fmla="*/ 208 h 236"/>
                <a:gd name="T40" fmla="*/ 125 w 236"/>
                <a:gd name="T41" fmla="*/ 186 h 236"/>
                <a:gd name="T42" fmla="*/ 105 w 236"/>
                <a:gd name="T43" fmla="*/ 186 h 236"/>
                <a:gd name="T44" fmla="*/ 98 w 236"/>
                <a:gd name="T45" fmla="*/ 207 h 236"/>
                <a:gd name="T46" fmla="*/ 102 w 236"/>
                <a:gd name="T47" fmla="*/ 211 h 236"/>
                <a:gd name="T48" fmla="*/ 34 w 236"/>
                <a:gd name="T49" fmla="*/ 161 h 236"/>
                <a:gd name="T50" fmla="*/ 44 w 236"/>
                <a:gd name="T51" fmla="*/ 157 h 236"/>
                <a:gd name="T52" fmla="*/ 44 w 236"/>
                <a:gd name="T53" fmla="*/ 157 h 236"/>
                <a:gd name="T54" fmla="*/ 81 w 236"/>
                <a:gd name="T55" fmla="*/ 142 h 236"/>
                <a:gd name="T56" fmla="*/ 81 w 236"/>
                <a:gd name="T57" fmla="*/ 118 h 236"/>
                <a:gd name="T58" fmla="*/ 55 w 236"/>
                <a:gd name="T59" fmla="*/ 94 h 236"/>
                <a:gd name="T60" fmla="*/ 28 w 236"/>
                <a:gd name="T61" fmla="*/ 90 h 236"/>
                <a:gd name="T62" fmla="*/ 84 w 236"/>
                <a:gd name="T63" fmla="*/ 30 h 236"/>
                <a:gd name="T64" fmla="*/ 84 w 236"/>
                <a:gd name="T65" fmla="*/ 31 h 236"/>
                <a:gd name="T66" fmla="*/ 102 w 236"/>
                <a:gd name="T67" fmla="*/ 56 h 236"/>
                <a:gd name="T68" fmla="*/ 120 w 236"/>
                <a:gd name="T69" fmla="*/ 79 h 236"/>
                <a:gd name="T70" fmla="*/ 131 w 236"/>
                <a:gd name="T71" fmla="*/ 97 h 236"/>
                <a:gd name="T72" fmla="*/ 146 w 236"/>
                <a:gd name="T73" fmla="*/ 88 h 236"/>
                <a:gd name="T74" fmla="*/ 177 w 236"/>
                <a:gd name="T75" fmla="*/ 66 h 236"/>
                <a:gd name="T76" fmla="*/ 190 w 236"/>
                <a:gd name="T77" fmla="*/ 57 h 236"/>
                <a:gd name="T78" fmla="*/ 212 w 236"/>
                <a:gd name="T79" fmla="*/ 118 h 236"/>
                <a:gd name="T80" fmla="*/ 126 w 236"/>
                <a:gd name="T81" fmla="*/ 21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6" h="236">
                  <a:moveTo>
                    <a:pt x="182" y="109"/>
                  </a:moveTo>
                  <a:cubicBezTo>
                    <a:pt x="172" y="107"/>
                    <a:pt x="161" y="105"/>
                    <a:pt x="157" y="103"/>
                  </a:cubicBezTo>
                  <a:cubicBezTo>
                    <a:pt x="153" y="102"/>
                    <a:pt x="143" y="101"/>
                    <a:pt x="134" y="102"/>
                  </a:cubicBezTo>
                  <a:cubicBezTo>
                    <a:pt x="125" y="103"/>
                    <a:pt x="119" y="109"/>
                    <a:pt x="120" y="114"/>
                  </a:cubicBezTo>
                  <a:cubicBezTo>
                    <a:pt x="121" y="119"/>
                    <a:pt x="120" y="126"/>
                    <a:pt x="118" y="129"/>
                  </a:cubicBezTo>
                  <a:cubicBezTo>
                    <a:pt x="117" y="132"/>
                    <a:pt x="118" y="138"/>
                    <a:pt x="122" y="141"/>
                  </a:cubicBezTo>
                  <a:cubicBezTo>
                    <a:pt x="127" y="144"/>
                    <a:pt x="132" y="151"/>
                    <a:pt x="135" y="156"/>
                  </a:cubicBezTo>
                  <a:cubicBezTo>
                    <a:pt x="138" y="162"/>
                    <a:pt x="140" y="175"/>
                    <a:pt x="139" y="185"/>
                  </a:cubicBezTo>
                  <a:cubicBezTo>
                    <a:pt x="139" y="195"/>
                    <a:pt x="145" y="201"/>
                    <a:pt x="152" y="198"/>
                  </a:cubicBezTo>
                  <a:cubicBezTo>
                    <a:pt x="160" y="195"/>
                    <a:pt x="167" y="187"/>
                    <a:pt x="169" y="180"/>
                  </a:cubicBezTo>
                  <a:cubicBezTo>
                    <a:pt x="171" y="174"/>
                    <a:pt x="179" y="160"/>
                    <a:pt x="187" y="150"/>
                  </a:cubicBezTo>
                  <a:cubicBezTo>
                    <a:pt x="195" y="140"/>
                    <a:pt x="201" y="127"/>
                    <a:pt x="200" y="122"/>
                  </a:cubicBezTo>
                  <a:cubicBezTo>
                    <a:pt x="200" y="116"/>
                    <a:pt x="191" y="111"/>
                    <a:pt x="182" y="109"/>
                  </a:cubicBezTo>
                  <a:close/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  <a:moveTo>
                    <a:pt x="126" y="212"/>
                  </a:moveTo>
                  <a:cubicBezTo>
                    <a:pt x="127" y="211"/>
                    <a:pt x="128" y="209"/>
                    <a:pt x="128" y="208"/>
                  </a:cubicBezTo>
                  <a:cubicBezTo>
                    <a:pt x="130" y="201"/>
                    <a:pt x="128" y="191"/>
                    <a:pt x="125" y="186"/>
                  </a:cubicBezTo>
                  <a:cubicBezTo>
                    <a:pt x="121" y="181"/>
                    <a:pt x="112" y="181"/>
                    <a:pt x="105" y="186"/>
                  </a:cubicBezTo>
                  <a:cubicBezTo>
                    <a:pt x="97" y="191"/>
                    <a:pt x="94" y="200"/>
                    <a:pt x="98" y="207"/>
                  </a:cubicBezTo>
                  <a:cubicBezTo>
                    <a:pt x="99" y="208"/>
                    <a:pt x="100" y="210"/>
                    <a:pt x="102" y="211"/>
                  </a:cubicBezTo>
                  <a:cubicBezTo>
                    <a:pt x="72" y="206"/>
                    <a:pt x="47" y="187"/>
                    <a:pt x="34" y="161"/>
                  </a:cubicBezTo>
                  <a:cubicBezTo>
                    <a:pt x="37" y="161"/>
                    <a:pt x="40" y="159"/>
                    <a:pt x="44" y="157"/>
                  </a:cubicBezTo>
                  <a:cubicBezTo>
                    <a:pt x="44" y="157"/>
                    <a:pt x="44" y="157"/>
                    <a:pt x="44" y="157"/>
                  </a:cubicBezTo>
                  <a:cubicBezTo>
                    <a:pt x="57" y="148"/>
                    <a:pt x="74" y="141"/>
                    <a:pt x="81" y="142"/>
                  </a:cubicBezTo>
                  <a:cubicBezTo>
                    <a:pt x="89" y="142"/>
                    <a:pt x="89" y="131"/>
                    <a:pt x="81" y="118"/>
                  </a:cubicBezTo>
                  <a:cubicBezTo>
                    <a:pt x="74" y="105"/>
                    <a:pt x="62" y="94"/>
                    <a:pt x="55" y="94"/>
                  </a:cubicBezTo>
                  <a:cubicBezTo>
                    <a:pt x="48" y="94"/>
                    <a:pt x="36" y="92"/>
                    <a:pt x="28" y="90"/>
                  </a:cubicBezTo>
                  <a:cubicBezTo>
                    <a:pt x="37" y="62"/>
                    <a:pt x="58" y="41"/>
                    <a:pt x="84" y="30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6" y="39"/>
                    <a:pt x="95" y="50"/>
                    <a:pt x="102" y="56"/>
                  </a:cubicBezTo>
                  <a:cubicBezTo>
                    <a:pt x="110" y="62"/>
                    <a:pt x="118" y="72"/>
                    <a:pt x="120" y="79"/>
                  </a:cubicBezTo>
                  <a:cubicBezTo>
                    <a:pt x="122" y="85"/>
                    <a:pt x="127" y="93"/>
                    <a:pt x="131" y="97"/>
                  </a:cubicBezTo>
                  <a:cubicBezTo>
                    <a:pt x="136" y="100"/>
                    <a:pt x="142" y="96"/>
                    <a:pt x="146" y="88"/>
                  </a:cubicBezTo>
                  <a:cubicBezTo>
                    <a:pt x="150" y="80"/>
                    <a:pt x="164" y="70"/>
                    <a:pt x="177" y="66"/>
                  </a:cubicBezTo>
                  <a:cubicBezTo>
                    <a:pt x="183" y="64"/>
                    <a:pt x="187" y="61"/>
                    <a:pt x="190" y="57"/>
                  </a:cubicBezTo>
                  <a:cubicBezTo>
                    <a:pt x="204" y="74"/>
                    <a:pt x="212" y="95"/>
                    <a:pt x="212" y="118"/>
                  </a:cubicBezTo>
                  <a:cubicBezTo>
                    <a:pt x="212" y="168"/>
                    <a:pt x="174" y="208"/>
                    <a:pt x="126" y="2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cxnSp>
          <p:nvCxnSpPr>
            <p:cNvPr id="10" name="Straight Connector 54">
              <a:extLst>
                <a:ext uri="{FF2B5EF4-FFF2-40B4-BE49-F238E27FC236}">
                  <a16:creationId xmlns:a16="http://schemas.microsoft.com/office/drawing/2014/main" id="{2C27A435-A890-4A34-AED8-92FB51BCCC4E}"/>
                </a:ext>
              </a:extLst>
            </p:cNvPr>
            <p:cNvCxnSpPr/>
            <p:nvPr/>
          </p:nvCxnSpPr>
          <p:spPr>
            <a:xfrm>
              <a:off x="2551573" y="4312795"/>
              <a:ext cx="1296144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" name="Straight Connector 55">
              <a:extLst>
                <a:ext uri="{FF2B5EF4-FFF2-40B4-BE49-F238E27FC236}">
                  <a16:creationId xmlns:a16="http://schemas.microsoft.com/office/drawing/2014/main" id="{FFBEDD41-2F86-45C9-9514-293540F40C12}"/>
                </a:ext>
              </a:extLst>
            </p:cNvPr>
            <p:cNvCxnSpPr/>
            <p:nvPr/>
          </p:nvCxnSpPr>
          <p:spPr>
            <a:xfrm>
              <a:off x="4441585" y="4313126"/>
              <a:ext cx="1296144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" name="Straight Connector 56">
              <a:extLst>
                <a:ext uri="{FF2B5EF4-FFF2-40B4-BE49-F238E27FC236}">
                  <a16:creationId xmlns:a16="http://schemas.microsoft.com/office/drawing/2014/main" id="{A6298BE9-6370-4BEE-90ED-CFB6EF5B3739}"/>
                </a:ext>
              </a:extLst>
            </p:cNvPr>
            <p:cNvCxnSpPr/>
            <p:nvPr/>
          </p:nvCxnSpPr>
          <p:spPr>
            <a:xfrm>
              <a:off x="6331597" y="4312795"/>
              <a:ext cx="1296144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3" name="Straight Connector 57">
              <a:extLst>
                <a:ext uri="{FF2B5EF4-FFF2-40B4-BE49-F238E27FC236}">
                  <a16:creationId xmlns:a16="http://schemas.microsoft.com/office/drawing/2014/main" id="{1AF738C7-8398-486C-AE3E-3E102DE5DEF1}"/>
                </a:ext>
              </a:extLst>
            </p:cNvPr>
            <p:cNvCxnSpPr/>
            <p:nvPr/>
          </p:nvCxnSpPr>
          <p:spPr>
            <a:xfrm>
              <a:off x="8221609" y="4312795"/>
              <a:ext cx="1296144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E35CB9CF-C3B2-4564-B4DE-CA4D09D5684A}"/>
              </a:ext>
            </a:extLst>
          </p:cNvPr>
          <p:cNvGrpSpPr/>
          <p:nvPr/>
        </p:nvGrpSpPr>
        <p:grpSpPr>
          <a:xfrm>
            <a:off x="1456126" y="4759195"/>
            <a:ext cx="9279748" cy="1205614"/>
            <a:chOff x="874713" y="3325188"/>
            <a:chExt cx="9279748" cy="1205614"/>
          </a:xfrm>
        </p:grpSpPr>
        <p:sp>
          <p:nvSpPr>
            <p:cNvPr id="43" name="矩形 42">
              <a:extLst>
                <a:ext uri="{FF2B5EF4-FFF2-40B4-BE49-F238E27FC236}">
                  <a16:creationId xmlns:a16="http://schemas.microsoft.com/office/drawing/2014/main" id="{8E4A0FFC-0370-4ED5-8C18-C8A445829EA4}"/>
                </a:ext>
              </a:extLst>
            </p:cNvPr>
            <p:cNvSpPr/>
            <p:nvPr/>
          </p:nvSpPr>
          <p:spPr>
            <a:xfrm>
              <a:off x="874713" y="3677812"/>
              <a:ext cx="9279748" cy="85299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200</a:t>
              </a: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字以内，据统计每页幻灯片的最好控制在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5</a:t>
              </a: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分钟之内。此处添加详细文本描述，建议与标题相关并符合整体语言风格，语言描述尽量简洁生动。</a:t>
              </a:r>
            </a:p>
          </p:txBody>
        </p:sp>
        <p:sp>
          <p:nvSpPr>
            <p:cNvPr id="44" name="矩形 43">
              <a:extLst>
                <a:ext uri="{FF2B5EF4-FFF2-40B4-BE49-F238E27FC236}">
                  <a16:creationId xmlns:a16="http://schemas.microsoft.com/office/drawing/2014/main" id="{481D340D-96DF-46B9-8D24-D76A69074EA2}"/>
                </a:ext>
              </a:extLst>
            </p:cNvPr>
            <p:cNvSpPr/>
            <p:nvPr/>
          </p:nvSpPr>
          <p:spPr>
            <a:xfrm>
              <a:off x="874713" y="3325188"/>
              <a:ext cx="3361732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单击此处添加标题文本</a:t>
              </a:r>
            </a:p>
          </p:txBody>
        </p:sp>
      </p:grpSp>
      <p:sp>
        <p:nvSpPr>
          <p:cNvPr id="45" name="任意多边形: 形状 44">
            <a:extLst>
              <a:ext uri="{FF2B5EF4-FFF2-40B4-BE49-F238E27FC236}">
                <a16:creationId xmlns:a16="http://schemas.microsoft.com/office/drawing/2014/main" id="{6B4519D7-62A1-4646-85A2-004B0CF7F451}"/>
              </a:ext>
            </a:extLst>
          </p:cNvPr>
          <p:cNvSpPr/>
          <p:nvPr/>
        </p:nvSpPr>
        <p:spPr>
          <a:xfrm rot="13437157">
            <a:off x="1088682" y="820439"/>
            <a:ext cx="332188" cy="332187"/>
          </a:xfrm>
          <a:custGeom>
            <a:avLst/>
            <a:gdLst>
              <a:gd name="connsiteX0" fmla="*/ 1901372 w 3802744"/>
              <a:gd name="connsiteY0" fmla="*/ 0 h 3802742"/>
              <a:gd name="connsiteX1" fmla="*/ 3802744 w 3802744"/>
              <a:gd name="connsiteY1" fmla="*/ 1901371 h 3802742"/>
              <a:gd name="connsiteX2" fmla="*/ 1901372 w 3802744"/>
              <a:gd name="connsiteY2" fmla="*/ 3802742 h 3802742"/>
              <a:gd name="connsiteX3" fmla="*/ 0 w 3802744"/>
              <a:gd name="connsiteY3" fmla="*/ 1901371 h 3802742"/>
              <a:gd name="connsiteX4" fmla="*/ 1901372 w 3802744"/>
              <a:gd name="connsiteY4" fmla="*/ 0 h 3802742"/>
              <a:gd name="connsiteX5" fmla="*/ 1901372 w 3802744"/>
              <a:gd name="connsiteY5" fmla="*/ 501176 h 3802742"/>
              <a:gd name="connsiteX6" fmla="*/ 501177 w 3802744"/>
              <a:gd name="connsiteY6" fmla="*/ 1901371 h 3802742"/>
              <a:gd name="connsiteX7" fmla="*/ 1901372 w 3802744"/>
              <a:gd name="connsiteY7" fmla="*/ 3301566 h 3802742"/>
              <a:gd name="connsiteX8" fmla="*/ 3301568 w 3802744"/>
              <a:gd name="connsiteY8" fmla="*/ 1901371 h 3802742"/>
              <a:gd name="connsiteX9" fmla="*/ 1901372 w 3802744"/>
              <a:gd name="connsiteY9" fmla="*/ 501176 h 3802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2744" h="3802742">
                <a:moveTo>
                  <a:pt x="1901372" y="0"/>
                </a:moveTo>
                <a:cubicBezTo>
                  <a:pt x="2951471" y="0"/>
                  <a:pt x="3802744" y="851273"/>
                  <a:pt x="3802744" y="1901371"/>
                </a:cubicBezTo>
                <a:cubicBezTo>
                  <a:pt x="3802744" y="2951469"/>
                  <a:pt x="2951471" y="3802742"/>
                  <a:pt x="1901372" y="3802742"/>
                </a:cubicBezTo>
                <a:cubicBezTo>
                  <a:pt x="851273" y="3802742"/>
                  <a:pt x="0" y="2951469"/>
                  <a:pt x="0" y="1901371"/>
                </a:cubicBezTo>
                <a:cubicBezTo>
                  <a:pt x="0" y="851273"/>
                  <a:pt x="851273" y="0"/>
                  <a:pt x="1901372" y="0"/>
                </a:cubicBezTo>
                <a:close/>
                <a:moveTo>
                  <a:pt x="1901372" y="501176"/>
                </a:moveTo>
                <a:cubicBezTo>
                  <a:pt x="1128065" y="501176"/>
                  <a:pt x="501177" y="1128065"/>
                  <a:pt x="501177" y="1901371"/>
                </a:cubicBezTo>
                <a:cubicBezTo>
                  <a:pt x="501177" y="2674677"/>
                  <a:pt x="1128065" y="3301566"/>
                  <a:pt x="1901372" y="3301566"/>
                </a:cubicBezTo>
                <a:cubicBezTo>
                  <a:pt x="2674679" y="3301566"/>
                  <a:pt x="3301568" y="2674677"/>
                  <a:pt x="3301568" y="1901371"/>
                </a:cubicBezTo>
                <a:cubicBezTo>
                  <a:pt x="3301568" y="1128065"/>
                  <a:pt x="2674679" y="501176"/>
                  <a:pt x="1901372" y="501176"/>
                </a:cubicBezTo>
                <a:close/>
              </a:path>
            </a:pathLst>
          </a:custGeom>
          <a:gradFill>
            <a:gsLst>
              <a:gs pos="18000">
                <a:srgbClr val="313BD0">
                  <a:alpha val="0"/>
                </a:srgbClr>
              </a:gs>
              <a:gs pos="100000">
                <a:srgbClr val="00F2F2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DD6C3E16-A173-431E-B8B0-00CC2E24D632}"/>
              </a:ext>
            </a:extLst>
          </p:cNvPr>
          <p:cNvGrpSpPr/>
          <p:nvPr/>
        </p:nvGrpSpPr>
        <p:grpSpPr>
          <a:xfrm>
            <a:off x="1568141" y="345622"/>
            <a:ext cx="4677472" cy="717879"/>
            <a:chOff x="2983480" y="4169076"/>
            <a:chExt cx="11526766" cy="717879"/>
          </a:xfrm>
        </p:grpSpPr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EC99E1E0-CE47-4086-A6D9-2176E4904479}"/>
                </a:ext>
              </a:extLst>
            </p:cNvPr>
            <p:cNvSpPr txBox="1"/>
            <p:nvPr/>
          </p:nvSpPr>
          <p:spPr>
            <a:xfrm>
              <a:off x="2983480" y="4169076"/>
              <a:ext cx="8663108" cy="560153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14000"/>
                </a:lnSpc>
              </a:pPr>
              <a:r>
                <a:rPr lang="zh-CN" altLang="en-US" sz="2800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添加标题文本此处</a:t>
              </a:r>
              <a:endParaRPr lang="en-US" altLang="zh-CN" sz="28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B3226EB4-7B2E-49B8-80DD-0CC1DA512E3C}"/>
                </a:ext>
              </a:extLst>
            </p:cNvPr>
            <p:cNvSpPr txBox="1"/>
            <p:nvPr/>
          </p:nvSpPr>
          <p:spPr>
            <a:xfrm>
              <a:off x="2983480" y="4625793"/>
              <a:ext cx="11526766" cy="26116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14000"/>
                </a:lnSpc>
              </a:pPr>
              <a:r>
                <a:rPr lang="en-US" altLang="zh-CN" sz="1050" dirty="0">
                  <a:solidFill>
                    <a:schemeClr val="bg1"/>
                  </a:solidFill>
                  <a:cs typeface="+mn-ea"/>
                  <a:sym typeface="+mn-lt"/>
                </a:rPr>
                <a:t>The user can demonstrate on a projector or computer,</a:t>
              </a: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E4544C72-DAF4-41F7-85BE-3996F3562DC1}"/>
              </a:ext>
            </a:extLst>
          </p:cNvPr>
          <p:cNvGrpSpPr/>
          <p:nvPr/>
        </p:nvGrpSpPr>
        <p:grpSpPr>
          <a:xfrm>
            <a:off x="305468" y="224609"/>
            <a:ext cx="997929" cy="997929"/>
            <a:chOff x="5093491" y="479541"/>
            <a:chExt cx="997929" cy="997929"/>
          </a:xfrm>
        </p:grpSpPr>
        <p:sp>
          <p:nvSpPr>
            <p:cNvPr id="50" name="椭圆 49">
              <a:extLst>
                <a:ext uri="{FF2B5EF4-FFF2-40B4-BE49-F238E27FC236}">
                  <a16:creationId xmlns:a16="http://schemas.microsoft.com/office/drawing/2014/main" id="{148F38A1-38CB-45ED-9E05-84AC0DA607B4}"/>
                </a:ext>
              </a:extLst>
            </p:cNvPr>
            <p:cNvSpPr/>
            <p:nvPr/>
          </p:nvSpPr>
          <p:spPr>
            <a:xfrm>
              <a:off x="5093491" y="479541"/>
              <a:ext cx="997929" cy="997929"/>
            </a:xfrm>
            <a:prstGeom prst="ellipse">
              <a:avLst/>
            </a:prstGeom>
            <a:gradFill flip="none" rotWithShape="1">
              <a:gsLst>
                <a:gs pos="0">
                  <a:srgbClr val="00F2F2"/>
                </a:gs>
                <a:gs pos="100000">
                  <a:srgbClr val="313BD0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90949B03-2CF7-4AA3-87F4-4D53D5E92289}"/>
                </a:ext>
              </a:extLst>
            </p:cNvPr>
            <p:cNvSpPr txBox="1"/>
            <p:nvPr/>
          </p:nvSpPr>
          <p:spPr>
            <a:xfrm>
              <a:off x="5165094" y="574774"/>
              <a:ext cx="854721" cy="769441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r>
                <a:rPr lang="en-US" altLang="zh-CN" sz="4400" b="1" dirty="0">
                  <a:solidFill>
                    <a:schemeClr val="bg1"/>
                  </a:solidFill>
                  <a:effectLst/>
                  <a:latin typeface="Arial Rounded MT Bold" panose="020F0704030504030204" pitchFamily="34" charset="0"/>
                  <a:ea typeface="字体圈欣意冠黑体" panose="00000500000000000000" pitchFamily="2" charset="-122"/>
                  <a:cs typeface="+mn-ea"/>
                  <a:sym typeface="+mn-lt"/>
                </a:rPr>
                <a:t>01</a:t>
              </a:r>
              <a:endParaRPr lang="zh-CN" altLang="en-US" sz="4400" b="1" dirty="0">
                <a:solidFill>
                  <a:schemeClr val="bg1"/>
                </a:solidFill>
                <a:effectLst/>
                <a:latin typeface="Arial Rounded MT Bold" panose="020F0704030504030204" pitchFamily="34" charset="0"/>
                <a:ea typeface="字体圈欣意冠黑体" panose="00000500000000000000" pitchFamily="2" charset="-122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07980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ABC26F05-08F5-46B2-A68F-A15792AE9CD1}"/>
              </a:ext>
            </a:extLst>
          </p:cNvPr>
          <p:cNvGrpSpPr/>
          <p:nvPr/>
        </p:nvGrpSpPr>
        <p:grpSpPr>
          <a:xfrm>
            <a:off x="1805847" y="1772480"/>
            <a:ext cx="9634154" cy="638549"/>
            <a:chOff x="1805847" y="1772480"/>
            <a:chExt cx="9634154" cy="638549"/>
          </a:xfrm>
        </p:grpSpPr>
        <p:grpSp>
          <p:nvGrpSpPr>
            <p:cNvPr id="4" name="Group 31">
              <a:extLst>
                <a:ext uri="{FF2B5EF4-FFF2-40B4-BE49-F238E27FC236}">
                  <a16:creationId xmlns:a16="http://schemas.microsoft.com/office/drawing/2014/main" id="{AB2893B6-67D4-4CED-AA04-7E6C00565CC4}"/>
                </a:ext>
              </a:extLst>
            </p:cNvPr>
            <p:cNvGrpSpPr/>
            <p:nvPr/>
          </p:nvGrpSpPr>
          <p:grpSpPr>
            <a:xfrm>
              <a:off x="1805847" y="1772480"/>
              <a:ext cx="7195684" cy="638549"/>
              <a:chOff x="1721944" y="1598308"/>
              <a:chExt cx="7195684" cy="638549"/>
            </a:xfrm>
          </p:grpSpPr>
          <p:sp>
            <p:nvSpPr>
              <p:cNvPr id="17" name="Parallelogram 3">
                <a:extLst>
                  <a:ext uri="{FF2B5EF4-FFF2-40B4-BE49-F238E27FC236}">
                    <a16:creationId xmlns:a16="http://schemas.microsoft.com/office/drawing/2014/main" id="{327984E7-BD38-44CA-B0B1-197366D61495}"/>
                  </a:ext>
                </a:extLst>
              </p:cNvPr>
              <p:cNvSpPr/>
              <p:nvPr/>
            </p:nvSpPr>
            <p:spPr>
              <a:xfrm>
                <a:off x="1721944" y="1598308"/>
                <a:ext cx="7195684" cy="638549"/>
              </a:xfrm>
              <a:prstGeom prst="parallelogram">
                <a:avLst>
                  <a:gd name="adj" fmla="val 93224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0" tIns="0" rIns="0" bIns="0" anchor="ctr" anchorCtr="1">
                <a:normAutofit/>
              </a:bodyPr>
              <a:lstStyle/>
              <a:p>
                <a:pPr algn="ctr">
                  <a:lnSpc>
                    <a:spcPct val="120000"/>
                  </a:lnSpc>
                </a:pPr>
                <a:endParaRPr lang="zh-CN" altLang="en-US" sz="12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" name="Freeform: Shape 12">
                <a:extLst>
                  <a:ext uri="{FF2B5EF4-FFF2-40B4-BE49-F238E27FC236}">
                    <a16:creationId xmlns:a16="http://schemas.microsoft.com/office/drawing/2014/main" id="{F78A67FF-A671-4C64-BDC9-099417DE5E27}"/>
                  </a:ext>
                </a:extLst>
              </p:cNvPr>
              <p:cNvSpPr/>
              <p:nvPr/>
            </p:nvSpPr>
            <p:spPr>
              <a:xfrm flipH="1">
                <a:off x="7732450" y="1714122"/>
                <a:ext cx="589285" cy="406920"/>
              </a:xfrm>
              <a:custGeom>
                <a:avLst/>
                <a:gdLst>
                  <a:gd name="connsiteX0" fmla="*/ 271918 w 429429"/>
                  <a:gd name="connsiteY0" fmla="*/ 270401 h 296532"/>
                  <a:gd name="connsiteX1" fmla="*/ 271918 w 429429"/>
                  <a:gd name="connsiteY1" fmla="*/ 287244 h 296532"/>
                  <a:gd name="connsiteX2" fmla="*/ 157510 w 429429"/>
                  <a:gd name="connsiteY2" fmla="*/ 287244 h 296532"/>
                  <a:gd name="connsiteX3" fmla="*/ 157510 w 429429"/>
                  <a:gd name="connsiteY3" fmla="*/ 270401 h 296532"/>
                  <a:gd name="connsiteX4" fmla="*/ 429429 w 429429"/>
                  <a:gd name="connsiteY4" fmla="*/ 261113 h 296532"/>
                  <a:gd name="connsiteX5" fmla="*/ 0 w 429429"/>
                  <a:gd name="connsiteY5" fmla="*/ 261113 h 296532"/>
                  <a:gd name="connsiteX6" fmla="*/ 0 w 429429"/>
                  <a:gd name="connsiteY6" fmla="*/ 278453 h 296532"/>
                  <a:gd name="connsiteX7" fmla="*/ 13794 w 429429"/>
                  <a:gd name="connsiteY7" fmla="*/ 296532 h 296532"/>
                  <a:gd name="connsiteX8" fmla="*/ 415635 w 429429"/>
                  <a:gd name="connsiteY8" fmla="*/ 296532 h 296532"/>
                  <a:gd name="connsiteX9" fmla="*/ 429429 w 429429"/>
                  <a:gd name="connsiteY9" fmla="*/ 278453 h 296532"/>
                  <a:gd name="connsiteX10" fmla="*/ 335480 w 429429"/>
                  <a:gd name="connsiteY10" fmla="*/ 29961 h 296532"/>
                  <a:gd name="connsiteX11" fmla="*/ 335480 w 429429"/>
                  <a:gd name="connsiteY11" fmla="*/ 212544 h 296532"/>
                  <a:gd name="connsiteX12" fmla="*/ 93950 w 429429"/>
                  <a:gd name="connsiteY12" fmla="*/ 212544 h 296532"/>
                  <a:gd name="connsiteX13" fmla="*/ 93950 w 429429"/>
                  <a:gd name="connsiteY13" fmla="*/ 29961 h 296532"/>
                  <a:gd name="connsiteX14" fmla="*/ 331609 w 429429"/>
                  <a:gd name="connsiteY14" fmla="*/ 0 h 296532"/>
                  <a:gd name="connsiteX15" fmla="*/ 97821 w 429429"/>
                  <a:gd name="connsiteY15" fmla="*/ 0 h 296532"/>
                  <a:gd name="connsiteX16" fmla="*/ 57403 w 429429"/>
                  <a:gd name="connsiteY16" fmla="*/ 40418 h 296532"/>
                  <a:gd name="connsiteX17" fmla="*/ 57403 w 429429"/>
                  <a:gd name="connsiteY17" fmla="*/ 202087 h 296532"/>
                  <a:gd name="connsiteX18" fmla="*/ 97821 w 429429"/>
                  <a:gd name="connsiteY18" fmla="*/ 242505 h 296532"/>
                  <a:gd name="connsiteX19" fmla="*/ 331609 w 429429"/>
                  <a:gd name="connsiteY19" fmla="*/ 242505 h 296532"/>
                  <a:gd name="connsiteX20" fmla="*/ 372027 w 429429"/>
                  <a:gd name="connsiteY20" fmla="*/ 202087 h 296532"/>
                  <a:gd name="connsiteX21" fmla="*/ 372027 w 429429"/>
                  <a:gd name="connsiteY21" fmla="*/ 40418 h 296532"/>
                  <a:gd name="connsiteX22" fmla="*/ 331609 w 429429"/>
                  <a:gd name="connsiteY22" fmla="*/ 0 h 296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29429" h="296532">
                    <a:moveTo>
                      <a:pt x="271918" y="270401"/>
                    </a:moveTo>
                    <a:lnTo>
                      <a:pt x="271918" y="287244"/>
                    </a:lnTo>
                    <a:lnTo>
                      <a:pt x="157510" y="287244"/>
                    </a:lnTo>
                    <a:lnTo>
                      <a:pt x="157510" y="270401"/>
                    </a:lnTo>
                    <a:close/>
                    <a:moveTo>
                      <a:pt x="429429" y="261113"/>
                    </a:moveTo>
                    <a:lnTo>
                      <a:pt x="0" y="261113"/>
                    </a:lnTo>
                    <a:lnTo>
                      <a:pt x="0" y="278453"/>
                    </a:lnTo>
                    <a:cubicBezTo>
                      <a:pt x="0" y="288438"/>
                      <a:pt x="6176" y="296532"/>
                      <a:pt x="13794" y="296532"/>
                    </a:cubicBezTo>
                    <a:lnTo>
                      <a:pt x="415635" y="296532"/>
                    </a:lnTo>
                    <a:cubicBezTo>
                      <a:pt x="423253" y="296532"/>
                      <a:pt x="429429" y="288438"/>
                      <a:pt x="429429" y="278453"/>
                    </a:cubicBezTo>
                    <a:close/>
                    <a:moveTo>
                      <a:pt x="335480" y="29961"/>
                    </a:moveTo>
                    <a:lnTo>
                      <a:pt x="335480" y="212544"/>
                    </a:lnTo>
                    <a:lnTo>
                      <a:pt x="93950" y="212544"/>
                    </a:lnTo>
                    <a:lnTo>
                      <a:pt x="93950" y="29961"/>
                    </a:lnTo>
                    <a:close/>
                    <a:moveTo>
                      <a:pt x="331609" y="0"/>
                    </a:moveTo>
                    <a:lnTo>
                      <a:pt x="97821" y="0"/>
                    </a:lnTo>
                    <a:cubicBezTo>
                      <a:pt x="75499" y="0"/>
                      <a:pt x="57403" y="18096"/>
                      <a:pt x="57403" y="40418"/>
                    </a:cubicBezTo>
                    <a:lnTo>
                      <a:pt x="57403" y="202087"/>
                    </a:lnTo>
                    <a:cubicBezTo>
                      <a:pt x="57403" y="224409"/>
                      <a:pt x="75499" y="242505"/>
                      <a:pt x="97821" y="242505"/>
                    </a:cubicBezTo>
                    <a:lnTo>
                      <a:pt x="331609" y="242505"/>
                    </a:lnTo>
                    <a:cubicBezTo>
                      <a:pt x="353931" y="242505"/>
                      <a:pt x="372027" y="224409"/>
                      <a:pt x="372027" y="202087"/>
                    </a:cubicBezTo>
                    <a:lnTo>
                      <a:pt x="372027" y="40418"/>
                    </a:lnTo>
                    <a:cubicBezTo>
                      <a:pt x="372027" y="18096"/>
                      <a:pt x="353931" y="0"/>
                      <a:pt x="33160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24" name="矩形 23">
              <a:extLst>
                <a:ext uri="{FF2B5EF4-FFF2-40B4-BE49-F238E27FC236}">
                  <a16:creationId xmlns:a16="http://schemas.microsoft.com/office/drawing/2014/main" id="{71E76271-7AC5-4406-A711-EA0B15009773}"/>
                </a:ext>
              </a:extLst>
            </p:cNvPr>
            <p:cNvSpPr/>
            <p:nvPr/>
          </p:nvSpPr>
          <p:spPr>
            <a:xfrm>
              <a:off x="2579539" y="1792697"/>
              <a:ext cx="5040317" cy="6093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" name="矩形 24">
              <a:extLst>
                <a:ext uri="{FF2B5EF4-FFF2-40B4-BE49-F238E27FC236}">
                  <a16:creationId xmlns:a16="http://schemas.microsoft.com/office/drawing/2014/main" id="{1EF715BA-CE5A-4858-A70E-DB34ED758434}"/>
                </a:ext>
              </a:extLst>
            </p:cNvPr>
            <p:cNvSpPr/>
            <p:nvPr/>
          </p:nvSpPr>
          <p:spPr>
            <a:xfrm>
              <a:off x="9198027" y="1916145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B758FBAC-A915-4306-95E2-67AA8D70CA89}"/>
              </a:ext>
            </a:extLst>
          </p:cNvPr>
          <p:cNvGrpSpPr/>
          <p:nvPr/>
        </p:nvGrpSpPr>
        <p:grpSpPr>
          <a:xfrm>
            <a:off x="1805847" y="2904219"/>
            <a:ext cx="9634154" cy="638549"/>
            <a:chOff x="1805847" y="2904219"/>
            <a:chExt cx="9634154" cy="638549"/>
          </a:xfrm>
        </p:grpSpPr>
        <p:grpSp>
          <p:nvGrpSpPr>
            <p:cNvPr id="5" name="Group 30">
              <a:extLst>
                <a:ext uri="{FF2B5EF4-FFF2-40B4-BE49-F238E27FC236}">
                  <a16:creationId xmlns:a16="http://schemas.microsoft.com/office/drawing/2014/main" id="{F173243E-BC5F-42C0-9B9B-0901948E76D2}"/>
                </a:ext>
              </a:extLst>
            </p:cNvPr>
            <p:cNvGrpSpPr/>
            <p:nvPr/>
          </p:nvGrpSpPr>
          <p:grpSpPr>
            <a:xfrm>
              <a:off x="1805847" y="2904219"/>
              <a:ext cx="7195683" cy="638549"/>
              <a:chOff x="1721944" y="2772656"/>
              <a:chExt cx="7195683" cy="638549"/>
            </a:xfrm>
          </p:grpSpPr>
          <p:sp>
            <p:nvSpPr>
              <p:cNvPr id="14" name="Parallelogram 5">
                <a:extLst>
                  <a:ext uri="{FF2B5EF4-FFF2-40B4-BE49-F238E27FC236}">
                    <a16:creationId xmlns:a16="http://schemas.microsoft.com/office/drawing/2014/main" id="{7191BD74-7354-41BD-8C1C-09855B99E48B}"/>
                  </a:ext>
                </a:extLst>
              </p:cNvPr>
              <p:cNvSpPr/>
              <p:nvPr/>
            </p:nvSpPr>
            <p:spPr>
              <a:xfrm>
                <a:off x="1721944" y="2772656"/>
                <a:ext cx="7195683" cy="638549"/>
              </a:xfrm>
              <a:prstGeom prst="parallelogram">
                <a:avLst>
                  <a:gd name="adj" fmla="val 93224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rmAutofit/>
              </a:bodyPr>
              <a:lstStyle/>
              <a:p>
                <a:pPr algn="ctr">
                  <a:lnSpc>
                    <a:spcPct val="120000"/>
                  </a:lnSpc>
                </a:pPr>
                <a:endParaRPr lang="zh-CN" altLang="en-US" sz="12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" name="Freeform: Shape 13">
                <a:extLst>
                  <a:ext uri="{FF2B5EF4-FFF2-40B4-BE49-F238E27FC236}">
                    <a16:creationId xmlns:a16="http://schemas.microsoft.com/office/drawing/2014/main" id="{4C3F1E39-4D92-48C3-956E-383221F31C59}"/>
                  </a:ext>
                </a:extLst>
              </p:cNvPr>
              <p:cNvSpPr/>
              <p:nvPr/>
            </p:nvSpPr>
            <p:spPr>
              <a:xfrm flipH="1">
                <a:off x="7865598" y="2832105"/>
                <a:ext cx="322989" cy="519651"/>
              </a:xfrm>
              <a:custGeom>
                <a:avLst/>
                <a:gdLst>
                  <a:gd name="connsiteX0" fmla="*/ 71752 w 140792"/>
                  <a:gd name="connsiteY0" fmla="*/ 226396 h 260033"/>
                  <a:gd name="connsiteX1" fmla="*/ 82712 w 140792"/>
                  <a:gd name="connsiteY1" fmla="*/ 242217 h 260033"/>
                  <a:gd name="connsiteX2" fmla="*/ 71752 w 140792"/>
                  <a:gd name="connsiteY2" fmla="*/ 258038 h 260033"/>
                  <a:gd name="connsiteX3" fmla="*/ 60792 w 140792"/>
                  <a:gd name="connsiteY3" fmla="*/ 242217 h 260033"/>
                  <a:gd name="connsiteX4" fmla="*/ 71752 w 140792"/>
                  <a:gd name="connsiteY4" fmla="*/ 226396 h 260033"/>
                  <a:gd name="connsiteX5" fmla="*/ 102218 w 140792"/>
                  <a:gd name="connsiteY5" fmla="*/ 49274 h 260033"/>
                  <a:gd name="connsiteX6" fmla="*/ 117932 w 140792"/>
                  <a:gd name="connsiteY6" fmla="*/ 64988 h 260033"/>
                  <a:gd name="connsiteX7" fmla="*/ 117932 w 140792"/>
                  <a:gd name="connsiteY7" fmla="*/ 201594 h 260033"/>
                  <a:gd name="connsiteX8" fmla="*/ 102218 w 140792"/>
                  <a:gd name="connsiteY8" fmla="*/ 217308 h 260033"/>
                  <a:gd name="connsiteX9" fmla="*/ 39362 w 140792"/>
                  <a:gd name="connsiteY9" fmla="*/ 217308 h 260033"/>
                  <a:gd name="connsiteX10" fmla="*/ 23648 w 140792"/>
                  <a:gd name="connsiteY10" fmla="*/ 201594 h 260033"/>
                  <a:gd name="connsiteX11" fmla="*/ 23648 w 140792"/>
                  <a:gd name="connsiteY11" fmla="*/ 64988 h 260033"/>
                  <a:gd name="connsiteX12" fmla="*/ 39362 w 140792"/>
                  <a:gd name="connsiteY12" fmla="*/ 49274 h 260033"/>
                  <a:gd name="connsiteX13" fmla="*/ 96090 w 140792"/>
                  <a:gd name="connsiteY13" fmla="*/ 17897 h 260033"/>
                  <a:gd name="connsiteX14" fmla="*/ 96090 w 140792"/>
                  <a:gd name="connsiteY14" fmla="*/ 24924 h 260033"/>
                  <a:gd name="connsiteX15" fmla="*/ 48250 w 140792"/>
                  <a:gd name="connsiteY15" fmla="*/ 24924 h 260033"/>
                  <a:gd name="connsiteX16" fmla="*/ 48250 w 140792"/>
                  <a:gd name="connsiteY16" fmla="*/ 17897 h 260033"/>
                  <a:gd name="connsiteX17" fmla="*/ 117326 w 140792"/>
                  <a:gd name="connsiteY17" fmla="*/ 0 h 260033"/>
                  <a:gd name="connsiteX18" fmla="*/ 23466 w 140792"/>
                  <a:gd name="connsiteY18" fmla="*/ 0 h 260033"/>
                  <a:gd name="connsiteX19" fmla="*/ 0 w 140792"/>
                  <a:gd name="connsiteY19" fmla="*/ 23466 h 260033"/>
                  <a:gd name="connsiteX20" fmla="*/ 0 w 140792"/>
                  <a:gd name="connsiteY20" fmla="*/ 236567 h 260033"/>
                  <a:gd name="connsiteX21" fmla="*/ 23466 w 140792"/>
                  <a:gd name="connsiteY21" fmla="*/ 260033 h 260033"/>
                  <a:gd name="connsiteX22" fmla="*/ 117326 w 140792"/>
                  <a:gd name="connsiteY22" fmla="*/ 260033 h 260033"/>
                  <a:gd name="connsiteX23" fmla="*/ 140792 w 140792"/>
                  <a:gd name="connsiteY23" fmla="*/ 236567 h 260033"/>
                  <a:gd name="connsiteX24" fmla="*/ 140792 w 140792"/>
                  <a:gd name="connsiteY24" fmla="*/ 23466 h 260033"/>
                  <a:gd name="connsiteX25" fmla="*/ 117326 w 140792"/>
                  <a:gd name="connsiteY25" fmla="*/ 0 h 260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40792" h="260033">
                    <a:moveTo>
                      <a:pt x="71752" y="226396"/>
                    </a:moveTo>
                    <a:cubicBezTo>
                      <a:pt x="77805" y="226396"/>
                      <a:pt x="82712" y="233479"/>
                      <a:pt x="82712" y="242217"/>
                    </a:cubicBezTo>
                    <a:cubicBezTo>
                      <a:pt x="82712" y="250955"/>
                      <a:pt x="77805" y="258038"/>
                      <a:pt x="71752" y="258038"/>
                    </a:cubicBezTo>
                    <a:cubicBezTo>
                      <a:pt x="65699" y="258038"/>
                      <a:pt x="60792" y="250955"/>
                      <a:pt x="60792" y="242217"/>
                    </a:cubicBezTo>
                    <a:cubicBezTo>
                      <a:pt x="60792" y="233479"/>
                      <a:pt x="65699" y="226396"/>
                      <a:pt x="71752" y="226396"/>
                    </a:cubicBezTo>
                    <a:close/>
                    <a:moveTo>
                      <a:pt x="102218" y="49274"/>
                    </a:moveTo>
                    <a:cubicBezTo>
                      <a:pt x="110897" y="49274"/>
                      <a:pt x="117932" y="56309"/>
                      <a:pt x="117932" y="64988"/>
                    </a:cubicBezTo>
                    <a:lnTo>
                      <a:pt x="117932" y="201594"/>
                    </a:lnTo>
                    <a:cubicBezTo>
                      <a:pt x="117932" y="210273"/>
                      <a:pt x="110897" y="217308"/>
                      <a:pt x="102218" y="217308"/>
                    </a:cubicBezTo>
                    <a:lnTo>
                      <a:pt x="39362" y="217308"/>
                    </a:lnTo>
                    <a:cubicBezTo>
                      <a:pt x="30683" y="217308"/>
                      <a:pt x="23648" y="210273"/>
                      <a:pt x="23648" y="201594"/>
                    </a:cubicBezTo>
                    <a:lnTo>
                      <a:pt x="23648" y="64988"/>
                    </a:lnTo>
                    <a:cubicBezTo>
                      <a:pt x="23648" y="56309"/>
                      <a:pt x="30683" y="49274"/>
                      <a:pt x="39362" y="49274"/>
                    </a:cubicBezTo>
                    <a:close/>
                    <a:moveTo>
                      <a:pt x="96090" y="17897"/>
                    </a:moveTo>
                    <a:lnTo>
                      <a:pt x="96090" y="24924"/>
                    </a:lnTo>
                    <a:lnTo>
                      <a:pt x="48250" y="24924"/>
                    </a:lnTo>
                    <a:lnTo>
                      <a:pt x="48250" y="17897"/>
                    </a:lnTo>
                    <a:close/>
                    <a:moveTo>
                      <a:pt x="117326" y="0"/>
                    </a:moveTo>
                    <a:lnTo>
                      <a:pt x="23466" y="0"/>
                    </a:lnTo>
                    <a:cubicBezTo>
                      <a:pt x="10506" y="0"/>
                      <a:pt x="0" y="10506"/>
                      <a:pt x="0" y="23466"/>
                    </a:cubicBezTo>
                    <a:lnTo>
                      <a:pt x="0" y="236567"/>
                    </a:lnTo>
                    <a:cubicBezTo>
                      <a:pt x="0" y="249527"/>
                      <a:pt x="10506" y="260033"/>
                      <a:pt x="23466" y="260033"/>
                    </a:cubicBezTo>
                    <a:lnTo>
                      <a:pt x="117326" y="260033"/>
                    </a:lnTo>
                    <a:cubicBezTo>
                      <a:pt x="130286" y="260033"/>
                      <a:pt x="140792" y="249527"/>
                      <a:pt x="140792" y="236567"/>
                    </a:cubicBezTo>
                    <a:lnTo>
                      <a:pt x="140792" y="23466"/>
                    </a:lnTo>
                    <a:cubicBezTo>
                      <a:pt x="140792" y="10506"/>
                      <a:pt x="130286" y="0"/>
                      <a:pt x="11732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26" name="矩形 25">
              <a:extLst>
                <a:ext uri="{FF2B5EF4-FFF2-40B4-BE49-F238E27FC236}">
                  <a16:creationId xmlns:a16="http://schemas.microsoft.com/office/drawing/2014/main" id="{2F2479B3-8995-4683-978A-2B6E62CC6797}"/>
                </a:ext>
              </a:extLst>
            </p:cNvPr>
            <p:cNvSpPr/>
            <p:nvPr/>
          </p:nvSpPr>
          <p:spPr>
            <a:xfrm>
              <a:off x="9198027" y="3022861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  <p:sp>
          <p:nvSpPr>
            <p:cNvPr id="29" name="矩形 28">
              <a:extLst>
                <a:ext uri="{FF2B5EF4-FFF2-40B4-BE49-F238E27FC236}">
                  <a16:creationId xmlns:a16="http://schemas.microsoft.com/office/drawing/2014/main" id="{2CC6C047-EAF9-4F30-8B4F-99A091DAC0CC}"/>
                </a:ext>
              </a:extLst>
            </p:cNvPr>
            <p:cNvSpPr/>
            <p:nvPr/>
          </p:nvSpPr>
          <p:spPr>
            <a:xfrm>
              <a:off x="2579539" y="2913947"/>
              <a:ext cx="5040317" cy="6093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10544A78-3BB4-42D9-B805-68A824D3E12A}"/>
              </a:ext>
            </a:extLst>
          </p:cNvPr>
          <p:cNvGrpSpPr/>
          <p:nvPr/>
        </p:nvGrpSpPr>
        <p:grpSpPr>
          <a:xfrm>
            <a:off x="1805847" y="4035958"/>
            <a:ext cx="9634154" cy="638549"/>
            <a:chOff x="1805847" y="4035958"/>
            <a:chExt cx="9634154" cy="638549"/>
          </a:xfrm>
        </p:grpSpPr>
        <p:grpSp>
          <p:nvGrpSpPr>
            <p:cNvPr id="7" name="Group 29">
              <a:extLst>
                <a:ext uri="{FF2B5EF4-FFF2-40B4-BE49-F238E27FC236}">
                  <a16:creationId xmlns:a16="http://schemas.microsoft.com/office/drawing/2014/main" id="{D1590AA2-737A-46E4-8A52-34BEA757C792}"/>
                </a:ext>
              </a:extLst>
            </p:cNvPr>
            <p:cNvGrpSpPr/>
            <p:nvPr/>
          </p:nvGrpSpPr>
          <p:grpSpPr>
            <a:xfrm>
              <a:off x="1805847" y="4035958"/>
              <a:ext cx="7195683" cy="638549"/>
              <a:chOff x="1721944" y="3774974"/>
              <a:chExt cx="7195683" cy="638549"/>
            </a:xfrm>
          </p:grpSpPr>
          <p:sp>
            <p:nvSpPr>
              <p:cNvPr id="8" name="Parallelogram 7">
                <a:extLst>
                  <a:ext uri="{FF2B5EF4-FFF2-40B4-BE49-F238E27FC236}">
                    <a16:creationId xmlns:a16="http://schemas.microsoft.com/office/drawing/2014/main" id="{D3C4067B-D687-46CB-B924-41288146F264}"/>
                  </a:ext>
                </a:extLst>
              </p:cNvPr>
              <p:cNvSpPr/>
              <p:nvPr/>
            </p:nvSpPr>
            <p:spPr>
              <a:xfrm>
                <a:off x="1721944" y="3774974"/>
                <a:ext cx="7195683" cy="638549"/>
              </a:xfrm>
              <a:prstGeom prst="parallelogram">
                <a:avLst>
                  <a:gd name="adj" fmla="val 93224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rmAutofit/>
              </a:bodyPr>
              <a:lstStyle/>
              <a:p>
                <a:pPr algn="ctr">
                  <a:lnSpc>
                    <a:spcPct val="120000"/>
                  </a:lnSpc>
                </a:pPr>
                <a:endParaRPr lang="zh-CN" altLang="en-US" sz="12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" name="Freeform: Shape 19">
                <a:extLst>
                  <a:ext uri="{FF2B5EF4-FFF2-40B4-BE49-F238E27FC236}">
                    <a16:creationId xmlns:a16="http://schemas.microsoft.com/office/drawing/2014/main" id="{2CA32A7A-650F-4AB5-B6B1-4BA2AD4A2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3411" y="3868694"/>
                <a:ext cx="407363" cy="442373"/>
              </a:xfrm>
              <a:custGeom>
                <a:avLst/>
                <a:gdLst/>
                <a:ahLst/>
                <a:cxnLst>
                  <a:cxn ang="0">
                    <a:pos x="55" y="64"/>
                  </a:cxn>
                  <a:cxn ang="0">
                    <a:pos x="0" y="59"/>
                  </a:cxn>
                  <a:cxn ang="0">
                    <a:pos x="4" y="9"/>
                  </a:cxn>
                  <a:cxn ang="0">
                    <a:pos x="9" y="5"/>
                  </a:cxn>
                  <a:cxn ang="0">
                    <a:pos x="17" y="0"/>
                  </a:cxn>
                  <a:cxn ang="0">
                    <a:pos x="23" y="9"/>
                  </a:cxn>
                  <a:cxn ang="0">
                    <a:pos x="36" y="5"/>
                  </a:cxn>
                  <a:cxn ang="0">
                    <a:pos x="44" y="0"/>
                  </a:cxn>
                  <a:cxn ang="0">
                    <a:pos x="50" y="9"/>
                  </a:cxn>
                  <a:cxn ang="0">
                    <a:pos x="59" y="13"/>
                  </a:cxn>
                  <a:cxn ang="0">
                    <a:pos x="15" y="33"/>
                  </a:cxn>
                  <a:cxn ang="0">
                    <a:pos x="4" y="23"/>
                  </a:cxn>
                  <a:cxn ang="0">
                    <a:pos x="15" y="33"/>
                  </a:cxn>
                  <a:cxn ang="0">
                    <a:pos x="15" y="35"/>
                  </a:cxn>
                  <a:cxn ang="0">
                    <a:pos x="4" y="47"/>
                  </a:cxn>
                  <a:cxn ang="0">
                    <a:pos x="15" y="59"/>
                  </a:cxn>
                  <a:cxn ang="0">
                    <a:pos x="4" y="49"/>
                  </a:cxn>
                  <a:cxn ang="0">
                    <a:pos x="15" y="59"/>
                  </a:cxn>
                  <a:cxn ang="0">
                    <a:pos x="17" y="4"/>
                  </a:cxn>
                  <a:cxn ang="0">
                    <a:pos x="13" y="5"/>
                  </a:cxn>
                  <a:cxn ang="0">
                    <a:pos x="15" y="17"/>
                  </a:cxn>
                  <a:cxn ang="0">
                    <a:pos x="18" y="16"/>
                  </a:cxn>
                  <a:cxn ang="0">
                    <a:pos x="28" y="33"/>
                  </a:cxn>
                  <a:cxn ang="0">
                    <a:pos x="17" y="23"/>
                  </a:cxn>
                  <a:cxn ang="0">
                    <a:pos x="28" y="33"/>
                  </a:cxn>
                  <a:cxn ang="0">
                    <a:pos x="28" y="35"/>
                  </a:cxn>
                  <a:cxn ang="0">
                    <a:pos x="17" y="47"/>
                  </a:cxn>
                  <a:cxn ang="0">
                    <a:pos x="28" y="59"/>
                  </a:cxn>
                  <a:cxn ang="0">
                    <a:pos x="17" y="49"/>
                  </a:cxn>
                  <a:cxn ang="0">
                    <a:pos x="28" y="59"/>
                  </a:cxn>
                  <a:cxn ang="0">
                    <a:pos x="42" y="23"/>
                  </a:cxn>
                  <a:cxn ang="0">
                    <a:pos x="31" y="33"/>
                  </a:cxn>
                  <a:cxn ang="0">
                    <a:pos x="42" y="47"/>
                  </a:cxn>
                  <a:cxn ang="0">
                    <a:pos x="31" y="35"/>
                  </a:cxn>
                  <a:cxn ang="0">
                    <a:pos x="42" y="47"/>
                  </a:cxn>
                  <a:cxn ang="0">
                    <a:pos x="42" y="49"/>
                  </a:cxn>
                  <a:cxn ang="0">
                    <a:pos x="31" y="59"/>
                  </a:cxn>
                  <a:cxn ang="0">
                    <a:pos x="45" y="5"/>
                  </a:cxn>
                  <a:cxn ang="0">
                    <a:pos x="42" y="4"/>
                  </a:cxn>
                  <a:cxn ang="0">
                    <a:pos x="41" y="16"/>
                  </a:cxn>
                  <a:cxn ang="0">
                    <a:pos x="44" y="17"/>
                  </a:cxn>
                  <a:cxn ang="0">
                    <a:pos x="45" y="5"/>
                  </a:cxn>
                  <a:cxn ang="0">
                    <a:pos x="55" y="23"/>
                  </a:cxn>
                  <a:cxn ang="0">
                    <a:pos x="44" y="33"/>
                  </a:cxn>
                  <a:cxn ang="0">
                    <a:pos x="55" y="47"/>
                  </a:cxn>
                  <a:cxn ang="0">
                    <a:pos x="44" y="35"/>
                  </a:cxn>
                  <a:cxn ang="0">
                    <a:pos x="55" y="47"/>
                  </a:cxn>
                  <a:cxn ang="0">
                    <a:pos x="55" y="49"/>
                  </a:cxn>
                  <a:cxn ang="0">
                    <a:pos x="44" y="59"/>
                  </a:cxn>
                </a:cxnLst>
                <a:rect l="0" t="0" r="r" b="b"/>
                <a:pathLst>
                  <a:path w="59" h="64">
                    <a:moveTo>
                      <a:pt x="59" y="59"/>
                    </a:moveTo>
                    <a:cubicBezTo>
                      <a:pt x="59" y="62"/>
                      <a:pt x="57" y="64"/>
                      <a:pt x="55" y="6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2" y="64"/>
                      <a:pt x="0" y="62"/>
                      <a:pt x="0" y="59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11" y="0"/>
                      <a:pt x="1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3" y="2"/>
                      <a:pt x="23" y="5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2"/>
                      <a:pt x="39" y="0"/>
                      <a:pt x="42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7" y="0"/>
                      <a:pt x="50" y="2"/>
                      <a:pt x="50" y="5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7" y="9"/>
                      <a:pt x="59" y="11"/>
                      <a:pt x="59" y="13"/>
                    </a:cubicBezTo>
                    <a:lnTo>
                      <a:pt x="59" y="59"/>
                    </a:lnTo>
                    <a:close/>
                    <a:moveTo>
                      <a:pt x="15" y="33"/>
                    </a:moveTo>
                    <a:cubicBezTo>
                      <a:pt x="15" y="23"/>
                      <a:pt x="15" y="23"/>
                      <a:pt x="15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33"/>
                      <a:pt x="4" y="33"/>
                      <a:pt x="4" y="33"/>
                    </a:cubicBezTo>
                    <a:lnTo>
                      <a:pt x="15" y="33"/>
                    </a:lnTo>
                    <a:close/>
                    <a:moveTo>
                      <a:pt x="15" y="47"/>
                    </a:moveTo>
                    <a:cubicBezTo>
                      <a:pt x="15" y="35"/>
                      <a:pt x="15" y="35"/>
                      <a:pt x="15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47"/>
                      <a:pt x="4" y="47"/>
                      <a:pt x="4" y="47"/>
                    </a:cubicBezTo>
                    <a:lnTo>
                      <a:pt x="15" y="47"/>
                    </a:lnTo>
                    <a:close/>
                    <a:moveTo>
                      <a:pt x="15" y="59"/>
                    </a:moveTo>
                    <a:cubicBezTo>
                      <a:pt x="15" y="49"/>
                      <a:pt x="15" y="49"/>
                      <a:pt x="15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9"/>
                      <a:pt x="4" y="59"/>
                      <a:pt x="4" y="59"/>
                    </a:cubicBezTo>
                    <a:lnTo>
                      <a:pt x="15" y="59"/>
                    </a:lnTo>
                    <a:close/>
                    <a:moveTo>
                      <a:pt x="18" y="5"/>
                    </a:moveTo>
                    <a:cubicBezTo>
                      <a:pt x="18" y="5"/>
                      <a:pt x="18" y="4"/>
                      <a:pt x="17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3" y="5"/>
                      <a:pt x="13" y="5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4" y="17"/>
                      <a:pt x="15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6"/>
                      <a:pt x="18" y="16"/>
                    </a:cubicBezTo>
                    <a:lnTo>
                      <a:pt x="18" y="5"/>
                    </a:lnTo>
                    <a:close/>
                    <a:moveTo>
                      <a:pt x="28" y="33"/>
                    </a:moveTo>
                    <a:cubicBezTo>
                      <a:pt x="28" y="23"/>
                      <a:pt x="28" y="23"/>
                      <a:pt x="28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33"/>
                      <a:pt x="17" y="33"/>
                      <a:pt x="17" y="33"/>
                    </a:cubicBezTo>
                    <a:lnTo>
                      <a:pt x="28" y="33"/>
                    </a:lnTo>
                    <a:close/>
                    <a:moveTo>
                      <a:pt x="28" y="47"/>
                    </a:moveTo>
                    <a:cubicBezTo>
                      <a:pt x="28" y="35"/>
                      <a:pt x="28" y="35"/>
                      <a:pt x="28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47"/>
                      <a:pt x="17" y="47"/>
                      <a:pt x="17" y="47"/>
                    </a:cubicBezTo>
                    <a:lnTo>
                      <a:pt x="28" y="47"/>
                    </a:lnTo>
                    <a:close/>
                    <a:moveTo>
                      <a:pt x="28" y="5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17" y="59"/>
                      <a:pt x="17" y="59"/>
                      <a:pt x="17" y="59"/>
                    </a:cubicBezTo>
                    <a:lnTo>
                      <a:pt x="28" y="59"/>
                    </a:lnTo>
                    <a:close/>
                    <a:moveTo>
                      <a:pt x="42" y="33"/>
                    </a:moveTo>
                    <a:cubicBezTo>
                      <a:pt x="42" y="23"/>
                      <a:pt x="42" y="23"/>
                      <a:pt x="4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33"/>
                      <a:pt x="31" y="33"/>
                      <a:pt x="31" y="33"/>
                    </a:cubicBezTo>
                    <a:lnTo>
                      <a:pt x="42" y="33"/>
                    </a:lnTo>
                    <a:close/>
                    <a:moveTo>
                      <a:pt x="42" y="47"/>
                    </a:moveTo>
                    <a:cubicBezTo>
                      <a:pt x="42" y="35"/>
                      <a:pt x="42" y="35"/>
                      <a:pt x="42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47"/>
                      <a:pt x="31" y="47"/>
                      <a:pt x="31" y="47"/>
                    </a:cubicBezTo>
                    <a:lnTo>
                      <a:pt x="42" y="47"/>
                    </a:lnTo>
                    <a:close/>
                    <a:moveTo>
                      <a:pt x="42" y="59"/>
                    </a:moveTo>
                    <a:cubicBezTo>
                      <a:pt x="42" y="49"/>
                      <a:pt x="42" y="49"/>
                      <a:pt x="42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59"/>
                      <a:pt x="31" y="59"/>
                      <a:pt x="31" y="59"/>
                    </a:cubicBezTo>
                    <a:lnTo>
                      <a:pt x="42" y="59"/>
                    </a:lnTo>
                    <a:close/>
                    <a:moveTo>
                      <a:pt x="45" y="5"/>
                    </a:moveTo>
                    <a:cubicBezTo>
                      <a:pt x="45" y="5"/>
                      <a:pt x="45" y="4"/>
                      <a:pt x="44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1" y="4"/>
                      <a:pt x="41" y="5"/>
                      <a:pt x="41" y="5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1" y="16"/>
                      <a:pt x="41" y="17"/>
                      <a:pt x="42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5" y="17"/>
                      <a:pt x="45" y="16"/>
                      <a:pt x="45" y="16"/>
                    </a:cubicBezTo>
                    <a:lnTo>
                      <a:pt x="45" y="5"/>
                    </a:lnTo>
                    <a:close/>
                    <a:moveTo>
                      <a:pt x="55" y="33"/>
                    </a:moveTo>
                    <a:cubicBezTo>
                      <a:pt x="55" y="23"/>
                      <a:pt x="55" y="23"/>
                      <a:pt x="55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33"/>
                      <a:pt x="44" y="33"/>
                      <a:pt x="44" y="33"/>
                    </a:cubicBezTo>
                    <a:lnTo>
                      <a:pt x="55" y="33"/>
                    </a:lnTo>
                    <a:close/>
                    <a:moveTo>
                      <a:pt x="55" y="47"/>
                    </a:moveTo>
                    <a:cubicBezTo>
                      <a:pt x="55" y="35"/>
                      <a:pt x="55" y="35"/>
                      <a:pt x="55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47"/>
                      <a:pt x="44" y="47"/>
                      <a:pt x="44" y="47"/>
                    </a:cubicBezTo>
                    <a:lnTo>
                      <a:pt x="55" y="47"/>
                    </a:lnTo>
                    <a:close/>
                    <a:moveTo>
                      <a:pt x="55" y="59"/>
                    </a:moveTo>
                    <a:cubicBezTo>
                      <a:pt x="55" y="49"/>
                      <a:pt x="55" y="49"/>
                      <a:pt x="55" y="49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4" y="59"/>
                      <a:pt x="44" y="59"/>
                      <a:pt x="44" y="59"/>
                    </a:cubicBezTo>
                    <a:lnTo>
                      <a:pt x="55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27" name="矩形 26">
              <a:extLst>
                <a:ext uri="{FF2B5EF4-FFF2-40B4-BE49-F238E27FC236}">
                  <a16:creationId xmlns:a16="http://schemas.microsoft.com/office/drawing/2014/main" id="{A6939EB1-B161-4131-95EE-88700874A6F9}"/>
                </a:ext>
              </a:extLst>
            </p:cNvPr>
            <p:cNvSpPr/>
            <p:nvPr/>
          </p:nvSpPr>
          <p:spPr>
            <a:xfrm>
              <a:off x="9198027" y="4150232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  <p:sp>
          <p:nvSpPr>
            <p:cNvPr id="30" name="矩形 29">
              <a:extLst>
                <a:ext uri="{FF2B5EF4-FFF2-40B4-BE49-F238E27FC236}">
                  <a16:creationId xmlns:a16="http://schemas.microsoft.com/office/drawing/2014/main" id="{6923ADBE-2C77-47C3-AB4D-76E670417313}"/>
                </a:ext>
              </a:extLst>
            </p:cNvPr>
            <p:cNvSpPr/>
            <p:nvPr/>
          </p:nvSpPr>
          <p:spPr>
            <a:xfrm>
              <a:off x="2579539" y="4046165"/>
              <a:ext cx="5040317" cy="6093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2B64FF9A-8E92-455E-BA4F-CDC42B4B6710}"/>
              </a:ext>
            </a:extLst>
          </p:cNvPr>
          <p:cNvGrpSpPr/>
          <p:nvPr/>
        </p:nvGrpSpPr>
        <p:grpSpPr>
          <a:xfrm>
            <a:off x="1805847" y="5167697"/>
            <a:ext cx="9634154" cy="638549"/>
            <a:chOff x="1805847" y="5167697"/>
            <a:chExt cx="9634154" cy="638549"/>
          </a:xfrm>
        </p:grpSpPr>
        <p:grpSp>
          <p:nvGrpSpPr>
            <p:cNvPr id="6" name="Group 28">
              <a:extLst>
                <a:ext uri="{FF2B5EF4-FFF2-40B4-BE49-F238E27FC236}">
                  <a16:creationId xmlns:a16="http://schemas.microsoft.com/office/drawing/2014/main" id="{0C6BC4E1-585E-4F34-954B-A66BAAF88655}"/>
                </a:ext>
              </a:extLst>
            </p:cNvPr>
            <p:cNvGrpSpPr/>
            <p:nvPr/>
          </p:nvGrpSpPr>
          <p:grpSpPr>
            <a:xfrm>
              <a:off x="1805847" y="5167697"/>
              <a:ext cx="7195683" cy="638549"/>
              <a:chOff x="1721944" y="4691064"/>
              <a:chExt cx="7195683" cy="638549"/>
            </a:xfrm>
          </p:grpSpPr>
          <p:sp>
            <p:nvSpPr>
              <p:cNvPr id="11" name="Parallelogram 9">
                <a:extLst>
                  <a:ext uri="{FF2B5EF4-FFF2-40B4-BE49-F238E27FC236}">
                    <a16:creationId xmlns:a16="http://schemas.microsoft.com/office/drawing/2014/main" id="{C7284E60-DEC9-4F02-BE35-13E60851608B}"/>
                  </a:ext>
                </a:extLst>
              </p:cNvPr>
              <p:cNvSpPr/>
              <p:nvPr/>
            </p:nvSpPr>
            <p:spPr>
              <a:xfrm>
                <a:off x="1721944" y="4691064"/>
                <a:ext cx="7195683" cy="638549"/>
              </a:xfrm>
              <a:prstGeom prst="parallelogram">
                <a:avLst>
                  <a:gd name="adj" fmla="val 93224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rmAutofit/>
              </a:bodyPr>
              <a:lstStyle/>
              <a:p>
                <a:pPr algn="ctr">
                  <a:lnSpc>
                    <a:spcPct val="120000"/>
                  </a:lnSpc>
                </a:pPr>
                <a:endParaRPr lang="zh-CN" altLang="en-US" sz="12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Freeform: Shape 18">
                <a:extLst>
                  <a:ext uri="{FF2B5EF4-FFF2-40B4-BE49-F238E27FC236}">
                    <a16:creationId xmlns:a16="http://schemas.microsoft.com/office/drawing/2014/main" id="{F9AD90D3-4B10-413F-BBB4-437B8689D401}"/>
                  </a:ext>
                </a:extLst>
              </p:cNvPr>
              <p:cNvSpPr/>
              <p:nvPr/>
            </p:nvSpPr>
            <p:spPr>
              <a:xfrm rot="12549158">
                <a:off x="7834134" y="4818662"/>
                <a:ext cx="385917" cy="383352"/>
              </a:xfrm>
              <a:custGeom>
                <a:avLst/>
                <a:gdLst>
                  <a:gd name="connsiteX0" fmla="*/ 634972 w 959953"/>
                  <a:gd name="connsiteY0" fmla="*/ 266954 h 953574"/>
                  <a:gd name="connsiteX1" fmla="*/ 547907 w 959953"/>
                  <a:gd name="connsiteY1" fmla="*/ 315518 h 953574"/>
                  <a:gd name="connsiteX2" fmla="*/ 547907 w 959953"/>
                  <a:gd name="connsiteY2" fmla="*/ 315518 h 953574"/>
                  <a:gd name="connsiteX3" fmla="*/ 459376 w 959953"/>
                  <a:gd name="connsiteY3" fmla="*/ 197171 h 953574"/>
                  <a:gd name="connsiteX4" fmla="*/ 379201 w 959953"/>
                  <a:gd name="connsiteY4" fmla="*/ 129980 h 953574"/>
                  <a:gd name="connsiteX5" fmla="*/ 354931 w 959953"/>
                  <a:gd name="connsiteY5" fmla="*/ 114757 h 953574"/>
                  <a:gd name="connsiteX6" fmla="*/ 333047 w 959953"/>
                  <a:gd name="connsiteY6" fmla="*/ 103193 h 953574"/>
                  <a:gd name="connsiteX7" fmla="*/ 299308 w 959953"/>
                  <a:gd name="connsiteY7" fmla="*/ 89575 h 953574"/>
                  <a:gd name="connsiteX8" fmla="*/ 278263 w 959953"/>
                  <a:gd name="connsiteY8" fmla="*/ 82541 h 953574"/>
                  <a:gd name="connsiteX9" fmla="*/ 241960 w 959953"/>
                  <a:gd name="connsiteY9" fmla="*/ 76094 h 953574"/>
                  <a:gd name="connsiteX10" fmla="*/ 224360 w 959953"/>
                  <a:gd name="connsiteY10" fmla="*/ 73747 h 953574"/>
                  <a:gd name="connsiteX11" fmla="*/ 172686 w 959953"/>
                  <a:gd name="connsiteY11" fmla="*/ 77477 h 953574"/>
                  <a:gd name="connsiteX12" fmla="*/ 168514 w 959953"/>
                  <a:gd name="connsiteY12" fmla="*/ 79039 h 953574"/>
                  <a:gd name="connsiteX13" fmla="*/ 144149 w 959953"/>
                  <a:gd name="connsiteY13" fmla="*/ 109140 h 953574"/>
                  <a:gd name="connsiteX14" fmla="*/ 144144 w 959953"/>
                  <a:gd name="connsiteY14" fmla="*/ 109151 h 953574"/>
                  <a:gd name="connsiteX15" fmla="*/ 121172 w 959953"/>
                  <a:gd name="connsiteY15" fmla="*/ 159702 h 953574"/>
                  <a:gd name="connsiteX16" fmla="*/ 108640 w 959953"/>
                  <a:gd name="connsiteY16" fmla="*/ 209297 h 953574"/>
                  <a:gd name="connsiteX17" fmla="*/ 103463 w 959953"/>
                  <a:gd name="connsiteY17" fmla="*/ 241752 h 953574"/>
                  <a:gd name="connsiteX18" fmla="*/ 104554 w 959953"/>
                  <a:gd name="connsiteY18" fmla="*/ 303947 h 953574"/>
                  <a:gd name="connsiteX19" fmla="*/ 106447 w 959953"/>
                  <a:gd name="connsiteY19" fmla="*/ 334735 h 953574"/>
                  <a:gd name="connsiteX20" fmla="*/ 130598 w 959953"/>
                  <a:gd name="connsiteY20" fmla="*/ 434137 h 953574"/>
                  <a:gd name="connsiteX21" fmla="*/ 174130 w 959953"/>
                  <a:gd name="connsiteY21" fmla="*/ 409855 h 953574"/>
                  <a:gd name="connsiteX22" fmla="*/ 128276 w 959953"/>
                  <a:gd name="connsiteY22" fmla="*/ 549587 h 953574"/>
                  <a:gd name="connsiteX23" fmla="*/ 0 w 959953"/>
                  <a:gd name="connsiteY23" fmla="*/ 506984 h 953574"/>
                  <a:gd name="connsiteX24" fmla="*/ 43533 w 959953"/>
                  <a:gd name="connsiteY24" fmla="*/ 482702 h 953574"/>
                  <a:gd name="connsiteX25" fmla="*/ 43532 w 959953"/>
                  <a:gd name="connsiteY25" fmla="*/ 482699 h 953574"/>
                  <a:gd name="connsiteX26" fmla="*/ 15907 w 959953"/>
                  <a:gd name="connsiteY26" fmla="*/ 359550 h 953574"/>
                  <a:gd name="connsiteX27" fmla="*/ 15897 w 959953"/>
                  <a:gd name="connsiteY27" fmla="*/ 359146 h 953574"/>
                  <a:gd name="connsiteX28" fmla="*/ 15790 w 959953"/>
                  <a:gd name="connsiteY28" fmla="*/ 358669 h 953574"/>
                  <a:gd name="connsiteX29" fmla="*/ 14819 w 959953"/>
                  <a:gd name="connsiteY29" fmla="*/ 316615 h 953574"/>
                  <a:gd name="connsiteX30" fmla="*/ 14447 w 959953"/>
                  <a:gd name="connsiteY30" fmla="*/ 301973 h 953574"/>
                  <a:gd name="connsiteX31" fmla="*/ 14476 w 959953"/>
                  <a:gd name="connsiteY31" fmla="*/ 301745 h 953574"/>
                  <a:gd name="connsiteX32" fmla="*/ 14460 w 959953"/>
                  <a:gd name="connsiteY32" fmla="*/ 301071 h 953574"/>
                  <a:gd name="connsiteX33" fmla="*/ 18739 w 959953"/>
                  <a:gd name="connsiteY33" fmla="*/ 266591 h 953574"/>
                  <a:gd name="connsiteX34" fmla="*/ 20937 w 959953"/>
                  <a:gd name="connsiteY34" fmla="*/ 248473 h 953574"/>
                  <a:gd name="connsiteX35" fmla="*/ 21024 w 959953"/>
                  <a:gd name="connsiteY35" fmla="*/ 248173 h 953574"/>
                  <a:gd name="connsiteX36" fmla="*/ 21078 w 959953"/>
                  <a:gd name="connsiteY36" fmla="*/ 247745 h 953574"/>
                  <a:gd name="connsiteX37" fmla="*/ 29340 w 959953"/>
                  <a:gd name="connsiteY37" fmla="*/ 219894 h 953574"/>
                  <a:gd name="connsiteX38" fmla="*/ 35158 w 959953"/>
                  <a:gd name="connsiteY38" fmla="*/ 200111 h 953574"/>
                  <a:gd name="connsiteX39" fmla="*/ 35280 w 959953"/>
                  <a:gd name="connsiteY39" fmla="*/ 199875 h 953574"/>
                  <a:gd name="connsiteX40" fmla="*/ 35336 w 959953"/>
                  <a:gd name="connsiteY40" fmla="*/ 199685 h 953574"/>
                  <a:gd name="connsiteX41" fmla="*/ 85538 w 959953"/>
                  <a:gd name="connsiteY41" fmla="*/ 123338 h 953574"/>
                  <a:gd name="connsiteX42" fmla="*/ 85921 w 959953"/>
                  <a:gd name="connsiteY42" fmla="*/ 123052 h 953574"/>
                  <a:gd name="connsiteX43" fmla="*/ 85939 w 959953"/>
                  <a:gd name="connsiteY43" fmla="*/ 123032 h 953574"/>
                  <a:gd name="connsiteX44" fmla="*/ 86870 w 959953"/>
                  <a:gd name="connsiteY44" fmla="*/ 122346 h 953574"/>
                  <a:gd name="connsiteX45" fmla="*/ 120864 w 959953"/>
                  <a:gd name="connsiteY45" fmla="*/ 97040 h 953574"/>
                  <a:gd name="connsiteX46" fmla="*/ 121665 w 959953"/>
                  <a:gd name="connsiteY46" fmla="*/ 96729 h 953574"/>
                  <a:gd name="connsiteX47" fmla="*/ 122067 w 959953"/>
                  <a:gd name="connsiteY47" fmla="*/ 96433 h 953574"/>
                  <a:gd name="connsiteX48" fmla="*/ 209133 w 959953"/>
                  <a:gd name="connsiteY48" fmla="*/ 47870 h 953574"/>
                  <a:gd name="connsiteX49" fmla="*/ 314540 w 959953"/>
                  <a:gd name="connsiteY49" fmla="*/ 24956 h 953574"/>
                  <a:gd name="connsiteX50" fmla="*/ 634972 w 959953"/>
                  <a:gd name="connsiteY50" fmla="*/ 266954 h 953574"/>
                  <a:gd name="connsiteX51" fmla="*/ 713619 w 959953"/>
                  <a:gd name="connsiteY51" fmla="*/ 599119 h 953574"/>
                  <a:gd name="connsiteX52" fmla="*/ 631507 w 959953"/>
                  <a:gd name="connsiteY52" fmla="*/ 524687 h 953574"/>
                  <a:gd name="connsiteX53" fmla="*/ 713619 w 959953"/>
                  <a:gd name="connsiteY53" fmla="*/ 434896 h 953574"/>
                  <a:gd name="connsiteX54" fmla="*/ 713619 w 959953"/>
                  <a:gd name="connsiteY54" fmla="*/ 475952 h 953574"/>
                  <a:gd name="connsiteX55" fmla="*/ 792448 w 959953"/>
                  <a:gd name="connsiteY55" fmla="*/ 451592 h 953574"/>
                  <a:gd name="connsiteX56" fmla="*/ 813239 w 959953"/>
                  <a:gd name="connsiteY56" fmla="*/ 441610 h 953574"/>
                  <a:gd name="connsiteX57" fmla="*/ 861107 w 959953"/>
                  <a:gd name="connsiteY57" fmla="*/ 412845 h 953574"/>
                  <a:gd name="connsiteX58" fmla="*/ 878368 w 959953"/>
                  <a:gd name="connsiteY58" fmla="*/ 399992 h 953574"/>
                  <a:gd name="connsiteX59" fmla="*/ 925777 w 959953"/>
                  <a:gd name="connsiteY59" fmla="*/ 349242 h 953574"/>
                  <a:gd name="connsiteX60" fmla="*/ 954533 w 959953"/>
                  <a:gd name="connsiteY60" fmla="*/ 284342 h 953574"/>
                  <a:gd name="connsiteX61" fmla="*/ 953280 w 959953"/>
                  <a:gd name="connsiteY61" fmla="*/ 275193 h 953574"/>
                  <a:gd name="connsiteX62" fmla="*/ 953280 w 959953"/>
                  <a:gd name="connsiteY62" fmla="*/ 275192 h 953574"/>
                  <a:gd name="connsiteX63" fmla="*/ 935230 w 959953"/>
                  <a:gd name="connsiteY63" fmla="*/ 232382 h 953574"/>
                  <a:gd name="connsiteX64" fmla="*/ 926480 w 959953"/>
                  <a:gd name="connsiteY64" fmla="*/ 219408 h 953574"/>
                  <a:gd name="connsiteX65" fmla="*/ 907277 w 959953"/>
                  <a:gd name="connsiteY65" fmla="*/ 193361 h 953574"/>
                  <a:gd name="connsiteX66" fmla="*/ 893773 w 959953"/>
                  <a:gd name="connsiteY66" fmla="*/ 179725 h 953574"/>
                  <a:gd name="connsiteX67" fmla="*/ 870441 w 959953"/>
                  <a:gd name="connsiteY67" fmla="*/ 158906 h 953574"/>
                  <a:gd name="connsiteX68" fmla="*/ 853342 w 959953"/>
                  <a:gd name="connsiteY68" fmla="*/ 146614 h 953574"/>
                  <a:gd name="connsiteX69" fmla="*/ 832655 w 959953"/>
                  <a:gd name="connsiteY69" fmla="*/ 134047 h 953574"/>
                  <a:gd name="connsiteX70" fmla="*/ 752156 w 959953"/>
                  <a:gd name="connsiteY70" fmla="*/ 100045 h 953574"/>
                  <a:gd name="connsiteX71" fmla="*/ 631508 w 959953"/>
                  <a:gd name="connsiteY71" fmla="*/ 82112 h 953574"/>
                  <a:gd name="connsiteX72" fmla="*/ 631507 w 959953"/>
                  <a:gd name="connsiteY72" fmla="*/ 82112 h 953574"/>
                  <a:gd name="connsiteX73" fmla="*/ 631507 w 959953"/>
                  <a:gd name="connsiteY73" fmla="*/ 0 h 953574"/>
                  <a:gd name="connsiteX74" fmla="*/ 959953 w 959953"/>
                  <a:gd name="connsiteY74" fmla="*/ 241815 h 953574"/>
                  <a:gd name="connsiteX75" fmla="*/ 959953 w 959953"/>
                  <a:gd name="connsiteY75" fmla="*/ 323927 h 953574"/>
                  <a:gd name="connsiteX76" fmla="*/ 959664 w 959953"/>
                  <a:gd name="connsiteY76" fmla="*/ 326454 h 953574"/>
                  <a:gd name="connsiteX77" fmla="*/ 959927 w 959953"/>
                  <a:gd name="connsiteY77" fmla="*/ 329017 h 953574"/>
                  <a:gd name="connsiteX78" fmla="*/ 956870 w 959953"/>
                  <a:gd name="connsiteY78" fmla="*/ 350916 h 953574"/>
                  <a:gd name="connsiteX79" fmla="*/ 955316 w 959953"/>
                  <a:gd name="connsiteY79" fmla="*/ 364516 h 953574"/>
                  <a:gd name="connsiteX80" fmla="*/ 954740 w 959953"/>
                  <a:gd name="connsiteY80" fmla="*/ 366170 h 953574"/>
                  <a:gd name="connsiteX81" fmla="*/ 954444 w 959953"/>
                  <a:gd name="connsiteY81" fmla="*/ 368288 h 953574"/>
                  <a:gd name="connsiteX82" fmla="*/ 946676 w 959953"/>
                  <a:gd name="connsiteY82" fmla="*/ 389318 h 953574"/>
                  <a:gd name="connsiteX83" fmla="*/ 941856 w 959953"/>
                  <a:gd name="connsiteY83" fmla="*/ 403153 h 953574"/>
                  <a:gd name="connsiteX84" fmla="*/ 941098 w 959953"/>
                  <a:gd name="connsiteY84" fmla="*/ 404417 h 953574"/>
                  <a:gd name="connsiteX85" fmla="*/ 940574 w 959953"/>
                  <a:gd name="connsiteY85" fmla="*/ 405836 h 953574"/>
                  <a:gd name="connsiteX86" fmla="*/ 928697 w 959953"/>
                  <a:gd name="connsiteY86" fmla="*/ 425104 h 953574"/>
                  <a:gd name="connsiteX87" fmla="*/ 920247 w 959953"/>
                  <a:gd name="connsiteY87" fmla="*/ 439198 h 953574"/>
                  <a:gd name="connsiteX88" fmla="*/ 919463 w 959953"/>
                  <a:gd name="connsiteY88" fmla="*/ 440083 h 953574"/>
                  <a:gd name="connsiteX89" fmla="*/ 918897 w 959953"/>
                  <a:gd name="connsiteY89" fmla="*/ 441002 h 953574"/>
                  <a:gd name="connsiteX90" fmla="*/ 902309 w 959953"/>
                  <a:gd name="connsiteY90" fmla="*/ 459437 h 953574"/>
                  <a:gd name="connsiteX91" fmla="*/ 891166 w 959953"/>
                  <a:gd name="connsiteY91" fmla="*/ 472008 h 953574"/>
                  <a:gd name="connsiteX92" fmla="*/ 890725 w 959953"/>
                  <a:gd name="connsiteY92" fmla="*/ 472310 h 953574"/>
                  <a:gd name="connsiteX93" fmla="*/ 889989 w 959953"/>
                  <a:gd name="connsiteY93" fmla="*/ 473128 h 953574"/>
                  <a:gd name="connsiteX94" fmla="*/ 826118 w 959953"/>
                  <a:gd name="connsiteY94" fmla="*/ 516566 h 953574"/>
                  <a:gd name="connsiteX95" fmla="*/ 813286 w 959953"/>
                  <a:gd name="connsiteY95" fmla="*/ 525356 h 953574"/>
                  <a:gd name="connsiteX96" fmla="*/ 813107 w 959953"/>
                  <a:gd name="connsiteY96" fmla="*/ 525415 h 953574"/>
                  <a:gd name="connsiteX97" fmla="*/ 812795 w 959953"/>
                  <a:gd name="connsiteY97" fmla="*/ 525627 h 953574"/>
                  <a:gd name="connsiteX98" fmla="*/ 713619 w 959953"/>
                  <a:gd name="connsiteY98" fmla="*/ 558063 h 953574"/>
                  <a:gd name="connsiteX99" fmla="*/ 519277 w 959953"/>
                  <a:gd name="connsiteY99" fmla="*/ 939296 h 953574"/>
                  <a:gd name="connsiteX100" fmla="*/ 479873 w 959953"/>
                  <a:gd name="connsiteY100" fmla="*/ 937059 h 953574"/>
                  <a:gd name="connsiteX101" fmla="*/ 518583 w 959953"/>
                  <a:gd name="connsiteY101" fmla="*/ 939411 h 953574"/>
                  <a:gd name="connsiteX102" fmla="*/ 672362 w 959953"/>
                  <a:gd name="connsiteY102" fmla="*/ 932426 h 953574"/>
                  <a:gd name="connsiteX103" fmla="*/ 557926 w 959953"/>
                  <a:gd name="connsiteY103" fmla="*/ 950972 h 953574"/>
                  <a:gd name="connsiteX104" fmla="*/ 479871 w 959953"/>
                  <a:gd name="connsiteY104" fmla="*/ 937059 h 953574"/>
                  <a:gd name="connsiteX105" fmla="*/ 467340 w 959953"/>
                  <a:gd name="connsiteY105" fmla="*/ 932979 h 953574"/>
                  <a:gd name="connsiteX106" fmla="*/ 459166 w 959953"/>
                  <a:gd name="connsiteY106" fmla="*/ 931989 h 953574"/>
                  <a:gd name="connsiteX107" fmla="*/ 447429 w 959953"/>
                  <a:gd name="connsiteY107" fmla="*/ 926495 h 953574"/>
                  <a:gd name="connsiteX108" fmla="*/ 435465 w 959953"/>
                  <a:gd name="connsiteY108" fmla="*/ 922599 h 953574"/>
                  <a:gd name="connsiteX109" fmla="*/ 426463 w 959953"/>
                  <a:gd name="connsiteY109" fmla="*/ 916681 h 953574"/>
                  <a:gd name="connsiteX110" fmla="*/ 417693 w 959953"/>
                  <a:gd name="connsiteY110" fmla="*/ 912575 h 953574"/>
                  <a:gd name="connsiteX111" fmla="*/ 407785 w 959953"/>
                  <a:gd name="connsiteY111" fmla="*/ 904401 h 953574"/>
                  <a:gd name="connsiteX112" fmla="*/ 396296 w 959953"/>
                  <a:gd name="connsiteY112" fmla="*/ 896847 h 953574"/>
                  <a:gd name="connsiteX113" fmla="*/ 388481 w 959953"/>
                  <a:gd name="connsiteY113" fmla="*/ 888474 h 953574"/>
                  <a:gd name="connsiteX114" fmla="*/ 380857 w 959953"/>
                  <a:gd name="connsiteY114" fmla="*/ 882184 h 953574"/>
                  <a:gd name="connsiteX115" fmla="*/ 372771 w 959953"/>
                  <a:gd name="connsiteY115" fmla="*/ 871640 h 953574"/>
                  <a:gd name="connsiteX116" fmla="*/ 363045 w 959953"/>
                  <a:gd name="connsiteY116" fmla="*/ 861219 h 953574"/>
                  <a:gd name="connsiteX117" fmla="*/ 356603 w 959953"/>
                  <a:gd name="connsiteY117" fmla="*/ 850559 h 953574"/>
                  <a:gd name="connsiteX118" fmla="*/ 349784 w 959953"/>
                  <a:gd name="connsiteY118" fmla="*/ 841668 h 953574"/>
                  <a:gd name="connsiteX119" fmla="*/ 343860 w 959953"/>
                  <a:gd name="connsiteY119" fmla="*/ 829475 h 953574"/>
                  <a:gd name="connsiteX120" fmla="*/ 336401 w 959953"/>
                  <a:gd name="connsiteY120" fmla="*/ 817134 h 953574"/>
                  <a:gd name="connsiteX121" fmla="*/ 331238 w 959953"/>
                  <a:gd name="connsiteY121" fmla="*/ 803497 h 953574"/>
                  <a:gd name="connsiteX122" fmla="*/ 325595 w 959953"/>
                  <a:gd name="connsiteY122" fmla="*/ 791882 h 953574"/>
                  <a:gd name="connsiteX123" fmla="*/ 323936 w 959953"/>
                  <a:gd name="connsiteY123" fmla="*/ 784207 h 953574"/>
                  <a:gd name="connsiteX124" fmla="*/ 317046 w 959953"/>
                  <a:gd name="connsiteY124" fmla="*/ 766009 h 953574"/>
                  <a:gd name="connsiteX125" fmla="*/ 305667 w 959953"/>
                  <a:gd name="connsiteY125" fmla="*/ 709260 h 953574"/>
                  <a:gd name="connsiteX126" fmla="*/ 305929 w 959953"/>
                  <a:gd name="connsiteY126" fmla="*/ 700915 h 953574"/>
                  <a:gd name="connsiteX127" fmla="*/ 304036 w 959953"/>
                  <a:gd name="connsiteY127" fmla="*/ 692163 h 953574"/>
                  <a:gd name="connsiteX128" fmla="*/ 309572 w 959953"/>
                  <a:gd name="connsiteY128" fmla="*/ 584565 h 953574"/>
                  <a:gd name="connsiteX129" fmla="*/ 309573 w 959953"/>
                  <a:gd name="connsiteY129" fmla="*/ 584565 h 953574"/>
                  <a:gd name="connsiteX130" fmla="*/ 387628 w 959953"/>
                  <a:gd name="connsiteY130" fmla="*/ 598478 h 953574"/>
                  <a:gd name="connsiteX131" fmla="*/ 387627 w 959953"/>
                  <a:gd name="connsiteY131" fmla="*/ 598479 h 953574"/>
                  <a:gd name="connsiteX132" fmla="*/ 382625 w 959953"/>
                  <a:gd name="connsiteY132" fmla="*/ 703040 h 953574"/>
                  <a:gd name="connsiteX133" fmla="*/ 388024 w 959953"/>
                  <a:gd name="connsiteY133" fmla="*/ 734557 h 953574"/>
                  <a:gd name="connsiteX134" fmla="*/ 402202 w 959953"/>
                  <a:gd name="connsiteY134" fmla="*/ 797361 h 953574"/>
                  <a:gd name="connsiteX135" fmla="*/ 429737 w 959953"/>
                  <a:gd name="connsiteY135" fmla="*/ 857589 h 953574"/>
                  <a:gd name="connsiteX136" fmla="*/ 435784 w 959953"/>
                  <a:gd name="connsiteY136" fmla="*/ 866034 h 953574"/>
                  <a:gd name="connsiteX137" fmla="*/ 483259 w 959953"/>
                  <a:gd name="connsiteY137" fmla="*/ 917845 h 953574"/>
                  <a:gd name="connsiteX138" fmla="*/ 519600 w 959953"/>
                  <a:gd name="connsiteY138" fmla="*/ 939243 h 953574"/>
                  <a:gd name="connsiteX139" fmla="*/ 556966 w 959953"/>
                  <a:gd name="connsiteY139" fmla="*/ 933051 h 953574"/>
                  <a:gd name="connsiteX140" fmla="*/ 606237 w 959953"/>
                  <a:gd name="connsiteY140" fmla="*/ 911078 h 953574"/>
                  <a:gd name="connsiteX141" fmla="*/ 618017 w 959953"/>
                  <a:gd name="connsiteY141" fmla="*/ 903735 h 953574"/>
                  <a:gd name="connsiteX142" fmla="*/ 640369 w 959953"/>
                  <a:gd name="connsiteY142" fmla="*/ 885507 h 953574"/>
                  <a:gd name="connsiteX143" fmla="*/ 682219 w 959953"/>
                  <a:gd name="connsiteY143" fmla="*/ 842260 h 953574"/>
                  <a:gd name="connsiteX144" fmla="*/ 697583 w 959953"/>
                  <a:gd name="connsiteY144" fmla="*/ 822440 h 953574"/>
                  <a:gd name="connsiteX145" fmla="*/ 740385 w 959953"/>
                  <a:gd name="connsiteY145" fmla="*/ 741888 h 953574"/>
                  <a:gd name="connsiteX146" fmla="*/ 701358 w 959953"/>
                  <a:gd name="connsiteY146" fmla="*/ 734932 h 953574"/>
                  <a:gd name="connsiteX147" fmla="*/ 800500 w 959953"/>
                  <a:gd name="connsiteY147" fmla="*/ 672069 h 953574"/>
                  <a:gd name="connsiteX148" fmla="*/ 857468 w 959953"/>
                  <a:gd name="connsiteY148" fmla="*/ 762758 h 953574"/>
                  <a:gd name="connsiteX149" fmla="*/ 818440 w 959953"/>
                  <a:gd name="connsiteY149" fmla="*/ 755801 h 953574"/>
                  <a:gd name="connsiteX150" fmla="*/ 672362 w 959953"/>
                  <a:gd name="connsiteY150" fmla="*/ 932426 h 953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959953" h="953574">
                    <a:moveTo>
                      <a:pt x="634972" y="266954"/>
                    </a:moveTo>
                    <a:lnTo>
                      <a:pt x="547907" y="315518"/>
                    </a:lnTo>
                    <a:lnTo>
                      <a:pt x="547907" y="315518"/>
                    </a:lnTo>
                    <a:lnTo>
                      <a:pt x="459376" y="197171"/>
                    </a:lnTo>
                    <a:lnTo>
                      <a:pt x="379201" y="129980"/>
                    </a:lnTo>
                    <a:lnTo>
                      <a:pt x="354931" y="114757"/>
                    </a:lnTo>
                    <a:lnTo>
                      <a:pt x="333047" y="103193"/>
                    </a:lnTo>
                    <a:lnTo>
                      <a:pt x="299308" y="89575"/>
                    </a:lnTo>
                    <a:lnTo>
                      <a:pt x="278263" y="82541"/>
                    </a:lnTo>
                    <a:lnTo>
                      <a:pt x="241960" y="76094"/>
                    </a:lnTo>
                    <a:lnTo>
                      <a:pt x="224360" y="73747"/>
                    </a:lnTo>
                    <a:lnTo>
                      <a:pt x="172686" y="77477"/>
                    </a:lnTo>
                    <a:lnTo>
                      <a:pt x="168514" y="79039"/>
                    </a:lnTo>
                    <a:lnTo>
                      <a:pt x="144149" y="109140"/>
                    </a:lnTo>
                    <a:lnTo>
                      <a:pt x="144144" y="109151"/>
                    </a:lnTo>
                    <a:lnTo>
                      <a:pt x="121172" y="159702"/>
                    </a:lnTo>
                    <a:lnTo>
                      <a:pt x="108640" y="209297"/>
                    </a:lnTo>
                    <a:lnTo>
                      <a:pt x="103463" y="241752"/>
                    </a:lnTo>
                    <a:lnTo>
                      <a:pt x="104554" y="303947"/>
                    </a:lnTo>
                    <a:lnTo>
                      <a:pt x="106447" y="334735"/>
                    </a:lnTo>
                    <a:lnTo>
                      <a:pt x="130598" y="434137"/>
                    </a:lnTo>
                    <a:lnTo>
                      <a:pt x="174130" y="409855"/>
                    </a:lnTo>
                    <a:lnTo>
                      <a:pt x="128276" y="549587"/>
                    </a:lnTo>
                    <a:lnTo>
                      <a:pt x="0" y="506984"/>
                    </a:lnTo>
                    <a:lnTo>
                      <a:pt x="43533" y="482702"/>
                    </a:lnTo>
                    <a:lnTo>
                      <a:pt x="43532" y="482699"/>
                    </a:lnTo>
                    <a:lnTo>
                      <a:pt x="15907" y="359550"/>
                    </a:lnTo>
                    <a:lnTo>
                      <a:pt x="15897" y="359146"/>
                    </a:lnTo>
                    <a:lnTo>
                      <a:pt x="15790" y="358669"/>
                    </a:lnTo>
                    <a:lnTo>
                      <a:pt x="14819" y="316615"/>
                    </a:lnTo>
                    <a:lnTo>
                      <a:pt x="14447" y="301973"/>
                    </a:lnTo>
                    <a:lnTo>
                      <a:pt x="14476" y="301745"/>
                    </a:lnTo>
                    <a:lnTo>
                      <a:pt x="14460" y="301071"/>
                    </a:lnTo>
                    <a:lnTo>
                      <a:pt x="18739" y="266591"/>
                    </a:lnTo>
                    <a:lnTo>
                      <a:pt x="20937" y="248473"/>
                    </a:lnTo>
                    <a:lnTo>
                      <a:pt x="21024" y="248173"/>
                    </a:lnTo>
                    <a:lnTo>
                      <a:pt x="21078" y="247745"/>
                    </a:lnTo>
                    <a:lnTo>
                      <a:pt x="29340" y="219894"/>
                    </a:lnTo>
                    <a:lnTo>
                      <a:pt x="35158" y="200111"/>
                    </a:lnTo>
                    <a:lnTo>
                      <a:pt x="35280" y="199875"/>
                    </a:lnTo>
                    <a:lnTo>
                      <a:pt x="35336" y="199685"/>
                    </a:lnTo>
                    <a:cubicBezTo>
                      <a:pt x="47319" y="169621"/>
                      <a:pt x="64190" y="143730"/>
                      <a:pt x="85538" y="123338"/>
                    </a:cubicBezTo>
                    <a:lnTo>
                      <a:pt x="85921" y="123052"/>
                    </a:lnTo>
                    <a:lnTo>
                      <a:pt x="85939" y="123032"/>
                    </a:lnTo>
                    <a:lnTo>
                      <a:pt x="86870" y="122346"/>
                    </a:lnTo>
                    <a:lnTo>
                      <a:pt x="120864" y="97040"/>
                    </a:lnTo>
                    <a:lnTo>
                      <a:pt x="121665" y="96729"/>
                    </a:lnTo>
                    <a:lnTo>
                      <a:pt x="122067" y="96433"/>
                    </a:lnTo>
                    <a:lnTo>
                      <a:pt x="209133" y="47870"/>
                    </a:lnTo>
                    <a:cubicBezTo>
                      <a:pt x="241107" y="30034"/>
                      <a:pt x="277004" y="22788"/>
                      <a:pt x="314540" y="24956"/>
                    </a:cubicBezTo>
                    <a:cubicBezTo>
                      <a:pt x="427148" y="31462"/>
                      <a:pt x="554508" y="122700"/>
                      <a:pt x="634972" y="266954"/>
                    </a:cubicBezTo>
                    <a:close/>
                    <a:moveTo>
                      <a:pt x="713619" y="599119"/>
                    </a:moveTo>
                    <a:lnTo>
                      <a:pt x="631507" y="524687"/>
                    </a:lnTo>
                    <a:lnTo>
                      <a:pt x="713619" y="434896"/>
                    </a:lnTo>
                    <a:lnTo>
                      <a:pt x="713619" y="475952"/>
                    </a:lnTo>
                    <a:lnTo>
                      <a:pt x="792448" y="451592"/>
                    </a:lnTo>
                    <a:lnTo>
                      <a:pt x="813239" y="441610"/>
                    </a:lnTo>
                    <a:lnTo>
                      <a:pt x="861107" y="412845"/>
                    </a:lnTo>
                    <a:lnTo>
                      <a:pt x="878368" y="399992"/>
                    </a:lnTo>
                    <a:lnTo>
                      <a:pt x="925777" y="349242"/>
                    </a:lnTo>
                    <a:lnTo>
                      <a:pt x="954533" y="284342"/>
                    </a:lnTo>
                    <a:lnTo>
                      <a:pt x="953280" y="275193"/>
                    </a:lnTo>
                    <a:lnTo>
                      <a:pt x="953280" y="275192"/>
                    </a:lnTo>
                    <a:lnTo>
                      <a:pt x="935230" y="232382"/>
                    </a:lnTo>
                    <a:lnTo>
                      <a:pt x="926480" y="219408"/>
                    </a:lnTo>
                    <a:lnTo>
                      <a:pt x="907277" y="193361"/>
                    </a:lnTo>
                    <a:lnTo>
                      <a:pt x="893773" y="179725"/>
                    </a:lnTo>
                    <a:lnTo>
                      <a:pt x="870441" y="158906"/>
                    </a:lnTo>
                    <a:lnTo>
                      <a:pt x="853342" y="146614"/>
                    </a:lnTo>
                    <a:lnTo>
                      <a:pt x="832655" y="134047"/>
                    </a:lnTo>
                    <a:lnTo>
                      <a:pt x="752156" y="100045"/>
                    </a:lnTo>
                    <a:lnTo>
                      <a:pt x="631508" y="82112"/>
                    </a:lnTo>
                    <a:lnTo>
                      <a:pt x="631507" y="82112"/>
                    </a:lnTo>
                    <a:lnTo>
                      <a:pt x="631507" y="0"/>
                    </a:lnTo>
                    <a:cubicBezTo>
                      <a:pt x="812903" y="0"/>
                      <a:pt x="959953" y="108264"/>
                      <a:pt x="959953" y="241815"/>
                    </a:cubicBezTo>
                    <a:lnTo>
                      <a:pt x="959953" y="323927"/>
                    </a:lnTo>
                    <a:lnTo>
                      <a:pt x="959664" y="326454"/>
                    </a:lnTo>
                    <a:lnTo>
                      <a:pt x="959927" y="329017"/>
                    </a:lnTo>
                    <a:lnTo>
                      <a:pt x="956870" y="350916"/>
                    </a:lnTo>
                    <a:lnTo>
                      <a:pt x="955316" y="364516"/>
                    </a:lnTo>
                    <a:lnTo>
                      <a:pt x="954740" y="366170"/>
                    </a:lnTo>
                    <a:lnTo>
                      <a:pt x="954444" y="368288"/>
                    </a:lnTo>
                    <a:lnTo>
                      <a:pt x="946676" y="389318"/>
                    </a:lnTo>
                    <a:lnTo>
                      <a:pt x="941856" y="403153"/>
                    </a:lnTo>
                    <a:lnTo>
                      <a:pt x="941098" y="404417"/>
                    </a:lnTo>
                    <a:lnTo>
                      <a:pt x="940574" y="405836"/>
                    </a:lnTo>
                    <a:lnTo>
                      <a:pt x="928697" y="425104"/>
                    </a:lnTo>
                    <a:lnTo>
                      <a:pt x="920247" y="439198"/>
                    </a:lnTo>
                    <a:lnTo>
                      <a:pt x="919463" y="440083"/>
                    </a:lnTo>
                    <a:lnTo>
                      <a:pt x="918897" y="441002"/>
                    </a:lnTo>
                    <a:lnTo>
                      <a:pt x="902309" y="459437"/>
                    </a:lnTo>
                    <a:lnTo>
                      <a:pt x="891166" y="472008"/>
                    </a:lnTo>
                    <a:lnTo>
                      <a:pt x="890725" y="472310"/>
                    </a:lnTo>
                    <a:lnTo>
                      <a:pt x="889989" y="473128"/>
                    </a:lnTo>
                    <a:lnTo>
                      <a:pt x="826118" y="516566"/>
                    </a:lnTo>
                    <a:lnTo>
                      <a:pt x="813286" y="525356"/>
                    </a:lnTo>
                    <a:lnTo>
                      <a:pt x="813107" y="525415"/>
                    </a:lnTo>
                    <a:lnTo>
                      <a:pt x="812795" y="525627"/>
                    </a:lnTo>
                    <a:cubicBezTo>
                      <a:pt x="783144" y="540075"/>
                      <a:pt x="749828" y="551180"/>
                      <a:pt x="713619" y="558063"/>
                    </a:cubicBezTo>
                    <a:close/>
                    <a:moveTo>
                      <a:pt x="519277" y="939296"/>
                    </a:moveTo>
                    <a:lnTo>
                      <a:pt x="479873" y="937059"/>
                    </a:lnTo>
                    <a:lnTo>
                      <a:pt x="518583" y="939411"/>
                    </a:lnTo>
                    <a:close/>
                    <a:moveTo>
                      <a:pt x="672362" y="932426"/>
                    </a:moveTo>
                    <a:cubicBezTo>
                      <a:pt x="635780" y="950874"/>
                      <a:pt x="596564" y="957859"/>
                      <a:pt x="557926" y="950972"/>
                    </a:cubicBezTo>
                    <a:lnTo>
                      <a:pt x="479871" y="937059"/>
                    </a:lnTo>
                    <a:lnTo>
                      <a:pt x="467340" y="932979"/>
                    </a:lnTo>
                    <a:lnTo>
                      <a:pt x="459166" y="931989"/>
                    </a:lnTo>
                    <a:lnTo>
                      <a:pt x="447429" y="926495"/>
                    </a:lnTo>
                    <a:lnTo>
                      <a:pt x="435465" y="922599"/>
                    </a:lnTo>
                    <a:lnTo>
                      <a:pt x="426463" y="916681"/>
                    </a:lnTo>
                    <a:lnTo>
                      <a:pt x="417693" y="912575"/>
                    </a:lnTo>
                    <a:lnTo>
                      <a:pt x="407785" y="904401"/>
                    </a:lnTo>
                    <a:lnTo>
                      <a:pt x="396296" y="896847"/>
                    </a:lnTo>
                    <a:lnTo>
                      <a:pt x="388481" y="888474"/>
                    </a:lnTo>
                    <a:lnTo>
                      <a:pt x="380857" y="882184"/>
                    </a:lnTo>
                    <a:lnTo>
                      <a:pt x="372771" y="871640"/>
                    </a:lnTo>
                    <a:lnTo>
                      <a:pt x="363045" y="861219"/>
                    </a:lnTo>
                    <a:lnTo>
                      <a:pt x="356603" y="850559"/>
                    </a:lnTo>
                    <a:lnTo>
                      <a:pt x="349784" y="841668"/>
                    </a:lnTo>
                    <a:lnTo>
                      <a:pt x="343860" y="829475"/>
                    </a:lnTo>
                    <a:lnTo>
                      <a:pt x="336401" y="817134"/>
                    </a:lnTo>
                    <a:lnTo>
                      <a:pt x="331238" y="803497"/>
                    </a:lnTo>
                    <a:lnTo>
                      <a:pt x="325595" y="791882"/>
                    </a:lnTo>
                    <a:lnTo>
                      <a:pt x="323936" y="784207"/>
                    </a:lnTo>
                    <a:lnTo>
                      <a:pt x="317046" y="766009"/>
                    </a:lnTo>
                    <a:cubicBezTo>
                      <a:pt x="311886" y="747951"/>
                      <a:pt x="308055" y="728956"/>
                      <a:pt x="305667" y="709260"/>
                    </a:cubicBezTo>
                    <a:lnTo>
                      <a:pt x="305929" y="700915"/>
                    </a:lnTo>
                    <a:lnTo>
                      <a:pt x="304036" y="692163"/>
                    </a:lnTo>
                    <a:cubicBezTo>
                      <a:pt x="301325" y="657090"/>
                      <a:pt x="303131" y="620703"/>
                      <a:pt x="309572" y="584565"/>
                    </a:cubicBezTo>
                    <a:lnTo>
                      <a:pt x="309573" y="584565"/>
                    </a:lnTo>
                    <a:lnTo>
                      <a:pt x="387628" y="598478"/>
                    </a:lnTo>
                    <a:lnTo>
                      <a:pt x="387627" y="598479"/>
                    </a:lnTo>
                    <a:lnTo>
                      <a:pt x="382625" y="703040"/>
                    </a:lnTo>
                    <a:lnTo>
                      <a:pt x="388024" y="734557"/>
                    </a:lnTo>
                    <a:lnTo>
                      <a:pt x="402202" y="797361"/>
                    </a:lnTo>
                    <a:lnTo>
                      <a:pt x="429737" y="857589"/>
                    </a:lnTo>
                    <a:lnTo>
                      <a:pt x="435784" y="866034"/>
                    </a:lnTo>
                    <a:lnTo>
                      <a:pt x="483259" y="917845"/>
                    </a:lnTo>
                    <a:lnTo>
                      <a:pt x="519600" y="939243"/>
                    </a:lnTo>
                    <a:lnTo>
                      <a:pt x="556966" y="933051"/>
                    </a:lnTo>
                    <a:lnTo>
                      <a:pt x="606237" y="911078"/>
                    </a:lnTo>
                    <a:lnTo>
                      <a:pt x="618017" y="903735"/>
                    </a:lnTo>
                    <a:lnTo>
                      <a:pt x="640369" y="885507"/>
                    </a:lnTo>
                    <a:lnTo>
                      <a:pt x="682219" y="842260"/>
                    </a:lnTo>
                    <a:lnTo>
                      <a:pt x="697583" y="822440"/>
                    </a:lnTo>
                    <a:lnTo>
                      <a:pt x="740385" y="741888"/>
                    </a:lnTo>
                    <a:lnTo>
                      <a:pt x="701358" y="734932"/>
                    </a:lnTo>
                    <a:lnTo>
                      <a:pt x="800500" y="672069"/>
                    </a:lnTo>
                    <a:lnTo>
                      <a:pt x="857468" y="762758"/>
                    </a:lnTo>
                    <a:lnTo>
                      <a:pt x="818440" y="755801"/>
                    </a:lnTo>
                    <a:cubicBezTo>
                      <a:pt x="786984" y="839089"/>
                      <a:pt x="733333" y="901679"/>
                      <a:pt x="672362" y="932426"/>
                    </a:cubicBez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28" name="矩形 27">
              <a:extLst>
                <a:ext uri="{FF2B5EF4-FFF2-40B4-BE49-F238E27FC236}">
                  <a16:creationId xmlns:a16="http://schemas.microsoft.com/office/drawing/2014/main" id="{E464C308-3DCF-48E3-970E-4D58D72080CC}"/>
                </a:ext>
              </a:extLst>
            </p:cNvPr>
            <p:cNvSpPr/>
            <p:nvPr/>
          </p:nvSpPr>
          <p:spPr>
            <a:xfrm>
              <a:off x="9198027" y="5286339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  <p:sp>
          <p:nvSpPr>
            <p:cNvPr id="31" name="矩形 30">
              <a:extLst>
                <a:ext uri="{FF2B5EF4-FFF2-40B4-BE49-F238E27FC236}">
                  <a16:creationId xmlns:a16="http://schemas.microsoft.com/office/drawing/2014/main" id="{83C225C7-0CEF-4217-806C-0699D1E54877}"/>
                </a:ext>
              </a:extLst>
            </p:cNvPr>
            <p:cNvSpPr/>
            <p:nvPr/>
          </p:nvSpPr>
          <p:spPr>
            <a:xfrm>
              <a:off x="2579539" y="5173914"/>
              <a:ext cx="5040317" cy="6093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32" name="任意多边形: 形状 31">
            <a:extLst>
              <a:ext uri="{FF2B5EF4-FFF2-40B4-BE49-F238E27FC236}">
                <a16:creationId xmlns:a16="http://schemas.microsoft.com/office/drawing/2014/main" id="{324B978D-312F-467F-9BA5-9B4B14E55BDB}"/>
              </a:ext>
            </a:extLst>
          </p:cNvPr>
          <p:cNvSpPr/>
          <p:nvPr/>
        </p:nvSpPr>
        <p:spPr>
          <a:xfrm rot="13437157">
            <a:off x="1088682" y="820439"/>
            <a:ext cx="332188" cy="332187"/>
          </a:xfrm>
          <a:custGeom>
            <a:avLst/>
            <a:gdLst>
              <a:gd name="connsiteX0" fmla="*/ 1901372 w 3802744"/>
              <a:gd name="connsiteY0" fmla="*/ 0 h 3802742"/>
              <a:gd name="connsiteX1" fmla="*/ 3802744 w 3802744"/>
              <a:gd name="connsiteY1" fmla="*/ 1901371 h 3802742"/>
              <a:gd name="connsiteX2" fmla="*/ 1901372 w 3802744"/>
              <a:gd name="connsiteY2" fmla="*/ 3802742 h 3802742"/>
              <a:gd name="connsiteX3" fmla="*/ 0 w 3802744"/>
              <a:gd name="connsiteY3" fmla="*/ 1901371 h 3802742"/>
              <a:gd name="connsiteX4" fmla="*/ 1901372 w 3802744"/>
              <a:gd name="connsiteY4" fmla="*/ 0 h 3802742"/>
              <a:gd name="connsiteX5" fmla="*/ 1901372 w 3802744"/>
              <a:gd name="connsiteY5" fmla="*/ 501176 h 3802742"/>
              <a:gd name="connsiteX6" fmla="*/ 501177 w 3802744"/>
              <a:gd name="connsiteY6" fmla="*/ 1901371 h 3802742"/>
              <a:gd name="connsiteX7" fmla="*/ 1901372 w 3802744"/>
              <a:gd name="connsiteY7" fmla="*/ 3301566 h 3802742"/>
              <a:gd name="connsiteX8" fmla="*/ 3301568 w 3802744"/>
              <a:gd name="connsiteY8" fmla="*/ 1901371 h 3802742"/>
              <a:gd name="connsiteX9" fmla="*/ 1901372 w 3802744"/>
              <a:gd name="connsiteY9" fmla="*/ 501176 h 3802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2744" h="3802742">
                <a:moveTo>
                  <a:pt x="1901372" y="0"/>
                </a:moveTo>
                <a:cubicBezTo>
                  <a:pt x="2951471" y="0"/>
                  <a:pt x="3802744" y="851273"/>
                  <a:pt x="3802744" y="1901371"/>
                </a:cubicBezTo>
                <a:cubicBezTo>
                  <a:pt x="3802744" y="2951469"/>
                  <a:pt x="2951471" y="3802742"/>
                  <a:pt x="1901372" y="3802742"/>
                </a:cubicBezTo>
                <a:cubicBezTo>
                  <a:pt x="851273" y="3802742"/>
                  <a:pt x="0" y="2951469"/>
                  <a:pt x="0" y="1901371"/>
                </a:cubicBezTo>
                <a:cubicBezTo>
                  <a:pt x="0" y="851273"/>
                  <a:pt x="851273" y="0"/>
                  <a:pt x="1901372" y="0"/>
                </a:cubicBezTo>
                <a:close/>
                <a:moveTo>
                  <a:pt x="1901372" y="501176"/>
                </a:moveTo>
                <a:cubicBezTo>
                  <a:pt x="1128065" y="501176"/>
                  <a:pt x="501177" y="1128065"/>
                  <a:pt x="501177" y="1901371"/>
                </a:cubicBezTo>
                <a:cubicBezTo>
                  <a:pt x="501177" y="2674677"/>
                  <a:pt x="1128065" y="3301566"/>
                  <a:pt x="1901372" y="3301566"/>
                </a:cubicBezTo>
                <a:cubicBezTo>
                  <a:pt x="2674679" y="3301566"/>
                  <a:pt x="3301568" y="2674677"/>
                  <a:pt x="3301568" y="1901371"/>
                </a:cubicBezTo>
                <a:cubicBezTo>
                  <a:pt x="3301568" y="1128065"/>
                  <a:pt x="2674679" y="501176"/>
                  <a:pt x="1901372" y="501176"/>
                </a:cubicBezTo>
                <a:close/>
              </a:path>
            </a:pathLst>
          </a:custGeom>
          <a:gradFill>
            <a:gsLst>
              <a:gs pos="18000">
                <a:srgbClr val="313BD0">
                  <a:alpha val="0"/>
                </a:srgbClr>
              </a:gs>
              <a:gs pos="100000">
                <a:srgbClr val="00F2F2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0F2AD971-18CA-4618-B46C-EFC73C7414B4}"/>
              </a:ext>
            </a:extLst>
          </p:cNvPr>
          <p:cNvGrpSpPr/>
          <p:nvPr/>
        </p:nvGrpSpPr>
        <p:grpSpPr>
          <a:xfrm>
            <a:off x="1568141" y="345622"/>
            <a:ext cx="4677472" cy="717879"/>
            <a:chOff x="2983480" y="4169076"/>
            <a:chExt cx="11526766" cy="717879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B1967282-3326-445D-BE6C-A012FA914A2A}"/>
                </a:ext>
              </a:extLst>
            </p:cNvPr>
            <p:cNvSpPr txBox="1"/>
            <p:nvPr/>
          </p:nvSpPr>
          <p:spPr>
            <a:xfrm>
              <a:off x="2983480" y="4169076"/>
              <a:ext cx="8663108" cy="560153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14000"/>
                </a:lnSpc>
              </a:pPr>
              <a:r>
                <a:rPr lang="zh-CN" altLang="en-US" sz="2800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添加标题文本此处</a:t>
              </a:r>
              <a:endParaRPr lang="en-US" altLang="zh-CN" sz="28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944F901C-6611-4047-90A0-DBABC95EBD65}"/>
                </a:ext>
              </a:extLst>
            </p:cNvPr>
            <p:cNvSpPr txBox="1"/>
            <p:nvPr/>
          </p:nvSpPr>
          <p:spPr>
            <a:xfrm>
              <a:off x="2983480" y="4625793"/>
              <a:ext cx="11526766" cy="26116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14000"/>
                </a:lnSpc>
              </a:pPr>
              <a:r>
                <a:rPr lang="en-US" altLang="zh-CN" sz="1050" dirty="0">
                  <a:solidFill>
                    <a:schemeClr val="bg1"/>
                  </a:solidFill>
                  <a:cs typeface="+mn-ea"/>
                  <a:sym typeface="+mn-lt"/>
                </a:rPr>
                <a:t>The user can demonstrate on a projector or computer,</a:t>
              </a: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C1DAF73C-A4C0-4603-8C64-C12E2FF731D7}"/>
              </a:ext>
            </a:extLst>
          </p:cNvPr>
          <p:cNvGrpSpPr/>
          <p:nvPr/>
        </p:nvGrpSpPr>
        <p:grpSpPr>
          <a:xfrm>
            <a:off x="305468" y="224609"/>
            <a:ext cx="997929" cy="997929"/>
            <a:chOff x="5093491" y="479541"/>
            <a:chExt cx="997929" cy="997929"/>
          </a:xfrm>
        </p:grpSpPr>
        <p:sp>
          <p:nvSpPr>
            <p:cNvPr id="37" name="椭圆 36">
              <a:extLst>
                <a:ext uri="{FF2B5EF4-FFF2-40B4-BE49-F238E27FC236}">
                  <a16:creationId xmlns:a16="http://schemas.microsoft.com/office/drawing/2014/main" id="{16DF8F49-C0C2-4814-91C5-891A10DD226D}"/>
                </a:ext>
              </a:extLst>
            </p:cNvPr>
            <p:cNvSpPr/>
            <p:nvPr/>
          </p:nvSpPr>
          <p:spPr>
            <a:xfrm>
              <a:off x="5093491" y="479541"/>
              <a:ext cx="997929" cy="997929"/>
            </a:xfrm>
            <a:prstGeom prst="ellipse">
              <a:avLst/>
            </a:prstGeom>
            <a:gradFill flip="none" rotWithShape="1">
              <a:gsLst>
                <a:gs pos="0">
                  <a:srgbClr val="00F2F2"/>
                </a:gs>
                <a:gs pos="100000">
                  <a:srgbClr val="313BD0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56F06C01-17AF-4883-882C-D6B02EB2C8C7}"/>
                </a:ext>
              </a:extLst>
            </p:cNvPr>
            <p:cNvSpPr txBox="1"/>
            <p:nvPr/>
          </p:nvSpPr>
          <p:spPr>
            <a:xfrm>
              <a:off x="5165094" y="574774"/>
              <a:ext cx="854721" cy="769441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r>
                <a:rPr lang="en-US" altLang="zh-CN" sz="4400" b="1" dirty="0">
                  <a:solidFill>
                    <a:schemeClr val="bg1"/>
                  </a:solidFill>
                  <a:effectLst/>
                  <a:latin typeface="Arial Rounded MT Bold" panose="020F0704030504030204" pitchFamily="34" charset="0"/>
                  <a:ea typeface="字体圈欣意冠黑体" panose="00000500000000000000" pitchFamily="2" charset="-122"/>
                  <a:cs typeface="+mn-ea"/>
                  <a:sym typeface="+mn-lt"/>
                </a:rPr>
                <a:t>01</a:t>
              </a:r>
              <a:endParaRPr lang="zh-CN" altLang="en-US" sz="4400" b="1" dirty="0">
                <a:solidFill>
                  <a:schemeClr val="bg1"/>
                </a:solidFill>
                <a:effectLst/>
                <a:latin typeface="Arial Rounded MT Bold" panose="020F0704030504030204" pitchFamily="34" charset="0"/>
                <a:ea typeface="字体圈欣意冠黑体" panose="00000500000000000000" pitchFamily="2" charset="-122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973595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c4b49a43-dbff-4743-ad1b-beb634bb5ed0">
            <a:extLst>
              <a:ext uri="{FF2B5EF4-FFF2-40B4-BE49-F238E27FC236}">
                <a16:creationId xmlns:a16="http://schemas.microsoft.com/office/drawing/2014/main" id="{4E5D970D-DE43-47A3-9D7C-F9AC8E7EF70D}"/>
              </a:ext>
            </a:extLst>
          </p:cNvPr>
          <p:cNvGrpSpPr>
            <a:grpSpLocks noChangeAspect="1"/>
          </p:cNvGrpSpPr>
          <p:nvPr/>
        </p:nvGrpSpPr>
        <p:grpSpPr>
          <a:xfrm>
            <a:off x="3502732" y="1552721"/>
            <a:ext cx="5082871" cy="4485211"/>
            <a:chOff x="3502732" y="1369448"/>
            <a:chExt cx="5082871" cy="4485211"/>
          </a:xfrm>
        </p:grpSpPr>
        <p:grpSp>
          <p:nvGrpSpPr>
            <p:cNvPr id="4" name="Group 4">
              <a:extLst>
                <a:ext uri="{FF2B5EF4-FFF2-40B4-BE49-F238E27FC236}">
                  <a16:creationId xmlns:a16="http://schemas.microsoft.com/office/drawing/2014/main" id="{0B9B897C-8ACC-4A77-9124-49D89AC2BEF1}"/>
                </a:ext>
              </a:extLst>
            </p:cNvPr>
            <p:cNvGrpSpPr/>
            <p:nvPr/>
          </p:nvGrpSpPr>
          <p:grpSpPr>
            <a:xfrm>
              <a:off x="4779717" y="1369448"/>
              <a:ext cx="2652337" cy="4485211"/>
              <a:chOff x="1468323" y="1573648"/>
              <a:chExt cx="2760777" cy="4668589"/>
            </a:xfrm>
          </p:grpSpPr>
          <p:grpSp>
            <p:nvGrpSpPr>
              <p:cNvPr id="33" name="Group 5">
                <a:extLst>
                  <a:ext uri="{FF2B5EF4-FFF2-40B4-BE49-F238E27FC236}">
                    <a16:creationId xmlns:a16="http://schemas.microsoft.com/office/drawing/2014/main" id="{0347D02F-8FED-4A91-A060-75F24857624C}"/>
                  </a:ext>
                </a:extLst>
              </p:cNvPr>
              <p:cNvGrpSpPr/>
              <p:nvPr/>
            </p:nvGrpSpPr>
            <p:grpSpPr>
              <a:xfrm>
                <a:off x="1468323" y="2098813"/>
                <a:ext cx="2760777" cy="4143424"/>
                <a:chOff x="1454036" y="2352178"/>
                <a:chExt cx="2276135" cy="4143424"/>
              </a:xfrm>
            </p:grpSpPr>
            <p:sp>
              <p:nvSpPr>
                <p:cNvPr id="37" name="Freeform: Shape 9">
                  <a:extLst>
                    <a:ext uri="{FF2B5EF4-FFF2-40B4-BE49-F238E27FC236}">
                      <a16:creationId xmlns:a16="http://schemas.microsoft.com/office/drawing/2014/main" id="{1506B653-8869-4A17-8FC3-19EBAF5824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40385">
                  <a:off x="1692103" y="3420299"/>
                  <a:ext cx="1800000" cy="964464"/>
                </a:xfrm>
                <a:custGeom>
                  <a:avLst/>
                  <a:gdLst>
                    <a:gd name="T0" fmla="*/ 417 w 423"/>
                    <a:gd name="T1" fmla="*/ 33 h 179"/>
                    <a:gd name="T2" fmla="*/ 390 w 423"/>
                    <a:gd name="T3" fmla="*/ 81 h 179"/>
                    <a:gd name="T4" fmla="*/ 53 w 423"/>
                    <a:gd name="T5" fmla="*/ 173 h 179"/>
                    <a:gd name="T6" fmla="*/ 5 w 423"/>
                    <a:gd name="T7" fmla="*/ 146 h 179"/>
                    <a:gd name="T8" fmla="*/ 5 w 423"/>
                    <a:gd name="T9" fmla="*/ 146 h 179"/>
                    <a:gd name="T10" fmla="*/ 33 w 423"/>
                    <a:gd name="T11" fmla="*/ 98 h 179"/>
                    <a:gd name="T12" fmla="*/ 370 w 423"/>
                    <a:gd name="T13" fmla="*/ 6 h 179"/>
                    <a:gd name="T14" fmla="*/ 417 w 423"/>
                    <a:gd name="T15" fmla="*/ 33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23" h="179">
                      <a:moveTo>
                        <a:pt x="417" y="33"/>
                      </a:moveTo>
                      <a:cubicBezTo>
                        <a:pt x="423" y="54"/>
                        <a:pt x="411" y="75"/>
                        <a:pt x="390" y="81"/>
                      </a:cubicBezTo>
                      <a:cubicBezTo>
                        <a:pt x="53" y="173"/>
                        <a:pt x="53" y="173"/>
                        <a:pt x="53" y="173"/>
                      </a:cubicBezTo>
                      <a:cubicBezTo>
                        <a:pt x="32" y="179"/>
                        <a:pt x="11" y="167"/>
                        <a:pt x="5" y="146"/>
                      </a:cubicBezTo>
                      <a:cubicBezTo>
                        <a:pt x="5" y="146"/>
                        <a:pt x="5" y="146"/>
                        <a:pt x="5" y="146"/>
                      </a:cubicBezTo>
                      <a:cubicBezTo>
                        <a:pt x="0" y="126"/>
                        <a:pt x="12" y="104"/>
                        <a:pt x="33" y="98"/>
                      </a:cubicBezTo>
                      <a:cubicBezTo>
                        <a:pt x="370" y="6"/>
                        <a:pt x="370" y="6"/>
                        <a:pt x="370" y="6"/>
                      </a:cubicBezTo>
                      <a:cubicBezTo>
                        <a:pt x="390" y="0"/>
                        <a:pt x="412" y="12"/>
                        <a:pt x="417" y="3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>
                    <a:cs typeface="+mn-ea"/>
                    <a:sym typeface="+mn-lt"/>
                  </a:endParaRPr>
                </a:p>
              </p:txBody>
            </p:sp>
            <p:sp>
              <p:nvSpPr>
                <p:cNvPr id="38" name="Freeform: Shape 10">
                  <a:extLst>
                    <a:ext uri="{FF2B5EF4-FFF2-40B4-BE49-F238E27FC236}">
                      <a16:creationId xmlns:a16="http://schemas.microsoft.com/office/drawing/2014/main" id="{06D6D46C-08AF-4B8E-B6D8-B0CAE9717E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75682" y="6289093"/>
                  <a:ext cx="832843" cy="206509"/>
                </a:xfrm>
                <a:custGeom>
                  <a:avLst/>
                  <a:gdLst>
                    <a:gd name="T0" fmla="*/ 0 w 155"/>
                    <a:gd name="T1" fmla="*/ 0 h 38"/>
                    <a:gd name="T2" fmla="*/ 31 w 155"/>
                    <a:gd name="T3" fmla="*/ 38 h 38"/>
                    <a:gd name="T4" fmla="*/ 117 w 155"/>
                    <a:gd name="T5" fmla="*/ 38 h 38"/>
                    <a:gd name="T6" fmla="*/ 155 w 155"/>
                    <a:gd name="T7" fmla="*/ 0 h 38"/>
                    <a:gd name="T8" fmla="*/ 0 w 155"/>
                    <a:gd name="T9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5" h="38">
                      <a:moveTo>
                        <a:pt x="0" y="0"/>
                      </a:moveTo>
                      <a:cubicBezTo>
                        <a:pt x="0" y="19"/>
                        <a:pt x="13" y="34"/>
                        <a:pt x="31" y="38"/>
                      </a:cubicBezTo>
                      <a:cubicBezTo>
                        <a:pt x="117" y="38"/>
                        <a:pt x="117" y="38"/>
                        <a:pt x="117" y="38"/>
                      </a:cubicBezTo>
                      <a:cubicBezTo>
                        <a:pt x="138" y="37"/>
                        <a:pt x="155" y="21"/>
                        <a:pt x="15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cs typeface="+mn-ea"/>
                    <a:sym typeface="+mn-lt"/>
                  </a:endParaRPr>
                </a:p>
              </p:txBody>
            </p:sp>
            <p:sp>
              <p:nvSpPr>
                <p:cNvPr id="39" name="Freeform: Shape 11">
                  <a:extLst>
                    <a:ext uri="{FF2B5EF4-FFF2-40B4-BE49-F238E27FC236}">
                      <a16:creationId xmlns:a16="http://schemas.microsoft.com/office/drawing/2014/main" id="{26EF1000-7C5D-402C-8E48-A304C18751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54036" y="3976649"/>
                  <a:ext cx="2276135" cy="1302593"/>
                </a:xfrm>
                <a:custGeom>
                  <a:avLst/>
                  <a:gdLst>
                    <a:gd name="T0" fmla="*/ 29 w 424"/>
                    <a:gd name="T1" fmla="*/ 172 h 242"/>
                    <a:gd name="T2" fmla="*/ 30 w 424"/>
                    <a:gd name="T3" fmla="*/ 172 h 242"/>
                    <a:gd name="T4" fmla="*/ 157 w 424"/>
                    <a:gd name="T5" fmla="*/ 242 h 242"/>
                    <a:gd name="T6" fmla="*/ 261 w 424"/>
                    <a:gd name="T7" fmla="*/ 242 h 242"/>
                    <a:gd name="T8" fmla="*/ 269 w 424"/>
                    <a:gd name="T9" fmla="*/ 242 h 242"/>
                    <a:gd name="T10" fmla="*/ 271 w 424"/>
                    <a:gd name="T11" fmla="*/ 242 h 242"/>
                    <a:gd name="T12" fmla="*/ 282 w 424"/>
                    <a:gd name="T13" fmla="*/ 242 h 242"/>
                    <a:gd name="T14" fmla="*/ 363 w 424"/>
                    <a:gd name="T15" fmla="*/ 202 h 242"/>
                    <a:gd name="T16" fmla="*/ 381 w 424"/>
                    <a:gd name="T17" fmla="*/ 146 h 242"/>
                    <a:gd name="T18" fmla="*/ 324 w 424"/>
                    <a:gd name="T19" fmla="*/ 135 h 242"/>
                    <a:gd name="T20" fmla="*/ 218 w 424"/>
                    <a:gd name="T21" fmla="*/ 187 h 242"/>
                    <a:gd name="T22" fmla="*/ 148 w 424"/>
                    <a:gd name="T23" fmla="*/ 147 h 242"/>
                    <a:gd name="T24" fmla="*/ 391 w 424"/>
                    <a:gd name="T25" fmla="*/ 81 h 242"/>
                    <a:gd name="T26" fmla="*/ 418 w 424"/>
                    <a:gd name="T27" fmla="*/ 33 h 242"/>
                    <a:gd name="T28" fmla="*/ 370 w 424"/>
                    <a:gd name="T29" fmla="*/ 6 h 242"/>
                    <a:gd name="T30" fmla="*/ 33 w 424"/>
                    <a:gd name="T31" fmla="*/ 99 h 242"/>
                    <a:gd name="T32" fmla="*/ 6 w 424"/>
                    <a:gd name="T33" fmla="*/ 146 h 242"/>
                    <a:gd name="T34" fmla="*/ 29 w 424"/>
                    <a:gd name="T35" fmla="*/ 172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24" h="242">
                      <a:moveTo>
                        <a:pt x="29" y="172"/>
                      </a:moveTo>
                      <a:cubicBezTo>
                        <a:pt x="29" y="172"/>
                        <a:pt x="29" y="172"/>
                        <a:pt x="30" y="172"/>
                      </a:cubicBezTo>
                      <a:cubicBezTo>
                        <a:pt x="157" y="242"/>
                        <a:pt x="157" y="242"/>
                        <a:pt x="157" y="242"/>
                      </a:cubicBezTo>
                      <a:cubicBezTo>
                        <a:pt x="261" y="242"/>
                        <a:pt x="261" y="242"/>
                        <a:pt x="261" y="242"/>
                      </a:cubicBezTo>
                      <a:cubicBezTo>
                        <a:pt x="269" y="242"/>
                        <a:pt x="269" y="242"/>
                        <a:pt x="269" y="242"/>
                      </a:cubicBezTo>
                      <a:cubicBezTo>
                        <a:pt x="269" y="242"/>
                        <a:pt x="270" y="242"/>
                        <a:pt x="271" y="242"/>
                      </a:cubicBezTo>
                      <a:cubicBezTo>
                        <a:pt x="282" y="242"/>
                        <a:pt x="282" y="242"/>
                        <a:pt x="282" y="242"/>
                      </a:cubicBezTo>
                      <a:cubicBezTo>
                        <a:pt x="363" y="202"/>
                        <a:pt x="363" y="202"/>
                        <a:pt x="363" y="202"/>
                      </a:cubicBezTo>
                      <a:cubicBezTo>
                        <a:pt x="384" y="190"/>
                        <a:pt x="392" y="165"/>
                        <a:pt x="381" y="146"/>
                      </a:cubicBezTo>
                      <a:cubicBezTo>
                        <a:pt x="370" y="128"/>
                        <a:pt x="345" y="123"/>
                        <a:pt x="324" y="135"/>
                      </a:cubicBezTo>
                      <a:cubicBezTo>
                        <a:pt x="218" y="187"/>
                        <a:pt x="218" y="187"/>
                        <a:pt x="218" y="187"/>
                      </a:cubicBezTo>
                      <a:cubicBezTo>
                        <a:pt x="148" y="147"/>
                        <a:pt x="148" y="147"/>
                        <a:pt x="148" y="147"/>
                      </a:cubicBezTo>
                      <a:cubicBezTo>
                        <a:pt x="391" y="81"/>
                        <a:pt x="391" y="81"/>
                        <a:pt x="391" y="81"/>
                      </a:cubicBezTo>
                      <a:cubicBezTo>
                        <a:pt x="412" y="75"/>
                        <a:pt x="424" y="54"/>
                        <a:pt x="418" y="33"/>
                      </a:cubicBezTo>
                      <a:cubicBezTo>
                        <a:pt x="412" y="12"/>
                        <a:pt x="391" y="0"/>
                        <a:pt x="370" y="6"/>
                      </a:cubicBezTo>
                      <a:cubicBezTo>
                        <a:pt x="33" y="99"/>
                        <a:pt x="33" y="99"/>
                        <a:pt x="33" y="99"/>
                      </a:cubicBezTo>
                      <a:cubicBezTo>
                        <a:pt x="12" y="104"/>
                        <a:pt x="0" y="126"/>
                        <a:pt x="6" y="146"/>
                      </a:cubicBezTo>
                      <a:cubicBezTo>
                        <a:pt x="9" y="159"/>
                        <a:pt x="18" y="168"/>
                        <a:pt x="29" y="17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>
                    <a:cs typeface="+mn-ea"/>
                    <a:sym typeface="+mn-lt"/>
                  </a:endParaRPr>
                </a:p>
              </p:txBody>
            </p:sp>
            <p:sp>
              <p:nvSpPr>
                <p:cNvPr id="40" name="Freeform: Shape 12">
                  <a:extLst>
                    <a:ext uri="{FF2B5EF4-FFF2-40B4-BE49-F238E27FC236}">
                      <a16:creationId xmlns:a16="http://schemas.microsoft.com/office/drawing/2014/main" id="{BC08101D-5ED3-4702-ACA7-F674C39ED0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637550">
                  <a:off x="1962102" y="2876424"/>
                  <a:ext cx="1260000" cy="964464"/>
                </a:xfrm>
                <a:custGeom>
                  <a:avLst/>
                  <a:gdLst>
                    <a:gd name="T0" fmla="*/ 417 w 423"/>
                    <a:gd name="T1" fmla="*/ 33 h 179"/>
                    <a:gd name="T2" fmla="*/ 390 w 423"/>
                    <a:gd name="T3" fmla="*/ 81 h 179"/>
                    <a:gd name="T4" fmla="*/ 53 w 423"/>
                    <a:gd name="T5" fmla="*/ 173 h 179"/>
                    <a:gd name="T6" fmla="*/ 5 w 423"/>
                    <a:gd name="T7" fmla="*/ 146 h 179"/>
                    <a:gd name="T8" fmla="*/ 5 w 423"/>
                    <a:gd name="T9" fmla="*/ 146 h 179"/>
                    <a:gd name="T10" fmla="*/ 33 w 423"/>
                    <a:gd name="T11" fmla="*/ 98 h 179"/>
                    <a:gd name="T12" fmla="*/ 370 w 423"/>
                    <a:gd name="T13" fmla="*/ 6 h 179"/>
                    <a:gd name="T14" fmla="*/ 417 w 423"/>
                    <a:gd name="T15" fmla="*/ 33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23" h="179">
                      <a:moveTo>
                        <a:pt x="417" y="33"/>
                      </a:moveTo>
                      <a:cubicBezTo>
                        <a:pt x="423" y="54"/>
                        <a:pt x="411" y="75"/>
                        <a:pt x="390" y="81"/>
                      </a:cubicBezTo>
                      <a:cubicBezTo>
                        <a:pt x="53" y="173"/>
                        <a:pt x="53" y="173"/>
                        <a:pt x="53" y="173"/>
                      </a:cubicBezTo>
                      <a:cubicBezTo>
                        <a:pt x="32" y="179"/>
                        <a:pt x="11" y="167"/>
                        <a:pt x="5" y="146"/>
                      </a:cubicBezTo>
                      <a:cubicBezTo>
                        <a:pt x="5" y="146"/>
                        <a:pt x="5" y="146"/>
                        <a:pt x="5" y="146"/>
                      </a:cubicBezTo>
                      <a:cubicBezTo>
                        <a:pt x="0" y="126"/>
                        <a:pt x="12" y="104"/>
                        <a:pt x="33" y="98"/>
                      </a:cubicBezTo>
                      <a:cubicBezTo>
                        <a:pt x="370" y="6"/>
                        <a:pt x="370" y="6"/>
                        <a:pt x="370" y="6"/>
                      </a:cubicBezTo>
                      <a:cubicBezTo>
                        <a:pt x="390" y="0"/>
                        <a:pt x="412" y="12"/>
                        <a:pt x="417" y="3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>
                    <a:cs typeface="+mn-ea"/>
                    <a:sym typeface="+mn-lt"/>
                  </a:endParaRPr>
                </a:p>
              </p:txBody>
            </p:sp>
            <p:sp>
              <p:nvSpPr>
                <p:cNvPr id="41" name="Freeform: Shape 13">
                  <a:extLst>
                    <a:ext uri="{FF2B5EF4-FFF2-40B4-BE49-F238E27FC236}">
                      <a16:creationId xmlns:a16="http://schemas.microsoft.com/office/drawing/2014/main" id="{58D6CC49-11D1-49DD-9DE3-0149770C9C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63504" y="5374554"/>
                  <a:ext cx="1257206" cy="796533"/>
                </a:xfrm>
                <a:custGeom>
                  <a:avLst/>
                  <a:gdLst>
                    <a:gd name="T0" fmla="*/ 183 w 234"/>
                    <a:gd name="T1" fmla="*/ 0 h 148"/>
                    <a:gd name="T2" fmla="*/ 57 w 234"/>
                    <a:gd name="T3" fmla="*/ 0 h 148"/>
                    <a:gd name="T4" fmla="*/ 0 w 234"/>
                    <a:gd name="T5" fmla="*/ 64 h 148"/>
                    <a:gd name="T6" fmla="*/ 0 w 234"/>
                    <a:gd name="T7" fmla="*/ 86 h 148"/>
                    <a:gd name="T8" fmla="*/ 52 w 234"/>
                    <a:gd name="T9" fmla="*/ 148 h 148"/>
                    <a:gd name="T10" fmla="*/ 171 w 234"/>
                    <a:gd name="T11" fmla="*/ 148 h 148"/>
                    <a:gd name="T12" fmla="*/ 233 w 234"/>
                    <a:gd name="T13" fmla="*/ 84 h 148"/>
                    <a:gd name="T14" fmla="*/ 233 w 234"/>
                    <a:gd name="T15" fmla="*/ 62 h 148"/>
                    <a:gd name="T16" fmla="*/ 183 w 234"/>
                    <a:gd name="T17" fmla="*/ 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4" h="148">
                      <a:moveTo>
                        <a:pt x="183" y="0"/>
                      </a:move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25" y="3"/>
                        <a:pt x="0" y="31"/>
                        <a:pt x="0" y="64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1" y="117"/>
                        <a:pt x="23" y="143"/>
                        <a:pt x="52" y="148"/>
                      </a:cubicBezTo>
                      <a:cubicBezTo>
                        <a:pt x="171" y="148"/>
                        <a:pt x="171" y="148"/>
                        <a:pt x="171" y="148"/>
                      </a:cubicBezTo>
                      <a:cubicBezTo>
                        <a:pt x="206" y="148"/>
                        <a:pt x="234" y="119"/>
                        <a:pt x="233" y="84"/>
                      </a:cubicBezTo>
                      <a:cubicBezTo>
                        <a:pt x="233" y="62"/>
                        <a:pt x="233" y="62"/>
                        <a:pt x="233" y="62"/>
                      </a:cubicBezTo>
                      <a:cubicBezTo>
                        <a:pt x="233" y="31"/>
                        <a:pt x="211" y="6"/>
                        <a:pt x="18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cs typeface="+mn-ea"/>
                    <a:sym typeface="+mn-lt"/>
                  </a:endParaRPr>
                </a:p>
              </p:txBody>
            </p:sp>
            <p:sp>
              <p:nvSpPr>
                <p:cNvPr id="42" name="Freeform: Shape 14">
                  <a:extLst>
                    <a:ext uri="{FF2B5EF4-FFF2-40B4-BE49-F238E27FC236}">
                      <a16:creationId xmlns:a16="http://schemas.microsoft.com/office/drawing/2014/main" id="{9EF8BF1A-B86D-4BD0-8180-BDC9198E7C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2925">
                  <a:off x="2146896" y="2352178"/>
                  <a:ext cx="890411" cy="964464"/>
                </a:xfrm>
                <a:custGeom>
                  <a:avLst/>
                  <a:gdLst>
                    <a:gd name="T0" fmla="*/ 417 w 423"/>
                    <a:gd name="T1" fmla="*/ 33 h 179"/>
                    <a:gd name="T2" fmla="*/ 390 w 423"/>
                    <a:gd name="T3" fmla="*/ 81 h 179"/>
                    <a:gd name="T4" fmla="*/ 53 w 423"/>
                    <a:gd name="T5" fmla="*/ 173 h 179"/>
                    <a:gd name="T6" fmla="*/ 5 w 423"/>
                    <a:gd name="T7" fmla="*/ 146 h 179"/>
                    <a:gd name="T8" fmla="*/ 5 w 423"/>
                    <a:gd name="T9" fmla="*/ 146 h 179"/>
                    <a:gd name="T10" fmla="*/ 33 w 423"/>
                    <a:gd name="T11" fmla="*/ 98 h 179"/>
                    <a:gd name="T12" fmla="*/ 370 w 423"/>
                    <a:gd name="T13" fmla="*/ 6 h 179"/>
                    <a:gd name="T14" fmla="*/ 417 w 423"/>
                    <a:gd name="T15" fmla="*/ 33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23" h="179">
                      <a:moveTo>
                        <a:pt x="417" y="33"/>
                      </a:moveTo>
                      <a:cubicBezTo>
                        <a:pt x="423" y="54"/>
                        <a:pt x="411" y="75"/>
                        <a:pt x="390" y="81"/>
                      </a:cubicBezTo>
                      <a:cubicBezTo>
                        <a:pt x="53" y="173"/>
                        <a:pt x="53" y="173"/>
                        <a:pt x="53" y="173"/>
                      </a:cubicBezTo>
                      <a:cubicBezTo>
                        <a:pt x="32" y="179"/>
                        <a:pt x="11" y="167"/>
                        <a:pt x="5" y="146"/>
                      </a:cubicBezTo>
                      <a:cubicBezTo>
                        <a:pt x="5" y="146"/>
                        <a:pt x="5" y="146"/>
                        <a:pt x="5" y="146"/>
                      </a:cubicBezTo>
                      <a:cubicBezTo>
                        <a:pt x="0" y="126"/>
                        <a:pt x="12" y="104"/>
                        <a:pt x="33" y="98"/>
                      </a:cubicBezTo>
                      <a:cubicBezTo>
                        <a:pt x="370" y="6"/>
                        <a:pt x="370" y="6"/>
                        <a:pt x="370" y="6"/>
                      </a:cubicBezTo>
                      <a:cubicBezTo>
                        <a:pt x="390" y="0"/>
                        <a:pt x="412" y="12"/>
                        <a:pt x="417" y="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34" name="Group 6">
                <a:extLst>
                  <a:ext uri="{FF2B5EF4-FFF2-40B4-BE49-F238E27FC236}">
                    <a16:creationId xmlns:a16="http://schemas.microsoft.com/office/drawing/2014/main" id="{1FBB8C05-AF84-422D-804F-FFBFA8A32F2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543909" y="1573648"/>
                <a:ext cx="609600" cy="677153"/>
                <a:chOff x="347" y="3344"/>
                <a:chExt cx="586" cy="707"/>
              </a:xfrm>
              <a:solidFill>
                <a:schemeClr val="accent1"/>
              </a:solidFill>
            </p:grpSpPr>
            <p:sp>
              <p:nvSpPr>
                <p:cNvPr id="35" name="Oval 7">
                  <a:extLst>
                    <a:ext uri="{FF2B5EF4-FFF2-40B4-BE49-F238E27FC236}">
                      <a16:creationId xmlns:a16="http://schemas.microsoft.com/office/drawing/2014/main" id="{44765FF6-7605-4C29-B673-3F702DA096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347" y="3466"/>
                  <a:ext cx="586" cy="585"/>
                </a:xfrm>
                <a:prstGeom prst="ellipse">
                  <a:avLst/>
                </a:prstGeom>
                <a:solidFill>
                  <a:schemeClr val="accent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cs typeface="+mn-ea"/>
                    <a:sym typeface="+mn-lt"/>
                  </a:endParaRPr>
                </a:p>
              </p:txBody>
            </p:sp>
            <p:sp>
              <p:nvSpPr>
                <p:cNvPr id="36" name="Freeform: Shape 8">
                  <a:extLst>
                    <a:ext uri="{FF2B5EF4-FFF2-40B4-BE49-F238E27FC236}">
                      <a16:creationId xmlns:a16="http://schemas.microsoft.com/office/drawing/2014/main" id="{304AE4DC-A25A-4686-B3F6-8A46BE09B1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" y="3344"/>
                  <a:ext cx="414" cy="207"/>
                </a:xfrm>
                <a:custGeom>
                  <a:avLst/>
                  <a:gdLst>
                    <a:gd name="T0" fmla="*/ 0 w 414"/>
                    <a:gd name="T1" fmla="*/ 207 h 207"/>
                    <a:gd name="T2" fmla="*/ 206 w 414"/>
                    <a:gd name="T3" fmla="*/ 0 h 207"/>
                    <a:gd name="T4" fmla="*/ 414 w 414"/>
                    <a:gd name="T5" fmla="*/ 207 h 207"/>
                    <a:gd name="T6" fmla="*/ 0 w 414"/>
                    <a:gd name="T7" fmla="*/ 207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14" h="207">
                      <a:moveTo>
                        <a:pt x="0" y="207"/>
                      </a:moveTo>
                      <a:lnTo>
                        <a:pt x="206" y="0"/>
                      </a:lnTo>
                      <a:lnTo>
                        <a:pt x="414" y="207"/>
                      </a:lnTo>
                      <a:lnTo>
                        <a:pt x="0" y="207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cs typeface="+mn-ea"/>
                    <a:sym typeface="+mn-lt"/>
                  </a:endParaRPr>
                </a:p>
              </p:txBody>
            </p:sp>
          </p:grpSp>
        </p:grpSp>
        <p:cxnSp>
          <p:nvCxnSpPr>
            <p:cNvPr id="5" name="Straight Arrow Connector 15">
              <a:extLst>
                <a:ext uri="{FF2B5EF4-FFF2-40B4-BE49-F238E27FC236}">
                  <a16:creationId xmlns:a16="http://schemas.microsoft.com/office/drawing/2014/main" id="{FEE16661-B301-4E51-84D8-2A39976D096C}"/>
                </a:ext>
              </a:extLst>
            </p:cNvPr>
            <p:cNvCxnSpPr/>
            <p:nvPr/>
          </p:nvCxnSpPr>
          <p:spPr>
            <a:xfrm flipH="1">
              <a:off x="4643871" y="1881961"/>
              <a:ext cx="1080243" cy="0"/>
            </a:xfrm>
            <a:prstGeom prst="straightConnector1">
              <a:avLst/>
            </a:prstGeom>
            <a:ln>
              <a:solidFill>
                <a:schemeClr val="accent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Arrow Connector 20">
              <a:extLst>
                <a:ext uri="{FF2B5EF4-FFF2-40B4-BE49-F238E27FC236}">
                  <a16:creationId xmlns:a16="http://schemas.microsoft.com/office/drawing/2014/main" id="{B0153BBE-4182-496D-B6E3-ADFDBBCE55F4}"/>
                </a:ext>
              </a:extLst>
            </p:cNvPr>
            <p:cNvCxnSpPr/>
            <p:nvPr/>
          </p:nvCxnSpPr>
          <p:spPr>
            <a:xfrm>
              <a:off x="7505360" y="2929769"/>
              <a:ext cx="1080243" cy="0"/>
            </a:xfrm>
            <a:prstGeom prst="straightConnector1">
              <a:avLst/>
            </a:prstGeom>
            <a:ln>
              <a:solidFill>
                <a:schemeClr val="accent2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Arrow Connector 25">
              <a:extLst>
                <a:ext uri="{FF2B5EF4-FFF2-40B4-BE49-F238E27FC236}">
                  <a16:creationId xmlns:a16="http://schemas.microsoft.com/office/drawing/2014/main" id="{AB51A5E3-1A12-495C-98FA-BEA225842ED7}"/>
                </a:ext>
              </a:extLst>
            </p:cNvPr>
            <p:cNvCxnSpPr/>
            <p:nvPr/>
          </p:nvCxnSpPr>
          <p:spPr>
            <a:xfrm flipH="1">
              <a:off x="3502732" y="4175260"/>
              <a:ext cx="1080243" cy="0"/>
            </a:xfrm>
            <a:prstGeom prst="straightConnector1">
              <a:avLst/>
            </a:prstGeom>
            <a:ln>
              <a:solidFill>
                <a:schemeClr val="accent3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Arrow Connector 30">
              <a:extLst>
                <a:ext uri="{FF2B5EF4-FFF2-40B4-BE49-F238E27FC236}">
                  <a16:creationId xmlns:a16="http://schemas.microsoft.com/office/drawing/2014/main" id="{F24E9F50-A73C-44E5-9F1F-37D8BCBB20DA}"/>
                </a:ext>
              </a:extLst>
            </p:cNvPr>
            <p:cNvCxnSpPr/>
            <p:nvPr/>
          </p:nvCxnSpPr>
          <p:spPr>
            <a:xfrm>
              <a:off x="7184445" y="5209794"/>
              <a:ext cx="1080243" cy="0"/>
            </a:xfrm>
            <a:prstGeom prst="straightConnector1">
              <a:avLst/>
            </a:prstGeom>
            <a:ln>
              <a:solidFill>
                <a:schemeClr val="accent4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A4A0D921-55CD-4A52-AE74-9D99C0F856E8}"/>
              </a:ext>
            </a:extLst>
          </p:cNvPr>
          <p:cNvGrpSpPr/>
          <p:nvPr/>
        </p:nvGrpSpPr>
        <p:grpSpPr>
          <a:xfrm>
            <a:off x="8692608" y="2382234"/>
            <a:ext cx="2552567" cy="1205614"/>
            <a:chOff x="874713" y="3325188"/>
            <a:chExt cx="2552567" cy="1205614"/>
          </a:xfrm>
        </p:grpSpPr>
        <p:sp>
          <p:nvSpPr>
            <p:cNvPr id="47" name="矩形 46">
              <a:extLst>
                <a:ext uri="{FF2B5EF4-FFF2-40B4-BE49-F238E27FC236}">
                  <a16:creationId xmlns:a16="http://schemas.microsoft.com/office/drawing/2014/main" id="{9BE05233-9CB7-43EA-AAB3-46DD20EF0857}"/>
                </a:ext>
              </a:extLst>
            </p:cNvPr>
            <p:cNvSpPr/>
            <p:nvPr/>
          </p:nvSpPr>
          <p:spPr>
            <a:xfrm>
              <a:off x="874713" y="3677812"/>
              <a:ext cx="2552567" cy="85299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8" name="矩形 47">
              <a:extLst>
                <a:ext uri="{FF2B5EF4-FFF2-40B4-BE49-F238E27FC236}">
                  <a16:creationId xmlns:a16="http://schemas.microsoft.com/office/drawing/2014/main" id="{57190386-8DF1-4DEC-9531-FEB3A00DC66C}"/>
                </a:ext>
              </a:extLst>
            </p:cNvPr>
            <p:cNvSpPr/>
            <p:nvPr/>
          </p:nvSpPr>
          <p:spPr>
            <a:xfrm>
              <a:off x="874713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18DC4524-F637-4089-A6C3-3D658C5E407E}"/>
              </a:ext>
            </a:extLst>
          </p:cNvPr>
          <p:cNvGrpSpPr/>
          <p:nvPr/>
        </p:nvGrpSpPr>
        <p:grpSpPr>
          <a:xfrm>
            <a:off x="8382015" y="4652638"/>
            <a:ext cx="2552567" cy="1220554"/>
            <a:chOff x="874713" y="3325188"/>
            <a:chExt cx="2552567" cy="1220554"/>
          </a:xfrm>
        </p:grpSpPr>
        <p:sp>
          <p:nvSpPr>
            <p:cNvPr id="25" name="矩形 24">
              <a:extLst>
                <a:ext uri="{FF2B5EF4-FFF2-40B4-BE49-F238E27FC236}">
                  <a16:creationId xmlns:a16="http://schemas.microsoft.com/office/drawing/2014/main" id="{A6F15233-0BF1-4CF8-A1FE-1212417BB990}"/>
                </a:ext>
              </a:extLst>
            </p:cNvPr>
            <p:cNvSpPr/>
            <p:nvPr/>
          </p:nvSpPr>
          <p:spPr>
            <a:xfrm>
              <a:off x="874713" y="3677812"/>
              <a:ext cx="2552567" cy="86793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" name="矩形 25">
              <a:extLst>
                <a:ext uri="{FF2B5EF4-FFF2-40B4-BE49-F238E27FC236}">
                  <a16:creationId xmlns:a16="http://schemas.microsoft.com/office/drawing/2014/main" id="{874F9610-9B54-4979-8735-B179A47B1525}"/>
                </a:ext>
              </a:extLst>
            </p:cNvPr>
            <p:cNvSpPr/>
            <p:nvPr/>
          </p:nvSpPr>
          <p:spPr>
            <a:xfrm>
              <a:off x="874713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267A58BB-4851-424D-9FEC-10925EA73342}"/>
              </a:ext>
            </a:extLst>
          </p:cNvPr>
          <p:cNvGrpSpPr/>
          <p:nvPr/>
        </p:nvGrpSpPr>
        <p:grpSpPr>
          <a:xfrm>
            <a:off x="864985" y="3628718"/>
            <a:ext cx="2552567" cy="1205614"/>
            <a:chOff x="874713" y="3325188"/>
            <a:chExt cx="2552567" cy="1205614"/>
          </a:xfrm>
        </p:grpSpPr>
        <p:sp>
          <p:nvSpPr>
            <p:cNvPr id="28" name="矩形 27">
              <a:extLst>
                <a:ext uri="{FF2B5EF4-FFF2-40B4-BE49-F238E27FC236}">
                  <a16:creationId xmlns:a16="http://schemas.microsoft.com/office/drawing/2014/main" id="{40B88D78-30B8-4DD1-AAFE-A90BAC84E737}"/>
                </a:ext>
              </a:extLst>
            </p:cNvPr>
            <p:cNvSpPr/>
            <p:nvPr/>
          </p:nvSpPr>
          <p:spPr>
            <a:xfrm>
              <a:off x="874713" y="3677812"/>
              <a:ext cx="2552567" cy="85299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" name="矩形 28">
              <a:extLst>
                <a:ext uri="{FF2B5EF4-FFF2-40B4-BE49-F238E27FC236}">
                  <a16:creationId xmlns:a16="http://schemas.microsoft.com/office/drawing/2014/main" id="{41863CE1-DA89-41DD-9BC3-760D3CEB5582}"/>
                </a:ext>
              </a:extLst>
            </p:cNvPr>
            <p:cNvSpPr/>
            <p:nvPr/>
          </p:nvSpPr>
          <p:spPr>
            <a:xfrm>
              <a:off x="1185306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F07F52FB-B95E-4560-8AAE-B77695AFD434}"/>
              </a:ext>
            </a:extLst>
          </p:cNvPr>
          <p:cNvGrpSpPr/>
          <p:nvPr/>
        </p:nvGrpSpPr>
        <p:grpSpPr>
          <a:xfrm>
            <a:off x="1293780" y="1457610"/>
            <a:ext cx="3219710" cy="1220554"/>
            <a:chOff x="207571" y="3325188"/>
            <a:chExt cx="3219710" cy="1220554"/>
          </a:xfrm>
        </p:grpSpPr>
        <p:sp>
          <p:nvSpPr>
            <p:cNvPr id="31" name="矩形 30">
              <a:extLst>
                <a:ext uri="{FF2B5EF4-FFF2-40B4-BE49-F238E27FC236}">
                  <a16:creationId xmlns:a16="http://schemas.microsoft.com/office/drawing/2014/main" id="{55726316-A7F2-4F3C-BC2E-E3692126532D}"/>
                </a:ext>
              </a:extLst>
            </p:cNvPr>
            <p:cNvSpPr/>
            <p:nvPr/>
          </p:nvSpPr>
          <p:spPr>
            <a:xfrm>
              <a:off x="207571" y="3677812"/>
              <a:ext cx="3219710" cy="86793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" name="矩形 31">
              <a:extLst>
                <a:ext uri="{FF2B5EF4-FFF2-40B4-BE49-F238E27FC236}">
                  <a16:creationId xmlns:a16="http://schemas.microsoft.com/office/drawing/2014/main" id="{C45BFFE1-854E-4B00-BB79-B64D952351B8}"/>
                </a:ext>
              </a:extLst>
            </p:cNvPr>
            <p:cNvSpPr/>
            <p:nvPr/>
          </p:nvSpPr>
          <p:spPr>
            <a:xfrm>
              <a:off x="1185306" y="3325188"/>
              <a:ext cx="2241974" cy="405496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sp>
        <p:nvSpPr>
          <p:cNvPr id="49" name="任意多边形: 形状 48">
            <a:extLst>
              <a:ext uri="{FF2B5EF4-FFF2-40B4-BE49-F238E27FC236}">
                <a16:creationId xmlns:a16="http://schemas.microsoft.com/office/drawing/2014/main" id="{C806975F-FEC5-49A7-B17E-715477C1F0DF}"/>
              </a:ext>
            </a:extLst>
          </p:cNvPr>
          <p:cNvSpPr/>
          <p:nvPr/>
        </p:nvSpPr>
        <p:spPr>
          <a:xfrm rot="13437157">
            <a:off x="1088682" y="820439"/>
            <a:ext cx="332188" cy="332187"/>
          </a:xfrm>
          <a:custGeom>
            <a:avLst/>
            <a:gdLst>
              <a:gd name="connsiteX0" fmla="*/ 1901372 w 3802744"/>
              <a:gd name="connsiteY0" fmla="*/ 0 h 3802742"/>
              <a:gd name="connsiteX1" fmla="*/ 3802744 w 3802744"/>
              <a:gd name="connsiteY1" fmla="*/ 1901371 h 3802742"/>
              <a:gd name="connsiteX2" fmla="*/ 1901372 w 3802744"/>
              <a:gd name="connsiteY2" fmla="*/ 3802742 h 3802742"/>
              <a:gd name="connsiteX3" fmla="*/ 0 w 3802744"/>
              <a:gd name="connsiteY3" fmla="*/ 1901371 h 3802742"/>
              <a:gd name="connsiteX4" fmla="*/ 1901372 w 3802744"/>
              <a:gd name="connsiteY4" fmla="*/ 0 h 3802742"/>
              <a:gd name="connsiteX5" fmla="*/ 1901372 w 3802744"/>
              <a:gd name="connsiteY5" fmla="*/ 501176 h 3802742"/>
              <a:gd name="connsiteX6" fmla="*/ 501177 w 3802744"/>
              <a:gd name="connsiteY6" fmla="*/ 1901371 h 3802742"/>
              <a:gd name="connsiteX7" fmla="*/ 1901372 w 3802744"/>
              <a:gd name="connsiteY7" fmla="*/ 3301566 h 3802742"/>
              <a:gd name="connsiteX8" fmla="*/ 3301568 w 3802744"/>
              <a:gd name="connsiteY8" fmla="*/ 1901371 h 3802742"/>
              <a:gd name="connsiteX9" fmla="*/ 1901372 w 3802744"/>
              <a:gd name="connsiteY9" fmla="*/ 501176 h 3802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2744" h="3802742">
                <a:moveTo>
                  <a:pt x="1901372" y="0"/>
                </a:moveTo>
                <a:cubicBezTo>
                  <a:pt x="2951471" y="0"/>
                  <a:pt x="3802744" y="851273"/>
                  <a:pt x="3802744" y="1901371"/>
                </a:cubicBezTo>
                <a:cubicBezTo>
                  <a:pt x="3802744" y="2951469"/>
                  <a:pt x="2951471" y="3802742"/>
                  <a:pt x="1901372" y="3802742"/>
                </a:cubicBezTo>
                <a:cubicBezTo>
                  <a:pt x="851273" y="3802742"/>
                  <a:pt x="0" y="2951469"/>
                  <a:pt x="0" y="1901371"/>
                </a:cubicBezTo>
                <a:cubicBezTo>
                  <a:pt x="0" y="851273"/>
                  <a:pt x="851273" y="0"/>
                  <a:pt x="1901372" y="0"/>
                </a:cubicBezTo>
                <a:close/>
                <a:moveTo>
                  <a:pt x="1901372" y="501176"/>
                </a:moveTo>
                <a:cubicBezTo>
                  <a:pt x="1128065" y="501176"/>
                  <a:pt x="501177" y="1128065"/>
                  <a:pt x="501177" y="1901371"/>
                </a:cubicBezTo>
                <a:cubicBezTo>
                  <a:pt x="501177" y="2674677"/>
                  <a:pt x="1128065" y="3301566"/>
                  <a:pt x="1901372" y="3301566"/>
                </a:cubicBezTo>
                <a:cubicBezTo>
                  <a:pt x="2674679" y="3301566"/>
                  <a:pt x="3301568" y="2674677"/>
                  <a:pt x="3301568" y="1901371"/>
                </a:cubicBezTo>
                <a:cubicBezTo>
                  <a:pt x="3301568" y="1128065"/>
                  <a:pt x="2674679" y="501176"/>
                  <a:pt x="1901372" y="501176"/>
                </a:cubicBezTo>
                <a:close/>
              </a:path>
            </a:pathLst>
          </a:custGeom>
          <a:gradFill>
            <a:gsLst>
              <a:gs pos="18000">
                <a:srgbClr val="313BD0">
                  <a:alpha val="0"/>
                </a:srgbClr>
              </a:gs>
              <a:gs pos="100000">
                <a:srgbClr val="00F2F2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75888661-D70A-4292-AA4A-4006EB2A9852}"/>
              </a:ext>
            </a:extLst>
          </p:cNvPr>
          <p:cNvGrpSpPr/>
          <p:nvPr/>
        </p:nvGrpSpPr>
        <p:grpSpPr>
          <a:xfrm>
            <a:off x="1568141" y="345622"/>
            <a:ext cx="4677472" cy="717879"/>
            <a:chOff x="2983480" y="4169076"/>
            <a:chExt cx="11526766" cy="717879"/>
          </a:xfrm>
        </p:grpSpPr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082B4F01-B0F1-4347-8204-0516D2715308}"/>
                </a:ext>
              </a:extLst>
            </p:cNvPr>
            <p:cNvSpPr txBox="1"/>
            <p:nvPr/>
          </p:nvSpPr>
          <p:spPr>
            <a:xfrm>
              <a:off x="2983480" y="4169076"/>
              <a:ext cx="8663108" cy="560153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14000"/>
                </a:lnSpc>
              </a:pPr>
              <a:r>
                <a:rPr lang="zh-CN" altLang="en-US" sz="2800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添加标题文本此处</a:t>
              </a:r>
              <a:endParaRPr lang="en-US" altLang="zh-CN" sz="28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36ACD714-5A8F-4ECC-8088-5DCAED11D839}"/>
                </a:ext>
              </a:extLst>
            </p:cNvPr>
            <p:cNvSpPr txBox="1"/>
            <p:nvPr/>
          </p:nvSpPr>
          <p:spPr>
            <a:xfrm>
              <a:off x="2983480" y="4625793"/>
              <a:ext cx="11526766" cy="26116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14000"/>
                </a:lnSpc>
              </a:pPr>
              <a:r>
                <a:rPr lang="en-US" altLang="zh-CN" sz="1050" dirty="0">
                  <a:solidFill>
                    <a:schemeClr val="bg1"/>
                  </a:solidFill>
                  <a:cs typeface="+mn-ea"/>
                  <a:sym typeface="+mn-lt"/>
                </a:rPr>
                <a:t>The user can demonstrate on a projector or computer,</a:t>
              </a:r>
            </a:p>
          </p:txBody>
        </p:sp>
      </p:grp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86A465AA-3E99-43BB-B940-05FF28A45D1B}"/>
              </a:ext>
            </a:extLst>
          </p:cNvPr>
          <p:cNvGrpSpPr/>
          <p:nvPr/>
        </p:nvGrpSpPr>
        <p:grpSpPr>
          <a:xfrm>
            <a:off x="305468" y="224609"/>
            <a:ext cx="997929" cy="997929"/>
            <a:chOff x="5093491" y="479541"/>
            <a:chExt cx="997929" cy="997929"/>
          </a:xfrm>
        </p:grpSpPr>
        <p:sp>
          <p:nvSpPr>
            <p:cNvPr id="54" name="椭圆 53">
              <a:extLst>
                <a:ext uri="{FF2B5EF4-FFF2-40B4-BE49-F238E27FC236}">
                  <a16:creationId xmlns:a16="http://schemas.microsoft.com/office/drawing/2014/main" id="{A5FFFDD1-937C-4494-9139-77366DC5E175}"/>
                </a:ext>
              </a:extLst>
            </p:cNvPr>
            <p:cNvSpPr/>
            <p:nvPr/>
          </p:nvSpPr>
          <p:spPr>
            <a:xfrm>
              <a:off x="5093491" y="479541"/>
              <a:ext cx="997929" cy="997929"/>
            </a:xfrm>
            <a:prstGeom prst="ellipse">
              <a:avLst/>
            </a:prstGeom>
            <a:gradFill flip="none" rotWithShape="1">
              <a:gsLst>
                <a:gs pos="0">
                  <a:srgbClr val="00F2F2"/>
                </a:gs>
                <a:gs pos="100000">
                  <a:srgbClr val="313BD0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0CB34690-821F-463A-9483-B4C191721374}"/>
                </a:ext>
              </a:extLst>
            </p:cNvPr>
            <p:cNvSpPr txBox="1"/>
            <p:nvPr/>
          </p:nvSpPr>
          <p:spPr>
            <a:xfrm>
              <a:off x="5165094" y="574774"/>
              <a:ext cx="854721" cy="769441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r>
                <a:rPr lang="en-US" altLang="zh-CN" sz="4400" b="1" dirty="0">
                  <a:solidFill>
                    <a:schemeClr val="bg1"/>
                  </a:solidFill>
                  <a:effectLst/>
                  <a:latin typeface="Arial Rounded MT Bold" panose="020F0704030504030204" pitchFamily="34" charset="0"/>
                  <a:ea typeface="字体圈欣意冠黑体" panose="00000500000000000000" pitchFamily="2" charset="-122"/>
                  <a:cs typeface="+mn-ea"/>
                  <a:sym typeface="+mn-lt"/>
                </a:rPr>
                <a:t>01</a:t>
              </a:r>
              <a:endParaRPr lang="zh-CN" altLang="en-US" sz="4400" b="1" dirty="0">
                <a:solidFill>
                  <a:schemeClr val="bg1"/>
                </a:solidFill>
                <a:effectLst/>
                <a:latin typeface="Arial Rounded MT Bold" panose="020F0704030504030204" pitchFamily="34" charset="0"/>
                <a:ea typeface="字体圈欣意冠黑体" panose="00000500000000000000" pitchFamily="2" charset="-122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57897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图片 31">
            <a:extLst>
              <a:ext uri="{FF2B5EF4-FFF2-40B4-BE49-F238E27FC236}">
                <a16:creationId xmlns:a16="http://schemas.microsoft.com/office/drawing/2014/main" id="{55CAA717-5F50-4BFC-BC4B-619907EB87C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5131684"/>
            <a:ext cx="2679541" cy="1715063"/>
          </a:xfrm>
          <a:prstGeom prst="rect">
            <a:avLst/>
          </a:prstGeom>
        </p:spPr>
      </p:pic>
      <p:sp>
        <p:nvSpPr>
          <p:cNvPr id="72" name="图形 2">
            <a:extLst>
              <a:ext uri="{FF2B5EF4-FFF2-40B4-BE49-F238E27FC236}">
                <a16:creationId xmlns:a16="http://schemas.microsoft.com/office/drawing/2014/main" id="{579916E3-2CF2-4B45-AE5A-71C52FD063D6}"/>
              </a:ext>
            </a:extLst>
          </p:cNvPr>
          <p:cNvSpPr/>
          <p:nvPr/>
        </p:nvSpPr>
        <p:spPr>
          <a:xfrm flipH="1">
            <a:off x="8349708" y="2524039"/>
            <a:ext cx="12191684" cy="2102199"/>
          </a:xfrm>
          <a:custGeom>
            <a:avLst/>
            <a:gdLst>
              <a:gd name="connsiteX0" fmla="*/ 11335344 w 12191684"/>
              <a:gd name="connsiteY0" fmla="*/ 1826536 h 2102199"/>
              <a:gd name="connsiteX1" fmla="*/ 10618065 w 12191684"/>
              <a:gd name="connsiteY1" fmla="*/ 1256379 h 2102199"/>
              <a:gd name="connsiteX2" fmla="*/ 10362754 w 12191684"/>
              <a:gd name="connsiteY2" fmla="*/ 1029088 h 2102199"/>
              <a:gd name="connsiteX3" fmla="*/ 9825454 w 12191684"/>
              <a:gd name="connsiteY3" fmla="*/ 623729 h 2102199"/>
              <a:gd name="connsiteX4" fmla="*/ 9236528 w 12191684"/>
              <a:gd name="connsiteY4" fmla="*/ 342713 h 2102199"/>
              <a:gd name="connsiteX5" fmla="*/ 9274639 w 12191684"/>
              <a:gd name="connsiteY5" fmla="*/ 314780 h 2102199"/>
              <a:gd name="connsiteX6" fmla="*/ 10399917 w 12191684"/>
              <a:gd name="connsiteY6" fmla="*/ 958242 h 2102199"/>
              <a:gd name="connsiteX7" fmla="*/ 10678820 w 12191684"/>
              <a:gd name="connsiteY7" fmla="*/ 1200107 h 2102199"/>
              <a:gd name="connsiteX8" fmla="*/ 11355274 w 12191684"/>
              <a:gd name="connsiteY8" fmla="*/ 1733462 h 2102199"/>
              <a:gd name="connsiteX9" fmla="*/ 11756301 w 12191684"/>
              <a:gd name="connsiteY9" fmla="*/ 1917703 h 2102199"/>
              <a:gd name="connsiteX10" fmla="*/ 12181775 w 12191684"/>
              <a:gd name="connsiteY10" fmla="*/ 2022630 h 2102199"/>
              <a:gd name="connsiteX11" fmla="*/ 12182110 w 12191684"/>
              <a:gd name="connsiteY11" fmla="*/ 2020808 h 2102199"/>
              <a:gd name="connsiteX12" fmla="*/ 11356240 w 12191684"/>
              <a:gd name="connsiteY12" fmla="*/ 1731880 h 2102199"/>
              <a:gd name="connsiteX13" fmla="*/ 10680047 w 12191684"/>
              <a:gd name="connsiteY13" fmla="*/ 1198719 h 2102199"/>
              <a:gd name="connsiteX14" fmla="*/ 10401089 w 12191684"/>
              <a:gd name="connsiteY14" fmla="*/ 956814 h 2102199"/>
              <a:gd name="connsiteX15" fmla="*/ 9869980 w 12191684"/>
              <a:gd name="connsiteY15" fmla="*/ 571407 h 2102199"/>
              <a:gd name="connsiteX16" fmla="*/ 9276610 w 12191684"/>
              <a:gd name="connsiteY16" fmla="*/ 313380 h 2102199"/>
              <a:gd name="connsiteX17" fmla="*/ 9314573 w 12191684"/>
              <a:gd name="connsiteY17" fmla="*/ 286826 h 2102199"/>
              <a:gd name="connsiteX18" fmla="*/ 9324147 w 12191684"/>
              <a:gd name="connsiteY18" fmla="*/ 288810 h 2102199"/>
              <a:gd name="connsiteX19" fmla="*/ 10438289 w 12191684"/>
              <a:gd name="connsiteY19" fmla="*/ 885989 h 2102199"/>
              <a:gd name="connsiteX20" fmla="*/ 10743963 w 12191684"/>
              <a:gd name="connsiteY20" fmla="*/ 1144093 h 2102199"/>
              <a:gd name="connsiteX21" fmla="*/ 11376132 w 12191684"/>
              <a:gd name="connsiteY21" fmla="*/ 1638798 h 2102199"/>
              <a:gd name="connsiteX22" fmla="*/ 11763812 w 12191684"/>
              <a:gd name="connsiteY22" fmla="*/ 1827298 h 2102199"/>
              <a:gd name="connsiteX23" fmla="*/ 12172126 w 12191684"/>
              <a:gd name="connsiteY23" fmla="*/ 1943079 h 2102199"/>
              <a:gd name="connsiteX24" fmla="*/ 12172535 w 12191684"/>
              <a:gd name="connsiteY24" fmla="*/ 1941276 h 2102199"/>
              <a:gd name="connsiteX25" fmla="*/ 11377136 w 12191684"/>
              <a:gd name="connsiteY25" fmla="*/ 1637229 h 2102199"/>
              <a:gd name="connsiteX26" fmla="*/ 10745190 w 12191684"/>
              <a:gd name="connsiteY26" fmla="*/ 1142685 h 2102199"/>
              <a:gd name="connsiteX27" fmla="*/ 10439442 w 12191684"/>
              <a:gd name="connsiteY27" fmla="*/ 884541 h 2102199"/>
              <a:gd name="connsiteX28" fmla="*/ 9914320 w 12191684"/>
              <a:gd name="connsiteY28" fmla="*/ 519372 h 2102199"/>
              <a:gd name="connsiteX29" fmla="*/ 9324537 w 12191684"/>
              <a:gd name="connsiteY29" fmla="*/ 286992 h 2102199"/>
              <a:gd name="connsiteX30" fmla="*/ 9316730 w 12191684"/>
              <a:gd name="connsiteY30" fmla="*/ 285367 h 2102199"/>
              <a:gd name="connsiteX31" fmla="*/ 9354562 w 12191684"/>
              <a:gd name="connsiteY31" fmla="*/ 260148 h 2102199"/>
              <a:gd name="connsiteX32" fmla="*/ 9377262 w 12191684"/>
              <a:gd name="connsiteY32" fmla="*/ 263798 h 2102199"/>
              <a:gd name="connsiteX33" fmla="*/ 10476661 w 12191684"/>
              <a:gd name="connsiteY33" fmla="*/ 813732 h 2102199"/>
              <a:gd name="connsiteX34" fmla="*/ 10812898 w 12191684"/>
              <a:gd name="connsiteY34" fmla="*/ 1090080 h 2102199"/>
              <a:gd name="connsiteX35" fmla="*/ 11397010 w 12191684"/>
              <a:gd name="connsiteY35" fmla="*/ 1544131 h 2102199"/>
              <a:gd name="connsiteX36" fmla="*/ 12162478 w 12191684"/>
              <a:gd name="connsiteY36" fmla="*/ 1863528 h 2102199"/>
              <a:gd name="connsiteX37" fmla="*/ 12162961 w 12191684"/>
              <a:gd name="connsiteY37" fmla="*/ 1861725 h 2102199"/>
              <a:gd name="connsiteX38" fmla="*/ 11398033 w 12191684"/>
              <a:gd name="connsiteY38" fmla="*/ 1542573 h 2102199"/>
              <a:gd name="connsiteX39" fmla="*/ 10814088 w 12191684"/>
              <a:gd name="connsiteY39" fmla="*/ 1088661 h 2102199"/>
              <a:gd name="connsiteX40" fmla="*/ 10477795 w 12191684"/>
              <a:gd name="connsiteY40" fmla="*/ 812261 h 2102199"/>
              <a:gd name="connsiteX41" fmla="*/ 9958492 w 12191684"/>
              <a:gd name="connsiteY41" fmla="*/ 467633 h 2102199"/>
              <a:gd name="connsiteX42" fmla="*/ 9377578 w 12191684"/>
              <a:gd name="connsiteY42" fmla="*/ 261965 h 2102199"/>
              <a:gd name="connsiteX43" fmla="*/ 9356905 w 12191684"/>
              <a:gd name="connsiteY43" fmla="*/ 258629 h 2102199"/>
              <a:gd name="connsiteX44" fmla="*/ 9394514 w 12191684"/>
              <a:gd name="connsiteY44" fmla="*/ 234818 h 2102199"/>
              <a:gd name="connsiteX45" fmla="*/ 9430376 w 12191684"/>
              <a:gd name="connsiteY45" fmla="*/ 238787 h 2102199"/>
              <a:gd name="connsiteX46" fmla="*/ 10515033 w 12191684"/>
              <a:gd name="connsiteY46" fmla="*/ 741478 h 2102199"/>
              <a:gd name="connsiteX47" fmla="*/ 10886445 w 12191684"/>
              <a:gd name="connsiteY47" fmla="*/ 1038631 h 2102199"/>
              <a:gd name="connsiteX48" fmla="*/ 11417888 w 12191684"/>
              <a:gd name="connsiteY48" fmla="*/ 1449463 h 2102199"/>
              <a:gd name="connsiteX49" fmla="*/ 12152829 w 12191684"/>
              <a:gd name="connsiteY49" fmla="*/ 1783970 h 2102199"/>
              <a:gd name="connsiteX50" fmla="*/ 12153386 w 12191684"/>
              <a:gd name="connsiteY50" fmla="*/ 1782194 h 2102199"/>
              <a:gd name="connsiteX51" fmla="*/ 11418929 w 12191684"/>
              <a:gd name="connsiteY51" fmla="*/ 1447918 h 2102199"/>
              <a:gd name="connsiteX52" fmla="*/ 10887635 w 12191684"/>
              <a:gd name="connsiteY52" fmla="*/ 1037200 h 2102199"/>
              <a:gd name="connsiteX53" fmla="*/ 10516130 w 12191684"/>
              <a:gd name="connsiteY53" fmla="*/ 739985 h 2102199"/>
              <a:gd name="connsiteX54" fmla="*/ 10002553 w 12191684"/>
              <a:gd name="connsiteY54" fmla="*/ 416203 h 2102199"/>
              <a:gd name="connsiteX55" fmla="*/ 9430618 w 12191684"/>
              <a:gd name="connsiteY55" fmla="*/ 236941 h 2102199"/>
              <a:gd name="connsiteX56" fmla="*/ 9397080 w 12191684"/>
              <a:gd name="connsiteY56" fmla="*/ 233232 h 2102199"/>
              <a:gd name="connsiteX57" fmla="*/ 9434540 w 12191684"/>
              <a:gd name="connsiteY57" fmla="*/ 210791 h 2102199"/>
              <a:gd name="connsiteX58" fmla="*/ 9483510 w 12191684"/>
              <a:gd name="connsiteY58" fmla="*/ 213775 h 2102199"/>
              <a:gd name="connsiteX59" fmla="*/ 10553405 w 12191684"/>
              <a:gd name="connsiteY59" fmla="*/ 669224 h 2102199"/>
              <a:gd name="connsiteX60" fmla="*/ 10965717 w 12191684"/>
              <a:gd name="connsiteY60" fmla="*/ 990482 h 2102199"/>
              <a:gd name="connsiteX61" fmla="*/ 11438765 w 12191684"/>
              <a:gd name="connsiteY61" fmla="*/ 1354798 h 2102199"/>
              <a:gd name="connsiteX62" fmla="*/ 12143180 w 12191684"/>
              <a:gd name="connsiteY62" fmla="*/ 1704408 h 2102199"/>
              <a:gd name="connsiteX63" fmla="*/ 12143812 w 12191684"/>
              <a:gd name="connsiteY63" fmla="*/ 1702658 h 2102199"/>
              <a:gd name="connsiteX64" fmla="*/ 11439807 w 12191684"/>
              <a:gd name="connsiteY64" fmla="*/ 1353266 h 2102199"/>
              <a:gd name="connsiteX65" fmla="*/ 10966888 w 12191684"/>
              <a:gd name="connsiteY65" fmla="*/ 989041 h 2102199"/>
              <a:gd name="connsiteX66" fmla="*/ 10554483 w 12191684"/>
              <a:gd name="connsiteY66" fmla="*/ 667708 h 2102199"/>
              <a:gd name="connsiteX67" fmla="*/ 10046502 w 12191684"/>
              <a:gd name="connsiteY67" fmla="*/ 365080 h 2102199"/>
              <a:gd name="connsiteX68" fmla="*/ 9483639 w 12191684"/>
              <a:gd name="connsiteY68" fmla="*/ 211921 h 2102199"/>
              <a:gd name="connsiteX69" fmla="*/ 9437497 w 12191684"/>
              <a:gd name="connsiteY69" fmla="*/ 209058 h 2102199"/>
              <a:gd name="connsiteX70" fmla="*/ 9481018 w 12191684"/>
              <a:gd name="connsiteY70" fmla="*/ 184581 h 2102199"/>
              <a:gd name="connsiteX71" fmla="*/ 9536549 w 12191684"/>
              <a:gd name="connsiteY71" fmla="*/ 188755 h 2102199"/>
              <a:gd name="connsiteX72" fmla="*/ 10591777 w 12191684"/>
              <a:gd name="connsiteY72" fmla="*/ 596969 h 2102199"/>
              <a:gd name="connsiteX73" fmla="*/ 11052221 w 12191684"/>
              <a:gd name="connsiteY73" fmla="*/ 946771 h 2102199"/>
              <a:gd name="connsiteX74" fmla="*/ 11459625 w 12191684"/>
              <a:gd name="connsiteY74" fmla="*/ 1260134 h 2102199"/>
              <a:gd name="connsiteX75" fmla="*/ 12133531 w 12191684"/>
              <a:gd name="connsiteY75" fmla="*/ 1624846 h 2102199"/>
              <a:gd name="connsiteX76" fmla="*/ 12134238 w 12191684"/>
              <a:gd name="connsiteY76" fmla="*/ 1623128 h 2102199"/>
              <a:gd name="connsiteX77" fmla="*/ 11460703 w 12191684"/>
              <a:gd name="connsiteY77" fmla="*/ 1258617 h 2102199"/>
              <a:gd name="connsiteX78" fmla="*/ 11053374 w 12191684"/>
              <a:gd name="connsiteY78" fmla="*/ 945321 h 2102199"/>
              <a:gd name="connsiteX79" fmla="*/ 10592818 w 12191684"/>
              <a:gd name="connsiteY79" fmla="*/ 595432 h 2102199"/>
              <a:gd name="connsiteX80" fmla="*/ 9536736 w 12191684"/>
              <a:gd name="connsiteY80" fmla="*/ 186905 h 2102199"/>
              <a:gd name="connsiteX81" fmla="*/ 9484161 w 12191684"/>
              <a:gd name="connsiteY81" fmla="*/ 182888 h 2102199"/>
              <a:gd name="connsiteX82" fmla="*/ 9523610 w 12191684"/>
              <a:gd name="connsiteY82" fmla="*/ 162194 h 2102199"/>
              <a:gd name="connsiteX83" fmla="*/ 9589683 w 12191684"/>
              <a:gd name="connsiteY83" fmla="*/ 163741 h 2102199"/>
              <a:gd name="connsiteX84" fmla="*/ 10630149 w 12191684"/>
              <a:gd name="connsiteY84" fmla="*/ 524714 h 2102199"/>
              <a:gd name="connsiteX85" fmla="*/ 11147984 w 12191684"/>
              <a:gd name="connsiteY85" fmla="*/ 909141 h 2102199"/>
              <a:gd name="connsiteX86" fmla="*/ 11480503 w 12191684"/>
              <a:gd name="connsiteY86" fmla="*/ 1165461 h 2102199"/>
              <a:gd name="connsiteX87" fmla="*/ 12123864 w 12191684"/>
              <a:gd name="connsiteY87" fmla="*/ 1545274 h 2102199"/>
              <a:gd name="connsiteX88" fmla="*/ 12124682 w 12191684"/>
              <a:gd name="connsiteY88" fmla="*/ 1543597 h 2102199"/>
              <a:gd name="connsiteX89" fmla="*/ 11481599 w 12191684"/>
              <a:gd name="connsiteY89" fmla="*/ 1163963 h 2102199"/>
              <a:gd name="connsiteX90" fmla="*/ 11149155 w 12191684"/>
              <a:gd name="connsiteY90" fmla="*/ 907683 h 2102199"/>
              <a:gd name="connsiteX91" fmla="*/ 10631171 w 12191684"/>
              <a:gd name="connsiteY91" fmla="*/ 523152 h 2102199"/>
              <a:gd name="connsiteX92" fmla="*/ 10134102 w 12191684"/>
              <a:gd name="connsiteY92" fmla="*/ 272935 h 2102199"/>
              <a:gd name="connsiteX93" fmla="*/ 9589775 w 12191684"/>
              <a:gd name="connsiteY93" fmla="*/ 161883 h 2102199"/>
              <a:gd name="connsiteX94" fmla="*/ 9527440 w 12191684"/>
              <a:gd name="connsiteY94" fmla="*/ 160270 h 2102199"/>
              <a:gd name="connsiteX95" fmla="*/ 9555252 w 12191684"/>
              <a:gd name="connsiteY95" fmla="*/ 146533 h 2102199"/>
              <a:gd name="connsiteX96" fmla="*/ 9642853 w 12191684"/>
              <a:gd name="connsiteY96" fmla="*/ 138723 h 2102199"/>
              <a:gd name="connsiteX97" fmla="*/ 10668539 w 12191684"/>
              <a:gd name="connsiteY97" fmla="*/ 452459 h 2102199"/>
              <a:gd name="connsiteX98" fmla="*/ 11256108 w 12191684"/>
              <a:gd name="connsiteY98" fmla="*/ 880323 h 2102199"/>
              <a:gd name="connsiteX99" fmla="*/ 11501380 w 12191684"/>
              <a:gd name="connsiteY99" fmla="*/ 1070794 h 2102199"/>
              <a:gd name="connsiteX100" fmla="*/ 12114215 w 12191684"/>
              <a:gd name="connsiteY100" fmla="*/ 1465703 h 2102199"/>
              <a:gd name="connsiteX101" fmla="*/ 12115108 w 12191684"/>
              <a:gd name="connsiteY101" fmla="*/ 1464072 h 2102199"/>
              <a:gd name="connsiteX102" fmla="*/ 11502496 w 12191684"/>
              <a:gd name="connsiteY102" fmla="*/ 1069312 h 2102199"/>
              <a:gd name="connsiteX103" fmla="*/ 11257243 w 12191684"/>
              <a:gd name="connsiteY103" fmla="*/ 878862 h 2102199"/>
              <a:gd name="connsiteX104" fmla="*/ 10669506 w 12191684"/>
              <a:gd name="connsiteY104" fmla="*/ 450876 h 2102199"/>
              <a:gd name="connsiteX105" fmla="*/ 10178201 w 12191684"/>
              <a:gd name="connsiteY105" fmla="*/ 213438 h 2102199"/>
              <a:gd name="connsiteX106" fmla="*/ 9642742 w 12191684"/>
              <a:gd name="connsiteY106" fmla="*/ 136866 h 2102199"/>
              <a:gd name="connsiteX107" fmla="*/ 9560384 w 12191684"/>
              <a:gd name="connsiteY107" fmla="*/ 144075 h 2102199"/>
              <a:gd name="connsiteX108" fmla="*/ 9595799 w 12191684"/>
              <a:gd name="connsiteY108" fmla="*/ 127702 h 2102199"/>
              <a:gd name="connsiteX109" fmla="*/ 9695968 w 12191684"/>
              <a:gd name="connsiteY109" fmla="*/ 113701 h 2102199"/>
              <a:gd name="connsiteX110" fmla="*/ 10706911 w 12191684"/>
              <a:gd name="connsiteY110" fmla="*/ 380205 h 2102199"/>
              <a:gd name="connsiteX111" fmla="*/ 11381152 w 12191684"/>
              <a:gd name="connsiteY111" fmla="*/ 864913 h 2102199"/>
              <a:gd name="connsiteX112" fmla="*/ 11522258 w 12191684"/>
              <a:gd name="connsiteY112" fmla="*/ 976124 h 2102199"/>
              <a:gd name="connsiteX113" fmla="*/ 12104548 w 12191684"/>
              <a:gd name="connsiteY113" fmla="*/ 1386129 h 2102199"/>
              <a:gd name="connsiteX114" fmla="*/ 12105552 w 12191684"/>
              <a:gd name="connsiteY114" fmla="*/ 1384553 h 2102199"/>
              <a:gd name="connsiteX115" fmla="*/ 11523392 w 12191684"/>
              <a:gd name="connsiteY115" fmla="*/ 974659 h 2102199"/>
              <a:gd name="connsiteX116" fmla="*/ 11382305 w 12191684"/>
              <a:gd name="connsiteY116" fmla="*/ 863453 h 2102199"/>
              <a:gd name="connsiteX117" fmla="*/ 10707841 w 12191684"/>
              <a:gd name="connsiteY117" fmla="*/ 378595 h 2102199"/>
              <a:gd name="connsiteX118" fmla="*/ 10222187 w 12191684"/>
              <a:gd name="connsiteY118" fmla="*/ 163404 h 2102199"/>
              <a:gd name="connsiteX119" fmla="*/ 9695782 w 12191684"/>
              <a:gd name="connsiteY119" fmla="*/ 111851 h 2102199"/>
              <a:gd name="connsiteX120" fmla="*/ 9602734 w 12191684"/>
              <a:gd name="connsiteY120" fmla="*/ 124623 h 2102199"/>
              <a:gd name="connsiteX121" fmla="*/ 9635974 w 12191684"/>
              <a:gd name="connsiteY121" fmla="*/ 110386 h 2102199"/>
              <a:gd name="connsiteX122" fmla="*/ 9749101 w 12191684"/>
              <a:gd name="connsiteY122" fmla="*/ 88679 h 2102199"/>
              <a:gd name="connsiteX123" fmla="*/ 10745302 w 12191684"/>
              <a:gd name="connsiteY123" fmla="*/ 307951 h 2102199"/>
              <a:gd name="connsiteX124" fmla="*/ 11530977 w 12191684"/>
              <a:gd name="connsiteY124" fmla="*/ 871617 h 2102199"/>
              <a:gd name="connsiteX125" fmla="*/ 11543118 w 12191684"/>
              <a:gd name="connsiteY125" fmla="*/ 881455 h 2102199"/>
              <a:gd name="connsiteX126" fmla="*/ 12094899 w 12191684"/>
              <a:gd name="connsiteY126" fmla="*/ 1306547 h 2102199"/>
              <a:gd name="connsiteX127" fmla="*/ 12095977 w 12191684"/>
              <a:gd name="connsiteY127" fmla="*/ 1305035 h 2102199"/>
              <a:gd name="connsiteX128" fmla="*/ 11544289 w 12191684"/>
              <a:gd name="connsiteY128" fmla="*/ 880009 h 2102199"/>
              <a:gd name="connsiteX129" fmla="*/ 11532148 w 12191684"/>
              <a:gd name="connsiteY129" fmla="*/ 870172 h 2102199"/>
              <a:gd name="connsiteX130" fmla="*/ 10746194 w 12191684"/>
              <a:gd name="connsiteY130" fmla="*/ 306319 h 2102199"/>
              <a:gd name="connsiteX131" fmla="*/ 10266267 w 12191684"/>
              <a:gd name="connsiteY131" fmla="*/ 113588 h 2102199"/>
              <a:gd name="connsiteX132" fmla="*/ 9748822 w 12191684"/>
              <a:gd name="connsiteY132" fmla="*/ 86839 h 2102199"/>
              <a:gd name="connsiteX133" fmla="*/ 9647278 w 12191684"/>
              <a:gd name="connsiteY133" fmla="*/ 105774 h 2102199"/>
              <a:gd name="connsiteX134" fmla="*/ 9676670 w 12191684"/>
              <a:gd name="connsiteY134" fmla="*/ 94203 h 2102199"/>
              <a:gd name="connsiteX135" fmla="*/ 9802215 w 12191684"/>
              <a:gd name="connsiteY135" fmla="*/ 63652 h 2102199"/>
              <a:gd name="connsiteX136" fmla="*/ 10783674 w 12191684"/>
              <a:gd name="connsiteY136" fmla="*/ 235695 h 2102199"/>
              <a:gd name="connsiteX137" fmla="*/ 11563995 w 12191684"/>
              <a:gd name="connsiteY137" fmla="*/ 786782 h 2102199"/>
              <a:gd name="connsiteX138" fmla="*/ 11775710 w 12191684"/>
              <a:gd name="connsiteY138" fmla="*/ 966301 h 2102199"/>
              <a:gd name="connsiteX139" fmla="*/ 12085250 w 12191684"/>
              <a:gd name="connsiteY139" fmla="*/ 1226960 h 2102199"/>
              <a:gd name="connsiteX140" fmla="*/ 12086421 w 12191684"/>
              <a:gd name="connsiteY140" fmla="*/ 1225525 h 2102199"/>
              <a:gd name="connsiteX141" fmla="*/ 11776918 w 12191684"/>
              <a:gd name="connsiteY141" fmla="*/ 964888 h 2102199"/>
              <a:gd name="connsiteX142" fmla="*/ 11565184 w 12191684"/>
              <a:gd name="connsiteY142" fmla="*/ 785362 h 2102199"/>
              <a:gd name="connsiteX143" fmla="*/ 10784529 w 12191684"/>
              <a:gd name="connsiteY143" fmla="*/ 234043 h 2102199"/>
              <a:gd name="connsiteX144" fmla="*/ 9801862 w 12191684"/>
              <a:gd name="connsiteY144" fmla="*/ 61834 h 2102199"/>
              <a:gd name="connsiteX145" fmla="*/ 9699389 w 12191684"/>
              <a:gd name="connsiteY145" fmla="*/ 85740 h 2102199"/>
              <a:gd name="connsiteX146" fmla="*/ 9855349 w 12191684"/>
              <a:gd name="connsiteY146" fmla="*/ 38630 h 2102199"/>
              <a:gd name="connsiteX147" fmla="*/ 10162045 w 12191684"/>
              <a:gd name="connsiteY147" fmla="*/ 1757 h 2102199"/>
              <a:gd name="connsiteX148" fmla="*/ 11980657 w 12191684"/>
              <a:gd name="connsiteY148" fmla="*/ 1057391 h 2102199"/>
              <a:gd name="connsiteX149" fmla="*/ 12075583 w 12191684"/>
              <a:gd name="connsiteY149" fmla="*/ 1147376 h 2102199"/>
              <a:gd name="connsiteX150" fmla="*/ 12076865 w 12191684"/>
              <a:gd name="connsiteY150" fmla="*/ 1146022 h 2102199"/>
              <a:gd name="connsiteX151" fmla="*/ 11981939 w 12191684"/>
              <a:gd name="connsiteY151" fmla="*/ 1056043 h 2102199"/>
              <a:gd name="connsiteX152" fmla="*/ 11020393 w 12191684"/>
              <a:gd name="connsiteY152" fmla="*/ 267917 h 2102199"/>
              <a:gd name="connsiteX153" fmla="*/ 9854903 w 12191684"/>
              <a:gd name="connsiteY153" fmla="*/ 36823 h 2102199"/>
              <a:gd name="connsiteX154" fmla="*/ 9675629 w 12191684"/>
              <a:gd name="connsiteY154" fmla="*/ 92388 h 2102199"/>
              <a:gd name="connsiteX155" fmla="*/ 9592936 w 12191684"/>
              <a:gd name="connsiteY155" fmla="*/ 119050 h 2102199"/>
              <a:gd name="connsiteX156" fmla="*/ 9510616 w 12191684"/>
              <a:gd name="connsiteY156" fmla="*/ 143486 h 2102199"/>
              <a:gd name="connsiteX157" fmla="*/ 9434577 w 12191684"/>
              <a:gd name="connsiteY157" fmla="*/ 163865 h 2102199"/>
              <a:gd name="connsiteX158" fmla="*/ 9253073 w 12191684"/>
              <a:gd name="connsiteY158" fmla="*/ 191577 h 2102199"/>
              <a:gd name="connsiteX159" fmla="*/ 9248537 w 12191684"/>
              <a:gd name="connsiteY159" fmla="*/ 192642 h 2102199"/>
              <a:gd name="connsiteX160" fmla="*/ 9195645 w 12191684"/>
              <a:gd name="connsiteY160" fmla="*/ 200940 h 2102199"/>
              <a:gd name="connsiteX161" fmla="*/ 9044854 w 12191684"/>
              <a:gd name="connsiteY161" fmla="*/ 236407 h 2102199"/>
              <a:gd name="connsiteX162" fmla="*/ 9041767 w 12191684"/>
              <a:gd name="connsiteY162" fmla="*/ 236746 h 2102199"/>
              <a:gd name="connsiteX163" fmla="*/ 9007803 w 12191684"/>
              <a:gd name="connsiteY163" fmla="*/ 241070 h 2102199"/>
              <a:gd name="connsiteX164" fmla="*/ 8925053 w 12191684"/>
              <a:gd name="connsiteY164" fmla="*/ 247006 h 2102199"/>
              <a:gd name="connsiteX165" fmla="*/ 8839033 w 12191684"/>
              <a:gd name="connsiteY165" fmla="*/ 249481 h 2102199"/>
              <a:gd name="connsiteX166" fmla="*/ 8747546 w 12191684"/>
              <a:gd name="connsiteY166" fmla="*/ 248174 h 2102199"/>
              <a:gd name="connsiteX167" fmla="*/ 8474872 w 12191684"/>
              <a:gd name="connsiteY167" fmla="*/ 241619 h 2102199"/>
              <a:gd name="connsiteX168" fmla="*/ 7731584 w 12191684"/>
              <a:gd name="connsiteY168" fmla="*/ 356587 h 2102199"/>
              <a:gd name="connsiteX169" fmla="*/ 6377301 w 12191684"/>
              <a:gd name="connsiteY169" fmla="*/ 872868 h 2102199"/>
              <a:gd name="connsiteX170" fmla="*/ 6065715 w 12191684"/>
              <a:gd name="connsiteY170" fmla="*/ 1009382 h 2102199"/>
              <a:gd name="connsiteX171" fmla="*/ 5905647 w 12191684"/>
              <a:gd name="connsiteY171" fmla="*/ 1078081 h 2102199"/>
              <a:gd name="connsiteX172" fmla="*/ 5689972 w 12191684"/>
              <a:gd name="connsiteY172" fmla="*/ 964962 h 2102199"/>
              <a:gd name="connsiteX173" fmla="*/ 4191907 w 12191684"/>
              <a:gd name="connsiteY173" fmla="*/ 291296 h 2102199"/>
              <a:gd name="connsiteX174" fmla="*/ 3399185 w 12191684"/>
              <a:gd name="connsiteY174" fmla="*/ 96623 h 2102199"/>
              <a:gd name="connsiteX175" fmla="*/ 2579822 w 12191684"/>
              <a:gd name="connsiteY175" fmla="*/ 81048 h 2102199"/>
              <a:gd name="connsiteX176" fmla="*/ 2121888 w 12191684"/>
              <a:gd name="connsiteY176" fmla="*/ 170300 h 2102199"/>
              <a:gd name="connsiteX177" fmla="*/ 1754947 w 12191684"/>
              <a:gd name="connsiteY177" fmla="*/ 129265 h 2102199"/>
              <a:gd name="connsiteX178" fmla="*/ 1387159 w 12191684"/>
              <a:gd name="connsiteY178" fmla="*/ 272969 h 2102199"/>
              <a:gd name="connsiteX179" fmla="*/ 1059717 w 12191684"/>
              <a:gd name="connsiteY179" fmla="*/ 502921 h 2102199"/>
              <a:gd name="connsiteX180" fmla="*/ 1007329 w 12191684"/>
              <a:gd name="connsiteY180" fmla="*/ 542738 h 2102199"/>
              <a:gd name="connsiteX181" fmla="*/ 1008452 w 12191684"/>
              <a:gd name="connsiteY181" fmla="*/ 544219 h 2102199"/>
              <a:gd name="connsiteX182" fmla="*/ 1060845 w 12191684"/>
              <a:gd name="connsiteY182" fmla="*/ 504401 h 2102199"/>
              <a:gd name="connsiteX183" fmla="*/ 1755252 w 12191684"/>
              <a:gd name="connsiteY183" fmla="*/ 131100 h 2102199"/>
              <a:gd name="connsiteX184" fmla="*/ 2119229 w 12191684"/>
              <a:gd name="connsiteY184" fmla="*/ 171038 h 2102199"/>
              <a:gd name="connsiteX185" fmla="*/ 2036722 w 12191684"/>
              <a:gd name="connsiteY185" fmla="*/ 194964 h 2102199"/>
              <a:gd name="connsiteX186" fmla="*/ 1682011 w 12191684"/>
              <a:gd name="connsiteY186" fmla="*/ 180627 h 2102199"/>
              <a:gd name="connsiteX187" fmla="*/ 1311207 w 12191684"/>
              <a:gd name="connsiteY187" fmla="*/ 334341 h 2102199"/>
              <a:gd name="connsiteX188" fmla="*/ 978132 w 12191684"/>
              <a:gd name="connsiteY188" fmla="*/ 567676 h 2102199"/>
              <a:gd name="connsiteX189" fmla="*/ 923385 w 12191684"/>
              <a:gd name="connsiteY189" fmla="*/ 608894 h 2102199"/>
              <a:gd name="connsiteX190" fmla="*/ 924501 w 12191684"/>
              <a:gd name="connsiteY190" fmla="*/ 610381 h 2102199"/>
              <a:gd name="connsiteX191" fmla="*/ 979253 w 12191684"/>
              <a:gd name="connsiteY191" fmla="*/ 569159 h 2102199"/>
              <a:gd name="connsiteX192" fmla="*/ 1682384 w 12191684"/>
              <a:gd name="connsiteY192" fmla="*/ 182449 h 2102199"/>
              <a:gd name="connsiteX193" fmla="*/ 2033339 w 12191684"/>
              <a:gd name="connsiteY193" fmla="*/ 195996 h 2102199"/>
              <a:gd name="connsiteX194" fmla="*/ 1951464 w 12191684"/>
              <a:gd name="connsiteY194" fmla="*/ 222081 h 2102199"/>
              <a:gd name="connsiteX195" fmla="*/ 1609074 w 12191684"/>
              <a:gd name="connsiteY195" fmla="*/ 231988 h 2102199"/>
              <a:gd name="connsiteX196" fmla="*/ 1235315 w 12191684"/>
              <a:gd name="connsiteY196" fmla="*/ 395668 h 2102199"/>
              <a:gd name="connsiteX197" fmla="*/ 896672 w 12191684"/>
              <a:gd name="connsiteY197" fmla="*/ 632350 h 2102199"/>
              <a:gd name="connsiteX198" fmla="*/ 839441 w 12191684"/>
              <a:gd name="connsiteY198" fmla="*/ 675052 h 2102199"/>
              <a:gd name="connsiteX199" fmla="*/ 840549 w 12191684"/>
              <a:gd name="connsiteY199" fmla="*/ 676545 h 2102199"/>
              <a:gd name="connsiteX200" fmla="*/ 897783 w 12191684"/>
              <a:gd name="connsiteY200" fmla="*/ 633839 h 2102199"/>
              <a:gd name="connsiteX201" fmla="*/ 1609515 w 12191684"/>
              <a:gd name="connsiteY201" fmla="*/ 233795 h 2102199"/>
              <a:gd name="connsiteX202" fmla="*/ 1946946 w 12191684"/>
              <a:gd name="connsiteY202" fmla="*/ 223585 h 2102199"/>
              <a:gd name="connsiteX203" fmla="*/ 1913891 w 12191684"/>
              <a:gd name="connsiteY203" fmla="*/ 234766 h 2102199"/>
              <a:gd name="connsiteX204" fmla="*/ 1865908 w 12191684"/>
              <a:gd name="connsiteY204" fmla="*/ 251648 h 2102199"/>
              <a:gd name="connsiteX205" fmla="*/ 1536144 w 12191684"/>
              <a:gd name="connsiteY205" fmla="*/ 283348 h 2102199"/>
              <a:gd name="connsiteX206" fmla="*/ 817907 w 12191684"/>
              <a:gd name="connsiteY206" fmla="*/ 695026 h 2102199"/>
              <a:gd name="connsiteX207" fmla="*/ 755499 w 12191684"/>
              <a:gd name="connsiteY207" fmla="*/ 741206 h 2102199"/>
              <a:gd name="connsiteX208" fmla="*/ 756601 w 12191684"/>
              <a:gd name="connsiteY208" fmla="*/ 742705 h 2102199"/>
              <a:gd name="connsiteX209" fmla="*/ 819013 w 12191684"/>
              <a:gd name="connsiteY209" fmla="*/ 696521 h 2102199"/>
              <a:gd name="connsiteX210" fmla="*/ 1536651 w 12191684"/>
              <a:gd name="connsiteY210" fmla="*/ 285138 h 2102199"/>
              <a:gd name="connsiteX211" fmla="*/ 1862506 w 12191684"/>
              <a:gd name="connsiteY211" fmla="*/ 252877 h 2102199"/>
              <a:gd name="connsiteX212" fmla="*/ 1779420 w 12191684"/>
              <a:gd name="connsiteY212" fmla="*/ 283913 h 2102199"/>
              <a:gd name="connsiteX213" fmla="*/ 1463215 w 12191684"/>
              <a:gd name="connsiteY213" fmla="*/ 334715 h 2102199"/>
              <a:gd name="connsiteX214" fmla="*/ 737633 w 12191684"/>
              <a:gd name="connsiteY214" fmla="*/ 758875 h 2102199"/>
              <a:gd name="connsiteX215" fmla="*/ 671555 w 12191684"/>
              <a:gd name="connsiteY215" fmla="*/ 807366 h 2102199"/>
              <a:gd name="connsiteX216" fmla="*/ 672652 w 12191684"/>
              <a:gd name="connsiteY216" fmla="*/ 808868 h 2102199"/>
              <a:gd name="connsiteX217" fmla="*/ 738735 w 12191684"/>
              <a:gd name="connsiteY217" fmla="*/ 760374 h 2102199"/>
              <a:gd name="connsiteX218" fmla="*/ 1463784 w 12191684"/>
              <a:gd name="connsiteY218" fmla="*/ 336485 h 2102199"/>
              <a:gd name="connsiteX219" fmla="*/ 1773200 w 12191684"/>
              <a:gd name="connsiteY219" fmla="*/ 286336 h 2102199"/>
              <a:gd name="connsiteX220" fmla="*/ 1692531 w 12191684"/>
              <a:gd name="connsiteY220" fmla="*/ 318717 h 2102199"/>
              <a:gd name="connsiteX221" fmla="*/ 1390286 w 12191684"/>
              <a:gd name="connsiteY221" fmla="*/ 386078 h 2102199"/>
              <a:gd name="connsiteX222" fmla="*/ 657634 w 12191684"/>
              <a:gd name="connsiteY222" fmla="*/ 822551 h 2102199"/>
              <a:gd name="connsiteX223" fmla="*/ 587611 w 12191684"/>
              <a:gd name="connsiteY223" fmla="*/ 873522 h 2102199"/>
              <a:gd name="connsiteX224" fmla="*/ 588702 w 12191684"/>
              <a:gd name="connsiteY224" fmla="*/ 875030 h 2102199"/>
              <a:gd name="connsiteX225" fmla="*/ 658729 w 12191684"/>
              <a:gd name="connsiteY225" fmla="*/ 824055 h 2102199"/>
              <a:gd name="connsiteX226" fmla="*/ 1390912 w 12191684"/>
              <a:gd name="connsiteY226" fmla="*/ 387828 h 2102199"/>
              <a:gd name="connsiteX227" fmla="*/ 1685591 w 12191684"/>
              <a:gd name="connsiteY227" fmla="*/ 321586 h 2102199"/>
              <a:gd name="connsiteX228" fmla="*/ 1605327 w 12191684"/>
              <a:gd name="connsiteY228" fmla="*/ 355979 h 2102199"/>
              <a:gd name="connsiteX229" fmla="*/ 1317357 w 12191684"/>
              <a:gd name="connsiteY229" fmla="*/ 437444 h 2102199"/>
              <a:gd name="connsiteX230" fmla="*/ 577936 w 12191684"/>
              <a:gd name="connsiteY230" fmla="*/ 886038 h 2102199"/>
              <a:gd name="connsiteX231" fmla="*/ 503666 w 12191684"/>
              <a:gd name="connsiteY231" fmla="*/ 939678 h 2102199"/>
              <a:gd name="connsiteX232" fmla="*/ 504754 w 12191684"/>
              <a:gd name="connsiteY232" fmla="*/ 941190 h 2102199"/>
              <a:gd name="connsiteX233" fmla="*/ 579025 w 12191684"/>
              <a:gd name="connsiteY233" fmla="*/ 887547 h 2102199"/>
              <a:gd name="connsiteX234" fmla="*/ 1318041 w 12191684"/>
              <a:gd name="connsiteY234" fmla="*/ 439172 h 2102199"/>
              <a:gd name="connsiteX235" fmla="*/ 1597758 w 12191684"/>
              <a:gd name="connsiteY235" fmla="*/ 359331 h 2102199"/>
              <a:gd name="connsiteX236" fmla="*/ 1517820 w 12191684"/>
              <a:gd name="connsiteY236" fmla="*/ 395679 h 2102199"/>
              <a:gd name="connsiteX237" fmla="*/ 1244428 w 12191684"/>
              <a:gd name="connsiteY237" fmla="*/ 488811 h 2102199"/>
              <a:gd name="connsiteX238" fmla="*/ 498682 w 12191684"/>
              <a:gd name="connsiteY238" fmla="*/ 949244 h 2102199"/>
              <a:gd name="connsiteX239" fmla="*/ 419722 w 12191684"/>
              <a:gd name="connsiteY239" fmla="*/ 1005838 h 2102199"/>
              <a:gd name="connsiteX240" fmla="*/ 420804 w 12191684"/>
              <a:gd name="connsiteY240" fmla="*/ 1007352 h 2102199"/>
              <a:gd name="connsiteX241" fmla="*/ 499768 w 12191684"/>
              <a:gd name="connsiteY241" fmla="*/ 950751 h 2102199"/>
              <a:gd name="connsiteX242" fmla="*/ 1245170 w 12191684"/>
              <a:gd name="connsiteY242" fmla="*/ 490515 h 2102199"/>
              <a:gd name="connsiteX243" fmla="*/ 1507887 w 12191684"/>
              <a:gd name="connsiteY243" fmla="*/ 400319 h 2102199"/>
              <a:gd name="connsiteX244" fmla="*/ 1430740 w 12191684"/>
              <a:gd name="connsiteY244" fmla="*/ 437364 h 2102199"/>
              <a:gd name="connsiteX245" fmla="*/ 1171501 w 12191684"/>
              <a:gd name="connsiteY245" fmla="*/ 540178 h 2102199"/>
              <a:gd name="connsiteX246" fmla="*/ 420098 w 12191684"/>
              <a:gd name="connsiteY246" fmla="*/ 1012001 h 2102199"/>
              <a:gd name="connsiteX247" fmla="*/ 335776 w 12191684"/>
              <a:gd name="connsiteY247" fmla="*/ 1071998 h 2102199"/>
              <a:gd name="connsiteX248" fmla="*/ 336853 w 12191684"/>
              <a:gd name="connsiteY248" fmla="*/ 1073512 h 2102199"/>
              <a:gd name="connsiteX249" fmla="*/ 421178 w 12191684"/>
              <a:gd name="connsiteY249" fmla="*/ 1013515 h 2102199"/>
              <a:gd name="connsiteX250" fmla="*/ 1172295 w 12191684"/>
              <a:gd name="connsiteY250" fmla="*/ 541858 h 2102199"/>
              <a:gd name="connsiteX251" fmla="*/ 1419052 w 12191684"/>
              <a:gd name="connsiteY251" fmla="*/ 443132 h 2102199"/>
              <a:gd name="connsiteX252" fmla="*/ 1340112 w 12191684"/>
              <a:gd name="connsiteY252" fmla="*/ 482993 h 2102199"/>
              <a:gd name="connsiteX253" fmla="*/ 1098576 w 12191684"/>
              <a:gd name="connsiteY253" fmla="*/ 591543 h 2102199"/>
              <a:gd name="connsiteX254" fmla="*/ 337316 w 12191684"/>
              <a:gd name="connsiteY254" fmla="*/ 1077789 h 2102199"/>
              <a:gd name="connsiteX255" fmla="*/ 251832 w 12191684"/>
              <a:gd name="connsiteY255" fmla="*/ 1138151 h 2102199"/>
              <a:gd name="connsiteX256" fmla="*/ 252903 w 12191684"/>
              <a:gd name="connsiteY256" fmla="*/ 1139671 h 2102199"/>
              <a:gd name="connsiteX257" fmla="*/ 338390 w 12191684"/>
              <a:gd name="connsiteY257" fmla="*/ 1079306 h 2102199"/>
              <a:gd name="connsiteX258" fmla="*/ 1099420 w 12191684"/>
              <a:gd name="connsiteY258" fmla="*/ 593197 h 2102199"/>
              <a:gd name="connsiteX259" fmla="*/ 1323596 w 12191684"/>
              <a:gd name="connsiteY259" fmla="*/ 491540 h 2102199"/>
              <a:gd name="connsiteX260" fmla="*/ 1289976 w 12191684"/>
              <a:gd name="connsiteY260" fmla="*/ 509147 h 2102199"/>
              <a:gd name="connsiteX261" fmla="*/ 1253733 w 12191684"/>
              <a:gd name="connsiteY261" fmla="*/ 528473 h 2102199"/>
              <a:gd name="connsiteX262" fmla="*/ 1025651 w 12191684"/>
              <a:gd name="connsiteY262" fmla="*/ 642906 h 2102199"/>
              <a:gd name="connsiteX263" fmla="*/ 262208 w 12191684"/>
              <a:gd name="connsiteY263" fmla="*/ 1138162 h 2102199"/>
              <a:gd name="connsiteX264" fmla="*/ 167890 w 12191684"/>
              <a:gd name="connsiteY264" fmla="*/ 1204309 h 2102199"/>
              <a:gd name="connsiteX265" fmla="*/ 168953 w 12191684"/>
              <a:gd name="connsiteY265" fmla="*/ 1205831 h 2102199"/>
              <a:gd name="connsiteX266" fmla="*/ 263277 w 12191684"/>
              <a:gd name="connsiteY266" fmla="*/ 1139683 h 2102199"/>
              <a:gd name="connsiteX267" fmla="*/ 1026543 w 12191684"/>
              <a:gd name="connsiteY267" fmla="*/ 644536 h 2102199"/>
              <a:gd name="connsiteX268" fmla="*/ 1227402 w 12191684"/>
              <a:gd name="connsiteY268" fmla="*/ 542747 h 2102199"/>
              <a:gd name="connsiteX269" fmla="*/ 1167411 w 12191684"/>
              <a:gd name="connsiteY269" fmla="*/ 575828 h 2102199"/>
              <a:gd name="connsiteX270" fmla="*/ 952731 w 12191684"/>
              <a:gd name="connsiteY270" fmla="*/ 694271 h 2102199"/>
              <a:gd name="connsiteX271" fmla="*/ 191683 w 12191684"/>
              <a:gd name="connsiteY271" fmla="*/ 1195407 h 2102199"/>
              <a:gd name="connsiteX272" fmla="*/ 83946 w 12191684"/>
              <a:gd name="connsiteY272" fmla="*/ 1270467 h 2102199"/>
              <a:gd name="connsiteX273" fmla="*/ 85008 w 12191684"/>
              <a:gd name="connsiteY273" fmla="*/ 1271991 h 2102199"/>
              <a:gd name="connsiteX274" fmla="*/ 192746 w 12191684"/>
              <a:gd name="connsiteY274" fmla="*/ 1196932 h 2102199"/>
              <a:gd name="connsiteX275" fmla="*/ 953670 w 12191684"/>
              <a:gd name="connsiteY275" fmla="*/ 695878 h 2102199"/>
              <a:gd name="connsiteX276" fmla="*/ 1109104 w 12191684"/>
              <a:gd name="connsiteY276" fmla="*/ 608804 h 2102199"/>
              <a:gd name="connsiteX277" fmla="*/ 131898 w 12191684"/>
              <a:gd name="connsiteY277" fmla="*/ 1245308 h 2102199"/>
              <a:gd name="connsiteX278" fmla="*/ 0 w 12191684"/>
              <a:gd name="connsiteY278" fmla="*/ 1336623 h 2102199"/>
              <a:gd name="connsiteX279" fmla="*/ 1056 w 12191684"/>
              <a:gd name="connsiteY279" fmla="*/ 1338151 h 2102199"/>
              <a:gd name="connsiteX280" fmla="*/ 132958 w 12191684"/>
              <a:gd name="connsiteY280" fmla="*/ 1246836 h 2102199"/>
              <a:gd name="connsiteX281" fmla="*/ 1157584 w 12191684"/>
              <a:gd name="connsiteY281" fmla="*/ 583060 h 2102199"/>
              <a:gd name="connsiteX282" fmla="*/ 1345534 w 12191684"/>
              <a:gd name="connsiteY282" fmla="*/ 489855 h 2102199"/>
              <a:gd name="connsiteX283" fmla="*/ 1519527 w 12191684"/>
              <a:gd name="connsiteY283" fmla="*/ 421139 h 2102199"/>
              <a:gd name="connsiteX284" fmla="*/ 1701892 w 12191684"/>
              <a:gd name="connsiteY284" fmla="*/ 369402 h 2102199"/>
              <a:gd name="connsiteX285" fmla="*/ 1857529 w 12191684"/>
              <a:gd name="connsiteY285" fmla="*/ 343774 h 2102199"/>
              <a:gd name="connsiteX286" fmla="*/ 2017536 w 12191684"/>
              <a:gd name="connsiteY286" fmla="*/ 336422 h 2102199"/>
              <a:gd name="connsiteX287" fmla="*/ 2135496 w 12191684"/>
              <a:gd name="connsiteY287" fmla="*/ 345483 h 2102199"/>
              <a:gd name="connsiteX288" fmla="*/ 2157769 w 12191684"/>
              <a:gd name="connsiteY288" fmla="*/ 347692 h 2102199"/>
              <a:gd name="connsiteX289" fmla="*/ 2196029 w 12191684"/>
              <a:gd name="connsiteY289" fmla="*/ 354920 h 2102199"/>
              <a:gd name="connsiteX290" fmla="*/ 2290081 w 12191684"/>
              <a:gd name="connsiteY290" fmla="*/ 374604 h 2102199"/>
              <a:gd name="connsiteX291" fmla="*/ 2415199 w 12191684"/>
              <a:gd name="connsiteY291" fmla="*/ 416075 h 2102199"/>
              <a:gd name="connsiteX292" fmla="*/ 2533493 w 12191684"/>
              <a:gd name="connsiteY292" fmla="*/ 471151 h 2102199"/>
              <a:gd name="connsiteX293" fmla="*/ 2643459 w 12191684"/>
              <a:gd name="connsiteY293" fmla="*/ 537824 h 2102199"/>
              <a:gd name="connsiteX294" fmla="*/ 2746621 w 12191684"/>
              <a:gd name="connsiteY294" fmla="*/ 615514 h 2102199"/>
              <a:gd name="connsiteX295" fmla="*/ 2835133 w 12191684"/>
              <a:gd name="connsiteY295" fmla="*/ 695831 h 2102199"/>
              <a:gd name="connsiteX296" fmla="*/ 3364178 w 12191684"/>
              <a:gd name="connsiteY296" fmla="*/ 1132655 h 2102199"/>
              <a:gd name="connsiteX297" fmla="*/ 3924196 w 12191684"/>
              <a:gd name="connsiteY297" fmla="*/ 1397425 h 2102199"/>
              <a:gd name="connsiteX298" fmla="*/ 4539503 w 12191684"/>
              <a:gd name="connsiteY298" fmla="*/ 1465026 h 2102199"/>
              <a:gd name="connsiteX299" fmla="*/ 5321293 w 12191684"/>
              <a:gd name="connsiteY299" fmla="*/ 1304390 h 2102199"/>
              <a:gd name="connsiteX300" fmla="*/ 5702707 w 12191684"/>
              <a:gd name="connsiteY300" fmla="*/ 1163931 h 2102199"/>
              <a:gd name="connsiteX301" fmla="*/ 5736561 w 12191684"/>
              <a:gd name="connsiteY301" fmla="*/ 1153336 h 2102199"/>
              <a:gd name="connsiteX302" fmla="*/ 5777183 w 12191684"/>
              <a:gd name="connsiteY302" fmla="*/ 1144063 h 2102199"/>
              <a:gd name="connsiteX303" fmla="*/ 5815982 w 12191684"/>
              <a:gd name="connsiteY303" fmla="*/ 1138428 h 2102199"/>
              <a:gd name="connsiteX304" fmla="*/ 5855414 w 12191684"/>
              <a:gd name="connsiteY304" fmla="*/ 1135931 h 2102199"/>
              <a:gd name="connsiteX305" fmla="*/ 5895366 w 12191684"/>
              <a:gd name="connsiteY305" fmla="*/ 1136595 h 2102199"/>
              <a:gd name="connsiteX306" fmla="*/ 5935857 w 12191684"/>
              <a:gd name="connsiteY306" fmla="*/ 1140424 h 2102199"/>
              <a:gd name="connsiteX307" fmla="*/ 5976943 w 12191684"/>
              <a:gd name="connsiteY307" fmla="*/ 1147418 h 2102199"/>
              <a:gd name="connsiteX308" fmla="*/ 6018476 w 12191684"/>
              <a:gd name="connsiteY308" fmla="*/ 1157541 h 2102199"/>
              <a:gd name="connsiteX309" fmla="*/ 6060528 w 12191684"/>
              <a:gd name="connsiteY309" fmla="*/ 1170761 h 2102199"/>
              <a:gd name="connsiteX310" fmla="*/ 6104310 w 12191684"/>
              <a:gd name="connsiteY310" fmla="*/ 1187516 h 2102199"/>
              <a:gd name="connsiteX311" fmla="*/ 6145360 w 12191684"/>
              <a:gd name="connsiteY311" fmla="*/ 1205936 h 2102199"/>
              <a:gd name="connsiteX312" fmla="*/ 6961989 w 12191684"/>
              <a:gd name="connsiteY312" fmla="*/ 1540275 h 2102199"/>
              <a:gd name="connsiteX313" fmla="*/ 7386423 w 12191684"/>
              <a:gd name="connsiteY313" fmla="*/ 1597940 h 2102199"/>
              <a:gd name="connsiteX314" fmla="*/ 8036700 w 12191684"/>
              <a:gd name="connsiteY314" fmla="*/ 1410138 h 2102199"/>
              <a:gd name="connsiteX315" fmla="*/ 8702351 w 12191684"/>
              <a:gd name="connsiteY315" fmla="*/ 830131 h 2102199"/>
              <a:gd name="connsiteX316" fmla="*/ 9234669 w 12191684"/>
              <a:gd name="connsiteY316" fmla="*/ 344105 h 2102199"/>
              <a:gd name="connsiteX317" fmla="*/ 10361546 w 12191684"/>
              <a:gd name="connsiteY317" fmla="*/ 1030505 h 2102199"/>
              <a:gd name="connsiteX318" fmla="*/ 10616819 w 12191684"/>
              <a:gd name="connsiteY318" fmla="*/ 1257760 h 2102199"/>
              <a:gd name="connsiteX319" fmla="*/ 11334396 w 12191684"/>
              <a:gd name="connsiteY319" fmla="*/ 1828133 h 2102199"/>
              <a:gd name="connsiteX320" fmla="*/ 12191424 w 12191684"/>
              <a:gd name="connsiteY320" fmla="*/ 2102200 h 2102199"/>
              <a:gd name="connsiteX321" fmla="*/ 12191684 w 12191684"/>
              <a:gd name="connsiteY321" fmla="*/ 2100360 h 2102199"/>
              <a:gd name="connsiteX322" fmla="*/ 11335344 w 12191684"/>
              <a:gd name="connsiteY322" fmla="*/ 1826536 h 2102199"/>
              <a:gd name="connsiteX323" fmla="*/ 9233813 w 12191684"/>
              <a:gd name="connsiteY323" fmla="*/ 341867 h 2102199"/>
              <a:gd name="connsiteX324" fmla="*/ 9218457 w 12191684"/>
              <a:gd name="connsiteY324" fmla="*/ 337048 h 2102199"/>
              <a:gd name="connsiteX325" fmla="*/ 9192262 w 12191684"/>
              <a:gd name="connsiteY325" fmla="*/ 329173 h 2102199"/>
              <a:gd name="connsiteX326" fmla="*/ 9230615 w 12191684"/>
              <a:gd name="connsiteY326" fmla="*/ 303726 h 2102199"/>
              <a:gd name="connsiteX327" fmla="*/ 9271033 w 12191684"/>
              <a:gd name="connsiteY327" fmla="*/ 313817 h 2102199"/>
              <a:gd name="connsiteX328" fmla="*/ 9271739 w 12191684"/>
              <a:gd name="connsiteY328" fmla="*/ 314008 h 2102199"/>
              <a:gd name="connsiteX329" fmla="*/ 9233813 w 12191684"/>
              <a:gd name="connsiteY329" fmla="*/ 341867 h 2102199"/>
              <a:gd name="connsiteX330" fmla="*/ 2101326 w 12191684"/>
              <a:gd name="connsiteY330" fmla="*/ 336221 h 2102199"/>
              <a:gd name="connsiteX331" fmla="*/ 2160464 w 12191684"/>
              <a:gd name="connsiteY331" fmla="*/ 337348 h 2102199"/>
              <a:gd name="connsiteX332" fmla="*/ 2214917 w 12191684"/>
              <a:gd name="connsiteY332" fmla="*/ 352140 h 2102199"/>
              <a:gd name="connsiteX333" fmla="*/ 2157769 w 12191684"/>
              <a:gd name="connsiteY333" fmla="*/ 345821 h 2102199"/>
              <a:gd name="connsiteX334" fmla="*/ 2101326 w 12191684"/>
              <a:gd name="connsiteY334" fmla="*/ 336221 h 2102199"/>
              <a:gd name="connsiteX335" fmla="*/ 1538003 w 12191684"/>
              <a:gd name="connsiteY335" fmla="*/ 405510 h 2102199"/>
              <a:gd name="connsiteX336" fmla="*/ 1608600 w 12191684"/>
              <a:gd name="connsiteY336" fmla="*/ 377407 h 2102199"/>
              <a:gd name="connsiteX337" fmla="*/ 1682797 w 12191684"/>
              <a:gd name="connsiteY337" fmla="*/ 364146 h 2102199"/>
              <a:gd name="connsiteX338" fmla="*/ 1612261 w 12191684"/>
              <a:gd name="connsiteY338" fmla="*/ 386800 h 2102199"/>
              <a:gd name="connsiteX339" fmla="*/ 1538003 w 12191684"/>
              <a:gd name="connsiteY339" fmla="*/ 405510 h 2102199"/>
              <a:gd name="connsiteX340" fmla="*/ 1593040 w 12191684"/>
              <a:gd name="connsiteY340" fmla="*/ 393284 h 2102199"/>
              <a:gd name="connsiteX341" fmla="*/ 1518921 w 12191684"/>
              <a:gd name="connsiteY341" fmla="*/ 419382 h 2102199"/>
              <a:gd name="connsiteX342" fmla="*/ 1454341 w 12191684"/>
              <a:gd name="connsiteY342" fmla="*/ 440781 h 2102199"/>
              <a:gd name="connsiteX343" fmla="*/ 1523922 w 12191684"/>
              <a:gd name="connsiteY343" fmla="*/ 411303 h 2102199"/>
              <a:gd name="connsiteX344" fmla="*/ 1593040 w 12191684"/>
              <a:gd name="connsiteY344" fmla="*/ 393284 h 2102199"/>
              <a:gd name="connsiteX345" fmla="*/ 8780620 w 12191684"/>
              <a:gd name="connsiteY345" fmla="*/ 253210 h 2102199"/>
              <a:gd name="connsiteX346" fmla="*/ 8572828 w 12191684"/>
              <a:gd name="connsiteY346" fmla="*/ 278719 h 2102199"/>
              <a:gd name="connsiteX347" fmla="*/ 7841587 w 12191684"/>
              <a:gd name="connsiteY347" fmla="*/ 485433 h 2102199"/>
              <a:gd name="connsiteX348" fmla="*/ 7488487 w 12191684"/>
              <a:gd name="connsiteY348" fmla="*/ 621800 h 2102199"/>
              <a:gd name="connsiteX349" fmla="*/ 6116822 w 12191684"/>
              <a:gd name="connsiteY349" fmla="*/ 1060459 h 2102199"/>
              <a:gd name="connsiteX350" fmla="*/ 5949708 w 12191684"/>
              <a:gd name="connsiteY350" fmla="*/ 1101437 h 2102199"/>
              <a:gd name="connsiteX351" fmla="*/ 5929797 w 12191684"/>
              <a:gd name="connsiteY351" fmla="*/ 1090891 h 2102199"/>
              <a:gd name="connsiteX352" fmla="*/ 6091873 w 12191684"/>
              <a:gd name="connsiteY352" fmla="*/ 1036679 h 2102199"/>
              <a:gd name="connsiteX353" fmla="*/ 7079540 w 12191684"/>
              <a:gd name="connsiteY353" fmla="*/ 677651 h 2102199"/>
              <a:gd name="connsiteX354" fmla="*/ 7434424 w 12191684"/>
              <a:gd name="connsiteY354" fmla="*/ 544864 h 2102199"/>
              <a:gd name="connsiteX355" fmla="*/ 7787153 w 12191684"/>
              <a:gd name="connsiteY355" fmla="*/ 422783 h 2102199"/>
              <a:gd name="connsiteX356" fmla="*/ 8747230 w 12191684"/>
              <a:gd name="connsiteY356" fmla="*/ 250328 h 2102199"/>
              <a:gd name="connsiteX357" fmla="*/ 8780620 w 12191684"/>
              <a:gd name="connsiteY357" fmla="*/ 253210 h 2102199"/>
              <a:gd name="connsiteX358" fmla="*/ 8957011 w 12191684"/>
              <a:gd name="connsiteY358" fmla="*/ 248672 h 2102199"/>
              <a:gd name="connsiteX359" fmla="*/ 8924570 w 12191684"/>
              <a:gd name="connsiteY359" fmla="*/ 254268 h 2102199"/>
              <a:gd name="connsiteX360" fmla="*/ 8889470 w 12191684"/>
              <a:gd name="connsiteY360" fmla="*/ 251868 h 2102199"/>
              <a:gd name="connsiteX361" fmla="*/ 8920368 w 12191684"/>
              <a:gd name="connsiteY361" fmla="*/ 248668 h 2102199"/>
              <a:gd name="connsiteX362" fmla="*/ 8957011 w 12191684"/>
              <a:gd name="connsiteY362" fmla="*/ 248672 h 2102199"/>
              <a:gd name="connsiteX363" fmla="*/ 9504703 w 12191684"/>
              <a:gd name="connsiteY363" fmla="*/ 153510 h 2102199"/>
              <a:gd name="connsiteX364" fmla="*/ 9487581 w 12191684"/>
              <a:gd name="connsiteY364" fmla="*/ 160932 h 2102199"/>
              <a:gd name="connsiteX365" fmla="*/ 9464509 w 12191684"/>
              <a:gd name="connsiteY365" fmla="*/ 161896 h 2102199"/>
              <a:gd name="connsiteX366" fmla="*/ 9472875 w 12191684"/>
              <a:gd name="connsiteY366" fmla="*/ 158835 h 2102199"/>
              <a:gd name="connsiteX367" fmla="*/ 9504703 w 12191684"/>
              <a:gd name="connsiteY367" fmla="*/ 153510 h 2102199"/>
              <a:gd name="connsiteX368" fmla="*/ 9483008 w 12191684"/>
              <a:gd name="connsiteY368" fmla="*/ 155250 h 2102199"/>
              <a:gd name="connsiteX369" fmla="*/ 9516397 w 12191684"/>
              <a:gd name="connsiteY369" fmla="*/ 143904 h 2102199"/>
              <a:gd name="connsiteX370" fmla="*/ 9542313 w 12191684"/>
              <a:gd name="connsiteY370" fmla="*/ 138074 h 2102199"/>
              <a:gd name="connsiteX371" fmla="*/ 9511693 w 12191684"/>
              <a:gd name="connsiteY371" fmla="*/ 150573 h 2102199"/>
              <a:gd name="connsiteX372" fmla="*/ 9483008 w 12191684"/>
              <a:gd name="connsiteY372" fmla="*/ 155250 h 2102199"/>
              <a:gd name="connsiteX373" fmla="*/ 1949753 w 12191684"/>
              <a:gd name="connsiteY373" fmla="*/ 317842 h 2102199"/>
              <a:gd name="connsiteX374" fmla="*/ 1953881 w 12191684"/>
              <a:gd name="connsiteY374" fmla="*/ 317132 h 2102199"/>
              <a:gd name="connsiteX375" fmla="*/ 2019786 w 12191684"/>
              <a:gd name="connsiteY375" fmla="*/ 306721 h 2102199"/>
              <a:gd name="connsiteX376" fmla="*/ 2085115 w 12191684"/>
              <a:gd name="connsiteY376" fmla="*/ 319452 h 2102199"/>
              <a:gd name="connsiteX377" fmla="*/ 2016886 w 12191684"/>
              <a:gd name="connsiteY377" fmla="*/ 324522 h 2102199"/>
              <a:gd name="connsiteX378" fmla="*/ 1949753 w 12191684"/>
              <a:gd name="connsiteY378" fmla="*/ 317842 h 2102199"/>
              <a:gd name="connsiteX379" fmla="*/ 1870481 w 12191684"/>
              <a:gd name="connsiteY379" fmla="*/ 313376 h 2102199"/>
              <a:gd name="connsiteX380" fmla="*/ 1893329 w 12191684"/>
              <a:gd name="connsiteY380" fmla="*/ 307671 h 2102199"/>
              <a:gd name="connsiteX381" fmla="*/ 1944195 w 12191684"/>
              <a:gd name="connsiteY381" fmla="*/ 295557 h 2102199"/>
              <a:gd name="connsiteX382" fmla="*/ 2013985 w 12191684"/>
              <a:gd name="connsiteY382" fmla="*/ 305717 h 2102199"/>
              <a:gd name="connsiteX383" fmla="*/ 1953565 w 12191684"/>
              <a:gd name="connsiteY383" fmla="*/ 315299 h 2102199"/>
              <a:gd name="connsiteX384" fmla="*/ 1942242 w 12191684"/>
              <a:gd name="connsiteY384" fmla="*/ 317245 h 2102199"/>
              <a:gd name="connsiteX385" fmla="*/ 1870481 w 12191684"/>
              <a:gd name="connsiteY385" fmla="*/ 313376 h 2102199"/>
              <a:gd name="connsiteX386" fmla="*/ 1934416 w 12191684"/>
              <a:gd name="connsiteY386" fmla="*/ 318591 h 2102199"/>
              <a:gd name="connsiteX387" fmla="*/ 1862859 w 12191684"/>
              <a:gd name="connsiteY387" fmla="*/ 331752 h 2102199"/>
              <a:gd name="connsiteX388" fmla="*/ 1790181 w 12191684"/>
              <a:gd name="connsiteY388" fmla="*/ 334605 h 2102199"/>
              <a:gd name="connsiteX389" fmla="*/ 1863361 w 12191684"/>
              <a:gd name="connsiteY389" fmla="*/ 315167 h 2102199"/>
              <a:gd name="connsiteX390" fmla="*/ 1934416 w 12191684"/>
              <a:gd name="connsiteY390" fmla="*/ 318591 h 2102199"/>
              <a:gd name="connsiteX391" fmla="*/ 9408867 w 12191684"/>
              <a:gd name="connsiteY391" fmla="*/ 180989 h 2102199"/>
              <a:gd name="connsiteX392" fmla="*/ 9383899 w 12191684"/>
              <a:gd name="connsiteY392" fmla="*/ 181438 h 2102199"/>
              <a:gd name="connsiteX393" fmla="*/ 9427086 w 12191684"/>
              <a:gd name="connsiteY393" fmla="*/ 167755 h 2102199"/>
              <a:gd name="connsiteX394" fmla="*/ 9436734 w 12191684"/>
              <a:gd name="connsiteY394" fmla="*/ 165763 h 2102199"/>
              <a:gd name="connsiteX395" fmla="*/ 9450046 w 12191684"/>
              <a:gd name="connsiteY395" fmla="*/ 164838 h 2102199"/>
              <a:gd name="connsiteX396" fmla="*/ 9410391 w 12191684"/>
              <a:gd name="connsiteY396" fmla="*/ 180354 h 2102199"/>
              <a:gd name="connsiteX397" fmla="*/ 9408867 w 12191684"/>
              <a:gd name="connsiteY397" fmla="*/ 180989 h 2102199"/>
              <a:gd name="connsiteX398" fmla="*/ 9403828 w 12191684"/>
              <a:gd name="connsiteY398" fmla="*/ 183079 h 2102199"/>
              <a:gd name="connsiteX399" fmla="*/ 9347535 w 12191684"/>
              <a:gd name="connsiteY399" fmla="*/ 207511 h 2102199"/>
              <a:gd name="connsiteX400" fmla="*/ 9309088 w 12191684"/>
              <a:gd name="connsiteY400" fmla="*/ 208497 h 2102199"/>
              <a:gd name="connsiteX401" fmla="*/ 9377002 w 12191684"/>
              <a:gd name="connsiteY401" fmla="*/ 183719 h 2102199"/>
              <a:gd name="connsiteX402" fmla="*/ 9403828 w 12191684"/>
              <a:gd name="connsiteY402" fmla="*/ 183079 h 2102199"/>
              <a:gd name="connsiteX403" fmla="*/ 9343407 w 12191684"/>
              <a:gd name="connsiteY403" fmla="*/ 209398 h 2102199"/>
              <a:gd name="connsiteX404" fmla="*/ 9306969 w 12191684"/>
              <a:gd name="connsiteY404" fmla="*/ 226664 h 2102199"/>
              <a:gd name="connsiteX405" fmla="*/ 9267389 w 12191684"/>
              <a:gd name="connsiteY405" fmla="*/ 225428 h 2102199"/>
              <a:gd name="connsiteX406" fmla="*/ 9304013 w 12191684"/>
              <a:gd name="connsiteY406" fmla="*/ 210488 h 2102199"/>
              <a:gd name="connsiteX407" fmla="*/ 9343407 w 12191684"/>
              <a:gd name="connsiteY407" fmla="*/ 209398 h 2102199"/>
              <a:gd name="connsiteX408" fmla="*/ 2177512 w 12191684"/>
              <a:gd name="connsiteY408" fmla="*/ 287083 h 2102199"/>
              <a:gd name="connsiteX409" fmla="*/ 2249441 w 12191684"/>
              <a:gd name="connsiteY409" fmla="*/ 280630 h 2102199"/>
              <a:gd name="connsiteX410" fmla="*/ 2308690 w 12191684"/>
              <a:gd name="connsiteY410" fmla="*/ 312484 h 2102199"/>
              <a:gd name="connsiteX411" fmla="*/ 2239365 w 12191684"/>
              <a:gd name="connsiteY411" fmla="*/ 313062 h 2102199"/>
              <a:gd name="connsiteX412" fmla="*/ 2177512 w 12191684"/>
              <a:gd name="connsiteY412" fmla="*/ 287083 h 2102199"/>
              <a:gd name="connsiteX413" fmla="*/ 2235107 w 12191684"/>
              <a:gd name="connsiteY413" fmla="*/ 313136 h 2102199"/>
              <a:gd name="connsiteX414" fmla="*/ 2165967 w 12191684"/>
              <a:gd name="connsiteY414" fmla="*/ 315213 h 2102199"/>
              <a:gd name="connsiteX415" fmla="*/ 2101977 w 12191684"/>
              <a:gd name="connsiteY415" fmla="*/ 295555 h 2102199"/>
              <a:gd name="connsiteX416" fmla="*/ 2173441 w 12191684"/>
              <a:gd name="connsiteY416" fmla="*/ 287499 h 2102199"/>
              <a:gd name="connsiteX417" fmla="*/ 2235107 w 12191684"/>
              <a:gd name="connsiteY417" fmla="*/ 313136 h 2102199"/>
              <a:gd name="connsiteX418" fmla="*/ 5851658 w 12191684"/>
              <a:gd name="connsiteY418" fmla="*/ 1114549 h 2102199"/>
              <a:gd name="connsiteX419" fmla="*/ 5834573 w 12191684"/>
              <a:gd name="connsiteY419" fmla="*/ 1110305 h 2102199"/>
              <a:gd name="connsiteX420" fmla="*/ 5833867 w 12191684"/>
              <a:gd name="connsiteY420" fmla="*/ 1110134 h 2102199"/>
              <a:gd name="connsiteX421" fmla="*/ 5849576 w 12191684"/>
              <a:gd name="connsiteY421" fmla="*/ 1103562 h 2102199"/>
              <a:gd name="connsiteX422" fmla="*/ 5860154 w 12191684"/>
              <a:gd name="connsiteY422" fmla="*/ 1106961 h 2102199"/>
              <a:gd name="connsiteX423" fmla="*/ 5867609 w 12191684"/>
              <a:gd name="connsiteY423" fmla="*/ 1109355 h 2102199"/>
              <a:gd name="connsiteX424" fmla="*/ 5851658 w 12191684"/>
              <a:gd name="connsiteY424" fmla="*/ 1114549 h 2102199"/>
              <a:gd name="connsiteX425" fmla="*/ 5870640 w 12191684"/>
              <a:gd name="connsiteY425" fmla="*/ 1110326 h 2102199"/>
              <a:gd name="connsiteX426" fmla="*/ 5888580 w 12191684"/>
              <a:gd name="connsiteY426" fmla="*/ 1116087 h 2102199"/>
              <a:gd name="connsiteX427" fmla="*/ 5872852 w 12191684"/>
              <a:gd name="connsiteY427" fmla="*/ 1119814 h 2102199"/>
              <a:gd name="connsiteX428" fmla="*/ 5855060 w 12191684"/>
              <a:gd name="connsiteY428" fmla="*/ 1115395 h 2102199"/>
              <a:gd name="connsiteX429" fmla="*/ 5870640 w 12191684"/>
              <a:gd name="connsiteY429" fmla="*/ 1110326 h 2102199"/>
              <a:gd name="connsiteX430" fmla="*/ 5830985 w 12191684"/>
              <a:gd name="connsiteY430" fmla="*/ 1111333 h 2102199"/>
              <a:gd name="connsiteX431" fmla="*/ 5834127 w 12191684"/>
              <a:gd name="connsiteY431" fmla="*/ 1112108 h 2102199"/>
              <a:gd name="connsiteX432" fmla="*/ 5848312 w 12191684"/>
              <a:gd name="connsiteY432" fmla="*/ 1115635 h 2102199"/>
              <a:gd name="connsiteX433" fmla="*/ 5832658 w 12191684"/>
              <a:gd name="connsiteY433" fmla="*/ 1120705 h 2102199"/>
              <a:gd name="connsiteX434" fmla="*/ 5815610 w 12191684"/>
              <a:gd name="connsiteY434" fmla="*/ 1117740 h 2102199"/>
              <a:gd name="connsiteX435" fmla="*/ 5830985 w 12191684"/>
              <a:gd name="connsiteY435" fmla="*/ 1111333 h 2102199"/>
              <a:gd name="connsiteX436" fmla="*/ 5812654 w 12191684"/>
              <a:gd name="connsiteY436" fmla="*/ 1117227 h 2102199"/>
              <a:gd name="connsiteX437" fmla="*/ 5795718 w 12191684"/>
              <a:gd name="connsiteY437" fmla="*/ 1114280 h 2102199"/>
              <a:gd name="connsiteX438" fmla="*/ 5605494 w 12191684"/>
              <a:gd name="connsiteY438" fmla="*/ 1081530 h 2102199"/>
              <a:gd name="connsiteX439" fmla="*/ 4579418 w 12191684"/>
              <a:gd name="connsiteY439" fmla="*/ 871262 h 2102199"/>
              <a:gd name="connsiteX440" fmla="*/ 3658623 w 12191684"/>
              <a:gd name="connsiteY440" fmla="*/ 629303 h 2102199"/>
              <a:gd name="connsiteX441" fmla="*/ 3231066 w 12191684"/>
              <a:gd name="connsiteY441" fmla="*/ 511406 h 2102199"/>
              <a:gd name="connsiteX442" fmla="*/ 2759114 w 12191684"/>
              <a:gd name="connsiteY442" fmla="*/ 401723 h 2102199"/>
              <a:gd name="connsiteX443" fmla="*/ 2441152 w 12191684"/>
              <a:gd name="connsiteY443" fmla="*/ 354691 h 2102199"/>
              <a:gd name="connsiteX444" fmla="*/ 2387163 w 12191684"/>
              <a:gd name="connsiteY444" fmla="*/ 315367 h 2102199"/>
              <a:gd name="connsiteX445" fmla="*/ 2723047 w 12191684"/>
              <a:gd name="connsiteY445" fmla="*/ 339424 h 2102199"/>
              <a:gd name="connsiteX446" fmla="*/ 3211508 w 12191684"/>
              <a:gd name="connsiteY446" fmla="*/ 424699 h 2102199"/>
              <a:gd name="connsiteX447" fmla="*/ 4160971 w 12191684"/>
              <a:gd name="connsiteY447" fmla="*/ 671914 h 2102199"/>
              <a:gd name="connsiteX448" fmla="*/ 4584642 w 12191684"/>
              <a:gd name="connsiteY448" fmla="*/ 788500 h 2102199"/>
              <a:gd name="connsiteX449" fmla="*/ 4702639 w 12191684"/>
              <a:gd name="connsiteY449" fmla="*/ 820424 h 2102199"/>
              <a:gd name="connsiteX450" fmla="*/ 5621966 w 12191684"/>
              <a:gd name="connsiteY450" fmla="*/ 1060016 h 2102199"/>
              <a:gd name="connsiteX451" fmla="*/ 5828345 w 12191684"/>
              <a:gd name="connsiteY451" fmla="*/ 1110675 h 2102199"/>
              <a:gd name="connsiteX452" fmla="*/ 5812654 w 12191684"/>
              <a:gd name="connsiteY452" fmla="*/ 1117227 h 2102199"/>
              <a:gd name="connsiteX453" fmla="*/ 5831227 w 12191684"/>
              <a:gd name="connsiteY453" fmla="*/ 1109476 h 2102199"/>
              <a:gd name="connsiteX454" fmla="*/ 5622394 w 12191684"/>
              <a:gd name="connsiteY454" fmla="*/ 1058211 h 2102199"/>
              <a:gd name="connsiteX455" fmla="*/ 4703123 w 12191684"/>
              <a:gd name="connsiteY455" fmla="*/ 818634 h 2102199"/>
              <a:gd name="connsiteX456" fmla="*/ 4585126 w 12191684"/>
              <a:gd name="connsiteY456" fmla="*/ 786710 h 2102199"/>
              <a:gd name="connsiteX457" fmla="*/ 4161454 w 12191684"/>
              <a:gd name="connsiteY457" fmla="*/ 670127 h 2102199"/>
              <a:gd name="connsiteX458" fmla="*/ 3211899 w 12191684"/>
              <a:gd name="connsiteY458" fmla="*/ 422889 h 2102199"/>
              <a:gd name="connsiteX459" fmla="*/ 2723252 w 12191684"/>
              <a:gd name="connsiteY459" fmla="*/ 337582 h 2102199"/>
              <a:gd name="connsiteX460" fmla="*/ 2384430 w 12191684"/>
              <a:gd name="connsiteY460" fmla="*/ 313449 h 2102199"/>
              <a:gd name="connsiteX461" fmla="*/ 2327598 w 12191684"/>
              <a:gd name="connsiteY461" fmla="*/ 275438 h 2102199"/>
              <a:gd name="connsiteX462" fmla="*/ 2687297 w 12191684"/>
              <a:gd name="connsiteY462" fmla="*/ 275300 h 2102199"/>
              <a:gd name="connsiteX463" fmla="*/ 3192415 w 12191684"/>
              <a:gd name="connsiteY463" fmla="*/ 336199 h 2102199"/>
              <a:gd name="connsiteX464" fmla="*/ 4590294 w 12191684"/>
              <a:gd name="connsiteY464" fmla="*/ 703937 h 2102199"/>
              <a:gd name="connsiteX465" fmla="*/ 5150535 w 12191684"/>
              <a:gd name="connsiteY465" fmla="*/ 881516 h 2102199"/>
              <a:gd name="connsiteX466" fmla="*/ 5638754 w 12191684"/>
              <a:gd name="connsiteY466" fmla="*/ 1036673 h 2102199"/>
              <a:gd name="connsiteX467" fmla="*/ 5847178 w 12191684"/>
              <a:gd name="connsiteY467" fmla="*/ 1102791 h 2102199"/>
              <a:gd name="connsiteX468" fmla="*/ 5831227 w 12191684"/>
              <a:gd name="connsiteY468" fmla="*/ 1109476 h 2102199"/>
              <a:gd name="connsiteX469" fmla="*/ 2381400 w 12191684"/>
              <a:gd name="connsiteY469" fmla="*/ 313384 h 2102199"/>
              <a:gd name="connsiteX470" fmla="*/ 2312483 w 12191684"/>
              <a:gd name="connsiteY470" fmla="*/ 312493 h 2102199"/>
              <a:gd name="connsiteX471" fmla="*/ 2252973 w 12191684"/>
              <a:gd name="connsiteY471" fmla="*/ 280355 h 2102199"/>
              <a:gd name="connsiteX472" fmla="*/ 2324846 w 12191684"/>
              <a:gd name="connsiteY472" fmla="*/ 275586 h 2102199"/>
              <a:gd name="connsiteX473" fmla="*/ 2381400 w 12191684"/>
              <a:gd name="connsiteY473" fmla="*/ 313384 h 2102199"/>
              <a:gd name="connsiteX474" fmla="*/ 2312000 w 12191684"/>
              <a:gd name="connsiteY474" fmla="*/ 314350 h 2102199"/>
              <a:gd name="connsiteX475" fmla="*/ 2367977 w 12191684"/>
              <a:gd name="connsiteY475" fmla="*/ 347537 h 2102199"/>
              <a:gd name="connsiteX476" fmla="*/ 2302128 w 12191684"/>
              <a:gd name="connsiteY476" fmla="*/ 342371 h 2102199"/>
              <a:gd name="connsiteX477" fmla="*/ 2243399 w 12191684"/>
              <a:gd name="connsiteY477" fmla="*/ 314852 h 2102199"/>
              <a:gd name="connsiteX478" fmla="*/ 2312000 w 12191684"/>
              <a:gd name="connsiteY478" fmla="*/ 314350 h 2102199"/>
              <a:gd name="connsiteX479" fmla="*/ 2315755 w 12191684"/>
              <a:gd name="connsiteY479" fmla="*/ 314358 h 2102199"/>
              <a:gd name="connsiteX480" fmla="*/ 2384152 w 12191684"/>
              <a:gd name="connsiteY480" fmla="*/ 315300 h 2102199"/>
              <a:gd name="connsiteX481" fmla="*/ 2437694 w 12191684"/>
              <a:gd name="connsiteY481" fmla="*/ 354319 h 2102199"/>
              <a:gd name="connsiteX482" fmla="*/ 2372142 w 12191684"/>
              <a:gd name="connsiteY482" fmla="*/ 347909 h 2102199"/>
              <a:gd name="connsiteX483" fmla="*/ 2315755 w 12191684"/>
              <a:gd name="connsiteY483" fmla="*/ 314358 h 2102199"/>
              <a:gd name="connsiteX484" fmla="*/ 2440575 w 12191684"/>
              <a:gd name="connsiteY484" fmla="*/ 356502 h 2102199"/>
              <a:gd name="connsiteX485" fmla="*/ 2491236 w 12191684"/>
              <a:gd name="connsiteY485" fmla="*/ 395948 h 2102199"/>
              <a:gd name="connsiteX486" fmla="*/ 2428993 w 12191684"/>
              <a:gd name="connsiteY486" fmla="*/ 384255 h 2102199"/>
              <a:gd name="connsiteX487" fmla="*/ 2375655 w 12191684"/>
              <a:gd name="connsiteY487" fmla="*/ 350095 h 2102199"/>
              <a:gd name="connsiteX488" fmla="*/ 2440575 w 12191684"/>
              <a:gd name="connsiteY488" fmla="*/ 356502 h 2102199"/>
              <a:gd name="connsiteX489" fmla="*/ 2444015 w 12191684"/>
              <a:gd name="connsiteY489" fmla="*/ 356870 h 2102199"/>
              <a:gd name="connsiteX490" fmla="*/ 2758780 w 12191684"/>
              <a:gd name="connsiteY490" fmla="*/ 403552 h 2102199"/>
              <a:gd name="connsiteX491" fmla="*/ 3230583 w 12191684"/>
              <a:gd name="connsiteY491" fmla="*/ 513202 h 2102199"/>
              <a:gd name="connsiteX492" fmla="*/ 3658121 w 12191684"/>
              <a:gd name="connsiteY492" fmla="*/ 631093 h 2102199"/>
              <a:gd name="connsiteX493" fmla="*/ 4579009 w 12191684"/>
              <a:gd name="connsiteY493" fmla="*/ 873074 h 2102199"/>
              <a:gd name="connsiteX494" fmla="*/ 5605178 w 12191684"/>
              <a:gd name="connsiteY494" fmla="*/ 1083363 h 2102199"/>
              <a:gd name="connsiteX495" fmla="*/ 5795383 w 12191684"/>
              <a:gd name="connsiteY495" fmla="*/ 1116111 h 2102199"/>
              <a:gd name="connsiteX496" fmla="*/ 5809457 w 12191684"/>
              <a:gd name="connsiteY496" fmla="*/ 1118558 h 2102199"/>
              <a:gd name="connsiteX497" fmla="*/ 5794101 w 12191684"/>
              <a:gd name="connsiteY497" fmla="*/ 1124931 h 2102199"/>
              <a:gd name="connsiteX498" fmla="*/ 5728604 w 12191684"/>
              <a:gd name="connsiteY498" fmla="*/ 1118508 h 2102199"/>
              <a:gd name="connsiteX499" fmla="*/ 5588595 w 12191684"/>
              <a:gd name="connsiteY499" fmla="*/ 1104852 h 2102199"/>
              <a:gd name="connsiteX500" fmla="*/ 4573710 w 12191684"/>
              <a:gd name="connsiteY500" fmla="*/ 955815 h 2102199"/>
              <a:gd name="connsiteX501" fmla="*/ 3250233 w 12191684"/>
              <a:gd name="connsiteY501" fmla="*/ 599927 h 2102199"/>
              <a:gd name="connsiteX502" fmla="*/ 2794995 w 12191684"/>
              <a:gd name="connsiteY502" fmla="*/ 465869 h 2102199"/>
              <a:gd name="connsiteX503" fmla="*/ 2495177 w 12191684"/>
              <a:gd name="connsiteY503" fmla="*/ 396727 h 2102199"/>
              <a:gd name="connsiteX504" fmla="*/ 2444015 w 12191684"/>
              <a:gd name="connsiteY504" fmla="*/ 356870 h 2102199"/>
              <a:gd name="connsiteX505" fmla="*/ 2794530 w 12191684"/>
              <a:gd name="connsiteY505" fmla="*/ 467669 h 2102199"/>
              <a:gd name="connsiteX506" fmla="*/ 3249676 w 12191684"/>
              <a:gd name="connsiteY506" fmla="*/ 601701 h 2102199"/>
              <a:gd name="connsiteX507" fmla="*/ 4573357 w 12191684"/>
              <a:gd name="connsiteY507" fmla="*/ 957641 h 2102199"/>
              <a:gd name="connsiteX508" fmla="*/ 5588409 w 12191684"/>
              <a:gd name="connsiteY508" fmla="*/ 1106704 h 2102199"/>
              <a:gd name="connsiteX509" fmla="*/ 5728418 w 12191684"/>
              <a:gd name="connsiteY509" fmla="*/ 1120357 h 2102199"/>
              <a:gd name="connsiteX510" fmla="*/ 5790456 w 12191684"/>
              <a:gd name="connsiteY510" fmla="*/ 1126442 h 2102199"/>
              <a:gd name="connsiteX511" fmla="*/ 5775584 w 12191684"/>
              <a:gd name="connsiteY511" fmla="*/ 1132577 h 2102199"/>
              <a:gd name="connsiteX512" fmla="*/ 5575135 w 12191684"/>
              <a:gd name="connsiteY512" fmla="*/ 1128258 h 2102199"/>
              <a:gd name="connsiteX513" fmla="*/ 5571677 w 12191684"/>
              <a:gd name="connsiteY513" fmla="*/ 1128180 h 2102199"/>
              <a:gd name="connsiteX514" fmla="*/ 4567985 w 12191684"/>
              <a:gd name="connsiteY514" fmla="*/ 1040371 h 2102199"/>
              <a:gd name="connsiteX515" fmla="*/ 3269401 w 12191684"/>
              <a:gd name="connsiteY515" fmla="*/ 688456 h 2102199"/>
              <a:gd name="connsiteX516" fmla="*/ 3154025 w 12191684"/>
              <a:gd name="connsiteY516" fmla="*/ 646126 h 2102199"/>
              <a:gd name="connsiteX517" fmla="*/ 2830857 w 12191684"/>
              <a:gd name="connsiteY517" fmla="*/ 530025 h 2102199"/>
              <a:gd name="connsiteX518" fmla="*/ 2547678 w 12191684"/>
              <a:gd name="connsiteY518" fmla="*/ 439594 h 2102199"/>
              <a:gd name="connsiteX519" fmla="*/ 2499918 w 12191684"/>
              <a:gd name="connsiteY519" fmla="*/ 400516 h 2102199"/>
              <a:gd name="connsiteX520" fmla="*/ 2498319 w 12191684"/>
              <a:gd name="connsiteY520" fmla="*/ 399252 h 2102199"/>
              <a:gd name="connsiteX521" fmla="*/ 2794530 w 12191684"/>
              <a:gd name="connsiteY521" fmla="*/ 467669 h 2102199"/>
              <a:gd name="connsiteX522" fmla="*/ 5793822 w 12191684"/>
              <a:gd name="connsiteY522" fmla="*/ 1126769 h 2102199"/>
              <a:gd name="connsiteX523" fmla="*/ 5809215 w 12191684"/>
              <a:gd name="connsiteY523" fmla="*/ 1128272 h 2102199"/>
              <a:gd name="connsiteX524" fmla="*/ 5794621 w 12191684"/>
              <a:gd name="connsiteY524" fmla="*/ 1132947 h 2102199"/>
              <a:gd name="connsiteX525" fmla="*/ 5779544 w 12191684"/>
              <a:gd name="connsiteY525" fmla="*/ 1132653 h 2102199"/>
              <a:gd name="connsiteX526" fmla="*/ 5793822 w 12191684"/>
              <a:gd name="connsiteY526" fmla="*/ 1126769 h 2102199"/>
              <a:gd name="connsiteX527" fmla="*/ 5797465 w 12191684"/>
              <a:gd name="connsiteY527" fmla="*/ 1125260 h 2102199"/>
              <a:gd name="connsiteX528" fmla="*/ 5812413 w 12191684"/>
              <a:gd name="connsiteY528" fmla="*/ 1119071 h 2102199"/>
              <a:gd name="connsiteX529" fmla="*/ 5828866 w 12191684"/>
              <a:gd name="connsiteY529" fmla="*/ 1121932 h 2102199"/>
              <a:gd name="connsiteX530" fmla="*/ 5813640 w 12191684"/>
              <a:gd name="connsiteY530" fmla="*/ 1126840 h 2102199"/>
              <a:gd name="connsiteX531" fmla="*/ 5797465 w 12191684"/>
              <a:gd name="connsiteY531" fmla="*/ 1125260 h 2102199"/>
              <a:gd name="connsiteX532" fmla="*/ 5832788 w 12191684"/>
              <a:gd name="connsiteY532" fmla="*/ 1122616 h 2102199"/>
              <a:gd name="connsiteX533" fmla="*/ 5849037 w 12191684"/>
              <a:gd name="connsiteY533" fmla="*/ 1125436 h 2102199"/>
              <a:gd name="connsiteX534" fmla="*/ 5834443 w 12191684"/>
              <a:gd name="connsiteY534" fmla="*/ 1128861 h 2102199"/>
              <a:gd name="connsiteX535" fmla="*/ 5818306 w 12191684"/>
              <a:gd name="connsiteY535" fmla="*/ 1127294 h 2102199"/>
              <a:gd name="connsiteX536" fmla="*/ 5832788 w 12191684"/>
              <a:gd name="connsiteY536" fmla="*/ 1122616 h 2102199"/>
              <a:gd name="connsiteX537" fmla="*/ 5836600 w 12191684"/>
              <a:gd name="connsiteY537" fmla="*/ 1121391 h 2102199"/>
              <a:gd name="connsiteX538" fmla="*/ 5851714 w 12191684"/>
              <a:gd name="connsiteY538" fmla="*/ 1116483 h 2102199"/>
              <a:gd name="connsiteX539" fmla="*/ 5868911 w 12191684"/>
              <a:gd name="connsiteY539" fmla="*/ 1120750 h 2102199"/>
              <a:gd name="connsiteX540" fmla="*/ 5853647 w 12191684"/>
              <a:gd name="connsiteY540" fmla="*/ 1124351 h 2102199"/>
              <a:gd name="connsiteX541" fmla="*/ 5836600 w 12191684"/>
              <a:gd name="connsiteY541" fmla="*/ 1121391 h 2102199"/>
              <a:gd name="connsiteX542" fmla="*/ 5872852 w 12191684"/>
              <a:gd name="connsiteY542" fmla="*/ 1121727 h 2102199"/>
              <a:gd name="connsiteX543" fmla="*/ 5888952 w 12191684"/>
              <a:gd name="connsiteY543" fmla="*/ 1125723 h 2102199"/>
              <a:gd name="connsiteX544" fmla="*/ 5874265 w 12191684"/>
              <a:gd name="connsiteY544" fmla="*/ 1127926 h 2102199"/>
              <a:gd name="connsiteX545" fmla="*/ 5858314 w 12191684"/>
              <a:gd name="connsiteY545" fmla="*/ 1125161 h 2102199"/>
              <a:gd name="connsiteX546" fmla="*/ 5872852 w 12191684"/>
              <a:gd name="connsiteY546" fmla="*/ 1121727 h 2102199"/>
              <a:gd name="connsiteX547" fmla="*/ 5876794 w 12191684"/>
              <a:gd name="connsiteY547" fmla="*/ 1120792 h 2102199"/>
              <a:gd name="connsiteX548" fmla="*/ 5892001 w 12191684"/>
              <a:gd name="connsiteY548" fmla="*/ 1117184 h 2102199"/>
              <a:gd name="connsiteX549" fmla="*/ 5909123 w 12191684"/>
              <a:gd name="connsiteY549" fmla="*/ 1122679 h 2102199"/>
              <a:gd name="connsiteX550" fmla="*/ 5893767 w 12191684"/>
              <a:gd name="connsiteY550" fmla="*/ 1125000 h 2102199"/>
              <a:gd name="connsiteX551" fmla="*/ 5876794 w 12191684"/>
              <a:gd name="connsiteY551" fmla="*/ 1120792 h 2102199"/>
              <a:gd name="connsiteX552" fmla="*/ 5895496 w 12191684"/>
              <a:gd name="connsiteY552" fmla="*/ 1116351 h 2102199"/>
              <a:gd name="connsiteX553" fmla="*/ 5911150 w 12191684"/>
              <a:gd name="connsiteY553" fmla="*/ 1112614 h 2102199"/>
              <a:gd name="connsiteX554" fmla="*/ 5929090 w 12191684"/>
              <a:gd name="connsiteY554" fmla="*/ 1119643 h 2102199"/>
              <a:gd name="connsiteX555" fmla="*/ 5913250 w 12191684"/>
              <a:gd name="connsiteY555" fmla="*/ 1122051 h 2102199"/>
              <a:gd name="connsiteX556" fmla="*/ 5895496 w 12191684"/>
              <a:gd name="connsiteY556" fmla="*/ 1116351 h 2102199"/>
              <a:gd name="connsiteX557" fmla="*/ 5913102 w 12191684"/>
              <a:gd name="connsiteY557" fmla="*/ 1123956 h 2102199"/>
              <a:gd name="connsiteX558" fmla="*/ 5929424 w 12191684"/>
              <a:gd name="connsiteY558" fmla="*/ 1129184 h 2102199"/>
              <a:gd name="connsiteX559" fmla="*/ 5914682 w 12191684"/>
              <a:gd name="connsiteY559" fmla="*/ 1130177 h 2102199"/>
              <a:gd name="connsiteX560" fmla="*/ 5898489 w 12191684"/>
              <a:gd name="connsiteY560" fmla="*/ 1126169 h 2102199"/>
              <a:gd name="connsiteX561" fmla="*/ 5913102 w 12191684"/>
              <a:gd name="connsiteY561" fmla="*/ 1123956 h 2102199"/>
              <a:gd name="connsiteX562" fmla="*/ 5917229 w 12191684"/>
              <a:gd name="connsiteY562" fmla="*/ 1123328 h 2102199"/>
              <a:gd name="connsiteX563" fmla="*/ 5932529 w 12191684"/>
              <a:gd name="connsiteY563" fmla="*/ 1120999 h 2102199"/>
              <a:gd name="connsiteX564" fmla="*/ 5949875 w 12191684"/>
              <a:gd name="connsiteY564" fmla="*/ 1127786 h 2102199"/>
              <a:gd name="connsiteX565" fmla="*/ 5934444 w 12191684"/>
              <a:gd name="connsiteY565" fmla="*/ 1128840 h 2102199"/>
              <a:gd name="connsiteX566" fmla="*/ 5917229 w 12191684"/>
              <a:gd name="connsiteY566" fmla="*/ 1123328 h 2102199"/>
              <a:gd name="connsiteX567" fmla="*/ 5936210 w 12191684"/>
              <a:gd name="connsiteY567" fmla="*/ 1120439 h 2102199"/>
              <a:gd name="connsiteX568" fmla="*/ 5952236 w 12191684"/>
              <a:gd name="connsiteY568" fmla="*/ 1117983 h 2102199"/>
              <a:gd name="connsiteX569" fmla="*/ 5970418 w 12191684"/>
              <a:gd name="connsiteY569" fmla="*/ 1126366 h 2102199"/>
              <a:gd name="connsiteX570" fmla="*/ 5954225 w 12191684"/>
              <a:gd name="connsiteY570" fmla="*/ 1127489 h 2102199"/>
              <a:gd name="connsiteX571" fmla="*/ 5936210 w 12191684"/>
              <a:gd name="connsiteY571" fmla="*/ 1120439 h 2102199"/>
              <a:gd name="connsiteX572" fmla="*/ 5953928 w 12191684"/>
              <a:gd name="connsiteY572" fmla="*/ 1129370 h 2102199"/>
              <a:gd name="connsiteX573" fmla="*/ 5970343 w 12191684"/>
              <a:gd name="connsiteY573" fmla="*/ 1135784 h 2102199"/>
              <a:gd name="connsiteX574" fmla="*/ 5955601 w 12191684"/>
              <a:gd name="connsiteY574" fmla="*/ 1135600 h 2102199"/>
              <a:gd name="connsiteX575" fmla="*/ 5939241 w 12191684"/>
              <a:gd name="connsiteY575" fmla="*/ 1130376 h 2102199"/>
              <a:gd name="connsiteX576" fmla="*/ 5953928 w 12191684"/>
              <a:gd name="connsiteY576" fmla="*/ 1129370 h 2102199"/>
              <a:gd name="connsiteX577" fmla="*/ 5958259 w 12191684"/>
              <a:gd name="connsiteY577" fmla="*/ 1129071 h 2102199"/>
              <a:gd name="connsiteX578" fmla="*/ 5973913 w 12191684"/>
              <a:gd name="connsiteY578" fmla="*/ 1127983 h 2102199"/>
              <a:gd name="connsiteX579" fmla="*/ 5991426 w 12191684"/>
              <a:gd name="connsiteY579" fmla="*/ 1136039 h 2102199"/>
              <a:gd name="connsiteX580" fmla="*/ 5975623 w 12191684"/>
              <a:gd name="connsiteY580" fmla="*/ 1135849 h 2102199"/>
              <a:gd name="connsiteX581" fmla="*/ 5958259 w 12191684"/>
              <a:gd name="connsiteY581" fmla="*/ 1129071 h 2102199"/>
              <a:gd name="connsiteX582" fmla="*/ 5977780 w 12191684"/>
              <a:gd name="connsiteY582" fmla="*/ 1127712 h 2102199"/>
              <a:gd name="connsiteX583" fmla="*/ 5993341 w 12191684"/>
              <a:gd name="connsiteY583" fmla="*/ 1126615 h 2102199"/>
              <a:gd name="connsiteX584" fmla="*/ 6011616 w 12191684"/>
              <a:gd name="connsiteY584" fmla="*/ 1136253 h 2102199"/>
              <a:gd name="connsiteX585" fmla="*/ 5995999 w 12191684"/>
              <a:gd name="connsiteY585" fmla="*/ 1136093 h 2102199"/>
              <a:gd name="connsiteX586" fmla="*/ 5977780 w 12191684"/>
              <a:gd name="connsiteY586" fmla="*/ 1127712 h 2102199"/>
              <a:gd name="connsiteX587" fmla="*/ 5995609 w 12191684"/>
              <a:gd name="connsiteY587" fmla="*/ 1137959 h 2102199"/>
              <a:gd name="connsiteX588" fmla="*/ 6012155 w 12191684"/>
              <a:gd name="connsiteY588" fmla="*/ 1145569 h 2102199"/>
              <a:gd name="connsiteX589" fmla="*/ 5997077 w 12191684"/>
              <a:gd name="connsiteY589" fmla="*/ 1144208 h 2102199"/>
              <a:gd name="connsiteX590" fmla="*/ 5980568 w 12191684"/>
              <a:gd name="connsiteY590" fmla="*/ 1137779 h 2102199"/>
              <a:gd name="connsiteX591" fmla="*/ 5995609 w 12191684"/>
              <a:gd name="connsiteY591" fmla="*/ 1137959 h 2102199"/>
              <a:gd name="connsiteX592" fmla="*/ 6000163 w 12191684"/>
              <a:gd name="connsiteY592" fmla="*/ 1138008 h 2102199"/>
              <a:gd name="connsiteX593" fmla="*/ 6015222 w 12191684"/>
              <a:gd name="connsiteY593" fmla="*/ 1138158 h 2102199"/>
              <a:gd name="connsiteX594" fmla="*/ 6032847 w 12191684"/>
              <a:gd name="connsiteY594" fmla="*/ 1147422 h 2102199"/>
              <a:gd name="connsiteX595" fmla="*/ 6017713 w 12191684"/>
              <a:gd name="connsiteY595" fmla="*/ 1146067 h 2102199"/>
              <a:gd name="connsiteX596" fmla="*/ 6000163 w 12191684"/>
              <a:gd name="connsiteY596" fmla="*/ 1138008 h 2102199"/>
              <a:gd name="connsiteX597" fmla="*/ 6019312 w 12191684"/>
              <a:gd name="connsiteY597" fmla="*/ 1138199 h 2102199"/>
              <a:gd name="connsiteX598" fmla="*/ 6193492 w 12191684"/>
              <a:gd name="connsiteY598" fmla="*/ 1138980 h 2102199"/>
              <a:gd name="connsiteX599" fmla="*/ 6922818 w 12191684"/>
              <a:gd name="connsiteY599" fmla="*/ 1084473 h 2102199"/>
              <a:gd name="connsiteX600" fmla="*/ 7653446 w 12191684"/>
              <a:gd name="connsiteY600" fmla="*/ 859512 h 2102199"/>
              <a:gd name="connsiteX601" fmla="*/ 8007456 w 12191684"/>
              <a:gd name="connsiteY601" fmla="*/ 680358 h 2102199"/>
              <a:gd name="connsiteX602" fmla="*/ 8085055 w 12191684"/>
              <a:gd name="connsiteY602" fmla="*/ 639543 h 2102199"/>
              <a:gd name="connsiteX603" fmla="*/ 8923547 w 12191684"/>
              <a:gd name="connsiteY603" fmla="*/ 270968 h 2102199"/>
              <a:gd name="connsiteX604" fmla="*/ 8934516 w 12191684"/>
              <a:gd name="connsiteY604" fmla="*/ 272746 h 2102199"/>
              <a:gd name="connsiteX605" fmla="*/ 8876066 w 12191684"/>
              <a:gd name="connsiteY605" fmla="*/ 295239 h 2102199"/>
              <a:gd name="connsiteX606" fmla="*/ 8271542 w 12191684"/>
              <a:gd name="connsiteY606" fmla="*/ 618327 h 2102199"/>
              <a:gd name="connsiteX607" fmla="*/ 8061593 w 12191684"/>
              <a:gd name="connsiteY607" fmla="*/ 743136 h 2102199"/>
              <a:gd name="connsiteX608" fmla="*/ 7707360 w 12191684"/>
              <a:gd name="connsiteY608" fmla="*/ 936509 h 2102199"/>
              <a:gd name="connsiteX609" fmla="*/ 6219036 w 12191684"/>
              <a:gd name="connsiteY609" fmla="*/ 1162685 h 2102199"/>
              <a:gd name="connsiteX610" fmla="*/ 6037643 w 12191684"/>
              <a:gd name="connsiteY610" fmla="*/ 1147844 h 2102199"/>
              <a:gd name="connsiteX611" fmla="*/ 6019312 w 12191684"/>
              <a:gd name="connsiteY611" fmla="*/ 1138199 h 2102199"/>
              <a:gd name="connsiteX612" fmla="*/ 6037104 w 12191684"/>
              <a:gd name="connsiteY612" fmla="*/ 1149662 h 2102199"/>
              <a:gd name="connsiteX613" fmla="*/ 6053706 w 12191684"/>
              <a:gd name="connsiteY613" fmla="*/ 1158361 h 2102199"/>
              <a:gd name="connsiteX614" fmla="*/ 6039409 w 12191684"/>
              <a:gd name="connsiteY614" fmla="*/ 1156000 h 2102199"/>
              <a:gd name="connsiteX615" fmla="*/ 6022789 w 12191684"/>
              <a:gd name="connsiteY615" fmla="*/ 1148385 h 2102199"/>
              <a:gd name="connsiteX616" fmla="*/ 6037104 w 12191684"/>
              <a:gd name="connsiteY616" fmla="*/ 1149662 h 2102199"/>
              <a:gd name="connsiteX617" fmla="*/ 6041937 w 12191684"/>
              <a:gd name="connsiteY617" fmla="*/ 1150086 h 2102199"/>
              <a:gd name="connsiteX618" fmla="*/ 6218887 w 12191684"/>
              <a:gd name="connsiteY618" fmla="*/ 1164541 h 2102199"/>
              <a:gd name="connsiteX619" fmla="*/ 6963830 w 12191684"/>
              <a:gd name="connsiteY619" fmla="*/ 1156262 h 2102199"/>
              <a:gd name="connsiteX620" fmla="*/ 7708196 w 12191684"/>
              <a:gd name="connsiteY620" fmla="*/ 938171 h 2102199"/>
              <a:gd name="connsiteX621" fmla="*/ 8062522 w 12191684"/>
              <a:gd name="connsiteY621" fmla="*/ 744746 h 2102199"/>
              <a:gd name="connsiteX622" fmla="*/ 8272508 w 12191684"/>
              <a:gd name="connsiteY622" fmla="*/ 619920 h 2102199"/>
              <a:gd name="connsiteX623" fmla="*/ 8939480 w 12191684"/>
              <a:gd name="connsiteY623" fmla="*/ 273549 h 2102199"/>
              <a:gd name="connsiteX624" fmla="*/ 8983169 w 12191684"/>
              <a:gd name="connsiteY624" fmla="*/ 281191 h 2102199"/>
              <a:gd name="connsiteX625" fmla="*/ 8941897 w 12191684"/>
              <a:gd name="connsiteY625" fmla="*/ 299593 h 2102199"/>
              <a:gd name="connsiteX626" fmla="*/ 8360611 w 12191684"/>
              <a:gd name="connsiteY626" fmla="*/ 647117 h 2102199"/>
              <a:gd name="connsiteX627" fmla="*/ 8116604 w 12191684"/>
              <a:gd name="connsiteY627" fmla="*/ 807561 h 2102199"/>
              <a:gd name="connsiteX628" fmla="*/ 7762092 w 12191684"/>
              <a:gd name="connsiteY628" fmla="*/ 1015184 h 2102199"/>
              <a:gd name="connsiteX629" fmla="*/ 6244580 w 12191684"/>
              <a:gd name="connsiteY629" fmla="*/ 1188256 h 2102199"/>
              <a:gd name="connsiteX630" fmla="*/ 6059562 w 12191684"/>
              <a:gd name="connsiteY630" fmla="*/ 1159322 h 2102199"/>
              <a:gd name="connsiteX631" fmla="*/ 6041937 w 12191684"/>
              <a:gd name="connsiteY631" fmla="*/ 1150086 h 2102199"/>
              <a:gd name="connsiteX632" fmla="*/ 9023678 w 12191684"/>
              <a:gd name="connsiteY632" fmla="*/ 264264 h 2102199"/>
              <a:gd name="connsiteX633" fmla="*/ 8980324 w 12191684"/>
              <a:gd name="connsiteY633" fmla="*/ 259263 h 2102199"/>
              <a:gd name="connsiteX634" fmla="*/ 9009103 w 12191684"/>
              <a:gd name="connsiteY634" fmla="*/ 249869 h 2102199"/>
              <a:gd name="connsiteX635" fmla="*/ 9054726 w 12191684"/>
              <a:gd name="connsiteY635" fmla="*/ 252102 h 2102199"/>
              <a:gd name="connsiteX636" fmla="*/ 9023678 w 12191684"/>
              <a:gd name="connsiteY636" fmla="*/ 264264 h 2102199"/>
              <a:gd name="connsiteX637" fmla="*/ 9060768 w 12191684"/>
              <a:gd name="connsiteY637" fmla="*/ 252494 h 2102199"/>
              <a:gd name="connsiteX638" fmla="*/ 9135560 w 12191684"/>
              <a:gd name="connsiteY638" fmla="*/ 258828 h 2102199"/>
              <a:gd name="connsiteX639" fmla="*/ 9098062 w 12191684"/>
              <a:gd name="connsiteY639" fmla="*/ 275116 h 2102199"/>
              <a:gd name="connsiteX640" fmla="*/ 9028791 w 12191684"/>
              <a:gd name="connsiteY640" fmla="*/ 264922 h 2102199"/>
              <a:gd name="connsiteX641" fmla="*/ 9060768 w 12191684"/>
              <a:gd name="connsiteY641" fmla="*/ 252494 h 2102199"/>
              <a:gd name="connsiteX642" fmla="*/ 9019868 w 12191684"/>
              <a:gd name="connsiteY642" fmla="*/ 265809 h 2102199"/>
              <a:gd name="connsiteX643" fmla="*/ 8986367 w 12191684"/>
              <a:gd name="connsiteY643" fmla="*/ 279834 h 2102199"/>
              <a:gd name="connsiteX644" fmla="*/ 8943235 w 12191684"/>
              <a:gd name="connsiteY644" fmla="*/ 272184 h 2102199"/>
              <a:gd name="connsiteX645" fmla="*/ 8975659 w 12191684"/>
              <a:gd name="connsiteY645" fmla="*/ 260842 h 2102199"/>
              <a:gd name="connsiteX646" fmla="*/ 9019868 w 12191684"/>
              <a:gd name="connsiteY646" fmla="*/ 265809 h 2102199"/>
              <a:gd name="connsiteX647" fmla="*/ 6244301 w 12191684"/>
              <a:gd name="connsiteY647" fmla="*/ 1190096 h 2102199"/>
              <a:gd name="connsiteX648" fmla="*/ 7004878 w 12191684"/>
              <a:gd name="connsiteY648" fmla="*/ 1228074 h 2102199"/>
              <a:gd name="connsiteX649" fmla="*/ 7762947 w 12191684"/>
              <a:gd name="connsiteY649" fmla="*/ 1016831 h 2102199"/>
              <a:gd name="connsiteX650" fmla="*/ 8117589 w 12191684"/>
              <a:gd name="connsiteY650" fmla="*/ 809136 h 2102199"/>
              <a:gd name="connsiteX651" fmla="*/ 8361653 w 12191684"/>
              <a:gd name="connsiteY651" fmla="*/ 648664 h 2102199"/>
              <a:gd name="connsiteX652" fmla="*/ 8987594 w 12191684"/>
              <a:gd name="connsiteY652" fmla="*/ 282002 h 2102199"/>
              <a:gd name="connsiteX653" fmla="*/ 9053871 w 12191684"/>
              <a:gd name="connsiteY653" fmla="*/ 295536 h 2102199"/>
              <a:gd name="connsiteX654" fmla="*/ 8983987 w 12191684"/>
              <a:gd name="connsiteY654" fmla="*/ 330370 h 2102199"/>
              <a:gd name="connsiteX655" fmla="*/ 8403594 w 12191684"/>
              <a:gd name="connsiteY655" fmla="*/ 707770 h 2102199"/>
              <a:gd name="connsiteX656" fmla="*/ 8171615 w 12191684"/>
              <a:gd name="connsiteY656" fmla="*/ 871994 h 2102199"/>
              <a:gd name="connsiteX657" fmla="*/ 7816805 w 12191684"/>
              <a:gd name="connsiteY657" fmla="*/ 1093865 h 2102199"/>
              <a:gd name="connsiteX658" fmla="*/ 6270105 w 12191684"/>
              <a:gd name="connsiteY658" fmla="*/ 1213831 h 2102199"/>
              <a:gd name="connsiteX659" fmla="*/ 6081462 w 12191684"/>
              <a:gd name="connsiteY659" fmla="*/ 1170759 h 2102199"/>
              <a:gd name="connsiteX660" fmla="*/ 6064823 w 12191684"/>
              <a:gd name="connsiteY660" fmla="*/ 1162076 h 2102199"/>
              <a:gd name="connsiteX661" fmla="*/ 6244301 w 12191684"/>
              <a:gd name="connsiteY661" fmla="*/ 1190096 h 2102199"/>
              <a:gd name="connsiteX662" fmla="*/ 8990736 w 12191684"/>
              <a:gd name="connsiteY662" fmla="*/ 280652 h 2102199"/>
              <a:gd name="connsiteX663" fmla="*/ 9025036 w 12191684"/>
              <a:gd name="connsiteY663" fmla="*/ 266434 h 2102199"/>
              <a:gd name="connsiteX664" fmla="*/ 9094864 w 12191684"/>
              <a:gd name="connsiteY664" fmla="*/ 276555 h 2102199"/>
              <a:gd name="connsiteX665" fmla="*/ 9056622 w 12191684"/>
              <a:gd name="connsiteY665" fmla="*/ 294226 h 2102199"/>
              <a:gd name="connsiteX666" fmla="*/ 8990736 w 12191684"/>
              <a:gd name="connsiteY666" fmla="*/ 280652 h 2102199"/>
              <a:gd name="connsiteX667" fmla="*/ 9097244 w 12191684"/>
              <a:gd name="connsiteY667" fmla="*/ 276951 h 2102199"/>
              <a:gd name="connsiteX668" fmla="*/ 9138943 w 12191684"/>
              <a:gd name="connsiteY668" fmla="*/ 284278 h 2102199"/>
              <a:gd name="connsiteX669" fmla="*/ 9100720 w 12191684"/>
              <a:gd name="connsiteY669" fmla="*/ 304529 h 2102199"/>
              <a:gd name="connsiteX670" fmla="*/ 9058760 w 12191684"/>
              <a:gd name="connsiteY670" fmla="*/ 294698 h 2102199"/>
              <a:gd name="connsiteX671" fmla="*/ 9097244 w 12191684"/>
              <a:gd name="connsiteY671" fmla="*/ 276951 h 2102199"/>
              <a:gd name="connsiteX672" fmla="*/ 9100423 w 12191684"/>
              <a:gd name="connsiteY672" fmla="*/ 275516 h 2102199"/>
              <a:gd name="connsiteX673" fmla="*/ 9138293 w 12191684"/>
              <a:gd name="connsiteY673" fmla="*/ 259126 h 2102199"/>
              <a:gd name="connsiteX674" fmla="*/ 9179416 w 12191684"/>
              <a:gd name="connsiteY674" fmla="*/ 263961 h 2102199"/>
              <a:gd name="connsiteX675" fmla="*/ 9141713 w 12191684"/>
              <a:gd name="connsiteY675" fmla="*/ 282844 h 2102199"/>
              <a:gd name="connsiteX676" fmla="*/ 9100423 w 12191684"/>
              <a:gd name="connsiteY676" fmla="*/ 275516 h 2102199"/>
              <a:gd name="connsiteX677" fmla="*/ 9141825 w 12191684"/>
              <a:gd name="connsiteY677" fmla="*/ 257646 h 2102199"/>
              <a:gd name="connsiteX678" fmla="*/ 9179490 w 12191684"/>
              <a:gd name="connsiteY678" fmla="*/ 242416 h 2102199"/>
              <a:gd name="connsiteX679" fmla="*/ 9219758 w 12191684"/>
              <a:gd name="connsiteY679" fmla="*/ 244894 h 2102199"/>
              <a:gd name="connsiteX680" fmla="*/ 9182390 w 12191684"/>
              <a:gd name="connsiteY680" fmla="*/ 262506 h 2102199"/>
              <a:gd name="connsiteX681" fmla="*/ 9141825 w 12191684"/>
              <a:gd name="connsiteY681" fmla="*/ 257646 h 2102199"/>
              <a:gd name="connsiteX682" fmla="*/ 9222510 w 12191684"/>
              <a:gd name="connsiteY682" fmla="*/ 245095 h 2102199"/>
              <a:gd name="connsiteX683" fmla="*/ 9263410 w 12191684"/>
              <a:gd name="connsiteY683" fmla="*/ 248642 h 2102199"/>
              <a:gd name="connsiteX684" fmla="*/ 9225930 w 12191684"/>
              <a:gd name="connsiteY684" fmla="*/ 268761 h 2102199"/>
              <a:gd name="connsiteX685" fmla="*/ 9184770 w 12191684"/>
              <a:gd name="connsiteY685" fmla="*/ 262816 h 2102199"/>
              <a:gd name="connsiteX686" fmla="*/ 9222510 w 12191684"/>
              <a:gd name="connsiteY686" fmla="*/ 245095 h 2102199"/>
              <a:gd name="connsiteX687" fmla="*/ 9225838 w 12191684"/>
              <a:gd name="connsiteY687" fmla="*/ 243600 h 2102199"/>
              <a:gd name="connsiteX688" fmla="*/ 9262945 w 12191684"/>
              <a:gd name="connsiteY688" fmla="*/ 227303 h 2102199"/>
              <a:gd name="connsiteX689" fmla="*/ 9303326 w 12191684"/>
              <a:gd name="connsiteY689" fmla="*/ 228439 h 2102199"/>
              <a:gd name="connsiteX690" fmla="*/ 9266385 w 12191684"/>
              <a:gd name="connsiteY690" fmla="*/ 247110 h 2102199"/>
              <a:gd name="connsiteX691" fmla="*/ 9225838 w 12191684"/>
              <a:gd name="connsiteY691" fmla="*/ 243600 h 2102199"/>
              <a:gd name="connsiteX692" fmla="*/ 9264098 w 12191684"/>
              <a:gd name="connsiteY692" fmla="*/ 225351 h 2102199"/>
              <a:gd name="connsiteX693" fmla="*/ 9225522 w 12191684"/>
              <a:gd name="connsiteY693" fmla="*/ 225205 h 2102199"/>
              <a:gd name="connsiteX694" fmla="*/ 9261551 w 12191684"/>
              <a:gd name="connsiteY694" fmla="*/ 212760 h 2102199"/>
              <a:gd name="connsiteX695" fmla="*/ 9299849 w 12191684"/>
              <a:gd name="connsiteY695" fmla="*/ 210650 h 2102199"/>
              <a:gd name="connsiteX696" fmla="*/ 9264098 w 12191684"/>
              <a:gd name="connsiteY696" fmla="*/ 225351 h 2102199"/>
              <a:gd name="connsiteX697" fmla="*/ 9259599 w 12191684"/>
              <a:gd name="connsiteY697" fmla="*/ 227253 h 2102199"/>
              <a:gd name="connsiteX698" fmla="*/ 9223067 w 12191684"/>
              <a:gd name="connsiteY698" fmla="*/ 243385 h 2102199"/>
              <a:gd name="connsiteX699" fmla="*/ 9183283 w 12191684"/>
              <a:gd name="connsiteY699" fmla="*/ 240962 h 2102199"/>
              <a:gd name="connsiteX700" fmla="*/ 9219925 w 12191684"/>
              <a:gd name="connsiteY700" fmla="*/ 227199 h 2102199"/>
              <a:gd name="connsiteX701" fmla="*/ 9259599 w 12191684"/>
              <a:gd name="connsiteY701" fmla="*/ 227253 h 2102199"/>
              <a:gd name="connsiteX702" fmla="*/ 9179918 w 12191684"/>
              <a:gd name="connsiteY702" fmla="*/ 240789 h 2102199"/>
              <a:gd name="connsiteX703" fmla="*/ 9098359 w 12191684"/>
              <a:gd name="connsiteY703" fmla="*/ 238843 h 2102199"/>
              <a:gd name="connsiteX704" fmla="*/ 9120520 w 12191684"/>
              <a:gd name="connsiteY704" fmla="*/ 231295 h 2102199"/>
              <a:gd name="connsiteX705" fmla="*/ 9215762 w 12191684"/>
              <a:gd name="connsiteY705" fmla="*/ 227255 h 2102199"/>
              <a:gd name="connsiteX706" fmla="*/ 9179918 w 12191684"/>
              <a:gd name="connsiteY706" fmla="*/ 240789 h 2102199"/>
              <a:gd name="connsiteX707" fmla="*/ 9176181 w 12191684"/>
              <a:gd name="connsiteY707" fmla="*/ 242271 h 2102199"/>
              <a:gd name="connsiteX708" fmla="*/ 9139036 w 12191684"/>
              <a:gd name="connsiteY708" fmla="*/ 257356 h 2102199"/>
              <a:gd name="connsiteX709" fmla="*/ 9064802 w 12191684"/>
              <a:gd name="connsiteY709" fmla="*/ 250987 h 2102199"/>
              <a:gd name="connsiteX710" fmla="*/ 9094028 w 12191684"/>
              <a:gd name="connsiteY710" fmla="*/ 240341 h 2102199"/>
              <a:gd name="connsiteX711" fmla="*/ 9176181 w 12191684"/>
              <a:gd name="connsiteY711" fmla="*/ 242271 h 2102199"/>
              <a:gd name="connsiteX712" fmla="*/ 9058685 w 12191684"/>
              <a:gd name="connsiteY712" fmla="*/ 250583 h 2102199"/>
              <a:gd name="connsiteX713" fmla="*/ 9015145 w 12191684"/>
              <a:gd name="connsiteY713" fmla="*/ 248393 h 2102199"/>
              <a:gd name="connsiteX714" fmla="*/ 9051063 w 12191684"/>
              <a:gd name="connsiteY714" fmla="*/ 240871 h 2102199"/>
              <a:gd name="connsiteX715" fmla="*/ 9086609 w 12191684"/>
              <a:gd name="connsiteY715" fmla="*/ 240330 h 2102199"/>
              <a:gd name="connsiteX716" fmla="*/ 9058685 w 12191684"/>
              <a:gd name="connsiteY716" fmla="*/ 250583 h 2102199"/>
              <a:gd name="connsiteX717" fmla="*/ 8974339 w 12191684"/>
              <a:gd name="connsiteY717" fmla="*/ 258672 h 2102199"/>
              <a:gd name="connsiteX718" fmla="*/ 8971940 w 12191684"/>
              <a:gd name="connsiteY718" fmla="*/ 258438 h 2102199"/>
              <a:gd name="connsiteX719" fmla="*/ 8982927 w 12191684"/>
              <a:gd name="connsiteY719" fmla="*/ 255776 h 2102199"/>
              <a:gd name="connsiteX720" fmla="*/ 8974339 w 12191684"/>
              <a:gd name="connsiteY720" fmla="*/ 258672 h 2102199"/>
              <a:gd name="connsiteX721" fmla="*/ 8969746 w 12191684"/>
              <a:gd name="connsiteY721" fmla="*/ 260252 h 2102199"/>
              <a:gd name="connsiteX722" fmla="*/ 8938253 w 12191684"/>
              <a:gd name="connsiteY722" fmla="*/ 271360 h 2102199"/>
              <a:gd name="connsiteX723" fmla="*/ 8928195 w 12191684"/>
              <a:gd name="connsiteY723" fmla="*/ 269698 h 2102199"/>
              <a:gd name="connsiteX724" fmla="*/ 8966083 w 12191684"/>
              <a:gd name="connsiteY724" fmla="*/ 259886 h 2102199"/>
              <a:gd name="connsiteX725" fmla="*/ 8969746 w 12191684"/>
              <a:gd name="connsiteY725" fmla="*/ 260252 h 2102199"/>
              <a:gd name="connsiteX726" fmla="*/ 8924886 w 12191684"/>
              <a:gd name="connsiteY726" fmla="*/ 269185 h 2102199"/>
              <a:gd name="connsiteX727" fmla="*/ 8886663 w 12191684"/>
              <a:gd name="connsiteY727" fmla="*/ 263469 h 2102199"/>
              <a:gd name="connsiteX728" fmla="*/ 8924161 w 12191684"/>
              <a:gd name="connsiteY728" fmla="*/ 256289 h 2102199"/>
              <a:gd name="connsiteX729" fmla="*/ 8961920 w 12191684"/>
              <a:gd name="connsiteY729" fmla="*/ 259481 h 2102199"/>
              <a:gd name="connsiteX730" fmla="*/ 8924886 w 12191684"/>
              <a:gd name="connsiteY730" fmla="*/ 269185 h 2102199"/>
              <a:gd name="connsiteX731" fmla="*/ 8920182 w 12191684"/>
              <a:gd name="connsiteY731" fmla="*/ 270457 h 2102199"/>
              <a:gd name="connsiteX732" fmla="*/ 8758162 w 12191684"/>
              <a:gd name="connsiteY732" fmla="*/ 321794 h 2102199"/>
              <a:gd name="connsiteX733" fmla="*/ 8084200 w 12191684"/>
              <a:gd name="connsiteY733" fmla="*/ 637896 h 2102199"/>
              <a:gd name="connsiteX734" fmla="*/ 8006582 w 12191684"/>
              <a:gd name="connsiteY734" fmla="*/ 678712 h 2102199"/>
              <a:gd name="connsiteX735" fmla="*/ 7652646 w 12191684"/>
              <a:gd name="connsiteY735" fmla="*/ 857835 h 2102199"/>
              <a:gd name="connsiteX736" fmla="*/ 6193473 w 12191684"/>
              <a:gd name="connsiteY736" fmla="*/ 1137123 h 2102199"/>
              <a:gd name="connsiteX737" fmla="*/ 6015687 w 12191684"/>
              <a:gd name="connsiteY737" fmla="*/ 1136295 h 2102199"/>
              <a:gd name="connsiteX738" fmla="*/ 5996854 w 12191684"/>
              <a:gd name="connsiteY738" fmla="*/ 1126368 h 2102199"/>
              <a:gd name="connsiteX739" fmla="*/ 6168078 w 12191684"/>
              <a:gd name="connsiteY739" fmla="*/ 1113415 h 2102199"/>
              <a:gd name="connsiteX740" fmla="*/ 7598695 w 12191684"/>
              <a:gd name="connsiteY740" fmla="*/ 780852 h 2102199"/>
              <a:gd name="connsiteX741" fmla="*/ 7925748 w 12191684"/>
              <a:gd name="connsiteY741" fmla="*/ 628569 h 2102199"/>
              <a:gd name="connsiteX742" fmla="*/ 7952370 w 12191684"/>
              <a:gd name="connsiteY742" fmla="*/ 615966 h 2102199"/>
              <a:gd name="connsiteX743" fmla="*/ 8880714 w 12191684"/>
              <a:gd name="connsiteY743" fmla="*/ 264673 h 2102199"/>
              <a:gd name="connsiteX744" fmla="*/ 8920182 w 12191684"/>
              <a:gd name="connsiteY744" fmla="*/ 270457 h 2102199"/>
              <a:gd name="connsiteX745" fmla="*/ 8670021 w 12191684"/>
              <a:gd name="connsiteY745" fmla="*/ 316827 h 2102199"/>
              <a:gd name="connsiteX746" fmla="*/ 7951590 w 12191684"/>
              <a:gd name="connsiteY746" fmla="*/ 614285 h 2102199"/>
              <a:gd name="connsiteX747" fmla="*/ 7924949 w 12191684"/>
              <a:gd name="connsiteY747" fmla="*/ 626888 h 2102199"/>
              <a:gd name="connsiteX748" fmla="*/ 7597932 w 12191684"/>
              <a:gd name="connsiteY748" fmla="*/ 779154 h 2102199"/>
              <a:gd name="connsiteX749" fmla="*/ 6167929 w 12191684"/>
              <a:gd name="connsiteY749" fmla="*/ 1111560 h 2102199"/>
              <a:gd name="connsiteX750" fmla="*/ 5993750 w 12191684"/>
              <a:gd name="connsiteY750" fmla="*/ 1124723 h 2102199"/>
              <a:gd name="connsiteX751" fmla="*/ 5974489 w 12191684"/>
              <a:gd name="connsiteY751" fmla="*/ 1114548 h 2102199"/>
              <a:gd name="connsiteX752" fmla="*/ 6142683 w 12191684"/>
              <a:gd name="connsiteY752" fmla="*/ 1087840 h 2102199"/>
              <a:gd name="connsiteX753" fmla="*/ 6840961 w 12191684"/>
              <a:gd name="connsiteY753" fmla="*/ 941292 h 2102199"/>
              <a:gd name="connsiteX754" fmla="*/ 7543944 w 12191684"/>
              <a:gd name="connsiteY754" fmla="*/ 702187 h 2102199"/>
              <a:gd name="connsiteX755" fmla="*/ 7713122 w 12191684"/>
              <a:gd name="connsiteY755" fmla="*/ 630039 h 2102199"/>
              <a:gd name="connsiteX756" fmla="*/ 7897304 w 12191684"/>
              <a:gd name="connsiteY756" fmla="*/ 551570 h 2102199"/>
              <a:gd name="connsiteX757" fmla="*/ 8834069 w 12191684"/>
              <a:gd name="connsiteY757" fmla="*/ 258769 h 2102199"/>
              <a:gd name="connsiteX758" fmla="*/ 8875062 w 12191684"/>
              <a:gd name="connsiteY758" fmla="*/ 263915 h 2102199"/>
              <a:gd name="connsiteX759" fmla="*/ 8670021 w 12191684"/>
              <a:gd name="connsiteY759" fmla="*/ 316827 h 2102199"/>
              <a:gd name="connsiteX760" fmla="*/ 5990217 w 12191684"/>
              <a:gd name="connsiteY760" fmla="*/ 1124974 h 2102199"/>
              <a:gd name="connsiteX761" fmla="*/ 5974266 w 12191684"/>
              <a:gd name="connsiteY761" fmla="*/ 1126096 h 2102199"/>
              <a:gd name="connsiteX762" fmla="*/ 5955564 w 12191684"/>
              <a:gd name="connsiteY762" fmla="*/ 1117472 h 2102199"/>
              <a:gd name="connsiteX763" fmla="*/ 5971403 w 12191684"/>
              <a:gd name="connsiteY763" fmla="*/ 1115027 h 2102199"/>
              <a:gd name="connsiteX764" fmla="*/ 5990217 w 12191684"/>
              <a:gd name="connsiteY764" fmla="*/ 1124974 h 2102199"/>
              <a:gd name="connsiteX765" fmla="*/ 5952496 w 12191684"/>
              <a:gd name="connsiteY765" fmla="*/ 1116059 h 2102199"/>
              <a:gd name="connsiteX766" fmla="*/ 5933459 w 12191684"/>
              <a:gd name="connsiteY766" fmla="*/ 1107266 h 2102199"/>
              <a:gd name="connsiteX767" fmla="*/ 5949466 w 12191684"/>
              <a:gd name="connsiteY767" fmla="*/ 1103410 h 2102199"/>
              <a:gd name="connsiteX768" fmla="*/ 5968652 w 12191684"/>
              <a:gd name="connsiteY768" fmla="*/ 1113568 h 2102199"/>
              <a:gd name="connsiteX769" fmla="*/ 5952496 w 12191684"/>
              <a:gd name="connsiteY769" fmla="*/ 1116059 h 2102199"/>
              <a:gd name="connsiteX770" fmla="*/ 5949168 w 12191684"/>
              <a:gd name="connsiteY770" fmla="*/ 1116570 h 2102199"/>
              <a:gd name="connsiteX771" fmla="*/ 5932752 w 12191684"/>
              <a:gd name="connsiteY771" fmla="*/ 1119086 h 2102199"/>
              <a:gd name="connsiteX772" fmla="*/ 5914310 w 12191684"/>
              <a:gd name="connsiteY772" fmla="*/ 1111857 h 2102199"/>
              <a:gd name="connsiteX773" fmla="*/ 5930540 w 12191684"/>
              <a:gd name="connsiteY773" fmla="*/ 1107968 h 2102199"/>
              <a:gd name="connsiteX774" fmla="*/ 5949168 w 12191684"/>
              <a:gd name="connsiteY774" fmla="*/ 1116570 h 2102199"/>
              <a:gd name="connsiteX775" fmla="*/ 5911280 w 12191684"/>
              <a:gd name="connsiteY775" fmla="*/ 1110670 h 2102199"/>
              <a:gd name="connsiteX776" fmla="*/ 5892317 w 12191684"/>
              <a:gd name="connsiteY776" fmla="*/ 1103229 h 2102199"/>
              <a:gd name="connsiteX777" fmla="*/ 5908677 w 12191684"/>
              <a:gd name="connsiteY777" fmla="*/ 1097864 h 2102199"/>
              <a:gd name="connsiteX778" fmla="*/ 5927807 w 12191684"/>
              <a:gd name="connsiteY778" fmla="*/ 1106710 h 2102199"/>
              <a:gd name="connsiteX779" fmla="*/ 5911280 w 12191684"/>
              <a:gd name="connsiteY779" fmla="*/ 1110670 h 2102199"/>
              <a:gd name="connsiteX780" fmla="*/ 5908119 w 12191684"/>
              <a:gd name="connsiteY780" fmla="*/ 1111428 h 2102199"/>
              <a:gd name="connsiteX781" fmla="*/ 5892075 w 12191684"/>
              <a:gd name="connsiteY781" fmla="*/ 1115254 h 2102199"/>
              <a:gd name="connsiteX782" fmla="*/ 5873651 w 12191684"/>
              <a:gd name="connsiteY782" fmla="*/ 1109342 h 2102199"/>
              <a:gd name="connsiteX783" fmla="*/ 5889547 w 12191684"/>
              <a:gd name="connsiteY783" fmla="*/ 1104140 h 2102199"/>
              <a:gd name="connsiteX784" fmla="*/ 5908119 w 12191684"/>
              <a:gd name="connsiteY784" fmla="*/ 1111428 h 2102199"/>
              <a:gd name="connsiteX785" fmla="*/ 5870640 w 12191684"/>
              <a:gd name="connsiteY785" fmla="*/ 1108372 h 2102199"/>
              <a:gd name="connsiteX786" fmla="*/ 5860731 w 12191684"/>
              <a:gd name="connsiteY786" fmla="*/ 1105189 h 2102199"/>
              <a:gd name="connsiteX787" fmla="*/ 5852216 w 12191684"/>
              <a:gd name="connsiteY787" fmla="*/ 1102456 h 2102199"/>
              <a:gd name="connsiteX788" fmla="*/ 5868167 w 12191684"/>
              <a:gd name="connsiteY788" fmla="*/ 1095754 h 2102199"/>
              <a:gd name="connsiteX789" fmla="*/ 5879675 w 12191684"/>
              <a:gd name="connsiteY789" fmla="*/ 1100264 h 2102199"/>
              <a:gd name="connsiteX790" fmla="*/ 5886833 w 12191684"/>
              <a:gd name="connsiteY790" fmla="*/ 1103073 h 2102199"/>
              <a:gd name="connsiteX791" fmla="*/ 5870640 w 12191684"/>
              <a:gd name="connsiteY791" fmla="*/ 1108372 h 2102199"/>
              <a:gd name="connsiteX792" fmla="*/ 5849799 w 12191684"/>
              <a:gd name="connsiteY792" fmla="*/ 1101683 h 2102199"/>
              <a:gd name="connsiteX793" fmla="*/ 5639293 w 12191684"/>
              <a:gd name="connsiteY793" fmla="*/ 1034894 h 2102199"/>
              <a:gd name="connsiteX794" fmla="*/ 5151092 w 12191684"/>
              <a:gd name="connsiteY794" fmla="*/ 879745 h 2102199"/>
              <a:gd name="connsiteX795" fmla="*/ 4590833 w 12191684"/>
              <a:gd name="connsiteY795" fmla="*/ 702156 h 2102199"/>
              <a:gd name="connsiteX796" fmla="*/ 3192750 w 12191684"/>
              <a:gd name="connsiteY796" fmla="*/ 334367 h 2102199"/>
              <a:gd name="connsiteX797" fmla="*/ 2687390 w 12191684"/>
              <a:gd name="connsiteY797" fmla="*/ 273443 h 2102199"/>
              <a:gd name="connsiteX798" fmla="*/ 2324902 w 12191684"/>
              <a:gd name="connsiteY798" fmla="*/ 273722 h 2102199"/>
              <a:gd name="connsiteX799" fmla="*/ 2264593 w 12191684"/>
              <a:gd name="connsiteY799" fmla="*/ 237592 h 2102199"/>
              <a:gd name="connsiteX800" fmla="*/ 2651546 w 12191684"/>
              <a:gd name="connsiteY800" fmla="*/ 211168 h 2102199"/>
              <a:gd name="connsiteX801" fmla="*/ 3173322 w 12191684"/>
              <a:gd name="connsiteY801" fmla="*/ 247692 h 2102199"/>
              <a:gd name="connsiteX802" fmla="*/ 4595945 w 12191684"/>
              <a:gd name="connsiteY802" fmla="*/ 619364 h 2102199"/>
              <a:gd name="connsiteX803" fmla="*/ 5416981 w 12191684"/>
              <a:gd name="connsiteY803" fmla="*/ 922448 h 2102199"/>
              <a:gd name="connsiteX804" fmla="*/ 5655523 w 12191684"/>
              <a:gd name="connsiteY804" fmla="*/ 1013323 h 2102199"/>
              <a:gd name="connsiteX805" fmla="*/ 5865955 w 12191684"/>
              <a:gd name="connsiteY805" fmla="*/ 1094886 h 2102199"/>
              <a:gd name="connsiteX806" fmla="*/ 5849799 w 12191684"/>
              <a:gd name="connsiteY806" fmla="*/ 1101683 h 2102199"/>
              <a:gd name="connsiteX807" fmla="*/ 2322132 w 12191684"/>
              <a:gd name="connsiteY807" fmla="*/ 273868 h 2102199"/>
              <a:gd name="connsiteX808" fmla="*/ 2249813 w 12191684"/>
              <a:gd name="connsiteY808" fmla="*/ 278734 h 2102199"/>
              <a:gd name="connsiteX809" fmla="*/ 2186696 w 12191684"/>
              <a:gd name="connsiteY809" fmla="*/ 248705 h 2102199"/>
              <a:gd name="connsiteX810" fmla="*/ 2261971 w 12191684"/>
              <a:gd name="connsiteY810" fmla="*/ 237934 h 2102199"/>
              <a:gd name="connsiteX811" fmla="*/ 2322132 w 12191684"/>
              <a:gd name="connsiteY811" fmla="*/ 273868 h 2102199"/>
              <a:gd name="connsiteX812" fmla="*/ 2246280 w 12191684"/>
              <a:gd name="connsiteY812" fmla="*/ 279022 h 2102199"/>
              <a:gd name="connsiteX813" fmla="*/ 2173738 w 12191684"/>
              <a:gd name="connsiteY813" fmla="*/ 285599 h 2102199"/>
              <a:gd name="connsiteX814" fmla="*/ 2108130 w 12191684"/>
              <a:gd name="connsiteY814" fmla="*/ 261859 h 2102199"/>
              <a:gd name="connsiteX815" fmla="*/ 2183294 w 12191684"/>
              <a:gd name="connsiteY815" fmla="*/ 249230 h 2102199"/>
              <a:gd name="connsiteX816" fmla="*/ 2246280 w 12191684"/>
              <a:gd name="connsiteY816" fmla="*/ 279022 h 2102199"/>
              <a:gd name="connsiteX817" fmla="*/ 2169630 w 12191684"/>
              <a:gd name="connsiteY817" fmla="*/ 286020 h 2102199"/>
              <a:gd name="connsiteX818" fmla="*/ 2097403 w 12191684"/>
              <a:gd name="connsiteY818" fmla="*/ 294246 h 2102199"/>
              <a:gd name="connsiteX819" fmla="*/ 2029546 w 12191684"/>
              <a:gd name="connsiteY819" fmla="*/ 276992 h 2102199"/>
              <a:gd name="connsiteX820" fmla="*/ 2104022 w 12191684"/>
              <a:gd name="connsiteY820" fmla="*/ 262613 h 2102199"/>
              <a:gd name="connsiteX821" fmla="*/ 2169630 w 12191684"/>
              <a:gd name="connsiteY821" fmla="*/ 286020 h 2102199"/>
              <a:gd name="connsiteX822" fmla="*/ 2093685 w 12191684"/>
              <a:gd name="connsiteY822" fmla="*/ 294705 h 2102199"/>
              <a:gd name="connsiteX823" fmla="*/ 2020195 w 12191684"/>
              <a:gd name="connsiteY823" fmla="*/ 304780 h 2102199"/>
              <a:gd name="connsiteX824" fmla="*/ 1950255 w 12191684"/>
              <a:gd name="connsiteY824" fmla="*/ 294179 h 2102199"/>
              <a:gd name="connsiteX825" fmla="*/ 2026293 w 12191684"/>
              <a:gd name="connsiteY825" fmla="*/ 277665 h 2102199"/>
              <a:gd name="connsiteX826" fmla="*/ 2093685 w 12191684"/>
              <a:gd name="connsiteY826" fmla="*/ 294705 h 2102199"/>
              <a:gd name="connsiteX827" fmla="*/ 2025939 w 12191684"/>
              <a:gd name="connsiteY827" fmla="*/ 305813 h 2102199"/>
              <a:gd name="connsiteX828" fmla="*/ 2098351 w 12191684"/>
              <a:gd name="connsiteY828" fmla="*/ 296005 h 2102199"/>
              <a:gd name="connsiteX829" fmla="*/ 2161580 w 12191684"/>
              <a:gd name="connsiteY829" fmla="*/ 315403 h 2102199"/>
              <a:gd name="connsiteX830" fmla="*/ 2091863 w 12191684"/>
              <a:gd name="connsiteY830" fmla="*/ 319030 h 2102199"/>
              <a:gd name="connsiteX831" fmla="*/ 2025939 w 12191684"/>
              <a:gd name="connsiteY831" fmla="*/ 305813 h 2102199"/>
              <a:gd name="connsiteX832" fmla="*/ 2166581 w 12191684"/>
              <a:gd name="connsiteY832" fmla="*/ 317046 h 2102199"/>
              <a:gd name="connsiteX833" fmla="*/ 2226053 w 12191684"/>
              <a:gd name="connsiteY833" fmla="*/ 337955 h 2102199"/>
              <a:gd name="connsiteX834" fmla="*/ 2160501 w 12191684"/>
              <a:gd name="connsiteY834" fmla="*/ 335487 h 2102199"/>
              <a:gd name="connsiteX835" fmla="*/ 2098370 w 12191684"/>
              <a:gd name="connsiteY835" fmla="*/ 320482 h 2102199"/>
              <a:gd name="connsiteX836" fmla="*/ 2166581 w 12191684"/>
              <a:gd name="connsiteY836" fmla="*/ 317046 h 2102199"/>
              <a:gd name="connsiteX837" fmla="*/ 2170987 w 12191684"/>
              <a:gd name="connsiteY837" fmla="*/ 316881 h 2102199"/>
              <a:gd name="connsiteX838" fmla="*/ 2239160 w 12191684"/>
              <a:gd name="connsiteY838" fmla="*/ 314925 h 2102199"/>
              <a:gd name="connsiteX839" fmla="*/ 2297369 w 12191684"/>
              <a:gd name="connsiteY839" fmla="*/ 342055 h 2102199"/>
              <a:gd name="connsiteX840" fmla="*/ 2231686 w 12191684"/>
              <a:gd name="connsiteY840" fmla="*/ 338227 h 2102199"/>
              <a:gd name="connsiteX841" fmla="*/ 2170987 w 12191684"/>
              <a:gd name="connsiteY841" fmla="*/ 316881 h 2102199"/>
              <a:gd name="connsiteX842" fmla="*/ 2301775 w 12191684"/>
              <a:gd name="connsiteY842" fmla="*/ 344213 h 2102199"/>
              <a:gd name="connsiteX843" fmla="*/ 2356395 w 12191684"/>
              <a:gd name="connsiteY843" fmla="*/ 371923 h 2102199"/>
              <a:gd name="connsiteX844" fmla="*/ 2294636 w 12191684"/>
              <a:gd name="connsiteY844" fmla="*/ 362574 h 2102199"/>
              <a:gd name="connsiteX845" fmla="*/ 2237450 w 12191684"/>
              <a:gd name="connsiteY845" fmla="*/ 340369 h 2102199"/>
              <a:gd name="connsiteX846" fmla="*/ 2301775 w 12191684"/>
              <a:gd name="connsiteY846" fmla="*/ 344213 h 2102199"/>
              <a:gd name="connsiteX847" fmla="*/ 2306571 w 12191684"/>
              <a:gd name="connsiteY847" fmla="*/ 344553 h 2102199"/>
              <a:gd name="connsiteX848" fmla="*/ 2371528 w 12191684"/>
              <a:gd name="connsiteY848" fmla="*/ 349725 h 2102199"/>
              <a:gd name="connsiteX849" fmla="*/ 2424345 w 12191684"/>
              <a:gd name="connsiteY849" fmla="*/ 383431 h 2102199"/>
              <a:gd name="connsiteX850" fmla="*/ 2362140 w 12191684"/>
              <a:gd name="connsiteY850" fmla="*/ 372849 h 2102199"/>
              <a:gd name="connsiteX851" fmla="*/ 2306571 w 12191684"/>
              <a:gd name="connsiteY851" fmla="*/ 344553 h 2102199"/>
              <a:gd name="connsiteX852" fmla="*/ 2428287 w 12191684"/>
              <a:gd name="connsiteY852" fmla="*/ 386017 h 2102199"/>
              <a:gd name="connsiteX853" fmla="*/ 2438196 w 12191684"/>
              <a:gd name="connsiteY853" fmla="*/ 392567 h 2102199"/>
              <a:gd name="connsiteX854" fmla="*/ 2478891 w 12191684"/>
              <a:gd name="connsiteY854" fmla="*/ 420035 h 2102199"/>
              <a:gd name="connsiteX855" fmla="*/ 2420460 w 12191684"/>
              <a:gd name="connsiteY855" fmla="*/ 404335 h 2102199"/>
              <a:gd name="connsiteX856" fmla="*/ 2378518 w 12191684"/>
              <a:gd name="connsiteY856" fmla="*/ 381524 h 2102199"/>
              <a:gd name="connsiteX857" fmla="*/ 2367289 w 12191684"/>
              <a:gd name="connsiteY857" fmla="*/ 375558 h 2102199"/>
              <a:gd name="connsiteX858" fmla="*/ 2428287 w 12191684"/>
              <a:gd name="connsiteY858" fmla="*/ 386017 h 2102199"/>
              <a:gd name="connsiteX859" fmla="*/ 2439218 w 12191684"/>
              <a:gd name="connsiteY859" fmla="*/ 391018 h 2102199"/>
              <a:gd name="connsiteX860" fmla="*/ 2432934 w 12191684"/>
              <a:gd name="connsiteY860" fmla="*/ 386859 h 2102199"/>
              <a:gd name="connsiteX861" fmla="*/ 2494378 w 12191684"/>
              <a:gd name="connsiteY861" fmla="*/ 398467 h 2102199"/>
              <a:gd name="connsiteX862" fmla="*/ 2498747 w 12191684"/>
              <a:gd name="connsiteY862" fmla="*/ 401964 h 2102199"/>
              <a:gd name="connsiteX863" fmla="*/ 2543235 w 12191684"/>
              <a:gd name="connsiteY863" fmla="*/ 438301 h 2102199"/>
              <a:gd name="connsiteX864" fmla="*/ 2484450 w 12191684"/>
              <a:gd name="connsiteY864" fmla="*/ 421572 h 2102199"/>
              <a:gd name="connsiteX865" fmla="*/ 2439218 w 12191684"/>
              <a:gd name="connsiteY865" fmla="*/ 391018 h 2102199"/>
              <a:gd name="connsiteX866" fmla="*/ 2546786 w 12191684"/>
              <a:gd name="connsiteY866" fmla="*/ 441270 h 2102199"/>
              <a:gd name="connsiteX867" fmla="*/ 2593710 w 12191684"/>
              <a:gd name="connsiteY867" fmla="*/ 480798 h 2102199"/>
              <a:gd name="connsiteX868" fmla="*/ 2538810 w 12191684"/>
              <a:gd name="connsiteY868" fmla="*/ 459466 h 2102199"/>
              <a:gd name="connsiteX869" fmla="*/ 2489191 w 12191684"/>
              <a:gd name="connsiteY869" fmla="*/ 424809 h 2102199"/>
              <a:gd name="connsiteX870" fmla="*/ 2546786 w 12191684"/>
              <a:gd name="connsiteY870" fmla="*/ 441270 h 2102199"/>
              <a:gd name="connsiteX871" fmla="*/ 2551266 w 12191684"/>
              <a:gd name="connsiteY871" fmla="*/ 442582 h 2102199"/>
              <a:gd name="connsiteX872" fmla="*/ 2830262 w 12191684"/>
              <a:gd name="connsiteY872" fmla="*/ 531782 h 2102199"/>
              <a:gd name="connsiteX873" fmla="*/ 3153374 w 12191684"/>
              <a:gd name="connsiteY873" fmla="*/ 647868 h 2102199"/>
              <a:gd name="connsiteX874" fmla="*/ 3268750 w 12191684"/>
              <a:gd name="connsiteY874" fmla="*/ 690198 h 2102199"/>
              <a:gd name="connsiteX875" fmla="*/ 3907111 w 12191684"/>
              <a:gd name="connsiteY875" fmla="*/ 898193 h 2102199"/>
              <a:gd name="connsiteX876" fmla="*/ 4567706 w 12191684"/>
              <a:gd name="connsiteY876" fmla="*/ 1042208 h 2102199"/>
              <a:gd name="connsiteX877" fmla="*/ 5571640 w 12191684"/>
              <a:gd name="connsiteY877" fmla="*/ 1130038 h 2102199"/>
              <a:gd name="connsiteX878" fmla="*/ 5575098 w 12191684"/>
              <a:gd name="connsiteY878" fmla="*/ 1130116 h 2102199"/>
              <a:gd name="connsiteX879" fmla="*/ 5771252 w 12191684"/>
              <a:gd name="connsiteY879" fmla="*/ 1134356 h 2102199"/>
              <a:gd name="connsiteX880" fmla="*/ 5757086 w 12191684"/>
              <a:gd name="connsiteY880" fmla="*/ 1140172 h 2102199"/>
              <a:gd name="connsiteX881" fmla="*/ 5554760 w 12191684"/>
              <a:gd name="connsiteY881" fmla="*/ 1151514 h 2102199"/>
              <a:gd name="connsiteX882" fmla="*/ 4562277 w 12191684"/>
              <a:gd name="connsiteY882" fmla="*/ 1124927 h 2102199"/>
              <a:gd name="connsiteX883" fmla="*/ 3288568 w 12191684"/>
              <a:gd name="connsiteY883" fmla="*/ 776983 h 2102199"/>
              <a:gd name="connsiteX884" fmla="*/ 3028182 w 12191684"/>
              <a:gd name="connsiteY884" fmla="*/ 664539 h 2102199"/>
              <a:gd name="connsiteX885" fmla="*/ 2866738 w 12191684"/>
              <a:gd name="connsiteY885" fmla="*/ 594183 h 2102199"/>
              <a:gd name="connsiteX886" fmla="*/ 2599045 w 12191684"/>
              <a:gd name="connsiteY886" fmla="*/ 482906 h 2102199"/>
              <a:gd name="connsiteX887" fmla="*/ 2551266 w 12191684"/>
              <a:gd name="connsiteY887" fmla="*/ 442582 h 2102199"/>
              <a:gd name="connsiteX888" fmla="*/ 2865994 w 12191684"/>
              <a:gd name="connsiteY888" fmla="*/ 595889 h 2102199"/>
              <a:gd name="connsiteX889" fmla="*/ 3027438 w 12191684"/>
              <a:gd name="connsiteY889" fmla="*/ 666240 h 2102199"/>
              <a:gd name="connsiteX890" fmla="*/ 3287843 w 12191684"/>
              <a:gd name="connsiteY890" fmla="*/ 778695 h 2102199"/>
              <a:gd name="connsiteX891" fmla="*/ 3910531 w 12191684"/>
              <a:gd name="connsiteY891" fmla="*/ 998038 h 2102199"/>
              <a:gd name="connsiteX892" fmla="*/ 4562072 w 12191684"/>
              <a:gd name="connsiteY892" fmla="*/ 1126773 h 2102199"/>
              <a:gd name="connsiteX893" fmla="*/ 5554871 w 12191684"/>
              <a:gd name="connsiteY893" fmla="*/ 1153368 h 2102199"/>
              <a:gd name="connsiteX894" fmla="*/ 5751769 w 12191684"/>
              <a:gd name="connsiteY894" fmla="*/ 1142349 h 2102199"/>
              <a:gd name="connsiteX895" fmla="*/ 5738718 w 12191684"/>
              <a:gd name="connsiteY895" fmla="*/ 1147679 h 2102199"/>
              <a:gd name="connsiteX896" fmla="*/ 5537860 w 12191684"/>
              <a:gd name="connsiteY896" fmla="*/ 1174849 h 2102199"/>
              <a:gd name="connsiteX897" fmla="*/ 4556551 w 12191684"/>
              <a:gd name="connsiteY897" fmla="*/ 1209485 h 2102199"/>
              <a:gd name="connsiteX898" fmla="*/ 3307735 w 12191684"/>
              <a:gd name="connsiteY898" fmla="*/ 865511 h 2102199"/>
              <a:gd name="connsiteX899" fmla="*/ 2938443 w 12191684"/>
              <a:gd name="connsiteY899" fmla="*/ 677240 h 2102199"/>
              <a:gd name="connsiteX900" fmla="*/ 2887169 w 12191684"/>
              <a:gd name="connsiteY900" fmla="*/ 650210 h 2102199"/>
              <a:gd name="connsiteX901" fmla="*/ 2649483 w 12191684"/>
              <a:gd name="connsiteY901" fmla="*/ 526547 h 2102199"/>
              <a:gd name="connsiteX902" fmla="*/ 2603396 w 12191684"/>
              <a:gd name="connsiteY902" fmla="*/ 486626 h 2102199"/>
              <a:gd name="connsiteX903" fmla="*/ 2865994 w 12191684"/>
              <a:gd name="connsiteY903" fmla="*/ 595889 h 2102199"/>
              <a:gd name="connsiteX904" fmla="*/ 5756621 w 12191684"/>
              <a:gd name="connsiteY904" fmla="*/ 1142060 h 2102199"/>
              <a:gd name="connsiteX905" fmla="*/ 5768296 w 12191684"/>
              <a:gd name="connsiteY905" fmla="*/ 1141356 h 2102199"/>
              <a:gd name="connsiteX906" fmla="*/ 5756137 w 12191684"/>
              <a:gd name="connsiteY906" fmla="*/ 1145200 h 2102199"/>
              <a:gd name="connsiteX907" fmla="*/ 5745094 w 12191684"/>
              <a:gd name="connsiteY907" fmla="*/ 1146773 h 2102199"/>
              <a:gd name="connsiteX908" fmla="*/ 5756621 w 12191684"/>
              <a:gd name="connsiteY908" fmla="*/ 1142060 h 2102199"/>
              <a:gd name="connsiteX909" fmla="*/ 5761975 w 12191684"/>
              <a:gd name="connsiteY909" fmla="*/ 1139876 h 2102199"/>
              <a:gd name="connsiteX910" fmla="*/ 5775212 w 12191684"/>
              <a:gd name="connsiteY910" fmla="*/ 1134433 h 2102199"/>
              <a:gd name="connsiteX911" fmla="*/ 5789118 w 12191684"/>
              <a:gd name="connsiteY911" fmla="*/ 1134704 h 2102199"/>
              <a:gd name="connsiteX912" fmla="*/ 5775491 w 12191684"/>
              <a:gd name="connsiteY912" fmla="*/ 1139058 h 2102199"/>
              <a:gd name="connsiteX913" fmla="*/ 5761975 w 12191684"/>
              <a:gd name="connsiteY913" fmla="*/ 1139876 h 2102199"/>
              <a:gd name="connsiteX914" fmla="*/ 5794863 w 12191684"/>
              <a:gd name="connsiteY914" fmla="*/ 1134819 h 2102199"/>
              <a:gd name="connsiteX915" fmla="*/ 5807821 w 12191684"/>
              <a:gd name="connsiteY915" fmla="*/ 1135068 h 2102199"/>
              <a:gd name="connsiteX916" fmla="*/ 5796034 w 12191684"/>
              <a:gd name="connsiteY916" fmla="*/ 1137803 h 2102199"/>
              <a:gd name="connsiteX917" fmla="*/ 5783039 w 12191684"/>
              <a:gd name="connsiteY917" fmla="*/ 1138599 h 2102199"/>
              <a:gd name="connsiteX918" fmla="*/ 5794863 w 12191684"/>
              <a:gd name="connsiteY918" fmla="*/ 1134819 h 2102199"/>
              <a:gd name="connsiteX919" fmla="*/ 5800384 w 12191684"/>
              <a:gd name="connsiteY919" fmla="*/ 1133061 h 2102199"/>
              <a:gd name="connsiteX920" fmla="*/ 5813863 w 12191684"/>
              <a:gd name="connsiteY920" fmla="*/ 1128727 h 2102199"/>
              <a:gd name="connsiteX921" fmla="*/ 5828791 w 12191684"/>
              <a:gd name="connsiteY921" fmla="*/ 1130181 h 2102199"/>
              <a:gd name="connsiteX922" fmla="*/ 5815276 w 12191684"/>
              <a:gd name="connsiteY922" fmla="*/ 1133339 h 2102199"/>
              <a:gd name="connsiteX923" fmla="*/ 5800384 w 12191684"/>
              <a:gd name="connsiteY923" fmla="*/ 1133061 h 2102199"/>
              <a:gd name="connsiteX924" fmla="*/ 5834573 w 12191684"/>
              <a:gd name="connsiteY924" fmla="*/ 1130740 h 2102199"/>
              <a:gd name="connsiteX925" fmla="*/ 5847159 w 12191684"/>
              <a:gd name="connsiteY925" fmla="*/ 1131962 h 2102199"/>
              <a:gd name="connsiteX926" fmla="*/ 5835317 w 12191684"/>
              <a:gd name="connsiteY926" fmla="*/ 1133708 h 2102199"/>
              <a:gd name="connsiteX927" fmla="*/ 5822861 w 12191684"/>
              <a:gd name="connsiteY927" fmla="*/ 1133477 h 2102199"/>
              <a:gd name="connsiteX928" fmla="*/ 5834573 w 12191684"/>
              <a:gd name="connsiteY928" fmla="*/ 1130740 h 2102199"/>
              <a:gd name="connsiteX929" fmla="*/ 5840206 w 12191684"/>
              <a:gd name="connsiteY929" fmla="*/ 1129420 h 2102199"/>
              <a:gd name="connsiteX930" fmla="*/ 5853703 w 12191684"/>
              <a:gd name="connsiteY930" fmla="*/ 1126249 h 2102199"/>
              <a:gd name="connsiteX931" fmla="*/ 5868428 w 12191684"/>
              <a:gd name="connsiteY931" fmla="*/ 1128800 h 2102199"/>
              <a:gd name="connsiteX932" fmla="*/ 5854782 w 12191684"/>
              <a:gd name="connsiteY932" fmla="*/ 1130832 h 2102199"/>
              <a:gd name="connsiteX933" fmla="*/ 5840206 w 12191684"/>
              <a:gd name="connsiteY933" fmla="*/ 1129420 h 2102199"/>
              <a:gd name="connsiteX934" fmla="*/ 5874246 w 12191684"/>
              <a:gd name="connsiteY934" fmla="*/ 1129807 h 2102199"/>
              <a:gd name="connsiteX935" fmla="*/ 5887000 w 12191684"/>
              <a:gd name="connsiteY935" fmla="*/ 1132012 h 2102199"/>
              <a:gd name="connsiteX936" fmla="*/ 5875120 w 12191684"/>
              <a:gd name="connsiteY936" fmla="*/ 1132791 h 2102199"/>
              <a:gd name="connsiteX937" fmla="*/ 5862441 w 12191684"/>
              <a:gd name="connsiteY937" fmla="*/ 1131570 h 2102199"/>
              <a:gd name="connsiteX938" fmla="*/ 5874246 w 12191684"/>
              <a:gd name="connsiteY938" fmla="*/ 1129807 h 2102199"/>
              <a:gd name="connsiteX939" fmla="*/ 5880084 w 12191684"/>
              <a:gd name="connsiteY939" fmla="*/ 1128933 h 2102199"/>
              <a:gd name="connsiteX940" fmla="*/ 5893674 w 12191684"/>
              <a:gd name="connsiteY940" fmla="*/ 1126892 h 2102199"/>
              <a:gd name="connsiteX941" fmla="*/ 5908584 w 12191684"/>
              <a:gd name="connsiteY941" fmla="*/ 1130584 h 2102199"/>
              <a:gd name="connsiteX942" fmla="*/ 5894920 w 12191684"/>
              <a:gd name="connsiteY942" fmla="*/ 1131493 h 2102199"/>
              <a:gd name="connsiteX943" fmla="*/ 5880084 w 12191684"/>
              <a:gd name="connsiteY943" fmla="*/ 1128933 h 2102199"/>
              <a:gd name="connsiteX944" fmla="*/ 5914514 w 12191684"/>
              <a:gd name="connsiteY944" fmla="*/ 1132051 h 2102199"/>
              <a:gd name="connsiteX945" fmla="*/ 5927305 w 12191684"/>
              <a:gd name="connsiteY945" fmla="*/ 1135208 h 2102199"/>
              <a:gd name="connsiteX946" fmla="*/ 5915481 w 12191684"/>
              <a:gd name="connsiteY946" fmla="*/ 1135035 h 2102199"/>
              <a:gd name="connsiteX947" fmla="*/ 5902709 w 12191684"/>
              <a:gd name="connsiteY947" fmla="*/ 1132836 h 2102199"/>
              <a:gd name="connsiteX948" fmla="*/ 5914514 w 12191684"/>
              <a:gd name="connsiteY948" fmla="*/ 1132051 h 2102199"/>
              <a:gd name="connsiteX949" fmla="*/ 5920612 w 12191684"/>
              <a:gd name="connsiteY949" fmla="*/ 1131640 h 2102199"/>
              <a:gd name="connsiteX950" fmla="*/ 5934221 w 12191684"/>
              <a:gd name="connsiteY950" fmla="*/ 1130720 h 2102199"/>
              <a:gd name="connsiteX951" fmla="*/ 5949206 w 12191684"/>
              <a:gd name="connsiteY951" fmla="*/ 1135513 h 2102199"/>
              <a:gd name="connsiteX952" fmla="*/ 5935522 w 12191684"/>
              <a:gd name="connsiteY952" fmla="*/ 1135323 h 2102199"/>
              <a:gd name="connsiteX953" fmla="*/ 5920612 w 12191684"/>
              <a:gd name="connsiteY953" fmla="*/ 1131640 h 2102199"/>
              <a:gd name="connsiteX954" fmla="*/ 5955322 w 12191684"/>
              <a:gd name="connsiteY954" fmla="*/ 1137467 h 2102199"/>
              <a:gd name="connsiteX955" fmla="*/ 5968150 w 12191684"/>
              <a:gd name="connsiteY955" fmla="*/ 1141560 h 2102199"/>
              <a:gd name="connsiteX956" fmla="*/ 5956456 w 12191684"/>
              <a:gd name="connsiteY956" fmla="*/ 1140475 h 2102199"/>
              <a:gd name="connsiteX957" fmla="*/ 5943554 w 12191684"/>
              <a:gd name="connsiteY957" fmla="*/ 1137305 h 2102199"/>
              <a:gd name="connsiteX958" fmla="*/ 5955322 w 12191684"/>
              <a:gd name="connsiteY958" fmla="*/ 1137467 h 2102199"/>
              <a:gd name="connsiteX959" fmla="*/ 5961699 w 12191684"/>
              <a:gd name="connsiteY959" fmla="*/ 1137550 h 2102199"/>
              <a:gd name="connsiteX960" fmla="*/ 5975289 w 12191684"/>
              <a:gd name="connsiteY960" fmla="*/ 1137714 h 2102199"/>
              <a:gd name="connsiteX961" fmla="*/ 5990366 w 12191684"/>
              <a:gd name="connsiteY961" fmla="*/ 1143594 h 2102199"/>
              <a:gd name="connsiteX962" fmla="*/ 5976776 w 12191684"/>
              <a:gd name="connsiteY962" fmla="*/ 1142352 h 2102199"/>
              <a:gd name="connsiteX963" fmla="*/ 5961699 w 12191684"/>
              <a:gd name="connsiteY963" fmla="*/ 1137550 h 2102199"/>
              <a:gd name="connsiteX964" fmla="*/ 5996650 w 12191684"/>
              <a:gd name="connsiteY964" fmla="*/ 1146033 h 2102199"/>
              <a:gd name="connsiteX965" fmla="*/ 6009422 w 12191684"/>
              <a:gd name="connsiteY965" fmla="*/ 1151001 h 2102199"/>
              <a:gd name="connsiteX966" fmla="*/ 5997877 w 12191684"/>
              <a:gd name="connsiteY966" fmla="*/ 1149064 h 2102199"/>
              <a:gd name="connsiteX967" fmla="*/ 5984993 w 12191684"/>
              <a:gd name="connsiteY967" fmla="*/ 1144970 h 2102199"/>
              <a:gd name="connsiteX968" fmla="*/ 5996650 w 12191684"/>
              <a:gd name="connsiteY968" fmla="*/ 1146033 h 2102199"/>
              <a:gd name="connsiteX969" fmla="*/ 6003342 w 12191684"/>
              <a:gd name="connsiteY969" fmla="*/ 1146643 h 2102199"/>
              <a:gd name="connsiteX970" fmla="*/ 6017230 w 12191684"/>
              <a:gd name="connsiteY970" fmla="*/ 1147889 h 2102199"/>
              <a:gd name="connsiteX971" fmla="*/ 6032400 w 12191684"/>
              <a:gd name="connsiteY971" fmla="*/ 1154836 h 2102199"/>
              <a:gd name="connsiteX972" fmla="*/ 6018457 w 12191684"/>
              <a:gd name="connsiteY972" fmla="*/ 1152520 h 2102199"/>
              <a:gd name="connsiteX973" fmla="*/ 6003342 w 12191684"/>
              <a:gd name="connsiteY973" fmla="*/ 1146643 h 2102199"/>
              <a:gd name="connsiteX974" fmla="*/ 6038870 w 12191684"/>
              <a:gd name="connsiteY974" fmla="*/ 1157794 h 2102199"/>
              <a:gd name="connsiteX975" fmla="*/ 6051698 w 12191684"/>
              <a:gd name="connsiteY975" fmla="*/ 1163643 h 2102199"/>
              <a:gd name="connsiteX976" fmla="*/ 6039800 w 12191684"/>
              <a:gd name="connsiteY976" fmla="*/ 1160776 h 2102199"/>
              <a:gd name="connsiteX977" fmla="*/ 6027009 w 12191684"/>
              <a:gd name="connsiteY977" fmla="*/ 1155822 h 2102199"/>
              <a:gd name="connsiteX978" fmla="*/ 6038870 w 12191684"/>
              <a:gd name="connsiteY978" fmla="*/ 1157794 h 2102199"/>
              <a:gd name="connsiteX979" fmla="*/ 6045916 w 12191684"/>
              <a:gd name="connsiteY979" fmla="*/ 1158967 h 2102199"/>
              <a:gd name="connsiteX980" fmla="*/ 6058948 w 12191684"/>
              <a:gd name="connsiteY980" fmla="*/ 1161109 h 2102199"/>
              <a:gd name="connsiteX981" fmla="*/ 6074044 w 12191684"/>
              <a:gd name="connsiteY981" fmla="*/ 1168992 h 2102199"/>
              <a:gd name="connsiteX982" fmla="*/ 6061123 w 12191684"/>
              <a:gd name="connsiteY982" fmla="*/ 1165904 h 2102199"/>
              <a:gd name="connsiteX983" fmla="*/ 6045916 w 12191684"/>
              <a:gd name="connsiteY983" fmla="*/ 1158967 h 2102199"/>
              <a:gd name="connsiteX984" fmla="*/ 6080774 w 12191684"/>
              <a:gd name="connsiteY984" fmla="*/ 1172505 h 2102199"/>
              <a:gd name="connsiteX985" fmla="*/ 6093267 w 12191684"/>
              <a:gd name="connsiteY985" fmla="*/ 1179014 h 2102199"/>
              <a:gd name="connsiteX986" fmla="*/ 6082931 w 12191684"/>
              <a:gd name="connsiteY986" fmla="*/ 1175800 h 2102199"/>
              <a:gd name="connsiteX987" fmla="*/ 6069991 w 12191684"/>
              <a:gd name="connsiteY987" fmla="*/ 1169932 h 2102199"/>
              <a:gd name="connsiteX988" fmla="*/ 6080774 w 12191684"/>
              <a:gd name="connsiteY988" fmla="*/ 1172505 h 2102199"/>
              <a:gd name="connsiteX989" fmla="*/ 6088211 w 12191684"/>
              <a:gd name="connsiteY989" fmla="*/ 1174269 h 2102199"/>
              <a:gd name="connsiteX990" fmla="*/ 6269715 w 12191684"/>
              <a:gd name="connsiteY990" fmla="*/ 1215649 h 2102199"/>
              <a:gd name="connsiteX991" fmla="*/ 7046114 w 12191684"/>
              <a:gd name="connsiteY991" fmla="*/ 1300257 h 2102199"/>
              <a:gd name="connsiteX992" fmla="*/ 7817697 w 12191684"/>
              <a:gd name="connsiteY992" fmla="*/ 1095494 h 2102199"/>
              <a:gd name="connsiteX993" fmla="*/ 8172656 w 12191684"/>
              <a:gd name="connsiteY993" fmla="*/ 873526 h 2102199"/>
              <a:gd name="connsiteX994" fmla="*/ 8404691 w 12191684"/>
              <a:gd name="connsiteY994" fmla="*/ 709278 h 2102199"/>
              <a:gd name="connsiteX995" fmla="*/ 9056008 w 12191684"/>
              <a:gd name="connsiteY995" fmla="*/ 296014 h 2102199"/>
              <a:gd name="connsiteX996" fmla="*/ 9098285 w 12191684"/>
              <a:gd name="connsiteY996" fmla="*/ 305854 h 2102199"/>
              <a:gd name="connsiteX997" fmla="*/ 9047717 w 12191684"/>
              <a:gd name="connsiteY997" fmla="*/ 334235 h 2102199"/>
              <a:gd name="connsiteX998" fmla="*/ 8486491 w 12191684"/>
              <a:gd name="connsiteY998" fmla="*/ 735681 h 2102199"/>
              <a:gd name="connsiteX999" fmla="*/ 8226607 w 12191684"/>
              <a:gd name="connsiteY999" fmla="*/ 936423 h 2102199"/>
              <a:gd name="connsiteX1000" fmla="*/ 7871518 w 12191684"/>
              <a:gd name="connsiteY1000" fmla="*/ 1172544 h 2102199"/>
              <a:gd name="connsiteX1001" fmla="*/ 6295649 w 12191684"/>
              <a:gd name="connsiteY1001" fmla="*/ 1239409 h 2102199"/>
              <a:gd name="connsiteX1002" fmla="*/ 6103344 w 12191684"/>
              <a:gd name="connsiteY1002" fmla="*/ 1182143 h 2102199"/>
              <a:gd name="connsiteX1003" fmla="*/ 6088211 w 12191684"/>
              <a:gd name="connsiteY1003" fmla="*/ 1174269 h 2102199"/>
              <a:gd name="connsiteX1004" fmla="*/ 6295148 w 12191684"/>
              <a:gd name="connsiteY1004" fmla="*/ 1241193 h 2102199"/>
              <a:gd name="connsiteX1005" fmla="*/ 7087144 w 12191684"/>
              <a:gd name="connsiteY1005" fmla="*/ 1372043 h 2102199"/>
              <a:gd name="connsiteX1006" fmla="*/ 7484435 w 12191684"/>
              <a:gd name="connsiteY1006" fmla="*/ 1328556 h 2102199"/>
              <a:gd name="connsiteX1007" fmla="*/ 7872448 w 12191684"/>
              <a:gd name="connsiteY1007" fmla="*/ 1174152 h 2102199"/>
              <a:gd name="connsiteX1008" fmla="*/ 8227723 w 12191684"/>
              <a:gd name="connsiteY1008" fmla="*/ 937916 h 2102199"/>
              <a:gd name="connsiteX1009" fmla="*/ 8487625 w 12191684"/>
              <a:gd name="connsiteY1009" fmla="*/ 737142 h 2102199"/>
              <a:gd name="connsiteX1010" fmla="*/ 9100162 w 12191684"/>
              <a:gd name="connsiteY1010" fmla="*/ 306315 h 2102199"/>
              <a:gd name="connsiteX1011" fmla="*/ 9142755 w 12191684"/>
              <a:gd name="connsiteY1011" fmla="*/ 317212 h 2102199"/>
              <a:gd name="connsiteX1012" fmla="*/ 9108268 w 12191684"/>
              <a:gd name="connsiteY1012" fmla="*/ 338757 h 2102199"/>
              <a:gd name="connsiteX1013" fmla="*/ 8562658 w 12191684"/>
              <a:gd name="connsiteY1013" fmla="*/ 765267 h 2102199"/>
              <a:gd name="connsiteX1014" fmla="*/ 8281637 w 12191684"/>
              <a:gd name="connsiteY1014" fmla="*/ 1000847 h 2102199"/>
              <a:gd name="connsiteX1015" fmla="*/ 7926250 w 12191684"/>
              <a:gd name="connsiteY1015" fmla="*/ 1251216 h 2102199"/>
              <a:gd name="connsiteX1016" fmla="*/ 6321175 w 12191684"/>
              <a:gd name="connsiteY1016" fmla="*/ 1264984 h 2102199"/>
              <a:gd name="connsiteX1017" fmla="*/ 6125281 w 12191684"/>
              <a:gd name="connsiteY1017" fmla="*/ 1193485 h 2102199"/>
              <a:gd name="connsiteX1018" fmla="*/ 6112639 w 12191684"/>
              <a:gd name="connsiteY1018" fmla="*/ 1186941 h 2102199"/>
              <a:gd name="connsiteX1019" fmla="*/ 6295148 w 12191684"/>
              <a:gd name="connsiteY1019" fmla="*/ 1241193 h 2102199"/>
              <a:gd name="connsiteX1020" fmla="*/ 9102598 w 12191684"/>
              <a:gd name="connsiteY1020" fmla="*/ 304988 h 2102199"/>
              <a:gd name="connsiteX1021" fmla="*/ 9141007 w 12191684"/>
              <a:gd name="connsiteY1021" fmla="*/ 284664 h 2102199"/>
              <a:gd name="connsiteX1022" fmla="*/ 9183078 w 12191684"/>
              <a:gd name="connsiteY1022" fmla="*/ 293066 h 2102199"/>
              <a:gd name="connsiteX1023" fmla="*/ 9144930 w 12191684"/>
              <a:gd name="connsiteY1023" fmla="*/ 315871 h 2102199"/>
              <a:gd name="connsiteX1024" fmla="*/ 9102598 w 12191684"/>
              <a:gd name="connsiteY1024" fmla="*/ 304988 h 2102199"/>
              <a:gd name="connsiteX1025" fmla="*/ 9143759 w 12191684"/>
              <a:gd name="connsiteY1025" fmla="*/ 283238 h 2102199"/>
              <a:gd name="connsiteX1026" fmla="*/ 9181721 w 12191684"/>
              <a:gd name="connsiteY1026" fmla="*/ 264274 h 2102199"/>
              <a:gd name="connsiteX1027" fmla="*/ 9223272 w 12191684"/>
              <a:gd name="connsiteY1027" fmla="*/ 270210 h 2102199"/>
              <a:gd name="connsiteX1028" fmla="*/ 9185514 w 12191684"/>
              <a:gd name="connsiteY1028" fmla="*/ 291641 h 2102199"/>
              <a:gd name="connsiteX1029" fmla="*/ 9143759 w 12191684"/>
              <a:gd name="connsiteY1029" fmla="*/ 283238 h 2102199"/>
              <a:gd name="connsiteX1030" fmla="*/ 9227362 w 12191684"/>
              <a:gd name="connsiteY1030" fmla="*/ 270836 h 2102199"/>
              <a:gd name="connsiteX1031" fmla="*/ 9267277 w 12191684"/>
              <a:gd name="connsiteY1031" fmla="*/ 277611 h 2102199"/>
              <a:gd name="connsiteX1032" fmla="*/ 9229519 w 12191684"/>
              <a:gd name="connsiteY1032" fmla="*/ 301556 h 2102199"/>
              <a:gd name="connsiteX1033" fmla="*/ 9189139 w 12191684"/>
              <a:gd name="connsiteY1033" fmla="*/ 292430 h 2102199"/>
              <a:gd name="connsiteX1034" fmla="*/ 9227362 w 12191684"/>
              <a:gd name="connsiteY1034" fmla="*/ 270836 h 2102199"/>
              <a:gd name="connsiteX1035" fmla="*/ 9229984 w 12191684"/>
              <a:gd name="connsiteY1035" fmla="*/ 269392 h 2102199"/>
              <a:gd name="connsiteX1036" fmla="*/ 9267946 w 12191684"/>
              <a:gd name="connsiteY1036" fmla="*/ 249101 h 2102199"/>
              <a:gd name="connsiteX1037" fmla="*/ 9307192 w 12191684"/>
              <a:gd name="connsiteY1037" fmla="*/ 253532 h 2102199"/>
              <a:gd name="connsiteX1038" fmla="*/ 9269638 w 12191684"/>
              <a:gd name="connsiteY1038" fmla="*/ 276150 h 2102199"/>
              <a:gd name="connsiteX1039" fmla="*/ 9229984 w 12191684"/>
              <a:gd name="connsiteY1039" fmla="*/ 269392 h 2102199"/>
              <a:gd name="connsiteX1040" fmla="*/ 9270847 w 12191684"/>
              <a:gd name="connsiteY1040" fmla="*/ 247583 h 2102199"/>
              <a:gd name="connsiteX1041" fmla="*/ 9308456 w 12191684"/>
              <a:gd name="connsiteY1041" fmla="*/ 228661 h 2102199"/>
              <a:gd name="connsiteX1042" fmla="*/ 9346958 w 12191684"/>
              <a:gd name="connsiteY1042" fmla="*/ 230832 h 2102199"/>
              <a:gd name="connsiteX1043" fmla="*/ 9309795 w 12191684"/>
              <a:gd name="connsiteY1043" fmla="*/ 252000 h 2102199"/>
              <a:gd name="connsiteX1044" fmla="*/ 9270847 w 12191684"/>
              <a:gd name="connsiteY1044" fmla="*/ 247583 h 2102199"/>
              <a:gd name="connsiteX1045" fmla="*/ 9312063 w 12191684"/>
              <a:gd name="connsiteY1045" fmla="*/ 226885 h 2102199"/>
              <a:gd name="connsiteX1046" fmla="*/ 9349282 w 12191684"/>
              <a:gd name="connsiteY1046" fmla="*/ 209350 h 2102199"/>
              <a:gd name="connsiteX1047" fmla="*/ 9386799 w 12191684"/>
              <a:gd name="connsiteY1047" fmla="*/ 209384 h 2102199"/>
              <a:gd name="connsiteX1048" fmla="*/ 9349951 w 12191684"/>
              <a:gd name="connsiteY1048" fmla="*/ 229163 h 2102199"/>
              <a:gd name="connsiteX1049" fmla="*/ 9312063 w 12191684"/>
              <a:gd name="connsiteY1049" fmla="*/ 226885 h 2102199"/>
              <a:gd name="connsiteX1050" fmla="*/ 9353410 w 12191684"/>
              <a:gd name="connsiteY1050" fmla="*/ 207472 h 2102199"/>
              <a:gd name="connsiteX1051" fmla="*/ 9410001 w 12191684"/>
              <a:gd name="connsiteY1051" fmla="*/ 183021 h 2102199"/>
              <a:gd name="connsiteX1052" fmla="*/ 9439244 w 12191684"/>
              <a:gd name="connsiteY1052" fmla="*/ 183152 h 2102199"/>
              <a:gd name="connsiteX1053" fmla="*/ 9390220 w 12191684"/>
              <a:gd name="connsiteY1053" fmla="*/ 207575 h 2102199"/>
              <a:gd name="connsiteX1054" fmla="*/ 9353410 w 12191684"/>
              <a:gd name="connsiteY1054" fmla="*/ 207472 h 2102199"/>
              <a:gd name="connsiteX1055" fmla="*/ 9415057 w 12191684"/>
              <a:gd name="connsiteY1055" fmla="*/ 180995 h 2102199"/>
              <a:gd name="connsiteX1056" fmla="*/ 9458002 w 12191684"/>
              <a:gd name="connsiteY1056" fmla="*/ 164306 h 2102199"/>
              <a:gd name="connsiteX1057" fmla="*/ 9482710 w 12191684"/>
              <a:gd name="connsiteY1057" fmla="*/ 163086 h 2102199"/>
              <a:gd name="connsiteX1058" fmla="*/ 9464751 w 12191684"/>
              <a:gd name="connsiteY1058" fmla="*/ 171172 h 2102199"/>
              <a:gd name="connsiteX1059" fmla="*/ 9443111 w 12191684"/>
              <a:gd name="connsiteY1059" fmla="*/ 181291 h 2102199"/>
              <a:gd name="connsiteX1060" fmla="*/ 9415057 w 12191684"/>
              <a:gd name="connsiteY1060" fmla="*/ 180995 h 2102199"/>
              <a:gd name="connsiteX1061" fmla="*/ 9456720 w 12191684"/>
              <a:gd name="connsiteY1061" fmla="*/ 162359 h 2102199"/>
              <a:gd name="connsiteX1062" fmla="*/ 9452537 w 12191684"/>
              <a:gd name="connsiteY1062" fmla="*/ 162618 h 2102199"/>
              <a:gd name="connsiteX1063" fmla="*/ 9459787 w 12191684"/>
              <a:gd name="connsiteY1063" fmla="*/ 161235 h 2102199"/>
              <a:gd name="connsiteX1064" fmla="*/ 9456720 w 12191684"/>
              <a:gd name="connsiteY1064" fmla="*/ 162359 h 2102199"/>
              <a:gd name="connsiteX1065" fmla="*/ 9378749 w 12191684"/>
              <a:gd name="connsiteY1065" fmla="*/ 181603 h 2102199"/>
              <a:gd name="connsiteX1066" fmla="*/ 9366051 w 12191684"/>
              <a:gd name="connsiteY1066" fmla="*/ 182032 h 2102199"/>
              <a:gd name="connsiteX1067" fmla="*/ 9409071 w 12191684"/>
              <a:gd name="connsiteY1067" fmla="*/ 171696 h 2102199"/>
              <a:gd name="connsiteX1068" fmla="*/ 9378749 w 12191684"/>
              <a:gd name="connsiteY1068" fmla="*/ 181603 h 2102199"/>
              <a:gd name="connsiteX1069" fmla="*/ 9372056 w 12191684"/>
              <a:gd name="connsiteY1069" fmla="*/ 183895 h 2102199"/>
              <a:gd name="connsiteX1070" fmla="*/ 9354990 w 12191684"/>
              <a:gd name="connsiteY1070" fmla="*/ 189850 h 2102199"/>
              <a:gd name="connsiteX1071" fmla="*/ 9304942 w 12191684"/>
              <a:gd name="connsiteY1071" fmla="*/ 208651 h 2102199"/>
              <a:gd name="connsiteX1072" fmla="*/ 9268225 w 12191684"/>
              <a:gd name="connsiteY1072" fmla="*/ 210577 h 2102199"/>
              <a:gd name="connsiteX1073" fmla="*/ 9356068 w 12191684"/>
              <a:gd name="connsiteY1073" fmla="*/ 184628 h 2102199"/>
              <a:gd name="connsiteX1074" fmla="*/ 9372056 w 12191684"/>
              <a:gd name="connsiteY1074" fmla="*/ 183895 h 2102199"/>
              <a:gd name="connsiteX1075" fmla="*/ 9298045 w 12191684"/>
              <a:gd name="connsiteY1075" fmla="*/ 199582 h 2102199"/>
              <a:gd name="connsiteX1076" fmla="*/ 9262462 w 12191684"/>
              <a:gd name="connsiteY1076" fmla="*/ 210966 h 2102199"/>
              <a:gd name="connsiteX1077" fmla="*/ 9144948 w 12191684"/>
              <a:gd name="connsiteY1077" fmla="*/ 223394 h 2102199"/>
              <a:gd name="connsiteX1078" fmla="*/ 9250061 w 12191684"/>
              <a:gd name="connsiteY1078" fmla="*/ 194682 h 2102199"/>
              <a:gd name="connsiteX1079" fmla="*/ 9348557 w 12191684"/>
              <a:gd name="connsiteY1079" fmla="*/ 185039 h 2102199"/>
              <a:gd name="connsiteX1080" fmla="*/ 9298045 w 12191684"/>
              <a:gd name="connsiteY1080" fmla="*/ 199582 h 2102199"/>
              <a:gd name="connsiteX1081" fmla="*/ 9255956 w 12191684"/>
              <a:gd name="connsiteY1081" fmla="*/ 213143 h 2102199"/>
              <a:gd name="connsiteX1082" fmla="*/ 9221264 w 12191684"/>
              <a:gd name="connsiteY1082" fmla="*/ 225234 h 2102199"/>
              <a:gd name="connsiteX1083" fmla="*/ 9127882 w 12191684"/>
              <a:gd name="connsiteY1083" fmla="*/ 228860 h 2102199"/>
              <a:gd name="connsiteX1084" fmla="*/ 9136248 w 12191684"/>
              <a:gd name="connsiteY1084" fmla="*/ 226143 h 2102199"/>
              <a:gd name="connsiteX1085" fmla="*/ 9255956 w 12191684"/>
              <a:gd name="connsiteY1085" fmla="*/ 213143 h 2102199"/>
              <a:gd name="connsiteX1086" fmla="*/ 9117806 w 12191684"/>
              <a:gd name="connsiteY1086" fmla="*/ 229531 h 2102199"/>
              <a:gd name="connsiteX1087" fmla="*/ 9110685 w 12191684"/>
              <a:gd name="connsiteY1087" fmla="*/ 230087 h 2102199"/>
              <a:gd name="connsiteX1088" fmla="*/ 9120985 w 12191684"/>
              <a:gd name="connsiteY1088" fmla="*/ 228478 h 2102199"/>
              <a:gd name="connsiteX1089" fmla="*/ 9117806 w 12191684"/>
              <a:gd name="connsiteY1089" fmla="*/ 229531 h 2102199"/>
              <a:gd name="connsiteX1090" fmla="*/ 9110424 w 12191684"/>
              <a:gd name="connsiteY1090" fmla="*/ 232042 h 2102199"/>
              <a:gd name="connsiteX1091" fmla="*/ 9090755 w 12191684"/>
              <a:gd name="connsiteY1091" fmla="*/ 238856 h 2102199"/>
              <a:gd name="connsiteX1092" fmla="*/ 9059522 w 12191684"/>
              <a:gd name="connsiteY1092" fmla="*/ 239215 h 2102199"/>
              <a:gd name="connsiteX1093" fmla="*/ 9088078 w 12191684"/>
              <a:gd name="connsiteY1093" fmla="*/ 233911 h 2102199"/>
              <a:gd name="connsiteX1094" fmla="*/ 9110424 w 12191684"/>
              <a:gd name="connsiteY1094" fmla="*/ 232042 h 2102199"/>
              <a:gd name="connsiteX1095" fmla="*/ 9050915 w 12191684"/>
              <a:gd name="connsiteY1095" fmla="*/ 239451 h 2102199"/>
              <a:gd name="connsiteX1096" fmla="*/ 9042456 w 12191684"/>
              <a:gd name="connsiteY1096" fmla="*/ 239687 h 2102199"/>
              <a:gd name="connsiteX1097" fmla="*/ 9048572 w 12191684"/>
              <a:gd name="connsiteY1097" fmla="*/ 237915 h 2102199"/>
              <a:gd name="connsiteX1098" fmla="*/ 9071421 w 12191684"/>
              <a:gd name="connsiteY1098" fmla="*/ 235489 h 2102199"/>
              <a:gd name="connsiteX1099" fmla="*/ 9050915 w 12191684"/>
              <a:gd name="connsiteY1099" fmla="*/ 239451 h 2102199"/>
              <a:gd name="connsiteX1100" fmla="*/ 9042865 w 12191684"/>
              <a:gd name="connsiteY1100" fmla="*/ 241066 h 2102199"/>
              <a:gd name="connsiteX1101" fmla="*/ 9026412 w 12191684"/>
              <a:gd name="connsiteY1101" fmla="*/ 244495 h 2102199"/>
              <a:gd name="connsiteX1102" fmla="*/ 9037231 w 12191684"/>
              <a:gd name="connsiteY1102" fmla="*/ 241237 h 2102199"/>
              <a:gd name="connsiteX1103" fmla="*/ 9042865 w 12191684"/>
              <a:gd name="connsiteY1103" fmla="*/ 241066 h 2102199"/>
              <a:gd name="connsiteX1104" fmla="*/ 9006593 w 12191684"/>
              <a:gd name="connsiteY1104" fmla="*/ 248060 h 2102199"/>
              <a:gd name="connsiteX1105" fmla="*/ 8977834 w 12191684"/>
              <a:gd name="connsiteY1105" fmla="*/ 247309 h 2102199"/>
              <a:gd name="connsiteX1106" fmla="*/ 9014402 w 12191684"/>
              <a:gd name="connsiteY1106" fmla="*/ 242106 h 2102199"/>
              <a:gd name="connsiteX1107" fmla="*/ 9027397 w 12191684"/>
              <a:gd name="connsiteY1107" fmla="*/ 241602 h 2102199"/>
              <a:gd name="connsiteX1108" fmla="*/ 9006593 w 12191684"/>
              <a:gd name="connsiteY1108" fmla="*/ 248060 h 2102199"/>
              <a:gd name="connsiteX1109" fmla="*/ 9001630 w 12191684"/>
              <a:gd name="connsiteY1109" fmla="*/ 249635 h 2102199"/>
              <a:gd name="connsiteX1110" fmla="*/ 8997782 w 12191684"/>
              <a:gd name="connsiteY1110" fmla="*/ 250864 h 2102199"/>
              <a:gd name="connsiteX1111" fmla="*/ 8967813 w 12191684"/>
              <a:gd name="connsiteY1111" fmla="*/ 258033 h 2102199"/>
              <a:gd name="connsiteX1112" fmla="*/ 8932211 w 12191684"/>
              <a:gd name="connsiteY1112" fmla="*/ 254842 h 2102199"/>
              <a:gd name="connsiteX1113" fmla="*/ 8968091 w 12191684"/>
              <a:gd name="connsiteY1113" fmla="*/ 248828 h 2102199"/>
              <a:gd name="connsiteX1114" fmla="*/ 9001630 w 12191684"/>
              <a:gd name="connsiteY1114" fmla="*/ 249635 h 2102199"/>
              <a:gd name="connsiteX1115" fmla="*/ 8916650 w 12191684"/>
              <a:gd name="connsiteY1115" fmla="*/ 255733 h 2102199"/>
              <a:gd name="connsiteX1116" fmla="*/ 8881029 w 12191684"/>
              <a:gd name="connsiteY1116" fmla="*/ 262665 h 2102199"/>
              <a:gd name="connsiteX1117" fmla="*/ 8842249 w 12191684"/>
              <a:gd name="connsiteY1117" fmla="*/ 257661 h 2102199"/>
              <a:gd name="connsiteX1118" fmla="*/ 8877070 w 12191684"/>
              <a:gd name="connsiteY1118" fmla="*/ 253255 h 2102199"/>
              <a:gd name="connsiteX1119" fmla="*/ 8916650 w 12191684"/>
              <a:gd name="connsiteY1119" fmla="*/ 255733 h 2102199"/>
              <a:gd name="connsiteX1120" fmla="*/ 8837657 w 12191684"/>
              <a:gd name="connsiteY1120" fmla="*/ 257096 h 2102199"/>
              <a:gd name="connsiteX1121" fmla="*/ 8801888 w 12191684"/>
              <a:gd name="connsiteY1121" fmla="*/ 253145 h 2102199"/>
              <a:gd name="connsiteX1122" fmla="*/ 8832024 w 12191684"/>
              <a:gd name="connsiteY1122" fmla="*/ 251366 h 2102199"/>
              <a:gd name="connsiteX1123" fmla="*/ 8869838 w 12191684"/>
              <a:gd name="connsiteY1123" fmla="*/ 252909 h 2102199"/>
              <a:gd name="connsiteX1124" fmla="*/ 8837657 w 12191684"/>
              <a:gd name="connsiteY1124" fmla="*/ 257096 h 2102199"/>
              <a:gd name="connsiteX1125" fmla="*/ 8829402 w 12191684"/>
              <a:gd name="connsiteY1125" fmla="*/ 258248 h 2102199"/>
              <a:gd name="connsiteX1126" fmla="*/ 8621499 w 12191684"/>
              <a:gd name="connsiteY1126" fmla="*/ 297624 h 2102199"/>
              <a:gd name="connsiteX1127" fmla="*/ 7896579 w 12191684"/>
              <a:gd name="connsiteY1127" fmla="*/ 549860 h 2102199"/>
              <a:gd name="connsiteX1128" fmla="*/ 7712379 w 12191684"/>
              <a:gd name="connsiteY1128" fmla="*/ 628333 h 2102199"/>
              <a:gd name="connsiteX1129" fmla="*/ 7543219 w 12191684"/>
              <a:gd name="connsiteY1129" fmla="*/ 700477 h 2102199"/>
              <a:gd name="connsiteX1130" fmla="*/ 6142385 w 12191684"/>
              <a:gd name="connsiteY1130" fmla="*/ 1086008 h 2102199"/>
              <a:gd name="connsiteX1131" fmla="*/ 5971738 w 12191684"/>
              <a:gd name="connsiteY1131" fmla="*/ 1113094 h 2102199"/>
              <a:gd name="connsiteX1132" fmla="*/ 5952198 w 12191684"/>
              <a:gd name="connsiteY1132" fmla="*/ 1102752 h 2102199"/>
              <a:gd name="connsiteX1133" fmla="*/ 6117268 w 12191684"/>
              <a:gd name="connsiteY1133" fmla="*/ 1062264 h 2102199"/>
              <a:gd name="connsiteX1134" fmla="*/ 7489175 w 12191684"/>
              <a:gd name="connsiteY1134" fmla="*/ 623529 h 2102199"/>
              <a:gd name="connsiteX1135" fmla="*/ 7842238 w 12191684"/>
              <a:gd name="connsiteY1135" fmla="*/ 487178 h 2102199"/>
              <a:gd name="connsiteX1136" fmla="*/ 8789246 w 12191684"/>
              <a:gd name="connsiteY1136" fmla="*/ 254009 h 2102199"/>
              <a:gd name="connsiteX1137" fmla="*/ 8829402 w 12191684"/>
              <a:gd name="connsiteY1137" fmla="*/ 258248 h 2102199"/>
              <a:gd name="connsiteX1138" fmla="*/ 5946975 w 12191684"/>
              <a:gd name="connsiteY1138" fmla="*/ 1102097 h 2102199"/>
              <a:gd name="connsiteX1139" fmla="*/ 5930726 w 12191684"/>
              <a:gd name="connsiteY1139" fmla="*/ 1106009 h 2102199"/>
              <a:gd name="connsiteX1140" fmla="*/ 5911261 w 12191684"/>
              <a:gd name="connsiteY1140" fmla="*/ 1097014 h 2102199"/>
              <a:gd name="connsiteX1141" fmla="*/ 5927361 w 12191684"/>
              <a:gd name="connsiteY1141" fmla="*/ 1091701 h 2102199"/>
              <a:gd name="connsiteX1142" fmla="*/ 5946975 w 12191684"/>
              <a:gd name="connsiteY1142" fmla="*/ 1102097 h 2102199"/>
              <a:gd name="connsiteX1143" fmla="*/ 5908789 w 12191684"/>
              <a:gd name="connsiteY1143" fmla="*/ 1095869 h 2102199"/>
              <a:gd name="connsiteX1144" fmla="*/ 5904587 w 12191684"/>
              <a:gd name="connsiteY1144" fmla="*/ 1093934 h 2102199"/>
              <a:gd name="connsiteX1145" fmla="*/ 5889287 w 12191684"/>
              <a:gd name="connsiteY1145" fmla="*/ 1086858 h 2102199"/>
              <a:gd name="connsiteX1146" fmla="*/ 5905386 w 12191684"/>
              <a:gd name="connsiteY1146" fmla="*/ 1080052 h 2102199"/>
              <a:gd name="connsiteX1147" fmla="*/ 5908826 w 12191684"/>
              <a:gd name="connsiteY1147" fmla="*/ 1081876 h 2102199"/>
              <a:gd name="connsiteX1148" fmla="*/ 5925074 w 12191684"/>
              <a:gd name="connsiteY1148" fmla="*/ 1090495 h 2102199"/>
              <a:gd name="connsiteX1149" fmla="*/ 5908789 w 12191684"/>
              <a:gd name="connsiteY1149" fmla="*/ 1095869 h 2102199"/>
              <a:gd name="connsiteX1150" fmla="*/ 5903806 w 12191684"/>
              <a:gd name="connsiteY1150" fmla="*/ 1095624 h 2102199"/>
              <a:gd name="connsiteX1151" fmla="*/ 5906186 w 12191684"/>
              <a:gd name="connsiteY1151" fmla="*/ 1096721 h 2102199"/>
              <a:gd name="connsiteX1152" fmla="*/ 5889603 w 12191684"/>
              <a:gd name="connsiteY1152" fmla="*/ 1102164 h 2102199"/>
              <a:gd name="connsiteX1153" fmla="*/ 5880344 w 12191684"/>
              <a:gd name="connsiteY1153" fmla="*/ 1098535 h 2102199"/>
              <a:gd name="connsiteX1154" fmla="*/ 5870621 w 12191684"/>
              <a:gd name="connsiteY1154" fmla="*/ 1094720 h 2102199"/>
              <a:gd name="connsiteX1155" fmla="*/ 5886963 w 12191684"/>
              <a:gd name="connsiteY1155" fmla="*/ 1087836 h 2102199"/>
              <a:gd name="connsiteX1156" fmla="*/ 5903806 w 12191684"/>
              <a:gd name="connsiteY1156" fmla="*/ 1095624 h 2102199"/>
              <a:gd name="connsiteX1157" fmla="*/ 5868409 w 12191684"/>
              <a:gd name="connsiteY1157" fmla="*/ 1093850 h 2102199"/>
              <a:gd name="connsiteX1158" fmla="*/ 5656192 w 12191684"/>
              <a:gd name="connsiteY1158" fmla="*/ 1011583 h 2102199"/>
              <a:gd name="connsiteX1159" fmla="*/ 5417651 w 12191684"/>
              <a:gd name="connsiteY1159" fmla="*/ 920710 h 2102199"/>
              <a:gd name="connsiteX1160" fmla="*/ 4596540 w 12191684"/>
              <a:gd name="connsiteY1160" fmla="*/ 617604 h 2102199"/>
              <a:gd name="connsiteX1161" fmla="*/ 3173583 w 12191684"/>
              <a:gd name="connsiteY1161" fmla="*/ 245850 h 2102199"/>
              <a:gd name="connsiteX1162" fmla="*/ 2651528 w 12191684"/>
              <a:gd name="connsiteY1162" fmla="*/ 209307 h 2102199"/>
              <a:gd name="connsiteX1163" fmla="*/ 2261878 w 12191684"/>
              <a:gd name="connsiteY1163" fmla="*/ 236071 h 2102199"/>
              <a:gd name="connsiteX1164" fmla="*/ 2197312 w 12191684"/>
              <a:gd name="connsiteY1164" fmla="*/ 202581 h 2102199"/>
              <a:gd name="connsiteX1165" fmla="*/ 2615796 w 12191684"/>
              <a:gd name="connsiteY1165" fmla="*/ 147031 h 2102199"/>
              <a:gd name="connsiteX1166" fmla="*/ 3154229 w 12191684"/>
              <a:gd name="connsiteY1166" fmla="*/ 159184 h 2102199"/>
              <a:gd name="connsiteX1167" fmla="*/ 4601597 w 12191684"/>
              <a:gd name="connsiteY1167" fmla="*/ 534792 h 2102199"/>
              <a:gd name="connsiteX1168" fmla="*/ 5652028 w 12191684"/>
              <a:gd name="connsiteY1168" fmla="*/ 980876 h 2102199"/>
              <a:gd name="connsiteX1169" fmla="*/ 5672329 w 12191684"/>
              <a:gd name="connsiteY1169" fmla="*/ 989971 h 2102199"/>
              <a:gd name="connsiteX1170" fmla="*/ 5884899 w 12191684"/>
              <a:gd name="connsiteY1170" fmla="*/ 1086882 h 2102199"/>
              <a:gd name="connsiteX1171" fmla="*/ 5868409 w 12191684"/>
              <a:gd name="connsiteY1171" fmla="*/ 1093850 h 2102199"/>
              <a:gd name="connsiteX1172" fmla="*/ 2259276 w 12191684"/>
              <a:gd name="connsiteY1172" fmla="*/ 236413 h 2102199"/>
              <a:gd name="connsiteX1173" fmla="*/ 2183536 w 12191684"/>
              <a:gd name="connsiteY1173" fmla="*/ 247311 h 2102199"/>
              <a:gd name="connsiteX1174" fmla="*/ 2116069 w 12191684"/>
              <a:gd name="connsiteY1174" fmla="*/ 220185 h 2102199"/>
              <a:gd name="connsiteX1175" fmla="*/ 2194765 w 12191684"/>
              <a:gd name="connsiteY1175" fmla="*/ 203105 h 2102199"/>
              <a:gd name="connsiteX1176" fmla="*/ 2259276 w 12191684"/>
              <a:gd name="connsiteY1176" fmla="*/ 236413 h 2102199"/>
              <a:gd name="connsiteX1177" fmla="*/ 2180134 w 12191684"/>
              <a:gd name="connsiteY1177" fmla="*/ 247835 h 2102199"/>
              <a:gd name="connsiteX1178" fmla="*/ 2104431 w 12191684"/>
              <a:gd name="connsiteY1178" fmla="*/ 260646 h 2102199"/>
              <a:gd name="connsiteX1179" fmla="*/ 2034417 w 12191684"/>
              <a:gd name="connsiteY1179" fmla="*/ 240042 h 2102199"/>
              <a:gd name="connsiteX1180" fmla="*/ 2112741 w 12191684"/>
              <a:gd name="connsiteY1180" fmla="*/ 220949 h 2102199"/>
              <a:gd name="connsiteX1181" fmla="*/ 2180134 w 12191684"/>
              <a:gd name="connsiteY1181" fmla="*/ 247835 h 2102199"/>
              <a:gd name="connsiteX1182" fmla="*/ 2100304 w 12191684"/>
              <a:gd name="connsiteY1182" fmla="*/ 261405 h 2102199"/>
              <a:gd name="connsiteX1183" fmla="*/ 2025121 w 12191684"/>
              <a:gd name="connsiteY1183" fmla="*/ 276005 h 2102199"/>
              <a:gd name="connsiteX1184" fmla="*/ 1952672 w 12191684"/>
              <a:gd name="connsiteY1184" fmla="*/ 262089 h 2102199"/>
              <a:gd name="connsiteX1185" fmla="*/ 2030178 w 12191684"/>
              <a:gd name="connsiteY1185" fmla="*/ 241128 h 2102199"/>
              <a:gd name="connsiteX1186" fmla="*/ 2100304 w 12191684"/>
              <a:gd name="connsiteY1186" fmla="*/ 261405 h 2102199"/>
              <a:gd name="connsiteX1187" fmla="*/ 2021849 w 12191684"/>
              <a:gd name="connsiteY1187" fmla="*/ 276679 h 2102199"/>
              <a:gd name="connsiteX1188" fmla="*/ 1944827 w 12191684"/>
              <a:gd name="connsiteY1188" fmla="*/ 293508 h 2102199"/>
              <a:gd name="connsiteX1189" fmla="*/ 1874776 w 12191684"/>
              <a:gd name="connsiteY1189" fmla="*/ 286767 h 2102199"/>
              <a:gd name="connsiteX1190" fmla="*/ 1870202 w 12191684"/>
              <a:gd name="connsiteY1190" fmla="*/ 286475 h 2102199"/>
              <a:gd name="connsiteX1191" fmla="*/ 1949567 w 12191684"/>
              <a:gd name="connsiteY1191" fmla="*/ 262976 h 2102199"/>
              <a:gd name="connsiteX1192" fmla="*/ 2021849 w 12191684"/>
              <a:gd name="connsiteY1192" fmla="*/ 276679 h 2102199"/>
              <a:gd name="connsiteX1193" fmla="*/ 1938710 w 12191684"/>
              <a:gd name="connsiteY1193" fmla="*/ 294917 h 2102199"/>
              <a:gd name="connsiteX1194" fmla="*/ 1892883 w 12191684"/>
              <a:gd name="connsiteY1194" fmla="*/ 305865 h 2102199"/>
              <a:gd name="connsiteX1195" fmla="*/ 1863621 w 12191684"/>
              <a:gd name="connsiteY1195" fmla="*/ 313179 h 2102199"/>
              <a:gd name="connsiteX1196" fmla="*/ 1804977 w 12191684"/>
              <a:gd name="connsiteY1196" fmla="*/ 312748 h 2102199"/>
              <a:gd name="connsiteX1197" fmla="*/ 1787229 w 12191684"/>
              <a:gd name="connsiteY1197" fmla="*/ 313092 h 2102199"/>
              <a:gd name="connsiteX1198" fmla="*/ 1832766 w 12191684"/>
              <a:gd name="connsiteY1198" fmla="*/ 298208 h 2102199"/>
              <a:gd name="connsiteX1199" fmla="*/ 1864160 w 12191684"/>
              <a:gd name="connsiteY1199" fmla="*/ 288338 h 2102199"/>
              <a:gd name="connsiteX1200" fmla="*/ 1938710 w 12191684"/>
              <a:gd name="connsiteY1200" fmla="*/ 294917 h 2102199"/>
              <a:gd name="connsiteX1201" fmla="*/ 1856516 w 12191684"/>
              <a:gd name="connsiteY1201" fmla="*/ 315012 h 2102199"/>
              <a:gd name="connsiteX1202" fmla="*/ 1781157 w 12191684"/>
              <a:gd name="connsiteY1202" fmla="*/ 335159 h 2102199"/>
              <a:gd name="connsiteX1203" fmla="*/ 1735185 w 12191684"/>
              <a:gd name="connsiteY1203" fmla="*/ 338749 h 2102199"/>
              <a:gd name="connsiteX1204" fmla="*/ 1703775 w 12191684"/>
              <a:gd name="connsiteY1204" fmla="*/ 341936 h 2102199"/>
              <a:gd name="connsiteX1205" fmla="*/ 1780357 w 12191684"/>
              <a:gd name="connsiteY1205" fmla="*/ 315369 h 2102199"/>
              <a:gd name="connsiteX1206" fmla="*/ 1856516 w 12191684"/>
              <a:gd name="connsiteY1206" fmla="*/ 315012 h 2102199"/>
              <a:gd name="connsiteX1207" fmla="*/ 1772880 w 12191684"/>
              <a:gd name="connsiteY1207" fmla="*/ 337494 h 2102199"/>
              <a:gd name="connsiteX1208" fmla="*/ 1696990 w 12191684"/>
              <a:gd name="connsiteY1208" fmla="*/ 359752 h 2102199"/>
              <a:gd name="connsiteX1209" fmla="*/ 1665405 w 12191684"/>
              <a:gd name="connsiteY1209" fmla="*/ 364771 h 2102199"/>
              <a:gd name="connsiteX1210" fmla="*/ 1620015 w 12191684"/>
              <a:gd name="connsiteY1210" fmla="*/ 373007 h 2102199"/>
              <a:gd name="connsiteX1211" fmla="*/ 1696144 w 12191684"/>
              <a:gd name="connsiteY1211" fmla="*/ 344656 h 2102199"/>
              <a:gd name="connsiteX1212" fmla="*/ 1772880 w 12191684"/>
              <a:gd name="connsiteY1212" fmla="*/ 337494 h 2102199"/>
              <a:gd name="connsiteX1213" fmla="*/ 1695127 w 12191684"/>
              <a:gd name="connsiteY1213" fmla="*/ 362267 h 2102199"/>
              <a:gd name="connsiteX1214" fmla="*/ 1762043 w 12191684"/>
              <a:gd name="connsiteY1214" fmla="*/ 353118 h 2102199"/>
              <a:gd name="connsiteX1215" fmla="*/ 1701507 w 12191684"/>
              <a:gd name="connsiteY1215" fmla="*/ 367582 h 2102199"/>
              <a:gd name="connsiteX1216" fmla="*/ 1632098 w 12191684"/>
              <a:gd name="connsiteY1216" fmla="*/ 382236 h 2102199"/>
              <a:gd name="connsiteX1217" fmla="*/ 1695127 w 12191684"/>
              <a:gd name="connsiteY1217" fmla="*/ 362267 h 2102199"/>
              <a:gd name="connsiteX1218" fmla="*/ 1709793 w 12191684"/>
              <a:gd name="connsiteY1218" fmla="*/ 357835 h 2102199"/>
              <a:gd name="connsiteX1219" fmla="*/ 1781854 w 12191684"/>
              <a:gd name="connsiteY1219" fmla="*/ 336896 h 2102199"/>
              <a:gd name="connsiteX1220" fmla="*/ 1852994 w 12191684"/>
              <a:gd name="connsiteY1220" fmla="*/ 333711 h 2102199"/>
              <a:gd name="connsiteX1221" fmla="*/ 1781475 w 12191684"/>
              <a:gd name="connsiteY1221" fmla="*/ 348710 h 2102199"/>
              <a:gd name="connsiteX1222" fmla="*/ 1709793 w 12191684"/>
              <a:gd name="connsiteY1222" fmla="*/ 357835 h 2102199"/>
              <a:gd name="connsiteX1223" fmla="*/ 1863751 w 12191684"/>
              <a:gd name="connsiteY1223" fmla="*/ 333471 h 2102199"/>
              <a:gd name="connsiteX1224" fmla="*/ 1926924 w 12191684"/>
              <a:gd name="connsiteY1224" fmla="*/ 333302 h 2102199"/>
              <a:gd name="connsiteX1225" fmla="*/ 1861595 w 12191684"/>
              <a:gd name="connsiteY1225" fmla="*/ 341341 h 2102199"/>
              <a:gd name="connsiteX1226" fmla="*/ 1798424 w 12191684"/>
              <a:gd name="connsiteY1226" fmla="*/ 346931 h 2102199"/>
              <a:gd name="connsiteX1227" fmla="*/ 1863751 w 12191684"/>
              <a:gd name="connsiteY1227" fmla="*/ 333471 h 2102199"/>
              <a:gd name="connsiteX1228" fmla="*/ 1873567 w 12191684"/>
              <a:gd name="connsiteY1228" fmla="*/ 331579 h 2102199"/>
              <a:gd name="connsiteX1229" fmla="*/ 1942131 w 12191684"/>
              <a:gd name="connsiteY1229" fmla="*/ 319149 h 2102199"/>
              <a:gd name="connsiteX1230" fmla="*/ 2007832 w 12191684"/>
              <a:gd name="connsiteY1230" fmla="*/ 325310 h 2102199"/>
              <a:gd name="connsiteX1231" fmla="*/ 1940792 w 12191684"/>
              <a:gd name="connsiteY1231" fmla="*/ 331811 h 2102199"/>
              <a:gd name="connsiteX1232" fmla="*/ 1873567 w 12191684"/>
              <a:gd name="connsiteY1232" fmla="*/ 331579 h 2102199"/>
              <a:gd name="connsiteX1233" fmla="*/ 2014432 w 12191684"/>
              <a:gd name="connsiteY1233" fmla="*/ 326589 h 2102199"/>
              <a:gd name="connsiteX1234" fmla="*/ 2017071 w 12191684"/>
              <a:gd name="connsiteY1234" fmla="*/ 326371 h 2102199"/>
              <a:gd name="connsiteX1235" fmla="*/ 2076117 w 12191684"/>
              <a:gd name="connsiteY1235" fmla="*/ 334187 h 2102199"/>
              <a:gd name="connsiteX1236" fmla="*/ 2074964 w 12191684"/>
              <a:gd name="connsiteY1236" fmla="*/ 334181 h 2102199"/>
              <a:gd name="connsiteX1237" fmla="*/ 2015733 w 12191684"/>
              <a:gd name="connsiteY1237" fmla="*/ 334568 h 2102199"/>
              <a:gd name="connsiteX1238" fmla="*/ 1955089 w 12191684"/>
              <a:gd name="connsiteY1238" fmla="*/ 332144 h 2102199"/>
              <a:gd name="connsiteX1239" fmla="*/ 2014432 w 12191684"/>
              <a:gd name="connsiteY1239" fmla="*/ 326589 h 2102199"/>
              <a:gd name="connsiteX1240" fmla="*/ 2026162 w 12191684"/>
              <a:gd name="connsiteY1240" fmla="*/ 325626 h 2102199"/>
              <a:gd name="connsiteX1241" fmla="*/ 2091733 w 12191684"/>
              <a:gd name="connsiteY1241" fmla="*/ 320898 h 2102199"/>
              <a:gd name="connsiteX1242" fmla="*/ 2152396 w 12191684"/>
              <a:gd name="connsiteY1242" fmla="*/ 335273 h 2102199"/>
              <a:gd name="connsiteX1243" fmla="*/ 2088703 w 12191684"/>
              <a:gd name="connsiteY1243" fmla="*/ 334254 h 2102199"/>
              <a:gd name="connsiteX1244" fmla="*/ 2026162 w 12191684"/>
              <a:gd name="connsiteY1244" fmla="*/ 325626 h 2102199"/>
              <a:gd name="connsiteX1245" fmla="*/ 2168588 w 12191684"/>
              <a:gd name="connsiteY1245" fmla="*/ 337591 h 2102199"/>
              <a:gd name="connsiteX1246" fmla="*/ 2231817 w 12191684"/>
              <a:gd name="connsiteY1246" fmla="*/ 340097 h 2102199"/>
              <a:gd name="connsiteX1247" fmla="*/ 2287050 w 12191684"/>
              <a:gd name="connsiteY1247" fmla="*/ 361501 h 2102199"/>
              <a:gd name="connsiteX1248" fmla="*/ 2226500 w 12191684"/>
              <a:gd name="connsiteY1248" fmla="*/ 353546 h 2102199"/>
              <a:gd name="connsiteX1249" fmla="*/ 2168588 w 12191684"/>
              <a:gd name="connsiteY1249" fmla="*/ 337591 h 2102199"/>
              <a:gd name="connsiteX1250" fmla="*/ 2294227 w 12191684"/>
              <a:gd name="connsiteY1250" fmla="*/ 364392 h 2102199"/>
              <a:gd name="connsiteX1251" fmla="*/ 2317112 w 12191684"/>
              <a:gd name="connsiteY1251" fmla="*/ 373754 h 2102199"/>
              <a:gd name="connsiteX1252" fmla="*/ 2344738 w 12191684"/>
              <a:gd name="connsiteY1252" fmla="*/ 385359 h 2102199"/>
              <a:gd name="connsiteX1253" fmla="*/ 2290564 w 12191684"/>
              <a:gd name="connsiteY1253" fmla="*/ 372801 h 2102199"/>
              <a:gd name="connsiteX1254" fmla="*/ 2257100 w 12191684"/>
              <a:gd name="connsiteY1254" fmla="*/ 362559 h 2102199"/>
              <a:gd name="connsiteX1255" fmla="*/ 2237747 w 12191684"/>
              <a:gd name="connsiteY1255" fmla="*/ 356814 h 2102199"/>
              <a:gd name="connsiteX1256" fmla="*/ 2294227 w 12191684"/>
              <a:gd name="connsiteY1256" fmla="*/ 364392 h 2102199"/>
              <a:gd name="connsiteX1257" fmla="*/ 2317819 w 12191684"/>
              <a:gd name="connsiteY1257" fmla="*/ 372038 h 2102199"/>
              <a:gd name="connsiteX1258" fmla="*/ 2301830 w 12191684"/>
              <a:gd name="connsiteY1258" fmla="*/ 365491 h 2102199"/>
              <a:gd name="connsiteX1259" fmla="*/ 2361563 w 12191684"/>
              <a:gd name="connsiteY1259" fmla="*/ 374637 h 2102199"/>
              <a:gd name="connsiteX1260" fmla="*/ 2377645 w 12191684"/>
              <a:gd name="connsiteY1260" fmla="*/ 383165 h 2102199"/>
              <a:gd name="connsiteX1261" fmla="*/ 2413154 w 12191684"/>
              <a:gd name="connsiteY1261" fmla="*/ 402422 h 2102199"/>
              <a:gd name="connsiteX1262" fmla="*/ 2355856 w 12191684"/>
              <a:gd name="connsiteY1262" fmla="*/ 388038 h 2102199"/>
              <a:gd name="connsiteX1263" fmla="*/ 2317819 w 12191684"/>
              <a:gd name="connsiteY1263" fmla="*/ 372038 h 2102199"/>
              <a:gd name="connsiteX1264" fmla="*/ 2419772 w 12191684"/>
              <a:gd name="connsiteY1264" fmla="*/ 406073 h 2102199"/>
              <a:gd name="connsiteX1265" fmla="*/ 2467532 w 12191684"/>
              <a:gd name="connsiteY1265" fmla="*/ 432814 h 2102199"/>
              <a:gd name="connsiteX1266" fmla="*/ 2415905 w 12191684"/>
              <a:gd name="connsiteY1266" fmla="*/ 414344 h 2102199"/>
              <a:gd name="connsiteX1267" fmla="*/ 2366062 w 12191684"/>
              <a:gd name="connsiteY1267" fmla="*/ 392455 h 2102199"/>
              <a:gd name="connsiteX1268" fmla="*/ 2419772 w 12191684"/>
              <a:gd name="connsiteY1268" fmla="*/ 406073 h 2102199"/>
              <a:gd name="connsiteX1269" fmla="*/ 2427078 w 12191684"/>
              <a:gd name="connsiteY1269" fmla="*/ 407990 h 2102199"/>
              <a:gd name="connsiteX1270" fmla="*/ 2483651 w 12191684"/>
              <a:gd name="connsiteY1270" fmla="*/ 423279 h 2102199"/>
              <a:gd name="connsiteX1271" fmla="*/ 2531746 w 12191684"/>
              <a:gd name="connsiteY1271" fmla="*/ 456765 h 2102199"/>
              <a:gd name="connsiteX1272" fmla="*/ 2477832 w 12191684"/>
              <a:gd name="connsiteY1272" fmla="*/ 436581 h 2102199"/>
              <a:gd name="connsiteX1273" fmla="*/ 2427078 w 12191684"/>
              <a:gd name="connsiteY1273" fmla="*/ 407990 h 2102199"/>
              <a:gd name="connsiteX1274" fmla="*/ 2537918 w 12191684"/>
              <a:gd name="connsiteY1274" fmla="*/ 461117 h 2102199"/>
              <a:gd name="connsiteX1275" fmla="*/ 2582276 w 12191684"/>
              <a:gd name="connsiteY1275" fmla="*/ 492914 h 2102199"/>
              <a:gd name="connsiteX1276" fmla="*/ 2534386 w 12191684"/>
              <a:gd name="connsiteY1276" fmla="*/ 469507 h 2102199"/>
              <a:gd name="connsiteX1277" fmla="*/ 2487555 w 12191684"/>
              <a:gd name="connsiteY1277" fmla="*/ 442158 h 2102199"/>
              <a:gd name="connsiteX1278" fmla="*/ 2537918 w 12191684"/>
              <a:gd name="connsiteY1278" fmla="*/ 461117 h 2102199"/>
              <a:gd name="connsiteX1279" fmla="*/ 2544852 w 12191684"/>
              <a:gd name="connsiteY1279" fmla="*/ 463774 h 2102199"/>
              <a:gd name="connsiteX1280" fmla="*/ 2598060 w 12191684"/>
              <a:gd name="connsiteY1280" fmla="*/ 484518 h 2102199"/>
              <a:gd name="connsiteX1281" fmla="*/ 2642697 w 12191684"/>
              <a:gd name="connsiteY1281" fmla="*/ 523102 h 2102199"/>
              <a:gd name="connsiteX1282" fmla="*/ 2592167 w 12191684"/>
              <a:gd name="connsiteY1282" fmla="*/ 497799 h 2102199"/>
              <a:gd name="connsiteX1283" fmla="*/ 2544852 w 12191684"/>
              <a:gd name="connsiteY1283" fmla="*/ 463774 h 2102199"/>
              <a:gd name="connsiteX1284" fmla="*/ 2648442 w 12191684"/>
              <a:gd name="connsiteY1284" fmla="*/ 528099 h 2102199"/>
              <a:gd name="connsiteX1285" fmla="*/ 2689472 w 12191684"/>
              <a:gd name="connsiteY1285" fmla="*/ 564301 h 2102199"/>
              <a:gd name="connsiteX1286" fmla="*/ 2644519 w 12191684"/>
              <a:gd name="connsiteY1286" fmla="*/ 536286 h 2102199"/>
              <a:gd name="connsiteX1287" fmla="*/ 2600997 w 12191684"/>
              <a:gd name="connsiteY1287" fmla="*/ 504234 h 2102199"/>
              <a:gd name="connsiteX1288" fmla="*/ 2648442 w 12191684"/>
              <a:gd name="connsiteY1288" fmla="*/ 528099 h 2102199"/>
              <a:gd name="connsiteX1289" fmla="*/ 2655116 w 12191684"/>
              <a:gd name="connsiteY1289" fmla="*/ 531488 h 2102199"/>
              <a:gd name="connsiteX1290" fmla="*/ 2886295 w 12191684"/>
              <a:gd name="connsiteY1290" fmla="*/ 651854 h 2102199"/>
              <a:gd name="connsiteX1291" fmla="*/ 2937569 w 12191684"/>
              <a:gd name="connsiteY1291" fmla="*/ 678883 h 2102199"/>
              <a:gd name="connsiteX1292" fmla="*/ 3306936 w 12191684"/>
              <a:gd name="connsiteY1292" fmla="*/ 867186 h 2102199"/>
              <a:gd name="connsiteX1293" fmla="*/ 4556421 w 12191684"/>
              <a:gd name="connsiteY1293" fmla="*/ 1211338 h 2102199"/>
              <a:gd name="connsiteX1294" fmla="*/ 5538083 w 12191684"/>
              <a:gd name="connsiteY1294" fmla="*/ 1176692 h 2102199"/>
              <a:gd name="connsiteX1295" fmla="*/ 5731616 w 12191684"/>
              <a:gd name="connsiteY1295" fmla="*/ 1150558 h 2102199"/>
              <a:gd name="connsiteX1296" fmla="*/ 5720610 w 12191684"/>
              <a:gd name="connsiteY1296" fmla="*/ 1155031 h 2102199"/>
              <a:gd name="connsiteX1297" fmla="*/ 5520942 w 12191684"/>
              <a:gd name="connsiteY1297" fmla="*/ 1198191 h 2102199"/>
              <a:gd name="connsiteX1298" fmla="*/ 4550844 w 12191684"/>
              <a:gd name="connsiteY1298" fmla="*/ 1294044 h 2102199"/>
              <a:gd name="connsiteX1299" fmla="*/ 3326903 w 12191684"/>
              <a:gd name="connsiteY1299" fmla="*/ 954040 h 2102199"/>
              <a:gd name="connsiteX1300" fmla="*/ 2938480 w 12191684"/>
              <a:gd name="connsiteY1300" fmla="*/ 722515 h 2102199"/>
              <a:gd name="connsiteX1301" fmla="*/ 2836211 w 12191684"/>
              <a:gd name="connsiteY1301" fmla="*/ 657429 h 2102199"/>
              <a:gd name="connsiteX1302" fmla="*/ 2698953 w 12191684"/>
              <a:gd name="connsiteY1302" fmla="*/ 570262 h 2102199"/>
              <a:gd name="connsiteX1303" fmla="*/ 2655116 w 12191684"/>
              <a:gd name="connsiteY1303" fmla="*/ 531488 h 2102199"/>
              <a:gd name="connsiteX1304" fmla="*/ 2835226 w 12191684"/>
              <a:gd name="connsiteY1304" fmla="*/ 658998 h 2102199"/>
              <a:gd name="connsiteX1305" fmla="*/ 2937477 w 12191684"/>
              <a:gd name="connsiteY1305" fmla="*/ 724086 h 2102199"/>
              <a:gd name="connsiteX1306" fmla="*/ 3326011 w 12191684"/>
              <a:gd name="connsiteY1306" fmla="*/ 955678 h 2102199"/>
              <a:gd name="connsiteX1307" fmla="*/ 3917354 w 12191684"/>
              <a:gd name="connsiteY1307" fmla="*/ 1197731 h 2102199"/>
              <a:gd name="connsiteX1308" fmla="*/ 4550788 w 12191684"/>
              <a:gd name="connsiteY1308" fmla="*/ 1295903 h 2102199"/>
              <a:gd name="connsiteX1309" fmla="*/ 4646476 w 12191684"/>
              <a:gd name="connsiteY1309" fmla="*/ 1297253 h 2102199"/>
              <a:gd name="connsiteX1310" fmla="*/ 5521314 w 12191684"/>
              <a:gd name="connsiteY1310" fmla="*/ 1200014 h 2102199"/>
              <a:gd name="connsiteX1311" fmla="*/ 5709920 w 12191684"/>
              <a:gd name="connsiteY1311" fmla="*/ 1159341 h 2102199"/>
              <a:gd name="connsiteX1312" fmla="*/ 5705682 w 12191684"/>
              <a:gd name="connsiteY1312" fmla="*/ 1161049 h 2102199"/>
              <a:gd name="connsiteX1313" fmla="*/ 5504025 w 12191684"/>
              <a:gd name="connsiteY1313" fmla="*/ 1221539 h 2102199"/>
              <a:gd name="connsiteX1314" fmla="*/ 4545118 w 12191684"/>
              <a:gd name="connsiteY1314" fmla="*/ 1378603 h 2102199"/>
              <a:gd name="connsiteX1315" fmla="*/ 3346070 w 12191684"/>
              <a:gd name="connsiteY1315" fmla="*/ 1042574 h 2102199"/>
              <a:gd name="connsiteX1316" fmla="*/ 2974342 w 12191684"/>
              <a:gd name="connsiteY1316" fmla="*/ 786687 h 2102199"/>
              <a:gd name="connsiteX1317" fmla="*/ 2824424 w 12191684"/>
              <a:gd name="connsiteY1317" fmla="*/ 672648 h 2102199"/>
              <a:gd name="connsiteX1318" fmla="*/ 2747811 w 12191684"/>
              <a:gd name="connsiteY1318" fmla="*/ 614079 h 2102199"/>
              <a:gd name="connsiteX1319" fmla="*/ 2707338 w 12191684"/>
              <a:gd name="connsiteY1319" fmla="*/ 577737 h 2102199"/>
              <a:gd name="connsiteX1320" fmla="*/ 2835226 w 12191684"/>
              <a:gd name="connsiteY1320" fmla="*/ 658998 h 2102199"/>
              <a:gd name="connsiteX1321" fmla="*/ 5729962 w 12191684"/>
              <a:gd name="connsiteY1321" fmla="*/ 1152916 h 2102199"/>
              <a:gd name="connsiteX1322" fmla="*/ 5738011 w 12191684"/>
              <a:gd name="connsiteY1322" fmla="*/ 1149655 h 2102199"/>
              <a:gd name="connsiteX1323" fmla="*/ 5745318 w 12191684"/>
              <a:gd name="connsiteY1323" fmla="*/ 1148618 h 2102199"/>
              <a:gd name="connsiteX1324" fmla="*/ 5736096 w 12191684"/>
              <a:gd name="connsiteY1324" fmla="*/ 1151531 h 2102199"/>
              <a:gd name="connsiteX1325" fmla="*/ 5729962 w 12191684"/>
              <a:gd name="connsiteY1325" fmla="*/ 1152916 h 2102199"/>
              <a:gd name="connsiteX1326" fmla="*/ 5767422 w 12191684"/>
              <a:gd name="connsiteY1326" fmla="*/ 1143585 h 2102199"/>
              <a:gd name="connsiteX1327" fmla="*/ 5775826 w 12191684"/>
              <a:gd name="connsiteY1327" fmla="*/ 1140900 h 2102199"/>
              <a:gd name="connsiteX1328" fmla="*/ 5785047 w 12191684"/>
              <a:gd name="connsiteY1328" fmla="*/ 1140339 h 2102199"/>
              <a:gd name="connsiteX1329" fmla="*/ 5776830 w 12191684"/>
              <a:gd name="connsiteY1329" fmla="*/ 1142235 h 2102199"/>
              <a:gd name="connsiteX1330" fmla="*/ 5767422 w 12191684"/>
              <a:gd name="connsiteY1330" fmla="*/ 1143585 h 2102199"/>
              <a:gd name="connsiteX1331" fmla="*/ 5807263 w 12191684"/>
              <a:gd name="connsiteY1331" fmla="*/ 1137106 h 2102199"/>
              <a:gd name="connsiteX1332" fmla="*/ 5815443 w 12191684"/>
              <a:gd name="connsiteY1332" fmla="*/ 1135208 h 2102199"/>
              <a:gd name="connsiteX1333" fmla="*/ 5824051 w 12191684"/>
              <a:gd name="connsiteY1333" fmla="*/ 1135366 h 2102199"/>
              <a:gd name="connsiteX1334" fmla="*/ 5815796 w 12191684"/>
              <a:gd name="connsiteY1334" fmla="*/ 1136574 h 2102199"/>
              <a:gd name="connsiteX1335" fmla="*/ 5807263 w 12191684"/>
              <a:gd name="connsiteY1335" fmla="*/ 1137106 h 2102199"/>
              <a:gd name="connsiteX1336" fmla="*/ 5846694 w 12191684"/>
              <a:gd name="connsiteY1336" fmla="*/ 1133912 h 2102199"/>
              <a:gd name="connsiteX1337" fmla="*/ 5854819 w 12191684"/>
              <a:gd name="connsiteY1337" fmla="*/ 1132702 h 2102199"/>
              <a:gd name="connsiteX1338" fmla="*/ 5863538 w 12191684"/>
              <a:gd name="connsiteY1338" fmla="*/ 1133540 h 2102199"/>
              <a:gd name="connsiteX1339" fmla="*/ 5855470 w 12191684"/>
              <a:gd name="connsiteY1339" fmla="*/ 1134061 h 2102199"/>
              <a:gd name="connsiteX1340" fmla="*/ 5846694 w 12191684"/>
              <a:gd name="connsiteY1340" fmla="*/ 1133912 h 2102199"/>
              <a:gd name="connsiteX1341" fmla="*/ 5886684 w 12191684"/>
              <a:gd name="connsiteY1341" fmla="*/ 1133895 h 2102199"/>
              <a:gd name="connsiteX1342" fmla="*/ 5894808 w 12191684"/>
              <a:gd name="connsiteY1342" fmla="*/ 1133362 h 2102199"/>
              <a:gd name="connsiteX1343" fmla="*/ 5903416 w 12191684"/>
              <a:gd name="connsiteY1343" fmla="*/ 1134847 h 2102199"/>
              <a:gd name="connsiteX1344" fmla="*/ 5895347 w 12191684"/>
              <a:gd name="connsiteY1344" fmla="*/ 1134721 h 2102199"/>
              <a:gd name="connsiteX1345" fmla="*/ 5886684 w 12191684"/>
              <a:gd name="connsiteY1345" fmla="*/ 1133895 h 2102199"/>
              <a:gd name="connsiteX1346" fmla="*/ 5927380 w 12191684"/>
              <a:gd name="connsiteY1346" fmla="*/ 1137078 h 2102199"/>
              <a:gd name="connsiteX1347" fmla="*/ 5935337 w 12191684"/>
              <a:gd name="connsiteY1347" fmla="*/ 1137190 h 2102199"/>
              <a:gd name="connsiteX1348" fmla="*/ 5943944 w 12191684"/>
              <a:gd name="connsiteY1348" fmla="*/ 1139313 h 2102199"/>
              <a:gd name="connsiteX1349" fmla="*/ 5936136 w 12191684"/>
              <a:gd name="connsiteY1349" fmla="*/ 1138582 h 2102199"/>
              <a:gd name="connsiteX1350" fmla="*/ 5927380 w 12191684"/>
              <a:gd name="connsiteY1350" fmla="*/ 1137078 h 2102199"/>
              <a:gd name="connsiteX1351" fmla="*/ 5968652 w 12191684"/>
              <a:gd name="connsiteY1351" fmla="*/ 1143472 h 2102199"/>
              <a:gd name="connsiteX1352" fmla="*/ 5976404 w 12191684"/>
              <a:gd name="connsiteY1352" fmla="*/ 1144184 h 2102199"/>
              <a:gd name="connsiteX1353" fmla="*/ 5984807 w 12191684"/>
              <a:gd name="connsiteY1353" fmla="*/ 1146861 h 2102199"/>
              <a:gd name="connsiteX1354" fmla="*/ 5977315 w 12191684"/>
              <a:gd name="connsiteY1354" fmla="*/ 1145589 h 2102199"/>
              <a:gd name="connsiteX1355" fmla="*/ 5968652 w 12191684"/>
              <a:gd name="connsiteY1355" fmla="*/ 1143472 h 2102199"/>
              <a:gd name="connsiteX1356" fmla="*/ 6010556 w 12191684"/>
              <a:gd name="connsiteY1356" fmla="*/ 1153077 h 2102199"/>
              <a:gd name="connsiteX1357" fmla="*/ 6017974 w 12191684"/>
              <a:gd name="connsiteY1357" fmla="*/ 1154323 h 2102199"/>
              <a:gd name="connsiteX1358" fmla="*/ 6026135 w 12191684"/>
              <a:gd name="connsiteY1358" fmla="*/ 1157478 h 2102199"/>
              <a:gd name="connsiteX1359" fmla="*/ 6018996 w 12191684"/>
              <a:gd name="connsiteY1359" fmla="*/ 1155751 h 2102199"/>
              <a:gd name="connsiteX1360" fmla="*/ 6010556 w 12191684"/>
              <a:gd name="connsiteY1360" fmla="*/ 1153077 h 2102199"/>
              <a:gd name="connsiteX1361" fmla="*/ 6052999 w 12191684"/>
              <a:gd name="connsiteY1361" fmla="*/ 1165870 h 2102199"/>
              <a:gd name="connsiteX1362" fmla="*/ 6060510 w 12191684"/>
              <a:gd name="connsiteY1362" fmla="*/ 1167668 h 2102199"/>
              <a:gd name="connsiteX1363" fmla="*/ 6068523 w 12191684"/>
              <a:gd name="connsiteY1363" fmla="*/ 1171313 h 2102199"/>
              <a:gd name="connsiteX1364" fmla="*/ 6061142 w 12191684"/>
              <a:gd name="connsiteY1364" fmla="*/ 1169008 h 2102199"/>
              <a:gd name="connsiteX1365" fmla="*/ 6052999 w 12191684"/>
              <a:gd name="connsiteY1365" fmla="*/ 1165870 h 2102199"/>
              <a:gd name="connsiteX1366" fmla="*/ 6096577 w 12191684"/>
              <a:gd name="connsiteY1366" fmla="*/ 1181985 h 2102199"/>
              <a:gd name="connsiteX1367" fmla="*/ 6102600 w 12191684"/>
              <a:gd name="connsiteY1367" fmla="*/ 1183855 h 2102199"/>
              <a:gd name="connsiteX1368" fmla="*/ 6109925 w 12191684"/>
              <a:gd name="connsiteY1368" fmla="*/ 1187653 h 2102199"/>
              <a:gd name="connsiteX1369" fmla="*/ 6105036 w 12191684"/>
              <a:gd name="connsiteY1369" fmla="*/ 1185796 h 2102199"/>
              <a:gd name="connsiteX1370" fmla="*/ 6096577 w 12191684"/>
              <a:gd name="connsiteY1370" fmla="*/ 1181985 h 2102199"/>
              <a:gd name="connsiteX1371" fmla="*/ 6139671 w 12191684"/>
              <a:gd name="connsiteY1371" fmla="*/ 1200899 h 2102199"/>
              <a:gd name="connsiteX1372" fmla="*/ 6320561 w 12191684"/>
              <a:gd name="connsiteY1372" fmla="*/ 1266739 h 2102199"/>
              <a:gd name="connsiteX1373" fmla="*/ 7128174 w 12191684"/>
              <a:gd name="connsiteY1373" fmla="*/ 1443828 h 2102199"/>
              <a:gd name="connsiteX1374" fmla="*/ 7205327 w 12191684"/>
              <a:gd name="connsiteY1374" fmla="*/ 1445572 h 2102199"/>
              <a:gd name="connsiteX1375" fmla="*/ 7533106 w 12191684"/>
              <a:gd name="connsiteY1375" fmla="*/ 1410653 h 2102199"/>
              <a:gd name="connsiteX1376" fmla="*/ 7927199 w 12191684"/>
              <a:gd name="connsiteY1376" fmla="*/ 1252815 h 2102199"/>
              <a:gd name="connsiteX1377" fmla="*/ 8282789 w 12191684"/>
              <a:gd name="connsiteY1377" fmla="*/ 1002306 h 2102199"/>
              <a:gd name="connsiteX1378" fmla="*/ 8563867 w 12191684"/>
              <a:gd name="connsiteY1378" fmla="*/ 766681 h 2102199"/>
              <a:gd name="connsiteX1379" fmla="*/ 9145989 w 12191684"/>
              <a:gd name="connsiteY1379" fmla="*/ 318089 h 2102199"/>
              <a:gd name="connsiteX1380" fmla="*/ 9187299 w 12191684"/>
              <a:gd name="connsiteY1380" fmla="*/ 329662 h 2102199"/>
              <a:gd name="connsiteX1381" fmla="*/ 9166513 w 12191684"/>
              <a:gd name="connsiteY1381" fmla="*/ 343986 h 2102199"/>
              <a:gd name="connsiteX1382" fmla="*/ 8633788 w 12191684"/>
              <a:gd name="connsiteY1382" fmla="*/ 796356 h 2102199"/>
              <a:gd name="connsiteX1383" fmla="*/ 8336647 w 12191684"/>
              <a:gd name="connsiteY1383" fmla="*/ 1065281 h 2102199"/>
              <a:gd name="connsiteX1384" fmla="*/ 7980964 w 12191684"/>
              <a:gd name="connsiteY1384" fmla="*/ 1329897 h 2102199"/>
              <a:gd name="connsiteX1385" fmla="*/ 6346701 w 12191684"/>
              <a:gd name="connsiteY1385" fmla="*/ 1290569 h 2102199"/>
              <a:gd name="connsiteX1386" fmla="*/ 6146419 w 12191684"/>
              <a:gd name="connsiteY1386" fmla="*/ 1204370 h 2102199"/>
              <a:gd name="connsiteX1387" fmla="*/ 6139671 w 12191684"/>
              <a:gd name="connsiteY1387" fmla="*/ 1200899 h 2102199"/>
              <a:gd name="connsiteX1388" fmla="*/ 9148201 w 12191684"/>
              <a:gd name="connsiteY1388" fmla="*/ 316747 h 2102199"/>
              <a:gd name="connsiteX1389" fmla="*/ 9186722 w 12191684"/>
              <a:gd name="connsiteY1389" fmla="*/ 293830 h 2102199"/>
              <a:gd name="connsiteX1390" fmla="*/ 9227344 w 12191684"/>
              <a:gd name="connsiteY1390" fmla="*/ 302965 h 2102199"/>
              <a:gd name="connsiteX1391" fmla="*/ 9189288 w 12191684"/>
              <a:gd name="connsiteY1391" fmla="*/ 328307 h 2102199"/>
              <a:gd name="connsiteX1392" fmla="*/ 9148201 w 12191684"/>
              <a:gd name="connsiteY1392" fmla="*/ 316747 h 2102199"/>
              <a:gd name="connsiteX1393" fmla="*/ 9273691 w 12191684"/>
              <a:gd name="connsiteY1393" fmla="*/ 312603 h 2102199"/>
              <a:gd name="connsiteX1394" fmla="*/ 9271497 w 12191684"/>
              <a:gd name="connsiteY1394" fmla="*/ 312017 h 2102199"/>
              <a:gd name="connsiteX1395" fmla="*/ 9232735 w 12191684"/>
              <a:gd name="connsiteY1395" fmla="*/ 302339 h 2102199"/>
              <a:gd name="connsiteX1396" fmla="*/ 9270847 w 12191684"/>
              <a:gd name="connsiteY1396" fmla="*/ 278248 h 2102199"/>
              <a:gd name="connsiteX1397" fmla="*/ 9311357 w 12191684"/>
              <a:gd name="connsiteY1397" fmla="*/ 286161 h 2102199"/>
              <a:gd name="connsiteX1398" fmla="*/ 9273691 w 12191684"/>
              <a:gd name="connsiteY1398" fmla="*/ 312603 h 2102199"/>
              <a:gd name="connsiteX1399" fmla="*/ 9313494 w 12191684"/>
              <a:gd name="connsiteY1399" fmla="*/ 284694 h 2102199"/>
              <a:gd name="connsiteX1400" fmla="*/ 9273190 w 12191684"/>
              <a:gd name="connsiteY1400" fmla="*/ 276793 h 2102199"/>
              <a:gd name="connsiteX1401" fmla="*/ 9311078 w 12191684"/>
              <a:gd name="connsiteY1401" fmla="*/ 254043 h 2102199"/>
              <a:gd name="connsiteX1402" fmla="*/ 9351011 w 12191684"/>
              <a:gd name="connsiteY1402" fmla="*/ 259605 h 2102199"/>
              <a:gd name="connsiteX1403" fmla="*/ 9313494 w 12191684"/>
              <a:gd name="connsiteY1403" fmla="*/ 284694 h 2102199"/>
              <a:gd name="connsiteX1404" fmla="*/ 9353335 w 12191684"/>
              <a:gd name="connsiteY1404" fmla="*/ 258081 h 2102199"/>
              <a:gd name="connsiteX1405" fmla="*/ 9313718 w 12191684"/>
              <a:gd name="connsiteY1405" fmla="*/ 252513 h 2102199"/>
              <a:gd name="connsiteX1406" fmla="*/ 9351364 w 12191684"/>
              <a:gd name="connsiteY1406" fmla="*/ 231139 h 2102199"/>
              <a:gd name="connsiteX1407" fmla="*/ 9390592 w 12191684"/>
              <a:gd name="connsiteY1407" fmla="*/ 234433 h 2102199"/>
              <a:gd name="connsiteX1408" fmla="*/ 9353335 w 12191684"/>
              <a:gd name="connsiteY1408" fmla="*/ 258081 h 2102199"/>
              <a:gd name="connsiteX1409" fmla="*/ 9393194 w 12191684"/>
              <a:gd name="connsiteY1409" fmla="*/ 232845 h 2102199"/>
              <a:gd name="connsiteX1410" fmla="*/ 9354414 w 12191684"/>
              <a:gd name="connsiteY1410" fmla="*/ 229471 h 2102199"/>
              <a:gd name="connsiteX1411" fmla="*/ 9391781 w 12191684"/>
              <a:gd name="connsiteY1411" fmla="*/ 209477 h 2102199"/>
              <a:gd name="connsiteX1412" fmla="*/ 9430172 w 12191684"/>
              <a:gd name="connsiteY1412" fmla="*/ 210625 h 2102199"/>
              <a:gd name="connsiteX1413" fmla="*/ 9393194 w 12191684"/>
              <a:gd name="connsiteY1413" fmla="*/ 232845 h 2102199"/>
              <a:gd name="connsiteX1414" fmla="*/ 9433183 w 12191684"/>
              <a:gd name="connsiteY1414" fmla="*/ 208885 h 2102199"/>
              <a:gd name="connsiteX1415" fmla="*/ 9395258 w 12191684"/>
              <a:gd name="connsiteY1415" fmla="*/ 207684 h 2102199"/>
              <a:gd name="connsiteX1416" fmla="*/ 9444338 w 12191684"/>
              <a:gd name="connsiteY1416" fmla="*/ 183256 h 2102199"/>
              <a:gd name="connsiteX1417" fmla="*/ 9476650 w 12191684"/>
              <a:gd name="connsiteY1417" fmla="*/ 184375 h 2102199"/>
              <a:gd name="connsiteX1418" fmla="*/ 9433183 w 12191684"/>
              <a:gd name="connsiteY1418" fmla="*/ 208885 h 2102199"/>
              <a:gd name="connsiteX1419" fmla="*/ 9518331 w 12191684"/>
              <a:gd name="connsiteY1419" fmla="*/ 162354 h 2102199"/>
              <a:gd name="connsiteX1420" fmla="*/ 9479791 w 12191684"/>
              <a:gd name="connsiteY1420" fmla="*/ 182646 h 2102199"/>
              <a:gd name="connsiteX1421" fmla="*/ 9448279 w 12191684"/>
              <a:gd name="connsiteY1421" fmla="*/ 181397 h 2102199"/>
              <a:gd name="connsiteX1422" fmla="*/ 9488715 w 12191684"/>
              <a:gd name="connsiteY1422" fmla="*/ 162899 h 2102199"/>
              <a:gd name="connsiteX1423" fmla="*/ 9518517 w 12191684"/>
              <a:gd name="connsiteY1423" fmla="*/ 162259 h 2102199"/>
              <a:gd name="connsiteX1424" fmla="*/ 9518331 w 12191684"/>
              <a:gd name="connsiteY1424" fmla="*/ 162354 h 2102199"/>
              <a:gd name="connsiteX1425" fmla="*/ 9522420 w 12191684"/>
              <a:gd name="connsiteY1425" fmla="*/ 160301 h 2102199"/>
              <a:gd name="connsiteX1426" fmla="*/ 9493604 w 12191684"/>
              <a:gd name="connsiteY1426" fmla="*/ 160770 h 2102199"/>
              <a:gd name="connsiteX1427" fmla="*/ 9513757 w 12191684"/>
              <a:gd name="connsiteY1427" fmla="*/ 152127 h 2102199"/>
              <a:gd name="connsiteX1428" fmla="*/ 9548522 w 12191684"/>
              <a:gd name="connsiteY1428" fmla="*/ 147373 h 2102199"/>
              <a:gd name="connsiteX1429" fmla="*/ 9522420 w 12191684"/>
              <a:gd name="connsiteY1429" fmla="*/ 160301 h 2102199"/>
              <a:gd name="connsiteX1430" fmla="*/ 9553709 w 12191684"/>
              <a:gd name="connsiteY1430" fmla="*/ 144856 h 2102199"/>
              <a:gd name="connsiteX1431" fmla="*/ 9520487 w 12191684"/>
              <a:gd name="connsiteY1431" fmla="*/ 149299 h 2102199"/>
              <a:gd name="connsiteX1432" fmla="*/ 9555029 w 12191684"/>
              <a:gd name="connsiteY1432" fmla="*/ 135445 h 2102199"/>
              <a:gd name="connsiteX1433" fmla="*/ 9587247 w 12191684"/>
              <a:gd name="connsiteY1433" fmla="*/ 129195 h 2102199"/>
              <a:gd name="connsiteX1434" fmla="*/ 9553709 w 12191684"/>
              <a:gd name="connsiteY1434" fmla="*/ 144856 h 2102199"/>
              <a:gd name="connsiteX1435" fmla="*/ 9594070 w 12191684"/>
              <a:gd name="connsiteY1435" fmla="*/ 126129 h 2102199"/>
              <a:gd name="connsiteX1436" fmla="*/ 9565142 w 12191684"/>
              <a:gd name="connsiteY1436" fmla="*/ 131537 h 2102199"/>
              <a:gd name="connsiteX1437" fmla="*/ 9594833 w 12191684"/>
              <a:gd name="connsiteY1437" fmla="*/ 120663 h 2102199"/>
              <a:gd name="connsiteX1438" fmla="*/ 9622942 w 12191684"/>
              <a:gd name="connsiteY1438" fmla="*/ 113523 h 2102199"/>
              <a:gd name="connsiteX1439" fmla="*/ 9594070 w 12191684"/>
              <a:gd name="connsiteY1439" fmla="*/ 126129 h 2102199"/>
              <a:gd name="connsiteX1440" fmla="*/ 9651945 w 12191684"/>
              <a:gd name="connsiteY1440" fmla="*/ 101626 h 2102199"/>
              <a:gd name="connsiteX1441" fmla="*/ 9634617 w 12191684"/>
              <a:gd name="connsiteY1441" fmla="*/ 108674 h 2102199"/>
              <a:gd name="connsiteX1442" fmla="*/ 9618090 w 12191684"/>
              <a:gd name="connsiteY1442" fmla="*/ 112608 h 2102199"/>
              <a:gd name="connsiteX1443" fmla="*/ 9651945 w 12191684"/>
              <a:gd name="connsiteY1443" fmla="*/ 101626 h 2102199"/>
              <a:gd name="connsiteX1444" fmla="*/ 9568433 w 12191684"/>
              <a:gd name="connsiteY1444" fmla="*/ 127973 h 2102199"/>
              <a:gd name="connsiteX1445" fmla="*/ 9552222 w 12191684"/>
              <a:gd name="connsiteY1445" fmla="*/ 134181 h 2102199"/>
              <a:gd name="connsiteX1446" fmla="*/ 9535861 w 12191684"/>
              <a:gd name="connsiteY1446" fmla="*/ 137689 h 2102199"/>
              <a:gd name="connsiteX1447" fmla="*/ 9568433 w 12191684"/>
              <a:gd name="connsiteY1447" fmla="*/ 127973 h 2102199"/>
              <a:gd name="connsiteX1448" fmla="*/ 9469882 w 12191684"/>
              <a:gd name="connsiteY1448" fmla="*/ 157533 h 2102199"/>
              <a:gd name="connsiteX1449" fmla="*/ 9447220 w 12191684"/>
              <a:gd name="connsiteY1449" fmla="*/ 161856 h 2102199"/>
              <a:gd name="connsiteX1450" fmla="*/ 9491021 w 12191684"/>
              <a:gd name="connsiteY1450" fmla="*/ 150080 h 2102199"/>
              <a:gd name="connsiteX1451" fmla="*/ 9469882 w 12191684"/>
              <a:gd name="connsiteY1451" fmla="*/ 157533 h 2102199"/>
              <a:gd name="connsiteX1452" fmla="*/ 9422773 w 12191684"/>
              <a:gd name="connsiteY1452" fmla="*/ 166946 h 2102199"/>
              <a:gd name="connsiteX1453" fmla="*/ 9358336 w 12191684"/>
              <a:gd name="connsiteY1453" fmla="*/ 182417 h 2102199"/>
              <a:gd name="connsiteX1454" fmla="*/ 9273635 w 12191684"/>
              <a:gd name="connsiteY1454" fmla="*/ 189448 h 2102199"/>
              <a:gd name="connsiteX1455" fmla="*/ 9422773 w 12191684"/>
              <a:gd name="connsiteY1455" fmla="*/ 166946 h 2102199"/>
              <a:gd name="connsiteX1456" fmla="*/ 9224239 w 12191684"/>
              <a:gd name="connsiteY1456" fmla="*/ 198489 h 2102199"/>
              <a:gd name="connsiteX1457" fmla="*/ 9129833 w 12191684"/>
              <a:gd name="connsiteY1457" fmla="*/ 225604 h 2102199"/>
              <a:gd name="connsiteX1458" fmla="*/ 9110387 w 12191684"/>
              <a:gd name="connsiteY1458" fmla="*/ 228644 h 2102199"/>
              <a:gd name="connsiteX1459" fmla="*/ 9093860 w 12191684"/>
              <a:gd name="connsiteY1459" fmla="*/ 231453 h 2102199"/>
              <a:gd name="connsiteX1460" fmla="*/ 9059466 w 12191684"/>
              <a:gd name="connsiteY1460" fmla="*/ 234809 h 2102199"/>
              <a:gd name="connsiteX1461" fmla="*/ 9224239 w 12191684"/>
              <a:gd name="connsiteY1461" fmla="*/ 198489 h 2102199"/>
              <a:gd name="connsiteX1462" fmla="*/ 9033885 w 12191684"/>
              <a:gd name="connsiteY1462" fmla="*/ 239640 h 2102199"/>
              <a:gd name="connsiteX1463" fmla="*/ 9032695 w 12191684"/>
              <a:gd name="connsiteY1463" fmla="*/ 239999 h 2102199"/>
              <a:gd name="connsiteX1464" fmla="*/ 9030093 w 12191684"/>
              <a:gd name="connsiteY1464" fmla="*/ 240105 h 2102199"/>
              <a:gd name="connsiteX1465" fmla="*/ 9033885 w 12191684"/>
              <a:gd name="connsiteY1465" fmla="*/ 239640 h 2102199"/>
              <a:gd name="connsiteX1466" fmla="*/ 8966679 w 12191684"/>
              <a:gd name="connsiteY1466" fmla="*/ 247118 h 2102199"/>
              <a:gd name="connsiteX1467" fmla="*/ 8940001 w 12191684"/>
              <a:gd name="connsiteY1467" fmla="*/ 246924 h 2102199"/>
              <a:gd name="connsiteX1468" fmla="*/ 8992520 w 12191684"/>
              <a:gd name="connsiteY1468" fmla="*/ 243197 h 2102199"/>
              <a:gd name="connsiteX1469" fmla="*/ 8966679 w 12191684"/>
              <a:gd name="connsiteY1469" fmla="*/ 247118 h 2102199"/>
              <a:gd name="connsiteX1470" fmla="*/ 8906500 w 12191684"/>
              <a:gd name="connsiteY1470" fmla="*/ 248832 h 2102199"/>
              <a:gd name="connsiteX1471" fmla="*/ 8882313 w 12191684"/>
              <a:gd name="connsiteY1471" fmla="*/ 251468 h 2102199"/>
              <a:gd name="connsiteX1472" fmla="*/ 8857029 w 12191684"/>
              <a:gd name="connsiteY1472" fmla="*/ 250215 h 2102199"/>
              <a:gd name="connsiteX1473" fmla="*/ 8906500 w 12191684"/>
              <a:gd name="connsiteY1473" fmla="*/ 248832 h 2102199"/>
              <a:gd name="connsiteX1474" fmla="*/ 8814121 w 12191684"/>
              <a:gd name="connsiteY1474" fmla="*/ 250875 h 2102199"/>
              <a:gd name="connsiteX1475" fmla="*/ 8793187 w 12191684"/>
              <a:gd name="connsiteY1475" fmla="*/ 252256 h 2102199"/>
              <a:gd name="connsiteX1476" fmla="*/ 8772607 w 12191684"/>
              <a:gd name="connsiteY1476" fmla="*/ 250312 h 2102199"/>
              <a:gd name="connsiteX1477" fmla="*/ 8814121 w 12191684"/>
              <a:gd name="connsiteY1477" fmla="*/ 250875 h 2102199"/>
              <a:gd name="connsiteX1478" fmla="*/ 6066459 w 12191684"/>
              <a:gd name="connsiteY1478" fmla="*/ 1011090 h 2102199"/>
              <a:gd name="connsiteX1479" fmla="*/ 6378063 w 12191684"/>
              <a:gd name="connsiteY1479" fmla="*/ 874569 h 2102199"/>
              <a:gd name="connsiteX1480" fmla="*/ 7732067 w 12191684"/>
              <a:gd name="connsiteY1480" fmla="*/ 358387 h 2102199"/>
              <a:gd name="connsiteX1481" fmla="*/ 8721668 w 12191684"/>
              <a:gd name="connsiteY1481" fmla="*/ 248477 h 2102199"/>
              <a:gd name="connsiteX1482" fmla="*/ 8523952 w 12191684"/>
              <a:gd name="connsiteY1482" fmla="*/ 260068 h 2102199"/>
              <a:gd name="connsiteX1483" fmla="*/ 7786576 w 12191684"/>
              <a:gd name="connsiteY1483" fmla="*/ 421013 h 2102199"/>
              <a:gd name="connsiteX1484" fmla="*/ 7433774 w 12191684"/>
              <a:gd name="connsiteY1484" fmla="*/ 543122 h 2102199"/>
              <a:gd name="connsiteX1485" fmla="*/ 7078890 w 12191684"/>
              <a:gd name="connsiteY1485" fmla="*/ 675911 h 2102199"/>
              <a:gd name="connsiteX1486" fmla="*/ 6091278 w 12191684"/>
              <a:gd name="connsiteY1486" fmla="*/ 1034919 h 2102199"/>
              <a:gd name="connsiteX1487" fmla="*/ 5927528 w 12191684"/>
              <a:gd name="connsiteY1487" fmla="*/ 1089684 h 2102199"/>
              <a:gd name="connsiteX1488" fmla="*/ 5909700 w 12191684"/>
              <a:gd name="connsiteY1488" fmla="*/ 1080230 h 2102199"/>
              <a:gd name="connsiteX1489" fmla="*/ 5907599 w 12191684"/>
              <a:gd name="connsiteY1489" fmla="*/ 1079115 h 2102199"/>
              <a:gd name="connsiteX1490" fmla="*/ 6066459 w 12191684"/>
              <a:gd name="connsiteY1490" fmla="*/ 1011090 h 2102199"/>
              <a:gd name="connsiteX1491" fmla="*/ 2580045 w 12191684"/>
              <a:gd name="connsiteY1491" fmla="*/ 82896 h 2102199"/>
              <a:gd name="connsiteX1492" fmla="*/ 2916989 w 12191684"/>
              <a:gd name="connsiteY1492" fmla="*/ 63964 h 2102199"/>
              <a:gd name="connsiteX1493" fmla="*/ 5689117 w 12191684"/>
              <a:gd name="connsiteY1493" fmla="*/ 966617 h 2102199"/>
              <a:gd name="connsiteX1494" fmla="*/ 5903434 w 12191684"/>
              <a:gd name="connsiteY1494" fmla="*/ 1079020 h 2102199"/>
              <a:gd name="connsiteX1495" fmla="*/ 5887204 w 12191684"/>
              <a:gd name="connsiteY1495" fmla="*/ 1085903 h 2102199"/>
              <a:gd name="connsiteX1496" fmla="*/ 5673091 w 12191684"/>
              <a:gd name="connsiteY1496" fmla="*/ 988274 h 2102199"/>
              <a:gd name="connsiteX1497" fmla="*/ 5652790 w 12191684"/>
              <a:gd name="connsiteY1497" fmla="*/ 979181 h 2102199"/>
              <a:gd name="connsiteX1498" fmla="*/ 4602248 w 12191684"/>
              <a:gd name="connsiteY1498" fmla="*/ 533054 h 2102199"/>
              <a:gd name="connsiteX1499" fmla="*/ 3887107 w 12191684"/>
              <a:gd name="connsiteY1499" fmla="*/ 297321 h 2102199"/>
              <a:gd name="connsiteX1500" fmla="*/ 3154415 w 12191684"/>
              <a:gd name="connsiteY1500" fmla="*/ 157334 h 2102199"/>
              <a:gd name="connsiteX1501" fmla="*/ 2615684 w 12191684"/>
              <a:gd name="connsiteY1501" fmla="*/ 145176 h 2102199"/>
              <a:gd name="connsiteX1502" fmla="*/ 2194542 w 12191684"/>
              <a:gd name="connsiteY1502" fmla="*/ 201252 h 2102199"/>
              <a:gd name="connsiteX1503" fmla="*/ 2153994 w 12191684"/>
              <a:gd name="connsiteY1503" fmla="*/ 183107 h 2102199"/>
              <a:gd name="connsiteX1504" fmla="*/ 2124676 w 12191684"/>
              <a:gd name="connsiteY1504" fmla="*/ 171357 h 2102199"/>
              <a:gd name="connsiteX1505" fmla="*/ 2580045 w 12191684"/>
              <a:gd name="connsiteY1505" fmla="*/ 82896 h 2102199"/>
              <a:gd name="connsiteX1506" fmla="*/ 2122018 w 12191684"/>
              <a:gd name="connsiteY1506" fmla="*/ 172082 h 2102199"/>
              <a:gd name="connsiteX1507" fmla="*/ 2191976 w 12191684"/>
              <a:gd name="connsiteY1507" fmla="*/ 201778 h 2102199"/>
              <a:gd name="connsiteX1508" fmla="*/ 2112853 w 12191684"/>
              <a:gd name="connsiteY1508" fmla="*/ 219014 h 2102199"/>
              <a:gd name="connsiteX1509" fmla="*/ 2039734 w 12191684"/>
              <a:gd name="connsiteY1509" fmla="*/ 195779 h 2102199"/>
              <a:gd name="connsiteX1510" fmla="*/ 2122018 w 12191684"/>
              <a:gd name="connsiteY1510" fmla="*/ 172082 h 2102199"/>
              <a:gd name="connsiteX1511" fmla="*/ 2036350 w 12191684"/>
              <a:gd name="connsiteY1511" fmla="*/ 196792 h 2102199"/>
              <a:gd name="connsiteX1512" fmla="*/ 2109506 w 12191684"/>
              <a:gd name="connsiteY1512" fmla="*/ 219783 h 2102199"/>
              <a:gd name="connsiteX1513" fmla="*/ 2030643 w 12191684"/>
              <a:gd name="connsiteY1513" fmla="*/ 239081 h 2102199"/>
              <a:gd name="connsiteX1514" fmla="*/ 2014432 w 12191684"/>
              <a:gd name="connsiteY1514" fmla="*/ 235054 h 2102199"/>
              <a:gd name="connsiteX1515" fmla="*/ 1954680 w 12191684"/>
              <a:gd name="connsiteY1515" fmla="*/ 222650 h 2102199"/>
              <a:gd name="connsiteX1516" fmla="*/ 2036350 w 12191684"/>
              <a:gd name="connsiteY1516" fmla="*/ 196792 h 2102199"/>
              <a:gd name="connsiteX1517" fmla="*/ 1950218 w 12191684"/>
              <a:gd name="connsiteY1517" fmla="*/ 224139 h 2102199"/>
              <a:gd name="connsiteX1518" fmla="*/ 2026404 w 12191684"/>
              <a:gd name="connsiteY1518" fmla="*/ 240193 h 2102199"/>
              <a:gd name="connsiteX1519" fmla="*/ 1948322 w 12191684"/>
              <a:gd name="connsiteY1519" fmla="*/ 261401 h 2102199"/>
              <a:gd name="connsiteX1520" fmla="*/ 1944585 w 12191684"/>
              <a:gd name="connsiteY1520" fmla="*/ 260812 h 2102199"/>
              <a:gd name="connsiteX1521" fmla="*/ 1869570 w 12191684"/>
              <a:gd name="connsiteY1521" fmla="*/ 251959 h 2102199"/>
              <a:gd name="connsiteX1522" fmla="*/ 1950218 w 12191684"/>
              <a:gd name="connsiteY1522" fmla="*/ 224139 h 2102199"/>
              <a:gd name="connsiteX1523" fmla="*/ 1866242 w 12191684"/>
              <a:gd name="connsiteY1523" fmla="*/ 253152 h 2102199"/>
              <a:gd name="connsiteX1524" fmla="*/ 1945199 w 12191684"/>
              <a:gd name="connsiteY1524" fmla="*/ 262288 h 2102199"/>
              <a:gd name="connsiteX1525" fmla="*/ 1864960 w 12191684"/>
              <a:gd name="connsiteY1525" fmla="*/ 286142 h 2102199"/>
              <a:gd name="connsiteX1526" fmla="*/ 1783734 w 12191684"/>
              <a:gd name="connsiteY1526" fmla="*/ 283880 h 2102199"/>
              <a:gd name="connsiteX1527" fmla="*/ 1866242 w 12191684"/>
              <a:gd name="connsiteY1527" fmla="*/ 253152 h 2102199"/>
              <a:gd name="connsiteX1528" fmla="*/ 1777559 w 12191684"/>
              <a:gd name="connsiteY1528" fmla="*/ 286257 h 2102199"/>
              <a:gd name="connsiteX1529" fmla="*/ 1858843 w 12191684"/>
              <a:gd name="connsiteY1529" fmla="*/ 288033 h 2102199"/>
              <a:gd name="connsiteX1530" fmla="*/ 1832200 w 12191684"/>
              <a:gd name="connsiteY1530" fmla="*/ 296438 h 2102199"/>
              <a:gd name="connsiteX1531" fmla="*/ 1780805 w 12191684"/>
              <a:gd name="connsiteY1531" fmla="*/ 313265 h 2102199"/>
              <a:gd name="connsiteX1532" fmla="*/ 1697635 w 12191684"/>
              <a:gd name="connsiteY1532" fmla="*/ 318232 h 2102199"/>
              <a:gd name="connsiteX1533" fmla="*/ 1777559 w 12191684"/>
              <a:gd name="connsiteY1533" fmla="*/ 286257 h 2102199"/>
              <a:gd name="connsiteX1534" fmla="*/ 1690788 w 12191684"/>
              <a:gd name="connsiteY1534" fmla="*/ 321073 h 2102199"/>
              <a:gd name="connsiteX1535" fmla="*/ 1773919 w 12191684"/>
              <a:gd name="connsiteY1535" fmla="*/ 315576 h 2102199"/>
              <a:gd name="connsiteX1536" fmla="*/ 1695679 w 12191684"/>
              <a:gd name="connsiteY1536" fmla="*/ 342849 h 2102199"/>
              <a:gd name="connsiteX1537" fmla="*/ 1611551 w 12191684"/>
              <a:gd name="connsiteY1537" fmla="*/ 354890 h 2102199"/>
              <a:gd name="connsiteX1538" fmla="*/ 1690788 w 12191684"/>
              <a:gd name="connsiteY1538" fmla="*/ 321073 h 2102199"/>
              <a:gd name="connsiteX1539" fmla="*/ 1604005 w 12191684"/>
              <a:gd name="connsiteY1539" fmla="*/ 358205 h 2102199"/>
              <a:gd name="connsiteX1540" fmla="*/ 1688016 w 12191684"/>
              <a:gd name="connsiteY1540" fmla="*/ 345641 h 2102199"/>
              <a:gd name="connsiteX1541" fmla="*/ 1609716 w 12191684"/>
              <a:gd name="connsiteY1541" fmla="*/ 374976 h 2102199"/>
              <a:gd name="connsiteX1542" fmla="*/ 1525534 w 12191684"/>
              <a:gd name="connsiteY1542" fmla="*/ 393721 h 2102199"/>
              <a:gd name="connsiteX1543" fmla="*/ 1604005 w 12191684"/>
              <a:gd name="connsiteY1543" fmla="*/ 358205 h 2102199"/>
              <a:gd name="connsiteX1544" fmla="*/ 1515474 w 12191684"/>
              <a:gd name="connsiteY1544" fmla="*/ 398412 h 2102199"/>
              <a:gd name="connsiteX1545" fmla="*/ 1597881 w 12191684"/>
              <a:gd name="connsiteY1545" fmla="*/ 379590 h 2102199"/>
              <a:gd name="connsiteX1546" fmla="*/ 1523320 w 12191684"/>
              <a:gd name="connsiteY1546" fmla="*/ 409538 h 2102199"/>
              <a:gd name="connsiteX1547" fmla="*/ 1440757 w 12191684"/>
              <a:gd name="connsiteY1547" fmla="*/ 434105 h 2102199"/>
              <a:gd name="connsiteX1548" fmla="*/ 1515474 w 12191684"/>
              <a:gd name="connsiteY1548" fmla="*/ 398412 h 2102199"/>
              <a:gd name="connsiteX1549" fmla="*/ 1428862 w 12191684"/>
              <a:gd name="connsiteY1549" fmla="*/ 439929 h 2102199"/>
              <a:gd name="connsiteX1550" fmla="*/ 1508904 w 12191684"/>
              <a:gd name="connsiteY1550" fmla="*/ 415517 h 2102199"/>
              <a:gd name="connsiteX1551" fmla="*/ 1431313 w 12191684"/>
              <a:gd name="connsiteY1551" fmla="*/ 448844 h 2102199"/>
              <a:gd name="connsiteX1552" fmla="*/ 1353717 w 12191684"/>
              <a:gd name="connsiteY1552" fmla="*/ 477650 h 2102199"/>
              <a:gd name="connsiteX1553" fmla="*/ 1428862 w 12191684"/>
              <a:gd name="connsiteY1553" fmla="*/ 439929 h 2102199"/>
              <a:gd name="connsiteX1554" fmla="*/ 1337268 w 12191684"/>
              <a:gd name="connsiteY1554" fmla="*/ 486115 h 2102199"/>
              <a:gd name="connsiteX1555" fmla="*/ 1408020 w 12191684"/>
              <a:gd name="connsiteY1555" fmla="*/ 459208 h 2102199"/>
              <a:gd name="connsiteX1556" fmla="*/ 1344786 w 12191684"/>
              <a:gd name="connsiteY1556" fmla="*/ 488154 h 2102199"/>
              <a:gd name="connsiteX1557" fmla="*/ 1274811 w 12191684"/>
              <a:gd name="connsiteY1557" fmla="*/ 518876 h 2102199"/>
              <a:gd name="connsiteX1558" fmla="*/ 1337268 w 12191684"/>
              <a:gd name="connsiteY1558" fmla="*/ 486115 h 2102199"/>
              <a:gd name="connsiteX1559" fmla="*/ 1210670 w 12191684"/>
              <a:gd name="connsiteY1559" fmla="*/ 553582 h 2102199"/>
              <a:gd name="connsiteX1560" fmla="*/ 1249284 w 12191684"/>
              <a:gd name="connsiteY1560" fmla="*/ 532570 h 2102199"/>
              <a:gd name="connsiteX1561" fmla="*/ 1293986 w 12191684"/>
              <a:gd name="connsiteY1561" fmla="*/ 512306 h 2102199"/>
              <a:gd name="connsiteX1562" fmla="*/ 1210670 w 12191684"/>
              <a:gd name="connsiteY1562" fmla="*/ 553582 h 2102199"/>
              <a:gd name="connsiteX1563" fmla="*/ 1392192 w 12191684"/>
              <a:gd name="connsiteY1563" fmla="*/ 468368 h 2102199"/>
              <a:gd name="connsiteX1564" fmla="*/ 1431993 w 12191684"/>
              <a:gd name="connsiteY1564" fmla="*/ 450576 h 2102199"/>
              <a:gd name="connsiteX1565" fmla="*/ 1474540 w 12191684"/>
              <a:gd name="connsiteY1565" fmla="*/ 435882 h 2102199"/>
              <a:gd name="connsiteX1566" fmla="*/ 1392192 w 12191684"/>
              <a:gd name="connsiteY1566" fmla="*/ 468368 h 2102199"/>
              <a:gd name="connsiteX1567" fmla="*/ 1561020 w 12191684"/>
              <a:gd name="connsiteY1567" fmla="*/ 406283 h 2102199"/>
              <a:gd name="connsiteX1568" fmla="*/ 1612776 w 12191684"/>
              <a:gd name="connsiteY1568" fmla="*/ 388588 h 2102199"/>
              <a:gd name="connsiteX1569" fmla="*/ 1665106 w 12191684"/>
              <a:gd name="connsiteY1569" fmla="*/ 376919 h 2102199"/>
              <a:gd name="connsiteX1570" fmla="*/ 1561020 w 12191684"/>
              <a:gd name="connsiteY1570" fmla="*/ 406283 h 2102199"/>
              <a:gd name="connsiteX1571" fmla="*/ 1736018 w 12191684"/>
              <a:gd name="connsiteY1571" fmla="*/ 361099 h 2102199"/>
              <a:gd name="connsiteX1572" fmla="*/ 1778905 w 12191684"/>
              <a:gd name="connsiteY1572" fmla="*/ 351200 h 2102199"/>
              <a:gd name="connsiteX1573" fmla="*/ 1824784 w 12191684"/>
              <a:gd name="connsiteY1573" fmla="*/ 346530 h 2102199"/>
              <a:gd name="connsiteX1574" fmla="*/ 1736018 w 12191684"/>
              <a:gd name="connsiteY1574" fmla="*/ 361099 h 2102199"/>
              <a:gd name="connsiteX1575" fmla="*/ 1892028 w 12191684"/>
              <a:gd name="connsiteY1575" fmla="*/ 339290 h 2102199"/>
              <a:gd name="connsiteX1576" fmla="*/ 1941927 w 12191684"/>
              <a:gd name="connsiteY1576" fmla="*/ 333557 h 2102199"/>
              <a:gd name="connsiteX1577" fmla="*/ 1990003 w 12191684"/>
              <a:gd name="connsiteY1577" fmla="*/ 335083 h 2102199"/>
              <a:gd name="connsiteX1578" fmla="*/ 1892028 w 12191684"/>
              <a:gd name="connsiteY1578" fmla="*/ 339290 h 2102199"/>
              <a:gd name="connsiteX1579" fmla="*/ 2042430 w 12191684"/>
              <a:gd name="connsiteY1579" fmla="*/ 336126 h 2102199"/>
              <a:gd name="connsiteX1580" fmla="*/ 2074964 w 12191684"/>
              <a:gd name="connsiteY1580" fmla="*/ 336039 h 2102199"/>
              <a:gd name="connsiteX1581" fmla="*/ 2088982 w 12191684"/>
              <a:gd name="connsiteY1581" fmla="*/ 336115 h 2102199"/>
              <a:gd name="connsiteX1582" fmla="*/ 2134121 w 12191684"/>
              <a:gd name="connsiteY1582" fmla="*/ 343481 h 2102199"/>
              <a:gd name="connsiteX1583" fmla="*/ 2042430 w 12191684"/>
              <a:gd name="connsiteY1583" fmla="*/ 336126 h 2102199"/>
              <a:gd name="connsiteX1584" fmla="*/ 2196401 w 12191684"/>
              <a:gd name="connsiteY1584" fmla="*/ 353092 h 2102199"/>
              <a:gd name="connsiteX1585" fmla="*/ 2181230 w 12191684"/>
              <a:gd name="connsiteY1585" fmla="*/ 350173 h 2102199"/>
              <a:gd name="connsiteX1586" fmla="*/ 2226258 w 12191684"/>
              <a:gd name="connsiteY1586" fmla="*/ 355388 h 2102199"/>
              <a:gd name="connsiteX1587" fmla="*/ 2256580 w 12191684"/>
              <a:gd name="connsiteY1587" fmla="*/ 364342 h 2102199"/>
              <a:gd name="connsiteX1588" fmla="*/ 2268199 w 12191684"/>
              <a:gd name="connsiteY1588" fmla="*/ 367870 h 2102199"/>
              <a:gd name="connsiteX1589" fmla="*/ 2196401 w 12191684"/>
              <a:gd name="connsiteY1589" fmla="*/ 353092 h 2102199"/>
              <a:gd name="connsiteX1590" fmla="*/ 2312334 w 12191684"/>
              <a:gd name="connsiteY1590" fmla="*/ 379651 h 2102199"/>
              <a:gd name="connsiteX1591" fmla="*/ 2355261 w 12191684"/>
              <a:gd name="connsiteY1591" fmla="*/ 389808 h 2102199"/>
              <a:gd name="connsiteX1592" fmla="*/ 2395046 w 12191684"/>
              <a:gd name="connsiteY1592" fmla="*/ 407099 h 2102199"/>
              <a:gd name="connsiteX1593" fmla="*/ 2312334 w 12191684"/>
              <a:gd name="connsiteY1593" fmla="*/ 379651 h 2102199"/>
              <a:gd name="connsiteX1594" fmla="*/ 2436058 w 12191684"/>
              <a:gd name="connsiteY1594" fmla="*/ 423439 h 2102199"/>
              <a:gd name="connsiteX1595" fmla="*/ 2477032 w 12191684"/>
              <a:gd name="connsiteY1595" fmla="*/ 438269 h 2102199"/>
              <a:gd name="connsiteX1596" fmla="*/ 2514865 w 12191684"/>
              <a:gd name="connsiteY1596" fmla="*/ 460169 h 2102199"/>
              <a:gd name="connsiteX1597" fmla="*/ 2436058 w 12191684"/>
              <a:gd name="connsiteY1597" fmla="*/ 423439 h 2102199"/>
              <a:gd name="connsiteX1598" fmla="*/ 2553646 w 12191684"/>
              <a:gd name="connsiteY1598" fmla="*/ 480937 h 2102199"/>
              <a:gd name="connsiteX1599" fmla="*/ 2591200 w 12191684"/>
              <a:gd name="connsiteY1599" fmla="*/ 499398 h 2102199"/>
              <a:gd name="connsiteX1600" fmla="*/ 2625668 w 12191684"/>
              <a:gd name="connsiteY1600" fmla="*/ 524656 h 2102199"/>
              <a:gd name="connsiteX1601" fmla="*/ 2553646 w 12191684"/>
              <a:gd name="connsiteY1601" fmla="*/ 480937 h 2102199"/>
              <a:gd name="connsiteX1602" fmla="*/ 2662218 w 12191684"/>
              <a:gd name="connsiteY1602" fmla="*/ 549462 h 2102199"/>
              <a:gd name="connsiteX1603" fmla="*/ 2697819 w 12191684"/>
              <a:gd name="connsiteY1603" fmla="*/ 571751 h 2102199"/>
              <a:gd name="connsiteX1604" fmla="*/ 2729908 w 12191684"/>
              <a:gd name="connsiteY1604" fmla="*/ 600453 h 2102199"/>
              <a:gd name="connsiteX1605" fmla="*/ 2662218 w 12191684"/>
              <a:gd name="connsiteY1605" fmla="*/ 549462 h 2102199"/>
              <a:gd name="connsiteX1606" fmla="*/ 4539410 w 12191684"/>
              <a:gd name="connsiteY1606" fmla="*/ 1463169 h 2102199"/>
              <a:gd name="connsiteX1607" fmla="*/ 3365238 w 12191684"/>
              <a:gd name="connsiteY1607" fmla="*/ 1131114 h 2102199"/>
              <a:gd name="connsiteX1608" fmla="*/ 2836397 w 12191684"/>
              <a:gd name="connsiteY1608" fmla="*/ 694453 h 2102199"/>
              <a:gd name="connsiteX1609" fmla="*/ 2764412 w 12191684"/>
              <a:gd name="connsiteY1609" fmla="*/ 629084 h 2102199"/>
              <a:gd name="connsiteX1610" fmla="*/ 2823290 w 12191684"/>
              <a:gd name="connsiteY1610" fmla="*/ 674126 h 2102199"/>
              <a:gd name="connsiteX1611" fmla="*/ 2973227 w 12191684"/>
              <a:gd name="connsiteY1611" fmla="*/ 788178 h 2102199"/>
              <a:gd name="connsiteX1612" fmla="*/ 3345104 w 12191684"/>
              <a:gd name="connsiteY1612" fmla="*/ 1044166 h 2102199"/>
              <a:gd name="connsiteX1613" fmla="*/ 3920775 w 12191684"/>
              <a:gd name="connsiteY1613" fmla="*/ 1297578 h 2102199"/>
              <a:gd name="connsiteX1614" fmla="*/ 4545155 w 12191684"/>
              <a:gd name="connsiteY1614" fmla="*/ 1380465 h 2102199"/>
              <a:gd name="connsiteX1615" fmla="*/ 5504545 w 12191684"/>
              <a:gd name="connsiteY1615" fmla="*/ 1223331 h 2102199"/>
              <a:gd name="connsiteX1616" fmla="*/ 5684134 w 12191684"/>
              <a:gd name="connsiteY1616" fmla="*/ 1169689 h 2102199"/>
              <a:gd name="connsiteX1617" fmla="*/ 4539410 w 12191684"/>
              <a:gd name="connsiteY1617" fmla="*/ 1463169 h 2102199"/>
              <a:gd name="connsiteX1618" fmla="*/ 9223067 w 12191684"/>
              <a:gd name="connsiteY1618" fmla="*/ 349937 h 2102199"/>
              <a:gd name="connsiteX1619" fmla="*/ 8701050 w 12191684"/>
              <a:gd name="connsiteY1619" fmla="*/ 828816 h 2102199"/>
              <a:gd name="connsiteX1620" fmla="*/ 8035696 w 12191684"/>
              <a:gd name="connsiteY1620" fmla="*/ 1408572 h 2102199"/>
              <a:gd name="connsiteX1621" fmla="*/ 7387631 w 12191684"/>
              <a:gd name="connsiteY1621" fmla="*/ 1595198 h 2102199"/>
              <a:gd name="connsiteX1622" fmla="*/ 6176927 w 12191684"/>
              <a:gd name="connsiteY1622" fmla="*/ 1219957 h 2102199"/>
              <a:gd name="connsiteX1623" fmla="*/ 6345994 w 12191684"/>
              <a:gd name="connsiteY1623" fmla="*/ 1292285 h 2102199"/>
              <a:gd name="connsiteX1624" fmla="*/ 7169205 w 12191684"/>
              <a:gd name="connsiteY1624" fmla="*/ 1515612 h 2102199"/>
              <a:gd name="connsiteX1625" fmla="*/ 7299919 w 12191684"/>
              <a:gd name="connsiteY1625" fmla="*/ 1521061 h 2102199"/>
              <a:gd name="connsiteX1626" fmla="*/ 7581758 w 12191684"/>
              <a:gd name="connsiteY1626" fmla="*/ 1492749 h 2102199"/>
              <a:gd name="connsiteX1627" fmla="*/ 7981949 w 12191684"/>
              <a:gd name="connsiteY1627" fmla="*/ 1331475 h 2102199"/>
              <a:gd name="connsiteX1628" fmla="*/ 8337837 w 12191684"/>
              <a:gd name="connsiteY1628" fmla="*/ 1066694 h 2102199"/>
              <a:gd name="connsiteX1629" fmla="*/ 8635052 w 12191684"/>
              <a:gd name="connsiteY1629" fmla="*/ 797714 h 2102199"/>
              <a:gd name="connsiteX1630" fmla="*/ 9190273 w 12191684"/>
              <a:gd name="connsiteY1630" fmla="*/ 330526 h 2102199"/>
              <a:gd name="connsiteX1631" fmla="*/ 9217918 w 12191684"/>
              <a:gd name="connsiteY1631" fmla="*/ 338822 h 2102199"/>
              <a:gd name="connsiteX1632" fmla="*/ 9231972 w 12191684"/>
              <a:gd name="connsiteY1632" fmla="*/ 343248 h 2102199"/>
              <a:gd name="connsiteX1633" fmla="*/ 9223067 w 12191684"/>
              <a:gd name="connsiteY1633" fmla="*/ 349937 h 2102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</a:cxnLst>
            <a:rect l="l" t="t" r="r" b="b"/>
            <a:pathLst>
              <a:path w="12191684" h="2102199">
                <a:moveTo>
                  <a:pt x="11335344" y="1826536"/>
                </a:moveTo>
                <a:cubicBezTo>
                  <a:pt x="11073136" y="1668908"/>
                  <a:pt x="10841789" y="1459190"/>
                  <a:pt x="10618065" y="1256379"/>
                </a:cubicBezTo>
                <a:cubicBezTo>
                  <a:pt x="10534870" y="1180966"/>
                  <a:pt x="10448849" y="1102984"/>
                  <a:pt x="10362754" y="1029088"/>
                </a:cubicBezTo>
                <a:cubicBezTo>
                  <a:pt x="10164722" y="859131"/>
                  <a:pt x="9993982" y="730325"/>
                  <a:pt x="9825454" y="623729"/>
                </a:cubicBezTo>
                <a:cubicBezTo>
                  <a:pt x="9625284" y="497130"/>
                  <a:pt x="9432440" y="405091"/>
                  <a:pt x="9236528" y="342713"/>
                </a:cubicBezTo>
                <a:cubicBezTo>
                  <a:pt x="9249151" y="333278"/>
                  <a:pt x="9261849" y="323956"/>
                  <a:pt x="9274639" y="314780"/>
                </a:cubicBezTo>
                <a:cubicBezTo>
                  <a:pt x="9728781" y="434463"/>
                  <a:pt x="10114452" y="721403"/>
                  <a:pt x="10399917" y="958242"/>
                </a:cubicBezTo>
                <a:cubicBezTo>
                  <a:pt x="10494062" y="1036421"/>
                  <a:pt x="10587984" y="1119634"/>
                  <a:pt x="10678820" y="1200107"/>
                </a:cubicBezTo>
                <a:cubicBezTo>
                  <a:pt x="10891111" y="1388182"/>
                  <a:pt x="11110615" y="1582657"/>
                  <a:pt x="11355274" y="1733462"/>
                </a:cubicBezTo>
                <a:cubicBezTo>
                  <a:pt x="11476598" y="1808267"/>
                  <a:pt x="11607795" y="1868529"/>
                  <a:pt x="11756301" y="1917703"/>
                </a:cubicBezTo>
                <a:cubicBezTo>
                  <a:pt x="11879522" y="1958491"/>
                  <a:pt x="12014697" y="1991844"/>
                  <a:pt x="12181775" y="2022630"/>
                </a:cubicBezTo>
                <a:lnTo>
                  <a:pt x="12182110" y="2020808"/>
                </a:lnTo>
                <a:cubicBezTo>
                  <a:pt x="11930108" y="1974349"/>
                  <a:pt x="11634920" y="1903685"/>
                  <a:pt x="11356240" y="1731880"/>
                </a:cubicBezTo>
                <a:cubicBezTo>
                  <a:pt x="11111731" y="1581164"/>
                  <a:pt x="10892282" y="1386741"/>
                  <a:pt x="10680047" y="1198719"/>
                </a:cubicBezTo>
                <a:cubicBezTo>
                  <a:pt x="10589211" y="1118234"/>
                  <a:pt x="10495270" y="1035011"/>
                  <a:pt x="10401089" y="956814"/>
                </a:cubicBezTo>
                <a:cubicBezTo>
                  <a:pt x="10203447" y="792822"/>
                  <a:pt x="10034678" y="670358"/>
                  <a:pt x="9869980" y="571407"/>
                </a:cubicBezTo>
                <a:cubicBezTo>
                  <a:pt x="9667616" y="449827"/>
                  <a:pt x="9473471" y="365405"/>
                  <a:pt x="9276610" y="313380"/>
                </a:cubicBezTo>
                <a:cubicBezTo>
                  <a:pt x="9289177" y="304395"/>
                  <a:pt x="9301838" y="295546"/>
                  <a:pt x="9314573" y="286826"/>
                </a:cubicBezTo>
                <a:cubicBezTo>
                  <a:pt x="9317771" y="287494"/>
                  <a:pt x="9320950" y="288124"/>
                  <a:pt x="9324147" y="288810"/>
                </a:cubicBezTo>
                <a:cubicBezTo>
                  <a:pt x="9767431" y="383925"/>
                  <a:pt x="10136110" y="644064"/>
                  <a:pt x="10438289" y="885989"/>
                </a:cubicBezTo>
                <a:cubicBezTo>
                  <a:pt x="10541599" y="968835"/>
                  <a:pt x="10644483" y="1057929"/>
                  <a:pt x="10743963" y="1144093"/>
                </a:cubicBezTo>
                <a:cubicBezTo>
                  <a:pt x="10943612" y="1316989"/>
                  <a:pt x="11150047" y="1495774"/>
                  <a:pt x="11376132" y="1638798"/>
                </a:cubicBezTo>
                <a:cubicBezTo>
                  <a:pt x="11494204" y="1713510"/>
                  <a:pt x="11621014" y="1775167"/>
                  <a:pt x="11763812" y="1827298"/>
                </a:cubicBezTo>
                <a:cubicBezTo>
                  <a:pt x="11883538" y="1871020"/>
                  <a:pt x="12013303" y="1907812"/>
                  <a:pt x="12172126" y="1943079"/>
                </a:cubicBezTo>
                <a:lnTo>
                  <a:pt x="12172535" y="1941276"/>
                </a:lnTo>
                <a:cubicBezTo>
                  <a:pt x="11946636" y="1891099"/>
                  <a:pt x="11652060" y="1811193"/>
                  <a:pt x="11377136" y="1637229"/>
                </a:cubicBezTo>
                <a:cubicBezTo>
                  <a:pt x="11151163" y="1494275"/>
                  <a:pt x="10944765" y="1315539"/>
                  <a:pt x="10745190" y="1142685"/>
                </a:cubicBezTo>
                <a:cubicBezTo>
                  <a:pt x="10645673" y="1056512"/>
                  <a:pt x="10542789" y="967405"/>
                  <a:pt x="10439442" y="884541"/>
                </a:cubicBezTo>
                <a:cubicBezTo>
                  <a:pt x="10242916" y="727202"/>
                  <a:pt x="10076062" y="611167"/>
                  <a:pt x="9914320" y="519372"/>
                </a:cubicBezTo>
                <a:cubicBezTo>
                  <a:pt x="9712588" y="404874"/>
                  <a:pt x="9519669" y="328861"/>
                  <a:pt x="9324537" y="286992"/>
                </a:cubicBezTo>
                <a:cubicBezTo>
                  <a:pt x="9321935" y="286434"/>
                  <a:pt x="9319332" y="285914"/>
                  <a:pt x="9316730" y="285367"/>
                </a:cubicBezTo>
                <a:cubicBezTo>
                  <a:pt x="9329241" y="276824"/>
                  <a:pt x="9341846" y="268418"/>
                  <a:pt x="9354562" y="260148"/>
                </a:cubicBezTo>
                <a:cubicBezTo>
                  <a:pt x="9362129" y="261316"/>
                  <a:pt x="9369695" y="262522"/>
                  <a:pt x="9377262" y="263798"/>
                </a:cubicBezTo>
                <a:cubicBezTo>
                  <a:pt x="9812477" y="337056"/>
                  <a:pt x="10177234" y="582905"/>
                  <a:pt x="10476661" y="813732"/>
                </a:cubicBezTo>
                <a:cubicBezTo>
                  <a:pt x="10590457" y="901669"/>
                  <a:pt x="10703546" y="997450"/>
                  <a:pt x="10812898" y="1090080"/>
                </a:cubicBezTo>
                <a:cubicBezTo>
                  <a:pt x="10998511" y="1247319"/>
                  <a:pt x="11190463" y="1409914"/>
                  <a:pt x="11397010" y="1544131"/>
                </a:cubicBezTo>
                <a:cubicBezTo>
                  <a:pt x="11607647" y="1681055"/>
                  <a:pt x="11843734" y="1779562"/>
                  <a:pt x="12162478" y="1863528"/>
                </a:cubicBezTo>
                <a:lnTo>
                  <a:pt x="12162961" y="1861725"/>
                </a:lnTo>
                <a:cubicBezTo>
                  <a:pt x="11844403" y="1777816"/>
                  <a:pt x="11608483" y="1679386"/>
                  <a:pt x="11398033" y="1542573"/>
                </a:cubicBezTo>
                <a:cubicBezTo>
                  <a:pt x="11191579" y="1408420"/>
                  <a:pt x="10999664" y="1245864"/>
                  <a:pt x="10814088" y="1088661"/>
                </a:cubicBezTo>
                <a:cubicBezTo>
                  <a:pt x="10704717" y="996020"/>
                  <a:pt x="10591628" y="900226"/>
                  <a:pt x="10477795" y="812261"/>
                </a:cubicBezTo>
                <a:cubicBezTo>
                  <a:pt x="10283073" y="662146"/>
                  <a:pt x="10118059" y="552639"/>
                  <a:pt x="9958492" y="467633"/>
                </a:cubicBezTo>
                <a:cubicBezTo>
                  <a:pt x="9759289" y="361507"/>
                  <a:pt x="9569270" y="294231"/>
                  <a:pt x="9377578" y="261965"/>
                </a:cubicBezTo>
                <a:cubicBezTo>
                  <a:pt x="9370681" y="260806"/>
                  <a:pt x="9363802" y="259700"/>
                  <a:pt x="9356905" y="258629"/>
                </a:cubicBezTo>
                <a:cubicBezTo>
                  <a:pt x="9369342" y="250553"/>
                  <a:pt x="9381891" y="242615"/>
                  <a:pt x="9394514" y="234818"/>
                </a:cubicBezTo>
                <a:cubicBezTo>
                  <a:pt x="9406449" y="236002"/>
                  <a:pt x="9418404" y="237318"/>
                  <a:pt x="9430376" y="238787"/>
                </a:cubicBezTo>
                <a:cubicBezTo>
                  <a:pt x="9859011" y="291305"/>
                  <a:pt x="10219213" y="522373"/>
                  <a:pt x="10515033" y="741478"/>
                </a:cubicBezTo>
                <a:cubicBezTo>
                  <a:pt x="10640969" y="835028"/>
                  <a:pt x="10765770" y="938533"/>
                  <a:pt x="10886445" y="1038631"/>
                </a:cubicBezTo>
                <a:cubicBezTo>
                  <a:pt x="11056386" y="1179585"/>
                  <a:pt x="11232108" y="1325340"/>
                  <a:pt x="11417888" y="1449463"/>
                </a:cubicBezTo>
                <a:cubicBezTo>
                  <a:pt x="11624658" y="1587684"/>
                  <a:pt x="11851319" y="1690849"/>
                  <a:pt x="12152829" y="1783970"/>
                </a:cubicBezTo>
                <a:lnTo>
                  <a:pt x="12153386" y="1782194"/>
                </a:lnTo>
                <a:cubicBezTo>
                  <a:pt x="11852045" y="1689126"/>
                  <a:pt x="11625531" y="1586033"/>
                  <a:pt x="11418929" y="1447918"/>
                </a:cubicBezTo>
                <a:cubicBezTo>
                  <a:pt x="11233223" y="1323847"/>
                  <a:pt x="11057538" y="1178125"/>
                  <a:pt x="10887635" y="1037200"/>
                </a:cubicBezTo>
                <a:cubicBezTo>
                  <a:pt x="10766923" y="937085"/>
                  <a:pt x="10642121" y="833565"/>
                  <a:pt x="10516130" y="739985"/>
                </a:cubicBezTo>
                <a:cubicBezTo>
                  <a:pt x="10323824" y="597542"/>
                  <a:pt x="10160632" y="494659"/>
                  <a:pt x="10002553" y="416203"/>
                </a:cubicBezTo>
                <a:cubicBezTo>
                  <a:pt x="9805990" y="318649"/>
                  <a:pt x="9618908" y="260013"/>
                  <a:pt x="9430618" y="236941"/>
                </a:cubicBezTo>
                <a:cubicBezTo>
                  <a:pt x="9419426" y="235571"/>
                  <a:pt x="9408253" y="234364"/>
                  <a:pt x="9397080" y="233232"/>
                </a:cubicBezTo>
                <a:cubicBezTo>
                  <a:pt x="9409480" y="225610"/>
                  <a:pt x="9421973" y="218129"/>
                  <a:pt x="9434540" y="210791"/>
                </a:cubicBezTo>
                <a:cubicBezTo>
                  <a:pt x="9450789" y="211523"/>
                  <a:pt x="9467094" y="212511"/>
                  <a:pt x="9483510" y="213775"/>
                </a:cubicBezTo>
                <a:cubicBezTo>
                  <a:pt x="9909300" y="246586"/>
                  <a:pt x="10278945" y="474412"/>
                  <a:pt x="10553405" y="669224"/>
                </a:cubicBezTo>
                <a:cubicBezTo>
                  <a:pt x="10693525" y="769018"/>
                  <a:pt x="10831899" y="881604"/>
                  <a:pt x="10965717" y="990482"/>
                </a:cubicBezTo>
                <a:cubicBezTo>
                  <a:pt x="11117903" y="1114313"/>
                  <a:pt x="11275276" y="1242363"/>
                  <a:pt x="11438765" y="1354798"/>
                </a:cubicBezTo>
                <a:cubicBezTo>
                  <a:pt x="11639214" y="1492739"/>
                  <a:pt x="11863050" y="1603830"/>
                  <a:pt x="12143180" y="1704408"/>
                </a:cubicBezTo>
                <a:lnTo>
                  <a:pt x="12143812" y="1702658"/>
                </a:lnTo>
                <a:cubicBezTo>
                  <a:pt x="11863831" y="1602138"/>
                  <a:pt x="11640144" y="1491115"/>
                  <a:pt x="11439807" y="1353266"/>
                </a:cubicBezTo>
                <a:cubicBezTo>
                  <a:pt x="11276392" y="1240876"/>
                  <a:pt x="11119056" y="1112850"/>
                  <a:pt x="10966888" y="989041"/>
                </a:cubicBezTo>
                <a:cubicBezTo>
                  <a:pt x="10833051" y="880144"/>
                  <a:pt x="10694659" y="767538"/>
                  <a:pt x="10554483" y="667708"/>
                </a:cubicBezTo>
                <a:cubicBezTo>
                  <a:pt x="10365059" y="533260"/>
                  <a:pt x="10203652" y="437098"/>
                  <a:pt x="10046502" y="365080"/>
                </a:cubicBezTo>
                <a:cubicBezTo>
                  <a:pt x="9852709" y="276272"/>
                  <a:pt x="9668602" y="226173"/>
                  <a:pt x="9483639" y="211921"/>
                </a:cubicBezTo>
                <a:cubicBezTo>
                  <a:pt x="9468247" y="210733"/>
                  <a:pt x="9452853" y="209781"/>
                  <a:pt x="9437497" y="209058"/>
                </a:cubicBezTo>
                <a:cubicBezTo>
                  <a:pt x="9451886" y="200707"/>
                  <a:pt x="9466387" y="192540"/>
                  <a:pt x="9481018" y="184581"/>
                </a:cubicBezTo>
                <a:cubicBezTo>
                  <a:pt x="9499424" y="185535"/>
                  <a:pt x="9517940" y="186918"/>
                  <a:pt x="9536549" y="188755"/>
                </a:cubicBezTo>
                <a:cubicBezTo>
                  <a:pt x="9893572" y="223974"/>
                  <a:pt x="10238733" y="357502"/>
                  <a:pt x="10591777" y="596969"/>
                </a:cubicBezTo>
                <a:cubicBezTo>
                  <a:pt x="10748722" y="703816"/>
                  <a:pt x="10903010" y="827327"/>
                  <a:pt x="11052221" y="946771"/>
                </a:cubicBezTo>
                <a:cubicBezTo>
                  <a:pt x="11184050" y="1052314"/>
                  <a:pt x="11320378" y="1161447"/>
                  <a:pt x="11459625" y="1260134"/>
                </a:cubicBezTo>
                <a:cubicBezTo>
                  <a:pt x="11657080" y="1400147"/>
                  <a:pt x="11871212" y="1516036"/>
                  <a:pt x="12133531" y="1624846"/>
                </a:cubicBezTo>
                <a:lnTo>
                  <a:pt x="12134238" y="1623128"/>
                </a:lnTo>
                <a:cubicBezTo>
                  <a:pt x="11872067" y="1514374"/>
                  <a:pt x="11658047" y="1398546"/>
                  <a:pt x="11460703" y="1258617"/>
                </a:cubicBezTo>
                <a:cubicBezTo>
                  <a:pt x="11321493" y="1159964"/>
                  <a:pt x="11185184" y="1050845"/>
                  <a:pt x="11053374" y="945321"/>
                </a:cubicBezTo>
                <a:cubicBezTo>
                  <a:pt x="10904143" y="825853"/>
                  <a:pt x="10749838" y="702319"/>
                  <a:pt x="10592818" y="595432"/>
                </a:cubicBezTo>
                <a:cubicBezTo>
                  <a:pt x="10239514" y="355784"/>
                  <a:pt x="9894074" y="222156"/>
                  <a:pt x="9536736" y="186905"/>
                </a:cubicBezTo>
                <a:cubicBezTo>
                  <a:pt x="9519167" y="185172"/>
                  <a:pt x="9501654" y="183864"/>
                  <a:pt x="9484161" y="182888"/>
                </a:cubicBezTo>
                <a:cubicBezTo>
                  <a:pt x="9497211" y="175827"/>
                  <a:pt x="9510355" y="168928"/>
                  <a:pt x="9523610" y="162194"/>
                </a:cubicBezTo>
                <a:cubicBezTo>
                  <a:pt x="9545455" y="162099"/>
                  <a:pt x="9567466" y="162601"/>
                  <a:pt x="9589683" y="163741"/>
                </a:cubicBezTo>
                <a:cubicBezTo>
                  <a:pt x="9941871" y="181819"/>
                  <a:pt x="10282218" y="299894"/>
                  <a:pt x="10630149" y="524714"/>
                </a:cubicBezTo>
                <a:cubicBezTo>
                  <a:pt x="10807358" y="639651"/>
                  <a:pt x="10980534" y="776652"/>
                  <a:pt x="11147984" y="909141"/>
                </a:cubicBezTo>
                <a:cubicBezTo>
                  <a:pt x="11256165" y="994723"/>
                  <a:pt x="11368027" y="1083218"/>
                  <a:pt x="11480503" y="1165461"/>
                </a:cubicBezTo>
                <a:cubicBezTo>
                  <a:pt x="11673124" y="1306379"/>
                  <a:pt x="11883556" y="1430616"/>
                  <a:pt x="12123864" y="1545274"/>
                </a:cubicBezTo>
                <a:lnTo>
                  <a:pt x="12124682" y="1543597"/>
                </a:lnTo>
                <a:cubicBezTo>
                  <a:pt x="11884467" y="1428989"/>
                  <a:pt x="11674128" y="1304810"/>
                  <a:pt x="11481599" y="1163963"/>
                </a:cubicBezTo>
                <a:cubicBezTo>
                  <a:pt x="11369143" y="1081738"/>
                  <a:pt x="11257299" y="993254"/>
                  <a:pt x="11149155" y="907683"/>
                </a:cubicBezTo>
                <a:cubicBezTo>
                  <a:pt x="10981649" y="775168"/>
                  <a:pt x="10808455" y="638139"/>
                  <a:pt x="10631171" y="523152"/>
                </a:cubicBezTo>
                <a:cubicBezTo>
                  <a:pt x="10465599" y="416179"/>
                  <a:pt x="10298373" y="331993"/>
                  <a:pt x="10134102" y="272935"/>
                </a:cubicBezTo>
                <a:cubicBezTo>
                  <a:pt x="9955164" y="208603"/>
                  <a:pt x="9772024" y="171238"/>
                  <a:pt x="9589775" y="161883"/>
                </a:cubicBezTo>
                <a:cubicBezTo>
                  <a:pt x="9568917" y="160813"/>
                  <a:pt x="9548151" y="160279"/>
                  <a:pt x="9527440" y="160270"/>
                </a:cubicBezTo>
                <a:cubicBezTo>
                  <a:pt x="9536661" y="155615"/>
                  <a:pt x="9545919" y="151024"/>
                  <a:pt x="9555252" y="146533"/>
                </a:cubicBezTo>
                <a:cubicBezTo>
                  <a:pt x="9584031" y="143088"/>
                  <a:pt x="9613219" y="140459"/>
                  <a:pt x="9642853" y="138723"/>
                </a:cubicBezTo>
                <a:cubicBezTo>
                  <a:pt x="9963047" y="119970"/>
                  <a:pt x="10288947" y="219657"/>
                  <a:pt x="10668539" y="452459"/>
                </a:cubicBezTo>
                <a:cubicBezTo>
                  <a:pt x="10870717" y="576923"/>
                  <a:pt x="11066629" y="731163"/>
                  <a:pt x="11256108" y="880323"/>
                </a:cubicBezTo>
                <a:cubicBezTo>
                  <a:pt x="11336255" y="943423"/>
                  <a:pt x="11419133" y="1008670"/>
                  <a:pt x="11501380" y="1070794"/>
                </a:cubicBezTo>
                <a:cubicBezTo>
                  <a:pt x="11693556" y="1216030"/>
                  <a:pt x="11894004" y="1345207"/>
                  <a:pt x="12114215" y="1465703"/>
                </a:cubicBezTo>
                <a:lnTo>
                  <a:pt x="12115108" y="1464072"/>
                </a:lnTo>
                <a:cubicBezTo>
                  <a:pt x="11894990" y="1343619"/>
                  <a:pt x="11694597" y="1214491"/>
                  <a:pt x="11502496" y="1069312"/>
                </a:cubicBezTo>
                <a:cubicBezTo>
                  <a:pt x="11420268" y="1007199"/>
                  <a:pt x="11337389" y="941956"/>
                  <a:pt x="11257243" y="878862"/>
                </a:cubicBezTo>
                <a:cubicBezTo>
                  <a:pt x="11067744" y="729669"/>
                  <a:pt x="10871776" y="575396"/>
                  <a:pt x="10669506" y="450876"/>
                </a:cubicBezTo>
                <a:cubicBezTo>
                  <a:pt x="10493152" y="342717"/>
                  <a:pt x="10332450" y="265051"/>
                  <a:pt x="10178201" y="213438"/>
                </a:cubicBezTo>
                <a:cubicBezTo>
                  <a:pt x="9993480" y="151627"/>
                  <a:pt x="9818353" y="126581"/>
                  <a:pt x="9642742" y="136866"/>
                </a:cubicBezTo>
                <a:cubicBezTo>
                  <a:pt x="9615097" y="138485"/>
                  <a:pt x="9587675" y="140902"/>
                  <a:pt x="9560384" y="144075"/>
                </a:cubicBezTo>
                <a:cubicBezTo>
                  <a:pt x="9572096" y="138483"/>
                  <a:pt x="9583901" y="133025"/>
                  <a:pt x="9595799" y="127702"/>
                </a:cubicBezTo>
                <a:cubicBezTo>
                  <a:pt x="9628594" y="121957"/>
                  <a:pt x="9661946" y="117239"/>
                  <a:pt x="9695968" y="113701"/>
                </a:cubicBezTo>
                <a:cubicBezTo>
                  <a:pt x="10014915" y="80540"/>
                  <a:pt x="10336132" y="165226"/>
                  <a:pt x="10706911" y="380205"/>
                </a:cubicBezTo>
                <a:cubicBezTo>
                  <a:pt x="10940786" y="516268"/>
                  <a:pt x="11164659" y="693509"/>
                  <a:pt x="11381152" y="864913"/>
                </a:cubicBezTo>
                <a:cubicBezTo>
                  <a:pt x="11427407" y="901522"/>
                  <a:pt x="11475223" y="939379"/>
                  <a:pt x="11522258" y="976124"/>
                </a:cubicBezTo>
                <a:cubicBezTo>
                  <a:pt x="11715214" y="1126985"/>
                  <a:pt x="11911127" y="1264932"/>
                  <a:pt x="12104548" y="1386129"/>
                </a:cubicBezTo>
                <a:lnTo>
                  <a:pt x="12105552" y="1384553"/>
                </a:lnTo>
                <a:cubicBezTo>
                  <a:pt x="11912168" y="1263389"/>
                  <a:pt x="11716311" y="1125481"/>
                  <a:pt x="11523392" y="974659"/>
                </a:cubicBezTo>
                <a:cubicBezTo>
                  <a:pt x="11476375" y="937914"/>
                  <a:pt x="11428559" y="900059"/>
                  <a:pt x="11382305" y="863453"/>
                </a:cubicBezTo>
                <a:cubicBezTo>
                  <a:pt x="11165757" y="692009"/>
                  <a:pt x="10941827" y="514725"/>
                  <a:pt x="10707841" y="378595"/>
                </a:cubicBezTo>
                <a:cubicBezTo>
                  <a:pt x="10535316" y="278565"/>
                  <a:pt x="10376456" y="208175"/>
                  <a:pt x="10222187" y="163404"/>
                </a:cubicBezTo>
                <a:cubicBezTo>
                  <a:pt x="10040739" y="110751"/>
                  <a:pt x="9868548" y="93887"/>
                  <a:pt x="9695782" y="111851"/>
                </a:cubicBezTo>
                <a:cubicBezTo>
                  <a:pt x="9664494" y="115105"/>
                  <a:pt x="9633521" y="119377"/>
                  <a:pt x="9602734" y="124623"/>
                </a:cubicBezTo>
                <a:cubicBezTo>
                  <a:pt x="9613740" y="119760"/>
                  <a:pt x="9624820" y="115010"/>
                  <a:pt x="9635974" y="110386"/>
                </a:cubicBezTo>
                <a:cubicBezTo>
                  <a:pt x="9672952" y="101727"/>
                  <a:pt x="9710617" y="94437"/>
                  <a:pt x="9749101" y="88679"/>
                </a:cubicBezTo>
                <a:cubicBezTo>
                  <a:pt x="10062917" y="41715"/>
                  <a:pt x="10388781" y="113446"/>
                  <a:pt x="10745302" y="307951"/>
                </a:cubicBezTo>
                <a:cubicBezTo>
                  <a:pt x="11021248" y="458918"/>
                  <a:pt x="11280370" y="668722"/>
                  <a:pt x="11530977" y="871617"/>
                </a:cubicBezTo>
                <a:lnTo>
                  <a:pt x="11543118" y="881455"/>
                </a:lnTo>
                <a:cubicBezTo>
                  <a:pt x="11759033" y="1056315"/>
                  <a:pt x="11934347" y="1191392"/>
                  <a:pt x="12094899" y="1306547"/>
                </a:cubicBezTo>
                <a:lnTo>
                  <a:pt x="12095977" y="1305035"/>
                </a:lnTo>
                <a:cubicBezTo>
                  <a:pt x="11935462" y="1189899"/>
                  <a:pt x="11760168" y="1054846"/>
                  <a:pt x="11544289" y="880009"/>
                </a:cubicBezTo>
                <a:lnTo>
                  <a:pt x="11532148" y="870172"/>
                </a:lnTo>
                <a:cubicBezTo>
                  <a:pt x="11281486" y="667223"/>
                  <a:pt x="11022289" y="457366"/>
                  <a:pt x="10746194" y="306319"/>
                </a:cubicBezTo>
                <a:cubicBezTo>
                  <a:pt x="10577536" y="214306"/>
                  <a:pt x="10420553" y="151264"/>
                  <a:pt x="10266267" y="113588"/>
                </a:cubicBezTo>
                <a:cubicBezTo>
                  <a:pt x="10090730" y="70728"/>
                  <a:pt x="9916644" y="61726"/>
                  <a:pt x="9748822" y="86839"/>
                </a:cubicBezTo>
                <a:cubicBezTo>
                  <a:pt x="9714596" y="91961"/>
                  <a:pt x="9680798" y="98278"/>
                  <a:pt x="9647278" y="105774"/>
                </a:cubicBezTo>
                <a:cubicBezTo>
                  <a:pt x="9657020" y="101827"/>
                  <a:pt x="9666798" y="97962"/>
                  <a:pt x="9676670" y="94203"/>
                </a:cubicBezTo>
                <a:cubicBezTo>
                  <a:pt x="9717533" y="82305"/>
                  <a:pt x="9759345" y="72042"/>
                  <a:pt x="9802215" y="63652"/>
                </a:cubicBezTo>
                <a:cubicBezTo>
                  <a:pt x="10115754" y="2302"/>
                  <a:pt x="10436802" y="58577"/>
                  <a:pt x="10783674" y="235695"/>
                </a:cubicBezTo>
                <a:cubicBezTo>
                  <a:pt x="11063097" y="378603"/>
                  <a:pt x="11323836" y="585014"/>
                  <a:pt x="11563995" y="786782"/>
                </a:cubicBezTo>
                <a:cubicBezTo>
                  <a:pt x="11635887" y="847194"/>
                  <a:pt x="11706978" y="907745"/>
                  <a:pt x="11775710" y="966301"/>
                </a:cubicBezTo>
                <a:cubicBezTo>
                  <a:pt x="11883556" y="1058148"/>
                  <a:pt x="11985398" y="1144901"/>
                  <a:pt x="12085250" y="1226960"/>
                </a:cubicBezTo>
                <a:lnTo>
                  <a:pt x="12086421" y="1225525"/>
                </a:lnTo>
                <a:cubicBezTo>
                  <a:pt x="11986587" y="1143477"/>
                  <a:pt x="11884746" y="1056728"/>
                  <a:pt x="11776918" y="964888"/>
                </a:cubicBezTo>
                <a:cubicBezTo>
                  <a:pt x="11708168" y="906330"/>
                  <a:pt x="11637076" y="845779"/>
                  <a:pt x="11565184" y="785362"/>
                </a:cubicBezTo>
                <a:cubicBezTo>
                  <a:pt x="11324952" y="583523"/>
                  <a:pt x="11064101" y="377034"/>
                  <a:pt x="10784529" y="234043"/>
                </a:cubicBezTo>
                <a:cubicBezTo>
                  <a:pt x="10437267" y="56727"/>
                  <a:pt x="10115828" y="396"/>
                  <a:pt x="9801862" y="61834"/>
                </a:cubicBezTo>
                <a:cubicBezTo>
                  <a:pt x="9767283" y="68601"/>
                  <a:pt x="9733187" y="76571"/>
                  <a:pt x="9699389" y="85740"/>
                </a:cubicBezTo>
                <a:cubicBezTo>
                  <a:pt x="9749752" y="67454"/>
                  <a:pt x="9801676" y="51629"/>
                  <a:pt x="9855349" y="38630"/>
                </a:cubicBezTo>
                <a:cubicBezTo>
                  <a:pt x="9959570" y="13389"/>
                  <a:pt x="10061728" y="1757"/>
                  <a:pt x="10162045" y="1757"/>
                </a:cubicBezTo>
                <a:cubicBezTo>
                  <a:pt x="10869062" y="1757"/>
                  <a:pt x="11478681" y="580658"/>
                  <a:pt x="11980657" y="1057391"/>
                </a:cubicBezTo>
                <a:cubicBezTo>
                  <a:pt x="12013452" y="1088541"/>
                  <a:pt x="12044425" y="1117963"/>
                  <a:pt x="12075583" y="1147376"/>
                </a:cubicBezTo>
                <a:lnTo>
                  <a:pt x="12076865" y="1146022"/>
                </a:lnTo>
                <a:cubicBezTo>
                  <a:pt x="12045707" y="1116613"/>
                  <a:pt x="12014734" y="1087189"/>
                  <a:pt x="11981939" y="1056043"/>
                </a:cubicBezTo>
                <a:cubicBezTo>
                  <a:pt x="11697961" y="786360"/>
                  <a:pt x="11376114" y="480694"/>
                  <a:pt x="11020393" y="267917"/>
                </a:cubicBezTo>
                <a:cubicBezTo>
                  <a:pt x="10609327" y="22040"/>
                  <a:pt x="10228081" y="-53553"/>
                  <a:pt x="9854903" y="36823"/>
                </a:cubicBezTo>
                <a:cubicBezTo>
                  <a:pt x="9793831" y="51616"/>
                  <a:pt x="9734377" y="70049"/>
                  <a:pt x="9675629" y="92388"/>
                </a:cubicBezTo>
                <a:cubicBezTo>
                  <a:pt x="9647910" y="100420"/>
                  <a:pt x="9620377" y="109302"/>
                  <a:pt x="9592936" y="119050"/>
                </a:cubicBezTo>
                <a:cubicBezTo>
                  <a:pt x="9565403" y="126345"/>
                  <a:pt x="9538000" y="134477"/>
                  <a:pt x="9510616" y="143486"/>
                </a:cubicBezTo>
                <a:cubicBezTo>
                  <a:pt x="9485257" y="149558"/>
                  <a:pt x="9459936" y="156341"/>
                  <a:pt x="9434577" y="163865"/>
                </a:cubicBezTo>
                <a:cubicBezTo>
                  <a:pt x="9374436" y="168517"/>
                  <a:pt x="9314257" y="177695"/>
                  <a:pt x="9253073" y="191577"/>
                </a:cubicBezTo>
                <a:cubicBezTo>
                  <a:pt x="9251549" y="191921"/>
                  <a:pt x="9250043" y="192293"/>
                  <a:pt x="9248537" y="192642"/>
                </a:cubicBezTo>
                <a:cubicBezTo>
                  <a:pt x="9230988" y="195048"/>
                  <a:pt x="9213363" y="197783"/>
                  <a:pt x="9195645" y="200940"/>
                </a:cubicBezTo>
                <a:cubicBezTo>
                  <a:pt x="9145877" y="209800"/>
                  <a:pt x="9095830" y="221579"/>
                  <a:pt x="9044854" y="236407"/>
                </a:cubicBezTo>
                <a:cubicBezTo>
                  <a:pt x="9043813" y="236526"/>
                  <a:pt x="9042791" y="236625"/>
                  <a:pt x="9041767" y="236746"/>
                </a:cubicBezTo>
                <a:cubicBezTo>
                  <a:pt x="9030465" y="238064"/>
                  <a:pt x="9019142" y="239529"/>
                  <a:pt x="9007803" y="241070"/>
                </a:cubicBezTo>
                <a:cubicBezTo>
                  <a:pt x="8980436" y="242427"/>
                  <a:pt x="8952847" y="244413"/>
                  <a:pt x="8925053" y="247006"/>
                </a:cubicBezTo>
                <a:cubicBezTo>
                  <a:pt x="8896609" y="247224"/>
                  <a:pt x="8867941" y="248040"/>
                  <a:pt x="8839033" y="249481"/>
                </a:cubicBezTo>
                <a:cubicBezTo>
                  <a:pt x="8808804" y="248414"/>
                  <a:pt x="8778333" y="247982"/>
                  <a:pt x="8747546" y="248174"/>
                </a:cubicBezTo>
                <a:cubicBezTo>
                  <a:pt x="8658439" y="241072"/>
                  <a:pt x="8567455" y="238858"/>
                  <a:pt x="8474872" y="241619"/>
                </a:cubicBezTo>
                <a:cubicBezTo>
                  <a:pt x="8241368" y="248581"/>
                  <a:pt x="7991301" y="287263"/>
                  <a:pt x="7731584" y="356587"/>
                </a:cubicBezTo>
                <a:cubicBezTo>
                  <a:pt x="7263777" y="481467"/>
                  <a:pt x="6813131" y="680443"/>
                  <a:pt x="6377301" y="872868"/>
                </a:cubicBezTo>
                <a:cubicBezTo>
                  <a:pt x="6275236" y="917933"/>
                  <a:pt x="6169695" y="964535"/>
                  <a:pt x="6065715" y="1009382"/>
                </a:cubicBezTo>
                <a:cubicBezTo>
                  <a:pt x="6013828" y="1031767"/>
                  <a:pt x="5960397" y="1054807"/>
                  <a:pt x="5905647" y="1078081"/>
                </a:cubicBezTo>
                <a:cubicBezTo>
                  <a:pt x="5830744" y="1038378"/>
                  <a:pt x="5759874" y="1000821"/>
                  <a:pt x="5689972" y="964962"/>
                </a:cubicBezTo>
                <a:cubicBezTo>
                  <a:pt x="5166802" y="696549"/>
                  <a:pt x="4692954" y="460591"/>
                  <a:pt x="4191907" y="291296"/>
                </a:cubicBezTo>
                <a:cubicBezTo>
                  <a:pt x="3911721" y="196626"/>
                  <a:pt x="3652413" y="132948"/>
                  <a:pt x="3399185" y="96623"/>
                </a:cubicBezTo>
                <a:cubicBezTo>
                  <a:pt x="3118033" y="56296"/>
                  <a:pt x="2842365" y="51055"/>
                  <a:pt x="2579822" y="81048"/>
                </a:cubicBezTo>
                <a:cubicBezTo>
                  <a:pt x="2427171" y="98490"/>
                  <a:pt x="2275896" y="127929"/>
                  <a:pt x="2121888" y="170300"/>
                </a:cubicBezTo>
                <a:cubicBezTo>
                  <a:pt x="1996026" y="122692"/>
                  <a:pt x="1875668" y="109256"/>
                  <a:pt x="1754947" y="129265"/>
                </a:cubicBezTo>
                <a:cubicBezTo>
                  <a:pt x="1637943" y="148660"/>
                  <a:pt x="1517638" y="195667"/>
                  <a:pt x="1387159" y="272969"/>
                </a:cubicBezTo>
                <a:cubicBezTo>
                  <a:pt x="1272080" y="341148"/>
                  <a:pt x="1164122" y="423389"/>
                  <a:pt x="1059717" y="502921"/>
                </a:cubicBezTo>
                <a:cubicBezTo>
                  <a:pt x="1042133" y="516318"/>
                  <a:pt x="1024675" y="529616"/>
                  <a:pt x="1007329" y="542738"/>
                </a:cubicBezTo>
                <a:lnTo>
                  <a:pt x="1008452" y="544219"/>
                </a:lnTo>
                <a:cubicBezTo>
                  <a:pt x="1025799" y="531098"/>
                  <a:pt x="1043260" y="517798"/>
                  <a:pt x="1060845" y="504401"/>
                </a:cubicBezTo>
                <a:cubicBezTo>
                  <a:pt x="1263899" y="349720"/>
                  <a:pt x="1494044" y="174397"/>
                  <a:pt x="1755252" y="131100"/>
                </a:cubicBezTo>
                <a:cubicBezTo>
                  <a:pt x="1885447" y="109520"/>
                  <a:pt x="2007404" y="129286"/>
                  <a:pt x="2119229" y="171038"/>
                </a:cubicBezTo>
                <a:cubicBezTo>
                  <a:pt x="2091826" y="178602"/>
                  <a:pt x="2064330" y="186574"/>
                  <a:pt x="2036722" y="194964"/>
                </a:cubicBezTo>
                <a:cubicBezTo>
                  <a:pt x="1926366" y="165109"/>
                  <a:pt x="1807355" y="155064"/>
                  <a:pt x="1682011" y="180627"/>
                </a:cubicBezTo>
                <a:cubicBezTo>
                  <a:pt x="1564560" y="204803"/>
                  <a:pt x="1443270" y="255084"/>
                  <a:pt x="1311207" y="334341"/>
                </a:cubicBezTo>
                <a:cubicBezTo>
                  <a:pt x="1194632" y="404303"/>
                  <a:pt x="1084571" y="487357"/>
                  <a:pt x="978132" y="567676"/>
                </a:cubicBezTo>
                <a:cubicBezTo>
                  <a:pt x="959764" y="581535"/>
                  <a:pt x="941519" y="595304"/>
                  <a:pt x="923385" y="608894"/>
                </a:cubicBezTo>
                <a:lnTo>
                  <a:pt x="924501" y="610381"/>
                </a:lnTo>
                <a:cubicBezTo>
                  <a:pt x="942636" y="596791"/>
                  <a:pt x="960883" y="583021"/>
                  <a:pt x="979253" y="569159"/>
                </a:cubicBezTo>
                <a:cubicBezTo>
                  <a:pt x="1196037" y="405573"/>
                  <a:pt x="1420204" y="236419"/>
                  <a:pt x="1682384" y="182449"/>
                </a:cubicBezTo>
                <a:cubicBezTo>
                  <a:pt x="1806305" y="157174"/>
                  <a:pt x="1924042" y="166810"/>
                  <a:pt x="2033339" y="195996"/>
                </a:cubicBezTo>
                <a:cubicBezTo>
                  <a:pt x="2006158" y="204288"/>
                  <a:pt x="1978886" y="212979"/>
                  <a:pt x="1951464" y="222081"/>
                </a:cubicBezTo>
                <a:cubicBezTo>
                  <a:pt x="1833266" y="201665"/>
                  <a:pt x="1720691" y="204966"/>
                  <a:pt x="1609074" y="231988"/>
                </a:cubicBezTo>
                <a:cubicBezTo>
                  <a:pt x="1491196" y="260929"/>
                  <a:pt x="1368938" y="314469"/>
                  <a:pt x="1235315" y="395668"/>
                </a:cubicBezTo>
                <a:cubicBezTo>
                  <a:pt x="1117264" y="467403"/>
                  <a:pt x="1005122" y="551258"/>
                  <a:pt x="896672" y="632350"/>
                </a:cubicBezTo>
                <a:cubicBezTo>
                  <a:pt x="877478" y="646700"/>
                  <a:pt x="858406" y="660964"/>
                  <a:pt x="839441" y="675052"/>
                </a:cubicBezTo>
                <a:lnTo>
                  <a:pt x="840549" y="676545"/>
                </a:lnTo>
                <a:cubicBezTo>
                  <a:pt x="859516" y="662454"/>
                  <a:pt x="878588" y="648193"/>
                  <a:pt x="897783" y="633839"/>
                </a:cubicBezTo>
                <a:cubicBezTo>
                  <a:pt x="1118336" y="468924"/>
                  <a:pt x="1346398" y="298394"/>
                  <a:pt x="1609515" y="233795"/>
                </a:cubicBezTo>
                <a:cubicBezTo>
                  <a:pt x="1727369" y="205262"/>
                  <a:pt x="1840639" y="205838"/>
                  <a:pt x="1946946" y="223585"/>
                </a:cubicBezTo>
                <a:cubicBezTo>
                  <a:pt x="1935940" y="227253"/>
                  <a:pt x="1924934" y="230968"/>
                  <a:pt x="1913891" y="234766"/>
                </a:cubicBezTo>
                <a:cubicBezTo>
                  <a:pt x="1897922" y="240260"/>
                  <a:pt x="1881933" y="245896"/>
                  <a:pt x="1865908" y="251648"/>
                </a:cubicBezTo>
                <a:cubicBezTo>
                  <a:pt x="1751774" y="242619"/>
                  <a:pt x="1643226" y="253104"/>
                  <a:pt x="1536144" y="283348"/>
                </a:cubicBezTo>
                <a:cubicBezTo>
                  <a:pt x="1272659" y="357772"/>
                  <a:pt x="1041477" y="529222"/>
                  <a:pt x="817907" y="695026"/>
                </a:cubicBezTo>
                <a:cubicBezTo>
                  <a:pt x="797394" y="710241"/>
                  <a:pt x="776183" y="725971"/>
                  <a:pt x="755499" y="741206"/>
                </a:cubicBezTo>
                <a:lnTo>
                  <a:pt x="756601" y="742705"/>
                </a:lnTo>
                <a:cubicBezTo>
                  <a:pt x="777287" y="727467"/>
                  <a:pt x="798500" y="711736"/>
                  <a:pt x="819013" y="696521"/>
                </a:cubicBezTo>
                <a:cubicBezTo>
                  <a:pt x="1042449" y="530815"/>
                  <a:pt x="1273491" y="359469"/>
                  <a:pt x="1536651" y="285138"/>
                </a:cubicBezTo>
                <a:cubicBezTo>
                  <a:pt x="1650241" y="253054"/>
                  <a:pt x="1759089" y="245235"/>
                  <a:pt x="1862506" y="252877"/>
                </a:cubicBezTo>
                <a:cubicBezTo>
                  <a:pt x="1834879" y="262833"/>
                  <a:pt x="1807195" y="273168"/>
                  <a:pt x="1779420" y="283913"/>
                </a:cubicBezTo>
                <a:cubicBezTo>
                  <a:pt x="1669888" y="285043"/>
                  <a:pt x="1565690" y="301835"/>
                  <a:pt x="1463215" y="334715"/>
                </a:cubicBezTo>
                <a:cubicBezTo>
                  <a:pt x="1199198" y="419427"/>
                  <a:pt x="964551" y="591993"/>
                  <a:pt x="737633" y="758875"/>
                </a:cubicBezTo>
                <a:cubicBezTo>
                  <a:pt x="715918" y="774845"/>
                  <a:pt x="693462" y="791359"/>
                  <a:pt x="671555" y="807366"/>
                </a:cubicBezTo>
                <a:lnTo>
                  <a:pt x="672652" y="808868"/>
                </a:lnTo>
                <a:cubicBezTo>
                  <a:pt x="694563" y="792859"/>
                  <a:pt x="717019" y="776343"/>
                  <a:pt x="738735" y="760374"/>
                </a:cubicBezTo>
                <a:cubicBezTo>
                  <a:pt x="965535" y="593578"/>
                  <a:pt x="1200055" y="421104"/>
                  <a:pt x="1463784" y="336485"/>
                </a:cubicBezTo>
                <a:cubicBezTo>
                  <a:pt x="1570095" y="302374"/>
                  <a:pt x="1673974" y="287946"/>
                  <a:pt x="1773200" y="286336"/>
                </a:cubicBezTo>
                <a:cubicBezTo>
                  <a:pt x="1746406" y="296752"/>
                  <a:pt x="1719526" y="307542"/>
                  <a:pt x="1692531" y="318717"/>
                </a:cubicBezTo>
                <a:cubicBezTo>
                  <a:pt x="1587890" y="328671"/>
                  <a:pt x="1488184" y="350930"/>
                  <a:pt x="1390286" y="386078"/>
                </a:cubicBezTo>
                <a:cubicBezTo>
                  <a:pt x="1125825" y="481030"/>
                  <a:pt x="887811" y="654650"/>
                  <a:pt x="657634" y="822551"/>
                </a:cubicBezTo>
                <a:cubicBezTo>
                  <a:pt x="634627" y="839333"/>
                  <a:pt x="610838" y="856688"/>
                  <a:pt x="587611" y="873522"/>
                </a:cubicBezTo>
                <a:lnTo>
                  <a:pt x="588702" y="875030"/>
                </a:lnTo>
                <a:cubicBezTo>
                  <a:pt x="611930" y="858192"/>
                  <a:pt x="635720" y="840837"/>
                  <a:pt x="658729" y="824055"/>
                </a:cubicBezTo>
                <a:cubicBezTo>
                  <a:pt x="888800" y="656227"/>
                  <a:pt x="1126702" y="482689"/>
                  <a:pt x="1390912" y="387828"/>
                </a:cubicBezTo>
                <a:cubicBezTo>
                  <a:pt x="1491780" y="351612"/>
                  <a:pt x="1590643" y="331190"/>
                  <a:pt x="1685591" y="321586"/>
                </a:cubicBezTo>
                <a:cubicBezTo>
                  <a:pt x="1658960" y="332668"/>
                  <a:pt x="1632211" y="344135"/>
                  <a:pt x="1605327" y="355979"/>
                </a:cubicBezTo>
                <a:cubicBezTo>
                  <a:pt x="1505822" y="373446"/>
                  <a:pt x="1410725" y="400379"/>
                  <a:pt x="1317357" y="437444"/>
                </a:cubicBezTo>
                <a:cubicBezTo>
                  <a:pt x="1052550" y="542563"/>
                  <a:pt x="811272" y="717175"/>
                  <a:pt x="577936" y="886038"/>
                </a:cubicBezTo>
                <a:cubicBezTo>
                  <a:pt x="553539" y="903694"/>
                  <a:pt x="528311" y="921952"/>
                  <a:pt x="503666" y="939678"/>
                </a:cubicBezTo>
                <a:lnTo>
                  <a:pt x="504754" y="941190"/>
                </a:lnTo>
                <a:cubicBezTo>
                  <a:pt x="529396" y="923461"/>
                  <a:pt x="554626" y="905205"/>
                  <a:pt x="579025" y="887547"/>
                </a:cubicBezTo>
                <a:cubicBezTo>
                  <a:pt x="812268" y="718750"/>
                  <a:pt x="1053452" y="544208"/>
                  <a:pt x="1318041" y="439172"/>
                </a:cubicBezTo>
                <a:cubicBezTo>
                  <a:pt x="1413694" y="401200"/>
                  <a:pt x="1507439" y="375760"/>
                  <a:pt x="1597758" y="359331"/>
                </a:cubicBezTo>
                <a:cubicBezTo>
                  <a:pt x="1571257" y="371068"/>
                  <a:pt x="1544619" y="383180"/>
                  <a:pt x="1517820" y="395679"/>
                </a:cubicBezTo>
                <a:cubicBezTo>
                  <a:pt x="1423700" y="419384"/>
                  <a:pt x="1333314" y="450175"/>
                  <a:pt x="1244428" y="488811"/>
                </a:cubicBezTo>
                <a:cubicBezTo>
                  <a:pt x="979430" y="604001"/>
                  <a:pt x="735034" y="779511"/>
                  <a:pt x="498682" y="949244"/>
                </a:cubicBezTo>
                <a:cubicBezTo>
                  <a:pt x="472748" y="967868"/>
                  <a:pt x="445930" y="987125"/>
                  <a:pt x="419722" y="1005838"/>
                </a:cubicBezTo>
                <a:lnTo>
                  <a:pt x="420804" y="1007352"/>
                </a:lnTo>
                <a:cubicBezTo>
                  <a:pt x="447016" y="988634"/>
                  <a:pt x="473833" y="969376"/>
                  <a:pt x="499768" y="950751"/>
                </a:cubicBezTo>
                <a:cubicBezTo>
                  <a:pt x="736038" y="781076"/>
                  <a:pt x="980354" y="605625"/>
                  <a:pt x="1245170" y="490515"/>
                </a:cubicBezTo>
                <a:cubicBezTo>
                  <a:pt x="1329934" y="453670"/>
                  <a:pt x="1416975" y="423714"/>
                  <a:pt x="1507887" y="400319"/>
                </a:cubicBezTo>
                <a:cubicBezTo>
                  <a:pt x="1482326" y="412314"/>
                  <a:pt x="1456621" y="424655"/>
                  <a:pt x="1430740" y="437364"/>
                </a:cubicBezTo>
                <a:cubicBezTo>
                  <a:pt x="1341813" y="466215"/>
                  <a:pt x="1255871" y="500343"/>
                  <a:pt x="1171501" y="540178"/>
                </a:cubicBezTo>
                <a:cubicBezTo>
                  <a:pt x="906543" y="665280"/>
                  <a:pt x="659251" y="841544"/>
                  <a:pt x="420098" y="1012001"/>
                </a:cubicBezTo>
                <a:cubicBezTo>
                  <a:pt x="392407" y="1031738"/>
                  <a:pt x="363774" y="1052149"/>
                  <a:pt x="335776" y="1071998"/>
                </a:cubicBezTo>
                <a:lnTo>
                  <a:pt x="336853" y="1073512"/>
                </a:lnTo>
                <a:cubicBezTo>
                  <a:pt x="364855" y="1053660"/>
                  <a:pt x="393487" y="1033253"/>
                  <a:pt x="421178" y="1013515"/>
                </a:cubicBezTo>
                <a:cubicBezTo>
                  <a:pt x="660262" y="843104"/>
                  <a:pt x="907488" y="666888"/>
                  <a:pt x="1172295" y="541858"/>
                </a:cubicBezTo>
                <a:cubicBezTo>
                  <a:pt x="1252708" y="503890"/>
                  <a:pt x="1334550" y="471101"/>
                  <a:pt x="1419052" y="443132"/>
                </a:cubicBezTo>
                <a:cubicBezTo>
                  <a:pt x="1392922" y="456048"/>
                  <a:pt x="1366616" y="469333"/>
                  <a:pt x="1340112" y="482993"/>
                </a:cubicBezTo>
                <a:cubicBezTo>
                  <a:pt x="1257882" y="515392"/>
                  <a:pt x="1177504" y="551509"/>
                  <a:pt x="1098576" y="591543"/>
                </a:cubicBezTo>
                <a:cubicBezTo>
                  <a:pt x="832345" y="727754"/>
                  <a:pt x="580689" y="905700"/>
                  <a:pt x="337316" y="1077789"/>
                </a:cubicBezTo>
                <a:cubicBezTo>
                  <a:pt x="308721" y="1098011"/>
                  <a:pt x="280230" y="1118156"/>
                  <a:pt x="251832" y="1138151"/>
                </a:cubicBezTo>
                <a:lnTo>
                  <a:pt x="252903" y="1139671"/>
                </a:lnTo>
                <a:cubicBezTo>
                  <a:pt x="281301" y="1119673"/>
                  <a:pt x="309794" y="1099526"/>
                  <a:pt x="338390" y="1079306"/>
                </a:cubicBezTo>
                <a:cubicBezTo>
                  <a:pt x="581708" y="907256"/>
                  <a:pt x="833312" y="729347"/>
                  <a:pt x="1099420" y="593197"/>
                </a:cubicBezTo>
                <a:cubicBezTo>
                  <a:pt x="1172786" y="555986"/>
                  <a:pt x="1247399" y="522142"/>
                  <a:pt x="1323596" y="491540"/>
                </a:cubicBezTo>
                <a:cubicBezTo>
                  <a:pt x="1312423" y="497348"/>
                  <a:pt x="1301222" y="503206"/>
                  <a:pt x="1289976" y="509147"/>
                </a:cubicBezTo>
                <a:cubicBezTo>
                  <a:pt x="1277875" y="515541"/>
                  <a:pt x="1265797" y="521986"/>
                  <a:pt x="1253733" y="528473"/>
                </a:cubicBezTo>
                <a:cubicBezTo>
                  <a:pt x="1177153" y="563645"/>
                  <a:pt x="1101229" y="601731"/>
                  <a:pt x="1025651" y="642906"/>
                </a:cubicBezTo>
                <a:cubicBezTo>
                  <a:pt x="760645" y="788154"/>
                  <a:pt x="507255" y="966087"/>
                  <a:pt x="262208" y="1138162"/>
                </a:cubicBezTo>
                <a:cubicBezTo>
                  <a:pt x="230665" y="1160311"/>
                  <a:pt x="199229" y="1182384"/>
                  <a:pt x="167890" y="1204309"/>
                </a:cubicBezTo>
                <a:lnTo>
                  <a:pt x="168953" y="1205831"/>
                </a:lnTo>
                <a:cubicBezTo>
                  <a:pt x="200296" y="1183907"/>
                  <a:pt x="231734" y="1161832"/>
                  <a:pt x="263277" y="1139683"/>
                </a:cubicBezTo>
                <a:cubicBezTo>
                  <a:pt x="508283" y="967636"/>
                  <a:pt x="761628" y="789732"/>
                  <a:pt x="1026543" y="644536"/>
                </a:cubicBezTo>
                <a:cubicBezTo>
                  <a:pt x="1093157" y="608245"/>
                  <a:pt x="1160040" y="574361"/>
                  <a:pt x="1227402" y="542747"/>
                </a:cubicBezTo>
                <a:cubicBezTo>
                  <a:pt x="1207356" y="553656"/>
                  <a:pt x="1187357" y="564681"/>
                  <a:pt x="1167411" y="575828"/>
                </a:cubicBezTo>
                <a:cubicBezTo>
                  <a:pt x="1096360" y="612824"/>
                  <a:pt x="1024879" y="652254"/>
                  <a:pt x="952731" y="694271"/>
                </a:cubicBezTo>
                <a:cubicBezTo>
                  <a:pt x="690499" y="847458"/>
                  <a:pt x="436915" y="1024344"/>
                  <a:pt x="191683" y="1195407"/>
                </a:cubicBezTo>
                <a:cubicBezTo>
                  <a:pt x="155663" y="1220537"/>
                  <a:pt x="119754" y="1245581"/>
                  <a:pt x="83946" y="1270467"/>
                </a:cubicBezTo>
                <a:lnTo>
                  <a:pt x="85008" y="1271991"/>
                </a:lnTo>
                <a:cubicBezTo>
                  <a:pt x="120816" y="1247107"/>
                  <a:pt x="156722" y="1222060"/>
                  <a:pt x="192746" y="1196932"/>
                </a:cubicBezTo>
                <a:cubicBezTo>
                  <a:pt x="437951" y="1025891"/>
                  <a:pt x="691501" y="849025"/>
                  <a:pt x="953670" y="695878"/>
                </a:cubicBezTo>
                <a:cubicBezTo>
                  <a:pt x="1005801" y="665516"/>
                  <a:pt x="1057579" y="636526"/>
                  <a:pt x="1109104" y="608804"/>
                </a:cubicBezTo>
                <a:cubicBezTo>
                  <a:pt x="771015" y="802332"/>
                  <a:pt x="446897" y="1026969"/>
                  <a:pt x="131898" y="1245308"/>
                </a:cubicBezTo>
                <a:cubicBezTo>
                  <a:pt x="88609" y="1275317"/>
                  <a:pt x="43843" y="1306344"/>
                  <a:pt x="0" y="1336623"/>
                </a:cubicBezTo>
                <a:lnTo>
                  <a:pt x="1056" y="1338151"/>
                </a:lnTo>
                <a:cubicBezTo>
                  <a:pt x="44899" y="1307872"/>
                  <a:pt x="89666" y="1276844"/>
                  <a:pt x="132958" y="1246836"/>
                </a:cubicBezTo>
                <a:cubicBezTo>
                  <a:pt x="466059" y="1015946"/>
                  <a:pt x="804194" y="781577"/>
                  <a:pt x="1157584" y="583060"/>
                </a:cubicBezTo>
                <a:cubicBezTo>
                  <a:pt x="1220527" y="550087"/>
                  <a:pt x="1283127" y="519036"/>
                  <a:pt x="1345534" y="489855"/>
                </a:cubicBezTo>
                <a:cubicBezTo>
                  <a:pt x="1403045" y="465354"/>
                  <a:pt x="1461004" y="442478"/>
                  <a:pt x="1519527" y="421139"/>
                </a:cubicBezTo>
                <a:cubicBezTo>
                  <a:pt x="1579201" y="402119"/>
                  <a:pt x="1639936" y="384879"/>
                  <a:pt x="1701892" y="369402"/>
                </a:cubicBezTo>
                <a:cubicBezTo>
                  <a:pt x="1752469" y="359501"/>
                  <a:pt x="1804295" y="350993"/>
                  <a:pt x="1857529" y="343774"/>
                </a:cubicBezTo>
                <a:cubicBezTo>
                  <a:pt x="1909318" y="339766"/>
                  <a:pt x="1962581" y="337308"/>
                  <a:pt x="2017536" y="336422"/>
                </a:cubicBezTo>
                <a:cubicBezTo>
                  <a:pt x="2058790" y="338675"/>
                  <a:pt x="2098203" y="341893"/>
                  <a:pt x="2135496" y="345483"/>
                </a:cubicBezTo>
                <a:cubicBezTo>
                  <a:pt x="2142914" y="346191"/>
                  <a:pt x="2150351" y="346931"/>
                  <a:pt x="2157769" y="347692"/>
                </a:cubicBezTo>
                <a:cubicBezTo>
                  <a:pt x="2170764" y="350058"/>
                  <a:pt x="2183517" y="352473"/>
                  <a:pt x="2196029" y="354920"/>
                </a:cubicBezTo>
                <a:cubicBezTo>
                  <a:pt x="2227094" y="360962"/>
                  <a:pt x="2258365" y="367511"/>
                  <a:pt x="2290081" y="374604"/>
                </a:cubicBezTo>
                <a:cubicBezTo>
                  <a:pt x="2331836" y="387608"/>
                  <a:pt x="2373406" y="401427"/>
                  <a:pt x="2415199" y="416075"/>
                </a:cubicBezTo>
                <a:cubicBezTo>
                  <a:pt x="2454816" y="433815"/>
                  <a:pt x="2494192" y="452194"/>
                  <a:pt x="2533493" y="471151"/>
                </a:cubicBezTo>
                <a:cubicBezTo>
                  <a:pt x="2570248" y="492891"/>
                  <a:pt x="2606835" y="515134"/>
                  <a:pt x="2643459" y="537824"/>
                </a:cubicBezTo>
                <a:cubicBezTo>
                  <a:pt x="2678132" y="563565"/>
                  <a:pt x="2712525" y="589548"/>
                  <a:pt x="2746621" y="615514"/>
                </a:cubicBezTo>
                <a:cubicBezTo>
                  <a:pt x="2776404" y="642374"/>
                  <a:pt x="2805908" y="669225"/>
                  <a:pt x="2835133" y="695831"/>
                </a:cubicBezTo>
                <a:cubicBezTo>
                  <a:pt x="3001523" y="847264"/>
                  <a:pt x="3173583" y="1003857"/>
                  <a:pt x="3364178" y="1132655"/>
                </a:cubicBezTo>
                <a:cubicBezTo>
                  <a:pt x="3541443" y="1252447"/>
                  <a:pt x="3729864" y="1341529"/>
                  <a:pt x="3924196" y="1397425"/>
                </a:cubicBezTo>
                <a:cubicBezTo>
                  <a:pt x="4123678" y="1454812"/>
                  <a:pt x="4330707" y="1477554"/>
                  <a:pt x="4539503" y="1465026"/>
                </a:cubicBezTo>
                <a:cubicBezTo>
                  <a:pt x="4779495" y="1450625"/>
                  <a:pt x="5035214" y="1398081"/>
                  <a:pt x="5321293" y="1304390"/>
                </a:cubicBezTo>
                <a:cubicBezTo>
                  <a:pt x="5449330" y="1262456"/>
                  <a:pt x="5576009" y="1214856"/>
                  <a:pt x="5702707" y="1163931"/>
                </a:cubicBezTo>
                <a:cubicBezTo>
                  <a:pt x="5714010" y="1160410"/>
                  <a:pt x="5725295" y="1156881"/>
                  <a:pt x="5736561" y="1153336"/>
                </a:cubicBezTo>
                <a:cubicBezTo>
                  <a:pt x="5750170" y="1150252"/>
                  <a:pt x="5763704" y="1147160"/>
                  <a:pt x="5777183" y="1144063"/>
                </a:cubicBezTo>
                <a:cubicBezTo>
                  <a:pt x="5790047" y="1142209"/>
                  <a:pt x="5802987" y="1140332"/>
                  <a:pt x="5815982" y="1138428"/>
                </a:cubicBezTo>
                <a:cubicBezTo>
                  <a:pt x="5829200" y="1137602"/>
                  <a:pt x="5842344" y="1136769"/>
                  <a:pt x="5855414" y="1135931"/>
                </a:cubicBezTo>
                <a:cubicBezTo>
                  <a:pt x="5868706" y="1136161"/>
                  <a:pt x="5882036" y="1136383"/>
                  <a:pt x="5895366" y="1136595"/>
                </a:cubicBezTo>
                <a:cubicBezTo>
                  <a:pt x="5908844" y="1137879"/>
                  <a:pt x="5922342" y="1139157"/>
                  <a:pt x="5935857" y="1140424"/>
                </a:cubicBezTo>
                <a:cubicBezTo>
                  <a:pt x="5949521" y="1142763"/>
                  <a:pt x="5963223" y="1145095"/>
                  <a:pt x="5976943" y="1147418"/>
                </a:cubicBezTo>
                <a:cubicBezTo>
                  <a:pt x="5990756" y="1150800"/>
                  <a:pt x="6004607" y="1154176"/>
                  <a:pt x="6018476" y="1157541"/>
                </a:cubicBezTo>
                <a:cubicBezTo>
                  <a:pt x="6032456" y="1161958"/>
                  <a:pt x="6046474" y="1166365"/>
                  <a:pt x="6060528" y="1170761"/>
                </a:cubicBezTo>
                <a:cubicBezTo>
                  <a:pt x="6075085" y="1176359"/>
                  <a:pt x="6089679" y="1181946"/>
                  <a:pt x="6104310" y="1187516"/>
                </a:cubicBezTo>
                <a:cubicBezTo>
                  <a:pt x="6117956" y="1193669"/>
                  <a:pt x="6131639" y="1199814"/>
                  <a:pt x="6145360" y="1205936"/>
                </a:cubicBezTo>
                <a:cubicBezTo>
                  <a:pt x="6405039" y="1339311"/>
                  <a:pt x="6683718" y="1468954"/>
                  <a:pt x="6961989" y="1540275"/>
                </a:cubicBezTo>
                <a:cubicBezTo>
                  <a:pt x="7111851" y="1578682"/>
                  <a:pt x="7253013" y="1597940"/>
                  <a:pt x="7386423" y="1597940"/>
                </a:cubicBezTo>
                <a:cubicBezTo>
                  <a:pt x="7626525" y="1597937"/>
                  <a:pt x="7841512" y="1535551"/>
                  <a:pt x="8036700" y="1410138"/>
                </a:cubicBezTo>
                <a:cubicBezTo>
                  <a:pt x="8282808" y="1251991"/>
                  <a:pt x="8496102" y="1037530"/>
                  <a:pt x="8702351" y="830131"/>
                </a:cubicBezTo>
                <a:cubicBezTo>
                  <a:pt x="8871084" y="660478"/>
                  <a:pt x="9042753" y="487887"/>
                  <a:pt x="9234669" y="344105"/>
                </a:cubicBezTo>
                <a:cubicBezTo>
                  <a:pt x="9694759" y="490443"/>
                  <a:pt x="10078125" y="787265"/>
                  <a:pt x="10361546" y="1030505"/>
                </a:cubicBezTo>
                <a:cubicBezTo>
                  <a:pt x="10447622" y="1104382"/>
                  <a:pt x="10533643" y="1182355"/>
                  <a:pt x="10616819" y="1257760"/>
                </a:cubicBezTo>
                <a:cubicBezTo>
                  <a:pt x="10840618" y="1460633"/>
                  <a:pt x="11072020" y="1670408"/>
                  <a:pt x="11334396" y="1828133"/>
                </a:cubicBezTo>
                <a:cubicBezTo>
                  <a:pt x="11618820" y="1999113"/>
                  <a:pt x="11927227" y="2062620"/>
                  <a:pt x="12191424" y="2102200"/>
                </a:cubicBezTo>
                <a:lnTo>
                  <a:pt x="12191684" y="2100360"/>
                </a:lnTo>
                <a:cubicBezTo>
                  <a:pt x="11927691" y="2060798"/>
                  <a:pt x="11619508" y="1997347"/>
                  <a:pt x="11335344" y="1826536"/>
                </a:cubicBezTo>
                <a:close/>
                <a:moveTo>
                  <a:pt x="9233813" y="341867"/>
                </a:moveTo>
                <a:cubicBezTo>
                  <a:pt x="9228701" y="340246"/>
                  <a:pt x="9223588" y="338628"/>
                  <a:pt x="9218457" y="337048"/>
                </a:cubicBezTo>
                <a:cubicBezTo>
                  <a:pt x="9209757" y="334362"/>
                  <a:pt x="9201019" y="331748"/>
                  <a:pt x="9192262" y="329173"/>
                </a:cubicBezTo>
                <a:cubicBezTo>
                  <a:pt x="9204960" y="320560"/>
                  <a:pt x="9217750" y="312073"/>
                  <a:pt x="9230615" y="303726"/>
                </a:cubicBezTo>
                <a:cubicBezTo>
                  <a:pt x="9244131" y="306946"/>
                  <a:pt x="9257610" y="310309"/>
                  <a:pt x="9271033" y="313817"/>
                </a:cubicBezTo>
                <a:cubicBezTo>
                  <a:pt x="9271274" y="313880"/>
                  <a:pt x="9271497" y="313945"/>
                  <a:pt x="9271739" y="314008"/>
                </a:cubicBezTo>
                <a:cubicBezTo>
                  <a:pt x="9259153" y="323064"/>
                  <a:pt x="9246511" y="332348"/>
                  <a:pt x="9233813" y="341867"/>
                </a:cubicBezTo>
                <a:close/>
                <a:moveTo>
                  <a:pt x="2101326" y="336221"/>
                </a:moveTo>
                <a:cubicBezTo>
                  <a:pt x="2120995" y="336424"/>
                  <a:pt x="2140702" y="336795"/>
                  <a:pt x="2160464" y="337348"/>
                </a:cubicBezTo>
                <a:cubicBezTo>
                  <a:pt x="2179018" y="342142"/>
                  <a:pt x="2197200" y="347099"/>
                  <a:pt x="2214917" y="352140"/>
                </a:cubicBezTo>
                <a:cubicBezTo>
                  <a:pt x="2195806" y="349863"/>
                  <a:pt x="2176768" y="347760"/>
                  <a:pt x="2157769" y="345821"/>
                </a:cubicBezTo>
                <a:cubicBezTo>
                  <a:pt x="2138582" y="342341"/>
                  <a:pt x="2119768" y="339140"/>
                  <a:pt x="2101326" y="336221"/>
                </a:cubicBezTo>
                <a:close/>
                <a:moveTo>
                  <a:pt x="1538003" y="405510"/>
                </a:moveTo>
                <a:cubicBezTo>
                  <a:pt x="1561535" y="395889"/>
                  <a:pt x="1585066" y="386523"/>
                  <a:pt x="1608600" y="377407"/>
                </a:cubicBezTo>
                <a:cubicBezTo>
                  <a:pt x="1633025" y="372557"/>
                  <a:pt x="1657740" y="368129"/>
                  <a:pt x="1682797" y="364146"/>
                </a:cubicBezTo>
                <a:cubicBezTo>
                  <a:pt x="1659183" y="371468"/>
                  <a:pt x="1635667" y="379003"/>
                  <a:pt x="1612261" y="386800"/>
                </a:cubicBezTo>
                <a:cubicBezTo>
                  <a:pt x="1587237" y="392674"/>
                  <a:pt x="1562487" y="398902"/>
                  <a:pt x="1538003" y="405510"/>
                </a:cubicBezTo>
                <a:close/>
                <a:moveTo>
                  <a:pt x="1593040" y="393284"/>
                </a:moveTo>
                <a:cubicBezTo>
                  <a:pt x="1568224" y="401710"/>
                  <a:pt x="1543522" y="410410"/>
                  <a:pt x="1518921" y="419382"/>
                </a:cubicBezTo>
                <a:cubicBezTo>
                  <a:pt x="1497261" y="426287"/>
                  <a:pt x="1475727" y="433402"/>
                  <a:pt x="1454341" y="440781"/>
                </a:cubicBezTo>
                <a:cubicBezTo>
                  <a:pt x="1477545" y="430701"/>
                  <a:pt x="1500735" y="420881"/>
                  <a:pt x="1523922" y="411303"/>
                </a:cubicBezTo>
                <a:cubicBezTo>
                  <a:pt x="1546739" y="404980"/>
                  <a:pt x="1569760" y="398962"/>
                  <a:pt x="1593040" y="393284"/>
                </a:cubicBezTo>
                <a:close/>
                <a:moveTo>
                  <a:pt x="8780620" y="253210"/>
                </a:moveTo>
                <a:cubicBezTo>
                  <a:pt x="8712855" y="258443"/>
                  <a:pt x="8643697" y="266927"/>
                  <a:pt x="8572828" y="278719"/>
                </a:cubicBezTo>
                <a:cubicBezTo>
                  <a:pt x="8358417" y="314402"/>
                  <a:pt x="8132889" y="378155"/>
                  <a:pt x="7841587" y="485433"/>
                </a:cubicBezTo>
                <a:cubicBezTo>
                  <a:pt x="7723738" y="528923"/>
                  <a:pt x="7607321" y="574751"/>
                  <a:pt x="7488487" y="621800"/>
                </a:cubicBezTo>
                <a:cubicBezTo>
                  <a:pt x="7058477" y="793532"/>
                  <a:pt x="6609801" y="937018"/>
                  <a:pt x="6116822" y="1060459"/>
                </a:cubicBezTo>
                <a:cubicBezTo>
                  <a:pt x="6063856" y="1073612"/>
                  <a:pt x="6007879" y="1087395"/>
                  <a:pt x="5949708" y="1101437"/>
                </a:cubicBezTo>
                <a:cubicBezTo>
                  <a:pt x="5943052" y="1097914"/>
                  <a:pt x="5936415" y="1094399"/>
                  <a:pt x="5929797" y="1090891"/>
                </a:cubicBezTo>
                <a:cubicBezTo>
                  <a:pt x="5984826" y="1072716"/>
                  <a:pt x="6038944" y="1054560"/>
                  <a:pt x="6091873" y="1036679"/>
                </a:cubicBezTo>
                <a:cubicBezTo>
                  <a:pt x="6419335" y="925661"/>
                  <a:pt x="6740012" y="805191"/>
                  <a:pt x="7079540" y="677651"/>
                </a:cubicBezTo>
                <a:cubicBezTo>
                  <a:pt x="7195530" y="634077"/>
                  <a:pt x="7315479" y="589018"/>
                  <a:pt x="7434424" y="544864"/>
                </a:cubicBezTo>
                <a:cubicBezTo>
                  <a:pt x="7565157" y="496595"/>
                  <a:pt x="7680533" y="456661"/>
                  <a:pt x="7787153" y="422783"/>
                </a:cubicBezTo>
                <a:cubicBezTo>
                  <a:pt x="8144416" y="309409"/>
                  <a:pt x="8459199" y="252312"/>
                  <a:pt x="8747230" y="250328"/>
                </a:cubicBezTo>
                <a:cubicBezTo>
                  <a:pt x="8758403" y="251204"/>
                  <a:pt x="8769520" y="252182"/>
                  <a:pt x="8780620" y="253210"/>
                </a:cubicBezTo>
                <a:close/>
                <a:moveTo>
                  <a:pt x="8957011" y="248672"/>
                </a:moveTo>
                <a:cubicBezTo>
                  <a:pt x="8946229" y="250438"/>
                  <a:pt x="8935427" y="252301"/>
                  <a:pt x="8924570" y="254268"/>
                </a:cubicBezTo>
                <a:cubicBezTo>
                  <a:pt x="8912914" y="253377"/>
                  <a:pt x="8901201" y="252563"/>
                  <a:pt x="8889470" y="251868"/>
                </a:cubicBezTo>
                <a:cubicBezTo>
                  <a:pt x="8899751" y="250728"/>
                  <a:pt x="8910051" y="249646"/>
                  <a:pt x="8920368" y="248668"/>
                </a:cubicBezTo>
                <a:cubicBezTo>
                  <a:pt x="8932564" y="248562"/>
                  <a:pt x="8944778" y="248551"/>
                  <a:pt x="8957011" y="248672"/>
                </a:cubicBezTo>
                <a:close/>
                <a:moveTo>
                  <a:pt x="9504703" y="153510"/>
                </a:moveTo>
                <a:cubicBezTo>
                  <a:pt x="9498996" y="155944"/>
                  <a:pt x="9493288" y="158418"/>
                  <a:pt x="9487581" y="160932"/>
                </a:cubicBezTo>
                <a:cubicBezTo>
                  <a:pt x="9479884" y="161184"/>
                  <a:pt x="9472206" y="161495"/>
                  <a:pt x="9464509" y="161896"/>
                </a:cubicBezTo>
                <a:cubicBezTo>
                  <a:pt x="9467298" y="160872"/>
                  <a:pt x="9470087" y="159842"/>
                  <a:pt x="9472875" y="158835"/>
                </a:cubicBezTo>
                <a:cubicBezTo>
                  <a:pt x="9483435" y="156949"/>
                  <a:pt x="9494051" y="155170"/>
                  <a:pt x="9504703" y="153510"/>
                </a:cubicBezTo>
                <a:close/>
                <a:moveTo>
                  <a:pt x="9483008" y="155250"/>
                </a:moveTo>
                <a:cubicBezTo>
                  <a:pt x="9494069" y="151348"/>
                  <a:pt x="9505205" y="147561"/>
                  <a:pt x="9516397" y="143904"/>
                </a:cubicBezTo>
                <a:cubicBezTo>
                  <a:pt x="9525005" y="141896"/>
                  <a:pt x="9533631" y="139935"/>
                  <a:pt x="9542313" y="138074"/>
                </a:cubicBezTo>
                <a:cubicBezTo>
                  <a:pt x="9532106" y="142116"/>
                  <a:pt x="9521900" y="146280"/>
                  <a:pt x="9511693" y="150573"/>
                </a:cubicBezTo>
                <a:cubicBezTo>
                  <a:pt x="9502119" y="152023"/>
                  <a:pt x="9492564" y="153603"/>
                  <a:pt x="9483008" y="155250"/>
                </a:cubicBezTo>
                <a:close/>
                <a:moveTo>
                  <a:pt x="1949753" y="317842"/>
                </a:moveTo>
                <a:cubicBezTo>
                  <a:pt x="1951129" y="317609"/>
                  <a:pt x="1952486" y="317364"/>
                  <a:pt x="1953881" y="317132"/>
                </a:cubicBezTo>
                <a:cubicBezTo>
                  <a:pt x="1975892" y="313438"/>
                  <a:pt x="1997867" y="309972"/>
                  <a:pt x="2019786" y="306721"/>
                </a:cubicBezTo>
                <a:cubicBezTo>
                  <a:pt x="2041983" y="310576"/>
                  <a:pt x="2063772" y="314851"/>
                  <a:pt x="2085115" y="319452"/>
                </a:cubicBezTo>
                <a:cubicBezTo>
                  <a:pt x="2062378" y="320913"/>
                  <a:pt x="2039641" y="322599"/>
                  <a:pt x="2016886" y="324522"/>
                </a:cubicBezTo>
                <a:cubicBezTo>
                  <a:pt x="1994056" y="321830"/>
                  <a:pt x="1971691" y="319608"/>
                  <a:pt x="1949753" y="317842"/>
                </a:cubicBezTo>
                <a:close/>
                <a:moveTo>
                  <a:pt x="1870481" y="313376"/>
                </a:moveTo>
                <a:cubicBezTo>
                  <a:pt x="1878085" y="311458"/>
                  <a:pt x="1885689" y="309545"/>
                  <a:pt x="1893329" y="307671"/>
                </a:cubicBezTo>
                <a:cubicBezTo>
                  <a:pt x="1910322" y="303491"/>
                  <a:pt x="1927277" y="299461"/>
                  <a:pt x="1944195" y="295557"/>
                </a:cubicBezTo>
                <a:cubicBezTo>
                  <a:pt x="1967861" y="298410"/>
                  <a:pt x="1991137" y="301835"/>
                  <a:pt x="2013985" y="305717"/>
                </a:cubicBezTo>
                <a:cubicBezTo>
                  <a:pt x="1993870" y="308732"/>
                  <a:pt x="1973754" y="311913"/>
                  <a:pt x="1953565" y="315299"/>
                </a:cubicBezTo>
                <a:cubicBezTo>
                  <a:pt x="1949791" y="315933"/>
                  <a:pt x="1946017" y="316600"/>
                  <a:pt x="1942242" y="317245"/>
                </a:cubicBezTo>
                <a:cubicBezTo>
                  <a:pt x="1917888" y="315393"/>
                  <a:pt x="1894017" y="314112"/>
                  <a:pt x="1870481" y="313376"/>
                </a:cubicBezTo>
                <a:close/>
                <a:moveTo>
                  <a:pt x="1934416" y="318591"/>
                </a:moveTo>
                <a:cubicBezTo>
                  <a:pt x="1910377" y="322752"/>
                  <a:pt x="1886525" y="327130"/>
                  <a:pt x="1862859" y="331752"/>
                </a:cubicBezTo>
                <a:cubicBezTo>
                  <a:pt x="1838259" y="332228"/>
                  <a:pt x="1814078" y="333181"/>
                  <a:pt x="1790181" y="334605"/>
                </a:cubicBezTo>
                <a:cubicBezTo>
                  <a:pt x="1814451" y="327896"/>
                  <a:pt x="1838836" y="321406"/>
                  <a:pt x="1863361" y="315167"/>
                </a:cubicBezTo>
                <a:cubicBezTo>
                  <a:pt x="1887436" y="315780"/>
                  <a:pt x="1911121" y="316957"/>
                  <a:pt x="1934416" y="318591"/>
                </a:cubicBezTo>
                <a:close/>
                <a:moveTo>
                  <a:pt x="9408867" y="180989"/>
                </a:moveTo>
                <a:cubicBezTo>
                  <a:pt x="9400538" y="181043"/>
                  <a:pt x="9392228" y="181211"/>
                  <a:pt x="9383899" y="181438"/>
                </a:cubicBezTo>
                <a:cubicBezTo>
                  <a:pt x="9398177" y="176674"/>
                  <a:pt x="9412585" y="172114"/>
                  <a:pt x="9427086" y="167755"/>
                </a:cubicBezTo>
                <a:cubicBezTo>
                  <a:pt x="9430284" y="167076"/>
                  <a:pt x="9433518" y="166423"/>
                  <a:pt x="9436734" y="165763"/>
                </a:cubicBezTo>
                <a:cubicBezTo>
                  <a:pt x="9441159" y="165419"/>
                  <a:pt x="9445602" y="165131"/>
                  <a:pt x="9450046" y="164838"/>
                </a:cubicBezTo>
                <a:cubicBezTo>
                  <a:pt x="9436846" y="169807"/>
                  <a:pt x="9423628" y="174968"/>
                  <a:pt x="9410391" y="180354"/>
                </a:cubicBezTo>
                <a:cubicBezTo>
                  <a:pt x="9409889" y="180562"/>
                  <a:pt x="9409387" y="180781"/>
                  <a:pt x="9408867" y="180989"/>
                </a:cubicBezTo>
                <a:close/>
                <a:moveTo>
                  <a:pt x="9403828" y="183079"/>
                </a:moveTo>
                <a:cubicBezTo>
                  <a:pt x="9385033" y="190820"/>
                  <a:pt x="9366293" y="198958"/>
                  <a:pt x="9347535" y="207511"/>
                </a:cubicBezTo>
                <a:cubicBezTo>
                  <a:pt x="9334725" y="207669"/>
                  <a:pt x="9321917" y="208013"/>
                  <a:pt x="9309088" y="208497"/>
                </a:cubicBezTo>
                <a:cubicBezTo>
                  <a:pt x="9331491" y="199759"/>
                  <a:pt x="9354097" y="191471"/>
                  <a:pt x="9377002" y="183719"/>
                </a:cubicBezTo>
                <a:cubicBezTo>
                  <a:pt x="9385925" y="183408"/>
                  <a:pt x="9394867" y="183193"/>
                  <a:pt x="9403828" y="183079"/>
                </a:cubicBezTo>
                <a:close/>
                <a:moveTo>
                  <a:pt x="9343407" y="209398"/>
                </a:moveTo>
                <a:cubicBezTo>
                  <a:pt x="9331267" y="214976"/>
                  <a:pt x="9319128" y="220732"/>
                  <a:pt x="9306969" y="226664"/>
                </a:cubicBezTo>
                <a:cubicBezTo>
                  <a:pt x="9293788" y="226084"/>
                  <a:pt x="9280607" y="225677"/>
                  <a:pt x="9267389" y="225428"/>
                </a:cubicBezTo>
                <a:cubicBezTo>
                  <a:pt x="9279528" y="220310"/>
                  <a:pt x="9291724" y="215327"/>
                  <a:pt x="9304013" y="210488"/>
                </a:cubicBezTo>
                <a:cubicBezTo>
                  <a:pt x="9317101" y="209967"/>
                  <a:pt x="9330226" y="209586"/>
                  <a:pt x="9343407" y="209398"/>
                </a:cubicBezTo>
                <a:close/>
                <a:moveTo>
                  <a:pt x="2177512" y="287083"/>
                </a:moveTo>
                <a:cubicBezTo>
                  <a:pt x="2201495" y="284670"/>
                  <a:pt x="2225459" y="282513"/>
                  <a:pt x="2249441" y="280630"/>
                </a:cubicBezTo>
                <a:cubicBezTo>
                  <a:pt x="2269631" y="290907"/>
                  <a:pt x="2289393" y="301571"/>
                  <a:pt x="2308690" y="312484"/>
                </a:cubicBezTo>
                <a:cubicBezTo>
                  <a:pt x="2285545" y="312441"/>
                  <a:pt x="2262436" y="312633"/>
                  <a:pt x="2239365" y="313062"/>
                </a:cubicBezTo>
                <a:cubicBezTo>
                  <a:pt x="2218338" y="303716"/>
                  <a:pt x="2197739" y="295062"/>
                  <a:pt x="2177512" y="287083"/>
                </a:cubicBezTo>
                <a:close/>
                <a:moveTo>
                  <a:pt x="2235107" y="313136"/>
                </a:moveTo>
                <a:cubicBezTo>
                  <a:pt x="2212036" y="313594"/>
                  <a:pt x="2188983" y="314283"/>
                  <a:pt x="2165967" y="315213"/>
                </a:cubicBezTo>
                <a:cubicBezTo>
                  <a:pt x="2144178" y="308039"/>
                  <a:pt x="2122892" y="301498"/>
                  <a:pt x="2101977" y="295555"/>
                </a:cubicBezTo>
                <a:cubicBezTo>
                  <a:pt x="2125829" y="292608"/>
                  <a:pt x="2149644" y="289924"/>
                  <a:pt x="2173441" y="287499"/>
                </a:cubicBezTo>
                <a:cubicBezTo>
                  <a:pt x="2194430" y="295683"/>
                  <a:pt x="2215010" y="304268"/>
                  <a:pt x="2235107" y="313136"/>
                </a:cubicBezTo>
                <a:close/>
                <a:moveTo>
                  <a:pt x="5851658" y="1114549"/>
                </a:moveTo>
                <a:cubicBezTo>
                  <a:pt x="5845951" y="1113135"/>
                  <a:pt x="5840243" y="1111718"/>
                  <a:pt x="5834573" y="1110305"/>
                </a:cubicBezTo>
                <a:cubicBezTo>
                  <a:pt x="5834331" y="1110248"/>
                  <a:pt x="5834108" y="1110192"/>
                  <a:pt x="5833867" y="1110134"/>
                </a:cubicBezTo>
                <a:cubicBezTo>
                  <a:pt x="5839109" y="1107950"/>
                  <a:pt x="5844352" y="1105756"/>
                  <a:pt x="5849576" y="1103562"/>
                </a:cubicBezTo>
                <a:cubicBezTo>
                  <a:pt x="5853109" y="1104696"/>
                  <a:pt x="5856603" y="1105819"/>
                  <a:pt x="5860154" y="1106961"/>
                </a:cubicBezTo>
                <a:cubicBezTo>
                  <a:pt x="5862646" y="1107758"/>
                  <a:pt x="5865137" y="1108558"/>
                  <a:pt x="5867609" y="1109355"/>
                </a:cubicBezTo>
                <a:cubicBezTo>
                  <a:pt x="5862292" y="1111086"/>
                  <a:pt x="5856975" y="1112819"/>
                  <a:pt x="5851658" y="1114549"/>
                </a:cubicBezTo>
                <a:close/>
                <a:moveTo>
                  <a:pt x="5870640" y="1110326"/>
                </a:moveTo>
                <a:cubicBezTo>
                  <a:pt x="5876607" y="1112244"/>
                  <a:pt x="5882594" y="1114163"/>
                  <a:pt x="5888580" y="1116087"/>
                </a:cubicBezTo>
                <a:cubicBezTo>
                  <a:pt x="5883356" y="1117329"/>
                  <a:pt x="5878113" y="1118571"/>
                  <a:pt x="5872852" y="1119814"/>
                </a:cubicBezTo>
                <a:cubicBezTo>
                  <a:pt x="5866922" y="1118340"/>
                  <a:pt x="5860991" y="1116868"/>
                  <a:pt x="5855060" y="1115395"/>
                </a:cubicBezTo>
                <a:cubicBezTo>
                  <a:pt x="5860266" y="1113705"/>
                  <a:pt x="5865453" y="1112016"/>
                  <a:pt x="5870640" y="1110326"/>
                </a:cubicBezTo>
                <a:close/>
                <a:moveTo>
                  <a:pt x="5830985" y="1111333"/>
                </a:moveTo>
                <a:cubicBezTo>
                  <a:pt x="5832045" y="1111594"/>
                  <a:pt x="5833067" y="1111848"/>
                  <a:pt x="5834127" y="1112108"/>
                </a:cubicBezTo>
                <a:cubicBezTo>
                  <a:pt x="5838849" y="1113282"/>
                  <a:pt x="5843590" y="1114458"/>
                  <a:pt x="5848312" y="1115635"/>
                </a:cubicBezTo>
                <a:cubicBezTo>
                  <a:pt x="5843106" y="1117327"/>
                  <a:pt x="5837882" y="1119017"/>
                  <a:pt x="5832658" y="1120705"/>
                </a:cubicBezTo>
                <a:cubicBezTo>
                  <a:pt x="5826969" y="1119716"/>
                  <a:pt x="5821281" y="1118727"/>
                  <a:pt x="5815610" y="1117740"/>
                </a:cubicBezTo>
                <a:cubicBezTo>
                  <a:pt x="5820741" y="1115607"/>
                  <a:pt x="5825854" y="1113475"/>
                  <a:pt x="5830985" y="1111333"/>
                </a:cubicBezTo>
                <a:close/>
                <a:moveTo>
                  <a:pt x="5812654" y="1117227"/>
                </a:moveTo>
                <a:cubicBezTo>
                  <a:pt x="5807003" y="1116243"/>
                  <a:pt x="5801351" y="1115260"/>
                  <a:pt x="5795718" y="1114280"/>
                </a:cubicBezTo>
                <a:cubicBezTo>
                  <a:pt x="5730036" y="1102854"/>
                  <a:pt x="5668016" y="1092060"/>
                  <a:pt x="5605494" y="1081530"/>
                </a:cubicBezTo>
                <a:cubicBezTo>
                  <a:pt x="5306272" y="1031137"/>
                  <a:pt x="4980241" y="964321"/>
                  <a:pt x="4579418" y="871262"/>
                </a:cubicBezTo>
                <a:cubicBezTo>
                  <a:pt x="4271012" y="800485"/>
                  <a:pt x="3959686" y="713461"/>
                  <a:pt x="3658623" y="629303"/>
                </a:cubicBezTo>
                <a:cubicBezTo>
                  <a:pt x="3517982" y="589990"/>
                  <a:pt x="3372562" y="549343"/>
                  <a:pt x="3231066" y="511406"/>
                </a:cubicBezTo>
                <a:cubicBezTo>
                  <a:pt x="3045565" y="461939"/>
                  <a:pt x="2895609" y="427086"/>
                  <a:pt x="2759114" y="401723"/>
                </a:cubicBezTo>
                <a:cubicBezTo>
                  <a:pt x="2649854" y="381414"/>
                  <a:pt x="2544276" y="365786"/>
                  <a:pt x="2441152" y="354691"/>
                </a:cubicBezTo>
                <a:cubicBezTo>
                  <a:pt x="2422821" y="340874"/>
                  <a:pt x="2404862" y="327786"/>
                  <a:pt x="2387163" y="315367"/>
                </a:cubicBezTo>
                <a:cubicBezTo>
                  <a:pt x="2497371" y="318085"/>
                  <a:pt x="2608880" y="326094"/>
                  <a:pt x="2723047" y="339424"/>
                </a:cubicBezTo>
                <a:cubicBezTo>
                  <a:pt x="2870939" y="356688"/>
                  <a:pt x="3030710" y="384582"/>
                  <a:pt x="3211508" y="424699"/>
                </a:cubicBezTo>
                <a:cubicBezTo>
                  <a:pt x="3526124" y="494907"/>
                  <a:pt x="3848865" y="584893"/>
                  <a:pt x="4160971" y="671914"/>
                </a:cubicBezTo>
                <a:cubicBezTo>
                  <a:pt x="4299920" y="710655"/>
                  <a:pt x="4443592" y="750717"/>
                  <a:pt x="4584642" y="788500"/>
                </a:cubicBezTo>
                <a:cubicBezTo>
                  <a:pt x="4624111" y="799164"/>
                  <a:pt x="4663431" y="809813"/>
                  <a:pt x="4702639" y="820424"/>
                </a:cubicBezTo>
                <a:cubicBezTo>
                  <a:pt x="5021866" y="906849"/>
                  <a:pt x="5323394" y="988480"/>
                  <a:pt x="5621966" y="1060016"/>
                </a:cubicBezTo>
                <a:cubicBezTo>
                  <a:pt x="5689563" y="1076211"/>
                  <a:pt x="5757086" y="1092973"/>
                  <a:pt x="5828345" y="1110675"/>
                </a:cubicBezTo>
                <a:cubicBezTo>
                  <a:pt x="5823121" y="1112860"/>
                  <a:pt x="5817897" y="1115044"/>
                  <a:pt x="5812654" y="1117227"/>
                </a:cubicBezTo>
                <a:close/>
                <a:moveTo>
                  <a:pt x="5831227" y="1109476"/>
                </a:moveTo>
                <a:cubicBezTo>
                  <a:pt x="5759056" y="1091549"/>
                  <a:pt x="5690772" y="1074592"/>
                  <a:pt x="5622394" y="1058211"/>
                </a:cubicBezTo>
                <a:cubicBezTo>
                  <a:pt x="5323859" y="986678"/>
                  <a:pt x="5022331" y="905053"/>
                  <a:pt x="4703123" y="818634"/>
                </a:cubicBezTo>
                <a:cubicBezTo>
                  <a:pt x="4663914" y="808020"/>
                  <a:pt x="4624594" y="797373"/>
                  <a:pt x="4585126" y="786710"/>
                </a:cubicBezTo>
                <a:cubicBezTo>
                  <a:pt x="4444075" y="748927"/>
                  <a:pt x="4300404" y="708867"/>
                  <a:pt x="4161454" y="670127"/>
                </a:cubicBezTo>
                <a:cubicBezTo>
                  <a:pt x="3849330" y="583097"/>
                  <a:pt x="3526571" y="493107"/>
                  <a:pt x="3211899" y="422889"/>
                </a:cubicBezTo>
                <a:cubicBezTo>
                  <a:pt x="3031045" y="382756"/>
                  <a:pt x="2871218" y="354853"/>
                  <a:pt x="2723252" y="337582"/>
                </a:cubicBezTo>
                <a:cubicBezTo>
                  <a:pt x="2608062" y="324133"/>
                  <a:pt x="2495586" y="316102"/>
                  <a:pt x="2384430" y="313449"/>
                </a:cubicBezTo>
                <a:cubicBezTo>
                  <a:pt x="2365170" y="299980"/>
                  <a:pt x="2346244" y="287332"/>
                  <a:pt x="2327598" y="275438"/>
                </a:cubicBezTo>
                <a:cubicBezTo>
                  <a:pt x="2446636" y="268936"/>
                  <a:pt x="2565990" y="268908"/>
                  <a:pt x="2687297" y="275300"/>
                </a:cubicBezTo>
                <a:cubicBezTo>
                  <a:pt x="2845488" y="283631"/>
                  <a:pt x="3010706" y="303549"/>
                  <a:pt x="3192415" y="336199"/>
                </a:cubicBezTo>
                <a:cubicBezTo>
                  <a:pt x="3667992" y="422124"/>
                  <a:pt x="4157978" y="571842"/>
                  <a:pt x="4590294" y="703937"/>
                </a:cubicBezTo>
                <a:cubicBezTo>
                  <a:pt x="4779923" y="762251"/>
                  <a:pt x="4968324" y="822882"/>
                  <a:pt x="5150535" y="881516"/>
                </a:cubicBezTo>
                <a:cubicBezTo>
                  <a:pt x="5319063" y="935754"/>
                  <a:pt x="5478257" y="986981"/>
                  <a:pt x="5638754" y="1036673"/>
                </a:cubicBezTo>
                <a:cubicBezTo>
                  <a:pt x="5706853" y="1057759"/>
                  <a:pt x="5775230" y="1079686"/>
                  <a:pt x="5847178" y="1102791"/>
                </a:cubicBezTo>
                <a:cubicBezTo>
                  <a:pt x="5841861" y="1105018"/>
                  <a:pt x="5836562" y="1107247"/>
                  <a:pt x="5831227" y="1109476"/>
                </a:cubicBezTo>
                <a:close/>
                <a:moveTo>
                  <a:pt x="2381400" y="313384"/>
                </a:moveTo>
                <a:cubicBezTo>
                  <a:pt x="2358384" y="312854"/>
                  <a:pt x="2335406" y="312560"/>
                  <a:pt x="2312483" y="312493"/>
                </a:cubicBezTo>
                <a:cubicBezTo>
                  <a:pt x="2293111" y="301485"/>
                  <a:pt x="2273256" y="290730"/>
                  <a:pt x="2252973" y="280355"/>
                </a:cubicBezTo>
                <a:cubicBezTo>
                  <a:pt x="2276918" y="278499"/>
                  <a:pt x="2300882" y="276916"/>
                  <a:pt x="2324846" y="275586"/>
                </a:cubicBezTo>
                <a:cubicBezTo>
                  <a:pt x="2344144" y="287867"/>
                  <a:pt x="2363014" y="300519"/>
                  <a:pt x="2381400" y="313384"/>
                </a:cubicBezTo>
                <a:close/>
                <a:moveTo>
                  <a:pt x="2312000" y="314350"/>
                </a:moveTo>
                <a:cubicBezTo>
                  <a:pt x="2331111" y="325221"/>
                  <a:pt x="2349777" y="336331"/>
                  <a:pt x="2367977" y="347537"/>
                </a:cubicBezTo>
                <a:cubicBezTo>
                  <a:pt x="2345928" y="345606"/>
                  <a:pt x="2323972" y="343882"/>
                  <a:pt x="2302128" y="342371"/>
                </a:cubicBezTo>
                <a:cubicBezTo>
                  <a:pt x="2282143" y="332601"/>
                  <a:pt x="2262585" y="323434"/>
                  <a:pt x="2243399" y="314852"/>
                </a:cubicBezTo>
                <a:cubicBezTo>
                  <a:pt x="2266229" y="314455"/>
                  <a:pt x="2289096" y="314287"/>
                  <a:pt x="2312000" y="314350"/>
                </a:cubicBezTo>
                <a:close/>
                <a:moveTo>
                  <a:pt x="2315755" y="314358"/>
                </a:moveTo>
                <a:cubicBezTo>
                  <a:pt x="2338510" y="314447"/>
                  <a:pt x="2361303" y="314758"/>
                  <a:pt x="2384152" y="315300"/>
                </a:cubicBezTo>
                <a:cubicBezTo>
                  <a:pt x="2402464" y="328149"/>
                  <a:pt x="2420311" y="341203"/>
                  <a:pt x="2437694" y="354319"/>
                </a:cubicBezTo>
                <a:cubicBezTo>
                  <a:pt x="2415738" y="351977"/>
                  <a:pt x="2393875" y="349839"/>
                  <a:pt x="2372142" y="347909"/>
                </a:cubicBezTo>
                <a:cubicBezTo>
                  <a:pt x="2353811" y="336585"/>
                  <a:pt x="2335015" y="325356"/>
                  <a:pt x="2315755" y="314358"/>
                </a:cubicBezTo>
                <a:close/>
                <a:moveTo>
                  <a:pt x="2440575" y="356502"/>
                </a:moveTo>
                <a:cubicBezTo>
                  <a:pt x="2457939" y="369649"/>
                  <a:pt x="2474838" y="382845"/>
                  <a:pt x="2491236" y="395948"/>
                </a:cubicBezTo>
                <a:cubicBezTo>
                  <a:pt x="2470302" y="391847"/>
                  <a:pt x="2449555" y="387952"/>
                  <a:pt x="2428993" y="384255"/>
                </a:cubicBezTo>
                <a:cubicBezTo>
                  <a:pt x="2411703" y="372879"/>
                  <a:pt x="2393930" y="361447"/>
                  <a:pt x="2375655" y="350095"/>
                </a:cubicBezTo>
                <a:cubicBezTo>
                  <a:pt x="2397184" y="352029"/>
                  <a:pt x="2418824" y="354163"/>
                  <a:pt x="2440575" y="356502"/>
                </a:cubicBezTo>
                <a:close/>
                <a:moveTo>
                  <a:pt x="2444015" y="356870"/>
                </a:moveTo>
                <a:cubicBezTo>
                  <a:pt x="2546117" y="367937"/>
                  <a:pt x="2650654" y="383451"/>
                  <a:pt x="2758780" y="403552"/>
                </a:cubicBezTo>
                <a:cubicBezTo>
                  <a:pt x="2895219" y="428905"/>
                  <a:pt x="3045137" y="463748"/>
                  <a:pt x="3230583" y="513202"/>
                </a:cubicBezTo>
                <a:cubicBezTo>
                  <a:pt x="3372079" y="551135"/>
                  <a:pt x="3517480" y="591783"/>
                  <a:pt x="3658121" y="631093"/>
                </a:cubicBezTo>
                <a:cubicBezTo>
                  <a:pt x="3959221" y="715257"/>
                  <a:pt x="4270565" y="802287"/>
                  <a:pt x="4579009" y="873074"/>
                </a:cubicBezTo>
                <a:cubicBezTo>
                  <a:pt x="4979850" y="966143"/>
                  <a:pt x="5305937" y="1032961"/>
                  <a:pt x="5605178" y="1083363"/>
                </a:cubicBezTo>
                <a:cubicBezTo>
                  <a:pt x="5667700" y="1093891"/>
                  <a:pt x="5729720" y="1104685"/>
                  <a:pt x="5795383" y="1116111"/>
                </a:cubicBezTo>
                <a:cubicBezTo>
                  <a:pt x="5800068" y="1116925"/>
                  <a:pt x="5804772" y="1117742"/>
                  <a:pt x="5809457" y="1118558"/>
                </a:cubicBezTo>
                <a:cubicBezTo>
                  <a:pt x="5804344" y="1120683"/>
                  <a:pt x="5799213" y="1122808"/>
                  <a:pt x="5794101" y="1124931"/>
                </a:cubicBezTo>
                <a:cubicBezTo>
                  <a:pt x="5772163" y="1122787"/>
                  <a:pt x="5750337" y="1120642"/>
                  <a:pt x="5728604" y="1118508"/>
                </a:cubicBezTo>
                <a:cubicBezTo>
                  <a:pt x="5682517" y="1113979"/>
                  <a:pt x="5634868" y="1109298"/>
                  <a:pt x="5588595" y="1104852"/>
                </a:cubicBezTo>
                <a:cubicBezTo>
                  <a:pt x="5267193" y="1073980"/>
                  <a:pt x="4925732" y="1023836"/>
                  <a:pt x="4573710" y="955815"/>
                </a:cubicBezTo>
                <a:cubicBezTo>
                  <a:pt x="4116910" y="868832"/>
                  <a:pt x="3669424" y="732307"/>
                  <a:pt x="3250233" y="599927"/>
                </a:cubicBezTo>
                <a:cubicBezTo>
                  <a:pt x="3104740" y="554205"/>
                  <a:pt x="2949728" y="506191"/>
                  <a:pt x="2794995" y="465869"/>
                </a:cubicBezTo>
                <a:cubicBezTo>
                  <a:pt x="2689286" y="438315"/>
                  <a:pt x="2590177" y="415428"/>
                  <a:pt x="2495177" y="396727"/>
                </a:cubicBezTo>
                <a:cubicBezTo>
                  <a:pt x="2477813" y="382829"/>
                  <a:pt x="2460765" y="369547"/>
                  <a:pt x="2444015" y="356870"/>
                </a:cubicBezTo>
                <a:close/>
                <a:moveTo>
                  <a:pt x="2794530" y="467669"/>
                </a:moveTo>
                <a:cubicBezTo>
                  <a:pt x="2949207" y="507982"/>
                  <a:pt x="3104182" y="555986"/>
                  <a:pt x="3249676" y="601701"/>
                </a:cubicBezTo>
                <a:cubicBezTo>
                  <a:pt x="3668903" y="734097"/>
                  <a:pt x="4116464" y="870639"/>
                  <a:pt x="4573357" y="957641"/>
                </a:cubicBezTo>
                <a:cubicBezTo>
                  <a:pt x="4925435" y="1025675"/>
                  <a:pt x="5266952" y="1075824"/>
                  <a:pt x="5588409" y="1106704"/>
                </a:cubicBezTo>
                <a:cubicBezTo>
                  <a:pt x="5634683" y="1111149"/>
                  <a:pt x="5682331" y="1115829"/>
                  <a:pt x="5728418" y="1120357"/>
                </a:cubicBezTo>
                <a:cubicBezTo>
                  <a:pt x="5748999" y="1122380"/>
                  <a:pt x="5769690" y="1124412"/>
                  <a:pt x="5790456" y="1126442"/>
                </a:cubicBezTo>
                <a:cubicBezTo>
                  <a:pt x="5785511" y="1128487"/>
                  <a:pt x="5780548" y="1130532"/>
                  <a:pt x="5775584" y="1132577"/>
                </a:cubicBezTo>
                <a:cubicBezTo>
                  <a:pt x="5708154" y="1131242"/>
                  <a:pt x="5641282" y="1129746"/>
                  <a:pt x="5575135" y="1128258"/>
                </a:cubicBezTo>
                <a:lnTo>
                  <a:pt x="5571677" y="1128180"/>
                </a:lnTo>
                <a:cubicBezTo>
                  <a:pt x="5236370" y="1120646"/>
                  <a:pt x="4898682" y="1091104"/>
                  <a:pt x="4567985" y="1040371"/>
                </a:cubicBezTo>
                <a:cubicBezTo>
                  <a:pt x="4176179" y="981360"/>
                  <a:pt x="3763532" y="869534"/>
                  <a:pt x="3269401" y="688456"/>
                </a:cubicBezTo>
                <a:cubicBezTo>
                  <a:pt x="3230657" y="674321"/>
                  <a:pt x="3191690" y="659987"/>
                  <a:pt x="3154025" y="646126"/>
                </a:cubicBezTo>
                <a:cubicBezTo>
                  <a:pt x="3042683" y="605168"/>
                  <a:pt x="2937532" y="566480"/>
                  <a:pt x="2830857" y="530025"/>
                </a:cubicBezTo>
                <a:cubicBezTo>
                  <a:pt x="2728290" y="494962"/>
                  <a:pt x="2634982" y="465122"/>
                  <a:pt x="2547678" y="439594"/>
                </a:cubicBezTo>
                <a:cubicBezTo>
                  <a:pt x="2531839" y="426430"/>
                  <a:pt x="2515906" y="413387"/>
                  <a:pt x="2499918" y="400516"/>
                </a:cubicBezTo>
                <a:cubicBezTo>
                  <a:pt x="2499379" y="400090"/>
                  <a:pt x="2498858" y="399676"/>
                  <a:pt x="2498319" y="399252"/>
                </a:cubicBezTo>
                <a:cubicBezTo>
                  <a:pt x="2592222" y="417815"/>
                  <a:pt x="2690160" y="440465"/>
                  <a:pt x="2794530" y="467669"/>
                </a:cubicBezTo>
                <a:close/>
                <a:moveTo>
                  <a:pt x="5793822" y="1126769"/>
                </a:moveTo>
                <a:cubicBezTo>
                  <a:pt x="5798934" y="1127271"/>
                  <a:pt x="5804065" y="1127771"/>
                  <a:pt x="5809215" y="1128272"/>
                </a:cubicBezTo>
                <a:cubicBezTo>
                  <a:pt x="5804344" y="1129831"/>
                  <a:pt x="5799492" y="1131389"/>
                  <a:pt x="5794621" y="1132947"/>
                </a:cubicBezTo>
                <a:cubicBezTo>
                  <a:pt x="5789601" y="1132851"/>
                  <a:pt x="5784582" y="1132752"/>
                  <a:pt x="5779544" y="1132653"/>
                </a:cubicBezTo>
                <a:cubicBezTo>
                  <a:pt x="5784303" y="1130696"/>
                  <a:pt x="5789062" y="1128734"/>
                  <a:pt x="5793822" y="1126769"/>
                </a:cubicBezTo>
                <a:close/>
                <a:moveTo>
                  <a:pt x="5797465" y="1125260"/>
                </a:moveTo>
                <a:cubicBezTo>
                  <a:pt x="5802448" y="1123200"/>
                  <a:pt x="5807430" y="1121140"/>
                  <a:pt x="5812413" y="1119071"/>
                </a:cubicBezTo>
                <a:cubicBezTo>
                  <a:pt x="5817878" y="1120024"/>
                  <a:pt x="5823363" y="1120978"/>
                  <a:pt x="5828866" y="1121932"/>
                </a:cubicBezTo>
                <a:cubicBezTo>
                  <a:pt x="5823790" y="1123570"/>
                  <a:pt x="5818734" y="1125206"/>
                  <a:pt x="5813640" y="1126840"/>
                </a:cubicBezTo>
                <a:cubicBezTo>
                  <a:pt x="5808248" y="1126314"/>
                  <a:pt x="5802857" y="1125788"/>
                  <a:pt x="5797465" y="1125260"/>
                </a:cubicBezTo>
                <a:close/>
                <a:moveTo>
                  <a:pt x="5832788" y="1122616"/>
                </a:moveTo>
                <a:cubicBezTo>
                  <a:pt x="5838199" y="1123557"/>
                  <a:pt x="5843608" y="1124496"/>
                  <a:pt x="5849037" y="1125436"/>
                </a:cubicBezTo>
                <a:cubicBezTo>
                  <a:pt x="5844185" y="1126578"/>
                  <a:pt x="5839314" y="1127719"/>
                  <a:pt x="5834443" y="1128861"/>
                </a:cubicBezTo>
                <a:cubicBezTo>
                  <a:pt x="5829051" y="1128338"/>
                  <a:pt x="5823660" y="1127816"/>
                  <a:pt x="5818306" y="1127294"/>
                </a:cubicBezTo>
                <a:cubicBezTo>
                  <a:pt x="5823140" y="1125736"/>
                  <a:pt x="5827973" y="1124178"/>
                  <a:pt x="5832788" y="1122616"/>
                </a:cubicBezTo>
                <a:close/>
                <a:moveTo>
                  <a:pt x="5836600" y="1121391"/>
                </a:moveTo>
                <a:cubicBezTo>
                  <a:pt x="5841656" y="1119755"/>
                  <a:pt x="5846676" y="1118119"/>
                  <a:pt x="5851714" y="1116483"/>
                </a:cubicBezTo>
                <a:cubicBezTo>
                  <a:pt x="5857440" y="1117903"/>
                  <a:pt x="5863166" y="1119326"/>
                  <a:pt x="5868911" y="1120750"/>
                </a:cubicBezTo>
                <a:cubicBezTo>
                  <a:pt x="5863836" y="1121951"/>
                  <a:pt x="5858741" y="1123150"/>
                  <a:pt x="5853647" y="1124351"/>
                </a:cubicBezTo>
                <a:cubicBezTo>
                  <a:pt x="5847959" y="1123363"/>
                  <a:pt x="5842270" y="1122376"/>
                  <a:pt x="5836600" y="1121391"/>
                </a:cubicBezTo>
                <a:close/>
                <a:moveTo>
                  <a:pt x="5872852" y="1121727"/>
                </a:moveTo>
                <a:cubicBezTo>
                  <a:pt x="5878225" y="1123059"/>
                  <a:pt x="5883579" y="1124390"/>
                  <a:pt x="5888952" y="1125723"/>
                </a:cubicBezTo>
                <a:cubicBezTo>
                  <a:pt x="5884044" y="1126461"/>
                  <a:pt x="5879155" y="1127193"/>
                  <a:pt x="5874265" y="1127926"/>
                </a:cubicBezTo>
                <a:cubicBezTo>
                  <a:pt x="5868948" y="1127004"/>
                  <a:pt x="5863631" y="1126083"/>
                  <a:pt x="5858314" y="1125161"/>
                </a:cubicBezTo>
                <a:cubicBezTo>
                  <a:pt x="5863166" y="1124016"/>
                  <a:pt x="5868019" y="1122871"/>
                  <a:pt x="5872852" y="1121727"/>
                </a:cubicBezTo>
                <a:close/>
                <a:moveTo>
                  <a:pt x="5876794" y="1120792"/>
                </a:moveTo>
                <a:cubicBezTo>
                  <a:pt x="5881869" y="1119589"/>
                  <a:pt x="5886944" y="1118387"/>
                  <a:pt x="5892001" y="1117184"/>
                </a:cubicBezTo>
                <a:cubicBezTo>
                  <a:pt x="5897690" y="1119015"/>
                  <a:pt x="5903416" y="1120846"/>
                  <a:pt x="5909123" y="1122679"/>
                </a:cubicBezTo>
                <a:cubicBezTo>
                  <a:pt x="5903992" y="1123456"/>
                  <a:pt x="5898879" y="1124230"/>
                  <a:pt x="5893767" y="1125000"/>
                </a:cubicBezTo>
                <a:cubicBezTo>
                  <a:pt x="5888097" y="1123594"/>
                  <a:pt x="5882445" y="1122194"/>
                  <a:pt x="5876794" y="1120792"/>
                </a:cubicBezTo>
                <a:close/>
                <a:moveTo>
                  <a:pt x="5895496" y="1116351"/>
                </a:moveTo>
                <a:cubicBezTo>
                  <a:pt x="5900720" y="1115103"/>
                  <a:pt x="5905944" y="1113858"/>
                  <a:pt x="5911150" y="1112614"/>
                </a:cubicBezTo>
                <a:cubicBezTo>
                  <a:pt x="5917117" y="1114955"/>
                  <a:pt x="5923104" y="1117299"/>
                  <a:pt x="5929090" y="1119643"/>
                </a:cubicBezTo>
                <a:cubicBezTo>
                  <a:pt x="5923792" y="1120450"/>
                  <a:pt x="5918512" y="1121252"/>
                  <a:pt x="5913250" y="1122051"/>
                </a:cubicBezTo>
                <a:cubicBezTo>
                  <a:pt x="5907320" y="1120149"/>
                  <a:pt x="5901408" y="1118251"/>
                  <a:pt x="5895496" y="1116351"/>
                </a:cubicBezTo>
                <a:close/>
                <a:moveTo>
                  <a:pt x="5913102" y="1123956"/>
                </a:moveTo>
                <a:cubicBezTo>
                  <a:pt x="5918530" y="1125697"/>
                  <a:pt x="5923977" y="1127440"/>
                  <a:pt x="5929424" y="1129184"/>
                </a:cubicBezTo>
                <a:cubicBezTo>
                  <a:pt x="5924517" y="1129517"/>
                  <a:pt x="5919609" y="1129848"/>
                  <a:pt x="5914682" y="1130177"/>
                </a:cubicBezTo>
                <a:cubicBezTo>
                  <a:pt x="5909272" y="1128840"/>
                  <a:pt x="5903880" y="1127504"/>
                  <a:pt x="5898489" y="1126169"/>
                </a:cubicBezTo>
                <a:cubicBezTo>
                  <a:pt x="5903342" y="1125435"/>
                  <a:pt x="5908212" y="1124696"/>
                  <a:pt x="5913102" y="1123956"/>
                </a:cubicBezTo>
                <a:close/>
                <a:moveTo>
                  <a:pt x="5917229" y="1123328"/>
                </a:moveTo>
                <a:cubicBezTo>
                  <a:pt x="5922323" y="1122555"/>
                  <a:pt x="5927417" y="1121780"/>
                  <a:pt x="5932529" y="1120999"/>
                </a:cubicBezTo>
                <a:cubicBezTo>
                  <a:pt x="5938311" y="1123259"/>
                  <a:pt x="5944093" y="1125524"/>
                  <a:pt x="5949875" y="1127786"/>
                </a:cubicBezTo>
                <a:cubicBezTo>
                  <a:pt x="5944743" y="1128139"/>
                  <a:pt x="5939612" y="1128491"/>
                  <a:pt x="5934444" y="1128840"/>
                </a:cubicBezTo>
                <a:cubicBezTo>
                  <a:pt x="5928700" y="1127004"/>
                  <a:pt x="5922973" y="1125165"/>
                  <a:pt x="5917229" y="1123328"/>
                </a:cubicBezTo>
                <a:close/>
                <a:moveTo>
                  <a:pt x="5936210" y="1120439"/>
                </a:moveTo>
                <a:cubicBezTo>
                  <a:pt x="5941527" y="1119625"/>
                  <a:pt x="5946882" y="1118805"/>
                  <a:pt x="5952236" y="1117983"/>
                </a:cubicBezTo>
                <a:cubicBezTo>
                  <a:pt x="5958278" y="1120776"/>
                  <a:pt x="5964338" y="1123570"/>
                  <a:pt x="5970418" y="1126366"/>
                </a:cubicBezTo>
                <a:cubicBezTo>
                  <a:pt x="5965027" y="1126742"/>
                  <a:pt x="5959635" y="1127115"/>
                  <a:pt x="5954225" y="1127489"/>
                </a:cubicBezTo>
                <a:cubicBezTo>
                  <a:pt x="5948202" y="1125137"/>
                  <a:pt x="5942197" y="1122785"/>
                  <a:pt x="5936210" y="1120439"/>
                </a:cubicBezTo>
                <a:close/>
                <a:moveTo>
                  <a:pt x="5953928" y="1129370"/>
                </a:moveTo>
                <a:cubicBezTo>
                  <a:pt x="5959393" y="1131508"/>
                  <a:pt x="5964878" y="1133644"/>
                  <a:pt x="5970343" y="1135784"/>
                </a:cubicBezTo>
                <a:cubicBezTo>
                  <a:pt x="5965435" y="1135723"/>
                  <a:pt x="5960509" y="1135665"/>
                  <a:pt x="5955601" y="1135600"/>
                </a:cubicBezTo>
                <a:cubicBezTo>
                  <a:pt x="5950135" y="1133858"/>
                  <a:pt x="5944688" y="1132116"/>
                  <a:pt x="5939241" y="1130376"/>
                </a:cubicBezTo>
                <a:cubicBezTo>
                  <a:pt x="5944149" y="1130041"/>
                  <a:pt x="5949038" y="1129707"/>
                  <a:pt x="5953928" y="1129370"/>
                </a:cubicBezTo>
                <a:close/>
                <a:moveTo>
                  <a:pt x="5958259" y="1129071"/>
                </a:moveTo>
                <a:cubicBezTo>
                  <a:pt x="5963502" y="1128708"/>
                  <a:pt x="5968707" y="1128348"/>
                  <a:pt x="5973913" y="1127983"/>
                </a:cubicBezTo>
                <a:cubicBezTo>
                  <a:pt x="5979750" y="1130668"/>
                  <a:pt x="5985588" y="1133352"/>
                  <a:pt x="5991426" y="1136039"/>
                </a:cubicBezTo>
                <a:cubicBezTo>
                  <a:pt x="5986146" y="1135979"/>
                  <a:pt x="5980885" y="1135912"/>
                  <a:pt x="5975623" y="1135849"/>
                </a:cubicBezTo>
                <a:cubicBezTo>
                  <a:pt x="5969841" y="1133589"/>
                  <a:pt x="5964041" y="1131328"/>
                  <a:pt x="5958259" y="1129071"/>
                </a:cubicBezTo>
                <a:close/>
                <a:moveTo>
                  <a:pt x="5977780" y="1127712"/>
                </a:moveTo>
                <a:cubicBezTo>
                  <a:pt x="5982985" y="1127348"/>
                  <a:pt x="5988172" y="1126981"/>
                  <a:pt x="5993341" y="1126615"/>
                </a:cubicBezTo>
                <a:cubicBezTo>
                  <a:pt x="5999420" y="1129824"/>
                  <a:pt x="6005499" y="1133036"/>
                  <a:pt x="6011616" y="1136253"/>
                </a:cubicBezTo>
                <a:cubicBezTo>
                  <a:pt x="6006410" y="1136199"/>
                  <a:pt x="6001205" y="1136150"/>
                  <a:pt x="5995999" y="1136093"/>
                </a:cubicBezTo>
                <a:cubicBezTo>
                  <a:pt x="5989920" y="1133297"/>
                  <a:pt x="5983840" y="1130504"/>
                  <a:pt x="5977780" y="1127712"/>
                </a:cubicBezTo>
                <a:close/>
                <a:moveTo>
                  <a:pt x="5995609" y="1137959"/>
                </a:moveTo>
                <a:cubicBezTo>
                  <a:pt x="6001112" y="1140495"/>
                  <a:pt x="6006633" y="1143031"/>
                  <a:pt x="6012155" y="1145569"/>
                </a:cubicBezTo>
                <a:cubicBezTo>
                  <a:pt x="6007135" y="1145117"/>
                  <a:pt x="6002097" y="1144663"/>
                  <a:pt x="5997077" y="1144208"/>
                </a:cubicBezTo>
                <a:cubicBezTo>
                  <a:pt x="5991575" y="1142064"/>
                  <a:pt x="5986072" y="1139921"/>
                  <a:pt x="5980568" y="1137779"/>
                </a:cubicBezTo>
                <a:cubicBezTo>
                  <a:pt x="5985570" y="1137837"/>
                  <a:pt x="5990589" y="1137902"/>
                  <a:pt x="5995609" y="1137959"/>
                </a:cubicBezTo>
                <a:close/>
                <a:moveTo>
                  <a:pt x="6000163" y="1138008"/>
                </a:moveTo>
                <a:cubicBezTo>
                  <a:pt x="6005183" y="1138063"/>
                  <a:pt x="6010203" y="1138108"/>
                  <a:pt x="6015222" y="1138158"/>
                </a:cubicBezTo>
                <a:cubicBezTo>
                  <a:pt x="6021097" y="1141244"/>
                  <a:pt x="6026953" y="1144332"/>
                  <a:pt x="6032847" y="1147422"/>
                </a:cubicBezTo>
                <a:cubicBezTo>
                  <a:pt x="6027790" y="1146974"/>
                  <a:pt x="6022752" y="1146519"/>
                  <a:pt x="6017713" y="1146067"/>
                </a:cubicBezTo>
                <a:cubicBezTo>
                  <a:pt x="6011857" y="1143381"/>
                  <a:pt x="6006001" y="1140694"/>
                  <a:pt x="6000163" y="1138008"/>
                </a:cubicBezTo>
                <a:close/>
                <a:moveTo>
                  <a:pt x="6019312" y="1138199"/>
                </a:moveTo>
                <a:cubicBezTo>
                  <a:pt x="6077205" y="1138770"/>
                  <a:pt x="6135301" y="1139075"/>
                  <a:pt x="6193492" y="1138980"/>
                </a:cubicBezTo>
                <a:cubicBezTo>
                  <a:pt x="6476596" y="1137617"/>
                  <a:pt x="6708352" y="1120296"/>
                  <a:pt x="6922818" y="1084473"/>
                </a:cubicBezTo>
                <a:cubicBezTo>
                  <a:pt x="7190659" y="1039737"/>
                  <a:pt x="7429647" y="966150"/>
                  <a:pt x="7653446" y="859512"/>
                </a:cubicBezTo>
                <a:cubicBezTo>
                  <a:pt x="7777801" y="800257"/>
                  <a:pt x="7897081" y="738390"/>
                  <a:pt x="8007456" y="680358"/>
                </a:cubicBezTo>
                <a:cubicBezTo>
                  <a:pt x="8033372" y="666770"/>
                  <a:pt x="8059232" y="653148"/>
                  <a:pt x="8085055" y="639543"/>
                </a:cubicBezTo>
                <a:cubicBezTo>
                  <a:pt x="8365483" y="491846"/>
                  <a:pt x="8636298" y="349236"/>
                  <a:pt x="8923547" y="270968"/>
                </a:cubicBezTo>
                <a:cubicBezTo>
                  <a:pt x="8927210" y="271543"/>
                  <a:pt x="8930854" y="272152"/>
                  <a:pt x="8934516" y="272746"/>
                </a:cubicBezTo>
                <a:cubicBezTo>
                  <a:pt x="8915238" y="279816"/>
                  <a:pt x="8895772" y="287295"/>
                  <a:pt x="8876066" y="295239"/>
                </a:cubicBezTo>
                <a:cubicBezTo>
                  <a:pt x="8668572" y="378941"/>
                  <a:pt x="8466729" y="500636"/>
                  <a:pt x="8271542" y="618327"/>
                </a:cubicBezTo>
                <a:cubicBezTo>
                  <a:pt x="8202922" y="659710"/>
                  <a:pt x="8131942" y="702501"/>
                  <a:pt x="8061593" y="743136"/>
                </a:cubicBezTo>
                <a:cubicBezTo>
                  <a:pt x="7921510" y="824247"/>
                  <a:pt x="7812269" y="883885"/>
                  <a:pt x="7707360" y="936509"/>
                </a:cubicBezTo>
                <a:cubicBezTo>
                  <a:pt x="7196868" y="1192615"/>
                  <a:pt x="6668530" y="1194562"/>
                  <a:pt x="6219036" y="1162685"/>
                </a:cubicBezTo>
                <a:cubicBezTo>
                  <a:pt x="6158373" y="1158190"/>
                  <a:pt x="6097841" y="1153167"/>
                  <a:pt x="6037643" y="1147844"/>
                </a:cubicBezTo>
                <a:cubicBezTo>
                  <a:pt x="6031527" y="1144628"/>
                  <a:pt x="6025410" y="1141412"/>
                  <a:pt x="6019312" y="1138199"/>
                </a:cubicBezTo>
                <a:close/>
                <a:moveTo>
                  <a:pt x="6037104" y="1149662"/>
                </a:moveTo>
                <a:cubicBezTo>
                  <a:pt x="6042625" y="1152561"/>
                  <a:pt x="6048166" y="1155461"/>
                  <a:pt x="6053706" y="1158361"/>
                </a:cubicBezTo>
                <a:cubicBezTo>
                  <a:pt x="6048928" y="1157575"/>
                  <a:pt x="6044169" y="1156790"/>
                  <a:pt x="6039409" y="1156000"/>
                </a:cubicBezTo>
                <a:cubicBezTo>
                  <a:pt x="6033851" y="1153462"/>
                  <a:pt x="6028329" y="1150923"/>
                  <a:pt x="6022789" y="1148385"/>
                </a:cubicBezTo>
                <a:cubicBezTo>
                  <a:pt x="6027567" y="1148813"/>
                  <a:pt x="6032326" y="1149240"/>
                  <a:pt x="6037104" y="1149662"/>
                </a:cubicBezTo>
                <a:close/>
                <a:moveTo>
                  <a:pt x="6041937" y="1150086"/>
                </a:moveTo>
                <a:cubicBezTo>
                  <a:pt x="6100667" y="1155266"/>
                  <a:pt x="6159712" y="1160155"/>
                  <a:pt x="6218887" y="1164541"/>
                </a:cubicBezTo>
                <a:cubicBezTo>
                  <a:pt x="6510041" y="1185186"/>
                  <a:pt x="6746761" y="1182555"/>
                  <a:pt x="6963830" y="1156262"/>
                </a:cubicBezTo>
                <a:cubicBezTo>
                  <a:pt x="7238512" y="1122988"/>
                  <a:pt x="7481999" y="1051649"/>
                  <a:pt x="7708196" y="938171"/>
                </a:cubicBezTo>
                <a:cubicBezTo>
                  <a:pt x="7813124" y="885532"/>
                  <a:pt x="7922402" y="825877"/>
                  <a:pt x="8062522" y="744746"/>
                </a:cubicBezTo>
                <a:cubicBezTo>
                  <a:pt x="8132889" y="704104"/>
                  <a:pt x="8203870" y="661307"/>
                  <a:pt x="8272508" y="619920"/>
                </a:cubicBezTo>
                <a:cubicBezTo>
                  <a:pt x="8487662" y="490196"/>
                  <a:pt x="8706850" y="358036"/>
                  <a:pt x="8939480" y="273549"/>
                </a:cubicBezTo>
                <a:cubicBezTo>
                  <a:pt x="8954111" y="275956"/>
                  <a:pt x="8968668" y="278501"/>
                  <a:pt x="8983169" y="281191"/>
                </a:cubicBezTo>
                <a:cubicBezTo>
                  <a:pt x="8969505" y="287094"/>
                  <a:pt x="8955748" y="293222"/>
                  <a:pt x="8941897" y="299593"/>
                </a:cubicBezTo>
                <a:cubicBezTo>
                  <a:pt x="8741002" y="391948"/>
                  <a:pt x="8547637" y="521666"/>
                  <a:pt x="8360611" y="647117"/>
                </a:cubicBezTo>
                <a:cubicBezTo>
                  <a:pt x="8281004" y="700522"/>
                  <a:pt x="8198683" y="755742"/>
                  <a:pt x="8116604" y="807561"/>
                </a:cubicBezTo>
                <a:cubicBezTo>
                  <a:pt x="7981800" y="892853"/>
                  <a:pt x="7869157" y="958825"/>
                  <a:pt x="7762092" y="1015184"/>
                </a:cubicBezTo>
                <a:cubicBezTo>
                  <a:pt x="7247491" y="1286044"/>
                  <a:pt x="6706195" y="1254668"/>
                  <a:pt x="6244580" y="1188256"/>
                </a:cubicBezTo>
                <a:cubicBezTo>
                  <a:pt x="6182597" y="1179151"/>
                  <a:pt x="6120838" y="1169397"/>
                  <a:pt x="6059562" y="1159322"/>
                </a:cubicBezTo>
                <a:cubicBezTo>
                  <a:pt x="6053668" y="1156244"/>
                  <a:pt x="6047794" y="1153163"/>
                  <a:pt x="6041937" y="1150086"/>
                </a:cubicBezTo>
                <a:close/>
                <a:moveTo>
                  <a:pt x="9023678" y="264264"/>
                </a:moveTo>
                <a:cubicBezTo>
                  <a:pt x="9009289" y="262446"/>
                  <a:pt x="8994825" y="260773"/>
                  <a:pt x="8980324" y="259263"/>
                </a:cubicBezTo>
                <a:cubicBezTo>
                  <a:pt x="8989881" y="256045"/>
                  <a:pt x="8999473" y="252914"/>
                  <a:pt x="9009103" y="249869"/>
                </a:cubicBezTo>
                <a:cubicBezTo>
                  <a:pt x="9024274" y="250427"/>
                  <a:pt x="9039500" y="251174"/>
                  <a:pt x="9054726" y="252102"/>
                </a:cubicBezTo>
                <a:cubicBezTo>
                  <a:pt x="9044426" y="256030"/>
                  <a:pt x="9034071" y="260070"/>
                  <a:pt x="9023678" y="264264"/>
                </a:cubicBezTo>
                <a:close/>
                <a:moveTo>
                  <a:pt x="9060768" y="252494"/>
                </a:moveTo>
                <a:cubicBezTo>
                  <a:pt x="9085642" y="254091"/>
                  <a:pt x="9110573" y="256199"/>
                  <a:pt x="9135560" y="258828"/>
                </a:cubicBezTo>
                <a:cubicBezTo>
                  <a:pt x="9123103" y="264078"/>
                  <a:pt x="9110611" y="269503"/>
                  <a:pt x="9098062" y="275116"/>
                </a:cubicBezTo>
                <a:cubicBezTo>
                  <a:pt x="9075102" y="271318"/>
                  <a:pt x="9052012" y="267916"/>
                  <a:pt x="9028791" y="264922"/>
                </a:cubicBezTo>
                <a:cubicBezTo>
                  <a:pt x="9039425" y="260671"/>
                  <a:pt x="9050078" y="256529"/>
                  <a:pt x="9060768" y="252494"/>
                </a:cubicBezTo>
                <a:close/>
                <a:moveTo>
                  <a:pt x="9019868" y="265809"/>
                </a:moveTo>
                <a:cubicBezTo>
                  <a:pt x="9008750" y="270325"/>
                  <a:pt x="8997596" y="275008"/>
                  <a:pt x="8986367" y="279834"/>
                </a:cubicBezTo>
                <a:cubicBezTo>
                  <a:pt x="8972051" y="277148"/>
                  <a:pt x="8957662" y="274597"/>
                  <a:pt x="8943235" y="272184"/>
                </a:cubicBezTo>
                <a:cubicBezTo>
                  <a:pt x="8954018" y="268297"/>
                  <a:pt x="8964820" y="264519"/>
                  <a:pt x="8975659" y="260842"/>
                </a:cubicBezTo>
                <a:cubicBezTo>
                  <a:pt x="8990457" y="262340"/>
                  <a:pt x="9005199" y="263993"/>
                  <a:pt x="9019868" y="265809"/>
                </a:cubicBezTo>
                <a:close/>
                <a:moveTo>
                  <a:pt x="6244301" y="1190096"/>
                </a:moveTo>
                <a:cubicBezTo>
                  <a:pt x="6542650" y="1233017"/>
                  <a:pt x="6784315" y="1245088"/>
                  <a:pt x="7004878" y="1228074"/>
                </a:cubicBezTo>
                <a:cubicBezTo>
                  <a:pt x="7286142" y="1206380"/>
                  <a:pt x="7534110" y="1137281"/>
                  <a:pt x="7762947" y="1016831"/>
                </a:cubicBezTo>
                <a:cubicBezTo>
                  <a:pt x="7870068" y="960450"/>
                  <a:pt x="7982749" y="894454"/>
                  <a:pt x="8117589" y="809136"/>
                </a:cubicBezTo>
                <a:cubicBezTo>
                  <a:pt x="8199687" y="757300"/>
                  <a:pt x="8282027" y="702074"/>
                  <a:pt x="8361653" y="648664"/>
                </a:cubicBezTo>
                <a:cubicBezTo>
                  <a:pt x="8562900" y="513669"/>
                  <a:pt x="8767847" y="376216"/>
                  <a:pt x="8987594" y="282002"/>
                </a:cubicBezTo>
                <a:cubicBezTo>
                  <a:pt x="9009829" y="286178"/>
                  <a:pt x="9031934" y="290693"/>
                  <a:pt x="9053871" y="295536"/>
                </a:cubicBezTo>
                <a:cubicBezTo>
                  <a:pt x="9030799" y="306533"/>
                  <a:pt x="9007542" y="318109"/>
                  <a:pt x="8983987" y="330370"/>
                </a:cubicBezTo>
                <a:cubicBezTo>
                  <a:pt x="8782404" y="435330"/>
                  <a:pt x="8589820" y="573831"/>
                  <a:pt x="8403594" y="707770"/>
                </a:cubicBezTo>
                <a:cubicBezTo>
                  <a:pt x="8328021" y="762130"/>
                  <a:pt x="8249864" y="818342"/>
                  <a:pt x="8171615" y="871994"/>
                </a:cubicBezTo>
                <a:cubicBezTo>
                  <a:pt x="8036979" y="964475"/>
                  <a:pt x="7924242" y="1034976"/>
                  <a:pt x="7816805" y="1093865"/>
                </a:cubicBezTo>
                <a:cubicBezTo>
                  <a:pt x="7298468" y="1380485"/>
                  <a:pt x="6744065" y="1315351"/>
                  <a:pt x="6270105" y="1213831"/>
                </a:cubicBezTo>
                <a:cubicBezTo>
                  <a:pt x="6206803" y="1200104"/>
                  <a:pt x="6143854" y="1185604"/>
                  <a:pt x="6081462" y="1170759"/>
                </a:cubicBezTo>
                <a:cubicBezTo>
                  <a:pt x="6075903" y="1167865"/>
                  <a:pt x="6070363" y="1164970"/>
                  <a:pt x="6064823" y="1162076"/>
                </a:cubicBezTo>
                <a:cubicBezTo>
                  <a:pt x="6124296" y="1171825"/>
                  <a:pt x="6184196" y="1181267"/>
                  <a:pt x="6244301" y="1190096"/>
                </a:cubicBezTo>
                <a:close/>
                <a:moveTo>
                  <a:pt x="8990736" y="280652"/>
                </a:moveTo>
                <a:cubicBezTo>
                  <a:pt x="9002114" y="275793"/>
                  <a:pt x="9013547" y="271054"/>
                  <a:pt x="9025036" y="266434"/>
                </a:cubicBezTo>
                <a:cubicBezTo>
                  <a:pt x="9048460" y="269395"/>
                  <a:pt x="9071736" y="272783"/>
                  <a:pt x="9094864" y="276555"/>
                </a:cubicBezTo>
                <a:cubicBezTo>
                  <a:pt x="9082167" y="282259"/>
                  <a:pt x="9069432" y="288146"/>
                  <a:pt x="9056622" y="294226"/>
                </a:cubicBezTo>
                <a:cubicBezTo>
                  <a:pt x="9034815" y="289377"/>
                  <a:pt x="9012841" y="284850"/>
                  <a:pt x="8990736" y="280652"/>
                </a:cubicBezTo>
                <a:close/>
                <a:moveTo>
                  <a:pt x="9097244" y="276951"/>
                </a:moveTo>
                <a:cubicBezTo>
                  <a:pt x="9111205" y="279245"/>
                  <a:pt x="9125111" y="281688"/>
                  <a:pt x="9138943" y="284278"/>
                </a:cubicBezTo>
                <a:cubicBezTo>
                  <a:pt x="9126264" y="290829"/>
                  <a:pt x="9113511" y="297578"/>
                  <a:pt x="9100720" y="304529"/>
                </a:cubicBezTo>
                <a:cubicBezTo>
                  <a:pt x="9086795" y="301117"/>
                  <a:pt x="9072815" y="297838"/>
                  <a:pt x="9058760" y="294698"/>
                </a:cubicBezTo>
                <a:cubicBezTo>
                  <a:pt x="9071532" y="288645"/>
                  <a:pt x="9084360" y="282727"/>
                  <a:pt x="9097244" y="276951"/>
                </a:cubicBezTo>
                <a:close/>
                <a:moveTo>
                  <a:pt x="9100423" y="275516"/>
                </a:moveTo>
                <a:cubicBezTo>
                  <a:pt x="9112990" y="269912"/>
                  <a:pt x="9125613" y="264450"/>
                  <a:pt x="9138293" y="259126"/>
                </a:cubicBezTo>
                <a:cubicBezTo>
                  <a:pt x="9151994" y="260587"/>
                  <a:pt x="9165696" y="262178"/>
                  <a:pt x="9179416" y="263961"/>
                </a:cubicBezTo>
                <a:cubicBezTo>
                  <a:pt x="9166904" y="270065"/>
                  <a:pt x="9154337" y="276354"/>
                  <a:pt x="9141713" y="282844"/>
                </a:cubicBezTo>
                <a:cubicBezTo>
                  <a:pt x="9127993" y="280253"/>
                  <a:pt x="9114236" y="277817"/>
                  <a:pt x="9100423" y="275516"/>
                </a:cubicBezTo>
                <a:close/>
                <a:moveTo>
                  <a:pt x="9141825" y="257646"/>
                </a:moveTo>
                <a:cubicBezTo>
                  <a:pt x="9154318" y="252431"/>
                  <a:pt x="9166867" y="247348"/>
                  <a:pt x="9179490" y="242416"/>
                </a:cubicBezTo>
                <a:cubicBezTo>
                  <a:pt x="9192876" y="243074"/>
                  <a:pt x="9206317" y="243915"/>
                  <a:pt x="9219758" y="244894"/>
                </a:cubicBezTo>
                <a:cubicBezTo>
                  <a:pt x="9207339" y="250579"/>
                  <a:pt x="9194884" y="256445"/>
                  <a:pt x="9182390" y="262506"/>
                </a:cubicBezTo>
                <a:cubicBezTo>
                  <a:pt x="9168912" y="260741"/>
                  <a:pt x="9155396" y="259113"/>
                  <a:pt x="9141825" y="257646"/>
                </a:cubicBezTo>
                <a:close/>
                <a:moveTo>
                  <a:pt x="9222510" y="245095"/>
                </a:moveTo>
                <a:cubicBezTo>
                  <a:pt x="9236118" y="246108"/>
                  <a:pt x="9249746" y="247289"/>
                  <a:pt x="9263410" y="248642"/>
                </a:cubicBezTo>
                <a:cubicBezTo>
                  <a:pt x="9250954" y="255151"/>
                  <a:pt x="9238461" y="261857"/>
                  <a:pt x="9225930" y="268761"/>
                </a:cubicBezTo>
                <a:cubicBezTo>
                  <a:pt x="9212248" y="266625"/>
                  <a:pt x="9198528" y="264638"/>
                  <a:pt x="9184770" y="262816"/>
                </a:cubicBezTo>
                <a:cubicBezTo>
                  <a:pt x="9197282" y="256768"/>
                  <a:pt x="9209868" y="250858"/>
                  <a:pt x="9222510" y="245095"/>
                </a:cubicBezTo>
                <a:close/>
                <a:moveTo>
                  <a:pt x="9225838" y="243600"/>
                </a:moveTo>
                <a:cubicBezTo>
                  <a:pt x="9238126" y="238029"/>
                  <a:pt x="9250508" y="232593"/>
                  <a:pt x="9262945" y="227303"/>
                </a:cubicBezTo>
                <a:cubicBezTo>
                  <a:pt x="9276369" y="227514"/>
                  <a:pt x="9289828" y="227885"/>
                  <a:pt x="9303326" y="228439"/>
                </a:cubicBezTo>
                <a:cubicBezTo>
                  <a:pt x="9291036" y="234476"/>
                  <a:pt x="9278711" y="240700"/>
                  <a:pt x="9266385" y="247110"/>
                </a:cubicBezTo>
                <a:cubicBezTo>
                  <a:pt x="9252906" y="245770"/>
                  <a:pt x="9239391" y="244615"/>
                  <a:pt x="9225838" y="243600"/>
                </a:cubicBezTo>
                <a:close/>
                <a:moveTo>
                  <a:pt x="9264098" y="225351"/>
                </a:moveTo>
                <a:cubicBezTo>
                  <a:pt x="9251271" y="225136"/>
                  <a:pt x="9238405" y="225108"/>
                  <a:pt x="9225522" y="225205"/>
                </a:cubicBezTo>
                <a:cubicBezTo>
                  <a:pt x="9237475" y="220927"/>
                  <a:pt x="9249486" y="216768"/>
                  <a:pt x="9261551" y="212760"/>
                </a:cubicBezTo>
                <a:cubicBezTo>
                  <a:pt x="9274267" y="211905"/>
                  <a:pt x="9287021" y="211194"/>
                  <a:pt x="9299849" y="210650"/>
                </a:cubicBezTo>
                <a:cubicBezTo>
                  <a:pt x="9287932" y="215383"/>
                  <a:pt x="9276034" y="220291"/>
                  <a:pt x="9264098" y="225351"/>
                </a:cubicBezTo>
                <a:close/>
                <a:moveTo>
                  <a:pt x="9259599" y="227253"/>
                </a:moveTo>
                <a:cubicBezTo>
                  <a:pt x="9247441" y="232455"/>
                  <a:pt x="9235263" y="237832"/>
                  <a:pt x="9223067" y="243385"/>
                </a:cubicBezTo>
                <a:cubicBezTo>
                  <a:pt x="9209849" y="242416"/>
                  <a:pt x="9196575" y="241622"/>
                  <a:pt x="9183283" y="240962"/>
                </a:cubicBezTo>
                <a:cubicBezTo>
                  <a:pt x="9195441" y="236244"/>
                  <a:pt x="9207637" y="231644"/>
                  <a:pt x="9219925" y="227199"/>
                </a:cubicBezTo>
                <a:cubicBezTo>
                  <a:pt x="9233107" y="227052"/>
                  <a:pt x="9246325" y="227073"/>
                  <a:pt x="9259599" y="227253"/>
                </a:cubicBezTo>
                <a:close/>
                <a:moveTo>
                  <a:pt x="9179918" y="240789"/>
                </a:moveTo>
                <a:cubicBezTo>
                  <a:pt x="9152905" y="239503"/>
                  <a:pt x="9125725" y="238858"/>
                  <a:pt x="9098359" y="238843"/>
                </a:cubicBezTo>
                <a:cubicBezTo>
                  <a:pt x="9105721" y="236270"/>
                  <a:pt x="9113121" y="233758"/>
                  <a:pt x="9120520" y="231295"/>
                </a:cubicBezTo>
                <a:cubicBezTo>
                  <a:pt x="9152068" y="229055"/>
                  <a:pt x="9183804" y="227690"/>
                  <a:pt x="9215762" y="227255"/>
                </a:cubicBezTo>
                <a:cubicBezTo>
                  <a:pt x="9203844" y="231611"/>
                  <a:pt x="9191890" y="236112"/>
                  <a:pt x="9179918" y="240789"/>
                </a:cubicBezTo>
                <a:close/>
                <a:moveTo>
                  <a:pt x="9176181" y="242271"/>
                </a:moveTo>
                <a:cubicBezTo>
                  <a:pt x="9163836" y="247127"/>
                  <a:pt x="9151455" y="252150"/>
                  <a:pt x="9139036" y="257356"/>
                </a:cubicBezTo>
                <a:cubicBezTo>
                  <a:pt x="9114440" y="254736"/>
                  <a:pt x="9089696" y="252617"/>
                  <a:pt x="9064802" y="250987"/>
                </a:cubicBezTo>
                <a:cubicBezTo>
                  <a:pt x="9074525" y="247354"/>
                  <a:pt x="9084248" y="243786"/>
                  <a:pt x="9094028" y="240341"/>
                </a:cubicBezTo>
                <a:cubicBezTo>
                  <a:pt x="9121300" y="240339"/>
                  <a:pt x="9148685" y="240972"/>
                  <a:pt x="9176181" y="242271"/>
                </a:cubicBezTo>
                <a:close/>
                <a:moveTo>
                  <a:pt x="9058685" y="250583"/>
                </a:moveTo>
                <a:cubicBezTo>
                  <a:pt x="9044222" y="249683"/>
                  <a:pt x="9029702" y="248960"/>
                  <a:pt x="9015145" y="248393"/>
                </a:cubicBezTo>
                <a:cubicBezTo>
                  <a:pt x="9027081" y="245766"/>
                  <a:pt x="9039053" y="243256"/>
                  <a:pt x="9051063" y="240871"/>
                </a:cubicBezTo>
                <a:cubicBezTo>
                  <a:pt x="9062888" y="240585"/>
                  <a:pt x="9074730" y="240382"/>
                  <a:pt x="9086609" y="240330"/>
                </a:cubicBezTo>
                <a:cubicBezTo>
                  <a:pt x="9077333" y="243645"/>
                  <a:pt x="9068018" y="247051"/>
                  <a:pt x="9058685" y="250583"/>
                </a:cubicBezTo>
                <a:close/>
                <a:moveTo>
                  <a:pt x="8974339" y="258672"/>
                </a:moveTo>
                <a:cubicBezTo>
                  <a:pt x="8973539" y="258592"/>
                  <a:pt x="8972739" y="258516"/>
                  <a:pt x="8971940" y="258438"/>
                </a:cubicBezTo>
                <a:cubicBezTo>
                  <a:pt x="8975602" y="257542"/>
                  <a:pt x="8979265" y="256649"/>
                  <a:pt x="8982927" y="255776"/>
                </a:cubicBezTo>
                <a:cubicBezTo>
                  <a:pt x="8980064" y="256729"/>
                  <a:pt x="8977201" y="257696"/>
                  <a:pt x="8974339" y="258672"/>
                </a:cubicBezTo>
                <a:close/>
                <a:moveTo>
                  <a:pt x="8969746" y="260252"/>
                </a:moveTo>
                <a:cubicBezTo>
                  <a:pt x="8959298" y="263839"/>
                  <a:pt x="8948812" y="267516"/>
                  <a:pt x="8938253" y="271360"/>
                </a:cubicBezTo>
                <a:cubicBezTo>
                  <a:pt x="8934906" y="270808"/>
                  <a:pt x="8931560" y="270236"/>
                  <a:pt x="8928195" y="269698"/>
                </a:cubicBezTo>
                <a:cubicBezTo>
                  <a:pt x="8940800" y="266300"/>
                  <a:pt x="8953424" y="263032"/>
                  <a:pt x="8966083" y="259886"/>
                </a:cubicBezTo>
                <a:cubicBezTo>
                  <a:pt x="8967311" y="260005"/>
                  <a:pt x="8968519" y="260133"/>
                  <a:pt x="8969746" y="260252"/>
                </a:cubicBezTo>
                <a:close/>
                <a:moveTo>
                  <a:pt x="8924886" y="269185"/>
                </a:moveTo>
                <a:cubicBezTo>
                  <a:pt x="8912189" y="267174"/>
                  <a:pt x="8899453" y="265270"/>
                  <a:pt x="8886663" y="263469"/>
                </a:cubicBezTo>
                <a:cubicBezTo>
                  <a:pt x="8899138" y="260957"/>
                  <a:pt x="8911630" y="258564"/>
                  <a:pt x="8924161" y="256289"/>
                </a:cubicBezTo>
                <a:cubicBezTo>
                  <a:pt x="8936803" y="257242"/>
                  <a:pt x="8949389" y="258298"/>
                  <a:pt x="8961920" y="259481"/>
                </a:cubicBezTo>
                <a:cubicBezTo>
                  <a:pt x="8949631" y="262565"/>
                  <a:pt x="8937286" y="265815"/>
                  <a:pt x="8924886" y="269185"/>
                </a:cubicBezTo>
                <a:close/>
                <a:moveTo>
                  <a:pt x="8920182" y="270457"/>
                </a:moveTo>
                <a:cubicBezTo>
                  <a:pt x="8867440" y="284928"/>
                  <a:pt x="8813637" y="301972"/>
                  <a:pt x="8758162" y="321794"/>
                </a:cubicBezTo>
                <a:cubicBezTo>
                  <a:pt x="8528581" y="403835"/>
                  <a:pt x="8302663" y="522823"/>
                  <a:pt x="8084200" y="637896"/>
                </a:cubicBezTo>
                <a:cubicBezTo>
                  <a:pt x="8058358" y="651501"/>
                  <a:pt x="8032498" y="665122"/>
                  <a:pt x="8006582" y="678712"/>
                </a:cubicBezTo>
                <a:cubicBezTo>
                  <a:pt x="7896226" y="736735"/>
                  <a:pt x="7776983" y="798591"/>
                  <a:pt x="7652646" y="857835"/>
                </a:cubicBezTo>
                <a:cubicBezTo>
                  <a:pt x="7144014" y="1100195"/>
                  <a:pt x="6629600" y="1135022"/>
                  <a:pt x="6193473" y="1137123"/>
                </a:cubicBezTo>
                <a:cubicBezTo>
                  <a:pt x="6134075" y="1137212"/>
                  <a:pt x="6074769" y="1136890"/>
                  <a:pt x="6015687" y="1136295"/>
                </a:cubicBezTo>
                <a:cubicBezTo>
                  <a:pt x="6009384" y="1132983"/>
                  <a:pt x="6003120" y="1129673"/>
                  <a:pt x="5996854" y="1126368"/>
                </a:cubicBezTo>
                <a:cubicBezTo>
                  <a:pt x="6055230" y="1122218"/>
                  <a:pt x="6112212" y="1117909"/>
                  <a:pt x="6168078" y="1113415"/>
                </a:cubicBezTo>
                <a:cubicBezTo>
                  <a:pt x="6563992" y="1080359"/>
                  <a:pt x="7084392" y="1012684"/>
                  <a:pt x="7598695" y="780852"/>
                </a:cubicBezTo>
                <a:cubicBezTo>
                  <a:pt x="7709163" y="731054"/>
                  <a:pt x="7819277" y="678954"/>
                  <a:pt x="7925748" y="628569"/>
                </a:cubicBezTo>
                <a:lnTo>
                  <a:pt x="7952370" y="615966"/>
                </a:lnTo>
                <a:cubicBezTo>
                  <a:pt x="8251148" y="475012"/>
                  <a:pt x="8556505" y="330956"/>
                  <a:pt x="8880714" y="264673"/>
                </a:cubicBezTo>
                <a:cubicBezTo>
                  <a:pt x="8893932" y="266484"/>
                  <a:pt x="8907076" y="268419"/>
                  <a:pt x="8920182" y="270457"/>
                </a:cubicBezTo>
                <a:close/>
                <a:moveTo>
                  <a:pt x="8670021" y="316827"/>
                </a:moveTo>
                <a:cubicBezTo>
                  <a:pt x="8420697" y="392968"/>
                  <a:pt x="8171466" y="510547"/>
                  <a:pt x="7951590" y="614285"/>
                </a:cubicBezTo>
                <a:lnTo>
                  <a:pt x="7924949" y="626888"/>
                </a:lnTo>
                <a:cubicBezTo>
                  <a:pt x="7818478" y="677268"/>
                  <a:pt x="7708400" y="729366"/>
                  <a:pt x="7597932" y="779154"/>
                </a:cubicBezTo>
                <a:cubicBezTo>
                  <a:pt x="7083890" y="1010871"/>
                  <a:pt x="6563695" y="1078514"/>
                  <a:pt x="6167929" y="1111560"/>
                </a:cubicBezTo>
                <a:cubicBezTo>
                  <a:pt x="6111115" y="1116130"/>
                  <a:pt x="6053148" y="1120510"/>
                  <a:pt x="5993750" y="1124723"/>
                </a:cubicBezTo>
                <a:cubicBezTo>
                  <a:pt x="5987317" y="1121326"/>
                  <a:pt x="5980885" y="1117935"/>
                  <a:pt x="5974489" y="1114548"/>
                </a:cubicBezTo>
                <a:cubicBezTo>
                  <a:pt x="6029147" y="1106085"/>
                  <a:pt x="6085143" y="1097195"/>
                  <a:pt x="6142683" y="1087840"/>
                </a:cubicBezTo>
                <a:cubicBezTo>
                  <a:pt x="6401339" y="1045086"/>
                  <a:pt x="6629749" y="997149"/>
                  <a:pt x="6840961" y="941292"/>
                </a:cubicBezTo>
                <a:cubicBezTo>
                  <a:pt x="7093428" y="874528"/>
                  <a:pt x="7323380" y="796316"/>
                  <a:pt x="7543944" y="702187"/>
                </a:cubicBezTo>
                <a:cubicBezTo>
                  <a:pt x="7600629" y="678255"/>
                  <a:pt x="7657814" y="653743"/>
                  <a:pt x="7713122" y="630039"/>
                </a:cubicBezTo>
                <a:cubicBezTo>
                  <a:pt x="7773525" y="604147"/>
                  <a:pt x="7835991" y="577373"/>
                  <a:pt x="7897304" y="551570"/>
                </a:cubicBezTo>
                <a:cubicBezTo>
                  <a:pt x="8207161" y="421507"/>
                  <a:pt x="8514582" y="303073"/>
                  <a:pt x="8834069" y="258769"/>
                </a:cubicBezTo>
                <a:cubicBezTo>
                  <a:pt x="8847789" y="260362"/>
                  <a:pt x="8861454" y="262084"/>
                  <a:pt x="8875062" y="263915"/>
                </a:cubicBezTo>
                <a:cubicBezTo>
                  <a:pt x="8808673" y="277704"/>
                  <a:pt x="8740704" y="295239"/>
                  <a:pt x="8670021" y="316827"/>
                </a:cubicBezTo>
                <a:close/>
                <a:moveTo>
                  <a:pt x="5990217" y="1124974"/>
                </a:moveTo>
                <a:cubicBezTo>
                  <a:pt x="5984919" y="1125349"/>
                  <a:pt x="5979602" y="1125723"/>
                  <a:pt x="5974266" y="1126096"/>
                </a:cubicBezTo>
                <a:cubicBezTo>
                  <a:pt x="5968019" y="1123220"/>
                  <a:pt x="5961773" y="1120344"/>
                  <a:pt x="5955564" y="1117472"/>
                </a:cubicBezTo>
                <a:cubicBezTo>
                  <a:pt x="5960825" y="1116661"/>
                  <a:pt x="5966104" y="1115845"/>
                  <a:pt x="5971403" y="1115027"/>
                </a:cubicBezTo>
                <a:cubicBezTo>
                  <a:pt x="5977669" y="1118337"/>
                  <a:pt x="5983933" y="1121653"/>
                  <a:pt x="5990217" y="1124974"/>
                </a:cubicBezTo>
                <a:close/>
                <a:moveTo>
                  <a:pt x="5952496" y="1116059"/>
                </a:moveTo>
                <a:cubicBezTo>
                  <a:pt x="5946138" y="1113125"/>
                  <a:pt x="5939798" y="1110194"/>
                  <a:pt x="5933459" y="1107266"/>
                </a:cubicBezTo>
                <a:cubicBezTo>
                  <a:pt x="5938813" y="1105979"/>
                  <a:pt x="5944149" y="1104692"/>
                  <a:pt x="5949466" y="1103410"/>
                </a:cubicBezTo>
                <a:cubicBezTo>
                  <a:pt x="5955843" y="1106790"/>
                  <a:pt x="5962238" y="1110175"/>
                  <a:pt x="5968652" y="1113568"/>
                </a:cubicBezTo>
                <a:cubicBezTo>
                  <a:pt x="5963260" y="1114405"/>
                  <a:pt x="5957869" y="1115234"/>
                  <a:pt x="5952496" y="1116059"/>
                </a:cubicBezTo>
                <a:close/>
                <a:moveTo>
                  <a:pt x="5949168" y="1116570"/>
                </a:moveTo>
                <a:cubicBezTo>
                  <a:pt x="5943684" y="1117413"/>
                  <a:pt x="5938218" y="1118251"/>
                  <a:pt x="5932752" y="1119086"/>
                </a:cubicBezTo>
                <a:cubicBezTo>
                  <a:pt x="5926599" y="1116674"/>
                  <a:pt x="5920445" y="1114265"/>
                  <a:pt x="5914310" y="1111857"/>
                </a:cubicBezTo>
                <a:cubicBezTo>
                  <a:pt x="5919739" y="1110560"/>
                  <a:pt x="5925149" y="1109262"/>
                  <a:pt x="5930540" y="1107968"/>
                </a:cubicBezTo>
                <a:cubicBezTo>
                  <a:pt x="5936731" y="1110831"/>
                  <a:pt x="5942959" y="1113702"/>
                  <a:pt x="5949168" y="1116570"/>
                </a:cubicBezTo>
                <a:close/>
                <a:moveTo>
                  <a:pt x="5911280" y="1110670"/>
                </a:moveTo>
                <a:cubicBezTo>
                  <a:pt x="5904959" y="1108186"/>
                  <a:pt x="5898638" y="1105708"/>
                  <a:pt x="5892317" y="1103229"/>
                </a:cubicBezTo>
                <a:cubicBezTo>
                  <a:pt x="5897782" y="1101441"/>
                  <a:pt x="5903230" y="1099652"/>
                  <a:pt x="5908677" y="1097864"/>
                </a:cubicBezTo>
                <a:cubicBezTo>
                  <a:pt x="5915035" y="1100809"/>
                  <a:pt x="5921412" y="1103757"/>
                  <a:pt x="5927807" y="1106710"/>
                </a:cubicBezTo>
                <a:cubicBezTo>
                  <a:pt x="5922323" y="1108028"/>
                  <a:pt x="5916801" y="1109348"/>
                  <a:pt x="5911280" y="1110670"/>
                </a:cubicBezTo>
                <a:close/>
                <a:moveTo>
                  <a:pt x="5908119" y="1111428"/>
                </a:moveTo>
                <a:cubicBezTo>
                  <a:pt x="5902784" y="1112702"/>
                  <a:pt x="5897429" y="1113979"/>
                  <a:pt x="5892075" y="1115254"/>
                </a:cubicBezTo>
                <a:cubicBezTo>
                  <a:pt x="5885922" y="1113280"/>
                  <a:pt x="5879786" y="1111311"/>
                  <a:pt x="5873651" y="1109342"/>
                </a:cubicBezTo>
                <a:cubicBezTo>
                  <a:pt x="5878969" y="1107609"/>
                  <a:pt x="5884249" y="1105875"/>
                  <a:pt x="5889547" y="1104140"/>
                </a:cubicBezTo>
                <a:cubicBezTo>
                  <a:pt x="5895738" y="1106567"/>
                  <a:pt x="5901910" y="1108994"/>
                  <a:pt x="5908119" y="1111428"/>
                </a:cubicBezTo>
                <a:close/>
                <a:moveTo>
                  <a:pt x="5870640" y="1108372"/>
                </a:moveTo>
                <a:cubicBezTo>
                  <a:pt x="5867331" y="1107312"/>
                  <a:pt x="5864021" y="1106249"/>
                  <a:pt x="5860731" y="1105189"/>
                </a:cubicBezTo>
                <a:cubicBezTo>
                  <a:pt x="5857868" y="1104272"/>
                  <a:pt x="5855060" y="1103369"/>
                  <a:pt x="5852216" y="1102456"/>
                </a:cubicBezTo>
                <a:cubicBezTo>
                  <a:pt x="5857533" y="1100227"/>
                  <a:pt x="5862850" y="1097992"/>
                  <a:pt x="5868167" y="1095754"/>
                </a:cubicBezTo>
                <a:cubicBezTo>
                  <a:pt x="5872016" y="1097260"/>
                  <a:pt x="5875808" y="1098751"/>
                  <a:pt x="5879675" y="1100264"/>
                </a:cubicBezTo>
                <a:cubicBezTo>
                  <a:pt x="5882054" y="1101199"/>
                  <a:pt x="5884453" y="1102138"/>
                  <a:pt x="5886833" y="1103073"/>
                </a:cubicBezTo>
                <a:cubicBezTo>
                  <a:pt x="5881441" y="1104841"/>
                  <a:pt x="5876050" y="1106606"/>
                  <a:pt x="5870640" y="1108372"/>
                </a:cubicBezTo>
                <a:close/>
                <a:moveTo>
                  <a:pt x="5849799" y="1101683"/>
                </a:moveTo>
                <a:cubicBezTo>
                  <a:pt x="5777108" y="1078330"/>
                  <a:pt x="5708061" y="1056185"/>
                  <a:pt x="5639293" y="1034894"/>
                </a:cubicBezTo>
                <a:cubicBezTo>
                  <a:pt x="5478815" y="985204"/>
                  <a:pt x="5319638" y="933978"/>
                  <a:pt x="5151092" y="879745"/>
                </a:cubicBezTo>
                <a:cubicBezTo>
                  <a:pt x="4968882" y="821109"/>
                  <a:pt x="4780480" y="760476"/>
                  <a:pt x="4590833" y="702156"/>
                </a:cubicBezTo>
                <a:cubicBezTo>
                  <a:pt x="4158480" y="570046"/>
                  <a:pt x="3668439" y="420312"/>
                  <a:pt x="3192750" y="334367"/>
                </a:cubicBezTo>
                <a:cubicBezTo>
                  <a:pt x="3010967" y="301707"/>
                  <a:pt x="2845674" y="281777"/>
                  <a:pt x="2687390" y="273443"/>
                </a:cubicBezTo>
                <a:cubicBezTo>
                  <a:pt x="2565154" y="267003"/>
                  <a:pt x="2444851" y="267073"/>
                  <a:pt x="2324902" y="273722"/>
                </a:cubicBezTo>
                <a:cubicBezTo>
                  <a:pt x="2304507" y="260786"/>
                  <a:pt x="2284429" y="248756"/>
                  <a:pt x="2264593" y="237592"/>
                </a:cubicBezTo>
                <a:cubicBezTo>
                  <a:pt x="2393484" y="220802"/>
                  <a:pt x="2521837" y="212061"/>
                  <a:pt x="2651546" y="211168"/>
                </a:cubicBezTo>
                <a:cubicBezTo>
                  <a:pt x="2818568" y="210025"/>
                  <a:pt x="2989271" y="221962"/>
                  <a:pt x="3173322" y="247692"/>
                </a:cubicBezTo>
                <a:cubicBezTo>
                  <a:pt x="3677716" y="318554"/>
                  <a:pt x="4175528" y="475339"/>
                  <a:pt x="4595945" y="619364"/>
                </a:cubicBezTo>
                <a:cubicBezTo>
                  <a:pt x="4875833" y="715645"/>
                  <a:pt x="5150943" y="820778"/>
                  <a:pt x="5416981" y="922448"/>
                </a:cubicBezTo>
                <a:cubicBezTo>
                  <a:pt x="5495435" y="952428"/>
                  <a:pt x="5576567" y="983431"/>
                  <a:pt x="5655523" y="1013323"/>
                </a:cubicBezTo>
                <a:cubicBezTo>
                  <a:pt x="5724105" y="1039278"/>
                  <a:pt x="5793245" y="1066354"/>
                  <a:pt x="5865955" y="1094886"/>
                </a:cubicBezTo>
                <a:cubicBezTo>
                  <a:pt x="5860582" y="1097150"/>
                  <a:pt x="5855209" y="1099414"/>
                  <a:pt x="5849799" y="1101683"/>
                </a:cubicBezTo>
                <a:close/>
                <a:moveTo>
                  <a:pt x="2322132" y="273868"/>
                </a:moveTo>
                <a:cubicBezTo>
                  <a:pt x="2298019" y="275226"/>
                  <a:pt x="2273907" y="276845"/>
                  <a:pt x="2249813" y="278734"/>
                </a:cubicBezTo>
                <a:cubicBezTo>
                  <a:pt x="2229214" y="268269"/>
                  <a:pt x="2208169" y="258215"/>
                  <a:pt x="2186696" y="248705"/>
                </a:cubicBezTo>
                <a:cubicBezTo>
                  <a:pt x="2211813" y="244807"/>
                  <a:pt x="2236910" y="241219"/>
                  <a:pt x="2261971" y="237934"/>
                </a:cubicBezTo>
                <a:cubicBezTo>
                  <a:pt x="2282477" y="249429"/>
                  <a:pt x="2302537" y="261455"/>
                  <a:pt x="2322132" y="273868"/>
                </a:cubicBezTo>
                <a:close/>
                <a:moveTo>
                  <a:pt x="2246280" y="279022"/>
                </a:moveTo>
                <a:cubicBezTo>
                  <a:pt x="2222093" y="280944"/>
                  <a:pt x="2197925" y="283140"/>
                  <a:pt x="2173738" y="285599"/>
                </a:cubicBezTo>
                <a:cubicBezTo>
                  <a:pt x="2151466" y="276893"/>
                  <a:pt x="2129640" y="268994"/>
                  <a:pt x="2108130" y="261859"/>
                </a:cubicBezTo>
                <a:cubicBezTo>
                  <a:pt x="2133228" y="257339"/>
                  <a:pt x="2158271" y="253139"/>
                  <a:pt x="2183294" y="249230"/>
                </a:cubicBezTo>
                <a:cubicBezTo>
                  <a:pt x="2204711" y="258657"/>
                  <a:pt x="2225719" y="268633"/>
                  <a:pt x="2246280" y="279022"/>
                </a:cubicBezTo>
                <a:close/>
                <a:moveTo>
                  <a:pt x="2169630" y="286020"/>
                </a:moveTo>
                <a:cubicBezTo>
                  <a:pt x="2145573" y="288496"/>
                  <a:pt x="2121497" y="291236"/>
                  <a:pt x="2097403" y="294246"/>
                </a:cubicBezTo>
                <a:cubicBezTo>
                  <a:pt x="2074350" y="287771"/>
                  <a:pt x="2051762" y="282034"/>
                  <a:pt x="2029546" y="276992"/>
                </a:cubicBezTo>
                <a:cubicBezTo>
                  <a:pt x="2054421" y="271901"/>
                  <a:pt x="2079259" y="267105"/>
                  <a:pt x="2104022" y="262613"/>
                </a:cubicBezTo>
                <a:cubicBezTo>
                  <a:pt x="2126312" y="269896"/>
                  <a:pt x="2148213" y="277739"/>
                  <a:pt x="2169630" y="286020"/>
                </a:cubicBezTo>
                <a:close/>
                <a:moveTo>
                  <a:pt x="2093685" y="294705"/>
                </a:moveTo>
                <a:cubicBezTo>
                  <a:pt x="2069219" y="297788"/>
                  <a:pt x="2044735" y="301147"/>
                  <a:pt x="2020195" y="304780"/>
                </a:cubicBezTo>
                <a:cubicBezTo>
                  <a:pt x="1996435" y="300602"/>
                  <a:pt x="1973159" y="297079"/>
                  <a:pt x="1950255" y="294179"/>
                </a:cubicBezTo>
                <a:cubicBezTo>
                  <a:pt x="1975669" y="288364"/>
                  <a:pt x="2001009" y="282859"/>
                  <a:pt x="2026293" y="277665"/>
                </a:cubicBezTo>
                <a:cubicBezTo>
                  <a:pt x="2049085" y="282792"/>
                  <a:pt x="2071543" y="288513"/>
                  <a:pt x="2093685" y="294705"/>
                </a:cubicBezTo>
                <a:close/>
                <a:moveTo>
                  <a:pt x="2025939" y="305813"/>
                </a:moveTo>
                <a:cubicBezTo>
                  <a:pt x="2050108" y="302274"/>
                  <a:pt x="2074239" y="299009"/>
                  <a:pt x="2098351" y="296005"/>
                </a:cubicBezTo>
                <a:cubicBezTo>
                  <a:pt x="2119731" y="302064"/>
                  <a:pt x="2140814" y="308569"/>
                  <a:pt x="2161580" y="315403"/>
                </a:cubicBezTo>
                <a:cubicBezTo>
                  <a:pt x="2138322" y="316371"/>
                  <a:pt x="2115102" y="317582"/>
                  <a:pt x="2091863" y="319030"/>
                </a:cubicBezTo>
                <a:cubicBezTo>
                  <a:pt x="2069424" y="314075"/>
                  <a:pt x="2047486" y="309680"/>
                  <a:pt x="2025939" y="305813"/>
                </a:cubicBezTo>
                <a:close/>
                <a:moveTo>
                  <a:pt x="2166581" y="317046"/>
                </a:moveTo>
                <a:cubicBezTo>
                  <a:pt x="2186715" y="323737"/>
                  <a:pt x="2206533" y="330740"/>
                  <a:pt x="2226053" y="337955"/>
                </a:cubicBezTo>
                <a:cubicBezTo>
                  <a:pt x="2204116" y="336922"/>
                  <a:pt x="2182271" y="336094"/>
                  <a:pt x="2160501" y="335487"/>
                </a:cubicBezTo>
                <a:cubicBezTo>
                  <a:pt x="2139326" y="330028"/>
                  <a:pt x="2118653" y="325031"/>
                  <a:pt x="2098370" y="320482"/>
                </a:cubicBezTo>
                <a:cubicBezTo>
                  <a:pt x="2121107" y="319112"/>
                  <a:pt x="2143844" y="317961"/>
                  <a:pt x="2166581" y="317046"/>
                </a:cubicBezTo>
                <a:close/>
                <a:moveTo>
                  <a:pt x="2170987" y="316881"/>
                </a:moveTo>
                <a:cubicBezTo>
                  <a:pt x="2193686" y="315999"/>
                  <a:pt x="2216404" y="315351"/>
                  <a:pt x="2239160" y="314925"/>
                </a:cubicBezTo>
                <a:cubicBezTo>
                  <a:pt x="2259015" y="323748"/>
                  <a:pt x="2278443" y="332832"/>
                  <a:pt x="2297369" y="342055"/>
                </a:cubicBezTo>
                <a:cubicBezTo>
                  <a:pt x="2275394" y="340566"/>
                  <a:pt x="2253494" y="339292"/>
                  <a:pt x="2231686" y="338227"/>
                </a:cubicBezTo>
                <a:cubicBezTo>
                  <a:pt x="2211013" y="330582"/>
                  <a:pt x="2190805" y="323471"/>
                  <a:pt x="2170987" y="316881"/>
                </a:cubicBezTo>
                <a:close/>
                <a:moveTo>
                  <a:pt x="2301775" y="344213"/>
                </a:moveTo>
                <a:cubicBezTo>
                  <a:pt x="2320459" y="353367"/>
                  <a:pt x="2338678" y="362644"/>
                  <a:pt x="2356395" y="371923"/>
                </a:cubicBezTo>
                <a:cubicBezTo>
                  <a:pt x="2335666" y="368606"/>
                  <a:pt x="2315086" y="365489"/>
                  <a:pt x="2294636" y="362574"/>
                </a:cubicBezTo>
                <a:cubicBezTo>
                  <a:pt x="2275152" y="354726"/>
                  <a:pt x="2256115" y="347329"/>
                  <a:pt x="2237450" y="340369"/>
                </a:cubicBezTo>
                <a:cubicBezTo>
                  <a:pt x="2258811" y="341449"/>
                  <a:pt x="2280265" y="342726"/>
                  <a:pt x="2301775" y="344213"/>
                </a:cubicBezTo>
                <a:close/>
                <a:moveTo>
                  <a:pt x="2306571" y="344553"/>
                </a:moveTo>
                <a:cubicBezTo>
                  <a:pt x="2328118" y="346070"/>
                  <a:pt x="2349777" y="347798"/>
                  <a:pt x="2371528" y="349725"/>
                </a:cubicBezTo>
                <a:cubicBezTo>
                  <a:pt x="2389617" y="360917"/>
                  <a:pt x="2407223" y="372196"/>
                  <a:pt x="2424345" y="383431"/>
                </a:cubicBezTo>
                <a:cubicBezTo>
                  <a:pt x="2403449" y="379700"/>
                  <a:pt x="2382720" y="376175"/>
                  <a:pt x="2362140" y="372849"/>
                </a:cubicBezTo>
                <a:cubicBezTo>
                  <a:pt x="2343233" y="362905"/>
                  <a:pt x="2324716" y="353479"/>
                  <a:pt x="2306571" y="344553"/>
                </a:cubicBezTo>
                <a:close/>
                <a:moveTo>
                  <a:pt x="2428287" y="386017"/>
                </a:moveTo>
                <a:cubicBezTo>
                  <a:pt x="2431596" y="388203"/>
                  <a:pt x="2434905" y="390386"/>
                  <a:pt x="2438196" y="392567"/>
                </a:cubicBezTo>
                <a:cubicBezTo>
                  <a:pt x="2451804" y="401604"/>
                  <a:pt x="2465357" y="410782"/>
                  <a:pt x="2478891" y="420035"/>
                </a:cubicBezTo>
                <a:cubicBezTo>
                  <a:pt x="2459148" y="414582"/>
                  <a:pt x="2439683" y="409352"/>
                  <a:pt x="2420460" y="404335"/>
                </a:cubicBezTo>
                <a:cubicBezTo>
                  <a:pt x="2406535" y="396660"/>
                  <a:pt x="2392573" y="389036"/>
                  <a:pt x="2378518" y="381524"/>
                </a:cubicBezTo>
                <a:cubicBezTo>
                  <a:pt x="2374763" y="379512"/>
                  <a:pt x="2371026" y="377530"/>
                  <a:pt x="2367289" y="375558"/>
                </a:cubicBezTo>
                <a:cubicBezTo>
                  <a:pt x="2387461" y="378852"/>
                  <a:pt x="2407799" y="382334"/>
                  <a:pt x="2428287" y="386017"/>
                </a:cubicBezTo>
                <a:close/>
                <a:moveTo>
                  <a:pt x="2439218" y="391018"/>
                </a:moveTo>
                <a:cubicBezTo>
                  <a:pt x="2437136" y="389633"/>
                  <a:pt x="2435035" y="388246"/>
                  <a:pt x="2432934" y="386859"/>
                </a:cubicBezTo>
                <a:cubicBezTo>
                  <a:pt x="2453236" y="390533"/>
                  <a:pt x="2473704" y="394400"/>
                  <a:pt x="2494378" y="398467"/>
                </a:cubicBezTo>
                <a:cubicBezTo>
                  <a:pt x="2495828" y="399633"/>
                  <a:pt x="2497297" y="400801"/>
                  <a:pt x="2498747" y="401964"/>
                </a:cubicBezTo>
                <a:cubicBezTo>
                  <a:pt x="2513638" y="413943"/>
                  <a:pt x="2528474" y="426066"/>
                  <a:pt x="2543235" y="438301"/>
                </a:cubicBezTo>
                <a:cubicBezTo>
                  <a:pt x="2523343" y="432504"/>
                  <a:pt x="2503748" y="426930"/>
                  <a:pt x="2484450" y="421572"/>
                </a:cubicBezTo>
                <a:cubicBezTo>
                  <a:pt x="2469410" y="411264"/>
                  <a:pt x="2454351" y="401063"/>
                  <a:pt x="2439218" y="391018"/>
                </a:cubicBezTo>
                <a:close/>
                <a:moveTo>
                  <a:pt x="2546786" y="441270"/>
                </a:moveTo>
                <a:cubicBezTo>
                  <a:pt x="2562514" y="454326"/>
                  <a:pt x="2578149" y="467513"/>
                  <a:pt x="2593710" y="480798"/>
                </a:cubicBezTo>
                <a:cubicBezTo>
                  <a:pt x="2575286" y="473529"/>
                  <a:pt x="2556992" y="466419"/>
                  <a:pt x="2538810" y="459466"/>
                </a:cubicBezTo>
                <a:cubicBezTo>
                  <a:pt x="2522320" y="447789"/>
                  <a:pt x="2505793" y="436226"/>
                  <a:pt x="2489191" y="424809"/>
                </a:cubicBezTo>
                <a:cubicBezTo>
                  <a:pt x="2508098" y="430085"/>
                  <a:pt x="2527303" y="435573"/>
                  <a:pt x="2546786" y="441270"/>
                </a:cubicBezTo>
                <a:close/>
                <a:moveTo>
                  <a:pt x="2551266" y="442582"/>
                </a:moveTo>
                <a:cubicBezTo>
                  <a:pt x="2637361" y="467834"/>
                  <a:pt x="2729313" y="497275"/>
                  <a:pt x="2830262" y="531782"/>
                </a:cubicBezTo>
                <a:cubicBezTo>
                  <a:pt x="2936900" y="568230"/>
                  <a:pt x="3042051" y="606914"/>
                  <a:pt x="3153374" y="647868"/>
                </a:cubicBezTo>
                <a:cubicBezTo>
                  <a:pt x="3191058" y="661729"/>
                  <a:pt x="3230006" y="676061"/>
                  <a:pt x="3268750" y="690198"/>
                </a:cubicBezTo>
                <a:cubicBezTo>
                  <a:pt x="3498721" y="774465"/>
                  <a:pt x="3707517" y="842501"/>
                  <a:pt x="3907111" y="898193"/>
                </a:cubicBezTo>
                <a:cubicBezTo>
                  <a:pt x="4140428" y="963289"/>
                  <a:pt x="4356512" y="1010397"/>
                  <a:pt x="4567706" y="1042208"/>
                </a:cubicBezTo>
                <a:cubicBezTo>
                  <a:pt x="4898478" y="1092950"/>
                  <a:pt x="5236258" y="1122499"/>
                  <a:pt x="5571640" y="1130038"/>
                </a:cubicBezTo>
                <a:lnTo>
                  <a:pt x="5575098" y="1130116"/>
                </a:lnTo>
                <a:cubicBezTo>
                  <a:pt x="5639832" y="1131571"/>
                  <a:pt x="5705291" y="1133040"/>
                  <a:pt x="5771252" y="1134356"/>
                </a:cubicBezTo>
                <a:cubicBezTo>
                  <a:pt x="5766549" y="1136295"/>
                  <a:pt x="5761826" y="1138233"/>
                  <a:pt x="5757086" y="1140172"/>
                </a:cubicBezTo>
                <a:cubicBezTo>
                  <a:pt x="5691720" y="1144093"/>
                  <a:pt x="5624402" y="1147866"/>
                  <a:pt x="5554760" y="1151514"/>
                </a:cubicBezTo>
                <a:cubicBezTo>
                  <a:pt x="5207219" y="1169715"/>
                  <a:pt x="4882582" y="1161018"/>
                  <a:pt x="4562277" y="1124927"/>
                </a:cubicBezTo>
                <a:cubicBezTo>
                  <a:pt x="4161362" y="1080803"/>
                  <a:pt x="3732838" y="963737"/>
                  <a:pt x="3288568" y="776983"/>
                </a:cubicBezTo>
                <a:cubicBezTo>
                  <a:pt x="3200000" y="739897"/>
                  <a:pt x="3112660" y="701587"/>
                  <a:pt x="3028182" y="664539"/>
                </a:cubicBezTo>
                <a:cubicBezTo>
                  <a:pt x="2975123" y="641268"/>
                  <a:pt x="2920243" y="617204"/>
                  <a:pt x="2866738" y="594183"/>
                </a:cubicBezTo>
                <a:cubicBezTo>
                  <a:pt x="2772351" y="553578"/>
                  <a:pt x="2684155" y="516561"/>
                  <a:pt x="2599045" y="482906"/>
                </a:cubicBezTo>
                <a:cubicBezTo>
                  <a:pt x="2583187" y="469353"/>
                  <a:pt x="2567273" y="455904"/>
                  <a:pt x="2551266" y="442582"/>
                </a:cubicBezTo>
                <a:close/>
                <a:moveTo>
                  <a:pt x="2865994" y="595889"/>
                </a:moveTo>
                <a:cubicBezTo>
                  <a:pt x="2919518" y="618909"/>
                  <a:pt x="2974380" y="642969"/>
                  <a:pt x="3027438" y="666240"/>
                </a:cubicBezTo>
                <a:cubicBezTo>
                  <a:pt x="3111916" y="703292"/>
                  <a:pt x="3199275" y="741604"/>
                  <a:pt x="3287843" y="778695"/>
                </a:cubicBezTo>
                <a:cubicBezTo>
                  <a:pt x="3499669" y="867735"/>
                  <a:pt x="3709172" y="941532"/>
                  <a:pt x="3910531" y="998038"/>
                </a:cubicBezTo>
                <a:cubicBezTo>
                  <a:pt x="4132397" y="1060295"/>
                  <a:pt x="4351603" y="1103609"/>
                  <a:pt x="4562072" y="1126773"/>
                </a:cubicBezTo>
                <a:cubicBezTo>
                  <a:pt x="4882471" y="1162873"/>
                  <a:pt x="5207219" y="1171578"/>
                  <a:pt x="5554871" y="1153368"/>
                </a:cubicBezTo>
                <a:cubicBezTo>
                  <a:pt x="5622580" y="1149820"/>
                  <a:pt x="5688095" y="1146154"/>
                  <a:pt x="5751769" y="1142349"/>
                </a:cubicBezTo>
                <a:cubicBezTo>
                  <a:pt x="5747418" y="1144126"/>
                  <a:pt x="5743068" y="1145903"/>
                  <a:pt x="5738718" y="1147679"/>
                </a:cubicBezTo>
                <a:cubicBezTo>
                  <a:pt x="5670061" y="1157409"/>
                  <a:pt x="5603263" y="1166443"/>
                  <a:pt x="5537860" y="1174849"/>
                </a:cubicBezTo>
                <a:cubicBezTo>
                  <a:pt x="5186062" y="1220061"/>
                  <a:pt x="4865069" y="1231392"/>
                  <a:pt x="4556551" y="1209485"/>
                </a:cubicBezTo>
                <a:cubicBezTo>
                  <a:pt x="4146563" y="1181295"/>
                  <a:pt x="3726387" y="1065566"/>
                  <a:pt x="3307735" y="865511"/>
                </a:cubicBezTo>
                <a:cubicBezTo>
                  <a:pt x="3180424" y="804864"/>
                  <a:pt x="3057407" y="739983"/>
                  <a:pt x="2938443" y="677240"/>
                </a:cubicBezTo>
                <a:lnTo>
                  <a:pt x="2887169" y="650210"/>
                </a:lnTo>
                <a:cubicBezTo>
                  <a:pt x="2806558" y="607726"/>
                  <a:pt x="2727807" y="566250"/>
                  <a:pt x="2649483" y="526547"/>
                </a:cubicBezTo>
                <a:cubicBezTo>
                  <a:pt x="2634201" y="513165"/>
                  <a:pt x="2618826" y="499854"/>
                  <a:pt x="2603396" y="486626"/>
                </a:cubicBezTo>
                <a:cubicBezTo>
                  <a:pt x="2686925" y="519739"/>
                  <a:pt x="2773503" y="556093"/>
                  <a:pt x="2865994" y="595889"/>
                </a:cubicBezTo>
                <a:close/>
                <a:moveTo>
                  <a:pt x="5756621" y="1142060"/>
                </a:moveTo>
                <a:cubicBezTo>
                  <a:pt x="5760525" y="1141826"/>
                  <a:pt x="5764410" y="1141592"/>
                  <a:pt x="5768296" y="1141356"/>
                </a:cubicBezTo>
                <a:cubicBezTo>
                  <a:pt x="5764243" y="1142641"/>
                  <a:pt x="5760191" y="1143918"/>
                  <a:pt x="5756137" y="1145200"/>
                </a:cubicBezTo>
                <a:cubicBezTo>
                  <a:pt x="5752438" y="1145727"/>
                  <a:pt x="5748757" y="1146251"/>
                  <a:pt x="5745094" y="1146773"/>
                </a:cubicBezTo>
                <a:cubicBezTo>
                  <a:pt x="5748924" y="1145206"/>
                  <a:pt x="5752772" y="1143633"/>
                  <a:pt x="5756621" y="1142060"/>
                </a:cubicBezTo>
                <a:close/>
                <a:moveTo>
                  <a:pt x="5761975" y="1139876"/>
                </a:moveTo>
                <a:cubicBezTo>
                  <a:pt x="5766381" y="1138067"/>
                  <a:pt x="5770806" y="1136249"/>
                  <a:pt x="5775212" y="1134433"/>
                </a:cubicBezTo>
                <a:cubicBezTo>
                  <a:pt x="5779841" y="1134526"/>
                  <a:pt x="5784489" y="1134615"/>
                  <a:pt x="5789118" y="1134704"/>
                </a:cubicBezTo>
                <a:cubicBezTo>
                  <a:pt x="5784582" y="1136156"/>
                  <a:pt x="5780027" y="1137608"/>
                  <a:pt x="5775491" y="1139058"/>
                </a:cubicBezTo>
                <a:cubicBezTo>
                  <a:pt x="5770992" y="1139333"/>
                  <a:pt x="5766493" y="1139605"/>
                  <a:pt x="5761975" y="1139876"/>
                </a:cubicBezTo>
                <a:close/>
                <a:moveTo>
                  <a:pt x="5794863" y="1134819"/>
                </a:moveTo>
                <a:cubicBezTo>
                  <a:pt x="5799195" y="1134903"/>
                  <a:pt x="5803507" y="1134987"/>
                  <a:pt x="5807821" y="1135068"/>
                </a:cubicBezTo>
                <a:cubicBezTo>
                  <a:pt x="5803898" y="1135979"/>
                  <a:pt x="5799975" y="1136892"/>
                  <a:pt x="5796034" y="1137803"/>
                </a:cubicBezTo>
                <a:cubicBezTo>
                  <a:pt x="5791702" y="1138069"/>
                  <a:pt x="5787370" y="1138335"/>
                  <a:pt x="5783039" y="1138599"/>
                </a:cubicBezTo>
                <a:cubicBezTo>
                  <a:pt x="5786980" y="1137340"/>
                  <a:pt x="5790940" y="1136080"/>
                  <a:pt x="5794863" y="1134819"/>
                </a:cubicBezTo>
                <a:close/>
                <a:moveTo>
                  <a:pt x="5800384" y="1133061"/>
                </a:moveTo>
                <a:cubicBezTo>
                  <a:pt x="5804883" y="1131618"/>
                  <a:pt x="5809364" y="1130171"/>
                  <a:pt x="5813863" y="1128727"/>
                </a:cubicBezTo>
                <a:cubicBezTo>
                  <a:pt x="5818826" y="1129212"/>
                  <a:pt x="5823809" y="1129696"/>
                  <a:pt x="5828791" y="1130181"/>
                </a:cubicBezTo>
                <a:cubicBezTo>
                  <a:pt x="5824292" y="1131233"/>
                  <a:pt x="5819793" y="1132287"/>
                  <a:pt x="5815276" y="1133339"/>
                </a:cubicBezTo>
                <a:cubicBezTo>
                  <a:pt x="5810293" y="1133246"/>
                  <a:pt x="5805329" y="1133155"/>
                  <a:pt x="5800384" y="1133061"/>
                </a:cubicBezTo>
                <a:close/>
                <a:moveTo>
                  <a:pt x="5834573" y="1130740"/>
                </a:moveTo>
                <a:cubicBezTo>
                  <a:pt x="5838775" y="1131148"/>
                  <a:pt x="5842957" y="1131555"/>
                  <a:pt x="5847159" y="1131962"/>
                </a:cubicBezTo>
                <a:cubicBezTo>
                  <a:pt x="5843199" y="1132547"/>
                  <a:pt x="5839277" y="1133128"/>
                  <a:pt x="5835317" y="1133708"/>
                </a:cubicBezTo>
                <a:cubicBezTo>
                  <a:pt x="5831171" y="1133633"/>
                  <a:pt x="5827007" y="1133555"/>
                  <a:pt x="5822861" y="1133477"/>
                </a:cubicBezTo>
                <a:cubicBezTo>
                  <a:pt x="5826765" y="1132566"/>
                  <a:pt x="5830669" y="1131653"/>
                  <a:pt x="5834573" y="1130740"/>
                </a:cubicBezTo>
                <a:close/>
                <a:moveTo>
                  <a:pt x="5840206" y="1129420"/>
                </a:moveTo>
                <a:cubicBezTo>
                  <a:pt x="5844705" y="1128363"/>
                  <a:pt x="5849223" y="1127305"/>
                  <a:pt x="5853703" y="1126249"/>
                </a:cubicBezTo>
                <a:cubicBezTo>
                  <a:pt x="5858611" y="1127098"/>
                  <a:pt x="5863519" y="1127950"/>
                  <a:pt x="5868428" y="1128800"/>
                </a:cubicBezTo>
                <a:cubicBezTo>
                  <a:pt x="5863872" y="1129480"/>
                  <a:pt x="5859318" y="1130157"/>
                  <a:pt x="5854782" y="1130832"/>
                </a:cubicBezTo>
                <a:cubicBezTo>
                  <a:pt x="5849911" y="1130361"/>
                  <a:pt x="5845059" y="1129891"/>
                  <a:pt x="5840206" y="1129420"/>
                </a:cubicBezTo>
                <a:close/>
                <a:moveTo>
                  <a:pt x="5874246" y="1129807"/>
                </a:moveTo>
                <a:cubicBezTo>
                  <a:pt x="5878485" y="1130542"/>
                  <a:pt x="5882743" y="1131276"/>
                  <a:pt x="5887000" y="1132012"/>
                </a:cubicBezTo>
                <a:cubicBezTo>
                  <a:pt x="5883040" y="1132272"/>
                  <a:pt x="5879099" y="1132533"/>
                  <a:pt x="5875120" y="1132791"/>
                </a:cubicBezTo>
                <a:cubicBezTo>
                  <a:pt x="5870900" y="1132384"/>
                  <a:pt x="5866680" y="1131977"/>
                  <a:pt x="5862441" y="1131570"/>
                </a:cubicBezTo>
                <a:cubicBezTo>
                  <a:pt x="5866382" y="1130986"/>
                  <a:pt x="5870305" y="1130397"/>
                  <a:pt x="5874246" y="1129807"/>
                </a:cubicBezTo>
                <a:close/>
                <a:moveTo>
                  <a:pt x="5880084" y="1128933"/>
                </a:moveTo>
                <a:cubicBezTo>
                  <a:pt x="5884602" y="1128257"/>
                  <a:pt x="5889138" y="1127574"/>
                  <a:pt x="5893674" y="1126892"/>
                </a:cubicBezTo>
                <a:cubicBezTo>
                  <a:pt x="5898638" y="1128123"/>
                  <a:pt x="5903602" y="1129352"/>
                  <a:pt x="5908584" y="1130584"/>
                </a:cubicBezTo>
                <a:cubicBezTo>
                  <a:pt x="5904029" y="1130887"/>
                  <a:pt x="5899475" y="1131190"/>
                  <a:pt x="5894920" y="1131493"/>
                </a:cubicBezTo>
                <a:cubicBezTo>
                  <a:pt x="5889974" y="1130640"/>
                  <a:pt x="5885029" y="1129787"/>
                  <a:pt x="5880084" y="1128933"/>
                </a:cubicBezTo>
                <a:close/>
                <a:moveTo>
                  <a:pt x="5914514" y="1132051"/>
                </a:moveTo>
                <a:cubicBezTo>
                  <a:pt x="5918772" y="1133103"/>
                  <a:pt x="5923048" y="1134156"/>
                  <a:pt x="5927305" y="1135208"/>
                </a:cubicBezTo>
                <a:cubicBezTo>
                  <a:pt x="5923364" y="1135150"/>
                  <a:pt x="5919423" y="1135094"/>
                  <a:pt x="5915481" y="1135035"/>
                </a:cubicBezTo>
                <a:cubicBezTo>
                  <a:pt x="5911224" y="1134302"/>
                  <a:pt x="5906948" y="1133570"/>
                  <a:pt x="5902709" y="1132836"/>
                </a:cubicBezTo>
                <a:cubicBezTo>
                  <a:pt x="5906650" y="1132575"/>
                  <a:pt x="5910592" y="1132313"/>
                  <a:pt x="5914514" y="1132051"/>
                </a:cubicBezTo>
                <a:close/>
                <a:moveTo>
                  <a:pt x="5920612" y="1131640"/>
                </a:moveTo>
                <a:cubicBezTo>
                  <a:pt x="5925149" y="1131333"/>
                  <a:pt x="5929685" y="1131029"/>
                  <a:pt x="5934221" y="1130720"/>
                </a:cubicBezTo>
                <a:cubicBezTo>
                  <a:pt x="5939203" y="1132317"/>
                  <a:pt x="5944205" y="1133914"/>
                  <a:pt x="5949206" y="1135513"/>
                </a:cubicBezTo>
                <a:cubicBezTo>
                  <a:pt x="5944632" y="1135451"/>
                  <a:pt x="5940077" y="1135386"/>
                  <a:pt x="5935522" y="1135323"/>
                </a:cubicBezTo>
                <a:cubicBezTo>
                  <a:pt x="5930540" y="1134094"/>
                  <a:pt x="5925576" y="1132867"/>
                  <a:pt x="5920612" y="1131640"/>
                </a:cubicBezTo>
                <a:close/>
                <a:moveTo>
                  <a:pt x="5955322" y="1137467"/>
                </a:moveTo>
                <a:cubicBezTo>
                  <a:pt x="5959598" y="1138831"/>
                  <a:pt x="5963874" y="1140196"/>
                  <a:pt x="5968150" y="1141560"/>
                </a:cubicBezTo>
                <a:cubicBezTo>
                  <a:pt x="5964245" y="1141200"/>
                  <a:pt x="5960342" y="1140835"/>
                  <a:pt x="5956456" y="1140475"/>
                </a:cubicBezTo>
                <a:cubicBezTo>
                  <a:pt x="5952143" y="1139419"/>
                  <a:pt x="5947848" y="1138363"/>
                  <a:pt x="5943554" y="1137305"/>
                </a:cubicBezTo>
                <a:cubicBezTo>
                  <a:pt x="5947477" y="1137357"/>
                  <a:pt x="5951399" y="1137415"/>
                  <a:pt x="5955322" y="1137467"/>
                </a:cubicBezTo>
                <a:close/>
                <a:moveTo>
                  <a:pt x="5961699" y="1137550"/>
                </a:moveTo>
                <a:cubicBezTo>
                  <a:pt x="5966235" y="1137608"/>
                  <a:pt x="5970771" y="1137658"/>
                  <a:pt x="5975289" y="1137714"/>
                </a:cubicBezTo>
                <a:cubicBezTo>
                  <a:pt x="5980308" y="1139673"/>
                  <a:pt x="5985346" y="1141635"/>
                  <a:pt x="5990366" y="1143594"/>
                </a:cubicBezTo>
                <a:cubicBezTo>
                  <a:pt x="5985830" y="1143181"/>
                  <a:pt x="5981294" y="1142769"/>
                  <a:pt x="5976776" y="1142352"/>
                </a:cubicBezTo>
                <a:cubicBezTo>
                  <a:pt x="5971738" y="1140752"/>
                  <a:pt x="5966718" y="1139151"/>
                  <a:pt x="5961699" y="1137550"/>
                </a:cubicBezTo>
                <a:close/>
                <a:moveTo>
                  <a:pt x="5996650" y="1146033"/>
                </a:moveTo>
                <a:cubicBezTo>
                  <a:pt x="6000889" y="1147690"/>
                  <a:pt x="6005146" y="1149344"/>
                  <a:pt x="6009422" y="1151001"/>
                </a:cubicBezTo>
                <a:cubicBezTo>
                  <a:pt x="6005574" y="1150356"/>
                  <a:pt x="6001725" y="1149711"/>
                  <a:pt x="5997877" y="1149064"/>
                </a:cubicBezTo>
                <a:cubicBezTo>
                  <a:pt x="5993582" y="1147699"/>
                  <a:pt x="5989288" y="1146335"/>
                  <a:pt x="5984993" y="1144970"/>
                </a:cubicBezTo>
                <a:cubicBezTo>
                  <a:pt x="5988878" y="1145325"/>
                  <a:pt x="5992764" y="1145680"/>
                  <a:pt x="5996650" y="1146033"/>
                </a:cubicBezTo>
                <a:close/>
                <a:moveTo>
                  <a:pt x="6003342" y="1146643"/>
                </a:moveTo>
                <a:cubicBezTo>
                  <a:pt x="6007972" y="1147061"/>
                  <a:pt x="6012601" y="1147474"/>
                  <a:pt x="6017230" y="1147889"/>
                </a:cubicBezTo>
                <a:cubicBezTo>
                  <a:pt x="6022287" y="1150205"/>
                  <a:pt x="6027344" y="1152520"/>
                  <a:pt x="6032400" y="1154836"/>
                </a:cubicBezTo>
                <a:cubicBezTo>
                  <a:pt x="6027753" y="1154065"/>
                  <a:pt x="6023105" y="1153295"/>
                  <a:pt x="6018457" y="1152520"/>
                </a:cubicBezTo>
                <a:cubicBezTo>
                  <a:pt x="6013419" y="1150560"/>
                  <a:pt x="6008381" y="1148603"/>
                  <a:pt x="6003342" y="1146643"/>
                </a:cubicBezTo>
                <a:close/>
                <a:moveTo>
                  <a:pt x="6038870" y="1157794"/>
                </a:moveTo>
                <a:cubicBezTo>
                  <a:pt x="6043127" y="1159744"/>
                  <a:pt x="6047422" y="1161694"/>
                  <a:pt x="6051698" y="1163643"/>
                </a:cubicBezTo>
                <a:cubicBezTo>
                  <a:pt x="6047719" y="1162689"/>
                  <a:pt x="6043759" y="1161732"/>
                  <a:pt x="6039800" y="1160776"/>
                </a:cubicBezTo>
                <a:cubicBezTo>
                  <a:pt x="6035524" y="1159125"/>
                  <a:pt x="6031266" y="1157472"/>
                  <a:pt x="6027009" y="1155822"/>
                </a:cubicBezTo>
                <a:cubicBezTo>
                  <a:pt x="6030950" y="1156482"/>
                  <a:pt x="6034910" y="1157140"/>
                  <a:pt x="6038870" y="1157794"/>
                </a:cubicBezTo>
                <a:close/>
                <a:moveTo>
                  <a:pt x="6045916" y="1158967"/>
                </a:moveTo>
                <a:cubicBezTo>
                  <a:pt x="6050248" y="1159685"/>
                  <a:pt x="6054598" y="1160395"/>
                  <a:pt x="6058948" y="1161109"/>
                </a:cubicBezTo>
                <a:cubicBezTo>
                  <a:pt x="6063968" y="1163736"/>
                  <a:pt x="6069006" y="1166365"/>
                  <a:pt x="6074044" y="1168992"/>
                </a:cubicBezTo>
                <a:cubicBezTo>
                  <a:pt x="6069731" y="1167965"/>
                  <a:pt x="6065437" y="1166933"/>
                  <a:pt x="6061123" y="1165904"/>
                </a:cubicBezTo>
                <a:cubicBezTo>
                  <a:pt x="6056048" y="1163591"/>
                  <a:pt x="6050973" y="1161280"/>
                  <a:pt x="6045916" y="1158967"/>
                </a:cubicBezTo>
                <a:close/>
                <a:moveTo>
                  <a:pt x="6080774" y="1172505"/>
                </a:moveTo>
                <a:cubicBezTo>
                  <a:pt x="6084939" y="1174675"/>
                  <a:pt x="6089103" y="1176844"/>
                  <a:pt x="6093267" y="1179014"/>
                </a:cubicBezTo>
                <a:cubicBezTo>
                  <a:pt x="6089828" y="1177943"/>
                  <a:pt x="6086370" y="1176872"/>
                  <a:pt x="6082931" y="1175800"/>
                </a:cubicBezTo>
                <a:cubicBezTo>
                  <a:pt x="6078617" y="1173844"/>
                  <a:pt x="6074286" y="1171890"/>
                  <a:pt x="6069991" y="1169932"/>
                </a:cubicBezTo>
                <a:cubicBezTo>
                  <a:pt x="6073579" y="1170791"/>
                  <a:pt x="6077168" y="1171650"/>
                  <a:pt x="6080774" y="1172505"/>
                </a:cubicBezTo>
                <a:close/>
                <a:moveTo>
                  <a:pt x="6088211" y="1174269"/>
                </a:moveTo>
                <a:cubicBezTo>
                  <a:pt x="6148260" y="1188523"/>
                  <a:pt x="6208829" y="1202444"/>
                  <a:pt x="6269715" y="1215649"/>
                </a:cubicBezTo>
                <a:cubicBezTo>
                  <a:pt x="6575259" y="1281093"/>
                  <a:pt x="6821962" y="1307982"/>
                  <a:pt x="7046114" y="1300257"/>
                </a:cubicBezTo>
                <a:cubicBezTo>
                  <a:pt x="7334070" y="1290337"/>
                  <a:pt x="7586462" y="1223359"/>
                  <a:pt x="7817697" y="1095494"/>
                </a:cubicBezTo>
                <a:cubicBezTo>
                  <a:pt x="7925191" y="1036577"/>
                  <a:pt x="8037983" y="966044"/>
                  <a:pt x="8172656" y="873526"/>
                </a:cubicBezTo>
                <a:cubicBezTo>
                  <a:pt x="8250924" y="819863"/>
                  <a:pt x="8329099" y="763646"/>
                  <a:pt x="8404691" y="709278"/>
                </a:cubicBezTo>
                <a:cubicBezTo>
                  <a:pt x="8620421" y="554117"/>
                  <a:pt x="8829514" y="403768"/>
                  <a:pt x="9056008" y="296014"/>
                </a:cubicBezTo>
                <a:cubicBezTo>
                  <a:pt x="9070156" y="299154"/>
                  <a:pt x="9084267" y="302435"/>
                  <a:pt x="9098285" y="305854"/>
                </a:cubicBezTo>
                <a:cubicBezTo>
                  <a:pt x="9081553" y="314977"/>
                  <a:pt x="9064709" y="324408"/>
                  <a:pt x="9047717" y="334235"/>
                </a:cubicBezTo>
                <a:cubicBezTo>
                  <a:pt x="8851452" y="447802"/>
                  <a:pt x="8665913" y="594153"/>
                  <a:pt x="8486491" y="735681"/>
                </a:cubicBezTo>
                <a:cubicBezTo>
                  <a:pt x="8401994" y="802332"/>
                  <a:pt x="8314617" y="871252"/>
                  <a:pt x="8226607" y="936423"/>
                </a:cubicBezTo>
                <a:cubicBezTo>
                  <a:pt x="8094090" y="1034721"/>
                  <a:pt x="7981261" y="1109751"/>
                  <a:pt x="7871518" y="1172544"/>
                </a:cubicBezTo>
                <a:cubicBezTo>
                  <a:pt x="7346563" y="1475048"/>
                  <a:pt x="6780318" y="1376096"/>
                  <a:pt x="6295649" y="1239409"/>
                </a:cubicBezTo>
                <a:cubicBezTo>
                  <a:pt x="6231009" y="1221039"/>
                  <a:pt x="6166851" y="1201779"/>
                  <a:pt x="6103344" y="1182143"/>
                </a:cubicBezTo>
                <a:cubicBezTo>
                  <a:pt x="6098287" y="1179518"/>
                  <a:pt x="6093249" y="1176893"/>
                  <a:pt x="6088211" y="1174269"/>
                </a:cubicBezTo>
                <a:close/>
                <a:moveTo>
                  <a:pt x="6295148" y="1241193"/>
                </a:moveTo>
                <a:cubicBezTo>
                  <a:pt x="6606789" y="1329090"/>
                  <a:pt x="6858456" y="1370671"/>
                  <a:pt x="7087144" y="1372043"/>
                </a:cubicBezTo>
                <a:cubicBezTo>
                  <a:pt x="7226577" y="1372861"/>
                  <a:pt x="7360228" y="1358248"/>
                  <a:pt x="7484435" y="1328556"/>
                </a:cubicBezTo>
                <a:cubicBezTo>
                  <a:pt x="7620577" y="1296018"/>
                  <a:pt x="7751122" y="1244071"/>
                  <a:pt x="7872448" y="1174152"/>
                </a:cubicBezTo>
                <a:cubicBezTo>
                  <a:pt x="7982247" y="1111326"/>
                  <a:pt x="8095131" y="1036259"/>
                  <a:pt x="8227723" y="937916"/>
                </a:cubicBezTo>
                <a:cubicBezTo>
                  <a:pt x="8315732" y="872728"/>
                  <a:pt x="8403129" y="803798"/>
                  <a:pt x="8487625" y="737142"/>
                </a:cubicBezTo>
                <a:cubicBezTo>
                  <a:pt x="8690007" y="577518"/>
                  <a:pt x="8886291" y="422706"/>
                  <a:pt x="9100162" y="306315"/>
                </a:cubicBezTo>
                <a:cubicBezTo>
                  <a:pt x="9114421" y="309803"/>
                  <a:pt x="9128625" y="313436"/>
                  <a:pt x="9142755" y="317212"/>
                </a:cubicBezTo>
                <a:cubicBezTo>
                  <a:pt x="9131302" y="324230"/>
                  <a:pt x="9119814" y="331391"/>
                  <a:pt x="9108268" y="338757"/>
                </a:cubicBezTo>
                <a:cubicBezTo>
                  <a:pt x="8916185" y="461255"/>
                  <a:pt x="8736466" y="615806"/>
                  <a:pt x="8562658" y="765267"/>
                </a:cubicBezTo>
                <a:cubicBezTo>
                  <a:pt x="8471451" y="843695"/>
                  <a:pt x="8377157" y="924791"/>
                  <a:pt x="8281637" y="1000847"/>
                </a:cubicBezTo>
                <a:cubicBezTo>
                  <a:pt x="8150756" y="1105155"/>
                  <a:pt x="8037834" y="1184712"/>
                  <a:pt x="7926250" y="1251216"/>
                </a:cubicBezTo>
                <a:cubicBezTo>
                  <a:pt x="7394101" y="1569928"/>
                  <a:pt x="6816254" y="1437022"/>
                  <a:pt x="6321175" y="1264984"/>
                </a:cubicBezTo>
                <a:cubicBezTo>
                  <a:pt x="6255214" y="1241956"/>
                  <a:pt x="6189866" y="1217923"/>
                  <a:pt x="6125281" y="1193485"/>
                </a:cubicBezTo>
                <a:cubicBezTo>
                  <a:pt x="6121061" y="1191304"/>
                  <a:pt x="6116841" y="1189124"/>
                  <a:pt x="6112639" y="1186941"/>
                </a:cubicBezTo>
                <a:cubicBezTo>
                  <a:pt x="6172930" y="1205532"/>
                  <a:pt x="6233815" y="1223766"/>
                  <a:pt x="6295148" y="1241193"/>
                </a:cubicBezTo>
                <a:close/>
                <a:moveTo>
                  <a:pt x="9102598" y="304988"/>
                </a:moveTo>
                <a:cubicBezTo>
                  <a:pt x="9115333" y="298076"/>
                  <a:pt x="9128142" y="291298"/>
                  <a:pt x="9141007" y="284664"/>
                </a:cubicBezTo>
                <a:cubicBezTo>
                  <a:pt x="9155080" y="287312"/>
                  <a:pt x="9169116" y="290111"/>
                  <a:pt x="9183078" y="293066"/>
                </a:cubicBezTo>
                <a:cubicBezTo>
                  <a:pt x="9170418" y="300457"/>
                  <a:pt x="9157702" y="308057"/>
                  <a:pt x="9144930" y="315871"/>
                </a:cubicBezTo>
                <a:cubicBezTo>
                  <a:pt x="9130875" y="312103"/>
                  <a:pt x="9116764" y="308474"/>
                  <a:pt x="9102598" y="304988"/>
                </a:cubicBezTo>
                <a:close/>
                <a:moveTo>
                  <a:pt x="9143759" y="283238"/>
                </a:moveTo>
                <a:cubicBezTo>
                  <a:pt x="9156345" y="276776"/>
                  <a:pt x="9169005" y="270451"/>
                  <a:pt x="9181721" y="264274"/>
                </a:cubicBezTo>
                <a:cubicBezTo>
                  <a:pt x="9195553" y="266088"/>
                  <a:pt x="9209404" y="268061"/>
                  <a:pt x="9223272" y="270210"/>
                </a:cubicBezTo>
                <a:cubicBezTo>
                  <a:pt x="9210723" y="277150"/>
                  <a:pt x="9198137" y="284292"/>
                  <a:pt x="9185514" y="291641"/>
                </a:cubicBezTo>
                <a:cubicBezTo>
                  <a:pt x="9171626" y="288687"/>
                  <a:pt x="9157720" y="285893"/>
                  <a:pt x="9143759" y="283238"/>
                </a:cubicBezTo>
                <a:close/>
                <a:moveTo>
                  <a:pt x="9227362" y="270836"/>
                </a:moveTo>
                <a:cubicBezTo>
                  <a:pt x="9240636" y="272926"/>
                  <a:pt x="9253948" y="275205"/>
                  <a:pt x="9267277" y="277611"/>
                </a:cubicBezTo>
                <a:cubicBezTo>
                  <a:pt x="9254728" y="285380"/>
                  <a:pt x="9242142" y="293359"/>
                  <a:pt x="9229519" y="301556"/>
                </a:cubicBezTo>
                <a:cubicBezTo>
                  <a:pt x="9216096" y="298366"/>
                  <a:pt x="9202636" y="295334"/>
                  <a:pt x="9189139" y="292430"/>
                </a:cubicBezTo>
                <a:cubicBezTo>
                  <a:pt x="9201799" y="285097"/>
                  <a:pt x="9214534" y="277897"/>
                  <a:pt x="9227362" y="270836"/>
                </a:cubicBezTo>
                <a:close/>
                <a:moveTo>
                  <a:pt x="9229984" y="269392"/>
                </a:moveTo>
                <a:cubicBezTo>
                  <a:pt x="9242551" y="262489"/>
                  <a:pt x="9255211" y="255724"/>
                  <a:pt x="9267946" y="249101"/>
                </a:cubicBezTo>
                <a:cubicBezTo>
                  <a:pt x="9280997" y="250429"/>
                  <a:pt x="9294085" y="251888"/>
                  <a:pt x="9307192" y="253532"/>
                </a:cubicBezTo>
                <a:cubicBezTo>
                  <a:pt x="9294699" y="260864"/>
                  <a:pt x="9282187" y="268401"/>
                  <a:pt x="9269638" y="276150"/>
                </a:cubicBezTo>
                <a:cubicBezTo>
                  <a:pt x="9256458" y="273751"/>
                  <a:pt x="9243239" y="271494"/>
                  <a:pt x="9229984" y="269392"/>
                </a:cubicBezTo>
                <a:close/>
                <a:moveTo>
                  <a:pt x="9270847" y="247583"/>
                </a:moveTo>
                <a:cubicBezTo>
                  <a:pt x="9283303" y="241133"/>
                  <a:pt x="9295852" y="234825"/>
                  <a:pt x="9308456" y="228661"/>
                </a:cubicBezTo>
                <a:cubicBezTo>
                  <a:pt x="9321266" y="229226"/>
                  <a:pt x="9334093" y="229951"/>
                  <a:pt x="9346958" y="230832"/>
                </a:cubicBezTo>
                <a:cubicBezTo>
                  <a:pt x="9334576" y="237690"/>
                  <a:pt x="9322195" y="244746"/>
                  <a:pt x="9309795" y="252000"/>
                </a:cubicBezTo>
                <a:cubicBezTo>
                  <a:pt x="9296856" y="250369"/>
                  <a:pt x="9283860" y="248912"/>
                  <a:pt x="9270847" y="247583"/>
                </a:cubicBezTo>
                <a:close/>
                <a:moveTo>
                  <a:pt x="9312063" y="226885"/>
                </a:moveTo>
                <a:cubicBezTo>
                  <a:pt x="9324388" y="220897"/>
                  <a:pt x="9336789" y="215054"/>
                  <a:pt x="9349282" y="209350"/>
                </a:cubicBezTo>
                <a:cubicBezTo>
                  <a:pt x="9361738" y="209220"/>
                  <a:pt x="9374231" y="209207"/>
                  <a:pt x="9386799" y="209384"/>
                </a:cubicBezTo>
                <a:cubicBezTo>
                  <a:pt x="9374511" y="215790"/>
                  <a:pt x="9362240" y="222381"/>
                  <a:pt x="9349951" y="229163"/>
                </a:cubicBezTo>
                <a:cubicBezTo>
                  <a:pt x="9337329" y="228263"/>
                  <a:pt x="9324705" y="227482"/>
                  <a:pt x="9312063" y="226885"/>
                </a:cubicBezTo>
                <a:close/>
                <a:moveTo>
                  <a:pt x="9353410" y="207472"/>
                </a:moveTo>
                <a:cubicBezTo>
                  <a:pt x="9372093" y="198993"/>
                  <a:pt x="9390963" y="190826"/>
                  <a:pt x="9410001" y="183021"/>
                </a:cubicBezTo>
                <a:cubicBezTo>
                  <a:pt x="9419724" y="182949"/>
                  <a:pt x="9429465" y="182986"/>
                  <a:pt x="9439244" y="183152"/>
                </a:cubicBezTo>
                <a:cubicBezTo>
                  <a:pt x="9422884" y="190984"/>
                  <a:pt x="9406561" y="199101"/>
                  <a:pt x="9390220" y="207575"/>
                </a:cubicBezTo>
                <a:cubicBezTo>
                  <a:pt x="9377968" y="207378"/>
                  <a:pt x="9365698" y="207368"/>
                  <a:pt x="9353410" y="207472"/>
                </a:cubicBezTo>
                <a:close/>
                <a:moveTo>
                  <a:pt x="9415057" y="180995"/>
                </a:moveTo>
                <a:cubicBezTo>
                  <a:pt x="9429261" y="175232"/>
                  <a:pt x="9443576" y="169671"/>
                  <a:pt x="9458002" y="164306"/>
                </a:cubicBezTo>
                <a:cubicBezTo>
                  <a:pt x="9466219" y="163817"/>
                  <a:pt x="9474456" y="163408"/>
                  <a:pt x="9482710" y="163086"/>
                </a:cubicBezTo>
                <a:cubicBezTo>
                  <a:pt x="9476724" y="165745"/>
                  <a:pt x="9470737" y="168426"/>
                  <a:pt x="9464751" y="171172"/>
                </a:cubicBezTo>
                <a:cubicBezTo>
                  <a:pt x="9457519" y="174479"/>
                  <a:pt x="9450325" y="177864"/>
                  <a:pt x="9443111" y="181291"/>
                </a:cubicBezTo>
                <a:cubicBezTo>
                  <a:pt x="9433760" y="181088"/>
                  <a:pt x="9424409" y="180982"/>
                  <a:pt x="9415057" y="180995"/>
                </a:cubicBezTo>
                <a:close/>
                <a:moveTo>
                  <a:pt x="9456720" y="162359"/>
                </a:moveTo>
                <a:cubicBezTo>
                  <a:pt x="9455325" y="162441"/>
                  <a:pt x="9453931" y="162530"/>
                  <a:pt x="9452537" y="162618"/>
                </a:cubicBezTo>
                <a:cubicBezTo>
                  <a:pt x="9454953" y="162151"/>
                  <a:pt x="9457371" y="161688"/>
                  <a:pt x="9459787" y="161235"/>
                </a:cubicBezTo>
                <a:cubicBezTo>
                  <a:pt x="9458765" y="161612"/>
                  <a:pt x="9457742" y="161980"/>
                  <a:pt x="9456720" y="162359"/>
                </a:cubicBezTo>
                <a:close/>
                <a:moveTo>
                  <a:pt x="9378749" y="181603"/>
                </a:moveTo>
                <a:cubicBezTo>
                  <a:pt x="9374529" y="181737"/>
                  <a:pt x="9370290" y="181854"/>
                  <a:pt x="9366051" y="182032"/>
                </a:cubicBezTo>
                <a:cubicBezTo>
                  <a:pt x="9380310" y="178385"/>
                  <a:pt x="9394644" y="174940"/>
                  <a:pt x="9409071" y="171696"/>
                </a:cubicBezTo>
                <a:cubicBezTo>
                  <a:pt x="9398976" y="174888"/>
                  <a:pt x="9388862" y="178175"/>
                  <a:pt x="9378749" y="181603"/>
                </a:cubicBezTo>
                <a:close/>
                <a:moveTo>
                  <a:pt x="9372056" y="183895"/>
                </a:moveTo>
                <a:cubicBezTo>
                  <a:pt x="9366367" y="185851"/>
                  <a:pt x="9360678" y="187818"/>
                  <a:pt x="9354990" y="189850"/>
                </a:cubicBezTo>
                <a:cubicBezTo>
                  <a:pt x="9338294" y="195799"/>
                  <a:pt x="9321619" y="202083"/>
                  <a:pt x="9304942" y="208651"/>
                </a:cubicBezTo>
                <a:cubicBezTo>
                  <a:pt x="9292728" y="209146"/>
                  <a:pt x="9280495" y="209787"/>
                  <a:pt x="9268225" y="210577"/>
                </a:cubicBezTo>
                <a:cubicBezTo>
                  <a:pt x="9297135" y="201118"/>
                  <a:pt x="9326396" y="192442"/>
                  <a:pt x="9356068" y="184628"/>
                </a:cubicBezTo>
                <a:cubicBezTo>
                  <a:pt x="9361403" y="184351"/>
                  <a:pt x="9366720" y="184102"/>
                  <a:pt x="9372056" y="183895"/>
                </a:cubicBezTo>
                <a:close/>
                <a:moveTo>
                  <a:pt x="9298045" y="199582"/>
                </a:moveTo>
                <a:cubicBezTo>
                  <a:pt x="9286184" y="203221"/>
                  <a:pt x="9274323" y="207026"/>
                  <a:pt x="9262462" y="210966"/>
                </a:cubicBezTo>
                <a:cubicBezTo>
                  <a:pt x="9223588" y="213617"/>
                  <a:pt x="9184491" y="217755"/>
                  <a:pt x="9144948" y="223394"/>
                </a:cubicBezTo>
                <a:cubicBezTo>
                  <a:pt x="9179583" y="212522"/>
                  <a:pt x="9214591" y="202886"/>
                  <a:pt x="9250061" y="194682"/>
                </a:cubicBezTo>
                <a:cubicBezTo>
                  <a:pt x="9282578" y="190216"/>
                  <a:pt x="9315410" y="186965"/>
                  <a:pt x="9348557" y="185039"/>
                </a:cubicBezTo>
                <a:cubicBezTo>
                  <a:pt x="9331769" y="189584"/>
                  <a:pt x="9314945" y="194405"/>
                  <a:pt x="9298045" y="199582"/>
                </a:cubicBezTo>
                <a:close/>
                <a:moveTo>
                  <a:pt x="9255956" y="213143"/>
                </a:moveTo>
                <a:cubicBezTo>
                  <a:pt x="9244392" y="217032"/>
                  <a:pt x="9232847" y="221049"/>
                  <a:pt x="9221264" y="225234"/>
                </a:cubicBezTo>
                <a:cubicBezTo>
                  <a:pt x="9190329" y="225545"/>
                  <a:pt x="9159226" y="226759"/>
                  <a:pt x="9127882" y="228860"/>
                </a:cubicBezTo>
                <a:cubicBezTo>
                  <a:pt x="9130670" y="227947"/>
                  <a:pt x="9133459" y="227039"/>
                  <a:pt x="9136248" y="226143"/>
                </a:cubicBezTo>
                <a:cubicBezTo>
                  <a:pt x="9175716" y="220362"/>
                  <a:pt x="9215613" y="215998"/>
                  <a:pt x="9255956" y="213143"/>
                </a:cubicBezTo>
                <a:close/>
                <a:moveTo>
                  <a:pt x="9117806" y="229531"/>
                </a:moveTo>
                <a:cubicBezTo>
                  <a:pt x="9115444" y="229704"/>
                  <a:pt x="9113046" y="229902"/>
                  <a:pt x="9110685" y="230087"/>
                </a:cubicBezTo>
                <a:cubicBezTo>
                  <a:pt x="9114105" y="229531"/>
                  <a:pt x="9117545" y="229014"/>
                  <a:pt x="9120985" y="228478"/>
                </a:cubicBezTo>
                <a:cubicBezTo>
                  <a:pt x="9119924" y="228828"/>
                  <a:pt x="9118865" y="229177"/>
                  <a:pt x="9117806" y="229531"/>
                </a:cubicBezTo>
                <a:close/>
                <a:moveTo>
                  <a:pt x="9110424" y="232042"/>
                </a:moveTo>
                <a:cubicBezTo>
                  <a:pt x="9103880" y="234260"/>
                  <a:pt x="9097336" y="236532"/>
                  <a:pt x="9090755" y="238856"/>
                </a:cubicBezTo>
                <a:cubicBezTo>
                  <a:pt x="9080381" y="238895"/>
                  <a:pt x="9069971" y="238993"/>
                  <a:pt x="9059522" y="239215"/>
                </a:cubicBezTo>
                <a:cubicBezTo>
                  <a:pt x="9069022" y="237376"/>
                  <a:pt x="9078541" y="235591"/>
                  <a:pt x="9088078" y="233911"/>
                </a:cubicBezTo>
                <a:cubicBezTo>
                  <a:pt x="9095514" y="233241"/>
                  <a:pt x="9102970" y="232617"/>
                  <a:pt x="9110424" y="232042"/>
                </a:cubicBezTo>
                <a:close/>
                <a:moveTo>
                  <a:pt x="9050915" y="239451"/>
                </a:moveTo>
                <a:cubicBezTo>
                  <a:pt x="9048107" y="239523"/>
                  <a:pt x="9045281" y="239600"/>
                  <a:pt x="9042456" y="239687"/>
                </a:cubicBezTo>
                <a:cubicBezTo>
                  <a:pt x="9044501" y="239090"/>
                  <a:pt x="9046527" y="238505"/>
                  <a:pt x="9048572" y="237915"/>
                </a:cubicBezTo>
                <a:cubicBezTo>
                  <a:pt x="9056176" y="237056"/>
                  <a:pt x="9063798" y="236249"/>
                  <a:pt x="9071421" y="235489"/>
                </a:cubicBezTo>
                <a:cubicBezTo>
                  <a:pt x="9064598" y="236764"/>
                  <a:pt x="9057756" y="238088"/>
                  <a:pt x="9050915" y="239451"/>
                </a:cubicBezTo>
                <a:close/>
                <a:moveTo>
                  <a:pt x="9042865" y="241066"/>
                </a:moveTo>
                <a:cubicBezTo>
                  <a:pt x="9037399" y="242184"/>
                  <a:pt x="9031915" y="243320"/>
                  <a:pt x="9026412" y="244495"/>
                </a:cubicBezTo>
                <a:cubicBezTo>
                  <a:pt x="9030018" y="243396"/>
                  <a:pt x="9033625" y="242310"/>
                  <a:pt x="9037231" y="241237"/>
                </a:cubicBezTo>
                <a:cubicBezTo>
                  <a:pt x="9039110" y="241176"/>
                  <a:pt x="9040987" y="241120"/>
                  <a:pt x="9042865" y="241066"/>
                </a:cubicBezTo>
                <a:close/>
                <a:moveTo>
                  <a:pt x="9006593" y="248060"/>
                </a:moveTo>
                <a:cubicBezTo>
                  <a:pt x="8997038" y="247731"/>
                  <a:pt x="8987445" y="247495"/>
                  <a:pt x="8977834" y="247309"/>
                </a:cubicBezTo>
                <a:cubicBezTo>
                  <a:pt x="8989992" y="245454"/>
                  <a:pt x="9002188" y="243719"/>
                  <a:pt x="9014402" y="242106"/>
                </a:cubicBezTo>
                <a:cubicBezTo>
                  <a:pt x="9018734" y="241914"/>
                  <a:pt x="9023066" y="241764"/>
                  <a:pt x="9027397" y="241602"/>
                </a:cubicBezTo>
                <a:cubicBezTo>
                  <a:pt x="9020481" y="243697"/>
                  <a:pt x="9013547" y="245848"/>
                  <a:pt x="9006593" y="248060"/>
                </a:cubicBezTo>
                <a:close/>
                <a:moveTo>
                  <a:pt x="9001630" y="249635"/>
                </a:moveTo>
                <a:cubicBezTo>
                  <a:pt x="9000347" y="250046"/>
                  <a:pt x="8999064" y="250449"/>
                  <a:pt x="8997782" y="250864"/>
                </a:cubicBezTo>
                <a:cubicBezTo>
                  <a:pt x="8987835" y="253158"/>
                  <a:pt x="8977834" y="255551"/>
                  <a:pt x="8967813" y="258033"/>
                </a:cubicBezTo>
                <a:cubicBezTo>
                  <a:pt x="8955989" y="256874"/>
                  <a:pt x="8944109" y="255796"/>
                  <a:pt x="8932211" y="254842"/>
                </a:cubicBezTo>
                <a:cubicBezTo>
                  <a:pt x="8944146" y="252727"/>
                  <a:pt x="8956101" y="250721"/>
                  <a:pt x="8968091" y="248828"/>
                </a:cubicBezTo>
                <a:cubicBezTo>
                  <a:pt x="8979246" y="248999"/>
                  <a:pt x="8990438" y="249267"/>
                  <a:pt x="9001630" y="249635"/>
                </a:cubicBezTo>
                <a:close/>
                <a:moveTo>
                  <a:pt x="8916650" y="255733"/>
                </a:moveTo>
                <a:cubicBezTo>
                  <a:pt x="8904827" y="257930"/>
                  <a:pt x="8892947" y="260224"/>
                  <a:pt x="8881029" y="262665"/>
                </a:cubicBezTo>
                <a:cubicBezTo>
                  <a:pt x="8868146" y="260884"/>
                  <a:pt x="8855225" y="259228"/>
                  <a:pt x="8842249" y="257661"/>
                </a:cubicBezTo>
                <a:cubicBezTo>
                  <a:pt x="8853850" y="256101"/>
                  <a:pt x="8865450" y="254616"/>
                  <a:pt x="8877070" y="253255"/>
                </a:cubicBezTo>
                <a:cubicBezTo>
                  <a:pt x="8890325" y="253954"/>
                  <a:pt x="8903507" y="254788"/>
                  <a:pt x="8916650" y="255733"/>
                </a:cubicBezTo>
                <a:close/>
                <a:moveTo>
                  <a:pt x="8837657" y="257096"/>
                </a:moveTo>
                <a:cubicBezTo>
                  <a:pt x="8825777" y="255683"/>
                  <a:pt x="8813842" y="254378"/>
                  <a:pt x="8801888" y="253145"/>
                </a:cubicBezTo>
                <a:cubicBezTo>
                  <a:pt x="8811909" y="252481"/>
                  <a:pt x="8821966" y="251888"/>
                  <a:pt x="8832024" y="251366"/>
                </a:cubicBezTo>
                <a:cubicBezTo>
                  <a:pt x="8844684" y="251766"/>
                  <a:pt x="8857271" y="252290"/>
                  <a:pt x="8869838" y="252909"/>
                </a:cubicBezTo>
                <a:cubicBezTo>
                  <a:pt x="8859148" y="254205"/>
                  <a:pt x="8848421" y="255621"/>
                  <a:pt x="8837657" y="257096"/>
                </a:cubicBezTo>
                <a:close/>
                <a:moveTo>
                  <a:pt x="8829402" y="258248"/>
                </a:moveTo>
                <a:cubicBezTo>
                  <a:pt x="8761582" y="267828"/>
                  <a:pt x="8692368" y="280926"/>
                  <a:pt x="8621499" y="297624"/>
                </a:cubicBezTo>
                <a:cubicBezTo>
                  <a:pt x="8373086" y="356154"/>
                  <a:pt x="8126290" y="453443"/>
                  <a:pt x="7896579" y="549860"/>
                </a:cubicBezTo>
                <a:cubicBezTo>
                  <a:pt x="7835266" y="575666"/>
                  <a:pt x="7772782" y="602441"/>
                  <a:pt x="7712379" y="628333"/>
                </a:cubicBezTo>
                <a:cubicBezTo>
                  <a:pt x="7657071" y="652036"/>
                  <a:pt x="7599885" y="676545"/>
                  <a:pt x="7543219" y="700477"/>
                </a:cubicBezTo>
                <a:cubicBezTo>
                  <a:pt x="7141449" y="871938"/>
                  <a:pt x="6696323" y="994442"/>
                  <a:pt x="6142385" y="1086008"/>
                </a:cubicBezTo>
                <a:cubicBezTo>
                  <a:pt x="6083972" y="1095503"/>
                  <a:pt x="6027176" y="1104518"/>
                  <a:pt x="5971738" y="1113094"/>
                </a:cubicBezTo>
                <a:cubicBezTo>
                  <a:pt x="5965212" y="1109641"/>
                  <a:pt x="5958687" y="1106193"/>
                  <a:pt x="5952198" y="1102752"/>
                </a:cubicBezTo>
                <a:cubicBezTo>
                  <a:pt x="6009626" y="1088881"/>
                  <a:pt x="6064916" y="1075265"/>
                  <a:pt x="6117268" y="1062264"/>
                </a:cubicBezTo>
                <a:cubicBezTo>
                  <a:pt x="6610340" y="938803"/>
                  <a:pt x="7059090" y="795289"/>
                  <a:pt x="7489175" y="623529"/>
                </a:cubicBezTo>
                <a:cubicBezTo>
                  <a:pt x="7607991" y="576486"/>
                  <a:pt x="7724408" y="530661"/>
                  <a:pt x="7842238" y="487178"/>
                </a:cubicBezTo>
                <a:cubicBezTo>
                  <a:pt x="8142855" y="376467"/>
                  <a:pt x="8459646" y="277787"/>
                  <a:pt x="8789246" y="254009"/>
                </a:cubicBezTo>
                <a:cubicBezTo>
                  <a:pt x="8802688" y="255305"/>
                  <a:pt x="8816072" y="256726"/>
                  <a:pt x="8829402" y="258248"/>
                </a:cubicBezTo>
                <a:close/>
                <a:moveTo>
                  <a:pt x="5946975" y="1102097"/>
                </a:moveTo>
                <a:cubicBezTo>
                  <a:pt x="5941583" y="1103399"/>
                  <a:pt x="5936155" y="1104704"/>
                  <a:pt x="5930726" y="1106009"/>
                </a:cubicBezTo>
                <a:cubicBezTo>
                  <a:pt x="5924219" y="1103004"/>
                  <a:pt x="5917750" y="1100009"/>
                  <a:pt x="5911261" y="1097014"/>
                </a:cubicBezTo>
                <a:cubicBezTo>
                  <a:pt x="5916634" y="1095243"/>
                  <a:pt x="5921988" y="1093473"/>
                  <a:pt x="5927361" y="1091701"/>
                </a:cubicBezTo>
                <a:cubicBezTo>
                  <a:pt x="5933887" y="1095157"/>
                  <a:pt x="5940431" y="1098624"/>
                  <a:pt x="5946975" y="1102097"/>
                </a:cubicBezTo>
                <a:close/>
                <a:moveTo>
                  <a:pt x="5908789" y="1095869"/>
                </a:moveTo>
                <a:cubicBezTo>
                  <a:pt x="5907394" y="1095224"/>
                  <a:pt x="5905981" y="1094577"/>
                  <a:pt x="5904587" y="1093934"/>
                </a:cubicBezTo>
                <a:cubicBezTo>
                  <a:pt x="5899456" y="1091560"/>
                  <a:pt x="5894381" y="1089217"/>
                  <a:pt x="5889287" y="1086858"/>
                </a:cubicBezTo>
                <a:cubicBezTo>
                  <a:pt x="5894641" y="1084592"/>
                  <a:pt x="5900014" y="1082326"/>
                  <a:pt x="5905386" y="1080052"/>
                </a:cubicBezTo>
                <a:cubicBezTo>
                  <a:pt x="5906539" y="1080664"/>
                  <a:pt x="5907673" y="1081264"/>
                  <a:pt x="5908826" y="1081876"/>
                </a:cubicBezTo>
                <a:cubicBezTo>
                  <a:pt x="5914236" y="1084742"/>
                  <a:pt x="5919646" y="1087617"/>
                  <a:pt x="5925074" y="1090495"/>
                </a:cubicBezTo>
                <a:cubicBezTo>
                  <a:pt x="5919664" y="1092287"/>
                  <a:pt x="5914236" y="1094077"/>
                  <a:pt x="5908789" y="1095869"/>
                </a:cubicBezTo>
                <a:close/>
                <a:moveTo>
                  <a:pt x="5903806" y="1095624"/>
                </a:moveTo>
                <a:cubicBezTo>
                  <a:pt x="5904606" y="1095988"/>
                  <a:pt x="5905405" y="1096356"/>
                  <a:pt x="5906186" y="1096721"/>
                </a:cubicBezTo>
                <a:cubicBezTo>
                  <a:pt x="5900664" y="1098535"/>
                  <a:pt x="5895143" y="1100350"/>
                  <a:pt x="5889603" y="1102164"/>
                </a:cubicBezTo>
                <a:cubicBezTo>
                  <a:pt x="5886517" y="1100956"/>
                  <a:pt x="5883430" y="1099742"/>
                  <a:pt x="5880344" y="1098535"/>
                </a:cubicBezTo>
                <a:cubicBezTo>
                  <a:pt x="5877091" y="1097254"/>
                  <a:pt x="5873875" y="1095996"/>
                  <a:pt x="5870621" y="1094720"/>
                </a:cubicBezTo>
                <a:cubicBezTo>
                  <a:pt x="5876068" y="1092430"/>
                  <a:pt x="5881515" y="1090136"/>
                  <a:pt x="5886963" y="1087836"/>
                </a:cubicBezTo>
                <a:cubicBezTo>
                  <a:pt x="5892577" y="1090429"/>
                  <a:pt x="5898155" y="1093010"/>
                  <a:pt x="5903806" y="1095624"/>
                </a:cubicBezTo>
                <a:close/>
                <a:moveTo>
                  <a:pt x="5868409" y="1093850"/>
                </a:moveTo>
                <a:cubicBezTo>
                  <a:pt x="5795030" y="1065058"/>
                  <a:pt x="5725332" y="1037752"/>
                  <a:pt x="5656192" y="1011583"/>
                </a:cubicBezTo>
                <a:cubicBezTo>
                  <a:pt x="5577217" y="981692"/>
                  <a:pt x="5496105" y="950692"/>
                  <a:pt x="5417651" y="920710"/>
                </a:cubicBezTo>
                <a:cubicBezTo>
                  <a:pt x="5151576" y="819036"/>
                  <a:pt x="4876466" y="713900"/>
                  <a:pt x="4596540" y="617604"/>
                </a:cubicBezTo>
                <a:cubicBezTo>
                  <a:pt x="4176030" y="473551"/>
                  <a:pt x="3678143" y="316734"/>
                  <a:pt x="3173583" y="245850"/>
                </a:cubicBezTo>
                <a:cubicBezTo>
                  <a:pt x="2989438" y="220107"/>
                  <a:pt x="2818661" y="208160"/>
                  <a:pt x="2651528" y="209307"/>
                </a:cubicBezTo>
                <a:cubicBezTo>
                  <a:pt x="2520926" y="210205"/>
                  <a:pt x="2391681" y="219060"/>
                  <a:pt x="2261878" y="236071"/>
                </a:cubicBezTo>
                <a:cubicBezTo>
                  <a:pt x="2240127" y="223905"/>
                  <a:pt x="2218654" y="212765"/>
                  <a:pt x="2197312" y="202581"/>
                </a:cubicBezTo>
                <a:cubicBezTo>
                  <a:pt x="2337414" y="174128"/>
                  <a:pt x="2476140" y="155745"/>
                  <a:pt x="2615796" y="147031"/>
                </a:cubicBezTo>
                <a:cubicBezTo>
                  <a:pt x="2788469" y="136256"/>
                  <a:pt x="2969620" y="140346"/>
                  <a:pt x="3154229" y="159184"/>
                </a:cubicBezTo>
                <a:cubicBezTo>
                  <a:pt x="3580689" y="202853"/>
                  <a:pt x="4040594" y="322207"/>
                  <a:pt x="4601597" y="534792"/>
                </a:cubicBezTo>
                <a:cubicBezTo>
                  <a:pt x="4961947" y="671620"/>
                  <a:pt x="5312760" y="828839"/>
                  <a:pt x="5652028" y="980876"/>
                </a:cubicBezTo>
                <a:lnTo>
                  <a:pt x="5672329" y="989971"/>
                </a:lnTo>
                <a:cubicBezTo>
                  <a:pt x="5741469" y="1020704"/>
                  <a:pt x="5811427" y="1052941"/>
                  <a:pt x="5884899" y="1086882"/>
                </a:cubicBezTo>
                <a:cubicBezTo>
                  <a:pt x="5879415" y="1089202"/>
                  <a:pt x="5873912" y="1091525"/>
                  <a:pt x="5868409" y="1093850"/>
                </a:cubicBezTo>
                <a:close/>
                <a:moveTo>
                  <a:pt x="2259276" y="236413"/>
                </a:moveTo>
                <a:cubicBezTo>
                  <a:pt x="2234066" y="239739"/>
                  <a:pt x="2208819" y="243366"/>
                  <a:pt x="2183536" y="247311"/>
                </a:cubicBezTo>
                <a:cubicBezTo>
                  <a:pt x="2161505" y="237627"/>
                  <a:pt x="2138992" y="228536"/>
                  <a:pt x="2116069" y="220185"/>
                </a:cubicBezTo>
                <a:cubicBezTo>
                  <a:pt x="2142356" y="214139"/>
                  <a:pt x="2168570" y="208445"/>
                  <a:pt x="2194765" y="203105"/>
                </a:cubicBezTo>
                <a:cubicBezTo>
                  <a:pt x="2216702" y="213531"/>
                  <a:pt x="2238231" y="224680"/>
                  <a:pt x="2259276" y="236413"/>
                </a:cubicBezTo>
                <a:close/>
                <a:moveTo>
                  <a:pt x="2180134" y="247835"/>
                </a:moveTo>
                <a:cubicBezTo>
                  <a:pt x="2154943" y="251793"/>
                  <a:pt x="2129715" y="256069"/>
                  <a:pt x="2104431" y="260646"/>
                </a:cubicBezTo>
                <a:cubicBezTo>
                  <a:pt x="2080764" y="252879"/>
                  <a:pt x="2057470" y="246023"/>
                  <a:pt x="2034417" y="240042"/>
                </a:cubicBezTo>
                <a:cubicBezTo>
                  <a:pt x="2060593" y="233323"/>
                  <a:pt x="2086695" y="226967"/>
                  <a:pt x="2112741" y="220949"/>
                </a:cubicBezTo>
                <a:cubicBezTo>
                  <a:pt x="2135627" y="229216"/>
                  <a:pt x="2158103" y="238226"/>
                  <a:pt x="2180134" y="247835"/>
                </a:cubicBezTo>
                <a:close/>
                <a:moveTo>
                  <a:pt x="2100304" y="261405"/>
                </a:moveTo>
                <a:cubicBezTo>
                  <a:pt x="2075299" y="265967"/>
                  <a:pt x="2050238" y="270834"/>
                  <a:pt x="2025121" y="276005"/>
                </a:cubicBezTo>
                <a:cubicBezTo>
                  <a:pt x="2000600" y="270533"/>
                  <a:pt x="1976506" y="265908"/>
                  <a:pt x="1952672" y="262089"/>
                </a:cubicBezTo>
                <a:cubicBezTo>
                  <a:pt x="1978588" y="254764"/>
                  <a:pt x="2004430" y="247770"/>
                  <a:pt x="2030178" y="241128"/>
                </a:cubicBezTo>
                <a:cubicBezTo>
                  <a:pt x="2053975" y="247177"/>
                  <a:pt x="2077362" y="253989"/>
                  <a:pt x="2100304" y="261405"/>
                </a:cubicBezTo>
                <a:close/>
                <a:moveTo>
                  <a:pt x="2021849" y="276679"/>
                </a:moveTo>
                <a:cubicBezTo>
                  <a:pt x="1996250" y="281974"/>
                  <a:pt x="1970575" y="287577"/>
                  <a:pt x="1944827" y="293508"/>
                </a:cubicBezTo>
                <a:cubicBezTo>
                  <a:pt x="1921142" y="290604"/>
                  <a:pt x="1897847" y="288360"/>
                  <a:pt x="1874776" y="286767"/>
                </a:cubicBezTo>
                <a:cubicBezTo>
                  <a:pt x="1873251" y="286661"/>
                  <a:pt x="1871727" y="286575"/>
                  <a:pt x="1870202" y="286475"/>
                </a:cubicBezTo>
                <a:cubicBezTo>
                  <a:pt x="1896750" y="278288"/>
                  <a:pt x="1923205" y="270453"/>
                  <a:pt x="1949567" y="262976"/>
                </a:cubicBezTo>
                <a:cubicBezTo>
                  <a:pt x="1973996" y="266817"/>
                  <a:pt x="1998090" y="271424"/>
                  <a:pt x="2021849" y="276679"/>
                </a:cubicBezTo>
                <a:close/>
                <a:moveTo>
                  <a:pt x="1938710" y="294917"/>
                </a:moveTo>
                <a:cubicBezTo>
                  <a:pt x="1923466" y="298457"/>
                  <a:pt x="1908184" y="302101"/>
                  <a:pt x="1892883" y="305865"/>
                </a:cubicBezTo>
                <a:cubicBezTo>
                  <a:pt x="1883104" y="308266"/>
                  <a:pt x="1873344" y="310705"/>
                  <a:pt x="1863621" y="313179"/>
                </a:cubicBezTo>
                <a:cubicBezTo>
                  <a:pt x="1843866" y="312651"/>
                  <a:pt x="1824344" y="312504"/>
                  <a:pt x="1804977" y="312748"/>
                </a:cubicBezTo>
                <a:cubicBezTo>
                  <a:pt x="1799041" y="312822"/>
                  <a:pt x="1793129" y="312945"/>
                  <a:pt x="1787229" y="313092"/>
                </a:cubicBezTo>
                <a:cubicBezTo>
                  <a:pt x="1802397" y="308039"/>
                  <a:pt x="1817573" y="303062"/>
                  <a:pt x="1832766" y="298208"/>
                </a:cubicBezTo>
                <a:cubicBezTo>
                  <a:pt x="1843251" y="294856"/>
                  <a:pt x="1853712" y="291580"/>
                  <a:pt x="1864160" y="288338"/>
                </a:cubicBezTo>
                <a:cubicBezTo>
                  <a:pt x="1889388" y="289834"/>
                  <a:pt x="1914263" y="292067"/>
                  <a:pt x="1938710" y="294917"/>
                </a:cubicBezTo>
                <a:close/>
                <a:moveTo>
                  <a:pt x="1856516" y="315012"/>
                </a:moveTo>
                <a:cubicBezTo>
                  <a:pt x="1831261" y="321484"/>
                  <a:pt x="1806139" y="328188"/>
                  <a:pt x="1781157" y="335159"/>
                </a:cubicBezTo>
                <a:cubicBezTo>
                  <a:pt x="1765732" y="336158"/>
                  <a:pt x="1750420" y="337355"/>
                  <a:pt x="1735185" y="338749"/>
                </a:cubicBezTo>
                <a:cubicBezTo>
                  <a:pt x="1724657" y="339712"/>
                  <a:pt x="1714192" y="340783"/>
                  <a:pt x="1703775" y="341936"/>
                </a:cubicBezTo>
                <a:cubicBezTo>
                  <a:pt x="1729280" y="332798"/>
                  <a:pt x="1754802" y="323936"/>
                  <a:pt x="1780357" y="315369"/>
                </a:cubicBezTo>
                <a:cubicBezTo>
                  <a:pt x="1806115" y="314572"/>
                  <a:pt x="1831514" y="314486"/>
                  <a:pt x="1856516" y="315012"/>
                </a:cubicBezTo>
                <a:close/>
                <a:moveTo>
                  <a:pt x="1772880" y="337494"/>
                </a:moveTo>
                <a:cubicBezTo>
                  <a:pt x="1747453" y="344656"/>
                  <a:pt x="1722154" y="352062"/>
                  <a:pt x="1696990" y="359752"/>
                </a:cubicBezTo>
                <a:cubicBezTo>
                  <a:pt x="1686404" y="361358"/>
                  <a:pt x="1675861" y="363012"/>
                  <a:pt x="1665405" y="364771"/>
                </a:cubicBezTo>
                <a:cubicBezTo>
                  <a:pt x="1650151" y="367339"/>
                  <a:pt x="1635042" y="370112"/>
                  <a:pt x="1620015" y="373007"/>
                </a:cubicBezTo>
                <a:cubicBezTo>
                  <a:pt x="1645381" y="363273"/>
                  <a:pt x="1670752" y="353812"/>
                  <a:pt x="1696144" y="344656"/>
                </a:cubicBezTo>
                <a:cubicBezTo>
                  <a:pt x="1722086" y="341620"/>
                  <a:pt x="1747678" y="339264"/>
                  <a:pt x="1772880" y="337494"/>
                </a:cubicBezTo>
                <a:close/>
                <a:moveTo>
                  <a:pt x="1695127" y="362267"/>
                </a:moveTo>
                <a:cubicBezTo>
                  <a:pt x="1717178" y="358900"/>
                  <a:pt x="1739459" y="355829"/>
                  <a:pt x="1762043" y="353118"/>
                </a:cubicBezTo>
                <a:cubicBezTo>
                  <a:pt x="1741736" y="357762"/>
                  <a:pt x="1721554" y="362576"/>
                  <a:pt x="1701507" y="367582"/>
                </a:cubicBezTo>
                <a:cubicBezTo>
                  <a:pt x="1678109" y="372163"/>
                  <a:pt x="1654994" y="377064"/>
                  <a:pt x="1632098" y="382236"/>
                </a:cubicBezTo>
                <a:cubicBezTo>
                  <a:pt x="1653027" y="375398"/>
                  <a:pt x="1674030" y="368729"/>
                  <a:pt x="1695127" y="362267"/>
                </a:cubicBezTo>
                <a:close/>
                <a:moveTo>
                  <a:pt x="1709793" y="357835"/>
                </a:moveTo>
                <a:cubicBezTo>
                  <a:pt x="1733700" y="350625"/>
                  <a:pt x="1757712" y="343633"/>
                  <a:pt x="1781854" y="336896"/>
                </a:cubicBezTo>
                <a:cubicBezTo>
                  <a:pt x="1805942" y="335330"/>
                  <a:pt x="1829668" y="334293"/>
                  <a:pt x="1852994" y="333711"/>
                </a:cubicBezTo>
                <a:cubicBezTo>
                  <a:pt x="1828977" y="338480"/>
                  <a:pt x="1805124" y="343460"/>
                  <a:pt x="1781475" y="348710"/>
                </a:cubicBezTo>
                <a:cubicBezTo>
                  <a:pt x="1757215" y="351380"/>
                  <a:pt x="1733333" y="354418"/>
                  <a:pt x="1709793" y="357835"/>
                </a:cubicBezTo>
                <a:close/>
                <a:moveTo>
                  <a:pt x="1863751" y="333471"/>
                </a:moveTo>
                <a:cubicBezTo>
                  <a:pt x="1885150" y="333060"/>
                  <a:pt x="1906213" y="333029"/>
                  <a:pt x="1926924" y="333302"/>
                </a:cubicBezTo>
                <a:cubicBezTo>
                  <a:pt x="1904893" y="335765"/>
                  <a:pt x="1883142" y="338454"/>
                  <a:pt x="1861595" y="341341"/>
                </a:cubicBezTo>
                <a:cubicBezTo>
                  <a:pt x="1840224" y="342929"/>
                  <a:pt x="1819196" y="344810"/>
                  <a:pt x="1798424" y="346931"/>
                </a:cubicBezTo>
                <a:cubicBezTo>
                  <a:pt x="1820049" y="342248"/>
                  <a:pt x="1841812" y="337751"/>
                  <a:pt x="1863751" y="333471"/>
                </a:cubicBezTo>
                <a:close/>
                <a:moveTo>
                  <a:pt x="1873567" y="331579"/>
                </a:moveTo>
                <a:cubicBezTo>
                  <a:pt x="1896248" y="327221"/>
                  <a:pt x="1919115" y="323084"/>
                  <a:pt x="1942131" y="319149"/>
                </a:cubicBezTo>
                <a:cubicBezTo>
                  <a:pt x="1964440" y="320816"/>
                  <a:pt x="1986340" y="322897"/>
                  <a:pt x="2007832" y="325310"/>
                </a:cubicBezTo>
                <a:cubicBezTo>
                  <a:pt x="1985225" y="327266"/>
                  <a:pt x="1962897" y="329439"/>
                  <a:pt x="1940792" y="331811"/>
                </a:cubicBezTo>
                <a:cubicBezTo>
                  <a:pt x="1917981" y="331356"/>
                  <a:pt x="1895598" y="331278"/>
                  <a:pt x="1873567" y="331579"/>
                </a:cubicBezTo>
                <a:close/>
                <a:moveTo>
                  <a:pt x="2014432" y="326589"/>
                </a:moveTo>
                <a:cubicBezTo>
                  <a:pt x="2015305" y="326513"/>
                  <a:pt x="2016198" y="326446"/>
                  <a:pt x="2017071" y="326371"/>
                </a:cubicBezTo>
                <a:cubicBezTo>
                  <a:pt x="2037150" y="328723"/>
                  <a:pt x="2056819" y="331350"/>
                  <a:pt x="2076117" y="334187"/>
                </a:cubicBezTo>
                <a:cubicBezTo>
                  <a:pt x="2075726" y="334185"/>
                  <a:pt x="2075354" y="334181"/>
                  <a:pt x="2074964" y="334181"/>
                </a:cubicBezTo>
                <a:cubicBezTo>
                  <a:pt x="2054923" y="334120"/>
                  <a:pt x="2035198" y="334258"/>
                  <a:pt x="2015733" y="334568"/>
                </a:cubicBezTo>
                <a:cubicBezTo>
                  <a:pt x="1995134" y="333477"/>
                  <a:pt x="1974944" y="332672"/>
                  <a:pt x="1955089" y="332144"/>
                </a:cubicBezTo>
                <a:cubicBezTo>
                  <a:pt x="1974665" y="330130"/>
                  <a:pt x="1994446" y="328279"/>
                  <a:pt x="2014432" y="326589"/>
                </a:cubicBezTo>
                <a:close/>
                <a:moveTo>
                  <a:pt x="2026162" y="325626"/>
                </a:moveTo>
                <a:cubicBezTo>
                  <a:pt x="2048026" y="323837"/>
                  <a:pt x="2069870" y="322263"/>
                  <a:pt x="2091733" y="320898"/>
                </a:cubicBezTo>
                <a:cubicBezTo>
                  <a:pt x="2112388" y="325431"/>
                  <a:pt x="2132615" y="330249"/>
                  <a:pt x="2152396" y="335273"/>
                </a:cubicBezTo>
                <a:cubicBezTo>
                  <a:pt x="2131109" y="334730"/>
                  <a:pt x="2109878" y="334393"/>
                  <a:pt x="2088703" y="334254"/>
                </a:cubicBezTo>
                <a:cubicBezTo>
                  <a:pt x="2067416" y="331006"/>
                  <a:pt x="2046575" y="328130"/>
                  <a:pt x="2026162" y="325626"/>
                </a:cubicBezTo>
                <a:close/>
                <a:moveTo>
                  <a:pt x="2168588" y="337591"/>
                </a:moveTo>
                <a:cubicBezTo>
                  <a:pt x="2189596" y="338229"/>
                  <a:pt x="2210679" y="339063"/>
                  <a:pt x="2231817" y="340097"/>
                </a:cubicBezTo>
                <a:cubicBezTo>
                  <a:pt x="2250519" y="347069"/>
                  <a:pt x="2268924" y="354232"/>
                  <a:pt x="2287050" y="361501"/>
                </a:cubicBezTo>
                <a:cubicBezTo>
                  <a:pt x="2266768" y="358655"/>
                  <a:pt x="2246597" y="356007"/>
                  <a:pt x="2226500" y="353546"/>
                </a:cubicBezTo>
                <a:cubicBezTo>
                  <a:pt x="2206774" y="347857"/>
                  <a:pt x="2187496" y="342542"/>
                  <a:pt x="2168588" y="337591"/>
                </a:cubicBezTo>
                <a:close/>
                <a:moveTo>
                  <a:pt x="2294227" y="364392"/>
                </a:moveTo>
                <a:cubicBezTo>
                  <a:pt x="2301905" y="367498"/>
                  <a:pt x="2309527" y="370620"/>
                  <a:pt x="2317112" y="373754"/>
                </a:cubicBezTo>
                <a:cubicBezTo>
                  <a:pt x="2326333" y="377571"/>
                  <a:pt x="2335536" y="381464"/>
                  <a:pt x="2344738" y="385359"/>
                </a:cubicBezTo>
                <a:cubicBezTo>
                  <a:pt x="2326519" y="380988"/>
                  <a:pt x="2308467" y="376807"/>
                  <a:pt x="2290564" y="372801"/>
                </a:cubicBezTo>
                <a:cubicBezTo>
                  <a:pt x="2279428" y="369332"/>
                  <a:pt x="2268274" y="365913"/>
                  <a:pt x="2257100" y="362559"/>
                </a:cubicBezTo>
                <a:cubicBezTo>
                  <a:pt x="2250593" y="360599"/>
                  <a:pt x="2244161" y="358694"/>
                  <a:pt x="2237747" y="356814"/>
                </a:cubicBezTo>
                <a:cubicBezTo>
                  <a:pt x="2256487" y="359175"/>
                  <a:pt x="2275301" y="361698"/>
                  <a:pt x="2294227" y="364392"/>
                </a:cubicBezTo>
                <a:close/>
                <a:moveTo>
                  <a:pt x="2317819" y="372038"/>
                </a:moveTo>
                <a:cubicBezTo>
                  <a:pt x="2312446" y="369819"/>
                  <a:pt x="2307129" y="367643"/>
                  <a:pt x="2301830" y="365491"/>
                </a:cubicBezTo>
                <a:cubicBezTo>
                  <a:pt x="2321630" y="368352"/>
                  <a:pt x="2341522" y="371399"/>
                  <a:pt x="2361563" y="374637"/>
                </a:cubicBezTo>
                <a:cubicBezTo>
                  <a:pt x="2366973" y="377482"/>
                  <a:pt x="2372328" y="380326"/>
                  <a:pt x="2377645" y="383165"/>
                </a:cubicBezTo>
                <a:cubicBezTo>
                  <a:pt x="2389543" y="389518"/>
                  <a:pt x="2401367" y="395952"/>
                  <a:pt x="2413154" y="402422"/>
                </a:cubicBezTo>
                <a:cubicBezTo>
                  <a:pt x="2393819" y="397415"/>
                  <a:pt x="2374744" y="392628"/>
                  <a:pt x="2355856" y="388038"/>
                </a:cubicBezTo>
                <a:cubicBezTo>
                  <a:pt x="2343214" y="382635"/>
                  <a:pt x="2330535" y="377294"/>
                  <a:pt x="2317819" y="372038"/>
                </a:cubicBezTo>
                <a:close/>
                <a:moveTo>
                  <a:pt x="2419772" y="406073"/>
                </a:moveTo>
                <a:cubicBezTo>
                  <a:pt x="2435760" y="414889"/>
                  <a:pt x="2451674" y="423792"/>
                  <a:pt x="2467532" y="432814"/>
                </a:cubicBezTo>
                <a:cubicBezTo>
                  <a:pt x="2450261" y="426516"/>
                  <a:pt x="2433064" y="420358"/>
                  <a:pt x="2415905" y="414344"/>
                </a:cubicBezTo>
                <a:cubicBezTo>
                  <a:pt x="2399340" y="406926"/>
                  <a:pt x="2382720" y="399633"/>
                  <a:pt x="2366062" y="392455"/>
                </a:cubicBezTo>
                <a:cubicBezTo>
                  <a:pt x="2383780" y="396813"/>
                  <a:pt x="2401664" y="401349"/>
                  <a:pt x="2419772" y="406073"/>
                </a:cubicBezTo>
                <a:close/>
                <a:moveTo>
                  <a:pt x="2427078" y="407990"/>
                </a:moveTo>
                <a:cubicBezTo>
                  <a:pt x="2445688" y="412883"/>
                  <a:pt x="2464539" y="417977"/>
                  <a:pt x="2483651" y="423279"/>
                </a:cubicBezTo>
                <a:cubicBezTo>
                  <a:pt x="2499732" y="434311"/>
                  <a:pt x="2515757" y="445482"/>
                  <a:pt x="2531746" y="456765"/>
                </a:cubicBezTo>
                <a:cubicBezTo>
                  <a:pt x="2513675" y="449883"/>
                  <a:pt x="2495716" y="443155"/>
                  <a:pt x="2477832" y="436581"/>
                </a:cubicBezTo>
                <a:cubicBezTo>
                  <a:pt x="2460988" y="426936"/>
                  <a:pt x="2444089" y="417402"/>
                  <a:pt x="2427078" y="407990"/>
                </a:cubicBezTo>
                <a:close/>
                <a:moveTo>
                  <a:pt x="2537918" y="461117"/>
                </a:moveTo>
                <a:cubicBezTo>
                  <a:pt x="2552754" y="471629"/>
                  <a:pt x="2567534" y="482237"/>
                  <a:pt x="2582276" y="492914"/>
                </a:cubicBezTo>
                <a:cubicBezTo>
                  <a:pt x="2566325" y="485033"/>
                  <a:pt x="2550355" y="477213"/>
                  <a:pt x="2534386" y="469507"/>
                </a:cubicBezTo>
                <a:cubicBezTo>
                  <a:pt x="2518825" y="460299"/>
                  <a:pt x="2503208" y="451179"/>
                  <a:pt x="2487555" y="442158"/>
                </a:cubicBezTo>
                <a:cubicBezTo>
                  <a:pt x="2504268" y="448345"/>
                  <a:pt x="2521056" y="454663"/>
                  <a:pt x="2537918" y="461117"/>
                </a:cubicBezTo>
                <a:close/>
                <a:moveTo>
                  <a:pt x="2544852" y="463774"/>
                </a:moveTo>
                <a:cubicBezTo>
                  <a:pt x="2562477" y="470541"/>
                  <a:pt x="2580213" y="477457"/>
                  <a:pt x="2598060" y="484518"/>
                </a:cubicBezTo>
                <a:cubicBezTo>
                  <a:pt x="2613007" y="497301"/>
                  <a:pt x="2627899" y="510168"/>
                  <a:pt x="2642697" y="523102"/>
                </a:cubicBezTo>
                <a:cubicBezTo>
                  <a:pt x="2625854" y="514576"/>
                  <a:pt x="2609010" y="506147"/>
                  <a:pt x="2592167" y="497799"/>
                </a:cubicBezTo>
                <a:cubicBezTo>
                  <a:pt x="2576457" y="486370"/>
                  <a:pt x="2560692" y="475023"/>
                  <a:pt x="2544852" y="463774"/>
                </a:cubicBezTo>
                <a:close/>
                <a:moveTo>
                  <a:pt x="2648442" y="528099"/>
                </a:moveTo>
                <a:cubicBezTo>
                  <a:pt x="2662162" y="540124"/>
                  <a:pt x="2675845" y="552199"/>
                  <a:pt x="2689472" y="564301"/>
                </a:cubicBezTo>
                <a:cubicBezTo>
                  <a:pt x="2674469" y="554889"/>
                  <a:pt x="2659485" y="545556"/>
                  <a:pt x="2644519" y="536286"/>
                </a:cubicBezTo>
                <a:cubicBezTo>
                  <a:pt x="2630055" y="525550"/>
                  <a:pt x="2615554" y="514862"/>
                  <a:pt x="2600997" y="504234"/>
                </a:cubicBezTo>
                <a:cubicBezTo>
                  <a:pt x="2616800" y="512101"/>
                  <a:pt x="2632602" y="520077"/>
                  <a:pt x="2648442" y="528099"/>
                </a:cubicBezTo>
                <a:close/>
                <a:moveTo>
                  <a:pt x="2655116" y="531488"/>
                </a:moveTo>
                <a:cubicBezTo>
                  <a:pt x="2731283" y="570189"/>
                  <a:pt x="2807915" y="610543"/>
                  <a:pt x="2886295" y="651854"/>
                </a:cubicBezTo>
                <a:lnTo>
                  <a:pt x="2937569" y="678883"/>
                </a:lnTo>
                <a:cubicBezTo>
                  <a:pt x="3056552" y="741636"/>
                  <a:pt x="3179606" y="806522"/>
                  <a:pt x="3306936" y="867186"/>
                </a:cubicBezTo>
                <a:cubicBezTo>
                  <a:pt x="3725792" y="1067341"/>
                  <a:pt x="4146191" y="1183132"/>
                  <a:pt x="4556421" y="1211338"/>
                </a:cubicBezTo>
                <a:cubicBezTo>
                  <a:pt x="4865069" y="1233253"/>
                  <a:pt x="5186174" y="1221916"/>
                  <a:pt x="5538083" y="1176692"/>
                </a:cubicBezTo>
                <a:cubicBezTo>
                  <a:pt x="5601163" y="1168584"/>
                  <a:pt x="5665543" y="1159893"/>
                  <a:pt x="5731616" y="1150558"/>
                </a:cubicBezTo>
                <a:cubicBezTo>
                  <a:pt x="5727954" y="1152049"/>
                  <a:pt x="5724291" y="1153542"/>
                  <a:pt x="5720610" y="1155031"/>
                </a:cubicBezTo>
                <a:cubicBezTo>
                  <a:pt x="5655151" y="1169787"/>
                  <a:pt x="5588298" y="1184314"/>
                  <a:pt x="5520942" y="1198191"/>
                </a:cubicBezTo>
                <a:cubicBezTo>
                  <a:pt x="5166709" y="1271153"/>
                  <a:pt x="4849397" y="1302499"/>
                  <a:pt x="4550844" y="1294044"/>
                </a:cubicBezTo>
                <a:cubicBezTo>
                  <a:pt x="4136561" y="1283003"/>
                  <a:pt x="3724770" y="1168608"/>
                  <a:pt x="3326903" y="954040"/>
                </a:cubicBezTo>
                <a:cubicBezTo>
                  <a:pt x="3187303" y="878921"/>
                  <a:pt x="3053206" y="795142"/>
                  <a:pt x="2938480" y="722515"/>
                </a:cubicBezTo>
                <a:cubicBezTo>
                  <a:pt x="2904161" y="700791"/>
                  <a:pt x="2869619" y="678748"/>
                  <a:pt x="2836211" y="657429"/>
                </a:cubicBezTo>
                <a:cubicBezTo>
                  <a:pt x="2789845" y="627836"/>
                  <a:pt x="2744260" y="598747"/>
                  <a:pt x="2698953" y="570262"/>
                </a:cubicBezTo>
                <a:cubicBezTo>
                  <a:pt x="2684397" y="557302"/>
                  <a:pt x="2669784" y="544370"/>
                  <a:pt x="2655116" y="531488"/>
                </a:cubicBezTo>
                <a:close/>
                <a:moveTo>
                  <a:pt x="2835226" y="658998"/>
                </a:moveTo>
                <a:cubicBezTo>
                  <a:pt x="2868615" y="680315"/>
                  <a:pt x="2903157" y="702362"/>
                  <a:pt x="2937477" y="724086"/>
                </a:cubicBezTo>
                <a:cubicBezTo>
                  <a:pt x="3052239" y="796732"/>
                  <a:pt x="3186373" y="880529"/>
                  <a:pt x="3326011" y="955678"/>
                </a:cubicBezTo>
                <a:cubicBezTo>
                  <a:pt x="3518651" y="1059563"/>
                  <a:pt x="3717612" y="1141003"/>
                  <a:pt x="3917354" y="1197731"/>
                </a:cubicBezTo>
                <a:cubicBezTo>
                  <a:pt x="4126968" y="1257256"/>
                  <a:pt x="4340077" y="1290287"/>
                  <a:pt x="4550788" y="1295903"/>
                </a:cubicBezTo>
                <a:cubicBezTo>
                  <a:pt x="4582467" y="1296801"/>
                  <a:pt x="4614332" y="1297253"/>
                  <a:pt x="4646476" y="1297253"/>
                </a:cubicBezTo>
                <a:cubicBezTo>
                  <a:pt x="4917217" y="1297249"/>
                  <a:pt x="5204542" y="1265263"/>
                  <a:pt x="5521314" y="1200014"/>
                </a:cubicBezTo>
                <a:cubicBezTo>
                  <a:pt x="5584896" y="1186919"/>
                  <a:pt x="5647994" y="1173241"/>
                  <a:pt x="5709920" y="1159341"/>
                </a:cubicBezTo>
                <a:cubicBezTo>
                  <a:pt x="5708507" y="1159910"/>
                  <a:pt x="5707095" y="1160481"/>
                  <a:pt x="5705682" y="1161049"/>
                </a:cubicBezTo>
                <a:cubicBezTo>
                  <a:pt x="5639144" y="1181784"/>
                  <a:pt x="5571808" y="1202091"/>
                  <a:pt x="5504025" y="1221539"/>
                </a:cubicBezTo>
                <a:cubicBezTo>
                  <a:pt x="5140737" y="1324245"/>
                  <a:pt x="4836030" y="1374153"/>
                  <a:pt x="4545118" y="1378603"/>
                </a:cubicBezTo>
                <a:cubicBezTo>
                  <a:pt x="4129180" y="1385382"/>
                  <a:pt x="3725736" y="1272311"/>
                  <a:pt x="3346070" y="1042574"/>
                </a:cubicBezTo>
                <a:cubicBezTo>
                  <a:pt x="3207270" y="958682"/>
                  <a:pt x="3080256" y="866145"/>
                  <a:pt x="2974342" y="786687"/>
                </a:cubicBezTo>
                <a:cubicBezTo>
                  <a:pt x="2923924" y="748862"/>
                  <a:pt x="2873337" y="710116"/>
                  <a:pt x="2824424" y="672648"/>
                </a:cubicBezTo>
                <a:cubicBezTo>
                  <a:pt x="2799066" y="653220"/>
                  <a:pt x="2773522" y="633657"/>
                  <a:pt x="2747811" y="614079"/>
                </a:cubicBezTo>
                <a:cubicBezTo>
                  <a:pt x="2734369" y="601959"/>
                  <a:pt x="2720891" y="589840"/>
                  <a:pt x="2707338" y="577737"/>
                </a:cubicBezTo>
                <a:cubicBezTo>
                  <a:pt x="2749558" y="604337"/>
                  <a:pt x="2792039" y="631445"/>
                  <a:pt x="2835226" y="658998"/>
                </a:cubicBezTo>
                <a:close/>
                <a:moveTo>
                  <a:pt x="5729962" y="1152916"/>
                </a:moveTo>
                <a:cubicBezTo>
                  <a:pt x="5732657" y="1151828"/>
                  <a:pt x="5735334" y="1150746"/>
                  <a:pt x="5738011" y="1149655"/>
                </a:cubicBezTo>
                <a:cubicBezTo>
                  <a:pt x="5740447" y="1149311"/>
                  <a:pt x="5742882" y="1148963"/>
                  <a:pt x="5745318" y="1148618"/>
                </a:cubicBezTo>
                <a:cubicBezTo>
                  <a:pt x="5742250" y="1149588"/>
                  <a:pt x="5739183" y="1150562"/>
                  <a:pt x="5736096" y="1151531"/>
                </a:cubicBezTo>
                <a:cubicBezTo>
                  <a:pt x="5734052" y="1151994"/>
                  <a:pt x="5732006" y="1152455"/>
                  <a:pt x="5729962" y="1152916"/>
                </a:cubicBezTo>
                <a:close/>
                <a:moveTo>
                  <a:pt x="5767422" y="1143585"/>
                </a:moveTo>
                <a:cubicBezTo>
                  <a:pt x="5770230" y="1142693"/>
                  <a:pt x="5773018" y="1141795"/>
                  <a:pt x="5775826" y="1140900"/>
                </a:cubicBezTo>
                <a:cubicBezTo>
                  <a:pt x="5778911" y="1140713"/>
                  <a:pt x="5781979" y="1140525"/>
                  <a:pt x="5785047" y="1140339"/>
                </a:cubicBezTo>
                <a:cubicBezTo>
                  <a:pt x="5782295" y="1140971"/>
                  <a:pt x="5779562" y="1141603"/>
                  <a:pt x="5776830" y="1142235"/>
                </a:cubicBezTo>
                <a:cubicBezTo>
                  <a:pt x="5773687" y="1142685"/>
                  <a:pt x="5770546" y="1143137"/>
                  <a:pt x="5767422" y="1143585"/>
                </a:cubicBezTo>
                <a:close/>
                <a:moveTo>
                  <a:pt x="5807263" y="1137106"/>
                </a:moveTo>
                <a:cubicBezTo>
                  <a:pt x="5809996" y="1136474"/>
                  <a:pt x="5812728" y="1135842"/>
                  <a:pt x="5815443" y="1135208"/>
                </a:cubicBezTo>
                <a:cubicBezTo>
                  <a:pt x="5818306" y="1135262"/>
                  <a:pt x="5821187" y="1135314"/>
                  <a:pt x="5824051" y="1135366"/>
                </a:cubicBezTo>
                <a:cubicBezTo>
                  <a:pt x="5821299" y="1135771"/>
                  <a:pt x="5818548" y="1136173"/>
                  <a:pt x="5815796" y="1136574"/>
                </a:cubicBezTo>
                <a:cubicBezTo>
                  <a:pt x="5812952" y="1136753"/>
                  <a:pt x="5810107" y="1136929"/>
                  <a:pt x="5807263" y="1137106"/>
                </a:cubicBezTo>
                <a:close/>
                <a:moveTo>
                  <a:pt x="5846694" y="1133912"/>
                </a:moveTo>
                <a:cubicBezTo>
                  <a:pt x="5849390" y="1133510"/>
                  <a:pt x="5852105" y="1133105"/>
                  <a:pt x="5854819" y="1132702"/>
                </a:cubicBezTo>
                <a:cubicBezTo>
                  <a:pt x="5857719" y="1132983"/>
                  <a:pt x="5860638" y="1133261"/>
                  <a:pt x="5863538" y="1133540"/>
                </a:cubicBezTo>
                <a:cubicBezTo>
                  <a:pt x="5860842" y="1133713"/>
                  <a:pt x="5858165" y="1133888"/>
                  <a:pt x="5855470" y="1134061"/>
                </a:cubicBezTo>
                <a:cubicBezTo>
                  <a:pt x="5852551" y="1134011"/>
                  <a:pt x="5849613" y="1133962"/>
                  <a:pt x="5846694" y="1133912"/>
                </a:cubicBezTo>
                <a:close/>
                <a:moveTo>
                  <a:pt x="5886684" y="1133895"/>
                </a:moveTo>
                <a:cubicBezTo>
                  <a:pt x="5889380" y="1133717"/>
                  <a:pt x="5892113" y="1133540"/>
                  <a:pt x="5894808" y="1133362"/>
                </a:cubicBezTo>
                <a:cubicBezTo>
                  <a:pt x="5897671" y="1133856"/>
                  <a:pt x="5900534" y="1134353"/>
                  <a:pt x="5903416" y="1134847"/>
                </a:cubicBezTo>
                <a:cubicBezTo>
                  <a:pt x="5900720" y="1134806"/>
                  <a:pt x="5898024" y="1134764"/>
                  <a:pt x="5895347" y="1134721"/>
                </a:cubicBezTo>
                <a:cubicBezTo>
                  <a:pt x="5892447" y="1134446"/>
                  <a:pt x="5889565" y="1134172"/>
                  <a:pt x="5886684" y="1133895"/>
                </a:cubicBezTo>
                <a:close/>
                <a:moveTo>
                  <a:pt x="5927380" y="1137078"/>
                </a:moveTo>
                <a:cubicBezTo>
                  <a:pt x="5930019" y="1137117"/>
                  <a:pt x="5932678" y="1137151"/>
                  <a:pt x="5935337" y="1137190"/>
                </a:cubicBezTo>
                <a:cubicBezTo>
                  <a:pt x="5938200" y="1137898"/>
                  <a:pt x="5941062" y="1138604"/>
                  <a:pt x="5943944" y="1139313"/>
                </a:cubicBezTo>
                <a:cubicBezTo>
                  <a:pt x="5941342" y="1139069"/>
                  <a:pt x="5938739" y="1138826"/>
                  <a:pt x="5936136" y="1138582"/>
                </a:cubicBezTo>
                <a:cubicBezTo>
                  <a:pt x="5933217" y="1138080"/>
                  <a:pt x="5930299" y="1137578"/>
                  <a:pt x="5927380" y="1137078"/>
                </a:cubicBezTo>
                <a:close/>
                <a:moveTo>
                  <a:pt x="5968652" y="1143472"/>
                </a:moveTo>
                <a:cubicBezTo>
                  <a:pt x="5971236" y="1143709"/>
                  <a:pt x="5973820" y="1143946"/>
                  <a:pt x="5976404" y="1144184"/>
                </a:cubicBezTo>
                <a:cubicBezTo>
                  <a:pt x="5979211" y="1145076"/>
                  <a:pt x="5982000" y="1145968"/>
                  <a:pt x="5984807" y="1146861"/>
                </a:cubicBezTo>
                <a:cubicBezTo>
                  <a:pt x="5982316" y="1146437"/>
                  <a:pt x="5979806" y="1146013"/>
                  <a:pt x="5977315" y="1145589"/>
                </a:cubicBezTo>
                <a:cubicBezTo>
                  <a:pt x="5974415" y="1144884"/>
                  <a:pt x="5971533" y="1144178"/>
                  <a:pt x="5968652" y="1143472"/>
                </a:cubicBezTo>
                <a:close/>
                <a:moveTo>
                  <a:pt x="6010556" y="1153077"/>
                </a:moveTo>
                <a:cubicBezTo>
                  <a:pt x="6013029" y="1153492"/>
                  <a:pt x="6015501" y="1153910"/>
                  <a:pt x="6017974" y="1154323"/>
                </a:cubicBezTo>
                <a:cubicBezTo>
                  <a:pt x="6020688" y="1155375"/>
                  <a:pt x="6023402" y="1156426"/>
                  <a:pt x="6026135" y="1157478"/>
                </a:cubicBezTo>
                <a:cubicBezTo>
                  <a:pt x="6023755" y="1156902"/>
                  <a:pt x="6021376" y="1156327"/>
                  <a:pt x="6018996" y="1155751"/>
                </a:cubicBezTo>
                <a:cubicBezTo>
                  <a:pt x="6016170" y="1154859"/>
                  <a:pt x="6013363" y="1153968"/>
                  <a:pt x="6010556" y="1153077"/>
                </a:cubicBezTo>
                <a:close/>
                <a:moveTo>
                  <a:pt x="6052999" y="1165870"/>
                </a:moveTo>
                <a:cubicBezTo>
                  <a:pt x="6055509" y="1166471"/>
                  <a:pt x="6058019" y="1167067"/>
                  <a:pt x="6060510" y="1167668"/>
                </a:cubicBezTo>
                <a:cubicBezTo>
                  <a:pt x="6063187" y="1168884"/>
                  <a:pt x="6065846" y="1170098"/>
                  <a:pt x="6068523" y="1171313"/>
                </a:cubicBezTo>
                <a:cubicBezTo>
                  <a:pt x="6066069" y="1170546"/>
                  <a:pt x="6063615" y="1169776"/>
                  <a:pt x="6061142" y="1169008"/>
                </a:cubicBezTo>
                <a:cubicBezTo>
                  <a:pt x="6058428" y="1167962"/>
                  <a:pt x="6055714" y="1166915"/>
                  <a:pt x="6052999" y="1165870"/>
                </a:cubicBezTo>
                <a:close/>
                <a:moveTo>
                  <a:pt x="6096577" y="1181985"/>
                </a:moveTo>
                <a:cubicBezTo>
                  <a:pt x="6098584" y="1182608"/>
                  <a:pt x="6100592" y="1183232"/>
                  <a:pt x="6102600" y="1183855"/>
                </a:cubicBezTo>
                <a:cubicBezTo>
                  <a:pt x="6105036" y="1185121"/>
                  <a:pt x="6107471" y="1186387"/>
                  <a:pt x="6109925" y="1187653"/>
                </a:cubicBezTo>
                <a:cubicBezTo>
                  <a:pt x="6108289" y="1187034"/>
                  <a:pt x="6106653" y="1186415"/>
                  <a:pt x="6105036" y="1185796"/>
                </a:cubicBezTo>
                <a:cubicBezTo>
                  <a:pt x="6102210" y="1184526"/>
                  <a:pt x="6099384" y="1183256"/>
                  <a:pt x="6096577" y="1181985"/>
                </a:cubicBezTo>
                <a:close/>
                <a:moveTo>
                  <a:pt x="6139671" y="1200899"/>
                </a:moveTo>
                <a:cubicBezTo>
                  <a:pt x="6199367" y="1223385"/>
                  <a:pt x="6259694" y="1245494"/>
                  <a:pt x="6320561" y="1266739"/>
                </a:cubicBezTo>
                <a:cubicBezTo>
                  <a:pt x="6638096" y="1377085"/>
                  <a:pt x="6894727" y="1433354"/>
                  <a:pt x="7128174" y="1443828"/>
                </a:cubicBezTo>
                <a:cubicBezTo>
                  <a:pt x="7154109" y="1444990"/>
                  <a:pt x="7179820" y="1445572"/>
                  <a:pt x="7205327" y="1445572"/>
                </a:cubicBezTo>
                <a:cubicBezTo>
                  <a:pt x="7319755" y="1445570"/>
                  <a:pt x="7429739" y="1433875"/>
                  <a:pt x="7533106" y="1410653"/>
                </a:cubicBezTo>
                <a:cubicBezTo>
                  <a:pt x="7671720" y="1379514"/>
                  <a:pt x="7804312" y="1326411"/>
                  <a:pt x="7927199" y="1252815"/>
                </a:cubicBezTo>
                <a:cubicBezTo>
                  <a:pt x="8038856" y="1186268"/>
                  <a:pt x="8151853" y="1106669"/>
                  <a:pt x="8282789" y="1002306"/>
                </a:cubicBezTo>
                <a:cubicBezTo>
                  <a:pt x="8378347" y="926226"/>
                  <a:pt x="8472659" y="845117"/>
                  <a:pt x="8563867" y="766681"/>
                </a:cubicBezTo>
                <a:cubicBezTo>
                  <a:pt x="8748941" y="607525"/>
                  <a:pt x="8937379" y="445492"/>
                  <a:pt x="9145989" y="318089"/>
                </a:cubicBezTo>
                <a:cubicBezTo>
                  <a:pt x="9159821" y="321809"/>
                  <a:pt x="9173597" y="325667"/>
                  <a:pt x="9187299" y="329662"/>
                </a:cubicBezTo>
                <a:cubicBezTo>
                  <a:pt x="9180382" y="334375"/>
                  <a:pt x="9173448" y="339140"/>
                  <a:pt x="9166513" y="343986"/>
                </a:cubicBezTo>
                <a:cubicBezTo>
                  <a:pt x="8977722" y="475685"/>
                  <a:pt x="8802873" y="638704"/>
                  <a:pt x="8633788" y="796356"/>
                </a:cubicBezTo>
                <a:cubicBezTo>
                  <a:pt x="8537542" y="886084"/>
                  <a:pt x="8438024" y="978866"/>
                  <a:pt x="8336647" y="1065281"/>
                </a:cubicBezTo>
                <a:cubicBezTo>
                  <a:pt x="8207161" y="1175708"/>
                  <a:pt x="8094146" y="1259794"/>
                  <a:pt x="7980964" y="1329897"/>
                </a:cubicBezTo>
                <a:cubicBezTo>
                  <a:pt x="7438105" y="1667019"/>
                  <a:pt x="6822426" y="1485967"/>
                  <a:pt x="6346701" y="1290569"/>
                </a:cubicBezTo>
                <a:cubicBezTo>
                  <a:pt x="6279122" y="1262755"/>
                  <a:pt x="6212324" y="1233781"/>
                  <a:pt x="6146419" y="1204370"/>
                </a:cubicBezTo>
                <a:cubicBezTo>
                  <a:pt x="6144169" y="1203212"/>
                  <a:pt x="6141920" y="1202056"/>
                  <a:pt x="6139671" y="1200899"/>
                </a:cubicBezTo>
                <a:close/>
                <a:moveTo>
                  <a:pt x="9148201" y="316747"/>
                </a:moveTo>
                <a:cubicBezTo>
                  <a:pt x="9160973" y="308974"/>
                  <a:pt x="9173801" y="301335"/>
                  <a:pt x="9186722" y="293830"/>
                </a:cubicBezTo>
                <a:cubicBezTo>
                  <a:pt x="9200312" y="296730"/>
                  <a:pt x="9213865" y="299775"/>
                  <a:pt x="9227344" y="302965"/>
                </a:cubicBezTo>
                <a:cubicBezTo>
                  <a:pt x="9214720" y="311194"/>
                  <a:pt x="9202023" y="319638"/>
                  <a:pt x="9189288" y="328307"/>
                </a:cubicBezTo>
                <a:cubicBezTo>
                  <a:pt x="9175660" y="324321"/>
                  <a:pt x="9161977" y="320463"/>
                  <a:pt x="9148201" y="316747"/>
                </a:cubicBezTo>
                <a:close/>
                <a:moveTo>
                  <a:pt x="9273691" y="312603"/>
                </a:moveTo>
                <a:cubicBezTo>
                  <a:pt x="9272966" y="312411"/>
                  <a:pt x="9272241" y="312209"/>
                  <a:pt x="9271497" y="312017"/>
                </a:cubicBezTo>
                <a:cubicBezTo>
                  <a:pt x="9258614" y="308649"/>
                  <a:pt x="9245693" y="305440"/>
                  <a:pt x="9232735" y="302339"/>
                </a:cubicBezTo>
                <a:cubicBezTo>
                  <a:pt x="9245358" y="294175"/>
                  <a:pt x="9258056" y="286140"/>
                  <a:pt x="9270847" y="278248"/>
                </a:cubicBezTo>
                <a:cubicBezTo>
                  <a:pt x="9284325" y="280714"/>
                  <a:pt x="9297841" y="283363"/>
                  <a:pt x="9311357" y="286161"/>
                </a:cubicBezTo>
                <a:cubicBezTo>
                  <a:pt x="9298845" y="294752"/>
                  <a:pt x="9286296" y="303566"/>
                  <a:pt x="9273691" y="312603"/>
                </a:cubicBezTo>
                <a:close/>
                <a:moveTo>
                  <a:pt x="9313494" y="284694"/>
                </a:moveTo>
                <a:cubicBezTo>
                  <a:pt x="9300090" y="281907"/>
                  <a:pt x="9286649" y="279271"/>
                  <a:pt x="9273190" y="276793"/>
                </a:cubicBezTo>
                <a:cubicBezTo>
                  <a:pt x="9285738" y="269072"/>
                  <a:pt x="9298361" y="261485"/>
                  <a:pt x="9311078" y="254043"/>
                </a:cubicBezTo>
                <a:cubicBezTo>
                  <a:pt x="9324370" y="255740"/>
                  <a:pt x="9337663" y="257575"/>
                  <a:pt x="9351011" y="259605"/>
                </a:cubicBezTo>
                <a:cubicBezTo>
                  <a:pt x="9338518" y="267750"/>
                  <a:pt x="9326025" y="276114"/>
                  <a:pt x="9313494" y="284694"/>
                </a:cubicBezTo>
                <a:close/>
                <a:moveTo>
                  <a:pt x="9353335" y="258081"/>
                </a:moveTo>
                <a:cubicBezTo>
                  <a:pt x="9340154" y="256066"/>
                  <a:pt x="9326955" y="254214"/>
                  <a:pt x="9313718" y="252513"/>
                </a:cubicBezTo>
                <a:cubicBezTo>
                  <a:pt x="9326192" y="245248"/>
                  <a:pt x="9338741" y="238122"/>
                  <a:pt x="9351364" y="231139"/>
                </a:cubicBezTo>
                <a:cubicBezTo>
                  <a:pt x="9364415" y="232070"/>
                  <a:pt x="9377485" y="233165"/>
                  <a:pt x="9390592" y="234433"/>
                </a:cubicBezTo>
                <a:cubicBezTo>
                  <a:pt x="9378173" y="242111"/>
                  <a:pt x="9365773" y="249990"/>
                  <a:pt x="9353335" y="258081"/>
                </a:cubicBezTo>
                <a:close/>
                <a:moveTo>
                  <a:pt x="9393194" y="232845"/>
                </a:moveTo>
                <a:cubicBezTo>
                  <a:pt x="9380255" y="231568"/>
                  <a:pt x="9367334" y="230430"/>
                  <a:pt x="9354414" y="229471"/>
                </a:cubicBezTo>
                <a:cubicBezTo>
                  <a:pt x="9366777" y="222665"/>
                  <a:pt x="9379232" y="215998"/>
                  <a:pt x="9391781" y="209477"/>
                </a:cubicBezTo>
                <a:cubicBezTo>
                  <a:pt x="9404535" y="209696"/>
                  <a:pt x="9417325" y="210083"/>
                  <a:pt x="9430172" y="210625"/>
                </a:cubicBezTo>
                <a:cubicBezTo>
                  <a:pt x="9417846" y="217837"/>
                  <a:pt x="9405520" y="225240"/>
                  <a:pt x="9393194" y="232845"/>
                </a:cubicBezTo>
                <a:close/>
                <a:moveTo>
                  <a:pt x="9433183" y="208885"/>
                </a:moveTo>
                <a:cubicBezTo>
                  <a:pt x="9420523" y="208326"/>
                  <a:pt x="9407881" y="207926"/>
                  <a:pt x="9395258" y="207684"/>
                </a:cubicBezTo>
                <a:cubicBezTo>
                  <a:pt x="9411469" y="199302"/>
                  <a:pt x="9427811" y="191136"/>
                  <a:pt x="9444338" y="183256"/>
                </a:cubicBezTo>
                <a:cubicBezTo>
                  <a:pt x="9455065" y="183483"/>
                  <a:pt x="9465848" y="183854"/>
                  <a:pt x="9476650" y="184375"/>
                </a:cubicBezTo>
                <a:cubicBezTo>
                  <a:pt x="9462148" y="192284"/>
                  <a:pt x="9447648" y="200454"/>
                  <a:pt x="9433183" y="208885"/>
                </a:cubicBezTo>
                <a:close/>
                <a:moveTo>
                  <a:pt x="9518331" y="162354"/>
                </a:moveTo>
                <a:cubicBezTo>
                  <a:pt x="9505466" y="168922"/>
                  <a:pt x="9492619" y="175691"/>
                  <a:pt x="9479791" y="182646"/>
                </a:cubicBezTo>
                <a:cubicBezTo>
                  <a:pt x="9469288" y="182097"/>
                  <a:pt x="9458783" y="181672"/>
                  <a:pt x="9448279" y="181397"/>
                </a:cubicBezTo>
                <a:cubicBezTo>
                  <a:pt x="9461646" y="175057"/>
                  <a:pt x="9475144" y="168890"/>
                  <a:pt x="9488715" y="162899"/>
                </a:cubicBezTo>
                <a:cubicBezTo>
                  <a:pt x="9498624" y="162564"/>
                  <a:pt x="9508551" y="162346"/>
                  <a:pt x="9518517" y="162259"/>
                </a:cubicBezTo>
                <a:cubicBezTo>
                  <a:pt x="9518460" y="162292"/>
                  <a:pt x="9518405" y="162322"/>
                  <a:pt x="9518331" y="162354"/>
                </a:cubicBezTo>
                <a:close/>
                <a:moveTo>
                  <a:pt x="9522420" y="160301"/>
                </a:moveTo>
                <a:cubicBezTo>
                  <a:pt x="9512809" y="160337"/>
                  <a:pt x="9503197" y="160504"/>
                  <a:pt x="9493604" y="160770"/>
                </a:cubicBezTo>
                <a:cubicBezTo>
                  <a:pt x="9500297" y="157845"/>
                  <a:pt x="9507008" y="154964"/>
                  <a:pt x="9513757" y="152127"/>
                </a:cubicBezTo>
                <a:cubicBezTo>
                  <a:pt x="9525283" y="150407"/>
                  <a:pt x="9536865" y="148823"/>
                  <a:pt x="9548522" y="147373"/>
                </a:cubicBezTo>
                <a:cubicBezTo>
                  <a:pt x="9539822" y="151595"/>
                  <a:pt x="9531121" y="155893"/>
                  <a:pt x="9522420" y="160301"/>
                </a:cubicBezTo>
                <a:close/>
                <a:moveTo>
                  <a:pt x="9553709" y="144856"/>
                </a:moveTo>
                <a:cubicBezTo>
                  <a:pt x="9542629" y="146200"/>
                  <a:pt x="9531549" y="147695"/>
                  <a:pt x="9520487" y="149299"/>
                </a:cubicBezTo>
                <a:cubicBezTo>
                  <a:pt x="9531921" y="144547"/>
                  <a:pt x="9543447" y="139937"/>
                  <a:pt x="9555029" y="135445"/>
                </a:cubicBezTo>
                <a:cubicBezTo>
                  <a:pt x="9565719" y="133257"/>
                  <a:pt x="9576446" y="131156"/>
                  <a:pt x="9587247" y="129195"/>
                </a:cubicBezTo>
                <a:cubicBezTo>
                  <a:pt x="9576075" y="134265"/>
                  <a:pt x="9564901" y="139483"/>
                  <a:pt x="9553709" y="144856"/>
                </a:cubicBezTo>
                <a:close/>
                <a:moveTo>
                  <a:pt x="9594070" y="126129"/>
                </a:moveTo>
                <a:cubicBezTo>
                  <a:pt x="9584421" y="127838"/>
                  <a:pt x="9574773" y="129628"/>
                  <a:pt x="9565142" y="131537"/>
                </a:cubicBezTo>
                <a:cubicBezTo>
                  <a:pt x="9574977" y="127806"/>
                  <a:pt x="9584886" y="124203"/>
                  <a:pt x="9594833" y="120663"/>
                </a:cubicBezTo>
                <a:cubicBezTo>
                  <a:pt x="9604165" y="118187"/>
                  <a:pt x="9613535" y="115822"/>
                  <a:pt x="9622942" y="113523"/>
                </a:cubicBezTo>
                <a:cubicBezTo>
                  <a:pt x="9613312" y="117603"/>
                  <a:pt x="9603701" y="121825"/>
                  <a:pt x="9594070" y="126129"/>
                </a:cubicBezTo>
                <a:close/>
                <a:moveTo>
                  <a:pt x="9651945" y="101626"/>
                </a:moveTo>
                <a:cubicBezTo>
                  <a:pt x="9646162" y="103937"/>
                  <a:pt x="9640381" y="106285"/>
                  <a:pt x="9634617" y="108674"/>
                </a:cubicBezTo>
                <a:cubicBezTo>
                  <a:pt x="9629096" y="109959"/>
                  <a:pt x="9623593" y="111256"/>
                  <a:pt x="9618090" y="112608"/>
                </a:cubicBezTo>
                <a:cubicBezTo>
                  <a:pt x="9629300" y="108828"/>
                  <a:pt x="9640585" y="105153"/>
                  <a:pt x="9651945" y="101626"/>
                </a:cubicBezTo>
                <a:close/>
                <a:moveTo>
                  <a:pt x="9568433" y="127973"/>
                </a:moveTo>
                <a:cubicBezTo>
                  <a:pt x="9563042" y="130000"/>
                  <a:pt x="9557632" y="132086"/>
                  <a:pt x="9552222" y="134181"/>
                </a:cubicBezTo>
                <a:cubicBezTo>
                  <a:pt x="9546775" y="135315"/>
                  <a:pt x="9541309" y="136490"/>
                  <a:pt x="9535861" y="137689"/>
                </a:cubicBezTo>
                <a:cubicBezTo>
                  <a:pt x="9546663" y="134330"/>
                  <a:pt x="9557521" y="131097"/>
                  <a:pt x="9568433" y="127973"/>
                </a:cubicBezTo>
                <a:close/>
                <a:moveTo>
                  <a:pt x="9469882" y="157533"/>
                </a:moveTo>
                <a:cubicBezTo>
                  <a:pt x="9462334" y="158909"/>
                  <a:pt x="9454768" y="160355"/>
                  <a:pt x="9447220" y="161856"/>
                </a:cubicBezTo>
                <a:cubicBezTo>
                  <a:pt x="9461702" y="157721"/>
                  <a:pt x="9476315" y="153794"/>
                  <a:pt x="9491021" y="150080"/>
                </a:cubicBezTo>
                <a:cubicBezTo>
                  <a:pt x="9483974" y="152506"/>
                  <a:pt x="9476928" y="154990"/>
                  <a:pt x="9469882" y="157533"/>
                </a:cubicBezTo>
                <a:close/>
                <a:moveTo>
                  <a:pt x="9422773" y="166946"/>
                </a:moveTo>
                <a:cubicBezTo>
                  <a:pt x="9401319" y="171592"/>
                  <a:pt x="9379865" y="176747"/>
                  <a:pt x="9358336" y="182417"/>
                </a:cubicBezTo>
                <a:cubicBezTo>
                  <a:pt x="9330226" y="183778"/>
                  <a:pt x="9302024" y="186119"/>
                  <a:pt x="9273635" y="189448"/>
                </a:cubicBezTo>
                <a:cubicBezTo>
                  <a:pt x="9322456" y="179082"/>
                  <a:pt x="9372150" y="171462"/>
                  <a:pt x="9422773" y="166946"/>
                </a:cubicBezTo>
                <a:close/>
                <a:moveTo>
                  <a:pt x="9224239" y="198489"/>
                </a:moveTo>
                <a:cubicBezTo>
                  <a:pt x="9192931" y="206312"/>
                  <a:pt x="9161513" y="215333"/>
                  <a:pt x="9129833" y="225604"/>
                </a:cubicBezTo>
                <a:cubicBezTo>
                  <a:pt x="9123364" y="226586"/>
                  <a:pt x="9116876" y="227582"/>
                  <a:pt x="9110387" y="228644"/>
                </a:cubicBezTo>
                <a:cubicBezTo>
                  <a:pt x="9104884" y="229544"/>
                  <a:pt x="9099363" y="230496"/>
                  <a:pt x="9093860" y="231453"/>
                </a:cubicBezTo>
                <a:cubicBezTo>
                  <a:pt x="9082426" y="232448"/>
                  <a:pt x="9070956" y="233580"/>
                  <a:pt x="9059466" y="234809"/>
                </a:cubicBezTo>
                <a:cubicBezTo>
                  <a:pt x="9113566" y="219586"/>
                  <a:pt x="9168447" y="207281"/>
                  <a:pt x="9224239" y="198489"/>
                </a:cubicBezTo>
                <a:close/>
                <a:moveTo>
                  <a:pt x="9033885" y="239640"/>
                </a:moveTo>
                <a:cubicBezTo>
                  <a:pt x="9033476" y="239758"/>
                  <a:pt x="9033086" y="239880"/>
                  <a:pt x="9032695" y="239999"/>
                </a:cubicBezTo>
                <a:cubicBezTo>
                  <a:pt x="9031822" y="240031"/>
                  <a:pt x="9030967" y="240072"/>
                  <a:pt x="9030093" y="240105"/>
                </a:cubicBezTo>
                <a:cubicBezTo>
                  <a:pt x="9031357" y="239949"/>
                  <a:pt x="9032621" y="239793"/>
                  <a:pt x="9033885" y="239640"/>
                </a:cubicBezTo>
                <a:close/>
                <a:moveTo>
                  <a:pt x="8966679" y="247118"/>
                </a:moveTo>
                <a:cubicBezTo>
                  <a:pt x="8957811" y="246997"/>
                  <a:pt x="8948924" y="246924"/>
                  <a:pt x="8940001" y="246924"/>
                </a:cubicBezTo>
                <a:cubicBezTo>
                  <a:pt x="8957458" y="245448"/>
                  <a:pt x="8974970" y="244188"/>
                  <a:pt x="8992520" y="243197"/>
                </a:cubicBezTo>
                <a:cubicBezTo>
                  <a:pt x="8983913" y="244437"/>
                  <a:pt x="8975305" y="245751"/>
                  <a:pt x="8966679" y="247118"/>
                </a:cubicBezTo>
                <a:close/>
                <a:moveTo>
                  <a:pt x="8906500" y="248832"/>
                </a:moveTo>
                <a:cubicBezTo>
                  <a:pt x="8898449" y="249659"/>
                  <a:pt x="8890381" y="250537"/>
                  <a:pt x="8882313" y="251468"/>
                </a:cubicBezTo>
                <a:cubicBezTo>
                  <a:pt x="8873910" y="251000"/>
                  <a:pt x="8865469" y="250585"/>
                  <a:pt x="8857029" y="250215"/>
                </a:cubicBezTo>
                <a:cubicBezTo>
                  <a:pt x="8873482" y="249557"/>
                  <a:pt x="8889972" y="249090"/>
                  <a:pt x="8906500" y="248832"/>
                </a:cubicBezTo>
                <a:close/>
                <a:moveTo>
                  <a:pt x="8814121" y="250875"/>
                </a:moveTo>
                <a:cubicBezTo>
                  <a:pt x="8807149" y="251304"/>
                  <a:pt x="8800178" y="251756"/>
                  <a:pt x="8793187" y="252256"/>
                </a:cubicBezTo>
                <a:cubicBezTo>
                  <a:pt x="8786346" y="251576"/>
                  <a:pt x="8779486" y="250933"/>
                  <a:pt x="8772607" y="250312"/>
                </a:cubicBezTo>
                <a:cubicBezTo>
                  <a:pt x="8786513" y="250371"/>
                  <a:pt x="8800345" y="250553"/>
                  <a:pt x="8814121" y="250875"/>
                </a:cubicBezTo>
                <a:close/>
                <a:moveTo>
                  <a:pt x="6066459" y="1011090"/>
                </a:moveTo>
                <a:cubicBezTo>
                  <a:pt x="6170439" y="966241"/>
                  <a:pt x="6275980" y="919637"/>
                  <a:pt x="6378063" y="874569"/>
                </a:cubicBezTo>
                <a:cubicBezTo>
                  <a:pt x="6813800" y="682176"/>
                  <a:pt x="7264391" y="483229"/>
                  <a:pt x="7732067" y="358387"/>
                </a:cubicBezTo>
                <a:cubicBezTo>
                  <a:pt x="8084125" y="264407"/>
                  <a:pt x="8415194" y="227763"/>
                  <a:pt x="8721668" y="248477"/>
                </a:cubicBezTo>
                <a:cubicBezTo>
                  <a:pt x="8657138" y="249613"/>
                  <a:pt x="8591307" y="253480"/>
                  <a:pt x="8523952" y="260068"/>
                </a:cubicBezTo>
                <a:cubicBezTo>
                  <a:pt x="8300023" y="281972"/>
                  <a:pt x="8058823" y="334618"/>
                  <a:pt x="7786576" y="421013"/>
                </a:cubicBezTo>
                <a:cubicBezTo>
                  <a:pt x="7679938" y="454899"/>
                  <a:pt x="7564543" y="494841"/>
                  <a:pt x="7433774" y="543122"/>
                </a:cubicBezTo>
                <a:cubicBezTo>
                  <a:pt x="7314829" y="587278"/>
                  <a:pt x="7194879" y="632337"/>
                  <a:pt x="7078890" y="675911"/>
                </a:cubicBezTo>
                <a:cubicBezTo>
                  <a:pt x="6739380" y="803447"/>
                  <a:pt x="6418704" y="923911"/>
                  <a:pt x="6091278" y="1034919"/>
                </a:cubicBezTo>
                <a:cubicBezTo>
                  <a:pt x="6037810" y="1052982"/>
                  <a:pt x="5983116" y="1071325"/>
                  <a:pt x="5927528" y="1089684"/>
                </a:cubicBezTo>
                <a:cubicBezTo>
                  <a:pt x="5921579" y="1086527"/>
                  <a:pt x="5915630" y="1083372"/>
                  <a:pt x="5909700" y="1080230"/>
                </a:cubicBezTo>
                <a:cubicBezTo>
                  <a:pt x="5908993" y="1079857"/>
                  <a:pt x="5908305" y="1079489"/>
                  <a:pt x="5907599" y="1079115"/>
                </a:cubicBezTo>
                <a:cubicBezTo>
                  <a:pt x="5960397" y="1056742"/>
                  <a:pt x="6013307" y="1034015"/>
                  <a:pt x="6066459" y="1011090"/>
                </a:cubicBezTo>
                <a:close/>
                <a:moveTo>
                  <a:pt x="2580045" y="82896"/>
                </a:moveTo>
                <a:cubicBezTo>
                  <a:pt x="2692856" y="70005"/>
                  <a:pt x="2805108" y="63964"/>
                  <a:pt x="2916989" y="63964"/>
                </a:cubicBezTo>
                <a:cubicBezTo>
                  <a:pt x="3929661" y="63964"/>
                  <a:pt x="4896730" y="560081"/>
                  <a:pt x="5689117" y="966617"/>
                </a:cubicBezTo>
                <a:cubicBezTo>
                  <a:pt x="5758592" y="1002256"/>
                  <a:pt x="5829051" y="1039581"/>
                  <a:pt x="5903434" y="1079020"/>
                </a:cubicBezTo>
                <a:cubicBezTo>
                  <a:pt x="5898043" y="1081312"/>
                  <a:pt x="5892633" y="1083607"/>
                  <a:pt x="5887204" y="1085903"/>
                </a:cubicBezTo>
                <a:cubicBezTo>
                  <a:pt x="5813175" y="1051699"/>
                  <a:pt x="5742715" y="1019224"/>
                  <a:pt x="5673091" y="988274"/>
                </a:cubicBezTo>
                <a:lnTo>
                  <a:pt x="5652790" y="979181"/>
                </a:lnTo>
                <a:cubicBezTo>
                  <a:pt x="5313504" y="827130"/>
                  <a:pt x="4962653" y="669904"/>
                  <a:pt x="4602248" y="533054"/>
                </a:cubicBezTo>
                <a:cubicBezTo>
                  <a:pt x="4340021" y="433681"/>
                  <a:pt x="4106090" y="356574"/>
                  <a:pt x="3887107" y="297321"/>
                </a:cubicBezTo>
                <a:cubicBezTo>
                  <a:pt x="3627204" y="226997"/>
                  <a:pt x="3387547" y="181207"/>
                  <a:pt x="3154415" y="157334"/>
                </a:cubicBezTo>
                <a:cubicBezTo>
                  <a:pt x="2969713" y="138485"/>
                  <a:pt x="2788451" y="134398"/>
                  <a:pt x="2615684" y="145176"/>
                </a:cubicBezTo>
                <a:cubicBezTo>
                  <a:pt x="2475136" y="153945"/>
                  <a:pt x="2335536" y="172503"/>
                  <a:pt x="2194542" y="201252"/>
                </a:cubicBezTo>
                <a:cubicBezTo>
                  <a:pt x="2180970" y="194827"/>
                  <a:pt x="2167473" y="188783"/>
                  <a:pt x="2153994" y="183107"/>
                </a:cubicBezTo>
                <a:cubicBezTo>
                  <a:pt x="2144178" y="178978"/>
                  <a:pt x="2134418" y="175078"/>
                  <a:pt x="2124676" y="171357"/>
                </a:cubicBezTo>
                <a:cubicBezTo>
                  <a:pt x="2272754" y="130911"/>
                  <a:pt x="2424345" y="100684"/>
                  <a:pt x="2580045" y="82896"/>
                </a:cubicBezTo>
                <a:close/>
                <a:moveTo>
                  <a:pt x="2122018" y="172082"/>
                </a:moveTo>
                <a:cubicBezTo>
                  <a:pt x="2145796" y="181055"/>
                  <a:pt x="2169128" y="191012"/>
                  <a:pt x="2191976" y="201778"/>
                </a:cubicBezTo>
                <a:cubicBezTo>
                  <a:pt x="2165670" y="207167"/>
                  <a:pt x="2139289" y="212908"/>
                  <a:pt x="2112853" y="219014"/>
                </a:cubicBezTo>
                <a:cubicBezTo>
                  <a:pt x="2088944" y="210391"/>
                  <a:pt x="2064553" y="202585"/>
                  <a:pt x="2039734" y="195779"/>
                </a:cubicBezTo>
                <a:cubicBezTo>
                  <a:pt x="2067044" y="187534"/>
                  <a:pt x="2094466" y="179632"/>
                  <a:pt x="2122018" y="172082"/>
                </a:cubicBezTo>
                <a:close/>
                <a:moveTo>
                  <a:pt x="2036350" y="196792"/>
                </a:moveTo>
                <a:cubicBezTo>
                  <a:pt x="2061169" y="203513"/>
                  <a:pt x="2085561" y="211233"/>
                  <a:pt x="2109506" y="219783"/>
                </a:cubicBezTo>
                <a:cubicBezTo>
                  <a:pt x="2083274" y="225866"/>
                  <a:pt x="2057005" y="232290"/>
                  <a:pt x="2030643" y="239081"/>
                </a:cubicBezTo>
                <a:cubicBezTo>
                  <a:pt x="2025233" y="237696"/>
                  <a:pt x="2019823" y="236344"/>
                  <a:pt x="2014432" y="235054"/>
                </a:cubicBezTo>
                <a:cubicBezTo>
                  <a:pt x="1994335" y="230250"/>
                  <a:pt x="1974442" y="226130"/>
                  <a:pt x="1954680" y="222650"/>
                </a:cubicBezTo>
                <a:cubicBezTo>
                  <a:pt x="1981786" y="213702"/>
                  <a:pt x="2009003" y="205076"/>
                  <a:pt x="2036350" y="196792"/>
                </a:cubicBezTo>
                <a:close/>
                <a:moveTo>
                  <a:pt x="1950218" y="224139"/>
                </a:moveTo>
                <a:cubicBezTo>
                  <a:pt x="1976041" y="228540"/>
                  <a:pt x="2001437" y="233944"/>
                  <a:pt x="2026404" y="240193"/>
                </a:cubicBezTo>
                <a:cubicBezTo>
                  <a:pt x="2000451" y="246913"/>
                  <a:pt x="1974424" y="253987"/>
                  <a:pt x="1948322" y="261401"/>
                </a:cubicBezTo>
                <a:cubicBezTo>
                  <a:pt x="1947076" y="261206"/>
                  <a:pt x="1945831" y="261002"/>
                  <a:pt x="1944585" y="260812"/>
                </a:cubicBezTo>
                <a:cubicBezTo>
                  <a:pt x="1919283" y="256941"/>
                  <a:pt x="1894296" y="254004"/>
                  <a:pt x="1869570" y="251959"/>
                </a:cubicBezTo>
                <a:cubicBezTo>
                  <a:pt x="1896341" y="242371"/>
                  <a:pt x="1923224" y="233095"/>
                  <a:pt x="1950218" y="224139"/>
                </a:cubicBezTo>
                <a:close/>
                <a:moveTo>
                  <a:pt x="1866242" y="253152"/>
                </a:moveTo>
                <a:cubicBezTo>
                  <a:pt x="1892921" y="255223"/>
                  <a:pt x="1919245" y="258317"/>
                  <a:pt x="1945199" y="262288"/>
                </a:cubicBezTo>
                <a:cubicBezTo>
                  <a:pt x="1918558" y="269879"/>
                  <a:pt x="1891805" y="277826"/>
                  <a:pt x="1864960" y="286142"/>
                </a:cubicBezTo>
                <a:cubicBezTo>
                  <a:pt x="1837534" y="284462"/>
                  <a:pt x="1810473" y="283703"/>
                  <a:pt x="1783734" y="283880"/>
                </a:cubicBezTo>
                <a:cubicBezTo>
                  <a:pt x="1811122" y="273320"/>
                  <a:pt x="1838625" y="263073"/>
                  <a:pt x="1866242" y="253152"/>
                </a:cubicBezTo>
                <a:close/>
                <a:moveTo>
                  <a:pt x="1777559" y="286257"/>
                </a:moveTo>
                <a:cubicBezTo>
                  <a:pt x="1805031" y="285915"/>
                  <a:pt x="1832139" y="286562"/>
                  <a:pt x="1858843" y="288033"/>
                </a:cubicBezTo>
                <a:cubicBezTo>
                  <a:pt x="1849973" y="290797"/>
                  <a:pt x="1841094" y="293594"/>
                  <a:pt x="1832200" y="296438"/>
                </a:cubicBezTo>
                <a:cubicBezTo>
                  <a:pt x="1815052" y="301917"/>
                  <a:pt x="1797922" y="307533"/>
                  <a:pt x="1780805" y="313265"/>
                </a:cubicBezTo>
                <a:cubicBezTo>
                  <a:pt x="1752705" y="314090"/>
                  <a:pt x="1724999" y="315737"/>
                  <a:pt x="1697635" y="318232"/>
                </a:cubicBezTo>
                <a:cubicBezTo>
                  <a:pt x="1724170" y="307284"/>
                  <a:pt x="1750811" y="296622"/>
                  <a:pt x="1777559" y="286257"/>
                </a:cubicBezTo>
                <a:close/>
                <a:moveTo>
                  <a:pt x="1690788" y="321073"/>
                </a:moveTo>
                <a:cubicBezTo>
                  <a:pt x="1718860" y="318346"/>
                  <a:pt x="1746590" y="316548"/>
                  <a:pt x="1773919" y="315576"/>
                </a:cubicBezTo>
                <a:cubicBezTo>
                  <a:pt x="1747812" y="324371"/>
                  <a:pt x="1721734" y="333455"/>
                  <a:pt x="1695679" y="342849"/>
                </a:cubicBezTo>
                <a:cubicBezTo>
                  <a:pt x="1667253" y="346141"/>
                  <a:pt x="1639229" y="350149"/>
                  <a:pt x="1611551" y="354890"/>
                </a:cubicBezTo>
                <a:cubicBezTo>
                  <a:pt x="1637861" y="343345"/>
                  <a:pt x="1664273" y="332068"/>
                  <a:pt x="1690788" y="321073"/>
                </a:cubicBezTo>
                <a:close/>
                <a:moveTo>
                  <a:pt x="1604005" y="358205"/>
                </a:moveTo>
                <a:cubicBezTo>
                  <a:pt x="1632369" y="353167"/>
                  <a:pt x="1660386" y="349017"/>
                  <a:pt x="1688016" y="345641"/>
                </a:cubicBezTo>
                <a:cubicBezTo>
                  <a:pt x="1661901" y="355117"/>
                  <a:pt x="1635805" y="364888"/>
                  <a:pt x="1609716" y="374976"/>
                </a:cubicBezTo>
                <a:cubicBezTo>
                  <a:pt x="1581283" y="380616"/>
                  <a:pt x="1553247" y="386870"/>
                  <a:pt x="1525534" y="393721"/>
                </a:cubicBezTo>
                <a:cubicBezTo>
                  <a:pt x="1551595" y="381626"/>
                  <a:pt x="1577750" y="369783"/>
                  <a:pt x="1604005" y="358205"/>
                </a:cubicBezTo>
                <a:close/>
                <a:moveTo>
                  <a:pt x="1515474" y="398412"/>
                </a:moveTo>
                <a:cubicBezTo>
                  <a:pt x="1542582" y="391561"/>
                  <a:pt x="1570037" y="385286"/>
                  <a:pt x="1597881" y="379590"/>
                </a:cubicBezTo>
                <a:cubicBezTo>
                  <a:pt x="1573026" y="389291"/>
                  <a:pt x="1548174" y="399271"/>
                  <a:pt x="1523320" y="409538"/>
                </a:cubicBezTo>
                <a:cubicBezTo>
                  <a:pt x="1495491" y="417248"/>
                  <a:pt x="1467974" y="425419"/>
                  <a:pt x="1440757" y="434105"/>
                </a:cubicBezTo>
                <a:cubicBezTo>
                  <a:pt x="1465578" y="421985"/>
                  <a:pt x="1490482" y="410085"/>
                  <a:pt x="1515474" y="398412"/>
                </a:cubicBezTo>
                <a:close/>
                <a:moveTo>
                  <a:pt x="1428862" y="439929"/>
                </a:moveTo>
                <a:cubicBezTo>
                  <a:pt x="1455267" y="431329"/>
                  <a:pt x="1481934" y="423190"/>
                  <a:pt x="1508904" y="415517"/>
                </a:cubicBezTo>
                <a:cubicBezTo>
                  <a:pt x="1483053" y="426311"/>
                  <a:pt x="1457191" y="437425"/>
                  <a:pt x="1431313" y="448844"/>
                </a:cubicBezTo>
                <a:cubicBezTo>
                  <a:pt x="1405255" y="458085"/>
                  <a:pt x="1379395" y="467687"/>
                  <a:pt x="1353717" y="477650"/>
                </a:cubicBezTo>
                <a:cubicBezTo>
                  <a:pt x="1378683" y="464863"/>
                  <a:pt x="1403729" y="452285"/>
                  <a:pt x="1428862" y="439929"/>
                </a:cubicBezTo>
                <a:close/>
                <a:moveTo>
                  <a:pt x="1337268" y="486115"/>
                </a:moveTo>
                <a:cubicBezTo>
                  <a:pt x="1360700" y="476847"/>
                  <a:pt x="1384275" y="467870"/>
                  <a:pt x="1408020" y="459208"/>
                </a:cubicBezTo>
                <a:cubicBezTo>
                  <a:pt x="1386960" y="468650"/>
                  <a:pt x="1365883" y="478290"/>
                  <a:pt x="1344786" y="488154"/>
                </a:cubicBezTo>
                <a:cubicBezTo>
                  <a:pt x="1321391" y="498121"/>
                  <a:pt x="1298072" y="508374"/>
                  <a:pt x="1274811" y="518876"/>
                </a:cubicBezTo>
                <a:cubicBezTo>
                  <a:pt x="1295572" y="507814"/>
                  <a:pt x="1316392" y="496896"/>
                  <a:pt x="1337268" y="486115"/>
                </a:cubicBezTo>
                <a:close/>
                <a:moveTo>
                  <a:pt x="1210670" y="553582"/>
                </a:moveTo>
                <a:cubicBezTo>
                  <a:pt x="1223521" y="546528"/>
                  <a:pt x="1236393" y="539523"/>
                  <a:pt x="1249284" y="532570"/>
                </a:cubicBezTo>
                <a:cubicBezTo>
                  <a:pt x="1264161" y="525710"/>
                  <a:pt x="1279058" y="518945"/>
                  <a:pt x="1293986" y="512306"/>
                </a:cubicBezTo>
                <a:cubicBezTo>
                  <a:pt x="1266265" y="525693"/>
                  <a:pt x="1238498" y="539449"/>
                  <a:pt x="1210670" y="553582"/>
                </a:cubicBezTo>
                <a:close/>
                <a:moveTo>
                  <a:pt x="1392192" y="468368"/>
                </a:moveTo>
                <a:cubicBezTo>
                  <a:pt x="1405466" y="462350"/>
                  <a:pt x="1418732" y="456429"/>
                  <a:pt x="1431993" y="450576"/>
                </a:cubicBezTo>
                <a:cubicBezTo>
                  <a:pt x="1446115" y="445568"/>
                  <a:pt x="1460302" y="440680"/>
                  <a:pt x="1474540" y="435882"/>
                </a:cubicBezTo>
                <a:cubicBezTo>
                  <a:pt x="1446975" y="446354"/>
                  <a:pt x="1419531" y="457185"/>
                  <a:pt x="1392192" y="468368"/>
                </a:cubicBezTo>
                <a:close/>
                <a:moveTo>
                  <a:pt x="1561020" y="406283"/>
                </a:moveTo>
                <a:cubicBezTo>
                  <a:pt x="1578219" y="400254"/>
                  <a:pt x="1595470" y="394353"/>
                  <a:pt x="1612776" y="388588"/>
                </a:cubicBezTo>
                <a:cubicBezTo>
                  <a:pt x="1630080" y="384526"/>
                  <a:pt x="1647523" y="380637"/>
                  <a:pt x="1665106" y="376919"/>
                </a:cubicBezTo>
                <a:cubicBezTo>
                  <a:pt x="1630038" y="386138"/>
                  <a:pt x="1595343" y="395913"/>
                  <a:pt x="1561020" y="406283"/>
                </a:cubicBezTo>
                <a:close/>
                <a:moveTo>
                  <a:pt x="1736018" y="361099"/>
                </a:moveTo>
                <a:cubicBezTo>
                  <a:pt x="1750251" y="357714"/>
                  <a:pt x="1764540" y="354405"/>
                  <a:pt x="1778905" y="351200"/>
                </a:cubicBezTo>
                <a:cubicBezTo>
                  <a:pt x="1794072" y="349500"/>
                  <a:pt x="1809361" y="347941"/>
                  <a:pt x="1824784" y="346530"/>
                </a:cubicBezTo>
                <a:cubicBezTo>
                  <a:pt x="1794760" y="350954"/>
                  <a:pt x="1765178" y="355805"/>
                  <a:pt x="1736018" y="361099"/>
                </a:cubicBezTo>
                <a:close/>
                <a:moveTo>
                  <a:pt x="1892028" y="339290"/>
                </a:moveTo>
                <a:cubicBezTo>
                  <a:pt x="1908518" y="337253"/>
                  <a:pt x="1925157" y="335351"/>
                  <a:pt x="1941927" y="333557"/>
                </a:cubicBezTo>
                <a:cubicBezTo>
                  <a:pt x="1958194" y="333891"/>
                  <a:pt x="1974219" y="334410"/>
                  <a:pt x="1990003" y="335083"/>
                </a:cubicBezTo>
                <a:cubicBezTo>
                  <a:pt x="1956558" y="335912"/>
                  <a:pt x="1923949" y="337321"/>
                  <a:pt x="1892028" y="339290"/>
                </a:cubicBezTo>
                <a:close/>
                <a:moveTo>
                  <a:pt x="2042430" y="336126"/>
                </a:moveTo>
                <a:cubicBezTo>
                  <a:pt x="2053212" y="336042"/>
                  <a:pt x="2064051" y="336007"/>
                  <a:pt x="2074964" y="336039"/>
                </a:cubicBezTo>
                <a:cubicBezTo>
                  <a:pt x="2079630" y="336050"/>
                  <a:pt x="2084315" y="336085"/>
                  <a:pt x="2088982" y="336115"/>
                </a:cubicBezTo>
                <a:cubicBezTo>
                  <a:pt x="2104282" y="338461"/>
                  <a:pt x="2119341" y="340928"/>
                  <a:pt x="2134121" y="343481"/>
                </a:cubicBezTo>
                <a:cubicBezTo>
                  <a:pt x="2102572" y="340463"/>
                  <a:pt x="2072082" y="338013"/>
                  <a:pt x="2042430" y="336126"/>
                </a:cubicBezTo>
                <a:close/>
                <a:moveTo>
                  <a:pt x="2196401" y="353092"/>
                </a:moveTo>
                <a:cubicBezTo>
                  <a:pt x="2191307" y="352099"/>
                  <a:pt x="2186250" y="351129"/>
                  <a:pt x="2181230" y="350173"/>
                </a:cubicBezTo>
                <a:cubicBezTo>
                  <a:pt x="2196196" y="351808"/>
                  <a:pt x="2211199" y="353544"/>
                  <a:pt x="2226258" y="355388"/>
                </a:cubicBezTo>
                <a:cubicBezTo>
                  <a:pt x="2236501" y="358355"/>
                  <a:pt x="2246615" y="361345"/>
                  <a:pt x="2256580" y="364342"/>
                </a:cubicBezTo>
                <a:cubicBezTo>
                  <a:pt x="2260447" y="365507"/>
                  <a:pt x="2264332" y="366692"/>
                  <a:pt x="2268199" y="367870"/>
                </a:cubicBezTo>
                <a:cubicBezTo>
                  <a:pt x="2244068" y="362637"/>
                  <a:pt x="2220160" y="357718"/>
                  <a:pt x="2196401" y="353092"/>
                </a:cubicBezTo>
                <a:close/>
                <a:moveTo>
                  <a:pt x="2312334" y="379651"/>
                </a:moveTo>
                <a:cubicBezTo>
                  <a:pt x="2326538" y="382925"/>
                  <a:pt x="2340834" y="386303"/>
                  <a:pt x="2355261" y="389808"/>
                </a:cubicBezTo>
                <a:cubicBezTo>
                  <a:pt x="2368554" y="395489"/>
                  <a:pt x="2381809" y="401263"/>
                  <a:pt x="2395046" y="407099"/>
                </a:cubicBezTo>
                <a:cubicBezTo>
                  <a:pt x="2367438" y="397594"/>
                  <a:pt x="2339905" y="388438"/>
                  <a:pt x="2312334" y="379651"/>
                </a:cubicBezTo>
                <a:close/>
                <a:moveTo>
                  <a:pt x="2436058" y="423439"/>
                </a:moveTo>
                <a:cubicBezTo>
                  <a:pt x="2449685" y="428295"/>
                  <a:pt x="2463331" y="433234"/>
                  <a:pt x="2477032" y="438269"/>
                </a:cubicBezTo>
                <a:cubicBezTo>
                  <a:pt x="2489674" y="445510"/>
                  <a:pt x="2502279" y="452805"/>
                  <a:pt x="2514865" y="460169"/>
                </a:cubicBezTo>
                <a:cubicBezTo>
                  <a:pt x="2488652" y="447661"/>
                  <a:pt x="2462401" y="435406"/>
                  <a:pt x="2436058" y="423439"/>
                </a:cubicBezTo>
                <a:close/>
                <a:moveTo>
                  <a:pt x="2553646" y="480937"/>
                </a:moveTo>
                <a:cubicBezTo>
                  <a:pt x="2566158" y="487039"/>
                  <a:pt x="2578688" y="493189"/>
                  <a:pt x="2591200" y="499398"/>
                </a:cubicBezTo>
                <a:cubicBezTo>
                  <a:pt x="2602726" y="507779"/>
                  <a:pt x="2614216" y="516201"/>
                  <a:pt x="2625668" y="524656"/>
                </a:cubicBezTo>
                <a:cubicBezTo>
                  <a:pt x="2601685" y="509887"/>
                  <a:pt x="2577703" y="495299"/>
                  <a:pt x="2553646" y="480937"/>
                </a:cubicBezTo>
                <a:close/>
                <a:moveTo>
                  <a:pt x="2662218" y="549462"/>
                </a:moveTo>
                <a:cubicBezTo>
                  <a:pt x="2674079" y="556844"/>
                  <a:pt x="2685940" y="564281"/>
                  <a:pt x="2697819" y="571751"/>
                </a:cubicBezTo>
                <a:cubicBezTo>
                  <a:pt x="2708547" y="581308"/>
                  <a:pt x="2719255" y="590877"/>
                  <a:pt x="2729908" y="600453"/>
                </a:cubicBezTo>
                <a:cubicBezTo>
                  <a:pt x="2707468" y="583420"/>
                  <a:pt x="2684917" y="566400"/>
                  <a:pt x="2662218" y="549462"/>
                </a:cubicBezTo>
                <a:close/>
                <a:moveTo>
                  <a:pt x="4539410" y="1463169"/>
                </a:moveTo>
                <a:cubicBezTo>
                  <a:pt x="4123305" y="1488125"/>
                  <a:pt x="3728246" y="1376419"/>
                  <a:pt x="3365238" y="1131114"/>
                </a:cubicBezTo>
                <a:cubicBezTo>
                  <a:pt x="3174735" y="1002388"/>
                  <a:pt x="3002731" y="845846"/>
                  <a:pt x="2836397" y="694453"/>
                </a:cubicBezTo>
                <a:cubicBezTo>
                  <a:pt x="2812582" y="672784"/>
                  <a:pt x="2788581" y="650950"/>
                  <a:pt x="2764412" y="629084"/>
                </a:cubicBezTo>
                <a:cubicBezTo>
                  <a:pt x="2784137" y="644141"/>
                  <a:pt x="2803770" y="659175"/>
                  <a:pt x="2823290" y="674126"/>
                </a:cubicBezTo>
                <a:cubicBezTo>
                  <a:pt x="2872203" y="711598"/>
                  <a:pt x="2922790" y="750347"/>
                  <a:pt x="2973227" y="788178"/>
                </a:cubicBezTo>
                <a:cubicBezTo>
                  <a:pt x="3079177" y="867661"/>
                  <a:pt x="3206228" y="960233"/>
                  <a:pt x="3345104" y="1044166"/>
                </a:cubicBezTo>
                <a:cubicBezTo>
                  <a:pt x="3529824" y="1155939"/>
                  <a:pt x="3723505" y="1241199"/>
                  <a:pt x="3920775" y="1297578"/>
                </a:cubicBezTo>
                <a:cubicBezTo>
                  <a:pt x="4125164" y="1355989"/>
                  <a:pt x="4335225" y="1383861"/>
                  <a:pt x="4545155" y="1380465"/>
                </a:cubicBezTo>
                <a:cubicBezTo>
                  <a:pt x="4836216" y="1376010"/>
                  <a:pt x="5141072" y="1326080"/>
                  <a:pt x="5504545" y="1223331"/>
                </a:cubicBezTo>
                <a:cubicBezTo>
                  <a:pt x="5564836" y="1206029"/>
                  <a:pt x="5624792" y="1188045"/>
                  <a:pt x="5684134" y="1169689"/>
                </a:cubicBezTo>
                <a:cubicBezTo>
                  <a:pt x="5332243" y="1310220"/>
                  <a:pt x="4938504" y="1439221"/>
                  <a:pt x="4539410" y="1463169"/>
                </a:cubicBezTo>
                <a:close/>
                <a:moveTo>
                  <a:pt x="9223067" y="349937"/>
                </a:moveTo>
                <a:cubicBezTo>
                  <a:pt x="9036935" y="491080"/>
                  <a:pt x="8866176" y="662776"/>
                  <a:pt x="8701050" y="828816"/>
                </a:cubicBezTo>
                <a:cubicBezTo>
                  <a:pt x="8494857" y="1036145"/>
                  <a:pt x="8281637" y="1250534"/>
                  <a:pt x="8035696" y="1408572"/>
                </a:cubicBezTo>
                <a:cubicBezTo>
                  <a:pt x="7828164" y="1541924"/>
                  <a:pt x="7609589" y="1595198"/>
                  <a:pt x="7387631" y="1595198"/>
                </a:cubicBezTo>
                <a:cubicBezTo>
                  <a:pt x="6978925" y="1595198"/>
                  <a:pt x="6558991" y="1414428"/>
                  <a:pt x="6176927" y="1219957"/>
                </a:cubicBezTo>
                <a:cubicBezTo>
                  <a:pt x="6232682" y="1244601"/>
                  <a:pt x="6289050" y="1268853"/>
                  <a:pt x="6345994" y="1292285"/>
                </a:cubicBezTo>
                <a:cubicBezTo>
                  <a:pt x="6669218" y="1425048"/>
                  <a:pt x="6930793" y="1496011"/>
                  <a:pt x="7169205" y="1515612"/>
                </a:cubicBezTo>
                <a:cubicBezTo>
                  <a:pt x="7213414" y="1519247"/>
                  <a:pt x="7257010" y="1521061"/>
                  <a:pt x="7299919" y="1521061"/>
                </a:cubicBezTo>
                <a:cubicBezTo>
                  <a:pt x="7397930" y="1521059"/>
                  <a:pt x="7492317" y="1511598"/>
                  <a:pt x="7581758" y="1492749"/>
                </a:cubicBezTo>
                <a:cubicBezTo>
                  <a:pt x="7722865" y="1463014"/>
                  <a:pt x="7857501" y="1408751"/>
                  <a:pt x="7981949" y="1331475"/>
                </a:cubicBezTo>
                <a:cubicBezTo>
                  <a:pt x="8095187" y="1261322"/>
                  <a:pt x="8208277" y="1177188"/>
                  <a:pt x="8337837" y="1066694"/>
                </a:cubicBezTo>
                <a:cubicBezTo>
                  <a:pt x="8439251" y="980253"/>
                  <a:pt x="8538787" y="887456"/>
                  <a:pt x="8635052" y="797714"/>
                </a:cubicBezTo>
                <a:cubicBezTo>
                  <a:pt x="8811276" y="633412"/>
                  <a:pt x="8990642" y="466211"/>
                  <a:pt x="9190273" y="330526"/>
                </a:cubicBezTo>
                <a:cubicBezTo>
                  <a:pt x="9199513" y="333237"/>
                  <a:pt x="9208734" y="335987"/>
                  <a:pt x="9217918" y="338822"/>
                </a:cubicBezTo>
                <a:cubicBezTo>
                  <a:pt x="9222622" y="340274"/>
                  <a:pt x="9227287" y="341767"/>
                  <a:pt x="9231972" y="343248"/>
                </a:cubicBezTo>
                <a:cubicBezTo>
                  <a:pt x="9228999" y="345481"/>
                  <a:pt x="9226042" y="347682"/>
                  <a:pt x="9223067" y="349937"/>
                </a:cubicBezTo>
                <a:close/>
              </a:path>
            </a:pathLst>
          </a:custGeom>
          <a:noFill/>
          <a:ln w="1859" cap="flat">
            <a:gradFill flip="none" rotWithShape="1">
              <a:gsLst>
                <a:gs pos="71000">
                  <a:srgbClr val="9A22F8"/>
                </a:gs>
                <a:gs pos="100000">
                  <a:srgbClr val="313BD0">
                    <a:alpha val="0"/>
                  </a:srgb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0" name="图形 2">
            <a:extLst>
              <a:ext uri="{FF2B5EF4-FFF2-40B4-BE49-F238E27FC236}">
                <a16:creationId xmlns:a16="http://schemas.microsoft.com/office/drawing/2014/main" id="{1B25F2A2-22CC-4D67-94FB-0E30AFBE2DDF}"/>
              </a:ext>
            </a:extLst>
          </p:cNvPr>
          <p:cNvSpPr/>
          <p:nvPr/>
        </p:nvSpPr>
        <p:spPr>
          <a:xfrm>
            <a:off x="-8349392" y="2524039"/>
            <a:ext cx="12191684" cy="2102199"/>
          </a:xfrm>
          <a:custGeom>
            <a:avLst/>
            <a:gdLst>
              <a:gd name="connsiteX0" fmla="*/ 11335344 w 12191684"/>
              <a:gd name="connsiteY0" fmla="*/ 1826536 h 2102199"/>
              <a:gd name="connsiteX1" fmla="*/ 10618065 w 12191684"/>
              <a:gd name="connsiteY1" fmla="*/ 1256379 h 2102199"/>
              <a:gd name="connsiteX2" fmla="*/ 10362754 w 12191684"/>
              <a:gd name="connsiteY2" fmla="*/ 1029088 h 2102199"/>
              <a:gd name="connsiteX3" fmla="*/ 9825454 w 12191684"/>
              <a:gd name="connsiteY3" fmla="*/ 623729 h 2102199"/>
              <a:gd name="connsiteX4" fmla="*/ 9236528 w 12191684"/>
              <a:gd name="connsiteY4" fmla="*/ 342713 h 2102199"/>
              <a:gd name="connsiteX5" fmla="*/ 9274639 w 12191684"/>
              <a:gd name="connsiteY5" fmla="*/ 314780 h 2102199"/>
              <a:gd name="connsiteX6" fmla="*/ 10399917 w 12191684"/>
              <a:gd name="connsiteY6" fmla="*/ 958242 h 2102199"/>
              <a:gd name="connsiteX7" fmla="*/ 10678820 w 12191684"/>
              <a:gd name="connsiteY7" fmla="*/ 1200107 h 2102199"/>
              <a:gd name="connsiteX8" fmla="*/ 11355274 w 12191684"/>
              <a:gd name="connsiteY8" fmla="*/ 1733462 h 2102199"/>
              <a:gd name="connsiteX9" fmla="*/ 11756301 w 12191684"/>
              <a:gd name="connsiteY9" fmla="*/ 1917703 h 2102199"/>
              <a:gd name="connsiteX10" fmla="*/ 12181775 w 12191684"/>
              <a:gd name="connsiteY10" fmla="*/ 2022630 h 2102199"/>
              <a:gd name="connsiteX11" fmla="*/ 12182110 w 12191684"/>
              <a:gd name="connsiteY11" fmla="*/ 2020808 h 2102199"/>
              <a:gd name="connsiteX12" fmla="*/ 11356240 w 12191684"/>
              <a:gd name="connsiteY12" fmla="*/ 1731880 h 2102199"/>
              <a:gd name="connsiteX13" fmla="*/ 10680047 w 12191684"/>
              <a:gd name="connsiteY13" fmla="*/ 1198719 h 2102199"/>
              <a:gd name="connsiteX14" fmla="*/ 10401089 w 12191684"/>
              <a:gd name="connsiteY14" fmla="*/ 956814 h 2102199"/>
              <a:gd name="connsiteX15" fmla="*/ 9869980 w 12191684"/>
              <a:gd name="connsiteY15" fmla="*/ 571407 h 2102199"/>
              <a:gd name="connsiteX16" fmla="*/ 9276610 w 12191684"/>
              <a:gd name="connsiteY16" fmla="*/ 313380 h 2102199"/>
              <a:gd name="connsiteX17" fmla="*/ 9314573 w 12191684"/>
              <a:gd name="connsiteY17" fmla="*/ 286826 h 2102199"/>
              <a:gd name="connsiteX18" fmla="*/ 9324147 w 12191684"/>
              <a:gd name="connsiteY18" fmla="*/ 288810 h 2102199"/>
              <a:gd name="connsiteX19" fmla="*/ 10438289 w 12191684"/>
              <a:gd name="connsiteY19" fmla="*/ 885989 h 2102199"/>
              <a:gd name="connsiteX20" fmla="*/ 10743963 w 12191684"/>
              <a:gd name="connsiteY20" fmla="*/ 1144093 h 2102199"/>
              <a:gd name="connsiteX21" fmla="*/ 11376132 w 12191684"/>
              <a:gd name="connsiteY21" fmla="*/ 1638798 h 2102199"/>
              <a:gd name="connsiteX22" fmla="*/ 11763812 w 12191684"/>
              <a:gd name="connsiteY22" fmla="*/ 1827298 h 2102199"/>
              <a:gd name="connsiteX23" fmla="*/ 12172126 w 12191684"/>
              <a:gd name="connsiteY23" fmla="*/ 1943079 h 2102199"/>
              <a:gd name="connsiteX24" fmla="*/ 12172535 w 12191684"/>
              <a:gd name="connsiteY24" fmla="*/ 1941276 h 2102199"/>
              <a:gd name="connsiteX25" fmla="*/ 11377136 w 12191684"/>
              <a:gd name="connsiteY25" fmla="*/ 1637229 h 2102199"/>
              <a:gd name="connsiteX26" fmla="*/ 10745190 w 12191684"/>
              <a:gd name="connsiteY26" fmla="*/ 1142685 h 2102199"/>
              <a:gd name="connsiteX27" fmla="*/ 10439442 w 12191684"/>
              <a:gd name="connsiteY27" fmla="*/ 884541 h 2102199"/>
              <a:gd name="connsiteX28" fmla="*/ 9914320 w 12191684"/>
              <a:gd name="connsiteY28" fmla="*/ 519372 h 2102199"/>
              <a:gd name="connsiteX29" fmla="*/ 9324537 w 12191684"/>
              <a:gd name="connsiteY29" fmla="*/ 286992 h 2102199"/>
              <a:gd name="connsiteX30" fmla="*/ 9316730 w 12191684"/>
              <a:gd name="connsiteY30" fmla="*/ 285367 h 2102199"/>
              <a:gd name="connsiteX31" fmla="*/ 9354562 w 12191684"/>
              <a:gd name="connsiteY31" fmla="*/ 260148 h 2102199"/>
              <a:gd name="connsiteX32" fmla="*/ 9377262 w 12191684"/>
              <a:gd name="connsiteY32" fmla="*/ 263798 h 2102199"/>
              <a:gd name="connsiteX33" fmla="*/ 10476661 w 12191684"/>
              <a:gd name="connsiteY33" fmla="*/ 813732 h 2102199"/>
              <a:gd name="connsiteX34" fmla="*/ 10812898 w 12191684"/>
              <a:gd name="connsiteY34" fmla="*/ 1090080 h 2102199"/>
              <a:gd name="connsiteX35" fmla="*/ 11397010 w 12191684"/>
              <a:gd name="connsiteY35" fmla="*/ 1544131 h 2102199"/>
              <a:gd name="connsiteX36" fmla="*/ 12162478 w 12191684"/>
              <a:gd name="connsiteY36" fmla="*/ 1863528 h 2102199"/>
              <a:gd name="connsiteX37" fmla="*/ 12162961 w 12191684"/>
              <a:gd name="connsiteY37" fmla="*/ 1861725 h 2102199"/>
              <a:gd name="connsiteX38" fmla="*/ 11398033 w 12191684"/>
              <a:gd name="connsiteY38" fmla="*/ 1542573 h 2102199"/>
              <a:gd name="connsiteX39" fmla="*/ 10814088 w 12191684"/>
              <a:gd name="connsiteY39" fmla="*/ 1088661 h 2102199"/>
              <a:gd name="connsiteX40" fmla="*/ 10477795 w 12191684"/>
              <a:gd name="connsiteY40" fmla="*/ 812261 h 2102199"/>
              <a:gd name="connsiteX41" fmla="*/ 9958492 w 12191684"/>
              <a:gd name="connsiteY41" fmla="*/ 467633 h 2102199"/>
              <a:gd name="connsiteX42" fmla="*/ 9377578 w 12191684"/>
              <a:gd name="connsiteY42" fmla="*/ 261965 h 2102199"/>
              <a:gd name="connsiteX43" fmla="*/ 9356905 w 12191684"/>
              <a:gd name="connsiteY43" fmla="*/ 258629 h 2102199"/>
              <a:gd name="connsiteX44" fmla="*/ 9394514 w 12191684"/>
              <a:gd name="connsiteY44" fmla="*/ 234818 h 2102199"/>
              <a:gd name="connsiteX45" fmla="*/ 9430376 w 12191684"/>
              <a:gd name="connsiteY45" fmla="*/ 238787 h 2102199"/>
              <a:gd name="connsiteX46" fmla="*/ 10515033 w 12191684"/>
              <a:gd name="connsiteY46" fmla="*/ 741478 h 2102199"/>
              <a:gd name="connsiteX47" fmla="*/ 10886445 w 12191684"/>
              <a:gd name="connsiteY47" fmla="*/ 1038631 h 2102199"/>
              <a:gd name="connsiteX48" fmla="*/ 11417888 w 12191684"/>
              <a:gd name="connsiteY48" fmla="*/ 1449463 h 2102199"/>
              <a:gd name="connsiteX49" fmla="*/ 12152829 w 12191684"/>
              <a:gd name="connsiteY49" fmla="*/ 1783970 h 2102199"/>
              <a:gd name="connsiteX50" fmla="*/ 12153386 w 12191684"/>
              <a:gd name="connsiteY50" fmla="*/ 1782194 h 2102199"/>
              <a:gd name="connsiteX51" fmla="*/ 11418929 w 12191684"/>
              <a:gd name="connsiteY51" fmla="*/ 1447918 h 2102199"/>
              <a:gd name="connsiteX52" fmla="*/ 10887635 w 12191684"/>
              <a:gd name="connsiteY52" fmla="*/ 1037200 h 2102199"/>
              <a:gd name="connsiteX53" fmla="*/ 10516130 w 12191684"/>
              <a:gd name="connsiteY53" fmla="*/ 739985 h 2102199"/>
              <a:gd name="connsiteX54" fmla="*/ 10002553 w 12191684"/>
              <a:gd name="connsiteY54" fmla="*/ 416203 h 2102199"/>
              <a:gd name="connsiteX55" fmla="*/ 9430618 w 12191684"/>
              <a:gd name="connsiteY55" fmla="*/ 236941 h 2102199"/>
              <a:gd name="connsiteX56" fmla="*/ 9397080 w 12191684"/>
              <a:gd name="connsiteY56" fmla="*/ 233232 h 2102199"/>
              <a:gd name="connsiteX57" fmla="*/ 9434540 w 12191684"/>
              <a:gd name="connsiteY57" fmla="*/ 210791 h 2102199"/>
              <a:gd name="connsiteX58" fmla="*/ 9483510 w 12191684"/>
              <a:gd name="connsiteY58" fmla="*/ 213775 h 2102199"/>
              <a:gd name="connsiteX59" fmla="*/ 10553405 w 12191684"/>
              <a:gd name="connsiteY59" fmla="*/ 669224 h 2102199"/>
              <a:gd name="connsiteX60" fmla="*/ 10965717 w 12191684"/>
              <a:gd name="connsiteY60" fmla="*/ 990482 h 2102199"/>
              <a:gd name="connsiteX61" fmla="*/ 11438765 w 12191684"/>
              <a:gd name="connsiteY61" fmla="*/ 1354798 h 2102199"/>
              <a:gd name="connsiteX62" fmla="*/ 12143180 w 12191684"/>
              <a:gd name="connsiteY62" fmla="*/ 1704408 h 2102199"/>
              <a:gd name="connsiteX63" fmla="*/ 12143812 w 12191684"/>
              <a:gd name="connsiteY63" fmla="*/ 1702658 h 2102199"/>
              <a:gd name="connsiteX64" fmla="*/ 11439807 w 12191684"/>
              <a:gd name="connsiteY64" fmla="*/ 1353266 h 2102199"/>
              <a:gd name="connsiteX65" fmla="*/ 10966888 w 12191684"/>
              <a:gd name="connsiteY65" fmla="*/ 989041 h 2102199"/>
              <a:gd name="connsiteX66" fmla="*/ 10554483 w 12191684"/>
              <a:gd name="connsiteY66" fmla="*/ 667708 h 2102199"/>
              <a:gd name="connsiteX67" fmla="*/ 10046502 w 12191684"/>
              <a:gd name="connsiteY67" fmla="*/ 365080 h 2102199"/>
              <a:gd name="connsiteX68" fmla="*/ 9483639 w 12191684"/>
              <a:gd name="connsiteY68" fmla="*/ 211921 h 2102199"/>
              <a:gd name="connsiteX69" fmla="*/ 9437497 w 12191684"/>
              <a:gd name="connsiteY69" fmla="*/ 209058 h 2102199"/>
              <a:gd name="connsiteX70" fmla="*/ 9481018 w 12191684"/>
              <a:gd name="connsiteY70" fmla="*/ 184581 h 2102199"/>
              <a:gd name="connsiteX71" fmla="*/ 9536549 w 12191684"/>
              <a:gd name="connsiteY71" fmla="*/ 188755 h 2102199"/>
              <a:gd name="connsiteX72" fmla="*/ 10591777 w 12191684"/>
              <a:gd name="connsiteY72" fmla="*/ 596969 h 2102199"/>
              <a:gd name="connsiteX73" fmla="*/ 11052221 w 12191684"/>
              <a:gd name="connsiteY73" fmla="*/ 946771 h 2102199"/>
              <a:gd name="connsiteX74" fmla="*/ 11459625 w 12191684"/>
              <a:gd name="connsiteY74" fmla="*/ 1260134 h 2102199"/>
              <a:gd name="connsiteX75" fmla="*/ 12133531 w 12191684"/>
              <a:gd name="connsiteY75" fmla="*/ 1624846 h 2102199"/>
              <a:gd name="connsiteX76" fmla="*/ 12134238 w 12191684"/>
              <a:gd name="connsiteY76" fmla="*/ 1623128 h 2102199"/>
              <a:gd name="connsiteX77" fmla="*/ 11460703 w 12191684"/>
              <a:gd name="connsiteY77" fmla="*/ 1258617 h 2102199"/>
              <a:gd name="connsiteX78" fmla="*/ 11053374 w 12191684"/>
              <a:gd name="connsiteY78" fmla="*/ 945321 h 2102199"/>
              <a:gd name="connsiteX79" fmla="*/ 10592818 w 12191684"/>
              <a:gd name="connsiteY79" fmla="*/ 595432 h 2102199"/>
              <a:gd name="connsiteX80" fmla="*/ 9536736 w 12191684"/>
              <a:gd name="connsiteY80" fmla="*/ 186905 h 2102199"/>
              <a:gd name="connsiteX81" fmla="*/ 9484161 w 12191684"/>
              <a:gd name="connsiteY81" fmla="*/ 182888 h 2102199"/>
              <a:gd name="connsiteX82" fmla="*/ 9523610 w 12191684"/>
              <a:gd name="connsiteY82" fmla="*/ 162194 h 2102199"/>
              <a:gd name="connsiteX83" fmla="*/ 9589683 w 12191684"/>
              <a:gd name="connsiteY83" fmla="*/ 163741 h 2102199"/>
              <a:gd name="connsiteX84" fmla="*/ 10630149 w 12191684"/>
              <a:gd name="connsiteY84" fmla="*/ 524714 h 2102199"/>
              <a:gd name="connsiteX85" fmla="*/ 11147984 w 12191684"/>
              <a:gd name="connsiteY85" fmla="*/ 909141 h 2102199"/>
              <a:gd name="connsiteX86" fmla="*/ 11480503 w 12191684"/>
              <a:gd name="connsiteY86" fmla="*/ 1165461 h 2102199"/>
              <a:gd name="connsiteX87" fmla="*/ 12123864 w 12191684"/>
              <a:gd name="connsiteY87" fmla="*/ 1545274 h 2102199"/>
              <a:gd name="connsiteX88" fmla="*/ 12124682 w 12191684"/>
              <a:gd name="connsiteY88" fmla="*/ 1543597 h 2102199"/>
              <a:gd name="connsiteX89" fmla="*/ 11481599 w 12191684"/>
              <a:gd name="connsiteY89" fmla="*/ 1163963 h 2102199"/>
              <a:gd name="connsiteX90" fmla="*/ 11149155 w 12191684"/>
              <a:gd name="connsiteY90" fmla="*/ 907683 h 2102199"/>
              <a:gd name="connsiteX91" fmla="*/ 10631171 w 12191684"/>
              <a:gd name="connsiteY91" fmla="*/ 523152 h 2102199"/>
              <a:gd name="connsiteX92" fmla="*/ 10134102 w 12191684"/>
              <a:gd name="connsiteY92" fmla="*/ 272935 h 2102199"/>
              <a:gd name="connsiteX93" fmla="*/ 9589775 w 12191684"/>
              <a:gd name="connsiteY93" fmla="*/ 161883 h 2102199"/>
              <a:gd name="connsiteX94" fmla="*/ 9527440 w 12191684"/>
              <a:gd name="connsiteY94" fmla="*/ 160270 h 2102199"/>
              <a:gd name="connsiteX95" fmla="*/ 9555252 w 12191684"/>
              <a:gd name="connsiteY95" fmla="*/ 146533 h 2102199"/>
              <a:gd name="connsiteX96" fmla="*/ 9642853 w 12191684"/>
              <a:gd name="connsiteY96" fmla="*/ 138723 h 2102199"/>
              <a:gd name="connsiteX97" fmla="*/ 10668539 w 12191684"/>
              <a:gd name="connsiteY97" fmla="*/ 452459 h 2102199"/>
              <a:gd name="connsiteX98" fmla="*/ 11256108 w 12191684"/>
              <a:gd name="connsiteY98" fmla="*/ 880323 h 2102199"/>
              <a:gd name="connsiteX99" fmla="*/ 11501380 w 12191684"/>
              <a:gd name="connsiteY99" fmla="*/ 1070794 h 2102199"/>
              <a:gd name="connsiteX100" fmla="*/ 12114215 w 12191684"/>
              <a:gd name="connsiteY100" fmla="*/ 1465703 h 2102199"/>
              <a:gd name="connsiteX101" fmla="*/ 12115108 w 12191684"/>
              <a:gd name="connsiteY101" fmla="*/ 1464072 h 2102199"/>
              <a:gd name="connsiteX102" fmla="*/ 11502496 w 12191684"/>
              <a:gd name="connsiteY102" fmla="*/ 1069312 h 2102199"/>
              <a:gd name="connsiteX103" fmla="*/ 11257243 w 12191684"/>
              <a:gd name="connsiteY103" fmla="*/ 878862 h 2102199"/>
              <a:gd name="connsiteX104" fmla="*/ 10669506 w 12191684"/>
              <a:gd name="connsiteY104" fmla="*/ 450876 h 2102199"/>
              <a:gd name="connsiteX105" fmla="*/ 10178201 w 12191684"/>
              <a:gd name="connsiteY105" fmla="*/ 213438 h 2102199"/>
              <a:gd name="connsiteX106" fmla="*/ 9642742 w 12191684"/>
              <a:gd name="connsiteY106" fmla="*/ 136866 h 2102199"/>
              <a:gd name="connsiteX107" fmla="*/ 9560384 w 12191684"/>
              <a:gd name="connsiteY107" fmla="*/ 144075 h 2102199"/>
              <a:gd name="connsiteX108" fmla="*/ 9595799 w 12191684"/>
              <a:gd name="connsiteY108" fmla="*/ 127702 h 2102199"/>
              <a:gd name="connsiteX109" fmla="*/ 9695968 w 12191684"/>
              <a:gd name="connsiteY109" fmla="*/ 113701 h 2102199"/>
              <a:gd name="connsiteX110" fmla="*/ 10706911 w 12191684"/>
              <a:gd name="connsiteY110" fmla="*/ 380205 h 2102199"/>
              <a:gd name="connsiteX111" fmla="*/ 11381152 w 12191684"/>
              <a:gd name="connsiteY111" fmla="*/ 864913 h 2102199"/>
              <a:gd name="connsiteX112" fmla="*/ 11522258 w 12191684"/>
              <a:gd name="connsiteY112" fmla="*/ 976124 h 2102199"/>
              <a:gd name="connsiteX113" fmla="*/ 12104548 w 12191684"/>
              <a:gd name="connsiteY113" fmla="*/ 1386129 h 2102199"/>
              <a:gd name="connsiteX114" fmla="*/ 12105552 w 12191684"/>
              <a:gd name="connsiteY114" fmla="*/ 1384553 h 2102199"/>
              <a:gd name="connsiteX115" fmla="*/ 11523392 w 12191684"/>
              <a:gd name="connsiteY115" fmla="*/ 974659 h 2102199"/>
              <a:gd name="connsiteX116" fmla="*/ 11382305 w 12191684"/>
              <a:gd name="connsiteY116" fmla="*/ 863453 h 2102199"/>
              <a:gd name="connsiteX117" fmla="*/ 10707841 w 12191684"/>
              <a:gd name="connsiteY117" fmla="*/ 378595 h 2102199"/>
              <a:gd name="connsiteX118" fmla="*/ 10222187 w 12191684"/>
              <a:gd name="connsiteY118" fmla="*/ 163404 h 2102199"/>
              <a:gd name="connsiteX119" fmla="*/ 9695782 w 12191684"/>
              <a:gd name="connsiteY119" fmla="*/ 111851 h 2102199"/>
              <a:gd name="connsiteX120" fmla="*/ 9602734 w 12191684"/>
              <a:gd name="connsiteY120" fmla="*/ 124623 h 2102199"/>
              <a:gd name="connsiteX121" fmla="*/ 9635974 w 12191684"/>
              <a:gd name="connsiteY121" fmla="*/ 110386 h 2102199"/>
              <a:gd name="connsiteX122" fmla="*/ 9749101 w 12191684"/>
              <a:gd name="connsiteY122" fmla="*/ 88679 h 2102199"/>
              <a:gd name="connsiteX123" fmla="*/ 10745302 w 12191684"/>
              <a:gd name="connsiteY123" fmla="*/ 307951 h 2102199"/>
              <a:gd name="connsiteX124" fmla="*/ 11530977 w 12191684"/>
              <a:gd name="connsiteY124" fmla="*/ 871617 h 2102199"/>
              <a:gd name="connsiteX125" fmla="*/ 11543118 w 12191684"/>
              <a:gd name="connsiteY125" fmla="*/ 881455 h 2102199"/>
              <a:gd name="connsiteX126" fmla="*/ 12094899 w 12191684"/>
              <a:gd name="connsiteY126" fmla="*/ 1306547 h 2102199"/>
              <a:gd name="connsiteX127" fmla="*/ 12095977 w 12191684"/>
              <a:gd name="connsiteY127" fmla="*/ 1305035 h 2102199"/>
              <a:gd name="connsiteX128" fmla="*/ 11544289 w 12191684"/>
              <a:gd name="connsiteY128" fmla="*/ 880009 h 2102199"/>
              <a:gd name="connsiteX129" fmla="*/ 11532148 w 12191684"/>
              <a:gd name="connsiteY129" fmla="*/ 870172 h 2102199"/>
              <a:gd name="connsiteX130" fmla="*/ 10746194 w 12191684"/>
              <a:gd name="connsiteY130" fmla="*/ 306319 h 2102199"/>
              <a:gd name="connsiteX131" fmla="*/ 10266267 w 12191684"/>
              <a:gd name="connsiteY131" fmla="*/ 113588 h 2102199"/>
              <a:gd name="connsiteX132" fmla="*/ 9748822 w 12191684"/>
              <a:gd name="connsiteY132" fmla="*/ 86839 h 2102199"/>
              <a:gd name="connsiteX133" fmla="*/ 9647278 w 12191684"/>
              <a:gd name="connsiteY133" fmla="*/ 105774 h 2102199"/>
              <a:gd name="connsiteX134" fmla="*/ 9676670 w 12191684"/>
              <a:gd name="connsiteY134" fmla="*/ 94203 h 2102199"/>
              <a:gd name="connsiteX135" fmla="*/ 9802215 w 12191684"/>
              <a:gd name="connsiteY135" fmla="*/ 63652 h 2102199"/>
              <a:gd name="connsiteX136" fmla="*/ 10783674 w 12191684"/>
              <a:gd name="connsiteY136" fmla="*/ 235695 h 2102199"/>
              <a:gd name="connsiteX137" fmla="*/ 11563995 w 12191684"/>
              <a:gd name="connsiteY137" fmla="*/ 786782 h 2102199"/>
              <a:gd name="connsiteX138" fmla="*/ 11775710 w 12191684"/>
              <a:gd name="connsiteY138" fmla="*/ 966301 h 2102199"/>
              <a:gd name="connsiteX139" fmla="*/ 12085250 w 12191684"/>
              <a:gd name="connsiteY139" fmla="*/ 1226960 h 2102199"/>
              <a:gd name="connsiteX140" fmla="*/ 12086421 w 12191684"/>
              <a:gd name="connsiteY140" fmla="*/ 1225525 h 2102199"/>
              <a:gd name="connsiteX141" fmla="*/ 11776918 w 12191684"/>
              <a:gd name="connsiteY141" fmla="*/ 964888 h 2102199"/>
              <a:gd name="connsiteX142" fmla="*/ 11565184 w 12191684"/>
              <a:gd name="connsiteY142" fmla="*/ 785362 h 2102199"/>
              <a:gd name="connsiteX143" fmla="*/ 10784529 w 12191684"/>
              <a:gd name="connsiteY143" fmla="*/ 234043 h 2102199"/>
              <a:gd name="connsiteX144" fmla="*/ 9801862 w 12191684"/>
              <a:gd name="connsiteY144" fmla="*/ 61834 h 2102199"/>
              <a:gd name="connsiteX145" fmla="*/ 9699389 w 12191684"/>
              <a:gd name="connsiteY145" fmla="*/ 85740 h 2102199"/>
              <a:gd name="connsiteX146" fmla="*/ 9855349 w 12191684"/>
              <a:gd name="connsiteY146" fmla="*/ 38630 h 2102199"/>
              <a:gd name="connsiteX147" fmla="*/ 10162045 w 12191684"/>
              <a:gd name="connsiteY147" fmla="*/ 1757 h 2102199"/>
              <a:gd name="connsiteX148" fmla="*/ 11980657 w 12191684"/>
              <a:gd name="connsiteY148" fmla="*/ 1057391 h 2102199"/>
              <a:gd name="connsiteX149" fmla="*/ 12075583 w 12191684"/>
              <a:gd name="connsiteY149" fmla="*/ 1147376 h 2102199"/>
              <a:gd name="connsiteX150" fmla="*/ 12076865 w 12191684"/>
              <a:gd name="connsiteY150" fmla="*/ 1146022 h 2102199"/>
              <a:gd name="connsiteX151" fmla="*/ 11981939 w 12191684"/>
              <a:gd name="connsiteY151" fmla="*/ 1056043 h 2102199"/>
              <a:gd name="connsiteX152" fmla="*/ 11020393 w 12191684"/>
              <a:gd name="connsiteY152" fmla="*/ 267917 h 2102199"/>
              <a:gd name="connsiteX153" fmla="*/ 9854903 w 12191684"/>
              <a:gd name="connsiteY153" fmla="*/ 36823 h 2102199"/>
              <a:gd name="connsiteX154" fmla="*/ 9675629 w 12191684"/>
              <a:gd name="connsiteY154" fmla="*/ 92388 h 2102199"/>
              <a:gd name="connsiteX155" fmla="*/ 9592936 w 12191684"/>
              <a:gd name="connsiteY155" fmla="*/ 119050 h 2102199"/>
              <a:gd name="connsiteX156" fmla="*/ 9510616 w 12191684"/>
              <a:gd name="connsiteY156" fmla="*/ 143486 h 2102199"/>
              <a:gd name="connsiteX157" fmla="*/ 9434577 w 12191684"/>
              <a:gd name="connsiteY157" fmla="*/ 163865 h 2102199"/>
              <a:gd name="connsiteX158" fmla="*/ 9253073 w 12191684"/>
              <a:gd name="connsiteY158" fmla="*/ 191577 h 2102199"/>
              <a:gd name="connsiteX159" fmla="*/ 9248537 w 12191684"/>
              <a:gd name="connsiteY159" fmla="*/ 192642 h 2102199"/>
              <a:gd name="connsiteX160" fmla="*/ 9195645 w 12191684"/>
              <a:gd name="connsiteY160" fmla="*/ 200940 h 2102199"/>
              <a:gd name="connsiteX161" fmla="*/ 9044854 w 12191684"/>
              <a:gd name="connsiteY161" fmla="*/ 236407 h 2102199"/>
              <a:gd name="connsiteX162" fmla="*/ 9041767 w 12191684"/>
              <a:gd name="connsiteY162" fmla="*/ 236746 h 2102199"/>
              <a:gd name="connsiteX163" fmla="*/ 9007803 w 12191684"/>
              <a:gd name="connsiteY163" fmla="*/ 241070 h 2102199"/>
              <a:gd name="connsiteX164" fmla="*/ 8925053 w 12191684"/>
              <a:gd name="connsiteY164" fmla="*/ 247006 h 2102199"/>
              <a:gd name="connsiteX165" fmla="*/ 8839033 w 12191684"/>
              <a:gd name="connsiteY165" fmla="*/ 249481 h 2102199"/>
              <a:gd name="connsiteX166" fmla="*/ 8747546 w 12191684"/>
              <a:gd name="connsiteY166" fmla="*/ 248174 h 2102199"/>
              <a:gd name="connsiteX167" fmla="*/ 8474872 w 12191684"/>
              <a:gd name="connsiteY167" fmla="*/ 241619 h 2102199"/>
              <a:gd name="connsiteX168" fmla="*/ 7731584 w 12191684"/>
              <a:gd name="connsiteY168" fmla="*/ 356587 h 2102199"/>
              <a:gd name="connsiteX169" fmla="*/ 6377301 w 12191684"/>
              <a:gd name="connsiteY169" fmla="*/ 872868 h 2102199"/>
              <a:gd name="connsiteX170" fmla="*/ 6065715 w 12191684"/>
              <a:gd name="connsiteY170" fmla="*/ 1009382 h 2102199"/>
              <a:gd name="connsiteX171" fmla="*/ 5905647 w 12191684"/>
              <a:gd name="connsiteY171" fmla="*/ 1078081 h 2102199"/>
              <a:gd name="connsiteX172" fmla="*/ 5689972 w 12191684"/>
              <a:gd name="connsiteY172" fmla="*/ 964962 h 2102199"/>
              <a:gd name="connsiteX173" fmla="*/ 4191907 w 12191684"/>
              <a:gd name="connsiteY173" fmla="*/ 291296 h 2102199"/>
              <a:gd name="connsiteX174" fmla="*/ 3399185 w 12191684"/>
              <a:gd name="connsiteY174" fmla="*/ 96623 h 2102199"/>
              <a:gd name="connsiteX175" fmla="*/ 2579822 w 12191684"/>
              <a:gd name="connsiteY175" fmla="*/ 81048 h 2102199"/>
              <a:gd name="connsiteX176" fmla="*/ 2121888 w 12191684"/>
              <a:gd name="connsiteY176" fmla="*/ 170300 h 2102199"/>
              <a:gd name="connsiteX177" fmla="*/ 1754947 w 12191684"/>
              <a:gd name="connsiteY177" fmla="*/ 129265 h 2102199"/>
              <a:gd name="connsiteX178" fmla="*/ 1387159 w 12191684"/>
              <a:gd name="connsiteY178" fmla="*/ 272969 h 2102199"/>
              <a:gd name="connsiteX179" fmla="*/ 1059717 w 12191684"/>
              <a:gd name="connsiteY179" fmla="*/ 502921 h 2102199"/>
              <a:gd name="connsiteX180" fmla="*/ 1007329 w 12191684"/>
              <a:gd name="connsiteY180" fmla="*/ 542738 h 2102199"/>
              <a:gd name="connsiteX181" fmla="*/ 1008452 w 12191684"/>
              <a:gd name="connsiteY181" fmla="*/ 544219 h 2102199"/>
              <a:gd name="connsiteX182" fmla="*/ 1060845 w 12191684"/>
              <a:gd name="connsiteY182" fmla="*/ 504401 h 2102199"/>
              <a:gd name="connsiteX183" fmla="*/ 1755252 w 12191684"/>
              <a:gd name="connsiteY183" fmla="*/ 131100 h 2102199"/>
              <a:gd name="connsiteX184" fmla="*/ 2119229 w 12191684"/>
              <a:gd name="connsiteY184" fmla="*/ 171038 h 2102199"/>
              <a:gd name="connsiteX185" fmla="*/ 2036722 w 12191684"/>
              <a:gd name="connsiteY185" fmla="*/ 194964 h 2102199"/>
              <a:gd name="connsiteX186" fmla="*/ 1682011 w 12191684"/>
              <a:gd name="connsiteY186" fmla="*/ 180627 h 2102199"/>
              <a:gd name="connsiteX187" fmla="*/ 1311207 w 12191684"/>
              <a:gd name="connsiteY187" fmla="*/ 334341 h 2102199"/>
              <a:gd name="connsiteX188" fmla="*/ 978132 w 12191684"/>
              <a:gd name="connsiteY188" fmla="*/ 567676 h 2102199"/>
              <a:gd name="connsiteX189" fmla="*/ 923385 w 12191684"/>
              <a:gd name="connsiteY189" fmla="*/ 608894 h 2102199"/>
              <a:gd name="connsiteX190" fmla="*/ 924501 w 12191684"/>
              <a:gd name="connsiteY190" fmla="*/ 610381 h 2102199"/>
              <a:gd name="connsiteX191" fmla="*/ 979253 w 12191684"/>
              <a:gd name="connsiteY191" fmla="*/ 569159 h 2102199"/>
              <a:gd name="connsiteX192" fmla="*/ 1682384 w 12191684"/>
              <a:gd name="connsiteY192" fmla="*/ 182449 h 2102199"/>
              <a:gd name="connsiteX193" fmla="*/ 2033339 w 12191684"/>
              <a:gd name="connsiteY193" fmla="*/ 195996 h 2102199"/>
              <a:gd name="connsiteX194" fmla="*/ 1951464 w 12191684"/>
              <a:gd name="connsiteY194" fmla="*/ 222081 h 2102199"/>
              <a:gd name="connsiteX195" fmla="*/ 1609074 w 12191684"/>
              <a:gd name="connsiteY195" fmla="*/ 231988 h 2102199"/>
              <a:gd name="connsiteX196" fmla="*/ 1235315 w 12191684"/>
              <a:gd name="connsiteY196" fmla="*/ 395668 h 2102199"/>
              <a:gd name="connsiteX197" fmla="*/ 896672 w 12191684"/>
              <a:gd name="connsiteY197" fmla="*/ 632350 h 2102199"/>
              <a:gd name="connsiteX198" fmla="*/ 839441 w 12191684"/>
              <a:gd name="connsiteY198" fmla="*/ 675052 h 2102199"/>
              <a:gd name="connsiteX199" fmla="*/ 840549 w 12191684"/>
              <a:gd name="connsiteY199" fmla="*/ 676545 h 2102199"/>
              <a:gd name="connsiteX200" fmla="*/ 897783 w 12191684"/>
              <a:gd name="connsiteY200" fmla="*/ 633839 h 2102199"/>
              <a:gd name="connsiteX201" fmla="*/ 1609515 w 12191684"/>
              <a:gd name="connsiteY201" fmla="*/ 233795 h 2102199"/>
              <a:gd name="connsiteX202" fmla="*/ 1946946 w 12191684"/>
              <a:gd name="connsiteY202" fmla="*/ 223585 h 2102199"/>
              <a:gd name="connsiteX203" fmla="*/ 1913891 w 12191684"/>
              <a:gd name="connsiteY203" fmla="*/ 234766 h 2102199"/>
              <a:gd name="connsiteX204" fmla="*/ 1865908 w 12191684"/>
              <a:gd name="connsiteY204" fmla="*/ 251648 h 2102199"/>
              <a:gd name="connsiteX205" fmla="*/ 1536144 w 12191684"/>
              <a:gd name="connsiteY205" fmla="*/ 283348 h 2102199"/>
              <a:gd name="connsiteX206" fmla="*/ 817907 w 12191684"/>
              <a:gd name="connsiteY206" fmla="*/ 695026 h 2102199"/>
              <a:gd name="connsiteX207" fmla="*/ 755499 w 12191684"/>
              <a:gd name="connsiteY207" fmla="*/ 741206 h 2102199"/>
              <a:gd name="connsiteX208" fmla="*/ 756601 w 12191684"/>
              <a:gd name="connsiteY208" fmla="*/ 742705 h 2102199"/>
              <a:gd name="connsiteX209" fmla="*/ 819013 w 12191684"/>
              <a:gd name="connsiteY209" fmla="*/ 696521 h 2102199"/>
              <a:gd name="connsiteX210" fmla="*/ 1536651 w 12191684"/>
              <a:gd name="connsiteY210" fmla="*/ 285138 h 2102199"/>
              <a:gd name="connsiteX211" fmla="*/ 1862506 w 12191684"/>
              <a:gd name="connsiteY211" fmla="*/ 252877 h 2102199"/>
              <a:gd name="connsiteX212" fmla="*/ 1779420 w 12191684"/>
              <a:gd name="connsiteY212" fmla="*/ 283913 h 2102199"/>
              <a:gd name="connsiteX213" fmla="*/ 1463215 w 12191684"/>
              <a:gd name="connsiteY213" fmla="*/ 334715 h 2102199"/>
              <a:gd name="connsiteX214" fmla="*/ 737633 w 12191684"/>
              <a:gd name="connsiteY214" fmla="*/ 758875 h 2102199"/>
              <a:gd name="connsiteX215" fmla="*/ 671555 w 12191684"/>
              <a:gd name="connsiteY215" fmla="*/ 807366 h 2102199"/>
              <a:gd name="connsiteX216" fmla="*/ 672652 w 12191684"/>
              <a:gd name="connsiteY216" fmla="*/ 808868 h 2102199"/>
              <a:gd name="connsiteX217" fmla="*/ 738735 w 12191684"/>
              <a:gd name="connsiteY217" fmla="*/ 760374 h 2102199"/>
              <a:gd name="connsiteX218" fmla="*/ 1463784 w 12191684"/>
              <a:gd name="connsiteY218" fmla="*/ 336485 h 2102199"/>
              <a:gd name="connsiteX219" fmla="*/ 1773200 w 12191684"/>
              <a:gd name="connsiteY219" fmla="*/ 286336 h 2102199"/>
              <a:gd name="connsiteX220" fmla="*/ 1692531 w 12191684"/>
              <a:gd name="connsiteY220" fmla="*/ 318717 h 2102199"/>
              <a:gd name="connsiteX221" fmla="*/ 1390286 w 12191684"/>
              <a:gd name="connsiteY221" fmla="*/ 386078 h 2102199"/>
              <a:gd name="connsiteX222" fmla="*/ 657634 w 12191684"/>
              <a:gd name="connsiteY222" fmla="*/ 822551 h 2102199"/>
              <a:gd name="connsiteX223" fmla="*/ 587611 w 12191684"/>
              <a:gd name="connsiteY223" fmla="*/ 873522 h 2102199"/>
              <a:gd name="connsiteX224" fmla="*/ 588702 w 12191684"/>
              <a:gd name="connsiteY224" fmla="*/ 875030 h 2102199"/>
              <a:gd name="connsiteX225" fmla="*/ 658729 w 12191684"/>
              <a:gd name="connsiteY225" fmla="*/ 824055 h 2102199"/>
              <a:gd name="connsiteX226" fmla="*/ 1390912 w 12191684"/>
              <a:gd name="connsiteY226" fmla="*/ 387828 h 2102199"/>
              <a:gd name="connsiteX227" fmla="*/ 1685591 w 12191684"/>
              <a:gd name="connsiteY227" fmla="*/ 321586 h 2102199"/>
              <a:gd name="connsiteX228" fmla="*/ 1605327 w 12191684"/>
              <a:gd name="connsiteY228" fmla="*/ 355979 h 2102199"/>
              <a:gd name="connsiteX229" fmla="*/ 1317357 w 12191684"/>
              <a:gd name="connsiteY229" fmla="*/ 437444 h 2102199"/>
              <a:gd name="connsiteX230" fmla="*/ 577936 w 12191684"/>
              <a:gd name="connsiteY230" fmla="*/ 886038 h 2102199"/>
              <a:gd name="connsiteX231" fmla="*/ 503666 w 12191684"/>
              <a:gd name="connsiteY231" fmla="*/ 939678 h 2102199"/>
              <a:gd name="connsiteX232" fmla="*/ 504754 w 12191684"/>
              <a:gd name="connsiteY232" fmla="*/ 941190 h 2102199"/>
              <a:gd name="connsiteX233" fmla="*/ 579025 w 12191684"/>
              <a:gd name="connsiteY233" fmla="*/ 887547 h 2102199"/>
              <a:gd name="connsiteX234" fmla="*/ 1318041 w 12191684"/>
              <a:gd name="connsiteY234" fmla="*/ 439172 h 2102199"/>
              <a:gd name="connsiteX235" fmla="*/ 1597758 w 12191684"/>
              <a:gd name="connsiteY235" fmla="*/ 359331 h 2102199"/>
              <a:gd name="connsiteX236" fmla="*/ 1517820 w 12191684"/>
              <a:gd name="connsiteY236" fmla="*/ 395679 h 2102199"/>
              <a:gd name="connsiteX237" fmla="*/ 1244428 w 12191684"/>
              <a:gd name="connsiteY237" fmla="*/ 488811 h 2102199"/>
              <a:gd name="connsiteX238" fmla="*/ 498682 w 12191684"/>
              <a:gd name="connsiteY238" fmla="*/ 949244 h 2102199"/>
              <a:gd name="connsiteX239" fmla="*/ 419722 w 12191684"/>
              <a:gd name="connsiteY239" fmla="*/ 1005838 h 2102199"/>
              <a:gd name="connsiteX240" fmla="*/ 420804 w 12191684"/>
              <a:gd name="connsiteY240" fmla="*/ 1007352 h 2102199"/>
              <a:gd name="connsiteX241" fmla="*/ 499768 w 12191684"/>
              <a:gd name="connsiteY241" fmla="*/ 950751 h 2102199"/>
              <a:gd name="connsiteX242" fmla="*/ 1245170 w 12191684"/>
              <a:gd name="connsiteY242" fmla="*/ 490515 h 2102199"/>
              <a:gd name="connsiteX243" fmla="*/ 1507887 w 12191684"/>
              <a:gd name="connsiteY243" fmla="*/ 400319 h 2102199"/>
              <a:gd name="connsiteX244" fmla="*/ 1430740 w 12191684"/>
              <a:gd name="connsiteY244" fmla="*/ 437364 h 2102199"/>
              <a:gd name="connsiteX245" fmla="*/ 1171501 w 12191684"/>
              <a:gd name="connsiteY245" fmla="*/ 540178 h 2102199"/>
              <a:gd name="connsiteX246" fmla="*/ 420098 w 12191684"/>
              <a:gd name="connsiteY246" fmla="*/ 1012001 h 2102199"/>
              <a:gd name="connsiteX247" fmla="*/ 335776 w 12191684"/>
              <a:gd name="connsiteY247" fmla="*/ 1071998 h 2102199"/>
              <a:gd name="connsiteX248" fmla="*/ 336853 w 12191684"/>
              <a:gd name="connsiteY248" fmla="*/ 1073512 h 2102199"/>
              <a:gd name="connsiteX249" fmla="*/ 421178 w 12191684"/>
              <a:gd name="connsiteY249" fmla="*/ 1013515 h 2102199"/>
              <a:gd name="connsiteX250" fmla="*/ 1172295 w 12191684"/>
              <a:gd name="connsiteY250" fmla="*/ 541858 h 2102199"/>
              <a:gd name="connsiteX251" fmla="*/ 1419052 w 12191684"/>
              <a:gd name="connsiteY251" fmla="*/ 443132 h 2102199"/>
              <a:gd name="connsiteX252" fmla="*/ 1340112 w 12191684"/>
              <a:gd name="connsiteY252" fmla="*/ 482993 h 2102199"/>
              <a:gd name="connsiteX253" fmla="*/ 1098576 w 12191684"/>
              <a:gd name="connsiteY253" fmla="*/ 591543 h 2102199"/>
              <a:gd name="connsiteX254" fmla="*/ 337316 w 12191684"/>
              <a:gd name="connsiteY254" fmla="*/ 1077789 h 2102199"/>
              <a:gd name="connsiteX255" fmla="*/ 251832 w 12191684"/>
              <a:gd name="connsiteY255" fmla="*/ 1138151 h 2102199"/>
              <a:gd name="connsiteX256" fmla="*/ 252903 w 12191684"/>
              <a:gd name="connsiteY256" fmla="*/ 1139671 h 2102199"/>
              <a:gd name="connsiteX257" fmla="*/ 338390 w 12191684"/>
              <a:gd name="connsiteY257" fmla="*/ 1079306 h 2102199"/>
              <a:gd name="connsiteX258" fmla="*/ 1099420 w 12191684"/>
              <a:gd name="connsiteY258" fmla="*/ 593197 h 2102199"/>
              <a:gd name="connsiteX259" fmla="*/ 1323596 w 12191684"/>
              <a:gd name="connsiteY259" fmla="*/ 491540 h 2102199"/>
              <a:gd name="connsiteX260" fmla="*/ 1289976 w 12191684"/>
              <a:gd name="connsiteY260" fmla="*/ 509147 h 2102199"/>
              <a:gd name="connsiteX261" fmla="*/ 1253733 w 12191684"/>
              <a:gd name="connsiteY261" fmla="*/ 528473 h 2102199"/>
              <a:gd name="connsiteX262" fmla="*/ 1025651 w 12191684"/>
              <a:gd name="connsiteY262" fmla="*/ 642906 h 2102199"/>
              <a:gd name="connsiteX263" fmla="*/ 262208 w 12191684"/>
              <a:gd name="connsiteY263" fmla="*/ 1138162 h 2102199"/>
              <a:gd name="connsiteX264" fmla="*/ 167890 w 12191684"/>
              <a:gd name="connsiteY264" fmla="*/ 1204309 h 2102199"/>
              <a:gd name="connsiteX265" fmla="*/ 168953 w 12191684"/>
              <a:gd name="connsiteY265" fmla="*/ 1205831 h 2102199"/>
              <a:gd name="connsiteX266" fmla="*/ 263277 w 12191684"/>
              <a:gd name="connsiteY266" fmla="*/ 1139683 h 2102199"/>
              <a:gd name="connsiteX267" fmla="*/ 1026543 w 12191684"/>
              <a:gd name="connsiteY267" fmla="*/ 644536 h 2102199"/>
              <a:gd name="connsiteX268" fmla="*/ 1227402 w 12191684"/>
              <a:gd name="connsiteY268" fmla="*/ 542747 h 2102199"/>
              <a:gd name="connsiteX269" fmla="*/ 1167411 w 12191684"/>
              <a:gd name="connsiteY269" fmla="*/ 575828 h 2102199"/>
              <a:gd name="connsiteX270" fmla="*/ 952731 w 12191684"/>
              <a:gd name="connsiteY270" fmla="*/ 694271 h 2102199"/>
              <a:gd name="connsiteX271" fmla="*/ 191683 w 12191684"/>
              <a:gd name="connsiteY271" fmla="*/ 1195407 h 2102199"/>
              <a:gd name="connsiteX272" fmla="*/ 83946 w 12191684"/>
              <a:gd name="connsiteY272" fmla="*/ 1270467 h 2102199"/>
              <a:gd name="connsiteX273" fmla="*/ 85008 w 12191684"/>
              <a:gd name="connsiteY273" fmla="*/ 1271991 h 2102199"/>
              <a:gd name="connsiteX274" fmla="*/ 192746 w 12191684"/>
              <a:gd name="connsiteY274" fmla="*/ 1196932 h 2102199"/>
              <a:gd name="connsiteX275" fmla="*/ 953670 w 12191684"/>
              <a:gd name="connsiteY275" fmla="*/ 695878 h 2102199"/>
              <a:gd name="connsiteX276" fmla="*/ 1109104 w 12191684"/>
              <a:gd name="connsiteY276" fmla="*/ 608804 h 2102199"/>
              <a:gd name="connsiteX277" fmla="*/ 131898 w 12191684"/>
              <a:gd name="connsiteY277" fmla="*/ 1245308 h 2102199"/>
              <a:gd name="connsiteX278" fmla="*/ 0 w 12191684"/>
              <a:gd name="connsiteY278" fmla="*/ 1336623 h 2102199"/>
              <a:gd name="connsiteX279" fmla="*/ 1056 w 12191684"/>
              <a:gd name="connsiteY279" fmla="*/ 1338151 h 2102199"/>
              <a:gd name="connsiteX280" fmla="*/ 132958 w 12191684"/>
              <a:gd name="connsiteY280" fmla="*/ 1246836 h 2102199"/>
              <a:gd name="connsiteX281" fmla="*/ 1157584 w 12191684"/>
              <a:gd name="connsiteY281" fmla="*/ 583060 h 2102199"/>
              <a:gd name="connsiteX282" fmla="*/ 1345534 w 12191684"/>
              <a:gd name="connsiteY282" fmla="*/ 489855 h 2102199"/>
              <a:gd name="connsiteX283" fmla="*/ 1519527 w 12191684"/>
              <a:gd name="connsiteY283" fmla="*/ 421139 h 2102199"/>
              <a:gd name="connsiteX284" fmla="*/ 1701892 w 12191684"/>
              <a:gd name="connsiteY284" fmla="*/ 369402 h 2102199"/>
              <a:gd name="connsiteX285" fmla="*/ 1857529 w 12191684"/>
              <a:gd name="connsiteY285" fmla="*/ 343774 h 2102199"/>
              <a:gd name="connsiteX286" fmla="*/ 2017536 w 12191684"/>
              <a:gd name="connsiteY286" fmla="*/ 336422 h 2102199"/>
              <a:gd name="connsiteX287" fmla="*/ 2135496 w 12191684"/>
              <a:gd name="connsiteY287" fmla="*/ 345483 h 2102199"/>
              <a:gd name="connsiteX288" fmla="*/ 2157769 w 12191684"/>
              <a:gd name="connsiteY288" fmla="*/ 347692 h 2102199"/>
              <a:gd name="connsiteX289" fmla="*/ 2196029 w 12191684"/>
              <a:gd name="connsiteY289" fmla="*/ 354920 h 2102199"/>
              <a:gd name="connsiteX290" fmla="*/ 2290081 w 12191684"/>
              <a:gd name="connsiteY290" fmla="*/ 374604 h 2102199"/>
              <a:gd name="connsiteX291" fmla="*/ 2415199 w 12191684"/>
              <a:gd name="connsiteY291" fmla="*/ 416075 h 2102199"/>
              <a:gd name="connsiteX292" fmla="*/ 2533493 w 12191684"/>
              <a:gd name="connsiteY292" fmla="*/ 471151 h 2102199"/>
              <a:gd name="connsiteX293" fmla="*/ 2643459 w 12191684"/>
              <a:gd name="connsiteY293" fmla="*/ 537824 h 2102199"/>
              <a:gd name="connsiteX294" fmla="*/ 2746621 w 12191684"/>
              <a:gd name="connsiteY294" fmla="*/ 615514 h 2102199"/>
              <a:gd name="connsiteX295" fmla="*/ 2835133 w 12191684"/>
              <a:gd name="connsiteY295" fmla="*/ 695831 h 2102199"/>
              <a:gd name="connsiteX296" fmla="*/ 3364178 w 12191684"/>
              <a:gd name="connsiteY296" fmla="*/ 1132655 h 2102199"/>
              <a:gd name="connsiteX297" fmla="*/ 3924196 w 12191684"/>
              <a:gd name="connsiteY297" fmla="*/ 1397425 h 2102199"/>
              <a:gd name="connsiteX298" fmla="*/ 4539503 w 12191684"/>
              <a:gd name="connsiteY298" fmla="*/ 1465026 h 2102199"/>
              <a:gd name="connsiteX299" fmla="*/ 5321293 w 12191684"/>
              <a:gd name="connsiteY299" fmla="*/ 1304390 h 2102199"/>
              <a:gd name="connsiteX300" fmla="*/ 5702707 w 12191684"/>
              <a:gd name="connsiteY300" fmla="*/ 1163931 h 2102199"/>
              <a:gd name="connsiteX301" fmla="*/ 5736561 w 12191684"/>
              <a:gd name="connsiteY301" fmla="*/ 1153336 h 2102199"/>
              <a:gd name="connsiteX302" fmla="*/ 5777183 w 12191684"/>
              <a:gd name="connsiteY302" fmla="*/ 1144063 h 2102199"/>
              <a:gd name="connsiteX303" fmla="*/ 5815982 w 12191684"/>
              <a:gd name="connsiteY303" fmla="*/ 1138428 h 2102199"/>
              <a:gd name="connsiteX304" fmla="*/ 5855414 w 12191684"/>
              <a:gd name="connsiteY304" fmla="*/ 1135931 h 2102199"/>
              <a:gd name="connsiteX305" fmla="*/ 5895366 w 12191684"/>
              <a:gd name="connsiteY305" fmla="*/ 1136595 h 2102199"/>
              <a:gd name="connsiteX306" fmla="*/ 5935857 w 12191684"/>
              <a:gd name="connsiteY306" fmla="*/ 1140424 h 2102199"/>
              <a:gd name="connsiteX307" fmla="*/ 5976943 w 12191684"/>
              <a:gd name="connsiteY307" fmla="*/ 1147418 h 2102199"/>
              <a:gd name="connsiteX308" fmla="*/ 6018476 w 12191684"/>
              <a:gd name="connsiteY308" fmla="*/ 1157541 h 2102199"/>
              <a:gd name="connsiteX309" fmla="*/ 6060528 w 12191684"/>
              <a:gd name="connsiteY309" fmla="*/ 1170761 h 2102199"/>
              <a:gd name="connsiteX310" fmla="*/ 6104310 w 12191684"/>
              <a:gd name="connsiteY310" fmla="*/ 1187516 h 2102199"/>
              <a:gd name="connsiteX311" fmla="*/ 6145360 w 12191684"/>
              <a:gd name="connsiteY311" fmla="*/ 1205936 h 2102199"/>
              <a:gd name="connsiteX312" fmla="*/ 6961989 w 12191684"/>
              <a:gd name="connsiteY312" fmla="*/ 1540275 h 2102199"/>
              <a:gd name="connsiteX313" fmla="*/ 7386423 w 12191684"/>
              <a:gd name="connsiteY313" fmla="*/ 1597940 h 2102199"/>
              <a:gd name="connsiteX314" fmla="*/ 8036700 w 12191684"/>
              <a:gd name="connsiteY314" fmla="*/ 1410138 h 2102199"/>
              <a:gd name="connsiteX315" fmla="*/ 8702351 w 12191684"/>
              <a:gd name="connsiteY315" fmla="*/ 830131 h 2102199"/>
              <a:gd name="connsiteX316" fmla="*/ 9234669 w 12191684"/>
              <a:gd name="connsiteY316" fmla="*/ 344105 h 2102199"/>
              <a:gd name="connsiteX317" fmla="*/ 10361546 w 12191684"/>
              <a:gd name="connsiteY317" fmla="*/ 1030505 h 2102199"/>
              <a:gd name="connsiteX318" fmla="*/ 10616819 w 12191684"/>
              <a:gd name="connsiteY318" fmla="*/ 1257760 h 2102199"/>
              <a:gd name="connsiteX319" fmla="*/ 11334396 w 12191684"/>
              <a:gd name="connsiteY319" fmla="*/ 1828133 h 2102199"/>
              <a:gd name="connsiteX320" fmla="*/ 12191424 w 12191684"/>
              <a:gd name="connsiteY320" fmla="*/ 2102200 h 2102199"/>
              <a:gd name="connsiteX321" fmla="*/ 12191684 w 12191684"/>
              <a:gd name="connsiteY321" fmla="*/ 2100360 h 2102199"/>
              <a:gd name="connsiteX322" fmla="*/ 11335344 w 12191684"/>
              <a:gd name="connsiteY322" fmla="*/ 1826536 h 2102199"/>
              <a:gd name="connsiteX323" fmla="*/ 9233813 w 12191684"/>
              <a:gd name="connsiteY323" fmla="*/ 341867 h 2102199"/>
              <a:gd name="connsiteX324" fmla="*/ 9218457 w 12191684"/>
              <a:gd name="connsiteY324" fmla="*/ 337048 h 2102199"/>
              <a:gd name="connsiteX325" fmla="*/ 9192262 w 12191684"/>
              <a:gd name="connsiteY325" fmla="*/ 329173 h 2102199"/>
              <a:gd name="connsiteX326" fmla="*/ 9230615 w 12191684"/>
              <a:gd name="connsiteY326" fmla="*/ 303726 h 2102199"/>
              <a:gd name="connsiteX327" fmla="*/ 9271033 w 12191684"/>
              <a:gd name="connsiteY327" fmla="*/ 313817 h 2102199"/>
              <a:gd name="connsiteX328" fmla="*/ 9271739 w 12191684"/>
              <a:gd name="connsiteY328" fmla="*/ 314008 h 2102199"/>
              <a:gd name="connsiteX329" fmla="*/ 9233813 w 12191684"/>
              <a:gd name="connsiteY329" fmla="*/ 341867 h 2102199"/>
              <a:gd name="connsiteX330" fmla="*/ 2101326 w 12191684"/>
              <a:gd name="connsiteY330" fmla="*/ 336221 h 2102199"/>
              <a:gd name="connsiteX331" fmla="*/ 2160464 w 12191684"/>
              <a:gd name="connsiteY331" fmla="*/ 337348 h 2102199"/>
              <a:gd name="connsiteX332" fmla="*/ 2214917 w 12191684"/>
              <a:gd name="connsiteY332" fmla="*/ 352140 h 2102199"/>
              <a:gd name="connsiteX333" fmla="*/ 2157769 w 12191684"/>
              <a:gd name="connsiteY333" fmla="*/ 345821 h 2102199"/>
              <a:gd name="connsiteX334" fmla="*/ 2101326 w 12191684"/>
              <a:gd name="connsiteY334" fmla="*/ 336221 h 2102199"/>
              <a:gd name="connsiteX335" fmla="*/ 1538003 w 12191684"/>
              <a:gd name="connsiteY335" fmla="*/ 405510 h 2102199"/>
              <a:gd name="connsiteX336" fmla="*/ 1608600 w 12191684"/>
              <a:gd name="connsiteY336" fmla="*/ 377407 h 2102199"/>
              <a:gd name="connsiteX337" fmla="*/ 1682797 w 12191684"/>
              <a:gd name="connsiteY337" fmla="*/ 364146 h 2102199"/>
              <a:gd name="connsiteX338" fmla="*/ 1612261 w 12191684"/>
              <a:gd name="connsiteY338" fmla="*/ 386800 h 2102199"/>
              <a:gd name="connsiteX339" fmla="*/ 1538003 w 12191684"/>
              <a:gd name="connsiteY339" fmla="*/ 405510 h 2102199"/>
              <a:gd name="connsiteX340" fmla="*/ 1593040 w 12191684"/>
              <a:gd name="connsiteY340" fmla="*/ 393284 h 2102199"/>
              <a:gd name="connsiteX341" fmla="*/ 1518921 w 12191684"/>
              <a:gd name="connsiteY341" fmla="*/ 419382 h 2102199"/>
              <a:gd name="connsiteX342" fmla="*/ 1454341 w 12191684"/>
              <a:gd name="connsiteY342" fmla="*/ 440781 h 2102199"/>
              <a:gd name="connsiteX343" fmla="*/ 1523922 w 12191684"/>
              <a:gd name="connsiteY343" fmla="*/ 411303 h 2102199"/>
              <a:gd name="connsiteX344" fmla="*/ 1593040 w 12191684"/>
              <a:gd name="connsiteY344" fmla="*/ 393284 h 2102199"/>
              <a:gd name="connsiteX345" fmla="*/ 8780620 w 12191684"/>
              <a:gd name="connsiteY345" fmla="*/ 253210 h 2102199"/>
              <a:gd name="connsiteX346" fmla="*/ 8572828 w 12191684"/>
              <a:gd name="connsiteY346" fmla="*/ 278719 h 2102199"/>
              <a:gd name="connsiteX347" fmla="*/ 7841587 w 12191684"/>
              <a:gd name="connsiteY347" fmla="*/ 485433 h 2102199"/>
              <a:gd name="connsiteX348" fmla="*/ 7488487 w 12191684"/>
              <a:gd name="connsiteY348" fmla="*/ 621800 h 2102199"/>
              <a:gd name="connsiteX349" fmla="*/ 6116822 w 12191684"/>
              <a:gd name="connsiteY349" fmla="*/ 1060459 h 2102199"/>
              <a:gd name="connsiteX350" fmla="*/ 5949708 w 12191684"/>
              <a:gd name="connsiteY350" fmla="*/ 1101437 h 2102199"/>
              <a:gd name="connsiteX351" fmla="*/ 5929797 w 12191684"/>
              <a:gd name="connsiteY351" fmla="*/ 1090891 h 2102199"/>
              <a:gd name="connsiteX352" fmla="*/ 6091873 w 12191684"/>
              <a:gd name="connsiteY352" fmla="*/ 1036679 h 2102199"/>
              <a:gd name="connsiteX353" fmla="*/ 7079540 w 12191684"/>
              <a:gd name="connsiteY353" fmla="*/ 677651 h 2102199"/>
              <a:gd name="connsiteX354" fmla="*/ 7434424 w 12191684"/>
              <a:gd name="connsiteY354" fmla="*/ 544864 h 2102199"/>
              <a:gd name="connsiteX355" fmla="*/ 7787153 w 12191684"/>
              <a:gd name="connsiteY355" fmla="*/ 422783 h 2102199"/>
              <a:gd name="connsiteX356" fmla="*/ 8747230 w 12191684"/>
              <a:gd name="connsiteY356" fmla="*/ 250328 h 2102199"/>
              <a:gd name="connsiteX357" fmla="*/ 8780620 w 12191684"/>
              <a:gd name="connsiteY357" fmla="*/ 253210 h 2102199"/>
              <a:gd name="connsiteX358" fmla="*/ 8957011 w 12191684"/>
              <a:gd name="connsiteY358" fmla="*/ 248672 h 2102199"/>
              <a:gd name="connsiteX359" fmla="*/ 8924570 w 12191684"/>
              <a:gd name="connsiteY359" fmla="*/ 254268 h 2102199"/>
              <a:gd name="connsiteX360" fmla="*/ 8889470 w 12191684"/>
              <a:gd name="connsiteY360" fmla="*/ 251868 h 2102199"/>
              <a:gd name="connsiteX361" fmla="*/ 8920368 w 12191684"/>
              <a:gd name="connsiteY361" fmla="*/ 248668 h 2102199"/>
              <a:gd name="connsiteX362" fmla="*/ 8957011 w 12191684"/>
              <a:gd name="connsiteY362" fmla="*/ 248672 h 2102199"/>
              <a:gd name="connsiteX363" fmla="*/ 9504703 w 12191684"/>
              <a:gd name="connsiteY363" fmla="*/ 153510 h 2102199"/>
              <a:gd name="connsiteX364" fmla="*/ 9487581 w 12191684"/>
              <a:gd name="connsiteY364" fmla="*/ 160932 h 2102199"/>
              <a:gd name="connsiteX365" fmla="*/ 9464509 w 12191684"/>
              <a:gd name="connsiteY365" fmla="*/ 161896 h 2102199"/>
              <a:gd name="connsiteX366" fmla="*/ 9472875 w 12191684"/>
              <a:gd name="connsiteY366" fmla="*/ 158835 h 2102199"/>
              <a:gd name="connsiteX367" fmla="*/ 9504703 w 12191684"/>
              <a:gd name="connsiteY367" fmla="*/ 153510 h 2102199"/>
              <a:gd name="connsiteX368" fmla="*/ 9483008 w 12191684"/>
              <a:gd name="connsiteY368" fmla="*/ 155250 h 2102199"/>
              <a:gd name="connsiteX369" fmla="*/ 9516397 w 12191684"/>
              <a:gd name="connsiteY369" fmla="*/ 143904 h 2102199"/>
              <a:gd name="connsiteX370" fmla="*/ 9542313 w 12191684"/>
              <a:gd name="connsiteY370" fmla="*/ 138074 h 2102199"/>
              <a:gd name="connsiteX371" fmla="*/ 9511693 w 12191684"/>
              <a:gd name="connsiteY371" fmla="*/ 150573 h 2102199"/>
              <a:gd name="connsiteX372" fmla="*/ 9483008 w 12191684"/>
              <a:gd name="connsiteY372" fmla="*/ 155250 h 2102199"/>
              <a:gd name="connsiteX373" fmla="*/ 1949753 w 12191684"/>
              <a:gd name="connsiteY373" fmla="*/ 317842 h 2102199"/>
              <a:gd name="connsiteX374" fmla="*/ 1953881 w 12191684"/>
              <a:gd name="connsiteY374" fmla="*/ 317132 h 2102199"/>
              <a:gd name="connsiteX375" fmla="*/ 2019786 w 12191684"/>
              <a:gd name="connsiteY375" fmla="*/ 306721 h 2102199"/>
              <a:gd name="connsiteX376" fmla="*/ 2085115 w 12191684"/>
              <a:gd name="connsiteY376" fmla="*/ 319452 h 2102199"/>
              <a:gd name="connsiteX377" fmla="*/ 2016886 w 12191684"/>
              <a:gd name="connsiteY377" fmla="*/ 324522 h 2102199"/>
              <a:gd name="connsiteX378" fmla="*/ 1949753 w 12191684"/>
              <a:gd name="connsiteY378" fmla="*/ 317842 h 2102199"/>
              <a:gd name="connsiteX379" fmla="*/ 1870481 w 12191684"/>
              <a:gd name="connsiteY379" fmla="*/ 313376 h 2102199"/>
              <a:gd name="connsiteX380" fmla="*/ 1893329 w 12191684"/>
              <a:gd name="connsiteY380" fmla="*/ 307671 h 2102199"/>
              <a:gd name="connsiteX381" fmla="*/ 1944195 w 12191684"/>
              <a:gd name="connsiteY381" fmla="*/ 295557 h 2102199"/>
              <a:gd name="connsiteX382" fmla="*/ 2013985 w 12191684"/>
              <a:gd name="connsiteY382" fmla="*/ 305717 h 2102199"/>
              <a:gd name="connsiteX383" fmla="*/ 1953565 w 12191684"/>
              <a:gd name="connsiteY383" fmla="*/ 315299 h 2102199"/>
              <a:gd name="connsiteX384" fmla="*/ 1942242 w 12191684"/>
              <a:gd name="connsiteY384" fmla="*/ 317245 h 2102199"/>
              <a:gd name="connsiteX385" fmla="*/ 1870481 w 12191684"/>
              <a:gd name="connsiteY385" fmla="*/ 313376 h 2102199"/>
              <a:gd name="connsiteX386" fmla="*/ 1934416 w 12191684"/>
              <a:gd name="connsiteY386" fmla="*/ 318591 h 2102199"/>
              <a:gd name="connsiteX387" fmla="*/ 1862859 w 12191684"/>
              <a:gd name="connsiteY387" fmla="*/ 331752 h 2102199"/>
              <a:gd name="connsiteX388" fmla="*/ 1790181 w 12191684"/>
              <a:gd name="connsiteY388" fmla="*/ 334605 h 2102199"/>
              <a:gd name="connsiteX389" fmla="*/ 1863361 w 12191684"/>
              <a:gd name="connsiteY389" fmla="*/ 315167 h 2102199"/>
              <a:gd name="connsiteX390" fmla="*/ 1934416 w 12191684"/>
              <a:gd name="connsiteY390" fmla="*/ 318591 h 2102199"/>
              <a:gd name="connsiteX391" fmla="*/ 9408867 w 12191684"/>
              <a:gd name="connsiteY391" fmla="*/ 180989 h 2102199"/>
              <a:gd name="connsiteX392" fmla="*/ 9383899 w 12191684"/>
              <a:gd name="connsiteY392" fmla="*/ 181438 h 2102199"/>
              <a:gd name="connsiteX393" fmla="*/ 9427086 w 12191684"/>
              <a:gd name="connsiteY393" fmla="*/ 167755 h 2102199"/>
              <a:gd name="connsiteX394" fmla="*/ 9436734 w 12191684"/>
              <a:gd name="connsiteY394" fmla="*/ 165763 h 2102199"/>
              <a:gd name="connsiteX395" fmla="*/ 9450046 w 12191684"/>
              <a:gd name="connsiteY395" fmla="*/ 164838 h 2102199"/>
              <a:gd name="connsiteX396" fmla="*/ 9410391 w 12191684"/>
              <a:gd name="connsiteY396" fmla="*/ 180354 h 2102199"/>
              <a:gd name="connsiteX397" fmla="*/ 9408867 w 12191684"/>
              <a:gd name="connsiteY397" fmla="*/ 180989 h 2102199"/>
              <a:gd name="connsiteX398" fmla="*/ 9403828 w 12191684"/>
              <a:gd name="connsiteY398" fmla="*/ 183079 h 2102199"/>
              <a:gd name="connsiteX399" fmla="*/ 9347535 w 12191684"/>
              <a:gd name="connsiteY399" fmla="*/ 207511 h 2102199"/>
              <a:gd name="connsiteX400" fmla="*/ 9309088 w 12191684"/>
              <a:gd name="connsiteY400" fmla="*/ 208497 h 2102199"/>
              <a:gd name="connsiteX401" fmla="*/ 9377002 w 12191684"/>
              <a:gd name="connsiteY401" fmla="*/ 183719 h 2102199"/>
              <a:gd name="connsiteX402" fmla="*/ 9403828 w 12191684"/>
              <a:gd name="connsiteY402" fmla="*/ 183079 h 2102199"/>
              <a:gd name="connsiteX403" fmla="*/ 9343407 w 12191684"/>
              <a:gd name="connsiteY403" fmla="*/ 209398 h 2102199"/>
              <a:gd name="connsiteX404" fmla="*/ 9306969 w 12191684"/>
              <a:gd name="connsiteY404" fmla="*/ 226664 h 2102199"/>
              <a:gd name="connsiteX405" fmla="*/ 9267389 w 12191684"/>
              <a:gd name="connsiteY405" fmla="*/ 225428 h 2102199"/>
              <a:gd name="connsiteX406" fmla="*/ 9304013 w 12191684"/>
              <a:gd name="connsiteY406" fmla="*/ 210488 h 2102199"/>
              <a:gd name="connsiteX407" fmla="*/ 9343407 w 12191684"/>
              <a:gd name="connsiteY407" fmla="*/ 209398 h 2102199"/>
              <a:gd name="connsiteX408" fmla="*/ 2177512 w 12191684"/>
              <a:gd name="connsiteY408" fmla="*/ 287083 h 2102199"/>
              <a:gd name="connsiteX409" fmla="*/ 2249441 w 12191684"/>
              <a:gd name="connsiteY409" fmla="*/ 280630 h 2102199"/>
              <a:gd name="connsiteX410" fmla="*/ 2308690 w 12191684"/>
              <a:gd name="connsiteY410" fmla="*/ 312484 h 2102199"/>
              <a:gd name="connsiteX411" fmla="*/ 2239365 w 12191684"/>
              <a:gd name="connsiteY411" fmla="*/ 313062 h 2102199"/>
              <a:gd name="connsiteX412" fmla="*/ 2177512 w 12191684"/>
              <a:gd name="connsiteY412" fmla="*/ 287083 h 2102199"/>
              <a:gd name="connsiteX413" fmla="*/ 2235107 w 12191684"/>
              <a:gd name="connsiteY413" fmla="*/ 313136 h 2102199"/>
              <a:gd name="connsiteX414" fmla="*/ 2165967 w 12191684"/>
              <a:gd name="connsiteY414" fmla="*/ 315213 h 2102199"/>
              <a:gd name="connsiteX415" fmla="*/ 2101977 w 12191684"/>
              <a:gd name="connsiteY415" fmla="*/ 295555 h 2102199"/>
              <a:gd name="connsiteX416" fmla="*/ 2173441 w 12191684"/>
              <a:gd name="connsiteY416" fmla="*/ 287499 h 2102199"/>
              <a:gd name="connsiteX417" fmla="*/ 2235107 w 12191684"/>
              <a:gd name="connsiteY417" fmla="*/ 313136 h 2102199"/>
              <a:gd name="connsiteX418" fmla="*/ 5851658 w 12191684"/>
              <a:gd name="connsiteY418" fmla="*/ 1114549 h 2102199"/>
              <a:gd name="connsiteX419" fmla="*/ 5834573 w 12191684"/>
              <a:gd name="connsiteY419" fmla="*/ 1110305 h 2102199"/>
              <a:gd name="connsiteX420" fmla="*/ 5833867 w 12191684"/>
              <a:gd name="connsiteY420" fmla="*/ 1110134 h 2102199"/>
              <a:gd name="connsiteX421" fmla="*/ 5849576 w 12191684"/>
              <a:gd name="connsiteY421" fmla="*/ 1103562 h 2102199"/>
              <a:gd name="connsiteX422" fmla="*/ 5860154 w 12191684"/>
              <a:gd name="connsiteY422" fmla="*/ 1106961 h 2102199"/>
              <a:gd name="connsiteX423" fmla="*/ 5867609 w 12191684"/>
              <a:gd name="connsiteY423" fmla="*/ 1109355 h 2102199"/>
              <a:gd name="connsiteX424" fmla="*/ 5851658 w 12191684"/>
              <a:gd name="connsiteY424" fmla="*/ 1114549 h 2102199"/>
              <a:gd name="connsiteX425" fmla="*/ 5870640 w 12191684"/>
              <a:gd name="connsiteY425" fmla="*/ 1110326 h 2102199"/>
              <a:gd name="connsiteX426" fmla="*/ 5888580 w 12191684"/>
              <a:gd name="connsiteY426" fmla="*/ 1116087 h 2102199"/>
              <a:gd name="connsiteX427" fmla="*/ 5872852 w 12191684"/>
              <a:gd name="connsiteY427" fmla="*/ 1119814 h 2102199"/>
              <a:gd name="connsiteX428" fmla="*/ 5855060 w 12191684"/>
              <a:gd name="connsiteY428" fmla="*/ 1115395 h 2102199"/>
              <a:gd name="connsiteX429" fmla="*/ 5870640 w 12191684"/>
              <a:gd name="connsiteY429" fmla="*/ 1110326 h 2102199"/>
              <a:gd name="connsiteX430" fmla="*/ 5830985 w 12191684"/>
              <a:gd name="connsiteY430" fmla="*/ 1111333 h 2102199"/>
              <a:gd name="connsiteX431" fmla="*/ 5834127 w 12191684"/>
              <a:gd name="connsiteY431" fmla="*/ 1112108 h 2102199"/>
              <a:gd name="connsiteX432" fmla="*/ 5848312 w 12191684"/>
              <a:gd name="connsiteY432" fmla="*/ 1115635 h 2102199"/>
              <a:gd name="connsiteX433" fmla="*/ 5832658 w 12191684"/>
              <a:gd name="connsiteY433" fmla="*/ 1120705 h 2102199"/>
              <a:gd name="connsiteX434" fmla="*/ 5815610 w 12191684"/>
              <a:gd name="connsiteY434" fmla="*/ 1117740 h 2102199"/>
              <a:gd name="connsiteX435" fmla="*/ 5830985 w 12191684"/>
              <a:gd name="connsiteY435" fmla="*/ 1111333 h 2102199"/>
              <a:gd name="connsiteX436" fmla="*/ 5812654 w 12191684"/>
              <a:gd name="connsiteY436" fmla="*/ 1117227 h 2102199"/>
              <a:gd name="connsiteX437" fmla="*/ 5795718 w 12191684"/>
              <a:gd name="connsiteY437" fmla="*/ 1114280 h 2102199"/>
              <a:gd name="connsiteX438" fmla="*/ 5605494 w 12191684"/>
              <a:gd name="connsiteY438" fmla="*/ 1081530 h 2102199"/>
              <a:gd name="connsiteX439" fmla="*/ 4579418 w 12191684"/>
              <a:gd name="connsiteY439" fmla="*/ 871262 h 2102199"/>
              <a:gd name="connsiteX440" fmla="*/ 3658623 w 12191684"/>
              <a:gd name="connsiteY440" fmla="*/ 629303 h 2102199"/>
              <a:gd name="connsiteX441" fmla="*/ 3231066 w 12191684"/>
              <a:gd name="connsiteY441" fmla="*/ 511406 h 2102199"/>
              <a:gd name="connsiteX442" fmla="*/ 2759114 w 12191684"/>
              <a:gd name="connsiteY442" fmla="*/ 401723 h 2102199"/>
              <a:gd name="connsiteX443" fmla="*/ 2441152 w 12191684"/>
              <a:gd name="connsiteY443" fmla="*/ 354691 h 2102199"/>
              <a:gd name="connsiteX444" fmla="*/ 2387163 w 12191684"/>
              <a:gd name="connsiteY444" fmla="*/ 315367 h 2102199"/>
              <a:gd name="connsiteX445" fmla="*/ 2723047 w 12191684"/>
              <a:gd name="connsiteY445" fmla="*/ 339424 h 2102199"/>
              <a:gd name="connsiteX446" fmla="*/ 3211508 w 12191684"/>
              <a:gd name="connsiteY446" fmla="*/ 424699 h 2102199"/>
              <a:gd name="connsiteX447" fmla="*/ 4160971 w 12191684"/>
              <a:gd name="connsiteY447" fmla="*/ 671914 h 2102199"/>
              <a:gd name="connsiteX448" fmla="*/ 4584642 w 12191684"/>
              <a:gd name="connsiteY448" fmla="*/ 788500 h 2102199"/>
              <a:gd name="connsiteX449" fmla="*/ 4702639 w 12191684"/>
              <a:gd name="connsiteY449" fmla="*/ 820424 h 2102199"/>
              <a:gd name="connsiteX450" fmla="*/ 5621966 w 12191684"/>
              <a:gd name="connsiteY450" fmla="*/ 1060016 h 2102199"/>
              <a:gd name="connsiteX451" fmla="*/ 5828345 w 12191684"/>
              <a:gd name="connsiteY451" fmla="*/ 1110675 h 2102199"/>
              <a:gd name="connsiteX452" fmla="*/ 5812654 w 12191684"/>
              <a:gd name="connsiteY452" fmla="*/ 1117227 h 2102199"/>
              <a:gd name="connsiteX453" fmla="*/ 5831227 w 12191684"/>
              <a:gd name="connsiteY453" fmla="*/ 1109476 h 2102199"/>
              <a:gd name="connsiteX454" fmla="*/ 5622394 w 12191684"/>
              <a:gd name="connsiteY454" fmla="*/ 1058211 h 2102199"/>
              <a:gd name="connsiteX455" fmla="*/ 4703123 w 12191684"/>
              <a:gd name="connsiteY455" fmla="*/ 818634 h 2102199"/>
              <a:gd name="connsiteX456" fmla="*/ 4585126 w 12191684"/>
              <a:gd name="connsiteY456" fmla="*/ 786710 h 2102199"/>
              <a:gd name="connsiteX457" fmla="*/ 4161454 w 12191684"/>
              <a:gd name="connsiteY457" fmla="*/ 670127 h 2102199"/>
              <a:gd name="connsiteX458" fmla="*/ 3211899 w 12191684"/>
              <a:gd name="connsiteY458" fmla="*/ 422889 h 2102199"/>
              <a:gd name="connsiteX459" fmla="*/ 2723252 w 12191684"/>
              <a:gd name="connsiteY459" fmla="*/ 337582 h 2102199"/>
              <a:gd name="connsiteX460" fmla="*/ 2384430 w 12191684"/>
              <a:gd name="connsiteY460" fmla="*/ 313449 h 2102199"/>
              <a:gd name="connsiteX461" fmla="*/ 2327598 w 12191684"/>
              <a:gd name="connsiteY461" fmla="*/ 275438 h 2102199"/>
              <a:gd name="connsiteX462" fmla="*/ 2687297 w 12191684"/>
              <a:gd name="connsiteY462" fmla="*/ 275300 h 2102199"/>
              <a:gd name="connsiteX463" fmla="*/ 3192415 w 12191684"/>
              <a:gd name="connsiteY463" fmla="*/ 336199 h 2102199"/>
              <a:gd name="connsiteX464" fmla="*/ 4590294 w 12191684"/>
              <a:gd name="connsiteY464" fmla="*/ 703937 h 2102199"/>
              <a:gd name="connsiteX465" fmla="*/ 5150535 w 12191684"/>
              <a:gd name="connsiteY465" fmla="*/ 881516 h 2102199"/>
              <a:gd name="connsiteX466" fmla="*/ 5638754 w 12191684"/>
              <a:gd name="connsiteY466" fmla="*/ 1036673 h 2102199"/>
              <a:gd name="connsiteX467" fmla="*/ 5847178 w 12191684"/>
              <a:gd name="connsiteY467" fmla="*/ 1102791 h 2102199"/>
              <a:gd name="connsiteX468" fmla="*/ 5831227 w 12191684"/>
              <a:gd name="connsiteY468" fmla="*/ 1109476 h 2102199"/>
              <a:gd name="connsiteX469" fmla="*/ 2381400 w 12191684"/>
              <a:gd name="connsiteY469" fmla="*/ 313384 h 2102199"/>
              <a:gd name="connsiteX470" fmla="*/ 2312483 w 12191684"/>
              <a:gd name="connsiteY470" fmla="*/ 312493 h 2102199"/>
              <a:gd name="connsiteX471" fmla="*/ 2252973 w 12191684"/>
              <a:gd name="connsiteY471" fmla="*/ 280355 h 2102199"/>
              <a:gd name="connsiteX472" fmla="*/ 2324846 w 12191684"/>
              <a:gd name="connsiteY472" fmla="*/ 275586 h 2102199"/>
              <a:gd name="connsiteX473" fmla="*/ 2381400 w 12191684"/>
              <a:gd name="connsiteY473" fmla="*/ 313384 h 2102199"/>
              <a:gd name="connsiteX474" fmla="*/ 2312000 w 12191684"/>
              <a:gd name="connsiteY474" fmla="*/ 314350 h 2102199"/>
              <a:gd name="connsiteX475" fmla="*/ 2367977 w 12191684"/>
              <a:gd name="connsiteY475" fmla="*/ 347537 h 2102199"/>
              <a:gd name="connsiteX476" fmla="*/ 2302128 w 12191684"/>
              <a:gd name="connsiteY476" fmla="*/ 342371 h 2102199"/>
              <a:gd name="connsiteX477" fmla="*/ 2243399 w 12191684"/>
              <a:gd name="connsiteY477" fmla="*/ 314852 h 2102199"/>
              <a:gd name="connsiteX478" fmla="*/ 2312000 w 12191684"/>
              <a:gd name="connsiteY478" fmla="*/ 314350 h 2102199"/>
              <a:gd name="connsiteX479" fmla="*/ 2315755 w 12191684"/>
              <a:gd name="connsiteY479" fmla="*/ 314358 h 2102199"/>
              <a:gd name="connsiteX480" fmla="*/ 2384152 w 12191684"/>
              <a:gd name="connsiteY480" fmla="*/ 315300 h 2102199"/>
              <a:gd name="connsiteX481" fmla="*/ 2437694 w 12191684"/>
              <a:gd name="connsiteY481" fmla="*/ 354319 h 2102199"/>
              <a:gd name="connsiteX482" fmla="*/ 2372142 w 12191684"/>
              <a:gd name="connsiteY482" fmla="*/ 347909 h 2102199"/>
              <a:gd name="connsiteX483" fmla="*/ 2315755 w 12191684"/>
              <a:gd name="connsiteY483" fmla="*/ 314358 h 2102199"/>
              <a:gd name="connsiteX484" fmla="*/ 2440575 w 12191684"/>
              <a:gd name="connsiteY484" fmla="*/ 356502 h 2102199"/>
              <a:gd name="connsiteX485" fmla="*/ 2491236 w 12191684"/>
              <a:gd name="connsiteY485" fmla="*/ 395948 h 2102199"/>
              <a:gd name="connsiteX486" fmla="*/ 2428993 w 12191684"/>
              <a:gd name="connsiteY486" fmla="*/ 384255 h 2102199"/>
              <a:gd name="connsiteX487" fmla="*/ 2375655 w 12191684"/>
              <a:gd name="connsiteY487" fmla="*/ 350095 h 2102199"/>
              <a:gd name="connsiteX488" fmla="*/ 2440575 w 12191684"/>
              <a:gd name="connsiteY488" fmla="*/ 356502 h 2102199"/>
              <a:gd name="connsiteX489" fmla="*/ 2444015 w 12191684"/>
              <a:gd name="connsiteY489" fmla="*/ 356870 h 2102199"/>
              <a:gd name="connsiteX490" fmla="*/ 2758780 w 12191684"/>
              <a:gd name="connsiteY490" fmla="*/ 403552 h 2102199"/>
              <a:gd name="connsiteX491" fmla="*/ 3230583 w 12191684"/>
              <a:gd name="connsiteY491" fmla="*/ 513202 h 2102199"/>
              <a:gd name="connsiteX492" fmla="*/ 3658121 w 12191684"/>
              <a:gd name="connsiteY492" fmla="*/ 631093 h 2102199"/>
              <a:gd name="connsiteX493" fmla="*/ 4579009 w 12191684"/>
              <a:gd name="connsiteY493" fmla="*/ 873074 h 2102199"/>
              <a:gd name="connsiteX494" fmla="*/ 5605178 w 12191684"/>
              <a:gd name="connsiteY494" fmla="*/ 1083363 h 2102199"/>
              <a:gd name="connsiteX495" fmla="*/ 5795383 w 12191684"/>
              <a:gd name="connsiteY495" fmla="*/ 1116111 h 2102199"/>
              <a:gd name="connsiteX496" fmla="*/ 5809457 w 12191684"/>
              <a:gd name="connsiteY496" fmla="*/ 1118558 h 2102199"/>
              <a:gd name="connsiteX497" fmla="*/ 5794101 w 12191684"/>
              <a:gd name="connsiteY497" fmla="*/ 1124931 h 2102199"/>
              <a:gd name="connsiteX498" fmla="*/ 5728604 w 12191684"/>
              <a:gd name="connsiteY498" fmla="*/ 1118508 h 2102199"/>
              <a:gd name="connsiteX499" fmla="*/ 5588595 w 12191684"/>
              <a:gd name="connsiteY499" fmla="*/ 1104852 h 2102199"/>
              <a:gd name="connsiteX500" fmla="*/ 4573710 w 12191684"/>
              <a:gd name="connsiteY500" fmla="*/ 955815 h 2102199"/>
              <a:gd name="connsiteX501" fmla="*/ 3250233 w 12191684"/>
              <a:gd name="connsiteY501" fmla="*/ 599927 h 2102199"/>
              <a:gd name="connsiteX502" fmla="*/ 2794995 w 12191684"/>
              <a:gd name="connsiteY502" fmla="*/ 465869 h 2102199"/>
              <a:gd name="connsiteX503" fmla="*/ 2495177 w 12191684"/>
              <a:gd name="connsiteY503" fmla="*/ 396727 h 2102199"/>
              <a:gd name="connsiteX504" fmla="*/ 2444015 w 12191684"/>
              <a:gd name="connsiteY504" fmla="*/ 356870 h 2102199"/>
              <a:gd name="connsiteX505" fmla="*/ 2794530 w 12191684"/>
              <a:gd name="connsiteY505" fmla="*/ 467669 h 2102199"/>
              <a:gd name="connsiteX506" fmla="*/ 3249676 w 12191684"/>
              <a:gd name="connsiteY506" fmla="*/ 601701 h 2102199"/>
              <a:gd name="connsiteX507" fmla="*/ 4573357 w 12191684"/>
              <a:gd name="connsiteY507" fmla="*/ 957641 h 2102199"/>
              <a:gd name="connsiteX508" fmla="*/ 5588409 w 12191684"/>
              <a:gd name="connsiteY508" fmla="*/ 1106704 h 2102199"/>
              <a:gd name="connsiteX509" fmla="*/ 5728418 w 12191684"/>
              <a:gd name="connsiteY509" fmla="*/ 1120357 h 2102199"/>
              <a:gd name="connsiteX510" fmla="*/ 5790456 w 12191684"/>
              <a:gd name="connsiteY510" fmla="*/ 1126442 h 2102199"/>
              <a:gd name="connsiteX511" fmla="*/ 5775584 w 12191684"/>
              <a:gd name="connsiteY511" fmla="*/ 1132577 h 2102199"/>
              <a:gd name="connsiteX512" fmla="*/ 5575135 w 12191684"/>
              <a:gd name="connsiteY512" fmla="*/ 1128258 h 2102199"/>
              <a:gd name="connsiteX513" fmla="*/ 5571677 w 12191684"/>
              <a:gd name="connsiteY513" fmla="*/ 1128180 h 2102199"/>
              <a:gd name="connsiteX514" fmla="*/ 4567985 w 12191684"/>
              <a:gd name="connsiteY514" fmla="*/ 1040371 h 2102199"/>
              <a:gd name="connsiteX515" fmla="*/ 3269401 w 12191684"/>
              <a:gd name="connsiteY515" fmla="*/ 688456 h 2102199"/>
              <a:gd name="connsiteX516" fmla="*/ 3154025 w 12191684"/>
              <a:gd name="connsiteY516" fmla="*/ 646126 h 2102199"/>
              <a:gd name="connsiteX517" fmla="*/ 2830857 w 12191684"/>
              <a:gd name="connsiteY517" fmla="*/ 530025 h 2102199"/>
              <a:gd name="connsiteX518" fmla="*/ 2547678 w 12191684"/>
              <a:gd name="connsiteY518" fmla="*/ 439594 h 2102199"/>
              <a:gd name="connsiteX519" fmla="*/ 2499918 w 12191684"/>
              <a:gd name="connsiteY519" fmla="*/ 400516 h 2102199"/>
              <a:gd name="connsiteX520" fmla="*/ 2498319 w 12191684"/>
              <a:gd name="connsiteY520" fmla="*/ 399252 h 2102199"/>
              <a:gd name="connsiteX521" fmla="*/ 2794530 w 12191684"/>
              <a:gd name="connsiteY521" fmla="*/ 467669 h 2102199"/>
              <a:gd name="connsiteX522" fmla="*/ 5793822 w 12191684"/>
              <a:gd name="connsiteY522" fmla="*/ 1126769 h 2102199"/>
              <a:gd name="connsiteX523" fmla="*/ 5809215 w 12191684"/>
              <a:gd name="connsiteY523" fmla="*/ 1128272 h 2102199"/>
              <a:gd name="connsiteX524" fmla="*/ 5794621 w 12191684"/>
              <a:gd name="connsiteY524" fmla="*/ 1132947 h 2102199"/>
              <a:gd name="connsiteX525" fmla="*/ 5779544 w 12191684"/>
              <a:gd name="connsiteY525" fmla="*/ 1132653 h 2102199"/>
              <a:gd name="connsiteX526" fmla="*/ 5793822 w 12191684"/>
              <a:gd name="connsiteY526" fmla="*/ 1126769 h 2102199"/>
              <a:gd name="connsiteX527" fmla="*/ 5797465 w 12191684"/>
              <a:gd name="connsiteY527" fmla="*/ 1125260 h 2102199"/>
              <a:gd name="connsiteX528" fmla="*/ 5812413 w 12191684"/>
              <a:gd name="connsiteY528" fmla="*/ 1119071 h 2102199"/>
              <a:gd name="connsiteX529" fmla="*/ 5828866 w 12191684"/>
              <a:gd name="connsiteY529" fmla="*/ 1121932 h 2102199"/>
              <a:gd name="connsiteX530" fmla="*/ 5813640 w 12191684"/>
              <a:gd name="connsiteY530" fmla="*/ 1126840 h 2102199"/>
              <a:gd name="connsiteX531" fmla="*/ 5797465 w 12191684"/>
              <a:gd name="connsiteY531" fmla="*/ 1125260 h 2102199"/>
              <a:gd name="connsiteX532" fmla="*/ 5832788 w 12191684"/>
              <a:gd name="connsiteY532" fmla="*/ 1122616 h 2102199"/>
              <a:gd name="connsiteX533" fmla="*/ 5849037 w 12191684"/>
              <a:gd name="connsiteY533" fmla="*/ 1125436 h 2102199"/>
              <a:gd name="connsiteX534" fmla="*/ 5834443 w 12191684"/>
              <a:gd name="connsiteY534" fmla="*/ 1128861 h 2102199"/>
              <a:gd name="connsiteX535" fmla="*/ 5818306 w 12191684"/>
              <a:gd name="connsiteY535" fmla="*/ 1127294 h 2102199"/>
              <a:gd name="connsiteX536" fmla="*/ 5832788 w 12191684"/>
              <a:gd name="connsiteY536" fmla="*/ 1122616 h 2102199"/>
              <a:gd name="connsiteX537" fmla="*/ 5836600 w 12191684"/>
              <a:gd name="connsiteY537" fmla="*/ 1121391 h 2102199"/>
              <a:gd name="connsiteX538" fmla="*/ 5851714 w 12191684"/>
              <a:gd name="connsiteY538" fmla="*/ 1116483 h 2102199"/>
              <a:gd name="connsiteX539" fmla="*/ 5868911 w 12191684"/>
              <a:gd name="connsiteY539" fmla="*/ 1120750 h 2102199"/>
              <a:gd name="connsiteX540" fmla="*/ 5853647 w 12191684"/>
              <a:gd name="connsiteY540" fmla="*/ 1124351 h 2102199"/>
              <a:gd name="connsiteX541" fmla="*/ 5836600 w 12191684"/>
              <a:gd name="connsiteY541" fmla="*/ 1121391 h 2102199"/>
              <a:gd name="connsiteX542" fmla="*/ 5872852 w 12191684"/>
              <a:gd name="connsiteY542" fmla="*/ 1121727 h 2102199"/>
              <a:gd name="connsiteX543" fmla="*/ 5888952 w 12191684"/>
              <a:gd name="connsiteY543" fmla="*/ 1125723 h 2102199"/>
              <a:gd name="connsiteX544" fmla="*/ 5874265 w 12191684"/>
              <a:gd name="connsiteY544" fmla="*/ 1127926 h 2102199"/>
              <a:gd name="connsiteX545" fmla="*/ 5858314 w 12191684"/>
              <a:gd name="connsiteY545" fmla="*/ 1125161 h 2102199"/>
              <a:gd name="connsiteX546" fmla="*/ 5872852 w 12191684"/>
              <a:gd name="connsiteY546" fmla="*/ 1121727 h 2102199"/>
              <a:gd name="connsiteX547" fmla="*/ 5876794 w 12191684"/>
              <a:gd name="connsiteY547" fmla="*/ 1120792 h 2102199"/>
              <a:gd name="connsiteX548" fmla="*/ 5892001 w 12191684"/>
              <a:gd name="connsiteY548" fmla="*/ 1117184 h 2102199"/>
              <a:gd name="connsiteX549" fmla="*/ 5909123 w 12191684"/>
              <a:gd name="connsiteY549" fmla="*/ 1122679 h 2102199"/>
              <a:gd name="connsiteX550" fmla="*/ 5893767 w 12191684"/>
              <a:gd name="connsiteY550" fmla="*/ 1125000 h 2102199"/>
              <a:gd name="connsiteX551" fmla="*/ 5876794 w 12191684"/>
              <a:gd name="connsiteY551" fmla="*/ 1120792 h 2102199"/>
              <a:gd name="connsiteX552" fmla="*/ 5895496 w 12191684"/>
              <a:gd name="connsiteY552" fmla="*/ 1116351 h 2102199"/>
              <a:gd name="connsiteX553" fmla="*/ 5911150 w 12191684"/>
              <a:gd name="connsiteY553" fmla="*/ 1112614 h 2102199"/>
              <a:gd name="connsiteX554" fmla="*/ 5929090 w 12191684"/>
              <a:gd name="connsiteY554" fmla="*/ 1119643 h 2102199"/>
              <a:gd name="connsiteX555" fmla="*/ 5913250 w 12191684"/>
              <a:gd name="connsiteY555" fmla="*/ 1122051 h 2102199"/>
              <a:gd name="connsiteX556" fmla="*/ 5895496 w 12191684"/>
              <a:gd name="connsiteY556" fmla="*/ 1116351 h 2102199"/>
              <a:gd name="connsiteX557" fmla="*/ 5913102 w 12191684"/>
              <a:gd name="connsiteY557" fmla="*/ 1123956 h 2102199"/>
              <a:gd name="connsiteX558" fmla="*/ 5929424 w 12191684"/>
              <a:gd name="connsiteY558" fmla="*/ 1129184 h 2102199"/>
              <a:gd name="connsiteX559" fmla="*/ 5914682 w 12191684"/>
              <a:gd name="connsiteY559" fmla="*/ 1130177 h 2102199"/>
              <a:gd name="connsiteX560" fmla="*/ 5898489 w 12191684"/>
              <a:gd name="connsiteY560" fmla="*/ 1126169 h 2102199"/>
              <a:gd name="connsiteX561" fmla="*/ 5913102 w 12191684"/>
              <a:gd name="connsiteY561" fmla="*/ 1123956 h 2102199"/>
              <a:gd name="connsiteX562" fmla="*/ 5917229 w 12191684"/>
              <a:gd name="connsiteY562" fmla="*/ 1123328 h 2102199"/>
              <a:gd name="connsiteX563" fmla="*/ 5932529 w 12191684"/>
              <a:gd name="connsiteY563" fmla="*/ 1120999 h 2102199"/>
              <a:gd name="connsiteX564" fmla="*/ 5949875 w 12191684"/>
              <a:gd name="connsiteY564" fmla="*/ 1127786 h 2102199"/>
              <a:gd name="connsiteX565" fmla="*/ 5934444 w 12191684"/>
              <a:gd name="connsiteY565" fmla="*/ 1128840 h 2102199"/>
              <a:gd name="connsiteX566" fmla="*/ 5917229 w 12191684"/>
              <a:gd name="connsiteY566" fmla="*/ 1123328 h 2102199"/>
              <a:gd name="connsiteX567" fmla="*/ 5936210 w 12191684"/>
              <a:gd name="connsiteY567" fmla="*/ 1120439 h 2102199"/>
              <a:gd name="connsiteX568" fmla="*/ 5952236 w 12191684"/>
              <a:gd name="connsiteY568" fmla="*/ 1117983 h 2102199"/>
              <a:gd name="connsiteX569" fmla="*/ 5970418 w 12191684"/>
              <a:gd name="connsiteY569" fmla="*/ 1126366 h 2102199"/>
              <a:gd name="connsiteX570" fmla="*/ 5954225 w 12191684"/>
              <a:gd name="connsiteY570" fmla="*/ 1127489 h 2102199"/>
              <a:gd name="connsiteX571" fmla="*/ 5936210 w 12191684"/>
              <a:gd name="connsiteY571" fmla="*/ 1120439 h 2102199"/>
              <a:gd name="connsiteX572" fmla="*/ 5953928 w 12191684"/>
              <a:gd name="connsiteY572" fmla="*/ 1129370 h 2102199"/>
              <a:gd name="connsiteX573" fmla="*/ 5970343 w 12191684"/>
              <a:gd name="connsiteY573" fmla="*/ 1135784 h 2102199"/>
              <a:gd name="connsiteX574" fmla="*/ 5955601 w 12191684"/>
              <a:gd name="connsiteY574" fmla="*/ 1135600 h 2102199"/>
              <a:gd name="connsiteX575" fmla="*/ 5939241 w 12191684"/>
              <a:gd name="connsiteY575" fmla="*/ 1130376 h 2102199"/>
              <a:gd name="connsiteX576" fmla="*/ 5953928 w 12191684"/>
              <a:gd name="connsiteY576" fmla="*/ 1129370 h 2102199"/>
              <a:gd name="connsiteX577" fmla="*/ 5958259 w 12191684"/>
              <a:gd name="connsiteY577" fmla="*/ 1129071 h 2102199"/>
              <a:gd name="connsiteX578" fmla="*/ 5973913 w 12191684"/>
              <a:gd name="connsiteY578" fmla="*/ 1127983 h 2102199"/>
              <a:gd name="connsiteX579" fmla="*/ 5991426 w 12191684"/>
              <a:gd name="connsiteY579" fmla="*/ 1136039 h 2102199"/>
              <a:gd name="connsiteX580" fmla="*/ 5975623 w 12191684"/>
              <a:gd name="connsiteY580" fmla="*/ 1135849 h 2102199"/>
              <a:gd name="connsiteX581" fmla="*/ 5958259 w 12191684"/>
              <a:gd name="connsiteY581" fmla="*/ 1129071 h 2102199"/>
              <a:gd name="connsiteX582" fmla="*/ 5977780 w 12191684"/>
              <a:gd name="connsiteY582" fmla="*/ 1127712 h 2102199"/>
              <a:gd name="connsiteX583" fmla="*/ 5993341 w 12191684"/>
              <a:gd name="connsiteY583" fmla="*/ 1126615 h 2102199"/>
              <a:gd name="connsiteX584" fmla="*/ 6011616 w 12191684"/>
              <a:gd name="connsiteY584" fmla="*/ 1136253 h 2102199"/>
              <a:gd name="connsiteX585" fmla="*/ 5995999 w 12191684"/>
              <a:gd name="connsiteY585" fmla="*/ 1136093 h 2102199"/>
              <a:gd name="connsiteX586" fmla="*/ 5977780 w 12191684"/>
              <a:gd name="connsiteY586" fmla="*/ 1127712 h 2102199"/>
              <a:gd name="connsiteX587" fmla="*/ 5995609 w 12191684"/>
              <a:gd name="connsiteY587" fmla="*/ 1137959 h 2102199"/>
              <a:gd name="connsiteX588" fmla="*/ 6012155 w 12191684"/>
              <a:gd name="connsiteY588" fmla="*/ 1145569 h 2102199"/>
              <a:gd name="connsiteX589" fmla="*/ 5997077 w 12191684"/>
              <a:gd name="connsiteY589" fmla="*/ 1144208 h 2102199"/>
              <a:gd name="connsiteX590" fmla="*/ 5980568 w 12191684"/>
              <a:gd name="connsiteY590" fmla="*/ 1137779 h 2102199"/>
              <a:gd name="connsiteX591" fmla="*/ 5995609 w 12191684"/>
              <a:gd name="connsiteY591" fmla="*/ 1137959 h 2102199"/>
              <a:gd name="connsiteX592" fmla="*/ 6000163 w 12191684"/>
              <a:gd name="connsiteY592" fmla="*/ 1138008 h 2102199"/>
              <a:gd name="connsiteX593" fmla="*/ 6015222 w 12191684"/>
              <a:gd name="connsiteY593" fmla="*/ 1138158 h 2102199"/>
              <a:gd name="connsiteX594" fmla="*/ 6032847 w 12191684"/>
              <a:gd name="connsiteY594" fmla="*/ 1147422 h 2102199"/>
              <a:gd name="connsiteX595" fmla="*/ 6017713 w 12191684"/>
              <a:gd name="connsiteY595" fmla="*/ 1146067 h 2102199"/>
              <a:gd name="connsiteX596" fmla="*/ 6000163 w 12191684"/>
              <a:gd name="connsiteY596" fmla="*/ 1138008 h 2102199"/>
              <a:gd name="connsiteX597" fmla="*/ 6019312 w 12191684"/>
              <a:gd name="connsiteY597" fmla="*/ 1138199 h 2102199"/>
              <a:gd name="connsiteX598" fmla="*/ 6193492 w 12191684"/>
              <a:gd name="connsiteY598" fmla="*/ 1138980 h 2102199"/>
              <a:gd name="connsiteX599" fmla="*/ 6922818 w 12191684"/>
              <a:gd name="connsiteY599" fmla="*/ 1084473 h 2102199"/>
              <a:gd name="connsiteX600" fmla="*/ 7653446 w 12191684"/>
              <a:gd name="connsiteY600" fmla="*/ 859512 h 2102199"/>
              <a:gd name="connsiteX601" fmla="*/ 8007456 w 12191684"/>
              <a:gd name="connsiteY601" fmla="*/ 680358 h 2102199"/>
              <a:gd name="connsiteX602" fmla="*/ 8085055 w 12191684"/>
              <a:gd name="connsiteY602" fmla="*/ 639543 h 2102199"/>
              <a:gd name="connsiteX603" fmla="*/ 8923547 w 12191684"/>
              <a:gd name="connsiteY603" fmla="*/ 270968 h 2102199"/>
              <a:gd name="connsiteX604" fmla="*/ 8934516 w 12191684"/>
              <a:gd name="connsiteY604" fmla="*/ 272746 h 2102199"/>
              <a:gd name="connsiteX605" fmla="*/ 8876066 w 12191684"/>
              <a:gd name="connsiteY605" fmla="*/ 295239 h 2102199"/>
              <a:gd name="connsiteX606" fmla="*/ 8271542 w 12191684"/>
              <a:gd name="connsiteY606" fmla="*/ 618327 h 2102199"/>
              <a:gd name="connsiteX607" fmla="*/ 8061593 w 12191684"/>
              <a:gd name="connsiteY607" fmla="*/ 743136 h 2102199"/>
              <a:gd name="connsiteX608" fmla="*/ 7707360 w 12191684"/>
              <a:gd name="connsiteY608" fmla="*/ 936509 h 2102199"/>
              <a:gd name="connsiteX609" fmla="*/ 6219036 w 12191684"/>
              <a:gd name="connsiteY609" fmla="*/ 1162685 h 2102199"/>
              <a:gd name="connsiteX610" fmla="*/ 6037643 w 12191684"/>
              <a:gd name="connsiteY610" fmla="*/ 1147844 h 2102199"/>
              <a:gd name="connsiteX611" fmla="*/ 6019312 w 12191684"/>
              <a:gd name="connsiteY611" fmla="*/ 1138199 h 2102199"/>
              <a:gd name="connsiteX612" fmla="*/ 6037104 w 12191684"/>
              <a:gd name="connsiteY612" fmla="*/ 1149662 h 2102199"/>
              <a:gd name="connsiteX613" fmla="*/ 6053706 w 12191684"/>
              <a:gd name="connsiteY613" fmla="*/ 1158361 h 2102199"/>
              <a:gd name="connsiteX614" fmla="*/ 6039409 w 12191684"/>
              <a:gd name="connsiteY614" fmla="*/ 1156000 h 2102199"/>
              <a:gd name="connsiteX615" fmla="*/ 6022789 w 12191684"/>
              <a:gd name="connsiteY615" fmla="*/ 1148385 h 2102199"/>
              <a:gd name="connsiteX616" fmla="*/ 6037104 w 12191684"/>
              <a:gd name="connsiteY616" fmla="*/ 1149662 h 2102199"/>
              <a:gd name="connsiteX617" fmla="*/ 6041937 w 12191684"/>
              <a:gd name="connsiteY617" fmla="*/ 1150086 h 2102199"/>
              <a:gd name="connsiteX618" fmla="*/ 6218887 w 12191684"/>
              <a:gd name="connsiteY618" fmla="*/ 1164541 h 2102199"/>
              <a:gd name="connsiteX619" fmla="*/ 6963830 w 12191684"/>
              <a:gd name="connsiteY619" fmla="*/ 1156262 h 2102199"/>
              <a:gd name="connsiteX620" fmla="*/ 7708196 w 12191684"/>
              <a:gd name="connsiteY620" fmla="*/ 938171 h 2102199"/>
              <a:gd name="connsiteX621" fmla="*/ 8062522 w 12191684"/>
              <a:gd name="connsiteY621" fmla="*/ 744746 h 2102199"/>
              <a:gd name="connsiteX622" fmla="*/ 8272508 w 12191684"/>
              <a:gd name="connsiteY622" fmla="*/ 619920 h 2102199"/>
              <a:gd name="connsiteX623" fmla="*/ 8939480 w 12191684"/>
              <a:gd name="connsiteY623" fmla="*/ 273549 h 2102199"/>
              <a:gd name="connsiteX624" fmla="*/ 8983169 w 12191684"/>
              <a:gd name="connsiteY624" fmla="*/ 281191 h 2102199"/>
              <a:gd name="connsiteX625" fmla="*/ 8941897 w 12191684"/>
              <a:gd name="connsiteY625" fmla="*/ 299593 h 2102199"/>
              <a:gd name="connsiteX626" fmla="*/ 8360611 w 12191684"/>
              <a:gd name="connsiteY626" fmla="*/ 647117 h 2102199"/>
              <a:gd name="connsiteX627" fmla="*/ 8116604 w 12191684"/>
              <a:gd name="connsiteY627" fmla="*/ 807561 h 2102199"/>
              <a:gd name="connsiteX628" fmla="*/ 7762092 w 12191684"/>
              <a:gd name="connsiteY628" fmla="*/ 1015184 h 2102199"/>
              <a:gd name="connsiteX629" fmla="*/ 6244580 w 12191684"/>
              <a:gd name="connsiteY629" fmla="*/ 1188256 h 2102199"/>
              <a:gd name="connsiteX630" fmla="*/ 6059562 w 12191684"/>
              <a:gd name="connsiteY630" fmla="*/ 1159322 h 2102199"/>
              <a:gd name="connsiteX631" fmla="*/ 6041937 w 12191684"/>
              <a:gd name="connsiteY631" fmla="*/ 1150086 h 2102199"/>
              <a:gd name="connsiteX632" fmla="*/ 9023678 w 12191684"/>
              <a:gd name="connsiteY632" fmla="*/ 264264 h 2102199"/>
              <a:gd name="connsiteX633" fmla="*/ 8980324 w 12191684"/>
              <a:gd name="connsiteY633" fmla="*/ 259263 h 2102199"/>
              <a:gd name="connsiteX634" fmla="*/ 9009103 w 12191684"/>
              <a:gd name="connsiteY634" fmla="*/ 249869 h 2102199"/>
              <a:gd name="connsiteX635" fmla="*/ 9054726 w 12191684"/>
              <a:gd name="connsiteY635" fmla="*/ 252102 h 2102199"/>
              <a:gd name="connsiteX636" fmla="*/ 9023678 w 12191684"/>
              <a:gd name="connsiteY636" fmla="*/ 264264 h 2102199"/>
              <a:gd name="connsiteX637" fmla="*/ 9060768 w 12191684"/>
              <a:gd name="connsiteY637" fmla="*/ 252494 h 2102199"/>
              <a:gd name="connsiteX638" fmla="*/ 9135560 w 12191684"/>
              <a:gd name="connsiteY638" fmla="*/ 258828 h 2102199"/>
              <a:gd name="connsiteX639" fmla="*/ 9098062 w 12191684"/>
              <a:gd name="connsiteY639" fmla="*/ 275116 h 2102199"/>
              <a:gd name="connsiteX640" fmla="*/ 9028791 w 12191684"/>
              <a:gd name="connsiteY640" fmla="*/ 264922 h 2102199"/>
              <a:gd name="connsiteX641" fmla="*/ 9060768 w 12191684"/>
              <a:gd name="connsiteY641" fmla="*/ 252494 h 2102199"/>
              <a:gd name="connsiteX642" fmla="*/ 9019868 w 12191684"/>
              <a:gd name="connsiteY642" fmla="*/ 265809 h 2102199"/>
              <a:gd name="connsiteX643" fmla="*/ 8986367 w 12191684"/>
              <a:gd name="connsiteY643" fmla="*/ 279834 h 2102199"/>
              <a:gd name="connsiteX644" fmla="*/ 8943235 w 12191684"/>
              <a:gd name="connsiteY644" fmla="*/ 272184 h 2102199"/>
              <a:gd name="connsiteX645" fmla="*/ 8975659 w 12191684"/>
              <a:gd name="connsiteY645" fmla="*/ 260842 h 2102199"/>
              <a:gd name="connsiteX646" fmla="*/ 9019868 w 12191684"/>
              <a:gd name="connsiteY646" fmla="*/ 265809 h 2102199"/>
              <a:gd name="connsiteX647" fmla="*/ 6244301 w 12191684"/>
              <a:gd name="connsiteY647" fmla="*/ 1190096 h 2102199"/>
              <a:gd name="connsiteX648" fmla="*/ 7004878 w 12191684"/>
              <a:gd name="connsiteY648" fmla="*/ 1228074 h 2102199"/>
              <a:gd name="connsiteX649" fmla="*/ 7762947 w 12191684"/>
              <a:gd name="connsiteY649" fmla="*/ 1016831 h 2102199"/>
              <a:gd name="connsiteX650" fmla="*/ 8117589 w 12191684"/>
              <a:gd name="connsiteY650" fmla="*/ 809136 h 2102199"/>
              <a:gd name="connsiteX651" fmla="*/ 8361653 w 12191684"/>
              <a:gd name="connsiteY651" fmla="*/ 648664 h 2102199"/>
              <a:gd name="connsiteX652" fmla="*/ 8987594 w 12191684"/>
              <a:gd name="connsiteY652" fmla="*/ 282002 h 2102199"/>
              <a:gd name="connsiteX653" fmla="*/ 9053871 w 12191684"/>
              <a:gd name="connsiteY653" fmla="*/ 295536 h 2102199"/>
              <a:gd name="connsiteX654" fmla="*/ 8983987 w 12191684"/>
              <a:gd name="connsiteY654" fmla="*/ 330370 h 2102199"/>
              <a:gd name="connsiteX655" fmla="*/ 8403594 w 12191684"/>
              <a:gd name="connsiteY655" fmla="*/ 707770 h 2102199"/>
              <a:gd name="connsiteX656" fmla="*/ 8171615 w 12191684"/>
              <a:gd name="connsiteY656" fmla="*/ 871994 h 2102199"/>
              <a:gd name="connsiteX657" fmla="*/ 7816805 w 12191684"/>
              <a:gd name="connsiteY657" fmla="*/ 1093865 h 2102199"/>
              <a:gd name="connsiteX658" fmla="*/ 6270105 w 12191684"/>
              <a:gd name="connsiteY658" fmla="*/ 1213831 h 2102199"/>
              <a:gd name="connsiteX659" fmla="*/ 6081462 w 12191684"/>
              <a:gd name="connsiteY659" fmla="*/ 1170759 h 2102199"/>
              <a:gd name="connsiteX660" fmla="*/ 6064823 w 12191684"/>
              <a:gd name="connsiteY660" fmla="*/ 1162076 h 2102199"/>
              <a:gd name="connsiteX661" fmla="*/ 6244301 w 12191684"/>
              <a:gd name="connsiteY661" fmla="*/ 1190096 h 2102199"/>
              <a:gd name="connsiteX662" fmla="*/ 8990736 w 12191684"/>
              <a:gd name="connsiteY662" fmla="*/ 280652 h 2102199"/>
              <a:gd name="connsiteX663" fmla="*/ 9025036 w 12191684"/>
              <a:gd name="connsiteY663" fmla="*/ 266434 h 2102199"/>
              <a:gd name="connsiteX664" fmla="*/ 9094864 w 12191684"/>
              <a:gd name="connsiteY664" fmla="*/ 276555 h 2102199"/>
              <a:gd name="connsiteX665" fmla="*/ 9056622 w 12191684"/>
              <a:gd name="connsiteY665" fmla="*/ 294226 h 2102199"/>
              <a:gd name="connsiteX666" fmla="*/ 8990736 w 12191684"/>
              <a:gd name="connsiteY666" fmla="*/ 280652 h 2102199"/>
              <a:gd name="connsiteX667" fmla="*/ 9097244 w 12191684"/>
              <a:gd name="connsiteY667" fmla="*/ 276951 h 2102199"/>
              <a:gd name="connsiteX668" fmla="*/ 9138943 w 12191684"/>
              <a:gd name="connsiteY668" fmla="*/ 284278 h 2102199"/>
              <a:gd name="connsiteX669" fmla="*/ 9100720 w 12191684"/>
              <a:gd name="connsiteY669" fmla="*/ 304529 h 2102199"/>
              <a:gd name="connsiteX670" fmla="*/ 9058760 w 12191684"/>
              <a:gd name="connsiteY670" fmla="*/ 294698 h 2102199"/>
              <a:gd name="connsiteX671" fmla="*/ 9097244 w 12191684"/>
              <a:gd name="connsiteY671" fmla="*/ 276951 h 2102199"/>
              <a:gd name="connsiteX672" fmla="*/ 9100423 w 12191684"/>
              <a:gd name="connsiteY672" fmla="*/ 275516 h 2102199"/>
              <a:gd name="connsiteX673" fmla="*/ 9138293 w 12191684"/>
              <a:gd name="connsiteY673" fmla="*/ 259126 h 2102199"/>
              <a:gd name="connsiteX674" fmla="*/ 9179416 w 12191684"/>
              <a:gd name="connsiteY674" fmla="*/ 263961 h 2102199"/>
              <a:gd name="connsiteX675" fmla="*/ 9141713 w 12191684"/>
              <a:gd name="connsiteY675" fmla="*/ 282844 h 2102199"/>
              <a:gd name="connsiteX676" fmla="*/ 9100423 w 12191684"/>
              <a:gd name="connsiteY676" fmla="*/ 275516 h 2102199"/>
              <a:gd name="connsiteX677" fmla="*/ 9141825 w 12191684"/>
              <a:gd name="connsiteY677" fmla="*/ 257646 h 2102199"/>
              <a:gd name="connsiteX678" fmla="*/ 9179490 w 12191684"/>
              <a:gd name="connsiteY678" fmla="*/ 242416 h 2102199"/>
              <a:gd name="connsiteX679" fmla="*/ 9219758 w 12191684"/>
              <a:gd name="connsiteY679" fmla="*/ 244894 h 2102199"/>
              <a:gd name="connsiteX680" fmla="*/ 9182390 w 12191684"/>
              <a:gd name="connsiteY680" fmla="*/ 262506 h 2102199"/>
              <a:gd name="connsiteX681" fmla="*/ 9141825 w 12191684"/>
              <a:gd name="connsiteY681" fmla="*/ 257646 h 2102199"/>
              <a:gd name="connsiteX682" fmla="*/ 9222510 w 12191684"/>
              <a:gd name="connsiteY682" fmla="*/ 245095 h 2102199"/>
              <a:gd name="connsiteX683" fmla="*/ 9263410 w 12191684"/>
              <a:gd name="connsiteY683" fmla="*/ 248642 h 2102199"/>
              <a:gd name="connsiteX684" fmla="*/ 9225930 w 12191684"/>
              <a:gd name="connsiteY684" fmla="*/ 268761 h 2102199"/>
              <a:gd name="connsiteX685" fmla="*/ 9184770 w 12191684"/>
              <a:gd name="connsiteY685" fmla="*/ 262816 h 2102199"/>
              <a:gd name="connsiteX686" fmla="*/ 9222510 w 12191684"/>
              <a:gd name="connsiteY686" fmla="*/ 245095 h 2102199"/>
              <a:gd name="connsiteX687" fmla="*/ 9225838 w 12191684"/>
              <a:gd name="connsiteY687" fmla="*/ 243600 h 2102199"/>
              <a:gd name="connsiteX688" fmla="*/ 9262945 w 12191684"/>
              <a:gd name="connsiteY688" fmla="*/ 227303 h 2102199"/>
              <a:gd name="connsiteX689" fmla="*/ 9303326 w 12191684"/>
              <a:gd name="connsiteY689" fmla="*/ 228439 h 2102199"/>
              <a:gd name="connsiteX690" fmla="*/ 9266385 w 12191684"/>
              <a:gd name="connsiteY690" fmla="*/ 247110 h 2102199"/>
              <a:gd name="connsiteX691" fmla="*/ 9225838 w 12191684"/>
              <a:gd name="connsiteY691" fmla="*/ 243600 h 2102199"/>
              <a:gd name="connsiteX692" fmla="*/ 9264098 w 12191684"/>
              <a:gd name="connsiteY692" fmla="*/ 225351 h 2102199"/>
              <a:gd name="connsiteX693" fmla="*/ 9225522 w 12191684"/>
              <a:gd name="connsiteY693" fmla="*/ 225205 h 2102199"/>
              <a:gd name="connsiteX694" fmla="*/ 9261551 w 12191684"/>
              <a:gd name="connsiteY694" fmla="*/ 212760 h 2102199"/>
              <a:gd name="connsiteX695" fmla="*/ 9299849 w 12191684"/>
              <a:gd name="connsiteY695" fmla="*/ 210650 h 2102199"/>
              <a:gd name="connsiteX696" fmla="*/ 9264098 w 12191684"/>
              <a:gd name="connsiteY696" fmla="*/ 225351 h 2102199"/>
              <a:gd name="connsiteX697" fmla="*/ 9259599 w 12191684"/>
              <a:gd name="connsiteY697" fmla="*/ 227253 h 2102199"/>
              <a:gd name="connsiteX698" fmla="*/ 9223067 w 12191684"/>
              <a:gd name="connsiteY698" fmla="*/ 243385 h 2102199"/>
              <a:gd name="connsiteX699" fmla="*/ 9183283 w 12191684"/>
              <a:gd name="connsiteY699" fmla="*/ 240962 h 2102199"/>
              <a:gd name="connsiteX700" fmla="*/ 9219925 w 12191684"/>
              <a:gd name="connsiteY700" fmla="*/ 227199 h 2102199"/>
              <a:gd name="connsiteX701" fmla="*/ 9259599 w 12191684"/>
              <a:gd name="connsiteY701" fmla="*/ 227253 h 2102199"/>
              <a:gd name="connsiteX702" fmla="*/ 9179918 w 12191684"/>
              <a:gd name="connsiteY702" fmla="*/ 240789 h 2102199"/>
              <a:gd name="connsiteX703" fmla="*/ 9098359 w 12191684"/>
              <a:gd name="connsiteY703" fmla="*/ 238843 h 2102199"/>
              <a:gd name="connsiteX704" fmla="*/ 9120520 w 12191684"/>
              <a:gd name="connsiteY704" fmla="*/ 231295 h 2102199"/>
              <a:gd name="connsiteX705" fmla="*/ 9215762 w 12191684"/>
              <a:gd name="connsiteY705" fmla="*/ 227255 h 2102199"/>
              <a:gd name="connsiteX706" fmla="*/ 9179918 w 12191684"/>
              <a:gd name="connsiteY706" fmla="*/ 240789 h 2102199"/>
              <a:gd name="connsiteX707" fmla="*/ 9176181 w 12191684"/>
              <a:gd name="connsiteY707" fmla="*/ 242271 h 2102199"/>
              <a:gd name="connsiteX708" fmla="*/ 9139036 w 12191684"/>
              <a:gd name="connsiteY708" fmla="*/ 257356 h 2102199"/>
              <a:gd name="connsiteX709" fmla="*/ 9064802 w 12191684"/>
              <a:gd name="connsiteY709" fmla="*/ 250987 h 2102199"/>
              <a:gd name="connsiteX710" fmla="*/ 9094028 w 12191684"/>
              <a:gd name="connsiteY710" fmla="*/ 240341 h 2102199"/>
              <a:gd name="connsiteX711" fmla="*/ 9176181 w 12191684"/>
              <a:gd name="connsiteY711" fmla="*/ 242271 h 2102199"/>
              <a:gd name="connsiteX712" fmla="*/ 9058685 w 12191684"/>
              <a:gd name="connsiteY712" fmla="*/ 250583 h 2102199"/>
              <a:gd name="connsiteX713" fmla="*/ 9015145 w 12191684"/>
              <a:gd name="connsiteY713" fmla="*/ 248393 h 2102199"/>
              <a:gd name="connsiteX714" fmla="*/ 9051063 w 12191684"/>
              <a:gd name="connsiteY714" fmla="*/ 240871 h 2102199"/>
              <a:gd name="connsiteX715" fmla="*/ 9086609 w 12191684"/>
              <a:gd name="connsiteY715" fmla="*/ 240330 h 2102199"/>
              <a:gd name="connsiteX716" fmla="*/ 9058685 w 12191684"/>
              <a:gd name="connsiteY716" fmla="*/ 250583 h 2102199"/>
              <a:gd name="connsiteX717" fmla="*/ 8974339 w 12191684"/>
              <a:gd name="connsiteY717" fmla="*/ 258672 h 2102199"/>
              <a:gd name="connsiteX718" fmla="*/ 8971940 w 12191684"/>
              <a:gd name="connsiteY718" fmla="*/ 258438 h 2102199"/>
              <a:gd name="connsiteX719" fmla="*/ 8982927 w 12191684"/>
              <a:gd name="connsiteY719" fmla="*/ 255776 h 2102199"/>
              <a:gd name="connsiteX720" fmla="*/ 8974339 w 12191684"/>
              <a:gd name="connsiteY720" fmla="*/ 258672 h 2102199"/>
              <a:gd name="connsiteX721" fmla="*/ 8969746 w 12191684"/>
              <a:gd name="connsiteY721" fmla="*/ 260252 h 2102199"/>
              <a:gd name="connsiteX722" fmla="*/ 8938253 w 12191684"/>
              <a:gd name="connsiteY722" fmla="*/ 271360 h 2102199"/>
              <a:gd name="connsiteX723" fmla="*/ 8928195 w 12191684"/>
              <a:gd name="connsiteY723" fmla="*/ 269698 h 2102199"/>
              <a:gd name="connsiteX724" fmla="*/ 8966083 w 12191684"/>
              <a:gd name="connsiteY724" fmla="*/ 259886 h 2102199"/>
              <a:gd name="connsiteX725" fmla="*/ 8969746 w 12191684"/>
              <a:gd name="connsiteY725" fmla="*/ 260252 h 2102199"/>
              <a:gd name="connsiteX726" fmla="*/ 8924886 w 12191684"/>
              <a:gd name="connsiteY726" fmla="*/ 269185 h 2102199"/>
              <a:gd name="connsiteX727" fmla="*/ 8886663 w 12191684"/>
              <a:gd name="connsiteY727" fmla="*/ 263469 h 2102199"/>
              <a:gd name="connsiteX728" fmla="*/ 8924161 w 12191684"/>
              <a:gd name="connsiteY728" fmla="*/ 256289 h 2102199"/>
              <a:gd name="connsiteX729" fmla="*/ 8961920 w 12191684"/>
              <a:gd name="connsiteY729" fmla="*/ 259481 h 2102199"/>
              <a:gd name="connsiteX730" fmla="*/ 8924886 w 12191684"/>
              <a:gd name="connsiteY730" fmla="*/ 269185 h 2102199"/>
              <a:gd name="connsiteX731" fmla="*/ 8920182 w 12191684"/>
              <a:gd name="connsiteY731" fmla="*/ 270457 h 2102199"/>
              <a:gd name="connsiteX732" fmla="*/ 8758162 w 12191684"/>
              <a:gd name="connsiteY732" fmla="*/ 321794 h 2102199"/>
              <a:gd name="connsiteX733" fmla="*/ 8084200 w 12191684"/>
              <a:gd name="connsiteY733" fmla="*/ 637896 h 2102199"/>
              <a:gd name="connsiteX734" fmla="*/ 8006582 w 12191684"/>
              <a:gd name="connsiteY734" fmla="*/ 678712 h 2102199"/>
              <a:gd name="connsiteX735" fmla="*/ 7652646 w 12191684"/>
              <a:gd name="connsiteY735" fmla="*/ 857835 h 2102199"/>
              <a:gd name="connsiteX736" fmla="*/ 6193473 w 12191684"/>
              <a:gd name="connsiteY736" fmla="*/ 1137123 h 2102199"/>
              <a:gd name="connsiteX737" fmla="*/ 6015687 w 12191684"/>
              <a:gd name="connsiteY737" fmla="*/ 1136295 h 2102199"/>
              <a:gd name="connsiteX738" fmla="*/ 5996854 w 12191684"/>
              <a:gd name="connsiteY738" fmla="*/ 1126368 h 2102199"/>
              <a:gd name="connsiteX739" fmla="*/ 6168078 w 12191684"/>
              <a:gd name="connsiteY739" fmla="*/ 1113415 h 2102199"/>
              <a:gd name="connsiteX740" fmla="*/ 7598695 w 12191684"/>
              <a:gd name="connsiteY740" fmla="*/ 780852 h 2102199"/>
              <a:gd name="connsiteX741" fmla="*/ 7925748 w 12191684"/>
              <a:gd name="connsiteY741" fmla="*/ 628569 h 2102199"/>
              <a:gd name="connsiteX742" fmla="*/ 7952370 w 12191684"/>
              <a:gd name="connsiteY742" fmla="*/ 615966 h 2102199"/>
              <a:gd name="connsiteX743" fmla="*/ 8880714 w 12191684"/>
              <a:gd name="connsiteY743" fmla="*/ 264673 h 2102199"/>
              <a:gd name="connsiteX744" fmla="*/ 8920182 w 12191684"/>
              <a:gd name="connsiteY744" fmla="*/ 270457 h 2102199"/>
              <a:gd name="connsiteX745" fmla="*/ 8670021 w 12191684"/>
              <a:gd name="connsiteY745" fmla="*/ 316827 h 2102199"/>
              <a:gd name="connsiteX746" fmla="*/ 7951590 w 12191684"/>
              <a:gd name="connsiteY746" fmla="*/ 614285 h 2102199"/>
              <a:gd name="connsiteX747" fmla="*/ 7924949 w 12191684"/>
              <a:gd name="connsiteY747" fmla="*/ 626888 h 2102199"/>
              <a:gd name="connsiteX748" fmla="*/ 7597932 w 12191684"/>
              <a:gd name="connsiteY748" fmla="*/ 779154 h 2102199"/>
              <a:gd name="connsiteX749" fmla="*/ 6167929 w 12191684"/>
              <a:gd name="connsiteY749" fmla="*/ 1111560 h 2102199"/>
              <a:gd name="connsiteX750" fmla="*/ 5993750 w 12191684"/>
              <a:gd name="connsiteY750" fmla="*/ 1124723 h 2102199"/>
              <a:gd name="connsiteX751" fmla="*/ 5974489 w 12191684"/>
              <a:gd name="connsiteY751" fmla="*/ 1114548 h 2102199"/>
              <a:gd name="connsiteX752" fmla="*/ 6142683 w 12191684"/>
              <a:gd name="connsiteY752" fmla="*/ 1087840 h 2102199"/>
              <a:gd name="connsiteX753" fmla="*/ 6840961 w 12191684"/>
              <a:gd name="connsiteY753" fmla="*/ 941292 h 2102199"/>
              <a:gd name="connsiteX754" fmla="*/ 7543944 w 12191684"/>
              <a:gd name="connsiteY754" fmla="*/ 702187 h 2102199"/>
              <a:gd name="connsiteX755" fmla="*/ 7713122 w 12191684"/>
              <a:gd name="connsiteY755" fmla="*/ 630039 h 2102199"/>
              <a:gd name="connsiteX756" fmla="*/ 7897304 w 12191684"/>
              <a:gd name="connsiteY756" fmla="*/ 551570 h 2102199"/>
              <a:gd name="connsiteX757" fmla="*/ 8834069 w 12191684"/>
              <a:gd name="connsiteY757" fmla="*/ 258769 h 2102199"/>
              <a:gd name="connsiteX758" fmla="*/ 8875062 w 12191684"/>
              <a:gd name="connsiteY758" fmla="*/ 263915 h 2102199"/>
              <a:gd name="connsiteX759" fmla="*/ 8670021 w 12191684"/>
              <a:gd name="connsiteY759" fmla="*/ 316827 h 2102199"/>
              <a:gd name="connsiteX760" fmla="*/ 5990217 w 12191684"/>
              <a:gd name="connsiteY760" fmla="*/ 1124974 h 2102199"/>
              <a:gd name="connsiteX761" fmla="*/ 5974266 w 12191684"/>
              <a:gd name="connsiteY761" fmla="*/ 1126096 h 2102199"/>
              <a:gd name="connsiteX762" fmla="*/ 5955564 w 12191684"/>
              <a:gd name="connsiteY762" fmla="*/ 1117472 h 2102199"/>
              <a:gd name="connsiteX763" fmla="*/ 5971403 w 12191684"/>
              <a:gd name="connsiteY763" fmla="*/ 1115027 h 2102199"/>
              <a:gd name="connsiteX764" fmla="*/ 5990217 w 12191684"/>
              <a:gd name="connsiteY764" fmla="*/ 1124974 h 2102199"/>
              <a:gd name="connsiteX765" fmla="*/ 5952496 w 12191684"/>
              <a:gd name="connsiteY765" fmla="*/ 1116059 h 2102199"/>
              <a:gd name="connsiteX766" fmla="*/ 5933459 w 12191684"/>
              <a:gd name="connsiteY766" fmla="*/ 1107266 h 2102199"/>
              <a:gd name="connsiteX767" fmla="*/ 5949466 w 12191684"/>
              <a:gd name="connsiteY767" fmla="*/ 1103410 h 2102199"/>
              <a:gd name="connsiteX768" fmla="*/ 5968652 w 12191684"/>
              <a:gd name="connsiteY768" fmla="*/ 1113568 h 2102199"/>
              <a:gd name="connsiteX769" fmla="*/ 5952496 w 12191684"/>
              <a:gd name="connsiteY769" fmla="*/ 1116059 h 2102199"/>
              <a:gd name="connsiteX770" fmla="*/ 5949168 w 12191684"/>
              <a:gd name="connsiteY770" fmla="*/ 1116570 h 2102199"/>
              <a:gd name="connsiteX771" fmla="*/ 5932752 w 12191684"/>
              <a:gd name="connsiteY771" fmla="*/ 1119086 h 2102199"/>
              <a:gd name="connsiteX772" fmla="*/ 5914310 w 12191684"/>
              <a:gd name="connsiteY772" fmla="*/ 1111857 h 2102199"/>
              <a:gd name="connsiteX773" fmla="*/ 5930540 w 12191684"/>
              <a:gd name="connsiteY773" fmla="*/ 1107968 h 2102199"/>
              <a:gd name="connsiteX774" fmla="*/ 5949168 w 12191684"/>
              <a:gd name="connsiteY774" fmla="*/ 1116570 h 2102199"/>
              <a:gd name="connsiteX775" fmla="*/ 5911280 w 12191684"/>
              <a:gd name="connsiteY775" fmla="*/ 1110670 h 2102199"/>
              <a:gd name="connsiteX776" fmla="*/ 5892317 w 12191684"/>
              <a:gd name="connsiteY776" fmla="*/ 1103229 h 2102199"/>
              <a:gd name="connsiteX777" fmla="*/ 5908677 w 12191684"/>
              <a:gd name="connsiteY777" fmla="*/ 1097864 h 2102199"/>
              <a:gd name="connsiteX778" fmla="*/ 5927807 w 12191684"/>
              <a:gd name="connsiteY778" fmla="*/ 1106710 h 2102199"/>
              <a:gd name="connsiteX779" fmla="*/ 5911280 w 12191684"/>
              <a:gd name="connsiteY779" fmla="*/ 1110670 h 2102199"/>
              <a:gd name="connsiteX780" fmla="*/ 5908119 w 12191684"/>
              <a:gd name="connsiteY780" fmla="*/ 1111428 h 2102199"/>
              <a:gd name="connsiteX781" fmla="*/ 5892075 w 12191684"/>
              <a:gd name="connsiteY781" fmla="*/ 1115254 h 2102199"/>
              <a:gd name="connsiteX782" fmla="*/ 5873651 w 12191684"/>
              <a:gd name="connsiteY782" fmla="*/ 1109342 h 2102199"/>
              <a:gd name="connsiteX783" fmla="*/ 5889547 w 12191684"/>
              <a:gd name="connsiteY783" fmla="*/ 1104140 h 2102199"/>
              <a:gd name="connsiteX784" fmla="*/ 5908119 w 12191684"/>
              <a:gd name="connsiteY784" fmla="*/ 1111428 h 2102199"/>
              <a:gd name="connsiteX785" fmla="*/ 5870640 w 12191684"/>
              <a:gd name="connsiteY785" fmla="*/ 1108372 h 2102199"/>
              <a:gd name="connsiteX786" fmla="*/ 5860731 w 12191684"/>
              <a:gd name="connsiteY786" fmla="*/ 1105189 h 2102199"/>
              <a:gd name="connsiteX787" fmla="*/ 5852216 w 12191684"/>
              <a:gd name="connsiteY787" fmla="*/ 1102456 h 2102199"/>
              <a:gd name="connsiteX788" fmla="*/ 5868167 w 12191684"/>
              <a:gd name="connsiteY788" fmla="*/ 1095754 h 2102199"/>
              <a:gd name="connsiteX789" fmla="*/ 5879675 w 12191684"/>
              <a:gd name="connsiteY789" fmla="*/ 1100264 h 2102199"/>
              <a:gd name="connsiteX790" fmla="*/ 5886833 w 12191684"/>
              <a:gd name="connsiteY790" fmla="*/ 1103073 h 2102199"/>
              <a:gd name="connsiteX791" fmla="*/ 5870640 w 12191684"/>
              <a:gd name="connsiteY791" fmla="*/ 1108372 h 2102199"/>
              <a:gd name="connsiteX792" fmla="*/ 5849799 w 12191684"/>
              <a:gd name="connsiteY792" fmla="*/ 1101683 h 2102199"/>
              <a:gd name="connsiteX793" fmla="*/ 5639293 w 12191684"/>
              <a:gd name="connsiteY793" fmla="*/ 1034894 h 2102199"/>
              <a:gd name="connsiteX794" fmla="*/ 5151092 w 12191684"/>
              <a:gd name="connsiteY794" fmla="*/ 879745 h 2102199"/>
              <a:gd name="connsiteX795" fmla="*/ 4590833 w 12191684"/>
              <a:gd name="connsiteY795" fmla="*/ 702156 h 2102199"/>
              <a:gd name="connsiteX796" fmla="*/ 3192750 w 12191684"/>
              <a:gd name="connsiteY796" fmla="*/ 334367 h 2102199"/>
              <a:gd name="connsiteX797" fmla="*/ 2687390 w 12191684"/>
              <a:gd name="connsiteY797" fmla="*/ 273443 h 2102199"/>
              <a:gd name="connsiteX798" fmla="*/ 2324902 w 12191684"/>
              <a:gd name="connsiteY798" fmla="*/ 273722 h 2102199"/>
              <a:gd name="connsiteX799" fmla="*/ 2264593 w 12191684"/>
              <a:gd name="connsiteY799" fmla="*/ 237592 h 2102199"/>
              <a:gd name="connsiteX800" fmla="*/ 2651546 w 12191684"/>
              <a:gd name="connsiteY800" fmla="*/ 211168 h 2102199"/>
              <a:gd name="connsiteX801" fmla="*/ 3173322 w 12191684"/>
              <a:gd name="connsiteY801" fmla="*/ 247692 h 2102199"/>
              <a:gd name="connsiteX802" fmla="*/ 4595945 w 12191684"/>
              <a:gd name="connsiteY802" fmla="*/ 619364 h 2102199"/>
              <a:gd name="connsiteX803" fmla="*/ 5416981 w 12191684"/>
              <a:gd name="connsiteY803" fmla="*/ 922448 h 2102199"/>
              <a:gd name="connsiteX804" fmla="*/ 5655523 w 12191684"/>
              <a:gd name="connsiteY804" fmla="*/ 1013323 h 2102199"/>
              <a:gd name="connsiteX805" fmla="*/ 5865955 w 12191684"/>
              <a:gd name="connsiteY805" fmla="*/ 1094886 h 2102199"/>
              <a:gd name="connsiteX806" fmla="*/ 5849799 w 12191684"/>
              <a:gd name="connsiteY806" fmla="*/ 1101683 h 2102199"/>
              <a:gd name="connsiteX807" fmla="*/ 2322132 w 12191684"/>
              <a:gd name="connsiteY807" fmla="*/ 273868 h 2102199"/>
              <a:gd name="connsiteX808" fmla="*/ 2249813 w 12191684"/>
              <a:gd name="connsiteY808" fmla="*/ 278734 h 2102199"/>
              <a:gd name="connsiteX809" fmla="*/ 2186696 w 12191684"/>
              <a:gd name="connsiteY809" fmla="*/ 248705 h 2102199"/>
              <a:gd name="connsiteX810" fmla="*/ 2261971 w 12191684"/>
              <a:gd name="connsiteY810" fmla="*/ 237934 h 2102199"/>
              <a:gd name="connsiteX811" fmla="*/ 2322132 w 12191684"/>
              <a:gd name="connsiteY811" fmla="*/ 273868 h 2102199"/>
              <a:gd name="connsiteX812" fmla="*/ 2246280 w 12191684"/>
              <a:gd name="connsiteY812" fmla="*/ 279022 h 2102199"/>
              <a:gd name="connsiteX813" fmla="*/ 2173738 w 12191684"/>
              <a:gd name="connsiteY813" fmla="*/ 285599 h 2102199"/>
              <a:gd name="connsiteX814" fmla="*/ 2108130 w 12191684"/>
              <a:gd name="connsiteY814" fmla="*/ 261859 h 2102199"/>
              <a:gd name="connsiteX815" fmla="*/ 2183294 w 12191684"/>
              <a:gd name="connsiteY815" fmla="*/ 249230 h 2102199"/>
              <a:gd name="connsiteX816" fmla="*/ 2246280 w 12191684"/>
              <a:gd name="connsiteY816" fmla="*/ 279022 h 2102199"/>
              <a:gd name="connsiteX817" fmla="*/ 2169630 w 12191684"/>
              <a:gd name="connsiteY817" fmla="*/ 286020 h 2102199"/>
              <a:gd name="connsiteX818" fmla="*/ 2097403 w 12191684"/>
              <a:gd name="connsiteY818" fmla="*/ 294246 h 2102199"/>
              <a:gd name="connsiteX819" fmla="*/ 2029546 w 12191684"/>
              <a:gd name="connsiteY819" fmla="*/ 276992 h 2102199"/>
              <a:gd name="connsiteX820" fmla="*/ 2104022 w 12191684"/>
              <a:gd name="connsiteY820" fmla="*/ 262613 h 2102199"/>
              <a:gd name="connsiteX821" fmla="*/ 2169630 w 12191684"/>
              <a:gd name="connsiteY821" fmla="*/ 286020 h 2102199"/>
              <a:gd name="connsiteX822" fmla="*/ 2093685 w 12191684"/>
              <a:gd name="connsiteY822" fmla="*/ 294705 h 2102199"/>
              <a:gd name="connsiteX823" fmla="*/ 2020195 w 12191684"/>
              <a:gd name="connsiteY823" fmla="*/ 304780 h 2102199"/>
              <a:gd name="connsiteX824" fmla="*/ 1950255 w 12191684"/>
              <a:gd name="connsiteY824" fmla="*/ 294179 h 2102199"/>
              <a:gd name="connsiteX825" fmla="*/ 2026293 w 12191684"/>
              <a:gd name="connsiteY825" fmla="*/ 277665 h 2102199"/>
              <a:gd name="connsiteX826" fmla="*/ 2093685 w 12191684"/>
              <a:gd name="connsiteY826" fmla="*/ 294705 h 2102199"/>
              <a:gd name="connsiteX827" fmla="*/ 2025939 w 12191684"/>
              <a:gd name="connsiteY827" fmla="*/ 305813 h 2102199"/>
              <a:gd name="connsiteX828" fmla="*/ 2098351 w 12191684"/>
              <a:gd name="connsiteY828" fmla="*/ 296005 h 2102199"/>
              <a:gd name="connsiteX829" fmla="*/ 2161580 w 12191684"/>
              <a:gd name="connsiteY829" fmla="*/ 315403 h 2102199"/>
              <a:gd name="connsiteX830" fmla="*/ 2091863 w 12191684"/>
              <a:gd name="connsiteY830" fmla="*/ 319030 h 2102199"/>
              <a:gd name="connsiteX831" fmla="*/ 2025939 w 12191684"/>
              <a:gd name="connsiteY831" fmla="*/ 305813 h 2102199"/>
              <a:gd name="connsiteX832" fmla="*/ 2166581 w 12191684"/>
              <a:gd name="connsiteY832" fmla="*/ 317046 h 2102199"/>
              <a:gd name="connsiteX833" fmla="*/ 2226053 w 12191684"/>
              <a:gd name="connsiteY833" fmla="*/ 337955 h 2102199"/>
              <a:gd name="connsiteX834" fmla="*/ 2160501 w 12191684"/>
              <a:gd name="connsiteY834" fmla="*/ 335487 h 2102199"/>
              <a:gd name="connsiteX835" fmla="*/ 2098370 w 12191684"/>
              <a:gd name="connsiteY835" fmla="*/ 320482 h 2102199"/>
              <a:gd name="connsiteX836" fmla="*/ 2166581 w 12191684"/>
              <a:gd name="connsiteY836" fmla="*/ 317046 h 2102199"/>
              <a:gd name="connsiteX837" fmla="*/ 2170987 w 12191684"/>
              <a:gd name="connsiteY837" fmla="*/ 316881 h 2102199"/>
              <a:gd name="connsiteX838" fmla="*/ 2239160 w 12191684"/>
              <a:gd name="connsiteY838" fmla="*/ 314925 h 2102199"/>
              <a:gd name="connsiteX839" fmla="*/ 2297369 w 12191684"/>
              <a:gd name="connsiteY839" fmla="*/ 342055 h 2102199"/>
              <a:gd name="connsiteX840" fmla="*/ 2231686 w 12191684"/>
              <a:gd name="connsiteY840" fmla="*/ 338227 h 2102199"/>
              <a:gd name="connsiteX841" fmla="*/ 2170987 w 12191684"/>
              <a:gd name="connsiteY841" fmla="*/ 316881 h 2102199"/>
              <a:gd name="connsiteX842" fmla="*/ 2301775 w 12191684"/>
              <a:gd name="connsiteY842" fmla="*/ 344213 h 2102199"/>
              <a:gd name="connsiteX843" fmla="*/ 2356395 w 12191684"/>
              <a:gd name="connsiteY843" fmla="*/ 371923 h 2102199"/>
              <a:gd name="connsiteX844" fmla="*/ 2294636 w 12191684"/>
              <a:gd name="connsiteY844" fmla="*/ 362574 h 2102199"/>
              <a:gd name="connsiteX845" fmla="*/ 2237450 w 12191684"/>
              <a:gd name="connsiteY845" fmla="*/ 340369 h 2102199"/>
              <a:gd name="connsiteX846" fmla="*/ 2301775 w 12191684"/>
              <a:gd name="connsiteY846" fmla="*/ 344213 h 2102199"/>
              <a:gd name="connsiteX847" fmla="*/ 2306571 w 12191684"/>
              <a:gd name="connsiteY847" fmla="*/ 344553 h 2102199"/>
              <a:gd name="connsiteX848" fmla="*/ 2371528 w 12191684"/>
              <a:gd name="connsiteY848" fmla="*/ 349725 h 2102199"/>
              <a:gd name="connsiteX849" fmla="*/ 2424345 w 12191684"/>
              <a:gd name="connsiteY849" fmla="*/ 383431 h 2102199"/>
              <a:gd name="connsiteX850" fmla="*/ 2362140 w 12191684"/>
              <a:gd name="connsiteY850" fmla="*/ 372849 h 2102199"/>
              <a:gd name="connsiteX851" fmla="*/ 2306571 w 12191684"/>
              <a:gd name="connsiteY851" fmla="*/ 344553 h 2102199"/>
              <a:gd name="connsiteX852" fmla="*/ 2428287 w 12191684"/>
              <a:gd name="connsiteY852" fmla="*/ 386017 h 2102199"/>
              <a:gd name="connsiteX853" fmla="*/ 2438196 w 12191684"/>
              <a:gd name="connsiteY853" fmla="*/ 392567 h 2102199"/>
              <a:gd name="connsiteX854" fmla="*/ 2478891 w 12191684"/>
              <a:gd name="connsiteY854" fmla="*/ 420035 h 2102199"/>
              <a:gd name="connsiteX855" fmla="*/ 2420460 w 12191684"/>
              <a:gd name="connsiteY855" fmla="*/ 404335 h 2102199"/>
              <a:gd name="connsiteX856" fmla="*/ 2378518 w 12191684"/>
              <a:gd name="connsiteY856" fmla="*/ 381524 h 2102199"/>
              <a:gd name="connsiteX857" fmla="*/ 2367289 w 12191684"/>
              <a:gd name="connsiteY857" fmla="*/ 375558 h 2102199"/>
              <a:gd name="connsiteX858" fmla="*/ 2428287 w 12191684"/>
              <a:gd name="connsiteY858" fmla="*/ 386017 h 2102199"/>
              <a:gd name="connsiteX859" fmla="*/ 2439218 w 12191684"/>
              <a:gd name="connsiteY859" fmla="*/ 391018 h 2102199"/>
              <a:gd name="connsiteX860" fmla="*/ 2432934 w 12191684"/>
              <a:gd name="connsiteY860" fmla="*/ 386859 h 2102199"/>
              <a:gd name="connsiteX861" fmla="*/ 2494378 w 12191684"/>
              <a:gd name="connsiteY861" fmla="*/ 398467 h 2102199"/>
              <a:gd name="connsiteX862" fmla="*/ 2498747 w 12191684"/>
              <a:gd name="connsiteY862" fmla="*/ 401964 h 2102199"/>
              <a:gd name="connsiteX863" fmla="*/ 2543235 w 12191684"/>
              <a:gd name="connsiteY863" fmla="*/ 438301 h 2102199"/>
              <a:gd name="connsiteX864" fmla="*/ 2484450 w 12191684"/>
              <a:gd name="connsiteY864" fmla="*/ 421572 h 2102199"/>
              <a:gd name="connsiteX865" fmla="*/ 2439218 w 12191684"/>
              <a:gd name="connsiteY865" fmla="*/ 391018 h 2102199"/>
              <a:gd name="connsiteX866" fmla="*/ 2546786 w 12191684"/>
              <a:gd name="connsiteY866" fmla="*/ 441270 h 2102199"/>
              <a:gd name="connsiteX867" fmla="*/ 2593710 w 12191684"/>
              <a:gd name="connsiteY867" fmla="*/ 480798 h 2102199"/>
              <a:gd name="connsiteX868" fmla="*/ 2538810 w 12191684"/>
              <a:gd name="connsiteY868" fmla="*/ 459466 h 2102199"/>
              <a:gd name="connsiteX869" fmla="*/ 2489191 w 12191684"/>
              <a:gd name="connsiteY869" fmla="*/ 424809 h 2102199"/>
              <a:gd name="connsiteX870" fmla="*/ 2546786 w 12191684"/>
              <a:gd name="connsiteY870" fmla="*/ 441270 h 2102199"/>
              <a:gd name="connsiteX871" fmla="*/ 2551266 w 12191684"/>
              <a:gd name="connsiteY871" fmla="*/ 442582 h 2102199"/>
              <a:gd name="connsiteX872" fmla="*/ 2830262 w 12191684"/>
              <a:gd name="connsiteY872" fmla="*/ 531782 h 2102199"/>
              <a:gd name="connsiteX873" fmla="*/ 3153374 w 12191684"/>
              <a:gd name="connsiteY873" fmla="*/ 647868 h 2102199"/>
              <a:gd name="connsiteX874" fmla="*/ 3268750 w 12191684"/>
              <a:gd name="connsiteY874" fmla="*/ 690198 h 2102199"/>
              <a:gd name="connsiteX875" fmla="*/ 3907111 w 12191684"/>
              <a:gd name="connsiteY875" fmla="*/ 898193 h 2102199"/>
              <a:gd name="connsiteX876" fmla="*/ 4567706 w 12191684"/>
              <a:gd name="connsiteY876" fmla="*/ 1042208 h 2102199"/>
              <a:gd name="connsiteX877" fmla="*/ 5571640 w 12191684"/>
              <a:gd name="connsiteY877" fmla="*/ 1130038 h 2102199"/>
              <a:gd name="connsiteX878" fmla="*/ 5575098 w 12191684"/>
              <a:gd name="connsiteY878" fmla="*/ 1130116 h 2102199"/>
              <a:gd name="connsiteX879" fmla="*/ 5771252 w 12191684"/>
              <a:gd name="connsiteY879" fmla="*/ 1134356 h 2102199"/>
              <a:gd name="connsiteX880" fmla="*/ 5757086 w 12191684"/>
              <a:gd name="connsiteY880" fmla="*/ 1140172 h 2102199"/>
              <a:gd name="connsiteX881" fmla="*/ 5554760 w 12191684"/>
              <a:gd name="connsiteY881" fmla="*/ 1151514 h 2102199"/>
              <a:gd name="connsiteX882" fmla="*/ 4562277 w 12191684"/>
              <a:gd name="connsiteY882" fmla="*/ 1124927 h 2102199"/>
              <a:gd name="connsiteX883" fmla="*/ 3288568 w 12191684"/>
              <a:gd name="connsiteY883" fmla="*/ 776983 h 2102199"/>
              <a:gd name="connsiteX884" fmla="*/ 3028182 w 12191684"/>
              <a:gd name="connsiteY884" fmla="*/ 664539 h 2102199"/>
              <a:gd name="connsiteX885" fmla="*/ 2866738 w 12191684"/>
              <a:gd name="connsiteY885" fmla="*/ 594183 h 2102199"/>
              <a:gd name="connsiteX886" fmla="*/ 2599045 w 12191684"/>
              <a:gd name="connsiteY886" fmla="*/ 482906 h 2102199"/>
              <a:gd name="connsiteX887" fmla="*/ 2551266 w 12191684"/>
              <a:gd name="connsiteY887" fmla="*/ 442582 h 2102199"/>
              <a:gd name="connsiteX888" fmla="*/ 2865994 w 12191684"/>
              <a:gd name="connsiteY888" fmla="*/ 595889 h 2102199"/>
              <a:gd name="connsiteX889" fmla="*/ 3027438 w 12191684"/>
              <a:gd name="connsiteY889" fmla="*/ 666240 h 2102199"/>
              <a:gd name="connsiteX890" fmla="*/ 3287843 w 12191684"/>
              <a:gd name="connsiteY890" fmla="*/ 778695 h 2102199"/>
              <a:gd name="connsiteX891" fmla="*/ 3910531 w 12191684"/>
              <a:gd name="connsiteY891" fmla="*/ 998038 h 2102199"/>
              <a:gd name="connsiteX892" fmla="*/ 4562072 w 12191684"/>
              <a:gd name="connsiteY892" fmla="*/ 1126773 h 2102199"/>
              <a:gd name="connsiteX893" fmla="*/ 5554871 w 12191684"/>
              <a:gd name="connsiteY893" fmla="*/ 1153368 h 2102199"/>
              <a:gd name="connsiteX894" fmla="*/ 5751769 w 12191684"/>
              <a:gd name="connsiteY894" fmla="*/ 1142349 h 2102199"/>
              <a:gd name="connsiteX895" fmla="*/ 5738718 w 12191684"/>
              <a:gd name="connsiteY895" fmla="*/ 1147679 h 2102199"/>
              <a:gd name="connsiteX896" fmla="*/ 5537860 w 12191684"/>
              <a:gd name="connsiteY896" fmla="*/ 1174849 h 2102199"/>
              <a:gd name="connsiteX897" fmla="*/ 4556551 w 12191684"/>
              <a:gd name="connsiteY897" fmla="*/ 1209485 h 2102199"/>
              <a:gd name="connsiteX898" fmla="*/ 3307735 w 12191684"/>
              <a:gd name="connsiteY898" fmla="*/ 865511 h 2102199"/>
              <a:gd name="connsiteX899" fmla="*/ 2938443 w 12191684"/>
              <a:gd name="connsiteY899" fmla="*/ 677240 h 2102199"/>
              <a:gd name="connsiteX900" fmla="*/ 2887169 w 12191684"/>
              <a:gd name="connsiteY900" fmla="*/ 650210 h 2102199"/>
              <a:gd name="connsiteX901" fmla="*/ 2649483 w 12191684"/>
              <a:gd name="connsiteY901" fmla="*/ 526547 h 2102199"/>
              <a:gd name="connsiteX902" fmla="*/ 2603396 w 12191684"/>
              <a:gd name="connsiteY902" fmla="*/ 486626 h 2102199"/>
              <a:gd name="connsiteX903" fmla="*/ 2865994 w 12191684"/>
              <a:gd name="connsiteY903" fmla="*/ 595889 h 2102199"/>
              <a:gd name="connsiteX904" fmla="*/ 5756621 w 12191684"/>
              <a:gd name="connsiteY904" fmla="*/ 1142060 h 2102199"/>
              <a:gd name="connsiteX905" fmla="*/ 5768296 w 12191684"/>
              <a:gd name="connsiteY905" fmla="*/ 1141356 h 2102199"/>
              <a:gd name="connsiteX906" fmla="*/ 5756137 w 12191684"/>
              <a:gd name="connsiteY906" fmla="*/ 1145200 h 2102199"/>
              <a:gd name="connsiteX907" fmla="*/ 5745094 w 12191684"/>
              <a:gd name="connsiteY907" fmla="*/ 1146773 h 2102199"/>
              <a:gd name="connsiteX908" fmla="*/ 5756621 w 12191684"/>
              <a:gd name="connsiteY908" fmla="*/ 1142060 h 2102199"/>
              <a:gd name="connsiteX909" fmla="*/ 5761975 w 12191684"/>
              <a:gd name="connsiteY909" fmla="*/ 1139876 h 2102199"/>
              <a:gd name="connsiteX910" fmla="*/ 5775212 w 12191684"/>
              <a:gd name="connsiteY910" fmla="*/ 1134433 h 2102199"/>
              <a:gd name="connsiteX911" fmla="*/ 5789118 w 12191684"/>
              <a:gd name="connsiteY911" fmla="*/ 1134704 h 2102199"/>
              <a:gd name="connsiteX912" fmla="*/ 5775491 w 12191684"/>
              <a:gd name="connsiteY912" fmla="*/ 1139058 h 2102199"/>
              <a:gd name="connsiteX913" fmla="*/ 5761975 w 12191684"/>
              <a:gd name="connsiteY913" fmla="*/ 1139876 h 2102199"/>
              <a:gd name="connsiteX914" fmla="*/ 5794863 w 12191684"/>
              <a:gd name="connsiteY914" fmla="*/ 1134819 h 2102199"/>
              <a:gd name="connsiteX915" fmla="*/ 5807821 w 12191684"/>
              <a:gd name="connsiteY915" fmla="*/ 1135068 h 2102199"/>
              <a:gd name="connsiteX916" fmla="*/ 5796034 w 12191684"/>
              <a:gd name="connsiteY916" fmla="*/ 1137803 h 2102199"/>
              <a:gd name="connsiteX917" fmla="*/ 5783039 w 12191684"/>
              <a:gd name="connsiteY917" fmla="*/ 1138599 h 2102199"/>
              <a:gd name="connsiteX918" fmla="*/ 5794863 w 12191684"/>
              <a:gd name="connsiteY918" fmla="*/ 1134819 h 2102199"/>
              <a:gd name="connsiteX919" fmla="*/ 5800384 w 12191684"/>
              <a:gd name="connsiteY919" fmla="*/ 1133061 h 2102199"/>
              <a:gd name="connsiteX920" fmla="*/ 5813863 w 12191684"/>
              <a:gd name="connsiteY920" fmla="*/ 1128727 h 2102199"/>
              <a:gd name="connsiteX921" fmla="*/ 5828791 w 12191684"/>
              <a:gd name="connsiteY921" fmla="*/ 1130181 h 2102199"/>
              <a:gd name="connsiteX922" fmla="*/ 5815276 w 12191684"/>
              <a:gd name="connsiteY922" fmla="*/ 1133339 h 2102199"/>
              <a:gd name="connsiteX923" fmla="*/ 5800384 w 12191684"/>
              <a:gd name="connsiteY923" fmla="*/ 1133061 h 2102199"/>
              <a:gd name="connsiteX924" fmla="*/ 5834573 w 12191684"/>
              <a:gd name="connsiteY924" fmla="*/ 1130740 h 2102199"/>
              <a:gd name="connsiteX925" fmla="*/ 5847159 w 12191684"/>
              <a:gd name="connsiteY925" fmla="*/ 1131962 h 2102199"/>
              <a:gd name="connsiteX926" fmla="*/ 5835317 w 12191684"/>
              <a:gd name="connsiteY926" fmla="*/ 1133708 h 2102199"/>
              <a:gd name="connsiteX927" fmla="*/ 5822861 w 12191684"/>
              <a:gd name="connsiteY927" fmla="*/ 1133477 h 2102199"/>
              <a:gd name="connsiteX928" fmla="*/ 5834573 w 12191684"/>
              <a:gd name="connsiteY928" fmla="*/ 1130740 h 2102199"/>
              <a:gd name="connsiteX929" fmla="*/ 5840206 w 12191684"/>
              <a:gd name="connsiteY929" fmla="*/ 1129420 h 2102199"/>
              <a:gd name="connsiteX930" fmla="*/ 5853703 w 12191684"/>
              <a:gd name="connsiteY930" fmla="*/ 1126249 h 2102199"/>
              <a:gd name="connsiteX931" fmla="*/ 5868428 w 12191684"/>
              <a:gd name="connsiteY931" fmla="*/ 1128800 h 2102199"/>
              <a:gd name="connsiteX932" fmla="*/ 5854782 w 12191684"/>
              <a:gd name="connsiteY932" fmla="*/ 1130832 h 2102199"/>
              <a:gd name="connsiteX933" fmla="*/ 5840206 w 12191684"/>
              <a:gd name="connsiteY933" fmla="*/ 1129420 h 2102199"/>
              <a:gd name="connsiteX934" fmla="*/ 5874246 w 12191684"/>
              <a:gd name="connsiteY934" fmla="*/ 1129807 h 2102199"/>
              <a:gd name="connsiteX935" fmla="*/ 5887000 w 12191684"/>
              <a:gd name="connsiteY935" fmla="*/ 1132012 h 2102199"/>
              <a:gd name="connsiteX936" fmla="*/ 5875120 w 12191684"/>
              <a:gd name="connsiteY936" fmla="*/ 1132791 h 2102199"/>
              <a:gd name="connsiteX937" fmla="*/ 5862441 w 12191684"/>
              <a:gd name="connsiteY937" fmla="*/ 1131570 h 2102199"/>
              <a:gd name="connsiteX938" fmla="*/ 5874246 w 12191684"/>
              <a:gd name="connsiteY938" fmla="*/ 1129807 h 2102199"/>
              <a:gd name="connsiteX939" fmla="*/ 5880084 w 12191684"/>
              <a:gd name="connsiteY939" fmla="*/ 1128933 h 2102199"/>
              <a:gd name="connsiteX940" fmla="*/ 5893674 w 12191684"/>
              <a:gd name="connsiteY940" fmla="*/ 1126892 h 2102199"/>
              <a:gd name="connsiteX941" fmla="*/ 5908584 w 12191684"/>
              <a:gd name="connsiteY941" fmla="*/ 1130584 h 2102199"/>
              <a:gd name="connsiteX942" fmla="*/ 5894920 w 12191684"/>
              <a:gd name="connsiteY942" fmla="*/ 1131493 h 2102199"/>
              <a:gd name="connsiteX943" fmla="*/ 5880084 w 12191684"/>
              <a:gd name="connsiteY943" fmla="*/ 1128933 h 2102199"/>
              <a:gd name="connsiteX944" fmla="*/ 5914514 w 12191684"/>
              <a:gd name="connsiteY944" fmla="*/ 1132051 h 2102199"/>
              <a:gd name="connsiteX945" fmla="*/ 5927305 w 12191684"/>
              <a:gd name="connsiteY945" fmla="*/ 1135208 h 2102199"/>
              <a:gd name="connsiteX946" fmla="*/ 5915481 w 12191684"/>
              <a:gd name="connsiteY946" fmla="*/ 1135035 h 2102199"/>
              <a:gd name="connsiteX947" fmla="*/ 5902709 w 12191684"/>
              <a:gd name="connsiteY947" fmla="*/ 1132836 h 2102199"/>
              <a:gd name="connsiteX948" fmla="*/ 5914514 w 12191684"/>
              <a:gd name="connsiteY948" fmla="*/ 1132051 h 2102199"/>
              <a:gd name="connsiteX949" fmla="*/ 5920612 w 12191684"/>
              <a:gd name="connsiteY949" fmla="*/ 1131640 h 2102199"/>
              <a:gd name="connsiteX950" fmla="*/ 5934221 w 12191684"/>
              <a:gd name="connsiteY950" fmla="*/ 1130720 h 2102199"/>
              <a:gd name="connsiteX951" fmla="*/ 5949206 w 12191684"/>
              <a:gd name="connsiteY951" fmla="*/ 1135513 h 2102199"/>
              <a:gd name="connsiteX952" fmla="*/ 5935522 w 12191684"/>
              <a:gd name="connsiteY952" fmla="*/ 1135323 h 2102199"/>
              <a:gd name="connsiteX953" fmla="*/ 5920612 w 12191684"/>
              <a:gd name="connsiteY953" fmla="*/ 1131640 h 2102199"/>
              <a:gd name="connsiteX954" fmla="*/ 5955322 w 12191684"/>
              <a:gd name="connsiteY954" fmla="*/ 1137467 h 2102199"/>
              <a:gd name="connsiteX955" fmla="*/ 5968150 w 12191684"/>
              <a:gd name="connsiteY955" fmla="*/ 1141560 h 2102199"/>
              <a:gd name="connsiteX956" fmla="*/ 5956456 w 12191684"/>
              <a:gd name="connsiteY956" fmla="*/ 1140475 h 2102199"/>
              <a:gd name="connsiteX957" fmla="*/ 5943554 w 12191684"/>
              <a:gd name="connsiteY957" fmla="*/ 1137305 h 2102199"/>
              <a:gd name="connsiteX958" fmla="*/ 5955322 w 12191684"/>
              <a:gd name="connsiteY958" fmla="*/ 1137467 h 2102199"/>
              <a:gd name="connsiteX959" fmla="*/ 5961699 w 12191684"/>
              <a:gd name="connsiteY959" fmla="*/ 1137550 h 2102199"/>
              <a:gd name="connsiteX960" fmla="*/ 5975289 w 12191684"/>
              <a:gd name="connsiteY960" fmla="*/ 1137714 h 2102199"/>
              <a:gd name="connsiteX961" fmla="*/ 5990366 w 12191684"/>
              <a:gd name="connsiteY961" fmla="*/ 1143594 h 2102199"/>
              <a:gd name="connsiteX962" fmla="*/ 5976776 w 12191684"/>
              <a:gd name="connsiteY962" fmla="*/ 1142352 h 2102199"/>
              <a:gd name="connsiteX963" fmla="*/ 5961699 w 12191684"/>
              <a:gd name="connsiteY963" fmla="*/ 1137550 h 2102199"/>
              <a:gd name="connsiteX964" fmla="*/ 5996650 w 12191684"/>
              <a:gd name="connsiteY964" fmla="*/ 1146033 h 2102199"/>
              <a:gd name="connsiteX965" fmla="*/ 6009422 w 12191684"/>
              <a:gd name="connsiteY965" fmla="*/ 1151001 h 2102199"/>
              <a:gd name="connsiteX966" fmla="*/ 5997877 w 12191684"/>
              <a:gd name="connsiteY966" fmla="*/ 1149064 h 2102199"/>
              <a:gd name="connsiteX967" fmla="*/ 5984993 w 12191684"/>
              <a:gd name="connsiteY967" fmla="*/ 1144970 h 2102199"/>
              <a:gd name="connsiteX968" fmla="*/ 5996650 w 12191684"/>
              <a:gd name="connsiteY968" fmla="*/ 1146033 h 2102199"/>
              <a:gd name="connsiteX969" fmla="*/ 6003342 w 12191684"/>
              <a:gd name="connsiteY969" fmla="*/ 1146643 h 2102199"/>
              <a:gd name="connsiteX970" fmla="*/ 6017230 w 12191684"/>
              <a:gd name="connsiteY970" fmla="*/ 1147889 h 2102199"/>
              <a:gd name="connsiteX971" fmla="*/ 6032400 w 12191684"/>
              <a:gd name="connsiteY971" fmla="*/ 1154836 h 2102199"/>
              <a:gd name="connsiteX972" fmla="*/ 6018457 w 12191684"/>
              <a:gd name="connsiteY972" fmla="*/ 1152520 h 2102199"/>
              <a:gd name="connsiteX973" fmla="*/ 6003342 w 12191684"/>
              <a:gd name="connsiteY973" fmla="*/ 1146643 h 2102199"/>
              <a:gd name="connsiteX974" fmla="*/ 6038870 w 12191684"/>
              <a:gd name="connsiteY974" fmla="*/ 1157794 h 2102199"/>
              <a:gd name="connsiteX975" fmla="*/ 6051698 w 12191684"/>
              <a:gd name="connsiteY975" fmla="*/ 1163643 h 2102199"/>
              <a:gd name="connsiteX976" fmla="*/ 6039800 w 12191684"/>
              <a:gd name="connsiteY976" fmla="*/ 1160776 h 2102199"/>
              <a:gd name="connsiteX977" fmla="*/ 6027009 w 12191684"/>
              <a:gd name="connsiteY977" fmla="*/ 1155822 h 2102199"/>
              <a:gd name="connsiteX978" fmla="*/ 6038870 w 12191684"/>
              <a:gd name="connsiteY978" fmla="*/ 1157794 h 2102199"/>
              <a:gd name="connsiteX979" fmla="*/ 6045916 w 12191684"/>
              <a:gd name="connsiteY979" fmla="*/ 1158967 h 2102199"/>
              <a:gd name="connsiteX980" fmla="*/ 6058948 w 12191684"/>
              <a:gd name="connsiteY980" fmla="*/ 1161109 h 2102199"/>
              <a:gd name="connsiteX981" fmla="*/ 6074044 w 12191684"/>
              <a:gd name="connsiteY981" fmla="*/ 1168992 h 2102199"/>
              <a:gd name="connsiteX982" fmla="*/ 6061123 w 12191684"/>
              <a:gd name="connsiteY982" fmla="*/ 1165904 h 2102199"/>
              <a:gd name="connsiteX983" fmla="*/ 6045916 w 12191684"/>
              <a:gd name="connsiteY983" fmla="*/ 1158967 h 2102199"/>
              <a:gd name="connsiteX984" fmla="*/ 6080774 w 12191684"/>
              <a:gd name="connsiteY984" fmla="*/ 1172505 h 2102199"/>
              <a:gd name="connsiteX985" fmla="*/ 6093267 w 12191684"/>
              <a:gd name="connsiteY985" fmla="*/ 1179014 h 2102199"/>
              <a:gd name="connsiteX986" fmla="*/ 6082931 w 12191684"/>
              <a:gd name="connsiteY986" fmla="*/ 1175800 h 2102199"/>
              <a:gd name="connsiteX987" fmla="*/ 6069991 w 12191684"/>
              <a:gd name="connsiteY987" fmla="*/ 1169932 h 2102199"/>
              <a:gd name="connsiteX988" fmla="*/ 6080774 w 12191684"/>
              <a:gd name="connsiteY988" fmla="*/ 1172505 h 2102199"/>
              <a:gd name="connsiteX989" fmla="*/ 6088211 w 12191684"/>
              <a:gd name="connsiteY989" fmla="*/ 1174269 h 2102199"/>
              <a:gd name="connsiteX990" fmla="*/ 6269715 w 12191684"/>
              <a:gd name="connsiteY990" fmla="*/ 1215649 h 2102199"/>
              <a:gd name="connsiteX991" fmla="*/ 7046114 w 12191684"/>
              <a:gd name="connsiteY991" fmla="*/ 1300257 h 2102199"/>
              <a:gd name="connsiteX992" fmla="*/ 7817697 w 12191684"/>
              <a:gd name="connsiteY992" fmla="*/ 1095494 h 2102199"/>
              <a:gd name="connsiteX993" fmla="*/ 8172656 w 12191684"/>
              <a:gd name="connsiteY993" fmla="*/ 873526 h 2102199"/>
              <a:gd name="connsiteX994" fmla="*/ 8404691 w 12191684"/>
              <a:gd name="connsiteY994" fmla="*/ 709278 h 2102199"/>
              <a:gd name="connsiteX995" fmla="*/ 9056008 w 12191684"/>
              <a:gd name="connsiteY995" fmla="*/ 296014 h 2102199"/>
              <a:gd name="connsiteX996" fmla="*/ 9098285 w 12191684"/>
              <a:gd name="connsiteY996" fmla="*/ 305854 h 2102199"/>
              <a:gd name="connsiteX997" fmla="*/ 9047717 w 12191684"/>
              <a:gd name="connsiteY997" fmla="*/ 334235 h 2102199"/>
              <a:gd name="connsiteX998" fmla="*/ 8486491 w 12191684"/>
              <a:gd name="connsiteY998" fmla="*/ 735681 h 2102199"/>
              <a:gd name="connsiteX999" fmla="*/ 8226607 w 12191684"/>
              <a:gd name="connsiteY999" fmla="*/ 936423 h 2102199"/>
              <a:gd name="connsiteX1000" fmla="*/ 7871518 w 12191684"/>
              <a:gd name="connsiteY1000" fmla="*/ 1172544 h 2102199"/>
              <a:gd name="connsiteX1001" fmla="*/ 6295649 w 12191684"/>
              <a:gd name="connsiteY1001" fmla="*/ 1239409 h 2102199"/>
              <a:gd name="connsiteX1002" fmla="*/ 6103344 w 12191684"/>
              <a:gd name="connsiteY1002" fmla="*/ 1182143 h 2102199"/>
              <a:gd name="connsiteX1003" fmla="*/ 6088211 w 12191684"/>
              <a:gd name="connsiteY1003" fmla="*/ 1174269 h 2102199"/>
              <a:gd name="connsiteX1004" fmla="*/ 6295148 w 12191684"/>
              <a:gd name="connsiteY1004" fmla="*/ 1241193 h 2102199"/>
              <a:gd name="connsiteX1005" fmla="*/ 7087144 w 12191684"/>
              <a:gd name="connsiteY1005" fmla="*/ 1372043 h 2102199"/>
              <a:gd name="connsiteX1006" fmla="*/ 7484435 w 12191684"/>
              <a:gd name="connsiteY1006" fmla="*/ 1328556 h 2102199"/>
              <a:gd name="connsiteX1007" fmla="*/ 7872448 w 12191684"/>
              <a:gd name="connsiteY1007" fmla="*/ 1174152 h 2102199"/>
              <a:gd name="connsiteX1008" fmla="*/ 8227723 w 12191684"/>
              <a:gd name="connsiteY1008" fmla="*/ 937916 h 2102199"/>
              <a:gd name="connsiteX1009" fmla="*/ 8487625 w 12191684"/>
              <a:gd name="connsiteY1009" fmla="*/ 737142 h 2102199"/>
              <a:gd name="connsiteX1010" fmla="*/ 9100162 w 12191684"/>
              <a:gd name="connsiteY1010" fmla="*/ 306315 h 2102199"/>
              <a:gd name="connsiteX1011" fmla="*/ 9142755 w 12191684"/>
              <a:gd name="connsiteY1011" fmla="*/ 317212 h 2102199"/>
              <a:gd name="connsiteX1012" fmla="*/ 9108268 w 12191684"/>
              <a:gd name="connsiteY1012" fmla="*/ 338757 h 2102199"/>
              <a:gd name="connsiteX1013" fmla="*/ 8562658 w 12191684"/>
              <a:gd name="connsiteY1013" fmla="*/ 765267 h 2102199"/>
              <a:gd name="connsiteX1014" fmla="*/ 8281637 w 12191684"/>
              <a:gd name="connsiteY1014" fmla="*/ 1000847 h 2102199"/>
              <a:gd name="connsiteX1015" fmla="*/ 7926250 w 12191684"/>
              <a:gd name="connsiteY1015" fmla="*/ 1251216 h 2102199"/>
              <a:gd name="connsiteX1016" fmla="*/ 6321175 w 12191684"/>
              <a:gd name="connsiteY1016" fmla="*/ 1264984 h 2102199"/>
              <a:gd name="connsiteX1017" fmla="*/ 6125281 w 12191684"/>
              <a:gd name="connsiteY1017" fmla="*/ 1193485 h 2102199"/>
              <a:gd name="connsiteX1018" fmla="*/ 6112639 w 12191684"/>
              <a:gd name="connsiteY1018" fmla="*/ 1186941 h 2102199"/>
              <a:gd name="connsiteX1019" fmla="*/ 6295148 w 12191684"/>
              <a:gd name="connsiteY1019" fmla="*/ 1241193 h 2102199"/>
              <a:gd name="connsiteX1020" fmla="*/ 9102598 w 12191684"/>
              <a:gd name="connsiteY1020" fmla="*/ 304988 h 2102199"/>
              <a:gd name="connsiteX1021" fmla="*/ 9141007 w 12191684"/>
              <a:gd name="connsiteY1021" fmla="*/ 284664 h 2102199"/>
              <a:gd name="connsiteX1022" fmla="*/ 9183078 w 12191684"/>
              <a:gd name="connsiteY1022" fmla="*/ 293066 h 2102199"/>
              <a:gd name="connsiteX1023" fmla="*/ 9144930 w 12191684"/>
              <a:gd name="connsiteY1023" fmla="*/ 315871 h 2102199"/>
              <a:gd name="connsiteX1024" fmla="*/ 9102598 w 12191684"/>
              <a:gd name="connsiteY1024" fmla="*/ 304988 h 2102199"/>
              <a:gd name="connsiteX1025" fmla="*/ 9143759 w 12191684"/>
              <a:gd name="connsiteY1025" fmla="*/ 283238 h 2102199"/>
              <a:gd name="connsiteX1026" fmla="*/ 9181721 w 12191684"/>
              <a:gd name="connsiteY1026" fmla="*/ 264274 h 2102199"/>
              <a:gd name="connsiteX1027" fmla="*/ 9223272 w 12191684"/>
              <a:gd name="connsiteY1027" fmla="*/ 270210 h 2102199"/>
              <a:gd name="connsiteX1028" fmla="*/ 9185514 w 12191684"/>
              <a:gd name="connsiteY1028" fmla="*/ 291641 h 2102199"/>
              <a:gd name="connsiteX1029" fmla="*/ 9143759 w 12191684"/>
              <a:gd name="connsiteY1029" fmla="*/ 283238 h 2102199"/>
              <a:gd name="connsiteX1030" fmla="*/ 9227362 w 12191684"/>
              <a:gd name="connsiteY1030" fmla="*/ 270836 h 2102199"/>
              <a:gd name="connsiteX1031" fmla="*/ 9267277 w 12191684"/>
              <a:gd name="connsiteY1031" fmla="*/ 277611 h 2102199"/>
              <a:gd name="connsiteX1032" fmla="*/ 9229519 w 12191684"/>
              <a:gd name="connsiteY1032" fmla="*/ 301556 h 2102199"/>
              <a:gd name="connsiteX1033" fmla="*/ 9189139 w 12191684"/>
              <a:gd name="connsiteY1033" fmla="*/ 292430 h 2102199"/>
              <a:gd name="connsiteX1034" fmla="*/ 9227362 w 12191684"/>
              <a:gd name="connsiteY1034" fmla="*/ 270836 h 2102199"/>
              <a:gd name="connsiteX1035" fmla="*/ 9229984 w 12191684"/>
              <a:gd name="connsiteY1035" fmla="*/ 269392 h 2102199"/>
              <a:gd name="connsiteX1036" fmla="*/ 9267946 w 12191684"/>
              <a:gd name="connsiteY1036" fmla="*/ 249101 h 2102199"/>
              <a:gd name="connsiteX1037" fmla="*/ 9307192 w 12191684"/>
              <a:gd name="connsiteY1037" fmla="*/ 253532 h 2102199"/>
              <a:gd name="connsiteX1038" fmla="*/ 9269638 w 12191684"/>
              <a:gd name="connsiteY1038" fmla="*/ 276150 h 2102199"/>
              <a:gd name="connsiteX1039" fmla="*/ 9229984 w 12191684"/>
              <a:gd name="connsiteY1039" fmla="*/ 269392 h 2102199"/>
              <a:gd name="connsiteX1040" fmla="*/ 9270847 w 12191684"/>
              <a:gd name="connsiteY1040" fmla="*/ 247583 h 2102199"/>
              <a:gd name="connsiteX1041" fmla="*/ 9308456 w 12191684"/>
              <a:gd name="connsiteY1041" fmla="*/ 228661 h 2102199"/>
              <a:gd name="connsiteX1042" fmla="*/ 9346958 w 12191684"/>
              <a:gd name="connsiteY1042" fmla="*/ 230832 h 2102199"/>
              <a:gd name="connsiteX1043" fmla="*/ 9309795 w 12191684"/>
              <a:gd name="connsiteY1043" fmla="*/ 252000 h 2102199"/>
              <a:gd name="connsiteX1044" fmla="*/ 9270847 w 12191684"/>
              <a:gd name="connsiteY1044" fmla="*/ 247583 h 2102199"/>
              <a:gd name="connsiteX1045" fmla="*/ 9312063 w 12191684"/>
              <a:gd name="connsiteY1045" fmla="*/ 226885 h 2102199"/>
              <a:gd name="connsiteX1046" fmla="*/ 9349282 w 12191684"/>
              <a:gd name="connsiteY1046" fmla="*/ 209350 h 2102199"/>
              <a:gd name="connsiteX1047" fmla="*/ 9386799 w 12191684"/>
              <a:gd name="connsiteY1047" fmla="*/ 209384 h 2102199"/>
              <a:gd name="connsiteX1048" fmla="*/ 9349951 w 12191684"/>
              <a:gd name="connsiteY1048" fmla="*/ 229163 h 2102199"/>
              <a:gd name="connsiteX1049" fmla="*/ 9312063 w 12191684"/>
              <a:gd name="connsiteY1049" fmla="*/ 226885 h 2102199"/>
              <a:gd name="connsiteX1050" fmla="*/ 9353410 w 12191684"/>
              <a:gd name="connsiteY1050" fmla="*/ 207472 h 2102199"/>
              <a:gd name="connsiteX1051" fmla="*/ 9410001 w 12191684"/>
              <a:gd name="connsiteY1051" fmla="*/ 183021 h 2102199"/>
              <a:gd name="connsiteX1052" fmla="*/ 9439244 w 12191684"/>
              <a:gd name="connsiteY1052" fmla="*/ 183152 h 2102199"/>
              <a:gd name="connsiteX1053" fmla="*/ 9390220 w 12191684"/>
              <a:gd name="connsiteY1053" fmla="*/ 207575 h 2102199"/>
              <a:gd name="connsiteX1054" fmla="*/ 9353410 w 12191684"/>
              <a:gd name="connsiteY1054" fmla="*/ 207472 h 2102199"/>
              <a:gd name="connsiteX1055" fmla="*/ 9415057 w 12191684"/>
              <a:gd name="connsiteY1055" fmla="*/ 180995 h 2102199"/>
              <a:gd name="connsiteX1056" fmla="*/ 9458002 w 12191684"/>
              <a:gd name="connsiteY1056" fmla="*/ 164306 h 2102199"/>
              <a:gd name="connsiteX1057" fmla="*/ 9482710 w 12191684"/>
              <a:gd name="connsiteY1057" fmla="*/ 163086 h 2102199"/>
              <a:gd name="connsiteX1058" fmla="*/ 9464751 w 12191684"/>
              <a:gd name="connsiteY1058" fmla="*/ 171172 h 2102199"/>
              <a:gd name="connsiteX1059" fmla="*/ 9443111 w 12191684"/>
              <a:gd name="connsiteY1059" fmla="*/ 181291 h 2102199"/>
              <a:gd name="connsiteX1060" fmla="*/ 9415057 w 12191684"/>
              <a:gd name="connsiteY1060" fmla="*/ 180995 h 2102199"/>
              <a:gd name="connsiteX1061" fmla="*/ 9456720 w 12191684"/>
              <a:gd name="connsiteY1061" fmla="*/ 162359 h 2102199"/>
              <a:gd name="connsiteX1062" fmla="*/ 9452537 w 12191684"/>
              <a:gd name="connsiteY1062" fmla="*/ 162618 h 2102199"/>
              <a:gd name="connsiteX1063" fmla="*/ 9459787 w 12191684"/>
              <a:gd name="connsiteY1063" fmla="*/ 161235 h 2102199"/>
              <a:gd name="connsiteX1064" fmla="*/ 9456720 w 12191684"/>
              <a:gd name="connsiteY1064" fmla="*/ 162359 h 2102199"/>
              <a:gd name="connsiteX1065" fmla="*/ 9378749 w 12191684"/>
              <a:gd name="connsiteY1065" fmla="*/ 181603 h 2102199"/>
              <a:gd name="connsiteX1066" fmla="*/ 9366051 w 12191684"/>
              <a:gd name="connsiteY1066" fmla="*/ 182032 h 2102199"/>
              <a:gd name="connsiteX1067" fmla="*/ 9409071 w 12191684"/>
              <a:gd name="connsiteY1067" fmla="*/ 171696 h 2102199"/>
              <a:gd name="connsiteX1068" fmla="*/ 9378749 w 12191684"/>
              <a:gd name="connsiteY1068" fmla="*/ 181603 h 2102199"/>
              <a:gd name="connsiteX1069" fmla="*/ 9372056 w 12191684"/>
              <a:gd name="connsiteY1069" fmla="*/ 183895 h 2102199"/>
              <a:gd name="connsiteX1070" fmla="*/ 9354990 w 12191684"/>
              <a:gd name="connsiteY1070" fmla="*/ 189850 h 2102199"/>
              <a:gd name="connsiteX1071" fmla="*/ 9304942 w 12191684"/>
              <a:gd name="connsiteY1071" fmla="*/ 208651 h 2102199"/>
              <a:gd name="connsiteX1072" fmla="*/ 9268225 w 12191684"/>
              <a:gd name="connsiteY1072" fmla="*/ 210577 h 2102199"/>
              <a:gd name="connsiteX1073" fmla="*/ 9356068 w 12191684"/>
              <a:gd name="connsiteY1073" fmla="*/ 184628 h 2102199"/>
              <a:gd name="connsiteX1074" fmla="*/ 9372056 w 12191684"/>
              <a:gd name="connsiteY1074" fmla="*/ 183895 h 2102199"/>
              <a:gd name="connsiteX1075" fmla="*/ 9298045 w 12191684"/>
              <a:gd name="connsiteY1075" fmla="*/ 199582 h 2102199"/>
              <a:gd name="connsiteX1076" fmla="*/ 9262462 w 12191684"/>
              <a:gd name="connsiteY1076" fmla="*/ 210966 h 2102199"/>
              <a:gd name="connsiteX1077" fmla="*/ 9144948 w 12191684"/>
              <a:gd name="connsiteY1077" fmla="*/ 223394 h 2102199"/>
              <a:gd name="connsiteX1078" fmla="*/ 9250061 w 12191684"/>
              <a:gd name="connsiteY1078" fmla="*/ 194682 h 2102199"/>
              <a:gd name="connsiteX1079" fmla="*/ 9348557 w 12191684"/>
              <a:gd name="connsiteY1079" fmla="*/ 185039 h 2102199"/>
              <a:gd name="connsiteX1080" fmla="*/ 9298045 w 12191684"/>
              <a:gd name="connsiteY1080" fmla="*/ 199582 h 2102199"/>
              <a:gd name="connsiteX1081" fmla="*/ 9255956 w 12191684"/>
              <a:gd name="connsiteY1081" fmla="*/ 213143 h 2102199"/>
              <a:gd name="connsiteX1082" fmla="*/ 9221264 w 12191684"/>
              <a:gd name="connsiteY1082" fmla="*/ 225234 h 2102199"/>
              <a:gd name="connsiteX1083" fmla="*/ 9127882 w 12191684"/>
              <a:gd name="connsiteY1083" fmla="*/ 228860 h 2102199"/>
              <a:gd name="connsiteX1084" fmla="*/ 9136248 w 12191684"/>
              <a:gd name="connsiteY1084" fmla="*/ 226143 h 2102199"/>
              <a:gd name="connsiteX1085" fmla="*/ 9255956 w 12191684"/>
              <a:gd name="connsiteY1085" fmla="*/ 213143 h 2102199"/>
              <a:gd name="connsiteX1086" fmla="*/ 9117806 w 12191684"/>
              <a:gd name="connsiteY1086" fmla="*/ 229531 h 2102199"/>
              <a:gd name="connsiteX1087" fmla="*/ 9110685 w 12191684"/>
              <a:gd name="connsiteY1087" fmla="*/ 230087 h 2102199"/>
              <a:gd name="connsiteX1088" fmla="*/ 9120985 w 12191684"/>
              <a:gd name="connsiteY1088" fmla="*/ 228478 h 2102199"/>
              <a:gd name="connsiteX1089" fmla="*/ 9117806 w 12191684"/>
              <a:gd name="connsiteY1089" fmla="*/ 229531 h 2102199"/>
              <a:gd name="connsiteX1090" fmla="*/ 9110424 w 12191684"/>
              <a:gd name="connsiteY1090" fmla="*/ 232042 h 2102199"/>
              <a:gd name="connsiteX1091" fmla="*/ 9090755 w 12191684"/>
              <a:gd name="connsiteY1091" fmla="*/ 238856 h 2102199"/>
              <a:gd name="connsiteX1092" fmla="*/ 9059522 w 12191684"/>
              <a:gd name="connsiteY1092" fmla="*/ 239215 h 2102199"/>
              <a:gd name="connsiteX1093" fmla="*/ 9088078 w 12191684"/>
              <a:gd name="connsiteY1093" fmla="*/ 233911 h 2102199"/>
              <a:gd name="connsiteX1094" fmla="*/ 9110424 w 12191684"/>
              <a:gd name="connsiteY1094" fmla="*/ 232042 h 2102199"/>
              <a:gd name="connsiteX1095" fmla="*/ 9050915 w 12191684"/>
              <a:gd name="connsiteY1095" fmla="*/ 239451 h 2102199"/>
              <a:gd name="connsiteX1096" fmla="*/ 9042456 w 12191684"/>
              <a:gd name="connsiteY1096" fmla="*/ 239687 h 2102199"/>
              <a:gd name="connsiteX1097" fmla="*/ 9048572 w 12191684"/>
              <a:gd name="connsiteY1097" fmla="*/ 237915 h 2102199"/>
              <a:gd name="connsiteX1098" fmla="*/ 9071421 w 12191684"/>
              <a:gd name="connsiteY1098" fmla="*/ 235489 h 2102199"/>
              <a:gd name="connsiteX1099" fmla="*/ 9050915 w 12191684"/>
              <a:gd name="connsiteY1099" fmla="*/ 239451 h 2102199"/>
              <a:gd name="connsiteX1100" fmla="*/ 9042865 w 12191684"/>
              <a:gd name="connsiteY1100" fmla="*/ 241066 h 2102199"/>
              <a:gd name="connsiteX1101" fmla="*/ 9026412 w 12191684"/>
              <a:gd name="connsiteY1101" fmla="*/ 244495 h 2102199"/>
              <a:gd name="connsiteX1102" fmla="*/ 9037231 w 12191684"/>
              <a:gd name="connsiteY1102" fmla="*/ 241237 h 2102199"/>
              <a:gd name="connsiteX1103" fmla="*/ 9042865 w 12191684"/>
              <a:gd name="connsiteY1103" fmla="*/ 241066 h 2102199"/>
              <a:gd name="connsiteX1104" fmla="*/ 9006593 w 12191684"/>
              <a:gd name="connsiteY1104" fmla="*/ 248060 h 2102199"/>
              <a:gd name="connsiteX1105" fmla="*/ 8977834 w 12191684"/>
              <a:gd name="connsiteY1105" fmla="*/ 247309 h 2102199"/>
              <a:gd name="connsiteX1106" fmla="*/ 9014402 w 12191684"/>
              <a:gd name="connsiteY1106" fmla="*/ 242106 h 2102199"/>
              <a:gd name="connsiteX1107" fmla="*/ 9027397 w 12191684"/>
              <a:gd name="connsiteY1107" fmla="*/ 241602 h 2102199"/>
              <a:gd name="connsiteX1108" fmla="*/ 9006593 w 12191684"/>
              <a:gd name="connsiteY1108" fmla="*/ 248060 h 2102199"/>
              <a:gd name="connsiteX1109" fmla="*/ 9001630 w 12191684"/>
              <a:gd name="connsiteY1109" fmla="*/ 249635 h 2102199"/>
              <a:gd name="connsiteX1110" fmla="*/ 8997782 w 12191684"/>
              <a:gd name="connsiteY1110" fmla="*/ 250864 h 2102199"/>
              <a:gd name="connsiteX1111" fmla="*/ 8967813 w 12191684"/>
              <a:gd name="connsiteY1111" fmla="*/ 258033 h 2102199"/>
              <a:gd name="connsiteX1112" fmla="*/ 8932211 w 12191684"/>
              <a:gd name="connsiteY1112" fmla="*/ 254842 h 2102199"/>
              <a:gd name="connsiteX1113" fmla="*/ 8968091 w 12191684"/>
              <a:gd name="connsiteY1113" fmla="*/ 248828 h 2102199"/>
              <a:gd name="connsiteX1114" fmla="*/ 9001630 w 12191684"/>
              <a:gd name="connsiteY1114" fmla="*/ 249635 h 2102199"/>
              <a:gd name="connsiteX1115" fmla="*/ 8916650 w 12191684"/>
              <a:gd name="connsiteY1115" fmla="*/ 255733 h 2102199"/>
              <a:gd name="connsiteX1116" fmla="*/ 8881029 w 12191684"/>
              <a:gd name="connsiteY1116" fmla="*/ 262665 h 2102199"/>
              <a:gd name="connsiteX1117" fmla="*/ 8842249 w 12191684"/>
              <a:gd name="connsiteY1117" fmla="*/ 257661 h 2102199"/>
              <a:gd name="connsiteX1118" fmla="*/ 8877070 w 12191684"/>
              <a:gd name="connsiteY1118" fmla="*/ 253255 h 2102199"/>
              <a:gd name="connsiteX1119" fmla="*/ 8916650 w 12191684"/>
              <a:gd name="connsiteY1119" fmla="*/ 255733 h 2102199"/>
              <a:gd name="connsiteX1120" fmla="*/ 8837657 w 12191684"/>
              <a:gd name="connsiteY1120" fmla="*/ 257096 h 2102199"/>
              <a:gd name="connsiteX1121" fmla="*/ 8801888 w 12191684"/>
              <a:gd name="connsiteY1121" fmla="*/ 253145 h 2102199"/>
              <a:gd name="connsiteX1122" fmla="*/ 8832024 w 12191684"/>
              <a:gd name="connsiteY1122" fmla="*/ 251366 h 2102199"/>
              <a:gd name="connsiteX1123" fmla="*/ 8869838 w 12191684"/>
              <a:gd name="connsiteY1123" fmla="*/ 252909 h 2102199"/>
              <a:gd name="connsiteX1124" fmla="*/ 8837657 w 12191684"/>
              <a:gd name="connsiteY1124" fmla="*/ 257096 h 2102199"/>
              <a:gd name="connsiteX1125" fmla="*/ 8829402 w 12191684"/>
              <a:gd name="connsiteY1125" fmla="*/ 258248 h 2102199"/>
              <a:gd name="connsiteX1126" fmla="*/ 8621499 w 12191684"/>
              <a:gd name="connsiteY1126" fmla="*/ 297624 h 2102199"/>
              <a:gd name="connsiteX1127" fmla="*/ 7896579 w 12191684"/>
              <a:gd name="connsiteY1127" fmla="*/ 549860 h 2102199"/>
              <a:gd name="connsiteX1128" fmla="*/ 7712379 w 12191684"/>
              <a:gd name="connsiteY1128" fmla="*/ 628333 h 2102199"/>
              <a:gd name="connsiteX1129" fmla="*/ 7543219 w 12191684"/>
              <a:gd name="connsiteY1129" fmla="*/ 700477 h 2102199"/>
              <a:gd name="connsiteX1130" fmla="*/ 6142385 w 12191684"/>
              <a:gd name="connsiteY1130" fmla="*/ 1086008 h 2102199"/>
              <a:gd name="connsiteX1131" fmla="*/ 5971738 w 12191684"/>
              <a:gd name="connsiteY1131" fmla="*/ 1113094 h 2102199"/>
              <a:gd name="connsiteX1132" fmla="*/ 5952198 w 12191684"/>
              <a:gd name="connsiteY1132" fmla="*/ 1102752 h 2102199"/>
              <a:gd name="connsiteX1133" fmla="*/ 6117268 w 12191684"/>
              <a:gd name="connsiteY1133" fmla="*/ 1062264 h 2102199"/>
              <a:gd name="connsiteX1134" fmla="*/ 7489175 w 12191684"/>
              <a:gd name="connsiteY1134" fmla="*/ 623529 h 2102199"/>
              <a:gd name="connsiteX1135" fmla="*/ 7842238 w 12191684"/>
              <a:gd name="connsiteY1135" fmla="*/ 487178 h 2102199"/>
              <a:gd name="connsiteX1136" fmla="*/ 8789246 w 12191684"/>
              <a:gd name="connsiteY1136" fmla="*/ 254009 h 2102199"/>
              <a:gd name="connsiteX1137" fmla="*/ 8829402 w 12191684"/>
              <a:gd name="connsiteY1137" fmla="*/ 258248 h 2102199"/>
              <a:gd name="connsiteX1138" fmla="*/ 5946975 w 12191684"/>
              <a:gd name="connsiteY1138" fmla="*/ 1102097 h 2102199"/>
              <a:gd name="connsiteX1139" fmla="*/ 5930726 w 12191684"/>
              <a:gd name="connsiteY1139" fmla="*/ 1106009 h 2102199"/>
              <a:gd name="connsiteX1140" fmla="*/ 5911261 w 12191684"/>
              <a:gd name="connsiteY1140" fmla="*/ 1097014 h 2102199"/>
              <a:gd name="connsiteX1141" fmla="*/ 5927361 w 12191684"/>
              <a:gd name="connsiteY1141" fmla="*/ 1091701 h 2102199"/>
              <a:gd name="connsiteX1142" fmla="*/ 5946975 w 12191684"/>
              <a:gd name="connsiteY1142" fmla="*/ 1102097 h 2102199"/>
              <a:gd name="connsiteX1143" fmla="*/ 5908789 w 12191684"/>
              <a:gd name="connsiteY1143" fmla="*/ 1095869 h 2102199"/>
              <a:gd name="connsiteX1144" fmla="*/ 5904587 w 12191684"/>
              <a:gd name="connsiteY1144" fmla="*/ 1093934 h 2102199"/>
              <a:gd name="connsiteX1145" fmla="*/ 5889287 w 12191684"/>
              <a:gd name="connsiteY1145" fmla="*/ 1086858 h 2102199"/>
              <a:gd name="connsiteX1146" fmla="*/ 5905386 w 12191684"/>
              <a:gd name="connsiteY1146" fmla="*/ 1080052 h 2102199"/>
              <a:gd name="connsiteX1147" fmla="*/ 5908826 w 12191684"/>
              <a:gd name="connsiteY1147" fmla="*/ 1081876 h 2102199"/>
              <a:gd name="connsiteX1148" fmla="*/ 5925074 w 12191684"/>
              <a:gd name="connsiteY1148" fmla="*/ 1090495 h 2102199"/>
              <a:gd name="connsiteX1149" fmla="*/ 5908789 w 12191684"/>
              <a:gd name="connsiteY1149" fmla="*/ 1095869 h 2102199"/>
              <a:gd name="connsiteX1150" fmla="*/ 5903806 w 12191684"/>
              <a:gd name="connsiteY1150" fmla="*/ 1095624 h 2102199"/>
              <a:gd name="connsiteX1151" fmla="*/ 5906186 w 12191684"/>
              <a:gd name="connsiteY1151" fmla="*/ 1096721 h 2102199"/>
              <a:gd name="connsiteX1152" fmla="*/ 5889603 w 12191684"/>
              <a:gd name="connsiteY1152" fmla="*/ 1102164 h 2102199"/>
              <a:gd name="connsiteX1153" fmla="*/ 5880344 w 12191684"/>
              <a:gd name="connsiteY1153" fmla="*/ 1098535 h 2102199"/>
              <a:gd name="connsiteX1154" fmla="*/ 5870621 w 12191684"/>
              <a:gd name="connsiteY1154" fmla="*/ 1094720 h 2102199"/>
              <a:gd name="connsiteX1155" fmla="*/ 5886963 w 12191684"/>
              <a:gd name="connsiteY1155" fmla="*/ 1087836 h 2102199"/>
              <a:gd name="connsiteX1156" fmla="*/ 5903806 w 12191684"/>
              <a:gd name="connsiteY1156" fmla="*/ 1095624 h 2102199"/>
              <a:gd name="connsiteX1157" fmla="*/ 5868409 w 12191684"/>
              <a:gd name="connsiteY1157" fmla="*/ 1093850 h 2102199"/>
              <a:gd name="connsiteX1158" fmla="*/ 5656192 w 12191684"/>
              <a:gd name="connsiteY1158" fmla="*/ 1011583 h 2102199"/>
              <a:gd name="connsiteX1159" fmla="*/ 5417651 w 12191684"/>
              <a:gd name="connsiteY1159" fmla="*/ 920710 h 2102199"/>
              <a:gd name="connsiteX1160" fmla="*/ 4596540 w 12191684"/>
              <a:gd name="connsiteY1160" fmla="*/ 617604 h 2102199"/>
              <a:gd name="connsiteX1161" fmla="*/ 3173583 w 12191684"/>
              <a:gd name="connsiteY1161" fmla="*/ 245850 h 2102199"/>
              <a:gd name="connsiteX1162" fmla="*/ 2651528 w 12191684"/>
              <a:gd name="connsiteY1162" fmla="*/ 209307 h 2102199"/>
              <a:gd name="connsiteX1163" fmla="*/ 2261878 w 12191684"/>
              <a:gd name="connsiteY1163" fmla="*/ 236071 h 2102199"/>
              <a:gd name="connsiteX1164" fmla="*/ 2197312 w 12191684"/>
              <a:gd name="connsiteY1164" fmla="*/ 202581 h 2102199"/>
              <a:gd name="connsiteX1165" fmla="*/ 2615796 w 12191684"/>
              <a:gd name="connsiteY1165" fmla="*/ 147031 h 2102199"/>
              <a:gd name="connsiteX1166" fmla="*/ 3154229 w 12191684"/>
              <a:gd name="connsiteY1166" fmla="*/ 159184 h 2102199"/>
              <a:gd name="connsiteX1167" fmla="*/ 4601597 w 12191684"/>
              <a:gd name="connsiteY1167" fmla="*/ 534792 h 2102199"/>
              <a:gd name="connsiteX1168" fmla="*/ 5652028 w 12191684"/>
              <a:gd name="connsiteY1168" fmla="*/ 980876 h 2102199"/>
              <a:gd name="connsiteX1169" fmla="*/ 5672329 w 12191684"/>
              <a:gd name="connsiteY1169" fmla="*/ 989971 h 2102199"/>
              <a:gd name="connsiteX1170" fmla="*/ 5884899 w 12191684"/>
              <a:gd name="connsiteY1170" fmla="*/ 1086882 h 2102199"/>
              <a:gd name="connsiteX1171" fmla="*/ 5868409 w 12191684"/>
              <a:gd name="connsiteY1171" fmla="*/ 1093850 h 2102199"/>
              <a:gd name="connsiteX1172" fmla="*/ 2259276 w 12191684"/>
              <a:gd name="connsiteY1172" fmla="*/ 236413 h 2102199"/>
              <a:gd name="connsiteX1173" fmla="*/ 2183536 w 12191684"/>
              <a:gd name="connsiteY1173" fmla="*/ 247311 h 2102199"/>
              <a:gd name="connsiteX1174" fmla="*/ 2116069 w 12191684"/>
              <a:gd name="connsiteY1174" fmla="*/ 220185 h 2102199"/>
              <a:gd name="connsiteX1175" fmla="*/ 2194765 w 12191684"/>
              <a:gd name="connsiteY1175" fmla="*/ 203105 h 2102199"/>
              <a:gd name="connsiteX1176" fmla="*/ 2259276 w 12191684"/>
              <a:gd name="connsiteY1176" fmla="*/ 236413 h 2102199"/>
              <a:gd name="connsiteX1177" fmla="*/ 2180134 w 12191684"/>
              <a:gd name="connsiteY1177" fmla="*/ 247835 h 2102199"/>
              <a:gd name="connsiteX1178" fmla="*/ 2104431 w 12191684"/>
              <a:gd name="connsiteY1178" fmla="*/ 260646 h 2102199"/>
              <a:gd name="connsiteX1179" fmla="*/ 2034417 w 12191684"/>
              <a:gd name="connsiteY1179" fmla="*/ 240042 h 2102199"/>
              <a:gd name="connsiteX1180" fmla="*/ 2112741 w 12191684"/>
              <a:gd name="connsiteY1180" fmla="*/ 220949 h 2102199"/>
              <a:gd name="connsiteX1181" fmla="*/ 2180134 w 12191684"/>
              <a:gd name="connsiteY1181" fmla="*/ 247835 h 2102199"/>
              <a:gd name="connsiteX1182" fmla="*/ 2100304 w 12191684"/>
              <a:gd name="connsiteY1182" fmla="*/ 261405 h 2102199"/>
              <a:gd name="connsiteX1183" fmla="*/ 2025121 w 12191684"/>
              <a:gd name="connsiteY1183" fmla="*/ 276005 h 2102199"/>
              <a:gd name="connsiteX1184" fmla="*/ 1952672 w 12191684"/>
              <a:gd name="connsiteY1184" fmla="*/ 262089 h 2102199"/>
              <a:gd name="connsiteX1185" fmla="*/ 2030178 w 12191684"/>
              <a:gd name="connsiteY1185" fmla="*/ 241128 h 2102199"/>
              <a:gd name="connsiteX1186" fmla="*/ 2100304 w 12191684"/>
              <a:gd name="connsiteY1186" fmla="*/ 261405 h 2102199"/>
              <a:gd name="connsiteX1187" fmla="*/ 2021849 w 12191684"/>
              <a:gd name="connsiteY1187" fmla="*/ 276679 h 2102199"/>
              <a:gd name="connsiteX1188" fmla="*/ 1944827 w 12191684"/>
              <a:gd name="connsiteY1188" fmla="*/ 293508 h 2102199"/>
              <a:gd name="connsiteX1189" fmla="*/ 1874776 w 12191684"/>
              <a:gd name="connsiteY1189" fmla="*/ 286767 h 2102199"/>
              <a:gd name="connsiteX1190" fmla="*/ 1870202 w 12191684"/>
              <a:gd name="connsiteY1190" fmla="*/ 286475 h 2102199"/>
              <a:gd name="connsiteX1191" fmla="*/ 1949567 w 12191684"/>
              <a:gd name="connsiteY1191" fmla="*/ 262976 h 2102199"/>
              <a:gd name="connsiteX1192" fmla="*/ 2021849 w 12191684"/>
              <a:gd name="connsiteY1192" fmla="*/ 276679 h 2102199"/>
              <a:gd name="connsiteX1193" fmla="*/ 1938710 w 12191684"/>
              <a:gd name="connsiteY1193" fmla="*/ 294917 h 2102199"/>
              <a:gd name="connsiteX1194" fmla="*/ 1892883 w 12191684"/>
              <a:gd name="connsiteY1194" fmla="*/ 305865 h 2102199"/>
              <a:gd name="connsiteX1195" fmla="*/ 1863621 w 12191684"/>
              <a:gd name="connsiteY1195" fmla="*/ 313179 h 2102199"/>
              <a:gd name="connsiteX1196" fmla="*/ 1804977 w 12191684"/>
              <a:gd name="connsiteY1196" fmla="*/ 312748 h 2102199"/>
              <a:gd name="connsiteX1197" fmla="*/ 1787229 w 12191684"/>
              <a:gd name="connsiteY1197" fmla="*/ 313092 h 2102199"/>
              <a:gd name="connsiteX1198" fmla="*/ 1832766 w 12191684"/>
              <a:gd name="connsiteY1198" fmla="*/ 298208 h 2102199"/>
              <a:gd name="connsiteX1199" fmla="*/ 1864160 w 12191684"/>
              <a:gd name="connsiteY1199" fmla="*/ 288338 h 2102199"/>
              <a:gd name="connsiteX1200" fmla="*/ 1938710 w 12191684"/>
              <a:gd name="connsiteY1200" fmla="*/ 294917 h 2102199"/>
              <a:gd name="connsiteX1201" fmla="*/ 1856516 w 12191684"/>
              <a:gd name="connsiteY1201" fmla="*/ 315012 h 2102199"/>
              <a:gd name="connsiteX1202" fmla="*/ 1781157 w 12191684"/>
              <a:gd name="connsiteY1202" fmla="*/ 335159 h 2102199"/>
              <a:gd name="connsiteX1203" fmla="*/ 1735185 w 12191684"/>
              <a:gd name="connsiteY1203" fmla="*/ 338749 h 2102199"/>
              <a:gd name="connsiteX1204" fmla="*/ 1703775 w 12191684"/>
              <a:gd name="connsiteY1204" fmla="*/ 341936 h 2102199"/>
              <a:gd name="connsiteX1205" fmla="*/ 1780357 w 12191684"/>
              <a:gd name="connsiteY1205" fmla="*/ 315369 h 2102199"/>
              <a:gd name="connsiteX1206" fmla="*/ 1856516 w 12191684"/>
              <a:gd name="connsiteY1206" fmla="*/ 315012 h 2102199"/>
              <a:gd name="connsiteX1207" fmla="*/ 1772880 w 12191684"/>
              <a:gd name="connsiteY1207" fmla="*/ 337494 h 2102199"/>
              <a:gd name="connsiteX1208" fmla="*/ 1696990 w 12191684"/>
              <a:gd name="connsiteY1208" fmla="*/ 359752 h 2102199"/>
              <a:gd name="connsiteX1209" fmla="*/ 1665405 w 12191684"/>
              <a:gd name="connsiteY1209" fmla="*/ 364771 h 2102199"/>
              <a:gd name="connsiteX1210" fmla="*/ 1620015 w 12191684"/>
              <a:gd name="connsiteY1210" fmla="*/ 373007 h 2102199"/>
              <a:gd name="connsiteX1211" fmla="*/ 1696144 w 12191684"/>
              <a:gd name="connsiteY1211" fmla="*/ 344656 h 2102199"/>
              <a:gd name="connsiteX1212" fmla="*/ 1772880 w 12191684"/>
              <a:gd name="connsiteY1212" fmla="*/ 337494 h 2102199"/>
              <a:gd name="connsiteX1213" fmla="*/ 1695127 w 12191684"/>
              <a:gd name="connsiteY1213" fmla="*/ 362267 h 2102199"/>
              <a:gd name="connsiteX1214" fmla="*/ 1762043 w 12191684"/>
              <a:gd name="connsiteY1214" fmla="*/ 353118 h 2102199"/>
              <a:gd name="connsiteX1215" fmla="*/ 1701507 w 12191684"/>
              <a:gd name="connsiteY1215" fmla="*/ 367582 h 2102199"/>
              <a:gd name="connsiteX1216" fmla="*/ 1632098 w 12191684"/>
              <a:gd name="connsiteY1216" fmla="*/ 382236 h 2102199"/>
              <a:gd name="connsiteX1217" fmla="*/ 1695127 w 12191684"/>
              <a:gd name="connsiteY1217" fmla="*/ 362267 h 2102199"/>
              <a:gd name="connsiteX1218" fmla="*/ 1709793 w 12191684"/>
              <a:gd name="connsiteY1218" fmla="*/ 357835 h 2102199"/>
              <a:gd name="connsiteX1219" fmla="*/ 1781854 w 12191684"/>
              <a:gd name="connsiteY1219" fmla="*/ 336896 h 2102199"/>
              <a:gd name="connsiteX1220" fmla="*/ 1852994 w 12191684"/>
              <a:gd name="connsiteY1220" fmla="*/ 333711 h 2102199"/>
              <a:gd name="connsiteX1221" fmla="*/ 1781475 w 12191684"/>
              <a:gd name="connsiteY1221" fmla="*/ 348710 h 2102199"/>
              <a:gd name="connsiteX1222" fmla="*/ 1709793 w 12191684"/>
              <a:gd name="connsiteY1222" fmla="*/ 357835 h 2102199"/>
              <a:gd name="connsiteX1223" fmla="*/ 1863751 w 12191684"/>
              <a:gd name="connsiteY1223" fmla="*/ 333471 h 2102199"/>
              <a:gd name="connsiteX1224" fmla="*/ 1926924 w 12191684"/>
              <a:gd name="connsiteY1224" fmla="*/ 333302 h 2102199"/>
              <a:gd name="connsiteX1225" fmla="*/ 1861595 w 12191684"/>
              <a:gd name="connsiteY1225" fmla="*/ 341341 h 2102199"/>
              <a:gd name="connsiteX1226" fmla="*/ 1798424 w 12191684"/>
              <a:gd name="connsiteY1226" fmla="*/ 346931 h 2102199"/>
              <a:gd name="connsiteX1227" fmla="*/ 1863751 w 12191684"/>
              <a:gd name="connsiteY1227" fmla="*/ 333471 h 2102199"/>
              <a:gd name="connsiteX1228" fmla="*/ 1873567 w 12191684"/>
              <a:gd name="connsiteY1228" fmla="*/ 331579 h 2102199"/>
              <a:gd name="connsiteX1229" fmla="*/ 1942131 w 12191684"/>
              <a:gd name="connsiteY1229" fmla="*/ 319149 h 2102199"/>
              <a:gd name="connsiteX1230" fmla="*/ 2007832 w 12191684"/>
              <a:gd name="connsiteY1230" fmla="*/ 325310 h 2102199"/>
              <a:gd name="connsiteX1231" fmla="*/ 1940792 w 12191684"/>
              <a:gd name="connsiteY1231" fmla="*/ 331811 h 2102199"/>
              <a:gd name="connsiteX1232" fmla="*/ 1873567 w 12191684"/>
              <a:gd name="connsiteY1232" fmla="*/ 331579 h 2102199"/>
              <a:gd name="connsiteX1233" fmla="*/ 2014432 w 12191684"/>
              <a:gd name="connsiteY1233" fmla="*/ 326589 h 2102199"/>
              <a:gd name="connsiteX1234" fmla="*/ 2017071 w 12191684"/>
              <a:gd name="connsiteY1234" fmla="*/ 326371 h 2102199"/>
              <a:gd name="connsiteX1235" fmla="*/ 2076117 w 12191684"/>
              <a:gd name="connsiteY1235" fmla="*/ 334187 h 2102199"/>
              <a:gd name="connsiteX1236" fmla="*/ 2074964 w 12191684"/>
              <a:gd name="connsiteY1236" fmla="*/ 334181 h 2102199"/>
              <a:gd name="connsiteX1237" fmla="*/ 2015733 w 12191684"/>
              <a:gd name="connsiteY1237" fmla="*/ 334568 h 2102199"/>
              <a:gd name="connsiteX1238" fmla="*/ 1955089 w 12191684"/>
              <a:gd name="connsiteY1238" fmla="*/ 332144 h 2102199"/>
              <a:gd name="connsiteX1239" fmla="*/ 2014432 w 12191684"/>
              <a:gd name="connsiteY1239" fmla="*/ 326589 h 2102199"/>
              <a:gd name="connsiteX1240" fmla="*/ 2026162 w 12191684"/>
              <a:gd name="connsiteY1240" fmla="*/ 325626 h 2102199"/>
              <a:gd name="connsiteX1241" fmla="*/ 2091733 w 12191684"/>
              <a:gd name="connsiteY1241" fmla="*/ 320898 h 2102199"/>
              <a:gd name="connsiteX1242" fmla="*/ 2152396 w 12191684"/>
              <a:gd name="connsiteY1242" fmla="*/ 335273 h 2102199"/>
              <a:gd name="connsiteX1243" fmla="*/ 2088703 w 12191684"/>
              <a:gd name="connsiteY1243" fmla="*/ 334254 h 2102199"/>
              <a:gd name="connsiteX1244" fmla="*/ 2026162 w 12191684"/>
              <a:gd name="connsiteY1244" fmla="*/ 325626 h 2102199"/>
              <a:gd name="connsiteX1245" fmla="*/ 2168588 w 12191684"/>
              <a:gd name="connsiteY1245" fmla="*/ 337591 h 2102199"/>
              <a:gd name="connsiteX1246" fmla="*/ 2231817 w 12191684"/>
              <a:gd name="connsiteY1246" fmla="*/ 340097 h 2102199"/>
              <a:gd name="connsiteX1247" fmla="*/ 2287050 w 12191684"/>
              <a:gd name="connsiteY1247" fmla="*/ 361501 h 2102199"/>
              <a:gd name="connsiteX1248" fmla="*/ 2226500 w 12191684"/>
              <a:gd name="connsiteY1248" fmla="*/ 353546 h 2102199"/>
              <a:gd name="connsiteX1249" fmla="*/ 2168588 w 12191684"/>
              <a:gd name="connsiteY1249" fmla="*/ 337591 h 2102199"/>
              <a:gd name="connsiteX1250" fmla="*/ 2294227 w 12191684"/>
              <a:gd name="connsiteY1250" fmla="*/ 364392 h 2102199"/>
              <a:gd name="connsiteX1251" fmla="*/ 2317112 w 12191684"/>
              <a:gd name="connsiteY1251" fmla="*/ 373754 h 2102199"/>
              <a:gd name="connsiteX1252" fmla="*/ 2344738 w 12191684"/>
              <a:gd name="connsiteY1252" fmla="*/ 385359 h 2102199"/>
              <a:gd name="connsiteX1253" fmla="*/ 2290564 w 12191684"/>
              <a:gd name="connsiteY1253" fmla="*/ 372801 h 2102199"/>
              <a:gd name="connsiteX1254" fmla="*/ 2257100 w 12191684"/>
              <a:gd name="connsiteY1254" fmla="*/ 362559 h 2102199"/>
              <a:gd name="connsiteX1255" fmla="*/ 2237747 w 12191684"/>
              <a:gd name="connsiteY1255" fmla="*/ 356814 h 2102199"/>
              <a:gd name="connsiteX1256" fmla="*/ 2294227 w 12191684"/>
              <a:gd name="connsiteY1256" fmla="*/ 364392 h 2102199"/>
              <a:gd name="connsiteX1257" fmla="*/ 2317819 w 12191684"/>
              <a:gd name="connsiteY1257" fmla="*/ 372038 h 2102199"/>
              <a:gd name="connsiteX1258" fmla="*/ 2301830 w 12191684"/>
              <a:gd name="connsiteY1258" fmla="*/ 365491 h 2102199"/>
              <a:gd name="connsiteX1259" fmla="*/ 2361563 w 12191684"/>
              <a:gd name="connsiteY1259" fmla="*/ 374637 h 2102199"/>
              <a:gd name="connsiteX1260" fmla="*/ 2377645 w 12191684"/>
              <a:gd name="connsiteY1260" fmla="*/ 383165 h 2102199"/>
              <a:gd name="connsiteX1261" fmla="*/ 2413154 w 12191684"/>
              <a:gd name="connsiteY1261" fmla="*/ 402422 h 2102199"/>
              <a:gd name="connsiteX1262" fmla="*/ 2355856 w 12191684"/>
              <a:gd name="connsiteY1262" fmla="*/ 388038 h 2102199"/>
              <a:gd name="connsiteX1263" fmla="*/ 2317819 w 12191684"/>
              <a:gd name="connsiteY1263" fmla="*/ 372038 h 2102199"/>
              <a:gd name="connsiteX1264" fmla="*/ 2419772 w 12191684"/>
              <a:gd name="connsiteY1264" fmla="*/ 406073 h 2102199"/>
              <a:gd name="connsiteX1265" fmla="*/ 2467532 w 12191684"/>
              <a:gd name="connsiteY1265" fmla="*/ 432814 h 2102199"/>
              <a:gd name="connsiteX1266" fmla="*/ 2415905 w 12191684"/>
              <a:gd name="connsiteY1266" fmla="*/ 414344 h 2102199"/>
              <a:gd name="connsiteX1267" fmla="*/ 2366062 w 12191684"/>
              <a:gd name="connsiteY1267" fmla="*/ 392455 h 2102199"/>
              <a:gd name="connsiteX1268" fmla="*/ 2419772 w 12191684"/>
              <a:gd name="connsiteY1268" fmla="*/ 406073 h 2102199"/>
              <a:gd name="connsiteX1269" fmla="*/ 2427078 w 12191684"/>
              <a:gd name="connsiteY1269" fmla="*/ 407990 h 2102199"/>
              <a:gd name="connsiteX1270" fmla="*/ 2483651 w 12191684"/>
              <a:gd name="connsiteY1270" fmla="*/ 423279 h 2102199"/>
              <a:gd name="connsiteX1271" fmla="*/ 2531746 w 12191684"/>
              <a:gd name="connsiteY1271" fmla="*/ 456765 h 2102199"/>
              <a:gd name="connsiteX1272" fmla="*/ 2477832 w 12191684"/>
              <a:gd name="connsiteY1272" fmla="*/ 436581 h 2102199"/>
              <a:gd name="connsiteX1273" fmla="*/ 2427078 w 12191684"/>
              <a:gd name="connsiteY1273" fmla="*/ 407990 h 2102199"/>
              <a:gd name="connsiteX1274" fmla="*/ 2537918 w 12191684"/>
              <a:gd name="connsiteY1274" fmla="*/ 461117 h 2102199"/>
              <a:gd name="connsiteX1275" fmla="*/ 2582276 w 12191684"/>
              <a:gd name="connsiteY1275" fmla="*/ 492914 h 2102199"/>
              <a:gd name="connsiteX1276" fmla="*/ 2534386 w 12191684"/>
              <a:gd name="connsiteY1276" fmla="*/ 469507 h 2102199"/>
              <a:gd name="connsiteX1277" fmla="*/ 2487555 w 12191684"/>
              <a:gd name="connsiteY1277" fmla="*/ 442158 h 2102199"/>
              <a:gd name="connsiteX1278" fmla="*/ 2537918 w 12191684"/>
              <a:gd name="connsiteY1278" fmla="*/ 461117 h 2102199"/>
              <a:gd name="connsiteX1279" fmla="*/ 2544852 w 12191684"/>
              <a:gd name="connsiteY1279" fmla="*/ 463774 h 2102199"/>
              <a:gd name="connsiteX1280" fmla="*/ 2598060 w 12191684"/>
              <a:gd name="connsiteY1280" fmla="*/ 484518 h 2102199"/>
              <a:gd name="connsiteX1281" fmla="*/ 2642697 w 12191684"/>
              <a:gd name="connsiteY1281" fmla="*/ 523102 h 2102199"/>
              <a:gd name="connsiteX1282" fmla="*/ 2592167 w 12191684"/>
              <a:gd name="connsiteY1282" fmla="*/ 497799 h 2102199"/>
              <a:gd name="connsiteX1283" fmla="*/ 2544852 w 12191684"/>
              <a:gd name="connsiteY1283" fmla="*/ 463774 h 2102199"/>
              <a:gd name="connsiteX1284" fmla="*/ 2648442 w 12191684"/>
              <a:gd name="connsiteY1284" fmla="*/ 528099 h 2102199"/>
              <a:gd name="connsiteX1285" fmla="*/ 2689472 w 12191684"/>
              <a:gd name="connsiteY1285" fmla="*/ 564301 h 2102199"/>
              <a:gd name="connsiteX1286" fmla="*/ 2644519 w 12191684"/>
              <a:gd name="connsiteY1286" fmla="*/ 536286 h 2102199"/>
              <a:gd name="connsiteX1287" fmla="*/ 2600997 w 12191684"/>
              <a:gd name="connsiteY1287" fmla="*/ 504234 h 2102199"/>
              <a:gd name="connsiteX1288" fmla="*/ 2648442 w 12191684"/>
              <a:gd name="connsiteY1288" fmla="*/ 528099 h 2102199"/>
              <a:gd name="connsiteX1289" fmla="*/ 2655116 w 12191684"/>
              <a:gd name="connsiteY1289" fmla="*/ 531488 h 2102199"/>
              <a:gd name="connsiteX1290" fmla="*/ 2886295 w 12191684"/>
              <a:gd name="connsiteY1290" fmla="*/ 651854 h 2102199"/>
              <a:gd name="connsiteX1291" fmla="*/ 2937569 w 12191684"/>
              <a:gd name="connsiteY1291" fmla="*/ 678883 h 2102199"/>
              <a:gd name="connsiteX1292" fmla="*/ 3306936 w 12191684"/>
              <a:gd name="connsiteY1292" fmla="*/ 867186 h 2102199"/>
              <a:gd name="connsiteX1293" fmla="*/ 4556421 w 12191684"/>
              <a:gd name="connsiteY1293" fmla="*/ 1211338 h 2102199"/>
              <a:gd name="connsiteX1294" fmla="*/ 5538083 w 12191684"/>
              <a:gd name="connsiteY1294" fmla="*/ 1176692 h 2102199"/>
              <a:gd name="connsiteX1295" fmla="*/ 5731616 w 12191684"/>
              <a:gd name="connsiteY1295" fmla="*/ 1150558 h 2102199"/>
              <a:gd name="connsiteX1296" fmla="*/ 5720610 w 12191684"/>
              <a:gd name="connsiteY1296" fmla="*/ 1155031 h 2102199"/>
              <a:gd name="connsiteX1297" fmla="*/ 5520942 w 12191684"/>
              <a:gd name="connsiteY1297" fmla="*/ 1198191 h 2102199"/>
              <a:gd name="connsiteX1298" fmla="*/ 4550844 w 12191684"/>
              <a:gd name="connsiteY1298" fmla="*/ 1294044 h 2102199"/>
              <a:gd name="connsiteX1299" fmla="*/ 3326903 w 12191684"/>
              <a:gd name="connsiteY1299" fmla="*/ 954040 h 2102199"/>
              <a:gd name="connsiteX1300" fmla="*/ 2938480 w 12191684"/>
              <a:gd name="connsiteY1300" fmla="*/ 722515 h 2102199"/>
              <a:gd name="connsiteX1301" fmla="*/ 2836211 w 12191684"/>
              <a:gd name="connsiteY1301" fmla="*/ 657429 h 2102199"/>
              <a:gd name="connsiteX1302" fmla="*/ 2698953 w 12191684"/>
              <a:gd name="connsiteY1302" fmla="*/ 570262 h 2102199"/>
              <a:gd name="connsiteX1303" fmla="*/ 2655116 w 12191684"/>
              <a:gd name="connsiteY1303" fmla="*/ 531488 h 2102199"/>
              <a:gd name="connsiteX1304" fmla="*/ 2835226 w 12191684"/>
              <a:gd name="connsiteY1304" fmla="*/ 658998 h 2102199"/>
              <a:gd name="connsiteX1305" fmla="*/ 2937477 w 12191684"/>
              <a:gd name="connsiteY1305" fmla="*/ 724086 h 2102199"/>
              <a:gd name="connsiteX1306" fmla="*/ 3326011 w 12191684"/>
              <a:gd name="connsiteY1306" fmla="*/ 955678 h 2102199"/>
              <a:gd name="connsiteX1307" fmla="*/ 3917354 w 12191684"/>
              <a:gd name="connsiteY1307" fmla="*/ 1197731 h 2102199"/>
              <a:gd name="connsiteX1308" fmla="*/ 4550788 w 12191684"/>
              <a:gd name="connsiteY1308" fmla="*/ 1295903 h 2102199"/>
              <a:gd name="connsiteX1309" fmla="*/ 4646476 w 12191684"/>
              <a:gd name="connsiteY1309" fmla="*/ 1297253 h 2102199"/>
              <a:gd name="connsiteX1310" fmla="*/ 5521314 w 12191684"/>
              <a:gd name="connsiteY1310" fmla="*/ 1200014 h 2102199"/>
              <a:gd name="connsiteX1311" fmla="*/ 5709920 w 12191684"/>
              <a:gd name="connsiteY1311" fmla="*/ 1159341 h 2102199"/>
              <a:gd name="connsiteX1312" fmla="*/ 5705682 w 12191684"/>
              <a:gd name="connsiteY1312" fmla="*/ 1161049 h 2102199"/>
              <a:gd name="connsiteX1313" fmla="*/ 5504025 w 12191684"/>
              <a:gd name="connsiteY1313" fmla="*/ 1221539 h 2102199"/>
              <a:gd name="connsiteX1314" fmla="*/ 4545118 w 12191684"/>
              <a:gd name="connsiteY1314" fmla="*/ 1378603 h 2102199"/>
              <a:gd name="connsiteX1315" fmla="*/ 3346070 w 12191684"/>
              <a:gd name="connsiteY1315" fmla="*/ 1042574 h 2102199"/>
              <a:gd name="connsiteX1316" fmla="*/ 2974342 w 12191684"/>
              <a:gd name="connsiteY1316" fmla="*/ 786687 h 2102199"/>
              <a:gd name="connsiteX1317" fmla="*/ 2824424 w 12191684"/>
              <a:gd name="connsiteY1317" fmla="*/ 672648 h 2102199"/>
              <a:gd name="connsiteX1318" fmla="*/ 2747811 w 12191684"/>
              <a:gd name="connsiteY1318" fmla="*/ 614079 h 2102199"/>
              <a:gd name="connsiteX1319" fmla="*/ 2707338 w 12191684"/>
              <a:gd name="connsiteY1319" fmla="*/ 577737 h 2102199"/>
              <a:gd name="connsiteX1320" fmla="*/ 2835226 w 12191684"/>
              <a:gd name="connsiteY1320" fmla="*/ 658998 h 2102199"/>
              <a:gd name="connsiteX1321" fmla="*/ 5729962 w 12191684"/>
              <a:gd name="connsiteY1321" fmla="*/ 1152916 h 2102199"/>
              <a:gd name="connsiteX1322" fmla="*/ 5738011 w 12191684"/>
              <a:gd name="connsiteY1322" fmla="*/ 1149655 h 2102199"/>
              <a:gd name="connsiteX1323" fmla="*/ 5745318 w 12191684"/>
              <a:gd name="connsiteY1323" fmla="*/ 1148618 h 2102199"/>
              <a:gd name="connsiteX1324" fmla="*/ 5736096 w 12191684"/>
              <a:gd name="connsiteY1324" fmla="*/ 1151531 h 2102199"/>
              <a:gd name="connsiteX1325" fmla="*/ 5729962 w 12191684"/>
              <a:gd name="connsiteY1325" fmla="*/ 1152916 h 2102199"/>
              <a:gd name="connsiteX1326" fmla="*/ 5767422 w 12191684"/>
              <a:gd name="connsiteY1326" fmla="*/ 1143585 h 2102199"/>
              <a:gd name="connsiteX1327" fmla="*/ 5775826 w 12191684"/>
              <a:gd name="connsiteY1327" fmla="*/ 1140900 h 2102199"/>
              <a:gd name="connsiteX1328" fmla="*/ 5785047 w 12191684"/>
              <a:gd name="connsiteY1328" fmla="*/ 1140339 h 2102199"/>
              <a:gd name="connsiteX1329" fmla="*/ 5776830 w 12191684"/>
              <a:gd name="connsiteY1329" fmla="*/ 1142235 h 2102199"/>
              <a:gd name="connsiteX1330" fmla="*/ 5767422 w 12191684"/>
              <a:gd name="connsiteY1330" fmla="*/ 1143585 h 2102199"/>
              <a:gd name="connsiteX1331" fmla="*/ 5807263 w 12191684"/>
              <a:gd name="connsiteY1331" fmla="*/ 1137106 h 2102199"/>
              <a:gd name="connsiteX1332" fmla="*/ 5815443 w 12191684"/>
              <a:gd name="connsiteY1332" fmla="*/ 1135208 h 2102199"/>
              <a:gd name="connsiteX1333" fmla="*/ 5824051 w 12191684"/>
              <a:gd name="connsiteY1333" fmla="*/ 1135366 h 2102199"/>
              <a:gd name="connsiteX1334" fmla="*/ 5815796 w 12191684"/>
              <a:gd name="connsiteY1334" fmla="*/ 1136574 h 2102199"/>
              <a:gd name="connsiteX1335" fmla="*/ 5807263 w 12191684"/>
              <a:gd name="connsiteY1335" fmla="*/ 1137106 h 2102199"/>
              <a:gd name="connsiteX1336" fmla="*/ 5846694 w 12191684"/>
              <a:gd name="connsiteY1336" fmla="*/ 1133912 h 2102199"/>
              <a:gd name="connsiteX1337" fmla="*/ 5854819 w 12191684"/>
              <a:gd name="connsiteY1337" fmla="*/ 1132702 h 2102199"/>
              <a:gd name="connsiteX1338" fmla="*/ 5863538 w 12191684"/>
              <a:gd name="connsiteY1338" fmla="*/ 1133540 h 2102199"/>
              <a:gd name="connsiteX1339" fmla="*/ 5855470 w 12191684"/>
              <a:gd name="connsiteY1339" fmla="*/ 1134061 h 2102199"/>
              <a:gd name="connsiteX1340" fmla="*/ 5846694 w 12191684"/>
              <a:gd name="connsiteY1340" fmla="*/ 1133912 h 2102199"/>
              <a:gd name="connsiteX1341" fmla="*/ 5886684 w 12191684"/>
              <a:gd name="connsiteY1341" fmla="*/ 1133895 h 2102199"/>
              <a:gd name="connsiteX1342" fmla="*/ 5894808 w 12191684"/>
              <a:gd name="connsiteY1342" fmla="*/ 1133362 h 2102199"/>
              <a:gd name="connsiteX1343" fmla="*/ 5903416 w 12191684"/>
              <a:gd name="connsiteY1343" fmla="*/ 1134847 h 2102199"/>
              <a:gd name="connsiteX1344" fmla="*/ 5895347 w 12191684"/>
              <a:gd name="connsiteY1344" fmla="*/ 1134721 h 2102199"/>
              <a:gd name="connsiteX1345" fmla="*/ 5886684 w 12191684"/>
              <a:gd name="connsiteY1345" fmla="*/ 1133895 h 2102199"/>
              <a:gd name="connsiteX1346" fmla="*/ 5927380 w 12191684"/>
              <a:gd name="connsiteY1346" fmla="*/ 1137078 h 2102199"/>
              <a:gd name="connsiteX1347" fmla="*/ 5935337 w 12191684"/>
              <a:gd name="connsiteY1347" fmla="*/ 1137190 h 2102199"/>
              <a:gd name="connsiteX1348" fmla="*/ 5943944 w 12191684"/>
              <a:gd name="connsiteY1348" fmla="*/ 1139313 h 2102199"/>
              <a:gd name="connsiteX1349" fmla="*/ 5936136 w 12191684"/>
              <a:gd name="connsiteY1349" fmla="*/ 1138582 h 2102199"/>
              <a:gd name="connsiteX1350" fmla="*/ 5927380 w 12191684"/>
              <a:gd name="connsiteY1350" fmla="*/ 1137078 h 2102199"/>
              <a:gd name="connsiteX1351" fmla="*/ 5968652 w 12191684"/>
              <a:gd name="connsiteY1351" fmla="*/ 1143472 h 2102199"/>
              <a:gd name="connsiteX1352" fmla="*/ 5976404 w 12191684"/>
              <a:gd name="connsiteY1352" fmla="*/ 1144184 h 2102199"/>
              <a:gd name="connsiteX1353" fmla="*/ 5984807 w 12191684"/>
              <a:gd name="connsiteY1353" fmla="*/ 1146861 h 2102199"/>
              <a:gd name="connsiteX1354" fmla="*/ 5977315 w 12191684"/>
              <a:gd name="connsiteY1354" fmla="*/ 1145589 h 2102199"/>
              <a:gd name="connsiteX1355" fmla="*/ 5968652 w 12191684"/>
              <a:gd name="connsiteY1355" fmla="*/ 1143472 h 2102199"/>
              <a:gd name="connsiteX1356" fmla="*/ 6010556 w 12191684"/>
              <a:gd name="connsiteY1356" fmla="*/ 1153077 h 2102199"/>
              <a:gd name="connsiteX1357" fmla="*/ 6017974 w 12191684"/>
              <a:gd name="connsiteY1357" fmla="*/ 1154323 h 2102199"/>
              <a:gd name="connsiteX1358" fmla="*/ 6026135 w 12191684"/>
              <a:gd name="connsiteY1358" fmla="*/ 1157478 h 2102199"/>
              <a:gd name="connsiteX1359" fmla="*/ 6018996 w 12191684"/>
              <a:gd name="connsiteY1359" fmla="*/ 1155751 h 2102199"/>
              <a:gd name="connsiteX1360" fmla="*/ 6010556 w 12191684"/>
              <a:gd name="connsiteY1360" fmla="*/ 1153077 h 2102199"/>
              <a:gd name="connsiteX1361" fmla="*/ 6052999 w 12191684"/>
              <a:gd name="connsiteY1361" fmla="*/ 1165870 h 2102199"/>
              <a:gd name="connsiteX1362" fmla="*/ 6060510 w 12191684"/>
              <a:gd name="connsiteY1362" fmla="*/ 1167668 h 2102199"/>
              <a:gd name="connsiteX1363" fmla="*/ 6068523 w 12191684"/>
              <a:gd name="connsiteY1363" fmla="*/ 1171313 h 2102199"/>
              <a:gd name="connsiteX1364" fmla="*/ 6061142 w 12191684"/>
              <a:gd name="connsiteY1364" fmla="*/ 1169008 h 2102199"/>
              <a:gd name="connsiteX1365" fmla="*/ 6052999 w 12191684"/>
              <a:gd name="connsiteY1365" fmla="*/ 1165870 h 2102199"/>
              <a:gd name="connsiteX1366" fmla="*/ 6096577 w 12191684"/>
              <a:gd name="connsiteY1366" fmla="*/ 1181985 h 2102199"/>
              <a:gd name="connsiteX1367" fmla="*/ 6102600 w 12191684"/>
              <a:gd name="connsiteY1367" fmla="*/ 1183855 h 2102199"/>
              <a:gd name="connsiteX1368" fmla="*/ 6109925 w 12191684"/>
              <a:gd name="connsiteY1368" fmla="*/ 1187653 h 2102199"/>
              <a:gd name="connsiteX1369" fmla="*/ 6105036 w 12191684"/>
              <a:gd name="connsiteY1369" fmla="*/ 1185796 h 2102199"/>
              <a:gd name="connsiteX1370" fmla="*/ 6096577 w 12191684"/>
              <a:gd name="connsiteY1370" fmla="*/ 1181985 h 2102199"/>
              <a:gd name="connsiteX1371" fmla="*/ 6139671 w 12191684"/>
              <a:gd name="connsiteY1371" fmla="*/ 1200899 h 2102199"/>
              <a:gd name="connsiteX1372" fmla="*/ 6320561 w 12191684"/>
              <a:gd name="connsiteY1372" fmla="*/ 1266739 h 2102199"/>
              <a:gd name="connsiteX1373" fmla="*/ 7128174 w 12191684"/>
              <a:gd name="connsiteY1373" fmla="*/ 1443828 h 2102199"/>
              <a:gd name="connsiteX1374" fmla="*/ 7205327 w 12191684"/>
              <a:gd name="connsiteY1374" fmla="*/ 1445572 h 2102199"/>
              <a:gd name="connsiteX1375" fmla="*/ 7533106 w 12191684"/>
              <a:gd name="connsiteY1375" fmla="*/ 1410653 h 2102199"/>
              <a:gd name="connsiteX1376" fmla="*/ 7927199 w 12191684"/>
              <a:gd name="connsiteY1376" fmla="*/ 1252815 h 2102199"/>
              <a:gd name="connsiteX1377" fmla="*/ 8282789 w 12191684"/>
              <a:gd name="connsiteY1377" fmla="*/ 1002306 h 2102199"/>
              <a:gd name="connsiteX1378" fmla="*/ 8563867 w 12191684"/>
              <a:gd name="connsiteY1378" fmla="*/ 766681 h 2102199"/>
              <a:gd name="connsiteX1379" fmla="*/ 9145989 w 12191684"/>
              <a:gd name="connsiteY1379" fmla="*/ 318089 h 2102199"/>
              <a:gd name="connsiteX1380" fmla="*/ 9187299 w 12191684"/>
              <a:gd name="connsiteY1380" fmla="*/ 329662 h 2102199"/>
              <a:gd name="connsiteX1381" fmla="*/ 9166513 w 12191684"/>
              <a:gd name="connsiteY1381" fmla="*/ 343986 h 2102199"/>
              <a:gd name="connsiteX1382" fmla="*/ 8633788 w 12191684"/>
              <a:gd name="connsiteY1382" fmla="*/ 796356 h 2102199"/>
              <a:gd name="connsiteX1383" fmla="*/ 8336647 w 12191684"/>
              <a:gd name="connsiteY1383" fmla="*/ 1065281 h 2102199"/>
              <a:gd name="connsiteX1384" fmla="*/ 7980964 w 12191684"/>
              <a:gd name="connsiteY1384" fmla="*/ 1329897 h 2102199"/>
              <a:gd name="connsiteX1385" fmla="*/ 6346701 w 12191684"/>
              <a:gd name="connsiteY1385" fmla="*/ 1290569 h 2102199"/>
              <a:gd name="connsiteX1386" fmla="*/ 6146419 w 12191684"/>
              <a:gd name="connsiteY1386" fmla="*/ 1204370 h 2102199"/>
              <a:gd name="connsiteX1387" fmla="*/ 6139671 w 12191684"/>
              <a:gd name="connsiteY1387" fmla="*/ 1200899 h 2102199"/>
              <a:gd name="connsiteX1388" fmla="*/ 9148201 w 12191684"/>
              <a:gd name="connsiteY1388" fmla="*/ 316747 h 2102199"/>
              <a:gd name="connsiteX1389" fmla="*/ 9186722 w 12191684"/>
              <a:gd name="connsiteY1389" fmla="*/ 293830 h 2102199"/>
              <a:gd name="connsiteX1390" fmla="*/ 9227344 w 12191684"/>
              <a:gd name="connsiteY1390" fmla="*/ 302965 h 2102199"/>
              <a:gd name="connsiteX1391" fmla="*/ 9189288 w 12191684"/>
              <a:gd name="connsiteY1391" fmla="*/ 328307 h 2102199"/>
              <a:gd name="connsiteX1392" fmla="*/ 9148201 w 12191684"/>
              <a:gd name="connsiteY1392" fmla="*/ 316747 h 2102199"/>
              <a:gd name="connsiteX1393" fmla="*/ 9273691 w 12191684"/>
              <a:gd name="connsiteY1393" fmla="*/ 312603 h 2102199"/>
              <a:gd name="connsiteX1394" fmla="*/ 9271497 w 12191684"/>
              <a:gd name="connsiteY1394" fmla="*/ 312017 h 2102199"/>
              <a:gd name="connsiteX1395" fmla="*/ 9232735 w 12191684"/>
              <a:gd name="connsiteY1395" fmla="*/ 302339 h 2102199"/>
              <a:gd name="connsiteX1396" fmla="*/ 9270847 w 12191684"/>
              <a:gd name="connsiteY1396" fmla="*/ 278248 h 2102199"/>
              <a:gd name="connsiteX1397" fmla="*/ 9311357 w 12191684"/>
              <a:gd name="connsiteY1397" fmla="*/ 286161 h 2102199"/>
              <a:gd name="connsiteX1398" fmla="*/ 9273691 w 12191684"/>
              <a:gd name="connsiteY1398" fmla="*/ 312603 h 2102199"/>
              <a:gd name="connsiteX1399" fmla="*/ 9313494 w 12191684"/>
              <a:gd name="connsiteY1399" fmla="*/ 284694 h 2102199"/>
              <a:gd name="connsiteX1400" fmla="*/ 9273190 w 12191684"/>
              <a:gd name="connsiteY1400" fmla="*/ 276793 h 2102199"/>
              <a:gd name="connsiteX1401" fmla="*/ 9311078 w 12191684"/>
              <a:gd name="connsiteY1401" fmla="*/ 254043 h 2102199"/>
              <a:gd name="connsiteX1402" fmla="*/ 9351011 w 12191684"/>
              <a:gd name="connsiteY1402" fmla="*/ 259605 h 2102199"/>
              <a:gd name="connsiteX1403" fmla="*/ 9313494 w 12191684"/>
              <a:gd name="connsiteY1403" fmla="*/ 284694 h 2102199"/>
              <a:gd name="connsiteX1404" fmla="*/ 9353335 w 12191684"/>
              <a:gd name="connsiteY1404" fmla="*/ 258081 h 2102199"/>
              <a:gd name="connsiteX1405" fmla="*/ 9313718 w 12191684"/>
              <a:gd name="connsiteY1405" fmla="*/ 252513 h 2102199"/>
              <a:gd name="connsiteX1406" fmla="*/ 9351364 w 12191684"/>
              <a:gd name="connsiteY1406" fmla="*/ 231139 h 2102199"/>
              <a:gd name="connsiteX1407" fmla="*/ 9390592 w 12191684"/>
              <a:gd name="connsiteY1407" fmla="*/ 234433 h 2102199"/>
              <a:gd name="connsiteX1408" fmla="*/ 9353335 w 12191684"/>
              <a:gd name="connsiteY1408" fmla="*/ 258081 h 2102199"/>
              <a:gd name="connsiteX1409" fmla="*/ 9393194 w 12191684"/>
              <a:gd name="connsiteY1409" fmla="*/ 232845 h 2102199"/>
              <a:gd name="connsiteX1410" fmla="*/ 9354414 w 12191684"/>
              <a:gd name="connsiteY1410" fmla="*/ 229471 h 2102199"/>
              <a:gd name="connsiteX1411" fmla="*/ 9391781 w 12191684"/>
              <a:gd name="connsiteY1411" fmla="*/ 209477 h 2102199"/>
              <a:gd name="connsiteX1412" fmla="*/ 9430172 w 12191684"/>
              <a:gd name="connsiteY1412" fmla="*/ 210625 h 2102199"/>
              <a:gd name="connsiteX1413" fmla="*/ 9393194 w 12191684"/>
              <a:gd name="connsiteY1413" fmla="*/ 232845 h 2102199"/>
              <a:gd name="connsiteX1414" fmla="*/ 9433183 w 12191684"/>
              <a:gd name="connsiteY1414" fmla="*/ 208885 h 2102199"/>
              <a:gd name="connsiteX1415" fmla="*/ 9395258 w 12191684"/>
              <a:gd name="connsiteY1415" fmla="*/ 207684 h 2102199"/>
              <a:gd name="connsiteX1416" fmla="*/ 9444338 w 12191684"/>
              <a:gd name="connsiteY1416" fmla="*/ 183256 h 2102199"/>
              <a:gd name="connsiteX1417" fmla="*/ 9476650 w 12191684"/>
              <a:gd name="connsiteY1417" fmla="*/ 184375 h 2102199"/>
              <a:gd name="connsiteX1418" fmla="*/ 9433183 w 12191684"/>
              <a:gd name="connsiteY1418" fmla="*/ 208885 h 2102199"/>
              <a:gd name="connsiteX1419" fmla="*/ 9518331 w 12191684"/>
              <a:gd name="connsiteY1419" fmla="*/ 162354 h 2102199"/>
              <a:gd name="connsiteX1420" fmla="*/ 9479791 w 12191684"/>
              <a:gd name="connsiteY1420" fmla="*/ 182646 h 2102199"/>
              <a:gd name="connsiteX1421" fmla="*/ 9448279 w 12191684"/>
              <a:gd name="connsiteY1421" fmla="*/ 181397 h 2102199"/>
              <a:gd name="connsiteX1422" fmla="*/ 9488715 w 12191684"/>
              <a:gd name="connsiteY1422" fmla="*/ 162899 h 2102199"/>
              <a:gd name="connsiteX1423" fmla="*/ 9518517 w 12191684"/>
              <a:gd name="connsiteY1423" fmla="*/ 162259 h 2102199"/>
              <a:gd name="connsiteX1424" fmla="*/ 9518331 w 12191684"/>
              <a:gd name="connsiteY1424" fmla="*/ 162354 h 2102199"/>
              <a:gd name="connsiteX1425" fmla="*/ 9522420 w 12191684"/>
              <a:gd name="connsiteY1425" fmla="*/ 160301 h 2102199"/>
              <a:gd name="connsiteX1426" fmla="*/ 9493604 w 12191684"/>
              <a:gd name="connsiteY1426" fmla="*/ 160770 h 2102199"/>
              <a:gd name="connsiteX1427" fmla="*/ 9513757 w 12191684"/>
              <a:gd name="connsiteY1427" fmla="*/ 152127 h 2102199"/>
              <a:gd name="connsiteX1428" fmla="*/ 9548522 w 12191684"/>
              <a:gd name="connsiteY1428" fmla="*/ 147373 h 2102199"/>
              <a:gd name="connsiteX1429" fmla="*/ 9522420 w 12191684"/>
              <a:gd name="connsiteY1429" fmla="*/ 160301 h 2102199"/>
              <a:gd name="connsiteX1430" fmla="*/ 9553709 w 12191684"/>
              <a:gd name="connsiteY1430" fmla="*/ 144856 h 2102199"/>
              <a:gd name="connsiteX1431" fmla="*/ 9520487 w 12191684"/>
              <a:gd name="connsiteY1431" fmla="*/ 149299 h 2102199"/>
              <a:gd name="connsiteX1432" fmla="*/ 9555029 w 12191684"/>
              <a:gd name="connsiteY1432" fmla="*/ 135445 h 2102199"/>
              <a:gd name="connsiteX1433" fmla="*/ 9587247 w 12191684"/>
              <a:gd name="connsiteY1433" fmla="*/ 129195 h 2102199"/>
              <a:gd name="connsiteX1434" fmla="*/ 9553709 w 12191684"/>
              <a:gd name="connsiteY1434" fmla="*/ 144856 h 2102199"/>
              <a:gd name="connsiteX1435" fmla="*/ 9594070 w 12191684"/>
              <a:gd name="connsiteY1435" fmla="*/ 126129 h 2102199"/>
              <a:gd name="connsiteX1436" fmla="*/ 9565142 w 12191684"/>
              <a:gd name="connsiteY1436" fmla="*/ 131537 h 2102199"/>
              <a:gd name="connsiteX1437" fmla="*/ 9594833 w 12191684"/>
              <a:gd name="connsiteY1437" fmla="*/ 120663 h 2102199"/>
              <a:gd name="connsiteX1438" fmla="*/ 9622942 w 12191684"/>
              <a:gd name="connsiteY1438" fmla="*/ 113523 h 2102199"/>
              <a:gd name="connsiteX1439" fmla="*/ 9594070 w 12191684"/>
              <a:gd name="connsiteY1439" fmla="*/ 126129 h 2102199"/>
              <a:gd name="connsiteX1440" fmla="*/ 9651945 w 12191684"/>
              <a:gd name="connsiteY1440" fmla="*/ 101626 h 2102199"/>
              <a:gd name="connsiteX1441" fmla="*/ 9634617 w 12191684"/>
              <a:gd name="connsiteY1441" fmla="*/ 108674 h 2102199"/>
              <a:gd name="connsiteX1442" fmla="*/ 9618090 w 12191684"/>
              <a:gd name="connsiteY1442" fmla="*/ 112608 h 2102199"/>
              <a:gd name="connsiteX1443" fmla="*/ 9651945 w 12191684"/>
              <a:gd name="connsiteY1443" fmla="*/ 101626 h 2102199"/>
              <a:gd name="connsiteX1444" fmla="*/ 9568433 w 12191684"/>
              <a:gd name="connsiteY1444" fmla="*/ 127973 h 2102199"/>
              <a:gd name="connsiteX1445" fmla="*/ 9552222 w 12191684"/>
              <a:gd name="connsiteY1445" fmla="*/ 134181 h 2102199"/>
              <a:gd name="connsiteX1446" fmla="*/ 9535861 w 12191684"/>
              <a:gd name="connsiteY1446" fmla="*/ 137689 h 2102199"/>
              <a:gd name="connsiteX1447" fmla="*/ 9568433 w 12191684"/>
              <a:gd name="connsiteY1447" fmla="*/ 127973 h 2102199"/>
              <a:gd name="connsiteX1448" fmla="*/ 9469882 w 12191684"/>
              <a:gd name="connsiteY1448" fmla="*/ 157533 h 2102199"/>
              <a:gd name="connsiteX1449" fmla="*/ 9447220 w 12191684"/>
              <a:gd name="connsiteY1449" fmla="*/ 161856 h 2102199"/>
              <a:gd name="connsiteX1450" fmla="*/ 9491021 w 12191684"/>
              <a:gd name="connsiteY1450" fmla="*/ 150080 h 2102199"/>
              <a:gd name="connsiteX1451" fmla="*/ 9469882 w 12191684"/>
              <a:gd name="connsiteY1451" fmla="*/ 157533 h 2102199"/>
              <a:gd name="connsiteX1452" fmla="*/ 9422773 w 12191684"/>
              <a:gd name="connsiteY1452" fmla="*/ 166946 h 2102199"/>
              <a:gd name="connsiteX1453" fmla="*/ 9358336 w 12191684"/>
              <a:gd name="connsiteY1453" fmla="*/ 182417 h 2102199"/>
              <a:gd name="connsiteX1454" fmla="*/ 9273635 w 12191684"/>
              <a:gd name="connsiteY1454" fmla="*/ 189448 h 2102199"/>
              <a:gd name="connsiteX1455" fmla="*/ 9422773 w 12191684"/>
              <a:gd name="connsiteY1455" fmla="*/ 166946 h 2102199"/>
              <a:gd name="connsiteX1456" fmla="*/ 9224239 w 12191684"/>
              <a:gd name="connsiteY1456" fmla="*/ 198489 h 2102199"/>
              <a:gd name="connsiteX1457" fmla="*/ 9129833 w 12191684"/>
              <a:gd name="connsiteY1457" fmla="*/ 225604 h 2102199"/>
              <a:gd name="connsiteX1458" fmla="*/ 9110387 w 12191684"/>
              <a:gd name="connsiteY1458" fmla="*/ 228644 h 2102199"/>
              <a:gd name="connsiteX1459" fmla="*/ 9093860 w 12191684"/>
              <a:gd name="connsiteY1459" fmla="*/ 231453 h 2102199"/>
              <a:gd name="connsiteX1460" fmla="*/ 9059466 w 12191684"/>
              <a:gd name="connsiteY1460" fmla="*/ 234809 h 2102199"/>
              <a:gd name="connsiteX1461" fmla="*/ 9224239 w 12191684"/>
              <a:gd name="connsiteY1461" fmla="*/ 198489 h 2102199"/>
              <a:gd name="connsiteX1462" fmla="*/ 9033885 w 12191684"/>
              <a:gd name="connsiteY1462" fmla="*/ 239640 h 2102199"/>
              <a:gd name="connsiteX1463" fmla="*/ 9032695 w 12191684"/>
              <a:gd name="connsiteY1463" fmla="*/ 239999 h 2102199"/>
              <a:gd name="connsiteX1464" fmla="*/ 9030093 w 12191684"/>
              <a:gd name="connsiteY1464" fmla="*/ 240105 h 2102199"/>
              <a:gd name="connsiteX1465" fmla="*/ 9033885 w 12191684"/>
              <a:gd name="connsiteY1465" fmla="*/ 239640 h 2102199"/>
              <a:gd name="connsiteX1466" fmla="*/ 8966679 w 12191684"/>
              <a:gd name="connsiteY1466" fmla="*/ 247118 h 2102199"/>
              <a:gd name="connsiteX1467" fmla="*/ 8940001 w 12191684"/>
              <a:gd name="connsiteY1467" fmla="*/ 246924 h 2102199"/>
              <a:gd name="connsiteX1468" fmla="*/ 8992520 w 12191684"/>
              <a:gd name="connsiteY1468" fmla="*/ 243197 h 2102199"/>
              <a:gd name="connsiteX1469" fmla="*/ 8966679 w 12191684"/>
              <a:gd name="connsiteY1469" fmla="*/ 247118 h 2102199"/>
              <a:gd name="connsiteX1470" fmla="*/ 8906500 w 12191684"/>
              <a:gd name="connsiteY1470" fmla="*/ 248832 h 2102199"/>
              <a:gd name="connsiteX1471" fmla="*/ 8882313 w 12191684"/>
              <a:gd name="connsiteY1471" fmla="*/ 251468 h 2102199"/>
              <a:gd name="connsiteX1472" fmla="*/ 8857029 w 12191684"/>
              <a:gd name="connsiteY1472" fmla="*/ 250215 h 2102199"/>
              <a:gd name="connsiteX1473" fmla="*/ 8906500 w 12191684"/>
              <a:gd name="connsiteY1473" fmla="*/ 248832 h 2102199"/>
              <a:gd name="connsiteX1474" fmla="*/ 8814121 w 12191684"/>
              <a:gd name="connsiteY1474" fmla="*/ 250875 h 2102199"/>
              <a:gd name="connsiteX1475" fmla="*/ 8793187 w 12191684"/>
              <a:gd name="connsiteY1475" fmla="*/ 252256 h 2102199"/>
              <a:gd name="connsiteX1476" fmla="*/ 8772607 w 12191684"/>
              <a:gd name="connsiteY1476" fmla="*/ 250312 h 2102199"/>
              <a:gd name="connsiteX1477" fmla="*/ 8814121 w 12191684"/>
              <a:gd name="connsiteY1477" fmla="*/ 250875 h 2102199"/>
              <a:gd name="connsiteX1478" fmla="*/ 6066459 w 12191684"/>
              <a:gd name="connsiteY1478" fmla="*/ 1011090 h 2102199"/>
              <a:gd name="connsiteX1479" fmla="*/ 6378063 w 12191684"/>
              <a:gd name="connsiteY1479" fmla="*/ 874569 h 2102199"/>
              <a:gd name="connsiteX1480" fmla="*/ 7732067 w 12191684"/>
              <a:gd name="connsiteY1480" fmla="*/ 358387 h 2102199"/>
              <a:gd name="connsiteX1481" fmla="*/ 8721668 w 12191684"/>
              <a:gd name="connsiteY1481" fmla="*/ 248477 h 2102199"/>
              <a:gd name="connsiteX1482" fmla="*/ 8523952 w 12191684"/>
              <a:gd name="connsiteY1482" fmla="*/ 260068 h 2102199"/>
              <a:gd name="connsiteX1483" fmla="*/ 7786576 w 12191684"/>
              <a:gd name="connsiteY1483" fmla="*/ 421013 h 2102199"/>
              <a:gd name="connsiteX1484" fmla="*/ 7433774 w 12191684"/>
              <a:gd name="connsiteY1484" fmla="*/ 543122 h 2102199"/>
              <a:gd name="connsiteX1485" fmla="*/ 7078890 w 12191684"/>
              <a:gd name="connsiteY1485" fmla="*/ 675911 h 2102199"/>
              <a:gd name="connsiteX1486" fmla="*/ 6091278 w 12191684"/>
              <a:gd name="connsiteY1486" fmla="*/ 1034919 h 2102199"/>
              <a:gd name="connsiteX1487" fmla="*/ 5927528 w 12191684"/>
              <a:gd name="connsiteY1487" fmla="*/ 1089684 h 2102199"/>
              <a:gd name="connsiteX1488" fmla="*/ 5909700 w 12191684"/>
              <a:gd name="connsiteY1488" fmla="*/ 1080230 h 2102199"/>
              <a:gd name="connsiteX1489" fmla="*/ 5907599 w 12191684"/>
              <a:gd name="connsiteY1489" fmla="*/ 1079115 h 2102199"/>
              <a:gd name="connsiteX1490" fmla="*/ 6066459 w 12191684"/>
              <a:gd name="connsiteY1490" fmla="*/ 1011090 h 2102199"/>
              <a:gd name="connsiteX1491" fmla="*/ 2580045 w 12191684"/>
              <a:gd name="connsiteY1491" fmla="*/ 82896 h 2102199"/>
              <a:gd name="connsiteX1492" fmla="*/ 2916989 w 12191684"/>
              <a:gd name="connsiteY1492" fmla="*/ 63964 h 2102199"/>
              <a:gd name="connsiteX1493" fmla="*/ 5689117 w 12191684"/>
              <a:gd name="connsiteY1493" fmla="*/ 966617 h 2102199"/>
              <a:gd name="connsiteX1494" fmla="*/ 5903434 w 12191684"/>
              <a:gd name="connsiteY1494" fmla="*/ 1079020 h 2102199"/>
              <a:gd name="connsiteX1495" fmla="*/ 5887204 w 12191684"/>
              <a:gd name="connsiteY1495" fmla="*/ 1085903 h 2102199"/>
              <a:gd name="connsiteX1496" fmla="*/ 5673091 w 12191684"/>
              <a:gd name="connsiteY1496" fmla="*/ 988274 h 2102199"/>
              <a:gd name="connsiteX1497" fmla="*/ 5652790 w 12191684"/>
              <a:gd name="connsiteY1497" fmla="*/ 979181 h 2102199"/>
              <a:gd name="connsiteX1498" fmla="*/ 4602248 w 12191684"/>
              <a:gd name="connsiteY1498" fmla="*/ 533054 h 2102199"/>
              <a:gd name="connsiteX1499" fmla="*/ 3887107 w 12191684"/>
              <a:gd name="connsiteY1499" fmla="*/ 297321 h 2102199"/>
              <a:gd name="connsiteX1500" fmla="*/ 3154415 w 12191684"/>
              <a:gd name="connsiteY1500" fmla="*/ 157334 h 2102199"/>
              <a:gd name="connsiteX1501" fmla="*/ 2615684 w 12191684"/>
              <a:gd name="connsiteY1501" fmla="*/ 145176 h 2102199"/>
              <a:gd name="connsiteX1502" fmla="*/ 2194542 w 12191684"/>
              <a:gd name="connsiteY1502" fmla="*/ 201252 h 2102199"/>
              <a:gd name="connsiteX1503" fmla="*/ 2153994 w 12191684"/>
              <a:gd name="connsiteY1503" fmla="*/ 183107 h 2102199"/>
              <a:gd name="connsiteX1504" fmla="*/ 2124676 w 12191684"/>
              <a:gd name="connsiteY1504" fmla="*/ 171357 h 2102199"/>
              <a:gd name="connsiteX1505" fmla="*/ 2580045 w 12191684"/>
              <a:gd name="connsiteY1505" fmla="*/ 82896 h 2102199"/>
              <a:gd name="connsiteX1506" fmla="*/ 2122018 w 12191684"/>
              <a:gd name="connsiteY1506" fmla="*/ 172082 h 2102199"/>
              <a:gd name="connsiteX1507" fmla="*/ 2191976 w 12191684"/>
              <a:gd name="connsiteY1507" fmla="*/ 201778 h 2102199"/>
              <a:gd name="connsiteX1508" fmla="*/ 2112853 w 12191684"/>
              <a:gd name="connsiteY1508" fmla="*/ 219014 h 2102199"/>
              <a:gd name="connsiteX1509" fmla="*/ 2039734 w 12191684"/>
              <a:gd name="connsiteY1509" fmla="*/ 195779 h 2102199"/>
              <a:gd name="connsiteX1510" fmla="*/ 2122018 w 12191684"/>
              <a:gd name="connsiteY1510" fmla="*/ 172082 h 2102199"/>
              <a:gd name="connsiteX1511" fmla="*/ 2036350 w 12191684"/>
              <a:gd name="connsiteY1511" fmla="*/ 196792 h 2102199"/>
              <a:gd name="connsiteX1512" fmla="*/ 2109506 w 12191684"/>
              <a:gd name="connsiteY1512" fmla="*/ 219783 h 2102199"/>
              <a:gd name="connsiteX1513" fmla="*/ 2030643 w 12191684"/>
              <a:gd name="connsiteY1513" fmla="*/ 239081 h 2102199"/>
              <a:gd name="connsiteX1514" fmla="*/ 2014432 w 12191684"/>
              <a:gd name="connsiteY1514" fmla="*/ 235054 h 2102199"/>
              <a:gd name="connsiteX1515" fmla="*/ 1954680 w 12191684"/>
              <a:gd name="connsiteY1515" fmla="*/ 222650 h 2102199"/>
              <a:gd name="connsiteX1516" fmla="*/ 2036350 w 12191684"/>
              <a:gd name="connsiteY1516" fmla="*/ 196792 h 2102199"/>
              <a:gd name="connsiteX1517" fmla="*/ 1950218 w 12191684"/>
              <a:gd name="connsiteY1517" fmla="*/ 224139 h 2102199"/>
              <a:gd name="connsiteX1518" fmla="*/ 2026404 w 12191684"/>
              <a:gd name="connsiteY1518" fmla="*/ 240193 h 2102199"/>
              <a:gd name="connsiteX1519" fmla="*/ 1948322 w 12191684"/>
              <a:gd name="connsiteY1519" fmla="*/ 261401 h 2102199"/>
              <a:gd name="connsiteX1520" fmla="*/ 1944585 w 12191684"/>
              <a:gd name="connsiteY1520" fmla="*/ 260812 h 2102199"/>
              <a:gd name="connsiteX1521" fmla="*/ 1869570 w 12191684"/>
              <a:gd name="connsiteY1521" fmla="*/ 251959 h 2102199"/>
              <a:gd name="connsiteX1522" fmla="*/ 1950218 w 12191684"/>
              <a:gd name="connsiteY1522" fmla="*/ 224139 h 2102199"/>
              <a:gd name="connsiteX1523" fmla="*/ 1866242 w 12191684"/>
              <a:gd name="connsiteY1523" fmla="*/ 253152 h 2102199"/>
              <a:gd name="connsiteX1524" fmla="*/ 1945199 w 12191684"/>
              <a:gd name="connsiteY1524" fmla="*/ 262288 h 2102199"/>
              <a:gd name="connsiteX1525" fmla="*/ 1864960 w 12191684"/>
              <a:gd name="connsiteY1525" fmla="*/ 286142 h 2102199"/>
              <a:gd name="connsiteX1526" fmla="*/ 1783734 w 12191684"/>
              <a:gd name="connsiteY1526" fmla="*/ 283880 h 2102199"/>
              <a:gd name="connsiteX1527" fmla="*/ 1866242 w 12191684"/>
              <a:gd name="connsiteY1527" fmla="*/ 253152 h 2102199"/>
              <a:gd name="connsiteX1528" fmla="*/ 1777559 w 12191684"/>
              <a:gd name="connsiteY1528" fmla="*/ 286257 h 2102199"/>
              <a:gd name="connsiteX1529" fmla="*/ 1858843 w 12191684"/>
              <a:gd name="connsiteY1529" fmla="*/ 288033 h 2102199"/>
              <a:gd name="connsiteX1530" fmla="*/ 1832200 w 12191684"/>
              <a:gd name="connsiteY1530" fmla="*/ 296438 h 2102199"/>
              <a:gd name="connsiteX1531" fmla="*/ 1780805 w 12191684"/>
              <a:gd name="connsiteY1531" fmla="*/ 313265 h 2102199"/>
              <a:gd name="connsiteX1532" fmla="*/ 1697635 w 12191684"/>
              <a:gd name="connsiteY1532" fmla="*/ 318232 h 2102199"/>
              <a:gd name="connsiteX1533" fmla="*/ 1777559 w 12191684"/>
              <a:gd name="connsiteY1533" fmla="*/ 286257 h 2102199"/>
              <a:gd name="connsiteX1534" fmla="*/ 1690788 w 12191684"/>
              <a:gd name="connsiteY1534" fmla="*/ 321073 h 2102199"/>
              <a:gd name="connsiteX1535" fmla="*/ 1773919 w 12191684"/>
              <a:gd name="connsiteY1535" fmla="*/ 315576 h 2102199"/>
              <a:gd name="connsiteX1536" fmla="*/ 1695679 w 12191684"/>
              <a:gd name="connsiteY1536" fmla="*/ 342849 h 2102199"/>
              <a:gd name="connsiteX1537" fmla="*/ 1611551 w 12191684"/>
              <a:gd name="connsiteY1537" fmla="*/ 354890 h 2102199"/>
              <a:gd name="connsiteX1538" fmla="*/ 1690788 w 12191684"/>
              <a:gd name="connsiteY1538" fmla="*/ 321073 h 2102199"/>
              <a:gd name="connsiteX1539" fmla="*/ 1604005 w 12191684"/>
              <a:gd name="connsiteY1539" fmla="*/ 358205 h 2102199"/>
              <a:gd name="connsiteX1540" fmla="*/ 1688016 w 12191684"/>
              <a:gd name="connsiteY1540" fmla="*/ 345641 h 2102199"/>
              <a:gd name="connsiteX1541" fmla="*/ 1609716 w 12191684"/>
              <a:gd name="connsiteY1541" fmla="*/ 374976 h 2102199"/>
              <a:gd name="connsiteX1542" fmla="*/ 1525534 w 12191684"/>
              <a:gd name="connsiteY1542" fmla="*/ 393721 h 2102199"/>
              <a:gd name="connsiteX1543" fmla="*/ 1604005 w 12191684"/>
              <a:gd name="connsiteY1543" fmla="*/ 358205 h 2102199"/>
              <a:gd name="connsiteX1544" fmla="*/ 1515474 w 12191684"/>
              <a:gd name="connsiteY1544" fmla="*/ 398412 h 2102199"/>
              <a:gd name="connsiteX1545" fmla="*/ 1597881 w 12191684"/>
              <a:gd name="connsiteY1545" fmla="*/ 379590 h 2102199"/>
              <a:gd name="connsiteX1546" fmla="*/ 1523320 w 12191684"/>
              <a:gd name="connsiteY1546" fmla="*/ 409538 h 2102199"/>
              <a:gd name="connsiteX1547" fmla="*/ 1440757 w 12191684"/>
              <a:gd name="connsiteY1547" fmla="*/ 434105 h 2102199"/>
              <a:gd name="connsiteX1548" fmla="*/ 1515474 w 12191684"/>
              <a:gd name="connsiteY1548" fmla="*/ 398412 h 2102199"/>
              <a:gd name="connsiteX1549" fmla="*/ 1428862 w 12191684"/>
              <a:gd name="connsiteY1549" fmla="*/ 439929 h 2102199"/>
              <a:gd name="connsiteX1550" fmla="*/ 1508904 w 12191684"/>
              <a:gd name="connsiteY1550" fmla="*/ 415517 h 2102199"/>
              <a:gd name="connsiteX1551" fmla="*/ 1431313 w 12191684"/>
              <a:gd name="connsiteY1551" fmla="*/ 448844 h 2102199"/>
              <a:gd name="connsiteX1552" fmla="*/ 1353717 w 12191684"/>
              <a:gd name="connsiteY1552" fmla="*/ 477650 h 2102199"/>
              <a:gd name="connsiteX1553" fmla="*/ 1428862 w 12191684"/>
              <a:gd name="connsiteY1553" fmla="*/ 439929 h 2102199"/>
              <a:gd name="connsiteX1554" fmla="*/ 1337268 w 12191684"/>
              <a:gd name="connsiteY1554" fmla="*/ 486115 h 2102199"/>
              <a:gd name="connsiteX1555" fmla="*/ 1408020 w 12191684"/>
              <a:gd name="connsiteY1555" fmla="*/ 459208 h 2102199"/>
              <a:gd name="connsiteX1556" fmla="*/ 1344786 w 12191684"/>
              <a:gd name="connsiteY1556" fmla="*/ 488154 h 2102199"/>
              <a:gd name="connsiteX1557" fmla="*/ 1274811 w 12191684"/>
              <a:gd name="connsiteY1557" fmla="*/ 518876 h 2102199"/>
              <a:gd name="connsiteX1558" fmla="*/ 1337268 w 12191684"/>
              <a:gd name="connsiteY1558" fmla="*/ 486115 h 2102199"/>
              <a:gd name="connsiteX1559" fmla="*/ 1210670 w 12191684"/>
              <a:gd name="connsiteY1559" fmla="*/ 553582 h 2102199"/>
              <a:gd name="connsiteX1560" fmla="*/ 1249284 w 12191684"/>
              <a:gd name="connsiteY1560" fmla="*/ 532570 h 2102199"/>
              <a:gd name="connsiteX1561" fmla="*/ 1293986 w 12191684"/>
              <a:gd name="connsiteY1561" fmla="*/ 512306 h 2102199"/>
              <a:gd name="connsiteX1562" fmla="*/ 1210670 w 12191684"/>
              <a:gd name="connsiteY1562" fmla="*/ 553582 h 2102199"/>
              <a:gd name="connsiteX1563" fmla="*/ 1392192 w 12191684"/>
              <a:gd name="connsiteY1563" fmla="*/ 468368 h 2102199"/>
              <a:gd name="connsiteX1564" fmla="*/ 1431993 w 12191684"/>
              <a:gd name="connsiteY1564" fmla="*/ 450576 h 2102199"/>
              <a:gd name="connsiteX1565" fmla="*/ 1474540 w 12191684"/>
              <a:gd name="connsiteY1565" fmla="*/ 435882 h 2102199"/>
              <a:gd name="connsiteX1566" fmla="*/ 1392192 w 12191684"/>
              <a:gd name="connsiteY1566" fmla="*/ 468368 h 2102199"/>
              <a:gd name="connsiteX1567" fmla="*/ 1561020 w 12191684"/>
              <a:gd name="connsiteY1567" fmla="*/ 406283 h 2102199"/>
              <a:gd name="connsiteX1568" fmla="*/ 1612776 w 12191684"/>
              <a:gd name="connsiteY1568" fmla="*/ 388588 h 2102199"/>
              <a:gd name="connsiteX1569" fmla="*/ 1665106 w 12191684"/>
              <a:gd name="connsiteY1569" fmla="*/ 376919 h 2102199"/>
              <a:gd name="connsiteX1570" fmla="*/ 1561020 w 12191684"/>
              <a:gd name="connsiteY1570" fmla="*/ 406283 h 2102199"/>
              <a:gd name="connsiteX1571" fmla="*/ 1736018 w 12191684"/>
              <a:gd name="connsiteY1571" fmla="*/ 361099 h 2102199"/>
              <a:gd name="connsiteX1572" fmla="*/ 1778905 w 12191684"/>
              <a:gd name="connsiteY1572" fmla="*/ 351200 h 2102199"/>
              <a:gd name="connsiteX1573" fmla="*/ 1824784 w 12191684"/>
              <a:gd name="connsiteY1573" fmla="*/ 346530 h 2102199"/>
              <a:gd name="connsiteX1574" fmla="*/ 1736018 w 12191684"/>
              <a:gd name="connsiteY1574" fmla="*/ 361099 h 2102199"/>
              <a:gd name="connsiteX1575" fmla="*/ 1892028 w 12191684"/>
              <a:gd name="connsiteY1575" fmla="*/ 339290 h 2102199"/>
              <a:gd name="connsiteX1576" fmla="*/ 1941927 w 12191684"/>
              <a:gd name="connsiteY1576" fmla="*/ 333557 h 2102199"/>
              <a:gd name="connsiteX1577" fmla="*/ 1990003 w 12191684"/>
              <a:gd name="connsiteY1577" fmla="*/ 335083 h 2102199"/>
              <a:gd name="connsiteX1578" fmla="*/ 1892028 w 12191684"/>
              <a:gd name="connsiteY1578" fmla="*/ 339290 h 2102199"/>
              <a:gd name="connsiteX1579" fmla="*/ 2042430 w 12191684"/>
              <a:gd name="connsiteY1579" fmla="*/ 336126 h 2102199"/>
              <a:gd name="connsiteX1580" fmla="*/ 2074964 w 12191684"/>
              <a:gd name="connsiteY1580" fmla="*/ 336039 h 2102199"/>
              <a:gd name="connsiteX1581" fmla="*/ 2088982 w 12191684"/>
              <a:gd name="connsiteY1581" fmla="*/ 336115 h 2102199"/>
              <a:gd name="connsiteX1582" fmla="*/ 2134121 w 12191684"/>
              <a:gd name="connsiteY1582" fmla="*/ 343481 h 2102199"/>
              <a:gd name="connsiteX1583" fmla="*/ 2042430 w 12191684"/>
              <a:gd name="connsiteY1583" fmla="*/ 336126 h 2102199"/>
              <a:gd name="connsiteX1584" fmla="*/ 2196401 w 12191684"/>
              <a:gd name="connsiteY1584" fmla="*/ 353092 h 2102199"/>
              <a:gd name="connsiteX1585" fmla="*/ 2181230 w 12191684"/>
              <a:gd name="connsiteY1585" fmla="*/ 350173 h 2102199"/>
              <a:gd name="connsiteX1586" fmla="*/ 2226258 w 12191684"/>
              <a:gd name="connsiteY1586" fmla="*/ 355388 h 2102199"/>
              <a:gd name="connsiteX1587" fmla="*/ 2256580 w 12191684"/>
              <a:gd name="connsiteY1587" fmla="*/ 364342 h 2102199"/>
              <a:gd name="connsiteX1588" fmla="*/ 2268199 w 12191684"/>
              <a:gd name="connsiteY1588" fmla="*/ 367870 h 2102199"/>
              <a:gd name="connsiteX1589" fmla="*/ 2196401 w 12191684"/>
              <a:gd name="connsiteY1589" fmla="*/ 353092 h 2102199"/>
              <a:gd name="connsiteX1590" fmla="*/ 2312334 w 12191684"/>
              <a:gd name="connsiteY1590" fmla="*/ 379651 h 2102199"/>
              <a:gd name="connsiteX1591" fmla="*/ 2355261 w 12191684"/>
              <a:gd name="connsiteY1591" fmla="*/ 389808 h 2102199"/>
              <a:gd name="connsiteX1592" fmla="*/ 2395046 w 12191684"/>
              <a:gd name="connsiteY1592" fmla="*/ 407099 h 2102199"/>
              <a:gd name="connsiteX1593" fmla="*/ 2312334 w 12191684"/>
              <a:gd name="connsiteY1593" fmla="*/ 379651 h 2102199"/>
              <a:gd name="connsiteX1594" fmla="*/ 2436058 w 12191684"/>
              <a:gd name="connsiteY1594" fmla="*/ 423439 h 2102199"/>
              <a:gd name="connsiteX1595" fmla="*/ 2477032 w 12191684"/>
              <a:gd name="connsiteY1595" fmla="*/ 438269 h 2102199"/>
              <a:gd name="connsiteX1596" fmla="*/ 2514865 w 12191684"/>
              <a:gd name="connsiteY1596" fmla="*/ 460169 h 2102199"/>
              <a:gd name="connsiteX1597" fmla="*/ 2436058 w 12191684"/>
              <a:gd name="connsiteY1597" fmla="*/ 423439 h 2102199"/>
              <a:gd name="connsiteX1598" fmla="*/ 2553646 w 12191684"/>
              <a:gd name="connsiteY1598" fmla="*/ 480937 h 2102199"/>
              <a:gd name="connsiteX1599" fmla="*/ 2591200 w 12191684"/>
              <a:gd name="connsiteY1599" fmla="*/ 499398 h 2102199"/>
              <a:gd name="connsiteX1600" fmla="*/ 2625668 w 12191684"/>
              <a:gd name="connsiteY1600" fmla="*/ 524656 h 2102199"/>
              <a:gd name="connsiteX1601" fmla="*/ 2553646 w 12191684"/>
              <a:gd name="connsiteY1601" fmla="*/ 480937 h 2102199"/>
              <a:gd name="connsiteX1602" fmla="*/ 2662218 w 12191684"/>
              <a:gd name="connsiteY1602" fmla="*/ 549462 h 2102199"/>
              <a:gd name="connsiteX1603" fmla="*/ 2697819 w 12191684"/>
              <a:gd name="connsiteY1603" fmla="*/ 571751 h 2102199"/>
              <a:gd name="connsiteX1604" fmla="*/ 2729908 w 12191684"/>
              <a:gd name="connsiteY1604" fmla="*/ 600453 h 2102199"/>
              <a:gd name="connsiteX1605" fmla="*/ 2662218 w 12191684"/>
              <a:gd name="connsiteY1605" fmla="*/ 549462 h 2102199"/>
              <a:gd name="connsiteX1606" fmla="*/ 4539410 w 12191684"/>
              <a:gd name="connsiteY1606" fmla="*/ 1463169 h 2102199"/>
              <a:gd name="connsiteX1607" fmla="*/ 3365238 w 12191684"/>
              <a:gd name="connsiteY1607" fmla="*/ 1131114 h 2102199"/>
              <a:gd name="connsiteX1608" fmla="*/ 2836397 w 12191684"/>
              <a:gd name="connsiteY1608" fmla="*/ 694453 h 2102199"/>
              <a:gd name="connsiteX1609" fmla="*/ 2764412 w 12191684"/>
              <a:gd name="connsiteY1609" fmla="*/ 629084 h 2102199"/>
              <a:gd name="connsiteX1610" fmla="*/ 2823290 w 12191684"/>
              <a:gd name="connsiteY1610" fmla="*/ 674126 h 2102199"/>
              <a:gd name="connsiteX1611" fmla="*/ 2973227 w 12191684"/>
              <a:gd name="connsiteY1611" fmla="*/ 788178 h 2102199"/>
              <a:gd name="connsiteX1612" fmla="*/ 3345104 w 12191684"/>
              <a:gd name="connsiteY1612" fmla="*/ 1044166 h 2102199"/>
              <a:gd name="connsiteX1613" fmla="*/ 3920775 w 12191684"/>
              <a:gd name="connsiteY1613" fmla="*/ 1297578 h 2102199"/>
              <a:gd name="connsiteX1614" fmla="*/ 4545155 w 12191684"/>
              <a:gd name="connsiteY1614" fmla="*/ 1380465 h 2102199"/>
              <a:gd name="connsiteX1615" fmla="*/ 5504545 w 12191684"/>
              <a:gd name="connsiteY1615" fmla="*/ 1223331 h 2102199"/>
              <a:gd name="connsiteX1616" fmla="*/ 5684134 w 12191684"/>
              <a:gd name="connsiteY1616" fmla="*/ 1169689 h 2102199"/>
              <a:gd name="connsiteX1617" fmla="*/ 4539410 w 12191684"/>
              <a:gd name="connsiteY1617" fmla="*/ 1463169 h 2102199"/>
              <a:gd name="connsiteX1618" fmla="*/ 9223067 w 12191684"/>
              <a:gd name="connsiteY1618" fmla="*/ 349937 h 2102199"/>
              <a:gd name="connsiteX1619" fmla="*/ 8701050 w 12191684"/>
              <a:gd name="connsiteY1619" fmla="*/ 828816 h 2102199"/>
              <a:gd name="connsiteX1620" fmla="*/ 8035696 w 12191684"/>
              <a:gd name="connsiteY1620" fmla="*/ 1408572 h 2102199"/>
              <a:gd name="connsiteX1621" fmla="*/ 7387631 w 12191684"/>
              <a:gd name="connsiteY1621" fmla="*/ 1595198 h 2102199"/>
              <a:gd name="connsiteX1622" fmla="*/ 6176927 w 12191684"/>
              <a:gd name="connsiteY1622" fmla="*/ 1219957 h 2102199"/>
              <a:gd name="connsiteX1623" fmla="*/ 6345994 w 12191684"/>
              <a:gd name="connsiteY1623" fmla="*/ 1292285 h 2102199"/>
              <a:gd name="connsiteX1624" fmla="*/ 7169205 w 12191684"/>
              <a:gd name="connsiteY1624" fmla="*/ 1515612 h 2102199"/>
              <a:gd name="connsiteX1625" fmla="*/ 7299919 w 12191684"/>
              <a:gd name="connsiteY1625" fmla="*/ 1521061 h 2102199"/>
              <a:gd name="connsiteX1626" fmla="*/ 7581758 w 12191684"/>
              <a:gd name="connsiteY1626" fmla="*/ 1492749 h 2102199"/>
              <a:gd name="connsiteX1627" fmla="*/ 7981949 w 12191684"/>
              <a:gd name="connsiteY1627" fmla="*/ 1331475 h 2102199"/>
              <a:gd name="connsiteX1628" fmla="*/ 8337837 w 12191684"/>
              <a:gd name="connsiteY1628" fmla="*/ 1066694 h 2102199"/>
              <a:gd name="connsiteX1629" fmla="*/ 8635052 w 12191684"/>
              <a:gd name="connsiteY1629" fmla="*/ 797714 h 2102199"/>
              <a:gd name="connsiteX1630" fmla="*/ 9190273 w 12191684"/>
              <a:gd name="connsiteY1630" fmla="*/ 330526 h 2102199"/>
              <a:gd name="connsiteX1631" fmla="*/ 9217918 w 12191684"/>
              <a:gd name="connsiteY1631" fmla="*/ 338822 h 2102199"/>
              <a:gd name="connsiteX1632" fmla="*/ 9231972 w 12191684"/>
              <a:gd name="connsiteY1632" fmla="*/ 343248 h 2102199"/>
              <a:gd name="connsiteX1633" fmla="*/ 9223067 w 12191684"/>
              <a:gd name="connsiteY1633" fmla="*/ 349937 h 2102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</a:cxnLst>
            <a:rect l="l" t="t" r="r" b="b"/>
            <a:pathLst>
              <a:path w="12191684" h="2102199">
                <a:moveTo>
                  <a:pt x="11335344" y="1826536"/>
                </a:moveTo>
                <a:cubicBezTo>
                  <a:pt x="11073136" y="1668908"/>
                  <a:pt x="10841789" y="1459190"/>
                  <a:pt x="10618065" y="1256379"/>
                </a:cubicBezTo>
                <a:cubicBezTo>
                  <a:pt x="10534870" y="1180966"/>
                  <a:pt x="10448849" y="1102984"/>
                  <a:pt x="10362754" y="1029088"/>
                </a:cubicBezTo>
                <a:cubicBezTo>
                  <a:pt x="10164722" y="859131"/>
                  <a:pt x="9993982" y="730325"/>
                  <a:pt x="9825454" y="623729"/>
                </a:cubicBezTo>
                <a:cubicBezTo>
                  <a:pt x="9625284" y="497130"/>
                  <a:pt x="9432440" y="405091"/>
                  <a:pt x="9236528" y="342713"/>
                </a:cubicBezTo>
                <a:cubicBezTo>
                  <a:pt x="9249151" y="333278"/>
                  <a:pt x="9261849" y="323956"/>
                  <a:pt x="9274639" y="314780"/>
                </a:cubicBezTo>
                <a:cubicBezTo>
                  <a:pt x="9728781" y="434463"/>
                  <a:pt x="10114452" y="721403"/>
                  <a:pt x="10399917" y="958242"/>
                </a:cubicBezTo>
                <a:cubicBezTo>
                  <a:pt x="10494062" y="1036421"/>
                  <a:pt x="10587984" y="1119634"/>
                  <a:pt x="10678820" y="1200107"/>
                </a:cubicBezTo>
                <a:cubicBezTo>
                  <a:pt x="10891111" y="1388182"/>
                  <a:pt x="11110615" y="1582657"/>
                  <a:pt x="11355274" y="1733462"/>
                </a:cubicBezTo>
                <a:cubicBezTo>
                  <a:pt x="11476598" y="1808267"/>
                  <a:pt x="11607795" y="1868529"/>
                  <a:pt x="11756301" y="1917703"/>
                </a:cubicBezTo>
                <a:cubicBezTo>
                  <a:pt x="11879522" y="1958491"/>
                  <a:pt x="12014697" y="1991844"/>
                  <a:pt x="12181775" y="2022630"/>
                </a:cubicBezTo>
                <a:lnTo>
                  <a:pt x="12182110" y="2020808"/>
                </a:lnTo>
                <a:cubicBezTo>
                  <a:pt x="11930108" y="1974349"/>
                  <a:pt x="11634920" y="1903685"/>
                  <a:pt x="11356240" y="1731880"/>
                </a:cubicBezTo>
                <a:cubicBezTo>
                  <a:pt x="11111731" y="1581164"/>
                  <a:pt x="10892282" y="1386741"/>
                  <a:pt x="10680047" y="1198719"/>
                </a:cubicBezTo>
                <a:cubicBezTo>
                  <a:pt x="10589211" y="1118234"/>
                  <a:pt x="10495270" y="1035011"/>
                  <a:pt x="10401089" y="956814"/>
                </a:cubicBezTo>
                <a:cubicBezTo>
                  <a:pt x="10203447" y="792822"/>
                  <a:pt x="10034678" y="670358"/>
                  <a:pt x="9869980" y="571407"/>
                </a:cubicBezTo>
                <a:cubicBezTo>
                  <a:pt x="9667616" y="449827"/>
                  <a:pt x="9473471" y="365405"/>
                  <a:pt x="9276610" y="313380"/>
                </a:cubicBezTo>
                <a:cubicBezTo>
                  <a:pt x="9289177" y="304395"/>
                  <a:pt x="9301838" y="295546"/>
                  <a:pt x="9314573" y="286826"/>
                </a:cubicBezTo>
                <a:cubicBezTo>
                  <a:pt x="9317771" y="287494"/>
                  <a:pt x="9320950" y="288124"/>
                  <a:pt x="9324147" y="288810"/>
                </a:cubicBezTo>
                <a:cubicBezTo>
                  <a:pt x="9767431" y="383925"/>
                  <a:pt x="10136110" y="644064"/>
                  <a:pt x="10438289" y="885989"/>
                </a:cubicBezTo>
                <a:cubicBezTo>
                  <a:pt x="10541599" y="968835"/>
                  <a:pt x="10644483" y="1057929"/>
                  <a:pt x="10743963" y="1144093"/>
                </a:cubicBezTo>
                <a:cubicBezTo>
                  <a:pt x="10943612" y="1316989"/>
                  <a:pt x="11150047" y="1495774"/>
                  <a:pt x="11376132" y="1638798"/>
                </a:cubicBezTo>
                <a:cubicBezTo>
                  <a:pt x="11494204" y="1713510"/>
                  <a:pt x="11621014" y="1775167"/>
                  <a:pt x="11763812" y="1827298"/>
                </a:cubicBezTo>
                <a:cubicBezTo>
                  <a:pt x="11883538" y="1871020"/>
                  <a:pt x="12013303" y="1907812"/>
                  <a:pt x="12172126" y="1943079"/>
                </a:cubicBezTo>
                <a:lnTo>
                  <a:pt x="12172535" y="1941276"/>
                </a:lnTo>
                <a:cubicBezTo>
                  <a:pt x="11946636" y="1891099"/>
                  <a:pt x="11652060" y="1811193"/>
                  <a:pt x="11377136" y="1637229"/>
                </a:cubicBezTo>
                <a:cubicBezTo>
                  <a:pt x="11151163" y="1494275"/>
                  <a:pt x="10944765" y="1315539"/>
                  <a:pt x="10745190" y="1142685"/>
                </a:cubicBezTo>
                <a:cubicBezTo>
                  <a:pt x="10645673" y="1056512"/>
                  <a:pt x="10542789" y="967405"/>
                  <a:pt x="10439442" y="884541"/>
                </a:cubicBezTo>
                <a:cubicBezTo>
                  <a:pt x="10242916" y="727202"/>
                  <a:pt x="10076062" y="611167"/>
                  <a:pt x="9914320" y="519372"/>
                </a:cubicBezTo>
                <a:cubicBezTo>
                  <a:pt x="9712588" y="404874"/>
                  <a:pt x="9519669" y="328861"/>
                  <a:pt x="9324537" y="286992"/>
                </a:cubicBezTo>
                <a:cubicBezTo>
                  <a:pt x="9321935" y="286434"/>
                  <a:pt x="9319332" y="285914"/>
                  <a:pt x="9316730" y="285367"/>
                </a:cubicBezTo>
                <a:cubicBezTo>
                  <a:pt x="9329241" y="276824"/>
                  <a:pt x="9341846" y="268418"/>
                  <a:pt x="9354562" y="260148"/>
                </a:cubicBezTo>
                <a:cubicBezTo>
                  <a:pt x="9362129" y="261316"/>
                  <a:pt x="9369695" y="262522"/>
                  <a:pt x="9377262" y="263798"/>
                </a:cubicBezTo>
                <a:cubicBezTo>
                  <a:pt x="9812477" y="337056"/>
                  <a:pt x="10177234" y="582905"/>
                  <a:pt x="10476661" y="813732"/>
                </a:cubicBezTo>
                <a:cubicBezTo>
                  <a:pt x="10590457" y="901669"/>
                  <a:pt x="10703546" y="997450"/>
                  <a:pt x="10812898" y="1090080"/>
                </a:cubicBezTo>
                <a:cubicBezTo>
                  <a:pt x="10998511" y="1247319"/>
                  <a:pt x="11190463" y="1409914"/>
                  <a:pt x="11397010" y="1544131"/>
                </a:cubicBezTo>
                <a:cubicBezTo>
                  <a:pt x="11607647" y="1681055"/>
                  <a:pt x="11843734" y="1779562"/>
                  <a:pt x="12162478" y="1863528"/>
                </a:cubicBezTo>
                <a:lnTo>
                  <a:pt x="12162961" y="1861725"/>
                </a:lnTo>
                <a:cubicBezTo>
                  <a:pt x="11844403" y="1777816"/>
                  <a:pt x="11608483" y="1679386"/>
                  <a:pt x="11398033" y="1542573"/>
                </a:cubicBezTo>
                <a:cubicBezTo>
                  <a:pt x="11191579" y="1408420"/>
                  <a:pt x="10999664" y="1245864"/>
                  <a:pt x="10814088" y="1088661"/>
                </a:cubicBezTo>
                <a:cubicBezTo>
                  <a:pt x="10704717" y="996020"/>
                  <a:pt x="10591628" y="900226"/>
                  <a:pt x="10477795" y="812261"/>
                </a:cubicBezTo>
                <a:cubicBezTo>
                  <a:pt x="10283073" y="662146"/>
                  <a:pt x="10118059" y="552639"/>
                  <a:pt x="9958492" y="467633"/>
                </a:cubicBezTo>
                <a:cubicBezTo>
                  <a:pt x="9759289" y="361507"/>
                  <a:pt x="9569270" y="294231"/>
                  <a:pt x="9377578" y="261965"/>
                </a:cubicBezTo>
                <a:cubicBezTo>
                  <a:pt x="9370681" y="260806"/>
                  <a:pt x="9363802" y="259700"/>
                  <a:pt x="9356905" y="258629"/>
                </a:cubicBezTo>
                <a:cubicBezTo>
                  <a:pt x="9369342" y="250553"/>
                  <a:pt x="9381891" y="242615"/>
                  <a:pt x="9394514" y="234818"/>
                </a:cubicBezTo>
                <a:cubicBezTo>
                  <a:pt x="9406449" y="236002"/>
                  <a:pt x="9418404" y="237318"/>
                  <a:pt x="9430376" y="238787"/>
                </a:cubicBezTo>
                <a:cubicBezTo>
                  <a:pt x="9859011" y="291305"/>
                  <a:pt x="10219213" y="522373"/>
                  <a:pt x="10515033" y="741478"/>
                </a:cubicBezTo>
                <a:cubicBezTo>
                  <a:pt x="10640969" y="835028"/>
                  <a:pt x="10765770" y="938533"/>
                  <a:pt x="10886445" y="1038631"/>
                </a:cubicBezTo>
                <a:cubicBezTo>
                  <a:pt x="11056386" y="1179585"/>
                  <a:pt x="11232108" y="1325340"/>
                  <a:pt x="11417888" y="1449463"/>
                </a:cubicBezTo>
                <a:cubicBezTo>
                  <a:pt x="11624658" y="1587684"/>
                  <a:pt x="11851319" y="1690849"/>
                  <a:pt x="12152829" y="1783970"/>
                </a:cubicBezTo>
                <a:lnTo>
                  <a:pt x="12153386" y="1782194"/>
                </a:lnTo>
                <a:cubicBezTo>
                  <a:pt x="11852045" y="1689126"/>
                  <a:pt x="11625531" y="1586033"/>
                  <a:pt x="11418929" y="1447918"/>
                </a:cubicBezTo>
                <a:cubicBezTo>
                  <a:pt x="11233223" y="1323847"/>
                  <a:pt x="11057538" y="1178125"/>
                  <a:pt x="10887635" y="1037200"/>
                </a:cubicBezTo>
                <a:cubicBezTo>
                  <a:pt x="10766923" y="937085"/>
                  <a:pt x="10642121" y="833565"/>
                  <a:pt x="10516130" y="739985"/>
                </a:cubicBezTo>
                <a:cubicBezTo>
                  <a:pt x="10323824" y="597542"/>
                  <a:pt x="10160632" y="494659"/>
                  <a:pt x="10002553" y="416203"/>
                </a:cubicBezTo>
                <a:cubicBezTo>
                  <a:pt x="9805990" y="318649"/>
                  <a:pt x="9618908" y="260013"/>
                  <a:pt x="9430618" y="236941"/>
                </a:cubicBezTo>
                <a:cubicBezTo>
                  <a:pt x="9419426" y="235571"/>
                  <a:pt x="9408253" y="234364"/>
                  <a:pt x="9397080" y="233232"/>
                </a:cubicBezTo>
                <a:cubicBezTo>
                  <a:pt x="9409480" y="225610"/>
                  <a:pt x="9421973" y="218129"/>
                  <a:pt x="9434540" y="210791"/>
                </a:cubicBezTo>
                <a:cubicBezTo>
                  <a:pt x="9450789" y="211523"/>
                  <a:pt x="9467094" y="212511"/>
                  <a:pt x="9483510" y="213775"/>
                </a:cubicBezTo>
                <a:cubicBezTo>
                  <a:pt x="9909300" y="246586"/>
                  <a:pt x="10278945" y="474412"/>
                  <a:pt x="10553405" y="669224"/>
                </a:cubicBezTo>
                <a:cubicBezTo>
                  <a:pt x="10693525" y="769018"/>
                  <a:pt x="10831899" y="881604"/>
                  <a:pt x="10965717" y="990482"/>
                </a:cubicBezTo>
                <a:cubicBezTo>
                  <a:pt x="11117903" y="1114313"/>
                  <a:pt x="11275276" y="1242363"/>
                  <a:pt x="11438765" y="1354798"/>
                </a:cubicBezTo>
                <a:cubicBezTo>
                  <a:pt x="11639214" y="1492739"/>
                  <a:pt x="11863050" y="1603830"/>
                  <a:pt x="12143180" y="1704408"/>
                </a:cubicBezTo>
                <a:lnTo>
                  <a:pt x="12143812" y="1702658"/>
                </a:lnTo>
                <a:cubicBezTo>
                  <a:pt x="11863831" y="1602138"/>
                  <a:pt x="11640144" y="1491115"/>
                  <a:pt x="11439807" y="1353266"/>
                </a:cubicBezTo>
                <a:cubicBezTo>
                  <a:pt x="11276392" y="1240876"/>
                  <a:pt x="11119056" y="1112850"/>
                  <a:pt x="10966888" y="989041"/>
                </a:cubicBezTo>
                <a:cubicBezTo>
                  <a:pt x="10833051" y="880144"/>
                  <a:pt x="10694659" y="767538"/>
                  <a:pt x="10554483" y="667708"/>
                </a:cubicBezTo>
                <a:cubicBezTo>
                  <a:pt x="10365059" y="533260"/>
                  <a:pt x="10203652" y="437098"/>
                  <a:pt x="10046502" y="365080"/>
                </a:cubicBezTo>
                <a:cubicBezTo>
                  <a:pt x="9852709" y="276272"/>
                  <a:pt x="9668602" y="226173"/>
                  <a:pt x="9483639" y="211921"/>
                </a:cubicBezTo>
                <a:cubicBezTo>
                  <a:pt x="9468247" y="210733"/>
                  <a:pt x="9452853" y="209781"/>
                  <a:pt x="9437497" y="209058"/>
                </a:cubicBezTo>
                <a:cubicBezTo>
                  <a:pt x="9451886" y="200707"/>
                  <a:pt x="9466387" y="192540"/>
                  <a:pt x="9481018" y="184581"/>
                </a:cubicBezTo>
                <a:cubicBezTo>
                  <a:pt x="9499424" y="185535"/>
                  <a:pt x="9517940" y="186918"/>
                  <a:pt x="9536549" y="188755"/>
                </a:cubicBezTo>
                <a:cubicBezTo>
                  <a:pt x="9893572" y="223974"/>
                  <a:pt x="10238733" y="357502"/>
                  <a:pt x="10591777" y="596969"/>
                </a:cubicBezTo>
                <a:cubicBezTo>
                  <a:pt x="10748722" y="703816"/>
                  <a:pt x="10903010" y="827327"/>
                  <a:pt x="11052221" y="946771"/>
                </a:cubicBezTo>
                <a:cubicBezTo>
                  <a:pt x="11184050" y="1052314"/>
                  <a:pt x="11320378" y="1161447"/>
                  <a:pt x="11459625" y="1260134"/>
                </a:cubicBezTo>
                <a:cubicBezTo>
                  <a:pt x="11657080" y="1400147"/>
                  <a:pt x="11871212" y="1516036"/>
                  <a:pt x="12133531" y="1624846"/>
                </a:cubicBezTo>
                <a:lnTo>
                  <a:pt x="12134238" y="1623128"/>
                </a:lnTo>
                <a:cubicBezTo>
                  <a:pt x="11872067" y="1514374"/>
                  <a:pt x="11658047" y="1398546"/>
                  <a:pt x="11460703" y="1258617"/>
                </a:cubicBezTo>
                <a:cubicBezTo>
                  <a:pt x="11321493" y="1159964"/>
                  <a:pt x="11185184" y="1050845"/>
                  <a:pt x="11053374" y="945321"/>
                </a:cubicBezTo>
                <a:cubicBezTo>
                  <a:pt x="10904143" y="825853"/>
                  <a:pt x="10749838" y="702319"/>
                  <a:pt x="10592818" y="595432"/>
                </a:cubicBezTo>
                <a:cubicBezTo>
                  <a:pt x="10239514" y="355784"/>
                  <a:pt x="9894074" y="222156"/>
                  <a:pt x="9536736" y="186905"/>
                </a:cubicBezTo>
                <a:cubicBezTo>
                  <a:pt x="9519167" y="185172"/>
                  <a:pt x="9501654" y="183864"/>
                  <a:pt x="9484161" y="182888"/>
                </a:cubicBezTo>
                <a:cubicBezTo>
                  <a:pt x="9497211" y="175827"/>
                  <a:pt x="9510355" y="168928"/>
                  <a:pt x="9523610" y="162194"/>
                </a:cubicBezTo>
                <a:cubicBezTo>
                  <a:pt x="9545455" y="162099"/>
                  <a:pt x="9567466" y="162601"/>
                  <a:pt x="9589683" y="163741"/>
                </a:cubicBezTo>
                <a:cubicBezTo>
                  <a:pt x="9941871" y="181819"/>
                  <a:pt x="10282218" y="299894"/>
                  <a:pt x="10630149" y="524714"/>
                </a:cubicBezTo>
                <a:cubicBezTo>
                  <a:pt x="10807358" y="639651"/>
                  <a:pt x="10980534" y="776652"/>
                  <a:pt x="11147984" y="909141"/>
                </a:cubicBezTo>
                <a:cubicBezTo>
                  <a:pt x="11256165" y="994723"/>
                  <a:pt x="11368027" y="1083218"/>
                  <a:pt x="11480503" y="1165461"/>
                </a:cubicBezTo>
                <a:cubicBezTo>
                  <a:pt x="11673124" y="1306379"/>
                  <a:pt x="11883556" y="1430616"/>
                  <a:pt x="12123864" y="1545274"/>
                </a:cubicBezTo>
                <a:lnTo>
                  <a:pt x="12124682" y="1543597"/>
                </a:lnTo>
                <a:cubicBezTo>
                  <a:pt x="11884467" y="1428989"/>
                  <a:pt x="11674128" y="1304810"/>
                  <a:pt x="11481599" y="1163963"/>
                </a:cubicBezTo>
                <a:cubicBezTo>
                  <a:pt x="11369143" y="1081738"/>
                  <a:pt x="11257299" y="993254"/>
                  <a:pt x="11149155" y="907683"/>
                </a:cubicBezTo>
                <a:cubicBezTo>
                  <a:pt x="10981649" y="775168"/>
                  <a:pt x="10808455" y="638139"/>
                  <a:pt x="10631171" y="523152"/>
                </a:cubicBezTo>
                <a:cubicBezTo>
                  <a:pt x="10465599" y="416179"/>
                  <a:pt x="10298373" y="331993"/>
                  <a:pt x="10134102" y="272935"/>
                </a:cubicBezTo>
                <a:cubicBezTo>
                  <a:pt x="9955164" y="208603"/>
                  <a:pt x="9772024" y="171238"/>
                  <a:pt x="9589775" y="161883"/>
                </a:cubicBezTo>
                <a:cubicBezTo>
                  <a:pt x="9568917" y="160813"/>
                  <a:pt x="9548151" y="160279"/>
                  <a:pt x="9527440" y="160270"/>
                </a:cubicBezTo>
                <a:cubicBezTo>
                  <a:pt x="9536661" y="155615"/>
                  <a:pt x="9545919" y="151024"/>
                  <a:pt x="9555252" y="146533"/>
                </a:cubicBezTo>
                <a:cubicBezTo>
                  <a:pt x="9584031" y="143088"/>
                  <a:pt x="9613219" y="140459"/>
                  <a:pt x="9642853" y="138723"/>
                </a:cubicBezTo>
                <a:cubicBezTo>
                  <a:pt x="9963047" y="119970"/>
                  <a:pt x="10288947" y="219657"/>
                  <a:pt x="10668539" y="452459"/>
                </a:cubicBezTo>
                <a:cubicBezTo>
                  <a:pt x="10870717" y="576923"/>
                  <a:pt x="11066629" y="731163"/>
                  <a:pt x="11256108" y="880323"/>
                </a:cubicBezTo>
                <a:cubicBezTo>
                  <a:pt x="11336255" y="943423"/>
                  <a:pt x="11419133" y="1008670"/>
                  <a:pt x="11501380" y="1070794"/>
                </a:cubicBezTo>
                <a:cubicBezTo>
                  <a:pt x="11693556" y="1216030"/>
                  <a:pt x="11894004" y="1345207"/>
                  <a:pt x="12114215" y="1465703"/>
                </a:cubicBezTo>
                <a:lnTo>
                  <a:pt x="12115108" y="1464072"/>
                </a:lnTo>
                <a:cubicBezTo>
                  <a:pt x="11894990" y="1343619"/>
                  <a:pt x="11694597" y="1214491"/>
                  <a:pt x="11502496" y="1069312"/>
                </a:cubicBezTo>
                <a:cubicBezTo>
                  <a:pt x="11420268" y="1007199"/>
                  <a:pt x="11337389" y="941956"/>
                  <a:pt x="11257243" y="878862"/>
                </a:cubicBezTo>
                <a:cubicBezTo>
                  <a:pt x="11067744" y="729669"/>
                  <a:pt x="10871776" y="575396"/>
                  <a:pt x="10669506" y="450876"/>
                </a:cubicBezTo>
                <a:cubicBezTo>
                  <a:pt x="10493152" y="342717"/>
                  <a:pt x="10332450" y="265051"/>
                  <a:pt x="10178201" y="213438"/>
                </a:cubicBezTo>
                <a:cubicBezTo>
                  <a:pt x="9993480" y="151627"/>
                  <a:pt x="9818353" y="126581"/>
                  <a:pt x="9642742" y="136866"/>
                </a:cubicBezTo>
                <a:cubicBezTo>
                  <a:pt x="9615097" y="138485"/>
                  <a:pt x="9587675" y="140902"/>
                  <a:pt x="9560384" y="144075"/>
                </a:cubicBezTo>
                <a:cubicBezTo>
                  <a:pt x="9572096" y="138483"/>
                  <a:pt x="9583901" y="133025"/>
                  <a:pt x="9595799" y="127702"/>
                </a:cubicBezTo>
                <a:cubicBezTo>
                  <a:pt x="9628594" y="121957"/>
                  <a:pt x="9661946" y="117239"/>
                  <a:pt x="9695968" y="113701"/>
                </a:cubicBezTo>
                <a:cubicBezTo>
                  <a:pt x="10014915" y="80540"/>
                  <a:pt x="10336132" y="165226"/>
                  <a:pt x="10706911" y="380205"/>
                </a:cubicBezTo>
                <a:cubicBezTo>
                  <a:pt x="10940786" y="516268"/>
                  <a:pt x="11164659" y="693509"/>
                  <a:pt x="11381152" y="864913"/>
                </a:cubicBezTo>
                <a:cubicBezTo>
                  <a:pt x="11427407" y="901522"/>
                  <a:pt x="11475223" y="939379"/>
                  <a:pt x="11522258" y="976124"/>
                </a:cubicBezTo>
                <a:cubicBezTo>
                  <a:pt x="11715214" y="1126985"/>
                  <a:pt x="11911127" y="1264932"/>
                  <a:pt x="12104548" y="1386129"/>
                </a:cubicBezTo>
                <a:lnTo>
                  <a:pt x="12105552" y="1384553"/>
                </a:lnTo>
                <a:cubicBezTo>
                  <a:pt x="11912168" y="1263389"/>
                  <a:pt x="11716311" y="1125481"/>
                  <a:pt x="11523392" y="974659"/>
                </a:cubicBezTo>
                <a:cubicBezTo>
                  <a:pt x="11476375" y="937914"/>
                  <a:pt x="11428559" y="900059"/>
                  <a:pt x="11382305" y="863453"/>
                </a:cubicBezTo>
                <a:cubicBezTo>
                  <a:pt x="11165757" y="692009"/>
                  <a:pt x="10941827" y="514725"/>
                  <a:pt x="10707841" y="378595"/>
                </a:cubicBezTo>
                <a:cubicBezTo>
                  <a:pt x="10535316" y="278565"/>
                  <a:pt x="10376456" y="208175"/>
                  <a:pt x="10222187" y="163404"/>
                </a:cubicBezTo>
                <a:cubicBezTo>
                  <a:pt x="10040739" y="110751"/>
                  <a:pt x="9868548" y="93887"/>
                  <a:pt x="9695782" y="111851"/>
                </a:cubicBezTo>
                <a:cubicBezTo>
                  <a:pt x="9664494" y="115105"/>
                  <a:pt x="9633521" y="119377"/>
                  <a:pt x="9602734" y="124623"/>
                </a:cubicBezTo>
                <a:cubicBezTo>
                  <a:pt x="9613740" y="119760"/>
                  <a:pt x="9624820" y="115010"/>
                  <a:pt x="9635974" y="110386"/>
                </a:cubicBezTo>
                <a:cubicBezTo>
                  <a:pt x="9672952" y="101727"/>
                  <a:pt x="9710617" y="94437"/>
                  <a:pt x="9749101" y="88679"/>
                </a:cubicBezTo>
                <a:cubicBezTo>
                  <a:pt x="10062917" y="41715"/>
                  <a:pt x="10388781" y="113446"/>
                  <a:pt x="10745302" y="307951"/>
                </a:cubicBezTo>
                <a:cubicBezTo>
                  <a:pt x="11021248" y="458918"/>
                  <a:pt x="11280370" y="668722"/>
                  <a:pt x="11530977" y="871617"/>
                </a:cubicBezTo>
                <a:lnTo>
                  <a:pt x="11543118" y="881455"/>
                </a:lnTo>
                <a:cubicBezTo>
                  <a:pt x="11759033" y="1056315"/>
                  <a:pt x="11934347" y="1191392"/>
                  <a:pt x="12094899" y="1306547"/>
                </a:cubicBezTo>
                <a:lnTo>
                  <a:pt x="12095977" y="1305035"/>
                </a:lnTo>
                <a:cubicBezTo>
                  <a:pt x="11935462" y="1189899"/>
                  <a:pt x="11760168" y="1054846"/>
                  <a:pt x="11544289" y="880009"/>
                </a:cubicBezTo>
                <a:lnTo>
                  <a:pt x="11532148" y="870172"/>
                </a:lnTo>
                <a:cubicBezTo>
                  <a:pt x="11281486" y="667223"/>
                  <a:pt x="11022289" y="457366"/>
                  <a:pt x="10746194" y="306319"/>
                </a:cubicBezTo>
                <a:cubicBezTo>
                  <a:pt x="10577536" y="214306"/>
                  <a:pt x="10420553" y="151264"/>
                  <a:pt x="10266267" y="113588"/>
                </a:cubicBezTo>
                <a:cubicBezTo>
                  <a:pt x="10090730" y="70728"/>
                  <a:pt x="9916644" y="61726"/>
                  <a:pt x="9748822" y="86839"/>
                </a:cubicBezTo>
                <a:cubicBezTo>
                  <a:pt x="9714596" y="91961"/>
                  <a:pt x="9680798" y="98278"/>
                  <a:pt x="9647278" y="105774"/>
                </a:cubicBezTo>
                <a:cubicBezTo>
                  <a:pt x="9657020" y="101827"/>
                  <a:pt x="9666798" y="97962"/>
                  <a:pt x="9676670" y="94203"/>
                </a:cubicBezTo>
                <a:cubicBezTo>
                  <a:pt x="9717533" y="82305"/>
                  <a:pt x="9759345" y="72042"/>
                  <a:pt x="9802215" y="63652"/>
                </a:cubicBezTo>
                <a:cubicBezTo>
                  <a:pt x="10115754" y="2302"/>
                  <a:pt x="10436802" y="58577"/>
                  <a:pt x="10783674" y="235695"/>
                </a:cubicBezTo>
                <a:cubicBezTo>
                  <a:pt x="11063097" y="378603"/>
                  <a:pt x="11323836" y="585014"/>
                  <a:pt x="11563995" y="786782"/>
                </a:cubicBezTo>
                <a:cubicBezTo>
                  <a:pt x="11635887" y="847194"/>
                  <a:pt x="11706978" y="907745"/>
                  <a:pt x="11775710" y="966301"/>
                </a:cubicBezTo>
                <a:cubicBezTo>
                  <a:pt x="11883556" y="1058148"/>
                  <a:pt x="11985398" y="1144901"/>
                  <a:pt x="12085250" y="1226960"/>
                </a:cubicBezTo>
                <a:lnTo>
                  <a:pt x="12086421" y="1225525"/>
                </a:lnTo>
                <a:cubicBezTo>
                  <a:pt x="11986587" y="1143477"/>
                  <a:pt x="11884746" y="1056728"/>
                  <a:pt x="11776918" y="964888"/>
                </a:cubicBezTo>
                <a:cubicBezTo>
                  <a:pt x="11708168" y="906330"/>
                  <a:pt x="11637076" y="845779"/>
                  <a:pt x="11565184" y="785362"/>
                </a:cubicBezTo>
                <a:cubicBezTo>
                  <a:pt x="11324952" y="583523"/>
                  <a:pt x="11064101" y="377034"/>
                  <a:pt x="10784529" y="234043"/>
                </a:cubicBezTo>
                <a:cubicBezTo>
                  <a:pt x="10437267" y="56727"/>
                  <a:pt x="10115828" y="396"/>
                  <a:pt x="9801862" y="61834"/>
                </a:cubicBezTo>
                <a:cubicBezTo>
                  <a:pt x="9767283" y="68601"/>
                  <a:pt x="9733187" y="76571"/>
                  <a:pt x="9699389" y="85740"/>
                </a:cubicBezTo>
                <a:cubicBezTo>
                  <a:pt x="9749752" y="67454"/>
                  <a:pt x="9801676" y="51629"/>
                  <a:pt x="9855349" y="38630"/>
                </a:cubicBezTo>
                <a:cubicBezTo>
                  <a:pt x="9959570" y="13389"/>
                  <a:pt x="10061728" y="1757"/>
                  <a:pt x="10162045" y="1757"/>
                </a:cubicBezTo>
                <a:cubicBezTo>
                  <a:pt x="10869062" y="1757"/>
                  <a:pt x="11478681" y="580658"/>
                  <a:pt x="11980657" y="1057391"/>
                </a:cubicBezTo>
                <a:cubicBezTo>
                  <a:pt x="12013452" y="1088541"/>
                  <a:pt x="12044425" y="1117963"/>
                  <a:pt x="12075583" y="1147376"/>
                </a:cubicBezTo>
                <a:lnTo>
                  <a:pt x="12076865" y="1146022"/>
                </a:lnTo>
                <a:cubicBezTo>
                  <a:pt x="12045707" y="1116613"/>
                  <a:pt x="12014734" y="1087189"/>
                  <a:pt x="11981939" y="1056043"/>
                </a:cubicBezTo>
                <a:cubicBezTo>
                  <a:pt x="11697961" y="786360"/>
                  <a:pt x="11376114" y="480694"/>
                  <a:pt x="11020393" y="267917"/>
                </a:cubicBezTo>
                <a:cubicBezTo>
                  <a:pt x="10609327" y="22040"/>
                  <a:pt x="10228081" y="-53553"/>
                  <a:pt x="9854903" y="36823"/>
                </a:cubicBezTo>
                <a:cubicBezTo>
                  <a:pt x="9793831" y="51616"/>
                  <a:pt x="9734377" y="70049"/>
                  <a:pt x="9675629" y="92388"/>
                </a:cubicBezTo>
                <a:cubicBezTo>
                  <a:pt x="9647910" y="100420"/>
                  <a:pt x="9620377" y="109302"/>
                  <a:pt x="9592936" y="119050"/>
                </a:cubicBezTo>
                <a:cubicBezTo>
                  <a:pt x="9565403" y="126345"/>
                  <a:pt x="9538000" y="134477"/>
                  <a:pt x="9510616" y="143486"/>
                </a:cubicBezTo>
                <a:cubicBezTo>
                  <a:pt x="9485257" y="149558"/>
                  <a:pt x="9459936" y="156341"/>
                  <a:pt x="9434577" y="163865"/>
                </a:cubicBezTo>
                <a:cubicBezTo>
                  <a:pt x="9374436" y="168517"/>
                  <a:pt x="9314257" y="177695"/>
                  <a:pt x="9253073" y="191577"/>
                </a:cubicBezTo>
                <a:cubicBezTo>
                  <a:pt x="9251549" y="191921"/>
                  <a:pt x="9250043" y="192293"/>
                  <a:pt x="9248537" y="192642"/>
                </a:cubicBezTo>
                <a:cubicBezTo>
                  <a:pt x="9230988" y="195048"/>
                  <a:pt x="9213363" y="197783"/>
                  <a:pt x="9195645" y="200940"/>
                </a:cubicBezTo>
                <a:cubicBezTo>
                  <a:pt x="9145877" y="209800"/>
                  <a:pt x="9095830" y="221579"/>
                  <a:pt x="9044854" y="236407"/>
                </a:cubicBezTo>
                <a:cubicBezTo>
                  <a:pt x="9043813" y="236526"/>
                  <a:pt x="9042791" y="236625"/>
                  <a:pt x="9041767" y="236746"/>
                </a:cubicBezTo>
                <a:cubicBezTo>
                  <a:pt x="9030465" y="238064"/>
                  <a:pt x="9019142" y="239529"/>
                  <a:pt x="9007803" y="241070"/>
                </a:cubicBezTo>
                <a:cubicBezTo>
                  <a:pt x="8980436" y="242427"/>
                  <a:pt x="8952847" y="244413"/>
                  <a:pt x="8925053" y="247006"/>
                </a:cubicBezTo>
                <a:cubicBezTo>
                  <a:pt x="8896609" y="247224"/>
                  <a:pt x="8867941" y="248040"/>
                  <a:pt x="8839033" y="249481"/>
                </a:cubicBezTo>
                <a:cubicBezTo>
                  <a:pt x="8808804" y="248414"/>
                  <a:pt x="8778333" y="247982"/>
                  <a:pt x="8747546" y="248174"/>
                </a:cubicBezTo>
                <a:cubicBezTo>
                  <a:pt x="8658439" y="241072"/>
                  <a:pt x="8567455" y="238858"/>
                  <a:pt x="8474872" y="241619"/>
                </a:cubicBezTo>
                <a:cubicBezTo>
                  <a:pt x="8241368" y="248581"/>
                  <a:pt x="7991301" y="287263"/>
                  <a:pt x="7731584" y="356587"/>
                </a:cubicBezTo>
                <a:cubicBezTo>
                  <a:pt x="7263777" y="481467"/>
                  <a:pt x="6813131" y="680443"/>
                  <a:pt x="6377301" y="872868"/>
                </a:cubicBezTo>
                <a:cubicBezTo>
                  <a:pt x="6275236" y="917933"/>
                  <a:pt x="6169695" y="964535"/>
                  <a:pt x="6065715" y="1009382"/>
                </a:cubicBezTo>
                <a:cubicBezTo>
                  <a:pt x="6013828" y="1031767"/>
                  <a:pt x="5960397" y="1054807"/>
                  <a:pt x="5905647" y="1078081"/>
                </a:cubicBezTo>
                <a:cubicBezTo>
                  <a:pt x="5830744" y="1038378"/>
                  <a:pt x="5759874" y="1000821"/>
                  <a:pt x="5689972" y="964962"/>
                </a:cubicBezTo>
                <a:cubicBezTo>
                  <a:pt x="5166802" y="696549"/>
                  <a:pt x="4692954" y="460591"/>
                  <a:pt x="4191907" y="291296"/>
                </a:cubicBezTo>
                <a:cubicBezTo>
                  <a:pt x="3911721" y="196626"/>
                  <a:pt x="3652413" y="132948"/>
                  <a:pt x="3399185" y="96623"/>
                </a:cubicBezTo>
                <a:cubicBezTo>
                  <a:pt x="3118033" y="56296"/>
                  <a:pt x="2842365" y="51055"/>
                  <a:pt x="2579822" y="81048"/>
                </a:cubicBezTo>
                <a:cubicBezTo>
                  <a:pt x="2427171" y="98490"/>
                  <a:pt x="2275896" y="127929"/>
                  <a:pt x="2121888" y="170300"/>
                </a:cubicBezTo>
                <a:cubicBezTo>
                  <a:pt x="1996026" y="122692"/>
                  <a:pt x="1875668" y="109256"/>
                  <a:pt x="1754947" y="129265"/>
                </a:cubicBezTo>
                <a:cubicBezTo>
                  <a:pt x="1637943" y="148660"/>
                  <a:pt x="1517638" y="195667"/>
                  <a:pt x="1387159" y="272969"/>
                </a:cubicBezTo>
                <a:cubicBezTo>
                  <a:pt x="1272080" y="341148"/>
                  <a:pt x="1164122" y="423389"/>
                  <a:pt x="1059717" y="502921"/>
                </a:cubicBezTo>
                <a:cubicBezTo>
                  <a:pt x="1042133" y="516318"/>
                  <a:pt x="1024675" y="529616"/>
                  <a:pt x="1007329" y="542738"/>
                </a:cubicBezTo>
                <a:lnTo>
                  <a:pt x="1008452" y="544219"/>
                </a:lnTo>
                <a:cubicBezTo>
                  <a:pt x="1025799" y="531098"/>
                  <a:pt x="1043260" y="517798"/>
                  <a:pt x="1060845" y="504401"/>
                </a:cubicBezTo>
                <a:cubicBezTo>
                  <a:pt x="1263899" y="349720"/>
                  <a:pt x="1494044" y="174397"/>
                  <a:pt x="1755252" y="131100"/>
                </a:cubicBezTo>
                <a:cubicBezTo>
                  <a:pt x="1885447" y="109520"/>
                  <a:pt x="2007404" y="129286"/>
                  <a:pt x="2119229" y="171038"/>
                </a:cubicBezTo>
                <a:cubicBezTo>
                  <a:pt x="2091826" y="178602"/>
                  <a:pt x="2064330" y="186574"/>
                  <a:pt x="2036722" y="194964"/>
                </a:cubicBezTo>
                <a:cubicBezTo>
                  <a:pt x="1926366" y="165109"/>
                  <a:pt x="1807355" y="155064"/>
                  <a:pt x="1682011" y="180627"/>
                </a:cubicBezTo>
                <a:cubicBezTo>
                  <a:pt x="1564560" y="204803"/>
                  <a:pt x="1443270" y="255084"/>
                  <a:pt x="1311207" y="334341"/>
                </a:cubicBezTo>
                <a:cubicBezTo>
                  <a:pt x="1194632" y="404303"/>
                  <a:pt x="1084571" y="487357"/>
                  <a:pt x="978132" y="567676"/>
                </a:cubicBezTo>
                <a:cubicBezTo>
                  <a:pt x="959764" y="581535"/>
                  <a:pt x="941519" y="595304"/>
                  <a:pt x="923385" y="608894"/>
                </a:cubicBezTo>
                <a:lnTo>
                  <a:pt x="924501" y="610381"/>
                </a:lnTo>
                <a:cubicBezTo>
                  <a:pt x="942636" y="596791"/>
                  <a:pt x="960883" y="583021"/>
                  <a:pt x="979253" y="569159"/>
                </a:cubicBezTo>
                <a:cubicBezTo>
                  <a:pt x="1196037" y="405573"/>
                  <a:pt x="1420204" y="236419"/>
                  <a:pt x="1682384" y="182449"/>
                </a:cubicBezTo>
                <a:cubicBezTo>
                  <a:pt x="1806305" y="157174"/>
                  <a:pt x="1924042" y="166810"/>
                  <a:pt x="2033339" y="195996"/>
                </a:cubicBezTo>
                <a:cubicBezTo>
                  <a:pt x="2006158" y="204288"/>
                  <a:pt x="1978886" y="212979"/>
                  <a:pt x="1951464" y="222081"/>
                </a:cubicBezTo>
                <a:cubicBezTo>
                  <a:pt x="1833266" y="201665"/>
                  <a:pt x="1720691" y="204966"/>
                  <a:pt x="1609074" y="231988"/>
                </a:cubicBezTo>
                <a:cubicBezTo>
                  <a:pt x="1491196" y="260929"/>
                  <a:pt x="1368938" y="314469"/>
                  <a:pt x="1235315" y="395668"/>
                </a:cubicBezTo>
                <a:cubicBezTo>
                  <a:pt x="1117264" y="467403"/>
                  <a:pt x="1005122" y="551258"/>
                  <a:pt x="896672" y="632350"/>
                </a:cubicBezTo>
                <a:cubicBezTo>
                  <a:pt x="877478" y="646700"/>
                  <a:pt x="858406" y="660964"/>
                  <a:pt x="839441" y="675052"/>
                </a:cubicBezTo>
                <a:lnTo>
                  <a:pt x="840549" y="676545"/>
                </a:lnTo>
                <a:cubicBezTo>
                  <a:pt x="859516" y="662454"/>
                  <a:pt x="878588" y="648193"/>
                  <a:pt x="897783" y="633839"/>
                </a:cubicBezTo>
                <a:cubicBezTo>
                  <a:pt x="1118336" y="468924"/>
                  <a:pt x="1346398" y="298394"/>
                  <a:pt x="1609515" y="233795"/>
                </a:cubicBezTo>
                <a:cubicBezTo>
                  <a:pt x="1727369" y="205262"/>
                  <a:pt x="1840639" y="205838"/>
                  <a:pt x="1946946" y="223585"/>
                </a:cubicBezTo>
                <a:cubicBezTo>
                  <a:pt x="1935940" y="227253"/>
                  <a:pt x="1924934" y="230968"/>
                  <a:pt x="1913891" y="234766"/>
                </a:cubicBezTo>
                <a:cubicBezTo>
                  <a:pt x="1897922" y="240260"/>
                  <a:pt x="1881933" y="245896"/>
                  <a:pt x="1865908" y="251648"/>
                </a:cubicBezTo>
                <a:cubicBezTo>
                  <a:pt x="1751774" y="242619"/>
                  <a:pt x="1643226" y="253104"/>
                  <a:pt x="1536144" y="283348"/>
                </a:cubicBezTo>
                <a:cubicBezTo>
                  <a:pt x="1272659" y="357772"/>
                  <a:pt x="1041477" y="529222"/>
                  <a:pt x="817907" y="695026"/>
                </a:cubicBezTo>
                <a:cubicBezTo>
                  <a:pt x="797394" y="710241"/>
                  <a:pt x="776183" y="725971"/>
                  <a:pt x="755499" y="741206"/>
                </a:cubicBezTo>
                <a:lnTo>
                  <a:pt x="756601" y="742705"/>
                </a:lnTo>
                <a:cubicBezTo>
                  <a:pt x="777287" y="727467"/>
                  <a:pt x="798500" y="711736"/>
                  <a:pt x="819013" y="696521"/>
                </a:cubicBezTo>
                <a:cubicBezTo>
                  <a:pt x="1042449" y="530815"/>
                  <a:pt x="1273491" y="359469"/>
                  <a:pt x="1536651" y="285138"/>
                </a:cubicBezTo>
                <a:cubicBezTo>
                  <a:pt x="1650241" y="253054"/>
                  <a:pt x="1759089" y="245235"/>
                  <a:pt x="1862506" y="252877"/>
                </a:cubicBezTo>
                <a:cubicBezTo>
                  <a:pt x="1834879" y="262833"/>
                  <a:pt x="1807195" y="273168"/>
                  <a:pt x="1779420" y="283913"/>
                </a:cubicBezTo>
                <a:cubicBezTo>
                  <a:pt x="1669888" y="285043"/>
                  <a:pt x="1565690" y="301835"/>
                  <a:pt x="1463215" y="334715"/>
                </a:cubicBezTo>
                <a:cubicBezTo>
                  <a:pt x="1199198" y="419427"/>
                  <a:pt x="964551" y="591993"/>
                  <a:pt x="737633" y="758875"/>
                </a:cubicBezTo>
                <a:cubicBezTo>
                  <a:pt x="715918" y="774845"/>
                  <a:pt x="693462" y="791359"/>
                  <a:pt x="671555" y="807366"/>
                </a:cubicBezTo>
                <a:lnTo>
                  <a:pt x="672652" y="808868"/>
                </a:lnTo>
                <a:cubicBezTo>
                  <a:pt x="694563" y="792859"/>
                  <a:pt x="717019" y="776343"/>
                  <a:pt x="738735" y="760374"/>
                </a:cubicBezTo>
                <a:cubicBezTo>
                  <a:pt x="965535" y="593578"/>
                  <a:pt x="1200055" y="421104"/>
                  <a:pt x="1463784" y="336485"/>
                </a:cubicBezTo>
                <a:cubicBezTo>
                  <a:pt x="1570095" y="302374"/>
                  <a:pt x="1673974" y="287946"/>
                  <a:pt x="1773200" y="286336"/>
                </a:cubicBezTo>
                <a:cubicBezTo>
                  <a:pt x="1746406" y="296752"/>
                  <a:pt x="1719526" y="307542"/>
                  <a:pt x="1692531" y="318717"/>
                </a:cubicBezTo>
                <a:cubicBezTo>
                  <a:pt x="1587890" y="328671"/>
                  <a:pt x="1488184" y="350930"/>
                  <a:pt x="1390286" y="386078"/>
                </a:cubicBezTo>
                <a:cubicBezTo>
                  <a:pt x="1125825" y="481030"/>
                  <a:pt x="887811" y="654650"/>
                  <a:pt x="657634" y="822551"/>
                </a:cubicBezTo>
                <a:cubicBezTo>
                  <a:pt x="634627" y="839333"/>
                  <a:pt x="610838" y="856688"/>
                  <a:pt x="587611" y="873522"/>
                </a:cubicBezTo>
                <a:lnTo>
                  <a:pt x="588702" y="875030"/>
                </a:lnTo>
                <a:cubicBezTo>
                  <a:pt x="611930" y="858192"/>
                  <a:pt x="635720" y="840837"/>
                  <a:pt x="658729" y="824055"/>
                </a:cubicBezTo>
                <a:cubicBezTo>
                  <a:pt x="888800" y="656227"/>
                  <a:pt x="1126702" y="482689"/>
                  <a:pt x="1390912" y="387828"/>
                </a:cubicBezTo>
                <a:cubicBezTo>
                  <a:pt x="1491780" y="351612"/>
                  <a:pt x="1590643" y="331190"/>
                  <a:pt x="1685591" y="321586"/>
                </a:cubicBezTo>
                <a:cubicBezTo>
                  <a:pt x="1658960" y="332668"/>
                  <a:pt x="1632211" y="344135"/>
                  <a:pt x="1605327" y="355979"/>
                </a:cubicBezTo>
                <a:cubicBezTo>
                  <a:pt x="1505822" y="373446"/>
                  <a:pt x="1410725" y="400379"/>
                  <a:pt x="1317357" y="437444"/>
                </a:cubicBezTo>
                <a:cubicBezTo>
                  <a:pt x="1052550" y="542563"/>
                  <a:pt x="811272" y="717175"/>
                  <a:pt x="577936" y="886038"/>
                </a:cubicBezTo>
                <a:cubicBezTo>
                  <a:pt x="553539" y="903694"/>
                  <a:pt x="528311" y="921952"/>
                  <a:pt x="503666" y="939678"/>
                </a:cubicBezTo>
                <a:lnTo>
                  <a:pt x="504754" y="941190"/>
                </a:lnTo>
                <a:cubicBezTo>
                  <a:pt x="529396" y="923461"/>
                  <a:pt x="554626" y="905205"/>
                  <a:pt x="579025" y="887547"/>
                </a:cubicBezTo>
                <a:cubicBezTo>
                  <a:pt x="812268" y="718750"/>
                  <a:pt x="1053452" y="544208"/>
                  <a:pt x="1318041" y="439172"/>
                </a:cubicBezTo>
                <a:cubicBezTo>
                  <a:pt x="1413694" y="401200"/>
                  <a:pt x="1507439" y="375760"/>
                  <a:pt x="1597758" y="359331"/>
                </a:cubicBezTo>
                <a:cubicBezTo>
                  <a:pt x="1571257" y="371068"/>
                  <a:pt x="1544619" y="383180"/>
                  <a:pt x="1517820" y="395679"/>
                </a:cubicBezTo>
                <a:cubicBezTo>
                  <a:pt x="1423700" y="419384"/>
                  <a:pt x="1333314" y="450175"/>
                  <a:pt x="1244428" y="488811"/>
                </a:cubicBezTo>
                <a:cubicBezTo>
                  <a:pt x="979430" y="604001"/>
                  <a:pt x="735034" y="779511"/>
                  <a:pt x="498682" y="949244"/>
                </a:cubicBezTo>
                <a:cubicBezTo>
                  <a:pt x="472748" y="967868"/>
                  <a:pt x="445930" y="987125"/>
                  <a:pt x="419722" y="1005838"/>
                </a:cubicBezTo>
                <a:lnTo>
                  <a:pt x="420804" y="1007352"/>
                </a:lnTo>
                <a:cubicBezTo>
                  <a:pt x="447016" y="988634"/>
                  <a:pt x="473833" y="969376"/>
                  <a:pt x="499768" y="950751"/>
                </a:cubicBezTo>
                <a:cubicBezTo>
                  <a:pt x="736038" y="781076"/>
                  <a:pt x="980354" y="605625"/>
                  <a:pt x="1245170" y="490515"/>
                </a:cubicBezTo>
                <a:cubicBezTo>
                  <a:pt x="1329934" y="453670"/>
                  <a:pt x="1416975" y="423714"/>
                  <a:pt x="1507887" y="400319"/>
                </a:cubicBezTo>
                <a:cubicBezTo>
                  <a:pt x="1482326" y="412314"/>
                  <a:pt x="1456621" y="424655"/>
                  <a:pt x="1430740" y="437364"/>
                </a:cubicBezTo>
                <a:cubicBezTo>
                  <a:pt x="1341813" y="466215"/>
                  <a:pt x="1255871" y="500343"/>
                  <a:pt x="1171501" y="540178"/>
                </a:cubicBezTo>
                <a:cubicBezTo>
                  <a:pt x="906543" y="665280"/>
                  <a:pt x="659251" y="841544"/>
                  <a:pt x="420098" y="1012001"/>
                </a:cubicBezTo>
                <a:cubicBezTo>
                  <a:pt x="392407" y="1031738"/>
                  <a:pt x="363774" y="1052149"/>
                  <a:pt x="335776" y="1071998"/>
                </a:cubicBezTo>
                <a:lnTo>
                  <a:pt x="336853" y="1073512"/>
                </a:lnTo>
                <a:cubicBezTo>
                  <a:pt x="364855" y="1053660"/>
                  <a:pt x="393487" y="1033253"/>
                  <a:pt x="421178" y="1013515"/>
                </a:cubicBezTo>
                <a:cubicBezTo>
                  <a:pt x="660262" y="843104"/>
                  <a:pt x="907488" y="666888"/>
                  <a:pt x="1172295" y="541858"/>
                </a:cubicBezTo>
                <a:cubicBezTo>
                  <a:pt x="1252708" y="503890"/>
                  <a:pt x="1334550" y="471101"/>
                  <a:pt x="1419052" y="443132"/>
                </a:cubicBezTo>
                <a:cubicBezTo>
                  <a:pt x="1392922" y="456048"/>
                  <a:pt x="1366616" y="469333"/>
                  <a:pt x="1340112" y="482993"/>
                </a:cubicBezTo>
                <a:cubicBezTo>
                  <a:pt x="1257882" y="515392"/>
                  <a:pt x="1177504" y="551509"/>
                  <a:pt x="1098576" y="591543"/>
                </a:cubicBezTo>
                <a:cubicBezTo>
                  <a:pt x="832345" y="727754"/>
                  <a:pt x="580689" y="905700"/>
                  <a:pt x="337316" y="1077789"/>
                </a:cubicBezTo>
                <a:cubicBezTo>
                  <a:pt x="308721" y="1098011"/>
                  <a:pt x="280230" y="1118156"/>
                  <a:pt x="251832" y="1138151"/>
                </a:cubicBezTo>
                <a:lnTo>
                  <a:pt x="252903" y="1139671"/>
                </a:lnTo>
                <a:cubicBezTo>
                  <a:pt x="281301" y="1119673"/>
                  <a:pt x="309794" y="1099526"/>
                  <a:pt x="338390" y="1079306"/>
                </a:cubicBezTo>
                <a:cubicBezTo>
                  <a:pt x="581708" y="907256"/>
                  <a:pt x="833312" y="729347"/>
                  <a:pt x="1099420" y="593197"/>
                </a:cubicBezTo>
                <a:cubicBezTo>
                  <a:pt x="1172786" y="555986"/>
                  <a:pt x="1247399" y="522142"/>
                  <a:pt x="1323596" y="491540"/>
                </a:cubicBezTo>
                <a:cubicBezTo>
                  <a:pt x="1312423" y="497348"/>
                  <a:pt x="1301222" y="503206"/>
                  <a:pt x="1289976" y="509147"/>
                </a:cubicBezTo>
                <a:cubicBezTo>
                  <a:pt x="1277875" y="515541"/>
                  <a:pt x="1265797" y="521986"/>
                  <a:pt x="1253733" y="528473"/>
                </a:cubicBezTo>
                <a:cubicBezTo>
                  <a:pt x="1177153" y="563645"/>
                  <a:pt x="1101229" y="601731"/>
                  <a:pt x="1025651" y="642906"/>
                </a:cubicBezTo>
                <a:cubicBezTo>
                  <a:pt x="760645" y="788154"/>
                  <a:pt x="507255" y="966087"/>
                  <a:pt x="262208" y="1138162"/>
                </a:cubicBezTo>
                <a:cubicBezTo>
                  <a:pt x="230665" y="1160311"/>
                  <a:pt x="199229" y="1182384"/>
                  <a:pt x="167890" y="1204309"/>
                </a:cubicBezTo>
                <a:lnTo>
                  <a:pt x="168953" y="1205831"/>
                </a:lnTo>
                <a:cubicBezTo>
                  <a:pt x="200296" y="1183907"/>
                  <a:pt x="231734" y="1161832"/>
                  <a:pt x="263277" y="1139683"/>
                </a:cubicBezTo>
                <a:cubicBezTo>
                  <a:pt x="508283" y="967636"/>
                  <a:pt x="761628" y="789732"/>
                  <a:pt x="1026543" y="644536"/>
                </a:cubicBezTo>
                <a:cubicBezTo>
                  <a:pt x="1093157" y="608245"/>
                  <a:pt x="1160040" y="574361"/>
                  <a:pt x="1227402" y="542747"/>
                </a:cubicBezTo>
                <a:cubicBezTo>
                  <a:pt x="1207356" y="553656"/>
                  <a:pt x="1187357" y="564681"/>
                  <a:pt x="1167411" y="575828"/>
                </a:cubicBezTo>
                <a:cubicBezTo>
                  <a:pt x="1096360" y="612824"/>
                  <a:pt x="1024879" y="652254"/>
                  <a:pt x="952731" y="694271"/>
                </a:cubicBezTo>
                <a:cubicBezTo>
                  <a:pt x="690499" y="847458"/>
                  <a:pt x="436915" y="1024344"/>
                  <a:pt x="191683" y="1195407"/>
                </a:cubicBezTo>
                <a:cubicBezTo>
                  <a:pt x="155663" y="1220537"/>
                  <a:pt x="119754" y="1245581"/>
                  <a:pt x="83946" y="1270467"/>
                </a:cubicBezTo>
                <a:lnTo>
                  <a:pt x="85008" y="1271991"/>
                </a:lnTo>
                <a:cubicBezTo>
                  <a:pt x="120816" y="1247107"/>
                  <a:pt x="156722" y="1222060"/>
                  <a:pt x="192746" y="1196932"/>
                </a:cubicBezTo>
                <a:cubicBezTo>
                  <a:pt x="437951" y="1025891"/>
                  <a:pt x="691501" y="849025"/>
                  <a:pt x="953670" y="695878"/>
                </a:cubicBezTo>
                <a:cubicBezTo>
                  <a:pt x="1005801" y="665516"/>
                  <a:pt x="1057579" y="636526"/>
                  <a:pt x="1109104" y="608804"/>
                </a:cubicBezTo>
                <a:cubicBezTo>
                  <a:pt x="771015" y="802332"/>
                  <a:pt x="446897" y="1026969"/>
                  <a:pt x="131898" y="1245308"/>
                </a:cubicBezTo>
                <a:cubicBezTo>
                  <a:pt x="88609" y="1275317"/>
                  <a:pt x="43843" y="1306344"/>
                  <a:pt x="0" y="1336623"/>
                </a:cubicBezTo>
                <a:lnTo>
                  <a:pt x="1056" y="1338151"/>
                </a:lnTo>
                <a:cubicBezTo>
                  <a:pt x="44899" y="1307872"/>
                  <a:pt x="89666" y="1276844"/>
                  <a:pt x="132958" y="1246836"/>
                </a:cubicBezTo>
                <a:cubicBezTo>
                  <a:pt x="466059" y="1015946"/>
                  <a:pt x="804194" y="781577"/>
                  <a:pt x="1157584" y="583060"/>
                </a:cubicBezTo>
                <a:cubicBezTo>
                  <a:pt x="1220527" y="550087"/>
                  <a:pt x="1283127" y="519036"/>
                  <a:pt x="1345534" y="489855"/>
                </a:cubicBezTo>
                <a:cubicBezTo>
                  <a:pt x="1403045" y="465354"/>
                  <a:pt x="1461004" y="442478"/>
                  <a:pt x="1519527" y="421139"/>
                </a:cubicBezTo>
                <a:cubicBezTo>
                  <a:pt x="1579201" y="402119"/>
                  <a:pt x="1639936" y="384879"/>
                  <a:pt x="1701892" y="369402"/>
                </a:cubicBezTo>
                <a:cubicBezTo>
                  <a:pt x="1752469" y="359501"/>
                  <a:pt x="1804295" y="350993"/>
                  <a:pt x="1857529" y="343774"/>
                </a:cubicBezTo>
                <a:cubicBezTo>
                  <a:pt x="1909318" y="339766"/>
                  <a:pt x="1962581" y="337308"/>
                  <a:pt x="2017536" y="336422"/>
                </a:cubicBezTo>
                <a:cubicBezTo>
                  <a:pt x="2058790" y="338675"/>
                  <a:pt x="2098203" y="341893"/>
                  <a:pt x="2135496" y="345483"/>
                </a:cubicBezTo>
                <a:cubicBezTo>
                  <a:pt x="2142914" y="346191"/>
                  <a:pt x="2150351" y="346931"/>
                  <a:pt x="2157769" y="347692"/>
                </a:cubicBezTo>
                <a:cubicBezTo>
                  <a:pt x="2170764" y="350058"/>
                  <a:pt x="2183517" y="352473"/>
                  <a:pt x="2196029" y="354920"/>
                </a:cubicBezTo>
                <a:cubicBezTo>
                  <a:pt x="2227094" y="360962"/>
                  <a:pt x="2258365" y="367511"/>
                  <a:pt x="2290081" y="374604"/>
                </a:cubicBezTo>
                <a:cubicBezTo>
                  <a:pt x="2331836" y="387608"/>
                  <a:pt x="2373406" y="401427"/>
                  <a:pt x="2415199" y="416075"/>
                </a:cubicBezTo>
                <a:cubicBezTo>
                  <a:pt x="2454816" y="433815"/>
                  <a:pt x="2494192" y="452194"/>
                  <a:pt x="2533493" y="471151"/>
                </a:cubicBezTo>
                <a:cubicBezTo>
                  <a:pt x="2570248" y="492891"/>
                  <a:pt x="2606835" y="515134"/>
                  <a:pt x="2643459" y="537824"/>
                </a:cubicBezTo>
                <a:cubicBezTo>
                  <a:pt x="2678132" y="563565"/>
                  <a:pt x="2712525" y="589548"/>
                  <a:pt x="2746621" y="615514"/>
                </a:cubicBezTo>
                <a:cubicBezTo>
                  <a:pt x="2776404" y="642374"/>
                  <a:pt x="2805908" y="669225"/>
                  <a:pt x="2835133" y="695831"/>
                </a:cubicBezTo>
                <a:cubicBezTo>
                  <a:pt x="3001523" y="847264"/>
                  <a:pt x="3173583" y="1003857"/>
                  <a:pt x="3364178" y="1132655"/>
                </a:cubicBezTo>
                <a:cubicBezTo>
                  <a:pt x="3541443" y="1252447"/>
                  <a:pt x="3729864" y="1341529"/>
                  <a:pt x="3924196" y="1397425"/>
                </a:cubicBezTo>
                <a:cubicBezTo>
                  <a:pt x="4123678" y="1454812"/>
                  <a:pt x="4330707" y="1477554"/>
                  <a:pt x="4539503" y="1465026"/>
                </a:cubicBezTo>
                <a:cubicBezTo>
                  <a:pt x="4779495" y="1450625"/>
                  <a:pt x="5035214" y="1398081"/>
                  <a:pt x="5321293" y="1304390"/>
                </a:cubicBezTo>
                <a:cubicBezTo>
                  <a:pt x="5449330" y="1262456"/>
                  <a:pt x="5576009" y="1214856"/>
                  <a:pt x="5702707" y="1163931"/>
                </a:cubicBezTo>
                <a:cubicBezTo>
                  <a:pt x="5714010" y="1160410"/>
                  <a:pt x="5725295" y="1156881"/>
                  <a:pt x="5736561" y="1153336"/>
                </a:cubicBezTo>
                <a:cubicBezTo>
                  <a:pt x="5750170" y="1150252"/>
                  <a:pt x="5763704" y="1147160"/>
                  <a:pt x="5777183" y="1144063"/>
                </a:cubicBezTo>
                <a:cubicBezTo>
                  <a:pt x="5790047" y="1142209"/>
                  <a:pt x="5802987" y="1140332"/>
                  <a:pt x="5815982" y="1138428"/>
                </a:cubicBezTo>
                <a:cubicBezTo>
                  <a:pt x="5829200" y="1137602"/>
                  <a:pt x="5842344" y="1136769"/>
                  <a:pt x="5855414" y="1135931"/>
                </a:cubicBezTo>
                <a:cubicBezTo>
                  <a:pt x="5868706" y="1136161"/>
                  <a:pt x="5882036" y="1136383"/>
                  <a:pt x="5895366" y="1136595"/>
                </a:cubicBezTo>
                <a:cubicBezTo>
                  <a:pt x="5908844" y="1137879"/>
                  <a:pt x="5922342" y="1139157"/>
                  <a:pt x="5935857" y="1140424"/>
                </a:cubicBezTo>
                <a:cubicBezTo>
                  <a:pt x="5949521" y="1142763"/>
                  <a:pt x="5963223" y="1145095"/>
                  <a:pt x="5976943" y="1147418"/>
                </a:cubicBezTo>
                <a:cubicBezTo>
                  <a:pt x="5990756" y="1150800"/>
                  <a:pt x="6004607" y="1154176"/>
                  <a:pt x="6018476" y="1157541"/>
                </a:cubicBezTo>
                <a:cubicBezTo>
                  <a:pt x="6032456" y="1161958"/>
                  <a:pt x="6046474" y="1166365"/>
                  <a:pt x="6060528" y="1170761"/>
                </a:cubicBezTo>
                <a:cubicBezTo>
                  <a:pt x="6075085" y="1176359"/>
                  <a:pt x="6089679" y="1181946"/>
                  <a:pt x="6104310" y="1187516"/>
                </a:cubicBezTo>
                <a:cubicBezTo>
                  <a:pt x="6117956" y="1193669"/>
                  <a:pt x="6131639" y="1199814"/>
                  <a:pt x="6145360" y="1205936"/>
                </a:cubicBezTo>
                <a:cubicBezTo>
                  <a:pt x="6405039" y="1339311"/>
                  <a:pt x="6683718" y="1468954"/>
                  <a:pt x="6961989" y="1540275"/>
                </a:cubicBezTo>
                <a:cubicBezTo>
                  <a:pt x="7111851" y="1578682"/>
                  <a:pt x="7253013" y="1597940"/>
                  <a:pt x="7386423" y="1597940"/>
                </a:cubicBezTo>
                <a:cubicBezTo>
                  <a:pt x="7626525" y="1597937"/>
                  <a:pt x="7841512" y="1535551"/>
                  <a:pt x="8036700" y="1410138"/>
                </a:cubicBezTo>
                <a:cubicBezTo>
                  <a:pt x="8282808" y="1251991"/>
                  <a:pt x="8496102" y="1037530"/>
                  <a:pt x="8702351" y="830131"/>
                </a:cubicBezTo>
                <a:cubicBezTo>
                  <a:pt x="8871084" y="660478"/>
                  <a:pt x="9042753" y="487887"/>
                  <a:pt x="9234669" y="344105"/>
                </a:cubicBezTo>
                <a:cubicBezTo>
                  <a:pt x="9694759" y="490443"/>
                  <a:pt x="10078125" y="787265"/>
                  <a:pt x="10361546" y="1030505"/>
                </a:cubicBezTo>
                <a:cubicBezTo>
                  <a:pt x="10447622" y="1104382"/>
                  <a:pt x="10533643" y="1182355"/>
                  <a:pt x="10616819" y="1257760"/>
                </a:cubicBezTo>
                <a:cubicBezTo>
                  <a:pt x="10840618" y="1460633"/>
                  <a:pt x="11072020" y="1670408"/>
                  <a:pt x="11334396" y="1828133"/>
                </a:cubicBezTo>
                <a:cubicBezTo>
                  <a:pt x="11618820" y="1999113"/>
                  <a:pt x="11927227" y="2062620"/>
                  <a:pt x="12191424" y="2102200"/>
                </a:cubicBezTo>
                <a:lnTo>
                  <a:pt x="12191684" y="2100360"/>
                </a:lnTo>
                <a:cubicBezTo>
                  <a:pt x="11927691" y="2060798"/>
                  <a:pt x="11619508" y="1997347"/>
                  <a:pt x="11335344" y="1826536"/>
                </a:cubicBezTo>
                <a:close/>
                <a:moveTo>
                  <a:pt x="9233813" y="341867"/>
                </a:moveTo>
                <a:cubicBezTo>
                  <a:pt x="9228701" y="340246"/>
                  <a:pt x="9223588" y="338628"/>
                  <a:pt x="9218457" y="337048"/>
                </a:cubicBezTo>
                <a:cubicBezTo>
                  <a:pt x="9209757" y="334362"/>
                  <a:pt x="9201019" y="331748"/>
                  <a:pt x="9192262" y="329173"/>
                </a:cubicBezTo>
                <a:cubicBezTo>
                  <a:pt x="9204960" y="320560"/>
                  <a:pt x="9217750" y="312073"/>
                  <a:pt x="9230615" y="303726"/>
                </a:cubicBezTo>
                <a:cubicBezTo>
                  <a:pt x="9244131" y="306946"/>
                  <a:pt x="9257610" y="310309"/>
                  <a:pt x="9271033" y="313817"/>
                </a:cubicBezTo>
                <a:cubicBezTo>
                  <a:pt x="9271274" y="313880"/>
                  <a:pt x="9271497" y="313945"/>
                  <a:pt x="9271739" y="314008"/>
                </a:cubicBezTo>
                <a:cubicBezTo>
                  <a:pt x="9259153" y="323064"/>
                  <a:pt x="9246511" y="332348"/>
                  <a:pt x="9233813" y="341867"/>
                </a:cubicBezTo>
                <a:close/>
                <a:moveTo>
                  <a:pt x="2101326" y="336221"/>
                </a:moveTo>
                <a:cubicBezTo>
                  <a:pt x="2120995" y="336424"/>
                  <a:pt x="2140702" y="336795"/>
                  <a:pt x="2160464" y="337348"/>
                </a:cubicBezTo>
                <a:cubicBezTo>
                  <a:pt x="2179018" y="342142"/>
                  <a:pt x="2197200" y="347099"/>
                  <a:pt x="2214917" y="352140"/>
                </a:cubicBezTo>
                <a:cubicBezTo>
                  <a:pt x="2195806" y="349863"/>
                  <a:pt x="2176768" y="347760"/>
                  <a:pt x="2157769" y="345821"/>
                </a:cubicBezTo>
                <a:cubicBezTo>
                  <a:pt x="2138582" y="342341"/>
                  <a:pt x="2119768" y="339140"/>
                  <a:pt x="2101326" y="336221"/>
                </a:cubicBezTo>
                <a:close/>
                <a:moveTo>
                  <a:pt x="1538003" y="405510"/>
                </a:moveTo>
                <a:cubicBezTo>
                  <a:pt x="1561535" y="395889"/>
                  <a:pt x="1585066" y="386523"/>
                  <a:pt x="1608600" y="377407"/>
                </a:cubicBezTo>
                <a:cubicBezTo>
                  <a:pt x="1633025" y="372557"/>
                  <a:pt x="1657740" y="368129"/>
                  <a:pt x="1682797" y="364146"/>
                </a:cubicBezTo>
                <a:cubicBezTo>
                  <a:pt x="1659183" y="371468"/>
                  <a:pt x="1635667" y="379003"/>
                  <a:pt x="1612261" y="386800"/>
                </a:cubicBezTo>
                <a:cubicBezTo>
                  <a:pt x="1587237" y="392674"/>
                  <a:pt x="1562487" y="398902"/>
                  <a:pt x="1538003" y="405510"/>
                </a:cubicBezTo>
                <a:close/>
                <a:moveTo>
                  <a:pt x="1593040" y="393284"/>
                </a:moveTo>
                <a:cubicBezTo>
                  <a:pt x="1568224" y="401710"/>
                  <a:pt x="1543522" y="410410"/>
                  <a:pt x="1518921" y="419382"/>
                </a:cubicBezTo>
                <a:cubicBezTo>
                  <a:pt x="1497261" y="426287"/>
                  <a:pt x="1475727" y="433402"/>
                  <a:pt x="1454341" y="440781"/>
                </a:cubicBezTo>
                <a:cubicBezTo>
                  <a:pt x="1477545" y="430701"/>
                  <a:pt x="1500735" y="420881"/>
                  <a:pt x="1523922" y="411303"/>
                </a:cubicBezTo>
                <a:cubicBezTo>
                  <a:pt x="1546739" y="404980"/>
                  <a:pt x="1569760" y="398962"/>
                  <a:pt x="1593040" y="393284"/>
                </a:cubicBezTo>
                <a:close/>
                <a:moveTo>
                  <a:pt x="8780620" y="253210"/>
                </a:moveTo>
                <a:cubicBezTo>
                  <a:pt x="8712855" y="258443"/>
                  <a:pt x="8643697" y="266927"/>
                  <a:pt x="8572828" y="278719"/>
                </a:cubicBezTo>
                <a:cubicBezTo>
                  <a:pt x="8358417" y="314402"/>
                  <a:pt x="8132889" y="378155"/>
                  <a:pt x="7841587" y="485433"/>
                </a:cubicBezTo>
                <a:cubicBezTo>
                  <a:pt x="7723738" y="528923"/>
                  <a:pt x="7607321" y="574751"/>
                  <a:pt x="7488487" y="621800"/>
                </a:cubicBezTo>
                <a:cubicBezTo>
                  <a:pt x="7058477" y="793532"/>
                  <a:pt x="6609801" y="937018"/>
                  <a:pt x="6116822" y="1060459"/>
                </a:cubicBezTo>
                <a:cubicBezTo>
                  <a:pt x="6063856" y="1073612"/>
                  <a:pt x="6007879" y="1087395"/>
                  <a:pt x="5949708" y="1101437"/>
                </a:cubicBezTo>
                <a:cubicBezTo>
                  <a:pt x="5943052" y="1097914"/>
                  <a:pt x="5936415" y="1094399"/>
                  <a:pt x="5929797" y="1090891"/>
                </a:cubicBezTo>
                <a:cubicBezTo>
                  <a:pt x="5984826" y="1072716"/>
                  <a:pt x="6038944" y="1054560"/>
                  <a:pt x="6091873" y="1036679"/>
                </a:cubicBezTo>
                <a:cubicBezTo>
                  <a:pt x="6419335" y="925661"/>
                  <a:pt x="6740012" y="805191"/>
                  <a:pt x="7079540" y="677651"/>
                </a:cubicBezTo>
                <a:cubicBezTo>
                  <a:pt x="7195530" y="634077"/>
                  <a:pt x="7315479" y="589018"/>
                  <a:pt x="7434424" y="544864"/>
                </a:cubicBezTo>
                <a:cubicBezTo>
                  <a:pt x="7565157" y="496595"/>
                  <a:pt x="7680533" y="456661"/>
                  <a:pt x="7787153" y="422783"/>
                </a:cubicBezTo>
                <a:cubicBezTo>
                  <a:pt x="8144416" y="309409"/>
                  <a:pt x="8459199" y="252312"/>
                  <a:pt x="8747230" y="250328"/>
                </a:cubicBezTo>
                <a:cubicBezTo>
                  <a:pt x="8758403" y="251204"/>
                  <a:pt x="8769520" y="252182"/>
                  <a:pt x="8780620" y="253210"/>
                </a:cubicBezTo>
                <a:close/>
                <a:moveTo>
                  <a:pt x="8957011" y="248672"/>
                </a:moveTo>
                <a:cubicBezTo>
                  <a:pt x="8946229" y="250438"/>
                  <a:pt x="8935427" y="252301"/>
                  <a:pt x="8924570" y="254268"/>
                </a:cubicBezTo>
                <a:cubicBezTo>
                  <a:pt x="8912914" y="253377"/>
                  <a:pt x="8901201" y="252563"/>
                  <a:pt x="8889470" y="251868"/>
                </a:cubicBezTo>
                <a:cubicBezTo>
                  <a:pt x="8899751" y="250728"/>
                  <a:pt x="8910051" y="249646"/>
                  <a:pt x="8920368" y="248668"/>
                </a:cubicBezTo>
                <a:cubicBezTo>
                  <a:pt x="8932564" y="248562"/>
                  <a:pt x="8944778" y="248551"/>
                  <a:pt x="8957011" y="248672"/>
                </a:cubicBezTo>
                <a:close/>
                <a:moveTo>
                  <a:pt x="9504703" y="153510"/>
                </a:moveTo>
                <a:cubicBezTo>
                  <a:pt x="9498996" y="155944"/>
                  <a:pt x="9493288" y="158418"/>
                  <a:pt x="9487581" y="160932"/>
                </a:cubicBezTo>
                <a:cubicBezTo>
                  <a:pt x="9479884" y="161184"/>
                  <a:pt x="9472206" y="161495"/>
                  <a:pt x="9464509" y="161896"/>
                </a:cubicBezTo>
                <a:cubicBezTo>
                  <a:pt x="9467298" y="160872"/>
                  <a:pt x="9470087" y="159842"/>
                  <a:pt x="9472875" y="158835"/>
                </a:cubicBezTo>
                <a:cubicBezTo>
                  <a:pt x="9483435" y="156949"/>
                  <a:pt x="9494051" y="155170"/>
                  <a:pt x="9504703" y="153510"/>
                </a:cubicBezTo>
                <a:close/>
                <a:moveTo>
                  <a:pt x="9483008" y="155250"/>
                </a:moveTo>
                <a:cubicBezTo>
                  <a:pt x="9494069" y="151348"/>
                  <a:pt x="9505205" y="147561"/>
                  <a:pt x="9516397" y="143904"/>
                </a:cubicBezTo>
                <a:cubicBezTo>
                  <a:pt x="9525005" y="141896"/>
                  <a:pt x="9533631" y="139935"/>
                  <a:pt x="9542313" y="138074"/>
                </a:cubicBezTo>
                <a:cubicBezTo>
                  <a:pt x="9532106" y="142116"/>
                  <a:pt x="9521900" y="146280"/>
                  <a:pt x="9511693" y="150573"/>
                </a:cubicBezTo>
                <a:cubicBezTo>
                  <a:pt x="9502119" y="152023"/>
                  <a:pt x="9492564" y="153603"/>
                  <a:pt x="9483008" y="155250"/>
                </a:cubicBezTo>
                <a:close/>
                <a:moveTo>
                  <a:pt x="1949753" y="317842"/>
                </a:moveTo>
                <a:cubicBezTo>
                  <a:pt x="1951129" y="317609"/>
                  <a:pt x="1952486" y="317364"/>
                  <a:pt x="1953881" y="317132"/>
                </a:cubicBezTo>
                <a:cubicBezTo>
                  <a:pt x="1975892" y="313438"/>
                  <a:pt x="1997867" y="309972"/>
                  <a:pt x="2019786" y="306721"/>
                </a:cubicBezTo>
                <a:cubicBezTo>
                  <a:pt x="2041983" y="310576"/>
                  <a:pt x="2063772" y="314851"/>
                  <a:pt x="2085115" y="319452"/>
                </a:cubicBezTo>
                <a:cubicBezTo>
                  <a:pt x="2062378" y="320913"/>
                  <a:pt x="2039641" y="322599"/>
                  <a:pt x="2016886" y="324522"/>
                </a:cubicBezTo>
                <a:cubicBezTo>
                  <a:pt x="1994056" y="321830"/>
                  <a:pt x="1971691" y="319608"/>
                  <a:pt x="1949753" y="317842"/>
                </a:cubicBezTo>
                <a:close/>
                <a:moveTo>
                  <a:pt x="1870481" y="313376"/>
                </a:moveTo>
                <a:cubicBezTo>
                  <a:pt x="1878085" y="311458"/>
                  <a:pt x="1885689" y="309545"/>
                  <a:pt x="1893329" y="307671"/>
                </a:cubicBezTo>
                <a:cubicBezTo>
                  <a:pt x="1910322" y="303491"/>
                  <a:pt x="1927277" y="299461"/>
                  <a:pt x="1944195" y="295557"/>
                </a:cubicBezTo>
                <a:cubicBezTo>
                  <a:pt x="1967861" y="298410"/>
                  <a:pt x="1991137" y="301835"/>
                  <a:pt x="2013985" y="305717"/>
                </a:cubicBezTo>
                <a:cubicBezTo>
                  <a:pt x="1993870" y="308732"/>
                  <a:pt x="1973754" y="311913"/>
                  <a:pt x="1953565" y="315299"/>
                </a:cubicBezTo>
                <a:cubicBezTo>
                  <a:pt x="1949791" y="315933"/>
                  <a:pt x="1946017" y="316600"/>
                  <a:pt x="1942242" y="317245"/>
                </a:cubicBezTo>
                <a:cubicBezTo>
                  <a:pt x="1917888" y="315393"/>
                  <a:pt x="1894017" y="314112"/>
                  <a:pt x="1870481" y="313376"/>
                </a:cubicBezTo>
                <a:close/>
                <a:moveTo>
                  <a:pt x="1934416" y="318591"/>
                </a:moveTo>
                <a:cubicBezTo>
                  <a:pt x="1910377" y="322752"/>
                  <a:pt x="1886525" y="327130"/>
                  <a:pt x="1862859" y="331752"/>
                </a:cubicBezTo>
                <a:cubicBezTo>
                  <a:pt x="1838259" y="332228"/>
                  <a:pt x="1814078" y="333181"/>
                  <a:pt x="1790181" y="334605"/>
                </a:cubicBezTo>
                <a:cubicBezTo>
                  <a:pt x="1814451" y="327896"/>
                  <a:pt x="1838836" y="321406"/>
                  <a:pt x="1863361" y="315167"/>
                </a:cubicBezTo>
                <a:cubicBezTo>
                  <a:pt x="1887436" y="315780"/>
                  <a:pt x="1911121" y="316957"/>
                  <a:pt x="1934416" y="318591"/>
                </a:cubicBezTo>
                <a:close/>
                <a:moveTo>
                  <a:pt x="9408867" y="180989"/>
                </a:moveTo>
                <a:cubicBezTo>
                  <a:pt x="9400538" y="181043"/>
                  <a:pt x="9392228" y="181211"/>
                  <a:pt x="9383899" y="181438"/>
                </a:cubicBezTo>
                <a:cubicBezTo>
                  <a:pt x="9398177" y="176674"/>
                  <a:pt x="9412585" y="172114"/>
                  <a:pt x="9427086" y="167755"/>
                </a:cubicBezTo>
                <a:cubicBezTo>
                  <a:pt x="9430284" y="167076"/>
                  <a:pt x="9433518" y="166423"/>
                  <a:pt x="9436734" y="165763"/>
                </a:cubicBezTo>
                <a:cubicBezTo>
                  <a:pt x="9441159" y="165419"/>
                  <a:pt x="9445602" y="165131"/>
                  <a:pt x="9450046" y="164838"/>
                </a:cubicBezTo>
                <a:cubicBezTo>
                  <a:pt x="9436846" y="169807"/>
                  <a:pt x="9423628" y="174968"/>
                  <a:pt x="9410391" y="180354"/>
                </a:cubicBezTo>
                <a:cubicBezTo>
                  <a:pt x="9409889" y="180562"/>
                  <a:pt x="9409387" y="180781"/>
                  <a:pt x="9408867" y="180989"/>
                </a:cubicBezTo>
                <a:close/>
                <a:moveTo>
                  <a:pt x="9403828" y="183079"/>
                </a:moveTo>
                <a:cubicBezTo>
                  <a:pt x="9385033" y="190820"/>
                  <a:pt x="9366293" y="198958"/>
                  <a:pt x="9347535" y="207511"/>
                </a:cubicBezTo>
                <a:cubicBezTo>
                  <a:pt x="9334725" y="207669"/>
                  <a:pt x="9321917" y="208013"/>
                  <a:pt x="9309088" y="208497"/>
                </a:cubicBezTo>
                <a:cubicBezTo>
                  <a:pt x="9331491" y="199759"/>
                  <a:pt x="9354097" y="191471"/>
                  <a:pt x="9377002" y="183719"/>
                </a:cubicBezTo>
                <a:cubicBezTo>
                  <a:pt x="9385925" y="183408"/>
                  <a:pt x="9394867" y="183193"/>
                  <a:pt x="9403828" y="183079"/>
                </a:cubicBezTo>
                <a:close/>
                <a:moveTo>
                  <a:pt x="9343407" y="209398"/>
                </a:moveTo>
                <a:cubicBezTo>
                  <a:pt x="9331267" y="214976"/>
                  <a:pt x="9319128" y="220732"/>
                  <a:pt x="9306969" y="226664"/>
                </a:cubicBezTo>
                <a:cubicBezTo>
                  <a:pt x="9293788" y="226084"/>
                  <a:pt x="9280607" y="225677"/>
                  <a:pt x="9267389" y="225428"/>
                </a:cubicBezTo>
                <a:cubicBezTo>
                  <a:pt x="9279528" y="220310"/>
                  <a:pt x="9291724" y="215327"/>
                  <a:pt x="9304013" y="210488"/>
                </a:cubicBezTo>
                <a:cubicBezTo>
                  <a:pt x="9317101" y="209967"/>
                  <a:pt x="9330226" y="209586"/>
                  <a:pt x="9343407" y="209398"/>
                </a:cubicBezTo>
                <a:close/>
                <a:moveTo>
                  <a:pt x="2177512" y="287083"/>
                </a:moveTo>
                <a:cubicBezTo>
                  <a:pt x="2201495" y="284670"/>
                  <a:pt x="2225459" y="282513"/>
                  <a:pt x="2249441" y="280630"/>
                </a:cubicBezTo>
                <a:cubicBezTo>
                  <a:pt x="2269631" y="290907"/>
                  <a:pt x="2289393" y="301571"/>
                  <a:pt x="2308690" y="312484"/>
                </a:cubicBezTo>
                <a:cubicBezTo>
                  <a:pt x="2285545" y="312441"/>
                  <a:pt x="2262436" y="312633"/>
                  <a:pt x="2239365" y="313062"/>
                </a:cubicBezTo>
                <a:cubicBezTo>
                  <a:pt x="2218338" y="303716"/>
                  <a:pt x="2197739" y="295062"/>
                  <a:pt x="2177512" y="287083"/>
                </a:cubicBezTo>
                <a:close/>
                <a:moveTo>
                  <a:pt x="2235107" y="313136"/>
                </a:moveTo>
                <a:cubicBezTo>
                  <a:pt x="2212036" y="313594"/>
                  <a:pt x="2188983" y="314283"/>
                  <a:pt x="2165967" y="315213"/>
                </a:cubicBezTo>
                <a:cubicBezTo>
                  <a:pt x="2144178" y="308039"/>
                  <a:pt x="2122892" y="301498"/>
                  <a:pt x="2101977" y="295555"/>
                </a:cubicBezTo>
                <a:cubicBezTo>
                  <a:pt x="2125829" y="292608"/>
                  <a:pt x="2149644" y="289924"/>
                  <a:pt x="2173441" y="287499"/>
                </a:cubicBezTo>
                <a:cubicBezTo>
                  <a:pt x="2194430" y="295683"/>
                  <a:pt x="2215010" y="304268"/>
                  <a:pt x="2235107" y="313136"/>
                </a:cubicBezTo>
                <a:close/>
                <a:moveTo>
                  <a:pt x="5851658" y="1114549"/>
                </a:moveTo>
                <a:cubicBezTo>
                  <a:pt x="5845951" y="1113135"/>
                  <a:pt x="5840243" y="1111718"/>
                  <a:pt x="5834573" y="1110305"/>
                </a:cubicBezTo>
                <a:cubicBezTo>
                  <a:pt x="5834331" y="1110248"/>
                  <a:pt x="5834108" y="1110192"/>
                  <a:pt x="5833867" y="1110134"/>
                </a:cubicBezTo>
                <a:cubicBezTo>
                  <a:pt x="5839109" y="1107950"/>
                  <a:pt x="5844352" y="1105756"/>
                  <a:pt x="5849576" y="1103562"/>
                </a:cubicBezTo>
                <a:cubicBezTo>
                  <a:pt x="5853109" y="1104696"/>
                  <a:pt x="5856603" y="1105819"/>
                  <a:pt x="5860154" y="1106961"/>
                </a:cubicBezTo>
                <a:cubicBezTo>
                  <a:pt x="5862646" y="1107758"/>
                  <a:pt x="5865137" y="1108558"/>
                  <a:pt x="5867609" y="1109355"/>
                </a:cubicBezTo>
                <a:cubicBezTo>
                  <a:pt x="5862292" y="1111086"/>
                  <a:pt x="5856975" y="1112819"/>
                  <a:pt x="5851658" y="1114549"/>
                </a:cubicBezTo>
                <a:close/>
                <a:moveTo>
                  <a:pt x="5870640" y="1110326"/>
                </a:moveTo>
                <a:cubicBezTo>
                  <a:pt x="5876607" y="1112244"/>
                  <a:pt x="5882594" y="1114163"/>
                  <a:pt x="5888580" y="1116087"/>
                </a:cubicBezTo>
                <a:cubicBezTo>
                  <a:pt x="5883356" y="1117329"/>
                  <a:pt x="5878113" y="1118571"/>
                  <a:pt x="5872852" y="1119814"/>
                </a:cubicBezTo>
                <a:cubicBezTo>
                  <a:pt x="5866922" y="1118340"/>
                  <a:pt x="5860991" y="1116868"/>
                  <a:pt x="5855060" y="1115395"/>
                </a:cubicBezTo>
                <a:cubicBezTo>
                  <a:pt x="5860266" y="1113705"/>
                  <a:pt x="5865453" y="1112016"/>
                  <a:pt x="5870640" y="1110326"/>
                </a:cubicBezTo>
                <a:close/>
                <a:moveTo>
                  <a:pt x="5830985" y="1111333"/>
                </a:moveTo>
                <a:cubicBezTo>
                  <a:pt x="5832045" y="1111594"/>
                  <a:pt x="5833067" y="1111848"/>
                  <a:pt x="5834127" y="1112108"/>
                </a:cubicBezTo>
                <a:cubicBezTo>
                  <a:pt x="5838849" y="1113282"/>
                  <a:pt x="5843590" y="1114458"/>
                  <a:pt x="5848312" y="1115635"/>
                </a:cubicBezTo>
                <a:cubicBezTo>
                  <a:pt x="5843106" y="1117327"/>
                  <a:pt x="5837882" y="1119017"/>
                  <a:pt x="5832658" y="1120705"/>
                </a:cubicBezTo>
                <a:cubicBezTo>
                  <a:pt x="5826969" y="1119716"/>
                  <a:pt x="5821281" y="1118727"/>
                  <a:pt x="5815610" y="1117740"/>
                </a:cubicBezTo>
                <a:cubicBezTo>
                  <a:pt x="5820741" y="1115607"/>
                  <a:pt x="5825854" y="1113475"/>
                  <a:pt x="5830985" y="1111333"/>
                </a:cubicBezTo>
                <a:close/>
                <a:moveTo>
                  <a:pt x="5812654" y="1117227"/>
                </a:moveTo>
                <a:cubicBezTo>
                  <a:pt x="5807003" y="1116243"/>
                  <a:pt x="5801351" y="1115260"/>
                  <a:pt x="5795718" y="1114280"/>
                </a:cubicBezTo>
                <a:cubicBezTo>
                  <a:pt x="5730036" y="1102854"/>
                  <a:pt x="5668016" y="1092060"/>
                  <a:pt x="5605494" y="1081530"/>
                </a:cubicBezTo>
                <a:cubicBezTo>
                  <a:pt x="5306272" y="1031137"/>
                  <a:pt x="4980241" y="964321"/>
                  <a:pt x="4579418" y="871262"/>
                </a:cubicBezTo>
                <a:cubicBezTo>
                  <a:pt x="4271012" y="800485"/>
                  <a:pt x="3959686" y="713461"/>
                  <a:pt x="3658623" y="629303"/>
                </a:cubicBezTo>
                <a:cubicBezTo>
                  <a:pt x="3517982" y="589990"/>
                  <a:pt x="3372562" y="549343"/>
                  <a:pt x="3231066" y="511406"/>
                </a:cubicBezTo>
                <a:cubicBezTo>
                  <a:pt x="3045565" y="461939"/>
                  <a:pt x="2895609" y="427086"/>
                  <a:pt x="2759114" y="401723"/>
                </a:cubicBezTo>
                <a:cubicBezTo>
                  <a:pt x="2649854" y="381414"/>
                  <a:pt x="2544276" y="365786"/>
                  <a:pt x="2441152" y="354691"/>
                </a:cubicBezTo>
                <a:cubicBezTo>
                  <a:pt x="2422821" y="340874"/>
                  <a:pt x="2404862" y="327786"/>
                  <a:pt x="2387163" y="315367"/>
                </a:cubicBezTo>
                <a:cubicBezTo>
                  <a:pt x="2497371" y="318085"/>
                  <a:pt x="2608880" y="326094"/>
                  <a:pt x="2723047" y="339424"/>
                </a:cubicBezTo>
                <a:cubicBezTo>
                  <a:pt x="2870939" y="356688"/>
                  <a:pt x="3030710" y="384582"/>
                  <a:pt x="3211508" y="424699"/>
                </a:cubicBezTo>
                <a:cubicBezTo>
                  <a:pt x="3526124" y="494907"/>
                  <a:pt x="3848865" y="584893"/>
                  <a:pt x="4160971" y="671914"/>
                </a:cubicBezTo>
                <a:cubicBezTo>
                  <a:pt x="4299920" y="710655"/>
                  <a:pt x="4443592" y="750717"/>
                  <a:pt x="4584642" y="788500"/>
                </a:cubicBezTo>
                <a:cubicBezTo>
                  <a:pt x="4624111" y="799164"/>
                  <a:pt x="4663431" y="809813"/>
                  <a:pt x="4702639" y="820424"/>
                </a:cubicBezTo>
                <a:cubicBezTo>
                  <a:pt x="5021866" y="906849"/>
                  <a:pt x="5323394" y="988480"/>
                  <a:pt x="5621966" y="1060016"/>
                </a:cubicBezTo>
                <a:cubicBezTo>
                  <a:pt x="5689563" y="1076211"/>
                  <a:pt x="5757086" y="1092973"/>
                  <a:pt x="5828345" y="1110675"/>
                </a:cubicBezTo>
                <a:cubicBezTo>
                  <a:pt x="5823121" y="1112860"/>
                  <a:pt x="5817897" y="1115044"/>
                  <a:pt x="5812654" y="1117227"/>
                </a:cubicBezTo>
                <a:close/>
                <a:moveTo>
                  <a:pt x="5831227" y="1109476"/>
                </a:moveTo>
                <a:cubicBezTo>
                  <a:pt x="5759056" y="1091549"/>
                  <a:pt x="5690772" y="1074592"/>
                  <a:pt x="5622394" y="1058211"/>
                </a:cubicBezTo>
                <a:cubicBezTo>
                  <a:pt x="5323859" y="986678"/>
                  <a:pt x="5022331" y="905053"/>
                  <a:pt x="4703123" y="818634"/>
                </a:cubicBezTo>
                <a:cubicBezTo>
                  <a:pt x="4663914" y="808020"/>
                  <a:pt x="4624594" y="797373"/>
                  <a:pt x="4585126" y="786710"/>
                </a:cubicBezTo>
                <a:cubicBezTo>
                  <a:pt x="4444075" y="748927"/>
                  <a:pt x="4300404" y="708867"/>
                  <a:pt x="4161454" y="670127"/>
                </a:cubicBezTo>
                <a:cubicBezTo>
                  <a:pt x="3849330" y="583097"/>
                  <a:pt x="3526571" y="493107"/>
                  <a:pt x="3211899" y="422889"/>
                </a:cubicBezTo>
                <a:cubicBezTo>
                  <a:pt x="3031045" y="382756"/>
                  <a:pt x="2871218" y="354853"/>
                  <a:pt x="2723252" y="337582"/>
                </a:cubicBezTo>
                <a:cubicBezTo>
                  <a:pt x="2608062" y="324133"/>
                  <a:pt x="2495586" y="316102"/>
                  <a:pt x="2384430" y="313449"/>
                </a:cubicBezTo>
                <a:cubicBezTo>
                  <a:pt x="2365170" y="299980"/>
                  <a:pt x="2346244" y="287332"/>
                  <a:pt x="2327598" y="275438"/>
                </a:cubicBezTo>
                <a:cubicBezTo>
                  <a:pt x="2446636" y="268936"/>
                  <a:pt x="2565990" y="268908"/>
                  <a:pt x="2687297" y="275300"/>
                </a:cubicBezTo>
                <a:cubicBezTo>
                  <a:pt x="2845488" y="283631"/>
                  <a:pt x="3010706" y="303549"/>
                  <a:pt x="3192415" y="336199"/>
                </a:cubicBezTo>
                <a:cubicBezTo>
                  <a:pt x="3667992" y="422124"/>
                  <a:pt x="4157978" y="571842"/>
                  <a:pt x="4590294" y="703937"/>
                </a:cubicBezTo>
                <a:cubicBezTo>
                  <a:pt x="4779923" y="762251"/>
                  <a:pt x="4968324" y="822882"/>
                  <a:pt x="5150535" y="881516"/>
                </a:cubicBezTo>
                <a:cubicBezTo>
                  <a:pt x="5319063" y="935754"/>
                  <a:pt x="5478257" y="986981"/>
                  <a:pt x="5638754" y="1036673"/>
                </a:cubicBezTo>
                <a:cubicBezTo>
                  <a:pt x="5706853" y="1057759"/>
                  <a:pt x="5775230" y="1079686"/>
                  <a:pt x="5847178" y="1102791"/>
                </a:cubicBezTo>
                <a:cubicBezTo>
                  <a:pt x="5841861" y="1105018"/>
                  <a:pt x="5836562" y="1107247"/>
                  <a:pt x="5831227" y="1109476"/>
                </a:cubicBezTo>
                <a:close/>
                <a:moveTo>
                  <a:pt x="2381400" y="313384"/>
                </a:moveTo>
                <a:cubicBezTo>
                  <a:pt x="2358384" y="312854"/>
                  <a:pt x="2335406" y="312560"/>
                  <a:pt x="2312483" y="312493"/>
                </a:cubicBezTo>
                <a:cubicBezTo>
                  <a:pt x="2293111" y="301485"/>
                  <a:pt x="2273256" y="290730"/>
                  <a:pt x="2252973" y="280355"/>
                </a:cubicBezTo>
                <a:cubicBezTo>
                  <a:pt x="2276918" y="278499"/>
                  <a:pt x="2300882" y="276916"/>
                  <a:pt x="2324846" y="275586"/>
                </a:cubicBezTo>
                <a:cubicBezTo>
                  <a:pt x="2344144" y="287867"/>
                  <a:pt x="2363014" y="300519"/>
                  <a:pt x="2381400" y="313384"/>
                </a:cubicBezTo>
                <a:close/>
                <a:moveTo>
                  <a:pt x="2312000" y="314350"/>
                </a:moveTo>
                <a:cubicBezTo>
                  <a:pt x="2331111" y="325221"/>
                  <a:pt x="2349777" y="336331"/>
                  <a:pt x="2367977" y="347537"/>
                </a:cubicBezTo>
                <a:cubicBezTo>
                  <a:pt x="2345928" y="345606"/>
                  <a:pt x="2323972" y="343882"/>
                  <a:pt x="2302128" y="342371"/>
                </a:cubicBezTo>
                <a:cubicBezTo>
                  <a:pt x="2282143" y="332601"/>
                  <a:pt x="2262585" y="323434"/>
                  <a:pt x="2243399" y="314852"/>
                </a:cubicBezTo>
                <a:cubicBezTo>
                  <a:pt x="2266229" y="314455"/>
                  <a:pt x="2289096" y="314287"/>
                  <a:pt x="2312000" y="314350"/>
                </a:cubicBezTo>
                <a:close/>
                <a:moveTo>
                  <a:pt x="2315755" y="314358"/>
                </a:moveTo>
                <a:cubicBezTo>
                  <a:pt x="2338510" y="314447"/>
                  <a:pt x="2361303" y="314758"/>
                  <a:pt x="2384152" y="315300"/>
                </a:cubicBezTo>
                <a:cubicBezTo>
                  <a:pt x="2402464" y="328149"/>
                  <a:pt x="2420311" y="341203"/>
                  <a:pt x="2437694" y="354319"/>
                </a:cubicBezTo>
                <a:cubicBezTo>
                  <a:pt x="2415738" y="351977"/>
                  <a:pt x="2393875" y="349839"/>
                  <a:pt x="2372142" y="347909"/>
                </a:cubicBezTo>
                <a:cubicBezTo>
                  <a:pt x="2353811" y="336585"/>
                  <a:pt x="2335015" y="325356"/>
                  <a:pt x="2315755" y="314358"/>
                </a:cubicBezTo>
                <a:close/>
                <a:moveTo>
                  <a:pt x="2440575" y="356502"/>
                </a:moveTo>
                <a:cubicBezTo>
                  <a:pt x="2457939" y="369649"/>
                  <a:pt x="2474838" y="382845"/>
                  <a:pt x="2491236" y="395948"/>
                </a:cubicBezTo>
                <a:cubicBezTo>
                  <a:pt x="2470302" y="391847"/>
                  <a:pt x="2449555" y="387952"/>
                  <a:pt x="2428993" y="384255"/>
                </a:cubicBezTo>
                <a:cubicBezTo>
                  <a:pt x="2411703" y="372879"/>
                  <a:pt x="2393930" y="361447"/>
                  <a:pt x="2375655" y="350095"/>
                </a:cubicBezTo>
                <a:cubicBezTo>
                  <a:pt x="2397184" y="352029"/>
                  <a:pt x="2418824" y="354163"/>
                  <a:pt x="2440575" y="356502"/>
                </a:cubicBezTo>
                <a:close/>
                <a:moveTo>
                  <a:pt x="2444015" y="356870"/>
                </a:moveTo>
                <a:cubicBezTo>
                  <a:pt x="2546117" y="367937"/>
                  <a:pt x="2650654" y="383451"/>
                  <a:pt x="2758780" y="403552"/>
                </a:cubicBezTo>
                <a:cubicBezTo>
                  <a:pt x="2895219" y="428905"/>
                  <a:pt x="3045137" y="463748"/>
                  <a:pt x="3230583" y="513202"/>
                </a:cubicBezTo>
                <a:cubicBezTo>
                  <a:pt x="3372079" y="551135"/>
                  <a:pt x="3517480" y="591783"/>
                  <a:pt x="3658121" y="631093"/>
                </a:cubicBezTo>
                <a:cubicBezTo>
                  <a:pt x="3959221" y="715257"/>
                  <a:pt x="4270565" y="802287"/>
                  <a:pt x="4579009" y="873074"/>
                </a:cubicBezTo>
                <a:cubicBezTo>
                  <a:pt x="4979850" y="966143"/>
                  <a:pt x="5305937" y="1032961"/>
                  <a:pt x="5605178" y="1083363"/>
                </a:cubicBezTo>
                <a:cubicBezTo>
                  <a:pt x="5667700" y="1093891"/>
                  <a:pt x="5729720" y="1104685"/>
                  <a:pt x="5795383" y="1116111"/>
                </a:cubicBezTo>
                <a:cubicBezTo>
                  <a:pt x="5800068" y="1116925"/>
                  <a:pt x="5804772" y="1117742"/>
                  <a:pt x="5809457" y="1118558"/>
                </a:cubicBezTo>
                <a:cubicBezTo>
                  <a:pt x="5804344" y="1120683"/>
                  <a:pt x="5799213" y="1122808"/>
                  <a:pt x="5794101" y="1124931"/>
                </a:cubicBezTo>
                <a:cubicBezTo>
                  <a:pt x="5772163" y="1122787"/>
                  <a:pt x="5750337" y="1120642"/>
                  <a:pt x="5728604" y="1118508"/>
                </a:cubicBezTo>
                <a:cubicBezTo>
                  <a:pt x="5682517" y="1113979"/>
                  <a:pt x="5634868" y="1109298"/>
                  <a:pt x="5588595" y="1104852"/>
                </a:cubicBezTo>
                <a:cubicBezTo>
                  <a:pt x="5267193" y="1073980"/>
                  <a:pt x="4925732" y="1023836"/>
                  <a:pt x="4573710" y="955815"/>
                </a:cubicBezTo>
                <a:cubicBezTo>
                  <a:pt x="4116910" y="868832"/>
                  <a:pt x="3669424" y="732307"/>
                  <a:pt x="3250233" y="599927"/>
                </a:cubicBezTo>
                <a:cubicBezTo>
                  <a:pt x="3104740" y="554205"/>
                  <a:pt x="2949728" y="506191"/>
                  <a:pt x="2794995" y="465869"/>
                </a:cubicBezTo>
                <a:cubicBezTo>
                  <a:pt x="2689286" y="438315"/>
                  <a:pt x="2590177" y="415428"/>
                  <a:pt x="2495177" y="396727"/>
                </a:cubicBezTo>
                <a:cubicBezTo>
                  <a:pt x="2477813" y="382829"/>
                  <a:pt x="2460765" y="369547"/>
                  <a:pt x="2444015" y="356870"/>
                </a:cubicBezTo>
                <a:close/>
                <a:moveTo>
                  <a:pt x="2794530" y="467669"/>
                </a:moveTo>
                <a:cubicBezTo>
                  <a:pt x="2949207" y="507982"/>
                  <a:pt x="3104182" y="555986"/>
                  <a:pt x="3249676" y="601701"/>
                </a:cubicBezTo>
                <a:cubicBezTo>
                  <a:pt x="3668903" y="734097"/>
                  <a:pt x="4116464" y="870639"/>
                  <a:pt x="4573357" y="957641"/>
                </a:cubicBezTo>
                <a:cubicBezTo>
                  <a:pt x="4925435" y="1025675"/>
                  <a:pt x="5266952" y="1075824"/>
                  <a:pt x="5588409" y="1106704"/>
                </a:cubicBezTo>
                <a:cubicBezTo>
                  <a:pt x="5634683" y="1111149"/>
                  <a:pt x="5682331" y="1115829"/>
                  <a:pt x="5728418" y="1120357"/>
                </a:cubicBezTo>
                <a:cubicBezTo>
                  <a:pt x="5748999" y="1122380"/>
                  <a:pt x="5769690" y="1124412"/>
                  <a:pt x="5790456" y="1126442"/>
                </a:cubicBezTo>
                <a:cubicBezTo>
                  <a:pt x="5785511" y="1128487"/>
                  <a:pt x="5780548" y="1130532"/>
                  <a:pt x="5775584" y="1132577"/>
                </a:cubicBezTo>
                <a:cubicBezTo>
                  <a:pt x="5708154" y="1131242"/>
                  <a:pt x="5641282" y="1129746"/>
                  <a:pt x="5575135" y="1128258"/>
                </a:cubicBezTo>
                <a:lnTo>
                  <a:pt x="5571677" y="1128180"/>
                </a:lnTo>
                <a:cubicBezTo>
                  <a:pt x="5236370" y="1120646"/>
                  <a:pt x="4898682" y="1091104"/>
                  <a:pt x="4567985" y="1040371"/>
                </a:cubicBezTo>
                <a:cubicBezTo>
                  <a:pt x="4176179" y="981360"/>
                  <a:pt x="3763532" y="869534"/>
                  <a:pt x="3269401" y="688456"/>
                </a:cubicBezTo>
                <a:cubicBezTo>
                  <a:pt x="3230657" y="674321"/>
                  <a:pt x="3191690" y="659987"/>
                  <a:pt x="3154025" y="646126"/>
                </a:cubicBezTo>
                <a:cubicBezTo>
                  <a:pt x="3042683" y="605168"/>
                  <a:pt x="2937532" y="566480"/>
                  <a:pt x="2830857" y="530025"/>
                </a:cubicBezTo>
                <a:cubicBezTo>
                  <a:pt x="2728290" y="494962"/>
                  <a:pt x="2634982" y="465122"/>
                  <a:pt x="2547678" y="439594"/>
                </a:cubicBezTo>
                <a:cubicBezTo>
                  <a:pt x="2531839" y="426430"/>
                  <a:pt x="2515906" y="413387"/>
                  <a:pt x="2499918" y="400516"/>
                </a:cubicBezTo>
                <a:cubicBezTo>
                  <a:pt x="2499379" y="400090"/>
                  <a:pt x="2498858" y="399676"/>
                  <a:pt x="2498319" y="399252"/>
                </a:cubicBezTo>
                <a:cubicBezTo>
                  <a:pt x="2592222" y="417815"/>
                  <a:pt x="2690160" y="440465"/>
                  <a:pt x="2794530" y="467669"/>
                </a:cubicBezTo>
                <a:close/>
                <a:moveTo>
                  <a:pt x="5793822" y="1126769"/>
                </a:moveTo>
                <a:cubicBezTo>
                  <a:pt x="5798934" y="1127271"/>
                  <a:pt x="5804065" y="1127771"/>
                  <a:pt x="5809215" y="1128272"/>
                </a:cubicBezTo>
                <a:cubicBezTo>
                  <a:pt x="5804344" y="1129831"/>
                  <a:pt x="5799492" y="1131389"/>
                  <a:pt x="5794621" y="1132947"/>
                </a:cubicBezTo>
                <a:cubicBezTo>
                  <a:pt x="5789601" y="1132851"/>
                  <a:pt x="5784582" y="1132752"/>
                  <a:pt x="5779544" y="1132653"/>
                </a:cubicBezTo>
                <a:cubicBezTo>
                  <a:pt x="5784303" y="1130696"/>
                  <a:pt x="5789062" y="1128734"/>
                  <a:pt x="5793822" y="1126769"/>
                </a:cubicBezTo>
                <a:close/>
                <a:moveTo>
                  <a:pt x="5797465" y="1125260"/>
                </a:moveTo>
                <a:cubicBezTo>
                  <a:pt x="5802448" y="1123200"/>
                  <a:pt x="5807430" y="1121140"/>
                  <a:pt x="5812413" y="1119071"/>
                </a:cubicBezTo>
                <a:cubicBezTo>
                  <a:pt x="5817878" y="1120024"/>
                  <a:pt x="5823363" y="1120978"/>
                  <a:pt x="5828866" y="1121932"/>
                </a:cubicBezTo>
                <a:cubicBezTo>
                  <a:pt x="5823790" y="1123570"/>
                  <a:pt x="5818734" y="1125206"/>
                  <a:pt x="5813640" y="1126840"/>
                </a:cubicBezTo>
                <a:cubicBezTo>
                  <a:pt x="5808248" y="1126314"/>
                  <a:pt x="5802857" y="1125788"/>
                  <a:pt x="5797465" y="1125260"/>
                </a:cubicBezTo>
                <a:close/>
                <a:moveTo>
                  <a:pt x="5832788" y="1122616"/>
                </a:moveTo>
                <a:cubicBezTo>
                  <a:pt x="5838199" y="1123557"/>
                  <a:pt x="5843608" y="1124496"/>
                  <a:pt x="5849037" y="1125436"/>
                </a:cubicBezTo>
                <a:cubicBezTo>
                  <a:pt x="5844185" y="1126578"/>
                  <a:pt x="5839314" y="1127719"/>
                  <a:pt x="5834443" y="1128861"/>
                </a:cubicBezTo>
                <a:cubicBezTo>
                  <a:pt x="5829051" y="1128338"/>
                  <a:pt x="5823660" y="1127816"/>
                  <a:pt x="5818306" y="1127294"/>
                </a:cubicBezTo>
                <a:cubicBezTo>
                  <a:pt x="5823140" y="1125736"/>
                  <a:pt x="5827973" y="1124178"/>
                  <a:pt x="5832788" y="1122616"/>
                </a:cubicBezTo>
                <a:close/>
                <a:moveTo>
                  <a:pt x="5836600" y="1121391"/>
                </a:moveTo>
                <a:cubicBezTo>
                  <a:pt x="5841656" y="1119755"/>
                  <a:pt x="5846676" y="1118119"/>
                  <a:pt x="5851714" y="1116483"/>
                </a:cubicBezTo>
                <a:cubicBezTo>
                  <a:pt x="5857440" y="1117903"/>
                  <a:pt x="5863166" y="1119326"/>
                  <a:pt x="5868911" y="1120750"/>
                </a:cubicBezTo>
                <a:cubicBezTo>
                  <a:pt x="5863836" y="1121951"/>
                  <a:pt x="5858741" y="1123150"/>
                  <a:pt x="5853647" y="1124351"/>
                </a:cubicBezTo>
                <a:cubicBezTo>
                  <a:pt x="5847959" y="1123363"/>
                  <a:pt x="5842270" y="1122376"/>
                  <a:pt x="5836600" y="1121391"/>
                </a:cubicBezTo>
                <a:close/>
                <a:moveTo>
                  <a:pt x="5872852" y="1121727"/>
                </a:moveTo>
                <a:cubicBezTo>
                  <a:pt x="5878225" y="1123059"/>
                  <a:pt x="5883579" y="1124390"/>
                  <a:pt x="5888952" y="1125723"/>
                </a:cubicBezTo>
                <a:cubicBezTo>
                  <a:pt x="5884044" y="1126461"/>
                  <a:pt x="5879155" y="1127193"/>
                  <a:pt x="5874265" y="1127926"/>
                </a:cubicBezTo>
                <a:cubicBezTo>
                  <a:pt x="5868948" y="1127004"/>
                  <a:pt x="5863631" y="1126083"/>
                  <a:pt x="5858314" y="1125161"/>
                </a:cubicBezTo>
                <a:cubicBezTo>
                  <a:pt x="5863166" y="1124016"/>
                  <a:pt x="5868019" y="1122871"/>
                  <a:pt x="5872852" y="1121727"/>
                </a:cubicBezTo>
                <a:close/>
                <a:moveTo>
                  <a:pt x="5876794" y="1120792"/>
                </a:moveTo>
                <a:cubicBezTo>
                  <a:pt x="5881869" y="1119589"/>
                  <a:pt x="5886944" y="1118387"/>
                  <a:pt x="5892001" y="1117184"/>
                </a:cubicBezTo>
                <a:cubicBezTo>
                  <a:pt x="5897690" y="1119015"/>
                  <a:pt x="5903416" y="1120846"/>
                  <a:pt x="5909123" y="1122679"/>
                </a:cubicBezTo>
                <a:cubicBezTo>
                  <a:pt x="5903992" y="1123456"/>
                  <a:pt x="5898879" y="1124230"/>
                  <a:pt x="5893767" y="1125000"/>
                </a:cubicBezTo>
                <a:cubicBezTo>
                  <a:pt x="5888097" y="1123594"/>
                  <a:pt x="5882445" y="1122194"/>
                  <a:pt x="5876794" y="1120792"/>
                </a:cubicBezTo>
                <a:close/>
                <a:moveTo>
                  <a:pt x="5895496" y="1116351"/>
                </a:moveTo>
                <a:cubicBezTo>
                  <a:pt x="5900720" y="1115103"/>
                  <a:pt x="5905944" y="1113858"/>
                  <a:pt x="5911150" y="1112614"/>
                </a:cubicBezTo>
                <a:cubicBezTo>
                  <a:pt x="5917117" y="1114955"/>
                  <a:pt x="5923104" y="1117299"/>
                  <a:pt x="5929090" y="1119643"/>
                </a:cubicBezTo>
                <a:cubicBezTo>
                  <a:pt x="5923792" y="1120450"/>
                  <a:pt x="5918512" y="1121252"/>
                  <a:pt x="5913250" y="1122051"/>
                </a:cubicBezTo>
                <a:cubicBezTo>
                  <a:pt x="5907320" y="1120149"/>
                  <a:pt x="5901408" y="1118251"/>
                  <a:pt x="5895496" y="1116351"/>
                </a:cubicBezTo>
                <a:close/>
                <a:moveTo>
                  <a:pt x="5913102" y="1123956"/>
                </a:moveTo>
                <a:cubicBezTo>
                  <a:pt x="5918530" y="1125697"/>
                  <a:pt x="5923977" y="1127440"/>
                  <a:pt x="5929424" y="1129184"/>
                </a:cubicBezTo>
                <a:cubicBezTo>
                  <a:pt x="5924517" y="1129517"/>
                  <a:pt x="5919609" y="1129848"/>
                  <a:pt x="5914682" y="1130177"/>
                </a:cubicBezTo>
                <a:cubicBezTo>
                  <a:pt x="5909272" y="1128840"/>
                  <a:pt x="5903880" y="1127504"/>
                  <a:pt x="5898489" y="1126169"/>
                </a:cubicBezTo>
                <a:cubicBezTo>
                  <a:pt x="5903342" y="1125435"/>
                  <a:pt x="5908212" y="1124696"/>
                  <a:pt x="5913102" y="1123956"/>
                </a:cubicBezTo>
                <a:close/>
                <a:moveTo>
                  <a:pt x="5917229" y="1123328"/>
                </a:moveTo>
                <a:cubicBezTo>
                  <a:pt x="5922323" y="1122555"/>
                  <a:pt x="5927417" y="1121780"/>
                  <a:pt x="5932529" y="1120999"/>
                </a:cubicBezTo>
                <a:cubicBezTo>
                  <a:pt x="5938311" y="1123259"/>
                  <a:pt x="5944093" y="1125524"/>
                  <a:pt x="5949875" y="1127786"/>
                </a:cubicBezTo>
                <a:cubicBezTo>
                  <a:pt x="5944743" y="1128139"/>
                  <a:pt x="5939612" y="1128491"/>
                  <a:pt x="5934444" y="1128840"/>
                </a:cubicBezTo>
                <a:cubicBezTo>
                  <a:pt x="5928700" y="1127004"/>
                  <a:pt x="5922973" y="1125165"/>
                  <a:pt x="5917229" y="1123328"/>
                </a:cubicBezTo>
                <a:close/>
                <a:moveTo>
                  <a:pt x="5936210" y="1120439"/>
                </a:moveTo>
                <a:cubicBezTo>
                  <a:pt x="5941527" y="1119625"/>
                  <a:pt x="5946882" y="1118805"/>
                  <a:pt x="5952236" y="1117983"/>
                </a:cubicBezTo>
                <a:cubicBezTo>
                  <a:pt x="5958278" y="1120776"/>
                  <a:pt x="5964338" y="1123570"/>
                  <a:pt x="5970418" y="1126366"/>
                </a:cubicBezTo>
                <a:cubicBezTo>
                  <a:pt x="5965027" y="1126742"/>
                  <a:pt x="5959635" y="1127115"/>
                  <a:pt x="5954225" y="1127489"/>
                </a:cubicBezTo>
                <a:cubicBezTo>
                  <a:pt x="5948202" y="1125137"/>
                  <a:pt x="5942197" y="1122785"/>
                  <a:pt x="5936210" y="1120439"/>
                </a:cubicBezTo>
                <a:close/>
                <a:moveTo>
                  <a:pt x="5953928" y="1129370"/>
                </a:moveTo>
                <a:cubicBezTo>
                  <a:pt x="5959393" y="1131508"/>
                  <a:pt x="5964878" y="1133644"/>
                  <a:pt x="5970343" y="1135784"/>
                </a:cubicBezTo>
                <a:cubicBezTo>
                  <a:pt x="5965435" y="1135723"/>
                  <a:pt x="5960509" y="1135665"/>
                  <a:pt x="5955601" y="1135600"/>
                </a:cubicBezTo>
                <a:cubicBezTo>
                  <a:pt x="5950135" y="1133858"/>
                  <a:pt x="5944688" y="1132116"/>
                  <a:pt x="5939241" y="1130376"/>
                </a:cubicBezTo>
                <a:cubicBezTo>
                  <a:pt x="5944149" y="1130041"/>
                  <a:pt x="5949038" y="1129707"/>
                  <a:pt x="5953928" y="1129370"/>
                </a:cubicBezTo>
                <a:close/>
                <a:moveTo>
                  <a:pt x="5958259" y="1129071"/>
                </a:moveTo>
                <a:cubicBezTo>
                  <a:pt x="5963502" y="1128708"/>
                  <a:pt x="5968707" y="1128348"/>
                  <a:pt x="5973913" y="1127983"/>
                </a:cubicBezTo>
                <a:cubicBezTo>
                  <a:pt x="5979750" y="1130668"/>
                  <a:pt x="5985588" y="1133352"/>
                  <a:pt x="5991426" y="1136039"/>
                </a:cubicBezTo>
                <a:cubicBezTo>
                  <a:pt x="5986146" y="1135979"/>
                  <a:pt x="5980885" y="1135912"/>
                  <a:pt x="5975623" y="1135849"/>
                </a:cubicBezTo>
                <a:cubicBezTo>
                  <a:pt x="5969841" y="1133589"/>
                  <a:pt x="5964041" y="1131328"/>
                  <a:pt x="5958259" y="1129071"/>
                </a:cubicBezTo>
                <a:close/>
                <a:moveTo>
                  <a:pt x="5977780" y="1127712"/>
                </a:moveTo>
                <a:cubicBezTo>
                  <a:pt x="5982985" y="1127348"/>
                  <a:pt x="5988172" y="1126981"/>
                  <a:pt x="5993341" y="1126615"/>
                </a:cubicBezTo>
                <a:cubicBezTo>
                  <a:pt x="5999420" y="1129824"/>
                  <a:pt x="6005499" y="1133036"/>
                  <a:pt x="6011616" y="1136253"/>
                </a:cubicBezTo>
                <a:cubicBezTo>
                  <a:pt x="6006410" y="1136199"/>
                  <a:pt x="6001205" y="1136150"/>
                  <a:pt x="5995999" y="1136093"/>
                </a:cubicBezTo>
                <a:cubicBezTo>
                  <a:pt x="5989920" y="1133297"/>
                  <a:pt x="5983840" y="1130504"/>
                  <a:pt x="5977780" y="1127712"/>
                </a:cubicBezTo>
                <a:close/>
                <a:moveTo>
                  <a:pt x="5995609" y="1137959"/>
                </a:moveTo>
                <a:cubicBezTo>
                  <a:pt x="6001112" y="1140495"/>
                  <a:pt x="6006633" y="1143031"/>
                  <a:pt x="6012155" y="1145569"/>
                </a:cubicBezTo>
                <a:cubicBezTo>
                  <a:pt x="6007135" y="1145117"/>
                  <a:pt x="6002097" y="1144663"/>
                  <a:pt x="5997077" y="1144208"/>
                </a:cubicBezTo>
                <a:cubicBezTo>
                  <a:pt x="5991575" y="1142064"/>
                  <a:pt x="5986072" y="1139921"/>
                  <a:pt x="5980568" y="1137779"/>
                </a:cubicBezTo>
                <a:cubicBezTo>
                  <a:pt x="5985570" y="1137837"/>
                  <a:pt x="5990589" y="1137902"/>
                  <a:pt x="5995609" y="1137959"/>
                </a:cubicBezTo>
                <a:close/>
                <a:moveTo>
                  <a:pt x="6000163" y="1138008"/>
                </a:moveTo>
                <a:cubicBezTo>
                  <a:pt x="6005183" y="1138063"/>
                  <a:pt x="6010203" y="1138108"/>
                  <a:pt x="6015222" y="1138158"/>
                </a:cubicBezTo>
                <a:cubicBezTo>
                  <a:pt x="6021097" y="1141244"/>
                  <a:pt x="6026953" y="1144332"/>
                  <a:pt x="6032847" y="1147422"/>
                </a:cubicBezTo>
                <a:cubicBezTo>
                  <a:pt x="6027790" y="1146974"/>
                  <a:pt x="6022752" y="1146519"/>
                  <a:pt x="6017713" y="1146067"/>
                </a:cubicBezTo>
                <a:cubicBezTo>
                  <a:pt x="6011857" y="1143381"/>
                  <a:pt x="6006001" y="1140694"/>
                  <a:pt x="6000163" y="1138008"/>
                </a:cubicBezTo>
                <a:close/>
                <a:moveTo>
                  <a:pt x="6019312" y="1138199"/>
                </a:moveTo>
                <a:cubicBezTo>
                  <a:pt x="6077205" y="1138770"/>
                  <a:pt x="6135301" y="1139075"/>
                  <a:pt x="6193492" y="1138980"/>
                </a:cubicBezTo>
                <a:cubicBezTo>
                  <a:pt x="6476596" y="1137617"/>
                  <a:pt x="6708352" y="1120296"/>
                  <a:pt x="6922818" y="1084473"/>
                </a:cubicBezTo>
                <a:cubicBezTo>
                  <a:pt x="7190659" y="1039737"/>
                  <a:pt x="7429647" y="966150"/>
                  <a:pt x="7653446" y="859512"/>
                </a:cubicBezTo>
                <a:cubicBezTo>
                  <a:pt x="7777801" y="800257"/>
                  <a:pt x="7897081" y="738390"/>
                  <a:pt x="8007456" y="680358"/>
                </a:cubicBezTo>
                <a:cubicBezTo>
                  <a:pt x="8033372" y="666770"/>
                  <a:pt x="8059232" y="653148"/>
                  <a:pt x="8085055" y="639543"/>
                </a:cubicBezTo>
                <a:cubicBezTo>
                  <a:pt x="8365483" y="491846"/>
                  <a:pt x="8636298" y="349236"/>
                  <a:pt x="8923547" y="270968"/>
                </a:cubicBezTo>
                <a:cubicBezTo>
                  <a:pt x="8927210" y="271543"/>
                  <a:pt x="8930854" y="272152"/>
                  <a:pt x="8934516" y="272746"/>
                </a:cubicBezTo>
                <a:cubicBezTo>
                  <a:pt x="8915238" y="279816"/>
                  <a:pt x="8895772" y="287295"/>
                  <a:pt x="8876066" y="295239"/>
                </a:cubicBezTo>
                <a:cubicBezTo>
                  <a:pt x="8668572" y="378941"/>
                  <a:pt x="8466729" y="500636"/>
                  <a:pt x="8271542" y="618327"/>
                </a:cubicBezTo>
                <a:cubicBezTo>
                  <a:pt x="8202922" y="659710"/>
                  <a:pt x="8131942" y="702501"/>
                  <a:pt x="8061593" y="743136"/>
                </a:cubicBezTo>
                <a:cubicBezTo>
                  <a:pt x="7921510" y="824247"/>
                  <a:pt x="7812269" y="883885"/>
                  <a:pt x="7707360" y="936509"/>
                </a:cubicBezTo>
                <a:cubicBezTo>
                  <a:pt x="7196868" y="1192615"/>
                  <a:pt x="6668530" y="1194562"/>
                  <a:pt x="6219036" y="1162685"/>
                </a:cubicBezTo>
                <a:cubicBezTo>
                  <a:pt x="6158373" y="1158190"/>
                  <a:pt x="6097841" y="1153167"/>
                  <a:pt x="6037643" y="1147844"/>
                </a:cubicBezTo>
                <a:cubicBezTo>
                  <a:pt x="6031527" y="1144628"/>
                  <a:pt x="6025410" y="1141412"/>
                  <a:pt x="6019312" y="1138199"/>
                </a:cubicBezTo>
                <a:close/>
                <a:moveTo>
                  <a:pt x="6037104" y="1149662"/>
                </a:moveTo>
                <a:cubicBezTo>
                  <a:pt x="6042625" y="1152561"/>
                  <a:pt x="6048166" y="1155461"/>
                  <a:pt x="6053706" y="1158361"/>
                </a:cubicBezTo>
                <a:cubicBezTo>
                  <a:pt x="6048928" y="1157575"/>
                  <a:pt x="6044169" y="1156790"/>
                  <a:pt x="6039409" y="1156000"/>
                </a:cubicBezTo>
                <a:cubicBezTo>
                  <a:pt x="6033851" y="1153462"/>
                  <a:pt x="6028329" y="1150923"/>
                  <a:pt x="6022789" y="1148385"/>
                </a:cubicBezTo>
                <a:cubicBezTo>
                  <a:pt x="6027567" y="1148813"/>
                  <a:pt x="6032326" y="1149240"/>
                  <a:pt x="6037104" y="1149662"/>
                </a:cubicBezTo>
                <a:close/>
                <a:moveTo>
                  <a:pt x="6041937" y="1150086"/>
                </a:moveTo>
                <a:cubicBezTo>
                  <a:pt x="6100667" y="1155266"/>
                  <a:pt x="6159712" y="1160155"/>
                  <a:pt x="6218887" y="1164541"/>
                </a:cubicBezTo>
                <a:cubicBezTo>
                  <a:pt x="6510041" y="1185186"/>
                  <a:pt x="6746761" y="1182555"/>
                  <a:pt x="6963830" y="1156262"/>
                </a:cubicBezTo>
                <a:cubicBezTo>
                  <a:pt x="7238512" y="1122988"/>
                  <a:pt x="7481999" y="1051649"/>
                  <a:pt x="7708196" y="938171"/>
                </a:cubicBezTo>
                <a:cubicBezTo>
                  <a:pt x="7813124" y="885532"/>
                  <a:pt x="7922402" y="825877"/>
                  <a:pt x="8062522" y="744746"/>
                </a:cubicBezTo>
                <a:cubicBezTo>
                  <a:pt x="8132889" y="704104"/>
                  <a:pt x="8203870" y="661307"/>
                  <a:pt x="8272508" y="619920"/>
                </a:cubicBezTo>
                <a:cubicBezTo>
                  <a:pt x="8487662" y="490196"/>
                  <a:pt x="8706850" y="358036"/>
                  <a:pt x="8939480" y="273549"/>
                </a:cubicBezTo>
                <a:cubicBezTo>
                  <a:pt x="8954111" y="275956"/>
                  <a:pt x="8968668" y="278501"/>
                  <a:pt x="8983169" y="281191"/>
                </a:cubicBezTo>
                <a:cubicBezTo>
                  <a:pt x="8969505" y="287094"/>
                  <a:pt x="8955748" y="293222"/>
                  <a:pt x="8941897" y="299593"/>
                </a:cubicBezTo>
                <a:cubicBezTo>
                  <a:pt x="8741002" y="391948"/>
                  <a:pt x="8547637" y="521666"/>
                  <a:pt x="8360611" y="647117"/>
                </a:cubicBezTo>
                <a:cubicBezTo>
                  <a:pt x="8281004" y="700522"/>
                  <a:pt x="8198683" y="755742"/>
                  <a:pt x="8116604" y="807561"/>
                </a:cubicBezTo>
                <a:cubicBezTo>
                  <a:pt x="7981800" y="892853"/>
                  <a:pt x="7869157" y="958825"/>
                  <a:pt x="7762092" y="1015184"/>
                </a:cubicBezTo>
                <a:cubicBezTo>
                  <a:pt x="7247491" y="1286044"/>
                  <a:pt x="6706195" y="1254668"/>
                  <a:pt x="6244580" y="1188256"/>
                </a:cubicBezTo>
                <a:cubicBezTo>
                  <a:pt x="6182597" y="1179151"/>
                  <a:pt x="6120838" y="1169397"/>
                  <a:pt x="6059562" y="1159322"/>
                </a:cubicBezTo>
                <a:cubicBezTo>
                  <a:pt x="6053668" y="1156244"/>
                  <a:pt x="6047794" y="1153163"/>
                  <a:pt x="6041937" y="1150086"/>
                </a:cubicBezTo>
                <a:close/>
                <a:moveTo>
                  <a:pt x="9023678" y="264264"/>
                </a:moveTo>
                <a:cubicBezTo>
                  <a:pt x="9009289" y="262446"/>
                  <a:pt x="8994825" y="260773"/>
                  <a:pt x="8980324" y="259263"/>
                </a:cubicBezTo>
                <a:cubicBezTo>
                  <a:pt x="8989881" y="256045"/>
                  <a:pt x="8999473" y="252914"/>
                  <a:pt x="9009103" y="249869"/>
                </a:cubicBezTo>
                <a:cubicBezTo>
                  <a:pt x="9024274" y="250427"/>
                  <a:pt x="9039500" y="251174"/>
                  <a:pt x="9054726" y="252102"/>
                </a:cubicBezTo>
                <a:cubicBezTo>
                  <a:pt x="9044426" y="256030"/>
                  <a:pt x="9034071" y="260070"/>
                  <a:pt x="9023678" y="264264"/>
                </a:cubicBezTo>
                <a:close/>
                <a:moveTo>
                  <a:pt x="9060768" y="252494"/>
                </a:moveTo>
                <a:cubicBezTo>
                  <a:pt x="9085642" y="254091"/>
                  <a:pt x="9110573" y="256199"/>
                  <a:pt x="9135560" y="258828"/>
                </a:cubicBezTo>
                <a:cubicBezTo>
                  <a:pt x="9123103" y="264078"/>
                  <a:pt x="9110611" y="269503"/>
                  <a:pt x="9098062" y="275116"/>
                </a:cubicBezTo>
                <a:cubicBezTo>
                  <a:pt x="9075102" y="271318"/>
                  <a:pt x="9052012" y="267916"/>
                  <a:pt x="9028791" y="264922"/>
                </a:cubicBezTo>
                <a:cubicBezTo>
                  <a:pt x="9039425" y="260671"/>
                  <a:pt x="9050078" y="256529"/>
                  <a:pt x="9060768" y="252494"/>
                </a:cubicBezTo>
                <a:close/>
                <a:moveTo>
                  <a:pt x="9019868" y="265809"/>
                </a:moveTo>
                <a:cubicBezTo>
                  <a:pt x="9008750" y="270325"/>
                  <a:pt x="8997596" y="275008"/>
                  <a:pt x="8986367" y="279834"/>
                </a:cubicBezTo>
                <a:cubicBezTo>
                  <a:pt x="8972051" y="277148"/>
                  <a:pt x="8957662" y="274597"/>
                  <a:pt x="8943235" y="272184"/>
                </a:cubicBezTo>
                <a:cubicBezTo>
                  <a:pt x="8954018" y="268297"/>
                  <a:pt x="8964820" y="264519"/>
                  <a:pt x="8975659" y="260842"/>
                </a:cubicBezTo>
                <a:cubicBezTo>
                  <a:pt x="8990457" y="262340"/>
                  <a:pt x="9005199" y="263993"/>
                  <a:pt x="9019868" y="265809"/>
                </a:cubicBezTo>
                <a:close/>
                <a:moveTo>
                  <a:pt x="6244301" y="1190096"/>
                </a:moveTo>
                <a:cubicBezTo>
                  <a:pt x="6542650" y="1233017"/>
                  <a:pt x="6784315" y="1245088"/>
                  <a:pt x="7004878" y="1228074"/>
                </a:cubicBezTo>
                <a:cubicBezTo>
                  <a:pt x="7286142" y="1206380"/>
                  <a:pt x="7534110" y="1137281"/>
                  <a:pt x="7762947" y="1016831"/>
                </a:cubicBezTo>
                <a:cubicBezTo>
                  <a:pt x="7870068" y="960450"/>
                  <a:pt x="7982749" y="894454"/>
                  <a:pt x="8117589" y="809136"/>
                </a:cubicBezTo>
                <a:cubicBezTo>
                  <a:pt x="8199687" y="757300"/>
                  <a:pt x="8282027" y="702074"/>
                  <a:pt x="8361653" y="648664"/>
                </a:cubicBezTo>
                <a:cubicBezTo>
                  <a:pt x="8562900" y="513669"/>
                  <a:pt x="8767847" y="376216"/>
                  <a:pt x="8987594" y="282002"/>
                </a:cubicBezTo>
                <a:cubicBezTo>
                  <a:pt x="9009829" y="286178"/>
                  <a:pt x="9031934" y="290693"/>
                  <a:pt x="9053871" y="295536"/>
                </a:cubicBezTo>
                <a:cubicBezTo>
                  <a:pt x="9030799" y="306533"/>
                  <a:pt x="9007542" y="318109"/>
                  <a:pt x="8983987" y="330370"/>
                </a:cubicBezTo>
                <a:cubicBezTo>
                  <a:pt x="8782404" y="435330"/>
                  <a:pt x="8589820" y="573831"/>
                  <a:pt x="8403594" y="707770"/>
                </a:cubicBezTo>
                <a:cubicBezTo>
                  <a:pt x="8328021" y="762130"/>
                  <a:pt x="8249864" y="818342"/>
                  <a:pt x="8171615" y="871994"/>
                </a:cubicBezTo>
                <a:cubicBezTo>
                  <a:pt x="8036979" y="964475"/>
                  <a:pt x="7924242" y="1034976"/>
                  <a:pt x="7816805" y="1093865"/>
                </a:cubicBezTo>
                <a:cubicBezTo>
                  <a:pt x="7298468" y="1380485"/>
                  <a:pt x="6744065" y="1315351"/>
                  <a:pt x="6270105" y="1213831"/>
                </a:cubicBezTo>
                <a:cubicBezTo>
                  <a:pt x="6206803" y="1200104"/>
                  <a:pt x="6143854" y="1185604"/>
                  <a:pt x="6081462" y="1170759"/>
                </a:cubicBezTo>
                <a:cubicBezTo>
                  <a:pt x="6075903" y="1167865"/>
                  <a:pt x="6070363" y="1164970"/>
                  <a:pt x="6064823" y="1162076"/>
                </a:cubicBezTo>
                <a:cubicBezTo>
                  <a:pt x="6124296" y="1171825"/>
                  <a:pt x="6184196" y="1181267"/>
                  <a:pt x="6244301" y="1190096"/>
                </a:cubicBezTo>
                <a:close/>
                <a:moveTo>
                  <a:pt x="8990736" y="280652"/>
                </a:moveTo>
                <a:cubicBezTo>
                  <a:pt x="9002114" y="275793"/>
                  <a:pt x="9013547" y="271054"/>
                  <a:pt x="9025036" y="266434"/>
                </a:cubicBezTo>
                <a:cubicBezTo>
                  <a:pt x="9048460" y="269395"/>
                  <a:pt x="9071736" y="272783"/>
                  <a:pt x="9094864" y="276555"/>
                </a:cubicBezTo>
                <a:cubicBezTo>
                  <a:pt x="9082167" y="282259"/>
                  <a:pt x="9069432" y="288146"/>
                  <a:pt x="9056622" y="294226"/>
                </a:cubicBezTo>
                <a:cubicBezTo>
                  <a:pt x="9034815" y="289377"/>
                  <a:pt x="9012841" y="284850"/>
                  <a:pt x="8990736" y="280652"/>
                </a:cubicBezTo>
                <a:close/>
                <a:moveTo>
                  <a:pt x="9097244" y="276951"/>
                </a:moveTo>
                <a:cubicBezTo>
                  <a:pt x="9111205" y="279245"/>
                  <a:pt x="9125111" y="281688"/>
                  <a:pt x="9138943" y="284278"/>
                </a:cubicBezTo>
                <a:cubicBezTo>
                  <a:pt x="9126264" y="290829"/>
                  <a:pt x="9113511" y="297578"/>
                  <a:pt x="9100720" y="304529"/>
                </a:cubicBezTo>
                <a:cubicBezTo>
                  <a:pt x="9086795" y="301117"/>
                  <a:pt x="9072815" y="297838"/>
                  <a:pt x="9058760" y="294698"/>
                </a:cubicBezTo>
                <a:cubicBezTo>
                  <a:pt x="9071532" y="288645"/>
                  <a:pt x="9084360" y="282727"/>
                  <a:pt x="9097244" y="276951"/>
                </a:cubicBezTo>
                <a:close/>
                <a:moveTo>
                  <a:pt x="9100423" y="275516"/>
                </a:moveTo>
                <a:cubicBezTo>
                  <a:pt x="9112990" y="269912"/>
                  <a:pt x="9125613" y="264450"/>
                  <a:pt x="9138293" y="259126"/>
                </a:cubicBezTo>
                <a:cubicBezTo>
                  <a:pt x="9151994" y="260587"/>
                  <a:pt x="9165696" y="262178"/>
                  <a:pt x="9179416" y="263961"/>
                </a:cubicBezTo>
                <a:cubicBezTo>
                  <a:pt x="9166904" y="270065"/>
                  <a:pt x="9154337" y="276354"/>
                  <a:pt x="9141713" y="282844"/>
                </a:cubicBezTo>
                <a:cubicBezTo>
                  <a:pt x="9127993" y="280253"/>
                  <a:pt x="9114236" y="277817"/>
                  <a:pt x="9100423" y="275516"/>
                </a:cubicBezTo>
                <a:close/>
                <a:moveTo>
                  <a:pt x="9141825" y="257646"/>
                </a:moveTo>
                <a:cubicBezTo>
                  <a:pt x="9154318" y="252431"/>
                  <a:pt x="9166867" y="247348"/>
                  <a:pt x="9179490" y="242416"/>
                </a:cubicBezTo>
                <a:cubicBezTo>
                  <a:pt x="9192876" y="243074"/>
                  <a:pt x="9206317" y="243915"/>
                  <a:pt x="9219758" y="244894"/>
                </a:cubicBezTo>
                <a:cubicBezTo>
                  <a:pt x="9207339" y="250579"/>
                  <a:pt x="9194884" y="256445"/>
                  <a:pt x="9182390" y="262506"/>
                </a:cubicBezTo>
                <a:cubicBezTo>
                  <a:pt x="9168912" y="260741"/>
                  <a:pt x="9155396" y="259113"/>
                  <a:pt x="9141825" y="257646"/>
                </a:cubicBezTo>
                <a:close/>
                <a:moveTo>
                  <a:pt x="9222510" y="245095"/>
                </a:moveTo>
                <a:cubicBezTo>
                  <a:pt x="9236118" y="246108"/>
                  <a:pt x="9249746" y="247289"/>
                  <a:pt x="9263410" y="248642"/>
                </a:cubicBezTo>
                <a:cubicBezTo>
                  <a:pt x="9250954" y="255151"/>
                  <a:pt x="9238461" y="261857"/>
                  <a:pt x="9225930" y="268761"/>
                </a:cubicBezTo>
                <a:cubicBezTo>
                  <a:pt x="9212248" y="266625"/>
                  <a:pt x="9198528" y="264638"/>
                  <a:pt x="9184770" y="262816"/>
                </a:cubicBezTo>
                <a:cubicBezTo>
                  <a:pt x="9197282" y="256768"/>
                  <a:pt x="9209868" y="250858"/>
                  <a:pt x="9222510" y="245095"/>
                </a:cubicBezTo>
                <a:close/>
                <a:moveTo>
                  <a:pt x="9225838" y="243600"/>
                </a:moveTo>
                <a:cubicBezTo>
                  <a:pt x="9238126" y="238029"/>
                  <a:pt x="9250508" y="232593"/>
                  <a:pt x="9262945" y="227303"/>
                </a:cubicBezTo>
                <a:cubicBezTo>
                  <a:pt x="9276369" y="227514"/>
                  <a:pt x="9289828" y="227885"/>
                  <a:pt x="9303326" y="228439"/>
                </a:cubicBezTo>
                <a:cubicBezTo>
                  <a:pt x="9291036" y="234476"/>
                  <a:pt x="9278711" y="240700"/>
                  <a:pt x="9266385" y="247110"/>
                </a:cubicBezTo>
                <a:cubicBezTo>
                  <a:pt x="9252906" y="245770"/>
                  <a:pt x="9239391" y="244615"/>
                  <a:pt x="9225838" y="243600"/>
                </a:cubicBezTo>
                <a:close/>
                <a:moveTo>
                  <a:pt x="9264098" y="225351"/>
                </a:moveTo>
                <a:cubicBezTo>
                  <a:pt x="9251271" y="225136"/>
                  <a:pt x="9238405" y="225108"/>
                  <a:pt x="9225522" y="225205"/>
                </a:cubicBezTo>
                <a:cubicBezTo>
                  <a:pt x="9237475" y="220927"/>
                  <a:pt x="9249486" y="216768"/>
                  <a:pt x="9261551" y="212760"/>
                </a:cubicBezTo>
                <a:cubicBezTo>
                  <a:pt x="9274267" y="211905"/>
                  <a:pt x="9287021" y="211194"/>
                  <a:pt x="9299849" y="210650"/>
                </a:cubicBezTo>
                <a:cubicBezTo>
                  <a:pt x="9287932" y="215383"/>
                  <a:pt x="9276034" y="220291"/>
                  <a:pt x="9264098" y="225351"/>
                </a:cubicBezTo>
                <a:close/>
                <a:moveTo>
                  <a:pt x="9259599" y="227253"/>
                </a:moveTo>
                <a:cubicBezTo>
                  <a:pt x="9247441" y="232455"/>
                  <a:pt x="9235263" y="237832"/>
                  <a:pt x="9223067" y="243385"/>
                </a:cubicBezTo>
                <a:cubicBezTo>
                  <a:pt x="9209849" y="242416"/>
                  <a:pt x="9196575" y="241622"/>
                  <a:pt x="9183283" y="240962"/>
                </a:cubicBezTo>
                <a:cubicBezTo>
                  <a:pt x="9195441" y="236244"/>
                  <a:pt x="9207637" y="231644"/>
                  <a:pt x="9219925" y="227199"/>
                </a:cubicBezTo>
                <a:cubicBezTo>
                  <a:pt x="9233107" y="227052"/>
                  <a:pt x="9246325" y="227073"/>
                  <a:pt x="9259599" y="227253"/>
                </a:cubicBezTo>
                <a:close/>
                <a:moveTo>
                  <a:pt x="9179918" y="240789"/>
                </a:moveTo>
                <a:cubicBezTo>
                  <a:pt x="9152905" y="239503"/>
                  <a:pt x="9125725" y="238858"/>
                  <a:pt x="9098359" y="238843"/>
                </a:cubicBezTo>
                <a:cubicBezTo>
                  <a:pt x="9105721" y="236270"/>
                  <a:pt x="9113121" y="233758"/>
                  <a:pt x="9120520" y="231295"/>
                </a:cubicBezTo>
                <a:cubicBezTo>
                  <a:pt x="9152068" y="229055"/>
                  <a:pt x="9183804" y="227690"/>
                  <a:pt x="9215762" y="227255"/>
                </a:cubicBezTo>
                <a:cubicBezTo>
                  <a:pt x="9203844" y="231611"/>
                  <a:pt x="9191890" y="236112"/>
                  <a:pt x="9179918" y="240789"/>
                </a:cubicBezTo>
                <a:close/>
                <a:moveTo>
                  <a:pt x="9176181" y="242271"/>
                </a:moveTo>
                <a:cubicBezTo>
                  <a:pt x="9163836" y="247127"/>
                  <a:pt x="9151455" y="252150"/>
                  <a:pt x="9139036" y="257356"/>
                </a:cubicBezTo>
                <a:cubicBezTo>
                  <a:pt x="9114440" y="254736"/>
                  <a:pt x="9089696" y="252617"/>
                  <a:pt x="9064802" y="250987"/>
                </a:cubicBezTo>
                <a:cubicBezTo>
                  <a:pt x="9074525" y="247354"/>
                  <a:pt x="9084248" y="243786"/>
                  <a:pt x="9094028" y="240341"/>
                </a:cubicBezTo>
                <a:cubicBezTo>
                  <a:pt x="9121300" y="240339"/>
                  <a:pt x="9148685" y="240972"/>
                  <a:pt x="9176181" y="242271"/>
                </a:cubicBezTo>
                <a:close/>
                <a:moveTo>
                  <a:pt x="9058685" y="250583"/>
                </a:moveTo>
                <a:cubicBezTo>
                  <a:pt x="9044222" y="249683"/>
                  <a:pt x="9029702" y="248960"/>
                  <a:pt x="9015145" y="248393"/>
                </a:cubicBezTo>
                <a:cubicBezTo>
                  <a:pt x="9027081" y="245766"/>
                  <a:pt x="9039053" y="243256"/>
                  <a:pt x="9051063" y="240871"/>
                </a:cubicBezTo>
                <a:cubicBezTo>
                  <a:pt x="9062888" y="240585"/>
                  <a:pt x="9074730" y="240382"/>
                  <a:pt x="9086609" y="240330"/>
                </a:cubicBezTo>
                <a:cubicBezTo>
                  <a:pt x="9077333" y="243645"/>
                  <a:pt x="9068018" y="247051"/>
                  <a:pt x="9058685" y="250583"/>
                </a:cubicBezTo>
                <a:close/>
                <a:moveTo>
                  <a:pt x="8974339" y="258672"/>
                </a:moveTo>
                <a:cubicBezTo>
                  <a:pt x="8973539" y="258592"/>
                  <a:pt x="8972739" y="258516"/>
                  <a:pt x="8971940" y="258438"/>
                </a:cubicBezTo>
                <a:cubicBezTo>
                  <a:pt x="8975602" y="257542"/>
                  <a:pt x="8979265" y="256649"/>
                  <a:pt x="8982927" y="255776"/>
                </a:cubicBezTo>
                <a:cubicBezTo>
                  <a:pt x="8980064" y="256729"/>
                  <a:pt x="8977201" y="257696"/>
                  <a:pt x="8974339" y="258672"/>
                </a:cubicBezTo>
                <a:close/>
                <a:moveTo>
                  <a:pt x="8969746" y="260252"/>
                </a:moveTo>
                <a:cubicBezTo>
                  <a:pt x="8959298" y="263839"/>
                  <a:pt x="8948812" y="267516"/>
                  <a:pt x="8938253" y="271360"/>
                </a:cubicBezTo>
                <a:cubicBezTo>
                  <a:pt x="8934906" y="270808"/>
                  <a:pt x="8931560" y="270236"/>
                  <a:pt x="8928195" y="269698"/>
                </a:cubicBezTo>
                <a:cubicBezTo>
                  <a:pt x="8940800" y="266300"/>
                  <a:pt x="8953424" y="263032"/>
                  <a:pt x="8966083" y="259886"/>
                </a:cubicBezTo>
                <a:cubicBezTo>
                  <a:pt x="8967311" y="260005"/>
                  <a:pt x="8968519" y="260133"/>
                  <a:pt x="8969746" y="260252"/>
                </a:cubicBezTo>
                <a:close/>
                <a:moveTo>
                  <a:pt x="8924886" y="269185"/>
                </a:moveTo>
                <a:cubicBezTo>
                  <a:pt x="8912189" y="267174"/>
                  <a:pt x="8899453" y="265270"/>
                  <a:pt x="8886663" y="263469"/>
                </a:cubicBezTo>
                <a:cubicBezTo>
                  <a:pt x="8899138" y="260957"/>
                  <a:pt x="8911630" y="258564"/>
                  <a:pt x="8924161" y="256289"/>
                </a:cubicBezTo>
                <a:cubicBezTo>
                  <a:pt x="8936803" y="257242"/>
                  <a:pt x="8949389" y="258298"/>
                  <a:pt x="8961920" y="259481"/>
                </a:cubicBezTo>
                <a:cubicBezTo>
                  <a:pt x="8949631" y="262565"/>
                  <a:pt x="8937286" y="265815"/>
                  <a:pt x="8924886" y="269185"/>
                </a:cubicBezTo>
                <a:close/>
                <a:moveTo>
                  <a:pt x="8920182" y="270457"/>
                </a:moveTo>
                <a:cubicBezTo>
                  <a:pt x="8867440" y="284928"/>
                  <a:pt x="8813637" y="301972"/>
                  <a:pt x="8758162" y="321794"/>
                </a:cubicBezTo>
                <a:cubicBezTo>
                  <a:pt x="8528581" y="403835"/>
                  <a:pt x="8302663" y="522823"/>
                  <a:pt x="8084200" y="637896"/>
                </a:cubicBezTo>
                <a:cubicBezTo>
                  <a:pt x="8058358" y="651501"/>
                  <a:pt x="8032498" y="665122"/>
                  <a:pt x="8006582" y="678712"/>
                </a:cubicBezTo>
                <a:cubicBezTo>
                  <a:pt x="7896226" y="736735"/>
                  <a:pt x="7776983" y="798591"/>
                  <a:pt x="7652646" y="857835"/>
                </a:cubicBezTo>
                <a:cubicBezTo>
                  <a:pt x="7144014" y="1100195"/>
                  <a:pt x="6629600" y="1135022"/>
                  <a:pt x="6193473" y="1137123"/>
                </a:cubicBezTo>
                <a:cubicBezTo>
                  <a:pt x="6134075" y="1137212"/>
                  <a:pt x="6074769" y="1136890"/>
                  <a:pt x="6015687" y="1136295"/>
                </a:cubicBezTo>
                <a:cubicBezTo>
                  <a:pt x="6009384" y="1132983"/>
                  <a:pt x="6003120" y="1129673"/>
                  <a:pt x="5996854" y="1126368"/>
                </a:cubicBezTo>
                <a:cubicBezTo>
                  <a:pt x="6055230" y="1122218"/>
                  <a:pt x="6112212" y="1117909"/>
                  <a:pt x="6168078" y="1113415"/>
                </a:cubicBezTo>
                <a:cubicBezTo>
                  <a:pt x="6563992" y="1080359"/>
                  <a:pt x="7084392" y="1012684"/>
                  <a:pt x="7598695" y="780852"/>
                </a:cubicBezTo>
                <a:cubicBezTo>
                  <a:pt x="7709163" y="731054"/>
                  <a:pt x="7819277" y="678954"/>
                  <a:pt x="7925748" y="628569"/>
                </a:cubicBezTo>
                <a:lnTo>
                  <a:pt x="7952370" y="615966"/>
                </a:lnTo>
                <a:cubicBezTo>
                  <a:pt x="8251148" y="475012"/>
                  <a:pt x="8556505" y="330956"/>
                  <a:pt x="8880714" y="264673"/>
                </a:cubicBezTo>
                <a:cubicBezTo>
                  <a:pt x="8893932" y="266484"/>
                  <a:pt x="8907076" y="268419"/>
                  <a:pt x="8920182" y="270457"/>
                </a:cubicBezTo>
                <a:close/>
                <a:moveTo>
                  <a:pt x="8670021" y="316827"/>
                </a:moveTo>
                <a:cubicBezTo>
                  <a:pt x="8420697" y="392968"/>
                  <a:pt x="8171466" y="510547"/>
                  <a:pt x="7951590" y="614285"/>
                </a:cubicBezTo>
                <a:lnTo>
                  <a:pt x="7924949" y="626888"/>
                </a:lnTo>
                <a:cubicBezTo>
                  <a:pt x="7818478" y="677268"/>
                  <a:pt x="7708400" y="729366"/>
                  <a:pt x="7597932" y="779154"/>
                </a:cubicBezTo>
                <a:cubicBezTo>
                  <a:pt x="7083890" y="1010871"/>
                  <a:pt x="6563695" y="1078514"/>
                  <a:pt x="6167929" y="1111560"/>
                </a:cubicBezTo>
                <a:cubicBezTo>
                  <a:pt x="6111115" y="1116130"/>
                  <a:pt x="6053148" y="1120510"/>
                  <a:pt x="5993750" y="1124723"/>
                </a:cubicBezTo>
                <a:cubicBezTo>
                  <a:pt x="5987317" y="1121326"/>
                  <a:pt x="5980885" y="1117935"/>
                  <a:pt x="5974489" y="1114548"/>
                </a:cubicBezTo>
                <a:cubicBezTo>
                  <a:pt x="6029147" y="1106085"/>
                  <a:pt x="6085143" y="1097195"/>
                  <a:pt x="6142683" y="1087840"/>
                </a:cubicBezTo>
                <a:cubicBezTo>
                  <a:pt x="6401339" y="1045086"/>
                  <a:pt x="6629749" y="997149"/>
                  <a:pt x="6840961" y="941292"/>
                </a:cubicBezTo>
                <a:cubicBezTo>
                  <a:pt x="7093428" y="874528"/>
                  <a:pt x="7323380" y="796316"/>
                  <a:pt x="7543944" y="702187"/>
                </a:cubicBezTo>
                <a:cubicBezTo>
                  <a:pt x="7600629" y="678255"/>
                  <a:pt x="7657814" y="653743"/>
                  <a:pt x="7713122" y="630039"/>
                </a:cubicBezTo>
                <a:cubicBezTo>
                  <a:pt x="7773525" y="604147"/>
                  <a:pt x="7835991" y="577373"/>
                  <a:pt x="7897304" y="551570"/>
                </a:cubicBezTo>
                <a:cubicBezTo>
                  <a:pt x="8207161" y="421507"/>
                  <a:pt x="8514582" y="303073"/>
                  <a:pt x="8834069" y="258769"/>
                </a:cubicBezTo>
                <a:cubicBezTo>
                  <a:pt x="8847789" y="260362"/>
                  <a:pt x="8861454" y="262084"/>
                  <a:pt x="8875062" y="263915"/>
                </a:cubicBezTo>
                <a:cubicBezTo>
                  <a:pt x="8808673" y="277704"/>
                  <a:pt x="8740704" y="295239"/>
                  <a:pt x="8670021" y="316827"/>
                </a:cubicBezTo>
                <a:close/>
                <a:moveTo>
                  <a:pt x="5990217" y="1124974"/>
                </a:moveTo>
                <a:cubicBezTo>
                  <a:pt x="5984919" y="1125349"/>
                  <a:pt x="5979602" y="1125723"/>
                  <a:pt x="5974266" y="1126096"/>
                </a:cubicBezTo>
                <a:cubicBezTo>
                  <a:pt x="5968019" y="1123220"/>
                  <a:pt x="5961773" y="1120344"/>
                  <a:pt x="5955564" y="1117472"/>
                </a:cubicBezTo>
                <a:cubicBezTo>
                  <a:pt x="5960825" y="1116661"/>
                  <a:pt x="5966104" y="1115845"/>
                  <a:pt x="5971403" y="1115027"/>
                </a:cubicBezTo>
                <a:cubicBezTo>
                  <a:pt x="5977669" y="1118337"/>
                  <a:pt x="5983933" y="1121653"/>
                  <a:pt x="5990217" y="1124974"/>
                </a:cubicBezTo>
                <a:close/>
                <a:moveTo>
                  <a:pt x="5952496" y="1116059"/>
                </a:moveTo>
                <a:cubicBezTo>
                  <a:pt x="5946138" y="1113125"/>
                  <a:pt x="5939798" y="1110194"/>
                  <a:pt x="5933459" y="1107266"/>
                </a:cubicBezTo>
                <a:cubicBezTo>
                  <a:pt x="5938813" y="1105979"/>
                  <a:pt x="5944149" y="1104692"/>
                  <a:pt x="5949466" y="1103410"/>
                </a:cubicBezTo>
                <a:cubicBezTo>
                  <a:pt x="5955843" y="1106790"/>
                  <a:pt x="5962238" y="1110175"/>
                  <a:pt x="5968652" y="1113568"/>
                </a:cubicBezTo>
                <a:cubicBezTo>
                  <a:pt x="5963260" y="1114405"/>
                  <a:pt x="5957869" y="1115234"/>
                  <a:pt x="5952496" y="1116059"/>
                </a:cubicBezTo>
                <a:close/>
                <a:moveTo>
                  <a:pt x="5949168" y="1116570"/>
                </a:moveTo>
                <a:cubicBezTo>
                  <a:pt x="5943684" y="1117413"/>
                  <a:pt x="5938218" y="1118251"/>
                  <a:pt x="5932752" y="1119086"/>
                </a:cubicBezTo>
                <a:cubicBezTo>
                  <a:pt x="5926599" y="1116674"/>
                  <a:pt x="5920445" y="1114265"/>
                  <a:pt x="5914310" y="1111857"/>
                </a:cubicBezTo>
                <a:cubicBezTo>
                  <a:pt x="5919739" y="1110560"/>
                  <a:pt x="5925149" y="1109262"/>
                  <a:pt x="5930540" y="1107968"/>
                </a:cubicBezTo>
                <a:cubicBezTo>
                  <a:pt x="5936731" y="1110831"/>
                  <a:pt x="5942959" y="1113702"/>
                  <a:pt x="5949168" y="1116570"/>
                </a:cubicBezTo>
                <a:close/>
                <a:moveTo>
                  <a:pt x="5911280" y="1110670"/>
                </a:moveTo>
                <a:cubicBezTo>
                  <a:pt x="5904959" y="1108186"/>
                  <a:pt x="5898638" y="1105708"/>
                  <a:pt x="5892317" y="1103229"/>
                </a:cubicBezTo>
                <a:cubicBezTo>
                  <a:pt x="5897782" y="1101441"/>
                  <a:pt x="5903230" y="1099652"/>
                  <a:pt x="5908677" y="1097864"/>
                </a:cubicBezTo>
                <a:cubicBezTo>
                  <a:pt x="5915035" y="1100809"/>
                  <a:pt x="5921412" y="1103757"/>
                  <a:pt x="5927807" y="1106710"/>
                </a:cubicBezTo>
                <a:cubicBezTo>
                  <a:pt x="5922323" y="1108028"/>
                  <a:pt x="5916801" y="1109348"/>
                  <a:pt x="5911280" y="1110670"/>
                </a:cubicBezTo>
                <a:close/>
                <a:moveTo>
                  <a:pt x="5908119" y="1111428"/>
                </a:moveTo>
                <a:cubicBezTo>
                  <a:pt x="5902784" y="1112702"/>
                  <a:pt x="5897429" y="1113979"/>
                  <a:pt x="5892075" y="1115254"/>
                </a:cubicBezTo>
                <a:cubicBezTo>
                  <a:pt x="5885922" y="1113280"/>
                  <a:pt x="5879786" y="1111311"/>
                  <a:pt x="5873651" y="1109342"/>
                </a:cubicBezTo>
                <a:cubicBezTo>
                  <a:pt x="5878969" y="1107609"/>
                  <a:pt x="5884249" y="1105875"/>
                  <a:pt x="5889547" y="1104140"/>
                </a:cubicBezTo>
                <a:cubicBezTo>
                  <a:pt x="5895738" y="1106567"/>
                  <a:pt x="5901910" y="1108994"/>
                  <a:pt x="5908119" y="1111428"/>
                </a:cubicBezTo>
                <a:close/>
                <a:moveTo>
                  <a:pt x="5870640" y="1108372"/>
                </a:moveTo>
                <a:cubicBezTo>
                  <a:pt x="5867331" y="1107312"/>
                  <a:pt x="5864021" y="1106249"/>
                  <a:pt x="5860731" y="1105189"/>
                </a:cubicBezTo>
                <a:cubicBezTo>
                  <a:pt x="5857868" y="1104272"/>
                  <a:pt x="5855060" y="1103369"/>
                  <a:pt x="5852216" y="1102456"/>
                </a:cubicBezTo>
                <a:cubicBezTo>
                  <a:pt x="5857533" y="1100227"/>
                  <a:pt x="5862850" y="1097992"/>
                  <a:pt x="5868167" y="1095754"/>
                </a:cubicBezTo>
                <a:cubicBezTo>
                  <a:pt x="5872016" y="1097260"/>
                  <a:pt x="5875808" y="1098751"/>
                  <a:pt x="5879675" y="1100264"/>
                </a:cubicBezTo>
                <a:cubicBezTo>
                  <a:pt x="5882054" y="1101199"/>
                  <a:pt x="5884453" y="1102138"/>
                  <a:pt x="5886833" y="1103073"/>
                </a:cubicBezTo>
                <a:cubicBezTo>
                  <a:pt x="5881441" y="1104841"/>
                  <a:pt x="5876050" y="1106606"/>
                  <a:pt x="5870640" y="1108372"/>
                </a:cubicBezTo>
                <a:close/>
                <a:moveTo>
                  <a:pt x="5849799" y="1101683"/>
                </a:moveTo>
                <a:cubicBezTo>
                  <a:pt x="5777108" y="1078330"/>
                  <a:pt x="5708061" y="1056185"/>
                  <a:pt x="5639293" y="1034894"/>
                </a:cubicBezTo>
                <a:cubicBezTo>
                  <a:pt x="5478815" y="985204"/>
                  <a:pt x="5319638" y="933978"/>
                  <a:pt x="5151092" y="879745"/>
                </a:cubicBezTo>
                <a:cubicBezTo>
                  <a:pt x="4968882" y="821109"/>
                  <a:pt x="4780480" y="760476"/>
                  <a:pt x="4590833" y="702156"/>
                </a:cubicBezTo>
                <a:cubicBezTo>
                  <a:pt x="4158480" y="570046"/>
                  <a:pt x="3668439" y="420312"/>
                  <a:pt x="3192750" y="334367"/>
                </a:cubicBezTo>
                <a:cubicBezTo>
                  <a:pt x="3010967" y="301707"/>
                  <a:pt x="2845674" y="281777"/>
                  <a:pt x="2687390" y="273443"/>
                </a:cubicBezTo>
                <a:cubicBezTo>
                  <a:pt x="2565154" y="267003"/>
                  <a:pt x="2444851" y="267073"/>
                  <a:pt x="2324902" y="273722"/>
                </a:cubicBezTo>
                <a:cubicBezTo>
                  <a:pt x="2304507" y="260786"/>
                  <a:pt x="2284429" y="248756"/>
                  <a:pt x="2264593" y="237592"/>
                </a:cubicBezTo>
                <a:cubicBezTo>
                  <a:pt x="2393484" y="220802"/>
                  <a:pt x="2521837" y="212061"/>
                  <a:pt x="2651546" y="211168"/>
                </a:cubicBezTo>
                <a:cubicBezTo>
                  <a:pt x="2818568" y="210025"/>
                  <a:pt x="2989271" y="221962"/>
                  <a:pt x="3173322" y="247692"/>
                </a:cubicBezTo>
                <a:cubicBezTo>
                  <a:pt x="3677716" y="318554"/>
                  <a:pt x="4175528" y="475339"/>
                  <a:pt x="4595945" y="619364"/>
                </a:cubicBezTo>
                <a:cubicBezTo>
                  <a:pt x="4875833" y="715645"/>
                  <a:pt x="5150943" y="820778"/>
                  <a:pt x="5416981" y="922448"/>
                </a:cubicBezTo>
                <a:cubicBezTo>
                  <a:pt x="5495435" y="952428"/>
                  <a:pt x="5576567" y="983431"/>
                  <a:pt x="5655523" y="1013323"/>
                </a:cubicBezTo>
                <a:cubicBezTo>
                  <a:pt x="5724105" y="1039278"/>
                  <a:pt x="5793245" y="1066354"/>
                  <a:pt x="5865955" y="1094886"/>
                </a:cubicBezTo>
                <a:cubicBezTo>
                  <a:pt x="5860582" y="1097150"/>
                  <a:pt x="5855209" y="1099414"/>
                  <a:pt x="5849799" y="1101683"/>
                </a:cubicBezTo>
                <a:close/>
                <a:moveTo>
                  <a:pt x="2322132" y="273868"/>
                </a:moveTo>
                <a:cubicBezTo>
                  <a:pt x="2298019" y="275226"/>
                  <a:pt x="2273907" y="276845"/>
                  <a:pt x="2249813" y="278734"/>
                </a:cubicBezTo>
                <a:cubicBezTo>
                  <a:pt x="2229214" y="268269"/>
                  <a:pt x="2208169" y="258215"/>
                  <a:pt x="2186696" y="248705"/>
                </a:cubicBezTo>
                <a:cubicBezTo>
                  <a:pt x="2211813" y="244807"/>
                  <a:pt x="2236910" y="241219"/>
                  <a:pt x="2261971" y="237934"/>
                </a:cubicBezTo>
                <a:cubicBezTo>
                  <a:pt x="2282477" y="249429"/>
                  <a:pt x="2302537" y="261455"/>
                  <a:pt x="2322132" y="273868"/>
                </a:cubicBezTo>
                <a:close/>
                <a:moveTo>
                  <a:pt x="2246280" y="279022"/>
                </a:moveTo>
                <a:cubicBezTo>
                  <a:pt x="2222093" y="280944"/>
                  <a:pt x="2197925" y="283140"/>
                  <a:pt x="2173738" y="285599"/>
                </a:cubicBezTo>
                <a:cubicBezTo>
                  <a:pt x="2151466" y="276893"/>
                  <a:pt x="2129640" y="268994"/>
                  <a:pt x="2108130" y="261859"/>
                </a:cubicBezTo>
                <a:cubicBezTo>
                  <a:pt x="2133228" y="257339"/>
                  <a:pt x="2158271" y="253139"/>
                  <a:pt x="2183294" y="249230"/>
                </a:cubicBezTo>
                <a:cubicBezTo>
                  <a:pt x="2204711" y="258657"/>
                  <a:pt x="2225719" y="268633"/>
                  <a:pt x="2246280" y="279022"/>
                </a:cubicBezTo>
                <a:close/>
                <a:moveTo>
                  <a:pt x="2169630" y="286020"/>
                </a:moveTo>
                <a:cubicBezTo>
                  <a:pt x="2145573" y="288496"/>
                  <a:pt x="2121497" y="291236"/>
                  <a:pt x="2097403" y="294246"/>
                </a:cubicBezTo>
                <a:cubicBezTo>
                  <a:pt x="2074350" y="287771"/>
                  <a:pt x="2051762" y="282034"/>
                  <a:pt x="2029546" y="276992"/>
                </a:cubicBezTo>
                <a:cubicBezTo>
                  <a:pt x="2054421" y="271901"/>
                  <a:pt x="2079259" y="267105"/>
                  <a:pt x="2104022" y="262613"/>
                </a:cubicBezTo>
                <a:cubicBezTo>
                  <a:pt x="2126312" y="269896"/>
                  <a:pt x="2148213" y="277739"/>
                  <a:pt x="2169630" y="286020"/>
                </a:cubicBezTo>
                <a:close/>
                <a:moveTo>
                  <a:pt x="2093685" y="294705"/>
                </a:moveTo>
                <a:cubicBezTo>
                  <a:pt x="2069219" y="297788"/>
                  <a:pt x="2044735" y="301147"/>
                  <a:pt x="2020195" y="304780"/>
                </a:cubicBezTo>
                <a:cubicBezTo>
                  <a:pt x="1996435" y="300602"/>
                  <a:pt x="1973159" y="297079"/>
                  <a:pt x="1950255" y="294179"/>
                </a:cubicBezTo>
                <a:cubicBezTo>
                  <a:pt x="1975669" y="288364"/>
                  <a:pt x="2001009" y="282859"/>
                  <a:pt x="2026293" y="277665"/>
                </a:cubicBezTo>
                <a:cubicBezTo>
                  <a:pt x="2049085" y="282792"/>
                  <a:pt x="2071543" y="288513"/>
                  <a:pt x="2093685" y="294705"/>
                </a:cubicBezTo>
                <a:close/>
                <a:moveTo>
                  <a:pt x="2025939" y="305813"/>
                </a:moveTo>
                <a:cubicBezTo>
                  <a:pt x="2050108" y="302274"/>
                  <a:pt x="2074239" y="299009"/>
                  <a:pt x="2098351" y="296005"/>
                </a:cubicBezTo>
                <a:cubicBezTo>
                  <a:pt x="2119731" y="302064"/>
                  <a:pt x="2140814" y="308569"/>
                  <a:pt x="2161580" y="315403"/>
                </a:cubicBezTo>
                <a:cubicBezTo>
                  <a:pt x="2138322" y="316371"/>
                  <a:pt x="2115102" y="317582"/>
                  <a:pt x="2091863" y="319030"/>
                </a:cubicBezTo>
                <a:cubicBezTo>
                  <a:pt x="2069424" y="314075"/>
                  <a:pt x="2047486" y="309680"/>
                  <a:pt x="2025939" y="305813"/>
                </a:cubicBezTo>
                <a:close/>
                <a:moveTo>
                  <a:pt x="2166581" y="317046"/>
                </a:moveTo>
                <a:cubicBezTo>
                  <a:pt x="2186715" y="323737"/>
                  <a:pt x="2206533" y="330740"/>
                  <a:pt x="2226053" y="337955"/>
                </a:cubicBezTo>
                <a:cubicBezTo>
                  <a:pt x="2204116" y="336922"/>
                  <a:pt x="2182271" y="336094"/>
                  <a:pt x="2160501" y="335487"/>
                </a:cubicBezTo>
                <a:cubicBezTo>
                  <a:pt x="2139326" y="330028"/>
                  <a:pt x="2118653" y="325031"/>
                  <a:pt x="2098370" y="320482"/>
                </a:cubicBezTo>
                <a:cubicBezTo>
                  <a:pt x="2121107" y="319112"/>
                  <a:pt x="2143844" y="317961"/>
                  <a:pt x="2166581" y="317046"/>
                </a:cubicBezTo>
                <a:close/>
                <a:moveTo>
                  <a:pt x="2170987" y="316881"/>
                </a:moveTo>
                <a:cubicBezTo>
                  <a:pt x="2193686" y="315999"/>
                  <a:pt x="2216404" y="315351"/>
                  <a:pt x="2239160" y="314925"/>
                </a:cubicBezTo>
                <a:cubicBezTo>
                  <a:pt x="2259015" y="323748"/>
                  <a:pt x="2278443" y="332832"/>
                  <a:pt x="2297369" y="342055"/>
                </a:cubicBezTo>
                <a:cubicBezTo>
                  <a:pt x="2275394" y="340566"/>
                  <a:pt x="2253494" y="339292"/>
                  <a:pt x="2231686" y="338227"/>
                </a:cubicBezTo>
                <a:cubicBezTo>
                  <a:pt x="2211013" y="330582"/>
                  <a:pt x="2190805" y="323471"/>
                  <a:pt x="2170987" y="316881"/>
                </a:cubicBezTo>
                <a:close/>
                <a:moveTo>
                  <a:pt x="2301775" y="344213"/>
                </a:moveTo>
                <a:cubicBezTo>
                  <a:pt x="2320459" y="353367"/>
                  <a:pt x="2338678" y="362644"/>
                  <a:pt x="2356395" y="371923"/>
                </a:cubicBezTo>
                <a:cubicBezTo>
                  <a:pt x="2335666" y="368606"/>
                  <a:pt x="2315086" y="365489"/>
                  <a:pt x="2294636" y="362574"/>
                </a:cubicBezTo>
                <a:cubicBezTo>
                  <a:pt x="2275152" y="354726"/>
                  <a:pt x="2256115" y="347329"/>
                  <a:pt x="2237450" y="340369"/>
                </a:cubicBezTo>
                <a:cubicBezTo>
                  <a:pt x="2258811" y="341449"/>
                  <a:pt x="2280265" y="342726"/>
                  <a:pt x="2301775" y="344213"/>
                </a:cubicBezTo>
                <a:close/>
                <a:moveTo>
                  <a:pt x="2306571" y="344553"/>
                </a:moveTo>
                <a:cubicBezTo>
                  <a:pt x="2328118" y="346070"/>
                  <a:pt x="2349777" y="347798"/>
                  <a:pt x="2371528" y="349725"/>
                </a:cubicBezTo>
                <a:cubicBezTo>
                  <a:pt x="2389617" y="360917"/>
                  <a:pt x="2407223" y="372196"/>
                  <a:pt x="2424345" y="383431"/>
                </a:cubicBezTo>
                <a:cubicBezTo>
                  <a:pt x="2403449" y="379700"/>
                  <a:pt x="2382720" y="376175"/>
                  <a:pt x="2362140" y="372849"/>
                </a:cubicBezTo>
                <a:cubicBezTo>
                  <a:pt x="2343233" y="362905"/>
                  <a:pt x="2324716" y="353479"/>
                  <a:pt x="2306571" y="344553"/>
                </a:cubicBezTo>
                <a:close/>
                <a:moveTo>
                  <a:pt x="2428287" y="386017"/>
                </a:moveTo>
                <a:cubicBezTo>
                  <a:pt x="2431596" y="388203"/>
                  <a:pt x="2434905" y="390386"/>
                  <a:pt x="2438196" y="392567"/>
                </a:cubicBezTo>
                <a:cubicBezTo>
                  <a:pt x="2451804" y="401604"/>
                  <a:pt x="2465357" y="410782"/>
                  <a:pt x="2478891" y="420035"/>
                </a:cubicBezTo>
                <a:cubicBezTo>
                  <a:pt x="2459148" y="414582"/>
                  <a:pt x="2439683" y="409352"/>
                  <a:pt x="2420460" y="404335"/>
                </a:cubicBezTo>
                <a:cubicBezTo>
                  <a:pt x="2406535" y="396660"/>
                  <a:pt x="2392573" y="389036"/>
                  <a:pt x="2378518" y="381524"/>
                </a:cubicBezTo>
                <a:cubicBezTo>
                  <a:pt x="2374763" y="379512"/>
                  <a:pt x="2371026" y="377530"/>
                  <a:pt x="2367289" y="375558"/>
                </a:cubicBezTo>
                <a:cubicBezTo>
                  <a:pt x="2387461" y="378852"/>
                  <a:pt x="2407799" y="382334"/>
                  <a:pt x="2428287" y="386017"/>
                </a:cubicBezTo>
                <a:close/>
                <a:moveTo>
                  <a:pt x="2439218" y="391018"/>
                </a:moveTo>
                <a:cubicBezTo>
                  <a:pt x="2437136" y="389633"/>
                  <a:pt x="2435035" y="388246"/>
                  <a:pt x="2432934" y="386859"/>
                </a:cubicBezTo>
                <a:cubicBezTo>
                  <a:pt x="2453236" y="390533"/>
                  <a:pt x="2473704" y="394400"/>
                  <a:pt x="2494378" y="398467"/>
                </a:cubicBezTo>
                <a:cubicBezTo>
                  <a:pt x="2495828" y="399633"/>
                  <a:pt x="2497297" y="400801"/>
                  <a:pt x="2498747" y="401964"/>
                </a:cubicBezTo>
                <a:cubicBezTo>
                  <a:pt x="2513638" y="413943"/>
                  <a:pt x="2528474" y="426066"/>
                  <a:pt x="2543235" y="438301"/>
                </a:cubicBezTo>
                <a:cubicBezTo>
                  <a:pt x="2523343" y="432504"/>
                  <a:pt x="2503748" y="426930"/>
                  <a:pt x="2484450" y="421572"/>
                </a:cubicBezTo>
                <a:cubicBezTo>
                  <a:pt x="2469410" y="411264"/>
                  <a:pt x="2454351" y="401063"/>
                  <a:pt x="2439218" y="391018"/>
                </a:cubicBezTo>
                <a:close/>
                <a:moveTo>
                  <a:pt x="2546786" y="441270"/>
                </a:moveTo>
                <a:cubicBezTo>
                  <a:pt x="2562514" y="454326"/>
                  <a:pt x="2578149" y="467513"/>
                  <a:pt x="2593710" y="480798"/>
                </a:cubicBezTo>
                <a:cubicBezTo>
                  <a:pt x="2575286" y="473529"/>
                  <a:pt x="2556992" y="466419"/>
                  <a:pt x="2538810" y="459466"/>
                </a:cubicBezTo>
                <a:cubicBezTo>
                  <a:pt x="2522320" y="447789"/>
                  <a:pt x="2505793" y="436226"/>
                  <a:pt x="2489191" y="424809"/>
                </a:cubicBezTo>
                <a:cubicBezTo>
                  <a:pt x="2508098" y="430085"/>
                  <a:pt x="2527303" y="435573"/>
                  <a:pt x="2546786" y="441270"/>
                </a:cubicBezTo>
                <a:close/>
                <a:moveTo>
                  <a:pt x="2551266" y="442582"/>
                </a:moveTo>
                <a:cubicBezTo>
                  <a:pt x="2637361" y="467834"/>
                  <a:pt x="2729313" y="497275"/>
                  <a:pt x="2830262" y="531782"/>
                </a:cubicBezTo>
                <a:cubicBezTo>
                  <a:pt x="2936900" y="568230"/>
                  <a:pt x="3042051" y="606914"/>
                  <a:pt x="3153374" y="647868"/>
                </a:cubicBezTo>
                <a:cubicBezTo>
                  <a:pt x="3191058" y="661729"/>
                  <a:pt x="3230006" y="676061"/>
                  <a:pt x="3268750" y="690198"/>
                </a:cubicBezTo>
                <a:cubicBezTo>
                  <a:pt x="3498721" y="774465"/>
                  <a:pt x="3707517" y="842501"/>
                  <a:pt x="3907111" y="898193"/>
                </a:cubicBezTo>
                <a:cubicBezTo>
                  <a:pt x="4140428" y="963289"/>
                  <a:pt x="4356512" y="1010397"/>
                  <a:pt x="4567706" y="1042208"/>
                </a:cubicBezTo>
                <a:cubicBezTo>
                  <a:pt x="4898478" y="1092950"/>
                  <a:pt x="5236258" y="1122499"/>
                  <a:pt x="5571640" y="1130038"/>
                </a:cubicBezTo>
                <a:lnTo>
                  <a:pt x="5575098" y="1130116"/>
                </a:lnTo>
                <a:cubicBezTo>
                  <a:pt x="5639832" y="1131571"/>
                  <a:pt x="5705291" y="1133040"/>
                  <a:pt x="5771252" y="1134356"/>
                </a:cubicBezTo>
                <a:cubicBezTo>
                  <a:pt x="5766549" y="1136295"/>
                  <a:pt x="5761826" y="1138233"/>
                  <a:pt x="5757086" y="1140172"/>
                </a:cubicBezTo>
                <a:cubicBezTo>
                  <a:pt x="5691720" y="1144093"/>
                  <a:pt x="5624402" y="1147866"/>
                  <a:pt x="5554760" y="1151514"/>
                </a:cubicBezTo>
                <a:cubicBezTo>
                  <a:pt x="5207219" y="1169715"/>
                  <a:pt x="4882582" y="1161018"/>
                  <a:pt x="4562277" y="1124927"/>
                </a:cubicBezTo>
                <a:cubicBezTo>
                  <a:pt x="4161362" y="1080803"/>
                  <a:pt x="3732838" y="963737"/>
                  <a:pt x="3288568" y="776983"/>
                </a:cubicBezTo>
                <a:cubicBezTo>
                  <a:pt x="3200000" y="739897"/>
                  <a:pt x="3112660" y="701587"/>
                  <a:pt x="3028182" y="664539"/>
                </a:cubicBezTo>
                <a:cubicBezTo>
                  <a:pt x="2975123" y="641268"/>
                  <a:pt x="2920243" y="617204"/>
                  <a:pt x="2866738" y="594183"/>
                </a:cubicBezTo>
                <a:cubicBezTo>
                  <a:pt x="2772351" y="553578"/>
                  <a:pt x="2684155" y="516561"/>
                  <a:pt x="2599045" y="482906"/>
                </a:cubicBezTo>
                <a:cubicBezTo>
                  <a:pt x="2583187" y="469353"/>
                  <a:pt x="2567273" y="455904"/>
                  <a:pt x="2551266" y="442582"/>
                </a:cubicBezTo>
                <a:close/>
                <a:moveTo>
                  <a:pt x="2865994" y="595889"/>
                </a:moveTo>
                <a:cubicBezTo>
                  <a:pt x="2919518" y="618909"/>
                  <a:pt x="2974380" y="642969"/>
                  <a:pt x="3027438" y="666240"/>
                </a:cubicBezTo>
                <a:cubicBezTo>
                  <a:pt x="3111916" y="703292"/>
                  <a:pt x="3199275" y="741604"/>
                  <a:pt x="3287843" y="778695"/>
                </a:cubicBezTo>
                <a:cubicBezTo>
                  <a:pt x="3499669" y="867735"/>
                  <a:pt x="3709172" y="941532"/>
                  <a:pt x="3910531" y="998038"/>
                </a:cubicBezTo>
                <a:cubicBezTo>
                  <a:pt x="4132397" y="1060295"/>
                  <a:pt x="4351603" y="1103609"/>
                  <a:pt x="4562072" y="1126773"/>
                </a:cubicBezTo>
                <a:cubicBezTo>
                  <a:pt x="4882471" y="1162873"/>
                  <a:pt x="5207219" y="1171578"/>
                  <a:pt x="5554871" y="1153368"/>
                </a:cubicBezTo>
                <a:cubicBezTo>
                  <a:pt x="5622580" y="1149820"/>
                  <a:pt x="5688095" y="1146154"/>
                  <a:pt x="5751769" y="1142349"/>
                </a:cubicBezTo>
                <a:cubicBezTo>
                  <a:pt x="5747418" y="1144126"/>
                  <a:pt x="5743068" y="1145903"/>
                  <a:pt x="5738718" y="1147679"/>
                </a:cubicBezTo>
                <a:cubicBezTo>
                  <a:pt x="5670061" y="1157409"/>
                  <a:pt x="5603263" y="1166443"/>
                  <a:pt x="5537860" y="1174849"/>
                </a:cubicBezTo>
                <a:cubicBezTo>
                  <a:pt x="5186062" y="1220061"/>
                  <a:pt x="4865069" y="1231392"/>
                  <a:pt x="4556551" y="1209485"/>
                </a:cubicBezTo>
                <a:cubicBezTo>
                  <a:pt x="4146563" y="1181295"/>
                  <a:pt x="3726387" y="1065566"/>
                  <a:pt x="3307735" y="865511"/>
                </a:cubicBezTo>
                <a:cubicBezTo>
                  <a:pt x="3180424" y="804864"/>
                  <a:pt x="3057407" y="739983"/>
                  <a:pt x="2938443" y="677240"/>
                </a:cubicBezTo>
                <a:lnTo>
                  <a:pt x="2887169" y="650210"/>
                </a:lnTo>
                <a:cubicBezTo>
                  <a:pt x="2806558" y="607726"/>
                  <a:pt x="2727807" y="566250"/>
                  <a:pt x="2649483" y="526547"/>
                </a:cubicBezTo>
                <a:cubicBezTo>
                  <a:pt x="2634201" y="513165"/>
                  <a:pt x="2618826" y="499854"/>
                  <a:pt x="2603396" y="486626"/>
                </a:cubicBezTo>
                <a:cubicBezTo>
                  <a:pt x="2686925" y="519739"/>
                  <a:pt x="2773503" y="556093"/>
                  <a:pt x="2865994" y="595889"/>
                </a:cubicBezTo>
                <a:close/>
                <a:moveTo>
                  <a:pt x="5756621" y="1142060"/>
                </a:moveTo>
                <a:cubicBezTo>
                  <a:pt x="5760525" y="1141826"/>
                  <a:pt x="5764410" y="1141592"/>
                  <a:pt x="5768296" y="1141356"/>
                </a:cubicBezTo>
                <a:cubicBezTo>
                  <a:pt x="5764243" y="1142641"/>
                  <a:pt x="5760191" y="1143918"/>
                  <a:pt x="5756137" y="1145200"/>
                </a:cubicBezTo>
                <a:cubicBezTo>
                  <a:pt x="5752438" y="1145727"/>
                  <a:pt x="5748757" y="1146251"/>
                  <a:pt x="5745094" y="1146773"/>
                </a:cubicBezTo>
                <a:cubicBezTo>
                  <a:pt x="5748924" y="1145206"/>
                  <a:pt x="5752772" y="1143633"/>
                  <a:pt x="5756621" y="1142060"/>
                </a:cubicBezTo>
                <a:close/>
                <a:moveTo>
                  <a:pt x="5761975" y="1139876"/>
                </a:moveTo>
                <a:cubicBezTo>
                  <a:pt x="5766381" y="1138067"/>
                  <a:pt x="5770806" y="1136249"/>
                  <a:pt x="5775212" y="1134433"/>
                </a:cubicBezTo>
                <a:cubicBezTo>
                  <a:pt x="5779841" y="1134526"/>
                  <a:pt x="5784489" y="1134615"/>
                  <a:pt x="5789118" y="1134704"/>
                </a:cubicBezTo>
                <a:cubicBezTo>
                  <a:pt x="5784582" y="1136156"/>
                  <a:pt x="5780027" y="1137608"/>
                  <a:pt x="5775491" y="1139058"/>
                </a:cubicBezTo>
                <a:cubicBezTo>
                  <a:pt x="5770992" y="1139333"/>
                  <a:pt x="5766493" y="1139605"/>
                  <a:pt x="5761975" y="1139876"/>
                </a:cubicBezTo>
                <a:close/>
                <a:moveTo>
                  <a:pt x="5794863" y="1134819"/>
                </a:moveTo>
                <a:cubicBezTo>
                  <a:pt x="5799195" y="1134903"/>
                  <a:pt x="5803507" y="1134987"/>
                  <a:pt x="5807821" y="1135068"/>
                </a:cubicBezTo>
                <a:cubicBezTo>
                  <a:pt x="5803898" y="1135979"/>
                  <a:pt x="5799975" y="1136892"/>
                  <a:pt x="5796034" y="1137803"/>
                </a:cubicBezTo>
                <a:cubicBezTo>
                  <a:pt x="5791702" y="1138069"/>
                  <a:pt x="5787370" y="1138335"/>
                  <a:pt x="5783039" y="1138599"/>
                </a:cubicBezTo>
                <a:cubicBezTo>
                  <a:pt x="5786980" y="1137340"/>
                  <a:pt x="5790940" y="1136080"/>
                  <a:pt x="5794863" y="1134819"/>
                </a:cubicBezTo>
                <a:close/>
                <a:moveTo>
                  <a:pt x="5800384" y="1133061"/>
                </a:moveTo>
                <a:cubicBezTo>
                  <a:pt x="5804883" y="1131618"/>
                  <a:pt x="5809364" y="1130171"/>
                  <a:pt x="5813863" y="1128727"/>
                </a:cubicBezTo>
                <a:cubicBezTo>
                  <a:pt x="5818826" y="1129212"/>
                  <a:pt x="5823809" y="1129696"/>
                  <a:pt x="5828791" y="1130181"/>
                </a:cubicBezTo>
                <a:cubicBezTo>
                  <a:pt x="5824292" y="1131233"/>
                  <a:pt x="5819793" y="1132287"/>
                  <a:pt x="5815276" y="1133339"/>
                </a:cubicBezTo>
                <a:cubicBezTo>
                  <a:pt x="5810293" y="1133246"/>
                  <a:pt x="5805329" y="1133155"/>
                  <a:pt x="5800384" y="1133061"/>
                </a:cubicBezTo>
                <a:close/>
                <a:moveTo>
                  <a:pt x="5834573" y="1130740"/>
                </a:moveTo>
                <a:cubicBezTo>
                  <a:pt x="5838775" y="1131148"/>
                  <a:pt x="5842957" y="1131555"/>
                  <a:pt x="5847159" y="1131962"/>
                </a:cubicBezTo>
                <a:cubicBezTo>
                  <a:pt x="5843199" y="1132547"/>
                  <a:pt x="5839277" y="1133128"/>
                  <a:pt x="5835317" y="1133708"/>
                </a:cubicBezTo>
                <a:cubicBezTo>
                  <a:pt x="5831171" y="1133633"/>
                  <a:pt x="5827007" y="1133555"/>
                  <a:pt x="5822861" y="1133477"/>
                </a:cubicBezTo>
                <a:cubicBezTo>
                  <a:pt x="5826765" y="1132566"/>
                  <a:pt x="5830669" y="1131653"/>
                  <a:pt x="5834573" y="1130740"/>
                </a:cubicBezTo>
                <a:close/>
                <a:moveTo>
                  <a:pt x="5840206" y="1129420"/>
                </a:moveTo>
                <a:cubicBezTo>
                  <a:pt x="5844705" y="1128363"/>
                  <a:pt x="5849223" y="1127305"/>
                  <a:pt x="5853703" y="1126249"/>
                </a:cubicBezTo>
                <a:cubicBezTo>
                  <a:pt x="5858611" y="1127098"/>
                  <a:pt x="5863519" y="1127950"/>
                  <a:pt x="5868428" y="1128800"/>
                </a:cubicBezTo>
                <a:cubicBezTo>
                  <a:pt x="5863872" y="1129480"/>
                  <a:pt x="5859318" y="1130157"/>
                  <a:pt x="5854782" y="1130832"/>
                </a:cubicBezTo>
                <a:cubicBezTo>
                  <a:pt x="5849911" y="1130361"/>
                  <a:pt x="5845059" y="1129891"/>
                  <a:pt x="5840206" y="1129420"/>
                </a:cubicBezTo>
                <a:close/>
                <a:moveTo>
                  <a:pt x="5874246" y="1129807"/>
                </a:moveTo>
                <a:cubicBezTo>
                  <a:pt x="5878485" y="1130542"/>
                  <a:pt x="5882743" y="1131276"/>
                  <a:pt x="5887000" y="1132012"/>
                </a:cubicBezTo>
                <a:cubicBezTo>
                  <a:pt x="5883040" y="1132272"/>
                  <a:pt x="5879099" y="1132533"/>
                  <a:pt x="5875120" y="1132791"/>
                </a:cubicBezTo>
                <a:cubicBezTo>
                  <a:pt x="5870900" y="1132384"/>
                  <a:pt x="5866680" y="1131977"/>
                  <a:pt x="5862441" y="1131570"/>
                </a:cubicBezTo>
                <a:cubicBezTo>
                  <a:pt x="5866382" y="1130986"/>
                  <a:pt x="5870305" y="1130397"/>
                  <a:pt x="5874246" y="1129807"/>
                </a:cubicBezTo>
                <a:close/>
                <a:moveTo>
                  <a:pt x="5880084" y="1128933"/>
                </a:moveTo>
                <a:cubicBezTo>
                  <a:pt x="5884602" y="1128257"/>
                  <a:pt x="5889138" y="1127574"/>
                  <a:pt x="5893674" y="1126892"/>
                </a:cubicBezTo>
                <a:cubicBezTo>
                  <a:pt x="5898638" y="1128123"/>
                  <a:pt x="5903602" y="1129352"/>
                  <a:pt x="5908584" y="1130584"/>
                </a:cubicBezTo>
                <a:cubicBezTo>
                  <a:pt x="5904029" y="1130887"/>
                  <a:pt x="5899475" y="1131190"/>
                  <a:pt x="5894920" y="1131493"/>
                </a:cubicBezTo>
                <a:cubicBezTo>
                  <a:pt x="5889974" y="1130640"/>
                  <a:pt x="5885029" y="1129787"/>
                  <a:pt x="5880084" y="1128933"/>
                </a:cubicBezTo>
                <a:close/>
                <a:moveTo>
                  <a:pt x="5914514" y="1132051"/>
                </a:moveTo>
                <a:cubicBezTo>
                  <a:pt x="5918772" y="1133103"/>
                  <a:pt x="5923048" y="1134156"/>
                  <a:pt x="5927305" y="1135208"/>
                </a:cubicBezTo>
                <a:cubicBezTo>
                  <a:pt x="5923364" y="1135150"/>
                  <a:pt x="5919423" y="1135094"/>
                  <a:pt x="5915481" y="1135035"/>
                </a:cubicBezTo>
                <a:cubicBezTo>
                  <a:pt x="5911224" y="1134302"/>
                  <a:pt x="5906948" y="1133570"/>
                  <a:pt x="5902709" y="1132836"/>
                </a:cubicBezTo>
                <a:cubicBezTo>
                  <a:pt x="5906650" y="1132575"/>
                  <a:pt x="5910592" y="1132313"/>
                  <a:pt x="5914514" y="1132051"/>
                </a:cubicBezTo>
                <a:close/>
                <a:moveTo>
                  <a:pt x="5920612" y="1131640"/>
                </a:moveTo>
                <a:cubicBezTo>
                  <a:pt x="5925149" y="1131333"/>
                  <a:pt x="5929685" y="1131029"/>
                  <a:pt x="5934221" y="1130720"/>
                </a:cubicBezTo>
                <a:cubicBezTo>
                  <a:pt x="5939203" y="1132317"/>
                  <a:pt x="5944205" y="1133914"/>
                  <a:pt x="5949206" y="1135513"/>
                </a:cubicBezTo>
                <a:cubicBezTo>
                  <a:pt x="5944632" y="1135451"/>
                  <a:pt x="5940077" y="1135386"/>
                  <a:pt x="5935522" y="1135323"/>
                </a:cubicBezTo>
                <a:cubicBezTo>
                  <a:pt x="5930540" y="1134094"/>
                  <a:pt x="5925576" y="1132867"/>
                  <a:pt x="5920612" y="1131640"/>
                </a:cubicBezTo>
                <a:close/>
                <a:moveTo>
                  <a:pt x="5955322" y="1137467"/>
                </a:moveTo>
                <a:cubicBezTo>
                  <a:pt x="5959598" y="1138831"/>
                  <a:pt x="5963874" y="1140196"/>
                  <a:pt x="5968150" y="1141560"/>
                </a:cubicBezTo>
                <a:cubicBezTo>
                  <a:pt x="5964245" y="1141200"/>
                  <a:pt x="5960342" y="1140835"/>
                  <a:pt x="5956456" y="1140475"/>
                </a:cubicBezTo>
                <a:cubicBezTo>
                  <a:pt x="5952143" y="1139419"/>
                  <a:pt x="5947848" y="1138363"/>
                  <a:pt x="5943554" y="1137305"/>
                </a:cubicBezTo>
                <a:cubicBezTo>
                  <a:pt x="5947477" y="1137357"/>
                  <a:pt x="5951399" y="1137415"/>
                  <a:pt x="5955322" y="1137467"/>
                </a:cubicBezTo>
                <a:close/>
                <a:moveTo>
                  <a:pt x="5961699" y="1137550"/>
                </a:moveTo>
                <a:cubicBezTo>
                  <a:pt x="5966235" y="1137608"/>
                  <a:pt x="5970771" y="1137658"/>
                  <a:pt x="5975289" y="1137714"/>
                </a:cubicBezTo>
                <a:cubicBezTo>
                  <a:pt x="5980308" y="1139673"/>
                  <a:pt x="5985346" y="1141635"/>
                  <a:pt x="5990366" y="1143594"/>
                </a:cubicBezTo>
                <a:cubicBezTo>
                  <a:pt x="5985830" y="1143181"/>
                  <a:pt x="5981294" y="1142769"/>
                  <a:pt x="5976776" y="1142352"/>
                </a:cubicBezTo>
                <a:cubicBezTo>
                  <a:pt x="5971738" y="1140752"/>
                  <a:pt x="5966718" y="1139151"/>
                  <a:pt x="5961699" y="1137550"/>
                </a:cubicBezTo>
                <a:close/>
                <a:moveTo>
                  <a:pt x="5996650" y="1146033"/>
                </a:moveTo>
                <a:cubicBezTo>
                  <a:pt x="6000889" y="1147690"/>
                  <a:pt x="6005146" y="1149344"/>
                  <a:pt x="6009422" y="1151001"/>
                </a:cubicBezTo>
                <a:cubicBezTo>
                  <a:pt x="6005574" y="1150356"/>
                  <a:pt x="6001725" y="1149711"/>
                  <a:pt x="5997877" y="1149064"/>
                </a:cubicBezTo>
                <a:cubicBezTo>
                  <a:pt x="5993582" y="1147699"/>
                  <a:pt x="5989288" y="1146335"/>
                  <a:pt x="5984993" y="1144970"/>
                </a:cubicBezTo>
                <a:cubicBezTo>
                  <a:pt x="5988878" y="1145325"/>
                  <a:pt x="5992764" y="1145680"/>
                  <a:pt x="5996650" y="1146033"/>
                </a:cubicBezTo>
                <a:close/>
                <a:moveTo>
                  <a:pt x="6003342" y="1146643"/>
                </a:moveTo>
                <a:cubicBezTo>
                  <a:pt x="6007972" y="1147061"/>
                  <a:pt x="6012601" y="1147474"/>
                  <a:pt x="6017230" y="1147889"/>
                </a:cubicBezTo>
                <a:cubicBezTo>
                  <a:pt x="6022287" y="1150205"/>
                  <a:pt x="6027344" y="1152520"/>
                  <a:pt x="6032400" y="1154836"/>
                </a:cubicBezTo>
                <a:cubicBezTo>
                  <a:pt x="6027753" y="1154065"/>
                  <a:pt x="6023105" y="1153295"/>
                  <a:pt x="6018457" y="1152520"/>
                </a:cubicBezTo>
                <a:cubicBezTo>
                  <a:pt x="6013419" y="1150560"/>
                  <a:pt x="6008381" y="1148603"/>
                  <a:pt x="6003342" y="1146643"/>
                </a:cubicBezTo>
                <a:close/>
                <a:moveTo>
                  <a:pt x="6038870" y="1157794"/>
                </a:moveTo>
                <a:cubicBezTo>
                  <a:pt x="6043127" y="1159744"/>
                  <a:pt x="6047422" y="1161694"/>
                  <a:pt x="6051698" y="1163643"/>
                </a:cubicBezTo>
                <a:cubicBezTo>
                  <a:pt x="6047719" y="1162689"/>
                  <a:pt x="6043759" y="1161732"/>
                  <a:pt x="6039800" y="1160776"/>
                </a:cubicBezTo>
                <a:cubicBezTo>
                  <a:pt x="6035524" y="1159125"/>
                  <a:pt x="6031266" y="1157472"/>
                  <a:pt x="6027009" y="1155822"/>
                </a:cubicBezTo>
                <a:cubicBezTo>
                  <a:pt x="6030950" y="1156482"/>
                  <a:pt x="6034910" y="1157140"/>
                  <a:pt x="6038870" y="1157794"/>
                </a:cubicBezTo>
                <a:close/>
                <a:moveTo>
                  <a:pt x="6045916" y="1158967"/>
                </a:moveTo>
                <a:cubicBezTo>
                  <a:pt x="6050248" y="1159685"/>
                  <a:pt x="6054598" y="1160395"/>
                  <a:pt x="6058948" y="1161109"/>
                </a:cubicBezTo>
                <a:cubicBezTo>
                  <a:pt x="6063968" y="1163736"/>
                  <a:pt x="6069006" y="1166365"/>
                  <a:pt x="6074044" y="1168992"/>
                </a:cubicBezTo>
                <a:cubicBezTo>
                  <a:pt x="6069731" y="1167965"/>
                  <a:pt x="6065437" y="1166933"/>
                  <a:pt x="6061123" y="1165904"/>
                </a:cubicBezTo>
                <a:cubicBezTo>
                  <a:pt x="6056048" y="1163591"/>
                  <a:pt x="6050973" y="1161280"/>
                  <a:pt x="6045916" y="1158967"/>
                </a:cubicBezTo>
                <a:close/>
                <a:moveTo>
                  <a:pt x="6080774" y="1172505"/>
                </a:moveTo>
                <a:cubicBezTo>
                  <a:pt x="6084939" y="1174675"/>
                  <a:pt x="6089103" y="1176844"/>
                  <a:pt x="6093267" y="1179014"/>
                </a:cubicBezTo>
                <a:cubicBezTo>
                  <a:pt x="6089828" y="1177943"/>
                  <a:pt x="6086370" y="1176872"/>
                  <a:pt x="6082931" y="1175800"/>
                </a:cubicBezTo>
                <a:cubicBezTo>
                  <a:pt x="6078617" y="1173844"/>
                  <a:pt x="6074286" y="1171890"/>
                  <a:pt x="6069991" y="1169932"/>
                </a:cubicBezTo>
                <a:cubicBezTo>
                  <a:pt x="6073579" y="1170791"/>
                  <a:pt x="6077168" y="1171650"/>
                  <a:pt x="6080774" y="1172505"/>
                </a:cubicBezTo>
                <a:close/>
                <a:moveTo>
                  <a:pt x="6088211" y="1174269"/>
                </a:moveTo>
                <a:cubicBezTo>
                  <a:pt x="6148260" y="1188523"/>
                  <a:pt x="6208829" y="1202444"/>
                  <a:pt x="6269715" y="1215649"/>
                </a:cubicBezTo>
                <a:cubicBezTo>
                  <a:pt x="6575259" y="1281093"/>
                  <a:pt x="6821962" y="1307982"/>
                  <a:pt x="7046114" y="1300257"/>
                </a:cubicBezTo>
                <a:cubicBezTo>
                  <a:pt x="7334070" y="1290337"/>
                  <a:pt x="7586462" y="1223359"/>
                  <a:pt x="7817697" y="1095494"/>
                </a:cubicBezTo>
                <a:cubicBezTo>
                  <a:pt x="7925191" y="1036577"/>
                  <a:pt x="8037983" y="966044"/>
                  <a:pt x="8172656" y="873526"/>
                </a:cubicBezTo>
                <a:cubicBezTo>
                  <a:pt x="8250924" y="819863"/>
                  <a:pt x="8329099" y="763646"/>
                  <a:pt x="8404691" y="709278"/>
                </a:cubicBezTo>
                <a:cubicBezTo>
                  <a:pt x="8620421" y="554117"/>
                  <a:pt x="8829514" y="403768"/>
                  <a:pt x="9056008" y="296014"/>
                </a:cubicBezTo>
                <a:cubicBezTo>
                  <a:pt x="9070156" y="299154"/>
                  <a:pt x="9084267" y="302435"/>
                  <a:pt x="9098285" y="305854"/>
                </a:cubicBezTo>
                <a:cubicBezTo>
                  <a:pt x="9081553" y="314977"/>
                  <a:pt x="9064709" y="324408"/>
                  <a:pt x="9047717" y="334235"/>
                </a:cubicBezTo>
                <a:cubicBezTo>
                  <a:pt x="8851452" y="447802"/>
                  <a:pt x="8665913" y="594153"/>
                  <a:pt x="8486491" y="735681"/>
                </a:cubicBezTo>
                <a:cubicBezTo>
                  <a:pt x="8401994" y="802332"/>
                  <a:pt x="8314617" y="871252"/>
                  <a:pt x="8226607" y="936423"/>
                </a:cubicBezTo>
                <a:cubicBezTo>
                  <a:pt x="8094090" y="1034721"/>
                  <a:pt x="7981261" y="1109751"/>
                  <a:pt x="7871518" y="1172544"/>
                </a:cubicBezTo>
                <a:cubicBezTo>
                  <a:pt x="7346563" y="1475048"/>
                  <a:pt x="6780318" y="1376096"/>
                  <a:pt x="6295649" y="1239409"/>
                </a:cubicBezTo>
                <a:cubicBezTo>
                  <a:pt x="6231009" y="1221039"/>
                  <a:pt x="6166851" y="1201779"/>
                  <a:pt x="6103344" y="1182143"/>
                </a:cubicBezTo>
                <a:cubicBezTo>
                  <a:pt x="6098287" y="1179518"/>
                  <a:pt x="6093249" y="1176893"/>
                  <a:pt x="6088211" y="1174269"/>
                </a:cubicBezTo>
                <a:close/>
                <a:moveTo>
                  <a:pt x="6295148" y="1241193"/>
                </a:moveTo>
                <a:cubicBezTo>
                  <a:pt x="6606789" y="1329090"/>
                  <a:pt x="6858456" y="1370671"/>
                  <a:pt x="7087144" y="1372043"/>
                </a:cubicBezTo>
                <a:cubicBezTo>
                  <a:pt x="7226577" y="1372861"/>
                  <a:pt x="7360228" y="1358248"/>
                  <a:pt x="7484435" y="1328556"/>
                </a:cubicBezTo>
                <a:cubicBezTo>
                  <a:pt x="7620577" y="1296018"/>
                  <a:pt x="7751122" y="1244071"/>
                  <a:pt x="7872448" y="1174152"/>
                </a:cubicBezTo>
                <a:cubicBezTo>
                  <a:pt x="7982247" y="1111326"/>
                  <a:pt x="8095131" y="1036259"/>
                  <a:pt x="8227723" y="937916"/>
                </a:cubicBezTo>
                <a:cubicBezTo>
                  <a:pt x="8315732" y="872728"/>
                  <a:pt x="8403129" y="803798"/>
                  <a:pt x="8487625" y="737142"/>
                </a:cubicBezTo>
                <a:cubicBezTo>
                  <a:pt x="8690007" y="577518"/>
                  <a:pt x="8886291" y="422706"/>
                  <a:pt x="9100162" y="306315"/>
                </a:cubicBezTo>
                <a:cubicBezTo>
                  <a:pt x="9114421" y="309803"/>
                  <a:pt x="9128625" y="313436"/>
                  <a:pt x="9142755" y="317212"/>
                </a:cubicBezTo>
                <a:cubicBezTo>
                  <a:pt x="9131302" y="324230"/>
                  <a:pt x="9119814" y="331391"/>
                  <a:pt x="9108268" y="338757"/>
                </a:cubicBezTo>
                <a:cubicBezTo>
                  <a:pt x="8916185" y="461255"/>
                  <a:pt x="8736466" y="615806"/>
                  <a:pt x="8562658" y="765267"/>
                </a:cubicBezTo>
                <a:cubicBezTo>
                  <a:pt x="8471451" y="843695"/>
                  <a:pt x="8377157" y="924791"/>
                  <a:pt x="8281637" y="1000847"/>
                </a:cubicBezTo>
                <a:cubicBezTo>
                  <a:pt x="8150756" y="1105155"/>
                  <a:pt x="8037834" y="1184712"/>
                  <a:pt x="7926250" y="1251216"/>
                </a:cubicBezTo>
                <a:cubicBezTo>
                  <a:pt x="7394101" y="1569928"/>
                  <a:pt x="6816254" y="1437022"/>
                  <a:pt x="6321175" y="1264984"/>
                </a:cubicBezTo>
                <a:cubicBezTo>
                  <a:pt x="6255214" y="1241956"/>
                  <a:pt x="6189866" y="1217923"/>
                  <a:pt x="6125281" y="1193485"/>
                </a:cubicBezTo>
                <a:cubicBezTo>
                  <a:pt x="6121061" y="1191304"/>
                  <a:pt x="6116841" y="1189124"/>
                  <a:pt x="6112639" y="1186941"/>
                </a:cubicBezTo>
                <a:cubicBezTo>
                  <a:pt x="6172930" y="1205532"/>
                  <a:pt x="6233815" y="1223766"/>
                  <a:pt x="6295148" y="1241193"/>
                </a:cubicBezTo>
                <a:close/>
                <a:moveTo>
                  <a:pt x="9102598" y="304988"/>
                </a:moveTo>
                <a:cubicBezTo>
                  <a:pt x="9115333" y="298076"/>
                  <a:pt x="9128142" y="291298"/>
                  <a:pt x="9141007" y="284664"/>
                </a:cubicBezTo>
                <a:cubicBezTo>
                  <a:pt x="9155080" y="287312"/>
                  <a:pt x="9169116" y="290111"/>
                  <a:pt x="9183078" y="293066"/>
                </a:cubicBezTo>
                <a:cubicBezTo>
                  <a:pt x="9170418" y="300457"/>
                  <a:pt x="9157702" y="308057"/>
                  <a:pt x="9144930" y="315871"/>
                </a:cubicBezTo>
                <a:cubicBezTo>
                  <a:pt x="9130875" y="312103"/>
                  <a:pt x="9116764" y="308474"/>
                  <a:pt x="9102598" y="304988"/>
                </a:cubicBezTo>
                <a:close/>
                <a:moveTo>
                  <a:pt x="9143759" y="283238"/>
                </a:moveTo>
                <a:cubicBezTo>
                  <a:pt x="9156345" y="276776"/>
                  <a:pt x="9169005" y="270451"/>
                  <a:pt x="9181721" y="264274"/>
                </a:cubicBezTo>
                <a:cubicBezTo>
                  <a:pt x="9195553" y="266088"/>
                  <a:pt x="9209404" y="268061"/>
                  <a:pt x="9223272" y="270210"/>
                </a:cubicBezTo>
                <a:cubicBezTo>
                  <a:pt x="9210723" y="277150"/>
                  <a:pt x="9198137" y="284292"/>
                  <a:pt x="9185514" y="291641"/>
                </a:cubicBezTo>
                <a:cubicBezTo>
                  <a:pt x="9171626" y="288687"/>
                  <a:pt x="9157720" y="285893"/>
                  <a:pt x="9143759" y="283238"/>
                </a:cubicBezTo>
                <a:close/>
                <a:moveTo>
                  <a:pt x="9227362" y="270836"/>
                </a:moveTo>
                <a:cubicBezTo>
                  <a:pt x="9240636" y="272926"/>
                  <a:pt x="9253948" y="275205"/>
                  <a:pt x="9267277" y="277611"/>
                </a:cubicBezTo>
                <a:cubicBezTo>
                  <a:pt x="9254728" y="285380"/>
                  <a:pt x="9242142" y="293359"/>
                  <a:pt x="9229519" y="301556"/>
                </a:cubicBezTo>
                <a:cubicBezTo>
                  <a:pt x="9216096" y="298366"/>
                  <a:pt x="9202636" y="295334"/>
                  <a:pt x="9189139" y="292430"/>
                </a:cubicBezTo>
                <a:cubicBezTo>
                  <a:pt x="9201799" y="285097"/>
                  <a:pt x="9214534" y="277897"/>
                  <a:pt x="9227362" y="270836"/>
                </a:cubicBezTo>
                <a:close/>
                <a:moveTo>
                  <a:pt x="9229984" y="269392"/>
                </a:moveTo>
                <a:cubicBezTo>
                  <a:pt x="9242551" y="262489"/>
                  <a:pt x="9255211" y="255724"/>
                  <a:pt x="9267946" y="249101"/>
                </a:cubicBezTo>
                <a:cubicBezTo>
                  <a:pt x="9280997" y="250429"/>
                  <a:pt x="9294085" y="251888"/>
                  <a:pt x="9307192" y="253532"/>
                </a:cubicBezTo>
                <a:cubicBezTo>
                  <a:pt x="9294699" y="260864"/>
                  <a:pt x="9282187" y="268401"/>
                  <a:pt x="9269638" y="276150"/>
                </a:cubicBezTo>
                <a:cubicBezTo>
                  <a:pt x="9256458" y="273751"/>
                  <a:pt x="9243239" y="271494"/>
                  <a:pt x="9229984" y="269392"/>
                </a:cubicBezTo>
                <a:close/>
                <a:moveTo>
                  <a:pt x="9270847" y="247583"/>
                </a:moveTo>
                <a:cubicBezTo>
                  <a:pt x="9283303" y="241133"/>
                  <a:pt x="9295852" y="234825"/>
                  <a:pt x="9308456" y="228661"/>
                </a:cubicBezTo>
                <a:cubicBezTo>
                  <a:pt x="9321266" y="229226"/>
                  <a:pt x="9334093" y="229951"/>
                  <a:pt x="9346958" y="230832"/>
                </a:cubicBezTo>
                <a:cubicBezTo>
                  <a:pt x="9334576" y="237690"/>
                  <a:pt x="9322195" y="244746"/>
                  <a:pt x="9309795" y="252000"/>
                </a:cubicBezTo>
                <a:cubicBezTo>
                  <a:pt x="9296856" y="250369"/>
                  <a:pt x="9283860" y="248912"/>
                  <a:pt x="9270847" y="247583"/>
                </a:cubicBezTo>
                <a:close/>
                <a:moveTo>
                  <a:pt x="9312063" y="226885"/>
                </a:moveTo>
                <a:cubicBezTo>
                  <a:pt x="9324388" y="220897"/>
                  <a:pt x="9336789" y="215054"/>
                  <a:pt x="9349282" y="209350"/>
                </a:cubicBezTo>
                <a:cubicBezTo>
                  <a:pt x="9361738" y="209220"/>
                  <a:pt x="9374231" y="209207"/>
                  <a:pt x="9386799" y="209384"/>
                </a:cubicBezTo>
                <a:cubicBezTo>
                  <a:pt x="9374511" y="215790"/>
                  <a:pt x="9362240" y="222381"/>
                  <a:pt x="9349951" y="229163"/>
                </a:cubicBezTo>
                <a:cubicBezTo>
                  <a:pt x="9337329" y="228263"/>
                  <a:pt x="9324705" y="227482"/>
                  <a:pt x="9312063" y="226885"/>
                </a:cubicBezTo>
                <a:close/>
                <a:moveTo>
                  <a:pt x="9353410" y="207472"/>
                </a:moveTo>
                <a:cubicBezTo>
                  <a:pt x="9372093" y="198993"/>
                  <a:pt x="9390963" y="190826"/>
                  <a:pt x="9410001" y="183021"/>
                </a:cubicBezTo>
                <a:cubicBezTo>
                  <a:pt x="9419724" y="182949"/>
                  <a:pt x="9429465" y="182986"/>
                  <a:pt x="9439244" y="183152"/>
                </a:cubicBezTo>
                <a:cubicBezTo>
                  <a:pt x="9422884" y="190984"/>
                  <a:pt x="9406561" y="199101"/>
                  <a:pt x="9390220" y="207575"/>
                </a:cubicBezTo>
                <a:cubicBezTo>
                  <a:pt x="9377968" y="207378"/>
                  <a:pt x="9365698" y="207368"/>
                  <a:pt x="9353410" y="207472"/>
                </a:cubicBezTo>
                <a:close/>
                <a:moveTo>
                  <a:pt x="9415057" y="180995"/>
                </a:moveTo>
                <a:cubicBezTo>
                  <a:pt x="9429261" y="175232"/>
                  <a:pt x="9443576" y="169671"/>
                  <a:pt x="9458002" y="164306"/>
                </a:cubicBezTo>
                <a:cubicBezTo>
                  <a:pt x="9466219" y="163817"/>
                  <a:pt x="9474456" y="163408"/>
                  <a:pt x="9482710" y="163086"/>
                </a:cubicBezTo>
                <a:cubicBezTo>
                  <a:pt x="9476724" y="165745"/>
                  <a:pt x="9470737" y="168426"/>
                  <a:pt x="9464751" y="171172"/>
                </a:cubicBezTo>
                <a:cubicBezTo>
                  <a:pt x="9457519" y="174479"/>
                  <a:pt x="9450325" y="177864"/>
                  <a:pt x="9443111" y="181291"/>
                </a:cubicBezTo>
                <a:cubicBezTo>
                  <a:pt x="9433760" y="181088"/>
                  <a:pt x="9424409" y="180982"/>
                  <a:pt x="9415057" y="180995"/>
                </a:cubicBezTo>
                <a:close/>
                <a:moveTo>
                  <a:pt x="9456720" y="162359"/>
                </a:moveTo>
                <a:cubicBezTo>
                  <a:pt x="9455325" y="162441"/>
                  <a:pt x="9453931" y="162530"/>
                  <a:pt x="9452537" y="162618"/>
                </a:cubicBezTo>
                <a:cubicBezTo>
                  <a:pt x="9454953" y="162151"/>
                  <a:pt x="9457371" y="161688"/>
                  <a:pt x="9459787" y="161235"/>
                </a:cubicBezTo>
                <a:cubicBezTo>
                  <a:pt x="9458765" y="161612"/>
                  <a:pt x="9457742" y="161980"/>
                  <a:pt x="9456720" y="162359"/>
                </a:cubicBezTo>
                <a:close/>
                <a:moveTo>
                  <a:pt x="9378749" y="181603"/>
                </a:moveTo>
                <a:cubicBezTo>
                  <a:pt x="9374529" y="181737"/>
                  <a:pt x="9370290" y="181854"/>
                  <a:pt x="9366051" y="182032"/>
                </a:cubicBezTo>
                <a:cubicBezTo>
                  <a:pt x="9380310" y="178385"/>
                  <a:pt x="9394644" y="174940"/>
                  <a:pt x="9409071" y="171696"/>
                </a:cubicBezTo>
                <a:cubicBezTo>
                  <a:pt x="9398976" y="174888"/>
                  <a:pt x="9388862" y="178175"/>
                  <a:pt x="9378749" y="181603"/>
                </a:cubicBezTo>
                <a:close/>
                <a:moveTo>
                  <a:pt x="9372056" y="183895"/>
                </a:moveTo>
                <a:cubicBezTo>
                  <a:pt x="9366367" y="185851"/>
                  <a:pt x="9360678" y="187818"/>
                  <a:pt x="9354990" y="189850"/>
                </a:cubicBezTo>
                <a:cubicBezTo>
                  <a:pt x="9338294" y="195799"/>
                  <a:pt x="9321619" y="202083"/>
                  <a:pt x="9304942" y="208651"/>
                </a:cubicBezTo>
                <a:cubicBezTo>
                  <a:pt x="9292728" y="209146"/>
                  <a:pt x="9280495" y="209787"/>
                  <a:pt x="9268225" y="210577"/>
                </a:cubicBezTo>
                <a:cubicBezTo>
                  <a:pt x="9297135" y="201118"/>
                  <a:pt x="9326396" y="192442"/>
                  <a:pt x="9356068" y="184628"/>
                </a:cubicBezTo>
                <a:cubicBezTo>
                  <a:pt x="9361403" y="184351"/>
                  <a:pt x="9366720" y="184102"/>
                  <a:pt x="9372056" y="183895"/>
                </a:cubicBezTo>
                <a:close/>
                <a:moveTo>
                  <a:pt x="9298045" y="199582"/>
                </a:moveTo>
                <a:cubicBezTo>
                  <a:pt x="9286184" y="203221"/>
                  <a:pt x="9274323" y="207026"/>
                  <a:pt x="9262462" y="210966"/>
                </a:cubicBezTo>
                <a:cubicBezTo>
                  <a:pt x="9223588" y="213617"/>
                  <a:pt x="9184491" y="217755"/>
                  <a:pt x="9144948" y="223394"/>
                </a:cubicBezTo>
                <a:cubicBezTo>
                  <a:pt x="9179583" y="212522"/>
                  <a:pt x="9214591" y="202886"/>
                  <a:pt x="9250061" y="194682"/>
                </a:cubicBezTo>
                <a:cubicBezTo>
                  <a:pt x="9282578" y="190216"/>
                  <a:pt x="9315410" y="186965"/>
                  <a:pt x="9348557" y="185039"/>
                </a:cubicBezTo>
                <a:cubicBezTo>
                  <a:pt x="9331769" y="189584"/>
                  <a:pt x="9314945" y="194405"/>
                  <a:pt x="9298045" y="199582"/>
                </a:cubicBezTo>
                <a:close/>
                <a:moveTo>
                  <a:pt x="9255956" y="213143"/>
                </a:moveTo>
                <a:cubicBezTo>
                  <a:pt x="9244392" y="217032"/>
                  <a:pt x="9232847" y="221049"/>
                  <a:pt x="9221264" y="225234"/>
                </a:cubicBezTo>
                <a:cubicBezTo>
                  <a:pt x="9190329" y="225545"/>
                  <a:pt x="9159226" y="226759"/>
                  <a:pt x="9127882" y="228860"/>
                </a:cubicBezTo>
                <a:cubicBezTo>
                  <a:pt x="9130670" y="227947"/>
                  <a:pt x="9133459" y="227039"/>
                  <a:pt x="9136248" y="226143"/>
                </a:cubicBezTo>
                <a:cubicBezTo>
                  <a:pt x="9175716" y="220362"/>
                  <a:pt x="9215613" y="215998"/>
                  <a:pt x="9255956" y="213143"/>
                </a:cubicBezTo>
                <a:close/>
                <a:moveTo>
                  <a:pt x="9117806" y="229531"/>
                </a:moveTo>
                <a:cubicBezTo>
                  <a:pt x="9115444" y="229704"/>
                  <a:pt x="9113046" y="229902"/>
                  <a:pt x="9110685" y="230087"/>
                </a:cubicBezTo>
                <a:cubicBezTo>
                  <a:pt x="9114105" y="229531"/>
                  <a:pt x="9117545" y="229014"/>
                  <a:pt x="9120985" y="228478"/>
                </a:cubicBezTo>
                <a:cubicBezTo>
                  <a:pt x="9119924" y="228828"/>
                  <a:pt x="9118865" y="229177"/>
                  <a:pt x="9117806" y="229531"/>
                </a:cubicBezTo>
                <a:close/>
                <a:moveTo>
                  <a:pt x="9110424" y="232042"/>
                </a:moveTo>
                <a:cubicBezTo>
                  <a:pt x="9103880" y="234260"/>
                  <a:pt x="9097336" y="236532"/>
                  <a:pt x="9090755" y="238856"/>
                </a:cubicBezTo>
                <a:cubicBezTo>
                  <a:pt x="9080381" y="238895"/>
                  <a:pt x="9069971" y="238993"/>
                  <a:pt x="9059522" y="239215"/>
                </a:cubicBezTo>
                <a:cubicBezTo>
                  <a:pt x="9069022" y="237376"/>
                  <a:pt x="9078541" y="235591"/>
                  <a:pt x="9088078" y="233911"/>
                </a:cubicBezTo>
                <a:cubicBezTo>
                  <a:pt x="9095514" y="233241"/>
                  <a:pt x="9102970" y="232617"/>
                  <a:pt x="9110424" y="232042"/>
                </a:cubicBezTo>
                <a:close/>
                <a:moveTo>
                  <a:pt x="9050915" y="239451"/>
                </a:moveTo>
                <a:cubicBezTo>
                  <a:pt x="9048107" y="239523"/>
                  <a:pt x="9045281" y="239600"/>
                  <a:pt x="9042456" y="239687"/>
                </a:cubicBezTo>
                <a:cubicBezTo>
                  <a:pt x="9044501" y="239090"/>
                  <a:pt x="9046527" y="238505"/>
                  <a:pt x="9048572" y="237915"/>
                </a:cubicBezTo>
                <a:cubicBezTo>
                  <a:pt x="9056176" y="237056"/>
                  <a:pt x="9063798" y="236249"/>
                  <a:pt x="9071421" y="235489"/>
                </a:cubicBezTo>
                <a:cubicBezTo>
                  <a:pt x="9064598" y="236764"/>
                  <a:pt x="9057756" y="238088"/>
                  <a:pt x="9050915" y="239451"/>
                </a:cubicBezTo>
                <a:close/>
                <a:moveTo>
                  <a:pt x="9042865" y="241066"/>
                </a:moveTo>
                <a:cubicBezTo>
                  <a:pt x="9037399" y="242184"/>
                  <a:pt x="9031915" y="243320"/>
                  <a:pt x="9026412" y="244495"/>
                </a:cubicBezTo>
                <a:cubicBezTo>
                  <a:pt x="9030018" y="243396"/>
                  <a:pt x="9033625" y="242310"/>
                  <a:pt x="9037231" y="241237"/>
                </a:cubicBezTo>
                <a:cubicBezTo>
                  <a:pt x="9039110" y="241176"/>
                  <a:pt x="9040987" y="241120"/>
                  <a:pt x="9042865" y="241066"/>
                </a:cubicBezTo>
                <a:close/>
                <a:moveTo>
                  <a:pt x="9006593" y="248060"/>
                </a:moveTo>
                <a:cubicBezTo>
                  <a:pt x="8997038" y="247731"/>
                  <a:pt x="8987445" y="247495"/>
                  <a:pt x="8977834" y="247309"/>
                </a:cubicBezTo>
                <a:cubicBezTo>
                  <a:pt x="8989992" y="245454"/>
                  <a:pt x="9002188" y="243719"/>
                  <a:pt x="9014402" y="242106"/>
                </a:cubicBezTo>
                <a:cubicBezTo>
                  <a:pt x="9018734" y="241914"/>
                  <a:pt x="9023066" y="241764"/>
                  <a:pt x="9027397" y="241602"/>
                </a:cubicBezTo>
                <a:cubicBezTo>
                  <a:pt x="9020481" y="243697"/>
                  <a:pt x="9013547" y="245848"/>
                  <a:pt x="9006593" y="248060"/>
                </a:cubicBezTo>
                <a:close/>
                <a:moveTo>
                  <a:pt x="9001630" y="249635"/>
                </a:moveTo>
                <a:cubicBezTo>
                  <a:pt x="9000347" y="250046"/>
                  <a:pt x="8999064" y="250449"/>
                  <a:pt x="8997782" y="250864"/>
                </a:cubicBezTo>
                <a:cubicBezTo>
                  <a:pt x="8987835" y="253158"/>
                  <a:pt x="8977834" y="255551"/>
                  <a:pt x="8967813" y="258033"/>
                </a:cubicBezTo>
                <a:cubicBezTo>
                  <a:pt x="8955989" y="256874"/>
                  <a:pt x="8944109" y="255796"/>
                  <a:pt x="8932211" y="254842"/>
                </a:cubicBezTo>
                <a:cubicBezTo>
                  <a:pt x="8944146" y="252727"/>
                  <a:pt x="8956101" y="250721"/>
                  <a:pt x="8968091" y="248828"/>
                </a:cubicBezTo>
                <a:cubicBezTo>
                  <a:pt x="8979246" y="248999"/>
                  <a:pt x="8990438" y="249267"/>
                  <a:pt x="9001630" y="249635"/>
                </a:cubicBezTo>
                <a:close/>
                <a:moveTo>
                  <a:pt x="8916650" y="255733"/>
                </a:moveTo>
                <a:cubicBezTo>
                  <a:pt x="8904827" y="257930"/>
                  <a:pt x="8892947" y="260224"/>
                  <a:pt x="8881029" y="262665"/>
                </a:cubicBezTo>
                <a:cubicBezTo>
                  <a:pt x="8868146" y="260884"/>
                  <a:pt x="8855225" y="259228"/>
                  <a:pt x="8842249" y="257661"/>
                </a:cubicBezTo>
                <a:cubicBezTo>
                  <a:pt x="8853850" y="256101"/>
                  <a:pt x="8865450" y="254616"/>
                  <a:pt x="8877070" y="253255"/>
                </a:cubicBezTo>
                <a:cubicBezTo>
                  <a:pt x="8890325" y="253954"/>
                  <a:pt x="8903507" y="254788"/>
                  <a:pt x="8916650" y="255733"/>
                </a:cubicBezTo>
                <a:close/>
                <a:moveTo>
                  <a:pt x="8837657" y="257096"/>
                </a:moveTo>
                <a:cubicBezTo>
                  <a:pt x="8825777" y="255683"/>
                  <a:pt x="8813842" y="254378"/>
                  <a:pt x="8801888" y="253145"/>
                </a:cubicBezTo>
                <a:cubicBezTo>
                  <a:pt x="8811909" y="252481"/>
                  <a:pt x="8821966" y="251888"/>
                  <a:pt x="8832024" y="251366"/>
                </a:cubicBezTo>
                <a:cubicBezTo>
                  <a:pt x="8844684" y="251766"/>
                  <a:pt x="8857271" y="252290"/>
                  <a:pt x="8869838" y="252909"/>
                </a:cubicBezTo>
                <a:cubicBezTo>
                  <a:pt x="8859148" y="254205"/>
                  <a:pt x="8848421" y="255621"/>
                  <a:pt x="8837657" y="257096"/>
                </a:cubicBezTo>
                <a:close/>
                <a:moveTo>
                  <a:pt x="8829402" y="258248"/>
                </a:moveTo>
                <a:cubicBezTo>
                  <a:pt x="8761582" y="267828"/>
                  <a:pt x="8692368" y="280926"/>
                  <a:pt x="8621499" y="297624"/>
                </a:cubicBezTo>
                <a:cubicBezTo>
                  <a:pt x="8373086" y="356154"/>
                  <a:pt x="8126290" y="453443"/>
                  <a:pt x="7896579" y="549860"/>
                </a:cubicBezTo>
                <a:cubicBezTo>
                  <a:pt x="7835266" y="575666"/>
                  <a:pt x="7772782" y="602441"/>
                  <a:pt x="7712379" y="628333"/>
                </a:cubicBezTo>
                <a:cubicBezTo>
                  <a:pt x="7657071" y="652036"/>
                  <a:pt x="7599885" y="676545"/>
                  <a:pt x="7543219" y="700477"/>
                </a:cubicBezTo>
                <a:cubicBezTo>
                  <a:pt x="7141449" y="871938"/>
                  <a:pt x="6696323" y="994442"/>
                  <a:pt x="6142385" y="1086008"/>
                </a:cubicBezTo>
                <a:cubicBezTo>
                  <a:pt x="6083972" y="1095503"/>
                  <a:pt x="6027176" y="1104518"/>
                  <a:pt x="5971738" y="1113094"/>
                </a:cubicBezTo>
                <a:cubicBezTo>
                  <a:pt x="5965212" y="1109641"/>
                  <a:pt x="5958687" y="1106193"/>
                  <a:pt x="5952198" y="1102752"/>
                </a:cubicBezTo>
                <a:cubicBezTo>
                  <a:pt x="6009626" y="1088881"/>
                  <a:pt x="6064916" y="1075265"/>
                  <a:pt x="6117268" y="1062264"/>
                </a:cubicBezTo>
                <a:cubicBezTo>
                  <a:pt x="6610340" y="938803"/>
                  <a:pt x="7059090" y="795289"/>
                  <a:pt x="7489175" y="623529"/>
                </a:cubicBezTo>
                <a:cubicBezTo>
                  <a:pt x="7607991" y="576486"/>
                  <a:pt x="7724408" y="530661"/>
                  <a:pt x="7842238" y="487178"/>
                </a:cubicBezTo>
                <a:cubicBezTo>
                  <a:pt x="8142855" y="376467"/>
                  <a:pt x="8459646" y="277787"/>
                  <a:pt x="8789246" y="254009"/>
                </a:cubicBezTo>
                <a:cubicBezTo>
                  <a:pt x="8802688" y="255305"/>
                  <a:pt x="8816072" y="256726"/>
                  <a:pt x="8829402" y="258248"/>
                </a:cubicBezTo>
                <a:close/>
                <a:moveTo>
                  <a:pt x="5946975" y="1102097"/>
                </a:moveTo>
                <a:cubicBezTo>
                  <a:pt x="5941583" y="1103399"/>
                  <a:pt x="5936155" y="1104704"/>
                  <a:pt x="5930726" y="1106009"/>
                </a:cubicBezTo>
                <a:cubicBezTo>
                  <a:pt x="5924219" y="1103004"/>
                  <a:pt x="5917750" y="1100009"/>
                  <a:pt x="5911261" y="1097014"/>
                </a:cubicBezTo>
                <a:cubicBezTo>
                  <a:pt x="5916634" y="1095243"/>
                  <a:pt x="5921988" y="1093473"/>
                  <a:pt x="5927361" y="1091701"/>
                </a:cubicBezTo>
                <a:cubicBezTo>
                  <a:pt x="5933887" y="1095157"/>
                  <a:pt x="5940431" y="1098624"/>
                  <a:pt x="5946975" y="1102097"/>
                </a:cubicBezTo>
                <a:close/>
                <a:moveTo>
                  <a:pt x="5908789" y="1095869"/>
                </a:moveTo>
                <a:cubicBezTo>
                  <a:pt x="5907394" y="1095224"/>
                  <a:pt x="5905981" y="1094577"/>
                  <a:pt x="5904587" y="1093934"/>
                </a:cubicBezTo>
                <a:cubicBezTo>
                  <a:pt x="5899456" y="1091560"/>
                  <a:pt x="5894381" y="1089217"/>
                  <a:pt x="5889287" y="1086858"/>
                </a:cubicBezTo>
                <a:cubicBezTo>
                  <a:pt x="5894641" y="1084592"/>
                  <a:pt x="5900014" y="1082326"/>
                  <a:pt x="5905386" y="1080052"/>
                </a:cubicBezTo>
                <a:cubicBezTo>
                  <a:pt x="5906539" y="1080664"/>
                  <a:pt x="5907673" y="1081264"/>
                  <a:pt x="5908826" y="1081876"/>
                </a:cubicBezTo>
                <a:cubicBezTo>
                  <a:pt x="5914236" y="1084742"/>
                  <a:pt x="5919646" y="1087617"/>
                  <a:pt x="5925074" y="1090495"/>
                </a:cubicBezTo>
                <a:cubicBezTo>
                  <a:pt x="5919664" y="1092287"/>
                  <a:pt x="5914236" y="1094077"/>
                  <a:pt x="5908789" y="1095869"/>
                </a:cubicBezTo>
                <a:close/>
                <a:moveTo>
                  <a:pt x="5903806" y="1095624"/>
                </a:moveTo>
                <a:cubicBezTo>
                  <a:pt x="5904606" y="1095988"/>
                  <a:pt x="5905405" y="1096356"/>
                  <a:pt x="5906186" y="1096721"/>
                </a:cubicBezTo>
                <a:cubicBezTo>
                  <a:pt x="5900664" y="1098535"/>
                  <a:pt x="5895143" y="1100350"/>
                  <a:pt x="5889603" y="1102164"/>
                </a:cubicBezTo>
                <a:cubicBezTo>
                  <a:pt x="5886517" y="1100956"/>
                  <a:pt x="5883430" y="1099742"/>
                  <a:pt x="5880344" y="1098535"/>
                </a:cubicBezTo>
                <a:cubicBezTo>
                  <a:pt x="5877091" y="1097254"/>
                  <a:pt x="5873875" y="1095996"/>
                  <a:pt x="5870621" y="1094720"/>
                </a:cubicBezTo>
                <a:cubicBezTo>
                  <a:pt x="5876068" y="1092430"/>
                  <a:pt x="5881515" y="1090136"/>
                  <a:pt x="5886963" y="1087836"/>
                </a:cubicBezTo>
                <a:cubicBezTo>
                  <a:pt x="5892577" y="1090429"/>
                  <a:pt x="5898155" y="1093010"/>
                  <a:pt x="5903806" y="1095624"/>
                </a:cubicBezTo>
                <a:close/>
                <a:moveTo>
                  <a:pt x="5868409" y="1093850"/>
                </a:moveTo>
                <a:cubicBezTo>
                  <a:pt x="5795030" y="1065058"/>
                  <a:pt x="5725332" y="1037752"/>
                  <a:pt x="5656192" y="1011583"/>
                </a:cubicBezTo>
                <a:cubicBezTo>
                  <a:pt x="5577217" y="981692"/>
                  <a:pt x="5496105" y="950692"/>
                  <a:pt x="5417651" y="920710"/>
                </a:cubicBezTo>
                <a:cubicBezTo>
                  <a:pt x="5151576" y="819036"/>
                  <a:pt x="4876466" y="713900"/>
                  <a:pt x="4596540" y="617604"/>
                </a:cubicBezTo>
                <a:cubicBezTo>
                  <a:pt x="4176030" y="473551"/>
                  <a:pt x="3678143" y="316734"/>
                  <a:pt x="3173583" y="245850"/>
                </a:cubicBezTo>
                <a:cubicBezTo>
                  <a:pt x="2989438" y="220107"/>
                  <a:pt x="2818661" y="208160"/>
                  <a:pt x="2651528" y="209307"/>
                </a:cubicBezTo>
                <a:cubicBezTo>
                  <a:pt x="2520926" y="210205"/>
                  <a:pt x="2391681" y="219060"/>
                  <a:pt x="2261878" y="236071"/>
                </a:cubicBezTo>
                <a:cubicBezTo>
                  <a:pt x="2240127" y="223905"/>
                  <a:pt x="2218654" y="212765"/>
                  <a:pt x="2197312" y="202581"/>
                </a:cubicBezTo>
                <a:cubicBezTo>
                  <a:pt x="2337414" y="174128"/>
                  <a:pt x="2476140" y="155745"/>
                  <a:pt x="2615796" y="147031"/>
                </a:cubicBezTo>
                <a:cubicBezTo>
                  <a:pt x="2788469" y="136256"/>
                  <a:pt x="2969620" y="140346"/>
                  <a:pt x="3154229" y="159184"/>
                </a:cubicBezTo>
                <a:cubicBezTo>
                  <a:pt x="3580689" y="202853"/>
                  <a:pt x="4040594" y="322207"/>
                  <a:pt x="4601597" y="534792"/>
                </a:cubicBezTo>
                <a:cubicBezTo>
                  <a:pt x="4961947" y="671620"/>
                  <a:pt x="5312760" y="828839"/>
                  <a:pt x="5652028" y="980876"/>
                </a:cubicBezTo>
                <a:lnTo>
                  <a:pt x="5672329" y="989971"/>
                </a:lnTo>
                <a:cubicBezTo>
                  <a:pt x="5741469" y="1020704"/>
                  <a:pt x="5811427" y="1052941"/>
                  <a:pt x="5884899" y="1086882"/>
                </a:cubicBezTo>
                <a:cubicBezTo>
                  <a:pt x="5879415" y="1089202"/>
                  <a:pt x="5873912" y="1091525"/>
                  <a:pt x="5868409" y="1093850"/>
                </a:cubicBezTo>
                <a:close/>
                <a:moveTo>
                  <a:pt x="2259276" y="236413"/>
                </a:moveTo>
                <a:cubicBezTo>
                  <a:pt x="2234066" y="239739"/>
                  <a:pt x="2208819" y="243366"/>
                  <a:pt x="2183536" y="247311"/>
                </a:cubicBezTo>
                <a:cubicBezTo>
                  <a:pt x="2161505" y="237627"/>
                  <a:pt x="2138992" y="228536"/>
                  <a:pt x="2116069" y="220185"/>
                </a:cubicBezTo>
                <a:cubicBezTo>
                  <a:pt x="2142356" y="214139"/>
                  <a:pt x="2168570" y="208445"/>
                  <a:pt x="2194765" y="203105"/>
                </a:cubicBezTo>
                <a:cubicBezTo>
                  <a:pt x="2216702" y="213531"/>
                  <a:pt x="2238231" y="224680"/>
                  <a:pt x="2259276" y="236413"/>
                </a:cubicBezTo>
                <a:close/>
                <a:moveTo>
                  <a:pt x="2180134" y="247835"/>
                </a:moveTo>
                <a:cubicBezTo>
                  <a:pt x="2154943" y="251793"/>
                  <a:pt x="2129715" y="256069"/>
                  <a:pt x="2104431" y="260646"/>
                </a:cubicBezTo>
                <a:cubicBezTo>
                  <a:pt x="2080764" y="252879"/>
                  <a:pt x="2057470" y="246023"/>
                  <a:pt x="2034417" y="240042"/>
                </a:cubicBezTo>
                <a:cubicBezTo>
                  <a:pt x="2060593" y="233323"/>
                  <a:pt x="2086695" y="226967"/>
                  <a:pt x="2112741" y="220949"/>
                </a:cubicBezTo>
                <a:cubicBezTo>
                  <a:pt x="2135627" y="229216"/>
                  <a:pt x="2158103" y="238226"/>
                  <a:pt x="2180134" y="247835"/>
                </a:cubicBezTo>
                <a:close/>
                <a:moveTo>
                  <a:pt x="2100304" y="261405"/>
                </a:moveTo>
                <a:cubicBezTo>
                  <a:pt x="2075299" y="265967"/>
                  <a:pt x="2050238" y="270834"/>
                  <a:pt x="2025121" y="276005"/>
                </a:cubicBezTo>
                <a:cubicBezTo>
                  <a:pt x="2000600" y="270533"/>
                  <a:pt x="1976506" y="265908"/>
                  <a:pt x="1952672" y="262089"/>
                </a:cubicBezTo>
                <a:cubicBezTo>
                  <a:pt x="1978588" y="254764"/>
                  <a:pt x="2004430" y="247770"/>
                  <a:pt x="2030178" y="241128"/>
                </a:cubicBezTo>
                <a:cubicBezTo>
                  <a:pt x="2053975" y="247177"/>
                  <a:pt x="2077362" y="253989"/>
                  <a:pt x="2100304" y="261405"/>
                </a:cubicBezTo>
                <a:close/>
                <a:moveTo>
                  <a:pt x="2021849" y="276679"/>
                </a:moveTo>
                <a:cubicBezTo>
                  <a:pt x="1996250" y="281974"/>
                  <a:pt x="1970575" y="287577"/>
                  <a:pt x="1944827" y="293508"/>
                </a:cubicBezTo>
                <a:cubicBezTo>
                  <a:pt x="1921142" y="290604"/>
                  <a:pt x="1897847" y="288360"/>
                  <a:pt x="1874776" y="286767"/>
                </a:cubicBezTo>
                <a:cubicBezTo>
                  <a:pt x="1873251" y="286661"/>
                  <a:pt x="1871727" y="286575"/>
                  <a:pt x="1870202" y="286475"/>
                </a:cubicBezTo>
                <a:cubicBezTo>
                  <a:pt x="1896750" y="278288"/>
                  <a:pt x="1923205" y="270453"/>
                  <a:pt x="1949567" y="262976"/>
                </a:cubicBezTo>
                <a:cubicBezTo>
                  <a:pt x="1973996" y="266817"/>
                  <a:pt x="1998090" y="271424"/>
                  <a:pt x="2021849" y="276679"/>
                </a:cubicBezTo>
                <a:close/>
                <a:moveTo>
                  <a:pt x="1938710" y="294917"/>
                </a:moveTo>
                <a:cubicBezTo>
                  <a:pt x="1923466" y="298457"/>
                  <a:pt x="1908184" y="302101"/>
                  <a:pt x="1892883" y="305865"/>
                </a:cubicBezTo>
                <a:cubicBezTo>
                  <a:pt x="1883104" y="308266"/>
                  <a:pt x="1873344" y="310705"/>
                  <a:pt x="1863621" y="313179"/>
                </a:cubicBezTo>
                <a:cubicBezTo>
                  <a:pt x="1843866" y="312651"/>
                  <a:pt x="1824344" y="312504"/>
                  <a:pt x="1804977" y="312748"/>
                </a:cubicBezTo>
                <a:cubicBezTo>
                  <a:pt x="1799041" y="312822"/>
                  <a:pt x="1793129" y="312945"/>
                  <a:pt x="1787229" y="313092"/>
                </a:cubicBezTo>
                <a:cubicBezTo>
                  <a:pt x="1802397" y="308039"/>
                  <a:pt x="1817573" y="303062"/>
                  <a:pt x="1832766" y="298208"/>
                </a:cubicBezTo>
                <a:cubicBezTo>
                  <a:pt x="1843251" y="294856"/>
                  <a:pt x="1853712" y="291580"/>
                  <a:pt x="1864160" y="288338"/>
                </a:cubicBezTo>
                <a:cubicBezTo>
                  <a:pt x="1889388" y="289834"/>
                  <a:pt x="1914263" y="292067"/>
                  <a:pt x="1938710" y="294917"/>
                </a:cubicBezTo>
                <a:close/>
                <a:moveTo>
                  <a:pt x="1856516" y="315012"/>
                </a:moveTo>
                <a:cubicBezTo>
                  <a:pt x="1831261" y="321484"/>
                  <a:pt x="1806139" y="328188"/>
                  <a:pt x="1781157" y="335159"/>
                </a:cubicBezTo>
                <a:cubicBezTo>
                  <a:pt x="1765732" y="336158"/>
                  <a:pt x="1750420" y="337355"/>
                  <a:pt x="1735185" y="338749"/>
                </a:cubicBezTo>
                <a:cubicBezTo>
                  <a:pt x="1724657" y="339712"/>
                  <a:pt x="1714192" y="340783"/>
                  <a:pt x="1703775" y="341936"/>
                </a:cubicBezTo>
                <a:cubicBezTo>
                  <a:pt x="1729280" y="332798"/>
                  <a:pt x="1754802" y="323936"/>
                  <a:pt x="1780357" y="315369"/>
                </a:cubicBezTo>
                <a:cubicBezTo>
                  <a:pt x="1806115" y="314572"/>
                  <a:pt x="1831514" y="314486"/>
                  <a:pt x="1856516" y="315012"/>
                </a:cubicBezTo>
                <a:close/>
                <a:moveTo>
                  <a:pt x="1772880" y="337494"/>
                </a:moveTo>
                <a:cubicBezTo>
                  <a:pt x="1747453" y="344656"/>
                  <a:pt x="1722154" y="352062"/>
                  <a:pt x="1696990" y="359752"/>
                </a:cubicBezTo>
                <a:cubicBezTo>
                  <a:pt x="1686404" y="361358"/>
                  <a:pt x="1675861" y="363012"/>
                  <a:pt x="1665405" y="364771"/>
                </a:cubicBezTo>
                <a:cubicBezTo>
                  <a:pt x="1650151" y="367339"/>
                  <a:pt x="1635042" y="370112"/>
                  <a:pt x="1620015" y="373007"/>
                </a:cubicBezTo>
                <a:cubicBezTo>
                  <a:pt x="1645381" y="363273"/>
                  <a:pt x="1670752" y="353812"/>
                  <a:pt x="1696144" y="344656"/>
                </a:cubicBezTo>
                <a:cubicBezTo>
                  <a:pt x="1722086" y="341620"/>
                  <a:pt x="1747678" y="339264"/>
                  <a:pt x="1772880" y="337494"/>
                </a:cubicBezTo>
                <a:close/>
                <a:moveTo>
                  <a:pt x="1695127" y="362267"/>
                </a:moveTo>
                <a:cubicBezTo>
                  <a:pt x="1717178" y="358900"/>
                  <a:pt x="1739459" y="355829"/>
                  <a:pt x="1762043" y="353118"/>
                </a:cubicBezTo>
                <a:cubicBezTo>
                  <a:pt x="1741736" y="357762"/>
                  <a:pt x="1721554" y="362576"/>
                  <a:pt x="1701507" y="367582"/>
                </a:cubicBezTo>
                <a:cubicBezTo>
                  <a:pt x="1678109" y="372163"/>
                  <a:pt x="1654994" y="377064"/>
                  <a:pt x="1632098" y="382236"/>
                </a:cubicBezTo>
                <a:cubicBezTo>
                  <a:pt x="1653027" y="375398"/>
                  <a:pt x="1674030" y="368729"/>
                  <a:pt x="1695127" y="362267"/>
                </a:cubicBezTo>
                <a:close/>
                <a:moveTo>
                  <a:pt x="1709793" y="357835"/>
                </a:moveTo>
                <a:cubicBezTo>
                  <a:pt x="1733700" y="350625"/>
                  <a:pt x="1757712" y="343633"/>
                  <a:pt x="1781854" y="336896"/>
                </a:cubicBezTo>
                <a:cubicBezTo>
                  <a:pt x="1805942" y="335330"/>
                  <a:pt x="1829668" y="334293"/>
                  <a:pt x="1852994" y="333711"/>
                </a:cubicBezTo>
                <a:cubicBezTo>
                  <a:pt x="1828977" y="338480"/>
                  <a:pt x="1805124" y="343460"/>
                  <a:pt x="1781475" y="348710"/>
                </a:cubicBezTo>
                <a:cubicBezTo>
                  <a:pt x="1757215" y="351380"/>
                  <a:pt x="1733333" y="354418"/>
                  <a:pt x="1709793" y="357835"/>
                </a:cubicBezTo>
                <a:close/>
                <a:moveTo>
                  <a:pt x="1863751" y="333471"/>
                </a:moveTo>
                <a:cubicBezTo>
                  <a:pt x="1885150" y="333060"/>
                  <a:pt x="1906213" y="333029"/>
                  <a:pt x="1926924" y="333302"/>
                </a:cubicBezTo>
                <a:cubicBezTo>
                  <a:pt x="1904893" y="335765"/>
                  <a:pt x="1883142" y="338454"/>
                  <a:pt x="1861595" y="341341"/>
                </a:cubicBezTo>
                <a:cubicBezTo>
                  <a:pt x="1840224" y="342929"/>
                  <a:pt x="1819196" y="344810"/>
                  <a:pt x="1798424" y="346931"/>
                </a:cubicBezTo>
                <a:cubicBezTo>
                  <a:pt x="1820049" y="342248"/>
                  <a:pt x="1841812" y="337751"/>
                  <a:pt x="1863751" y="333471"/>
                </a:cubicBezTo>
                <a:close/>
                <a:moveTo>
                  <a:pt x="1873567" y="331579"/>
                </a:moveTo>
                <a:cubicBezTo>
                  <a:pt x="1896248" y="327221"/>
                  <a:pt x="1919115" y="323084"/>
                  <a:pt x="1942131" y="319149"/>
                </a:cubicBezTo>
                <a:cubicBezTo>
                  <a:pt x="1964440" y="320816"/>
                  <a:pt x="1986340" y="322897"/>
                  <a:pt x="2007832" y="325310"/>
                </a:cubicBezTo>
                <a:cubicBezTo>
                  <a:pt x="1985225" y="327266"/>
                  <a:pt x="1962897" y="329439"/>
                  <a:pt x="1940792" y="331811"/>
                </a:cubicBezTo>
                <a:cubicBezTo>
                  <a:pt x="1917981" y="331356"/>
                  <a:pt x="1895598" y="331278"/>
                  <a:pt x="1873567" y="331579"/>
                </a:cubicBezTo>
                <a:close/>
                <a:moveTo>
                  <a:pt x="2014432" y="326589"/>
                </a:moveTo>
                <a:cubicBezTo>
                  <a:pt x="2015305" y="326513"/>
                  <a:pt x="2016198" y="326446"/>
                  <a:pt x="2017071" y="326371"/>
                </a:cubicBezTo>
                <a:cubicBezTo>
                  <a:pt x="2037150" y="328723"/>
                  <a:pt x="2056819" y="331350"/>
                  <a:pt x="2076117" y="334187"/>
                </a:cubicBezTo>
                <a:cubicBezTo>
                  <a:pt x="2075726" y="334185"/>
                  <a:pt x="2075354" y="334181"/>
                  <a:pt x="2074964" y="334181"/>
                </a:cubicBezTo>
                <a:cubicBezTo>
                  <a:pt x="2054923" y="334120"/>
                  <a:pt x="2035198" y="334258"/>
                  <a:pt x="2015733" y="334568"/>
                </a:cubicBezTo>
                <a:cubicBezTo>
                  <a:pt x="1995134" y="333477"/>
                  <a:pt x="1974944" y="332672"/>
                  <a:pt x="1955089" y="332144"/>
                </a:cubicBezTo>
                <a:cubicBezTo>
                  <a:pt x="1974665" y="330130"/>
                  <a:pt x="1994446" y="328279"/>
                  <a:pt x="2014432" y="326589"/>
                </a:cubicBezTo>
                <a:close/>
                <a:moveTo>
                  <a:pt x="2026162" y="325626"/>
                </a:moveTo>
                <a:cubicBezTo>
                  <a:pt x="2048026" y="323837"/>
                  <a:pt x="2069870" y="322263"/>
                  <a:pt x="2091733" y="320898"/>
                </a:cubicBezTo>
                <a:cubicBezTo>
                  <a:pt x="2112388" y="325431"/>
                  <a:pt x="2132615" y="330249"/>
                  <a:pt x="2152396" y="335273"/>
                </a:cubicBezTo>
                <a:cubicBezTo>
                  <a:pt x="2131109" y="334730"/>
                  <a:pt x="2109878" y="334393"/>
                  <a:pt x="2088703" y="334254"/>
                </a:cubicBezTo>
                <a:cubicBezTo>
                  <a:pt x="2067416" y="331006"/>
                  <a:pt x="2046575" y="328130"/>
                  <a:pt x="2026162" y="325626"/>
                </a:cubicBezTo>
                <a:close/>
                <a:moveTo>
                  <a:pt x="2168588" y="337591"/>
                </a:moveTo>
                <a:cubicBezTo>
                  <a:pt x="2189596" y="338229"/>
                  <a:pt x="2210679" y="339063"/>
                  <a:pt x="2231817" y="340097"/>
                </a:cubicBezTo>
                <a:cubicBezTo>
                  <a:pt x="2250519" y="347069"/>
                  <a:pt x="2268924" y="354232"/>
                  <a:pt x="2287050" y="361501"/>
                </a:cubicBezTo>
                <a:cubicBezTo>
                  <a:pt x="2266768" y="358655"/>
                  <a:pt x="2246597" y="356007"/>
                  <a:pt x="2226500" y="353546"/>
                </a:cubicBezTo>
                <a:cubicBezTo>
                  <a:pt x="2206774" y="347857"/>
                  <a:pt x="2187496" y="342542"/>
                  <a:pt x="2168588" y="337591"/>
                </a:cubicBezTo>
                <a:close/>
                <a:moveTo>
                  <a:pt x="2294227" y="364392"/>
                </a:moveTo>
                <a:cubicBezTo>
                  <a:pt x="2301905" y="367498"/>
                  <a:pt x="2309527" y="370620"/>
                  <a:pt x="2317112" y="373754"/>
                </a:cubicBezTo>
                <a:cubicBezTo>
                  <a:pt x="2326333" y="377571"/>
                  <a:pt x="2335536" y="381464"/>
                  <a:pt x="2344738" y="385359"/>
                </a:cubicBezTo>
                <a:cubicBezTo>
                  <a:pt x="2326519" y="380988"/>
                  <a:pt x="2308467" y="376807"/>
                  <a:pt x="2290564" y="372801"/>
                </a:cubicBezTo>
                <a:cubicBezTo>
                  <a:pt x="2279428" y="369332"/>
                  <a:pt x="2268274" y="365913"/>
                  <a:pt x="2257100" y="362559"/>
                </a:cubicBezTo>
                <a:cubicBezTo>
                  <a:pt x="2250593" y="360599"/>
                  <a:pt x="2244161" y="358694"/>
                  <a:pt x="2237747" y="356814"/>
                </a:cubicBezTo>
                <a:cubicBezTo>
                  <a:pt x="2256487" y="359175"/>
                  <a:pt x="2275301" y="361698"/>
                  <a:pt x="2294227" y="364392"/>
                </a:cubicBezTo>
                <a:close/>
                <a:moveTo>
                  <a:pt x="2317819" y="372038"/>
                </a:moveTo>
                <a:cubicBezTo>
                  <a:pt x="2312446" y="369819"/>
                  <a:pt x="2307129" y="367643"/>
                  <a:pt x="2301830" y="365491"/>
                </a:cubicBezTo>
                <a:cubicBezTo>
                  <a:pt x="2321630" y="368352"/>
                  <a:pt x="2341522" y="371399"/>
                  <a:pt x="2361563" y="374637"/>
                </a:cubicBezTo>
                <a:cubicBezTo>
                  <a:pt x="2366973" y="377482"/>
                  <a:pt x="2372328" y="380326"/>
                  <a:pt x="2377645" y="383165"/>
                </a:cubicBezTo>
                <a:cubicBezTo>
                  <a:pt x="2389543" y="389518"/>
                  <a:pt x="2401367" y="395952"/>
                  <a:pt x="2413154" y="402422"/>
                </a:cubicBezTo>
                <a:cubicBezTo>
                  <a:pt x="2393819" y="397415"/>
                  <a:pt x="2374744" y="392628"/>
                  <a:pt x="2355856" y="388038"/>
                </a:cubicBezTo>
                <a:cubicBezTo>
                  <a:pt x="2343214" y="382635"/>
                  <a:pt x="2330535" y="377294"/>
                  <a:pt x="2317819" y="372038"/>
                </a:cubicBezTo>
                <a:close/>
                <a:moveTo>
                  <a:pt x="2419772" y="406073"/>
                </a:moveTo>
                <a:cubicBezTo>
                  <a:pt x="2435760" y="414889"/>
                  <a:pt x="2451674" y="423792"/>
                  <a:pt x="2467532" y="432814"/>
                </a:cubicBezTo>
                <a:cubicBezTo>
                  <a:pt x="2450261" y="426516"/>
                  <a:pt x="2433064" y="420358"/>
                  <a:pt x="2415905" y="414344"/>
                </a:cubicBezTo>
                <a:cubicBezTo>
                  <a:pt x="2399340" y="406926"/>
                  <a:pt x="2382720" y="399633"/>
                  <a:pt x="2366062" y="392455"/>
                </a:cubicBezTo>
                <a:cubicBezTo>
                  <a:pt x="2383780" y="396813"/>
                  <a:pt x="2401664" y="401349"/>
                  <a:pt x="2419772" y="406073"/>
                </a:cubicBezTo>
                <a:close/>
                <a:moveTo>
                  <a:pt x="2427078" y="407990"/>
                </a:moveTo>
                <a:cubicBezTo>
                  <a:pt x="2445688" y="412883"/>
                  <a:pt x="2464539" y="417977"/>
                  <a:pt x="2483651" y="423279"/>
                </a:cubicBezTo>
                <a:cubicBezTo>
                  <a:pt x="2499732" y="434311"/>
                  <a:pt x="2515757" y="445482"/>
                  <a:pt x="2531746" y="456765"/>
                </a:cubicBezTo>
                <a:cubicBezTo>
                  <a:pt x="2513675" y="449883"/>
                  <a:pt x="2495716" y="443155"/>
                  <a:pt x="2477832" y="436581"/>
                </a:cubicBezTo>
                <a:cubicBezTo>
                  <a:pt x="2460988" y="426936"/>
                  <a:pt x="2444089" y="417402"/>
                  <a:pt x="2427078" y="407990"/>
                </a:cubicBezTo>
                <a:close/>
                <a:moveTo>
                  <a:pt x="2537918" y="461117"/>
                </a:moveTo>
                <a:cubicBezTo>
                  <a:pt x="2552754" y="471629"/>
                  <a:pt x="2567534" y="482237"/>
                  <a:pt x="2582276" y="492914"/>
                </a:cubicBezTo>
                <a:cubicBezTo>
                  <a:pt x="2566325" y="485033"/>
                  <a:pt x="2550355" y="477213"/>
                  <a:pt x="2534386" y="469507"/>
                </a:cubicBezTo>
                <a:cubicBezTo>
                  <a:pt x="2518825" y="460299"/>
                  <a:pt x="2503208" y="451179"/>
                  <a:pt x="2487555" y="442158"/>
                </a:cubicBezTo>
                <a:cubicBezTo>
                  <a:pt x="2504268" y="448345"/>
                  <a:pt x="2521056" y="454663"/>
                  <a:pt x="2537918" y="461117"/>
                </a:cubicBezTo>
                <a:close/>
                <a:moveTo>
                  <a:pt x="2544852" y="463774"/>
                </a:moveTo>
                <a:cubicBezTo>
                  <a:pt x="2562477" y="470541"/>
                  <a:pt x="2580213" y="477457"/>
                  <a:pt x="2598060" y="484518"/>
                </a:cubicBezTo>
                <a:cubicBezTo>
                  <a:pt x="2613007" y="497301"/>
                  <a:pt x="2627899" y="510168"/>
                  <a:pt x="2642697" y="523102"/>
                </a:cubicBezTo>
                <a:cubicBezTo>
                  <a:pt x="2625854" y="514576"/>
                  <a:pt x="2609010" y="506147"/>
                  <a:pt x="2592167" y="497799"/>
                </a:cubicBezTo>
                <a:cubicBezTo>
                  <a:pt x="2576457" y="486370"/>
                  <a:pt x="2560692" y="475023"/>
                  <a:pt x="2544852" y="463774"/>
                </a:cubicBezTo>
                <a:close/>
                <a:moveTo>
                  <a:pt x="2648442" y="528099"/>
                </a:moveTo>
                <a:cubicBezTo>
                  <a:pt x="2662162" y="540124"/>
                  <a:pt x="2675845" y="552199"/>
                  <a:pt x="2689472" y="564301"/>
                </a:cubicBezTo>
                <a:cubicBezTo>
                  <a:pt x="2674469" y="554889"/>
                  <a:pt x="2659485" y="545556"/>
                  <a:pt x="2644519" y="536286"/>
                </a:cubicBezTo>
                <a:cubicBezTo>
                  <a:pt x="2630055" y="525550"/>
                  <a:pt x="2615554" y="514862"/>
                  <a:pt x="2600997" y="504234"/>
                </a:cubicBezTo>
                <a:cubicBezTo>
                  <a:pt x="2616800" y="512101"/>
                  <a:pt x="2632602" y="520077"/>
                  <a:pt x="2648442" y="528099"/>
                </a:cubicBezTo>
                <a:close/>
                <a:moveTo>
                  <a:pt x="2655116" y="531488"/>
                </a:moveTo>
                <a:cubicBezTo>
                  <a:pt x="2731283" y="570189"/>
                  <a:pt x="2807915" y="610543"/>
                  <a:pt x="2886295" y="651854"/>
                </a:cubicBezTo>
                <a:lnTo>
                  <a:pt x="2937569" y="678883"/>
                </a:lnTo>
                <a:cubicBezTo>
                  <a:pt x="3056552" y="741636"/>
                  <a:pt x="3179606" y="806522"/>
                  <a:pt x="3306936" y="867186"/>
                </a:cubicBezTo>
                <a:cubicBezTo>
                  <a:pt x="3725792" y="1067341"/>
                  <a:pt x="4146191" y="1183132"/>
                  <a:pt x="4556421" y="1211338"/>
                </a:cubicBezTo>
                <a:cubicBezTo>
                  <a:pt x="4865069" y="1233253"/>
                  <a:pt x="5186174" y="1221916"/>
                  <a:pt x="5538083" y="1176692"/>
                </a:cubicBezTo>
                <a:cubicBezTo>
                  <a:pt x="5601163" y="1168584"/>
                  <a:pt x="5665543" y="1159893"/>
                  <a:pt x="5731616" y="1150558"/>
                </a:cubicBezTo>
                <a:cubicBezTo>
                  <a:pt x="5727954" y="1152049"/>
                  <a:pt x="5724291" y="1153542"/>
                  <a:pt x="5720610" y="1155031"/>
                </a:cubicBezTo>
                <a:cubicBezTo>
                  <a:pt x="5655151" y="1169787"/>
                  <a:pt x="5588298" y="1184314"/>
                  <a:pt x="5520942" y="1198191"/>
                </a:cubicBezTo>
                <a:cubicBezTo>
                  <a:pt x="5166709" y="1271153"/>
                  <a:pt x="4849397" y="1302499"/>
                  <a:pt x="4550844" y="1294044"/>
                </a:cubicBezTo>
                <a:cubicBezTo>
                  <a:pt x="4136561" y="1283003"/>
                  <a:pt x="3724770" y="1168608"/>
                  <a:pt x="3326903" y="954040"/>
                </a:cubicBezTo>
                <a:cubicBezTo>
                  <a:pt x="3187303" y="878921"/>
                  <a:pt x="3053206" y="795142"/>
                  <a:pt x="2938480" y="722515"/>
                </a:cubicBezTo>
                <a:cubicBezTo>
                  <a:pt x="2904161" y="700791"/>
                  <a:pt x="2869619" y="678748"/>
                  <a:pt x="2836211" y="657429"/>
                </a:cubicBezTo>
                <a:cubicBezTo>
                  <a:pt x="2789845" y="627836"/>
                  <a:pt x="2744260" y="598747"/>
                  <a:pt x="2698953" y="570262"/>
                </a:cubicBezTo>
                <a:cubicBezTo>
                  <a:pt x="2684397" y="557302"/>
                  <a:pt x="2669784" y="544370"/>
                  <a:pt x="2655116" y="531488"/>
                </a:cubicBezTo>
                <a:close/>
                <a:moveTo>
                  <a:pt x="2835226" y="658998"/>
                </a:moveTo>
                <a:cubicBezTo>
                  <a:pt x="2868615" y="680315"/>
                  <a:pt x="2903157" y="702362"/>
                  <a:pt x="2937477" y="724086"/>
                </a:cubicBezTo>
                <a:cubicBezTo>
                  <a:pt x="3052239" y="796732"/>
                  <a:pt x="3186373" y="880529"/>
                  <a:pt x="3326011" y="955678"/>
                </a:cubicBezTo>
                <a:cubicBezTo>
                  <a:pt x="3518651" y="1059563"/>
                  <a:pt x="3717612" y="1141003"/>
                  <a:pt x="3917354" y="1197731"/>
                </a:cubicBezTo>
                <a:cubicBezTo>
                  <a:pt x="4126968" y="1257256"/>
                  <a:pt x="4340077" y="1290287"/>
                  <a:pt x="4550788" y="1295903"/>
                </a:cubicBezTo>
                <a:cubicBezTo>
                  <a:pt x="4582467" y="1296801"/>
                  <a:pt x="4614332" y="1297253"/>
                  <a:pt x="4646476" y="1297253"/>
                </a:cubicBezTo>
                <a:cubicBezTo>
                  <a:pt x="4917217" y="1297249"/>
                  <a:pt x="5204542" y="1265263"/>
                  <a:pt x="5521314" y="1200014"/>
                </a:cubicBezTo>
                <a:cubicBezTo>
                  <a:pt x="5584896" y="1186919"/>
                  <a:pt x="5647994" y="1173241"/>
                  <a:pt x="5709920" y="1159341"/>
                </a:cubicBezTo>
                <a:cubicBezTo>
                  <a:pt x="5708507" y="1159910"/>
                  <a:pt x="5707095" y="1160481"/>
                  <a:pt x="5705682" y="1161049"/>
                </a:cubicBezTo>
                <a:cubicBezTo>
                  <a:pt x="5639144" y="1181784"/>
                  <a:pt x="5571808" y="1202091"/>
                  <a:pt x="5504025" y="1221539"/>
                </a:cubicBezTo>
                <a:cubicBezTo>
                  <a:pt x="5140737" y="1324245"/>
                  <a:pt x="4836030" y="1374153"/>
                  <a:pt x="4545118" y="1378603"/>
                </a:cubicBezTo>
                <a:cubicBezTo>
                  <a:pt x="4129180" y="1385382"/>
                  <a:pt x="3725736" y="1272311"/>
                  <a:pt x="3346070" y="1042574"/>
                </a:cubicBezTo>
                <a:cubicBezTo>
                  <a:pt x="3207270" y="958682"/>
                  <a:pt x="3080256" y="866145"/>
                  <a:pt x="2974342" y="786687"/>
                </a:cubicBezTo>
                <a:cubicBezTo>
                  <a:pt x="2923924" y="748862"/>
                  <a:pt x="2873337" y="710116"/>
                  <a:pt x="2824424" y="672648"/>
                </a:cubicBezTo>
                <a:cubicBezTo>
                  <a:pt x="2799066" y="653220"/>
                  <a:pt x="2773522" y="633657"/>
                  <a:pt x="2747811" y="614079"/>
                </a:cubicBezTo>
                <a:cubicBezTo>
                  <a:pt x="2734369" y="601959"/>
                  <a:pt x="2720891" y="589840"/>
                  <a:pt x="2707338" y="577737"/>
                </a:cubicBezTo>
                <a:cubicBezTo>
                  <a:pt x="2749558" y="604337"/>
                  <a:pt x="2792039" y="631445"/>
                  <a:pt x="2835226" y="658998"/>
                </a:cubicBezTo>
                <a:close/>
                <a:moveTo>
                  <a:pt x="5729962" y="1152916"/>
                </a:moveTo>
                <a:cubicBezTo>
                  <a:pt x="5732657" y="1151828"/>
                  <a:pt x="5735334" y="1150746"/>
                  <a:pt x="5738011" y="1149655"/>
                </a:cubicBezTo>
                <a:cubicBezTo>
                  <a:pt x="5740447" y="1149311"/>
                  <a:pt x="5742882" y="1148963"/>
                  <a:pt x="5745318" y="1148618"/>
                </a:cubicBezTo>
                <a:cubicBezTo>
                  <a:pt x="5742250" y="1149588"/>
                  <a:pt x="5739183" y="1150562"/>
                  <a:pt x="5736096" y="1151531"/>
                </a:cubicBezTo>
                <a:cubicBezTo>
                  <a:pt x="5734052" y="1151994"/>
                  <a:pt x="5732006" y="1152455"/>
                  <a:pt x="5729962" y="1152916"/>
                </a:cubicBezTo>
                <a:close/>
                <a:moveTo>
                  <a:pt x="5767422" y="1143585"/>
                </a:moveTo>
                <a:cubicBezTo>
                  <a:pt x="5770230" y="1142693"/>
                  <a:pt x="5773018" y="1141795"/>
                  <a:pt x="5775826" y="1140900"/>
                </a:cubicBezTo>
                <a:cubicBezTo>
                  <a:pt x="5778911" y="1140713"/>
                  <a:pt x="5781979" y="1140525"/>
                  <a:pt x="5785047" y="1140339"/>
                </a:cubicBezTo>
                <a:cubicBezTo>
                  <a:pt x="5782295" y="1140971"/>
                  <a:pt x="5779562" y="1141603"/>
                  <a:pt x="5776830" y="1142235"/>
                </a:cubicBezTo>
                <a:cubicBezTo>
                  <a:pt x="5773687" y="1142685"/>
                  <a:pt x="5770546" y="1143137"/>
                  <a:pt x="5767422" y="1143585"/>
                </a:cubicBezTo>
                <a:close/>
                <a:moveTo>
                  <a:pt x="5807263" y="1137106"/>
                </a:moveTo>
                <a:cubicBezTo>
                  <a:pt x="5809996" y="1136474"/>
                  <a:pt x="5812728" y="1135842"/>
                  <a:pt x="5815443" y="1135208"/>
                </a:cubicBezTo>
                <a:cubicBezTo>
                  <a:pt x="5818306" y="1135262"/>
                  <a:pt x="5821187" y="1135314"/>
                  <a:pt x="5824051" y="1135366"/>
                </a:cubicBezTo>
                <a:cubicBezTo>
                  <a:pt x="5821299" y="1135771"/>
                  <a:pt x="5818548" y="1136173"/>
                  <a:pt x="5815796" y="1136574"/>
                </a:cubicBezTo>
                <a:cubicBezTo>
                  <a:pt x="5812952" y="1136753"/>
                  <a:pt x="5810107" y="1136929"/>
                  <a:pt x="5807263" y="1137106"/>
                </a:cubicBezTo>
                <a:close/>
                <a:moveTo>
                  <a:pt x="5846694" y="1133912"/>
                </a:moveTo>
                <a:cubicBezTo>
                  <a:pt x="5849390" y="1133510"/>
                  <a:pt x="5852105" y="1133105"/>
                  <a:pt x="5854819" y="1132702"/>
                </a:cubicBezTo>
                <a:cubicBezTo>
                  <a:pt x="5857719" y="1132983"/>
                  <a:pt x="5860638" y="1133261"/>
                  <a:pt x="5863538" y="1133540"/>
                </a:cubicBezTo>
                <a:cubicBezTo>
                  <a:pt x="5860842" y="1133713"/>
                  <a:pt x="5858165" y="1133888"/>
                  <a:pt x="5855470" y="1134061"/>
                </a:cubicBezTo>
                <a:cubicBezTo>
                  <a:pt x="5852551" y="1134011"/>
                  <a:pt x="5849613" y="1133962"/>
                  <a:pt x="5846694" y="1133912"/>
                </a:cubicBezTo>
                <a:close/>
                <a:moveTo>
                  <a:pt x="5886684" y="1133895"/>
                </a:moveTo>
                <a:cubicBezTo>
                  <a:pt x="5889380" y="1133717"/>
                  <a:pt x="5892113" y="1133540"/>
                  <a:pt x="5894808" y="1133362"/>
                </a:cubicBezTo>
                <a:cubicBezTo>
                  <a:pt x="5897671" y="1133856"/>
                  <a:pt x="5900534" y="1134353"/>
                  <a:pt x="5903416" y="1134847"/>
                </a:cubicBezTo>
                <a:cubicBezTo>
                  <a:pt x="5900720" y="1134806"/>
                  <a:pt x="5898024" y="1134764"/>
                  <a:pt x="5895347" y="1134721"/>
                </a:cubicBezTo>
                <a:cubicBezTo>
                  <a:pt x="5892447" y="1134446"/>
                  <a:pt x="5889565" y="1134172"/>
                  <a:pt x="5886684" y="1133895"/>
                </a:cubicBezTo>
                <a:close/>
                <a:moveTo>
                  <a:pt x="5927380" y="1137078"/>
                </a:moveTo>
                <a:cubicBezTo>
                  <a:pt x="5930019" y="1137117"/>
                  <a:pt x="5932678" y="1137151"/>
                  <a:pt x="5935337" y="1137190"/>
                </a:cubicBezTo>
                <a:cubicBezTo>
                  <a:pt x="5938200" y="1137898"/>
                  <a:pt x="5941062" y="1138604"/>
                  <a:pt x="5943944" y="1139313"/>
                </a:cubicBezTo>
                <a:cubicBezTo>
                  <a:pt x="5941342" y="1139069"/>
                  <a:pt x="5938739" y="1138826"/>
                  <a:pt x="5936136" y="1138582"/>
                </a:cubicBezTo>
                <a:cubicBezTo>
                  <a:pt x="5933217" y="1138080"/>
                  <a:pt x="5930299" y="1137578"/>
                  <a:pt x="5927380" y="1137078"/>
                </a:cubicBezTo>
                <a:close/>
                <a:moveTo>
                  <a:pt x="5968652" y="1143472"/>
                </a:moveTo>
                <a:cubicBezTo>
                  <a:pt x="5971236" y="1143709"/>
                  <a:pt x="5973820" y="1143946"/>
                  <a:pt x="5976404" y="1144184"/>
                </a:cubicBezTo>
                <a:cubicBezTo>
                  <a:pt x="5979211" y="1145076"/>
                  <a:pt x="5982000" y="1145968"/>
                  <a:pt x="5984807" y="1146861"/>
                </a:cubicBezTo>
                <a:cubicBezTo>
                  <a:pt x="5982316" y="1146437"/>
                  <a:pt x="5979806" y="1146013"/>
                  <a:pt x="5977315" y="1145589"/>
                </a:cubicBezTo>
                <a:cubicBezTo>
                  <a:pt x="5974415" y="1144884"/>
                  <a:pt x="5971533" y="1144178"/>
                  <a:pt x="5968652" y="1143472"/>
                </a:cubicBezTo>
                <a:close/>
                <a:moveTo>
                  <a:pt x="6010556" y="1153077"/>
                </a:moveTo>
                <a:cubicBezTo>
                  <a:pt x="6013029" y="1153492"/>
                  <a:pt x="6015501" y="1153910"/>
                  <a:pt x="6017974" y="1154323"/>
                </a:cubicBezTo>
                <a:cubicBezTo>
                  <a:pt x="6020688" y="1155375"/>
                  <a:pt x="6023402" y="1156426"/>
                  <a:pt x="6026135" y="1157478"/>
                </a:cubicBezTo>
                <a:cubicBezTo>
                  <a:pt x="6023755" y="1156902"/>
                  <a:pt x="6021376" y="1156327"/>
                  <a:pt x="6018996" y="1155751"/>
                </a:cubicBezTo>
                <a:cubicBezTo>
                  <a:pt x="6016170" y="1154859"/>
                  <a:pt x="6013363" y="1153968"/>
                  <a:pt x="6010556" y="1153077"/>
                </a:cubicBezTo>
                <a:close/>
                <a:moveTo>
                  <a:pt x="6052999" y="1165870"/>
                </a:moveTo>
                <a:cubicBezTo>
                  <a:pt x="6055509" y="1166471"/>
                  <a:pt x="6058019" y="1167067"/>
                  <a:pt x="6060510" y="1167668"/>
                </a:cubicBezTo>
                <a:cubicBezTo>
                  <a:pt x="6063187" y="1168884"/>
                  <a:pt x="6065846" y="1170098"/>
                  <a:pt x="6068523" y="1171313"/>
                </a:cubicBezTo>
                <a:cubicBezTo>
                  <a:pt x="6066069" y="1170546"/>
                  <a:pt x="6063615" y="1169776"/>
                  <a:pt x="6061142" y="1169008"/>
                </a:cubicBezTo>
                <a:cubicBezTo>
                  <a:pt x="6058428" y="1167962"/>
                  <a:pt x="6055714" y="1166915"/>
                  <a:pt x="6052999" y="1165870"/>
                </a:cubicBezTo>
                <a:close/>
                <a:moveTo>
                  <a:pt x="6096577" y="1181985"/>
                </a:moveTo>
                <a:cubicBezTo>
                  <a:pt x="6098584" y="1182608"/>
                  <a:pt x="6100592" y="1183232"/>
                  <a:pt x="6102600" y="1183855"/>
                </a:cubicBezTo>
                <a:cubicBezTo>
                  <a:pt x="6105036" y="1185121"/>
                  <a:pt x="6107471" y="1186387"/>
                  <a:pt x="6109925" y="1187653"/>
                </a:cubicBezTo>
                <a:cubicBezTo>
                  <a:pt x="6108289" y="1187034"/>
                  <a:pt x="6106653" y="1186415"/>
                  <a:pt x="6105036" y="1185796"/>
                </a:cubicBezTo>
                <a:cubicBezTo>
                  <a:pt x="6102210" y="1184526"/>
                  <a:pt x="6099384" y="1183256"/>
                  <a:pt x="6096577" y="1181985"/>
                </a:cubicBezTo>
                <a:close/>
                <a:moveTo>
                  <a:pt x="6139671" y="1200899"/>
                </a:moveTo>
                <a:cubicBezTo>
                  <a:pt x="6199367" y="1223385"/>
                  <a:pt x="6259694" y="1245494"/>
                  <a:pt x="6320561" y="1266739"/>
                </a:cubicBezTo>
                <a:cubicBezTo>
                  <a:pt x="6638096" y="1377085"/>
                  <a:pt x="6894727" y="1433354"/>
                  <a:pt x="7128174" y="1443828"/>
                </a:cubicBezTo>
                <a:cubicBezTo>
                  <a:pt x="7154109" y="1444990"/>
                  <a:pt x="7179820" y="1445572"/>
                  <a:pt x="7205327" y="1445572"/>
                </a:cubicBezTo>
                <a:cubicBezTo>
                  <a:pt x="7319755" y="1445570"/>
                  <a:pt x="7429739" y="1433875"/>
                  <a:pt x="7533106" y="1410653"/>
                </a:cubicBezTo>
                <a:cubicBezTo>
                  <a:pt x="7671720" y="1379514"/>
                  <a:pt x="7804312" y="1326411"/>
                  <a:pt x="7927199" y="1252815"/>
                </a:cubicBezTo>
                <a:cubicBezTo>
                  <a:pt x="8038856" y="1186268"/>
                  <a:pt x="8151853" y="1106669"/>
                  <a:pt x="8282789" y="1002306"/>
                </a:cubicBezTo>
                <a:cubicBezTo>
                  <a:pt x="8378347" y="926226"/>
                  <a:pt x="8472659" y="845117"/>
                  <a:pt x="8563867" y="766681"/>
                </a:cubicBezTo>
                <a:cubicBezTo>
                  <a:pt x="8748941" y="607525"/>
                  <a:pt x="8937379" y="445492"/>
                  <a:pt x="9145989" y="318089"/>
                </a:cubicBezTo>
                <a:cubicBezTo>
                  <a:pt x="9159821" y="321809"/>
                  <a:pt x="9173597" y="325667"/>
                  <a:pt x="9187299" y="329662"/>
                </a:cubicBezTo>
                <a:cubicBezTo>
                  <a:pt x="9180382" y="334375"/>
                  <a:pt x="9173448" y="339140"/>
                  <a:pt x="9166513" y="343986"/>
                </a:cubicBezTo>
                <a:cubicBezTo>
                  <a:pt x="8977722" y="475685"/>
                  <a:pt x="8802873" y="638704"/>
                  <a:pt x="8633788" y="796356"/>
                </a:cubicBezTo>
                <a:cubicBezTo>
                  <a:pt x="8537542" y="886084"/>
                  <a:pt x="8438024" y="978866"/>
                  <a:pt x="8336647" y="1065281"/>
                </a:cubicBezTo>
                <a:cubicBezTo>
                  <a:pt x="8207161" y="1175708"/>
                  <a:pt x="8094146" y="1259794"/>
                  <a:pt x="7980964" y="1329897"/>
                </a:cubicBezTo>
                <a:cubicBezTo>
                  <a:pt x="7438105" y="1667019"/>
                  <a:pt x="6822426" y="1485967"/>
                  <a:pt x="6346701" y="1290569"/>
                </a:cubicBezTo>
                <a:cubicBezTo>
                  <a:pt x="6279122" y="1262755"/>
                  <a:pt x="6212324" y="1233781"/>
                  <a:pt x="6146419" y="1204370"/>
                </a:cubicBezTo>
                <a:cubicBezTo>
                  <a:pt x="6144169" y="1203212"/>
                  <a:pt x="6141920" y="1202056"/>
                  <a:pt x="6139671" y="1200899"/>
                </a:cubicBezTo>
                <a:close/>
                <a:moveTo>
                  <a:pt x="9148201" y="316747"/>
                </a:moveTo>
                <a:cubicBezTo>
                  <a:pt x="9160973" y="308974"/>
                  <a:pt x="9173801" y="301335"/>
                  <a:pt x="9186722" y="293830"/>
                </a:cubicBezTo>
                <a:cubicBezTo>
                  <a:pt x="9200312" y="296730"/>
                  <a:pt x="9213865" y="299775"/>
                  <a:pt x="9227344" y="302965"/>
                </a:cubicBezTo>
                <a:cubicBezTo>
                  <a:pt x="9214720" y="311194"/>
                  <a:pt x="9202023" y="319638"/>
                  <a:pt x="9189288" y="328307"/>
                </a:cubicBezTo>
                <a:cubicBezTo>
                  <a:pt x="9175660" y="324321"/>
                  <a:pt x="9161977" y="320463"/>
                  <a:pt x="9148201" y="316747"/>
                </a:cubicBezTo>
                <a:close/>
                <a:moveTo>
                  <a:pt x="9273691" y="312603"/>
                </a:moveTo>
                <a:cubicBezTo>
                  <a:pt x="9272966" y="312411"/>
                  <a:pt x="9272241" y="312209"/>
                  <a:pt x="9271497" y="312017"/>
                </a:cubicBezTo>
                <a:cubicBezTo>
                  <a:pt x="9258614" y="308649"/>
                  <a:pt x="9245693" y="305440"/>
                  <a:pt x="9232735" y="302339"/>
                </a:cubicBezTo>
                <a:cubicBezTo>
                  <a:pt x="9245358" y="294175"/>
                  <a:pt x="9258056" y="286140"/>
                  <a:pt x="9270847" y="278248"/>
                </a:cubicBezTo>
                <a:cubicBezTo>
                  <a:pt x="9284325" y="280714"/>
                  <a:pt x="9297841" y="283363"/>
                  <a:pt x="9311357" y="286161"/>
                </a:cubicBezTo>
                <a:cubicBezTo>
                  <a:pt x="9298845" y="294752"/>
                  <a:pt x="9286296" y="303566"/>
                  <a:pt x="9273691" y="312603"/>
                </a:cubicBezTo>
                <a:close/>
                <a:moveTo>
                  <a:pt x="9313494" y="284694"/>
                </a:moveTo>
                <a:cubicBezTo>
                  <a:pt x="9300090" y="281907"/>
                  <a:pt x="9286649" y="279271"/>
                  <a:pt x="9273190" y="276793"/>
                </a:cubicBezTo>
                <a:cubicBezTo>
                  <a:pt x="9285738" y="269072"/>
                  <a:pt x="9298361" y="261485"/>
                  <a:pt x="9311078" y="254043"/>
                </a:cubicBezTo>
                <a:cubicBezTo>
                  <a:pt x="9324370" y="255740"/>
                  <a:pt x="9337663" y="257575"/>
                  <a:pt x="9351011" y="259605"/>
                </a:cubicBezTo>
                <a:cubicBezTo>
                  <a:pt x="9338518" y="267750"/>
                  <a:pt x="9326025" y="276114"/>
                  <a:pt x="9313494" y="284694"/>
                </a:cubicBezTo>
                <a:close/>
                <a:moveTo>
                  <a:pt x="9353335" y="258081"/>
                </a:moveTo>
                <a:cubicBezTo>
                  <a:pt x="9340154" y="256066"/>
                  <a:pt x="9326955" y="254214"/>
                  <a:pt x="9313718" y="252513"/>
                </a:cubicBezTo>
                <a:cubicBezTo>
                  <a:pt x="9326192" y="245248"/>
                  <a:pt x="9338741" y="238122"/>
                  <a:pt x="9351364" y="231139"/>
                </a:cubicBezTo>
                <a:cubicBezTo>
                  <a:pt x="9364415" y="232070"/>
                  <a:pt x="9377485" y="233165"/>
                  <a:pt x="9390592" y="234433"/>
                </a:cubicBezTo>
                <a:cubicBezTo>
                  <a:pt x="9378173" y="242111"/>
                  <a:pt x="9365773" y="249990"/>
                  <a:pt x="9353335" y="258081"/>
                </a:cubicBezTo>
                <a:close/>
                <a:moveTo>
                  <a:pt x="9393194" y="232845"/>
                </a:moveTo>
                <a:cubicBezTo>
                  <a:pt x="9380255" y="231568"/>
                  <a:pt x="9367334" y="230430"/>
                  <a:pt x="9354414" y="229471"/>
                </a:cubicBezTo>
                <a:cubicBezTo>
                  <a:pt x="9366777" y="222665"/>
                  <a:pt x="9379232" y="215998"/>
                  <a:pt x="9391781" y="209477"/>
                </a:cubicBezTo>
                <a:cubicBezTo>
                  <a:pt x="9404535" y="209696"/>
                  <a:pt x="9417325" y="210083"/>
                  <a:pt x="9430172" y="210625"/>
                </a:cubicBezTo>
                <a:cubicBezTo>
                  <a:pt x="9417846" y="217837"/>
                  <a:pt x="9405520" y="225240"/>
                  <a:pt x="9393194" y="232845"/>
                </a:cubicBezTo>
                <a:close/>
                <a:moveTo>
                  <a:pt x="9433183" y="208885"/>
                </a:moveTo>
                <a:cubicBezTo>
                  <a:pt x="9420523" y="208326"/>
                  <a:pt x="9407881" y="207926"/>
                  <a:pt x="9395258" y="207684"/>
                </a:cubicBezTo>
                <a:cubicBezTo>
                  <a:pt x="9411469" y="199302"/>
                  <a:pt x="9427811" y="191136"/>
                  <a:pt x="9444338" y="183256"/>
                </a:cubicBezTo>
                <a:cubicBezTo>
                  <a:pt x="9455065" y="183483"/>
                  <a:pt x="9465848" y="183854"/>
                  <a:pt x="9476650" y="184375"/>
                </a:cubicBezTo>
                <a:cubicBezTo>
                  <a:pt x="9462148" y="192284"/>
                  <a:pt x="9447648" y="200454"/>
                  <a:pt x="9433183" y="208885"/>
                </a:cubicBezTo>
                <a:close/>
                <a:moveTo>
                  <a:pt x="9518331" y="162354"/>
                </a:moveTo>
                <a:cubicBezTo>
                  <a:pt x="9505466" y="168922"/>
                  <a:pt x="9492619" y="175691"/>
                  <a:pt x="9479791" y="182646"/>
                </a:cubicBezTo>
                <a:cubicBezTo>
                  <a:pt x="9469288" y="182097"/>
                  <a:pt x="9458783" y="181672"/>
                  <a:pt x="9448279" y="181397"/>
                </a:cubicBezTo>
                <a:cubicBezTo>
                  <a:pt x="9461646" y="175057"/>
                  <a:pt x="9475144" y="168890"/>
                  <a:pt x="9488715" y="162899"/>
                </a:cubicBezTo>
                <a:cubicBezTo>
                  <a:pt x="9498624" y="162564"/>
                  <a:pt x="9508551" y="162346"/>
                  <a:pt x="9518517" y="162259"/>
                </a:cubicBezTo>
                <a:cubicBezTo>
                  <a:pt x="9518460" y="162292"/>
                  <a:pt x="9518405" y="162322"/>
                  <a:pt x="9518331" y="162354"/>
                </a:cubicBezTo>
                <a:close/>
                <a:moveTo>
                  <a:pt x="9522420" y="160301"/>
                </a:moveTo>
                <a:cubicBezTo>
                  <a:pt x="9512809" y="160337"/>
                  <a:pt x="9503197" y="160504"/>
                  <a:pt x="9493604" y="160770"/>
                </a:cubicBezTo>
                <a:cubicBezTo>
                  <a:pt x="9500297" y="157845"/>
                  <a:pt x="9507008" y="154964"/>
                  <a:pt x="9513757" y="152127"/>
                </a:cubicBezTo>
                <a:cubicBezTo>
                  <a:pt x="9525283" y="150407"/>
                  <a:pt x="9536865" y="148823"/>
                  <a:pt x="9548522" y="147373"/>
                </a:cubicBezTo>
                <a:cubicBezTo>
                  <a:pt x="9539822" y="151595"/>
                  <a:pt x="9531121" y="155893"/>
                  <a:pt x="9522420" y="160301"/>
                </a:cubicBezTo>
                <a:close/>
                <a:moveTo>
                  <a:pt x="9553709" y="144856"/>
                </a:moveTo>
                <a:cubicBezTo>
                  <a:pt x="9542629" y="146200"/>
                  <a:pt x="9531549" y="147695"/>
                  <a:pt x="9520487" y="149299"/>
                </a:cubicBezTo>
                <a:cubicBezTo>
                  <a:pt x="9531921" y="144547"/>
                  <a:pt x="9543447" y="139937"/>
                  <a:pt x="9555029" y="135445"/>
                </a:cubicBezTo>
                <a:cubicBezTo>
                  <a:pt x="9565719" y="133257"/>
                  <a:pt x="9576446" y="131156"/>
                  <a:pt x="9587247" y="129195"/>
                </a:cubicBezTo>
                <a:cubicBezTo>
                  <a:pt x="9576075" y="134265"/>
                  <a:pt x="9564901" y="139483"/>
                  <a:pt x="9553709" y="144856"/>
                </a:cubicBezTo>
                <a:close/>
                <a:moveTo>
                  <a:pt x="9594070" y="126129"/>
                </a:moveTo>
                <a:cubicBezTo>
                  <a:pt x="9584421" y="127838"/>
                  <a:pt x="9574773" y="129628"/>
                  <a:pt x="9565142" y="131537"/>
                </a:cubicBezTo>
                <a:cubicBezTo>
                  <a:pt x="9574977" y="127806"/>
                  <a:pt x="9584886" y="124203"/>
                  <a:pt x="9594833" y="120663"/>
                </a:cubicBezTo>
                <a:cubicBezTo>
                  <a:pt x="9604165" y="118187"/>
                  <a:pt x="9613535" y="115822"/>
                  <a:pt x="9622942" y="113523"/>
                </a:cubicBezTo>
                <a:cubicBezTo>
                  <a:pt x="9613312" y="117603"/>
                  <a:pt x="9603701" y="121825"/>
                  <a:pt x="9594070" y="126129"/>
                </a:cubicBezTo>
                <a:close/>
                <a:moveTo>
                  <a:pt x="9651945" y="101626"/>
                </a:moveTo>
                <a:cubicBezTo>
                  <a:pt x="9646162" y="103937"/>
                  <a:pt x="9640381" y="106285"/>
                  <a:pt x="9634617" y="108674"/>
                </a:cubicBezTo>
                <a:cubicBezTo>
                  <a:pt x="9629096" y="109959"/>
                  <a:pt x="9623593" y="111256"/>
                  <a:pt x="9618090" y="112608"/>
                </a:cubicBezTo>
                <a:cubicBezTo>
                  <a:pt x="9629300" y="108828"/>
                  <a:pt x="9640585" y="105153"/>
                  <a:pt x="9651945" y="101626"/>
                </a:cubicBezTo>
                <a:close/>
                <a:moveTo>
                  <a:pt x="9568433" y="127973"/>
                </a:moveTo>
                <a:cubicBezTo>
                  <a:pt x="9563042" y="130000"/>
                  <a:pt x="9557632" y="132086"/>
                  <a:pt x="9552222" y="134181"/>
                </a:cubicBezTo>
                <a:cubicBezTo>
                  <a:pt x="9546775" y="135315"/>
                  <a:pt x="9541309" y="136490"/>
                  <a:pt x="9535861" y="137689"/>
                </a:cubicBezTo>
                <a:cubicBezTo>
                  <a:pt x="9546663" y="134330"/>
                  <a:pt x="9557521" y="131097"/>
                  <a:pt x="9568433" y="127973"/>
                </a:cubicBezTo>
                <a:close/>
                <a:moveTo>
                  <a:pt x="9469882" y="157533"/>
                </a:moveTo>
                <a:cubicBezTo>
                  <a:pt x="9462334" y="158909"/>
                  <a:pt x="9454768" y="160355"/>
                  <a:pt x="9447220" y="161856"/>
                </a:cubicBezTo>
                <a:cubicBezTo>
                  <a:pt x="9461702" y="157721"/>
                  <a:pt x="9476315" y="153794"/>
                  <a:pt x="9491021" y="150080"/>
                </a:cubicBezTo>
                <a:cubicBezTo>
                  <a:pt x="9483974" y="152506"/>
                  <a:pt x="9476928" y="154990"/>
                  <a:pt x="9469882" y="157533"/>
                </a:cubicBezTo>
                <a:close/>
                <a:moveTo>
                  <a:pt x="9422773" y="166946"/>
                </a:moveTo>
                <a:cubicBezTo>
                  <a:pt x="9401319" y="171592"/>
                  <a:pt x="9379865" y="176747"/>
                  <a:pt x="9358336" y="182417"/>
                </a:cubicBezTo>
                <a:cubicBezTo>
                  <a:pt x="9330226" y="183778"/>
                  <a:pt x="9302024" y="186119"/>
                  <a:pt x="9273635" y="189448"/>
                </a:cubicBezTo>
                <a:cubicBezTo>
                  <a:pt x="9322456" y="179082"/>
                  <a:pt x="9372150" y="171462"/>
                  <a:pt x="9422773" y="166946"/>
                </a:cubicBezTo>
                <a:close/>
                <a:moveTo>
                  <a:pt x="9224239" y="198489"/>
                </a:moveTo>
                <a:cubicBezTo>
                  <a:pt x="9192931" y="206312"/>
                  <a:pt x="9161513" y="215333"/>
                  <a:pt x="9129833" y="225604"/>
                </a:cubicBezTo>
                <a:cubicBezTo>
                  <a:pt x="9123364" y="226586"/>
                  <a:pt x="9116876" y="227582"/>
                  <a:pt x="9110387" y="228644"/>
                </a:cubicBezTo>
                <a:cubicBezTo>
                  <a:pt x="9104884" y="229544"/>
                  <a:pt x="9099363" y="230496"/>
                  <a:pt x="9093860" y="231453"/>
                </a:cubicBezTo>
                <a:cubicBezTo>
                  <a:pt x="9082426" y="232448"/>
                  <a:pt x="9070956" y="233580"/>
                  <a:pt x="9059466" y="234809"/>
                </a:cubicBezTo>
                <a:cubicBezTo>
                  <a:pt x="9113566" y="219586"/>
                  <a:pt x="9168447" y="207281"/>
                  <a:pt x="9224239" y="198489"/>
                </a:cubicBezTo>
                <a:close/>
                <a:moveTo>
                  <a:pt x="9033885" y="239640"/>
                </a:moveTo>
                <a:cubicBezTo>
                  <a:pt x="9033476" y="239758"/>
                  <a:pt x="9033086" y="239880"/>
                  <a:pt x="9032695" y="239999"/>
                </a:cubicBezTo>
                <a:cubicBezTo>
                  <a:pt x="9031822" y="240031"/>
                  <a:pt x="9030967" y="240072"/>
                  <a:pt x="9030093" y="240105"/>
                </a:cubicBezTo>
                <a:cubicBezTo>
                  <a:pt x="9031357" y="239949"/>
                  <a:pt x="9032621" y="239793"/>
                  <a:pt x="9033885" y="239640"/>
                </a:cubicBezTo>
                <a:close/>
                <a:moveTo>
                  <a:pt x="8966679" y="247118"/>
                </a:moveTo>
                <a:cubicBezTo>
                  <a:pt x="8957811" y="246997"/>
                  <a:pt x="8948924" y="246924"/>
                  <a:pt x="8940001" y="246924"/>
                </a:cubicBezTo>
                <a:cubicBezTo>
                  <a:pt x="8957458" y="245448"/>
                  <a:pt x="8974970" y="244188"/>
                  <a:pt x="8992520" y="243197"/>
                </a:cubicBezTo>
                <a:cubicBezTo>
                  <a:pt x="8983913" y="244437"/>
                  <a:pt x="8975305" y="245751"/>
                  <a:pt x="8966679" y="247118"/>
                </a:cubicBezTo>
                <a:close/>
                <a:moveTo>
                  <a:pt x="8906500" y="248832"/>
                </a:moveTo>
                <a:cubicBezTo>
                  <a:pt x="8898449" y="249659"/>
                  <a:pt x="8890381" y="250537"/>
                  <a:pt x="8882313" y="251468"/>
                </a:cubicBezTo>
                <a:cubicBezTo>
                  <a:pt x="8873910" y="251000"/>
                  <a:pt x="8865469" y="250585"/>
                  <a:pt x="8857029" y="250215"/>
                </a:cubicBezTo>
                <a:cubicBezTo>
                  <a:pt x="8873482" y="249557"/>
                  <a:pt x="8889972" y="249090"/>
                  <a:pt x="8906500" y="248832"/>
                </a:cubicBezTo>
                <a:close/>
                <a:moveTo>
                  <a:pt x="8814121" y="250875"/>
                </a:moveTo>
                <a:cubicBezTo>
                  <a:pt x="8807149" y="251304"/>
                  <a:pt x="8800178" y="251756"/>
                  <a:pt x="8793187" y="252256"/>
                </a:cubicBezTo>
                <a:cubicBezTo>
                  <a:pt x="8786346" y="251576"/>
                  <a:pt x="8779486" y="250933"/>
                  <a:pt x="8772607" y="250312"/>
                </a:cubicBezTo>
                <a:cubicBezTo>
                  <a:pt x="8786513" y="250371"/>
                  <a:pt x="8800345" y="250553"/>
                  <a:pt x="8814121" y="250875"/>
                </a:cubicBezTo>
                <a:close/>
                <a:moveTo>
                  <a:pt x="6066459" y="1011090"/>
                </a:moveTo>
                <a:cubicBezTo>
                  <a:pt x="6170439" y="966241"/>
                  <a:pt x="6275980" y="919637"/>
                  <a:pt x="6378063" y="874569"/>
                </a:cubicBezTo>
                <a:cubicBezTo>
                  <a:pt x="6813800" y="682176"/>
                  <a:pt x="7264391" y="483229"/>
                  <a:pt x="7732067" y="358387"/>
                </a:cubicBezTo>
                <a:cubicBezTo>
                  <a:pt x="8084125" y="264407"/>
                  <a:pt x="8415194" y="227763"/>
                  <a:pt x="8721668" y="248477"/>
                </a:cubicBezTo>
                <a:cubicBezTo>
                  <a:pt x="8657138" y="249613"/>
                  <a:pt x="8591307" y="253480"/>
                  <a:pt x="8523952" y="260068"/>
                </a:cubicBezTo>
                <a:cubicBezTo>
                  <a:pt x="8300023" y="281972"/>
                  <a:pt x="8058823" y="334618"/>
                  <a:pt x="7786576" y="421013"/>
                </a:cubicBezTo>
                <a:cubicBezTo>
                  <a:pt x="7679938" y="454899"/>
                  <a:pt x="7564543" y="494841"/>
                  <a:pt x="7433774" y="543122"/>
                </a:cubicBezTo>
                <a:cubicBezTo>
                  <a:pt x="7314829" y="587278"/>
                  <a:pt x="7194879" y="632337"/>
                  <a:pt x="7078890" y="675911"/>
                </a:cubicBezTo>
                <a:cubicBezTo>
                  <a:pt x="6739380" y="803447"/>
                  <a:pt x="6418704" y="923911"/>
                  <a:pt x="6091278" y="1034919"/>
                </a:cubicBezTo>
                <a:cubicBezTo>
                  <a:pt x="6037810" y="1052982"/>
                  <a:pt x="5983116" y="1071325"/>
                  <a:pt x="5927528" y="1089684"/>
                </a:cubicBezTo>
                <a:cubicBezTo>
                  <a:pt x="5921579" y="1086527"/>
                  <a:pt x="5915630" y="1083372"/>
                  <a:pt x="5909700" y="1080230"/>
                </a:cubicBezTo>
                <a:cubicBezTo>
                  <a:pt x="5908993" y="1079857"/>
                  <a:pt x="5908305" y="1079489"/>
                  <a:pt x="5907599" y="1079115"/>
                </a:cubicBezTo>
                <a:cubicBezTo>
                  <a:pt x="5960397" y="1056742"/>
                  <a:pt x="6013307" y="1034015"/>
                  <a:pt x="6066459" y="1011090"/>
                </a:cubicBezTo>
                <a:close/>
                <a:moveTo>
                  <a:pt x="2580045" y="82896"/>
                </a:moveTo>
                <a:cubicBezTo>
                  <a:pt x="2692856" y="70005"/>
                  <a:pt x="2805108" y="63964"/>
                  <a:pt x="2916989" y="63964"/>
                </a:cubicBezTo>
                <a:cubicBezTo>
                  <a:pt x="3929661" y="63964"/>
                  <a:pt x="4896730" y="560081"/>
                  <a:pt x="5689117" y="966617"/>
                </a:cubicBezTo>
                <a:cubicBezTo>
                  <a:pt x="5758592" y="1002256"/>
                  <a:pt x="5829051" y="1039581"/>
                  <a:pt x="5903434" y="1079020"/>
                </a:cubicBezTo>
                <a:cubicBezTo>
                  <a:pt x="5898043" y="1081312"/>
                  <a:pt x="5892633" y="1083607"/>
                  <a:pt x="5887204" y="1085903"/>
                </a:cubicBezTo>
                <a:cubicBezTo>
                  <a:pt x="5813175" y="1051699"/>
                  <a:pt x="5742715" y="1019224"/>
                  <a:pt x="5673091" y="988274"/>
                </a:cubicBezTo>
                <a:lnTo>
                  <a:pt x="5652790" y="979181"/>
                </a:lnTo>
                <a:cubicBezTo>
                  <a:pt x="5313504" y="827130"/>
                  <a:pt x="4962653" y="669904"/>
                  <a:pt x="4602248" y="533054"/>
                </a:cubicBezTo>
                <a:cubicBezTo>
                  <a:pt x="4340021" y="433681"/>
                  <a:pt x="4106090" y="356574"/>
                  <a:pt x="3887107" y="297321"/>
                </a:cubicBezTo>
                <a:cubicBezTo>
                  <a:pt x="3627204" y="226997"/>
                  <a:pt x="3387547" y="181207"/>
                  <a:pt x="3154415" y="157334"/>
                </a:cubicBezTo>
                <a:cubicBezTo>
                  <a:pt x="2969713" y="138485"/>
                  <a:pt x="2788451" y="134398"/>
                  <a:pt x="2615684" y="145176"/>
                </a:cubicBezTo>
                <a:cubicBezTo>
                  <a:pt x="2475136" y="153945"/>
                  <a:pt x="2335536" y="172503"/>
                  <a:pt x="2194542" y="201252"/>
                </a:cubicBezTo>
                <a:cubicBezTo>
                  <a:pt x="2180970" y="194827"/>
                  <a:pt x="2167473" y="188783"/>
                  <a:pt x="2153994" y="183107"/>
                </a:cubicBezTo>
                <a:cubicBezTo>
                  <a:pt x="2144178" y="178978"/>
                  <a:pt x="2134418" y="175078"/>
                  <a:pt x="2124676" y="171357"/>
                </a:cubicBezTo>
                <a:cubicBezTo>
                  <a:pt x="2272754" y="130911"/>
                  <a:pt x="2424345" y="100684"/>
                  <a:pt x="2580045" y="82896"/>
                </a:cubicBezTo>
                <a:close/>
                <a:moveTo>
                  <a:pt x="2122018" y="172082"/>
                </a:moveTo>
                <a:cubicBezTo>
                  <a:pt x="2145796" y="181055"/>
                  <a:pt x="2169128" y="191012"/>
                  <a:pt x="2191976" y="201778"/>
                </a:cubicBezTo>
                <a:cubicBezTo>
                  <a:pt x="2165670" y="207167"/>
                  <a:pt x="2139289" y="212908"/>
                  <a:pt x="2112853" y="219014"/>
                </a:cubicBezTo>
                <a:cubicBezTo>
                  <a:pt x="2088944" y="210391"/>
                  <a:pt x="2064553" y="202585"/>
                  <a:pt x="2039734" y="195779"/>
                </a:cubicBezTo>
                <a:cubicBezTo>
                  <a:pt x="2067044" y="187534"/>
                  <a:pt x="2094466" y="179632"/>
                  <a:pt x="2122018" y="172082"/>
                </a:cubicBezTo>
                <a:close/>
                <a:moveTo>
                  <a:pt x="2036350" y="196792"/>
                </a:moveTo>
                <a:cubicBezTo>
                  <a:pt x="2061169" y="203513"/>
                  <a:pt x="2085561" y="211233"/>
                  <a:pt x="2109506" y="219783"/>
                </a:cubicBezTo>
                <a:cubicBezTo>
                  <a:pt x="2083274" y="225866"/>
                  <a:pt x="2057005" y="232290"/>
                  <a:pt x="2030643" y="239081"/>
                </a:cubicBezTo>
                <a:cubicBezTo>
                  <a:pt x="2025233" y="237696"/>
                  <a:pt x="2019823" y="236344"/>
                  <a:pt x="2014432" y="235054"/>
                </a:cubicBezTo>
                <a:cubicBezTo>
                  <a:pt x="1994335" y="230250"/>
                  <a:pt x="1974442" y="226130"/>
                  <a:pt x="1954680" y="222650"/>
                </a:cubicBezTo>
                <a:cubicBezTo>
                  <a:pt x="1981786" y="213702"/>
                  <a:pt x="2009003" y="205076"/>
                  <a:pt x="2036350" y="196792"/>
                </a:cubicBezTo>
                <a:close/>
                <a:moveTo>
                  <a:pt x="1950218" y="224139"/>
                </a:moveTo>
                <a:cubicBezTo>
                  <a:pt x="1976041" y="228540"/>
                  <a:pt x="2001437" y="233944"/>
                  <a:pt x="2026404" y="240193"/>
                </a:cubicBezTo>
                <a:cubicBezTo>
                  <a:pt x="2000451" y="246913"/>
                  <a:pt x="1974424" y="253987"/>
                  <a:pt x="1948322" y="261401"/>
                </a:cubicBezTo>
                <a:cubicBezTo>
                  <a:pt x="1947076" y="261206"/>
                  <a:pt x="1945831" y="261002"/>
                  <a:pt x="1944585" y="260812"/>
                </a:cubicBezTo>
                <a:cubicBezTo>
                  <a:pt x="1919283" y="256941"/>
                  <a:pt x="1894296" y="254004"/>
                  <a:pt x="1869570" y="251959"/>
                </a:cubicBezTo>
                <a:cubicBezTo>
                  <a:pt x="1896341" y="242371"/>
                  <a:pt x="1923224" y="233095"/>
                  <a:pt x="1950218" y="224139"/>
                </a:cubicBezTo>
                <a:close/>
                <a:moveTo>
                  <a:pt x="1866242" y="253152"/>
                </a:moveTo>
                <a:cubicBezTo>
                  <a:pt x="1892921" y="255223"/>
                  <a:pt x="1919245" y="258317"/>
                  <a:pt x="1945199" y="262288"/>
                </a:cubicBezTo>
                <a:cubicBezTo>
                  <a:pt x="1918558" y="269879"/>
                  <a:pt x="1891805" y="277826"/>
                  <a:pt x="1864960" y="286142"/>
                </a:cubicBezTo>
                <a:cubicBezTo>
                  <a:pt x="1837534" y="284462"/>
                  <a:pt x="1810473" y="283703"/>
                  <a:pt x="1783734" y="283880"/>
                </a:cubicBezTo>
                <a:cubicBezTo>
                  <a:pt x="1811122" y="273320"/>
                  <a:pt x="1838625" y="263073"/>
                  <a:pt x="1866242" y="253152"/>
                </a:cubicBezTo>
                <a:close/>
                <a:moveTo>
                  <a:pt x="1777559" y="286257"/>
                </a:moveTo>
                <a:cubicBezTo>
                  <a:pt x="1805031" y="285915"/>
                  <a:pt x="1832139" y="286562"/>
                  <a:pt x="1858843" y="288033"/>
                </a:cubicBezTo>
                <a:cubicBezTo>
                  <a:pt x="1849973" y="290797"/>
                  <a:pt x="1841094" y="293594"/>
                  <a:pt x="1832200" y="296438"/>
                </a:cubicBezTo>
                <a:cubicBezTo>
                  <a:pt x="1815052" y="301917"/>
                  <a:pt x="1797922" y="307533"/>
                  <a:pt x="1780805" y="313265"/>
                </a:cubicBezTo>
                <a:cubicBezTo>
                  <a:pt x="1752705" y="314090"/>
                  <a:pt x="1724999" y="315737"/>
                  <a:pt x="1697635" y="318232"/>
                </a:cubicBezTo>
                <a:cubicBezTo>
                  <a:pt x="1724170" y="307284"/>
                  <a:pt x="1750811" y="296622"/>
                  <a:pt x="1777559" y="286257"/>
                </a:cubicBezTo>
                <a:close/>
                <a:moveTo>
                  <a:pt x="1690788" y="321073"/>
                </a:moveTo>
                <a:cubicBezTo>
                  <a:pt x="1718860" y="318346"/>
                  <a:pt x="1746590" y="316548"/>
                  <a:pt x="1773919" y="315576"/>
                </a:cubicBezTo>
                <a:cubicBezTo>
                  <a:pt x="1747812" y="324371"/>
                  <a:pt x="1721734" y="333455"/>
                  <a:pt x="1695679" y="342849"/>
                </a:cubicBezTo>
                <a:cubicBezTo>
                  <a:pt x="1667253" y="346141"/>
                  <a:pt x="1639229" y="350149"/>
                  <a:pt x="1611551" y="354890"/>
                </a:cubicBezTo>
                <a:cubicBezTo>
                  <a:pt x="1637861" y="343345"/>
                  <a:pt x="1664273" y="332068"/>
                  <a:pt x="1690788" y="321073"/>
                </a:cubicBezTo>
                <a:close/>
                <a:moveTo>
                  <a:pt x="1604005" y="358205"/>
                </a:moveTo>
                <a:cubicBezTo>
                  <a:pt x="1632369" y="353167"/>
                  <a:pt x="1660386" y="349017"/>
                  <a:pt x="1688016" y="345641"/>
                </a:cubicBezTo>
                <a:cubicBezTo>
                  <a:pt x="1661901" y="355117"/>
                  <a:pt x="1635805" y="364888"/>
                  <a:pt x="1609716" y="374976"/>
                </a:cubicBezTo>
                <a:cubicBezTo>
                  <a:pt x="1581283" y="380616"/>
                  <a:pt x="1553247" y="386870"/>
                  <a:pt x="1525534" y="393721"/>
                </a:cubicBezTo>
                <a:cubicBezTo>
                  <a:pt x="1551595" y="381626"/>
                  <a:pt x="1577750" y="369783"/>
                  <a:pt x="1604005" y="358205"/>
                </a:cubicBezTo>
                <a:close/>
                <a:moveTo>
                  <a:pt x="1515474" y="398412"/>
                </a:moveTo>
                <a:cubicBezTo>
                  <a:pt x="1542582" y="391561"/>
                  <a:pt x="1570037" y="385286"/>
                  <a:pt x="1597881" y="379590"/>
                </a:cubicBezTo>
                <a:cubicBezTo>
                  <a:pt x="1573026" y="389291"/>
                  <a:pt x="1548174" y="399271"/>
                  <a:pt x="1523320" y="409538"/>
                </a:cubicBezTo>
                <a:cubicBezTo>
                  <a:pt x="1495491" y="417248"/>
                  <a:pt x="1467974" y="425419"/>
                  <a:pt x="1440757" y="434105"/>
                </a:cubicBezTo>
                <a:cubicBezTo>
                  <a:pt x="1465578" y="421985"/>
                  <a:pt x="1490482" y="410085"/>
                  <a:pt x="1515474" y="398412"/>
                </a:cubicBezTo>
                <a:close/>
                <a:moveTo>
                  <a:pt x="1428862" y="439929"/>
                </a:moveTo>
                <a:cubicBezTo>
                  <a:pt x="1455267" y="431329"/>
                  <a:pt x="1481934" y="423190"/>
                  <a:pt x="1508904" y="415517"/>
                </a:cubicBezTo>
                <a:cubicBezTo>
                  <a:pt x="1483053" y="426311"/>
                  <a:pt x="1457191" y="437425"/>
                  <a:pt x="1431313" y="448844"/>
                </a:cubicBezTo>
                <a:cubicBezTo>
                  <a:pt x="1405255" y="458085"/>
                  <a:pt x="1379395" y="467687"/>
                  <a:pt x="1353717" y="477650"/>
                </a:cubicBezTo>
                <a:cubicBezTo>
                  <a:pt x="1378683" y="464863"/>
                  <a:pt x="1403729" y="452285"/>
                  <a:pt x="1428862" y="439929"/>
                </a:cubicBezTo>
                <a:close/>
                <a:moveTo>
                  <a:pt x="1337268" y="486115"/>
                </a:moveTo>
                <a:cubicBezTo>
                  <a:pt x="1360700" y="476847"/>
                  <a:pt x="1384275" y="467870"/>
                  <a:pt x="1408020" y="459208"/>
                </a:cubicBezTo>
                <a:cubicBezTo>
                  <a:pt x="1386960" y="468650"/>
                  <a:pt x="1365883" y="478290"/>
                  <a:pt x="1344786" y="488154"/>
                </a:cubicBezTo>
                <a:cubicBezTo>
                  <a:pt x="1321391" y="498121"/>
                  <a:pt x="1298072" y="508374"/>
                  <a:pt x="1274811" y="518876"/>
                </a:cubicBezTo>
                <a:cubicBezTo>
                  <a:pt x="1295572" y="507814"/>
                  <a:pt x="1316392" y="496896"/>
                  <a:pt x="1337268" y="486115"/>
                </a:cubicBezTo>
                <a:close/>
                <a:moveTo>
                  <a:pt x="1210670" y="553582"/>
                </a:moveTo>
                <a:cubicBezTo>
                  <a:pt x="1223521" y="546528"/>
                  <a:pt x="1236393" y="539523"/>
                  <a:pt x="1249284" y="532570"/>
                </a:cubicBezTo>
                <a:cubicBezTo>
                  <a:pt x="1264161" y="525710"/>
                  <a:pt x="1279058" y="518945"/>
                  <a:pt x="1293986" y="512306"/>
                </a:cubicBezTo>
                <a:cubicBezTo>
                  <a:pt x="1266265" y="525693"/>
                  <a:pt x="1238498" y="539449"/>
                  <a:pt x="1210670" y="553582"/>
                </a:cubicBezTo>
                <a:close/>
                <a:moveTo>
                  <a:pt x="1392192" y="468368"/>
                </a:moveTo>
                <a:cubicBezTo>
                  <a:pt x="1405466" y="462350"/>
                  <a:pt x="1418732" y="456429"/>
                  <a:pt x="1431993" y="450576"/>
                </a:cubicBezTo>
                <a:cubicBezTo>
                  <a:pt x="1446115" y="445568"/>
                  <a:pt x="1460302" y="440680"/>
                  <a:pt x="1474540" y="435882"/>
                </a:cubicBezTo>
                <a:cubicBezTo>
                  <a:pt x="1446975" y="446354"/>
                  <a:pt x="1419531" y="457185"/>
                  <a:pt x="1392192" y="468368"/>
                </a:cubicBezTo>
                <a:close/>
                <a:moveTo>
                  <a:pt x="1561020" y="406283"/>
                </a:moveTo>
                <a:cubicBezTo>
                  <a:pt x="1578219" y="400254"/>
                  <a:pt x="1595470" y="394353"/>
                  <a:pt x="1612776" y="388588"/>
                </a:cubicBezTo>
                <a:cubicBezTo>
                  <a:pt x="1630080" y="384526"/>
                  <a:pt x="1647523" y="380637"/>
                  <a:pt x="1665106" y="376919"/>
                </a:cubicBezTo>
                <a:cubicBezTo>
                  <a:pt x="1630038" y="386138"/>
                  <a:pt x="1595343" y="395913"/>
                  <a:pt x="1561020" y="406283"/>
                </a:cubicBezTo>
                <a:close/>
                <a:moveTo>
                  <a:pt x="1736018" y="361099"/>
                </a:moveTo>
                <a:cubicBezTo>
                  <a:pt x="1750251" y="357714"/>
                  <a:pt x="1764540" y="354405"/>
                  <a:pt x="1778905" y="351200"/>
                </a:cubicBezTo>
                <a:cubicBezTo>
                  <a:pt x="1794072" y="349500"/>
                  <a:pt x="1809361" y="347941"/>
                  <a:pt x="1824784" y="346530"/>
                </a:cubicBezTo>
                <a:cubicBezTo>
                  <a:pt x="1794760" y="350954"/>
                  <a:pt x="1765178" y="355805"/>
                  <a:pt x="1736018" y="361099"/>
                </a:cubicBezTo>
                <a:close/>
                <a:moveTo>
                  <a:pt x="1892028" y="339290"/>
                </a:moveTo>
                <a:cubicBezTo>
                  <a:pt x="1908518" y="337253"/>
                  <a:pt x="1925157" y="335351"/>
                  <a:pt x="1941927" y="333557"/>
                </a:cubicBezTo>
                <a:cubicBezTo>
                  <a:pt x="1958194" y="333891"/>
                  <a:pt x="1974219" y="334410"/>
                  <a:pt x="1990003" y="335083"/>
                </a:cubicBezTo>
                <a:cubicBezTo>
                  <a:pt x="1956558" y="335912"/>
                  <a:pt x="1923949" y="337321"/>
                  <a:pt x="1892028" y="339290"/>
                </a:cubicBezTo>
                <a:close/>
                <a:moveTo>
                  <a:pt x="2042430" y="336126"/>
                </a:moveTo>
                <a:cubicBezTo>
                  <a:pt x="2053212" y="336042"/>
                  <a:pt x="2064051" y="336007"/>
                  <a:pt x="2074964" y="336039"/>
                </a:cubicBezTo>
                <a:cubicBezTo>
                  <a:pt x="2079630" y="336050"/>
                  <a:pt x="2084315" y="336085"/>
                  <a:pt x="2088982" y="336115"/>
                </a:cubicBezTo>
                <a:cubicBezTo>
                  <a:pt x="2104282" y="338461"/>
                  <a:pt x="2119341" y="340928"/>
                  <a:pt x="2134121" y="343481"/>
                </a:cubicBezTo>
                <a:cubicBezTo>
                  <a:pt x="2102572" y="340463"/>
                  <a:pt x="2072082" y="338013"/>
                  <a:pt x="2042430" y="336126"/>
                </a:cubicBezTo>
                <a:close/>
                <a:moveTo>
                  <a:pt x="2196401" y="353092"/>
                </a:moveTo>
                <a:cubicBezTo>
                  <a:pt x="2191307" y="352099"/>
                  <a:pt x="2186250" y="351129"/>
                  <a:pt x="2181230" y="350173"/>
                </a:cubicBezTo>
                <a:cubicBezTo>
                  <a:pt x="2196196" y="351808"/>
                  <a:pt x="2211199" y="353544"/>
                  <a:pt x="2226258" y="355388"/>
                </a:cubicBezTo>
                <a:cubicBezTo>
                  <a:pt x="2236501" y="358355"/>
                  <a:pt x="2246615" y="361345"/>
                  <a:pt x="2256580" y="364342"/>
                </a:cubicBezTo>
                <a:cubicBezTo>
                  <a:pt x="2260447" y="365507"/>
                  <a:pt x="2264332" y="366692"/>
                  <a:pt x="2268199" y="367870"/>
                </a:cubicBezTo>
                <a:cubicBezTo>
                  <a:pt x="2244068" y="362637"/>
                  <a:pt x="2220160" y="357718"/>
                  <a:pt x="2196401" y="353092"/>
                </a:cubicBezTo>
                <a:close/>
                <a:moveTo>
                  <a:pt x="2312334" y="379651"/>
                </a:moveTo>
                <a:cubicBezTo>
                  <a:pt x="2326538" y="382925"/>
                  <a:pt x="2340834" y="386303"/>
                  <a:pt x="2355261" y="389808"/>
                </a:cubicBezTo>
                <a:cubicBezTo>
                  <a:pt x="2368554" y="395489"/>
                  <a:pt x="2381809" y="401263"/>
                  <a:pt x="2395046" y="407099"/>
                </a:cubicBezTo>
                <a:cubicBezTo>
                  <a:pt x="2367438" y="397594"/>
                  <a:pt x="2339905" y="388438"/>
                  <a:pt x="2312334" y="379651"/>
                </a:cubicBezTo>
                <a:close/>
                <a:moveTo>
                  <a:pt x="2436058" y="423439"/>
                </a:moveTo>
                <a:cubicBezTo>
                  <a:pt x="2449685" y="428295"/>
                  <a:pt x="2463331" y="433234"/>
                  <a:pt x="2477032" y="438269"/>
                </a:cubicBezTo>
                <a:cubicBezTo>
                  <a:pt x="2489674" y="445510"/>
                  <a:pt x="2502279" y="452805"/>
                  <a:pt x="2514865" y="460169"/>
                </a:cubicBezTo>
                <a:cubicBezTo>
                  <a:pt x="2488652" y="447661"/>
                  <a:pt x="2462401" y="435406"/>
                  <a:pt x="2436058" y="423439"/>
                </a:cubicBezTo>
                <a:close/>
                <a:moveTo>
                  <a:pt x="2553646" y="480937"/>
                </a:moveTo>
                <a:cubicBezTo>
                  <a:pt x="2566158" y="487039"/>
                  <a:pt x="2578688" y="493189"/>
                  <a:pt x="2591200" y="499398"/>
                </a:cubicBezTo>
                <a:cubicBezTo>
                  <a:pt x="2602726" y="507779"/>
                  <a:pt x="2614216" y="516201"/>
                  <a:pt x="2625668" y="524656"/>
                </a:cubicBezTo>
                <a:cubicBezTo>
                  <a:pt x="2601685" y="509887"/>
                  <a:pt x="2577703" y="495299"/>
                  <a:pt x="2553646" y="480937"/>
                </a:cubicBezTo>
                <a:close/>
                <a:moveTo>
                  <a:pt x="2662218" y="549462"/>
                </a:moveTo>
                <a:cubicBezTo>
                  <a:pt x="2674079" y="556844"/>
                  <a:pt x="2685940" y="564281"/>
                  <a:pt x="2697819" y="571751"/>
                </a:cubicBezTo>
                <a:cubicBezTo>
                  <a:pt x="2708547" y="581308"/>
                  <a:pt x="2719255" y="590877"/>
                  <a:pt x="2729908" y="600453"/>
                </a:cubicBezTo>
                <a:cubicBezTo>
                  <a:pt x="2707468" y="583420"/>
                  <a:pt x="2684917" y="566400"/>
                  <a:pt x="2662218" y="549462"/>
                </a:cubicBezTo>
                <a:close/>
                <a:moveTo>
                  <a:pt x="4539410" y="1463169"/>
                </a:moveTo>
                <a:cubicBezTo>
                  <a:pt x="4123305" y="1488125"/>
                  <a:pt x="3728246" y="1376419"/>
                  <a:pt x="3365238" y="1131114"/>
                </a:cubicBezTo>
                <a:cubicBezTo>
                  <a:pt x="3174735" y="1002388"/>
                  <a:pt x="3002731" y="845846"/>
                  <a:pt x="2836397" y="694453"/>
                </a:cubicBezTo>
                <a:cubicBezTo>
                  <a:pt x="2812582" y="672784"/>
                  <a:pt x="2788581" y="650950"/>
                  <a:pt x="2764412" y="629084"/>
                </a:cubicBezTo>
                <a:cubicBezTo>
                  <a:pt x="2784137" y="644141"/>
                  <a:pt x="2803770" y="659175"/>
                  <a:pt x="2823290" y="674126"/>
                </a:cubicBezTo>
                <a:cubicBezTo>
                  <a:pt x="2872203" y="711598"/>
                  <a:pt x="2922790" y="750347"/>
                  <a:pt x="2973227" y="788178"/>
                </a:cubicBezTo>
                <a:cubicBezTo>
                  <a:pt x="3079177" y="867661"/>
                  <a:pt x="3206228" y="960233"/>
                  <a:pt x="3345104" y="1044166"/>
                </a:cubicBezTo>
                <a:cubicBezTo>
                  <a:pt x="3529824" y="1155939"/>
                  <a:pt x="3723505" y="1241199"/>
                  <a:pt x="3920775" y="1297578"/>
                </a:cubicBezTo>
                <a:cubicBezTo>
                  <a:pt x="4125164" y="1355989"/>
                  <a:pt x="4335225" y="1383861"/>
                  <a:pt x="4545155" y="1380465"/>
                </a:cubicBezTo>
                <a:cubicBezTo>
                  <a:pt x="4836216" y="1376010"/>
                  <a:pt x="5141072" y="1326080"/>
                  <a:pt x="5504545" y="1223331"/>
                </a:cubicBezTo>
                <a:cubicBezTo>
                  <a:pt x="5564836" y="1206029"/>
                  <a:pt x="5624792" y="1188045"/>
                  <a:pt x="5684134" y="1169689"/>
                </a:cubicBezTo>
                <a:cubicBezTo>
                  <a:pt x="5332243" y="1310220"/>
                  <a:pt x="4938504" y="1439221"/>
                  <a:pt x="4539410" y="1463169"/>
                </a:cubicBezTo>
                <a:close/>
                <a:moveTo>
                  <a:pt x="9223067" y="349937"/>
                </a:moveTo>
                <a:cubicBezTo>
                  <a:pt x="9036935" y="491080"/>
                  <a:pt x="8866176" y="662776"/>
                  <a:pt x="8701050" y="828816"/>
                </a:cubicBezTo>
                <a:cubicBezTo>
                  <a:pt x="8494857" y="1036145"/>
                  <a:pt x="8281637" y="1250534"/>
                  <a:pt x="8035696" y="1408572"/>
                </a:cubicBezTo>
                <a:cubicBezTo>
                  <a:pt x="7828164" y="1541924"/>
                  <a:pt x="7609589" y="1595198"/>
                  <a:pt x="7387631" y="1595198"/>
                </a:cubicBezTo>
                <a:cubicBezTo>
                  <a:pt x="6978925" y="1595198"/>
                  <a:pt x="6558991" y="1414428"/>
                  <a:pt x="6176927" y="1219957"/>
                </a:cubicBezTo>
                <a:cubicBezTo>
                  <a:pt x="6232682" y="1244601"/>
                  <a:pt x="6289050" y="1268853"/>
                  <a:pt x="6345994" y="1292285"/>
                </a:cubicBezTo>
                <a:cubicBezTo>
                  <a:pt x="6669218" y="1425048"/>
                  <a:pt x="6930793" y="1496011"/>
                  <a:pt x="7169205" y="1515612"/>
                </a:cubicBezTo>
                <a:cubicBezTo>
                  <a:pt x="7213414" y="1519247"/>
                  <a:pt x="7257010" y="1521061"/>
                  <a:pt x="7299919" y="1521061"/>
                </a:cubicBezTo>
                <a:cubicBezTo>
                  <a:pt x="7397930" y="1521059"/>
                  <a:pt x="7492317" y="1511598"/>
                  <a:pt x="7581758" y="1492749"/>
                </a:cubicBezTo>
                <a:cubicBezTo>
                  <a:pt x="7722865" y="1463014"/>
                  <a:pt x="7857501" y="1408751"/>
                  <a:pt x="7981949" y="1331475"/>
                </a:cubicBezTo>
                <a:cubicBezTo>
                  <a:pt x="8095187" y="1261322"/>
                  <a:pt x="8208277" y="1177188"/>
                  <a:pt x="8337837" y="1066694"/>
                </a:cubicBezTo>
                <a:cubicBezTo>
                  <a:pt x="8439251" y="980253"/>
                  <a:pt x="8538787" y="887456"/>
                  <a:pt x="8635052" y="797714"/>
                </a:cubicBezTo>
                <a:cubicBezTo>
                  <a:pt x="8811276" y="633412"/>
                  <a:pt x="8990642" y="466211"/>
                  <a:pt x="9190273" y="330526"/>
                </a:cubicBezTo>
                <a:cubicBezTo>
                  <a:pt x="9199513" y="333237"/>
                  <a:pt x="9208734" y="335987"/>
                  <a:pt x="9217918" y="338822"/>
                </a:cubicBezTo>
                <a:cubicBezTo>
                  <a:pt x="9222622" y="340274"/>
                  <a:pt x="9227287" y="341767"/>
                  <a:pt x="9231972" y="343248"/>
                </a:cubicBezTo>
                <a:cubicBezTo>
                  <a:pt x="9228999" y="345481"/>
                  <a:pt x="9226042" y="347682"/>
                  <a:pt x="9223067" y="349937"/>
                </a:cubicBezTo>
                <a:close/>
              </a:path>
            </a:pathLst>
          </a:custGeom>
          <a:noFill/>
          <a:ln w="1859" cap="flat">
            <a:gradFill flip="none" rotWithShape="1">
              <a:gsLst>
                <a:gs pos="94000">
                  <a:srgbClr val="9A22F8">
                    <a:alpha val="0"/>
                  </a:srgbClr>
                </a:gs>
                <a:gs pos="81000">
                  <a:srgbClr val="313BD0"/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2EE5735A-4ED5-44F3-9978-BF37409CEA4A}"/>
              </a:ext>
            </a:extLst>
          </p:cNvPr>
          <p:cNvGrpSpPr/>
          <p:nvPr/>
        </p:nvGrpSpPr>
        <p:grpSpPr>
          <a:xfrm>
            <a:off x="4268768" y="1248839"/>
            <a:ext cx="2732684" cy="2005018"/>
            <a:chOff x="2102157" y="-869853"/>
            <a:chExt cx="2732684" cy="2005018"/>
          </a:xfrm>
        </p:grpSpPr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BD597C9F-552B-4697-8E2D-9669C496E84A}"/>
                </a:ext>
              </a:extLst>
            </p:cNvPr>
            <p:cNvGrpSpPr/>
            <p:nvPr/>
          </p:nvGrpSpPr>
          <p:grpSpPr>
            <a:xfrm>
              <a:off x="2829823" y="-869853"/>
              <a:ext cx="2005018" cy="2005018"/>
              <a:chOff x="5093491" y="479541"/>
              <a:chExt cx="2005018" cy="2005018"/>
            </a:xfrm>
          </p:grpSpPr>
          <p:sp>
            <p:nvSpPr>
              <p:cNvPr id="15" name="椭圆 14">
                <a:extLst>
                  <a:ext uri="{FF2B5EF4-FFF2-40B4-BE49-F238E27FC236}">
                    <a16:creationId xmlns:a16="http://schemas.microsoft.com/office/drawing/2014/main" id="{DAC5E1B8-0C86-457E-A5C0-ED9266E51E2A}"/>
                  </a:ext>
                </a:extLst>
              </p:cNvPr>
              <p:cNvSpPr/>
              <p:nvPr/>
            </p:nvSpPr>
            <p:spPr>
              <a:xfrm>
                <a:off x="5093491" y="479541"/>
                <a:ext cx="2005018" cy="2005018"/>
              </a:xfrm>
              <a:prstGeom prst="ellipse">
                <a:avLst/>
              </a:prstGeom>
              <a:gradFill flip="none" rotWithShape="1">
                <a:gsLst>
                  <a:gs pos="0">
                    <a:srgbClr val="00F2F2"/>
                  </a:gs>
                  <a:gs pos="100000">
                    <a:srgbClr val="313BD0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2" name="文本框 441">
                <a:extLst>
                  <a:ext uri="{FF2B5EF4-FFF2-40B4-BE49-F238E27FC236}">
                    <a16:creationId xmlns:a16="http://schemas.microsoft.com/office/drawing/2014/main" id="{1EC31F8E-7C07-40FF-8907-584BF9D7F9A4}"/>
                  </a:ext>
                </a:extLst>
              </p:cNvPr>
              <p:cNvSpPr txBox="1"/>
              <p:nvPr/>
            </p:nvSpPr>
            <p:spPr>
              <a:xfrm>
                <a:off x="5335515" y="737813"/>
                <a:ext cx="1527982" cy="14465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r>
                  <a:rPr lang="en-US" altLang="zh-CN" sz="8800" b="1" dirty="0">
                    <a:solidFill>
                      <a:schemeClr val="bg1"/>
                    </a:solidFill>
                    <a:effectLst/>
                    <a:latin typeface="Arial Rounded MT Bold" panose="020F0704030504030204" pitchFamily="34" charset="0"/>
                    <a:ea typeface="字体圈欣意冠黑体" panose="00000500000000000000" pitchFamily="2" charset="-122"/>
                    <a:cs typeface="+mn-ea"/>
                    <a:sym typeface="+mn-lt"/>
                  </a:rPr>
                  <a:t>02</a:t>
                </a:r>
                <a:endParaRPr lang="zh-CN" altLang="en-US" sz="8800" b="1" dirty="0">
                  <a:solidFill>
                    <a:schemeClr val="bg1"/>
                  </a:solidFill>
                  <a:effectLst/>
                  <a:latin typeface="Arial Rounded MT Bold" panose="020F0704030504030204" pitchFamily="34" charset="0"/>
                  <a:ea typeface="字体圈欣意冠黑体" panose="00000500000000000000" pitchFamily="2" charset="-122"/>
                  <a:cs typeface="+mn-ea"/>
                  <a:sym typeface="+mn-lt"/>
                </a:endParaRPr>
              </a:p>
            </p:txBody>
          </p:sp>
        </p:grp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E0DA8193-E1EE-435E-A24B-F130E1F44151}"/>
                </a:ext>
              </a:extLst>
            </p:cNvPr>
            <p:cNvSpPr/>
            <p:nvPr/>
          </p:nvSpPr>
          <p:spPr>
            <a:xfrm rot="19750634">
              <a:off x="2102157" y="145583"/>
              <a:ext cx="812424" cy="812423"/>
            </a:xfrm>
            <a:custGeom>
              <a:avLst/>
              <a:gdLst>
                <a:gd name="connsiteX0" fmla="*/ 1901372 w 3802744"/>
                <a:gd name="connsiteY0" fmla="*/ 0 h 3802742"/>
                <a:gd name="connsiteX1" fmla="*/ 3802744 w 3802744"/>
                <a:gd name="connsiteY1" fmla="*/ 1901371 h 3802742"/>
                <a:gd name="connsiteX2" fmla="*/ 1901372 w 3802744"/>
                <a:gd name="connsiteY2" fmla="*/ 3802742 h 3802742"/>
                <a:gd name="connsiteX3" fmla="*/ 0 w 3802744"/>
                <a:gd name="connsiteY3" fmla="*/ 1901371 h 3802742"/>
                <a:gd name="connsiteX4" fmla="*/ 1901372 w 3802744"/>
                <a:gd name="connsiteY4" fmla="*/ 0 h 3802742"/>
                <a:gd name="connsiteX5" fmla="*/ 1901372 w 3802744"/>
                <a:gd name="connsiteY5" fmla="*/ 501176 h 3802742"/>
                <a:gd name="connsiteX6" fmla="*/ 501177 w 3802744"/>
                <a:gd name="connsiteY6" fmla="*/ 1901371 h 3802742"/>
                <a:gd name="connsiteX7" fmla="*/ 1901372 w 3802744"/>
                <a:gd name="connsiteY7" fmla="*/ 3301566 h 3802742"/>
                <a:gd name="connsiteX8" fmla="*/ 3301568 w 3802744"/>
                <a:gd name="connsiteY8" fmla="*/ 1901371 h 3802742"/>
                <a:gd name="connsiteX9" fmla="*/ 1901372 w 3802744"/>
                <a:gd name="connsiteY9" fmla="*/ 501176 h 380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2744" h="3802742">
                  <a:moveTo>
                    <a:pt x="1901372" y="0"/>
                  </a:moveTo>
                  <a:cubicBezTo>
                    <a:pt x="2951471" y="0"/>
                    <a:pt x="3802744" y="851273"/>
                    <a:pt x="3802744" y="1901371"/>
                  </a:cubicBezTo>
                  <a:cubicBezTo>
                    <a:pt x="3802744" y="2951469"/>
                    <a:pt x="2951471" y="3802742"/>
                    <a:pt x="1901372" y="3802742"/>
                  </a:cubicBezTo>
                  <a:cubicBezTo>
                    <a:pt x="851273" y="3802742"/>
                    <a:pt x="0" y="2951469"/>
                    <a:pt x="0" y="1901371"/>
                  </a:cubicBezTo>
                  <a:cubicBezTo>
                    <a:pt x="0" y="851273"/>
                    <a:pt x="851273" y="0"/>
                    <a:pt x="1901372" y="0"/>
                  </a:cubicBezTo>
                  <a:close/>
                  <a:moveTo>
                    <a:pt x="1901372" y="501176"/>
                  </a:moveTo>
                  <a:cubicBezTo>
                    <a:pt x="1128065" y="501176"/>
                    <a:pt x="501177" y="1128065"/>
                    <a:pt x="501177" y="1901371"/>
                  </a:cubicBezTo>
                  <a:cubicBezTo>
                    <a:pt x="501177" y="2674677"/>
                    <a:pt x="1128065" y="3301566"/>
                    <a:pt x="1901372" y="3301566"/>
                  </a:cubicBezTo>
                  <a:cubicBezTo>
                    <a:pt x="2674679" y="3301566"/>
                    <a:pt x="3301568" y="2674677"/>
                    <a:pt x="3301568" y="1901371"/>
                  </a:cubicBezTo>
                  <a:cubicBezTo>
                    <a:pt x="3301568" y="1128065"/>
                    <a:pt x="2674679" y="501176"/>
                    <a:pt x="1901372" y="501176"/>
                  </a:cubicBezTo>
                  <a:close/>
                </a:path>
              </a:pathLst>
            </a:custGeom>
            <a:gradFill>
              <a:gsLst>
                <a:gs pos="15000">
                  <a:srgbClr val="313BD0">
                    <a:alpha val="0"/>
                  </a:srgbClr>
                </a:gs>
                <a:gs pos="100000">
                  <a:srgbClr val="00F2F2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69" name="任意多边形: 形状 68">
            <a:extLst>
              <a:ext uri="{FF2B5EF4-FFF2-40B4-BE49-F238E27FC236}">
                <a16:creationId xmlns:a16="http://schemas.microsoft.com/office/drawing/2014/main" id="{444043A2-0E25-49BF-A70E-AEAB009693EE}"/>
              </a:ext>
            </a:extLst>
          </p:cNvPr>
          <p:cNvSpPr/>
          <p:nvPr/>
        </p:nvSpPr>
        <p:spPr>
          <a:xfrm>
            <a:off x="733434" y="4540338"/>
            <a:ext cx="365623" cy="818893"/>
          </a:xfrm>
          <a:custGeom>
            <a:avLst/>
            <a:gdLst>
              <a:gd name="connsiteX0" fmla="*/ 286636 w 573272"/>
              <a:gd name="connsiteY0" fmla="*/ 0 h 1044151"/>
              <a:gd name="connsiteX1" fmla="*/ 573272 w 573272"/>
              <a:gd name="connsiteY1" fmla="*/ 122150 h 1044151"/>
              <a:gd name="connsiteX2" fmla="*/ 572952 w 573272"/>
              <a:gd name="connsiteY2" fmla="*/ 124853 h 1044151"/>
              <a:gd name="connsiteX3" fmla="*/ 573272 w 573272"/>
              <a:gd name="connsiteY3" fmla="*/ 127556 h 1044151"/>
              <a:gd name="connsiteX4" fmla="*/ 572952 w 573272"/>
              <a:gd name="connsiteY4" fmla="*/ 130259 h 1044151"/>
              <a:gd name="connsiteX5" fmla="*/ 573272 w 573272"/>
              <a:gd name="connsiteY5" fmla="*/ 132961 h 1044151"/>
              <a:gd name="connsiteX6" fmla="*/ 572952 w 573272"/>
              <a:gd name="connsiteY6" fmla="*/ 135664 h 1044151"/>
              <a:gd name="connsiteX7" fmla="*/ 573272 w 573272"/>
              <a:gd name="connsiteY7" fmla="*/ 138367 h 1044151"/>
              <a:gd name="connsiteX8" fmla="*/ 572952 w 573272"/>
              <a:gd name="connsiteY8" fmla="*/ 141070 h 1044151"/>
              <a:gd name="connsiteX9" fmla="*/ 573272 w 573272"/>
              <a:gd name="connsiteY9" fmla="*/ 143772 h 1044151"/>
              <a:gd name="connsiteX10" fmla="*/ 572952 w 573272"/>
              <a:gd name="connsiteY10" fmla="*/ 146475 h 1044151"/>
              <a:gd name="connsiteX11" fmla="*/ 573272 w 573272"/>
              <a:gd name="connsiteY11" fmla="*/ 149178 h 1044151"/>
              <a:gd name="connsiteX12" fmla="*/ 572952 w 573272"/>
              <a:gd name="connsiteY12" fmla="*/ 151881 h 1044151"/>
              <a:gd name="connsiteX13" fmla="*/ 573272 w 573272"/>
              <a:gd name="connsiteY13" fmla="*/ 154583 h 1044151"/>
              <a:gd name="connsiteX14" fmla="*/ 572952 w 573272"/>
              <a:gd name="connsiteY14" fmla="*/ 157286 h 1044151"/>
              <a:gd name="connsiteX15" fmla="*/ 573272 w 573272"/>
              <a:gd name="connsiteY15" fmla="*/ 159989 h 1044151"/>
              <a:gd name="connsiteX16" fmla="*/ 572952 w 573272"/>
              <a:gd name="connsiteY16" fmla="*/ 162691 h 1044151"/>
              <a:gd name="connsiteX17" fmla="*/ 573272 w 573272"/>
              <a:gd name="connsiteY17" fmla="*/ 165394 h 1044151"/>
              <a:gd name="connsiteX18" fmla="*/ 572952 w 573272"/>
              <a:gd name="connsiteY18" fmla="*/ 168097 h 1044151"/>
              <a:gd name="connsiteX19" fmla="*/ 573272 w 573272"/>
              <a:gd name="connsiteY19" fmla="*/ 170800 h 1044151"/>
              <a:gd name="connsiteX20" fmla="*/ 572952 w 573272"/>
              <a:gd name="connsiteY20" fmla="*/ 173502 h 1044151"/>
              <a:gd name="connsiteX21" fmla="*/ 573272 w 573272"/>
              <a:gd name="connsiteY21" fmla="*/ 176205 h 1044151"/>
              <a:gd name="connsiteX22" fmla="*/ 572952 w 573272"/>
              <a:gd name="connsiteY22" fmla="*/ 178908 h 1044151"/>
              <a:gd name="connsiteX23" fmla="*/ 573272 w 573272"/>
              <a:gd name="connsiteY23" fmla="*/ 181611 h 1044151"/>
              <a:gd name="connsiteX24" fmla="*/ 572952 w 573272"/>
              <a:gd name="connsiteY24" fmla="*/ 184313 h 1044151"/>
              <a:gd name="connsiteX25" fmla="*/ 573272 w 573272"/>
              <a:gd name="connsiteY25" fmla="*/ 187016 h 1044151"/>
              <a:gd name="connsiteX26" fmla="*/ 572952 w 573272"/>
              <a:gd name="connsiteY26" fmla="*/ 189719 h 1044151"/>
              <a:gd name="connsiteX27" fmla="*/ 573272 w 573272"/>
              <a:gd name="connsiteY27" fmla="*/ 192421 h 1044151"/>
              <a:gd name="connsiteX28" fmla="*/ 572952 w 573272"/>
              <a:gd name="connsiteY28" fmla="*/ 195124 h 1044151"/>
              <a:gd name="connsiteX29" fmla="*/ 573272 w 573272"/>
              <a:gd name="connsiteY29" fmla="*/ 197827 h 1044151"/>
              <a:gd name="connsiteX30" fmla="*/ 572952 w 573272"/>
              <a:gd name="connsiteY30" fmla="*/ 200530 h 1044151"/>
              <a:gd name="connsiteX31" fmla="*/ 573272 w 573272"/>
              <a:gd name="connsiteY31" fmla="*/ 203233 h 1044151"/>
              <a:gd name="connsiteX32" fmla="*/ 572952 w 573272"/>
              <a:gd name="connsiteY32" fmla="*/ 205935 h 1044151"/>
              <a:gd name="connsiteX33" fmla="*/ 573272 w 573272"/>
              <a:gd name="connsiteY33" fmla="*/ 208638 h 1044151"/>
              <a:gd name="connsiteX34" fmla="*/ 572952 w 573272"/>
              <a:gd name="connsiteY34" fmla="*/ 211341 h 1044151"/>
              <a:gd name="connsiteX35" fmla="*/ 573272 w 573272"/>
              <a:gd name="connsiteY35" fmla="*/ 214043 h 1044151"/>
              <a:gd name="connsiteX36" fmla="*/ 572952 w 573272"/>
              <a:gd name="connsiteY36" fmla="*/ 216746 h 1044151"/>
              <a:gd name="connsiteX37" fmla="*/ 573272 w 573272"/>
              <a:gd name="connsiteY37" fmla="*/ 219449 h 1044151"/>
              <a:gd name="connsiteX38" fmla="*/ 572952 w 573272"/>
              <a:gd name="connsiteY38" fmla="*/ 222152 h 1044151"/>
              <a:gd name="connsiteX39" fmla="*/ 573272 w 573272"/>
              <a:gd name="connsiteY39" fmla="*/ 224855 h 1044151"/>
              <a:gd name="connsiteX40" fmla="*/ 572952 w 573272"/>
              <a:gd name="connsiteY40" fmla="*/ 227557 h 1044151"/>
              <a:gd name="connsiteX41" fmla="*/ 573272 w 573272"/>
              <a:gd name="connsiteY41" fmla="*/ 230260 h 1044151"/>
              <a:gd name="connsiteX42" fmla="*/ 572952 w 573272"/>
              <a:gd name="connsiteY42" fmla="*/ 232963 h 1044151"/>
              <a:gd name="connsiteX43" fmla="*/ 573272 w 573272"/>
              <a:gd name="connsiteY43" fmla="*/ 235666 h 1044151"/>
              <a:gd name="connsiteX44" fmla="*/ 572952 w 573272"/>
              <a:gd name="connsiteY44" fmla="*/ 238368 h 1044151"/>
              <a:gd name="connsiteX45" fmla="*/ 573272 w 573272"/>
              <a:gd name="connsiteY45" fmla="*/ 241071 h 1044151"/>
              <a:gd name="connsiteX46" fmla="*/ 572952 w 573272"/>
              <a:gd name="connsiteY46" fmla="*/ 243774 h 1044151"/>
              <a:gd name="connsiteX47" fmla="*/ 573272 w 573272"/>
              <a:gd name="connsiteY47" fmla="*/ 246476 h 1044151"/>
              <a:gd name="connsiteX48" fmla="*/ 572952 w 573272"/>
              <a:gd name="connsiteY48" fmla="*/ 249179 h 1044151"/>
              <a:gd name="connsiteX49" fmla="*/ 573272 w 573272"/>
              <a:gd name="connsiteY49" fmla="*/ 251882 h 1044151"/>
              <a:gd name="connsiteX50" fmla="*/ 572952 w 573272"/>
              <a:gd name="connsiteY50" fmla="*/ 254585 h 1044151"/>
              <a:gd name="connsiteX51" fmla="*/ 573272 w 573272"/>
              <a:gd name="connsiteY51" fmla="*/ 257288 h 1044151"/>
              <a:gd name="connsiteX52" fmla="*/ 572952 w 573272"/>
              <a:gd name="connsiteY52" fmla="*/ 259990 h 1044151"/>
              <a:gd name="connsiteX53" fmla="*/ 573272 w 573272"/>
              <a:gd name="connsiteY53" fmla="*/ 262693 h 1044151"/>
              <a:gd name="connsiteX54" fmla="*/ 572952 w 573272"/>
              <a:gd name="connsiteY54" fmla="*/ 265396 h 1044151"/>
              <a:gd name="connsiteX55" fmla="*/ 573272 w 573272"/>
              <a:gd name="connsiteY55" fmla="*/ 268098 h 1044151"/>
              <a:gd name="connsiteX56" fmla="*/ 572952 w 573272"/>
              <a:gd name="connsiteY56" fmla="*/ 270801 h 1044151"/>
              <a:gd name="connsiteX57" fmla="*/ 573272 w 573272"/>
              <a:gd name="connsiteY57" fmla="*/ 273504 h 1044151"/>
              <a:gd name="connsiteX58" fmla="*/ 572952 w 573272"/>
              <a:gd name="connsiteY58" fmla="*/ 276207 h 1044151"/>
              <a:gd name="connsiteX59" fmla="*/ 573272 w 573272"/>
              <a:gd name="connsiteY59" fmla="*/ 278909 h 1044151"/>
              <a:gd name="connsiteX60" fmla="*/ 572952 w 573272"/>
              <a:gd name="connsiteY60" fmla="*/ 281612 h 1044151"/>
              <a:gd name="connsiteX61" fmla="*/ 573272 w 573272"/>
              <a:gd name="connsiteY61" fmla="*/ 284315 h 1044151"/>
              <a:gd name="connsiteX62" fmla="*/ 572952 w 573272"/>
              <a:gd name="connsiteY62" fmla="*/ 287018 h 1044151"/>
              <a:gd name="connsiteX63" fmla="*/ 573272 w 573272"/>
              <a:gd name="connsiteY63" fmla="*/ 289720 h 1044151"/>
              <a:gd name="connsiteX64" fmla="*/ 572952 w 573272"/>
              <a:gd name="connsiteY64" fmla="*/ 292423 h 1044151"/>
              <a:gd name="connsiteX65" fmla="*/ 573272 w 573272"/>
              <a:gd name="connsiteY65" fmla="*/ 295126 h 1044151"/>
              <a:gd name="connsiteX66" fmla="*/ 572952 w 573272"/>
              <a:gd name="connsiteY66" fmla="*/ 297829 h 1044151"/>
              <a:gd name="connsiteX67" fmla="*/ 573272 w 573272"/>
              <a:gd name="connsiteY67" fmla="*/ 300531 h 1044151"/>
              <a:gd name="connsiteX68" fmla="*/ 572952 w 573272"/>
              <a:gd name="connsiteY68" fmla="*/ 303234 h 1044151"/>
              <a:gd name="connsiteX69" fmla="*/ 573272 w 573272"/>
              <a:gd name="connsiteY69" fmla="*/ 305937 h 1044151"/>
              <a:gd name="connsiteX70" fmla="*/ 572952 w 573272"/>
              <a:gd name="connsiteY70" fmla="*/ 308639 h 1044151"/>
              <a:gd name="connsiteX71" fmla="*/ 573272 w 573272"/>
              <a:gd name="connsiteY71" fmla="*/ 311342 h 1044151"/>
              <a:gd name="connsiteX72" fmla="*/ 572952 w 573272"/>
              <a:gd name="connsiteY72" fmla="*/ 314045 h 1044151"/>
              <a:gd name="connsiteX73" fmla="*/ 573272 w 573272"/>
              <a:gd name="connsiteY73" fmla="*/ 316748 h 1044151"/>
              <a:gd name="connsiteX74" fmla="*/ 572952 w 573272"/>
              <a:gd name="connsiteY74" fmla="*/ 319450 h 1044151"/>
              <a:gd name="connsiteX75" fmla="*/ 573272 w 573272"/>
              <a:gd name="connsiteY75" fmla="*/ 322153 h 1044151"/>
              <a:gd name="connsiteX76" fmla="*/ 572952 w 573272"/>
              <a:gd name="connsiteY76" fmla="*/ 324856 h 1044151"/>
              <a:gd name="connsiteX77" fmla="*/ 573272 w 573272"/>
              <a:gd name="connsiteY77" fmla="*/ 327559 h 1044151"/>
              <a:gd name="connsiteX78" fmla="*/ 572952 w 573272"/>
              <a:gd name="connsiteY78" fmla="*/ 330261 h 1044151"/>
              <a:gd name="connsiteX79" fmla="*/ 573272 w 573272"/>
              <a:gd name="connsiteY79" fmla="*/ 332964 h 1044151"/>
              <a:gd name="connsiteX80" fmla="*/ 572952 w 573272"/>
              <a:gd name="connsiteY80" fmla="*/ 335667 h 1044151"/>
              <a:gd name="connsiteX81" fmla="*/ 573272 w 573272"/>
              <a:gd name="connsiteY81" fmla="*/ 338370 h 1044151"/>
              <a:gd name="connsiteX82" fmla="*/ 572952 w 573272"/>
              <a:gd name="connsiteY82" fmla="*/ 341072 h 1044151"/>
              <a:gd name="connsiteX83" fmla="*/ 573272 w 573272"/>
              <a:gd name="connsiteY83" fmla="*/ 343775 h 1044151"/>
              <a:gd name="connsiteX84" fmla="*/ 572952 w 573272"/>
              <a:gd name="connsiteY84" fmla="*/ 346478 h 1044151"/>
              <a:gd name="connsiteX85" fmla="*/ 573272 w 573272"/>
              <a:gd name="connsiteY85" fmla="*/ 349180 h 1044151"/>
              <a:gd name="connsiteX86" fmla="*/ 572952 w 573272"/>
              <a:gd name="connsiteY86" fmla="*/ 351883 h 1044151"/>
              <a:gd name="connsiteX87" fmla="*/ 573272 w 573272"/>
              <a:gd name="connsiteY87" fmla="*/ 354586 h 1044151"/>
              <a:gd name="connsiteX88" fmla="*/ 572952 w 573272"/>
              <a:gd name="connsiteY88" fmla="*/ 357289 h 1044151"/>
              <a:gd name="connsiteX89" fmla="*/ 573272 w 573272"/>
              <a:gd name="connsiteY89" fmla="*/ 359991 h 1044151"/>
              <a:gd name="connsiteX90" fmla="*/ 572952 w 573272"/>
              <a:gd name="connsiteY90" fmla="*/ 362694 h 1044151"/>
              <a:gd name="connsiteX91" fmla="*/ 573272 w 573272"/>
              <a:gd name="connsiteY91" fmla="*/ 365397 h 1044151"/>
              <a:gd name="connsiteX92" fmla="*/ 572952 w 573272"/>
              <a:gd name="connsiteY92" fmla="*/ 368100 h 1044151"/>
              <a:gd name="connsiteX93" fmla="*/ 573272 w 573272"/>
              <a:gd name="connsiteY93" fmla="*/ 370802 h 1044151"/>
              <a:gd name="connsiteX94" fmla="*/ 572952 w 573272"/>
              <a:gd name="connsiteY94" fmla="*/ 373505 h 1044151"/>
              <a:gd name="connsiteX95" fmla="*/ 573234 w 573272"/>
              <a:gd name="connsiteY95" fmla="*/ 375887 h 1044151"/>
              <a:gd name="connsiteX96" fmla="*/ 573272 w 573272"/>
              <a:gd name="connsiteY96" fmla="*/ 376048 h 1044151"/>
              <a:gd name="connsiteX97" fmla="*/ 573263 w 573272"/>
              <a:gd name="connsiteY97" fmla="*/ 376128 h 1044151"/>
              <a:gd name="connsiteX98" fmla="*/ 573272 w 573272"/>
              <a:gd name="connsiteY98" fmla="*/ 376208 h 1044151"/>
              <a:gd name="connsiteX99" fmla="*/ 572962 w 573272"/>
              <a:gd name="connsiteY99" fmla="*/ 378830 h 1044151"/>
              <a:gd name="connsiteX100" fmla="*/ 573272 w 573272"/>
              <a:gd name="connsiteY100" fmla="*/ 381453 h 1044151"/>
              <a:gd name="connsiteX101" fmla="*/ 573263 w 573272"/>
              <a:gd name="connsiteY101" fmla="*/ 381533 h 1044151"/>
              <a:gd name="connsiteX102" fmla="*/ 573272 w 573272"/>
              <a:gd name="connsiteY102" fmla="*/ 381613 h 1044151"/>
              <a:gd name="connsiteX103" fmla="*/ 572962 w 573272"/>
              <a:gd name="connsiteY103" fmla="*/ 384236 h 1044151"/>
              <a:gd name="connsiteX104" fmla="*/ 573272 w 573272"/>
              <a:gd name="connsiteY104" fmla="*/ 386859 h 1044151"/>
              <a:gd name="connsiteX105" fmla="*/ 573263 w 573272"/>
              <a:gd name="connsiteY105" fmla="*/ 386939 h 1044151"/>
              <a:gd name="connsiteX106" fmla="*/ 573272 w 573272"/>
              <a:gd name="connsiteY106" fmla="*/ 387019 h 1044151"/>
              <a:gd name="connsiteX107" fmla="*/ 572962 w 573272"/>
              <a:gd name="connsiteY107" fmla="*/ 389641 h 1044151"/>
              <a:gd name="connsiteX108" fmla="*/ 573272 w 573272"/>
              <a:gd name="connsiteY108" fmla="*/ 392264 h 1044151"/>
              <a:gd name="connsiteX109" fmla="*/ 573263 w 573272"/>
              <a:gd name="connsiteY109" fmla="*/ 392344 h 1044151"/>
              <a:gd name="connsiteX110" fmla="*/ 573272 w 573272"/>
              <a:gd name="connsiteY110" fmla="*/ 392425 h 1044151"/>
              <a:gd name="connsiteX111" fmla="*/ 572962 w 573272"/>
              <a:gd name="connsiteY111" fmla="*/ 395047 h 1044151"/>
              <a:gd name="connsiteX112" fmla="*/ 573272 w 573272"/>
              <a:gd name="connsiteY112" fmla="*/ 397669 h 1044151"/>
              <a:gd name="connsiteX113" fmla="*/ 573263 w 573272"/>
              <a:gd name="connsiteY113" fmla="*/ 397750 h 1044151"/>
              <a:gd name="connsiteX114" fmla="*/ 573272 w 573272"/>
              <a:gd name="connsiteY114" fmla="*/ 397830 h 1044151"/>
              <a:gd name="connsiteX115" fmla="*/ 572962 w 573272"/>
              <a:gd name="connsiteY115" fmla="*/ 400452 h 1044151"/>
              <a:gd name="connsiteX116" fmla="*/ 573272 w 573272"/>
              <a:gd name="connsiteY116" fmla="*/ 403075 h 1044151"/>
              <a:gd name="connsiteX117" fmla="*/ 573263 w 573272"/>
              <a:gd name="connsiteY117" fmla="*/ 403155 h 1044151"/>
              <a:gd name="connsiteX118" fmla="*/ 573272 w 573272"/>
              <a:gd name="connsiteY118" fmla="*/ 403235 h 1044151"/>
              <a:gd name="connsiteX119" fmla="*/ 572962 w 573272"/>
              <a:gd name="connsiteY119" fmla="*/ 405858 h 1044151"/>
              <a:gd name="connsiteX120" fmla="*/ 573272 w 573272"/>
              <a:gd name="connsiteY120" fmla="*/ 408480 h 1044151"/>
              <a:gd name="connsiteX121" fmla="*/ 573263 w 573272"/>
              <a:gd name="connsiteY121" fmla="*/ 408561 h 1044151"/>
              <a:gd name="connsiteX122" fmla="*/ 573272 w 573272"/>
              <a:gd name="connsiteY122" fmla="*/ 408641 h 1044151"/>
              <a:gd name="connsiteX123" fmla="*/ 573234 w 573272"/>
              <a:gd name="connsiteY123" fmla="*/ 408802 h 1044151"/>
              <a:gd name="connsiteX124" fmla="*/ 572952 w 573272"/>
              <a:gd name="connsiteY124" fmla="*/ 411183 h 1044151"/>
              <a:gd name="connsiteX125" fmla="*/ 573272 w 573272"/>
              <a:gd name="connsiteY125" fmla="*/ 413886 h 1044151"/>
              <a:gd name="connsiteX126" fmla="*/ 573260 w 573272"/>
              <a:gd name="connsiteY126" fmla="*/ 413993 h 1044151"/>
              <a:gd name="connsiteX127" fmla="*/ 573272 w 573272"/>
              <a:gd name="connsiteY127" fmla="*/ 414046 h 1044151"/>
              <a:gd name="connsiteX128" fmla="*/ 573234 w 573272"/>
              <a:gd name="connsiteY128" fmla="*/ 414207 h 1044151"/>
              <a:gd name="connsiteX129" fmla="*/ 572952 w 573272"/>
              <a:gd name="connsiteY129" fmla="*/ 416589 h 1044151"/>
              <a:gd name="connsiteX130" fmla="*/ 573272 w 573272"/>
              <a:gd name="connsiteY130" fmla="*/ 419291 h 1044151"/>
              <a:gd name="connsiteX131" fmla="*/ 573260 w 573272"/>
              <a:gd name="connsiteY131" fmla="*/ 419398 h 1044151"/>
              <a:gd name="connsiteX132" fmla="*/ 573272 w 573272"/>
              <a:gd name="connsiteY132" fmla="*/ 419452 h 1044151"/>
              <a:gd name="connsiteX133" fmla="*/ 573234 w 573272"/>
              <a:gd name="connsiteY133" fmla="*/ 419613 h 1044151"/>
              <a:gd name="connsiteX134" fmla="*/ 572952 w 573272"/>
              <a:gd name="connsiteY134" fmla="*/ 421994 h 1044151"/>
              <a:gd name="connsiteX135" fmla="*/ 573272 w 573272"/>
              <a:gd name="connsiteY135" fmla="*/ 424697 h 1044151"/>
              <a:gd name="connsiteX136" fmla="*/ 573260 w 573272"/>
              <a:gd name="connsiteY136" fmla="*/ 424804 h 1044151"/>
              <a:gd name="connsiteX137" fmla="*/ 573272 w 573272"/>
              <a:gd name="connsiteY137" fmla="*/ 424857 h 1044151"/>
              <a:gd name="connsiteX138" fmla="*/ 573234 w 573272"/>
              <a:gd name="connsiteY138" fmla="*/ 425018 h 1044151"/>
              <a:gd name="connsiteX139" fmla="*/ 572952 w 573272"/>
              <a:gd name="connsiteY139" fmla="*/ 427400 h 1044151"/>
              <a:gd name="connsiteX140" fmla="*/ 573272 w 573272"/>
              <a:gd name="connsiteY140" fmla="*/ 430102 h 1044151"/>
              <a:gd name="connsiteX141" fmla="*/ 573260 w 573272"/>
              <a:gd name="connsiteY141" fmla="*/ 430209 h 1044151"/>
              <a:gd name="connsiteX142" fmla="*/ 573272 w 573272"/>
              <a:gd name="connsiteY142" fmla="*/ 430263 h 1044151"/>
              <a:gd name="connsiteX143" fmla="*/ 573234 w 573272"/>
              <a:gd name="connsiteY143" fmla="*/ 430424 h 1044151"/>
              <a:gd name="connsiteX144" fmla="*/ 572952 w 573272"/>
              <a:gd name="connsiteY144" fmla="*/ 432805 h 1044151"/>
              <a:gd name="connsiteX145" fmla="*/ 573272 w 573272"/>
              <a:gd name="connsiteY145" fmla="*/ 435508 h 1044151"/>
              <a:gd name="connsiteX146" fmla="*/ 573260 w 573272"/>
              <a:gd name="connsiteY146" fmla="*/ 435615 h 1044151"/>
              <a:gd name="connsiteX147" fmla="*/ 573272 w 573272"/>
              <a:gd name="connsiteY147" fmla="*/ 435668 h 1044151"/>
              <a:gd name="connsiteX148" fmla="*/ 573234 w 573272"/>
              <a:gd name="connsiteY148" fmla="*/ 435829 h 1044151"/>
              <a:gd name="connsiteX149" fmla="*/ 572952 w 573272"/>
              <a:gd name="connsiteY149" fmla="*/ 438210 h 1044151"/>
              <a:gd name="connsiteX150" fmla="*/ 573272 w 573272"/>
              <a:gd name="connsiteY150" fmla="*/ 440913 h 1044151"/>
              <a:gd name="connsiteX151" fmla="*/ 573260 w 573272"/>
              <a:gd name="connsiteY151" fmla="*/ 441020 h 1044151"/>
              <a:gd name="connsiteX152" fmla="*/ 573272 w 573272"/>
              <a:gd name="connsiteY152" fmla="*/ 441074 h 1044151"/>
              <a:gd name="connsiteX153" fmla="*/ 573234 w 573272"/>
              <a:gd name="connsiteY153" fmla="*/ 441234 h 1044151"/>
              <a:gd name="connsiteX154" fmla="*/ 572952 w 573272"/>
              <a:gd name="connsiteY154" fmla="*/ 443616 h 1044151"/>
              <a:gd name="connsiteX155" fmla="*/ 573272 w 573272"/>
              <a:gd name="connsiteY155" fmla="*/ 446319 h 1044151"/>
              <a:gd name="connsiteX156" fmla="*/ 573260 w 573272"/>
              <a:gd name="connsiteY156" fmla="*/ 446426 h 1044151"/>
              <a:gd name="connsiteX157" fmla="*/ 573272 w 573272"/>
              <a:gd name="connsiteY157" fmla="*/ 446479 h 1044151"/>
              <a:gd name="connsiteX158" fmla="*/ 573234 w 573272"/>
              <a:gd name="connsiteY158" fmla="*/ 446640 h 1044151"/>
              <a:gd name="connsiteX159" fmla="*/ 572952 w 573272"/>
              <a:gd name="connsiteY159" fmla="*/ 449021 h 1044151"/>
              <a:gd name="connsiteX160" fmla="*/ 573272 w 573272"/>
              <a:gd name="connsiteY160" fmla="*/ 451724 h 1044151"/>
              <a:gd name="connsiteX161" fmla="*/ 573260 w 573272"/>
              <a:gd name="connsiteY161" fmla="*/ 451831 h 1044151"/>
              <a:gd name="connsiteX162" fmla="*/ 573272 w 573272"/>
              <a:gd name="connsiteY162" fmla="*/ 451885 h 1044151"/>
              <a:gd name="connsiteX163" fmla="*/ 573234 w 573272"/>
              <a:gd name="connsiteY163" fmla="*/ 452045 h 1044151"/>
              <a:gd name="connsiteX164" fmla="*/ 572952 w 573272"/>
              <a:gd name="connsiteY164" fmla="*/ 454427 h 1044151"/>
              <a:gd name="connsiteX165" fmla="*/ 573272 w 573272"/>
              <a:gd name="connsiteY165" fmla="*/ 457130 h 1044151"/>
              <a:gd name="connsiteX166" fmla="*/ 573260 w 573272"/>
              <a:gd name="connsiteY166" fmla="*/ 457237 h 1044151"/>
              <a:gd name="connsiteX167" fmla="*/ 573272 w 573272"/>
              <a:gd name="connsiteY167" fmla="*/ 457290 h 1044151"/>
              <a:gd name="connsiteX168" fmla="*/ 573234 w 573272"/>
              <a:gd name="connsiteY168" fmla="*/ 457450 h 1044151"/>
              <a:gd name="connsiteX169" fmla="*/ 572952 w 573272"/>
              <a:gd name="connsiteY169" fmla="*/ 459833 h 1044151"/>
              <a:gd name="connsiteX170" fmla="*/ 573272 w 573272"/>
              <a:gd name="connsiteY170" fmla="*/ 462535 h 1044151"/>
              <a:gd name="connsiteX171" fmla="*/ 573260 w 573272"/>
              <a:gd name="connsiteY171" fmla="*/ 462642 h 1044151"/>
              <a:gd name="connsiteX172" fmla="*/ 573272 w 573272"/>
              <a:gd name="connsiteY172" fmla="*/ 462696 h 1044151"/>
              <a:gd name="connsiteX173" fmla="*/ 573234 w 573272"/>
              <a:gd name="connsiteY173" fmla="*/ 462856 h 1044151"/>
              <a:gd name="connsiteX174" fmla="*/ 572952 w 573272"/>
              <a:gd name="connsiteY174" fmla="*/ 465238 h 1044151"/>
              <a:gd name="connsiteX175" fmla="*/ 573272 w 573272"/>
              <a:gd name="connsiteY175" fmla="*/ 467940 h 1044151"/>
              <a:gd name="connsiteX176" fmla="*/ 573260 w 573272"/>
              <a:gd name="connsiteY176" fmla="*/ 468048 h 1044151"/>
              <a:gd name="connsiteX177" fmla="*/ 573272 w 573272"/>
              <a:gd name="connsiteY177" fmla="*/ 468101 h 1044151"/>
              <a:gd name="connsiteX178" fmla="*/ 573234 w 573272"/>
              <a:gd name="connsiteY178" fmla="*/ 468262 h 1044151"/>
              <a:gd name="connsiteX179" fmla="*/ 572952 w 573272"/>
              <a:gd name="connsiteY179" fmla="*/ 470643 h 1044151"/>
              <a:gd name="connsiteX180" fmla="*/ 573272 w 573272"/>
              <a:gd name="connsiteY180" fmla="*/ 473346 h 1044151"/>
              <a:gd name="connsiteX181" fmla="*/ 573260 w 573272"/>
              <a:gd name="connsiteY181" fmla="*/ 473453 h 1044151"/>
              <a:gd name="connsiteX182" fmla="*/ 573272 w 573272"/>
              <a:gd name="connsiteY182" fmla="*/ 473506 h 1044151"/>
              <a:gd name="connsiteX183" fmla="*/ 573234 w 573272"/>
              <a:gd name="connsiteY183" fmla="*/ 473667 h 1044151"/>
              <a:gd name="connsiteX184" fmla="*/ 572952 w 573272"/>
              <a:gd name="connsiteY184" fmla="*/ 476049 h 1044151"/>
              <a:gd name="connsiteX185" fmla="*/ 573272 w 573272"/>
              <a:gd name="connsiteY185" fmla="*/ 478752 h 1044151"/>
              <a:gd name="connsiteX186" fmla="*/ 573260 w 573272"/>
              <a:gd name="connsiteY186" fmla="*/ 478859 h 1044151"/>
              <a:gd name="connsiteX187" fmla="*/ 573272 w 573272"/>
              <a:gd name="connsiteY187" fmla="*/ 478912 h 1044151"/>
              <a:gd name="connsiteX188" fmla="*/ 573234 w 573272"/>
              <a:gd name="connsiteY188" fmla="*/ 479072 h 1044151"/>
              <a:gd name="connsiteX189" fmla="*/ 572952 w 573272"/>
              <a:gd name="connsiteY189" fmla="*/ 481454 h 1044151"/>
              <a:gd name="connsiteX190" fmla="*/ 573272 w 573272"/>
              <a:gd name="connsiteY190" fmla="*/ 484157 h 1044151"/>
              <a:gd name="connsiteX191" fmla="*/ 573260 w 573272"/>
              <a:gd name="connsiteY191" fmla="*/ 484264 h 1044151"/>
              <a:gd name="connsiteX192" fmla="*/ 573272 w 573272"/>
              <a:gd name="connsiteY192" fmla="*/ 484317 h 1044151"/>
              <a:gd name="connsiteX193" fmla="*/ 573234 w 573272"/>
              <a:gd name="connsiteY193" fmla="*/ 484478 h 1044151"/>
              <a:gd name="connsiteX194" fmla="*/ 572952 w 573272"/>
              <a:gd name="connsiteY194" fmla="*/ 486860 h 1044151"/>
              <a:gd name="connsiteX195" fmla="*/ 573272 w 573272"/>
              <a:gd name="connsiteY195" fmla="*/ 489563 h 1044151"/>
              <a:gd name="connsiteX196" fmla="*/ 573260 w 573272"/>
              <a:gd name="connsiteY196" fmla="*/ 489669 h 1044151"/>
              <a:gd name="connsiteX197" fmla="*/ 573272 w 573272"/>
              <a:gd name="connsiteY197" fmla="*/ 489723 h 1044151"/>
              <a:gd name="connsiteX198" fmla="*/ 573234 w 573272"/>
              <a:gd name="connsiteY198" fmla="*/ 489883 h 1044151"/>
              <a:gd name="connsiteX199" fmla="*/ 572952 w 573272"/>
              <a:gd name="connsiteY199" fmla="*/ 492265 h 1044151"/>
              <a:gd name="connsiteX200" fmla="*/ 573272 w 573272"/>
              <a:gd name="connsiteY200" fmla="*/ 494968 h 1044151"/>
              <a:gd name="connsiteX201" fmla="*/ 573260 w 573272"/>
              <a:gd name="connsiteY201" fmla="*/ 495075 h 1044151"/>
              <a:gd name="connsiteX202" fmla="*/ 573272 w 573272"/>
              <a:gd name="connsiteY202" fmla="*/ 495128 h 1044151"/>
              <a:gd name="connsiteX203" fmla="*/ 573234 w 573272"/>
              <a:gd name="connsiteY203" fmla="*/ 495289 h 1044151"/>
              <a:gd name="connsiteX204" fmla="*/ 572952 w 573272"/>
              <a:gd name="connsiteY204" fmla="*/ 497671 h 1044151"/>
              <a:gd name="connsiteX205" fmla="*/ 573272 w 573272"/>
              <a:gd name="connsiteY205" fmla="*/ 500374 h 1044151"/>
              <a:gd name="connsiteX206" fmla="*/ 573260 w 573272"/>
              <a:gd name="connsiteY206" fmla="*/ 500480 h 1044151"/>
              <a:gd name="connsiteX207" fmla="*/ 573272 w 573272"/>
              <a:gd name="connsiteY207" fmla="*/ 500534 h 1044151"/>
              <a:gd name="connsiteX208" fmla="*/ 573234 w 573272"/>
              <a:gd name="connsiteY208" fmla="*/ 500694 h 1044151"/>
              <a:gd name="connsiteX209" fmla="*/ 572952 w 573272"/>
              <a:gd name="connsiteY209" fmla="*/ 503076 h 1044151"/>
              <a:gd name="connsiteX210" fmla="*/ 573272 w 573272"/>
              <a:gd name="connsiteY210" fmla="*/ 505779 h 1044151"/>
              <a:gd name="connsiteX211" fmla="*/ 573260 w 573272"/>
              <a:gd name="connsiteY211" fmla="*/ 505886 h 1044151"/>
              <a:gd name="connsiteX212" fmla="*/ 573272 w 573272"/>
              <a:gd name="connsiteY212" fmla="*/ 505939 h 1044151"/>
              <a:gd name="connsiteX213" fmla="*/ 573234 w 573272"/>
              <a:gd name="connsiteY213" fmla="*/ 506100 h 1044151"/>
              <a:gd name="connsiteX214" fmla="*/ 572952 w 573272"/>
              <a:gd name="connsiteY214" fmla="*/ 508482 h 1044151"/>
              <a:gd name="connsiteX215" fmla="*/ 573272 w 573272"/>
              <a:gd name="connsiteY215" fmla="*/ 511185 h 1044151"/>
              <a:gd name="connsiteX216" fmla="*/ 573260 w 573272"/>
              <a:gd name="connsiteY216" fmla="*/ 511291 h 1044151"/>
              <a:gd name="connsiteX217" fmla="*/ 573272 w 573272"/>
              <a:gd name="connsiteY217" fmla="*/ 511345 h 1044151"/>
              <a:gd name="connsiteX218" fmla="*/ 573234 w 573272"/>
              <a:gd name="connsiteY218" fmla="*/ 511505 h 1044151"/>
              <a:gd name="connsiteX219" fmla="*/ 572952 w 573272"/>
              <a:gd name="connsiteY219" fmla="*/ 513887 h 1044151"/>
              <a:gd name="connsiteX220" fmla="*/ 573272 w 573272"/>
              <a:gd name="connsiteY220" fmla="*/ 516590 h 1044151"/>
              <a:gd name="connsiteX221" fmla="*/ 573260 w 573272"/>
              <a:gd name="connsiteY221" fmla="*/ 516697 h 1044151"/>
              <a:gd name="connsiteX222" fmla="*/ 573272 w 573272"/>
              <a:gd name="connsiteY222" fmla="*/ 516750 h 1044151"/>
              <a:gd name="connsiteX223" fmla="*/ 573234 w 573272"/>
              <a:gd name="connsiteY223" fmla="*/ 516911 h 1044151"/>
              <a:gd name="connsiteX224" fmla="*/ 572952 w 573272"/>
              <a:gd name="connsiteY224" fmla="*/ 519293 h 1044151"/>
              <a:gd name="connsiteX225" fmla="*/ 573272 w 573272"/>
              <a:gd name="connsiteY225" fmla="*/ 521995 h 1044151"/>
              <a:gd name="connsiteX226" fmla="*/ 573260 w 573272"/>
              <a:gd name="connsiteY226" fmla="*/ 522102 h 1044151"/>
              <a:gd name="connsiteX227" fmla="*/ 573272 w 573272"/>
              <a:gd name="connsiteY227" fmla="*/ 522156 h 1044151"/>
              <a:gd name="connsiteX228" fmla="*/ 573234 w 573272"/>
              <a:gd name="connsiteY228" fmla="*/ 522316 h 1044151"/>
              <a:gd name="connsiteX229" fmla="*/ 572952 w 573272"/>
              <a:gd name="connsiteY229" fmla="*/ 524698 h 1044151"/>
              <a:gd name="connsiteX230" fmla="*/ 573272 w 573272"/>
              <a:gd name="connsiteY230" fmla="*/ 527401 h 1044151"/>
              <a:gd name="connsiteX231" fmla="*/ 573260 w 573272"/>
              <a:gd name="connsiteY231" fmla="*/ 527508 h 1044151"/>
              <a:gd name="connsiteX232" fmla="*/ 573272 w 573272"/>
              <a:gd name="connsiteY232" fmla="*/ 527561 h 1044151"/>
              <a:gd name="connsiteX233" fmla="*/ 573234 w 573272"/>
              <a:gd name="connsiteY233" fmla="*/ 527721 h 1044151"/>
              <a:gd name="connsiteX234" fmla="*/ 572952 w 573272"/>
              <a:gd name="connsiteY234" fmla="*/ 530104 h 1044151"/>
              <a:gd name="connsiteX235" fmla="*/ 573272 w 573272"/>
              <a:gd name="connsiteY235" fmla="*/ 532806 h 1044151"/>
              <a:gd name="connsiteX236" fmla="*/ 573260 w 573272"/>
              <a:gd name="connsiteY236" fmla="*/ 532913 h 1044151"/>
              <a:gd name="connsiteX237" fmla="*/ 573272 w 573272"/>
              <a:gd name="connsiteY237" fmla="*/ 532967 h 1044151"/>
              <a:gd name="connsiteX238" fmla="*/ 573234 w 573272"/>
              <a:gd name="connsiteY238" fmla="*/ 533127 h 1044151"/>
              <a:gd name="connsiteX239" fmla="*/ 572952 w 573272"/>
              <a:gd name="connsiteY239" fmla="*/ 535509 h 1044151"/>
              <a:gd name="connsiteX240" fmla="*/ 573272 w 573272"/>
              <a:gd name="connsiteY240" fmla="*/ 538212 h 1044151"/>
              <a:gd name="connsiteX241" fmla="*/ 573260 w 573272"/>
              <a:gd name="connsiteY241" fmla="*/ 538319 h 1044151"/>
              <a:gd name="connsiteX242" fmla="*/ 573272 w 573272"/>
              <a:gd name="connsiteY242" fmla="*/ 538372 h 1044151"/>
              <a:gd name="connsiteX243" fmla="*/ 573234 w 573272"/>
              <a:gd name="connsiteY243" fmla="*/ 538533 h 1044151"/>
              <a:gd name="connsiteX244" fmla="*/ 572952 w 573272"/>
              <a:gd name="connsiteY244" fmla="*/ 540915 h 1044151"/>
              <a:gd name="connsiteX245" fmla="*/ 573272 w 573272"/>
              <a:gd name="connsiteY245" fmla="*/ 543617 h 1044151"/>
              <a:gd name="connsiteX246" fmla="*/ 573260 w 573272"/>
              <a:gd name="connsiteY246" fmla="*/ 543724 h 1044151"/>
              <a:gd name="connsiteX247" fmla="*/ 573272 w 573272"/>
              <a:gd name="connsiteY247" fmla="*/ 543778 h 1044151"/>
              <a:gd name="connsiteX248" fmla="*/ 573234 w 573272"/>
              <a:gd name="connsiteY248" fmla="*/ 543938 h 1044151"/>
              <a:gd name="connsiteX249" fmla="*/ 572952 w 573272"/>
              <a:gd name="connsiteY249" fmla="*/ 546320 h 1044151"/>
              <a:gd name="connsiteX250" fmla="*/ 573272 w 573272"/>
              <a:gd name="connsiteY250" fmla="*/ 549023 h 1044151"/>
              <a:gd name="connsiteX251" fmla="*/ 573260 w 573272"/>
              <a:gd name="connsiteY251" fmla="*/ 549130 h 1044151"/>
              <a:gd name="connsiteX252" fmla="*/ 573272 w 573272"/>
              <a:gd name="connsiteY252" fmla="*/ 549183 h 1044151"/>
              <a:gd name="connsiteX253" fmla="*/ 573234 w 573272"/>
              <a:gd name="connsiteY253" fmla="*/ 549344 h 1044151"/>
              <a:gd name="connsiteX254" fmla="*/ 572952 w 573272"/>
              <a:gd name="connsiteY254" fmla="*/ 551726 h 1044151"/>
              <a:gd name="connsiteX255" fmla="*/ 573272 w 573272"/>
              <a:gd name="connsiteY255" fmla="*/ 554428 h 1044151"/>
              <a:gd name="connsiteX256" fmla="*/ 573260 w 573272"/>
              <a:gd name="connsiteY256" fmla="*/ 554535 h 1044151"/>
              <a:gd name="connsiteX257" fmla="*/ 573272 w 573272"/>
              <a:gd name="connsiteY257" fmla="*/ 554588 h 1044151"/>
              <a:gd name="connsiteX258" fmla="*/ 573234 w 573272"/>
              <a:gd name="connsiteY258" fmla="*/ 554749 h 1044151"/>
              <a:gd name="connsiteX259" fmla="*/ 572952 w 573272"/>
              <a:gd name="connsiteY259" fmla="*/ 557131 h 1044151"/>
              <a:gd name="connsiteX260" fmla="*/ 573272 w 573272"/>
              <a:gd name="connsiteY260" fmla="*/ 559834 h 1044151"/>
              <a:gd name="connsiteX261" fmla="*/ 573260 w 573272"/>
              <a:gd name="connsiteY261" fmla="*/ 559940 h 1044151"/>
              <a:gd name="connsiteX262" fmla="*/ 573272 w 573272"/>
              <a:gd name="connsiteY262" fmla="*/ 559994 h 1044151"/>
              <a:gd name="connsiteX263" fmla="*/ 573234 w 573272"/>
              <a:gd name="connsiteY263" fmla="*/ 560154 h 1044151"/>
              <a:gd name="connsiteX264" fmla="*/ 572952 w 573272"/>
              <a:gd name="connsiteY264" fmla="*/ 562536 h 1044151"/>
              <a:gd name="connsiteX265" fmla="*/ 573272 w 573272"/>
              <a:gd name="connsiteY265" fmla="*/ 565239 h 1044151"/>
              <a:gd name="connsiteX266" fmla="*/ 573260 w 573272"/>
              <a:gd name="connsiteY266" fmla="*/ 565346 h 1044151"/>
              <a:gd name="connsiteX267" fmla="*/ 573272 w 573272"/>
              <a:gd name="connsiteY267" fmla="*/ 565399 h 1044151"/>
              <a:gd name="connsiteX268" fmla="*/ 573234 w 573272"/>
              <a:gd name="connsiteY268" fmla="*/ 565560 h 1044151"/>
              <a:gd name="connsiteX269" fmla="*/ 572952 w 573272"/>
              <a:gd name="connsiteY269" fmla="*/ 567942 h 1044151"/>
              <a:gd name="connsiteX270" fmla="*/ 573272 w 573272"/>
              <a:gd name="connsiteY270" fmla="*/ 570645 h 1044151"/>
              <a:gd name="connsiteX271" fmla="*/ 573260 w 573272"/>
              <a:gd name="connsiteY271" fmla="*/ 570751 h 1044151"/>
              <a:gd name="connsiteX272" fmla="*/ 573272 w 573272"/>
              <a:gd name="connsiteY272" fmla="*/ 570805 h 1044151"/>
              <a:gd name="connsiteX273" fmla="*/ 573234 w 573272"/>
              <a:gd name="connsiteY273" fmla="*/ 570965 h 1044151"/>
              <a:gd name="connsiteX274" fmla="*/ 572952 w 573272"/>
              <a:gd name="connsiteY274" fmla="*/ 573347 h 1044151"/>
              <a:gd name="connsiteX275" fmla="*/ 573272 w 573272"/>
              <a:gd name="connsiteY275" fmla="*/ 576050 h 1044151"/>
              <a:gd name="connsiteX276" fmla="*/ 573260 w 573272"/>
              <a:gd name="connsiteY276" fmla="*/ 576157 h 1044151"/>
              <a:gd name="connsiteX277" fmla="*/ 573272 w 573272"/>
              <a:gd name="connsiteY277" fmla="*/ 576210 h 1044151"/>
              <a:gd name="connsiteX278" fmla="*/ 573234 w 573272"/>
              <a:gd name="connsiteY278" fmla="*/ 576371 h 1044151"/>
              <a:gd name="connsiteX279" fmla="*/ 572952 w 573272"/>
              <a:gd name="connsiteY279" fmla="*/ 578753 h 1044151"/>
              <a:gd name="connsiteX280" fmla="*/ 573272 w 573272"/>
              <a:gd name="connsiteY280" fmla="*/ 581456 h 1044151"/>
              <a:gd name="connsiteX281" fmla="*/ 573260 w 573272"/>
              <a:gd name="connsiteY281" fmla="*/ 581563 h 1044151"/>
              <a:gd name="connsiteX282" fmla="*/ 573272 w 573272"/>
              <a:gd name="connsiteY282" fmla="*/ 581616 h 1044151"/>
              <a:gd name="connsiteX283" fmla="*/ 573234 w 573272"/>
              <a:gd name="connsiteY283" fmla="*/ 581777 h 1044151"/>
              <a:gd name="connsiteX284" fmla="*/ 572952 w 573272"/>
              <a:gd name="connsiteY284" fmla="*/ 584158 h 1044151"/>
              <a:gd name="connsiteX285" fmla="*/ 573272 w 573272"/>
              <a:gd name="connsiteY285" fmla="*/ 586861 h 1044151"/>
              <a:gd name="connsiteX286" fmla="*/ 573260 w 573272"/>
              <a:gd name="connsiteY286" fmla="*/ 586968 h 1044151"/>
              <a:gd name="connsiteX287" fmla="*/ 573272 w 573272"/>
              <a:gd name="connsiteY287" fmla="*/ 587021 h 1044151"/>
              <a:gd name="connsiteX288" fmla="*/ 573234 w 573272"/>
              <a:gd name="connsiteY288" fmla="*/ 587182 h 1044151"/>
              <a:gd name="connsiteX289" fmla="*/ 572952 w 573272"/>
              <a:gd name="connsiteY289" fmla="*/ 589564 h 1044151"/>
              <a:gd name="connsiteX290" fmla="*/ 573272 w 573272"/>
              <a:gd name="connsiteY290" fmla="*/ 592267 h 1044151"/>
              <a:gd name="connsiteX291" fmla="*/ 573260 w 573272"/>
              <a:gd name="connsiteY291" fmla="*/ 592374 h 1044151"/>
              <a:gd name="connsiteX292" fmla="*/ 573272 w 573272"/>
              <a:gd name="connsiteY292" fmla="*/ 592427 h 1044151"/>
              <a:gd name="connsiteX293" fmla="*/ 573234 w 573272"/>
              <a:gd name="connsiteY293" fmla="*/ 592588 h 1044151"/>
              <a:gd name="connsiteX294" fmla="*/ 572952 w 573272"/>
              <a:gd name="connsiteY294" fmla="*/ 594969 h 1044151"/>
              <a:gd name="connsiteX295" fmla="*/ 573272 w 573272"/>
              <a:gd name="connsiteY295" fmla="*/ 597672 h 1044151"/>
              <a:gd name="connsiteX296" fmla="*/ 573260 w 573272"/>
              <a:gd name="connsiteY296" fmla="*/ 597779 h 1044151"/>
              <a:gd name="connsiteX297" fmla="*/ 573272 w 573272"/>
              <a:gd name="connsiteY297" fmla="*/ 597833 h 1044151"/>
              <a:gd name="connsiteX298" fmla="*/ 573234 w 573272"/>
              <a:gd name="connsiteY298" fmla="*/ 597993 h 1044151"/>
              <a:gd name="connsiteX299" fmla="*/ 572952 w 573272"/>
              <a:gd name="connsiteY299" fmla="*/ 600375 h 1044151"/>
              <a:gd name="connsiteX300" fmla="*/ 573272 w 573272"/>
              <a:gd name="connsiteY300" fmla="*/ 603077 h 1044151"/>
              <a:gd name="connsiteX301" fmla="*/ 573260 w 573272"/>
              <a:gd name="connsiteY301" fmla="*/ 603184 h 1044151"/>
              <a:gd name="connsiteX302" fmla="*/ 573272 w 573272"/>
              <a:gd name="connsiteY302" fmla="*/ 603238 h 1044151"/>
              <a:gd name="connsiteX303" fmla="*/ 573234 w 573272"/>
              <a:gd name="connsiteY303" fmla="*/ 603399 h 1044151"/>
              <a:gd name="connsiteX304" fmla="*/ 572952 w 573272"/>
              <a:gd name="connsiteY304" fmla="*/ 605780 h 1044151"/>
              <a:gd name="connsiteX305" fmla="*/ 573272 w 573272"/>
              <a:gd name="connsiteY305" fmla="*/ 608483 h 1044151"/>
              <a:gd name="connsiteX306" fmla="*/ 573260 w 573272"/>
              <a:gd name="connsiteY306" fmla="*/ 608590 h 1044151"/>
              <a:gd name="connsiteX307" fmla="*/ 573272 w 573272"/>
              <a:gd name="connsiteY307" fmla="*/ 608643 h 1044151"/>
              <a:gd name="connsiteX308" fmla="*/ 573234 w 573272"/>
              <a:gd name="connsiteY308" fmla="*/ 608804 h 1044151"/>
              <a:gd name="connsiteX309" fmla="*/ 572952 w 573272"/>
              <a:gd name="connsiteY309" fmla="*/ 611186 h 1044151"/>
              <a:gd name="connsiteX310" fmla="*/ 573272 w 573272"/>
              <a:gd name="connsiteY310" fmla="*/ 613888 h 1044151"/>
              <a:gd name="connsiteX311" fmla="*/ 573260 w 573272"/>
              <a:gd name="connsiteY311" fmla="*/ 613995 h 1044151"/>
              <a:gd name="connsiteX312" fmla="*/ 573272 w 573272"/>
              <a:gd name="connsiteY312" fmla="*/ 614049 h 1044151"/>
              <a:gd name="connsiteX313" fmla="*/ 573234 w 573272"/>
              <a:gd name="connsiteY313" fmla="*/ 614210 h 1044151"/>
              <a:gd name="connsiteX314" fmla="*/ 572952 w 573272"/>
              <a:gd name="connsiteY314" fmla="*/ 616591 h 1044151"/>
              <a:gd name="connsiteX315" fmla="*/ 573272 w 573272"/>
              <a:gd name="connsiteY315" fmla="*/ 619294 h 1044151"/>
              <a:gd name="connsiteX316" fmla="*/ 573260 w 573272"/>
              <a:gd name="connsiteY316" fmla="*/ 619401 h 1044151"/>
              <a:gd name="connsiteX317" fmla="*/ 573272 w 573272"/>
              <a:gd name="connsiteY317" fmla="*/ 619454 h 1044151"/>
              <a:gd name="connsiteX318" fmla="*/ 573234 w 573272"/>
              <a:gd name="connsiteY318" fmla="*/ 619615 h 1044151"/>
              <a:gd name="connsiteX319" fmla="*/ 572952 w 573272"/>
              <a:gd name="connsiteY319" fmla="*/ 621997 h 1044151"/>
              <a:gd name="connsiteX320" fmla="*/ 573272 w 573272"/>
              <a:gd name="connsiteY320" fmla="*/ 624699 h 1044151"/>
              <a:gd name="connsiteX321" fmla="*/ 573260 w 573272"/>
              <a:gd name="connsiteY321" fmla="*/ 624806 h 1044151"/>
              <a:gd name="connsiteX322" fmla="*/ 573272 w 573272"/>
              <a:gd name="connsiteY322" fmla="*/ 624860 h 1044151"/>
              <a:gd name="connsiteX323" fmla="*/ 573234 w 573272"/>
              <a:gd name="connsiteY323" fmla="*/ 625021 h 1044151"/>
              <a:gd name="connsiteX324" fmla="*/ 572952 w 573272"/>
              <a:gd name="connsiteY324" fmla="*/ 627402 h 1044151"/>
              <a:gd name="connsiteX325" fmla="*/ 573272 w 573272"/>
              <a:gd name="connsiteY325" fmla="*/ 630105 h 1044151"/>
              <a:gd name="connsiteX326" fmla="*/ 573260 w 573272"/>
              <a:gd name="connsiteY326" fmla="*/ 630212 h 1044151"/>
              <a:gd name="connsiteX327" fmla="*/ 573272 w 573272"/>
              <a:gd name="connsiteY327" fmla="*/ 630265 h 1044151"/>
              <a:gd name="connsiteX328" fmla="*/ 573234 w 573272"/>
              <a:gd name="connsiteY328" fmla="*/ 630426 h 1044151"/>
              <a:gd name="connsiteX329" fmla="*/ 572952 w 573272"/>
              <a:gd name="connsiteY329" fmla="*/ 632808 h 1044151"/>
              <a:gd name="connsiteX330" fmla="*/ 573272 w 573272"/>
              <a:gd name="connsiteY330" fmla="*/ 635510 h 1044151"/>
              <a:gd name="connsiteX331" fmla="*/ 573260 w 573272"/>
              <a:gd name="connsiteY331" fmla="*/ 635617 h 1044151"/>
              <a:gd name="connsiteX332" fmla="*/ 573272 w 573272"/>
              <a:gd name="connsiteY332" fmla="*/ 635671 h 1044151"/>
              <a:gd name="connsiteX333" fmla="*/ 573234 w 573272"/>
              <a:gd name="connsiteY333" fmla="*/ 635832 h 1044151"/>
              <a:gd name="connsiteX334" fmla="*/ 572952 w 573272"/>
              <a:gd name="connsiteY334" fmla="*/ 638213 h 1044151"/>
              <a:gd name="connsiteX335" fmla="*/ 573272 w 573272"/>
              <a:gd name="connsiteY335" fmla="*/ 640916 h 1044151"/>
              <a:gd name="connsiteX336" fmla="*/ 573260 w 573272"/>
              <a:gd name="connsiteY336" fmla="*/ 641023 h 1044151"/>
              <a:gd name="connsiteX337" fmla="*/ 573272 w 573272"/>
              <a:gd name="connsiteY337" fmla="*/ 641076 h 1044151"/>
              <a:gd name="connsiteX338" fmla="*/ 573234 w 573272"/>
              <a:gd name="connsiteY338" fmla="*/ 641237 h 1044151"/>
              <a:gd name="connsiteX339" fmla="*/ 572952 w 573272"/>
              <a:gd name="connsiteY339" fmla="*/ 643618 h 1044151"/>
              <a:gd name="connsiteX340" fmla="*/ 573272 w 573272"/>
              <a:gd name="connsiteY340" fmla="*/ 646322 h 1044151"/>
              <a:gd name="connsiteX341" fmla="*/ 573260 w 573272"/>
              <a:gd name="connsiteY341" fmla="*/ 646428 h 1044151"/>
              <a:gd name="connsiteX342" fmla="*/ 573272 w 573272"/>
              <a:gd name="connsiteY342" fmla="*/ 646482 h 1044151"/>
              <a:gd name="connsiteX343" fmla="*/ 573234 w 573272"/>
              <a:gd name="connsiteY343" fmla="*/ 646642 h 1044151"/>
              <a:gd name="connsiteX344" fmla="*/ 572952 w 573272"/>
              <a:gd name="connsiteY344" fmla="*/ 649024 h 1044151"/>
              <a:gd name="connsiteX345" fmla="*/ 573272 w 573272"/>
              <a:gd name="connsiteY345" fmla="*/ 651727 h 1044151"/>
              <a:gd name="connsiteX346" fmla="*/ 573260 w 573272"/>
              <a:gd name="connsiteY346" fmla="*/ 651834 h 1044151"/>
              <a:gd name="connsiteX347" fmla="*/ 573272 w 573272"/>
              <a:gd name="connsiteY347" fmla="*/ 651887 h 1044151"/>
              <a:gd name="connsiteX348" fmla="*/ 573234 w 573272"/>
              <a:gd name="connsiteY348" fmla="*/ 652048 h 1044151"/>
              <a:gd name="connsiteX349" fmla="*/ 572952 w 573272"/>
              <a:gd name="connsiteY349" fmla="*/ 654429 h 1044151"/>
              <a:gd name="connsiteX350" fmla="*/ 573272 w 573272"/>
              <a:gd name="connsiteY350" fmla="*/ 657132 h 1044151"/>
              <a:gd name="connsiteX351" fmla="*/ 573260 w 573272"/>
              <a:gd name="connsiteY351" fmla="*/ 657239 h 1044151"/>
              <a:gd name="connsiteX352" fmla="*/ 573272 w 573272"/>
              <a:gd name="connsiteY352" fmla="*/ 657293 h 1044151"/>
              <a:gd name="connsiteX353" fmla="*/ 573234 w 573272"/>
              <a:gd name="connsiteY353" fmla="*/ 657453 h 1044151"/>
              <a:gd name="connsiteX354" fmla="*/ 572952 w 573272"/>
              <a:gd name="connsiteY354" fmla="*/ 659835 h 1044151"/>
              <a:gd name="connsiteX355" fmla="*/ 573272 w 573272"/>
              <a:gd name="connsiteY355" fmla="*/ 662538 h 1044151"/>
              <a:gd name="connsiteX356" fmla="*/ 573253 w 573272"/>
              <a:gd name="connsiteY356" fmla="*/ 662618 h 1044151"/>
              <a:gd name="connsiteX357" fmla="*/ 573272 w 573272"/>
              <a:gd name="connsiteY357" fmla="*/ 662698 h 1044151"/>
              <a:gd name="connsiteX358" fmla="*/ 572652 w 573272"/>
              <a:gd name="connsiteY358" fmla="*/ 665321 h 1044151"/>
              <a:gd name="connsiteX359" fmla="*/ 573272 w 573272"/>
              <a:gd name="connsiteY359" fmla="*/ 667943 h 1044151"/>
              <a:gd name="connsiteX360" fmla="*/ 573253 w 573272"/>
              <a:gd name="connsiteY360" fmla="*/ 668023 h 1044151"/>
              <a:gd name="connsiteX361" fmla="*/ 573272 w 573272"/>
              <a:gd name="connsiteY361" fmla="*/ 668104 h 1044151"/>
              <a:gd name="connsiteX362" fmla="*/ 572652 w 573272"/>
              <a:gd name="connsiteY362" fmla="*/ 670726 h 1044151"/>
              <a:gd name="connsiteX363" fmla="*/ 573272 w 573272"/>
              <a:gd name="connsiteY363" fmla="*/ 673349 h 1044151"/>
              <a:gd name="connsiteX364" fmla="*/ 572633 w 573272"/>
              <a:gd name="connsiteY364" fmla="*/ 676052 h 1044151"/>
              <a:gd name="connsiteX365" fmla="*/ 573272 w 573272"/>
              <a:gd name="connsiteY365" fmla="*/ 678754 h 1044151"/>
              <a:gd name="connsiteX366" fmla="*/ 572633 w 573272"/>
              <a:gd name="connsiteY366" fmla="*/ 681457 h 1044151"/>
              <a:gd name="connsiteX367" fmla="*/ 573272 w 573272"/>
              <a:gd name="connsiteY367" fmla="*/ 684160 h 1044151"/>
              <a:gd name="connsiteX368" fmla="*/ 572633 w 573272"/>
              <a:gd name="connsiteY368" fmla="*/ 686863 h 1044151"/>
              <a:gd name="connsiteX369" fmla="*/ 573272 w 573272"/>
              <a:gd name="connsiteY369" fmla="*/ 689565 h 1044151"/>
              <a:gd name="connsiteX370" fmla="*/ 572633 w 573272"/>
              <a:gd name="connsiteY370" fmla="*/ 692268 h 1044151"/>
              <a:gd name="connsiteX371" fmla="*/ 573272 w 573272"/>
              <a:gd name="connsiteY371" fmla="*/ 694971 h 1044151"/>
              <a:gd name="connsiteX372" fmla="*/ 572633 w 573272"/>
              <a:gd name="connsiteY372" fmla="*/ 697673 h 1044151"/>
              <a:gd name="connsiteX373" fmla="*/ 573272 w 573272"/>
              <a:gd name="connsiteY373" fmla="*/ 700376 h 1044151"/>
              <a:gd name="connsiteX374" fmla="*/ 572633 w 573272"/>
              <a:gd name="connsiteY374" fmla="*/ 703079 h 1044151"/>
              <a:gd name="connsiteX375" fmla="*/ 573272 w 573272"/>
              <a:gd name="connsiteY375" fmla="*/ 705782 h 1044151"/>
              <a:gd name="connsiteX376" fmla="*/ 572633 w 573272"/>
              <a:gd name="connsiteY376" fmla="*/ 708484 h 1044151"/>
              <a:gd name="connsiteX377" fmla="*/ 573272 w 573272"/>
              <a:gd name="connsiteY377" fmla="*/ 711187 h 1044151"/>
              <a:gd name="connsiteX378" fmla="*/ 572633 w 573272"/>
              <a:gd name="connsiteY378" fmla="*/ 713890 h 1044151"/>
              <a:gd name="connsiteX379" fmla="*/ 573272 w 573272"/>
              <a:gd name="connsiteY379" fmla="*/ 716593 h 1044151"/>
              <a:gd name="connsiteX380" fmla="*/ 572633 w 573272"/>
              <a:gd name="connsiteY380" fmla="*/ 719295 h 1044151"/>
              <a:gd name="connsiteX381" fmla="*/ 573272 w 573272"/>
              <a:gd name="connsiteY381" fmla="*/ 721998 h 1044151"/>
              <a:gd name="connsiteX382" fmla="*/ 572633 w 573272"/>
              <a:gd name="connsiteY382" fmla="*/ 724701 h 1044151"/>
              <a:gd name="connsiteX383" fmla="*/ 573272 w 573272"/>
              <a:gd name="connsiteY383" fmla="*/ 727403 h 1044151"/>
              <a:gd name="connsiteX384" fmla="*/ 572633 w 573272"/>
              <a:gd name="connsiteY384" fmla="*/ 730106 h 1044151"/>
              <a:gd name="connsiteX385" fmla="*/ 573272 w 573272"/>
              <a:gd name="connsiteY385" fmla="*/ 732809 h 1044151"/>
              <a:gd name="connsiteX386" fmla="*/ 572633 w 573272"/>
              <a:gd name="connsiteY386" fmla="*/ 735512 h 1044151"/>
              <a:gd name="connsiteX387" fmla="*/ 573272 w 573272"/>
              <a:gd name="connsiteY387" fmla="*/ 738214 h 1044151"/>
              <a:gd name="connsiteX388" fmla="*/ 572633 w 573272"/>
              <a:gd name="connsiteY388" fmla="*/ 740917 h 1044151"/>
              <a:gd name="connsiteX389" fmla="*/ 573272 w 573272"/>
              <a:gd name="connsiteY389" fmla="*/ 743620 h 1044151"/>
              <a:gd name="connsiteX390" fmla="*/ 572633 w 573272"/>
              <a:gd name="connsiteY390" fmla="*/ 746323 h 1044151"/>
              <a:gd name="connsiteX391" fmla="*/ 573272 w 573272"/>
              <a:gd name="connsiteY391" fmla="*/ 749025 h 1044151"/>
              <a:gd name="connsiteX392" fmla="*/ 572633 w 573272"/>
              <a:gd name="connsiteY392" fmla="*/ 751728 h 1044151"/>
              <a:gd name="connsiteX393" fmla="*/ 573272 w 573272"/>
              <a:gd name="connsiteY393" fmla="*/ 754431 h 1044151"/>
              <a:gd name="connsiteX394" fmla="*/ 572633 w 573272"/>
              <a:gd name="connsiteY394" fmla="*/ 757134 h 1044151"/>
              <a:gd name="connsiteX395" fmla="*/ 573272 w 573272"/>
              <a:gd name="connsiteY395" fmla="*/ 759836 h 1044151"/>
              <a:gd name="connsiteX396" fmla="*/ 572633 w 573272"/>
              <a:gd name="connsiteY396" fmla="*/ 762539 h 1044151"/>
              <a:gd name="connsiteX397" fmla="*/ 573272 w 573272"/>
              <a:gd name="connsiteY397" fmla="*/ 765242 h 1044151"/>
              <a:gd name="connsiteX398" fmla="*/ 572633 w 573272"/>
              <a:gd name="connsiteY398" fmla="*/ 767944 h 1044151"/>
              <a:gd name="connsiteX399" fmla="*/ 573272 w 573272"/>
              <a:gd name="connsiteY399" fmla="*/ 770647 h 1044151"/>
              <a:gd name="connsiteX400" fmla="*/ 572633 w 573272"/>
              <a:gd name="connsiteY400" fmla="*/ 773350 h 1044151"/>
              <a:gd name="connsiteX401" fmla="*/ 573272 w 573272"/>
              <a:gd name="connsiteY401" fmla="*/ 776053 h 1044151"/>
              <a:gd name="connsiteX402" fmla="*/ 572633 w 573272"/>
              <a:gd name="connsiteY402" fmla="*/ 778755 h 1044151"/>
              <a:gd name="connsiteX403" fmla="*/ 573272 w 573272"/>
              <a:gd name="connsiteY403" fmla="*/ 781458 h 1044151"/>
              <a:gd name="connsiteX404" fmla="*/ 572633 w 573272"/>
              <a:gd name="connsiteY404" fmla="*/ 784161 h 1044151"/>
              <a:gd name="connsiteX405" fmla="*/ 573272 w 573272"/>
              <a:gd name="connsiteY405" fmla="*/ 786864 h 1044151"/>
              <a:gd name="connsiteX406" fmla="*/ 572633 w 573272"/>
              <a:gd name="connsiteY406" fmla="*/ 789566 h 1044151"/>
              <a:gd name="connsiteX407" fmla="*/ 573272 w 573272"/>
              <a:gd name="connsiteY407" fmla="*/ 792269 h 1044151"/>
              <a:gd name="connsiteX408" fmla="*/ 572633 w 573272"/>
              <a:gd name="connsiteY408" fmla="*/ 794972 h 1044151"/>
              <a:gd name="connsiteX409" fmla="*/ 573272 w 573272"/>
              <a:gd name="connsiteY409" fmla="*/ 797675 h 1044151"/>
              <a:gd name="connsiteX410" fmla="*/ 572633 w 573272"/>
              <a:gd name="connsiteY410" fmla="*/ 800377 h 1044151"/>
              <a:gd name="connsiteX411" fmla="*/ 573272 w 573272"/>
              <a:gd name="connsiteY411" fmla="*/ 803080 h 1044151"/>
              <a:gd name="connsiteX412" fmla="*/ 572633 w 573272"/>
              <a:gd name="connsiteY412" fmla="*/ 805783 h 1044151"/>
              <a:gd name="connsiteX413" fmla="*/ 573272 w 573272"/>
              <a:gd name="connsiteY413" fmla="*/ 808485 h 1044151"/>
              <a:gd name="connsiteX414" fmla="*/ 572633 w 573272"/>
              <a:gd name="connsiteY414" fmla="*/ 811188 h 1044151"/>
              <a:gd name="connsiteX415" fmla="*/ 573272 w 573272"/>
              <a:gd name="connsiteY415" fmla="*/ 813891 h 1044151"/>
              <a:gd name="connsiteX416" fmla="*/ 572633 w 573272"/>
              <a:gd name="connsiteY416" fmla="*/ 816594 h 1044151"/>
              <a:gd name="connsiteX417" fmla="*/ 573272 w 573272"/>
              <a:gd name="connsiteY417" fmla="*/ 819296 h 1044151"/>
              <a:gd name="connsiteX418" fmla="*/ 572633 w 573272"/>
              <a:gd name="connsiteY418" fmla="*/ 821999 h 1044151"/>
              <a:gd name="connsiteX419" fmla="*/ 573272 w 573272"/>
              <a:gd name="connsiteY419" fmla="*/ 824702 h 1044151"/>
              <a:gd name="connsiteX420" fmla="*/ 572633 w 573272"/>
              <a:gd name="connsiteY420" fmla="*/ 827405 h 1044151"/>
              <a:gd name="connsiteX421" fmla="*/ 573272 w 573272"/>
              <a:gd name="connsiteY421" fmla="*/ 830107 h 1044151"/>
              <a:gd name="connsiteX422" fmla="*/ 572633 w 573272"/>
              <a:gd name="connsiteY422" fmla="*/ 832810 h 1044151"/>
              <a:gd name="connsiteX423" fmla="*/ 573272 w 573272"/>
              <a:gd name="connsiteY423" fmla="*/ 835513 h 1044151"/>
              <a:gd name="connsiteX424" fmla="*/ 572633 w 573272"/>
              <a:gd name="connsiteY424" fmla="*/ 838216 h 1044151"/>
              <a:gd name="connsiteX425" fmla="*/ 573272 w 573272"/>
              <a:gd name="connsiteY425" fmla="*/ 840918 h 1044151"/>
              <a:gd name="connsiteX426" fmla="*/ 572633 w 573272"/>
              <a:gd name="connsiteY426" fmla="*/ 843621 h 1044151"/>
              <a:gd name="connsiteX427" fmla="*/ 573272 w 573272"/>
              <a:gd name="connsiteY427" fmla="*/ 846324 h 1044151"/>
              <a:gd name="connsiteX428" fmla="*/ 572633 w 573272"/>
              <a:gd name="connsiteY428" fmla="*/ 849027 h 1044151"/>
              <a:gd name="connsiteX429" fmla="*/ 573272 w 573272"/>
              <a:gd name="connsiteY429" fmla="*/ 851730 h 1044151"/>
              <a:gd name="connsiteX430" fmla="*/ 572633 w 573272"/>
              <a:gd name="connsiteY430" fmla="*/ 854432 h 1044151"/>
              <a:gd name="connsiteX431" fmla="*/ 573272 w 573272"/>
              <a:gd name="connsiteY431" fmla="*/ 857135 h 1044151"/>
              <a:gd name="connsiteX432" fmla="*/ 572633 w 573272"/>
              <a:gd name="connsiteY432" fmla="*/ 859838 h 1044151"/>
              <a:gd name="connsiteX433" fmla="*/ 573272 w 573272"/>
              <a:gd name="connsiteY433" fmla="*/ 862540 h 1044151"/>
              <a:gd name="connsiteX434" fmla="*/ 572633 w 573272"/>
              <a:gd name="connsiteY434" fmla="*/ 865243 h 1044151"/>
              <a:gd name="connsiteX435" fmla="*/ 573272 w 573272"/>
              <a:gd name="connsiteY435" fmla="*/ 867946 h 1044151"/>
              <a:gd name="connsiteX436" fmla="*/ 572633 w 573272"/>
              <a:gd name="connsiteY436" fmla="*/ 870649 h 1044151"/>
              <a:gd name="connsiteX437" fmla="*/ 573272 w 573272"/>
              <a:gd name="connsiteY437" fmla="*/ 873351 h 1044151"/>
              <a:gd name="connsiteX438" fmla="*/ 572633 w 573272"/>
              <a:gd name="connsiteY438" fmla="*/ 876054 h 1044151"/>
              <a:gd name="connsiteX439" fmla="*/ 573272 w 573272"/>
              <a:gd name="connsiteY439" fmla="*/ 878757 h 1044151"/>
              <a:gd name="connsiteX440" fmla="*/ 572633 w 573272"/>
              <a:gd name="connsiteY440" fmla="*/ 881460 h 1044151"/>
              <a:gd name="connsiteX441" fmla="*/ 573272 w 573272"/>
              <a:gd name="connsiteY441" fmla="*/ 884162 h 1044151"/>
              <a:gd name="connsiteX442" fmla="*/ 572633 w 573272"/>
              <a:gd name="connsiteY442" fmla="*/ 886865 h 1044151"/>
              <a:gd name="connsiteX443" fmla="*/ 573272 w 573272"/>
              <a:gd name="connsiteY443" fmla="*/ 889568 h 1044151"/>
              <a:gd name="connsiteX444" fmla="*/ 572633 w 573272"/>
              <a:gd name="connsiteY444" fmla="*/ 892271 h 1044151"/>
              <a:gd name="connsiteX445" fmla="*/ 573272 w 573272"/>
              <a:gd name="connsiteY445" fmla="*/ 894973 h 1044151"/>
              <a:gd name="connsiteX446" fmla="*/ 572633 w 573272"/>
              <a:gd name="connsiteY446" fmla="*/ 897676 h 1044151"/>
              <a:gd name="connsiteX447" fmla="*/ 573272 w 573272"/>
              <a:gd name="connsiteY447" fmla="*/ 900379 h 1044151"/>
              <a:gd name="connsiteX448" fmla="*/ 572633 w 573272"/>
              <a:gd name="connsiteY448" fmla="*/ 903081 h 1044151"/>
              <a:gd name="connsiteX449" fmla="*/ 573272 w 573272"/>
              <a:gd name="connsiteY449" fmla="*/ 905784 h 1044151"/>
              <a:gd name="connsiteX450" fmla="*/ 572633 w 573272"/>
              <a:gd name="connsiteY450" fmla="*/ 908487 h 1044151"/>
              <a:gd name="connsiteX451" fmla="*/ 573272 w 573272"/>
              <a:gd name="connsiteY451" fmla="*/ 911190 h 1044151"/>
              <a:gd name="connsiteX452" fmla="*/ 572633 w 573272"/>
              <a:gd name="connsiteY452" fmla="*/ 913892 h 1044151"/>
              <a:gd name="connsiteX453" fmla="*/ 573272 w 573272"/>
              <a:gd name="connsiteY453" fmla="*/ 916595 h 1044151"/>
              <a:gd name="connsiteX454" fmla="*/ 572633 w 573272"/>
              <a:gd name="connsiteY454" fmla="*/ 919298 h 1044151"/>
              <a:gd name="connsiteX455" fmla="*/ 573272 w 573272"/>
              <a:gd name="connsiteY455" fmla="*/ 922001 h 1044151"/>
              <a:gd name="connsiteX456" fmla="*/ 286636 w 573272"/>
              <a:gd name="connsiteY456" fmla="*/ 1044151 h 1044151"/>
              <a:gd name="connsiteX457" fmla="*/ 0 w 573272"/>
              <a:gd name="connsiteY457" fmla="*/ 922001 h 1044151"/>
              <a:gd name="connsiteX458" fmla="*/ 640 w 573272"/>
              <a:gd name="connsiteY458" fmla="*/ 919298 h 1044151"/>
              <a:gd name="connsiteX459" fmla="*/ 0 w 573272"/>
              <a:gd name="connsiteY459" fmla="*/ 916595 h 1044151"/>
              <a:gd name="connsiteX460" fmla="*/ 640 w 573272"/>
              <a:gd name="connsiteY460" fmla="*/ 913892 h 1044151"/>
              <a:gd name="connsiteX461" fmla="*/ 0 w 573272"/>
              <a:gd name="connsiteY461" fmla="*/ 911190 h 1044151"/>
              <a:gd name="connsiteX462" fmla="*/ 640 w 573272"/>
              <a:gd name="connsiteY462" fmla="*/ 908487 h 1044151"/>
              <a:gd name="connsiteX463" fmla="*/ 0 w 573272"/>
              <a:gd name="connsiteY463" fmla="*/ 905784 h 1044151"/>
              <a:gd name="connsiteX464" fmla="*/ 640 w 573272"/>
              <a:gd name="connsiteY464" fmla="*/ 903081 h 1044151"/>
              <a:gd name="connsiteX465" fmla="*/ 0 w 573272"/>
              <a:gd name="connsiteY465" fmla="*/ 900379 h 1044151"/>
              <a:gd name="connsiteX466" fmla="*/ 640 w 573272"/>
              <a:gd name="connsiteY466" fmla="*/ 897676 h 1044151"/>
              <a:gd name="connsiteX467" fmla="*/ 0 w 573272"/>
              <a:gd name="connsiteY467" fmla="*/ 894973 h 1044151"/>
              <a:gd name="connsiteX468" fmla="*/ 640 w 573272"/>
              <a:gd name="connsiteY468" fmla="*/ 892271 h 1044151"/>
              <a:gd name="connsiteX469" fmla="*/ 0 w 573272"/>
              <a:gd name="connsiteY469" fmla="*/ 889568 h 1044151"/>
              <a:gd name="connsiteX470" fmla="*/ 640 w 573272"/>
              <a:gd name="connsiteY470" fmla="*/ 886865 h 1044151"/>
              <a:gd name="connsiteX471" fmla="*/ 0 w 573272"/>
              <a:gd name="connsiteY471" fmla="*/ 884162 h 1044151"/>
              <a:gd name="connsiteX472" fmla="*/ 640 w 573272"/>
              <a:gd name="connsiteY472" fmla="*/ 881460 h 1044151"/>
              <a:gd name="connsiteX473" fmla="*/ 0 w 573272"/>
              <a:gd name="connsiteY473" fmla="*/ 878757 h 1044151"/>
              <a:gd name="connsiteX474" fmla="*/ 640 w 573272"/>
              <a:gd name="connsiteY474" fmla="*/ 876054 h 1044151"/>
              <a:gd name="connsiteX475" fmla="*/ 0 w 573272"/>
              <a:gd name="connsiteY475" fmla="*/ 873351 h 1044151"/>
              <a:gd name="connsiteX476" fmla="*/ 640 w 573272"/>
              <a:gd name="connsiteY476" fmla="*/ 870649 h 1044151"/>
              <a:gd name="connsiteX477" fmla="*/ 0 w 573272"/>
              <a:gd name="connsiteY477" fmla="*/ 867946 h 1044151"/>
              <a:gd name="connsiteX478" fmla="*/ 640 w 573272"/>
              <a:gd name="connsiteY478" fmla="*/ 865243 h 1044151"/>
              <a:gd name="connsiteX479" fmla="*/ 0 w 573272"/>
              <a:gd name="connsiteY479" fmla="*/ 862540 h 1044151"/>
              <a:gd name="connsiteX480" fmla="*/ 640 w 573272"/>
              <a:gd name="connsiteY480" fmla="*/ 859838 h 1044151"/>
              <a:gd name="connsiteX481" fmla="*/ 0 w 573272"/>
              <a:gd name="connsiteY481" fmla="*/ 857135 h 1044151"/>
              <a:gd name="connsiteX482" fmla="*/ 640 w 573272"/>
              <a:gd name="connsiteY482" fmla="*/ 854432 h 1044151"/>
              <a:gd name="connsiteX483" fmla="*/ 0 w 573272"/>
              <a:gd name="connsiteY483" fmla="*/ 851730 h 1044151"/>
              <a:gd name="connsiteX484" fmla="*/ 640 w 573272"/>
              <a:gd name="connsiteY484" fmla="*/ 849027 h 1044151"/>
              <a:gd name="connsiteX485" fmla="*/ 0 w 573272"/>
              <a:gd name="connsiteY485" fmla="*/ 846324 h 1044151"/>
              <a:gd name="connsiteX486" fmla="*/ 640 w 573272"/>
              <a:gd name="connsiteY486" fmla="*/ 843621 h 1044151"/>
              <a:gd name="connsiteX487" fmla="*/ 0 w 573272"/>
              <a:gd name="connsiteY487" fmla="*/ 840918 h 1044151"/>
              <a:gd name="connsiteX488" fmla="*/ 640 w 573272"/>
              <a:gd name="connsiteY488" fmla="*/ 838216 h 1044151"/>
              <a:gd name="connsiteX489" fmla="*/ 0 w 573272"/>
              <a:gd name="connsiteY489" fmla="*/ 835513 h 1044151"/>
              <a:gd name="connsiteX490" fmla="*/ 640 w 573272"/>
              <a:gd name="connsiteY490" fmla="*/ 832810 h 1044151"/>
              <a:gd name="connsiteX491" fmla="*/ 0 w 573272"/>
              <a:gd name="connsiteY491" fmla="*/ 830107 h 1044151"/>
              <a:gd name="connsiteX492" fmla="*/ 640 w 573272"/>
              <a:gd name="connsiteY492" fmla="*/ 827405 h 1044151"/>
              <a:gd name="connsiteX493" fmla="*/ 0 w 573272"/>
              <a:gd name="connsiteY493" fmla="*/ 824702 h 1044151"/>
              <a:gd name="connsiteX494" fmla="*/ 640 w 573272"/>
              <a:gd name="connsiteY494" fmla="*/ 821999 h 1044151"/>
              <a:gd name="connsiteX495" fmla="*/ 0 w 573272"/>
              <a:gd name="connsiteY495" fmla="*/ 819296 h 1044151"/>
              <a:gd name="connsiteX496" fmla="*/ 640 w 573272"/>
              <a:gd name="connsiteY496" fmla="*/ 816594 h 1044151"/>
              <a:gd name="connsiteX497" fmla="*/ 0 w 573272"/>
              <a:gd name="connsiteY497" fmla="*/ 813891 h 1044151"/>
              <a:gd name="connsiteX498" fmla="*/ 640 w 573272"/>
              <a:gd name="connsiteY498" fmla="*/ 811188 h 1044151"/>
              <a:gd name="connsiteX499" fmla="*/ 0 w 573272"/>
              <a:gd name="connsiteY499" fmla="*/ 808485 h 1044151"/>
              <a:gd name="connsiteX500" fmla="*/ 640 w 573272"/>
              <a:gd name="connsiteY500" fmla="*/ 805783 h 1044151"/>
              <a:gd name="connsiteX501" fmla="*/ 0 w 573272"/>
              <a:gd name="connsiteY501" fmla="*/ 803080 h 1044151"/>
              <a:gd name="connsiteX502" fmla="*/ 640 w 573272"/>
              <a:gd name="connsiteY502" fmla="*/ 800377 h 1044151"/>
              <a:gd name="connsiteX503" fmla="*/ 0 w 573272"/>
              <a:gd name="connsiteY503" fmla="*/ 797675 h 1044151"/>
              <a:gd name="connsiteX504" fmla="*/ 640 w 573272"/>
              <a:gd name="connsiteY504" fmla="*/ 794972 h 1044151"/>
              <a:gd name="connsiteX505" fmla="*/ 0 w 573272"/>
              <a:gd name="connsiteY505" fmla="*/ 792269 h 1044151"/>
              <a:gd name="connsiteX506" fmla="*/ 640 w 573272"/>
              <a:gd name="connsiteY506" fmla="*/ 789566 h 1044151"/>
              <a:gd name="connsiteX507" fmla="*/ 0 w 573272"/>
              <a:gd name="connsiteY507" fmla="*/ 786864 h 1044151"/>
              <a:gd name="connsiteX508" fmla="*/ 640 w 573272"/>
              <a:gd name="connsiteY508" fmla="*/ 784161 h 1044151"/>
              <a:gd name="connsiteX509" fmla="*/ 0 w 573272"/>
              <a:gd name="connsiteY509" fmla="*/ 781458 h 1044151"/>
              <a:gd name="connsiteX510" fmla="*/ 640 w 573272"/>
              <a:gd name="connsiteY510" fmla="*/ 778755 h 1044151"/>
              <a:gd name="connsiteX511" fmla="*/ 0 w 573272"/>
              <a:gd name="connsiteY511" fmla="*/ 776053 h 1044151"/>
              <a:gd name="connsiteX512" fmla="*/ 640 w 573272"/>
              <a:gd name="connsiteY512" fmla="*/ 773350 h 1044151"/>
              <a:gd name="connsiteX513" fmla="*/ 0 w 573272"/>
              <a:gd name="connsiteY513" fmla="*/ 770647 h 1044151"/>
              <a:gd name="connsiteX514" fmla="*/ 640 w 573272"/>
              <a:gd name="connsiteY514" fmla="*/ 767944 h 1044151"/>
              <a:gd name="connsiteX515" fmla="*/ 0 w 573272"/>
              <a:gd name="connsiteY515" fmla="*/ 765242 h 1044151"/>
              <a:gd name="connsiteX516" fmla="*/ 640 w 573272"/>
              <a:gd name="connsiteY516" fmla="*/ 762539 h 1044151"/>
              <a:gd name="connsiteX517" fmla="*/ 0 w 573272"/>
              <a:gd name="connsiteY517" fmla="*/ 759836 h 1044151"/>
              <a:gd name="connsiteX518" fmla="*/ 640 w 573272"/>
              <a:gd name="connsiteY518" fmla="*/ 757134 h 1044151"/>
              <a:gd name="connsiteX519" fmla="*/ 0 w 573272"/>
              <a:gd name="connsiteY519" fmla="*/ 754431 h 1044151"/>
              <a:gd name="connsiteX520" fmla="*/ 640 w 573272"/>
              <a:gd name="connsiteY520" fmla="*/ 751728 h 1044151"/>
              <a:gd name="connsiteX521" fmla="*/ 0 w 573272"/>
              <a:gd name="connsiteY521" fmla="*/ 749025 h 1044151"/>
              <a:gd name="connsiteX522" fmla="*/ 640 w 573272"/>
              <a:gd name="connsiteY522" fmla="*/ 746323 h 1044151"/>
              <a:gd name="connsiteX523" fmla="*/ 0 w 573272"/>
              <a:gd name="connsiteY523" fmla="*/ 743620 h 1044151"/>
              <a:gd name="connsiteX524" fmla="*/ 640 w 573272"/>
              <a:gd name="connsiteY524" fmla="*/ 740917 h 1044151"/>
              <a:gd name="connsiteX525" fmla="*/ 0 w 573272"/>
              <a:gd name="connsiteY525" fmla="*/ 738214 h 1044151"/>
              <a:gd name="connsiteX526" fmla="*/ 640 w 573272"/>
              <a:gd name="connsiteY526" fmla="*/ 735512 h 1044151"/>
              <a:gd name="connsiteX527" fmla="*/ 0 w 573272"/>
              <a:gd name="connsiteY527" fmla="*/ 732809 h 1044151"/>
              <a:gd name="connsiteX528" fmla="*/ 640 w 573272"/>
              <a:gd name="connsiteY528" fmla="*/ 730106 h 1044151"/>
              <a:gd name="connsiteX529" fmla="*/ 0 w 573272"/>
              <a:gd name="connsiteY529" fmla="*/ 727403 h 1044151"/>
              <a:gd name="connsiteX530" fmla="*/ 640 w 573272"/>
              <a:gd name="connsiteY530" fmla="*/ 724701 h 1044151"/>
              <a:gd name="connsiteX531" fmla="*/ 0 w 573272"/>
              <a:gd name="connsiteY531" fmla="*/ 721998 h 1044151"/>
              <a:gd name="connsiteX532" fmla="*/ 640 w 573272"/>
              <a:gd name="connsiteY532" fmla="*/ 719295 h 1044151"/>
              <a:gd name="connsiteX533" fmla="*/ 0 w 573272"/>
              <a:gd name="connsiteY533" fmla="*/ 716593 h 1044151"/>
              <a:gd name="connsiteX534" fmla="*/ 640 w 573272"/>
              <a:gd name="connsiteY534" fmla="*/ 713890 h 1044151"/>
              <a:gd name="connsiteX535" fmla="*/ 0 w 573272"/>
              <a:gd name="connsiteY535" fmla="*/ 711187 h 1044151"/>
              <a:gd name="connsiteX536" fmla="*/ 640 w 573272"/>
              <a:gd name="connsiteY536" fmla="*/ 708484 h 1044151"/>
              <a:gd name="connsiteX537" fmla="*/ 0 w 573272"/>
              <a:gd name="connsiteY537" fmla="*/ 705782 h 1044151"/>
              <a:gd name="connsiteX538" fmla="*/ 640 w 573272"/>
              <a:gd name="connsiteY538" fmla="*/ 703079 h 1044151"/>
              <a:gd name="connsiteX539" fmla="*/ 0 w 573272"/>
              <a:gd name="connsiteY539" fmla="*/ 700376 h 1044151"/>
              <a:gd name="connsiteX540" fmla="*/ 640 w 573272"/>
              <a:gd name="connsiteY540" fmla="*/ 697673 h 1044151"/>
              <a:gd name="connsiteX541" fmla="*/ 0 w 573272"/>
              <a:gd name="connsiteY541" fmla="*/ 694971 h 1044151"/>
              <a:gd name="connsiteX542" fmla="*/ 640 w 573272"/>
              <a:gd name="connsiteY542" fmla="*/ 692268 h 1044151"/>
              <a:gd name="connsiteX543" fmla="*/ 0 w 573272"/>
              <a:gd name="connsiteY543" fmla="*/ 689565 h 1044151"/>
              <a:gd name="connsiteX544" fmla="*/ 640 w 573272"/>
              <a:gd name="connsiteY544" fmla="*/ 686863 h 1044151"/>
              <a:gd name="connsiteX545" fmla="*/ 0 w 573272"/>
              <a:gd name="connsiteY545" fmla="*/ 684160 h 1044151"/>
              <a:gd name="connsiteX546" fmla="*/ 640 w 573272"/>
              <a:gd name="connsiteY546" fmla="*/ 681457 h 1044151"/>
              <a:gd name="connsiteX547" fmla="*/ 0 w 573272"/>
              <a:gd name="connsiteY547" fmla="*/ 678754 h 1044151"/>
              <a:gd name="connsiteX548" fmla="*/ 640 w 573272"/>
              <a:gd name="connsiteY548" fmla="*/ 676052 h 1044151"/>
              <a:gd name="connsiteX549" fmla="*/ 0 w 573272"/>
              <a:gd name="connsiteY549" fmla="*/ 673349 h 1044151"/>
              <a:gd name="connsiteX550" fmla="*/ 621 w 573272"/>
              <a:gd name="connsiteY550" fmla="*/ 670726 h 1044151"/>
              <a:gd name="connsiteX551" fmla="*/ 0 w 573272"/>
              <a:gd name="connsiteY551" fmla="*/ 668104 h 1044151"/>
              <a:gd name="connsiteX552" fmla="*/ 19 w 573272"/>
              <a:gd name="connsiteY552" fmla="*/ 668023 h 1044151"/>
              <a:gd name="connsiteX553" fmla="*/ 0 w 573272"/>
              <a:gd name="connsiteY553" fmla="*/ 667943 h 1044151"/>
              <a:gd name="connsiteX554" fmla="*/ 621 w 573272"/>
              <a:gd name="connsiteY554" fmla="*/ 665321 h 1044151"/>
              <a:gd name="connsiteX555" fmla="*/ 0 w 573272"/>
              <a:gd name="connsiteY555" fmla="*/ 662698 h 1044151"/>
              <a:gd name="connsiteX556" fmla="*/ 19 w 573272"/>
              <a:gd name="connsiteY556" fmla="*/ 662618 h 1044151"/>
              <a:gd name="connsiteX557" fmla="*/ 0 w 573272"/>
              <a:gd name="connsiteY557" fmla="*/ 662538 h 1044151"/>
              <a:gd name="connsiteX558" fmla="*/ 320 w 573272"/>
              <a:gd name="connsiteY558" fmla="*/ 659835 h 1044151"/>
              <a:gd name="connsiteX559" fmla="*/ 38 w 573272"/>
              <a:gd name="connsiteY559" fmla="*/ 657453 h 1044151"/>
              <a:gd name="connsiteX560" fmla="*/ 0 w 573272"/>
              <a:gd name="connsiteY560" fmla="*/ 657293 h 1044151"/>
              <a:gd name="connsiteX561" fmla="*/ 13 w 573272"/>
              <a:gd name="connsiteY561" fmla="*/ 657239 h 1044151"/>
              <a:gd name="connsiteX562" fmla="*/ 0 w 573272"/>
              <a:gd name="connsiteY562" fmla="*/ 657132 h 1044151"/>
              <a:gd name="connsiteX563" fmla="*/ 320 w 573272"/>
              <a:gd name="connsiteY563" fmla="*/ 654429 h 1044151"/>
              <a:gd name="connsiteX564" fmla="*/ 38 w 573272"/>
              <a:gd name="connsiteY564" fmla="*/ 652048 h 1044151"/>
              <a:gd name="connsiteX565" fmla="*/ 0 w 573272"/>
              <a:gd name="connsiteY565" fmla="*/ 651887 h 1044151"/>
              <a:gd name="connsiteX566" fmla="*/ 13 w 573272"/>
              <a:gd name="connsiteY566" fmla="*/ 651834 h 1044151"/>
              <a:gd name="connsiteX567" fmla="*/ 0 w 573272"/>
              <a:gd name="connsiteY567" fmla="*/ 651727 h 1044151"/>
              <a:gd name="connsiteX568" fmla="*/ 320 w 573272"/>
              <a:gd name="connsiteY568" fmla="*/ 649024 h 1044151"/>
              <a:gd name="connsiteX569" fmla="*/ 38 w 573272"/>
              <a:gd name="connsiteY569" fmla="*/ 646642 h 1044151"/>
              <a:gd name="connsiteX570" fmla="*/ 0 w 573272"/>
              <a:gd name="connsiteY570" fmla="*/ 646482 h 1044151"/>
              <a:gd name="connsiteX571" fmla="*/ 13 w 573272"/>
              <a:gd name="connsiteY571" fmla="*/ 646428 h 1044151"/>
              <a:gd name="connsiteX572" fmla="*/ 0 w 573272"/>
              <a:gd name="connsiteY572" fmla="*/ 646322 h 1044151"/>
              <a:gd name="connsiteX573" fmla="*/ 320 w 573272"/>
              <a:gd name="connsiteY573" fmla="*/ 643618 h 1044151"/>
              <a:gd name="connsiteX574" fmla="*/ 38 w 573272"/>
              <a:gd name="connsiteY574" fmla="*/ 641237 h 1044151"/>
              <a:gd name="connsiteX575" fmla="*/ 0 w 573272"/>
              <a:gd name="connsiteY575" fmla="*/ 641076 h 1044151"/>
              <a:gd name="connsiteX576" fmla="*/ 13 w 573272"/>
              <a:gd name="connsiteY576" fmla="*/ 641023 h 1044151"/>
              <a:gd name="connsiteX577" fmla="*/ 0 w 573272"/>
              <a:gd name="connsiteY577" fmla="*/ 640916 h 1044151"/>
              <a:gd name="connsiteX578" fmla="*/ 320 w 573272"/>
              <a:gd name="connsiteY578" fmla="*/ 638213 h 1044151"/>
              <a:gd name="connsiteX579" fmla="*/ 38 w 573272"/>
              <a:gd name="connsiteY579" fmla="*/ 635832 h 1044151"/>
              <a:gd name="connsiteX580" fmla="*/ 0 w 573272"/>
              <a:gd name="connsiteY580" fmla="*/ 635671 h 1044151"/>
              <a:gd name="connsiteX581" fmla="*/ 13 w 573272"/>
              <a:gd name="connsiteY581" fmla="*/ 635617 h 1044151"/>
              <a:gd name="connsiteX582" fmla="*/ 0 w 573272"/>
              <a:gd name="connsiteY582" fmla="*/ 635510 h 1044151"/>
              <a:gd name="connsiteX583" fmla="*/ 320 w 573272"/>
              <a:gd name="connsiteY583" fmla="*/ 632808 h 1044151"/>
              <a:gd name="connsiteX584" fmla="*/ 38 w 573272"/>
              <a:gd name="connsiteY584" fmla="*/ 630426 h 1044151"/>
              <a:gd name="connsiteX585" fmla="*/ 0 w 573272"/>
              <a:gd name="connsiteY585" fmla="*/ 630265 h 1044151"/>
              <a:gd name="connsiteX586" fmla="*/ 13 w 573272"/>
              <a:gd name="connsiteY586" fmla="*/ 630212 h 1044151"/>
              <a:gd name="connsiteX587" fmla="*/ 0 w 573272"/>
              <a:gd name="connsiteY587" fmla="*/ 630105 h 1044151"/>
              <a:gd name="connsiteX588" fmla="*/ 320 w 573272"/>
              <a:gd name="connsiteY588" fmla="*/ 627402 h 1044151"/>
              <a:gd name="connsiteX589" fmla="*/ 38 w 573272"/>
              <a:gd name="connsiteY589" fmla="*/ 625021 h 1044151"/>
              <a:gd name="connsiteX590" fmla="*/ 0 w 573272"/>
              <a:gd name="connsiteY590" fmla="*/ 624860 h 1044151"/>
              <a:gd name="connsiteX591" fmla="*/ 13 w 573272"/>
              <a:gd name="connsiteY591" fmla="*/ 624806 h 1044151"/>
              <a:gd name="connsiteX592" fmla="*/ 0 w 573272"/>
              <a:gd name="connsiteY592" fmla="*/ 624699 h 1044151"/>
              <a:gd name="connsiteX593" fmla="*/ 320 w 573272"/>
              <a:gd name="connsiteY593" fmla="*/ 621997 h 1044151"/>
              <a:gd name="connsiteX594" fmla="*/ 38 w 573272"/>
              <a:gd name="connsiteY594" fmla="*/ 619615 h 1044151"/>
              <a:gd name="connsiteX595" fmla="*/ 0 w 573272"/>
              <a:gd name="connsiteY595" fmla="*/ 619454 h 1044151"/>
              <a:gd name="connsiteX596" fmla="*/ 13 w 573272"/>
              <a:gd name="connsiteY596" fmla="*/ 619401 h 1044151"/>
              <a:gd name="connsiteX597" fmla="*/ 0 w 573272"/>
              <a:gd name="connsiteY597" fmla="*/ 619294 h 1044151"/>
              <a:gd name="connsiteX598" fmla="*/ 320 w 573272"/>
              <a:gd name="connsiteY598" fmla="*/ 616591 h 1044151"/>
              <a:gd name="connsiteX599" fmla="*/ 38 w 573272"/>
              <a:gd name="connsiteY599" fmla="*/ 614210 h 1044151"/>
              <a:gd name="connsiteX600" fmla="*/ 0 w 573272"/>
              <a:gd name="connsiteY600" fmla="*/ 614049 h 1044151"/>
              <a:gd name="connsiteX601" fmla="*/ 13 w 573272"/>
              <a:gd name="connsiteY601" fmla="*/ 613995 h 1044151"/>
              <a:gd name="connsiteX602" fmla="*/ 0 w 573272"/>
              <a:gd name="connsiteY602" fmla="*/ 613888 h 1044151"/>
              <a:gd name="connsiteX603" fmla="*/ 320 w 573272"/>
              <a:gd name="connsiteY603" fmla="*/ 611186 h 1044151"/>
              <a:gd name="connsiteX604" fmla="*/ 38 w 573272"/>
              <a:gd name="connsiteY604" fmla="*/ 608804 h 1044151"/>
              <a:gd name="connsiteX605" fmla="*/ 0 w 573272"/>
              <a:gd name="connsiteY605" fmla="*/ 608643 h 1044151"/>
              <a:gd name="connsiteX606" fmla="*/ 13 w 573272"/>
              <a:gd name="connsiteY606" fmla="*/ 608590 h 1044151"/>
              <a:gd name="connsiteX607" fmla="*/ 0 w 573272"/>
              <a:gd name="connsiteY607" fmla="*/ 608483 h 1044151"/>
              <a:gd name="connsiteX608" fmla="*/ 320 w 573272"/>
              <a:gd name="connsiteY608" fmla="*/ 605780 h 1044151"/>
              <a:gd name="connsiteX609" fmla="*/ 38 w 573272"/>
              <a:gd name="connsiteY609" fmla="*/ 603399 h 1044151"/>
              <a:gd name="connsiteX610" fmla="*/ 0 w 573272"/>
              <a:gd name="connsiteY610" fmla="*/ 603238 h 1044151"/>
              <a:gd name="connsiteX611" fmla="*/ 13 w 573272"/>
              <a:gd name="connsiteY611" fmla="*/ 603184 h 1044151"/>
              <a:gd name="connsiteX612" fmla="*/ 0 w 573272"/>
              <a:gd name="connsiteY612" fmla="*/ 603077 h 1044151"/>
              <a:gd name="connsiteX613" fmla="*/ 320 w 573272"/>
              <a:gd name="connsiteY613" fmla="*/ 600375 h 1044151"/>
              <a:gd name="connsiteX614" fmla="*/ 38 w 573272"/>
              <a:gd name="connsiteY614" fmla="*/ 597993 h 1044151"/>
              <a:gd name="connsiteX615" fmla="*/ 0 w 573272"/>
              <a:gd name="connsiteY615" fmla="*/ 597833 h 1044151"/>
              <a:gd name="connsiteX616" fmla="*/ 13 w 573272"/>
              <a:gd name="connsiteY616" fmla="*/ 597779 h 1044151"/>
              <a:gd name="connsiteX617" fmla="*/ 0 w 573272"/>
              <a:gd name="connsiteY617" fmla="*/ 597672 h 1044151"/>
              <a:gd name="connsiteX618" fmla="*/ 320 w 573272"/>
              <a:gd name="connsiteY618" fmla="*/ 594969 h 1044151"/>
              <a:gd name="connsiteX619" fmla="*/ 38 w 573272"/>
              <a:gd name="connsiteY619" fmla="*/ 592588 h 1044151"/>
              <a:gd name="connsiteX620" fmla="*/ 0 w 573272"/>
              <a:gd name="connsiteY620" fmla="*/ 592427 h 1044151"/>
              <a:gd name="connsiteX621" fmla="*/ 13 w 573272"/>
              <a:gd name="connsiteY621" fmla="*/ 592374 h 1044151"/>
              <a:gd name="connsiteX622" fmla="*/ 0 w 573272"/>
              <a:gd name="connsiteY622" fmla="*/ 592267 h 1044151"/>
              <a:gd name="connsiteX623" fmla="*/ 320 w 573272"/>
              <a:gd name="connsiteY623" fmla="*/ 589564 h 1044151"/>
              <a:gd name="connsiteX624" fmla="*/ 38 w 573272"/>
              <a:gd name="connsiteY624" fmla="*/ 587182 h 1044151"/>
              <a:gd name="connsiteX625" fmla="*/ 0 w 573272"/>
              <a:gd name="connsiteY625" fmla="*/ 587021 h 1044151"/>
              <a:gd name="connsiteX626" fmla="*/ 13 w 573272"/>
              <a:gd name="connsiteY626" fmla="*/ 586968 h 1044151"/>
              <a:gd name="connsiteX627" fmla="*/ 0 w 573272"/>
              <a:gd name="connsiteY627" fmla="*/ 586861 h 1044151"/>
              <a:gd name="connsiteX628" fmla="*/ 320 w 573272"/>
              <a:gd name="connsiteY628" fmla="*/ 584158 h 1044151"/>
              <a:gd name="connsiteX629" fmla="*/ 38 w 573272"/>
              <a:gd name="connsiteY629" fmla="*/ 581777 h 1044151"/>
              <a:gd name="connsiteX630" fmla="*/ 0 w 573272"/>
              <a:gd name="connsiteY630" fmla="*/ 581616 h 1044151"/>
              <a:gd name="connsiteX631" fmla="*/ 13 w 573272"/>
              <a:gd name="connsiteY631" fmla="*/ 581563 h 1044151"/>
              <a:gd name="connsiteX632" fmla="*/ 0 w 573272"/>
              <a:gd name="connsiteY632" fmla="*/ 581456 h 1044151"/>
              <a:gd name="connsiteX633" fmla="*/ 320 w 573272"/>
              <a:gd name="connsiteY633" fmla="*/ 578753 h 1044151"/>
              <a:gd name="connsiteX634" fmla="*/ 38 w 573272"/>
              <a:gd name="connsiteY634" fmla="*/ 576371 h 1044151"/>
              <a:gd name="connsiteX635" fmla="*/ 0 w 573272"/>
              <a:gd name="connsiteY635" fmla="*/ 576210 h 1044151"/>
              <a:gd name="connsiteX636" fmla="*/ 13 w 573272"/>
              <a:gd name="connsiteY636" fmla="*/ 576157 h 1044151"/>
              <a:gd name="connsiteX637" fmla="*/ 0 w 573272"/>
              <a:gd name="connsiteY637" fmla="*/ 576050 h 1044151"/>
              <a:gd name="connsiteX638" fmla="*/ 320 w 573272"/>
              <a:gd name="connsiteY638" fmla="*/ 573347 h 1044151"/>
              <a:gd name="connsiteX639" fmla="*/ 38 w 573272"/>
              <a:gd name="connsiteY639" fmla="*/ 570965 h 1044151"/>
              <a:gd name="connsiteX640" fmla="*/ 0 w 573272"/>
              <a:gd name="connsiteY640" fmla="*/ 570805 h 1044151"/>
              <a:gd name="connsiteX641" fmla="*/ 13 w 573272"/>
              <a:gd name="connsiteY641" fmla="*/ 570751 h 1044151"/>
              <a:gd name="connsiteX642" fmla="*/ 0 w 573272"/>
              <a:gd name="connsiteY642" fmla="*/ 570645 h 1044151"/>
              <a:gd name="connsiteX643" fmla="*/ 320 w 573272"/>
              <a:gd name="connsiteY643" fmla="*/ 567942 h 1044151"/>
              <a:gd name="connsiteX644" fmla="*/ 38 w 573272"/>
              <a:gd name="connsiteY644" fmla="*/ 565560 h 1044151"/>
              <a:gd name="connsiteX645" fmla="*/ 0 w 573272"/>
              <a:gd name="connsiteY645" fmla="*/ 565399 h 1044151"/>
              <a:gd name="connsiteX646" fmla="*/ 13 w 573272"/>
              <a:gd name="connsiteY646" fmla="*/ 565346 h 1044151"/>
              <a:gd name="connsiteX647" fmla="*/ 0 w 573272"/>
              <a:gd name="connsiteY647" fmla="*/ 565239 h 1044151"/>
              <a:gd name="connsiteX648" fmla="*/ 320 w 573272"/>
              <a:gd name="connsiteY648" fmla="*/ 562536 h 1044151"/>
              <a:gd name="connsiteX649" fmla="*/ 38 w 573272"/>
              <a:gd name="connsiteY649" fmla="*/ 560154 h 1044151"/>
              <a:gd name="connsiteX650" fmla="*/ 0 w 573272"/>
              <a:gd name="connsiteY650" fmla="*/ 559994 h 1044151"/>
              <a:gd name="connsiteX651" fmla="*/ 13 w 573272"/>
              <a:gd name="connsiteY651" fmla="*/ 559940 h 1044151"/>
              <a:gd name="connsiteX652" fmla="*/ 0 w 573272"/>
              <a:gd name="connsiteY652" fmla="*/ 559834 h 1044151"/>
              <a:gd name="connsiteX653" fmla="*/ 320 w 573272"/>
              <a:gd name="connsiteY653" fmla="*/ 557131 h 1044151"/>
              <a:gd name="connsiteX654" fmla="*/ 38 w 573272"/>
              <a:gd name="connsiteY654" fmla="*/ 554749 h 1044151"/>
              <a:gd name="connsiteX655" fmla="*/ 0 w 573272"/>
              <a:gd name="connsiteY655" fmla="*/ 554588 h 1044151"/>
              <a:gd name="connsiteX656" fmla="*/ 13 w 573272"/>
              <a:gd name="connsiteY656" fmla="*/ 554535 h 1044151"/>
              <a:gd name="connsiteX657" fmla="*/ 0 w 573272"/>
              <a:gd name="connsiteY657" fmla="*/ 554428 h 1044151"/>
              <a:gd name="connsiteX658" fmla="*/ 320 w 573272"/>
              <a:gd name="connsiteY658" fmla="*/ 551726 h 1044151"/>
              <a:gd name="connsiteX659" fmla="*/ 38 w 573272"/>
              <a:gd name="connsiteY659" fmla="*/ 549344 h 1044151"/>
              <a:gd name="connsiteX660" fmla="*/ 0 w 573272"/>
              <a:gd name="connsiteY660" fmla="*/ 549183 h 1044151"/>
              <a:gd name="connsiteX661" fmla="*/ 13 w 573272"/>
              <a:gd name="connsiteY661" fmla="*/ 549130 h 1044151"/>
              <a:gd name="connsiteX662" fmla="*/ 0 w 573272"/>
              <a:gd name="connsiteY662" fmla="*/ 549023 h 1044151"/>
              <a:gd name="connsiteX663" fmla="*/ 320 w 573272"/>
              <a:gd name="connsiteY663" fmla="*/ 546320 h 1044151"/>
              <a:gd name="connsiteX664" fmla="*/ 38 w 573272"/>
              <a:gd name="connsiteY664" fmla="*/ 543938 h 1044151"/>
              <a:gd name="connsiteX665" fmla="*/ 0 w 573272"/>
              <a:gd name="connsiteY665" fmla="*/ 543778 h 1044151"/>
              <a:gd name="connsiteX666" fmla="*/ 13 w 573272"/>
              <a:gd name="connsiteY666" fmla="*/ 543724 h 1044151"/>
              <a:gd name="connsiteX667" fmla="*/ 0 w 573272"/>
              <a:gd name="connsiteY667" fmla="*/ 543617 h 1044151"/>
              <a:gd name="connsiteX668" fmla="*/ 320 w 573272"/>
              <a:gd name="connsiteY668" fmla="*/ 540915 h 1044151"/>
              <a:gd name="connsiteX669" fmla="*/ 38 w 573272"/>
              <a:gd name="connsiteY669" fmla="*/ 538533 h 1044151"/>
              <a:gd name="connsiteX670" fmla="*/ 0 w 573272"/>
              <a:gd name="connsiteY670" fmla="*/ 538372 h 1044151"/>
              <a:gd name="connsiteX671" fmla="*/ 13 w 573272"/>
              <a:gd name="connsiteY671" fmla="*/ 538319 h 1044151"/>
              <a:gd name="connsiteX672" fmla="*/ 0 w 573272"/>
              <a:gd name="connsiteY672" fmla="*/ 538212 h 1044151"/>
              <a:gd name="connsiteX673" fmla="*/ 320 w 573272"/>
              <a:gd name="connsiteY673" fmla="*/ 535509 h 1044151"/>
              <a:gd name="connsiteX674" fmla="*/ 38 w 573272"/>
              <a:gd name="connsiteY674" fmla="*/ 533127 h 1044151"/>
              <a:gd name="connsiteX675" fmla="*/ 0 w 573272"/>
              <a:gd name="connsiteY675" fmla="*/ 532967 h 1044151"/>
              <a:gd name="connsiteX676" fmla="*/ 13 w 573272"/>
              <a:gd name="connsiteY676" fmla="*/ 532913 h 1044151"/>
              <a:gd name="connsiteX677" fmla="*/ 0 w 573272"/>
              <a:gd name="connsiteY677" fmla="*/ 532806 h 1044151"/>
              <a:gd name="connsiteX678" fmla="*/ 320 w 573272"/>
              <a:gd name="connsiteY678" fmla="*/ 530104 h 1044151"/>
              <a:gd name="connsiteX679" fmla="*/ 38 w 573272"/>
              <a:gd name="connsiteY679" fmla="*/ 527721 h 1044151"/>
              <a:gd name="connsiteX680" fmla="*/ 0 w 573272"/>
              <a:gd name="connsiteY680" fmla="*/ 527561 h 1044151"/>
              <a:gd name="connsiteX681" fmla="*/ 13 w 573272"/>
              <a:gd name="connsiteY681" fmla="*/ 527508 h 1044151"/>
              <a:gd name="connsiteX682" fmla="*/ 0 w 573272"/>
              <a:gd name="connsiteY682" fmla="*/ 527401 h 1044151"/>
              <a:gd name="connsiteX683" fmla="*/ 320 w 573272"/>
              <a:gd name="connsiteY683" fmla="*/ 524698 h 1044151"/>
              <a:gd name="connsiteX684" fmla="*/ 38 w 573272"/>
              <a:gd name="connsiteY684" fmla="*/ 522316 h 1044151"/>
              <a:gd name="connsiteX685" fmla="*/ 0 w 573272"/>
              <a:gd name="connsiteY685" fmla="*/ 522156 h 1044151"/>
              <a:gd name="connsiteX686" fmla="*/ 13 w 573272"/>
              <a:gd name="connsiteY686" fmla="*/ 522102 h 1044151"/>
              <a:gd name="connsiteX687" fmla="*/ 0 w 573272"/>
              <a:gd name="connsiteY687" fmla="*/ 521995 h 1044151"/>
              <a:gd name="connsiteX688" fmla="*/ 320 w 573272"/>
              <a:gd name="connsiteY688" fmla="*/ 519293 h 1044151"/>
              <a:gd name="connsiteX689" fmla="*/ 38 w 573272"/>
              <a:gd name="connsiteY689" fmla="*/ 516911 h 1044151"/>
              <a:gd name="connsiteX690" fmla="*/ 0 w 573272"/>
              <a:gd name="connsiteY690" fmla="*/ 516750 h 1044151"/>
              <a:gd name="connsiteX691" fmla="*/ 13 w 573272"/>
              <a:gd name="connsiteY691" fmla="*/ 516697 h 1044151"/>
              <a:gd name="connsiteX692" fmla="*/ 0 w 573272"/>
              <a:gd name="connsiteY692" fmla="*/ 516590 h 1044151"/>
              <a:gd name="connsiteX693" fmla="*/ 320 w 573272"/>
              <a:gd name="connsiteY693" fmla="*/ 513887 h 1044151"/>
              <a:gd name="connsiteX694" fmla="*/ 38 w 573272"/>
              <a:gd name="connsiteY694" fmla="*/ 511505 h 1044151"/>
              <a:gd name="connsiteX695" fmla="*/ 0 w 573272"/>
              <a:gd name="connsiteY695" fmla="*/ 511345 h 1044151"/>
              <a:gd name="connsiteX696" fmla="*/ 13 w 573272"/>
              <a:gd name="connsiteY696" fmla="*/ 511291 h 1044151"/>
              <a:gd name="connsiteX697" fmla="*/ 0 w 573272"/>
              <a:gd name="connsiteY697" fmla="*/ 511185 h 1044151"/>
              <a:gd name="connsiteX698" fmla="*/ 320 w 573272"/>
              <a:gd name="connsiteY698" fmla="*/ 508482 h 1044151"/>
              <a:gd name="connsiteX699" fmla="*/ 38 w 573272"/>
              <a:gd name="connsiteY699" fmla="*/ 506100 h 1044151"/>
              <a:gd name="connsiteX700" fmla="*/ 0 w 573272"/>
              <a:gd name="connsiteY700" fmla="*/ 505939 h 1044151"/>
              <a:gd name="connsiteX701" fmla="*/ 13 w 573272"/>
              <a:gd name="connsiteY701" fmla="*/ 505886 h 1044151"/>
              <a:gd name="connsiteX702" fmla="*/ 0 w 573272"/>
              <a:gd name="connsiteY702" fmla="*/ 505779 h 1044151"/>
              <a:gd name="connsiteX703" fmla="*/ 320 w 573272"/>
              <a:gd name="connsiteY703" fmla="*/ 503076 h 1044151"/>
              <a:gd name="connsiteX704" fmla="*/ 38 w 573272"/>
              <a:gd name="connsiteY704" fmla="*/ 500694 h 1044151"/>
              <a:gd name="connsiteX705" fmla="*/ 0 w 573272"/>
              <a:gd name="connsiteY705" fmla="*/ 500534 h 1044151"/>
              <a:gd name="connsiteX706" fmla="*/ 13 w 573272"/>
              <a:gd name="connsiteY706" fmla="*/ 500480 h 1044151"/>
              <a:gd name="connsiteX707" fmla="*/ 0 w 573272"/>
              <a:gd name="connsiteY707" fmla="*/ 500374 h 1044151"/>
              <a:gd name="connsiteX708" fmla="*/ 320 w 573272"/>
              <a:gd name="connsiteY708" fmla="*/ 497671 h 1044151"/>
              <a:gd name="connsiteX709" fmla="*/ 38 w 573272"/>
              <a:gd name="connsiteY709" fmla="*/ 495289 h 1044151"/>
              <a:gd name="connsiteX710" fmla="*/ 0 w 573272"/>
              <a:gd name="connsiteY710" fmla="*/ 495128 h 1044151"/>
              <a:gd name="connsiteX711" fmla="*/ 13 w 573272"/>
              <a:gd name="connsiteY711" fmla="*/ 495075 h 1044151"/>
              <a:gd name="connsiteX712" fmla="*/ 0 w 573272"/>
              <a:gd name="connsiteY712" fmla="*/ 494968 h 1044151"/>
              <a:gd name="connsiteX713" fmla="*/ 320 w 573272"/>
              <a:gd name="connsiteY713" fmla="*/ 492265 h 1044151"/>
              <a:gd name="connsiteX714" fmla="*/ 38 w 573272"/>
              <a:gd name="connsiteY714" fmla="*/ 489883 h 1044151"/>
              <a:gd name="connsiteX715" fmla="*/ 0 w 573272"/>
              <a:gd name="connsiteY715" fmla="*/ 489723 h 1044151"/>
              <a:gd name="connsiteX716" fmla="*/ 13 w 573272"/>
              <a:gd name="connsiteY716" fmla="*/ 489669 h 1044151"/>
              <a:gd name="connsiteX717" fmla="*/ 0 w 573272"/>
              <a:gd name="connsiteY717" fmla="*/ 489563 h 1044151"/>
              <a:gd name="connsiteX718" fmla="*/ 320 w 573272"/>
              <a:gd name="connsiteY718" fmla="*/ 486860 h 1044151"/>
              <a:gd name="connsiteX719" fmla="*/ 38 w 573272"/>
              <a:gd name="connsiteY719" fmla="*/ 484478 h 1044151"/>
              <a:gd name="connsiteX720" fmla="*/ 0 w 573272"/>
              <a:gd name="connsiteY720" fmla="*/ 484317 h 1044151"/>
              <a:gd name="connsiteX721" fmla="*/ 13 w 573272"/>
              <a:gd name="connsiteY721" fmla="*/ 484264 h 1044151"/>
              <a:gd name="connsiteX722" fmla="*/ 0 w 573272"/>
              <a:gd name="connsiteY722" fmla="*/ 484157 h 1044151"/>
              <a:gd name="connsiteX723" fmla="*/ 320 w 573272"/>
              <a:gd name="connsiteY723" fmla="*/ 481454 h 1044151"/>
              <a:gd name="connsiteX724" fmla="*/ 38 w 573272"/>
              <a:gd name="connsiteY724" fmla="*/ 479072 h 1044151"/>
              <a:gd name="connsiteX725" fmla="*/ 0 w 573272"/>
              <a:gd name="connsiteY725" fmla="*/ 478912 h 1044151"/>
              <a:gd name="connsiteX726" fmla="*/ 13 w 573272"/>
              <a:gd name="connsiteY726" fmla="*/ 478859 h 1044151"/>
              <a:gd name="connsiteX727" fmla="*/ 0 w 573272"/>
              <a:gd name="connsiteY727" fmla="*/ 478752 h 1044151"/>
              <a:gd name="connsiteX728" fmla="*/ 320 w 573272"/>
              <a:gd name="connsiteY728" fmla="*/ 476049 h 1044151"/>
              <a:gd name="connsiteX729" fmla="*/ 38 w 573272"/>
              <a:gd name="connsiteY729" fmla="*/ 473667 h 1044151"/>
              <a:gd name="connsiteX730" fmla="*/ 0 w 573272"/>
              <a:gd name="connsiteY730" fmla="*/ 473506 h 1044151"/>
              <a:gd name="connsiteX731" fmla="*/ 13 w 573272"/>
              <a:gd name="connsiteY731" fmla="*/ 473453 h 1044151"/>
              <a:gd name="connsiteX732" fmla="*/ 0 w 573272"/>
              <a:gd name="connsiteY732" fmla="*/ 473346 h 1044151"/>
              <a:gd name="connsiteX733" fmla="*/ 320 w 573272"/>
              <a:gd name="connsiteY733" fmla="*/ 470643 h 1044151"/>
              <a:gd name="connsiteX734" fmla="*/ 38 w 573272"/>
              <a:gd name="connsiteY734" fmla="*/ 468262 h 1044151"/>
              <a:gd name="connsiteX735" fmla="*/ 0 w 573272"/>
              <a:gd name="connsiteY735" fmla="*/ 468101 h 1044151"/>
              <a:gd name="connsiteX736" fmla="*/ 13 w 573272"/>
              <a:gd name="connsiteY736" fmla="*/ 468048 h 1044151"/>
              <a:gd name="connsiteX737" fmla="*/ 0 w 573272"/>
              <a:gd name="connsiteY737" fmla="*/ 467940 h 1044151"/>
              <a:gd name="connsiteX738" fmla="*/ 320 w 573272"/>
              <a:gd name="connsiteY738" fmla="*/ 465238 h 1044151"/>
              <a:gd name="connsiteX739" fmla="*/ 38 w 573272"/>
              <a:gd name="connsiteY739" fmla="*/ 462856 h 1044151"/>
              <a:gd name="connsiteX740" fmla="*/ 0 w 573272"/>
              <a:gd name="connsiteY740" fmla="*/ 462696 h 1044151"/>
              <a:gd name="connsiteX741" fmla="*/ 13 w 573272"/>
              <a:gd name="connsiteY741" fmla="*/ 462642 h 1044151"/>
              <a:gd name="connsiteX742" fmla="*/ 0 w 573272"/>
              <a:gd name="connsiteY742" fmla="*/ 462535 h 1044151"/>
              <a:gd name="connsiteX743" fmla="*/ 320 w 573272"/>
              <a:gd name="connsiteY743" fmla="*/ 459833 h 1044151"/>
              <a:gd name="connsiteX744" fmla="*/ 38 w 573272"/>
              <a:gd name="connsiteY744" fmla="*/ 457450 h 1044151"/>
              <a:gd name="connsiteX745" fmla="*/ 0 w 573272"/>
              <a:gd name="connsiteY745" fmla="*/ 457290 h 1044151"/>
              <a:gd name="connsiteX746" fmla="*/ 13 w 573272"/>
              <a:gd name="connsiteY746" fmla="*/ 457237 h 1044151"/>
              <a:gd name="connsiteX747" fmla="*/ 0 w 573272"/>
              <a:gd name="connsiteY747" fmla="*/ 457130 h 1044151"/>
              <a:gd name="connsiteX748" fmla="*/ 320 w 573272"/>
              <a:gd name="connsiteY748" fmla="*/ 454427 h 1044151"/>
              <a:gd name="connsiteX749" fmla="*/ 38 w 573272"/>
              <a:gd name="connsiteY749" fmla="*/ 452045 h 1044151"/>
              <a:gd name="connsiteX750" fmla="*/ 0 w 573272"/>
              <a:gd name="connsiteY750" fmla="*/ 451885 h 1044151"/>
              <a:gd name="connsiteX751" fmla="*/ 13 w 573272"/>
              <a:gd name="connsiteY751" fmla="*/ 451831 h 1044151"/>
              <a:gd name="connsiteX752" fmla="*/ 0 w 573272"/>
              <a:gd name="connsiteY752" fmla="*/ 451724 h 1044151"/>
              <a:gd name="connsiteX753" fmla="*/ 320 w 573272"/>
              <a:gd name="connsiteY753" fmla="*/ 449021 h 1044151"/>
              <a:gd name="connsiteX754" fmla="*/ 38 w 573272"/>
              <a:gd name="connsiteY754" fmla="*/ 446640 h 1044151"/>
              <a:gd name="connsiteX755" fmla="*/ 0 w 573272"/>
              <a:gd name="connsiteY755" fmla="*/ 446479 h 1044151"/>
              <a:gd name="connsiteX756" fmla="*/ 13 w 573272"/>
              <a:gd name="connsiteY756" fmla="*/ 446426 h 1044151"/>
              <a:gd name="connsiteX757" fmla="*/ 0 w 573272"/>
              <a:gd name="connsiteY757" fmla="*/ 446319 h 1044151"/>
              <a:gd name="connsiteX758" fmla="*/ 320 w 573272"/>
              <a:gd name="connsiteY758" fmla="*/ 443616 h 1044151"/>
              <a:gd name="connsiteX759" fmla="*/ 38 w 573272"/>
              <a:gd name="connsiteY759" fmla="*/ 441234 h 1044151"/>
              <a:gd name="connsiteX760" fmla="*/ 0 w 573272"/>
              <a:gd name="connsiteY760" fmla="*/ 441074 h 1044151"/>
              <a:gd name="connsiteX761" fmla="*/ 13 w 573272"/>
              <a:gd name="connsiteY761" fmla="*/ 441020 h 1044151"/>
              <a:gd name="connsiteX762" fmla="*/ 0 w 573272"/>
              <a:gd name="connsiteY762" fmla="*/ 440913 h 1044151"/>
              <a:gd name="connsiteX763" fmla="*/ 320 w 573272"/>
              <a:gd name="connsiteY763" fmla="*/ 438210 h 1044151"/>
              <a:gd name="connsiteX764" fmla="*/ 38 w 573272"/>
              <a:gd name="connsiteY764" fmla="*/ 435829 h 1044151"/>
              <a:gd name="connsiteX765" fmla="*/ 0 w 573272"/>
              <a:gd name="connsiteY765" fmla="*/ 435668 h 1044151"/>
              <a:gd name="connsiteX766" fmla="*/ 13 w 573272"/>
              <a:gd name="connsiteY766" fmla="*/ 435615 h 1044151"/>
              <a:gd name="connsiteX767" fmla="*/ 0 w 573272"/>
              <a:gd name="connsiteY767" fmla="*/ 435508 h 1044151"/>
              <a:gd name="connsiteX768" fmla="*/ 320 w 573272"/>
              <a:gd name="connsiteY768" fmla="*/ 432805 h 1044151"/>
              <a:gd name="connsiteX769" fmla="*/ 38 w 573272"/>
              <a:gd name="connsiteY769" fmla="*/ 430424 h 1044151"/>
              <a:gd name="connsiteX770" fmla="*/ 0 w 573272"/>
              <a:gd name="connsiteY770" fmla="*/ 430263 h 1044151"/>
              <a:gd name="connsiteX771" fmla="*/ 13 w 573272"/>
              <a:gd name="connsiteY771" fmla="*/ 430209 h 1044151"/>
              <a:gd name="connsiteX772" fmla="*/ 0 w 573272"/>
              <a:gd name="connsiteY772" fmla="*/ 430102 h 1044151"/>
              <a:gd name="connsiteX773" fmla="*/ 320 w 573272"/>
              <a:gd name="connsiteY773" fmla="*/ 427400 h 1044151"/>
              <a:gd name="connsiteX774" fmla="*/ 38 w 573272"/>
              <a:gd name="connsiteY774" fmla="*/ 425018 h 1044151"/>
              <a:gd name="connsiteX775" fmla="*/ 0 w 573272"/>
              <a:gd name="connsiteY775" fmla="*/ 424857 h 1044151"/>
              <a:gd name="connsiteX776" fmla="*/ 13 w 573272"/>
              <a:gd name="connsiteY776" fmla="*/ 424804 h 1044151"/>
              <a:gd name="connsiteX777" fmla="*/ 0 w 573272"/>
              <a:gd name="connsiteY777" fmla="*/ 424697 h 1044151"/>
              <a:gd name="connsiteX778" fmla="*/ 320 w 573272"/>
              <a:gd name="connsiteY778" fmla="*/ 421994 h 1044151"/>
              <a:gd name="connsiteX779" fmla="*/ 38 w 573272"/>
              <a:gd name="connsiteY779" fmla="*/ 419613 h 1044151"/>
              <a:gd name="connsiteX780" fmla="*/ 0 w 573272"/>
              <a:gd name="connsiteY780" fmla="*/ 419452 h 1044151"/>
              <a:gd name="connsiteX781" fmla="*/ 13 w 573272"/>
              <a:gd name="connsiteY781" fmla="*/ 419398 h 1044151"/>
              <a:gd name="connsiteX782" fmla="*/ 0 w 573272"/>
              <a:gd name="connsiteY782" fmla="*/ 419291 h 1044151"/>
              <a:gd name="connsiteX783" fmla="*/ 320 w 573272"/>
              <a:gd name="connsiteY783" fmla="*/ 416589 h 1044151"/>
              <a:gd name="connsiteX784" fmla="*/ 38 w 573272"/>
              <a:gd name="connsiteY784" fmla="*/ 414207 h 1044151"/>
              <a:gd name="connsiteX785" fmla="*/ 0 w 573272"/>
              <a:gd name="connsiteY785" fmla="*/ 414046 h 1044151"/>
              <a:gd name="connsiteX786" fmla="*/ 13 w 573272"/>
              <a:gd name="connsiteY786" fmla="*/ 413993 h 1044151"/>
              <a:gd name="connsiteX787" fmla="*/ 0 w 573272"/>
              <a:gd name="connsiteY787" fmla="*/ 413886 h 1044151"/>
              <a:gd name="connsiteX788" fmla="*/ 320 w 573272"/>
              <a:gd name="connsiteY788" fmla="*/ 411183 h 1044151"/>
              <a:gd name="connsiteX789" fmla="*/ 38 w 573272"/>
              <a:gd name="connsiteY789" fmla="*/ 408802 h 1044151"/>
              <a:gd name="connsiteX790" fmla="*/ 0 w 573272"/>
              <a:gd name="connsiteY790" fmla="*/ 408641 h 1044151"/>
              <a:gd name="connsiteX791" fmla="*/ 10 w 573272"/>
              <a:gd name="connsiteY791" fmla="*/ 408561 h 1044151"/>
              <a:gd name="connsiteX792" fmla="*/ 0 w 573272"/>
              <a:gd name="connsiteY792" fmla="*/ 408480 h 1044151"/>
              <a:gd name="connsiteX793" fmla="*/ 311 w 573272"/>
              <a:gd name="connsiteY793" fmla="*/ 405858 h 1044151"/>
              <a:gd name="connsiteX794" fmla="*/ 0 w 573272"/>
              <a:gd name="connsiteY794" fmla="*/ 403235 h 1044151"/>
              <a:gd name="connsiteX795" fmla="*/ 10 w 573272"/>
              <a:gd name="connsiteY795" fmla="*/ 403155 h 1044151"/>
              <a:gd name="connsiteX796" fmla="*/ 0 w 573272"/>
              <a:gd name="connsiteY796" fmla="*/ 403075 h 1044151"/>
              <a:gd name="connsiteX797" fmla="*/ 311 w 573272"/>
              <a:gd name="connsiteY797" fmla="*/ 400452 h 1044151"/>
              <a:gd name="connsiteX798" fmla="*/ 0 w 573272"/>
              <a:gd name="connsiteY798" fmla="*/ 397830 h 1044151"/>
              <a:gd name="connsiteX799" fmla="*/ 10 w 573272"/>
              <a:gd name="connsiteY799" fmla="*/ 397750 h 1044151"/>
              <a:gd name="connsiteX800" fmla="*/ 0 w 573272"/>
              <a:gd name="connsiteY800" fmla="*/ 397669 h 1044151"/>
              <a:gd name="connsiteX801" fmla="*/ 311 w 573272"/>
              <a:gd name="connsiteY801" fmla="*/ 395047 h 1044151"/>
              <a:gd name="connsiteX802" fmla="*/ 0 w 573272"/>
              <a:gd name="connsiteY802" fmla="*/ 392425 h 1044151"/>
              <a:gd name="connsiteX803" fmla="*/ 10 w 573272"/>
              <a:gd name="connsiteY803" fmla="*/ 392344 h 1044151"/>
              <a:gd name="connsiteX804" fmla="*/ 0 w 573272"/>
              <a:gd name="connsiteY804" fmla="*/ 392264 h 1044151"/>
              <a:gd name="connsiteX805" fmla="*/ 311 w 573272"/>
              <a:gd name="connsiteY805" fmla="*/ 389641 h 1044151"/>
              <a:gd name="connsiteX806" fmla="*/ 0 w 573272"/>
              <a:gd name="connsiteY806" fmla="*/ 387019 h 1044151"/>
              <a:gd name="connsiteX807" fmla="*/ 10 w 573272"/>
              <a:gd name="connsiteY807" fmla="*/ 386939 h 1044151"/>
              <a:gd name="connsiteX808" fmla="*/ 0 w 573272"/>
              <a:gd name="connsiteY808" fmla="*/ 386859 h 1044151"/>
              <a:gd name="connsiteX809" fmla="*/ 311 w 573272"/>
              <a:gd name="connsiteY809" fmla="*/ 384236 h 1044151"/>
              <a:gd name="connsiteX810" fmla="*/ 0 w 573272"/>
              <a:gd name="connsiteY810" fmla="*/ 381613 h 1044151"/>
              <a:gd name="connsiteX811" fmla="*/ 10 w 573272"/>
              <a:gd name="connsiteY811" fmla="*/ 381533 h 1044151"/>
              <a:gd name="connsiteX812" fmla="*/ 0 w 573272"/>
              <a:gd name="connsiteY812" fmla="*/ 381453 h 1044151"/>
              <a:gd name="connsiteX813" fmla="*/ 311 w 573272"/>
              <a:gd name="connsiteY813" fmla="*/ 378830 h 1044151"/>
              <a:gd name="connsiteX814" fmla="*/ 0 w 573272"/>
              <a:gd name="connsiteY814" fmla="*/ 376208 h 1044151"/>
              <a:gd name="connsiteX815" fmla="*/ 10 w 573272"/>
              <a:gd name="connsiteY815" fmla="*/ 376128 h 1044151"/>
              <a:gd name="connsiteX816" fmla="*/ 0 w 573272"/>
              <a:gd name="connsiteY816" fmla="*/ 376048 h 1044151"/>
              <a:gd name="connsiteX817" fmla="*/ 38 w 573272"/>
              <a:gd name="connsiteY817" fmla="*/ 375887 h 1044151"/>
              <a:gd name="connsiteX818" fmla="*/ 320 w 573272"/>
              <a:gd name="connsiteY818" fmla="*/ 373505 h 1044151"/>
              <a:gd name="connsiteX819" fmla="*/ 0 w 573272"/>
              <a:gd name="connsiteY819" fmla="*/ 370802 h 1044151"/>
              <a:gd name="connsiteX820" fmla="*/ 320 w 573272"/>
              <a:gd name="connsiteY820" fmla="*/ 368100 h 1044151"/>
              <a:gd name="connsiteX821" fmla="*/ 0 w 573272"/>
              <a:gd name="connsiteY821" fmla="*/ 365397 h 1044151"/>
              <a:gd name="connsiteX822" fmla="*/ 320 w 573272"/>
              <a:gd name="connsiteY822" fmla="*/ 362694 h 1044151"/>
              <a:gd name="connsiteX823" fmla="*/ 0 w 573272"/>
              <a:gd name="connsiteY823" fmla="*/ 359991 h 1044151"/>
              <a:gd name="connsiteX824" fmla="*/ 320 w 573272"/>
              <a:gd name="connsiteY824" fmla="*/ 357289 h 1044151"/>
              <a:gd name="connsiteX825" fmla="*/ 0 w 573272"/>
              <a:gd name="connsiteY825" fmla="*/ 354586 h 1044151"/>
              <a:gd name="connsiteX826" fmla="*/ 320 w 573272"/>
              <a:gd name="connsiteY826" fmla="*/ 351883 h 1044151"/>
              <a:gd name="connsiteX827" fmla="*/ 0 w 573272"/>
              <a:gd name="connsiteY827" fmla="*/ 349180 h 1044151"/>
              <a:gd name="connsiteX828" fmla="*/ 320 w 573272"/>
              <a:gd name="connsiteY828" fmla="*/ 346478 h 1044151"/>
              <a:gd name="connsiteX829" fmla="*/ 0 w 573272"/>
              <a:gd name="connsiteY829" fmla="*/ 343775 h 1044151"/>
              <a:gd name="connsiteX830" fmla="*/ 320 w 573272"/>
              <a:gd name="connsiteY830" fmla="*/ 341072 h 1044151"/>
              <a:gd name="connsiteX831" fmla="*/ 0 w 573272"/>
              <a:gd name="connsiteY831" fmla="*/ 338370 h 1044151"/>
              <a:gd name="connsiteX832" fmla="*/ 320 w 573272"/>
              <a:gd name="connsiteY832" fmla="*/ 335667 h 1044151"/>
              <a:gd name="connsiteX833" fmla="*/ 0 w 573272"/>
              <a:gd name="connsiteY833" fmla="*/ 332964 h 1044151"/>
              <a:gd name="connsiteX834" fmla="*/ 320 w 573272"/>
              <a:gd name="connsiteY834" fmla="*/ 330261 h 1044151"/>
              <a:gd name="connsiteX835" fmla="*/ 0 w 573272"/>
              <a:gd name="connsiteY835" fmla="*/ 327559 h 1044151"/>
              <a:gd name="connsiteX836" fmla="*/ 320 w 573272"/>
              <a:gd name="connsiteY836" fmla="*/ 324856 h 1044151"/>
              <a:gd name="connsiteX837" fmla="*/ 0 w 573272"/>
              <a:gd name="connsiteY837" fmla="*/ 322153 h 1044151"/>
              <a:gd name="connsiteX838" fmla="*/ 320 w 573272"/>
              <a:gd name="connsiteY838" fmla="*/ 319450 h 1044151"/>
              <a:gd name="connsiteX839" fmla="*/ 0 w 573272"/>
              <a:gd name="connsiteY839" fmla="*/ 316748 h 1044151"/>
              <a:gd name="connsiteX840" fmla="*/ 320 w 573272"/>
              <a:gd name="connsiteY840" fmla="*/ 314045 h 1044151"/>
              <a:gd name="connsiteX841" fmla="*/ 0 w 573272"/>
              <a:gd name="connsiteY841" fmla="*/ 311342 h 1044151"/>
              <a:gd name="connsiteX842" fmla="*/ 320 w 573272"/>
              <a:gd name="connsiteY842" fmla="*/ 308639 h 1044151"/>
              <a:gd name="connsiteX843" fmla="*/ 0 w 573272"/>
              <a:gd name="connsiteY843" fmla="*/ 305937 h 1044151"/>
              <a:gd name="connsiteX844" fmla="*/ 320 w 573272"/>
              <a:gd name="connsiteY844" fmla="*/ 303234 h 1044151"/>
              <a:gd name="connsiteX845" fmla="*/ 0 w 573272"/>
              <a:gd name="connsiteY845" fmla="*/ 300531 h 1044151"/>
              <a:gd name="connsiteX846" fmla="*/ 320 w 573272"/>
              <a:gd name="connsiteY846" fmla="*/ 297829 h 1044151"/>
              <a:gd name="connsiteX847" fmla="*/ 0 w 573272"/>
              <a:gd name="connsiteY847" fmla="*/ 295126 h 1044151"/>
              <a:gd name="connsiteX848" fmla="*/ 320 w 573272"/>
              <a:gd name="connsiteY848" fmla="*/ 292423 h 1044151"/>
              <a:gd name="connsiteX849" fmla="*/ 0 w 573272"/>
              <a:gd name="connsiteY849" fmla="*/ 289720 h 1044151"/>
              <a:gd name="connsiteX850" fmla="*/ 320 w 573272"/>
              <a:gd name="connsiteY850" fmla="*/ 287018 h 1044151"/>
              <a:gd name="connsiteX851" fmla="*/ 0 w 573272"/>
              <a:gd name="connsiteY851" fmla="*/ 284315 h 1044151"/>
              <a:gd name="connsiteX852" fmla="*/ 320 w 573272"/>
              <a:gd name="connsiteY852" fmla="*/ 281612 h 1044151"/>
              <a:gd name="connsiteX853" fmla="*/ 0 w 573272"/>
              <a:gd name="connsiteY853" fmla="*/ 278909 h 1044151"/>
              <a:gd name="connsiteX854" fmla="*/ 320 w 573272"/>
              <a:gd name="connsiteY854" fmla="*/ 276207 h 1044151"/>
              <a:gd name="connsiteX855" fmla="*/ 0 w 573272"/>
              <a:gd name="connsiteY855" fmla="*/ 273504 h 1044151"/>
              <a:gd name="connsiteX856" fmla="*/ 320 w 573272"/>
              <a:gd name="connsiteY856" fmla="*/ 270801 h 1044151"/>
              <a:gd name="connsiteX857" fmla="*/ 0 w 573272"/>
              <a:gd name="connsiteY857" fmla="*/ 268098 h 1044151"/>
              <a:gd name="connsiteX858" fmla="*/ 320 w 573272"/>
              <a:gd name="connsiteY858" fmla="*/ 265396 h 1044151"/>
              <a:gd name="connsiteX859" fmla="*/ 0 w 573272"/>
              <a:gd name="connsiteY859" fmla="*/ 262693 h 1044151"/>
              <a:gd name="connsiteX860" fmla="*/ 320 w 573272"/>
              <a:gd name="connsiteY860" fmla="*/ 259990 h 1044151"/>
              <a:gd name="connsiteX861" fmla="*/ 0 w 573272"/>
              <a:gd name="connsiteY861" fmla="*/ 257288 h 1044151"/>
              <a:gd name="connsiteX862" fmla="*/ 320 w 573272"/>
              <a:gd name="connsiteY862" fmla="*/ 254585 h 1044151"/>
              <a:gd name="connsiteX863" fmla="*/ 0 w 573272"/>
              <a:gd name="connsiteY863" fmla="*/ 251882 h 1044151"/>
              <a:gd name="connsiteX864" fmla="*/ 320 w 573272"/>
              <a:gd name="connsiteY864" fmla="*/ 249179 h 1044151"/>
              <a:gd name="connsiteX865" fmla="*/ 0 w 573272"/>
              <a:gd name="connsiteY865" fmla="*/ 246476 h 1044151"/>
              <a:gd name="connsiteX866" fmla="*/ 320 w 573272"/>
              <a:gd name="connsiteY866" fmla="*/ 243774 h 1044151"/>
              <a:gd name="connsiteX867" fmla="*/ 0 w 573272"/>
              <a:gd name="connsiteY867" fmla="*/ 241071 h 1044151"/>
              <a:gd name="connsiteX868" fmla="*/ 320 w 573272"/>
              <a:gd name="connsiteY868" fmla="*/ 238368 h 1044151"/>
              <a:gd name="connsiteX869" fmla="*/ 0 w 573272"/>
              <a:gd name="connsiteY869" fmla="*/ 235666 h 1044151"/>
              <a:gd name="connsiteX870" fmla="*/ 320 w 573272"/>
              <a:gd name="connsiteY870" fmla="*/ 232963 h 1044151"/>
              <a:gd name="connsiteX871" fmla="*/ 0 w 573272"/>
              <a:gd name="connsiteY871" fmla="*/ 230260 h 1044151"/>
              <a:gd name="connsiteX872" fmla="*/ 320 w 573272"/>
              <a:gd name="connsiteY872" fmla="*/ 227557 h 1044151"/>
              <a:gd name="connsiteX873" fmla="*/ 0 w 573272"/>
              <a:gd name="connsiteY873" fmla="*/ 224855 h 1044151"/>
              <a:gd name="connsiteX874" fmla="*/ 320 w 573272"/>
              <a:gd name="connsiteY874" fmla="*/ 222152 h 1044151"/>
              <a:gd name="connsiteX875" fmla="*/ 0 w 573272"/>
              <a:gd name="connsiteY875" fmla="*/ 219449 h 1044151"/>
              <a:gd name="connsiteX876" fmla="*/ 320 w 573272"/>
              <a:gd name="connsiteY876" fmla="*/ 216746 h 1044151"/>
              <a:gd name="connsiteX877" fmla="*/ 0 w 573272"/>
              <a:gd name="connsiteY877" fmla="*/ 214043 h 1044151"/>
              <a:gd name="connsiteX878" fmla="*/ 320 w 573272"/>
              <a:gd name="connsiteY878" fmla="*/ 211341 h 1044151"/>
              <a:gd name="connsiteX879" fmla="*/ 0 w 573272"/>
              <a:gd name="connsiteY879" fmla="*/ 208638 h 1044151"/>
              <a:gd name="connsiteX880" fmla="*/ 320 w 573272"/>
              <a:gd name="connsiteY880" fmla="*/ 205935 h 1044151"/>
              <a:gd name="connsiteX881" fmla="*/ 0 w 573272"/>
              <a:gd name="connsiteY881" fmla="*/ 203233 h 1044151"/>
              <a:gd name="connsiteX882" fmla="*/ 320 w 573272"/>
              <a:gd name="connsiteY882" fmla="*/ 200530 h 1044151"/>
              <a:gd name="connsiteX883" fmla="*/ 0 w 573272"/>
              <a:gd name="connsiteY883" fmla="*/ 197827 h 1044151"/>
              <a:gd name="connsiteX884" fmla="*/ 320 w 573272"/>
              <a:gd name="connsiteY884" fmla="*/ 195124 h 1044151"/>
              <a:gd name="connsiteX885" fmla="*/ 0 w 573272"/>
              <a:gd name="connsiteY885" fmla="*/ 192421 h 1044151"/>
              <a:gd name="connsiteX886" fmla="*/ 320 w 573272"/>
              <a:gd name="connsiteY886" fmla="*/ 189719 h 1044151"/>
              <a:gd name="connsiteX887" fmla="*/ 0 w 573272"/>
              <a:gd name="connsiteY887" fmla="*/ 187016 h 1044151"/>
              <a:gd name="connsiteX888" fmla="*/ 320 w 573272"/>
              <a:gd name="connsiteY888" fmla="*/ 184313 h 1044151"/>
              <a:gd name="connsiteX889" fmla="*/ 0 w 573272"/>
              <a:gd name="connsiteY889" fmla="*/ 181611 h 1044151"/>
              <a:gd name="connsiteX890" fmla="*/ 320 w 573272"/>
              <a:gd name="connsiteY890" fmla="*/ 178908 h 1044151"/>
              <a:gd name="connsiteX891" fmla="*/ 0 w 573272"/>
              <a:gd name="connsiteY891" fmla="*/ 176205 h 1044151"/>
              <a:gd name="connsiteX892" fmla="*/ 320 w 573272"/>
              <a:gd name="connsiteY892" fmla="*/ 173502 h 1044151"/>
              <a:gd name="connsiteX893" fmla="*/ 0 w 573272"/>
              <a:gd name="connsiteY893" fmla="*/ 170800 h 1044151"/>
              <a:gd name="connsiteX894" fmla="*/ 320 w 573272"/>
              <a:gd name="connsiteY894" fmla="*/ 168097 h 1044151"/>
              <a:gd name="connsiteX895" fmla="*/ 0 w 573272"/>
              <a:gd name="connsiteY895" fmla="*/ 165394 h 1044151"/>
              <a:gd name="connsiteX896" fmla="*/ 320 w 573272"/>
              <a:gd name="connsiteY896" fmla="*/ 162691 h 1044151"/>
              <a:gd name="connsiteX897" fmla="*/ 0 w 573272"/>
              <a:gd name="connsiteY897" fmla="*/ 159989 h 1044151"/>
              <a:gd name="connsiteX898" fmla="*/ 320 w 573272"/>
              <a:gd name="connsiteY898" fmla="*/ 157286 h 1044151"/>
              <a:gd name="connsiteX899" fmla="*/ 0 w 573272"/>
              <a:gd name="connsiteY899" fmla="*/ 154583 h 1044151"/>
              <a:gd name="connsiteX900" fmla="*/ 320 w 573272"/>
              <a:gd name="connsiteY900" fmla="*/ 151881 h 1044151"/>
              <a:gd name="connsiteX901" fmla="*/ 0 w 573272"/>
              <a:gd name="connsiteY901" fmla="*/ 149178 h 1044151"/>
              <a:gd name="connsiteX902" fmla="*/ 320 w 573272"/>
              <a:gd name="connsiteY902" fmla="*/ 146475 h 1044151"/>
              <a:gd name="connsiteX903" fmla="*/ 0 w 573272"/>
              <a:gd name="connsiteY903" fmla="*/ 143772 h 1044151"/>
              <a:gd name="connsiteX904" fmla="*/ 320 w 573272"/>
              <a:gd name="connsiteY904" fmla="*/ 141070 h 1044151"/>
              <a:gd name="connsiteX905" fmla="*/ 0 w 573272"/>
              <a:gd name="connsiteY905" fmla="*/ 138367 h 1044151"/>
              <a:gd name="connsiteX906" fmla="*/ 320 w 573272"/>
              <a:gd name="connsiteY906" fmla="*/ 135664 h 1044151"/>
              <a:gd name="connsiteX907" fmla="*/ 0 w 573272"/>
              <a:gd name="connsiteY907" fmla="*/ 132961 h 1044151"/>
              <a:gd name="connsiteX908" fmla="*/ 320 w 573272"/>
              <a:gd name="connsiteY908" fmla="*/ 130259 h 1044151"/>
              <a:gd name="connsiteX909" fmla="*/ 0 w 573272"/>
              <a:gd name="connsiteY909" fmla="*/ 127556 h 1044151"/>
              <a:gd name="connsiteX910" fmla="*/ 320 w 573272"/>
              <a:gd name="connsiteY910" fmla="*/ 124853 h 1044151"/>
              <a:gd name="connsiteX911" fmla="*/ 0 w 573272"/>
              <a:gd name="connsiteY911" fmla="*/ 122150 h 1044151"/>
              <a:gd name="connsiteX912" fmla="*/ 286636 w 573272"/>
              <a:gd name="connsiteY912" fmla="*/ 0 h 1044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</a:cxnLst>
            <a:rect l="l" t="t" r="r" b="b"/>
            <a:pathLst>
              <a:path w="573272" h="1044151">
                <a:moveTo>
                  <a:pt x="286636" y="0"/>
                </a:moveTo>
                <a:cubicBezTo>
                  <a:pt x="444941" y="0"/>
                  <a:pt x="573272" y="54689"/>
                  <a:pt x="573272" y="122150"/>
                </a:cubicBezTo>
                <a:lnTo>
                  <a:pt x="572952" y="124853"/>
                </a:lnTo>
                <a:lnTo>
                  <a:pt x="573272" y="127556"/>
                </a:lnTo>
                <a:lnTo>
                  <a:pt x="572952" y="130259"/>
                </a:lnTo>
                <a:lnTo>
                  <a:pt x="573272" y="132961"/>
                </a:lnTo>
                <a:lnTo>
                  <a:pt x="572952" y="135664"/>
                </a:lnTo>
                <a:lnTo>
                  <a:pt x="573272" y="138367"/>
                </a:lnTo>
                <a:lnTo>
                  <a:pt x="572952" y="141070"/>
                </a:lnTo>
                <a:lnTo>
                  <a:pt x="573272" y="143772"/>
                </a:lnTo>
                <a:lnTo>
                  <a:pt x="572952" y="146475"/>
                </a:lnTo>
                <a:lnTo>
                  <a:pt x="573272" y="149178"/>
                </a:lnTo>
                <a:lnTo>
                  <a:pt x="572952" y="151881"/>
                </a:lnTo>
                <a:lnTo>
                  <a:pt x="573272" y="154583"/>
                </a:lnTo>
                <a:lnTo>
                  <a:pt x="572952" y="157286"/>
                </a:lnTo>
                <a:lnTo>
                  <a:pt x="573272" y="159989"/>
                </a:lnTo>
                <a:lnTo>
                  <a:pt x="572952" y="162691"/>
                </a:lnTo>
                <a:lnTo>
                  <a:pt x="573272" y="165394"/>
                </a:lnTo>
                <a:lnTo>
                  <a:pt x="572952" y="168097"/>
                </a:lnTo>
                <a:lnTo>
                  <a:pt x="573272" y="170800"/>
                </a:lnTo>
                <a:lnTo>
                  <a:pt x="572952" y="173502"/>
                </a:lnTo>
                <a:lnTo>
                  <a:pt x="573272" y="176205"/>
                </a:lnTo>
                <a:lnTo>
                  <a:pt x="572952" y="178908"/>
                </a:lnTo>
                <a:lnTo>
                  <a:pt x="573272" y="181611"/>
                </a:lnTo>
                <a:lnTo>
                  <a:pt x="572952" y="184313"/>
                </a:lnTo>
                <a:lnTo>
                  <a:pt x="573272" y="187016"/>
                </a:lnTo>
                <a:lnTo>
                  <a:pt x="572952" y="189719"/>
                </a:lnTo>
                <a:lnTo>
                  <a:pt x="573272" y="192421"/>
                </a:lnTo>
                <a:lnTo>
                  <a:pt x="572952" y="195124"/>
                </a:lnTo>
                <a:lnTo>
                  <a:pt x="573272" y="197827"/>
                </a:lnTo>
                <a:lnTo>
                  <a:pt x="572952" y="200530"/>
                </a:lnTo>
                <a:lnTo>
                  <a:pt x="573272" y="203233"/>
                </a:lnTo>
                <a:lnTo>
                  <a:pt x="572952" y="205935"/>
                </a:lnTo>
                <a:lnTo>
                  <a:pt x="573272" y="208638"/>
                </a:lnTo>
                <a:lnTo>
                  <a:pt x="572952" y="211341"/>
                </a:lnTo>
                <a:lnTo>
                  <a:pt x="573272" y="214043"/>
                </a:lnTo>
                <a:lnTo>
                  <a:pt x="572952" y="216746"/>
                </a:lnTo>
                <a:lnTo>
                  <a:pt x="573272" y="219449"/>
                </a:lnTo>
                <a:lnTo>
                  <a:pt x="572952" y="222152"/>
                </a:lnTo>
                <a:lnTo>
                  <a:pt x="573272" y="224855"/>
                </a:lnTo>
                <a:lnTo>
                  <a:pt x="572952" y="227557"/>
                </a:lnTo>
                <a:lnTo>
                  <a:pt x="573272" y="230260"/>
                </a:lnTo>
                <a:lnTo>
                  <a:pt x="572952" y="232963"/>
                </a:lnTo>
                <a:lnTo>
                  <a:pt x="573272" y="235666"/>
                </a:lnTo>
                <a:lnTo>
                  <a:pt x="572952" y="238368"/>
                </a:lnTo>
                <a:lnTo>
                  <a:pt x="573272" y="241071"/>
                </a:lnTo>
                <a:lnTo>
                  <a:pt x="572952" y="243774"/>
                </a:lnTo>
                <a:lnTo>
                  <a:pt x="573272" y="246476"/>
                </a:lnTo>
                <a:lnTo>
                  <a:pt x="572952" y="249179"/>
                </a:lnTo>
                <a:lnTo>
                  <a:pt x="573272" y="251882"/>
                </a:lnTo>
                <a:lnTo>
                  <a:pt x="572952" y="254585"/>
                </a:lnTo>
                <a:lnTo>
                  <a:pt x="573272" y="257288"/>
                </a:lnTo>
                <a:lnTo>
                  <a:pt x="572952" y="259990"/>
                </a:lnTo>
                <a:lnTo>
                  <a:pt x="573272" y="262693"/>
                </a:lnTo>
                <a:lnTo>
                  <a:pt x="572952" y="265396"/>
                </a:lnTo>
                <a:lnTo>
                  <a:pt x="573272" y="268098"/>
                </a:lnTo>
                <a:lnTo>
                  <a:pt x="572952" y="270801"/>
                </a:lnTo>
                <a:lnTo>
                  <a:pt x="573272" y="273504"/>
                </a:lnTo>
                <a:lnTo>
                  <a:pt x="572952" y="276207"/>
                </a:lnTo>
                <a:lnTo>
                  <a:pt x="573272" y="278909"/>
                </a:lnTo>
                <a:lnTo>
                  <a:pt x="572952" y="281612"/>
                </a:lnTo>
                <a:lnTo>
                  <a:pt x="573272" y="284315"/>
                </a:lnTo>
                <a:lnTo>
                  <a:pt x="572952" y="287018"/>
                </a:lnTo>
                <a:lnTo>
                  <a:pt x="573272" y="289720"/>
                </a:lnTo>
                <a:lnTo>
                  <a:pt x="572952" y="292423"/>
                </a:lnTo>
                <a:lnTo>
                  <a:pt x="573272" y="295126"/>
                </a:lnTo>
                <a:lnTo>
                  <a:pt x="572952" y="297829"/>
                </a:lnTo>
                <a:lnTo>
                  <a:pt x="573272" y="300531"/>
                </a:lnTo>
                <a:lnTo>
                  <a:pt x="572952" y="303234"/>
                </a:lnTo>
                <a:lnTo>
                  <a:pt x="573272" y="305937"/>
                </a:lnTo>
                <a:lnTo>
                  <a:pt x="572952" y="308639"/>
                </a:lnTo>
                <a:lnTo>
                  <a:pt x="573272" y="311342"/>
                </a:lnTo>
                <a:lnTo>
                  <a:pt x="572952" y="314045"/>
                </a:lnTo>
                <a:lnTo>
                  <a:pt x="573272" y="316748"/>
                </a:lnTo>
                <a:lnTo>
                  <a:pt x="572952" y="319450"/>
                </a:lnTo>
                <a:lnTo>
                  <a:pt x="573272" y="322153"/>
                </a:lnTo>
                <a:lnTo>
                  <a:pt x="572952" y="324856"/>
                </a:lnTo>
                <a:lnTo>
                  <a:pt x="573272" y="327559"/>
                </a:lnTo>
                <a:lnTo>
                  <a:pt x="572952" y="330261"/>
                </a:lnTo>
                <a:lnTo>
                  <a:pt x="573272" y="332964"/>
                </a:lnTo>
                <a:lnTo>
                  <a:pt x="572952" y="335667"/>
                </a:lnTo>
                <a:lnTo>
                  <a:pt x="573272" y="338370"/>
                </a:lnTo>
                <a:lnTo>
                  <a:pt x="572952" y="341072"/>
                </a:lnTo>
                <a:lnTo>
                  <a:pt x="573272" y="343775"/>
                </a:lnTo>
                <a:lnTo>
                  <a:pt x="572952" y="346478"/>
                </a:lnTo>
                <a:lnTo>
                  <a:pt x="573272" y="349180"/>
                </a:lnTo>
                <a:lnTo>
                  <a:pt x="572952" y="351883"/>
                </a:lnTo>
                <a:lnTo>
                  <a:pt x="573272" y="354586"/>
                </a:lnTo>
                <a:lnTo>
                  <a:pt x="572952" y="357289"/>
                </a:lnTo>
                <a:lnTo>
                  <a:pt x="573272" y="359991"/>
                </a:lnTo>
                <a:lnTo>
                  <a:pt x="572952" y="362694"/>
                </a:lnTo>
                <a:lnTo>
                  <a:pt x="573272" y="365397"/>
                </a:lnTo>
                <a:lnTo>
                  <a:pt x="572952" y="368100"/>
                </a:lnTo>
                <a:lnTo>
                  <a:pt x="573272" y="370802"/>
                </a:lnTo>
                <a:lnTo>
                  <a:pt x="572952" y="373505"/>
                </a:lnTo>
                <a:lnTo>
                  <a:pt x="573234" y="375887"/>
                </a:lnTo>
                <a:lnTo>
                  <a:pt x="573272" y="376048"/>
                </a:lnTo>
                <a:lnTo>
                  <a:pt x="573263" y="376128"/>
                </a:lnTo>
                <a:lnTo>
                  <a:pt x="573272" y="376208"/>
                </a:lnTo>
                <a:lnTo>
                  <a:pt x="572962" y="378830"/>
                </a:lnTo>
                <a:lnTo>
                  <a:pt x="573272" y="381453"/>
                </a:lnTo>
                <a:lnTo>
                  <a:pt x="573263" y="381533"/>
                </a:lnTo>
                <a:lnTo>
                  <a:pt x="573272" y="381613"/>
                </a:lnTo>
                <a:lnTo>
                  <a:pt x="572962" y="384236"/>
                </a:lnTo>
                <a:lnTo>
                  <a:pt x="573272" y="386859"/>
                </a:lnTo>
                <a:lnTo>
                  <a:pt x="573263" y="386939"/>
                </a:lnTo>
                <a:lnTo>
                  <a:pt x="573272" y="387019"/>
                </a:lnTo>
                <a:lnTo>
                  <a:pt x="572962" y="389641"/>
                </a:lnTo>
                <a:lnTo>
                  <a:pt x="573272" y="392264"/>
                </a:lnTo>
                <a:lnTo>
                  <a:pt x="573263" y="392344"/>
                </a:lnTo>
                <a:lnTo>
                  <a:pt x="573272" y="392425"/>
                </a:lnTo>
                <a:lnTo>
                  <a:pt x="572962" y="395047"/>
                </a:lnTo>
                <a:lnTo>
                  <a:pt x="573272" y="397669"/>
                </a:lnTo>
                <a:lnTo>
                  <a:pt x="573263" y="397750"/>
                </a:lnTo>
                <a:lnTo>
                  <a:pt x="573272" y="397830"/>
                </a:lnTo>
                <a:lnTo>
                  <a:pt x="572962" y="400452"/>
                </a:lnTo>
                <a:lnTo>
                  <a:pt x="573272" y="403075"/>
                </a:lnTo>
                <a:lnTo>
                  <a:pt x="573263" y="403155"/>
                </a:lnTo>
                <a:lnTo>
                  <a:pt x="573272" y="403235"/>
                </a:lnTo>
                <a:lnTo>
                  <a:pt x="572962" y="405858"/>
                </a:lnTo>
                <a:lnTo>
                  <a:pt x="573272" y="408480"/>
                </a:lnTo>
                <a:lnTo>
                  <a:pt x="573263" y="408561"/>
                </a:lnTo>
                <a:lnTo>
                  <a:pt x="573272" y="408641"/>
                </a:lnTo>
                <a:lnTo>
                  <a:pt x="573234" y="408802"/>
                </a:lnTo>
                <a:lnTo>
                  <a:pt x="572952" y="411183"/>
                </a:lnTo>
                <a:lnTo>
                  <a:pt x="573272" y="413886"/>
                </a:lnTo>
                <a:lnTo>
                  <a:pt x="573260" y="413993"/>
                </a:lnTo>
                <a:lnTo>
                  <a:pt x="573272" y="414046"/>
                </a:lnTo>
                <a:lnTo>
                  <a:pt x="573234" y="414207"/>
                </a:lnTo>
                <a:lnTo>
                  <a:pt x="572952" y="416589"/>
                </a:lnTo>
                <a:lnTo>
                  <a:pt x="573272" y="419291"/>
                </a:lnTo>
                <a:lnTo>
                  <a:pt x="573260" y="419398"/>
                </a:lnTo>
                <a:lnTo>
                  <a:pt x="573272" y="419452"/>
                </a:lnTo>
                <a:lnTo>
                  <a:pt x="573234" y="419613"/>
                </a:lnTo>
                <a:lnTo>
                  <a:pt x="572952" y="421994"/>
                </a:lnTo>
                <a:lnTo>
                  <a:pt x="573272" y="424697"/>
                </a:lnTo>
                <a:lnTo>
                  <a:pt x="573260" y="424804"/>
                </a:lnTo>
                <a:lnTo>
                  <a:pt x="573272" y="424857"/>
                </a:lnTo>
                <a:lnTo>
                  <a:pt x="573234" y="425018"/>
                </a:lnTo>
                <a:lnTo>
                  <a:pt x="572952" y="427400"/>
                </a:lnTo>
                <a:lnTo>
                  <a:pt x="573272" y="430102"/>
                </a:lnTo>
                <a:lnTo>
                  <a:pt x="573260" y="430209"/>
                </a:lnTo>
                <a:lnTo>
                  <a:pt x="573272" y="430263"/>
                </a:lnTo>
                <a:lnTo>
                  <a:pt x="573234" y="430424"/>
                </a:lnTo>
                <a:lnTo>
                  <a:pt x="572952" y="432805"/>
                </a:lnTo>
                <a:lnTo>
                  <a:pt x="573272" y="435508"/>
                </a:lnTo>
                <a:lnTo>
                  <a:pt x="573260" y="435615"/>
                </a:lnTo>
                <a:lnTo>
                  <a:pt x="573272" y="435668"/>
                </a:lnTo>
                <a:lnTo>
                  <a:pt x="573234" y="435829"/>
                </a:lnTo>
                <a:lnTo>
                  <a:pt x="572952" y="438210"/>
                </a:lnTo>
                <a:lnTo>
                  <a:pt x="573272" y="440913"/>
                </a:lnTo>
                <a:lnTo>
                  <a:pt x="573260" y="441020"/>
                </a:lnTo>
                <a:lnTo>
                  <a:pt x="573272" y="441074"/>
                </a:lnTo>
                <a:lnTo>
                  <a:pt x="573234" y="441234"/>
                </a:lnTo>
                <a:lnTo>
                  <a:pt x="572952" y="443616"/>
                </a:lnTo>
                <a:lnTo>
                  <a:pt x="573272" y="446319"/>
                </a:lnTo>
                <a:lnTo>
                  <a:pt x="573260" y="446426"/>
                </a:lnTo>
                <a:lnTo>
                  <a:pt x="573272" y="446479"/>
                </a:lnTo>
                <a:lnTo>
                  <a:pt x="573234" y="446640"/>
                </a:lnTo>
                <a:lnTo>
                  <a:pt x="572952" y="449021"/>
                </a:lnTo>
                <a:lnTo>
                  <a:pt x="573272" y="451724"/>
                </a:lnTo>
                <a:lnTo>
                  <a:pt x="573260" y="451831"/>
                </a:lnTo>
                <a:lnTo>
                  <a:pt x="573272" y="451885"/>
                </a:lnTo>
                <a:lnTo>
                  <a:pt x="573234" y="452045"/>
                </a:lnTo>
                <a:lnTo>
                  <a:pt x="572952" y="454427"/>
                </a:lnTo>
                <a:lnTo>
                  <a:pt x="573272" y="457130"/>
                </a:lnTo>
                <a:lnTo>
                  <a:pt x="573260" y="457237"/>
                </a:lnTo>
                <a:lnTo>
                  <a:pt x="573272" y="457290"/>
                </a:lnTo>
                <a:lnTo>
                  <a:pt x="573234" y="457450"/>
                </a:lnTo>
                <a:lnTo>
                  <a:pt x="572952" y="459833"/>
                </a:lnTo>
                <a:lnTo>
                  <a:pt x="573272" y="462535"/>
                </a:lnTo>
                <a:lnTo>
                  <a:pt x="573260" y="462642"/>
                </a:lnTo>
                <a:lnTo>
                  <a:pt x="573272" y="462696"/>
                </a:lnTo>
                <a:lnTo>
                  <a:pt x="573234" y="462856"/>
                </a:lnTo>
                <a:lnTo>
                  <a:pt x="572952" y="465238"/>
                </a:lnTo>
                <a:lnTo>
                  <a:pt x="573272" y="467940"/>
                </a:lnTo>
                <a:lnTo>
                  <a:pt x="573260" y="468048"/>
                </a:lnTo>
                <a:lnTo>
                  <a:pt x="573272" y="468101"/>
                </a:lnTo>
                <a:lnTo>
                  <a:pt x="573234" y="468262"/>
                </a:lnTo>
                <a:lnTo>
                  <a:pt x="572952" y="470643"/>
                </a:lnTo>
                <a:lnTo>
                  <a:pt x="573272" y="473346"/>
                </a:lnTo>
                <a:lnTo>
                  <a:pt x="573260" y="473453"/>
                </a:lnTo>
                <a:lnTo>
                  <a:pt x="573272" y="473506"/>
                </a:lnTo>
                <a:lnTo>
                  <a:pt x="573234" y="473667"/>
                </a:lnTo>
                <a:lnTo>
                  <a:pt x="572952" y="476049"/>
                </a:lnTo>
                <a:lnTo>
                  <a:pt x="573272" y="478752"/>
                </a:lnTo>
                <a:lnTo>
                  <a:pt x="573260" y="478859"/>
                </a:lnTo>
                <a:lnTo>
                  <a:pt x="573272" y="478912"/>
                </a:lnTo>
                <a:lnTo>
                  <a:pt x="573234" y="479072"/>
                </a:lnTo>
                <a:lnTo>
                  <a:pt x="572952" y="481454"/>
                </a:lnTo>
                <a:lnTo>
                  <a:pt x="573272" y="484157"/>
                </a:lnTo>
                <a:lnTo>
                  <a:pt x="573260" y="484264"/>
                </a:lnTo>
                <a:lnTo>
                  <a:pt x="573272" y="484317"/>
                </a:lnTo>
                <a:lnTo>
                  <a:pt x="573234" y="484478"/>
                </a:lnTo>
                <a:lnTo>
                  <a:pt x="572952" y="486860"/>
                </a:lnTo>
                <a:lnTo>
                  <a:pt x="573272" y="489563"/>
                </a:lnTo>
                <a:lnTo>
                  <a:pt x="573260" y="489669"/>
                </a:lnTo>
                <a:lnTo>
                  <a:pt x="573272" y="489723"/>
                </a:lnTo>
                <a:lnTo>
                  <a:pt x="573234" y="489883"/>
                </a:lnTo>
                <a:lnTo>
                  <a:pt x="572952" y="492265"/>
                </a:lnTo>
                <a:lnTo>
                  <a:pt x="573272" y="494968"/>
                </a:lnTo>
                <a:lnTo>
                  <a:pt x="573260" y="495075"/>
                </a:lnTo>
                <a:lnTo>
                  <a:pt x="573272" y="495128"/>
                </a:lnTo>
                <a:lnTo>
                  <a:pt x="573234" y="495289"/>
                </a:lnTo>
                <a:lnTo>
                  <a:pt x="572952" y="497671"/>
                </a:lnTo>
                <a:lnTo>
                  <a:pt x="573272" y="500374"/>
                </a:lnTo>
                <a:lnTo>
                  <a:pt x="573260" y="500480"/>
                </a:lnTo>
                <a:lnTo>
                  <a:pt x="573272" y="500534"/>
                </a:lnTo>
                <a:lnTo>
                  <a:pt x="573234" y="500694"/>
                </a:lnTo>
                <a:lnTo>
                  <a:pt x="572952" y="503076"/>
                </a:lnTo>
                <a:lnTo>
                  <a:pt x="573272" y="505779"/>
                </a:lnTo>
                <a:lnTo>
                  <a:pt x="573260" y="505886"/>
                </a:lnTo>
                <a:lnTo>
                  <a:pt x="573272" y="505939"/>
                </a:lnTo>
                <a:lnTo>
                  <a:pt x="573234" y="506100"/>
                </a:lnTo>
                <a:lnTo>
                  <a:pt x="572952" y="508482"/>
                </a:lnTo>
                <a:lnTo>
                  <a:pt x="573272" y="511185"/>
                </a:lnTo>
                <a:lnTo>
                  <a:pt x="573260" y="511291"/>
                </a:lnTo>
                <a:lnTo>
                  <a:pt x="573272" y="511345"/>
                </a:lnTo>
                <a:lnTo>
                  <a:pt x="573234" y="511505"/>
                </a:lnTo>
                <a:lnTo>
                  <a:pt x="572952" y="513887"/>
                </a:lnTo>
                <a:lnTo>
                  <a:pt x="573272" y="516590"/>
                </a:lnTo>
                <a:lnTo>
                  <a:pt x="573260" y="516697"/>
                </a:lnTo>
                <a:lnTo>
                  <a:pt x="573272" y="516750"/>
                </a:lnTo>
                <a:lnTo>
                  <a:pt x="573234" y="516911"/>
                </a:lnTo>
                <a:lnTo>
                  <a:pt x="572952" y="519293"/>
                </a:lnTo>
                <a:lnTo>
                  <a:pt x="573272" y="521995"/>
                </a:lnTo>
                <a:lnTo>
                  <a:pt x="573260" y="522102"/>
                </a:lnTo>
                <a:lnTo>
                  <a:pt x="573272" y="522156"/>
                </a:lnTo>
                <a:lnTo>
                  <a:pt x="573234" y="522316"/>
                </a:lnTo>
                <a:lnTo>
                  <a:pt x="572952" y="524698"/>
                </a:lnTo>
                <a:lnTo>
                  <a:pt x="573272" y="527401"/>
                </a:lnTo>
                <a:lnTo>
                  <a:pt x="573260" y="527508"/>
                </a:lnTo>
                <a:lnTo>
                  <a:pt x="573272" y="527561"/>
                </a:lnTo>
                <a:lnTo>
                  <a:pt x="573234" y="527721"/>
                </a:lnTo>
                <a:lnTo>
                  <a:pt x="572952" y="530104"/>
                </a:lnTo>
                <a:lnTo>
                  <a:pt x="573272" y="532806"/>
                </a:lnTo>
                <a:lnTo>
                  <a:pt x="573260" y="532913"/>
                </a:lnTo>
                <a:lnTo>
                  <a:pt x="573272" y="532967"/>
                </a:lnTo>
                <a:lnTo>
                  <a:pt x="573234" y="533127"/>
                </a:lnTo>
                <a:lnTo>
                  <a:pt x="572952" y="535509"/>
                </a:lnTo>
                <a:lnTo>
                  <a:pt x="573272" y="538212"/>
                </a:lnTo>
                <a:lnTo>
                  <a:pt x="573260" y="538319"/>
                </a:lnTo>
                <a:lnTo>
                  <a:pt x="573272" y="538372"/>
                </a:lnTo>
                <a:lnTo>
                  <a:pt x="573234" y="538533"/>
                </a:lnTo>
                <a:lnTo>
                  <a:pt x="572952" y="540915"/>
                </a:lnTo>
                <a:lnTo>
                  <a:pt x="573272" y="543617"/>
                </a:lnTo>
                <a:lnTo>
                  <a:pt x="573260" y="543724"/>
                </a:lnTo>
                <a:lnTo>
                  <a:pt x="573272" y="543778"/>
                </a:lnTo>
                <a:lnTo>
                  <a:pt x="573234" y="543938"/>
                </a:lnTo>
                <a:lnTo>
                  <a:pt x="572952" y="546320"/>
                </a:lnTo>
                <a:lnTo>
                  <a:pt x="573272" y="549023"/>
                </a:lnTo>
                <a:lnTo>
                  <a:pt x="573260" y="549130"/>
                </a:lnTo>
                <a:lnTo>
                  <a:pt x="573272" y="549183"/>
                </a:lnTo>
                <a:lnTo>
                  <a:pt x="573234" y="549344"/>
                </a:lnTo>
                <a:lnTo>
                  <a:pt x="572952" y="551726"/>
                </a:lnTo>
                <a:lnTo>
                  <a:pt x="573272" y="554428"/>
                </a:lnTo>
                <a:lnTo>
                  <a:pt x="573260" y="554535"/>
                </a:lnTo>
                <a:lnTo>
                  <a:pt x="573272" y="554588"/>
                </a:lnTo>
                <a:lnTo>
                  <a:pt x="573234" y="554749"/>
                </a:lnTo>
                <a:lnTo>
                  <a:pt x="572952" y="557131"/>
                </a:lnTo>
                <a:lnTo>
                  <a:pt x="573272" y="559834"/>
                </a:lnTo>
                <a:lnTo>
                  <a:pt x="573260" y="559940"/>
                </a:lnTo>
                <a:lnTo>
                  <a:pt x="573272" y="559994"/>
                </a:lnTo>
                <a:lnTo>
                  <a:pt x="573234" y="560154"/>
                </a:lnTo>
                <a:lnTo>
                  <a:pt x="572952" y="562536"/>
                </a:lnTo>
                <a:lnTo>
                  <a:pt x="573272" y="565239"/>
                </a:lnTo>
                <a:lnTo>
                  <a:pt x="573260" y="565346"/>
                </a:lnTo>
                <a:lnTo>
                  <a:pt x="573272" y="565399"/>
                </a:lnTo>
                <a:lnTo>
                  <a:pt x="573234" y="565560"/>
                </a:lnTo>
                <a:lnTo>
                  <a:pt x="572952" y="567942"/>
                </a:lnTo>
                <a:lnTo>
                  <a:pt x="573272" y="570645"/>
                </a:lnTo>
                <a:lnTo>
                  <a:pt x="573260" y="570751"/>
                </a:lnTo>
                <a:lnTo>
                  <a:pt x="573272" y="570805"/>
                </a:lnTo>
                <a:lnTo>
                  <a:pt x="573234" y="570965"/>
                </a:lnTo>
                <a:lnTo>
                  <a:pt x="572952" y="573347"/>
                </a:lnTo>
                <a:lnTo>
                  <a:pt x="573272" y="576050"/>
                </a:lnTo>
                <a:lnTo>
                  <a:pt x="573260" y="576157"/>
                </a:lnTo>
                <a:lnTo>
                  <a:pt x="573272" y="576210"/>
                </a:lnTo>
                <a:lnTo>
                  <a:pt x="573234" y="576371"/>
                </a:lnTo>
                <a:lnTo>
                  <a:pt x="572952" y="578753"/>
                </a:lnTo>
                <a:lnTo>
                  <a:pt x="573272" y="581456"/>
                </a:lnTo>
                <a:lnTo>
                  <a:pt x="573260" y="581563"/>
                </a:lnTo>
                <a:lnTo>
                  <a:pt x="573272" y="581616"/>
                </a:lnTo>
                <a:lnTo>
                  <a:pt x="573234" y="581777"/>
                </a:lnTo>
                <a:lnTo>
                  <a:pt x="572952" y="584158"/>
                </a:lnTo>
                <a:lnTo>
                  <a:pt x="573272" y="586861"/>
                </a:lnTo>
                <a:lnTo>
                  <a:pt x="573260" y="586968"/>
                </a:lnTo>
                <a:lnTo>
                  <a:pt x="573272" y="587021"/>
                </a:lnTo>
                <a:lnTo>
                  <a:pt x="573234" y="587182"/>
                </a:lnTo>
                <a:lnTo>
                  <a:pt x="572952" y="589564"/>
                </a:lnTo>
                <a:lnTo>
                  <a:pt x="573272" y="592267"/>
                </a:lnTo>
                <a:lnTo>
                  <a:pt x="573260" y="592374"/>
                </a:lnTo>
                <a:lnTo>
                  <a:pt x="573272" y="592427"/>
                </a:lnTo>
                <a:lnTo>
                  <a:pt x="573234" y="592588"/>
                </a:lnTo>
                <a:lnTo>
                  <a:pt x="572952" y="594969"/>
                </a:lnTo>
                <a:lnTo>
                  <a:pt x="573272" y="597672"/>
                </a:lnTo>
                <a:lnTo>
                  <a:pt x="573260" y="597779"/>
                </a:lnTo>
                <a:lnTo>
                  <a:pt x="573272" y="597833"/>
                </a:lnTo>
                <a:lnTo>
                  <a:pt x="573234" y="597993"/>
                </a:lnTo>
                <a:lnTo>
                  <a:pt x="572952" y="600375"/>
                </a:lnTo>
                <a:lnTo>
                  <a:pt x="573272" y="603077"/>
                </a:lnTo>
                <a:lnTo>
                  <a:pt x="573260" y="603184"/>
                </a:lnTo>
                <a:lnTo>
                  <a:pt x="573272" y="603238"/>
                </a:lnTo>
                <a:lnTo>
                  <a:pt x="573234" y="603399"/>
                </a:lnTo>
                <a:lnTo>
                  <a:pt x="572952" y="605780"/>
                </a:lnTo>
                <a:lnTo>
                  <a:pt x="573272" y="608483"/>
                </a:lnTo>
                <a:lnTo>
                  <a:pt x="573260" y="608590"/>
                </a:lnTo>
                <a:lnTo>
                  <a:pt x="573272" y="608643"/>
                </a:lnTo>
                <a:lnTo>
                  <a:pt x="573234" y="608804"/>
                </a:lnTo>
                <a:lnTo>
                  <a:pt x="572952" y="611186"/>
                </a:lnTo>
                <a:lnTo>
                  <a:pt x="573272" y="613888"/>
                </a:lnTo>
                <a:lnTo>
                  <a:pt x="573260" y="613995"/>
                </a:lnTo>
                <a:lnTo>
                  <a:pt x="573272" y="614049"/>
                </a:lnTo>
                <a:lnTo>
                  <a:pt x="573234" y="614210"/>
                </a:lnTo>
                <a:lnTo>
                  <a:pt x="572952" y="616591"/>
                </a:lnTo>
                <a:lnTo>
                  <a:pt x="573272" y="619294"/>
                </a:lnTo>
                <a:lnTo>
                  <a:pt x="573260" y="619401"/>
                </a:lnTo>
                <a:lnTo>
                  <a:pt x="573272" y="619454"/>
                </a:lnTo>
                <a:lnTo>
                  <a:pt x="573234" y="619615"/>
                </a:lnTo>
                <a:lnTo>
                  <a:pt x="572952" y="621997"/>
                </a:lnTo>
                <a:lnTo>
                  <a:pt x="573272" y="624699"/>
                </a:lnTo>
                <a:lnTo>
                  <a:pt x="573260" y="624806"/>
                </a:lnTo>
                <a:lnTo>
                  <a:pt x="573272" y="624860"/>
                </a:lnTo>
                <a:lnTo>
                  <a:pt x="573234" y="625021"/>
                </a:lnTo>
                <a:lnTo>
                  <a:pt x="572952" y="627402"/>
                </a:lnTo>
                <a:lnTo>
                  <a:pt x="573272" y="630105"/>
                </a:lnTo>
                <a:lnTo>
                  <a:pt x="573260" y="630212"/>
                </a:lnTo>
                <a:lnTo>
                  <a:pt x="573272" y="630265"/>
                </a:lnTo>
                <a:lnTo>
                  <a:pt x="573234" y="630426"/>
                </a:lnTo>
                <a:lnTo>
                  <a:pt x="572952" y="632808"/>
                </a:lnTo>
                <a:lnTo>
                  <a:pt x="573272" y="635510"/>
                </a:lnTo>
                <a:lnTo>
                  <a:pt x="573260" y="635617"/>
                </a:lnTo>
                <a:lnTo>
                  <a:pt x="573272" y="635671"/>
                </a:lnTo>
                <a:lnTo>
                  <a:pt x="573234" y="635832"/>
                </a:lnTo>
                <a:lnTo>
                  <a:pt x="572952" y="638213"/>
                </a:lnTo>
                <a:lnTo>
                  <a:pt x="573272" y="640916"/>
                </a:lnTo>
                <a:lnTo>
                  <a:pt x="573260" y="641023"/>
                </a:lnTo>
                <a:lnTo>
                  <a:pt x="573272" y="641076"/>
                </a:lnTo>
                <a:lnTo>
                  <a:pt x="573234" y="641237"/>
                </a:lnTo>
                <a:lnTo>
                  <a:pt x="572952" y="643618"/>
                </a:lnTo>
                <a:lnTo>
                  <a:pt x="573272" y="646322"/>
                </a:lnTo>
                <a:lnTo>
                  <a:pt x="573260" y="646428"/>
                </a:lnTo>
                <a:lnTo>
                  <a:pt x="573272" y="646482"/>
                </a:lnTo>
                <a:lnTo>
                  <a:pt x="573234" y="646642"/>
                </a:lnTo>
                <a:lnTo>
                  <a:pt x="572952" y="649024"/>
                </a:lnTo>
                <a:lnTo>
                  <a:pt x="573272" y="651727"/>
                </a:lnTo>
                <a:lnTo>
                  <a:pt x="573260" y="651834"/>
                </a:lnTo>
                <a:lnTo>
                  <a:pt x="573272" y="651887"/>
                </a:lnTo>
                <a:lnTo>
                  <a:pt x="573234" y="652048"/>
                </a:lnTo>
                <a:lnTo>
                  <a:pt x="572952" y="654429"/>
                </a:lnTo>
                <a:lnTo>
                  <a:pt x="573272" y="657132"/>
                </a:lnTo>
                <a:lnTo>
                  <a:pt x="573260" y="657239"/>
                </a:lnTo>
                <a:lnTo>
                  <a:pt x="573272" y="657293"/>
                </a:lnTo>
                <a:lnTo>
                  <a:pt x="573234" y="657453"/>
                </a:lnTo>
                <a:lnTo>
                  <a:pt x="572952" y="659835"/>
                </a:lnTo>
                <a:lnTo>
                  <a:pt x="573272" y="662538"/>
                </a:lnTo>
                <a:lnTo>
                  <a:pt x="573253" y="662618"/>
                </a:lnTo>
                <a:lnTo>
                  <a:pt x="573272" y="662698"/>
                </a:lnTo>
                <a:lnTo>
                  <a:pt x="572652" y="665321"/>
                </a:lnTo>
                <a:lnTo>
                  <a:pt x="573272" y="667943"/>
                </a:lnTo>
                <a:lnTo>
                  <a:pt x="573253" y="668023"/>
                </a:lnTo>
                <a:lnTo>
                  <a:pt x="573272" y="668104"/>
                </a:lnTo>
                <a:lnTo>
                  <a:pt x="572652" y="670726"/>
                </a:lnTo>
                <a:lnTo>
                  <a:pt x="573272" y="673349"/>
                </a:lnTo>
                <a:lnTo>
                  <a:pt x="572633" y="676052"/>
                </a:lnTo>
                <a:lnTo>
                  <a:pt x="573272" y="678754"/>
                </a:lnTo>
                <a:lnTo>
                  <a:pt x="572633" y="681457"/>
                </a:lnTo>
                <a:lnTo>
                  <a:pt x="573272" y="684160"/>
                </a:lnTo>
                <a:lnTo>
                  <a:pt x="572633" y="686863"/>
                </a:lnTo>
                <a:lnTo>
                  <a:pt x="573272" y="689565"/>
                </a:lnTo>
                <a:lnTo>
                  <a:pt x="572633" y="692268"/>
                </a:lnTo>
                <a:lnTo>
                  <a:pt x="573272" y="694971"/>
                </a:lnTo>
                <a:lnTo>
                  <a:pt x="572633" y="697673"/>
                </a:lnTo>
                <a:lnTo>
                  <a:pt x="573272" y="700376"/>
                </a:lnTo>
                <a:lnTo>
                  <a:pt x="572633" y="703079"/>
                </a:lnTo>
                <a:lnTo>
                  <a:pt x="573272" y="705782"/>
                </a:lnTo>
                <a:lnTo>
                  <a:pt x="572633" y="708484"/>
                </a:lnTo>
                <a:lnTo>
                  <a:pt x="573272" y="711187"/>
                </a:lnTo>
                <a:lnTo>
                  <a:pt x="572633" y="713890"/>
                </a:lnTo>
                <a:lnTo>
                  <a:pt x="573272" y="716593"/>
                </a:lnTo>
                <a:lnTo>
                  <a:pt x="572633" y="719295"/>
                </a:lnTo>
                <a:lnTo>
                  <a:pt x="573272" y="721998"/>
                </a:lnTo>
                <a:lnTo>
                  <a:pt x="572633" y="724701"/>
                </a:lnTo>
                <a:lnTo>
                  <a:pt x="573272" y="727403"/>
                </a:lnTo>
                <a:lnTo>
                  <a:pt x="572633" y="730106"/>
                </a:lnTo>
                <a:lnTo>
                  <a:pt x="573272" y="732809"/>
                </a:lnTo>
                <a:lnTo>
                  <a:pt x="572633" y="735512"/>
                </a:lnTo>
                <a:lnTo>
                  <a:pt x="573272" y="738214"/>
                </a:lnTo>
                <a:lnTo>
                  <a:pt x="572633" y="740917"/>
                </a:lnTo>
                <a:lnTo>
                  <a:pt x="573272" y="743620"/>
                </a:lnTo>
                <a:lnTo>
                  <a:pt x="572633" y="746323"/>
                </a:lnTo>
                <a:lnTo>
                  <a:pt x="573272" y="749025"/>
                </a:lnTo>
                <a:lnTo>
                  <a:pt x="572633" y="751728"/>
                </a:lnTo>
                <a:lnTo>
                  <a:pt x="573272" y="754431"/>
                </a:lnTo>
                <a:lnTo>
                  <a:pt x="572633" y="757134"/>
                </a:lnTo>
                <a:lnTo>
                  <a:pt x="573272" y="759836"/>
                </a:lnTo>
                <a:lnTo>
                  <a:pt x="572633" y="762539"/>
                </a:lnTo>
                <a:lnTo>
                  <a:pt x="573272" y="765242"/>
                </a:lnTo>
                <a:lnTo>
                  <a:pt x="572633" y="767944"/>
                </a:lnTo>
                <a:lnTo>
                  <a:pt x="573272" y="770647"/>
                </a:lnTo>
                <a:lnTo>
                  <a:pt x="572633" y="773350"/>
                </a:lnTo>
                <a:lnTo>
                  <a:pt x="573272" y="776053"/>
                </a:lnTo>
                <a:lnTo>
                  <a:pt x="572633" y="778755"/>
                </a:lnTo>
                <a:lnTo>
                  <a:pt x="573272" y="781458"/>
                </a:lnTo>
                <a:lnTo>
                  <a:pt x="572633" y="784161"/>
                </a:lnTo>
                <a:lnTo>
                  <a:pt x="573272" y="786864"/>
                </a:lnTo>
                <a:lnTo>
                  <a:pt x="572633" y="789566"/>
                </a:lnTo>
                <a:lnTo>
                  <a:pt x="573272" y="792269"/>
                </a:lnTo>
                <a:lnTo>
                  <a:pt x="572633" y="794972"/>
                </a:lnTo>
                <a:lnTo>
                  <a:pt x="573272" y="797675"/>
                </a:lnTo>
                <a:lnTo>
                  <a:pt x="572633" y="800377"/>
                </a:lnTo>
                <a:lnTo>
                  <a:pt x="573272" y="803080"/>
                </a:lnTo>
                <a:lnTo>
                  <a:pt x="572633" y="805783"/>
                </a:lnTo>
                <a:lnTo>
                  <a:pt x="573272" y="808485"/>
                </a:lnTo>
                <a:lnTo>
                  <a:pt x="572633" y="811188"/>
                </a:lnTo>
                <a:lnTo>
                  <a:pt x="573272" y="813891"/>
                </a:lnTo>
                <a:lnTo>
                  <a:pt x="572633" y="816594"/>
                </a:lnTo>
                <a:lnTo>
                  <a:pt x="573272" y="819296"/>
                </a:lnTo>
                <a:lnTo>
                  <a:pt x="572633" y="821999"/>
                </a:lnTo>
                <a:lnTo>
                  <a:pt x="573272" y="824702"/>
                </a:lnTo>
                <a:lnTo>
                  <a:pt x="572633" y="827405"/>
                </a:lnTo>
                <a:lnTo>
                  <a:pt x="573272" y="830107"/>
                </a:lnTo>
                <a:lnTo>
                  <a:pt x="572633" y="832810"/>
                </a:lnTo>
                <a:lnTo>
                  <a:pt x="573272" y="835513"/>
                </a:lnTo>
                <a:lnTo>
                  <a:pt x="572633" y="838216"/>
                </a:lnTo>
                <a:lnTo>
                  <a:pt x="573272" y="840918"/>
                </a:lnTo>
                <a:lnTo>
                  <a:pt x="572633" y="843621"/>
                </a:lnTo>
                <a:lnTo>
                  <a:pt x="573272" y="846324"/>
                </a:lnTo>
                <a:lnTo>
                  <a:pt x="572633" y="849027"/>
                </a:lnTo>
                <a:lnTo>
                  <a:pt x="573272" y="851730"/>
                </a:lnTo>
                <a:lnTo>
                  <a:pt x="572633" y="854432"/>
                </a:lnTo>
                <a:lnTo>
                  <a:pt x="573272" y="857135"/>
                </a:lnTo>
                <a:lnTo>
                  <a:pt x="572633" y="859838"/>
                </a:lnTo>
                <a:lnTo>
                  <a:pt x="573272" y="862540"/>
                </a:lnTo>
                <a:lnTo>
                  <a:pt x="572633" y="865243"/>
                </a:lnTo>
                <a:lnTo>
                  <a:pt x="573272" y="867946"/>
                </a:lnTo>
                <a:lnTo>
                  <a:pt x="572633" y="870649"/>
                </a:lnTo>
                <a:lnTo>
                  <a:pt x="573272" y="873351"/>
                </a:lnTo>
                <a:lnTo>
                  <a:pt x="572633" y="876054"/>
                </a:lnTo>
                <a:lnTo>
                  <a:pt x="573272" y="878757"/>
                </a:lnTo>
                <a:lnTo>
                  <a:pt x="572633" y="881460"/>
                </a:lnTo>
                <a:lnTo>
                  <a:pt x="573272" y="884162"/>
                </a:lnTo>
                <a:lnTo>
                  <a:pt x="572633" y="886865"/>
                </a:lnTo>
                <a:lnTo>
                  <a:pt x="573272" y="889568"/>
                </a:lnTo>
                <a:lnTo>
                  <a:pt x="572633" y="892271"/>
                </a:lnTo>
                <a:lnTo>
                  <a:pt x="573272" y="894973"/>
                </a:lnTo>
                <a:lnTo>
                  <a:pt x="572633" y="897676"/>
                </a:lnTo>
                <a:lnTo>
                  <a:pt x="573272" y="900379"/>
                </a:lnTo>
                <a:lnTo>
                  <a:pt x="572633" y="903081"/>
                </a:lnTo>
                <a:lnTo>
                  <a:pt x="573272" y="905784"/>
                </a:lnTo>
                <a:lnTo>
                  <a:pt x="572633" y="908487"/>
                </a:lnTo>
                <a:lnTo>
                  <a:pt x="573272" y="911190"/>
                </a:lnTo>
                <a:lnTo>
                  <a:pt x="572633" y="913892"/>
                </a:lnTo>
                <a:lnTo>
                  <a:pt x="573272" y="916595"/>
                </a:lnTo>
                <a:lnTo>
                  <a:pt x="572633" y="919298"/>
                </a:lnTo>
                <a:lnTo>
                  <a:pt x="573272" y="922001"/>
                </a:lnTo>
                <a:cubicBezTo>
                  <a:pt x="573272" y="989462"/>
                  <a:pt x="444941" y="1044151"/>
                  <a:pt x="286636" y="1044151"/>
                </a:cubicBezTo>
                <a:cubicBezTo>
                  <a:pt x="128332" y="1044151"/>
                  <a:pt x="0" y="989462"/>
                  <a:pt x="0" y="922001"/>
                </a:cubicBezTo>
                <a:lnTo>
                  <a:pt x="640" y="919298"/>
                </a:lnTo>
                <a:lnTo>
                  <a:pt x="0" y="916595"/>
                </a:lnTo>
                <a:lnTo>
                  <a:pt x="640" y="913892"/>
                </a:lnTo>
                <a:lnTo>
                  <a:pt x="0" y="911190"/>
                </a:lnTo>
                <a:lnTo>
                  <a:pt x="640" y="908487"/>
                </a:lnTo>
                <a:lnTo>
                  <a:pt x="0" y="905784"/>
                </a:lnTo>
                <a:lnTo>
                  <a:pt x="640" y="903081"/>
                </a:lnTo>
                <a:lnTo>
                  <a:pt x="0" y="900379"/>
                </a:lnTo>
                <a:lnTo>
                  <a:pt x="640" y="897676"/>
                </a:lnTo>
                <a:lnTo>
                  <a:pt x="0" y="894973"/>
                </a:lnTo>
                <a:lnTo>
                  <a:pt x="640" y="892271"/>
                </a:lnTo>
                <a:lnTo>
                  <a:pt x="0" y="889568"/>
                </a:lnTo>
                <a:lnTo>
                  <a:pt x="640" y="886865"/>
                </a:lnTo>
                <a:lnTo>
                  <a:pt x="0" y="884162"/>
                </a:lnTo>
                <a:lnTo>
                  <a:pt x="640" y="881460"/>
                </a:lnTo>
                <a:lnTo>
                  <a:pt x="0" y="878757"/>
                </a:lnTo>
                <a:lnTo>
                  <a:pt x="640" y="876054"/>
                </a:lnTo>
                <a:lnTo>
                  <a:pt x="0" y="873351"/>
                </a:lnTo>
                <a:lnTo>
                  <a:pt x="640" y="870649"/>
                </a:lnTo>
                <a:lnTo>
                  <a:pt x="0" y="867946"/>
                </a:lnTo>
                <a:lnTo>
                  <a:pt x="640" y="865243"/>
                </a:lnTo>
                <a:lnTo>
                  <a:pt x="0" y="862540"/>
                </a:lnTo>
                <a:lnTo>
                  <a:pt x="640" y="859838"/>
                </a:lnTo>
                <a:lnTo>
                  <a:pt x="0" y="857135"/>
                </a:lnTo>
                <a:lnTo>
                  <a:pt x="640" y="854432"/>
                </a:lnTo>
                <a:lnTo>
                  <a:pt x="0" y="851730"/>
                </a:lnTo>
                <a:lnTo>
                  <a:pt x="640" y="849027"/>
                </a:lnTo>
                <a:lnTo>
                  <a:pt x="0" y="846324"/>
                </a:lnTo>
                <a:lnTo>
                  <a:pt x="640" y="843621"/>
                </a:lnTo>
                <a:lnTo>
                  <a:pt x="0" y="840918"/>
                </a:lnTo>
                <a:lnTo>
                  <a:pt x="640" y="838216"/>
                </a:lnTo>
                <a:lnTo>
                  <a:pt x="0" y="835513"/>
                </a:lnTo>
                <a:lnTo>
                  <a:pt x="640" y="832810"/>
                </a:lnTo>
                <a:lnTo>
                  <a:pt x="0" y="830107"/>
                </a:lnTo>
                <a:lnTo>
                  <a:pt x="640" y="827405"/>
                </a:lnTo>
                <a:lnTo>
                  <a:pt x="0" y="824702"/>
                </a:lnTo>
                <a:lnTo>
                  <a:pt x="640" y="821999"/>
                </a:lnTo>
                <a:lnTo>
                  <a:pt x="0" y="819296"/>
                </a:lnTo>
                <a:lnTo>
                  <a:pt x="640" y="816594"/>
                </a:lnTo>
                <a:lnTo>
                  <a:pt x="0" y="813891"/>
                </a:lnTo>
                <a:lnTo>
                  <a:pt x="640" y="811188"/>
                </a:lnTo>
                <a:lnTo>
                  <a:pt x="0" y="808485"/>
                </a:lnTo>
                <a:lnTo>
                  <a:pt x="640" y="805783"/>
                </a:lnTo>
                <a:lnTo>
                  <a:pt x="0" y="803080"/>
                </a:lnTo>
                <a:lnTo>
                  <a:pt x="640" y="800377"/>
                </a:lnTo>
                <a:lnTo>
                  <a:pt x="0" y="797675"/>
                </a:lnTo>
                <a:lnTo>
                  <a:pt x="640" y="794972"/>
                </a:lnTo>
                <a:lnTo>
                  <a:pt x="0" y="792269"/>
                </a:lnTo>
                <a:lnTo>
                  <a:pt x="640" y="789566"/>
                </a:lnTo>
                <a:lnTo>
                  <a:pt x="0" y="786864"/>
                </a:lnTo>
                <a:lnTo>
                  <a:pt x="640" y="784161"/>
                </a:lnTo>
                <a:lnTo>
                  <a:pt x="0" y="781458"/>
                </a:lnTo>
                <a:lnTo>
                  <a:pt x="640" y="778755"/>
                </a:lnTo>
                <a:lnTo>
                  <a:pt x="0" y="776053"/>
                </a:lnTo>
                <a:lnTo>
                  <a:pt x="640" y="773350"/>
                </a:lnTo>
                <a:lnTo>
                  <a:pt x="0" y="770647"/>
                </a:lnTo>
                <a:lnTo>
                  <a:pt x="640" y="767944"/>
                </a:lnTo>
                <a:lnTo>
                  <a:pt x="0" y="765242"/>
                </a:lnTo>
                <a:lnTo>
                  <a:pt x="640" y="762539"/>
                </a:lnTo>
                <a:lnTo>
                  <a:pt x="0" y="759836"/>
                </a:lnTo>
                <a:lnTo>
                  <a:pt x="640" y="757134"/>
                </a:lnTo>
                <a:lnTo>
                  <a:pt x="0" y="754431"/>
                </a:lnTo>
                <a:lnTo>
                  <a:pt x="640" y="751728"/>
                </a:lnTo>
                <a:lnTo>
                  <a:pt x="0" y="749025"/>
                </a:lnTo>
                <a:lnTo>
                  <a:pt x="640" y="746323"/>
                </a:lnTo>
                <a:lnTo>
                  <a:pt x="0" y="743620"/>
                </a:lnTo>
                <a:lnTo>
                  <a:pt x="640" y="740917"/>
                </a:lnTo>
                <a:lnTo>
                  <a:pt x="0" y="738214"/>
                </a:lnTo>
                <a:lnTo>
                  <a:pt x="640" y="735512"/>
                </a:lnTo>
                <a:lnTo>
                  <a:pt x="0" y="732809"/>
                </a:lnTo>
                <a:lnTo>
                  <a:pt x="640" y="730106"/>
                </a:lnTo>
                <a:lnTo>
                  <a:pt x="0" y="727403"/>
                </a:lnTo>
                <a:lnTo>
                  <a:pt x="640" y="724701"/>
                </a:lnTo>
                <a:lnTo>
                  <a:pt x="0" y="721998"/>
                </a:lnTo>
                <a:lnTo>
                  <a:pt x="640" y="719295"/>
                </a:lnTo>
                <a:lnTo>
                  <a:pt x="0" y="716593"/>
                </a:lnTo>
                <a:lnTo>
                  <a:pt x="640" y="713890"/>
                </a:lnTo>
                <a:lnTo>
                  <a:pt x="0" y="711187"/>
                </a:lnTo>
                <a:lnTo>
                  <a:pt x="640" y="708484"/>
                </a:lnTo>
                <a:lnTo>
                  <a:pt x="0" y="705782"/>
                </a:lnTo>
                <a:lnTo>
                  <a:pt x="640" y="703079"/>
                </a:lnTo>
                <a:lnTo>
                  <a:pt x="0" y="700376"/>
                </a:lnTo>
                <a:lnTo>
                  <a:pt x="640" y="697673"/>
                </a:lnTo>
                <a:lnTo>
                  <a:pt x="0" y="694971"/>
                </a:lnTo>
                <a:lnTo>
                  <a:pt x="640" y="692268"/>
                </a:lnTo>
                <a:lnTo>
                  <a:pt x="0" y="689565"/>
                </a:lnTo>
                <a:lnTo>
                  <a:pt x="640" y="686863"/>
                </a:lnTo>
                <a:lnTo>
                  <a:pt x="0" y="684160"/>
                </a:lnTo>
                <a:lnTo>
                  <a:pt x="640" y="681457"/>
                </a:lnTo>
                <a:lnTo>
                  <a:pt x="0" y="678754"/>
                </a:lnTo>
                <a:lnTo>
                  <a:pt x="640" y="676052"/>
                </a:lnTo>
                <a:lnTo>
                  <a:pt x="0" y="673349"/>
                </a:lnTo>
                <a:lnTo>
                  <a:pt x="621" y="670726"/>
                </a:lnTo>
                <a:lnTo>
                  <a:pt x="0" y="668104"/>
                </a:lnTo>
                <a:lnTo>
                  <a:pt x="19" y="668023"/>
                </a:lnTo>
                <a:lnTo>
                  <a:pt x="0" y="667943"/>
                </a:lnTo>
                <a:lnTo>
                  <a:pt x="621" y="665321"/>
                </a:lnTo>
                <a:lnTo>
                  <a:pt x="0" y="662698"/>
                </a:lnTo>
                <a:lnTo>
                  <a:pt x="19" y="662618"/>
                </a:lnTo>
                <a:lnTo>
                  <a:pt x="0" y="662538"/>
                </a:lnTo>
                <a:lnTo>
                  <a:pt x="320" y="659835"/>
                </a:lnTo>
                <a:lnTo>
                  <a:pt x="38" y="657453"/>
                </a:lnTo>
                <a:lnTo>
                  <a:pt x="0" y="657293"/>
                </a:lnTo>
                <a:lnTo>
                  <a:pt x="13" y="657239"/>
                </a:lnTo>
                <a:lnTo>
                  <a:pt x="0" y="657132"/>
                </a:lnTo>
                <a:lnTo>
                  <a:pt x="320" y="654429"/>
                </a:lnTo>
                <a:lnTo>
                  <a:pt x="38" y="652048"/>
                </a:lnTo>
                <a:lnTo>
                  <a:pt x="0" y="651887"/>
                </a:lnTo>
                <a:lnTo>
                  <a:pt x="13" y="651834"/>
                </a:lnTo>
                <a:lnTo>
                  <a:pt x="0" y="651727"/>
                </a:lnTo>
                <a:lnTo>
                  <a:pt x="320" y="649024"/>
                </a:lnTo>
                <a:lnTo>
                  <a:pt x="38" y="646642"/>
                </a:lnTo>
                <a:lnTo>
                  <a:pt x="0" y="646482"/>
                </a:lnTo>
                <a:lnTo>
                  <a:pt x="13" y="646428"/>
                </a:lnTo>
                <a:lnTo>
                  <a:pt x="0" y="646322"/>
                </a:lnTo>
                <a:lnTo>
                  <a:pt x="320" y="643618"/>
                </a:lnTo>
                <a:lnTo>
                  <a:pt x="38" y="641237"/>
                </a:lnTo>
                <a:lnTo>
                  <a:pt x="0" y="641076"/>
                </a:lnTo>
                <a:lnTo>
                  <a:pt x="13" y="641023"/>
                </a:lnTo>
                <a:lnTo>
                  <a:pt x="0" y="640916"/>
                </a:lnTo>
                <a:lnTo>
                  <a:pt x="320" y="638213"/>
                </a:lnTo>
                <a:lnTo>
                  <a:pt x="38" y="635832"/>
                </a:lnTo>
                <a:lnTo>
                  <a:pt x="0" y="635671"/>
                </a:lnTo>
                <a:lnTo>
                  <a:pt x="13" y="635617"/>
                </a:lnTo>
                <a:lnTo>
                  <a:pt x="0" y="635510"/>
                </a:lnTo>
                <a:lnTo>
                  <a:pt x="320" y="632808"/>
                </a:lnTo>
                <a:lnTo>
                  <a:pt x="38" y="630426"/>
                </a:lnTo>
                <a:lnTo>
                  <a:pt x="0" y="630265"/>
                </a:lnTo>
                <a:lnTo>
                  <a:pt x="13" y="630212"/>
                </a:lnTo>
                <a:lnTo>
                  <a:pt x="0" y="630105"/>
                </a:lnTo>
                <a:lnTo>
                  <a:pt x="320" y="627402"/>
                </a:lnTo>
                <a:lnTo>
                  <a:pt x="38" y="625021"/>
                </a:lnTo>
                <a:lnTo>
                  <a:pt x="0" y="624860"/>
                </a:lnTo>
                <a:lnTo>
                  <a:pt x="13" y="624806"/>
                </a:lnTo>
                <a:lnTo>
                  <a:pt x="0" y="624699"/>
                </a:lnTo>
                <a:lnTo>
                  <a:pt x="320" y="621997"/>
                </a:lnTo>
                <a:lnTo>
                  <a:pt x="38" y="619615"/>
                </a:lnTo>
                <a:lnTo>
                  <a:pt x="0" y="619454"/>
                </a:lnTo>
                <a:lnTo>
                  <a:pt x="13" y="619401"/>
                </a:lnTo>
                <a:lnTo>
                  <a:pt x="0" y="619294"/>
                </a:lnTo>
                <a:lnTo>
                  <a:pt x="320" y="616591"/>
                </a:lnTo>
                <a:lnTo>
                  <a:pt x="38" y="614210"/>
                </a:lnTo>
                <a:lnTo>
                  <a:pt x="0" y="614049"/>
                </a:lnTo>
                <a:lnTo>
                  <a:pt x="13" y="613995"/>
                </a:lnTo>
                <a:lnTo>
                  <a:pt x="0" y="613888"/>
                </a:lnTo>
                <a:lnTo>
                  <a:pt x="320" y="611186"/>
                </a:lnTo>
                <a:lnTo>
                  <a:pt x="38" y="608804"/>
                </a:lnTo>
                <a:lnTo>
                  <a:pt x="0" y="608643"/>
                </a:lnTo>
                <a:lnTo>
                  <a:pt x="13" y="608590"/>
                </a:lnTo>
                <a:lnTo>
                  <a:pt x="0" y="608483"/>
                </a:lnTo>
                <a:lnTo>
                  <a:pt x="320" y="605780"/>
                </a:lnTo>
                <a:lnTo>
                  <a:pt x="38" y="603399"/>
                </a:lnTo>
                <a:lnTo>
                  <a:pt x="0" y="603238"/>
                </a:lnTo>
                <a:lnTo>
                  <a:pt x="13" y="603184"/>
                </a:lnTo>
                <a:lnTo>
                  <a:pt x="0" y="603077"/>
                </a:lnTo>
                <a:lnTo>
                  <a:pt x="320" y="600375"/>
                </a:lnTo>
                <a:lnTo>
                  <a:pt x="38" y="597993"/>
                </a:lnTo>
                <a:lnTo>
                  <a:pt x="0" y="597833"/>
                </a:lnTo>
                <a:lnTo>
                  <a:pt x="13" y="597779"/>
                </a:lnTo>
                <a:lnTo>
                  <a:pt x="0" y="597672"/>
                </a:lnTo>
                <a:lnTo>
                  <a:pt x="320" y="594969"/>
                </a:lnTo>
                <a:lnTo>
                  <a:pt x="38" y="592588"/>
                </a:lnTo>
                <a:lnTo>
                  <a:pt x="0" y="592427"/>
                </a:lnTo>
                <a:lnTo>
                  <a:pt x="13" y="592374"/>
                </a:lnTo>
                <a:lnTo>
                  <a:pt x="0" y="592267"/>
                </a:lnTo>
                <a:lnTo>
                  <a:pt x="320" y="589564"/>
                </a:lnTo>
                <a:lnTo>
                  <a:pt x="38" y="587182"/>
                </a:lnTo>
                <a:lnTo>
                  <a:pt x="0" y="587021"/>
                </a:lnTo>
                <a:lnTo>
                  <a:pt x="13" y="586968"/>
                </a:lnTo>
                <a:lnTo>
                  <a:pt x="0" y="586861"/>
                </a:lnTo>
                <a:lnTo>
                  <a:pt x="320" y="584158"/>
                </a:lnTo>
                <a:lnTo>
                  <a:pt x="38" y="581777"/>
                </a:lnTo>
                <a:lnTo>
                  <a:pt x="0" y="581616"/>
                </a:lnTo>
                <a:lnTo>
                  <a:pt x="13" y="581563"/>
                </a:lnTo>
                <a:lnTo>
                  <a:pt x="0" y="581456"/>
                </a:lnTo>
                <a:lnTo>
                  <a:pt x="320" y="578753"/>
                </a:lnTo>
                <a:lnTo>
                  <a:pt x="38" y="576371"/>
                </a:lnTo>
                <a:lnTo>
                  <a:pt x="0" y="576210"/>
                </a:lnTo>
                <a:lnTo>
                  <a:pt x="13" y="576157"/>
                </a:lnTo>
                <a:lnTo>
                  <a:pt x="0" y="576050"/>
                </a:lnTo>
                <a:lnTo>
                  <a:pt x="320" y="573347"/>
                </a:lnTo>
                <a:lnTo>
                  <a:pt x="38" y="570965"/>
                </a:lnTo>
                <a:lnTo>
                  <a:pt x="0" y="570805"/>
                </a:lnTo>
                <a:lnTo>
                  <a:pt x="13" y="570751"/>
                </a:lnTo>
                <a:lnTo>
                  <a:pt x="0" y="570645"/>
                </a:lnTo>
                <a:lnTo>
                  <a:pt x="320" y="567942"/>
                </a:lnTo>
                <a:lnTo>
                  <a:pt x="38" y="565560"/>
                </a:lnTo>
                <a:lnTo>
                  <a:pt x="0" y="565399"/>
                </a:lnTo>
                <a:lnTo>
                  <a:pt x="13" y="565346"/>
                </a:lnTo>
                <a:lnTo>
                  <a:pt x="0" y="565239"/>
                </a:lnTo>
                <a:lnTo>
                  <a:pt x="320" y="562536"/>
                </a:lnTo>
                <a:lnTo>
                  <a:pt x="38" y="560154"/>
                </a:lnTo>
                <a:lnTo>
                  <a:pt x="0" y="559994"/>
                </a:lnTo>
                <a:lnTo>
                  <a:pt x="13" y="559940"/>
                </a:lnTo>
                <a:lnTo>
                  <a:pt x="0" y="559834"/>
                </a:lnTo>
                <a:lnTo>
                  <a:pt x="320" y="557131"/>
                </a:lnTo>
                <a:lnTo>
                  <a:pt x="38" y="554749"/>
                </a:lnTo>
                <a:lnTo>
                  <a:pt x="0" y="554588"/>
                </a:lnTo>
                <a:lnTo>
                  <a:pt x="13" y="554535"/>
                </a:lnTo>
                <a:lnTo>
                  <a:pt x="0" y="554428"/>
                </a:lnTo>
                <a:lnTo>
                  <a:pt x="320" y="551726"/>
                </a:lnTo>
                <a:lnTo>
                  <a:pt x="38" y="549344"/>
                </a:lnTo>
                <a:lnTo>
                  <a:pt x="0" y="549183"/>
                </a:lnTo>
                <a:lnTo>
                  <a:pt x="13" y="549130"/>
                </a:lnTo>
                <a:lnTo>
                  <a:pt x="0" y="549023"/>
                </a:lnTo>
                <a:lnTo>
                  <a:pt x="320" y="546320"/>
                </a:lnTo>
                <a:lnTo>
                  <a:pt x="38" y="543938"/>
                </a:lnTo>
                <a:lnTo>
                  <a:pt x="0" y="543778"/>
                </a:lnTo>
                <a:lnTo>
                  <a:pt x="13" y="543724"/>
                </a:lnTo>
                <a:lnTo>
                  <a:pt x="0" y="543617"/>
                </a:lnTo>
                <a:lnTo>
                  <a:pt x="320" y="540915"/>
                </a:lnTo>
                <a:lnTo>
                  <a:pt x="38" y="538533"/>
                </a:lnTo>
                <a:lnTo>
                  <a:pt x="0" y="538372"/>
                </a:lnTo>
                <a:lnTo>
                  <a:pt x="13" y="538319"/>
                </a:lnTo>
                <a:lnTo>
                  <a:pt x="0" y="538212"/>
                </a:lnTo>
                <a:lnTo>
                  <a:pt x="320" y="535509"/>
                </a:lnTo>
                <a:lnTo>
                  <a:pt x="38" y="533127"/>
                </a:lnTo>
                <a:lnTo>
                  <a:pt x="0" y="532967"/>
                </a:lnTo>
                <a:lnTo>
                  <a:pt x="13" y="532913"/>
                </a:lnTo>
                <a:lnTo>
                  <a:pt x="0" y="532806"/>
                </a:lnTo>
                <a:lnTo>
                  <a:pt x="320" y="530104"/>
                </a:lnTo>
                <a:lnTo>
                  <a:pt x="38" y="527721"/>
                </a:lnTo>
                <a:lnTo>
                  <a:pt x="0" y="527561"/>
                </a:lnTo>
                <a:lnTo>
                  <a:pt x="13" y="527508"/>
                </a:lnTo>
                <a:lnTo>
                  <a:pt x="0" y="527401"/>
                </a:lnTo>
                <a:lnTo>
                  <a:pt x="320" y="524698"/>
                </a:lnTo>
                <a:lnTo>
                  <a:pt x="38" y="522316"/>
                </a:lnTo>
                <a:lnTo>
                  <a:pt x="0" y="522156"/>
                </a:lnTo>
                <a:lnTo>
                  <a:pt x="13" y="522102"/>
                </a:lnTo>
                <a:lnTo>
                  <a:pt x="0" y="521995"/>
                </a:lnTo>
                <a:lnTo>
                  <a:pt x="320" y="519293"/>
                </a:lnTo>
                <a:lnTo>
                  <a:pt x="38" y="516911"/>
                </a:lnTo>
                <a:lnTo>
                  <a:pt x="0" y="516750"/>
                </a:lnTo>
                <a:lnTo>
                  <a:pt x="13" y="516697"/>
                </a:lnTo>
                <a:lnTo>
                  <a:pt x="0" y="516590"/>
                </a:lnTo>
                <a:lnTo>
                  <a:pt x="320" y="513887"/>
                </a:lnTo>
                <a:lnTo>
                  <a:pt x="38" y="511505"/>
                </a:lnTo>
                <a:lnTo>
                  <a:pt x="0" y="511345"/>
                </a:lnTo>
                <a:lnTo>
                  <a:pt x="13" y="511291"/>
                </a:lnTo>
                <a:lnTo>
                  <a:pt x="0" y="511185"/>
                </a:lnTo>
                <a:lnTo>
                  <a:pt x="320" y="508482"/>
                </a:lnTo>
                <a:lnTo>
                  <a:pt x="38" y="506100"/>
                </a:lnTo>
                <a:lnTo>
                  <a:pt x="0" y="505939"/>
                </a:lnTo>
                <a:lnTo>
                  <a:pt x="13" y="505886"/>
                </a:lnTo>
                <a:lnTo>
                  <a:pt x="0" y="505779"/>
                </a:lnTo>
                <a:lnTo>
                  <a:pt x="320" y="503076"/>
                </a:lnTo>
                <a:lnTo>
                  <a:pt x="38" y="500694"/>
                </a:lnTo>
                <a:lnTo>
                  <a:pt x="0" y="500534"/>
                </a:lnTo>
                <a:lnTo>
                  <a:pt x="13" y="500480"/>
                </a:lnTo>
                <a:lnTo>
                  <a:pt x="0" y="500374"/>
                </a:lnTo>
                <a:lnTo>
                  <a:pt x="320" y="497671"/>
                </a:lnTo>
                <a:lnTo>
                  <a:pt x="38" y="495289"/>
                </a:lnTo>
                <a:lnTo>
                  <a:pt x="0" y="495128"/>
                </a:lnTo>
                <a:lnTo>
                  <a:pt x="13" y="495075"/>
                </a:lnTo>
                <a:lnTo>
                  <a:pt x="0" y="494968"/>
                </a:lnTo>
                <a:lnTo>
                  <a:pt x="320" y="492265"/>
                </a:lnTo>
                <a:lnTo>
                  <a:pt x="38" y="489883"/>
                </a:lnTo>
                <a:lnTo>
                  <a:pt x="0" y="489723"/>
                </a:lnTo>
                <a:lnTo>
                  <a:pt x="13" y="489669"/>
                </a:lnTo>
                <a:lnTo>
                  <a:pt x="0" y="489563"/>
                </a:lnTo>
                <a:lnTo>
                  <a:pt x="320" y="486860"/>
                </a:lnTo>
                <a:lnTo>
                  <a:pt x="38" y="484478"/>
                </a:lnTo>
                <a:lnTo>
                  <a:pt x="0" y="484317"/>
                </a:lnTo>
                <a:lnTo>
                  <a:pt x="13" y="484264"/>
                </a:lnTo>
                <a:lnTo>
                  <a:pt x="0" y="484157"/>
                </a:lnTo>
                <a:lnTo>
                  <a:pt x="320" y="481454"/>
                </a:lnTo>
                <a:lnTo>
                  <a:pt x="38" y="479072"/>
                </a:lnTo>
                <a:lnTo>
                  <a:pt x="0" y="478912"/>
                </a:lnTo>
                <a:lnTo>
                  <a:pt x="13" y="478859"/>
                </a:lnTo>
                <a:lnTo>
                  <a:pt x="0" y="478752"/>
                </a:lnTo>
                <a:lnTo>
                  <a:pt x="320" y="476049"/>
                </a:lnTo>
                <a:lnTo>
                  <a:pt x="38" y="473667"/>
                </a:lnTo>
                <a:lnTo>
                  <a:pt x="0" y="473506"/>
                </a:lnTo>
                <a:lnTo>
                  <a:pt x="13" y="473453"/>
                </a:lnTo>
                <a:lnTo>
                  <a:pt x="0" y="473346"/>
                </a:lnTo>
                <a:lnTo>
                  <a:pt x="320" y="470643"/>
                </a:lnTo>
                <a:lnTo>
                  <a:pt x="38" y="468262"/>
                </a:lnTo>
                <a:lnTo>
                  <a:pt x="0" y="468101"/>
                </a:lnTo>
                <a:lnTo>
                  <a:pt x="13" y="468048"/>
                </a:lnTo>
                <a:lnTo>
                  <a:pt x="0" y="467940"/>
                </a:lnTo>
                <a:lnTo>
                  <a:pt x="320" y="465238"/>
                </a:lnTo>
                <a:lnTo>
                  <a:pt x="38" y="462856"/>
                </a:lnTo>
                <a:lnTo>
                  <a:pt x="0" y="462696"/>
                </a:lnTo>
                <a:lnTo>
                  <a:pt x="13" y="462642"/>
                </a:lnTo>
                <a:lnTo>
                  <a:pt x="0" y="462535"/>
                </a:lnTo>
                <a:lnTo>
                  <a:pt x="320" y="459833"/>
                </a:lnTo>
                <a:lnTo>
                  <a:pt x="38" y="457450"/>
                </a:lnTo>
                <a:lnTo>
                  <a:pt x="0" y="457290"/>
                </a:lnTo>
                <a:lnTo>
                  <a:pt x="13" y="457237"/>
                </a:lnTo>
                <a:lnTo>
                  <a:pt x="0" y="457130"/>
                </a:lnTo>
                <a:lnTo>
                  <a:pt x="320" y="454427"/>
                </a:lnTo>
                <a:lnTo>
                  <a:pt x="38" y="452045"/>
                </a:lnTo>
                <a:lnTo>
                  <a:pt x="0" y="451885"/>
                </a:lnTo>
                <a:lnTo>
                  <a:pt x="13" y="451831"/>
                </a:lnTo>
                <a:lnTo>
                  <a:pt x="0" y="451724"/>
                </a:lnTo>
                <a:lnTo>
                  <a:pt x="320" y="449021"/>
                </a:lnTo>
                <a:lnTo>
                  <a:pt x="38" y="446640"/>
                </a:lnTo>
                <a:lnTo>
                  <a:pt x="0" y="446479"/>
                </a:lnTo>
                <a:lnTo>
                  <a:pt x="13" y="446426"/>
                </a:lnTo>
                <a:lnTo>
                  <a:pt x="0" y="446319"/>
                </a:lnTo>
                <a:lnTo>
                  <a:pt x="320" y="443616"/>
                </a:lnTo>
                <a:lnTo>
                  <a:pt x="38" y="441234"/>
                </a:lnTo>
                <a:lnTo>
                  <a:pt x="0" y="441074"/>
                </a:lnTo>
                <a:lnTo>
                  <a:pt x="13" y="441020"/>
                </a:lnTo>
                <a:lnTo>
                  <a:pt x="0" y="440913"/>
                </a:lnTo>
                <a:lnTo>
                  <a:pt x="320" y="438210"/>
                </a:lnTo>
                <a:lnTo>
                  <a:pt x="38" y="435829"/>
                </a:lnTo>
                <a:lnTo>
                  <a:pt x="0" y="435668"/>
                </a:lnTo>
                <a:lnTo>
                  <a:pt x="13" y="435615"/>
                </a:lnTo>
                <a:lnTo>
                  <a:pt x="0" y="435508"/>
                </a:lnTo>
                <a:lnTo>
                  <a:pt x="320" y="432805"/>
                </a:lnTo>
                <a:lnTo>
                  <a:pt x="38" y="430424"/>
                </a:lnTo>
                <a:lnTo>
                  <a:pt x="0" y="430263"/>
                </a:lnTo>
                <a:lnTo>
                  <a:pt x="13" y="430209"/>
                </a:lnTo>
                <a:lnTo>
                  <a:pt x="0" y="430102"/>
                </a:lnTo>
                <a:lnTo>
                  <a:pt x="320" y="427400"/>
                </a:lnTo>
                <a:lnTo>
                  <a:pt x="38" y="425018"/>
                </a:lnTo>
                <a:lnTo>
                  <a:pt x="0" y="424857"/>
                </a:lnTo>
                <a:lnTo>
                  <a:pt x="13" y="424804"/>
                </a:lnTo>
                <a:lnTo>
                  <a:pt x="0" y="424697"/>
                </a:lnTo>
                <a:lnTo>
                  <a:pt x="320" y="421994"/>
                </a:lnTo>
                <a:lnTo>
                  <a:pt x="38" y="419613"/>
                </a:lnTo>
                <a:lnTo>
                  <a:pt x="0" y="419452"/>
                </a:lnTo>
                <a:lnTo>
                  <a:pt x="13" y="419398"/>
                </a:lnTo>
                <a:lnTo>
                  <a:pt x="0" y="419291"/>
                </a:lnTo>
                <a:lnTo>
                  <a:pt x="320" y="416589"/>
                </a:lnTo>
                <a:lnTo>
                  <a:pt x="38" y="414207"/>
                </a:lnTo>
                <a:lnTo>
                  <a:pt x="0" y="414046"/>
                </a:lnTo>
                <a:lnTo>
                  <a:pt x="13" y="413993"/>
                </a:lnTo>
                <a:lnTo>
                  <a:pt x="0" y="413886"/>
                </a:lnTo>
                <a:lnTo>
                  <a:pt x="320" y="411183"/>
                </a:lnTo>
                <a:lnTo>
                  <a:pt x="38" y="408802"/>
                </a:lnTo>
                <a:lnTo>
                  <a:pt x="0" y="408641"/>
                </a:lnTo>
                <a:lnTo>
                  <a:pt x="10" y="408561"/>
                </a:lnTo>
                <a:lnTo>
                  <a:pt x="0" y="408480"/>
                </a:lnTo>
                <a:lnTo>
                  <a:pt x="311" y="405858"/>
                </a:lnTo>
                <a:lnTo>
                  <a:pt x="0" y="403235"/>
                </a:lnTo>
                <a:lnTo>
                  <a:pt x="10" y="403155"/>
                </a:lnTo>
                <a:lnTo>
                  <a:pt x="0" y="403075"/>
                </a:lnTo>
                <a:lnTo>
                  <a:pt x="311" y="400452"/>
                </a:lnTo>
                <a:lnTo>
                  <a:pt x="0" y="397830"/>
                </a:lnTo>
                <a:lnTo>
                  <a:pt x="10" y="397750"/>
                </a:lnTo>
                <a:lnTo>
                  <a:pt x="0" y="397669"/>
                </a:lnTo>
                <a:lnTo>
                  <a:pt x="311" y="395047"/>
                </a:lnTo>
                <a:lnTo>
                  <a:pt x="0" y="392425"/>
                </a:lnTo>
                <a:lnTo>
                  <a:pt x="10" y="392344"/>
                </a:lnTo>
                <a:lnTo>
                  <a:pt x="0" y="392264"/>
                </a:lnTo>
                <a:lnTo>
                  <a:pt x="311" y="389641"/>
                </a:lnTo>
                <a:lnTo>
                  <a:pt x="0" y="387019"/>
                </a:lnTo>
                <a:lnTo>
                  <a:pt x="10" y="386939"/>
                </a:lnTo>
                <a:lnTo>
                  <a:pt x="0" y="386859"/>
                </a:lnTo>
                <a:lnTo>
                  <a:pt x="311" y="384236"/>
                </a:lnTo>
                <a:lnTo>
                  <a:pt x="0" y="381613"/>
                </a:lnTo>
                <a:lnTo>
                  <a:pt x="10" y="381533"/>
                </a:lnTo>
                <a:lnTo>
                  <a:pt x="0" y="381453"/>
                </a:lnTo>
                <a:lnTo>
                  <a:pt x="311" y="378830"/>
                </a:lnTo>
                <a:lnTo>
                  <a:pt x="0" y="376208"/>
                </a:lnTo>
                <a:lnTo>
                  <a:pt x="10" y="376128"/>
                </a:lnTo>
                <a:lnTo>
                  <a:pt x="0" y="376048"/>
                </a:lnTo>
                <a:lnTo>
                  <a:pt x="38" y="375887"/>
                </a:lnTo>
                <a:lnTo>
                  <a:pt x="320" y="373505"/>
                </a:lnTo>
                <a:lnTo>
                  <a:pt x="0" y="370802"/>
                </a:lnTo>
                <a:lnTo>
                  <a:pt x="320" y="368100"/>
                </a:lnTo>
                <a:lnTo>
                  <a:pt x="0" y="365397"/>
                </a:lnTo>
                <a:lnTo>
                  <a:pt x="320" y="362694"/>
                </a:lnTo>
                <a:lnTo>
                  <a:pt x="0" y="359991"/>
                </a:lnTo>
                <a:lnTo>
                  <a:pt x="320" y="357289"/>
                </a:lnTo>
                <a:lnTo>
                  <a:pt x="0" y="354586"/>
                </a:lnTo>
                <a:lnTo>
                  <a:pt x="320" y="351883"/>
                </a:lnTo>
                <a:lnTo>
                  <a:pt x="0" y="349180"/>
                </a:lnTo>
                <a:lnTo>
                  <a:pt x="320" y="346478"/>
                </a:lnTo>
                <a:lnTo>
                  <a:pt x="0" y="343775"/>
                </a:lnTo>
                <a:lnTo>
                  <a:pt x="320" y="341072"/>
                </a:lnTo>
                <a:lnTo>
                  <a:pt x="0" y="338370"/>
                </a:lnTo>
                <a:lnTo>
                  <a:pt x="320" y="335667"/>
                </a:lnTo>
                <a:lnTo>
                  <a:pt x="0" y="332964"/>
                </a:lnTo>
                <a:lnTo>
                  <a:pt x="320" y="330261"/>
                </a:lnTo>
                <a:lnTo>
                  <a:pt x="0" y="327559"/>
                </a:lnTo>
                <a:lnTo>
                  <a:pt x="320" y="324856"/>
                </a:lnTo>
                <a:lnTo>
                  <a:pt x="0" y="322153"/>
                </a:lnTo>
                <a:lnTo>
                  <a:pt x="320" y="319450"/>
                </a:lnTo>
                <a:lnTo>
                  <a:pt x="0" y="316748"/>
                </a:lnTo>
                <a:lnTo>
                  <a:pt x="320" y="314045"/>
                </a:lnTo>
                <a:lnTo>
                  <a:pt x="0" y="311342"/>
                </a:lnTo>
                <a:lnTo>
                  <a:pt x="320" y="308639"/>
                </a:lnTo>
                <a:lnTo>
                  <a:pt x="0" y="305937"/>
                </a:lnTo>
                <a:lnTo>
                  <a:pt x="320" y="303234"/>
                </a:lnTo>
                <a:lnTo>
                  <a:pt x="0" y="300531"/>
                </a:lnTo>
                <a:lnTo>
                  <a:pt x="320" y="297829"/>
                </a:lnTo>
                <a:lnTo>
                  <a:pt x="0" y="295126"/>
                </a:lnTo>
                <a:lnTo>
                  <a:pt x="320" y="292423"/>
                </a:lnTo>
                <a:lnTo>
                  <a:pt x="0" y="289720"/>
                </a:lnTo>
                <a:lnTo>
                  <a:pt x="320" y="287018"/>
                </a:lnTo>
                <a:lnTo>
                  <a:pt x="0" y="284315"/>
                </a:lnTo>
                <a:lnTo>
                  <a:pt x="320" y="281612"/>
                </a:lnTo>
                <a:lnTo>
                  <a:pt x="0" y="278909"/>
                </a:lnTo>
                <a:lnTo>
                  <a:pt x="320" y="276207"/>
                </a:lnTo>
                <a:lnTo>
                  <a:pt x="0" y="273504"/>
                </a:lnTo>
                <a:lnTo>
                  <a:pt x="320" y="270801"/>
                </a:lnTo>
                <a:lnTo>
                  <a:pt x="0" y="268098"/>
                </a:lnTo>
                <a:lnTo>
                  <a:pt x="320" y="265396"/>
                </a:lnTo>
                <a:lnTo>
                  <a:pt x="0" y="262693"/>
                </a:lnTo>
                <a:lnTo>
                  <a:pt x="320" y="259990"/>
                </a:lnTo>
                <a:lnTo>
                  <a:pt x="0" y="257288"/>
                </a:lnTo>
                <a:lnTo>
                  <a:pt x="320" y="254585"/>
                </a:lnTo>
                <a:lnTo>
                  <a:pt x="0" y="251882"/>
                </a:lnTo>
                <a:lnTo>
                  <a:pt x="320" y="249179"/>
                </a:lnTo>
                <a:lnTo>
                  <a:pt x="0" y="246476"/>
                </a:lnTo>
                <a:lnTo>
                  <a:pt x="320" y="243774"/>
                </a:lnTo>
                <a:lnTo>
                  <a:pt x="0" y="241071"/>
                </a:lnTo>
                <a:lnTo>
                  <a:pt x="320" y="238368"/>
                </a:lnTo>
                <a:lnTo>
                  <a:pt x="0" y="235666"/>
                </a:lnTo>
                <a:lnTo>
                  <a:pt x="320" y="232963"/>
                </a:lnTo>
                <a:lnTo>
                  <a:pt x="0" y="230260"/>
                </a:lnTo>
                <a:lnTo>
                  <a:pt x="320" y="227557"/>
                </a:lnTo>
                <a:lnTo>
                  <a:pt x="0" y="224855"/>
                </a:lnTo>
                <a:lnTo>
                  <a:pt x="320" y="222152"/>
                </a:lnTo>
                <a:lnTo>
                  <a:pt x="0" y="219449"/>
                </a:lnTo>
                <a:lnTo>
                  <a:pt x="320" y="216746"/>
                </a:lnTo>
                <a:lnTo>
                  <a:pt x="0" y="214043"/>
                </a:lnTo>
                <a:lnTo>
                  <a:pt x="320" y="211341"/>
                </a:lnTo>
                <a:lnTo>
                  <a:pt x="0" y="208638"/>
                </a:lnTo>
                <a:lnTo>
                  <a:pt x="320" y="205935"/>
                </a:lnTo>
                <a:lnTo>
                  <a:pt x="0" y="203233"/>
                </a:lnTo>
                <a:lnTo>
                  <a:pt x="320" y="200530"/>
                </a:lnTo>
                <a:lnTo>
                  <a:pt x="0" y="197827"/>
                </a:lnTo>
                <a:lnTo>
                  <a:pt x="320" y="195124"/>
                </a:lnTo>
                <a:lnTo>
                  <a:pt x="0" y="192421"/>
                </a:lnTo>
                <a:lnTo>
                  <a:pt x="320" y="189719"/>
                </a:lnTo>
                <a:lnTo>
                  <a:pt x="0" y="187016"/>
                </a:lnTo>
                <a:lnTo>
                  <a:pt x="320" y="184313"/>
                </a:lnTo>
                <a:lnTo>
                  <a:pt x="0" y="181611"/>
                </a:lnTo>
                <a:lnTo>
                  <a:pt x="320" y="178908"/>
                </a:lnTo>
                <a:lnTo>
                  <a:pt x="0" y="176205"/>
                </a:lnTo>
                <a:lnTo>
                  <a:pt x="320" y="173502"/>
                </a:lnTo>
                <a:lnTo>
                  <a:pt x="0" y="170800"/>
                </a:lnTo>
                <a:lnTo>
                  <a:pt x="320" y="168097"/>
                </a:lnTo>
                <a:lnTo>
                  <a:pt x="0" y="165394"/>
                </a:lnTo>
                <a:lnTo>
                  <a:pt x="320" y="162691"/>
                </a:lnTo>
                <a:lnTo>
                  <a:pt x="0" y="159989"/>
                </a:lnTo>
                <a:lnTo>
                  <a:pt x="320" y="157286"/>
                </a:lnTo>
                <a:lnTo>
                  <a:pt x="0" y="154583"/>
                </a:lnTo>
                <a:lnTo>
                  <a:pt x="320" y="151881"/>
                </a:lnTo>
                <a:lnTo>
                  <a:pt x="0" y="149178"/>
                </a:lnTo>
                <a:lnTo>
                  <a:pt x="320" y="146475"/>
                </a:lnTo>
                <a:lnTo>
                  <a:pt x="0" y="143772"/>
                </a:lnTo>
                <a:lnTo>
                  <a:pt x="320" y="141070"/>
                </a:lnTo>
                <a:lnTo>
                  <a:pt x="0" y="138367"/>
                </a:lnTo>
                <a:lnTo>
                  <a:pt x="320" y="135664"/>
                </a:lnTo>
                <a:lnTo>
                  <a:pt x="0" y="132961"/>
                </a:lnTo>
                <a:lnTo>
                  <a:pt x="320" y="130259"/>
                </a:lnTo>
                <a:lnTo>
                  <a:pt x="0" y="127556"/>
                </a:lnTo>
                <a:lnTo>
                  <a:pt x="320" y="124853"/>
                </a:lnTo>
                <a:lnTo>
                  <a:pt x="0" y="122150"/>
                </a:lnTo>
                <a:cubicBezTo>
                  <a:pt x="0" y="54689"/>
                  <a:pt x="128332" y="0"/>
                  <a:pt x="286636" y="0"/>
                </a:cubicBezTo>
                <a:close/>
              </a:path>
            </a:pathLst>
          </a:custGeom>
          <a:gradFill>
            <a:gsLst>
              <a:gs pos="0">
                <a:srgbClr val="00B0F0"/>
              </a:gs>
              <a:gs pos="100000">
                <a:srgbClr val="00F2F2">
                  <a:alpha val="0"/>
                </a:srgbClr>
              </a:gs>
            </a:gsLst>
            <a:lin ang="16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3" name="Group 4">
            <a:extLst>
              <a:ext uri="{FF2B5EF4-FFF2-40B4-BE49-F238E27FC236}">
                <a16:creationId xmlns:a16="http://schemas.microsoft.com/office/drawing/2014/main" id="{1E0B184E-D04C-4EB4-8AD5-DFA3D9153A3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009167" y="-1271535"/>
            <a:ext cx="2640099" cy="2621798"/>
            <a:chOff x="443" y="453"/>
            <a:chExt cx="2741" cy="2722"/>
          </a:xfrm>
          <a:gradFill>
            <a:gsLst>
              <a:gs pos="44000">
                <a:srgbClr val="9A22F8">
                  <a:alpha val="0"/>
                </a:srgbClr>
              </a:gs>
              <a:gs pos="73000">
                <a:srgbClr val="313BD0"/>
              </a:gs>
            </a:gsLst>
            <a:lin ang="5400000" scaled="1"/>
          </a:gradFill>
        </p:grpSpPr>
        <p:grpSp>
          <p:nvGrpSpPr>
            <p:cNvPr id="74" name="Group 205">
              <a:extLst>
                <a:ext uri="{FF2B5EF4-FFF2-40B4-BE49-F238E27FC236}">
                  <a16:creationId xmlns:a16="http://schemas.microsoft.com/office/drawing/2014/main" id="{C566A945-BEE2-42C2-A68F-1A196C718A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4" y="863"/>
              <a:ext cx="1811" cy="1862"/>
              <a:chOff x="904" y="863"/>
              <a:chExt cx="1811" cy="1862"/>
            </a:xfrm>
            <a:grpFill/>
          </p:grpSpPr>
          <p:sp>
            <p:nvSpPr>
              <p:cNvPr id="447" name="Freeform 5">
                <a:extLst>
                  <a:ext uri="{FF2B5EF4-FFF2-40B4-BE49-F238E27FC236}">
                    <a16:creationId xmlns:a16="http://schemas.microsoft.com/office/drawing/2014/main" id="{B5E2B5CC-01A1-4353-8D1C-B97CB0CFC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863"/>
                <a:ext cx="45" cy="43"/>
              </a:xfrm>
              <a:custGeom>
                <a:avLst/>
                <a:gdLst>
                  <a:gd name="T0" fmla="*/ 82 w 166"/>
                  <a:gd name="T1" fmla="*/ 155 h 155"/>
                  <a:gd name="T2" fmla="*/ 19 w 166"/>
                  <a:gd name="T3" fmla="*/ 118 h 155"/>
                  <a:gd name="T4" fmla="*/ 47 w 166"/>
                  <a:gd name="T5" fmla="*/ 20 h 155"/>
                  <a:gd name="T6" fmla="*/ 49 w 166"/>
                  <a:gd name="T7" fmla="*/ 19 h 155"/>
                  <a:gd name="T8" fmla="*/ 146 w 166"/>
                  <a:gd name="T9" fmla="*/ 47 h 155"/>
                  <a:gd name="T10" fmla="*/ 119 w 166"/>
                  <a:gd name="T11" fmla="*/ 145 h 155"/>
                  <a:gd name="T12" fmla="*/ 117 w 166"/>
                  <a:gd name="T13" fmla="*/ 146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7" y="155"/>
                      <a:pt x="32" y="141"/>
                      <a:pt x="19" y="118"/>
                    </a:cubicBezTo>
                    <a:cubicBezTo>
                      <a:pt x="0" y="83"/>
                      <a:pt x="12" y="39"/>
                      <a:pt x="47" y="20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83" y="0"/>
                      <a:pt x="127" y="12"/>
                      <a:pt x="146" y="47"/>
                    </a:cubicBezTo>
                    <a:cubicBezTo>
                      <a:pt x="166" y="82"/>
                      <a:pt x="153" y="125"/>
                      <a:pt x="119" y="145"/>
                    </a:cubicBezTo>
                    <a:cubicBezTo>
                      <a:pt x="117" y="146"/>
                      <a:pt x="117" y="146"/>
                      <a:pt x="117" y="146"/>
                    </a:cubicBezTo>
                    <a:cubicBezTo>
                      <a:pt x="106" y="152"/>
                      <a:pt x="94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6">
                <a:extLst>
                  <a:ext uri="{FF2B5EF4-FFF2-40B4-BE49-F238E27FC236}">
                    <a16:creationId xmlns:a16="http://schemas.microsoft.com/office/drawing/2014/main" id="{F4CCEE5C-F4C9-4296-8B3C-63265F148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2495"/>
                <a:ext cx="36" cy="35"/>
              </a:xfrm>
              <a:custGeom>
                <a:avLst/>
                <a:gdLst>
                  <a:gd name="T0" fmla="*/ 65 w 130"/>
                  <a:gd name="T1" fmla="*/ 125 h 125"/>
                  <a:gd name="T2" fmla="*/ 5 w 130"/>
                  <a:gd name="T3" fmla="*/ 73 h 125"/>
                  <a:gd name="T4" fmla="*/ 56 w 130"/>
                  <a:gd name="T5" fmla="*/ 5 h 125"/>
                  <a:gd name="T6" fmla="*/ 58 w 130"/>
                  <a:gd name="T7" fmla="*/ 5 h 125"/>
                  <a:gd name="T8" fmla="*/ 126 w 130"/>
                  <a:gd name="T9" fmla="*/ 56 h 125"/>
                  <a:gd name="T10" fmla="*/ 74 w 130"/>
                  <a:gd name="T11" fmla="*/ 124 h 125"/>
                  <a:gd name="T12" fmla="*/ 73 w 130"/>
                  <a:gd name="T13" fmla="*/ 125 h 125"/>
                  <a:gd name="T14" fmla="*/ 65 w 130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5">
                    <a:moveTo>
                      <a:pt x="65" y="125"/>
                    </a:moveTo>
                    <a:cubicBezTo>
                      <a:pt x="35" y="125"/>
                      <a:pt x="9" y="103"/>
                      <a:pt x="5" y="73"/>
                    </a:cubicBezTo>
                    <a:cubicBezTo>
                      <a:pt x="0" y="40"/>
                      <a:pt x="23" y="9"/>
                      <a:pt x="56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91" y="0"/>
                      <a:pt x="121" y="23"/>
                      <a:pt x="126" y="56"/>
                    </a:cubicBezTo>
                    <a:cubicBezTo>
                      <a:pt x="130" y="89"/>
                      <a:pt x="107" y="120"/>
                      <a:pt x="74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70" y="125"/>
                      <a:pt x="67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7">
                <a:extLst>
                  <a:ext uri="{FF2B5EF4-FFF2-40B4-BE49-F238E27FC236}">
                    <a16:creationId xmlns:a16="http://schemas.microsoft.com/office/drawing/2014/main" id="{746F58D8-11AC-4C3C-9B80-0CDF22CAB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529"/>
                <a:ext cx="28" cy="26"/>
              </a:xfrm>
              <a:custGeom>
                <a:avLst/>
                <a:gdLst>
                  <a:gd name="T0" fmla="*/ 49 w 100"/>
                  <a:gd name="T1" fmla="*/ 96 h 96"/>
                  <a:gd name="T2" fmla="*/ 3 w 100"/>
                  <a:gd name="T3" fmla="*/ 56 h 96"/>
                  <a:gd name="T4" fmla="*/ 43 w 100"/>
                  <a:gd name="T5" fmla="*/ 4 h 96"/>
                  <a:gd name="T6" fmla="*/ 44 w 100"/>
                  <a:gd name="T7" fmla="*/ 3 h 96"/>
                  <a:gd name="T8" fmla="*/ 97 w 100"/>
                  <a:gd name="T9" fmla="*/ 43 h 96"/>
                  <a:gd name="T10" fmla="*/ 57 w 100"/>
                  <a:gd name="T11" fmla="*/ 96 h 96"/>
                  <a:gd name="T12" fmla="*/ 56 w 100"/>
                  <a:gd name="T13" fmla="*/ 96 h 96"/>
                  <a:gd name="T14" fmla="*/ 49 w 100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6">
                    <a:moveTo>
                      <a:pt x="49" y="96"/>
                    </a:moveTo>
                    <a:cubicBezTo>
                      <a:pt x="26" y="96"/>
                      <a:pt x="6" y="80"/>
                      <a:pt x="3" y="56"/>
                    </a:cubicBezTo>
                    <a:cubicBezTo>
                      <a:pt x="0" y="31"/>
                      <a:pt x="18" y="7"/>
                      <a:pt x="43" y="4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70" y="0"/>
                      <a:pt x="93" y="18"/>
                      <a:pt x="97" y="43"/>
                    </a:cubicBezTo>
                    <a:cubicBezTo>
                      <a:pt x="100" y="69"/>
                      <a:pt x="82" y="92"/>
                      <a:pt x="57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4" y="96"/>
                      <a:pt x="52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8">
                <a:extLst>
                  <a:ext uri="{FF2B5EF4-FFF2-40B4-BE49-F238E27FC236}">
                    <a16:creationId xmlns:a16="http://schemas.microsoft.com/office/drawing/2014/main" id="{EFB1A78C-D63D-4E88-85EC-4796D8FF2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2516"/>
                <a:ext cx="45" cy="43"/>
              </a:xfrm>
              <a:custGeom>
                <a:avLst/>
                <a:gdLst>
                  <a:gd name="T0" fmla="*/ 82 w 162"/>
                  <a:gd name="T1" fmla="*/ 153 h 153"/>
                  <a:gd name="T2" fmla="*/ 65 w 162"/>
                  <a:gd name="T3" fmla="*/ 151 h 153"/>
                  <a:gd name="T4" fmla="*/ 63 w 162"/>
                  <a:gd name="T5" fmla="*/ 151 h 153"/>
                  <a:gd name="T6" fmla="*/ 9 w 162"/>
                  <a:gd name="T7" fmla="*/ 63 h 153"/>
                  <a:gd name="T8" fmla="*/ 97 w 162"/>
                  <a:gd name="T9" fmla="*/ 9 h 153"/>
                  <a:gd name="T10" fmla="*/ 99 w 162"/>
                  <a:gd name="T11" fmla="*/ 9 h 153"/>
                  <a:gd name="T12" fmla="*/ 153 w 162"/>
                  <a:gd name="T13" fmla="*/ 97 h 153"/>
                  <a:gd name="T14" fmla="*/ 82 w 162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2" h="153">
                    <a:moveTo>
                      <a:pt x="82" y="153"/>
                    </a:moveTo>
                    <a:cubicBezTo>
                      <a:pt x="76" y="153"/>
                      <a:pt x="71" y="153"/>
                      <a:pt x="65" y="151"/>
                    </a:cubicBezTo>
                    <a:cubicBezTo>
                      <a:pt x="63" y="151"/>
                      <a:pt x="63" y="151"/>
                      <a:pt x="63" y="151"/>
                    </a:cubicBezTo>
                    <a:cubicBezTo>
                      <a:pt x="24" y="142"/>
                      <a:pt x="0" y="102"/>
                      <a:pt x="9" y="63"/>
                    </a:cubicBezTo>
                    <a:cubicBezTo>
                      <a:pt x="19" y="24"/>
                      <a:pt x="58" y="0"/>
                      <a:pt x="97" y="9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138" y="19"/>
                      <a:pt x="162" y="58"/>
                      <a:pt x="153" y="97"/>
                    </a:cubicBezTo>
                    <a:cubicBezTo>
                      <a:pt x="145" y="131"/>
                      <a:pt x="115" y="153"/>
                      <a:pt x="82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9">
                <a:extLst>
                  <a:ext uri="{FF2B5EF4-FFF2-40B4-BE49-F238E27FC236}">
                    <a16:creationId xmlns:a16="http://schemas.microsoft.com/office/drawing/2014/main" id="{0283D8EE-B36B-407E-B3CE-896809321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513"/>
                <a:ext cx="30" cy="29"/>
              </a:xfrm>
              <a:custGeom>
                <a:avLst/>
                <a:gdLst>
                  <a:gd name="T0" fmla="*/ 53 w 108"/>
                  <a:gd name="T1" fmla="*/ 104 h 104"/>
                  <a:gd name="T2" fmla="*/ 4 w 108"/>
                  <a:gd name="T3" fmla="*/ 61 h 104"/>
                  <a:gd name="T4" fmla="*/ 47 w 108"/>
                  <a:gd name="T5" fmla="*/ 4 h 104"/>
                  <a:gd name="T6" fmla="*/ 48 w 108"/>
                  <a:gd name="T7" fmla="*/ 4 h 104"/>
                  <a:gd name="T8" fmla="*/ 104 w 108"/>
                  <a:gd name="T9" fmla="*/ 47 h 104"/>
                  <a:gd name="T10" fmla="*/ 62 w 108"/>
                  <a:gd name="T11" fmla="*/ 103 h 104"/>
                  <a:gd name="T12" fmla="*/ 60 w 108"/>
                  <a:gd name="T13" fmla="*/ 103 h 104"/>
                  <a:gd name="T14" fmla="*/ 53 w 108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4">
                    <a:moveTo>
                      <a:pt x="53" y="104"/>
                    </a:moveTo>
                    <a:cubicBezTo>
                      <a:pt x="29" y="104"/>
                      <a:pt x="8" y="86"/>
                      <a:pt x="4" y="61"/>
                    </a:cubicBezTo>
                    <a:cubicBezTo>
                      <a:pt x="0" y="33"/>
                      <a:pt x="19" y="8"/>
                      <a:pt x="47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75" y="0"/>
                      <a:pt x="100" y="19"/>
                      <a:pt x="104" y="47"/>
                    </a:cubicBezTo>
                    <a:cubicBezTo>
                      <a:pt x="108" y="74"/>
                      <a:pt x="89" y="99"/>
                      <a:pt x="62" y="103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58" y="104"/>
                      <a:pt x="56" y="104"/>
                      <a:pt x="53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0">
                <a:extLst>
                  <a:ext uri="{FF2B5EF4-FFF2-40B4-BE49-F238E27FC236}">
                    <a16:creationId xmlns:a16="http://schemas.microsoft.com/office/drawing/2014/main" id="{90353D61-7B8C-4FD6-ADEA-226DA2E38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498"/>
                <a:ext cx="33" cy="31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10 h 111"/>
                  <a:gd name="T4" fmla="*/ 46 w 117"/>
                  <a:gd name="T5" fmla="*/ 109 h 111"/>
                  <a:gd name="T6" fmla="*/ 7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10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7" y="46"/>
                    </a:cubicBezTo>
                    <a:cubicBezTo>
                      <a:pt x="13" y="18"/>
                      <a:pt x="42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1">
                <a:extLst>
                  <a:ext uri="{FF2B5EF4-FFF2-40B4-BE49-F238E27FC236}">
                    <a16:creationId xmlns:a16="http://schemas.microsoft.com/office/drawing/2014/main" id="{74EF6B93-8777-44C7-AC74-CB5EC0F75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2468"/>
                <a:ext cx="44" cy="42"/>
              </a:xfrm>
              <a:custGeom>
                <a:avLst/>
                <a:gdLst>
                  <a:gd name="T0" fmla="*/ 81 w 159"/>
                  <a:gd name="T1" fmla="*/ 151 h 151"/>
                  <a:gd name="T2" fmla="*/ 64 w 159"/>
                  <a:gd name="T3" fmla="*/ 149 h 151"/>
                  <a:gd name="T4" fmla="*/ 63 w 159"/>
                  <a:gd name="T5" fmla="*/ 149 h 151"/>
                  <a:gd name="T6" fmla="*/ 9 w 159"/>
                  <a:gd name="T7" fmla="*/ 63 h 151"/>
                  <a:gd name="T8" fmla="*/ 95 w 159"/>
                  <a:gd name="T9" fmla="*/ 9 h 151"/>
                  <a:gd name="T10" fmla="*/ 97 w 159"/>
                  <a:gd name="T11" fmla="*/ 10 h 151"/>
                  <a:gd name="T12" fmla="*/ 150 w 159"/>
                  <a:gd name="T13" fmla="*/ 96 h 151"/>
                  <a:gd name="T14" fmla="*/ 81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81" y="151"/>
                    </a:moveTo>
                    <a:cubicBezTo>
                      <a:pt x="75" y="151"/>
                      <a:pt x="70" y="151"/>
                      <a:pt x="64" y="149"/>
                    </a:cubicBezTo>
                    <a:cubicBezTo>
                      <a:pt x="63" y="149"/>
                      <a:pt x="63" y="149"/>
                      <a:pt x="63" y="149"/>
                    </a:cubicBezTo>
                    <a:cubicBezTo>
                      <a:pt x="24" y="140"/>
                      <a:pt x="0" y="101"/>
                      <a:pt x="9" y="63"/>
                    </a:cubicBezTo>
                    <a:cubicBezTo>
                      <a:pt x="18" y="24"/>
                      <a:pt x="57" y="0"/>
                      <a:pt x="95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136" y="19"/>
                      <a:pt x="159" y="57"/>
                      <a:pt x="150" y="96"/>
                    </a:cubicBezTo>
                    <a:cubicBezTo>
                      <a:pt x="143" y="129"/>
                      <a:pt x="113" y="151"/>
                      <a:pt x="81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2">
                <a:extLst>
                  <a:ext uri="{FF2B5EF4-FFF2-40B4-BE49-F238E27FC236}">
                    <a16:creationId xmlns:a16="http://schemas.microsoft.com/office/drawing/2014/main" id="{77137D62-E08D-41FF-8080-036156B54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444"/>
                <a:ext cx="35" cy="32"/>
              </a:xfrm>
              <a:custGeom>
                <a:avLst/>
                <a:gdLst>
                  <a:gd name="T0" fmla="*/ 61 w 124"/>
                  <a:gd name="T1" fmla="*/ 115 h 115"/>
                  <a:gd name="T2" fmla="*/ 14 w 124"/>
                  <a:gd name="T3" fmla="*/ 88 h 115"/>
                  <a:gd name="T4" fmla="*/ 35 w 124"/>
                  <a:gd name="T5" fmla="*/ 15 h 115"/>
                  <a:gd name="T6" fmla="*/ 36 w 124"/>
                  <a:gd name="T7" fmla="*/ 14 h 115"/>
                  <a:gd name="T8" fmla="*/ 109 w 124"/>
                  <a:gd name="T9" fmla="*/ 35 h 115"/>
                  <a:gd name="T10" fmla="*/ 88 w 124"/>
                  <a:gd name="T11" fmla="*/ 108 h 115"/>
                  <a:gd name="T12" fmla="*/ 87 w 124"/>
                  <a:gd name="T13" fmla="*/ 109 h 115"/>
                  <a:gd name="T14" fmla="*/ 61 w 124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5">
                    <a:moveTo>
                      <a:pt x="61" y="115"/>
                    </a:moveTo>
                    <a:cubicBezTo>
                      <a:pt x="42" y="115"/>
                      <a:pt x="24" y="105"/>
                      <a:pt x="14" y="88"/>
                    </a:cubicBezTo>
                    <a:cubicBezTo>
                      <a:pt x="0" y="62"/>
                      <a:pt x="9" y="29"/>
                      <a:pt x="35" y="15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62" y="0"/>
                      <a:pt x="95" y="9"/>
                      <a:pt x="109" y="35"/>
                    </a:cubicBezTo>
                    <a:cubicBezTo>
                      <a:pt x="124" y="61"/>
                      <a:pt x="114" y="94"/>
                      <a:pt x="88" y="108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79" y="113"/>
                      <a:pt x="70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3">
                <a:extLst>
                  <a:ext uri="{FF2B5EF4-FFF2-40B4-BE49-F238E27FC236}">
                    <a16:creationId xmlns:a16="http://schemas.microsoft.com/office/drawing/2014/main" id="{DA10805A-E0B6-4F68-B72D-AFF6CA6D6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420"/>
                <a:ext cx="24" cy="23"/>
              </a:xfrm>
              <a:custGeom>
                <a:avLst/>
                <a:gdLst>
                  <a:gd name="T0" fmla="*/ 44 w 88"/>
                  <a:gd name="T1" fmla="*/ 83 h 83"/>
                  <a:gd name="T2" fmla="*/ 22 w 88"/>
                  <a:gd name="T3" fmla="*/ 76 h 83"/>
                  <a:gd name="T4" fmla="*/ 22 w 88"/>
                  <a:gd name="T5" fmla="*/ 75 h 83"/>
                  <a:gd name="T6" fmla="*/ 12 w 88"/>
                  <a:gd name="T7" fmla="*/ 22 h 83"/>
                  <a:gd name="T8" fmla="*/ 65 w 88"/>
                  <a:gd name="T9" fmla="*/ 12 h 83"/>
                  <a:gd name="T10" fmla="*/ 66 w 88"/>
                  <a:gd name="T11" fmla="*/ 12 h 83"/>
                  <a:gd name="T12" fmla="*/ 76 w 88"/>
                  <a:gd name="T13" fmla="*/ 66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7" y="83"/>
                      <a:pt x="29" y="80"/>
                      <a:pt x="22" y="76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4" y="63"/>
                      <a:pt x="0" y="39"/>
                      <a:pt x="12" y="22"/>
                    </a:cubicBezTo>
                    <a:cubicBezTo>
                      <a:pt x="24" y="4"/>
                      <a:pt x="48" y="0"/>
                      <a:pt x="65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84" y="24"/>
                      <a:pt x="88" y="48"/>
                      <a:pt x="76" y="66"/>
                    </a:cubicBezTo>
                    <a:cubicBezTo>
                      <a:pt x="69" y="77"/>
                      <a:pt x="56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4">
                <a:extLst>
                  <a:ext uri="{FF2B5EF4-FFF2-40B4-BE49-F238E27FC236}">
                    <a16:creationId xmlns:a16="http://schemas.microsoft.com/office/drawing/2014/main" id="{4B862C64-AEA6-45F5-A5DD-E00CB5B44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395"/>
                <a:ext cx="30" cy="28"/>
              </a:xfrm>
              <a:custGeom>
                <a:avLst/>
                <a:gdLst>
                  <a:gd name="T0" fmla="*/ 55 w 110"/>
                  <a:gd name="T1" fmla="*/ 103 h 103"/>
                  <a:gd name="T2" fmla="*/ 13 w 110"/>
                  <a:gd name="T3" fmla="*/ 78 h 103"/>
                  <a:gd name="T4" fmla="*/ 31 w 110"/>
                  <a:gd name="T5" fmla="*/ 13 h 103"/>
                  <a:gd name="T6" fmla="*/ 32 w 110"/>
                  <a:gd name="T7" fmla="*/ 13 h 103"/>
                  <a:gd name="T8" fmla="*/ 97 w 110"/>
                  <a:gd name="T9" fmla="*/ 31 h 103"/>
                  <a:gd name="T10" fmla="*/ 79 w 110"/>
                  <a:gd name="T11" fmla="*/ 96 h 103"/>
                  <a:gd name="T12" fmla="*/ 78 w 110"/>
                  <a:gd name="T13" fmla="*/ 97 h 103"/>
                  <a:gd name="T14" fmla="*/ 55 w 110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3">
                    <a:moveTo>
                      <a:pt x="55" y="103"/>
                    </a:moveTo>
                    <a:cubicBezTo>
                      <a:pt x="38" y="103"/>
                      <a:pt x="21" y="94"/>
                      <a:pt x="13" y="78"/>
                    </a:cubicBezTo>
                    <a:cubicBezTo>
                      <a:pt x="0" y="55"/>
                      <a:pt x="8" y="26"/>
                      <a:pt x="31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55" y="0"/>
                      <a:pt x="84" y="8"/>
                      <a:pt x="97" y="31"/>
                    </a:cubicBezTo>
                    <a:cubicBezTo>
                      <a:pt x="110" y="54"/>
                      <a:pt x="102" y="83"/>
                      <a:pt x="79" y="96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0" y="101"/>
                      <a:pt x="62" y="103"/>
                      <a:pt x="55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5">
                <a:extLst>
                  <a:ext uri="{FF2B5EF4-FFF2-40B4-BE49-F238E27FC236}">
                    <a16:creationId xmlns:a16="http://schemas.microsoft.com/office/drawing/2014/main" id="{56B3DCE9-2F24-4626-80EA-61CA37C55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357"/>
                <a:ext cx="30" cy="28"/>
              </a:xfrm>
              <a:custGeom>
                <a:avLst/>
                <a:gdLst>
                  <a:gd name="T0" fmla="*/ 55 w 108"/>
                  <a:gd name="T1" fmla="*/ 101 h 101"/>
                  <a:gd name="T2" fmla="*/ 28 w 108"/>
                  <a:gd name="T3" fmla="*/ 93 h 101"/>
                  <a:gd name="T4" fmla="*/ 27 w 108"/>
                  <a:gd name="T5" fmla="*/ 92 h 101"/>
                  <a:gd name="T6" fmla="*/ 15 w 108"/>
                  <a:gd name="T7" fmla="*/ 27 h 101"/>
                  <a:gd name="T8" fmla="*/ 80 w 108"/>
                  <a:gd name="T9" fmla="*/ 15 h 101"/>
                  <a:gd name="T10" fmla="*/ 81 w 108"/>
                  <a:gd name="T11" fmla="*/ 15 h 101"/>
                  <a:gd name="T12" fmla="*/ 93 w 108"/>
                  <a:gd name="T13" fmla="*/ 81 h 101"/>
                  <a:gd name="T14" fmla="*/ 55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5" y="101"/>
                    </a:moveTo>
                    <a:cubicBezTo>
                      <a:pt x="46" y="101"/>
                      <a:pt x="36" y="98"/>
                      <a:pt x="28" y="93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6" y="78"/>
                      <a:pt x="0" y="48"/>
                      <a:pt x="15" y="27"/>
                    </a:cubicBezTo>
                    <a:cubicBezTo>
                      <a:pt x="30" y="6"/>
                      <a:pt x="59" y="0"/>
                      <a:pt x="80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103" y="30"/>
                      <a:pt x="108" y="59"/>
                      <a:pt x="93" y="81"/>
                    </a:cubicBezTo>
                    <a:cubicBezTo>
                      <a:pt x="84" y="94"/>
                      <a:pt x="70" y="101"/>
                      <a:pt x="55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6">
                <a:extLst>
                  <a:ext uri="{FF2B5EF4-FFF2-40B4-BE49-F238E27FC236}">
                    <a16:creationId xmlns:a16="http://schemas.microsoft.com/office/drawing/2014/main" id="{9DA4BBE0-5EDB-4428-A110-850E9C08E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330"/>
                <a:ext cx="28" cy="27"/>
              </a:xfrm>
              <a:custGeom>
                <a:avLst/>
                <a:gdLst>
                  <a:gd name="T0" fmla="*/ 51 w 102"/>
                  <a:gd name="T1" fmla="*/ 98 h 98"/>
                  <a:gd name="T2" fmla="*/ 22 w 102"/>
                  <a:gd name="T3" fmla="*/ 87 h 98"/>
                  <a:gd name="T4" fmla="*/ 16 w 102"/>
                  <a:gd name="T5" fmla="*/ 23 h 98"/>
                  <a:gd name="T6" fmla="*/ 16 w 102"/>
                  <a:gd name="T7" fmla="*/ 22 h 98"/>
                  <a:gd name="T8" fmla="*/ 81 w 102"/>
                  <a:gd name="T9" fmla="*/ 16 h 98"/>
                  <a:gd name="T10" fmla="*/ 86 w 102"/>
                  <a:gd name="T11" fmla="*/ 81 h 98"/>
                  <a:gd name="T12" fmla="*/ 86 w 102"/>
                  <a:gd name="T13" fmla="*/ 81 h 98"/>
                  <a:gd name="T14" fmla="*/ 51 w 102"/>
                  <a:gd name="T15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98">
                    <a:moveTo>
                      <a:pt x="51" y="98"/>
                    </a:moveTo>
                    <a:cubicBezTo>
                      <a:pt x="40" y="98"/>
                      <a:pt x="30" y="94"/>
                      <a:pt x="22" y="87"/>
                    </a:cubicBezTo>
                    <a:cubicBezTo>
                      <a:pt x="2" y="71"/>
                      <a:pt x="0" y="43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32" y="3"/>
                      <a:pt x="61" y="0"/>
                      <a:pt x="81" y="16"/>
                    </a:cubicBezTo>
                    <a:cubicBezTo>
                      <a:pt x="100" y="33"/>
                      <a:pt x="102" y="6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77" y="92"/>
                      <a:pt x="64" y="98"/>
                      <a:pt x="51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7">
                <a:extLst>
                  <a:ext uri="{FF2B5EF4-FFF2-40B4-BE49-F238E27FC236}">
                    <a16:creationId xmlns:a16="http://schemas.microsoft.com/office/drawing/2014/main" id="{A84EEFD2-44E4-468C-BAEA-CB9F23189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285"/>
                <a:ext cx="32" cy="29"/>
              </a:xfrm>
              <a:custGeom>
                <a:avLst/>
                <a:gdLst>
                  <a:gd name="T0" fmla="*/ 57 w 114"/>
                  <a:gd name="T1" fmla="*/ 108 h 108"/>
                  <a:gd name="T2" fmla="*/ 16 w 114"/>
                  <a:gd name="T3" fmla="*/ 86 h 108"/>
                  <a:gd name="T4" fmla="*/ 15 w 114"/>
                  <a:gd name="T5" fmla="*/ 85 h 108"/>
                  <a:gd name="T6" fmla="*/ 28 w 114"/>
                  <a:gd name="T7" fmla="*/ 16 h 108"/>
                  <a:gd name="T8" fmla="*/ 98 w 114"/>
                  <a:gd name="T9" fmla="*/ 29 h 108"/>
                  <a:gd name="T10" fmla="*/ 98 w 114"/>
                  <a:gd name="T11" fmla="*/ 30 h 108"/>
                  <a:gd name="T12" fmla="*/ 85 w 114"/>
                  <a:gd name="T13" fmla="*/ 99 h 108"/>
                  <a:gd name="T14" fmla="*/ 57 w 114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08">
                    <a:moveTo>
                      <a:pt x="57" y="108"/>
                    </a:moveTo>
                    <a:cubicBezTo>
                      <a:pt x="41" y="108"/>
                      <a:pt x="26" y="101"/>
                      <a:pt x="16" y="86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0" y="63"/>
                      <a:pt x="6" y="32"/>
                      <a:pt x="28" y="16"/>
                    </a:cubicBezTo>
                    <a:cubicBezTo>
                      <a:pt x="51" y="0"/>
                      <a:pt x="82" y="6"/>
                      <a:pt x="98" y="29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114" y="53"/>
                      <a:pt x="108" y="84"/>
                      <a:pt x="85" y="99"/>
                    </a:cubicBezTo>
                    <a:cubicBezTo>
                      <a:pt x="77" y="105"/>
                      <a:pt x="67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8">
                <a:extLst>
                  <a:ext uri="{FF2B5EF4-FFF2-40B4-BE49-F238E27FC236}">
                    <a16:creationId xmlns:a16="http://schemas.microsoft.com/office/drawing/2014/main" id="{1BC43084-08FB-463C-A680-7316CF7DE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2241"/>
                <a:ext cx="42" cy="40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4 h 143"/>
                  <a:gd name="T6" fmla="*/ 25 w 151"/>
                  <a:gd name="T7" fmla="*/ 32 h 143"/>
                  <a:gd name="T8" fmla="*/ 118 w 151"/>
                  <a:gd name="T9" fmla="*/ 24 h 143"/>
                  <a:gd name="T10" fmla="*/ 127 w 151"/>
                  <a:gd name="T11" fmla="*/ 118 h 143"/>
                  <a:gd name="T12" fmla="*/ 126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4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48" y="4"/>
                      <a:pt x="90" y="0"/>
                      <a:pt x="118" y="24"/>
                    </a:cubicBezTo>
                    <a:cubicBezTo>
                      <a:pt x="147" y="47"/>
                      <a:pt x="151" y="89"/>
                      <a:pt x="127" y="118"/>
                    </a:cubicBezTo>
                    <a:cubicBezTo>
                      <a:pt x="126" y="119"/>
                      <a:pt x="126" y="119"/>
                      <a:pt x="126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9">
                <a:extLst>
                  <a:ext uri="{FF2B5EF4-FFF2-40B4-BE49-F238E27FC236}">
                    <a16:creationId xmlns:a16="http://schemas.microsoft.com/office/drawing/2014/main" id="{38F8B2C2-37D0-4ADF-9A94-FE69468F5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196"/>
                <a:ext cx="34" cy="32"/>
              </a:xfrm>
              <a:custGeom>
                <a:avLst/>
                <a:gdLst>
                  <a:gd name="T0" fmla="*/ 61 w 122"/>
                  <a:gd name="T1" fmla="*/ 115 h 115"/>
                  <a:gd name="T2" fmla="*/ 17 w 122"/>
                  <a:gd name="T3" fmla="*/ 92 h 115"/>
                  <a:gd name="T4" fmla="*/ 17 w 122"/>
                  <a:gd name="T5" fmla="*/ 91 h 115"/>
                  <a:gd name="T6" fmla="*/ 30 w 122"/>
                  <a:gd name="T7" fmla="*/ 16 h 115"/>
                  <a:gd name="T8" fmla="*/ 105 w 122"/>
                  <a:gd name="T9" fmla="*/ 30 h 115"/>
                  <a:gd name="T10" fmla="*/ 106 w 122"/>
                  <a:gd name="T11" fmla="*/ 31 h 115"/>
                  <a:gd name="T12" fmla="*/ 92 w 122"/>
                  <a:gd name="T13" fmla="*/ 106 h 115"/>
                  <a:gd name="T14" fmla="*/ 61 w 122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115">
                    <a:moveTo>
                      <a:pt x="61" y="115"/>
                    </a:moveTo>
                    <a:cubicBezTo>
                      <a:pt x="44" y="115"/>
                      <a:pt x="28" y="107"/>
                      <a:pt x="17" y="92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0" y="66"/>
                      <a:pt x="6" y="33"/>
                      <a:pt x="30" y="16"/>
                    </a:cubicBezTo>
                    <a:cubicBezTo>
                      <a:pt x="55" y="0"/>
                      <a:pt x="88" y="6"/>
                      <a:pt x="105" y="30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22" y="56"/>
                      <a:pt x="116" y="89"/>
                      <a:pt x="92" y="106"/>
                    </a:cubicBezTo>
                    <a:cubicBezTo>
                      <a:pt x="82" y="112"/>
                      <a:pt x="72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20">
                <a:extLst>
                  <a:ext uri="{FF2B5EF4-FFF2-40B4-BE49-F238E27FC236}">
                    <a16:creationId xmlns:a16="http://schemas.microsoft.com/office/drawing/2014/main" id="{BBDAB363-6649-43DA-9976-AF424B469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160"/>
                <a:ext cx="42" cy="39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3 h 143"/>
                  <a:gd name="T6" fmla="*/ 24 w 151"/>
                  <a:gd name="T7" fmla="*/ 32 h 143"/>
                  <a:gd name="T8" fmla="*/ 119 w 151"/>
                  <a:gd name="T9" fmla="*/ 23 h 143"/>
                  <a:gd name="T10" fmla="*/ 128 w 151"/>
                  <a:gd name="T11" fmla="*/ 118 h 143"/>
                  <a:gd name="T12" fmla="*/ 127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48" y="3"/>
                      <a:pt x="90" y="0"/>
                      <a:pt x="119" y="23"/>
                    </a:cubicBezTo>
                    <a:cubicBezTo>
                      <a:pt x="147" y="47"/>
                      <a:pt x="151" y="89"/>
                      <a:pt x="128" y="118"/>
                    </a:cubicBezTo>
                    <a:cubicBezTo>
                      <a:pt x="127" y="119"/>
                      <a:pt x="127" y="119"/>
                      <a:pt x="127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21">
                <a:extLst>
                  <a:ext uri="{FF2B5EF4-FFF2-40B4-BE49-F238E27FC236}">
                    <a16:creationId xmlns:a16="http://schemas.microsoft.com/office/drawing/2014/main" id="{D6336F58-C837-44AD-9B17-72534154F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2106"/>
                <a:ext cx="39" cy="36"/>
              </a:xfrm>
              <a:custGeom>
                <a:avLst/>
                <a:gdLst>
                  <a:gd name="T0" fmla="*/ 71 w 140"/>
                  <a:gd name="T1" fmla="*/ 132 h 132"/>
                  <a:gd name="T2" fmla="*/ 20 w 140"/>
                  <a:gd name="T3" fmla="*/ 106 h 132"/>
                  <a:gd name="T4" fmla="*/ 19 w 140"/>
                  <a:gd name="T5" fmla="*/ 104 h 132"/>
                  <a:gd name="T6" fmla="*/ 35 w 140"/>
                  <a:gd name="T7" fmla="*/ 19 h 132"/>
                  <a:gd name="T8" fmla="*/ 120 w 140"/>
                  <a:gd name="T9" fmla="*/ 35 h 132"/>
                  <a:gd name="T10" fmla="*/ 121 w 140"/>
                  <a:gd name="T11" fmla="*/ 36 h 132"/>
                  <a:gd name="T12" fmla="*/ 105 w 140"/>
                  <a:gd name="T13" fmla="*/ 121 h 132"/>
                  <a:gd name="T14" fmla="*/ 71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1" y="132"/>
                    </a:moveTo>
                    <a:cubicBezTo>
                      <a:pt x="51" y="132"/>
                      <a:pt x="32" y="123"/>
                      <a:pt x="20" y="106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0" y="77"/>
                      <a:pt x="7" y="38"/>
                      <a:pt x="35" y="19"/>
                    </a:cubicBezTo>
                    <a:cubicBezTo>
                      <a:pt x="63" y="0"/>
                      <a:pt x="101" y="7"/>
                      <a:pt x="120" y="35"/>
                    </a:cubicBezTo>
                    <a:cubicBezTo>
                      <a:pt x="121" y="36"/>
                      <a:pt x="121" y="36"/>
                      <a:pt x="121" y="36"/>
                    </a:cubicBezTo>
                    <a:cubicBezTo>
                      <a:pt x="140" y="64"/>
                      <a:pt x="133" y="102"/>
                      <a:pt x="105" y="121"/>
                    </a:cubicBezTo>
                    <a:cubicBezTo>
                      <a:pt x="95" y="129"/>
                      <a:pt x="83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22">
                <a:extLst>
                  <a:ext uri="{FF2B5EF4-FFF2-40B4-BE49-F238E27FC236}">
                    <a16:creationId xmlns:a16="http://schemas.microsoft.com/office/drawing/2014/main" id="{E0FCF6A4-6427-4F7E-AECC-BFEFF4F66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068"/>
                <a:ext cx="27" cy="25"/>
              </a:xfrm>
              <a:custGeom>
                <a:avLst/>
                <a:gdLst>
                  <a:gd name="T0" fmla="*/ 48 w 96"/>
                  <a:gd name="T1" fmla="*/ 91 h 91"/>
                  <a:gd name="T2" fmla="*/ 34 w 96"/>
                  <a:gd name="T3" fmla="*/ 88 h 91"/>
                  <a:gd name="T4" fmla="*/ 8 w 96"/>
                  <a:gd name="T5" fmla="*/ 35 h 91"/>
                  <a:gd name="T6" fmla="*/ 8 w 96"/>
                  <a:gd name="T7" fmla="*/ 34 h 91"/>
                  <a:gd name="T8" fmla="*/ 62 w 96"/>
                  <a:gd name="T9" fmla="*/ 7 h 91"/>
                  <a:gd name="T10" fmla="*/ 88 w 96"/>
                  <a:gd name="T11" fmla="*/ 61 h 91"/>
                  <a:gd name="T12" fmla="*/ 88 w 96"/>
                  <a:gd name="T13" fmla="*/ 62 h 91"/>
                  <a:gd name="T14" fmla="*/ 48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8" y="91"/>
                    </a:moveTo>
                    <a:cubicBezTo>
                      <a:pt x="43" y="91"/>
                      <a:pt x="39" y="90"/>
                      <a:pt x="34" y="88"/>
                    </a:cubicBezTo>
                    <a:cubicBezTo>
                      <a:pt x="12" y="81"/>
                      <a:pt x="0" y="57"/>
                      <a:pt x="8" y="35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5" y="12"/>
                      <a:pt x="39" y="0"/>
                      <a:pt x="62" y="7"/>
                    </a:cubicBezTo>
                    <a:cubicBezTo>
                      <a:pt x="84" y="15"/>
                      <a:pt x="96" y="39"/>
                      <a:pt x="88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82" y="79"/>
                      <a:pt x="66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23">
                <a:extLst>
                  <a:ext uri="{FF2B5EF4-FFF2-40B4-BE49-F238E27FC236}">
                    <a16:creationId xmlns:a16="http://schemas.microsoft.com/office/drawing/2014/main" id="{60386238-2238-4145-BF19-6F239EE6A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2002"/>
                <a:ext cx="44" cy="42"/>
              </a:xfrm>
              <a:custGeom>
                <a:avLst/>
                <a:gdLst>
                  <a:gd name="T0" fmla="*/ 79 w 158"/>
                  <a:gd name="T1" fmla="*/ 152 h 152"/>
                  <a:gd name="T2" fmla="*/ 10 w 158"/>
                  <a:gd name="T3" fmla="*/ 96 h 152"/>
                  <a:gd name="T4" fmla="*/ 9 w 158"/>
                  <a:gd name="T5" fmla="*/ 95 h 152"/>
                  <a:gd name="T6" fmla="*/ 63 w 158"/>
                  <a:gd name="T7" fmla="*/ 9 h 152"/>
                  <a:gd name="T8" fmla="*/ 149 w 158"/>
                  <a:gd name="T9" fmla="*/ 62 h 152"/>
                  <a:gd name="T10" fmla="*/ 149 w 158"/>
                  <a:gd name="T11" fmla="*/ 64 h 152"/>
                  <a:gd name="T12" fmla="*/ 96 w 158"/>
                  <a:gd name="T13" fmla="*/ 150 h 152"/>
                  <a:gd name="T14" fmla="*/ 79 w 158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2">
                    <a:moveTo>
                      <a:pt x="79" y="152"/>
                    </a:moveTo>
                    <a:cubicBezTo>
                      <a:pt x="47" y="152"/>
                      <a:pt x="18" y="130"/>
                      <a:pt x="10" y="96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0" y="56"/>
                      <a:pt x="24" y="18"/>
                      <a:pt x="63" y="9"/>
                    </a:cubicBezTo>
                    <a:cubicBezTo>
                      <a:pt x="101" y="0"/>
                      <a:pt x="140" y="24"/>
                      <a:pt x="149" y="62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58" y="102"/>
                      <a:pt x="134" y="141"/>
                      <a:pt x="96" y="150"/>
                    </a:cubicBezTo>
                    <a:cubicBezTo>
                      <a:pt x="90" y="151"/>
                      <a:pt x="85" y="152"/>
                      <a:pt x="79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24">
                <a:extLst>
                  <a:ext uri="{FF2B5EF4-FFF2-40B4-BE49-F238E27FC236}">
                    <a16:creationId xmlns:a16="http://schemas.microsoft.com/office/drawing/2014/main" id="{DD6C31D4-DBFE-4D43-AA5D-1B5115443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967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35 w 98"/>
                  <a:gd name="T3" fmla="*/ 90 h 92"/>
                  <a:gd name="T4" fmla="*/ 8 w 98"/>
                  <a:gd name="T5" fmla="*/ 36 h 92"/>
                  <a:gd name="T6" fmla="*/ 8 w 98"/>
                  <a:gd name="T7" fmla="*/ 35 h 92"/>
                  <a:gd name="T8" fmla="*/ 63 w 98"/>
                  <a:gd name="T9" fmla="*/ 8 h 92"/>
                  <a:gd name="T10" fmla="*/ 90 w 98"/>
                  <a:gd name="T11" fmla="*/ 62 h 92"/>
                  <a:gd name="T12" fmla="*/ 90 w 98"/>
                  <a:gd name="T13" fmla="*/ 63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44" y="92"/>
                      <a:pt x="40" y="92"/>
                      <a:pt x="35" y="90"/>
                    </a:cubicBezTo>
                    <a:cubicBezTo>
                      <a:pt x="13" y="83"/>
                      <a:pt x="0" y="58"/>
                      <a:pt x="8" y="36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16" y="12"/>
                      <a:pt x="40" y="0"/>
                      <a:pt x="63" y="8"/>
                    </a:cubicBezTo>
                    <a:cubicBezTo>
                      <a:pt x="85" y="15"/>
                      <a:pt x="98" y="39"/>
                      <a:pt x="90" y="62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4" y="81"/>
                      <a:pt x="67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25">
                <a:extLst>
                  <a:ext uri="{FF2B5EF4-FFF2-40B4-BE49-F238E27FC236}">
                    <a16:creationId xmlns:a16="http://schemas.microsoft.com/office/drawing/2014/main" id="{F4517EE8-4903-4C39-9681-0C50C71D1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1900"/>
                <a:ext cx="41" cy="39"/>
              </a:xfrm>
              <a:custGeom>
                <a:avLst/>
                <a:gdLst>
                  <a:gd name="T0" fmla="*/ 75 w 149"/>
                  <a:gd name="T1" fmla="*/ 143 h 143"/>
                  <a:gd name="T2" fmla="*/ 9 w 149"/>
                  <a:gd name="T3" fmla="*/ 91 h 143"/>
                  <a:gd name="T4" fmla="*/ 9 w 149"/>
                  <a:gd name="T5" fmla="*/ 89 h 143"/>
                  <a:gd name="T6" fmla="*/ 59 w 149"/>
                  <a:gd name="T7" fmla="*/ 8 h 143"/>
                  <a:gd name="T8" fmla="*/ 140 w 149"/>
                  <a:gd name="T9" fmla="*/ 59 h 143"/>
                  <a:gd name="T10" fmla="*/ 140 w 149"/>
                  <a:gd name="T11" fmla="*/ 60 h 143"/>
                  <a:gd name="T12" fmla="*/ 90 w 149"/>
                  <a:gd name="T13" fmla="*/ 141 h 143"/>
                  <a:gd name="T14" fmla="*/ 75 w 149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3">
                    <a:moveTo>
                      <a:pt x="75" y="143"/>
                    </a:moveTo>
                    <a:cubicBezTo>
                      <a:pt x="44" y="143"/>
                      <a:pt x="16" y="122"/>
                      <a:pt x="9" y="91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0" y="53"/>
                      <a:pt x="23" y="17"/>
                      <a:pt x="59" y="8"/>
                    </a:cubicBezTo>
                    <a:cubicBezTo>
                      <a:pt x="95" y="0"/>
                      <a:pt x="132" y="22"/>
                      <a:pt x="140" y="59"/>
                    </a:cubicBezTo>
                    <a:cubicBezTo>
                      <a:pt x="140" y="60"/>
                      <a:pt x="140" y="60"/>
                      <a:pt x="140" y="60"/>
                    </a:cubicBezTo>
                    <a:cubicBezTo>
                      <a:pt x="149" y="96"/>
                      <a:pt x="126" y="133"/>
                      <a:pt x="90" y="141"/>
                    </a:cubicBezTo>
                    <a:cubicBezTo>
                      <a:pt x="85" y="142"/>
                      <a:pt x="8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26">
                <a:extLst>
                  <a:ext uri="{FF2B5EF4-FFF2-40B4-BE49-F238E27FC236}">
                    <a16:creationId xmlns:a16="http://schemas.microsoft.com/office/drawing/2014/main" id="{731EF562-AF2B-4361-A6A5-77D2EFAE5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1858"/>
                <a:ext cx="40" cy="39"/>
              </a:xfrm>
              <a:custGeom>
                <a:avLst/>
                <a:gdLst>
                  <a:gd name="T0" fmla="*/ 72 w 143"/>
                  <a:gd name="T1" fmla="*/ 144 h 144"/>
                  <a:gd name="T2" fmla="*/ 2 w 143"/>
                  <a:gd name="T3" fmla="*/ 77 h 144"/>
                  <a:gd name="T4" fmla="*/ 2 w 143"/>
                  <a:gd name="T5" fmla="*/ 75 h 144"/>
                  <a:gd name="T6" fmla="*/ 68 w 143"/>
                  <a:gd name="T7" fmla="*/ 2 h 144"/>
                  <a:gd name="T8" fmla="*/ 142 w 143"/>
                  <a:gd name="T9" fmla="*/ 69 h 144"/>
                  <a:gd name="T10" fmla="*/ 142 w 143"/>
                  <a:gd name="T11" fmla="*/ 70 h 144"/>
                  <a:gd name="T12" fmla="*/ 75 w 143"/>
                  <a:gd name="T13" fmla="*/ 144 h 144"/>
                  <a:gd name="T14" fmla="*/ 72 w 14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4">
                    <a:moveTo>
                      <a:pt x="72" y="144"/>
                    </a:moveTo>
                    <a:cubicBezTo>
                      <a:pt x="35" y="144"/>
                      <a:pt x="4" y="114"/>
                      <a:pt x="2" y="77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0" y="37"/>
                      <a:pt x="30" y="4"/>
                      <a:pt x="68" y="2"/>
                    </a:cubicBezTo>
                    <a:cubicBezTo>
                      <a:pt x="107" y="0"/>
                      <a:pt x="140" y="30"/>
                      <a:pt x="142" y="69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3" y="109"/>
                      <a:pt x="114" y="142"/>
                      <a:pt x="75" y="144"/>
                    </a:cubicBezTo>
                    <a:cubicBezTo>
                      <a:pt x="74" y="144"/>
                      <a:pt x="73" y="144"/>
                      <a:pt x="72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27">
                <a:extLst>
                  <a:ext uri="{FF2B5EF4-FFF2-40B4-BE49-F238E27FC236}">
                    <a16:creationId xmlns:a16="http://schemas.microsoft.com/office/drawing/2014/main" id="{A7952895-F54D-4F61-8D02-59EE6318A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1800"/>
                <a:ext cx="33" cy="32"/>
              </a:xfrm>
              <a:custGeom>
                <a:avLst/>
                <a:gdLst>
                  <a:gd name="T0" fmla="*/ 60 w 119"/>
                  <a:gd name="T1" fmla="*/ 116 h 116"/>
                  <a:gd name="T2" fmla="*/ 52 w 119"/>
                  <a:gd name="T3" fmla="*/ 115 h 116"/>
                  <a:gd name="T4" fmla="*/ 4 w 119"/>
                  <a:gd name="T5" fmla="*/ 53 h 116"/>
                  <a:gd name="T6" fmla="*/ 5 w 119"/>
                  <a:gd name="T7" fmla="*/ 51 h 116"/>
                  <a:gd name="T8" fmla="*/ 68 w 119"/>
                  <a:gd name="T9" fmla="*/ 4 h 116"/>
                  <a:gd name="T10" fmla="*/ 115 w 119"/>
                  <a:gd name="T11" fmla="*/ 67 h 116"/>
                  <a:gd name="T12" fmla="*/ 115 w 119"/>
                  <a:gd name="T13" fmla="*/ 68 h 116"/>
                  <a:gd name="T14" fmla="*/ 60 w 119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6">
                    <a:moveTo>
                      <a:pt x="60" y="116"/>
                    </a:moveTo>
                    <a:cubicBezTo>
                      <a:pt x="57" y="116"/>
                      <a:pt x="54" y="116"/>
                      <a:pt x="52" y="115"/>
                    </a:cubicBezTo>
                    <a:cubicBezTo>
                      <a:pt x="21" y="111"/>
                      <a:pt x="0" y="83"/>
                      <a:pt x="4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21"/>
                      <a:pt x="37" y="0"/>
                      <a:pt x="68" y="4"/>
                    </a:cubicBezTo>
                    <a:cubicBezTo>
                      <a:pt x="98" y="8"/>
                      <a:pt x="119" y="37"/>
                      <a:pt x="115" y="67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1" y="96"/>
                      <a:pt x="87" y="116"/>
                      <a:pt x="60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28">
                <a:extLst>
                  <a:ext uri="{FF2B5EF4-FFF2-40B4-BE49-F238E27FC236}">
                    <a16:creationId xmlns:a16="http://schemas.microsoft.com/office/drawing/2014/main" id="{1263245B-C8FA-4DDC-8EA5-897062FAB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1752"/>
                <a:ext cx="39" cy="39"/>
              </a:xfrm>
              <a:custGeom>
                <a:avLst/>
                <a:gdLst>
                  <a:gd name="T0" fmla="*/ 70 w 140"/>
                  <a:gd name="T1" fmla="*/ 141 h 141"/>
                  <a:gd name="T2" fmla="*/ 2 w 140"/>
                  <a:gd name="T3" fmla="*/ 76 h 141"/>
                  <a:gd name="T4" fmla="*/ 1 w 140"/>
                  <a:gd name="T5" fmla="*/ 74 h 141"/>
                  <a:gd name="T6" fmla="*/ 67 w 140"/>
                  <a:gd name="T7" fmla="*/ 2 h 141"/>
                  <a:gd name="T8" fmla="*/ 138 w 140"/>
                  <a:gd name="T9" fmla="*/ 68 h 141"/>
                  <a:gd name="T10" fmla="*/ 139 w 140"/>
                  <a:gd name="T11" fmla="*/ 69 h 141"/>
                  <a:gd name="T12" fmla="*/ 73 w 140"/>
                  <a:gd name="T13" fmla="*/ 141 h 141"/>
                  <a:gd name="T14" fmla="*/ 70 w 140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1">
                    <a:moveTo>
                      <a:pt x="70" y="141"/>
                    </a:moveTo>
                    <a:cubicBezTo>
                      <a:pt x="34" y="141"/>
                      <a:pt x="3" y="112"/>
                      <a:pt x="2" y="76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36"/>
                      <a:pt x="29" y="4"/>
                      <a:pt x="67" y="2"/>
                    </a:cubicBezTo>
                    <a:cubicBezTo>
                      <a:pt x="105" y="0"/>
                      <a:pt x="137" y="30"/>
                      <a:pt x="138" y="68"/>
                    </a:cubicBezTo>
                    <a:cubicBezTo>
                      <a:pt x="139" y="69"/>
                      <a:pt x="139" y="69"/>
                      <a:pt x="139" y="69"/>
                    </a:cubicBezTo>
                    <a:cubicBezTo>
                      <a:pt x="140" y="107"/>
                      <a:pt x="111" y="139"/>
                      <a:pt x="73" y="141"/>
                    </a:cubicBezTo>
                    <a:cubicBezTo>
                      <a:pt x="72" y="141"/>
                      <a:pt x="71" y="141"/>
                      <a:pt x="70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29">
                <a:extLst>
                  <a:ext uri="{FF2B5EF4-FFF2-40B4-BE49-F238E27FC236}">
                    <a16:creationId xmlns:a16="http://schemas.microsoft.com/office/drawing/2014/main" id="{536964E7-60A2-4DCF-AF45-088D6DC15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694"/>
                <a:ext cx="35" cy="34"/>
              </a:xfrm>
              <a:custGeom>
                <a:avLst/>
                <a:gdLst>
                  <a:gd name="T0" fmla="*/ 64 w 127"/>
                  <a:gd name="T1" fmla="*/ 124 h 124"/>
                  <a:gd name="T2" fmla="*/ 56 w 127"/>
                  <a:gd name="T3" fmla="*/ 123 h 124"/>
                  <a:gd name="T4" fmla="*/ 5 w 127"/>
                  <a:gd name="T5" fmla="*/ 56 h 124"/>
                  <a:gd name="T6" fmla="*/ 5 w 127"/>
                  <a:gd name="T7" fmla="*/ 55 h 124"/>
                  <a:gd name="T8" fmla="*/ 72 w 127"/>
                  <a:gd name="T9" fmla="*/ 4 h 124"/>
                  <a:gd name="T10" fmla="*/ 123 w 127"/>
                  <a:gd name="T11" fmla="*/ 71 h 124"/>
                  <a:gd name="T12" fmla="*/ 122 w 127"/>
                  <a:gd name="T13" fmla="*/ 73 h 124"/>
                  <a:gd name="T14" fmla="*/ 64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4" y="124"/>
                    </a:moveTo>
                    <a:cubicBezTo>
                      <a:pt x="61" y="124"/>
                      <a:pt x="58" y="124"/>
                      <a:pt x="56" y="123"/>
                    </a:cubicBezTo>
                    <a:cubicBezTo>
                      <a:pt x="23" y="119"/>
                      <a:pt x="0" y="89"/>
                      <a:pt x="5" y="56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10" y="22"/>
                      <a:pt x="40" y="0"/>
                      <a:pt x="72" y="4"/>
                    </a:cubicBezTo>
                    <a:cubicBezTo>
                      <a:pt x="104" y="9"/>
                      <a:pt x="127" y="39"/>
                      <a:pt x="123" y="71"/>
                    </a:cubicBezTo>
                    <a:cubicBezTo>
                      <a:pt x="122" y="73"/>
                      <a:pt x="122" y="73"/>
                      <a:pt x="122" y="73"/>
                    </a:cubicBezTo>
                    <a:cubicBezTo>
                      <a:pt x="118" y="102"/>
                      <a:pt x="93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30">
                <a:extLst>
                  <a:ext uri="{FF2B5EF4-FFF2-40B4-BE49-F238E27FC236}">
                    <a16:creationId xmlns:a16="http://schemas.microsoft.com/office/drawing/2014/main" id="{B3BD457D-7DB5-490B-8CFD-C32CEA233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646"/>
                <a:ext cx="39" cy="39"/>
              </a:xfrm>
              <a:custGeom>
                <a:avLst/>
                <a:gdLst>
                  <a:gd name="T0" fmla="*/ 71 w 142"/>
                  <a:gd name="T1" fmla="*/ 142 h 142"/>
                  <a:gd name="T2" fmla="*/ 2 w 142"/>
                  <a:gd name="T3" fmla="*/ 76 h 142"/>
                  <a:gd name="T4" fmla="*/ 2 w 142"/>
                  <a:gd name="T5" fmla="*/ 74 h 142"/>
                  <a:gd name="T6" fmla="*/ 68 w 142"/>
                  <a:gd name="T7" fmla="*/ 2 h 142"/>
                  <a:gd name="T8" fmla="*/ 141 w 142"/>
                  <a:gd name="T9" fmla="*/ 68 h 142"/>
                  <a:gd name="T10" fmla="*/ 141 w 142"/>
                  <a:gd name="T11" fmla="*/ 70 h 142"/>
                  <a:gd name="T12" fmla="*/ 74 w 142"/>
                  <a:gd name="T13" fmla="*/ 142 h 142"/>
                  <a:gd name="T14" fmla="*/ 71 w 142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42">
                    <a:moveTo>
                      <a:pt x="71" y="142"/>
                    </a:moveTo>
                    <a:cubicBezTo>
                      <a:pt x="34" y="142"/>
                      <a:pt x="4" y="113"/>
                      <a:pt x="2" y="76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0" y="36"/>
                      <a:pt x="30" y="4"/>
                      <a:pt x="68" y="2"/>
                    </a:cubicBezTo>
                    <a:cubicBezTo>
                      <a:pt x="107" y="0"/>
                      <a:pt x="139" y="30"/>
                      <a:pt x="141" y="68"/>
                    </a:cubicBezTo>
                    <a:cubicBezTo>
                      <a:pt x="141" y="70"/>
                      <a:pt x="141" y="70"/>
                      <a:pt x="141" y="70"/>
                    </a:cubicBezTo>
                    <a:cubicBezTo>
                      <a:pt x="142" y="108"/>
                      <a:pt x="113" y="141"/>
                      <a:pt x="74" y="142"/>
                    </a:cubicBezTo>
                    <a:cubicBezTo>
                      <a:pt x="73" y="142"/>
                      <a:pt x="72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31">
                <a:extLst>
                  <a:ext uri="{FF2B5EF4-FFF2-40B4-BE49-F238E27FC236}">
                    <a16:creationId xmlns:a16="http://schemas.microsoft.com/office/drawing/2014/main" id="{9A2A91D9-AD65-4496-9458-C4FEEB832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1586"/>
                <a:ext cx="41" cy="40"/>
              </a:xfrm>
              <a:custGeom>
                <a:avLst/>
                <a:gdLst>
                  <a:gd name="T0" fmla="*/ 73 w 146"/>
                  <a:gd name="T1" fmla="*/ 143 h 143"/>
                  <a:gd name="T2" fmla="*/ 63 w 146"/>
                  <a:gd name="T3" fmla="*/ 142 h 143"/>
                  <a:gd name="T4" fmla="*/ 5 w 146"/>
                  <a:gd name="T5" fmla="*/ 65 h 143"/>
                  <a:gd name="T6" fmla="*/ 5 w 146"/>
                  <a:gd name="T7" fmla="*/ 63 h 143"/>
                  <a:gd name="T8" fmla="*/ 82 w 146"/>
                  <a:gd name="T9" fmla="*/ 5 h 143"/>
                  <a:gd name="T10" fmla="*/ 141 w 146"/>
                  <a:gd name="T11" fmla="*/ 82 h 143"/>
                  <a:gd name="T12" fmla="*/ 141 w 146"/>
                  <a:gd name="T13" fmla="*/ 84 h 143"/>
                  <a:gd name="T14" fmla="*/ 73 w 146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3">
                    <a:moveTo>
                      <a:pt x="73" y="143"/>
                    </a:moveTo>
                    <a:cubicBezTo>
                      <a:pt x="70" y="143"/>
                      <a:pt x="66" y="143"/>
                      <a:pt x="63" y="142"/>
                    </a:cubicBezTo>
                    <a:cubicBezTo>
                      <a:pt x="26" y="137"/>
                      <a:pt x="0" y="103"/>
                      <a:pt x="5" y="65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10" y="26"/>
                      <a:pt x="45" y="0"/>
                      <a:pt x="82" y="5"/>
                    </a:cubicBezTo>
                    <a:cubicBezTo>
                      <a:pt x="120" y="10"/>
                      <a:pt x="146" y="45"/>
                      <a:pt x="141" y="82"/>
                    </a:cubicBezTo>
                    <a:cubicBezTo>
                      <a:pt x="141" y="84"/>
                      <a:pt x="141" y="84"/>
                      <a:pt x="141" y="84"/>
                    </a:cubicBezTo>
                    <a:cubicBezTo>
                      <a:pt x="136" y="118"/>
                      <a:pt x="107" y="143"/>
                      <a:pt x="7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32">
                <a:extLst>
                  <a:ext uri="{FF2B5EF4-FFF2-40B4-BE49-F238E27FC236}">
                    <a16:creationId xmlns:a16="http://schemas.microsoft.com/office/drawing/2014/main" id="{B60B4392-4066-4812-AEF7-76A8A7B6E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1545"/>
                <a:ext cx="44" cy="42"/>
              </a:xfrm>
              <a:custGeom>
                <a:avLst/>
                <a:gdLst>
                  <a:gd name="T0" fmla="*/ 81 w 161"/>
                  <a:gd name="T1" fmla="*/ 153 h 153"/>
                  <a:gd name="T2" fmla="*/ 16 w 161"/>
                  <a:gd name="T3" fmla="*/ 111 h 153"/>
                  <a:gd name="T4" fmla="*/ 16 w 161"/>
                  <a:gd name="T5" fmla="*/ 109 h 153"/>
                  <a:gd name="T6" fmla="*/ 52 w 161"/>
                  <a:gd name="T7" fmla="*/ 16 h 153"/>
                  <a:gd name="T8" fmla="*/ 145 w 161"/>
                  <a:gd name="T9" fmla="*/ 52 h 153"/>
                  <a:gd name="T10" fmla="*/ 146 w 161"/>
                  <a:gd name="T11" fmla="*/ 53 h 153"/>
                  <a:gd name="T12" fmla="*/ 110 w 161"/>
                  <a:gd name="T13" fmla="*/ 147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54" y="153"/>
                      <a:pt x="28" y="137"/>
                      <a:pt x="16" y="111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0" y="73"/>
                      <a:pt x="16" y="31"/>
                      <a:pt x="52" y="16"/>
                    </a:cubicBezTo>
                    <a:cubicBezTo>
                      <a:pt x="87" y="0"/>
                      <a:pt x="129" y="16"/>
                      <a:pt x="145" y="52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61" y="89"/>
                      <a:pt x="145" y="131"/>
                      <a:pt x="110" y="147"/>
                    </a:cubicBezTo>
                    <a:cubicBezTo>
                      <a:pt x="100" y="151"/>
                      <a:pt x="91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33">
                <a:extLst>
                  <a:ext uri="{FF2B5EF4-FFF2-40B4-BE49-F238E27FC236}">
                    <a16:creationId xmlns:a16="http://schemas.microsoft.com/office/drawing/2014/main" id="{C7925440-CC89-48EF-B287-15DCFB4E9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1491"/>
                <a:ext cx="41" cy="38"/>
              </a:xfrm>
              <a:custGeom>
                <a:avLst/>
                <a:gdLst>
                  <a:gd name="T0" fmla="*/ 73 w 147"/>
                  <a:gd name="T1" fmla="*/ 138 h 138"/>
                  <a:gd name="T2" fmla="*/ 42 w 147"/>
                  <a:gd name="T3" fmla="*/ 130 h 138"/>
                  <a:gd name="T4" fmla="*/ 17 w 147"/>
                  <a:gd name="T5" fmla="*/ 43 h 138"/>
                  <a:gd name="T6" fmla="*/ 18 w 147"/>
                  <a:gd name="T7" fmla="*/ 42 h 138"/>
                  <a:gd name="T8" fmla="*/ 105 w 147"/>
                  <a:gd name="T9" fmla="*/ 17 h 138"/>
                  <a:gd name="T10" fmla="*/ 129 w 147"/>
                  <a:gd name="T11" fmla="*/ 104 h 138"/>
                  <a:gd name="T12" fmla="*/ 129 w 147"/>
                  <a:gd name="T13" fmla="*/ 105 h 138"/>
                  <a:gd name="T14" fmla="*/ 73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3" y="138"/>
                    </a:moveTo>
                    <a:cubicBezTo>
                      <a:pt x="62" y="138"/>
                      <a:pt x="52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5" y="17"/>
                    </a:cubicBezTo>
                    <a:cubicBezTo>
                      <a:pt x="135" y="34"/>
                      <a:pt x="147" y="73"/>
                      <a:pt x="129" y="104"/>
                    </a:cubicBezTo>
                    <a:cubicBezTo>
                      <a:pt x="129" y="105"/>
                      <a:pt x="129" y="105"/>
                      <a:pt x="129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34">
                <a:extLst>
                  <a:ext uri="{FF2B5EF4-FFF2-40B4-BE49-F238E27FC236}">
                    <a16:creationId xmlns:a16="http://schemas.microsoft.com/office/drawing/2014/main" id="{B311365F-281C-4074-9695-73BFEEDC8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457"/>
                <a:ext cx="28" cy="26"/>
              </a:xfrm>
              <a:custGeom>
                <a:avLst/>
                <a:gdLst>
                  <a:gd name="T0" fmla="*/ 50 w 99"/>
                  <a:gd name="T1" fmla="*/ 94 h 94"/>
                  <a:gd name="T2" fmla="*/ 10 w 99"/>
                  <a:gd name="T3" fmla="*/ 68 h 94"/>
                  <a:gd name="T4" fmla="*/ 10 w 99"/>
                  <a:gd name="T5" fmla="*/ 67 h 94"/>
                  <a:gd name="T6" fmla="*/ 32 w 99"/>
                  <a:gd name="T7" fmla="*/ 10 h 94"/>
                  <a:gd name="T8" fmla="*/ 89 w 99"/>
                  <a:gd name="T9" fmla="*/ 32 h 94"/>
                  <a:gd name="T10" fmla="*/ 90 w 99"/>
                  <a:gd name="T11" fmla="*/ 33 h 94"/>
                  <a:gd name="T12" fmla="*/ 67 w 99"/>
                  <a:gd name="T13" fmla="*/ 90 h 94"/>
                  <a:gd name="T14" fmla="*/ 50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50" y="94"/>
                    </a:moveTo>
                    <a:cubicBezTo>
                      <a:pt x="33" y="94"/>
                      <a:pt x="17" y="84"/>
                      <a:pt x="10" y="68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0" y="45"/>
                      <a:pt x="10" y="20"/>
                      <a:pt x="32" y="10"/>
                    </a:cubicBezTo>
                    <a:cubicBezTo>
                      <a:pt x="54" y="0"/>
                      <a:pt x="80" y="10"/>
                      <a:pt x="89" y="32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9" y="55"/>
                      <a:pt x="89" y="80"/>
                      <a:pt x="67" y="90"/>
                    </a:cubicBezTo>
                    <a:cubicBezTo>
                      <a:pt x="62" y="93"/>
                      <a:pt x="56" y="94"/>
                      <a:pt x="50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35">
                <a:extLst>
                  <a:ext uri="{FF2B5EF4-FFF2-40B4-BE49-F238E27FC236}">
                    <a16:creationId xmlns:a16="http://schemas.microsoft.com/office/drawing/2014/main" id="{0342D44F-844C-46BF-A8C2-B47132E32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1406"/>
                <a:ext cx="25" cy="24"/>
              </a:xfrm>
              <a:custGeom>
                <a:avLst/>
                <a:gdLst>
                  <a:gd name="T0" fmla="*/ 45 w 90"/>
                  <a:gd name="T1" fmla="*/ 85 h 85"/>
                  <a:gd name="T2" fmla="*/ 26 w 90"/>
                  <a:gd name="T3" fmla="*/ 80 h 85"/>
                  <a:gd name="T4" fmla="*/ 10 w 90"/>
                  <a:gd name="T5" fmla="*/ 26 h 85"/>
                  <a:gd name="T6" fmla="*/ 11 w 90"/>
                  <a:gd name="T7" fmla="*/ 26 h 85"/>
                  <a:gd name="T8" fmla="*/ 64 w 90"/>
                  <a:gd name="T9" fmla="*/ 10 h 85"/>
                  <a:gd name="T10" fmla="*/ 80 w 90"/>
                  <a:gd name="T11" fmla="*/ 64 h 85"/>
                  <a:gd name="T12" fmla="*/ 79 w 90"/>
                  <a:gd name="T13" fmla="*/ 65 h 85"/>
                  <a:gd name="T14" fmla="*/ 45 w 90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5">
                    <a:moveTo>
                      <a:pt x="45" y="85"/>
                    </a:moveTo>
                    <a:cubicBezTo>
                      <a:pt x="38" y="85"/>
                      <a:pt x="32" y="83"/>
                      <a:pt x="26" y="80"/>
                    </a:cubicBezTo>
                    <a:cubicBezTo>
                      <a:pt x="7" y="69"/>
                      <a:pt x="0" y="45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22" y="7"/>
                      <a:pt x="45" y="0"/>
                      <a:pt x="64" y="10"/>
                    </a:cubicBezTo>
                    <a:cubicBezTo>
                      <a:pt x="83" y="21"/>
                      <a:pt x="90" y="45"/>
                      <a:pt x="80" y="64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2" y="78"/>
                      <a:pt x="59" y="85"/>
                      <a:pt x="45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36">
                <a:extLst>
                  <a:ext uri="{FF2B5EF4-FFF2-40B4-BE49-F238E27FC236}">
                    <a16:creationId xmlns:a16="http://schemas.microsoft.com/office/drawing/2014/main" id="{D858519A-A925-43E0-9285-FE681F0A8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1370"/>
                <a:ext cx="23" cy="22"/>
              </a:xfrm>
              <a:custGeom>
                <a:avLst/>
                <a:gdLst>
                  <a:gd name="T0" fmla="*/ 42 w 83"/>
                  <a:gd name="T1" fmla="*/ 79 h 79"/>
                  <a:gd name="T2" fmla="*/ 16 w 83"/>
                  <a:gd name="T3" fmla="*/ 68 h 79"/>
                  <a:gd name="T4" fmla="*/ 15 w 83"/>
                  <a:gd name="T5" fmla="*/ 67 h 79"/>
                  <a:gd name="T6" fmla="*/ 15 w 83"/>
                  <a:gd name="T7" fmla="*/ 14 h 79"/>
                  <a:gd name="T8" fmla="*/ 68 w 83"/>
                  <a:gd name="T9" fmla="*/ 14 h 79"/>
                  <a:gd name="T10" fmla="*/ 69 w 83"/>
                  <a:gd name="T11" fmla="*/ 15 h 79"/>
                  <a:gd name="T12" fmla="*/ 69 w 83"/>
                  <a:gd name="T13" fmla="*/ 68 h 79"/>
                  <a:gd name="T14" fmla="*/ 42 w 83"/>
                  <a:gd name="T15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79">
                    <a:moveTo>
                      <a:pt x="42" y="79"/>
                    </a:moveTo>
                    <a:cubicBezTo>
                      <a:pt x="33" y="79"/>
                      <a:pt x="23" y="75"/>
                      <a:pt x="16" y="68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4"/>
                    </a:cubicBezTo>
                    <a:cubicBezTo>
                      <a:pt x="30" y="0"/>
                      <a:pt x="53" y="0"/>
                      <a:pt x="68" y="14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83" y="29"/>
                      <a:pt x="83" y="53"/>
                      <a:pt x="69" y="68"/>
                    </a:cubicBezTo>
                    <a:cubicBezTo>
                      <a:pt x="61" y="75"/>
                      <a:pt x="52" y="79"/>
                      <a:pt x="42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37">
                <a:extLst>
                  <a:ext uri="{FF2B5EF4-FFF2-40B4-BE49-F238E27FC236}">
                    <a16:creationId xmlns:a16="http://schemas.microsoft.com/office/drawing/2014/main" id="{51BB8E9B-64BD-42CE-ACA5-E49051E55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1316"/>
                <a:ext cx="35" cy="33"/>
              </a:xfrm>
              <a:custGeom>
                <a:avLst/>
                <a:gdLst>
                  <a:gd name="T0" fmla="*/ 62 w 126"/>
                  <a:gd name="T1" fmla="*/ 119 h 119"/>
                  <a:gd name="T2" fmla="*/ 20 w 126"/>
                  <a:gd name="T3" fmla="*/ 98 h 119"/>
                  <a:gd name="T4" fmla="*/ 27 w 126"/>
                  <a:gd name="T5" fmla="*/ 20 h 119"/>
                  <a:gd name="T6" fmla="*/ 28 w 126"/>
                  <a:gd name="T7" fmla="*/ 19 h 119"/>
                  <a:gd name="T8" fmla="*/ 106 w 126"/>
                  <a:gd name="T9" fmla="*/ 27 h 119"/>
                  <a:gd name="T10" fmla="*/ 99 w 126"/>
                  <a:gd name="T11" fmla="*/ 105 h 119"/>
                  <a:gd name="T12" fmla="*/ 98 w 126"/>
                  <a:gd name="T13" fmla="*/ 106 h 119"/>
                  <a:gd name="T14" fmla="*/ 62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2" y="119"/>
                    </a:moveTo>
                    <a:cubicBezTo>
                      <a:pt x="46" y="119"/>
                      <a:pt x="31" y="112"/>
                      <a:pt x="20" y="98"/>
                    </a:cubicBezTo>
                    <a:cubicBezTo>
                      <a:pt x="0" y="75"/>
                      <a:pt x="3" y="40"/>
                      <a:pt x="27" y="20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51" y="0"/>
                      <a:pt x="87" y="3"/>
                      <a:pt x="106" y="27"/>
                    </a:cubicBezTo>
                    <a:cubicBezTo>
                      <a:pt x="126" y="50"/>
                      <a:pt x="123" y="85"/>
                      <a:pt x="99" y="105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88" y="114"/>
                      <a:pt x="75" y="119"/>
                      <a:pt x="62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38">
                <a:extLst>
                  <a:ext uri="{FF2B5EF4-FFF2-40B4-BE49-F238E27FC236}">
                    <a16:creationId xmlns:a16="http://schemas.microsoft.com/office/drawing/2014/main" id="{E64A55AF-7FB2-4CA5-8095-2226600C1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290"/>
                <a:ext cx="32" cy="30"/>
              </a:xfrm>
              <a:custGeom>
                <a:avLst/>
                <a:gdLst>
                  <a:gd name="T0" fmla="*/ 57 w 113"/>
                  <a:gd name="T1" fmla="*/ 108 h 108"/>
                  <a:gd name="T2" fmla="*/ 21 w 113"/>
                  <a:gd name="T3" fmla="*/ 93 h 108"/>
                  <a:gd name="T4" fmla="*/ 20 w 113"/>
                  <a:gd name="T5" fmla="*/ 92 h 108"/>
                  <a:gd name="T6" fmla="*/ 20 w 113"/>
                  <a:gd name="T7" fmla="*/ 20 h 108"/>
                  <a:gd name="T8" fmla="*/ 92 w 113"/>
                  <a:gd name="T9" fmla="*/ 20 h 108"/>
                  <a:gd name="T10" fmla="*/ 93 w 113"/>
                  <a:gd name="T11" fmla="*/ 21 h 108"/>
                  <a:gd name="T12" fmla="*/ 93 w 113"/>
                  <a:gd name="T13" fmla="*/ 93 h 108"/>
                  <a:gd name="T14" fmla="*/ 57 w 113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8">
                    <a:moveTo>
                      <a:pt x="57" y="108"/>
                    </a:moveTo>
                    <a:cubicBezTo>
                      <a:pt x="44" y="108"/>
                      <a:pt x="31" y="103"/>
                      <a:pt x="21" y="93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0" y="72"/>
                      <a:pt x="0" y="40"/>
                      <a:pt x="20" y="20"/>
                    </a:cubicBezTo>
                    <a:cubicBezTo>
                      <a:pt x="40" y="0"/>
                      <a:pt x="72" y="0"/>
                      <a:pt x="92" y="20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113" y="41"/>
                      <a:pt x="113" y="73"/>
                      <a:pt x="93" y="93"/>
                    </a:cubicBezTo>
                    <a:cubicBezTo>
                      <a:pt x="83" y="103"/>
                      <a:pt x="70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39">
                <a:extLst>
                  <a:ext uri="{FF2B5EF4-FFF2-40B4-BE49-F238E27FC236}">
                    <a16:creationId xmlns:a16="http://schemas.microsoft.com/office/drawing/2014/main" id="{8CD34829-3475-47E4-AEE9-A9ED5C7FD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1243"/>
                <a:ext cx="45" cy="43"/>
              </a:xfrm>
              <a:custGeom>
                <a:avLst/>
                <a:gdLst>
                  <a:gd name="T0" fmla="*/ 82 w 164"/>
                  <a:gd name="T1" fmla="*/ 154 h 154"/>
                  <a:gd name="T2" fmla="*/ 26 w 164"/>
                  <a:gd name="T3" fmla="*/ 128 h 154"/>
                  <a:gd name="T4" fmla="*/ 35 w 164"/>
                  <a:gd name="T5" fmla="*/ 26 h 154"/>
                  <a:gd name="T6" fmla="*/ 37 w 164"/>
                  <a:gd name="T7" fmla="*/ 25 h 154"/>
                  <a:gd name="T8" fmla="*/ 139 w 164"/>
                  <a:gd name="T9" fmla="*/ 35 h 154"/>
                  <a:gd name="T10" fmla="*/ 129 w 164"/>
                  <a:gd name="T11" fmla="*/ 137 h 154"/>
                  <a:gd name="T12" fmla="*/ 128 w 164"/>
                  <a:gd name="T13" fmla="*/ 138 h 154"/>
                  <a:gd name="T14" fmla="*/ 82 w 164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4">
                    <a:moveTo>
                      <a:pt x="82" y="154"/>
                    </a:moveTo>
                    <a:cubicBezTo>
                      <a:pt x="61" y="154"/>
                      <a:pt x="40" y="145"/>
                      <a:pt x="26" y="128"/>
                    </a:cubicBezTo>
                    <a:cubicBezTo>
                      <a:pt x="0" y="97"/>
                      <a:pt x="5" y="52"/>
                      <a:pt x="35" y="26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67" y="0"/>
                      <a:pt x="113" y="4"/>
                      <a:pt x="139" y="35"/>
                    </a:cubicBezTo>
                    <a:cubicBezTo>
                      <a:pt x="164" y="65"/>
                      <a:pt x="160" y="111"/>
                      <a:pt x="129" y="137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14" y="149"/>
                      <a:pt x="98" y="154"/>
                      <a:pt x="82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40">
                <a:extLst>
                  <a:ext uri="{FF2B5EF4-FFF2-40B4-BE49-F238E27FC236}">
                    <a16:creationId xmlns:a16="http://schemas.microsoft.com/office/drawing/2014/main" id="{A47D9252-361E-4735-BACA-68C32A46A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220"/>
                <a:ext cx="22" cy="21"/>
              </a:xfrm>
              <a:custGeom>
                <a:avLst/>
                <a:gdLst>
                  <a:gd name="T0" fmla="*/ 41 w 82"/>
                  <a:gd name="T1" fmla="*/ 78 h 78"/>
                  <a:gd name="T2" fmla="*/ 15 w 82"/>
                  <a:gd name="T3" fmla="*/ 67 h 78"/>
                  <a:gd name="T4" fmla="*/ 15 w 82"/>
                  <a:gd name="T5" fmla="*/ 67 h 78"/>
                  <a:gd name="T6" fmla="*/ 15 w 82"/>
                  <a:gd name="T7" fmla="*/ 15 h 78"/>
                  <a:gd name="T8" fmla="*/ 67 w 82"/>
                  <a:gd name="T9" fmla="*/ 15 h 78"/>
                  <a:gd name="T10" fmla="*/ 68 w 82"/>
                  <a:gd name="T11" fmla="*/ 15 h 78"/>
                  <a:gd name="T12" fmla="*/ 68 w 82"/>
                  <a:gd name="T13" fmla="*/ 67 h 78"/>
                  <a:gd name="T14" fmla="*/ 41 w 82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2" h="78">
                    <a:moveTo>
                      <a:pt x="41" y="78"/>
                    </a:moveTo>
                    <a:cubicBezTo>
                      <a:pt x="32" y="78"/>
                      <a:pt x="23" y="75"/>
                      <a:pt x="15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5"/>
                    </a:cubicBezTo>
                    <a:cubicBezTo>
                      <a:pt x="29" y="0"/>
                      <a:pt x="53" y="0"/>
                      <a:pt x="67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82" y="30"/>
                      <a:pt x="82" y="53"/>
                      <a:pt x="68" y="67"/>
                    </a:cubicBezTo>
                    <a:cubicBezTo>
                      <a:pt x="60" y="75"/>
                      <a:pt x="51" y="78"/>
                      <a:pt x="41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41">
                <a:extLst>
                  <a:ext uri="{FF2B5EF4-FFF2-40B4-BE49-F238E27FC236}">
                    <a16:creationId xmlns:a16="http://schemas.microsoft.com/office/drawing/2014/main" id="{AA1037E9-18CA-4850-99DE-F7052F6AB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1185"/>
                <a:ext cx="26" cy="25"/>
              </a:xfrm>
              <a:custGeom>
                <a:avLst/>
                <a:gdLst>
                  <a:gd name="T0" fmla="*/ 48 w 97"/>
                  <a:gd name="T1" fmla="*/ 91 h 91"/>
                  <a:gd name="T2" fmla="*/ 15 w 97"/>
                  <a:gd name="T3" fmla="*/ 76 h 91"/>
                  <a:gd name="T4" fmla="*/ 21 w 97"/>
                  <a:gd name="T5" fmla="*/ 16 h 91"/>
                  <a:gd name="T6" fmla="*/ 22 w 97"/>
                  <a:gd name="T7" fmla="*/ 15 h 91"/>
                  <a:gd name="T8" fmla="*/ 82 w 97"/>
                  <a:gd name="T9" fmla="*/ 21 h 91"/>
                  <a:gd name="T10" fmla="*/ 76 w 97"/>
                  <a:gd name="T11" fmla="*/ 81 h 91"/>
                  <a:gd name="T12" fmla="*/ 75 w 97"/>
                  <a:gd name="T13" fmla="*/ 81 h 91"/>
                  <a:gd name="T14" fmla="*/ 48 w 97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48" y="91"/>
                    </a:moveTo>
                    <a:cubicBezTo>
                      <a:pt x="36" y="91"/>
                      <a:pt x="24" y="86"/>
                      <a:pt x="15" y="76"/>
                    </a:cubicBezTo>
                    <a:cubicBezTo>
                      <a:pt x="0" y="58"/>
                      <a:pt x="3" y="31"/>
                      <a:pt x="21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40" y="0"/>
                      <a:pt x="67" y="3"/>
                      <a:pt x="82" y="21"/>
                    </a:cubicBezTo>
                    <a:cubicBezTo>
                      <a:pt x="97" y="39"/>
                      <a:pt x="94" y="66"/>
                      <a:pt x="76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67" y="88"/>
                      <a:pt x="58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42">
                <a:extLst>
                  <a:ext uri="{FF2B5EF4-FFF2-40B4-BE49-F238E27FC236}">
                    <a16:creationId xmlns:a16="http://schemas.microsoft.com/office/drawing/2014/main" id="{DA5D9B4A-5EFF-471C-A035-B442BB05C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164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4 w 135"/>
                  <a:gd name="T3" fmla="*/ 121 h 126"/>
                  <a:gd name="T4" fmla="*/ 43 w 135"/>
                  <a:gd name="T5" fmla="*/ 121 h 126"/>
                  <a:gd name="T6" fmla="*/ 13 w 135"/>
                  <a:gd name="T7" fmla="*/ 43 h 126"/>
                  <a:gd name="T8" fmla="*/ 90 w 135"/>
                  <a:gd name="T9" fmla="*/ 13 h 126"/>
                  <a:gd name="T10" fmla="*/ 92 w 135"/>
                  <a:gd name="T11" fmla="*/ 14 h 126"/>
                  <a:gd name="T12" fmla="*/ 121 w 135"/>
                  <a:gd name="T13" fmla="*/ 91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2" y="125"/>
                      <a:pt x="44" y="121"/>
                    </a:cubicBezTo>
                    <a:cubicBezTo>
                      <a:pt x="43" y="121"/>
                      <a:pt x="43" y="121"/>
                      <a:pt x="43" y="121"/>
                    </a:cubicBezTo>
                    <a:cubicBezTo>
                      <a:pt x="13" y="108"/>
                      <a:pt x="0" y="73"/>
                      <a:pt x="13" y="43"/>
                    </a:cubicBezTo>
                    <a:cubicBezTo>
                      <a:pt x="26" y="14"/>
                      <a:pt x="61" y="0"/>
                      <a:pt x="90" y="13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121" y="27"/>
                      <a:pt x="135" y="62"/>
                      <a:pt x="121" y="91"/>
                    </a:cubicBezTo>
                    <a:cubicBezTo>
                      <a:pt x="112" y="113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43">
                <a:extLst>
                  <a:ext uri="{FF2B5EF4-FFF2-40B4-BE49-F238E27FC236}">
                    <a16:creationId xmlns:a16="http://schemas.microsoft.com/office/drawing/2014/main" id="{E537A05C-9E19-442C-BD69-AC4DFBB49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1144"/>
                <a:ext cx="24" cy="23"/>
              </a:xfrm>
              <a:custGeom>
                <a:avLst/>
                <a:gdLst>
                  <a:gd name="T0" fmla="*/ 43 w 87"/>
                  <a:gd name="T1" fmla="*/ 82 h 82"/>
                  <a:gd name="T2" fmla="*/ 6 w 87"/>
                  <a:gd name="T3" fmla="*/ 56 h 82"/>
                  <a:gd name="T4" fmla="*/ 31 w 87"/>
                  <a:gd name="T5" fmla="*/ 7 h 82"/>
                  <a:gd name="T6" fmla="*/ 32 w 87"/>
                  <a:gd name="T7" fmla="*/ 7 h 82"/>
                  <a:gd name="T8" fmla="*/ 80 w 87"/>
                  <a:gd name="T9" fmla="*/ 31 h 82"/>
                  <a:gd name="T10" fmla="*/ 56 w 87"/>
                  <a:gd name="T11" fmla="*/ 80 h 82"/>
                  <a:gd name="T12" fmla="*/ 55 w 87"/>
                  <a:gd name="T13" fmla="*/ 80 h 82"/>
                  <a:gd name="T14" fmla="*/ 43 w 87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2">
                    <a:moveTo>
                      <a:pt x="43" y="82"/>
                    </a:moveTo>
                    <a:cubicBezTo>
                      <a:pt x="27" y="82"/>
                      <a:pt x="12" y="72"/>
                      <a:pt x="6" y="56"/>
                    </a:cubicBezTo>
                    <a:cubicBezTo>
                      <a:pt x="0" y="36"/>
                      <a:pt x="11" y="14"/>
                      <a:pt x="31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52" y="0"/>
                      <a:pt x="74" y="11"/>
                      <a:pt x="80" y="31"/>
                    </a:cubicBezTo>
                    <a:cubicBezTo>
                      <a:pt x="87" y="51"/>
                      <a:pt x="76" y="73"/>
                      <a:pt x="56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1" y="82"/>
                      <a:pt x="47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44">
                <a:extLst>
                  <a:ext uri="{FF2B5EF4-FFF2-40B4-BE49-F238E27FC236}">
                    <a16:creationId xmlns:a16="http://schemas.microsoft.com/office/drawing/2014/main" id="{409E1C27-F45D-4EBB-BC70-2EB2D3114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1118"/>
                <a:ext cx="44" cy="41"/>
              </a:xfrm>
              <a:custGeom>
                <a:avLst/>
                <a:gdLst>
                  <a:gd name="T0" fmla="*/ 79 w 157"/>
                  <a:gd name="T1" fmla="*/ 147 h 147"/>
                  <a:gd name="T2" fmla="*/ 51 w 157"/>
                  <a:gd name="T3" fmla="*/ 141 h 147"/>
                  <a:gd name="T4" fmla="*/ 50 w 157"/>
                  <a:gd name="T5" fmla="*/ 140 h 147"/>
                  <a:gd name="T6" fmla="*/ 15 w 157"/>
                  <a:gd name="T7" fmla="*/ 50 h 147"/>
                  <a:gd name="T8" fmla="*/ 105 w 157"/>
                  <a:gd name="T9" fmla="*/ 15 h 147"/>
                  <a:gd name="T10" fmla="*/ 107 w 157"/>
                  <a:gd name="T11" fmla="*/ 16 h 147"/>
                  <a:gd name="T12" fmla="*/ 141 w 157"/>
                  <a:gd name="T13" fmla="*/ 106 h 147"/>
                  <a:gd name="T14" fmla="*/ 79 w 15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7" h="147">
                    <a:moveTo>
                      <a:pt x="79" y="147"/>
                    </a:moveTo>
                    <a:cubicBezTo>
                      <a:pt x="70" y="147"/>
                      <a:pt x="60" y="145"/>
                      <a:pt x="51" y="141"/>
                    </a:cubicBezTo>
                    <a:cubicBezTo>
                      <a:pt x="50" y="140"/>
                      <a:pt x="50" y="140"/>
                      <a:pt x="50" y="140"/>
                    </a:cubicBezTo>
                    <a:cubicBezTo>
                      <a:pt x="15" y="125"/>
                      <a:pt x="0" y="85"/>
                      <a:pt x="15" y="50"/>
                    </a:cubicBezTo>
                    <a:cubicBezTo>
                      <a:pt x="30" y="16"/>
                      <a:pt x="71" y="0"/>
                      <a:pt x="105" y="15"/>
                    </a:cubicBezTo>
                    <a:cubicBezTo>
                      <a:pt x="107" y="16"/>
                      <a:pt x="107" y="16"/>
                      <a:pt x="107" y="16"/>
                    </a:cubicBezTo>
                    <a:cubicBezTo>
                      <a:pt x="141" y="31"/>
                      <a:pt x="157" y="72"/>
                      <a:pt x="141" y="106"/>
                    </a:cubicBezTo>
                    <a:cubicBezTo>
                      <a:pt x="130" y="132"/>
                      <a:pt x="105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45">
                <a:extLst>
                  <a:ext uri="{FF2B5EF4-FFF2-40B4-BE49-F238E27FC236}">
                    <a16:creationId xmlns:a16="http://schemas.microsoft.com/office/drawing/2014/main" id="{E424D182-7343-4FF1-8B00-D3A69E297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103"/>
                <a:ext cx="39" cy="37"/>
              </a:xfrm>
              <a:custGeom>
                <a:avLst/>
                <a:gdLst>
                  <a:gd name="T0" fmla="*/ 70 w 141"/>
                  <a:gd name="T1" fmla="*/ 132 h 132"/>
                  <a:gd name="T2" fmla="*/ 11 w 141"/>
                  <a:gd name="T3" fmla="*/ 90 h 132"/>
                  <a:gd name="T4" fmla="*/ 50 w 141"/>
                  <a:gd name="T5" fmla="*/ 11 h 132"/>
                  <a:gd name="T6" fmla="*/ 51 w 141"/>
                  <a:gd name="T7" fmla="*/ 11 h 132"/>
                  <a:gd name="T8" fmla="*/ 130 w 141"/>
                  <a:gd name="T9" fmla="*/ 50 h 132"/>
                  <a:gd name="T10" fmla="*/ 91 w 141"/>
                  <a:gd name="T11" fmla="*/ 128 h 132"/>
                  <a:gd name="T12" fmla="*/ 89 w 141"/>
                  <a:gd name="T13" fmla="*/ 129 h 132"/>
                  <a:gd name="T14" fmla="*/ 70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0" y="132"/>
                    </a:moveTo>
                    <a:cubicBezTo>
                      <a:pt x="44" y="132"/>
                      <a:pt x="20" y="115"/>
                      <a:pt x="11" y="90"/>
                    </a:cubicBezTo>
                    <a:cubicBezTo>
                      <a:pt x="0" y="57"/>
                      <a:pt x="17" y="22"/>
                      <a:pt x="50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84" y="0"/>
                      <a:pt x="119" y="17"/>
                      <a:pt x="130" y="50"/>
                    </a:cubicBezTo>
                    <a:cubicBezTo>
                      <a:pt x="141" y="82"/>
                      <a:pt x="123" y="117"/>
                      <a:pt x="91" y="128"/>
                    </a:cubicBezTo>
                    <a:cubicBezTo>
                      <a:pt x="89" y="129"/>
                      <a:pt x="89" y="129"/>
                      <a:pt x="89" y="129"/>
                    </a:cubicBezTo>
                    <a:cubicBezTo>
                      <a:pt x="83" y="131"/>
                      <a:pt x="7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46">
                <a:extLst>
                  <a:ext uri="{FF2B5EF4-FFF2-40B4-BE49-F238E27FC236}">
                    <a16:creationId xmlns:a16="http://schemas.microsoft.com/office/drawing/2014/main" id="{8F14995C-50AE-4B22-B926-482735DB1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1088"/>
                <a:ext cx="39" cy="39"/>
              </a:xfrm>
              <a:custGeom>
                <a:avLst/>
                <a:gdLst>
                  <a:gd name="T0" fmla="*/ 72 w 142"/>
                  <a:gd name="T1" fmla="*/ 139 h 139"/>
                  <a:gd name="T2" fmla="*/ 68 w 142"/>
                  <a:gd name="T3" fmla="*/ 139 h 139"/>
                  <a:gd name="T4" fmla="*/ 67 w 142"/>
                  <a:gd name="T5" fmla="*/ 139 h 139"/>
                  <a:gd name="T6" fmla="*/ 2 w 142"/>
                  <a:gd name="T7" fmla="*/ 67 h 139"/>
                  <a:gd name="T8" fmla="*/ 73 w 142"/>
                  <a:gd name="T9" fmla="*/ 2 h 139"/>
                  <a:gd name="T10" fmla="*/ 75 w 142"/>
                  <a:gd name="T11" fmla="*/ 2 h 139"/>
                  <a:gd name="T12" fmla="*/ 140 w 142"/>
                  <a:gd name="T13" fmla="*/ 74 h 139"/>
                  <a:gd name="T14" fmla="*/ 72 w 142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9">
                    <a:moveTo>
                      <a:pt x="72" y="139"/>
                    </a:moveTo>
                    <a:cubicBezTo>
                      <a:pt x="70" y="139"/>
                      <a:pt x="69" y="139"/>
                      <a:pt x="68" y="139"/>
                    </a:cubicBezTo>
                    <a:cubicBezTo>
                      <a:pt x="67" y="139"/>
                      <a:pt x="67" y="139"/>
                      <a:pt x="67" y="139"/>
                    </a:cubicBezTo>
                    <a:cubicBezTo>
                      <a:pt x="29" y="137"/>
                      <a:pt x="0" y="105"/>
                      <a:pt x="2" y="67"/>
                    </a:cubicBezTo>
                    <a:cubicBezTo>
                      <a:pt x="3" y="29"/>
                      <a:pt x="35" y="0"/>
                      <a:pt x="73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112" y="4"/>
                      <a:pt x="142" y="36"/>
                      <a:pt x="140" y="74"/>
                    </a:cubicBezTo>
                    <a:cubicBezTo>
                      <a:pt x="138" y="110"/>
                      <a:pt x="108" y="139"/>
                      <a:pt x="72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47">
                <a:extLst>
                  <a:ext uri="{FF2B5EF4-FFF2-40B4-BE49-F238E27FC236}">
                    <a16:creationId xmlns:a16="http://schemas.microsoft.com/office/drawing/2014/main" id="{1A330542-D7B2-476C-B5C3-D9A7F4703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1084"/>
                <a:ext cx="37" cy="37"/>
              </a:xfrm>
              <a:custGeom>
                <a:avLst/>
                <a:gdLst>
                  <a:gd name="T0" fmla="*/ 69 w 136"/>
                  <a:gd name="T1" fmla="*/ 133 h 133"/>
                  <a:gd name="T2" fmla="*/ 66 w 136"/>
                  <a:gd name="T3" fmla="*/ 133 h 133"/>
                  <a:gd name="T4" fmla="*/ 64 w 136"/>
                  <a:gd name="T5" fmla="*/ 133 h 133"/>
                  <a:gd name="T6" fmla="*/ 2 w 136"/>
                  <a:gd name="T7" fmla="*/ 64 h 133"/>
                  <a:gd name="T8" fmla="*/ 71 w 136"/>
                  <a:gd name="T9" fmla="*/ 2 h 133"/>
                  <a:gd name="T10" fmla="*/ 72 w 136"/>
                  <a:gd name="T11" fmla="*/ 2 h 133"/>
                  <a:gd name="T12" fmla="*/ 135 w 136"/>
                  <a:gd name="T13" fmla="*/ 71 h 133"/>
                  <a:gd name="T14" fmla="*/ 69 w 136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33">
                    <a:moveTo>
                      <a:pt x="69" y="133"/>
                    </a:moveTo>
                    <a:cubicBezTo>
                      <a:pt x="68" y="133"/>
                      <a:pt x="67" y="133"/>
                      <a:pt x="66" y="133"/>
                    </a:cubicBezTo>
                    <a:cubicBezTo>
                      <a:pt x="64" y="133"/>
                      <a:pt x="64" y="133"/>
                      <a:pt x="64" y="133"/>
                    </a:cubicBezTo>
                    <a:cubicBezTo>
                      <a:pt x="28" y="131"/>
                      <a:pt x="0" y="101"/>
                      <a:pt x="2" y="64"/>
                    </a:cubicBezTo>
                    <a:cubicBezTo>
                      <a:pt x="4" y="28"/>
                      <a:pt x="34" y="0"/>
                      <a:pt x="71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108" y="4"/>
                      <a:pt x="136" y="34"/>
                      <a:pt x="135" y="71"/>
                    </a:cubicBezTo>
                    <a:cubicBezTo>
                      <a:pt x="133" y="106"/>
                      <a:pt x="104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48">
                <a:extLst>
                  <a:ext uri="{FF2B5EF4-FFF2-40B4-BE49-F238E27FC236}">
                    <a16:creationId xmlns:a16="http://schemas.microsoft.com/office/drawing/2014/main" id="{02057581-1155-46FA-A5F2-3357D72B7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081"/>
                <a:ext cx="35" cy="34"/>
              </a:xfrm>
              <a:custGeom>
                <a:avLst/>
                <a:gdLst>
                  <a:gd name="T0" fmla="*/ 65 w 128"/>
                  <a:gd name="T1" fmla="*/ 124 h 124"/>
                  <a:gd name="T2" fmla="*/ 62 w 128"/>
                  <a:gd name="T3" fmla="*/ 124 h 124"/>
                  <a:gd name="T4" fmla="*/ 60 w 128"/>
                  <a:gd name="T5" fmla="*/ 124 h 124"/>
                  <a:gd name="T6" fmla="*/ 1 w 128"/>
                  <a:gd name="T7" fmla="*/ 59 h 124"/>
                  <a:gd name="T8" fmla="*/ 63 w 128"/>
                  <a:gd name="T9" fmla="*/ 0 h 124"/>
                  <a:gd name="T10" fmla="*/ 66 w 128"/>
                  <a:gd name="T11" fmla="*/ 0 h 124"/>
                  <a:gd name="T12" fmla="*/ 67 w 128"/>
                  <a:gd name="T13" fmla="*/ 0 h 124"/>
                  <a:gd name="T14" fmla="*/ 127 w 128"/>
                  <a:gd name="T15" fmla="*/ 65 h 124"/>
                  <a:gd name="T16" fmla="*/ 65 w 128"/>
                  <a:gd name="T17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124">
                    <a:moveTo>
                      <a:pt x="65" y="124"/>
                    </a:moveTo>
                    <a:cubicBezTo>
                      <a:pt x="64" y="124"/>
                      <a:pt x="63" y="124"/>
                      <a:pt x="62" y="124"/>
                    </a:cubicBezTo>
                    <a:cubicBezTo>
                      <a:pt x="60" y="124"/>
                      <a:pt x="60" y="124"/>
                      <a:pt x="60" y="124"/>
                    </a:cubicBezTo>
                    <a:cubicBezTo>
                      <a:pt x="26" y="122"/>
                      <a:pt x="0" y="93"/>
                      <a:pt x="1" y="59"/>
                    </a:cubicBezTo>
                    <a:cubicBezTo>
                      <a:pt x="3" y="26"/>
                      <a:pt x="30" y="0"/>
                      <a:pt x="63" y="0"/>
                    </a:cubicBezTo>
                    <a:cubicBezTo>
                      <a:pt x="64" y="0"/>
                      <a:pt x="65" y="0"/>
                      <a:pt x="66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2" y="1"/>
                      <a:pt x="128" y="30"/>
                      <a:pt x="127" y="65"/>
                    </a:cubicBezTo>
                    <a:cubicBezTo>
                      <a:pt x="125" y="98"/>
                      <a:pt x="98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49">
                <a:extLst>
                  <a:ext uri="{FF2B5EF4-FFF2-40B4-BE49-F238E27FC236}">
                    <a16:creationId xmlns:a16="http://schemas.microsoft.com/office/drawing/2014/main" id="{FA11C627-6FCF-4AF2-AD5A-5EA0F620C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2562"/>
                <a:ext cx="40" cy="37"/>
              </a:xfrm>
              <a:custGeom>
                <a:avLst/>
                <a:gdLst>
                  <a:gd name="T0" fmla="*/ 71 w 143"/>
                  <a:gd name="T1" fmla="*/ 136 h 136"/>
                  <a:gd name="T2" fmla="*/ 10 w 143"/>
                  <a:gd name="T3" fmla="*/ 90 h 136"/>
                  <a:gd name="T4" fmla="*/ 53 w 143"/>
                  <a:gd name="T5" fmla="*/ 11 h 136"/>
                  <a:gd name="T6" fmla="*/ 54 w 143"/>
                  <a:gd name="T7" fmla="*/ 11 h 136"/>
                  <a:gd name="T8" fmla="*/ 133 w 143"/>
                  <a:gd name="T9" fmla="*/ 53 h 136"/>
                  <a:gd name="T10" fmla="*/ 91 w 143"/>
                  <a:gd name="T11" fmla="*/ 132 h 136"/>
                  <a:gd name="T12" fmla="*/ 89 w 143"/>
                  <a:gd name="T13" fmla="*/ 133 h 136"/>
                  <a:gd name="T14" fmla="*/ 71 w 143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6">
                    <a:moveTo>
                      <a:pt x="71" y="136"/>
                    </a:moveTo>
                    <a:cubicBezTo>
                      <a:pt x="44" y="136"/>
                      <a:pt x="18" y="118"/>
                      <a:pt x="10" y="90"/>
                    </a:cubicBezTo>
                    <a:cubicBezTo>
                      <a:pt x="0" y="57"/>
                      <a:pt x="19" y="21"/>
                      <a:pt x="53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88" y="0"/>
                      <a:pt x="123" y="19"/>
                      <a:pt x="133" y="53"/>
                    </a:cubicBezTo>
                    <a:cubicBezTo>
                      <a:pt x="143" y="87"/>
                      <a:pt x="124" y="122"/>
                      <a:pt x="91" y="132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3" y="135"/>
                      <a:pt x="77" y="136"/>
                      <a:pt x="71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50">
                <a:extLst>
                  <a:ext uri="{FF2B5EF4-FFF2-40B4-BE49-F238E27FC236}">
                    <a16:creationId xmlns:a16="http://schemas.microsoft.com/office/drawing/2014/main" id="{18331004-AC55-404B-B258-999576096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558"/>
                <a:ext cx="35" cy="34"/>
              </a:xfrm>
              <a:custGeom>
                <a:avLst/>
                <a:gdLst>
                  <a:gd name="T0" fmla="*/ 65 w 127"/>
                  <a:gd name="T1" fmla="*/ 124 h 124"/>
                  <a:gd name="T2" fmla="*/ 60 w 127"/>
                  <a:gd name="T3" fmla="*/ 123 h 124"/>
                  <a:gd name="T4" fmla="*/ 58 w 127"/>
                  <a:gd name="T5" fmla="*/ 123 h 124"/>
                  <a:gd name="T6" fmla="*/ 3 w 127"/>
                  <a:gd name="T7" fmla="*/ 58 h 124"/>
                  <a:gd name="T8" fmla="*/ 68 w 127"/>
                  <a:gd name="T9" fmla="*/ 3 h 124"/>
                  <a:gd name="T10" fmla="*/ 69 w 127"/>
                  <a:gd name="T11" fmla="*/ 3 h 124"/>
                  <a:gd name="T12" fmla="*/ 125 w 127"/>
                  <a:gd name="T13" fmla="*/ 68 h 124"/>
                  <a:gd name="T14" fmla="*/ 65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5" y="124"/>
                    </a:moveTo>
                    <a:cubicBezTo>
                      <a:pt x="63" y="124"/>
                      <a:pt x="61" y="123"/>
                      <a:pt x="60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25" y="121"/>
                      <a:pt x="0" y="92"/>
                      <a:pt x="3" y="58"/>
                    </a:cubicBezTo>
                    <a:cubicBezTo>
                      <a:pt x="5" y="25"/>
                      <a:pt x="34" y="0"/>
                      <a:pt x="68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102" y="6"/>
                      <a:pt x="127" y="35"/>
                      <a:pt x="125" y="68"/>
                    </a:cubicBezTo>
                    <a:cubicBezTo>
                      <a:pt x="122" y="99"/>
                      <a:pt x="96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51">
                <a:extLst>
                  <a:ext uri="{FF2B5EF4-FFF2-40B4-BE49-F238E27FC236}">
                    <a16:creationId xmlns:a16="http://schemas.microsoft.com/office/drawing/2014/main" id="{75E95367-5CD4-46E0-9762-21A1C65B8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555"/>
                <a:ext cx="23" cy="23"/>
              </a:xfrm>
              <a:custGeom>
                <a:avLst/>
                <a:gdLst>
                  <a:gd name="T0" fmla="*/ 43 w 84"/>
                  <a:gd name="T1" fmla="*/ 82 h 82"/>
                  <a:gd name="T2" fmla="*/ 39 w 84"/>
                  <a:gd name="T3" fmla="*/ 82 h 82"/>
                  <a:gd name="T4" fmla="*/ 38 w 84"/>
                  <a:gd name="T5" fmla="*/ 82 h 82"/>
                  <a:gd name="T6" fmla="*/ 1 w 84"/>
                  <a:gd name="T7" fmla="*/ 39 h 82"/>
                  <a:gd name="T8" fmla="*/ 45 w 84"/>
                  <a:gd name="T9" fmla="*/ 2 h 82"/>
                  <a:gd name="T10" fmla="*/ 46 w 84"/>
                  <a:gd name="T11" fmla="*/ 2 h 82"/>
                  <a:gd name="T12" fmla="*/ 82 w 84"/>
                  <a:gd name="T13" fmla="*/ 45 h 82"/>
                  <a:gd name="T14" fmla="*/ 43 w 84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82">
                    <a:moveTo>
                      <a:pt x="43" y="82"/>
                    </a:moveTo>
                    <a:cubicBezTo>
                      <a:pt x="41" y="82"/>
                      <a:pt x="40" y="82"/>
                      <a:pt x="39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16" y="80"/>
                      <a:pt x="0" y="61"/>
                      <a:pt x="1" y="39"/>
                    </a:cubicBezTo>
                    <a:cubicBezTo>
                      <a:pt x="3" y="17"/>
                      <a:pt x="23" y="0"/>
                      <a:pt x="45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68" y="4"/>
                      <a:pt x="84" y="23"/>
                      <a:pt x="82" y="45"/>
                    </a:cubicBezTo>
                    <a:cubicBezTo>
                      <a:pt x="81" y="66"/>
                      <a:pt x="63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52">
                <a:extLst>
                  <a:ext uri="{FF2B5EF4-FFF2-40B4-BE49-F238E27FC236}">
                    <a16:creationId xmlns:a16="http://schemas.microsoft.com/office/drawing/2014/main" id="{0D136097-443F-4CC7-B345-E9B7CD6F7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2527"/>
                <a:ext cx="44" cy="42"/>
              </a:xfrm>
              <a:custGeom>
                <a:avLst/>
                <a:gdLst>
                  <a:gd name="T0" fmla="*/ 80 w 161"/>
                  <a:gd name="T1" fmla="*/ 151 h 151"/>
                  <a:gd name="T2" fmla="*/ 12 w 161"/>
                  <a:gd name="T3" fmla="*/ 100 h 151"/>
                  <a:gd name="T4" fmla="*/ 59 w 161"/>
                  <a:gd name="T5" fmla="*/ 12 h 151"/>
                  <a:gd name="T6" fmla="*/ 61 w 161"/>
                  <a:gd name="T7" fmla="*/ 11 h 151"/>
                  <a:gd name="T8" fmla="*/ 149 w 161"/>
                  <a:gd name="T9" fmla="*/ 59 h 151"/>
                  <a:gd name="T10" fmla="*/ 102 w 161"/>
                  <a:gd name="T11" fmla="*/ 147 h 151"/>
                  <a:gd name="T12" fmla="*/ 100 w 161"/>
                  <a:gd name="T13" fmla="*/ 148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49" y="151"/>
                      <a:pt x="21" y="131"/>
                      <a:pt x="12" y="100"/>
                    </a:cubicBezTo>
                    <a:cubicBezTo>
                      <a:pt x="0" y="62"/>
                      <a:pt x="22" y="23"/>
                      <a:pt x="59" y="12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98" y="0"/>
                      <a:pt x="138" y="21"/>
                      <a:pt x="149" y="59"/>
                    </a:cubicBezTo>
                    <a:cubicBezTo>
                      <a:pt x="161" y="96"/>
                      <a:pt x="139" y="136"/>
                      <a:pt x="102" y="147"/>
                    </a:cubicBezTo>
                    <a:cubicBezTo>
                      <a:pt x="100" y="148"/>
                      <a:pt x="100" y="148"/>
                      <a:pt x="100" y="148"/>
                    </a:cubicBezTo>
                    <a:cubicBezTo>
                      <a:pt x="93" y="150"/>
                      <a:pt x="8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53">
                <a:extLst>
                  <a:ext uri="{FF2B5EF4-FFF2-40B4-BE49-F238E27FC236}">
                    <a16:creationId xmlns:a16="http://schemas.microsoft.com/office/drawing/2014/main" id="{4564C42B-2A19-445A-9B47-FCF72F582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2524"/>
                <a:ext cx="35" cy="33"/>
              </a:xfrm>
              <a:custGeom>
                <a:avLst/>
                <a:gdLst>
                  <a:gd name="T0" fmla="*/ 64 w 126"/>
                  <a:gd name="T1" fmla="*/ 118 h 118"/>
                  <a:gd name="T2" fmla="*/ 40 w 126"/>
                  <a:gd name="T3" fmla="*/ 112 h 118"/>
                  <a:gd name="T4" fmla="*/ 39 w 126"/>
                  <a:gd name="T5" fmla="*/ 112 h 118"/>
                  <a:gd name="T6" fmla="*/ 13 w 126"/>
                  <a:gd name="T7" fmla="*/ 39 h 118"/>
                  <a:gd name="T8" fmla="*/ 86 w 126"/>
                  <a:gd name="T9" fmla="*/ 13 h 118"/>
                  <a:gd name="T10" fmla="*/ 87 w 126"/>
                  <a:gd name="T11" fmla="*/ 13 h 118"/>
                  <a:gd name="T12" fmla="*/ 113 w 126"/>
                  <a:gd name="T13" fmla="*/ 86 h 118"/>
                  <a:gd name="T14" fmla="*/ 64 w 126"/>
                  <a:gd name="T15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8">
                    <a:moveTo>
                      <a:pt x="64" y="118"/>
                    </a:moveTo>
                    <a:cubicBezTo>
                      <a:pt x="56" y="118"/>
                      <a:pt x="48" y="116"/>
                      <a:pt x="40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12" y="99"/>
                      <a:pt x="0" y="66"/>
                      <a:pt x="13" y="39"/>
                    </a:cubicBezTo>
                    <a:cubicBezTo>
                      <a:pt x="26" y="11"/>
                      <a:pt x="59" y="0"/>
                      <a:pt x="86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115" y="27"/>
                      <a:pt x="126" y="59"/>
                      <a:pt x="113" y="86"/>
                    </a:cubicBezTo>
                    <a:cubicBezTo>
                      <a:pt x="104" y="106"/>
                      <a:pt x="84" y="118"/>
                      <a:pt x="64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54">
                <a:extLst>
                  <a:ext uri="{FF2B5EF4-FFF2-40B4-BE49-F238E27FC236}">
                    <a16:creationId xmlns:a16="http://schemas.microsoft.com/office/drawing/2014/main" id="{06F7DC18-EC76-4EFA-B868-14FA9BB32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2497"/>
                <a:ext cx="40" cy="38"/>
              </a:xfrm>
              <a:custGeom>
                <a:avLst/>
                <a:gdLst>
                  <a:gd name="T0" fmla="*/ 72 w 145"/>
                  <a:gd name="T1" fmla="*/ 136 h 136"/>
                  <a:gd name="T2" fmla="*/ 10 w 145"/>
                  <a:gd name="T3" fmla="*/ 91 h 136"/>
                  <a:gd name="T4" fmla="*/ 53 w 145"/>
                  <a:gd name="T5" fmla="*/ 10 h 136"/>
                  <a:gd name="T6" fmla="*/ 55 w 145"/>
                  <a:gd name="T7" fmla="*/ 10 h 136"/>
                  <a:gd name="T8" fmla="*/ 135 w 145"/>
                  <a:gd name="T9" fmla="*/ 53 h 136"/>
                  <a:gd name="T10" fmla="*/ 92 w 145"/>
                  <a:gd name="T11" fmla="*/ 133 h 136"/>
                  <a:gd name="T12" fmla="*/ 90 w 145"/>
                  <a:gd name="T13" fmla="*/ 134 h 136"/>
                  <a:gd name="T14" fmla="*/ 72 w 145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136">
                    <a:moveTo>
                      <a:pt x="72" y="136"/>
                    </a:moveTo>
                    <a:cubicBezTo>
                      <a:pt x="44" y="136"/>
                      <a:pt x="18" y="119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89" y="0"/>
                      <a:pt x="125" y="19"/>
                      <a:pt x="135" y="53"/>
                    </a:cubicBezTo>
                    <a:cubicBezTo>
                      <a:pt x="145" y="87"/>
                      <a:pt x="126" y="123"/>
                      <a:pt x="92" y="133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84" y="136"/>
                      <a:pt x="78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55">
                <a:extLst>
                  <a:ext uri="{FF2B5EF4-FFF2-40B4-BE49-F238E27FC236}">
                    <a16:creationId xmlns:a16="http://schemas.microsoft.com/office/drawing/2014/main" id="{CC4D672E-6DC5-4C55-93FF-278C44097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475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3 w 135"/>
                  <a:gd name="T3" fmla="*/ 120 h 126"/>
                  <a:gd name="T4" fmla="*/ 42 w 135"/>
                  <a:gd name="T5" fmla="*/ 120 h 126"/>
                  <a:gd name="T6" fmla="*/ 14 w 135"/>
                  <a:gd name="T7" fmla="*/ 41 h 126"/>
                  <a:gd name="T8" fmla="*/ 93 w 135"/>
                  <a:gd name="T9" fmla="*/ 14 h 126"/>
                  <a:gd name="T10" fmla="*/ 94 w 135"/>
                  <a:gd name="T11" fmla="*/ 14 h 126"/>
                  <a:gd name="T12" fmla="*/ 121 w 135"/>
                  <a:gd name="T13" fmla="*/ 93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1" y="124"/>
                      <a:pt x="43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12" y="106"/>
                      <a:pt x="0" y="71"/>
                      <a:pt x="14" y="41"/>
                    </a:cubicBezTo>
                    <a:cubicBezTo>
                      <a:pt x="28" y="12"/>
                      <a:pt x="63" y="0"/>
                      <a:pt x="93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123" y="28"/>
                      <a:pt x="135" y="63"/>
                      <a:pt x="121" y="93"/>
                    </a:cubicBezTo>
                    <a:cubicBezTo>
                      <a:pt x="111" y="114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56">
                <a:extLst>
                  <a:ext uri="{FF2B5EF4-FFF2-40B4-BE49-F238E27FC236}">
                    <a16:creationId xmlns:a16="http://schemas.microsoft.com/office/drawing/2014/main" id="{DDB9AB97-CC89-44BB-B460-22C1B8D7F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45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3 w 88"/>
                  <a:gd name="T3" fmla="*/ 68 h 83"/>
                  <a:gd name="T4" fmla="*/ 20 w 88"/>
                  <a:gd name="T5" fmla="*/ 13 h 83"/>
                  <a:gd name="T6" fmla="*/ 21 w 88"/>
                  <a:gd name="T7" fmla="*/ 13 h 83"/>
                  <a:gd name="T8" fmla="*/ 75 w 88"/>
                  <a:gd name="T9" fmla="*/ 20 h 83"/>
                  <a:gd name="T10" fmla="*/ 68 w 88"/>
                  <a:gd name="T11" fmla="*/ 74 h 83"/>
                  <a:gd name="T12" fmla="*/ 68 w 88"/>
                  <a:gd name="T13" fmla="*/ 74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2" y="83"/>
                      <a:pt x="21" y="77"/>
                      <a:pt x="13" y="68"/>
                    </a:cubicBezTo>
                    <a:cubicBezTo>
                      <a:pt x="0" y="51"/>
                      <a:pt x="3" y="27"/>
                      <a:pt x="20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38" y="0"/>
                      <a:pt x="62" y="3"/>
                      <a:pt x="75" y="20"/>
                    </a:cubicBezTo>
                    <a:cubicBezTo>
                      <a:pt x="88" y="37"/>
                      <a:pt x="85" y="61"/>
                      <a:pt x="68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0" y="80"/>
                      <a:pt x="52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57">
                <a:extLst>
                  <a:ext uri="{FF2B5EF4-FFF2-40B4-BE49-F238E27FC236}">
                    <a16:creationId xmlns:a16="http://schemas.microsoft.com/office/drawing/2014/main" id="{C71CD357-1A35-4D36-8DE7-7863FABBF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2428"/>
                <a:ext cx="35" cy="32"/>
              </a:xfrm>
              <a:custGeom>
                <a:avLst/>
                <a:gdLst>
                  <a:gd name="T0" fmla="*/ 64 w 127"/>
                  <a:gd name="T1" fmla="*/ 119 h 119"/>
                  <a:gd name="T2" fmla="*/ 40 w 127"/>
                  <a:gd name="T3" fmla="*/ 114 h 119"/>
                  <a:gd name="T4" fmla="*/ 39 w 127"/>
                  <a:gd name="T5" fmla="*/ 113 h 119"/>
                  <a:gd name="T6" fmla="*/ 13 w 127"/>
                  <a:gd name="T7" fmla="*/ 39 h 119"/>
                  <a:gd name="T8" fmla="*/ 87 w 127"/>
                  <a:gd name="T9" fmla="*/ 13 h 119"/>
                  <a:gd name="T10" fmla="*/ 88 w 127"/>
                  <a:gd name="T11" fmla="*/ 14 h 119"/>
                  <a:gd name="T12" fmla="*/ 114 w 127"/>
                  <a:gd name="T13" fmla="*/ 88 h 119"/>
                  <a:gd name="T14" fmla="*/ 64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4" y="119"/>
                    </a:moveTo>
                    <a:cubicBezTo>
                      <a:pt x="56" y="119"/>
                      <a:pt x="48" y="117"/>
                      <a:pt x="40" y="114"/>
                    </a:cubicBezTo>
                    <a:cubicBezTo>
                      <a:pt x="39" y="113"/>
                      <a:pt x="39" y="113"/>
                      <a:pt x="39" y="113"/>
                    </a:cubicBezTo>
                    <a:cubicBezTo>
                      <a:pt x="12" y="100"/>
                      <a:pt x="0" y="67"/>
                      <a:pt x="13" y="39"/>
                    </a:cubicBezTo>
                    <a:cubicBezTo>
                      <a:pt x="26" y="12"/>
                      <a:pt x="59" y="0"/>
                      <a:pt x="87" y="13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115" y="27"/>
                      <a:pt x="127" y="60"/>
                      <a:pt x="114" y="88"/>
                    </a:cubicBezTo>
                    <a:cubicBezTo>
                      <a:pt x="104" y="107"/>
                      <a:pt x="84" y="119"/>
                      <a:pt x="64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58">
                <a:extLst>
                  <a:ext uri="{FF2B5EF4-FFF2-40B4-BE49-F238E27FC236}">
                    <a16:creationId xmlns:a16="http://schemas.microsoft.com/office/drawing/2014/main" id="{6310EB6C-B60D-4EFD-83E9-2DDBEDADD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5" y="2382"/>
                <a:ext cx="31" cy="28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6 h 104"/>
                  <a:gd name="T4" fmla="*/ 25 w 111"/>
                  <a:gd name="T5" fmla="*/ 17 h 104"/>
                  <a:gd name="T6" fmla="*/ 26 w 111"/>
                  <a:gd name="T7" fmla="*/ 17 h 104"/>
                  <a:gd name="T8" fmla="*/ 95 w 111"/>
                  <a:gd name="T9" fmla="*/ 25 h 104"/>
                  <a:gd name="T10" fmla="*/ 86 w 111"/>
                  <a:gd name="T11" fmla="*/ 93 h 104"/>
                  <a:gd name="T12" fmla="*/ 85 w 111"/>
                  <a:gd name="T13" fmla="*/ 9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7" y="98"/>
                      <a:pt x="17" y="86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48" y="0"/>
                      <a:pt x="78" y="4"/>
                      <a:pt x="95" y="25"/>
                    </a:cubicBezTo>
                    <a:cubicBezTo>
                      <a:pt x="111" y="46"/>
                      <a:pt x="107" y="77"/>
                      <a:pt x="86" y="93"/>
                    </a:cubicBezTo>
                    <a:cubicBezTo>
                      <a:pt x="85" y="94"/>
                      <a:pt x="85" y="94"/>
                      <a:pt x="85" y="94"/>
                    </a:cubicBezTo>
                    <a:cubicBezTo>
                      <a:pt x="76" y="101"/>
                      <a:pt x="66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59">
                <a:extLst>
                  <a:ext uri="{FF2B5EF4-FFF2-40B4-BE49-F238E27FC236}">
                    <a16:creationId xmlns:a16="http://schemas.microsoft.com/office/drawing/2014/main" id="{EC75B010-89C5-409E-B0DB-3C3F064C0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346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27 w 155"/>
                  <a:gd name="T3" fmla="*/ 126 h 148"/>
                  <a:gd name="T4" fmla="*/ 26 w 155"/>
                  <a:gd name="T5" fmla="*/ 125 h 148"/>
                  <a:gd name="T6" fmla="*/ 29 w 155"/>
                  <a:gd name="T7" fmla="*/ 27 h 148"/>
                  <a:gd name="T8" fmla="*/ 128 w 155"/>
                  <a:gd name="T9" fmla="*/ 30 h 148"/>
                  <a:gd name="T10" fmla="*/ 129 w 155"/>
                  <a:gd name="T11" fmla="*/ 31 h 148"/>
                  <a:gd name="T12" fmla="*/ 126 w 155"/>
                  <a:gd name="T13" fmla="*/ 129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60" y="148"/>
                      <a:pt x="41" y="141"/>
                      <a:pt x="27" y="126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0" y="97"/>
                      <a:pt x="1" y="53"/>
                      <a:pt x="29" y="27"/>
                    </a:cubicBezTo>
                    <a:cubicBezTo>
                      <a:pt x="57" y="0"/>
                      <a:pt x="101" y="2"/>
                      <a:pt x="128" y="30"/>
                    </a:cubicBezTo>
                    <a:cubicBezTo>
                      <a:pt x="129" y="31"/>
                      <a:pt x="129" y="31"/>
                      <a:pt x="129" y="31"/>
                    </a:cubicBezTo>
                    <a:cubicBezTo>
                      <a:pt x="155" y="59"/>
                      <a:pt x="154" y="103"/>
                      <a:pt x="126" y="129"/>
                    </a:cubicBezTo>
                    <a:cubicBezTo>
                      <a:pt x="112" y="142"/>
                      <a:pt x="95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60">
                <a:extLst>
                  <a:ext uri="{FF2B5EF4-FFF2-40B4-BE49-F238E27FC236}">
                    <a16:creationId xmlns:a16="http://schemas.microsoft.com/office/drawing/2014/main" id="{8C13B421-9603-4E51-B1D5-37BA967A2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313"/>
                <a:ext cx="31" cy="29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5 h 104"/>
                  <a:gd name="T4" fmla="*/ 25 w 111"/>
                  <a:gd name="T5" fmla="*/ 17 h 104"/>
                  <a:gd name="T6" fmla="*/ 26 w 111"/>
                  <a:gd name="T7" fmla="*/ 16 h 104"/>
                  <a:gd name="T8" fmla="*/ 94 w 111"/>
                  <a:gd name="T9" fmla="*/ 25 h 104"/>
                  <a:gd name="T10" fmla="*/ 86 w 111"/>
                  <a:gd name="T11" fmla="*/ 93 h 104"/>
                  <a:gd name="T12" fmla="*/ 85 w 111"/>
                  <a:gd name="T13" fmla="*/ 93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6" y="97"/>
                      <a:pt x="17" y="85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47" y="0"/>
                      <a:pt x="78" y="4"/>
                      <a:pt x="94" y="25"/>
                    </a:cubicBezTo>
                    <a:cubicBezTo>
                      <a:pt x="111" y="46"/>
                      <a:pt x="107" y="76"/>
                      <a:pt x="86" y="93"/>
                    </a:cubicBezTo>
                    <a:cubicBezTo>
                      <a:pt x="85" y="93"/>
                      <a:pt x="85" y="93"/>
                      <a:pt x="85" y="93"/>
                    </a:cubicBezTo>
                    <a:cubicBezTo>
                      <a:pt x="76" y="100"/>
                      <a:pt x="65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61">
                <a:extLst>
                  <a:ext uri="{FF2B5EF4-FFF2-40B4-BE49-F238E27FC236}">
                    <a16:creationId xmlns:a16="http://schemas.microsoft.com/office/drawing/2014/main" id="{6411D3CB-6CE8-4928-8C1F-21C956E4F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274"/>
                <a:ext cx="25" cy="24"/>
              </a:xfrm>
              <a:custGeom>
                <a:avLst/>
                <a:gdLst>
                  <a:gd name="T0" fmla="*/ 46 w 91"/>
                  <a:gd name="T1" fmla="*/ 87 h 87"/>
                  <a:gd name="T2" fmla="*/ 16 w 91"/>
                  <a:gd name="T3" fmla="*/ 74 h 87"/>
                  <a:gd name="T4" fmla="*/ 16 w 91"/>
                  <a:gd name="T5" fmla="*/ 73 h 87"/>
                  <a:gd name="T6" fmla="*/ 18 w 91"/>
                  <a:gd name="T7" fmla="*/ 16 h 87"/>
                  <a:gd name="T8" fmla="*/ 75 w 91"/>
                  <a:gd name="T9" fmla="*/ 17 h 87"/>
                  <a:gd name="T10" fmla="*/ 76 w 91"/>
                  <a:gd name="T11" fmla="*/ 18 h 87"/>
                  <a:gd name="T12" fmla="*/ 74 w 91"/>
                  <a:gd name="T13" fmla="*/ 76 h 87"/>
                  <a:gd name="T14" fmla="*/ 46 w 91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7">
                    <a:moveTo>
                      <a:pt x="46" y="87"/>
                    </a:moveTo>
                    <a:cubicBezTo>
                      <a:pt x="35" y="87"/>
                      <a:pt x="24" y="82"/>
                      <a:pt x="16" y="74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0" y="57"/>
                      <a:pt x="1" y="31"/>
                      <a:pt x="18" y="16"/>
                    </a:cubicBezTo>
                    <a:cubicBezTo>
                      <a:pt x="34" y="0"/>
                      <a:pt x="60" y="1"/>
                      <a:pt x="75" y="17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91" y="34"/>
                      <a:pt x="90" y="60"/>
                      <a:pt x="74" y="76"/>
                    </a:cubicBezTo>
                    <a:cubicBezTo>
                      <a:pt x="66" y="83"/>
                      <a:pt x="56" y="87"/>
                      <a:pt x="46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62">
                <a:extLst>
                  <a:ext uri="{FF2B5EF4-FFF2-40B4-BE49-F238E27FC236}">
                    <a16:creationId xmlns:a16="http://schemas.microsoft.com/office/drawing/2014/main" id="{3FE93A4A-A244-4F8D-89DD-46F2F5960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18"/>
                <a:ext cx="30" cy="27"/>
              </a:xfrm>
              <a:custGeom>
                <a:avLst/>
                <a:gdLst>
                  <a:gd name="T0" fmla="*/ 53 w 106"/>
                  <a:gd name="T1" fmla="*/ 100 h 100"/>
                  <a:gd name="T2" fmla="*/ 29 w 106"/>
                  <a:gd name="T3" fmla="*/ 94 h 100"/>
                  <a:gd name="T4" fmla="*/ 13 w 106"/>
                  <a:gd name="T5" fmla="*/ 30 h 100"/>
                  <a:gd name="T6" fmla="*/ 14 w 106"/>
                  <a:gd name="T7" fmla="*/ 29 h 100"/>
                  <a:gd name="T8" fmla="*/ 77 w 106"/>
                  <a:gd name="T9" fmla="*/ 13 h 100"/>
                  <a:gd name="T10" fmla="*/ 93 w 106"/>
                  <a:gd name="T11" fmla="*/ 77 h 100"/>
                  <a:gd name="T12" fmla="*/ 92 w 106"/>
                  <a:gd name="T13" fmla="*/ 78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5" y="100"/>
                      <a:pt x="37" y="98"/>
                      <a:pt x="29" y="94"/>
                    </a:cubicBezTo>
                    <a:cubicBezTo>
                      <a:pt x="7" y="80"/>
                      <a:pt x="0" y="52"/>
                      <a:pt x="13" y="30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27" y="7"/>
                      <a:pt x="55" y="0"/>
                      <a:pt x="77" y="13"/>
                    </a:cubicBezTo>
                    <a:cubicBezTo>
                      <a:pt x="99" y="26"/>
                      <a:pt x="106" y="55"/>
                      <a:pt x="93" y="77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84" y="92"/>
                      <a:pt x="68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63">
                <a:extLst>
                  <a:ext uri="{FF2B5EF4-FFF2-40B4-BE49-F238E27FC236}">
                    <a16:creationId xmlns:a16="http://schemas.microsoft.com/office/drawing/2014/main" id="{ADD06FEB-A667-4C28-BDB5-B05546AF4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2184"/>
                <a:ext cx="25" cy="24"/>
              </a:xfrm>
              <a:custGeom>
                <a:avLst/>
                <a:gdLst>
                  <a:gd name="T0" fmla="*/ 47 w 92"/>
                  <a:gd name="T1" fmla="*/ 87 h 87"/>
                  <a:gd name="T2" fmla="*/ 9 w 92"/>
                  <a:gd name="T3" fmla="*/ 61 h 87"/>
                  <a:gd name="T4" fmla="*/ 9 w 92"/>
                  <a:gd name="T5" fmla="*/ 61 h 87"/>
                  <a:gd name="T6" fmla="*/ 31 w 92"/>
                  <a:gd name="T7" fmla="*/ 8 h 87"/>
                  <a:gd name="T8" fmla="*/ 84 w 92"/>
                  <a:gd name="T9" fmla="*/ 30 h 87"/>
                  <a:gd name="T10" fmla="*/ 84 w 92"/>
                  <a:gd name="T11" fmla="*/ 31 h 87"/>
                  <a:gd name="T12" fmla="*/ 62 w 92"/>
                  <a:gd name="T13" fmla="*/ 84 h 87"/>
                  <a:gd name="T14" fmla="*/ 47 w 92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87">
                    <a:moveTo>
                      <a:pt x="47" y="87"/>
                    </a:moveTo>
                    <a:cubicBezTo>
                      <a:pt x="31" y="87"/>
                      <a:pt x="15" y="77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0" y="40"/>
                      <a:pt x="10" y="16"/>
                      <a:pt x="31" y="8"/>
                    </a:cubicBezTo>
                    <a:cubicBezTo>
                      <a:pt x="52" y="0"/>
                      <a:pt x="75" y="10"/>
                      <a:pt x="84" y="30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92" y="52"/>
                      <a:pt x="82" y="75"/>
                      <a:pt x="62" y="84"/>
                    </a:cubicBezTo>
                    <a:cubicBezTo>
                      <a:pt x="57" y="86"/>
                      <a:pt x="52" y="87"/>
                      <a:pt x="47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64">
                <a:extLst>
                  <a:ext uri="{FF2B5EF4-FFF2-40B4-BE49-F238E27FC236}">
                    <a16:creationId xmlns:a16="http://schemas.microsoft.com/office/drawing/2014/main" id="{52E6971D-A127-4FA3-9C68-1D5C3FBD6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114"/>
                <a:ext cx="45" cy="42"/>
              </a:xfrm>
              <a:custGeom>
                <a:avLst/>
                <a:gdLst>
                  <a:gd name="T0" fmla="*/ 81 w 163"/>
                  <a:gd name="T1" fmla="*/ 153 h 153"/>
                  <a:gd name="T2" fmla="*/ 45 w 163"/>
                  <a:gd name="T3" fmla="*/ 143 h 153"/>
                  <a:gd name="T4" fmla="*/ 20 w 163"/>
                  <a:gd name="T5" fmla="*/ 46 h 153"/>
                  <a:gd name="T6" fmla="*/ 21 w 163"/>
                  <a:gd name="T7" fmla="*/ 45 h 153"/>
                  <a:gd name="T8" fmla="*/ 118 w 163"/>
                  <a:gd name="T9" fmla="*/ 20 h 153"/>
                  <a:gd name="T10" fmla="*/ 143 w 163"/>
                  <a:gd name="T11" fmla="*/ 117 h 153"/>
                  <a:gd name="T12" fmla="*/ 142 w 163"/>
                  <a:gd name="T13" fmla="*/ 119 h 153"/>
                  <a:gd name="T14" fmla="*/ 81 w 163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53">
                    <a:moveTo>
                      <a:pt x="81" y="153"/>
                    </a:moveTo>
                    <a:cubicBezTo>
                      <a:pt x="69" y="153"/>
                      <a:pt x="56" y="150"/>
                      <a:pt x="45" y="143"/>
                    </a:cubicBezTo>
                    <a:cubicBezTo>
                      <a:pt x="11" y="123"/>
                      <a:pt x="0" y="80"/>
                      <a:pt x="20" y="4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41" y="11"/>
                      <a:pt x="85" y="0"/>
                      <a:pt x="118" y="20"/>
                    </a:cubicBezTo>
                    <a:cubicBezTo>
                      <a:pt x="152" y="40"/>
                      <a:pt x="163" y="84"/>
                      <a:pt x="143" y="117"/>
                    </a:cubicBezTo>
                    <a:cubicBezTo>
                      <a:pt x="142" y="119"/>
                      <a:pt x="142" y="119"/>
                      <a:pt x="142" y="119"/>
                    </a:cubicBezTo>
                    <a:cubicBezTo>
                      <a:pt x="129" y="141"/>
                      <a:pt x="105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65">
                <a:extLst>
                  <a:ext uri="{FF2B5EF4-FFF2-40B4-BE49-F238E27FC236}">
                    <a16:creationId xmlns:a16="http://schemas.microsoft.com/office/drawing/2014/main" id="{67CD2D6D-2BF4-496F-921C-2DF6E31D1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207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2 w 126"/>
                  <a:gd name="T3" fmla="*/ 85 h 119"/>
                  <a:gd name="T4" fmla="*/ 11 w 126"/>
                  <a:gd name="T5" fmla="*/ 84 h 119"/>
                  <a:gd name="T6" fmla="*/ 42 w 126"/>
                  <a:gd name="T7" fmla="*/ 12 h 119"/>
                  <a:gd name="T8" fmla="*/ 114 w 126"/>
                  <a:gd name="T9" fmla="*/ 42 h 119"/>
                  <a:gd name="T10" fmla="*/ 114 w 126"/>
                  <a:gd name="T11" fmla="*/ 43 h 119"/>
                  <a:gd name="T12" fmla="*/ 84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1" y="119"/>
                      <a:pt x="21" y="106"/>
                      <a:pt x="12" y="85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0" y="55"/>
                      <a:pt x="13" y="23"/>
                      <a:pt x="42" y="12"/>
                    </a:cubicBezTo>
                    <a:cubicBezTo>
                      <a:pt x="70" y="0"/>
                      <a:pt x="102" y="14"/>
                      <a:pt x="114" y="42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26" y="71"/>
                      <a:pt x="112" y="104"/>
                      <a:pt x="84" y="115"/>
                    </a:cubicBezTo>
                    <a:cubicBezTo>
                      <a:pt x="77" y="118"/>
                      <a:pt x="70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66">
                <a:extLst>
                  <a:ext uri="{FF2B5EF4-FFF2-40B4-BE49-F238E27FC236}">
                    <a16:creationId xmlns:a16="http://schemas.microsoft.com/office/drawing/2014/main" id="{BCE46B21-E37A-4F6B-B30C-CD5E18CC4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018"/>
                <a:ext cx="31" cy="30"/>
              </a:xfrm>
              <a:custGeom>
                <a:avLst/>
                <a:gdLst>
                  <a:gd name="T0" fmla="*/ 57 w 113"/>
                  <a:gd name="T1" fmla="*/ 109 h 109"/>
                  <a:gd name="T2" fmla="*/ 48 w 113"/>
                  <a:gd name="T3" fmla="*/ 109 h 109"/>
                  <a:gd name="T4" fmla="*/ 5 w 113"/>
                  <a:gd name="T5" fmla="*/ 49 h 109"/>
                  <a:gd name="T6" fmla="*/ 5 w 113"/>
                  <a:gd name="T7" fmla="*/ 48 h 109"/>
                  <a:gd name="T8" fmla="*/ 65 w 113"/>
                  <a:gd name="T9" fmla="*/ 5 h 109"/>
                  <a:gd name="T10" fmla="*/ 108 w 113"/>
                  <a:gd name="T11" fmla="*/ 65 h 109"/>
                  <a:gd name="T12" fmla="*/ 108 w 113"/>
                  <a:gd name="T13" fmla="*/ 66 h 109"/>
                  <a:gd name="T14" fmla="*/ 57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7" y="109"/>
                    </a:moveTo>
                    <a:cubicBezTo>
                      <a:pt x="54" y="109"/>
                      <a:pt x="51" y="109"/>
                      <a:pt x="48" y="109"/>
                    </a:cubicBezTo>
                    <a:cubicBezTo>
                      <a:pt x="19" y="104"/>
                      <a:pt x="0" y="77"/>
                      <a:pt x="5" y="49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10" y="19"/>
                      <a:pt x="37" y="0"/>
                      <a:pt x="65" y="5"/>
                    </a:cubicBezTo>
                    <a:cubicBezTo>
                      <a:pt x="94" y="10"/>
                      <a:pt x="113" y="37"/>
                      <a:pt x="108" y="65"/>
                    </a:cubicBezTo>
                    <a:cubicBezTo>
                      <a:pt x="108" y="66"/>
                      <a:pt x="108" y="66"/>
                      <a:pt x="108" y="66"/>
                    </a:cubicBezTo>
                    <a:cubicBezTo>
                      <a:pt x="103" y="92"/>
                      <a:pt x="8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67">
                <a:extLst>
                  <a:ext uri="{FF2B5EF4-FFF2-40B4-BE49-F238E27FC236}">
                    <a16:creationId xmlns:a16="http://schemas.microsoft.com/office/drawing/2014/main" id="{184FCF74-27B2-4950-BB4D-E246A8673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1969"/>
                <a:ext cx="41" cy="39"/>
              </a:xfrm>
              <a:custGeom>
                <a:avLst/>
                <a:gdLst>
                  <a:gd name="T0" fmla="*/ 75 w 150"/>
                  <a:gd name="T1" fmla="*/ 143 h 143"/>
                  <a:gd name="T2" fmla="*/ 14 w 150"/>
                  <a:gd name="T3" fmla="*/ 101 h 143"/>
                  <a:gd name="T4" fmla="*/ 14 w 150"/>
                  <a:gd name="T5" fmla="*/ 100 h 143"/>
                  <a:gd name="T6" fmla="*/ 50 w 150"/>
                  <a:gd name="T7" fmla="*/ 14 h 143"/>
                  <a:gd name="T8" fmla="*/ 136 w 150"/>
                  <a:gd name="T9" fmla="*/ 51 h 143"/>
                  <a:gd name="T10" fmla="*/ 137 w 150"/>
                  <a:gd name="T11" fmla="*/ 52 h 143"/>
                  <a:gd name="T12" fmla="*/ 100 w 150"/>
                  <a:gd name="T13" fmla="*/ 138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9" y="143"/>
                      <a:pt x="25" y="127"/>
                      <a:pt x="14" y="101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0" y="66"/>
                      <a:pt x="16" y="28"/>
                      <a:pt x="50" y="14"/>
                    </a:cubicBezTo>
                    <a:cubicBezTo>
                      <a:pt x="84" y="0"/>
                      <a:pt x="122" y="17"/>
                      <a:pt x="136" y="51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50" y="86"/>
                      <a:pt x="134" y="124"/>
                      <a:pt x="100" y="138"/>
                    </a:cubicBezTo>
                    <a:cubicBezTo>
                      <a:pt x="92" y="141"/>
                      <a:pt x="8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68">
                <a:extLst>
                  <a:ext uri="{FF2B5EF4-FFF2-40B4-BE49-F238E27FC236}">
                    <a16:creationId xmlns:a16="http://schemas.microsoft.com/office/drawing/2014/main" id="{8CF54F1C-5D01-4523-BF9F-3D121DF99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904"/>
                <a:ext cx="39" cy="39"/>
              </a:xfrm>
              <a:custGeom>
                <a:avLst/>
                <a:gdLst>
                  <a:gd name="T0" fmla="*/ 72 w 143"/>
                  <a:gd name="T1" fmla="*/ 140 h 140"/>
                  <a:gd name="T2" fmla="*/ 60 w 143"/>
                  <a:gd name="T3" fmla="*/ 139 h 140"/>
                  <a:gd name="T4" fmla="*/ 6 w 143"/>
                  <a:gd name="T5" fmla="*/ 62 h 140"/>
                  <a:gd name="T6" fmla="*/ 6 w 143"/>
                  <a:gd name="T7" fmla="*/ 61 h 140"/>
                  <a:gd name="T8" fmla="*/ 83 w 143"/>
                  <a:gd name="T9" fmla="*/ 6 h 140"/>
                  <a:gd name="T10" fmla="*/ 137 w 143"/>
                  <a:gd name="T11" fmla="*/ 83 h 140"/>
                  <a:gd name="T12" fmla="*/ 137 w 143"/>
                  <a:gd name="T13" fmla="*/ 85 h 140"/>
                  <a:gd name="T14" fmla="*/ 72 w 143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0">
                    <a:moveTo>
                      <a:pt x="72" y="140"/>
                    </a:moveTo>
                    <a:cubicBezTo>
                      <a:pt x="68" y="140"/>
                      <a:pt x="64" y="139"/>
                      <a:pt x="60" y="139"/>
                    </a:cubicBezTo>
                    <a:cubicBezTo>
                      <a:pt x="24" y="133"/>
                      <a:pt x="0" y="98"/>
                      <a:pt x="6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3" y="25"/>
                      <a:pt x="47" y="0"/>
                      <a:pt x="83" y="6"/>
                    </a:cubicBezTo>
                    <a:cubicBezTo>
                      <a:pt x="119" y="13"/>
                      <a:pt x="143" y="47"/>
                      <a:pt x="137" y="83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2" y="117"/>
                      <a:pt x="103" y="140"/>
                      <a:pt x="72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69">
                <a:extLst>
                  <a:ext uri="{FF2B5EF4-FFF2-40B4-BE49-F238E27FC236}">
                    <a16:creationId xmlns:a16="http://schemas.microsoft.com/office/drawing/2014/main" id="{045FFFDE-3832-4302-B76C-73E2CB57D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" y="1868"/>
                <a:ext cx="22" cy="23"/>
              </a:xfrm>
              <a:custGeom>
                <a:avLst/>
                <a:gdLst>
                  <a:gd name="T0" fmla="*/ 40 w 81"/>
                  <a:gd name="T1" fmla="*/ 82 h 82"/>
                  <a:gd name="T2" fmla="*/ 0 w 81"/>
                  <a:gd name="T3" fmla="*/ 42 h 82"/>
                  <a:gd name="T4" fmla="*/ 0 w 81"/>
                  <a:gd name="T5" fmla="*/ 41 h 82"/>
                  <a:gd name="T6" fmla="*/ 40 w 81"/>
                  <a:gd name="T7" fmla="*/ 0 h 82"/>
                  <a:gd name="T8" fmla="*/ 40 w 81"/>
                  <a:gd name="T9" fmla="*/ 0 h 82"/>
                  <a:gd name="T10" fmla="*/ 81 w 81"/>
                  <a:gd name="T11" fmla="*/ 40 h 82"/>
                  <a:gd name="T12" fmla="*/ 81 w 81"/>
                  <a:gd name="T13" fmla="*/ 41 h 82"/>
                  <a:gd name="T14" fmla="*/ 41 w 81"/>
                  <a:gd name="T15" fmla="*/ 82 h 82"/>
                  <a:gd name="T16" fmla="*/ 40 w 81"/>
                  <a:gd name="T17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2">
                    <a:moveTo>
                      <a:pt x="40" y="82"/>
                    </a:moveTo>
                    <a:cubicBezTo>
                      <a:pt x="18" y="82"/>
                      <a:pt x="1" y="64"/>
                      <a:pt x="0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19"/>
                      <a:pt x="17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62" y="0"/>
                      <a:pt x="80" y="18"/>
                      <a:pt x="81" y="40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1" y="63"/>
                      <a:pt x="63" y="82"/>
                      <a:pt x="41" y="82"/>
                    </a:cubicBezTo>
                    <a:cubicBezTo>
                      <a:pt x="41" y="82"/>
                      <a:pt x="41" y="82"/>
                      <a:pt x="40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70">
                <a:extLst>
                  <a:ext uri="{FF2B5EF4-FFF2-40B4-BE49-F238E27FC236}">
                    <a16:creationId xmlns:a16="http://schemas.microsoft.com/office/drawing/2014/main" id="{0F1A1047-3B22-439E-8A32-3439D6AB3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1798"/>
                <a:ext cx="31" cy="30"/>
              </a:xfrm>
              <a:custGeom>
                <a:avLst/>
                <a:gdLst>
                  <a:gd name="T0" fmla="*/ 55 w 110"/>
                  <a:gd name="T1" fmla="*/ 107 h 107"/>
                  <a:gd name="T2" fmla="*/ 46 w 110"/>
                  <a:gd name="T3" fmla="*/ 106 h 107"/>
                  <a:gd name="T4" fmla="*/ 5 w 110"/>
                  <a:gd name="T5" fmla="*/ 47 h 107"/>
                  <a:gd name="T6" fmla="*/ 5 w 110"/>
                  <a:gd name="T7" fmla="*/ 46 h 107"/>
                  <a:gd name="T8" fmla="*/ 64 w 110"/>
                  <a:gd name="T9" fmla="*/ 5 h 107"/>
                  <a:gd name="T10" fmla="*/ 105 w 110"/>
                  <a:gd name="T11" fmla="*/ 63 h 107"/>
                  <a:gd name="T12" fmla="*/ 105 w 110"/>
                  <a:gd name="T13" fmla="*/ 65 h 107"/>
                  <a:gd name="T14" fmla="*/ 55 w 110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7">
                    <a:moveTo>
                      <a:pt x="55" y="107"/>
                    </a:moveTo>
                    <a:cubicBezTo>
                      <a:pt x="52" y="107"/>
                      <a:pt x="49" y="107"/>
                      <a:pt x="46" y="106"/>
                    </a:cubicBezTo>
                    <a:cubicBezTo>
                      <a:pt x="19" y="101"/>
                      <a:pt x="0" y="75"/>
                      <a:pt x="5" y="47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10" y="19"/>
                      <a:pt x="36" y="0"/>
                      <a:pt x="64" y="5"/>
                    </a:cubicBezTo>
                    <a:cubicBezTo>
                      <a:pt x="91" y="9"/>
                      <a:pt x="110" y="36"/>
                      <a:pt x="105" y="63"/>
                    </a:cubicBezTo>
                    <a:cubicBezTo>
                      <a:pt x="105" y="65"/>
                      <a:pt x="105" y="65"/>
                      <a:pt x="105" y="65"/>
                    </a:cubicBezTo>
                    <a:cubicBezTo>
                      <a:pt x="101" y="89"/>
                      <a:pt x="79" y="107"/>
                      <a:pt x="55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71">
                <a:extLst>
                  <a:ext uri="{FF2B5EF4-FFF2-40B4-BE49-F238E27FC236}">
                    <a16:creationId xmlns:a16="http://schemas.microsoft.com/office/drawing/2014/main" id="{6B65141C-AC75-401F-85D3-20F46F216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1749"/>
                <a:ext cx="37" cy="37"/>
              </a:xfrm>
              <a:custGeom>
                <a:avLst/>
                <a:gdLst>
                  <a:gd name="T0" fmla="*/ 66 w 133"/>
                  <a:gd name="T1" fmla="*/ 134 h 134"/>
                  <a:gd name="T2" fmla="*/ 0 w 133"/>
                  <a:gd name="T3" fmla="*/ 69 h 134"/>
                  <a:gd name="T4" fmla="*/ 0 w 133"/>
                  <a:gd name="T5" fmla="*/ 67 h 134"/>
                  <a:gd name="T6" fmla="*/ 65 w 133"/>
                  <a:gd name="T7" fmla="*/ 0 h 134"/>
                  <a:gd name="T8" fmla="*/ 66 w 133"/>
                  <a:gd name="T9" fmla="*/ 0 h 134"/>
                  <a:gd name="T10" fmla="*/ 132 w 133"/>
                  <a:gd name="T11" fmla="*/ 66 h 134"/>
                  <a:gd name="T12" fmla="*/ 132 w 133"/>
                  <a:gd name="T13" fmla="*/ 67 h 134"/>
                  <a:gd name="T14" fmla="*/ 67 w 133"/>
                  <a:gd name="T15" fmla="*/ 134 h 134"/>
                  <a:gd name="T16" fmla="*/ 66 w 133"/>
                  <a:gd name="T17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134">
                    <a:moveTo>
                      <a:pt x="66" y="134"/>
                    </a:moveTo>
                    <a:cubicBezTo>
                      <a:pt x="30" y="134"/>
                      <a:pt x="1" y="105"/>
                      <a:pt x="0" y="6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1"/>
                      <a:pt x="29" y="1"/>
                      <a:pt x="65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102" y="0"/>
                      <a:pt x="132" y="29"/>
                      <a:pt x="132" y="66"/>
                    </a:cubicBezTo>
                    <a:cubicBezTo>
                      <a:pt x="132" y="67"/>
                      <a:pt x="132" y="67"/>
                      <a:pt x="132" y="67"/>
                    </a:cubicBezTo>
                    <a:cubicBezTo>
                      <a:pt x="133" y="104"/>
                      <a:pt x="104" y="134"/>
                      <a:pt x="67" y="134"/>
                    </a:cubicBezTo>
                    <a:cubicBezTo>
                      <a:pt x="67" y="134"/>
                      <a:pt x="67" y="134"/>
                      <a:pt x="66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72">
                <a:extLst>
                  <a:ext uri="{FF2B5EF4-FFF2-40B4-BE49-F238E27FC236}">
                    <a16:creationId xmlns:a16="http://schemas.microsoft.com/office/drawing/2014/main" id="{0403ECF5-C5A8-4488-B711-CF41E8CA0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1685"/>
                <a:ext cx="39" cy="37"/>
              </a:xfrm>
              <a:custGeom>
                <a:avLst/>
                <a:gdLst>
                  <a:gd name="T0" fmla="*/ 71 w 141"/>
                  <a:gd name="T1" fmla="*/ 137 h 137"/>
                  <a:gd name="T2" fmla="*/ 8 w 141"/>
                  <a:gd name="T3" fmla="*/ 85 h 137"/>
                  <a:gd name="T4" fmla="*/ 7 w 141"/>
                  <a:gd name="T5" fmla="*/ 83 h 137"/>
                  <a:gd name="T6" fmla="*/ 58 w 141"/>
                  <a:gd name="T7" fmla="*/ 8 h 137"/>
                  <a:gd name="T8" fmla="*/ 134 w 141"/>
                  <a:gd name="T9" fmla="*/ 58 h 137"/>
                  <a:gd name="T10" fmla="*/ 134 w 141"/>
                  <a:gd name="T11" fmla="*/ 59 h 137"/>
                  <a:gd name="T12" fmla="*/ 84 w 141"/>
                  <a:gd name="T13" fmla="*/ 135 h 137"/>
                  <a:gd name="T14" fmla="*/ 71 w 141"/>
                  <a:gd name="T15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7">
                    <a:moveTo>
                      <a:pt x="71" y="137"/>
                    </a:moveTo>
                    <a:cubicBezTo>
                      <a:pt x="41" y="137"/>
                      <a:pt x="14" y="115"/>
                      <a:pt x="8" y="85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0" y="49"/>
                      <a:pt x="23" y="15"/>
                      <a:pt x="58" y="8"/>
                    </a:cubicBezTo>
                    <a:cubicBezTo>
                      <a:pt x="92" y="0"/>
                      <a:pt x="126" y="23"/>
                      <a:pt x="134" y="58"/>
                    </a:cubicBezTo>
                    <a:cubicBezTo>
                      <a:pt x="134" y="59"/>
                      <a:pt x="134" y="59"/>
                      <a:pt x="134" y="59"/>
                    </a:cubicBezTo>
                    <a:cubicBezTo>
                      <a:pt x="141" y="94"/>
                      <a:pt x="118" y="128"/>
                      <a:pt x="84" y="135"/>
                    </a:cubicBezTo>
                    <a:cubicBezTo>
                      <a:pt x="79" y="136"/>
                      <a:pt x="75" y="137"/>
                      <a:pt x="71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73">
                <a:extLst>
                  <a:ext uri="{FF2B5EF4-FFF2-40B4-BE49-F238E27FC236}">
                    <a16:creationId xmlns:a16="http://schemas.microsoft.com/office/drawing/2014/main" id="{B40F0FA2-290E-483D-93D8-B012D42C2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1643"/>
                <a:ext cx="31" cy="29"/>
              </a:xfrm>
              <a:custGeom>
                <a:avLst/>
                <a:gdLst>
                  <a:gd name="T0" fmla="*/ 55 w 111"/>
                  <a:gd name="T1" fmla="*/ 105 h 105"/>
                  <a:gd name="T2" fmla="*/ 38 w 111"/>
                  <a:gd name="T3" fmla="*/ 102 h 105"/>
                  <a:gd name="T4" fmla="*/ 9 w 111"/>
                  <a:gd name="T5" fmla="*/ 39 h 105"/>
                  <a:gd name="T6" fmla="*/ 10 w 111"/>
                  <a:gd name="T7" fmla="*/ 38 h 105"/>
                  <a:gd name="T8" fmla="*/ 72 w 111"/>
                  <a:gd name="T9" fmla="*/ 9 h 105"/>
                  <a:gd name="T10" fmla="*/ 101 w 111"/>
                  <a:gd name="T11" fmla="*/ 72 h 105"/>
                  <a:gd name="T12" fmla="*/ 101 w 111"/>
                  <a:gd name="T13" fmla="*/ 73 h 105"/>
                  <a:gd name="T14" fmla="*/ 55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5" y="105"/>
                    </a:moveTo>
                    <a:cubicBezTo>
                      <a:pt x="49" y="105"/>
                      <a:pt x="44" y="104"/>
                      <a:pt x="38" y="102"/>
                    </a:cubicBezTo>
                    <a:cubicBezTo>
                      <a:pt x="13" y="93"/>
                      <a:pt x="0" y="65"/>
                      <a:pt x="9" y="39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9" y="13"/>
                      <a:pt x="47" y="0"/>
                      <a:pt x="72" y="9"/>
                    </a:cubicBezTo>
                    <a:cubicBezTo>
                      <a:pt x="98" y="19"/>
                      <a:pt x="111" y="47"/>
                      <a:pt x="101" y="72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4" y="93"/>
                      <a:pt x="75" y="105"/>
                      <a:pt x="55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74">
                <a:extLst>
                  <a:ext uri="{FF2B5EF4-FFF2-40B4-BE49-F238E27FC236}">
                    <a16:creationId xmlns:a16="http://schemas.microsoft.com/office/drawing/2014/main" id="{F7E01832-C611-4BE3-90AF-0E9C729D6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582"/>
                <a:ext cx="25" cy="24"/>
              </a:xfrm>
              <a:custGeom>
                <a:avLst/>
                <a:gdLst>
                  <a:gd name="T0" fmla="*/ 44 w 88"/>
                  <a:gd name="T1" fmla="*/ 85 h 85"/>
                  <a:gd name="T2" fmla="*/ 5 w 88"/>
                  <a:gd name="T3" fmla="*/ 53 h 85"/>
                  <a:gd name="T4" fmla="*/ 5 w 88"/>
                  <a:gd name="T5" fmla="*/ 52 h 85"/>
                  <a:gd name="T6" fmla="*/ 36 w 88"/>
                  <a:gd name="T7" fmla="*/ 4 h 85"/>
                  <a:gd name="T8" fmla="*/ 84 w 88"/>
                  <a:gd name="T9" fmla="*/ 36 h 85"/>
                  <a:gd name="T10" fmla="*/ 84 w 88"/>
                  <a:gd name="T11" fmla="*/ 37 h 85"/>
                  <a:gd name="T12" fmla="*/ 52 w 88"/>
                  <a:gd name="T13" fmla="*/ 84 h 85"/>
                  <a:gd name="T14" fmla="*/ 44 w 88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5">
                    <a:moveTo>
                      <a:pt x="44" y="85"/>
                    </a:moveTo>
                    <a:cubicBezTo>
                      <a:pt x="26" y="85"/>
                      <a:pt x="9" y="72"/>
                      <a:pt x="5" y="53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0" y="30"/>
                      <a:pt x="14" y="9"/>
                      <a:pt x="36" y="4"/>
                    </a:cubicBezTo>
                    <a:cubicBezTo>
                      <a:pt x="58" y="0"/>
                      <a:pt x="79" y="14"/>
                      <a:pt x="84" y="36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8" y="59"/>
                      <a:pt x="74" y="80"/>
                      <a:pt x="52" y="84"/>
                    </a:cubicBezTo>
                    <a:cubicBezTo>
                      <a:pt x="50" y="85"/>
                      <a:pt x="47" y="85"/>
                      <a:pt x="4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75">
                <a:extLst>
                  <a:ext uri="{FF2B5EF4-FFF2-40B4-BE49-F238E27FC236}">
                    <a16:creationId xmlns:a16="http://schemas.microsoft.com/office/drawing/2014/main" id="{7EA2D3F1-23ED-4534-A03D-17E4F3D14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1541"/>
                <a:ext cx="24" cy="23"/>
              </a:xfrm>
              <a:custGeom>
                <a:avLst/>
                <a:gdLst>
                  <a:gd name="T0" fmla="*/ 43 w 87"/>
                  <a:gd name="T1" fmla="*/ 83 h 83"/>
                  <a:gd name="T2" fmla="*/ 30 w 87"/>
                  <a:gd name="T3" fmla="*/ 80 h 83"/>
                  <a:gd name="T4" fmla="*/ 7 w 87"/>
                  <a:gd name="T5" fmla="*/ 31 h 83"/>
                  <a:gd name="T6" fmla="*/ 7 w 87"/>
                  <a:gd name="T7" fmla="*/ 30 h 83"/>
                  <a:gd name="T8" fmla="*/ 57 w 87"/>
                  <a:gd name="T9" fmla="*/ 7 h 83"/>
                  <a:gd name="T10" fmla="*/ 80 w 87"/>
                  <a:gd name="T11" fmla="*/ 57 h 83"/>
                  <a:gd name="T12" fmla="*/ 80 w 87"/>
                  <a:gd name="T13" fmla="*/ 58 h 83"/>
                  <a:gd name="T14" fmla="*/ 43 w 87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3">
                    <a:moveTo>
                      <a:pt x="43" y="83"/>
                    </a:moveTo>
                    <a:cubicBezTo>
                      <a:pt x="39" y="83"/>
                      <a:pt x="34" y="82"/>
                      <a:pt x="30" y="80"/>
                    </a:cubicBezTo>
                    <a:cubicBezTo>
                      <a:pt x="10" y="73"/>
                      <a:pt x="0" y="51"/>
                      <a:pt x="7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15" y="10"/>
                      <a:pt x="37" y="0"/>
                      <a:pt x="57" y="7"/>
                    </a:cubicBezTo>
                    <a:cubicBezTo>
                      <a:pt x="77" y="14"/>
                      <a:pt x="87" y="37"/>
                      <a:pt x="80" y="57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74" y="73"/>
                      <a:pt x="59" y="83"/>
                      <a:pt x="43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76">
                <a:extLst>
                  <a:ext uri="{FF2B5EF4-FFF2-40B4-BE49-F238E27FC236}">
                    <a16:creationId xmlns:a16="http://schemas.microsoft.com/office/drawing/2014/main" id="{2A6A8749-907F-427C-95FB-7CF9C2AF8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467"/>
                <a:ext cx="49" cy="46"/>
              </a:xfrm>
              <a:custGeom>
                <a:avLst/>
                <a:gdLst>
                  <a:gd name="T0" fmla="*/ 88 w 175"/>
                  <a:gd name="T1" fmla="*/ 164 h 164"/>
                  <a:gd name="T2" fmla="*/ 24 w 175"/>
                  <a:gd name="T3" fmla="*/ 129 h 164"/>
                  <a:gd name="T4" fmla="*/ 23 w 175"/>
                  <a:gd name="T5" fmla="*/ 128 h 164"/>
                  <a:gd name="T6" fmla="*/ 46 w 175"/>
                  <a:gd name="T7" fmla="*/ 23 h 164"/>
                  <a:gd name="T8" fmla="*/ 151 w 175"/>
                  <a:gd name="T9" fmla="*/ 45 h 164"/>
                  <a:gd name="T10" fmla="*/ 152 w 175"/>
                  <a:gd name="T11" fmla="*/ 47 h 164"/>
                  <a:gd name="T12" fmla="*/ 129 w 175"/>
                  <a:gd name="T13" fmla="*/ 152 h 164"/>
                  <a:gd name="T14" fmla="*/ 88 w 175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4">
                    <a:moveTo>
                      <a:pt x="88" y="164"/>
                    </a:moveTo>
                    <a:cubicBezTo>
                      <a:pt x="63" y="164"/>
                      <a:pt x="39" y="152"/>
                      <a:pt x="24" y="129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0" y="92"/>
                      <a:pt x="10" y="45"/>
                      <a:pt x="46" y="23"/>
                    </a:cubicBezTo>
                    <a:cubicBezTo>
                      <a:pt x="81" y="0"/>
                      <a:pt x="128" y="10"/>
                      <a:pt x="151" y="45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75" y="82"/>
                      <a:pt x="165" y="129"/>
                      <a:pt x="129" y="152"/>
                    </a:cubicBezTo>
                    <a:cubicBezTo>
                      <a:pt x="117" y="160"/>
                      <a:pt x="102" y="164"/>
                      <a:pt x="88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77">
                <a:extLst>
                  <a:ext uri="{FF2B5EF4-FFF2-40B4-BE49-F238E27FC236}">
                    <a16:creationId xmlns:a16="http://schemas.microsoft.com/office/drawing/2014/main" id="{11A32B2D-0AAC-4937-96F6-B90A79991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427"/>
                <a:ext cx="43" cy="41"/>
              </a:xfrm>
              <a:custGeom>
                <a:avLst/>
                <a:gdLst>
                  <a:gd name="T0" fmla="*/ 77 w 156"/>
                  <a:gd name="T1" fmla="*/ 148 h 148"/>
                  <a:gd name="T2" fmla="*/ 54 w 156"/>
                  <a:gd name="T3" fmla="*/ 144 h 148"/>
                  <a:gd name="T4" fmla="*/ 13 w 156"/>
                  <a:gd name="T5" fmla="*/ 56 h 148"/>
                  <a:gd name="T6" fmla="*/ 13 w 156"/>
                  <a:gd name="T7" fmla="*/ 54 h 148"/>
                  <a:gd name="T8" fmla="*/ 102 w 156"/>
                  <a:gd name="T9" fmla="*/ 14 h 148"/>
                  <a:gd name="T10" fmla="*/ 143 w 156"/>
                  <a:gd name="T11" fmla="*/ 102 h 148"/>
                  <a:gd name="T12" fmla="*/ 142 w 156"/>
                  <a:gd name="T13" fmla="*/ 104 h 148"/>
                  <a:gd name="T14" fmla="*/ 77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7" y="148"/>
                    </a:moveTo>
                    <a:cubicBezTo>
                      <a:pt x="70" y="148"/>
                      <a:pt x="61" y="147"/>
                      <a:pt x="54" y="144"/>
                    </a:cubicBezTo>
                    <a:cubicBezTo>
                      <a:pt x="18" y="131"/>
                      <a:pt x="0" y="91"/>
                      <a:pt x="13" y="56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27" y="19"/>
                      <a:pt x="66" y="0"/>
                      <a:pt x="102" y="14"/>
                    </a:cubicBezTo>
                    <a:cubicBezTo>
                      <a:pt x="137" y="27"/>
                      <a:pt x="156" y="66"/>
                      <a:pt x="143" y="102"/>
                    </a:cubicBezTo>
                    <a:cubicBezTo>
                      <a:pt x="142" y="104"/>
                      <a:pt x="142" y="104"/>
                      <a:pt x="142" y="104"/>
                    </a:cubicBezTo>
                    <a:cubicBezTo>
                      <a:pt x="132" y="131"/>
                      <a:pt x="105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78">
                <a:extLst>
                  <a:ext uri="{FF2B5EF4-FFF2-40B4-BE49-F238E27FC236}">
                    <a16:creationId xmlns:a16="http://schemas.microsoft.com/office/drawing/2014/main" id="{62E0EA2A-7ED2-4BF9-84DE-A54EEA1DA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1383"/>
                <a:ext cx="29" cy="27"/>
              </a:xfrm>
              <a:custGeom>
                <a:avLst/>
                <a:gdLst>
                  <a:gd name="T0" fmla="*/ 52 w 103"/>
                  <a:gd name="T1" fmla="*/ 96 h 96"/>
                  <a:gd name="T2" fmla="*/ 14 w 103"/>
                  <a:gd name="T3" fmla="*/ 76 h 96"/>
                  <a:gd name="T4" fmla="*/ 14 w 103"/>
                  <a:gd name="T5" fmla="*/ 75 h 96"/>
                  <a:gd name="T6" fmla="*/ 27 w 103"/>
                  <a:gd name="T7" fmla="*/ 13 h 96"/>
                  <a:gd name="T8" fmla="*/ 89 w 103"/>
                  <a:gd name="T9" fmla="*/ 27 h 96"/>
                  <a:gd name="T10" fmla="*/ 90 w 103"/>
                  <a:gd name="T11" fmla="*/ 27 h 96"/>
                  <a:gd name="T12" fmla="*/ 76 w 103"/>
                  <a:gd name="T13" fmla="*/ 89 h 96"/>
                  <a:gd name="T14" fmla="*/ 52 w 103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96">
                    <a:moveTo>
                      <a:pt x="52" y="96"/>
                    </a:moveTo>
                    <a:cubicBezTo>
                      <a:pt x="37" y="96"/>
                      <a:pt x="23" y="89"/>
                      <a:pt x="14" y="76"/>
                    </a:cubicBezTo>
                    <a:cubicBezTo>
                      <a:pt x="14" y="75"/>
                      <a:pt x="14" y="75"/>
                      <a:pt x="14" y="75"/>
                    </a:cubicBezTo>
                    <a:cubicBezTo>
                      <a:pt x="0" y="54"/>
                      <a:pt x="6" y="26"/>
                      <a:pt x="27" y="13"/>
                    </a:cubicBezTo>
                    <a:cubicBezTo>
                      <a:pt x="48" y="0"/>
                      <a:pt x="76" y="6"/>
                      <a:pt x="89" y="27"/>
                    </a:cubicBezTo>
                    <a:cubicBezTo>
                      <a:pt x="90" y="27"/>
                      <a:pt x="90" y="27"/>
                      <a:pt x="90" y="27"/>
                    </a:cubicBezTo>
                    <a:cubicBezTo>
                      <a:pt x="103" y="48"/>
                      <a:pt x="97" y="76"/>
                      <a:pt x="76" y="89"/>
                    </a:cubicBezTo>
                    <a:cubicBezTo>
                      <a:pt x="69" y="94"/>
                      <a:pt x="60" y="96"/>
                      <a:pt x="52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79">
                <a:extLst>
                  <a:ext uri="{FF2B5EF4-FFF2-40B4-BE49-F238E27FC236}">
                    <a16:creationId xmlns:a16="http://schemas.microsoft.com/office/drawing/2014/main" id="{23F03B5D-ABF2-4BE2-A328-86D7307C5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346"/>
                <a:ext cx="27" cy="26"/>
              </a:xfrm>
              <a:custGeom>
                <a:avLst/>
                <a:gdLst>
                  <a:gd name="T0" fmla="*/ 49 w 99"/>
                  <a:gd name="T1" fmla="*/ 94 h 94"/>
                  <a:gd name="T2" fmla="*/ 20 w 99"/>
                  <a:gd name="T3" fmla="*/ 83 h 94"/>
                  <a:gd name="T4" fmla="*/ 16 w 99"/>
                  <a:gd name="T5" fmla="*/ 21 h 94"/>
                  <a:gd name="T6" fmla="*/ 17 w 99"/>
                  <a:gd name="T7" fmla="*/ 20 h 94"/>
                  <a:gd name="T8" fmla="*/ 79 w 99"/>
                  <a:gd name="T9" fmla="*/ 16 h 94"/>
                  <a:gd name="T10" fmla="*/ 83 w 99"/>
                  <a:gd name="T11" fmla="*/ 78 h 94"/>
                  <a:gd name="T12" fmla="*/ 82 w 99"/>
                  <a:gd name="T13" fmla="*/ 79 h 94"/>
                  <a:gd name="T14" fmla="*/ 49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49" y="94"/>
                    </a:moveTo>
                    <a:cubicBezTo>
                      <a:pt x="39" y="94"/>
                      <a:pt x="28" y="90"/>
                      <a:pt x="20" y="83"/>
                    </a:cubicBezTo>
                    <a:cubicBezTo>
                      <a:pt x="2" y="67"/>
                      <a:pt x="0" y="39"/>
                      <a:pt x="16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33" y="2"/>
                      <a:pt x="61" y="0"/>
                      <a:pt x="79" y="16"/>
                    </a:cubicBezTo>
                    <a:cubicBezTo>
                      <a:pt x="97" y="32"/>
                      <a:pt x="99" y="60"/>
                      <a:pt x="83" y="78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73" y="89"/>
                      <a:pt x="61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80">
                <a:extLst>
                  <a:ext uri="{FF2B5EF4-FFF2-40B4-BE49-F238E27FC236}">
                    <a16:creationId xmlns:a16="http://schemas.microsoft.com/office/drawing/2014/main" id="{1A33329E-3201-4B29-99F3-86DA04E76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85"/>
                <a:ext cx="36" cy="34"/>
              </a:xfrm>
              <a:custGeom>
                <a:avLst/>
                <a:gdLst>
                  <a:gd name="T0" fmla="*/ 66 w 131"/>
                  <a:gd name="T1" fmla="*/ 123 h 123"/>
                  <a:gd name="T2" fmla="*/ 18 w 131"/>
                  <a:gd name="T3" fmla="*/ 97 h 123"/>
                  <a:gd name="T4" fmla="*/ 17 w 131"/>
                  <a:gd name="T5" fmla="*/ 96 h 123"/>
                  <a:gd name="T6" fmla="*/ 35 w 131"/>
                  <a:gd name="T7" fmla="*/ 17 h 123"/>
                  <a:gd name="T8" fmla="*/ 113 w 131"/>
                  <a:gd name="T9" fmla="*/ 35 h 123"/>
                  <a:gd name="T10" fmla="*/ 114 w 131"/>
                  <a:gd name="T11" fmla="*/ 36 h 123"/>
                  <a:gd name="T12" fmla="*/ 97 w 131"/>
                  <a:gd name="T13" fmla="*/ 115 h 123"/>
                  <a:gd name="T14" fmla="*/ 66 w 131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3">
                    <a:moveTo>
                      <a:pt x="66" y="123"/>
                    </a:moveTo>
                    <a:cubicBezTo>
                      <a:pt x="47" y="123"/>
                      <a:pt x="29" y="114"/>
                      <a:pt x="18" y="97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0" y="70"/>
                      <a:pt x="8" y="34"/>
                      <a:pt x="35" y="17"/>
                    </a:cubicBezTo>
                    <a:cubicBezTo>
                      <a:pt x="61" y="0"/>
                      <a:pt x="97" y="8"/>
                      <a:pt x="113" y="35"/>
                    </a:cubicBezTo>
                    <a:cubicBezTo>
                      <a:pt x="114" y="36"/>
                      <a:pt x="114" y="36"/>
                      <a:pt x="114" y="36"/>
                    </a:cubicBezTo>
                    <a:cubicBezTo>
                      <a:pt x="131" y="62"/>
                      <a:pt x="123" y="98"/>
                      <a:pt x="97" y="115"/>
                    </a:cubicBezTo>
                    <a:cubicBezTo>
                      <a:pt x="87" y="121"/>
                      <a:pt x="77" y="123"/>
                      <a:pt x="66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81">
                <a:extLst>
                  <a:ext uri="{FF2B5EF4-FFF2-40B4-BE49-F238E27FC236}">
                    <a16:creationId xmlns:a16="http://schemas.microsoft.com/office/drawing/2014/main" id="{FC25AEB0-3BB5-4376-BE87-8F0307537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126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8 w 88"/>
                  <a:gd name="T3" fmla="*/ 73 h 83"/>
                  <a:gd name="T4" fmla="*/ 14 w 88"/>
                  <a:gd name="T5" fmla="*/ 18 h 83"/>
                  <a:gd name="T6" fmla="*/ 15 w 88"/>
                  <a:gd name="T7" fmla="*/ 17 h 83"/>
                  <a:gd name="T8" fmla="*/ 70 w 88"/>
                  <a:gd name="T9" fmla="*/ 14 h 83"/>
                  <a:gd name="T10" fmla="*/ 74 w 88"/>
                  <a:gd name="T11" fmla="*/ 69 h 83"/>
                  <a:gd name="T12" fmla="*/ 73 w 88"/>
                  <a:gd name="T13" fmla="*/ 70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5" y="83"/>
                      <a:pt x="25" y="80"/>
                      <a:pt x="18" y="73"/>
                    </a:cubicBezTo>
                    <a:cubicBezTo>
                      <a:pt x="2" y="59"/>
                      <a:pt x="0" y="34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29" y="1"/>
                      <a:pt x="54" y="0"/>
                      <a:pt x="70" y="14"/>
                    </a:cubicBezTo>
                    <a:cubicBezTo>
                      <a:pt x="87" y="28"/>
                      <a:pt x="88" y="53"/>
                      <a:pt x="74" y="69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5" y="79"/>
                      <a:pt x="55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82">
                <a:extLst>
                  <a:ext uri="{FF2B5EF4-FFF2-40B4-BE49-F238E27FC236}">
                    <a16:creationId xmlns:a16="http://schemas.microsoft.com/office/drawing/2014/main" id="{C35A5D74-B61B-4179-AE63-186754480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1215"/>
                <a:ext cx="39" cy="36"/>
              </a:xfrm>
              <a:custGeom>
                <a:avLst/>
                <a:gdLst>
                  <a:gd name="T0" fmla="*/ 71 w 141"/>
                  <a:gd name="T1" fmla="*/ 132 h 132"/>
                  <a:gd name="T2" fmla="*/ 35 w 141"/>
                  <a:gd name="T3" fmla="*/ 120 h 132"/>
                  <a:gd name="T4" fmla="*/ 34 w 141"/>
                  <a:gd name="T5" fmla="*/ 119 h 132"/>
                  <a:gd name="T6" fmla="*/ 20 w 141"/>
                  <a:gd name="T7" fmla="*/ 34 h 132"/>
                  <a:gd name="T8" fmla="*/ 106 w 141"/>
                  <a:gd name="T9" fmla="*/ 20 h 132"/>
                  <a:gd name="T10" fmla="*/ 107 w 141"/>
                  <a:gd name="T11" fmla="*/ 21 h 132"/>
                  <a:gd name="T12" fmla="*/ 121 w 141"/>
                  <a:gd name="T13" fmla="*/ 107 h 132"/>
                  <a:gd name="T14" fmla="*/ 71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1" y="132"/>
                    </a:moveTo>
                    <a:cubicBezTo>
                      <a:pt x="59" y="132"/>
                      <a:pt x="46" y="128"/>
                      <a:pt x="35" y="120"/>
                    </a:cubicBezTo>
                    <a:cubicBezTo>
                      <a:pt x="34" y="119"/>
                      <a:pt x="34" y="119"/>
                      <a:pt x="34" y="119"/>
                    </a:cubicBezTo>
                    <a:cubicBezTo>
                      <a:pt x="6" y="99"/>
                      <a:pt x="0" y="61"/>
                      <a:pt x="20" y="34"/>
                    </a:cubicBezTo>
                    <a:cubicBezTo>
                      <a:pt x="40" y="6"/>
                      <a:pt x="79" y="0"/>
                      <a:pt x="106" y="20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35" y="41"/>
                      <a:pt x="141" y="80"/>
                      <a:pt x="121" y="107"/>
                    </a:cubicBezTo>
                    <a:cubicBezTo>
                      <a:pt x="109" y="123"/>
                      <a:pt x="90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83">
                <a:extLst>
                  <a:ext uri="{FF2B5EF4-FFF2-40B4-BE49-F238E27FC236}">
                    <a16:creationId xmlns:a16="http://schemas.microsoft.com/office/drawing/2014/main" id="{C0EDCABD-93DA-47B9-B4A7-E9DA7754E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1176"/>
                <a:ext cx="48" cy="45"/>
              </a:xfrm>
              <a:custGeom>
                <a:avLst/>
                <a:gdLst>
                  <a:gd name="T0" fmla="*/ 87 w 174"/>
                  <a:gd name="T1" fmla="*/ 163 h 163"/>
                  <a:gd name="T2" fmla="*/ 19 w 174"/>
                  <a:gd name="T3" fmla="*/ 122 h 163"/>
                  <a:gd name="T4" fmla="*/ 52 w 174"/>
                  <a:gd name="T5" fmla="*/ 20 h 163"/>
                  <a:gd name="T6" fmla="*/ 53 w 174"/>
                  <a:gd name="T7" fmla="*/ 19 h 163"/>
                  <a:gd name="T8" fmla="*/ 155 w 174"/>
                  <a:gd name="T9" fmla="*/ 52 h 163"/>
                  <a:gd name="T10" fmla="*/ 123 w 174"/>
                  <a:gd name="T11" fmla="*/ 153 h 163"/>
                  <a:gd name="T12" fmla="*/ 121 w 174"/>
                  <a:gd name="T13" fmla="*/ 154 h 163"/>
                  <a:gd name="T14" fmla="*/ 87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7" y="163"/>
                    </a:moveTo>
                    <a:cubicBezTo>
                      <a:pt x="59" y="163"/>
                      <a:pt x="33" y="148"/>
                      <a:pt x="19" y="122"/>
                    </a:cubicBezTo>
                    <a:cubicBezTo>
                      <a:pt x="0" y="85"/>
                      <a:pt x="15" y="39"/>
                      <a:pt x="52" y="20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90" y="0"/>
                      <a:pt x="136" y="15"/>
                      <a:pt x="155" y="52"/>
                    </a:cubicBezTo>
                    <a:cubicBezTo>
                      <a:pt x="174" y="89"/>
                      <a:pt x="160" y="134"/>
                      <a:pt x="123" y="153"/>
                    </a:cubicBezTo>
                    <a:cubicBezTo>
                      <a:pt x="121" y="154"/>
                      <a:pt x="121" y="154"/>
                      <a:pt x="121" y="154"/>
                    </a:cubicBezTo>
                    <a:cubicBezTo>
                      <a:pt x="110" y="160"/>
                      <a:pt x="98" y="163"/>
                      <a:pt x="87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84">
                <a:extLst>
                  <a:ext uri="{FF2B5EF4-FFF2-40B4-BE49-F238E27FC236}">
                    <a16:creationId xmlns:a16="http://schemas.microsoft.com/office/drawing/2014/main" id="{4E912EAF-43C5-44F9-97F6-380E85427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156"/>
                <a:ext cx="25" cy="23"/>
              </a:xfrm>
              <a:custGeom>
                <a:avLst/>
                <a:gdLst>
                  <a:gd name="T0" fmla="*/ 46 w 91"/>
                  <a:gd name="T1" fmla="*/ 86 h 86"/>
                  <a:gd name="T2" fmla="*/ 22 w 91"/>
                  <a:gd name="T3" fmla="*/ 78 h 86"/>
                  <a:gd name="T4" fmla="*/ 21 w 91"/>
                  <a:gd name="T5" fmla="*/ 78 h 86"/>
                  <a:gd name="T6" fmla="*/ 13 w 91"/>
                  <a:gd name="T7" fmla="*/ 22 h 86"/>
                  <a:gd name="T8" fmla="*/ 69 w 91"/>
                  <a:gd name="T9" fmla="*/ 13 h 86"/>
                  <a:gd name="T10" fmla="*/ 70 w 91"/>
                  <a:gd name="T11" fmla="*/ 14 h 86"/>
                  <a:gd name="T12" fmla="*/ 78 w 91"/>
                  <a:gd name="T13" fmla="*/ 70 h 86"/>
                  <a:gd name="T14" fmla="*/ 46 w 91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6">
                    <a:moveTo>
                      <a:pt x="46" y="86"/>
                    </a:moveTo>
                    <a:cubicBezTo>
                      <a:pt x="38" y="86"/>
                      <a:pt x="29" y="84"/>
                      <a:pt x="22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4" y="65"/>
                      <a:pt x="0" y="40"/>
                      <a:pt x="13" y="22"/>
                    </a:cubicBezTo>
                    <a:cubicBezTo>
                      <a:pt x="26" y="4"/>
                      <a:pt x="51" y="0"/>
                      <a:pt x="69" y="1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87" y="27"/>
                      <a:pt x="91" y="52"/>
                      <a:pt x="78" y="70"/>
                    </a:cubicBezTo>
                    <a:cubicBezTo>
                      <a:pt x="70" y="80"/>
                      <a:pt x="58" y="86"/>
                      <a:pt x="46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85">
                <a:extLst>
                  <a:ext uri="{FF2B5EF4-FFF2-40B4-BE49-F238E27FC236}">
                    <a16:creationId xmlns:a16="http://schemas.microsoft.com/office/drawing/2014/main" id="{3F795AC1-9FD0-4678-8448-33B2DFAE8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6" y="1132"/>
                <a:ext cx="35" cy="32"/>
              </a:xfrm>
              <a:custGeom>
                <a:avLst/>
                <a:gdLst>
                  <a:gd name="T0" fmla="*/ 63 w 126"/>
                  <a:gd name="T1" fmla="*/ 117 h 117"/>
                  <a:gd name="T2" fmla="*/ 14 w 126"/>
                  <a:gd name="T3" fmla="*/ 88 h 117"/>
                  <a:gd name="T4" fmla="*/ 37 w 126"/>
                  <a:gd name="T5" fmla="*/ 14 h 117"/>
                  <a:gd name="T6" fmla="*/ 39 w 126"/>
                  <a:gd name="T7" fmla="*/ 14 h 117"/>
                  <a:gd name="T8" fmla="*/ 112 w 126"/>
                  <a:gd name="T9" fmla="*/ 37 h 117"/>
                  <a:gd name="T10" fmla="*/ 89 w 126"/>
                  <a:gd name="T11" fmla="*/ 110 h 117"/>
                  <a:gd name="T12" fmla="*/ 88 w 126"/>
                  <a:gd name="T13" fmla="*/ 111 h 117"/>
                  <a:gd name="T14" fmla="*/ 63 w 126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7">
                    <a:moveTo>
                      <a:pt x="63" y="117"/>
                    </a:moveTo>
                    <a:cubicBezTo>
                      <a:pt x="43" y="117"/>
                      <a:pt x="24" y="106"/>
                      <a:pt x="14" y="88"/>
                    </a:cubicBezTo>
                    <a:cubicBezTo>
                      <a:pt x="0" y="61"/>
                      <a:pt x="11" y="28"/>
                      <a:pt x="37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65" y="0"/>
                      <a:pt x="98" y="10"/>
                      <a:pt x="112" y="37"/>
                    </a:cubicBezTo>
                    <a:cubicBezTo>
                      <a:pt x="126" y="63"/>
                      <a:pt x="115" y="96"/>
                      <a:pt x="89" y="110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80" y="115"/>
                      <a:pt x="71" y="117"/>
                      <a:pt x="63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86">
                <a:extLst>
                  <a:ext uri="{FF2B5EF4-FFF2-40B4-BE49-F238E27FC236}">
                    <a16:creationId xmlns:a16="http://schemas.microsoft.com/office/drawing/2014/main" id="{FACA2081-E6FF-4822-BA18-35E2D0A55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101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41 w 106"/>
                  <a:gd name="T3" fmla="*/ 98 h 100"/>
                  <a:gd name="T4" fmla="*/ 40 w 106"/>
                  <a:gd name="T5" fmla="*/ 98 h 100"/>
                  <a:gd name="T6" fmla="*/ 6 w 106"/>
                  <a:gd name="T7" fmla="*/ 40 h 100"/>
                  <a:gd name="T8" fmla="*/ 65 w 106"/>
                  <a:gd name="T9" fmla="*/ 6 h 100"/>
                  <a:gd name="T10" fmla="*/ 66 w 106"/>
                  <a:gd name="T11" fmla="*/ 7 h 100"/>
                  <a:gd name="T12" fmla="*/ 99 w 106"/>
                  <a:gd name="T13" fmla="*/ 65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9" y="100"/>
                      <a:pt x="45" y="99"/>
                      <a:pt x="41" y="98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15" y="91"/>
                      <a:pt x="0" y="65"/>
                      <a:pt x="6" y="40"/>
                    </a:cubicBezTo>
                    <a:cubicBezTo>
                      <a:pt x="13" y="15"/>
                      <a:pt x="39" y="0"/>
                      <a:pt x="65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91" y="13"/>
                      <a:pt x="106" y="39"/>
                      <a:pt x="99" y="65"/>
                    </a:cubicBezTo>
                    <a:cubicBezTo>
                      <a:pt x="94" y="86"/>
                      <a:pt x="74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87">
                <a:extLst>
                  <a:ext uri="{FF2B5EF4-FFF2-40B4-BE49-F238E27FC236}">
                    <a16:creationId xmlns:a16="http://schemas.microsoft.com/office/drawing/2014/main" id="{2A402270-380C-4638-AAE2-47B8FCF0C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1" y="1076"/>
                <a:ext cx="43" cy="40"/>
              </a:xfrm>
              <a:custGeom>
                <a:avLst/>
                <a:gdLst>
                  <a:gd name="T0" fmla="*/ 76 w 154"/>
                  <a:gd name="T1" fmla="*/ 144 h 144"/>
                  <a:gd name="T2" fmla="*/ 17 w 154"/>
                  <a:gd name="T3" fmla="*/ 108 h 144"/>
                  <a:gd name="T4" fmla="*/ 46 w 154"/>
                  <a:gd name="T5" fmla="*/ 18 h 144"/>
                  <a:gd name="T6" fmla="*/ 47 w 154"/>
                  <a:gd name="T7" fmla="*/ 17 h 144"/>
                  <a:gd name="T8" fmla="*/ 137 w 154"/>
                  <a:gd name="T9" fmla="*/ 46 h 144"/>
                  <a:gd name="T10" fmla="*/ 108 w 154"/>
                  <a:gd name="T11" fmla="*/ 136 h 144"/>
                  <a:gd name="T12" fmla="*/ 107 w 154"/>
                  <a:gd name="T13" fmla="*/ 136 h 144"/>
                  <a:gd name="T14" fmla="*/ 76 w 154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4">
                    <a:moveTo>
                      <a:pt x="76" y="144"/>
                    </a:moveTo>
                    <a:cubicBezTo>
                      <a:pt x="52" y="144"/>
                      <a:pt x="29" y="131"/>
                      <a:pt x="17" y="108"/>
                    </a:cubicBezTo>
                    <a:cubicBezTo>
                      <a:pt x="0" y="75"/>
                      <a:pt x="13" y="35"/>
                      <a:pt x="46" y="18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80" y="0"/>
                      <a:pt x="120" y="13"/>
                      <a:pt x="137" y="46"/>
                    </a:cubicBezTo>
                    <a:cubicBezTo>
                      <a:pt x="154" y="78"/>
                      <a:pt x="141" y="119"/>
                      <a:pt x="108" y="136"/>
                    </a:cubicBezTo>
                    <a:cubicBezTo>
                      <a:pt x="107" y="136"/>
                      <a:pt x="107" y="136"/>
                      <a:pt x="107" y="136"/>
                    </a:cubicBezTo>
                    <a:cubicBezTo>
                      <a:pt x="97" y="141"/>
                      <a:pt x="87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88">
                <a:extLst>
                  <a:ext uri="{FF2B5EF4-FFF2-40B4-BE49-F238E27FC236}">
                    <a16:creationId xmlns:a16="http://schemas.microsoft.com/office/drawing/2014/main" id="{2A8AFDDA-D21C-4D86-8F08-F6EBF1218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1073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9 w 99"/>
                  <a:gd name="T3" fmla="*/ 91 h 93"/>
                  <a:gd name="T4" fmla="*/ 38 w 99"/>
                  <a:gd name="T5" fmla="*/ 91 h 93"/>
                  <a:gd name="T6" fmla="*/ 7 w 99"/>
                  <a:gd name="T7" fmla="*/ 37 h 93"/>
                  <a:gd name="T8" fmla="*/ 61 w 99"/>
                  <a:gd name="T9" fmla="*/ 6 h 93"/>
                  <a:gd name="T10" fmla="*/ 62 w 99"/>
                  <a:gd name="T11" fmla="*/ 6 h 93"/>
                  <a:gd name="T12" fmla="*/ 93 w 99"/>
                  <a:gd name="T13" fmla="*/ 6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6" y="93"/>
                      <a:pt x="43" y="92"/>
                      <a:pt x="39" y="91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14" y="85"/>
                      <a:pt x="0" y="61"/>
                      <a:pt x="7" y="37"/>
                    </a:cubicBezTo>
                    <a:cubicBezTo>
                      <a:pt x="13" y="14"/>
                      <a:pt x="37" y="0"/>
                      <a:pt x="61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85" y="13"/>
                      <a:pt x="99" y="37"/>
                      <a:pt x="93" y="60"/>
                    </a:cubicBezTo>
                    <a:cubicBezTo>
                      <a:pt x="87" y="80"/>
                      <a:pt x="70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89">
                <a:extLst>
                  <a:ext uri="{FF2B5EF4-FFF2-40B4-BE49-F238E27FC236}">
                    <a16:creationId xmlns:a16="http://schemas.microsoft.com/office/drawing/2014/main" id="{1BA865B3-C33A-4E91-868E-60FE17A4B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1052"/>
                <a:ext cx="44" cy="43"/>
              </a:xfrm>
              <a:custGeom>
                <a:avLst/>
                <a:gdLst>
                  <a:gd name="T0" fmla="*/ 78 w 158"/>
                  <a:gd name="T1" fmla="*/ 153 h 153"/>
                  <a:gd name="T2" fmla="*/ 4 w 158"/>
                  <a:gd name="T3" fmla="*/ 87 h 153"/>
                  <a:gd name="T4" fmla="*/ 70 w 158"/>
                  <a:gd name="T5" fmla="*/ 5 h 153"/>
                  <a:gd name="T6" fmla="*/ 72 w 158"/>
                  <a:gd name="T7" fmla="*/ 4 h 153"/>
                  <a:gd name="T8" fmla="*/ 154 w 158"/>
                  <a:gd name="T9" fmla="*/ 70 h 153"/>
                  <a:gd name="T10" fmla="*/ 88 w 158"/>
                  <a:gd name="T11" fmla="*/ 152 h 153"/>
                  <a:gd name="T12" fmla="*/ 86 w 158"/>
                  <a:gd name="T13" fmla="*/ 153 h 153"/>
                  <a:gd name="T14" fmla="*/ 78 w 158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3">
                    <a:moveTo>
                      <a:pt x="78" y="153"/>
                    </a:moveTo>
                    <a:cubicBezTo>
                      <a:pt x="41" y="153"/>
                      <a:pt x="8" y="125"/>
                      <a:pt x="4" y="87"/>
                    </a:cubicBezTo>
                    <a:cubicBezTo>
                      <a:pt x="0" y="46"/>
                      <a:pt x="29" y="9"/>
                      <a:pt x="70" y="5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113" y="0"/>
                      <a:pt x="150" y="30"/>
                      <a:pt x="154" y="70"/>
                    </a:cubicBezTo>
                    <a:cubicBezTo>
                      <a:pt x="158" y="111"/>
                      <a:pt x="129" y="148"/>
                      <a:pt x="88" y="152"/>
                    </a:cubicBezTo>
                    <a:cubicBezTo>
                      <a:pt x="86" y="153"/>
                      <a:pt x="86" y="153"/>
                      <a:pt x="86" y="153"/>
                    </a:cubicBezTo>
                    <a:cubicBezTo>
                      <a:pt x="84" y="153"/>
                      <a:pt x="81" y="153"/>
                      <a:pt x="78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90">
                <a:extLst>
                  <a:ext uri="{FF2B5EF4-FFF2-40B4-BE49-F238E27FC236}">
                    <a16:creationId xmlns:a16="http://schemas.microsoft.com/office/drawing/2014/main" id="{B639BF74-8DB0-468A-9EEF-7BC4DCFA5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050"/>
                <a:ext cx="25" cy="24"/>
              </a:xfrm>
              <a:custGeom>
                <a:avLst/>
                <a:gdLst>
                  <a:gd name="T0" fmla="*/ 44 w 90"/>
                  <a:gd name="T1" fmla="*/ 86 h 86"/>
                  <a:gd name="T2" fmla="*/ 2 w 90"/>
                  <a:gd name="T3" fmla="*/ 49 h 86"/>
                  <a:gd name="T4" fmla="*/ 40 w 90"/>
                  <a:gd name="T5" fmla="*/ 2 h 86"/>
                  <a:gd name="T6" fmla="*/ 41 w 90"/>
                  <a:gd name="T7" fmla="*/ 2 h 86"/>
                  <a:gd name="T8" fmla="*/ 87 w 90"/>
                  <a:gd name="T9" fmla="*/ 40 h 86"/>
                  <a:gd name="T10" fmla="*/ 50 w 90"/>
                  <a:gd name="T11" fmla="*/ 86 h 86"/>
                  <a:gd name="T12" fmla="*/ 49 w 90"/>
                  <a:gd name="T13" fmla="*/ 86 h 86"/>
                  <a:gd name="T14" fmla="*/ 44 w 90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6">
                    <a:moveTo>
                      <a:pt x="44" y="86"/>
                    </a:moveTo>
                    <a:cubicBezTo>
                      <a:pt x="23" y="86"/>
                      <a:pt x="5" y="70"/>
                      <a:pt x="2" y="49"/>
                    </a:cubicBezTo>
                    <a:cubicBezTo>
                      <a:pt x="0" y="26"/>
                      <a:pt x="17" y="5"/>
                      <a:pt x="40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64" y="0"/>
                      <a:pt x="85" y="16"/>
                      <a:pt x="87" y="40"/>
                    </a:cubicBezTo>
                    <a:cubicBezTo>
                      <a:pt x="90" y="63"/>
                      <a:pt x="73" y="84"/>
                      <a:pt x="50" y="86"/>
                    </a:cubicBezTo>
                    <a:cubicBezTo>
                      <a:pt x="49" y="86"/>
                      <a:pt x="49" y="86"/>
                      <a:pt x="49" y="86"/>
                    </a:cubicBezTo>
                    <a:cubicBezTo>
                      <a:pt x="47" y="86"/>
                      <a:pt x="46" y="86"/>
                      <a:pt x="44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91">
                <a:extLst>
                  <a:ext uri="{FF2B5EF4-FFF2-40B4-BE49-F238E27FC236}">
                    <a16:creationId xmlns:a16="http://schemas.microsoft.com/office/drawing/2014/main" id="{867E9136-25BB-48D3-8094-93DB422B6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1034"/>
                <a:ext cx="46" cy="44"/>
              </a:xfrm>
              <a:custGeom>
                <a:avLst/>
                <a:gdLst>
                  <a:gd name="T0" fmla="*/ 84 w 167"/>
                  <a:gd name="T1" fmla="*/ 158 h 158"/>
                  <a:gd name="T2" fmla="*/ 65 w 167"/>
                  <a:gd name="T3" fmla="*/ 156 h 158"/>
                  <a:gd name="T4" fmla="*/ 63 w 167"/>
                  <a:gd name="T5" fmla="*/ 155 h 158"/>
                  <a:gd name="T6" fmla="*/ 10 w 167"/>
                  <a:gd name="T7" fmla="*/ 63 h 158"/>
                  <a:gd name="T8" fmla="*/ 102 w 167"/>
                  <a:gd name="T9" fmla="*/ 10 h 158"/>
                  <a:gd name="T10" fmla="*/ 104 w 167"/>
                  <a:gd name="T11" fmla="*/ 11 h 158"/>
                  <a:gd name="T12" fmla="*/ 157 w 167"/>
                  <a:gd name="T13" fmla="*/ 103 h 158"/>
                  <a:gd name="T14" fmla="*/ 84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4" y="158"/>
                    </a:moveTo>
                    <a:cubicBezTo>
                      <a:pt x="78" y="158"/>
                      <a:pt x="71" y="157"/>
                      <a:pt x="65" y="156"/>
                    </a:cubicBezTo>
                    <a:cubicBezTo>
                      <a:pt x="63" y="155"/>
                      <a:pt x="63" y="155"/>
                      <a:pt x="63" y="155"/>
                    </a:cubicBezTo>
                    <a:cubicBezTo>
                      <a:pt x="23" y="145"/>
                      <a:pt x="0" y="103"/>
                      <a:pt x="10" y="63"/>
                    </a:cubicBezTo>
                    <a:cubicBezTo>
                      <a:pt x="21" y="23"/>
                      <a:pt x="62" y="0"/>
                      <a:pt x="102" y="10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44" y="22"/>
                      <a:pt x="167" y="63"/>
                      <a:pt x="157" y="103"/>
                    </a:cubicBezTo>
                    <a:cubicBezTo>
                      <a:pt x="148" y="136"/>
                      <a:pt x="117" y="158"/>
                      <a:pt x="84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92">
                <a:extLst>
                  <a:ext uri="{FF2B5EF4-FFF2-40B4-BE49-F238E27FC236}">
                    <a16:creationId xmlns:a16="http://schemas.microsoft.com/office/drawing/2014/main" id="{4F9ABF86-5CCD-4E88-8BF3-D2C7F4FFA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602"/>
                <a:ext cx="41" cy="40"/>
              </a:xfrm>
              <a:custGeom>
                <a:avLst/>
                <a:gdLst>
                  <a:gd name="T0" fmla="*/ 74 w 150"/>
                  <a:gd name="T1" fmla="*/ 146 h 146"/>
                  <a:gd name="T2" fmla="*/ 3 w 150"/>
                  <a:gd name="T3" fmla="*/ 80 h 146"/>
                  <a:gd name="T4" fmla="*/ 68 w 150"/>
                  <a:gd name="T5" fmla="*/ 3 h 146"/>
                  <a:gd name="T6" fmla="*/ 70 w 150"/>
                  <a:gd name="T7" fmla="*/ 3 h 146"/>
                  <a:gd name="T8" fmla="*/ 147 w 150"/>
                  <a:gd name="T9" fmla="*/ 69 h 146"/>
                  <a:gd name="T10" fmla="*/ 81 w 150"/>
                  <a:gd name="T11" fmla="*/ 145 h 146"/>
                  <a:gd name="T12" fmla="*/ 79 w 150"/>
                  <a:gd name="T13" fmla="*/ 145 h 146"/>
                  <a:gd name="T14" fmla="*/ 74 w 150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6">
                    <a:moveTo>
                      <a:pt x="74" y="146"/>
                    </a:moveTo>
                    <a:cubicBezTo>
                      <a:pt x="37" y="146"/>
                      <a:pt x="6" y="117"/>
                      <a:pt x="3" y="80"/>
                    </a:cubicBezTo>
                    <a:cubicBezTo>
                      <a:pt x="0" y="40"/>
                      <a:pt x="29" y="6"/>
                      <a:pt x="68" y="3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109" y="0"/>
                      <a:pt x="143" y="29"/>
                      <a:pt x="147" y="69"/>
                    </a:cubicBezTo>
                    <a:cubicBezTo>
                      <a:pt x="150" y="108"/>
                      <a:pt x="120" y="142"/>
                      <a:pt x="81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7" y="145"/>
                      <a:pt x="76" y="146"/>
                      <a:pt x="74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93">
                <a:extLst>
                  <a:ext uri="{FF2B5EF4-FFF2-40B4-BE49-F238E27FC236}">
                    <a16:creationId xmlns:a16="http://schemas.microsoft.com/office/drawing/2014/main" id="{7E7ED82E-BD28-4FA7-A4D4-91E2591FD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597"/>
                <a:ext cx="33" cy="32"/>
              </a:xfrm>
              <a:custGeom>
                <a:avLst/>
                <a:gdLst>
                  <a:gd name="T0" fmla="*/ 59 w 119"/>
                  <a:gd name="T1" fmla="*/ 115 h 115"/>
                  <a:gd name="T2" fmla="*/ 3 w 119"/>
                  <a:gd name="T3" fmla="*/ 63 h 115"/>
                  <a:gd name="T4" fmla="*/ 55 w 119"/>
                  <a:gd name="T5" fmla="*/ 2 h 115"/>
                  <a:gd name="T6" fmla="*/ 56 w 119"/>
                  <a:gd name="T7" fmla="*/ 2 h 115"/>
                  <a:gd name="T8" fmla="*/ 116 w 119"/>
                  <a:gd name="T9" fmla="*/ 54 h 115"/>
                  <a:gd name="T10" fmla="*/ 65 w 119"/>
                  <a:gd name="T11" fmla="*/ 115 h 115"/>
                  <a:gd name="T12" fmla="*/ 63 w 119"/>
                  <a:gd name="T13" fmla="*/ 115 h 115"/>
                  <a:gd name="T14" fmla="*/ 59 w 119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5">
                    <a:moveTo>
                      <a:pt x="59" y="115"/>
                    </a:moveTo>
                    <a:cubicBezTo>
                      <a:pt x="30" y="115"/>
                      <a:pt x="5" y="92"/>
                      <a:pt x="3" y="63"/>
                    </a:cubicBezTo>
                    <a:cubicBezTo>
                      <a:pt x="0" y="32"/>
                      <a:pt x="24" y="5"/>
                      <a:pt x="55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87" y="0"/>
                      <a:pt x="114" y="23"/>
                      <a:pt x="116" y="54"/>
                    </a:cubicBezTo>
                    <a:cubicBezTo>
                      <a:pt x="119" y="85"/>
                      <a:pt x="96" y="112"/>
                      <a:pt x="65" y="115"/>
                    </a:cubicBezTo>
                    <a:cubicBezTo>
                      <a:pt x="63" y="115"/>
                      <a:pt x="63" y="115"/>
                      <a:pt x="63" y="115"/>
                    </a:cubicBezTo>
                    <a:cubicBezTo>
                      <a:pt x="62" y="115"/>
                      <a:pt x="60" y="115"/>
                      <a:pt x="59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94">
                <a:extLst>
                  <a:ext uri="{FF2B5EF4-FFF2-40B4-BE49-F238E27FC236}">
                    <a16:creationId xmlns:a16="http://schemas.microsoft.com/office/drawing/2014/main" id="{C8439A4E-9D25-46B8-9512-8F3A7A867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582"/>
                <a:ext cx="46" cy="44"/>
              </a:xfrm>
              <a:custGeom>
                <a:avLst/>
                <a:gdLst>
                  <a:gd name="T0" fmla="*/ 82 w 166"/>
                  <a:gd name="T1" fmla="*/ 161 h 161"/>
                  <a:gd name="T2" fmla="*/ 3 w 166"/>
                  <a:gd name="T3" fmla="*/ 88 h 161"/>
                  <a:gd name="T4" fmla="*/ 76 w 166"/>
                  <a:gd name="T5" fmla="*/ 3 h 161"/>
                  <a:gd name="T6" fmla="*/ 78 w 166"/>
                  <a:gd name="T7" fmla="*/ 3 h 161"/>
                  <a:gd name="T8" fmla="*/ 162 w 166"/>
                  <a:gd name="T9" fmla="*/ 76 h 161"/>
                  <a:gd name="T10" fmla="*/ 90 w 166"/>
                  <a:gd name="T11" fmla="*/ 160 h 161"/>
                  <a:gd name="T12" fmla="*/ 88 w 166"/>
                  <a:gd name="T13" fmla="*/ 161 h 161"/>
                  <a:gd name="T14" fmla="*/ 82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2" y="161"/>
                    </a:moveTo>
                    <a:cubicBezTo>
                      <a:pt x="41" y="161"/>
                      <a:pt x="6" y="129"/>
                      <a:pt x="3" y="88"/>
                    </a:cubicBezTo>
                    <a:cubicBezTo>
                      <a:pt x="0" y="44"/>
                      <a:pt x="32" y="7"/>
                      <a:pt x="76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121" y="0"/>
                      <a:pt x="159" y="32"/>
                      <a:pt x="162" y="76"/>
                    </a:cubicBezTo>
                    <a:cubicBezTo>
                      <a:pt x="166" y="119"/>
                      <a:pt x="133" y="157"/>
                      <a:pt x="90" y="160"/>
                    </a:cubicBezTo>
                    <a:cubicBezTo>
                      <a:pt x="88" y="161"/>
                      <a:pt x="88" y="161"/>
                      <a:pt x="88" y="161"/>
                    </a:cubicBezTo>
                    <a:cubicBezTo>
                      <a:pt x="86" y="161"/>
                      <a:pt x="84" y="161"/>
                      <a:pt x="82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95">
                <a:extLst>
                  <a:ext uri="{FF2B5EF4-FFF2-40B4-BE49-F238E27FC236}">
                    <a16:creationId xmlns:a16="http://schemas.microsoft.com/office/drawing/2014/main" id="{181F84FF-A903-41C1-BF32-CB65CB244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578"/>
                <a:ext cx="30" cy="29"/>
              </a:xfrm>
              <a:custGeom>
                <a:avLst/>
                <a:gdLst>
                  <a:gd name="T0" fmla="*/ 56 w 111"/>
                  <a:gd name="T1" fmla="*/ 105 h 105"/>
                  <a:gd name="T2" fmla="*/ 42 w 111"/>
                  <a:gd name="T3" fmla="*/ 103 h 105"/>
                  <a:gd name="T4" fmla="*/ 41 w 111"/>
                  <a:gd name="T5" fmla="*/ 102 h 105"/>
                  <a:gd name="T6" fmla="*/ 8 w 111"/>
                  <a:gd name="T7" fmla="*/ 41 h 105"/>
                  <a:gd name="T8" fmla="*/ 69 w 111"/>
                  <a:gd name="T9" fmla="*/ 8 h 105"/>
                  <a:gd name="T10" fmla="*/ 70 w 111"/>
                  <a:gd name="T11" fmla="*/ 9 h 105"/>
                  <a:gd name="T12" fmla="*/ 103 w 111"/>
                  <a:gd name="T13" fmla="*/ 70 h 105"/>
                  <a:gd name="T14" fmla="*/ 56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6" y="105"/>
                    </a:moveTo>
                    <a:cubicBezTo>
                      <a:pt x="51" y="105"/>
                      <a:pt x="47" y="104"/>
                      <a:pt x="42" y="103"/>
                    </a:cubicBezTo>
                    <a:cubicBezTo>
                      <a:pt x="41" y="102"/>
                      <a:pt x="41" y="102"/>
                      <a:pt x="41" y="102"/>
                    </a:cubicBezTo>
                    <a:cubicBezTo>
                      <a:pt x="15" y="95"/>
                      <a:pt x="0" y="67"/>
                      <a:pt x="8" y="41"/>
                    </a:cubicBezTo>
                    <a:cubicBezTo>
                      <a:pt x="16" y="15"/>
                      <a:pt x="43" y="0"/>
                      <a:pt x="69" y="8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96" y="16"/>
                      <a:pt x="111" y="44"/>
                      <a:pt x="103" y="70"/>
                    </a:cubicBezTo>
                    <a:cubicBezTo>
                      <a:pt x="97" y="91"/>
                      <a:pt x="77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96">
                <a:extLst>
                  <a:ext uri="{FF2B5EF4-FFF2-40B4-BE49-F238E27FC236}">
                    <a16:creationId xmlns:a16="http://schemas.microsoft.com/office/drawing/2014/main" id="{B9B8C5B6-1259-41FB-88B2-CC60F2529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556"/>
                <a:ext cx="30" cy="28"/>
              </a:xfrm>
              <a:custGeom>
                <a:avLst/>
                <a:gdLst>
                  <a:gd name="T0" fmla="*/ 53 w 108"/>
                  <a:gd name="T1" fmla="*/ 101 h 101"/>
                  <a:gd name="T2" fmla="*/ 11 w 108"/>
                  <a:gd name="T3" fmla="*/ 74 h 101"/>
                  <a:gd name="T4" fmla="*/ 33 w 108"/>
                  <a:gd name="T5" fmla="*/ 11 h 101"/>
                  <a:gd name="T6" fmla="*/ 34 w 108"/>
                  <a:gd name="T7" fmla="*/ 11 h 101"/>
                  <a:gd name="T8" fmla="*/ 97 w 108"/>
                  <a:gd name="T9" fmla="*/ 33 h 101"/>
                  <a:gd name="T10" fmla="*/ 75 w 108"/>
                  <a:gd name="T11" fmla="*/ 96 h 101"/>
                  <a:gd name="T12" fmla="*/ 74 w 108"/>
                  <a:gd name="T13" fmla="*/ 96 h 101"/>
                  <a:gd name="T14" fmla="*/ 53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3" y="101"/>
                    </a:moveTo>
                    <a:cubicBezTo>
                      <a:pt x="36" y="101"/>
                      <a:pt x="19" y="91"/>
                      <a:pt x="11" y="74"/>
                    </a:cubicBezTo>
                    <a:cubicBezTo>
                      <a:pt x="0" y="51"/>
                      <a:pt x="10" y="23"/>
                      <a:pt x="3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58" y="0"/>
                      <a:pt x="86" y="10"/>
                      <a:pt x="97" y="33"/>
                    </a:cubicBezTo>
                    <a:cubicBezTo>
                      <a:pt x="108" y="56"/>
                      <a:pt x="98" y="84"/>
                      <a:pt x="75" y="96"/>
                    </a:cubicBezTo>
                    <a:cubicBezTo>
                      <a:pt x="74" y="96"/>
                      <a:pt x="74" y="96"/>
                      <a:pt x="74" y="96"/>
                    </a:cubicBezTo>
                    <a:cubicBezTo>
                      <a:pt x="67" y="99"/>
                      <a:pt x="60" y="101"/>
                      <a:pt x="53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97">
                <a:extLst>
                  <a:ext uri="{FF2B5EF4-FFF2-40B4-BE49-F238E27FC236}">
                    <a16:creationId xmlns:a16="http://schemas.microsoft.com/office/drawing/2014/main" id="{A7D178B6-7E25-427F-ADB7-A720417C6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2547"/>
                <a:ext cx="26" cy="24"/>
              </a:xfrm>
              <a:custGeom>
                <a:avLst/>
                <a:gdLst>
                  <a:gd name="T0" fmla="*/ 47 w 93"/>
                  <a:gd name="T1" fmla="*/ 88 h 88"/>
                  <a:gd name="T2" fmla="*/ 35 w 93"/>
                  <a:gd name="T3" fmla="*/ 86 h 88"/>
                  <a:gd name="T4" fmla="*/ 34 w 93"/>
                  <a:gd name="T5" fmla="*/ 86 h 88"/>
                  <a:gd name="T6" fmla="*/ 6 w 93"/>
                  <a:gd name="T7" fmla="*/ 35 h 88"/>
                  <a:gd name="T8" fmla="*/ 58 w 93"/>
                  <a:gd name="T9" fmla="*/ 7 h 88"/>
                  <a:gd name="T10" fmla="*/ 59 w 93"/>
                  <a:gd name="T11" fmla="*/ 7 h 88"/>
                  <a:gd name="T12" fmla="*/ 86 w 93"/>
                  <a:gd name="T13" fmla="*/ 59 h 88"/>
                  <a:gd name="T14" fmla="*/ 47 w 93"/>
                  <a:gd name="T15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88">
                    <a:moveTo>
                      <a:pt x="47" y="88"/>
                    </a:moveTo>
                    <a:cubicBezTo>
                      <a:pt x="43" y="88"/>
                      <a:pt x="39" y="88"/>
                      <a:pt x="35" y="86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12" y="80"/>
                      <a:pt x="0" y="56"/>
                      <a:pt x="6" y="35"/>
                    </a:cubicBezTo>
                    <a:cubicBezTo>
                      <a:pt x="13" y="13"/>
                      <a:pt x="36" y="0"/>
                      <a:pt x="58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81" y="14"/>
                      <a:pt x="93" y="37"/>
                      <a:pt x="86" y="59"/>
                    </a:cubicBezTo>
                    <a:cubicBezTo>
                      <a:pt x="81" y="77"/>
                      <a:pt x="65" y="88"/>
                      <a:pt x="47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98">
                <a:extLst>
                  <a:ext uri="{FF2B5EF4-FFF2-40B4-BE49-F238E27FC236}">
                    <a16:creationId xmlns:a16="http://schemas.microsoft.com/office/drawing/2014/main" id="{8DC1AF99-CC72-4AAF-BE99-C60126BC1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2498"/>
                <a:ext cx="44" cy="41"/>
              </a:xfrm>
              <a:custGeom>
                <a:avLst/>
                <a:gdLst>
                  <a:gd name="T0" fmla="*/ 79 w 159"/>
                  <a:gd name="T1" fmla="*/ 148 h 148"/>
                  <a:gd name="T2" fmla="*/ 17 w 159"/>
                  <a:gd name="T3" fmla="*/ 109 h 148"/>
                  <a:gd name="T4" fmla="*/ 49 w 159"/>
                  <a:gd name="T5" fmla="*/ 17 h 148"/>
                  <a:gd name="T6" fmla="*/ 50 w 159"/>
                  <a:gd name="T7" fmla="*/ 17 h 148"/>
                  <a:gd name="T8" fmla="*/ 142 w 159"/>
                  <a:gd name="T9" fmla="*/ 49 h 148"/>
                  <a:gd name="T10" fmla="*/ 110 w 159"/>
                  <a:gd name="T11" fmla="*/ 141 h 148"/>
                  <a:gd name="T12" fmla="*/ 108 w 159"/>
                  <a:gd name="T13" fmla="*/ 141 h 148"/>
                  <a:gd name="T14" fmla="*/ 79 w 159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0" y="75"/>
                      <a:pt x="15" y="34"/>
                      <a:pt x="49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85" y="0"/>
                      <a:pt x="126" y="15"/>
                      <a:pt x="142" y="49"/>
                    </a:cubicBezTo>
                    <a:cubicBezTo>
                      <a:pt x="159" y="83"/>
                      <a:pt x="144" y="124"/>
                      <a:pt x="110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99" y="146"/>
                      <a:pt x="89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99">
                <a:extLst>
                  <a:ext uri="{FF2B5EF4-FFF2-40B4-BE49-F238E27FC236}">
                    <a16:creationId xmlns:a16="http://schemas.microsoft.com/office/drawing/2014/main" id="{8445F808-6F81-472A-AA03-C7C01925F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495"/>
                <a:ext cx="34" cy="32"/>
              </a:xfrm>
              <a:custGeom>
                <a:avLst/>
                <a:gdLst>
                  <a:gd name="T0" fmla="*/ 61 w 121"/>
                  <a:gd name="T1" fmla="*/ 113 h 113"/>
                  <a:gd name="T2" fmla="*/ 28 w 121"/>
                  <a:gd name="T3" fmla="*/ 102 h 113"/>
                  <a:gd name="T4" fmla="*/ 27 w 121"/>
                  <a:gd name="T5" fmla="*/ 101 h 113"/>
                  <a:gd name="T6" fmla="*/ 18 w 121"/>
                  <a:gd name="T7" fmla="*/ 27 h 113"/>
                  <a:gd name="T8" fmla="*/ 93 w 121"/>
                  <a:gd name="T9" fmla="*/ 18 h 113"/>
                  <a:gd name="T10" fmla="*/ 94 w 121"/>
                  <a:gd name="T11" fmla="*/ 18 h 113"/>
                  <a:gd name="T12" fmla="*/ 103 w 121"/>
                  <a:gd name="T13" fmla="*/ 93 h 113"/>
                  <a:gd name="T14" fmla="*/ 61 w 1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" h="113">
                    <a:moveTo>
                      <a:pt x="61" y="113"/>
                    </a:moveTo>
                    <a:cubicBezTo>
                      <a:pt x="50" y="113"/>
                      <a:pt x="38" y="110"/>
                      <a:pt x="28" y="102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4" y="83"/>
                      <a:pt x="0" y="50"/>
                      <a:pt x="18" y="27"/>
                    </a:cubicBezTo>
                    <a:cubicBezTo>
                      <a:pt x="36" y="4"/>
                      <a:pt x="70" y="0"/>
                      <a:pt x="93" y="18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117" y="36"/>
                      <a:pt x="121" y="70"/>
                      <a:pt x="103" y="93"/>
                    </a:cubicBezTo>
                    <a:cubicBezTo>
                      <a:pt x="92" y="106"/>
                      <a:pt x="77" y="113"/>
                      <a:pt x="61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100">
                <a:extLst>
                  <a:ext uri="{FF2B5EF4-FFF2-40B4-BE49-F238E27FC236}">
                    <a16:creationId xmlns:a16="http://schemas.microsoft.com/office/drawing/2014/main" id="{B0968217-1B96-4BD1-BD08-9783CF614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2445"/>
                <a:ext cx="44" cy="42"/>
              </a:xfrm>
              <a:custGeom>
                <a:avLst/>
                <a:gdLst>
                  <a:gd name="T0" fmla="*/ 79 w 159"/>
                  <a:gd name="T1" fmla="*/ 151 h 151"/>
                  <a:gd name="T2" fmla="*/ 30 w 159"/>
                  <a:gd name="T3" fmla="*/ 132 h 151"/>
                  <a:gd name="T4" fmla="*/ 27 w 159"/>
                  <a:gd name="T5" fmla="*/ 31 h 151"/>
                  <a:gd name="T6" fmla="*/ 28 w 159"/>
                  <a:gd name="T7" fmla="*/ 30 h 151"/>
                  <a:gd name="T8" fmla="*/ 129 w 159"/>
                  <a:gd name="T9" fmla="*/ 27 h 151"/>
                  <a:gd name="T10" fmla="*/ 132 w 159"/>
                  <a:gd name="T11" fmla="*/ 127 h 151"/>
                  <a:gd name="T12" fmla="*/ 131 w 159"/>
                  <a:gd name="T13" fmla="*/ 128 h 151"/>
                  <a:gd name="T14" fmla="*/ 79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79" y="151"/>
                    </a:moveTo>
                    <a:cubicBezTo>
                      <a:pt x="62" y="151"/>
                      <a:pt x="44" y="145"/>
                      <a:pt x="30" y="132"/>
                    </a:cubicBezTo>
                    <a:cubicBezTo>
                      <a:pt x="2" y="105"/>
                      <a:pt x="0" y="60"/>
                      <a:pt x="27" y="31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55" y="1"/>
                      <a:pt x="100" y="0"/>
                      <a:pt x="129" y="27"/>
                    </a:cubicBezTo>
                    <a:cubicBezTo>
                      <a:pt x="158" y="54"/>
                      <a:pt x="159" y="99"/>
                      <a:pt x="132" y="127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17" y="143"/>
                      <a:pt x="98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101">
                <a:extLst>
                  <a:ext uri="{FF2B5EF4-FFF2-40B4-BE49-F238E27FC236}">
                    <a16:creationId xmlns:a16="http://schemas.microsoft.com/office/drawing/2014/main" id="{6AC1AFD3-3F52-4041-B6EF-5C13B0FAF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2426"/>
                <a:ext cx="27" cy="25"/>
              </a:xfrm>
              <a:custGeom>
                <a:avLst/>
                <a:gdLst>
                  <a:gd name="T0" fmla="*/ 49 w 96"/>
                  <a:gd name="T1" fmla="*/ 91 h 91"/>
                  <a:gd name="T2" fmla="*/ 23 w 96"/>
                  <a:gd name="T3" fmla="*/ 82 h 91"/>
                  <a:gd name="T4" fmla="*/ 22 w 96"/>
                  <a:gd name="T5" fmla="*/ 81 h 91"/>
                  <a:gd name="T6" fmla="*/ 15 w 96"/>
                  <a:gd name="T7" fmla="*/ 22 h 91"/>
                  <a:gd name="T8" fmla="*/ 74 w 96"/>
                  <a:gd name="T9" fmla="*/ 15 h 91"/>
                  <a:gd name="T10" fmla="*/ 75 w 96"/>
                  <a:gd name="T11" fmla="*/ 15 h 91"/>
                  <a:gd name="T12" fmla="*/ 82 w 96"/>
                  <a:gd name="T13" fmla="*/ 75 h 91"/>
                  <a:gd name="T14" fmla="*/ 49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9" y="91"/>
                    </a:moveTo>
                    <a:cubicBezTo>
                      <a:pt x="40" y="91"/>
                      <a:pt x="30" y="88"/>
                      <a:pt x="23" y="82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4" y="67"/>
                      <a:pt x="0" y="40"/>
                      <a:pt x="15" y="22"/>
                    </a:cubicBezTo>
                    <a:cubicBezTo>
                      <a:pt x="29" y="4"/>
                      <a:pt x="55" y="0"/>
                      <a:pt x="74" y="15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93" y="30"/>
                      <a:pt x="96" y="56"/>
                      <a:pt x="82" y="75"/>
                    </a:cubicBezTo>
                    <a:cubicBezTo>
                      <a:pt x="74" y="85"/>
                      <a:pt x="61" y="91"/>
                      <a:pt x="49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102">
                <a:extLst>
                  <a:ext uri="{FF2B5EF4-FFF2-40B4-BE49-F238E27FC236}">
                    <a16:creationId xmlns:a16="http://schemas.microsoft.com/office/drawing/2014/main" id="{82385B43-3314-49A2-BC77-5C5C764EF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362"/>
                <a:ext cx="38" cy="37"/>
              </a:xfrm>
              <a:custGeom>
                <a:avLst/>
                <a:gdLst>
                  <a:gd name="T0" fmla="*/ 69 w 139"/>
                  <a:gd name="T1" fmla="*/ 132 h 132"/>
                  <a:gd name="T2" fmla="*/ 26 w 139"/>
                  <a:gd name="T3" fmla="*/ 115 h 132"/>
                  <a:gd name="T4" fmla="*/ 23 w 139"/>
                  <a:gd name="T5" fmla="*/ 27 h 132"/>
                  <a:gd name="T6" fmla="*/ 24 w 139"/>
                  <a:gd name="T7" fmla="*/ 26 h 132"/>
                  <a:gd name="T8" fmla="*/ 112 w 139"/>
                  <a:gd name="T9" fmla="*/ 23 h 132"/>
                  <a:gd name="T10" fmla="*/ 115 w 139"/>
                  <a:gd name="T11" fmla="*/ 111 h 132"/>
                  <a:gd name="T12" fmla="*/ 114 w 139"/>
                  <a:gd name="T13" fmla="*/ 113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53" y="132"/>
                      <a:pt x="38" y="127"/>
                      <a:pt x="26" y="115"/>
                    </a:cubicBezTo>
                    <a:cubicBezTo>
                      <a:pt x="1" y="92"/>
                      <a:pt x="0" y="52"/>
                      <a:pt x="23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48" y="1"/>
                      <a:pt x="87" y="0"/>
                      <a:pt x="112" y="23"/>
                    </a:cubicBezTo>
                    <a:cubicBezTo>
                      <a:pt x="137" y="47"/>
                      <a:pt x="139" y="86"/>
                      <a:pt x="115" y="111"/>
                    </a:cubicBezTo>
                    <a:cubicBezTo>
                      <a:pt x="114" y="113"/>
                      <a:pt x="114" y="113"/>
                      <a:pt x="114" y="113"/>
                    </a:cubicBezTo>
                    <a:cubicBezTo>
                      <a:pt x="102" y="126"/>
                      <a:pt x="85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03">
                <a:extLst>
                  <a:ext uri="{FF2B5EF4-FFF2-40B4-BE49-F238E27FC236}">
                    <a16:creationId xmlns:a16="http://schemas.microsoft.com/office/drawing/2014/main" id="{A3179A74-FDB1-48D9-A0A0-89D41E1DF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343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41 w 178"/>
                  <a:gd name="T3" fmla="*/ 151 h 168"/>
                  <a:gd name="T4" fmla="*/ 40 w 178"/>
                  <a:gd name="T5" fmla="*/ 150 h 168"/>
                  <a:gd name="T6" fmla="*/ 26 w 178"/>
                  <a:gd name="T7" fmla="*/ 40 h 168"/>
                  <a:gd name="T8" fmla="*/ 136 w 178"/>
                  <a:gd name="T9" fmla="*/ 26 h 168"/>
                  <a:gd name="T10" fmla="*/ 138 w 178"/>
                  <a:gd name="T11" fmla="*/ 27 h 168"/>
                  <a:gd name="T12" fmla="*/ 152 w 178"/>
                  <a:gd name="T13" fmla="*/ 138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73" y="168"/>
                      <a:pt x="56" y="162"/>
                      <a:pt x="41" y="151"/>
                    </a:cubicBezTo>
                    <a:cubicBezTo>
                      <a:pt x="40" y="150"/>
                      <a:pt x="40" y="150"/>
                      <a:pt x="40" y="150"/>
                    </a:cubicBezTo>
                    <a:cubicBezTo>
                      <a:pt x="6" y="123"/>
                      <a:pt x="0" y="74"/>
                      <a:pt x="26" y="40"/>
                    </a:cubicBezTo>
                    <a:cubicBezTo>
                      <a:pt x="53" y="6"/>
                      <a:pt x="102" y="0"/>
                      <a:pt x="136" y="26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72" y="54"/>
                      <a:pt x="178" y="103"/>
                      <a:pt x="152" y="138"/>
                    </a:cubicBezTo>
                    <a:cubicBezTo>
                      <a:pt x="136" y="157"/>
                      <a:pt x="113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04">
                <a:extLst>
                  <a:ext uri="{FF2B5EF4-FFF2-40B4-BE49-F238E27FC236}">
                    <a16:creationId xmlns:a16="http://schemas.microsoft.com/office/drawing/2014/main" id="{DDD9C821-8608-49ED-913B-6FA88C5CA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7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1 w 161"/>
                  <a:gd name="T3" fmla="*/ 134 h 153"/>
                  <a:gd name="T4" fmla="*/ 28 w 161"/>
                  <a:gd name="T5" fmla="*/ 32 h 153"/>
                  <a:gd name="T6" fmla="*/ 29 w 161"/>
                  <a:gd name="T7" fmla="*/ 31 h 153"/>
                  <a:gd name="T8" fmla="*/ 130 w 161"/>
                  <a:gd name="T9" fmla="*/ 28 h 153"/>
                  <a:gd name="T10" fmla="*/ 133 w 161"/>
                  <a:gd name="T11" fmla="*/ 129 h 153"/>
                  <a:gd name="T12" fmla="*/ 132 w 161"/>
                  <a:gd name="T13" fmla="*/ 130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2" y="153"/>
                      <a:pt x="45" y="147"/>
                      <a:pt x="31" y="134"/>
                    </a:cubicBezTo>
                    <a:cubicBezTo>
                      <a:pt x="2" y="106"/>
                      <a:pt x="0" y="61"/>
                      <a:pt x="28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56" y="2"/>
                      <a:pt x="101" y="0"/>
                      <a:pt x="130" y="28"/>
                    </a:cubicBezTo>
                    <a:cubicBezTo>
                      <a:pt x="159" y="55"/>
                      <a:pt x="161" y="100"/>
                      <a:pt x="133" y="129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18" y="145"/>
                      <a:pt x="99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105">
                <a:extLst>
                  <a:ext uri="{FF2B5EF4-FFF2-40B4-BE49-F238E27FC236}">
                    <a16:creationId xmlns:a16="http://schemas.microsoft.com/office/drawing/2014/main" id="{28AB9D00-62E7-4C02-A4B4-F0CC4B474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253"/>
                <a:ext cx="38" cy="35"/>
              </a:xfrm>
              <a:custGeom>
                <a:avLst/>
                <a:gdLst>
                  <a:gd name="T0" fmla="*/ 68 w 135"/>
                  <a:gd name="T1" fmla="*/ 127 h 127"/>
                  <a:gd name="T2" fmla="*/ 17 w 135"/>
                  <a:gd name="T3" fmla="*/ 99 h 127"/>
                  <a:gd name="T4" fmla="*/ 16 w 135"/>
                  <a:gd name="T5" fmla="*/ 97 h 127"/>
                  <a:gd name="T6" fmla="*/ 37 w 135"/>
                  <a:gd name="T7" fmla="*/ 17 h 127"/>
                  <a:gd name="T8" fmla="*/ 117 w 135"/>
                  <a:gd name="T9" fmla="*/ 37 h 127"/>
                  <a:gd name="T10" fmla="*/ 118 w 135"/>
                  <a:gd name="T11" fmla="*/ 38 h 127"/>
                  <a:gd name="T12" fmla="*/ 98 w 135"/>
                  <a:gd name="T13" fmla="*/ 119 h 127"/>
                  <a:gd name="T14" fmla="*/ 68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8" y="127"/>
                    </a:moveTo>
                    <a:cubicBezTo>
                      <a:pt x="47" y="127"/>
                      <a:pt x="28" y="117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0" y="70"/>
                      <a:pt x="9" y="33"/>
                      <a:pt x="37" y="17"/>
                    </a:cubicBezTo>
                    <a:cubicBezTo>
                      <a:pt x="65" y="0"/>
                      <a:pt x="101" y="9"/>
                      <a:pt x="117" y="37"/>
                    </a:cubicBezTo>
                    <a:cubicBezTo>
                      <a:pt x="118" y="38"/>
                      <a:pt x="118" y="38"/>
                      <a:pt x="118" y="38"/>
                    </a:cubicBezTo>
                    <a:cubicBezTo>
                      <a:pt x="135" y="66"/>
                      <a:pt x="126" y="102"/>
                      <a:pt x="98" y="119"/>
                    </a:cubicBezTo>
                    <a:cubicBezTo>
                      <a:pt x="88" y="125"/>
                      <a:pt x="78" y="127"/>
                      <a:pt x="68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06">
                <a:extLst>
                  <a:ext uri="{FF2B5EF4-FFF2-40B4-BE49-F238E27FC236}">
                    <a16:creationId xmlns:a16="http://schemas.microsoft.com/office/drawing/2014/main" id="{F90A9AD3-A94E-4954-B148-97C15C670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183"/>
                <a:ext cx="30" cy="28"/>
              </a:xfrm>
              <a:custGeom>
                <a:avLst/>
                <a:gdLst>
                  <a:gd name="T0" fmla="*/ 55 w 111"/>
                  <a:gd name="T1" fmla="*/ 104 h 104"/>
                  <a:gd name="T2" fmla="*/ 37 w 111"/>
                  <a:gd name="T3" fmla="*/ 101 h 104"/>
                  <a:gd name="T4" fmla="*/ 10 w 111"/>
                  <a:gd name="T5" fmla="*/ 38 h 104"/>
                  <a:gd name="T6" fmla="*/ 10 w 111"/>
                  <a:gd name="T7" fmla="*/ 36 h 104"/>
                  <a:gd name="T8" fmla="*/ 74 w 111"/>
                  <a:gd name="T9" fmla="*/ 10 h 104"/>
                  <a:gd name="T10" fmla="*/ 101 w 111"/>
                  <a:gd name="T11" fmla="*/ 73 h 104"/>
                  <a:gd name="T12" fmla="*/ 100 w 111"/>
                  <a:gd name="T13" fmla="*/ 7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9" y="104"/>
                      <a:pt x="43" y="103"/>
                      <a:pt x="37" y="101"/>
                    </a:cubicBezTo>
                    <a:cubicBezTo>
                      <a:pt x="12" y="91"/>
                      <a:pt x="0" y="62"/>
                      <a:pt x="10" y="38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20" y="12"/>
                      <a:pt x="49" y="0"/>
                      <a:pt x="74" y="10"/>
                    </a:cubicBezTo>
                    <a:cubicBezTo>
                      <a:pt x="99" y="20"/>
                      <a:pt x="111" y="48"/>
                      <a:pt x="101" y="73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93" y="93"/>
                      <a:pt x="74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107">
                <a:extLst>
                  <a:ext uri="{FF2B5EF4-FFF2-40B4-BE49-F238E27FC236}">
                    <a16:creationId xmlns:a16="http://schemas.microsoft.com/office/drawing/2014/main" id="{E7B2DAC3-2E27-4230-B21A-74599BB2F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2155"/>
                <a:ext cx="30" cy="29"/>
              </a:xfrm>
              <a:custGeom>
                <a:avLst/>
                <a:gdLst>
                  <a:gd name="T0" fmla="*/ 54 w 108"/>
                  <a:gd name="T1" fmla="*/ 103 h 103"/>
                  <a:gd name="T2" fmla="*/ 14 w 108"/>
                  <a:gd name="T3" fmla="*/ 80 h 103"/>
                  <a:gd name="T4" fmla="*/ 13 w 108"/>
                  <a:gd name="T5" fmla="*/ 79 h 103"/>
                  <a:gd name="T6" fmla="*/ 29 w 108"/>
                  <a:gd name="T7" fmla="*/ 14 h 103"/>
                  <a:gd name="T8" fmla="*/ 94 w 108"/>
                  <a:gd name="T9" fmla="*/ 30 h 103"/>
                  <a:gd name="T10" fmla="*/ 95 w 108"/>
                  <a:gd name="T11" fmla="*/ 31 h 103"/>
                  <a:gd name="T12" fmla="*/ 79 w 108"/>
                  <a:gd name="T13" fmla="*/ 96 h 103"/>
                  <a:gd name="T14" fmla="*/ 54 w 108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3">
                    <a:moveTo>
                      <a:pt x="54" y="103"/>
                    </a:moveTo>
                    <a:cubicBezTo>
                      <a:pt x="38" y="103"/>
                      <a:pt x="23" y="94"/>
                      <a:pt x="14" y="80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0" y="56"/>
                      <a:pt x="7" y="27"/>
                      <a:pt x="29" y="14"/>
                    </a:cubicBezTo>
                    <a:cubicBezTo>
                      <a:pt x="52" y="0"/>
                      <a:pt x="81" y="8"/>
                      <a:pt x="94" y="30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108" y="53"/>
                      <a:pt x="101" y="82"/>
                      <a:pt x="79" y="96"/>
                    </a:cubicBezTo>
                    <a:cubicBezTo>
                      <a:pt x="71" y="100"/>
                      <a:pt x="63" y="103"/>
                      <a:pt x="54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08">
                <a:extLst>
                  <a:ext uri="{FF2B5EF4-FFF2-40B4-BE49-F238E27FC236}">
                    <a16:creationId xmlns:a16="http://schemas.microsoft.com/office/drawing/2014/main" id="{F290A7C0-9E2C-4661-A388-30619A03F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067"/>
                <a:ext cx="44" cy="41"/>
              </a:xfrm>
              <a:custGeom>
                <a:avLst/>
                <a:gdLst>
                  <a:gd name="T0" fmla="*/ 79 w 158"/>
                  <a:gd name="T1" fmla="*/ 149 h 149"/>
                  <a:gd name="T2" fmla="*/ 53 w 158"/>
                  <a:gd name="T3" fmla="*/ 144 h 149"/>
                  <a:gd name="T4" fmla="*/ 14 w 158"/>
                  <a:gd name="T5" fmla="*/ 54 h 149"/>
                  <a:gd name="T6" fmla="*/ 15 w 158"/>
                  <a:gd name="T7" fmla="*/ 52 h 149"/>
                  <a:gd name="T8" fmla="*/ 105 w 158"/>
                  <a:gd name="T9" fmla="*/ 14 h 149"/>
                  <a:gd name="T10" fmla="*/ 144 w 158"/>
                  <a:gd name="T11" fmla="*/ 104 h 149"/>
                  <a:gd name="T12" fmla="*/ 143 w 158"/>
                  <a:gd name="T13" fmla="*/ 106 h 149"/>
                  <a:gd name="T14" fmla="*/ 79 w 158"/>
                  <a:gd name="T1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49">
                    <a:moveTo>
                      <a:pt x="79" y="149"/>
                    </a:moveTo>
                    <a:cubicBezTo>
                      <a:pt x="70" y="149"/>
                      <a:pt x="61" y="148"/>
                      <a:pt x="53" y="144"/>
                    </a:cubicBezTo>
                    <a:cubicBezTo>
                      <a:pt x="17" y="130"/>
                      <a:pt x="0" y="89"/>
                      <a:pt x="14" y="54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29" y="17"/>
                      <a:pt x="70" y="0"/>
                      <a:pt x="105" y="14"/>
                    </a:cubicBezTo>
                    <a:cubicBezTo>
                      <a:pt x="141" y="28"/>
                      <a:pt x="158" y="69"/>
                      <a:pt x="144" y="104"/>
                    </a:cubicBezTo>
                    <a:cubicBezTo>
                      <a:pt x="143" y="106"/>
                      <a:pt x="143" y="106"/>
                      <a:pt x="143" y="106"/>
                    </a:cubicBezTo>
                    <a:cubicBezTo>
                      <a:pt x="132" y="133"/>
                      <a:pt x="106" y="149"/>
                      <a:pt x="79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09">
                <a:extLst>
                  <a:ext uri="{FF2B5EF4-FFF2-40B4-BE49-F238E27FC236}">
                    <a16:creationId xmlns:a16="http://schemas.microsoft.com/office/drawing/2014/main" id="{70E09AA0-0F70-4374-AA95-4EF8FEBF3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2042"/>
                <a:ext cx="46" cy="45"/>
              </a:xfrm>
              <a:custGeom>
                <a:avLst/>
                <a:gdLst>
                  <a:gd name="T0" fmla="*/ 84 w 168"/>
                  <a:gd name="T1" fmla="*/ 162 h 162"/>
                  <a:gd name="T2" fmla="*/ 8 w 168"/>
                  <a:gd name="T3" fmla="*/ 98 h 162"/>
                  <a:gd name="T4" fmla="*/ 8 w 168"/>
                  <a:gd name="T5" fmla="*/ 96 h 162"/>
                  <a:gd name="T6" fmla="*/ 71 w 168"/>
                  <a:gd name="T7" fmla="*/ 7 h 162"/>
                  <a:gd name="T8" fmla="*/ 160 w 168"/>
                  <a:gd name="T9" fmla="*/ 70 h 162"/>
                  <a:gd name="T10" fmla="*/ 160 w 168"/>
                  <a:gd name="T11" fmla="*/ 72 h 162"/>
                  <a:gd name="T12" fmla="*/ 97 w 168"/>
                  <a:gd name="T13" fmla="*/ 161 h 162"/>
                  <a:gd name="T14" fmla="*/ 84 w 168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2">
                    <a:moveTo>
                      <a:pt x="84" y="162"/>
                    </a:moveTo>
                    <a:cubicBezTo>
                      <a:pt x="47" y="162"/>
                      <a:pt x="14" y="136"/>
                      <a:pt x="8" y="98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0" y="54"/>
                      <a:pt x="29" y="14"/>
                      <a:pt x="71" y="7"/>
                    </a:cubicBezTo>
                    <a:cubicBezTo>
                      <a:pt x="113" y="0"/>
                      <a:pt x="153" y="28"/>
                      <a:pt x="160" y="70"/>
                    </a:cubicBezTo>
                    <a:cubicBezTo>
                      <a:pt x="160" y="72"/>
                      <a:pt x="160" y="72"/>
                      <a:pt x="160" y="72"/>
                    </a:cubicBezTo>
                    <a:cubicBezTo>
                      <a:pt x="168" y="114"/>
                      <a:pt x="139" y="154"/>
                      <a:pt x="97" y="161"/>
                    </a:cubicBezTo>
                    <a:cubicBezTo>
                      <a:pt x="93" y="162"/>
                      <a:pt x="8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10">
                <a:extLst>
                  <a:ext uri="{FF2B5EF4-FFF2-40B4-BE49-F238E27FC236}">
                    <a16:creationId xmlns:a16="http://schemas.microsoft.com/office/drawing/2014/main" id="{13D4C44B-485E-40A6-A95A-943E237D2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963"/>
                <a:ext cx="33" cy="32"/>
              </a:xfrm>
              <a:custGeom>
                <a:avLst/>
                <a:gdLst>
                  <a:gd name="T0" fmla="*/ 59 w 118"/>
                  <a:gd name="T1" fmla="*/ 113 h 113"/>
                  <a:gd name="T2" fmla="*/ 39 w 118"/>
                  <a:gd name="T3" fmla="*/ 109 h 113"/>
                  <a:gd name="T4" fmla="*/ 10 w 118"/>
                  <a:gd name="T5" fmla="*/ 41 h 113"/>
                  <a:gd name="T6" fmla="*/ 11 w 118"/>
                  <a:gd name="T7" fmla="*/ 40 h 113"/>
                  <a:gd name="T8" fmla="*/ 79 w 118"/>
                  <a:gd name="T9" fmla="*/ 11 h 113"/>
                  <a:gd name="T10" fmla="*/ 107 w 118"/>
                  <a:gd name="T11" fmla="*/ 79 h 113"/>
                  <a:gd name="T12" fmla="*/ 107 w 118"/>
                  <a:gd name="T13" fmla="*/ 80 h 113"/>
                  <a:gd name="T14" fmla="*/ 59 w 118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3">
                    <a:moveTo>
                      <a:pt x="59" y="113"/>
                    </a:moveTo>
                    <a:cubicBezTo>
                      <a:pt x="52" y="113"/>
                      <a:pt x="46" y="112"/>
                      <a:pt x="39" y="109"/>
                    </a:cubicBezTo>
                    <a:cubicBezTo>
                      <a:pt x="12" y="98"/>
                      <a:pt x="0" y="68"/>
                      <a:pt x="10" y="41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22" y="13"/>
                      <a:pt x="52" y="0"/>
                      <a:pt x="79" y="11"/>
                    </a:cubicBezTo>
                    <a:cubicBezTo>
                      <a:pt x="105" y="22"/>
                      <a:pt x="118" y="52"/>
                      <a:pt x="107" y="79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99" y="100"/>
                      <a:pt x="79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11">
                <a:extLst>
                  <a:ext uri="{FF2B5EF4-FFF2-40B4-BE49-F238E27FC236}">
                    <a16:creationId xmlns:a16="http://schemas.microsoft.com/office/drawing/2014/main" id="{B0AA6E48-8644-45FC-AE39-ADB77128D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1935"/>
                <a:ext cx="27" cy="27"/>
              </a:xfrm>
              <a:custGeom>
                <a:avLst/>
                <a:gdLst>
                  <a:gd name="T0" fmla="*/ 50 w 100"/>
                  <a:gd name="T1" fmla="*/ 97 h 97"/>
                  <a:gd name="T2" fmla="*/ 5 w 100"/>
                  <a:gd name="T3" fmla="*/ 59 h 97"/>
                  <a:gd name="T4" fmla="*/ 5 w 100"/>
                  <a:gd name="T5" fmla="*/ 58 h 97"/>
                  <a:gd name="T6" fmla="*/ 42 w 100"/>
                  <a:gd name="T7" fmla="*/ 5 h 97"/>
                  <a:gd name="T8" fmla="*/ 96 w 100"/>
                  <a:gd name="T9" fmla="*/ 42 h 97"/>
                  <a:gd name="T10" fmla="*/ 96 w 100"/>
                  <a:gd name="T11" fmla="*/ 43 h 97"/>
                  <a:gd name="T12" fmla="*/ 58 w 100"/>
                  <a:gd name="T13" fmla="*/ 97 h 97"/>
                  <a:gd name="T14" fmla="*/ 50 w 100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7">
                    <a:moveTo>
                      <a:pt x="50" y="97"/>
                    </a:moveTo>
                    <a:cubicBezTo>
                      <a:pt x="28" y="97"/>
                      <a:pt x="9" y="82"/>
                      <a:pt x="5" y="59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0" y="33"/>
                      <a:pt x="17" y="9"/>
                      <a:pt x="42" y="5"/>
                    </a:cubicBezTo>
                    <a:cubicBezTo>
                      <a:pt x="68" y="0"/>
                      <a:pt x="92" y="17"/>
                      <a:pt x="96" y="42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0" y="69"/>
                      <a:pt x="83" y="92"/>
                      <a:pt x="58" y="97"/>
                    </a:cubicBezTo>
                    <a:cubicBezTo>
                      <a:pt x="56" y="97"/>
                      <a:pt x="53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12">
                <a:extLst>
                  <a:ext uri="{FF2B5EF4-FFF2-40B4-BE49-F238E27FC236}">
                    <a16:creationId xmlns:a16="http://schemas.microsoft.com/office/drawing/2014/main" id="{6F49CC3D-5A30-4594-BB15-CD1225862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846"/>
                <a:ext cx="33" cy="33"/>
              </a:xfrm>
              <a:custGeom>
                <a:avLst/>
                <a:gdLst>
                  <a:gd name="T0" fmla="*/ 60 w 120"/>
                  <a:gd name="T1" fmla="*/ 120 h 120"/>
                  <a:gd name="T2" fmla="*/ 59 w 120"/>
                  <a:gd name="T3" fmla="*/ 120 h 120"/>
                  <a:gd name="T4" fmla="*/ 0 w 120"/>
                  <a:gd name="T5" fmla="*/ 60 h 120"/>
                  <a:gd name="T6" fmla="*/ 0 w 120"/>
                  <a:gd name="T7" fmla="*/ 58 h 120"/>
                  <a:gd name="T8" fmla="*/ 60 w 120"/>
                  <a:gd name="T9" fmla="*/ 0 h 120"/>
                  <a:gd name="T10" fmla="*/ 61 w 120"/>
                  <a:gd name="T11" fmla="*/ 0 h 120"/>
                  <a:gd name="T12" fmla="*/ 119 w 120"/>
                  <a:gd name="T13" fmla="*/ 60 h 120"/>
                  <a:gd name="T14" fmla="*/ 119 w 120"/>
                  <a:gd name="T15" fmla="*/ 62 h 120"/>
                  <a:gd name="T16" fmla="*/ 60 w 120"/>
                  <a:gd name="T17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" h="120">
                    <a:moveTo>
                      <a:pt x="60" y="120"/>
                    </a:moveTo>
                    <a:cubicBezTo>
                      <a:pt x="59" y="120"/>
                      <a:pt x="59" y="120"/>
                      <a:pt x="59" y="120"/>
                    </a:cubicBezTo>
                    <a:cubicBezTo>
                      <a:pt x="26" y="119"/>
                      <a:pt x="0" y="92"/>
                      <a:pt x="0" y="6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26"/>
                      <a:pt x="27" y="0"/>
                      <a:pt x="60" y="0"/>
                    </a:cubicBezTo>
                    <a:cubicBezTo>
                      <a:pt x="60" y="0"/>
                      <a:pt x="60" y="0"/>
                      <a:pt x="61" y="0"/>
                    </a:cubicBezTo>
                    <a:cubicBezTo>
                      <a:pt x="93" y="0"/>
                      <a:pt x="120" y="27"/>
                      <a:pt x="119" y="60"/>
                    </a:cubicBezTo>
                    <a:cubicBezTo>
                      <a:pt x="119" y="62"/>
                      <a:pt x="119" y="62"/>
                      <a:pt x="119" y="62"/>
                    </a:cubicBezTo>
                    <a:cubicBezTo>
                      <a:pt x="118" y="94"/>
                      <a:pt x="92" y="120"/>
                      <a:pt x="60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113">
                <a:extLst>
                  <a:ext uri="{FF2B5EF4-FFF2-40B4-BE49-F238E27FC236}">
                    <a16:creationId xmlns:a16="http://schemas.microsoft.com/office/drawing/2014/main" id="{66F35062-9793-4BF7-BAEB-2E3B3103A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810"/>
                <a:ext cx="46" cy="45"/>
              </a:xfrm>
              <a:custGeom>
                <a:avLst/>
                <a:gdLst>
                  <a:gd name="T0" fmla="*/ 83 w 166"/>
                  <a:gd name="T1" fmla="*/ 161 h 161"/>
                  <a:gd name="T2" fmla="*/ 7 w 166"/>
                  <a:gd name="T3" fmla="*/ 97 h 161"/>
                  <a:gd name="T4" fmla="*/ 7 w 166"/>
                  <a:gd name="T5" fmla="*/ 95 h 161"/>
                  <a:gd name="T6" fmla="*/ 70 w 166"/>
                  <a:gd name="T7" fmla="*/ 7 h 161"/>
                  <a:gd name="T8" fmla="*/ 158 w 166"/>
                  <a:gd name="T9" fmla="*/ 70 h 161"/>
                  <a:gd name="T10" fmla="*/ 159 w 166"/>
                  <a:gd name="T11" fmla="*/ 72 h 161"/>
                  <a:gd name="T12" fmla="*/ 96 w 166"/>
                  <a:gd name="T13" fmla="*/ 160 h 161"/>
                  <a:gd name="T14" fmla="*/ 83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3" y="161"/>
                    </a:moveTo>
                    <a:cubicBezTo>
                      <a:pt x="46" y="161"/>
                      <a:pt x="13" y="135"/>
                      <a:pt x="7" y="97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0" y="54"/>
                      <a:pt x="28" y="14"/>
                      <a:pt x="70" y="7"/>
                    </a:cubicBezTo>
                    <a:cubicBezTo>
                      <a:pt x="112" y="0"/>
                      <a:pt x="151" y="28"/>
                      <a:pt x="158" y="70"/>
                    </a:cubicBezTo>
                    <a:cubicBezTo>
                      <a:pt x="159" y="72"/>
                      <a:pt x="159" y="72"/>
                      <a:pt x="159" y="72"/>
                    </a:cubicBezTo>
                    <a:cubicBezTo>
                      <a:pt x="166" y="113"/>
                      <a:pt x="138" y="153"/>
                      <a:pt x="96" y="160"/>
                    </a:cubicBezTo>
                    <a:cubicBezTo>
                      <a:pt x="91" y="161"/>
                      <a:pt x="87" y="161"/>
                      <a:pt x="83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114">
                <a:extLst>
                  <a:ext uri="{FF2B5EF4-FFF2-40B4-BE49-F238E27FC236}">
                    <a16:creationId xmlns:a16="http://schemas.microsoft.com/office/drawing/2014/main" id="{6EA9D29D-A7A2-44FD-86BE-EB39FBA41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1722"/>
                <a:ext cx="46" cy="45"/>
              </a:xfrm>
              <a:custGeom>
                <a:avLst/>
                <a:gdLst>
                  <a:gd name="T0" fmla="*/ 81 w 163"/>
                  <a:gd name="T1" fmla="*/ 164 h 164"/>
                  <a:gd name="T2" fmla="*/ 80 w 163"/>
                  <a:gd name="T3" fmla="*/ 164 h 164"/>
                  <a:gd name="T4" fmla="*/ 1 w 163"/>
                  <a:gd name="T5" fmla="*/ 82 h 164"/>
                  <a:gd name="T6" fmla="*/ 1 w 163"/>
                  <a:gd name="T7" fmla="*/ 80 h 164"/>
                  <a:gd name="T8" fmla="*/ 83 w 163"/>
                  <a:gd name="T9" fmla="*/ 1 h 164"/>
                  <a:gd name="T10" fmla="*/ 162 w 163"/>
                  <a:gd name="T11" fmla="*/ 83 h 164"/>
                  <a:gd name="T12" fmla="*/ 162 w 163"/>
                  <a:gd name="T13" fmla="*/ 85 h 164"/>
                  <a:gd name="T14" fmla="*/ 81 w 163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64">
                    <a:moveTo>
                      <a:pt x="81" y="164"/>
                    </a:moveTo>
                    <a:cubicBezTo>
                      <a:pt x="81" y="164"/>
                      <a:pt x="81" y="164"/>
                      <a:pt x="80" y="164"/>
                    </a:cubicBezTo>
                    <a:cubicBezTo>
                      <a:pt x="35" y="163"/>
                      <a:pt x="0" y="127"/>
                      <a:pt x="1" y="82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36"/>
                      <a:pt x="38" y="0"/>
                      <a:pt x="83" y="1"/>
                    </a:cubicBezTo>
                    <a:cubicBezTo>
                      <a:pt x="127" y="2"/>
                      <a:pt x="163" y="38"/>
                      <a:pt x="162" y="83"/>
                    </a:cubicBezTo>
                    <a:cubicBezTo>
                      <a:pt x="162" y="85"/>
                      <a:pt x="162" y="85"/>
                      <a:pt x="162" y="85"/>
                    </a:cubicBezTo>
                    <a:cubicBezTo>
                      <a:pt x="161" y="129"/>
                      <a:pt x="125" y="164"/>
                      <a:pt x="81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15">
                <a:extLst>
                  <a:ext uri="{FF2B5EF4-FFF2-40B4-BE49-F238E27FC236}">
                    <a16:creationId xmlns:a16="http://schemas.microsoft.com/office/drawing/2014/main" id="{56E6A44D-7976-4087-BA1A-6E13BC0CC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705"/>
                <a:ext cx="26" cy="25"/>
              </a:xfrm>
              <a:custGeom>
                <a:avLst/>
                <a:gdLst>
                  <a:gd name="T0" fmla="*/ 47 w 94"/>
                  <a:gd name="T1" fmla="*/ 91 h 91"/>
                  <a:gd name="T2" fmla="*/ 38 w 94"/>
                  <a:gd name="T3" fmla="*/ 90 h 91"/>
                  <a:gd name="T4" fmla="*/ 4 w 94"/>
                  <a:gd name="T5" fmla="*/ 39 h 91"/>
                  <a:gd name="T6" fmla="*/ 5 w 94"/>
                  <a:gd name="T7" fmla="*/ 38 h 91"/>
                  <a:gd name="T8" fmla="*/ 56 w 94"/>
                  <a:gd name="T9" fmla="*/ 4 h 91"/>
                  <a:gd name="T10" fmla="*/ 89 w 94"/>
                  <a:gd name="T11" fmla="*/ 55 h 91"/>
                  <a:gd name="T12" fmla="*/ 89 w 94"/>
                  <a:gd name="T13" fmla="*/ 56 h 91"/>
                  <a:gd name="T14" fmla="*/ 47 w 94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91">
                    <a:moveTo>
                      <a:pt x="47" y="91"/>
                    </a:moveTo>
                    <a:cubicBezTo>
                      <a:pt x="44" y="91"/>
                      <a:pt x="41" y="91"/>
                      <a:pt x="38" y="90"/>
                    </a:cubicBezTo>
                    <a:cubicBezTo>
                      <a:pt x="15" y="85"/>
                      <a:pt x="0" y="62"/>
                      <a:pt x="4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9" y="15"/>
                      <a:pt x="32" y="0"/>
                      <a:pt x="56" y="4"/>
                    </a:cubicBezTo>
                    <a:cubicBezTo>
                      <a:pt x="79" y="9"/>
                      <a:pt x="94" y="32"/>
                      <a:pt x="89" y="55"/>
                    </a:cubicBezTo>
                    <a:cubicBezTo>
                      <a:pt x="89" y="56"/>
                      <a:pt x="89" y="56"/>
                      <a:pt x="89" y="56"/>
                    </a:cubicBezTo>
                    <a:cubicBezTo>
                      <a:pt x="85" y="77"/>
                      <a:pt x="67" y="91"/>
                      <a:pt x="47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116">
                <a:extLst>
                  <a:ext uri="{FF2B5EF4-FFF2-40B4-BE49-F238E27FC236}">
                    <a16:creationId xmlns:a16="http://schemas.microsoft.com/office/drawing/2014/main" id="{BEBCA427-024C-4BD1-A8CC-36A08E3D7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617"/>
                <a:ext cx="27" cy="25"/>
              </a:xfrm>
              <a:custGeom>
                <a:avLst/>
                <a:gdLst>
                  <a:gd name="T0" fmla="*/ 49 w 97"/>
                  <a:gd name="T1" fmla="*/ 92 h 92"/>
                  <a:gd name="T2" fmla="*/ 9 w 97"/>
                  <a:gd name="T3" fmla="*/ 64 h 92"/>
                  <a:gd name="T4" fmla="*/ 9 w 97"/>
                  <a:gd name="T5" fmla="*/ 63 h 92"/>
                  <a:gd name="T6" fmla="*/ 34 w 97"/>
                  <a:gd name="T7" fmla="*/ 8 h 92"/>
                  <a:gd name="T8" fmla="*/ 88 w 97"/>
                  <a:gd name="T9" fmla="*/ 33 h 92"/>
                  <a:gd name="T10" fmla="*/ 89 w 97"/>
                  <a:gd name="T11" fmla="*/ 34 h 92"/>
                  <a:gd name="T12" fmla="*/ 64 w 97"/>
                  <a:gd name="T13" fmla="*/ 89 h 92"/>
                  <a:gd name="T14" fmla="*/ 49 w 97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2">
                    <a:moveTo>
                      <a:pt x="49" y="92"/>
                    </a:moveTo>
                    <a:cubicBezTo>
                      <a:pt x="32" y="92"/>
                      <a:pt x="15" y="81"/>
                      <a:pt x="9" y="64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0" y="41"/>
                      <a:pt x="12" y="17"/>
                      <a:pt x="34" y="8"/>
                    </a:cubicBezTo>
                    <a:cubicBezTo>
                      <a:pt x="56" y="0"/>
                      <a:pt x="80" y="11"/>
                      <a:pt x="88" y="33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97" y="56"/>
                      <a:pt x="86" y="81"/>
                      <a:pt x="64" y="89"/>
                    </a:cubicBezTo>
                    <a:cubicBezTo>
                      <a:pt x="59" y="91"/>
                      <a:pt x="54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17">
                <a:extLst>
                  <a:ext uri="{FF2B5EF4-FFF2-40B4-BE49-F238E27FC236}">
                    <a16:creationId xmlns:a16="http://schemas.microsoft.com/office/drawing/2014/main" id="{8528B035-E270-4BFB-867E-38813D430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1590"/>
                <a:ext cx="25" cy="24"/>
              </a:xfrm>
              <a:custGeom>
                <a:avLst/>
                <a:gdLst>
                  <a:gd name="T0" fmla="*/ 45 w 91"/>
                  <a:gd name="T1" fmla="*/ 89 h 89"/>
                  <a:gd name="T2" fmla="*/ 37 w 91"/>
                  <a:gd name="T3" fmla="*/ 88 h 89"/>
                  <a:gd name="T4" fmla="*/ 4 w 91"/>
                  <a:gd name="T5" fmla="*/ 39 h 89"/>
                  <a:gd name="T6" fmla="*/ 4 w 91"/>
                  <a:gd name="T7" fmla="*/ 38 h 89"/>
                  <a:gd name="T8" fmla="*/ 54 w 91"/>
                  <a:gd name="T9" fmla="*/ 5 h 89"/>
                  <a:gd name="T10" fmla="*/ 87 w 91"/>
                  <a:gd name="T11" fmla="*/ 54 h 89"/>
                  <a:gd name="T12" fmla="*/ 87 w 91"/>
                  <a:gd name="T13" fmla="*/ 55 h 89"/>
                  <a:gd name="T14" fmla="*/ 45 w 91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9">
                    <a:moveTo>
                      <a:pt x="45" y="89"/>
                    </a:moveTo>
                    <a:cubicBezTo>
                      <a:pt x="43" y="89"/>
                      <a:pt x="40" y="89"/>
                      <a:pt x="37" y="88"/>
                    </a:cubicBezTo>
                    <a:cubicBezTo>
                      <a:pt x="14" y="83"/>
                      <a:pt x="0" y="61"/>
                      <a:pt x="4" y="39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9" y="15"/>
                      <a:pt x="31" y="0"/>
                      <a:pt x="54" y="5"/>
                    </a:cubicBezTo>
                    <a:cubicBezTo>
                      <a:pt x="77" y="9"/>
                      <a:pt x="91" y="32"/>
                      <a:pt x="87" y="54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3" y="75"/>
                      <a:pt x="65" y="89"/>
                      <a:pt x="45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18">
                <a:extLst>
                  <a:ext uri="{FF2B5EF4-FFF2-40B4-BE49-F238E27FC236}">
                    <a16:creationId xmlns:a16="http://schemas.microsoft.com/office/drawing/2014/main" id="{3E05D43D-AF0F-4F1D-8B34-6244A2608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1505"/>
                <a:ext cx="30" cy="29"/>
              </a:xfrm>
              <a:custGeom>
                <a:avLst/>
                <a:gdLst>
                  <a:gd name="T0" fmla="*/ 55 w 111"/>
                  <a:gd name="T1" fmla="*/ 106 h 106"/>
                  <a:gd name="T2" fmla="*/ 9 w 111"/>
                  <a:gd name="T3" fmla="*/ 73 h 106"/>
                  <a:gd name="T4" fmla="*/ 9 w 111"/>
                  <a:gd name="T5" fmla="*/ 72 h 106"/>
                  <a:gd name="T6" fmla="*/ 38 w 111"/>
                  <a:gd name="T7" fmla="*/ 9 h 106"/>
                  <a:gd name="T8" fmla="*/ 101 w 111"/>
                  <a:gd name="T9" fmla="*/ 38 h 106"/>
                  <a:gd name="T10" fmla="*/ 102 w 111"/>
                  <a:gd name="T11" fmla="*/ 39 h 106"/>
                  <a:gd name="T12" fmla="*/ 72 w 111"/>
                  <a:gd name="T13" fmla="*/ 102 h 106"/>
                  <a:gd name="T14" fmla="*/ 55 w 111"/>
                  <a:gd name="T15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6">
                    <a:moveTo>
                      <a:pt x="55" y="106"/>
                    </a:moveTo>
                    <a:cubicBezTo>
                      <a:pt x="35" y="106"/>
                      <a:pt x="17" y="93"/>
                      <a:pt x="9" y="73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0" y="47"/>
                      <a:pt x="13" y="19"/>
                      <a:pt x="38" y="9"/>
                    </a:cubicBezTo>
                    <a:cubicBezTo>
                      <a:pt x="64" y="0"/>
                      <a:pt x="92" y="13"/>
                      <a:pt x="101" y="38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11" y="65"/>
                      <a:pt x="98" y="93"/>
                      <a:pt x="72" y="102"/>
                    </a:cubicBezTo>
                    <a:cubicBezTo>
                      <a:pt x="67" y="105"/>
                      <a:pt x="61" y="106"/>
                      <a:pt x="55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119">
                <a:extLst>
                  <a:ext uri="{FF2B5EF4-FFF2-40B4-BE49-F238E27FC236}">
                    <a16:creationId xmlns:a16="http://schemas.microsoft.com/office/drawing/2014/main" id="{4107D410-985F-438B-B45E-8CFB29BF3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1478"/>
                <a:ext cx="26" cy="25"/>
              </a:xfrm>
              <a:custGeom>
                <a:avLst/>
                <a:gdLst>
                  <a:gd name="T0" fmla="*/ 47 w 94"/>
                  <a:gd name="T1" fmla="*/ 89 h 89"/>
                  <a:gd name="T2" fmla="*/ 25 w 94"/>
                  <a:gd name="T3" fmla="*/ 82 h 89"/>
                  <a:gd name="T4" fmla="*/ 13 w 94"/>
                  <a:gd name="T5" fmla="*/ 26 h 89"/>
                  <a:gd name="T6" fmla="*/ 13 w 94"/>
                  <a:gd name="T7" fmla="*/ 25 h 89"/>
                  <a:gd name="T8" fmla="*/ 70 w 94"/>
                  <a:gd name="T9" fmla="*/ 13 h 89"/>
                  <a:gd name="T10" fmla="*/ 82 w 94"/>
                  <a:gd name="T11" fmla="*/ 69 h 89"/>
                  <a:gd name="T12" fmla="*/ 82 w 94"/>
                  <a:gd name="T13" fmla="*/ 70 h 89"/>
                  <a:gd name="T14" fmla="*/ 47 w 94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89">
                    <a:moveTo>
                      <a:pt x="47" y="89"/>
                    </a:moveTo>
                    <a:cubicBezTo>
                      <a:pt x="40" y="89"/>
                      <a:pt x="32" y="87"/>
                      <a:pt x="25" y="82"/>
                    </a:cubicBezTo>
                    <a:cubicBezTo>
                      <a:pt x="6" y="70"/>
                      <a:pt x="0" y="45"/>
                      <a:pt x="13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25" y="6"/>
                      <a:pt x="51" y="0"/>
                      <a:pt x="70" y="13"/>
                    </a:cubicBezTo>
                    <a:cubicBezTo>
                      <a:pt x="89" y="25"/>
                      <a:pt x="94" y="50"/>
                      <a:pt x="82" y="69"/>
                    </a:cubicBezTo>
                    <a:cubicBezTo>
                      <a:pt x="82" y="70"/>
                      <a:pt x="82" y="70"/>
                      <a:pt x="82" y="70"/>
                    </a:cubicBezTo>
                    <a:cubicBezTo>
                      <a:pt x="74" y="82"/>
                      <a:pt x="61" y="89"/>
                      <a:pt x="4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120">
                <a:extLst>
                  <a:ext uri="{FF2B5EF4-FFF2-40B4-BE49-F238E27FC236}">
                    <a16:creationId xmlns:a16="http://schemas.microsoft.com/office/drawing/2014/main" id="{440FC70A-BBB2-411F-B279-B27B286D2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387"/>
                <a:ext cx="46" cy="43"/>
              </a:xfrm>
              <a:custGeom>
                <a:avLst/>
                <a:gdLst>
                  <a:gd name="T0" fmla="*/ 83 w 165"/>
                  <a:gd name="T1" fmla="*/ 157 h 157"/>
                  <a:gd name="T2" fmla="*/ 15 w 165"/>
                  <a:gd name="T3" fmla="*/ 109 h 157"/>
                  <a:gd name="T4" fmla="*/ 14 w 165"/>
                  <a:gd name="T5" fmla="*/ 107 h 157"/>
                  <a:gd name="T6" fmla="*/ 57 w 165"/>
                  <a:gd name="T7" fmla="*/ 14 h 157"/>
                  <a:gd name="T8" fmla="*/ 151 w 165"/>
                  <a:gd name="T9" fmla="*/ 57 h 157"/>
                  <a:gd name="T10" fmla="*/ 151 w 165"/>
                  <a:gd name="T11" fmla="*/ 59 h 157"/>
                  <a:gd name="T12" fmla="*/ 108 w 165"/>
                  <a:gd name="T13" fmla="*/ 152 h 157"/>
                  <a:gd name="T14" fmla="*/ 83 w 165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7">
                    <a:moveTo>
                      <a:pt x="83" y="157"/>
                    </a:moveTo>
                    <a:cubicBezTo>
                      <a:pt x="53" y="157"/>
                      <a:pt x="26" y="138"/>
                      <a:pt x="15" y="109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0" y="70"/>
                      <a:pt x="20" y="28"/>
                      <a:pt x="57" y="14"/>
                    </a:cubicBezTo>
                    <a:cubicBezTo>
                      <a:pt x="95" y="0"/>
                      <a:pt x="137" y="19"/>
                      <a:pt x="151" y="57"/>
                    </a:cubicBezTo>
                    <a:cubicBezTo>
                      <a:pt x="151" y="59"/>
                      <a:pt x="151" y="59"/>
                      <a:pt x="151" y="59"/>
                    </a:cubicBezTo>
                    <a:cubicBezTo>
                      <a:pt x="165" y="96"/>
                      <a:pt x="146" y="138"/>
                      <a:pt x="108" y="152"/>
                    </a:cubicBezTo>
                    <a:cubicBezTo>
                      <a:pt x="100" y="155"/>
                      <a:pt x="92" y="157"/>
                      <a:pt x="83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121">
                <a:extLst>
                  <a:ext uri="{FF2B5EF4-FFF2-40B4-BE49-F238E27FC236}">
                    <a16:creationId xmlns:a16="http://schemas.microsoft.com/office/drawing/2014/main" id="{892433EE-3FB6-401D-9863-B42CB3F0E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1370"/>
                <a:ext cx="44" cy="42"/>
              </a:xfrm>
              <a:custGeom>
                <a:avLst/>
                <a:gdLst>
                  <a:gd name="T0" fmla="*/ 79 w 160"/>
                  <a:gd name="T1" fmla="*/ 151 h 151"/>
                  <a:gd name="T2" fmla="*/ 42 w 160"/>
                  <a:gd name="T3" fmla="*/ 140 h 151"/>
                  <a:gd name="T4" fmla="*/ 20 w 160"/>
                  <a:gd name="T5" fmla="*/ 43 h 151"/>
                  <a:gd name="T6" fmla="*/ 21 w 160"/>
                  <a:gd name="T7" fmla="*/ 42 h 151"/>
                  <a:gd name="T8" fmla="*/ 118 w 160"/>
                  <a:gd name="T9" fmla="*/ 21 h 151"/>
                  <a:gd name="T10" fmla="*/ 139 w 160"/>
                  <a:gd name="T11" fmla="*/ 118 h 151"/>
                  <a:gd name="T12" fmla="*/ 138 w 160"/>
                  <a:gd name="T13" fmla="*/ 119 h 151"/>
                  <a:gd name="T14" fmla="*/ 79 w 160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1">
                    <a:moveTo>
                      <a:pt x="79" y="151"/>
                    </a:moveTo>
                    <a:cubicBezTo>
                      <a:pt x="66" y="151"/>
                      <a:pt x="53" y="148"/>
                      <a:pt x="42" y="140"/>
                    </a:cubicBezTo>
                    <a:cubicBezTo>
                      <a:pt x="9" y="119"/>
                      <a:pt x="0" y="76"/>
                      <a:pt x="20" y="43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42" y="9"/>
                      <a:pt x="86" y="0"/>
                      <a:pt x="118" y="21"/>
                    </a:cubicBezTo>
                    <a:cubicBezTo>
                      <a:pt x="151" y="42"/>
                      <a:pt x="160" y="85"/>
                      <a:pt x="139" y="118"/>
                    </a:cubicBezTo>
                    <a:cubicBezTo>
                      <a:pt x="138" y="119"/>
                      <a:pt x="138" y="119"/>
                      <a:pt x="138" y="119"/>
                    </a:cubicBezTo>
                    <a:cubicBezTo>
                      <a:pt x="125" y="140"/>
                      <a:pt x="102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22">
                <a:extLst>
                  <a:ext uri="{FF2B5EF4-FFF2-40B4-BE49-F238E27FC236}">
                    <a16:creationId xmlns:a16="http://schemas.microsoft.com/office/drawing/2014/main" id="{AA38FAFD-9F21-4607-A122-A28DB36E7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303"/>
                <a:ext cx="35" cy="33"/>
              </a:xfrm>
              <a:custGeom>
                <a:avLst/>
                <a:gdLst>
                  <a:gd name="T0" fmla="*/ 64 w 127"/>
                  <a:gd name="T1" fmla="*/ 120 h 120"/>
                  <a:gd name="T2" fmla="*/ 21 w 127"/>
                  <a:gd name="T3" fmla="*/ 101 h 120"/>
                  <a:gd name="T4" fmla="*/ 21 w 127"/>
                  <a:gd name="T5" fmla="*/ 100 h 120"/>
                  <a:gd name="T6" fmla="*/ 25 w 127"/>
                  <a:gd name="T7" fmla="*/ 21 h 120"/>
                  <a:gd name="T8" fmla="*/ 105 w 127"/>
                  <a:gd name="T9" fmla="*/ 26 h 120"/>
                  <a:gd name="T10" fmla="*/ 106 w 127"/>
                  <a:gd name="T11" fmla="*/ 27 h 120"/>
                  <a:gd name="T12" fmla="*/ 101 w 127"/>
                  <a:gd name="T13" fmla="*/ 106 h 120"/>
                  <a:gd name="T14" fmla="*/ 64 w 127"/>
                  <a:gd name="T15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0">
                    <a:moveTo>
                      <a:pt x="64" y="120"/>
                    </a:moveTo>
                    <a:cubicBezTo>
                      <a:pt x="48" y="120"/>
                      <a:pt x="33" y="114"/>
                      <a:pt x="21" y="101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0" y="77"/>
                      <a:pt x="2" y="41"/>
                      <a:pt x="25" y="21"/>
                    </a:cubicBezTo>
                    <a:cubicBezTo>
                      <a:pt x="49" y="0"/>
                      <a:pt x="85" y="2"/>
                      <a:pt x="105" y="26"/>
                    </a:cubicBezTo>
                    <a:cubicBezTo>
                      <a:pt x="106" y="27"/>
                      <a:pt x="106" y="27"/>
                      <a:pt x="106" y="27"/>
                    </a:cubicBezTo>
                    <a:cubicBezTo>
                      <a:pt x="127" y="50"/>
                      <a:pt x="124" y="86"/>
                      <a:pt x="101" y="106"/>
                    </a:cubicBezTo>
                    <a:cubicBezTo>
                      <a:pt x="90" y="116"/>
                      <a:pt x="77" y="120"/>
                      <a:pt x="64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23">
                <a:extLst>
                  <a:ext uri="{FF2B5EF4-FFF2-40B4-BE49-F238E27FC236}">
                    <a16:creationId xmlns:a16="http://schemas.microsoft.com/office/drawing/2014/main" id="{95E3B1A0-3337-4E04-B316-6187B3A43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273"/>
                <a:ext cx="40" cy="37"/>
              </a:xfrm>
              <a:custGeom>
                <a:avLst/>
                <a:gdLst>
                  <a:gd name="T0" fmla="*/ 71 w 142"/>
                  <a:gd name="T1" fmla="*/ 134 h 134"/>
                  <a:gd name="T2" fmla="*/ 37 w 142"/>
                  <a:gd name="T3" fmla="*/ 124 h 134"/>
                  <a:gd name="T4" fmla="*/ 19 w 142"/>
                  <a:gd name="T5" fmla="*/ 39 h 134"/>
                  <a:gd name="T6" fmla="*/ 20 w 142"/>
                  <a:gd name="T7" fmla="*/ 37 h 134"/>
                  <a:gd name="T8" fmla="*/ 105 w 142"/>
                  <a:gd name="T9" fmla="*/ 19 h 134"/>
                  <a:gd name="T10" fmla="*/ 124 w 142"/>
                  <a:gd name="T11" fmla="*/ 104 h 134"/>
                  <a:gd name="T12" fmla="*/ 123 w 142"/>
                  <a:gd name="T13" fmla="*/ 106 h 134"/>
                  <a:gd name="T14" fmla="*/ 71 w 142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4">
                    <a:moveTo>
                      <a:pt x="71" y="134"/>
                    </a:moveTo>
                    <a:cubicBezTo>
                      <a:pt x="59" y="134"/>
                      <a:pt x="48" y="131"/>
                      <a:pt x="37" y="124"/>
                    </a:cubicBezTo>
                    <a:cubicBezTo>
                      <a:pt x="9" y="106"/>
                      <a:pt x="0" y="67"/>
                      <a:pt x="19" y="39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38" y="9"/>
                      <a:pt x="76" y="0"/>
                      <a:pt x="105" y="19"/>
                    </a:cubicBezTo>
                    <a:cubicBezTo>
                      <a:pt x="134" y="37"/>
                      <a:pt x="142" y="76"/>
                      <a:pt x="124" y="104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11" y="124"/>
                      <a:pt x="9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24">
                <a:extLst>
                  <a:ext uri="{FF2B5EF4-FFF2-40B4-BE49-F238E27FC236}">
                    <a16:creationId xmlns:a16="http://schemas.microsoft.com/office/drawing/2014/main" id="{618EB542-D8DA-4285-94E3-43A273205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207"/>
                <a:ext cx="50" cy="48"/>
              </a:xfrm>
              <a:custGeom>
                <a:avLst/>
                <a:gdLst>
                  <a:gd name="T0" fmla="*/ 90 w 180"/>
                  <a:gd name="T1" fmla="*/ 171 h 171"/>
                  <a:gd name="T2" fmla="*/ 30 w 180"/>
                  <a:gd name="T3" fmla="*/ 144 h 171"/>
                  <a:gd name="T4" fmla="*/ 29 w 180"/>
                  <a:gd name="T5" fmla="*/ 142 h 171"/>
                  <a:gd name="T6" fmla="*/ 36 w 180"/>
                  <a:gd name="T7" fmla="*/ 29 h 171"/>
                  <a:gd name="T8" fmla="*/ 149 w 180"/>
                  <a:gd name="T9" fmla="*/ 36 h 171"/>
                  <a:gd name="T10" fmla="*/ 150 w 180"/>
                  <a:gd name="T11" fmla="*/ 37 h 171"/>
                  <a:gd name="T12" fmla="*/ 144 w 180"/>
                  <a:gd name="T13" fmla="*/ 150 h 171"/>
                  <a:gd name="T14" fmla="*/ 90 w 180"/>
                  <a:gd name="T15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1">
                    <a:moveTo>
                      <a:pt x="90" y="171"/>
                    </a:moveTo>
                    <a:cubicBezTo>
                      <a:pt x="68" y="171"/>
                      <a:pt x="46" y="161"/>
                      <a:pt x="30" y="144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0" y="109"/>
                      <a:pt x="3" y="59"/>
                      <a:pt x="36" y="29"/>
                    </a:cubicBezTo>
                    <a:cubicBezTo>
                      <a:pt x="69" y="0"/>
                      <a:pt x="120" y="3"/>
                      <a:pt x="149" y="36"/>
                    </a:cubicBezTo>
                    <a:cubicBezTo>
                      <a:pt x="150" y="37"/>
                      <a:pt x="150" y="37"/>
                      <a:pt x="150" y="37"/>
                    </a:cubicBezTo>
                    <a:cubicBezTo>
                      <a:pt x="180" y="70"/>
                      <a:pt x="177" y="121"/>
                      <a:pt x="144" y="150"/>
                    </a:cubicBezTo>
                    <a:cubicBezTo>
                      <a:pt x="128" y="164"/>
                      <a:pt x="109" y="171"/>
                      <a:pt x="90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125">
                <a:extLst>
                  <a:ext uri="{FF2B5EF4-FFF2-40B4-BE49-F238E27FC236}">
                    <a16:creationId xmlns:a16="http://schemas.microsoft.com/office/drawing/2014/main" id="{388E9727-13C5-4AD2-9691-64330B43E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201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14 w 98"/>
                  <a:gd name="T3" fmla="*/ 75 h 92"/>
                  <a:gd name="T4" fmla="*/ 23 w 98"/>
                  <a:gd name="T5" fmla="*/ 15 h 92"/>
                  <a:gd name="T6" fmla="*/ 24 w 98"/>
                  <a:gd name="T7" fmla="*/ 14 h 92"/>
                  <a:gd name="T8" fmla="*/ 84 w 98"/>
                  <a:gd name="T9" fmla="*/ 23 h 92"/>
                  <a:gd name="T10" fmla="*/ 75 w 98"/>
                  <a:gd name="T11" fmla="*/ 84 h 92"/>
                  <a:gd name="T12" fmla="*/ 74 w 98"/>
                  <a:gd name="T13" fmla="*/ 84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36" y="92"/>
                      <a:pt x="23" y="86"/>
                      <a:pt x="14" y="75"/>
                    </a:cubicBezTo>
                    <a:cubicBezTo>
                      <a:pt x="0" y="56"/>
                      <a:pt x="4" y="29"/>
                      <a:pt x="23" y="15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43" y="0"/>
                      <a:pt x="70" y="4"/>
                      <a:pt x="84" y="23"/>
                    </a:cubicBezTo>
                    <a:cubicBezTo>
                      <a:pt x="98" y="43"/>
                      <a:pt x="94" y="69"/>
                      <a:pt x="75" y="84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67" y="90"/>
                      <a:pt x="58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26">
                <a:extLst>
                  <a:ext uri="{FF2B5EF4-FFF2-40B4-BE49-F238E27FC236}">
                    <a16:creationId xmlns:a16="http://schemas.microsoft.com/office/drawing/2014/main" id="{0B4B5AD3-E313-4101-8E72-8BDE3F4BC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1144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0 w 99"/>
                  <a:gd name="T3" fmla="*/ 88 h 93"/>
                  <a:gd name="T4" fmla="*/ 29 w 99"/>
                  <a:gd name="T5" fmla="*/ 88 h 93"/>
                  <a:gd name="T6" fmla="*/ 11 w 99"/>
                  <a:gd name="T7" fmla="*/ 30 h 93"/>
                  <a:gd name="T8" fmla="*/ 69 w 99"/>
                  <a:gd name="T9" fmla="*/ 11 h 93"/>
                  <a:gd name="T10" fmla="*/ 70 w 99"/>
                  <a:gd name="T11" fmla="*/ 12 h 93"/>
                  <a:gd name="T12" fmla="*/ 88 w 99"/>
                  <a:gd name="T13" fmla="*/ 7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3" y="93"/>
                      <a:pt x="37" y="91"/>
                      <a:pt x="30" y="88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8" y="77"/>
                      <a:pt x="0" y="51"/>
                      <a:pt x="11" y="30"/>
                    </a:cubicBezTo>
                    <a:cubicBezTo>
                      <a:pt x="22" y="9"/>
                      <a:pt x="48" y="0"/>
                      <a:pt x="69" y="11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91" y="23"/>
                      <a:pt x="99" y="49"/>
                      <a:pt x="88" y="70"/>
                    </a:cubicBezTo>
                    <a:cubicBezTo>
                      <a:pt x="81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27">
                <a:extLst>
                  <a:ext uri="{FF2B5EF4-FFF2-40B4-BE49-F238E27FC236}">
                    <a16:creationId xmlns:a16="http://schemas.microsoft.com/office/drawing/2014/main" id="{97462974-3485-4F58-AA68-D28FFB51C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1124"/>
                <a:ext cx="43" cy="41"/>
              </a:xfrm>
              <a:custGeom>
                <a:avLst/>
                <a:gdLst>
                  <a:gd name="T0" fmla="*/ 77 w 155"/>
                  <a:gd name="T1" fmla="*/ 146 h 146"/>
                  <a:gd name="T2" fmla="*/ 22 w 155"/>
                  <a:gd name="T3" fmla="*/ 118 h 146"/>
                  <a:gd name="T4" fmla="*/ 37 w 155"/>
                  <a:gd name="T5" fmla="*/ 23 h 146"/>
                  <a:gd name="T6" fmla="*/ 38 w 155"/>
                  <a:gd name="T7" fmla="*/ 22 h 146"/>
                  <a:gd name="T8" fmla="*/ 133 w 155"/>
                  <a:gd name="T9" fmla="*/ 37 h 146"/>
                  <a:gd name="T10" fmla="*/ 118 w 155"/>
                  <a:gd name="T11" fmla="*/ 132 h 146"/>
                  <a:gd name="T12" fmla="*/ 117 w 155"/>
                  <a:gd name="T13" fmla="*/ 133 h 146"/>
                  <a:gd name="T14" fmla="*/ 77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7" y="146"/>
                    </a:moveTo>
                    <a:cubicBezTo>
                      <a:pt x="56" y="146"/>
                      <a:pt x="35" y="136"/>
                      <a:pt x="22" y="118"/>
                    </a:cubicBezTo>
                    <a:cubicBezTo>
                      <a:pt x="0" y="87"/>
                      <a:pt x="7" y="45"/>
                      <a:pt x="37" y="23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68" y="0"/>
                      <a:pt x="111" y="6"/>
                      <a:pt x="133" y="37"/>
                    </a:cubicBezTo>
                    <a:cubicBezTo>
                      <a:pt x="155" y="67"/>
                      <a:pt x="149" y="109"/>
                      <a:pt x="118" y="132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05" y="141"/>
                      <a:pt x="91" y="146"/>
                      <a:pt x="77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28">
                <a:extLst>
                  <a:ext uri="{FF2B5EF4-FFF2-40B4-BE49-F238E27FC236}">
                    <a16:creationId xmlns:a16="http://schemas.microsoft.com/office/drawing/2014/main" id="{0821E1FD-2A6A-46D4-A4BE-B834E697E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1083"/>
                <a:ext cx="43" cy="40"/>
              </a:xfrm>
              <a:custGeom>
                <a:avLst/>
                <a:gdLst>
                  <a:gd name="T0" fmla="*/ 79 w 156"/>
                  <a:gd name="T1" fmla="*/ 145 h 145"/>
                  <a:gd name="T2" fmla="*/ 48 w 156"/>
                  <a:gd name="T3" fmla="*/ 138 h 145"/>
                  <a:gd name="T4" fmla="*/ 46 w 156"/>
                  <a:gd name="T5" fmla="*/ 137 h 145"/>
                  <a:gd name="T6" fmla="*/ 17 w 156"/>
                  <a:gd name="T7" fmla="*/ 46 h 145"/>
                  <a:gd name="T8" fmla="*/ 108 w 156"/>
                  <a:gd name="T9" fmla="*/ 17 h 145"/>
                  <a:gd name="T10" fmla="*/ 110 w 156"/>
                  <a:gd name="T11" fmla="*/ 17 h 145"/>
                  <a:gd name="T12" fmla="*/ 139 w 156"/>
                  <a:gd name="T13" fmla="*/ 109 h 145"/>
                  <a:gd name="T14" fmla="*/ 79 w 156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5">
                    <a:moveTo>
                      <a:pt x="79" y="145"/>
                    </a:moveTo>
                    <a:cubicBezTo>
                      <a:pt x="68" y="145"/>
                      <a:pt x="58" y="143"/>
                      <a:pt x="48" y="138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13" y="120"/>
                      <a:pt x="0" y="79"/>
                      <a:pt x="17" y="46"/>
                    </a:cubicBezTo>
                    <a:cubicBezTo>
                      <a:pt x="34" y="13"/>
                      <a:pt x="75" y="0"/>
                      <a:pt x="108" y="17"/>
                    </a:cubicBezTo>
                    <a:cubicBezTo>
                      <a:pt x="110" y="17"/>
                      <a:pt x="110" y="17"/>
                      <a:pt x="110" y="17"/>
                    </a:cubicBezTo>
                    <a:cubicBezTo>
                      <a:pt x="143" y="35"/>
                      <a:pt x="156" y="75"/>
                      <a:pt x="139" y="109"/>
                    </a:cubicBezTo>
                    <a:cubicBezTo>
                      <a:pt x="127" y="132"/>
                      <a:pt x="103" y="145"/>
                      <a:pt x="79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29">
                <a:extLst>
                  <a:ext uri="{FF2B5EF4-FFF2-40B4-BE49-F238E27FC236}">
                    <a16:creationId xmlns:a16="http://schemas.microsoft.com/office/drawing/2014/main" id="{A7568E68-B8A6-4720-830F-A9989FD66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070"/>
                <a:ext cx="27" cy="25"/>
              </a:xfrm>
              <a:custGeom>
                <a:avLst/>
                <a:gdLst>
                  <a:gd name="T0" fmla="*/ 47 w 96"/>
                  <a:gd name="T1" fmla="*/ 90 h 90"/>
                  <a:gd name="T2" fmla="*/ 6 w 96"/>
                  <a:gd name="T3" fmla="*/ 58 h 90"/>
                  <a:gd name="T4" fmla="*/ 36 w 96"/>
                  <a:gd name="T5" fmla="*/ 6 h 90"/>
                  <a:gd name="T6" fmla="*/ 37 w 96"/>
                  <a:gd name="T7" fmla="*/ 6 h 90"/>
                  <a:gd name="T8" fmla="*/ 90 w 96"/>
                  <a:gd name="T9" fmla="*/ 36 h 90"/>
                  <a:gd name="T10" fmla="*/ 60 w 96"/>
                  <a:gd name="T11" fmla="*/ 89 h 90"/>
                  <a:gd name="T12" fmla="*/ 59 w 96"/>
                  <a:gd name="T13" fmla="*/ 89 h 90"/>
                  <a:gd name="T14" fmla="*/ 47 w 96"/>
                  <a:gd name="T1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0">
                    <a:moveTo>
                      <a:pt x="47" y="90"/>
                    </a:moveTo>
                    <a:cubicBezTo>
                      <a:pt x="28" y="90"/>
                      <a:pt x="11" y="78"/>
                      <a:pt x="6" y="58"/>
                    </a:cubicBezTo>
                    <a:cubicBezTo>
                      <a:pt x="0" y="36"/>
                      <a:pt x="13" y="12"/>
                      <a:pt x="36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60" y="0"/>
                      <a:pt x="84" y="13"/>
                      <a:pt x="90" y="36"/>
                    </a:cubicBezTo>
                    <a:cubicBezTo>
                      <a:pt x="96" y="59"/>
                      <a:pt x="82" y="82"/>
                      <a:pt x="60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5" y="90"/>
                      <a:pt x="51" y="90"/>
                      <a:pt x="47" y="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130">
                <a:extLst>
                  <a:ext uri="{FF2B5EF4-FFF2-40B4-BE49-F238E27FC236}">
                    <a16:creationId xmlns:a16="http://schemas.microsoft.com/office/drawing/2014/main" id="{05025154-CE09-4E45-B51C-11A139969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1036"/>
                <a:ext cx="34" cy="32"/>
              </a:xfrm>
              <a:custGeom>
                <a:avLst/>
                <a:gdLst>
                  <a:gd name="T0" fmla="*/ 61 w 124"/>
                  <a:gd name="T1" fmla="*/ 117 h 117"/>
                  <a:gd name="T2" fmla="*/ 8 w 124"/>
                  <a:gd name="T3" fmla="*/ 76 h 117"/>
                  <a:gd name="T4" fmla="*/ 47 w 124"/>
                  <a:gd name="T5" fmla="*/ 8 h 117"/>
                  <a:gd name="T6" fmla="*/ 48 w 124"/>
                  <a:gd name="T7" fmla="*/ 7 h 117"/>
                  <a:gd name="T8" fmla="*/ 116 w 124"/>
                  <a:gd name="T9" fmla="*/ 47 h 117"/>
                  <a:gd name="T10" fmla="*/ 77 w 124"/>
                  <a:gd name="T11" fmla="*/ 115 h 117"/>
                  <a:gd name="T12" fmla="*/ 75 w 124"/>
                  <a:gd name="T13" fmla="*/ 115 h 117"/>
                  <a:gd name="T14" fmla="*/ 61 w 124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7">
                    <a:moveTo>
                      <a:pt x="61" y="117"/>
                    </a:moveTo>
                    <a:cubicBezTo>
                      <a:pt x="37" y="117"/>
                      <a:pt x="14" y="101"/>
                      <a:pt x="8" y="76"/>
                    </a:cubicBezTo>
                    <a:cubicBezTo>
                      <a:pt x="0" y="46"/>
                      <a:pt x="17" y="16"/>
                      <a:pt x="47" y="8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78" y="0"/>
                      <a:pt x="108" y="17"/>
                      <a:pt x="116" y="47"/>
                    </a:cubicBezTo>
                    <a:cubicBezTo>
                      <a:pt x="124" y="76"/>
                      <a:pt x="106" y="107"/>
                      <a:pt x="77" y="115"/>
                    </a:cubicBezTo>
                    <a:cubicBezTo>
                      <a:pt x="75" y="115"/>
                      <a:pt x="75" y="115"/>
                      <a:pt x="75" y="115"/>
                    </a:cubicBezTo>
                    <a:cubicBezTo>
                      <a:pt x="71" y="116"/>
                      <a:pt x="66" y="117"/>
                      <a:pt x="61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31">
                <a:extLst>
                  <a:ext uri="{FF2B5EF4-FFF2-40B4-BE49-F238E27FC236}">
                    <a16:creationId xmlns:a16="http://schemas.microsoft.com/office/drawing/2014/main" id="{DFC6E664-CD67-4CB2-A60D-DDE706542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1032"/>
                <a:ext cx="37" cy="34"/>
              </a:xfrm>
              <a:custGeom>
                <a:avLst/>
                <a:gdLst>
                  <a:gd name="T0" fmla="*/ 68 w 135"/>
                  <a:gd name="T1" fmla="*/ 125 h 125"/>
                  <a:gd name="T2" fmla="*/ 41 w 135"/>
                  <a:gd name="T3" fmla="*/ 119 h 125"/>
                  <a:gd name="T4" fmla="*/ 40 w 135"/>
                  <a:gd name="T5" fmla="*/ 118 h 125"/>
                  <a:gd name="T6" fmla="*/ 15 w 135"/>
                  <a:gd name="T7" fmla="*/ 40 h 125"/>
                  <a:gd name="T8" fmla="*/ 94 w 135"/>
                  <a:gd name="T9" fmla="*/ 15 h 125"/>
                  <a:gd name="T10" fmla="*/ 95 w 135"/>
                  <a:gd name="T11" fmla="*/ 15 h 125"/>
                  <a:gd name="T12" fmla="*/ 120 w 135"/>
                  <a:gd name="T13" fmla="*/ 94 h 125"/>
                  <a:gd name="T14" fmla="*/ 68 w 135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5">
                    <a:moveTo>
                      <a:pt x="68" y="125"/>
                    </a:moveTo>
                    <a:cubicBezTo>
                      <a:pt x="59" y="125"/>
                      <a:pt x="50" y="123"/>
                      <a:pt x="41" y="119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11" y="103"/>
                      <a:pt x="0" y="68"/>
                      <a:pt x="15" y="40"/>
                    </a:cubicBezTo>
                    <a:cubicBezTo>
                      <a:pt x="30" y="11"/>
                      <a:pt x="65" y="0"/>
                      <a:pt x="94" y="15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123" y="30"/>
                      <a:pt x="135" y="65"/>
                      <a:pt x="120" y="94"/>
                    </a:cubicBezTo>
                    <a:cubicBezTo>
                      <a:pt x="109" y="114"/>
                      <a:pt x="89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32">
                <a:extLst>
                  <a:ext uri="{FF2B5EF4-FFF2-40B4-BE49-F238E27FC236}">
                    <a16:creationId xmlns:a16="http://schemas.microsoft.com/office/drawing/2014/main" id="{E4A69BA7-E8CB-4092-9F73-2C218EFE8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1010"/>
                <a:ext cx="46" cy="44"/>
              </a:xfrm>
              <a:custGeom>
                <a:avLst/>
                <a:gdLst>
                  <a:gd name="T0" fmla="*/ 84 w 166"/>
                  <a:gd name="T1" fmla="*/ 160 h 160"/>
                  <a:gd name="T2" fmla="*/ 75 w 166"/>
                  <a:gd name="T3" fmla="*/ 160 h 160"/>
                  <a:gd name="T4" fmla="*/ 74 w 166"/>
                  <a:gd name="T5" fmla="*/ 160 h 160"/>
                  <a:gd name="T6" fmla="*/ 4 w 166"/>
                  <a:gd name="T7" fmla="*/ 74 h 160"/>
                  <a:gd name="T8" fmla="*/ 90 w 166"/>
                  <a:gd name="T9" fmla="*/ 5 h 160"/>
                  <a:gd name="T10" fmla="*/ 92 w 166"/>
                  <a:gd name="T11" fmla="*/ 5 h 160"/>
                  <a:gd name="T12" fmla="*/ 161 w 166"/>
                  <a:gd name="T13" fmla="*/ 91 h 160"/>
                  <a:gd name="T14" fmla="*/ 84 w 166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0">
                    <a:moveTo>
                      <a:pt x="84" y="160"/>
                    </a:moveTo>
                    <a:cubicBezTo>
                      <a:pt x="81" y="160"/>
                      <a:pt x="78" y="160"/>
                      <a:pt x="75" y="160"/>
                    </a:cubicBezTo>
                    <a:cubicBezTo>
                      <a:pt x="74" y="160"/>
                      <a:pt x="74" y="160"/>
                      <a:pt x="74" y="160"/>
                    </a:cubicBezTo>
                    <a:cubicBezTo>
                      <a:pt x="31" y="155"/>
                      <a:pt x="0" y="116"/>
                      <a:pt x="4" y="74"/>
                    </a:cubicBezTo>
                    <a:cubicBezTo>
                      <a:pt x="9" y="31"/>
                      <a:pt x="48" y="0"/>
                      <a:pt x="90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135" y="9"/>
                      <a:pt x="166" y="48"/>
                      <a:pt x="161" y="91"/>
                    </a:cubicBezTo>
                    <a:cubicBezTo>
                      <a:pt x="157" y="131"/>
                      <a:pt x="123" y="160"/>
                      <a:pt x="84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33">
                <a:extLst>
                  <a:ext uri="{FF2B5EF4-FFF2-40B4-BE49-F238E27FC236}">
                    <a16:creationId xmlns:a16="http://schemas.microsoft.com/office/drawing/2014/main" id="{824E2DC3-B27C-4F8A-8819-9C21560BC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1007"/>
                <a:ext cx="31" cy="29"/>
              </a:xfrm>
              <a:custGeom>
                <a:avLst/>
                <a:gdLst>
                  <a:gd name="T0" fmla="*/ 56 w 113"/>
                  <a:gd name="T1" fmla="*/ 107 h 107"/>
                  <a:gd name="T2" fmla="*/ 7 w 113"/>
                  <a:gd name="T3" fmla="*/ 70 h 107"/>
                  <a:gd name="T4" fmla="*/ 43 w 113"/>
                  <a:gd name="T5" fmla="*/ 8 h 107"/>
                  <a:gd name="T6" fmla="*/ 44 w 113"/>
                  <a:gd name="T7" fmla="*/ 7 h 107"/>
                  <a:gd name="T8" fmla="*/ 106 w 113"/>
                  <a:gd name="T9" fmla="*/ 43 h 107"/>
                  <a:gd name="T10" fmla="*/ 70 w 113"/>
                  <a:gd name="T11" fmla="*/ 105 h 107"/>
                  <a:gd name="T12" fmla="*/ 69 w 113"/>
                  <a:gd name="T13" fmla="*/ 105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34" y="107"/>
                      <a:pt x="13" y="92"/>
                      <a:pt x="7" y="70"/>
                    </a:cubicBezTo>
                    <a:cubicBezTo>
                      <a:pt x="0" y="43"/>
                      <a:pt x="16" y="15"/>
                      <a:pt x="43" y="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71" y="0"/>
                      <a:pt x="99" y="16"/>
                      <a:pt x="106" y="43"/>
                    </a:cubicBezTo>
                    <a:cubicBezTo>
                      <a:pt x="113" y="70"/>
                      <a:pt x="97" y="98"/>
                      <a:pt x="70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5" y="106"/>
                      <a:pt x="60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34">
                <a:extLst>
                  <a:ext uri="{FF2B5EF4-FFF2-40B4-BE49-F238E27FC236}">
                    <a16:creationId xmlns:a16="http://schemas.microsoft.com/office/drawing/2014/main" id="{C76B3AC7-7509-4B3A-B271-BB84D4810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1000"/>
                <a:ext cx="41" cy="39"/>
              </a:xfrm>
              <a:custGeom>
                <a:avLst/>
                <a:gdLst>
                  <a:gd name="T0" fmla="*/ 75 w 148"/>
                  <a:gd name="T1" fmla="*/ 143 h 143"/>
                  <a:gd name="T2" fmla="*/ 67 w 148"/>
                  <a:gd name="T3" fmla="*/ 142 h 143"/>
                  <a:gd name="T4" fmla="*/ 66 w 148"/>
                  <a:gd name="T5" fmla="*/ 142 h 143"/>
                  <a:gd name="T6" fmla="*/ 5 w 148"/>
                  <a:gd name="T7" fmla="*/ 66 h 143"/>
                  <a:gd name="T8" fmla="*/ 81 w 148"/>
                  <a:gd name="T9" fmla="*/ 4 h 143"/>
                  <a:gd name="T10" fmla="*/ 82 w 148"/>
                  <a:gd name="T11" fmla="*/ 5 h 143"/>
                  <a:gd name="T12" fmla="*/ 144 w 148"/>
                  <a:gd name="T13" fmla="*/ 81 h 143"/>
                  <a:gd name="T14" fmla="*/ 75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5" y="143"/>
                    </a:moveTo>
                    <a:cubicBezTo>
                      <a:pt x="72" y="143"/>
                      <a:pt x="70" y="142"/>
                      <a:pt x="67" y="142"/>
                    </a:cubicBezTo>
                    <a:cubicBezTo>
                      <a:pt x="66" y="142"/>
                      <a:pt x="66" y="142"/>
                      <a:pt x="66" y="142"/>
                    </a:cubicBezTo>
                    <a:cubicBezTo>
                      <a:pt x="28" y="138"/>
                      <a:pt x="0" y="104"/>
                      <a:pt x="5" y="66"/>
                    </a:cubicBezTo>
                    <a:cubicBezTo>
                      <a:pt x="9" y="28"/>
                      <a:pt x="43" y="0"/>
                      <a:pt x="81" y="4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120" y="9"/>
                      <a:pt x="148" y="43"/>
                      <a:pt x="144" y="81"/>
                    </a:cubicBezTo>
                    <a:cubicBezTo>
                      <a:pt x="140" y="116"/>
                      <a:pt x="11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35">
                <a:extLst>
                  <a:ext uri="{FF2B5EF4-FFF2-40B4-BE49-F238E27FC236}">
                    <a16:creationId xmlns:a16="http://schemas.microsoft.com/office/drawing/2014/main" id="{2F5EAD2A-5958-4A88-AD50-2DB82BA0E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2651"/>
                <a:ext cx="26" cy="26"/>
              </a:xfrm>
              <a:custGeom>
                <a:avLst/>
                <a:gdLst>
                  <a:gd name="T0" fmla="*/ 49 w 97"/>
                  <a:gd name="T1" fmla="*/ 94 h 94"/>
                  <a:gd name="T2" fmla="*/ 43 w 97"/>
                  <a:gd name="T3" fmla="*/ 94 h 94"/>
                  <a:gd name="T4" fmla="*/ 42 w 97"/>
                  <a:gd name="T5" fmla="*/ 94 h 94"/>
                  <a:gd name="T6" fmla="*/ 3 w 97"/>
                  <a:gd name="T7" fmla="*/ 42 h 94"/>
                  <a:gd name="T8" fmla="*/ 54 w 97"/>
                  <a:gd name="T9" fmla="*/ 4 h 94"/>
                  <a:gd name="T10" fmla="*/ 55 w 97"/>
                  <a:gd name="T11" fmla="*/ 4 h 94"/>
                  <a:gd name="T12" fmla="*/ 94 w 97"/>
                  <a:gd name="T13" fmla="*/ 55 h 94"/>
                  <a:gd name="T14" fmla="*/ 49 w 97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4">
                    <a:moveTo>
                      <a:pt x="49" y="94"/>
                    </a:moveTo>
                    <a:cubicBezTo>
                      <a:pt x="47" y="94"/>
                      <a:pt x="45" y="94"/>
                      <a:pt x="43" y="94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17" y="90"/>
                      <a:pt x="0" y="67"/>
                      <a:pt x="3" y="42"/>
                    </a:cubicBezTo>
                    <a:cubicBezTo>
                      <a:pt x="7" y="18"/>
                      <a:pt x="30" y="0"/>
                      <a:pt x="54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80" y="7"/>
                      <a:pt x="97" y="30"/>
                      <a:pt x="94" y="55"/>
                    </a:cubicBezTo>
                    <a:cubicBezTo>
                      <a:pt x="91" y="78"/>
                      <a:pt x="72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136">
                <a:extLst>
                  <a:ext uri="{FF2B5EF4-FFF2-40B4-BE49-F238E27FC236}">
                    <a16:creationId xmlns:a16="http://schemas.microsoft.com/office/drawing/2014/main" id="{3089E161-57A3-4561-9088-C48DEACF9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628"/>
                <a:ext cx="51" cy="47"/>
              </a:xfrm>
              <a:custGeom>
                <a:avLst/>
                <a:gdLst>
                  <a:gd name="T0" fmla="*/ 90 w 183"/>
                  <a:gd name="T1" fmla="*/ 173 h 173"/>
                  <a:gd name="T2" fmla="*/ 10 w 183"/>
                  <a:gd name="T3" fmla="*/ 110 h 173"/>
                  <a:gd name="T4" fmla="*/ 71 w 183"/>
                  <a:gd name="T5" fmla="*/ 11 h 173"/>
                  <a:gd name="T6" fmla="*/ 73 w 183"/>
                  <a:gd name="T7" fmla="*/ 10 h 173"/>
                  <a:gd name="T8" fmla="*/ 172 w 183"/>
                  <a:gd name="T9" fmla="*/ 72 h 173"/>
                  <a:gd name="T10" fmla="*/ 111 w 183"/>
                  <a:gd name="T11" fmla="*/ 171 h 173"/>
                  <a:gd name="T12" fmla="*/ 109 w 183"/>
                  <a:gd name="T13" fmla="*/ 171 h 173"/>
                  <a:gd name="T14" fmla="*/ 90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0" y="173"/>
                    </a:moveTo>
                    <a:cubicBezTo>
                      <a:pt x="53" y="173"/>
                      <a:pt x="19" y="147"/>
                      <a:pt x="10" y="110"/>
                    </a:cubicBezTo>
                    <a:cubicBezTo>
                      <a:pt x="0" y="65"/>
                      <a:pt x="27" y="21"/>
                      <a:pt x="71" y="11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117" y="0"/>
                      <a:pt x="162" y="27"/>
                      <a:pt x="172" y="72"/>
                    </a:cubicBezTo>
                    <a:cubicBezTo>
                      <a:pt x="183" y="116"/>
                      <a:pt x="155" y="160"/>
                      <a:pt x="111" y="171"/>
                    </a:cubicBezTo>
                    <a:cubicBezTo>
                      <a:pt x="109" y="171"/>
                      <a:pt x="109" y="171"/>
                      <a:pt x="109" y="171"/>
                    </a:cubicBezTo>
                    <a:cubicBezTo>
                      <a:pt x="103" y="172"/>
                      <a:pt x="96" y="173"/>
                      <a:pt x="90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137">
                <a:extLst>
                  <a:ext uri="{FF2B5EF4-FFF2-40B4-BE49-F238E27FC236}">
                    <a16:creationId xmlns:a16="http://schemas.microsoft.com/office/drawing/2014/main" id="{5DC0B7FB-9C6E-4B46-A201-F9183A24D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626"/>
                <a:ext cx="43" cy="42"/>
              </a:xfrm>
              <a:custGeom>
                <a:avLst/>
                <a:gdLst>
                  <a:gd name="T0" fmla="*/ 79 w 156"/>
                  <a:gd name="T1" fmla="*/ 150 h 150"/>
                  <a:gd name="T2" fmla="*/ 69 w 156"/>
                  <a:gd name="T3" fmla="*/ 150 h 150"/>
                  <a:gd name="T4" fmla="*/ 68 w 156"/>
                  <a:gd name="T5" fmla="*/ 149 h 150"/>
                  <a:gd name="T6" fmla="*/ 6 w 156"/>
                  <a:gd name="T7" fmla="*/ 68 h 150"/>
                  <a:gd name="T8" fmla="*/ 88 w 156"/>
                  <a:gd name="T9" fmla="*/ 6 h 150"/>
                  <a:gd name="T10" fmla="*/ 89 w 156"/>
                  <a:gd name="T11" fmla="*/ 6 h 150"/>
                  <a:gd name="T12" fmla="*/ 151 w 156"/>
                  <a:gd name="T13" fmla="*/ 88 h 150"/>
                  <a:gd name="T14" fmla="*/ 79 w 156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50">
                    <a:moveTo>
                      <a:pt x="79" y="150"/>
                    </a:moveTo>
                    <a:cubicBezTo>
                      <a:pt x="76" y="150"/>
                      <a:pt x="73" y="150"/>
                      <a:pt x="69" y="150"/>
                    </a:cubicBezTo>
                    <a:cubicBezTo>
                      <a:pt x="68" y="149"/>
                      <a:pt x="68" y="149"/>
                      <a:pt x="68" y="149"/>
                    </a:cubicBezTo>
                    <a:cubicBezTo>
                      <a:pt x="28" y="144"/>
                      <a:pt x="0" y="107"/>
                      <a:pt x="6" y="68"/>
                    </a:cubicBezTo>
                    <a:cubicBezTo>
                      <a:pt x="11" y="28"/>
                      <a:pt x="48" y="0"/>
                      <a:pt x="88" y="6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129" y="12"/>
                      <a:pt x="156" y="48"/>
                      <a:pt x="151" y="88"/>
                    </a:cubicBezTo>
                    <a:cubicBezTo>
                      <a:pt x="146" y="124"/>
                      <a:pt x="115" y="150"/>
                      <a:pt x="79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38">
                <a:extLst>
                  <a:ext uri="{FF2B5EF4-FFF2-40B4-BE49-F238E27FC236}">
                    <a16:creationId xmlns:a16="http://schemas.microsoft.com/office/drawing/2014/main" id="{F10BBE00-1E4F-4190-8A84-B3835FCC4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2610"/>
                <a:ext cx="40" cy="39"/>
              </a:xfrm>
              <a:custGeom>
                <a:avLst/>
                <a:gdLst>
                  <a:gd name="T0" fmla="*/ 74 w 146"/>
                  <a:gd name="T1" fmla="*/ 141 h 141"/>
                  <a:gd name="T2" fmla="*/ 64 w 146"/>
                  <a:gd name="T3" fmla="*/ 140 h 141"/>
                  <a:gd name="T4" fmla="*/ 63 w 146"/>
                  <a:gd name="T5" fmla="*/ 140 h 141"/>
                  <a:gd name="T6" fmla="*/ 5 w 146"/>
                  <a:gd name="T7" fmla="*/ 63 h 141"/>
                  <a:gd name="T8" fmla="*/ 82 w 146"/>
                  <a:gd name="T9" fmla="*/ 5 h 141"/>
                  <a:gd name="T10" fmla="*/ 83 w 146"/>
                  <a:gd name="T11" fmla="*/ 6 h 141"/>
                  <a:gd name="T12" fmla="*/ 141 w 146"/>
                  <a:gd name="T13" fmla="*/ 82 h 141"/>
                  <a:gd name="T14" fmla="*/ 74 w 146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1">
                    <a:moveTo>
                      <a:pt x="74" y="141"/>
                    </a:moveTo>
                    <a:cubicBezTo>
                      <a:pt x="71" y="141"/>
                      <a:pt x="68" y="141"/>
                      <a:pt x="64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26" y="135"/>
                      <a:pt x="0" y="101"/>
                      <a:pt x="5" y="63"/>
                    </a:cubicBezTo>
                    <a:cubicBezTo>
                      <a:pt x="10" y="26"/>
                      <a:pt x="44" y="0"/>
                      <a:pt x="82" y="5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120" y="11"/>
                      <a:pt x="146" y="45"/>
                      <a:pt x="141" y="82"/>
                    </a:cubicBezTo>
                    <a:cubicBezTo>
                      <a:pt x="136" y="116"/>
                      <a:pt x="107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139">
                <a:extLst>
                  <a:ext uri="{FF2B5EF4-FFF2-40B4-BE49-F238E27FC236}">
                    <a16:creationId xmlns:a16="http://schemas.microsoft.com/office/drawing/2014/main" id="{3C5B6F35-6E86-4206-8DA1-578107655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607"/>
                <a:ext cx="36" cy="34"/>
              </a:xfrm>
              <a:custGeom>
                <a:avLst/>
                <a:gdLst>
                  <a:gd name="T0" fmla="*/ 64 w 130"/>
                  <a:gd name="T1" fmla="*/ 123 h 123"/>
                  <a:gd name="T2" fmla="*/ 8 w 130"/>
                  <a:gd name="T3" fmla="*/ 78 h 123"/>
                  <a:gd name="T4" fmla="*/ 51 w 130"/>
                  <a:gd name="T5" fmla="*/ 8 h 123"/>
                  <a:gd name="T6" fmla="*/ 52 w 130"/>
                  <a:gd name="T7" fmla="*/ 7 h 123"/>
                  <a:gd name="T8" fmla="*/ 122 w 130"/>
                  <a:gd name="T9" fmla="*/ 51 h 123"/>
                  <a:gd name="T10" fmla="*/ 79 w 130"/>
                  <a:gd name="T11" fmla="*/ 121 h 123"/>
                  <a:gd name="T12" fmla="*/ 78 w 130"/>
                  <a:gd name="T13" fmla="*/ 121 h 123"/>
                  <a:gd name="T14" fmla="*/ 64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4" y="123"/>
                    </a:moveTo>
                    <a:cubicBezTo>
                      <a:pt x="38" y="123"/>
                      <a:pt x="14" y="104"/>
                      <a:pt x="8" y="78"/>
                    </a:cubicBezTo>
                    <a:cubicBezTo>
                      <a:pt x="0" y="46"/>
                      <a:pt x="20" y="15"/>
                      <a:pt x="51" y="8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84" y="0"/>
                      <a:pt x="115" y="19"/>
                      <a:pt x="122" y="51"/>
                    </a:cubicBezTo>
                    <a:cubicBezTo>
                      <a:pt x="130" y="82"/>
                      <a:pt x="110" y="113"/>
                      <a:pt x="79" y="121"/>
                    </a:cubicBezTo>
                    <a:cubicBezTo>
                      <a:pt x="78" y="121"/>
                      <a:pt x="78" y="121"/>
                      <a:pt x="78" y="121"/>
                    </a:cubicBezTo>
                    <a:cubicBezTo>
                      <a:pt x="73" y="122"/>
                      <a:pt x="69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140">
                <a:extLst>
                  <a:ext uri="{FF2B5EF4-FFF2-40B4-BE49-F238E27FC236}">
                    <a16:creationId xmlns:a16="http://schemas.microsoft.com/office/drawing/2014/main" id="{373754E2-A1B7-4F27-AAA3-BC6BEDA9E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573"/>
                <a:ext cx="36" cy="34"/>
              </a:xfrm>
              <a:custGeom>
                <a:avLst/>
                <a:gdLst>
                  <a:gd name="T0" fmla="*/ 65 w 130"/>
                  <a:gd name="T1" fmla="*/ 123 h 123"/>
                  <a:gd name="T2" fmla="*/ 17 w 130"/>
                  <a:gd name="T3" fmla="*/ 98 h 123"/>
                  <a:gd name="T4" fmla="*/ 32 w 130"/>
                  <a:gd name="T5" fmla="*/ 19 h 123"/>
                  <a:gd name="T6" fmla="*/ 33 w 130"/>
                  <a:gd name="T7" fmla="*/ 18 h 123"/>
                  <a:gd name="T8" fmla="*/ 112 w 130"/>
                  <a:gd name="T9" fmla="*/ 33 h 123"/>
                  <a:gd name="T10" fmla="*/ 98 w 130"/>
                  <a:gd name="T11" fmla="*/ 112 h 123"/>
                  <a:gd name="T12" fmla="*/ 97 w 130"/>
                  <a:gd name="T13" fmla="*/ 113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6" y="123"/>
                      <a:pt x="29" y="114"/>
                      <a:pt x="17" y="98"/>
                    </a:cubicBezTo>
                    <a:cubicBezTo>
                      <a:pt x="0" y="72"/>
                      <a:pt x="6" y="36"/>
                      <a:pt x="32" y="19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59" y="0"/>
                      <a:pt x="95" y="7"/>
                      <a:pt x="112" y="33"/>
                    </a:cubicBezTo>
                    <a:cubicBezTo>
                      <a:pt x="130" y="59"/>
                      <a:pt x="124" y="94"/>
                      <a:pt x="98" y="112"/>
                    </a:cubicBezTo>
                    <a:cubicBezTo>
                      <a:pt x="97" y="113"/>
                      <a:pt x="97" y="113"/>
                      <a:pt x="97" y="113"/>
                    </a:cubicBezTo>
                    <a:cubicBezTo>
                      <a:pt x="87" y="119"/>
                      <a:pt x="76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41">
                <a:extLst>
                  <a:ext uri="{FF2B5EF4-FFF2-40B4-BE49-F238E27FC236}">
                    <a16:creationId xmlns:a16="http://schemas.microsoft.com/office/drawing/2014/main" id="{15483B66-E3F4-4ABB-B641-14D313385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559"/>
                <a:ext cx="37" cy="35"/>
              </a:xfrm>
              <a:custGeom>
                <a:avLst/>
                <a:gdLst>
                  <a:gd name="T0" fmla="*/ 67 w 133"/>
                  <a:gd name="T1" fmla="*/ 124 h 124"/>
                  <a:gd name="T2" fmla="*/ 39 w 133"/>
                  <a:gd name="T3" fmla="*/ 117 h 124"/>
                  <a:gd name="T4" fmla="*/ 38 w 133"/>
                  <a:gd name="T5" fmla="*/ 117 h 124"/>
                  <a:gd name="T6" fmla="*/ 16 w 133"/>
                  <a:gd name="T7" fmla="*/ 38 h 124"/>
                  <a:gd name="T8" fmla="*/ 94 w 133"/>
                  <a:gd name="T9" fmla="*/ 16 h 124"/>
                  <a:gd name="T10" fmla="*/ 96 w 133"/>
                  <a:gd name="T11" fmla="*/ 16 h 124"/>
                  <a:gd name="T12" fmla="*/ 118 w 133"/>
                  <a:gd name="T13" fmla="*/ 95 h 124"/>
                  <a:gd name="T14" fmla="*/ 67 w 133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4">
                    <a:moveTo>
                      <a:pt x="67" y="124"/>
                    </a:moveTo>
                    <a:cubicBezTo>
                      <a:pt x="58" y="124"/>
                      <a:pt x="48" y="122"/>
                      <a:pt x="39" y="117"/>
                    </a:cubicBezTo>
                    <a:cubicBezTo>
                      <a:pt x="38" y="117"/>
                      <a:pt x="38" y="117"/>
                      <a:pt x="38" y="117"/>
                    </a:cubicBezTo>
                    <a:cubicBezTo>
                      <a:pt x="10" y="101"/>
                      <a:pt x="0" y="66"/>
                      <a:pt x="16" y="38"/>
                    </a:cubicBezTo>
                    <a:cubicBezTo>
                      <a:pt x="31" y="10"/>
                      <a:pt x="66" y="0"/>
                      <a:pt x="94" y="16"/>
                    </a:cubicBezTo>
                    <a:cubicBezTo>
                      <a:pt x="96" y="16"/>
                      <a:pt x="96" y="16"/>
                      <a:pt x="96" y="16"/>
                    </a:cubicBezTo>
                    <a:cubicBezTo>
                      <a:pt x="123" y="32"/>
                      <a:pt x="133" y="67"/>
                      <a:pt x="118" y="95"/>
                    </a:cubicBezTo>
                    <a:cubicBezTo>
                      <a:pt x="107" y="114"/>
                      <a:pt x="88" y="124"/>
                      <a:pt x="67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42">
                <a:extLst>
                  <a:ext uri="{FF2B5EF4-FFF2-40B4-BE49-F238E27FC236}">
                    <a16:creationId xmlns:a16="http://schemas.microsoft.com/office/drawing/2014/main" id="{AC3AB8AA-195F-4472-8248-C6708350A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2495"/>
                <a:ext cx="52" cy="49"/>
              </a:xfrm>
              <a:custGeom>
                <a:avLst/>
                <a:gdLst>
                  <a:gd name="T0" fmla="*/ 94 w 189"/>
                  <a:gd name="T1" fmla="*/ 177 h 177"/>
                  <a:gd name="T2" fmla="*/ 25 w 189"/>
                  <a:gd name="T3" fmla="*/ 142 h 177"/>
                  <a:gd name="T4" fmla="*/ 47 w 189"/>
                  <a:gd name="T5" fmla="*/ 27 h 177"/>
                  <a:gd name="T6" fmla="*/ 48 w 189"/>
                  <a:gd name="T7" fmla="*/ 26 h 177"/>
                  <a:gd name="T8" fmla="*/ 163 w 189"/>
                  <a:gd name="T9" fmla="*/ 47 h 177"/>
                  <a:gd name="T10" fmla="*/ 142 w 189"/>
                  <a:gd name="T11" fmla="*/ 162 h 177"/>
                  <a:gd name="T12" fmla="*/ 140 w 189"/>
                  <a:gd name="T13" fmla="*/ 163 h 177"/>
                  <a:gd name="T14" fmla="*/ 94 w 189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9" h="177">
                    <a:moveTo>
                      <a:pt x="94" y="177"/>
                    </a:moveTo>
                    <a:cubicBezTo>
                      <a:pt x="67" y="177"/>
                      <a:pt x="41" y="165"/>
                      <a:pt x="25" y="142"/>
                    </a:cubicBezTo>
                    <a:cubicBezTo>
                      <a:pt x="0" y="104"/>
                      <a:pt x="9" y="53"/>
                      <a:pt x="47" y="27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86" y="0"/>
                      <a:pt x="137" y="9"/>
                      <a:pt x="163" y="47"/>
                    </a:cubicBezTo>
                    <a:cubicBezTo>
                      <a:pt x="189" y="85"/>
                      <a:pt x="180" y="136"/>
                      <a:pt x="142" y="162"/>
                    </a:cubicBezTo>
                    <a:cubicBezTo>
                      <a:pt x="140" y="163"/>
                      <a:pt x="140" y="163"/>
                      <a:pt x="140" y="163"/>
                    </a:cubicBezTo>
                    <a:cubicBezTo>
                      <a:pt x="126" y="173"/>
                      <a:pt x="110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143">
                <a:extLst>
                  <a:ext uri="{FF2B5EF4-FFF2-40B4-BE49-F238E27FC236}">
                    <a16:creationId xmlns:a16="http://schemas.microsoft.com/office/drawing/2014/main" id="{39FC0B03-1446-460C-B660-4B772A000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496"/>
                <a:ext cx="43" cy="40"/>
              </a:xfrm>
              <a:custGeom>
                <a:avLst/>
                <a:gdLst>
                  <a:gd name="T0" fmla="*/ 78 w 155"/>
                  <a:gd name="T1" fmla="*/ 145 h 145"/>
                  <a:gd name="T2" fmla="*/ 46 w 155"/>
                  <a:gd name="T3" fmla="*/ 137 h 145"/>
                  <a:gd name="T4" fmla="*/ 44 w 155"/>
                  <a:gd name="T5" fmla="*/ 136 h 145"/>
                  <a:gd name="T6" fmla="*/ 18 w 155"/>
                  <a:gd name="T7" fmla="*/ 44 h 145"/>
                  <a:gd name="T8" fmla="*/ 110 w 155"/>
                  <a:gd name="T9" fmla="*/ 18 h 145"/>
                  <a:gd name="T10" fmla="*/ 111 w 155"/>
                  <a:gd name="T11" fmla="*/ 19 h 145"/>
                  <a:gd name="T12" fmla="*/ 137 w 155"/>
                  <a:gd name="T13" fmla="*/ 111 h 145"/>
                  <a:gd name="T14" fmla="*/ 78 w 155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5">
                    <a:moveTo>
                      <a:pt x="78" y="145"/>
                    </a:moveTo>
                    <a:cubicBezTo>
                      <a:pt x="67" y="145"/>
                      <a:pt x="56" y="142"/>
                      <a:pt x="46" y="137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12" y="118"/>
                      <a:pt x="0" y="77"/>
                      <a:pt x="18" y="44"/>
                    </a:cubicBezTo>
                    <a:cubicBezTo>
                      <a:pt x="36" y="12"/>
                      <a:pt x="77" y="0"/>
                      <a:pt x="110" y="18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44" y="37"/>
                      <a:pt x="155" y="78"/>
                      <a:pt x="137" y="111"/>
                    </a:cubicBezTo>
                    <a:cubicBezTo>
                      <a:pt x="125" y="133"/>
                      <a:pt x="102" y="145"/>
                      <a:pt x="78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44">
                <a:extLst>
                  <a:ext uri="{FF2B5EF4-FFF2-40B4-BE49-F238E27FC236}">
                    <a16:creationId xmlns:a16="http://schemas.microsoft.com/office/drawing/2014/main" id="{95E64CEE-B4A5-49BD-A9CF-12036B6A7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433"/>
                <a:ext cx="36" cy="34"/>
              </a:xfrm>
              <a:custGeom>
                <a:avLst/>
                <a:gdLst>
                  <a:gd name="T0" fmla="*/ 65 w 132"/>
                  <a:gd name="T1" fmla="*/ 125 h 125"/>
                  <a:gd name="T2" fmla="*/ 18 w 132"/>
                  <a:gd name="T3" fmla="*/ 99 h 125"/>
                  <a:gd name="T4" fmla="*/ 32 w 132"/>
                  <a:gd name="T5" fmla="*/ 19 h 125"/>
                  <a:gd name="T6" fmla="*/ 34 w 132"/>
                  <a:gd name="T7" fmla="*/ 18 h 125"/>
                  <a:gd name="T8" fmla="*/ 114 w 132"/>
                  <a:gd name="T9" fmla="*/ 33 h 125"/>
                  <a:gd name="T10" fmla="*/ 99 w 132"/>
                  <a:gd name="T11" fmla="*/ 114 h 125"/>
                  <a:gd name="T12" fmla="*/ 98 w 132"/>
                  <a:gd name="T13" fmla="*/ 114 h 125"/>
                  <a:gd name="T14" fmla="*/ 65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5" y="125"/>
                    </a:moveTo>
                    <a:cubicBezTo>
                      <a:pt x="47" y="125"/>
                      <a:pt x="29" y="116"/>
                      <a:pt x="18" y="99"/>
                    </a:cubicBezTo>
                    <a:cubicBezTo>
                      <a:pt x="0" y="73"/>
                      <a:pt x="6" y="37"/>
                      <a:pt x="32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60" y="0"/>
                      <a:pt x="96" y="7"/>
                      <a:pt x="114" y="33"/>
                    </a:cubicBezTo>
                    <a:cubicBezTo>
                      <a:pt x="132" y="60"/>
                      <a:pt x="125" y="96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88" y="121"/>
                      <a:pt x="76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145">
                <a:extLst>
                  <a:ext uri="{FF2B5EF4-FFF2-40B4-BE49-F238E27FC236}">
                    <a16:creationId xmlns:a16="http://schemas.microsoft.com/office/drawing/2014/main" id="{639D721D-FE58-4A41-BBD7-3D4A43929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421"/>
                <a:ext cx="52" cy="49"/>
              </a:xfrm>
              <a:custGeom>
                <a:avLst/>
                <a:gdLst>
                  <a:gd name="T0" fmla="*/ 96 w 190"/>
                  <a:gd name="T1" fmla="*/ 180 h 180"/>
                  <a:gd name="T2" fmla="*/ 31 w 190"/>
                  <a:gd name="T3" fmla="*/ 150 h 180"/>
                  <a:gd name="T4" fmla="*/ 30 w 190"/>
                  <a:gd name="T5" fmla="*/ 148 h 180"/>
                  <a:gd name="T6" fmla="*/ 40 w 190"/>
                  <a:gd name="T7" fmla="*/ 30 h 180"/>
                  <a:gd name="T8" fmla="*/ 159 w 190"/>
                  <a:gd name="T9" fmla="*/ 41 h 180"/>
                  <a:gd name="T10" fmla="*/ 160 w 190"/>
                  <a:gd name="T11" fmla="*/ 42 h 180"/>
                  <a:gd name="T12" fmla="*/ 149 w 190"/>
                  <a:gd name="T13" fmla="*/ 161 h 180"/>
                  <a:gd name="T14" fmla="*/ 96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6" y="180"/>
                    </a:moveTo>
                    <a:cubicBezTo>
                      <a:pt x="71" y="180"/>
                      <a:pt x="47" y="170"/>
                      <a:pt x="31" y="150"/>
                    </a:cubicBezTo>
                    <a:cubicBezTo>
                      <a:pt x="30" y="148"/>
                      <a:pt x="30" y="148"/>
                      <a:pt x="30" y="148"/>
                    </a:cubicBezTo>
                    <a:cubicBezTo>
                      <a:pt x="0" y="113"/>
                      <a:pt x="5" y="60"/>
                      <a:pt x="40" y="30"/>
                    </a:cubicBezTo>
                    <a:cubicBezTo>
                      <a:pt x="76" y="0"/>
                      <a:pt x="129" y="5"/>
                      <a:pt x="159" y="41"/>
                    </a:cubicBezTo>
                    <a:cubicBezTo>
                      <a:pt x="160" y="42"/>
                      <a:pt x="160" y="42"/>
                      <a:pt x="160" y="42"/>
                    </a:cubicBezTo>
                    <a:cubicBezTo>
                      <a:pt x="190" y="78"/>
                      <a:pt x="185" y="131"/>
                      <a:pt x="149" y="161"/>
                    </a:cubicBezTo>
                    <a:cubicBezTo>
                      <a:pt x="134" y="174"/>
                      <a:pt x="114" y="180"/>
                      <a:pt x="96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146">
                <a:extLst>
                  <a:ext uri="{FF2B5EF4-FFF2-40B4-BE49-F238E27FC236}">
                    <a16:creationId xmlns:a16="http://schemas.microsoft.com/office/drawing/2014/main" id="{08501C36-48D1-4333-BD88-2BCA1CCC6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336"/>
                <a:ext cx="52" cy="49"/>
              </a:xfrm>
              <a:custGeom>
                <a:avLst/>
                <a:gdLst>
                  <a:gd name="T0" fmla="*/ 93 w 188"/>
                  <a:gd name="T1" fmla="*/ 177 h 177"/>
                  <a:gd name="T2" fmla="*/ 47 w 188"/>
                  <a:gd name="T3" fmla="*/ 163 h 177"/>
                  <a:gd name="T4" fmla="*/ 25 w 188"/>
                  <a:gd name="T5" fmla="*/ 48 h 177"/>
                  <a:gd name="T6" fmla="*/ 27 w 188"/>
                  <a:gd name="T7" fmla="*/ 47 h 177"/>
                  <a:gd name="T8" fmla="*/ 141 w 188"/>
                  <a:gd name="T9" fmla="*/ 26 h 177"/>
                  <a:gd name="T10" fmla="*/ 162 w 188"/>
                  <a:gd name="T11" fmla="*/ 140 h 177"/>
                  <a:gd name="T12" fmla="*/ 161 w 188"/>
                  <a:gd name="T13" fmla="*/ 141 h 177"/>
                  <a:gd name="T14" fmla="*/ 93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3" y="177"/>
                    </a:moveTo>
                    <a:cubicBezTo>
                      <a:pt x="77" y="177"/>
                      <a:pt x="61" y="172"/>
                      <a:pt x="47" y="163"/>
                    </a:cubicBezTo>
                    <a:cubicBezTo>
                      <a:pt x="9" y="137"/>
                      <a:pt x="0" y="86"/>
                      <a:pt x="25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52" y="9"/>
                      <a:pt x="103" y="0"/>
                      <a:pt x="141" y="26"/>
                    </a:cubicBezTo>
                    <a:cubicBezTo>
                      <a:pt x="178" y="51"/>
                      <a:pt x="188" y="102"/>
                      <a:pt x="162" y="140"/>
                    </a:cubicBezTo>
                    <a:cubicBezTo>
                      <a:pt x="161" y="141"/>
                      <a:pt x="161" y="141"/>
                      <a:pt x="161" y="141"/>
                    </a:cubicBezTo>
                    <a:cubicBezTo>
                      <a:pt x="145" y="165"/>
                      <a:pt x="119" y="177"/>
                      <a:pt x="93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147">
                <a:extLst>
                  <a:ext uri="{FF2B5EF4-FFF2-40B4-BE49-F238E27FC236}">
                    <a16:creationId xmlns:a16="http://schemas.microsoft.com/office/drawing/2014/main" id="{E0816885-D8A5-4198-9D4F-3CE9A3A24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2329"/>
                <a:ext cx="44" cy="43"/>
              </a:xfrm>
              <a:custGeom>
                <a:avLst/>
                <a:gdLst>
                  <a:gd name="T0" fmla="*/ 81 w 161"/>
                  <a:gd name="T1" fmla="*/ 153 h 153"/>
                  <a:gd name="T2" fmla="*/ 26 w 161"/>
                  <a:gd name="T3" fmla="*/ 127 h 153"/>
                  <a:gd name="T4" fmla="*/ 25 w 161"/>
                  <a:gd name="T5" fmla="*/ 126 h 153"/>
                  <a:gd name="T6" fmla="*/ 35 w 161"/>
                  <a:gd name="T7" fmla="*/ 25 h 153"/>
                  <a:gd name="T8" fmla="*/ 135 w 161"/>
                  <a:gd name="T9" fmla="*/ 35 h 153"/>
                  <a:gd name="T10" fmla="*/ 136 w 161"/>
                  <a:gd name="T11" fmla="*/ 36 h 153"/>
                  <a:gd name="T12" fmla="*/ 127 w 161"/>
                  <a:gd name="T13" fmla="*/ 13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61" y="153"/>
                      <a:pt x="41" y="144"/>
                      <a:pt x="26" y="127"/>
                    </a:cubicBezTo>
                    <a:cubicBezTo>
                      <a:pt x="25" y="126"/>
                      <a:pt x="25" y="126"/>
                      <a:pt x="25" y="126"/>
                    </a:cubicBezTo>
                    <a:cubicBezTo>
                      <a:pt x="0" y="95"/>
                      <a:pt x="5" y="50"/>
                      <a:pt x="35" y="25"/>
                    </a:cubicBezTo>
                    <a:cubicBezTo>
                      <a:pt x="65" y="0"/>
                      <a:pt x="110" y="4"/>
                      <a:pt x="135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61" y="66"/>
                      <a:pt x="157" y="111"/>
                      <a:pt x="127" y="136"/>
                    </a:cubicBezTo>
                    <a:cubicBezTo>
                      <a:pt x="114" y="147"/>
                      <a:pt x="97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148">
                <a:extLst>
                  <a:ext uri="{FF2B5EF4-FFF2-40B4-BE49-F238E27FC236}">
                    <a16:creationId xmlns:a16="http://schemas.microsoft.com/office/drawing/2014/main" id="{14D7CCD3-A37F-413F-B854-BEA911865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235"/>
                <a:ext cx="50" cy="47"/>
              </a:xfrm>
              <a:custGeom>
                <a:avLst/>
                <a:gdLst>
                  <a:gd name="T0" fmla="*/ 89 w 180"/>
                  <a:gd name="T1" fmla="*/ 169 h 169"/>
                  <a:gd name="T2" fmla="*/ 45 w 180"/>
                  <a:gd name="T3" fmla="*/ 156 h 169"/>
                  <a:gd name="T4" fmla="*/ 24 w 180"/>
                  <a:gd name="T5" fmla="*/ 46 h 169"/>
                  <a:gd name="T6" fmla="*/ 25 w 180"/>
                  <a:gd name="T7" fmla="*/ 45 h 169"/>
                  <a:gd name="T8" fmla="*/ 135 w 180"/>
                  <a:gd name="T9" fmla="*/ 24 h 169"/>
                  <a:gd name="T10" fmla="*/ 155 w 180"/>
                  <a:gd name="T11" fmla="*/ 134 h 169"/>
                  <a:gd name="T12" fmla="*/ 154 w 180"/>
                  <a:gd name="T13" fmla="*/ 135 h 169"/>
                  <a:gd name="T14" fmla="*/ 89 w 180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69">
                    <a:moveTo>
                      <a:pt x="89" y="169"/>
                    </a:moveTo>
                    <a:cubicBezTo>
                      <a:pt x="74" y="169"/>
                      <a:pt x="58" y="165"/>
                      <a:pt x="45" y="156"/>
                    </a:cubicBezTo>
                    <a:cubicBezTo>
                      <a:pt x="9" y="131"/>
                      <a:pt x="0" y="82"/>
                      <a:pt x="24" y="46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50" y="9"/>
                      <a:pt x="99" y="0"/>
                      <a:pt x="135" y="24"/>
                    </a:cubicBezTo>
                    <a:cubicBezTo>
                      <a:pt x="171" y="49"/>
                      <a:pt x="180" y="98"/>
                      <a:pt x="155" y="134"/>
                    </a:cubicBezTo>
                    <a:cubicBezTo>
                      <a:pt x="154" y="135"/>
                      <a:pt x="154" y="135"/>
                      <a:pt x="154" y="135"/>
                    </a:cubicBezTo>
                    <a:cubicBezTo>
                      <a:pt x="139" y="157"/>
                      <a:pt x="114" y="169"/>
                      <a:pt x="89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49">
                <a:extLst>
                  <a:ext uri="{FF2B5EF4-FFF2-40B4-BE49-F238E27FC236}">
                    <a16:creationId xmlns:a16="http://schemas.microsoft.com/office/drawing/2014/main" id="{F70DD43F-D72C-4FDE-B46E-0F4B20EB0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2238"/>
                <a:ext cx="38" cy="35"/>
              </a:xfrm>
              <a:custGeom>
                <a:avLst/>
                <a:gdLst>
                  <a:gd name="T0" fmla="*/ 67 w 134"/>
                  <a:gd name="T1" fmla="*/ 127 h 127"/>
                  <a:gd name="T2" fmla="*/ 22 w 134"/>
                  <a:gd name="T3" fmla="*/ 106 h 127"/>
                  <a:gd name="T4" fmla="*/ 21 w 134"/>
                  <a:gd name="T5" fmla="*/ 104 h 127"/>
                  <a:gd name="T6" fmla="*/ 29 w 134"/>
                  <a:gd name="T7" fmla="*/ 21 h 127"/>
                  <a:gd name="T8" fmla="*/ 112 w 134"/>
                  <a:gd name="T9" fmla="*/ 29 h 127"/>
                  <a:gd name="T10" fmla="*/ 113 w 134"/>
                  <a:gd name="T11" fmla="*/ 30 h 127"/>
                  <a:gd name="T12" fmla="*/ 105 w 134"/>
                  <a:gd name="T13" fmla="*/ 113 h 127"/>
                  <a:gd name="T14" fmla="*/ 67 w 134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7">
                    <a:moveTo>
                      <a:pt x="67" y="127"/>
                    </a:moveTo>
                    <a:cubicBezTo>
                      <a:pt x="50" y="127"/>
                      <a:pt x="34" y="120"/>
                      <a:pt x="22" y="106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0" y="79"/>
                      <a:pt x="4" y="42"/>
                      <a:pt x="29" y="21"/>
                    </a:cubicBezTo>
                    <a:cubicBezTo>
                      <a:pt x="54" y="0"/>
                      <a:pt x="91" y="4"/>
                      <a:pt x="112" y="29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34" y="55"/>
                      <a:pt x="130" y="92"/>
                      <a:pt x="105" y="113"/>
                    </a:cubicBezTo>
                    <a:cubicBezTo>
                      <a:pt x="94" y="122"/>
                      <a:pt x="81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50">
                <a:extLst>
                  <a:ext uri="{FF2B5EF4-FFF2-40B4-BE49-F238E27FC236}">
                    <a16:creationId xmlns:a16="http://schemas.microsoft.com/office/drawing/2014/main" id="{65495B66-39E7-41D9-BCBB-1E23CA28B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136"/>
                <a:ext cx="41" cy="40"/>
              </a:xfrm>
              <a:custGeom>
                <a:avLst/>
                <a:gdLst>
                  <a:gd name="T0" fmla="*/ 74 w 148"/>
                  <a:gd name="T1" fmla="*/ 143 h 143"/>
                  <a:gd name="T2" fmla="*/ 59 w 148"/>
                  <a:gd name="T3" fmla="*/ 141 h 143"/>
                  <a:gd name="T4" fmla="*/ 9 w 148"/>
                  <a:gd name="T5" fmla="*/ 60 h 143"/>
                  <a:gd name="T6" fmla="*/ 9 w 148"/>
                  <a:gd name="T7" fmla="*/ 59 h 143"/>
                  <a:gd name="T8" fmla="*/ 90 w 148"/>
                  <a:gd name="T9" fmla="*/ 9 h 143"/>
                  <a:gd name="T10" fmla="*/ 140 w 148"/>
                  <a:gd name="T11" fmla="*/ 89 h 143"/>
                  <a:gd name="T12" fmla="*/ 139 w 148"/>
                  <a:gd name="T13" fmla="*/ 91 h 143"/>
                  <a:gd name="T14" fmla="*/ 74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4" y="143"/>
                    </a:moveTo>
                    <a:cubicBezTo>
                      <a:pt x="69" y="143"/>
                      <a:pt x="64" y="142"/>
                      <a:pt x="59" y="141"/>
                    </a:cubicBezTo>
                    <a:cubicBezTo>
                      <a:pt x="22" y="132"/>
                      <a:pt x="0" y="96"/>
                      <a:pt x="9" y="60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17" y="23"/>
                      <a:pt x="54" y="0"/>
                      <a:pt x="90" y="9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9" y="91"/>
                      <a:pt x="139" y="91"/>
                      <a:pt x="139" y="91"/>
                    </a:cubicBezTo>
                    <a:cubicBezTo>
                      <a:pt x="132" y="122"/>
                      <a:pt x="105" y="143"/>
                      <a:pt x="74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151">
                <a:extLst>
                  <a:ext uri="{FF2B5EF4-FFF2-40B4-BE49-F238E27FC236}">
                    <a16:creationId xmlns:a16="http://schemas.microsoft.com/office/drawing/2014/main" id="{A1B8C253-15D8-44CA-AD89-1C43E190E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121"/>
                <a:ext cx="47" cy="44"/>
              </a:xfrm>
              <a:custGeom>
                <a:avLst/>
                <a:gdLst>
                  <a:gd name="T0" fmla="*/ 85 w 170"/>
                  <a:gd name="T1" fmla="*/ 162 h 162"/>
                  <a:gd name="T2" fmla="*/ 14 w 170"/>
                  <a:gd name="T3" fmla="*/ 110 h 162"/>
                  <a:gd name="T4" fmla="*/ 14 w 170"/>
                  <a:gd name="T5" fmla="*/ 109 h 162"/>
                  <a:gd name="T6" fmla="*/ 61 w 170"/>
                  <a:gd name="T7" fmla="*/ 14 h 162"/>
                  <a:gd name="T8" fmla="*/ 156 w 170"/>
                  <a:gd name="T9" fmla="*/ 61 h 162"/>
                  <a:gd name="T10" fmla="*/ 157 w 170"/>
                  <a:gd name="T11" fmla="*/ 62 h 162"/>
                  <a:gd name="T12" fmla="*/ 109 w 170"/>
                  <a:gd name="T13" fmla="*/ 158 h 162"/>
                  <a:gd name="T14" fmla="*/ 85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5" y="162"/>
                    </a:moveTo>
                    <a:cubicBezTo>
                      <a:pt x="54" y="162"/>
                      <a:pt x="25" y="142"/>
                      <a:pt x="14" y="110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0" y="69"/>
                      <a:pt x="22" y="27"/>
                      <a:pt x="61" y="14"/>
                    </a:cubicBezTo>
                    <a:cubicBezTo>
                      <a:pt x="100" y="0"/>
                      <a:pt x="143" y="21"/>
                      <a:pt x="156" y="61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70" y="102"/>
                      <a:pt x="149" y="144"/>
                      <a:pt x="109" y="158"/>
                    </a:cubicBezTo>
                    <a:cubicBezTo>
                      <a:pt x="101" y="160"/>
                      <a:pt x="93" y="162"/>
                      <a:pt x="85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152">
                <a:extLst>
                  <a:ext uri="{FF2B5EF4-FFF2-40B4-BE49-F238E27FC236}">
                    <a16:creationId xmlns:a16="http://schemas.microsoft.com/office/drawing/2014/main" id="{F472ED24-8100-4F3C-B8A1-9F469201D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2023"/>
                <a:ext cx="26" cy="26"/>
              </a:xfrm>
              <a:custGeom>
                <a:avLst/>
                <a:gdLst>
                  <a:gd name="T0" fmla="*/ 48 w 95"/>
                  <a:gd name="T1" fmla="*/ 92 h 92"/>
                  <a:gd name="T2" fmla="*/ 38 w 95"/>
                  <a:gd name="T3" fmla="*/ 91 h 92"/>
                  <a:gd name="T4" fmla="*/ 6 w 95"/>
                  <a:gd name="T5" fmla="*/ 39 h 92"/>
                  <a:gd name="T6" fmla="*/ 6 w 95"/>
                  <a:gd name="T7" fmla="*/ 38 h 92"/>
                  <a:gd name="T8" fmla="*/ 58 w 95"/>
                  <a:gd name="T9" fmla="*/ 6 h 92"/>
                  <a:gd name="T10" fmla="*/ 90 w 95"/>
                  <a:gd name="T11" fmla="*/ 57 h 92"/>
                  <a:gd name="T12" fmla="*/ 90 w 95"/>
                  <a:gd name="T13" fmla="*/ 58 h 92"/>
                  <a:gd name="T14" fmla="*/ 48 w 95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92">
                    <a:moveTo>
                      <a:pt x="48" y="92"/>
                    </a:moveTo>
                    <a:cubicBezTo>
                      <a:pt x="44" y="92"/>
                      <a:pt x="41" y="91"/>
                      <a:pt x="38" y="91"/>
                    </a:cubicBezTo>
                    <a:cubicBezTo>
                      <a:pt x="15" y="85"/>
                      <a:pt x="0" y="62"/>
                      <a:pt x="6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11" y="14"/>
                      <a:pt x="35" y="0"/>
                      <a:pt x="58" y="6"/>
                    </a:cubicBezTo>
                    <a:cubicBezTo>
                      <a:pt x="81" y="11"/>
                      <a:pt x="95" y="34"/>
                      <a:pt x="90" y="57"/>
                    </a:cubicBezTo>
                    <a:cubicBezTo>
                      <a:pt x="90" y="58"/>
                      <a:pt x="90" y="58"/>
                      <a:pt x="90" y="58"/>
                    </a:cubicBezTo>
                    <a:cubicBezTo>
                      <a:pt x="85" y="78"/>
                      <a:pt x="67" y="92"/>
                      <a:pt x="48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153">
                <a:extLst>
                  <a:ext uri="{FF2B5EF4-FFF2-40B4-BE49-F238E27FC236}">
                    <a16:creationId xmlns:a16="http://schemas.microsoft.com/office/drawing/2014/main" id="{8EA8A0A9-0E1A-4ED2-97E1-D9906566B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2008"/>
                <a:ext cx="38" cy="36"/>
              </a:xfrm>
              <a:custGeom>
                <a:avLst/>
                <a:gdLst>
                  <a:gd name="T0" fmla="*/ 68 w 136"/>
                  <a:gd name="T1" fmla="*/ 129 h 129"/>
                  <a:gd name="T2" fmla="*/ 11 w 136"/>
                  <a:gd name="T3" fmla="*/ 88 h 129"/>
                  <a:gd name="T4" fmla="*/ 10 w 136"/>
                  <a:gd name="T5" fmla="*/ 87 h 129"/>
                  <a:gd name="T6" fmla="*/ 48 w 136"/>
                  <a:gd name="T7" fmla="*/ 10 h 129"/>
                  <a:gd name="T8" fmla="*/ 125 w 136"/>
                  <a:gd name="T9" fmla="*/ 48 h 129"/>
                  <a:gd name="T10" fmla="*/ 125 w 136"/>
                  <a:gd name="T11" fmla="*/ 50 h 129"/>
                  <a:gd name="T12" fmla="*/ 87 w 136"/>
                  <a:gd name="T13" fmla="*/ 126 h 129"/>
                  <a:gd name="T14" fmla="*/ 68 w 136"/>
                  <a:gd name="T15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29">
                    <a:moveTo>
                      <a:pt x="68" y="129"/>
                    </a:moveTo>
                    <a:cubicBezTo>
                      <a:pt x="43" y="129"/>
                      <a:pt x="19" y="113"/>
                      <a:pt x="11" y="88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0" y="55"/>
                      <a:pt x="17" y="21"/>
                      <a:pt x="48" y="10"/>
                    </a:cubicBezTo>
                    <a:cubicBezTo>
                      <a:pt x="80" y="0"/>
                      <a:pt x="114" y="17"/>
                      <a:pt x="125" y="48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36" y="81"/>
                      <a:pt x="119" y="115"/>
                      <a:pt x="87" y="126"/>
                    </a:cubicBezTo>
                    <a:cubicBezTo>
                      <a:pt x="81" y="128"/>
                      <a:pt x="74" y="129"/>
                      <a:pt x="68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54">
                <a:extLst>
                  <a:ext uri="{FF2B5EF4-FFF2-40B4-BE49-F238E27FC236}">
                    <a16:creationId xmlns:a16="http://schemas.microsoft.com/office/drawing/2014/main" id="{85F43548-6C3B-4392-8A28-BD326799D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1900"/>
                <a:ext cx="32" cy="31"/>
              </a:xfrm>
              <a:custGeom>
                <a:avLst/>
                <a:gdLst>
                  <a:gd name="T0" fmla="*/ 58 w 116"/>
                  <a:gd name="T1" fmla="*/ 111 h 111"/>
                  <a:gd name="T2" fmla="*/ 46 w 116"/>
                  <a:gd name="T3" fmla="*/ 110 h 111"/>
                  <a:gd name="T4" fmla="*/ 7 w 116"/>
                  <a:gd name="T5" fmla="*/ 47 h 111"/>
                  <a:gd name="T6" fmla="*/ 7 w 116"/>
                  <a:gd name="T7" fmla="*/ 46 h 111"/>
                  <a:gd name="T8" fmla="*/ 70 w 116"/>
                  <a:gd name="T9" fmla="*/ 7 h 111"/>
                  <a:gd name="T10" fmla="*/ 110 w 116"/>
                  <a:gd name="T11" fmla="*/ 70 h 111"/>
                  <a:gd name="T12" fmla="*/ 109 w 116"/>
                  <a:gd name="T13" fmla="*/ 71 h 111"/>
                  <a:gd name="T14" fmla="*/ 58 w 116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1">
                    <a:moveTo>
                      <a:pt x="58" y="111"/>
                    </a:moveTo>
                    <a:cubicBezTo>
                      <a:pt x="54" y="111"/>
                      <a:pt x="50" y="111"/>
                      <a:pt x="46" y="110"/>
                    </a:cubicBezTo>
                    <a:cubicBezTo>
                      <a:pt x="18" y="103"/>
                      <a:pt x="0" y="75"/>
                      <a:pt x="7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14" y="17"/>
                      <a:pt x="42" y="0"/>
                      <a:pt x="70" y="7"/>
                    </a:cubicBezTo>
                    <a:cubicBezTo>
                      <a:pt x="99" y="13"/>
                      <a:pt x="116" y="42"/>
                      <a:pt x="110" y="70"/>
                    </a:cubicBezTo>
                    <a:cubicBezTo>
                      <a:pt x="109" y="71"/>
                      <a:pt x="109" y="71"/>
                      <a:pt x="109" y="71"/>
                    </a:cubicBezTo>
                    <a:cubicBezTo>
                      <a:pt x="104" y="95"/>
                      <a:pt x="82" y="111"/>
                      <a:pt x="58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155">
                <a:extLst>
                  <a:ext uri="{FF2B5EF4-FFF2-40B4-BE49-F238E27FC236}">
                    <a16:creationId xmlns:a16="http://schemas.microsoft.com/office/drawing/2014/main" id="{AC4034BA-6460-49DF-901C-043BEB9F2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1888"/>
                <a:ext cx="39" cy="39"/>
              </a:xfrm>
              <a:custGeom>
                <a:avLst/>
                <a:gdLst>
                  <a:gd name="T0" fmla="*/ 70 w 140"/>
                  <a:gd name="T1" fmla="*/ 140 h 140"/>
                  <a:gd name="T2" fmla="*/ 67 w 140"/>
                  <a:gd name="T3" fmla="*/ 140 h 140"/>
                  <a:gd name="T4" fmla="*/ 2 w 140"/>
                  <a:gd name="T5" fmla="*/ 69 h 140"/>
                  <a:gd name="T6" fmla="*/ 2 w 140"/>
                  <a:gd name="T7" fmla="*/ 67 h 140"/>
                  <a:gd name="T8" fmla="*/ 74 w 140"/>
                  <a:gd name="T9" fmla="*/ 2 h 140"/>
                  <a:gd name="T10" fmla="*/ 139 w 140"/>
                  <a:gd name="T11" fmla="*/ 74 h 140"/>
                  <a:gd name="T12" fmla="*/ 139 w 140"/>
                  <a:gd name="T13" fmla="*/ 75 h 140"/>
                  <a:gd name="T14" fmla="*/ 70 w 14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0">
                    <a:moveTo>
                      <a:pt x="70" y="140"/>
                    </a:moveTo>
                    <a:cubicBezTo>
                      <a:pt x="69" y="140"/>
                      <a:pt x="68" y="140"/>
                      <a:pt x="67" y="140"/>
                    </a:cubicBezTo>
                    <a:cubicBezTo>
                      <a:pt x="29" y="139"/>
                      <a:pt x="0" y="107"/>
                      <a:pt x="2" y="69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4" y="30"/>
                      <a:pt x="36" y="0"/>
                      <a:pt x="74" y="2"/>
                    </a:cubicBezTo>
                    <a:cubicBezTo>
                      <a:pt x="111" y="4"/>
                      <a:pt x="140" y="36"/>
                      <a:pt x="139" y="74"/>
                    </a:cubicBezTo>
                    <a:cubicBezTo>
                      <a:pt x="139" y="75"/>
                      <a:pt x="139" y="75"/>
                      <a:pt x="139" y="75"/>
                    </a:cubicBezTo>
                    <a:cubicBezTo>
                      <a:pt x="137" y="112"/>
                      <a:pt x="107" y="140"/>
                      <a:pt x="70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56">
                <a:extLst>
                  <a:ext uri="{FF2B5EF4-FFF2-40B4-BE49-F238E27FC236}">
                    <a16:creationId xmlns:a16="http://schemas.microsoft.com/office/drawing/2014/main" id="{6BDD133E-9EC5-42A3-9A72-2E6152CDC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771"/>
                <a:ext cx="47" cy="45"/>
              </a:xfrm>
              <a:custGeom>
                <a:avLst/>
                <a:gdLst>
                  <a:gd name="T0" fmla="*/ 84 w 168"/>
                  <a:gd name="T1" fmla="*/ 164 h 164"/>
                  <a:gd name="T2" fmla="*/ 6 w 168"/>
                  <a:gd name="T3" fmla="*/ 96 h 164"/>
                  <a:gd name="T4" fmla="*/ 6 w 168"/>
                  <a:gd name="T5" fmla="*/ 94 h 164"/>
                  <a:gd name="T6" fmla="*/ 73 w 168"/>
                  <a:gd name="T7" fmla="*/ 6 h 164"/>
                  <a:gd name="T8" fmla="*/ 162 w 168"/>
                  <a:gd name="T9" fmla="*/ 73 h 164"/>
                  <a:gd name="T10" fmla="*/ 162 w 168"/>
                  <a:gd name="T11" fmla="*/ 75 h 164"/>
                  <a:gd name="T12" fmla="*/ 95 w 168"/>
                  <a:gd name="T13" fmla="*/ 163 h 164"/>
                  <a:gd name="T14" fmla="*/ 84 w 168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4">
                    <a:moveTo>
                      <a:pt x="84" y="164"/>
                    </a:moveTo>
                    <a:cubicBezTo>
                      <a:pt x="46" y="164"/>
                      <a:pt x="12" y="135"/>
                      <a:pt x="6" y="96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0" y="51"/>
                      <a:pt x="30" y="12"/>
                      <a:pt x="73" y="6"/>
                    </a:cubicBezTo>
                    <a:cubicBezTo>
                      <a:pt x="116" y="0"/>
                      <a:pt x="156" y="30"/>
                      <a:pt x="162" y="73"/>
                    </a:cubicBezTo>
                    <a:cubicBezTo>
                      <a:pt x="162" y="75"/>
                      <a:pt x="162" y="75"/>
                      <a:pt x="162" y="75"/>
                    </a:cubicBezTo>
                    <a:cubicBezTo>
                      <a:pt x="168" y="118"/>
                      <a:pt x="138" y="157"/>
                      <a:pt x="95" y="163"/>
                    </a:cubicBezTo>
                    <a:cubicBezTo>
                      <a:pt x="91" y="164"/>
                      <a:pt x="88" y="164"/>
                      <a:pt x="84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157">
                <a:extLst>
                  <a:ext uri="{FF2B5EF4-FFF2-40B4-BE49-F238E27FC236}">
                    <a16:creationId xmlns:a16="http://schemas.microsoft.com/office/drawing/2014/main" id="{19860D8E-AA18-402E-A2E3-505813B80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1769"/>
                <a:ext cx="29" cy="30"/>
              </a:xfrm>
              <a:custGeom>
                <a:avLst/>
                <a:gdLst>
                  <a:gd name="T0" fmla="*/ 53 w 107"/>
                  <a:gd name="T1" fmla="*/ 107 h 107"/>
                  <a:gd name="T2" fmla="*/ 51 w 107"/>
                  <a:gd name="T3" fmla="*/ 107 h 107"/>
                  <a:gd name="T4" fmla="*/ 1 w 107"/>
                  <a:gd name="T5" fmla="*/ 52 h 107"/>
                  <a:gd name="T6" fmla="*/ 1 w 107"/>
                  <a:gd name="T7" fmla="*/ 51 h 107"/>
                  <a:gd name="T8" fmla="*/ 55 w 107"/>
                  <a:gd name="T9" fmla="*/ 1 h 107"/>
                  <a:gd name="T10" fmla="*/ 105 w 107"/>
                  <a:gd name="T11" fmla="*/ 56 h 107"/>
                  <a:gd name="T12" fmla="*/ 105 w 107"/>
                  <a:gd name="T13" fmla="*/ 57 h 107"/>
                  <a:gd name="T14" fmla="*/ 53 w 107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7">
                    <a:moveTo>
                      <a:pt x="53" y="107"/>
                    </a:moveTo>
                    <a:cubicBezTo>
                      <a:pt x="52" y="107"/>
                      <a:pt x="51" y="107"/>
                      <a:pt x="51" y="107"/>
                    </a:cubicBezTo>
                    <a:cubicBezTo>
                      <a:pt x="22" y="105"/>
                      <a:pt x="0" y="81"/>
                      <a:pt x="1" y="52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2" y="22"/>
                      <a:pt x="27" y="0"/>
                      <a:pt x="55" y="1"/>
                    </a:cubicBezTo>
                    <a:cubicBezTo>
                      <a:pt x="84" y="3"/>
                      <a:pt x="107" y="27"/>
                      <a:pt x="105" y="56"/>
                    </a:cubicBezTo>
                    <a:cubicBezTo>
                      <a:pt x="105" y="57"/>
                      <a:pt x="105" y="57"/>
                      <a:pt x="105" y="57"/>
                    </a:cubicBezTo>
                    <a:cubicBezTo>
                      <a:pt x="104" y="85"/>
                      <a:pt x="81" y="107"/>
                      <a:pt x="53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158">
                <a:extLst>
                  <a:ext uri="{FF2B5EF4-FFF2-40B4-BE49-F238E27FC236}">
                    <a16:creationId xmlns:a16="http://schemas.microsoft.com/office/drawing/2014/main" id="{E5EFEEEC-5FC9-48FD-B2F7-5E54D4E39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659"/>
                <a:ext cx="26" cy="25"/>
              </a:xfrm>
              <a:custGeom>
                <a:avLst/>
                <a:gdLst>
                  <a:gd name="T0" fmla="*/ 46 w 93"/>
                  <a:gd name="T1" fmla="*/ 91 h 91"/>
                  <a:gd name="T2" fmla="*/ 4 w 93"/>
                  <a:gd name="T3" fmla="*/ 54 h 91"/>
                  <a:gd name="T4" fmla="*/ 3 w 93"/>
                  <a:gd name="T5" fmla="*/ 53 h 91"/>
                  <a:gd name="T6" fmla="*/ 40 w 93"/>
                  <a:gd name="T7" fmla="*/ 4 h 91"/>
                  <a:gd name="T8" fmla="*/ 89 w 93"/>
                  <a:gd name="T9" fmla="*/ 41 h 91"/>
                  <a:gd name="T10" fmla="*/ 89 w 93"/>
                  <a:gd name="T11" fmla="*/ 42 h 91"/>
                  <a:gd name="T12" fmla="*/ 52 w 93"/>
                  <a:gd name="T13" fmla="*/ 91 h 91"/>
                  <a:gd name="T14" fmla="*/ 46 w 93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91">
                    <a:moveTo>
                      <a:pt x="46" y="91"/>
                    </a:moveTo>
                    <a:cubicBezTo>
                      <a:pt x="25" y="91"/>
                      <a:pt x="7" y="75"/>
                      <a:pt x="4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0" y="29"/>
                      <a:pt x="17" y="7"/>
                      <a:pt x="40" y="4"/>
                    </a:cubicBezTo>
                    <a:cubicBezTo>
                      <a:pt x="64" y="0"/>
                      <a:pt x="86" y="17"/>
                      <a:pt x="89" y="41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93" y="65"/>
                      <a:pt x="76" y="87"/>
                      <a:pt x="52" y="91"/>
                    </a:cubicBezTo>
                    <a:cubicBezTo>
                      <a:pt x="50" y="91"/>
                      <a:pt x="48" y="91"/>
                      <a:pt x="46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159">
                <a:extLst>
                  <a:ext uri="{FF2B5EF4-FFF2-40B4-BE49-F238E27FC236}">
                    <a16:creationId xmlns:a16="http://schemas.microsoft.com/office/drawing/2014/main" id="{56F76B5C-FBDB-496B-8B68-F8CE90358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1640"/>
                <a:ext cx="42" cy="41"/>
              </a:xfrm>
              <a:custGeom>
                <a:avLst/>
                <a:gdLst>
                  <a:gd name="T0" fmla="*/ 75 w 150"/>
                  <a:gd name="T1" fmla="*/ 150 h 150"/>
                  <a:gd name="T2" fmla="*/ 71 w 150"/>
                  <a:gd name="T3" fmla="*/ 150 h 150"/>
                  <a:gd name="T4" fmla="*/ 2 w 150"/>
                  <a:gd name="T5" fmla="*/ 73 h 150"/>
                  <a:gd name="T6" fmla="*/ 2 w 150"/>
                  <a:gd name="T7" fmla="*/ 72 h 150"/>
                  <a:gd name="T8" fmla="*/ 78 w 150"/>
                  <a:gd name="T9" fmla="*/ 2 h 150"/>
                  <a:gd name="T10" fmla="*/ 148 w 150"/>
                  <a:gd name="T11" fmla="*/ 78 h 150"/>
                  <a:gd name="T12" fmla="*/ 148 w 150"/>
                  <a:gd name="T13" fmla="*/ 80 h 150"/>
                  <a:gd name="T14" fmla="*/ 75 w 150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50">
                    <a:moveTo>
                      <a:pt x="75" y="150"/>
                    </a:moveTo>
                    <a:cubicBezTo>
                      <a:pt x="74" y="150"/>
                      <a:pt x="72" y="150"/>
                      <a:pt x="71" y="150"/>
                    </a:cubicBezTo>
                    <a:cubicBezTo>
                      <a:pt x="31" y="148"/>
                      <a:pt x="0" y="114"/>
                      <a:pt x="2" y="73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4" y="31"/>
                      <a:pt x="38" y="0"/>
                      <a:pt x="78" y="2"/>
                    </a:cubicBezTo>
                    <a:cubicBezTo>
                      <a:pt x="119" y="4"/>
                      <a:pt x="150" y="38"/>
                      <a:pt x="148" y="78"/>
                    </a:cubicBezTo>
                    <a:cubicBezTo>
                      <a:pt x="148" y="80"/>
                      <a:pt x="148" y="80"/>
                      <a:pt x="148" y="80"/>
                    </a:cubicBezTo>
                    <a:cubicBezTo>
                      <a:pt x="146" y="119"/>
                      <a:pt x="114" y="150"/>
                      <a:pt x="75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160">
                <a:extLst>
                  <a:ext uri="{FF2B5EF4-FFF2-40B4-BE49-F238E27FC236}">
                    <a16:creationId xmlns:a16="http://schemas.microsoft.com/office/drawing/2014/main" id="{A7EA78E1-C12A-4A07-B004-554E39B1D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1531"/>
                <a:ext cx="28" cy="25"/>
              </a:xfrm>
              <a:custGeom>
                <a:avLst/>
                <a:gdLst>
                  <a:gd name="T0" fmla="*/ 50 w 99"/>
                  <a:gd name="T1" fmla="*/ 93 h 93"/>
                  <a:gd name="T2" fmla="*/ 32 w 99"/>
                  <a:gd name="T3" fmla="*/ 89 h 93"/>
                  <a:gd name="T4" fmla="*/ 10 w 99"/>
                  <a:gd name="T5" fmla="*/ 32 h 93"/>
                  <a:gd name="T6" fmla="*/ 10 w 99"/>
                  <a:gd name="T7" fmla="*/ 31 h 93"/>
                  <a:gd name="T8" fmla="*/ 67 w 99"/>
                  <a:gd name="T9" fmla="*/ 9 h 93"/>
                  <a:gd name="T10" fmla="*/ 90 w 99"/>
                  <a:gd name="T11" fmla="*/ 66 h 93"/>
                  <a:gd name="T12" fmla="*/ 89 w 99"/>
                  <a:gd name="T13" fmla="*/ 67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4" y="93"/>
                      <a:pt x="38" y="92"/>
                      <a:pt x="32" y="89"/>
                    </a:cubicBezTo>
                    <a:cubicBezTo>
                      <a:pt x="10" y="80"/>
                      <a:pt x="0" y="54"/>
                      <a:pt x="10" y="32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20" y="10"/>
                      <a:pt x="46" y="0"/>
                      <a:pt x="67" y="9"/>
                    </a:cubicBezTo>
                    <a:cubicBezTo>
                      <a:pt x="89" y="19"/>
                      <a:pt x="99" y="45"/>
                      <a:pt x="90" y="66"/>
                    </a:cubicBezTo>
                    <a:cubicBezTo>
                      <a:pt x="89" y="67"/>
                      <a:pt x="89" y="67"/>
                      <a:pt x="89" y="67"/>
                    </a:cubicBezTo>
                    <a:cubicBezTo>
                      <a:pt x="82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161">
                <a:extLst>
                  <a:ext uri="{FF2B5EF4-FFF2-40B4-BE49-F238E27FC236}">
                    <a16:creationId xmlns:a16="http://schemas.microsoft.com/office/drawing/2014/main" id="{8B18B6E7-DFBF-4A81-914D-824CEECCD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1423"/>
                <a:ext cx="35" cy="34"/>
              </a:xfrm>
              <a:custGeom>
                <a:avLst/>
                <a:gdLst>
                  <a:gd name="T0" fmla="*/ 65 w 130"/>
                  <a:gd name="T1" fmla="*/ 123 h 123"/>
                  <a:gd name="T2" fmla="*/ 16 w 130"/>
                  <a:gd name="T3" fmla="*/ 94 h 123"/>
                  <a:gd name="T4" fmla="*/ 15 w 130"/>
                  <a:gd name="T5" fmla="*/ 93 h 123"/>
                  <a:gd name="T6" fmla="*/ 37 w 130"/>
                  <a:gd name="T7" fmla="*/ 16 h 123"/>
                  <a:gd name="T8" fmla="*/ 114 w 130"/>
                  <a:gd name="T9" fmla="*/ 38 h 123"/>
                  <a:gd name="T10" fmla="*/ 115 w 130"/>
                  <a:gd name="T11" fmla="*/ 39 h 123"/>
                  <a:gd name="T12" fmla="*/ 93 w 130"/>
                  <a:gd name="T13" fmla="*/ 116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5" y="123"/>
                      <a:pt x="26" y="112"/>
                      <a:pt x="16" y="94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0" y="65"/>
                      <a:pt x="10" y="31"/>
                      <a:pt x="37" y="16"/>
                    </a:cubicBezTo>
                    <a:cubicBezTo>
                      <a:pt x="64" y="0"/>
                      <a:pt x="99" y="10"/>
                      <a:pt x="114" y="38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30" y="66"/>
                      <a:pt x="120" y="100"/>
                      <a:pt x="93" y="116"/>
                    </a:cubicBezTo>
                    <a:cubicBezTo>
                      <a:pt x="84" y="120"/>
                      <a:pt x="75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162">
                <a:extLst>
                  <a:ext uri="{FF2B5EF4-FFF2-40B4-BE49-F238E27FC236}">
                    <a16:creationId xmlns:a16="http://schemas.microsoft.com/office/drawing/2014/main" id="{A606CB9E-E9C3-4100-A885-BBDA971AB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528"/>
                <a:ext cx="43" cy="40"/>
              </a:xfrm>
              <a:custGeom>
                <a:avLst/>
                <a:gdLst>
                  <a:gd name="T0" fmla="*/ 78 w 155"/>
                  <a:gd name="T1" fmla="*/ 146 h 146"/>
                  <a:gd name="T2" fmla="*/ 19 w 155"/>
                  <a:gd name="T3" fmla="*/ 111 h 146"/>
                  <a:gd name="T4" fmla="*/ 19 w 155"/>
                  <a:gd name="T5" fmla="*/ 110 h 146"/>
                  <a:gd name="T6" fmla="*/ 45 w 155"/>
                  <a:gd name="T7" fmla="*/ 18 h 146"/>
                  <a:gd name="T8" fmla="*/ 136 w 155"/>
                  <a:gd name="T9" fmla="*/ 44 h 146"/>
                  <a:gd name="T10" fmla="*/ 137 w 155"/>
                  <a:gd name="T11" fmla="*/ 46 h 146"/>
                  <a:gd name="T12" fmla="*/ 111 w 155"/>
                  <a:gd name="T13" fmla="*/ 137 h 146"/>
                  <a:gd name="T14" fmla="*/ 78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8" y="146"/>
                    </a:moveTo>
                    <a:cubicBezTo>
                      <a:pt x="55" y="146"/>
                      <a:pt x="32" y="133"/>
                      <a:pt x="19" y="111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0" y="77"/>
                      <a:pt x="12" y="36"/>
                      <a:pt x="45" y="18"/>
                    </a:cubicBezTo>
                    <a:cubicBezTo>
                      <a:pt x="77" y="0"/>
                      <a:pt x="118" y="12"/>
                      <a:pt x="136" y="44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55" y="78"/>
                      <a:pt x="144" y="119"/>
                      <a:pt x="111" y="137"/>
                    </a:cubicBezTo>
                    <a:cubicBezTo>
                      <a:pt x="100" y="143"/>
                      <a:pt x="89" y="146"/>
                      <a:pt x="78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63">
                <a:extLst>
                  <a:ext uri="{FF2B5EF4-FFF2-40B4-BE49-F238E27FC236}">
                    <a16:creationId xmlns:a16="http://schemas.microsoft.com/office/drawing/2014/main" id="{6DBDDFD6-4826-415C-B003-5B79E017A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1415"/>
                <a:ext cx="32" cy="30"/>
              </a:xfrm>
              <a:custGeom>
                <a:avLst/>
                <a:gdLst>
                  <a:gd name="T0" fmla="*/ 56 w 113"/>
                  <a:gd name="T1" fmla="*/ 107 h 107"/>
                  <a:gd name="T2" fmla="*/ 36 w 113"/>
                  <a:gd name="T3" fmla="*/ 103 h 107"/>
                  <a:gd name="T4" fmla="*/ 11 w 113"/>
                  <a:gd name="T5" fmla="*/ 37 h 107"/>
                  <a:gd name="T6" fmla="*/ 12 w 113"/>
                  <a:gd name="T7" fmla="*/ 36 h 107"/>
                  <a:gd name="T8" fmla="*/ 77 w 113"/>
                  <a:gd name="T9" fmla="*/ 11 h 107"/>
                  <a:gd name="T10" fmla="*/ 102 w 113"/>
                  <a:gd name="T11" fmla="*/ 76 h 107"/>
                  <a:gd name="T12" fmla="*/ 102 w 113"/>
                  <a:gd name="T13" fmla="*/ 77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50" y="107"/>
                      <a:pt x="43" y="105"/>
                      <a:pt x="36" y="103"/>
                    </a:cubicBezTo>
                    <a:cubicBezTo>
                      <a:pt x="12" y="92"/>
                      <a:pt x="0" y="62"/>
                      <a:pt x="11" y="37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23" y="12"/>
                      <a:pt x="52" y="0"/>
                      <a:pt x="77" y="11"/>
                    </a:cubicBezTo>
                    <a:cubicBezTo>
                      <a:pt x="102" y="22"/>
                      <a:pt x="113" y="51"/>
                      <a:pt x="102" y="76"/>
                    </a:cubicBezTo>
                    <a:cubicBezTo>
                      <a:pt x="102" y="77"/>
                      <a:pt x="102" y="77"/>
                      <a:pt x="102" y="77"/>
                    </a:cubicBezTo>
                    <a:cubicBezTo>
                      <a:pt x="93" y="96"/>
                      <a:pt x="75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64">
                <a:extLst>
                  <a:ext uri="{FF2B5EF4-FFF2-40B4-BE49-F238E27FC236}">
                    <a16:creationId xmlns:a16="http://schemas.microsoft.com/office/drawing/2014/main" id="{FB968FA7-4FD2-4D25-BD1C-563977270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314"/>
                <a:ext cx="37" cy="35"/>
              </a:xfrm>
              <a:custGeom>
                <a:avLst/>
                <a:gdLst>
                  <a:gd name="T0" fmla="*/ 68 w 134"/>
                  <a:gd name="T1" fmla="*/ 126 h 126"/>
                  <a:gd name="T2" fmla="*/ 17 w 134"/>
                  <a:gd name="T3" fmla="*/ 96 h 126"/>
                  <a:gd name="T4" fmla="*/ 16 w 134"/>
                  <a:gd name="T5" fmla="*/ 95 h 126"/>
                  <a:gd name="T6" fmla="*/ 39 w 134"/>
                  <a:gd name="T7" fmla="*/ 16 h 126"/>
                  <a:gd name="T8" fmla="*/ 118 w 134"/>
                  <a:gd name="T9" fmla="*/ 39 h 126"/>
                  <a:gd name="T10" fmla="*/ 119 w 134"/>
                  <a:gd name="T11" fmla="*/ 40 h 126"/>
                  <a:gd name="T12" fmla="*/ 96 w 134"/>
                  <a:gd name="T13" fmla="*/ 119 h 126"/>
                  <a:gd name="T14" fmla="*/ 68 w 134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6">
                    <a:moveTo>
                      <a:pt x="68" y="126"/>
                    </a:moveTo>
                    <a:cubicBezTo>
                      <a:pt x="47" y="126"/>
                      <a:pt x="27" y="116"/>
                      <a:pt x="17" y="96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0" y="67"/>
                      <a:pt x="10" y="32"/>
                      <a:pt x="39" y="16"/>
                    </a:cubicBezTo>
                    <a:cubicBezTo>
                      <a:pt x="67" y="0"/>
                      <a:pt x="102" y="10"/>
                      <a:pt x="118" y="39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34" y="68"/>
                      <a:pt x="124" y="103"/>
                      <a:pt x="96" y="119"/>
                    </a:cubicBezTo>
                    <a:cubicBezTo>
                      <a:pt x="87" y="124"/>
                      <a:pt x="77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165">
                <a:extLst>
                  <a:ext uri="{FF2B5EF4-FFF2-40B4-BE49-F238E27FC236}">
                    <a16:creationId xmlns:a16="http://schemas.microsoft.com/office/drawing/2014/main" id="{98E98264-CA27-4B68-8DCE-6D8CF3D16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308"/>
                <a:ext cx="29" cy="28"/>
              </a:xfrm>
              <a:custGeom>
                <a:avLst/>
                <a:gdLst>
                  <a:gd name="T0" fmla="*/ 53 w 107"/>
                  <a:gd name="T1" fmla="*/ 103 h 103"/>
                  <a:gd name="T2" fmla="*/ 19 w 107"/>
                  <a:gd name="T3" fmla="*/ 89 h 103"/>
                  <a:gd name="T4" fmla="*/ 19 w 107"/>
                  <a:gd name="T5" fmla="*/ 20 h 103"/>
                  <a:gd name="T6" fmla="*/ 20 w 107"/>
                  <a:gd name="T7" fmla="*/ 19 h 103"/>
                  <a:gd name="T8" fmla="*/ 88 w 107"/>
                  <a:gd name="T9" fmla="*/ 19 h 103"/>
                  <a:gd name="T10" fmla="*/ 88 w 107"/>
                  <a:gd name="T11" fmla="*/ 88 h 103"/>
                  <a:gd name="T12" fmla="*/ 87 w 107"/>
                  <a:gd name="T13" fmla="*/ 89 h 103"/>
                  <a:gd name="T14" fmla="*/ 53 w 107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3">
                    <a:moveTo>
                      <a:pt x="53" y="103"/>
                    </a:moveTo>
                    <a:cubicBezTo>
                      <a:pt x="41" y="103"/>
                      <a:pt x="28" y="98"/>
                      <a:pt x="19" y="89"/>
                    </a:cubicBezTo>
                    <a:cubicBezTo>
                      <a:pt x="0" y="70"/>
                      <a:pt x="0" y="39"/>
                      <a:pt x="19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39" y="1"/>
                      <a:pt x="69" y="0"/>
                      <a:pt x="88" y="19"/>
                    </a:cubicBezTo>
                    <a:cubicBezTo>
                      <a:pt x="107" y="38"/>
                      <a:pt x="107" y="69"/>
                      <a:pt x="88" y="88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78" y="98"/>
                      <a:pt x="66" y="103"/>
                      <a:pt x="53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66">
                <a:extLst>
                  <a:ext uri="{FF2B5EF4-FFF2-40B4-BE49-F238E27FC236}">
                    <a16:creationId xmlns:a16="http://schemas.microsoft.com/office/drawing/2014/main" id="{CF28CD22-4F19-4F38-B73A-3F5C282BB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224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24 w 106"/>
                  <a:gd name="T3" fmla="*/ 89 h 100"/>
                  <a:gd name="T4" fmla="*/ 23 w 106"/>
                  <a:gd name="T5" fmla="*/ 88 h 100"/>
                  <a:gd name="T6" fmla="*/ 17 w 106"/>
                  <a:gd name="T7" fmla="*/ 22 h 100"/>
                  <a:gd name="T8" fmla="*/ 83 w 106"/>
                  <a:gd name="T9" fmla="*/ 16 h 100"/>
                  <a:gd name="T10" fmla="*/ 83 w 106"/>
                  <a:gd name="T11" fmla="*/ 17 h 100"/>
                  <a:gd name="T12" fmla="*/ 90 w 106"/>
                  <a:gd name="T13" fmla="*/ 83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3" y="100"/>
                      <a:pt x="32" y="96"/>
                      <a:pt x="24" y="89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3" y="72"/>
                      <a:pt x="0" y="42"/>
                      <a:pt x="17" y="22"/>
                    </a:cubicBezTo>
                    <a:cubicBezTo>
                      <a:pt x="33" y="3"/>
                      <a:pt x="63" y="0"/>
                      <a:pt x="83" y="16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103" y="34"/>
                      <a:pt x="106" y="63"/>
                      <a:pt x="90" y="83"/>
                    </a:cubicBezTo>
                    <a:cubicBezTo>
                      <a:pt x="80" y="94"/>
                      <a:pt x="67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167">
                <a:extLst>
                  <a:ext uri="{FF2B5EF4-FFF2-40B4-BE49-F238E27FC236}">
                    <a16:creationId xmlns:a16="http://schemas.microsoft.com/office/drawing/2014/main" id="{38B691D9-69BA-4639-B5F2-40254BDC1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1216"/>
                <a:ext cx="38" cy="37"/>
              </a:xfrm>
              <a:custGeom>
                <a:avLst/>
                <a:gdLst>
                  <a:gd name="T0" fmla="*/ 69 w 139"/>
                  <a:gd name="T1" fmla="*/ 133 h 133"/>
                  <a:gd name="T2" fmla="*/ 24 w 139"/>
                  <a:gd name="T3" fmla="*/ 114 h 133"/>
                  <a:gd name="T4" fmla="*/ 24 w 139"/>
                  <a:gd name="T5" fmla="*/ 26 h 133"/>
                  <a:gd name="T6" fmla="*/ 25 w 139"/>
                  <a:gd name="T7" fmla="*/ 24 h 133"/>
                  <a:gd name="T8" fmla="*/ 114 w 139"/>
                  <a:gd name="T9" fmla="*/ 25 h 133"/>
                  <a:gd name="T10" fmla="*/ 114 w 139"/>
                  <a:gd name="T11" fmla="*/ 113 h 133"/>
                  <a:gd name="T12" fmla="*/ 113 w 139"/>
                  <a:gd name="T13" fmla="*/ 115 h 133"/>
                  <a:gd name="T14" fmla="*/ 69 w 139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3">
                    <a:moveTo>
                      <a:pt x="69" y="133"/>
                    </a:moveTo>
                    <a:cubicBezTo>
                      <a:pt x="53" y="133"/>
                      <a:pt x="36" y="127"/>
                      <a:pt x="24" y="114"/>
                    </a:cubicBezTo>
                    <a:cubicBezTo>
                      <a:pt x="0" y="90"/>
                      <a:pt x="0" y="50"/>
                      <a:pt x="24" y="26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50" y="0"/>
                      <a:pt x="90" y="0"/>
                      <a:pt x="114" y="25"/>
                    </a:cubicBezTo>
                    <a:cubicBezTo>
                      <a:pt x="139" y="49"/>
                      <a:pt x="139" y="89"/>
                      <a:pt x="114" y="113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01" y="127"/>
                      <a:pt x="85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68">
                <a:extLst>
                  <a:ext uri="{FF2B5EF4-FFF2-40B4-BE49-F238E27FC236}">
                    <a16:creationId xmlns:a16="http://schemas.microsoft.com/office/drawing/2014/main" id="{ED2018CF-1166-489A-9AC3-A06E15839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138"/>
                <a:ext cx="43" cy="40"/>
              </a:xfrm>
              <a:custGeom>
                <a:avLst/>
                <a:gdLst>
                  <a:gd name="T0" fmla="*/ 78 w 156"/>
                  <a:gd name="T1" fmla="*/ 147 h 147"/>
                  <a:gd name="T2" fmla="*/ 34 w 156"/>
                  <a:gd name="T3" fmla="*/ 131 h 147"/>
                  <a:gd name="T4" fmla="*/ 33 w 156"/>
                  <a:gd name="T5" fmla="*/ 130 h 147"/>
                  <a:gd name="T6" fmla="*/ 24 w 156"/>
                  <a:gd name="T7" fmla="*/ 33 h 147"/>
                  <a:gd name="T8" fmla="*/ 121 w 156"/>
                  <a:gd name="T9" fmla="*/ 24 h 147"/>
                  <a:gd name="T10" fmla="*/ 122 w 156"/>
                  <a:gd name="T11" fmla="*/ 25 h 147"/>
                  <a:gd name="T12" fmla="*/ 131 w 156"/>
                  <a:gd name="T13" fmla="*/ 122 h 147"/>
                  <a:gd name="T14" fmla="*/ 78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8" y="147"/>
                    </a:moveTo>
                    <a:cubicBezTo>
                      <a:pt x="63" y="147"/>
                      <a:pt x="47" y="142"/>
                      <a:pt x="34" y="131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4" y="106"/>
                      <a:pt x="0" y="62"/>
                      <a:pt x="24" y="33"/>
                    </a:cubicBezTo>
                    <a:cubicBezTo>
                      <a:pt x="49" y="4"/>
                      <a:pt x="92" y="0"/>
                      <a:pt x="121" y="24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52" y="50"/>
                      <a:pt x="156" y="93"/>
                      <a:pt x="131" y="122"/>
                    </a:cubicBezTo>
                    <a:cubicBezTo>
                      <a:pt x="118" y="139"/>
                      <a:pt x="98" y="147"/>
                      <a:pt x="78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169">
                <a:extLst>
                  <a:ext uri="{FF2B5EF4-FFF2-40B4-BE49-F238E27FC236}">
                    <a16:creationId xmlns:a16="http://schemas.microsoft.com/office/drawing/2014/main" id="{2B9883E5-AD16-4918-BE37-30FEDD7D1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1132"/>
                <a:ext cx="31" cy="30"/>
              </a:xfrm>
              <a:custGeom>
                <a:avLst/>
                <a:gdLst>
                  <a:gd name="T0" fmla="*/ 57 w 115"/>
                  <a:gd name="T1" fmla="*/ 109 h 109"/>
                  <a:gd name="T2" fmla="*/ 21 w 115"/>
                  <a:gd name="T3" fmla="*/ 94 h 109"/>
                  <a:gd name="T4" fmla="*/ 21 w 115"/>
                  <a:gd name="T5" fmla="*/ 21 h 109"/>
                  <a:gd name="T6" fmla="*/ 22 w 115"/>
                  <a:gd name="T7" fmla="*/ 20 h 109"/>
                  <a:gd name="T8" fmla="*/ 95 w 115"/>
                  <a:gd name="T9" fmla="*/ 20 h 109"/>
                  <a:gd name="T10" fmla="*/ 95 w 115"/>
                  <a:gd name="T11" fmla="*/ 93 h 109"/>
                  <a:gd name="T12" fmla="*/ 94 w 115"/>
                  <a:gd name="T13" fmla="*/ 94 h 109"/>
                  <a:gd name="T14" fmla="*/ 57 w 115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5" h="109">
                    <a:moveTo>
                      <a:pt x="57" y="109"/>
                    </a:moveTo>
                    <a:cubicBezTo>
                      <a:pt x="44" y="109"/>
                      <a:pt x="31" y="104"/>
                      <a:pt x="21" y="94"/>
                    </a:cubicBezTo>
                    <a:cubicBezTo>
                      <a:pt x="1" y="74"/>
                      <a:pt x="0" y="41"/>
                      <a:pt x="21" y="21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0"/>
                      <a:pt x="75" y="0"/>
                      <a:pt x="95" y="20"/>
                    </a:cubicBezTo>
                    <a:cubicBezTo>
                      <a:pt x="115" y="40"/>
                      <a:pt x="115" y="73"/>
                      <a:pt x="95" y="93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84" y="104"/>
                      <a:pt x="7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70">
                <a:extLst>
                  <a:ext uri="{FF2B5EF4-FFF2-40B4-BE49-F238E27FC236}">
                    <a16:creationId xmlns:a16="http://schemas.microsoft.com/office/drawing/2014/main" id="{9EDB2559-9696-4A1D-9484-6F6AEE9FC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1059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18 w 181"/>
                  <a:gd name="T3" fmla="*/ 123 h 170"/>
                  <a:gd name="T4" fmla="*/ 58 w 181"/>
                  <a:gd name="T5" fmla="*/ 19 h 170"/>
                  <a:gd name="T6" fmla="*/ 60 w 181"/>
                  <a:gd name="T7" fmla="*/ 18 h 170"/>
                  <a:gd name="T8" fmla="*/ 164 w 181"/>
                  <a:gd name="T9" fmla="*/ 58 h 170"/>
                  <a:gd name="T10" fmla="*/ 123 w 181"/>
                  <a:gd name="T11" fmla="*/ 162 h 170"/>
                  <a:gd name="T12" fmla="*/ 122 w 181"/>
                  <a:gd name="T13" fmla="*/ 16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0" y="170"/>
                      <a:pt x="31" y="152"/>
                      <a:pt x="18" y="123"/>
                    </a:cubicBezTo>
                    <a:cubicBezTo>
                      <a:pt x="0" y="83"/>
                      <a:pt x="18" y="36"/>
                      <a:pt x="58" y="19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99" y="0"/>
                      <a:pt x="146" y="18"/>
                      <a:pt x="164" y="58"/>
                    </a:cubicBezTo>
                    <a:cubicBezTo>
                      <a:pt x="181" y="98"/>
                      <a:pt x="163" y="145"/>
                      <a:pt x="123" y="162"/>
                    </a:cubicBezTo>
                    <a:cubicBezTo>
                      <a:pt x="122" y="163"/>
                      <a:pt x="122" y="163"/>
                      <a:pt x="122" y="163"/>
                    </a:cubicBezTo>
                    <a:cubicBezTo>
                      <a:pt x="111" y="168"/>
                      <a:pt x="101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171">
                <a:extLst>
                  <a:ext uri="{FF2B5EF4-FFF2-40B4-BE49-F238E27FC236}">
                    <a16:creationId xmlns:a16="http://schemas.microsoft.com/office/drawing/2014/main" id="{306858DA-56D1-44B7-9994-52DA42AE6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1055"/>
                <a:ext cx="50" cy="48"/>
              </a:xfrm>
              <a:custGeom>
                <a:avLst/>
                <a:gdLst>
                  <a:gd name="T0" fmla="*/ 92 w 182"/>
                  <a:gd name="T1" fmla="*/ 172 h 172"/>
                  <a:gd name="T2" fmla="*/ 41 w 182"/>
                  <a:gd name="T3" fmla="*/ 153 h 172"/>
                  <a:gd name="T4" fmla="*/ 39 w 182"/>
                  <a:gd name="T5" fmla="*/ 152 h 172"/>
                  <a:gd name="T6" fmla="*/ 29 w 182"/>
                  <a:gd name="T7" fmla="*/ 39 h 172"/>
                  <a:gd name="T8" fmla="*/ 142 w 182"/>
                  <a:gd name="T9" fmla="*/ 28 h 172"/>
                  <a:gd name="T10" fmla="*/ 143 w 182"/>
                  <a:gd name="T11" fmla="*/ 29 h 172"/>
                  <a:gd name="T12" fmla="*/ 154 w 182"/>
                  <a:gd name="T13" fmla="*/ 143 h 172"/>
                  <a:gd name="T14" fmla="*/ 92 w 182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172">
                    <a:moveTo>
                      <a:pt x="92" y="172"/>
                    </a:moveTo>
                    <a:cubicBezTo>
                      <a:pt x="74" y="172"/>
                      <a:pt x="56" y="166"/>
                      <a:pt x="41" y="153"/>
                    </a:cubicBezTo>
                    <a:cubicBezTo>
                      <a:pt x="39" y="152"/>
                      <a:pt x="39" y="152"/>
                      <a:pt x="39" y="152"/>
                    </a:cubicBezTo>
                    <a:cubicBezTo>
                      <a:pt x="5" y="124"/>
                      <a:pt x="0" y="73"/>
                      <a:pt x="29" y="39"/>
                    </a:cubicBezTo>
                    <a:cubicBezTo>
                      <a:pt x="57" y="4"/>
                      <a:pt x="108" y="0"/>
                      <a:pt x="142" y="28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78" y="58"/>
                      <a:pt x="182" y="108"/>
                      <a:pt x="154" y="143"/>
                    </a:cubicBezTo>
                    <a:cubicBezTo>
                      <a:pt x="138" y="162"/>
                      <a:pt x="115" y="172"/>
                      <a:pt x="92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72">
                <a:extLst>
                  <a:ext uri="{FF2B5EF4-FFF2-40B4-BE49-F238E27FC236}">
                    <a16:creationId xmlns:a16="http://schemas.microsoft.com/office/drawing/2014/main" id="{3C7219E0-B001-4E61-94ED-6C60C4325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019"/>
                <a:ext cx="39" cy="37"/>
              </a:xfrm>
              <a:custGeom>
                <a:avLst/>
                <a:gdLst>
                  <a:gd name="T0" fmla="*/ 70 w 140"/>
                  <a:gd name="T1" fmla="*/ 132 h 132"/>
                  <a:gd name="T2" fmla="*/ 51 w 140"/>
                  <a:gd name="T3" fmla="*/ 128 h 132"/>
                  <a:gd name="T4" fmla="*/ 50 w 140"/>
                  <a:gd name="T5" fmla="*/ 128 h 132"/>
                  <a:gd name="T6" fmla="*/ 11 w 140"/>
                  <a:gd name="T7" fmla="*/ 50 h 132"/>
                  <a:gd name="T8" fmla="*/ 89 w 140"/>
                  <a:gd name="T9" fmla="*/ 11 h 132"/>
                  <a:gd name="T10" fmla="*/ 90 w 140"/>
                  <a:gd name="T11" fmla="*/ 11 h 132"/>
                  <a:gd name="T12" fmla="*/ 129 w 140"/>
                  <a:gd name="T13" fmla="*/ 89 h 132"/>
                  <a:gd name="T14" fmla="*/ 70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0" y="132"/>
                    </a:moveTo>
                    <a:cubicBezTo>
                      <a:pt x="64" y="132"/>
                      <a:pt x="57" y="131"/>
                      <a:pt x="51" y="128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17" y="117"/>
                      <a:pt x="0" y="82"/>
                      <a:pt x="11" y="50"/>
                    </a:cubicBezTo>
                    <a:cubicBezTo>
                      <a:pt x="21" y="18"/>
                      <a:pt x="56" y="0"/>
                      <a:pt x="89" y="11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122" y="22"/>
                      <a:pt x="140" y="57"/>
                      <a:pt x="129" y="89"/>
                    </a:cubicBezTo>
                    <a:cubicBezTo>
                      <a:pt x="120" y="115"/>
                      <a:pt x="9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173">
                <a:extLst>
                  <a:ext uri="{FF2B5EF4-FFF2-40B4-BE49-F238E27FC236}">
                    <a16:creationId xmlns:a16="http://schemas.microsoft.com/office/drawing/2014/main" id="{9AAF0283-4FA9-4A45-A4D8-5280E636D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1019"/>
                <a:ext cx="31" cy="29"/>
              </a:xfrm>
              <a:custGeom>
                <a:avLst/>
                <a:gdLst>
                  <a:gd name="T0" fmla="*/ 56 w 112"/>
                  <a:gd name="T1" fmla="*/ 105 h 105"/>
                  <a:gd name="T2" fmla="*/ 11 w 112"/>
                  <a:gd name="T3" fmla="*/ 76 h 105"/>
                  <a:gd name="T4" fmla="*/ 36 w 112"/>
                  <a:gd name="T5" fmla="*/ 11 h 105"/>
                  <a:gd name="T6" fmla="*/ 37 w 112"/>
                  <a:gd name="T7" fmla="*/ 11 h 105"/>
                  <a:gd name="T8" fmla="*/ 101 w 112"/>
                  <a:gd name="T9" fmla="*/ 36 h 105"/>
                  <a:gd name="T10" fmla="*/ 76 w 112"/>
                  <a:gd name="T11" fmla="*/ 100 h 105"/>
                  <a:gd name="T12" fmla="*/ 75 w 112"/>
                  <a:gd name="T13" fmla="*/ 101 h 105"/>
                  <a:gd name="T14" fmla="*/ 56 w 112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05">
                    <a:moveTo>
                      <a:pt x="56" y="105"/>
                    </a:moveTo>
                    <a:cubicBezTo>
                      <a:pt x="37" y="105"/>
                      <a:pt x="19" y="94"/>
                      <a:pt x="11" y="76"/>
                    </a:cubicBezTo>
                    <a:cubicBezTo>
                      <a:pt x="0" y="51"/>
                      <a:pt x="11" y="22"/>
                      <a:pt x="36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62" y="0"/>
                      <a:pt x="90" y="11"/>
                      <a:pt x="101" y="36"/>
                    </a:cubicBezTo>
                    <a:cubicBezTo>
                      <a:pt x="112" y="61"/>
                      <a:pt x="101" y="89"/>
                      <a:pt x="76" y="100"/>
                    </a:cubicBezTo>
                    <a:cubicBezTo>
                      <a:pt x="75" y="101"/>
                      <a:pt x="75" y="101"/>
                      <a:pt x="75" y="101"/>
                    </a:cubicBezTo>
                    <a:cubicBezTo>
                      <a:pt x="69" y="103"/>
                      <a:pt x="62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174">
                <a:extLst>
                  <a:ext uri="{FF2B5EF4-FFF2-40B4-BE49-F238E27FC236}">
                    <a16:creationId xmlns:a16="http://schemas.microsoft.com/office/drawing/2014/main" id="{7343ECB3-4F97-4FB4-AA55-FEE39A7C1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980"/>
                <a:ext cx="38" cy="36"/>
              </a:xfrm>
              <a:custGeom>
                <a:avLst/>
                <a:gdLst>
                  <a:gd name="T0" fmla="*/ 69 w 137"/>
                  <a:gd name="T1" fmla="*/ 128 h 128"/>
                  <a:gd name="T2" fmla="*/ 50 w 137"/>
                  <a:gd name="T3" fmla="*/ 124 h 128"/>
                  <a:gd name="T4" fmla="*/ 49 w 137"/>
                  <a:gd name="T5" fmla="*/ 124 h 128"/>
                  <a:gd name="T6" fmla="*/ 11 w 137"/>
                  <a:gd name="T7" fmla="*/ 48 h 128"/>
                  <a:gd name="T8" fmla="*/ 87 w 137"/>
                  <a:gd name="T9" fmla="*/ 10 h 128"/>
                  <a:gd name="T10" fmla="*/ 88 w 137"/>
                  <a:gd name="T11" fmla="*/ 11 h 128"/>
                  <a:gd name="T12" fmla="*/ 126 w 137"/>
                  <a:gd name="T13" fmla="*/ 87 h 128"/>
                  <a:gd name="T14" fmla="*/ 69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9" y="128"/>
                    </a:moveTo>
                    <a:cubicBezTo>
                      <a:pt x="63" y="128"/>
                      <a:pt x="56" y="127"/>
                      <a:pt x="50" y="124"/>
                    </a:cubicBezTo>
                    <a:cubicBezTo>
                      <a:pt x="49" y="124"/>
                      <a:pt x="49" y="124"/>
                      <a:pt x="49" y="124"/>
                    </a:cubicBezTo>
                    <a:cubicBezTo>
                      <a:pt x="17" y="113"/>
                      <a:pt x="0" y="79"/>
                      <a:pt x="11" y="48"/>
                    </a:cubicBezTo>
                    <a:cubicBezTo>
                      <a:pt x="21" y="17"/>
                      <a:pt x="55" y="0"/>
                      <a:pt x="87" y="10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120" y="21"/>
                      <a:pt x="137" y="55"/>
                      <a:pt x="126" y="87"/>
                    </a:cubicBezTo>
                    <a:cubicBezTo>
                      <a:pt x="117" y="112"/>
                      <a:pt x="94" y="128"/>
                      <a:pt x="69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75">
                <a:extLst>
                  <a:ext uri="{FF2B5EF4-FFF2-40B4-BE49-F238E27FC236}">
                    <a16:creationId xmlns:a16="http://schemas.microsoft.com/office/drawing/2014/main" id="{1A255BCF-0BD4-4BE0-817F-BEC637CC6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975"/>
                <a:ext cx="29" cy="29"/>
              </a:xfrm>
              <a:custGeom>
                <a:avLst/>
                <a:gdLst>
                  <a:gd name="T0" fmla="*/ 53 w 107"/>
                  <a:gd name="T1" fmla="*/ 105 h 105"/>
                  <a:gd name="T2" fmla="*/ 1 w 107"/>
                  <a:gd name="T3" fmla="*/ 55 h 105"/>
                  <a:gd name="T4" fmla="*/ 50 w 107"/>
                  <a:gd name="T5" fmla="*/ 1 h 105"/>
                  <a:gd name="T6" fmla="*/ 51 w 107"/>
                  <a:gd name="T7" fmla="*/ 1 h 105"/>
                  <a:gd name="T8" fmla="*/ 106 w 107"/>
                  <a:gd name="T9" fmla="*/ 51 h 105"/>
                  <a:gd name="T10" fmla="*/ 56 w 107"/>
                  <a:gd name="T11" fmla="*/ 105 h 105"/>
                  <a:gd name="T12" fmla="*/ 55 w 107"/>
                  <a:gd name="T13" fmla="*/ 105 h 105"/>
                  <a:gd name="T14" fmla="*/ 53 w 107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5">
                    <a:moveTo>
                      <a:pt x="53" y="105"/>
                    </a:moveTo>
                    <a:cubicBezTo>
                      <a:pt x="25" y="105"/>
                      <a:pt x="2" y="83"/>
                      <a:pt x="1" y="55"/>
                    </a:cubicBezTo>
                    <a:cubicBezTo>
                      <a:pt x="0" y="27"/>
                      <a:pt x="22" y="3"/>
                      <a:pt x="50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80" y="0"/>
                      <a:pt x="104" y="22"/>
                      <a:pt x="106" y="51"/>
                    </a:cubicBezTo>
                    <a:cubicBezTo>
                      <a:pt x="107" y="79"/>
                      <a:pt x="85" y="103"/>
                      <a:pt x="56" y="105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4" y="105"/>
                      <a:pt x="53" y="105"/>
                      <a:pt x="53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176">
                <a:extLst>
                  <a:ext uri="{FF2B5EF4-FFF2-40B4-BE49-F238E27FC236}">
                    <a16:creationId xmlns:a16="http://schemas.microsoft.com/office/drawing/2014/main" id="{30840A82-2259-4D6B-A27B-8C576702F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963"/>
                <a:ext cx="42" cy="41"/>
              </a:xfrm>
              <a:custGeom>
                <a:avLst/>
                <a:gdLst>
                  <a:gd name="T0" fmla="*/ 75 w 151"/>
                  <a:gd name="T1" fmla="*/ 147 h 147"/>
                  <a:gd name="T2" fmla="*/ 2 w 151"/>
                  <a:gd name="T3" fmla="*/ 78 h 147"/>
                  <a:gd name="T4" fmla="*/ 71 w 151"/>
                  <a:gd name="T5" fmla="*/ 2 h 147"/>
                  <a:gd name="T6" fmla="*/ 73 w 151"/>
                  <a:gd name="T7" fmla="*/ 2 h 147"/>
                  <a:gd name="T8" fmla="*/ 149 w 151"/>
                  <a:gd name="T9" fmla="*/ 71 h 147"/>
                  <a:gd name="T10" fmla="*/ 80 w 151"/>
                  <a:gd name="T11" fmla="*/ 147 h 147"/>
                  <a:gd name="T12" fmla="*/ 78 w 151"/>
                  <a:gd name="T13" fmla="*/ 147 h 147"/>
                  <a:gd name="T14" fmla="*/ 75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5" y="147"/>
                    </a:moveTo>
                    <a:cubicBezTo>
                      <a:pt x="36" y="147"/>
                      <a:pt x="4" y="117"/>
                      <a:pt x="2" y="78"/>
                    </a:cubicBezTo>
                    <a:cubicBezTo>
                      <a:pt x="0" y="38"/>
                      <a:pt x="31" y="4"/>
                      <a:pt x="71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113" y="0"/>
                      <a:pt x="147" y="31"/>
                      <a:pt x="149" y="71"/>
                    </a:cubicBezTo>
                    <a:cubicBezTo>
                      <a:pt x="151" y="111"/>
                      <a:pt x="120" y="145"/>
                      <a:pt x="80" y="147"/>
                    </a:cubicBezTo>
                    <a:cubicBezTo>
                      <a:pt x="78" y="147"/>
                      <a:pt x="78" y="147"/>
                      <a:pt x="78" y="147"/>
                    </a:cubicBezTo>
                    <a:cubicBezTo>
                      <a:pt x="77" y="147"/>
                      <a:pt x="76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77">
                <a:extLst>
                  <a:ext uri="{FF2B5EF4-FFF2-40B4-BE49-F238E27FC236}">
                    <a16:creationId xmlns:a16="http://schemas.microsoft.com/office/drawing/2014/main" id="{35266D15-48AF-46BD-AFEB-4689BAD6C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965"/>
                <a:ext cx="27" cy="27"/>
              </a:xfrm>
              <a:custGeom>
                <a:avLst/>
                <a:gdLst>
                  <a:gd name="T0" fmla="*/ 49 w 99"/>
                  <a:gd name="T1" fmla="*/ 96 h 96"/>
                  <a:gd name="T2" fmla="*/ 1 w 99"/>
                  <a:gd name="T3" fmla="*/ 50 h 96"/>
                  <a:gd name="T4" fmla="*/ 47 w 99"/>
                  <a:gd name="T5" fmla="*/ 0 h 96"/>
                  <a:gd name="T6" fmla="*/ 48 w 99"/>
                  <a:gd name="T7" fmla="*/ 0 h 96"/>
                  <a:gd name="T8" fmla="*/ 50 w 99"/>
                  <a:gd name="T9" fmla="*/ 0 h 96"/>
                  <a:gd name="T10" fmla="*/ 98 w 99"/>
                  <a:gd name="T11" fmla="*/ 46 h 96"/>
                  <a:gd name="T12" fmla="*/ 52 w 99"/>
                  <a:gd name="T13" fmla="*/ 96 h 96"/>
                  <a:gd name="T14" fmla="*/ 51 w 99"/>
                  <a:gd name="T15" fmla="*/ 96 h 96"/>
                  <a:gd name="T16" fmla="*/ 49 w 99"/>
                  <a:gd name="T17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96">
                    <a:moveTo>
                      <a:pt x="49" y="96"/>
                    </a:moveTo>
                    <a:cubicBezTo>
                      <a:pt x="24" y="96"/>
                      <a:pt x="2" y="76"/>
                      <a:pt x="1" y="50"/>
                    </a:cubicBezTo>
                    <a:cubicBezTo>
                      <a:pt x="0" y="24"/>
                      <a:pt x="20" y="1"/>
                      <a:pt x="47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0"/>
                      <a:pt x="49" y="0"/>
                      <a:pt x="50" y="0"/>
                    </a:cubicBezTo>
                    <a:cubicBezTo>
                      <a:pt x="76" y="0"/>
                      <a:pt x="97" y="20"/>
                      <a:pt x="98" y="46"/>
                    </a:cubicBezTo>
                    <a:cubicBezTo>
                      <a:pt x="99" y="72"/>
                      <a:pt x="79" y="95"/>
                      <a:pt x="52" y="96"/>
                    </a:cubicBezTo>
                    <a:cubicBezTo>
                      <a:pt x="51" y="96"/>
                      <a:pt x="51" y="96"/>
                      <a:pt x="51" y="96"/>
                    </a:cubicBezTo>
                    <a:cubicBezTo>
                      <a:pt x="50" y="96"/>
                      <a:pt x="50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78">
                <a:extLst>
                  <a:ext uri="{FF2B5EF4-FFF2-40B4-BE49-F238E27FC236}">
                    <a16:creationId xmlns:a16="http://schemas.microsoft.com/office/drawing/2014/main" id="{2021E60A-A394-40E7-BAAA-9C10C080E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2684"/>
                <a:ext cx="43" cy="41"/>
              </a:xfrm>
              <a:custGeom>
                <a:avLst/>
                <a:gdLst>
                  <a:gd name="T0" fmla="*/ 76 w 154"/>
                  <a:gd name="T1" fmla="*/ 151 h 151"/>
                  <a:gd name="T2" fmla="*/ 0 w 154"/>
                  <a:gd name="T3" fmla="*/ 77 h 151"/>
                  <a:gd name="T4" fmla="*/ 75 w 154"/>
                  <a:gd name="T5" fmla="*/ 0 h 151"/>
                  <a:gd name="T6" fmla="*/ 76 w 154"/>
                  <a:gd name="T7" fmla="*/ 0 h 151"/>
                  <a:gd name="T8" fmla="*/ 78 w 154"/>
                  <a:gd name="T9" fmla="*/ 0 h 151"/>
                  <a:gd name="T10" fmla="*/ 153 w 154"/>
                  <a:gd name="T11" fmla="*/ 75 h 151"/>
                  <a:gd name="T12" fmla="*/ 79 w 154"/>
                  <a:gd name="T13" fmla="*/ 151 h 151"/>
                  <a:gd name="T14" fmla="*/ 77 w 154"/>
                  <a:gd name="T15" fmla="*/ 151 h 151"/>
                  <a:gd name="T16" fmla="*/ 76 w 154"/>
                  <a:gd name="T1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4" h="151">
                    <a:moveTo>
                      <a:pt x="76" y="151"/>
                    </a:moveTo>
                    <a:cubicBezTo>
                      <a:pt x="35" y="151"/>
                      <a:pt x="1" y="118"/>
                      <a:pt x="0" y="77"/>
                    </a:cubicBezTo>
                    <a:cubicBezTo>
                      <a:pt x="0" y="35"/>
                      <a:pt x="33" y="1"/>
                      <a:pt x="75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7" y="0"/>
                      <a:pt x="77" y="0"/>
                      <a:pt x="78" y="0"/>
                    </a:cubicBezTo>
                    <a:cubicBezTo>
                      <a:pt x="119" y="0"/>
                      <a:pt x="152" y="33"/>
                      <a:pt x="153" y="75"/>
                    </a:cubicBezTo>
                    <a:cubicBezTo>
                      <a:pt x="154" y="116"/>
                      <a:pt x="120" y="151"/>
                      <a:pt x="79" y="151"/>
                    </a:cubicBezTo>
                    <a:cubicBezTo>
                      <a:pt x="77" y="151"/>
                      <a:pt x="77" y="151"/>
                      <a:pt x="77" y="151"/>
                    </a:cubicBezTo>
                    <a:cubicBezTo>
                      <a:pt x="77" y="151"/>
                      <a:pt x="76" y="151"/>
                      <a:pt x="76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79">
                <a:extLst>
                  <a:ext uri="{FF2B5EF4-FFF2-40B4-BE49-F238E27FC236}">
                    <a16:creationId xmlns:a16="http://schemas.microsoft.com/office/drawing/2014/main" id="{C779C6D1-979B-4205-9454-9AFB355E4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2683"/>
                <a:ext cx="39" cy="39"/>
              </a:xfrm>
              <a:custGeom>
                <a:avLst/>
                <a:gdLst>
                  <a:gd name="T0" fmla="*/ 71 w 144"/>
                  <a:gd name="T1" fmla="*/ 141 h 141"/>
                  <a:gd name="T2" fmla="*/ 1 w 144"/>
                  <a:gd name="T3" fmla="*/ 72 h 141"/>
                  <a:gd name="T4" fmla="*/ 70 w 144"/>
                  <a:gd name="T5" fmla="*/ 0 h 141"/>
                  <a:gd name="T6" fmla="*/ 72 w 144"/>
                  <a:gd name="T7" fmla="*/ 0 h 141"/>
                  <a:gd name="T8" fmla="*/ 143 w 144"/>
                  <a:gd name="T9" fmla="*/ 70 h 141"/>
                  <a:gd name="T10" fmla="*/ 74 w 144"/>
                  <a:gd name="T11" fmla="*/ 141 h 141"/>
                  <a:gd name="T12" fmla="*/ 72 w 144"/>
                  <a:gd name="T13" fmla="*/ 141 h 141"/>
                  <a:gd name="T14" fmla="*/ 71 w 144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1">
                    <a:moveTo>
                      <a:pt x="71" y="141"/>
                    </a:moveTo>
                    <a:cubicBezTo>
                      <a:pt x="33" y="141"/>
                      <a:pt x="1" y="110"/>
                      <a:pt x="1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4" y="108"/>
                      <a:pt x="113" y="140"/>
                      <a:pt x="74" y="141"/>
                    </a:cubicBezTo>
                    <a:cubicBezTo>
                      <a:pt x="72" y="141"/>
                      <a:pt x="72" y="141"/>
                      <a:pt x="72" y="141"/>
                    </a:cubicBezTo>
                    <a:cubicBezTo>
                      <a:pt x="72" y="141"/>
                      <a:pt x="71" y="141"/>
                      <a:pt x="71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80">
                <a:extLst>
                  <a:ext uri="{FF2B5EF4-FFF2-40B4-BE49-F238E27FC236}">
                    <a16:creationId xmlns:a16="http://schemas.microsoft.com/office/drawing/2014/main" id="{C86C444D-F58C-41EB-970A-F3D2378B4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668"/>
                <a:ext cx="49" cy="46"/>
              </a:xfrm>
              <a:custGeom>
                <a:avLst/>
                <a:gdLst>
                  <a:gd name="T0" fmla="*/ 90 w 179"/>
                  <a:gd name="T1" fmla="*/ 167 h 167"/>
                  <a:gd name="T2" fmla="*/ 63 w 179"/>
                  <a:gd name="T3" fmla="*/ 162 h 167"/>
                  <a:gd name="T4" fmla="*/ 61 w 179"/>
                  <a:gd name="T5" fmla="*/ 162 h 167"/>
                  <a:gd name="T6" fmla="*/ 15 w 179"/>
                  <a:gd name="T7" fmla="*/ 61 h 167"/>
                  <a:gd name="T8" fmla="*/ 116 w 179"/>
                  <a:gd name="T9" fmla="*/ 15 h 167"/>
                  <a:gd name="T10" fmla="*/ 117 w 179"/>
                  <a:gd name="T11" fmla="*/ 15 h 167"/>
                  <a:gd name="T12" fmla="*/ 164 w 179"/>
                  <a:gd name="T13" fmla="*/ 116 h 167"/>
                  <a:gd name="T14" fmla="*/ 90 w 179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7">
                    <a:moveTo>
                      <a:pt x="90" y="167"/>
                    </a:moveTo>
                    <a:cubicBezTo>
                      <a:pt x="81" y="167"/>
                      <a:pt x="72" y="166"/>
                      <a:pt x="63" y="162"/>
                    </a:cubicBezTo>
                    <a:cubicBezTo>
                      <a:pt x="61" y="162"/>
                      <a:pt x="61" y="162"/>
                      <a:pt x="61" y="162"/>
                    </a:cubicBezTo>
                    <a:cubicBezTo>
                      <a:pt x="21" y="147"/>
                      <a:pt x="0" y="102"/>
                      <a:pt x="15" y="61"/>
                    </a:cubicBezTo>
                    <a:cubicBezTo>
                      <a:pt x="30" y="20"/>
                      <a:pt x="75" y="0"/>
                      <a:pt x="116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58" y="30"/>
                      <a:pt x="179" y="75"/>
                      <a:pt x="164" y="116"/>
                    </a:cubicBezTo>
                    <a:cubicBezTo>
                      <a:pt x="152" y="148"/>
                      <a:pt x="122" y="167"/>
                      <a:pt x="90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81">
                <a:extLst>
                  <a:ext uri="{FF2B5EF4-FFF2-40B4-BE49-F238E27FC236}">
                    <a16:creationId xmlns:a16="http://schemas.microsoft.com/office/drawing/2014/main" id="{237CF1FA-E841-4C9E-9E1F-753F7238C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674"/>
                <a:ext cx="36" cy="35"/>
              </a:xfrm>
              <a:custGeom>
                <a:avLst/>
                <a:gdLst>
                  <a:gd name="T0" fmla="*/ 65 w 132"/>
                  <a:gd name="T1" fmla="*/ 124 h 124"/>
                  <a:gd name="T2" fmla="*/ 12 w 132"/>
                  <a:gd name="T3" fmla="*/ 88 h 124"/>
                  <a:gd name="T4" fmla="*/ 44 w 132"/>
                  <a:gd name="T5" fmla="*/ 12 h 124"/>
                  <a:gd name="T6" fmla="*/ 45 w 132"/>
                  <a:gd name="T7" fmla="*/ 12 h 124"/>
                  <a:gd name="T8" fmla="*/ 120 w 132"/>
                  <a:gd name="T9" fmla="*/ 44 h 124"/>
                  <a:gd name="T10" fmla="*/ 88 w 132"/>
                  <a:gd name="T11" fmla="*/ 119 h 124"/>
                  <a:gd name="T12" fmla="*/ 87 w 132"/>
                  <a:gd name="T13" fmla="*/ 119 h 124"/>
                  <a:gd name="T14" fmla="*/ 65 w 132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4">
                    <a:moveTo>
                      <a:pt x="65" y="124"/>
                    </a:moveTo>
                    <a:cubicBezTo>
                      <a:pt x="43" y="124"/>
                      <a:pt x="21" y="110"/>
                      <a:pt x="12" y="88"/>
                    </a:cubicBezTo>
                    <a:cubicBezTo>
                      <a:pt x="0" y="58"/>
                      <a:pt x="14" y="24"/>
                      <a:pt x="44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75" y="0"/>
                      <a:pt x="108" y="14"/>
                      <a:pt x="120" y="44"/>
                    </a:cubicBezTo>
                    <a:cubicBezTo>
                      <a:pt x="132" y="73"/>
                      <a:pt x="118" y="107"/>
                      <a:pt x="88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0" y="122"/>
                      <a:pt x="73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82">
                <a:extLst>
                  <a:ext uri="{FF2B5EF4-FFF2-40B4-BE49-F238E27FC236}">
                    <a16:creationId xmlns:a16="http://schemas.microsoft.com/office/drawing/2014/main" id="{09460C6C-AD89-4158-9CF6-9D158FCA2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621"/>
                <a:ext cx="54" cy="50"/>
              </a:xfrm>
              <a:custGeom>
                <a:avLst/>
                <a:gdLst>
                  <a:gd name="T0" fmla="*/ 98 w 194"/>
                  <a:gd name="T1" fmla="*/ 181 h 181"/>
                  <a:gd name="T2" fmla="*/ 69 w 194"/>
                  <a:gd name="T3" fmla="*/ 176 h 181"/>
                  <a:gd name="T4" fmla="*/ 67 w 194"/>
                  <a:gd name="T5" fmla="*/ 175 h 181"/>
                  <a:gd name="T6" fmla="*/ 17 w 194"/>
                  <a:gd name="T7" fmla="*/ 66 h 181"/>
                  <a:gd name="T8" fmla="*/ 126 w 194"/>
                  <a:gd name="T9" fmla="*/ 16 h 181"/>
                  <a:gd name="T10" fmla="*/ 128 w 194"/>
                  <a:gd name="T11" fmla="*/ 17 h 181"/>
                  <a:gd name="T12" fmla="*/ 178 w 194"/>
                  <a:gd name="T13" fmla="*/ 126 h 181"/>
                  <a:gd name="T14" fmla="*/ 98 w 194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181">
                    <a:moveTo>
                      <a:pt x="98" y="181"/>
                    </a:moveTo>
                    <a:cubicBezTo>
                      <a:pt x="88" y="181"/>
                      <a:pt x="78" y="180"/>
                      <a:pt x="69" y="176"/>
                    </a:cubicBezTo>
                    <a:cubicBezTo>
                      <a:pt x="67" y="175"/>
                      <a:pt x="67" y="175"/>
                      <a:pt x="67" y="175"/>
                    </a:cubicBezTo>
                    <a:cubicBezTo>
                      <a:pt x="23" y="159"/>
                      <a:pt x="0" y="110"/>
                      <a:pt x="17" y="66"/>
                    </a:cubicBezTo>
                    <a:cubicBezTo>
                      <a:pt x="33" y="22"/>
                      <a:pt x="82" y="0"/>
                      <a:pt x="126" y="16"/>
                    </a:cubicBezTo>
                    <a:cubicBezTo>
                      <a:pt x="128" y="17"/>
                      <a:pt x="128" y="17"/>
                      <a:pt x="128" y="17"/>
                    </a:cubicBezTo>
                    <a:cubicBezTo>
                      <a:pt x="172" y="33"/>
                      <a:pt x="194" y="82"/>
                      <a:pt x="178" y="126"/>
                    </a:cubicBezTo>
                    <a:cubicBezTo>
                      <a:pt x="165" y="160"/>
                      <a:pt x="133" y="181"/>
                      <a:pt x="98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183">
                <a:extLst>
                  <a:ext uri="{FF2B5EF4-FFF2-40B4-BE49-F238E27FC236}">
                    <a16:creationId xmlns:a16="http://schemas.microsoft.com/office/drawing/2014/main" id="{E7F2CB52-C5D8-462A-90DD-A92C3D352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2624"/>
                <a:ext cx="39" cy="36"/>
              </a:xfrm>
              <a:custGeom>
                <a:avLst/>
                <a:gdLst>
                  <a:gd name="T0" fmla="*/ 69 w 140"/>
                  <a:gd name="T1" fmla="*/ 131 h 131"/>
                  <a:gd name="T2" fmla="*/ 12 w 140"/>
                  <a:gd name="T3" fmla="*/ 93 h 131"/>
                  <a:gd name="T4" fmla="*/ 46 w 140"/>
                  <a:gd name="T5" fmla="*/ 13 h 131"/>
                  <a:gd name="T6" fmla="*/ 48 w 140"/>
                  <a:gd name="T7" fmla="*/ 13 h 131"/>
                  <a:gd name="T8" fmla="*/ 127 w 140"/>
                  <a:gd name="T9" fmla="*/ 47 h 131"/>
                  <a:gd name="T10" fmla="*/ 93 w 140"/>
                  <a:gd name="T11" fmla="*/ 126 h 131"/>
                  <a:gd name="T12" fmla="*/ 92 w 140"/>
                  <a:gd name="T13" fmla="*/ 127 h 131"/>
                  <a:gd name="T14" fmla="*/ 69 w 140"/>
                  <a:gd name="T15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1">
                    <a:moveTo>
                      <a:pt x="69" y="131"/>
                    </a:moveTo>
                    <a:cubicBezTo>
                      <a:pt x="45" y="131"/>
                      <a:pt x="22" y="117"/>
                      <a:pt x="12" y="93"/>
                    </a:cubicBezTo>
                    <a:cubicBezTo>
                      <a:pt x="0" y="62"/>
                      <a:pt x="15" y="26"/>
                      <a:pt x="46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79" y="0"/>
                      <a:pt x="114" y="15"/>
                      <a:pt x="127" y="47"/>
                    </a:cubicBezTo>
                    <a:cubicBezTo>
                      <a:pt x="140" y="78"/>
                      <a:pt x="125" y="113"/>
                      <a:pt x="93" y="126"/>
                    </a:cubicBezTo>
                    <a:cubicBezTo>
                      <a:pt x="92" y="127"/>
                      <a:pt x="92" y="127"/>
                      <a:pt x="92" y="127"/>
                    </a:cubicBezTo>
                    <a:cubicBezTo>
                      <a:pt x="85" y="130"/>
                      <a:pt x="77" y="131"/>
                      <a:pt x="69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184">
                <a:extLst>
                  <a:ext uri="{FF2B5EF4-FFF2-40B4-BE49-F238E27FC236}">
                    <a16:creationId xmlns:a16="http://schemas.microsoft.com/office/drawing/2014/main" id="{20DD8E8E-7653-4193-9774-77355F10C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579"/>
                <a:ext cx="48" cy="44"/>
              </a:xfrm>
              <a:custGeom>
                <a:avLst/>
                <a:gdLst>
                  <a:gd name="T0" fmla="*/ 87 w 172"/>
                  <a:gd name="T1" fmla="*/ 161 h 161"/>
                  <a:gd name="T2" fmla="*/ 61 w 172"/>
                  <a:gd name="T3" fmla="*/ 156 h 161"/>
                  <a:gd name="T4" fmla="*/ 59 w 172"/>
                  <a:gd name="T5" fmla="*/ 156 h 161"/>
                  <a:gd name="T6" fmla="*/ 15 w 172"/>
                  <a:gd name="T7" fmla="*/ 59 h 161"/>
                  <a:gd name="T8" fmla="*/ 112 w 172"/>
                  <a:gd name="T9" fmla="*/ 15 h 161"/>
                  <a:gd name="T10" fmla="*/ 113 w 172"/>
                  <a:gd name="T11" fmla="*/ 15 h 161"/>
                  <a:gd name="T12" fmla="*/ 158 w 172"/>
                  <a:gd name="T13" fmla="*/ 112 h 161"/>
                  <a:gd name="T14" fmla="*/ 87 w 172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161">
                    <a:moveTo>
                      <a:pt x="87" y="161"/>
                    </a:moveTo>
                    <a:cubicBezTo>
                      <a:pt x="78" y="161"/>
                      <a:pt x="70" y="160"/>
                      <a:pt x="61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20" y="141"/>
                      <a:pt x="0" y="98"/>
                      <a:pt x="15" y="59"/>
                    </a:cubicBezTo>
                    <a:cubicBezTo>
                      <a:pt x="29" y="20"/>
                      <a:pt x="73" y="0"/>
                      <a:pt x="112" y="15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52" y="30"/>
                      <a:pt x="172" y="73"/>
                      <a:pt x="158" y="112"/>
                    </a:cubicBezTo>
                    <a:cubicBezTo>
                      <a:pt x="147" y="142"/>
                      <a:pt x="118" y="161"/>
                      <a:pt x="8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185">
                <a:extLst>
                  <a:ext uri="{FF2B5EF4-FFF2-40B4-BE49-F238E27FC236}">
                    <a16:creationId xmlns:a16="http://schemas.microsoft.com/office/drawing/2014/main" id="{88ADE417-7293-4AAB-8E7A-B2EA55E27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569"/>
                <a:ext cx="51" cy="48"/>
              </a:xfrm>
              <a:custGeom>
                <a:avLst/>
                <a:gdLst>
                  <a:gd name="T0" fmla="*/ 92 w 186"/>
                  <a:gd name="T1" fmla="*/ 174 h 174"/>
                  <a:gd name="T2" fmla="*/ 16 w 186"/>
                  <a:gd name="T3" fmla="*/ 124 h 174"/>
                  <a:gd name="T4" fmla="*/ 61 w 186"/>
                  <a:gd name="T5" fmla="*/ 18 h 174"/>
                  <a:gd name="T6" fmla="*/ 63 w 186"/>
                  <a:gd name="T7" fmla="*/ 17 h 174"/>
                  <a:gd name="T8" fmla="*/ 169 w 186"/>
                  <a:gd name="T9" fmla="*/ 62 h 174"/>
                  <a:gd name="T10" fmla="*/ 124 w 186"/>
                  <a:gd name="T11" fmla="*/ 168 h 174"/>
                  <a:gd name="T12" fmla="*/ 122 w 186"/>
                  <a:gd name="T13" fmla="*/ 168 h 174"/>
                  <a:gd name="T14" fmla="*/ 92 w 186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4">
                    <a:moveTo>
                      <a:pt x="92" y="174"/>
                    </a:moveTo>
                    <a:cubicBezTo>
                      <a:pt x="60" y="174"/>
                      <a:pt x="29" y="155"/>
                      <a:pt x="16" y="124"/>
                    </a:cubicBezTo>
                    <a:cubicBezTo>
                      <a:pt x="0" y="82"/>
                      <a:pt x="20" y="35"/>
                      <a:pt x="61" y="18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104" y="0"/>
                      <a:pt x="152" y="20"/>
                      <a:pt x="169" y="62"/>
                    </a:cubicBezTo>
                    <a:cubicBezTo>
                      <a:pt x="186" y="104"/>
                      <a:pt x="166" y="151"/>
                      <a:pt x="124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12" y="173"/>
                      <a:pt x="102" y="174"/>
                      <a:pt x="92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186">
                <a:extLst>
                  <a:ext uri="{FF2B5EF4-FFF2-40B4-BE49-F238E27FC236}">
                    <a16:creationId xmlns:a16="http://schemas.microsoft.com/office/drawing/2014/main" id="{C9955DAE-E184-4787-BE99-3D9D4D67D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501"/>
                <a:ext cx="50" cy="47"/>
              </a:xfrm>
              <a:custGeom>
                <a:avLst/>
                <a:gdLst>
                  <a:gd name="T0" fmla="*/ 90 w 179"/>
                  <a:gd name="T1" fmla="*/ 169 h 169"/>
                  <a:gd name="T2" fmla="*/ 37 w 179"/>
                  <a:gd name="T3" fmla="*/ 150 h 169"/>
                  <a:gd name="T4" fmla="*/ 36 w 179"/>
                  <a:gd name="T5" fmla="*/ 148 h 169"/>
                  <a:gd name="T6" fmla="*/ 29 w 179"/>
                  <a:gd name="T7" fmla="*/ 36 h 169"/>
                  <a:gd name="T8" fmla="*/ 142 w 179"/>
                  <a:gd name="T9" fmla="*/ 29 h 169"/>
                  <a:gd name="T10" fmla="*/ 143 w 179"/>
                  <a:gd name="T11" fmla="*/ 30 h 169"/>
                  <a:gd name="T12" fmla="*/ 150 w 179"/>
                  <a:gd name="T13" fmla="*/ 143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71" y="169"/>
                      <a:pt x="53" y="163"/>
                      <a:pt x="37" y="150"/>
                    </a:cubicBezTo>
                    <a:cubicBezTo>
                      <a:pt x="36" y="148"/>
                      <a:pt x="36" y="148"/>
                      <a:pt x="36" y="148"/>
                    </a:cubicBezTo>
                    <a:cubicBezTo>
                      <a:pt x="3" y="119"/>
                      <a:pt x="0" y="69"/>
                      <a:pt x="29" y="36"/>
                    </a:cubicBezTo>
                    <a:cubicBezTo>
                      <a:pt x="58" y="3"/>
                      <a:pt x="109" y="0"/>
                      <a:pt x="142" y="29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76" y="59"/>
                      <a:pt x="179" y="109"/>
                      <a:pt x="150" y="143"/>
                    </a:cubicBezTo>
                    <a:cubicBezTo>
                      <a:pt x="134" y="160"/>
                      <a:pt x="112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187">
                <a:extLst>
                  <a:ext uri="{FF2B5EF4-FFF2-40B4-BE49-F238E27FC236}">
                    <a16:creationId xmlns:a16="http://schemas.microsoft.com/office/drawing/2014/main" id="{AC315538-78F3-488B-9F03-59F3006C5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496"/>
                <a:ext cx="47" cy="45"/>
              </a:xfrm>
              <a:custGeom>
                <a:avLst/>
                <a:gdLst>
                  <a:gd name="T0" fmla="*/ 84 w 170"/>
                  <a:gd name="T1" fmla="*/ 162 h 162"/>
                  <a:gd name="T2" fmla="*/ 29 w 170"/>
                  <a:gd name="T3" fmla="*/ 138 h 162"/>
                  <a:gd name="T4" fmla="*/ 32 w 170"/>
                  <a:gd name="T5" fmla="*/ 30 h 162"/>
                  <a:gd name="T6" fmla="*/ 33 w 170"/>
                  <a:gd name="T7" fmla="*/ 29 h 162"/>
                  <a:gd name="T8" fmla="*/ 141 w 170"/>
                  <a:gd name="T9" fmla="*/ 32 h 162"/>
                  <a:gd name="T10" fmla="*/ 138 w 170"/>
                  <a:gd name="T11" fmla="*/ 140 h 162"/>
                  <a:gd name="T12" fmla="*/ 137 w 170"/>
                  <a:gd name="T13" fmla="*/ 141 h 162"/>
                  <a:gd name="T14" fmla="*/ 84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4" y="162"/>
                    </a:moveTo>
                    <a:cubicBezTo>
                      <a:pt x="64" y="162"/>
                      <a:pt x="44" y="154"/>
                      <a:pt x="29" y="138"/>
                    </a:cubicBezTo>
                    <a:cubicBezTo>
                      <a:pt x="0" y="107"/>
                      <a:pt x="1" y="59"/>
                      <a:pt x="32" y="30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64" y="0"/>
                      <a:pt x="112" y="1"/>
                      <a:pt x="141" y="32"/>
                    </a:cubicBezTo>
                    <a:cubicBezTo>
                      <a:pt x="170" y="62"/>
                      <a:pt x="169" y="111"/>
                      <a:pt x="138" y="140"/>
                    </a:cubicBezTo>
                    <a:cubicBezTo>
                      <a:pt x="137" y="141"/>
                      <a:pt x="137" y="141"/>
                      <a:pt x="137" y="141"/>
                    </a:cubicBezTo>
                    <a:cubicBezTo>
                      <a:pt x="122" y="155"/>
                      <a:pt x="103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88">
                <a:extLst>
                  <a:ext uri="{FF2B5EF4-FFF2-40B4-BE49-F238E27FC236}">
                    <a16:creationId xmlns:a16="http://schemas.microsoft.com/office/drawing/2014/main" id="{CBF8B9DF-EB25-4477-8923-19E8D26F1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417"/>
                <a:ext cx="45" cy="43"/>
              </a:xfrm>
              <a:custGeom>
                <a:avLst/>
                <a:gdLst>
                  <a:gd name="T0" fmla="*/ 83 w 164"/>
                  <a:gd name="T1" fmla="*/ 156 h 156"/>
                  <a:gd name="T2" fmla="*/ 35 w 164"/>
                  <a:gd name="T3" fmla="*/ 137 h 156"/>
                  <a:gd name="T4" fmla="*/ 33 w 164"/>
                  <a:gd name="T5" fmla="*/ 136 h 156"/>
                  <a:gd name="T6" fmla="*/ 27 w 164"/>
                  <a:gd name="T7" fmla="*/ 33 h 156"/>
                  <a:gd name="T8" fmla="*/ 130 w 164"/>
                  <a:gd name="T9" fmla="*/ 27 h 156"/>
                  <a:gd name="T10" fmla="*/ 132 w 164"/>
                  <a:gd name="T11" fmla="*/ 28 h 156"/>
                  <a:gd name="T12" fmla="*/ 138 w 164"/>
                  <a:gd name="T13" fmla="*/ 131 h 156"/>
                  <a:gd name="T14" fmla="*/ 83 w 164"/>
                  <a:gd name="T15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6">
                    <a:moveTo>
                      <a:pt x="83" y="156"/>
                    </a:moveTo>
                    <a:cubicBezTo>
                      <a:pt x="66" y="156"/>
                      <a:pt x="49" y="149"/>
                      <a:pt x="35" y="137"/>
                    </a:cubicBezTo>
                    <a:cubicBezTo>
                      <a:pt x="33" y="136"/>
                      <a:pt x="33" y="136"/>
                      <a:pt x="33" y="136"/>
                    </a:cubicBezTo>
                    <a:cubicBezTo>
                      <a:pt x="3" y="109"/>
                      <a:pt x="0" y="63"/>
                      <a:pt x="27" y="33"/>
                    </a:cubicBezTo>
                    <a:cubicBezTo>
                      <a:pt x="54" y="3"/>
                      <a:pt x="100" y="0"/>
                      <a:pt x="130" y="27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62" y="55"/>
                      <a:pt x="164" y="101"/>
                      <a:pt x="138" y="131"/>
                    </a:cubicBezTo>
                    <a:cubicBezTo>
                      <a:pt x="123" y="147"/>
                      <a:pt x="103" y="156"/>
                      <a:pt x="83" y="1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89">
                <a:extLst>
                  <a:ext uri="{FF2B5EF4-FFF2-40B4-BE49-F238E27FC236}">
                    <a16:creationId xmlns:a16="http://schemas.microsoft.com/office/drawing/2014/main" id="{83A71C18-3C72-47EA-8B03-3DE37C6A8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406"/>
                <a:ext cx="48" cy="46"/>
              </a:xfrm>
              <a:custGeom>
                <a:avLst/>
                <a:gdLst>
                  <a:gd name="T0" fmla="*/ 87 w 175"/>
                  <a:gd name="T1" fmla="*/ 167 h 167"/>
                  <a:gd name="T2" fmla="*/ 29 w 175"/>
                  <a:gd name="T3" fmla="*/ 143 h 167"/>
                  <a:gd name="T4" fmla="*/ 33 w 175"/>
                  <a:gd name="T5" fmla="*/ 31 h 167"/>
                  <a:gd name="T6" fmla="*/ 34 w 175"/>
                  <a:gd name="T7" fmla="*/ 30 h 167"/>
                  <a:gd name="T8" fmla="*/ 145 w 175"/>
                  <a:gd name="T9" fmla="*/ 34 h 167"/>
                  <a:gd name="T10" fmla="*/ 142 w 175"/>
                  <a:gd name="T11" fmla="*/ 145 h 167"/>
                  <a:gd name="T12" fmla="*/ 141 w 175"/>
                  <a:gd name="T13" fmla="*/ 146 h 167"/>
                  <a:gd name="T14" fmla="*/ 87 w 175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7">
                    <a:moveTo>
                      <a:pt x="87" y="167"/>
                    </a:moveTo>
                    <a:cubicBezTo>
                      <a:pt x="66" y="167"/>
                      <a:pt x="45" y="159"/>
                      <a:pt x="29" y="143"/>
                    </a:cubicBezTo>
                    <a:cubicBezTo>
                      <a:pt x="0" y="111"/>
                      <a:pt x="1" y="61"/>
                      <a:pt x="33" y="31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66" y="0"/>
                      <a:pt x="116" y="2"/>
                      <a:pt x="145" y="34"/>
                    </a:cubicBezTo>
                    <a:cubicBezTo>
                      <a:pt x="175" y="65"/>
                      <a:pt x="174" y="115"/>
                      <a:pt x="142" y="145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25" y="160"/>
                      <a:pt x="106" y="167"/>
                      <a:pt x="87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90">
                <a:extLst>
                  <a:ext uri="{FF2B5EF4-FFF2-40B4-BE49-F238E27FC236}">
                    <a16:creationId xmlns:a16="http://schemas.microsoft.com/office/drawing/2014/main" id="{371F488E-EFE6-461C-AC8B-60EC88C37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2319"/>
                <a:ext cx="54" cy="51"/>
              </a:xfrm>
              <a:custGeom>
                <a:avLst/>
                <a:gdLst>
                  <a:gd name="T0" fmla="*/ 98 w 196"/>
                  <a:gd name="T1" fmla="*/ 185 h 185"/>
                  <a:gd name="T2" fmla="*/ 22 w 196"/>
                  <a:gd name="T3" fmla="*/ 139 h 185"/>
                  <a:gd name="T4" fmla="*/ 21 w 196"/>
                  <a:gd name="T5" fmla="*/ 137 h 185"/>
                  <a:gd name="T6" fmla="*/ 58 w 196"/>
                  <a:gd name="T7" fmla="*/ 22 h 185"/>
                  <a:gd name="T8" fmla="*/ 173 w 196"/>
                  <a:gd name="T9" fmla="*/ 59 h 185"/>
                  <a:gd name="T10" fmla="*/ 174 w 196"/>
                  <a:gd name="T11" fmla="*/ 60 h 185"/>
                  <a:gd name="T12" fmla="*/ 138 w 196"/>
                  <a:gd name="T13" fmla="*/ 176 h 185"/>
                  <a:gd name="T14" fmla="*/ 98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8" y="185"/>
                    </a:moveTo>
                    <a:cubicBezTo>
                      <a:pt x="67" y="185"/>
                      <a:pt x="37" y="168"/>
                      <a:pt x="22" y="139"/>
                    </a:cubicBezTo>
                    <a:cubicBezTo>
                      <a:pt x="21" y="137"/>
                      <a:pt x="21" y="137"/>
                      <a:pt x="21" y="137"/>
                    </a:cubicBezTo>
                    <a:cubicBezTo>
                      <a:pt x="0" y="95"/>
                      <a:pt x="16" y="43"/>
                      <a:pt x="58" y="22"/>
                    </a:cubicBezTo>
                    <a:cubicBezTo>
                      <a:pt x="100" y="0"/>
                      <a:pt x="152" y="17"/>
                      <a:pt x="173" y="59"/>
                    </a:cubicBezTo>
                    <a:cubicBezTo>
                      <a:pt x="174" y="60"/>
                      <a:pt x="174" y="60"/>
                      <a:pt x="174" y="60"/>
                    </a:cubicBezTo>
                    <a:cubicBezTo>
                      <a:pt x="196" y="102"/>
                      <a:pt x="180" y="154"/>
                      <a:pt x="138" y="176"/>
                    </a:cubicBezTo>
                    <a:cubicBezTo>
                      <a:pt x="125" y="182"/>
                      <a:pt x="112" y="185"/>
                      <a:pt x="98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191">
                <a:extLst>
                  <a:ext uri="{FF2B5EF4-FFF2-40B4-BE49-F238E27FC236}">
                    <a16:creationId xmlns:a16="http://schemas.microsoft.com/office/drawing/2014/main" id="{B7D2F6DE-C391-415F-A78E-ED0078147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316"/>
                <a:ext cx="45" cy="41"/>
              </a:xfrm>
              <a:custGeom>
                <a:avLst/>
                <a:gdLst>
                  <a:gd name="T0" fmla="*/ 80 w 161"/>
                  <a:gd name="T1" fmla="*/ 151 h 151"/>
                  <a:gd name="T2" fmla="*/ 50 w 161"/>
                  <a:gd name="T3" fmla="*/ 145 h 151"/>
                  <a:gd name="T4" fmla="*/ 17 w 161"/>
                  <a:gd name="T5" fmla="*/ 51 h 151"/>
                  <a:gd name="T6" fmla="*/ 17 w 161"/>
                  <a:gd name="T7" fmla="*/ 49 h 151"/>
                  <a:gd name="T8" fmla="*/ 111 w 161"/>
                  <a:gd name="T9" fmla="*/ 16 h 151"/>
                  <a:gd name="T10" fmla="*/ 144 w 161"/>
                  <a:gd name="T11" fmla="*/ 110 h 151"/>
                  <a:gd name="T12" fmla="*/ 143 w 161"/>
                  <a:gd name="T13" fmla="*/ 112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70" y="151"/>
                      <a:pt x="59" y="149"/>
                      <a:pt x="50" y="145"/>
                    </a:cubicBezTo>
                    <a:cubicBezTo>
                      <a:pt x="15" y="128"/>
                      <a:pt x="0" y="86"/>
                      <a:pt x="17" y="51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34" y="14"/>
                      <a:pt x="76" y="0"/>
                      <a:pt x="111" y="16"/>
                    </a:cubicBezTo>
                    <a:cubicBezTo>
                      <a:pt x="146" y="33"/>
                      <a:pt x="161" y="75"/>
                      <a:pt x="144" y="110"/>
                    </a:cubicBezTo>
                    <a:cubicBezTo>
                      <a:pt x="143" y="112"/>
                      <a:pt x="143" y="112"/>
                      <a:pt x="143" y="112"/>
                    </a:cubicBezTo>
                    <a:cubicBezTo>
                      <a:pt x="131" y="137"/>
                      <a:pt x="10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192">
                <a:extLst>
                  <a:ext uri="{FF2B5EF4-FFF2-40B4-BE49-F238E27FC236}">
                    <a16:creationId xmlns:a16="http://schemas.microsoft.com/office/drawing/2014/main" id="{645017C4-A497-4D4D-9DEA-29A6E63EC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" y="2206"/>
                <a:ext cx="48" cy="45"/>
              </a:xfrm>
              <a:custGeom>
                <a:avLst/>
                <a:gdLst>
                  <a:gd name="T0" fmla="*/ 86 w 171"/>
                  <a:gd name="T1" fmla="*/ 162 h 162"/>
                  <a:gd name="T2" fmla="*/ 19 w 171"/>
                  <a:gd name="T3" fmla="*/ 121 h 162"/>
                  <a:gd name="T4" fmla="*/ 19 w 171"/>
                  <a:gd name="T5" fmla="*/ 120 h 162"/>
                  <a:gd name="T6" fmla="*/ 51 w 171"/>
                  <a:gd name="T7" fmla="*/ 19 h 162"/>
                  <a:gd name="T8" fmla="*/ 151 w 171"/>
                  <a:gd name="T9" fmla="*/ 51 h 162"/>
                  <a:gd name="T10" fmla="*/ 152 w 171"/>
                  <a:gd name="T11" fmla="*/ 53 h 162"/>
                  <a:gd name="T12" fmla="*/ 120 w 171"/>
                  <a:gd name="T13" fmla="*/ 153 h 162"/>
                  <a:gd name="T14" fmla="*/ 86 w 171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2">
                    <a:moveTo>
                      <a:pt x="86" y="162"/>
                    </a:moveTo>
                    <a:cubicBezTo>
                      <a:pt x="59" y="162"/>
                      <a:pt x="33" y="147"/>
                      <a:pt x="19" y="121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0" y="83"/>
                      <a:pt x="14" y="38"/>
                      <a:pt x="51" y="19"/>
                    </a:cubicBezTo>
                    <a:cubicBezTo>
                      <a:pt x="87" y="0"/>
                      <a:pt x="132" y="15"/>
                      <a:pt x="151" y="51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71" y="89"/>
                      <a:pt x="157" y="134"/>
                      <a:pt x="120" y="153"/>
                    </a:cubicBezTo>
                    <a:cubicBezTo>
                      <a:pt x="109" y="159"/>
                      <a:pt x="97" y="162"/>
                      <a:pt x="86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193">
                <a:extLst>
                  <a:ext uri="{FF2B5EF4-FFF2-40B4-BE49-F238E27FC236}">
                    <a16:creationId xmlns:a16="http://schemas.microsoft.com/office/drawing/2014/main" id="{2FEFB2BB-7F7E-494D-98A6-14761DF53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194"/>
                <a:ext cx="52" cy="49"/>
              </a:xfrm>
              <a:custGeom>
                <a:avLst/>
                <a:gdLst>
                  <a:gd name="T0" fmla="*/ 94 w 188"/>
                  <a:gd name="T1" fmla="*/ 177 h 177"/>
                  <a:gd name="T2" fmla="*/ 58 w 188"/>
                  <a:gd name="T3" fmla="*/ 169 h 177"/>
                  <a:gd name="T4" fmla="*/ 20 w 188"/>
                  <a:gd name="T5" fmla="*/ 60 h 177"/>
                  <a:gd name="T6" fmla="*/ 21 w 188"/>
                  <a:gd name="T7" fmla="*/ 58 h 177"/>
                  <a:gd name="T8" fmla="*/ 130 w 188"/>
                  <a:gd name="T9" fmla="*/ 20 h 177"/>
                  <a:gd name="T10" fmla="*/ 168 w 188"/>
                  <a:gd name="T11" fmla="*/ 129 h 177"/>
                  <a:gd name="T12" fmla="*/ 167 w 188"/>
                  <a:gd name="T13" fmla="*/ 131 h 177"/>
                  <a:gd name="T14" fmla="*/ 94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4" y="177"/>
                    </a:moveTo>
                    <a:cubicBezTo>
                      <a:pt x="82" y="177"/>
                      <a:pt x="70" y="174"/>
                      <a:pt x="58" y="169"/>
                    </a:cubicBezTo>
                    <a:cubicBezTo>
                      <a:pt x="18" y="150"/>
                      <a:pt x="0" y="101"/>
                      <a:pt x="20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40" y="18"/>
                      <a:pt x="89" y="0"/>
                      <a:pt x="130" y="20"/>
                    </a:cubicBezTo>
                    <a:cubicBezTo>
                      <a:pt x="170" y="39"/>
                      <a:pt x="188" y="88"/>
                      <a:pt x="168" y="129"/>
                    </a:cubicBezTo>
                    <a:cubicBezTo>
                      <a:pt x="167" y="131"/>
                      <a:pt x="167" y="131"/>
                      <a:pt x="167" y="131"/>
                    </a:cubicBezTo>
                    <a:cubicBezTo>
                      <a:pt x="153" y="160"/>
                      <a:pt x="124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94">
                <a:extLst>
                  <a:ext uri="{FF2B5EF4-FFF2-40B4-BE49-F238E27FC236}">
                    <a16:creationId xmlns:a16="http://schemas.microsoft.com/office/drawing/2014/main" id="{51440FE8-B314-4012-AAA6-45AB56B30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091"/>
                <a:ext cx="47" cy="44"/>
              </a:xfrm>
              <a:custGeom>
                <a:avLst/>
                <a:gdLst>
                  <a:gd name="T0" fmla="*/ 85 w 170"/>
                  <a:gd name="T1" fmla="*/ 161 h 161"/>
                  <a:gd name="T2" fmla="*/ 19 w 170"/>
                  <a:gd name="T3" fmla="*/ 120 h 161"/>
                  <a:gd name="T4" fmla="*/ 19 w 170"/>
                  <a:gd name="T5" fmla="*/ 119 h 161"/>
                  <a:gd name="T6" fmla="*/ 51 w 170"/>
                  <a:gd name="T7" fmla="*/ 19 h 161"/>
                  <a:gd name="T8" fmla="*/ 150 w 170"/>
                  <a:gd name="T9" fmla="*/ 51 h 161"/>
                  <a:gd name="T10" fmla="*/ 151 w 170"/>
                  <a:gd name="T11" fmla="*/ 52 h 161"/>
                  <a:gd name="T12" fmla="*/ 119 w 170"/>
                  <a:gd name="T13" fmla="*/ 152 h 161"/>
                  <a:gd name="T14" fmla="*/ 85 w 170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1">
                    <a:moveTo>
                      <a:pt x="85" y="161"/>
                    </a:moveTo>
                    <a:cubicBezTo>
                      <a:pt x="59" y="161"/>
                      <a:pt x="33" y="146"/>
                      <a:pt x="19" y="120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0" y="82"/>
                      <a:pt x="14" y="38"/>
                      <a:pt x="51" y="19"/>
                    </a:cubicBezTo>
                    <a:cubicBezTo>
                      <a:pt x="87" y="0"/>
                      <a:pt x="132" y="14"/>
                      <a:pt x="150" y="51"/>
                    </a:cubicBezTo>
                    <a:cubicBezTo>
                      <a:pt x="151" y="52"/>
                      <a:pt x="151" y="52"/>
                      <a:pt x="151" y="52"/>
                    </a:cubicBezTo>
                    <a:cubicBezTo>
                      <a:pt x="170" y="89"/>
                      <a:pt x="156" y="133"/>
                      <a:pt x="119" y="152"/>
                    </a:cubicBezTo>
                    <a:cubicBezTo>
                      <a:pt x="108" y="158"/>
                      <a:pt x="97" y="161"/>
                      <a:pt x="85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95">
                <a:extLst>
                  <a:ext uri="{FF2B5EF4-FFF2-40B4-BE49-F238E27FC236}">
                    <a16:creationId xmlns:a16="http://schemas.microsoft.com/office/drawing/2014/main" id="{F496AC33-EF5C-497B-9EDD-06D770514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2075"/>
                <a:ext cx="56" cy="53"/>
              </a:xfrm>
              <a:custGeom>
                <a:avLst/>
                <a:gdLst>
                  <a:gd name="T0" fmla="*/ 101 w 203"/>
                  <a:gd name="T1" fmla="*/ 191 h 191"/>
                  <a:gd name="T2" fmla="*/ 63 w 203"/>
                  <a:gd name="T3" fmla="*/ 182 h 191"/>
                  <a:gd name="T4" fmla="*/ 21 w 203"/>
                  <a:gd name="T5" fmla="*/ 64 h 191"/>
                  <a:gd name="T6" fmla="*/ 22 w 203"/>
                  <a:gd name="T7" fmla="*/ 62 h 191"/>
                  <a:gd name="T8" fmla="*/ 140 w 203"/>
                  <a:gd name="T9" fmla="*/ 21 h 191"/>
                  <a:gd name="T10" fmla="*/ 182 w 203"/>
                  <a:gd name="T11" fmla="*/ 139 h 191"/>
                  <a:gd name="T12" fmla="*/ 181 w 203"/>
                  <a:gd name="T13" fmla="*/ 141 h 191"/>
                  <a:gd name="T14" fmla="*/ 101 w 203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1">
                    <a:moveTo>
                      <a:pt x="101" y="191"/>
                    </a:moveTo>
                    <a:cubicBezTo>
                      <a:pt x="88" y="191"/>
                      <a:pt x="75" y="188"/>
                      <a:pt x="63" y="182"/>
                    </a:cubicBezTo>
                    <a:cubicBezTo>
                      <a:pt x="19" y="161"/>
                      <a:pt x="0" y="108"/>
                      <a:pt x="21" y="6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43" y="18"/>
                      <a:pt x="96" y="0"/>
                      <a:pt x="140" y="21"/>
                    </a:cubicBezTo>
                    <a:cubicBezTo>
                      <a:pt x="184" y="42"/>
                      <a:pt x="203" y="95"/>
                      <a:pt x="182" y="139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66" y="172"/>
                      <a:pt x="134" y="191"/>
                      <a:pt x="101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96">
                <a:extLst>
                  <a:ext uri="{FF2B5EF4-FFF2-40B4-BE49-F238E27FC236}">
                    <a16:creationId xmlns:a16="http://schemas.microsoft.com/office/drawing/2014/main" id="{4577F810-5155-4F13-86CB-A9DD7391D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968"/>
                <a:ext cx="41" cy="41"/>
              </a:xfrm>
              <a:custGeom>
                <a:avLst/>
                <a:gdLst>
                  <a:gd name="T0" fmla="*/ 75 w 149"/>
                  <a:gd name="T1" fmla="*/ 147 h 147"/>
                  <a:gd name="T2" fmla="*/ 5 w 149"/>
                  <a:gd name="T3" fmla="*/ 84 h 147"/>
                  <a:gd name="T4" fmla="*/ 4 w 149"/>
                  <a:gd name="T5" fmla="*/ 82 h 147"/>
                  <a:gd name="T6" fmla="*/ 67 w 149"/>
                  <a:gd name="T7" fmla="*/ 5 h 147"/>
                  <a:gd name="T8" fmla="*/ 145 w 149"/>
                  <a:gd name="T9" fmla="*/ 67 h 147"/>
                  <a:gd name="T10" fmla="*/ 145 w 149"/>
                  <a:gd name="T11" fmla="*/ 69 h 147"/>
                  <a:gd name="T12" fmla="*/ 82 w 149"/>
                  <a:gd name="T13" fmla="*/ 147 h 147"/>
                  <a:gd name="T14" fmla="*/ 75 w 149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7">
                    <a:moveTo>
                      <a:pt x="75" y="147"/>
                    </a:moveTo>
                    <a:cubicBezTo>
                      <a:pt x="39" y="147"/>
                      <a:pt x="8" y="120"/>
                      <a:pt x="5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4"/>
                      <a:pt x="28" y="9"/>
                      <a:pt x="67" y="5"/>
                    </a:cubicBezTo>
                    <a:cubicBezTo>
                      <a:pt x="106" y="0"/>
                      <a:pt x="141" y="29"/>
                      <a:pt x="145" y="67"/>
                    </a:cubicBezTo>
                    <a:cubicBezTo>
                      <a:pt x="145" y="69"/>
                      <a:pt x="145" y="69"/>
                      <a:pt x="145" y="69"/>
                    </a:cubicBezTo>
                    <a:cubicBezTo>
                      <a:pt x="149" y="108"/>
                      <a:pt x="121" y="143"/>
                      <a:pt x="82" y="147"/>
                    </a:cubicBezTo>
                    <a:cubicBezTo>
                      <a:pt x="80" y="147"/>
                      <a:pt x="77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97">
                <a:extLst>
                  <a:ext uri="{FF2B5EF4-FFF2-40B4-BE49-F238E27FC236}">
                    <a16:creationId xmlns:a16="http://schemas.microsoft.com/office/drawing/2014/main" id="{E14E1EDA-9066-4FBE-BF23-E725ADC51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954"/>
                <a:ext cx="48" cy="47"/>
              </a:xfrm>
              <a:custGeom>
                <a:avLst/>
                <a:gdLst>
                  <a:gd name="T0" fmla="*/ 87 w 174"/>
                  <a:gd name="T1" fmla="*/ 173 h 173"/>
                  <a:gd name="T2" fmla="*/ 81 w 174"/>
                  <a:gd name="T3" fmla="*/ 173 h 173"/>
                  <a:gd name="T4" fmla="*/ 3 w 174"/>
                  <a:gd name="T5" fmla="*/ 83 h 173"/>
                  <a:gd name="T6" fmla="*/ 3 w 174"/>
                  <a:gd name="T7" fmla="*/ 81 h 173"/>
                  <a:gd name="T8" fmla="*/ 93 w 174"/>
                  <a:gd name="T9" fmla="*/ 3 h 173"/>
                  <a:gd name="T10" fmla="*/ 171 w 174"/>
                  <a:gd name="T11" fmla="*/ 94 h 173"/>
                  <a:gd name="T12" fmla="*/ 171 w 174"/>
                  <a:gd name="T13" fmla="*/ 96 h 173"/>
                  <a:gd name="T14" fmla="*/ 87 w 174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73">
                    <a:moveTo>
                      <a:pt x="87" y="173"/>
                    </a:moveTo>
                    <a:cubicBezTo>
                      <a:pt x="85" y="173"/>
                      <a:pt x="83" y="173"/>
                      <a:pt x="81" y="173"/>
                    </a:cubicBezTo>
                    <a:cubicBezTo>
                      <a:pt x="34" y="169"/>
                      <a:pt x="0" y="129"/>
                      <a:pt x="3" y="83"/>
                    </a:cubicBezTo>
                    <a:cubicBezTo>
                      <a:pt x="3" y="81"/>
                      <a:pt x="3" y="81"/>
                      <a:pt x="3" y="81"/>
                    </a:cubicBezTo>
                    <a:cubicBezTo>
                      <a:pt x="7" y="35"/>
                      <a:pt x="47" y="0"/>
                      <a:pt x="93" y="3"/>
                    </a:cubicBezTo>
                    <a:cubicBezTo>
                      <a:pt x="140" y="7"/>
                      <a:pt x="174" y="47"/>
                      <a:pt x="171" y="94"/>
                    </a:cubicBezTo>
                    <a:cubicBezTo>
                      <a:pt x="171" y="96"/>
                      <a:pt x="171" y="96"/>
                      <a:pt x="171" y="96"/>
                    </a:cubicBezTo>
                    <a:cubicBezTo>
                      <a:pt x="167" y="140"/>
                      <a:pt x="130" y="173"/>
                      <a:pt x="87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98">
                <a:extLst>
                  <a:ext uri="{FF2B5EF4-FFF2-40B4-BE49-F238E27FC236}">
                    <a16:creationId xmlns:a16="http://schemas.microsoft.com/office/drawing/2014/main" id="{F80105B5-F8DB-45CA-B420-6DAEAA8CE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839"/>
                <a:ext cx="41" cy="40"/>
              </a:xfrm>
              <a:custGeom>
                <a:avLst/>
                <a:gdLst>
                  <a:gd name="T0" fmla="*/ 74 w 148"/>
                  <a:gd name="T1" fmla="*/ 147 h 147"/>
                  <a:gd name="T2" fmla="*/ 4 w 148"/>
                  <a:gd name="T3" fmla="*/ 84 h 147"/>
                  <a:gd name="T4" fmla="*/ 4 w 148"/>
                  <a:gd name="T5" fmla="*/ 82 h 147"/>
                  <a:gd name="T6" fmla="*/ 67 w 148"/>
                  <a:gd name="T7" fmla="*/ 4 h 147"/>
                  <a:gd name="T8" fmla="*/ 144 w 148"/>
                  <a:gd name="T9" fmla="*/ 67 h 147"/>
                  <a:gd name="T10" fmla="*/ 144 w 148"/>
                  <a:gd name="T11" fmla="*/ 69 h 147"/>
                  <a:gd name="T12" fmla="*/ 82 w 148"/>
                  <a:gd name="T13" fmla="*/ 146 h 147"/>
                  <a:gd name="T14" fmla="*/ 74 w 148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7">
                    <a:moveTo>
                      <a:pt x="74" y="147"/>
                    </a:moveTo>
                    <a:cubicBezTo>
                      <a:pt x="39" y="147"/>
                      <a:pt x="8" y="120"/>
                      <a:pt x="4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3"/>
                      <a:pt x="28" y="8"/>
                      <a:pt x="67" y="4"/>
                    </a:cubicBezTo>
                    <a:cubicBezTo>
                      <a:pt x="105" y="0"/>
                      <a:pt x="140" y="28"/>
                      <a:pt x="144" y="67"/>
                    </a:cubicBezTo>
                    <a:cubicBezTo>
                      <a:pt x="144" y="69"/>
                      <a:pt x="144" y="69"/>
                      <a:pt x="144" y="69"/>
                    </a:cubicBezTo>
                    <a:cubicBezTo>
                      <a:pt x="148" y="107"/>
                      <a:pt x="120" y="142"/>
                      <a:pt x="82" y="146"/>
                    </a:cubicBezTo>
                    <a:cubicBezTo>
                      <a:pt x="79" y="146"/>
                      <a:pt x="77" y="147"/>
                      <a:pt x="74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99">
                <a:extLst>
                  <a:ext uri="{FF2B5EF4-FFF2-40B4-BE49-F238E27FC236}">
                    <a16:creationId xmlns:a16="http://schemas.microsoft.com/office/drawing/2014/main" id="{C49EB592-ABC0-4177-8AF2-98A377768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1828"/>
                <a:ext cx="40" cy="39"/>
              </a:xfrm>
              <a:custGeom>
                <a:avLst/>
                <a:gdLst>
                  <a:gd name="T0" fmla="*/ 71 w 143"/>
                  <a:gd name="T1" fmla="*/ 142 h 142"/>
                  <a:gd name="T2" fmla="*/ 66 w 143"/>
                  <a:gd name="T3" fmla="*/ 142 h 142"/>
                  <a:gd name="T4" fmla="*/ 3 w 143"/>
                  <a:gd name="T5" fmla="*/ 68 h 142"/>
                  <a:gd name="T6" fmla="*/ 3 w 143"/>
                  <a:gd name="T7" fmla="*/ 66 h 142"/>
                  <a:gd name="T8" fmla="*/ 77 w 143"/>
                  <a:gd name="T9" fmla="*/ 3 h 142"/>
                  <a:gd name="T10" fmla="*/ 140 w 143"/>
                  <a:gd name="T11" fmla="*/ 77 h 142"/>
                  <a:gd name="T12" fmla="*/ 140 w 143"/>
                  <a:gd name="T13" fmla="*/ 79 h 142"/>
                  <a:gd name="T14" fmla="*/ 71 w 14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2">
                    <a:moveTo>
                      <a:pt x="71" y="142"/>
                    </a:moveTo>
                    <a:cubicBezTo>
                      <a:pt x="70" y="142"/>
                      <a:pt x="68" y="142"/>
                      <a:pt x="66" y="142"/>
                    </a:cubicBezTo>
                    <a:cubicBezTo>
                      <a:pt x="28" y="139"/>
                      <a:pt x="0" y="106"/>
                      <a:pt x="3" y="68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6" y="28"/>
                      <a:pt x="39" y="0"/>
                      <a:pt x="77" y="3"/>
                    </a:cubicBezTo>
                    <a:cubicBezTo>
                      <a:pt x="115" y="6"/>
                      <a:pt x="143" y="39"/>
                      <a:pt x="140" y="77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7" y="115"/>
                      <a:pt x="107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200">
                <a:extLst>
                  <a:ext uri="{FF2B5EF4-FFF2-40B4-BE49-F238E27FC236}">
                    <a16:creationId xmlns:a16="http://schemas.microsoft.com/office/drawing/2014/main" id="{DC734F04-4417-4287-8972-BE661C317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715"/>
                <a:ext cx="31" cy="30"/>
              </a:xfrm>
              <a:custGeom>
                <a:avLst/>
                <a:gdLst>
                  <a:gd name="T0" fmla="*/ 56 w 113"/>
                  <a:gd name="T1" fmla="*/ 109 h 109"/>
                  <a:gd name="T2" fmla="*/ 43 w 113"/>
                  <a:gd name="T3" fmla="*/ 107 h 109"/>
                  <a:gd name="T4" fmla="*/ 7 w 113"/>
                  <a:gd name="T5" fmla="*/ 45 h 109"/>
                  <a:gd name="T6" fmla="*/ 7 w 113"/>
                  <a:gd name="T7" fmla="*/ 43 h 109"/>
                  <a:gd name="T8" fmla="*/ 70 w 113"/>
                  <a:gd name="T9" fmla="*/ 7 h 109"/>
                  <a:gd name="T10" fmla="*/ 106 w 113"/>
                  <a:gd name="T11" fmla="*/ 70 h 109"/>
                  <a:gd name="T12" fmla="*/ 105 w 113"/>
                  <a:gd name="T13" fmla="*/ 71 h 109"/>
                  <a:gd name="T14" fmla="*/ 56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6" y="109"/>
                    </a:moveTo>
                    <a:cubicBezTo>
                      <a:pt x="52" y="109"/>
                      <a:pt x="47" y="108"/>
                      <a:pt x="43" y="107"/>
                    </a:cubicBezTo>
                    <a:cubicBezTo>
                      <a:pt x="16" y="100"/>
                      <a:pt x="0" y="72"/>
                      <a:pt x="7" y="45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4" y="16"/>
                      <a:pt x="42" y="0"/>
                      <a:pt x="70" y="7"/>
                    </a:cubicBezTo>
                    <a:cubicBezTo>
                      <a:pt x="97" y="15"/>
                      <a:pt x="113" y="43"/>
                      <a:pt x="106" y="70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99" y="94"/>
                      <a:pt x="79" y="109"/>
                      <a:pt x="56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201">
                <a:extLst>
                  <a:ext uri="{FF2B5EF4-FFF2-40B4-BE49-F238E27FC236}">
                    <a16:creationId xmlns:a16="http://schemas.microsoft.com/office/drawing/2014/main" id="{4886BA02-B741-40CD-A48C-A1085C0AD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698"/>
                <a:ext cx="39" cy="39"/>
              </a:xfrm>
              <a:custGeom>
                <a:avLst/>
                <a:gdLst>
                  <a:gd name="T0" fmla="*/ 72 w 144"/>
                  <a:gd name="T1" fmla="*/ 138 h 138"/>
                  <a:gd name="T2" fmla="*/ 10 w 144"/>
                  <a:gd name="T3" fmla="*/ 92 h 138"/>
                  <a:gd name="T4" fmla="*/ 10 w 144"/>
                  <a:gd name="T5" fmla="*/ 91 h 138"/>
                  <a:gd name="T6" fmla="*/ 53 w 144"/>
                  <a:gd name="T7" fmla="*/ 10 h 138"/>
                  <a:gd name="T8" fmla="*/ 133 w 144"/>
                  <a:gd name="T9" fmla="*/ 53 h 138"/>
                  <a:gd name="T10" fmla="*/ 133 w 144"/>
                  <a:gd name="T11" fmla="*/ 55 h 138"/>
                  <a:gd name="T12" fmla="*/ 90 w 144"/>
                  <a:gd name="T13" fmla="*/ 135 h 138"/>
                  <a:gd name="T14" fmla="*/ 72 w 144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8">
                    <a:moveTo>
                      <a:pt x="72" y="138"/>
                    </a:moveTo>
                    <a:cubicBezTo>
                      <a:pt x="44" y="138"/>
                      <a:pt x="19" y="120"/>
                      <a:pt x="10" y="92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87" y="0"/>
                      <a:pt x="123" y="19"/>
                      <a:pt x="133" y="53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44" y="89"/>
                      <a:pt x="124" y="125"/>
                      <a:pt x="90" y="135"/>
                    </a:cubicBezTo>
                    <a:cubicBezTo>
                      <a:pt x="84" y="137"/>
                      <a:pt x="78" y="138"/>
                      <a:pt x="72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202">
                <a:extLst>
                  <a:ext uri="{FF2B5EF4-FFF2-40B4-BE49-F238E27FC236}">
                    <a16:creationId xmlns:a16="http://schemas.microsoft.com/office/drawing/2014/main" id="{BE9BAC85-055F-4C36-B587-D96EC5929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581"/>
                <a:ext cx="46" cy="45"/>
              </a:xfrm>
              <a:custGeom>
                <a:avLst/>
                <a:gdLst>
                  <a:gd name="T0" fmla="*/ 84 w 169"/>
                  <a:gd name="T1" fmla="*/ 162 h 162"/>
                  <a:gd name="T2" fmla="*/ 64 w 169"/>
                  <a:gd name="T3" fmla="*/ 159 h 162"/>
                  <a:gd name="T4" fmla="*/ 11 w 169"/>
                  <a:gd name="T5" fmla="*/ 66 h 162"/>
                  <a:gd name="T6" fmla="*/ 11 w 169"/>
                  <a:gd name="T7" fmla="*/ 65 h 162"/>
                  <a:gd name="T8" fmla="*/ 104 w 169"/>
                  <a:gd name="T9" fmla="*/ 11 h 162"/>
                  <a:gd name="T10" fmla="*/ 158 w 169"/>
                  <a:gd name="T11" fmla="*/ 104 h 162"/>
                  <a:gd name="T12" fmla="*/ 157 w 169"/>
                  <a:gd name="T13" fmla="*/ 105 h 162"/>
                  <a:gd name="T14" fmla="*/ 84 w 169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9" h="162">
                    <a:moveTo>
                      <a:pt x="84" y="162"/>
                    </a:moveTo>
                    <a:cubicBezTo>
                      <a:pt x="78" y="162"/>
                      <a:pt x="71" y="161"/>
                      <a:pt x="64" y="159"/>
                    </a:cubicBezTo>
                    <a:cubicBezTo>
                      <a:pt x="24" y="148"/>
                      <a:pt x="0" y="107"/>
                      <a:pt x="11" y="66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22" y="24"/>
                      <a:pt x="64" y="0"/>
                      <a:pt x="104" y="11"/>
                    </a:cubicBezTo>
                    <a:cubicBezTo>
                      <a:pt x="145" y="22"/>
                      <a:pt x="169" y="63"/>
                      <a:pt x="158" y="104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48" y="139"/>
                      <a:pt x="11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203">
                <a:extLst>
                  <a:ext uri="{FF2B5EF4-FFF2-40B4-BE49-F238E27FC236}">
                    <a16:creationId xmlns:a16="http://schemas.microsoft.com/office/drawing/2014/main" id="{EDC1EBB3-1CC6-43BB-B93A-E0CAF7C51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1573"/>
                <a:ext cx="42" cy="39"/>
              </a:xfrm>
              <a:custGeom>
                <a:avLst/>
                <a:gdLst>
                  <a:gd name="T0" fmla="*/ 75 w 150"/>
                  <a:gd name="T1" fmla="*/ 143 h 143"/>
                  <a:gd name="T2" fmla="*/ 11 w 150"/>
                  <a:gd name="T3" fmla="*/ 96 h 143"/>
                  <a:gd name="T4" fmla="*/ 10 w 150"/>
                  <a:gd name="T5" fmla="*/ 94 h 143"/>
                  <a:gd name="T6" fmla="*/ 55 w 150"/>
                  <a:gd name="T7" fmla="*/ 10 h 143"/>
                  <a:gd name="T8" fmla="*/ 139 w 150"/>
                  <a:gd name="T9" fmla="*/ 55 h 143"/>
                  <a:gd name="T10" fmla="*/ 139 w 150"/>
                  <a:gd name="T11" fmla="*/ 57 h 143"/>
                  <a:gd name="T12" fmla="*/ 95 w 150"/>
                  <a:gd name="T13" fmla="*/ 141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6" y="143"/>
                      <a:pt x="20" y="125"/>
                      <a:pt x="11" y="96"/>
                    </a:cubicBezTo>
                    <a:cubicBezTo>
                      <a:pt x="10" y="94"/>
                      <a:pt x="10" y="94"/>
                      <a:pt x="10" y="94"/>
                    </a:cubicBezTo>
                    <a:cubicBezTo>
                      <a:pt x="0" y="59"/>
                      <a:pt x="20" y="21"/>
                      <a:pt x="55" y="10"/>
                    </a:cubicBezTo>
                    <a:cubicBezTo>
                      <a:pt x="91" y="0"/>
                      <a:pt x="128" y="20"/>
                      <a:pt x="139" y="55"/>
                    </a:cubicBezTo>
                    <a:cubicBezTo>
                      <a:pt x="139" y="57"/>
                      <a:pt x="139" y="57"/>
                      <a:pt x="139" y="57"/>
                    </a:cubicBezTo>
                    <a:cubicBezTo>
                      <a:pt x="150" y="92"/>
                      <a:pt x="130" y="130"/>
                      <a:pt x="95" y="141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204">
                <a:extLst>
                  <a:ext uri="{FF2B5EF4-FFF2-40B4-BE49-F238E27FC236}">
                    <a16:creationId xmlns:a16="http://schemas.microsoft.com/office/drawing/2014/main" id="{4F3FF777-043B-4181-A3E6-0FF7F6FB6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1465"/>
                <a:ext cx="27" cy="26"/>
              </a:xfrm>
              <a:custGeom>
                <a:avLst/>
                <a:gdLst>
                  <a:gd name="T0" fmla="*/ 50 w 100"/>
                  <a:gd name="T1" fmla="*/ 95 h 95"/>
                  <a:gd name="T2" fmla="*/ 39 w 100"/>
                  <a:gd name="T3" fmla="*/ 94 h 95"/>
                  <a:gd name="T4" fmla="*/ 7 w 100"/>
                  <a:gd name="T5" fmla="*/ 39 h 95"/>
                  <a:gd name="T6" fmla="*/ 7 w 100"/>
                  <a:gd name="T7" fmla="*/ 38 h 95"/>
                  <a:gd name="T8" fmla="*/ 62 w 100"/>
                  <a:gd name="T9" fmla="*/ 6 h 95"/>
                  <a:gd name="T10" fmla="*/ 94 w 100"/>
                  <a:gd name="T11" fmla="*/ 61 h 95"/>
                  <a:gd name="T12" fmla="*/ 93 w 100"/>
                  <a:gd name="T13" fmla="*/ 62 h 95"/>
                  <a:gd name="T14" fmla="*/ 50 w 100"/>
                  <a:gd name="T15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5">
                    <a:moveTo>
                      <a:pt x="50" y="95"/>
                    </a:moveTo>
                    <a:cubicBezTo>
                      <a:pt x="46" y="95"/>
                      <a:pt x="42" y="95"/>
                      <a:pt x="39" y="94"/>
                    </a:cubicBezTo>
                    <a:cubicBezTo>
                      <a:pt x="15" y="87"/>
                      <a:pt x="0" y="63"/>
                      <a:pt x="7" y="39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13" y="14"/>
                      <a:pt x="38" y="0"/>
                      <a:pt x="62" y="6"/>
                    </a:cubicBezTo>
                    <a:cubicBezTo>
                      <a:pt x="86" y="12"/>
                      <a:pt x="100" y="37"/>
                      <a:pt x="94" y="61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88" y="82"/>
                      <a:pt x="70" y="95"/>
                      <a:pt x="50" y="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5" name="Group 406">
              <a:extLst>
                <a:ext uri="{FF2B5EF4-FFF2-40B4-BE49-F238E27FC236}">
                  <a16:creationId xmlns:a16="http://schemas.microsoft.com/office/drawing/2014/main" id="{70514122-B1C5-43F8-9D63-BDE59AD422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" y="711"/>
              <a:ext cx="2226" cy="2288"/>
              <a:chOff x="702" y="711"/>
              <a:chExt cx="2226" cy="2288"/>
            </a:xfrm>
            <a:grpFill/>
          </p:grpSpPr>
          <p:sp>
            <p:nvSpPr>
              <p:cNvPr id="235" name="Freeform 206">
                <a:extLst>
                  <a:ext uri="{FF2B5EF4-FFF2-40B4-BE49-F238E27FC236}">
                    <a16:creationId xmlns:a16="http://schemas.microsoft.com/office/drawing/2014/main" id="{B17E2731-CF8A-47D6-89B9-EE96CE775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455"/>
                <a:ext cx="28" cy="27"/>
              </a:xfrm>
              <a:custGeom>
                <a:avLst/>
                <a:gdLst>
                  <a:gd name="T0" fmla="*/ 50 w 101"/>
                  <a:gd name="T1" fmla="*/ 97 h 97"/>
                  <a:gd name="T2" fmla="*/ 7 w 101"/>
                  <a:gd name="T3" fmla="*/ 65 h 97"/>
                  <a:gd name="T4" fmla="*/ 7 w 101"/>
                  <a:gd name="T5" fmla="*/ 64 h 97"/>
                  <a:gd name="T6" fmla="*/ 37 w 101"/>
                  <a:gd name="T7" fmla="*/ 8 h 97"/>
                  <a:gd name="T8" fmla="*/ 93 w 101"/>
                  <a:gd name="T9" fmla="*/ 38 h 97"/>
                  <a:gd name="T10" fmla="*/ 93 w 101"/>
                  <a:gd name="T11" fmla="*/ 39 h 97"/>
                  <a:gd name="T12" fmla="*/ 63 w 101"/>
                  <a:gd name="T13" fmla="*/ 95 h 97"/>
                  <a:gd name="T14" fmla="*/ 50 w 101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97">
                    <a:moveTo>
                      <a:pt x="50" y="97"/>
                    </a:moveTo>
                    <a:cubicBezTo>
                      <a:pt x="31" y="97"/>
                      <a:pt x="13" y="84"/>
                      <a:pt x="7" y="65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0" y="40"/>
                      <a:pt x="13" y="15"/>
                      <a:pt x="37" y="8"/>
                    </a:cubicBezTo>
                    <a:cubicBezTo>
                      <a:pt x="61" y="0"/>
                      <a:pt x="86" y="14"/>
                      <a:pt x="93" y="38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101" y="63"/>
                      <a:pt x="87" y="88"/>
                      <a:pt x="63" y="95"/>
                    </a:cubicBezTo>
                    <a:cubicBezTo>
                      <a:pt x="59" y="96"/>
                      <a:pt x="55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207">
                <a:extLst>
                  <a:ext uri="{FF2B5EF4-FFF2-40B4-BE49-F238E27FC236}">
                    <a16:creationId xmlns:a16="http://schemas.microsoft.com/office/drawing/2014/main" id="{13A8E2E3-ABF5-4CB1-9C74-7C57BFED7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134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8 w 161"/>
                  <a:gd name="T3" fmla="*/ 139 h 153"/>
                  <a:gd name="T4" fmla="*/ 23 w 161"/>
                  <a:gd name="T5" fmla="*/ 40 h 153"/>
                  <a:gd name="T6" fmla="*/ 24 w 161"/>
                  <a:gd name="T7" fmla="*/ 39 h 153"/>
                  <a:gd name="T8" fmla="*/ 123 w 161"/>
                  <a:gd name="T9" fmla="*/ 23 h 153"/>
                  <a:gd name="T10" fmla="*/ 138 w 161"/>
                  <a:gd name="T11" fmla="*/ 122 h 153"/>
                  <a:gd name="T12" fmla="*/ 137 w 161"/>
                  <a:gd name="T13" fmla="*/ 124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6" y="153"/>
                      <a:pt x="51" y="148"/>
                      <a:pt x="38" y="139"/>
                    </a:cubicBezTo>
                    <a:cubicBezTo>
                      <a:pt x="7" y="116"/>
                      <a:pt x="0" y="72"/>
                      <a:pt x="23" y="40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47" y="7"/>
                      <a:pt x="91" y="0"/>
                      <a:pt x="123" y="23"/>
                    </a:cubicBezTo>
                    <a:cubicBezTo>
                      <a:pt x="155" y="46"/>
                      <a:pt x="161" y="91"/>
                      <a:pt x="138" y="122"/>
                    </a:cubicBezTo>
                    <a:cubicBezTo>
                      <a:pt x="137" y="124"/>
                      <a:pt x="137" y="124"/>
                      <a:pt x="137" y="124"/>
                    </a:cubicBezTo>
                    <a:cubicBezTo>
                      <a:pt x="123" y="143"/>
                      <a:pt x="102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08">
                <a:extLst>
                  <a:ext uri="{FF2B5EF4-FFF2-40B4-BE49-F238E27FC236}">
                    <a16:creationId xmlns:a16="http://schemas.microsoft.com/office/drawing/2014/main" id="{58A3FC28-9AFF-4BF1-AFDA-E2D8C8FB2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1331"/>
                <a:ext cx="49" cy="47"/>
              </a:xfrm>
              <a:custGeom>
                <a:avLst/>
                <a:gdLst>
                  <a:gd name="T0" fmla="*/ 91 w 180"/>
                  <a:gd name="T1" fmla="*/ 170 h 170"/>
                  <a:gd name="T2" fmla="*/ 28 w 180"/>
                  <a:gd name="T3" fmla="*/ 140 h 170"/>
                  <a:gd name="T4" fmla="*/ 27 w 180"/>
                  <a:gd name="T5" fmla="*/ 138 h 170"/>
                  <a:gd name="T6" fmla="*/ 41 w 180"/>
                  <a:gd name="T7" fmla="*/ 27 h 170"/>
                  <a:gd name="T8" fmla="*/ 152 w 180"/>
                  <a:gd name="T9" fmla="*/ 41 h 170"/>
                  <a:gd name="T10" fmla="*/ 153 w 180"/>
                  <a:gd name="T11" fmla="*/ 42 h 170"/>
                  <a:gd name="T12" fmla="*/ 139 w 180"/>
                  <a:gd name="T13" fmla="*/ 153 h 170"/>
                  <a:gd name="T14" fmla="*/ 91 w 180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0">
                    <a:moveTo>
                      <a:pt x="91" y="170"/>
                    </a:moveTo>
                    <a:cubicBezTo>
                      <a:pt x="67" y="170"/>
                      <a:pt x="44" y="160"/>
                      <a:pt x="28" y="140"/>
                    </a:cubicBezTo>
                    <a:cubicBezTo>
                      <a:pt x="27" y="138"/>
                      <a:pt x="27" y="138"/>
                      <a:pt x="27" y="138"/>
                    </a:cubicBezTo>
                    <a:cubicBezTo>
                      <a:pt x="0" y="104"/>
                      <a:pt x="6" y="54"/>
                      <a:pt x="41" y="27"/>
                    </a:cubicBezTo>
                    <a:cubicBezTo>
                      <a:pt x="75" y="0"/>
                      <a:pt x="125" y="6"/>
                      <a:pt x="152" y="41"/>
                    </a:cubicBezTo>
                    <a:cubicBezTo>
                      <a:pt x="153" y="42"/>
                      <a:pt x="153" y="42"/>
                      <a:pt x="153" y="42"/>
                    </a:cubicBezTo>
                    <a:cubicBezTo>
                      <a:pt x="180" y="77"/>
                      <a:pt x="174" y="126"/>
                      <a:pt x="139" y="153"/>
                    </a:cubicBezTo>
                    <a:cubicBezTo>
                      <a:pt x="125" y="165"/>
                      <a:pt x="108" y="170"/>
                      <a:pt x="91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209">
                <a:extLst>
                  <a:ext uri="{FF2B5EF4-FFF2-40B4-BE49-F238E27FC236}">
                    <a16:creationId xmlns:a16="http://schemas.microsoft.com/office/drawing/2014/main" id="{4417F07C-14B8-4125-9F13-BDE03C41F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123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46 w 196"/>
                  <a:gd name="T3" fmla="*/ 168 h 185"/>
                  <a:gd name="T4" fmla="*/ 28 w 196"/>
                  <a:gd name="T5" fmla="*/ 48 h 185"/>
                  <a:gd name="T6" fmla="*/ 29 w 196"/>
                  <a:gd name="T7" fmla="*/ 46 h 185"/>
                  <a:gd name="T8" fmla="*/ 149 w 196"/>
                  <a:gd name="T9" fmla="*/ 28 h 185"/>
                  <a:gd name="T10" fmla="*/ 168 w 196"/>
                  <a:gd name="T11" fmla="*/ 148 h 185"/>
                  <a:gd name="T12" fmla="*/ 167 w 196"/>
                  <a:gd name="T13" fmla="*/ 150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79" y="185"/>
                      <a:pt x="62" y="179"/>
                      <a:pt x="46" y="168"/>
                    </a:cubicBezTo>
                    <a:cubicBezTo>
                      <a:pt x="8" y="140"/>
                      <a:pt x="0" y="86"/>
                      <a:pt x="28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57" y="8"/>
                      <a:pt x="111" y="0"/>
                      <a:pt x="149" y="28"/>
                    </a:cubicBezTo>
                    <a:cubicBezTo>
                      <a:pt x="188" y="56"/>
                      <a:pt x="196" y="110"/>
                      <a:pt x="168" y="148"/>
                    </a:cubicBezTo>
                    <a:cubicBezTo>
                      <a:pt x="167" y="150"/>
                      <a:pt x="167" y="150"/>
                      <a:pt x="167" y="150"/>
                    </a:cubicBezTo>
                    <a:cubicBezTo>
                      <a:pt x="150" y="173"/>
                      <a:pt x="124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210">
                <a:extLst>
                  <a:ext uri="{FF2B5EF4-FFF2-40B4-BE49-F238E27FC236}">
                    <a16:creationId xmlns:a16="http://schemas.microsoft.com/office/drawing/2014/main" id="{2531FDE2-F8F6-4786-8B4D-2871D1256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1232"/>
                <a:ext cx="41" cy="39"/>
              </a:xfrm>
              <a:custGeom>
                <a:avLst/>
                <a:gdLst>
                  <a:gd name="T0" fmla="*/ 75 w 149"/>
                  <a:gd name="T1" fmla="*/ 140 h 140"/>
                  <a:gd name="T2" fmla="*/ 23 w 149"/>
                  <a:gd name="T3" fmla="*/ 115 h 140"/>
                  <a:gd name="T4" fmla="*/ 22 w 149"/>
                  <a:gd name="T5" fmla="*/ 114 h 140"/>
                  <a:gd name="T6" fmla="*/ 34 w 149"/>
                  <a:gd name="T7" fmla="*/ 22 h 140"/>
                  <a:gd name="T8" fmla="*/ 125 w 149"/>
                  <a:gd name="T9" fmla="*/ 34 h 140"/>
                  <a:gd name="T10" fmla="*/ 126 w 149"/>
                  <a:gd name="T11" fmla="*/ 35 h 140"/>
                  <a:gd name="T12" fmla="*/ 115 w 149"/>
                  <a:gd name="T13" fmla="*/ 127 h 140"/>
                  <a:gd name="T14" fmla="*/ 75 w 149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0">
                    <a:moveTo>
                      <a:pt x="75" y="140"/>
                    </a:moveTo>
                    <a:cubicBezTo>
                      <a:pt x="55" y="140"/>
                      <a:pt x="36" y="132"/>
                      <a:pt x="23" y="115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0" y="86"/>
                      <a:pt x="5" y="44"/>
                      <a:pt x="34" y="22"/>
                    </a:cubicBezTo>
                    <a:cubicBezTo>
                      <a:pt x="62" y="0"/>
                      <a:pt x="103" y="5"/>
                      <a:pt x="125" y="34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49" y="63"/>
                      <a:pt x="143" y="104"/>
                      <a:pt x="115" y="127"/>
                    </a:cubicBezTo>
                    <a:cubicBezTo>
                      <a:pt x="103" y="136"/>
                      <a:pt x="89" y="140"/>
                      <a:pt x="75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211">
                <a:extLst>
                  <a:ext uri="{FF2B5EF4-FFF2-40B4-BE49-F238E27FC236}">
                    <a16:creationId xmlns:a16="http://schemas.microsoft.com/office/drawing/2014/main" id="{FFC20971-98E3-4F9A-92F0-AD6A47F05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137"/>
                <a:ext cx="46" cy="43"/>
              </a:xfrm>
              <a:custGeom>
                <a:avLst/>
                <a:gdLst>
                  <a:gd name="T0" fmla="*/ 82 w 166"/>
                  <a:gd name="T1" fmla="*/ 155 h 155"/>
                  <a:gd name="T2" fmla="*/ 21 w 166"/>
                  <a:gd name="T3" fmla="*/ 122 h 155"/>
                  <a:gd name="T4" fmla="*/ 43 w 166"/>
                  <a:gd name="T5" fmla="*/ 22 h 155"/>
                  <a:gd name="T6" fmla="*/ 45 w 166"/>
                  <a:gd name="T7" fmla="*/ 21 h 155"/>
                  <a:gd name="T8" fmla="*/ 145 w 166"/>
                  <a:gd name="T9" fmla="*/ 43 h 155"/>
                  <a:gd name="T10" fmla="*/ 123 w 166"/>
                  <a:gd name="T11" fmla="*/ 143 h 155"/>
                  <a:gd name="T12" fmla="*/ 121 w 166"/>
                  <a:gd name="T13" fmla="*/ 144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9" y="155"/>
                      <a:pt x="35" y="144"/>
                      <a:pt x="21" y="122"/>
                    </a:cubicBezTo>
                    <a:cubicBezTo>
                      <a:pt x="0" y="88"/>
                      <a:pt x="10" y="44"/>
                      <a:pt x="43" y="22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78" y="0"/>
                      <a:pt x="123" y="9"/>
                      <a:pt x="145" y="43"/>
                    </a:cubicBezTo>
                    <a:cubicBezTo>
                      <a:pt x="166" y="77"/>
                      <a:pt x="156" y="121"/>
                      <a:pt x="123" y="143"/>
                    </a:cubicBezTo>
                    <a:cubicBezTo>
                      <a:pt x="121" y="144"/>
                      <a:pt x="121" y="144"/>
                      <a:pt x="121" y="144"/>
                    </a:cubicBezTo>
                    <a:cubicBezTo>
                      <a:pt x="109" y="152"/>
                      <a:pt x="96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212">
                <a:extLst>
                  <a:ext uri="{FF2B5EF4-FFF2-40B4-BE49-F238E27FC236}">
                    <a16:creationId xmlns:a16="http://schemas.microsoft.com/office/drawing/2014/main" id="{B43F8DED-F99C-44EF-B5BD-769CEBDFD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122"/>
                <a:ext cx="56" cy="53"/>
              </a:xfrm>
              <a:custGeom>
                <a:avLst/>
                <a:gdLst>
                  <a:gd name="T0" fmla="*/ 102 w 203"/>
                  <a:gd name="T1" fmla="*/ 192 h 192"/>
                  <a:gd name="T2" fmla="*/ 32 w 203"/>
                  <a:gd name="T3" fmla="*/ 157 h 192"/>
                  <a:gd name="T4" fmla="*/ 31 w 203"/>
                  <a:gd name="T5" fmla="*/ 156 h 192"/>
                  <a:gd name="T6" fmla="*/ 46 w 203"/>
                  <a:gd name="T7" fmla="*/ 30 h 192"/>
                  <a:gd name="T8" fmla="*/ 172 w 203"/>
                  <a:gd name="T9" fmla="*/ 46 h 192"/>
                  <a:gd name="T10" fmla="*/ 173 w 203"/>
                  <a:gd name="T11" fmla="*/ 48 h 192"/>
                  <a:gd name="T12" fmla="*/ 157 w 203"/>
                  <a:gd name="T13" fmla="*/ 173 h 192"/>
                  <a:gd name="T14" fmla="*/ 102 w 203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2">
                    <a:moveTo>
                      <a:pt x="102" y="192"/>
                    </a:moveTo>
                    <a:cubicBezTo>
                      <a:pt x="76" y="192"/>
                      <a:pt x="50" y="180"/>
                      <a:pt x="32" y="157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0" y="117"/>
                      <a:pt x="7" y="61"/>
                      <a:pt x="46" y="30"/>
                    </a:cubicBezTo>
                    <a:cubicBezTo>
                      <a:pt x="85" y="0"/>
                      <a:pt x="141" y="7"/>
                      <a:pt x="172" y="46"/>
                    </a:cubicBezTo>
                    <a:cubicBezTo>
                      <a:pt x="173" y="48"/>
                      <a:pt x="173" y="48"/>
                      <a:pt x="173" y="48"/>
                    </a:cubicBezTo>
                    <a:cubicBezTo>
                      <a:pt x="203" y="87"/>
                      <a:pt x="196" y="143"/>
                      <a:pt x="157" y="173"/>
                    </a:cubicBezTo>
                    <a:cubicBezTo>
                      <a:pt x="141" y="186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213">
                <a:extLst>
                  <a:ext uri="{FF2B5EF4-FFF2-40B4-BE49-F238E27FC236}">
                    <a16:creationId xmlns:a16="http://schemas.microsoft.com/office/drawing/2014/main" id="{FCF1D762-3515-4F17-AA0E-EDB1DAA69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1070"/>
                <a:ext cx="41" cy="37"/>
              </a:xfrm>
              <a:custGeom>
                <a:avLst/>
                <a:gdLst>
                  <a:gd name="T0" fmla="*/ 72 w 146"/>
                  <a:gd name="T1" fmla="*/ 136 h 136"/>
                  <a:gd name="T2" fmla="*/ 19 w 146"/>
                  <a:gd name="T3" fmla="*/ 107 h 136"/>
                  <a:gd name="T4" fmla="*/ 38 w 146"/>
                  <a:gd name="T5" fmla="*/ 20 h 136"/>
                  <a:gd name="T6" fmla="*/ 39 w 146"/>
                  <a:gd name="T7" fmla="*/ 19 h 136"/>
                  <a:gd name="T8" fmla="*/ 127 w 146"/>
                  <a:gd name="T9" fmla="*/ 38 h 136"/>
                  <a:gd name="T10" fmla="*/ 107 w 146"/>
                  <a:gd name="T11" fmla="*/ 125 h 136"/>
                  <a:gd name="T12" fmla="*/ 106 w 146"/>
                  <a:gd name="T13" fmla="*/ 126 h 136"/>
                  <a:gd name="T14" fmla="*/ 72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2" y="136"/>
                    </a:moveTo>
                    <a:cubicBezTo>
                      <a:pt x="52" y="136"/>
                      <a:pt x="31" y="126"/>
                      <a:pt x="19" y="107"/>
                    </a:cubicBezTo>
                    <a:cubicBezTo>
                      <a:pt x="0" y="77"/>
                      <a:pt x="9" y="38"/>
                      <a:pt x="38" y="2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69" y="0"/>
                      <a:pt x="108" y="9"/>
                      <a:pt x="127" y="38"/>
                    </a:cubicBezTo>
                    <a:cubicBezTo>
                      <a:pt x="146" y="67"/>
                      <a:pt x="137" y="107"/>
                      <a:pt x="107" y="125"/>
                    </a:cubicBezTo>
                    <a:cubicBezTo>
                      <a:pt x="106" y="126"/>
                      <a:pt x="106" y="126"/>
                      <a:pt x="106" y="126"/>
                    </a:cubicBezTo>
                    <a:cubicBezTo>
                      <a:pt x="96" y="133"/>
                      <a:pt x="84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214">
                <a:extLst>
                  <a:ext uri="{FF2B5EF4-FFF2-40B4-BE49-F238E27FC236}">
                    <a16:creationId xmlns:a16="http://schemas.microsoft.com/office/drawing/2014/main" id="{40864D18-5DC4-4817-A89B-B853E7DF0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065"/>
                <a:ext cx="37" cy="34"/>
              </a:xfrm>
              <a:custGeom>
                <a:avLst/>
                <a:gdLst>
                  <a:gd name="T0" fmla="*/ 67 w 133"/>
                  <a:gd name="T1" fmla="*/ 123 h 123"/>
                  <a:gd name="T2" fmla="*/ 38 w 133"/>
                  <a:gd name="T3" fmla="*/ 115 h 123"/>
                  <a:gd name="T4" fmla="*/ 36 w 133"/>
                  <a:gd name="T5" fmla="*/ 115 h 123"/>
                  <a:gd name="T6" fmla="*/ 17 w 133"/>
                  <a:gd name="T7" fmla="*/ 36 h 123"/>
                  <a:gd name="T8" fmla="*/ 95 w 133"/>
                  <a:gd name="T9" fmla="*/ 16 h 123"/>
                  <a:gd name="T10" fmla="*/ 96 w 133"/>
                  <a:gd name="T11" fmla="*/ 17 h 123"/>
                  <a:gd name="T12" fmla="*/ 116 w 133"/>
                  <a:gd name="T13" fmla="*/ 95 h 123"/>
                  <a:gd name="T14" fmla="*/ 67 w 133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3">
                    <a:moveTo>
                      <a:pt x="67" y="123"/>
                    </a:moveTo>
                    <a:cubicBezTo>
                      <a:pt x="57" y="123"/>
                      <a:pt x="47" y="121"/>
                      <a:pt x="38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9" y="98"/>
                      <a:pt x="0" y="63"/>
                      <a:pt x="17" y="36"/>
                    </a:cubicBezTo>
                    <a:cubicBezTo>
                      <a:pt x="33" y="9"/>
                      <a:pt x="68" y="0"/>
                      <a:pt x="95" y="16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124" y="33"/>
                      <a:pt x="133" y="68"/>
                      <a:pt x="116" y="95"/>
                    </a:cubicBezTo>
                    <a:cubicBezTo>
                      <a:pt x="106" y="113"/>
                      <a:pt x="86" y="123"/>
                      <a:pt x="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215">
                <a:extLst>
                  <a:ext uri="{FF2B5EF4-FFF2-40B4-BE49-F238E27FC236}">
                    <a16:creationId xmlns:a16="http://schemas.microsoft.com/office/drawing/2014/main" id="{60BCE25D-27C4-476D-A366-AD4FEE691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6" y="1001"/>
                <a:ext cx="38" cy="35"/>
              </a:xfrm>
              <a:custGeom>
                <a:avLst/>
                <a:gdLst>
                  <a:gd name="T0" fmla="*/ 68 w 137"/>
                  <a:gd name="T1" fmla="*/ 128 h 128"/>
                  <a:gd name="T2" fmla="*/ 18 w 137"/>
                  <a:gd name="T3" fmla="*/ 101 h 128"/>
                  <a:gd name="T4" fmla="*/ 36 w 137"/>
                  <a:gd name="T5" fmla="*/ 19 h 128"/>
                  <a:gd name="T6" fmla="*/ 37 w 137"/>
                  <a:gd name="T7" fmla="*/ 18 h 128"/>
                  <a:gd name="T8" fmla="*/ 119 w 137"/>
                  <a:gd name="T9" fmla="*/ 36 h 128"/>
                  <a:gd name="T10" fmla="*/ 101 w 137"/>
                  <a:gd name="T11" fmla="*/ 118 h 128"/>
                  <a:gd name="T12" fmla="*/ 100 w 137"/>
                  <a:gd name="T13" fmla="*/ 119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9" y="128"/>
                      <a:pt x="29" y="119"/>
                      <a:pt x="18" y="101"/>
                    </a:cubicBezTo>
                    <a:cubicBezTo>
                      <a:pt x="0" y="73"/>
                      <a:pt x="8" y="36"/>
                      <a:pt x="36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65" y="0"/>
                      <a:pt x="102" y="8"/>
                      <a:pt x="119" y="36"/>
                    </a:cubicBezTo>
                    <a:cubicBezTo>
                      <a:pt x="137" y="64"/>
                      <a:pt x="129" y="100"/>
                      <a:pt x="101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0" y="125"/>
                      <a:pt x="79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216">
                <a:extLst>
                  <a:ext uri="{FF2B5EF4-FFF2-40B4-BE49-F238E27FC236}">
                    <a16:creationId xmlns:a16="http://schemas.microsoft.com/office/drawing/2014/main" id="{78CF450C-4B12-4010-95DC-E668E176A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000"/>
                <a:ext cx="34" cy="31"/>
              </a:xfrm>
              <a:custGeom>
                <a:avLst/>
                <a:gdLst>
                  <a:gd name="T0" fmla="*/ 61 w 120"/>
                  <a:gd name="T1" fmla="*/ 112 h 112"/>
                  <a:gd name="T2" fmla="*/ 34 w 120"/>
                  <a:gd name="T3" fmla="*/ 104 h 112"/>
                  <a:gd name="T4" fmla="*/ 33 w 120"/>
                  <a:gd name="T5" fmla="*/ 104 h 112"/>
                  <a:gd name="T6" fmla="*/ 15 w 120"/>
                  <a:gd name="T7" fmla="*/ 33 h 112"/>
                  <a:gd name="T8" fmla="*/ 86 w 120"/>
                  <a:gd name="T9" fmla="*/ 15 h 112"/>
                  <a:gd name="T10" fmla="*/ 87 w 120"/>
                  <a:gd name="T11" fmla="*/ 16 h 112"/>
                  <a:gd name="T12" fmla="*/ 105 w 120"/>
                  <a:gd name="T13" fmla="*/ 87 h 112"/>
                  <a:gd name="T14" fmla="*/ 61 w 120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2">
                    <a:moveTo>
                      <a:pt x="61" y="112"/>
                    </a:moveTo>
                    <a:cubicBezTo>
                      <a:pt x="51" y="112"/>
                      <a:pt x="42" y="110"/>
                      <a:pt x="34" y="104"/>
                    </a:cubicBezTo>
                    <a:cubicBezTo>
                      <a:pt x="33" y="104"/>
                      <a:pt x="33" y="104"/>
                      <a:pt x="33" y="104"/>
                    </a:cubicBezTo>
                    <a:cubicBezTo>
                      <a:pt x="8" y="89"/>
                      <a:pt x="0" y="57"/>
                      <a:pt x="15" y="33"/>
                    </a:cubicBezTo>
                    <a:cubicBezTo>
                      <a:pt x="30" y="8"/>
                      <a:pt x="62" y="0"/>
                      <a:pt x="86" y="15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112" y="30"/>
                      <a:pt x="120" y="62"/>
                      <a:pt x="105" y="87"/>
                    </a:cubicBezTo>
                    <a:cubicBezTo>
                      <a:pt x="95" y="103"/>
                      <a:pt x="78" y="112"/>
                      <a:pt x="61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217">
                <a:extLst>
                  <a:ext uri="{FF2B5EF4-FFF2-40B4-BE49-F238E27FC236}">
                    <a16:creationId xmlns:a16="http://schemas.microsoft.com/office/drawing/2014/main" id="{72921314-FB0B-4A80-BD4B-2948C6CF9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955"/>
                <a:ext cx="41" cy="40"/>
              </a:xfrm>
              <a:custGeom>
                <a:avLst/>
                <a:gdLst>
                  <a:gd name="T0" fmla="*/ 75 w 151"/>
                  <a:gd name="T1" fmla="*/ 144 h 144"/>
                  <a:gd name="T2" fmla="*/ 8 w 151"/>
                  <a:gd name="T3" fmla="*/ 89 h 144"/>
                  <a:gd name="T4" fmla="*/ 61 w 151"/>
                  <a:gd name="T5" fmla="*/ 8 h 144"/>
                  <a:gd name="T6" fmla="*/ 63 w 151"/>
                  <a:gd name="T7" fmla="*/ 7 h 144"/>
                  <a:gd name="T8" fmla="*/ 144 w 151"/>
                  <a:gd name="T9" fmla="*/ 61 h 144"/>
                  <a:gd name="T10" fmla="*/ 90 w 151"/>
                  <a:gd name="T11" fmla="*/ 142 h 144"/>
                  <a:gd name="T12" fmla="*/ 89 w 151"/>
                  <a:gd name="T13" fmla="*/ 142 h 144"/>
                  <a:gd name="T14" fmla="*/ 75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5" y="144"/>
                    </a:moveTo>
                    <a:cubicBezTo>
                      <a:pt x="43" y="144"/>
                      <a:pt x="14" y="121"/>
                      <a:pt x="8" y="89"/>
                    </a:cubicBezTo>
                    <a:cubicBezTo>
                      <a:pt x="0" y="51"/>
                      <a:pt x="24" y="15"/>
                      <a:pt x="61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100" y="0"/>
                      <a:pt x="136" y="24"/>
                      <a:pt x="144" y="61"/>
                    </a:cubicBezTo>
                    <a:cubicBezTo>
                      <a:pt x="151" y="98"/>
                      <a:pt x="127" y="134"/>
                      <a:pt x="90" y="142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4" y="143"/>
                      <a:pt x="80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218">
                <a:extLst>
                  <a:ext uri="{FF2B5EF4-FFF2-40B4-BE49-F238E27FC236}">
                    <a16:creationId xmlns:a16="http://schemas.microsoft.com/office/drawing/2014/main" id="{F808FA53-0DF5-4142-B558-2559213B6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945"/>
                <a:ext cx="53" cy="50"/>
              </a:xfrm>
              <a:custGeom>
                <a:avLst/>
                <a:gdLst>
                  <a:gd name="T0" fmla="*/ 97 w 191"/>
                  <a:gd name="T1" fmla="*/ 182 h 182"/>
                  <a:gd name="T2" fmla="*/ 82 w 191"/>
                  <a:gd name="T3" fmla="*/ 180 h 182"/>
                  <a:gd name="T4" fmla="*/ 80 w 191"/>
                  <a:gd name="T5" fmla="*/ 180 h 182"/>
                  <a:gd name="T6" fmla="*/ 8 w 191"/>
                  <a:gd name="T7" fmla="*/ 79 h 182"/>
                  <a:gd name="T8" fmla="*/ 109 w 191"/>
                  <a:gd name="T9" fmla="*/ 8 h 182"/>
                  <a:gd name="T10" fmla="*/ 111 w 191"/>
                  <a:gd name="T11" fmla="*/ 8 h 182"/>
                  <a:gd name="T12" fmla="*/ 183 w 191"/>
                  <a:gd name="T13" fmla="*/ 109 h 182"/>
                  <a:gd name="T14" fmla="*/ 97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7" y="182"/>
                    </a:moveTo>
                    <a:cubicBezTo>
                      <a:pt x="92" y="182"/>
                      <a:pt x="87" y="181"/>
                      <a:pt x="82" y="180"/>
                    </a:cubicBezTo>
                    <a:cubicBezTo>
                      <a:pt x="80" y="180"/>
                      <a:pt x="80" y="180"/>
                      <a:pt x="80" y="180"/>
                    </a:cubicBezTo>
                    <a:cubicBezTo>
                      <a:pt x="32" y="172"/>
                      <a:pt x="0" y="127"/>
                      <a:pt x="8" y="79"/>
                    </a:cubicBezTo>
                    <a:cubicBezTo>
                      <a:pt x="17" y="32"/>
                      <a:pt x="62" y="0"/>
                      <a:pt x="109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59" y="16"/>
                      <a:pt x="191" y="61"/>
                      <a:pt x="183" y="109"/>
                    </a:cubicBezTo>
                    <a:cubicBezTo>
                      <a:pt x="175" y="151"/>
                      <a:pt x="138" y="182"/>
                      <a:pt x="97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219">
                <a:extLst>
                  <a:ext uri="{FF2B5EF4-FFF2-40B4-BE49-F238E27FC236}">
                    <a16:creationId xmlns:a16="http://schemas.microsoft.com/office/drawing/2014/main" id="{F9DD4E4E-D3BC-49DD-AFAE-EA695F35C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932"/>
                <a:ext cx="35" cy="34"/>
              </a:xfrm>
              <a:custGeom>
                <a:avLst/>
                <a:gdLst>
                  <a:gd name="T0" fmla="*/ 63 w 128"/>
                  <a:gd name="T1" fmla="*/ 122 h 122"/>
                  <a:gd name="T2" fmla="*/ 6 w 128"/>
                  <a:gd name="T3" fmla="*/ 75 h 122"/>
                  <a:gd name="T4" fmla="*/ 51 w 128"/>
                  <a:gd name="T5" fmla="*/ 6 h 122"/>
                  <a:gd name="T6" fmla="*/ 53 w 128"/>
                  <a:gd name="T7" fmla="*/ 6 h 122"/>
                  <a:gd name="T8" fmla="*/ 121 w 128"/>
                  <a:gd name="T9" fmla="*/ 51 h 122"/>
                  <a:gd name="T10" fmla="*/ 76 w 128"/>
                  <a:gd name="T11" fmla="*/ 120 h 122"/>
                  <a:gd name="T12" fmla="*/ 75 w 128"/>
                  <a:gd name="T13" fmla="*/ 120 h 122"/>
                  <a:gd name="T14" fmla="*/ 63 w 128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122">
                    <a:moveTo>
                      <a:pt x="63" y="122"/>
                    </a:moveTo>
                    <a:cubicBezTo>
                      <a:pt x="36" y="122"/>
                      <a:pt x="12" y="102"/>
                      <a:pt x="6" y="75"/>
                    </a:cubicBezTo>
                    <a:cubicBezTo>
                      <a:pt x="0" y="43"/>
                      <a:pt x="20" y="13"/>
                      <a:pt x="51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84" y="0"/>
                      <a:pt x="115" y="20"/>
                      <a:pt x="121" y="51"/>
                    </a:cubicBezTo>
                    <a:cubicBezTo>
                      <a:pt x="128" y="83"/>
                      <a:pt x="107" y="114"/>
                      <a:pt x="76" y="120"/>
                    </a:cubicBezTo>
                    <a:cubicBezTo>
                      <a:pt x="75" y="120"/>
                      <a:pt x="75" y="120"/>
                      <a:pt x="75" y="120"/>
                    </a:cubicBezTo>
                    <a:cubicBezTo>
                      <a:pt x="71" y="121"/>
                      <a:pt x="67" y="122"/>
                      <a:pt x="63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220">
                <a:extLst>
                  <a:ext uri="{FF2B5EF4-FFF2-40B4-BE49-F238E27FC236}">
                    <a16:creationId xmlns:a16="http://schemas.microsoft.com/office/drawing/2014/main" id="{7349C6BD-F3BE-4954-9C1C-4D1EEC109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924"/>
                <a:ext cx="50" cy="47"/>
              </a:xfrm>
              <a:custGeom>
                <a:avLst/>
                <a:gdLst>
                  <a:gd name="T0" fmla="*/ 90 w 178"/>
                  <a:gd name="T1" fmla="*/ 170 h 170"/>
                  <a:gd name="T2" fmla="*/ 76 w 178"/>
                  <a:gd name="T3" fmla="*/ 169 h 170"/>
                  <a:gd name="T4" fmla="*/ 74 w 178"/>
                  <a:gd name="T5" fmla="*/ 169 h 170"/>
                  <a:gd name="T6" fmla="*/ 8 w 178"/>
                  <a:gd name="T7" fmla="*/ 75 h 170"/>
                  <a:gd name="T8" fmla="*/ 102 w 178"/>
                  <a:gd name="T9" fmla="*/ 8 h 170"/>
                  <a:gd name="T10" fmla="*/ 104 w 178"/>
                  <a:gd name="T11" fmla="*/ 8 h 170"/>
                  <a:gd name="T12" fmla="*/ 170 w 178"/>
                  <a:gd name="T13" fmla="*/ 102 h 170"/>
                  <a:gd name="T14" fmla="*/ 90 w 178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70">
                    <a:moveTo>
                      <a:pt x="90" y="170"/>
                    </a:moveTo>
                    <a:cubicBezTo>
                      <a:pt x="86" y="170"/>
                      <a:pt x="81" y="170"/>
                      <a:pt x="76" y="169"/>
                    </a:cubicBezTo>
                    <a:cubicBezTo>
                      <a:pt x="74" y="169"/>
                      <a:pt x="74" y="169"/>
                      <a:pt x="74" y="169"/>
                    </a:cubicBezTo>
                    <a:cubicBezTo>
                      <a:pt x="30" y="161"/>
                      <a:pt x="0" y="119"/>
                      <a:pt x="8" y="75"/>
                    </a:cubicBezTo>
                    <a:cubicBezTo>
                      <a:pt x="15" y="30"/>
                      <a:pt x="58" y="0"/>
                      <a:pt x="102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48" y="16"/>
                      <a:pt x="178" y="58"/>
                      <a:pt x="170" y="102"/>
                    </a:cubicBezTo>
                    <a:cubicBezTo>
                      <a:pt x="164" y="142"/>
                      <a:pt x="129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221">
                <a:extLst>
                  <a:ext uri="{FF2B5EF4-FFF2-40B4-BE49-F238E27FC236}">
                    <a16:creationId xmlns:a16="http://schemas.microsoft.com/office/drawing/2014/main" id="{FD5D850C-E51F-4B8D-BA28-E5E197650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900"/>
                <a:ext cx="53" cy="51"/>
              </a:xfrm>
              <a:custGeom>
                <a:avLst/>
                <a:gdLst>
                  <a:gd name="T0" fmla="*/ 97 w 191"/>
                  <a:gd name="T1" fmla="*/ 183 h 183"/>
                  <a:gd name="T2" fmla="*/ 82 w 191"/>
                  <a:gd name="T3" fmla="*/ 182 h 183"/>
                  <a:gd name="T4" fmla="*/ 80 w 191"/>
                  <a:gd name="T5" fmla="*/ 181 h 183"/>
                  <a:gd name="T6" fmla="*/ 8 w 191"/>
                  <a:gd name="T7" fmla="*/ 80 h 183"/>
                  <a:gd name="T8" fmla="*/ 109 w 191"/>
                  <a:gd name="T9" fmla="*/ 8 h 183"/>
                  <a:gd name="T10" fmla="*/ 111 w 191"/>
                  <a:gd name="T11" fmla="*/ 9 h 183"/>
                  <a:gd name="T12" fmla="*/ 183 w 191"/>
                  <a:gd name="T13" fmla="*/ 110 h 183"/>
                  <a:gd name="T14" fmla="*/ 97 w 191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3">
                    <a:moveTo>
                      <a:pt x="97" y="183"/>
                    </a:moveTo>
                    <a:cubicBezTo>
                      <a:pt x="92" y="183"/>
                      <a:pt x="87" y="182"/>
                      <a:pt x="82" y="182"/>
                    </a:cubicBezTo>
                    <a:cubicBezTo>
                      <a:pt x="80" y="181"/>
                      <a:pt x="80" y="181"/>
                      <a:pt x="80" y="181"/>
                    </a:cubicBezTo>
                    <a:cubicBezTo>
                      <a:pt x="32" y="173"/>
                      <a:pt x="0" y="128"/>
                      <a:pt x="8" y="80"/>
                    </a:cubicBezTo>
                    <a:cubicBezTo>
                      <a:pt x="16" y="32"/>
                      <a:pt x="62" y="0"/>
                      <a:pt x="109" y="8"/>
                    </a:cubicBezTo>
                    <a:cubicBezTo>
                      <a:pt x="111" y="9"/>
                      <a:pt x="111" y="9"/>
                      <a:pt x="111" y="9"/>
                    </a:cubicBezTo>
                    <a:cubicBezTo>
                      <a:pt x="159" y="17"/>
                      <a:pt x="191" y="62"/>
                      <a:pt x="183" y="110"/>
                    </a:cubicBezTo>
                    <a:cubicBezTo>
                      <a:pt x="176" y="153"/>
                      <a:pt x="139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222">
                <a:extLst>
                  <a:ext uri="{FF2B5EF4-FFF2-40B4-BE49-F238E27FC236}">
                    <a16:creationId xmlns:a16="http://schemas.microsoft.com/office/drawing/2014/main" id="{782F8261-8735-4E79-B1CF-AC305A98D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746"/>
                <a:ext cx="35" cy="34"/>
              </a:xfrm>
              <a:custGeom>
                <a:avLst/>
                <a:gdLst>
                  <a:gd name="T0" fmla="*/ 64 w 129"/>
                  <a:gd name="T1" fmla="*/ 123 h 123"/>
                  <a:gd name="T2" fmla="*/ 6 w 129"/>
                  <a:gd name="T3" fmla="*/ 74 h 123"/>
                  <a:gd name="T4" fmla="*/ 54 w 129"/>
                  <a:gd name="T5" fmla="*/ 6 h 123"/>
                  <a:gd name="T6" fmla="*/ 55 w 129"/>
                  <a:gd name="T7" fmla="*/ 5 h 123"/>
                  <a:gd name="T8" fmla="*/ 123 w 129"/>
                  <a:gd name="T9" fmla="*/ 54 h 123"/>
                  <a:gd name="T10" fmla="*/ 75 w 129"/>
                  <a:gd name="T11" fmla="*/ 121 h 123"/>
                  <a:gd name="T12" fmla="*/ 74 w 129"/>
                  <a:gd name="T13" fmla="*/ 122 h 123"/>
                  <a:gd name="T14" fmla="*/ 64 w 129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3">
                    <a:moveTo>
                      <a:pt x="64" y="123"/>
                    </a:moveTo>
                    <a:cubicBezTo>
                      <a:pt x="35" y="123"/>
                      <a:pt x="10" y="102"/>
                      <a:pt x="6" y="74"/>
                    </a:cubicBezTo>
                    <a:cubicBezTo>
                      <a:pt x="0" y="42"/>
                      <a:pt x="22" y="11"/>
                      <a:pt x="54" y="6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87" y="0"/>
                      <a:pt x="118" y="21"/>
                      <a:pt x="123" y="54"/>
                    </a:cubicBezTo>
                    <a:cubicBezTo>
                      <a:pt x="129" y="86"/>
                      <a:pt x="107" y="116"/>
                      <a:pt x="75" y="121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70" y="122"/>
                      <a:pt x="67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223">
                <a:extLst>
                  <a:ext uri="{FF2B5EF4-FFF2-40B4-BE49-F238E27FC236}">
                    <a16:creationId xmlns:a16="http://schemas.microsoft.com/office/drawing/2014/main" id="{BF1ACA2A-63B5-4FAA-AB21-4A3CBD588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2728"/>
                <a:ext cx="40" cy="39"/>
              </a:xfrm>
              <a:custGeom>
                <a:avLst/>
                <a:gdLst>
                  <a:gd name="T0" fmla="*/ 74 w 147"/>
                  <a:gd name="T1" fmla="*/ 141 h 141"/>
                  <a:gd name="T2" fmla="*/ 61 w 147"/>
                  <a:gd name="T3" fmla="*/ 139 h 141"/>
                  <a:gd name="T4" fmla="*/ 60 w 147"/>
                  <a:gd name="T5" fmla="*/ 139 h 141"/>
                  <a:gd name="T6" fmla="*/ 7 w 147"/>
                  <a:gd name="T7" fmla="*/ 60 h 141"/>
                  <a:gd name="T8" fmla="*/ 86 w 147"/>
                  <a:gd name="T9" fmla="*/ 8 h 141"/>
                  <a:gd name="T10" fmla="*/ 88 w 147"/>
                  <a:gd name="T11" fmla="*/ 8 h 141"/>
                  <a:gd name="T12" fmla="*/ 140 w 147"/>
                  <a:gd name="T13" fmla="*/ 87 h 141"/>
                  <a:gd name="T14" fmla="*/ 74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4" y="141"/>
                    </a:moveTo>
                    <a:cubicBezTo>
                      <a:pt x="70" y="141"/>
                      <a:pt x="65" y="140"/>
                      <a:pt x="61" y="139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23" y="132"/>
                      <a:pt x="0" y="96"/>
                      <a:pt x="7" y="60"/>
                    </a:cubicBezTo>
                    <a:cubicBezTo>
                      <a:pt x="15" y="24"/>
                      <a:pt x="50" y="0"/>
                      <a:pt x="86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124" y="15"/>
                      <a:pt x="147" y="51"/>
                      <a:pt x="140" y="87"/>
                    </a:cubicBezTo>
                    <a:cubicBezTo>
                      <a:pt x="133" y="119"/>
                      <a:pt x="10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224">
                <a:extLst>
                  <a:ext uri="{FF2B5EF4-FFF2-40B4-BE49-F238E27FC236}">
                    <a16:creationId xmlns:a16="http://schemas.microsoft.com/office/drawing/2014/main" id="{7D81D6D4-A1F8-49F8-979A-5116501F0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720"/>
                <a:ext cx="41" cy="39"/>
              </a:xfrm>
              <a:custGeom>
                <a:avLst/>
                <a:gdLst>
                  <a:gd name="T0" fmla="*/ 73 w 148"/>
                  <a:gd name="T1" fmla="*/ 141 h 141"/>
                  <a:gd name="T2" fmla="*/ 6 w 148"/>
                  <a:gd name="T3" fmla="*/ 85 h 141"/>
                  <a:gd name="T4" fmla="*/ 62 w 148"/>
                  <a:gd name="T5" fmla="*/ 6 h 141"/>
                  <a:gd name="T6" fmla="*/ 64 w 148"/>
                  <a:gd name="T7" fmla="*/ 6 h 141"/>
                  <a:gd name="T8" fmla="*/ 142 w 148"/>
                  <a:gd name="T9" fmla="*/ 61 h 141"/>
                  <a:gd name="T10" fmla="*/ 86 w 148"/>
                  <a:gd name="T11" fmla="*/ 140 h 141"/>
                  <a:gd name="T12" fmla="*/ 85 w 148"/>
                  <a:gd name="T13" fmla="*/ 140 h 141"/>
                  <a:gd name="T14" fmla="*/ 73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3" y="141"/>
                    </a:moveTo>
                    <a:cubicBezTo>
                      <a:pt x="41" y="141"/>
                      <a:pt x="12" y="118"/>
                      <a:pt x="6" y="85"/>
                    </a:cubicBezTo>
                    <a:cubicBezTo>
                      <a:pt x="0" y="48"/>
                      <a:pt x="25" y="12"/>
                      <a:pt x="62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101" y="0"/>
                      <a:pt x="136" y="24"/>
                      <a:pt x="142" y="61"/>
                    </a:cubicBezTo>
                    <a:cubicBezTo>
                      <a:pt x="148" y="98"/>
                      <a:pt x="123" y="134"/>
                      <a:pt x="86" y="140"/>
                    </a:cubicBezTo>
                    <a:cubicBezTo>
                      <a:pt x="85" y="140"/>
                      <a:pt x="85" y="140"/>
                      <a:pt x="85" y="140"/>
                    </a:cubicBezTo>
                    <a:cubicBezTo>
                      <a:pt x="81" y="141"/>
                      <a:pt x="77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225">
                <a:extLst>
                  <a:ext uri="{FF2B5EF4-FFF2-40B4-BE49-F238E27FC236}">
                    <a16:creationId xmlns:a16="http://schemas.microsoft.com/office/drawing/2014/main" id="{9E5FBB1D-2F47-49E8-BFC8-AD1207149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693"/>
                <a:ext cx="55" cy="53"/>
              </a:xfrm>
              <a:custGeom>
                <a:avLst/>
                <a:gdLst>
                  <a:gd name="T0" fmla="*/ 102 w 201"/>
                  <a:gd name="T1" fmla="*/ 191 h 191"/>
                  <a:gd name="T2" fmla="*/ 83 w 201"/>
                  <a:gd name="T3" fmla="*/ 190 h 191"/>
                  <a:gd name="T4" fmla="*/ 81 w 201"/>
                  <a:gd name="T5" fmla="*/ 189 h 191"/>
                  <a:gd name="T6" fmla="*/ 10 w 201"/>
                  <a:gd name="T7" fmla="*/ 81 h 191"/>
                  <a:gd name="T8" fmla="*/ 118 w 201"/>
                  <a:gd name="T9" fmla="*/ 10 h 191"/>
                  <a:gd name="T10" fmla="*/ 120 w 201"/>
                  <a:gd name="T11" fmla="*/ 10 h 191"/>
                  <a:gd name="T12" fmla="*/ 191 w 201"/>
                  <a:gd name="T13" fmla="*/ 118 h 191"/>
                  <a:gd name="T14" fmla="*/ 102 w 201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191">
                    <a:moveTo>
                      <a:pt x="102" y="191"/>
                    </a:moveTo>
                    <a:cubicBezTo>
                      <a:pt x="96" y="191"/>
                      <a:pt x="89" y="191"/>
                      <a:pt x="83" y="190"/>
                    </a:cubicBezTo>
                    <a:cubicBezTo>
                      <a:pt x="81" y="189"/>
                      <a:pt x="81" y="189"/>
                      <a:pt x="81" y="189"/>
                    </a:cubicBezTo>
                    <a:cubicBezTo>
                      <a:pt x="32" y="179"/>
                      <a:pt x="0" y="131"/>
                      <a:pt x="10" y="81"/>
                    </a:cubicBezTo>
                    <a:cubicBezTo>
                      <a:pt x="20" y="32"/>
                      <a:pt x="68" y="0"/>
                      <a:pt x="118" y="10"/>
                    </a:cubicBezTo>
                    <a:cubicBezTo>
                      <a:pt x="120" y="10"/>
                      <a:pt x="120" y="10"/>
                      <a:pt x="120" y="10"/>
                    </a:cubicBezTo>
                    <a:cubicBezTo>
                      <a:pt x="169" y="20"/>
                      <a:pt x="201" y="69"/>
                      <a:pt x="191" y="118"/>
                    </a:cubicBezTo>
                    <a:cubicBezTo>
                      <a:pt x="182" y="161"/>
                      <a:pt x="144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226">
                <a:extLst>
                  <a:ext uri="{FF2B5EF4-FFF2-40B4-BE49-F238E27FC236}">
                    <a16:creationId xmlns:a16="http://schemas.microsoft.com/office/drawing/2014/main" id="{ADE94280-C932-48C4-A401-6F4A16F1C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2693"/>
                <a:ext cx="50" cy="47"/>
              </a:xfrm>
              <a:custGeom>
                <a:avLst/>
                <a:gdLst>
                  <a:gd name="T0" fmla="*/ 89 w 181"/>
                  <a:gd name="T1" fmla="*/ 173 h 173"/>
                  <a:gd name="T2" fmla="*/ 7 w 181"/>
                  <a:gd name="T3" fmla="*/ 104 h 173"/>
                  <a:gd name="T4" fmla="*/ 75 w 181"/>
                  <a:gd name="T5" fmla="*/ 8 h 173"/>
                  <a:gd name="T6" fmla="*/ 77 w 181"/>
                  <a:gd name="T7" fmla="*/ 7 h 173"/>
                  <a:gd name="T8" fmla="*/ 173 w 181"/>
                  <a:gd name="T9" fmla="*/ 75 h 173"/>
                  <a:gd name="T10" fmla="*/ 105 w 181"/>
                  <a:gd name="T11" fmla="*/ 171 h 173"/>
                  <a:gd name="T12" fmla="*/ 103 w 181"/>
                  <a:gd name="T13" fmla="*/ 172 h 173"/>
                  <a:gd name="T14" fmla="*/ 89 w 181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3">
                    <a:moveTo>
                      <a:pt x="89" y="173"/>
                    </a:moveTo>
                    <a:cubicBezTo>
                      <a:pt x="49" y="173"/>
                      <a:pt x="14" y="144"/>
                      <a:pt x="7" y="104"/>
                    </a:cubicBezTo>
                    <a:cubicBezTo>
                      <a:pt x="0" y="58"/>
                      <a:pt x="30" y="15"/>
                      <a:pt x="75" y="8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122" y="0"/>
                      <a:pt x="165" y="30"/>
                      <a:pt x="173" y="75"/>
                    </a:cubicBezTo>
                    <a:cubicBezTo>
                      <a:pt x="181" y="121"/>
                      <a:pt x="150" y="164"/>
                      <a:pt x="105" y="171"/>
                    </a:cubicBezTo>
                    <a:cubicBezTo>
                      <a:pt x="103" y="172"/>
                      <a:pt x="103" y="172"/>
                      <a:pt x="103" y="172"/>
                    </a:cubicBezTo>
                    <a:cubicBezTo>
                      <a:pt x="99" y="172"/>
                      <a:pt x="94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227">
                <a:extLst>
                  <a:ext uri="{FF2B5EF4-FFF2-40B4-BE49-F238E27FC236}">
                    <a16:creationId xmlns:a16="http://schemas.microsoft.com/office/drawing/2014/main" id="{277D7CC7-8AC3-4EC7-A644-C84A556E8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652"/>
                <a:ext cx="60" cy="57"/>
              </a:xfrm>
              <a:custGeom>
                <a:avLst/>
                <a:gdLst>
                  <a:gd name="T0" fmla="*/ 109 w 217"/>
                  <a:gd name="T1" fmla="*/ 203 h 203"/>
                  <a:gd name="T2" fmla="*/ 59 w 217"/>
                  <a:gd name="T3" fmla="*/ 188 h 203"/>
                  <a:gd name="T4" fmla="*/ 57 w 217"/>
                  <a:gd name="T5" fmla="*/ 187 h 203"/>
                  <a:gd name="T6" fmla="*/ 28 w 217"/>
                  <a:gd name="T7" fmla="*/ 57 h 203"/>
                  <a:gd name="T8" fmla="*/ 158 w 217"/>
                  <a:gd name="T9" fmla="*/ 28 h 203"/>
                  <a:gd name="T10" fmla="*/ 160 w 217"/>
                  <a:gd name="T11" fmla="*/ 29 h 203"/>
                  <a:gd name="T12" fmla="*/ 189 w 217"/>
                  <a:gd name="T13" fmla="*/ 160 h 203"/>
                  <a:gd name="T14" fmla="*/ 109 w 217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3">
                    <a:moveTo>
                      <a:pt x="109" y="203"/>
                    </a:moveTo>
                    <a:cubicBezTo>
                      <a:pt x="92" y="203"/>
                      <a:pt x="74" y="198"/>
                      <a:pt x="59" y="188"/>
                    </a:cubicBezTo>
                    <a:cubicBezTo>
                      <a:pt x="57" y="187"/>
                      <a:pt x="57" y="187"/>
                      <a:pt x="57" y="187"/>
                    </a:cubicBezTo>
                    <a:cubicBezTo>
                      <a:pt x="13" y="159"/>
                      <a:pt x="0" y="100"/>
                      <a:pt x="28" y="57"/>
                    </a:cubicBezTo>
                    <a:cubicBezTo>
                      <a:pt x="56" y="13"/>
                      <a:pt x="115" y="0"/>
                      <a:pt x="158" y="28"/>
                    </a:cubicBezTo>
                    <a:cubicBezTo>
                      <a:pt x="160" y="29"/>
                      <a:pt x="160" y="29"/>
                      <a:pt x="160" y="29"/>
                    </a:cubicBezTo>
                    <a:cubicBezTo>
                      <a:pt x="204" y="57"/>
                      <a:pt x="217" y="116"/>
                      <a:pt x="189" y="160"/>
                    </a:cubicBezTo>
                    <a:cubicBezTo>
                      <a:pt x="171" y="188"/>
                      <a:pt x="140" y="203"/>
                      <a:pt x="109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228">
                <a:extLst>
                  <a:ext uri="{FF2B5EF4-FFF2-40B4-BE49-F238E27FC236}">
                    <a16:creationId xmlns:a16="http://schemas.microsoft.com/office/drawing/2014/main" id="{DB7FE1B7-74F3-4D52-81FD-01A1A86FE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633"/>
                <a:ext cx="57" cy="53"/>
              </a:xfrm>
              <a:custGeom>
                <a:avLst/>
                <a:gdLst>
                  <a:gd name="T0" fmla="*/ 102 w 205"/>
                  <a:gd name="T1" fmla="*/ 191 h 191"/>
                  <a:gd name="T2" fmla="*/ 26 w 205"/>
                  <a:gd name="T3" fmla="*/ 148 h 191"/>
                  <a:gd name="T4" fmla="*/ 56 w 205"/>
                  <a:gd name="T5" fmla="*/ 26 h 191"/>
                  <a:gd name="T6" fmla="*/ 58 w 205"/>
                  <a:gd name="T7" fmla="*/ 25 h 191"/>
                  <a:gd name="T8" fmla="*/ 180 w 205"/>
                  <a:gd name="T9" fmla="*/ 55 h 191"/>
                  <a:gd name="T10" fmla="*/ 149 w 205"/>
                  <a:gd name="T11" fmla="*/ 177 h 191"/>
                  <a:gd name="T12" fmla="*/ 147 w 205"/>
                  <a:gd name="T13" fmla="*/ 178 h 191"/>
                  <a:gd name="T14" fmla="*/ 102 w 205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1">
                    <a:moveTo>
                      <a:pt x="102" y="191"/>
                    </a:moveTo>
                    <a:cubicBezTo>
                      <a:pt x="72" y="191"/>
                      <a:pt x="42" y="175"/>
                      <a:pt x="26" y="148"/>
                    </a:cubicBezTo>
                    <a:cubicBezTo>
                      <a:pt x="0" y="105"/>
                      <a:pt x="14" y="51"/>
                      <a:pt x="56" y="26"/>
                    </a:cubicBezTo>
                    <a:cubicBezTo>
                      <a:pt x="58" y="25"/>
                      <a:pt x="58" y="25"/>
                      <a:pt x="58" y="25"/>
                    </a:cubicBezTo>
                    <a:cubicBezTo>
                      <a:pt x="100" y="0"/>
                      <a:pt x="154" y="13"/>
                      <a:pt x="180" y="55"/>
                    </a:cubicBezTo>
                    <a:cubicBezTo>
                      <a:pt x="205" y="97"/>
                      <a:pt x="191" y="152"/>
                      <a:pt x="149" y="177"/>
                    </a:cubicBezTo>
                    <a:cubicBezTo>
                      <a:pt x="147" y="178"/>
                      <a:pt x="147" y="178"/>
                      <a:pt x="147" y="178"/>
                    </a:cubicBezTo>
                    <a:cubicBezTo>
                      <a:pt x="133" y="187"/>
                      <a:pt x="117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229">
                <a:extLst>
                  <a:ext uri="{FF2B5EF4-FFF2-40B4-BE49-F238E27FC236}">
                    <a16:creationId xmlns:a16="http://schemas.microsoft.com/office/drawing/2014/main" id="{E4B84E94-4DBC-47DB-ACA7-C5C363323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588"/>
                <a:ext cx="41" cy="38"/>
              </a:xfrm>
              <a:custGeom>
                <a:avLst/>
                <a:gdLst>
                  <a:gd name="T0" fmla="*/ 76 w 150"/>
                  <a:gd name="T1" fmla="*/ 140 h 140"/>
                  <a:gd name="T2" fmla="*/ 40 w 150"/>
                  <a:gd name="T3" fmla="*/ 130 h 140"/>
                  <a:gd name="T4" fmla="*/ 39 w 150"/>
                  <a:gd name="T5" fmla="*/ 129 h 140"/>
                  <a:gd name="T6" fmla="*/ 20 w 150"/>
                  <a:gd name="T7" fmla="*/ 39 h 140"/>
                  <a:gd name="T8" fmla="*/ 110 w 150"/>
                  <a:gd name="T9" fmla="*/ 19 h 140"/>
                  <a:gd name="T10" fmla="*/ 111 w 150"/>
                  <a:gd name="T11" fmla="*/ 20 h 140"/>
                  <a:gd name="T12" fmla="*/ 130 w 150"/>
                  <a:gd name="T13" fmla="*/ 110 h 140"/>
                  <a:gd name="T14" fmla="*/ 76 w 15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0">
                    <a:moveTo>
                      <a:pt x="76" y="140"/>
                    </a:moveTo>
                    <a:cubicBezTo>
                      <a:pt x="64" y="140"/>
                      <a:pt x="51" y="137"/>
                      <a:pt x="40" y="130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9" y="109"/>
                      <a:pt x="0" y="69"/>
                      <a:pt x="20" y="39"/>
                    </a:cubicBezTo>
                    <a:cubicBezTo>
                      <a:pt x="39" y="9"/>
                      <a:pt x="79" y="0"/>
                      <a:pt x="110" y="19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41" y="39"/>
                      <a:pt x="150" y="80"/>
                      <a:pt x="130" y="110"/>
                    </a:cubicBezTo>
                    <a:cubicBezTo>
                      <a:pt x="118" y="129"/>
                      <a:pt x="97" y="140"/>
                      <a:pt x="76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230">
                <a:extLst>
                  <a:ext uri="{FF2B5EF4-FFF2-40B4-BE49-F238E27FC236}">
                    <a16:creationId xmlns:a16="http://schemas.microsoft.com/office/drawing/2014/main" id="{ED89F37D-E175-4A1E-8DDF-AD8CECEC0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2570"/>
                <a:ext cx="42" cy="38"/>
              </a:xfrm>
              <a:custGeom>
                <a:avLst/>
                <a:gdLst>
                  <a:gd name="T0" fmla="*/ 74 w 149"/>
                  <a:gd name="T1" fmla="*/ 139 h 139"/>
                  <a:gd name="T2" fmla="*/ 18 w 149"/>
                  <a:gd name="T3" fmla="*/ 108 h 139"/>
                  <a:gd name="T4" fmla="*/ 40 w 149"/>
                  <a:gd name="T5" fmla="*/ 19 h 139"/>
                  <a:gd name="T6" fmla="*/ 42 w 149"/>
                  <a:gd name="T7" fmla="*/ 18 h 139"/>
                  <a:gd name="T8" fmla="*/ 130 w 149"/>
                  <a:gd name="T9" fmla="*/ 40 h 139"/>
                  <a:gd name="T10" fmla="*/ 108 w 149"/>
                  <a:gd name="T11" fmla="*/ 129 h 139"/>
                  <a:gd name="T12" fmla="*/ 107 w 149"/>
                  <a:gd name="T13" fmla="*/ 130 h 139"/>
                  <a:gd name="T14" fmla="*/ 74 w 149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39">
                    <a:moveTo>
                      <a:pt x="74" y="139"/>
                    </a:moveTo>
                    <a:cubicBezTo>
                      <a:pt x="52" y="139"/>
                      <a:pt x="30" y="128"/>
                      <a:pt x="18" y="108"/>
                    </a:cubicBezTo>
                    <a:cubicBezTo>
                      <a:pt x="0" y="77"/>
                      <a:pt x="10" y="37"/>
                      <a:pt x="40" y="19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72" y="0"/>
                      <a:pt x="112" y="10"/>
                      <a:pt x="130" y="40"/>
                    </a:cubicBezTo>
                    <a:cubicBezTo>
                      <a:pt x="149" y="71"/>
                      <a:pt x="139" y="111"/>
                      <a:pt x="108" y="129"/>
                    </a:cubicBezTo>
                    <a:cubicBezTo>
                      <a:pt x="107" y="130"/>
                      <a:pt x="107" y="130"/>
                      <a:pt x="107" y="130"/>
                    </a:cubicBezTo>
                    <a:cubicBezTo>
                      <a:pt x="96" y="136"/>
                      <a:pt x="85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31">
                <a:extLst>
                  <a:ext uri="{FF2B5EF4-FFF2-40B4-BE49-F238E27FC236}">
                    <a16:creationId xmlns:a16="http://schemas.microsoft.com/office/drawing/2014/main" id="{EB4B60F9-05FA-47D8-8717-5BE1F3E48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511"/>
                <a:ext cx="48" cy="44"/>
              </a:xfrm>
              <a:custGeom>
                <a:avLst/>
                <a:gdLst>
                  <a:gd name="T0" fmla="*/ 86 w 171"/>
                  <a:gd name="T1" fmla="*/ 161 h 161"/>
                  <a:gd name="T2" fmla="*/ 46 w 171"/>
                  <a:gd name="T3" fmla="*/ 149 h 161"/>
                  <a:gd name="T4" fmla="*/ 44 w 171"/>
                  <a:gd name="T5" fmla="*/ 148 h 161"/>
                  <a:gd name="T6" fmla="*/ 22 w 171"/>
                  <a:gd name="T7" fmla="*/ 45 h 161"/>
                  <a:gd name="T8" fmla="*/ 125 w 171"/>
                  <a:gd name="T9" fmla="*/ 22 h 161"/>
                  <a:gd name="T10" fmla="*/ 126 w 171"/>
                  <a:gd name="T11" fmla="*/ 23 h 161"/>
                  <a:gd name="T12" fmla="*/ 149 w 171"/>
                  <a:gd name="T13" fmla="*/ 127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72" y="161"/>
                      <a:pt x="58" y="157"/>
                      <a:pt x="46" y="149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10" y="126"/>
                      <a:pt x="0" y="80"/>
                      <a:pt x="22" y="45"/>
                    </a:cubicBezTo>
                    <a:cubicBezTo>
                      <a:pt x="44" y="10"/>
                      <a:pt x="90" y="0"/>
                      <a:pt x="125" y="22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61" y="46"/>
                      <a:pt x="171" y="92"/>
                      <a:pt x="149" y="127"/>
                    </a:cubicBezTo>
                    <a:cubicBezTo>
                      <a:pt x="135" y="149"/>
                      <a:pt x="111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32">
                <a:extLst>
                  <a:ext uri="{FF2B5EF4-FFF2-40B4-BE49-F238E27FC236}">
                    <a16:creationId xmlns:a16="http://schemas.microsoft.com/office/drawing/2014/main" id="{50B69D9A-A02A-46BC-98F5-D0EA416C6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2490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8 w 168"/>
                  <a:gd name="T3" fmla="*/ 144 h 159"/>
                  <a:gd name="T4" fmla="*/ 25 w 168"/>
                  <a:gd name="T5" fmla="*/ 39 h 159"/>
                  <a:gd name="T6" fmla="*/ 26 w 168"/>
                  <a:gd name="T7" fmla="*/ 38 h 159"/>
                  <a:gd name="T8" fmla="*/ 130 w 168"/>
                  <a:gd name="T9" fmla="*/ 25 h 159"/>
                  <a:gd name="T10" fmla="*/ 143 w 168"/>
                  <a:gd name="T11" fmla="*/ 129 h 159"/>
                  <a:gd name="T12" fmla="*/ 142 w 168"/>
                  <a:gd name="T13" fmla="*/ 131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7" y="159"/>
                      <a:pt x="51" y="154"/>
                      <a:pt x="38" y="144"/>
                    </a:cubicBezTo>
                    <a:cubicBezTo>
                      <a:pt x="5" y="119"/>
                      <a:pt x="0" y="72"/>
                      <a:pt x="25" y="39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51" y="6"/>
                      <a:pt x="98" y="0"/>
                      <a:pt x="130" y="25"/>
                    </a:cubicBezTo>
                    <a:cubicBezTo>
                      <a:pt x="162" y="50"/>
                      <a:pt x="168" y="97"/>
                      <a:pt x="143" y="129"/>
                    </a:cubicBezTo>
                    <a:cubicBezTo>
                      <a:pt x="142" y="131"/>
                      <a:pt x="142" y="131"/>
                      <a:pt x="142" y="131"/>
                    </a:cubicBezTo>
                    <a:cubicBezTo>
                      <a:pt x="127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233">
                <a:extLst>
                  <a:ext uri="{FF2B5EF4-FFF2-40B4-BE49-F238E27FC236}">
                    <a16:creationId xmlns:a16="http://schemas.microsoft.com/office/drawing/2014/main" id="{AE84FE76-4201-44C0-B4A8-207269804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2410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27 w 178"/>
                  <a:gd name="T3" fmla="*/ 136 h 168"/>
                  <a:gd name="T4" fmla="*/ 26 w 178"/>
                  <a:gd name="T5" fmla="*/ 134 h 168"/>
                  <a:gd name="T6" fmla="*/ 43 w 178"/>
                  <a:gd name="T7" fmla="*/ 26 h 168"/>
                  <a:gd name="T8" fmla="*/ 152 w 178"/>
                  <a:gd name="T9" fmla="*/ 43 h 168"/>
                  <a:gd name="T10" fmla="*/ 153 w 178"/>
                  <a:gd name="T11" fmla="*/ 44 h 168"/>
                  <a:gd name="T12" fmla="*/ 136 w 178"/>
                  <a:gd name="T13" fmla="*/ 153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66" y="168"/>
                      <a:pt x="42" y="157"/>
                      <a:pt x="27" y="136"/>
                    </a:cubicBezTo>
                    <a:cubicBezTo>
                      <a:pt x="26" y="134"/>
                      <a:pt x="26" y="134"/>
                      <a:pt x="26" y="134"/>
                    </a:cubicBezTo>
                    <a:cubicBezTo>
                      <a:pt x="0" y="100"/>
                      <a:pt x="8" y="51"/>
                      <a:pt x="43" y="26"/>
                    </a:cubicBezTo>
                    <a:cubicBezTo>
                      <a:pt x="77" y="0"/>
                      <a:pt x="126" y="8"/>
                      <a:pt x="152" y="43"/>
                    </a:cubicBezTo>
                    <a:cubicBezTo>
                      <a:pt x="153" y="44"/>
                      <a:pt x="153" y="44"/>
                      <a:pt x="153" y="44"/>
                    </a:cubicBezTo>
                    <a:cubicBezTo>
                      <a:pt x="178" y="79"/>
                      <a:pt x="170" y="127"/>
                      <a:pt x="136" y="153"/>
                    </a:cubicBezTo>
                    <a:cubicBezTo>
                      <a:pt x="122" y="163"/>
                      <a:pt x="106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234">
                <a:extLst>
                  <a:ext uri="{FF2B5EF4-FFF2-40B4-BE49-F238E27FC236}">
                    <a16:creationId xmlns:a16="http://schemas.microsoft.com/office/drawing/2014/main" id="{94F532EA-3626-4CC0-8282-664BC38C2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376"/>
                <a:ext cx="60" cy="55"/>
              </a:xfrm>
              <a:custGeom>
                <a:avLst/>
                <a:gdLst>
                  <a:gd name="T0" fmla="*/ 106 w 214"/>
                  <a:gd name="T1" fmla="*/ 202 h 202"/>
                  <a:gd name="T2" fmla="*/ 48 w 214"/>
                  <a:gd name="T3" fmla="*/ 182 h 202"/>
                  <a:gd name="T4" fmla="*/ 32 w 214"/>
                  <a:gd name="T5" fmla="*/ 50 h 202"/>
                  <a:gd name="T6" fmla="*/ 34 w 214"/>
                  <a:gd name="T7" fmla="*/ 49 h 202"/>
                  <a:gd name="T8" fmla="*/ 166 w 214"/>
                  <a:gd name="T9" fmla="*/ 32 h 202"/>
                  <a:gd name="T10" fmla="*/ 182 w 214"/>
                  <a:gd name="T11" fmla="*/ 164 h 202"/>
                  <a:gd name="T12" fmla="*/ 180 w 214"/>
                  <a:gd name="T13" fmla="*/ 166 h 202"/>
                  <a:gd name="T14" fmla="*/ 106 w 214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02">
                    <a:moveTo>
                      <a:pt x="106" y="202"/>
                    </a:moveTo>
                    <a:cubicBezTo>
                      <a:pt x="86" y="202"/>
                      <a:pt x="66" y="196"/>
                      <a:pt x="48" y="182"/>
                    </a:cubicBezTo>
                    <a:cubicBezTo>
                      <a:pt x="7" y="150"/>
                      <a:pt x="0" y="91"/>
                      <a:pt x="32" y="50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66" y="8"/>
                      <a:pt x="125" y="0"/>
                      <a:pt x="166" y="32"/>
                    </a:cubicBezTo>
                    <a:cubicBezTo>
                      <a:pt x="206" y="64"/>
                      <a:pt x="214" y="124"/>
                      <a:pt x="182" y="164"/>
                    </a:cubicBezTo>
                    <a:cubicBezTo>
                      <a:pt x="180" y="166"/>
                      <a:pt x="180" y="166"/>
                      <a:pt x="180" y="166"/>
                    </a:cubicBezTo>
                    <a:cubicBezTo>
                      <a:pt x="162" y="190"/>
                      <a:pt x="134" y="202"/>
                      <a:pt x="106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235">
                <a:extLst>
                  <a:ext uri="{FF2B5EF4-FFF2-40B4-BE49-F238E27FC236}">
                    <a16:creationId xmlns:a16="http://schemas.microsoft.com/office/drawing/2014/main" id="{6414EC78-792A-4AE8-8BA6-AD7B33F87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2295"/>
                <a:ext cx="58" cy="54"/>
              </a:xfrm>
              <a:custGeom>
                <a:avLst/>
                <a:gdLst>
                  <a:gd name="T0" fmla="*/ 104 w 207"/>
                  <a:gd name="T1" fmla="*/ 195 h 195"/>
                  <a:gd name="T2" fmla="*/ 31 w 207"/>
                  <a:gd name="T3" fmla="*/ 158 h 195"/>
                  <a:gd name="T4" fmla="*/ 30 w 207"/>
                  <a:gd name="T5" fmla="*/ 156 h 195"/>
                  <a:gd name="T6" fmla="*/ 49 w 207"/>
                  <a:gd name="T7" fmla="*/ 30 h 195"/>
                  <a:gd name="T8" fmla="*/ 176 w 207"/>
                  <a:gd name="T9" fmla="*/ 49 h 195"/>
                  <a:gd name="T10" fmla="*/ 177 w 207"/>
                  <a:gd name="T11" fmla="*/ 51 h 195"/>
                  <a:gd name="T12" fmla="*/ 158 w 207"/>
                  <a:gd name="T13" fmla="*/ 178 h 195"/>
                  <a:gd name="T14" fmla="*/ 104 w 207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5">
                    <a:moveTo>
                      <a:pt x="104" y="195"/>
                    </a:moveTo>
                    <a:cubicBezTo>
                      <a:pt x="76" y="195"/>
                      <a:pt x="49" y="182"/>
                      <a:pt x="31" y="158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0" y="116"/>
                      <a:pt x="9" y="59"/>
                      <a:pt x="49" y="30"/>
                    </a:cubicBezTo>
                    <a:cubicBezTo>
                      <a:pt x="90" y="0"/>
                      <a:pt x="146" y="9"/>
                      <a:pt x="176" y="49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207" y="91"/>
                      <a:pt x="198" y="148"/>
                      <a:pt x="158" y="178"/>
                    </a:cubicBezTo>
                    <a:cubicBezTo>
                      <a:pt x="141" y="189"/>
                      <a:pt x="123" y="195"/>
                      <a:pt x="104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236">
                <a:extLst>
                  <a:ext uri="{FF2B5EF4-FFF2-40B4-BE49-F238E27FC236}">
                    <a16:creationId xmlns:a16="http://schemas.microsoft.com/office/drawing/2014/main" id="{433B8896-E6C0-42FC-B8B3-CD23982A9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276"/>
                <a:ext cx="42" cy="40"/>
              </a:xfrm>
              <a:custGeom>
                <a:avLst/>
                <a:gdLst>
                  <a:gd name="T0" fmla="*/ 75 w 152"/>
                  <a:gd name="T1" fmla="*/ 144 h 144"/>
                  <a:gd name="T2" fmla="*/ 34 w 152"/>
                  <a:gd name="T3" fmla="*/ 130 h 144"/>
                  <a:gd name="T4" fmla="*/ 23 w 152"/>
                  <a:gd name="T5" fmla="*/ 36 h 144"/>
                  <a:gd name="T6" fmla="*/ 24 w 152"/>
                  <a:gd name="T7" fmla="*/ 34 h 144"/>
                  <a:gd name="T8" fmla="*/ 118 w 152"/>
                  <a:gd name="T9" fmla="*/ 23 h 144"/>
                  <a:gd name="T10" fmla="*/ 129 w 152"/>
                  <a:gd name="T11" fmla="*/ 117 h 144"/>
                  <a:gd name="T12" fmla="*/ 128 w 152"/>
                  <a:gd name="T13" fmla="*/ 118 h 144"/>
                  <a:gd name="T14" fmla="*/ 75 w 152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4">
                    <a:moveTo>
                      <a:pt x="75" y="144"/>
                    </a:moveTo>
                    <a:cubicBezTo>
                      <a:pt x="61" y="144"/>
                      <a:pt x="47" y="139"/>
                      <a:pt x="34" y="130"/>
                    </a:cubicBezTo>
                    <a:cubicBezTo>
                      <a:pt x="5" y="107"/>
                      <a:pt x="0" y="65"/>
                      <a:pt x="23" y="36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46" y="5"/>
                      <a:pt x="89" y="0"/>
                      <a:pt x="118" y="23"/>
                    </a:cubicBezTo>
                    <a:cubicBezTo>
                      <a:pt x="147" y="45"/>
                      <a:pt x="152" y="88"/>
                      <a:pt x="129" y="117"/>
                    </a:cubicBezTo>
                    <a:cubicBezTo>
                      <a:pt x="128" y="118"/>
                      <a:pt x="128" y="118"/>
                      <a:pt x="128" y="118"/>
                    </a:cubicBezTo>
                    <a:cubicBezTo>
                      <a:pt x="115" y="135"/>
                      <a:pt x="95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237">
                <a:extLst>
                  <a:ext uri="{FF2B5EF4-FFF2-40B4-BE49-F238E27FC236}">
                    <a16:creationId xmlns:a16="http://schemas.microsoft.com/office/drawing/2014/main" id="{B2CF96BA-E5F0-4215-80F4-1D2E60204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2190"/>
                <a:ext cx="38" cy="36"/>
              </a:xfrm>
              <a:custGeom>
                <a:avLst/>
                <a:gdLst>
                  <a:gd name="T0" fmla="*/ 68 w 135"/>
                  <a:gd name="T1" fmla="*/ 130 h 130"/>
                  <a:gd name="T2" fmla="*/ 10 w 135"/>
                  <a:gd name="T3" fmla="*/ 85 h 130"/>
                  <a:gd name="T4" fmla="*/ 9 w 135"/>
                  <a:gd name="T5" fmla="*/ 83 h 130"/>
                  <a:gd name="T6" fmla="*/ 52 w 135"/>
                  <a:gd name="T7" fmla="*/ 9 h 130"/>
                  <a:gd name="T8" fmla="*/ 126 w 135"/>
                  <a:gd name="T9" fmla="*/ 52 h 130"/>
                  <a:gd name="T10" fmla="*/ 127 w 135"/>
                  <a:gd name="T11" fmla="*/ 53 h 130"/>
                  <a:gd name="T12" fmla="*/ 84 w 135"/>
                  <a:gd name="T13" fmla="*/ 128 h 130"/>
                  <a:gd name="T14" fmla="*/ 68 w 135"/>
                  <a:gd name="T15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0">
                    <a:moveTo>
                      <a:pt x="68" y="130"/>
                    </a:moveTo>
                    <a:cubicBezTo>
                      <a:pt x="41" y="130"/>
                      <a:pt x="17" y="112"/>
                      <a:pt x="10" y="85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0" y="51"/>
                      <a:pt x="20" y="18"/>
                      <a:pt x="52" y="9"/>
                    </a:cubicBezTo>
                    <a:cubicBezTo>
                      <a:pt x="84" y="0"/>
                      <a:pt x="118" y="20"/>
                      <a:pt x="126" y="5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35" y="86"/>
                      <a:pt x="116" y="119"/>
                      <a:pt x="84" y="128"/>
                    </a:cubicBezTo>
                    <a:cubicBezTo>
                      <a:pt x="79" y="129"/>
                      <a:pt x="73" y="130"/>
                      <a:pt x="68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238">
                <a:extLst>
                  <a:ext uri="{FF2B5EF4-FFF2-40B4-BE49-F238E27FC236}">
                    <a16:creationId xmlns:a16="http://schemas.microsoft.com/office/drawing/2014/main" id="{28AF29E1-9575-4C7B-85E2-A15C6A69B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154"/>
                <a:ext cx="41" cy="39"/>
              </a:xfrm>
              <a:custGeom>
                <a:avLst/>
                <a:gdLst>
                  <a:gd name="T0" fmla="*/ 73 w 147"/>
                  <a:gd name="T1" fmla="*/ 141 h 141"/>
                  <a:gd name="T2" fmla="*/ 54 w 147"/>
                  <a:gd name="T3" fmla="*/ 138 h 141"/>
                  <a:gd name="T4" fmla="*/ 10 w 147"/>
                  <a:gd name="T5" fmla="*/ 56 h 141"/>
                  <a:gd name="T6" fmla="*/ 11 w 147"/>
                  <a:gd name="T7" fmla="*/ 54 h 141"/>
                  <a:gd name="T8" fmla="*/ 93 w 147"/>
                  <a:gd name="T9" fmla="*/ 10 h 141"/>
                  <a:gd name="T10" fmla="*/ 137 w 147"/>
                  <a:gd name="T11" fmla="*/ 92 h 141"/>
                  <a:gd name="T12" fmla="*/ 136 w 147"/>
                  <a:gd name="T13" fmla="*/ 94 h 141"/>
                  <a:gd name="T14" fmla="*/ 73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3" y="141"/>
                    </a:moveTo>
                    <a:cubicBezTo>
                      <a:pt x="67" y="141"/>
                      <a:pt x="60" y="140"/>
                      <a:pt x="54" y="138"/>
                    </a:cubicBezTo>
                    <a:cubicBezTo>
                      <a:pt x="19" y="127"/>
                      <a:pt x="0" y="90"/>
                      <a:pt x="10" y="56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21" y="19"/>
                      <a:pt x="58" y="0"/>
                      <a:pt x="93" y="10"/>
                    </a:cubicBezTo>
                    <a:cubicBezTo>
                      <a:pt x="128" y="21"/>
                      <a:pt x="147" y="58"/>
                      <a:pt x="137" y="92"/>
                    </a:cubicBezTo>
                    <a:cubicBezTo>
                      <a:pt x="136" y="94"/>
                      <a:pt x="136" y="94"/>
                      <a:pt x="136" y="94"/>
                    </a:cubicBezTo>
                    <a:cubicBezTo>
                      <a:pt x="128" y="122"/>
                      <a:pt x="101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239">
                <a:extLst>
                  <a:ext uri="{FF2B5EF4-FFF2-40B4-BE49-F238E27FC236}">
                    <a16:creationId xmlns:a16="http://schemas.microsoft.com/office/drawing/2014/main" id="{EC9FC973-111A-4855-AAA1-EE3938570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048"/>
                <a:ext cx="56" cy="54"/>
              </a:xfrm>
              <a:custGeom>
                <a:avLst/>
                <a:gdLst>
                  <a:gd name="T0" fmla="*/ 102 w 203"/>
                  <a:gd name="T1" fmla="*/ 195 h 195"/>
                  <a:gd name="T2" fmla="*/ 14 w 203"/>
                  <a:gd name="T3" fmla="*/ 127 h 195"/>
                  <a:gd name="T4" fmla="*/ 13 w 203"/>
                  <a:gd name="T5" fmla="*/ 125 h 195"/>
                  <a:gd name="T6" fmla="*/ 78 w 203"/>
                  <a:gd name="T7" fmla="*/ 13 h 195"/>
                  <a:gd name="T8" fmla="*/ 190 w 203"/>
                  <a:gd name="T9" fmla="*/ 78 h 195"/>
                  <a:gd name="T10" fmla="*/ 190 w 203"/>
                  <a:gd name="T11" fmla="*/ 80 h 195"/>
                  <a:gd name="T12" fmla="*/ 125 w 203"/>
                  <a:gd name="T13" fmla="*/ 191 h 195"/>
                  <a:gd name="T14" fmla="*/ 102 w 203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5">
                    <a:moveTo>
                      <a:pt x="102" y="195"/>
                    </a:moveTo>
                    <a:cubicBezTo>
                      <a:pt x="61" y="195"/>
                      <a:pt x="25" y="168"/>
                      <a:pt x="14" y="127"/>
                    </a:cubicBezTo>
                    <a:cubicBezTo>
                      <a:pt x="13" y="125"/>
                      <a:pt x="13" y="125"/>
                      <a:pt x="13" y="125"/>
                    </a:cubicBezTo>
                    <a:cubicBezTo>
                      <a:pt x="0" y="76"/>
                      <a:pt x="29" y="26"/>
                      <a:pt x="78" y="13"/>
                    </a:cubicBezTo>
                    <a:cubicBezTo>
                      <a:pt x="127" y="0"/>
                      <a:pt x="177" y="29"/>
                      <a:pt x="190" y="78"/>
                    </a:cubicBezTo>
                    <a:cubicBezTo>
                      <a:pt x="190" y="80"/>
                      <a:pt x="190" y="80"/>
                      <a:pt x="190" y="80"/>
                    </a:cubicBezTo>
                    <a:cubicBezTo>
                      <a:pt x="203" y="129"/>
                      <a:pt x="174" y="179"/>
                      <a:pt x="125" y="191"/>
                    </a:cubicBezTo>
                    <a:cubicBezTo>
                      <a:pt x="117" y="194"/>
                      <a:pt x="110" y="195"/>
                      <a:pt x="10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240">
                <a:extLst>
                  <a:ext uri="{FF2B5EF4-FFF2-40B4-BE49-F238E27FC236}">
                    <a16:creationId xmlns:a16="http://schemas.microsoft.com/office/drawing/2014/main" id="{F24EBA71-24BB-49C7-9786-89658659F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014"/>
                <a:ext cx="57" cy="54"/>
              </a:xfrm>
              <a:custGeom>
                <a:avLst/>
                <a:gdLst>
                  <a:gd name="T0" fmla="*/ 102 w 205"/>
                  <a:gd name="T1" fmla="*/ 196 h 196"/>
                  <a:gd name="T2" fmla="*/ 76 w 205"/>
                  <a:gd name="T3" fmla="*/ 192 h 196"/>
                  <a:gd name="T4" fmla="*/ 15 w 205"/>
                  <a:gd name="T5" fmla="*/ 78 h 196"/>
                  <a:gd name="T6" fmla="*/ 15 w 205"/>
                  <a:gd name="T7" fmla="*/ 75 h 196"/>
                  <a:gd name="T8" fmla="*/ 130 w 205"/>
                  <a:gd name="T9" fmla="*/ 14 h 196"/>
                  <a:gd name="T10" fmla="*/ 191 w 205"/>
                  <a:gd name="T11" fmla="*/ 129 h 196"/>
                  <a:gd name="T12" fmla="*/ 190 w 205"/>
                  <a:gd name="T13" fmla="*/ 131 h 196"/>
                  <a:gd name="T14" fmla="*/ 102 w 205"/>
                  <a:gd name="T15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6">
                    <a:moveTo>
                      <a:pt x="102" y="196"/>
                    </a:moveTo>
                    <a:cubicBezTo>
                      <a:pt x="94" y="196"/>
                      <a:pt x="85" y="194"/>
                      <a:pt x="76" y="192"/>
                    </a:cubicBezTo>
                    <a:cubicBezTo>
                      <a:pt x="27" y="177"/>
                      <a:pt x="0" y="126"/>
                      <a:pt x="15" y="78"/>
                    </a:cubicBezTo>
                    <a:cubicBezTo>
                      <a:pt x="15" y="75"/>
                      <a:pt x="15" y="75"/>
                      <a:pt x="15" y="75"/>
                    </a:cubicBezTo>
                    <a:cubicBezTo>
                      <a:pt x="30" y="27"/>
                      <a:pt x="81" y="0"/>
                      <a:pt x="130" y="14"/>
                    </a:cubicBezTo>
                    <a:cubicBezTo>
                      <a:pt x="178" y="29"/>
                      <a:pt x="205" y="80"/>
                      <a:pt x="191" y="129"/>
                    </a:cubicBezTo>
                    <a:cubicBezTo>
                      <a:pt x="190" y="131"/>
                      <a:pt x="190" y="131"/>
                      <a:pt x="190" y="131"/>
                    </a:cubicBezTo>
                    <a:cubicBezTo>
                      <a:pt x="178" y="170"/>
                      <a:pt x="142" y="196"/>
                      <a:pt x="102" y="1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241">
                <a:extLst>
                  <a:ext uri="{FF2B5EF4-FFF2-40B4-BE49-F238E27FC236}">
                    <a16:creationId xmlns:a16="http://schemas.microsoft.com/office/drawing/2014/main" id="{18A4AA4C-F13D-464D-AF97-269045E2B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926"/>
                <a:ext cx="35" cy="34"/>
              </a:xfrm>
              <a:custGeom>
                <a:avLst/>
                <a:gdLst>
                  <a:gd name="T0" fmla="*/ 64 w 129"/>
                  <a:gd name="T1" fmla="*/ 124 h 124"/>
                  <a:gd name="T2" fmla="*/ 8 w 129"/>
                  <a:gd name="T3" fmla="*/ 81 h 124"/>
                  <a:gd name="T4" fmla="*/ 8 w 129"/>
                  <a:gd name="T5" fmla="*/ 80 h 124"/>
                  <a:gd name="T6" fmla="*/ 49 w 129"/>
                  <a:gd name="T7" fmla="*/ 8 h 124"/>
                  <a:gd name="T8" fmla="*/ 120 w 129"/>
                  <a:gd name="T9" fmla="*/ 49 h 124"/>
                  <a:gd name="T10" fmla="*/ 121 w 129"/>
                  <a:gd name="T11" fmla="*/ 51 h 124"/>
                  <a:gd name="T12" fmla="*/ 80 w 129"/>
                  <a:gd name="T13" fmla="*/ 122 h 124"/>
                  <a:gd name="T14" fmla="*/ 64 w 129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4">
                    <a:moveTo>
                      <a:pt x="64" y="124"/>
                    </a:moveTo>
                    <a:cubicBezTo>
                      <a:pt x="39" y="124"/>
                      <a:pt x="15" y="107"/>
                      <a:pt x="8" y="81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0" y="49"/>
                      <a:pt x="18" y="17"/>
                      <a:pt x="49" y="8"/>
                    </a:cubicBezTo>
                    <a:cubicBezTo>
                      <a:pt x="80" y="0"/>
                      <a:pt x="112" y="18"/>
                      <a:pt x="120" y="49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9" y="82"/>
                      <a:pt x="111" y="114"/>
                      <a:pt x="80" y="122"/>
                    </a:cubicBezTo>
                    <a:cubicBezTo>
                      <a:pt x="75" y="123"/>
                      <a:pt x="69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242">
                <a:extLst>
                  <a:ext uri="{FF2B5EF4-FFF2-40B4-BE49-F238E27FC236}">
                    <a16:creationId xmlns:a16="http://schemas.microsoft.com/office/drawing/2014/main" id="{7E44B791-6613-4E5B-A2AB-7B1275958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1893"/>
                <a:ext cx="36" cy="35"/>
              </a:xfrm>
              <a:custGeom>
                <a:avLst/>
                <a:gdLst>
                  <a:gd name="T0" fmla="*/ 64 w 127"/>
                  <a:gd name="T1" fmla="*/ 126 h 126"/>
                  <a:gd name="T2" fmla="*/ 3 w 127"/>
                  <a:gd name="T3" fmla="*/ 69 h 126"/>
                  <a:gd name="T4" fmla="*/ 3 w 127"/>
                  <a:gd name="T5" fmla="*/ 68 h 126"/>
                  <a:gd name="T6" fmla="*/ 59 w 127"/>
                  <a:gd name="T7" fmla="*/ 2 h 126"/>
                  <a:gd name="T8" fmla="*/ 125 w 127"/>
                  <a:gd name="T9" fmla="*/ 59 h 126"/>
                  <a:gd name="T10" fmla="*/ 125 w 127"/>
                  <a:gd name="T11" fmla="*/ 60 h 126"/>
                  <a:gd name="T12" fmla="*/ 68 w 127"/>
                  <a:gd name="T13" fmla="*/ 126 h 126"/>
                  <a:gd name="T14" fmla="*/ 64 w 127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6">
                    <a:moveTo>
                      <a:pt x="64" y="126"/>
                    </a:moveTo>
                    <a:cubicBezTo>
                      <a:pt x="32" y="126"/>
                      <a:pt x="5" y="101"/>
                      <a:pt x="3" y="69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0" y="34"/>
                      <a:pt x="25" y="5"/>
                      <a:pt x="59" y="2"/>
                    </a:cubicBezTo>
                    <a:cubicBezTo>
                      <a:pt x="93" y="0"/>
                      <a:pt x="122" y="25"/>
                      <a:pt x="125" y="59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7" y="94"/>
                      <a:pt x="102" y="123"/>
                      <a:pt x="68" y="126"/>
                    </a:cubicBezTo>
                    <a:cubicBezTo>
                      <a:pt x="67" y="126"/>
                      <a:pt x="65" y="126"/>
                      <a:pt x="6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243">
                <a:extLst>
                  <a:ext uri="{FF2B5EF4-FFF2-40B4-BE49-F238E27FC236}">
                    <a16:creationId xmlns:a16="http://schemas.microsoft.com/office/drawing/2014/main" id="{BB77ED72-F175-4C9A-A388-8D3090177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1792"/>
                <a:ext cx="33" cy="32"/>
              </a:xfrm>
              <a:custGeom>
                <a:avLst/>
                <a:gdLst>
                  <a:gd name="T0" fmla="*/ 59 w 118"/>
                  <a:gd name="T1" fmla="*/ 116 h 116"/>
                  <a:gd name="T2" fmla="*/ 53 w 118"/>
                  <a:gd name="T3" fmla="*/ 116 h 116"/>
                  <a:gd name="T4" fmla="*/ 3 w 118"/>
                  <a:gd name="T5" fmla="*/ 54 h 116"/>
                  <a:gd name="T6" fmla="*/ 3 w 118"/>
                  <a:gd name="T7" fmla="*/ 53 h 116"/>
                  <a:gd name="T8" fmla="*/ 65 w 118"/>
                  <a:gd name="T9" fmla="*/ 4 h 116"/>
                  <a:gd name="T10" fmla="*/ 114 w 118"/>
                  <a:gd name="T11" fmla="*/ 65 h 116"/>
                  <a:gd name="T12" fmla="*/ 114 w 118"/>
                  <a:gd name="T13" fmla="*/ 67 h 116"/>
                  <a:gd name="T14" fmla="*/ 59 w 118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6">
                    <a:moveTo>
                      <a:pt x="59" y="116"/>
                    </a:moveTo>
                    <a:cubicBezTo>
                      <a:pt x="57" y="116"/>
                      <a:pt x="55" y="116"/>
                      <a:pt x="53" y="116"/>
                    </a:cubicBezTo>
                    <a:cubicBezTo>
                      <a:pt x="22" y="113"/>
                      <a:pt x="0" y="85"/>
                      <a:pt x="3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7" y="23"/>
                      <a:pt x="34" y="0"/>
                      <a:pt x="65" y="4"/>
                    </a:cubicBezTo>
                    <a:cubicBezTo>
                      <a:pt x="96" y="7"/>
                      <a:pt x="118" y="35"/>
                      <a:pt x="114" y="65"/>
                    </a:cubicBezTo>
                    <a:cubicBezTo>
                      <a:pt x="114" y="67"/>
                      <a:pt x="114" y="67"/>
                      <a:pt x="114" y="67"/>
                    </a:cubicBezTo>
                    <a:cubicBezTo>
                      <a:pt x="111" y="95"/>
                      <a:pt x="87" y="116"/>
                      <a:pt x="59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244">
                <a:extLst>
                  <a:ext uri="{FF2B5EF4-FFF2-40B4-BE49-F238E27FC236}">
                    <a16:creationId xmlns:a16="http://schemas.microsoft.com/office/drawing/2014/main" id="{17FA2B18-AD24-4406-9B49-27F5D857A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1751"/>
                <a:ext cx="45" cy="45"/>
              </a:xfrm>
              <a:custGeom>
                <a:avLst/>
                <a:gdLst>
                  <a:gd name="T0" fmla="*/ 83 w 165"/>
                  <a:gd name="T1" fmla="*/ 163 h 163"/>
                  <a:gd name="T2" fmla="*/ 4 w 165"/>
                  <a:gd name="T3" fmla="*/ 90 h 163"/>
                  <a:gd name="T4" fmla="*/ 4 w 165"/>
                  <a:gd name="T5" fmla="*/ 88 h 163"/>
                  <a:gd name="T6" fmla="*/ 77 w 165"/>
                  <a:gd name="T7" fmla="*/ 3 h 163"/>
                  <a:gd name="T8" fmla="*/ 162 w 165"/>
                  <a:gd name="T9" fmla="*/ 76 h 163"/>
                  <a:gd name="T10" fmla="*/ 162 w 165"/>
                  <a:gd name="T11" fmla="*/ 78 h 163"/>
                  <a:gd name="T12" fmla="*/ 89 w 165"/>
                  <a:gd name="T13" fmla="*/ 163 h 163"/>
                  <a:gd name="T14" fmla="*/ 83 w 165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63">
                    <a:moveTo>
                      <a:pt x="83" y="163"/>
                    </a:moveTo>
                    <a:cubicBezTo>
                      <a:pt x="42" y="163"/>
                      <a:pt x="7" y="132"/>
                      <a:pt x="4" y="90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0" y="45"/>
                      <a:pt x="33" y="7"/>
                      <a:pt x="77" y="3"/>
                    </a:cubicBezTo>
                    <a:cubicBezTo>
                      <a:pt x="120" y="0"/>
                      <a:pt x="158" y="33"/>
                      <a:pt x="162" y="76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5" y="122"/>
                      <a:pt x="132" y="160"/>
                      <a:pt x="89" y="163"/>
                    </a:cubicBezTo>
                    <a:cubicBezTo>
                      <a:pt x="87" y="163"/>
                      <a:pt x="85" y="163"/>
                      <a:pt x="83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45">
                <a:extLst>
                  <a:ext uri="{FF2B5EF4-FFF2-40B4-BE49-F238E27FC236}">
                    <a16:creationId xmlns:a16="http://schemas.microsoft.com/office/drawing/2014/main" id="{DCFE2507-3658-4A01-9025-677A7A4C6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" y="1647"/>
                <a:ext cx="51" cy="50"/>
              </a:xfrm>
              <a:custGeom>
                <a:avLst/>
                <a:gdLst>
                  <a:gd name="T0" fmla="*/ 91 w 183"/>
                  <a:gd name="T1" fmla="*/ 179 h 179"/>
                  <a:gd name="T2" fmla="*/ 82 w 183"/>
                  <a:gd name="T3" fmla="*/ 179 h 179"/>
                  <a:gd name="T4" fmla="*/ 5 w 183"/>
                  <a:gd name="T5" fmla="*/ 83 h 179"/>
                  <a:gd name="T6" fmla="*/ 5 w 183"/>
                  <a:gd name="T7" fmla="*/ 81 h 179"/>
                  <a:gd name="T8" fmla="*/ 101 w 183"/>
                  <a:gd name="T9" fmla="*/ 5 h 179"/>
                  <a:gd name="T10" fmla="*/ 177 w 183"/>
                  <a:gd name="T11" fmla="*/ 100 h 179"/>
                  <a:gd name="T12" fmla="*/ 177 w 183"/>
                  <a:gd name="T13" fmla="*/ 102 h 179"/>
                  <a:gd name="T14" fmla="*/ 91 w 183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9">
                    <a:moveTo>
                      <a:pt x="91" y="179"/>
                    </a:moveTo>
                    <a:cubicBezTo>
                      <a:pt x="88" y="179"/>
                      <a:pt x="85" y="179"/>
                      <a:pt x="82" y="179"/>
                    </a:cubicBezTo>
                    <a:cubicBezTo>
                      <a:pt x="34" y="174"/>
                      <a:pt x="0" y="131"/>
                      <a:pt x="5" y="83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11" y="34"/>
                      <a:pt x="53" y="0"/>
                      <a:pt x="101" y="5"/>
                    </a:cubicBezTo>
                    <a:cubicBezTo>
                      <a:pt x="148" y="10"/>
                      <a:pt x="183" y="53"/>
                      <a:pt x="177" y="100"/>
                    </a:cubicBezTo>
                    <a:cubicBezTo>
                      <a:pt x="177" y="102"/>
                      <a:pt x="177" y="102"/>
                      <a:pt x="177" y="102"/>
                    </a:cubicBezTo>
                    <a:cubicBezTo>
                      <a:pt x="172" y="147"/>
                      <a:pt x="135" y="179"/>
                      <a:pt x="91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46">
                <a:extLst>
                  <a:ext uri="{FF2B5EF4-FFF2-40B4-BE49-F238E27FC236}">
                    <a16:creationId xmlns:a16="http://schemas.microsoft.com/office/drawing/2014/main" id="{383236BB-AB7D-4135-8F7B-9C8658559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1615"/>
                <a:ext cx="44" cy="44"/>
              </a:xfrm>
              <a:custGeom>
                <a:avLst/>
                <a:gdLst>
                  <a:gd name="T0" fmla="*/ 80 w 159"/>
                  <a:gd name="T1" fmla="*/ 157 h 157"/>
                  <a:gd name="T2" fmla="*/ 3 w 159"/>
                  <a:gd name="T3" fmla="*/ 86 h 157"/>
                  <a:gd name="T4" fmla="*/ 3 w 159"/>
                  <a:gd name="T5" fmla="*/ 85 h 157"/>
                  <a:gd name="T6" fmla="*/ 74 w 159"/>
                  <a:gd name="T7" fmla="*/ 3 h 157"/>
                  <a:gd name="T8" fmla="*/ 156 w 159"/>
                  <a:gd name="T9" fmla="*/ 73 h 157"/>
                  <a:gd name="T10" fmla="*/ 156 w 159"/>
                  <a:gd name="T11" fmla="*/ 75 h 157"/>
                  <a:gd name="T12" fmla="*/ 85 w 159"/>
                  <a:gd name="T13" fmla="*/ 157 h 157"/>
                  <a:gd name="T14" fmla="*/ 80 w 159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7">
                    <a:moveTo>
                      <a:pt x="80" y="157"/>
                    </a:moveTo>
                    <a:cubicBezTo>
                      <a:pt x="40" y="157"/>
                      <a:pt x="7" y="127"/>
                      <a:pt x="3" y="86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43"/>
                      <a:pt x="32" y="6"/>
                      <a:pt x="74" y="3"/>
                    </a:cubicBezTo>
                    <a:cubicBezTo>
                      <a:pt x="116" y="0"/>
                      <a:pt x="153" y="31"/>
                      <a:pt x="156" y="73"/>
                    </a:cubicBezTo>
                    <a:cubicBezTo>
                      <a:pt x="156" y="75"/>
                      <a:pt x="156" y="75"/>
                      <a:pt x="156" y="75"/>
                    </a:cubicBezTo>
                    <a:cubicBezTo>
                      <a:pt x="159" y="117"/>
                      <a:pt x="127" y="154"/>
                      <a:pt x="85" y="157"/>
                    </a:cubicBezTo>
                    <a:cubicBezTo>
                      <a:pt x="83" y="157"/>
                      <a:pt x="81" y="157"/>
                      <a:pt x="80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247">
                <a:extLst>
                  <a:ext uri="{FF2B5EF4-FFF2-40B4-BE49-F238E27FC236}">
                    <a16:creationId xmlns:a16="http://schemas.microsoft.com/office/drawing/2014/main" id="{48006083-1A69-4ECD-9EED-5166D3B47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1514"/>
                <a:ext cx="48" cy="45"/>
              </a:xfrm>
              <a:custGeom>
                <a:avLst/>
                <a:gdLst>
                  <a:gd name="T0" fmla="*/ 87 w 175"/>
                  <a:gd name="T1" fmla="*/ 165 h 165"/>
                  <a:gd name="T2" fmla="*/ 52 w 175"/>
                  <a:gd name="T3" fmla="*/ 156 h 165"/>
                  <a:gd name="T4" fmla="*/ 19 w 175"/>
                  <a:gd name="T5" fmla="*/ 54 h 165"/>
                  <a:gd name="T6" fmla="*/ 20 w 175"/>
                  <a:gd name="T7" fmla="*/ 52 h 165"/>
                  <a:gd name="T8" fmla="*/ 123 w 175"/>
                  <a:gd name="T9" fmla="*/ 19 h 165"/>
                  <a:gd name="T10" fmla="*/ 156 w 175"/>
                  <a:gd name="T11" fmla="*/ 122 h 165"/>
                  <a:gd name="T12" fmla="*/ 155 w 175"/>
                  <a:gd name="T13" fmla="*/ 124 h 165"/>
                  <a:gd name="T14" fmla="*/ 87 w 175"/>
                  <a:gd name="T15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5">
                    <a:moveTo>
                      <a:pt x="87" y="165"/>
                    </a:moveTo>
                    <a:cubicBezTo>
                      <a:pt x="75" y="165"/>
                      <a:pt x="63" y="162"/>
                      <a:pt x="52" y="156"/>
                    </a:cubicBezTo>
                    <a:cubicBezTo>
                      <a:pt x="15" y="137"/>
                      <a:pt x="0" y="91"/>
                      <a:pt x="19" y="54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40" y="15"/>
                      <a:pt x="86" y="0"/>
                      <a:pt x="123" y="19"/>
                    </a:cubicBezTo>
                    <a:cubicBezTo>
                      <a:pt x="160" y="39"/>
                      <a:pt x="175" y="85"/>
                      <a:pt x="156" y="122"/>
                    </a:cubicBez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50"/>
                      <a:pt x="115" y="165"/>
                      <a:pt x="87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248">
                <a:extLst>
                  <a:ext uri="{FF2B5EF4-FFF2-40B4-BE49-F238E27FC236}">
                    <a16:creationId xmlns:a16="http://schemas.microsoft.com/office/drawing/2014/main" id="{81FDF35C-90B1-4F43-814C-15F59465B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1486"/>
                <a:ext cx="43" cy="41"/>
              </a:xfrm>
              <a:custGeom>
                <a:avLst/>
                <a:gdLst>
                  <a:gd name="T0" fmla="*/ 79 w 156"/>
                  <a:gd name="T1" fmla="*/ 148 h 148"/>
                  <a:gd name="T2" fmla="*/ 17 w 156"/>
                  <a:gd name="T3" fmla="*/ 109 h 148"/>
                  <a:gd name="T4" fmla="*/ 16 w 156"/>
                  <a:gd name="T5" fmla="*/ 108 h 148"/>
                  <a:gd name="T6" fmla="*/ 48 w 156"/>
                  <a:gd name="T7" fmla="*/ 17 h 148"/>
                  <a:gd name="T8" fmla="*/ 139 w 156"/>
                  <a:gd name="T9" fmla="*/ 49 h 148"/>
                  <a:gd name="T10" fmla="*/ 140 w 156"/>
                  <a:gd name="T11" fmla="*/ 50 h 148"/>
                  <a:gd name="T12" fmla="*/ 108 w 156"/>
                  <a:gd name="T13" fmla="*/ 141 h 148"/>
                  <a:gd name="T14" fmla="*/ 79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0" y="74"/>
                      <a:pt x="14" y="33"/>
                      <a:pt x="48" y="17"/>
                    </a:cubicBezTo>
                    <a:cubicBezTo>
                      <a:pt x="82" y="0"/>
                      <a:pt x="123" y="15"/>
                      <a:pt x="139" y="49"/>
                    </a:cubicBezTo>
                    <a:cubicBezTo>
                      <a:pt x="140" y="50"/>
                      <a:pt x="140" y="50"/>
                      <a:pt x="140" y="50"/>
                    </a:cubicBezTo>
                    <a:cubicBezTo>
                      <a:pt x="156" y="84"/>
                      <a:pt x="142" y="125"/>
                      <a:pt x="108" y="141"/>
                    </a:cubicBezTo>
                    <a:cubicBezTo>
                      <a:pt x="98" y="146"/>
                      <a:pt x="88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249">
                <a:extLst>
                  <a:ext uri="{FF2B5EF4-FFF2-40B4-BE49-F238E27FC236}">
                    <a16:creationId xmlns:a16="http://schemas.microsoft.com/office/drawing/2014/main" id="{9CA67E6B-13AF-4FF0-A919-FE9DCF1EC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1399"/>
                <a:ext cx="35" cy="32"/>
              </a:xfrm>
              <a:custGeom>
                <a:avLst/>
                <a:gdLst>
                  <a:gd name="T0" fmla="*/ 62 w 125"/>
                  <a:gd name="T1" fmla="*/ 117 h 117"/>
                  <a:gd name="T2" fmla="*/ 37 w 125"/>
                  <a:gd name="T3" fmla="*/ 111 h 117"/>
                  <a:gd name="T4" fmla="*/ 14 w 125"/>
                  <a:gd name="T5" fmla="*/ 38 h 117"/>
                  <a:gd name="T6" fmla="*/ 15 w 125"/>
                  <a:gd name="T7" fmla="*/ 37 h 117"/>
                  <a:gd name="T8" fmla="*/ 88 w 125"/>
                  <a:gd name="T9" fmla="*/ 14 h 117"/>
                  <a:gd name="T10" fmla="*/ 111 w 125"/>
                  <a:gd name="T11" fmla="*/ 87 h 117"/>
                  <a:gd name="T12" fmla="*/ 110 w 125"/>
                  <a:gd name="T13" fmla="*/ 88 h 117"/>
                  <a:gd name="T14" fmla="*/ 62 w 125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17">
                    <a:moveTo>
                      <a:pt x="62" y="117"/>
                    </a:moveTo>
                    <a:cubicBezTo>
                      <a:pt x="54" y="117"/>
                      <a:pt x="45" y="115"/>
                      <a:pt x="37" y="111"/>
                    </a:cubicBezTo>
                    <a:cubicBezTo>
                      <a:pt x="11" y="97"/>
                      <a:pt x="0" y="65"/>
                      <a:pt x="14" y="38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28" y="10"/>
                      <a:pt x="61" y="0"/>
                      <a:pt x="88" y="14"/>
                    </a:cubicBezTo>
                    <a:cubicBezTo>
                      <a:pt x="114" y="27"/>
                      <a:pt x="125" y="60"/>
                      <a:pt x="111" y="87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1" y="106"/>
                      <a:pt x="82" y="117"/>
                      <a:pt x="62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250">
                <a:extLst>
                  <a:ext uri="{FF2B5EF4-FFF2-40B4-BE49-F238E27FC236}">
                    <a16:creationId xmlns:a16="http://schemas.microsoft.com/office/drawing/2014/main" id="{F2D67DAD-759E-4580-A727-C2E34BB10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368"/>
                <a:ext cx="33" cy="31"/>
              </a:xfrm>
              <a:custGeom>
                <a:avLst/>
                <a:gdLst>
                  <a:gd name="T0" fmla="*/ 59 w 118"/>
                  <a:gd name="T1" fmla="*/ 110 h 110"/>
                  <a:gd name="T2" fmla="*/ 13 w 118"/>
                  <a:gd name="T3" fmla="*/ 81 h 110"/>
                  <a:gd name="T4" fmla="*/ 13 w 118"/>
                  <a:gd name="T5" fmla="*/ 80 h 110"/>
                  <a:gd name="T6" fmla="*/ 37 w 118"/>
                  <a:gd name="T7" fmla="*/ 12 h 110"/>
                  <a:gd name="T8" fmla="*/ 105 w 118"/>
                  <a:gd name="T9" fmla="*/ 36 h 110"/>
                  <a:gd name="T10" fmla="*/ 105 w 118"/>
                  <a:gd name="T11" fmla="*/ 37 h 110"/>
                  <a:gd name="T12" fmla="*/ 81 w 118"/>
                  <a:gd name="T13" fmla="*/ 105 h 110"/>
                  <a:gd name="T14" fmla="*/ 59 w 118"/>
                  <a:gd name="T15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0">
                    <a:moveTo>
                      <a:pt x="59" y="110"/>
                    </a:moveTo>
                    <a:cubicBezTo>
                      <a:pt x="40" y="110"/>
                      <a:pt x="22" y="100"/>
                      <a:pt x="13" y="81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0" y="55"/>
                      <a:pt x="11" y="24"/>
                      <a:pt x="37" y="12"/>
                    </a:cubicBezTo>
                    <a:cubicBezTo>
                      <a:pt x="62" y="0"/>
                      <a:pt x="93" y="10"/>
                      <a:pt x="105" y="36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18" y="62"/>
                      <a:pt x="107" y="93"/>
                      <a:pt x="81" y="105"/>
                    </a:cubicBezTo>
                    <a:cubicBezTo>
                      <a:pt x="74" y="109"/>
                      <a:pt x="67" y="110"/>
                      <a:pt x="59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251">
                <a:extLst>
                  <a:ext uri="{FF2B5EF4-FFF2-40B4-BE49-F238E27FC236}">
                    <a16:creationId xmlns:a16="http://schemas.microsoft.com/office/drawing/2014/main" id="{D2CDC92D-46CB-42F0-9492-140F136DA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1277"/>
                <a:ext cx="34" cy="32"/>
              </a:xfrm>
              <a:custGeom>
                <a:avLst/>
                <a:gdLst>
                  <a:gd name="T0" fmla="*/ 61 w 123"/>
                  <a:gd name="T1" fmla="*/ 116 h 116"/>
                  <a:gd name="T2" fmla="*/ 36 w 123"/>
                  <a:gd name="T3" fmla="*/ 110 h 116"/>
                  <a:gd name="T4" fmla="*/ 13 w 123"/>
                  <a:gd name="T5" fmla="*/ 38 h 116"/>
                  <a:gd name="T6" fmla="*/ 14 w 123"/>
                  <a:gd name="T7" fmla="*/ 36 h 116"/>
                  <a:gd name="T8" fmla="*/ 87 w 123"/>
                  <a:gd name="T9" fmla="*/ 13 h 116"/>
                  <a:gd name="T10" fmla="*/ 110 w 123"/>
                  <a:gd name="T11" fmla="*/ 86 h 116"/>
                  <a:gd name="T12" fmla="*/ 109 w 123"/>
                  <a:gd name="T13" fmla="*/ 87 h 116"/>
                  <a:gd name="T14" fmla="*/ 61 w 123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3" h="116">
                    <a:moveTo>
                      <a:pt x="61" y="116"/>
                    </a:moveTo>
                    <a:cubicBezTo>
                      <a:pt x="53" y="116"/>
                      <a:pt x="44" y="114"/>
                      <a:pt x="36" y="110"/>
                    </a:cubicBezTo>
                    <a:cubicBezTo>
                      <a:pt x="10" y="97"/>
                      <a:pt x="0" y="64"/>
                      <a:pt x="13" y="38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28" y="10"/>
                      <a:pt x="60" y="0"/>
                      <a:pt x="87" y="13"/>
                    </a:cubicBezTo>
                    <a:cubicBezTo>
                      <a:pt x="113" y="27"/>
                      <a:pt x="123" y="60"/>
                      <a:pt x="110" y="86"/>
                    </a:cubicBezTo>
                    <a:cubicBezTo>
                      <a:pt x="109" y="87"/>
                      <a:pt x="109" y="87"/>
                      <a:pt x="109" y="87"/>
                    </a:cubicBezTo>
                    <a:cubicBezTo>
                      <a:pt x="100" y="106"/>
                      <a:pt x="81" y="116"/>
                      <a:pt x="61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252">
                <a:extLst>
                  <a:ext uri="{FF2B5EF4-FFF2-40B4-BE49-F238E27FC236}">
                    <a16:creationId xmlns:a16="http://schemas.microsoft.com/office/drawing/2014/main" id="{926F2E37-ED38-4A5A-AC5B-2779344C8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242"/>
                <a:ext cx="41" cy="39"/>
              </a:xfrm>
              <a:custGeom>
                <a:avLst/>
                <a:gdLst>
                  <a:gd name="T0" fmla="*/ 75 w 149"/>
                  <a:gd name="T1" fmla="*/ 142 h 142"/>
                  <a:gd name="T2" fmla="*/ 29 w 149"/>
                  <a:gd name="T3" fmla="*/ 123 h 142"/>
                  <a:gd name="T4" fmla="*/ 28 w 149"/>
                  <a:gd name="T5" fmla="*/ 122 h 142"/>
                  <a:gd name="T6" fmla="*/ 25 w 149"/>
                  <a:gd name="T7" fmla="*/ 28 h 142"/>
                  <a:gd name="T8" fmla="*/ 119 w 149"/>
                  <a:gd name="T9" fmla="*/ 25 h 142"/>
                  <a:gd name="T10" fmla="*/ 121 w 149"/>
                  <a:gd name="T11" fmla="*/ 26 h 142"/>
                  <a:gd name="T12" fmla="*/ 124 w 149"/>
                  <a:gd name="T13" fmla="*/ 121 h 142"/>
                  <a:gd name="T14" fmla="*/ 75 w 149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2">
                    <a:moveTo>
                      <a:pt x="75" y="142"/>
                    </a:moveTo>
                    <a:cubicBezTo>
                      <a:pt x="58" y="142"/>
                      <a:pt x="42" y="136"/>
                      <a:pt x="29" y="123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1" y="97"/>
                      <a:pt x="0" y="55"/>
                      <a:pt x="25" y="28"/>
                    </a:cubicBezTo>
                    <a:cubicBezTo>
                      <a:pt x="50" y="1"/>
                      <a:pt x="93" y="0"/>
                      <a:pt x="119" y="25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47" y="51"/>
                      <a:pt x="149" y="94"/>
                      <a:pt x="124" y="121"/>
                    </a:cubicBezTo>
                    <a:cubicBezTo>
                      <a:pt x="110" y="134"/>
                      <a:pt x="93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253">
                <a:extLst>
                  <a:ext uri="{FF2B5EF4-FFF2-40B4-BE49-F238E27FC236}">
                    <a16:creationId xmlns:a16="http://schemas.microsoft.com/office/drawing/2014/main" id="{8889D8F7-CD2E-4BB6-901E-755709D98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1165"/>
                <a:ext cx="52" cy="49"/>
              </a:xfrm>
              <a:custGeom>
                <a:avLst/>
                <a:gdLst>
                  <a:gd name="T0" fmla="*/ 94 w 190"/>
                  <a:gd name="T1" fmla="*/ 180 h 180"/>
                  <a:gd name="T2" fmla="*/ 31 w 190"/>
                  <a:gd name="T3" fmla="*/ 151 h 180"/>
                  <a:gd name="T4" fmla="*/ 38 w 190"/>
                  <a:gd name="T5" fmla="*/ 32 h 180"/>
                  <a:gd name="T6" fmla="*/ 40 w 190"/>
                  <a:gd name="T7" fmla="*/ 30 h 180"/>
                  <a:gd name="T8" fmla="*/ 159 w 190"/>
                  <a:gd name="T9" fmla="*/ 38 h 180"/>
                  <a:gd name="T10" fmla="*/ 152 w 190"/>
                  <a:gd name="T11" fmla="*/ 157 h 180"/>
                  <a:gd name="T12" fmla="*/ 150 w 190"/>
                  <a:gd name="T13" fmla="*/ 158 h 180"/>
                  <a:gd name="T14" fmla="*/ 94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4" y="180"/>
                    </a:moveTo>
                    <a:cubicBezTo>
                      <a:pt x="71" y="180"/>
                      <a:pt x="48" y="170"/>
                      <a:pt x="31" y="151"/>
                    </a:cubicBezTo>
                    <a:cubicBezTo>
                      <a:pt x="0" y="116"/>
                      <a:pt x="3" y="63"/>
                      <a:pt x="38" y="32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75" y="0"/>
                      <a:pt x="128" y="3"/>
                      <a:pt x="159" y="38"/>
                    </a:cubicBezTo>
                    <a:cubicBezTo>
                      <a:pt x="190" y="73"/>
                      <a:pt x="187" y="126"/>
                      <a:pt x="152" y="157"/>
                    </a:cubicBezTo>
                    <a:cubicBezTo>
                      <a:pt x="150" y="158"/>
                      <a:pt x="150" y="158"/>
                      <a:pt x="150" y="158"/>
                    </a:cubicBezTo>
                    <a:cubicBezTo>
                      <a:pt x="134" y="173"/>
                      <a:pt x="114" y="180"/>
                      <a:pt x="94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254">
                <a:extLst>
                  <a:ext uri="{FF2B5EF4-FFF2-40B4-BE49-F238E27FC236}">
                    <a16:creationId xmlns:a16="http://schemas.microsoft.com/office/drawing/2014/main" id="{B5CD3EC8-E391-4B4A-ACE1-6C2CBB1AA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1154"/>
                <a:ext cx="29" cy="28"/>
              </a:xfrm>
              <a:custGeom>
                <a:avLst/>
                <a:gdLst>
                  <a:gd name="T0" fmla="*/ 53 w 106"/>
                  <a:gd name="T1" fmla="*/ 102 h 102"/>
                  <a:gd name="T2" fmla="*/ 21 w 106"/>
                  <a:gd name="T3" fmla="*/ 89 h 102"/>
                  <a:gd name="T4" fmla="*/ 20 w 106"/>
                  <a:gd name="T5" fmla="*/ 88 h 102"/>
                  <a:gd name="T6" fmla="*/ 18 w 106"/>
                  <a:gd name="T7" fmla="*/ 20 h 102"/>
                  <a:gd name="T8" fmla="*/ 86 w 106"/>
                  <a:gd name="T9" fmla="*/ 18 h 102"/>
                  <a:gd name="T10" fmla="*/ 86 w 106"/>
                  <a:gd name="T11" fmla="*/ 19 h 102"/>
                  <a:gd name="T12" fmla="*/ 88 w 106"/>
                  <a:gd name="T13" fmla="*/ 87 h 102"/>
                  <a:gd name="T14" fmla="*/ 53 w 106"/>
                  <a:gd name="T1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2">
                    <a:moveTo>
                      <a:pt x="53" y="102"/>
                    </a:moveTo>
                    <a:cubicBezTo>
                      <a:pt x="42" y="102"/>
                      <a:pt x="30" y="98"/>
                      <a:pt x="21" y="89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0" y="70"/>
                      <a:pt x="0" y="39"/>
                      <a:pt x="18" y="20"/>
                    </a:cubicBezTo>
                    <a:cubicBezTo>
                      <a:pt x="36" y="1"/>
                      <a:pt x="66" y="0"/>
                      <a:pt x="86" y="18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106" y="37"/>
                      <a:pt x="106" y="68"/>
                      <a:pt x="88" y="87"/>
                    </a:cubicBezTo>
                    <a:cubicBezTo>
                      <a:pt x="79" y="97"/>
                      <a:pt x="66" y="102"/>
                      <a:pt x="53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255">
                <a:extLst>
                  <a:ext uri="{FF2B5EF4-FFF2-40B4-BE49-F238E27FC236}">
                    <a16:creationId xmlns:a16="http://schemas.microsoft.com/office/drawing/2014/main" id="{5D361E5E-AC93-448E-A000-F5A3A2E17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1073"/>
                <a:ext cx="53" cy="51"/>
              </a:xfrm>
              <a:custGeom>
                <a:avLst/>
                <a:gdLst>
                  <a:gd name="T0" fmla="*/ 96 w 193"/>
                  <a:gd name="T1" fmla="*/ 183 h 183"/>
                  <a:gd name="T2" fmla="*/ 32 w 193"/>
                  <a:gd name="T3" fmla="*/ 154 h 183"/>
                  <a:gd name="T4" fmla="*/ 39 w 193"/>
                  <a:gd name="T5" fmla="*/ 32 h 183"/>
                  <a:gd name="T6" fmla="*/ 41 w 193"/>
                  <a:gd name="T7" fmla="*/ 31 h 183"/>
                  <a:gd name="T8" fmla="*/ 162 w 193"/>
                  <a:gd name="T9" fmla="*/ 39 h 183"/>
                  <a:gd name="T10" fmla="*/ 154 w 193"/>
                  <a:gd name="T11" fmla="*/ 160 h 183"/>
                  <a:gd name="T12" fmla="*/ 153 w 193"/>
                  <a:gd name="T13" fmla="*/ 161 h 183"/>
                  <a:gd name="T14" fmla="*/ 96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6" y="183"/>
                    </a:moveTo>
                    <a:cubicBezTo>
                      <a:pt x="72" y="183"/>
                      <a:pt x="49" y="173"/>
                      <a:pt x="32" y="154"/>
                    </a:cubicBezTo>
                    <a:cubicBezTo>
                      <a:pt x="0" y="118"/>
                      <a:pt x="4" y="64"/>
                      <a:pt x="39" y="32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76" y="0"/>
                      <a:pt x="130" y="3"/>
                      <a:pt x="162" y="39"/>
                    </a:cubicBezTo>
                    <a:cubicBezTo>
                      <a:pt x="193" y="74"/>
                      <a:pt x="190" y="128"/>
                      <a:pt x="154" y="160"/>
                    </a:cubicBezTo>
                    <a:cubicBezTo>
                      <a:pt x="153" y="161"/>
                      <a:pt x="153" y="161"/>
                      <a:pt x="153" y="161"/>
                    </a:cubicBezTo>
                    <a:cubicBezTo>
                      <a:pt x="137" y="175"/>
                      <a:pt x="116" y="183"/>
                      <a:pt x="96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256">
                <a:extLst>
                  <a:ext uri="{FF2B5EF4-FFF2-40B4-BE49-F238E27FC236}">
                    <a16:creationId xmlns:a16="http://schemas.microsoft.com/office/drawing/2014/main" id="{592EDE32-970F-4F69-9D2A-1C4FBB407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1052"/>
                <a:ext cx="43" cy="42"/>
              </a:xfrm>
              <a:custGeom>
                <a:avLst/>
                <a:gdLst>
                  <a:gd name="T0" fmla="*/ 80 w 159"/>
                  <a:gd name="T1" fmla="*/ 152 h 152"/>
                  <a:gd name="T2" fmla="*/ 31 w 159"/>
                  <a:gd name="T3" fmla="*/ 132 h 152"/>
                  <a:gd name="T4" fmla="*/ 30 w 159"/>
                  <a:gd name="T5" fmla="*/ 131 h 152"/>
                  <a:gd name="T6" fmla="*/ 27 w 159"/>
                  <a:gd name="T7" fmla="*/ 30 h 152"/>
                  <a:gd name="T8" fmla="*/ 128 w 159"/>
                  <a:gd name="T9" fmla="*/ 27 h 152"/>
                  <a:gd name="T10" fmla="*/ 129 w 159"/>
                  <a:gd name="T11" fmla="*/ 28 h 152"/>
                  <a:gd name="T12" fmla="*/ 132 w 159"/>
                  <a:gd name="T13" fmla="*/ 129 h 152"/>
                  <a:gd name="T14" fmla="*/ 80 w 159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2">
                    <a:moveTo>
                      <a:pt x="80" y="152"/>
                    </a:moveTo>
                    <a:cubicBezTo>
                      <a:pt x="63" y="152"/>
                      <a:pt x="45" y="145"/>
                      <a:pt x="31" y="132"/>
                    </a:cubicBezTo>
                    <a:cubicBezTo>
                      <a:pt x="30" y="131"/>
                      <a:pt x="30" y="131"/>
                      <a:pt x="30" y="131"/>
                    </a:cubicBezTo>
                    <a:cubicBezTo>
                      <a:pt x="2" y="104"/>
                      <a:pt x="0" y="59"/>
                      <a:pt x="27" y="30"/>
                    </a:cubicBezTo>
                    <a:cubicBezTo>
                      <a:pt x="54" y="2"/>
                      <a:pt x="99" y="0"/>
                      <a:pt x="128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58" y="55"/>
                      <a:pt x="159" y="101"/>
                      <a:pt x="132" y="129"/>
                    </a:cubicBezTo>
                    <a:cubicBezTo>
                      <a:pt x="118" y="144"/>
                      <a:pt x="99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257">
                <a:extLst>
                  <a:ext uri="{FF2B5EF4-FFF2-40B4-BE49-F238E27FC236}">
                    <a16:creationId xmlns:a16="http://schemas.microsoft.com/office/drawing/2014/main" id="{FA72E674-1B54-40FC-8272-D865F6B97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997"/>
                <a:ext cx="30" cy="28"/>
              </a:xfrm>
              <a:custGeom>
                <a:avLst/>
                <a:gdLst>
                  <a:gd name="T0" fmla="*/ 54 w 108"/>
                  <a:gd name="T1" fmla="*/ 100 h 100"/>
                  <a:gd name="T2" fmla="*/ 9 w 108"/>
                  <a:gd name="T3" fmla="*/ 70 h 100"/>
                  <a:gd name="T4" fmla="*/ 37 w 108"/>
                  <a:gd name="T5" fmla="*/ 9 h 100"/>
                  <a:gd name="T6" fmla="*/ 38 w 108"/>
                  <a:gd name="T7" fmla="*/ 9 h 100"/>
                  <a:gd name="T8" fmla="*/ 99 w 108"/>
                  <a:gd name="T9" fmla="*/ 36 h 100"/>
                  <a:gd name="T10" fmla="*/ 71 w 108"/>
                  <a:gd name="T11" fmla="*/ 97 h 100"/>
                  <a:gd name="T12" fmla="*/ 70 w 108"/>
                  <a:gd name="T13" fmla="*/ 97 h 100"/>
                  <a:gd name="T14" fmla="*/ 54 w 108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0">
                    <a:moveTo>
                      <a:pt x="54" y="100"/>
                    </a:moveTo>
                    <a:cubicBezTo>
                      <a:pt x="34" y="100"/>
                      <a:pt x="16" y="89"/>
                      <a:pt x="9" y="70"/>
                    </a:cubicBezTo>
                    <a:cubicBezTo>
                      <a:pt x="0" y="45"/>
                      <a:pt x="13" y="18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63" y="0"/>
                      <a:pt x="90" y="12"/>
                      <a:pt x="99" y="36"/>
                    </a:cubicBezTo>
                    <a:cubicBezTo>
                      <a:pt x="108" y="61"/>
                      <a:pt x="95" y="88"/>
                      <a:pt x="71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65" y="99"/>
                      <a:pt x="59" y="100"/>
                      <a:pt x="54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258">
                <a:extLst>
                  <a:ext uri="{FF2B5EF4-FFF2-40B4-BE49-F238E27FC236}">
                    <a16:creationId xmlns:a16="http://schemas.microsoft.com/office/drawing/2014/main" id="{B9807154-C198-4D11-8682-70DDFBBA0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979"/>
                <a:ext cx="47" cy="45"/>
              </a:xfrm>
              <a:custGeom>
                <a:avLst/>
                <a:gdLst>
                  <a:gd name="T0" fmla="*/ 86 w 171"/>
                  <a:gd name="T1" fmla="*/ 160 h 160"/>
                  <a:gd name="T2" fmla="*/ 58 w 171"/>
                  <a:gd name="T3" fmla="*/ 154 h 160"/>
                  <a:gd name="T4" fmla="*/ 57 w 171"/>
                  <a:gd name="T5" fmla="*/ 154 h 160"/>
                  <a:gd name="T6" fmla="*/ 16 w 171"/>
                  <a:gd name="T7" fmla="*/ 57 h 160"/>
                  <a:gd name="T8" fmla="*/ 113 w 171"/>
                  <a:gd name="T9" fmla="*/ 16 h 160"/>
                  <a:gd name="T10" fmla="*/ 114 w 171"/>
                  <a:gd name="T11" fmla="*/ 16 h 160"/>
                  <a:gd name="T12" fmla="*/ 155 w 171"/>
                  <a:gd name="T13" fmla="*/ 113 h 160"/>
                  <a:gd name="T14" fmla="*/ 86 w 171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0">
                    <a:moveTo>
                      <a:pt x="86" y="160"/>
                    </a:moveTo>
                    <a:cubicBezTo>
                      <a:pt x="77" y="160"/>
                      <a:pt x="67" y="158"/>
                      <a:pt x="58" y="154"/>
                    </a:cubicBezTo>
                    <a:cubicBezTo>
                      <a:pt x="57" y="154"/>
                      <a:pt x="57" y="154"/>
                      <a:pt x="57" y="154"/>
                    </a:cubicBezTo>
                    <a:cubicBezTo>
                      <a:pt x="19" y="138"/>
                      <a:pt x="0" y="95"/>
                      <a:pt x="16" y="57"/>
                    </a:cubicBezTo>
                    <a:cubicBezTo>
                      <a:pt x="31" y="19"/>
                      <a:pt x="75" y="0"/>
                      <a:pt x="113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52" y="32"/>
                      <a:pt x="171" y="75"/>
                      <a:pt x="155" y="113"/>
                    </a:cubicBezTo>
                    <a:cubicBezTo>
                      <a:pt x="143" y="142"/>
                      <a:pt x="116" y="160"/>
                      <a:pt x="86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259">
                <a:extLst>
                  <a:ext uri="{FF2B5EF4-FFF2-40B4-BE49-F238E27FC236}">
                    <a16:creationId xmlns:a16="http://schemas.microsoft.com/office/drawing/2014/main" id="{329CD3C5-BFAB-4727-B99C-ABAFC9C18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948"/>
                <a:ext cx="33" cy="31"/>
              </a:xfrm>
              <a:custGeom>
                <a:avLst/>
                <a:gdLst>
                  <a:gd name="T0" fmla="*/ 60 w 120"/>
                  <a:gd name="T1" fmla="*/ 113 h 113"/>
                  <a:gd name="T2" fmla="*/ 10 w 120"/>
                  <a:gd name="T3" fmla="*/ 79 h 113"/>
                  <a:gd name="T4" fmla="*/ 42 w 120"/>
                  <a:gd name="T5" fmla="*/ 11 h 113"/>
                  <a:gd name="T6" fmla="*/ 43 w 120"/>
                  <a:gd name="T7" fmla="*/ 10 h 113"/>
                  <a:gd name="T8" fmla="*/ 110 w 120"/>
                  <a:gd name="T9" fmla="*/ 42 h 113"/>
                  <a:gd name="T10" fmla="*/ 79 w 120"/>
                  <a:gd name="T11" fmla="*/ 109 h 113"/>
                  <a:gd name="T12" fmla="*/ 78 w 120"/>
                  <a:gd name="T13" fmla="*/ 110 h 113"/>
                  <a:gd name="T14" fmla="*/ 60 w 120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3">
                    <a:moveTo>
                      <a:pt x="60" y="113"/>
                    </a:moveTo>
                    <a:cubicBezTo>
                      <a:pt x="38" y="113"/>
                      <a:pt x="18" y="100"/>
                      <a:pt x="10" y="79"/>
                    </a:cubicBezTo>
                    <a:cubicBezTo>
                      <a:pt x="0" y="51"/>
                      <a:pt x="14" y="21"/>
                      <a:pt x="42" y="11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70" y="0"/>
                      <a:pt x="100" y="14"/>
                      <a:pt x="110" y="42"/>
                    </a:cubicBezTo>
                    <a:cubicBezTo>
                      <a:pt x="120" y="69"/>
                      <a:pt x="107" y="99"/>
                      <a:pt x="79" y="109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2" y="112"/>
                      <a:pt x="66" y="113"/>
                      <a:pt x="60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260">
                <a:extLst>
                  <a:ext uri="{FF2B5EF4-FFF2-40B4-BE49-F238E27FC236}">
                    <a16:creationId xmlns:a16="http://schemas.microsoft.com/office/drawing/2014/main" id="{436006E8-9B0D-46D7-9FCB-1EB487DD7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932"/>
                <a:ext cx="40" cy="37"/>
              </a:xfrm>
              <a:custGeom>
                <a:avLst/>
                <a:gdLst>
                  <a:gd name="T0" fmla="*/ 72 w 144"/>
                  <a:gd name="T1" fmla="*/ 135 h 135"/>
                  <a:gd name="T2" fmla="*/ 49 w 144"/>
                  <a:gd name="T3" fmla="*/ 130 h 135"/>
                  <a:gd name="T4" fmla="*/ 48 w 144"/>
                  <a:gd name="T5" fmla="*/ 129 h 135"/>
                  <a:gd name="T6" fmla="*/ 13 w 144"/>
                  <a:gd name="T7" fmla="*/ 48 h 135"/>
                  <a:gd name="T8" fmla="*/ 95 w 144"/>
                  <a:gd name="T9" fmla="*/ 13 h 135"/>
                  <a:gd name="T10" fmla="*/ 96 w 144"/>
                  <a:gd name="T11" fmla="*/ 14 h 135"/>
                  <a:gd name="T12" fmla="*/ 131 w 144"/>
                  <a:gd name="T13" fmla="*/ 95 h 135"/>
                  <a:gd name="T14" fmla="*/ 72 w 144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5">
                    <a:moveTo>
                      <a:pt x="72" y="135"/>
                    </a:moveTo>
                    <a:cubicBezTo>
                      <a:pt x="65" y="135"/>
                      <a:pt x="57" y="133"/>
                      <a:pt x="49" y="130"/>
                    </a:cubicBezTo>
                    <a:cubicBezTo>
                      <a:pt x="48" y="129"/>
                      <a:pt x="48" y="129"/>
                      <a:pt x="48" y="129"/>
                    </a:cubicBezTo>
                    <a:cubicBezTo>
                      <a:pt x="15" y="116"/>
                      <a:pt x="0" y="80"/>
                      <a:pt x="13" y="48"/>
                    </a:cubicBezTo>
                    <a:cubicBezTo>
                      <a:pt x="26" y="16"/>
                      <a:pt x="63" y="0"/>
                      <a:pt x="95" y="13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128" y="27"/>
                      <a:pt x="144" y="63"/>
                      <a:pt x="131" y="95"/>
                    </a:cubicBezTo>
                    <a:cubicBezTo>
                      <a:pt x="121" y="120"/>
                      <a:pt x="97" y="135"/>
                      <a:pt x="72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261">
                <a:extLst>
                  <a:ext uri="{FF2B5EF4-FFF2-40B4-BE49-F238E27FC236}">
                    <a16:creationId xmlns:a16="http://schemas.microsoft.com/office/drawing/2014/main" id="{A37B1E91-17A6-49BE-B736-2E30271CA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888"/>
                <a:ext cx="58" cy="54"/>
              </a:xfrm>
              <a:custGeom>
                <a:avLst/>
                <a:gdLst>
                  <a:gd name="T0" fmla="*/ 104 w 210"/>
                  <a:gd name="T1" fmla="*/ 197 h 197"/>
                  <a:gd name="T2" fmla="*/ 17 w 210"/>
                  <a:gd name="T3" fmla="*/ 136 h 197"/>
                  <a:gd name="T4" fmla="*/ 72 w 210"/>
                  <a:gd name="T5" fmla="*/ 18 h 197"/>
                  <a:gd name="T6" fmla="*/ 74 w 210"/>
                  <a:gd name="T7" fmla="*/ 17 h 197"/>
                  <a:gd name="T8" fmla="*/ 192 w 210"/>
                  <a:gd name="T9" fmla="*/ 72 h 197"/>
                  <a:gd name="T10" fmla="*/ 138 w 210"/>
                  <a:gd name="T11" fmla="*/ 190 h 197"/>
                  <a:gd name="T12" fmla="*/ 136 w 210"/>
                  <a:gd name="T13" fmla="*/ 191 h 197"/>
                  <a:gd name="T14" fmla="*/ 104 w 210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197">
                    <a:moveTo>
                      <a:pt x="104" y="197"/>
                    </a:moveTo>
                    <a:cubicBezTo>
                      <a:pt x="66" y="197"/>
                      <a:pt x="31" y="174"/>
                      <a:pt x="17" y="136"/>
                    </a:cubicBezTo>
                    <a:cubicBezTo>
                      <a:pt x="0" y="89"/>
                      <a:pt x="24" y="36"/>
                      <a:pt x="72" y="1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121" y="0"/>
                      <a:pt x="174" y="24"/>
                      <a:pt x="192" y="72"/>
                    </a:cubicBezTo>
                    <a:cubicBezTo>
                      <a:pt x="210" y="119"/>
                      <a:pt x="185" y="172"/>
                      <a:pt x="138" y="190"/>
                    </a:cubicBezTo>
                    <a:cubicBezTo>
                      <a:pt x="136" y="191"/>
                      <a:pt x="136" y="191"/>
                      <a:pt x="136" y="191"/>
                    </a:cubicBezTo>
                    <a:cubicBezTo>
                      <a:pt x="125" y="195"/>
                      <a:pt x="114" y="197"/>
                      <a:pt x="104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262">
                <a:extLst>
                  <a:ext uri="{FF2B5EF4-FFF2-40B4-BE49-F238E27FC236}">
                    <a16:creationId xmlns:a16="http://schemas.microsoft.com/office/drawing/2014/main" id="{40B0AFEC-E4AF-4BAB-BDBC-6284490B9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881"/>
                <a:ext cx="37" cy="35"/>
              </a:xfrm>
              <a:custGeom>
                <a:avLst/>
                <a:gdLst>
                  <a:gd name="T0" fmla="*/ 68 w 134"/>
                  <a:gd name="T1" fmla="*/ 125 h 125"/>
                  <a:gd name="T2" fmla="*/ 46 w 134"/>
                  <a:gd name="T3" fmla="*/ 120 h 125"/>
                  <a:gd name="T4" fmla="*/ 45 w 134"/>
                  <a:gd name="T5" fmla="*/ 120 h 125"/>
                  <a:gd name="T6" fmla="*/ 12 w 134"/>
                  <a:gd name="T7" fmla="*/ 44 h 125"/>
                  <a:gd name="T8" fmla="*/ 88 w 134"/>
                  <a:gd name="T9" fmla="*/ 12 h 125"/>
                  <a:gd name="T10" fmla="*/ 90 w 134"/>
                  <a:gd name="T11" fmla="*/ 12 h 125"/>
                  <a:gd name="T12" fmla="*/ 122 w 134"/>
                  <a:gd name="T13" fmla="*/ 88 h 125"/>
                  <a:gd name="T14" fmla="*/ 68 w 134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5">
                    <a:moveTo>
                      <a:pt x="68" y="125"/>
                    </a:moveTo>
                    <a:cubicBezTo>
                      <a:pt x="60" y="125"/>
                      <a:pt x="53" y="123"/>
                      <a:pt x="46" y="120"/>
                    </a:cubicBezTo>
                    <a:cubicBezTo>
                      <a:pt x="45" y="120"/>
                      <a:pt x="45" y="120"/>
                      <a:pt x="45" y="120"/>
                    </a:cubicBezTo>
                    <a:cubicBezTo>
                      <a:pt x="15" y="108"/>
                      <a:pt x="0" y="74"/>
                      <a:pt x="12" y="44"/>
                    </a:cubicBezTo>
                    <a:cubicBezTo>
                      <a:pt x="25" y="14"/>
                      <a:pt x="59" y="0"/>
                      <a:pt x="88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120" y="24"/>
                      <a:pt x="134" y="58"/>
                      <a:pt x="122" y="88"/>
                    </a:cubicBezTo>
                    <a:cubicBezTo>
                      <a:pt x="113" y="111"/>
                      <a:pt x="91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263">
                <a:extLst>
                  <a:ext uri="{FF2B5EF4-FFF2-40B4-BE49-F238E27FC236}">
                    <a16:creationId xmlns:a16="http://schemas.microsoft.com/office/drawing/2014/main" id="{1F6C8566-2A6B-4F6B-BA8E-561E95BFE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882"/>
                <a:ext cx="31" cy="31"/>
              </a:xfrm>
              <a:custGeom>
                <a:avLst/>
                <a:gdLst>
                  <a:gd name="T0" fmla="*/ 57 w 113"/>
                  <a:gd name="T1" fmla="*/ 112 h 112"/>
                  <a:gd name="T2" fmla="*/ 56 w 113"/>
                  <a:gd name="T3" fmla="*/ 112 h 112"/>
                  <a:gd name="T4" fmla="*/ 55 w 113"/>
                  <a:gd name="T5" fmla="*/ 112 h 112"/>
                  <a:gd name="T6" fmla="*/ 0 w 113"/>
                  <a:gd name="T7" fmla="*/ 55 h 112"/>
                  <a:gd name="T8" fmla="*/ 56 w 113"/>
                  <a:gd name="T9" fmla="*/ 1 h 112"/>
                  <a:gd name="T10" fmla="*/ 58 w 113"/>
                  <a:gd name="T11" fmla="*/ 1 h 112"/>
                  <a:gd name="T12" fmla="*/ 112 w 113"/>
                  <a:gd name="T13" fmla="*/ 57 h 112"/>
                  <a:gd name="T14" fmla="*/ 57 w 113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12">
                    <a:moveTo>
                      <a:pt x="57" y="112"/>
                    </a:moveTo>
                    <a:cubicBezTo>
                      <a:pt x="57" y="112"/>
                      <a:pt x="56" y="112"/>
                      <a:pt x="56" y="11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24" y="111"/>
                      <a:pt x="0" y="86"/>
                      <a:pt x="0" y="55"/>
                    </a:cubicBezTo>
                    <a:cubicBezTo>
                      <a:pt x="0" y="25"/>
                      <a:pt x="26" y="0"/>
                      <a:pt x="56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88" y="1"/>
                      <a:pt x="113" y="26"/>
                      <a:pt x="112" y="57"/>
                    </a:cubicBezTo>
                    <a:cubicBezTo>
                      <a:pt x="112" y="87"/>
                      <a:pt x="87" y="112"/>
                      <a:pt x="57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264">
                <a:extLst>
                  <a:ext uri="{FF2B5EF4-FFF2-40B4-BE49-F238E27FC236}">
                    <a16:creationId xmlns:a16="http://schemas.microsoft.com/office/drawing/2014/main" id="{DCABA5F3-AB74-4A81-9ACC-63E8A9D83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871"/>
                <a:ext cx="50" cy="49"/>
              </a:xfrm>
              <a:custGeom>
                <a:avLst/>
                <a:gdLst>
                  <a:gd name="T0" fmla="*/ 91 w 181"/>
                  <a:gd name="T1" fmla="*/ 178 h 178"/>
                  <a:gd name="T2" fmla="*/ 90 w 181"/>
                  <a:gd name="T3" fmla="*/ 178 h 178"/>
                  <a:gd name="T4" fmla="*/ 88 w 181"/>
                  <a:gd name="T5" fmla="*/ 178 h 178"/>
                  <a:gd name="T6" fmla="*/ 0 w 181"/>
                  <a:gd name="T7" fmla="*/ 88 h 178"/>
                  <a:gd name="T8" fmla="*/ 91 w 181"/>
                  <a:gd name="T9" fmla="*/ 1 h 178"/>
                  <a:gd name="T10" fmla="*/ 93 w 181"/>
                  <a:gd name="T11" fmla="*/ 1 h 178"/>
                  <a:gd name="T12" fmla="*/ 180 w 181"/>
                  <a:gd name="T13" fmla="*/ 91 h 178"/>
                  <a:gd name="T14" fmla="*/ 91 w 181"/>
                  <a:gd name="T15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8">
                    <a:moveTo>
                      <a:pt x="91" y="178"/>
                    </a:moveTo>
                    <a:cubicBezTo>
                      <a:pt x="91" y="178"/>
                      <a:pt x="90" y="178"/>
                      <a:pt x="90" y="178"/>
                    </a:cubicBezTo>
                    <a:cubicBezTo>
                      <a:pt x="88" y="178"/>
                      <a:pt x="88" y="178"/>
                      <a:pt x="88" y="178"/>
                    </a:cubicBezTo>
                    <a:cubicBezTo>
                      <a:pt x="39" y="177"/>
                      <a:pt x="0" y="137"/>
                      <a:pt x="0" y="88"/>
                    </a:cubicBezTo>
                    <a:cubicBezTo>
                      <a:pt x="1" y="39"/>
                      <a:pt x="41" y="0"/>
                      <a:pt x="91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142" y="2"/>
                      <a:pt x="181" y="42"/>
                      <a:pt x="180" y="91"/>
                    </a:cubicBezTo>
                    <a:cubicBezTo>
                      <a:pt x="179" y="139"/>
                      <a:pt x="140" y="178"/>
                      <a:pt x="91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65">
                <a:extLst>
                  <a:ext uri="{FF2B5EF4-FFF2-40B4-BE49-F238E27FC236}">
                    <a16:creationId xmlns:a16="http://schemas.microsoft.com/office/drawing/2014/main" id="{83615F88-AFED-4FB0-9990-21529F5EB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794"/>
                <a:ext cx="33" cy="32"/>
              </a:xfrm>
              <a:custGeom>
                <a:avLst/>
                <a:gdLst>
                  <a:gd name="T0" fmla="*/ 60 w 119"/>
                  <a:gd name="T1" fmla="*/ 117 h 117"/>
                  <a:gd name="T2" fmla="*/ 57 w 119"/>
                  <a:gd name="T3" fmla="*/ 117 h 117"/>
                  <a:gd name="T4" fmla="*/ 56 w 119"/>
                  <a:gd name="T5" fmla="*/ 117 h 117"/>
                  <a:gd name="T6" fmla="*/ 1 w 119"/>
                  <a:gd name="T7" fmla="*/ 57 h 117"/>
                  <a:gd name="T8" fmla="*/ 61 w 119"/>
                  <a:gd name="T9" fmla="*/ 2 h 117"/>
                  <a:gd name="T10" fmla="*/ 62 w 119"/>
                  <a:gd name="T11" fmla="*/ 2 h 117"/>
                  <a:gd name="T12" fmla="*/ 117 w 119"/>
                  <a:gd name="T13" fmla="*/ 62 h 117"/>
                  <a:gd name="T14" fmla="*/ 60 w 119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7">
                    <a:moveTo>
                      <a:pt x="60" y="117"/>
                    </a:moveTo>
                    <a:cubicBezTo>
                      <a:pt x="59" y="117"/>
                      <a:pt x="58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24" y="115"/>
                      <a:pt x="0" y="88"/>
                      <a:pt x="1" y="57"/>
                    </a:cubicBezTo>
                    <a:cubicBezTo>
                      <a:pt x="2" y="25"/>
                      <a:pt x="29" y="0"/>
                      <a:pt x="61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94" y="3"/>
                      <a:pt x="119" y="30"/>
                      <a:pt x="117" y="62"/>
                    </a:cubicBezTo>
                    <a:cubicBezTo>
                      <a:pt x="116" y="93"/>
                      <a:pt x="90" y="117"/>
                      <a:pt x="60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266">
                <a:extLst>
                  <a:ext uri="{FF2B5EF4-FFF2-40B4-BE49-F238E27FC236}">
                    <a16:creationId xmlns:a16="http://schemas.microsoft.com/office/drawing/2014/main" id="{55CFD136-02A7-4D50-BBEF-7FE8A444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2779"/>
                <a:ext cx="50" cy="49"/>
              </a:xfrm>
              <a:custGeom>
                <a:avLst/>
                <a:gdLst>
                  <a:gd name="T0" fmla="*/ 92 w 181"/>
                  <a:gd name="T1" fmla="*/ 176 h 176"/>
                  <a:gd name="T2" fmla="*/ 87 w 181"/>
                  <a:gd name="T3" fmla="*/ 176 h 176"/>
                  <a:gd name="T4" fmla="*/ 86 w 181"/>
                  <a:gd name="T5" fmla="*/ 176 h 176"/>
                  <a:gd name="T6" fmla="*/ 2 w 181"/>
                  <a:gd name="T7" fmla="*/ 85 h 176"/>
                  <a:gd name="T8" fmla="*/ 94 w 181"/>
                  <a:gd name="T9" fmla="*/ 2 h 176"/>
                  <a:gd name="T10" fmla="*/ 96 w 181"/>
                  <a:gd name="T11" fmla="*/ 2 h 176"/>
                  <a:gd name="T12" fmla="*/ 179 w 181"/>
                  <a:gd name="T13" fmla="*/ 93 h 176"/>
                  <a:gd name="T14" fmla="*/ 92 w 181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6">
                    <a:moveTo>
                      <a:pt x="92" y="176"/>
                    </a:moveTo>
                    <a:cubicBezTo>
                      <a:pt x="90" y="176"/>
                      <a:pt x="89" y="176"/>
                      <a:pt x="87" y="176"/>
                    </a:cubicBezTo>
                    <a:cubicBezTo>
                      <a:pt x="86" y="176"/>
                      <a:pt x="86" y="176"/>
                      <a:pt x="86" y="176"/>
                    </a:cubicBezTo>
                    <a:cubicBezTo>
                      <a:pt x="37" y="174"/>
                      <a:pt x="0" y="133"/>
                      <a:pt x="2" y="85"/>
                    </a:cubicBezTo>
                    <a:cubicBezTo>
                      <a:pt x="5" y="37"/>
                      <a:pt x="46" y="0"/>
                      <a:pt x="94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144" y="4"/>
                      <a:pt x="181" y="45"/>
                      <a:pt x="179" y="93"/>
                    </a:cubicBezTo>
                    <a:cubicBezTo>
                      <a:pt x="177" y="140"/>
                      <a:pt x="138" y="176"/>
                      <a:pt x="92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267">
                <a:extLst>
                  <a:ext uri="{FF2B5EF4-FFF2-40B4-BE49-F238E27FC236}">
                    <a16:creationId xmlns:a16="http://schemas.microsoft.com/office/drawing/2014/main" id="{517A837C-9FDE-42DC-BD6D-F2B44488E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777"/>
                <a:ext cx="41" cy="40"/>
              </a:xfrm>
              <a:custGeom>
                <a:avLst/>
                <a:gdLst>
                  <a:gd name="T0" fmla="*/ 75 w 148"/>
                  <a:gd name="T1" fmla="*/ 144 h 144"/>
                  <a:gd name="T2" fmla="*/ 72 w 148"/>
                  <a:gd name="T3" fmla="*/ 144 h 144"/>
                  <a:gd name="T4" fmla="*/ 70 w 148"/>
                  <a:gd name="T5" fmla="*/ 144 h 144"/>
                  <a:gd name="T6" fmla="*/ 2 w 148"/>
                  <a:gd name="T7" fmla="*/ 69 h 144"/>
                  <a:gd name="T8" fmla="*/ 77 w 148"/>
                  <a:gd name="T9" fmla="*/ 1 h 144"/>
                  <a:gd name="T10" fmla="*/ 78 w 148"/>
                  <a:gd name="T11" fmla="*/ 2 h 144"/>
                  <a:gd name="T12" fmla="*/ 146 w 148"/>
                  <a:gd name="T13" fmla="*/ 76 h 144"/>
                  <a:gd name="T14" fmla="*/ 75 w 148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4">
                    <a:moveTo>
                      <a:pt x="75" y="144"/>
                    </a:moveTo>
                    <a:cubicBezTo>
                      <a:pt x="74" y="144"/>
                      <a:pt x="73" y="144"/>
                      <a:pt x="72" y="144"/>
                    </a:cubicBezTo>
                    <a:cubicBezTo>
                      <a:pt x="70" y="144"/>
                      <a:pt x="70" y="144"/>
                      <a:pt x="70" y="144"/>
                    </a:cubicBezTo>
                    <a:cubicBezTo>
                      <a:pt x="30" y="142"/>
                      <a:pt x="0" y="109"/>
                      <a:pt x="2" y="69"/>
                    </a:cubicBezTo>
                    <a:cubicBezTo>
                      <a:pt x="4" y="30"/>
                      <a:pt x="37" y="0"/>
                      <a:pt x="77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118" y="3"/>
                      <a:pt x="148" y="37"/>
                      <a:pt x="146" y="76"/>
                    </a:cubicBezTo>
                    <a:cubicBezTo>
                      <a:pt x="144" y="114"/>
                      <a:pt x="113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268">
                <a:extLst>
                  <a:ext uri="{FF2B5EF4-FFF2-40B4-BE49-F238E27FC236}">
                    <a16:creationId xmlns:a16="http://schemas.microsoft.com/office/drawing/2014/main" id="{149E8C02-4F88-4AF4-A929-EC847ED0D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756"/>
                <a:ext cx="42" cy="40"/>
              </a:xfrm>
              <a:custGeom>
                <a:avLst/>
                <a:gdLst>
                  <a:gd name="T0" fmla="*/ 76 w 153"/>
                  <a:gd name="T1" fmla="*/ 144 h 144"/>
                  <a:gd name="T2" fmla="*/ 12 w 153"/>
                  <a:gd name="T3" fmla="*/ 98 h 144"/>
                  <a:gd name="T4" fmla="*/ 54 w 153"/>
                  <a:gd name="T5" fmla="*/ 13 h 144"/>
                  <a:gd name="T6" fmla="*/ 56 w 153"/>
                  <a:gd name="T7" fmla="*/ 12 h 144"/>
                  <a:gd name="T8" fmla="*/ 141 w 153"/>
                  <a:gd name="T9" fmla="*/ 55 h 144"/>
                  <a:gd name="T10" fmla="*/ 99 w 153"/>
                  <a:gd name="T11" fmla="*/ 140 h 144"/>
                  <a:gd name="T12" fmla="*/ 97 w 153"/>
                  <a:gd name="T13" fmla="*/ 141 h 144"/>
                  <a:gd name="T14" fmla="*/ 76 w 15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4">
                    <a:moveTo>
                      <a:pt x="76" y="144"/>
                    </a:moveTo>
                    <a:cubicBezTo>
                      <a:pt x="48" y="144"/>
                      <a:pt x="21" y="126"/>
                      <a:pt x="12" y="98"/>
                    </a:cubicBezTo>
                    <a:cubicBezTo>
                      <a:pt x="0" y="63"/>
                      <a:pt x="19" y="24"/>
                      <a:pt x="54" y="13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91" y="0"/>
                      <a:pt x="129" y="19"/>
                      <a:pt x="141" y="55"/>
                    </a:cubicBezTo>
                    <a:cubicBezTo>
                      <a:pt x="153" y="90"/>
                      <a:pt x="134" y="128"/>
                      <a:pt x="99" y="140"/>
                    </a:cubicBezTo>
                    <a:cubicBezTo>
                      <a:pt x="97" y="141"/>
                      <a:pt x="97" y="141"/>
                      <a:pt x="97" y="141"/>
                    </a:cubicBezTo>
                    <a:cubicBezTo>
                      <a:pt x="90" y="143"/>
                      <a:pt x="8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269">
                <a:extLst>
                  <a:ext uri="{FF2B5EF4-FFF2-40B4-BE49-F238E27FC236}">
                    <a16:creationId xmlns:a16="http://schemas.microsoft.com/office/drawing/2014/main" id="{8A7C54A7-7AC0-43BA-8FE6-F743E2912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2723"/>
                <a:ext cx="61" cy="57"/>
              </a:xfrm>
              <a:custGeom>
                <a:avLst/>
                <a:gdLst>
                  <a:gd name="T0" fmla="*/ 112 w 221"/>
                  <a:gd name="T1" fmla="*/ 206 h 206"/>
                  <a:gd name="T2" fmla="*/ 73 w 221"/>
                  <a:gd name="T3" fmla="*/ 198 h 206"/>
                  <a:gd name="T4" fmla="*/ 71 w 221"/>
                  <a:gd name="T5" fmla="*/ 197 h 206"/>
                  <a:gd name="T6" fmla="*/ 22 w 221"/>
                  <a:gd name="T7" fmla="*/ 70 h 206"/>
                  <a:gd name="T8" fmla="*/ 148 w 221"/>
                  <a:gd name="T9" fmla="*/ 21 h 206"/>
                  <a:gd name="T10" fmla="*/ 150 w 221"/>
                  <a:gd name="T11" fmla="*/ 22 h 206"/>
                  <a:gd name="T12" fmla="*/ 200 w 221"/>
                  <a:gd name="T13" fmla="*/ 149 h 206"/>
                  <a:gd name="T14" fmla="*/ 112 w 221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6">
                    <a:moveTo>
                      <a:pt x="112" y="206"/>
                    </a:moveTo>
                    <a:cubicBezTo>
                      <a:pt x="99" y="206"/>
                      <a:pt x="85" y="204"/>
                      <a:pt x="73" y="198"/>
                    </a:cubicBezTo>
                    <a:cubicBezTo>
                      <a:pt x="71" y="197"/>
                      <a:pt x="71" y="197"/>
                      <a:pt x="71" y="197"/>
                    </a:cubicBezTo>
                    <a:cubicBezTo>
                      <a:pt x="22" y="176"/>
                      <a:pt x="0" y="119"/>
                      <a:pt x="22" y="70"/>
                    </a:cubicBezTo>
                    <a:cubicBezTo>
                      <a:pt x="43" y="22"/>
                      <a:pt x="100" y="0"/>
                      <a:pt x="148" y="21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99" y="43"/>
                      <a:pt x="221" y="100"/>
                      <a:pt x="200" y="149"/>
                    </a:cubicBezTo>
                    <a:cubicBezTo>
                      <a:pt x="184" y="185"/>
                      <a:pt x="148" y="206"/>
                      <a:pt x="112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270">
                <a:extLst>
                  <a:ext uri="{FF2B5EF4-FFF2-40B4-BE49-F238E27FC236}">
                    <a16:creationId xmlns:a16="http://schemas.microsoft.com/office/drawing/2014/main" id="{789A7F8B-31D4-4F53-B2FC-8E8A21BD5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2708"/>
                <a:ext cx="46" cy="44"/>
              </a:xfrm>
              <a:custGeom>
                <a:avLst/>
                <a:gdLst>
                  <a:gd name="T0" fmla="*/ 83 w 167"/>
                  <a:gd name="T1" fmla="*/ 158 h 158"/>
                  <a:gd name="T2" fmla="*/ 13 w 167"/>
                  <a:gd name="T3" fmla="*/ 107 h 158"/>
                  <a:gd name="T4" fmla="*/ 59 w 167"/>
                  <a:gd name="T5" fmla="*/ 14 h 158"/>
                  <a:gd name="T6" fmla="*/ 61 w 167"/>
                  <a:gd name="T7" fmla="*/ 13 h 158"/>
                  <a:gd name="T8" fmla="*/ 154 w 167"/>
                  <a:gd name="T9" fmla="*/ 60 h 158"/>
                  <a:gd name="T10" fmla="*/ 108 w 167"/>
                  <a:gd name="T11" fmla="*/ 153 h 158"/>
                  <a:gd name="T12" fmla="*/ 106 w 167"/>
                  <a:gd name="T13" fmla="*/ 154 h 158"/>
                  <a:gd name="T14" fmla="*/ 83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3" y="158"/>
                    </a:moveTo>
                    <a:cubicBezTo>
                      <a:pt x="52" y="158"/>
                      <a:pt x="23" y="138"/>
                      <a:pt x="13" y="107"/>
                    </a:cubicBezTo>
                    <a:cubicBezTo>
                      <a:pt x="0" y="69"/>
                      <a:pt x="21" y="27"/>
                      <a:pt x="59" y="14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100" y="0"/>
                      <a:pt x="141" y="21"/>
                      <a:pt x="154" y="60"/>
                    </a:cubicBezTo>
                    <a:cubicBezTo>
                      <a:pt x="167" y="98"/>
                      <a:pt x="146" y="140"/>
                      <a:pt x="108" y="153"/>
                    </a:cubicBezTo>
                    <a:cubicBezTo>
                      <a:pt x="106" y="154"/>
                      <a:pt x="106" y="154"/>
                      <a:pt x="106" y="154"/>
                    </a:cubicBezTo>
                    <a:cubicBezTo>
                      <a:pt x="98" y="156"/>
                      <a:pt x="90" y="158"/>
                      <a:pt x="83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271">
                <a:extLst>
                  <a:ext uri="{FF2B5EF4-FFF2-40B4-BE49-F238E27FC236}">
                    <a16:creationId xmlns:a16="http://schemas.microsoft.com/office/drawing/2014/main" id="{697D9BF0-DDF9-4FF5-8D30-2068FCBAC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671"/>
                <a:ext cx="48" cy="46"/>
              </a:xfrm>
              <a:custGeom>
                <a:avLst/>
                <a:gdLst>
                  <a:gd name="T0" fmla="*/ 89 w 176"/>
                  <a:gd name="T1" fmla="*/ 164 h 164"/>
                  <a:gd name="T2" fmla="*/ 58 w 176"/>
                  <a:gd name="T3" fmla="*/ 158 h 164"/>
                  <a:gd name="T4" fmla="*/ 56 w 176"/>
                  <a:gd name="T5" fmla="*/ 157 h 164"/>
                  <a:gd name="T6" fmla="*/ 17 w 176"/>
                  <a:gd name="T7" fmla="*/ 56 h 164"/>
                  <a:gd name="T8" fmla="*/ 118 w 176"/>
                  <a:gd name="T9" fmla="*/ 17 h 164"/>
                  <a:gd name="T10" fmla="*/ 120 w 176"/>
                  <a:gd name="T11" fmla="*/ 18 h 164"/>
                  <a:gd name="T12" fmla="*/ 159 w 176"/>
                  <a:gd name="T13" fmla="*/ 119 h 164"/>
                  <a:gd name="T14" fmla="*/ 89 w 176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6" h="164">
                    <a:moveTo>
                      <a:pt x="89" y="164"/>
                    </a:moveTo>
                    <a:cubicBezTo>
                      <a:pt x="78" y="164"/>
                      <a:pt x="68" y="162"/>
                      <a:pt x="58" y="158"/>
                    </a:cubicBezTo>
                    <a:cubicBezTo>
                      <a:pt x="56" y="157"/>
                      <a:pt x="56" y="157"/>
                      <a:pt x="56" y="157"/>
                    </a:cubicBezTo>
                    <a:cubicBezTo>
                      <a:pt x="18" y="140"/>
                      <a:pt x="0" y="95"/>
                      <a:pt x="17" y="56"/>
                    </a:cubicBezTo>
                    <a:cubicBezTo>
                      <a:pt x="34" y="18"/>
                      <a:pt x="79" y="0"/>
                      <a:pt x="118" y="17"/>
                    </a:cubicBezTo>
                    <a:cubicBezTo>
                      <a:pt x="120" y="18"/>
                      <a:pt x="120" y="18"/>
                      <a:pt x="120" y="18"/>
                    </a:cubicBezTo>
                    <a:cubicBezTo>
                      <a:pt x="158" y="35"/>
                      <a:pt x="176" y="80"/>
                      <a:pt x="159" y="119"/>
                    </a:cubicBezTo>
                    <a:cubicBezTo>
                      <a:pt x="146" y="147"/>
                      <a:pt x="118" y="164"/>
                      <a:pt x="89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272">
                <a:extLst>
                  <a:ext uri="{FF2B5EF4-FFF2-40B4-BE49-F238E27FC236}">
                    <a16:creationId xmlns:a16="http://schemas.microsoft.com/office/drawing/2014/main" id="{D9094F77-CEB0-4F71-93A1-315E633FB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653"/>
                <a:ext cx="43" cy="41"/>
              </a:xfrm>
              <a:custGeom>
                <a:avLst/>
                <a:gdLst>
                  <a:gd name="T0" fmla="*/ 77 w 156"/>
                  <a:gd name="T1" fmla="*/ 147 h 147"/>
                  <a:gd name="T2" fmla="*/ 24 w 156"/>
                  <a:gd name="T3" fmla="*/ 122 h 147"/>
                  <a:gd name="T4" fmla="*/ 33 w 156"/>
                  <a:gd name="T5" fmla="*/ 25 h 147"/>
                  <a:gd name="T6" fmla="*/ 34 w 156"/>
                  <a:gd name="T7" fmla="*/ 24 h 147"/>
                  <a:gd name="T8" fmla="*/ 131 w 156"/>
                  <a:gd name="T9" fmla="*/ 33 h 147"/>
                  <a:gd name="T10" fmla="*/ 122 w 156"/>
                  <a:gd name="T11" fmla="*/ 130 h 147"/>
                  <a:gd name="T12" fmla="*/ 121 w 156"/>
                  <a:gd name="T13" fmla="*/ 131 h 147"/>
                  <a:gd name="T14" fmla="*/ 77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7" y="147"/>
                    </a:moveTo>
                    <a:cubicBezTo>
                      <a:pt x="57" y="147"/>
                      <a:pt x="38" y="138"/>
                      <a:pt x="24" y="122"/>
                    </a:cubicBezTo>
                    <a:cubicBezTo>
                      <a:pt x="0" y="93"/>
                      <a:pt x="4" y="49"/>
                      <a:pt x="33" y="25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64" y="0"/>
                      <a:pt x="107" y="4"/>
                      <a:pt x="131" y="33"/>
                    </a:cubicBezTo>
                    <a:cubicBezTo>
                      <a:pt x="156" y="62"/>
                      <a:pt x="152" y="106"/>
                      <a:pt x="122" y="130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08" y="142"/>
                      <a:pt x="93" y="147"/>
                      <a:pt x="77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273">
                <a:extLst>
                  <a:ext uri="{FF2B5EF4-FFF2-40B4-BE49-F238E27FC236}">
                    <a16:creationId xmlns:a16="http://schemas.microsoft.com/office/drawing/2014/main" id="{6B679736-1D1D-4C61-A5A5-E7C21A3AD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603"/>
                <a:ext cx="53" cy="50"/>
              </a:xfrm>
              <a:custGeom>
                <a:avLst/>
                <a:gdLst>
                  <a:gd name="T0" fmla="*/ 96 w 191"/>
                  <a:gd name="T1" fmla="*/ 182 h 182"/>
                  <a:gd name="T2" fmla="*/ 36 w 191"/>
                  <a:gd name="T3" fmla="*/ 157 h 182"/>
                  <a:gd name="T4" fmla="*/ 34 w 191"/>
                  <a:gd name="T5" fmla="*/ 156 h 182"/>
                  <a:gd name="T6" fmla="*/ 34 w 191"/>
                  <a:gd name="T7" fmla="*/ 34 h 182"/>
                  <a:gd name="T8" fmla="*/ 156 w 191"/>
                  <a:gd name="T9" fmla="*/ 34 h 182"/>
                  <a:gd name="T10" fmla="*/ 157 w 191"/>
                  <a:gd name="T11" fmla="*/ 35 h 182"/>
                  <a:gd name="T12" fmla="*/ 157 w 191"/>
                  <a:gd name="T13" fmla="*/ 157 h 182"/>
                  <a:gd name="T14" fmla="*/ 96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6" y="182"/>
                    </a:moveTo>
                    <a:cubicBezTo>
                      <a:pt x="74" y="182"/>
                      <a:pt x="52" y="174"/>
                      <a:pt x="36" y="157"/>
                    </a:cubicBezTo>
                    <a:cubicBezTo>
                      <a:pt x="34" y="156"/>
                      <a:pt x="34" y="156"/>
                      <a:pt x="34" y="156"/>
                    </a:cubicBezTo>
                    <a:cubicBezTo>
                      <a:pt x="0" y="122"/>
                      <a:pt x="0" y="68"/>
                      <a:pt x="34" y="34"/>
                    </a:cubicBezTo>
                    <a:cubicBezTo>
                      <a:pt x="68" y="0"/>
                      <a:pt x="122" y="0"/>
                      <a:pt x="156" y="34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91" y="69"/>
                      <a:pt x="191" y="123"/>
                      <a:pt x="157" y="157"/>
                    </a:cubicBezTo>
                    <a:cubicBezTo>
                      <a:pt x="140" y="174"/>
                      <a:pt x="118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274">
                <a:extLst>
                  <a:ext uri="{FF2B5EF4-FFF2-40B4-BE49-F238E27FC236}">
                    <a16:creationId xmlns:a16="http://schemas.microsoft.com/office/drawing/2014/main" id="{F74B3351-8E6E-40FB-B549-857CCEADC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564"/>
                <a:ext cx="37" cy="34"/>
              </a:xfrm>
              <a:custGeom>
                <a:avLst/>
                <a:gdLst>
                  <a:gd name="T0" fmla="*/ 66 w 133"/>
                  <a:gd name="T1" fmla="*/ 126 h 126"/>
                  <a:gd name="T2" fmla="*/ 21 w 133"/>
                  <a:gd name="T3" fmla="*/ 105 h 126"/>
                  <a:gd name="T4" fmla="*/ 28 w 133"/>
                  <a:gd name="T5" fmla="*/ 22 h 126"/>
                  <a:gd name="T6" fmla="*/ 29 w 133"/>
                  <a:gd name="T7" fmla="*/ 21 h 126"/>
                  <a:gd name="T8" fmla="*/ 112 w 133"/>
                  <a:gd name="T9" fmla="*/ 29 h 126"/>
                  <a:gd name="T10" fmla="*/ 105 w 133"/>
                  <a:gd name="T11" fmla="*/ 112 h 126"/>
                  <a:gd name="T12" fmla="*/ 104 w 133"/>
                  <a:gd name="T13" fmla="*/ 113 h 126"/>
                  <a:gd name="T14" fmla="*/ 66 w 133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6">
                    <a:moveTo>
                      <a:pt x="66" y="126"/>
                    </a:moveTo>
                    <a:cubicBezTo>
                      <a:pt x="49" y="126"/>
                      <a:pt x="32" y="119"/>
                      <a:pt x="21" y="105"/>
                    </a:cubicBezTo>
                    <a:cubicBezTo>
                      <a:pt x="0" y="80"/>
                      <a:pt x="3" y="43"/>
                      <a:pt x="28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54" y="0"/>
                      <a:pt x="92" y="4"/>
                      <a:pt x="112" y="29"/>
                    </a:cubicBezTo>
                    <a:cubicBezTo>
                      <a:pt x="133" y="54"/>
                      <a:pt x="130" y="91"/>
                      <a:pt x="105" y="112"/>
                    </a:cubicBezTo>
                    <a:cubicBezTo>
                      <a:pt x="104" y="113"/>
                      <a:pt x="104" y="113"/>
                      <a:pt x="104" y="113"/>
                    </a:cubicBezTo>
                    <a:cubicBezTo>
                      <a:pt x="93" y="122"/>
                      <a:pt x="79" y="126"/>
                      <a:pt x="66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275">
                <a:extLst>
                  <a:ext uri="{FF2B5EF4-FFF2-40B4-BE49-F238E27FC236}">
                    <a16:creationId xmlns:a16="http://schemas.microsoft.com/office/drawing/2014/main" id="{61201EE3-8F19-46C7-8746-C79BF90A2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2498"/>
                <a:ext cx="59" cy="56"/>
              </a:xfrm>
              <a:custGeom>
                <a:avLst/>
                <a:gdLst>
                  <a:gd name="T0" fmla="*/ 107 w 213"/>
                  <a:gd name="T1" fmla="*/ 203 h 203"/>
                  <a:gd name="T2" fmla="*/ 39 w 213"/>
                  <a:gd name="T3" fmla="*/ 175 h 203"/>
                  <a:gd name="T4" fmla="*/ 38 w 213"/>
                  <a:gd name="T5" fmla="*/ 173 h 203"/>
                  <a:gd name="T6" fmla="*/ 38 w 213"/>
                  <a:gd name="T7" fmla="*/ 37 h 203"/>
                  <a:gd name="T8" fmla="*/ 174 w 213"/>
                  <a:gd name="T9" fmla="*/ 37 h 203"/>
                  <a:gd name="T10" fmla="*/ 175 w 213"/>
                  <a:gd name="T11" fmla="*/ 39 h 203"/>
                  <a:gd name="T12" fmla="*/ 175 w 213"/>
                  <a:gd name="T13" fmla="*/ 175 h 203"/>
                  <a:gd name="T14" fmla="*/ 107 w 213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3" h="203">
                    <a:moveTo>
                      <a:pt x="107" y="203"/>
                    </a:moveTo>
                    <a:cubicBezTo>
                      <a:pt x="83" y="203"/>
                      <a:pt x="58" y="194"/>
                      <a:pt x="39" y="175"/>
                    </a:cubicBezTo>
                    <a:cubicBezTo>
                      <a:pt x="38" y="173"/>
                      <a:pt x="38" y="173"/>
                      <a:pt x="38" y="173"/>
                    </a:cubicBezTo>
                    <a:cubicBezTo>
                      <a:pt x="0" y="136"/>
                      <a:pt x="0" y="75"/>
                      <a:pt x="38" y="37"/>
                    </a:cubicBezTo>
                    <a:cubicBezTo>
                      <a:pt x="75" y="0"/>
                      <a:pt x="136" y="0"/>
                      <a:pt x="174" y="37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213" y="77"/>
                      <a:pt x="213" y="138"/>
                      <a:pt x="175" y="175"/>
                    </a:cubicBezTo>
                    <a:cubicBezTo>
                      <a:pt x="157" y="194"/>
                      <a:pt x="132" y="203"/>
                      <a:pt x="107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276">
                <a:extLst>
                  <a:ext uri="{FF2B5EF4-FFF2-40B4-BE49-F238E27FC236}">
                    <a16:creationId xmlns:a16="http://schemas.microsoft.com/office/drawing/2014/main" id="{F3248496-48B1-4A14-A52F-8525981E0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462"/>
                <a:ext cx="57" cy="53"/>
              </a:xfrm>
              <a:custGeom>
                <a:avLst/>
                <a:gdLst>
                  <a:gd name="T0" fmla="*/ 102 w 204"/>
                  <a:gd name="T1" fmla="*/ 192 h 192"/>
                  <a:gd name="T2" fmla="*/ 32 w 204"/>
                  <a:gd name="T3" fmla="*/ 160 h 192"/>
                  <a:gd name="T4" fmla="*/ 44 w 204"/>
                  <a:gd name="T5" fmla="*/ 33 h 192"/>
                  <a:gd name="T6" fmla="*/ 46 w 204"/>
                  <a:gd name="T7" fmla="*/ 32 h 192"/>
                  <a:gd name="T8" fmla="*/ 172 w 204"/>
                  <a:gd name="T9" fmla="*/ 43 h 192"/>
                  <a:gd name="T10" fmla="*/ 160 w 204"/>
                  <a:gd name="T11" fmla="*/ 170 h 192"/>
                  <a:gd name="T12" fmla="*/ 159 w 204"/>
                  <a:gd name="T13" fmla="*/ 171 h 192"/>
                  <a:gd name="T14" fmla="*/ 102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2" y="192"/>
                    </a:moveTo>
                    <a:cubicBezTo>
                      <a:pt x="76" y="192"/>
                      <a:pt x="50" y="181"/>
                      <a:pt x="32" y="160"/>
                    </a:cubicBezTo>
                    <a:cubicBezTo>
                      <a:pt x="0" y="121"/>
                      <a:pt x="6" y="65"/>
                      <a:pt x="44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84" y="0"/>
                      <a:pt x="141" y="5"/>
                      <a:pt x="172" y="43"/>
                    </a:cubicBezTo>
                    <a:cubicBezTo>
                      <a:pt x="204" y="82"/>
                      <a:pt x="199" y="138"/>
                      <a:pt x="160" y="170"/>
                    </a:cubicBezTo>
                    <a:cubicBezTo>
                      <a:pt x="159" y="171"/>
                      <a:pt x="159" y="171"/>
                      <a:pt x="159" y="171"/>
                    </a:cubicBezTo>
                    <a:cubicBezTo>
                      <a:pt x="142" y="185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277">
                <a:extLst>
                  <a:ext uri="{FF2B5EF4-FFF2-40B4-BE49-F238E27FC236}">
                    <a16:creationId xmlns:a16="http://schemas.microsoft.com/office/drawing/2014/main" id="{7F1357B0-62CE-43B1-AF01-91F34FFF7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2404"/>
                <a:ext cx="42" cy="40"/>
              </a:xfrm>
              <a:custGeom>
                <a:avLst/>
                <a:gdLst>
                  <a:gd name="T0" fmla="*/ 76 w 151"/>
                  <a:gd name="T1" fmla="*/ 144 h 144"/>
                  <a:gd name="T2" fmla="*/ 28 w 151"/>
                  <a:gd name="T3" fmla="*/ 124 h 144"/>
                  <a:gd name="T4" fmla="*/ 27 w 151"/>
                  <a:gd name="T5" fmla="*/ 123 h 144"/>
                  <a:gd name="T6" fmla="*/ 27 w 151"/>
                  <a:gd name="T7" fmla="*/ 26 h 144"/>
                  <a:gd name="T8" fmla="*/ 123 w 151"/>
                  <a:gd name="T9" fmla="*/ 26 h 144"/>
                  <a:gd name="T10" fmla="*/ 124 w 151"/>
                  <a:gd name="T11" fmla="*/ 27 h 144"/>
                  <a:gd name="T12" fmla="*/ 124 w 151"/>
                  <a:gd name="T13" fmla="*/ 124 h 144"/>
                  <a:gd name="T14" fmla="*/ 76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6" y="144"/>
                    </a:moveTo>
                    <a:cubicBezTo>
                      <a:pt x="59" y="144"/>
                      <a:pt x="41" y="137"/>
                      <a:pt x="28" y="124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0" y="96"/>
                      <a:pt x="0" y="53"/>
                      <a:pt x="27" y="26"/>
                    </a:cubicBezTo>
                    <a:cubicBezTo>
                      <a:pt x="53" y="0"/>
                      <a:pt x="96" y="0"/>
                      <a:pt x="123" y="26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11" y="137"/>
                      <a:pt x="9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278">
                <a:extLst>
                  <a:ext uri="{FF2B5EF4-FFF2-40B4-BE49-F238E27FC236}">
                    <a16:creationId xmlns:a16="http://schemas.microsoft.com/office/drawing/2014/main" id="{013084EE-1ACB-49FE-80F9-537E6BC3B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2353"/>
                <a:ext cx="40" cy="39"/>
              </a:xfrm>
              <a:custGeom>
                <a:avLst/>
                <a:gdLst>
                  <a:gd name="T0" fmla="*/ 73 w 146"/>
                  <a:gd name="T1" fmla="*/ 138 h 138"/>
                  <a:gd name="T2" fmla="*/ 42 w 146"/>
                  <a:gd name="T3" fmla="*/ 130 h 138"/>
                  <a:gd name="T4" fmla="*/ 17 w 146"/>
                  <a:gd name="T5" fmla="*/ 43 h 138"/>
                  <a:gd name="T6" fmla="*/ 18 w 146"/>
                  <a:gd name="T7" fmla="*/ 42 h 138"/>
                  <a:gd name="T8" fmla="*/ 104 w 146"/>
                  <a:gd name="T9" fmla="*/ 17 h 138"/>
                  <a:gd name="T10" fmla="*/ 129 w 146"/>
                  <a:gd name="T11" fmla="*/ 104 h 138"/>
                  <a:gd name="T12" fmla="*/ 128 w 146"/>
                  <a:gd name="T13" fmla="*/ 105 h 138"/>
                  <a:gd name="T14" fmla="*/ 73 w 146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8">
                    <a:moveTo>
                      <a:pt x="73" y="138"/>
                    </a:moveTo>
                    <a:cubicBezTo>
                      <a:pt x="62" y="138"/>
                      <a:pt x="51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4" y="17"/>
                    </a:cubicBezTo>
                    <a:cubicBezTo>
                      <a:pt x="135" y="34"/>
                      <a:pt x="146" y="73"/>
                      <a:pt x="129" y="104"/>
                    </a:cubicBezTo>
                    <a:cubicBezTo>
                      <a:pt x="128" y="105"/>
                      <a:pt x="128" y="105"/>
                      <a:pt x="128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279">
                <a:extLst>
                  <a:ext uri="{FF2B5EF4-FFF2-40B4-BE49-F238E27FC236}">
                    <a16:creationId xmlns:a16="http://schemas.microsoft.com/office/drawing/2014/main" id="{39184894-EDB9-4F38-8E70-C830C40BD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28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3 w 126"/>
                  <a:gd name="T3" fmla="*/ 86 h 119"/>
                  <a:gd name="T4" fmla="*/ 12 w 126"/>
                  <a:gd name="T5" fmla="*/ 85 h 119"/>
                  <a:gd name="T6" fmla="*/ 40 w 126"/>
                  <a:gd name="T7" fmla="*/ 12 h 119"/>
                  <a:gd name="T8" fmla="*/ 113 w 126"/>
                  <a:gd name="T9" fmla="*/ 41 h 119"/>
                  <a:gd name="T10" fmla="*/ 114 w 126"/>
                  <a:gd name="T11" fmla="*/ 42 h 119"/>
                  <a:gd name="T12" fmla="*/ 85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2" y="119"/>
                      <a:pt x="22" y="107"/>
                      <a:pt x="13" y="86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57"/>
                      <a:pt x="12" y="25"/>
                      <a:pt x="40" y="12"/>
                    </a:cubicBezTo>
                    <a:cubicBezTo>
                      <a:pt x="68" y="0"/>
                      <a:pt x="101" y="13"/>
                      <a:pt x="113" y="41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26" y="70"/>
                      <a:pt x="113" y="102"/>
                      <a:pt x="85" y="115"/>
                    </a:cubicBezTo>
                    <a:cubicBezTo>
                      <a:pt x="78" y="118"/>
                      <a:pt x="7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280">
                <a:extLst>
                  <a:ext uri="{FF2B5EF4-FFF2-40B4-BE49-F238E27FC236}">
                    <a16:creationId xmlns:a16="http://schemas.microsoft.com/office/drawing/2014/main" id="{609B24C3-33DE-4439-80D5-BFCB9CA62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224"/>
                <a:ext cx="48" cy="45"/>
              </a:xfrm>
              <a:custGeom>
                <a:avLst/>
                <a:gdLst>
                  <a:gd name="T0" fmla="*/ 87 w 174"/>
                  <a:gd name="T1" fmla="*/ 164 h 164"/>
                  <a:gd name="T2" fmla="*/ 50 w 174"/>
                  <a:gd name="T3" fmla="*/ 154 h 164"/>
                  <a:gd name="T4" fmla="*/ 21 w 174"/>
                  <a:gd name="T5" fmla="*/ 51 h 164"/>
                  <a:gd name="T6" fmla="*/ 21 w 174"/>
                  <a:gd name="T7" fmla="*/ 50 h 164"/>
                  <a:gd name="T8" fmla="*/ 124 w 174"/>
                  <a:gd name="T9" fmla="*/ 21 h 164"/>
                  <a:gd name="T10" fmla="*/ 154 w 174"/>
                  <a:gd name="T11" fmla="*/ 124 h 164"/>
                  <a:gd name="T12" fmla="*/ 153 w 174"/>
                  <a:gd name="T13" fmla="*/ 125 h 164"/>
                  <a:gd name="T14" fmla="*/ 87 w 174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4">
                    <a:moveTo>
                      <a:pt x="87" y="164"/>
                    </a:moveTo>
                    <a:cubicBezTo>
                      <a:pt x="74" y="164"/>
                      <a:pt x="62" y="161"/>
                      <a:pt x="50" y="154"/>
                    </a:cubicBezTo>
                    <a:cubicBezTo>
                      <a:pt x="13" y="134"/>
                      <a:pt x="0" y="88"/>
                      <a:pt x="21" y="51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42" y="13"/>
                      <a:pt x="88" y="0"/>
                      <a:pt x="124" y="21"/>
                    </a:cubicBezTo>
                    <a:cubicBezTo>
                      <a:pt x="161" y="41"/>
                      <a:pt x="174" y="87"/>
                      <a:pt x="154" y="124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39" y="150"/>
                      <a:pt x="113" y="164"/>
                      <a:pt x="87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281">
                <a:extLst>
                  <a:ext uri="{FF2B5EF4-FFF2-40B4-BE49-F238E27FC236}">
                    <a16:creationId xmlns:a16="http://schemas.microsoft.com/office/drawing/2014/main" id="{D40E2F27-5643-465B-AAD5-8463BBCDD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141"/>
                <a:ext cx="61" cy="57"/>
              </a:xfrm>
              <a:custGeom>
                <a:avLst/>
                <a:gdLst>
                  <a:gd name="T0" fmla="*/ 111 w 220"/>
                  <a:gd name="T1" fmla="*/ 208 h 208"/>
                  <a:gd name="T2" fmla="*/ 22 w 220"/>
                  <a:gd name="T3" fmla="*/ 151 h 208"/>
                  <a:gd name="T4" fmla="*/ 21 w 220"/>
                  <a:gd name="T5" fmla="*/ 149 h 208"/>
                  <a:gd name="T6" fmla="*/ 71 w 220"/>
                  <a:gd name="T7" fmla="*/ 21 h 208"/>
                  <a:gd name="T8" fmla="*/ 198 w 220"/>
                  <a:gd name="T9" fmla="*/ 71 h 208"/>
                  <a:gd name="T10" fmla="*/ 199 w 220"/>
                  <a:gd name="T11" fmla="*/ 73 h 208"/>
                  <a:gd name="T12" fmla="*/ 149 w 220"/>
                  <a:gd name="T13" fmla="*/ 200 h 208"/>
                  <a:gd name="T14" fmla="*/ 111 w 220"/>
                  <a:gd name="T15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8">
                    <a:moveTo>
                      <a:pt x="111" y="208"/>
                    </a:moveTo>
                    <a:cubicBezTo>
                      <a:pt x="73" y="208"/>
                      <a:pt x="38" y="187"/>
                      <a:pt x="22" y="151"/>
                    </a:cubicBezTo>
                    <a:cubicBezTo>
                      <a:pt x="21" y="149"/>
                      <a:pt x="21" y="149"/>
                      <a:pt x="21" y="149"/>
                    </a:cubicBezTo>
                    <a:cubicBezTo>
                      <a:pt x="0" y="100"/>
                      <a:pt x="22" y="43"/>
                      <a:pt x="71" y="21"/>
                    </a:cubicBezTo>
                    <a:cubicBezTo>
                      <a:pt x="119" y="0"/>
                      <a:pt x="176" y="22"/>
                      <a:pt x="198" y="71"/>
                    </a:cubicBezTo>
                    <a:cubicBezTo>
                      <a:pt x="199" y="73"/>
                      <a:pt x="199" y="73"/>
                      <a:pt x="199" y="73"/>
                    </a:cubicBezTo>
                    <a:cubicBezTo>
                      <a:pt x="220" y="122"/>
                      <a:pt x="198" y="179"/>
                      <a:pt x="149" y="200"/>
                    </a:cubicBezTo>
                    <a:cubicBezTo>
                      <a:pt x="137" y="206"/>
                      <a:pt x="124" y="208"/>
                      <a:pt x="111" y="2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82">
                <a:extLst>
                  <a:ext uri="{FF2B5EF4-FFF2-40B4-BE49-F238E27FC236}">
                    <a16:creationId xmlns:a16="http://schemas.microsoft.com/office/drawing/2014/main" id="{9B136968-9266-4C84-92A2-496E17715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094"/>
                <a:ext cx="49" cy="48"/>
              </a:xfrm>
              <a:custGeom>
                <a:avLst/>
                <a:gdLst>
                  <a:gd name="T0" fmla="*/ 89 w 179"/>
                  <a:gd name="T1" fmla="*/ 176 h 176"/>
                  <a:gd name="T2" fmla="*/ 78 w 179"/>
                  <a:gd name="T3" fmla="*/ 175 h 176"/>
                  <a:gd name="T4" fmla="*/ 6 w 179"/>
                  <a:gd name="T5" fmla="*/ 80 h 176"/>
                  <a:gd name="T6" fmla="*/ 6 w 179"/>
                  <a:gd name="T7" fmla="*/ 78 h 176"/>
                  <a:gd name="T8" fmla="*/ 101 w 179"/>
                  <a:gd name="T9" fmla="*/ 7 h 176"/>
                  <a:gd name="T10" fmla="*/ 173 w 179"/>
                  <a:gd name="T11" fmla="*/ 101 h 176"/>
                  <a:gd name="T12" fmla="*/ 172 w 179"/>
                  <a:gd name="T13" fmla="*/ 103 h 176"/>
                  <a:gd name="T14" fmla="*/ 89 w 179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6">
                    <a:moveTo>
                      <a:pt x="89" y="176"/>
                    </a:moveTo>
                    <a:cubicBezTo>
                      <a:pt x="86" y="176"/>
                      <a:pt x="82" y="175"/>
                      <a:pt x="78" y="175"/>
                    </a:cubicBezTo>
                    <a:cubicBezTo>
                      <a:pt x="32" y="168"/>
                      <a:pt x="0" y="126"/>
                      <a:pt x="6" y="80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13" y="32"/>
                      <a:pt x="55" y="0"/>
                      <a:pt x="101" y="7"/>
                    </a:cubicBezTo>
                    <a:cubicBezTo>
                      <a:pt x="147" y="13"/>
                      <a:pt x="179" y="55"/>
                      <a:pt x="173" y="101"/>
                    </a:cubicBezTo>
                    <a:cubicBezTo>
                      <a:pt x="172" y="103"/>
                      <a:pt x="172" y="103"/>
                      <a:pt x="172" y="103"/>
                    </a:cubicBezTo>
                    <a:cubicBezTo>
                      <a:pt x="166" y="145"/>
                      <a:pt x="131" y="176"/>
                      <a:pt x="89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283">
                <a:extLst>
                  <a:ext uri="{FF2B5EF4-FFF2-40B4-BE49-F238E27FC236}">
                    <a16:creationId xmlns:a16="http://schemas.microsoft.com/office/drawing/2014/main" id="{8FE4E4AB-5DBE-467E-87BA-0C45FE505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013"/>
                <a:ext cx="50" cy="50"/>
              </a:xfrm>
              <a:custGeom>
                <a:avLst/>
                <a:gdLst>
                  <a:gd name="T0" fmla="*/ 90 w 181"/>
                  <a:gd name="T1" fmla="*/ 180 h 180"/>
                  <a:gd name="T2" fmla="*/ 3 w 181"/>
                  <a:gd name="T3" fmla="*/ 96 h 180"/>
                  <a:gd name="T4" fmla="*/ 3 w 181"/>
                  <a:gd name="T5" fmla="*/ 94 h 180"/>
                  <a:gd name="T6" fmla="*/ 86 w 181"/>
                  <a:gd name="T7" fmla="*/ 2 h 180"/>
                  <a:gd name="T8" fmla="*/ 178 w 181"/>
                  <a:gd name="T9" fmla="*/ 86 h 180"/>
                  <a:gd name="T10" fmla="*/ 178 w 181"/>
                  <a:gd name="T11" fmla="*/ 88 h 180"/>
                  <a:gd name="T12" fmla="*/ 95 w 181"/>
                  <a:gd name="T13" fmla="*/ 180 h 180"/>
                  <a:gd name="T14" fmla="*/ 90 w 181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80">
                    <a:moveTo>
                      <a:pt x="90" y="180"/>
                    </a:moveTo>
                    <a:cubicBezTo>
                      <a:pt x="44" y="180"/>
                      <a:pt x="5" y="143"/>
                      <a:pt x="3" y="96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0" y="46"/>
                      <a:pt x="38" y="4"/>
                      <a:pt x="86" y="2"/>
                    </a:cubicBezTo>
                    <a:cubicBezTo>
                      <a:pt x="135" y="0"/>
                      <a:pt x="176" y="37"/>
                      <a:pt x="178" y="86"/>
                    </a:cubicBezTo>
                    <a:cubicBezTo>
                      <a:pt x="178" y="88"/>
                      <a:pt x="178" y="88"/>
                      <a:pt x="178" y="88"/>
                    </a:cubicBezTo>
                    <a:cubicBezTo>
                      <a:pt x="181" y="136"/>
                      <a:pt x="143" y="177"/>
                      <a:pt x="95" y="180"/>
                    </a:cubicBezTo>
                    <a:cubicBezTo>
                      <a:pt x="93" y="180"/>
                      <a:pt x="92" y="180"/>
                      <a:pt x="90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284">
                <a:extLst>
                  <a:ext uri="{FF2B5EF4-FFF2-40B4-BE49-F238E27FC236}">
                    <a16:creationId xmlns:a16="http://schemas.microsoft.com/office/drawing/2014/main" id="{9199E0DC-B4AF-4035-887A-073B58729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955"/>
                <a:ext cx="41" cy="40"/>
              </a:xfrm>
              <a:custGeom>
                <a:avLst/>
                <a:gdLst>
                  <a:gd name="T0" fmla="*/ 76 w 151"/>
                  <a:gd name="T1" fmla="*/ 147 h 147"/>
                  <a:gd name="T2" fmla="*/ 66 w 151"/>
                  <a:gd name="T3" fmla="*/ 146 h 147"/>
                  <a:gd name="T4" fmla="*/ 6 w 151"/>
                  <a:gd name="T5" fmla="*/ 67 h 147"/>
                  <a:gd name="T6" fmla="*/ 6 w 151"/>
                  <a:gd name="T7" fmla="*/ 65 h 147"/>
                  <a:gd name="T8" fmla="*/ 85 w 151"/>
                  <a:gd name="T9" fmla="*/ 5 h 147"/>
                  <a:gd name="T10" fmla="*/ 146 w 151"/>
                  <a:gd name="T11" fmla="*/ 85 h 147"/>
                  <a:gd name="T12" fmla="*/ 145 w 151"/>
                  <a:gd name="T13" fmla="*/ 86 h 147"/>
                  <a:gd name="T14" fmla="*/ 76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6" y="147"/>
                    </a:moveTo>
                    <a:cubicBezTo>
                      <a:pt x="72" y="147"/>
                      <a:pt x="69" y="147"/>
                      <a:pt x="66" y="146"/>
                    </a:cubicBezTo>
                    <a:cubicBezTo>
                      <a:pt x="27" y="141"/>
                      <a:pt x="0" y="105"/>
                      <a:pt x="6" y="67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11" y="27"/>
                      <a:pt x="47" y="0"/>
                      <a:pt x="85" y="5"/>
                    </a:cubicBezTo>
                    <a:cubicBezTo>
                      <a:pt x="124" y="10"/>
                      <a:pt x="151" y="46"/>
                      <a:pt x="146" y="85"/>
                    </a:cubicBezTo>
                    <a:cubicBezTo>
                      <a:pt x="145" y="86"/>
                      <a:pt x="145" y="86"/>
                      <a:pt x="145" y="86"/>
                    </a:cubicBezTo>
                    <a:cubicBezTo>
                      <a:pt x="140" y="121"/>
                      <a:pt x="11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85">
                <a:extLst>
                  <a:ext uri="{FF2B5EF4-FFF2-40B4-BE49-F238E27FC236}">
                    <a16:creationId xmlns:a16="http://schemas.microsoft.com/office/drawing/2014/main" id="{C5A6EA86-0FCA-4EAB-802F-BFD7BF691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1873"/>
                <a:ext cx="41" cy="41"/>
              </a:xfrm>
              <a:custGeom>
                <a:avLst/>
                <a:gdLst>
                  <a:gd name="T0" fmla="*/ 73 w 147"/>
                  <a:gd name="T1" fmla="*/ 147 h 147"/>
                  <a:gd name="T2" fmla="*/ 2 w 147"/>
                  <a:gd name="T3" fmla="*/ 79 h 147"/>
                  <a:gd name="T4" fmla="*/ 2 w 147"/>
                  <a:gd name="T5" fmla="*/ 77 h 147"/>
                  <a:gd name="T6" fmla="*/ 70 w 147"/>
                  <a:gd name="T7" fmla="*/ 2 h 147"/>
                  <a:gd name="T8" fmla="*/ 145 w 147"/>
                  <a:gd name="T9" fmla="*/ 70 h 147"/>
                  <a:gd name="T10" fmla="*/ 145 w 147"/>
                  <a:gd name="T11" fmla="*/ 72 h 147"/>
                  <a:gd name="T12" fmla="*/ 77 w 147"/>
                  <a:gd name="T13" fmla="*/ 147 h 147"/>
                  <a:gd name="T14" fmla="*/ 73 w 14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7">
                    <a:moveTo>
                      <a:pt x="73" y="147"/>
                    </a:moveTo>
                    <a:cubicBezTo>
                      <a:pt x="35" y="147"/>
                      <a:pt x="4" y="117"/>
                      <a:pt x="2" y="79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0" y="37"/>
                      <a:pt x="30" y="4"/>
                      <a:pt x="70" y="2"/>
                    </a:cubicBezTo>
                    <a:cubicBezTo>
                      <a:pt x="109" y="0"/>
                      <a:pt x="143" y="30"/>
                      <a:pt x="145" y="70"/>
                    </a:cubicBezTo>
                    <a:cubicBezTo>
                      <a:pt x="145" y="72"/>
                      <a:pt x="145" y="72"/>
                      <a:pt x="145" y="72"/>
                    </a:cubicBezTo>
                    <a:cubicBezTo>
                      <a:pt x="147" y="111"/>
                      <a:pt x="116" y="145"/>
                      <a:pt x="77" y="147"/>
                    </a:cubicBezTo>
                    <a:cubicBezTo>
                      <a:pt x="76" y="147"/>
                      <a:pt x="75" y="147"/>
                      <a:pt x="73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86">
                <a:extLst>
                  <a:ext uri="{FF2B5EF4-FFF2-40B4-BE49-F238E27FC236}">
                    <a16:creationId xmlns:a16="http://schemas.microsoft.com/office/drawing/2014/main" id="{3CA7D935-7201-48B3-AF11-E1D6FF91A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816"/>
                <a:ext cx="32" cy="32"/>
              </a:xfrm>
              <a:custGeom>
                <a:avLst/>
                <a:gdLst>
                  <a:gd name="T0" fmla="*/ 58 w 116"/>
                  <a:gd name="T1" fmla="*/ 113 h 113"/>
                  <a:gd name="T2" fmla="*/ 50 w 116"/>
                  <a:gd name="T3" fmla="*/ 113 h 113"/>
                  <a:gd name="T4" fmla="*/ 4 w 116"/>
                  <a:gd name="T5" fmla="*/ 52 h 113"/>
                  <a:gd name="T6" fmla="*/ 4 w 116"/>
                  <a:gd name="T7" fmla="*/ 50 h 113"/>
                  <a:gd name="T8" fmla="*/ 65 w 116"/>
                  <a:gd name="T9" fmla="*/ 4 h 113"/>
                  <a:gd name="T10" fmla="*/ 112 w 116"/>
                  <a:gd name="T11" fmla="*/ 65 h 113"/>
                  <a:gd name="T12" fmla="*/ 111 w 116"/>
                  <a:gd name="T13" fmla="*/ 67 h 113"/>
                  <a:gd name="T14" fmla="*/ 58 w 116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3">
                    <a:moveTo>
                      <a:pt x="58" y="113"/>
                    </a:moveTo>
                    <a:cubicBezTo>
                      <a:pt x="55" y="113"/>
                      <a:pt x="53" y="113"/>
                      <a:pt x="50" y="113"/>
                    </a:cubicBezTo>
                    <a:cubicBezTo>
                      <a:pt x="21" y="109"/>
                      <a:pt x="0" y="81"/>
                      <a:pt x="4" y="52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8" y="21"/>
                      <a:pt x="36" y="0"/>
                      <a:pt x="65" y="4"/>
                    </a:cubicBezTo>
                    <a:cubicBezTo>
                      <a:pt x="95" y="8"/>
                      <a:pt x="116" y="36"/>
                      <a:pt x="112" y="65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108" y="94"/>
                      <a:pt x="84" y="113"/>
                      <a:pt x="58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87">
                <a:extLst>
                  <a:ext uri="{FF2B5EF4-FFF2-40B4-BE49-F238E27FC236}">
                    <a16:creationId xmlns:a16="http://schemas.microsoft.com/office/drawing/2014/main" id="{1B373FB2-4D8F-4EF9-BF31-A484BC840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721"/>
                <a:ext cx="56" cy="56"/>
              </a:xfrm>
              <a:custGeom>
                <a:avLst/>
                <a:gdLst>
                  <a:gd name="T0" fmla="*/ 100 w 201"/>
                  <a:gd name="T1" fmla="*/ 201 h 201"/>
                  <a:gd name="T2" fmla="*/ 2 w 201"/>
                  <a:gd name="T3" fmla="*/ 108 h 201"/>
                  <a:gd name="T4" fmla="*/ 2 w 201"/>
                  <a:gd name="T5" fmla="*/ 105 h 201"/>
                  <a:gd name="T6" fmla="*/ 96 w 201"/>
                  <a:gd name="T7" fmla="*/ 2 h 201"/>
                  <a:gd name="T8" fmla="*/ 199 w 201"/>
                  <a:gd name="T9" fmla="*/ 96 h 201"/>
                  <a:gd name="T10" fmla="*/ 199 w 201"/>
                  <a:gd name="T11" fmla="*/ 98 h 201"/>
                  <a:gd name="T12" fmla="*/ 105 w 201"/>
                  <a:gd name="T13" fmla="*/ 201 h 201"/>
                  <a:gd name="T14" fmla="*/ 100 w 201"/>
                  <a:gd name="T15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201">
                    <a:moveTo>
                      <a:pt x="100" y="201"/>
                    </a:moveTo>
                    <a:cubicBezTo>
                      <a:pt x="48" y="201"/>
                      <a:pt x="5" y="160"/>
                      <a:pt x="2" y="108"/>
                    </a:cubicBezTo>
                    <a:cubicBezTo>
                      <a:pt x="2" y="105"/>
                      <a:pt x="2" y="105"/>
                      <a:pt x="2" y="105"/>
                    </a:cubicBezTo>
                    <a:cubicBezTo>
                      <a:pt x="0" y="51"/>
                      <a:pt x="41" y="5"/>
                      <a:pt x="96" y="2"/>
                    </a:cubicBezTo>
                    <a:cubicBezTo>
                      <a:pt x="150" y="0"/>
                      <a:pt x="196" y="42"/>
                      <a:pt x="199" y="96"/>
                    </a:cubicBezTo>
                    <a:cubicBezTo>
                      <a:pt x="199" y="98"/>
                      <a:pt x="199" y="98"/>
                      <a:pt x="199" y="98"/>
                    </a:cubicBezTo>
                    <a:cubicBezTo>
                      <a:pt x="201" y="152"/>
                      <a:pt x="159" y="199"/>
                      <a:pt x="105" y="201"/>
                    </a:cubicBezTo>
                    <a:cubicBezTo>
                      <a:pt x="104" y="201"/>
                      <a:pt x="102" y="201"/>
                      <a:pt x="100" y="2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88">
                <a:extLst>
                  <a:ext uri="{FF2B5EF4-FFF2-40B4-BE49-F238E27FC236}">
                    <a16:creationId xmlns:a16="http://schemas.microsoft.com/office/drawing/2014/main" id="{F1A4C6A5-6BFE-40FB-A932-F076ED054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662"/>
                <a:ext cx="58" cy="56"/>
              </a:xfrm>
              <a:custGeom>
                <a:avLst/>
                <a:gdLst>
                  <a:gd name="T0" fmla="*/ 105 w 211"/>
                  <a:gd name="T1" fmla="*/ 203 h 203"/>
                  <a:gd name="T2" fmla="*/ 12 w 211"/>
                  <a:gd name="T3" fmla="*/ 129 h 203"/>
                  <a:gd name="T4" fmla="*/ 12 w 211"/>
                  <a:gd name="T5" fmla="*/ 127 h 203"/>
                  <a:gd name="T6" fmla="*/ 83 w 211"/>
                  <a:gd name="T7" fmla="*/ 12 h 203"/>
                  <a:gd name="T8" fmla="*/ 198 w 211"/>
                  <a:gd name="T9" fmla="*/ 83 h 203"/>
                  <a:gd name="T10" fmla="*/ 199 w 211"/>
                  <a:gd name="T11" fmla="*/ 85 h 203"/>
                  <a:gd name="T12" fmla="*/ 127 w 211"/>
                  <a:gd name="T13" fmla="*/ 200 h 203"/>
                  <a:gd name="T14" fmla="*/ 105 w 211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203">
                    <a:moveTo>
                      <a:pt x="105" y="203"/>
                    </a:moveTo>
                    <a:cubicBezTo>
                      <a:pt x="62" y="203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5" y="0"/>
                      <a:pt x="186" y="32"/>
                      <a:pt x="198" y="83"/>
                    </a:cubicBezTo>
                    <a:cubicBezTo>
                      <a:pt x="199" y="85"/>
                      <a:pt x="199" y="85"/>
                      <a:pt x="199" y="85"/>
                    </a:cubicBezTo>
                    <a:cubicBezTo>
                      <a:pt x="211" y="137"/>
                      <a:pt x="179" y="188"/>
                      <a:pt x="127" y="200"/>
                    </a:cubicBezTo>
                    <a:cubicBezTo>
                      <a:pt x="120" y="202"/>
                      <a:pt x="113" y="203"/>
                      <a:pt x="105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289">
                <a:extLst>
                  <a:ext uri="{FF2B5EF4-FFF2-40B4-BE49-F238E27FC236}">
                    <a16:creationId xmlns:a16="http://schemas.microsoft.com/office/drawing/2014/main" id="{D7E69A7A-6C80-41D8-8190-491EC43D6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581"/>
                <a:ext cx="58" cy="54"/>
              </a:xfrm>
              <a:custGeom>
                <a:avLst/>
                <a:gdLst>
                  <a:gd name="T0" fmla="*/ 104 w 208"/>
                  <a:gd name="T1" fmla="*/ 198 h 198"/>
                  <a:gd name="T2" fmla="*/ 75 w 208"/>
                  <a:gd name="T3" fmla="*/ 193 h 198"/>
                  <a:gd name="T4" fmla="*/ 17 w 208"/>
                  <a:gd name="T5" fmla="*/ 76 h 198"/>
                  <a:gd name="T6" fmla="*/ 17 w 208"/>
                  <a:gd name="T7" fmla="*/ 74 h 198"/>
                  <a:gd name="T8" fmla="*/ 134 w 208"/>
                  <a:gd name="T9" fmla="*/ 16 h 198"/>
                  <a:gd name="T10" fmla="*/ 192 w 208"/>
                  <a:gd name="T11" fmla="*/ 133 h 198"/>
                  <a:gd name="T12" fmla="*/ 191 w 208"/>
                  <a:gd name="T13" fmla="*/ 135 h 198"/>
                  <a:gd name="T14" fmla="*/ 104 w 208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8">
                    <a:moveTo>
                      <a:pt x="104" y="198"/>
                    </a:moveTo>
                    <a:cubicBezTo>
                      <a:pt x="94" y="198"/>
                      <a:pt x="84" y="197"/>
                      <a:pt x="75" y="193"/>
                    </a:cubicBezTo>
                    <a:cubicBezTo>
                      <a:pt x="26" y="177"/>
                      <a:pt x="0" y="125"/>
                      <a:pt x="17" y="76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34" y="26"/>
                      <a:pt x="86" y="0"/>
                      <a:pt x="134" y="16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91" y="135"/>
                      <a:pt x="191" y="135"/>
                      <a:pt x="191" y="135"/>
                    </a:cubicBezTo>
                    <a:cubicBezTo>
                      <a:pt x="179" y="174"/>
                      <a:pt x="143" y="198"/>
                      <a:pt x="104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290">
                <a:extLst>
                  <a:ext uri="{FF2B5EF4-FFF2-40B4-BE49-F238E27FC236}">
                    <a16:creationId xmlns:a16="http://schemas.microsoft.com/office/drawing/2014/main" id="{9FF5B73F-B598-4803-A8A8-1986D74BD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521"/>
                <a:ext cx="58" cy="56"/>
              </a:xfrm>
              <a:custGeom>
                <a:avLst/>
                <a:gdLst>
                  <a:gd name="T0" fmla="*/ 105 w 210"/>
                  <a:gd name="T1" fmla="*/ 202 h 202"/>
                  <a:gd name="T2" fmla="*/ 12 w 210"/>
                  <a:gd name="T3" fmla="*/ 129 h 202"/>
                  <a:gd name="T4" fmla="*/ 12 w 210"/>
                  <a:gd name="T5" fmla="*/ 127 h 202"/>
                  <a:gd name="T6" fmla="*/ 83 w 210"/>
                  <a:gd name="T7" fmla="*/ 12 h 202"/>
                  <a:gd name="T8" fmla="*/ 197 w 210"/>
                  <a:gd name="T9" fmla="*/ 83 h 202"/>
                  <a:gd name="T10" fmla="*/ 198 w 210"/>
                  <a:gd name="T11" fmla="*/ 85 h 202"/>
                  <a:gd name="T12" fmla="*/ 127 w 210"/>
                  <a:gd name="T13" fmla="*/ 200 h 202"/>
                  <a:gd name="T14" fmla="*/ 105 w 210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202">
                    <a:moveTo>
                      <a:pt x="105" y="202"/>
                    </a:moveTo>
                    <a:cubicBezTo>
                      <a:pt x="62" y="202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4" y="0"/>
                      <a:pt x="185" y="32"/>
                      <a:pt x="197" y="83"/>
                    </a:cubicBezTo>
                    <a:cubicBezTo>
                      <a:pt x="198" y="85"/>
                      <a:pt x="198" y="85"/>
                      <a:pt x="198" y="85"/>
                    </a:cubicBezTo>
                    <a:cubicBezTo>
                      <a:pt x="210" y="136"/>
                      <a:pt x="178" y="188"/>
                      <a:pt x="127" y="200"/>
                    </a:cubicBezTo>
                    <a:cubicBezTo>
                      <a:pt x="120" y="201"/>
                      <a:pt x="112" y="202"/>
                      <a:pt x="105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291">
                <a:extLst>
                  <a:ext uri="{FF2B5EF4-FFF2-40B4-BE49-F238E27FC236}">
                    <a16:creationId xmlns:a16="http://schemas.microsoft.com/office/drawing/2014/main" id="{938DE957-631C-4F4F-84FA-8AAE3D2D0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1448"/>
                <a:ext cx="50" cy="47"/>
              </a:xfrm>
              <a:custGeom>
                <a:avLst/>
                <a:gdLst>
                  <a:gd name="T0" fmla="*/ 90 w 181"/>
                  <a:gd name="T1" fmla="*/ 172 h 172"/>
                  <a:gd name="T2" fmla="*/ 65 w 181"/>
                  <a:gd name="T3" fmla="*/ 168 h 172"/>
                  <a:gd name="T4" fmla="*/ 14 w 181"/>
                  <a:gd name="T5" fmla="*/ 66 h 172"/>
                  <a:gd name="T6" fmla="*/ 15 w 181"/>
                  <a:gd name="T7" fmla="*/ 65 h 172"/>
                  <a:gd name="T8" fmla="*/ 116 w 181"/>
                  <a:gd name="T9" fmla="*/ 14 h 172"/>
                  <a:gd name="T10" fmla="*/ 167 w 181"/>
                  <a:gd name="T11" fmla="*/ 115 h 172"/>
                  <a:gd name="T12" fmla="*/ 166 w 181"/>
                  <a:gd name="T13" fmla="*/ 117 h 172"/>
                  <a:gd name="T14" fmla="*/ 90 w 181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2">
                    <a:moveTo>
                      <a:pt x="90" y="172"/>
                    </a:moveTo>
                    <a:cubicBezTo>
                      <a:pt x="82" y="172"/>
                      <a:pt x="73" y="170"/>
                      <a:pt x="65" y="168"/>
                    </a:cubicBezTo>
                    <a:cubicBezTo>
                      <a:pt x="23" y="154"/>
                      <a:pt x="0" y="108"/>
                      <a:pt x="14" y="66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29" y="23"/>
                      <a:pt x="74" y="0"/>
                      <a:pt x="116" y="14"/>
                    </a:cubicBezTo>
                    <a:cubicBezTo>
                      <a:pt x="158" y="28"/>
                      <a:pt x="181" y="73"/>
                      <a:pt x="167" y="115"/>
                    </a:cubicBezTo>
                    <a:cubicBezTo>
                      <a:pt x="166" y="117"/>
                      <a:pt x="166" y="117"/>
                      <a:pt x="166" y="117"/>
                    </a:cubicBezTo>
                    <a:cubicBezTo>
                      <a:pt x="155" y="150"/>
                      <a:pt x="124" y="172"/>
                      <a:pt x="90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292">
                <a:extLst>
                  <a:ext uri="{FF2B5EF4-FFF2-40B4-BE49-F238E27FC236}">
                    <a16:creationId xmlns:a16="http://schemas.microsoft.com/office/drawing/2014/main" id="{F14F84E3-C489-4B23-B4AA-4B818C15B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393"/>
                <a:ext cx="39" cy="37"/>
              </a:xfrm>
              <a:custGeom>
                <a:avLst/>
                <a:gdLst>
                  <a:gd name="T0" fmla="*/ 71 w 142"/>
                  <a:gd name="T1" fmla="*/ 133 h 133"/>
                  <a:gd name="T2" fmla="*/ 20 w 142"/>
                  <a:gd name="T3" fmla="*/ 106 h 133"/>
                  <a:gd name="T4" fmla="*/ 19 w 142"/>
                  <a:gd name="T5" fmla="*/ 105 h 133"/>
                  <a:gd name="T6" fmla="*/ 36 w 142"/>
                  <a:gd name="T7" fmla="*/ 19 h 133"/>
                  <a:gd name="T8" fmla="*/ 122 w 142"/>
                  <a:gd name="T9" fmla="*/ 35 h 133"/>
                  <a:gd name="T10" fmla="*/ 123 w 142"/>
                  <a:gd name="T11" fmla="*/ 36 h 133"/>
                  <a:gd name="T12" fmla="*/ 106 w 142"/>
                  <a:gd name="T13" fmla="*/ 122 h 133"/>
                  <a:gd name="T14" fmla="*/ 71 w 142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3">
                    <a:moveTo>
                      <a:pt x="71" y="133"/>
                    </a:moveTo>
                    <a:cubicBezTo>
                      <a:pt x="52" y="133"/>
                      <a:pt x="32" y="124"/>
                      <a:pt x="20" y="106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0" y="77"/>
                      <a:pt x="7" y="38"/>
                      <a:pt x="36" y="19"/>
                    </a:cubicBezTo>
                    <a:cubicBezTo>
                      <a:pt x="64" y="0"/>
                      <a:pt x="102" y="7"/>
                      <a:pt x="122" y="35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42" y="65"/>
                      <a:pt x="135" y="103"/>
                      <a:pt x="106" y="122"/>
                    </a:cubicBezTo>
                    <a:cubicBezTo>
                      <a:pt x="96" y="130"/>
                      <a:pt x="83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93">
                <a:extLst>
                  <a:ext uri="{FF2B5EF4-FFF2-40B4-BE49-F238E27FC236}">
                    <a16:creationId xmlns:a16="http://schemas.microsoft.com/office/drawing/2014/main" id="{30E8BB8E-A399-47E1-B43B-7E6E3B8C6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309"/>
                <a:ext cx="56" cy="53"/>
              </a:xfrm>
              <a:custGeom>
                <a:avLst/>
                <a:gdLst>
                  <a:gd name="T0" fmla="*/ 101 w 203"/>
                  <a:gd name="T1" fmla="*/ 193 h 193"/>
                  <a:gd name="T2" fmla="*/ 43 w 203"/>
                  <a:gd name="T3" fmla="*/ 173 h 193"/>
                  <a:gd name="T4" fmla="*/ 32 w 203"/>
                  <a:gd name="T5" fmla="*/ 46 h 193"/>
                  <a:gd name="T6" fmla="*/ 33 w 203"/>
                  <a:gd name="T7" fmla="*/ 44 h 193"/>
                  <a:gd name="T8" fmla="*/ 160 w 203"/>
                  <a:gd name="T9" fmla="*/ 32 h 193"/>
                  <a:gd name="T10" fmla="*/ 171 w 203"/>
                  <a:gd name="T11" fmla="*/ 159 h 193"/>
                  <a:gd name="T12" fmla="*/ 170 w 203"/>
                  <a:gd name="T13" fmla="*/ 161 h 193"/>
                  <a:gd name="T14" fmla="*/ 101 w 203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3">
                    <a:moveTo>
                      <a:pt x="101" y="193"/>
                    </a:moveTo>
                    <a:cubicBezTo>
                      <a:pt x="80" y="193"/>
                      <a:pt x="60" y="187"/>
                      <a:pt x="43" y="173"/>
                    </a:cubicBezTo>
                    <a:cubicBezTo>
                      <a:pt x="5" y="141"/>
                      <a:pt x="0" y="84"/>
                      <a:pt x="32" y="46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65" y="6"/>
                      <a:pt x="122" y="0"/>
                      <a:pt x="160" y="32"/>
                    </a:cubicBezTo>
                    <a:cubicBezTo>
                      <a:pt x="198" y="64"/>
                      <a:pt x="203" y="121"/>
                      <a:pt x="171" y="159"/>
                    </a:cubicBezTo>
                    <a:cubicBezTo>
                      <a:pt x="170" y="161"/>
                      <a:pt x="170" y="161"/>
                      <a:pt x="170" y="161"/>
                    </a:cubicBezTo>
                    <a:cubicBezTo>
                      <a:pt x="152" y="182"/>
                      <a:pt x="127" y="193"/>
                      <a:pt x="101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94">
                <a:extLst>
                  <a:ext uri="{FF2B5EF4-FFF2-40B4-BE49-F238E27FC236}">
                    <a16:creationId xmlns:a16="http://schemas.microsoft.com/office/drawing/2014/main" id="{E8B376DD-E298-4050-9EC8-E343BE8D2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265"/>
                <a:ext cx="57" cy="54"/>
              </a:xfrm>
              <a:custGeom>
                <a:avLst/>
                <a:gdLst>
                  <a:gd name="T0" fmla="*/ 104 w 206"/>
                  <a:gd name="T1" fmla="*/ 194 h 194"/>
                  <a:gd name="T2" fmla="*/ 29 w 206"/>
                  <a:gd name="T3" fmla="*/ 154 h 194"/>
                  <a:gd name="T4" fmla="*/ 28 w 206"/>
                  <a:gd name="T5" fmla="*/ 153 h 194"/>
                  <a:gd name="T6" fmla="*/ 52 w 206"/>
                  <a:gd name="T7" fmla="*/ 28 h 194"/>
                  <a:gd name="T8" fmla="*/ 176 w 206"/>
                  <a:gd name="T9" fmla="*/ 51 h 194"/>
                  <a:gd name="T10" fmla="*/ 178 w 206"/>
                  <a:gd name="T11" fmla="*/ 53 h 194"/>
                  <a:gd name="T12" fmla="*/ 154 w 206"/>
                  <a:gd name="T13" fmla="*/ 178 h 194"/>
                  <a:gd name="T14" fmla="*/ 104 w 206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4">
                    <a:moveTo>
                      <a:pt x="104" y="194"/>
                    </a:moveTo>
                    <a:cubicBezTo>
                      <a:pt x="75" y="194"/>
                      <a:pt x="47" y="180"/>
                      <a:pt x="29" y="154"/>
                    </a:cubicBezTo>
                    <a:cubicBezTo>
                      <a:pt x="28" y="153"/>
                      <a:pt x="28" y="153"/>
                      <a:pt x="28" y="153"/>
                    </a:cubicBezTo>
                    <a:cubicBezTo>
                      <a:pt x="0" y="112"/>
                      <a:pt x="11" y="56"/>
                      <a:pt x="52" y="28"/>
                    </a:cubicBezTo>
                    <a:cubicBezTo>
                      <a:pt x="93" y="0"/>
                      <a:pt x="148" y="10"/>
                      <a:pt x="176" y="51"/>
                    </a:cubicBezTo>
                    <a:cubicBezTo>
                      <a:pt x="178" y="53"/>
                      <a:pt x="178" y="53"/>
                      <a:pt x="178" y="53"/>
                    </a:cubicBezTo>
                    <a:cubicBezTo>
                      <a:pt x="206" y="94"/>
                      <a:pt x="195" y="150"/>
                      <a:pt x="154" y="178"/>
                    </a:cubicBezTo>
                    <a:cubicBezTo>
                      <a:pt x="139" y="188"/>
                      <a:pt x="121" y="194"/>
                      <a:pt x="104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295">
                <a:extLst>
                  <a:ext uri="{FF2B5EF4-FFF2-40B4-BE49-F238E27FC236}">
                    <a16:creationId xmlns:a16="http://schemas.microsoft.com/office/drawing/2014/main" id="{37DECDE8-3FF3-48F8-8957-5C7051CAC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195"/>
                <a:ext cx="62" cy="59"/>
              </a:xfrm>
              <a:custGeom>
                <a:avLst/>
                <a:gdLst>
                  <a:gd name="T0" fmla="*/ 111 w 224"/>
                  <a:gd name="T1" fmla="*/ 212 h 212"/>
                  <a:gd name="T2" fmla="*/ 48 w 224"/>
                  <a:gd name="T3" fmla="*/ 189 h 212"/>
                  <a:gd name="T4" fmla="*/ 35 w 224"/>
                  <a:gd name="T5" fmla="*/ 49 h 212"/>
                  <a:gd name="T6" fmla="*/ 37 w 224"/>
                  <a:gd name="T7" fmla="*/ 47 h 212"/>
                  <a:gd name="T8" fmla="*/ 176 w 224"/>
                  <a:gd name="T9" fmla="*/ 35 h 212"/>
                  <a:gd name="T10" fmla="*/ 189 w 224"/>
                  <a:gd name="T11" fmla="*/ 174 h 212"/>
                  <a:gd name="T12" fmla="*/ 188 w 224"/>
                  <a:gd name="T13" fmla="*/ 176 h 212"/>
                  <a:gd name="T14" fmla="*/ 111 w 224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4" h="212">
                    <a:moveTo>
                      <a:pt x="111" y="212"/>
                    </a:moveTo>
                    <a:cubicBezTo>
                      <a:pt x="89" y="212"/>
                      <a:pt x="66" y="204"/>
                      <a:pt x="48" y="189"/>
                    </a:cubicBezTo>
                    <a:cubicBezTo>
                      <a:pt x="6" y="154"/>
                      <a:pt x="0" y="91"/>
                      <a:pt x="35" y="49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72" y="5"/>
                      <a:pt x="134" y="0"/>
                      <a:pt x="176" y="35"/>
                    </a:cubicBezTo>
                    <a:cubicBezTo>
                      <a:pt x="218" y="70"/>
                      <a:pt x="224" y="132"/>
                      <a:pt x="189" y="174"/>
                    </a:cubicBezTo>
                    <a:cubicBezTo>
                      <a:pt x="188" y="176"/>
                      <a:pt x="188" y="176"/>
                      <a:pt x="188" y="176"/>
                    </a:cubicBezTo>
                    <a:cubicBezTo>
                      <a:pt x="168" y="200"/>
                      <a:pt x="140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296">
                <a:extLst>
                  <a:ext uri="{FF2B5EF4-FFF2-40B4-BE49-F238E27FC236}">
                    <a16:creationId xmlns:a16="http://schemas.microsoft.com/office/drawing/2014/main" id="{F9E82F41-2C1E-42CC-914E-D13E4CFAF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147"/>
                <a:ext cx="54" cy="51"/>
              </a:xfrm>
              <a:custGeom>
                <a:avLst/>
                <a:gdLst>
                  <a:gd name="T0" fmla="*/ 99 w 196"/>
                  <a:gd name="T1" fmla="*/ 184 h 184"/>
                  <a:gd name="T2" fmla="*/ 28 w 196"/>
                  <a:gd name="T3" fmla="*/ 147 h 184"/>
                  <a:gd name="T4" fmla="*/ 27 w 196"/>
                  <a:gd name="T5" fmla="*/ 146 h 184"/>
                  <a:gd name="T6" fmla="*/ 49 w 196"/>
                  <a:gd name="T7" fmla="*/ 27 h 184"/>
                  <a:gd name="T8" fmla="*/ 168 w 196"/>
                  <a:gd name="T9" fmla="*/ 49 h 184"/>
                  <a:gd name="T10" fmla="*/ 169 w 196"/>
                  <a:gd name="T11" fmla="*/ 50 h 184"/>
                  <a:gd name="T12" fmla="*/ 147 w 196"/>
                  <a:gd name="T13" fmla="*/ 169 h 184"/>
                  <a:gd name="T14" fmla="*/ 99 w 196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4">
                    <a:moveTo>
                      <a:pt x="99" y="184"/>
                    </a:moveTo>
                    <a:cubicBezTo>
                      <a:pt x="71" y="184"/>
                      <a:pt x="45" y="171"/>
                      <a:pt x="28" y="147"/>
                    </a:cubicBezTo>
                    <a:cubicBezTo>
                      <a:pt x="27" y="146"/>
                      <a:pt x="27" y="146"/>
                      <a:pt x="27" y="146"/>
                    </a:cubicBezTo>
                    <a:cubicBezTo>
                      <a:pt x="0" y="107"/>
                      <a:pt x="10" y="53"/>
                      <a:pt x="49" y="27"/>
                    </a:cubicBezTo>
                    <a:cubicBezTo>
                      <a:pt x="88" y="0"/>
                      <a:pt x="141" y="10"/>
                      <a:pt x="168" y="49"/>
                    </a:cubicBezTo>
                    <a:cubicBezTo>
                      <a:pt x="169" y="50"/>
                      <a:pt x="169" y="50"/>
                      <a:pt x="169" y="50"/>
                    </a:cubicBezTo>
                    <a:cubicBezTo>
                      <a:pt x="196" y="89"/>
                      <a:pt x="186" y="143"/>
                      <a:pt x="147" y="169"/>
                    </a:cubicBezTo>
                    <a:cubicBezTo>
                      <a:pt x="132" y="180"/>
                      <a:pt x="115" y="184"/>
                      <a:pt x="99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297">
                <a:extLst>
                  <a:ext uri="{FF2B5EF4-FFF2-40B4-BE49-F238E27FC236}">
                    <a16:creationId xmlns:a16="http://schemas.microsoft.com/office/drawing/2014/main" id="{55BA7342-C9D4-4DA9-9DBD-6AFC4F416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092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6 w 168"/>
                  <a:gd name="T3" fmla="*/ 142 h 159"/>
                  <a:gd name="T4" fmla="*/ 26 w 168"/>
                  <a:gd name="T5" fmla="*/ 37 h 159"/>
                  <a:gd name="T6" fmla="*/ 27 w 168"/>
                  <a:gd name="T7" fmla="*/ 36 h 159"/>
                  <a:gd name="T8" fmla="*/ 132 w 168"/>
                  <a:gd name="T9" fmla="*/ 26 h 159"/>
                  <a:gd name="T10" fmla="*/ 142 w 168"/>
                  <a:gd name="T11" fmla="*/ 131 h 159"/>
                  <a:gd name="T12" fmla="*/ 141 w 168"/>
                  <a:gd name="T13" fmla="*/ 132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6" y="159"/>
                      <a:pt x="50" y="154"/>
                      <a:pt x="36" y="142"/>
                    </a:cubicBezTo>
                    <a:cubicBezTo>
                      <a:pt x="4" y="116"/>
                      <a:pt x="0" y="69"/>
                      <a:pt x="26" y="37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53" y="4"/>
                      <a:pt x="100" y="0"/>
                      <a:pt x="132" y="26"/>
                    </a:cubicBezTo>
                    <a:cubicBezTo>
                      <a:pt x="164" y="52"/>
                      <a:pt x="168" y="99"/>
                      <a:pt x="142" y="131"/>
                    </a:cubicBezTo>
                    <a:cubicBezTo>
                      <a:pt x="141" y="132"/>
                      <a:pt x="141" y="132"/>
                      <a:pt x="141" y="132"/>
                    </a:cubicBezTo>
                    <a:cubicBezTo>
                      <a:pt x="126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298">
                <a:extLst>
                  <a:ext uri="{FF2B5EF4-FFF2-40B4-BE49-F238E27FC236}">
                    <a16:creationId xmlns:a16="http://schemas.microsoft.com/office/drawing/2014/main" id="{DF70CBC3-4CB7-4E31-87EA-A753C051E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049"/>
                <a:ext cx="57" cy="53"/>
              </a:xfrm>
              <a:custGeom>
                <a:avLst/>
                <a:gdLst>
                  <a:gd name="T0" fmla="*/ 104 w 207"/>
                  <a:gd name="T1" fmla="*/ 193 h 193"/>
                  <a:gd name="T2" fmla="*/ 53 w 207"/>
                  <a:gd name="T3" fmla="*/ 178 h 193"/>
                  <a:gd name="T4" fmla="*/ 52 w 207"/>
                  <a:gd name="T5" fmla="*/ 177 h 193"/>
                  <a:gd name="T6" fmla="*/ 28 w 207"/>
                  <a:gd name="T7" fmla="*/ 51 h 193"/>
                  <a:gd name="T8" fmla="*/ 153 w 207"/>
                  <a:gd name="T9" fmla="*/ 28 h 193"/>
                  <a:gd name="T10" fmla="*/ 155 w 207"/>
                  <a:gd name="T11" fmla="*/ 29 h 193"/>
                  <a:gd name="T12" fmla="*/ 178 w 207"/>
                  <a:gd name="T13" fmla="*/ 154 h 193"/>
                  <a:gd name="T14" fmla="*/ 104 w 207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3">
                    <a:moveTo>
                      <a:pt x="104" y="193"/>
                    </a:moveTo>
                    <a:cubicBezTo>
                      <a:pt x="87" y="193"/>
                      <a:pt x="69" y="188"/>
                      <a:pt x="53" y="178"/>
                    </a:cubicBezTo>
                    <a:cubicBezTo>
                      <a:pt x="52" y="177"/>
                      <a:pt x="52" y="177"/>
                      <a:pt x="52" y="177"/>
                    </a:cubicBezTo>
                    <a:cubicBezTo>
                      <a:pt x="11" y="148"/>
                      <a:pt x="0" y="92"/>
                      <a:pt x="28" y="51"/>
                    </a:cubicBezTo>
                    <a:cubicBezTo>
                      <a:pt x="56" y="10"/>
                      <a:pt x="112" y="0"/>
                      <a:pt x="153" y="28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96" y="57"/>
                      <a:pt x="207" y="113"/>
                      <a:pt x="178" y="154"/>
                    </a:cubicBezTo>
                    <a:cubicBezTo>
                      <a:pt x="161" y="180"/>
                      <a:pt x="133" y="193"/>
                      <a:pt x="104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299">
                <a:extLst>
                  <a:ext uri="{FF2B5EF4-FFF2-40B4-BE49-F238E27FC236}">
                    <a16:creationId xmlns:a16="http://schemas.microsoft.com/office/drawing/2014/main" id="{E5ADA1F5-B5C1-4A34-AE8E-532BDC44B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1006"/>
                <a:ext cx="39" cy="37"/>
              </a:xfrm>
              <a:custGeom>
                <a:avLst/>
                <a:gdLst>
                  <a:gd name="T0" fmla="*/ 71 w 143"/>
                  <a:gd name="T1" fmla="*/ 133 h 133"/>
                  <a:gd name="T2" fmla="*/ 17 w 143"/>
                  <a:gd name="T3" fmla="*/ 101 h 133"/>
                  <a:gd name="T4" fmla="*/ 41 w 143"/>
                  <a:gd name="T5" fmla="*/ 17 h 133"/>
                  <a:gd name="T6" fmla="*/ 42 w 143"/>
                  <a:gd name="T7" fmla="*/ 16 h 133"/>
                  <a:gd name="T8" fmla="*/ 126 w 143"/>
                  <a:gd name="T9" fmla="*/ 40 h 133"/>
                  <a:gd name="T10" fmla="*/ 102 w 143"/>
                  <a:gd name="T11" fmla="*/ 125 h 133"/>
                  <a:gd name="T12" fmla="*/ 101 w 143"/>
                  <a:gd name="T13" fmla="*/ 125 h 133"/>
                  <a:gd name="T14" fmla="*/ 71 w 143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3">
                    <a:moveTo>
                      <a:pt x="71" y="133"/>
                    </a:moveTo>
                    <a:cubicBezTo>
                      <a:pt x="49" y="133"/>
                      <a:pt x="28" y="122"/>
                      <a:pt x="17" y="101"/>
                    </a:cubicBezTo>
                    <a:cubicBezTo>
                      <a:pt x="0" y="71"/>
                      <a:pt x="11" y="34"/>
                      <a:pt x="41" y="17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72" y="0"/>
                      <a:pt x="109" y="11"/>
                      <a:pt x="126" y="40"/>
                    </a:cubicBezTo>
                    <a:cubicBezTo>
                      <a:pt x="143" y="70"/>
                      <a:pt x="132" y="108"/>
                      <a:pt x="102" y="125"/>
                    </a:cubicBezTo>
                    <a:cubicBezTo>
                      <a:pt x="101" y="125"/>
                      <a:pt x="101" y="125"/>
                      <a:pt x="101" y="125"/>
                    </a:cubicBezTo>
                    <a:cubicBezTo>
                      <a:pt x="91" y="131"/>
                      <a:pt x="81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300">
                <a:extLst>
                  <a:ext uri="{FF2B5EF4-FFF2-40B4-BE49-F238E27FC236}">
                    <a16:creationId xmlns:a16="http://schemas.microsoft.com/office/drawing/2014/main" id="{DAE835FE-5C33-4991-97D2-BCB181A4C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972"/>
                <a:ext cx="46" cy="44"/>
              </a:xfrm>
              <a:custGeom>
                <a:avLst/>
                <a:gdLst>
                  <a:gd name="T0" fmla="*/ 84 w 168"/>
                  <a:gd name="T1" fmla="*/ 157 h 157"/>
                  <a:gd name="T2" fmla="*/ 43 w 168"/>
                  <a:gd name="T3" fmla="*/ 145 h 157"/>
                  <a:gd name="T4" fmla="*/ 42 w 168"/>
                  <a:gd name="T5" fmla="*/ 144 h 157"/>
                  <a:gd name="T6" fmla="*/ 23 w 168"/>
                  <a:gd name="T7" fmla="*/ 42 h 157"/>
                  <a:gd name="T8" fmla="*/ 124 w 168"/>
                  <a:gd name="T9" fmla="*/ 23 h 157"/>
                  <a:gd name="T10" fmla="*/ 126 w 168"/>
                  <a:gd name="T11" fmla="*/ 24 h 157"/>
                  <a:gd name="T12" fmla="*/ 145 w 168"/>
                  <a:gd name="T13" fmla="*/ 126 h 157"/>
                  <a:gd name="T14" fmla="*/ 84 w 168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7">
                    <a:moveTo>
                      <a:pt x="84" y="157"/>
                    </a:moveTo>
                    <a:cubicBezTo>
                      <a:pt x="70" y="157"/>
                      <a:pt x="56" y="153"/>
                      <a:pt x="43" y="145"/>
                    </a:cubicBezTo>
                    <a:cubicBezTo>
                      <a:pt x="42" y="144"/>
                      <a:pt x="42" y="144"/>
                      <a:pt x="42" y="144"/>
                    </a:cubicBezTo>
                    <a:cubicBezTo>
                      <a:pt x="8" y="121"/>
                      <a:pt x="0" y="75"/>
                      <a:pt x="23" y="42"/>
                    </a:cubicBezTo>
                    <a:cubicBezTo>
                      <a:pt x="45" y="9"/>
                      <a:pt x="91" y="0"/>
                      <a:pt x="124" y="23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59" y="47"/>
                      <a:pt x="168" y="92"/>
                      <a:pt x="145" y="126"/>
                    </a:cubicBezTo>
                    <a:cubicBezTo>
                      <a:pt x="131" y="146"/>
                      <a:pt x="108" y="157"/>
                      <a:pt x="84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301">
                <a:extLst>
                  <a:ext uri="{FF2B5EF4-FFF2-40B4-BE49-F238E27FC236}">
                    <a16:creationId xmlns:a16="http://schemas.microsoft.com/office/drawing/2014/main" id="{DFE195BE-5C7E-44F9-8797-75D4BF76C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" y="925"/>
                <a:ext cx="61" cy="57"/>
              </a:xfrm>
              <a:custGeom>
                <a:avLst/>
                <a:gdLst>
                  <a:gd name="T0" fmla="*/ 110 w 221"/>
                  <a:gd name="T1" fmla="*/ 207 h 207"/>
                  <a:gd name="T2" fmla="*/ 26 w 221"/>
                  <a:gd name="T3" fmla="*/ 157 h 207"/>
                  <a:gd name="T4" fmla="*/ 63 w 221"/>
                  <a:gd name="T5" fmla="*/ 26 h 207"/>
                  <a:gd name="T6" fmla="*/ 65 w 221"/>
                  <a:gd name="T7" fmla="*/ 25 h 207"/>
                  <a:gd name="T8" fmla="*/ 196 w 221"/>
                  <a:gd name="T9" fmla="*/ 63 h 207"/>
                  <a:gd name="T10" fmla="*/ 158 w 221"/>
                  <a:gd name="T11" fmla="*/ 193 h 207"/>
                  <a:gd name="T12" fmla="*/ 156 w 221"/>
                  <a:gd name="T13" fmla="*/ 194 h 207"/>
                  <a:gd name="T14" fmla="*/ 110 w 221"/>
                  <a:gd name="T15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7">
                    <a:moveTo>
                      <a:pt x="110" y="207"/>
                    </a:moveTo>
                    <a:cubicBezTo>
                      <a:pt x="76" y="207"/>
                      <a:pt x="43" y="189"/>
                      <a:pt x="26" y="157"/>
                    </a:cubicBezTo>
                    <a:cubicBezTo>
                      <a:pt x="0" y="111"/>
                      <a:pt x="16" y="52"/>
                      <a:pt x="63" y="26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111" y="0"/>
                      <a:pt x="170" y="16"/>
                      <a:pt x="196" y="63"/>
                    </a:cubicBezTo>
                    <a:cubicBezTo>
                      <a:pt x="221" y="109"/>
                      <a:pt x="205" y="167"/>
                      <a:pt x="158" y="193"/>
                    </a:cubicBezTo>
                    <a:cubicBezTo>
                      <a:pt x="156" y="194"/>
                      <a:pt x="156" y="194"/>
                      <a:pt x="156" y="194"/>
                    </a:cubicBezTo>
                    <a:cubicBezTo>
                      <a:pt x="142" y="203"/>
                      <a:pt x="126" y="207"/>
                      <a:pt x="110" y="2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302">
                <a:extLst>
                  <a:ext uri="{FF2B5EF4-FFF2-40B4-BE49-F238E27FC236}">
                    <a16:creationId xmlns:a16="http://schemas.microsoft.com/office/drawing/2014/main" id="{963D5C6D-0A3F-4B17-B5E3-1435AA3D0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899"/>
                <a:ext cx="36" cy="34"/>
              </a:xfrm>
              <a:custGeom>
                <a:avLst/>
                <a:gdLst>
                  <a:gd name="T0" fmla="*/ 65 w 129"/>
                  <a:gd name="T1" fmla="*/ 122 h 122"/>
                  <a:gd name="T2" fmla="*/ 52 w 129"/>
                  <a:gd name="T3" fmla="*/ 120 h 122"/>
                  <a:gd name="T4" fmla="*/ 51 w 129"/>
                  <a:gd name="T5" fmla="*/ 120 h 122"/>
                  <a:gd name="T6" fmla="*/ 7 w 129"/>
                  <a:gd name="T7" fmla="*/ 50 h 122"/>
                  <a:gd name="T8" fmla="*/ 77 w 129"/>
                  <a:gd name="T9" fmla="*/ 7 h 122"/>
                  <a:gd name="T10" fmla="*/ 78 w 129"/>
                  <a:gd name="T11" fmla="*/ 7 h 122"/>
                  <a:gd name="T12" fmla="*/ 122 w 129"/>
                  <a:gd name="T13" fmla="*/ 77 h 122"/>
                  <a:gd name="T14" fmla="*/ 65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5" y="122"/>
                    </a:moveTo>
                    <a:cubicBezTo>
                      <a:pt x="61" y="122"/>
                      <a:pt x="56" y="121"/>
                      <a:pt x="52" y="120"/>
                    </a:cubicBezTo>
                    <a:cubicBezTo>
                      <a:pt x="51" y="120"/>
                      <a:pt x="51" y="120"/>
                      <a:pt x="51" y="120"/>
                    </a:cubicBezTo>
                    <a:cubicBezTo>
                      <a:pt x="19" y="113"/>
                      <a:pt x="0" y="81"/>
                      <a:pt x="7" y="50"/>
                    </a:cubicBezTo>
                    <a:cubicBezTo>
                      <a:pt x="15" y="19"/>
                      <a:pt x="46" y="0"/>
                      <a:pt x="77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110" y="15"/>
                      <a:pt x="129" y="46"/>
                      <a:pt x="122" y="77"/>
                    </a:cubicBezTo>
                    <a:cubicBezTo>
                      <a:pt x="115" y="104"/>
                      <a:pt x="91" y="122"/>
                      <a:pt x="65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303">
                <a:extLst>
                  <a:ext uri="{FF2B5EF4-FFF2-40B4-BE49-F238E27FC236}">
                    <a16:creationId xmlns:a16="http://schemas.microsoft.com/office/drawing/2014/main" id="{B4EC0208-1A67-4748-8411-D01602DEC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868"/>
                <a:ext cx="33" cy="30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09 h 111"/>
                  <a:gd name="T4" fmla="*/ 46 w 117"/>
                  <a:gd name="T5" fmla="*/ 109 h 111"/>
                  <a:gd name="T6" fmla="*/ 6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6" y="46"/>
                    </a:cubicBezTo>
                    <a:cubicBezTo>
                      <a:pt x="13" y="18"/>
                      <a:pt x="41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304">
                <a:extLst>
                  <a:ext uri="{FF2B5EF4-FFF2-40B4-BE49-F238E27FC236}">
                    <a16:creationId xmlns:a16="http://schemas.microsoft.com/office/drawing/2014/main" id="{C36CB533-8ED6-4D35-93E1-3902CDF75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840"/>
                <a:ext cx="51" cy="49"/>
              </a:xfrm>
              <a:custGeom>
                <a:avLst/>
                <a:gdLst>
                  <a:gd name="T0" fmla="*/ 92 w 186"/>
                  <a:gd name="T1" fmla="*/ 179 h 179"/>
                  <a:gd name="T2" fmla="*/ 6 w 186"/>
                  <a:gd name="T3" fmla="*/ 104 h 179"/>
                  <a:gd name="T4" fmla="*/ 80 w 186"/>
                  <a:gd name="T5" fmla="*/ 7 h 179"/>
                  <a:gd name="T6" fmla="*/ 82 w 186"/>
                  <a:gd name="T7" fmla="*/ 6 h 179"/>
                  <a:gd name="T8" fmla="*/ 180 w 186"/>
                  <a:gd name="T9" fmla="*/ 80 h 179"/>
                  <a:gd name="T10" fmla="*/ 106 w 186"/>
                  <a:gd name="T11" fmla="*/ 178 h 179"/>
                  <a:gd name="T12" fmla="*/ 104 w 186"/>
                  <a:gd name="T13" fmla="*/ 178 h 179"/>
                  <a:gd name="T14" fmla="*/ 92 w 186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9">
                    <a:moveTo>
                      <a:pt x="92" y="179"/>
                    </a:moveTo>
                    <a:cubicBezTo>
                      <a:pt x="49" y="179"/>
                      <a:pt x="12" y="147"/>
                      <a:pt x="6" y="104"/>
                    </a:cubicBezTo>
                    <a:cubicBezTo>
                      <a:pt x="0" y="57"/>
                      <a:pt x="33" y="13"/>
                      <a:pt x="80" y="7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129" y="0"/>
                      <a:pt x="173" y="33"/>
                      <a:pt x="180" y="80"/>
                    </a:cubicBezTo>
                    <a:cubicBezTo>
                      <a:pt x="186" y="127"/>
                      <a:pt x="153" y="171"/>
                      <a:pt x="106" y="178"/>
                    </a:cubicBezTo>
                    <a:cubicBezTo>
                      <a:pt x="104" y="178"/>
                      <a:pt x="104" y="178"/>
                      <a:pt x="104" y="178"/>
                    </a:cubicBezTo>
                    <a:cubicBezTo>
                      <a:pt x="100" y="178"/>
                      <a:pt x="96" y="179"/>
                      <a:pt x="92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305">
                <a:extLst>
                  <a:ext uri="{FF2B5EF4-FFF2-40B4-BE49-F238E27FC236}">
                    <a16:creationId xmlns:a16="http://schemas.microsoft.com/office/drawing/2014/main" id="{89EEC308-5443-400B-966D-1629D9410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830"/>
                <a:ext cx="40" cy="39"/>
              </a:xfrm>
              <a:custGeom>
                <a:avLst/>
                <a:gdLst>
                  <a:gd name="T0" fmla="*/ 75 w 148"/>
                  <a:gd name="T1" fmla="*/ 141 h 141"/>
                  <a:gd name="T2" fmla="*/ 59 w 148"/>
                  <a:gd name="T3" fmla="*/ 139 h 141"/>
                  <a:gd name="T4" fmla="*/ 58 w 148"/>
                  <a:gd name="T5" fmla="*/ 138 h 141"/>
                  <a:gd name="T6" fmla="*/ 8 w 148"/>
                  <a:gd name="T7" fmla="*/ 58 h 141"/>
                  <a:gd name="T8" fmla="*/ 89 w 148"/>
                  <a:gd name="T9" fmla="*/ 8 h 141"/>
                  <a:gd name="T10" fmla="*/ 90 w 148"/>
                  <a:gd name="T11" fmla="*/ 8 h 141"/>
                  <a:gd name="T12" fmla="*/ 140 w 148"/>
                  <a:gd name="T13" fmla="*/ 89 h 141"/>
                  <a:gd name="T14" fmla="*/ 75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5" y="141"/>
                    </a:moveTo>
                    <a:cubicBezTo>
                      <a:pt x="70" y="141"/>
                      <a:pt x="65" y="140"/>
                      <a:pt x="59" y="139"/>
                    </a:cubicBezTo>
                    <a:cubicBezTo>
                      <a:pt x="58" y="138"/>
                      <a:pt x="58" y="138"/>
                      <a:pt x="58" y="138"/>
                    </a:cubicBezTo>
                    <a:cubicBezTo>
                      <a:pt x="22" y="130"/>
                      <a:pt x="0" y="94"/>
                      <a:pt x="8" y="58"/>
                    </a:cubicBezTo>
                    <a:cubicBezTo>
                      <a:pt x="17" y="22"/>
                      <a:pt x="53" y="0"/>
                      <a:pt x="89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3" y="120"/>
                      <a:pt x="105" y="141"/>
                      <a:pt x="7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306">
                <a:extLst>
                  <a:ext uri="{FF2B5EF4-FFF2-40B4-BE49-F238E27FC236}">
                    <a16:creationId xmlns:a16="http://schemas.microsoft.com/office/drawing/2014/main" id="{B943908F-205B-402E-8BF5-1D24932AB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818"/>
                <a:ext cx="56" cy="54"/>
              </a:xfrm>
              <a:custGeom>
                <a:avLst/>
                <a:gdLst>
                  <a:gd name="T0" fmla="*/ 100 w 202"/>
                  <a:gd name="T1" fmla="*/ 194 h 194"/>
                  <a:gd name="T2" fmla="*/ 7 w 202"/>
                  <a:gd name="T3" fmla="*/ 113 h 194"/>
                  <a:gd name="T4" fmla="*/ 87 w 202"/>
                  <a:gd name="T5" fmla="*/ 7 h 194"/>
                  <a:gd name="T6" fmla="*/ 89 w 202"/>
                  <a:gd name="T7" fmla="*/ 7 h 194"/>
                  <a:gd name="T8" fmla="*/ 195 w 202"/>
                  <a:gd name="T9" fmla="*/ 87 h 194"/>
                  <a:gd name="T10" fmla="*/ 115 w 202"/>
                  <a:gd name="T11" fmla="*/ 193 h 194"/>
                  <a:gd name="T12" fmla="*/ 113 w 202"/>
                  <a:gd name="T13" fmla="*/ 193 h 194"/>
                  <a:gd name="T14" fmla="*/ 100 w 202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4">
                    <a:moveTo>
                      <a:pt x="100" y="194"/>
                    </a:moveTo>
                    <a:cubicBezTo>
                      <a:pt x="54" y="194"/>
                      <a:pt x="14" y="160"/>
                      <a:pt x="7" y="113"/>
                    </a:cubicBezTo>
                    <a:cubicBezTo>
                      <a:pt x="0" y="62"/>
                      <a:pt x="36" y="14"/>
                      <a:pt x="87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141" y="0"/>
                      <a:pt x="188" y="36"/>
                      <a:pt x="195" y="87"/>
                    </a:cubicBezTo>
                    <a:cubicBezTo>
                      <a:pt x="202" y="138"/>
                      <a:pt x="166" y="186"/>
                      <a:pt x="115" y="193"/>
                    </a:cubicBezTo>
                    <a:cubicBezTo>
                      <a:pt x="113" y="193"/>
                      <a:pt x="113" y="193"/>
                      <a:pt x="113" y="193"/>
                    </a:cubicBezTo>
                    <a:cubicBezTo>
                      <a:pt x="109" y="194"/>
                      <a:pt x="104" y="194"/>
                      <a:pt x="100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307">
                <a:extLst>
                  <a:ext uri="{FF2B5EF4-FFF2-40B4-BE49-F238E27FC236}">
                    <a16:creationId xmlns:a16="http://schemas.microsoft.com/office/drawing/2014/main" id="{44B9FD34-BA09-4AF7-8581-BCA680DB3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2841"/>
                <a:ext cx="49" cy="47"/>
              </a:xfrm>
              <a:custGeom>
                <a:avLst/>
                <a:gdLst>
                  <a:gd name="T0" fmla="*/ 90 w 179"/>
                  <a:gd name="T1" fmla="*/ 169 h 169"/>
                  <a:gd name="T2" fmla="*/ 69 w 179"/>
                  <a:gd name="T3" fmla="*/ 166 h 169"/>
                  <a:gd name="T4" fmla="*/ 68 w 179"/>
                  <a:gd name="T5" fmla="*/ 166 h 169"/>
                  <a:gd name="T6" fmla="*/ 11 w 179"/>
                  <a:gd name="T7" fmla="*/ 68 h 169"/>
                  <a:gd name="T8" fmla="*/ 109 w 179"/>
                  <a:gd name="T9" fmla="*/ 11 h 169"/>
                  <a:gd name="T10" fmla="*/ 111 w 179"/>
                  <a:gd name="T11" fmla="*/ 12 h 169"/>
                  <a:gd name="T12" fmla="*/ 167 w 179"/>
                  <a:gd name="T13" fmla="*/ 110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83" y="169"/>
                      <a:pt x="76" y="168"/>
                      <a:pt x="69" y="166"/>
                    </a:cubicBezTo>
                    <a:cubicBezTo>
                      <a:pt x="68" y="166"/>
                      <a:pt x="68" y="166"/>
                      <a:pt x="68" y="166"/>
                    </a:cubicBezTo>
                    <a:cubicBezTo>
                      <a:pt x="25" y="154"/>
                      <a:pt x="0" y="110"/>
                      <a:pt x="11" y="68"/>
                    </a:cubicBezTo>
                    <a:cubicBezTo>
                      <a:pt x="22" y="25"/>
                      <a:pt x="66" y="0"/>
                      <a:pt x="109" y="11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54" y="23"/>
                      <a:pt x="179" y="67"/>
                      <a:pt x="167" y="110"/>
                    </a:cubicBezTo>
                    <a:cubicBezTo>
                      <a:pt x="158" y="145"/>
                      <a:pt x="125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308">
                <a:extLst>
                  <a:ext uri="{FF2B5EF4-FFF2-40B4-BE49-F238E27FC236}">
                    <a16:creationId xmlns:a16="http://schemas.microsoft.com/office/drawing/2014/main" id="{E26AF936-55E7-418B-871E-14154CC1F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843"/>
                <a:ext cx="32" cy="31"/>
              </a:xfrm>
              <a:custGeom>
                <a:avLst/>
                <a:gdLst>
                  <a:gd name="T0" fmla="*/ 58 w 117"/>
                  <a:gd name="T1" fmla="*/ 112 h 112"/>
                  <a:gd name="T2" fmla="*/ 4 w 117"/>
                  <a:gd name="T3" fmla="*/ 63 h 112"/>
                  <a:gd name="T4" fmla="*/ 52 w 117"/>
                  <a:gd name="T5" fmla="*/ 3 h 112"/>
                  <a:gd name="T6" fmla="*/ 54 w 117"/>
                  <a:gd name="T7" fmla="*/ 3 h 112"/>
                  <a:gd name="T8" fmla="*/ 114 w 117"/>
                  <a:gd name="T9" fmla="*/ 52 h 112"/>
                  <a:gd name="T10" fmla="*/ 65 w 117"/>
                  <a:gd name="T11" fmla="*/ 112 h 112"/>
                  <a:gd name="T12" fmla="*/ 64 w 117"/>
                  <a:gd name="T13" fmla="*/ 112 h 112"/>
                  <a:gd name="T14" fmla="*/ 58 w 117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2">
                    <a:moveTo>
                      <a:pt x="58" y="112"/>
                    </a:moveTo>
                    <a:cubicBezTo>
                      <a:pt x="30" y="112"/>
                      <a:pt x="7" y="92"/>
                      <a:pt x="4" y="63"/>
                    </a:cubicBezTo>
                    <a:cubicBezTo>
                      <a:pt x="0" y="33"/>
                      <a:pt x="22" y="6"/>
                      <a:pt x="52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84" y="0"/>
                      <a:pt x="111" y="21"/>
                      <a:pt x="114" y="52"/>
                    </a:cubicBezTo>
                    <a:cubicBezTo>
                      <a:pt x="117" y="82"/>
                      <a:pt x="95" y="109"/>
                      <a:pt x="65" y="112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2" y="112"/>
                      <a:pt x="60" y="112"/>
                      <a:pt x="58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309">
                <a:extLst>
                  <a:ext uri="{FF2B5EF4-FFF2-40B4-BE49-F238E27FC236}">
                    <a16:creationId xmlns:a16="http://schemas.microsoft.com/office/drawing/2014/main" id="{817BA9E1-D801-42CA-A1C6-B49D90220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2817"/>
                <a:ext cx="52" cy="51"/>
              </a:xfrm>
              <a:custGeom>
                <a:avLst/>
                <a:gdLst>
                  <a:gd name="T0" fmla="*/ 94 w 191"/>
                  <a:gd name="T1" fmla="*/ 184 h 184"/>
                  <a:gd name="T2" fmla="*/ 5 w 191"/>
                  <a:gd name="T3" fmla="*/ 104 h 184"/>
                  <a:gd name="T4" fmla="*/ 85 w 191"/>
                  <a:gd name="T5" fmla="*/ 6 h 184"/>
                  <a:gd name="T6" fmla="*/ 87 w 191"/>
                  <a:gd name="T7" fmla="*/ 5 h 184"/>
                  <a:gd name="T8" fmla="*/ 185 w 191"/>
                  <a:gd name="T9" fmla="*/ 85 h 184"/>
                  <a:gd name="T10" fmla="*/ 106 w 191"/>
                  <a:gd name="T11" fmla="*/ 183 h 184"/>
                  <a:gd name="T12" fmla="*/ 104 w 191"/>
                  <a:gd name="T13" fmla="*/ 184 h 184"/>
                  <a:gd name="T14" fmla="*/ 94 w 191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4">
                    <a:moveTo>
                      <a:pt x="94" y="184"/>
                    </a:moveTo>
                    <a:cubicBezTo>
                      <a:pt x="49" y="184"/>
                      <a:pt x="10" y="150"/>
                      <a:pt x="5" y="104"/>
                    </a:cubicBezTo>
                    <a:cubicBezTo>
                      <a:pt x="0" y="55"/>
                      <a:pt x="35" y="11"/>
                      <a:pt x="85" y="6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136" y="0"/>
                      <a:pt x="180" y="36"/>
                      <a:pt x="185" y="85"/>
                    </a:cubicBezTo>
                    <a:cubicBezTo>
                      <a:pt x="191" y="134"/>
                      <a:pt x="155" y="178"/>
                      <a:pt x="106" y="183"/>
                    </a:cubicBezTo>
                    <a:cubicBezTo>
                      <a:pt x="104" y="184"/>
                      <a:pt x="104" y="184"/>
                      <a:pt x="104" y="184"/>
                    </a:cubicBezTo>
                    <a:cubicBezTo>
                      <a:pt x="101" y="184"/>
                      <a:pt x="97" y="184"/>
                      <a:pt x="94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310">
                <a:extLst>
                  <a:ext uri="{FF2B5EF4-FFF2-40B4-BE49-F238E27FC236}">
                    <a16:creationId xmlns:a16="http://schemas.microsoft.com/office/drawing/2014/main" id="{8865C762-07E6-43BA-9F5B-E16940F6F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2795"/>
                <a:ext cx="64" cy="60"/>
              </a:xfrm>
              <a:custGeom>
                <a:avLst/>
                <a:gdLst>
                  <a:gd name="T0" fmla="*/ 117 w 231"/>
                  <a:gd name="T1" fmla="*/ 218 h 218"/>
                  <a:gd name="T2" fmla="*/ 90 w 231"/>
                  <a:gd name="T3" fmla="*/ 214 h 218"/>
                  <a:gd name="T4" fmla="*/ 87 w 231"/>
                  <a:gd name="T5" fmla="*/ 213 h 218"/>
                  <a:gd name="T6" fmla="*/ 15 w 231"/>
                  <a:gd name="T7" fmla="*/ 87 h 218"/>
                  <a:gd name="T8" fmla="*/ 141 w 231"/>
                  <a:gd name="T9" fmla="*/ 15 h 218"/>
                  <a:gd name="T10" fmla="*/ 143 w 231"/>
                  <a:gd name="T11" fmla="*/ 15 h 218"/>
                  <a:gd name="T12" fmla="*/ 216 w 231"/>
                  <a:gd name="T13" fmla="*/ 141 h 218"/>
                  <a:gd name="T14" fmla="*/ 117 w 231"/>
                  <a:gd name="T15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8">
                    <a:moveTo>
                      <a:pt x="117" y="218"/>
                    </a:moveTo>
                    <a:cubicBezTo>
                      <a:pt x="108" y="218"/>
                      <a:pt x="99" y="216"/>
                      <a:pt x="90" y="214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33" y="199"/>
                      <a:pt x="0" y="142"/>
                      <a:pt x="15" y="87"/>
                    </a:cubicBezTo>
                    <a:cubicBezTo>
                      <a:pt x="30" y="33"/>
                      <a:pt x="86" y="0"/>
                      <a:pt x="141" y="15"/>
                    </a:cubicBezTo>
                    <a:cubicBezTo>
                      <a:pt x="143" y="15"/>
                      <a:pt x="143" y="15"/>
                      <a:pt x="143" y="15"/>
                    </a:cubicBezTo>
                    <a:cubicBezTo>
                      <a:pt x="198" y="30"/>
                      <a:pt x="231" y="86"/>
                      <a:pt x="216" y="141"/>
                    </a:cubicBezTo>
                    <a:cubicBezTo>
                      <a:pt x="204" y="187"/>
                      <a:pt x="162" y="218"/>
                      <a:pt x="117" y="2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311">
                <a:extLst>
                  <a:ext uri="{FF2B5EF4-FFF2-40B4-BE49-F238E27FC236}">
                    <a16:creationId xmlns:a16="http://schemas.microsoft.com/office/drawing/2014/main" id="{E7F5C8E3-F1B2-4C03-AAB0-79F9BD68A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782"/>
                <a:ext cx="58" cy="54"/>
              </a:xfrm>
              <a:custGeom>
                <a:avLst/>
                <a:gdLst>
                  <a:gd name="T0" fmla="*/ 105 w 211"/>
                  <a:gd name="T1" fmla="*/ 197 h 197"/>
                  <a:gd name="T2" fmla="*/ 23 w 211"/>
                  <a:gd name="T3" fmla="*/ 147 h 197"/>
                  <a:gd name="T4" fmla="*/ 63 w 211"/>
                  <a:gd name="T5" fmla="*/ 24 h 197"/>
                  <a:gd name="T6" fmla="*/ 65 w 211"/>
                  <a:gd name="T7" fmla="*/ 23 h 197"/>
                  <a:gd name="T8" fmla="*/ 188 w 211"/>
                  <a:gd name="T9" fmla="*/ 62 h 197"/>
                  <a:gd name="T10" fmla="*/ 149 w 211"/>
                  <a:gd name="T11" fmla="*/ 186 h 197"/>
                  <a:gd name="T12" fmla="*/ 147 w 211"/>
                  <a:gd name="T13" fmla="*/ 187 h 197"/>
                  <a:gd name="T14" fmla="*/ 105 w 211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197">
                    <a:moveTo>
                      <a:pt x="105" y="197"/>
                    </a:moveTo>
                    <a:cubicBezTo>
                      <a:pt x="72" y="197"/>
                      <a:pt x="39" y="179"/>
                      <a:pt x="23" y="147"/>
                    </a:cubicBezTo>
                    <a:cubicBezTo>
                      <a:pt x="0" y="102"/>
                      <a:pt x="18" y="47"/>
                      <a:pt x="63" y="24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110" y="0"/>
                      <a:pt x="165" y="17"/>
                      <a:pt x="188" y="62"/>
                    </a:cubicBezTo>
                    <a:cubicBezTo>
                      <a:pt x="211" y="107"/>
                      <a:pt x="194" y="163"/>
                      <a:pt x="149" y="186"/>
                    </a:cubicBezTo>
                    <a:cubicBezTo>
                      <a:pt x="147" y="187"/>
                      <a:pt x="147" y="187"/>
                      <a:pt x="147" y="187"/>
                    </a:cubicBezTo>
                    <a:cubicBezTo>
                      <a:pt x="133" y="194"/>
                      <a:pt x="119" y="197"/>
                      <a:pt x="105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312">
                <a:extLst>
                  <a:ext uri="{FF2B5EF4-FFF2-40B4-BE49-F238E27FC236}">
                    <a16:creationId xmlns:a16="http://schemas.microsoft.com/office/drawing/2014/main" id="{DDBB50E1-DF52-490F-87AC-52B133C6D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2761"/>
                <a:ext cx="53" cy="50"/>
              </a:xfrm>
              <a:custGeom>
                <a:avLst/>
                <a:gdLst>
                  <a:gd name="T0" fmla="*/ 97 w 191"/>
                  <a:gd name="T1" fmla="*/ 181 h 181"/>
                  <a:gd name="T2" fmla="*/ 74 w 191"/>
                  <a:gd name="T3" fmla="*/ 178 h 181"/>
                  <a:gd name="T4" fmla="*/ 73 w 191"/>
                  <a:gd name="T5" fmla="*/ 177 h 181"/>
                  <a:gd name="T6" fmla="*/ 12 w 191"/>
                  <a:gd name="T7" fmla="*/ 73 h 181"/>
                  <a:gd name="T8" fmla="*/ 117 w 191"/>
                  <a:gd name="T9" fmla="*/ 13 h 181"/>
                  <a:gd name="T10" fmla="*/ 118 w 191"/>
                  <a:gd name="T11" fmla="*/ 13 h 181"/>
                  <a:gd name="T12" fmla="*/ 179 w 191"/>
                  <a:gd name="T13" fmla="*/ 117 h 181"/>
                  <a:gd name="T14" fmla="*/ 97 w 191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1">
                    <a:moveTo>
                      <a:pt x="97" y="181"/>
                    </a:moveTo>
                    <a:cubicBezTo>
                      <a:pt x="89" y="181"/>
                      <a:pt x="82" y="180"/>
                      <a:pt x="74" y="178"/>
                    </a:cubicBezTo>
                    <a:cubicBezTo>
                      <a:pt x="73" y="177"/>
                      <a:pt x="73" y="177"/>
                      <a:pt x="73" y="177"/>
                    </a:cubicBezTo>
                    <a:cubicBezTo>
                      <a:pt x="27" y="165"/>
                      <a:pt x="0" y="118"/>
                      <a:pt x="12" y="73"/>
                    </a:cubicBezTo>
                    <a:cubicBezTo>
                      <a:pt x="24" y="27"/>
                      <a:pt x="71" y="0"/>
                      <a:pt x="117" y="13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64" y="25"/>
                      <a:pt x="191" y="72"/>
                      <a:pt x="179" y="117"/>
                    </a:cubicBezTo>
                    <a:cubicBezTo>
                      <a:pt x="169" y="155"/>
                      <a:pt x="134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313">
                <a:extLst>
                  <a:ext uri="{FF2B5EF4-FFF2-40B4-BE49-F238E27FC236}">
                    <a16:creationId xmlns:a16="http://schemas.microsoft.com/office/drawing/2014/main" id="{2E089F0D-C744-4B4E-A2D2-7DA7F16C9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2721"/>
                <a:ext cx="40" cy="37"/>
              </a:xfrm>
              <a:custGeom>
                <a:avLst/>
                <a:gdLst>
                  <a:gd name="T0" fmla="*/ 71 w 143"/>
                  <a:gd name="T1" fmla="*/ 134 h 134"/>
                  <a:gd name="T2" fmla="*/ 16 w 143"/>
                  <a:gd name="T3" fmla="*/ 100 h 134"/>
                  <a:gd name="T4" fmla="*/ 43 w 143"/>
                  <a:gd name="T5" fmla="*/ 16 h 134"/>
                  <a:gd name="T6" fmla="*/ 44 w 143"/>
                  <a:gd name="T7" fmla="*/ 16 h 134"/>
                  <a:gd name="T8" fmla="*/ 128 w 143"/>
                  <a:gd name="T9" fmla="*/ 42 h 134"/>
                  <a:gd name="T10" fmla="*/ 101 w 143"/>
                  <a:gd name="T11" fmla="*/ 126 h 134"/>
                  <a:gd name="T12" fmla="*/ 100 w 143"/>
                  <a:gd name="T13" fmla="*/ 127 h 134"/>
                  <a:gd name="T14" fmla="*/ 71 w 143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4">
                    <a:moveTo>
                      <a:pt x="71" y="134"/>
                    </a:moveTo>
                    <a:cubicBezTo>
                      <a:pt x="49" y="134"/>
                      <a:pt x="27" y="122"/>
                      <a:pt x="16" y="100"/>
                    </a:cubicBezTo>
                    <a:cubicBezTo>
                      <a:pt x="0" y="70"/>
                      <a:pt x="12" y="32"/>
                      <a:pt x="43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74" y="0"/>
                      <a:pt x="112" y="12"/>
                      <a:pt x="128" y="42"/>
                    </a:cubicBezTo>
                    <a:cubicBezTo>
                      <a:pt x="143" y="73"/>
                      <a:pt x="131" y="110"/>
                      <a:pt x="101" y="126"/>
                    </a:cubicBezTo>
                    <a:cubicBezTo>
                      <a:pt x="100" y="127"/>
                      <a:pt x="100" y="127"/>
                      <a:pt x="100" y="127"/>
                    </a:cubicBezTo>
                    <a:cubicBezTo>
                      <a:pt x="91" y="132"/>
                      <a:pt x="8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314">
                <a:extLst>
                  <a:ext uri="{FF2B5EF4-FFF2-40B4-BE49-F238E27FC236}">
                    <a16:creationId xmlns:a16="http://schemas.microsoft.com/office/drawing/2014/main" id="{DEDA349A-8F28-42ED-A3FB-54C340B72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691"/>
                <a:ext cx="48" cy="45"/>
              </a:xfrm>
              <a:custGeom>
                <a:avLst/>
                <a:gdLst>
                  <a:gd name="T0" fmla="*/ 88 w 174"/>
                  <a:gd name="T1" fmla="*/ 163 h 163"/>
                  <a:gd name="T2" fmla="*/ 43 w 174"/>
                  <a:gd name="T3" fmla="*/ 149 h 163"/>
                  <a:gd name="T4" fmla="*/ 42 w 174"/>
                  <a:gd name="T5" fmla="*/ 147 h 163"/>
                  <a:gd name="T6" fmla="*/ 25 w 174"/>
                  <a:gd name="T7" fmla="*/ 41 h 163"/>
                  <a:gd name="T8" fmla="*/ 131 w 174"/>
                  <a:gd name="T9" fmla="*/ 25 h 163"/>
                  <a:gd name="T10" fmla="*/ 133 w 174"/>
                  <a:gd name="T11" fmla="*/ 26 h 163"/>
                  <a:gd name="T12" fmla="*/ 149 w 174"/>
                  <a:gd name="T13" fmla="*/ 132 h 163"/>
                  <a:gd name="T14" fmla="*/ 88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8" y="163"/>
                    </a:moveTo>
                    <a:cubicBezTo>
                      <a:pt x="72" y="163"/>
                      <a:pt x="57" y="158"/>
                      <a:pt x="43" y="149"/>
                    </a:cubicBezTo>
                    <a:cubicBezTo>
                      <a:pt x="42" y="147"/>
                      <a:pt x="42" y="147"/>
                      <a:pt x="42" y="147"/>
                    </a:cubicBezTo>
                    <a:cubicBezTo>
                      <a:pt x="8" y="123"/>
                      <a:pt x="0" y="75"/>
                      <a:pt x="25" y="41"/>
                    </a:cubicBezTo>
                    <a:cubicBezTo>
                      <a:pt x="50" y="7"/>
                      <a:pt x="97" y="0"/>
                      <a:pt x="131" y="25"/>
                    </a:cubicBezTo>
                    <a:cubicBezTo>
                      <a:pt x="133" y="26"/>
                      <a:pt x="133" y="26"/>
                      <a:pt x="133" y="26"/>
                    </a:cubicBezTo>
                    <a:cubicBezTo>
                      <a:pt x="167" y="51"/>
                      <a:pt x="174" y="98"/>
                      <a:pt x="149" y="132"/>
                    </a:cubicBezTo>
                    <a:cubicBezTo>
                      <a:pt x="134" y="152"/>
                      <a:pt x="111" y="163"/>
                      <a:pt x="88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315">
                <a:extLst>
                  <a:ext uri="{FF2B5EF4-FFF2-40B4-BE49-F238E27FC236}">
                    <a16:creationId xmlns:a16="http://schemas.microsoft.com/office/drawing/2014/main" id="{CE3F20D5-AAD4-421B-AE99-836132FEB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643"/>
                <a:ext cx="58" cy="53"/>
              </a:xfrm>
              <a:custGeom>
                <a:avLst/>
                <a:gdLst>
                  <a:gd name="T0" fmla="*/ 103 w 208"/>
                  <a:gd name="T1" fmla="*/ 193 h 193"/>
                  <a:gd name="T2" fmla="*/ 23 w 208"/>
                  <a:gd name="T3" fmla="*/ 145 h 193"/>
                  <a:gd name="T4" fmla="*/ 62 w 208"/>
                  <a:gd name="T5" fmla="*/ 23 h 193"/>
                  <a:gd name="T6" fmla="*/ 64 w 208"/>
                  <a:gd name="T7" fmla="*/ 23 h 193"/>
                  <a:gd name="T8" fmla="*/ 185 w 208"/>
                  <a:gd name="T9" fmla="*/ 61 h 193"/>
                  <a:gd name="T10" fmla="*/ 146 w 208"/>
                  <a:gd name="T11" fmla="*/ 182 h 193"/>
                  <a:gd name="T12" fmla="*/ 144 w 208"/>
                  <a:gd name="T13" fmla="*/ 183 h 193"/>
                  <a:gd name="T14" fmla="*/ 103 w 208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3">
                    <a:moveTo>
                      <a:pt x="103" y="193"/>
                    </a:moveTo>
                    <a:cubicBezTo>
                      <a:pt x="71" y="193"/>
                      <a:pt x="39" y="176"/>
                      <a:pt x="23" y="145"/>
                    </a:cubicBezTo>
                    <a:cubicBezTo>
                      <a:pt x="0" y="101"/>
                      <a:pt x="18" y="46"/>
                      <a:pt x="62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108" y="0"/>
                      <a:pt x="162" y="17"/>
                      <a:pt x="185" y="61"/>
                    </a:cubicBezTo>
                    <a:cubicBezTo>
                      <a:pt x="208" y="105"/>
                      <a:pt x="190" y="160"/>
                      <a:pt x="146" y="182"/>
                    </a:cubicBezTo>
                    <a:cubicBezTo>
                      <a:pt x="144" y="183"/>
                      <a:pt x="144" y="183"/>
                      <a:pt x="144" y="183"/>
                    </a:cubicBezTo>
                    <a:cubicBezTo>
                      <a:pt x="131" y="190"/>
                      <a:pt x="117" y="193"/>
                      <a:pt x="103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316">
                <a:extLst>
                  <a:ext uri="{FF2B5EF4-FFF2-40B4-BE49-F238E27FC236}">
                    <a16:creationId xmlns:a16="http://schemas.microsoft.com/office/drawing/2014/main" id="{850ECF44-2463-42C5-9653-62F776AEB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605"/>
                <a:ext cx="41" cy="38"/>
              </a:xfrm>
              <a:custGeom>
                <a:avLst/>
                <a:gdLst>
                  <a:gd name="T0" fmla="*/ 74 w 148"/>
                  <a:gd name="T1" fmla="*/ 139 h 139"/>
                  <a:gd name="T2" fmla="*/ 36 w 148"/>
                  <a:gd name="T3" fmla="*/ 127 h 139"/>
                  <a:gd name="T4" fmla="*/ 35 w 148"/>
                  <a:gd name="T5" fmla="*/ 126 h 139"/>
                  <a:gd name="T6" fmla="*/ 21 w 148"/>
                  <a:gd name="T7" fmla="*/ 35 h 139"/>
                  <a:gd name="T8" fmla="*/ 111 w 148"/>
                  <a:gd name="T9" fmla="*/ 21 h 139"/>
                  <a:gd name="T10" fmla="*/ 112 w 148"/>
                  <a:gd name="T11" fmla="*/ 22 h 139"/>
                  <a:gd name="T12" fmla="*/ 126 w 148"/>
                  <a:gd name="T13" fmla="*/ 113 h 139"/>
                  <a:gd name="T14" fmla="*/ 74 w 148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39">
                    <a:moveTo>
                      <a:pt x="74" y="139"/>
                    </a:moveTo>
                    <a:cubicBezTo>
                      <a:pt x="61" y="139"/>
                      <a:pt x="47" y="135"/>
                      <a:pt x="36" y="127"/>
                    </a:cubicBezTo>
                    <a:cubicBezTo>
                      <a:pt x="35" y="126"/>
                      <a:pt x="35" y="126"/>
                      <a:pt x="35" y="126"/>
                    </a:cubicBezTo>
                    <a:cubicBezTo>
                      <a:pt x="6" y="105"/>
                      <a:pt x="0" y="64"/>
                      <a:pt x="21" y="35"/>
                    </a:cubicBezTo>
                    <a:cubicBezTo>
                      <a:pt x="42" y="7"/>
                      <a:pt x="82" y="0"/>
                      <a:pt x="111" y="21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41" y="43"/>
                      <a:pt x="148" y="84"/>
                      <a:pt x="126" y="113"/>
                    </a:cubicBezTo>
                    <a:cubicBezTo>
                      <a:pt x="114" y="130"/>
                      <a:pt x="94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317">
                <a:extLst>
                  <a:ext uri="{FF2B5EF4-FFF2-40B4-BE49-F238E27FC236}">
                    <a16:creationId xmlns:a16="http://schemas.microsoft.com/office/drawing/2014/main" id="{1E46B952-0801-48BC-A4D5-0376930CE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2542"/>
                <a:ext cx="51" cy="48"/>
              </a:xfrm>
              <a:custGeom>
                <a:avLst/>
                <a:gdLst>
                  <a:gd name="T0" fmla="*/ 91 w 183"/>
                  <a:gd name="T1" fmla="*/ 174 h 174"/>
                  <a:gd name="T2" fmla="*/ 37 w 183"/>
                  <a:gd name="T3" fmla="*/ 154 h 174"/>
                  <a:gd name="T4" fmla="*/ 30 w 183"/>
                  <a:gd name="T5" fmla="*/ 38 h 174"/>
                  <a:gd name="T6" fmla="*/ 31 w 183"/>
                  <a:gd name="T7" fmla="*/ 37 h 174"/>
                  <a:gd name="T8" fmla="*/ 146 w 183"/>
                  <a:gd name="T9" fmla="*/ 30 h 174"/>
                  <a:gd name="T10" fmla="*/ 153 w 183"/>
                  <a:gd name="T11" fmla="*/ 145 h 174"/>
                  <a:gd name="T12" fmla="*/ 152 w 183"/>
                  <a:gd name="T13" fmla="*/ 147 h 174"/>
                  <a:gd name="T14" fmla="*/ 91 w 183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4">
                    <a:moveTo>
                      <a:pt x="91" y="174"/>
                    </a:moveTo>
                    <a:cubicBezTo>
                      <a:pt x="71" y="174"/>
                      <a:pt x="52" y="167"/>
                      <a:pt x="37" y="154"/>
                    </a:cubicBezTo>
                    <a:cubicBezTo>
                      <a:pt x="3" y="124"/>
                      <a:pt x="0" y="72"/>
                      <a:pt x="30" y="3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61" y="3"/>
                      <a:pt x="112" y="0"/>
                      <a:pt x="146" y="30"/>
                    </a:cubicBezTo>
                    <a:cubicBezTo>
                      <a:pt x="180" y="60"/>
                      <a:pt x="183" y="112"/>
                      <a:pt x="153" y="145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36" y="165"/>
                      <a:pt x="113" y="174"/>
                      <a:pt x="91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318">
                <a:extLst>
                  <a:ext uri="{FF2B5EF4-FFF2-40B4-BE49-F238E27FC236}">
                    <a16:creationId xmlns:a16="http://schemas.microsoft.com/office/drawing/2014/main" id="{2A8C8CF2-03AB-462A-A83A-3C3A934B7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2511"/>
                <a:ext cx="40" cy="38"/>
              </a:xfrm>
              <a:custGeom>
                <a:avLst/>
                <a:gdLst>
                  <a:gd name="T0" fmla="*/ 74 w 147"/>
                  <a:gd name="T1" fmla="*/ 138 h 138"/>
                  <a:gd name="T2" fmla="*/ 20 w 147"/>
                  <a:gd name="T3" fmla="*/ 108 h 138"/>
                  <a:gd name="T4" fmla="*/ 19 w 147"/>
                  <a:gd name="T5" fmla="*/ 107 h 138"/>
                  <a:gd name="T6" fmla="*/ 39 w 147"/>
                  <a:gd name="T7" fmla="*/ 19 h 138"/>
                  <a:gd name="T8" fmla="*/ 127 w 147"/>
                  <a:gd name="T9" fmla="*/ 38 h 138"/>
                  <a:gd name="T10" fmla="*/ 128 w 147"/>
                  <a:gd name="T11" fmla="*/ 39 h 138"/>
                  <a:gd name="T12" fmla="*/ 108 w 147"/>
                  <a:gd name="T13" fmla="*/ 128 h 138"/>
                  <a:gd name="T14" fmla="*/ 74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4" y="138"/>
                    </a:moveTo>
                    <a:cubicBezTo>
                      <a:pt x="53" y="138"/>
                      <a:pt x="32" y="127"/>
                      <a:pt x="20" y="108"/>
                    </a:cubicBezTo>
                    <a:cubicBezTo>
                      <a:pt x="19" y="107"/>
                      <a:pt x="19" y="107"/>
                      <a:pt x="19" y="107"/>
                    </a:cubicBezTo>
                    <a:cubicBezTo>
                      <a:pt x="0" y="77"/>
                      <a:pt x="9" y="38"/>
                      <a:pt x="39" y="19"/>
                    </a:cubicBezTo>
                    <a:cubicBezTo>
                      <a:pt x="68" y="0"/>
                      <a:pt x="108" y="9"/>
                      <a:pt x="127" y="38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47" y="69"/>
                      <a:pt x="138" y="109"/>
                      <a:pt x="108" y="128"/>
                    </a:cubicBezTo>
                    <a:cubicBezTo>
                      <a:pt x="98" y="134"/>
                      <a:pt x="86" y="138"/>
                      <a:pt x="74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319">
                <a:extLst>
                  <a:ext uri="{FF2B5EF4-FFF2-40B4-BE49-F238E27FC236}">
                    <a16:creationId xmlns:a16="http://schemas.microsoft.com/office/drawing/2014/main" id="{3177EA87-9691-4AF1-B3BC-0450DE020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432"/>
                <a:ext cx="44" cy="42"/>
              </a:xfrm>
              <a:custGeom>
                <a:avLst/>
                <a:gdLst>
                  <a:gd name="T0" fmla="*/ 80 w 160"/>
                  <a:gd name="T1" fmla="*/ 152 h 152"/>
                  <a:gd name="T2" fmla="*/ 33 w 160"/>
                  <a:gd name="T3" fmla="*/ 134 h 152"/>
                  <a:gd name="T4" fmla="*/ 26 w 160"/>
                  <a:gd name="T5" fmla="*/ 34 h 152"/>
                  <a:gd name="T6" fmla="*/ 28 w 160"/>
                  <a:gd name="T7" fmla="*/ 32 h 152"/>
                  <a:gd name="T8" fmla="*/ 128 w 160"/>
                  <a:gd name="T9" fmla="*/ 26 h 152"/>
                  <a:gd name="T10" fmla="*/ 134 w 160"/>
                  <a:gd name="T11" fmla="*/ 127 h 152"/>
                  <a:gd name="T12" fmla="*/ 133 w 160"/>
                  <a:gd name="T13" fmla="*/ 128 h 152"/>
                  <a:gd name="T14" fmla="*/ 80 w 160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2">
                    <a:moveTo>
                      <a:pt x="80" y="152"/>
                    </a:moveTo>
                    <a:cubicBezTo>
                      <a:pt x="63" y="152"/>
                      <a:pt x="46" y="146"/>
                      <a:pt x="33" y="134"/>
                    </a:cubicBezTo>
                    <a:cubicBezTo>
                      <a:pt x="3" y="108"/>
                      <a:pt x="0" y="63"/>
                      <a:pt x="26" y="34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53" y="3"/>
                      <a:pt x="99" y="0"/>
                      <a:pt x="128" y="26"/>
                    </a:cubicBezTo>
                    <a:cubicBezTo>
                      <a:pt x="158" y="52"/>
                      <a:pt x="160" y="97"/>
                      <a:pt x="134" y="127"/>
                    </a:cubicBezTo>
                    <a:cubicBezTo>
                      <a:pt x="133" y="128"/>
                      <a:pt x="133" y="128"/>
                      <a:pt x="133" y="128"/>
                    </a:cubicBezTo>
                    <a:cubicBezTo>
                      <a:pt x="119" y="144"/>
                      <a:pt x="100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320">
                <a:extLst>
                  <a:ext uri="{FF2B5EF4-FFF2-40B4-BE49-F238E27FC236}">
                    <a16:creationId xmlns:a16="http://schemas.microsoft.com/office/drawing/2014/main" id="{945EC2A1-129F-4190-8CF3-9676FC044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2373"/>
                <a:ext cx="60" cy="56"/>
              </a:xfrm>
              <a:custGeom>
                <a:avLst/>
                <a:gdLst>
                  <a:gd name="T0" fmla="*/ 109 w 217"/>
                  <a:gd name="T1" fmla="*/ 204 h 204"/>
                  <a:gd name="T2" fmla="*/ 29 w 217"/>
                  <a:gd name="T3" fmla="*/ 160 h 204"/>
                  <a:gd name="T4" fmla="*/ 28 w 217"/>
                  <a:gd name="T5" fmla="*/ 158 h 204"/>
                  <a:gd name="T6" fmla="*/ 57 w 217"/>
                  <a:gd name="T7" fmla="*/ 28 h 204"/>
                  <a:gd name="T8" fmla="*/ 187 w 217"/>
                  <a:gd name="T9" fmla="*/ 56 h 204"/>
                  <a:gd name="T10" fmla="*/ 188 w 217"/>
                  <a:gd name="T11" fmla="*/ 58 h 204"/>
                  <a:gd name="T12" fmla="*/ 160 w 217"/>
                  <a:gd name="T13" fmla="*/ 189 h 204"/>
                  <a:gd name="T14" fmla="*/ 109 w 217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4">
                    <a:moveTo>
                      <a:pt x="109" y="204"/>
                    </a:moveTo>
                    <a:cubicBezTo>
                      <a:pt x="78" y="204"/>
                      <a:pt x="47" y="189"/>
                      <a:pt x="29" y="160"/>
                    </a:cubicBezTo>
                    <a:cubicBezTo>
                      <a:pt x="28" y="158"/>
                      <a:pt x="28" y="158"/>
                      <a:pt x="28" y="158"/>
                    </a:cubicBezTo>
                    <a:cubicBezTo>
                      <a:pt x="0" y="115"/>
                      <a:pt x="13" y="56"/>
                      <a:pt x="57" y="28"/>
                    </a:cubicBezTo>
                    <a:cubicBezTo>
                      <a:pt x="100" y="0"/>
                      <a:pt x="159" y="13"/>
                      <a:pt x="187" y="56"/>
                    </a:cubicBezTo>
                    <a:cubicBezTo>
                      <a:pt x="188" y="58"/>
                      <a:pt x="188" y="58"/>
                      <a:pt x="188" y="58"/>
                    </a:cubicBezTo>
                    <a:cubicBezTo>
                      <a:pt x="217" y="102"/>
                      <a:pt x="204" y="161"/>
                      <a:pt x="160" y="189"/>
                    </a:cubicBezTo>
                    <a:cubicBezTo>
                      <a:pt x="144" y="199"/>
                      <a:pt x="126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321">
                <a:extLst>
                  <a:ext uri="{FF2B5EF4-FFF2-40B4-BE49-F238E27FC236}">
                    <a16:creationId xmlns:a16="http://schemas.microsoft.com/office/drawing/2014/main" id="{F482D6D3-32B6-4DEA-9A8B-D8EFAD2FA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311"/>
                <a:ext cx="45" cy="42"/>
              </a:xfrm>
              <a:custGeom>
                <a:avLst/>
                <a:gdLst>
                  <a:gd name="T0" fmla="*/ 81 w 161"/>
                  <a:gd name="T1" fmla="*/ 153 h 153"/>
                  <a:gd name="T2" fmla="*/ 56 w 161"/>
                  <a:gd name="T3" fmla="*/ 149 h 153"/>
                  <a:gd name="T4" fmla="*/ 14 w 161"/>
                  <a:gd name="T5" fmla="*/ 57 h 153"/>
                  <a:gd name="T6" fmla="*/ 14 w 161"/>
                  <a:gd name="T7" fmla="*/ 56 h 153"/>
                  <a:gd name="T8" fmla="*/ 106 w 161"/>
                  <a:gd name="T9" fmla="*/ 14 h 153"/>
                  <a:gd name="T10" fmla="*/ 148 w 161"/>
                  <a:gd name="T11" fmla="*/ 105 h 153"/>
                  <a:gd name="T12" fmla="*/ 147 w 161"/>
                  <a:gd name="T13" fmla="*/ 10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72" y="153"/>
                      <a:pt x="64" y="152"/>
                      <a:pt x="56" y="149"/>
                    </a:cubicBezTo>
                    <a:cubicBezTo>
                      <a:pt x="19" y="135"/>
                      <a:pt x="0" y="94"/>
                      <a:pt x="14" y="57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28" y="19"/>
                      <a:pt x="69" y="0"/>
                      <a:pt x="106" y="14"/>
                    </a:cubicBezTo>
                    <a:cubicBezTo>
                      <a:pt x="143" y="27"/>
                      <a:pt x="161" y="68"/>
                      <a:pt x="148" y="105"/>
                    </a:cubicBezTo>
                    <a:cubicBezTo>
                      <a:pt x="147" y="106"/>
                      <a:pt x="147" y="106"/>
                      <a:pt x="147" y="106"/>
                    </a:cubicBezTo>
                    <a:cubicBezTo>
                      <a:pt x="137" y="135"/>
                      <a:pt x="110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322">
                <a:extLst>
                  <a:ext uri="{FF2B5EF4-FFF2-40B4-BE49-F238E27FC236}">
                    <a16:creationId xmlns:a16="http://schemas.microsoft.com/office/drawing/2014/main" id="{E2E16527-FE31-4527-A0FB-FFCBBB086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247"/>
                <a:ext cx="55" cy="52"/>
              </a:xfrm>
              <a:custGeom>
                <a:avLst/>
                <a:gdLst>
                  <a:gd name="T0" fmla="*/ 100 w 199"/>
                  <a:gd name="T1" fmla="*/ 187 h 187"/>
                  <a:gd name="T2" fmla="*/ 27 w 199"/>
                  <a:gd name="T3" fmla="*/ 147 h 187"/>
                  <a:gd name="T4" fmla="*/ 26 w 199"/>
                  <a:gd name="T5" fmla="*/ 145 h 187"/>
                  <a:gd name="T6" fmla="*/ 52 w 199"/>
                  <a:gd name="T7" fmla="*/ 25 h 187"/>
                  <a:gd name="T8" fmla="*/ 173 w 199"/>
                  <a:gd name="T9" fmla="*/ 52 h 187"/>
                  <a:gd name="T10" fmla="*/ 174 w 199"/>
                  <a:gd name="T11" fmla="*/ 54 h 187"/>
                  <a:gd name="T12" fmla="*/ 147 w 199"/>
                  <a:gd name="T13" fmla="*/ 174 h 187"/>
                  <a:gd name="T14" fmla="*/ 100 w 199"/>
                  <a:gd name="T15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9" h="187">
                    <a:moveTo>
                      <a:pt x="100" y="187"/>
                    </a:moveTo>
                    <a:cubicBezTo>
                      <a:pt x="72" y="187"/>
                      <a:pt x="44" y="173"/>
                      <a:pt x="27" y="147"/>
                    </a:cubicBezTo>
                    <a:cubicBezTo>
                      <a:pt x="26" y="145"/>
                      <a:pt x="26" y="145"/>
                      <a:pt x="26" y="145"/>
                    </a:cubicBezTo>
                    <a:cubicBezTo>
                      <a:pt x="0" y="105"/>
                      <a:pt x="12" y="51"/>
                      <a:pt x="52" y="25"/>
                    </a:cubicBezTo>
                    <a:cubicBezTo>
                      <a:pt x="93" y="0"/>
                      <a:pt x="147" y="12"/>
                      <a:pt x="173" y="52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99" y="94"/>
                      <a:pt x="188" y="148"/>
                      <a:pt x="147" y="174"/>
                    </a:cubicBezTo>
                    <a:cubicBezTo>
                      <a:pt x="133" y="183"/>
                      <a:pt x="116" y="187"/>
                      <a:pt x="100" y="1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323">
                <a:extLst>
                  <a:ext uri="{FF2B5EF4-FFF2-40B4-BE49-F238E27FC236}">
                    <a16:creationId xmlns:a16="http://schemas.microsoft.com/office/drawing/2014/main" id="{99E57A4E-4B1B-44A8-A8EF-B1E0B0A79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172"/>
                <a:ext cx="38" cy="36"/>
              </a:xfrm>
              <a:custGeom>
                <a:avLst/>
                <a:gdLst>
                  <a:gd name="T0" fmla="*/ 69 w 139"/>
                  <a:gd name="T1" fmla="*/ 132 h 132"/>
                  <a:gd name="T2" fmla="*/ 48 w 139"/>
                  <a:gd name="T3" fmla="*/ 128 h 132"/>
                  <a:gd name="T4" fmla="*/ 12 w 139"/>
                  <a:gd name="T5" fmla="*/ 49 h 132"/>
                  <a:gd name="T6" fmla="*/ 12 w 139"/>
                  <a:gd name="T7" fmla="*/ 48 h 132"/>
                  <a:gd name="T8" fmla="*/ 91 w 139"/>
                  <a:gd name="T9" fmla="*/ 12 h 132"/>
                  <a:gd name="T10" fmla="*/ 127 w 139"/>
                  <a:gd name="T11" fmla="*/ 90 h 132"/>
                  <a:gd name="T12" fmla="*/ 127 w 139"/>
                  <a:gd name="T13" fmla="*/ 92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62" y="132"/>
                      <a:pt x="55" y="130"/>
                      <a:pt x="48" y="128"/>
                    </a:cubicBezTo>
                    <a:cubicBezTo>
                      <a:pt x="16" y="116"/>
                      <a:pt x="0" y="81"/>
                      <a:pt x="12" y="49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24" y="16"/>
                      <a:pt x="59" y="0"/>
                      <a:pt x="91" y="12"/>
                    </a:cubicBezTo>
                    <a:cubicBezTo>
                      <a:pt x="123" y="23"/>
                      <a:pt x="139" y="59"/>
                      <a:pt x="127" y="90"/>
                    </a:cubicBezTo>
                    <a:cubicBezTo>
                      <a:pt x="127" y="92"/>
                      <a:pt x="127" y="92"/>
                      <a:pt x="127" y="92"/>
                    </a:cubicBezTo>
                    <a:cubicBezTo>
                      <a:pt x="118" y="116"/>
                      <a:pt x="94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324">
                <a:extLst>
                  <a:ext uri="{FF2B5EF4-FFF2-40B4-BE49-F238E27FC236}">
                    <a16:creationId xmlns:a16="http://schemas.microsoft.com/office/drawing/2014/main" id="{16283E26-EB60-48D4-AC78-4C8B59185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2118"/>
                <a:ext cx="32" cy="31"/>
              </a:xfrm>
              <a:custGeom>
                <a:avLst/>
                <a:gdLst>
                  <a:gd name="T0" fmla="*/ 59 w 117"/>
                  <a:gd name="T1" fmla="*/ 113 h 113"/>
                  <a:gd name="T2" fmla="*/ 6 w 117"/>
                  <a:gd name="T3" fmla="*/ 70 h 113"/>
                  <a:gd name="T4" fmla="*/ 6 w 117"/>
                  <a:gd name="T5" fmla="*/ 69 h 113"/>
                  <a:gd name="T6" fmla="*/ 48 w 117"/>
                  <a:gd name="T7" fmla="*/ 6 h 113"/>
                  <a:gd name="T8" fmla="*/ 111 w 117"/>
                  <a:gd name="T9" fmla="*/ 48 h 113"/>
                  <a:gd name="T10" fmla="*/ 111 w 117"/>
                  <a:gd name="T11" fmla="*/ 49 h 113"/>
                  <a:gd name="T12" fmla="*/ 69 w 117"/>
                  <a:gd name="T13" fmla="*/ 112 h 113"/>
                  <a:gd name="T14" fmla="*/ 59 w 117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3">
                    <a:moveTo>
                      <a:pt x="59" y="113"/>
                    </a:moveTo>
                    <a:cubicBezTo>
                      <a:pt x="34" y="113"/>
                      <a:pt x="11" y="96"/>
                      <a:pt x="6" y="70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0" y="40"/>
                      <a:pt x="19" y="12"/>
                      <a:pt x="48" y="6"/>
                    </a:cubicBezTo>
                    <a:cubicBezTo>
                      <a:pt x="77" y="0"/>
                      <a:pt x="105" y="19"/>
                      <a:pt x="111" y="48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17" y="78"/>
                      <a:pt x="99" y="106"/>
                      <a:pt x="69" y="112"/>
                    </a:cubicBezTo>
                    <a:cubicBezTo>
                      <a:pt x="66" y="113"/>
                      <a:pt x="62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325">
                <a:extLst>
                  <a:ext uri="{FF2B5EF4-FFF2-40B4-BE49-F238E27FC236}">
                    <a16:creationId xmlns:a16="http://schemas.microsoft.com/office/drawing/2014/main" id="{5FDEBF9F-9A0E-434C-BD3E-E15C63D1C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018"/>
                <a:ext cx="60" cy="57"/>
              </a:xfrm>
              <a:custGeom>
                <a:avLst/>
                <a:gdLst>
                  <a:gd name="T0" fmla="*/ 108 w 217"/>
                  <a:gd name="T1" fmla="*/ 206 h 206"/>
                  <a:gd name="T2" fmla="*/ 75 w 217"/>
                  <a:gd name="T3" fmla="*/ 200 h 206"/>
                  <a:gd name="T4" fmla="*/ 18 w 217"/>
                  <a:gd name="T5" fmla="*/ 77 h 206"/>
                  <a:gd name="T6" fmla="*/ 19 w 217"/>
                  <a:gd name="T7" fmla="*/ 75 h 206"/>
                  <a:gd name="T8" fmla="*/ 142 w 217"/>
                  <a:gd name="T9" fmla="*/ 18 h 206"/>
                  <a:gd name="T10" fmla="*/ 198 w 217"/>
                  <a:gd name="T11" fmla="*/ 141 h 206"/>
                  <a:gd name="T12" fmla="*/ 198 w 217"/>
                  <a:gd name="T13" fmla="*/ 144 h 206"/>
                  <a:gd name="T14" fmla="*/ 108 w 217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6">
                    <a:moveTo>
                      <a:pt x="108" y="206"/>
                    </a:moveTo>
                    <a:cubicBezTo>
                      <a:pt x="97" y="206"/>
                      <a:pt x="86" y="204"/>
                      <a:pt x="75" y="200"/>
                    </a:cubicBezTo>
                    <a:cubicBezTo>
                      <a:pt x="25" y="182"/>
                      <a:pt x="0" y="126"/>
                      <a:pt x="18" y="77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37" y="25"/>
                      <a:pt x="92" y="0"/>
                      <a:pt x="142" y="18"/>
                    </a:cubicBezTo>
                    <a:cubicBezTo>
                      <a:pt x="191" y="37"/>
                      <a:pt x="217" y="92"/>
                      <a:pt x="198" y="141"/>
                    </a:cubicBezTo>
                    <a:cubicBezTo>
                      <a:pt x="198" y="144"/>
                      <a:pt x="198" y="144"/>
                      <a:pt x="198" y="144"/>
                    </a:cubicBezTo>
                    <a:cubicBezTo>
                      <a:pt x="183" y="182"/>
                      <a:pt x="147" y="206"/>
                      <a:pt x="108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326">
                <a:extLst>
                  <a:ext uri="{FF2B5EF4-FFF2-40B4-BE49-F238E27FC236}">
                    <a16:creationId xmlns:a16="http://schemas.microsoft.com/office/drawing/2014/main" id="{A7775AF3-E53F-49BB-8E95-72CF57E00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1967"/>
                <a:ext cx="37" cy="35"/>
              </a:xfrm>
              <a:custGeom>
                <a:avLst/>
                <a:gdLst>
                  <a:gd name="T0" fmla="*/ 66 w 131"/>
                  <a:gd name="T1" fmla="*/ 127 h 127"/>
                  <a:gd name="T2" fmla="*/ 7 w 131"/>
                  <a:gd name="T3" fmla="*/ 79 h 127"/>
                  <a:gd name="T4" fmla="*/ 7 w 131"/>
                  <a:gd name="T5" fmla="*/ 78 h 127"/>
                  <a:gd name="T6" fmla="*/ 53 w 131"/>
                  <a:gd name="T7" fmla="*/ 7 h 127"/>
                  <a:gd name="T8" fmla="*/ 124 w 131"/>
                  <a:gd name="T9" fmla="*/ 54 h 127"/>
                  <a:gd name="T10" fmla="*/ 124 w 131"/>
                  <a:gd name="T11" fmla="*/ 55 h 127"/>
                  <a:gd name="T12" fmla="*/ 78 w 131"/>
                  <a:gd name="T13" fmla="*/ 126 h 127"/>
                  <a:gd name="T14" fmla="*/ 66 w 131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7">
                    <a:moveTo>
                      <a:pt x="66" y="127"/>
                    </a:moveTo>
                    <a:cubicBezTo>
                      <a:pt x="38" y="127"/>
                      <a:pt x="13" y="107"/>
                      <a:pt x="7" y="79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0" y="45"/>
                      <a:pt x="21" y="14"/>
                      <a:pt x="53" y="7"/>
                    </a:cubicBezTo>
                    <a:cubicBezTo>
                      <a:pt x="86" y="0"/>
                      <a:pt x="117" y="21"/>
                      <a:pt x="124" y="54"/>
                    </a:cubicBezTo>
                    <a:cubicBezTo>
                      <a:pt x="124" y="55"/>
                      <a:pt x="124" y="55"/>
                      <a:pt x="124" y="55"/>
                    </a:cubicBezTo>
                    <a:cubicBezTo>
                      <a:pt x="131" y="88"/>
                      <a:pt x="110" y="119"/>
                      <a:pt x="78" y="126"/>
                    </a:cubicBezTo>
                    <a:cubicBezTo>
                      <a:pt x="74" y="127"/>
                      <a:pt x="70" y="127"/>
                      <a:pt x="66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327">
                <a:extLst>
                  <a:ext uri="{FF2B5EF4-FFF2-40B4-BE49-F238E27FC236}">
                    <a16:creationId xmlns:a16="http://schemas.microsoft.com/office/drawing/2014/main" id="{0FE5CDD0-73F4-4C54-BA4A-6B95C99B5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1880"/>
                <a:ext cx="37" cy="38"/>
              </a:xfrm>
              <a:custGeom>
                <a:avLst/>
                <a:gdLst>
                  <a:gd name="T0" fmla="*/ 68 w 135"/>
                  <a:gd name="T1" fmla="*/ 135 h 135"/>
                  <a:gd name="T2" fmla="*/ 1 w 135"/>
                  <a:gd name="T3" fmla="*/ 70 h 135"/>
                  <a:gd name="T4" fmla="*/ 1 w 135"/>
                  <a:gd name="T5" fmla="*/ 68 h 135"/>
                  <a:gd name="T6" fmla="*/ 67 w 135"/>
                  <a:gd name="T7" fmla="*/ 0 h 135"/>
                  <a:gd name="T8" fmla="*/ 135 w 135"/>
                  <a:gd name="T9" fmla="*/ 66 h 135"/>
                  <a:gd name="T10" fmla="*/ 135 w 135"/>
                  <a:gd name="T11" fmla="*/ 67 h 135"/>
                  <a:gd name="T12" fmla="*/ 69 w 135"/>
                  <a:gd name="T13" fmla="*/ 135 h 135"/>
                  <a:gd name="T14" fmla="*/ 68 w 135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5">
                    <a:moveTo>
                      <a:pt x="68" y="135"/>
                    </a:moveTo>
                    <a:cubicBezTo>
                      <a:pt x="31" y="135"/>
                      <a:pt x="1" y="106"/>
                      <a:pt x="1" y="70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0" y="31"/>
                      <a:pt x="30" y="1"/>
                      <a:pt x="67" y="0"/>
                    </a:cubicBezTo>
                    <a:cubicBezTo>
                      <a:pt x="104" y="0"/>
                      <a:pt x="134" y="29"/>
                      <a:pt x="135" y="66"/>
                    </a:cubicBezTo>
                    <a:cubicBezTo>
                      <a:pt x="135" y="67"/>
                      <a:pt x="135" y="67"/>
                      <a:pt x="135" y="67"/>
                    </a:cubicBezTo>
                    <a:cubicBezTo>
                      <a:pt x="135" y="104"/>
                      <a:pt x="106" y="135"/>
                      <a:pt x="69" y="135"/>
                    </a:cubicBezTo>
                    <a:cubicBezTo>
                      <a:pt x="68" y="135"/>
                      <a:pt x="68" y="135"/>
                      <a:pt x="68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328">
                <a:extLst>
                  <a:ext uri="{FF2B5EF4-FFF2-40B4-BE49-F238E27FC236}">
                    <a16:creationId xmlns:a16="http://schemas.microsoft.com/office/drawing/2014/main" id="{A98255BA-1E59-4A70-B266-674AF1BA7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816"/>
                <a:ext cx="42" cy="40"/>
              </a:xfrm>
              <a:custGeom>
                <a:avLst/>
                <a:gdLst>
                  <a:gd name="T0" fmla="*/ 75 w 151"/>
                  <a:gd name="T1" fmla="*/ 146 h 146"/>
                  <a:gd name="T2" fmla="*/ 63 w 151"/>
                  <a:gd name="T3" fmla="*/ 145 h 146"/>
                  <a:gd name="T4" fmla="*/ 7 w 151"/>
                  <a:gd name="T5" fmla="*/ 65 h 146"/>
                  <a:gd name="T6" fmla="*/ 7 w 151"/>
                  <a:gd name="T7" fmla="*/ 63 h 146"/>
                  <a:gd name="T8" fmla="*/ 87 w 151"/>
                  <a:gd name="T9" fmla="*/ 6 h 146"/>
                  <a:gd name="T10" fmla="*/ 144 w 151"/>
                  <a:gd name="T11" fmla="*/ 87 h 146"/>
                  <a:gd name="T12" fmla="*/ 144 w 151"/>
                  <a:gd name="T13" fmla="*/ 88 h 146"/>
                  <a:gd name="T14" fmla="*/ 75 w 151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6">
                    <a:moveTo>
                      <a:pt x="75" y="146"/>
                    </a:moveTo>
                    <a:cubicBezTo>
                      <a:pt x="71" y="146"/>
                      <a:pt x="68" y="146"/>
                      <a:pt x="63" y="145"/>
                    </a:cubicBezTo>
                    <a:cubicBezTo>
                      <a:pt x="26" y="139"/>
                      <a:pt x="0" y="103"/>
                      <a:pt x="7" y="65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13" y="25"/>
                      <a:pt x="49" y="0"/>
                      <a:pt x="87" y="6"/>
                    </a:cubicBezTo>
                    <a:cubicBezTo>
                      <a:pt x="125" y="13"/>
                      <a:pt x="151" y="49"/>
                      <a:pt x="144" y="87"/>
                    </a:cubicBezTo>
                    <a:cubicBezTo>
                      <a:pt x="144" y="88"/>
                      <a:pt x="144" y="88"/>
                      <a:pt x="144" y="88"/>
                    </a:cubicBezTo>
                    <a:cubicBezTo>
                      <a:pt x="138" y="122"/>
                      <a:pt x="109" y="146"/>
                      <a:pt x="75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329">
                <a:extLst>
                  <a:ext uri="{FF2B5EF4-FFF2-40B4-BE49-F238E27FC236}">
                    <a16:creationId xmlns:a16="http://schemas.microsoft.com/office/drawing/2014/main" id="{CB2F9B63-EDC5-47AE-B086-6F7B36A0B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727"/>
                <a:ext cx="39" cy="40"/>
              </a:xfrm>
              <a:custGeom>
                <a:avLst/>
                <a:gdLst>
                  <a:gd name="T0" fmla="*/ 71 w 143"/>
                  <a:gd name="T1" fmla="*/ 144 h 144"/>
                  <a:gd name="T2" fmla="*/ 0 w 143"/>
                  <a:gd name="T3" fmla="*/ 74 h 144"/>
                  <a:gd name="T4" fmla="*/ 0 w 143"/>
                  <a:gd name="T5" fmla="*/ 72 h 144"/>
                  <a:gd name="T6" fmla="*/ 70 w 143"/>
                  <a:gd name="T7" fmla="*/ 0 h 144"/>
                  <a:gd name="T8" fmla="*/ 71 w 143"/>
                  <a:gd name="T9" fmla="*/ 0 h 144"/>
                  <a:gd name="T10" fmla="*/ 143 w 143"/>
                  <a:gd name="T11" fmla="*/ 70 h 144"/>
                  <a:gd name="T12" fmla="*/ 143 w 143"/>
                  <a:gd name="T13" fmla="*/ 72 h 144"/>
                  <a:gd name="T14" fmla="*/ 72 w 143"/>
                  <a:gd name="T15" fmla="*/ 144 h 144"/>
                  <a:gd name="T16" fmla="*/ 71 w 143"/>
                  <a:gd name="T17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144">
                    <a:moveTo>
                      <a:pt x="71" y="144"/>
                    </a:moveTo>
                    <a:cubicBezTo>
                      <a:pt x="33" y="144"/>
                      <a:pt x="1" y="113"/>
                      <a:pt x="0" y="74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3" y="72"/>
                      <a:pt x="143" y="72"/>
                      <a:pt x="143" y="72"/>
                    </a:cubicBezTo>
                    <a:cubicBezTo>
                      <a:pt x="143" y="111"/>
                      <a:pt x="112" y="144"/>
                      <a:pt x="72" y="144"/>
                    </a:cubicBezTo>
                    <a:cubicBezTo>
                      <a:pt x="72" y="144"/>
                      <a:pt x="72" y="144"/>
                      <a:pt x="71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330">
                <a:extLst>
                  <a:ext uri="{FF2B5EF4-FFF2-40B4-BE49-F238E27FC236}">
                    <a16:creationId xmlns:a16="http://schemas.microsoft.com/office/drawing/2014/main" id="{E0A745AA-C084-4611-BF27-3557003D0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664"/>
                <a:ext cx="45" cy="44"/>
              </a:xfrm>
              <a:custGeom>
                <a:avLst/>
                <a:gdLst>
                  <a:gd name="T0" fmla="*/ 82 w 164"/>
                  <a:gd name="T1" fmla="*/ 160 h 160"/>
                  <a:gd name="T2" fmla="*/ 69 w 164"/>
                  <a:gd name="T3" fmla="*/ 159 h 160"/>
                  <a:gd name="T4" fmla="*/ 7 w 164"/>
                  <a:gd name="T5" fmla="*/ 71 h 160"/>
                  <a:gd name="T6" fmla="*/ 7 w 164"/>
                  <a:gd name="T7" fmla="*/ 69 h 160"/>
                  <a:gd name="T8" fmla="*/ 95 w 164"/>
                  <a:gd name="T9" fmla="*/ 7 h 160"/>
                  <a:gd name="T10" fmla="*/ 157 w 164"/>
                  <a:gd name="T11" fmla="*/ 95 h 160"/>
                  <a:gd name="T12" fmla="*/ 157 w 164"/>
                  <a:gd name="T13" fmla="*/ 97 h 160"/>
                  <a:gd name="T14" fmla="*/ 82 w 164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60">
                    <a:moveTo>
                      <a:pt x="82" y="160"/>
                    </a:moveTo>
                    <a:cubicBezTo>
                      <a:pt x="78" y="160"/>
                      <a:pt x="73" y="160"/>
                      <a:pt x="69" y="159"/>
                    </a:cubicBezTo>
                    <a:cubicBezTo>
                      <a:pt x="28" y="152"/>
                      <a:pt x="0" y="112"/>
                      <a:pt x="7" y="7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4" y="28"/>
                      <a:pt x="54" y="0"/>
                      <a:pt x="95" y="7"/>
                    </a:cubicBezTo>
                    <a:cubicBezTo>
                      <a:pt x="137" y="14"/>
                      <a:pt x="164" y="53"/>
                      <a:pt x="157" y="95"/>
                    </a:cubicBezTo>
                    <a:cubicBezTo>
                      <a:pt x="157" y="97"/>
                      <a:pt x="157" y="97"/>
                      <a:pt x="157" y="97"/>
                    </a:cubicBezTo>
                    <a:cubicBezTo>
                      <a:pt x="151" y="134"/>
                      <a:pt x="119" y="160"/>
                      <a:pt x="82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331">
                <a:extLst>
                  <a:ext uri="{FF2B5EF4-FFF2-40B4-BE49-F238E27FC236}">
                    <a16:creationId xmlns:a16="http://schemas.microsoft.com/office/drawing/2014/main" id="{056AAC56-600A-452F-B1AC-C79094BA1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573"/>
                <a:ext cx="47" cy="45"/>
              </a:xfrm>
              <a:custGeom>
                <a:avLst/>
                <a:gdLst>
                  <a:gd name="T0" fmla="*/ 86 w 171"/>
                  <a:gd name="T1" fmla="*/ 161 h 161"/>
                  <a:gd name="T2" fmla="*/ 16 w 171"/>
                  <a:gd name="T3" fmla="*/ 115 h 161"/>
                  <a:gd name="T4" fmla="*/ 16 w 171"/>
                  <a:gd name="T5" fmla="*/ 113 h 161"/>
                  <a:gd name="T6" fmla="*/ 57 w 171"/>
                  <a:gd name="T7" fmla="*/ 15 h 161"/>
                  <a:gd name="T8" fmla="*/ 154 w 171"/>
                  <a:gd name="T9" fmla="*/ 57 h 161"/>
                  <a:gd name="T10" fmla="*/ 155 w 171"/>
                  <a:gd name="T11" fmla="*/ 58 h 161"/>
                  <a:gd name="T12" fmla="*/ 114 w 171"/>
                  <a:gd name="T13" fmla="*/ 156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56" y="161"/>
                      <a:pt x="28" y="144"/>
                      <a:pt x="16" y="115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0" y="75"/>
                      <a:pt x="18" y="31"/>
                      <a:pt x="57" y="15"/>
                    </a:cubicBezTo>
                    <a:cubicBezTo>
                      <a:pt x="95" y="0"/>
                      <a:pt x="139" y="18"/>
                      <a:pt x="154" y="57"/>
                    </a:cubicBezTo>
                    <a:cubicBezTo>
                      <a:pt x="155" y="58"/>
                      <a:pt x="155" y="58"/>
                      <a:pt x="155" y="58"/>
                    </a:cubicBezTo>
                    <a:cubicBezTo>
                      <a:pt x="171" y="97"/>
                      <a:pt x="152" y="140"/>
                      <a:pt x="114" y="156"/>
                    </a:cubicBezTo>
                    <a:cubicBezTo>
                      <a:pt x="105" y="160"/>
                      <a:pt x="95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332">
                <a:extLst>
                  <a:ext uri="{FF2B5EF4-FFF2-40B4-BE49-F238E27FC236}">
                    <a16:creationId xmlns:a16="http://schemas.microsoft.com/office/drawing/2014/main" id="{40BE623F-E673-4D3E-9F98-8A07B5274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1515"/>
                <a:ext cx="44" cy="42"/>
              </a:xfrm>
              <a:custGeom>
                <a:avLst/>
                <a:gdLst>
                  <a:gd name="T0" fmla="*/ 79 w 158"/>
                  <a:gd name="T1" fmla="*/ 154 h 154"/>
                  <a:gd name="T2" fmla="*/ 66 w 158"/>
                  <a:gd name="T3" fmla="*/ 153 h 154"/>
                  <a:gd name="T4" fmla="*/ 7 w 158"/>
                  <a:gd name="T5" fmla="*/ 69 h 154"/>
                  <a:gd name="T6" fmla="*/ 7 w 158"/>
                  <a:gd name="T7" fmla="*/ 67 h 154"/>
                  <a:gd name="T8" fmla="*/ 91 w 158"/>
                  <a:gd name="T9" fmla="*/ 7 h 154"/>
                  <a:gd name="T10" fmla="*/ 151 w 158"/>
                  <a:gd name="T11" fmla="*/ 92 h 154"/>
                  <a:gd name="T12" fmla="*/ 151 w 158"/>
                  <a:gd name="T13" fmla="*/ 93 h 154"/>
                  <a:gd name="T14" fmla="*/ 79 w 158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4">
                    <a:moveTo>
                      <a:pt x="79" y="154"/>
                    </a:moveTo>
                    <a:cubicBezTo>
                      <a:pt x="75" y="154"/>
                      <a:pt x="71" y="154"/>
                      <a:pt x="66" y="153"/>
                    </a:cubicBezTo>
                    <a:cubicBezTo>
                      <a:pt x="26" y="146"/>
                      <a:pt x="0" y="109"/>
                      <a:pt x="7" y="69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14" y="27"/>
                      <a:pt x="52" y="0"/>
                      <a:pt x="91" y="7"/>
                    </a:cubicBezTo>
                    <a:cubicBezTo>
                      <a:pt x="131" y="14"/>
                      <a:pt x="158" y="52"/>
                      <a:pt x="151" y="92"/>
                    </a:cubicBezTo>
                    <a:cubicBezTo>
                      <a:pt x="151" y="93"/>
                      <a:pt x="151" y="93"/>
                      <a:pt x="151" y="93"/>
                    </a:cubicBezTo>
                    <a:cubicBezTo>
                      <a:pt x="145" y="129"/>
                      <a:pt x="114" y="154"/>
                      <a:pt x="79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333">
                <a:extLst>
                  <a:ext uri="{FF2B5EF4-FFF2-40B4-BE49-F238E27FC236}">
                    <a16:creationId xmlns:a16="http://schemas.microsoft.com/office/drawing/2014/main" id="{121E3B1A-62F9-4AD2-9131-2E0982C08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430"/>
                <a:ext cx="53" cy="50"/>
              </a:xfrm>
              <a:custGeom>
                <a:avLst/>
                <a:gdLst>
                  <a:gd name="T0" fmla="*/ 96 w 192"/>
                  <a:gd name="T1" fmla="*/ 181 h 181"/>
                  <a:gd name="T2" fmla="*/ 19 w 192"/>
                  <a:gd name="T3" fmla="*/ 129 h 181"/>
                  <a:gd name="T4" fmla="*/ 18 w 192"/>
                  <a:gd name="T5" fmla="*/ 127 h 181"/>
                  <a:gd name="T6" fmla="*/ 64 w 192"/>
                  <a:gd name="T7" fmla="*/ 18 h 181"/>
                  <a:gd name="T8" fmla="*/ 173 w 192"/>
                  <a:gd name="T9" fmla="*/ 64 h 181"/>
                  <a:gd name="T10" fmla="*/ 174 w 192"/>
                  <a:gd name="T11" fmla="*/ 66 h 181"/>
                  <a:gd name="T12" fmla="*/ 128 w 192"/>
                  <a:gd name="T13" fmla="*/ 175 h 181"/>
                  <a:gd name="T14" fmla="*/ 96 w 192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181">
                    <a:moveTo>
                      <a:pt x="96" y="181"/>
                    </a:moveTo>
                    <a:cubicBezTo>
                      <a:pt x="63" y="181"/>
                      <a:pt x="32" y="161"/>
                      <a:pt x="19" y="129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0" y="84"/>
                      <a:pt x="21" y="35"/>
                      <a:pt x="64" y="18"/>
                    </a:cubicBezTo>
                    <a:cubicBezTo>
                      <a:pt x="107" y="0"/>
                      <a:pt x="156" y="21"/>
                      <a:pt x="173" y="64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92" y="109"/>
                      <a:pt x="171" y="158"/>
                      <a:pt x="128" y="175"/>
                    </a:cubicBezTo>
                    <a:cubicBezTo>
                      <a:pt x="118" y="179"/>
                      <a:pt x="107" y="181"/>
                      <a:pt x="96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334">
                <a:extLst>
                  <a:ext uri="{FF2B5EF4-FFF2-40B4-BE49-F238E27FC236}">
                    <a16:creationId xmlns:a16="http://schemas.microsoft.com/office/drawing/2014/main" id="{54CD5187-737C-48C4-9D47-4C158B4C4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1380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35 w 126"/>
                  <a:gd name="T3" fmla="*/ 111 h 119"/>
                  <a:gd name="T4" fmla="*/ 16 w 126"/>
                  <a:gd name="T5" fmla="*/ 36 h 119"/>
                  <a:gd name="T6" fmla="*/ 16 w 126"/>
                  <a:gd name="T7" fmla="*/ 35 h 119"/>
                  <a:gd name="T8" fmla="*/ 92 w 126"/>
                  <a:gd name="T9" fmla="*/ 16 h 119"/>
                  <a:gd name="T10" fmla="*/ 111 w 126"/>
                  <a:gd name="T11" fmla="*/ 91 h 119"/>
                  <a:gd name="T12" fmla="*/ 110 w 126"/>
                  <a:gd name="T13" fmla="*/ 92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53" y="119"/>
                      <a:pt x="43" y="117"/>
                      <a:pt x="35" y="111"/>
                    </a:cubicBezTo>
                    <a:cubicBezTo>
                      <a:pt x="9" y="96"/>
                      <a:pt x="0" y="62"/>
                      <a:pt x="16" y="36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32" y="9"/>
                      <a:pt x="66" y="0"/>
                      <a:pt x="92" y="16"/>
                    </a:cubicBezTo>
                    <a:cubicBezTo>
                      <a:pt x="118" y="32"/>
                      <a:pt x="126" y="65"/>
                      <a:pt x="111" y="91"/>
                    </a:cubicBezTo>
                    <a:cubicBezTo>
                      <a:pt x="110" y="92"/>
                      <a:pt x="110" y="92"/>
                      <a:pt x="110" y="92"/>
                    </a:cubicBezTo>
                    <a:cubicBezTo>
                      <a:pt x="100" y="110"/>
                      <a:pt x="8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335">
                <a:extLst>
                  <a:ext uri="{FF2B5EF4-FFF2-40B4-BE49-F238E27FC236}">
                    <a16:creationId xmlns:a16="http://schemas.microsoft.com/office/drawing/2014/main" id="{F64DB8D6-0A1E-4846-80E5-49BDC43D4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1286"/>
                <a:ext cx="58" cy="55"/>
              </a:xfrm>
              <a:custGeom>
                <a:avLst/>
                <a:gdLst>
                  <a:gd name="T0" fmla="*/ 105 w 209"/>
                  <a:gd name="T1" fmla="*/ 198 h 198"/>
                  <a:gd name="T2" fmla="*/ 20 w 209"/>
                  <a:gd name="T3" fmla="*/ 140 h 198"/>
                  <a:gd name="T4" fmla="*/ 19 w 209"/>
                  <a:gd name="T5" fmla="*/ 138 h 198"/>
                  <a:gd name="T6" fmla="*/ 70 w 209"/>
                  <a:gd name="T7" fmla="*/ 19 h 198"/>
                  <a:gd name="T8" fmla="*/ 189 w 209"/>
                  <a:gd name="T9" fmla="*/ 69 h 198"/>
                  <a:gd name="T10" fmla="*/ 190 w 209"/>
                  <a:gd name="T11" fmla="*/ 71 h 198"/>
                  <a:gd name="T12" fmla="*/ 140 w 209"/>
                  <a:gd name="T13" fmla="*/ 191 h 198"/>
                  <a:gd name="T14" fmla="*/ 105 w 209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9" h="198">
                    <a:moveTo>
                      <a:pt x="105" y="198"/>
                    </a:moveTo>
                    <a:cubicBezTo>
                      <a:pt x="69" y="198"/>
                      <a:pt x="34" y="176"/>
                      <a:pt x="20" y="140"/>
                    </a:cubicBezTo>
                    <a:cubicBezTo>
                      <a:pt x="19" y="138"/>
                      <a:pt x="19" y="138"/>
                      <a:pt x="19" y="138"/>
                    </a:cubicBezTo>
                    <a:cubicBezTo>
                      <a:pt x="0" y="91"/>
                      <a:pt x="23" y="38"/>
                      <a:pt x="70" y="19"/>
                    </a:cubicBezTo>
                    <a:cubicBezTo>
                      <a:pt x="117" y="0"/>
                      <a:pt x="170" y="22"/>
                      <a:pt x="189" y="69"/>
                    </a:cubicBezTo>
                    <a:cubicBezTo>
                      <a:pt x="190" y="71"/>
                      <a:pt x="190" y="71"/>
                      <a:pt x="190" y="71"/>
                    </a:cubicBezTo>
                    <a:cubicBezTo>
                      <a:pt x="209" y="118"/>
                      <a:pt x="187" y="172"/>
                      <a:pt x="140" y="191"/>
                    </a:cubicBezTo>
                    <a:cubicBezTo>
                      <a:pt x="128" y="196"/>
                      <a:pt x="117" y="198"/>
                      <a:pt x="105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336">
                <a:extLst>
                  <a:ext uri="{FF2B5EF4-FFF2-40B4-BE49-F238E27FC236}">
                    <a16:creationId xmlns:a16="http://schemas.microsoft.com/office/drawing/2014/main" id="{280056C1-E3B5-4503-B77F-14617BEEB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1240"/>
                <a:ext cx="53" cy="50"/>
              </a:xfrm>
              <a:custGeom>
                <a:avLst/>
                <a:gdLst>
                  <a:gd name="T0" fmla="*/ 96 w 193"/>
                  <a:gd name="T1" fmla="*/ 182 h 182"/>
                  <a:gd name="T2" fmla="*/ 53 w 193"/>
                  <a:gd name="T3" fmla="*/ 170 h 182"/>
                  <a:gd name="T4" fmla="*/ 24 w 193"/>
                  <a:gd name="T5" fmla="*/ 55 h 182"/>
                  <a:gd name="T6" fmla="*/ 25 w 193"/>
                  <a:gd name="T7" fmla="*/ 53 h 182"/>
                  <a:gd name="T8" fmla="*/ 140 w 193"/>
                  <a:gd name="T9" fmla="*/ 24 h 182"/>
                  <a:gd name="T10" fmla="*/ 169 w 193"/>
                  <a:gd name="T11" fmla="*/ 139 h 182"/>
                  <a:gd name="T12" fmla="*/ 168 w 193"/>
                  <a:gd name="T13" fmla="*/ 141 h 182"/>
                  <a:gd name="T14" fmla="*/ 96 w 193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2">
                    <a:moveTo>
                      <a:pt x="96" y="182"/>
                    </a:moveTo>
                    <a:cubicBezTo>
                      <a:pt x="81" y="182"/>
                      <a:pt x="66" y="178"/>
                      <a:pt x="53" y="170"/>
                    </a:cubicBezTo>
                    <a:cubicBezTo>
                      <a:pt x="13" y="146"/>
                      <a:pt x="0" y="95"/>
                      <a:pt x="24" y="55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49" y="13"/>
                      <a:pt x="100" y="0"/>
                      <a:pt x="140" y="24"/>
                    </a:cubicBezTo>
                    <a:cubicBezTo>
                      <a:pt x="180" y="48"/>
                      <a:pt x="193" y="99"/>
                      <a:pt x="169" y="139"/>
                    </a:cubicBezTo>
                    <a:cubicBezTo>
                      <a:pt x="168" y="141"/>
                      <a:pt x="168" y="141"/>
                      <a:pt x="168" y="141"/>
                    </a:cubicBezTo>
                    <a:cubicBezTo>
                      <a:pt x="152" y="167"/>
                      <a:pt x="124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337">
                <a:extLst>
                  <a:ext uri="{FF2B5EF4-FFF2-40B4-BE49-F238E27FC236}">
                    <a16:creationId xmlns:a16="http://schemas.microsoft.com/office/drawing/2014/main" id="{9987EDBC-FE2A-4BEC-980D-0D5A5CCB9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164"/>
                <a:ext cx="59" cy="57"/>
              </a:xfrm>
              <a:custGeom>
                <a:avLst/>
                <a:gdLst>
                  <a:gd name="T0" fmla="*/ 108 w 215"/>
                  <a:gd name="T1" fmla="*/ 205 h 205"/>
                  <a:gd name="T2" fmla="*/ 38 w 215"/>
                  <a:gd name="T3" fmla="*/ 175 h 205"/>
                  <a:gd name="T4" fmla="*/ 36 w 215"/>
                  <a:gd name="T5" fmla="*/ 173 h 205"/>
                  <a:gd name="T6" fmla="*/ 40 w 215"/>
                  <a:gd name="T7" fmla="*/ 37 h 205"/>
                  <a:gd name="T8" fmla="*/ 177 w 215"/>
                  <a:gd name="T9" fmla="*/ 41 h 205"/>
                  <a:gd name="T10" fmla="*/ 179 w 215"/>
                  <a:gd name="T11" fmla="*/ 42 h 205"/>
                  <a:gd name="T12" fmla="*/ 175 w 215"/>
                  <a:gd name="T13" fmla="*/ 179 h 205"/>
                  <a:gd name="T14" fmla="*/ 108 w 215"/>
                  <a:gd name="T15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5" h="205">
                    <a:moveTo>
                      <a:pt x="108" y="205"/>
                    </a:moveTo>
                    <a:cubicBezTo>
                      <a:pt x="83" y="205"/>
                      <a:pt x="57" y="195"/>
                      <a:pt x="38" y="175"/>
                    </a:cubicBezTo>
                    <a:cubicBezTo>
                      <a:pt x="36" y="173"/>
                      <a:pt x="36" y="173"/>
                      <a:pt x="36" y="173"/>
                    </a:cubicBezTo>
                    <a:cubicBezTo>
                      <a:pt x="0" y="134"/>
                      <a:pt x="2" y="73"/>
                      <a:pt x="40" y="37"/>
                    </a:cubicBezTo>
                    <a:cubicBezTo>
                      <a:pt x="79" y="0"/>
                      <a:pt x="141" y="2"/>
                      <a:pt x="177" y="41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215" y="81"/>
                      <a:pt x="214" y="142"/>
                      <a:pt x="175" y="179"/>
                    </a:cubicBezTo>
                    <a:cubicBezTo>
                      <a:pt x="156" y="197"/>
                      <a:pt x="132" y="205"/>
                      <a:pt x="108" y="2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338">
                <a:extLst>
                  <a:ext uri="{FF2B5EF4-FFF2-40B4-BE49-F238E27FC236}">
                    <a16:creationId xmlns:a16="http://schemas.microsoft.com/office/drawing/2014/main" id="{72755DAE-877E-4BDB-89BF-05660B8E7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114"/>
                <a:ext cx="45" cy="43"/>
              </a:xfrm>
              <a:custGeom>
                <a:avLst/>
                <a:gdLst>
                  <a:gd name="T0" fmla="*/ 82 w 165"/>
                  <a:gd name="T1" fmla="*/ 155 h 155"/>
                  <a:gd name="T2" fmla="*/ 25 w 165"/>
                  <a:gd name="T3" fmla="*/ 128 h 155"/>
                  <a:gd name="T4" fmla="*/ 38 w 165"/>
                  <a:gd name="T5" fmla="*/ 26 h 155"/>
                  <a:gd name="T6" fmla="*/ 39 w 165"/>
                  <a:gd name="T7" fmla="*/ 25 h 155"/>
                  <a:gd name="T8" fmla="*/ 140 w 165"/>
                  <a:gd name="T9" fmla="*/ 38 h 155"/>
                  <a:gd name="T10" fmla="*/ 128 w 165"/>
                  <a:gd name="T11" fmla="*/ 139 h 155"/>
                  <a:gd name="T12" fmla="*/ 126 w 165"/>
                  <a:gd name="T13" fmla="*/ 140 h 155"/>
                  <a:gd name="T14" fmla="*/ 82 w 165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5">
                    <a:moveTo>
                      <a:pt x="82" y="155"/>
                    </a:moveTo>
                    <a:cubicBezTo>
                      <a:pt x="61" y="155"/>
                      <a:pt x="39" y="146"/>
                      <a:pt x="25" y="128"/>
                    </a:cubicBezTo>
                    <a:cubicBezTo>
                      <a:pt x="0" y="96"/>
                      <a:pt x="6" y="51"/>
                      <a:pt x="38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70" y="0"/>
                      <a:pt x="116" y="6"/>
                      <a:pt x="140" y="38"/>
                    </a:cubicBezTo>
                    <a:cubicBezTo>
                      <a:pt x="165" y="69"/>
                      <a:pt x="159" y="115"/>
                      <a:pt x="128" y="139"/>
                    </a:cubicBezTo>
                    <a:cubicBezTo>
                      <a:pt x="126" y="140"/>
                      <a:pt x="126" y="140"/>
                      <a:pt x="126" y="140"/>
                    </a:cubicBezTo>
                    <a:cubicBezTo>
                      <a:pt x="113" y="150"/>
                      <a:pt x="98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339">
                <a:extLst>
                  <a:ext uri="{FF2B5EF4-FFF2-40B4-BE49-F238E27FC236}">
                    <a16:creationId xmlns:a16="http://schemas.microsoft.com/office/drawing/2014/main" id="{2FDB72AD-4F8D-43F5-ABB3-EB475A7F8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056"/>
                <a:ext cx="55" cy="52"/>
              </a:xfrm>
              <a:custGeom>
                <a:avLst/>
                <a:gdLst>
                  <a:gd name="T0" fmla="*/ 100 w 198"/>
                  <a:gd name="T1" fmla="*/ 189 h 189"/>
                  <a:gd name="T2" fmla="*/ 35 w 198"/>
                  <a:gd name="T3" fmla="*/ 161 h 189"/>
                  <a:gd name="T4" fmla="*/ 34 w 198"/>
                  <a:gd name="T5" fmla="*/ 159 h 189"/>
                  <a:gd name="T6" fmla="*/ 38 w 198"/>
                  <a:gd name="T7" fmla="*/ 34 h 189"/>
                  <a:gd name="T8" fmla="*/ 163 w 198"/>
                  <a:gd name="T9" fmla="*/ 38 h 189"/>
                  <a:gd name="T10" fmla="*/ 164 w 198"/>
                  <a:gd name="T11" fmla="*/ 39 h 189"/>
                  <a:gd name="T12" fmla="*/ 161 w 198"/>
                  <a:gd name="T13" fmla="*/ 165 h 189"/>
                  <a:gd name="T14" fmla="*/ 100 w 198"/>
                  <a:gd name="T15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89">
                    <a:moveTo>
                      <a:pt x="100" y="189"/>
                    </a:moveTo>
                    <a:cubicBezTo>
                      <a:pt x="76" y="189"/>
                      <a:pt x="53" y="179"/>
                      <a:pt x="35" y="161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0" y="124"/>
                      <a:pt x="2" y="68"/>
                      <a:pt x="38" y="34"/>
                    </a:cubicBezTo>
                    <a:cubicBezTo>
                      <a:pt x="73" y="0"/>
                      <a:pt x="129" y="2"/>
                      <a:pt x="163" y="38"/>
                    </a:cubicBezTo>
                    <a:cubicBezTo>
                      <a:pt x="164" y="39"/>
                      <a:pt x="164" y="39"/>
                      <a:pt x="164" y="39"/>
                    </a:cubicBezTo>
                    <a:cubicBezTo>
                      <a:pt x="198" y="75"/>
                      <a:pt x="196" y="131"/>
                      <a:pt x="161" y="165"/>
                    </a:cubicBezTo>
                    <a:cubicBezTo>
                      <a:pt x="143" y="181"/>
                      <a:pt x="122" y="189"/>
                      <a:pt x="100" y="1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340">
                <a:extLst>
                  <a:ext uri="{FF2B5EF4-FFF2-40B4-BE49-F238E27FC236}">
                    <a16:creationId xmlns:a16="http://schemas.microsoft.com/office/drawing/2014/main" id="{55C8ED43-096A-4952-BCD2-4CC388348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1018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27 w 181"/>
                  <a:gd name="T3" fmla="*/ 139 h 170"/>
                  <a:gd name="T4" fmla="*/ 41 w 181"/>
                  <a:gd name="T5" fmla="*/ 28 h 170"/>
                  <a:gd name="T6" fmla="*/ 42 w 181"/>
                  <a:gd name="T7" fmla="*/ 27 h 170"/>
                  <a:gd name="T8" fmla="*/ 154 w 181"/>
                  <a:gd name="T9" fmla="*/ 40 h 170"/>
                  <a:gd name="T10" fmla="*/ 140 w 181"/>
                  <a:gd name="T11" fmla="*/ 152 h 170"/>
                  <a:gd name="T12" fmla="*/ 138 w 181"/>
                  <a:gd name="T13" fmla="*/ 15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6" y="170"/>
                      <a:pt x="43" y="159"/>
                      <a:pt x="27" y="139"/>
                    </a:cubicBezTo>
                    <a:cubicBezTo>
                      <a:pt x="0" y="105"/>
                      <a:pt x="6" y="55"/>
                      <a:pt x="41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77" y="0"/>
                      <a:pt x="127" y="6"/>
                      <a:pt x="154" y="40"/>
                    </a:cubicBezTo>
                    <a:cubicBezTo>
                      <a:pt x="181" y="75"/>
                      <a:pt x="174" y="125"/>
                      <a:pt x="140" y="152"/>
                    </a:cubicBezTo>
                    <a:cubicBezTo>
                      <a:pt x="138" y="153"/>
                      <a:pt x="138" y="153"/>
                      <a:pt x="138" y="153"/>
                    </a:cubicBezTo>
                    <a:cubicBezTo>
                      <a:pt x="124" y="164"/>
                      <a:pt x="107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341">
                <a:extLst>
                  <a:ext uri="{FF2B5EF4-FFF2-40B4-BE49-F238E27FC236}">
                    <a16:creationId xmlns:a16="http://schemas.microsoft.com/office/drawing/2014/main" id="{D0B927EC-7A6A-4496-A4B2-94CD80753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946"/>
                <a:ext cx="63" cy="59"/>
              </a:xfrm>
              <a:custGeom>
                <a:avLst/>
                <a:gdLst>
                  <a:gd name="T0" fmla="*/ 115 w 227"/>
                  <a:gd name="T1" fmla="*/ 212 h 212"/>
                  <a:gd name="T2" fmla="*/ 72 w 227"/>
                  <a:gd name="T3" fmla="*/ 202 h 212"/>
                  <a:gd name="T4" fmla="*/ 70 w 227"/>
                  <a:gd name="T5" fmla="*/ 201 h 212"/>
                  <a:gd name="T6" fmla="*/ 24 w 227"/>
                  <a:gd name="T7" fmla="*/ 70 h 212"/>
                  <a:gd name="T8" fmla="*/ 155 w 227"/>
                  <a:gd name="T9" fmla="*/ 23 h 212"/>
                  <a:gd name="T10" fmla="*/ 158 w 227"/>
                  <a:gd name="T11" fmla="*/ 24 h 212"/>
                  <a:gd name="T12" fmla="*/ 204 w 227"/>
                  <a:gd name="T13" fmla="*/ 156 h 212"/>
                  <a:gd name="T14" fmla="*/ 115 w 22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7" h="212">
                    <a:moveTo>
                      <a:pt x="115" y="212"/>
                    </a:moveTo>
                    <a:cubicBezTo>
                      <a:pt x="101" y="212"/>
                      <a:pt x="86" y="209"/>
                      <a:pt x="72" y="202"/>
                    </a:cubicBezTo>
                    <a:cubicBezTo>
                      <a:pt x="70" y="201"/>
                      <a:pt x="70" y="201"/>
                      <a:pt x="70" y="201"/>
                    </a:cubicBezTo>
                    <a:cubicBezTo>
                      <a:pt x="21" y="178"/>
                      <a:pt x="0" y="119"/>
                      <a:pt x="24" y="70"/>
                    </a:cubicBezTo>
                    <a:cubicBezTo>
                      <a:pt x="47" y="21"/>
                      <a:pt x="106" y="0"/>
                      <a:pt x="155" y="23"/>
                    </a:cubicBezTo>
                    <a:cubicBezTo>
                      <a:pt x="158" y="24"/>
                      <a:pt x="158" y="24"/>
                      <a:pt x="158" y="24"/>
                    </a:cubicBezTo>
                    <a:cubicBezTo>
                      <a:pt x="207" y="48"/>
                      <a:pt x="227" y="107"/>
                      <a:pt x="204" y="156"/>
                    </a:cubicBezTo>
                    <a:cubicBezTo>
                      <a:pt x="187" y="192"/>
                      <a:pt x="152" y="212"/>
                      <a:pt x="115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342">
                <a:extLst>
                  <a:ext uri="{FF2B5EF4-FFF2-40B4-BE49-F238E27FC236}">
                    <a16:creationId xmlns:a16="http://schemas.microsoft.com/office/drawing/2014/main" id="{A9627DC5-9D73-432E-8854-D3ED78D5B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932"/>
                <a:ext cx="36" cy="34"/>
              </a:xfrm>
              <a:custGeom>
                <a:avLst/>
                <a:gdLst>
                  <a:gd name="T0" fmla="*/ 64 w 129"/>
                  <a:gd name="T1" fmla="*/ 122 h 122"/>
                  <a:gd name="T2" fmla="*/ 19 w 129"/>
                  <a:gd name="T3" fmla="*/ 100 h 122"/>
                  <a:gd name="T4" fmla="*/ 29 w 129"/>
                  <a:gd name="T5" fmla="*/ 20 h 122"/>
                  <a:gd name="T6" fmla="*/ 30 w 129"/>
                  <a:gd name="T7" fmla="*/ 20 h 122"/>
                  <a:gd name="T8" fmla="*/ 110 w 129"/>
                  <a:gd name="T9" fmla="*/ 30 h 122"/>
                  <a:gd name="T10" fmla="*/ 100 w 129"/>
                  <a:gd name="T11" fmla="*/ 109 h 122"/>
                  <a:gd name="T12" fmla="*/ 99 w 129"/>
                  <a:gd name="T13" fmla="*/ 110 h 122"/>
                  <a:gd name="T14" fmla="*/ 64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4" y="122"/>
                    </a:moveTo>
                    <a:cubicBezTo>
                      <a:pt x="47" y="122"/>
                      <a:pt x="31" y="115"/>
                      <a:pt x="19" y="100"/>
                    </a:cubicBezTo>
                    <a:cubicBezTo>
                      <a:pt x="0" y="75"/>
                      <a:pt x="4" y="40"/>
                      <a:pt x="29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55" y="0"/>
                      <a:pt x="91" y="5"/>
                      <a:pt x="110" y="30"/>
                    </a:cubicBezTo>
                    <a:cubicBezTo>
                      <a:pt x="129" y="54"/>
                      <a:pt x="125" y="90"/>
                      <a:pt x="100" y="109"/>
                    </a:cubicBezTo>
                    <a:cubicBezTo>
                      <a:pt x="99" y="110"/>
                      <a:pt x="99" y="110"/>
                      <a:pt x="99" y="110"/>
                    </a:cubicBezTo>
                    <a:cubicBezTo>
                      <a:pt x="89" y="118"/>
                      <a:pt x="76" y="122"/>
                      <a:pt x="64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343">
                <a:extLst>
                  <a:ext uri="{FF2B5EF4-FFF2-40B4-BE49-F238E27FC236}">
                    <a16:creationId xmlns:a16="http://schemas.microsoft.com/office/drawing/2014/main" id="{DA91AA94-4E5B-45F5-A0C9-95C4391FA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894"/>
                <a:ext cx="35" cy="34"/>
              </a:xfrm>
              <a:custGeom>
                <a:avLst/>
                <a:gdLst>
                  <a:gd name="T0" fmla="*/ 65 w 129"/>
                  <a:gd name="T1" fmla="*/ 121 h 121"/>
                  <a:gd name="T2" fmla="*/ 41 w 129"/>
                  <a:gd name="T3" fmla="*/ 115 h 121"/>
                  <a:gd name="T4" fmla="*/ 39 w 129"/>
                  <a:gd name="T5" fmla="*/ 115 h 121"/>
                  <a:gd name="T6" fmla="*/ 13 w 129"/>
                  <a:gd name="T7" fmla="*/ 40 h 121"/>
                  <a:gd name="T8" fmla="*/ 88 w 129"/>
                  <a:gd name="T9" fmla="*/ 14 h 121"/>
                  <a:gd name="T10" fmla="*/ 89 w 129"/>
                  <a:gd name="T11" fmla="*/ 14 h 121"/>
                  <a:gd name="T12" fmla="*/ 115 w 129"/>
                  <a:gd name="T13" fmla="*/ 89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7" y="121"/>
                      <a:pt x="48" y="119"/>
                      <a:pt x="41" y="115"/>
                    </a:cubicBezTo>
                    <a:cubicBezTo>
                      <a:pt x="39" y="115"/>
                      <a:pt x="39" y="115"/>
                      <a:pt x="39" y="115"/>
                    </a:cubicBezTo>
                    <a:cubicBezTo>
                      <a:pt x="12" y="101"/>
                      <a:pt x="0" y="68"/>
                      <a:pt x="13" y="40"/>
                    </a:cubicBezTo>
                    <a:cubicBezTo>
                      <a:pt x="26" y="12"/>
                      <a:pt x="60" y="0"/>
                      <a:pt x="88" y="14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117" y="28"/>
                      <a:pt x="129" y="61"/>
                      <a:pt x="115" y="89"/>
                    </a:cubicBezTo>
                    <a:cubicBezTo>
                      <a:pt x="106" y="109"/>
                      <a:pt x="86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344">
                <a:extLst>
                  <a:ext uri="{FF2B5EF4-FFF2-40B4-BE49-F238E27FC236}">
                    <a16:creationId xmlns:a16="http://schemas.microsoft.com/office/drawing/2014/main" id="{3157C0A4-0F1D-4BA2-9ABB-2A5D7DC3F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6" y="848"/>
                <a:ext cx="65" cy="61"/>
              </a:xfrm>
              <a:custGeom>
                <a:avLst/>
                <a:gdLst>
                  <a:gd name="T0" fmla="*/ 116 w 234"/>
                  <a:gd name="T1" fmla="*/ 220 h 220"/>
                  <a:gd name="T2" fmla="*/ 17 w 234"/>
                  <a:gd name="T3" fmla="*/ 146 h 220"/>
                  <a:gd name="T4" fmla="*/ 86 w 234"/>
                  <a:gd name="T5" fmla="*/ 17 h 220"/>
                  <a:gd name="T6" fmla="*/ 88 w 234"/>
                  <a:gd name="T7" fmla="*/ 16 h 220"/>
                  <a:gd name="T8" fmla="*/ 217 w 234"/>
                  <a:gd name="T9" fmla="*/ 85 h 220"/>
                  <a:gd name="T10" fmla="*/ 148 w 234"/>
                  <a:gd name="T11" fmla="*/ 214 h 220"/>
                  <a:gd name="T12" fmla="*/ 146 w 234"/>
                  <a:gd name="T13" fmla="*/ 215 h 220"/>
                  <a:gd name="T14" fmla="*/ 116 w 234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4" h="220">
                    <a:moveTo>
                      <a:pt x="116" y="220"/>
                    </a:moveTo>
                    <a:cubicBezTo>
                      <a:pt x="71" y="220"/>
                      <a:pt x="30" y="191"/>
                      <a:pt x="17" y="146"/>
                    </a:cubicBezTo>
                    <a:cubicBezTo>
                      <a:pt x="0" y="91"/>
                      <a:pt x="31" y="33"/>
                      <a:pt x="86" y="17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143" y="0"/>
                      <a:pt x="201" y="31"/>
                      <a:pt x="217" y="85"/>
                    </a:cubicBezTo>
                    <a:cubicBezTo>
                      <a:pt x="234" y="140"/>
                      <a:pt x="203" y="198"/>
                      <a:pt x="148" y="214"/>
                    </a:cubicBezTo>
                    <a:cubicBezTo>
                      <a:pt x="146" y="215"/>
                      <a:pt x="146" y="215"/>
                      <a:pt x="146" y="215"/>
                    </a:cubicBezTo>
                    <a:cubicBezTo>
                      <a:pt x="136" y="218"/>
                      <a:pt x="126" y="220"/>
                      <a:pt x="116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345">
                <a:extLst>
                  <a:ext uri="{FF2B5EF4-FFF2-40B4-BE49-F238E27FC236}">
                    <a16:creationId xmlns:a16="http://schemas.microsoft.com/office/drawing/2014/main" id="{9A09D5F1-C3C3-4BC0-AC13-EEF042221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813"/>
                <a:ext cx="66" cy="62"/>
              </a:xfrm>
              <a:custGeom>
                <a:avLst/>
                <a:gdLst>
                  <a:gd name="T0" fmla="*/ 121 w 239"/>
                  <a:gd name="T1" fmla="*/ 224 h 224"/>
                  <a:gd name="T2" fmla="*/ 76 w 239"/>
                  <a:gd name="T3" fmla="*/ 213 h 224"/>
                  <a:gd name="T4" fmla="*/ 73 w 239"/>
                  <a:gd name="T5" fmla="*/ 212 h 224"/>
                  <a:gd name="T6" fmla="*/ 25 w 239"/>
                  <a:gd name="T7" fmla="*/ 73 h 224"/>
                  <a:gd name="T8" fmla="*/ 163 w 239"/>
                  <a:gd name="T9" fmla="*/ 25 h 224"/>
                  <a:gd name="T10" fmla="*/ 166 w 239"/>
                  <a:gd name="T11" fmla="*/ 26 h 224"/>
                  <a:gd name="T12" fmla="*/ 215 w 239"/>
                  <a:gd name="T13" fmla="*/ 164 h 224"/>
                  <a:gd name="T14" fmla="*/ 121 w 239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9" h="224">
                    <a:moveTo>
                      <a:pt x="121" y="224"/>
                    </a:moveTo>
                    <a:cubicBezTo>
                      <a:pt x="105" y="224"/>
                      <a:pt x="90" y="220"/>
                      <a:pt x="76" y="213"/>
                    </a:cubicBezTo>
                    <a:cubicBezTo>
                      <a:pt x="73" y="212"/>
                      <a:pt x="73" y="212"/>
                      <a:pt x="73" y="212"/>
                    </a:cubicBezTo>
                    <a:cubicBezTo>
                      <a:pt x="22" y="188"/>
                      <a:pt x="0" y="125"/>
                      <a:pt x="25" y="73"/>
                    </a:cubicBezTo>
                    <a:cubicBezTo>
                      <a:pt x="49" y="22"/>
                      <a:pt x="112" y="0"/>
                      <a:pt x="163" y="25"/>
                    </a:cubicBezTo>
                    <a:cubicBezTo>
                      <a:pt x="166" y="26"/>
                      <a:pt x="166" y="26"/>
                      <a:pt x="166" y="26"/>
                    </a:cubicBezTo>
                    <a:cubicBezTo>
                      <a:pt x="217" y="50"/>
                      <a:pt x="239" y="113"/>
                      <a:pt x="215" y="164"/>
                    </a:cubicBezTo>
                    <a:cubicBezTo>
                      <a:pt x="197" y="202"/>
                      <a:pt x="159" y="224"/>
                      <a:pt x="121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346">
                <a:extLst>
                  <a:ext uri="{FF2B5EF4-FFF2-40B4-BE49-F238E27FC236}">
                    <a16:creationId xmlns:a16="http://schemas.microsoft.com/office/drawing/2014/main" id="{5A705F36-2EA9-4175-9ABD-1E30F7A61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815"/>
                <a:ext cx="42" cy="40"/>
              </a:xfrm>
              <a:custGeom>
                <a:avLst/>
                <a:gdLst>
                  <a:gd name="T0" fmla="*/ 75 w 153"/>
                  <a:gd name="T1" fmla="*/ 143 h 143"/>
                  <a:gd name="T2" fmla="*/ 11 w 153"/>
                  <a:gd name="T3" fmla="*/ 95 h 143"/>
                  <a:gd name="T4" fmla="*/ 56 w 153"/>
                  <a:gd name="T5" fmla="*/ 11 h 143"/>
                  <a:gd name="T6" fmla="*/ 58 w 153"/>
                  <a:gd name="T7" fmla="*/ 10 h 143"/>
                  <a:gd name="T8" fmla="*/ 142 w 153"/>
                  <a:gd name="T9" fmla="*/ 56 h 143"/>
                  <a:gd name="T10" fmla="*/ 96 w 153"/>
                  <a:gd name="T11" fmla="*/ 140 h 143"/>
                  <a:gd name="T12" fmla="*/ 95 w 153"/>
                  <a:gd name="T13" fmla="*/ 140 h 143"/>
                  <a:gd name="T14" fmla="*/ 75 w 153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3">
                    <a:moveTo>
                      <a:pt x="75" y="143"/>
                    </a:moveTo>
                    <a:cubicBezTo>
                      <a:pt x="46" y="143"/>
                      <a:pt x="20" y="124"/>
                      <a:pt x="11" y="95"/>
                    </a:cubicBezTo>
                    <a:cubicBezTo>
                      <a:pt x="0" y="59"/>
                      <a:pt x="20" y="22"/>
                      <a:pt x="56" y="11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93" y="0"/>
                      <a:pt x="131" y="20"/>
                      <a:pt x="142" y="56"/>
                    </a:cubicBezTo>
                    <a:cubicBezTo>
                      <a:pt x="153" y="91"/>
                      <a:pt x="132" y="129"/>
                      <a:pt x="96" y="140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347">
                <a:extLst>
                  <a:ext uri="{FF2B5EF4-FFF2-40B4-BE49-F238E27FC236}">
                    <a16:creationId xmlns:a16="http://schemas.microsoft.com/office/drawing/2014/main" id="{8A35924D-9167-41B9-BD91-4902104E2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788"/>
                <a:ext cx="50" cy="48"/>
              </a:xfrm>
              <a:custGeom>
                <a:avLst/>
                <a:gdLst>
                  <a:gd name="T0" fmla="*/ 90 w 179"/>
                  <a:gd name="T1" fmla="*/ 174 h 174"/>
                  <a:gd name="T2" fmla="*/ 84 w 179"/>
                  <a:gd name="T3" fmla="*/ 174 h 174"/>
                  <a:gd name="T4" fmla="*/ 82 w 179"/>
                  <a:gd name="T5" fmla="*/ 174 h 174"/>
                  <a:gd name="T6" fmla="*/ 3 w 179"/>
                  <a:gd name="T7" fmla="*/ 82 h 174"/>
                  <a:gd name="T8" fmla="*/ 95 w 179"/>
                  <a:gd name="T9" fmla="*/ 4 h 174"/>
                  <a:gd name="T10" fmla="*/ 97 w 179"/>
                  <a:gd name="T11" fmla="*/ 4 h 174"/>
                  <a:gd name="T12" fmla="*/ 175 w 179"/>
                  <a:gd name="T13" fmla="*/ 96 h 174"/>
                  <a:gd name="T14" fmla="*/ 90 w 179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4">
                    <a:moveTo>
                      <a:pt x="90" y="174"/>
                    </a:moveTo>
                    <a:cubicBezTo>
                      <a:pt x="88" y="174"/>
                      <a:pt x="86" y="174"/>
                      <a:pt x="84" y="174"/>
                    </a:cubicBezTo>
                    <a:cubicBezTo>
                      <a:pt x="82" y="174"/>
                      <a:pt x="82" y="174"/>
                      <a:pt x="82" y="174"/>
                    </a:cubicBezTo>
                    <a:cubicBezTo>
                      <a:pt x="35" y="170"/>
                      <a:pt x="0" y="129"/>
                      <a:pt x="3" y="82"/>
                    </a:cubicBezTo>
                    <a:cubicBezTo>
                      <a:pt x="7" y="35"/>
                      <a:pt x="48" y="0"/>
                      <a:pt x="95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144" y="8"/>
                      <a:pt x="179" y="49"/>
                      <a:pt x="175" y="96"/>
                    </a:cubicBezTo>
                    <a:cubicBezTo>
                      <a:pt x="172" y="140"/>
                      <a:pt x="134" y="174"/>
                      <a:pt x="90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348">
                <a:extLst>
                  <a:ext uri="{FF2B5EF4-FFF2-40B4-BE49-F238E27FC236}">
                    <a16:creationId xmlns:a16="http://schemas.microsoft.com/office/drawing/2014/main" id="{345094DA-612E-4B82-A10A-FA541C350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774"/>
                <a:ext cx="53" cy="52"/>
              </a:xfrm>
              <a:custGeom>
                <a:avLst/>
                <a:gdLst>
                  <a:gd name="T0" fmla="*/ 96 w 191"/>
                  <a:gd name="T1" fmla="*/ 186 h 186"/>
                  <a:gd name="T2" fmla="*/ 89 w 191"/>
                  <a:gd name="T3" fmla="*/ 185 h 186"/>
                  <a:gd name="T4" fmla="*/ 87 w 191"/>
                  <a:gd name="T5" fmla="*/ 185 h 186"/>
                  <a:gd name="T6" fmla="*/ 3 w 191"/>
                  <a:gd name="T7" fmla="*/ 87 h 186"/>
                  <a:gd name="T8" fmla="*/ 101 w 191"/>
                  <a:gd name="T9" fmla="*/ 4 h 186"/>
                  <a:gd name="T10" fmla="*/ 103 w 191"/>
                  <a:gd name="T11" fmla="*/ 4 h 186"/>
                  <a:gd name="T12" fmla="*/ 187 w 191"/>
                  <a:gd name="T13" fmla="*/ 102 h 186"/>
                  <a:gd name="T14" fmla="*/ 96 w 191"/>
                  <a:gd name="T15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6">
                    <a:moveTo>
                      <a:pt x="96" y="186"/>
                    </a:moveTo>
                    <a:cubicBezTo>
                      <a:pt x="94" y="186"/>
                      <a:pt x="92" y="186"/>
                      <a:pt x="89" y="185"/>
                    </a:cubicBezTo>
                    <a:cubicBezTo>
                      <a:pt x="87" y="185"/>
                      <a:pt x="87" y="185"/>
                      <a:pt x="87" y="185"/>
                    </a:cubicBezTo>
                    <a:cubicBezTo>
                      <a:pt x="37" y="181"/>
                      <a:pt x="0" y="138"/>
                      <a:pt x="3" y="87"/>
                    </a:cubicBezTo>
                    <a:cubicBezTo>
                      <a:pt x="7" y="37"/>
                      <a:pt x="51" y="0"/>
                      <a:pt x="101" y="4"/>
                    </a:cubicBezTo>
                    <a:cubicBezTo>
                      <a:pt x="103" y="4"/>
                      <a:pt x="103" y="4"/>
                      <a:pt x="103" y="4"/>
                    </a:cubicBezTo>
                    <a:cubicBezTo>
                      <a:pt x="153" y="8"/>
                      <a:pt x="191" y="52"/>
                      <a:pt x="187" y="102"/>
                    </a:cubicBezTo>
                    <a:cubicBezTo>
                      <a:pt x="183" y="149"/>
                      <a:pt x="143" y="186"/>
                      <a:pt x="96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349">
                <a:extLst>
                  <a:ext uri="{FF2B5EF4-FFF2-40B4-BE49-F238E27FC236}">
                    <a16:creationId xmlns:a16="http://schemas.microsoft.com/office/drawing/2014/main" id="{453BDCB1-1056-48C9-83FF-4904E3BBA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" y="774"/>
                <a:ext cx="37" cy="35"/>
              </a:xfrm>
              <a:custGeom>
                <a:avLst/>
                <a:gdLst>
                  <a:gd name="T0" fmla="*/ 67 w 135"/>
                  <a:gd name="T1" fmla="*/ 127 h 127"/>
                  <a:gd name="T2" fmla="*/ 10 w 135"/>
                  <a:gd name="T3" fmla="*/ 84 h 127"/>
                  <a:gd name="T4" fmla="*/ 50 w 135"/>
                  <a:gd name="T5" fmla="*/ 10 h 127"/>
                  <a:gd name="T6" fmla="*/ 51 w 135"/>
                  <a:gd name="T7" fmla="*/ 10 h 127"/>
                  <a:gd name="T8" fmla="*/ 125 w 135"/>
                  <a:gd name="T9" fmla="*/ 49 h 127"/>
                  <a:gd name="T10" fmla="*/ 85 w 135"/>
                  <a:gd name="T11" fmla="*/ 124 h 127"/>
                  <a:gd name="T12" fmla="*/ 84 w 135"/>
                  <a:gd name="T13" fmla="*/ 124 h 127"/>
                  <a:gd name="T14" fmla="*/ 67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7" y="127"/>
                    </a:moveTo>
                    <a:cubicBezTo>
                      <a:pt x="41" y="127"/>
                      <a:pt x="18" y="110"/>
                      <a:pt x="10" y="84"/>
                    </a:cubicBezTo>
                    <a:cubicBezTo>
                      <a:pt x="0" y="53"/>
                      <a:pt x="18" y="19"/>
                      <a:pt x="50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83" y="0"/>
                      <a:pt x="116" y="18"/>
                      <a:pt x="125" y="49"/>
                    </a:cubicBezTo>
                    <a:cubicBezTo>
                      <a:pt x="135" y="81"/>
                      <a:pt x="117" y="114"/>
                      <a:pt x="85" y="124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78" y="126"/>
                      <a:pt x="73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350">
                <a:extLst>
                  <a:ext uri="{FF2B5EF4-FFF2-40B4-BE49-F238E27FC236}">
                    <a16:creationId xmlns:a16="http://schemas.microsoft.com/office/drawing/2014/main" id="{27A34DA9-5443-4569-A4E6-55BB2C80E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887"/>
                <a:ext cx="60" cy="58"/>
              </a:xfrm>
              <a:custGeom>
                <a:avLst/>
                <a:gdLst>
                  <a:gd name="T0" fmla="*/ 111 w 220"/>
                  <a:gd name="T1" fmla="*/ 212 h 212"/>
                  <a:gd name="T2" fmla="*/ 100 w 220"/>
                  <a:gd name="T3" fmla="*/ 211 h 212"/>
                  <a:gd name="T4" fmla="*/ 98 w 220"/>
                  <a:gd name="T5" fmla="*/ 211 h 212"/>
                  <a:gd name="T6" fmla="*/ 6 w 220"/>
                  <a:gd name="T7" fmla="*/ 97 h 212"/>
                  <a:gd name="T8" fmla="*/ 120 w 220"/>
                  <a:gd name="T9" fmla="*/ 6 h 212"/>
                  <a:gd name="T10" fmla="*/ 123 w 220"/>
                  <a:gd name="T11" fmla="*/ 6 h 212"/>
                  <a:gd name="T12" fmla="*/ 214 w 220"/>
                  <a:gd name="T13" fmla="*/ 120 h 212"/>
                  <a:gd name="T14" fmla="*/ 111 w 220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12">
                    <a:moveTo>
                      <a:pt x="111" y="212"/>
                    </a:moveTo>
                    <a:cubicBezTo>
                      <a:pt x="108" y="212"/>
                      <a:pt x="104" y="212"/>
                      <a:pt x="100" y="211"/>
                    </a:cubicBezTo>
                    <a:cubicBezTo>
                      <a:pt x="98" y="211"/>
                      <a:pt x="98" y="211"/>
                      <a:pt x="98" y="211"/>
                    </a:cubicBezTo>
                    <a:cubicBezTo>
                      <a:pt x="41" y="205"/>
                      <a:pt x="0" y="154"/>
                      <a:pt x="6" y="97"/>
                    </a:cubicBezTo>
                    <a:cubicBezTo>
                      <a:pt x="12" y="41"/>
                      <a:pt x="63" y="0"/>
                      <a:pt x="120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79" y="12"/>
                      <a:pt x="220" y="63"/>
                      <a:pt x="214" y="120"/>
                    </a:cubicBezTo>
                    <a:cubicBezTo>
                      <a:pt x="208" y="173"/>
                      <a:pt x="164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51">
                <a:extLst>
                  <a:ext uri="{FF2B5EF4-FFF2-40B4-BE49-F238E27FC236}">
                    <a16:creationId xmlns:a16="http://schemas.microsoft.com/office/drawing/2014/main" id="{C231717E-D11C-4C37-9A78-454FC4593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896"/>
                <a:ext cx="35" cy="33"/>
              </a:xfrm>
              <a:custGeom>
                <a:avLst/>
                <a:gdLst>
                  <a:gd name="T0" fmla="*/ 63 w 127"/>
                  <a:gd name="T1" fmla="*/ 119 h 119"/>
                  <a:gd name="T2" fmla="*/ 8 w 127"/>
                  <a:gd name="T3" fmla="*/ 77 h 119"/>
                  <a:gd name="T4" fmla="*/ 48 w 127"/>
                  <a:gd name="T5" fmla="*/ 8 h 119"/>
                  <a:gd name="T6" fmla="*/ 50 w 127"/>
                  <a:gd name="T7" fmla="*/ 8 h 119"/>
                  <a:gd name="T8" fmla="*/ 119 w 127"/>
                  <a:gd name="T9" fmla="*/ 48 h 119"/>
                  <a:gd name="T10" fmla="*/ 79 w 127"/>
                  <a:gd name="T11" fmla="*/ 117 h 119"/>
                  <a:gd name="T12" fmla="*/ 77 w 127"/>
                  <a:gd name="T13" fmla="*/ 117 h 119"/>
                  <a:gd name="T14" fmla="*/ 63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3" y="119"/>
                    </a:moveTo>
                    <a:cubicBezTo>
                      <a:pt x="38" y="119"/>
                      <a:pt x="15" y="102"/>
                      <a:pt x="8" y="77"/>
                    </a:cubicBezTo>
                    <a:cubicBezTo>
                      <a:pt x="0" y="47"/>
                      <a:pt x="18" y="16"/>
                      <a:pt x="48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80" y="0"/>
                      <a:pt x="111" y="17"/>
                      <a:pt x="119" y="48"/>
                    </a:cubicBezTo>
                    <a:cubicBezTo>
                      <a:pt x="127" y="78"/>
                      <a:pt x="109" y="109"/>
                      <a:pt x="79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3" y="118"/>
                      <a:pt x="68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52">
                <a:extLst>
                  <a:ext uri="{FF2B5EF4-FFF2-40B4-BE49-F238E27FC236}">
                    <a16:creationId xmlns:a16="http://schemas.microsoft.com/office/drawing/2014/main" id="{06ABB0D4-020E-496E-AF57-469AA10A8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879"/>
                <a:ext cx="40" cy="39"/>
              </a:xfrm>
              <a:custGeom>
                <a:avLst/>
                <a:gdLst>
                  <a:gd name="T0" fmla="*/ 73 w 144"/>
                  <a:gd name="T1" fmla="*/ 140 h 140"/>
                  <a:gd name="T2" fmla="*/ 65 w 144"/>
                  <a:gd name="T3" fmla="*/ 140 h 140"/>
                  <a:gd name="T4" fmla="*/ 64 w 144"/>
                  <a:gd name="T5" fmla="*/ 140 h 140"/>
                  <a:gd name="T6" fmla="*/ 4 w 144"/>
                  <a:gd name="T7" fmla="*/ 65 h 140"/>
                  <a:gd name="T8" fmla="*/ 79 w 144"/>
                  <a:gd name="T9" fmla="*/ 4 h 140"/>
                  <a:gd name="T10" fmla="*/ 80 w 144"/>
                  <a:gd name="T11" fmla="*/ 5 h 140"/>
                  <a:gd name="T12" fmla="*/ 140 w 144"/>
                  <a:gd name="T13" fmla="*/ 80 h 140"/>
                  <a:gd name="T14" fmla="*/ 73 w 144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0">
                    <a:moveTo>
                      <a:pt x="73" y="140"/>
                    </a:moveTo>
                    <a:cubicBezTo>
                      <a:pt x="70" y="140"/>
                      <a:pt x="68" y="140"/>
                      <a:pt x="65" y="140"/>
                    </a:cubicBezTo>
                    <a:cubicBezTo>
                      <a:pt x="64" y="140"/>
                      <a:pt x="64" y="140"/>
                      <a:pt x="64" y="140"/>
                    </a:cubicBezTo>
                    <a:cubicBezTo>
                      <a:pt x="27" y="136"/>
                      <a:pt x="0" y="102"/>
                      <a:pt x="4" y="65"/>
                    </a:cubicBezTo>
                    <a:cubicBezTo>
                      <a:pt x="8" y="27"/>
                      <a:pt x="41" y="0"/>
                      <a:pt x="79" y="4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117" y="9"/>
                      <a:pt x="144" y="42"/>
                      <a:pt x="140" y="80"/>
                    </a:cubicBezTo>
                    <a:cubicBezTo>
                      <a:pt x="137" y="114"/>
                      <a:pt x="107" y="140"/>
                      <a:pt x="73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353">
                <a:extLst>
                  <a:ext uri="{FF2B5EF4-FFF2-40B4-BE49-F238E27FC236}">
                    <a16:creationId xmlns:a16="http://schemas.microsoft.com/office/drawing/2014/main" id="{BC3E34BD-1B3B-4FB2-A1E4-0A291A3BA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855"/>
                <a:ext cx="43" cy="39"/>
              </a:xfrm>
              <a:custGeom>
                <a:avLst/>
                <a:gdLst>
                  <a:gd name="T0" fmla="*/ 77 w 153"/>
                  <a:gd name="T1" fmla="*/ 142 h 142"/>
                  <a:gd name="T2" fmla="*/ 46 w 153"/>
                  <a:gd name="T3" fmla="*/ 135 h 142"/>
                  <a:gd name="T4" fmla="*/ 45 w 153"/>
                  <a:gd name="T5" fmla="*/ 134 h 142"/>
                  <a:gd name="T6" fmla="*/ 17 w 153"/>
                  <a:gd name="T7" fmla="*/ 45 h 142"/>
                  <a:gd name="T8" fmla="*/ 106 w 153"/>
                  <a:gd name="T9" fmla="*/ 16 h 142"/>
                  <a:gd name="T10" fmla="*/ 107 w 153"/>
                  <a:gd name="T11" fmla="*/ 17 h 142"/>
                  <a:gd name="T12" fmla="*/ 136 w 153"/>
                  <a:gd name="T13" fmla="*/ 106 h 142"/>
                  <a:gd name="T14" fmla="*/ 77 w 15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2">
                    <a:moveTo>
                      <a:pt x="77" y="142"/>
                    </a:moveTo>
                    <a:cubicBezTo>
                      <a:pt x="67" y="142"/>
                      <a:pt x="56" y="140"/>
                      <a:pt x="46" y="135"/>
                    </a:cubicBezTo>
                    <a:cubicBezTo>
                      <a:pt x="45" y="134"/>
                      <a:pt x="45" y="134"/>
                      <a:pt x="45" y="134"/>
                    </a:cubicBezTo>
                    <a:cubicBezTo>
                      <a:pt x="12" y="117"/>
                      <a:pt x="0" y="77"/>
                      <a:pt x="17" y="45"/>
                    </a:cubicBezTo>
                    <a:cubicBezTo>
                      <a:pt x="33" y="12"/>
                      <a:pt x="73" y="0"/>
                      <a:pt x="106" y="16"/>
                    </a:cubicBezTo>
                    <a:cubicBezTo>
                      <a:pt x="107" y="17"/>
                      <a:pt x="107" y="17"/>
                      <a:pt x="107" y="17"/>
                    </a:cubicBezTo>
                    <a:cubicBezTo>
                      <a:pt x="140" y="34"/>
                      <a:pt x="153" y="74"/>
                      <a:pt x="136" y="106"/>
                    </a:cubicBezTo>
                    <a:cubicBezTo>
                      <a:pt x="124" y="129"/>
                      <a:pt x="101" y="142"/>
                      <a:pt x="77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354">
                <a:extLst>
                  <a:ext uri="{FF2B5EF4-FFF2-40B4-BE49-F238E27FC236}">
                    <a16:creationId xmlns:a16="http://schemas.microsoft.com/office/drawing/2014/main" id="{7D0DAD31-EA40-4965-BB9A-38213D7B7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2840"/>
                <a:ext cx="64" cy="61"/>
              </a:xfrm>
              <a:custGeom>
                <a:avLst/>
                <a:gdLst>
                  <a:gd name="T0" fmla="*/ 115 w 233"/>
                  <a:gd name="T1" fmla="*/ 220 h 220"/>
                  <a:gd name="T2" fmla="*/ 14 w 233"/>
                  <a:gd name="T3" fmla="*/ 143 h 220"/>
                  <a:gd name="T4" fmla="*/ 88 w 233"/>
                  <a:gd name="T5" fmla="*/ 15 h 220"/>
                  <a:gd name="T6" fmla="*/ 91 w 233"/>
                  <a:gd name="T7" fmla="*/ 14 h 220"/>
                  <a:gd name="T8" fmla="*/ 218 w 233"/>
                  <a:gd name="T9" fmla="*/ 88 h 220"/>
                  <a:gd name="T10" fmla="*/ 145 w 233"/>
                  <a:gd name="T11" fmla="*/ 216 h 220"/>
                  <a:gd name="T12" fmla="*/ 142 w 233"/>
                  <a:gd name="T13" fmla="*/ 217 h 220"/>
                  <a:gd name="T14" fmla="*/ 115 w 233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20">
                    <a:moveTo>
                      <a:pt x="115" y="220"/>
                    </a:moveTo>
                    <a:cubicBezTo>
                      <a:pt x="69" y="220"/>
                      <a:pt x="27" y="190"/>
                      <a:pt x="14" y="143"/>
                    </a:cubicBezTo>
                    <a:cubicBezTo>
                      <a:pt x="0" y="87"/>
                      <a:pt x="33" y="30"/>
                      <a:pt x="88" y="15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146" y="0"/>
                      <a:pt x="203" y="33"/>
                      <a:pt x="218" y="88"/>
                    </a:cubicBezTo>
                    <a:cubicBezTo>
                      <a:pt x="233" y="144"/>
                      <a:pt x="200" y="201"/>
                      <a:pt x="145" y="216"/>
                    </a:cubicBezTo>
                    <a:cubicBezTo>
                      <a:pt x="142" y="217"/>
                      <a:pt x="142" y="217"/>
                      <a:pt x="142" y="217"/>
                    </a:cubicBezTo>
                    <a:cubicBezTo>
                      <a:pt x="133" y="219"/>
                      <a:pt x="124" y="220"/>
                      <a:pt x="115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355">
                <a:extLst>
                  <a:ext uri="{FF2B5EF4-FFF2-40B4-BE49-F238E27FC236}">
                    <a16:creationId xmlns:a16="http://schemas.microsoft.com/office/drawing/2014/main" id="{DD49254F-B907-467C-83EB-A937A9F57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280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13 w 196"/>
                  <a:gd name="T3" fmla="*/ 120 h 185"/>
                  <a:gd name="T4" fmla="*/ 75 w 196"/>
                  <a:gd name="T5" fmla="*/ 13 h 185"/>
                  <a:gd name="T6" fmla="*/ 77 w 196"/>
                  <a:gd name="T7" fmla="*/ 12 h 185"/>
                  <a:gd name="T8" fmla="*/ 184 w 196"/>
                  <a:gd name="T9" fmla="*/ 74 h 185"/>
                  <a:gd name="T10" fmla="*/ 122 w 196"/>
                  <a:gd name="T11" fmla="*/ 181 h 185"/>
                  <a:gd name="T12" fmla="*/ 120 w 196"/>
                  <a:gd name="T13" fmla="*/ 182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59" y="185"/>
                      <a:pt x="23" y="159"/>
                      <a:pt x="13" y="120"/>
                    </a:cubicBezTo>
                    <a:cubicBezTo>
                      <a:pt x="0" y="73"/>
                      <a:pt x="28" y="25"/>
                      <a:pt x="75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123" y="0"/>
                      <a:pt x="171" y="28"/>
                      <a:pt x="184" y="74"/>
                    </a:cubicBezTo>
                    <a:cubicBezTo>
                      <a:pt x="196" y="121"/>
                      <a:pt x="168" y="169"/>
                      <a:pt x="122" y="181"/>
                    </a:cubicBezTo>
                    <a:cubicBezTo>
                      <a:pt x="120" y="182"/>
                      <a:pt x="120" y="182"/>
                      <a:pt x="120" y="182"/>
                    </a:cubicBezTo>
                    <a:cubicBezTo>
                      <a:pt x="112" y="184"/>
                      <a:pt x="105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356">
                <a:extLst>
                  <a:ext uri="{FF2B5EF4-FFF2-40B4-BE49-F238E27FC236}">
                    <a16:creationId xmlns:a16="http://schemas.microsoft.com/office/drawing/2014/main" id="{EE03510A-EB9E-457A-BF8D-C9AF277A6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775"/>
                <a:ext cx="53" cy="50"/>
              </a:xfrm>
              <a:custGeom>
                <a:avLst/>
                <a:gdLst>
                  <a:gd name="T0" fmla="*/ 97 w 193"/>
                  <a:gd name="T1" fmla="*/ 181 h 181"/>
                  <a:gd name="T2" fmla="*/ 59 w 193"/>
                  <a:gd name="T3" fmla="*/ 172 h 181"/>
                  <a:gd name="T4" fmla="*/ 57 w 193"/>
                  <a:gd name="T5" fmla="*/ 171 h 181"/>
                  <a:gd name="T6" fmla="*/ 21 w 193"/>
                  <a:gd name="T7" fmla="*/ 58 h 181"/>
                  <a:gd name="T8" fmla="*/ 134 w 193"/>
                  <a:gd name="T9" fmla="*/ 22 h 181"/>
                  <a:gd name="T10" fmla="*/ 136 w 193"/>
                  <a:gd name="T11" fmla="*/ 23 h 181"/>
                  <a:gd name="T12" fmla="*/ 172 w 193"/>
                  <a:gd name="T13" fmla="*/ 136 h 181"/>
                  <a:gd name="T14" fmla="*/ 97 w 193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1">
                    <a:moveTo>
                      <a:pt x="97" y="181"/>
                    </a:moveTo>
                    <a:cubicBezTo>
                      <a:pt x="84" y="181"/>
                      <a:pt x="71" y="178"/>
                      <a:pt x="59" y="172"/>
                    </a:cubicBezTo>
                    <a:cubicBezTo>
                      <a:pt x="57" y="171"/>
                      <a:pt x="57" y="171"/>
                      <a:pt x="57" y="171"/>
                    </a:cubicBezTo>
                    <a:cubicBezTo>
                      <a:pt x="16" y="150"/>
                      <a:pt x="0" y="99"/>
                      <a:pt x="21" y="58"/>
                    </a:cubicBezTo>
                    <a:cubicBezTo>
                      <a:pt x="42" y="16"/>
                      <a:pt x="93" y="0"/>
                      <a:pt x="134" y="22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77" y="44"/>
                      <a:pt x="193" y="95"/>
                      <a:pt x="172" y="136"/>
                    </a:cubicBezTo>
                    <a:cubicBezTo>
                      <a:pt x="157" y="165"/>
                      <a:pt x="128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357">
                <a:extLst>
                  <a:ext uri="{FF2B5EF4-FFF2-40B4-BE49-F238E27FC236}">
                    <a16:creationId xmlns:a16="http://schemas.microsoft.com/office/drawing/2014/main" id="{924B5611-E7C0-4BF1-808A-65D5F6BF9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725"/>
                <a:ext cx="42" cy="39"/>
              </a:xfrm>
              <a:custGeom>
                <a:avLst/>
                <a:gdLst>
                  <a:gd name="T0" fmla="*/ 75 w 151"/>
                  <a:gd name="T1" fmla="*/ 142 h 142"/>
                  <a:gd name="T2" fmla="*/ 22 w 151"/>
                  <a:gd name="T3" fmla="*/ 115 h 142"/>
                  <a:gd name="T4" fmla="*/ 36 w 151"/>
                  <a:gd name="T5" fmla="*/ 23 h 142"/>
                  <a:gd name="T6" fmla="*/ 37 w 151"/>
                  <a:gd name="T7" fmla="*/ 22 h 142"/>
                  <a:gd name="T8" fmla="*/ 130 w 151"/>
                  <a:gd name="T9" fmla="*/ 36 h 142"/>
                  <a:gd name="T10" fmla="*/ 115 w 151"/>
                  <a:gd name="T11" fmla="*/ 129 h 142"/>
                  <a:gd name="T12" fmla="*/ 114 w 151"/>
                  <a:gd name="T13" fmla="*/ 130 h 142"/>
                  <a:gd name="T14" fmla="*/ 75 w 151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2">
                    <a:moveTo>
                      <a:pt x="75" y="142"/>
                    </a:moveTo>
                    <a:cubicBezTo>
                      <a:pt x="55" y="142"/>
                      <a:pt x="35" y="133"/>
                      <a:pt x="22" y="115"/>
                    </a:cubicBezTo>
                    <a:cubicBezTo>
                      <a:pt x="0" y="86"/>
                      <a:pt x="6" y="44"/>
                      <a:pt x="36" y="23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67" y="0"/>
                      <a:pt x="108" y="7"/>
                      <a:pt x="130" y="36"/>
                    </a:cubicBezTo>
                    <a:cubicBezTo>
                      <a:pt x="151" y="66"/>
                      <a:pt x="145" y="107"/>
                      <a:pt x="115" y="129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02" y="138"/>
                      <a:pt x="89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358">
                <a:extLst>
                  <a:ext uri="{FF2B5EF4-FFF2-40B4-BE49-F238E27FC236}">
                    <a16:creationId xmlns:a16="http://schemas.microsoft.com/office/drawing/2014/main" id="{932CD085-A081-4F19-8666-233FCACEB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2710"/>
                <a:ext cx="36" cy="34"/>
              </a:xfrm>
              <a:custGeom>
                <a:avLst/>
                <a:gdLst>
                  <a:gd name="T0" fmla="*/ 65 w 129"/>
                  <a:gd name="T1" fmla="*/ 121 h 121"/>
                  <a:gd name="T2" fmla="*/ 39 w 129"/>
                  <a:gd name="T3" fmla="*/ 115 h 121"/>
                  <a:gd name="T4" fmla="*/ 38 w 129"/>
                  <a:gd name="T5" fmla="*/ 114 h 121"/>
                  <a:gd name="T6" fmla="*/ 14 w 129"/>
                  <a:gd name="T7" fmla="*/ 39 h 121"/>
                  <a:gd name="T8" fmla="*/ 90 w 129"/>
                  <a:gd name="T9" fmla="*/ 15 h 121"/>
                  <a:gd name="T10" fmla="*/ 91 w 129"/>
                  <a:gd name="T11" fmla="*/ 15 h 121"/>
                  <a:gd name="T12" fmla="*/ 115 w 129"/>
                  <a:gd name="T13" fmla="*/ 91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6" y="121"/>
                      <a:pt x="48" y="119"/>
                      <a:pt x="39" y="115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11" y="100"/>
                      <a:pt x="0" y="66"/>
                      <a:pt x="14" y="39"/>
                    </a:cubicBezTo>
                    <a:cubicBezTo>
                      <a:pt x="28" y="11"/>
                      <a:pt x="62" y="0"/>
                      <a:pt x="90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118" y="30"/>
                      <a:pt x="129" y="63"/>
                      <a:pt x="115" y="91"/>
                    </a:cubicBezTo>
                    <a:cubicBezTo>
                      <a:pt x="105" y="110"/>
                      <a:pt x="85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359">
                <a:extLst>
                  <a:ext uri="{FF2B5EF4-FFF2-40B4-BE49-F238E27FC236}">
                    <a16:creationId xmlns:a16="http://schemas.microsoft.com/office/drawing/2014/main" id="{2C863A84-6776-4D2A-8D15-00D4E75F5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619"/>
                <a:ext cx="64" cy="61"/>
              </a:xfrm>
              <a:custGeom>
                <a:avLst/>
                <a:gdLst>
                  <a:gd name="T0" fmla="*/ 116 w 233"/>
                  <a:gd name="T1" fmla="*/ 219 h 219"/>
                  <a:gd name="T2" fmla="*/ 33 w 233"/>
                  <a:gd name="T3" fmla="*/ 177 h 219"/>
                  <a:gd name="T4" fmla="*/ 56 w 233"/>
                  <a:gd name="T5" fmla="*/ 35 h 219"/>
                  <a:gd name="T6" fmla="*/ 57 w 233"/>
                  <a:gd name="T7" fmla="*/ 33 h 219"/>
                  <a:gd name="T8" fmla="*/ 200 w 233"/>
                  <a:gd name="T9" fmla="*/ 55 h 219"/>
                  <a:gd name="T10" fmla="*/ 178 w 233"/>
                  <a:gd name="T11" fmla="*/ 198 h 219"/>
                  <a:gd name="T12" fmla="*/ 176 w 233"/>
                  <a:gd name="T13" fmla="*/ 199 h 219"/>
                  <a:gd name="T14" fmla="*/ 116 w 233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19">
                    <a:moveTo>
                      <a:pt x="116" y="219"/>
                    </a:moveTo>
                    <a:cubicBezTo>
                      <a:pt x="84" y="219"/>
                      <a:pt x="53" y="204"/>
                      <a:pt x="33" y="177"/>
                    </a:cubicBezTo>
                    <a:cubicBezTo>
                      <a:pt x="0" y="132"/>
                      <a:pt x="10" y="68"/>
                      <a:pt x="56" y="35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103" y="0"/>
                      <a:pt x="167" y="10"/>
                      <a:pt x="200" y="55"/>
                    </a:cubicBezTo>
                    <a:cubicBezTo>
                      <a:pt x="233" y="101"/>
                      <a:pt x="223" y="165"/>
                      <a:pt x="178" y="198"/>
                    </a:cubicBezTo>
                    <a:cubicBezTo>
                      <a:pt x="176" y="199"/>
                      <a:pt x="176" y="199"/>
                      <a:pt x="176" y="199"/>
                    </a:cubicBezTo>
                    <a:cubicBezTo>
                      <a:pt x="158" y="212"/>
                      <a:pt x="137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360">
                <a:extLst>
                  <a:ext uri="{FF2B5EF4-FFF2-40B4-BE49-F238E27FC236}">
                    <a16:creationId xmlns:a16="http://schemas.microsoft.com/office/drawing/2014/main" id="{9B52CA06-F872-4D9A-A226-D83D2076B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2595"/>
                <a:ext cx="65" cy="62"/>
              </a:xfrm>
              <a:custGeom>
                <a:avLst/>
                <a:gdLst>
                  <a:gd name="T0" fmla="*/ 119 w 236"/>
                  <a:gd name="T1" fmla="*/ 224 h 224"/>
                  <a:gd name="T2" fmla="*/ 40 w 236"/>
                  <a:gd name="T3" fmla="*/ 188 h 224"/>
                  <a:gd name="T4" fmla="*/ 38 w 236"/>
                  <a:gd name="T5" fmla="*/ 187 h 224"/>
                  <a:gd name="T6" fmla="*/ 48 w 236"/>
                  <a:gd name="T7" fmla="*/ 38 h 224"/>
                  <a:gd name="T8" fmla="*/ 196 w 236"/>
                  <a:gd name="T9" fmla="*/ 48 h 224"/>
                  <a:gd name="T10" fmla="*/ 198 w 236"/>
                  <a:gd name="T11" fmla="*/ 49 h 224"/>
                  <a:gd name="T12" fmla="*/ 188 w 236"/>
                  <a:gd name="T13" fmla="*/ 198 h 224"/>
                  <a:gd name="T14" fmla="*/ 119 w 236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6" h="224">
                    <a:moveTo>
                      <a:pt x="119" y="224"/>
                    </a:moveTo>
                    <a:cubicBezTo>
                      <a:pt x="90" y="224"/>
                      <a:pt x="61" y="212"/>
                      <a:pt x="40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0" y="143"/>
                      <a:pt x="4" y="77"/>
                      <a:pt x="48" y="38"/>
                    </a:cubicBezTo>
                    <a:cubicBezTo>
                      <a:pt x="91" y="0"/>
                      <a:pt x="157" y="4"/>
                      <a:pt x="196" y="48"/>
                    </a:cubicBezTo>
                    <a:cubicBezTo>
                      <a:pt x="198" y="49"/>
                      <a:pt x="198" y="49"/>
                      <a:pt x="198" y="49"/>
                    </a:cubicBezTo>
                    <a:cubicBezTo>
                      <a:pt x="236" y="93"/>
                      <a:pt x="232" y="159"/>
                      <a:pt x="188" y="198"/>
                    </a:cubicBezTo>
                    <a:cubicBezTo>
                      <a:pt x="168" y="215"/>
                      <a:pt x="143" y="224"/>
                      <a:pt x="119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361">
                <a:extLst>
                  <a:ext uri="{FF2B5EF4-FFF2-40B4-BE49-F238E27FC236}">
                    <a16:creationId xmlns:a16="http://schemas.microsoft.com/office/drawing/2014/main" id="{FA359E7A-A41D-4692-A91C-F0887D614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522"/>
                <a:ext cx="45" cy="42"/>
              </a:xfrm>
              <a:custGeom>
                <a:avLst/>
                <a:gdLst>
                  <a:gd name="T0" fmla="*/ 80 w 161"/>
                  <a:gd name="T1" fmla="*/ 152 h 152"/>
                  <a:gd name="T2" fmla="*/ 42 w 161"/>
                  <a:gd name="T3" fmla="*/ 141 h 152"/>
                  <a:gd name="T4" fmla="*/ 21 w 161"/>
                  <a:gd name="T5" fmla="*/ 44 h 152"/>
                  <a:gd name="T6" fmla="*/ 21 w 161"/>
                  <a:gd name="T7" fmla="*/ 43 h 152"/>
                  <a:gd name="T8" fmla="*/ 119 w 161"/>
                  <a:gd name="T9" fmla="*/ 21 h 152"/>
                  <a:gd name="T10" fmla="*/ 140 w 161"/>
                  <a:gd name="T11" fmla="*/ 118 h 152"/>
                  <a:gd name="T12" fmla="*/ 139 w 161"/>
                  <a:gd name="T13" fmla="*/ 120 h 152"/>
                  <a:gd name="T14" fmla="*/ 80 w 161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2">
                    <a:moveTo>
                      <a:pt x="80" y="152"/>
                    </a:moveTo>
                    <a:cubicBezTo>
                      <a:pt x="67" y="152"/>
                      <a:pt x="54" y="149"/>
                      <a:pt x="42" y="141"/>
                    </a:cubicBezTo>
                    <a:cubicBezTo>
                      <a:pt x="9" y="120"/>
                      <a:pt x="0" y="77"/>
                      <a:pt x="21" y="44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42" y="10"/>
                      <a:pt x="86" y="0"/>
                      <a:pt x="119" y="21"/>
                    </a:cubicBezTo>
                    <a:cubicBezTo>
                      <a:pt x="152" y="42"/>
                      <a:pt x="161" y="86"/>
                      <a:pt x="140" y="118"/>
                    </a:cubicBezTo>
                    <a:cubicBezTo>
                      <a:pt x="139" y="120"/>
                      <a:pt x="139" y="120"/>
                      <a:pt x="139" y="120"/>
                    </a:cubicBezTo>
                    <a:cubicBezTo>
                      <a:pt x="126" y="141"/>
                      <a:pt x="103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362">
                <a:extLst>
                  <a:ext uri="{FF2B5EF4-FFF2-40B4-BE49-F238E27FC236}">
                    <a16:creationId xmlns:a16="http://schemas.microsoft.com/office/drawing/2014/main" id="{DC1AD2DE-31AC-4460-B618-BA0635F3B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2487"/>
                <a:ext cx="42" cy="39"/>
              </a:xfrm>
              <a:custGeom>
                <a:avLst/>
                <a:gdLst>
                  <a:gd name="T0" fmla="*/ 75 w 150"/>
                  <a:gd name="T1" fmla="*/ 142 h 142"/>
                  <a:gd name="T2" fmla="*/ 25 w 150"/>
                  <a:gd name="T3" fmla="*/ 119 h 142"/>
                  <a:gd name="T4" fmla="*/ 24 w 150"/>
                  <a:gd name="T5" fmla="*/ 118 h 142"/>
                  <a:gd name="T6" fmla="*/ 30 w 150"/>
                  <a:gd name="T7" fmla="*/ 24 h 142"/>
                  <a:gd name="T8" fmla="*/ 124 w 150"/>
                  <a:gd name="T9" fmla="*/ 30 h 142"/>
                  <a:gd name="T10" fmla="*/ 125 w 150"/>
                  <a:gd name="T11" fmla="*/ 31 h 142"/>
                  <a:gd name="T12" fmla="*/ 119 w 150"/>
                  <a:gd name="T13" fmla="*/ 125 h 142"/>
                  <a:gd name="T14" fmla="*/ 75 w 150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2">
                    <a:moveTo>
                      <a:pt x="75" y="142"/>
                    </a:moveTo>
                    <a:cubicBezTo>
                      <a:pt x="57" y="142"/>
                      <a:pt x="39" y="134"/>
                      <a:pt x="25" y="119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0" y="90"/>
                      <a:pt x="3" y="48"/>
                      <a:pt x="30" y="24"/>
                    </a:cubicBezTo>
                    <a:cubicBezTo>
                      <a:pt x="58" y="0"/>
                      <a:pt x="100" y="2"/>
                      <a:pt x="124" y="30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50" y="59"/>
                      <a:pt x="147" y="101"/>
                      <a:pt x="119" y="125"/>
                    </a:cubicBezTo>
                    <a:cubicBezTo>
                      <a:pt x="107" y="136"/>
                      <a:pt x="91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363">
                <a:extLst>
                  <a:ext uri="{FF2B5EF4-FFF2-40B4-BE49-F238E27FC236}">
                    <a16:creationId xmlns:a16="http://schemas.microsoft.com/office/drawing/2014/main" id="{58D46928-82FF-44B3-A80D-D7A221DF9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389"/>
                <a:ext cx="41" cy="39"/>
              </a:xfrm>
              <a:custGeom>
                <a:avLst/>
                <a:gdLst>
                  <a:gd name="T0" fmla="*/ 74 w 149"/>
                  <a:gd name="T1" fmla="*/ 141 h 141"/>
                  <a:gd name="T2" fmla="*/ 39 w 149"/>
                  <a:gd name="T3" fmla="*/ 131 h 141"/>
                  <a:gd name="T4" fmla="*/ 19 w 149"/>
                  <a:gd name="T5" fmla="*/ 41 h 141"/>
                  <a:gd name="T6" fmla="*/ 20 w 149"/>
                  <a:gd name="T7" fmla="*/ 39 h 141"/>
                  <a:gd name="T8" fmla="*/ 110 w 149"/>
                  <a:gd name="T9" fmla="*/ 19 h 141"/>
                  <a:gd name="T10" fmla="*/ 130 w 149"/>
                  <a:gd name="T11" fmla="*/ 110 h 141"/>
                  <a:gd name="T12" fmla="*/ 129 w 149"/>
                  <a:gd name="T13" fmla="*/ 111 h 141"/>
                  <a:gd name="T14" fmla="*/ 74 w 149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1">
                    <a:moveTo>
                      <a:pt x="74" y="141"/>
                    </a:moveTo>
                    <a:cubicBezTo>
                      <a:pt x="62" y="141"/>
                      <a:pt x="50" y="138"/>
                      <a:pt x="39" y="131"/>
                    </a:cubicBezTo>
                    <a:cubicBezTo>
                      <a:pt x="8" y="111"/>
                      <a:pt x="0" y="71"/>
                      <a:pt x="19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39" y="9"/>
                      <a:pt x="80" y="0"/>
                      <a:pt x="110" y="19"/>
                    </a:cubicBezTo>
                    <a:cubicBezTo>
                      <a:pt x="141" y="39"/>
                      <a:pt x="149" y="79"/>
                      <a:pt x="130" y="110"/>
                    </a:cubicBezTo>
                    <a:cubicBezTo>
                      <a:pt x="129" y="111"/>
                      <a:pt x="129" y="111"/>
                      <a:pt x="129" y="111"/>
                    </a:cubicBezTo>
                    <a:cubicBezTo>
                      <a:pt x="117" y="130"/>
                      <a:pt x="9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364">
                <a:extLst>
                  <a:ext uri="{FF2B5EF4-FFF2-40B4-BE49-F238E27FC236}">
                    <a16:creationId xmlns:a16="http://schemas.microsoft.com/office/drawing/2014/main" id="{1E1D52F2-BE9F-487B-BFD8-812E2C679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" y="2364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14 w 155"/>
                  <a:gd name="T3" fmla="*/ 103 h 148"/>
                  <a:gd name="T4" fmla="*/ 13 w 155"/>
                  <a:gd name="T5" fmla="*/ 101 h 148"/>
                  <a:gd name="T6" fmla="*/ 54 w 155"/>
                  <a:gd name="T7" fmla="*/ 13 h 148"/>
                  <a:gd name="T8" fmla="*/ 142 w 155"/>
                  <a:gd name="T9" fmla="*/ 54 h 148"/>
                  <a:gd name="T10" fmla="*/ 142 w 155"/>
                  <a:gd name="T11" fmla="*/ 55 h 148"/>
                  <a:gd name="T12" fmla="*/ 102 w 155"/>
                  <a:gd name="T13" fmla="*/ 143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50" y="148"/>
                      <a:pt x="24" y="131"/>
                      <a:pt x="14" y="103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0" y="66"/>
                      <a:pt x="18" y="26"/>
                      <a:pt x="54" y="13"/>
                    </a:cubicBezTo>
                    <a:cubicBezTo>
                      <a:pt x="89" y="0"/>
                      <a:pt x="129" y="18"/>
                      <a:pt x="142" y="54"/>
                    </a:cubicBezTo>
                    <a:cubicBezTo>
                      <a:pt x="142" y="55"/>
                      <a:pt x="142" y="55"/>
                      <a:pt x="142" y="55"/>
                    </a:cubicBezTo>
                    <a:cubicBezTo>
                      <a:pt x="155" y="91"/>
                      <a:pt x="137" y="130"/>
                      <a:pt x="102" y="143"/>
                    </a:cubicBezTo>
                    <a:cubicBezTo>
                      <a:pt x="94" y="146"/>
                      <a:pt x="86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365">
                <a:extLst>
                  <a:ext uri="{FF2B5EF4-FFF2-40B4-BE49-F238E27FC236}">
                    <a16:creationId xmlns:a16="http://schemas.microsoft.com/office/drawing/2014/main" id="{C8053918-FACC-4790-9B2B-4CC4D86FE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247"/>
                <a:ext cx="56" cy="53"/>
              </a:xfrm>
              <a:custGeom>
                <a:avLst/>
                <a:gdLst>
                  <a:gd name="T0" fmla="*/ 101 w 204"/>
                  <a:gd name="T1" fmla="*/ 192 h 192"/>
                  <a:gd name="T2" fmla="*/ 53 w 204"/>
                  <a:gd name="T3" fmla="*/ 178 h 192"/>
                  <a:gd name="T4" fmla="*/ 26 w 204"/>
                  <a:gd name="T5" fmla="*/ 55 h 192"/>
                  <a:gd name="T6" fmla="*/ 27 w 204"/>
                  <a:gd name="T7" fmla="*/ 53 h 192"/>
                  <a:gd name="T8" fmla="*/ 150 w 204"/>
                  <a:gd name="T9" fmla="*/ 26 h 192"/>
                  <a:gd name="T10" fmla="*/ 177 w 204"/>
                  <a:gd name="T11" fmla="*/ 149 h 192"/>
                  <a:gd name="T12" fmla="*/ 176 w 204"/>
                  <a:gd name="T13" fmla="*/ 151 h 192"/>
                  <a:gd name="T14" fmla="*/ 101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1" y="192"/>
                    </a:moveTo>
                    <a:cubicBezTo>
                      <a:pt x="85" y="192"/>
                      <a:pt x="68" y="187"/>
                      <a:pt x="53" y="178"/>
                    </a:cubicBezTo>
                    <a:cubicBezTo>
                      <a:pt x="12" y="151"/>
                      <a:pt x="0" y="96"/>
                      <a:pt x="26" y="55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54" y="12"/>
                      <a:pt x="109" y="0"/>
                      <a:pt x="150" y="26"/>
                    </a:cubicBezTo>
                    <a:cubicBezTo>
                      <a:pt x="192" y="53"/>
                      <a:pt x="204" y="108"/>
                      <a:pt x="177" y="149"/>
                    </a:cubicBezTo>
                    <a:cubicBezTo>
                      <a:pt x="176" y="151"/>
                      <a:pt x="176" y="151"/>
                      <a:pt x="176" y="151"/>
                    </a:cubicBezTo>
                    <a:cubicBezTo>
                      <a:pt x="159" y="177"/>
                      <a:pt x="130" y="192"/>
                      <a:pt x="101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366">
                <a:extLst>
                  <a:ext uri="{FF2B5EF4-FFF2-40B4-BE49-F238E27FC236}">
                    <a16:creationId xmlns:a16="http://schemas.microsoft.com/office/drawing/2014/main" id="{3606330D-B3BA-4436-B7E7-090540186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211"/>
                <a:ext cx="51" cy="47"/>
              </a:xfrm>
              <a:custGeom>
                <a:avLst/>
                <a:gdLst>
                  <a:gd name="T0" fmla="*/ 91 w 183"/>
                  <a:gd name="T1" fmla="*/ 173 h 173"/>
                  <a:gd name="T2" fmla="*/ 16 w 183"/>
                  <a:gd name="T3" fmla="*/ 121 h 173"/>
                  <a:gd name="T4" fmla="*/ 15 w 183"/>
                  <a:gd name="T5" fmla="*/ 119 h 173"/>
                  <a:gd name="T6" fmla="*/ 63 w 183"/>
                  <a:gd name="T7" fmla="*/ 15 h 173"/>
                  <a:gd name="T8" fmla="*/ 166 w 183"/>
                  <a:gd name="T9" fmla="*/ 63 h 173"/>
                  <a:gd name="T10" fmla="*/ 167 w 183"/>
                  <a:gd name="T11" fmla="*/ 65 h 173"/>
                  <a:gd name="T12" fmla="*/ 119 w 183"/>
                  <a:gd name="T13" fmla="*/ 168 h 173"/>
                  <a:gd name="T14" fmla="*/ 91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1" y="173"/>
                    </a:moveTo>
                    <a:cubicBezTo>
                      <a:pt x="59" y="173"/>
                      <a:pt x="28" y="153"/>
                      <a:pt x="16" y="121"/>
                    </a:cubicBezTo>
                    <a:cubicBezTo>
                      <a:pt x="15" y="119"/>
                      <a:pt x="15" y="119"/>
                      <a:pt x="15" y="119"/>
                    </a:cubicBezTo>
                    <a:cubicBezTo>
                      <a:pt x="0" y="77"/>
                      <a:pt x="21" y="31"/>
                      <a:pt x="63" y="15"/>
                    </a:cubicBezTo>
                    <a:cubicBezTo>
                      <a:pt x="105" y="0"/>
                      <a:pt x="151" y="21"/>
                      <a:pt x="166" y="63"/>
                    </a:cubicBezTo>
                    <a:cubicBezTo>
                      <a:pt x="167" y="65"/>
                      <a:pt x="167" y="65"/>
                      <a:pt x="167" y="65"/>
                    </a:cubicBezTo>
                    <a:cubicBezTo>
                      <a:pt x="183" y="106"/>
                      <a:pt x="161" y="153"/>
                      <a:pt x="119" y="168"/>
                    </a:cubicBezTo>
                    <a:cubicBezTo>
                      <a:pt x="110" y="172"/>
                      <a:pt x="101" y="173"/>
                      <a:pt x="91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367">
                <a:extLst>
                  <a:ext uri="{FF2B5EF4-FFF2-40B4-BE49-F238E27FC236}">
                    <a16:creationId xmlns:a16="http://schemas.microsoft.com/office/drawing/2014/main" id="{AA8978F7-0AE7-4031-B873-425F45E0A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099"/>
                <a:ext cx="49" cy="48"/>
              </a:xfrm>
              <a:custGeom>
                <a:avLst/>
                <a:gdLst>
                  <a:gd name="T0" fmla="*/ 89 w 179"/>
                  <a:gd name="T1" fmla="*/ 173 h 173"/>
                  <a:gd name="T2" fmla="*/ 73 w 179"/>
                  <a:gd name="T3" fmla="*/ 171 h 173"/>
                  <a:gd name="T4" fmla="*/ 9 w 179"/>
                  <a:gd name="T5" fmla="*/ 74 h 173"/>
                  <a:gd name="T6" fmla="*/ 10 w 179"/>
                  <a:gd name="T7" fmla="*/ 73 h 173"/>
                  <a:gd name="T8" fmla="*/ 106 w 179"/>
                  <a:gd name="T9" fmla="*/ 9 h 173"/>
                  <a:gd name="T10" fmla="*/ 170 w 179"/>
                  <a:gd name="T11" fmla="*/ 105 h 173"/>
                  <a:gd name="T12" fmla="*/ 169 w 179"/>
                  <a:gd name="T13" fmla="*/ 107 h 173"/>
                  <a:gd name="T14" fmla="*/ 89 w 179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3">
                    <a:moveTo>
                      <a:pt x="89" y="173"/>
                    </a:moveTo>
                    <a:cubicBezTo>
                      <a:pt x="84" y="173"/>
                      <a:pt x="78" y="172"/>
                      <a:pt x="73" y="171"/>
                    </a:cubicBezTo>
                    <a:cubicBezTo>
                      <a:pt x="29" y="162"/>
                      <a:pt x="0" y="119"/>
                      <a:pt x="9" y="74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9" y="28"/>
                      <a:pt x="62" y="0"/>
                      <a:pt x="106" y="9"/>
                    </a:cubicBezTo>
                    <a:cubicBezTo>
                      <a:pt x="150" y="18"/>
                      <a:pt x="179" y="61"/>
                      <a:pt x="170" y="105"/>
                    </a:cubicBezTo>
                    <a:cubicBezTo>
                      <a:pt x="169" y="107"/>
                      <a:pt x="169" y="107"/>
                      <a:pt x="169" y="107"/>
                    </a:cubicBezTo>
                    <a:cubicBezTo>
                      <a:pt x="161" y="146"/>
                      <a:pt x="127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368">
                <a:extLst>
                  <a:ext uri="{FF2B5EF4-FFF2-40B4-BE49-F238E27FC236}">
                    <a16:creationId xmlns:a16="http://schemas.microsoft.com/office/drawing/2014/main" id="{6360ED2E-EC86-4EF1-9024-0B9243F60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2059"/>
                <a:ext cx="54" cy="51"/>
              </a:xfrm>
              <a:custGeom>
                <a:avLst/>
                <a:gdLst>
                  <a:gd name="T0" fmla="*/ 97 w 193"/>
                  <a:gd name="T1" fmla="*/ 183 h 183"/>
                  <a:gd name="T2" fmla="*/ 17 w 193"/>
                  <a:gd name="T3" fmla="*/ 127 h 183"/>
                  <a:gd name="T4" fmla="*/ 17 w 193"/>
                  <a:gd name="T5" fmla="*/ 126 h 183"/>
                  <a:gd name="T6" fmla="*/ 67 w 193"/>
                  <a:gd name="T7" fmla="*/ 16 h 183"/>
                  <a:gd name="T8" fmla="*/ 176 w 193"/>
                  <a:gd name="T9" fmla="*/ 67 h 183"/>
                  <a:gd name="T10" fmla="*/ 177 w 193"/>
                  <a:gd name="T11" fmla="*/ 69 h 183"/>
                  <a:gd name="T12" fmla="*/ 126 w 193"/>
                  <a:gd name="T13" fmla="*/ 178 h 183"/>
                  <a:gd name="T14" fmla="*/ 97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7" y="183"/>
                    </a:moveTo>
                    <a:cubicBezTo>
                      <a:pt x="62" y="183"/>
                      <a:pt x="30" y="162"/>
                      <a:pt x="17" y="127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0" y="81"/>
                      <a:pt x="23" y="33"/>
                      <a:pt x="67" y="16"/>
                    </a:cubicBezTo>
                    <a:cubicBezTo>
                      <a:pt x="111" y="0"/>
                      <a:pt x="160" y="23"/>
                      <a:pt x="176" y="67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93" y="113"/>
                      <a:pt x="170" y="162"/>
                      <a:pt x="126" y="178"/>
                    </a:cubicBezTo>
                    <a:cubicBezTo>
                      <a:pt x="117" y="181"/>
                      <a:pt x="107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369">
                <a:extLst>
                  <a:ext uri="{FF2B5EF4-FFF2-40B4-BE49-F238E27FC236}">
                    <a16:creationId xmlns:a16="http://schemas.microsoft.com/office/drawing/2014/main" id="{BD63C9DA-A899-46AE-8210-91F1542A1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936"/>
                <a:ext cx="61" cy="60"/>
              </a:xfrm>
              <a:custGeom>
                <a:avLst/>
                <a:gdLst>
                  <a:gd name="T0" fmla="*/ 111 w 223"/>
                  <a:gd name="T1" fmla="*/ 217 h 217"/>
                  <a:gd name="T2" fmla="*/ 91 w 223"/>
                  <a:gd name="T3" fmla="*/ 214 h 217"/>
                  <a:gd name="T4" fmla="*/ 11 w 223"/>
                  <a:gd name="T5" fmla="*/ 94 h 217"/>
                  <a:gd name="T6" fmla="*/ 12 w 223"/>
                  <a:gd name="T7" fmla="*/ 92 h 217"/>
                  <a:gd name="T8" fmla="*/ 132 w 223"/>
                  <a:gd name="T9" fmla="*/ 12 h 217"/>
                  <a:gd name="T10" fmla="*/ 212 w 223"/>
                  <a:gd name="T11" fmla="*/ 132 h 217"/>
                  <a:gd name="T12" fmla="*/ 212 w 223"/>
                  <a:gd name="T13" fmla="*/ 135 h 217"/>
                  <a:gd name="T14" fmla="*/ 111 w 223"/>
                  <a:gd name="T15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7">
                    <a:moveTo>
                      <a:pt x="111" y="217"/>
                    </a:moveTo>
                    <a:cubicBezTo>
                      <a:pt x="105" y="217"/>
                      <a:pt x="98" y="216"/>
                      <a:pt x="91" y="214"/>
                    </a:cubicBezTo>
                    <a:cubicBezTo>
                      <a:pt x="36" y="203"/>
                      <a:pt x="0" y="149"/>
                      <a:pt x="11" y="94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23" y="36"/>
                      <a:pt x="77" y="0"/>
                      <a:pt x="132" y="12"/>
                    </a:cubicBezTo>
                    <a:cubicBezTo>
                      <a:pt x="188" y="23"/>
                      <a:pt x="223" y="77"/>
                      <a:pt x="212" y="132"/>
                    </a:cubicBezTo>
                    <a:cubicBezTo>
                      <a:pt x="212" y="135"/>
                      <a:pt x="212" y="135"/>
                      <a:pt x="212" y="135"/>
                    </a:cubicBezTo>
                    <a:cubicBezTo>
                      <a:pt x="202" y="183"/>
                      <a:pt x="159" y="217"/>
                      <a:pt x="111" y="2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370">
                <a:extLst>
                  <a:ext uri="{FF2B5EF4-FFF2-40B4-BE49-F238E27FC236}">
                    <a16:creationId xmlns:a16="http://schemas.microsoft.com/office/drawing/2014/main" id="{312357A7-C644-4833-B0B1-D7C999991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1902"/>
                <a:ext cx="57" cy="57"/>
              </a:xfrm>
              <a:custGeom>
                <a:avLst/>
                <a:gdLst>
                  <a:gd name="T0" fmla="*/ 103 w 207"/>
                  <a:gd name="T1" fmla="*/ 209 h 209"/>
                  <a:gd name="T2" fmla="*/ 102 w 207"/>
                  <a:gd name="T3" fmla="*/ 209 h 209"/>
                  <a:gd name="T4" fmla="*/ 0 w 207"/>
                  <a:gd name="T5" fmla="*/ 104 h 209"/>
                  <a:gd name="T6" fmla="*/ 0 w 207"/>
                  <a:gd name="T7" fmla="*/ 102 h 209"/>
                  <a:gd name="T8" fmla="*/ 103 w 207"/>
                  <a:gd name="T9" fmla="*/ 0 h 209"/>
                  <a:gd name="T10" fmla="*/ 105 w 207"/>
                  <a:gd name="T11" fmla="*/ 0 h 209"/>
                  <a:gd name="T12" fmla="*/ 206 w 207"/>
                  <a:gd name="T13" fmla="*/ 105 h 209"/>
                  <a:gd name="T14" fmla="*/ 206 w 207"/>
                  <a:gd name="T15" fmla="*/ 107 h 209"/>
                  <a:gd name="T16" fmla="*/ 103 w 207"/>
                  <a:gd name="T17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7" h="209">
                    <a:moveTo>
                      <a:pt x="103" y="209"/>
                    </a:moveTo>
                    <a:cubicBezTo>
                      <a:pt x="103" y="209"/>
                      <a:pt x="102" y="209"/>
                      <a:pt x="102" y="209"/>
                    </a:cubicBezTo>
                    <a:cubicBezTo>
                      <a:pt x="45" y="208"/>
                      <a:pt x="0" y="161"/>
                      <a:pt x="0" y="104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45"/>
                      <a:pt x="47" y="0"/>
                      <a:pt x="103" y="0"/>
                    </a:cubicBezTo>
                    <a:cubicBezTo>
                      <a:pt x="104" y="0"/>
                      <a:pt x="104" y="0"/>
                      <a:pt x="105" y="0"/>
                    </a:cubicBezTo>
                    <a:cubicBezTo>
                      <a:pt x="162" y="1"/>
                      <a:pt x="207" y="48"/>
                      <a:pt x="206" y="105"/>
                    </a:cubicBezTo>
                    <a:cubicBezTo>
                      <a:pt x="206" y="107"/>
                      <a:pt x="206" y="107"/>
                      <a:pt x="206" y="107"/>
                    </a:cubicBezTo>
                    <a:cubicBezTo>
                      <a:pt x="205" y="163"/>
                      <a:pt x="159" y="209"/>
                      <a:pt x="103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371">
                <a:extLst>
                  <a:ext uri="{FF2B5EF4-FFF2-40B4-BE49-F238E27FC236}">
                    <a16:creationId xmlns:a16="http://schemas.microsoft.com/office/drawing/2014/main" id="{5DA6DA3E-0F89-4E93-A6BA-BDA40CFD9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789"/>
                <a:ext cx="42" cy="41"/>
              </a:xfrm>
              <a:custGeom>
                <a:avLst/>
                <a:gdLst>
                  <a:gd name="T0" fmla="*/ 76 w 152"/>
                  <a:gd name="T1" fmla="*/ 147 h 147"/>
                  <a:gd name="T2" fmla="*/ 7 w 152"/>
                  <a:gd name="T3" fmla="*/ 89 h 147"/>
                  <a:gd name="T4" fmla="*/ 7 w 152"/>
                  <a:gd name="T5" fmla="*/ 87 h 147"/>
                  <a:gd name="T6" fmla="*/ 64 w 152"/>
                  <a:gd name="T7" fmla="*/ 7 h 147"/>
                  <a:gd name="T8" fmla="*/ 145 w 152"/>
                  <a:gd name="T9" fmla="*/ 64 h 147"/>
                  <a:gd name="T10" fmla="*/ 145 w 152"/>
                  <a:gd name="T11" fmla="*/ 65 h 147"/>
                  <a:gd name="T12" fmla="*/ 88 w 152"/>
                  <a:gd name="T13" fmla="*/ 146 h 147"/>
                  <a:gd name="T14" fmla="*/ 76 w 152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7">
                    <a:moveTo>
                      <a:pt x="76" y="147"/>
                    </a:moveTo>
                    <a:cubicBezTo>
                      <a:pt x="43" y="147"/>
                      <a:pt x="13" y="123"/>
                      <a:pt x="7" y="89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0" y="49"/>
                      <a:pt x="26" y="13"/>
                      <a:pt x="64" y="7"/>
                    </a:cubicBezTo>
                    <a:cubicBezTo>
                      <a:pt x="102" y="0"/>
                      <a:pt x="138" y="26"/>
                      <a:pt x="145" y="64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52" y="103"/>
                      <a:pt x="126" y="139"/>
                      <a:pt x="88" y="146"/>
                    </a:cubicBezTo>
                    <a:cubicBezTo>
                      <a:pt x="84" y="147"/>
                      <a:pt x="8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372">
                <a:extLst>
                  <a:ext uri="{FF2B5EF4-FFF2-40B4-BE49-F238E27FC236}">
                    <a16:creationId xmlns:a16="http://schemas.microsoft.com/office/drawing/2014/main" id="{A3F8D62F-5590-4995-B0EE-81A90C11E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742"/>
                <a:ext cx="56" cy="56"/>
              </a:xfrm>
              <a:custGeom>
                <a:avLst/>
                <a:gdLst>
                  <a:gd name="T0" fmla="*/ 101 w 202"/>
                  <a:gd name="T1" fmla="*/ 203 h 203"/>
                  <a:gd name="T2" fmla="*/ 100 w 202"/>
                  <a:gd name="T3" fmla="*/ 203 h 203"/>
                  <a:gd name="T4" fmla="*/ 1 w 202"/>
                  <a:gd name="T5" fmla="*/ 102 h 203"/>
                  <a:gd name="T6" fmla="*/ 1 w 202"/>
                  <a:gd name="T7" fmla="*/ 99 h 203"/>
                  <a:gd name="T8" fmla="*/ 103 w 202"/>
                  <a:gd name="T9" fmla="*/ 1 h 203"/>
                  <a:gd name="T10" fmla="*/ 201 w 202"/>
                  <a:gd name="T11" fmla="*/ 102 h 203"/>
                  <a:gd name="T12" fmla="*/ 201 w 202"/>
                  <a:gd name="T13" fmla="*/ 105 h 203"/>
                  <a:gd name="T14" fmla="*/ 101 w 202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03">
                    <a:moveTo>
                      <a:pt x="101" y="203"/>
                    </a:moveTo>
                    <a:cubicBezTo>
                      <a:pt x="101" y="203"/>
                      <a:pt x="100" y="203"/>
                      <a:pt x="100" y="203"/>
                    </a:cubicBezTo>
                    <a:cubicBezTo>
                      <a:pt x="45" y="203"/>
                      <a:pt x="0" y="157"/>
                      <a:pt x="1" y="102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2" y="44"/>
                      <a:pt x="48" y="0"/>
                      <a:pt x="103" y="1"/>
                    </a:cubicBezTo>
                    <a:cubicBezTo>
                      <a:pt x="158" y="2"/>
                      <a:pt x="202" y="47"/>
                      <a:pt x="201" y="102"/>
                    </a:cubicBezTo>
                    <a:cubicBezTo>
                      <a:pt x="201" y="105"/>
                      <a:pt x="201" y="105"/>
                      <a:pt x="201" y="105"/>
                    </a:cubicBezTo>
                    <a:cubicBezTo>
                      <a:pt x="201" y="159"/>
                      <a:pt x="156" y="203"/>
                      <a:pt x="101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373">
                <a:extLst>
                  <a:ext uri="{FF2B5EF4-FFF2-40B4-BE49-F238E27FC236}">
                    <a16:creationId xmlns:a16="http://schemas.microsoft.com/office/drawing/2014/main" id="{E5686769-39C7-4AD4-B126-FFD1586A3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631"/>
                <a:ext cx="43" cy="41"/>
              </a:xfrm>
              <a:custGeom>
                <a:avLst/>
                <a:gdLst>
                  <a:gd name="T0" fmla="*/ 77 w 153"/>
                  <a:gd name="T1" fmla="*/ 148 h 148"/>
                  <a:gd name="T2" fmla="*/ 7 w 153"/>
                  <a:gd name="T3" fmla="*/ 90 h 148"/>
                  <a:gd name="T4" fmla="*/ 7 w 153"/>
                  <a:gd name="T5" fmla="*/ 88 h 148"/>
                  <a:gd name="T6" fmla="*/ 64 w 153"/>
                  <a:gd name="T7" fmla="*/ 7 h 148"/>
                  <a:gd name="T8" fmla="*/ 146 w 153"/>
                  <a:gd name="T9" fmla="*/ 64 h 148"/>
                  <a:gd name="T10" fmla="*/ 146 w 153"/>
                  <a:gd name="T11" fmla="*/ 66 h 148"/>
                  <a:gd name="T12" fmla="*/ 89 w 153"/>
                  <a:gd name="T13" fmla="*/ 147 h 148"/>
                  <a:gd name="T14" fmla="*/ 77 w 153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8">
                    <a:moveTo>
                      <a:pt x="77" y="148"/>
                    </a:moveTo>
                    <a:cubicBezTo>
                      <a:pt x="43" y="148"/>
                      <a:pt x="13" y="124"/>
                      <a:pt x="7" y="90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0" y="50"/>
                      <a:pt x="26" y="13"/>
                      <a:pt x="64" y="7"/>
                    </a:cubicBezTo>
                    <a:cubicBezTo>
                      <a:pt x="103" y="0"/>
                      <a:pt x="139" y="26"/>
                      <a:pt x="146" y="64"/>
                    </a:cubicBezTo>
                    <a:cubicBezTo>
                      <a:pt x="146" y="66"/>
                      <a:pt x="146" y="66"/>
                      <a:pt x="146" y="66"/>
                    </a:cubicBezTo>
                    <a:cubicBezTo>
                      <a:pt x="153" y="104"/>
                      <a:pt x="127" y="141"/>
                      <a:pt x="89" y="147"/>
                    </a:cubicBezTo>
                    <a:cubicBezTo>
                      <a:pt x="85" y="148"/>
                      <a:pt x="81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374">
                <a:extLst>
                  <a:ext uri="{FF2B5EF4-FFF2-40B4-BE49-F238E27FC236}">
                    <a16:creationId xmlns:a16="http://schemas.microsoft.com/office/drawing/2014/main" id="{1CB15F5D-0CCD-4BF1-9CF6-1C897A84D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580"/>
                <a:ext cx="61" cy="58"/>
              </a:xfrm>
              <a:custGeom>
                <a:avLst/>
                <a:gdLst>
                  <a:gd name="T0" fmla="*/ 111 w 223"/>
                  <a:gd name="T1" fmla="*/ 210 h 210"/>
                  <a:gd name="T2" fmla="*/ 74 w 223"/>
                  <a:gd name="T3" fmla="*/ 203 h 210"/>
                  <a:gd name="T4" fmla="*/ 21 w 223"/>
                  <a:gd name="T5" fmla="*/ 76 h 210"/>
                  <a:gd name="T6" fmla="*/ 22 w 223"/>
                  <a:gd name="T7" fmla="*/ 74 h 210"/>
                  <a:gd name="T8" fmla="*/ 149 w 223"/>
                  <a:gd name="T9" fmla="*/ 20 h 210"/>
                  <a:gd name="T10" fmla="*/ 202 w 223"/>
                  <a:gd name="T11" fmla="*/ 147 h 210"/>
                  <a:gd name="T12" fmla="*/ 202 w 223"/>
                  <a:gd name="T13" fmla="*/ 149 h 210"/>
                  <a:gd name="T14" fmla="*/ 111 w 223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0">
                    <a:moveTo>
                      <a:pt x="111" y="210"/>
                    </a:moveTo>
                    <a:cubicBezTo>
                      <a:pt x="99" y="210"/>
                      <a:pt x="86" y="208"/>
                      <a:pt x="74" y="203"/>
                    </a:cubicBezTo>
                    <a:cubicBezTo>
                      <a:pt x="24" y="183"/>
                      <a:pt x="0" y="126"/>
                      <a:pt x="21" y="76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42" y="24"/>
                      <a:pt x="99" y="0"/>
                      <a:pt x="149" y="20"/>
                    </a:cubicBezTo>
                    <a:cubicBezTo>
                      <a:pt x="199" y="40"/>
                      <a:pt x="223" y="97"/>
                      <a:pt x="202" y="147"/>
                    </a:cubicBezTo>
                    <a:cubicBezTo>
                      <a:pt x="202" y="149"/>
                      <a:pt x="202" y="149"/>
                      <a:pt x="202" y="149"/>
                    </a:cubicBezTo>
                    <a:cubicBezTo>
                      <a:pt x="186" y="187"/>
                      <a:pt x="150" y="210"/>
                      <a:pt x="11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375">
                <a:extLst>
                  <a:ext uri="{FF2B5EF4-FFF2-40B4-BE49-F238E27FC236}">
                    <a16:creationId xmlns:a16="http://schemas.microsoft.com/office/drawing/2014/main" id="{7A1186E4-57B7-4486-A583-8C3C8EC12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475"/>
                <a:ext cx="39" cy="38"/>
              </a:xfrm>
              <a:custGeom>
                <a:avLst/>
                <a:gdLst>
                  <a:gd name="T0" fmla="*/ 71 w 142"/>
                  <a:gd name="T1" fmla="*/ 138 h 138"/>
                  <a:gd name="T2" fmla="*/ 7 w 142"/>
                  <a:gd name="T3" fmla="*/ 84 h 138"/>
                  <a:gd name="T4" fmla="*/ 6 w 142"/>
                  <a:gd name="T5" fmla="*/ 82 h 138"/>
                  <a:gd name="T6" fmla="*/ 60 w 142"/>
                  <a:gd name="T7" fmla="*/ 6 h 138"/>
                  <a:gd name="T8" fmla="*/ 136 w 142"/>
                  <a:gd name="T9" fmla="*/ 60 h 138"/>
                  <a:gd name="T10" fmla="*/ 136 w 142"/>
                  <a:gd name="T11" fmla="*/ 61 h 138"/>
                  <a:gd name="T12" fmla="*/ 82 w 142"/>
                  <a:gd name="T13" fmla="*/ 137 h 138"/>
                  <a:gd name="T14" fmla="*/ 71 w 142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8">
                    <a:moveTo>
                      <a:pt x="71" y="138"/>
                    </a:moveTo>
                    <a:cubicBezTo>
                      <a:pt x="40" y="138"/>
                      <a:pt x="12" y="116"/>
                      <a:pt x="7" y="84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0" y="46"/>
                      <a:pt x="24" y="13"/>
                      <a:pt x="60" y="6"/>
                    </a:cubicBezTo>
                    <a:cubicBezTo>
                      <a:pt x="96" y="0"/>
                      <a:pt x="130" y="24"/>
                      <a:pt x="136" y="60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42" y="97"/>
                      <a:pt x="118" y="131"/>
                      <a:pt x="82" y="137"/>
                    </a:cubicBezTo>
                    <a:cubicBezTo>
                      <a:pt x="79" y="138"/>
                      <a:pt x="75" y="138"/>
                      <a:pt x="71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376">
                <a:extLst>
                  <a:ext uri="{FF2B5EF4-FFF2-40B4-BE49-F238E27FC236}">
                    <a16:creationId xmlns:a16="http://schemas.microsoft.com/office/drawing/2014/main" id="{120EB5CE-49CE-45CC-84AE-9572E1165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1431"/>
                <a:ext cx="61" cy="59"/>
              </a:xfrm>
              <a:custGeom>
                <a:avLst/>
                <a:gdLst>
                  <a:gd name="T0" fmla="*/ 110 w 221"/>
                  <a:gd name="T1" fmla="*/ 210 h 210"/>
                  <a:gd name="T2" fmla="*/ 74 w 221"/>
                  <a:gd name="T3" fmla="*/ 203 h 210"/>
                  <a:gd name="T4" fmla="*/ 20 w 221"/>
                  <a:gd name="T5" fmla="*/ 76 h 210"/>
                  <a:gd name="T6" fmla="*/ 21 w 221"/>
                  <a:gd name="T7" fmla="*/ 74 h 210"/>
                  <a:gd name="T8" fmla="*/ 148 w 221"/>
                  <a:gd name="T9" fmla="*/ 20 h 210"/>
                  <a:gd name="T10" fmla="*/ 201 w 221"/>
                  <a:gd name="T11" fmla="*/ 147 h 210"/>
                  <a:gd name="T12" fmla="*/ 200 w 221"/>
                  <a:gd name="T13" fmla="*/ 149 h 210"/>
                  <a:gd name="T14" fmla="*/ 110 w 221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10">
                    <a:moveTo>
                      <a:pt x="110" y="210"/>
                    </a:moveTo>
                    <a:cubicBezTo>
                      <a:pt x="98" y="210"/>
                      <a:pt x="86" y="207"/>
                      <a:pt x="74" y="203"/>
                    </a:cubicBezTo>
                    <a:cubicBezTo>
                      <a:pt x="24" y="182"/>
                      <a:pt x="0" y="126"/>
                      <a:pt x="20" y="76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41" y="24"/>
                      <a:pt x="98" y="0"/>
                      <a:pt x="148" y="20"/>
                    </a:cubicBezTo>
                    <a:cubicBezTo>
                      <a:pt x="197" y="40"/>
                      <a:pt x="221" y="97"/>
                      <a:pt x="201" y="147"/>
                    </a:cubicBezTo>
                    <a:cubicBezTo>
                      <a:pt x="200" y="149"/>
                      <a:pt x="200" y="149"/>
                      <a:pt x="200" y="149"/>
                    </a:cubicBezTo>
                    <a:cubicBezTo>
                      <a:pt x="185" y="187"/>
                      <a:pt x="149" y="210"/>
                      <a:pt x="110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377">
                <a:extLst>
                  <a:ext uri="{FF2B5EF4-FFF2-40B4-BE49-F238E27FC236}">
                    <a16:creationId xmlns:a16="http://schemas.microsoft.com/office/drawing/2014/main" id="{6EA57BCD-61C3-45DD-AB2E-7F8AF4815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1329"/>
                <a:ext cx="46" cy="42"/>
              </a:xfrm>
              <a:custGeom>
                <a:avLst/>
                <a:gdLst>
                  <a:gd name="T0" fmla="*/ 83 w 164"/>
                  <a:gd name="T1" fmla="*/ 155 h 155"/>
                  <a:gd name="T2" fmla="*/ 21 w 164"/>
                  <a:gd name="T3" fmla="*/ 120 h 155"/>
                  <a:gd name="T4" fmla="*/ 20 w 164"/>
                  <a:gd name="T5" fmla="*/ 119 h 155"/>
                  <a:gd name="T6" fmla="*/ 45 w 164"/>
                  <a:gd name="T7" fmla="*/ 20 h 155"/>
                  <a:gd name="T8" fmla="*/ 143 w 164"/>
                  <a:gd name="T9" fmla="*/ 45 h 155"/>
                  <a:gd name="T10" fmla="*/ 144 w 164"/>
                  <a:gd name="T11" fmla="*/ 46 h 155"/>
                  <a:gd name="T12" fmla="*/ 119 w 164"/>
                  <a:gd name="T13" fmla="*/ 145 h 155"/>
                  <a:gd name="T14" fmla="*/ 83 w 164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5">
                    <a:moveTo>
                      <a:pt x="83" y="155"/>
                    </a:moveTo>
                    <a:cubicBezTo>
                      <a:pt x="58" y="155"/>
                      <a:pt x="34" y="142"/>
                      <a:pt x="21" y="120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0" y="85"/>
                      <a:pt x="11" y="41"/>
                      <a:pt x="45" y="20"/>
                    </a:cubicBezTo>
                    <a:cubicBezTo>
                      <a:pt x="79" y="0"/>
                      <a:pt x="123" y="11"/>
                      <a:pt x="143" y="45"/>
                    </a:cubicBezTo>
                    <a:cubicBezTo>
                      <a:pt x="144" y="46"/>
                      <a:pt x="144" y="46"/>
                      <a:pt x="144" y="46"/>
                    </a:cubicBezTo>
                    <a:cubicBezTo>
                      <a:pt x="164" y="80"/>
                      <a:pt x="153" y="124"/>
                      <a:pt x="119" y="145"/>
                    </a:cubicBezTo>
                    <a:cubicBezTo>
                      <a:pt x="108" y="152"/>
                      <a:pt x="95" y="155"/>
                      <a:pt x="83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378">
                <a:extLst>
                  <a:ext uri="{FF2B5EF4-FFF2-40B4-BE49-F238E27FC236}">
                    <a16:creationId xmlns:a16="http://schemas.microsoft.com/office/drawing/2014/main" id="{C74F479D-43D1-4B45-96DA-B25DB5D51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1291"/>
                <a:ext cx="46" cy="44"/>
              </a:xfrm>
              <a:custGeom>
                <a:avLst/>
                <a:gdLst>
                  <a:gd name="T0" fmla="*/ 83 w 167"/>
                  <a:gd name="T1" fmla="*/ 159 h 159"/>
                  <a:gd name="T2" fmla="*/ 55 w 167"/>
                  <a:gd name="T3" fmla="*/ 153 h 159"/>
                  <a:gd name="T4" fmla="*/ 15 w 167"/>
                  <a:gd name="T5" fmla="*/ 58 h 159"/>
                  <a:gd name="T6" fmla="*/ 16 w 167"/>
                  <a:gd name="T7" fmla="*/ 56 h 159"/>
                  <a:gd name="T8" fmla="*/ 111 w 167"/>
                  <a:gd name="T9" fmla="*/ 16 h 159"/>
                  <a:gd name="T10" fmla="*/ 152 w 167"/>
                  <a:gd name="T11" fmla="*/ 111 h 159"/>
                  <a:gd name="T12" fmla="*/ 151 w 167"/>
                  <a:gd name="T13" fmla="*/ 113 h 159"/>
                  <a:gd name="T14" fmla="*/ 83 w 167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9">
                    <a:moveTo>
                      <a:pt x="83" y="159"/>
                    </a:moveTo>
                    <a:cubicBezTo>
                      <a:pt x="74" y="159"/>
                      <a:pt x="64" y="157"/>
                      <a:pt x="55" y="153"/>
                    </a:cubicBezTo>
                    <a:cubicBezTo>
                      <a:pt x="18" y="138"/>
                      <a:pt x="0" y="95"/>
                      <a:pt x="15" y="58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31" y="18"/>
                      <a:pt x="74" y="0"/>
                      <a:pt x="111" y="16"/>
                    </a:cubicBezTo>
                    <a:cubicBezTo>
                      <a:pt x="149" y="31"/>
                      <a:pt x="167" y="74"/>
                      <a:pt x="152" y="111"/>
                    </a:cubicBezTo>
                    <a:cubicBezTo>
                      <a:pt x="151" y="113"/>
                      <a:pt x="151" y="113"/>
                      <a:pt x="151" y="113"/>
                    </a:cubicBezTo>
                    <a:cubicBezTo>
                      <a:pt x="139" y="141"/>
                      <a:pt x="112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379">
                <a:extLst>
                  <a:ext uri="{FF2B5EF4-FFF2-40B4-BE49-F238E27FC236}">
                    <a16:creationId xmlns:a16="http://schemas.microsoft.com/office/drawing/2014/main" id="{7D03111D-A602-4E87-A2A8-2563C94FB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193"/>
                <a:ext cx="43" cy="40"/>
              </a:xfrm>
              <a:custGeom>
                <a:avLst/>
                <a:gdLst>
                  <a:gd name="T0" fmla="*/ 79 w 156"/>
                  <a:gd name="T1" fmla="*/ 147 h 147"/>
                  <a:gd name="T2" fmla="*/ 20 w 156"/>
                  <a:gd name="T3" fmla="*/ 113 h 147"/>
                  <a:gd name="T4" fmla="*/ 20 w 156"/>
                  <a:gd name="T5" fmla="*/ 112 h 147"/>
                  <a:gd name="T6" fmla="*/ 43 w 156"/>
                  <a:gd name="T7" fmla="*/ 19 h 147"/>
                  <a:gd name="T8" fmla="*/ 136 w 156"/>
                  <a:gd name="T9" fmla="*/ 42 h 147"/>
                  <a:gd name="T10" fmla="*/ 137 w 156"/>
                  <a:gd name="T11" fmla="*/ 44 h 147"/>
                  <a:gd name="T12" fmla="*/ 114 w 156"/>
                  <a:gd name="T13" fmla="*/ 137 h 147"/>
                  <a:gd name="T14" fmla="*/ 79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9" y="147"/>
                    </a:moveTo>
                    <a:cubicBezTo>
                      <a:pt x="56" y="147"/>
                      <a:pt x="33" y="135"/>
                      <a:pt x="20" y="113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0" y="80"/>
                      <a:pt x="11" y="38"/>
                      <a:pt x="43" y="19"/>
                    </a:cubicBezTo>
                    <a:cubicBezTo>
                      <a:pt x="75" y="0"/>
                      <a:pt x="117" y="10"/>
                      <a:pt x="136" y="42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56" y="76"/>
                      <a:pt x="146" y="118"/>
                      <a:pt x="114" y="137"/>
                    </a:cubicBezTo>
                    <a:cubicBezTo>
                      <a:pt x="103" y="143"/>
                      <a:pt x="91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380">
                <a:extLst>
                  <a:ext uri="{FF2B5EF4-FFF2-40B4-BE49-F238E27FC236}">
                    <a16:creationId xmlns:a16="http://schemas.microsoft.com/office/drawing/2014/main" id="{832F3B01-0869-4161-9DB1-EDBD2012C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159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8 h 147"/>
                  <a:gd name="T4" fmla="*/ 26 w 154"/>
                  <a:gd name="T5" fmla="*/ 30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5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8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1"/>
                      <a:pt x="97" y="0"/>
                      <a:pt x="125" y="26"/>
                    </a:cubicBezTo>
                    <a:cubicBezTo>
                      <a:pt x="153" y="52"/>
                      <a:pt x="154" y="96"/>
                      <a:pt x="128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381">
                <a:extLst>
                  <a:ext uri="{FF2B5EF4-FFF2-40B4-BE49-F238E27FC236}">
                    <a16:creationId xmlns:a16="http://schemas.microsoft.com/office/drawing/2014/main" id="{C46CEA7C-CC00-4C7E-8B07-CA24D293F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057"/>
                <a:ext cx="53" cy="50"/>
              </a:xfrm>
              <a:custGeom>
                <a:avLst/>
                <a:gdLst>
                  <a:gd name="T0" fmla="*/ 96 w 191"/>
                  <a:gd name="T1" fmla="*/ 179 h 179"/>
                  <a:gd name="T2" fmla="*/ 45 w 191"/>
                  <a:gd name="T3" fmla="*/ 162 h 179"/>
                  <a:gd name="T4" fmla="*/ 43 w 191"/>
                  <a:gd name="T5" fmla="*/ 160 h 179"/>
                  <a:gd name="T6" fmla="*/ 29 w 191"/>
                  <a:gd name="T7" fmla="*/ 43 h 179"/>
                  <a:gd name="T8" fmla="*/ 146 w 191"/>
                  <a:gd name="T9" fmla="*/ 29 h 179"/>
                  <a:gd name="T10" fmla="*/ 148 w 191"/>
                  <a:gd name="T11" fmla="*/ 30 h 179"/>
                  <a:gd name="T12" fmla="*/ 162 w 191"/>
                  <a:gd name="T13" fmla="*/ 147 h 179"/>
                  <a:gd name="T14" fmla="*/ 96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6" y="179"/>
                    </a:moveTo>
                    <a:cubicBezTo>
                      <a:pt x="78" y="179"/>
                      <a:pt x="60" y="174"/>
                      <a:pt x="45" y="162"/>
                    </a:cubicBezTo>
                    <a:cubicBezTo>
                      <a:pt x="43" y="160"/>
                      <a:pt x="43" y="160"/>
                      <a:pt x="43" y="160"/>
                    </a:cubicBezTo>
                    <a:cubicBezTo>
                      <a:pt x="7" y="132"/>
                      <a:pt x="0" y="80"/>
                      <a:pt x="29" y="43"/>
                    </a:cubicBezTo>
                    <a:cubicBezTo>
                      <a:pt x="57" y="7"/>
                      <a:pt x="110" y="0"/>
                      <a:pt x="146" y="29"/>
                    </a:cubicBezTo>
                    <a:cubicBezTo>
                      <a:pt x="148" y="30"/>
                      <a:pt x="148" y="30"/>
                      <a:pt x="148" y="30"/>
                    </a:cubicBezTo>
                    <a:cubicBezTo>
                      <a:pt x="184" y="58"/>
                      <a:pt x="191" y="111"/>
                      <a:pt x="162" y="147"/>
                    </a:cubicBezTo>
                    <a:cubicBezTo>
                      <a:pt x="146" y="168"/>
                      <a:pt x="121" y="179"/>
                      <a:pt x="96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382">
                <a:extLst>
                  <a:ext uri="{FF2B5EF4-FFF2-40B4-BE49-F238E27FC236}">
                    <a16:creationId xmlns:a16="http://schemas.microsoft.com/office/drawing/2014/main" id="{4DC2AC88-AFB8-4748-8B2B-8C4AFBEC8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" y="1043"/>
                <a:ext cx="43" cy="40"/>
              </a:xfrm>
              <a:custGeom>
                <a:avLst/>
                <a:gdLst>
                  <a:gd name="T0" fmla="*/ 76 w 153"/>
                  <a:gd name="T1" fmla="*/ 146 h 146"/>
                  <a:gd name="T2" fmla="*/ 29 w 153"/>
                  <a:gd name="T3" fmla="*/ 127 h 146"/>
                  <a:gd name="T4" fmla="*/ 26 w 153"/>
                  <a:gd name="T5" fmla="*/ 30 h 146"/>
                  <a:gd name="T6" fmla="*/ 27 w 153"/>
                  <a:gd name="T7" fmla="*/ 29 h 146"/>
                  <a:gd name="T8" fmla="*/ 124 w 153"/>
                  <a:gd name="T9" fmla="*/ 26 h 146"/>
                  <a:gd name="T10" fmla="*/ 127 w 153"/>
                  <a:gd name="T11" fmla="*/ 123 h 146"/>
                  <a:gd name="T12" fmla="*/ 126 w 153"/>
                  <a:gd name="T13" fmla="*/ 124 h 146"/>
                  <a:gd name="T14" fmla="*/ 76 w 153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6">
                    <a:moveTo>
                      <a:pt x="76" y="146"/>
                    </a:moveTo>
                    <a:cubicBezTo>
                      <a:pt x="59" y="146"/>
                      <a:pt x="42" y="140"/>
                      <a:pt x="29" y="127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6" y="0"/>
                      <a:pt x="124" y="26"/>
                    </a:cubicBezTo>
                    <a:cubicBezTo>
                      <a:pt x="152" y="52"/>
                      <a:pt x="153" y="96"/>
                      <a:pt x="127" y="123"/>
                    </a:cubicBezTo>
                    <a:cubicBezTo>
                      <a:pt x="126" y="124"/>
                      <a:pt x="126" y="124"/>
                      <a:pt x="126" y="124"/>
                    </a:cubicBezTo>
                    <a:cubicBezTo>
                      <a:pt x="112" y="139"/>
                      <a:pt x="94" y="146"/>
                      <a:pt x="7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383">
                <a:extLst>
                  <a:ext uri="{FF2B5EF4-FFF2-40B4-BE49-F238E27FC236}">
                    <a16:creationId xmlns:a16="http://schemas.microsoft.com/office/drawing/2014/main" id="{87534A2C-2ECA-4096-A27A-806861F74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957"/>
                <a:ext cx="56" cy="53"/>
              </a:xfrm>
              <a:custGeom>
                <a:avLst/>
                <a:gdLst>
                  <a:gd name="T0" fmla="*/ 102 w 202"/>
                  <a:gd name="T1" fmla="*/ 191 h 191"/>
                  <a:gd name="T2" fmla="*/ 48 w 202"/>
                  <a:gd name="T3" fmla="*/ 172 h 191"/>
                  <a:gd name="T4" fmla="*/ 46 w 202"/>
                  <a:gd name="T5" fmla="*/ 171 h 191"/>
                  <a:gd name="T6" fmla="*/ 31 w 202"/>
                  <a:gd name="T7" fmla="*/ 46 h 191"/>
                  <a:gd name="T8" fmla="*/ 155 w 202"/>
                  <a:gd name="T9" fmla="*/ 31 h 191"/>
                  <a:gd name="T10" fmla="*/ 157 w 202"/>
                  <a:gd name="T11" fmla="*/ 32 h 191"/>
                  <a:gd name="T12" fmla="*/ 172 w 202"/>
                  <a:gd name="T13" fmla="*/ 157 h 191"/>
                  <a:gd name="T14" fmla="*/ 102 w 202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1">
                    <a:moveTo>
                      <a:pt x="102" y="191"/>
                    </a:moveTo>
                    <a:cubicBezTo>
                      <a:pt x="83" y="191"/>
                      <a:pt x="64" y="185"/>
                      <a:pt x="48" y="172"/>
                    </a:cubicBezTo>
                    <a:cubicBezTo>
                      <a:pt x="46" y="171"/>
                      <a:pt x="46" y="171"/>
                      <a:pt x="46" y="171"/>
                    </a:cubicBezTo>
                    <a:cubicBezTo>
                      <a:pt x="7" y="140"/>
                      <a:pt x="0" y="85"/>
                      <a:pt x="31" y="46"/>
                    </a:cubicBezTo>
                    <a:cubicBezTo>
                      <a:pt x="61" y="7"/>
                      <a:pt x="116" y="0"/>
                      <a:pt x="155" y="31"/>
                    </a:cubicBezTo>
                    <a:cubicBezTo>
                      <a:pt x="157" y="32"/>
                      <a:pt x="157" y="32"/>
                      <a:pt x="157" y="32"/>
                    </a:cubicBezTo>
                    <a:cubicBezTo>
                      <a:pt x="195" y="62"/>
                      <a:pt x="202" y="118"/>
                      <a:pt x="172" y="157"/>
                    </a:cubicBezTo>
                    <a:cubicBezTo>
                      <a:pt x="155" y="179"/>
                      <a:pt x="129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384">
                <a:extLst>
                  <a:ext uri="{FF2B5EF4-FFF2-40B4-BE49-F238E27FC236}">
                    <a16:creationId xmlns:a16="http://schemas.microsoft.com/office/drawing/2014/main" id="{9DC45501-E4D8-498D-98B7-41BF1BD4D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926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9 h 147"/>
                  <a:gd name="T4" fmla="*/ 26 w 154"/>
                  <a:gd name="T5" fmla="*/ 31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6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9"/>
                    </a:cubicBezTo>
                    <a:cubicBezTo>
                      <a:pt x="1" y="102"/>
                      <a:pt x="0" y="59"/>
                      <a:pt x="26" y="31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7" y="0"/>
                      <a:pt x="125" y="26"/>
                    </a:cubicBezTo>
                    <a:cubicBezTo>
                      <a:pt x="153" y="53"/>
                      <a:pt x="154" y="97"/>
                      <a:pt x="128" y="124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385">
                <a:extLst>
                  <a:ext uri="{FF2B5EF4-FFF2-40B4-BE49-F238E27FC236}">
                    <a16:creationId xmlns:a16="http://schemas.microsoft.com/office/drawing/2014/main" id="{8B020B54-A36E-4284-A7F8-B01C4310D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854"/>
                <a:ext cx="66" cy="62"/>
              </a:xfrm>
              <a:custGeom>
                <a:avLst/>
                <a:gdLst>
                  <a:gd name="T0" fmla="*/ 122 w 242"/>
                  <a:gd name="T1" fmla="*/ 227 h 227"/>
                  <a:gd name="T2" fmla="*/ 57 w 242"/>
                  <a:gd name="T3" fmla="*/ 205 h 227"/>
                  <a:gd name="T4" fmla="*/ 55 w 242"/>
                  <a:gd name="T5" fmla="*/ 203 h 227"/>
                  <a:gd name="T6" fmla="*/ 36 w 242"/>
                  <a:gd name="T7" fmla="*/ 55 h 227"/>
                  <a:gd name="T8" fmla="*/ 185 w 242"/>
                  <a:gd name="T9" fmla="*/ 36 h 227"/>
                  <a:gd name="T10" fmla="*/ 187 w 242"/>
                  <a:gd name="T11" fmla="*/ 37 h 227"/>
                  <a:gd name="T12" fmla="*/ 206 w 242"/>
                  <a:gd name="T13" fmla="*/ 186 h 227"/>
                  <a:gd name="T14" fmla="*/ 122 w 242"/>
                  <a:gd name="T15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2" h="227">
                    <a:moveTo>
                      <a:pt x="122" y="227"/>
                    </a:moveTo>
                    <a:cubicBezTo>
                      <a:pt x="99" y="227"/>
                      <a:pt x="76" y="220"/>
                      <a:pt x="57" y="205"/>
                    </a:cubicBezTo>
                    <a:cubicBezTo>
                      <a:pt x="55" y="203"/>
                      <a:pt x="55" y="203"/>
                      <a:pt x="55" y="203"/>
                    </a:cubicBezTo>
                    <a:cubicBezTo>
                      <a:pt x="9" y="167"/>
                      <a:pt x="0" y="101"/>
                      <a:pt x="36" y="55"/>
                    </a:cubicBezTo>
                    <a:cubicBezTo>
                      <a:pt x="72" y="8"/>
                      <a:pt x="139" y="0"/>
                      <a:pt x="185" y="36"/>
                    </a:cubicBezTo>
                    <a:cubicBezTo>
                      <a:pt x="187" y="37"/>
                      <a:pt x="187" y="37"/>
                      <a:pt x="187" y="37"/>
                    </a:cubicBezTo>
                    <a:cubicBezTo>
                      <a:pt x="234" y="73"/>
                      <a:pt x="242" y="140"/>
                      <a:pt x="206" y="186"/>
                    </a:cubicBezTo>
                    <a:cubicBezTo>
                      <a:pt x="185" y="213"/>
                      <a:pt x="154" y="227"/>
                      <a:pt x="122" y="2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386">
                <a:extLst>
                  <a:ext uri="{FF2B5EF4-FFF2-40B4-BE49-F238E27FC236}">
                    <a16:creationId xmlns:a16="http://schemas.microsoft.com/office/drawing/2014/main" id="{6B49DDA4-6BD6-46EA-9F9F-70241AE94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842"/>
                <a:ext cx="68" cy="64"/>
              </a:xfrm>
              <a:custGeom>
                <a:avLst/>
                <a:gdLst>
                  <a:gd name="T0" fmla="*/ 121 w 244"/>
                  <a:gd name="T1" fmla="*/ 229 h 229"/>
                  <a:gd name="T2" fmla="*/ 25 w 244"/>
                  <a:gd name="T3" fmla="*/ 168 h 229"/>
                  <a:gd name="T4" fmla="*/ 76 w 244"/>
                  <a:gd name="T5" fmla="*/ 27 h 229"/>
                  <a:gd name="T6" fmla="*/ 78 w 244"/>
                  <a:gd name="T7" fmla="*/ 26 h 229"/>
                  <a:gd name="T8" fmla="*/ 219 w 244"/>
                  <a:gd name="T9" fmla="*/ 76 h 229"/>
                  <a:gd name="T10" fmla="*/ 169 w 244"/>
                  <a:gd name="T11" fmla="*/ 217 h 229"/>
                  <a:gd name="T12" fmla="*/ 167 w 244"/>
                  <a:gd name="T13" fmla="*/ 218 h 229"/>
                  <a:gd name="T14" fmla="*/ 121 w 244"/>
                  <a:gd name="T15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4" h="229">
                    <a:moveTo>
                      <a:pt x="121" y="229"/>
                    </a:moveTo>
                    <a:cubicBezTo>
                      <a:pt x="82" y="229"/>
                      <a:pt x="44" y="206"/>
                      <a:pt x="25" y="168"/>
                    </a:cubicBezTo>
                    <a:cubicBezTo>
                      <a:pt x="0" y="115"/>
                      <a:pt x="23" y="52"/>
                      <a:pt x="76" y="27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131" y="0"/>
                      <a:pt x="194" y="23"/>
                      <a:pt x="219" y="76"/>
                    </a:cubicBezTo>
                    <a:cubicBezTo>
                      <a:pt x="244" y="128"/>
                      <a:pt x="222" y="192"/>
                      <a:pt x="169" y="217"/>
                    </a:cubicBezTo>
                    <a:cubicBezTo>
                      <a:pt x="167" y="218"/>
                      <a:pt x="167" y="218"/>
                      <a:pt x="167" y="218"/>
                    </a:cubicBezTo>
                    <a:cubicBezTo>
                      <a:pt x="152" y="225"/>
                      <a:pt x="137" y="229"/>
                      <a:pt x="121" y="2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387">
                <a:extLst>
                  <a:ext uri="{FF2B5EF4-FFF2-40B4-BE49-F238E27FC236}">
                    <a16:creationId xmlns:a16="http://schemas.microsoft.com/office/drawing/2014/main" id="{F69290BA-D8EE-42FB-BD35-243CAE27E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792"/>
                <a:ext cx="59" cy="57"/>
              </a:xfrm>
              <a:custGeom>
                <a:avLst/>
                <a:gdLst>
                  <a:gd name="T0" fmla="*/ 109 w 216"/>
                  <a:gd name="T1" fmla="*/ 204 h 204"/>
                  <a:gd name="T2" fmla="*/ 81 w 216"/>
                  <a:gd name="T3" fmla="*/ 200 h 204"/>
                  <a:gd name="T4" fmla="*/ 79 w 216"/>
                  <a:gd name="T5" fmla="*/ 199 h 204"/>
                  <a:gd name="T6" fmla="*/ 15 w 216"/>
                  <a:gd name="T7" fmla="*/ 80 h 204"/>
                  <a:gd name="T8" fmla="*/ 134 w 216"/>
                  <a:gd name="T9" fmla="*/ 16 h 204"/>
                  <a:gd name="T10" fmla="*/ 137 w 216"/>
                  <a:gd name="T11" fmla="*/ 16 h 204"/>
                  <a:gd name="T12" fmla="*/ 200 w 216"/>
                  <a:gd name="T13" fmla="*/ 136 h 204"/>
                  <a:gd name="T14" fmla="*/ 109 w 216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6" h="204">
                    <a:moveTo>
                      <a:pt x="109" y="204"/>
                    </a:moveTo>
                    <a:cubicBezTo>
                      <a:pt x="100" y="204"/>
                      <a:pt x="91" y="202"/>
                      <a:pt x="81" y="200"/>
                    </a:cubicBezTo>
                    <a:cubicBezTo>
                      <a:pt x="79" y="199"/>
                      <a:pt x="79" y="199"/>
                      <a:pt x="79" y="199"/>
                    </a:cubicBezTo>
                    <a:cubicBezTo>
                      <a:pt x="29" y="184"/>
                      <a:pt x="0" y="130"/>
                      <a:pt x="15" y="80"/>
                    </a:cubicBezTo>
                    <a:cubicBezTo>
                      <a:pt x="30" y="29"/>
                      <a:pt x="84" y="0"/>
                      <a:pt x="134" y="16"/>
                    </a:cubicBezTo>
                    <a:cubicBezTo>
                      <a:pt x="137" y="16"/>
                      <a:pt x="137" y="16"/>
                      <a:pt x="137" y="16"/>
                    </a:cubicBezTo>
                    <a:cubicBezTo>
                      <a:pt x="187" y="32"/>
                      <a:pt x="216" y="85"/>
                      <a:pt x="200" y="136"/>
                    </a:cubicBezTo>
                    <a:cubicBezTo>
                      <a:pt x="188" y="177"/>
                      <a:pt x="150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388">
                <a:extLst>
                  <a:ext uri="{FF2B5EF4-FFF2-40B4-BE49-F238E27FC236}">
                    <a16:creationId xmlns:a16="http://schemas.microsoft.com/office/drawing/2014/main" id="{DCB47E43-EE85-4CA1-8FD8-99BB16871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788"/>
                <a:ext cx="37" cy="35"/>
              </a:xfrm>
              <a:custGeom>
                <a:avLst/>
                <a:gdLst>
                  <a:gd name="T0" fmla="*/ 68 w 137"/>
                  <a:gd name="T1" fmla="*/ 128 h 128"/>
                  <a:gd name="T2" fmla="*/ 14 w 137"/>
                  <a:gd name="T3" fmla="*/ 94 h 128"/>
                  <a:gd name="T4" fmla="*/ 42 w 137"/>
                  <a:gd name="T5" fmla="*/ 15 h 128"/>
                  <a:gd name="T6" fmla="*/ 43 w 137"/>
                  <a:gd name="T7" fmla="*/ 14 h 128"/>
                  <a:gd name="T8" fmla="*/ 122 w 137"/>
                  <a:gd name="T9" fmla="*/ 42 h 128"/>
                  <a:gd name="T10" fmla="*/ 95 w 137"/>
                  <a:gd name="T11" fmla="*/ 121 h 128"/>
                  <a:gd name="T12" fmla="*/ 93 w 137"/>
                  <a:gd name="T13" fmla="*/ 122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5" y="128"/>
                      <a:pt x="24" y="115"/>
                      <a:pt x="14" y="94"/>
                    </a:cubicBezTo>
                    <a:cubicBezTo>
                      <a:pt x="0" y="64"/>
                      <a:pt x="12" y="29"/>
                      <a:pt x="42" y="15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73" y="0"/>
                      <a:pt x="108" y="13"/>
                      <a:pt x="122" y="42"/>
                    </a:cubicBezTo>
                    <a:cubicBezTo>
                      <a:pt x="137" y="72"/>
                      <a:pt x="124" y="107"/>
                      <a:pt x="95" y="121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5" y="126"/>
                      <a:pt x="76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389">
                <a:extLst>
                  <a:ext uri="{FF2B5EF4-FFF2-40B4-BE49-F238E27FC236}">
                    <a16:creationId xmlns:a16="http://schemas.microsoft.com/office/drawing/2014/main" id="{40303595-1160-4EC1-955F-FC84F9F31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751"/>
                <a:ext cx="51" cy="48"/>
              </a:xfrm>
              <a:custGeom>
                <a:avLst/>
                <a:gdLst>
                  <a:gd name="T0" fmla="*/ 93 w 184"/>
                  <a:gd name="T1" fmla="*/ 174 h 174"/>
                  <a:gd name="T2" fmla="*/ 69 w 184"/>
                  <a:gd name="T3" fmla="*/ 170 h 174"/>
                  <a:gd name="T4" fmla="*/ 67 w 184"/>
                  <a:gd name="T5" fmla="*/ 169 h 174"/>
                  <a:gd name="T6" fmla="*/ 13 w 184"/>
                  <a:gd name="T7" fmla="*/ 68 h 174"/>
                  <a:gd name="T8" fmla="*/ 115 w 184"/>
                  <a:gd name="T9" fmla="*/ 13 h 174"/>
                  <a:gd name="T10" fmla="*/ 116 w 184"/>
                  <a:gd name="T11" fmla="*/ 14 h 174"/>
                  <a:gd name="T12" fmla="*/ 171 w 184"/>
                  <a:gd name="T13" fmla="*/ 115 h 174"/>
                  <a:gd name="T14" fmla="*/ 93 w 184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4" h="174">
                    <a:moveTo>
                      <a:pt x="93" y="174"/>
                    </a:moveTo>
                    <a:cubicBezTo>
                      <a:pt x="85" y="174"/>
                      <a:pt x="77" y="172"/>
                      <a:pt x="69" y="170"/>
                    </a:cubicBezTo>
                    <a:cubicBezTo>
                      <a:pt x="67" y="169"/>
                      <a:pt x="67" y="169"/>
                      <a:pt x="67" y="169"/>
                    </a:cubicBezTo>
                    <a:cubicBezTo>
                      <a:pt x="24" y="157"/>
                      <a:pt x="0" y="111"/>
                      <a:pt x="13" y="68"/>
                    </a:cubicBezTo>
                    <a:cubicBezTo>
                      <a:pt x="26" y="25"/>
                      <a:pt x="71" y="0"/>
                      <a:pt x="115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60" y="27"/>
                      <a:pt x="184" y="72"/>
                      <a:pt x="171" y="115"/>
                    </a:cubicBezTo>
                    <a:cubicBezTo>
                      <a:pt x="160" y="151"/>
                      <a:pt x="128" y="174"/>
                      <a:pt x="93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390">
                <a:extLst>
                  <a:ext uri="{FF2B5EF4-FFF2-40B4-BE49-F238E27FC236}">
                    <a16:creationId xmlns:a16="http://schemas.microsoft.com/office/drawing/2014/main" id="{078B8DFF-62F4-44DA-BF83-0E47B60C3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731"/>
                <a:ext cx="62" cy="59"/>
              </a:xfrm>
              <a:custGeom>
                <a:avLst/>
                <a:gdLst>
                  <a:gd name="T0" fmla="*/ 109 w 222"/>
                  <a:gd name="T1" fmla="*/ 216 h 216"/>
                  <a:gd name="T2" fmla="*/ 4 w 222"/>
                  <a:gd name="T3" fmla="*/ 118 h 216"/>
                  <a:gd name="T4" fmla="*/ 101 w 222"/>
                  <a:gd name="T5" fmla="*/ 5 h 216"/>
                  <a:gd name="T6" fmla="*/ 104 w 222"/>
                  <a:gd name="T7" fmla="*/ 5 h 216"/>
                  <a:gd name="T8" fmla="*/ 217 w 222"/>
                  <a:gd name="T9" fmla="*/ 102 h 216"/>
                  <a:gd name="T10" fmla="*/ 120 w 222"/>
                  <a:gd name="T11" fmla="*/ 215 h 216"/>
                  <a:gd name="T12" fmla="*/ 118 w 222"/>
                  <a:gd name="T13" fmla="*/ 216 h 216"/>
                  <a:gd name="T14" fmla="*/ 109 w 222"/>
                  <a:gd name="T15" fmla="*/ 21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216">
                    <a:moveTo>
                      <a:pt x="109" y="216"/>
                    </a:moveTo>
                    <a:cubicBezTo>
                      <a:pt x="55" y="216"/>
                      <a:pt x="8" y="174"/>
                      <a:pt x="4" y="118"/>
                    </a:cubicBezTo>
                    <a:cubicBezTo>
                      <a:pt x="0" y="60"/>
                      <a:pt x="43" y="9"/>
                      <a:pt x="101" y="5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62" y="0"/>
                      <a:pt x="213" y="44"/>
                      <a:pt x="217" y="102"/>
                    </a:cubicBezTo>
                    <a:cubicBezTo>
                      <a:pt x="222" y="160"/>
                      <a:pt x="178" y="211"/>
                      <a:pt x="120" y="215"/>
                    </a:cubicBezTo>
                    <a:cubicBezTo>
                      <a:pt x="118" y="216"/>
                      <a:pt x="118" y="216"/>
                      <a:pt x="118" y="216"/>
                    </a:cubicBezTo>
                    <a:cubicBezTo>
                      <a:pt x="115" y="216"/>
                      <a:pt x="112" y="216"/>
                      <a:pt x="109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391">
                <a:extLst>
                  <a:ext uri="{FF2B5EF4-FFF2-40B4-BE49-F238E27FC236}">
                    <a16:creationId xmlns:a16="http://schemas.microsoft.com/office/drawing/2014/main" id="{C0A3C98F-CDEF-4D55-B2CF-9DEAC22DC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731"/>
                <a:ext cx="36" cy="35"/>
              </a:xfrm>
              <a:custGeom>
                <a:avLst/>
                <a:gdLst>
                  <a:gd name="T0" fmla="*/ 65 w 131"/>
                  <a:gd name="T1" fmla="*/ 128 h 128"/>
                  <a:gd name="T2" fmla="*/ 2 w 131"/>
                  <a:gd name="T3" fmla="*/ 71 h 128"/>
                  <a:gd name="T4" fmla="*/ 60 w 131"/>
                  <a:gd name="T5" fmla="*/ 3 h 128"/>
                  <a:gd name="T6" fmla="*/ 61 w 131"/>
                  <a:gd name="T7" fmla="*/ 3 h 128"/>
                  <a:gd name="T8" fmla="*/ 129 w 131"/>
                  <a:gd name="T9" fmla="*/ 61 h 128"/>
                  <a:gd name="T10" fmla="*/ 71 w 131"/>
                  <a:gd name="T11" fmla="*/ 128 h 128"/>
                  <a:gd name="T12" fmla="*/ 70 w 131"/>
                  <a:gd name="T13" fmla="*/ 128 h 128"/>
                  <a:gd name="T14" fmla="*/ 65 w 131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8">
                    <a:moveTo>
                      <a:pt x="65" y="128"/>
                    </a:moveTo>
                    <a:cubicBezTo>
                      <a:pt x="32" y="128"/>
                      <a:pt x="5" y="103"/>
                      <a:pt x="2" y="71"/>
                    </a:cubicBezTo>
                    <a:cubicBezTo>
                      <a:pt x="0" y="36"/>
                      <a:pt x="25" y="6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96" y="0"/>
                      <a:pt x="126" y="26"/>
                      <a:pt x="129" y="61"/>
                    </a:cubicBezTo>
                    <a:cubicBezTo>
                      <a:pt x="131" y="95"/>
                      <a:pt x="106" y="126"/>
                      <a:pt x="71" y="128"/>
                    </a:cubicBezTo>
                    <a:cubicBezTo>
                      <a:pt x="70" y="128"/>
                      <a:pt x="70" y="128"/>
                      <a:pt x="70" y="128"/>
                    </a:cubicBezTo>
                    <a:cubicBezTo>
                      <a:pt x="68" y="128"/>
                      <a:pt x="66" y="128"/>
                      <a:pt x="65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392">
                <a:extLst>
                  <a:ext uri="{FF2B5EF4-FFF2-40B4-BE49-F238E27FC236}">
                    <a16:creationId xmlns:a16="http://schemas.microsoft.com/office/drawing/2014/main" id="{18A473D2-1347-4A93-8E55-5C90FBC32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711"/>
                <a:ext cx="52" cy="50"/>
              </a:xfrm>
              <a:custGeom>
                <a:avLst/>
                <a:gdLst>
                  <a:gd name="T0" fmla="*/ 93 w 188"/>
                  <a:gd name="T1" fmla="*/ 183 h 183"/>
                  <a:gd name="T2" fmla="*/ 4 w 188"/>
                  <a:gd name="T3" fmla="*/ 100 h 183"/>
                  <a:gd name="T4" fmla="*/ 86 w 188"/>
                  <a:gd name="T5" fmla="*/ 4 h 183"/>
                  <a:gd name="T6" fmla="*/ 89 w 188"/>
                  <a:gd name="T7" fmla="*/ 4 h 183"/>
                  <a:gd name="T8" fmla="*/ 185 w 188"/>
                  <a:gd name="T9" fmla="*/ 86 h 183"/>
                  <a:gd name="T10" fmla="*/ 102 w 188"/>
                  <a:gd name="T11" fmla="*/ 182 h 183"/>
                  <a:gd name="T12" fmla="*/ 100 w 188"/>
                  <a:gd name="T13" fmla="*/ 183 h 183"/>
                  <a:gd name="T14" fmla="*/ 93 w 188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83">
                    <a:moveTo>
                      <a:pt x="93" y="183"/>
                    </a:moveTo>
                    <a:cubicBezTo>
                      <a:pt x="47" y="183"/>
                      <a:pt x="8" y="147"/>
                      <a:pt x="4" y="100"/>
                    </a:cubicBezTo>
                    <a:cubicBezTo>
                      <a:pt x="0" y="51"/>
                      <a:pt x="37" y="8"/>
                      <a:pt x="86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138" y="0"/>
                      <a:pt x="181" y="37"/>
                      <a:pt x="185" y="86"/>
                    </a:cubicBezTo>
                    <a:cubicBezTo>
                      <a:pt x="188" y="136"/>
                      <a:pt x="152" y="179"/>
                      <a:pt x="102" y="182"/>
                    </a:cubicBezTo>
                    <a:cubicBezTo>
                      <a:pt x="100" y="183"/>
                      <a:pt x="100" y="183"/>
                      <a:pt x="100" y="183"/>
                    </a:cubicBezTo>
                    <a:cubicBezTo>
                      <a:pt x="98" y="183"/>
                      <a:pt x="96" y="183"/>
                      <a:pt x="93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393">
                <a:extLst>
                  <a:ext uri="{FF2B5EF4-FFF2-40B4-BE49-F238E27FC236}">
                    <a16:creationId xmlns:a16="http://schemas.microsoft.com/office/drawing/2014/main" id="{A896D1F4-09DB-4EDA-B24E-C8595C425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2947"/>
                <a:ext cx="54" cy="52"/>
              </a:xfrm>
              <a:custGeom>
                <a:avLst/>
                <a:gdLst>
                  <a:gd name="T0" fmla="*/ 96 w 195"/>
                  <a:gd name="T1" fmla="*/ 190 h 190"/>
                  <a:gd name="T2" fmla="*/ 2 w 195"/>
                  <a:gd name="T3" fmla="*/ 100 h 190"/>
                  <a:gd name="T4" fmla="*/ 92 w 195"/>
                  <a:gd name="T5" fmla="*/ 2 h 190"/>
                  <a:gd name="T6" fmla="*/ 94 w 195"/>
                  <a:gd name="T7" fmla="*/ 2 h 190"/>
                  <a:gd name="T8" fmla="*/ 192 w 195"/>
                  <a:gd name="T9" fmla="*/ 92 h 190"/>
                  <a:gd name="T10" fmla="*/ 103 w 195"/>
                  <a:gd name="T11" fmla="*/ 190 h 190"/>
                  <a:gd name="T12" fmla="*/ 100 w 195"/>
                  <a:gd name="T13" fmla="*/ 190 h 190"/>
                  <a:gd name="T14" fmla="*/ 96 w 195"/>
                  <a:gd name="T15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190">
                    <a:moveTo>
                      <a:pt x="96" y="190"/>
                    </a:moveTo>
                    <a:cubicBezTo>
                      <a:pt x="46" y="190"/>
                      <a:pt x="5" y="151"/>
                      <a:pt x="2" y="100"/>
                    </a:cubicBezTo>
                    <a:cubicBezTo>
                      <a:pt x="0" y="49"/>
                      <a:pt x="40" y="5"/>
                      <a:pt x="92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146" y="0"/>
                      <a:pt x="190" y="40"/>
                      <a:pt x="192" y="92"/>
                    </a:cubicBezTo>
                    <a:cubicBezTo>
                      <a:pt x="195" y="144"/>
                      <a:pt x="155" y="188"/>
                      <a:pt x="103" y="190"/>
                    </a:cubicBezTo>
                    <a:cubicBezTo>
                      <a:pt x="100" y="190"/>
                      <a:pt x="100" y="190"/>
                      <a:pt x="100" y="190"/>
                    </a:cubicBezTo>
                    <a:cubicBezTo>
                      <a:pt x="99" y="190"/>
                      <a:pt x="98" y="190"/>
                      <a:pt x="96" y="1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394">
                <a:extLst>
                  <a:ext uri="{FF2B5EF4-FFF2-40B4-BE49-F238E27FC236}">
                    <a16:creationId xmlns:a16="http://schemas.microsoft.com/office/drawing/2014/main" id="{D5F6FA72-C3DB-4C17-B782-50FA44774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936"/>
                <a:ext cx="60" cy="58"/>
              </a:xfrm>
              <a:custGeom>
                <a:avLst/>
                <a:gdLst>
                  <a:gd name="T0" fmla="*/ 107 w 217"/>
                  <a:gd name="T1" fmla="*/ 212 h 212"/>
                  <a:gd name="T2" fmla="*/ 3 w 217"/>
                  <a:gd name="T3" fmla="*/ 112 h 212"/>
                  <a:gd name="T4" fmla="*/ 102 w 217"/>
                  <a:gd name="T5" fmla="*/ 2 h 212"/>
                  <a:gd name="T6" fmla="*/ 105 w 217"/>
                  <a:gd name="T7" fmla="*/ 2 h 212"/>
                  <a:gd name="T8" fmla="*/ 214 w 217"/>
                  <a:gd name="T9" fmla="*/ 102 h 212"/>
                  <a:gd name="T10" fmla="*/ 115 w 217"/>
                  <a:gd name="T11" fmla="*/ 212 h 212"/>
                  <a:gd name="T12" fmla="*/ 112 w 217"/>
                  <a:gd name="T13" fmla="*/ 212 h 212"/>
                  <a:gd name="T14" fmla="*/ 107 w 21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12">
                    <a:moveTo>
                      <a:pt x="107" y="212"/>
                    </a:moveTo>
                    <a:cubicBezTo>
                      <a:pt x="52" y="212"/>
                      <a:pt x="5" y="168"/>
                      <a:pt x="3" y="112"/>
                    </a:cubicBezTo>
                    <a:cubicBezTo>
                      <a:pt x="0" y="54"/>
                      <a:pt x="45" y="5"/>
                      <a:pt x="102" y="2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63" y="0"/>
                      <a:pt x="212" y="44"/>
                      <a:pt x="214" y="102"/>
                    </a:cubicBezTo>
                    <a:cubicBezTo>
                      <a:pt x="217" y="160"/>
                      <a:pt x="172" y="209"/>
                      <a:pt x="115" y="212"/>
                    </a:cubicBezTo>
                    <a:cubicBezTo>
                      <a:pt x="112" y="212"/>
                      <a:pt x="112" y="212"/>
                      <a:pt x="112" y="212"/>
                    </a:cubicBezTo>
                    <a:cubicBezTo>
                      <a:pt x="110" y="212"/>
                      <a:pt x="109" y="212"/>
                      <a:pt x="107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395">
                <a:extLst>
                  <a:ext uri="{FF2B5EF4-FFF2-40B4-BE49-F238E27FC236}">
                    <a16:creationId xmlns:a16="http://schemas.microsoft.com/office/drawing/2014/main" id="{F8A8D5F2-F81E-4BB9-88C4-35C51480D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928"/>
                <a:ext cx="60" cy="58"/>
              </a:xfrm>
              <a:custGeom>
                <a:avLst/>
                <a:gdLst>
                  <a:gd name="T0" fmla="*/ 106 w 214"/>
                  <a:gd name="T1" fmla="*/ 210 h 210"/>
                  <a:gd name="T2" fmla="*/ 2 w 214"/>
                  <a:gd name="T3" fmla="*/ 111 h 210"/>
                  <a:gd name="T4" fmla="*/ 101 w 214"/>
                  <a:gd name="T5" fmla="*/ 3 h 210"/>
                  <a:gd name="T6" fmla="*/ 103 w 214"/>
                  <a:gd name="T7" fmla="*/ 3 h 210"/>
                  <a:gd name="T8" fmla="*/ 211 w 214"/>
                  <a:gd name="T9" fmla="*/ 101 h 210"/>
                  <a:gd name="T10" fmla="*/ 113 w 214"/>
                  <a:gd name="T11" fmla="*/ 209 h 210"/>
                  <a:gd name="T12" fmla="*/ 110 w 214"/>
                  <a:gd name="T13" fmla="*/ 209 h 210"/>
                  <a:gd name="T14" fmla="*/ 106 w 214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10">
                    <a:moveTo>
                      <a:pt x="106" y="210"/>
                    </a:moveTo>
                    <a:cubicBezTo>
                      <a:pt x="51" y="210"/>
                      <a:pt x="5" y="166"/>
                      <a:pt x="2" y="111"/>
                    </a:cubicBezTo>
                    <a:cubicBezTo>
                      <a:pt x="0" y="54"/>
                      <a:pt x="44" y="5"/>
                      <a:pt x="101" y="3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61" y="0"/>
                      <a:pt x="209" y="44"/>
                      <a:pt x="211" y="101"/>
                    </a:cubicBezTo>
                    <a:cubicBezTo>
                      <a:pt x="214" y="158"/>
                      <a:pt x="170" y="207"/>
                      <a:pt x="113" y="209"/>
                    </a:cubicBezTo>
                    <a:cubicBezTo>
                      <a:pt x="110" y="209"/>
                      <a:pt x="110" y="209"/>
                      <a:pt x="110" y="209"/>
                    </a:cubicBezTo>
                    <a:cubicBezTo>
                      <a:pt x="109" y="209"/>
                      <a:pt x="107" y="210"/>
                      <a:pt x="106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396">
                <a:extLst>
                  <a:ext uri="{FF2B5EF4-FFF2-40B4-BE49-F238E27FC236}">
                    <a16:creationId xmlns:a16="http://schemas.microsoft.com/office/drawing/2014/main" id="{F4517D24-A114-4EB5-98A8-DF619D84B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2916"/>
                <a:ext cx="57" cy="54"/>
              </a:xfrm>
              <a:custGeom>
                <a:avLst/>
                <a:gdLst>
                  <a:gd name="T0" fmla="*/ 105 w 208"/>
                  <a:gd name="T1" fmla="*/ 195 h 195"/>
                  <a:gd name="T2" fmla="*/ 76 w 208"/>
                  <a:gd name="T3" fmla="*/ 191 h 195"/>
                  <a:gd name="T4" fmla="*/ 74 w 208"/>
                  <a:gd name="T5" fmla="*/ 190 h 195"/>
                  <a:gd name="T6" fmla="*/ 16 w 208"/>
                  <a:gd name="T7" fmla="*/ 74 h 195"/>
                  <a:gd name="T8" fmla="*/ 132 w 208"/>
                  <a:gd name="T9" fmla="*/ 16 h 195"/>
                  <a:gd name="T10" fmla="*/ 134 w 208"/>
                  <a:gd name="T11" fmla="*/ 17 h 195"/>
                  <a:gd name="T12" fmla="*/ 192 w 208"/>
                  <a:gd name="T13" fmla="*/ 133 h 195"/>
                  <a:gd name="T14" fmla="*/ 105 w 208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5">
                    <a:moveTo>
                      <a:pt x="105" y="195"/>
                    </a:moveTo>
                    <a:cubicBezTo>
                      <a:pt x="96" y="195"/>
                      <a:pt x="86" y="194"/>
                      <a:pt x="76" y="191"/>
                    </a:cubicBezTo>
                    <a:cubicBezTo>
                      <a:pt x="74" y="190"/>
                      <a:pt x="74" y="190"/>
                      <a:pt x="74" y="190"/>
                    </a:cubicBezTo>
                    <a:cubicBezTo>
                      <a:pt x="26" y="174"/>
                      <a:pt x="0" y="122"/>
                      <a:pt x="16" y="74"/>
                    </a:cubicBezTo>
                    <a:cubicBezTo>
                      <a:pt x="32" y="26"/>
                      <a:pt x="84" y="0"/>
                      <a:pt x="132" y="16"/>
                    </a:cubicBezTo>
                    <a:cubicBezTo>
                      <a:pt x="134" y="17"/>
                      <a:pt x="134" y="17"/>
                      <a:pt x="134" y="17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79" y="171"/>
                      <a:pt x="143" y="195"/>
                      <a:pt x="105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397">
                <a:extLst>
                  <a:ext uri="{FF2B5EF4-FFF2-40B4-BE49-F238E27FC236}">
                    <a16:creationId xmlns:a16="http://schemas.microsoft.com/office/drawing/2014/main" id="{3341EE13-368E-444B-BAD6-37789D1B3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2861"/>
                <a:ext cx="73" cy="68"/>
              </a:xfrm>
              <a:custGeom>
                <a:avLst/>
                <a:gdLst>
                  <a:gd name="T0" fmla="*/ 130 w 262"/>
                  <a:gd name="T1" fmla="*/ 246 h 246"/>
                  <a:gd name="T2" fmla="*/ 25 w 262"/>
                  <a:gd name="T3" fmla="*/ 178 h 246"/>
                  <a:gd name="T4" fmla="*/ 84 w 262"/>
                  <a:gd name="T5" fmla="*/ 27 h 246"/>
                  <a:gd name="T6" fmla="*/ 86 w 262"/>
                  <a:gd name="T7" fmla="*/ 26 h 246"/>
                  <a:gd name="T8" fmla="*/ 237 w 262"/>
                  <a:gd name="T9" fmla="*/ 84 h 246"/>
                  <a:gd name="T10" fmla="*/ 178 w 262"/>
                  <a:gd name="T11" fmla="*/ 235 h 246"/>
                  <a:gd name="T12" fmla="*/ 176 w 262"/>
                  <a:gd name="T13" fmla="*/ 236 h 246"/>
                  <a:gd name="T14" fmla="*/ 130 w 262"/>
                  <a:gd name="T15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2" h="246">
                    <a:moveTo>
                      <a:pt x="130" y="246"/>
                    </a:moveTo>
                    <a:cubicBezTo>
                      <a:pt x="86" y="246"/>
                      <a:pt x="44" y="221"/>
                      <a:pt x="25" y="178"/>
                    </a:cubicBezTo>
                    <a:cubicBezTo>
                      <a:pt x="0" y="120"/>
                      <a:pt x="26" y="52"/>
                      <a:pt x="84" y="27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144" y="0"/>
                      <a:pt x="211" y="27"/>
                      <a:pt x="237" y="84"/>
                    </a:cubicBezTo>
                    <a:cubicBezTo>
                      <a:pt x="262" y="142"/>
                      <a:pt x="236" y="210"/>
                      <a:pt x="178" y="235"/>
                    </a:cubicBezTo>
                    <a:cubicBezTo>
                      <a:pt x="176" y="236"/>
                      <a:pt x="176" y="236"/>
                      <a:pt x="176" y="236"/>
                    </a:cubicBezTo>
                    <a:cubicBezTo>
                      <a:pt x="161" y="243"/>
                      <a:pt x="145" y="246"/>
                      <a:pt x="130" y="2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398">
                <a:extLst>
                  <a:ext uri="{FF2B5EF4-FFF2-40B4-BE49-F238E27FC236}">
                    <a16:creationId xmlns:a16="http://schemas.microsoft.com/office/drawing/2014/main" id="{4E99C407-83A0-4EBC-A5B4-9A2466A78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7" y="2865"/>
                <a:ext cx="52" cy="50"/>
              </a:xfrm>
              <a:custGeom>
                <a:avLst/>
                <a:gdLst>
                  <a:gd name="T0" fmla="*/ 97 w 191"/>
                  <a:gd name="T1" fmla="*/ 179 h 179"/>
                  <a:gd name="T2" fmla="*/ 70 w 191"/>
                  <a:gd name="T3" fmla="*/ 175 h 179"/>
                  <a:gd name="T4" fmla="*/ 68 w 191"/>
                  <a:gd name="T5" fmla="*/ 174 h 179"/>
                  <a:gd name="T6" fmla="*/ 15 w 191"/>
                  <a:gd name="T7" fmla="*/ 68 h 179"/>
                  <a:gd name="T8" fmla="*/ 122 w 191"/>
                  <a:gd name="T9" fmla="*/ 15 h 179"/>
                  <a:gd name="T10" fmla="*/ 124 w 191"/>
                  <a:gd name="T11" fmla="*/ 15 h 179"/>
                  <a:gd name="T12" fmla="*/ 177 w 191"/>
                  <a:gd name="T13" fmla="*/ 122 h 179"/>
                  <a:gd name="T14" fmla="*/ 97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7" y="179"/>
                    </a:moveTo>
                    <a:cubicBezTo>
                      <a:pt x="88" y="179"/>
                      <a:pt x="79" y="178"/>
                      <a:pt x="70" y="175"/>
                    </a:cubicBezTo>
                    <a:cubicBezTo>
                      <a:pt x="68" y="174"/>
                      <a:pt x="68" y="174"/>
                      <a:pt x="68" y="174"/>
                    </a:cubicBezTo>
                    <a:cubicBezTo>
                      <a:pt x="24" y="160"/>
                      <a:pt x="0" y="112"/>
                      <a:pt x="15" y="68"/>
                    </a:cubicBezTo>
                    <a:cubicBezTo>
                      <a:pt x="30" y="24"/>
                      <a:pt x="78" y="0"/>
                      <a:pt x="122" y="15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68" y="30"/>
                      <a:pt x="191" y="78"/>
                      <a:pt x="177" y="122"/>
                    </a:cubicBezTo>
                    <a:cubicBezTo>
                      <a:pt x="165" y="157"/>
                      <a:pt x="132" y="179"/>
                      <a:pt x="97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399">
                <a:extLst>
                  <a:ext uri="{FF2B5EF4-FFF2-40B4-BE49-F238E27FC236}">
                    <a16:creationId xmlns:a16="http://schemas.microsoft.com/office/drawing/2014/main" id="{020877DF-7FE6-44AC-B953-005215223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804"/>
                <a:ext cx="61" cy="58"/>
              </a:xfrm>
              <a:custGeom>
                <a:avLst/>
                <a:gdLst>
                  <a:gd name="T0" fmla="*/ 111 w 220"/>
                  <a:gd name="T1" fmla="*/ 209 h 209"/>
                  <a:gd name="T2" fmla="*/ 48 w 220"/>
                  <a:gd name="T3" fmla="*/ 186 h 209"/>
                  <a:gd name="T4" fmla="*/ 47 w 220"/>
                  <a:gd name="T5" fmla="*/ 185 h 209"/>
                  <a:gd name="T6" fmla="*/ 34 w 220"/>
                  <a:gd name="T7" fmla="*/ 47 h 209"/>
                  <a:gd name="T8" fmla="*/ 171 w 220"/>
                  <a:gd name="T9" fmla="*/ 35 h 209"/>
                  <a:gd name="T10" fmla="*/ 173 w 220"/>
                  <a:gd name="T11" fmla="*/ 36 h 209"/>
                  <a:gd name="T12" fmla="*/ 186 w 220"/>
                  <a:gd name="T13" fmla="*/ 174 h 209"/>
                  <a:gd name="T14" fmla="*/ 111 w 220"/>
                  <a:gd name="T15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9">
                    <a:moveTo>
                      <a:pt x="111" y="209"/>
                    </a:moveTo>
                    <a:cubicBezTo>
                      <a:pt x="89" y="209"/>
                      <a:pt x="67" y="201"/>
                      <a:pt x="48" y="186"/>
                    </a:cubicBezTo>
                    <a:cubicBezTo>
                      <a:pt x="47" y="185"/>
                      <a:pt x="47" y="185"/>
                      <a:pt x="47" y="185"/>
                    </a:cubicBezTo>
                    <a:cubicBezTo>
                      <a:pt x="5" y="150"/>
                      <a:pt x="0" y="89"/>
                      <a:pt x="34" y="47"/>
                    </a:cubicBezTo>
                    <a:cubicBezTo>
                      <a:pt x="68" y="6"/>
                      <a:pt x="130" y="0"/>
                      <a:pt x="171" y="35"/>
                    </a:cubicBezTo>
                    <a:cubicBezTo>
                      <a:pt x="173" y="36"/>
                      <a:pt x="173" y="36"/>
                      <a:pt x="173" y="36"/>
                    </a:cubicBezTo>
                    <a:cubicBezTo>
                      <a:pt x="215" y="71"/>
                      <a:pt x="220" y="132"/>
                      <a:pt x="186" y="174"/>
                    </a:cubicBezTo>
                    <a:cubicBezTo>
                      <a:pt x="167" y="197"/>
                      <a:pt x="139" y="209"/>
                      <a:pt x="111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400">
                <a:extLst>
                  <a:ext uri="{FF2B5EF4-FFF2-40B4-BE49-F238E27FC236}">
                    <a16:creationId xmlns:a16="http://schemas.microsoft.com/office/drawing/2014/main" id="{0EBD5A1A-0321-4C9E-83B6-55E2D7A72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2809"/>
                <a:ext cx="41" cy="38"/>
              </a:xfrm>
              <a:custGeom>
                <a:avLst/>
                <a:gdLst>
                  <a:gd name="T0" fmla="*/ 73 w 146"/>
                  <a:gd name="T1" fmla="*/ 136 h 136"/>
                  <a:gd name="T2" fmla="*/ 14 w 146"/>
                  <a:gd name="T3" fmla="*/ 98 h 136"/>
                  <a:gd name="T4" fmla="*/ 47 w 146"/>
                  <a:gd name="T5" fmla="*/ 14 h 136"/>
                  <a:gd name="T6" fmla="*/ 48 w 146"/>
                  <a:gd name="T7" fmla="*/ 14 h 136"/>
                  <a:gd name="T8" fmla="*/ 132 w 146"/>
                  <a:gd name="T9" fmla="*/ 46 h 136"/>
                  <a:gd name="T10" fmla="*/ 100 w 146"/>
                  <a:gd name="T11" fmla="*/ 130 h 136"/>
                  <a:gd name="T12" fmla="*/ 98 w 146"/>
                  <a:gd name="T13" fmla="*/ 131 h 136"/>
                  <a:gd name="T14" fmla="*/ 73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3" y="136"/>
                    </a:moveTo>
                    <a:cubicBezTo>
                      <a:pt x="48" y="136"/>
                      <a:pt x="25" y="122"/>
                      <a:pt x="14" y="98"/>
                    </a:cubicBezTo>
                    <a:cubicBezTo>
                      <a:pt x="0" y="66"/>
                      <a:pt x="15" y="28"/>
                      <a:pt x="47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80" y="0"/>
                      <a:pt x="118" y="14"/>
                      <a:pt x="132" y="46"/>
                    </a:cubicBezTo>
                    <a:cubicBezTo>
                      <a:pt x="146" y="78"/>
                      <a:pt x="132" y="116"/>
                      <a:pt x="100" y="130"/>
                    </a:cubicBezTo>
                    <a:cubicBezTo>
                      <a:pt x="98" y="131"/>
                      <a:pt x="98" y="131"/>
                      <a:pt x="98" y="131"/>
                    </a:cubicBezTo>
                    <a:cubicBezTo>
                      <a:pt x="90" y="134"/>
                      <a:pt x="81" y="136"/>
                      <a:pt x="73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401">
                <a:extLst>
                  <a:ext uri="{FF2B5EF4-FFF2-40B4-BE49-F238E27FC236}">
                    <a16:creationId xmlns:a16="http://schemas.microsoft.com/office/drawing/2014/main" id="{40666FB9-78E7-44AA-A992-FE1466DEB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710"/>
                <a:ext cx="65" cy="62"/>
              </a:xfrm>
              <a:custGeom>
                <a:avLst/>
                <a:gdLst>
                  <a:gd name="T0" fmla="*/ 117 w 235"/>
                  <a:gd name="T1" fmla="*/ 224 h 224"/>
                  <a:gd name="T2" fmla="*/ 42 w 235"/>
                  <a:gd name="T3" fmla="*/ 193 h 224"/>
                  <a:gd name="T4" fmla="*/ 42 w 235"/>
                  <a:gd name="T5" fmla="*/ 43 h 224"/>
                  <a:gd name="T6" fmla="*/ 44 w 235"/>
                  <a:gd name="T7" fmla="*/ 41 h 224"/>
                  <a:gd name="T8" fmla="*/ 194 w 235"/>
                  <a:gd name="T9" fmla="*/ 41 h 224"/>
                  <a:gd name="T10" fmla="*/ 194 w 235"/>
                  <a:gd name="T11" fmla="*/ 192 h 224"/>
                  <a:gd name="T12" fmla="*/ 192 w 235"/>
                  <a:gd name="T13" fmla="*/ 193 h 224"/>
                  <a:gd name="T14" fmla="*/ 117 w 235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5" h="224">
                    <a:moveTo>
                      <a:pt x="117" y="224"/>
                    </a:moveTo>
                    <a:cubicBezTo>
                      <a:pt x="90" y="224"/>
                      <a:pt x="63" y="214"/>
                      <a:pt x="42" y="193"/>
                    </a:cubicBezTo>
                    <a:cubicBezTo>
                      <a:pt x="0" y="152"/>
                      <a:pt x="1" y="85"/>
                      <a:pt x="42" y="43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85" y="0"/>
                      <a:pt x="152" y="0"/>
                      <a:pt x="194" y="41"/>
                    </a:cubicBezTo>
                    <a:cubicBezTo>
                      <a:pt x="235" y="83"/>
                      <a:pt x="235" y="150"/>
                      <a:pt x="194" y="192"/>
                    </a:cubicBezTo>
                    <a:cubicBezTo>
                      <a:pt x="192" y="193"/>
                      <a:pt x="192" y="193"/>
                      <a:pt x="192" y="193"/>
                    </a:cubicBezTo>
                    <a:cubicBezTo>
                      <a:pt x="171" y="214"/>
                      <a:pt x="144" y="224"/>
                      <a:pt x="117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402">
                <a:extLst>
                  <a:ext uri="{FF2B5EF4-FFF2-40B4-BE49-F238E27FC236}">
                    <a16:creationId xmlns:a16="http://schemas.microsoft.com/office/drawing/2014/main" id="{8FEF5983-469B-4206-A79D-313E3CA41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2695"/>
                <a:ext cx="64" cy="61"/>
              </a:xfrm>
              <a:custGeom>
                <a:avLst/>
                <a:gdLst>
                  <a:gd name="T0" fmla="*/ 116 w 231"/>
                  <a:gd name="T1" fmla="*/ 219 h 219"/>
                  <a:gd name="T2" fmla="*/ 51 w 231"/>
                  <a:gd name="T3" fmla="*/ 195 h 219"/>
                  <a:gd name="T4" fmla="*/ 49 w 231"/>
                  <a:gd name="T5" fmla="*/ 193 h 219"/>
                  <a:gd name="T6" fmla="*/ 36 w 231"/>
                  <a:gd name="T7" fmla="*/ 49 h 219"/>
                  <a:gd name="T8" fmla="*/ 180 w 231"/>
                  <a:gd name="T9" fmla="*/ 36 h 219"/>
                  <a:gd name="T10" fmla="*/ 182 w 231"/>
                  <a:gd name="T11" fmla="*/ 37 h 219"/>
                  <a:gd name="T12" fmla="*/ 195 w 231"/>
                  <a:gd name="T13" fmla="*/ 182 h 219"/>
                  <a:gd name="T14" fmla="*/ 116 w 231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9">
                    <a:moveTo>
                      <a:pt x="116" y="219"/>
                    </a:moveTo>
                    <a:cubicBezTo>
                      <a:pt x="93" y="219"/>
                      <a:pt x="70" y="211"/>
                      <a:pt x="51" y="195"/>
                    </a:cubicBezTo>
                    <a:cubicBezTo>
                      <a:pt x="49" y="193"/>
                      <a:pt x="49" y="193"/>
                      <a:pt x="49" y="193"/>
                    </a:cubicBezTo>
                    <a:cubicBezTo>
                      <a:pt x="6" y="157"/>
                      <a:pt x="0" y="93"/>
                      <a:pt x="36" y="49"/>
                    </a:cubicBezTo>
                    <a:cubicBezTo>
                      <a:pt x="72" y="6"/>
                      <a:pt x="136" y="0"/>
                      <a:pt x="180" y="36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225" y="73"/>
                      <a:pt x="231" y="138"/>
                      <a:pt x="195" y="182"/>
                    </a:cubicBezTo>
                    <a:cubicBezTo>
                      <a:pt x="175" y="206"/>
                      <a:pt x="146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403">
                <a:extLst>
                  <a:ext uri="{FF2B5EF4-FFF2-40B4-BE49-F238E27FC236}">
                    <a16:creationId xmlns:a16="http://schemas.microsoft.com/office/drawing/2014/main" id="{F66CC9E1-4E5B-43B6-B15E-858928DB1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603"/>
                <a:ext cx="42" cy="40"/>
              </a:xfrm>
              <a:custGeom>
                <a:avLst/>
                <a:gdLst>
                  <a:gd name="T0" fmla="*/ 75 w 151"/>
                  <a:gd name="T1" fmla="*/ 145 h 145"/>
                  <a:gd name="T2" fmla="*/ 27 w 151"/>
                  <a:gd name="T3" fmla="*/ 125 h 145"/>
                  <a:gd name="T4" fmla="*/ 27 w 151"/>
                  <a:gd name="T5" fmla="*/ 28 h 145"/>
                  <a:gd name="T6" fmla="*/ 28 w 151"/>
                  <a:gd name="T7" fmla="*/ 27 h 145"/>
                  <a:gd name="T8" fmla="*/ 124 w 151"/>
                  <a:gd name="T9" fmla="*/ 27 h 145"/>
                  <a:gd name="T10" fmla="*/ 124 w 151"/>
                  <a:gd name="T11" fmla="*/ 124 h 145"/>
                  <a:gd name="T12" fmla="*/ 123 w 151"/>
                  <a:gd name="T13" fmla="*/ 125 h 145"/>
                  <a:gd name="T14" fmla="*/ 75 w 151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5">
                    <a:moveTo>
                      <a:pt x="75" y="145"/>
                    </a:moveTo>
                    <a:cubicBezTo>
                      <a:pt x="58" y="145"/>
                      <a:pt x="40" y="138"/>
                      <a:pt x="27" y="125"/>
                    </a:cubicBezTo>
                    <a:cubicBezTo>
                      <a:pt x="0" y="98"/>
                      <a:pt x="0" y="55"/>
                      <a:pt x="27" y="28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54" y="0"/>
                      <a:pt x="98" y="0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23" y="125"/>
                      <a:pt x="123" y="125"/>
                      <a:pt x="123" y="125"/>
                    </a:cubicBezTo>
                    <a:cubicBezTo>
                      <a:pt x="110" y="138"/>
                      <a:pt x="92" y="145"/>
                      <a:pt x="75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404">
                <a:extLst>
                  <a:ext uri="{FF2B5EF4-FFF2-40B4-BE49-F238E27FC236}">
                    <a16:creationId xmlns:a16="http://schemas.microsoft.com/office/drawing/2014/main" id="{43C11849-F4FE-43EA-9DFF-CF9193CDF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2601"/>
                <a:ext cx="37" cy="35"/>
              </a:xfrm>
              <a:custGeom>
                <a:avLst/>
                <a:gdLst>
                  <a:gd name="T0" fmla="*/ 67 w 132"/>
                  <a:gd name="T1" fmla="*/ 125 h 125"/>
                  <a:gd name="T2" fmla="*/ 29 w 132"/>
                  <a:gd name="T3" fmla="*/ 112 h 125"/>
                  <a:gd name="T4" fmla="*/ 28 w 132"/>
                  <a:gd name="T5" fmla="*/ 111 h 125"/>
                  <a:gd name="T6" fmla="*/ 20 w 132"/>
                  <a:gd name="T7" fmla="*/ 28 h 125"/>
                  <a:gd name="T8" fmla="*/ 103 w 132"/>
                  <a:gd name="T9" fmla="*/ 21 h 125"/>
                  <a:gd name="T10" fmla="*/ 104 w 132"/>
                  <a:gd name="T11" fmla="*/ 21 h 125"/>
                  <a:gd name="T12" fmla="*/ 112 w 132"/>
                  <a:gd name="T13" fmla="*/ 104 h 125"/>
                  <a:gd name="T14" fmla="*/ 67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7" y="125"/>
                    </a:moveTo>
                    <a:cubicBezTo>
                      <a:pt x="53" y="125"/>
                      <a:pt x="40" y="121"/>
                      <a:pt x="29" y="112"/>
                    </a:cubicBezTo>
                    <a:cubicBezTo>
                      <a:pt x="28" y="111"/>
                      <a:pt x="28" y="111"/>
                      <a:pt x="28" y="111"/>
                    </a:cubicBezTo>
                    <a:cubicBezTo>
                      <a:pt x="3" y="90"/>
                      <a:pt x="0" y="53"/>
                      <a:pt x="20" y="28"/>
                    </a:cubicBezTo>
                    <a:cubicBezTo>
                      <a:pt x="41" y="3"/>
                      <a:pt x="78" y="0"/>
                      <a:pt x="103" y="21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29" y="42"/>
                      <a:pt x="132" y="79"/>
                      <a:pt x="112" y="104"/>
                    </a:cubicBezTo>
                    <a:cubicBezTo>
                      <a:pt x="100" y="118"/>
                      <a:pt x="83" y="125"/>
                      <a:pt x="67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405">
                <a:extLst>
                  <a:ext uri="{FF2B5EF4-FFF2-40B4-BE49-F238E27FC236}">
                    <a16:creationId xmlns:a16="http://schemas.microsoft.com/office/drawing/2014/main" id="{0EF804F5-04DB-4589-A056-53662CC54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2476"/>
                <a:ext cx="57" cy="55"/>
              </a:xfrm>
              <a:custGeom>
                <a:avLst/>
                <a:gdLst>
                  <a:gd name="T0" fmla="*/ 102 w 206"/>
                  <a:gd name="T1" fmla="*/ 197 h 197"/>
                  <a:gd name="T2" fmla="*/ 36 w 206"/>
                  <a:gd name="T3" fmla="*/ 170 h 197"/>
                  <a:gd name="T4" fmla="*/ 36 w 206"/>
                  <a:gd name="T5" fmla="*/ 38 h 197"/>
                  <a:gd name="T6" fmla="*/ 38 w 206"/>
                  <a:gd name="T7" fmla="*/ 36 h 197"/>
                  <a:gd name="T8" fmla="*/ 170 w 206"/>
                  <a:gd name="T9" fmla="*/ 37 h 197"/>
                  <a:gd name="T10" fmla="*/ 170 w 206"/>
                  <a:gd name="T11" fmla="*/ 169 h 197"/>
                  <a:gd name="T12" fmla="*/ 168 w 206"/>
                  <a:gd name="T13" fmla="*/ 170 h 197"/>
                  <a:gd name="T14" fmla="*/ 102 w 206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7">
                    <a:moveTo>
                      <a:pt x="102" y="197"/>
                    </a:moveTo>
                    <a:cubicBezTo>
                      <a:pt x="79" y="197"/>
                      <a:pt x="55" y="188"/>
                      <a:pt x="36" y="170"/>
                    </a:cubicBezTo>
                    <a:cubicBezTo>
                      <a:pt x="0" y="134"/>
                      <a:pt x="0" y="74"/>
                      <a:pt x="36" y="38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74" y="0"/>
                      <a:pt x="134" y="0"/>
                      <a:pt x="170" y="37"/>
                    </a:cubicBezTo>
                    <a:cubicBezTo>
                      <a:pt x="206" y="73"/>
                      <a:pt x="206" y="132"/>
                      <a:pt x="170" y="169"/>
                    </a:cubicBezTo>
                    <a:cubicBezTo>
                      <a:pt x="168" y="170"/>
                      <a:pt x="168" y="170"/>
                      <a:pt x="168" y="170"/>
                    </a:cubicBezTo>
                    <a:cubicBezTo>
                      <a:pt x="150" y="188"/>
                      <a:pt x="126" y="197"/>
                      <a:pt x="102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6" name="Freeform 407">
              <a:extLst>
                <a:ext uri="{FF2B5EF4-FFF2-40B4-BE49-F238E27FC236}">
                  <a16:creationId xmlns:a16="http://schemas.microsoft.com/office/drawing/2014/main" id="{2AB03E6D-AFA8-439C-AE6A-AD56EF5FD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456"/>
              <a:ext cx="69" cy="65"/>
            </a:xfrm>
            <a:custGeom>
              <a:avLst/>
              <a:gdLst>
                <a:gd name="T0" fmla="*/ 126 w 250"/>
                <a:gd name="T1" fmla="*/ 235 h 235"/>
                <a:gd name="T2" fmla="*/ 30 w 250"/>
                <a:gd name="T3" fmla="*/ 179 h 235"/>
                <a:gd name="T4" fmla="*/ 29 w 250"/>
                <a:gd name="T5" fmla="*/ 177 h 235"/>
                <a:gd name="T6" fmla="*/ 71 w 250"/>
                <a:gd name="T7" fmla="*/ 29 h 235"/>
                <a:gd name="T8" fmla="*/ 220 w 250"/>
                <a:gd name="T9" fmla="*/ 71 h 235"/>
                <a:gd name="T10" fmla="*/ 221 w 250"/>
                <a:gd name="T11" fmla="*/ 73 h 235"/>
                <a:gd name="T12" fmla="*/ 179 w 250"/>
                <a:gd name="T13" fmla="*/ 221 h 235"/>
                <a:gd name="T14" fmla="*/ 126 w 250"/>
                <a:gd name="T15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5">
                  <a:moveTo>
                    <a:pt x="126" y="235"/>
                  </a:moveTo>
                  <a:cubicBezTo>
                    <a:pt x="87" y="235"/>
                    <a:pt x="50" y="215"/>
                    <a:pt x="30" y="179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0" y="125"/>
                    <a:pt x="19" y="58"/>
                    <a:pt x="71" y="29"/>
                  </a:cubicBezTo>
                  <a:cubicBezTo>
                    <a:pt x="124" y="0"/>
                    <a:pt x="190" y="19"/>
                    <a:pt x="220" y="71"/>
                  </a:cubicBezTo>
                  <a:cubicBezTo>
                    <a:pt x="221" y="73"/>
                    <a:pt x="221" y="73"/>
                    <a:pt x="221" y="73"/>
                  </a:cubicBezTo>
                  <a:cubicBezTo>
                    <a:pt x="250" y="126"/>
                    <a:pt x="231" y="192"/>
                    <a:pt x="179" y="221"/>
                  </a:cubicBezTo>
                  <a:cubicBezTo>
                    <a:pt x="162" y="231"/>
                    <a:pt x="144" y="235"/>
                    <a:pt x="126" y="2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408">
              <a:extLst>
                <a:ext uri="{FF2B5EF4-FFF2-40B4-BE49-F238E27FC236}">
                  <a16:creationId xmlns:a16="http://schemas.microsoft.com/office/drawing/2014/main" id="{3C17BD0C-7A16-4A9E-8C24-EF0503B4B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323"/>
              <a:ext cx="68" cy="64"/>
            </a:xfrm>
            <a:custGeom>
              <a:avLst/>
              <a:gdLst>
                <a:gd name="T0" fmla="*/ 122 w 244"/>
                <a:gd name="T1" fmla="*/ 229 h 229"/>
                <a:gd name="T2" fmla="*/ 79 w 244"/>
                <a:gd name="T3" fmla="*/ 220 h 229"/>
                <a:gd name="T4" fmla="*/ 24 w 244"/>
                <a:gd name="T5" fmla="*/ 80 h 229"/>
                <a:gd name="T6" fmla="*/ 25 w 244"/>
                <a:gd name="T7" fmla="*/ 78 h 229"/>
                <a:gd name="T8" fmla="*/ 165 w 244"/>
                <a:gd name="T9" fmla="*/ 23 h 229"/>
                <a:gd name="T10" fmla="*/ 220 w 244"/>
                <a:gd name="T11" fmla="*/ 164 h 229"/>
                <a:gd name="T12" fmla="*/ 219 w 244"/>
                <a:gd name="T13" fmla="*/ 166 h 229"/>
                <a:gd name="T14" fmla="*/ 122 w 244"/>
                <a:gd name="T15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29">
                  <a:moveTo>
                    <a:pt x="122" y="229"/>
                  </a:moveTo>
                  <a:cubicBezTo>
                    <a:pt x="107" y="229"/>
                    <a:pt x="93" y="226"/>
                    <a:pt x="79" y="220"/>
                  </a:cubicBezTo>
                  <a:cubicBezTo>
                    <a:pt x="25" y="197"/>
                    <a:pt x="0" y="134"/>
                    <a:pt x="24" y="80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49" y="24"/>
                    <a:pt x="112" y="0"/>
                    <a:pt x="165" y="23"/>
                  </a:cubicBezTo>
                  <a:cubicBezTo>
                    <a:pt x="219" y="47"/>
                    <a:pt x="244" y="110"/>
                    <a:pt x="220" y="164"/>
                  </a:cubicBezTo>
                  <a:cubicBezTo>
                    <a:pt x="219" y="166"/>
                    <a:pt x="219" y="166"/>
                    <a:pt x="219" y="166"/>
                  </a:cubicBezTo>
                  <a:cubicBezTo>
                    <a:pt x="201" y="206"/>
                    <a:pt x="162" y="229"/>
                    <a:pt x="122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09">
              <a:extLst>
                <a:ext uri="{FF2B5EF4-FFF2-40B4-BE49-F238E27FC236}">
                  <a16:creationId xmlns:a16="http://schemas.microsoft.com/office/drawing/2014/main" id="{631838DF-8D5B-4C33-8962-DF151B52C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323"/>
              <a:ext cx="41" cy="39"/>
            </a:xfrm>
            <a:custGeom>
              <a:avLst/>
              <a:gdLst>
                <a:gd name="T0" fmla="*/ 76 w 151"/>
                <a:gd name="T1" fmla="*/ 143 h 143"/>
                <a:gd name="T2" fmla="*/ 19 w 151"/>
                <a:gd name="T3" fmla="*/ 109 h 143"/>
                <a:gd name="T4" fmla="*/ 18 w 151"/>
                <a:gd name="T5" fmla="*/ 107 h 143"/>
                <a:gd name="T6" fmla="*/ 44 w 151"/>
                <a:gd name="T7" fmla="*/ 18 h 143"/>
                <a:gd name="T8" fmla="*/ 133 w 151"/>
                <a:gd name="T9" fmla="*/ 44 h 143"/>
                <a:gd name="T10" fmla="*/ 134 w 151"/>
                <a:gd name="T11" fmla="*/ 45 h 143"/>
                <a:gd name="T12" fmla="*/ 108 w 151"/>
                <a:gd name="T13" fmla="*/ 134 h 143"/>
                <a:gd name="T14" fmla="*/ 76 w 151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3">
                  <a:moveTo>
                    <a:pt x="76" y="143"/>
                  </a:moveTo>
                  <a:cubicBezTo>
                    <a:pt x="53" y="143"/>
                    <a:pt x="31" y="130"/>
                    <a:pt x="19" y="109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0" y="76"/>
                    <a:pt x="12" y="36"/>
                    <a:pt x="44" y="18"/>
                  </a:cubicBezTo>
                  <a:cubicBezTo>
                    <a:pt x="75" y="0"/>
                    <a:pt x="115" y="12"/>
                    <a:pt x="133" y="44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51" y="77"/>
                    <a:pt x="140" y="117"/>
                    <a:pt x="108" y="134"/>
                  </a:cubicBezTo>
                  <a:cubicBezTo>
                    <a:pt x="98" y="140"/>
                    <a:pt x="87" y="143"/>
                    <a:pt x="76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10">
              <a:extLst>
                <a:ext uri="{FF2B5EF4-FFF2-40B4-BE49-F238E27FC236}">
                  <a16:creationId xmlns:a16="http://schemas.microsoft.com/office/drawing/2014/main" id="{8DAF0C4D-7F5D-4E05-A021-719380CCE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168"/>
              <a:ext cx="70" cy="66"/>
            </a:xfrm>
            <a:custGeom>
              <a:avLst/>
              <a:gdLst>
                <a:gd name="T0" fmla="*/ 127 w 254"/>
                <a:gd name="T1" fmla="*/ 240 h 240"/>
                <a:gd name="T2" fmla="*/ 82 w 254"/>
                <a:gd name="T3" fmla="*/ 231 h 240"/>
                <a:gd name="T4" fmla="*/ 25 w 254"/>
                <a:gd name="T5" fmla="*/ 84 h 240"/>
                <a:gd name="T6" fmla="*/ 26 w 254"/>
                <a:gd name="T7" fmla="*/ 81 h 240"/>
                <a:gd name="T8" fmla="*/ 173 w 254"/>
                <a:gd name="T9" fmla="*/ 25 h 240"/>
                <a:gd name="T10" fmla="*/ 229 w 254"/>
                <a:gd name="T11" fmla="*/ 172 h 240"/>
                <a:gd name="T12" fmla="*/ 228 w 254"/>
                <a:gd name="T13" fmla="*/ 174 h 240"/>
                <a:gd name="T14" fmla="*/ 127 w 254"/>
                <a:gd name="T15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4" h="240">
                  <a:moveTo>
                    <a:pt x="127" y="240"/>
                  </a:moveTo>
                  <a:cubicBezTo>
                    <a:pt x="112" y="240"/>
                    <a:pt x="96" y="237"/>
                    <a:pt x="82" y="231"/>
                  </a:cubicBezTo>
                  <a:cubicBezTo>
                    <a:pt x="25" y="206"/>
                    <a:pt x="0" y="140"/>
                    <a:pt x="25" y="84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51" y="25"/>
                    <a:pt x="117" y="0"/>
                    <a:pt x="173" y="25"/>
                  </a:cubicBezTo>
                  <a:cubicBezTo>
                    <a:pt x="229" y="50"/>
                    <a:pt x="254" y="115"/>
                    <a:pt x="229" y="172"/>
                  </a:cubicBezTo>
                  <a:cubicBezTo>
                    <a:pt x="228" y="174"/>
                    <a:pt x="228" y="174"/>
                    <a:pt x="228" y="174"/>
                  </a:cubicBezTo>
                  <a:cubicBezTo>
                    <a:pt x="210" y="215"/>
                    <a:pt x="169" y="240"/>
                    <a:pt x="127" y="2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11">
              <a:extLst>
                <a:ext uri="{FF2B5EF4-FFF2-40B4-BE49-F238E27FC236}">
                  <a16:creationId xmlns:a16="http://schemas.microsoft.com/office/drawing/2014/main" id="{800A3416-9500-4CE7-975C-0D414578C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163"/>
              <a:ext cx="66" cy="65"/>
            </a:xfrm>
            <a:custGeom>
              <a:avLst/>
              <a:gdLst>
                <a:gd name="T0" fmla="*/ 119 w 238"/>
                <a:gd name="T1" fmla="*/ 233 h 233"/>
                <a:gd name="T2" fmla="*/ 9 w 238"/>
                <a:gd name="T3" fmla="*/ 137 h 233"/>
                <a:gd name="T4" fmla="*/ 8 w 238"/>
                <a:gd name="T5" fmla="*/ 134 h 233"/>
                <a:gd name="T6" fmla="*/ 103 w 238"/>
                <a:gd name="T7" fmla="*/ 8 h 233"/>
                <a:gd name="T8" fmla="*/ 229 w 238"/>
                <a:gd name="T9" fmla="*/ 103 h 233"/>
                <a:gd name="T10" fmla="*/ 229 w 238"/>
                <a:gd name="T11" fmla="*/ 106 h 233"/>
                <a:gd name="T12" fmla="*/ 134 w 238"/>
                <a:gd name="T13" fmla="*/ 232 h 233"/>
                <a:gd name="T14" fmla="*/ 119 w 238"/>
                <a:gd name="T15" fmla="*/ 23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233">
                  <a:moveTo>
                    <a:pt x="119" y="233"/>
                  </a:moveTo>
                  <a:cubicBezTo>
                    <a:pt x="64" y="233"/>
                    <a:pt x="17" y="192"/>
                    <a:pt x="9" y="137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0" y="73"/>
                    <a:pt x="42" y="17"/>
                    <a:pt x="103" y="8"/>
                  </a:cubicBezTo>
                  <a:cubicBezTo>
                    <a:pt x="164" y="0"/>
                    <a:pt x="220" y="42"/>
                    <a:pt x="229" y="103"/>
                  </a:cubicBezTo>
                  <a:cubicBezTo>
                    <a:pt x="229" y="106"/>
                    <a:pt x="229" y="106"/>
                    <a:pt x="229" y="106"/>
                  </a:cubicBezTo>
                  <a:cubicBezTo>
                    <a:pt x="238" y="167"/>
                    <a:pt x="195" y="223"/>
                    <a:pt x="134" y="232"/>
                  </a:cubicBezTo>
                  <a:cubicBezTo>
                    <a:pt x="129" y="232"/>
                    <a:pt x="124" y="233"/>
                    <a:pt x="119" y="2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12">
              <a:extLst>
                <a:ext uri="{FF2B5EF4-FFF2-40B4-BE49-F238E27FC236}">
                  <a16:creationId xmlns:a16="http://schemas.microsoft.com/office/drawing/2014/main" id="{67EB7BAF-F0C1-4F57-AF94-681B3699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022"/>
              <a:ext cx="45" cy="45"/>
            </a:xfrm>
            <a:custGeom>
              <a:avLst/>
              <a:gdLst>
                <a:gd name="T0" fmla="*/ 80 w 161"/>
                <a:gd name="T1" fmla="*/ 161 h 161"/>
                <a:gd name="T2" fmla="*/ 77 w 161"/>
                <a:gd name="T3" fmla="*/ 161 h 161"/>
                <a:gd name="T4" fmla="*/ 2 w 161"/>
                <a:gd name="T5" fmla="*/ 79 h 161"/>
                <a:gd name="T6" fmla="*/ 2 w 161"/>
                <a:gd name="T7" fmla="*/ 77 h 161"/>
                <a:gd name="T8" fmla="*/ 84 w 161"/>
                <a:gd name="T9" fmla="*/ 2 h 161"/>
                <a:gd name="T10" fmla="*/ 159 w 161"/>
                <a:gd name="T11" fmla="*/ 84 h 161"/>
                <a:gd name="T12" fmla="*/ 159 w 161"/>
                <a:gd name="T13" fmla="*/ 86 h 161"/>
                <a:gd name="T14" fmla="*/ 80 w 161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61">
                  <a:moveTo>
                    <a:pt x="80" y="161"/>
                  </a:moveTo>
                  <a:cubicBezTo>
                    <a:pt x="79" y="161"/>
                    <a:pt x="78" y="161"/>
                    <a:pt x="77" y="161"/>
                  </a:cubicBezTo>
                  <a:cubicBezTo>
                    <a:pt x="33" y="159"/>
                    <a:pt x="0" y="122"/>
                    <a:pt x="2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4" y="34"/>
                    <a:pt x="41" y="0"/>
                    <a:pt x="84" y="2"/>
                  </a:cubicBezTo>
                  <a:cubicBezTo>
                    <a:pt x="127" y="4"/>
                    <a:pt x="161" y="41"/>
                    <a:pt x="159" y="84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7" y="128"/>
                    <a:pt x="122" y="161"/>
                    <a:pt x="80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13">
              <a:extLst>
                <a:ext uri="{FF2B5EF4-FFF2-40B4-BE49-F238E27FC236}">
                  <a16:creationId xmlns:a16="http://schemas.microsoft.com/office/drawing/2014/main" id="{E1A54B69-3A47-4EE8-B5FD-05865AB83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2002"/>
              <a:ext cx="55" cy="54"/>
            </a:xfrm>
            <a:custGeom>
              <a:avLst/>
              <a:gdLst>
                <a:gd name="T0" fmla="*/ 100 w 199"/>
                <a:gd name="T1" fmla="*/ 195 h 195"/>
                <a:gd name="T2" fmla="*/ 8 w 199"/>
                <a:gd name="T3" fmla="*/ 115 h 195"/>
                <a:gd name="T4" fmla="*/ 7 w 199"/>
                <a:gd name="T5" fmla="*/ 113 h 195"/>
                <a:gd name="T6" fmla="*/ 87 w 199"/>
                <a:gd name="T7" fmla="*/ 8 h 195"/>
                <a:gd name="T8" fmla="*/ 192 w 199"/>
                <a:gd name="T9" fmla="*/ 87 h 195"/>
                <a:gd name="T10" fmla="*/ 192 w 199"/>
                <a:gd name="T11" fmla="*/ 89 h 195"/>
                <a:gd name="T12" fmla="*/ 113 w 199"/>
                <a:gd name="T13" fmla="*/ 194 h 195"/>
                <a:gd name="T14" fmla="*/ 100 w 199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195">
                  <a:moveTo>
                    <a:pt x="100" y="195"/>
                  </a:moveTo>
                  <a:cubicBezTo>
                    <a:pt x="54" y="195"/>
                    <a:pt x="14" y="161"/>
                    <a:pt x="8" y="115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0" y="62"/>
                    <a:pt x="36" y="15"/>
                    <a:pt x="87" y="8"/>
                  </a:cubicBezTo>
                  <a:cubicBezTo>
                    <a:pt x="138" y="0"/>
                    <a:pt x="185" y="36"/>
                    <a:pt x="192" y="87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9" y="140"/>
                    <a:pt x="164" y="187"/>
                    <a:pt x="113" y="194"/>
                  </a:cubicBezTo>
                  <a:cubicBezTo>
                    <a:pt x="108" y="195"/>
                    <a:pt x="104" y="195"/>
                    <a:pt x="100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14">
              <a:extLst>
                <a:ext uri="{FF2B5EF4-FFF2-40B4-BE49-F238E27FC236}">
                  <a16:creationId xmlns:a16="http://schemas.microsoft.com/office/drawing/2014/main" id="{E1854D47-F4ED-4453-AEC2-42050925C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853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4 h 164"/>
                <a:gd name="T4" fmla="*/ 2 w 164"/>
                <a:gd name="T5" fmla="*/ 80 h 164"/>
                <a:gd name="T6" fmla="*/ 2 w 164"/>
                <a:gd name="T7" fmla="*/ 79 h 164"/>
                <a:gd name="T8" fmla="*/ 86 w 164"/>
                <a:gd name="T9" fmla="*/ 2 h 164"/>
                <a:gd name="T10" fmla="*/ 162 w 164"/>
                <a:gd name="T11" fmla="*/ 86 h 164"/>
                <a:gd name="T12" fmla="*/ 162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0" y="164"/>
                    <a:pt x="79" y="164"/>
                    <a:pt x="78" y="164"/>
                  </a:cubicBezTo>
                  <a:cubicBezTo>
                    <a:pt x="34" y="162"/>
                    <a:pt x="0" y="125"/>
                    <a:pt x="2" y="80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4" y="34"/>
                    <a:pt x="41" y="0"/>
                    <a:pt x="86" y="2"/>
                  </a:cubicBezTo>
                  <a:cubicBezTo>
                    <a:pt x="130" y="4"/>
                    <a:pt x="164" y="42"/>
                    <a:pt x="162" y="86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60" y="131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415">
              <a:extLst>
                <a:ext uri="{FF2B5EF4-FFF2-40B4-BE49-F238E27FC236}">
                  <a16:creationId xmlns:a16="http://schemas.microsoft.com/office/drawing/2014/main" id="{20DB6C3A-84E9-41AF-A0EE-292551681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1842"/>
              <a:ext cx="42" cy="41"/>
            </a:xfrm>
            <a:custGeom>
              <a:avLst/>
              <a:gdLst>
                <a:gd name="T0" fmla="*/ 77 w 153"/>
                <a:gd name="T1" fmla="*/ 149 h 149"/>
                <a:gd name="T2" fmla="*/ 6 w 153"/>
                <a:gd name="T3" fmla="*/ 87 h 149"/>
                <a:gd name="T4" fmla="*/ 6 w 153"/>
                <a:gd name="T5" fmla="*/ 86 h 149"/>
                <a:gd name="T6" fmla="*/ 67 w 153"/>
                <a:gd name="T7" fmla="*/ 5 h 149"/>
                <a:gd name="T8" fmla="*/ 148 w 153"/>
                <a:gd name="T9" fmla="*/ 66 h 149"/>
                <a:gd name="T10" fmla="*/ 148 w 153"/>
                <a:gd name="T11" fmla="*/ 68 h 149"/>
                <a:gd name="T12" fmla="*/ 87 w 153"/>
                <a:gd name="T13" fmla="*/ 148 h 149"/>
                <a:gd name="T14" fmla="*/ 77 w 153"/>
                <a:gd name="T15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9">
                  <a:moveTo>
                    <a:pt x="77" y="149"/>
                  </a:moveTo>
                  <a:cubicBezTo>
                    <a:pt x="42" y="149"/>
                    <a:pt x="11" y="123"/>
                    <a:pt x="6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0" y="47"/>
                    <a:pt x="28" y="10"/>
                    <a:pt x="67" y="5"/>
                  </a:cubicBezTo>
                  <a:cubicBezTo>
                    <a:pt x="106" y="0"/>
                    <a:pt x="142" y="27"/>
                    <a:pt x="148" y="66"/>
                  </a:cubicBezTo>
                  <a:cubicBezTo>
                    <a:pt x="148" y="68"/>
                    <a:pt x="148" y="68"/>
                    <a:pt x="148" y="68"/>
                  </a:cubicBezTo>
                  <a:cubicBezTo>
                    <a:pt x="153" y="107"/>
                    <a:pt x="126" y="143"/>
                    <a:pt x="87" y="148"/>
                  </a:cubicBezTo>
                  <a:cubicBezTo>
                    <a:pt x="83" y="149"/>
                    <a:pt x="80" y="149"/>
                    <a:pt x="77" y="1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416">
              <a:extLst>
                <a:ext uri="{FF2B5EF4-FFF2-40B4-BE49-F238E27FC236}">
                  <a16:creationId xmlns:a16="http://schemas.microsoft.com/office/drawing/2014/main" id="{EC685E1F-D247-4611-B5EA-04D0BCB43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685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3 h 164"/>
                <a:gd name="T4" fmla="*/ 2 w 164"/>
                <a:gd name="T5" fmla="*/ 80 h 164"/>
                <a:gd name="T6" fmla="*/ 2 w 164"/>
                <a:gd name="T7" fmla="*/ 78 h 164"/>
                <a:gd name="T8" fmla="*/ 86 w 164"/>
                <a:gd name="T9" fmla="*/ 3 h 164"/>
                <a:gd name="T10" fmla="*/ 162 w 164"/>
                <a:gd name="T11" fmla="*/ 86 h 164"/>
                <a:gd name="T12" fmla="*/ 161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1" y="164"/>
                    <a:pt x="79" y="164"/>
                    <a:pt x="78" y="163"/>
                  </a:cubicBezTo>
                  <a:cubicBezTo>
                    <a:pt x="34" y="161"/>
                    <a:pt x="0" y="124"/>
                    <a:pt x="2" y="80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4" y="34"/>
                    <a:pt x="42" y="0"/>
                    <a:pt x="86" y="3"/>
                  </a:cubicBezTo>
                  <a:cubicBezTo>
                    <a:pt x="129" y="4"/>
                    <a:pt x="164" y="42"/>
                    <a:pt x="162" y="86"/>
                  </a:cubicBezTo>
                  <a:cubicBezTo>
                    <a:pt x="161" y="88"/>
                    <a:pt x="161" y="88"/>
                    <a:pt x="161" y="88"/>
                  </a:cubicBezTo>
                  <a:cubicBezTo>
                    <a:pt x="159" y="130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417">
              <a:extLst>
                <a:ext uri="{FF2B5EF4-FFF2-40B4-BE49-F238E27FC236}">
                  <a16:creationId xmlns:a16="http://schemas.microsoft.com/office/drawing/2014/main" id="{59E58B56-BEE1-4B25-BE0C-6C4E9DCCA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1664"/>
              <a:ext cx="67" cy="64"/>
            </a:xfrm>
            <a:custGeom>
              <a:avLst/>
              <a:gdLst>
                <a:gd name="T0" fmla="*/ 121 w 243"/>
                <a:gd name="T1" fmla="*/ 234 h 234"/>
                <a:gd name="T2" fmla="*/ 96 w 243"/>
                <a:gd name="T3" fmla="*/ 231 h 234"/>
                <a:gd name="T4" fmla="*/ 13 w 243"/>
                <a:gd name="T5" fmla="*/ 98 h 234"/>
                <a:gd name="T6" fmla="*/ 14 w 243"/>
                <a:gd name="T7" fmla="*/ 96 h 234"/>
                <a:gd name="T8" fmla="*/ 147 w 243"/>
                <a:gd name="T9" fmla="*/ 14 h 234"/>
                <a:gd name="T10" fmla="*/ 229 w 243"/>
                <a:gd name="T11" fmla="*/ 146 h 234"/>
                <a:gd name="T12" fmla="*/ 228 w 243"/>
                <a:gd name="T13" fmla="*/ 149 h 234"/>
                <a:gd name="T14" fmla="*/ 121 w 243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4">
                  <a:moveTo>
                    <a:pt x="121" y="234"/>
                  </a:moveTo>
                  <a:cubicBezTo>
                    <a:pt x="113" y="234"/>
                    <a:pt x="104" y="233"/>
                    <a:pt x="96" y="231"/>
                  </a:cubicBezTo>
                  <a:cubicBezTo>
                    <a:pt x="36" y="217"/>
                    <a:pt x="0" y="158"/>
                    <a:pt x="13" y="98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28" y="37"/>
                    <a:pt x="87" y="0"/>
                    <a:pt x="147" y="14"/>
                  </a:cubicBezTo>
                  <a:cubicBezTo>
                    <a:pt x="206" y="28"/>
                    <a:pt x="243" y="87"/>
                    <a:pt x="229" y="146"/>
                  </a:cubicBezTo>
                  <a:cubicBezTo>
                    <a:pt x="228" y="149"/>
                    <a:pt x="228" y="149"/>
                    <a:pt x="228" y="149"/>
                  </a:cubicBezTo>
                  <a:cubicBezTo>
                    <a:pt x="216" y="200"/>
                    <a:pt x="171" y="234"/>
                    <a:pt x="121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18">
              <a:extLst>
                <a:ext uri="{FF2B5EF4-FFF2-40B4-BE49-F238E27FC236}">
                  <a16:creationId xmlns:a16="http://schemas.microsoft.com/office/drawing/2014/main" id="{F62E1C89-F92D-48E2-9CFC-61CE753E2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1512"/>
              <a:ext cx="69" cy="66"/>
            </a:xfrm>
            <a:custGeom>
              <a:avLst/>
              <a:gdLst>
                <a:gd name="T0" fmla="*/ 125 w 250"/>
                <a:gd name="T1" fmla="*/ 238 h 238"/>
                <a:gd name="T2" fmla="*/ 20 w 250"/>
                <a:gd name="T3" fmla="*/ 163 h 238"/>
                <a:gd name="T4" fmla="*/ 19 w 250"/>
                <a:gd name="T5" fmla="*/ 160 h 238"/>
                <a:gd name="T6" fmla="*/ 89 w 250"/>
                <a:gd name="T7" fmla="*/ 20 h 238"/>
                <a:gd name="T8" fmla="*/ 230 w 250"/>
                <a:gd name="T9" fmla="*/ 90 h 238"/>
                <a:gd name="T10" fmla="*/ 230 w 250"/>
                <a:gd name="T11" fmla="*/ 92 h 238"/>
                <a:gd name="T12" fmla="*/ 161 w 250"/>
                <a:gd name="T13" fmla="*/ 233 h 238"/>
                <a:gd name="T14" fmla="*/ 125 w 25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8">
                  <a:moveTo>
                    <a:pt x="125" y="238"/>
                  </a:moveTo>
                  <a:cubicBezTo>
                    <a:pt x="79" y="238"/>
                    <a:pt x="36" y="209"/>
                    <a:pt x="20" y="163"/>
                  </a:cubicBezTo>
                  <a:cubicBezTo>
                    <a:pt x="19" y="160"/>
                    <a:pt x="19" y="160"/>
                    <a:pt x="19" y="160"/>
                  </a:cubicBezTo>
                  <a:cubicBezTo>
                    <a:pt x="0" y="102"/>
                    <a:pt x="31" y="39"/>
                    <a:pt x="89" y="20"/>
                  </a:cubicBezTo>
                  <a:cubicBezTo>
                    <a:pt x="147" y="0"/>
                    <a:pt x="210" y="32"/>
                    <a:pt x="230" y="90"/>
                  </a:cubicBezTo>
                  <a:cubicBezTo>
                    <a:pt x="230" y="92"/>
                    <a:pt x="230" y="92"/>
                    <a:pt x="230" y="92"/>
                  </a:cubicBezTo>
                  <a:cubicBezTo>
                    <a:pt x="250" y="150"/>
                    <a:pt x="219" y="213"/>
                    <a:pt x="161" y="233"/>
                  </a:cubicBezTo>
                  <a:cubicBezTo>
                    <a:pt x="149" y="237"/>
                    <a:pt x="137" y="238"/>
                    <a:pt x="125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19">
              <a:extLst>
                <a:ext uri="{FF2B5EF4-FFF2-40B4-BE49-F238E27FC236}">
                  <a16:creationId xmlns:a16="http://schemas.microsoft.com/office/drawing/2014/main" id="{3BEAB738-6C1E-4A6C-AFC7-209B6FD05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" y="1511"/>
              <a:ext cx="46" cy="43"/>
            </a:xfrm>
            <a:custGeom>
              <a:avLst/>
              <a:gdLst>
                <a:gd name="T0" fmla="*/ 83 w 165"/>
                <a:gd name="T1" fmla="*/ 158 h 158"/>
                <a:gd name="T2" fmla="*/ 65 w 165"/>
                <a:gd name="T3" fmla="*/ 156 h 158"/>
                <a:gd name="T4" fmla="*/ 10 w 165"/>
                <a:gd name="T5" fmla="*/ 66 h 158"/>
                <a:gd name="T6" fmla="*/ 10 w 165"/>
                <a:gd name="T7" fmla="*/ 65 h 158"/>
                <a:gd name="T8" fmla="*/ 100 w 165"/>
                <a:gd name="T9" fmla="*/ 9 h 158"/>
                <a:gd name="T10" fmla="*/ 156 w 165"/>
                <a:gd name="T11" fmla="*/ 99 h 158"/>
                <a:gd name="T12" fmla="*/ 155 w 165"/>
                <a:gd name="T13" fmla="*/ 101 h 158"/>
                <a:gd name="T14" fmla="*/ 83 w 165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158">
                  <a:moveTo>
                    <a:pt x="83" y="158"/>
                  </a:moveTo>
                  <a:cubicBezTo>
                    <a:pt x="77" y="158"/>
                    <a:pt x="71" y="157"/>
                    <a:pt x="65" y="156"/>
                  </a:cubicBezTo>
                  <a:cubicBezTo>
                    <a:pt x="25" y="147"/>
                    <a:pt x="0" y="106"/>
                    <a:pt x="10" y="66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20" y="25"/>
                    <a:pt x="60" y="0"/>
                    <a:pt x="100" y="9"/>
                  </a:cubicBezTo>
                  <a:cubicBezTo>
                    <a:pt x="140" y="19"/>
                    <a:pt x="165" y="59"/>
                    <a:pt x="156" y="99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47" y="135"/>
                    <a:pt x="116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20">
              <a:extLst>
                <a:ext uri="{FF2B5EF4-FFF2-40B4-BE49-F238E27FC236}">
                  <a16:creationId xmlns:a16="http://schemas.microsoft.com/office/drawing/2014/main" id="{DB11D71C-E3BF-4A8D-9704-F03059AE9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358"/>
              <a:ext cx="58" cy="55"/>
            </a:xfrm>
            <a:custGeom>
              <a:avLst/>
              <a:gdLst>
                <a:gd name="T0" fmla="*/ 105 w 209"/>
                <a:gd name="T1" fmla="*/ 198 h 198"/>
                <a:gd name="T2" fmla="*/ 17 w 209"/>
                <a:gd name="T3" fmla="*/ 135 h 198"/>
                <a:gd name="T4" fmla="*/ 16 w 209"/>
                <a:gd name="T5" fmla="*/ 133 h 198"/>
                <a:gd name="T6" fmla="*/ 75 w 209"/>
                <a:gd name="T7" fmla="*/ 16 h 198"/>
                <a:gd name="T8" fmla="*/ 192 w 209"/>
                <a:gd name="T9" fmla="*/ 74 h 198"/>
                <a:gd name="T10" fmla="*/ 193 w 209"/>
                <a:gd name="T11" fmla="*/ 76 h 198"/>
                <a:gd name="T12" fmla="*/ 134 w 209"/>
                <a:gd name="T13" fmla="*/ 194 h 198"/>
                <a:gd name="T14" fmla="*/ 105 w 209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8">
                  <a:moveTo>
                    <a:pt x="105" y="198"/>
                  </a:moveTo>
                  <a:cubicBezTo>
                    <a:pt x="66" y="198"/>
                    <a:pt x="30" y="174"/>
                    <a:pt x="17" y="135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0" y="85"/>
                    <a:pt x="26" y="32"/>
                    <a:pt x="75" y="16"/>
                  </a:cubicBezTo>
                  <a:cubicBezTo>
                    <a:pt x="123" y="0"/>
                    <a:pt x="176" y="26"/>
                    <a:pt x="192" y="74"/>
                  </a:cubicBezTo>
                  <a:cubicBezTo>
                    <a:pt x="193" y="76"/>
                    <a:pt x="193" y="76"/>
                    <a:pt x="193" y="76"/>
                  </a:cubicBezTo>
                  <a:cubicBezTo>
                    <a:pt x="209" y="125"/>
                    <a:pt x="183" y="177"/>
                    <a:pt x="134" y="194"/>
                  </a:cubicBezTo>
                  <a:cubicBezTo>
                    <a:pt x="125" y="197"/>
                    <a:pt x="115" y="198"/>
                    <a:pt x="105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21">
              <a:extLst>
                <a:ext uri="{FF2B5EF4-FFF2-40B4-BE49-F238E27FC236}">
                  <a16:creationId xmlns:a16="http://schemas.microsoft.com/office/drawing/2014/main" id="{D9C11159-4967-4603-A946-9FD66C74C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1343"/>
              <a:ext cx="53" cy="51"/>
            </a:xfrm>
            <a:custGeom>
              <a:avLst/>
              <a:gdLst>
                <a:gd name="T0" fmla="*/ 95 w 190"/>
                <a:gd name="T1" fmla="*/ 183 h 183"/>
                <a:gd name="T2" fmla="*/ 75 w 190"/>
                <a:gd name="T3" fmla="*/ 181 h 183"/>
                <a:gd name="T4" fmla="*/ 11 w 190"/>
                <a:gd name="T5" fmla="*/ 77 h 183"/>
                <a:gd name="T6" fmla="*/ 12 w 190"/>
                <a:gd name="T7" fmla="*/ 75 h 183"/>
                <a:gd name="T8" fmla="*/ 115 w 190"/>
                <a:gd name="T9" fmla="*/ 11 h 183"/>
                <a:gd name="T10" fmla="*/ 179 w 190"/>
                <a:gd name="T11" fmla="*/ 115 h 183"/>
                <a:gd name="T12" fmla="*/ 179 w 190"/>
                <a:gd name="T13" fmla="*/ 117 h 183"/>
                <a:gd name="T14" fmla="*/ 95 w 190"/>
                <a:gd name="T15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3">
                  <a:moveTo>
                    <a:pt x="95" y="183"/>
                  </a:moveTo>
                  <a:cubicBezTo>
                    <a:pt x="89" y="183"/>
                    <a:pt x="82" y="182"/>
                    <a:pt x="75" y="181"/>
                  </a:cubicBezTo>
                  <a:cubicBezTo>
                    <a:pt x="29" y="170"/>
                    <a:pt x="0" y="123"/>
                    <a:pt x="11" y="77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23" y="29"/>
                    <a:pt x="69" y="0"/>
                    <a:pt x="115" y="11"/>
                  </a:cubicBezTo>
                  <a:cubicBezTo>
                    <a:pt x="161" y="22"/>
                    <a:pt x="190" y="68"/>
                    <a:pt x="179" y="115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69" y="156"/>
                    <a:pt x="134" y="183"/>
                    <a:pt x="95" y="1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22">
              <a:extLst>
                <a:ext uri="{FF2B5EF4-FFF2-40B4-BE49-F238E27FC236}">
                  <a16:creationId xmlns:a16="http://schemas.microsoft.com/office/drawing/2014/main" id="{7FF89829-6D71-4F72-83A5-BFAE165EA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206"/>
              <a:ext cx="57" cy="53"/>
            </a:xfrm>
            <a:custGeom>
              <a:avLst/>
              <a:gdLst>
                <a:gd name="T0" fmla="*/ 103 w 205"/>
                <a:gd name="T1" fmla="*/ 194 h 194"/>
                <a:gd name="T2" fmla="*/ 33 w 205"/>
                <a:gd name="T3" fmla="*/ 161 h 194"/>
                <a:gd name="T4" fmla="*/ 32 w 205"/>
                <a:gd name="T5" fmla="*/ 160 h 194"/>
                <a:gd name="T6" fmla="*/ 44 w 205"/>
                <a:gd name="T7" fmla="*/ 32 h 194"/>
                <a:gd name="T8" fmla="*/ 171 w 205"/>
                <a:gd name="T9" fmla="*/ 44 h 194"/>
                <a:gd name="T10" fmla="*/ 173 w 205"/>
                <a:gd name="T11" fmla="*/ 46 h 194"/>
                <a:gd name="T12" fmla="*/ 161 w 205"/>
                <a:gd name="T13" fmla="*/ 173 h 194"/>
                <a:gd name="T14" fmla="*/ 103 w 205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4">
                  <a:moveTo>
                    <a:pt x="103" y="194"/>
                  </a:moveTo>
                  <a:cubicBezTo>
                    <a:pt x="77" y="194"/>
                    <a:pt x="51" y="183"/>
                    <a:pt x="33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0" y="121"/>
                    <a:pt x="5" y="64"/>
                    <a:pt x="44" y="32"/>
                  </a:cubicBezTo>
                  <a:cubicBezTo>
                    <a:pt x="82" y="0"/>
                    <a:pt x="140" y="6"/>
                    <a:pt x="171" y="44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205" y="84"/>
                    <a:pt x="199" y="142"/>
                    <a:pt x="161" y="173"/>
                  </a:cubicBezTo>
                  <a:cubicBezTo>
                    <a:pt x="144" y="188"/>
                    <a:pt x="123" y="194"/>
                    <a:pt x="103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23">
              <a:extLst>
                <a:ext uri="{FF2B5EF4-FFF2-40B4-BE49-F238E27FC236}">
                  <a16:creationId xmlns:a16="http://schemas.microsoft.com/office/drawing/2014/main" id="{ED99E370-5D54-4FB5-9A89-4B6B4C23D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210"/>
              <a:ext cx="39" cy="36"/>
            </a:xfrm>
            <a:custGeom>
              <a:avLst/>
              <a:gdLst>
                <a:gd name="T0" fmla="*/ 70 w 141"/>
                <a:gd name="T1" fmla="*/ 132 h 132"/>
                <a:gd name="T2" fmla="*/ 36 w 141"/>
                <a:gd name="T3" fmla="*/ 122 h 132"/>
                <a:gd name="T4" fmla="*/ 20 w 141"/>
                <a:gd name="T5" fmla="*/ 36 h 132"/>
                <a:gd name="T6" fmla="*/ 20 w 141"/>
                <a:gd name="T7" fmla="*/ 35 h 132"/>
                <a:gd name="T8" fmla="*/ 106 w 141"/>
                <a:gd name="T9" fmla="*/ 19 h 132"/>
                <a:gd name="T10" fmla="*/ 122 w 141"/>
                <a:gd name="T11" fmla="*/ 105 h 132"/>
                <a:gd name="T12" fmla="*/ 121 w 141"/>
                <a:gd name="T13" fmla="*/ 106 h 132"/>
                <a:gd name="T14" fmla="*/ 70 w 141"/>
                <a:gd name="T1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132">
                  <a:moveTo>
                    <a:pt x="70" y="132"/>
                  </a:moveTo>
                  <a:cubicBezTo>
                    <a:pt x="58" y="132"/>
                    <a:pt x="46" y="129"/>
                    <a:pt x="36" y="122"/>
                  </a:cubicBezTo>
                  <a:cubicBezTo>
                    <a:pt x="8" y="103"/>
                    <a:pt x="0" y="64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39" y="7"/>
                    <a:pt x="78" y="0"/>
                    <a:pt x="106" y="19"/>
                  </a:cubicBezTo>
                  <a:cubicBezTo>
                    <a:pt x="134" y="38"/>
                    <a:pt x="141" y="76"/>
                    <a:pt x="122" y="105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09" y="123"/>
                    <a:pt x="90" y="132"/>
                    <a:pt x="7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24">
              <a:extLst>
                <a:ext uri="{FF2B5EF4-FFF2-40B4-BE49-F238E27FC236}">
                  <a16:creationId xmlns:a16="http://schemas.microsoft.com/office/drawing/2014/main" id="{20FA0CA7-72FC-41FE-B2D3-ABAB88C37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084"/>
              <a:ext cx="42" cy="39"/>
            </a:xfrm>
            <a:custGeom>
              <a:avLst/>
              <a:gdLst>
                <a:gd name="T0" fmla="*/ 76 w 151"/>
                <a:gd name="T1" fmla="*/ 144 h 144"/>
                <a:gd name="T2" fmla="*/ 24 w 151"/>
                <a:gd name="T3" fmla="*/ 120 h 144"/>
                <a:gd name="T4" fmla="*/ 23 w 151"/>
                <a:gd name="T5" fmla="*/ 118 h 144"/>
                <a:gd name="T6" fmla="*/ 32 w 151"/>
                <a:gd name="T7" fmla="*/ 24 h 144"/>
                <a:gd name="T8" fmla="*/ 126 w 151"/>
                <a:gd name="T9" fmla="*/ 33 h 144"/>
                <a:gd name="T10" fmla="*/ 127 w 151"/>
                <a:gd name="T11" fmla="*/ 34 h 144"/>
                <a:gd name="T12" fmla="*/ 119 w 151"/>
                <a:gd name="T13" fmla="*/ 129 h 144"/>
                <a:gd name="T14" fmla="*/ 76 w 151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4">
                  <a:moveTo>
                    <a:pt x="76" y="144"/>
                  </a:moveTo>
                  <a:cubicBezTo>
                    <a:pt x="57" y="144"/>
                    <a:pt x="37" y="136"/>
                    <a:pt x="24" y="120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0" y="90"/>
                    <a:pt x="4" y="48"/>
                    <a:pt x="32" y="24"/>
                  </a:cubicBezTo>
                  <a:cubicBezTo>
                    <a:pt x="61" y="0"/>
                    <a:pt x="103" y="4"/>
                    <a:pt x="126" y="33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51" y="63"/>
                    <a:pt x="147" y="105"/>
                    <a:pt x="119" y="129"/>
                  </a:cubicBezTo>
                  <a:cubicBezTo>
                    <a:pt x="106" y="139"/>
                    <a:pt x="91" y="144"/>
                    <a:pt x="7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425">
              <a:extLst>
                <a:ext uri="{FF2B5EF4-FFF2-40B4-BE49-F238E27FC236}">
                  <a16:creationId xmlns:a16="http://schemas.microsoft.com/office/drawing/2014/main" id="{A9063A7A-4E10-4ECD-909C-3D8CFA551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060"/>
              <a:ext cx="59" cy="57"/>
            </a:xfrm>
            <a:custGeom>
              <a:avLst/>
              <a:gdLst>
                <a:gd name="T0" fmla="*/ 106 w 214"/>
                <a:gd name="T1" fmla="*/ 203 h 203"/>
                <a:gd name="T2" fmla="*/ 53 w 214"/>
                <a:gd name="T3" fmla="*/ 186 h 203"/>
                <a:gd name="T4" fmla="*/ 29 w 214"/>
                <a:gd name="T5" fmla="*/ 56 h 203"/>
                <a:gd name="T6" fmla="*/ 30 w 214"/>
                <a:gd name="T7" fmla="*/ 54 h 203"/>
                <a:gd name="T8" fmla="*/ 161 w 214"/>
                <a:gd name="T9" fmla="*/ 30 h 203"/>
                <a:gd name="T10" fmla="*/ 185 w 214"/>
                <a:gd name="T11" fmla="*/ 160 h 203"/>
                <a:gd name="T12" fmla="*/ 184 w 214"/>
                <a:gd name="T13" fmla="*/ 162 h 203"/>
                <a:gd name="T14" fmla="*/ 106 w 214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03">
                  <a:moveTo>
                    <a:pt x="106" y="203"/>
                  </a:moveTo>
                  <a:cubicBezTo>
                    <a:pt x="88" y="203"/>
                    <a:pt x="70" y="197"/>
                    <a:pt x="53" y="186"/>
                  </a:cubicBezTo>
                  <a:cubicBezTo>
                    <a:pt x="11" y="157"/>
                    <a:pt x="0" y="99"/>
                    <a:pt x="29" y="56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59" y="11"/>
                    <a:pt x="118" y="0"/>
                    <a:pt x="161" y="30"/>
                  </a:cubicBezTo>
                  <a:cubicBezTo>
                    <a:pt x="203" y="59"/>
                    <a:pt x="214" y="117"/>
                    <a:pt x="185" y="160"/>
                  </a:cubicBezTo>
                  <a:cubicBezTo>
                    <a:pt x="184" y="162"/>
                    <a:pt x="184" y="162"/>
                    <a:pt x="184" y="162"/>
                  </a:cubicBezTo>
                  <a:cubicBezTo>
                    <a:pt x="166" y="188"/>
                    <a:pt x="136" y="203"/>
                    <a:pt x="106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26">
              <a:extLst>
                <a:ext uri="{FF2B5EF4-FFF2-40B4-BE49-F238E27FC236}">
                  <a16:creationId xmlns:a16="http://schemas.microsoft.com/office/drawing/2014/main" id="{6261D378-0712-42EB-AAE7-361B644EB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946"/>
              <a:ext cx="58" cy="55"/>
            </a:xfrm>
            <a:custGeom>
              <a:avLst/>
              <a:gdLst>
                <a:gd name="T0" fmla="*/ 106 w 211"/>
                <a:gd name="T1" fmla="*/ 200 h 200"/>
                <a:gd name="T2" fmla="*/ 34 w 211"/>
                <a:gd name="T3" fmla="*/ 166 h 200"/>
                <a:gd name="T4" fmla="*/ 33 w 211"/>
                <a:gd name="T5" fmla="*/ 164 h 200"/>
                <a:gd name="T6" fmla="*/ 45 w 211"/>
                <a:gd name="T7" fmla="*/ 33 h 200"/>
                <a:gd name="T8" fmla="*/ 177 w 211"/>
                <a:gd name="T9" fmla="*/ 45 h 200"/>
                <a:gd name="T10" fmla="*/ 178 w 211"/>
                <a:gd name="T11" fmla="*/ 47 h 200"/>
                <a:gd name="T12" fmla="*/ 166 w 211"/>
                <a:gd name="T13" fmla="*/ 178 h 200"/>
                <a:gd name="T14" fmla="*/ 106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6" y="200"/>
                  </a:moveTo>
                  <a:cubicBezTo>
                    <a:pt x="79" y="200"/>
                    <a:pt x="53" y="188"/>
                    <a:pt x="34" y="166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0" y="125"/>
                    <a:pt x="5" y="66"/>
                    <a:pt x="45" y="33"/>
                  </a:cubicBezTo>
                  <a:cubicBezTo>
                    <a:pt x="85" y="0"/>
                    <a:pt x="144" y="6"/>
                    <a:pt x="177" y="45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211" y="87"/>
                    <a:pt x="205" y="146"/>
                    <a:pt x="166" y="178"/>
                  </a:cubicBezTo>
                  <a:cubicBezTo>
                    <a:pt x="148" y="193"/>
                    <a:pt x="127" y="200"/>
                    <a:pt x="106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27">
              <a:extLst>
                <a:ext uri="{FF2B5EF4-FFF2-40B4-BE49-F238E27FC236}">
                  <a16:creationId xmlns:a16="http://schemas.microsoft.com/office/drawing/2014/main" id="{280F47B9-0857-4318-9D75-729BB384A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947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22 w 161"/>
                <a:gd name="T3" fmla="*/ 121 h 152"/>
                <a:gd name="T4" fmla="*/ 40 w 161"/>
                <a:gd name="T5" fmla="*/ 23 h 152"/>
                <a:gd name="T6" fmla="*/ 41 w 161"/>
                <a:gd name="T7" fmla="*/ 22 h 152"/>
                <a:gd name="T8" fmla="*/ 139 w 161"/>
                <a:gd name="T9" fmla="*/ 41 h 152"/>
                <a:gd name="T10" fmla="*/ 121 w 161"/>
                <a:gd name="T11" fmla="*/ 139 h 152"/>
                <a:gd name="T12" fmla="*/ 120 w 161"/>
                <a:gd name="T13" fmla="*/ 140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57" y="152"/>
                    <a:pt x="35" y="141"/>
                    <a:pt x="22" y="121"/>
                  </a:cubicBezTo>
                  <a:cubicBezTo>
                    <a:pt x="0" y="89"/>
                    <a:pt x="8" y="45"/>
                    <a:pt x="40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73" y="0"/>
                    <a:pt x="117" y="9"/>
                    <a:pt x="139" y="41"/>
                  </a:cubicBezTo>
                  <a:cubicBezTo>
                    <a:pt x="161" y="73"/>
                    <a:pt x="153" y="117"/>
                    <a:pt x="121" y="139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07" y="148"/>
                    <a:pt x="94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28">
              <a:extLst>
                <a:ext uri="{FF2B5EF4-FFF2-40B4-BE49-F238E27FC236}">
                  <a16:creationId xmlns:a16="http://schemas.microsoft.com/office/drawing/2014/main" id="{F2BD423E-EA22-4E62-85BC-81783137E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850"/>
              <a:ext cx="59" cy="55"/>
            </a:xfrm>
            <a:custGeom>
              <a:avLst/>
              <a:gdLst>
                <a:gd name="T0" fmla="*/ 107 w 213"/>
                <a:gd name="T1" fmla="*/ 200 h 200"/>
                <a:gd name="T2" fmla="*/ 63 w 213"/>
                <a:gd name="T3" fmla="*/ 188 h 200"/>
                <a:gd name="T4" fmla="*/ 61 w 213"/>
                <a:gd name="T5" fmla="*/ 187 h 200"/>
                <a:gd name="T6" fmla="*/ 25 w 213"/>
                <a:gd name="T7" fmla="*/ 61 h 200"/>
                <a:gd name="T8" fmla="*/ 151 w 213"/>
                <a:gd name="T9" fmla="*/ 25 h 200"/>
                <a:gd name="T10" fmla="*/ 153 w 213"/>
                <a:gd name="T11" fmla="*/ 26 h 200"/>
                <a:gd name="T12" fmla="*/ 189 w 213"/>
                <a:gd name="T13" fmla="*/ 152 h 200"/>
                <a:gd name="T14" fmla="*/ 107 w 213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00">
                  <a:moveTo>
                    <a:pt x="107" y="200"/>
                  </a:moveTo>
                  <a:cubicBezTo>
                    <a:pt x="92" y="200"/>
                    <a:pt x="77" y="196"/>
                    <a:pt x="63" y="188"/>
                  </a:cubicBezTo>
                  <a:cubicBezTo>
                    <a:pt x="61" y="187"/>
                    <a:pt x="61" y="187"/>
                    <a:pt x="61" y="187"/>
                  </a:cubicBezTo>
                  <a:cubicBezTo>
                    <a:pt x="16" y="162"/>
                    <a:pt x="0" y="106"/>
                    <a:pt x="25" y="61"/>
                  </a:cubicBezTo>
                  <a:cubicBezTo>
                    <a:pt x="50" y="16"/>
                    <a:pt x="106" y="0"/>
                    <a:pt x="151" y="25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197" y="51"/>
                    <a:pt x="213" y="107"/>
                    <a:pt x="189" y="152"/>
                  </a:cubicBezTo>
                  <a:cubicBezTo>
                    <a:pt x="172" y="182"/>
                    <a:pt x="140" y="200"/>
                    <a:pt x="107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29">
              <a:extLst>
                <a:ext uri="{FF2B5EF4-FFF2-40B4-BE49-F238E27FC236}">
                  <a16:creationId xmlns:a16="http://schemas.microsoft.com/office/drawing/2014/main" id="{1AC02778-58B6-45D5-BCAD-74F473574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848"/>
              <a:ext cx="53" cy="49"/>
            </a:xfrm>
            <a:custGeom>
              <a:avLst/>
              <a:gdLst>
                <a:gd name="T0" fmla="*/ 95 w 192"/>
                <a:gd name="T1" fmla="*/ 180 h 180"/>
                <a:gd name="T2" fmla="*/ 26 w 192"/>
                <a:gd name="T3" fmla="*/ 144 h 180"/>
                <a:gd name="T4" fmla="*/ 48 w 192"/>
                <a:gd name="T5" fmla="*/ 27 h 180"/>
                <a:gd name="T6" fmla="*/ 49 w 192"/>
                <a:gd name="T7" fmla="*/ 26 h 180"/>
                <a:gd name="T8" fmla="*/ 166 w 192"/>
                <a:gd name="T9" fmla="*/ 48 h 180"/>
                <a:gd name="T10" fmla="*/ 144 w 192"/>
                <a:gd name="T11" fmla="*/ 165 h 180"/>
                <a:gd name="T12" fmla="*/ 142 w 192"/>
                <a:gd name="T13" fmla="*/ 166 h 180"/>
                <a:gd name="T14" fmla="*/ 95 w 192"/>
                <a:gd name="T15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0">
                  <a:moveTo>
                    <a:pt x="95" y="180"/>
                  </a:moveTo>
                  <a:cubicBezTo>
                    <a:pt x="69" y="180"/>
                    <a:pt x="42" y="168"/>
                    <a:pt x="26" y="144"/>
                  </a:cubicBezTo>
                  <a:cubicBezTo>
                    <a:pt x="0" y="106"/>
                    <a:pt x="10" y="53"/>
                    <a:pt x="48" y="27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88" y="0"/>
                    <a:pt x="140" y="10"/>
                    <a:pt x="166" y="48"/>
                  </a:cubicBezTo>
                  <a:cubicBezTo>
                    <a:pt x="192" y="86"/>
                    <a:pt x="182" y="139"/>
                    <a:pt x="144" y="165"/>
                  </a:cubicBezTo>
                  <a:cubicBezTo>
                    <a:pt x="142" y="166"/>
                    <a:pt x="142" y="166"/>
                    <a:pt x="142" y="166"/>
                  </a:cubicBezTo>
                  <a:cubicBezTo>
                    <a:pt x="128" y="176"/>
                    <a:pt x="111" y="180"/>
                    <a:pt x="95" y="1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30">
              <a:extLst>
                <a:ext uri="{FF2B5EF4-FFF2-40B4-BE49-F238E27FC236}">
                  <a16:creationId xmlns:a16="http://schemas.microsoft.com/office/drawing/2014/main" id="{29BF7D27-5F9A-4C1E-AAA2-C31A33BF5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778"/>
              <a:ext cx="39" cy="36"/>
            </a:xfrm>
            <a:custGeom>
              <a:avLst/>
              <a:gdLst>
                <a:gd name="T0" fmla="*/ 70 w 139"/>
                <a:gd name="T1" fmla="*/ 129 h 129"/>
                <a:gd name="T2" fmla="*/ 41 w 139"/>
                <a:gd name="T3" fmla="*/ 122 h 129"/>
                <a:gd name="T4" fmla="*/ 40 w 139"/>
                <a:gd name="T5" fmla="*/ 121 h 129"/>
                <a:gd name="T6" fmla="*/ 17 w 139"/>
                <a:gd name="T7" fmla="*/ 39 h 129"/>
                <a:gd name="T8" fmla="*/ 98 w 139"/>
                <a:gd name="T9" fmla="*/ 16 h 129"/>
                <a:gd name="T10" fmla="*/ 100 w 139"/>
                <a:gd name="T11" fmla="*/ 17 h 129"/>
                <a:gd name="T12" fmla="*/ 123 w 139"/>
                <a:gd name="T13" fmla="*/ 99 h 129"/>
                <a:gd name="T14" fmla="*/ 70 w 139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29">
                  <a:moveTo>
                    <a:pt x="70" y="129"/>
                  </a:moveTo>
                  <a:cubicBezTo>
                    <a:pt x="60" y="129"/>
                    <a:pt x="50" y="127"/>
                    <a:pt x="41" y="122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11" y="105"/>
                    <a:pt x="0" y="68"/>
                    <a:pt x="17" y="39"/>
                  </a:cubicBezTo>
                  <a:cubicBezTo>
                    <a:pt x="33" y="10"/>
                    <a:pt x="69" y="0"/>
                    <a:pt x="98" y="16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29" y="33"/>
                    <a:pt x="139" y="70"/>
                    <a:pt x="123" y="99"/>
                  </a:cubicBezTo>
                  <a:cubicBezTo>
                    <a:pt x="112" y="118"/>
                    <a:pt x="91" y="129"/>
                    <a:pt x="70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31">
              <a:extLst>
                <a:ext uri="{FF2B5EF4-FFF2-40B4-BE49-F238E27FC236}">
                  <a16:creationId xmlns:a16="http://schemas.microsoft.com/office/drawing/2014/main" id="{EFBCEC0D-7F51-4695-80AC-3B83DCAA1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747"/>
              <a:ext cx="66" cy="61"/>
            </a:xfrm>
            <a:custGeom>
              <a:avLst/>
              <a:gdLst>
                <a:gd name="T0" fmla="*/ 118 w 237"/>
                <a:gd name="T1" fmla="*/ 222 h 222"/>
                <a:gd name="T2" fmla="*/ 32 w 237"/>
                <a:gd name="T3" fmla="*/ 177 h 222"/>
                <a:gd name="T4" fmla="*/ 59 w 237"/>
                <a:gd name="T5" fmla="*/ 33 h 222"/>
                <a:gd name="T6" fmla="*/ 61 w 237"/>
                <a:gd name="T7" fmla="*/ 32 h 222"/>
                <a:gd name="T8" fmla="*/ 205 w 237"/>
                <a:gd name="T9" fmla="*/ 59 h 222"/>
                <a:gd name="T10" fmla="*/ 178 w 237"/>
                <a:gd name="T11" fmla="*/ 203 h 222"/>
                <a:gd name="T12" fmla="*/ 176 w 237"/>
                <a:gd name="T13" fmla="*/ 204 h 222"/>
                <a:gd name="T14" fmla="*/ 118 w 237"/>
                <a:gd name="T15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7" h="222">
                  <a:moveTo>
                    <a:pt x="118" y="222"/>
                  </a:moveTo>
                  <a:cubicBezTo>
                    <a:pt x="84" y="222"/>
                    <a:pt x="52" y="206"/>
                    <a:pt x="32" y="177"/>
                  </a:cubicBezTo>
                  <a:cubicBezTo>
                    <a:pt x="0" y="130"/>
                    <a:pt x="12" y="65"/>
                    <a:pt x="59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108" y="0"/>
                    <a:pt x="173" y="12"/>
                    <a:pt x="205" y="59"/>
                  </a:cubicBezTo>
                  <a:cubicBezTo>
                    <a:pt x="237" y="106"/>
                    <a:pt x="225" y="170"/>
                    <a:pt x="178" y="203"/>
                  </a:cubicBezTo>
                  <a:cubicBezTo>
                    <a:pt x="176" y="204"/>
                    <a:pt x="176" y="204"/>
                    <a:pt x="176" y="204"/>
                  </a:cubicBezTo>
                  <a:cubicBezTo>
                    <a:pt x="158" y="216"/>
                    <a:pt x="138" y="222"/>
                    <a:pt x="118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32">
              <a:extLst>
                <a:ext uri="{FF2B5EF4-FFF2-40B4-BE49-F238E27FC236}">
                  <a16:creationId xmlns:a16="http://schemas.microsoft.com/office/drawing/2014/main" id="{121B75A9-7D4C-4890-A964-6AD9B91F5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709"/>
              <a:ext cx="50" cy="47"/>
            </a:xfrm>
            <a:custGeom>
              <a:avLst/>
              <a:gdLst>
                <a:gd name="T0" fmla="*/ 89 w 180"/>
                <a:gd name="T1" fmla="*/ 171 h 171"/>
                <a:gd name="T2" fmla="*/ 10 w 180"/>
                <a:gd name="T3" fmla="*/ 109 h 171"/>
                <a:gd name="T4" fmla="*/ 70 w 180"/>
                <a:gd name="T5" fmla="*/ 11 h 171"/>
                <a:gd name="T6" fmla="*/ 72 w 180"/>
                <a:gd name="T7" fmla="*/ 11 h 171"/>
                <a:gd name="T8" fmla="*/ 170 w 180"/>
                <a:gd name="T9" fmla="*/ 71 h 171"/>
                <a:gd name="T10" fmla="*/ 109 w 180"/>
                <a:gd name="T11" fmla="*/ 169 h 171"/>
                <a:gd name="T12" fmla="*/ 107 w 180"/>
                <a:gd name="T13" fmla="*/ 169 h 171"/>
                <a:gd name="T14" fmla="*/ 89 w 180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1">
                  <a:moveTo>
                    <a:pt x="89" y="171"/>
                  </a:moveTo>
                  <a:cubicBezTo>
                    <a:pt x="52" y="171"/>
                    <a:pt x="19" y="146"/>
                    <a:pt x="10" y="109"/>
                  </a:cubicBezTo>
                  <a:cubicBezTo>
                    <a:pt x="0" y="65"/>
                    <a:pt x="27" y="21"/>
                    <a:pt x="70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116" y="0"/>
                    <a:pt x="159" y="27"/>
                    <a:pt x="170" y="71"/>
                  </a:cubicBezTo>
                  <a:cubicBezTo>
                    <a:pt x="180" y="115"/>
                    <a:pt x="153" y="158"/>
                    <a:pt x="109" y="169"/>
                  </a:cubicBezTo>
                  <a:cubicBezTo>
                    <a:pt x="107" y="169"/>
                    <a:pt x="107" y="169"/>
                    <a:pt x="107" y="169"/>
                  </a:cubicBezTo>
                  <a:cubicBezTo>
                    <a:pt x="101" y="170"/>
                    <a:pt x="95" y="171"/>
                    <a:pt x="8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33">
              <a:extLst>
                <a:ext uri="{FF2B5EF4-FFF2-40B4-BE49-F238E27FC236}">
                  <a16:creationId xmlns:a16="http://schemas.microsoft.com/office/drawing/2014/main" id="{B3D81096-5E5E-4F41-A7D3-D3CB75AE8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695"/>
              <a:ext cx="61" cy="59"/>
            </a:xfrm>
            <a:custGeom>
              <a:avLst/>
              <a:gdLst>
                <a:gd name="T0" fmla="*/ 112 w 221"/>
                <a:gd name="T1" fmla="*/ 213 h 213"/>
                <a:gd name="T2" fmla="*/ 97 w 221"/>
                <a:gd name="T3" fmla="*/ 212 h 213"/>
                <a:gd name="T4" fmla="*/ 95 w 221"/>
                <a:gd name="T5" fmla="*/ 211 h 213"/>
                <a:gd name="T6" fmla="*/ 8 w 221"/>
                <a:gd name="T7" fmla="*/ 95 h 213"/>
                <a:gd name="T8" fmla="*/ 123 w 221"/>
                <a:gd name="T9" fmla="*/ 8 h 213"/>
                <a:gd name="T10" fmla="*/ 126 w 221"/>
                <a:gd name="T11" fmla="*/ 8 h 213"/>
                <a:gd name="T12" fmla="*/ 213 w 221"/>
                <a:gd name="T13" fmla="*/ 124 h 213"/>
                <a:gd name="T14" fmla="*/ 112 w 221"/>
                <a:gd name="T15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13">
                  <a:moveTo>
                    <a:pt x="112" y="213"/>
                  </a:moveTo>
                  <a:cubicBezTo>
                    <a:pt x="107" y="213"/>
                    <a:pt x="102" y="212"/>
                    <a:pt x="97" y="212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39" y="203"/>
                    <a:pt x="0" y="152"/>
                    <a:pt x="8" y="95"/>
                  </a:cubicBezTo>
                  <a:cubicBezTo>
                    <a:pt x="15" y="39"/>
                    <a:pt x="67" y="0"/>
                    <a:pt x="123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82" y="16"/>
                    <a:pt x="221" y="68"/>
                    <a:pt x="213" y="124"/>
                  </a:cubicBezTo>
                  <a:cubicBezTo>
                    <a:pt x="206" y="175"/>
                    <a:pt x="162" y="213"/>
                    <a:pt x="112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34">
              <a:extLst>
                <a:ext uri="{FF2B5EF4-FFF2-40B4-BE49-F238E27FC236}">
                  <a16:creationId xmlns:a16="http://schemas.microsoft.com/office/drawing/2014/main" id="{326A3304-6906-4AAA-A517-96655382C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684"/>
              <a:ext cx="37" cy="35"/>
            </a:xfrm>
            <a:custGeom>
              <a:avLst/>
              <a:gdLst>
                <a:gd name="T0" fmla="*/ 68 w 134"/>
                <a:gd name="T1" fmla="*/ 129 h 129"/>
                <a:gd name="T2" fmla="*/ 59 w 134"/>
                <a:gd name="T3" fmla="*/ 128 h 129"/>
                <a:gd name="T4" fmla="*/ 58 w 134"/>
                <a:gd name="T5" fmla="*/ 128 h 129"/>
                <a:gd name="T6" fmla="*/ 5 w 134"/>
                <a:gd name="T7" fmla="*/ 58 h 129"/>
                <a:gd name="T8" fmla="*/ 75 w 134"/>
                <a:gd name="T9" fmla="*/ 5 h 129"/>
                <a:gd name="T10" fmla="*/ 76 w 134"/>
                <a:gd name="T11" fmla="*/ 5 h 129"/>
                <a:gd name="T12" fmla="*/ 129 w 134"/>
                <a:gd name="T13" fmla="*/ 75 h 129"/>
                <a:gd name="T14" fmla="*/ 68 w 134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29">
                  <a:moveTo>
                    <a:pt x="68" y="129"/>
                  </a:moveTo>
                  <a:cubicBezTo>
                    <a:pt x="65" y="129"/>
                    <a:pt x="62" y="129"/>
                    <a:pt x="59" y="128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24" y="123"/>
                    <a:pt x="0" y="92"/>
                    <a:pt x="5" y="58"/>
                  </a:cubicBezTo>
                  <a:cubicBezTo>
                    <a:pt x="10" y="24"/>
                    <a:pt x="41" y="0"/>
                    <a:pt x="75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110" y="10"/>
                    <a:pt x="134" y="41"/>
                    <a:pt x="129" y="75"/>
                  </a:cubicBezTo>
                  <a:cubicBezTo>
                    <a:pt x="125" y="106"/>
                    <a:pt x="98" y="129"/>
                    <a:pt x="68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435">
              <a:extLst>
                <a:ext uri="{FF2B5EF4-FFF2-40B4-BE49-F238E27FC236}">
                  <a16:creationId xmlns:a16="http://schemas.microsoft.com/office/drawing/2014/main" id="{AB77F1C6-F630-4780-A1DC-B3EC99643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665"/>
              <a:ext cx="61" cy="58"/>
            </a:xfrm>
            <a:custGeom>
              <a:avLst/>
              <a:gdLst>
                <a:gd name="T0" fmla="*/ 109 w 221"/>
                <a:gd name="T1" fmla="*/ 209 h 209"/>
                <a:gd name="T2" fmla="*/ 13 w 221"/>
                <a:gd name="T3" fmla="*/ 132 h 209"/>
                <a:gd name="T4" fmla="*/ 87 w 221"/>
                <a:gd name="T5" fmla="*/ 13 h 209"/>
                <a:gd name="T6" fmla="*/ 89 w 221"/>
                <a:gd name="T7" fmla="*/ 13 h 209"/>
                <a:gd name="T8" fmla="*/ 208 w 221"/>
                <a:gd name="T9" fmla="*/ 87 h 209"/>
                <a:gd name="T10" fmla="*/ 134 w 221"/>
                <a:gd name="T11" fmla="*/ 206 h 209"/>
                <a:gd name="T12" fmla="*/ 132 w 221"/>
                <a:gd name="T13" fmla="*/ 206 h 209"/>
                <a:gd name="T14" fmla="*/ 109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09" y="209"/>
                  </a:moveTo>
                  <a:cubicBezTo>
                    <a:pt x="64" y="209"/>
                    <a:pt x="24" y="178"/>
                    <a:pt x="13" y="132"/>
                  </a:cubicBezTo>
                  <a:cubicBezTo>
                    <a:pt x="0" y="79"/>
                    <a:pt x="33" y="26"/>
                    <a:pt x="87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142" y="0"/>
                    <a:pt x="196" y="33"/>
                    <a:pt x="208" y="87"/>
                  </a:cubicBezTo>
                  <a:cubicBezTo>
                    <a:pt x="221" y="140"/>
                    <a:pt x="188" y="193"/>
                    <a:pt x="134" y="206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25" y="208"/>
                    <a:pt x="117" y="209"/>
                    <a:pt x="109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436">
              <a:extLst>
                <a:ext uri="{FF2B5EF4-FFF2-40B4-BE49-F238E27FC236}">
                  <a16:creationId xmlns:a16="http://schemas.microsoft.com/office/drawing/2014/main" id="{F7D44D8B-A097-4313-8163-8491EB879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654"/>
              <a:ext cx="50" cy="48"/>
            </a:xfrm>
            <a:custGeom>
              <a:avLst/>
              <a:gdLst>
                <a:gd name="T0" fmla="*/ 91 w 180"/>
                <a:gd name="T1" fmla="*/ 173 h 173"/>
                <a:gd name="T2" fmla="*/ 79 w 180"/>
                <a:gd name="T3" fmla="*/ 172 h 173"/>
                <a:gd name="T4" fmla="*/ 78 w 180"/>
                <a:gd name="T5" fmla="*/ 172 h 173"/>
                <a:gd name="T6" fmla="*/ 6 w 180"/>
                <a:gd name="T7" fmla="*/ 78 h 173"/>
                <a:gd name="T8" fmla="*/ 101 w 180"/>
                <a:gd name="T9" fmla="*/ 6 h 173"/>
                <a:gd name="T10" fmla="*/ 103 w 180"/>
                <a:gd name="T11" fmla="*/ 7 h 173"/>
                <a:gd name="T12" fmla="*/ 174 w 180"/>
                <a:gd name="T13" fmla="*/ 101 h 173"/>
                <a:gd name="T14" fmla="*/ 91 w 180"/>
                <a:gd name="T15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3">
                  <a:moveTo>
                    <a:pt x="91" y="173"/>
                  </a:moveTo>
                  <a:cubicBezTo>
                    <a:pt x="87" y="173"/>
                    <a:pt x="83" y="173"/>
                    <a:pt x="79" y="172"/>
                  </a:cubicBezTo>
                  <a:cubicBezTo>
                    <a:pt x="78" y="172"/>
                    <a:pt x="78" y="172"/>
                    <a:pt x="78" y="172"/>
                  </a:cubicBezTo>
                  <a:cubicBezTo>
                    <a:pt x="32" y="166"/>
                    <a:pt x="0" y="123"/>
                    <a:pt x="6" y="78"/>
                  </a:cubicBezTo>
                  <a:cubicBezTo>
                    <a:pt x="13" y="32"/>
                    <a:pt x="55" y="0"/>
                    <a:pt x="101" y="6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48" y="13"/>
                    <a:pt x="180" y="55"/>
                    <a:pt x="174" y="101"/>
                  </a:cubicBezTo>
                  <a:cubicBezTo>
                    <a:pt x="168" y="143"/>
                    <a:pt x="132" y="173"/>
                    <a:pt x="91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437">
              <a:extLst>
                <a:ext uri="{FF2B5EF4-FFF2-40B4-BE49-F238E27FC236}">
                  <a16:creationId xmlns:a16="http://schemas.microsoft.com/office/drawing/2014/main" id="{48E6A9FA-D52D-4D08-9A5E-6833F539B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3014"/>
              <a:ext cx="60" cy="57"/>
            </a:xfrm>
            <a:custGeom>
              <a:avLst/>
              <a:gdLst>
                <a:gd name="T0" fmla="*/ 110 w 217"/>
                <a:gd name="T1" fmla="*/ 207 h 207"/>
                <a:gd name="T2" fmla="*/ 93 w 217"/>
                <a:gd name="T3" fmla="*/ 206 h 207"/>
                <a:gd name="T4" fmla="*/ 91 w 217"/>
                <a:gd name="T5" fmla="*/ 205 h 207"/>
                <a:gd name="T6" fmla="*/ 9 w 217"/>
                <a:gd name="T7" fmla="*/ 90 h 207"/>
                <a:gd name="T8" fmla="*/ 124 w 217"/>
                <a:gd name="T9" fmla="*/ 9 h 207"/>
                <a:gd name="T10" fmla="*/ 126 w 217"/>
                <a:gd name="T11" fmla="*/ 9 h 207"/>
                <a:gd name="T12" fmla="*/ 208 w 217"/>
                <a:gd name="T13" fmla="*/ 124 h 207"/>
                <a:gd name="T14" fmla="*/ 110 w 217"/>
                <a:gd name="T15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7">
                  <a:moveTo>
                    <a:pt x="110" y="207"/>
                  </a:moveTo>
                  <a:cubicBezTo>
                    <a:pt x="104" y="207"/>
                    <a:pt x="99" y="207"/>
                    <a:pt x="93" y="206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36" y="196"/>
                    <a:pt x="0" y="145"/>
                    <a:pt x="9" y="90"/>
                  </a:cubicBezTo>
                  <a:cubicBezTo>
                    <a:pt x="18" y="36"/>
                    <a:pt x="70" y="0"/>
                    <a:pt x="124" y="9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81" y="19"/>
                    <a:pt x="217" y="70"/>
                    <a:pt x="208" y="124"/>
                  </a:cubicBezTo>
                  <a:cubicBezTo>
                    <a:pt x="200" y="173"/>
                    <a:pt x="157" y="207"/>
                    <a:pt x="110" y="2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438">
              <a:extLst>
                <a:ext uri="{FF2B5EF4-FFF2-40B4-BE49-F238E27FC236}">
                  <a16:creationId xmlns:a16="http://schemas.microsoft.com/office/drawing/2014/main" id="{B8A40CDC-5ABA-478C-8FEB-767B4DBA6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978"/>
              <a:ext cx="71" cy="68"/>
            </a:xfrm>
            <a:custGeom>
              <a:avLst/>
              <a:gdLst>
                <a:gd name="T0" fmla="*/ 131 w 259"/>
                <a:gd name="T1" fmla="*/ 247 h 247"/>
                <a:gd name="T2" fmla="*/ 111 w 259"/>
                <a:gd name="T3" fmla="*/ 245 h 247"/>
                <a:gd name="T4" fmla="*/ 108 w 259"/>
                <a:gd name="T5" fmla="*/ 245 h 247"/>
                <a:gd name="T6" fmla="*/ 11 w 259"/>
                <a:gd name="T7" fmla="*/ 108 h 247"/>
                <a:gd name="T8" fmla="*/ 148 w 259"/>
                <a:gd name="T9" fmla="*/ 11 h 247"/>
                <a:gd name="T10" fmla="*/ 151 w 259"/>
                <a:gd name="T11" fmla="*/ 12 h 247"/>
                <a:gd name="T12" fmla="*/ 248 w 259"/>
                <a:gd name="T13" fmla="*/ 148 h 247"/>
                <a:gd name="T14" fmla="*/ 131 w 259"/>
                <a:gd name="T15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7">
                  <a:moveTo>
                    <a:pt x="131" y="247"/>
                  </a:moveTo>
                  <a:cubicBezTo>
                    <a:pt x="125" y="247"/>
                    <a:pt x="118" y="246"/>
                    <a:pt x="111" y="245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44" y="234"/>
                    <a:pt x="0" y="172"/>
                    <a:pt x="11" y="108"/>
                  </a:cubicBezTo>
                  <a:cubicBezTo>
                    <a:pt x="23" y="43"/>
                    <a:pt x="84" y="0"/>
                    <a:pt x="148" y="11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216" y="23"/>
                    <a:pt x="259" y="84"/>
                    <a:pt x="248" y="148"/>
                  </a:cubicBezTo>
                  <a:cubicBezTo>
                    <a:pt x="238" y="206"/>
                    <a:pt x="188" y="247"/>
                    <a:pt x="131" y="2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439">
              <a:extLst>
                <a:ext uri="{FF2B5EF4-FFF2-40B4-BE49-F238E27FC236}">
                  <a16:creationId xmlns:a16="http://schemas.microsoft.com/office/drawing/2014/main" id="{BE1D799F-C7AB-4349-B48A-2A5C293C4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976"/>
              <a:ext cx="74" cy="70"/>
            </a:xfrm>
            <a:custGeom>
              <a:avLst/>
              <a:gdLst>
                <a:gd name="T0" fmla="*/ 131 w 266"/>
                <a:gd name="T1" fmla="*/ 252 h 252"/>
                <a:gd name="T2" fmla="*/ 13 w 266"/>
                <a:gd name="T3" fmla="*/ 155 h 252"/>
                <a:gd name="T4" fmla="*/ 108 w 266"/>
                <a:gd name="T5" fmla="*/ 13 h 252"/>
                <a:gd name="T6" fmla="*/ 110 w 266"/>
                <a:gd name="T7" fmla="*/ 13 h 252"/>
                <a:gd name="T8" fmla="*/ 252 w 266"/>
                <a:gd name="T9" fmla="*/ 107 h 252"/>
                <a:gd name="T10" fmla="*/ 158 w 266"/>
                <a:gd name="T11" fmla="*/ 249 h 252"/>
                <a:gd name="T12" fmla="*/ 155 w 266"/>
                <a:gd name="T13" fmla="*/ 250 h 252"/>
                <a:gd name="T14" fmla="*/ 131 w 266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2">
                  <a:moveTo>
                    <a:pt x="131" y="252"/>
                  </a:moveTo>
                  <a:cubicBezTo>
                    <a:pt x="75" y="252"/>
                    <a:pt x="25" y="212"/>
                    <a:pt x="13" y="155"/>
                  </a:cubicBezTo>
                  <a:cubicBezTo>
                    <a:pt x="0" y="90"/>
                    <a:pt x="42" y="26"/>
                    <a:pt x="108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76" y="0"/>
                    <a:pt x="239" y="42"/>
                    <a:pt x="252" y="107"/>
                  </a:cubicBezTo>
                  <a:cubicBezTo>
                    <a:pt x="266" y="172"/>
                    <a:pt x="223" y="236"/>
                    <a:pt x="158" y="249"/>
                  </a:cubicBezTo>
                  <a:cubicBezTo>
                    <a:pt x="155" y="250"/>
                    <a:pt x="155" y="250"/>
                    <a:pt x="155" y="250"/>
                  </a:cubicBezTo>
                  <a:cubicBezTo>
                    <a:pt x="147" y="251"/>
                    <a:pt x="139" y="252"/>
                    <a:pt x="131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440">
              <a:extLst>
                <a:ext uri="{FF2B5EF4-FFF2-40B4-BE49-F238E27FC236}">
                  <a16:creationId xmlns:a16="http://schemas.microsoft.com/office/drawing/2014/main" id="{E01FCB34-FF89-459C-946A-985FC39F3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960"/>
              <a:ext cx="48" cy="46"/>
            </a:xfrm>
            <a:custGeom>
              <a:avLst/>
              <a:gdLst>
                <a:gd name="T0" fmla="*/ 89 w 176"/>
                <a:gd name="T1" fmla="*/ 168 h 168"/>
                <a:gd name="T2" fmla="*/ 75 w 176"/>
                <a:gd name="T3" fmla="*/ 166 h 168"/>
                <a:gd name="T4" fmla="*/ 73 w 176"/>
                <a:gd name="T5" fmla="*/ 166 h 168"/>
                <a:gd name="T6" fmla="*/ 8 w 176"/>
                <a:gd name="T7" fmla="*/ 73 h 168"/>
                <a:gd name="T8" fmla="*/ 100 w 176"/>
                <a:gd name="T9" fmla="*/ 7 h 168"/>
                <a:gd name="T10" fmla="*/ 102 w 176"/>
                <a:gd name="T11" fmla="*/ 8 h 168"/>
                <a:gd name="T12" fmla="*/ 168 w 176"/>
                <a:gd name="T13" fmla="*/ 101 h 168"/>
                <a:gd name="T14" fmla="*/ 89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9" y="168"/>
                  </a:moveTo>
                  <a:cubicBezTo>
                    <a:pt x="84" y="168"/>
                    <a:pt x="80" y="167"/>
                    <a:pt x="75" y="166"/>
                  </a:cubicBezTo>
                  <a:cubicBezTo>
                    <a:pt x="73" y="166"/>
                    <a:pt x="73" y="166"/>
                    <a:pt x="73" y="166"/>
                  </a:cubicBezTo>
                  <a:cubicBezTo>
                    <a:pt x="30" y="159"/>
                    <a:pt x="0" y="117"/>
                    <a:pt x="8" y="73"/>
                  </a:cubicBezTo>
                  <a:cubicBezTo>
                    <a:pt x="15" y="29"/>
                    <a:pt x="57" y="0"/>
                    <a:pt x="100" y="7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46" y="15"/>
                    <a:pt x="176" y="57"/>
                    <a:pt x="168" y="101"/>
                  </a:cubicBezTo>
                  <a:cubicBezTo>
                    <a:pt x="161" y="140"/>
                    <a:pt x="127" y="168"/>
                    <a:pt x="89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441">
              <a:extLst>
                <a:ext uri="{FF2B5EF4-FFF2-40B4-BE49-F238E27FC236}">
                  <a16:creationId xmlns:a16="http://schemas.microsoft.com/office/drawing/2014/main" id="{7B5ACC81-C732-4096-ADCA-59396BE42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955"/>
              <a:ext cx="45" cy="43"/>
            </a:xfrm>
            <a:custGeom>
              <a:avLst/>
              <a:gdLst>
                <a:gd name="T0" fmla="*/ 81 w 164"/>
                <a:gd name="T1" fmla="*/ 155 h 155"/>
                <a:gd name="T2" fmla="*/ 9 w 164"/>
                <a:gd name="T3" fmla="*/ 96 h 155"/>
                <a:gd name="T4" fmla="*/ 67 w 164"/>
                <a:gd name="T5" fmla="*/ 8 h 155"/>
                <a:gd name="T6" fmla="*/ 68 w 164"/>
                <a:gd name="T7" fmla="*/ 8 h 155"/>
                <a:gd name="T8" fmla="*/ 156 w 164"/>
                <a:gd name="T9" fmla="*/ 66 h 155"/>
                <a:gd name="T10" fmla="*/ 98 w 164"/>
                <a:gd name="T11" fmla="*/ 153 h 155"/>
                <a:gd name="T12" fmla="*/ 96 w 164"/>
                <a:gd name="T13" fmla="*/ 154 h 155"/>
                <a:gd name="T14" fmla="*/ 81 w 164"/>
                <a:gd name="T15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55">
                  <a:moveTo>
                    <a:pt x="81" y="155"/>
                  </a:moveTo>
                  <a:cubicBezTo>
                    <a:pt x="47" y="155"/>
                    <a:pt x="16" y="131"/>
                    <a:pt x="9" y="96"/>
                  </a:cubicBezTo>
                  <a:cubicBezTo>
                    <a:pt x="0" y="56"/>
                    <a:pt x="26" y="16"/>
                    <a:pt x="67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108" y="0"/>
                    <a:pt x="148" y="26"/>
                    <a:pt x="156" y="66"/>
                  </a:cubicBezTo>
                  <a:cubicBezTo>
                    <a:pt x="164" y="106"/>
                    <a:pt x="138" y="145"/>
                    <a:pt x="98" y="153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91" y="155"/>
                    <a:pt x="86" y="155"/>
                    <a:pt x="81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442">
              <a:extLst>
                <a:ext uri="{FF2B5EF4-FFF2-40B4-BE49-F238E27FC236}">
                  <a16:creationId xmlns:a16="http://schemas.microsoft.com/office/drawing/2014/main" id="{2EA122B7-3D6D-4431-8439-4203F3DAB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893"/>
              <a:ext cx="57" cy="54"/>
            </a:xfrm>
            <a:custGeom>
              <a:avLst/>
              <a:gdLst>
                <a:gd name="T0" fmla="*/ 105 w 208"/>
                <a:gd name="T1" fmla="*/ 195 h 195"/>
                <a:gd name="T2" fmla="*/ 59 w 208"/>
                <a:gd name="T3" fmla="*/ 182 h 195"/>
                <a:gd name="T4" fmla="*/ 57 w 208"/>
                <a:gd name="T5" fmla="*/ 181 h 195"/>
                <a:gd name="T6" fmla="*/ 26 w 208"/>
                <a:gd name="T7" fmla="*/ 57 h 195"/>
                <a:gd name="T8" fmla="*/ 150 w 208"/>
                <a:gd name="T9" fmla="*/ 25 h 195"/>
                <a:gd name="T10" fmla="*/ 152 w 208"/>
                <a:gd name="T11" fmla="*/ 27 h 195"/>
                <a:gd name="T12" fmla="*/ 183 w 208"/>
                <a:gd name="T13" fmla="*/ 151 h 195"/>
                <a:gd name="T14" fmla="*/ 105 w 208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5">
                  <a:moveTo>
                    <a:pt x="105" y="195"/>
                  </a:moveTo>
                  <a:cubicBezTo>
                    <a:pt x="89" y="195"/>
                    <a:pt x="73" y="190"/>
                    <a:pt x="59" y="182"/>
                  </a:cubicBezTo>
                  <a:cubicBezTo>
                    <a:pt x="57" y="181"/>
                    <a:pt x="57" y="181"/>
                    <a:pt x="57" y="181"/>
                  </a:cubicBezTo>
                  <a:cubicBezTo>
                    <a:pt x="14" y="155"/>
                    <a:pt x="0" y="99"/>
                    <a:pt x="26" y="57"/>
                  </a:cubicBezTo>
                  <a:cubicBezTo>
                    <a:pt x="52" y="14"/>
                    <a:pt x="107" y="0"/>
                    <a:pt x="150" y="25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94" y="52"/>
                    <a:pt x="208" y="108"/>
                    <a:pt x="183" y="151"/>
                  </a:cubicBezTo>
                  <a:cubicBezTo>
                    <a:pt x="166" y="179"/>
                    <a:pt x="136" y="195"/>
                    <a:pt x="105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443">
              <a:extLst>
                <a:ext uri="{FF2B5EF4-FFF2-40B4-BE49-F238E27FC236}">
                  <a16:creationId xmlns:a16="http://schemas.microsoft.com/office/drawing/2014/main" id="{52E5A46B-5BEE-4B97-B2C8-28E91ACF9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886"/>
              <a:ext cx="63" cy="59"/>
            </a:xfrm>
            <a:custGeom>
              <a:avLst/>
              <a:gdLst>
                <a:gd name="T0" fmla="*/ 113 w 228"/>
                <a:gd name="T1" fmla="*/ 214 h 214"/>
                <a:gd name="T2" fmla="*/ 30 w 228"/>
                <a:gd name="T3" fmla="*/ 168 h 214"/>
                <a:gd name="T4" fmla="*/ 60 w 228"/>
                <a:gd name="T5" fmla="*/ 31 h 214"/>
                <a:gd name="T6" fmla="*/ 62 w 228"/>
                <a:gd name="T7" fmla="*/ 30 h 214"/>
                <a:gd name="T8" fmla="*/ 199 w 228"/>
                <a:gd name="T9" fmla="*/ 60 h 214"/>
                <a:gd name="T10" fmla="*/ 168 w 228"/>
                <a:gd name="T11" fmla="*/ 197 h 214"/>
                <a:gd name="T12" fmla="*/ 167 w 228"/>
                <a:gd name="T13" fmla="*/ 198 h 214"/>
                <a:gd name="T14" fmla="*/ 113 w 228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8" h="214">
                  <a:moveTo>
                    <a:pt x="113" y="214"/>
                  </a:moveTo>
                  <a:cubicBezTo>
                    <a:pt x="80" y="214"/>
                    <a:pt x="48" y="197"/>
                    <a:pt x="30" y="168"/>
                  </a:cubicBezTo>
                  <a:cubicBezTo>
                    <a:pt x="0" y="122"/>
                    <a:pt x="14" y="60"/>
                    <a:pt x="60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108" y="0"/>
                    <a:pt x="169" y="14"/>
                    <a:pt x="199" y="60"/>
                  </a:cubicBezTo>
                  <a:cubicBezTo>
                    <a:pt x="228" y="106"/>
                    <a:pt x="215" y="167"/>
                    <a:pt x="168" y="197"/>
                  </a:cubicBezTo>
                  <a:cubicBezTo>
                    <a:pt x="167" y="198"/>
                    <a:pt x="167" y="198"/>
                    <a:pt x="167" y="198"/>
                  </a:cubicBezTo>
                  <a:cubicBezTo>
                    <a:pt x="150" y="209"/>
                    <a:pt x="131" y="214"/>
                    <a:pt x="113" y="2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444">
              <a:extLst>
                <a:ext uri="{FF2B5EF4-FFF2-40B4-BE49-F238E27FC236}">
                  <a16:creationId xmlns:a16="http://schemas.microsoft.com/office/drawing/2014/main" id="{8EB396BE-0775-4B27-B843-6192C107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793"/>
              <a:ext cx="75" cy="70"/>
            </a:xfrm>
            <a:custGeom>
              <a:avLst/>
              <a:gdLst>
                <a:gd name="T0" fmla="*/ 135 w 269"/>
                <a:gd name="T1" fmla="*/ 252 h 252"/>
                <a:gd name="T2" fmla="*/ 75 w 269"/>
                <a:gd name="T3" fmla="*/ 235 h 252"/>
                <a:gd name="T4" fmla="*/ 73 w 269"/>
                <a:gd name="T5" fmla="*/ 234 h 252"/>
                <a:gd name="T6" fmla="*/ 33 w 269"/>
                <a:gd name="T7" fmla="*/ 74 h 252"/>
                <a:gd name="T8" fmla="*/ 193 w 269"/>
                <a:gd name="T9" fmla="*/ 33 h 252"/>
                <a:gd name="T10" fmla="*/ 196 w 269"/>
                <a:gd name="T11" fmla="*/ 35 h 252"/>
                <a:gd name="T12" fmla="*/ 236 w 269"/>
                <a:gd name="T13" fmla="*/ 195 h 252"/>
                <a:gd name="T14" fmla="*/ 135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5" y="252"/>
                  </a:moveTo>
                  <a:cubicBezTo>
                    <a:pt x="115" y="252"/>
                    <a:pt x="94" y="247"/>
                    <a:pt x="75" y="235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18" y="201"/>
                    <a:pt x="0" y="129"/>
                    <a:pt x="33" y="74"/>
                  </a:cubicBezTo>
                  <a:cubicBezTo>
                    <a:pt x="66" y="18"/>
                    <a:pt x="138" y="0"/>
                    <a:pt x="193" y="33"/>
                  </a:cubicBezTo>
                  <a:cubicBezTo>
                    <a:pt x="196" y="35"/>
                    <a:pt x="196" y="35"/>
                    <a:pt x="196" y="35"/>
                  </a:cubicBezTo>
                  <a:cubicBezTo>
                    <a:pt x="251" y="68"/>
                    <a:pt x="269" y="140"/>
                    <a:pt x="236" y="195"/>
                  </a:cubicBezTo>
                  <a:cubicBezTo>
                    <a:pt x="214" y="232"/>
                    <a:pt x="175" y="252"/>
                    <a:pt x="135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445">
              <a:extLst>
                <a:ext uri="{FF2B5EF4-FFF2-40B4-BE49-F238E27FC236}">
                  <a16:creationId xmlns:a16="http://schemas.microsoft.com/office/drawing/2014/main" id="{AA71294A-83DF-422D-94E3-4C37F5EE0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801"/>
              <a:ext cx="41" cy="38"/>
            </a:xfrm>
            <a:custGeom>
              <a:avLst/>
              <a:gdLst>
                <a:gd name="T0" fmla="*/ 73 w 148"/>
                <a:gd name="T1" fmla="*/ 139 h 139"/>
                <a:gd name="T2" fmla="*/ 19 w 148"/>
                <a:gd name="T3" fmla="*/ 109 h 139"/>
                <a:gd name="T4" fmla="*/ 38 w 148"/>
                <a:gd name="T5" fmla="*/ 20 h 139"/>
                <a:gd name="T6" fmla="*/ 40 w 148"/>
                <a:gd name="T7" fmla="*/ 19 h 139"/>
                <a:gd name="T8" fmla="*/ 129 w 148"/>
                <a:gd name="T9" fmla="*/ 39 h 139"/>
                <a:gd name="T10" fmla="*/ 109 w 148"/>
                <a:gd name="T11" fmla="*/ 128 h 139"/>
                <a:gd name="T12" fmla="*/ 108 w 148"/>
                <a:gd name="T13" fmla="*/ 129 h 139"/>
                <a:gd name="T14" fmla="*/ 73 w 148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39">
                  <a:moveTo>
                    <a:pt x="73" y="139"/>
                  </a:moveTo>
                  <a:cubicBezTo>
                    <a:pt x="52" y="139"/>
                    <a:pt x="31" y="128"/>
                    <a:pt x="19" y="109"/>
                  </a:cubicBezTo>
                  <a:cubicBezTo>
                    <a:pt x="0" y="79"/>
                    <a:pt x="9" y="39"/>
                    <a:pt x="38" y="20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70" y="0"/>
                    <a:pt x="110" y="9"/>
                    <a:pt x="129" y="39"/>
                  </a:cubicBezTo>
                  <a:cubicBezTo>
                    <a:pt x="148" y="69"/>
                    <a:pt x="139" y="109"/>
                    <a:pt x="109" y="128"/>
                  </a:cubicBezTo>
                  <a:cubicBezTo>
                    <a:pt x="108" y="129"/>
                    <a:pt x="108" y="129"/>
                    <a:pt x="108" y="129"/>
                  </a:cubicBezTo>
                  <a:cubicBezTo>
                    <a:pt x="97" y="136"/>
                    <a:pt x="85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446">
              <a:extLst>
                <a:ext uri="{FF2B5EF4-FFF2-40B4-BE49-F238E27FC236}">
                  <a16:creationId xmlns:a16="http://schemas.microsoft.com/office/drawing/2014/main" id="{8F3D9527-E1F4-4EDB-98DB-8D0A46E1F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706"/>
              <a:ext cx="67" cy="63"/>
            </a:xfrm>
            <a:custGeom>
              <a:avLst/>
              <a:gdLst>
                <a:gd name="T0" fmla="*/ 122 w 243"/>
                <a:gd name="T1" fmla="*/ 230 h 230"/>
                <a:gd name="T2" fmla="*/ 38 w 243"/>
                <a:gd name="T3" fmla="*/ 189 h 230"/>
                <a:gd name="T4" fmla="*/ 36 w 243"/>
                <a:gd name="T5" fmla="*/ 187 h 230"/>
                <a:gd name="T6" fmla="*/ 55 w 243"/>
                <a:gd name="T7" fmla="*/ 37 h 230"/>
                <a:gd name="T8" fmla="*/ 205 w 243"/>
                <a:gd name="T9" fmla="*/ 55 h 230"/>
                <a:gd name="T10" fmla="*/ 207 w 243"/>
                <a:gd name="T11" fmla="*/ 57 h 230"/>
                <a:gd name="T12" fmla="*/ 188 w 243"/>
                <a:gd name="T13" fmla="*/ 208 h 230"/>
                <a:gd name="T14" fmla="*/ 122 w 243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0">
                  <a:moveTo>
                    <a:pt x="122" y="230"/>
                  </a:moveTo>
                  <a:cubicBezTo>
                    <a:pt x="90" y="230"/>
                    <a:pt x="59" y="216"/>
                    <a:pt x="38" y="189"/>
                  </a:cubicBezTo>
                  <a:cubicBezTo>
                    <a:pt x="36" y="187"/>
                    <a:pt x="36" y="187"/>
                    <a:pt x="36" y="187"/>
                  </a:cubicBezTo>
                  <a:cubicBezTo>
                    <a:pt x="0" y="140"/>
                    <a:pt x="8" y="73"/>
                    <a:pt x="55" y="37"/>
                  </a:cubicBezTo>
                  <a:cubicBezTo>
                    <a:pt x="101" y="0"/>
                    <a:pt x="169" y="9"/>
                    <a:pt x="205" y="55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243" y="104"/>
                    <a:pt x="235" y="171"/>
                    <a:pt x="188" y="208"/>
                  </a:cubicBezTo>
                  <a:cubicBezTo>
                    <a:pt x="168" y="223"/>
                    <a:pt x="145" y="230"/>
                    <a:pt x="122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447">
              <a:extLst>
                <a:ext uri="{FF2B5EF4-FFF2-40B4-BE49-F238E27FC236}">
                  <a16:creationId xmlns:a16="http://schemas.microsoft.com/office/drawing/2014/main" id="{3E0D6A5D-4594-4596-8F36-CCBBF8038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697"/>
              <a:ext cx="57" cy="54"/>
            </a:xfrm>
            <a:custGeom>
              <a:avLst/>
              <a:gdLst>
                <a:gd name="T0" fmla="*/ 102 w 206"/>
                <a:gd name="T1" fmla="*/ 193 h 193"/>
                <a:gd name="T2" fmla="*/ 26 w 206"/>
                <a:gd name="T3" fmla="*/ 151 h 193"/>
                <a:gd name="T4" fmla="*/ 54 w 206"/>
                <a:gd name="T5" fmla="*/ 27 h 193"/>
                <a:gd name="T6" fmla="*/ 55 w 206"/>
                <a:gd name="T7" fmla="*/ 26 h 193"/>
                <a:gd name="T8" fmla="*/ 179 w 206"/>
                <a:gd name="T9" fmla="*/ 53 h 193"/>
                <a:gd name="T10" fmla="*/ 152 w 206"/>
                <a:gd name="T11" fmla="*/ 177 h 193"/>
                <a:gd name="T12" fmla="*/ 150 w 206"/>
                <a:gd name="T13" fmla="*/ 178 h 193"/>
                <a:gd name="T14" fmla="*/ 102 w 206"/>
                <a:gd name="T15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3">
                  <a:moveTo>
                    <a:pt x="102" y="193"/>
                  </a:moveTo>
                  <a:cubicBezTo>
                    <a:pt x="72" y="193"/>
                    <a:pt x="43" y="178"/>
                    <a:pt x="26" y="151"/>
                  </a:cubicBezTo>
                  <a:cubicBezTo>
                    <a:pt x="0" y="109"/>
                    <a:pt x="12" y="54"/>
                    <a:pt x="54" y="27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97" y="0"/>
                    <a:pt x="152" y="12"/>
                    <a:pt x="179" y="53"/>
                  </a:cubicBezTo>
                  <a:cubicBezTo>
                    <a:pt x="206" y="95"/>
                    <a:pt x="194" y="151"/>
                    <a:pt x="152" y="177"/>
                  </a:cubicBezTo>
                  <a:cubicBezTo>
                    <a:pt x="150" y="178"/>
                    <a:pt x="150" y="178"/>
                    <a:pt x="150" y="178"/>
                  </a:cubicBezTo>
                  <a:cubicBezTo>
                    <a:pt x="135" y="188"/>
                    <a:pt x="118" y="193"/>
                    <a:pt x="102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448">
              <a:extLst>
                <a:ext uri="{FF2B5EF4-FFF2-40B4-BE49-F238E27FC236}">
                  <a16:creationId xmlns:a16="http://schemas.microsoft.com/office/drawing/2014/main" id="{D15D903C-04FC-4817-9E72-45908C68D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2577"/>
              <a:ext cx="44" cy="42"/>
            </a:xfrm>
            <a:custGeom>
              <a:avLst/>
              <a:gdLst>
                <a:gd name="T0" fmla="*/ 80 w 159"/>
                <a:gd name="T1" fmla="*/ 150 h 150"/>
                <a:gd name="T2" fmla="*/ 25 w 159"/>
                <a:gd name="T3" fmla="*/ 123 h 150"/>
                <a:gd name="T4" fmla="*/ 24 w 159"/>
                <a:gd name="T5" fmla="*/ 122 h 150"/>
                <a:gd name="T6" fmla="*/ 36 w 159"/>
                <a:gd name="T7" fmla="*/ 24 h 150"/>
                <a:gd name="T8" fmla="*/ 134 w 159"/>
                <a:gd name="T9" fmla="*/ 36 h 150"/>
                <a:gd name="T10" fmla="*/ 135 w 159"/>
                <a:gd name="T11" fmla="*/ 37 h 150"/>
                <a:gd name="T12" fmla="*/ 123 w 159"/>
                <a:gd name="T13" fmla="*/ 135 h 150"/>
                <a:gd name="T14" fmla="*/ 80 w 159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50">
                  <a:moveTo>
                    <a:pt x="80" y="150"/>
                  </a:moveTo>
                  <a:cubicBezTo>
                    <a:pt x="59" y="150"/>
                    <a:pt x="39" y="141"/>
                    <a:pt x="25" y="123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0" y="91"/>
                    <a:pt x="6" y="48"/>
                    <a:pt x="36" y="24"/>
                  </a:cubicBezTo>
                  <a:cubicBezTo>
                    <a:pt x="66" y="0"/>
                    <a:pt x="110" y="6"/>
                    <a:pt x="134" y="36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59" y="68"/>
                    <a:pt x="153" y="111"/>
                    <a:pt x="123" y="135"/>
                  </a:cubicBezTo>
                  <a:cubicBezTo>
                    <a:pt x="110" y="145"/>
                    <a:pt x="95" y="150"/>
                    <a:pt x="80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449">
              <a:extLst>
                <a:ext uri="{FF2B5EF4-FFF2-40B4-BE49-F238E27FC236}">
                  <a16:creationId xmlns:a16="http://schemas.microsoft.com/office/drawing/2014/main" id="{C34A9B7A-31CE-42B8-8A2C-AF9984940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566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38 w 161"/>
                <a:gd name="T3" fmla="*/ 138 h 152"/>
                <a:gd name="T4" fmla="*/ 23 w 161"/>
                <a:gd name="T5" fmla="*/ 39 h 152"/>
                <a:gd name="T6" fmla="*/ 24 w 161"/>
                <a:gd name="T7" fmla="*/ 38 h 152"/>
                <a:gd name="T8" fmla="*/ 123 w 161"/>
                <a:gd name="T9" fmla="*/ 23 h 152"/>
                <a:gd name="T10" fmla="*/ 138 w 161"/>
                <a:gd name="T11" fmla="*/ 122 h 152"/>
                <a:gd name="T12" fmla="*/ 137 w 161"/>
                <a:gd name="T13" fmla="*/ 123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65" y="152"/>
                    <a:pt x="51" y="147"/>
                    <a:pt x="38" y="138"/>
                  </a:cubicBezTo>
                  <a:cubicBezTo>
                    <a:pt x="7" y="115"/>
                    <a:pt x="0" y="71"/>
                    <a:pt x="23" y="39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47" y="6"/>
                    <a:pt x="91" y="0"/>
                    <a:pt x="123" y="23"/>
                  </a:cubicBezTo>
                  <a:cubicBezTo>
                    <a:pt x="154" y="46"/>
                    <a:pt x="161" y="90"/>
                    <a:pt x="138" y="122"/>
                  </a:cubicBezTo>
                  <a:cubicBezTo>
                    <a:pt x="137" y="123"/>
                    <a:pt x="137" y="123"/>
                    <a:pt x="137" y="123"/>
                  </a:cubicBezTo>
                  <a:cubicBezTo>
                    <a:pt x="123" y="142"/>
                    <a:pt x="102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450">
              <a:extLst>
                <a:ext uri="{FF2B5EF4-FFF2-40B4-BE49-F238E27FC236}">
                  <a16:creationId xmlns:a16="http://schemas.microsoft.com/office/drawing/2014/main" id="{208ED82A-7B64-47DD-BA03-67A540F1C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2433"/>
              <a:ext cx="53" cy="50"/>
            </a:xfrm>
            <a:custGeom>
              <a:avLst/>
              <a:gdLst>
                <a:gd name="T0" fmla="*/ 97 w 192"/>
                <a:gd name="T1" fmla="*/ 181 h 181"/>
                <a:gd name="T2" fmla="*/ 30 w 192"/>
                <a:gd name="T3" fmla="*/ 149 h 181"/>
                <a:gd name="T4" fmla="*/ 29 w 192"/>
                <a:gd name="T5" fmla="*/ 147 h 181"/>
                <a:gd name="T6" fmla="*/ 44 w 192"/>
                <a:gd name="T7" fmla="*/ 28 h 181"/>
                <a:gd name="T8" fmla="*/ 162 w 192"/>
                <a:gd name="T9" fmla="*/ 43 h 181"/>
                <a:gd name="T10" fmla="*/ 164 w 192"/>
                <a:gd name="T11" fmla="*/ 45 h 181"/>
                <a:gd name="T12" fmla="*/ 149 w 192"/>
                <a:gd name="T13" fmla="*/ 163 h 181"/>
                <a:gd name="T14" fmla="*/ 97 w 192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1">
                  <a:moveTo>
                    <a:pt x="97" y="181"/>
                  </a:moveTo>
                  <a:cubicBezTo>
                    <a:pt x="72" y="181"/>
                    <a:pt x="47" y="170"/>
                    <a:pt x="30" y="149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0" y="110"/>
                    <a:pt x="7" y="57"/>
                    <a:pt x="44" y="28"/>
                  </a:cubicBezTo>
                  <a:cubicBezTo>
                    <a:pt x="81" y="0"/>
                    <a:pt x="134" y="6"/>
                    <a:pt x="162" y="43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92" y="82"/>
                    <a:pt x="186" y="135"/>
                    <a:pt x="149" y="163"/>
                  </a:cubicBezTo>
                  <a:cubicBezTo>
                    <a:pt x="133" y="175"/>
                    <a:pt x="115" y="181"/>
                    <a:pt x="97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451">
              <a:extLst>
                <a:ext uri="{FF2B5EF4-FFF2-40B4-BE49-F238E27FC236}">
                  <a16:creationId xmlns:a16="http://schemas.microsoft.com/office/drawing/2014/main" id="{C9B4D172-72BC-451A-A5C1-65AD40574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412"/>
              <a:ext cx="66" cy="63"/>
            </a:xfrm>
            <a:custGeom>
              <a:avLst/>
              <a:gdLst>
                <a:gd name="T0" fmla="*/ 119 w 239"/>
                <a:gd name="T1" fmla="*/ 226 h 226"/>
                <a:gd name="T2" fmla="*/ 57 w 239"/>
                <a:gd name="T3" fmla="*/ 206 h 226"/>
                <a:gd name="T4" fmla="*/ 35 w 239"/>
                <a:gd name="T5" fmla="*/ 59 h 226"/>
                <a:gd name="T6" fmla="*/ 36 w 239"/>
                <a:gd name="T7" fmla="*/ 57 h 226"/>
                <a:gd name="T8" fmla="*/ 183 w 239"/>
                <a:gd name="T9" fmla="*/ 34 h 226"/>
                <a:gd name="T10" fmla="*/ 205 w 239"/>
                <a:gd name="T11" fmla="*/ 181 h 226"/>
                <a:gd name="T12" fmla="*/ 204 w 239"/>
                <a:gd name="T13" fmla="*/ 183 h 226"/>
                <a:gd name="T14" fmla="*/ 119 w 239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9" h="226">
                  <a:moveTo>
                    <a:pt x="119" y="226"/>
                  </a:moveTo>
                  <a:cubicBezTo>
                    <a:pt x="97" y="226"/>
                    <a:pt x="76" y="219"/>
                    <a:pt x="57" y="206"/>
                  </a:cubicBezTo>
                  <a:cubicBezTo>
                    <a:pt x="10" y="171"/>
                    <a:pt x="0" y="106"/>
                    <a:pt x="35" y="59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70" y="10"/>
                    <a:pt x="136" y="0"/>
                    <a:pt x="183" y="34"/>
                  </a:cubicBezTo>
                  <a:cubicBezTo>
                    <a:pt x="229" y="69"/>
                    <a:pt x="239" y="134"/>
                    <a:pt x="205" y="181"/>
                  </a:cubicBezTo>
                  <a:cubicBezTo>
                    <a:pt x="204" y="183"/>
                    <a:pt x="204" y="183"/>
                    <a:pt x="204" y="183"/>
                  </a:cubicBezTo>
                  <a:cubicBezTo>
                    <a:pt x="183" y="211"/>
                    <a:pt x="151" y="226"/>
                    <a:pt x="119" y="2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452">
              <a:extLst>
                <a:ext uri="{FF2B5EF4-FFF2-40B4-BE49-F238E27FC236}">
                  <a16:creationId xmlns:a16="http://schemas.microsoft.com/office/drawing/2014/main" id="{E32EDDC9-92FE-415D-833F-BD02B9C25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282"/>
              <a:ext cx="46" cy="45"/>
            </a:xfrm>
            <a:custGeom>
              <a:avLst/>
              <a:gdLst>
                <a:gd name="T0" fmla="*/ 84 w 168"/>
                <a:gd name="T1" fmla="*/ 161 h 161"/>
                <a:gd name="T2" fmla="*/ 12 w 168"/>
                <a:gd name="T3" fmla="*/ 108 h 161"/>
                <a:gd name="T4" fmla="*/ 12 w 168"/>
                <a:gd name="T5" fmla="*/ 106 h 161"/>
                <a:gd name="T6" fmla="*/ 62 w 168"/>
                <a:gd name="T7" fmla="*/ 13 h 161"/>
                <a:gd name="T8" fmla="*/ 156 w 168"/>
                <a:gd name="T9" fmla="*/ 63 h 161"/>
                <a:gd name="T10" fmla="*/ 156 w 168"/>
                <a:gd name="T11" fmla="*/ 64 h 161"/>
                <a:gd name="T12" fmla="*/ 106 w 168"/>
                <a:gd name="T13" fmla="*/ 158 h 161"/>
                <a:gd name="T14" fmla="*/ 84 w 168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61">
                  <a:moveTo>
                    <a:pt x="84" y="161"/>
                  </a:moveTo>
                  <a:cubicBezTo>
                    <a:pt x="52" y="161"/>
                    <a:pt x="22" y="140"/>
                    <a:pt x="12" y="108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0" y="66"/>
                    <a:pt x="22" y="25"/>
                    <a:pt x="62" y="13"/>
                  </a:cubicBezTo>
                  <a:cubicBezTo>
                    <a:pt x="102" y="0"/>
                    <a:pt x="144" y="23"/>
                    <a:pt x="156" y="63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68" y="104"/>
                    <a:pt x="146" y="146"/>
                    <a:pt x="106" y="158"/>
                  </a:cubicBezTo>
                  <a:cubicBezTo>
                    <a:pt x="99" y="160"/>
                    <a:pt x="91" y="161"/>
                    <a:pt x="84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453">
              <a:extLst>
                <a:ext uri="{FF2B5EF4-FFF2-40B4-BE49-F238E27FC236}">
                  <a16:creationId xmlns:a16="http://schemas.microsoft.com/office/drawing/2014/main" id="{EC4A2C17-AF5C-4DC8-8AF8-AE39CB5BA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273"/>
              <a:ext cx="38" cy="37"/>
            </a:xfrm>
            <a:custGeom>
              <a:avLst/>
              <a:gdLst>
                <a:gd name="T0" fmla="*/ 68 w 137"/>
                <a:gd name="T1" fmla="*/ 131 h 131"/>
                <a:gd name="T2" fmla="*/ 52 w 137"/>
                <a:gd name="T3" fmla="*/ 129 h 131"/>
                <a:gd name="T4" fmla="*/ 9 w 137"/>
                <a:gd name="T5" fmla="*/ 54 h 131"/>
                <a:gd name="T6" fmla="*/ 9 w 137"/>
                <a:gd name="T7" fmla="*/ 52 h 131"/>
                <a:gd name="T8" fmla="*/ 85 w 137"/>
                <a:gd name="T9" fmla="*/ 9 h 131"/>
                <a:gd name="T10" fmla="*/ 128 w 137"/>
                <a:gd name="T11" fmla="*/ 84 h 131"/>
                <a:gd name="T12" fmla="*/ 128 w 137"/>
                <a:gd name="T13" fmla="*/ 85 h 131"/>
                <a:gd name="T14" fmla="*/ 68 w 137"/>
                <a:gd name="T15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31">
                  <a:moveTo>
                    <a:pt x="68" y="131"/>
                  </a:moveTo>
                  <a:cubicBezTo>
                    <a:pt x="63" y="131"/>
                    <a:pt x="58" y="130"/>
                    <a:pt x="52" y="129"/>
                  </a:cubicBezTo>
                  <a:cubicBezTo>
                    <a:pt x="20" y="120"/>
                    <a:pt x="0" y="86"/>
                    <a:pt x="9" y="54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8" y="19"/>
                    <a:pt x="52" y="0"/>
                    <a:pt x="85" y="9"/>
                  </a:cubicBezTo>
                  <a:cubicBezTo>
                    <a:pt x="118" y="18"/>
                    <a:pt x="137" y="51"/>
                    <a:pt x="128" y="84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0" y="113"/>
                    <a:pt x="96" y="131"/>
                    <a:pt x="68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454">
              <a:extLst>
                <a:ext uri="{FF2B5EF4-FFF2-40B4-BE49-F238E27FC236}">
                  <a16:creationId xmlns:a16="http://schemas.microsoft.com/office/drawing/2014/main" id="{EA1D667F-C098-4EA8-9573-5AE14826A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2104"/>
              <a:ext cx="64" cy="61"/>
            </a:xfrm>
            <a:custGeom>
              <a:avLst/>
              <a:gdLst>
                <a:gd name="T0" fmla="*/ 115 w 230"/>
                <a:gd name="T1" fmla="*/ 220 h 220"/>
                <a:gd name="T2" fmla="*/ 17 w 230"/>
                <a:gd name="T3" fmla="*/ 147 h 220"/>
                <a:gd name="T4" fmla="*/ 16 w 230"/>
                <a:gd name="T5" fmla="*/ 145 h 220"/>
                <a:gd name="T6" fmla="*/ 85 w 230"/>
                <a:gd name="T7" fmla="*/ 17 h 220"/>
                <a:gd name="T8" fmla="*/ 213 w 230"/>
                <a:gd name="T9" fmla="*/ 86 h 220"/>
                <a:gd name="T10" fmla="*/ 214 w 230"/>
                <a:gd name="T11" fmla="*/ 88 h 220"/>
                <a:gd name="T12" fmla="*/ 145 w 230"/>
                <a:gd name="T13" fmla="*/ 216 h 220"/>
                <a:gd name="T14" fmla="*/ 115 w 230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20">
                  <a:moveTo>
                    <a:pt x="115" y="220"/>
                  </a:moveTo>
                  <a:cubicBezTo>
                    <a:pt x="71" y="220"/>
                    <a:pt x="30" y="192"/>
                    <a:pt x="17" y="147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0" y="91"/>
                    <a:pt x="31" y="33"/>
                    <a:pt x="85" y="17"/>
                  </a:cubicBezTo>
                  <a:cubicBezTo>
                    <a:pt x="140" y="0"/>
                    <a:pt x="197" y="31"/>
                    <a:pt x="213" y="86"/>
                  </a:cubicBezTo>
                  <a:cubicBezTo>
                    <a:pt x="214" y="88"/>
                    <a:pt x="214" y="88"/>
                    <a:pt x="214" y="88"/>
                  </a:cubicBezTo>
                  <a:cubicBezTo>
                    <a:pt x="230" y="142"/>
                    <a:pt x="200" y="200"/>
                    <a:pt x="145" y="216"/>
                  </a:cubicBezTo>
                  <a:cubicBezTo>
                    <a:pt x="135" y="219"/>
                    <a:pt x="125" y="220"/>
                    <a:pt x="115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455">
              <a:extLst>
                <a:ext uri="{FF2B5EF4-FFF2-40B4-BE49-F238E27FC236}">
                  <a16:creationId xmlns:a16="http://schemas.microsoft.com/office/drawing/2014/main" id="{2CFF03A2-96DB-4B60-BB64-86A91642A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095"/>
              <a:ext cx="51" cy="49"/>
            </a:xfrm>
            <a:custGeom>
              <a:avLst/>
              <a:gdLst>
                <a:gd name="T0" fmla="*/ 93 w 187"/>
                <a:gd name="T1" fmla="*/ 178 h 178"/>
                <a:gd name="T2" fmla="*/ 72 w 187"/>
                <a:gd name="T3" fmla="*/ 175 h 178"/>
                <a:gd name="T4" fmla="*/ 12 w 187"/>
                <a:gd name="T5" fmla="*/ 73 h 178"/>
                <a:gd name="T6" fmla="*/ 13 w 187"/>
                <a:gd name="T7" fmla="*/ 71 h 178"/>
                <a:gd name="T8" fmla="*/ 116 w 187"/>
                <a:gd name="T9" fmla="*/ 12 h 178"/>
                <a:gd name="T10" fmla="*/ 175 w 187"/>
                <a:gd name="T11" fmla="*/ 114 h 178"/>
                <a:gd name="T12" fmla="*/ 174 w 187"/>
                <a:gd name="T13" fmla="*/ 116 h 178"/>
                <a:gd name="T14" fmla="*/ 93 w 187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8">
                  <a:moveTo>
                    <a:pt x="93" y="178"/>
                  </a:moveTo>
                  <a:cubicBezTo>
                    <a:pt x="86" y="178"/>
                    <a:pt x="79" y="177"/>
                    <a:pt x="72" y="175"/>
                  </a:cubicBezTo>
                  <a:cubicBezTo>
                    <a:pt x="27" y="164"/>
                    <a:pt x="0" y="118"/>
                    <a:pt x="12" y="73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25" y="26"/>
                    <a:pt x="71" y="0"/>
                    <a:pt x="116" y="12"/>
                  </a:cubicBezTo>
                  <a:cubicBezTo>
                    <a:pt x="160" y="24"/>
                    <a:pt x="187" y="70"/>
                    <a:pt x="175" y="114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64" y="154"/>
                    <a:pt x="130" y="178"/>
                    <a:pt x="93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456">
              <a:extLst>
                <a:ext uri="{FF2B5EF4-FFF2-40B4-BE49-F238E27FC236}">
                  <a16:creationId xmlns:a16="http://schemas.microsoft.com/office/drawing/2014/main" id="{3C28BDEF-7E68-4BCC-9677-F64F25388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1937"/>
              <a:ext cx="58" cy="55"/>
            </a:xfrm>
            <a:custGeom>
              <a:avLst/>
              <a:gdLst>
                <a:gd name="T0" fmla="*/ 104 w 207"/>
                <a:gd name="T1" fmla="*/ 198 h 198"/>
                <a:gd name="T2" fmla="*/ 15 w 207"/>
                <a:gd name="T3" fmla="*/ 132 h 198"/>
                <a:gd name="T4" fmla="*/ 15 w 207"/>
                <a:gd name="T5" fmla="*/ 130 h 198"/>
                <a:gd name="T6" fmla="*/ 76 w 207"/>
                <a:gd name="T7" fmla="*/ 15 h 198"/>
                <a:gd name="T8" fmla="*/ 192 w 207"/>
                <a:gd name="T9" fmla="*/ 77 h 198"/>
                <a:gd name="T10" fmla="*/ 192 w 207"/>
                <a:gd name="T11" fmla="*/ 79 h 198"/>
                <a:gd name="T12" fmla="*/ 130 w 207"/>
                <a:gd name="T13" fmla="*/ 194 h 198"/>
                <a:gd name="T14" fmla="*/ 104 w 207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98">
                  <a:moveTo>
                    <a:pt x="104" y="198"/>
                  </a:moveTo>
                  <a:cubicBezTo>
                    <a:pt x="64" y="198"/>
                    <a:pt x="27" y="172"/>
                    <a:pt x="15" y="132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0" y="81"/>
                    <a:pt x="28" y="30"/>
                    <a:pt x="76" y="15"/>
                  </a:cubicBezTo>
                  <a:cubicBezTo>
                    <a:pt x="125" y="0"/>
                    <a:pt x="177" y="28"/>
                    <a:pt x="192" y="77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207" y="128"/>
                    <a:pt x="179" y="180"/>
                    <a:pt x="130" y="194"/>
                  </a:cubicBezTo>
                  <a:cubicBezTo>
                    <a:pt x="122" y="197"/>
                    <a:pt x="113" y="198"/>
                    <a:pt x="104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457">
              <a:extLst>
                <a:ext uri="{FF2B5EF4-FFF2-40B4-BE49-F238E27FC236}">
                  <a16:creationId xmlns:a16="http://schemas.microsoft.com/office/drawing/2014/main" id="{D9A6E473-EC31-4CBE-9400-F2BBBE2CD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912"/>
              <a:ext cx="75" cy="72"/>
            </a:xfrm>
            <a:custGeom>
              <a:avLst/>
              <a:gdLst>
                <a:gd name="T0" fmla="*/ 135 w 271"/>
                <a:gd name="T1" fmla="*/ 260 h 260"/>
                <a:gd name="T2" fmla="*/ 104 w 271"/>
                <a:gd name="T3" fmla="*/ 256 h 260"/>
                <a:gd name="T4" fmla="*/ 18 w 271"/>
                <a:gd name="T5" fmla="*/ 106 h 260"/>
                <a:gd name="T6" fmla="*/ 18 w 271"/>
                <a:gd name="T7" fmla="*/ 104 h 260"/>
                <a:gd name="T8" fmla="*/ 168 w 271"/>
                <a:gd name="T9" fmla="*/ 17 h 260"/>
                <a:gd name="T10" fmla="*/ 254 w 271"/>
                <a:gd name="T11" fmla="*/ 167 h 260"/>
                <a:gd name="T12" fmla="*/ 253 w 271"/>
                <a:gd name="T13" fmla="*/ 170 h 260"/>
                <a:gd name="T14" fmla="*/ 135 w 271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0">
                  <a:moveTo>
                    <a:pt x="135" y="260"/>
                  </a:moveTo>
                  <a:cubicBezTo>
                    <a:pt x="125" y="260"/>
                    <a:pt x="114" y="258"/>
                    <a:pt x="104" y="256"/>
                  </a:cubicBezTo>
                  <a:cubicBezTo>
                    <a:pt x="39" y="238"/>
                    <a:pt x="0" y="171"/>
                    <a:pt x="18" y="106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36" y="39"/>
                    <a:pt x="103" y="0"/>
                    <a:pt x="168" y="17"/>
                  </a:cubicBezTo>
                  <a:cubicBezTo>
                    <a:pt x="233" y="35"/>
                    <a:pt x="271" y="102"/>
                    <a:pt x="254" y="167"/>
                  </a:cubicBezTo>
                  <a:cubicBezTo>
                    <a:pt x="253" y="170"/>
                    <a:pt x="253" y="170"/>
                    <a:pt x="253" y="170"/>
                  </a:cubicBezTo>
                  <a:cubicBezTo>
                    <a:pt x="238" y="224"/>
                    <a:pt x="189" y="260"/>
                    <a:pt x="135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458">
              <a:extLst>
                <a:ext uri="{FF2B5EF4-FFF2-40B4-BE49-F238E27FC236}">
                  <a16:creationId xmlns:a16="http://schemas.microsoft.com/office/drawing/2014/main" id="{3F5DAD94-BCE4-4E34-98F2-05472A3DE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1767"/>
              <a:ext cx="46" cy="45"/>
            </a:xfrm>
            <a:custGeom>
              <a:avLst/>
              <a:gdLst>
                <a:gd name="T0" fmla="*/ 83 w 166"/>
                <a:gd name="T1" fmla="*/ 165 h 165"/>
                <a:gd name="T2" fmla="*/ 77 w 166"/>
                <a:gd name="T3" fmla="*/ 164 h 165"/>
                <a:gd name="T4" fmla="*/ 4 w 166"/>
                <a:gd name="T5" fmla="*/ 79 h 165"/>
                <a:gd name="T6" fmla="*/ 4 w 166"/>
                <a:gd name="T7" fmla="*/ 77 h 165"/>
                <a:gd name="T8" fmla="*/ 90 w 166"/>
                <a:gd name="T9" fmla="*/ 4 h 165"/>
                <a:gd name="T10" fmla="*/ 163 w 166"/>
                <a:gd name="T11" fmla="*/ 89 h 165"/>
                <a:gd name="T12" fmla="*/ 163 w 166"/>
                <a:gd name="T13" fmla="*/ 91 h 165"/>
                <a:gd name="T14" fmla="*/ 83 w 166"/>
                <a:gd name="T15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5">
                  <a:moveTo>
                    <a:pt x="83" y="165"/>
                  </a:moveTo>
                  <a:cubicBezTo>
                    <a:pt x="81" y="165"/>
                    <a:pt x="79" y="165"/>
                    <a:pt x="77" y="164"/>
                  </a:cubicBezTo>
                  <a:cubicBezTo>
                    <a:pt x="33" y="161"/>
                    <a:pt x="0" y="123"/>
                    <a:pt x="4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7" y="33"/>
                    <a:pt x="46" y="0"/>
                    <a:pt x="90" y="4"/>
                  </a:cubicBezTo>
                  <a:cubicBezTo>
                    <a:pt x="133" y="7"/>
                    <a:pt x="166" y="45"/>
                    <a:pt x="163" y="89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0" y="133"/>
                    <a:pt x="125" y="165"/>
                    <a:pt x="83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459">
              <a:extLst>
                <a:ext uri="{FF2B5EF4-FFF2-40B4-BE49-F238E27FC236}">
                  <a16:creationId xmlns:a16="http://schemas.microsoft.com/office/drawing/2014/main" id="{71477186-5942-4E46-97F7-37884C397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746"/>
              <a:ext cx="58" cy="56"/>
            </a:xfrm>
            <a:custGeom>
              <a:avLst/>
              <a:gdLst>
                <a:gd name="T0" fmla="*/ 104 w 207"/>
                <a:gd name="T1" fmla="*/ 203 h 203"/>
                <a:gd name="T2" fmla="*/ 6 w 207"/>
                <a:gd name="T3" fmla="*/ 116 h 203"/>
                <a:gd name="T4" fmla="*/ 6 w 207"/>
                <a:gd name="T5" fmla="*/ 114 h 203"/>
                <a:gd name="T6" fmla="*/ 93 w 207"/>
                <a:gd name="T7" fmla="*/ 6 h 203"/>
                <a:gd name="T8" fmla="*/ 201 w 207"/>
                <a:gd name="T9" fmla="*/ 93 h 203"/>
                <a:gd name="T10" fmla="*/ 201 w 207"/>
                <a:gd name="T11" fmla="*/ 95 h 203"/>
                <a:gd name="T12" fmla="*/ 114 w 207"/>
                <a:gd name="T13" fmla="*/ 203 h 203"/>
                <a:gd name="T14" fmla="*/ 104 w 207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203">
                  <a:moveTo>
                    <a:pt x="104" y="203"/>
                  </a:moveTo>
                  <a:cubicBezTo>
                    <a:pt x="54" y="203"/>
                    <a:pt x="12" y="166"/>
                    <a:pt x="6" y="116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0" y="60"/>
                    <a:pt x="39" y="12"/>
                    <a:pt x="93" y="6"/>
                  </a:cubicBezTo>
                  <a:cubicBezTo>
                    <a:pt x="147" y="0"/>
                    <a:pt x="195" y="39"/>
                    <a:pt x="201" y="93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7" y="149"/>
                    <a:pt x="168" y="197"/>
                    <a:pt x="114" y="203"/>
                  </a:cubicBezTo>
                  <a:cubicBezTo>
                    <a:pt x="111" y="203"/>
                    <a:pt x="107" y="203"/>
                    <a:pt x="104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460">
              <a:extLst>
                <a:ext uri="{FF2B5EF4-FFF2-40B4-BE49-F238E27FC236}">
                  <a16:creationId xmlns:a16="http://schemas.microsoft.com/office/drawing/2014/main" id="{80957513-1D45-4336-9FE0-6C3D27F29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1594"/>
              <a:ext cx="39" cy="38"/>
            </a:xfrm>
            <a:custGeom>
              <a:avLst/>
              <a:gdLst>
                <a:gd name="T0" fmla="*/ 70 w 139"/>
                <a:gd name="T1" fmla="*/ 137 h 137"/>
                <a:gd name="T2" fmla="*/ 65 w 139"/>
                <a:gd name="T3" fmla="*/ 137 h 137"/>
                <a:gd name="T4" fmla="*/ 3 w 139"/>
                <a:gd name="T5" fmla="*/ 66 h 137"/>
                <a:gd name="T6" fmla="*/ 3 w 139"/>
                <a:gd name="T7" fmla="*/ 64 h 137"/>
                <a:gd name="T8" fmla="*/ 75 w 139"/>
                <a:gd name="T9" fmla="*/ 2 h 137"/>
                <a:gd name="T10" fmla="*/ 136 w 139"/>
                <a:gd name="T11" fmla="*/ 74 h 137"/>
                <a:gd name="T12" fmla="*/ 136 w 139"/>
                <a:gd name="T13" fmla="*/ 76 h 137"/>
                <a:gd name="T14" fmla="*/ 70 w 139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37">
                  <a:moveTo>
                    <a:pt x="70" y="137"/>
                  </a:moveTo>
                  <a:cubicBezTo>
                    <a:pt x="68" y="137"/>
                    <a:pt x="66" y="137"/>
                    <a:pt x="65" y="137"/>
                  </a:cubicBezTo>
                  <a:cubicBezTo>
                    <a:pt x="28" y="134"/>
                    <a:pt x="0" y="102"/>
                    <a:pt x="3" y="66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6" y="27"/>
                    <a:pt x="38" y="0"/>
                    <a:pt x="75" y="2"/>
                  </a:cubicBezTo>
                  <a:cubicBezTo>
                    <a:pt x="112" y="5"/>
                    <a:pt x="139" y="37"/>
                    <a:pt x="136" y="74"/>
                  </a:cubicBezTo>
                  <a:cubicBezTo>
                    <a:pt x="136" y="76"/>
                    <a:pt x="136" y="76"/>
                    <a:pt x="136" y="76"/>
                  </a:cubicBezTo>
                  <a:cubicBezTo>
                    <a:pt x="134" y="111"/>
                    <a:pt x="104" y="137"/>
                    <a:pt x="70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461">
              <a:extLst>
                <a:ext uri="{FF2B5EF4-FFF2-40B4-BE49-F238E27FC236}">
                  <a16:creationId xmlns:a16="http://schemas.microsoft.com/office/drawing/2014/main" id="{06A557E6-5498-4346-AE49-A5B414832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1574"/>
              <a:ext cx="48" cy="47"/>
            </a:xfrm>
            <a:custGeom>
              <a:avLst/>
              <a:gdLst>
                <a:gd name="T0" fmla="*/ 87 w 174"/>
                <a:gd name="T1" fmla="*/ 172 h 172"/>
                <a:gd name="T2" fmla="*/ 5 w 174"/>
                <a:gd name="T3" fmla="*/ 98 h 172"/>
                <a:gd name="T4" fmla="*/ 4 w 174"/>
                <a:gd name="T5" fmla="*/ 96 h 172"/>
                <a:gd name="T6" fmla="*/ 78 w 174"/>
                <a:gd name="T7" fmla="*/ 5 h 172"/>
                <a:gd name="T8" fmla="*/ 169 w 174"/>
                <a:gd name="T9" fmla="*/ 78 h 172"/>
                <a:gd name="T10" fmla="*/ 169 w 174"/>
                <a:gd name="T11" fmla="*/ 80 h 172"/>
                <a:gd name="T12" fmla="*/ 96 w 174"/>
                <a:gd name="T13" fmla="*/ 171 h 172"/>
                <a:gd name="T14" fmla="*/ 87 w 174"/>
                <a:gd name="T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72">
                  <a:moveTo>
                    <a:pt x="87" y="172"/>
                  </a:moveTo>
                  <a:cubicBezTo>
                    <a:pt x="45" y="172"/>
                    <a:pt x="9" y="140"/>
                    <a:pt x="5" y="98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0" y="51"/>
                    <a:pt x="32" y="10"/>
                    <a:pt x="78" y="5"/>
                  </a:cubicBezTo>
                  <a:cubicBezTo>
                    <a:pt x="123" y="0"/>
                    <a:pt x="164" y="33"/>
                    <a:pt x="169" y="78"/>
                  </a:cubicBezTo>
                  <a:cubicBezTo>
                    <a:pt x="169" y="80"/>
                    <a:pt x="169" y="80"/>
                    <a:pt x="169" y="80"/>
                  </a:cubicBezTo>
                  <a:cubicBezTo>
                    <a:pt x="174" y="125"/>
                    <a:pt x="141" y="166"/>
                    <a:pt x="96" y="171"/>
                  </a:cubicBezTo>
                  <a:cubicBezTo>
                    <a:pt x="93" y="172"/>
                    <a:pt x="90" y="172"/>
                    <a:pt x="87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462">
              <a:extLst>
                <a:ext uri="{FF2B5EF4-FFF2-40B4-BE49-F238E27FC236}">
                  <a16:creationId xmlns:a16="http://schemas.microsoft.com/office/drawing/2014/main" id="{6D35ECA8-403A-4CBC-8F1E-4DA0B6133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1414"/>
              <a:ext cx="58" cy="55"/>
            </a:xfrm>
            <a:custGeom>
              <a:avLst/>
              <a:gdLst>
                <a:gd name="T0" fmla="*/ 105 w 210"/>
                <a:gd name="T1" fmla="*/ 199 h 199"/>
                <a:gd name="T2" fmla="*/ 65 w 210"/>
                <a:gd name="T3" fmla="*/ 190 h 199"/>
                <a:gd name="T4" fmla="*/ 22 w 210"/>
                <a:gd name="T5" fmla="*/ 67 h 199"/>
                <a:gd name="T6" fmla="*/ 23 w 210"/>
                <a:gd name="T7" fmla="*/ 65 h 199"/>
                <a:gd name="T8" fmla="*/ 145 w 210"/>
                <a:gd name="T9" fmla="*/ 22 h 199"/>
                <a:gd name="T10" fmla="*/ 188 w 210"/>
                <a:gd name="T11" fmla="*/ 145 h 199"/>
                <a:gd name="T12" fmla="*/ 187 w 210"/>
                <a:gd name="T13" fmla="*/ 146 h 199"/>
                <a:gd name="T14" fmla="*/ 105 w 210"/>
                <a:gd name="T15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9">
                  <a:moveTo>
                    <a:pt x="105" y="199"/>
                  </a:moveTo>
                  <a:cubicBezTo>
                    <a:pt x="91" y="199"/>
                    <a:pt x="78" y="196"/>
                    <a:pt x="65" y="190"/>
                  </a:cubicBezTo>
                  <a:cubicBezTo>
                    <a:pt x="19" y="168"/>
                    <a:pt x="0" y="113"/>
                    <a:pt x="22" y="67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45" y="20"/>
                    <a:pt x="99" y="0"/>
                    <a:pt x="145" y="22"/>
                  </a:cubicBezTo>
                  <a:cubicBezTo>
                    <a:pt x="191" y="44"/>
                    <a:pt x="210" y="99"/>
                    <a:pt x="188" y="145"/>
                  </a:cubicBezTo>
                  <a:cubicBezTo>
                    <a:pt x="187" y="146"/>
                    <a:pt x="187" y="146"/>
                    <a:pt x="187" y="146"/>
                  </a:cubicBezTo>
                  <a:cubicBezTo>
                    <a:pt x="172" y="179"/>
                    <a:pt x="139" y="199"/>
                    <a:pt x="105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463">
              <a:extLst>
                <a:ext uri="{FF2B5EF4-FFF2-40B4-BE49-F238E27FC236}">
                  <a16:creationId xmlns:a16="http://schemas.microsoft.com/office/drawing/2014/main" id="{B1E14FDF-1831-4C59-AA68-0F8FA0198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390"/>
              <a:ext cx="75" cy="71"/>
            </a:xfrm>
            <a:custGeom>
              <a:avLst/>
              <a:gdLst>
                <a:gd name="T0" fmla="*/ 136 w 272"/>
                <a:gd name="T1" fmla="*/ 257 h 257"/>
                <a:gd name="T2" fmla="*/ 31 w 272"/>
                <a:gd name="T3" fmla="*/ 192 h 257"/>
                <a:gd name="T4" fmla="*/ 30 w 272"/>
                <a:gd name="T5" fmla="*/ 190 h 257"/>
                <a:gd name="T6" fmla="*/ 81 w 272"/>
                <a:gd name="T7" fmla="*/ 30 h 257"/>
                <a:gd name="T8" fmla="*/ 240 w 272"/>
                <a:gd name="T9" fmla="*/ 81 h 257"/>
                <a:gd name="T10" fmla="*/ 242 w 272"/>
                <a:gd name="T11" fmla="*/ 83 h 257"/>
                <a:gd name="T12" fmla="*/ 191 w 272"/>
                <a:gd name="T13" fmla="*/ 243 h 257"/>
                <a:gd name="T14" fmla="*/ 136 w 272"/>
                <a:gd name="T15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2" h="257">
                  <a:moveTo>
                    <a:pt x="136" y="257"/>
                  </a:moveTo>
                  <a:cubicBezTo>
                    <a:pt x="93" y="257"/>
                    <a:pt x="52" y="233"/>
                    <a:pt x="31" y="192"/>
                  </a:cubicBezTo>
                  <a:cubicBezTo>
                    <a:pt x="30" y="190"/>
                    <a:pt x="30" y="190"/>
                    <a:pt x="30" y="190"/>
                  </a:cubicBezTo>
                  <a:cubicBezTo>
                    <a:pt x="0" y="132"/>
                    <a:pt x="22" y="60"/>
                    <a:pt x="81" y="30"/>
                  </a:cubicBezTo>
                  <a:cubicBezTo>
                    <a:pt x="139" y="0"/>
                    <a:pt x="210" y="23"/>
                    <a:pt x="240" y="81"/>
                  </a:cubicBezTo>
                  <a:cubicBezTo>
                    <a:pt x="242" y="83"/>
                    <a:pt x="242" y="83"/>
                    <a:pt x="242" y="83"/>
                  </a:cubicBezTo>
                  <a:cubicBezTo>
                    <a:pt x="272" y="142"/>
                    <a:pt x="249" y="213"/>
                    <a:pt x="191" y="243"/>
                  </a:cubicBezTo>
                  <a:cubicBezTo>
                    <a:pt x="173" y="252"/>
                    <a:pt x="155" y="257"/>
                    <a:pt x="136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464">
              <a:extLst>
                <a:ext uri="{FF2B5EF4-FFF2-40B4-BE49-F238E27FC236}">
                  <a16:creationId xmlns:a16="http://schemas.microsoft.com/office/drawing/2014/main" id="{672C0519-CE16-4208-B686-CD81778B3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1259"/>
              <a:ext cx="49" cy="46"/>
            </a:xfrm>
            <a:custGeom>
              <a:avLst/>
              <a:gdLst>
                <a:gd name="T0" fmla="*/ 88 w 177"/>
                <a:gd name="T1" fmla="*/ 167 h 167"/>
                <a:gd name="T2" fmla="*/ 54 w 177"/>
                <a:gd name="T3" fmla="*/ 159 h 167"/>
                <a:gd name="T4" fmla="*/ 18 w 177"/>
                <a:gd name="T5" fmla="*/ 56 h 167"/>
                <a:gd name="T6" fmla="*/ 19 w 177"/>
                <a:gd name="T7" fmla="*/ 55 h 167"/>
                <a:gd name="T8" fmla="*/ 122 w 177"/>
                <a:gd name="T9" fmla="*/ 18 h 167"/>
                <a:gd name="T10" fmla="*/ 158 w 177"/>
                <a:gd name="T11" fmla="*/ 121 h 167"/>
                <a:gd name="T12" fmla="*/ 157 w 177"/>
                <a:gd name="T13" fmla="*/ 123 h 167"/>
                <a:gd name="T14" fmla="*/ 88 w 177"/>
                <a:gd name="T1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7" h="167">
                  <a:moveTo>
                    <a:pt x="88" y="167"/>
                  </a:moveTo>
                  <a:cubicBezTo>
                    <a:pt x="76" y="167"/>
                    <a:pt x="65" y="165"/>
                    <a:pt x="54" y="159"/>
                  </a:cubicBezTo>
                  <a:cubicBezTo>
                    <a:pt x="16" y="141"/>
                    <a:pt x="0" y="95"/>
                    <a:pt x="18" y="5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37" y="16"/>
                    <a:pt x="83" y="0"/>
                    <a:pt x="122" y="18"/>
                  </a:cubicBezTo>
                  <a:cubicBezTo>
                    <a:pt x="160" y="37"/>
                    <a:pt x="177" y="83"/>
                    <a:pt x="158" y="121"/>
                  </a:cubicBezTo>
                  <a:cubicBezTo>
                    <a:pt x="157" y="123"/>
                    <a:pt x="157" y="123"/>
                    <a:pt x="157" y="123"/>
                  </a:cubicBezTo>
                  <a:cubicBezTo>
                    <a:pt x="144" y="151"/>
                    <a:pt x="116" y="167"/>
                    <a:pt x="88" y="1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465">
              <a:extLst>
                <a:ext uri="{FF2B5EF4-FFF2-40B4-BE49-F238E27FC236}">
                  <a16:creationId xmlns:a16="http://schemas.microsoft.com/office/drawing/2014/main" id="{885031E6-80AC-4D27-994E-6F3DF7EFA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250"/>
              <a:ext cx="40" cy="38"/>
            </a:xfrm>
            <a:custGeom>
              <a:avLst/>
              <a:gdLst>
                <a:gd name="T0" fmla="*/ 73 w 145"/>
                <a:gd name="T1" fmla="*/ 137 h 137"/>
                <a:gd name="T2" fmla="*/ 16 w 145"/>
                <a:gd name="T3" fmla="*/ 103 h 137"/>
                <a:gd name="T4" fmla="*/ 16 w 145"/>
                <a:gd name="T5" fmla="*/ 102 h 137"/>
                <a:gd name="T6" fmla="*/ 43 w 145"/>
                <a:gd name="T7" fmla="*/ 16 h 137"/>
                <a:gd name="T8" fmla="*/ 128 w 145"/>
                <a:gd name="T9" fmla="*/ 44 h 137"/>
                <a:gd name="T10" fmla="*/ 129 w 145"/>
                <a:gd name="T11" fmla="*/ 45 h 137"/>
                <a:gd name="T12" fmla="*/ 102 w 145"/>
                <a:gd name="T13" fmla="*/ 130 h 137"/>
                <a:gd name="T14" fmla="*/ 73 w 145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7">
                  <a:moveTo>
                    <a:pt x="73" y="137"/>
                  </a:moveTo>
                  <a:cubicBezTo>
                    <a:pt x="50" y="137"/>
                    <a:pt x="28" y="125"/>
                    <a:pt x="16" y="103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0" y="71"/>
                    <a:pt x="12" y="32"/>
                    <a:pt x="43" y="16"/>
                  </a:cubicBezTo>
                  <a:cubicBezTo>
                    <a:pt x="74" y="0"/>
                    <a:pt x="112" y="13"/>
                    <a:pt x="128" y="44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45" y="76"/>
                    <a:pt x="133" y="114"/>
                    <a:pt x="102" y="130"/>
                  </a:cubicBezTo>
                  <a:cubicBezTo>
                    <a:pt x="92" y="135"/>
                    <a:pt x="82" y="137"/>
                    <a:pt x="73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466">
              <a:extLst>
                <a:ext uri="{FF2B5EF4-FFF2-40B4-BE49-F238E27FC236}">
                  <a16:creationId xmlns:a16="http://schemas.microsoft.com/office/drawing/2014/main" id="{CBBE9FBA-1030-4A53-AC8F-6E06BB92F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1090"/>
              <a:ext cx="67" cy="63"/>
            </a:xfrm>
            <a:custGeom>
              <a:avLst/>
              <a:gdLst>
                <a:gd name="T0" fmla="*/ 121 w 242"/>
                <a:gd name="T1" fmla="*/ 228 h 228"/>
                <a:gd name="T2" fmla="*/ 75 w 242"/>
                <a:gd name="T3" fmla="*/ 218 h 228"/>
                <a:gd name="T4" fmla="*/ 25 w 242"/>
                <a:gd name="T5" fmla="*/ 77 h 228"/>
                <a:gd name="T6" fmla="*/ 26 w 242"/>
                <a:gd name="T7" fmla="*/ 75 h 228"/>
                <a:gd name="T8" fmla="*/ 167 w 242"/>
                <a:gd name="T9" fmla="*/ 25 h 228"/>
                <a:gd name="T10" fmla="*/ 217 w 242"/>
                <a:gd name="T11" fmla="*/ 166 h 228"/>
                <a:gd name="T12" fmla="*/ 216 w 242"/>
                <a:gd name="T13" fmla="*/ 168 h 228"/>
                <a:gd name="T14" fmla="*/ 121 w 242"/>
                <a:gd name="T15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2" h="228">
                  <a:moveTo>
                    <a:pt x="121" y="228"/>
                  </a:moveTo>
                  <a:cubicBezTo>
                    <a:pt x="105" y="228"/>
                    <a:pt x="90" y="225"/>
                    <a:pt x="75" y="218"/>
                  </a:cubicBezTo>
                  <a:cubicBezTo>
                    <a:pt x="22" y="193"/>
                    <a:pt x="0" y="130"/>
                    <a:pt x="25" y="77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52" y="22"/>
                    <a:pt x="115" y="0"/>
                    <a:pt x="167" y="25"/>
                  </a:cubicBezTo>
                  <a:cubicBezTo>
                    <a:pt x="220" y="51"/>
                    <a:pt x="242" y="114"/>
                    <a:pt x="217" y="166"/>
                  </a:cubicBezTo>
                  <a:cubicBezTo>
                    <a:pt x="216" y="168"/>
                    <a:pt x="216" y="168"/>
                    <a:pt x="216" y="168"/>
                  </a:cubicBezTo>
                  <a:cubicBezTo>
                    <a:pt x="198" y="206"/>
                    <a:pt x="160" y="228"/>
                    <a:pt x="121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467">
              <a:extLst>
                <a:ext uri="{FF2B5EF4-FFF2-40B4-BE49-F238E27FC236}">
                  <a16:creationId xmlns:a16="http://schemas.microsoft.com/office/drawing/2014/main" id="{48F6BDFF-25A5-43BB-91EC-4E5D5E64E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082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5 w 218"/>
                <a:gd name="T3" fmla="*/ 155 h 206"/>
                <a:gd name="T4" fmla="*/ 24 w 218"/>
                <a:gd name="T5" fmla="*/ 153 h 206"/>
                <a:gd name="T6" fmla="*/ 65 w 218"/>
                <a:gd name="T7" fmla="*/ 24 h 206"/>
                <a:gd name="T8" fmla="*/ 193 w 218"/>
                <a:gd name="T9" fmla="*/ 65 h 206"/>
                <a:gd name="T10" fmla="*/ 194 w 218"/>
                <a:gd name="T11" fmla="*/ 67 h 206"/>
                <a:gd name="T12" fmla="*/ 153 w 218"/>
                <a:gd name="T13" fmla="*/ 195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5" y="206"/>
                    <a:pt x="42" y="187"/>
                    <a:pt x="25" y="155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0" y="106"/>
                    <a:pt x="18" y="48"/>
                    <a:pt x="65" y="24"/>
                  </a:cubicBezTo>
                  <a:cubicBezTo>
                    <a:pt x="111" y="0"/>
                    <a:pt x="169" y="19"/>
                    <a:pt x="193" y="65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218" y="114"/>
                    <a:pt x="200" y="171"/>
                    <a:pt x="153" y="195"/>
                  </a:cubicBezTo>
                  <a:cubicBezTo>
                    <a:pt x="139" y="203"/>
                    <a:pt x="124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468">
              <a:extLst>
                <a:ext uri="{FF2B5EF4-FFF2-40B4-BE49-F238E27FC236}">
                  <a16:creationId xmlns:a16="http://schemas.microsoft.com/office/drawing/2014/main" id="{CBD15E5C-B82C-4156-91F8-830CEBDA7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976"/>
              <a:ext cx="44" cy="42"/>
            </a:xfrm>
            <a:custGeom>
              <a:avLst/>
              <a:gdLst>
                <a:gd name="T0" fmla="*/ 79 w 160"/>
                <a:gd name="T1" fmla="*/ 152 h 152"/>
                <a:gd name="T2" fmla="*/ 27 w 160"/>
                <a:gd name="T3" fmla="*/ 129 h 152"/>
                <a:gd name="T4" fmla="*/ 30 w 160"/>
                <a:gd name="T5" fmla="*/ 28 h 152"/>
                <a:gd name="T6" fmla="*/ 32 w 160"/>
                <a:gd name="T7" fmla="*/ 27 h 152"/>
                <a:gd name="T8" fmla="*/ 133 w 160"/>
                <a:gd name="T9" fmla="*/ 30 h 152"/>
                <a:gd name="T10" fmla="*/ 130 w 160"/>
                <a:gd name="T11" fmla="*/ 131 h 152"/>
                <a:gd name="T12" fmla="*/ 129 w 160"/>
                <a:gd name="T13" fmla="*/ 132 h 152"/>
                <a:gd name="T14" fmla="*/ 79 w 160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52">
                  <a:moveTo>
                    <a:pt x="79" y="152"/>
                  </a:moveTo>
                  <a:cubicBezTo>
                    <a:pt x="60" y="152"/>
                    <a:pt x="41" y="144"/>
                    <a:pt x="27" y="129"/>
                  </a:cubicBezTo>
                  <a:cubicBezTo>
                    <a:pt x="0" y="100"/>
                    <a:pt x="1" y="55"/>
                    <a:pt x="30" y="28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60" y="0"/>
                    <a:pt x="106" y="1"/>
                    <a:pt x="133" y="30"/>
                  </a:cubicBezTo>
                  <a:cubicBezTo>
                    <a:pt x="160" y="59"/>
                    <a:pt x="159" y="104"/>
                    <a:pt x="130" y="131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15" y="145"/>
                    <a:pt x="97" y="152"/>
                    <a:pt x="79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469">
              <a:extLst>
                <a:ext uri="{FF2B5EF4-FFF2-40B4-BE49-F238E27FC236}">
                  <a16:creationId xmlns:a16="http://schemas.microsoft.com/office/drawing/2014/main" id="{8A921451-9EDC-4C9E-BDDD-9A635592C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954"/>
              <a:ext cx="64" cy="60"/>
            </a:xfrm>
            <a:custGeom>
              <a:avLst/>
              <a:gdLst>
                <a:gd name="T0" fmla="*/ 116 w 231"/>
                <a:gd name="T1" fmla="*/ 219 h 219"/>
                <a:gd name="T2" fmla="*/ 49 w 231"/>
                <a:gd name="T3" fmla="*/ 193 h 219"/>
                <a:gd name="T4" fmla="*/ 47 w 231"/>
                <a:gd name="T5" fmla="*/ 191 h 219"/>
                <a:gd name="T6" fmla="*/ 38 w 231"/>
                <a:gd name="T7" fmla="*/ 46 h 219"/>
                <a:gd name="T8" fmla="*/ 183 w 231"/>
                <a:gd name="T9" fmla="*/ 37 h 219"/>
                <a:gd name="T10" fmla="*/ 184 w 231"/>
                <a:gd name="T11" fmla="*/ 39 h 219"/>
                <a:gd name="T12" fmla="*/ 193 w 231"/>
                <a:gd name="T13" fmla="*/ 184 h 219"/>
                <a:gd name="T14" fmla="*/ 116 w 231"/>
                <a:gd name="T15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9">
                  <a:moveTo>
                    <a:pt x="116" y="219"/>
                  </a:moveTo>
                  <a:cubicBezTo>
                    <a:pt x="92" y="219"/>
                    <a:pt x="68" y="210"/>
                    <a:pt x="49" y="193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" y="154"/>
                    <a:pt x="0" y="89"/>
                    <a:pt x="38" y="46"/>
                  </a:cubicBezTo>
                  <a:cubicBezTo>
                    <a:pt x="75" y="4"/>
                    <a:pt x="140" y="0"/>
                    <a:pt x="183" y="37"/>
                  </a:cubicBezTo>
                  <a:cubicBezTo>
                    <a:pt x="184" y="39"/>
                    <a:pt x="184" y="39"/>
                    <a:pt x="184" y="39"/>
                  </a:cubicBezTo>
                  <a:cubicBezTo>
                    <a:pt x="227" y="76"/>
                    <a:pt x="231" y="141"/>
                    <a:pt x="193" y="184"/>
                  </a:cubicBezTo>
                  <a:cubicBezTo>
                    <a:pt x="173" y="207"/>
                    <a:pt x="145" y="219"/>
                    <a:pt x="116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470">
              <a:extLst>
                <a:ext uri="{FF2B5EF4-FFF2-40B4-BE49-F238E27FC236}">
                  <a16:creationId xmlns:a16="http://schemas.microsoft.com/office/drawing/2014/main" id="{51B56742-83D9-4190-B3A2-41F05AD3F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845"/>
              <a:ext cx="63" cy="60"/>
            </a:xfrm>
            <a:custGeom>
              <a:avLst/>
              <a:gdLst>
                <a:gd name="T0" fmla="*/ 114 w 230"/>
                <a:gd name="T1" fmla="*/ 218 h 218"/>
                <a:gd name="T2" fmla="*/ 39 w 230"/>
                <a:gd name="T3" fmla="*/ 186 h 218"/>
                <a:gd name="T4" fmla="*/ 44 w 230"/>
                <a:gd name="T5" fmla="*/ 40 h 218"/>
                <a:gd name="T6" fmla="*/ 45 w 230"/>
                <a:gd name="T7" fmla="*/ 39 h 218"/>
                <a:gd name="T8" fmla="*/ 191 w 230"/>
                <a:gd name="T9" fmla="*/ 43 h 218"/>
                <a:gd name="T10" fmla="*/ 187 w 230"/>
                <a:gd name="T11" fmla="*/ 189 h 218"/>
                <a:gd name="T12" fmla="*/ 185 w 230"/>
                <a:gd name="T13" fmla="*/ 190 h 218"/>
                <a:gd name="T14" fmla="*/ 114 w 230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18">
                  <a:moveTo>
                    <a:pt x="114" y="218"/>
                  </a:moveTo>
                  <a:cubicBezTo>
                    <a:pt x="87" y="218"/>
                    <a:pt x="59" y="207"/>
                    <a:pt x="39" y="186"/>
                  </a:cubicBezTo>
                  <a:cubicBezTo>
                    <a:pt x="0" y="144"/>
                    <a:pt x="2" y="79"/>
                    <a:pt x="44" y="40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87" y="0"/>
                    <a:pt x="152" y="2"/>
                    <a:pt x="191" y="43"/>
                  </a:cubicBezTo>
                  <a:cubicBezTo>
                    <a:pt x="230" y="85"/>
                    <a:pt x="228" y="150"/>
                    <a:pt x="187" y="189"/>
                  </a:cubicBezTo>
                  <a:cubicBezTo>
                    <a:pt x="185" y="190"/>
                    <a:pt x="185" y="190"/>
                    <a:pt x="185" y="190"/>
                  </a:cubicBezTo>
                  <a:cubicBezTo>
                    <a:pt x="165" y="209"/>
                    <a:pt x="140" y="218"/>
                    <a:pt x="114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471">
              <a:extLst>
                <a:ext uri="{FF2B5EF4-FFF2-40B4-BE49-F238E27FC236}">
                  <a16:creationId xmlns:a16="http://schemas.microsoft.com/office/drawing/2014/main" id="{C5DDE6E6-0A2A-4012-A7DD-130D34812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843"/>
              <a:ext cx="51" cy="48"/>
            </a:xfrm>
            <a:custGeom>
              <a:avLst/>
              <a:gdLst>
                <a:gd name="T0" fmla="*/ 93 w 185"/>
                <a:gd name="T1" fmla="*/ 176 h 176"/>
                <a:gd name="T2" fmla="*/ 38 w 185"/>
                <a:gd name="T3" fmla="*/ 155 h 176"/>
                <a:gd name="T4" fmla="*/ 37 w 185"/>
                <a:gd name="T5" fmla="*/ 154 h 176"/>
                <a:gd name="T6" fmla="*/ 30 w 185"/>
                <a:gd name="T7" fmla="*/ 37 h 176"/>
                <a:gd name="T8" fmla="*/ 146 w 185"/>
                <a:gd name="T9" fmla="*/ 30 h 176"/>
                <a:gd name="T10" fmla="*/ 148 w 185"/>
                <a:gd name="T11" fmla="*/ 31 h 176"/>
                <a:gd name="T12" fmla="*/ 155 w 185"/>
                <a:gd name="T13" fmla="*/ 148 h 176"/>
                <a:gd name="T14" fmla="*/ 93 w 185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176">
                  <a:moveTo>
                    <a:pt x="93" y="176"/>
                  </a:moveTo>
                  <a:cubicBezTo>
                    <a:pt x="74" y="176"/>
                    <a:pt x="54" y="169"/>
                    <a:pt x="38" y="155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" y="123"/>
                    <a:pt x="0" y="71"/>
                    <a:pt x="30" y="37"/>
                  </a:cubicBezTo>
                  <a:cubicBezTo>
                    <a:pt x="60" y="3"/>
                    <a:pt x="112" y="0"/>
                    <a:pt x="146" y="30"/>
                  </a:cubicBezTo>
                  <a:cubicBezTo>
                    <a:pt x="148" y="31"/>
                    <a:pt x="148" y="31"/>
                    <a:pt x="148" y="31"/>
                  </a:cubicBezTo>
                  <a:cubicBezTo>
                    <a:pt x="182" y="62"/>
                    <a:pt x="185" y="114"/>
                    <a:pt x="155" y="148"/>
                  </a:cubicBezTo>
                  <a:cubicBezTo>
                    <a:pt x="139" y="166"/>
                    <a:pt x="116" y="176"/>
                    <a:pt x="93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472">
              <a:extLst>
                <a:ext uri="{FF2B5EF4-FFF2-40B4-BE49-F238E27FC236}">
                  <a16:creationId xmlns:a16="http://schemas.microsoft.com/office/drawing/2014/main" id="{558A6E6B-787E-4FE0-823E-51E012F42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745"/>
              <a:ext cx="60" cy="55"/>
            </a:xfrm>
            <a:custGeom>
              <a:avLst/>
              <a:gdLst>
                <a:gd name="T0" fmla="*/ 107 w 216"/>
                <a:gd name="T1" fmla="*/ 202 h 202"/>
                <a:gd name="T2" fmla="*/ 20 w 216"/>
                <a:gd name="T3" fmla="*/ 144 h 202"/>
                <a:gd name="T4" fmla="*/ 72 w 216"/>
                <a:gd name="T5" fmla="*/ 21 h 202"/>
                <a:gd name="T6" fmla="*/ 74 w 216"/>
                <a:gd name="T7" fmla="*/ 20 h 202"/>
                <a:gd name="T8" fmla="*/ 197 w 216"/>
                <a:gd name="T9" fmla="*/ 72 h 202"/>
                <a:gd name="T10" fmla="*/ 145 w 216"/>
                <a:gd name="T11" fmla="*/ 195 h 202"/>
                <a:gd name="T12" fmla="*/ 143 w 216"/>
                <a:gd name="T13" fmla="*/ 196 h 202"/>
                <a:gd name="T14" fmla="*/ 107 w 216"/>
                <a:gd name="T1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202">
                  <a:moveTo>
                    <a:pt x="107" y="202"/>
                  </a:moveTo>
                  <a:cubicBezTo>
                    <a:pt x="70" y="202"/>
                    <a:pt x="35" y="180"/>
                    <a:pt x="20" y="144"/>
                  </a:cubicBezTo>
                  <a:cubicBezTo>
                    <a:pt x="0" y="95"/>
                    <a:pt x="24" y="40"/>
                    <a:pt x="72" y="21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122" y="0"/>
                    <a:pt x="177" y="24"/>
                    <a:pt x="197" y="72"/>
                  </a:cubicBezTo>
                  <a:cubicBezTo>
                    <a:pt x="216" y="120"/>
                    <a:pt x="193" y="175"/>
                    <a:pt x="145" y="195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31" y="200"/>
                    <a:pt x="119" y="202"/>
                    <a:pt x="107" y="2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473">
              <a:extLst>
                <a:ext uri="{FF2B5EF4-FFF2-40B4-BE49-F238E27FC236}">
                  <a16:creationId xmlns:a16="http://schemas.microsoft.com/office/drawing/2014/main" id="{27C4112D-2D69-4438-9DC1-B651B8705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743"/>
              <a:ext cx="42" cy="40"/>
            </a:xfrm>
            <a:custGeom>
              <a:avLst/>
              <a:gdLst>
                <a:gd name="T0" fmla="*/ 77 w 153"/>
                <a:gd name="T1" fmla="*/ 144 h 144"/>
                <a:gd name="T2" fmla="*/ 54 w 153"/>
                <a:gd name="T3" fmla="*/ 139 h 144"/>
                <a:gd name="T4" fmla="*/ 53 w 153"/>
                <a:gd name="T5" fmla="*/ 139 h 144"/>
                <a:gd name="T6" fmla="*/ 13 w 153"/>
                <a:gd name="T7" fmla="*/ 53 h 144"/>
                <a:gd name="T8" fmla="*/ 99 w 153"/>
                <a:gd name="T9" fmla="*/ 13 h 144"/>
                <a:gd name="T10" fmla="*/ 101 w 153"/>
                <a:gd name="T11" fmla="*/ 14 h 144"/>
                <a:gd name="T12" fmla="*/ 140 w 153"/>
                <a:gd name="T13" fmla="*/ 100 h 144"/>
                <a:gd name="T14" fmla="*/ 77 w 153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4">
                  <a:moveTo>
                    <a:pt x="77" y="144"/>
                  </a:moveTo>
                  <a:cubicBezTo>
                    <a:pt x="70" y="144"/>
                    <a:pt x="62" y="142"/>
                    <a:pt x="54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18" y="126"/>
                    <a:pt x="0" y="87"/>
                    <a:pt x="13" y="53"/>
                  </a:cubicBezTo>
                  <a:cubicBezTo>
                    <a:pt x="26" y="18"/>
                    <a:pt x="65" y="0"/>
                    <a:pt x="99" y="13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36" y="26"/>
                    <a:pt x="153" y="65"/>
                    <a:pt x="140" y="100"/>
                  </a:cubicBezTo>
                  <a:cubicBezTo>
                    <a:pt x="130" y="127"/>
                    <a:pt x="105" y="144"/>
                    <a:pt x="77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474">
              <a:extLst>
                <a:ext uri="{FF2B5EF4-FFF2-40B4-BE49-F238E27FC236}">
                  <a16:creationId xmlns:a16="http://schemas.microsoft.com/office/drawing/2014/main" id="{3324C510-AA1C-4BBC-8414-5184B2963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680"/>
              <a:ext cx="57" cy="53"/>
            </a:xfrm>
            <a:custGeom>
              <a:avLst/>
              <a:gdLst>
                <a:gd name="T0" fmla="*/ 102 w 206"/>
                <a:gd name="T1" fmla="*/ 192 h 192"/>
                <a:gd name="T2" fmla="*/ 19 w 206"/>
                <a:gd name="T3" fmla="*/ 136 h 192"/>
                <a:gd name="T4" fmla="*/ 69 w 206"/>
                <a:gd name="T5" fmla="*/ 19 h 192"/>
                <a:gd name="T6" fmla="*/ 71 w 206"/>
                <a:gd name="T7" fmla="*/ 18 h 192"/>
                <a:gd name="T8" fmla="*/ 188 w 206"/>
                <a:gd name="T9" fmla="*/ 68 h 192"/>
                <a:gd name="T10" fmla="*/ 138 w 206"/>
                <a:gd name="T11" fmla="*/ 185 h 192"/>
                <a:gd name="T12" fmla="*/ 136 w 206"/>
                <a:gd name="T13" fmla="*/ 186 h 192"/>
                <a:gd name="T14" fmla="*/ 102 w 206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2">
                  <a:moveTo>
                    <a:pt x="102" y="192"/>
                  </a:moveTo>
                  <a:cubicBezTo>
                    <a:pt x="67" y="192"/>
                    <a:pt x="33" y="171"/>
                    <a:pt x="19" y="136"/>
                  </a:cubicBezTo>
                  <a:cubicBezTo>
                    <a:pt x="0" y="90"/>
                    <a:pt x="23" y="38"/>
                    <a:pt x="69" y="19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117" y="0"/>
                    <a:pt x="169" y="22"/>
                    <a:pt x="188" y="68"/>
                  </a:cubicBezTo>
                  <a:cubicBezTo>
                    <a:pt x="206" y="114"/>
                    <a:pt x="184" y="166"/>
                    <a:pt x="138" y="185"/>
                  </a:cubicBezTo>
                  <a:cubicBezTo>
                    <a:pt x="136" y="186"/>
                    <a:pt x="136" y="186"/>
                    <a:pt x="136" y="186"/>
                  </a:cubicBezTo>
                  <a:cubicBezTo>
                    <a:pt x="125" y="190"/>
                    <a:pt x="114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475">
              <a:extLst>
                <a:ext uri="{FF2B5EF4-FFF2-40B4-BE49-F238E27FC236}">
                  <a16:creationId xmlns:a16="http://schemas.microsoft.com/office/drawing/2014/main" id="{4259ACBA-1A38-45EC-8296-18ABF5D17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679"/>
              <a:ext cx="48" cy="44"/>
            </a:xfrm>
            <a:custGeom>
              <a:avLst/>
              <a:gdLst>
                <a:gd name="T0" fmla="*/ 86 w 171"/>
                <a:gd name="T1" fmla="*/ 160 h 160"/>
                <a:gd name="T2" fmla="*/ 60 w 171"/>
                <a:gd name="T3" fmla="*/ 156 h 160"/>
                <a:gd name="T4" fmla="*/ 59 w 171"/>
                <a:gd name="T5" fmla="*/ 155 h 160"/>
                <a:gd name="T6" fmla="*/ 14 w 171"/>
                <a:gd name="T7" fmla="*/ 58 h 160"/>
                <a:gd name="T8" fmla="*/ 111 w 171"/>
                <a:gd name="T9" fmla="*/ 14 h 160"/>
                <a:gd name="T10" fmla="*/ 112 w 171"/>
                <a:gd name="T11" fmla="*/ 15 h 160"/>
                <a:gd name="T12" fmla="*/ 157 w 171"/>
                <a:gd name="T13" fmla="*/ 111 h 160"/>
                <a:gd name="T14" fmla="*/ 86 w 171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160">
                  <a:moveTo>
                    <a:pt x="86" y="160"/>
                  </a:moveTo>
                  <a:cubicBezTo>
                    <a:pt x="78" y="160"/>
                    <a:pt x="69" y="159"/>
                    <a:pt x="60" y="156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20" y="141"/>
                    <a:pt x="0" y="97"/>
                    <a:pt x="14" y="58"/>
                  </a:cubicBezTo>
                  <a:cubicBezTo>
                    <a:pt x="29" y="19"/>
                    <a:pt x="72" y="0"/>
                    <a:pt x="111" y="14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51" y="29"/>
                    <a:pt x="171" y="72"/>
                    <a:pt x="157" y="111"/>
                  </a:cubicBezTo>
                  <a:cubicBezTo>
                    <a:pt x="146" y="142"/>
                    <a:pt x="117" y="160"/>
                    <a:pt x="86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476">
              <a:extLst>
                <a:ext uri="{FF2B5EF4-FFF2-40B4-BE49-F238E27FC236}">
                  <a16:creationId xmlns:a16="http://schemas.microsoft.com/office/drawing/2014/main" id="{B6A13085-3E7E-414E-9620-4A2701CCF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604"/>
              <a:ext cx="74" cy="70"/>
            </a:xfrm>
            <a:custGeom>
              <a:avLst/>
              <a:gdLst>
                <a:gd name="T0" fmla="*/ 133 w 269"/>
                <a:gd name="T1" fmla="*/ 252 h 252"/>
                <a:gd name="T2" fmla="*/ 24 w 269"/>
                <a:gd name="T3" fmla="*/ 178 h 252"/>
                <a:gd name="T4" fmla="*/ 89 w 269"/>
                <a:gd name="T5" fmla="*/ 25 h 252"/>
                <a:gd name="T6" fmla="*/ 92 w 269"/>
                <a:gd name="T7" fmla="*/ 24 h 252"/>
                <a:gd name="T8" fmla="*/ 245 w 269"/>
                <a:gd name="T9" fmla="*/ 89 h 252"/>
                <a:gd name="T10" fmla="*/ 180 w 269"/>
                <a:gd name="T11" fmla="*/ 242 h 252"/>
                <a:gd name="T12" fmla="*/ 177 w 269"/>
                <a:gd name="T13" fmla="*/ 243 h 252"/>
                <a:gd name="T14" fmla="*/ 133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3" y="252"/>
                  </a:moveTo>
                  <a:cubicBezTo>
                    <a:pt x="87" y="252"/>
                    <a:pt x="43" y="224"/>
                    <a:pt x="24" y="178"/>
                  </a:cubicBezTo>
                  <a:cubicBezTo>
                    <a:pt x="0" y="118"/>
                    <a:pt x="29" y="49"/>
                    <a:pt x="89" y="25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152" y="0"/>
                    <a:pt x="220" y="29"/>
                    <a:pt x="245" y="89"/>
                  </a:cubicBezTo>
                  <a:cubicBezTo>
                    <a:pt x="269" y="149"/>
                    <a:pt x="240" y="218"/>
                    <a:pt x="180" y="242"/>
                  </a:cubicBezTo>
                  <a:cubicBezTo>
                    <a:pt x="177" y="243"/>
                    <a:pt x="177" y="243"/>
                    <a:pt x="177" y="243"/>
                  </a:cubicBezTo>
                  <a:cubicBezTo>
                    <a:pt x="163" y="249"/>
                    <a:pt x="148" y="252"/>
                    <a:pt x="133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477">
              <a:extLst>
                <a:ext uri="{FF2B5EF4-FFF2-40B4-BE49-F238E27FC236}">
                  <a16:creationId xmlns:a16="http://schemas.microsoft.com/office/drawing/2014/main" id="{0B57B632-8914-479B-A56E-4AC80E4B6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615"/>
              <a:ext cx="52" cy="49"/>
            </a:xfrm>
            <a:custGeom>
              <a:avLst/>
              <a:gdLst>
                <a:gd name="T0" fmla="*/ 95 w 188"/>
                <a:gd name="T1" fmla="*/ 176 h 176"/>
                <a:gd name="T2" fmla="*/ 67 w 188"/>
                <a:gd name="T3" fmla="*/ 171 h 176"/>
                <a:gd name="T4" fmla="*/ 65 w 188"/>
                <a:gd name="T5" fmla="*/ 170 h 176"/>
                <a:gd name="T6" fmla="*/ 16 w 188"/>
                <a:gd name="T7" fmla="*/ 64 h 176"/>
                <a:gd name="T8" fmla="*/ 122 w 188"/>
                <a:gd name="T9" fmla="*/ 16 h 176"/>
                <a:gd name="T10" fmla="*/ 124 w 188"/>
                <a:gd name="T11" fmla="*/ 16 h 176"/>
                <a:gd name="T12" fmla="*/ 173 w 188"/>
                <a:gd name="T13" fmla="*/ 122 h 176"/>
                <a:gd name="T14" fmla="*/ 95 w 188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6">
                  <a:moveTo>
                    <a:pt x="95" y="176"/>
                  </a:moveTo>
                  <a:cubicBezTo>
                    <a:pt x="86" y="176"/>
                    <a:pt x="76" y="175"/>
                    <a:pt x="67" y="171"/>
                  </a:cubicBezTo>
                  <a:cubicBezTo>
                    <a:pt x="65" y="170"/>
                    <a:pt x="65" y="170"/>
                    <a:pt x="65" y="170"/>
                  </a:cubicBezTo>
                  <a:cubicBezTo>
                    <a:pt x="22" y="155"/>
                    <a:pt x="0" y="107"/>
                    <a:pt x="16" y="64"/>
                  </a:cubicBezTo>
                  <a:cubicBezTo>
                    <a:pt x="32" y="22"/>
                    <a:pt x="79" y="0"/>
                    <a:pt x="122" y="16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67" y="32"/>
                    <a:pt x="188" y="80"/>
                    <a:pt x="173" y="122"/>
                  </a:cubicBezTo>
                  <a:cubicBezTo>
                    <a:pt x="160" y="156"/>
                    <a:pt x="129" y="176"/>
                    <a:pt x="95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478">
              <a:extLst>
                <a:ext uri="{FF2B5EF4-FFF2-40B4-BE49-F238E27FC236}">
                  <a16:creationId xmlns:a16="http://schemas.microsoft.com/office/drawing/2014/main" id="{0675DF20-6C36-4E81-B662-E5618DEE0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610"/>
              <a:ext cx="34" cy="34"/>
            </a:xfrm>
            <a:custGeom>
              <a:avLst/>
              <a:gdLst>
                <a:gd name="T0" fmla="*/ 62 w 126"/>
                <a:gd name="T1" fmla="*/ 123 h 123"/>
                <a:gd name="T2" fmla="*/ 1 w 126"/>
                <a:gd name="T3" fmla="*/ 62 h 123"/>
                <a:gd name="T4" fmla="*/ 62 w 126"/>
                <a:gd name="T5" fmla="*/ 0 h 123"/>
                <a:gd name="T6" fmla="*/ 63 w 126"/>
                <a:gd name="T7" fmla="*/ 0 h 123"/>
                <a:gd name="T8" fmla="*/ 64 w 126"/>
                <a:gd name="T9" fmla="*/ 0 h 123"/>
                <a:gd name="T10" fmla="*/ 126 w 126"/>
                <a:gd name="T11" fmla="*/ 60 h 123"/>
                <a:gd name="T12" fmla="*/ 65 w 126"/>
                <a:gd name="T13" fmla="*/ 123 h 123"/>
                <a:gd name="T14" fmla="*/ 63 w 126"/>
                <a:gd name="T15" fmla="*/ 123 h 123"/>
                <a:gd name="T16" fmla="*/ 62 w 126"/>
                <a:gd name="T17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123">
                  <a:moveTo>
                    <a:pt x="62" y="123"/>
                  </a:moveTo>
                  <a:cubicBezTo>
                    <a:pt x="29" y="123"/>
                    <a:pt x="1" y="96"/>
                    <a:pt x="1" y="62"/>
                  </a:cubicBezTo>
                  <a:cubicBezTo>
                    <a:pt x="0" y="28"/>
                    <a:pt x="28" y="0"/>
                    <a:pt x="6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4" y="0"/>
                    <a:pt x="64" y="0"/>
                  </a:cubicBezTo>
                  <a:cubicBezTo>
                    <a:pt x="98" y="0"/>
                    <a:pt x="125" y="27"/>
                    <a:pt x="126" y="60"/>
                  </a:cubicBezTo>
                  <a:cubicBezTo>
                    <a:pt x="126" y="94"/>
                    <a:pt x="99" y="122"/>
                    <a:pt x="65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3" y="123"/>
                    <a:pt x="62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479">
              <a:extLst>
                <a:ext uri="{FF2B5EF4-FFF2-40B4-BE49-F238E27FC236}">
                  <a16:creationId xmlns:a16="http://schemas.microsoft.com/office/drawing/2014/main" id="{E56277C9-FFE8-4579-879D-8702E5CDB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603"/>
              <a:ext cx="44" cy="43"/>
            </a:xfrm>
            <a:custGeom>
              <a:avLst/>
              <a:gdLst>
                <a:gd name="T0" fmla="*/ 79 w 161"/>
                <a:gd name="T1" fmla="*/ 157 h 157"/>
                <a:gd name="T2" fmla="*/ 0 w 161"/>
                <a:gd name="T3" fmla="*/ 80 h 157"/>
                <a:gd name="T4" fmla="*/ 78 w 161"/>
                <a:gd name="T5" fmla="*/ 0 h 157"/>
                <a:gd name="T6" fmla="*/ 80 w 161"/>
                <a:gd name="T7" fmla="*/ 0 h 157"/>
                <a:gd name="T8" fmla="*/ 81 w 161"/>
                <a:gd name="T9" fmla="*/ 0 h 157"/>
                <a:gd name="T10" fmla="*/ 160 w 161"/>
                <a:gd name="T11" fmla="*/ 77 h 157"/>
                <a:gd name="T12" fmla="*/ 82 w 161"/>
                <a:gd name="T13" fmla="*/ 157 h 157"/>
                <a:gd name="T14" fmla="*/ 80 w 161"/>
                <a:gd name="T15" fmla="*/ 157 h 157"/>
                <a:gd name="T16" fmla="*/ 79 w 161"/>
                <a:gd name="T17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" h="157">
                  <a:moveTo>
                    <a:pt x="79" y="157"/>
                  </a:moveTo>
                  <a:cubicBezTo>
                    <a:pt x="36" y="157"/>
                    <a:pt x="1" y="123"/>
                    <a:pt x="0" y="80"/>
                  </a:cubicBezTo>
                  <a:cubicBezTo>
                    <a:pt x="0" y="36"/>
                    <a:pt x="35" y="0"/>
                    <a:pt x="7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1" y="0"/>
                    <a:pt x="81" y="0"/>
                  </a:cubicBezTo>
                  <a:cubicBezTo>
                    <a:pt x="124" y="0"/>
                    <a:pt x="159" y="34"/>
                    <a:pt x="160" y="77"/>
                  </a:cubicBezTo>
                  <a:cubicBezTo>
                    <a:pt x="161" y="121"/>
                    <a:pt x="126" y="157"/>
                    <a:pt x="82" y="157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80" y="157"/>
                    <a:pt x="80" y="157"/>
                    <a:pt x="79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480">
              <a:extLst>
                <a:ext uri="{FF2B5EF4-FFF2-40B4-BE49-F238E27FC236}">
                  <a16:creationId xmlns:a16="http://schemas.microsoft.com/office/drawing/2014/main" id="{37C552F1-CF1F-49AF-AAB7-C729E3F68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3062"/>
              <a:ext cx="49" cy="48"/>
            </a:xfrm>
            <a:custGeom>
              <a:avLst/>
              <a:gdLst>
                <a:gd name="T0" fmla="*/ 90 w 177"/>
                <a:gd name="T1" fmla="*/ 173 h 173"/>
                <a:gd name="T2" fmla="*/ 88 w 177"/>
                <a:gd name="T3" fmla="*/ 173 h 173"/>
                <a:gd name="T4" fmla="*/ 86 w 177"/>
                <a:gd name="T5" fmla="*/ 173 h 173"/>
                <a:gd name="T6" fmla="*/ 1 w 177"/>
                <a:gd name="T7" fmla="*/ 85 h 173"/>
                <a:gd name="T8" fmla="*/ 88 w 177"/>
                <a:gd name="T9" fmla="*/ 0 h 173"/>
                <a:gd name="T10" fmla="*/ 89 w 177"/>
                <a:gd name="T11" fmla="*/ 0 h 173"/>
                <a:gd name="T12" fmla="*/ 91 w 177"/>
                <a:gd name="T13" fmla="*/ 0 h 173"/>
                <a:gd name="T14" fmla="*/ 177 w 177"/>
                <a:gd name="T15" fmla="*/ 88 h 173"/>
                <a:gd name="T16" fmla="*/ 90 w 177"/>
                <a:gd name="T17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7" h="173">
                  <a:moveTo>
                    <a:pt x="90" y="173"/>
                  </a:moveTo>
                  <a:cubicBezTo>
                    <a:pt x="89" y="173"/>
                    <a:pt x="89" y="173"/>
                    <a:pt x="88" y="173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39" y="172"/>
                    <a:pt x="0" y="133"/>
                    <a:pt x="1" y="85"/>
                  </a:cubicBezTo>
                  <a:cubicBezTo>
                    <a:pt x="2" y="38"/>
                    <a:pt x="41" y="0"/>
                    <a:pt x="88" y="0"/>
                  </a:cubicBezTo>
                  <a:cubicBezTo>
                    <a:pt x="88" y="0"/>
                    <a:pt x="89" y="0"/>
                    <a:pt x="89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139" y="0"/>
                    <a:pt x="177" y="40"/>
                    <a:pt x="177" y="88"/>
                  </a:cubicBezTo>
                  <a:cubicBezTo>
                    <a:pt x="176" y="135"/>
                    <a:pt x="137" y="173"/>
                    <a:pt x="90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481">
              <a:extLst>
                <a:ext uri="{FF2B5EF4-FFF2-40B4-BE49-F238E27FC236}">
                  <a16:creationId xmlns:a16="http://schemas.microsoft.com/office/drawing/2014/main" id="{4DE2C98E-705D-4EEE-B7D1-1FBAF84E5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3048"/>
              <a:ext cx="72" cy="70"/>
            </a:xfrm>
            <a:custGeom>
              <a:avLst/>
              <a:gdLst>
                <a:gd name="T0" fmla="*/ 132 w 260"/>
                <a:gd name="T1" fmla="*/ 255 h 255"/>
                <a:gd name="T2" fmla="*/ 130 w 260"/>
                <a:gd name="T3" fmla="*/ 255 h 255"/>
                <a:gd name="T4" fmla="*/ 127 w 260"/>
                <a:gd name="T5" fmla="*/ 255 h 255"/>
                <a:gd name="T6" fmla="*/ 1 w 260"/>
                <a:gd name="T7" fmla="*/ 126 h 255"/>
                <a:gd name="T8" fmla="*/ 129 w 260"/>
                <a:gd name="T9" fmla="*/ 0 h 255"/>
                <a:gd name="T10" fmla="*/ 131 w 260"/>
                <a:gd name="T11" fmla="*/ 0 h 255"/>
                <a:gd name="T12" fmla="*/ 134 w 260"/>
                <a:gd name="T13" fmla="*/ 0 h 255"/>
                <a:gd name="T14" fmla="*/ 259 w 260"/>
                <a:gd name="T15" fmla="*/ 130 h 255"/>
                <a:gd name="T16" fmla="*/ 132 w 260"/>
                <a:gd name="T17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55">
                  <a:moveTo>
                    <a:pt x="132" y="255"/>
                  </a:moveTo>
                  <a:cubicBezTo>
                    <a:pt x="131" y="255"/>
                    <a:pt x="130" y="255"/>
                    <a:pt x="130" y="255"/>
                  </a:cubicBezTo>
                  <a:cubicBezTo>
                    <a:pt x="127" y="255"/>
                    <a:pt x="127" y="255"/>
                    <a:pt x="127" y="255"/>
                  </a:cubicBezTo>
                  <a:cubicBezTo>
                    <a:pt x="56" y="254"/>
                    <a:pt x="0" y="196"/>
                    <a:pt x="1" y="126"/>
                  </a:cubicBezTo>
                  <a:cubicBezTo>
                    <a:pt x="2" y="56"/>
                    <a:pt x="59" y="0"/>
                    <a:pt x="129" y="0"/>
                  </a:cubicBezTo>
                  <a:cubicBezTo>
                    <a:pt x="129" y="0"/>
                    <a:pt x="130" y="0"/>
                    <a:pt x="131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204" y="1"/>
                    <a:pt x="260" y="59"/>
                    <a:pt x="259" y="130"/>
                  </a:cubicBezTo>
                  <a:cubicBezTo>
                    <a:pt x="258" y="200"/>
                    <a:pt x="201" y="255"/>
                    <a:pt x="132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482">
              <a:extLst>
                <a:ext uri="{FF2B5EF4-FFF2-40B4-BE49-F238E27FC236}">
                  <a16:creationId xmlns:a16="http://schemas.microsoft.com/office/drawing/2014/main" id="{006D77C7-CFB1-4218-BA7C-9210E01A0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3051"/>
              <a:ext cx="58" cy="54"/>
            </a:xfrm>
            <a:custGeom>
              <a:avLst/>
              <a:gdLst>
                <a:gd name="T0" fmla="*/ 105 w 209"/>
                <a:gd name="T1" fmla="*/ 194 h 194"/>
                <a:gd name="T2" fmla="*/ 71 w 209"/>
                <a:gd name="T3" fmla="*/ 188 h 194"/>
                <a:gd name="T4" fmla="*/ 69 w 209"/>
                <a:gd name="T5" fmla="*/ 187 h 194"/>
                <a:gd name="T6" fmla="*/ 19 w 209"/>
                <a:gd name="T7" fmla="*/ 68 h 194"/>
                <a:gd name="T8" fmla="*/ 138 w 209"/>
                <a:gd name="T9" fmla="*/ 18 h 194"/>
                <a:gd name="T10" fmla="*/ 140 w 209"/>
                <a:gd name="T11" fmla="*/ 19 h 194"/>
                <a:gd name="T12" fmla="*/ 190 w 209"/>
                <a:gd name="T13" fmla="*/ 138 h 194"/>
                <a:gd name="T14" fmla="*/ 105 w 209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4">
                  <a:moveTo>
                    <a:pt x="105" y="194"/>
                  </a:moveTo>
                  <a:cubicBezTo>
                    <a:pt x="94" y="194"/>
                    <a:pt x="83" y="192"/>
                    <a:pt x="71" y="188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23" y="168"/>
                    <a:pt x="0" y="115"/>
                    <a:pt x="19" y="68"/>
                  </a:cubicBezTo>
                  <a:cubicBezTo>
                    <a:pt x="38" y="22"/>
                    <a:pt x="91" y="0"/>
                    <a:pt x="138" y="18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86" y="38"/>
                    <a:pt x="209" y="91"/>
                    <a:pt x="190" y="138"/>
                  </a:cubicBezTo>
                  <a:cubicBezTo>
                    <a:pt x="175" y="173"/>
                    <a:pt x="141" y="194"/>
                    <a:pt x="105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483">
              <a:extLst>
                <a:ext uri="{FF2B5EF4-FFF2-40B4-BE49-F238E27FC236}">
                  <a16:creationId xmlns:a16="http://schemas.microsoft.com/office/drawing/2014/main" id="{44F50C89-EC64-4157-924D-3989034A4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3033"/>
              <a:ext cx="48" cy="45"/>
            </a:xfrm>
            <a:custGeom>
              <a:avLst/>
              <a:gdLst>
                <a:gd name="T0" fmla="*/ 86 w 174"/>
                <a:gd name="T1" fmla="*/ 163 h 163"/>
                <a:gd name="T2" fmla="*/ 14 w 174"/>
                <a:gd name="T3" fmla="*/ 113 h 163"/>
                <a:gd name="T4" fmla="*/ 60 w 174"/>
                <a:gd name="T5" fmla="*/ 15 h 163"/>
                <a:gd name="T6" fmla="*/ 61 w 174"/>
                <a:gd name="T7" fmla="*/ 14 h 163"/>
                <a:gd name="T8" fmla="*/ 159 w 174"/>
                <a:gd name="T9" fmla="*/ 59 h 163"/>
                <a:gd name="T10" fmla="*/ 114 w 174"/>
                <a:gd name="T11" fmla="*/ 157 h 163"/>
                <a:gd name="T12" fmla="*/ 112 w 174"/>
                <a:gd name="T13" fmla="*/ 158 h 163"/>
                <a:gd name="T14" fmla="*/ 86 w 174"/>
                <a:gd name="T15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63">
                  <a:moveTo>
                    <a:pt x="86" y="163"/>
                  </a:moveTo>
                  <a:cubicBezTo>
                    <a:pt x="55" y="163"/>
                    <a:pt x="26" y="144"/>
                    <a:pt x="14" y="113"/>
                  </a:cubicBezTo>
                  <a:cubicBezTo>
                    <a:pt x="0" y="73"/>
                    <a:pt x="20" y="29"/>
                    <a:pt x="60" y="15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101" y="0"/>
                    <a:pt x="145" y="20"/>
                    <a:pt x="159" y="59"/>
                  </a:cubicBezTo>
                  <a:cubicBezTo>
                    <a:pt x="174" y="99"/>
                    <a:pt x="154" y="143"/>
                    <a:pt x="114" y="157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04" y="161"/>
                    <a:pt x="95" y="163"/>
                    <a:pt x="86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484">
              <a:extLst>
                <a:ext uri="{FF2B5EF4-FFF2-40B4-BE49-F238E27FC236}">
                  <a16:creationId xmlns:a16="http://schemas.microsoft.com/office/drawing/2014/main" id="{9F35E1BB-434D-46EA-A332-F537522C5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973"/>
              <a:ext cx="73" cy="69"/>
            </a:xfrm>
            <a:custGeom>
              <a:avLst/>
              <a:gdLst>
                <a:gd name="T0" fmla="*/ 133 w 265"/>
                <a:gd name="T1" fmla="*/ 248 h 248"/>
                <a:gd name="T2" fmla="*/ 90 w 265"/>
                <a:gd name="T3" fmla="*/ 239 h 248"/>
                <a:gd name="T4" fmla="*/ 87 w 265"/>
                <a:gd name="T5" fmla="*/ 238 h 248"/>
                <a:gd name="T6" fmla="*/ 24 w 265"/>
                <a:gd name="T7" fmla="*/ 88 h 248"/>
                <a:gd name="T8" fmla="*/ 175 w 265"/>
                <a:gd name="T9" fmla="*/ 24 h 248"/>
                <a:gd name="T10" fmla="*/ 177 w 265"/>
                <a:gd name="T11" fmla="*/ 25 h 248"/>
                <a:gd name="T12" fmla="*/ 241 w 265"/>
                <a:gd name="T13" fmla="*/ 176 h 248"/>
                <a:gd name="T14" fmla="*/ 133 w 265"/>
                <a:gd name="T15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8">
                  <a:moveTo>
                    <a:pt x="133" y="248"/>
                  </a:moveTo>
                  <a:cubicBezTo>
                    <a:pt x="119" y="248"/>
                    <a:pt x="104" y="245"/>
                    <a:pt x="90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28" y="214"/>
                    <a:pt x="0" y="147"/>
                    <a:pt x="24" y="88"/>
                  </a:cubicBezTo>
                  <a:cubicBezTo>
                    <a:pt x="48" y="28"/>
                    <a:pt x="115" y="0"/>
                    <a:pt x="175" y="24"/>
                  </a:cubicBezTo>
                  <a:cubicBezTo>
                    <a:pt x="177" y="25"/>
                    <a:pt x="177" y="25"/>
                    <a:pt x="177" y="25"/>
                  </a:cubicBezTo>
                  <a:cubicBezTo>
                    <a:pt x="236" y="49"/>
                    <a:pt x="265" y="116"/>
                    <a:pt x="241" y="176"/>
                  </a:cubicBezTo>
                  <a:cubicBezTo>
                    <a:pt x="222" y="221"/>
                    <a:pt x="179" y="248"/>
                    <a:pt x="133" y="2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485">
              <a:extLst>
                <a:ext uri="{FF2B5EF4-FFF2-40B4-BE49-F238E27FC236}">
                  <a16:creationId xmlns:a16="http://schemas.microsoft.com/office/drawing/2014/main" id="{A3A0F8B5-F532-4DE9-B1CE-E913AC8C4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964"/>
              <a:ext cx="56" cy="53"/>
            </a:xfrm>
            <a:custGeom>
              <a:avLst/>
              <a:gdLst>
                <a:gd name="T0" fmla="*/ 101 w 204"/>
                <a:gd name="T1" fmla="*/ 191 h 191"/>
                <a:gd name="T2" fmla="*/ 17 w 204"/>
                <a:gd name="T3" fmla="*/ 133 h 191"/>
                <a:gd name="T4" fmla="*/ 70 w 204"/>
                <a:gd name="T5" fmla="*/ 18 h 191"/>
                <a:gd name="T6" fmla="*/ 72 w 204"/>
                <a:gd name="T7" fmla="*/ 17 h 191"/>
                <a:gd name="T8" fmla="*/ 186 w 204"/>
                <a:gd name="T9" fmla="*/ 70 h 191"/>
                <a:gd name="T10" fmla="*/ 134 w 204"/>
                <a:gd name="T11" fmla="*/ 185 h 191"/>
                <a:gd name="T12" fmla="*/ 132 w 204"/>
                <a:gd name="T13" fmla="*/ 185 h 191"/>
                <a:gd name="T14" fmla="*/ 101 w 204"/>
                <a:gd name="T15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1">
                  <a:moveTo>
                    <a:pt x="101" y="191"/>
                  </a:moveTo>
                  <a:cubicBezTo>
                    <a:pt x="65" y="191"/>
                    <a:pt x="30" y="168"/>
                    <a:pt x="17" y="133"/>
                  </a:cubicBezTo>
                  <a:cubicBezTo>
                    <a:pt x="0" y="86"/>
                    <a:pt x="24" y="35"/>
                    <a:pt x="70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118" y="0"/>
                    <a:pt x="169" y="24"/>
                    <a:pt x="186" y="70"/>
                  </a:cubicBezTo>
                  <a:cubicBezTo>
                    <a:pt x="204" y="116"/>
                    <a:pt x="180" y="167"/>
                    <a:pt x="134" y="185"/>
                  </a:cubicBezTo>
                  <a:cubicBezTo>
                    <a:pt x="132" y="185"/>
                    <a:pt x="132" y="185"/>
                    <a:pt x="132" y="185"/>
                  </a:cubicBezTo>
                  <a:cubicBezTo>
                    <a:pt x="122" y="189"/>
                    <a:pt x="111" y="191"/>
                    <a:pt x="101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486">
              <a:extLst>
                <a:ext uri="{FF2B5EF4-FFF2-40B4-BE49-F238E27FC236}">
                  <a16:creationId xmlns:a16="http://schemas.microsoft.com/office/drawing/2014/main" id="{680622DF-A9E9-465D-AA15-7BC6352C2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911"/>
              <a:ext cx="58" cy="54"/>
            </a:xfrm>
            <a:custGeom>
              <a:avLst/>
              <a:gdLst>
                <a:gd name="T0" fmla="*/ 106 w 210"/>
                <a:gd name="T1" fmla="*/ 197 h 197"/>
                <a:gd name="T2" fmla="*/ 71 w 210"/>
                <a:gd name="T3" fmla="*/ 190 h 197"/>
                <a:gd name="T4" fmla="*/ 69 w 210"/>
                <a:gd name="T5" fmla="*/ 190 h 197"/>
                <a:gd name="T6" fmla="*/ 19 w 210"/>
                <a:gd name="T7" fmla="*/ 70 h 197"/>
                <a:gd name="T8" fmla="*/ 138 w 210"/>
                <a:gd name="T9" fmla="*/ 20 h 197"/>
                <a:gd name="T10" fmla="*/ 140 w 210"/>
                <a:gd name="T11" fmla="*/ 20 h 197"/>
                <a:gd name="T12" fmla="*/ 191 w 210"/>
                <a:gd name="T13" fmla="*/ 140 h 197"/>
                <a:gd name="T14" fmla="*/ 106 w 210"/>
                <a:gd name="T15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7">
                  <a:moveTo>
                    <a:pt x="106" y="197"/>
                  </a:moveTo>
                  <a:cubicBezTo>
                    <a:pt x="94" y="197"/>
                    <a:pt x="83" y="195"/>
                    <a:pt x="71" y="190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22" y="171"/>
                    <a:pt x="0" y="117"/>
                    <a:pt x="19" y="70"/>
                  </a:cubicBezTo>
                  <a:cubicBezTo>
                    <a:pt x="38" y="23"/>
                    <a:pt x="91" y="0"/>
                    <a:pt x="138" y="20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87" y="39"/>
                    <a:pt x="210" y="93"/>
                    <a:pt x="191" y="140"/>
                  </a:cubicBezTo>
                  <a:cubicBezTo>
                    <a:pt x="176" y="176"/>
                    <a:pt x="142" y="197"/>
                    <a:pt x="106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487">
              <a:extLst>
                <a:ext uri="{FF2B5EF4-FFF2-40B4-BE49-F238E27FC236}">
                  <a16:creationId xmlns:a16="http://schemas.microsoft.com/office/drawing/2014/main" id="{824D8F24-C9A5-4B45-80C5-09629B672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897"/>
              <a:ext cx="61" cy="57"/>
            </a:xfrm>
            <a:custGeom>
              <a:avLst/>
              <a:gdLst>
                <a:gd name="T0" fmla="*/ 109 w 220"/>
                <a:gd name="T1" fmla="*/ 206 h 206"/>
                <a:gd name="T2" fmla="*/ 18 w 220"/>
                <a:gd name="T3" fmla="*/ 143 h 206"/>
                <a:gd name="T4" fmla="*/ 75 w 220"/>
                <a:gd name="T5" fmla="*/ 19 h 206"/>
                <a:gd name="T6" fmla="*/ 77 w 220"/>
                <a:gd name="T7" fmla="*/ 18 h 206"/>
                <a:gd name="T8" fmla="*/ 201 w 220"/>
                <a:gd name="T9" fmla="*/ 76 h 206"/>
                <a:gd name="T10" fmla="*/ 144 w 220"/>
                <a:gd name="T11" fmla="*/ 199 h 206"/>
                <a:gd name="T12" fmla="*/ 142 w 220"/>
                <a:gd name="T13" fmla="*/ 200 h 206"/>
                <a:gd name="T14" fmla="*/ 109 w 220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0" h="206">
                  <a:moveTo>
                    <a:pt x="109" y="206"/>
                  </a:moveTo>
                  <a:cubicBezTo>
                    <a:pt x="69" y="206"/>
                    <a:pt x="33" y="182"/>
                    <a:pt x="18" y="143"/>
                  </a:cubicBezTo>
                  <a:cubicBezTo>
                    <a:pt x="0" y="93"/>
                    <a:pt x="25" y="38"/>
                    <a:pt x="75" y="19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127" y="0"/>
                    <a:pt x="183" y="25"/>
                    <a:pt x="201" y="76"/>
                  </a:cubicBezTo>
                  <a:cubicBezTo>
                    <a:pt x="220" y="125"/>
                    <a:pt x="194" y="181"/>
                    <a:pt x="144" y="19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31" y="204"/>
                    <a:pt x="120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488">
              <a:extLst>
                <a:ext uri="{FF2B5EF4-FFF2-40B4-BE49-F238E27FC236}">
                  <a16:creationId xmlns:a16="http://schemas.microsoft.com/office/drawing/2014/main" id="{280111C5-8993-4DD3-B40E-BC4C499A0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814"/>
              <a:ext cx="56" cy="54"/>
            </a:xfrm>
            <a:custGeom>
              <a:avLst/>
              <a:gdLst>
                <a:gd name="T0" fmla="*/ 102 w 204"/>
                <a:gd name="T1" fmla="*/ 194 h 194"/>
                <a:gd name="T2" fmla="*/ 40 w 204"/>
                <a:gd name="T3" fmla="*/ 169 h 194"/>
                <a:gd name="T4" fmla="*/ 38 w 204"/>
                <a:gd name="T5" fmla="*/ 168 h 194"/>
                <a:gd name="T6" fmla="*/ 34 w 204"/>
                <a:gd name="T7" fmla="*/ 39 h 194"/>
                <a:gd name="T8" fmla="*/ 163 w 204"/>
                <a:gd name="T9" fmla="*/ 35 h 194"/>
                <a:gd name="T10" fmla="*/ 165 w 204"/>
                <a:gd name="T11" fmla="*/ 36 h 194"/>
                <a:gd name="T12" fmla="*/ 169 w 204"/>
                <a:gd name="T13" fmla="*/ 165 h 194"/>
                <a:gd name="T14" fmla="*/ 102 w 204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4">
                  <a:moveTo>
                    <a:pt x="102" y="194"/>
                  </a:moveTo>
                  <a:cubicBezTo>
                    <a:pt x="80" y="194"/>
                    <a:pt x="58" y="186"/>
                    <a:pt x="40" y="169"/>
                  </a:cubicBezTo>
                  <a:cubicBezTo>
                    <a:pt x="38" y="168"/>
                    <a:pt x="38" y="168"/>
                    <a:pt x="38" y="168"/>
                  </a:cubicBezTo>
                  <a:cubicBezTo>
                    <a:pt x="2" y="133"/>
                    <a:pt x="0" y="75"/>
                    <a:pt x="34" y="39"/>
                  </a:cubicBezTo>
                  <a:cubicBezTo>
                    <a:pt x="69" y="2"/>
                    <a:pt x="127" y="0"/>
                    <a:pt x="163" y="35"/>
                  </a:cubicBezTo>
                  <a:cubicBezTo>
                    <a:pt x="165" y="36"/>
                    <a:pt x="165" y="36"/>
                    <a:pt x="165" y="36"/>
                  </a:cubicBezTo>
                  <a:cubicBezTo>
                    <a:pt x="202" y="71"/>
                    <a:pt x="204" y="128"/>
                    <a:pt x="169" y="165"/>
                  </a:cubicBezTo>
                  <a:cubicBezTo>
                    <a:pt x="151" y="184"/>
                    <a:pt x="127" y="194"/>
                    <a:pt x="102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489">
              <a:extLst>
                <a:ext uri="{FF2B5EF4-FFF2-40B4-BE49-F238E27FC236}">
                  <a16:creationId xmlns:a16="http://schemas.microsoft.com/office/drawing/2014/main" id="{26E01659-B3E6-4314-BDA5-49E1D4305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771"/>
              <a:ext cx="73" cy="69"/>
            </a:xfrm>
            <a:custGeom>
              <a:avLst/>
              <a:gdLst>
                <a:gd name="T0" fmla="*/ 132 w 266"/>
                <a:gd name="T1" fmla="*/ 251 h 251"/>
                <a:gd name="T2" fmla="*/ 43 w 266"/>
                <a:gd name="T3" fmla="*/ 211 h 251"/>
                <a:gd name="T4" fmla="*/ 54 w 266"/>
                <a:gd name="T5" fmla="*/ 45 h 251"/>
                <a:gd name="T6" fmla="*/ 56 w 266"/>
                <a:gd name="T7" fmla="*/ 43 h 251"/>
                <a:gd name="T8" fmla="*/ 223 w 266"/>
                <a:gd name="T9" fmla="*/ 53 h 251"/>
                <a:gd name="T10" fmla="*/ 212 w 266"/>
                <a:gd name="T11" fmla="*/ 220 h 251"/>
                <a:gd name="T12" fmla="*/ 210 w 266"/>
                <a:gd name="T13" fmla="*/ 222 h 251"/>
                <a:gd name="T14" fmla="*/ 132 w 266"/>
                <a:gd name="T15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1">
                  <a:moveTo>
                    <a:pt x="132" y="251"/>
                  </a:moveTo>
                  <a:cubicBezTo>
                    <a:pt x="99" y="251"/>
                    <a:pt x="67" y="238"/>
                    <a:pt x="43" y="211"/>
                  </a:cubicBezTo>
                  <a:cubicBezTo>
                    <a:pt x="0" y="162"/>
                    <a:pt x="5" y="88"/>
                    <a:pt x="54" y="45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105" y="0"/>
                    <a:pt x="179" y="4"/>
                    <a:pt x="223" y="53"/>
                  </a:cubicBezTo>
                  <a:cubicBezTo>
                    <a:pt x="266" y="102"/>
                    <a:pt x="261" y="177"/>
                    <a:pt x="212" y="220"/>
                  </a:cubicBezTo>
                  <a:cubicBezTo>
                    <a:pt x="210" y="222"/>
                    <a:pt x="210" y="222"/>
                    <a:pt x="210" y="222"/>
                  </a:cubicBezTo>
                  <a:cubicBezTo>
                    <a:pt x="188" y="242"/>
                    <a:pt x="160" y="251"/>
                    <a:pt x="132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490">
              <a:extLst>
                <a:ext uri="{FF2B5EF4-FFF2-40B4-BE49-F238E27FC236}">
                  <a16:creationId xmlns:a16="http://schemas.microsoft.com/office/drawing/2014/main" id="{F263CBDD-10FA-4517-9146-AB562FA51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683"/>
              <a:ext cx="64" cy="60"/>
            </a:xfrm>
            <a:custGeom>
              <a:avLst/>
              <a:gdLst>
                <a:gd name="T0" fmla="*/ 116 w 231"/>
                <a:gd name="T1" fmla="*/ 220 h 220"/>
                <a:gd name="T2" fmla="*/ 45 w 231"/>
                <a:gd name="T3" fmla="*/ 192 h 220"/>
                <a:gd name="T4" fmla="*/ 43 w 231"/>
                <a:gd name="T5" fmla="*/ 190 h 220"/>
                <a:gd name="T6" fmla="*/ 39 w 231"/>
                <a:gd name="T7" fmla="*/ 44 h 220"/>
                <a:gd name="T8" fmla="*/ 185 w 231"/>
                <a:gd name="T9" fmla="*/ 39 h 220"/>
                <a:gd name="T10" fmla="*/ 187 w 231"/>
                <a:gd name="T11" fmla="*/ 41 h 220"/>
                <a:gd name="T12" fmla="*/ 192 w 231"/>
                <a:gd name="T13" fmla="*/ 187 h 220"/>
                <a:gd name="T14" fmla="*/ 116 w 231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20">
                  <a:moveTo>
                    <a:pt x="116" y="220"/>
                  </a:moveTo>
                  <a:cubicBezTo>
                    <a:pt x="91" y="220"/>
                    <a:pt x="65" y="211"/>
                    <a:pt x="45" y="192"/>
                  </a:cubicBezTo>
                  <a:cubicBezTo>
                    <a:pt x="43" y="190"/>
                    <a:pt x="43" y="190"/>
                    <a:pt x="43" y="190"/>
                  </a:cubicBezTo>
                  <a:cubicBezTo>
                    <a:pt x="2" y="151"/>
                    <a:pt x="0" y="86"/>
                    <a:pt x="39" y="44"/>
                  </a:cubicBezTo>
                  <a:cubicBezTo>
                    <a:pt x="78" y="2"/>
                    <a:pt x="144" y="0"/>
                    <a:pt x="185" y="39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229" y="80"/>
                    <a:pt x="231" y="146"/>
                    <a:pt x="192" y="187"/>
                  </a:cubicBezTo>
                  <a:cubicBezTo>
                    <a:pt x="171" y="209"/>
                    <a:pt x="144" y="220"/>
                    <a:pt x="116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491">
              <a:extLst>
                <a:ext uri="{FF2B5EF4-FFF2-40B4-BE49-F238E27FC236}">
                  <a16:creationId xmlns:a16="http://schemas.microsoft.com/office/drawing/2014/main" id="{6A90C214-8112-4D61-9511-B97E2282A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657"/>
              <a:ext cx="54" cy="52"/>
            </a:xfrm>
            <a:custGeom>
              <a:avLst/>
              <a:gdLst>
                <a:gd name="T0" fmla="*/ 98 w 197"/>
                <a:gd name="T1" fmla="*/ 187 h 187"/>
                <a:gd name="T2" fmla="*/ 32 w 197"/>
                <a:gd name="T3" fmla="*/ 157 h 187"/>
                <a:gd name="T4" fmla="*/ 40 w 197"/>
                <a:gd name="T5" fmla="*/ 33 h 187"/>
                <a:gd name="T6" fmla="*/ 41 w 197"/>
                <a:gd name="T7" fmla="*/ 32 h 187"/>
                <a:gd name="T8" fmla="*/ 165 w 197"/>
                <a:gd name="T9" fmla="*/ 40 h 187"/>
                <a:gd name="T10" fmla="*/ 158 w 197"/>
                <a:gd name="T11" fmla="*/ 164 h 187"/>
                <a:gd name="T12" fmla="*/ 156 w 197"/>
                <a:gd name="T13" fmla="*/ 165 h 187"/>
                <a:gd name="T14" fmla="*/ 98 w 197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87">
                  <a:moveTo>
                    <a:pt x="98" y="187"/>
                  </a:moveTo>
                  <a:cubicBezTo>
                    <a:pt x="74" y="187"/>
                    <a:pt x="50" y="177"/>
                    <a:pt x="32" y="157"/>
                  </a:cubicBezTo>
                  <a:cubicBezTo>
                    <a:pt x="0" y="121"/>
                    <a:pt x="4" y="65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78" y="0"/>
                    <a:pt x="133" y="3"/>
                    <a:pt x="165" y="40"/>
                  </a:cubicBezTo>
                  <a:cubicBezTo>
                    <a:pt x="197" y="76"/>
                    <a:pt x="194" y="132"/>
                    <a:pt x="158" y="164"/>
                  </a:cubicBezTo>
                  <a:cubicBezTo>
                    <a:pt x="156" y="165"/>
                    <a:pt x="156" y="165"/>
                    <a:pt x="156" y="165"/>
                  </a:cubicBezTo>
                  <a:cubicBezTo>
                    <a:pt x="139" y="180"/>
                    <a:pt x="119" y="187"/>
                    <a:pt x="98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492">
              <a:extLst>
                <a:ext uri="{FF2B5EF4-FFF2-40B4-BE49-F238E27FC236}">
                  <a16:creationId xmlns:a16="http://schemas.microsoft.com/office/drawing/2014/main" id="{270C9F0F-3711-48F1-8B32-0B0441F71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550"/>
              <a:ext cx="73" cy="70"/>
            </a:xfrm>
            <a:custGeom>
              <a:avLst/>
              <a:gdLst>
                <a:gd name="T0" fmla="*/ 133 w 263"/>
                <a:gd name="T1" fmla="*/ 250 h 250"/>
                <a:gd name="T2" fmla="*/ 52 w 263"/>
                <a:gd name="T3" fmla="*/ 218 h 250"/>
                <a:gd name="T4" fmla="*/ 50 w 263"/>
                <a:gd name="T5" fmla="*/ 216 h 250"/>
                <a:gd name="T6" fmla="*/ 45 w 263"/>
                <a:gd name="T7" fmla="*/ 50 h 250"/>
                <a:gd name="T8" fmla="*/ 211 w 263"/>
                <a:gd name="T9" fmla="*/ 45 h 250"/>
                <a:gd name="T10" fmla="*/ 213 w 263"/>
                <a:gd name="T11" fmla="*/ 47 h 250"/>
                <a:gd name="T12" fmla="*/ 218 w 263"/>
                <a:gd name="T13" fmla="*/ 213 h 250"/>
                <a:gd name="T14" fmla="*/ 133 w 263"/>
                <a:gd name="T15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0">
                  <a:moveTo>
                    <a:pt x="133" y="250"/>
                  </a:moveTo>
                  <a:cubicBezTo>
                    <a:pt x="104" y="250"/>
                    <a:pt x="75" y="239"/>
                    <a:pt x="52" y="218"/>
                  </a:cubicBezTo>
                  <a:cubicBezTo>
                    <a:pt x="50" y="216"/>
                    <a:pt x="50" y="216"/>
                    <a:pt x="50" y="216"/>
                  </a:cubicBezTo>
                  <a:cubicBezTo>
                    <a:pt x="3" y="172"/>
                    <a:pt x="0" y="97"/>
                    <a:pt x="45" y="50"/>
                  </a:cubicBezTo>
                  <a:cubicBezTo>
                    <a:pt x="89" y="2"/>
                    <a:pt x="164" y="0"/>
                    <a:pt x="211" y="45"/>
                  </a:cubicBezTo>
                  <a:cubicBezTo>
                    <a:pt x="213" y="47"/>
                    <a:pt x="213" y="47"/>
                    <a:pt x="213" y="47"/>
                  </a:cubicBezTo>
                  <a:cubicBezTo>
                    <a:pt x="261" y="91"/>
                    <a:pt x="263" y="166"/>
                    <a:pt x="218" y="213"/>
                  </a:cubicBezTo>
                  <a:cubicBezTo>
                    <a:pt x="195" y="238"/>
                    <a:pt x="164" y="250"/>
                    <a:pt x="133" y="2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493">
              <a:extLst>
                <a:ext uri="{FF2B5EF4-FFF2-40B4-BE49-F238E27FC236}">
                  <a16:creationId xmlns:a16="http://schemas.microsoft.com/office/drawing/2014/main" id="{4366FE77-1B05-4520-BD7D-BB010EC8F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517"/>
              <a:ext cx="52" cy="49"/>
            </a:xfrm>
            <a:custGeom>
              <a:avLst/>
              <a:gdLst>
                <a:gd name="T0" fmla="*/ 94 w 188"/>
                <a:gd name="T1" fmla="*/ 178 h 178"/>
                <a:gd name="T2" fmla="*/ 56 w 188"/>
                <a:gd name="T3" fmla="*/ 169 h 178"/>
                <a:gd name="T4" fmla="*/ 21 w 188"/>
                <a:gd name="T5" fmla="*/ 58 h 178"/>
                <a:gd name="T6" fmla="*/ 22 w 188"/>
                <a:gd name="T7" fmla="*/ 56 h 178"/>
                <a:gd name="T8" fmla="*/ 132 w 188"/>
                <a:gd name="T9" fmla="*/ 21 h 178"/>
                <a:gd name="T10" fmla="*/ 168 w 188"/>
                <a:gd name="T11" fmla="*/ 132 h 178"/>
                <a:gd name="T12" fmla="*/ 167 w 188"/>
                <a:gd name="T13" fmla="*/ 134 h 178"/>
                <a:gd name="T14" fmla="*/ 94 w 188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8">
                  <a:moveTo>
                    <a:pt x="94" y="178"/>
                  </a:moveTo>
                  <a:cubicBezTo>
                    <a:pt x="81" y="178"/>
                    <a:pt x="68" y="175"/>
                    <a:pt x="56" y="169"/>
                  </a:cubicBezTo>
                  <a:cubicBezTo>
                    <a:pt x="16" y="148"/>
                    <a:pt x="0" y="98"/>
                    <a:pt x="21" y="58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42" y="16"/>
                    <a:pt x="92" y="0"/>
                    <a:pt x="132" y="21"/>
                  </a:cubicBezTo>
                  <a:cubicBezTo>
                    <a:pt x="173" y="42"/>
                    <a:pt x="188" y="92"/>
                    <a:pt x="168" y="132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152" y="162"/>
                    <a:pt x="123" y="178"/>
                    <a:pt x="94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494">
              <a:extLst>
                <a:ext uri="{FF2B5EF4-FFF2-40B4-BE49-F238E27FC236}">
                  <a16:creationId xmlns:a16="http://schemas.microsoft.com/office/drawing/2014/main" id="{DC657604-731E-4B6E-BE47-D13CEB4B2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392"/>
              <a:ext cx="58" cy="54"/>
            </a:xfrm>
            <a:custGeom>
              <a:avLst/>
              <a:gdLst>
                <a:gd name="T0" fmla="*/ 104 w 208"/>
                <a:gd name="T1" fmla="*/ 196 h 196"/>
                <a:gd name="T2" fmla="*/ 22 w 208"/>
                <a:gd name="T3" fmla="*/ 144 h 196"/>
                <a:gd name="T4" fmla="*/ 22 w 208"/>
                <a:gd name="T5" fmla="*/ 142 h 196"/>
                <a:gd name="T6" fmla="*/ 64 w 208"/>
                <a:gd name="T7" fmla="*/ 21 h 196"/>
                <a:gd name="T8" fmla="*/ 185 w 208"/>
                <a:gd name="T9" fmla="*/ 64 h 196"/>
                <a:gd name="T10" fmla="*/ 186 w 208"/>
                <a:gd name="T11" fmla="*/ 66 h 196"/>
                <a:gd name="T12" fmla="*/ 143 w 208"/>
                <a:gd name="T13" fmla="*/ 187 h 196"/>
                <a:gd name="T14" fmla="*/ 104 w 208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6">
                  <a:moveTo>
                    <a:pt x="104" y="196"/>
                  </a:moveTo>
                  <a:cubicBezTo>
                    <a:pt x="71" y="196"/>
                    <a:pt x="38" y="177"/>
                    <a:pt x="22" y="144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0" y="97"/>
                    <a:pt x="19" y="43"/>
                    <a:pt x="64" y="21"/>
                  </a:cubicBezTo>
                  <a:cubicBezTo>
                    <a:pt x="109" y="0"/>
                    <a:pt x="164" y="19"/>
                    <a:pt x="185" y="64"/>
                  </a:cubicBezTo>
                  <a:cubicBezTo>
                    <a:pt x="186" y="66"/>
                    <a:pt x="186" y="66"/>
                    <a:pt x="186" y="66"/>
                  </a:cubicBezTo>
                  <a:cubicBezTo>
                    <a:pt x="208" y="111"/>
                    <a:pt x="189" y="165"/>
                    <a:pt x="143" y="187"/>
                  </a:cubicBezTo>
                  <a:cubicBezTo>
                    <a:pt x="131" y="193"/>
                    <a:pt x="117" y="196"/>
                    <a:pt x="104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495">
              <a:extLst>
                <a:ext uri="{FF2B5EF4-FFF2-40B4-BE49-F238E27FC236}">
                  <a16:creationId xmlns:a16="http://schemas.microsoft.com/office/drawing/2014/main" id="{36482B88-BD9B-422E-8D49-05E29CDFA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2354"/>
              <a:ext cx="46" cy="44"/>
            </a:xfrm>
            <a:custGeom>
              <a:avLst/>
              <a:gdLst>
                <a:gd name="T0" fmla="*/ 83 w 167"/>
                <a:gd name="T1" fmla="*/ 158 h 158"/>
                <a:gd name="T2" fmla="*/ 49 w 167"/>
                <a:gd name="T3" fmla="*/ 149 h 158"/>
                <a:gd name="T4" fmla="*/ 18 w 167"/>
                <a:gd name="T5" fmla="*/ 51 h 158"/>
                <a:gd name="T6" fmla="*/ 19 w 167"/>
                <a:gd name="T7" fmla="*/ 50 h 158"/>
                <a:gd name="T8" fmla="*/ 117 w 167"/>
                <a:gd name="T9" fmla="*/ 18 h 158"/>
                <a:gd name="T10" fmla="*/ 148 w 167"/>
                <a:gd name="T11" fmla="*/ 117 h 158"/>
                <a:gd name="T12" fmla="*/ 148 w 167"/>
                <a:gd name="T13" fmla="*/ 118 h 158"/>
                <a:gd name="T14" fmla="*/ 83 w 167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58">
                  <a:moveTo>
                    <a:pt x="83" y="158"/>
                  </a:moveTo>
                  <a:cubicBezTo>
                    <a:pt x="72" y="158"/>
                    <a:pt x="60" y="155"/>
                    <a:pt x="49" y="149"/>
                  </a:cubicBezTo>
                  <a:cubicBezTo>
                    <a:pt x="13" y="131"/>
                    <a:pt x="0" y="87"/>
                    <a:pt x="18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37" y="14"/>
                    <a:pt x="81" y="0"/>
                    <a:pt x="117" y="18"/>
                  </a:cubicBezTo>
                  <a:cubicBezTo>
                    <a:pt x="153" y="37"/>
                    <a:pt x="167" y="81"/>
                    <a:pt x="148" y="117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35" y="143"/>
                    <a:pt x="109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496">
              <a:extLst>
                <a:ext uri="{FF2B5EF4-FFF2-40B4-BE49-F238E27FC236}">
                  <a16:creationId xmlns:a16="http://schemas.microsoft.com/office/drawing/2014/main" id="{FFD53B8A-3D53-4EEE-82AD-F83F6881B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222"/>
              <a:ext cx="62" cy="58"/>
            </a:xfrm>
            <a:custGeom>
              <a:avLst/>
              <a:gdLst>
                <a:gd name="T0" fmla="*/ 112 w 223"/>
                <a:gd name="T1" fmla="*/ 210 h 210"/>
                <a:gd name="T2" fmla="*/ 24 w 223"/>
                <a:gd name="T3" fmla="*/ 154 h 210"/>
                <a:gd name="T4" fmla="*/ 23 w 223"/>
                <a:gd name="T5" fmla="*/ 152 h 210"/>
                <a:gd name="T6" fmla="*/ 69 w 223"/>
                <a:gd name="T7" fmla="*/ 23 h 210"/>
                <a:gd name="T8" fmla="*/ 199 w 223"/>
                <a:gd name="T9" fmla="*/ 69 h 210"/>
                <a:gd name="T10" fmla="*/ 199 w 223"/>
                <a:gd name="T11" fmla="*/ 71 h 210"/>
                <a:gd name="T12" fmla="*/ 154 w 223"/>
                <a:gd name="T13" fmla="*/ 200 h 210"/>
                <a:gd name="T14" fmla="*/ 112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2" y="210"/>
                  </a:moveTo>
                  <a:cubicBezTo>
                    <a:pt x="76" y="210"/>
                    <a:pt x="41" y="189"/>
                    <a:pt x="24" y="154"/>
                  </a:cubicBezTo>
                  <a:cubicBezTo>
                    <a:pt x="23" y="152"/>
                    <a:pt x="23" y="152"/>
                    <a:pt x="23" y="152"/>
                  </a:cubicBezTo>
                  <a:cubicBezTo>
                    <a:pt x="0" y="104"/>
                    <a:pt x="21" y="46"/>
                    <a:pt x="69" y="23"/>
                  </a:cubicBezTo>
                  <a:cubicBezTo>
                    <a:pt x="117" y="0"/>
                    <a:pt x="175" y="20"/>
                    <a:pt x="199" y="69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223" y="119"/>
                    <a:pt x="202" y="177"/>
                    <a:pt x="154" y="200"/>
                  </a:cubicBezTo>
                  <a:cubicBezTo>
                    <a:pt x="140" y="207"/>
                    <a:pt x="126" y="210"/>
                    <a:pt x="112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497">
              <a:extLst>
                <a:ext uri="{FF2B5EF4-FFF2-40B4-BE49-F238E27FC236}">
                  <a16:creationId xmlns:a16="http://schemas.microsoft.com/office/drawing/2014/main" id="{34C37CF4-1F87-46DF-892D-0103EA53B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184"/>
              <a:ext cx="54" cy="52"/>
            </a:xfrm>
            <a:custGeom>
              <a:avLst/>
              <a:gdLst>
                <a:gd name="T0" fmla="*/ 99 w 198"/>
                <a:gd name="T1" fmla="*/ 187 h 187"/>
                <a:gd name="T2" fmla="*/ 59 w 198"/>
                <a:gd name="T3" fmla="*/ 177 h 187"/>
                <a:gd name="T4" fmla="*/ 22 w 198"/>
                <a:gd name="T5" fmla="*/ 61 h 187"/>
                <a:gd name="T6" fmla="*/ 23 w 198"/>
                <a:gd name="T7" fmla="*/ 59 h 187"/>
                <a:gd name="T8" fmla="*/ 140 w 198"/>
                <a:gd name="T9" fmla="*/ 22 h 187"/>
                <a:gd name="T10" fmla="*/ 176 w 198"/>
                <a:gd name="T11" fmla="*/ 138 h 187"/>
                <a:gd name="T12" fmla="*/ 176 w 198"/>
                <a:gd name="T13" fmla="*/ 140 h 187"/>
                <a:gd name="T14" fmla="*/ 99 w 198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87">
                  <a:moveTo>
                    <a:pt x="99" y="187"/>
                  </a:moveTo>
                  <a:cubicBezTo>
                    <a:pt x="85" y="187"/>
                    <a:pt x="72" y="184"/>
                    <a:pt x="59" y="177"/>
                  </a:cubicBezTo>
                  <a:cubicBezTo>
                    <a:pt x="17" y="155"/>
                    <a:pt x="0" y="103"/>
                    <a:pt x="22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45" y="17"/>
                    <a:pt x="97" y="0"/>
                    <a:pt x="140" y="22"/>
                  </a:cubicBezTo>
                  <a:cubicBezTo>
                    <a:pt x="182" y="44"/>
                    <a:pt x="198" y="96"/>
                    <a:pt x="176" y="138"/>
                  </a:cubicBezTo>
                  <a:cubicBezTo>
                    <a:pt x="176" y="140"/>
                    <a:pt x="176" y="140"/>
                    <a:pt x="176" y="140"/>
                  </a:cubicBezTo>
                  <a:cubicBezTo>
                    <a:pt x="160" y="170"/>
                    <a:pt x="130" y="187"/>
                    <a:pt x="99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498">
              <a:extLst>
                <a:ext uri="{FF2B5EF4-FFF2-40B4-BE49-F238E27FC236}">
                  <a16:creationId xmlns:a16="http://schemas.microsoft.com/office/drawing/2014/main" id="{3C675C22-EAD6-47D3-9DA7-9AFDC1288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2043"/>
              <a:ext cx="66" cy="66"/>
            </a:xfrm>
            <a:custGeom>
              <a:avLst/>
              <a:gdLst>
                <a:gd name="T0" fmla="*/ 120 w 240"/>
                <a:gd name="T1" fmla="*/ 238 h 238"/>
                <a:gd name="T2" fmla="*/ 5 w 240"/>
                <a:gd name="T3" fmla="*/ 132 h 238"/>
                <a:gd name="T4" fmla="*/ 5 w 240"/>
                <a:gd name="T5" fmla="*/ 129 h 238"/>
                <a:gd name="T6" fmla="*/ 111 w 240"/>
                <a:gd name="T7" fmla="*/ 5 h 238"/>
                <a:gd name="T8" fmla="*/ 235 w 240"/>
                <a:gd name="T9" fmla="*/ 111 h 238"/>
                <a:gd name="T10" fmla="*/ 235 w 240"/>
                <a:gd name="T11" fmla="*/ 114 h 238"/>
                <a:gd name="T12" fmla="*/ 129 w 240"/>
                <a:gd name="T13" fmla="*/ 238 h 238"/>
                <a:gd name="T14" fmla="*/ 120 w 24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8">
                  <a:moveTo>
                    <a:pt x="120" y="238"/>
                  </a:moveTo>
                  <a:cubicBezTo>
                    <a:pt x="60" y="238"/>
                    <a:pt x="10" y="192"/>
                    <a:pt x="5" y="132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0" y="65"/>
                    <a:pt x="48" y="10"/>
                    <a:pt x="111" y="5"/>
                  </a:cubicBezTo>
                  <a:cubicBezTo>
                    <a:pt x="175" y="0"/>
                    <a:pt x="230" y="48"/>
                    <a:pt x="235" y="111"/>
                  </a:cubicBezTo>
                  <a:cubicBezTo>
                    <a:pt x="235" y="114"/>
                    <a:pt x="235" y="114"/>
                    <a:pt x="235" y="114"/>
                  </a:cubicBezTo>
                  <a:cubicBezTo>
                    <a:pt x="240" y="177"/>
                    <a:pt x="193" y="233"/>
                    <a:pt x="129" y="238"/>
                  </a:cubicBezTo>
                  <a:cubicBezTo>
                    <a:pt x="126" y="238"/>
                    <a:pt x="123" y="238"/>
                    <a:pt x="12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499">
              <a:extLst>
                <a:ext uri="{FF2B5EF4-FFF2-40B4-BE49-F238E27FC236}">
                  <a16:creationId xmlns:a16="http://schemas.microsoft.com/office/drawing/2014/main" id="{E0D877EB-2C93-42D9-81BB-B745B4340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003"/>
              <a:ext cx="52" cy="50"/>
            </a:xfrm>
            <a:custGeom>
              <a:avLst/>
              <a:gdLst>
                <a:gd name="T0" fmla="*/ 94 w 188"/>
                <a:gd name="T1" fmla="*/ 184 h 184"/>
                <a:gd name="T2" fmla="*/ 85 w 188"/>
                <a:gd name="T3" fmla="*/ 184 h 184"/>
                <a:gd name="T4" fmla="*/ 6 w 188"/>
                <a:gd name="T5" fmla="*/ 86 h 184"/>
                <a:gd name="T6" fmla="*/ 6 w 188"/>
                <a:gd name="T7" fmla="*/ 84 h 184"/>
                <a:gd name="T8" fmla="*/ 104 w 188"/>
                <a:gd name="T9" fmla="*/ 5 h 184"/>
                <a:gd name="T10" fmla="*/ 183 w 188"/>
                <a:gd name="T11" fmla="*/ 103 h 184"/>
                <a:gd name="T12" fmla="*/ 183 w 188"/>
                <a:gd name="T13" fmla="*/ 105 h 184"/>
                <a:gd name="T14" fmla="*/ 94 w 188"/>
                <a:gd name="T15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84">
                  <a:moveTo>
                    <a:pt x="94" y="184"/>
                  </a:moveTo>
                  <a:cubicBezTo>
                    <a:pt x="91" y="184"/>
                    <a:pt x="88" y="184"/>
                    <a:pt x="85" y="184"/>
                  </a:cubicBezTo>
                  <a:cubicBezTo>
                    <a:pt x="36" y="179"/>
                    <a:pt x="0" y="135"/>
                    <a:pt x="6" y="86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11" y="35"/>
                    <a:pt x="55" y="0"/>
                    <a:pt x="104" y="5"/>
                  </a:cubicBezTo>
                  <a:cubicBezTo>
                    <a:pt x="153" y="10"/>
                    <a:pt x="188" y="54"/>
                    <a:pt x="183" y="103"/>
                  </a:cubicBezTo>
                  <a:cubicBezTo>
                    <a:pt x="183" y="105"/>
                    <a:pt x="183" y="105"/>
                    <a:pt x="183" y="105"/>
                  </a:cubicBezTo>
                  <a:cubicBezTo>
                    <a:pt x="178" y="150"/>
                    <a:pt x="139" y="184"/>
                    <a:pt x="94" y="1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500">
              <a:extLst>
                <a:ext uri="{FF2B5EF4-FFF2-40B4-BE49-F238E27FC236}">
                  <a16:creationId xmlns:a16="http://schemas.microsoft.com/office/drawing/2014/main" id="{CE1C10B9-1B70-4D91-BC7C-D6FF2B81E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861"/>
              <a:ext cx="59" cy="58"/>
            </a:xfrm>
            <a:custGeom>
              <a:avLst/>
              <a:gdLst>
                <a:gd name="T0" fmla="*/ 106 w 212"/>
                <a:gd name="T1" fmla="*/ 210 h 210"/>
                <a:gd name="T2" fmla="*/ 5 w 212"/>
                <a:gd name="T3" fmla="*/ 116 h 210"/>
                <a:gd name="T4" fmla="*/ 5 w 212"/>
                <a:gd name="T5" fmla="*/ 113 h 210"/>
                <a:gd name="T6" fmla="*/ 98 w 212"/>
                <a:gd name="T7" fmla="*/ 4 h 210"/>
                <a:gd name="T8" fmla="*/ 208 w 212"/>
                <a:gd name="T9" fmla="*/ 98 h 210"/>
                <a:gd name="T10" fmla="*/ 208 w 212"/>
                <a:gd name="T11" fmla="*/ 100 h 210"/>
                <a:gd name="T12" fmla="*/ 114 w 212"/>
                <a:gd name="T13" fmla="*/ 209 h 210"/>
                <a:gd name="T14" fmla="*/ 106 w 212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2" h="210">
                  <a:moveTo>
                    <a:pt x="106" y="210"/>
                  </a:moveTo>
                  <a:cubicBezTo>
                    <a:pt x="54" y="210"/>
                    <a:pt x="9" y="169"/>
                    <a:pt x="5" y="116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0" y="57"/>
                    <a:pt x="42" y="8"/>
                    <a:pt x="98" y="4"/>
                  </a:cubicBezTo>
                  <a:cubicBezTo>
                    <a:pt x="155" y="0"/>
                    <a:pt x="203" y="41"/>
                    <a:pt x="208" y="98"/>
                  </a:cubicBezTo>
                  <a:cubicBezTo>
                    <a:pt x="208" y="100"/>
                    <a:pt x="208" y="100"/>
                    <a:pt x="208" y="100"/>
                  </a:cubicBezTo>
                  <a:cubicBezTo>
                    <a:pt x="212" y="156"/>
                    <a:pt x="170" y="205"/>
                    <a:pt x="114" y="209"/>
                  </a:cubicBezTo>
                  <a:cubicBezTo>
                    <a:pt x="112" y="210"/>
                    <a:pt x="109" y="210"/>
                    <a:pt x="106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01">
              <a:extLst>
                <a:ext uri="{FF2B5EF4-FFF2-40B4-BE49-F238E27FC236}">
                  <a16:creationId xmlns:a16="http://schemas.microsoft.com/office/drawing/2014/main" id="{88B297B4-3FD6-4431-834D-BCF14AC22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12"/>
              <a:ext cx="62" cy="61"/>
            </a:xfrm>
            <a:custGeom>
              <a:avLst/>
              <a:gdLst>
                <a:gd name="T0" fmla="*/ 111 w 222"/>
                <a:gd name="T1" fmla="*/ 218 h 218"/>
                <a:gd name="T2" fmla="*/ 100 w 222"/>
                <a:gd name="T3" fmla="*/ 217 h 218"/>
                <a:gd name="T4" fmla="*/ 7 w 222"/>
                <a:gd name="T5" fmla="*/ 101 h 218"/>
                <a:gd name="T6" fmla="*/ 7 w 222"/>
                <a:gd name="T7" fmla="*/ 99 h 218"/>
                <a:gd name="T8" fmla="*/ 122 w 222"/>
                <a:gd name="T9" fmla="*/ 6 h 218"/>
                <a:gd name="T10" fmla="*/ 215 w 222"/>
                <a:gd name="T11" fmla="*/ 121 h 218"/>
                <a:gd name="T12" fmla="*/ 215 w 222"/>
                <a:gd name="T13" fmla="*/ 124 h 218"/>
                <a:gd name="T14" fmla="*/ 111 w 222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2" h="218">
                  <a:moveTo>
                    <a:pt x="111" y="218"/>
                  </a:moveTo>
                  <a:cubicBezTo>
                    <a:pt x="107" y="218"/>
                    <a:pt x="104" y="217"/>
                    <a:pt x="100" y="217"/>
                  </a:cubicBezTo>
                  <a:cubicBezTo>
                    <a:pt x="42" y="211"/>
                    <a:pt x="0" y="159"/>
                    <a:pt x="7" y="101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13" y="41"/>
                    <a:pt x="65" y="0"/>
                    <a:pt x="122" y="6"/>
                  </a:cubicBezTo>
                  <a:cubicBezTo>
                    <a:pt x="180" y="12"/>
                    <a:pt x="222" y="64"/>
                    <a:pt x="215" y="121"/>
                  </a:cubicBezTo>
                  <a:cubicBezTo>
                    <a:pt x="215" y="124"/>
                    <a:pt x="215" y="124"/>
                    <a:pt x="215" y="124"/>
                  </a:cubicBezTo>
                  <a:cubicBezTo>
                    <a:pt x="209" y="178"/>
                    <a:pt x="164" y="218"/>
                    <a:pt x="111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02">
              <a:extLst>
                <a:ext uri="{FF2B5EF4-FFF2-40B4-BE49-F238E27FC236}">
                  <a16:creationId xmlns:a16="http://schemas.microsoft.com/office/drawing/2014/main" id="{19AAF8C1-E311-45DE-BC6F-B902E3295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" y="1675"/>
              <a:ext cx="59" cy="58"/>
            </a:xfrm>
            <a:custGeom>
              <a:avLst/>
              <a:gdLst>
                <a:gd name="T0" fmla="*/ 107 w 213"/>
                <a:gd name="T1" fmla="*/ 212 h 212"/>
                <a:gd name="T2" fmla="*/ 4 w 213"/>
                <a:gd name="T3" fmla="*/ 117 h 212"/>
                <a:gd name="T4" fmla="*/ 4 w 213"/>
                <a:gd name="T5" fmla="*/ 114 h 212"/>
                <a:gd name="T6" fmla="*/ 99 w 213"/>
                <a:gd name="T7" fmla="*/ 4 h 212"/>
                <a:gd name="T8" fmla="*/ 209 w 213"/>
                <a:gd name="T9" fmla="*/ 99 h 212"/>
                <a:gd name="T10" fmla="*/ 209 w 213"/>
                <a:gd name="T11" fmla="*/ 101 h 212"/>
                <a:gd name="T12" fmla="*/ 114 w 213"/>
                <a:gd name="T13" fmla="*/ 211 h 212"/>
                <a:gd name="T14" fmla="*/ 107 w 213"/>
                <a:gd name="T15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12">
                  <a:moveTo>
                    <a:pt x="107" y="212"/>
                  </a:moveTo>
                  <a:cubicBezTo>
                    <a:pt x="53" y="212"/>
                    <a:pt x="8" y="171"/>
                    <a:pt x="4" y="117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0" y="58"/>
                    <a:pt x="42" y="9"/>
                    <a:pt x="99" y="4"/>
                  </a:cubicBezTo>
                  <a:cubicBezTo>
                    <a:pt x="155" y="0"/>
                    <a:pt x="205" y="42"/>
                    <a:pt x="209" y="99"/>
                  </a:cubicBezTo>
                  <a:cubicBezTo>
                    <a:pt x="209" y="101"/>
                    <a:pt x="209" y="101"/>
                    <a:pt x="209" y="101"/>
                  </a:cubicBezTo>
                  <a:cubicBezTo>
                    <a:pt x="213" y="158"/>
                    <a:pt x="171" y="207"/>
                    <a:pt x="114" y="211"/>
                  </a:cubicBezTo>
                  <a:cubicBezTo>
                    <a:pt x="112" y="212"/>
                    <a:pt x="109" y="212"/>
                    <a:pt x="107" y="2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03">
              <a:extLst>
                <a:ext uri="{FF2B5EF4-FFF2-40B4-BE49-F238E27FC236}">
                  <a16:creationId xmlns:a16="http://schemas.microsoft.com/office/drawing/2014/main" id="{492CA7E1-D353-4040-A78D-CAAFA6586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639"/>
              <a:ext cx="40" cy="39"/>
            </a:xfrm>
            <a:custGeom>
              <a:avLst/>
              <a:gdLst>
                <a:gd name="T0" fmla="*/ 73 w 145"/>
                <a:gd name="T1" fmla="*/ 139 h 139"/>
                <a:gd name="T2" fmla="*/ 10 w 145"/>
                <a:gd name="T3" fmla="*/ 91 h 139"/>
                <a:gd name="T4" fmla="*/ 9 w 145"/>
                <a:gd name="T5" fmla="*/ 89 h 139"/>
                <a:gd name="T6" fmla="*/ 56 w 145"/>
                <a:gd name="T7" fmla="*/ 10 h 139"/>
                <a:gd name="T8" fmla="*/ 136 w 145"/>
                <a:gd name="T9" fmla="*/ 56 h 139"/>
                <a:gd name="T10" fmla="*/ 136 w 145"/>
                <a:gd name="T11" fmla="*/ 57 h 139"/>
                <a:gd name="T12" fmla="*/ 90 w 145"/>
                <a:gd name="T13" fmla="*/ 137 h 139"/>
                <a:gd name="T14" fmla="*/ 73 w 145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9">
                  <a:moveTo>
                    <a:pt x="73" y="139"/>
                  </a:moveTo>
                  <a:cubicBezTo>
                    <a:pt x="44" y="139"/>
                    <a:pt x="18" y="120"/>
                    <a:pt x="10" y="91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0" y="55"/>
                    <a:pt x="21" y="19"/>
                    <a:pt x="56" y="10"/>
                  </a:cubicBezTo>
                  <a:cubicBezTo>
                    <a:pt x="91" y="0"/>
                    <a:pt x="126" y="21"/>
                    <a:pt x="136" y="56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45" y="92"/>
                    <a:pt x="125" y="128"/>
                    <a:pt x="90" y="137"/>
                  </a:cubicBezTo>
                  <a:cubicBezTo>
                    <a:pt x="84" y="139"/>
                    <a:pt x="78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04">
              <a:extLst>
                <a:ext uri="{FF2B5EF4-FFF2-40B4-BE49-F238E27FC236}">
                  <a16:creationId xmlns:a16="http://schemas.microsoft.com/office/drawing/2014/main" id="{2341389C-4A69-4086-AD7B-6D5576814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1505"/>
              <a:ext cx="41" cy="38"/>
            </a:xfrm>
            <a:custGeom>
              <a:avLst/>
              <a:gdLst>
                <a:gd name="T0" fmla="*/ 73 w 147"/>
                <a:gd name="T1" fmla="*/ 140 h 140"/>
                <a:gd name="T2" fmla="*/ 54 w 147"/>
                <a:gd name="T3" fmla="*/ 137 h 140"/>
                <a:gd name="T4" fmla="*/ 11 w 147"/>
                <a:gd name="T5" fmla="*/ 56 h 140"/>
                <a:gd name="T6" fmla="*/ 11 w 147"/>
                <a:gd name="T7" fmla="*/ 54 h 140"/>
                <a:gd name="T8" fmla="*/ 93 w 147"/>
                <a:gd name="T9" fmla="*/ 10 h 140"/>
                <a:gd name="T10" fmla="*/ 136 w 147"/>
                <a:gd name="T11" fmla="*/ 92 h 140"/>
                <a:gd name="T12" fmla="*/ 136 w 147"/>
                <a:gd name="T13" fmla="*/ 93 h 140"/>
                <a:gd name="T14" fmla="*/ 73 w 147"/>
                <a:gd name="T1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40">
                  <a:moveTo>
                    <a:pt x="73" y="140"/>
                  </a:moveTo>
                  <a:cubicBezTo>
                    <a:pt x="67" y="140"/>
                    <a:pt x="61" y="139"/>
                    <a:pt x="54" y="137"/>
                  </a:cubicBezTo>
                  <a:cubicBezTo>
                    <a:pt x="20" y="127"/>
                    <a:pt x="0" y="90"/>
                    <a:pt x="11" y="56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22" y="20"/>
                    <a:pt x="58" y="0"/>
                    <a:pt x="93" y="10"/>
                  </a:cubicBezTo>
                  <a:cubicBezTo>
                    <a:pt x="127" y="21"/>
                    <a:pt x="147" y="57"/>
                    <a:pt x="136" y="92"/>
                  </a:cubicBezTo>
                  <a:cubicBezTo>
                    <a:pt x="136" y="93"/>
                    <a:pt x="136" y="93"/>
                    <a:pt x="136" y="93"/>
                  </a:cubicBezTo>
                  <a:cubicBezTo>
                    <a:pt x="127" y="122"/>
                    <a:pt x="101" y="140"/>
                    <a:pt x="73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05">
              <a:extLst>
                <a:ext uri="{FF2B5EF4-FFF2-40B4-BE49-F238E27FC236}">
                  <a16:creationId xmlns:a16="http://schemas.microsoft.com/office/drawing/2014/main" id="{AACEFCCD-B18A-461A-B267-3839FF8CD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443"/>
              <a:ext cx="72" cy="69"/>
            </a:xfrm>
            <a:custGeom>
              <a:avLst/>
              <a:gdLst>
                <a:gd name="T0" fmla="*/ 132 w 263"/>
                <a:gd name="T1" fmla="*/ 252 h 252"/>
                <a:gd name="T2" fmla="*/ 17 w 263"/>
                <a:gd name="T3" fmla="*/ 165 h 252"/>
                <a:gd name="T4" fmla="*/ 16 w 263"/>
                <a:gd name="T5" fmla="*/ 162 h 252"/>
                <a:gd name="T6" fmla="*/ 100 w 263"/>
                <a:gd name="T7" fmla="*/ 17 h 252"/>
                <a:gd name="T8" fmla="*/ 245 w 263"/>
                <a:gd name="T9" fmla="*/ 101 h 252"/>
                <a:gd name="T10" fmla="*/ 246 w 263"/>
                <a:gd name="T11" fmla="*/ 103 h 252"/>
                <a:gd name="T12" fmla="*/ 162 w 263"/>
                <a:gd name="T13" fmla="*/ 248 h 252"/>
                <a:gd name="T14" fmla="*/ 132 w 263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2">
                  <a:moveTo>
                    <a:pt x="132" y="252"/>
                  </a:moveTo>
                  <a:cubicBezTo>
                    <a:pt x="79" y="252"/>
                    <a:pt x="31" y="217"/>
                    <a:pt x="17" y="165"/>
                  </a:cubicBezTo>
                  <a:cubicBezTo>
                    <a:pt x="16" y="162"/>
                    <a:pt x="16" y="162"/>
                    <a:pt x="16" y="162"/>
                  </a:cubicBezTo>
                  <a:cubicBezTo>
                    <a:pt x="0" y="99"/>
                    <a:pt x="37" y="34"/>
                    <a:pt x="100" y="17"/>
                  </a:cubicBezTo>
                  <a:cubicBezTo>
                    <a:pt x="163" y="0"/>
                    <a:pt x="228" y="37"/>
                    <a:pt x="245" y="101"/>
                  </a:cubicBezTo>
                  <a:cubicBezTo>
                    <a:pt x="246" y="103"/>
                    <a:pt x="246" y="103"/>
                    <a:pt x="246" y="103"/>
                  </a:cubicBezTo>
                  <a:cubicBezTo>
                    <a:pt x="263" y="166"/>
                    <a:pt x="225" y="231"/>
                    <a:pt x="162" y="248"/>
                  </a:cubicBezTo>
                  <a:cubicBezTo>
                    <a:pt x="152" y="251"/>
                    <a:pt x="142" y="252"/>
                    <a:pt x="132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06">
              <a:extLst>
                <a:ext uri="{FF2B5EF4-FFF2-40B4-BE49-F238E27FC236}">
                  <a16:creationId xmlns:a16="http://schemas.microsoft.com/office/drawing/2014/main" id="{D653348C-B578-4880-AD67-1350A1519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322"/>
              <a:ext cx="48" cy="46"/>
            </a:xfrm>
            <a:custGeom>
              <a:avLst/>
              <a:gdLst>
                <a:gd name="T0" fmla="*/ 88 w 176"/>
                <a:gd name="T1" fmla="*/ 168 h 168"/>
                <a:gd name="T2" fmla="*/ 65 w 176"/>
                <a:gd name="T3" fmla="*/ 165 h 168"/>
                <a:gd name="T4" fmla="*/ 13 w 176"/>
                <a:gd name="T5" fmla="*/ 67 h 168"/>
                <a:gd name="T6" fmla="*/ 14 w 176"/>
                <a:gd name="T7" fmla="*/ 65 h 168"/>
                <a:gd name="T8" fmla="*/ 111 w 176"/>
                <a:gd name="T9" fmla="*/ 13 h 168"/>
                <a:gd name="T10" fmla="*/ 164 w 176"/>
                <a:gd name="T11" fmla="*/ 110 h 168"/>
                <a:gd name="T12" fmla="*/ 163 w 176"/>
                <a:gd name="T13" fmla="*/ 112 h 168"/>
                <a:gd name="T14" fmla="*/ 88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8" y="168"/>
                  </a:moveTo>
                  <a:cubicBezTo>
                    <a:pt x="81" y="168"/>
                    <a:pt x="73" y="167"/>
                    <a:pt x="65" y="165"/>
                  </a:cubicBezTo>
                  <a:cubicBezTo>
                    <a:pt x="24" y="152"/>
                    <a:pt x="0" y="108"/>
                    <a:pt x="13" y="67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26" y="24"/>
                    <a:pt x="70" y="0"/>
                    <a:pt x="111" y="13"/>
                  </a:cubicBezTo>
                  <a:cubicBezTo>
                    <a:pt x="153" y="25"/>
                    <a:pt x="176" y="69"/>
                    <a:pt x="164" y="110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53" y="146"/>
                    <a:pt x="122" y="168"/>
                    <a:pt x="88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07">
              <a:extLst>
                <a:ext uri="{FF2B5EF4-FFF2-40B4-BE49-F238E27FC236}">
                  <a16:creationId xmlns:a16="http://schemas.microsoft.com/office/drawing/2014/main" id="{D90264F8-E2AF-4B3D-91A0-717C04575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264"/>
              <a:ext cx="69" cy="66"/>
            </a:xfrm>
            <a:custGeom>
              <a:avLst/>
              <a:gdLst>
                <a:gd name="T0" fmla="*/ 125 w 249"/>
                <a:gd name="T1" fmla="*/ 239 h 239"/>
                <a:gd name="T2" fmla="*/ 17 w 249"/>
                <a:gd name="T3" fmla="*/ 156 h 239"/>
                <a:gd name="T4" fmla="*/ 16 w 249"/>
                <a:gd name="T5" fmla="*/ 153 h 239"/>
                <a:gd name="T6" fmla="*/ 95 w 249"/>
                <a:gd name="T7" fmla="*/ 16 h 239"/>
                <a:gd name="T8" fmla="*/ 233 w 249"/>
                <a:gd name="T9" fmla="*/ 96 h 239"/>
                <a:gd name="T10" fmla="*/ 233 w 249"/>
                <a:gd name="T11" fmla="*/ 98 h 239"/>
                <a:gd name="T12" fmla="*/ 154 w 249"/>
                <a:gd name="T13" fmla="*/ 235 h 239"/>
                <a:gd name="T14" fmla="*/ 125 w 249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9" h="239">
                  <a:moveTo>
                    <a:pt x="125" y="239"/>
                  </a:moveTo>
                  <a:cubicBezTo>
                    <a:pt x="76" y="239"/>
                    <a:pt x="30" y="206"/>
                    <a:pt x="17" y="156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0" y="94"/>
                    <a:pt x="36" y="32"/>
                    <a:pt x="95" y="16"/>
                  </a:cubicBezTo>
                  <a:cubicBezTo>
                    <a:pt x="155" y="0"/>
                    <a:pt x="217" y="36"/>
                    <a:pt x="233" y="96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49" y="158"/>
                    <a:pt x="214" y="219"/>
                    <a:pt x="154" y="235"/>
                  </a:cubicBezTo>
                  <a:cubicBezTo>
                    <a:pt x="144" y="238"/>
                    <a:pt x="135" y="239"/>
                    <a:pt x="125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08">
              <a:extLst>
                <a:ext uri="{FF2B5EF4-FFF2-40B4-BE49-F238E27FC236}">
                  <a16:creationId xmlns:a16="http://schemas.microsoft.com/office/drawing/2014/main" id="{FE6F4CDC-747D-4883-BB1F-87AF64377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1149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9 w 218"/>
                <a:gd name="T3" fmla="*/ 186 h 206"/>
                <a:gd name="T4" fmla="*/ 33 w 218"/>
                <a:gd name="T5" fmla="*/ 51 h 206"/>
                <a:gd name="T6" fmla="*/ 34 w 218"/>
                <a:gd name="T7" fmla="*/ 49 h 206"/>
                <a:gd name="T8" fmla="*/ 169 w 218"/>
                <a:gd name="T9" fmla="*/ 32 h 206"/>
                <a:gd name="T10" fmla="*/ 185 w 218"/>
                <a:gd name="T11" fmla="*/ 167 h 206"/>
                <a:gd name="T12" fmla="*/ 184 w 218"/>
                <a:gd name="T13" fmla="*/ 169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8" y="206"/>
                    <a:pt x="67" y="199"/>
                    <a:pt x="49" y="186"/>
                  </a:cubicBezTo>
                  <a:cubicBezTo>
                    <a:pt x="8" y="153"/>
                    <a:pt x="0" y="93"/>
                    <a:pt x="33" y="51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67" y="7"/>
                    <a:pt x="127" y="0"/>
                    <a:pt x="169" y="32"/>
                  </a:cubicBezTo>
                  <a:cubicBezTo>
                    <a:pt x="211" y="65"/>
                    <a:pt x="218" y="125"/>
                    <a:pt x="185" y="167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65" y="193"/>
                    <a:pt x="137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09">
              <a:extLst>
                <a:ext uri="{FF2B5EF4-FFF2-40B4-BE49-F238E27FC236}">
                  <a16:creationId xmlns:a16="http://schemas.microsoft.com/office/drawing/2014/main" id="{14ED1CA8-FE1C-4312-8644-427B3D6E3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108"/>
              <a:ext cx="69" cy="66"/>
            </a:xfrm>
            <a:custGeom>
              <a:avLst/>
              <a:gdLst>
                <a:gd name="T0" fmla="*/ 126 w 250"/>
                <a:gd name="T1" fmla="*/ 236 h 236"/>
                <a:gd name="T2" fmla="*/ 37 w 250"/>
                <a:gd name="T3" fmla="*/ 191 h 236"/>
                <a:gd name="T4" fmla="*/ 36 w 250"/>
                <a:gd name="T5" fmla="*/ 189 h 236"/>
                <a:gd name="T6" fmla="*/ 60 w 250"/>
                <a:gd name="T7" fmla="*/ 35 h 236"/>
                <a:gd name="T8" fmla="*/ 213 w 250"/>
                <a:gd name="T9" fmla="*/ 59 h 236"/>
                <a:gd name="T10" fmla="*/ 215 w 250"/>
                <a:gd name="T11" fmla="*/ 61 h 236"/>
                <a:gd name="T12" fmla="*/ 191 w 250"/>
                <a:gd name="T13" fmla="*/ 215 h 236"/>
                <a:gd name="T14" fmla="*/ 126 w 250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6">
                  <a:moveTo>
                    <a:pt x="126" y="236"/>
                  </a:moveTo>
                  <a:cubicBezTo>
                    <a:pt x="92" y="236"/>
                    <a:pt x="59" y="220"/>
                    <a:pt x="37" y="191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0" y="140"/>
                    <a:pt x="11" y="71"/>
                    <a:pt x="60" y="35"/>
                  </a:cubicBezTo>
                  <a:cubicBezTo>
                    <a:pt x="109" y="0"/>
                    <a:pt x="177" y="10"/>
                    <a:pt x="213" y="59"/>
                  </a:cubicBezTo>
                  <a:cubicBezTo>
                    <a:pt x="215" y="61"/>
                    <a:pt x="215" y="61"/>
                    <a:pt x="215" y="61"/>
                  </a:cubicBezTo>
                  <a:cubicBezTo>
                    <a:pt x="250" y="110"/>
                    <a:pt x="240" y="179"/>
                    <a:pt x="191" y="215"/>
                  </a:cubicBezTo>
                  <a:cubicBezTo>
                    <a:pt x="171" y="229"/>
                    <a:pt x="149" y="236"/>
                    <a:pt x="126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10">
              <a:extLst>
                <a:ext uri="{FF2B5EF4-FFF2-40B4-BE49-F238E27FC236}">
                  <a16:creationId xmlns:a16="http://schemas.microsoft.com/office/drawing/2014/main" id="{2E6009ED-439D-46FF-AE15-F5388CA3B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994"/>
              <a:ext cx="75" cy="71"/>
            </a:xfrm>
            <a:custGeom>
              <a:avLst/>
              <a:gdLst>
                <a:gd name="T0" fmla="*/ 134 w 271"/>
                <a:gd name="T1" fmla="*/ 256 h 256"/>
                <a:gd name="T2" fmla="*/ 61 w 271"/>
                <a:gd name="T3" fmla="*/ 231 h 256"/>
                <a:gd name="T4" fmla="*/ 40 w 271"/>
                <a:gd name="T5" fmla="*/ 63 h 256"/>
                <a:gd name="T6" fmla="*/ 42 w 271"/>
                <a:gd name="T7" fmla="*/ 61 h 256"/>
                <a:gd name="T8" fmla="*/ 209 w 271"/>
                <a:gd name="T9" fmla="*/ 41 h 256"/>
                <a:gd name="T10" fmla="*/ 230 w 271"/>
                <a:gd name="T11" fmla="*/ 208 h 256"/>
                <a:gd name="T12" fmla="*/ 228 w 271"/>
                <a:gd name="T13" fmla="*/ 211 h 256"/>
                <a:gd name="T14" fmla="*/ 134 w 271"/>
                <a:gd name="T15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56">
                  <a:moveTo>
                    <a:pt x="134" y="256"/>
                  </a:moveTo>
                  <a:cubicBezTo>
                    <a:pt x="108" y="256"/>
                    <a:pt x="82" y="248"/>
                    <a:pt x="61" y="231"/>
                  </a:cubicBezTo>
                  <a:cubicBezTo>
                    <a:pt x="9" y="191"/>
                    <a:pt x="0" y="115"/>
                    <a:pt x="40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82" y="9"/>
                    <a:pt x="157" y="0"/>
                    <a:pt x="209" y="41"/>
                  </a:cubicBezTo>
                  <a:cubicBezTo>
                    <a:pt x="261" y="81"/>
                    <a:pt x="271" y="156"/>
                    <a:pt x="230" y="208"/>
                  </a:cubicBezTo>
                  <a:cubicBezTo>
                    <a:pt x="228" y="211"/>
                    <a:pt x="228" y="211"/>
                    <a:pt x="228" y="211"/>
                  </a:cubicBezTo>
                  <a:cubicBezTo>
                    <a:pt x="205" y="241"/>
                    <a:pt x="170" y="256"/>
                    <a:pt x="134" y="2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511">
              <a:extLst>
                <a:ext uri="{FF2B5EF4-FFF2-40B4-BE49-F238E27FC236}">
                  <a16:creationId xmlns:a16="http://schemas.microsoft.com/office/drawing/2014/main" id="{20BB28CA-E7C5-41FE-83A3-701A84325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957"/>
              <a:ext cx="71" cy="67"/>
            </a:xfrm>
            <a:custGeom>
              <a:avLst/>
              <a:gdLst>
                <a:gd name="T0" fmla="*/ 130 w 259"/>
                <a:gd name="T1" fmla="*/ 244 h 244"/>
                <a:gd name="T2" fmla="*/ 38 w 259"/>
                <a:gd name="T3" fmla="*/ 197 h 244"/>
                <a:gd name="T4" fmla="*/ 37 w 259"/>
                <a:gd name="T5" fmla="*/ 195 h 244"/>
                <a:gd name="T6" fmla="*/ 61 w 259"/>
                <a:gd name="T7" fmla="*/ 36 h 244"/>
                <a:gd name="T8" fmla="*/ 220 w 259"/>
                <a:gd name="T9" fmla="*/ 61 h 244"/>
                <a:gd name="T10" fmla="*/ 222 w 259"/>
                <a:gd name="T11" fmla="*/ 63 h 244"/>
                <a:gd name="T12" fmla="*/ 197 w 259"/>
                <a:gd name="T13" fmla="*/ 222 h 244"/>
                <a:gd name="T14" fmla="*/ 130 w 259"/>
                <a:gd name="T15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4">
                  <a:moveTo>
                    <a:pt x="130" y="244"/>
                  </a:moveTo>
                  <a:cubicBezTo>
                    <a:pt x="95" y="244"/>
                    <a:pt x="60" y="228"/>
                    <a:pt x="38" y="197"/>
                  </a:cubicBezTo>
                  <a:cubicBezTo>
                    <a:pt x="37" y="195"/>
                    <a:pt x="37" y="195"/>
                    <a:pt x="37" y="195"/>
                  </a:cubicBezTo>
                  <a:cubicBezTo>
                    <a:pt x="0" y="144"/>
                    <a:pt x="11" y="73"/>
                    <a:pt x="61" y="36"/>
                  </a:cubicBezTo>
                  <a:cubicBezTo>
                    <a:pt x="112" y="0"/>
                    <a:pt x="183" y="11"/>
                    <a:pt x="220" y="61"/>
                  </a:cubicBezTo>
                  <a:cubicBezTo>
                    <a:pt x="222" y="63"/>
                    <a:pt x="222" y="63"/>
                    <a:pt x="222" y="63"/>
                  </a:cubicBezTo>
                  <a:cubicBezTo>
                    <a:pt x="259" y="114"/>
                    <a:pt x="247" y="185"/>
                    <a:pt x="197" y="222"/>
                  </a:cubicBezTo>
                  <a:cubicBezTo>
                    <a:pt x="177" y="237"/>
                    <a:pt x="153" y="244"/>
                    <a:pt x="130" y="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512">
              <a:extLst>
                <a:ext uri="{FF2B5EF4-FFF2-40B4-BE49-F238E27FC236}">
                  <a16:creationId xmlns:a16="http://schemas.microsoft.com/office/drawing/2014/main" id="{544F4F6A-500C-4057-88C2-230044B76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864"/>
              <a:ext cx="42" cy="39"/>
            </a:xfrm>
            <a:custGeom>
              <a:avLst/>
              <a:gdLst>
                <a:gd name="T0" fmla="*/ 74 w 150"/>
                <a:gd name="T1" fmla="*/ 141 h 141"/>
                <a:gd name="T2" fmla="*/ 34 w 150"/>
                <a:gd name="T3" fmla="*/ 127 h 141"/>
                <a:gd name="T4" fmla="*/ 23 w 150"/>
                <a:gd name="T5" fmla="*/ 35 h 141"/>
                <a:gd name="T6" fmla="*/ 24 w 150"/>
                <a:gd name="T7" fmla="*/ 34 h 141"/>
                <a:gd name="T8" fmla="*/ 116 w 150"/>
                <a:gd name="T9" fmla="*/ 22 h 141"/>
                <a:gd name="T10" fmla="*/ 127 w 150"/>
                <a:gd name="T11" fmla="*/ 115 h 141"/>
                <a:gd name="T12" fmla="*/ 126 w 150"/>
                <a:gd name="T13" fmla="*/ 116 h 141"/>
                <a:gd name="T14" fmla="*/ 74 w 150"/>
                <a:gd name="T1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0" h="141">
                  <a:moveTo>
                    <a:pt x="74" y="141"/>
                  </a:moveTo>
                  <a:cubicBezTo>
                    <a:pt x="60" y="141"/>
                    <a:pt x="46" y="137"/>
                    <a:pt x="34" y="127"/>
                  </a:cubicBezTo>
                  <a:cubicBezTo>
                    <a:pt x="5" y="105"/>
                    <a:pt x="0" y="64"/>
                    <a:pt x="23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46" y="5"/>
                    <a:pt x="87" y="0"/>
                    <a:pt x="116" y="22"/>
                  </a:cubicBezTo>
                  <a:cubicBezTo>
                    <a:pt x="145" y="45"/>
                    <a:pt x="150" y="86"/>
                    <a:pt x="127" y="115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13" y="133"/>
                    <a:pt x="94" y="141"/>
                    <a:pt x="74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513">
              <a:extLst>
                <a:ext uri="{FF2B5EF4-FFF2-40B4-BE49-F238E27FC236}">
                  <a16:creationId xmlns:a16="http://schemas.microsoft.com/office/drawing/2014/main" id="{2FD773DB-5D1B-45DA-B560-791902D31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830"/>
              <a:ext cx="54" cy="50"/>
            </a:xfrm>
            <a:custGeom>
              <a:avLst/>
              <a:gdLst>
                <a:gd name="T0" fmla="*/ 98 w 194"/>
                <a:gd name="T1" fmla="*/ 181 h 181"/>
                <a:gd name="T2" fmla="*/ 53 w 194"/>
                <a:gd name="T3" fmla="*/ 168 h 181"/>
                <a:gd name="T4" fmla="*/ 51 w 194"/>
                <a:gd name="T5" fmla="*/ 167 h 181"/>
                <a:gd name="T6" fmla="*/ 25 w 194"/>
                <a:gd name="T7" fmla="*/ 50 h 181"/>
                <a:gd name="T8" fmla="*/ 142 w 194"/>
                <a:gd name="T9" fmla="*/ 25 h 181"/>
                <a:gd name="T10" fmla="*/ 143 w 194"/>
                <a:gd name="T11" fmla="*/ 26 h 181"/>
                <a:gd name="T12" fmla="*/ 169 w 194"/>
                <a:gd name="T13" fmla="*/ 142 h 181"/>
                <a:gd name="T14" fmla="*/ 98 w 194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181">
                  <a:moveTo>
                    <a:pt x="98" y="181"/>
                  </a:moveTo>
                  <a:cubicBezTo>
                    <a:pt x="82" y="181"/>
                    <a:pt x="67" y="177"/>
                    <a:pt x="53" y="168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12" y="142"/>
                    <a:pt x="0" y="90"/>
                    <a:pt x="25" y="50"/>
                  </a:cubicBezTo>
                  <a:cubicBezTo>
                    <a:pt x="50" y="11"/>
                    <a:pt x="103" y="0"/>
                    <a:pt x="142" y="25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83" y="51"/>
                    <a:pt x="194" y="103"/>
                    <a:pt x="169" y="142"/>
                  </a:cubicBezTo>
                  <a:cubicBezTo>
                    <a:pt x="153" y="168"/>
                    <a:pt x="126" y="181"/>
                    <a:pt x="98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514">
              <a:extLst>
                <a:ext uri="{FF2B5EF4-FFF2-40B4-BE49-F238E27FC236}">
                  <a16:creationId xmlns:a16="http://schemas.microsoft.com/office/drawing/2014/main" id="{BC332CA1-0428-400F-AEA8-B488BD92A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741"/>
              <a:ext cx="78" cy="73"/>
            </a:xfrm>
            <a:custGeom>
              <a:avLst/>
              <a:gdLst>
                <a:gd name="T0" fmla="*/ 140 w 283"/>
                <a:gd name="T1" fmla="*/ 265 h 265"/>
                <a:gd name="T2" fmla="*/ 35 w 283"/>
                <a:gd name="T3" fmla="*/ 205 h 265"/>
                <a:gd name="T4" fmla="*/ 77 w 283"/>
                <a:gd name="T5" fmla="*/ 36 h 265"/>
                <a:gd name="T6" fmla="*/ 80 w 283"/>
                <a:gd name="T7" fmla="*/ 35 h 265"/>
                <a:gd name="T8" fmla="*/ 248 w 283"/>
                <a:gd name="T9" fmla="*/ 77 h 265"/>
                <a:gd name="T10" fmla="*/ 206 w 283"/>
                <a:gd name="T11" fmla="*/ 246 h 265"/>
                <a:gd name="T12" fmla="*/ 203 w 283"/>
                <a:gd name="T13" fmla="*/ 247 h 265"/>
                <a:gd name="T14" fmla="*/ 140 w 283"/>
                <a:gd name="T15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5">
                  <a:moveTo>
                    <a:pt x="140" y="265"/>
                  </a:moveTo>
                  <a:cubicBezTo>
                    <a:pt x="98" y="265"/>
                    <a:pt x="58" y="243"/>
                    <a:pt x="35" y="205"/>
                  </a:cubicBezTo>
                  <a:cubicBezTo>
                    <a:pt x="0" y="147"/>
                    <a:pt x="19" y="71"/>
                    <a:pt x="77" y="36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138" y="0"/>
                    <a:pt x="213" y="19"/>
                    <a:pt x="248" y="77"/>
                  </a:cubicBezTo>
                  <a:cubicBezTo>
                    <a:pt x="283" y="136"/>
                    <a:pt x="264" y="211"/>
                    <a:pt x="206" y="246"/>
                  </a:cubicBezTo>
                  <a:cubicBezTo>
                    <a:pt x="203" y="247"/>
                    <a:pt x="203" y="247"/>
                    <a:pt x="203" y="247"/>
                  </a:cubicBezTo>
                  <a:cubicBezTo>
                    <a:pt x="183" y="259"/>
                    <a:pt x="162" y="265"/>
                    <a:pt x="140" y="2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515">
              <a:extLst>
                <a:ext uri="{FF2B5EF4-FFF2-40B4-BE49-F238E27FC236}">
                  <a16:creationId xmlns:a16="http://schemas.microsoft.com/office/drawing/2014/main" id="{08389E81-6B91-46E5-8B2E-1EF987DC0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717"/>
              <a:ext cx="77" cy="72"/>
            </a:xfrm>
            <a:custGeom>
              <a:avLst/>
              <a:gdLst>
                <a:gd name="T0" fmla="*/ 140 w 278"/>
                <a:gd name="T1" fmla="*/ 260 h 260"/>
                <a:gd name="T2" fmla="*/ 75 w 278"/>
                <a:gd name="T3" fmla="*/ 241 h 260"/>
                <a:gd name="T4" fmla="*/ 73 w 278"/>
                <a:gd name="T5" fmla="*/ 239 h 260"/>
                <a:gd name="T6" fmla="*/ 36 w 278"/>
                <a:gd name="T7" fmla="*/ 72 h 260"/>
                <a:gd name="T8" fmla="*/ 203 w 278"/>
                <a:gd name="T9" fmla="*/ 36 h 260"/>
                <a:gd name="T10" fmla="*/ 205 w 278"/>
                <a:gd name="T11" fmla="*/ 37 h 260"/>
                <a:gd name="T12" fmla="*/ 242 w 278"/>
                <a:gd name="T13" fmla="*/ 204 h 260"/>
                <a:gd name="T14" fmla="*/ 140 w 278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260">
                  <a:moveTo>
                    <a:pt x="140" y="260"/>
                  </a:moveTo>
                  <a:cubicBezTo>
                    <a:pt x="118" y="260"/>
                    <a:pt x="95" y="254"/>
                    <a:pt x="75" y="241"/>
                  </a:cubicBezTo>
                  <a:cubicBezTo>
                    <a:pt x="73" y="239"/>
                    <a:pt x="73" y="239"/>
                    <a:pt x="73" y="239"/>
                  </a:cubicBezTo>
                  <a:cubicBezTo>
                    <a:pt x="17" y="203"/>
                    <a:pt x="0" y="129"/>
                    <a:pt x="36" y="72"/>
                  </a:cubicBezTo>
                  <a:cubicBezTo>
                    <a:pt x="72" y="16"/>
                    <a:pt x="147" y="0"/>
                    <a:pt x="203" y="36"/>
                  </a:cubicBezTo>
                  <a:cubicBezTo>
                    <a:pt x="205" y="37"/>
                    <a:pt x="205" y="37"/>
                    <a:pt x="205" y="37"/>
                  </a:cubicBezTo>
                  <a:cubicBezTo>
                    <a:pt x="262" y="73"/>
                    <a:pt x="278" y="148"/>
                    <a:pt x="242" y="204"/>
                  </a:cubicBezTo>
                  <a:cubicBezTo>
                    <a:pt x="219" y="240"/>
                    <a:pt x="180" y="260"/>
                    <a:pt x="140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516">
              <a:extLst>
                <a:ext uri="{FF2B5EF4-FFF2-40B4-BE49-F238E27FC236}">
                  <a16:creationId xmlns:a16="http://schemas.microsoft.com/office/drawing/2014/main" id="{374C84AB-162B-4A50-BB97-0BA91B7E3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652"/>
              <a:ext cx="64" cy="60"/>
            </a:xfrm>
            <a:custGeom>
              <a:avLst/>
              <a:gdLst>
                <a:gd name="T0" fmla="*/ 115 w 231"/>
                <a:gd name="T1" fmla="*/ 217 h 217"/>
                <a:gd name="T2" fmla="*/ 28 w 231"/>
                <a:gd name="T3" fmla="*/ 168 h 217"/>
                <a:gd name="T4" fmla="*/ 63 w 231"/>
                <a:gd name="T5" fmla="*/ 30 h 217"/>
                <a:gd name="T6" fmla="*/ 65 w 231"/>
                <a:gd name="T7" fmla="*/ 29 h 217"/>
                <a:gd name="T8" fmla="*/ 203 w 231"/>
                <a:gd name="T9" fmla="*/ 64 h 217"/>
                <a:gd name="T10" fmla="*/ 168 w 231"/>
                <a:gd name="T11" fmla="*/ 202 h 217"/>
                <a:gd name="T12" fmla="*/ 166 w 231"/>
                <a:gd name="T13" fmla="*/ 203 h 217"/>
                <a:gd name="T14" fmla="*/ 115 w 231"/>
                <a:gd name="T15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7">
                  <a:moveTo>
                    <a:pt x="115" y="217"/>
                  </a:moveTo>
                  <a:cubicBezTo>
                    <a:pt x="80" y="217"/>
                    <a:pt x="47" y="200"/>
                    <a:pt x="28" y="168"/>
                  </a:cubicBezTo>
                  <a:cubicBezTo>
                    <a:pt x="0" y="120"/>
                    <a:pt x="15" y="59"/>
                    <a:pt x="63" y="30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113" y="0"/>
                    <a:pt x="174" y="16"/>
                    <a:pt x="203" y="64"/>
                  </a:cubicBezTo>
                  <a:cubicBezTo>
                    <a:pt x="231" y="111"/>
                    <a:pt x="216" y="173"/>
                    <a:pt x="168" y="202"/>
                  </a:cubicBezTo>
                  <a:cubicBezTo>
                    <a:pt x="166" y="203"/>
                    <a:pt x="166" y="203"/>
                    <a:pt x="166" y="203"/>
                  </a:cubicBezTo>
                  <a:cubicBezTo>
                    <a:pt x="150" y="212"/>
                    <a:pt x="132" y="217"/>
                    <a:pt x="115" y="2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517">
              <a:extLst>
                <a:ext uri="{FF2B5EF4-FFF2-40B4-BE49-F238E27FC236}">
                  <a16:creationId xmlns:a16="http://schemas.microsoft.com/office/drawing/2014/main" id="{0CE9198B-C9AD-4E65-B41A-E17A0CEF0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618"/>
              <a:ext cx="74" cy="70"/>
            </a:xfrm>
            <a:custGeom>
              <a:avLst/>
              <a:gdLst>
                <a:gd name="T0" fmla="*/ 136 w 270"/>
                <a:gd name="T1" fmla="*/ 253 h 253"/>
                <a:gd name="T2" fmla="*/ 73 w 270"/>
                <a:gd name="T3" fmla="*/ 235 h 253"/>
                <a:gd name="T4" fmla="*/ 70 w 270"/>
                <a:gd name="T5" fmla="*/ 233 h 253"/>
                <a:gd name="T6" fmla="*/ 35 w 270"/>
                <a:gd name="T7" fmla="*/ 71 h 253"/>
                <a:gd name="T8" fmla="*/ 197 w 270"/>
                <a:gd name="T9" fmla="*/ 36 h 253"/>
                <a:gd name="T10" fmla="*/ 200 w 270"/>
                <a:gd name="T11" fmla="*/ 37 h 253"/>
                <a:gd name="T12" fmla="*/ 235 w 270"/>
                <a:gd name="T13" fmla="*/ 199 h 253"/>
                <a:gd name="T14" fmla="*/ 136 w 270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53">
                  <a:moveTo>
                    <a:pt x="136" y="253"/>
                  </a:moveTo>
                  <a:cubicBezTo>
                    <a:pt x="114" y="253"/>
                    <a:pt x="92" y="247"/>
                    <a:pt x="73" y="235"/>
                  </a:cubicBezTo>
                  <a:cubicBezTo>
                    <a:pt x="70" y="233"/>
                    <a:pt x="70" y="233"/>
                    <a:pt x="70" y="233"/>
                  </a:cubicBezTo>
                  <a:cubicBezTo>
                    <a:pt x="16" y="198"/>
                    <a:pt x="0" y="126"/>
                    <a:pt x="35" y="71"/>
                  </a:cubicBezTo>
                  <a:cubicBezTo>
                    <a:pt x="70" y="16"/>
                    <a:pt x="143" y="0"/>
                    <a:pt x="197" y="36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254" y="72"/>
                    <a:pt x="270" y="145"/>
                    <a:pt x="235" y="199"/>
                  </a:cubicBezTo>
                  <a:cubicBezTo>
                    <a:pt x="213" y="234"/>
                    <a:pt x="175" y="253"/>
                    <a:pt x="136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518">
              <a:extLst>
                <a:ext uri="{FF2B5EF4-FFF2-40B4-BE49-F238E27FC236}">
                  <a16:creationId xmlns:a16="http://schemas.microsoft.com/office/drawing/2014/main" id="{D46E82C9-062D-4234-BD45-005A6E3CC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574"/>
              <a:ext cx="66" cy="64"/>
            </a:xfrm>
            <a:custGeom>
              <a:avLst/>
              <a:gdLst>
                <a:gd name="T0" fmla="*/ 119 w 240"/>
                <a:gd name="T1" fmla="*/ 230 h 230"/>
                <a:gd name="T2" fmla="*/ 10 w 240"/>
                <a:gd name="T3" fmla="*/ 138 h 230"/>
                <a:gd name="T4" fmla="*/ 100 w 240"/>
                <a:gd name="T5" fmla="*/ 11 h 230"/>
                <a:gd name="T6" fmla="*/ 103 w 240"/>
                <a:gd name="T7" fmla="*/ 10 h 230"/>
                <a:gd name="T8" fmla="*/ 230 w 240"/>
                <a:gd name="T9" fmla="*/ 100 h 230"/>
                <a:gd name="T10" fmla="*/ 140 w 240"/>
                <a:gd name="T11" fmla="*/ 228 h 230"/>
                <a:gd name="T12" fmla="*/ 137 w 240"/>
                <a:gd name="T13" fmla="*/ 228 h 230"/>
                <a:gd name="T14" fmla="*/ 119 w 240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0">
                  <a:moveTo>
                    <a:pt x="119" y="230"/>
                  </a:moveTo>
                  <a:cubicBezTo>
                    <a:pt x="66" y="230"/>
                    <a:pt x="19" y="192"/>
                    <a:pt x="10" y="138"/>
                  </a:cubicBezTo>
                  <a:cubicBezTo>
                    <a:pt x="0" y="78"/>
                    <a:pt x="40" y="21"/>
                    <a:pt x="100" y="11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63" y="0"/>
                    <a:pt x="220" y="40"/>
                    <a:pt x="230" y="100"/>
                  </a:cubicBezTo>
                  <a:cubicBezTo>
                    <a:pt x="240" y="160"/>
                    <a:pt x="200" y="218"/>
                    <a:pt x="140" y="228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1" y="229"/>
                    <a:pt x="125" y="230"/>
                    <a:pt x="119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519">
              <a:extLst>
                <a:ext uri="{FF2B5EF4-FFF2-40B4-BE49-F238E27FC236}">
                  <a16:creationId xmlns:a16="http://schemas.microsoft.com/office/drawing/2014/main" id="{421F9467-6119-4026-BFD0-2B24AB148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568"/>
              <a:ext cx="71" cy="67"/>
            </a:xfrm>
            <a:custGeom>
              <a:avLst/>
              <a:gdLst>
                <a:gd name="T0" fmla="*/ 130 w 257"/>
                <a:gd name="T1" fmla="*/ 245 h 245"/>
                <a:gd name="T2" fmla="*/ 107 w 257"/>
                <a:gd name="T3" fmla="*/ 242 h 245"/>
                <a:gd name="T4" fmla="*/ 104 w 257"/>
                <a:gd name="T5" fmla="*/ 242 h 245"/>
                <a:gd name="T6" fmla="*/ 13 w 257"/>
                <a:gd name="T7" fmla="*/ 104 h 245"/>
                <a:gd name="T8" fmla="*/ 151 w 257"/>
                <a:gd name="T9" fmla="*/ 13 h 245"/>
                <a:gd name="T10" fmla="*/ 153 w 257"/>
                <a:gd name="T11" fmla="*/ 13 h 245"/>
                <a:gd name="T12" fmla="*/ 245 w 257"/>
                <a:gd name="T13" fmla="*/ 151 h 245"/>
                <a:gd name="T14" fmla="*/ 130 w 257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5">
                  <a:moveTo>
                    <a:pt x="130" y="245"/>
                  </a:moveTo>
                  <a:cubicBezTo>
                    <a:pt x="123" y="245"/>
                    <a:pt x="115" y="244"/>
                    <a:pt x="107" y="242"/>
                  </a:cubicBezTo>
                  <a:cubicBezTo>
                    <a:pt x="104" y="242"/>
                    <a:pt x="104" y="242"/>
                    <a:pt x="104" y="242"/>
                  </a:cubicBezTo>
                  <a:cubicBezTo>
                    <a:pt x="41" y="229"/>
                    <a:pt x="0" y="167"/>
                    <a:pt x="13" y="104"/>
                  </a:cubicBezTo>
                  <a:cubicBezTo>
                    <a:pt x="26" y="41"/>
                    <a:pt x="87" y="0"/>
                    <a:pt x="151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217" y="26"/>
                    <a:pt x="257" y="88"/>
                    <a:pt x="245" y="151"/>
                  </a:cubicBezTo>
                  <a:cubicBezTo>
                    <a:pt x="233" y="206"/>
                    <a:pt x="185" y="245"/>
                    <a:pt x="130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520">
              <a:extLst>
                <a:ext uri="{FF2B5EF4-FFF2-40B4-BE49-F238E27FC236}">
                  <a16:creationId xmlns:a16="http://schemas.microsoft.com/office/drawing/2014/main" id="{A4435458-F4E8-4768-9FEA-5A52A8FF5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544"/>
              <a:ext cx="65" cy="62"/>
            </a:xfrm>
            <a:custGeom>
              <a:avLst/>
              <a:gdLst>
                <a:gd name="T0" fmla="*/ 116 w 234"/>
                <a:gd name="T1" fmla="*/ 223 h 223"/>
                <a:gd name="T2" fmla="*/ 10 w 234"/>
                <a:gd name="T3" fmla="*/ 134 h 223"/>
                <a:gd name="T4" fmla="*/ 98 w 234"/>
                <a:gd name="T5" fmla="*/ 10 h 223"/>
                <a:gd name="T6" fmla="*/ 100 w 234"/>
                <a:gd name="T7" fmla="*/ 10 h 223"/>
                <a:gd name="T8" fmla="*/ 224 w 234"/>
                <a:gd name="T9" fmla="*/ 97 h 223"/>
                <a:gd name="T10" fmla="*/ 137 w 234"/>
                <a:gd name="T11" fmla="*/ 221 h 223"/>
                <a:gd name="T12" fmla="*/ 134 w 234"/>
                <a:gd name="T13" fmla="*/ 222 h 223"/>
                <a:gd name="T14" fmla="*/ 116 w 234"/>
                <a:gd name="T15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4" h="223">
                  <a:moveTo>
                    <a:pt x="116" y="223"/>
                  </a:moveTo>
                  <a:cubicBezTo>
                    <a:pt x="64" y="223"/>
                    <a:pt x="19" y="186"/>
                    <a:pt x="10" y="134"/>
                  </a:cubicBezTo>
                  <a:cubicBezTo>
                    <a:pt x="0" y="75"/>
                    <a:pt x="39" y="20"/>
                    <a:pt x="98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59" y="0"/>
                    <a:pt x="214" y="39"/>
                    <a:pt x="224" y="97"/>
                  </a:cubicBezTo>
                  <a:cubicBezTo>
                    <a:pt x="234" y="156"/>
                    <a:pt x="195" y="211"/>
                    <a:pt x="137" y="221"/>
                  </a:cubicBezTo>
                  <a:cubicBezTo>
                    <a:pt x="134" y="222"/>
                    <a:pt x="134" y="222"/>
                    <a:pt x="134" y="222"/>
                  </a:cubicBezTo>
                  <a:cubicBezTo>
                    <a:pt x="128" y="223"/>
                    <a:pt x="122" y="223"/>
                    <a:pt x="116" y="2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521">
              <a:extLst>
                <a:ext uri="{FF2B5EF4-FFF2-40B4-BE49-F238E27FC236}">
                  <a16:creationId xmlns:a16="http://schemas.microsoft.com/office/drawing/2014/main" id="{8DA8A3C9-92D5-4E3E-95FA-09D3E6119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543"/>
              <a:ext cx="47" cy="44"/>
            </a:xfrm>
            <a:custGeom>
              <a:avLst/>
              <a:gdLst>
                <a:gd name="T0" fmla="*/ 84 w 167"/>
                <a:gd name="T1" fmla="*/ 160 h 160"/>
                <a:gd name="T2" fmla="*/ 69 w 167"/>
                <a:gd name="T3" fmla="*/ 158 h 160"/>
                <a:gd name="T4" fmla="*/ 67 w 167"/>
                <a:gd name="T5" fmla="*/ 158 h 160"/>
                <a:gd name="T6" fmla="*/ 8 w 167"/>
                <a:gd name="T7" fmla="*/ 68 h 160"/>
                <a:gd name="T8" fmla="*/ 98 w 167"/>
                <a:gd name="T9" fmla="*/ 8 h 160"/>
                <a:gd name="T10" fmla="*/ 99 w 167"/>
                <a:gd name="T11" fmla="*/ 9 h 160"/>
                <a:gd name="T12" fmla="*/ 159 w 167"/>
                <a:gd name="T13" fmla="*/ 99 h 160"/>
                <a:gd name="T14" fmla="*/ 84 w 167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60">
                  <a:moveTo>
                    <a:pt x="84" y="160"/>
                  </a:moveTo>
                  <a:cubicBezTo>
                    <a:pt x="79" y="160"/>
                    <a:pt x="74" y="159"/>
                    <a:pt x="69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26" y="149"/>
                    <a:pt x="0" y="109"/>
                    <a:pt x="8" y="68"/>
                  </a:cubicBezTo>
                  <a:cubicBezTo>
                    <a:pt x="16" y="27"/>
                    <a:pt x="57" y="0"/>
                    <a:pt x="98" y="8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41" y="17"/>
                    <a:pt x="167" y="57"/>
                    <a:pt x="159" y="99"/>
                  </a:cubicBezTo>
                  <a:cubicBezTo>
                    <a:pt x="152" y="135"/>
                    <a:pt x="120" y="160"/>
                    <a:pt x="84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522">
              <a:extLst>
                <a:ext uri="{FF2B5EF4-FFF2-40B4-BE49-F238E27FC236}">
                  <a16:creationId xmlns:a16="http://schemas.microsoft.com/office/drawing/2014/main" id="{2E05DAA0-7166-47B5-B738-8339B9339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520"/>
              <a:ext cx="49" cy="47"/>
            </a:xfrm>
            <a:custGeom>
              <a:avLst/>
              <a:gdLst>
                <a:gd name="T0" fmla="*/ 88 w 179"/>
                <a:gd name="T1" fmla="*/ 171 h 171"/>
                <a:gd name="T2" fmla="*/ 7 w 179"/>
                <a:gd name="T3" fmla="*/ 103 h 171"/>
                <a:gd name="T4" fmla="*/ 74 w 179"/>
                <a:gd name="T5" fmla="*/ 8 h 171"/>
                <a:gd name="T6" fmla="*/ 76 w 179"/>
                <a:gd name="T7" fmla="*/ 8 h 171"/>
                <a:gd name="T8" fmla="*/ 171 w 179"/>
                <a:gd name="T9" fmla="*/ 75 h 171"/>
                <a:gd name="T10" fmla="*/ 104 w 179"/>
                <a:gd name="T11" fmla="*/ 170 h 171"/>
                <a:gd name="T12" fmla="*/ 102 w 179"/>
                <a:gd name="T13" fmla="*/ 170 h 171"/>
                <a:gd name="T14" fmla="*/ 88 w 179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71">
                  <a:moveTo>
                    <a:pt x="88" y="171"/>
                  </a:moveTo>
                  <a:cubicBezTo>
                    <a:pt x="49" y="171"/>
                    <a:pt x="14" y="143"/>
                    <a:pt x="7" y="103"/>
                  </a:cubicBezTo>
                  <a:cubicBezTo>
                    <a:pt x="0" y="58"/>
                    <a:pt x="30" y="16"/>
                    <a:pt x="74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121" y="0"/>
                    <a:pt x="164" y="30"/>
                    <a:pt x="171" y="75"/>
                  </a:cubicBezTo>
                  <a:cubicBezTo>
                    <a:pt x="179" y="120"/>
                    <a:pt x="149" y="162"/>
                    <a:pt x="104" y="170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98" y="171"/>
                    <a:pt x="93" y="171"/>
                    <a:pt x="88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523">
              <a:extLst>
                <a:ext uri="{FF2B5EF4-FFF2-40B4-BE49-F238E27FC236}">
                  <a16:creationId xmlns:a16="http://schemas.microsoft.com/office/drawing/2014/main" id="{E2B17A8A-36B5-470A-89D4-0F4152A89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3131"/>
              <a:ext cx="45" cy="44"/>
            </a:xfrm>
            <a:custGeom>
              <a:avLst/>
              <a:gdLst>
                <a:gd name="T0" fmla="*/ 80 w 163"/>
                <a:gd name="T1" fmla="*/ 157 h 157"/>
                <a:gd name="T2" fmla="*/ 6 w 163"/>
                <a:gd name="T3" fmla="*/ 91 h 157"/>
                <a:gd name="T4" fmla="*/ 70 w 163"/>
                <a:gd name="T5" fmla="*/ 6 h 157"/>
                <a:gd name="T6" fmla="*/ 72 w 163"/>
                <a:gd name="T7" fmla="*/ 6 h 157"/>
                <a:gd name="T8" fmla="*/ 157 w 163"/>
                <a:gd name="T9" fmla="*/ 70 h 157"/>
                <a:gd name="T10" fmla="*/ 93 w 163"/>
                <a:gd name="T11" fmla="*/ 156 h 157"/>
                <a:gd name="T12" fmla="*/ 91 w 163"/>
                <a:gd name="T13" fmla="*/ 156 h 157"/>
                <a:gd name="T14" fmla="*/ 80 w 163"/>
                <a:gd name="T15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3" h="157">
                  <a:moveTo>
                    <a:pt x="80" y="157"/>
                  </a:moveTo>
                  <a:cubicBezTo>
                    <a:pt x="43" y="157"/>
                    <a:pt x="11" y="129"/>
                    <a:pt x="6" y="91"/>
                  </a:cubicBezTo>
                  <a:cubicBezTo>
                    <a:pt x="0" y="50"/>
                    <a:pt x="29" y="12"/>
                    <a:pt x="70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113" y="0"/>
                    <a:pt x="151" y="29"/>
                    <a:pt x="157" y="70"/>
                  </a:cubicBezTo>
                  <a:cubicBezTo>
                    <a:pt x="163" y="112"/>
                    <a:pt x="134" y="150"/>
                    <a:pt x="93" y="156"/>
                  </a:cubicBezTo>
                  <a:cubicBezTo>
                    <a:pt x="91" y="156"/>
                    <a:pt x="91" y="156"/>
                    <a:pt x="91" y="156"/>
                  </a:cubicBezTo>
                  <a:cubicBezTo>
                    <a:pt x="87" y="156"/>
                    <a:pt x="84" y="157"/>
                    <a:pt x="8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524">
              <a:extLst>
                <a:ext uri="{FF2B5EF4-FFF2-40B4-BE49-F238E27FC236}">
                  <a16:creationId xmlns:a16="http://schemas.microsoft.com/office/drawing/2014/main" id="{5E512892-B367-4E51-99FB-09908B218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3116"/>
              <a:ext cx="61" cy="58"/>
            </a:xfrm>
            <a:custGeom>
              <a:avLst/>
              <a:gdLst>
                <a:gd name="T0" fmla="*/ 112 w 221"/>
                <a:gd name="T1" fmla="*/ 209 h 209"/>
                <a:gd name="T2" fmla="*/ 89 w 221"/>
                <a:gd name="T3" fmla="*/ 207 h 209"/>
                <a:gd name="T4" fmla="*/ 87 w 221"/>
                <a:gd name="T5" fmla="*/ 206 h 209"/>
                <a:gd name="T6" fmla="*/ 13 w 221"/>
                <a:gd name="T7" fmla="*/ 87 h 209"/>
                <a:gd name="T8" fmla="*/ 132 w 221"/>
                <a:gd name="T9" fmla="*/ 13 h 209"/>
                <a:gd name="T10" fmla="*/ 134 w 221"/>
                <a:gd name="T11" fmla="*/ 13 h 209"/>
                <a:gd name="T12" fmla="*/ 208 w 221"/>
                <a:gd name="T13" fmla="*/ 133 h 209"/>
                <a:gd name="T14" fmla="*/ 112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12" y="209"/>
                  </a:moveTo>
                  <a:cubicBezTo>
                    <a:pt x="104" y="209"/>
                    <a:pt x="97" y="209"/>
                    <a:pt x="89" y="207"/>
                  </a:cubicBezTo>
                  <a:cubicBezTo>
                    <a:pt x="87" y="206"/>
                    <a:pt x="87" y="206"/>
                    <a:pt x="87" y="206"/>
                  </a:cubicBezTo>
                  <a:cubicBezTo>
                    <a:pt x="33" y="194"/>
                    <a:pt x="0" y="140"/>
                    <a:pt x="13" y="87"/>
                  </a:cubicBezTo>
                  <a:cubicBezTo>
                    <a:pt x="25" y="33"/>
                    <a:pt x="79" y="0"/>
                    <a:pt x="132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88" y="26"/>
                    <a:pt x="221" y="79"/>
                    <a:pt x="208" y="133"/>
                  </a:cubicBezTo>
                  <a:cubicBezTo>
                    <a:pt x="198" y="179"/>
                    <a:pt x="157" y="209"/>
                    <a:pt x="112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525">
              <a:extLst>
                <a:ext uri="{FF2B5EF4-FFF2-40B4-BE49-F238E27FC236}">
                  <a16:creationId xmlns:a16="http://schemas.microsoft.com/office/drawing/2014/main" id="{4DF2933B-E3F3-4608-B125-39FB7105E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3093"/>
              <a:ext cx="67" cy="65"/>
            </a:xfrm>
            <a:custGeom>
              <a:avLst/>
              <a:gdLst>
                <a:gd name="T0" fmla="*/ 120 w 244"/>
                <a:gd name="T1" fmla="*/ 234 h 234"/>
                <a:gd name="T2" fmla="*/ 8 w 244"/>
                <a:gd name="T3" fmla="*/ 137 h 234"/>
                <a:gd name="T4" fmla="*/ 105 w 244"/>
                <a:gd name="T5" fmla="*/ 9 h 234"/>
                <a:gd name="T6" fmla="*/ 108 w 244"/>
                <a:gd name="T7" fmla="*/ 9 h 234"/>
                <a:gd name="T8" fmla="*/ 235 w 244"/>
                <a:gd name="T9" fmla="*/ 105 h 234"/>
                <a:gd name="T10" fmla="*/ 139 w 244"/>
                <a:gd name="T11" fmla="*/ 233 h 234"/>
                <a:gd name="T12" fmla="*/ 136 w 244"/>
                <a:gd name="T13" fmla="*/ 233 h 234"/>
                <a:gd name="T14" fmla="*/ 120 w 244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4">
                  <a:moveTo>
                    <a:pt x="120" y="234"/>
                  </a:moveTo>
                  <a:cubicBezTo>
                    <a:pt x="65" y="234"/>
                    <a:pt x="16" y="193"/>
                    <a:pt x="8" y="137"/>
                  </a:cubicBezTo>
                  <a:cubicBezTo>
                    <a:pt x="0" y="75"/>
                    <a:pt x="43" y="18"/>
                    <a:pt x="105" y="9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169" y="0"/>
                    <a:pt x="227" y="43"/>
                    <a:pt x="235" y="105"/>
                  </a:cubicBezTo>
                  <a:cubicBezTo>
                    <a:pt x="244" y="167"/>
                    <a:pt x="201" y="224"/>
                    <a:pt x="139" y="233"/>
                  </a:cubicBezTo>
                  <a:cubicBezTo>
                    <a:pt x="136" y="233"/>
                    <a:pt x="136" y="233"/>
                    <a:pt x="136" y="233"/>
                  </a:cubicBezTo>
                  <a:cubicBezTo>
                    <a:pt x="131" y="234"/>
                    <a:pt x="126" y="234"/>
                    <a:pt x="120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526">
              <a:extLst>
                <a:ext uri="{FF2B5EF4-FFF2-40B4-BE49-F238E27FC236}">
                  <a16:creationId xmlns:a16="http://schemas.microsoft.com/office/drawing/2014/main" id="{8B83274A-A8DA-45BE-BD73-3B1EA7D72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3078"/>
              <a:ext cx="48" cy="45"/>
            </a:xfrm>
            <a:custGeom>
              <a:avLst/>
              <a:gdLst>
                <a:gd name="T0" fmla="*/ 87 w 173"/>
                <a:gd name="T1" fmla="*/ 164 h 164"/>
                <a:gd name="T2" fmla="*/ 69 w 173"/>
                <a:gd name="T3" fmla="*/ 162 h 164"/>
                <a:gd name="T4" fmla="*/ 68 w 173"/>
                <a:gd name="T5" fmla="*/ 162 h 164"/>
                <a:gd name="T6" fmla="*/ 9 w 173"/>
                <a:gd name="T7" fmla="*/ 68 h 164"/>
                <a:gd name="T8" fmla="*/ 103 w 173"/>
                <a:gd name="T9" fmla="*/ 10 h 164"/>
                <a:gd name="T10" fmla="*/ 105 w 173"/>
                <a:gd name="T11" fmla="*/ 10 h 164"/>
                <a:gd name="T12" fmla="*/ 163 w 173"/>
                <a:gd name="T13" fmla="*/ 104 h 164"/>
                <a:gd name="T14" fmla="*/ 87 w 173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164">
                  <a:moveTo>
                    <a:pt x="87" y="164"/>
                  </a:moveTo>
                  <a:cubicBezTo>
                    <a:pt x="81" y="164"/>
                    <a:pt x="75" y="164"/>
                    <a:pt x="69" y="162"/>
                  </a:cubicBezTo>
                  <a:cubicBezTo>
                    <a:pt x="68" y="162"/>
                    <a:pt x="68" y="162"/>
                    <a:pt x="68" y="162"/>
                  </a:cubicBezTo>
                  <a:cubicBezTo>
                    <a:pt x="26" y="152"/>
                    <a:pt x="0" y="110"/>
                    <a:pt x="9" y="68"/>
                  </a:cubicBezTo>
                  <a:cubicBezTo>
                    <a:pt x="19" y="26"/>
                    <a:pt x="61" y="0"/>
                    <a:pt x="103" y="10"/>
                  </a:cubicBezTo>
                  <a:cubicBezTo>
                    <a:pt x="105" y="10"/>
                    <a:pt x="105" y="10"/>
                    <a:pt x="105" y="10"/>
                  </a:cubicBezTo>
                  <a:cubicBezTo>
                    <a:pt x="147" y="20"/>
                    <a:pt x="173" y="62"/>
                    <a:pt x="163" y="104"/>
                  </a:cubicBezTo>
                  <a:cubicBezTo>
                    <a:pt x="155" y="140"/>
                    <a:pt x="123" y="164"/>
                    <a:pt x="87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527">
              <a:extLst>
                <a:ext uri="{FF2B5EF4-FFF2-40B4-BE49-F238E27FC236}">
                  <a16:creationId xmlns:a16="http://schemas.microsoft.com/office/drawing/2014/main" id="{26F8CD49-59FA-4CFC-A8DF-9B7A5D77E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3074"/>
              <a:ext cx="52" cy="49"/>
            </a:xfrm>
            <a:custGeom>
              <a:avLst/>
              <a:gdLst>
                <a:gd name="T0" fmla="*/ 92 w 187"/>
                <a:gd name="T1" fmla="*/ 179 h 179"/>
                <a:gd name="T2" fmla="*/ 7 w 187"/>
                <a:gd name="T3" fmla="*/ 105 h 179"/>
                <a:gd name="T4" fmla="*/ 80 w 187"/>
                <a:gd name="T5" fmla="*/ 7 h 179"/>
                <a:gd name="T6" fmla="*/ 82 w 187"/>
                <a:gd name="T7" fmla="*/ 7 h 179"/>
                <a:gd name="T8" fmla="*/ 180 w 187"/>
                <a:gd name="T9" fmla="*/ 81 h 179"/>
                <a:gd name="T10" fmla="*/ 106 w 187"/>
                <a:gd name="T11" fmla="*/ 178 h 179"/>
                <a:gd name="T12" fmla="*/ 104 w 187"/>
                <a:gd name="T13" fmla="*/ 179 h 179"/>
                <a:gd name="T14" fmla="*/ 92 w 187"/>
                <a:gd name="T1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9">
                  <a:moveTo>
                    <a:pt x="92" y="179"/>
                  </a:moveTo>
                  <a:cubicBezTo>
                    <a:pt x="50" y="179"/>
                    <a:pt x="13" y="148"/>
                    <a:pt x="7" y="105"/>
                  </a:cubicBezTo>
                  <a:cubicBezTo>
                    <a:pt x="0" y="58"/>
                    <a:pt x="33" y="14"/>
                    <a:pt x="80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130" y="0"/>
                    <a:pt x="173" y="33"/>
                    <a:pt x="180" y="81"/>
                  </a:cubicBezTo>
                  <a:cubicBezTo>
                    <a:pt x="187" y="128"/>
                    <a:pt x="154" y="172"/>
                    <a:pt x="106" y="178"/>
                  </a:cubicBezTo>
                  <a:cubicBezTo>
                    <a:pt x="104" y="179"/>
                    <a:pt x="104" y="179"/>
                    <a:pt x="104" y="179"/>
                  </a:cubicBezTo>
                  <a:cubicBezTo>
                    <a:pt x="100" y="179"/>
                    <a:pt x="96" y="179"/>
                    <a:pt x="92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528">
              <a:extLst>
                <a:ext uri="{FF2B5EF4-FFF2-40B4-BE49-F238E27FC236}">
                  <a16:creationId xmlns:a16="http://schemas.microsoft.com/office/drawing/2014/main" id="{A312B425-85BA-4CBF-BA5E-10594C6E5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017"/>
              <a:ext cx="82" cy="76"/>
            </a:xfrm>
            <a:custGeom>
              <a:avLst/>
              <a:gdLst>
                <a:gd name="T0" fmla="*/ 148 w 294"/>
                <a:gd name="T1" fmla="*/ 278 h 278"/>
                <a:gd name="T2" fmla="*/ 118 w 294"/>
                <a:gd name="T3" fmla="*/ 274 h 278"/>
                <a:gd name="T4" fmla="*/ 115 w 294"/>
                <a:gd name="T5" fmla="*/ 273 h 278"/>
                <a:gd name="T6" fmla="*/ 17 w 294"/>
                <a:gd name="T7" fmla="*/ 115 h 278"/>
                <a:gd name="T8" fmla="*/ 176 w 294"/>
                <a:gd name="T9" fmla="*/ 17 h 278"/>
                <a:gd name="T10" fmla="*/ 179 w 294"/>
                <a:gd name="T11" fmla="*/ 17 h 278"/>
                <a:gd name="T12" fmla="*/ 277 w 294"/>
                <a:gd name="T13" fmla="*/ 176 h 278"/>
                <a:gd name="T14" fmla="*/ 148 w 294"/>
                <a:gd name="T15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278">
                  <a:moveTo>
                    <a:pt x="148" y="278"/>
                  </a:moveTo>
                  <a:cubicBezTo>
                    <a:pt x="138" y="278"/>
                    <a:pt x="128" y="277"/>
                    <a:pt x="118" y="274"/>
                  </a:cubicBezTo>
                  <a:cubicBezTo>
                    <a:pt x="115" y="273"/>
                    <a:pt x="115" y="273"/>
                    <a:pt x="115" y="273"/>
                  </a:cubicBezTo>
                  <a:cubicBezTo>
                    <a:pt x="44" y="257"/>
                    <a:pt x="0" y="186"/>
                    <a:pt x="17" y="115"/>
                  </a:cubicBezTo>
                  <a:cubicBezTo>
                    <a:pt x="34" y="44"/>
                    <a:pt x="105" y="0"/>
                    <a:pt x="176" y="17"/>
                  </a:cubicBezTo>
                  <a:cubicBezTo>
                    <a:pt x="179" y="17"/>
                    <a:pt x="179" y="17"/>
                    <a:pt x="179" y="17"/>
                  </a:cubicBezTo>
                  <a:cubicBezTo>
                    <a:pt x="250" y="34"/>
                    <a:pt x="294" y="105"/>
                    <a:pt x="277" y="176"/>
                  </a:cubicBezTo>
                  <a:cubicBezTo>
                    <a:pt x="262" y="237"/>
                    <a:pt x="208" y="278"/>
                    <a:pt x="148" y="2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529">
              <a:extLst>
                <a:ext uri="{FF2B5EF4-FFF2-40B4-BE49-F238E27FC236}">
                  <a16:creationId xmlns:a16="http://schemas.microsoft.com/office/drawing/2014/main" id="{E56A8B2E-53C0-4618-BE0B-26DBD39B1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980"/>
              <a:ext cx="48" cy="45"/>
            </a:xfrm>
            <a:custGeom>
              <a:avLst/>
              <a:gdLst>
                <a:gd name="T0" fmla="*/ 85 w 172"/>
                <a:gd name="T1" fmla="*/ 160 h 160"/>
                <a:gd name="T2" fmla="*/ 20 w 172"/>
                <a:gd name="T3" fmla="*/ 122 h 160"/>
                <a:gd name="T4" fmla="*/ 49 w 172"/>
                <a:gd name="T5" fmla="*/ 21 h 160"/>
                <a:gd name="T6" fmla="*/ 51 w 172"/>
                <a:gd name="T7" fmla="*/ 20 h 160"/>
                <a:gd name="T8" fmla="*/ 152 w 172"/>
                <a:gd name="T9" fmla="*/ 49 h 160"/>
                <a:gd name="T10" fmla="*/ 123 w 172"/>
                <a:gd name="T11" fmla="*/ 150 h 160"/>
                <a:gd name="T12" fmla="*/ 121 w 172"/>
                <a:gd name="T13" fmla="*/ 151 h 160"/>
                <a:gd name="T14" fmla="*/ 85 w 172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0">
                  <a:moveTo>
                    <a:pt x="85" y="160"/>
                  </a:moveTo>
                  <a:cubicBezTo>
                    <a:pt x="59" y="160"/>
                    <a:pt x="34" y="147"/>
                    <a:pt x="20" y="122"/>
                  </a:cubicBezTo>
                  <a:cubicBezTo>
                    <a:pt x="0" y="86"/>
                    <a:pt x="13" y="41"/>
                    <a:pt x="49" y="21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87" y="0"/>
                    <a:pt x="132" y="13"/>
                    <a:pt x="152" y="49"/>
                  </a:cubicBezTo>
                  <a:cubicBezTo>
                    <a:pt x="172" y="85"/>
                    <a:pt x="159" y="130"/>
                    <a:pt x="123" y="150"/>
                  </a:cubicBezTo>
                  <a:cubicBezTo>
                    <a:pt x="121" y="151"/>
                    <a:pt x="121" y="151"/>
                    <a:pt x="121" y="151"/>
                  </a:cubicBezTo>
                  <a:cubicBezTo>
                    <a:pt x="110" y="157"/>
                    <a:pt x="98" y="160"/>
                    <a:pt x="85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530">
              <a:extLst>
                <a:ext uri="{FF2B5EF4-FFF2-40B4-BE49-F238E27FC236}">
                  <a16:creationId xmlns:a16="http://schemas.microsoft.com/office/drawing/2014/main" id="{13457819-3D57-4A56-AF97-236B9279D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926"/>
              <a:ext cx="47" cy="44"/>
            </a:xfrm>
            <a:custGeom>
              <a:avLst/>
              <a:gdLst>
                <a:gd name="T0" fmla="*/ 87 w 172"/>
                <a:gd name="T1" fmla="*/ 161 h 161"/>
                <a:gd name="T2" fmla="*/ 44 w 172"/>
                <a:gd name="T3" fmla="*/ 148 h 161"/>
                <a:gd name="T4" fmla="*/ 43 w 172"/>
                <a:gd name="T5" fmla="*/ 147 h 161"/>
                <a:gd name="T6" fmla="*/ 23 w 172"/>
                <a:gd name="T7" fmla="*/ 43 h 161"/>
                <a:gd name="T8" fmla="*/ 127 w 172"/>
                <a:gd name="T9" fmla="*/ 23 h 161"/>
                <a:gd name="T10" fmla="*/ 129 w 172"/>
                <a:gd name="T11" fmla="*/ 24 h 161"/>
                <a:gd name="T12" fmla="*/ 148 w 172"/>
                <a:gd name="T13" fmla="*/ 128 h 161"/>
                <a:gd name="T14" fmla="*/ 87 w 172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1">
                  <a:moveTo>
                    <a:pt x="87" y="161"/>
                  </a:moveTo>
                  <a:cubicBezTo>
                    <a:pt x="72" y="161"/>
                    <a:pt x="57" y="157"/>
                    <a:pt x="44" y="148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9" y="123"/>
                    <a:pt x="0" y="77"/>
                    <a:pt x="23" y="43"/>
                  </a:cubicBezTo>
                  <a:cubicBezTo>
                    <a:pt x="47" y="9"/>
                    <a:pt x="93" y="0"/>
                    <a:pt x="127" y="23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63" y="48"/>
                    <a:pt x="172" y="94"/>
                    <a:pt x="148" y="128"/>
                  </a:cubicBezTo>
                  <a:cubicBezTo>
                    <a:pt x="134" y="149"/>
                    <a:pt x="110" y="161"/>
                    <a:pt x="87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531">
              <a:extLst>
                <a:ext uri="{FF2B5EF4-FFF2-40B4-BE49-F238E27FC236}">
                  <a16:creationId xmlns:a16="http://schemas.microsoft.com/office/drawing/2014/main" id="{3D5B947C-4097-4F53-8B1C-607DAAF72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877"/>
              <a:ext cx="64" cy="59"/>
            </a:xfrm>
            <a:custGeom>
              <a:avLst/>
              <a:gdLst>
                <a:gd name="T0" fmla="*/ 115 w 231"/>
                <a:gd name="T1" fmla="*/ 216 h 216"/>
                <a:gd name="T2" fmla="*/ 27 w 231"/>
                <a:gd name="T3" fmla="*/ 165 h 216"/>
                <a:gd name="T4" fmla="*/ 66 w 231"/>
                <a:gd name="T5" fmla="*/ 28 h 216"/>
                <a:gd name="T6" fmla="*/ 68 w 231"/>
                <a:gd name="T7" fmla="*/ 27 h 216"/>
                <a:gd name="T8" fmla="*/ 204 w 231"/>
                <a:gd name="T9" fmla="*/ 66 h 216"/>
                <a:gd name="T10" fmla="*/ 165 w 231"/>
                <a:gd name="T11" fmla="*/ 202 h 216"/>
                <a:gd name="T12" fmla="*/ 163 w 231"/>
                <a:gd name="T13" fmla="*/ 203 h 216"/>
                <a:gd name="T14" fmla="*/ 115 w 231"/>
                <a:gd name="T15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6">
                  <a:moveTo>
                    <a:pt x="115" y="216"/>
                  </a:moveTo>
                  <a:cubicBezTo>
                    <a:pt x="79" y="216"/>
                    <a:pt x="45" y="197"/>
                    <a:pt x="27" y="165"/>
                  </a:cubicBezTo>
                  <a:cubicBezTo>
                    <a:pt x="0" y="116"/>
                    <a:pt x="17" y="55"/>
                    <a:pt x="66" y="28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116" y="0"/>
                    <a:pt x="177" y="17"/>
                    <a:pt x="204" y="66"/>
                  </a:cubicBezTo>
                  <a:cubicBezTo>
                    <a:pt x="231" y="114"/>
                    <a:pt x="214" y="175"/>
                    <a:pt x="165" y="202"/>
                  </a:cubicBezTo>
                  <a:cubicBezTo>
                    <a:pt x="163" y="203"/>
                    <a:pt x="163" y="203"/>
                    <a:pt x="163" y="203"/>
                  </a:cubicBezTo>
                  <a:cubicBezTo>
                    <a:pt x="148" y="212"/>
                    <a:pt x="131" y="216"/>
                    <a:pt x="115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532">
              <a:extLst>
                <a:ext uri="{FF2B5EF4-FFF2-40B4-BE49-F238E27FC236}">
                  <a16:creationId xmlns:a16="http://schemas.microsoft.com/office/drawing/2014/main" id="{2F3FABC7-1B64-481E-BA14-A70496783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2796"/>
              <a:ext cx="85" cy="80"/>
            </a:xfrm>
            <a:custGeom>
              <a:avLst/>
              <a:gdLst>
                <a:gd name="T0" fmla="*/ 154 w 306"/>
                <a:gd name="T1" fmla="*/ 288 h 288"/>
                <a:gd name="T2" fmla="*/ 79 w 306"/>
                <a:gd name="T3" fmla="*/ 264 h 288"/>
                <a:gd name="T4" fmla="*/ 76 w 306"/>
                <a:gd name="T5" fmla="*/ 263 h 288"/>
                <a:gd name="T6" fmla="*/ 41 w 306"/>
                <a:gd name="T7" fmla="*/ 77 h 288"/>
                <a:gd name="T8" fmla="*/ 227 w 306"/>
                <a:gd name="T9" fmla="*/ 42 h 288"/>
                <a:gd name="T10" fmla="*/ 230 w 306"/>
                <a:gd name="T11" fmla="*/ 44 h 288"/>
                <a:gd name="T12" fmla="*/ 265 w 306"/>
                <a:gd name="T13" fmla="*/ 229 h 288"/>
                <a:gd name="T14" fmla="*/ 154 w 306"/>
                <a:gd name="T1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6" h="288">
                  <a:moveTo>
                    <a:pt x="154" y="288"/>
                  </a:moveTo>
                  <a:cubicBezTo>
                    <a:pt x="128" y="288"/>
                    <a:pt x="102" y="280"/>
                    <a:pt x="79" y="264"/>
                  </a:cubicBezTo>
                  <a:cubicBezTo>
                    <a:pt x="76" y="263"/>
                    <a:pt x="76" y="263"/>
                    <a:pt x="76" y="263"/>
                  </a:cubicBezTo>
                  <a:cubicBezTo>
                    <a:pt x="15" y="221"/>
                    <a:pt x="0" y="138"/>
                    <a:pt x="41" y="77"/>
                  </a:cubicBezTo>
                  <a:cubicBezTo>
                    <a:pt x="83" y="16"/>
                    <a:pt x="166" y="0"/>
                    <a:pt x="227" y="42"/>
                  </a:cubicBezTo>
                  <a:cubicBezTo>
                    <a:pt x="230" y="44"/>
                    <a:pt x="230" y="44"/>
                    <a:pt x="230" y="44"/>
                  </a:cubicBezTo>
                  <a:cubicBezTo>
                    <a:pt x="291" y="85"/>
                    <a:pt x="306" y="169"/>
                    <a:pt x="265" y="229"/>
                  </a:cubicBezTo>
                  <a:cubicBezTo>
                    <a:pt x="239" y="267"/>
                    <a:pt x="197" y="288"/>
                    <a:pt x="154" y="2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533">
              <a:extLst>
                <a:ext uri="{FF2B5EF4-FFF2-40B4-BE49-F238E27FC236}">
                  <a16:creationId xmlns:a16="http://schemas.microsoft.com/office/drawing/2014/main" id="{B0DA5BD0-0425-4AD8-B1C0-40BE5292C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757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7 w 218"/>
                <a:gd name="T3" fmla="*/ 184 h 206"/>
                <a:gd name="T4" fmla="*/ 34 w 218"/>
                <a:gd name="T5" fmla="*/ 49 h 206"/>
                <a:gd name="T6" fmla="*/ 35 w 218"/>
                <a:gd name="T7" fmla="*/ 47 h 206"/>
                <a:gd name="T8" fmla="*/ 171 w 218"/>
                <a:gd name="T9" fmla="*/ 34 h 206"/>
                <a:gd name="T10" fmla="*/ 184 w 218"/>
                <a:gd name="T11" fmla="*/ 170 h 206"/>
                <a:gd name="T12" fmla="*/ 182 w 218"/>
                <a:gd name="T13" fmla="*/ 172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6" y="206"/>
                    <a:pt x="65" y="199"/>
                    <a:pt x="47" y="184"/>
                  </a:cubicBezTo>
                  <a:cubicBezTo>
                    <a:pt x="6" y="150"/>
                    <a:pt x="0" y="90"/>
                    <a:pt x="34" y="4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70" y="6"/>
                    <a:pt x="130" y="0"/>
                    <a:pt x="171" y="34"/>
                  </a:cubicBezTo>
                  <a:cubicBezTo>
                    <a:pt x="212" y="68"/>
                    <a:pt x="218" y="129"/>
                    <a:pt x="184" y="170"/>
                  </a:cubicBezTo>
                  <a:cubicBezTo>
                    <a:pt x="182" y="172"/>
                    <a:pt x="182" y="172"/>
                    <a:pt x="182" y="172"/>
                  </a:cubicBezTo>
                  <a:cubicBezTo>
                    <a:pt x="163" y="195"/>
                    <a:pt x="136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534">
              <a:extLst>
                <a:ext uri="{FF2B5EF4-FFF2-40B4-BE49-F238E27FC236}">
                  <a16:creationId xmlns:a16="http://schemas.microsoft.com/office/drawing/2014/main" id="{DCF3F867-218B-4C35-8B0A-F4CB64379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2668"/>
              <a:ext cx="75" cy="72"/>
            </a:xfrm>
            <a:custGeom>
              <a:avLst/>
              <a:gdLst>
                <a:gd name="T0" fmla="*/ 138 w 274"/>
                <a:gd name="T1" fmla="*/ 258 h 258"/>
                <a:gd name="T2" fmla="*/ 39 w 274"/>
                <a:gd name="T3" fmla="*/ 206 h 258"/>
                <a:gd name="T4" fmla="*/ 38 w 274"/>
                <a:gd name="T5" fmla="*/ 204 h 258"/>
                <a:gd name="T6" fmla="*/ 69 w 274"/>
                <a:gd name="T7" fmla="*/ 37 h 258"/>
                <a:gd name="T8" fmla="*/ 235 w 274"/>
                <a:gd name="T9" fmla="*/ 69 h 258"/>
                <a:gd name="T10" fmla="*/ 237 w 274"/>
                <a:gd name="T11" fmla="*/ 71 h 258"/>
                <a:gd name="T12" fmla="*/ 206 w 274"/>
                <a:gd name="T13" fmla="*/ 237 h 258"/>
                <a:gd name="T14" fmla="*/ 138 w 274"/>
                <a:gd name="T15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4" h="258">
                  <a:moveTo>
                    <a:pt x="138" y="258"/>
                  </a:moveTo>
                  <a:cubicBezTo>
                    <a:pt x="100" y="258"/>
                    <a:pt x="62" y="240"/>
                    <a:pt x="39" y="206"/>
                  </a:cubicBezTo>
                  <a:cubicBezTo>
                    <a:pt x="38" y="204"/>
                    <a:pt x="38" y="204"/>
                    <a:pt x="38" y="204"/>
                  </a:cubicBezTo>
                  <a:cubicBezTo>
                    <a:pt x="0" y="149"/>
                    <a:pt x="14" y="75"/>
                    <a:pt x="69" y="37"/>
                  </a:cubicBezTo>
                  <a:cubicBezTo>
                    <a:pt x="124" y="0"/>
                    <a:pt x="198" y="14"/>
                    <a:pt x="235" y="69"/>
                  </a:cubicBezTo>
                  <a:cubicBezTo>
                    <a:pt x="237" y="71"/>
                    <a:pt x="237" y="71"/>
                    <a:pt x="237" y="71"/>
                  </a:cubicBezTo>
                  <a:cubicBezTo>
                    <a:pt x="274" y="126"/>
                    <a:pt x="260" y="200"/>
                    <a:pt x="206" y="237"/>
                  </a:cubicBezTo>
                  <a:cubicBezTo>
                    <a:pt x="185" y="252"/>
                    <a:pt x="161" y="258"/>
                    <a:pt x="138" y="2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535">
              <a:extLst>
                <a:ext uri="{FF2B5EF4-FFF2-40B4-BE49-F238E27FC236}">
                  <a16:creationId xmlns:a16="http://schemas.microsoft.com/office/drawing/2014/main" id="{BF0ABD51-E027-4D69-BC98-BB8EB040B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600"/>
              <a:ext cx="72" cy="68"/>
            </a:xfrm>
            <a:custGeom>
              <a:avLst/>
              <a:gdLst>
                <a:gd name="T0" fmla="*/ 129 w 259"/>
                <a:gd name="T1" fmla="*/ 245 h 245"/>
                <a:gd name="T2" fmla="*/ 56 w 259"/>
                <a:gd name="T3" fmla="*/ 219 h 245"/>
                <a:gd name="T4" fmla="*/ 41 w 259"/>
                <a:gd name="T5" fmla="*/ 58 h 245"/>
                <a:gd name="T6" fmla="*/ 43 w 259"/>
                <a:gd name="T7" fmla="*/ 56 h 245"/>
                <a:gd name="T8" fmla="*/ 204 w 259"/>
                <a:gd name="T9" fmla="*/ 41 h 245"/>
                <a:gd name="T10" fmla="*/ 219 w 259"/>
                <a:gd name="T11" fmla="*/ 202 h 245"/>
                <a:gd name="T12" fmla="*/ 217 w 259"/>
                <a:gd name="T13" fmla="*/ 204 h 245"/>
                <a:gd name="T14" fmla="*/ 129 w 259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5">
                  <a:moveTo>
                    <a:pt x="129" y="245"/>
                  </a:moveTo>
                  <a:cubicBezTo>
                    <a:pt x="103" y="245"/>
                    <a:pt x="77" y="237"/>
                    <a:pt x="56" y="219"/>
                  </a:cubicBezTo>
                  <a:cubicBezTo>
                    <a:pt x="7" y="179"/>
                    <a:pt x="0" y="107"/>
                    <a:pt x="41" y="58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83" y="7"/>
                    <a:pt x="155" y="0"/>
                    <a:pt x="204" y="41"/>
                  </a:cubicBezTo>
                  <a:cubicBezTo>
                    <a:pt x="252" y="81"/>
                    <a:pt x="259" y="153"/>
                    <a:pt x="219" y="202"/>
                  </a:cubicBezTo>
                  <a:cubicBezTo>
                    <a:pt x="217" y="204"/>
                    <a:pt x="217" y="204"/>
                    <a:pt x="217" y="204"/>
                  </a:cubicBezTo>
                  <a:cubicBezTo>
                    <a:pt x="194" y="231"/>
                    <a:pt x="162" y="245"/>
                    <a:pt x="129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536">
              <a:extLst>
                <a:ext uri="{FF2B5EF4-FFF2-40B4-BE49-F238E27FC236}">
                  <a16:creationId xmlns:a16="http://schemas.microsoft.com/office/drawing/2014/main" id="{785144A1-6D98-4EC6-84CD-4C770E510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2505"/>
              <a:ext cx="78" cy="74"/>
            </a:xfrm>
            <a:custGeom>
              <a:avLst/>
              <a:gdLst>
                <a:gd name="T0" fmla="*/ 143 w 284"/>
                <a:gd name="T1" fmla="*/ 267 h 267"/>
                <a:gd name="T2" fmla="*/ 41 w 284"/>
                <a:gd name="T3" fmla="*/ 213 h 267"/>
                <a:gd name="T4" fmla="*/ 39 w 284"/>
                <a:gd name="T5" fmla="*/ 211 h 267"/>
                <a:gd name="T6" fmla="*/ 71 w 284"/>
                <a:gd name="T7" fmla="*/ 39 h 267"/>
                <a:gd name="T8" fmla="*/ 243 w 284"/>
                <a:gd name="T9" fmla="*/ 71 h 267"/>
                <a:gd name="T10" fmla="*/ 245 w 284"/>
                <a:gd name="T11" fmla="*/ 74 h 267"/>
                <a:gd name="T12" fmla="*/ 213 w 284"/>
                <a:gd name="T13" fmla="*/ 246 h 267"/>
                <a:gd name="T14" fmla="*/ 143 w 284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4" h="267">
                  <a:moveTo>
                    <a:pt x="143" y="267"/>
                  </a:moveTo>
                  <a:cubicBezTo>
                    <a:pt x="104" y="267"/>
                    <a:pt x="65" y="248"/>
                    <a:pt x="41" y="213"/>
                  </a:cubicBezTo>
                  <a:cubicBezTo>
                    <a:pt x="39" y="211"/>
                    <a:pt x="39" y="211"/>
                    <a:pt x="39" y="211"/>
                  </a:cubicBezTo>
                  <a:cubicBezTo>
                    <a:pt x="0" y="155"/>
                    <a:pt x="15" y="78"/>
                    <a:pt x="71" y="39"/>
                  </a:cubicBezTo>
                  <a:cubicBezTo>
                    <a:pt x="128" y="0"/>
                    <a:pt x="205" y="15"/>
                    <a:pt x="243" y="71"/>
                  </a:cubicBezTo>
                  <a:cubicBezTo>
                    <a:pt x="245" y="74"/>
                    <a:pt x="245" y="74"/>
                    <a:pt x="245" y="74"/>
                  </a:cubicBezTo>
                  <a:cubicBezTo>
                    <a:pt x="284" y="130"/>
                    <a:pt x="269" y="207"/>
                    <a:pt x="213" y="246"/>
                  </a:cubicBezTo>
                  <a:cubicBezTo>
                    <a:pt x="191" y="260"/>
                    <a:pt x="167" y="267"/>
                    <a:pt x="143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537">
              <a:extLst>
                <a:ext uri="{FF2B5EF4-FFF2-40B4-BE49-F238E27FC236}">
                  <a16:creationId xmlns:a16="http://schemas.microsoft.com/office/drawing/2014/main" id="{02E29920-20F6-4B3F-80D9-FA2D7E87C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453"/>
              <a:ext cx="63" cy="60"/>
            </a:xfrm>
            <a:custGeom>
              <a:avLst/>
              <a:gdLst>
                <a:gd name="T0" fmla="*/ 113 w 227"/>
                <a:gd name="T1" fmla="*/ 215 h 215"/>
                <a:gd name="T2" fmla="*/ 49 w 227"/>
                <a:gd name="T3" fmla="*/ 192 h 215"/>
                <a:gd name="T4" fmla="*/ 36 w 227"/>
                <a:gd name="T5" fmla="*/ 50 h 215"/>
                <a:gd name="T6" fmla="*/ 37 w 227"/>
                <a:gd name="T7" fmla="*/ 49 h 215"/>
                <a:gd name="T8" fmla="*/ 179 w 227"/>
                <a:gd name="T9" fmla="*/ 36 h 215"/>
                <a:gd name="T10" fmla="*/ 192 w 227"/>
                <a:gd name="T11" fmla="*/ 177 h 215"/>
                <a:gd name="T12" fmla="*/ 190 w 227"/>
                <a:gd name="T13" fmla="*/ 179 h 215"/>
                <a:gd name="T14" fmla="*/ 113 w 227"/>
                <a:gd name="T15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7" h="215">
                  <a:moveTo>
                    <a:pt x="113" y="215"/>
                  </a:moveTo>
                  <a:cubicBezTo>
                    <a:pt x="90" y="215"/>
                    <a:pt x="67" y="207"/>
                    <a:pt x="49" y="192"/>
                  </a:cubicBezTo>
                  <a:cubicBezTo>
                    <a:pt x="6" y="156"/>
                    <a:pt x="0" y="93"/>
                    <a:pt x="36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73" y="6"/>
                    <a:pt x="136" y="0"/>
                    <a:pt x="179" y="36"/>
                  </a:cubicBezTo>
                  <a:cubicBezTo>
                    <a:pt x="221" y="71"/>
                    <a:pt x="227" y="134"/>
                    <a:pt x="192" y="177"/>
                  </a:cubicBezTo>
                  <a:cubicBezTo>
                    <a:pt x="190" y="179"/>
                    <a:pt x="190" y="179"/>
                    <a:pt x="190" y="179"/>
                  </a:cubicBezTo>
                  <a:cubicBezTo>
                    <a:pt x="170" y="203"/>
                    <a:pt x="142" y="215"/>
                    <a:pt x="113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538">
              <a:extLst>
                <a:ext uri="{FF2B5EF4-FFF2-40B4-BE49-F238E27FC236}">
                  <a16:creationId xmlns:a16="http://schemas.microsoft.com/office/drawing/2014/main" id="{69103C90-E293-4BEF-83A8-FED284F51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2342"/>
              <a:ext cx="81" cy="76"/>
            </a:xfrm>
            <a:custGeom>
              <a:avLst/>
              <a:gdLst>
                <a:gd name="T0" fmla="*/ 148 w 293"/>
                <a:gd name="T1" fmla="*/ 277 h 277"/>
                <a:gd name="T2" fmla="*/ 42 w 293"/>
                <a:gd name="T3" fmla="*/ 221 h 277"/>
                <a:gd name="T4" fmla="*/ 40 w 293"/>
                <a:gd name="T5" fmla="*/ 218 h 277"/>
                <a:gd name="T6" fmla="*/ 73 w 293"/>
                <a:gd name="T7" fmla="*/ 40 h 277"/>
                <a:gd name="T8" fmla="*/ 252 w 293"/>
                <a:gd name="T9" fmla="*/ 74 h 277"/>
                <a:gd name="T10" fmla="*/ 253 w 293"/>
                <a:gd name="T11" fmla="*/ 76 h 277"/>
                <a:gd name="T12" fmla="*/ 220 w 293"/>
                <a:gd name="T13" fmla="*/ 254 h 277"/>
                <a:gd name="T14" fmla="*/ 148 w 293"/>
                <a:gd name="T15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3" h="277">
                  <a:moveTo>
                    <a:pt x="148" y="277"/>
                  </a:moveTo>
                  <a:cubicBezTo>
                    <a:pt x="107" y="277"/>
                    <a:pt x="67" y="257"/>
                    <a:pt x="42" y="221"/>
                  </a:cubicBezTo>
                  <a:cubicBezTo>
                    <a:pt x="40" y="218"/>
                    <a:pt x="40" y="218"/>
                    <a:pt x="40" y="218"/>
                  </a:cubicBezTo>
                  <a:cubicBezTo>
                    <a:pt x="0" y="160"/>
                    <a:pt x="15" y="80"/>
                    <a:pt x="73" y="40"/>
                  </a:cubicBezTo>
                  <a:cubicBezTo>
                    <a:pt x="132" y="0"/>
                    <a:pt x="212" y="15"/>
                    <a:pt x="252" y="74"/>
                  </a:cubicBezTo>
                  <a:cubicBezTo>
                    <a:pt x="253" y="76"/>
                    <a:pt x="253" y="76"/>
                    <a:pt x="253" y="76"/>
                  </a:cubicBezTo>
                  <a:cubicBezTo>
                    <a:pt x="293" y="134"/>
                    <a:pt x="278" y="214"/>
                    <a:pt x="220" y="254"/>
                  </a:cubicBezTo>
                  <a:cubicBezTo>
                    <a:pt x="198" y="269"/>
                    <a:pt x="173" y="277"/>
                    <a:pt x="148" y="2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539">
              <a:extLst>
                <a:ext uri="{FF2B5EF4-FFF2-40B4-BE49-F238E27FC236}">
                  <a16:creationId xmlns:a16="http://schemas.microsoft.com/office/drawing/2014/main" id="{5F8154B6-4715-4F07-8C68-29863A0C8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2271"/>
              <a:ext cx="59" cy="56"/>
            </a:xfrm>
            <a:custGeom>
              <a:avLst/>
              <a:gdLst>
                <a:gd name="T0" fmla="*/ 105 w 211"/>
                <a:gd name="T1" fmla="*/ 200 h 200"/>
                <a:gd name="T2" fmla="*/ 75 w 211"/>
                <a:gd name="T3" fmla="*/ 196 h 200"/>
                <a:gd name="T4" fmla="*/ 16 w 211"/>
                <a:gd name="T5" fmla="*/ 77 h 200"/>
                <a:gd name="T6" fmla="*/ 17 w 211"/>
                <a:gd name="T7" fmla="*/ 75 h 200"/>
                <a:gd name="T8" fmla="*/ 135 w 211"/>
                <a:gd name="T9" fmla="*/ 16 h 200"/>
                <a:gd name="T10" fmla="*/ 194 w 211"/>
                <a:gd name="T11" fmla="*/ 135 h 200"/>
                <a:gd name="T12" fmla="*/ 194 w 211"/>
                <a:gd name="T13" fmla="*/ 137 h 200"/>
                <a:gd name="T14" fmla="*/ 105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5" y="200"/>
                  </a:moveTo>
                  <a:cubicBezTo>
                    <a:pt x="95" y="200"/>
                    <a:pt x="85" y="199"/>
                    <a:pt x="75" y="196"/>
                  </a:cubicBezTo>
                  <a:cubicBezTo>
                    <a:pt x="26" y="179"/>
                    <a:pt x="0" y="126"/>
                    <a:pt x="16" y="77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33" y="26"/>
                    <a:pt x="86" y="0"/>
                    <a:pt x="135" y="16"/>
                  </a:cubicBezTo>
                  <a:cubicBezTo>
                    <a:pt x="184" y="33"/>
                    <a:pt x="211" y="86"/>
                    <a:pt x="194" y="135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80" y="176"/>
                    <a:pt x="144" y="200"/>
                    <a:pt x="105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540">
              <a:extLst>
                <a:ext uri="{FF2B5EF4-FFF2-40B4-BE49-F238E27FC236}">
                  <a16:creationId xmlns:a16="http://schemas.microsoft.com/office/drawing/2014/main" id="{C17BE1B2-E804-46F8-8D83-52CAC33DD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2157"/>
              <a:ext cx="75" cy="72"/>
            </a:xfrm>
            <a:custGeom>
              <a:avLst/>
              <a:gdLst>
                <a:gd name="T0" fmla="*/ 136 w 271"/>
                <a:gd name="T1" fmla="*/ 262 h 262"/>
                <a:gd name="T2" fmla="*/ 16 w 271"/>
                <a:gd name="T3" fmla="*/ 167 h 262"/>
                <a:gd name="T4" fmla="*/ 15 w 271"/>
                <a:gd name="T5" fmla="*/ 164 h 262"/>
                <a:gd name="T6" fmla="*/ 107 w 271"/>
                <a:gd name="T7" fmla="*/ 16 h 262"/>
                <a:gd name="T8" fmla="*/ 255 w 271"/>
                <a:gd name="T9" fmla="*/ 107 h 262"/>
                <a:gd name="T10" fmla="*/ 255 w 271"/>
                <a:gd name="T11" fmla="*/ 110 h 262"/>
                <a:gd name="T12" fmla="*/ 164 w 271"/>
                <a:gd name="T13" fmla="*/ 258 h 262"/>
                <a:gd name="T14" fmla="*/ 136 w 271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2">
                  <a:moveTo>
                    <a:pt x="136" y="262"/>
                  </a:moveTo>
                  <a:cubicBezTo>
                    <a:pt x="80" y="262"/>
                    <a:pt x="29" y="223"/>
                    <a:pt x="16" y="167"/>
                  </a:cubicBezTo>
                  <a:cubicBezTo>
                    <a:pt x="15" y="164"/>
                    <a:pt x="15" y="164"/>
                    <a:pt x="15" y="164"/>
                  </a:cubicBezTo>
                  <a:cubicBezTo>
                    <a:pt x="0" y="98"/>
                    <a:pt x="41" y="32"/>
                    <a:pt x="107" y="16"/>
                  </a:cubicBezTo>
                  <a:cubicBezTo>
                    <a:pt x="173" y="0"/>
                    <a:pt x="239" y="41"/>
                    <a:pt x="255" y="107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71" y="176"/>
                    <a:pt x="230" y="243"/>
                    <a:pt x="164" y="258"/>
                  </a:cubicBezTo>
                  <a:cubicBezTo>
                    <a:pt x="154" y="261"/>
                    <a:pt x="145" y="262"/>
                    <a:pt x="136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541">
              <a:extLst>
                <a:ext uri="{FF2B5EF4-FFF2-40B4-BE49-F238E27FC236}">
                  <a16:creationId xmlns:a16="http://schemas.microsoft.com/office/drawing/2014/main" id="{FB416B7F-CF2B-4C7A-9DAC-B030E97E6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076"/>
              <a:ext cx="76" cy="73"/>
            </a:xfrm>
            <a:custGeom>
              <a:avLst/>
              <a:gdLst>
                <a:gd name="T0" fmla="*/ 138 w 276"/>
                <a:gd name="T1" fmla="*/ 262 h 262"/>
                <a:gd name="T2" fmla="*/ 99 w 276"/>
                <a:gd name="T3" fmla="*/ 256 h 262"/>
                <a:gd name="T4" fmla="*/ 22 w 276"/>
                <a:gd name="T5" fmla="*/ 101 h 262"/>
                <a:gd name="T6" fmla="*/ 23 w 276"/>
                <a:gd name="T7" fmla="*/ 98 h 262"/>
                <a:gd name="T8" fmla="*/ 177 w 276"/>
                <a:gd name="T9" fmla="*/ 21 h 262"/>
                <a:gd name="T10" fmla="*/ 254 w 276"/>
                <a:gd name="T11" fmla="*/ 176 h 262"/>
                <a:gd name="T12" fmla="*/ 253 w 276"/>
                <a:gd name="T13" fmla="*/ 179 h 262"/>
                <a:gd name="T14" fmla="*/ 138 w 276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262">
                  <a:moveTo>
                    <a:pt x="138" y="262"/>
                  </a:moveTo>
                  <a:cubicBezTo>
                    <a:pt x="125" y="262"/>
                    <a:pt x="112" y="260"/>
                    <a:pt x="99" y="256"/>
                  </a:cubicBezTo>
                  <a:cubicBezTo>
                    <a:pt x="35" y="234"/>
                    <a:pt x="0" y="165"/>
                    <a:pt x="22" y="101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44" y="34"/>
                    <a:pt x="113" y="0"/>
                    <a:pt x="177" y="21"/>
                  </a:cubicBezTo>
                  <a:cubicBezTo>
                    <a:pt x="241" y="43"/>
                    <a:pt x="276" y="112"/>
                    <a:pt x="254" y="176"/>
                  </a:cubicBezTo>
                  <a:cubicBezTo>
                    <a:pt x="253" y="179"/>
                    <a:pt x="253" y="179"/>
                    <a:pt x="253" y="179"/>
                  </a:cubicBezTo>
                  <a:cubicBezTo>
                    <a:pt x="236" y="230"/>
                    <a:pt x="189" y="262"/>
                    <a:pt x="138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542">
              <a:extLst>
                <a:ext uri="{FF2B5EF4-FFF2-40B4-BE49-F238E27FC236}">
                  <a16:creationId xmlns:a16="http://schemas.microsoft.com/office/drawing/2014/main" id="{FA91F4B9-DBD7-43A0-BC09-E67D2BEB5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1975"/>
              <a:ext cx="56" cy="54"/>
            </a:xfrm>
            <a:custGeom>
              <a:avLst/>
              <a:gdLst>
                <a:gd name="T0" fmla="*/ 102 w 203"/>
                <a:gd name="T1" fmla="*/ 196 h 196"/>
                <a:gd name="T2" fmla="*/ 13 w 203"/>
                <a:gd name="T3" fmla="*/ 125 h 196"/>
                <a:gd name="T4" fmla="*/ 12 w 203"/>
                <a:gd name="T5" fmla="*/ 123 h 196"/>
                <a:gd name="T6" fmla="*/ 81 w 203"/>
                <a:gd name="T7" fmla="*/ 12 h 196"/>
                <a:gd name="T8" fmla="*/ 191 w 203"/>
                <a:gd name="T9" fmla="*/ 81 h 196"/>
                <a:gd name="T10" fmla="*/ 192 w 203"/>
                <a:gd name="T11" fmla="*/ 83 h 196"/>
                <a:gd name="T12" fmla="*/ 123 w 203"/>
                <a:gd name="T13" fmla="*/ 193 h 196"/>
                <a:gd name="T14" fmla="*/ 102 w 203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3" h="196">
                  <a:moveTo>
                    <a:pt x="102" y="196"/>
                  </a:moveTo>
                  <a:cubicBezTo>
                    <a:pt x="60" y="196"/>
                    <a:pt x="23" y="167"/>
                    <a:pt x="13" y="125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0" y="73"/>
                    <a:pt x="31" y="24"/>
                    <a:pt x="81" y="12"/>
                  </a:cubicBezTo>
                  <a:cubicBezTo>
                    <a:pt x="130" y="0"/>
                    <a:pt x="180" y="31"/>
                    <a:pt x="191" y="81"/>
                  </a:cubicBezTo>
                  <a:cubicBezTo>
                    <a:pt x="192" y="83"/>
                    <a:pt x="192" y="83"/>
                    <a:pt x="192" y="83"/>
                  </a:cubicBezTo>
                  <a:cubicBezTo>
                    <a:pt x="203" y="132"/>
                    <a:pt x="173" y="182"/>
                    <a:pt x="123" y="193"/>
                  </a:cubicBezTo>
                  <a:cubicBezTo>
                    <a:pt x="116" y="195"/>
                    <a:pt x="109" y="196"/>
                    <a:pt x="102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543">
              <a:extLst>
                <a:ext uri="{FF2B5EF4-FFF2-40B4-BE49-F238E27FC236}">
                  <a16:creationId xmlns:a16="http://schemas.microsoft.com/office/drawing/2014/main" id="{013A0344-52DD-43F2-89FC-1C1A9631C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892"/>
              <a:ext cx="64" cy="64"/>
            </a:xfrm>
            <a:custGeom>
              <a:avLst/>
              <a:gdLst>
                <a:gd name="T0" fmla="*/ 117 w 233"/>
                <a:gd name="T1" fmla="*/ 232 h 232"/>
                <a:gd name="T2" fmla="*/ 4 w 233"/>
                <a:gd name="T3" fmla="*/ 124 h 232"/>
                <a:gd name="T4" fmla="*/ 3 w 233"/>
                <a:gd name="T5" fmla="*/ 121 h 232"/>
                <a:gd name="T6" fmla="*/ 111 w 233"/>
                <a:gd name="T7" fmla="*/ 3 h 232"/>
                <a:gd name="T8" fmla="*/ 230 w 233"/>
                <a:gd name="T9" fmla="*/ 111 h 232"/>
                <a:gd name="T10" fmla="*/ 230 w 233"/>
                <a:gd name="T11" fmla="*/ 113 h 232"/>
                <a:gd name="T12" fmla="*/ 122 w 233"/>
                <a:gd name="T13" fmla="*/ 232 h 232"/>
                <a:gd name="T14" fmla="*/ 117 w 233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32">
                  <a:moveTo>
                    <a:pt x="117" y="232"/>
                  </a:moveTo>
                  <a:cubicBezTo>
                    <a:pt x="56" y="232"/>
                    <a:pt x="6" y="184"/>
                    <a:pt x="4" y="124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0" y="59"/>
                    <a:pt x="49" y="6"/>
                    <a:pt x="111" y="3"/>
                  </a:cubicBezTo>
                  <a:cubicBezTo>
                    <a:pt x="174" y="0"/>
                    <a:pt x="227" y="48"/>
                    <a:pt x="230" y="11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233" y="176"/>
                    <a:pt x="185" y="229"/>
                    <a:pt x="122" y="232"/>
                  </a:cubicBezTo>
                  <a:cubicBezTo>
                    <a:pt x="120" y="232"/>
                    <a:pt x="118" y="232"/>
                    <a:pt x="117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544">
              <a:extLst>
                <a:ext uri="{FF2B5EF4-FFF2-40B4-BE49-F238E27FC236}">
                  <a16:creationId xmlns:a16="http://schemas.microsoft.com/office/drawing/2014/main" id="{E3ED247A-D05B-4D99-AAF0-477BD76CF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1775"/>
              <a:ext cx="71" cy="70"/>
            </a:xfrm>
            <a:custGeom>
              <a:avLst/>
              <a:gdLst>
                <a:gd name="T0" fmla="*/ 129 w 257"/>
                <a:gd name="T1" fmla="*/ 252 h 252"/>
                <a:gd name="T2" fmla="*/ 112 w 257"/>
                <a:gd name="T3" fmla="*/ 250 h 252"/>
                <a:gd name="T4" fmla="*/ 10 w 257"/>
                <a:gd name="T5" fmla="*/ 115 h 252"/>
                <a:gd name="T6" fmla="*/ 10 w 257"/>
                <a:gd name="T7" fmla="*/ 112 h 252"/>
                <a:gd name="T8" fmla="*/ 146 w 257"/>
                <a:gd name="T9" fmla="*/ 10 h 252"/>
                <a:gd name="T10" fmla="*/ 248 w 257"/>
                <a:gd name="T11" fmla="*/ 145 h 252"/>
                <a:gd name="T12" fmla="*/ 248 w 257"/>
                <a:gd name="T13" fmla="*/ 148 h 252"/>
                <a:gd name="T14" fmla="*/ 129 w 257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52">
                  <a:moveTo>
                    <a:pt x="129" y="252"/>
                  </a:moveTo>
                  <a:cubicBezTo>
                    <a:pt x="123" y="252"/>
                    <a:pt x="118" y="251"/>
                    <a:pt x="112" y="250"/>
                  </a:cubicBezTo>
                  <a:cubicBezTo>
                    <a:pt x="46" y="241"/>
                    <a:pt x="0" y="180"/>
                    <a:pt x="10" y="115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9" y="46"/>
                    <a:pt x="80" y="0"/>
                    <a:pt x="146" y="10"/>
                  </a:cubicBezTo>
                  <a:cubicBezTo>
                    <a:pt x="211" y="19"/>
                    <a:pt x="257" y="80"/>
                    <a:pt x="248" y="145"/>
                  </a:cubicBezTo>
                  <a:cubicBezTo>
                    <a:pt x="248" y="148"/>
                    <a:pt x="248" y="148"/>
                    <a:pt x="248" y="148"/>
                  </a:cubicBezTo>
                  <a:cubicBezTo>
                    <a:pt x="239" y="208"/>
                    <a:pt x="188" y="252"/>
                    <a:pt x="129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545">
              <a:extLst>
                <a:ext uri="{FF2B5EF4-FFF2-40B4-BE49-F238E27FC236}">
                  <a16:creationId xmlns:a16="http://schemas.microsoft.com/office/drawing/2014/main" id="{B9F1E23A-70EC-4DEE-8B7A-F3D5226CE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708"/>
              <a:ext cx="40" cy="39"/>
            </a:xfrm>
            <a:custGeom>
              <a:avLst/>
              <a:gdLst>
                <a:gd name="T0" fmla="*/ 72 w 144"/>
                <a:gd name="T1" fmla="*/ 143 h 143"/>
                <a:gd name="T2" fmla="*/ 2 w 144"/>
                <a:gd name="T3" fmla="*/ 77 h 143"/>
                <a:gd name="T4" fmla="*/ 2 w 144"/>
                <a:gd name="T5" fmla="*/ 75 h 143"/>
                <a:gd name="T6" fmla="*/ 69 w 144"/>
                <a:gd name="T7" fmla="*/ 2 h 143"/>
                <a:gd name="T8" fmla="*/ 142 w 144"/>
                <a:gd name="T9" fmla="*/ 69 h 143"/>
                <a:gd name="T10" fmla="*/ 142 w 144"/>
                <a:gd name="T11" fmla="*/ 70 h 143"/>
                <a:gd name="T12" fmla="*/ 75 w 144"/>
                <a:gd name="T13" fmla="*/ 143 h 143"/>
                <a:gd name="T14" fmla="*/ 72 w 144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143">
                  <a:moveTo>
                    <a:pt x="72" y="143"/>
                  </a:moveTo>
                  <a:cubicBezTo>
                    <a:pt x="35" y="143"/>
                    <a:pt x="4" y="114"/>
                    <a:pt x="2" y="77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37"/>
                    <a:pt x="30" y="4"/>
                    <a:pt x="69" y="2"/>
                  </a:cubicBezTo>
                  <a:cubicBezTo>
                    <a:pt x="107" y="0"/>
                    <a:pt x="140" y="30"/>
                    <a:pt x="142" y="69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4" y="109"/>
                    <a:pt x="114" y="141"/>
                    <a:pt x="75" y="143"/>
                  </a:cubicBezTo>
                  <a:cubicBezTo>
                    <a:pt x="74" y="143"/>
                    <a:pt x="73" y="143"/>
                    <a:pt x="72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546">
              <a:extLst>
                <a:ext uri="{FF2B5EF4-FFF2-40B4-BE49-F238E27FC236}">
                  <a16:creationId xmlns:a16="http://schemas.microsoft.com/office/drawing/2014/main" id="{270DB3ED-08BB-4925-80E3-3CF23F5D4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1583"/>
              <a:ext cx="65" cy="64"/>
            </a:xfrm>
            <a:custGeom>
              <a:avLst/>
              <a:gdLst>
                <a:gd name="T0" fmla="*/ 118 w 236"/>
                <a:gd name="T1" fmla="*/ 232 h 232"/>
                <a:gd name="T2" fmla="*/ 102 w 236"/>
                <a:gd name="T3" fmla="*/ 231 h 232"/>
                <a:gd name="T4" fmla="*/ 8 w 236"/>
                <a:gd name="T5" fmla="*/ 105 h 232"/>
                <a:gd name="T6" fmla="*/ 8 w 236"/>
                <a:gd name="T7" fmla="*/ 103 h 232"/>
                <a:gd name="T8" fmla="*/ 134 w 236"/>
                <a:gd name="T9" fmla="*/ 9 h 232"/>
                <a:gd name="T10" fmla="*/ 228 w 236"/>
                <a:gd name="T11" fmla="*/ 134 h 232"/>
                <a:gd name="T12" fmla="*/ 228 w 236"/>
                <a:gd name="T13" fmla="*/ 136 h 232"/>
                <a:gd name="T14" fmla="*/ 118 w 236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6" h="232">
                  <a:moveTo>
                    <a:pt x="118" y="232"/>
                  </a:moveTo>
                  <a:cubicBezTo>
                    <a:pt x="113" y="232"/>
                    <a:pt x="108" y="231"/>
                    <a:pt x="102" y="231"/>
                  </a:cubicBezTo>
                  <a:cubicBezTo>
                    <a:pt x="42" y="222"/>
                    <a:pt x="0" y="166"/>
                    <a:pt x="8" y="105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17" y="42"/>
                    <a:pt x="73" y="0"/>
                    <a:pt x="134" y="9"/>
                  </a:cubicBezTo>
                  <a:cubicBezTo>
                    <a:pt x="194" y="17"/>
                    <a:pt x="236" y="73"/>
                    <a:pt x="228" y="134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0" y="192"/>
                    <a:pt x="172" y="232"/>
                    <a:pt x="11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547">
              <a:extLst>
                <a:ext uri="{FF2B5EF4-FFF2-40B4-BE49-F238E27FC236}">
                  <a16:creationId xmlns:a16="http://schemas.microsoft.com/office/drawing/2014/main" id="{12510636-C391-48C0-BAAB-89703966C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508"/>
              <a:ext cx="46" cy="46"/>
            </a:xfrm>
            <a:custGeom>
              <a:avLst/>
              <a:gdLst>
                <a:gd name="T0" fmla="*/ 83 w 166"/>
                <a:gd name="T1" fmla="*/ 166 h 166"/>
                <a:gd name="T2" fmla="*/ 2 w 166"/>
                <a:gd name="T3" fmla="*/ 89 h 166"/>
                <a:gd name="T4" fmla="*/ 2 w 166"/>
                <a:gd name="T5" fmla="*/ 87 h 166"/>
                <a:gd name="T6" fmla="*/ 80 w 166"/>
                <a:gd name="T7" fmla="*/ 2 h 166"/>
                <a:gd name="T8" fmla="*/ 164 w 166"/>
                <a:gd name="T9" fmla="*/ 80 h 166"/>
                <a:gd name="T10" fmla="*/ 164 w 166"/>
                <a:gd name="T11" fmla="*/ 81 h 166"/>
                <a:gd name="T12" fmla="*/ 87 w 166"/>
                <a:gd name="T13" fmla="*/ 166 h 166"/>
                <a:gd name="T14" fmla="*/ 83 w 166"/>
                <a:gd name="T15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6">
                  <a:moveTo>
                    <a:pt x="83" y="166"/>
                  </a:moveTo>
                  <a:cubicBezTo>
                    <a:pt x="40" y="166"/>
                    <a:pt x="4" y="132"/>
                    <a:pt x="2" y="89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0" y="42"/>
                    <a:pt x="35" y="4"/>
                    <a:pt x="80" y="2"/>
                  </a:cubicBezTo>
                  <a:cubicBezTo>
                    <a:pt x="124" y="0"/>
                    <a:pt x="162" y="35"/>
                    <a:pt x="164" y="80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6" y="126"/>
                    <a:pt x="132" y="164"/>
                    <a:pt x="87" y="166"/>
                  </a:cubicBezTo>
                  <a:cubicBezTo>
                    <a:pt x="86" y="166"/>
                    <a:pt x="85" y="166"/>
                    <a:pt x="83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548">
              <a:extLst>
                <a:ext uri="{FF2B5EF4-FFF2-40B4-BE49-F238E27FC236}">
                  <a16:creationId xmlns:a16="http://schemas.microsoft.com/office/drawing/2014/main" id="{EBC15EEC-E9D9-4460-907E-614583BCB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1384"/>
              <a:ext cx="75" cy="73"/>
            </a:xfrm>
            <a:custGeom>
              <a:avLst/>
              <a:gdLst>
                <a:gd name="T0" fmla="*/ 135 w 270"/>
                <a:gd name="T1" fmla="*/ 264 h 264"/>
                <a:gd name="T2" fmla="*/ 118 w 270"/>
                <a:gd name="T3" fmla="*/ 263 h 264"/>
                <a:gd name="T4" fmla="*/ 10 w 270"/>
                <a:gd name="T5" fmla="*/ 120 h 264"/>
                <a:gd name="T6" fmla="*/ 10 w 270"/>
                <a:gd name="T7" fmla="*/ 117 h 264"/>
                <a:gd name="T8" fmla="*/ 153 w 270"/>
                <a:gd name="T9" fmla="*/ 9 h 264"/>
                <a:gd name="T10" fmla="*/ 261 w 270"/>
                <a:gd name="T11" fmla="*/ 152 h 264"/>
                <a:gd name="T12" fmla="*/ 260 w 270"/>
                <a:gd name="T13" fmla="*/ 155 h 264"/>
                <a:gd name="T14" fmla="*/ 135 w 270"/>
                <a:gd name="T15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64">
                  <a:moveTo>
                    <a:pt x="135" y="264"/>
                  </a:moveTo>
                  <a:cubicBezTo>
                    <a:pt x="129" y="264"/>
                    <a:pt x="124" y="264"/>
                    <a:pt x="118" y="263"/>
                  </a:cubicBezTo>
                  <a:cubicBezTo>
                    <a:pt x="48" y="253"/>
                    <a:pt x="0" y="189"/>
                    <a:pt x="10" y="120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20" y="48"/>
                    <a:pt x="84" y="0"/>
                    <a:pt x="153" y="9"/>
                  </a:cubicBezTo>
                  <a:cubicBezTo>
                    <a:pt x="222" y="19"/>
                    <a:pt x="270" y="83"/>
                    <a:pt x="261" y="152"/>
                  </a:cubicBezTo>
                  <a:cubicBezTo>
                    <a:pt x="260" y="155"/>
                    <a:pt x="260" y="155"/>
                    <a:pt x="260" y="155"/>
                  </a:cubicBezTo>
                  <a:cubicBezTo>
                    <a:pt x="252" y="218"/>
                    <a:pt x="197" y="264"/>
                    <a:pt x="135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549">
              <a:extLst>
                <a:ext uri="{FF2B5EF4-FFF2-40B4-BE49-F238E27FC236}">
                  <a16:creationId xmlns:a16="http://schemas.microsoft.com/office/drawing/2014/main" id="{70E7FA9E-5274-4F65-830B-48551F19C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328"/>
              <a:ext cx="43" cy="41"/>
            </a:xfrm>
            <a:custGeom>
              <a:avLst/>
              <a:gdLst>
                <a:gd name="T0" fmla="*/ 78 w 156"/>
                <a:gd name="T1" fmla="*/ 147 h 147"/>
                <a:gd name="T2" fmla="*/ 16 w 156"/>
                <a:gd name="T3" fmla="*/ 107 h 147"/>
                <a:gd name="T4" fmla="*/ 15 w 156"/>
                <a:gd name="T5" fmla="*/ 105 h 147"/>
                <a:gd name="T6" fmla="*/ 50 w 156"/>
                <a:gd name="T7" fmla="*/ 15 h 147"/>
                <a:gd name="T8" fmla="*/ 140 w 156"/>
                <a:gd name="T9" fmla="*/ 50 h 147"/>
                <a:gd name="T10" fmla="*/ 140 w 156"/>
                <a:gd name="T11" fmla="*/ 51 h 147"/>
                <a:gd name="T12" fmla="*/ 106 w 156"/>
                <a:gd name="T13" fmla="*/ 141 h 147"/>
                <a:gd name="T14" fmla="*/ 78 w 156"/>
                <a:gd name="T1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47">
                  <a:moveTo>
                    <a:pt x="78" y="147"/>
                  </a:moveTo>
                  <a:cubicBezTo>
                    <a:pt x="52" y="147"/>
                    <a:pt x="27" y="132"/>
                    <a:pt x="16" y="107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0" y="71"/>
                    <a:pt x="15" y="30"/>
                    <a:pt x="50" y="15"/>
                  </a:cubicBezTo>
                  <a:cubicBezTo>
                    <a:pt x="84" y="0"/>
                    <a:pt x="125" y="15"/>
                    <a:pt x="140" y="50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56" y="86"/>
                    <a:pt x="140" y="126"/>
                    <a:pt x="106" y="141"/>
                  </a:cubicBezTo>
                  <a:cubicBezTo>
                    <a:pt x="97" y="145"/>
                    <a:pt x="87" y="147"/>
                    <a:pt x="78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550">
              <a:extLst>
                <a:ext uri="{FF2B5EF4-FFF2-40B4-BE49-F238E27FC236}">
                  <a16:creationId xmlns:a16="http://schemas.microsoft.com/office/drawing/2014/main" id="{D2E2705B-DF1D-4B8A-99F1-454B684D7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207"/>
              <a:ext cx="78" cy="74"/>
            </a:xfrm>
            <a:custGeom>
              <a:avLst/>
              <a:gdLst>
                <a:gd name="T0" fmla="*/ 141 w 283"/>
                <a:gd name="T1" fmla="*/ 267 h 267"/>
                <a:gd name="T2" fmla="*/ 81 w 283"/>
                <a:gd name="T3" fmla="*/ 251 h 267"/>
                <a:gd name="T4" fmla="*/ 33 w 283"/>
                <a:gd name="T5" fmla="*/ 83 h 267"/>
                <a:gd name="T6" fmla="*/ 35 w 283"/>
                <a:gd name="T7" fmla="*/ 81 h 267"/>
                <a:gd name="T8" fmla="*/ 202 w 283"/>
                <a:gd name="T9" fmla="*/ 33 h 267"/>
                <a:gd name="T10" fmla="*/ 250 w 283"/>
                <a:gd name="T11" fmla="*/ 201 h 267"/>
                <a:gd name="T12" fmla="*/ 248 w 283"/>
                <a:gd name="T13" fmla="*/ 203 h 267"/>
                <a:gd name="T14" fmla="*/ 141 w 283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7">
                  <a:moveTo>
                    <a:pt x="141" y="267"/>
                  </a:moveTo>
                  <a:cubicBezTo>
                    <a:pt x="120" y="267"/>
                    <a:pt x="100" y="262"/>
                    <a:pt x="81" y="251"/>
                  </a:cubicBezTo>
                  <a:cubicBezTo>
                    <a:pt x="22" y="218"/>
                    <a:pt x="0" y="143"/>
                    <a:pt x="33" y="83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68" y="21"/>
                    <a:pt x="143" y="0"/>
                    <a:pt x="202" y="33"/>
                  </a:cubicBezTo>
                  <a:cubicBezTo>
                    <a:pt x="262" y="66"/>
                    <a:pt x="283" y="141"/>
                    <a:pt x="250" y="201"/>
                  </a:cubicBezTo>
                  <a:cubicBezTo>
                    <a:pt x="248" y="203"/>
                    <a:pt x="248" y="203"/>
                    <a:pt x="248" y="203"/>
                  </a:cubicBezTo>
                  <a:cubicBezTo>
                    <a:pt x="226" y="244"/>
                    <a:pt x="184" y="267"/>
                    <a:pt x="141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551">
              <a:extLst>
                <a:ext uri="{FF2B5EF4-FFF2-40B4-BE49-F238E27FC236}">
                  <a16:creationId xmlns:a16="http://schemas.microsoft.com/office/drawing/2014/main" id="{F4C85E49-80AF-4723-BC16-0A2AA5DD8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140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2 w 218"/>
                <a:gd name="T3" fmla="*/ 149 h 206"/>
                <a:gd name="T4" fmla="*/ 21 w 218"/>
                <a:gd name="T5" fmla="*/ 147 h 206"/>
                <a:gd name="T6" fmla="*/ 70 w 218"/>
                <a:gd name="T7" fmla="*/ 21 h 206"/>
                <a:gd name="T8" fmla="*/ 196 w 218"/>
                <a:gd name="T9" fmla="*/ 70 h 206"/>
                <a:gd name="T10" fmla="*/ 196 w 218"/>
                <a:gd name="T11" fmla="*/ 72 h 206"/>
                <a:gd name="T12" fmla="*/ 148 w 218"/>
                <a:gd name="T13" fmla="*/ 197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3" y="206"/>
                    <a:pt x="38" y="184"/>
                    <a:pt x="22" y="149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0" y="99"/>
                    <a:pt x="22" y="43"/>
                    <a:pt x="70" y="21"/>
                  </a:cubicBezTo>
                  <a:cubicBezTo>
                    <a:pt x="118" y="0"/>
                    <a:pt x="174" y="22"/>
                    <a:pt x="196" y="70"/>
                  </a:cubicBezTo>
                  <a:cubicBezTo>
                    <a:pt x="196" y="72"/>
                    <a:pt x="196" y="72"/>
                    <a:pt x="196" y="72"/>
                  </a:cubicBezTo>
                  <a:cubicBezTo>
                    <a:pt x="218" y="120"/>
                    <a:pt x="196" y="176"/>
                    <a:pt x="148" y="197"/>
                  </a:cubicBezTo>
                  <a:cubicBezTo>
                    <a:pt x="135" y="203"/>
                    <a:pt x="122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552">
              <a:extLst>
                <a:ext uri="{FF2B5EF4-FFF2-40B4-BE49-F238E27FC236}">
                  <a16:creationId xmlns:a16="http://schemas.microsoft.com/office/drawing/2014/main" id="{55B2A8E1-A564-4BFA-9B87-EABBA9E2F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039"/>
              <a:ext cx="71" cy="67"/>
            </a:xfrm>
            <a:custGeom>
              <a:avLst/>
              <a:gdLst>
                <a:gd name="T0" fmla="*/ 128 w 257"/>
                <a:gd name="T1" fmla="*/ 243 h 243"/>
                <a:gd name="T2" fmla="*/ 73 w 257"/>
                <a:gd name="T3" fmla="*/ 229 h 243"/>
                <a:gd name="T4" fmla="*/ 30 w 257"/>
                <a:gd name="T5" fmla="*/ 76 h 243"/>
                <a:gd name="T6" fmla="*/ 31 w 257"/>
                <a:gd name="T7" fmla="*/ 74 h 243"/>
                <a:gd name="T8" fmla="*/ 184 w 257"/>
                <a:gd name="T9" fmla="*/ 31 h 243"/>
                <a:gd name="T10" fmla="*/ 227 w 257"/>
                <a:gd name="T11" fmla="*/ 183 h 243"/>
                <a:gd name="T12" fmla="*/ 226 w 257"/>
                <a:gd name="T13" fmla="*/ 185 h 243"/>
                <a:gd name="T14" fmla="*/ 128 w 257"/>
                <a:gd name="T15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3">
                  <a:moveTo>
                    <a:pt x="128" y="243"/>
                  </a:moveTo>
                  <a:cubicBezTo>
                    <a:pt x="109" y="243"/>
                    <a:pt x="90" y="238"/>
                    <a:pt x="73" y="229"/>
                  </a:cubicBezTo>
                  <a:cubicBezTo>
                    <a:pt x="19" y="199"/>
                    <a:pt x="0" y="130"/>
                    <a:pt x="30" y="7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61" y="20"/>
                    <a:pt x="130" y="0"/>
                    <a:pt x="184" y="31"/>
                  </a:cubicBezTo>
                  <a:cubicBezTo>
                    <a:pt x="238" y="61"/>
                    <a:pt x="257" y="129"/>
                    <a:pt x="227" y="183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05" y="222"/>
                    <a:pt x="167" y="243"/>
                    <a:pt x="128" y="2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553">
              <a:extLst>
                <a:ext uri="{FF2B5EF4-FFF2-40B4-BE49-F238E27FC236}">
                  <a16:creationId xmlns:a16="http://schemas.microsoft.com/office/drawing/2014/main" id="{7ED87834-0773-4DC9-AF8F-D3958B358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983"/>
              <a:ext cx="43" cy="42"/>
            </a:xfrm>
            <a:custGeom>
              <a:avLst/>
              <a:gdLst>
                <a:gd name="T0" fmla="*/ 79 w 157"/>
                <a:gd name="T1" fmla="*/ 150 h 150"/>
                <a:gd name="T2" fmla="*/ 29 w 157"/>
                <a:gd name="T3" fmla="*/ 130 h 150"/>
                <a:gd name="T4" fmla="*/ 27 w 157"/>
                <a:gd name="T5" fmla="*/ 128 h 150"/>
                <a:gd name="T6" fmla="*/ 27 w 157"/>
                <a:gd name="T7" fmla="*/ 28 h 150"/>
                <a:gd name="T8" fmla="*/ 128 w 157"/>
                <a:gd name="T9" fmla="*/ 27 h 150"/>
                <a:gd name="T10" fmla="*/ 129 w 157"/>
                <a:gd name="T11" fmla="*/ 29 h 150"/>
                <a:gd name="T12" fmla="*/ 129 w 157"/>
                <a:gd name="T13" fmla="*/ 129 h 150"/>
                <a:gd name="T14" fmla="*/ 79 w 157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50">
                  <a:moveTo>
                    <a:pt x="79" y="150"/>
                  </a:moveTo>
                  <a:cubicBezTo>
                    <a:pt x="61" y="150"/>
                    <a:pt x="43" y="143"/>
                    <a:pt x="29" y="130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0" y="101"/>
                    <a:pt x="0" y="55"/>
                    <a:pt x="27" y="28"/>
                  </a:cubicBezTo>
                  <a:cubicBezTo>
                    <a:pt x="55" y="0"/>
                    <a:pt x="100" y="0"/>
                    <a:pt x="128" y="27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57" y="56"/>
                    <a:pt x="157" y="102"/>
                    <a:pt x="129" y="129"/>
                  </a:cubicBezTo>
                  <a:cubicBezTo>
                    <a:pt x="116" y="143"/>
                    <a:pt x="97" y="150"/>
                    <a:pt x="79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554">
              <a:extLst>
                <a:ext uri="{FF2B5EF4-FFF2-40B4-BE49-F238E27FC236}">
                  <a16:creationId xmlns:a16="http://schemas.microsoft.com/office/drawing/2014/main" id="{7A391D11-E6EE-4DE5-B450-28905FC03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876"/>
              <a:ext cx="81" cy="77"/>
            </a:xfrm>
            <a:custGeom>
              <a:avLst/>
              <a:gdLst>
                <a:gd name="T0" fmla="*/ 144 w 291"/>
                <a:gd name="T1" fmla="*/ 275 h 275"/>
                <a:gd name="T2" fmla="*/ 45 w 291"/>
                <a:gd name="T3" fmla="*/ 229 h 275"/>
                <a:gd name="T4" fmla="*/ 62 w 291"/>
                <a:gd name="T5" fmla="*/ 47 h 275"/>
                <a:gd name="T6" fmla="*/ 64 w 291"/>
                <a:gd name="T7" fmla="*/ 45 h 275"/>
                <a:gd name="T8" fmla="*/ 246 w 291"/>
                <a:gd name="T9" fmla="*/ 62 h 275"/>
                <a:gd name="T10" fmla="*/ 229 w 291"/>
                <a:gd name="T11" fmla="*/ 244 h 275"/>
                <a:gd name="T12" fmla="*/ 227 w 291"/>
                <a:gd name="T13" fmla="*/ 245 h 275"/>
                <a:gd name="T14" fmla="*/ 144 w 291"/>
                <a:gd name="T15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1" h="275">
                  <a:moveTo>
                    <a:pt x="144" y="275"/>
                  </a:moveTo>
                  <a:cubicBezTo>
                    <a:pt x="107" y="275"/>
                    <a:pt x="71" y="259"/>
                    <a:pt x="45" y="229"/>
                  </a:cubicBezTo>
                  <a:cubicBezTo>
                    <a:pt x="0" y="174"/>
                    <a:pt x="7" y="93"/>
                    <a:pt x="62" y="47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119" y="0"/>
                    <a:pt x="200" y="8"/>
                    <a:pt x="246" y="62"/>
                  </a:cubicBezTo>
                  <a:cubicBezTo>
                    <a:pt x="291" y="117"/>
                    <a:pt x="283" y="198"/>
                    <a:pt x="229" y="244"/>
                  </a:cubicBezTo>
                  <a:cubicBezTo>
                    <a:pt x="227" y="245"/>
                    <a:pt x="227" y="245"/>
                    <a:pt x="227" y="245"/>
                  </a:cubicBezTo>
                  <a:cubicBezTo>
                    <a:pt x="202" y="265"/>
                    <a:pt x="173" y="275"/>
                    <a:pt x="144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555">
              <a:extLst>
                <a:ext uri="{FF2B5EF4-FFF2-40B4-BE49-F238E27FC236}">
                  <a16:creationId xmlns:a16="http://schemas.microsoft.com/office/drawing/2014/main" id="{22188D2C-2717-4925-9352-FC08FBC13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831"/>
              <a:ext cx="70" cy="67"/>
            </a:xfrm>
            <a:custGeom>
              <a:avLst/>
              <a:gdLst>
                <a:gd name="T0" fmla="*/ 127 w 253"/>
                <a:gd name="T1" fmla="*/ 242 h 242"/>
                <a:gd name="T2" fmla="*/ 46 w 253"/>
                <a:gd name="T3" fmla="*/ 208 h 242"/>
                <a:gd name="T4" fmla="*/ 44 w 253"/>
                <a:gd name="T5" fmla="*/ 206 h 242"/>
                <a:gd name="T6" fmla="*/ 44 w 253"/>
                <a:gd name="T7" fmla="*/ 44 h 242"/>
                <a:gd name="T8" fmla="*/ 206 w 253"/>
                <a:gd name="T9" fmla="*/ 44 h 242"/>
                <a:gd name="T10" fmla="*/ 208 w 253"/>
                <a:gd name="T11" fmla="*/ 46 h 242"/>
                <a:gd name="T12" fmla="*/ 208 w 253"/>
                <a:gd name="T13" fmla="*/ 208 h 242"/>
                <a:gd name="T14" fmla="*/ 127 w 253"/>
                <a:gd name="T15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3" h="242">
                  <a:moveTo>
                    <a:pt x="127" y="242"/>
                  </a:moveTo>
                  <a:cubicBezTo>
                    <a:pt x="98" y="242"/>
                    <a:pt x="69" y="230"/>
                    <a:pt x="46" y="208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0" y="161"/>
                    <a:pt x="0" y="89"/>
                    <a:pt x="44" y="44"/>
                  </a:cubicBezTo>
                  <a:cubicBezTo>
                    <a:pt x="89" y="0"/>
                    <a:pt x="162" y="0"/>
                    <a:pt x="206" y="44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53" y="91"/>
                    <a:pt x="253" y="163"/>
                    <a:pt x="208" y="208"/>
                  </a:cubicBezTo>
                  <a:cubicBezTo>
                    <a:pt x="186" y="230"/>
                    <a:pt x="156" y="242"/>
                    <a:pt x="127" y="2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556">
              <a:extLst>
                <a:ext uri="{FF2B5EF4-FFF2-40B4-BE49-F238E27FC236}">
                  <a16:creationId xmlns:a16="http://schemas.microsoft.com/office/drawing/2014/main" id="{6927CEF9-CAF5-458D-844E-C59AF0020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754"/>
              <a:ext cx="74" cy="70"/>
            </a:xfrm>
            <a:custGeom>
              <a:avLst/>
              <a:gdLst>
                <a:gd name="T0" fmla="*/ 133 w 267"/>
                <a:gd name="T1" fmla="*/ 253 h 253"/>
                <a:gd name="T2" fmla="*/ 42 w 267"/>
                <a:gd name="T3" fmla="*/ 210 h 253"/>
                <a:gd name="T4" fmla="*/ 58 w 267"/>
                <a:gd name="T5" fmla="*/ 44 h 253"/>
                <a:gd name="T6" fmla="*/ 60 w 267"/>
                <a:gd name="T7" fmla="*/ 42 h 253"/>
                <a:gd name="T8" fmla="*/ 226 w 267"/>
                <a:gd name="T9" fmla="*/ 58 h 253"/>
                <a:gd name="T10" fmla="*/ 210 w 267"/>
                <a:gd name="T11" fmla="*/ 224 h 253"/>
                <a:gd name="T12" fmla="*/ 208 w 267"/>
                <a:gd name="T13" fmla="*/ 226 h 253"/>
                <a:gd name="T14" fmla="*/ 133 w 267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253">
                  <a:moveTo>
                    <a:pt x="133" y="253"/>
                  </a:moveTo>
                  <a:cubicBezTo>
                    <a:pt x="99" y="253"/>
                    <a:pt x="65" y="238"/>
                    <a:pt x="42" y="210"/>
                  </a:cubicBezTo>
                  <a:cubicBezTo>
                    <a:pt x="0" y="160"/>
                    <a:pt x="7" y="85"/>
                    <a:pt x="58" y="44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110" y="0"/>
                    <a:pt x="184" y="7"/>
                    <a:pt x="226" y="58"/>
                  </a:cubicBezTo>
                  <a:cubicBezTo>
                    <a:pt x="267" y="108"/>
                    <a:pt x="260" y="182"/>
                    <a:pt x="210" y="224"/>
                  </a:cubicBezTo>
                  <a:cubicBezTo>
                    <a:pt x="208" y="226"/>
                    <a:pt x="208" y="226"/>
                    <a:pt x="208" y="226"/>
                  </a:cubicBezTo>
                  <a:cubicBezTo>
                    <a:pt x="186" y="244"/>
                    <a:pt x="159" y="253"/>
                    <a:pt x="133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557">
              <a:extLst>
                <a:ext uri="{FF2B5EF4-FFF2-40B4-BE49-F238E27FC236}">
                  <a16:creationId xmlns:a16="http://schemas.microsoft.com/office/drawing/2014/main" id="{BC56D85A-A582-4889-A43F-751542586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697"/>
              <a:ext cx="60" cy="58"/>
            </a:xfrm>
            <a:custGeom>
              <a:avLst/>
              <a:gdLst>
                <a:gd name="T0" fmla="*/ 109 w 217"/>
                <a:gd name="T1" fmla="*/ 208 h 208"/>
                <a:gd name="T2" fmla="*/ 39 w 217"/>
                <a:gd name="T3" fmla="*/ 179 h 208"/>
                <a:gd name="T4" fmla="*/ 38 w 217"/>
                <a:gd name="T5" fmla="*/ 177 h 208"/>
                <a:gd name="T6" fmla="*/ 38 w 217"/>
                <a:gd name="T7" fmla="*/ 39 h 208"/>
                <a:gd name="T8" fmla="*/ 177 w 217"/>
                <a:gd name="T9" fmla="*/ 39 h 208"/>
                <a:gd name="T10" fmla="*/ 178 w 217"/>
                <a:gd name="T11" fmla="*/ 40 h 208"/>
                <a:gd name="T12" fmla="*/ 178 w 217"/>
                <a:gd name="T13" fmla="*/ 179 h 208"/>
                <a:gd name="T14" fmla="*/ 109 w 217"/>
                <a:gd name="T15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8">
                  <a:moveTo>
                    <a:pt x="109" y="208"/>
                  </a:moveTo>
                  <a:cubicBezTo>
                    <a:pt x="84" y="208"/>
                    <a:pt x="59" y="198"/>
                    <a:pt x="39" y="179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0" y="139"/>
                    <a:pt x="0" y="77"/>
                    <a:pt x="38" y="39"/>
                  </a:cubicBezTo>
                  <a:cubicBezTo>
                    <a:pt x="76" y="0"/>
                    <a:pt x="138" y="0"/>
                    <a:pt x="177" y="39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217" y="79"/>
                    <a:pt x="217" y="141"/>
                    <a:pt x="178" y="179"/>
                  </a:cubicBezTo>
                  <a:cubicBezTo>
                    <a:pt x="159" y="198"/>
                    <a:pt x="134" y="208"/>
                    <a:pt x="109" y="2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558">
              <a:extLst>
                <a:ext uri="{FF2B5EF4-FFF2-40B4-BE49-F238E27FC236}">
                  <a16:creationId xmlns:a16="http://schemas.microsoft.com/office/drawing/2014/main" id="{A496A780-F14D-4065-A614-117236FA2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635"/>
              <a:ext cx="61" cy="58"/>
            </a:xfrm>
            <a:custGeom>
              <a:avLst/>
              <a:gdLst>
                <a:gd name="T0" fmla="*/ 111 w 223"/>
                <a:gd name="T1" fmla="*/ 210 h 210"/>
                <a:gd name="T2" fmla="*/ 35 w 223"/>
                <a:gd name="T3" fmla="*/ 175 h 210"/>
                <a:gd name="T4" fmla="*/ 48 w 223"/>
                <a:gd name="T5" fmla="*/ 36 h 210"/>
                <a:gd name="T6" fmla="*/ 49 w 223"/>
                <a:gd name="T7" fmla="*/ 35 h 210"/>
                <a:gd name="T8" fmla="*/ 188 w 223"/>
                <a:gd name="T9" fmla="*/ 48 h 210"/>
                <a:gd name="T10" fmla="*/ 175 w 223"/>
                <a:gd name="T11" fmla="*/ 186 h 210"/>
                <a:gd name="T12" fmla="*/ 173 w 223"/>
                <a:gd name="T13" fmla="*/ 188 h 210"/>
                <a:gd name="T14" fmla="*/ 111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1" y="210"/>
                  </a:moveTo>
                  <a:cubicBezTo>
                    <a:pt x="82" y="210"/>
                    <a:pt x="54" y="198"/>
                    <a:pt x="35" y="175"/>
                  </a:cubicBezTo>
                  <a:cubicBezTo>
                    <a:pt x="0" y="133"/>
                    <a:pt x="6" y="71"/>
                    <a:pt x="48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91" y="0"/>
                    <a:pt x="153" y="6"/>
                    <a:pt x="188" y="48"/>
                  </a:cubicBezTo>
                  <a:cubicBezTo>
                    <a:pt x="223" y="89"/>
                    <a:pt x="217" y="151"/>
                    <a:pt x="175" y="186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155" y="203"/>
                    <a:pt x="133" y="210"/>
                    <a:pt x="111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559">
              <a:extLst>
                <a:ext uri="{FF2B5EF4-FFF2-40B4-BE49-F238E27FC236}">
                  <a16:creationId xmlns:a16="http://schemas.microsoft.com/office/drawing/2014/main" id="{B17B4990-A75A-44CD-BD64-71EBC2448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615"/>
              <a:ext cx="43" cy="41"/>
            </a:xfrm>
            <a:custGeom>
              <a:avLst/>
              <a:gdLst>
                <a:gd name="T0" fmla="*/ 79 w 157"/>
                <a:gd name="T1" fmla="*/ 148 h 148"/>
                <a:gd name="T2" fmla="*/ 52 w 157"/>
                <a:gd name="T3" fmla="*/ 142 h 148"/>
                <a:gd name="T4" fmla="*/ 50 w 157"/>
                <a:gd name="T5" fmla="*/ 141 h 148"/>
                <a:gd name="T6" fmla="*/ 15 w 157"/>
                <a:gd name="T7" fmla="*/ 51 h 148"/>
                <a:gd name="T8" fmla="*/ 106 w 157"/>
                <a:gd name="T9" fmla="*/ 15 h 148"/>
                <a:gd name="T10" fmla="*/ 107 w 157"/>
                <a:gd name="T11" fmla="*/ 16 h 148"/>
                <a:gd name="T12" fmla="*/ 142 w 157"/>
                <a:gd name="T13" fmla="*/ 107 h 148"/>
                <a:gd name="T14" fmla="*/ 79 w 157"/>
                <a:gd name="T15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48">
                  <a:moveTo>
                    <a:pt x="79" y="148"/>
                  </a:moveTo>
                  <a:cubicBezTo>
                    <a:pt x="70" y="148"/>
                    <a:pt x="61" y="146"/>
                    <a:pt x="52" y="142"/>
                  </a:cubicBezTo>
                  <a:cubicBezTo>
                    <a:pt x="50" y="141"/>
                    <a:pt x="50" y="141"/>
                    <a:pt x="50" y="141"/>
                  </a:cubicBezTo>
                  <a:cubicBezTo>
                    <a:pt x="15" y="126"/>
                    <a:pt x="0" y="85"/>
                    <a:pt x="15" y="51"/>
                  </a:cubicBezTo>
                  <a:cubicBezTo>
                    <a:pt x="30" y="16"/>
                    <a:pt x="71" y="0"/>
                    <a:pt x="106" y="15"/>
                  </a:cubicBezTo>
                  <a:cubicBezTo>
                    <a:pt x="107" y="16"/>
                    <a:pt x="107" y="16"/>
                    <a:pt x="107" y="16"/>
                  </a:cubicBezTo>
                  <a:cubicBezTo>
                    <a:pt x="142" y="31"/>
                    <a:pt x="157" y="72"/>
                    <a:pt x="142" y="107"/>
                  </a:cubicBezTo>
                  <a:cubicBezTo>
                    <a:pt x="131" y="132"/>
                    <a:pt x="106" y="148"/>
                    <a:pt x="79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560">
              <a:extLst>
                <a:ext uri="{FF2B5EF4-FFF2-40B4-BE49-F238E27FC236}">
                  <a16:creationId xmlns:a16="http://schemas.microsoft.com/office/drawing/2014/main" id="{EE7DE170-716B-4E87-ABC2-14231DA7F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67"/>
              <a:ext cx="43" cy="41"/>
            </a:xfrm>
            <a:custGeom>
              <a:avLst/>
              <a:gdLst>
                <a:gd name="T0" fmla="*/ 76 w 155"/>
                <a:gd name="T1" fmla="*/ 146 h 146"/>
                <a:gd name="T2" fmla="*/ 12 w 155"/>
                <a:gd name="T3" fmla="*/ 99 h 146"/>
                <a:gd name="T4" fmla="*/ 55 w 155"/>
                <a:gd name="T5" fmla="*/ 13 h 146"/>
                <a:gd name="T6" fmla="*/ 56 w 155"/>
                <a:gd name="T7" fmla="*/ 12 h 146"/>
                <a:gd name="T8" fmla="*/ 143 w 155"/>
                <a:gd name="T9" fmla="*/ 55 h 146"/>
                <a:gd name="T10" fmla="*/ 100 w 155"/>
                <a:gd name="T11" fmla="*/ 142 h 146"/>
                <a:gd name="T12" fmla="*/ 98 w 155"/>
                <a:gd name="T13" fmla="*/ 142 h 146"/>
                <a:gd name="T14" fmla="*/ 76 w 155"/>
                <a:gd name="T15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5" h="146">
                  <a:moveTo>
                    <a:pt x="76" y="146"/>
                  </a:moveTo>
                  <a:cubicBezTo>
                    <a:pt x="48" y="146"/>
                    <a:pt x="21" y="128"/>
                    <a:pt x="12" y="99"/>
                  </a:cubicBezTo>
                  <a:cubicBezTo>
                    <a:pt x="0" y="63"/>
                    <a:pt x="19" y="25"/>
                    <a:pt x="55" y="13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92" y="0"/>
                    <a:pt x="131" y="19"/>
                    <a:pt x="143" y="55"/>
                  </a:cubicBezTo>
                  <a:cubicBezTo>
                    <a:pt x="155" y="91"/>
                    <a:pt x="135" y="130"/>
                    <a:pt x="100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1" y="145"/>
                    <a:pt x="84" y="146"/>
                    <a:pt x="7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561">
              <a:extLst>
                <a:ext uri="{FF2B5EF4-FFF2-40B4-BE49-F238E27FC236}">
                  <a16:creationId xmlns:a16="http://schemas.microsoft.com/office/drawing/2014/main" id="{B4675738-9ED8-49F4-84AD-8CC26EDE5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522"/>
              <a:ext cx="72" cy="67"/>
            </a:xfrm>
            <a:custGeom>
              <a:avLst/>
              <a:gdLst>
                <a:gd name="T0" fmla="*/ 132 w 262"/>
                <a:gd name="T1" fmla="*/ 245 h 245"/>
                <a:gd name="T2" fmla="*/ 86 w 262"/>
                <a:gd name="T3" fmla="*/ 235 h 245"/>
                <a:gd name="T4" fmla="*/ 84 w 262"/>
                <a:gd name="T5" fmla="*/ 234 h 245"/>
                <a:gd name="T6" fmla="*/ 25 w 262"/>
                <a:gd name="T7" fmla="*/ 84 h 245"/>
                <a:gd name="T8" fmla="*/ 176 w 262"/>
                <a:gd name="T9" fmla="*/ 26 h 245"/>
                <a:gd name="T10" fmla="*/ 178 w 262"/>
                <a:gd name="T11" fmla="*/ 27 h 245"/>
                <a:gd name="T12" fmla="*/ 237 w 262"/>
                <a:gd name="T13" fmla="*/ 177 h 245"/>
                <a:gd name="T14" fmla="*/ 132 w 262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245">
                  <a:moveTo>
                    <a:pt x="132" y="245"/>
                  </a:moveTo>
                  <a:cubicBezTo>
                    <a:pt x="117" y="245"/>
                    <a:pt x="101" y="242"/>
                    <a:pt x="86" y="235"/>
                  </a:cubicBezTo>
                  <a:cubicBezTo>
                    <a:pt x="84" y="234"/>
                    <a:pt x="84" y="234"/>
                    <a:pt x="84" y="234"/>
                  </a:cubicBezTo>
                  <a:cubicBezTo>
                    <a:pt x="26" y="209"/>
                    <a:pt x="0" y="142"/>
                    <a:pt x="25" y="84"/>
                  </a:cubicBezTo>
                  <a:cubicBezTo>
                    <a:pt x="51" y="26"/>
                    <a:pt x="118" y="0"/>
                    <a:pt x="176" y="26"/>
                  </a:cubicBezTo>
                  <a:cubicBezTo>
                    <a:pt x="178" y="27"/>
                    <a:pt x="178" y="27"/>
                    <a:pt x="178" y="27"/>
                  </a:cubicBezTo>
                  <a:cubicBezTo>
                    <a:pt x="236" y="52"/>
                    <a:pt x="262" y="120"/>
                    <a:pt x="237" y="177"/>
                  </a:cubicBezTo>
                  <a:cubicBezTo>
                    <a:pt x="218" y="220"/>
                    <a:pt x="176" y="245"/>
                    <a:pt x="132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562">
              <a:extLst>
                <a:ext uri="{FF2B5EF4-FFF2-40B4-BE49-F238E27FC236}">
                  <a16:creationId xmlns:a16="http://schemas.microsoft.com/office/drawing/2014/main" id="{3AD71917-FBC7-4A2F-A6B7-80BE7C364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498"/>
              <a:ext cx="57" cy="53"/>
            </a:xfrm>
            <a:custGeom>
              <a:avLst/>
              <a:gdLst>
                <a:gd name="T0" fmla="*/ 102 w 205"/>
                <a:gd name="T1" fmla="*/ 192 h 192"/>
                <a:gd name="T2" fmla="*/ 16 w 205"/>
                <a:gd name="T3" fmla="*/ 131 h 192"/>
                <a:gd name="T4" fmla="*/ 73 w 205"/>
                <a:gd name="T5" fmla="*/ 16 h 192"/>
                <a:gd name="T6" fmla="*/ 75 w 205"/>
                <a:gd name="T7" fmla="*/ 16 h 192"/>
                <a:gd name="T8" fmla="*/ 189 w 205"/>
                <a:gd name="T9" fmla="*/ 73 h 192"/>
                <a:gd name="T10" fmla="*/ 132 w 205"/>
                <a:gd name="T11" fmla="*/ 187 h 192"/>
                <a:gd name="T12" fmla="*/ 130 w 205"/>
                <a:gd name="T13" fmla="*/ 188 h 192"/>
                <a:gd name="T14" fmla="*/ 102 w 205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2">
                  <a:moveTo>
                    <a:pt x="102" y="192"/>
                  </a:moveTo>
                  <a:cubicBezTo>
                    <a:pt x="64" y="192"/>
                    <a:pt x="29" y="168"/>
                    <a:pt x="16" y="131"/>
                  </a:cubicBezTo>
                  <a:cubicBezTo>
                    <a:pt x="0" y="83"/>
                    <a:pt x="26" y="32"/>
                    <a:pt x="73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122" y="0"/>
                    <a:pt x="173" y="25"/>
                    <a:pt x="189" y="73"/>
                  </a:cubicBezTo>
                  <a:cubicBezTo>
                    <a:pt x="205" y="120"/>
                    <a:pt x="180" y="171"/>
                    <a:pt x="132" y="187"/>
                  </a:cubicBezTo>
                  <a:cubicBezTo>
                    <a:pt x="130" y="188"/>
                    <a:pt x="130" y="188"/>
                    <a:pt x="130" y="188"/>
                  </a:cubicBezTo>
                  <a:cubicBezTo>
                    <a:pt x="121" y="191"/>
                    <a:pt x="111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563">
              <a:extLst>
                <a:ext uri="{FF2B5EF4-FFF2-40B4-BE49-F238E27FC236}">
                  <a16:creationId xmlns:a16="http://schemas.microsoft.com/office/drawing/2014/main" id="{6F69D12F-DA6D-4256-80DD-946990A60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473"/>
              <a:ext cx="53" cy="51"/>
            </a:xfrm>
            <a:custGeom>
              <a:avLst/>
              <a:gdLst>
                <a:gd name="T0" fmla="*/ 97 w 191"/>
                <a:gd name="T1" fmla="*/ 186 h 186"/>
                <a:gd name="T2" fmla="*/ 93 w 191"/>
                <a:gd name="T3" fmla="*/ 186 h 186"/>
                <a:gd name="T4" fmla="*/ 90 w 191"/>
                <a:gd name="T5" fmla="*/ 186 h 186"/>
                <a:gd name="T6" fmla="*/ 3 w 191"/>
                <a:gd name="T7" fmla="*/ 90 h 186"/>
                <a:gd name="T8" fmla="*/ 99 w 191"/>
                <a:gd name="T9" fmla="*/ 2 h 186"/>
                <a:gd name="T10" fmla="*/ 101 w 191"/>
                <a:gd name="T11" fmla="*/ 2 h 186"/>
                <a:gd name="T12" fmla="*/ 189 w 191"/>
                <a:gd name="T13" fmla="*/ 98 h 186"/>
                <a:gd name="T14" fmla="*/ 97 w 191"/>
                <a:gd name="T15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1" h="186">
                  <a:moveTo>
                    <a:pt x="97" y="186"/>
                  </a:moveTo>
                  <a:cubicBezTo>
                    <a:pt x="95" y="186"/>
                    <a:pt x="94" y="186"/>
                    <a:pt x="93" y="186"/>
                  </a:cubicBezTo>
                  <a:cubicBezTo>
                    <a:pt x="90" y="186"/>
                    <a:pt x="90" y="186"/>
                    <a:pt x="90" y="186"/>
                  </a:cubicBezTo>
                  <a:cubicBezTo>
                    <a:pt x="40" y="184"/>
                    <a:pt x="0" y="140"/>
                    <a:pt x="3" y="90"/>
                  </a:cubicBezTo>
                  <a:cubicBezTo>
                    <a:pt x="5" y="39"/>
                    <a:pt x="48" y="0"/>
                    <a:pt x="99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52" y="4"/>
                    <a:pt x="191" y="48"/>
                    <a:pt x="189" y="98"/>
                  </a:cubicBezTo>
                  <a:cubicBezTo>
                    <a:pt x="186" y="148"/>
                    <a:pt x="146" y="186"/>
                    <a:pt x="97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564">
              <a:extLst>
                <a:ext uri="{FF2B5EF4-FFF2-40B4-BE49-F238E27FC236}">
                  <a16:creationId xmlns:a16="http://schemas.microsoft.com/office/drawing/2014/main" id="{188041DD-811D-4430-A824-F032318F9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456"/>
              <a:ext cx="68" cy="67"/>
            </a:xfrm>
            <a:custGeom>
              <a:avLst/>
              <a:gdLst>
                <a:gd name="T0" fmla="*/ 124 w 244"/>
                <a:gd name="T1" fmla="*/ 239 h 239"/>
                <a:gd name="T2" fmla="*/ 118 w 244"/>
                <a:gd name="T3" fmla="*/ 239 h 239"/>
                <a:gd name="T4" fmla="*/ 115 w 244"/>
                <a:gd name="T5" fmla="*/ 239 h 239"/>
                <a:gd name="T6" fmla="*/ 3 w 244"/>
                <a:gd name="T7" fmla="*/ 116 h 239"/>
                <a:gd name="T8" fmla="*/ 126 w 244"/>
                <a:gd name="T9" fmla="*/ 3 h 239"/>
                <a:gd name="T10" fmla="*/ 129 w 244"/>
                <a:gd name="T11" fmla="*/ 3 h 239"/>
                <a:gd name="T12" fmla="*/ 241 w 244"/>
                <a:gd name="T13" fmla="*/ 127 h 239"/>
                <a:gd name="T14" fmla="*/ 124 w 244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9">
                  <a:moveTo>
                    <a:pt x="124" y="239"/>
                  </a:moveTo>
                  <a:cubicBezTo>
                    <a:pt x="122" y="239"/>
                    <a:pt x="120" y="239"/>
                    <a:pt x="118" y="239"/>
                  </a:cubicBezTo>
                  <a:cubicBezTo>
                    <a:pt x="115" y="239"/>
                    <a:pt x="115" y="239"/>
                    <a:pt x="115" y="239"/>
                  </a:cubicBezTo>
                  <a:cubicBezTo>
                    <a:pt x="50" y="236"/>
                    <a:pt x="0" y="181"/>
                    <a:pt x="3" y="116"/>
                  </a:cubicBezTo>
                  <a:cubicBezTo>
                    <a:pt x="6" y="50"/>
                    <a:pt x="61" y="0"/>
                    <a:pt x="126" y="3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94" y="6"/>
                    <a:pt x="244" y="62"/>
                    <a:pt x="241" y="127"/>
                  </a:cubicBezTo>
                  <a:cubicBezTo>
                    <a:pt x="238" y="190"/>
                    <a:pt x="186" y="239"/>
                    <a:pt x="124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565">
              <a:extLst>
                <a:ext uri="{FF2B5EF4-FFF2-40B4-BE49-F238E27FC236}">
                  <a16:creationId xmlns:a16="http://schemas.microsoft.com/office/drawing/2014/main" id="{643678D2-4A81-4FFE-9A11-BFD5856EB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453"/>
              <a:ext cx="57" cy="55"/>
            </a:xfrm>
            <a:custGeom>
              <a:avLst/>
              <a:gdLst>
                <a:gd name="T0" fmla="*/ 104 w 205"/>
                <a:gd name="T1" fmla="*/ 200 h 200"/>
                <a:gd name="T2" fmla="*/ 99 w 205"/>
                <a:gd name="T3" fmla="*/ 200 h 200"/>
                <a:gd name="T4" fmla="*/ 97 w 205"/>
                <a:gd name="T5" fmla="*/ 200 h 200"/>
                <a:gd name="T6" fmla="*/ 3 w 205"/>
                <a:gd name="T7" fmla="*/ 96 h 200"/>
                <a:gd name="T8" fmla="*/ 106 w 205"/>
                <a:gd name="T9" fmla="*/ 2 h 200"/>
                <a:gd name="T10" fmla="*/ 108 w 205"/>
                <a:gd name="T11" fmla="*/ 2 h 200"/>
                <a:gd name="T12" fmla="*/ 203 w 205"/>
                <a:gd name="T13" fmla="*/ 106 h 200"/>
                <a:gd name="T14" fmla="*/ 104 w 205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200">
                  <a:moveTo>
                    <a:pt x="104" y="200"/>
                  </a:moveTo>
                  <a:cubicBezTo>
                    <a:pt x="102" y="200"/>
                    <a:pt x="101" y="200"/>
                    <a:pt x="99" y="200"/>
                  </a:cubicBezTo>
                  <a:cubicBezTo>
                    <a:pt x="97" y="200"/>
                    <a:pt x="97" y="200"/>
                    <a:pt x="97" y="200"/>
                  </a:cubicBezTo>
                  <a:cubicBezTo>
                    <a:pt x="42" y="197"/>
                    <a:pt x="0" y="151"/>
                    <a:pt x="3" y="96"/>
                  </a:cubicBezTo>
                  <a:cubicBezTo>
                    <a:pt x="5" y="42"/>
                    <a:pt x="52" y="0"/>
                    <a:pt x="106" y="2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63" y="5"/>
                    <a:pt x="205" y="51"/>
                    <a:pt x="203" y="106"/>
                  </a:cubicBezTo>
                  <a:cubicBezTo>
                    <a:pt x="200" y="159"/>
                    <a:pt x="156" y="200"/>
                    <a:pt x="104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56" name="Group 4">
            <a:extLst>
              <a:ext uri="{FF2B5EF4-FFF2-40B4-BE49-F238E27FC236}">
                <a16:creationId xmlns:a16="http://schemas.microsoft.com/office/drawing/2014/main" id="{7D7BB42C-85F1-4FA3-B813-E0AFDECE31F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384261" y="4515524"/>
            <a:ext cx="3778759" cy="3752565"/>
            <a:chOff x="443" y="453"/>
            <a:chExt cx="2741" cy="2722"/>
          </a:xfrm>
          <a:gradFill>
            <a:gsLst>
              <a:gs pos="0">
                <a:srgbClr val="00F2F2"/>
              </a:gs>
              <a:gs pos="46000">
                <a:srgbClr val="313BD0"/>
              </a:gs>
            </a:gsLst>
            <a:lin ang="5400000" scaled="1"/>
          </a:gradFill>
        </p:grpSpPr>
        <p:grpSp>
          <p:nvGrpSpPr>
            <p:cNvPr id="657" name="Group 205">
              <a:extLst>
                <a:ext uri="{FF2B5EF4-FFF2-40B4-BE49-F238E27FC236}">
                  <a16:creationId xmlns:a16="http://schemas.microsoft.com/office/drawing/2014/main" id="{5B170ADD-C4CD-42C5-A535-AB6D3A1536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4" y="863"/>
              <a:ext cx="1811" cy="1862"/>
              <a:chOff x="904" y="863"/>
              <a:chExt cx="1811" cy="1862"/>
            </a:xfrm>
            <a:grpFill/>
          </p:grpSpPr>
          <p:sp>
            <p:nvSpPr>
              <p:cNvPr id="1018" name="Freeform 5">
                <a:extLst>
                  <a:ext uri="{FF2B5EF4-FFF2-40B4-BE49-F238E27FC236}">
                    <a16:creationId xmlns:a16="http://schemas.microsoft.com/office/drawing/2014/main" id="{C8BB25BE-323A-4563-BC38-35927788E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863"/>
                <a:ext cx="45" cy="43"/>
              </a:xfrm>
              <a:custGeom>
                <a:avLst/>
                <a:gdLst>
                  <a:gd name="T0" fmla="*/ 82 w 166"/>
                  <a:gd name="T1" fmla="*/ 155 h 155"/>
                  <a:gd name="T2" fmla="*/ 19 w 166"/>
                  <a:gd name="T3" fmla="*/ 118 h 155"/>
                  <a:gd name="T4" fmla="*/ 47 w 166"/>
                  <a:gd name="T5" fmla="*/ 20 h 155"/>
                  <a:gd name="T6" fmla="*/ 49 w 166"/>
                  <a:gd name="T7" fmla="*/ 19 h 155"/>
                  <a:gd name="T8" fmla="*/ 146 w 166"/>
                  <a:gd name="T9" fmla="*/ 47 h 155"/>
                  <a:gd name="T10" fmla="*/ 119 w 166"/>
                  <a:gd name="T11" fmla="*/ 145 h 155"/>
                  <a:gd name="T12" fmla="*/ 117 w 166"/>
                  <a:gd name="T13" fmla="*/ 146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7" y="155"/>
                      <a:pt x="32" y="141"/>
                      <a:pt x="19" y="118"/>
                    </a:cubicBezTo>
                    <a:cubicBezTo>
                      <a:pt x="0" y="83"/>
                      <a:pt x="12" y="39"/>
                      <a:pt x="47" y="20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83" y="0"/>
                      <a:pt x="127" y="12"/>
                      <a:pt x="146" y="47"/>
                    </a:cubicBezTo>
                    <a:cubicBezTo>
                      <a:pt x="166" y="82"/>
                      <a:pt x="153" y="125"/>
                      <a:pt x="119" y="145"/>
                    </a:cubicBezTo>
                    <a:cubicBezTo>
                      <a:pt x="117" y="146"/>
                      <a:pt x="117" y="146"/>
                      <a:pt x="117" y="146"/>
                    </a:cubicBezTo>
                    <a:cubicBezTo>
                      <a:pt x="106" y="152"/>
                      <a:pt x="94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6">
                <a:extLst>
                  <a:ext uri="{FF2B5EF4-FFF2-40B4-BE49-F238E27FC236}">
                    <a16:creationId xmlns:a16="http://schemas.microsoft.com/office/drawing/2014/main" id="{1D3FCF48-2805-4F60-8320-D85F4B37A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2495"/>
                <a:ext cx="36" cy="35"/>
              </a:xfrm>
              <a:custGeom>
                <a:avLst/>
                <a:gdLst>
                  <a:gd name="T0" fmla="*/ 65 w 130"/>
                  <a:gd name="T1" fmla="*/ 125 h 125"/>
                  <a:gd name="T2" fmla="*/ 5 w 130"/>
                  <a:gd name="T3" fmla="*/ 73 h 125"/>
                  <a:gd name="T4" fmla="*/ 56 w 130"/>
                  <a:gd name="T5" fmla="*/ 5 h 125"/>
                  <a:gd name="T6" fmla="*/ 58 w 130"/>
                  <a:gd name="T7" fmla="*/ 5 h 125"/>
                  <a:gd name="T8" fmla="*/ 126 w 130"/>
                  <a:gd name="T9" fmla="*/ 56 h 125"/>
                  <a:gd name="T10" fmla="*/ 74 w 130"/>
                  <a:gd name="T11" fmla="*/ 124 h 125"/>
                  <a:gd name="T12" fmla="*/ 73 w 130"/>
                  <a:gd name="T13" fmla="*/ 125 h 125"/>
                  <a:gd name="T14" fmla="*/ 65 w 130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5">
                    <a:moveTo>
                      <a:pt x="65" y="125"/>
                    </a:moveTo>
                    <a:cubicBezTo>
                      <a:pt x="35" y="125"/>
                      <a:pt x="9" y="103"/>
                      <a:pt x="5" y="73"/>
                    </a:cubicBezTo>
                    <a:cubicBezTo>
                      <a:pt x="0" y="40"/>
                      <a:pt x="23" y="9"/>
                      <a:pt x="56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91" y="0"/>
                      <a:pt x="121" y="23"/>
                      <a:pt x="126" y="56"/>
                    </a:cubicBezTo>
                    <a:cubicBezTo>
                      <a:pt x="130" y="89"/>
                      <a:pt x="107" y="120"/>
                      <a:pt x="74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70" y="125"/>
                      <a:pt x="67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7">
                <a:extLst>
                  <a:ext uri="{FF2B5EF4-FFF2-40B4-BE49-F238E27FC236}">
                    <a16:creationId xmlns:a16="http://schemas.microsoft.com/office/drawing/2014/main" id="{A0ADB626-F2C5-435C-9072-1DA5913A1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529"/>
                <a:ext cx="28" cy="26"/>
              </a:xfrm>
              <a:custGeom>
                <a:avLst/>
                <a:gdLst>
                  <a:gd name="T0" fmla="*/ 49 w 100"/>
                  <a:gd name="T1" fmla="*/ 96 h 96"/>
                  <a:gd name="T2" fmla="*/ 3 w 100"/>
                  <a:gd name="T3" fmla="*/ 56 h 96"/>
                  <a:gd name="T4" fmla="*/ 43 w 100"/>
                  <a:gd name="T5" fmla="*/ 4 h 96"/>
                  <a:gd name="T6" fmla="*/ 44 w 100"/>
                  <a:gd name="T7" fmla="*/ 3 h 96"/>
                  <a:gd name="T8" fmla="*/ 97 w 100"/>
                  <a:gd name="T9" fmla="*/ 43 h 96"/>
                  <a:gd name="T10" fmla="*/ 57 w 100"/>
                  <a:gd name="T11" fmla="*/ 96 h 96"/>
                  <a:gd name="T12" fmla="*/ 56 w 100"/>
                  <a:gd name="T13" fmla="*/ 96 h 96"/>
                  <a:gd name="T14" fmla="*/ 49 w 100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6">
                    <a:moveTo>
                      <a:pt x="49" y="96"/>
                    </a:moveTo>
                    <a:cubicBezTo>
                      <a:pt x="26" y="96"/>
                      <a:pt x="6" y="80"/>
                      <a:pt x="3" y="56"/>
                    </a:cubicBezTo>
                    <a:cubicBezTo>
                      <a:pt x="0" y="31"/>
                      <a:pt x="18" y="7"/>
                      <a:pt x="43" y="4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70" y="0"/>
                      <a:pt x="93" y="18"/>
                      <a:pt x="97" y="43"/>
                    </a:cubicBezTo>
                    <a:cubicBezTo>
                      <a:pt x="100" y="69"/>
                      <a:pt x="82" y="92"/>
                      <a:pt x="57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4" y="96"/>
                      <a:pt x="52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8">
                <a:extLst>
                  <a:ext uri="{FF2B5EF4-FFF2-40B4-BE49-F238E27FC236}">
                    <a16:creationId xmlns:a16="http://schemas.microsoft.com/office/drawing/2014/main" id="{023D0163-BFB3-4E07-BE96-B7AD0B45B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2516"/>
                <a:ext cx="45" cy="43"/>
              </a:xfrm>
              <a:custGeom>
                <a:avLst/>
                <a:gdLst>
                  <a:gd name="T0" fmla="*/ 82 w 162"/>
                  <a:gd name="T1" fmla="*/ 153 h 153"/>
                  <a:gd name="T2" fmla="*/ 65 w 162"/>
                  <a:gd name="T3" fmla="*/ 151 h 153"/>
                  <a:gd name="T4" fmla="*/ 63 w 162"/>
                  <a:gd name="T5" fmla="*/ 151 h 153"/>
                  <a:gd name="T6" fmla="*/ 9 w 162"/>
                  <a:gd name="T7" fmla="*/ 63 h 153"/>
                  <a:gd name="T8" fmla="*/ 97 w 162"/>
                  <a:gd name="T9" fmla="*/ 9 h 153"/>
                  <a:gd name="T10" fmla="*/ 99 w 162"/>
                  <a:gd name="T11" fmla="*/ 9 h 153"/>
                  <a:gd name="T12" fmla="*/ 153 w 162"/>
                  <a:gd name="T13" fmla="*/ 97 h 153"/>
                  <a:gd name="T14" fmla="*/ 82 w 162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2" h="153">
                    <a:moveTo>
                      <a:pt x="82" y="153"/>
                    </a:moveTo>
                    <a:cubicBezTo>
                      <a:pt x="76" y="153"/>
                      <a:pt x="71" y="153"/>
                      <a:pt x="65" y="151"/>
                    </a:cubicBezTo>
                    <a:cubicBezTo>
                      <a:pt x="63" y="151"/>
                      <a:pt x="63" y="151"/>
                      <a:pt x="63" y="151"/>
                    </a:cubicBezTo>
                    <a:cubicBezTo>
                      <a:pt x="24" y="142"/>
                      <a:pt x="0" y="102"/>
                      <a:pt x="9" y="63"/>
                    </a:cubicBezTo>
                    <a:cubicBezTo>
                      <a:pt x="19" y="24"/>
                      <a:pt x="58" y="0"/>
                      <a:pt x="97" y="9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138" y="19"/>
                      <a:pt x="162" y="58"/>
                      <a:pt x="153" y="97"/>
                    </a:cubicBezTo>
                    <a:cubicBezTo>
                      <a:pt x="145" y="131"/>
                      <a:pt x="115" y="153"/>
                      <a:pt x="82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9">
                <a:extLst>
                  <a:ext uri="{FF2B5EF4-FFF2-40B4-BE49-F238E27FC236}">
                    <a16:creationId xmlns:a16="http://schemas.microsoft.com/office/drawing/2014/main" id="{2FBE5907-8FEC-4F43-8A73-52AFEE847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513"/>
                <a:ext cx="30" cy="29"/>
              </a:xfrm>
              <a:custGeom>
                <a:avLst/>
                <a:gdLst>
                  <a:gd name="T0" fmla="*/ 53 w 108"/>
                  <a:gd name="T1" fmla="*/ 104 h 104"/>
                  <a:gd name="T2" fmla="*/ 4 w 108"/>
                  <a:gd name="T3" fmla="*/ 61 h 104"/>
                  <a:gd name="T4" fmla="*/ 47 w 108"/>
                  <a:gd name="T5" fmla="*/ 4 h 104"/>
                  <a:gd name="T6" fmla="*/ 48 w 108"/>
                  <a:gd name="T7" fmla="*/ 4 h 104"/>
                  <a:gd name="T8" fmla="*/ 104 w 108"/>
                  <a:gd name="T9" fmla="*/ 47 h 104"/>
                  <a:gd name="T10" fmla="*/ 62 w 108"/>
                  <a:gd name="T11" fmla="*/ 103 h 104"/>
                  <a:gd name="T12" fmla="*/ 60 w 108"/>
                  <a:gd name="T13" fmla="*/ 103 h 104"/>
                  <a:gd name="T14" fmla="*/ 53 w 108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4">
                    <a:moveTo>
                      <a:pt x="53" y="104"/>
                    </a:moveTo>
                    <a:cubicBezTo>
                      <a:pt x="29" y="104"/>
                      <a:pt x="8" y="86"/>
                      <a:pt x="4" y="61"/>
                    </a:cubicBezTo>
                    <a:cubicBezTo>
                      <a:pt x="0" y="33"/>
                      <a:pt x="19" y="8"/>
                      <a:pt x="47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75" y="0"/>
                      <a:pt x="100" y="19"/>
                      <a:pt x="104" y="47"/>
                    </a:cubicBezTo>
                    <a:cubicBezTo>
                      <a:pt x="108" y="74"/>
                      <a:pt x="89" y="99"/>
                      <a:pt x="62" y="103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58" y="104"/>
                      <a:pt x="56" y="104"/>
                      <a:pt x="53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10">
                <a:extLst>
                  <a:ext uri="{FF2B5EF4-FFF2-40B4-BE49-F238E27FC236}">
                    <a16:creationId xmlns:a16="http://schemas.microsoft.com/office/drawing/2014/main" id="{0B007670-A79C-4356-A767-E87FD7EBF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498"/>
                <a:ext cx="33" cy="31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10 h 111"/>
                  <a:gd name="T4" fmla="*/ 46 w 117"/>
                  <a:gd name="T5" fmla="*/ 109 h 111"/>
                  <a:gd name="T6" fmla="*/ 7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10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7" y="46"/>
                    </a:cubicBezTo>
                    <a:cubicBezTo>
                      <a:pt x="13" y="18"/>
                      <a:pt x="42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11">
                <a:extLst>
                  <a:ext uri="{FF2B5EF4-FFF2-40B4-BE49-F238E27FC236}">
                    <a16:creationId xmlns:a16="http://schemas.microsoft.com/office/drawing/2014/main" id="{EA8B7761-0F52-4B23-991C-0A1C4DC35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2468"/>
                <a:ext cx="44" cy="42"/>
              </a:xfrm>
              <a:custGeom>
                <a:avLst/>
                <a:gdLst>
                  <a:gd name="T0" fmla="*/ 81 w 159"/>
                  <a:gd name="T1" fmla="*/ 151 h 151"/>
                  <a:gd name="T2" fmla="*/ 64 w 159"/>
                  <a:gd name="T3" fmla="*/ 149 h 151"/>
                  <a:gd name="T4" fmla="*/ 63 w 159"/>
                  <a:gd name="T5" fmla="*/ 149 h 151"/>
                  <a:gd name="T6" fmla="*/ 9 w 159"/>
                  <a:gd name="T7" fmla="*/ 63 h 151"/>
                  <a:gd name="T8" fmla="*/ 95 w 159"/>
                  <a:gd name="T9" fmla="*/ 9 h 151"/>
                  <a:gd name="T10" fmla="*/ 97 w 159"/>
                  <a:gd name="T11" fmla="*/ 10 h 151"/>
                  <a:gd name="T12" fmla="*/ 150 w 159"/>
                  <a:gd name="T13" fmla="*/ 96 h 151"/>
                  <a:gd name="T14" fmla="*/ 81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81" y="151"/>
                    </a:moveTo>
                    <a:cubicBezTo>
                      <a:pt x="75" y="151"/>
                      <a:pt x="70" y="151"/>
                      <a:pt x="64" y="149"/>
                    </a:cubicBezTo>
                    <a:cubicBezTo>
                      <a:pt x="63" y="149"/>
                      <a:pt x="63" y="149"/>
                      <a:pt x="63" y="149"/>
                    </a:cubicBezTo>
                    <a:cubicBezTo>
                      <a:pt x="24" y="140"/>
                      <a:pt x="0" y="101"/>
                      <a:pt x="9" y="63"/>
                    </a:cubicBezTo>
                    <a:cubicBezTo>
                      <a:pt x="18" y="24"/>
                      <a:pt x="57" y="0"/>
                      <a:pt x="95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136" y="19"/>
                      <a:pt x="159" y="57"/>
                      <a:pt x="150" y="96"/>
                    </a:cubicBezTo>
                    <a:cubicBezTo>
                      <a:pt x="143" y="129"/>
                      <a:pt x="113" y="151"/>
                      <a:pt x="81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12">
                <a:extLst>
                  <a:ext uri="{FF2B5EF4-FFF2-40B4-BE49-F238E27FC236}">
                    <a16:creationId xmlns:a16="http://schemas.microsoft.com/office/drawing/2014/main" id="{654C54EE-1B2D-41C1-A374-3A7CAEDC4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444"/>
                <a:ext cx="35" cy="32"/>
              </a:xfrm>
              <a:custGeom>
                <a:avLst/>
                <a:gdLst>
                  <a:gd name="T0" fmla="*/ 61 w 124"/>
                  <a:gd name="T1" fmla="*/ 115 h 115"/>
                  <a:gd name="T2" fmla="*/ 14 w 124"/>
                  <a:gd name="T3" fmla="*/ 88 h 115"/>
                  <a:gd name="T4" fmla="*/ 35 w 124"/>
                  <a:gd name="T5" fmla="*/ 15 h 115"/>
                  <a:gd name="T6" fmla="*/ 36 w 124"/>
                  <a:gd name="T7" fmla="*/ 14 h 115"/>
                  <a:gd name="T8" fmla="*/ 109 w 124"/>
                  <a:gd name="T9" fmla="*/ 35 h 115"/>
                  <a:gd name="T10" fmla="*/ 88 w 124"/>
                  <a:gd name="T11" fmla="*/ 108 h 115"/>
                  <a:gd name="T12" fmla="*/ 87 w 124"/>
                  <a:gd name="T13" fmla="*/ 109 h 115"/>
                  <a:gd name="T14" fmla="*/ 61 w 124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5">
                    <a:moveTo>
                      <a:pt x="61" y="115"/>
                    </a:moveTo>
                    <a:cubicBezTo>
                      <a:pt x="42" y="115"/>
                      <a:pt x="24" y="105"/>
                      <a:pt x="14" y="88"/>
                    </a:cubicBezTo>
                    <a:cubicBezTo>
                      <a:pt x="0" y="62"/>
                      <a:pt x="9" y="29"/>
                      <a:pt x="35" y="15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62" y="0"/>
                      <a:pt x="95" y="9"/>
                      <a:pt x="109" y="35"/>
                    </a:cubicBezTo>
                    <a:cubicBezTo>
                      <a:pt x="124" y="61"/>
                      <a:pt x="114" y="94"/>
                      <a:pt x="88" y="108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79" y="113"/>
                      <a:pt x="70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13">
                <a:extLst>
                  <a:ext uri="{FF2B5EF4-FFF2-40B4-BE49-F238E27FC236}">
                    <a16:creationId xmlns:a16="http://schemas.microsoft.com/office/drawing/2014/main" id="{27CA0501-C12D-4AAF-9C67-E55D7E5D1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420"/>
                <a:ext cx="24" cy="23"/>
              </a:xfrm>
              <a:custGeom>
                <a:avLst/>
                <a:gdLst>
                  <a:gd name="T0" fmla="*/ 44 w 88"/>
                  <a:gd name="T1" fmla="*/ 83 h 83"/>
                  <a:gd name="T2" fmla="*/ 22 w 88"/>
                  <a:gd name="T3" fmla="*/ 76 h 83"/>
                  <a:gd name="T4" fmla="*/ 22 w 88"/>
                  <a:gd name="T5" fmla="*/ 75 h 83"/>
                  <a:gd name="T6" fmla="*/ 12 w 88"/>
                  <a:gd name="T7" fmla="*/ 22 h 83"/>
                  <a:gd name="T8" fmla="*/ 65 w 88"/>
                  <a:gd name="T9" fmla="*/ 12 h 83"/>
                  <a:gd name="T10" fmla="*/ 66 w 88"/>
                  <a:gd name="T11" fmla="*/ 12 h 83"/>
                  <a:gd name="T12" fmla="*/ 76 w 88"/>
                  <a:gd name="T13" fmla="*/ 66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7" y="83"/>
                      <a:pt x="29" y="80"/>
                      <a:pt x="22" y="76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4" y="63"/>
                      <a:pt x="0" y="39"/>
                      <a:pt x="12" y="22"/>
                    </a:cubicBezTo>
                    <a:cubicBezTo>
                      <a:pt x="24" y="4"/>
                      <a:pt x="48" y="0"/>
                      <a:pt x="65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84" y="24"/>
                      <a:pt x="88" y="48"/>
                      <a:pt x="76" y="66"/>
                    </a:cubicBezTo>
                    <a:cubicBezTo>
                      <a:pt x="69" y="77"/>
                      <a:pt x="56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14">
                <a:extLst>
                  <a:ext uri="{FF2B5EF4-FFF2-40B4-BE49-F238E27FC236}">
                    <a16:creationId xmlns:a16="http://schemas.microsoft.com/office/drawing/2014/main" id="{5354C055-7AE7-4F93-B41A-C7ABE461C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395"/>
                <a:ext cx="30" cy="28"/>
              </a:xfrm>
              <a:custGeom>
                <a:avLst/>
                <a:gdLst>
                  <a:gd name="T0" fmla="*/ 55 w 110"/>
                  <a:gd name="T1" fmla="*/ 103 h 103"/>
                  <a:gd name="T2" fmla="*/ 13 w 110"/>
                  <a:gd name="T3" fmla="*/ 78 h 103"/>
                  <a:gd name="T4" fmla="*/ 31 w 110"/>
                  <a:gd name="T5" fmla="*/ 13 h 103"/>
                  <a:gd name="T6" fmla="*/ 32 w 110"/>
                  <a:gd name="T7" fmla="*/ 13 h 103"/>
                  <a:gd name="T8" fmla="*/ 97 w 110"/>
                  <a:gd name="T9" fmla="*/ 31 h 103"/>
                  <a:gd name="T10" fmla="*/ 79 w 110"/>
                  <a:gd name="T11" fmla="*/ 96 h 103"/>
                  <a:gd name="T12" fmla="*/ 78 w 110"/>
                  <a:gd name="T13" fmla="*/ 97 h 103"/>
                  <a:gd name="T14" fmla="*/ 55 w 110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3">
                    <a:moveTo>
                      <a:pt x="55" y="103"/>
                    </a:moveTo>
                    <a:cubicBezTo>
                      <a:pt x="38" y="103"/>
                      <a:pt x="21" y="94"/>
                      <a:pt x="13" y="78"/>
                    </a:cubicBezTo>
                    <a:cubicBezTo>
                      <a:pt x="0" y="55"/>
                      <a:pt x="8" y="26"/>
                      <a:pt x="31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55" y="0"/>
                      <a:pt x="84" y="8"/>
                      <a:pt x="97" y="31"/>
                    </a:cubicBezTo>
                    <a:cubicBezTo>
                      <a:pt x="110" y="54"/>
                      <a:pt x="102" y="83"/>
                      <a:pt x="79" y="96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0" y="101"/>
                      <a:pt x="62" y="103"/>
                      <a:pt x="55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15">
                <a:extLst>
                  <a:ext uri="{FF2B5EF4-FFF2-40B4-BE49-F238E27FC236}">
                    <a16:creationId xmlns:a16="http://schemas.microsoft.com/office/drawing/2014/main" id="{D00A9459-9FBA-4D58-8715-7F11CCBBC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357"/>
                <a:ext cx="30" cy="28"/>
              </a:xfrm>
              <a:custGeom>
                <a:avLst/>
                <a:gdLst>
                  <a:gd name="T0" fmla="*/ 55 w 108"/>
                  <a:gd name="T1" fmla="*/ 101 h 101"/>
                  <a:gd name="T2" fmla="*/ 28 w 108"/>
                  <a:gd name="T3" fmla="*/ 93 h 101"/>
                  <a:gd name="T4" fmla="*/ 27 w 108"/>
                  <a:gd name="T5" fmla="*/ 92 h 101"/>
                  <a:gd name="T6" fmla="*/ 15 w 108"/>
                  <a:gd name="T7" fmla="*/ 27 h 101"/>
                  <a:gd name="T8" fmla="*/ 80 w 108"/>
                  <a:gd name="T9" fmla="*/ 15 h 101"/>
                  <a:gd name="T10" fmla="*/ 81 w 108"/>
                  <a:gd name="T11" fmla="*/ 15 h 101"/>
                  <a:gd name="T12" fmla="*/ 93 w 108"/>
                  <a:gd name="T13" fmla="*/ 81 h 101"/>
                  <a:gd name="T14" fmla="*/ 55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5" y="101"/>
                    </a:moveTo>
                    <a:cubicBezTo>
                      <a:pt x="46" y="101"/>
                      <a:pt x="36" y="98"/>
                      <a:pt x="28" y="93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6" y="78"/>
                      <a:pt x="0" y="48"/>
                      <a:pt x="15" y="27"/>
                    </a:cubicBezTo>
                    <a:cubicBezTo>
                      <a:pt x="30" y="6"/>
                      <a:pt x="59" y="0"/>
                      <a:pt x="80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103" y="30"/>
                      <a:pt x="108" y="59"/>
                      <a:pt x="93" y="81"/>
                    </a:cubicBezTo>
                    <a:cubicBezTo>
                      <a:pt x="84" y="94"/>
                      <a:pt x="70" y="101"/>
                      <a:pt x="55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16">
                <a:extLst>
                  <a:ext uri="{FF2B5EF4-FFF2-40B4-BE49-F238E27FC236}">
                    <a16:creationId xmlns:a16="http://schemas.microsoft.com/office/drawing/2014/main" id="{A383A363-85F5-402F-B4AD-789345337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330"/>
                <a:ext cx="28" cy="27"/>
              </a:xfrm>
              <a:custGeom>
                <a:avLst/>
                <a:gdLst>
                  <a:gd name="T0" fmla="*/ 51 w 102"/>
                  <a:gd name="T1" fmla="*/ 98 h 98"/>
                  <a:gd name="T2" fmla="*/ 22 w 102"/>
                  <a:gd name="T3" fmla="*/ 87 h 98"/>
                  <a:gd name="T4" fmla="*/ 16 w 102"/>
                  <a:gd name="T5" fmla="*/ 23 h 98"/>
                  <a:gd name="T6" fmla="*/ 16 w 102"/>
                  <a:gd name="T7" fmla="*/ 22 h 98"/>
                  <a:gd name="T8" fmla="*/ 81 w 102"/>
                  <a:gd name="T9" fmla="*/ 16 h 98"/>
                  <a:gd name="T10" fmla="*/ 86 w 102"/>
                  <a:gd name="T11" fmla="*/ 81 h 98"/>
                  <a:gd name="T12" fmla="*/ 86 w 102"/>
                  <a:gd name="T13" fmla="*/ 81 h 98"/>
                  <a:gd name="T14" fmla="*/ 51 w 102"/>
                  <a:gd name="T15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98">
                    <a:moveTo>
                      <a:pt x="51" y="98"/>
                    </a:moveTo>
                    <a:cubicBezTo>
                      <a:pt x="40" y="98"/>
                      <a:pt x="30" y="94"/>
                      <a:pt x="22" y="87"/>
                    </a:cubicBezTo>
                    <a:cubicBezTo>
                      <a:pt x="2" y="71"/>
                      <a:pt x="0" y="43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32" y="3"/>
                      <a:pt x="61" y="0"/>
                      <a:pt x="81" y="16"/>
                    </a:cubicBezTo>
                    <a:cubicBezTo>
                      <a:pt x="100" y="33"/>
                      <a:pt x="102" y="6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77" y="92"/>
                      <a:pt x="64" y="98"/>
                      <a:pt x="51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17">
                <a:extLst>
                  <a:ext uri="{FF2B5EF4-FFF2-40B4-BE49-F238E27FC236}">
                    <a16:creationId xmlns:a16="http://schemas.microsoft.com/office/drawing/2014/main" id="{DB0C3927-018A-422F-B31E-34BD03F21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285"/>
                <a:ext cx="32" cy="29"/>
              </a:xfrm>
              <a:custGeom>
                <a:avLst/>
                <a:gdLst>
                  <a:gd name="T0" fmla="*/ 57 w 114"/>
                  <a:gd name="T1" fmla="*/ 108 h 108"/>
                  <a:gd name="T2" fmla="*/ 16 w 114"/>
                  <a:gd name="T3" fmla="*/ 86 h 108"/>
                  <a:gd name="T4" fmla="*/ 15 w 114"/>
                  <a:gd name="T5" fmla="*/ 85 h 108"/>
                  <a:gd name="T6" fmla="*/ 28 w 114"/>
                  <a:gd name="T7" fmla="*/ 16 h 108"/>
                  <a:gd name="T8" fmla="*/ 98 w 114"/>
                  <a:gd name="T9" fmla="*/ 29 h 108"/>
                  <a:gd name="T10" fmla="*/ 98 w 114"/>
                  <a:gd name="T11" fmla="*/ 30 h 108"/>
                  <a:gd name="T12" fmla="*/ 85 w 114"/>
                  <a:gd name="T13" fmla="*/ 99 h 108"/>
                  <a:gd name="T14" fmla="*/ 57 w 114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08">
                    <a:moveTo>
                      <a:pt x="57" y="108"/>
                    </a:moveTo>
                    <a:cubicBezTo>
                      <a:pt x="41" y="108"/>
                      <a:pt x="26" y="101"/>
                      <a:pt x="16" y="86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0" y="63"/>
                      <a:pt x="6" y="32"/>
                      <a:pt x="28" y="16"/>
                    </a:cubicBezTo>
                    <a:cubicBezTo>
                      <a:pt x="51" y="0"/>
                      <a:pt x="82" y="6"/>
                      <a:pt x="98" y="29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114" y="53"/>
                      <a:pt x="108" y="84"/>
                      <a:pt x="85" y="99"/>
                    </a:cubicBezTo>
                    <a:cubicBezTo>
                      <a:pt x="77" y="105"/>
                      <a:pt x="67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18">
                <a:extLst>
                  <a:ext uri="{FF2B5EF4-FFF2-40B4-BE49-F238E27FC236}">
                    <a16:creationId xmlns:a16="http://schemas.microsoft.com/office/drawing/2014/main" id="{0145FD9D-F17C-487A-9A54-0E11973E5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2241"/>
                <a:ext cx="42" cy="40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4 h 143"/>
                  <a:gd name="T6" fmla="*/ 25 w 151"/>
                  <a:gd name="T7" fmla="*/ 32 h 143"/>
                  <a:gd name="T8" fmla="*/ 118 w 151"/>
                  <a:gd name="T9" fmla="*/ 24 h 143"/>
                  <a:gd name="T10" fmla="*/ 127 w 151"/>
                  <a:gd name="T11" fmla="*/ 118 h 143"/>
                  <a:gd name="T12" fmla="*/ 126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4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48" y="4"/>
                      <a:pt x="90" y="0"/>
                      <a:pt x="118" y="24"/>
                    </a:cubicBezTo>
                    <a:cubicBezTo>
                      <a:pt x="147" y="47"/>
                      <a:pt x="151" y="89"/>
                      <a:pt x="127" y="118"/>
                    </a:cubicBezTo>
                    <a:cubicBezTo>
                      <a:pt x="126" y="119"/>
                      <a:pt x="126" y="119"/>
                      <a:pt x="126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19">
                <a:extLst>
                  <a:ext uri="{FF2B5EF4-FFF2-40B4-BE49-F238E27FC236}">
                    <a16:creationId xmlns:a16="http://schemas.microsoft.com/office/drawing/2014/main" id="{3905A6C7-7BF4-44AB-8899-E3ED270D2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196"/>
                <a:ext cx="34" cy="32"/>
              </a:xfrm>
              <a:custGeom>
                <a:avLst/>
                <a:gdLst>
                  <a:gd name="T0" fmla="*/ 61 w 122"/>
                  <a:gd name="T1" fmla="*/ 115 h 115"/>
                  <a:gd name="T2" fmla="*/ 17 w 122"/>
                  <a:gd name="T3" fmla="*/ 92 h 115"/>
                  <a:gd name="T4" fmla="*/ 17 w 122"/>
                  <a:gd name="T5" fmla="*/ 91 h 115"/>
                  <a:gd name="T6" fmla="*/ 30 w 122"/>
                  <a:gd name="T7" fmla="*/ 16 h 115"/>
                  <a:gd name="T8" fmla="*/ 105 w 122"/>
                  <a:gd name="T9" fmla="*/ 30 h 115"/>
                  <a:gd name="T10" fmla="*/ 106 w 122"/>
                  <a:gd name="T11" fmla="*/ 31 h 115"/>
                  <a:gd name="T12" fmla="*/ 92 w 122"/>
                  <a:gd name="T13" fmla="*/ 106 h 115"/>
                  <a:gd name="T14" fmla="*/ 61 w 122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115">
                    <a:moveTo>
                      <a:pt x="61" y="115"/>
                    </a:moveTo>
                    <a:cubicBezTo>
                      <a:pt x="44" y="115"/>
                      <a:pt x="28" y="107"/>
                      <a:pt x="17" y="92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0" y="66"/>
                      <a:pt x="6" y="33"/>
                      <a:pt x="30" y="16"/>
                    </a:cubicBezTo>
                    <a:cubicBezTo>
                      <a:pt x="55" y="0"/>
                      <a:pt x="88" y="6"/>
                      <a:pt x="105" y="30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22" y="56"/>
                      <a:pt x="116" y="89"/>
                      <a:pt x="92" y="106"/>
                    </a:cubicBezTo>
                    <a:cubicBezTo>
                      <a:pt x="82" y="112"/>
                      <a:pt x="72" y="115"/>
                      <a:pt x="61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20">
                <a:extLst>
                  <a:ext uri="{FF2B5EF4-FFF2-40B4-BE49-F238E27FC236}">
                    <a16:creationId xmlns:a16="http://schemas.microsoft.com/office/drawing/2014/main" id="{8E05D5DB-2997-472F-BE56-24E070E73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160"/>
                <a:ext cx="42" cy="39"/>
              </a:xfrm>
              <a:custGeom>
                <a:avLst/>
                <a:gdLst>
                  <a:gd name="T0" fmla="*/ 75 w 151"/>
                  <a:gd name="T1" fmla="*/ 143 h 143"/>
                  <a:gd name="T2" fmla="*/ 32 w 151"/>
                  <a:gd name="T3" fmla="*/ 128 h 143"/>
                  <a:gd name="T4" fmla="*/ 23 w 151"/>
                  <a:gd name="T5" fmla="*/ 33 h 143"/>
                  <a:gd name="T6" fmla="*/ 24 w 151"/>
                  <a:gd name="T7" fmla="*/ 32 h 143"/>
                  <a:gd name="T8" fmla="*/ 119 w 151"/>
                  <a:gd name="T9" fmla="*/ 23 h 143"/>
                  <a:gd name="T10" fmla="*/ 128 w 151"/>
                  <a:gd name="T11" fmla="*/ 118 h 143"/>
                  <a:gd name="T12" fmla="*/ 127 w 151"/>
                  <a:gd name="T13" fmla="*/ 119 h 143"/>
                  <a:gd name="T14" fmla="*/ 75 w 151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3">
                    <a:moveTo>
                      <a:pt x="75" y="143"/>
                    </a:moveTo>
                    <a:cubicBezTo>
                      <a:pt x="60" y="143"/>
                      <a:pt x="45" y="138"/>
                      <a:pt x="32" y="128"/>
                    </a:cubicBezTo>
                    <a:cubicBezTo>
                      <a:pt x="4" y="104"/>
                      <a:pt x="0" y="62"/>
                      <a:pt x="23" y="3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48" y="3"/>
                      <a:pt x="90" y="0"/>
                      <a:pt x="119" y="23"/>
                    </a:cubicBezTo>
                    <a:cubicBezTo>
                      <a:pt x="147" y="47"/>
                      <a:pt x="151" y="89"/>
                      <a:pt x="128" y="118"/>
                    </a:cubicBezTo>
                    <a:cubicBezTo>
                      <a:pt x="127" y="119"/>
                      <a:pt x="127" y="119"/>
                      <a:pt x="127" y="119"/>
                    </a:cubicBezTo>
                    <a:cubicBezTo>
                      <a:pt x="113" y="135"/>
                      <a:pt x="9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21">
                <a:extLst>
                  <a:ext uri="{FF2B5EF4-FFF2-40B4-BE49-F238E27FC236}">
                    <a16:creationId xmlns:a16="http://schemas.microsoft.com/office/drawing/2014/main" id="{8318FE4A-D1C8-4CD3-9F50-287591AC5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2106"/>
                <a:ext cx="39" cy="36"/>
              </a:xfrm>
              <a:custGeom>
                <a:avLst/>
                <a:gdLst>
                  <a:gd name="T0" fmla="*/ 71 w 140"/>
                  <a:gd name="T1" fmla="*/ 132 h 132"/>
                  <a:gd name="T2" fmla="*/ 20 w 140"/>
                  <a:gd name="T3" fmla="*/ 106 h 132"/>
                  <a:gd name="T4" fmla="*/ 19 w 140"/>
                  <a:gd name="T5" fmla="*/ 104 h 132"/>
                  <a:gd name="T6" fmla="*/ 35 w 140"/>
                  <a:gd name="T7" fmla="*/ 19 h 132"/>
                  <a:gd name="T8" fmla="*/ 120 w 140"/>
                  <a:gd name="T9" fmla="*/ 35 h 132"/>
                  <a:gd name="T10" fmla="*/ 121 w 140"/>
                  <a:gd name="T11" fmla="*/ 36 h 132"/>
                  <a:gd name="T12" fmla="*/ 105 w 140"/>
                  <a:gd name="T13" fmla="*/ 121 h 132"/>
                  <a:gd name="T14" fmla="*/ 71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1" y="132"/>
                    </a:moveTo>
                    <a:cubicBezTo>
                      <a:pt x="51" y="132"/>
                      <a:pt x="32" y="123"/>
                      <a:pt x="20" y="106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0" y="77"/>
                      <a:pt x="7" y="38"/>
                      <a:pt x="35" y="19"/>
                    </a:cubicBezTo>
                    <a:cubicBezTo>
                      <a:pt x="63" y="0"/>
                      <a:pt x="101" y="7"/>
                      <a:pt x="120" y="35"/>
                    </a:cubicBezTo>
                    <a:cubicBezTo>
                      <a:pt x="121" y="36"/>
                      <a:pt x="121" y="36"/>
                      <a:pt x="121" y="36"/>
                    </a:cubicBezTo>
                    <a:cubicBezTo>
                      <a:pt x="140" y="64"/>
                      <a:pt x="133" y="102"/>
                      <a:pt x="105" y="121"/>
                    </a:cubicBezTo>
                    <a:cubicBezTo>
                      <a:pt x="95" y="129"/>
                      <a:pt x="83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22">
                <a:extLst>
                  <a:ext uri="{FF2B5EF4-FFF2-40B4-BE49-F238E27FC236}">
                    <a16:creationId xmlns:a16="http://schemas.microsoft.com/office/drawing/2014/main" id="{3CA88465-96E2-462E-B642-49F85F890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068"/>
                <a:ext cx="27" cy="25"/>
              </a:xfrm>
              <a:custGeom>
                <a:avLst/>
                <a:gdLst>
                  <a:gd name="T0" fmla="*/ 48 w 96"/>
                  <a:gd name="T1" fmla="*/ 91 h 91"/>
                  <a:gd name="T2" fmla="*/ 34 w 96"/>
                  <a:gd name="T3" fmla="*/ 88 h 91"/>
                  <a:gd name="T4" fmla="*/ 8 w 96"/>
                  <a:gd name="T5" fmla="*/ 35 h 91"/>
                  <a:gd name="T6" fmla="*/ 8 w 96"/>
                  <a:gd name="T7" fmla="*/ 34 h 91"/>
                  <a:gd name="T8" fmla="*/ 62 w 96"/>
                  <a:gd name="T9" fmla="*/ 7 h 91"/>
                  <a:gd name="T10" fmla="*/ 88 w 96"/>
                  <a:gd name="T11" fmla="*/ 61 h 91"/>
                  <a:gd name="T12" fmla="*/ 88 w 96"/>
                  <a:gd name="T13" fmla="*/ 62 h 91"/>
                  <a:gd name="T14" fmla="*/ 48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8" y="91"/>
                    </a:moveTo>
                    <a:cubicBezTo>
                      <a:pt x="43" y="91"/>
                      <a:pt x="39" y="90"/>
                      <a:pt x="34" y="88"/>
                    </a:cubicBezTo>
                    <a:cubicBezTo>
                      <a:pt x="12" y="81"/>
                      <a:pt x="0" y="57"/>
                      <a:pt x="8" y="35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5" y="12"/>
                      <a:pt x="39" y="0"/>
                      <a:pt x="62" y="7"/>
                    </a:cubicBezTo>
                    <a:cubicBezTo>
                      <a:pt x="84" y="15"/>
                      <a:pt x="96" y="39"/>
                      <a:pt x="88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82" y="79"/>
                      <a:pt x="66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23">
                <a:extLst>
                  <a:ext uri="{FF2B5EF4-FFF2-40B4-BE49-F238E27FC236}">
                    <a16:creationId xmlns:a16="http://schemas.microsoft.com/office/drawing/2014/main" id="{7CB74ACD-F964-4B36-AE0E-373866237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2002"/>
                <a:ext cx="44" cy="42"/>
              </a:xfrm>
              <a:custGeom>
                <a:avLst/>
                <a:gdLst>
                  <a:gd name="T0" fmla="*/ 79 w 158"/>
                  <a:gd name="T1" fmla="*/ 152 h 152"/>
                  <a:gd name="T2" fmla="*/ 10 w 158"/>
                  <a:gd name="T3" fmla="*/ 96 h 152"/>
                  <a:gd name="T4" fmla="*/ 9 w 158"/>
                  <a:gd name="T5" fmla="*/ 95 h 152"/>
                  <a:gd name="T6" fmla="*/ 63 w 158"/>
                  <a:gd name="T7" fmla="*/ 9 h 152"/>
                  <a:gd name="T8" fmla="*/ 149 w 158"/>
                  <a:gd name="T9" fmla="*/ 62 h 152"/>
                  <a:gd name="T10" fmla="*/ 149 w 158"/>
                  <a:gd name="T11" fmla="*/ 64 h 152"/>
                  <a:gd name="T12" fmla="*/ 96 w 158"/>
                  <a:gd name="T13" fmla="*/ 150 h 152"/>
                  <a:gd name="T14" fmla="*/ 79 w 158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2">
                    <a:moveTo>
                      <a:pt x="79" y="152"/>
                    </a:moveTo>
                    <a:cubicBezTo>
                      <a:pt x="47" y="152"/>
                      <a:pt x="18" y="130"/>
                      <a:pt x="10" y="96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0" y="56"/>
                      <a:pt x="24" y="18"/>
                      <a:pt x="63" y="9"/>
                    </a:cubicBezTo>
                    <a:cubicBezTo>
                      <a:pt x="101" y="0"/>
                      <a:pt x="140" y="24"/>
                      <a:pt x="149" y="62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58" y="102"/>
                      <a:pt x="134" y="141"/>
                      <a:pt x="96" y="150"/>
                    </a:cubicBezTo>
                    <a:cubicBezTo>
                      <a:pt x="90" y="151"/>
                      <a:pt x="85" y="152"/>
                      <a:pt x="79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24">
                <a:extLst>
                  <a:ext uri="{FF2B5EF4-FFF2-40B4-BE49-F238E27FC236}">
                    <a16:creationId xmlns:a16="http://schemas.microsoft.com/office/drawing/2014/main" id="{06542515-27FD-427D-ADE7-C0D9DD677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967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35 w 98"/>
                  <a:gd name="T3" fmla="*/ 90 h 92"/>
                  <a:gd name="T4" fmla="*/ 8 w 98"/>
                  <a:gd name="T5" fmla="*/ 36 h 92"/>
                  <a:gd name="T6" fmla="*/ 8 w 98"/>
                  <a:gd name="T7" fmla="*/ 35 h 92"/>
                  <a:gd name="T8" fmla="*/ 63 w 98"/>
                  <a:gd name="T9" fmla="*/ 8 h 92"/>
                  <a:gd name="T10" fmla="*/ 90 w 98"/>
                  <a:gd name="T11" fmla="*/ 62 h 92"/>
                  <a:gd name="T12" fmla="*/ 90 w 98"/>
                  <a:gd name="T13" fmla="*/ 63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44" y="92"/>
                      <a:pt x="40" y="92"/>
                      <a:pt x="35" y="90"/>
                    </a:cubicBezTo>
                    <a:cubicBezTo>
                      <a:pt x="13" y="83"/>
                      <a:pt x="0" y="58"/>
                      <a:pt x="8" y="36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16" y="12"/>
                      <a:pt x="40" y="0"/>
                      <a:pt x="63" y="8"/>
                    </a:cubicBezTo>
                    <a:cubicBezTo>
                      <a:pt x="85" y="15"/>
                      <a:pt x="98" y="39"/>
                      <a:pt x="90" y="62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4" y="81"/>
                      <a:pt x="67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25">
                <a:extLst>
                  <a:ext uri="{FF2B5EF4-FFF2-40B4-BE49-F238E27FC236}">
                    <a16:creationId xmlns:a16="http://schemas.microsoft.com/office/drawing/2014/main" id="{82C47AC0-A615-4B20-9822-46103235B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1900"/>
                <a:ext cx="41" cy="39"/>
              </a:xfrm>
              <a:custGeom>
                <a:avLst/>
                <a:gdLst>
                  <a:gd name="T0" fmla="*/ 75 w 149"/>
                  <a:gd name="T1" fmla="*/ 143 h 143"/>
                  <a:gd name="T2" fmla="*/ 9 w 149"/>
                  <a:gd name="T3" fmla="*/ 91 h 143"/>
                  <a:gd name="T4" fmla="*/ 9 w 149"/>
                  <a:gd name="T5" fmla="*/ 89 h 143"/>
                  <a:gd name="T6" fmla="*/ 59 w 149"/>
                  <a:gd name="T7" fmla="*/ 8 h 143"/>
                  <a:gd name="T8" fmla="*/ 140 w 149"/>
                  <a:gd name="T9" fmla="*/ 59 h 143"/>
                  <a:gd name="T10" fmla="*/ 140 w 149"/>
                  <a:gd name="T11" fmla="*/ 60 h 143"/>
                  <a:gd name="T12" fmla="*/ 90 w 149"/>
                  <a:gd name="T13" fmla="*/ 141 h 143"/>
                  <a:gd name="T14" fmla="*/ 75 w 149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3">
                    <a:moveTo>
                      <a:pt x="75" y="143"/>
                    </a:moveTo>
                    <a:cubicBezTo>
                      <a:pt x="44" y="143"/>
                      <a:pt x="16" y="122"/>
                      <a:pt x="9" y="91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0" y="53"/>
                      <a:pt x="23" y="17"/>
                      <a:pt x="59" y="8"/>
                    </a:cubicBezTo>
                    <a:cubicBezTo>
                      <a:pt x="95" y="0"/>
                      <a:pt x="132" y="22"/>
                      <a:pt x="140" y="59"/>
                    </a:cubicBezTo>
                    <a:cubicBezTo>
                      <a:pt x="140" y="60"/>
                      <a:pt x="140" y="60"/>
                      <a:pt x="140" y="60"/>
                    </a:cubicBezTo>
                    <a:cubicBezTo>
                      <a:pt x="149" y="96"/>
                      <a:pt x="126" y="133"/>
                      <a:pt x="90" y="141"/>
                    </a:cubicBezTo>
                    <a:cubicBezTo>
                      <a:pt x="85" y="142"/>
                      <a:pt x="8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26">
                <a:extLst>
                  <a:ext uri="{FF2B5EF4-FFF2-40B4-BE49-F238E27FC236}">
                    <a16:creationId xmlns:a16="http://schemas.microsoft.com/office/drawing/2014/main" id="{B68A10B2-3724-4D6F-BAB1-2E73105AC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1858"/>
                <a:ext cx="40" cy="39"/>
              </a:xfrm>
              <a:custGeom>
                <a:avLst/>
                <a:gdLst>
                  <a:gd name="T0" fmla="*/ 72 w 143"/>
                  <a:gd name="T1" fmla="*/ 144 h 144"/>
                  <a:gd name="T2" fmla="*/ 2 w 143"/>
                  <a:gd name="T3" fmla="*/ 77 h 144"/>
                  <a:gd name="T4" fmla="*/ 2 w 143"/>
                  <a:gd name="T5" fmla="*/ 75 h 144"/>
                  <a:gd name="T6" fmla="*/ 68 w 143"/>
                  <a:gd name="T7" fmla="*/ 2 h 144"/>
                  <a:gd name="T8" fmla="*/ 142 w 143"/>
                  <a:gd name="T9" fmla="*/ 69 h 144"/>
                  <a:gd name="T10" fmla="*/ 142 w 143"/>
                  <a:gd name="T11" fmla="*/ 70 h 144"/>
                  <a:gd name="T12" fmla="*/ 75 w 143"/>
                  <a:gd name="T13" fmla="*/ 144 h 144"/>
                  <a:gd name="T14" fmla="*/ 72 w 14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4">
                    <a:moveTo>
                      <a:pt x="72" y="144"/>
                    </a:moveTo>
                    <a:cubicBezTo>
                      <a:pt x="35" y="144"/>
                      <a:pt x="4" y="114"/>
                      <a:pt x="2" y="77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0" y="37"/>
                      <a:pt x="30" y="4"/>
                      <a:pt x="68" y="2"/>
                    </a:cubicBezTo>
                    <a:cubicBezTo>
                      <a:pt x="107" y="0"/>
                      <a:pt x="140" y="30"/>
                      <a:pt x="142" y="69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3" y="109"/>
                      <a:pt x="114" y="142"/>
                      <a:pt x="75" y="144"/>
                    </a:cubicBezTo>
                    <a:cubicBezTo>
                      <a:pt x="74" y="144"/>
                      <a:pt x="73" y="144"/>
                      <a:pt x="72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27">
                <a:extLst>
                  <a:ext uri="{FF2B5EF4-FFF2-40B4-BE49-F238E27FC236}">
                    <a16:creationId xmlns:a16="http://schemas.microsoft.com/office/drawing/2014/main" id="{43AE7E75-6FC7-45EF-B8DB-EF2E5F446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1800"/>
                <a:ext cx="33" cy="32"/>
              </a:xfrm>
              <a:custGeom>
                <a:avLst/>
                <a:gdLst>
                  <a:gd name="T0" fmla="*/ 60 w 119"/>
                  <a:gd name="T1" fmla="*/ 116 h 116"/>
                  <a:gd name="T2" fmla="*/ 52 w 119"/>
                  <a:gd name="T3" fmla="*/ 115 h 116"/>
                  <a:gd name="T4" fmla="*/ 4 w 119"/>
                  <a:gd name="T5" fmla="*/ 53 h 116"/>
                  <a:gd name="T6" fmla="*/ 5 w 119"/>
                  <a:gd name="T7" fmla="*/ 51 h 116"/>
                  <a:gd name="T8" fmla="*/ 68 w 119"/>
                  <a:gd name="T9" fmla="*/ 4 h 116"/>
                  <a:gd name="T10" fmla="*/ 115 w 119"/>
                  <a:gd name="T11" fmla="*/ 67 h 116"/>
                  <a:gd name="T12" fmla="*/ 115 w 119"/>
                  <a:gd name="T13" fmla="*/ 68 h 116"/>
                  <a:gd name="T14" fmla="*/ 60 w 119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6">
                    <a:moveTo>
                      <a:pt x="60" y="116"/>
                    </a:moveTo>
                    <a:cubicBezTo>
                      <a:pt x="57" y="116"/>
                      <a:pt x="54" y="116"/>
                      <a:pt x="52" y="115"/>
                    </a:cubicBezTo>
                    <a:cubicBezTo>
                      <a:pt x="21" y="111"/>
                      <a:pt x="0" y="83"/>
                      <a:pt x="4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21"/>
                      <a:pt x="37" y="0"/>
                      <a:pt x="68" y="4"/>
                    </a:cubicBezTo>
                    <a:cubicBezTo>
                      <a:pt x="98" y="8"/>
                      <a:pt x="119" y="37"/>
                      <a:pt x="115" y="67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1" y="96"/>
                      <a:pt x="87" y="116"/>
                      <a:pt x="60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28">
                <a:extLst>
                  <a:ext uri="{FF2B5EF4-FFF2-40B4-BE49-F238E27FC236}">
                    <a16:creationId xmlns:a16="http://schemas.microsoft.com/office/drawing/2014/main" id="{E0DC4883-00C6-43C9-93DE-C2E276955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1752"/>
                <a:ext cx="39" cy="39"/>
              </a:xfrm>
              <a:custGeom>
                <a:avLst/>
                <a:gdLst>
                  <a:gd name="T0" fmla="*/ 70 w 140"/>
                  <a:gd name="T1" fmla="*/ 141 h 141"/>
                  <a:gd name="T2" fmla="*/ 2 w 140"/>
                  <a:gd name="T3" fmla="*/ 76 h 141"/>
                  <a:gd name="T4" fmla="*/ 1 w 140"/>
                  <a:gd name="T5" fmla="*/ 74 h 141"/>
                  <a:gd name="T6" fmla="*/ 67 w 140"/>
                  <a:gd name="T7" fmla="*/ 2 h 141"/>
                  <a:gd name="T8" fmla="*/ 138 w 140"/>
                  <a:gd name="T9" fmla="*/ 68 h 141"/>
                  <a:gd name="T10" fmla="*/ 139 w 140"/>
                  <a:gd name="T11" fmla="*/ 69 h 141"/>
                  <a:gd name="T12" fmla="*/ 73 w 140"/>
                  <a:gd name="T13" fmla="*/ 141 h 141"/>
                  <a:gd name="T14" fmla="*/ 70 w 140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1">
                    <a:moveTo>
                      <a:pt x="70" y="141"/>
                    </a:moveTo>
                    <a:cubicBezTo>
                      <a:pt x="34" y="141"/>
                      <a:pt x="3" y="112"/>
                      <a:pt x="2" y="76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36"/>
                      <a:pt x="29" y="4"/>
                      <a:pt x="67" y="2"/>
                    </a:cubicBezTo>
                    <a:cubicBezTo>
                      <a:pt x="105" y="0"/>
                      <a:pt x="137" y="30"/>
                      <a:pt x="138" y="68"/>
                    </a:cubicBezTo>
                    <a:cubicBezTo>
                      <a:pt x="139" y="69"/>
                      <a:pt x="139" y="69"/>
                      <a:pt x="139" y="69"/>
                    </a:cubicBezTo>
                    <a:cubicBezTo>
                      <a:pt x="140" y="107"/>
                      <a:pt x="111" y="139"/>
                      <a:pt x="73" y="141"/>
                    </a:cubicBezTo>
                    <a:cubicBezTo>
                      <a:pt x="72" y="141"/>
                      <a:pt x="71" y="141"/>
                      <a:pt x="70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29">
                <a:extLst>
                  <a:ext uri="{FF2B5EF4-FFF2-40B4-BE49-F238E27FC236}">
                    <a16:creationId xmlns:a16="http://schemas.microsoft.com/office/drawing/2014/main" id="{A4D59A40-E623-4241-83DC-27B74A612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694"/>
                <a:ext cx="35" cy="34"/>
              </a:xfrm>
              <a:custGeom>
                <a:avLst/>
                <a:gdLst>
                  <a:gd name="T0" fmla="*/ 64 w 127"/>
                  <a:gd name="T1" fmla="*/ 124 h 124"/>
                  <a:gd name="T2" fmla="*/ 56 w 127"/>
                  <a:gd name="T3" fmla="*/ 123 h 124"/>
                  <a:gd name="T4" fmla="*/ 5 w 127"/>
                  <a:gd name="T5" fmla="*/ 56 h 124"/>
                  <a:gd name="T6" fmla="*/ 5 w 127"/>
                  <a:gd name="T7" fmla="*/ 55 h 124"/>
                  <a:gd name="T8" fmla="*/ 72 w 127"/>
                  <a:gd name="T9" fmla="*/ 4 h 124"/>
                  <a:gd name="T10" fmla="*/ 123 w 127"/>
                  <a:gd name="T11" fmla="*/ 71 h 124"/>
                  <a:gd name="T12" fmla="*/ 122 w 127"/>
                  <a:gd name="T13" fmla="*/ 73 h 124"/>
                  <a:gd name="T14" fmla="*/ 64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4" y="124"/>
                    </a:moveTo>
                    <a:cubicBezTo>
                      <a:pt x="61" y="124"/>
                      <a:pt x="58" y="124"/>
                      <a:pt x="56" y="123"/>
                    </a:cubicBezTo>
                    <a:cubicBezTo>
                      <a:pt x="23" y="119"/>
                      <a:pt x="0" y="89"/>
                      <a:pt x="5" y="56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10" y="22"/>
                      <a:pt x="40" y="0"/>
                      <a:pt x="72" y="4"/>
                    </a:cubicBezTo>
                    <a:cubicBezTo>
                      <a:pt x="104" y="9"/>
                      <a:pt x="127" y="39"/>
                      <a:pt x="123" y="71"/>
                    </a:cubicBezTo>
                    <a:cubicBezTo>
                      <a:pt x="122" y="73"/>
                      <a:pt x="122" y="73"/>
                      <a:pt x="122" y="73"/>
                    </a:cubicBezTo>
                    <a:cubicBezTo>
                      <a:pt x="118" y="102"/>
                      <a:pt x="93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30">
                <a:extLst>
                  <a:ext uri="{FF2B5EF4-FFF2-40B4-BE49-F238E27FC236}">
                    <a16:creationId xmlns:a16="http://schemas.microsoft.com/office/drawing/2014/main" id="{4A8200AC-1D8D-4B26-A470-5011FBDA1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646"/>
                <a:ext cx="39" cy="39"/>
              </a:xfrm>
              <a:custGeom>
                <a:avLst/>
                <a:gdLst>
                  <a:gd name="T0" fmla="*/ 71 w 142"/>
                  <a:gd name="T1" fmla="*/ 142 h 142"/>
                  <a:gd name="T2" fmla="*/ 2 w 142"/>
                  <a:gd name="T3" fmla="*/ 76 h 142"/>
                  <a:gd name="T4" fmla="*/ 2 w 142"/>
                  <a:gd name="T5" fmla="*/ 74 h 142"/>
                  <a:gd name="T6" fmla="*/ 68 w 142"/>
                  <a:gd name="T7" fmla="*/ 2 h 142"/>
                  <a:gd name="T8" fmla="*/ 141 w 142"/>
                  <a:gd name="T9" fmla="*/ 68 h 142"/>
                  <a:gd name="T10" fmla="*/ 141 w 142"/>
                  <a:gd name="T11" fmla="*/ 70 h 142"/>
                  <a:gd name="T12" fmla="*/ 74 w 142"/>
                  <a:gd name="T13" fmla="*/ 142 h 142"/>
                  <a:gd name="T14" fmla="*/ 71 w 142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42">
                    <a:moveTo>
                      <a:pt x="71" y="142"/>
                    </a:moveTo>
                    <a:cubicBezTo>
                      <a:pt x="34" y="142"/>
                      <a:pt x="4" y="113"/>
                      <a:pt x="2" y="76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0" y="36"/>
                      <a:pt x="30" y="4"/>
                      <a:pt x="68" y="2"/>
                    </a:cubicBezTo>
                    <a:cubicBezTo>
                      <a:pt x="107" y="0"/>
                      <a:pt x="139" y="30"/>
                      <a:pt x="141" y="68"/>
                    </a:cubicBezTo>
                    <a:cubicBezTo>
                      <a:pt x="141" y="70"/>
                      <a:pt x="141" y="70"/>
                      <a:pt x="141" y="70"/>
                    </a:cubicBezTo>
                    <a:cubicBezTo>
                      <a:pt x="142" y="108"/>
                      <a:pt x="113" y="141"/>
                      <a:pt x="74" y="142"/>
                    </a:cubicBezTo>
                    <a:cubicBezTo>
                      <a:pt x="73" y="142"/>
                      <a:pt x="72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31">
                <a:extLst>
                  <a:ext uri="{FF2B5EF4-FFF2-40B4-BE49-F238E27FC236}">
                    <a16:creationId xmlns:a16="http://schemas.microsoft.com/office/drawing/2014/main" id="{A291BC78-7452-44A1-AFC4-8DD7CAF1F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1586"/>
                <a:ext cx="41" cy="40"/>
              </a:xfrm>
              <a:custGeom>
                <a:avLst/>
                <a:gdLst>
                  <a:gd name="T0" fmla="*/ 73 w 146"/>
                  <a:gd name="T1" fmla="*/ 143 h 143"/>
                  <a:gd name="T2" fmla="*/ 63 w 146"/>
                  <a:gd name="T3" fmla="*/ 142 h 143"/>
                  <a:gd name="T4" fmla="*/ 5 w 146"/>
                  <a:gd name="T5" fmla="*/ 65 h 143"/>
                  <a:gd name="T6" fmla="*/ 5 w 146"/>
                  <a:gd name="T7" fmla="*/ 63 h 143"/>
                  <a:gd name="T8" fmla="*/ 82 w 146"/>
                  <a:gd name="T9" fmla="*/ 5 h 143"/>
                  <a:gd name="T10" fmla="*/ 141 w 146"/>
                  <a:gd name="T11" fmla="*/ 82 h 143"/>
                  <a:gd name="T12" fmla="*/ 141 w 146"/>
                  <a:gd name="T13" fmla="*/ 84 h 143"/>
                  <a:gd name="T14" fmla="*/ 73 w 146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3">
                    <a:moveTo>
                      <a:pt x="73" y="143"/>
                    </a:moveTo>
                    <a:cubicBezTo>
                      <a:pt x="70" y="143"/>
                      <a:pt x="66" y="143"/>
                      <a:pt x="63" y="142"/>
                    </a:cubicBezTo>
                    <a:cubicBezTo>
                      <a:pt x="26" y="137"/>
                      <a:pt x="0" y="103"/>
                      <a:pt x="5" y="65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10" y="26"/>
                      <a:pt x="45" y="0"/>
                      <a:pt x="82" y="5"/>
                    </a:cubicBezTo>
                    <a:cubicBezTo>
                      <a:pt x="120" y="10"/>
                      <a:pt x="146" y="45"/>
                      <a:pt x="141" y="82"/>
                    </a:cubicBezTo>
                    <a:cubicBezTo>
                      <a:pt x="141" y="84"/>
                      <a:pt x="141" y="84"/>
                      <a:pt x="141" y="84"/>
                    </a:cubicBezTo>
                    <a:cubicBezTo>
                      <a:pt x="136" y="118"/>
                      <a:pt x="107" y="143"/>
                      <a:pt x="7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32">
                <a:extLst>
                  <a:ext uri="{FF2B5EF4-FFF2-40B4-BE49-F238E27FC236}">
                    <a16:creationId xmlns:a16="http://schemas.microsoft.com/office/drawing/2014/main" id="{33B0CCF7-7FBA-47BF-9A65-06EE17AED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1545"/>
                <a:ext cx="44" cy="42"/>
              </a:xfrm>
              <a:custGeom>
                <a:avLst/>
                <a:gdLst>
                  <a:gd name="T0" fmla="*/ 81 w 161"/>
                  <a:gd name="T1" fmla="*/ 153 h 153"/>
                  <a:gd name="T2" fmla="*/ 16 w 161"/>
                  <a:gd name="T3" fmla="*/ 111 h 153"/>
                  <a:gd name="T4" fmla="*/ 16 w 161"/>
                  <a:gd name="T5" fmla="*/ 109 h 153"/>
                  <a:gd name="T6" fmla="*/ 52 w 161"/>
                  <a:gd name="T7" fmla="*/ 16 h 153"/>
                  <a:gd name="T8" fmla="*/ 145 w 161"/>
                  <a:gd name="T9" fmla="*/ 52 h 153"/>
                  <a:gd name="T10" fmla="*/ 146 w 161"/>
                  <a:gd name="T11" fmla="*/ 53 h 153"/>
                  <a:gd name="T12" fmla="*/ 110 w 161"/>
                  <a:gd name="T13" fmla="*/ 147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54" y="153"/>
                      <a:pt x="28" y="137"/>
                      <a:pt x="16" y="111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0" y="73"/>
                      <a:pt x="16" y="31"/>
                      <a:pt x="52" y="16"/>
                    </a:cubicBezTo>
                    <a:cubicBezTo>
                      <a:pt x="87" y="0"/>
                      <a:pt x="129" y="16"/>
                      <a:pt x="145" y="52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61" y="89"/>
                      <a:pt x="145" y="131"/>
                      <a:pt x="110" y="147"/>
                    </a:cubicBezTo>
                    <a:cubicBezTo>
                      <a:pt x="100" y="151"/>
                      <a:pt x="91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33">
                <a:extLst>
                  <a:ext uri="{FF2B5EF4-FFF2-40B4-BE49-F238E27FC236}">
                    <a16:creationId xmlns:a16="http://schemas.microsoft.com/office/drawing/2014/main" id="{5504ED03-F6C5-4348-A3DD-8224B2E3C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1491"/>
                <a:ext cx="41" cy="38"/>
              </a:xfrm>
              <a:custGeom>
                <a:avLst/>
                <a:gdLst>
                  <a:gd name="T0" fmla="*/ 73 w 147"/>
                  <a:gd name="T1" fmla="*/ 138 h 138"/>
                  <a:gd name="T2" fmla="*/ 42 w 147"/>
                  <a:gd name="T3" fmla="*/ 130 h 138"/>
                  <a:gd name="T4" fmla="*/ 17 w 147"/>
                  <a:gd name="T5" fmla="*/ 43 h 138"/>
                  <a:gd name="T6" fmla="*/ 18 w 147"/>
                  <a:gd name="T7" fmla="*/ 42 h 138"/>
                  <a:gd name="T8" fmla="*/ 105 w 147"/>
                  <a:gd name="T9" fmla="*/ 17 h 138"/>
                  <a:gd name="T10" fmla="*/ 129 w 147"/>
                  <a:gd name="T11" fmla="*/ 104 h 138"/>
                  <a:gd name="T12" fmla="*/ 129 w 147"/>
                  <a:gd name="T13" fmla="*/ 105 h 138"/>
                  <a:gd name="T14" fmla="*/ 73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3" y="138"/>
                    </a:moveTo>
                    <a:cubicBezTo>
                      <a:pt x="62" y="138"/>
                      <a:pt x="52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5" y="17"/>
                    </a:cubicBezTo>
                    <a:cubicBezTo>
                      <a:pt x="135" y="34"/>
                      <a:pt x="147" y="73"/>
                      <a:pt x="129" y="104"/>
                    </a:cubicBezTo>
                    <a:cubicBezTo>
                      <a:pt x="129" y="105"/>
                      <a:pt x="129" y="105"/>
                      <a:pt x="129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34">
                <a:extLst>
                  <a:ext uri="{FF2B5EF4-FFF2-40B4-BE49-F238E27FC236}">
                    <a16:creationId xmlns:a16="http://schemas.microsoft.com/office/drawing/2014/main" id="{8795B109-0407-4A2D-89C3-90ED28799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457"/>
                <a:ext cx="28" cy="26"/>
              </a:xfrm>
              <a:custGeom>
                <a:avLst/>
                <a:gdLst>
                  <a:gd name="T0" fmla="*/ 50 w 99"/>
                  <a:gd name="T1" fmla="*/ 94 h 94"/>
                  <a:gd name="T2" fmla="*/ 10 w 99"/>
                  <a:gd name="T3" fmla="*/ 68 h 94"/>
                  <a:gd name="T4" fmla="*/ 10 w 99"/>
                  <a:gd name="T5" fmla="*/ 67 h 94"/>
                  <a:gd name="T6" fmla="*/ 32 w 99"/>
                  <a:gd name="T7" fmla="*/ 10 h 94"/>
                  <a:gd name="T8" fmla="*/ 89 w 99"/>
                  <a:gd name="T9" fmla="*/ 32 h 94"/>
                  <a:gd name="T10" fmla="*/ 90 w 99"/>
                  <a:gd name="T11" fmla="*/ 33 h 94"/>
                  <a:gd name="T12" fmla="*/ 67 w 99"/>
                  <a:gd name="T13" fmla="*/ 90 h 94"/>
                  <a:gd name="T14" fmla="*/ 50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50" y="94"/>
                    </a:moveTo>
                    <a:cubicBezTo>
                      <a:pt x="33" y="94"/>
                      <a:pt x="17" y="84"/>
                      <a:pt x="10" y="68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0" y="45"/>
                      <a:pt x="10" y="20"/>
                      <a:pt x="32" y="10"/>
                    </a:cubicBezTo>
                    <a:cubicBezTo>
                      <a:pt x="54" y="0"/>
                      <a:pt x="80" y="10"/>
                      <a:pt x="89" y="32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9" y="55"/>
                      <a:pt x="89" y="80"/>
                      <a:pt x="67" y="90"/>
                    </a:cubicBezTo>
                    <a:cubicBezTo>
                      <a:pt x="62" y="93"/>
                      <a:pt x="56" y="94"/>
                      <a:pt x="50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35">
                <a:extLst>
                  <a:ext uri="{FF2B5EF4-FFF2-40B4-BE49-F238E27FC236}">
                    <a16:creationId xmlns:a16="http://schemas.microsoft.com/office/drawing/2014/main" id="{FD416897-88CA-4FE5-A6B2-DD5EF03CE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1406"/>
                <a:ext cx="25" cy="24"/>
              </a:xfrm>
              <a:custGeom>
                <a:avLst/>
                <a:gdLst>
                  <a:gd name="T0" fmla="*/ 45 w 90"/>
                  <a:gd name="T1" fmla="*/ 85 h 85"/>
                  <a:gd name="T2" fmla="*/ 26 w 90"/>
                  <a:gd name="T3" fmla="*/ 80 h 85"/>
                  <a:gd name="T4" fmla="*/ 10 w 90"/>
                  <a:gd name="T5" fmla="*/ 26 h 85"/>
                  <a:gd name="T6" fmla="*/ 11 w 90"/>
                  <a:gd name="T7" fmla="*/ 26 h 85"/>
                  <a:gd name="T8" fmla="*/ 64 w 90"/>
                  <a:gd name="T9" fmla="*/ 10 h 85"/>
                  <a:gd name="T10" fmla="*/ 80 w 90"/>
                  <a:gd name="T11" fmla="*/ 64 h 85"/>
                  <a:gd name="T12" fmla="*/ 79 w 90"/>
                  <a:gd name="T13" fmla="*/ 65 h 85"/>
                  <a:gd name="T14" fmla="*/ 45 w 90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5">
                    <a:moveTo>
                      <a:pt x="45" y="85"/>
                    </a:moveTo>
                    <a:cubicBezTo>
                      <a:pt x="38" y="85"/>
                      <a:pt x="32" y="83"/>
                      <a:pt x="26" y="80"/>
                    </a:cubicBezTo>
                    <a:cubicBezTo>
                      <a:pt x="7" y="69"/>
                      <a:pt x="0" y="45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22" y="7"/>
                      <a:pt x="45" y="0"/>
                      <a:pt x="64" y="10"/>
                    </a:cubicBezTo>
                    <a:cubicBezTo>
                      <a:pt x="83" y="21"/>
                      <a:pt x="90" y="45"/>
                      <a:pt x="80" y="64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2" y="78"/>
                      <a:pt x="59" y="85"/>
                      <a:pt x="45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36">
                <a:extLst>
                  <a:ext uri="{FF2B5EF4-FFF2-40B4-BE49-F238E27FC236}">
                    <a16:creationId xmlns:a16="http://schemas.microsoft.com/office/drawing/2014/main" id="{6F86E910-6179-407B-A494-4AD7CEC90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1370"/>
                <a:ext cx="23" cy="22"/>
              </a:xfrm>
              <a:custGeom>
                <a:avLst/>
                <a:gdLst>
                  <a:gd name="T0" fmla="*/ 42 w 83"/>
                  <a:gd name="T1" fmla="*/ 79 h 79"/>
                  <a:gd name="T2" fmla="*/ 16 w 83"/>
                  <a:gd name="T3" fmla="*/ 68 h 79"/>
                  <a:gd name="T4" fmla="*/ 15 w 83"/>
                  <a:gd name="T5" fmla="*/ 67 h 79"/>
                  <a:gd name="T6" fmla="*/ 15 w 83"/>
                  <a:gd name="T7" fmla="*/ 14 h 79"/>
                  <a:gd name="T8" fmla="*/ 68 w 83"/>
                  <a:gd name="T9" fmla="*/ 14 h 79"/>
                  <a:gd name="T10" fmla="*/ 69 w 83"/>
                  <a:gd name="T11" fmla="*/ 15 h 79"/>
                  <a:gd name="T12" fmla="*/ 69 w 83"/>
                  <a:gd name="T13" fmla="*/ 68 h 79"/>
                  <a:gd name="T14" fmla="*/ 42 w 83"/>
                  <a:gd name="T15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79">
                    <a:moveTo>
                      <a:pt x="42" y="79"/>
                    </a:moveTo>
                    <a:cubicBezTo>
                      <a:pt x="33" y="79"/>
                      <a:pt x="23" y="75"/>
                      <a:pt x="16" y="68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4"/>
                    </a:cubicBezTo>
                    <a:cubicBezTo>
                      <a:pt x="30" y="0"/>
                      <a:pt x="53" y="0"/>
                      <a:pt x="68" y="14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83" y="29"/>
                      <a:pt x="83" y="53"/>
                      <a:pt x="69" y="68"/>
                    </a:cubicBezTo>
                    <a:cubicBezTo>
                      <a:pt x="61" y="75"/>
                      <a:pt x="52" y="79"/>
                      <a:pt x="42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37">
                <a:extLst>
                  <a:ext uri="{FF2B5EF4-FFF2-40B4-BE49-F238E27FC236}">
                    <a16:creationId xmlns:a16="http://schemas.microsoft.com/office/drawing/2014/main" id="{BCC9FC07-C598-49B8-900E-92741E074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1316"/>
                <a:ext cx="35" cy="33"/>
              </a:xfrm>
              <a:custGeom>
                <a:avLst/>
                <a:gdLst>
                  <a:gd name="T0" fmla="*/ 62 w 126"/>
                  <a:gd name="T1" fmla="*/ 119 h 119"/>
                  <a:gd name="T2" fmla="*/ 20 w 126"/>
                  <a:gd name="T3" fmla="*/ 98 h 119"/>
                  <a:gd name="T4" fmla="*/ 27 w 126"/>
                  <a:gd name="T5" fmla="*/ 20 h 119"/>
                  <a:gd name="T6" fmla="*/ 28 w 126"/>
                  <a:gd name="T7" fmla="*/ 19 h 119"/>
                  <a:gd name="T8" fmla="*/ 106 w 126"/>
                  <a:gd name="T9" fmla="*/ 27 h 119"/>
                  <a:gd name="T10" fmla="*/ 99 w 126"/>
                  <a:gd name="T11" fmla="*/ 105 h 119"/>
                  <a:gd name="T12" fmla="*/ 98 w 126"/>
                  <a:gd name="T13" fmla="*/ 106 h 119"/>
                  <a:gd name="T14" fmla="*/ 62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2" y="119"/>
                    </a:moveTo>
                    <a:cubicBezTo>
                      <a:pt x="46" y="119"/>
                      <a:pt x="31" y="112"/>
                      <a:pt x="20" y="98"/>
                    </a:cubicBezTo>
                    <a:cubicBezTo>
                      <a:pt x="0" y="75"/>
                      <a:pt x="3" y="40"/>
                      <a:pt x="27" y="20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51" y="0"/>
                      <a:pt x="87" y="3"/>
                      <a:pt x="106" y="27"/>
                    </a:cubicBezTo>
                    <a:cubicBezTo>
                      <a:pt x="126" y="50"/>
                      <a:pt x="123" y="85"/>
                      <a:pt x="99" y="105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88" y="114"/>
                      <a:pt x="75" y="119"/>
                      <a:pt x="62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38">
                <a:extLst>
                  <a:ext uri="{FF2B5EF4-FFF2-40B4-BE49-F238E27FC236}">
                    <a16:creationId xmlns:a16="http://schemas.microsoft.com/office/drawing/2014/main" id="{BCCC2825-9AEF-4454-BFEA-45D274EDE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290"/>
                <a:ext cx="32" cy="30"/>
              </a:xfrm>
              <a:custGeom>
                <a:avLst/>
                <a:gdLst>
                  <a:gd name="T0" fmla="*/ 57 w 113"/>
                  <a:gd name="T1" fmla="*/ 108 h 108"/>
                  <a:gd name="T2" fmla="*/ 21 w 113"/>
                  <a:gd name="T3" fmla="*/ 93 h 108"/>
                  <a:gd name="T4" fmla="*/ 20 w 113"/>
                  <a:gd name="T5" fmla="*/ 92 h 108"/>
                  <a:gd name="T6" fmla="*/ 20 w 113"/>
                  <a:gd name="T7" fmla="*/ 20 h 108"/>
                  <a:gd name="T8" fmla="*/ 92 w 113"/>
                  <a:gd name="T9" fmla="*/ 20 h 108"/>
                  <a:gd name="T10" fmla="*/ 93 w 113"/>
                  <a:gd name="T11" fmla="*/ 21 h 108"/>
                  <a:gd name="T12" fmla="*/ 93 w 113"/>
                  <a:gd name="T13" fmla="*/ 93 h 108"/>
                  <a:gd name="T14" fmla="*/ 57 w 113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8">
                    <a:moveTo>
                      <a:pt x="57" y="108"/>
                    </a:moveTo>
                    <a:cubicBezTo>
                      <a:pt x="44" y="108"/>
                      <a:pt x="31" y="103"/>
                      <a:pt x="21" y="93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0" y="72"/>
                      <a:pt x="0" y="40"/>
                      <a:pt x="20" y="20"/>
                    </a:cubicBezTo>
                    <a:cubicBezTo>
                      <a:pt x="40" y="0"/>
                      <a:pt x="72" y="0"/>
                      <a:pt x="92" y="20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113" y="41"/>
                      <a:pt x="113" y="73"/>
                      <a:pt x="93" y="93"/>
                    </a:cubicBezTo>
                    <a:cubicBezTo>
                      <a:pt x="83" y="103"/>
                      <a:pt x="70" y="108"/>
                      <a:pt x="57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39">
                <a:extLst>
                  <a:ext uri="{FF2B5EF4-FFF2-40B4-BE49-F238E27FC236}">
                    <a16:creationId xmlns:a16="http://schemas.microsoft.com/office/drawing/2014/main" id="{16271E0A-FE46-4FCC-8791-D210C8C0D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1243"/>
                <a:ext cx="45" cy="43"/>
              </a:xfrm>
              <a:custGeom>
                <a:avLst/>
                <a:gdLst>
                  <a:gd name="T0" fmla="*/ 82 w 164"/>
                  <a:gd name="T1" fmla="*/ 154 h 154"/>
                  <a:gd name="T2" fmla="*/ 26 w 164"/>
                  <a:gd name="T3" fmla="*/ 128 h 154"/>
                  <a:gd name="T4" fmla="*/ 35 w 164"/>
                  <a:gd name="T5" fmla="*/ 26 h 154"/>
                  <a:gd name="T6" fmla="*/ 37 w 164"/>
                  <a:gd name="T7" fmla="*/ 25 h 154"/>
                  <a:gd name="T8" fmla="*/ 139 w 164"/>
                  <a:gd name="T9" fmla="*/ 35 h 154"/>
                  <a:gd name="T10" fmla="*/ 129 w 164"/>
                  <a:gd name="T11" fmla="*/ 137 h 154"/>
                  <a:gd name="T12" fmla="*/ 128 w 164"/>
                  <a:gd name="T13" fmla="*/ 138 h 154"/>
                  <a:gd name="T14" fmla="*/ 82 w 164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4">
                    <a:moveTo>
                      <a:pt x="82" y="154"/>
                    </a:moveTo>
                    <a:cubicBezTo>
                      <a:pt x="61" y="154"/>
                      <a:pt x="40" y="145"/>
                      <a:pt x="26" y="128"/>
                    </a:cubicBezTo>
                    <a:cubicBezTo>
                      <a:pt x="0" y="97"/>
                      <a:pt x="5" y="52"/>
                      <a:pt x="35" y="26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67" y="0"/>
                      <a:pt x="113" y="4"/>
                      <a:pt x="139" y="35"/>
                    </a:cubicBezTo>
                    <a:cubicBezTo>
                      <a:pt x="164" y="65"/>
                      <a:pt x="160" y="111"/>
                      <a:pt x="129" y="137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14" y="149"/>
                      <a:pt x="98" y="154"/>
                      <a:pt x="82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40">
                <a:extLst>
                  <a:ext uri="{FF2B5EF4-FFF2-40B4-BE49-F238E27FC236}">
                    <a16:creationId xmlns:a16="http://schemas.microsoft.com/office/drawing/2014/main" id="{6F288803-F199-4306-B1EE-CBCFA9C24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220"/>
                <a:ext cx="22" cy="21"/>
              </a:xfrm>
              <a:custGeom>
                <a:avLst/>
                <a:gdLst>
                  <a:gd name="T0" fmla="*/ 41 w 82"/>
                  <a:gd name="T1" fmla="*/ 78 h 78"/>
                  <a:gd name="T2" fmla="*/ 15 w 82"/>
                  <a:gd name="T3" fmla="*/ 67 h 78"/>
                  <a:gd name="T4" fmla="*/ 15 w 82"/>
                  <a:gd name="T5" fmla="*/ 67 h 78"/>
                  <a:gd name="T6" fmla="*/ 15 w 82"/>
                  <a:gd name="T7" fmla="*/ 15 h 78"/>
                  <a:gd name="T8" fmla="*/ 67 w 82"/>
                  <a:gd name="T9" fmla="*/ 15 h 78"/>
                  <a:gd name="T10" fmla="*/ 68 w 82"/>
                  <a:gd name="T11" fmla="*/ 15 h 78"/>
                  <a:gd name="T12" fmla="*/ 68 w 82"/>
                  <a:gd name="T13" fmla="*/ 67 h 78"/>
                  <a:gd name="T14" fmla="*/ 41 w 82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2" h="78">
                    <a:moveTo>
                      <a:pt x="41" y="78"/>
                    </a:moveTo>
                    <a:cubicBezTo>
                      <a:pt x="32" y="78"/>
                      <a:pt x="23" y="75"/>
                      <a:pt x="15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0" y="52"/>
                      <a:pt x="0" y="29"/>
                      <a:pt x="15" y="15"/>
                    </a:cubicBezTo>
                    <a:cubicBezTo>
                      <a:pt x="29" y="0"/>
                      <a:pt x="53" y="0"/>
                      <a:pt x="67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82" y="30"/>
                      <a:pt x="82" y="53"/>
                      <a:pt x="68" y="67"/>
                    </a:cubicBezTo>
                    <a:cubicBezTo>
                      <a:pt x="60" y="75"/>
                      <a:pt x="51" y="78"/>
                      <a:pt x="41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41">
                <a:extLst>
                  <a:ext uri="{FF2B5EF4-FFF2-40B4-BE49-F238E27FC236}">
                    <a16:creationId xmlns:a16="http://schemas.microsoft.com/office/drawing/2014/main" id="{19148AD7-130C-498B-B5A9-FC5729A0D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1185"/>
                <a:ext cx="26" cy="25"/>
              </a:xfrm>
              <a:custGeom>
                <a:avLst/>
                <a:gdLst>
                  <a:gd name="T0" fmla="*/ 48 w 97"/>
                  <a:gd name="T1" fmla="*/ 91 h 91"/>
                  <a:gd name="T2" fmla="*/ 15 w 97"/>
                  <a:gd name="T3" fmla="*/ 76 h 91"/>
                  <a:gd name="T4" fmla="*/ 21 w 97"/>
                  <a:gd name="T5" fmla="*/ 16 h 91"/>
                  <a:gd name="T6" fmla="*/ 22 w 97"/>
                  <a:gd name="T7" fmla="*/ 15 h 91"/>
                  <a:gd name="T8" fmla="*/ 82 w 97"/>
                  <a:gd name="T9" fmla="*/ 21 h 91"/>
                  <a:gd name="T10" fmla="*/ 76 w 97"/>
                  <a:gd name="T11" fmla="*/ 81 h 91"/>
                  <a:gd name="T12" fmla="*/ 75 w 97"/>
                  <a:gd name="T13" fmla="*/ 81 h 91"/>
                  <a:gd name="T14" fmla="*/ 48 w 97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48" y="91"/>
                    </a:moveTo>
                    <a:cubicBezTo>
                      <a:pt x="36" y="91"/>
                      <a:pt x="24" y="86"/>
                      <a:pt x="15" y="76"/>
                    </a:cubicBezTo>
                    <a:cubicBezTo>
                      <a:pt x="0" y="58"/>
                      <a:pt x="3" y="31"/>
                      <a:pt x="21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40" y="0"/>
                      <a:pt x="67" y="3"/>
                      <a:pt x="82" y="21"/>
                    </a:cubicBezTo>
                    <a:cubicBezTo>
                      <a:pt x="97" y="39"/>
                      <a:pt x="94" y="66"/>
                      <a:pt x="76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67" y="88"/>
                      <a:pt x="58" y="91"/>
                      <a:pt x="48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42">
                <a:extLst>
                  <a:ext uri="{FF2B5EF4-FFF2-40B4-BE49-F238E27FC236}">
                    <a16:creationId xmlns:a16="http://schemas.microsoft.com/office/drawing/2014/main" id="{D39BBEAB-5E13-4198-A486-31E33FB09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164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4 w 135"/>
                  <a:gd name="T3" fmla="*/ 121 h 126"/>
                  <a:gd name="T4" fmla="*/ 43 w 135"/>
                  <a:gd name="T5" fmla="*/ 121 h 126"/>
                  <a:gd name="T6" fmla="*/ 13 w 135"/>
                  <a:gd name="T7" fmla="*/ 43 h 126"/>
                  <a:gd name="T8" fmla="*/ 90 w 135"/>
                  <a:gd name="T9" fmla="*/ 13 h 126"/>
                  <a:gd name="T10" fmla="*/ 92 w 135"/>
                  <a:gd name="T11" fmla="*/ 14 h 126"/>
                  <a:gd name="T12" fmla="*/ 121 w 135"/>
                  <a:gd name="T13" fmla="*/ 91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2" y="125"/>
                      <a:pt x="44" y="121"/>
                    </a:cubicBezTo>
                    <a:cubicBezTo>
                      <a:pt x="43" y="121"/>
                      <a:pt x="43" y="121"/>
                      <a:pt x="43" y="121"/>
                    </a:cubicBezTo>
                    <a:cubicBezTo>
                      <a:pt x="13" y="108"/>
                      <a:pt x="0" y="73"/>
                      <a:pt x="13" y="43"/>
                    </a:cubicBezTo>
                    <a:cubicBezTo>
                      <a:pt x="26" y="14"/>
                      <a:pt x="61" y="0"/>
                      <a:pt x="90" y="13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121" y="27"/>
                      <a:pt x="135" y="62"/>
                      <a:pt x="121" y="91"/>
                    </a:cubicBezTo>
                    <a:cubicBezTo>
                      <a:pt x="112" y="113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43">
                <a:extLst>
                  <a:ext uri="{FF2B5EF4-FFF2-40B4-BE49-F238E27FC236}">
                    <a16:creationId xmlns:a16="http://schemas.microsoft.com/office/drawing/2014/main" id="{B221CBA7-5311-4D0B-B706-C310CA95B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1144"/>
                <a:ext cx="24" cy="23"/>
              </a:xfrm>
              <a:custGeom>
                <a:avLst/>
                <a:gdLst>
                  <a:gd name="T0" fmla="*/ 43 w 87"/>
                  <a:gd name="T1" fmla="*/ 82 h 82"/>
                  <a:gd name="T2" fmla="*/ 6 w 87"/>
                  <a:gd name="T3" fmla="*/ 56 h 82"/>
                  <a:gd name="T4" fmla="*/ 31 w 87"/>
                  <a:gd name="T5" fmla="*/ 7 h 82"/>
                  <a:gd name="T6" fmla="*/ 32 w 87"/>
                  <a:gd name="T7" fmla="*/ 7 h 82"/>
                  <a:gd name="T8" fmla="*/ 80 w 87"/>
                  <a:gd name="T9" fmla="*/ 31 h 82"/>
                  <a:gd name="T10" fmla="*/ 56 w 87"/>
                  <a:gd name="T11" fmla="*/ 80 h 82"/>
                  <a:gd name="T12" fmla="*/ 55 w 87"/>
                  <a:gd name="T13" fmla="*/ 80 h 82"/>
                  <a:gd name="T14" fmla="*/ 43 w 87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2">
                    <a:moveTo>
                      <a:pt x="43" y="82"/>
                    </a:moveTo>
                    <a:cubicBezTo>
                      <a:pt x="27" y="82"/>
                      <a:pt x="12" y="72"/>
                      <a:pt x="6" y="56"/>
                    </a:cubicBezTo>
                    <a:cubicBezTo>
                      <a:pt x="0" y="36"/>
                      <a:pt x="11" y="14"/>
                      <a:pt x="31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52" y="0"/>
                      <a:pt x="74" y="11"/>
                      <a:pt x="80" y="31"/>
                    </a:cubicBezTo>
                    <a:cubicBezTo>
                      <a:pt x="87" y="51"/>
                      <a:pt x="76" y="73"/>
                      <a:pt x="56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1" y="82"/>
                      <a:pt x="47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44">
                <a:extLst>
                  <a:ext uri="{FF2B5EF4-FFF2-40B4-BE49-F238E27FC236}">
                    <a16:creationId xmlns:a16="http://schemas.microsoft.com/office/drawing/2014/main" id="{6817448B-5DB0-47CC-8C14-14F0C7565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1118"/>
                <a:ext cx="44" cy="41"/>
              </a:xfrm>
              <a:custGeom>
                <a:avLst/>
                <a:gdLst>
                  <a:gd name="T0" fmla="*/ 79 w 157"/>
                  <a:gd name="T1" fmla="*/ 147 h 147"/>
                  <a:gd name="T2" fmla="*/ 51 w 157"/>
                  <a:gd name="T3" fmla="*/ 141 h 147"/>
                  <a:gd name="T4" fmla="*/ 50 w 157"/>
                  <a:gd name="T5" fmla="*/ 140 h 147"/>
                  <a:gd name="T6" fmla="*/ 15 w 157"/>
                  <a:gd name="T7" fmla="*/ 50 h 147"/>
                  <a:gd name="T8" fmla="*/ 105 w 157"/>
                  <a:gd name="T9" fmla="*/ 15 h 147"/>
                  <a:gd name="T10" fmla="*/ 107 w 157"/>
                  <a:gd name="T11" fmla="*/ 16 h 147"/>
                  <a:gd name="T12" fmla="*/ 141 w 157"/>
                  <a:gd name="T13" fmla="*/ 106 h 147"/>
                  <a:gd name="T14" fmla="*/ 79 w 15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7" h="147">
                    <a:moveTo>
                      <a:pt x="79" y="147"/>
                    </a:moveTo>
                    <a:cubicBezTo>
                      <a:pt x="70" y="147"/>
                      <a:pt x="60" y="145"/>
                      <a:pt x="51" y="141"/>
                    </a:cubicBezTo>
                    <a:cubicBezTo>
                      <a:pt x="50" y="140"/>
                      <a:pt x="50" y="140"/>
                      <a:pt x="50" y="140"/>
                    </a:cubicBezTo>
                    <a:cubicBezTo>
                      <a:pt x="15" y="125"/>
                      <a:pt x="0" y="85"/>
                      <a:pt x="15" y="50"/>
                    </a:cubicBezTo>
                    <a:cubicBezTo>
                      <a:pt x="30" y="16"/>
                      <a:pt x="71" y="0"/>
                      <a:pt x="105" y="15"/>
                    </a:cubicBezTo>
                    <a:cubicBezTo>
                      <a:pt x="107" y="16"/>
                      <a:pt x="107" y="16"/>
                      <a:pt x="107" y="16"/>
                    </a:cubicBezTo>
                    <a:cubicBezTo>
                      <a:pt x="141" y="31"/>
                      <a:pt x="157" y="72"/>
                      <a:pt x="141" y="106"/>
                    </a:cubicBezTo>
                    <a:cubicBezTo>
                      <a:pt x="130" y="132"/>
                      <a:pt x="105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45">
                <a:extLst>
                  <a:ext uri="{FF2B5EF4-FFF2-40B4-BE49-F238E27FC236}">
                    <a16:creationId xmlns:a16="http://schemas.microsoft.com/office/drawing/2014/main" id="{3064BBEA-F32B-4FA4-891B-9FE1999E3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103"/>
                <a:ext cx="39" cy="37"/>
              </a:xfrm>
              <a:custGeom>
                <a:avLst/>
                <a:gdLst>
                  <a:gd name="T0" fmla="*/ 70 w 141"/>
                  <a:gd name="T1" fmla="*/ 132 h 132"/>
                  <a:gd name="T2" fmla="*/ 11 w 141"/>
                  <a:gd name="T3" fmla="*/ 90 h 132"/>
                  <a:gd name="T4" fmla="*/ 50 w 141"/>
                  <a:gd name="T5" fmla="*/ 11 h 132"/>
                  <a:gd name="T6" fmla="*/ 51 w 141"/>
                  <a:gd name="T7" fmla="*/ 11 h 132"/>
                  <a:gd name="T8" fmla="*/ 130 w 141"/>
                  <a:gd name="T9" fmla="*/ 50 h 132"/>
                  <a:gd name="T10" fmla="*/ 91 w 141"/>
                  <a:gd name="T11" fmla="*/ 128 h 132"/>
                  <a:gd name="T12" fmla="*/ 89 w 141"/>
                  <a:gd name="T13" fmla="*/ 129 h 132"/>
                  <a:gd name="T14" fmla="*/ 70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0" y="132"/>
                    </a:moveTo>
                    <a:cubicBezTo>
                      <a:pt x="44" y="132"/>
                      <a:pt x="20" y="115"/>
                      <a:pt x="11" y="90"/>
                    </a:cubicBezTo>
                    <a:cubicBezTo>
                      <a:pt x="0" y="57"/>
                      <a:pt x="17" y="22"/>
                      <a:pt x="50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84" y="0"/>
                      <a:pt x="119" y="17"/>
                      <a:pt x="130" y="50"/>
                    </a:cubicBezTo>
                    <a:cubicBezTo>
                      <a:pt x="141" y="82"/>
                      <a:pt x="123" y="117"/>
                      <a:pt x="91" y="128"/>
                    </a:cubicBezTo>
                    <a:cubicBezTo>
                      <a:pt x="89" y="129"/>
                      <a:pt x="89" y="129"/>
                      <a:pt x="89" y="129"/>
                    </a:cubicBezTo>
                    <a:cubicBezTo>
                      <a:pt x="83" y="131"/>
                      <a:pt x="7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46">
                <a:extLst>
                  <a:ext uri="{FF2B5EF4-FFF2-40B4-BE49-F238E27FC236}">
                    <a16:creationId xmlns:a16="http://schemas.microsoft.com/office/drawing/2014/main" id="{7F341B37-B0BC-4C42-A5E4-C2D063CD3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1088"/>
                <a:ext cx="39" cy="39"/>
              </a:xfrm>
              <a:custGeom>
                <a:avLst/>
                <a:gdLst>
                  <a:gd name="T0" fmla="*/ 72 w 142"/>
                  <a:gd name="T1" fmla="*/ 139 h 139"/>
                  <a:gd name="T2" fmla="*/ 68 w 142"/>
                  <a:gd name="T3" fmla="*/ 139 h 139"/>
                  <a:gd name="T4" fmla="*/ 67 w 142"/>
                  <a:gd name="T5" fmla="*/ 139 h 139"/>
                  <a:gd name="T6" fmla="*/ 2 w 142"/>
                  <a:gd name="T7" fmla="*/ 67 h 139"/>
                  <a:gd name="T8" fmla="*/ 73 w 142"/>
                  <a:gd name="T9" fmla="*/ 2 h 139"/>
                  <a:gd name="T10" fmla="*/ 75 w 142"/>
                  <a:gd name="T11" fmla="*/ 2 h 139"/>
                  <a:gd name="T12" fmla="*/ 140 w 142"/>
                  <a:gd name="T13" fmla="*/ 74 h 139"/>
                  <a:gd name="T14" fmla="*/ 72 w 142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9">
                    <a:moveTo>
                      <a:pt x="72" y="139"/>
                    </a:moveTo>
                    <a:cubicBezTo>
                      <a:pt x="70" y="139"/>
                      <a:pt x="69" y="139"/>
                      <a:pt x="68" y="139"/>
                    </a:cubicBezTo>
                    <a:cubicBezTo>
                      <a:pt x="67" y="139"/>
                      <a:pt x="67" y="139"/>
                      <a:pt x="67" y="139"/>
                    </a:cubicBezTo>
                    <a:cubicBezTo>
                      <a:pt x="29" y="137"/>
                      <a:pt x="0" y="105"/>
                      <a:pt x="2" y="67"/>
                    </a:cubicBezTo>
                    <a:cubicBezTo>
                      <a:pt x="3" y="29"/>
                      <a:pt x="35" y="0"/>
                      <a:pt x="73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112" y="4"/>
                      <a:pt x="142" y="36"/>
                      <a:pt x="140" y="74"/>
                    </a:cubicBezTo>
                    <a:cubicBezTo>
                      <a:pt x="138" y="110"/>
                      <a:pt x="108" y="139"/>
                      <a:pt x="72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47">
                <a:extLst>
                  <a:ext uri="{FF2B5EF4-FFF2-40B4-BE49-F238E27FC236}">
                    <a16:creationId xmlns:a16="http://schemas.microsoft.com/office/drawing/2014/main" id="{B4822391-CD7C-4066-B8F4-85B7003E8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1084"/>
                <a:ext cx="37" cy="37"/>
              </a:xfrm>
              <a:custGeom>
                <a:avLst/>
                <a:gdLst>
                  <a:gd name="T0" fmla="*/ 69 w 136"/>
                  <a:gd name="T1" fmla="*/ 133 h 133"/>
                  <a:gd name="T2" fmla="*/ 66 w 136"/>
                  <a:gd name="T3" fmla="*/ 133 h 133"/>
                  <a:gd name="T4" fmla="*/ 64 w 136"/>
                  <a:gd name="T5" fmla="*/ 133 h 133"/>
                  <a:gd name="T6" fmla="*/ 2 w 136"/>
                  <a:gd name="T7" fmla="*/ 64 h 133"/>
                  <a:gd name="T8" fmla="*/ 71 w 136"/>
                  <a:gd name="T9" fmla="*/ 2 h 133"/>
                  <a:gd name="T10" fmla="*/ 72 w 136"/>
                  <a:gd name="T11" fmla="*/ 2 h 133"/>
                  <a:gd name="T12" fmla="*/ 135 w 136"/>
                  <a:gd name="T13" fmla="*/ 71 h 133"/>
                  <a:gd name="T14" fmla="*/ 69 w 136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33">
                    <a:moveTo>
                      <a:pt x="69" y="133"/>
                    </a:moveTo>
                    <a:cubicBezTo>
                      <a:pt x="68" y="133"/>
                      <a:pt x="67" y="133"/>
                      <a:pt x="66" y="133"/>
                    </a:cubicBezTo>
                    <a:cubicBezTo>
                      <a:pt x="64" y="133"/>
                      <a:pt x="64" y="133"/>
                      <a:pt x="64" y="133"/>
                    </a:cubicBezTo>
                    <a:cubicBezTo>
                      <a:pt x="28" y="131"/>
                      <a:pt x="0" y="101"/>
                      <a:pt x="2" y="64"/>
                    </a:cubicBezTo>
                    <a:cubicBezTo>
                      <a:pt x="4" y="28"/>
                      <a:pt x="34" y="0"/>
                      <a:pt x="71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108" y="4"/>
                      <a:pt x="136" y="34"/>
                      <a:pt x="135" y="71"/>
                    </a:cubicBezTo>
                    <a:cubicBezTo>
                      <a:pt x="133" y="106"/>
                      <a:pt x="104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48">
                <a:extLst>
                  <a:ext uri="{FF2B5EF4-FFF2-40B4-BE49-F238E27FC236}">
                    <a16:creationId xmlns:a16="http://schemas.microsoft.com/office/drawing/2014/main" id="{731BBFB3-CDA7-4D5E-80E4-C7683A35F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081"/>
                <a:ext cx="35" cy="34"/>
              </a:xfrm>
              <a:custGeom>
                <a:avLst/>
                <a:gdLst>
                  <a:gd name="T0" fmla="*/ 65 w 128"/>
                  <a:gd name="T1" fmla="*/ 124 h 124"/>
                  <a:gd name="T2" fmla="*/ 62 w 128"/>
                  <a:gd name="T3" fmla="*/ 124 h 124"/>
                  <a:gd name="T4" fmla="*/ 60 w 128"/>
                  <a:gd name="T5" fmla="*/ 124 h 124"/>
                  <a:gd name="T6" fmla="*/ 1 w 128"/>
                  <a:gd name="T7" fmla="*/ 59 h 124"/>
                  <a:gd name="T8" fmla="*/ 63 w 128"/>
                  <a:gd name="T9" fmla="*/ 0 h 124"/>
                  <a:gd name="T10" fmla="*/ 66 w 128"/>
                  <a:gd name="T11" fmla="*/ 0 h 124"/>
                  <a:gd name="T12" fmla="*/ 67 w 128"/>
                  <a:gd name="T13" fmla="*/ 0 h 124"/>
                  <a:gd name="T14" fmla="*/ 127 w 128"/>
                  <a:gd name="T15" fmla="*/ 65 h 124"/>
                  <a:gd name="T16" fmla="*/ 65 w 128"/>
                  <a:gd name="T17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124">
                    <a:moveTo>
                      <a:pt x="65" y="124"/>
                    </a:moveTo>
                    <a:cubicBezTo>
                      <a:pt x="64" y="124"/>
                      <a:pt x="63" y="124"/>
                      <a:pt x="62" y="124"/>
                    </a:cubicBezTo>
                    <a:cubicBezTo>
                      <a:pt x="60" y="124"/>
                      <a:pt x="60" y="124"/>
                      <a:pt x="60" y="124"/>
                    </a:cubicBezTo>
                    <a:cubicBezTo>
                      <a:pt x="26" y="122"/>
                      <a:pt x="0" y="93"/>
                      <a:pt x="1" y="59"/>
                    </a:cubicBezTo>
                    <a:cubicBezTo>
                      <a:pt x="3" y="26"/>
                      <a:pt x="30" y="0"/>
                      <a:pt x="63" y="0"/>
                    </a:cubicBezTo>
                    <a:cubicBezTo>
                      <a:pt x="64" y="0"/>
                      <a:pt x="65" y="0"/>
                      <a:pt x="66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2" y="1"/>
                      <a:pt x="128" y="30"/>
                      <a:pt x="127" y="65"/>
                    </a:cubicBezTo>
                    <a:cubicBezTo>
                      <a:pt x="125" y="98"/>
                      <a:pt x="98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49">
                <a:extLst>
                  <a:ext uri="{FF2B5EF4-FFF2-40B4-BE49-F238E27FC236}">
                    <a16:creationId xmlns:a16="http://schemas.microsoft.com/office/drawing/2014/main" id="{37CFA16F-E821-4395-BE87-B1F610E84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2562"/>
                <a:ext cx="40" cy="37"/>
              </a:xfrm>
              <a:custGeom>
                <a:avLst/>
                <a:gdLst>
                  <a:gd name="T0" fmla="*/ 71 w 143"/>
                  <a:gd name="T1" fmla="*/ 136 h 136"/>
                  <a:gd name="T2" fmla="*/ 10 w 143"/>
                  <a:gd name="T3" fmla="*/ 90 h 136"/>
                  <a:gd name="T4" fmla="*/ 53 w 143"/>
                  <a:gd name="T5" fmla="*/ 11 h 136"/>
                  <a:gd name="T6" fmla="*/ 54 w 143"/>
                  <a:gd name="T7" fmla="*/ 11 h 136"/>
                  <a:gd name="T8" fmla="*/ 133 w 143"/>
                  <a:gd name="T9" fmla="*/ 53 h 136"/>
                  <a:gd name="T10" fmla="*/ 91 w 143"/>
                  <a:gd name="T11" fmla="*/ 132 h 136"/>
                  <a:gd name="T12" fmla="*/ 89 w 143"/>
                  <a:gd name="T13" fmla="*/ 133 h 136"/>
                  <a:gd name="T14" fmla="*/ 71 w 143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6">
                    <a:moveTo>
                      <a:pt x="71" y="136"/>
                    </a:moveTo>
                    <a:cubicBezTo>
                      <a:pt x="44" y="136"/>
                      <a:pt x="18" y="118"/>
                      <a:pt x="10" y="90"/>
                    </a:cubicBezTo>
                    <a:cubicBezTo>
                      <a:pt x="0" y="57"/>
                      <a:pt x="19" y="21"/>
                      <a:pt x="53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88" y="0"/>
                      <a:pt x="123" y="19"/>
                      <a:pt x="133" y="53"/>
                    </a:cubicBezTo>
                    <a:cubicBezTo>
                      <a:pt x="143" y="87"/>
                      <a:pt x="124" y="122"/>
                      <a:pt x="91" y="132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3" y="135"/>
                      <a:pt x="77" y="136"/>
                      <a:pt x="71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50">
                <a:extLst>
                  <a:ext uri="{FF2B5EF4-FFF2-40B4-BE49-F238E27FC236}">
                    <a16:creationId xmlns:a16="http://schemas.microsoft.com/office/drawing/2014/main" id="{358C2B69-2593-4032-B897-3B845D428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558"/>
                <a:ext cx="35" cy="34"/>
              </a:xfrm>
              <a:custGeom>
                <a:avLst/>
                <a:gdLst>
                  <a:gd name="T0" fmla="*/ 65 w 127"/>
                  <a:gd name="T1" fmla="*/ 124 h 124"/>
                  <a:gd name="T2" fmla="*/ 60 w 127"/>
                  <a:gd name="T3" fmla="*/ 123 h 124"/>
                  <a:gd name="T4" fmla="*/ 58 w 127"/>
                  <a:gd name="T5" fmla="*/ 123 h 124"/>
                  <a:gd name="T6" fmla="*/ 3 w 127"/>
                  <a:gd name="T7" fmla="*/ 58 h 124"/>
                  <a:gd name="T8" fmla="*/ 68 w 127"/>
                  <a:gd name="T9" fmla="*/ 3 h 124"/>
                  <a:gd name="T10" fmla="*/ 69 w 127"/>
                  <a:gd name="T11" fmla="*/ 3 h 124"/>
                  <a:gd name="T12" fmla="*/ 125 w 127"/>
                  <a:gd name="T13" fmla="*/ 68 h 124"/>
                  <a:gd name="T14" fmla="*/ 65 w 1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4">
                    <a:moveTo>
                      <a:pt x="65" y="124"/>
                    </a:moveTo>
                    <a:cubicBezTo>
                      <a:pt x="63" y="124"/>
                      <a:pt x="61" y="123"/>
                      <a:pt x="60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25" y="121"/>
                      <a:pt x="0" y="92"/>
                      <a:pt x="3" y="58"/>
                    </a:cubicBezTo>
                    <a:cubicBezTo>
                      <a:pt x="5" y="25"/>
                      <a:pt x="34" y="0"/>
                      <a:pt x="68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102" y="6"/>
                      <a:pt x="127" y="35"/>
                      <a:pt x="125" y="68"/>
                    </a:cubicBezTo>
                    <a:cubicBezTo>
                      <a:pt x="122" y="99"/>
                      <a:pt x="96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51">
                <a:extLst>
                  <a:ext uri="{FF2B5EF4-FFF2-40B4-BE49-F238E27FC236}">
                    <a16:creationId xmlns:a16="http://schemas.microsoft.com/office/drawing/2014/main" id="{8CB36AEC-9ED8-4BC5-9C92-96C5B93C4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555"/>
                <a:ext cx="23" cy="23"/>
              </a:xfrm>
              <a:custGeom>
                <a:avLst/>
                <a:gdLst>
                  <a:gd name="T0" fmla="*/ 43 w 84"/>
                  <a:gd name="T1" fmla="*/ 82 h 82"/>
                  <a:gd name="T2" fmla="*/ 39 w 84"/>
                  <a:gd name="T3" fmla="*/ 82 h 82"/>
                  <a:gd name="T4" fmla="*/ 38 w 84"/>
                  <a:gd name="T5" fmla="*/ 82 h 82"/>
                  <a:gd name="T6" fmla="*/ 1 w 84"/>
                  <a:gd name="T7" fmla="*/ 39 h 82"/>
                  <a:gd name="T8" fmla="*/ 45 w 84"/>
                  <a:gd name="T9" fmla="*/ 2 h 82"/>
                  <a:gd name="T10" fmla="*/ 46 w 84"/>
                  <a:gd name="T11" fmla="*/ 2 h 82"/>
                  <a:gd name="T12" fmla="*/ 82 w 84"/>
                  <a:gd name="T13" fmla="*/ 45 h 82"/>
                  <a:gd name="T14" fmla="*/ 43 w 84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82">
                    <a:moveTo>
                      <a:pt x="43" y="82"/>
                    </a:moveTo>
                    <a:cubicBezTo>
                      <a:pt x="41" y="82"/>
                      <a:pt x="40" y="82"/>
                      <a:pt x="39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16" y="80"/>
                      <a:pt x="0" y="61"/>
                      <a:pt x="1" y="39"/>
                    </a:cubicBezTo>
                    <a:cubicBezTo>
                      <a:pt x="3" y="17"/>
                      <a:pt x="23" y="0"/>
                      <a:pt x="45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68" y="4"/>
                      <a:pt x="84" y="23"/>
                      <a:pt x="82" y="45"/>
                    </a:cubicBezTo>
                    <a:cubicBezTo>
                      <a:pt x="81" y="66"/>
                      <a:pt x="63" y="82"/>
                      <a:pt x="4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52">
                <a:extLst>
                  <a:ext uri="{FF2B5EF4-FFF2-40B4-BE49-F238E27FC236}">
                    <a16:creationId xmlns:a16="http://schemas.microsoft.com/office/drawing/2014/main" id="{D90219F4-991D-4B44-97B4-68A32DF75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2527"/>
                <a:ext cx="44" cy="42"/>
              </a:xfrm>
              <a:custGeom>
                <a:avLst/>
                <a:gdLst>
                  <a:gd name="T0" fmla="*/ 80 w 161"/>
                  <a:gd name="T1" fmla="*/ 151 h 151"/>
                  <a:gd name="T2" fmla="*/ 12 w 161"/>
                  <a:gd name="T3" fmla="*/ 100 h 151"/>
                  <a:gd name="T4" fmla="*/ 59 w 161"/>
                  <a:gd name="T5" fmla="*/ 12 h 151"/>
                  <a:gd name="T6" fmla="*/ 61 w 161"/>
                  <a:gd name="T7" fmla="*/ 11 h 151"/>
                  <a:gd name="T8" fmla="*/ 149 w 161"/>
                  <a:gd name="T9" fmla="*/ 59 h 151"/>
                  <a:gd name="T10" fmla="*/ 102 w 161"/>
                  <a:gd name="T11" fmla="*/ 147 h 151"/>
                  <a:gd name="T12" fmla="*/ 100 w 161"/>
                  <a:gd name="T13" fmla="*/ 148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49" y="151"/>
                      <a:pt x="21" y="131"/>
                      <a:pt x="12" y="100"/>
                    </a:cubicBezTo>
                    <a:cubicBezTo>
                      <a:pt x="0" y="62"/>
                      <a:pt x="22" y="23"/>
                      <a:pt x="59" y="12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98" y="0"/>
                      <a:pt x="138" y="21"/>
                      <a:pt x="149" y="59"/>
                    </a:cubicBezTo>
                    <a:cubicBezTo>
                      <a:pt x="161" y="96"/>
                      <a:pt x="139" y="136"/>
                      <a:pt x="102" y="147"/>
                    </a:cubicBezTo>
                    <a:cubicBezTo>
                      <a:pt x="100" y="148"/>
                      <a:pt x="100" y="148"/>
                      <a:pt x="100" y="148"/>
                    </a:cubicBezTo>
                    <a:cubicBezTo>
                      <a:pt x="93" y="150"/>
                      <a:pt x="8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53">
                <a:extLst>
                  <a:ext uri="{FF2B5EF4-FFF2-40B4-BE49-F238E27FC236}">
                    <a16:creationId xmlns:a16="http://schemas.microsoft.com/office/drawing/2014/main" id="{018A9094-50EA-4A22-811F-79B9CAE96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2524"/>
                <a:ext cx="35" cy="33"/>
              </a:xfrm>
              <a:custGeom>
                <a:avLst/>
                <a:gdLst>
                  <a:gd name="T0" fmla="*/ 64 w 126"/>
                  <a:gd name="T1" fmla="*/ 118 h 118"/>
                  <a:gd name="T2" fmla="*/ 40 w 126"/>
                  <a:gd name="T3" fmla="*/ 112 h 118"/>
                  <a:gd name="T4" fmla="*/ 39 w 126"/>
                  <a:gd name="T5" fmla="*/ 112 h 118"/>
                  <a:gd name="T6" fmla="*/ 13 w 126"/>
                  <a:gd name="T7" fmla="*/ 39 h 118"/>
                  <a:gd name="T8" fmla="*/ 86 w 126"/>
                  <a:gd name="T9" fmla="*/ 13 h 118"/>
                  <a:gd name="T10" fmla="*/ 87 w 126"/>
                  <a:gd name="T11" fmla="*/ 13 h 118"/>
                  <a:gd name="T12" fmla="*/ 113 w 126"/>
                  <a:gd name="T13" fmla="*/ 86 h 118"/>
                  <a:gd name="T14" fmla="*/ 64 w 126"/>
                  <a:gd name="T15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8">
                    <a:moveTo>
                      <a:pt x="64" y="118"/>
                    </a:moveTo>
                    <a:cubicBezTo>
                      <a:pt x="56" y="118"/>
                      <a:pt x="48" y="116"/>
                      <a:pt x="40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12" y="99"/>
                      <a:pt x="0" y="66"/>
                      <a:pt x="13" y="39"/>
                    </a:cubicBezTo>
                    <a:cubicBezTo>
                      <a:pt x="26" y="11"/>
                      <a:pt x="59" y="0"/>
                      <a:pt x="86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115" y="27"/>
                      <a:pt x="126" y="59"/>
                      <a:pt x="113" y="86"/>
                    </a:cubicBezTo>
                    <a:cubicBezTo>
                      <a:pt x="104" y="106"/>
                      <a:pt x="84" y="118"/>
                      <a:pt x="64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54">
                <a:extLst>
                  <a:ext uri="{FF2B5EF4-FFF2-40B4-BE49-F238E27FC236}">
                    <a16:creationId xmlns:a16="http://schemas.microsoft.com/office/drawing/2014/main" id="{517D3447-ABBE-4497-A32B-D4E4E223E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2497"/>
                <a:ext cx="40" cy="38"/>
              </a:xfrm>
              <a:custGeom>
                <a:avLst/>
                <a:gdLst>
                  <a:gd name="T0" fmla="*/ 72 w 145"/>
                  <a:gd name="T1" fmla="*/ 136 h 136"/>
                  <a:gd name="T2" fmla="*/ 10 w 145"/>
                  <a:gd name="T3" fmla="*/ 91 h 136"/>
                  <a:gd name="T4" fmla="*/ 53 w 145"/>
                  <a:gd name="T5" fmla="*/ 10 h 136"/>
                  <a:gd name="T6" fmla="*/ 55 w 145"/>
                  <a:gd name="T7" fmla="*/ 10 h 136"/>
                  <a:gd name="T8" fmla="*/ 135 w 145"/>
                  <a:gd name="T9" fmla="*/ 53 h 136"/>
                  <a:gd name="T10" fmla="*/ 92 w 145"/>
                  <a:gd name="T11" fmla="*/ 133 h 136"/>
                  <a:gd name="T12" fmla="*/ 90 w 145"/>
                  <a:gd name="T13" fmla="*/ 134 h 136"/>
                  <a:gd name="T14" fmla="*/ 72 w 145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136">
                    <a:moveTo>
                      <a:pt x="72" y="136"/>
                    </a:moveTo>
                    <a:cubicBezTo>
                      <a:pt x="44" y="136"/>
                      <a:pt x="18" y="119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89" y="0"/>
                      <a:pt x="125" y="19"/>
                      <a:pt x="135" y="53"/>
                    </a:cubicBezTo>
                    <a:cubicBezTo>
                      <a:pt x="145" y="87"/>
                      <a:pt x="126" y="123"/>
                      <a:pt x="92" y="133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84" y="136"/>
                      <a:pt x="78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55">
                <a:extLst>
                  <a:ext uri="{FF2B5EF4-FFF2-40B4-BE49-F238E27FC236}">
                    <a16:creationId xmlns:a16="http://schemas.microsoft.com/office/drawing/2014/main" id="{6168C355-3D76-4DC5-85F1-30BA40D28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475"/>
                <a:ext cx="38" cy="35"/>
              </a:xfrm>
              <a:custGeom>
                <a:avLst/>
                <a:gdLst>
                  <a:gd name="T0" fmla="*/ 68 w 135"/>
                  <a:gd name="T1" fmla="*/ 126 h 126"/>
                  <a:gd name="T2" fmla="*/ 43 w 135"/>
                  <a:gd name="T3" fmla="*/ 120 h 126"/>
                  <a:gd name="T4" fmla="*/ 42 w 135"/>
                  <a:gd name="T5" fmla="*/ 120 h 126"/>
                  <a:gd name="T6" fmla="*/ 14 w 135"/>
                  <a:gd name="T7" fmla="*/ 41 h 126"/>
                  <a:gd name="T8" fmla="*/ 93 w 135"/>
                  <a:gd name="T9" fmla="*/ 14 h 126"/>
                  <a:gd name="T10" fmla="*/ 94 w 135"/>
                  <a:gd name="T11" fmla="*/ 14 h 126"/>
                  <a:gd name="T12" fmla="*/ 121 w 135"/>
                  <a:gd name="T13" fmla="*/ 93 h 126"/>
                  <a:gd name="T14" fmla="*/ 68 w 135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6">
                    <a:moveTo>
                      <a:pt x="68" y="126"/>
                    </a:moveTo>
                    <a:cubicBezTo>
                      <a:pt x="60" y="126"/>
                      <a:pt x="51" y="124"/>
                      <a:pt x="43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12" y="106"/>
                      <a:pt x="0" y="71"/>
                      <a:pt x="14" y="41"/>
                    </a:cubicBezTo>
                    <a:cubicBezTo>
                      <a:pt x="28" y="12"/>
                      <a:pt x="63" y="0"/>
                      <a:pt x="93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123" y="28"/>
                      <a:pt x="135" y="63"/>
                      <a:pt x="121" y="93"/>
                    </a:cubicBezTo>
                    <a:cubicBezTo>
                      <a:pt x="111" y="114"/>
                      <a:pt x="90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56">
                <a:extLst>
                  <a:ext uri="{FF2B5EF4-FFF2-40B4-BE49-F238E27FC236}">
                    <a16:creationId xmlns:a16="http://schemas.microsoft.com/office/drawing/2014/main" id="{37291328-6953-4068-A035-B919EDE71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45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3 w 88"/>
                  <a:gd name="T3" fmla="*/ 68 h 83"/>
                  <a:gd name="T4" fmla="*/ 20 w 88"/>
                  <a:gd name="T5" fmla="*/ 13 h 83"/>
                  <a:gd name="T6" fmla="*/ 21 w 88"/>
                  <a:gd name="T7" fmla="*/ 13 h 83"/>
                  <a:gd name="T8" fmla="*/ 75 w 88"/>
                  <a:gd name="T9" fmla="*/ 20 h 83"/>
                  <a:gd name="T10" fmla="*/ 68 w 88"/>
                  <a:gd name="T11" fmla="*/ 74 h 83"/>
                  <a:gd name="T12" fmla="*/ 68 w 88"/>
                  <a:gd name="T13" fmla="*/ 74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2" y="83"/>
                      <a:pt x="21" y="77"/>
                      <a:pt x="13" y="68"/>
                    </a:cubicBezTo>
                    <a:cubicBezTo>
                      <a:pt x="0" y="51"/>
                      <a:pt x="3" y="27"/>
                      <a:pt x="20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38" y="0"/>
                      <a:pt x="62" y="3"/>
                      <a:pt x="75" y="20"/>
                    </a:cubicBezTo>
                    <a:cubicBezTo>
                      <a:pt x="88" y="37"/>
                      <a:pt x="85" y="61"/>
                      <a:pt x="68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0" y="80"/>
                      <a:pt x="52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57">
                <a:extLst>
                  <a:ext uri="{FF2B5EF4-FFF2-40B4-BE49-F238E27FC236}">
                    <a16:creationId xmlns:a16="http://schemas.microsoft.com/office/drawing/2014/main" id="{0C9F411F-BD2F-4303-A31B-5ED087FB8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2428"/>
                <a:ext cx="35" cy="32"/>
              </a:xfrm>
              <a:custGeom>
                <a:avLst/>
                <a:gdLst>
                  <a:gd name="T0" fmla="*/ 64 w 127"/>
                  <a:gd name="T1" fmla="*/ 119 h 119"/>
                  <a:gd name="T2" fmla="*/ 40 w 127"/>
                  <a:gd name="T3" fmla="*/ 114 h 119"/>
                  <a:gd name="T4" fmla="*/ 39 w 127"/>
                  <a:gd name="T5" fmla="*/ 113 h 119"/>
                  <a:gd name="T6" fmla="*/ 13 w 127"/>
                  <a:gd name="T7" fmla="*/ 39 h 119"/>
                  <a:gd name="T8" fmla="*/ 87 w 127"/>
                  <a:gd name="T9" fmla="*/ 13 h 119"/>
                  <a:gd name="T10" fmla="*/ 88 w 127"/>
                  <a:gd name="T11" fmla="*/ 14 h 119"/>
                  <a:gd name="T12" fmla="*/ 114 w 127"/>
                  <a:gd name="T13" fmla="*/ 88 h 119"/>
                  <a:gd name="T14" fmla="*/ 64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4" y="119"/>
                    </a:moveTo>
                    <a:cubicBezTo>
                      <a:pt x="56" y="119"/>
                      <a:pt x="48" y="117"/>
                      <a:pt x="40" y="114"/>
                    </a:cubicBezTo>
                    <a:cubicBezTo>
                      <a:pt x="39" y="113"/>
                      <a:pt x="39" y="113"/>
                      <a:pt x="39" y="113"/>
                    </a:cubicBezTo>
                    <a:cubicBezTo>
                      <a:pt x="12" y="100"/>
                      <a:pt x="0" y="67"/>
                      <a:pt x="13" y="39"/>
                    </a:cubicBezTo>
                    <a:cubicBezTo>
                      <a:pt x="26" y="12"/>
                      <a:pt x="59" y="0"/>
                      <a:pt x="87" y="13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115" y="27"/>
                      <a:pt x="127" y="60"/>
                      <a:pt x="114" y="88"/>
                    </a:cubicBezTo>
                    <a:cubicBezTo>
                      <a:pt x="104" y="107"/>
                      <a:pt x="84" y="119"/>
                      <a:pt x="64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58">
                <a:extLst>
                  <a:ext uri="{FF2B5EF4-FFF2-40B4-BE49-F238E27FC236}">
                    <a16:creationId xmlns:a16="http://schemas.microsoft.com/office/drawing/2014/main" id="{BDC4982A-1713-48DD-98F2-0AE7CB1C0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5" y="2382"/>
                <a:ext cx="31" cy="28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6 h 104"/>
                  <a:gd name="T4" fmla="*/ 25 w 111"/>
                  <a:gd name="T5" fmla="*/ 17 h 104"/>
                  <a:gd name="T6" fmla="*/ 26 w 111"/>
                  <a:gd name="T7" fmla="*/ 17 h 104"/>
                  <a:gd name="T8" fmla="*/ 95 w 111"/>
                  <a:gd name="T9" fmla="*/ 25 h 104"/>
                  <a:gd name="T10" fmla="*/ 86 w 111"/>
                  <a:gd name="T11" fmla="*/ 93 h 104"/>
                  <a:gd name="T12" fmla="*/ 85 w 111"/>
                  <a:gd name="T13" fmla="*/ 9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7" y="98"/>
                      <a:pt x="17" y="86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48" y="0"/>
                      <a:pt x="78" y="4"/>
                      <a:pt x="95" y="25"/>
                    </a:cubicBezTo>
                    <a:cubicBezTo>
                      <a:pt x="111" y="46"/>
                      <a:pt x="107" y="77"/>
                      <a:pt x="86" y="93"/>
                    </a:cubicBezTo>
                    <a:cubicBezTo>
                      <a:pt x="85" y="94"/>
                      <a:pt x="85" y="94"/>
                      <a:pt x="85" y="94"/>
                    </a:cubicBezTo>
                    <a:cubicBezTo>
                      <a:pt x="76" y="101"/>
                      <a:pt x="66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59">
                <a:extLst>
                  <a:ext uri="{FF2B5EF4-FFF2-40B4-BE49-F238E27FC236}">
                    <a16:creationId xmlns:a16="http://schemas.microsoft.com/office/drawing/2014/main" id="{0DC10EFE-844A-476D-A74E-BF3B0EBB3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346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27 w 155"/>
                  <a:gd name="T3" fmla="*/ 126 h 148"/>
                  <a:gd name="T4" fmla="*/ 26 w 155"/>
                  <a:gd name="T5" fmla="*/ 125 h 148"/>
                  <a:gd name="T6" fmla="*/ 29 w 155"/>
                  <a:gd name="T7" fmla="*/ 27 h 148"/>
                  <a:gd name="T8" fmla="*/ 128 w 155"/>
                  <a:gd name="T9" fmla="*/ 30 h 148"/>
                  <a:gd name="T10" fmla="*/ 129 w 155"/>
                  <a:gd name="T11" fmla="*/ 31 h 148"/>
                  <a:gd name="T12" fmla="*/ 126 w 155"/>
                  <a:gd name="T13" fmla="*/ 129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60" y="148"/>
                      <a:pt x="41" y="141"/>
                      <a:pt x="27" y="126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0" y="97"/>
                      <a:pt x="1" y="53"/>
                      <a:pt x="29" y="27"/>
                    </a:cubicBezTo>
                    <a:cubicBezTo>
                      <a:pt x="57" y="0"/>
                      <a:pt x="101" y="2"/>
                      <a:pt x="128" y="30"/>
                    </a:cubicBezTo>
                    <a:cubicBezTo>
                      <a:pt x="129" y="31"/>
                      <a:pt x="129" y="31"/>
                      <a:pt x="129" y="31"/>
                    </a:cubicBezTo>
                    <a:cubicBezTo>
                      <a:pt x="155" y="59"/>
                      <a:pt x="154" y="103"/>
                      <a:pt x="126" y="129"/>
                    </a:cubicBezTo>
                    <a:cubicBezTo>
                      <a:pt x="112" y="142"/>
                      <a:pt x="95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60">
                <a:extLst>
                  <a:ext uri="{FF2B5EF4-FFF2-40B4-BE49-F238E27FC236}">
                    <a16:creationId xmlns:a16="http://schemas.microsoft.com/office/drawing/2014/main" id="{D4C0D42B-5EDA-4E6B-8FA9-F10BF65A5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313"/>
                <a:ext cx="31" cy="29"/>
              </a:xfrm>
              <a:custGeom>
                <a:avLst/>
                <a:gdLst>
                  <a:gd name="T0" fmla="*/ 55 w 111"/>
                  <a:gd name="T1" fmla="*/ 104 h 104"/>
                  <a:gd name="T2" fmla="*/ 17 w 111"/>
                  <a:gd name="T3" fmla="*/ 85 h 104"/>
                  <a:gd name="T4" fmla="*/ 25 w 111"/>
                  <a:gd name="T5" fmla="*/ 17 h 104"/>
                  <a:gd name="T6" fmla="*/ 26 w 111"/>
                  <a:gd name="T7" fmla="*/ 16 h 104"/>
                  <a:gd name="T8" fmla="*/ 94 w 111"/>
                  <a:gd name="T9" fmla="*/ 25 h 104"/>
                  <a:gd name="T10" fmla="*/ 86 w 111"/>
                  <a:gd name="T11" fmla="*/ 93 h 104"/>
                  <a:gd name="T12" fmla="*/ 85 w 111"/>
                  <a:gd name="T13" fmla="*/ 93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1" y="104"/>
                      <a:pt x="26" y="97"/>
                      <a:pt x="17" y="85"/>
                    </a:cubicBezTo>
                    <a:cubicBezTo>
                      <a:pt x="0" y="64"/>
                      <a:pt x="4" y="34"/>
                      <a:pt x="25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47" y="0"/>
                      <a:pt x="78" y="4"/>
                      <a:pt x="94" y="25"/>
                    </a:cubicBezTo>
                    <a:cubicBezTo>
                      <a:pt x="111" y="46"/>
                      <a:pt x="107" y="76"/>
                      <a:pt x="86" y="93"/>
                    </a:cubicBezTo>
                    <a:cubicBezTo>
                      <a:pt x="85" y="93"/>
                      <a:pt x="85" y="93"/>
                      <a:pt x="85" y="93"/>
                    </a:cubicBezTo>
                    <a:cubicBezTo>
                      <a:pt x="76" y="100"/>
                      <a:pt x="65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61">
                <a:extLst>
                  <a:ext uri="{FF2B5EF4-FFF2-40B4-BE49-F238E27FC236}">
                    <a16:creationId xmlns:a16="http://schemas.microsoft.com/office/drawing/2014/main" id="{DB8977C7-2792-4FB2-9614-81774C321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274"/>
                <a:ext cx="25" cy="24"/>
              </a:xfrm>
              <a:custGeom>
                <a:avLst/>
                <a:gdLst>
                  <a:gd name="T0" fmla="*/ 46 w 91"/>
                  <a:gd name="T1" fmla="*/ 87 h 87"/>
                  <a:gd name="T2" fmla="*/ 16 w 91"/>
                  <a:gd name="T3" fmla="*/ 74 h 87"/>
                  <a:gd name="T4" fmla="*/ 16 w 91"/>
                  <a:gd name="T5" fmla="*/ 73 h 87"/>
                  <a:gd name="T6" fmla="*/ 18 w 91"/>
                  <a:gd name="T7" fmla="*/ 16 h 87"/>
                  <a:gd name="T8" fmla="*/ 75 w 91"/>
                  <a:gd name="T9" fmla="*/ 17 h 87"/>
                  <a:gd name="T10" fmla="*/ 76 w 91"/>
                  <a:gd name="T11" fmla="*/ 18 h 87"/>
                  <a:gd name="T12" fmla="*/ 74 w 91"/>
                  <a:gd name="T13" fmla="*/ 76 h 87"/>
                  <a:gd name="T14" fmla="*/ 46 w 91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7">
                    <a:moveTo>
                      <a:pt x="46" y="87"/>
                    </a:moveTo>
                    <a:cubicBezTo>
                      <a:pt x="35" y="87"/>
                      <a:pt x="24" y="82"/>
                      <a:pt x="16" y="74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0" y="57"/>
                      <a:pt x="1" y="31"/>
                      <a:pt x="18" y="16"/>
                    </a:cubicBezTo>
                    <a:cubicBezTo>
                      <a:pt x="34" y="0"/>
                      <a:pt x="60" y="1"/>
                      <a:pt x="75" y="17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91" y="34"/>
                      <a:pt x="90" y="60"/>
                      <a:pt x="74" y="76"/>
                    </a:cubicBezTo>
                    <a:cubicBezTo>
                      <a:pt x="66" y="83"/>
                      <a:pt x="56" y="87"/>
                      <a:pt x="46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62">
                <a:extLst>
                  <a:ext uri="{FF2B5EF4-FFF2-40B4-BE49-F238E27FC236}">
                    <a16:creationId xmlns:a16="http://schemas.microsoft.com/office/drawing/2014/main" id="{1C62D86D-A757-40EE-B931-BBB0C8E43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18"/>
                <a:ext cx="30" cy="27"/>
              </a:xfrm>
              <a:custGeom>
                <a:avLst/>
                <a:gdLst>
                  <a:gd name="T0" fmla="*/ 53 w 106"/>
                  <a:gd name="T1" fmla="*/ 100 h 100"/>
                  <a:gd name="T2" fmla="*/ 29 w 106"/>
                  <a:gd name="T3" fmla="*/ 94 h 100"/>
                  <a:gd name="T4" fmla="*/ 13 w 106"/>
                  <a:gd name="T5" fmla="*/ 30 h 100"/>
                  <a:gd name="T6" fmla="*/ 14 w 106"/>
                  <a:gd name="T7" fmla="*/ 29 h 100"/>
                  <a:gd name="T8" fmla="*/ 77 w 106"/>
                  <a:gd name="T9" fmla="*/ 13 h 100"/>
                  <a:gd name="T10" fmla="*/ 93 w 106"/>
                  <a:gd name="T11" fmla="*/ 77 h 100"/>
                  <a:gd name="T12" fmla="*/ 92 w 106"/>
                  <a:gd name="T13" fmla="*/ 78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5" y="100"/>
                      <a:pt x="37" y="98"/>
                      <a:pt x="29" y="94"/>
                    </a:cubicBezTo>
                    <a:cubicBezTo>
                      <a:pt x="7" y="80"/>
                      <a:pt x="0" y="52"/>
                      <a:pt x="13" y="30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27" y="7"/>
                      <a:pt x="55" y="0"/>
                      <a:pt x="77" y="13"/>
                    </a:cubicBezTo>
                    <a:cubicBezTo>
                      <a:pt x="99" y="26"/>
                      <a:pt x="106" y="55"/>
                      <a:pt x="93" y="77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84" y="92"/>
                      <a:pt x="68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63">
                <a:extLst>
                  <a:ext uri="{FF2B5EF4-FFF2-40B4-BE49-F238E27FC236}">
                    <a16:creationId xmlns:a16="http://schemas.microsoft.com/office/drawing/2014/main" id="{5C67582C-9F1A-4849-8AF9-5197D1746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2184"/>
                <a:ext cx="25" cy="24"/>
              </a:xfrm>
              <a:custGeom>
                <a:avLst/>
                <a:gdLst>
                  <a:gd name="T0" fmla="*/ 47 w 92"/>
                  <a:gd name="T1" fmla="*/ 87 h 87"/>
                  <a:gd name="T2" fmla="*/ 9 w 92"/>
                  <a:gd name="T3" fmla="*/ 61 h 87"/>
                  <a:gd name="T4" fmla="*/ 9 w 92"/>
                  <a:gd name="T5" fmla="*/ 61 h 87"/>
                  <a:gd name="T6" fmla="*/ 31 w 92"/>
                  <a:gd name="T7" fmla="*/ 8 h 87"/>
                  <a:gd name="T8" fmla="*/ 84 w 92"/>
                  <a:gd name="T9" fmla="*/ 30 h 87"/>
                  <a:gd name="T10" fmla="*/ 84 w 92"/>
                  <a:gd name="T11" fmla="*/ 31 h 87"/>
                  <a:gd name="T12" fmla="*/ 62 w 92"/>
                  <a:gd name="T13" fmla="*/ 84 h 87"/>
                  <a:gd name="T14" fmla="*/ 47 w 92"/>
                  <a:gd name="T1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87">
                    <a:moveTo>
                      <a:pt x="47" y="87"/>
                    </a:moveTo>
                    <a:cubicBezTo>
                      <a:pt x="31" y="87"/>
                      <a:pt x="15" y="77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0" y="40"/>
                      <a:pt x="10" y="16"/>
                      <a:pt x="31" y="8"/>
                    </a:cubicBezTo>
                    <a:cubicBezTo>
                      <a:pt x="52" y="0"/>
                      <a:pt x="75" y="10"/>
                      <a:pt x="84" y="30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92" y="52"/>
                      <a:pt x="82" y="75"/>
                      <a:pt x="62" y="84"/>
                    </a:cubicBezTo>
                    <a:cubicBezTo>
                      <a:pt x="57" y="86"/>
                      <a:pt x="52" y="87"/>
                      <a:pt x="47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64">
                <a:extLst>
                  <a:ext uri="{FF2B5EF4-FFF2-40B4-BE49-F238E27FC236}">
                    <a16:creationId xmlns:a16="http://schemas.microsoft.com/office/drawing/2014/main" id="{60E6F5C1-EA51-4A99-ABC2-30762FB7F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114"/>
                <a:ext cx="45" cy="42"/>
              </a:xfrm>
              <a:custGeom>
                <a:avLst/>
                <a:gdLst>
                  <a:gd name="T0" fmla="*/ 81 w 163"/>
                  <a:gd name="T1" fmla="*/ 153 h 153"/>
                  <a:gd name="T2" fmla="*/ 45 w 163"/>
                  <a:gd name="T3" fmla="*/ 143 h 153"/>
                  <a:gd name="T4" fmla="*/ 20 w 163"/>
                  <a:gd name="T5" fmla="*/ 46 h 153"/>
                  <a:gd name="T6" fmla="*/ 21 w 163"/>
                  <a:gd name="T7" fmla="*/ 45 h 153"/>
                  <a:gd name="T8" fmla="*/ 118 w 163"/>
                  <a:gd name="T9" fmla="*/ 20 h 153"/>
                  <a:gd name="T10" fmla="*/ 143 w 163"/>
                  <a:gd name="T11" fmla="*/ 117 h 153"/>
                  <a:gd name="T12" fmla="*/ 142 w 163"/>
                  <a:gd name="T13" fmla="*/ 119 h 153"/>
                  <a:gd name="T14" fmla="*/ 81 w 163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53">
                    <a:moveTo>
                      <a:pt x="81" y="153"/>
                    </a:moveTo>
                    <a:cubicBezTo>
                      <a:pt x="69" y="153"/>
                      <a:pt x="56" y="150"/>
                      <a:pt x="45" y="143"/>
                    </a:cubicBezTo>
                    <a:cubicBezTo>
                      <a:pt x="11" y="123"/>
                      <a:pt x="0" y="80"/>
                      <a:pt x="20" y="46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41" y="11"/>
                      <a:pt x="85" y="0"/>
                      <a:pt x="118" y="20"/>
                    </a:cubicBezTo>
                    <a:cubicBezTo>
                      <a:pt x="152" y="40"/>
                      <a:pt x="163" y="84"/>
                      <a:pt x="143" y="117"/>
                    </a:cubicBezTo>
                    <a:cubicBezTo>
                      <a:pt x="142" y="119"/>
                      <a:pt x="142" y="119"/>
                      <a:pt x="142" y="119"/>
                    </a:cubicBezTo>
                    <a:cubicBezTo>
                      <a:pt x="129" y="141"/>
                      <a:pt x="105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65">
                <a:extLst>
                  <a:ext uri="{FF2B5EF4-FFF2-40B4-BE49-F238E27FC236}">
                    <a16:creationId xmlns:a16="http://schemas.microsoft.com/office/drawing/2014/main" id="{D7772376-0FEC-470A-8F50-39AB259D5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207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2 w 126"/>
                  <a:gd name="T3" fmla="*/ 85 h 119"/>
                  <a:gd name="T4" fmla="*/ 11 w 126"/>
                  <a:gd name="T5" fmla="*/ 84 h 119"/>
                  <a:gd name="T6" fmla="*/ 42 w 126"/>
                  <a:gd name="T7" fmla="*/ 12 h 119"/>
                  <a:gd name="T8" fmla="*/ 114 w 126"/>
                  <a:gd name="T9" fmla="*/ 42 h 119"/>
                  <a:gd name="T10" fmla="*/ 114 w 126"/>
                  <a:gd name="T11" fmla="*/ 43 h 119"/>
                  <a:gd name="T12" fmla="*/ 84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1" y="119"/>
                      <a:pt x="21" y="106"/>
                      <a:pt x="12" y="85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0" y="55"/>
                      <a:pt x="13" y="23"/>
                      <a:pt x="42" y="12"/>
                    </a:cubicBezTo>
                    <a:cubicBezTo>
                      <a:pt x="70" y="0"/>
                      <a:pt x="102" y="14"/>
                      <a:pt x="114" y="42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26" y="71"/>
                      <a:pt x="112" y="104"/>
                      <a:pt x="84" y="115"/>
                    </a:cubicBezTo>
                    <a:cubicBezTo>
                      <a:pt x="77" y="118"/>
                      <a:pt x="70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66">
                <a:extLst>
                  <a:ext uri="{FF2B5EF4-FFF2-40B4-BE49-F238E27FC236}">
                    <a16:creationId xmlns:a16="http://schemas.microsoft.com/office/drawing/2014/main" id="{525DCD33-8956-42AD-A2AF-B443B50B6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018"/>
                <a:ext cx="31" cy="30"/>
              </a:xfrm>
              <a:custGeom>
                <a:avLst/>
                <a:gdLst>
                  <a:gd name="T0" fmla="*/ 57 w 113"/>
                  <a:gd name="T1" fmla="*/ 109 h 109"/>
                  <a:gd name="T2" fmla="*/ 48 w 113"/>
                  <a:gd name="T3" fmla="*/ 109 h 109"/>
                  <a:gd name="T4" fmla="*/ 5 w 113"/>
                  <a:gd name="T5" fmla="*/ 49 h 109"/>
                  <a:gd name="T6" fmla="*/ 5 w 113"/>
                  <a:gd name="T7" fmla="*/ 48 h 109"/>
                  <a:gd name="T8" fmla="*/ 65 w 113"/>
                  <a:gd name="T9" fmla="*/ 5 h 109"/>
                  <a:gd name="T10" fmla="*/ 108 w 113"/>
                  <a:gd name="T11" fmla="*/ 65 h 109"/>
                  <a:gd name="T12" fmla="*/ 108 w 113"/>
                  <a:gd name="T13" fmla="*/ 66 h 109"/>
                  <a:gd name="T14" fmla="*/ 57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7" y="109"/>
                    </a:moveTo>
                    <a:cubicBezTo>
                      <a:pt x="54" y="109"/>
                      <a:pt x="51" y="109"/>
                      <a:pt x="48" y="109"/>
                    </a:cubicBezTo>
                    <a:cubicBezTo>
                      <a:pt x="19" y="104"/>
                      <a:pt x="0" y="77"/>
                      <a:pt x="5" y="49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10" y="19"/>
                      <a:pt x="37" y="0"/>
                      <a:pt x="65" y="5"/>
                    </a:cubicBezTo>
                    <a:cubicBezTo>
                      <a:pt x="94" y="10"/>
                      <a:pt x="113" y="37"/>
                      <a:pt x="108" y="65"/>
                    </a:cubicBezTo>
                    <a:cubicBezTo>
                      <a:pt x="108" y="66"/>
                      <a:pt x="108" y="66"/>
                      <a:pt x="108" y="66"/>
                    </a:cubicBezTo>
                    <a:cubicBezTo>
                      <a:pt x="103" y="92"/>
                      <a:pt x="8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67">
                <a:extLst>
                  <a:ext uri="{FF2B5EF4-FFF2-40B4-BE49-F238E27FC236}">
                    <a16:creationId xmlns:a16="http://schemas.microsoft.com/office/drawing/2014/main" id="{460C8BB4-68DD-4530-82D5-31950E720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1969"/>
                <a:ext cx="41" cy="39"/>
              </a:xfrm>
              <a:custGeom>
                <a:avLst/>
                <a:gdLst>
                  <a:gd name="T0" fmla="*/ 75 w 150"/>
                  <a:gd name="T1" fmla="*/ 143 h 143"/>
                  <a:gd name="T2" fmla="*/ 14 w 150"/>
                  <a:gd name="T3" fmla="*/ 101 h 143"/>
                  <a:gd name="T4" fmla="*/ 14 w 150"/>
                  <a:gd name="T5" fmla="*/ 100 h 143"/>
                  <a:gd name="T6" fmla="*/ 50 w 150"/>
                  <a:gd name="T7" fmla="*/ 14 h 143"/>
                  <a:gd name="T8" fmla="*/ 136 w 150"/>
                  <a:gd name="T9" fmla="*/ 51 h 143"/>
                  <a:gd name="T10" fmla="*/ 137 w 150"/>
                  <a:gd name="T11" fmla="*/ 52 h 143"/>
                  <a:gd name="T12" fmla="*/ 100 w 150"/>
                  <a:gd name="T13" fmla="*/ 138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9" y="143"/>
                      <a:pt x="25" y="127"/>
                      <a:pt x="14" y="101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0" y="66"/>
                      <a:pt x="16" y="28"/>
                      <a:pt x="50" y="14"/>
                    </a:cubicBezTo>
                    <a:cubicBezTo>
                      <a:pt x="84" y="0"/>
                      <a:pt x="122" y="17"/>
                      <a:pt x="136" y="51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50" y="86"/>
                      <a:pt x="134" y="124"/>
                      <a:pt x="100" y="138"/>
                    </a:cubicBezTo>
                    <a:cubicBezTo>
                      <a:pt x="92" y="141"/>
                      <a:pt x="84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68">
                <a:extLst>
                  <a:ext uri="{FF2B5EF4-FFF2-40B4-BE49-F238E27FC236}">
                    <a16:creationId xmlns:a16="http://schemas.microsoft.com/office/drawing/2014/main" id="{D7048C48-7B81-46E7-B71E-A67EC7DA3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904"/>
                <a:ext cx="39" cy="39"/>
              </a:xfrm>
              <a:custGeom>
                <a:avLst/>
                <a:gdLst>
                  <a:gd name="T0" fmla="*/ 72 w 143"/>
                  <a:gd name="T1" fmla="*/ 140 h 140"/>
                  <a:gd name="T2" fmla="*/ 60 w 143"/>
                  <a:gd name="T3" fmla="*/ 139 h 140"/>
                  <a:gd name="T4" fmla="*/ 6 w 143"/>
                  <a:gd name="T5" fmla="*/ 62 h 140"/>
                  <a:gd name="T6" fmla="*/ 6 w 143"/>
                  <a:gd name="T7" fmla="*/ 61 h 140"/>
                  <a:gd name="T8" fmla="*/ 83 w 143"/>
                  <a:gd name="T9" fmla="*/ 6 h 140"/>
                  <a:gd name="T10" fmla="*/ 137 w 143"/>
                  <a:gd name="T11" fmla="*/ 83 h 140"/>
                  <a:gd name="T12" fmla="*/ 137 w 143"/>
                  <a:gd name="T13" fmla="*/ 85 h 140"/>
                  <a:gd name="T14" fmla="*/ 72 w 143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0">
                    <a:moveTo>
                      <a:pt x="72" y="140"/>
                    </a:moveTo>
                    <a:cubicBezTo>
                      <a:pt x="68" y="140"/>
                      <a:pt x="64" y="139"/>
                      <a:pt x="60" y="139"/>
                    </a:cubicBezTo>
                    <a:cubicBezTo>
                      <a:pt x="24" y="133"/>
                      <a:pt x="0" y="98"/>
                      <a:pt x="6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3" y="25"/>
                      <a:pt x="47" y="0"/>
                      <a:pt x="83" y="6"/>
                    </a:cubicBezTo>
                    <a:cubicBezTo>
                      <a:pt x="119" y="13"/>
                      <a:pt x="143" y="47"/>
                      <a:pt x="137" y="83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2" y="117"/>
                      <a:pt x="103" y="140"/>
                      <a:pt x="72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69">
                <a:extLst>
                  <a:ext uri="{FF2B5EF4-FFF2-40B4-BE49-F238E27FC236}">
                    <a16:creationId xmlns:a16="http://schemas.microsoft.com/office/drawing/2014/main" id="{BB1DACCA-D47F-4E90-AB52-ED09497E1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" y="1868"/>
                <a:ext cx="22" cy="23"/>
              </a:xfrm>
              <a:custGeom>
                <a:avLst/>
                <a:gdLst>
                  <a:gd name="T0" fmla="*/ 40 w 81"/>
                  <a:gd name="T1" fmla="*/ 82 h 82"/>
                  <a:gd name="T2" fmla="*/ 0 w 81"/>
                  <a:gd name="T3" fmla="*/ 42 h 82"/>
                  <a:gd name="T4" fmla="*/ 0 w 81"/>
                  <a:gd name="T5" fmla="*/ 41 h 82"/>
                  <a:gd name="T6" fmla="*/ 40 w 81"/>
                  <a:gd name="T7" fmla="*/ 0 h 82"/>
                  <a:gd name="T8" fmla="*/ 40 w 81"/>
                  <a:gd name="T9" fmla="*/ 0 h 82"/>
                  <a:gd name="T10" fmla="*/ 81 w 81"/>
                  <a:gd name="T11" fmla="*/ 40 h 82"/>
                  <a:gd name="T12" fmla="*/ 81 w 81"/>
                  <a:gd name="T13" fmla="*/ 41 h 82"/>
                  <a:gd name="T14" fmla="*/ 41 w 81"/>
                  <a:gd name="T15" fmla="*/ 82 h 82"/>
                  <a:gd name="T16" fmla="*/ 40 w 81"/>
                  <a:gd name="T17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2">
                    <a:moveTo>
                      <a:pt x="40" y="82"/>
                    </a:moveTo>
                    <a:cubicBezTo>
                      <a:pt x="18" y="82"/>
                      <a:pt x="1" y="64"/>
                      <a:pt x="0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19"/>
                      <a:pt x="17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62" y="0"/>
                      <a:pt x="80" y="18"/>
                      <a:pt x="81" y="40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1" y="63"/>
                      <a:pt x="63" y="82"/>
                      <a:pt x="41" y="82"/>
                    </a:cubicBezTo>
                    <a:cubicBezTo>
                      <a:pt x="41" y="82"/>
                      <a:pt x="41" y="82"/>
                      <a:pt x="40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70">
                <a:extLst>
                  <a:ext uri="{FF2B5EF4-FFF2-40B4-BE49-F238E27FC236}">
                    <a16:creationId xmlns:a16="http://schemas.microsoft.com/office/drawing/2014/main" id="{5D7F25EC-D18B-4F47-B748-C19146D44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1798"/>
                <a:ext cx="31" cy="30"/>
              </a:xfrm>
              <a:custGeom>
                <a:avLst/>
                <a:gdLst>
                  <a:gd name="T0" fmla="*/ 55 w 110"/>
                  <a:gd name="T1" fmla="*/ 107 h 107"/>
                  <a:gd name="T2" fmla="*/ 46 w 110"/>
                  <a:gd name="T3" fmla="*/ 106 h 107"/>
                  <a:gd name="T4" fmla="*/ 5 w 110"/>
                  <a:gd name="T5" fmla="*/ 47 h 107"/>
                  <a:gd name="T6" fmla="*/ 5 w 110"/>
                  <a:gd name="T7" fmla="*/ 46 h 107"/>
                  <a:gd name="T8" fmla="*/ 64 w 110"/>
                  <a:gd name="T9" fmla="*/ 5 h 107"/>
                  <a:gd name="T10" fmla="*/ 105 w 110"/>
                  <a:gd name="T11" fmla="*/ 63 h 107"/>
                  <a:gd name="T12" fmla="*/ 105 w 110"/>
                  <a:gd name="T13" fmla="*/ 65 h 107"/>
                  <a:gd name="T14" fmla="*/ 55 w 110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7">
                    <a:moveTo>
                      <a:pt x="55" y="107"/>
                    </a:moveTo>
                    <a:cubicBezTo>
                      <a:pt x="52" y="107"/>
                      <a:pt x="49" y="107"/>
                      <a:pt x="46" y="106"/>
                    </a:cubicBezTo>
                    <a:cubicBezTo>
                      <a:pt x="19" y="101"/>
                      <a:pt x="0" y="75"/>
                      <a:pt x="5" y="47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10" y="19"/>
                      <a:pt x="36" y="0"/>
                      <a:pt x="64" y="5"/>
                    </a:cubicBezTo>
                    <a:cubicBezTo>
                      <a:pt x="91" y="9"/>
                      <a:pt x="110" y="36"/>
                      <a:pt x="105" y="63"/>
                    </a:cubicBezTo>
                    <a:cubicBezTo>
                      <a:pt x="105" y="65"/>
                      <a:pt x="105" y="65"/>
                      <a:pt x="105" y="65"/>
                    </a:cubicBezTo>
                    <a:cubicBezTo>
                      <a:pt x="101" y="89"/>
                      <a:pt x="79" y="107"/>
                      <a:pt x="55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71">
                <a:extLst>
                  <a:ext uri="{FF2B5EF4-FFF2-40B4-BE49-F238E27FC236}">
                    <a16:creationId xmlns:a16="http://schemas.microsoft.com/office/drawing/2014/main" id="{5388F610-FC8C-4874-8901-014935CC4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1749"/>
                <a:ext cx="37" cy="37"/>
              </a:xfrm>
              <a:custGeom>
                <a:avLst/>
                <a:gdLst>
                  <a:gd name="T0" fmla="*/ 66 w 133"/>
                  <a:gd name="T1" fmla="*/ 134 h 134"/>
                  <a:gd name="T2" fmla="*/ 0 w 133"/>
                  <a:gd name="T3" fmla="*/ 69 h 134"/>
                  <a:gd name="T4" fmla="*/ 0 w 133"/>
                  <a:gd name="T5" fmla="*/ 67 h 134"/>
                  <a:gd name="T6" fmla="*/ 65 w 133"/>
                  <a:gd name="T7" fmla="*/ 0 h 134"/>
                  <a:gd name="T8" fmla="*/ 66 w 133"/>
                  <a:gd name="T9" fmla="*/ 0 h 134"/>
                  <a:gd name="T10" fmla="*/ 132 w 133"/>
                  <a:gd name="T11" fmla="*/ 66 h 134"/>
                  <a:gd name="T12" fmla="*/ 132 w 133"/>
                  <a:gd name="T13" fmla="*/ 67 h 134"/>
                  <a:gd name="T14" fmla="*/ 67 w 133"/>
                  <a:gd name="T15" fmla="*/ 134 h 134"/>
                  <a:gd name="T16" fmla="*/ 66 w 133"/>
                  <a:gd name="T17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134">
                    <a:moveTo>
                      <a:pt x="66" y="134"/>
                    </a:moveTo>
                    <a:cubicBezTo>
                      <a:pt x="30" y="134"/>
                      <a:pt x="1" y="105"/>
                      <a:pt x="0" y="6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1"/>
                      <a:pt x="29" y="1"/>
                      <a:pt x="65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102" y="0"/>
                      <a:pt x="132" y="29"/>
                      <a:pt x="132" y="66"/>
                    </a:cubicBezTo>
                    <a:cubicBezTo>
                      <a:pt x="132" y="67"/>
                      <a:pt x="132" y="67"/>
                      <a:pt x="132" y="67"/>
                    </a:cubicBezTo>
                    <a:cubicBezTo>
                      <a:pt x="133" y="104"/>
                      <a:pt x="104" y="134"/>
                      <a:pt x="67" y="134"/>
                    </a:cubicBezTo>
                    <a:cubicBezTo>
                      <a:pt x="67" y="134"/>
                      <a:pt x="67" y="134"/>
                      <a:pt x="66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72">
                <a:extLst>
                  <a:ext uri="{FF2B5EF4-FFF2-40B4-BE49-F238E27FC236}">
                    <a16:creationId xmlns:a16="http://schemas.microsoft.com/office/drawing/2014/main" id="{D28C37D9-288A-409A-A692-099DD2DF1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1685"/>
                <a:ext cx="39" cy="37"/>
              </a:xfrm>
              <a:custGeom>
                <a:avLst/>
                <a:gdLst>
                  <a:gd name="T0" fmla="*/ 71 w 141"/>
                  <a:gd name="T1" fmla="*/ 137 h 137"/>
                  <a:gd name="T2" fmla="*/ 8 w 141"/>
                  <a:gd name="T3" fmla="*/ 85 h 137"/>
                  <a:gd name="T4" fmla="*/ 7 w 141"/>
                  <a:gd name="T5" fmla="*/ 83 h 137"/>
                  <a:gd name="T6" fmla="*/ 58 w 141"/>
                  <a:gd name="T7" fmla="*/ 8 h 137"/>
                  <a:gd name="T8" fmla="*/ 134 w 141"/>
                  <a:gd name="T9" fmla="*/ 58 h 137"/>
                  <a:gd name="T10" fmla="*/ 134 w 141"/>
                  <a:gd name="T11" fmla="*/ 59 h 137"/>
                  <a:gd name="T12" fmla="*/ 84 w 141"/>
                  <a:gd name="T13" fmla="*/ 135 h 137"/>
                  <a:gd name="T14" fmla="*/ 71 w 141"/>
                  <a:gd name="T15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7">
                    <a:moveTo>
                      <a:pt x="71" y="137"/>
                    </a:moveTo>
                    <a:cubicBezTo>
                      <a:pt x="41" y="137"/>
                      <a:pt x="14" y="115"/>
                      <a:pt x="8" y="85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0" y="49"/>
                      <a:pt x="23" y="15"/>
                      <a:pt x="58" y="8"/>
                    </a:cubicBezTo>
                    <a:cubicBezTo>
                      <a:pt x="92" y="0"/>
                      <a:pt x="126" y="23"/>
                      <a:pt x="134" y="58"/>
                    </a:cubicBezTo>
                    <a:cubicBezTo>
                      <a:pt x="134" y="59"/>
                      <a:pt x="134" y="59"/>
                      <a:pt x="134" y="59"/>
                    </a:cubicBezTo>
                    <a:cubicBezTo>
                      <a:pt x="141" y="94"/>
                      <a:pt x="118" y="128"/>
                      <a:pt x="84" y="135"/>
                    </a:cubicBezTo>
                    <a:cubicBezTo>
                      <a:pt x="79" y="136"/>
                      <a:pt x="75" y="137"/>
                      <a:pt x="71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73">
                <a:extLst>
                  <a:ext uri="{FF2B5EF4-FFF2-40B4-BE49-F238E27FC236}">
                    <a16:creationId xmlns:a16="http://schemas.microsoft.com/office/drawing/2014/main" id="{5C08E149-1F5A-4E23-B9A1-226D60C18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1643"/>
                <a:ext cx="31" cy="29"/>
              </a:xfrm>
              <a:custGeom>
                <a:avLst/>
                <a:gdLst>
                  <a:gd name="T0" fmla="*/ 55 w 111"/>
                  <a:gd name="T1" fmla="*/ 105 h 105"/>
                  <a:gd name="T2" fmla="*/ 38 w 111"/>
                  <a:gd name="T3" fmla="*/ 102 h 105"/>
                  <a:gd name="T4" fmla="*/ 9 w 111"/>
                  <a:gd name="T5" fmla="*/ 39 h 105"/>
                  <a:gd name="T6" fmla="*/ 10 w 111"/>
                  <a:gd name="T7" fmla="*/ 38 h 105"/>
                  <a:gd name="T8" fmla="*/ 72 w 111"/>
                  <a:gd name="T9" fmla="*/ 9 h 105"/>
                  <a:gd name="T10" fmla="*/ 101 w 111"/>
                  <a:gd name="T11" fmla="*/ 72 h 105"/>
                  <a:gd name="T12" fmla="*/ 101 w 111"/>
                  <a:gd name="T13" fmla="*/ 73 h 105"/>
                  <a:gd name="T14" fmla="*/ 55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5" y="105"/>
                    </a:moveTo>
                    <a:cubicBezTo>
                      <a:pt x="49" y="105"/>
                      <a:pt x="44" y="104"/>
                      <a:pt x="38" y="102"/>
                    </a:cubicBezTo>
                    <a:cubicBezTo>
                      <a:pt x="13" y="93"/>
                      <a:pt x="0" y="65"/>
                      <a:pt x="9" y="39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9" y="13"/>
                      <a:pt x="47" y="0"/>
                      <a:pt x="72" y="9"/>
                    </a:cubicBezTo>
                    <a:cubicBezTo>
                      <a:pt x="98" y="19"/>
                      <a:pt x="111" y="47"/>
                      <a:pt x="101" y="72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4" y="93"/>
                      <a:pt x="75" y="105"/>
                      <a:pt x="55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74">
                <a:extLst>
                  <a:ext uri="{FF2B5EF4-FFF2-40B4-BE49-F238E27FC236}">
                    <a16:creationId xmlns:a16="http://schemas.microsoft.com/office/drawing/2014/main" id="{63E374E0-F1A9-42D1-90DC-5BBBF4379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582"/>
                <a:ext cx="25" cy="24"/>
              </a:xfrm>
              <a:custGeom>
                <a:avLst/>
                <a:gdLst>
                  <a:gd name="T0" fmla="*/ 44 w 88"/>
                  <a:gd name="T1" fmla="*/ 85 h 85"/>
                  <a:gd name="T2" fmla="*/ 5 w 88"/>
                  <a:gd name="T3" fmla="*/ 53 h 85"/>
                  <a:gd name="T4" fmla="*/ 5 w 88"/>
                  <a:gd name="T5" fmla="*/ 52 h 85"/>
                  <a:gd name="T6" fmla="*/ 36 w 88"/>
                  <a:gd name="T7" fmla="*/ 4 h 85"/>
                  <a:gd name="T8" fmla="*/ 84 w 88"/>
                  <a:gd name="T9" fmla="*/ 36 h 85"/>
                  <a:gd name="T10" fmla="*/ 84 w 88"/>
                  <a:gd name="T11" fmla="*/ 37 h 85"/>
                  <a:gd name="T12" fmla="*/ 52 w 88"/>
                  <a:gd name="T13" fmla="*/ 84 h 85"/>
                  <a:gd name="T14" fmla="*/ 44 w 88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5">
                    <a:moveTo>
                      <a:pt x="44" y="85"/>
                    </a:moveTo>
                    <a:cubicBezTo>
                      <a:pt x="26" y="85"/>
                      <a:pt x="9" y="72"/>
                      <a:pt x="5" y="53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0" y="30"/>
                      <a:pt x="14" y="9"/>
                      <a:pt x="36" y="4"/>
                    </a:cubicBezTo>
                    <a:cubicBezTo>
                      <a:pt x="58" y="0"/>
                      <a:pt x="79" y="14"/>
                      <a:pt x="84" y="36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8" y="59"/>
                      <a:pt x="74" y="80"/>
                      <a:pt x="52" y="84"/>
                    </a:cubicBezTo>
                    <a:cubicBezTo>
                      <a:pt x="50" y="85"/>
                      <a:pt x="47" y="85"/>
                      <a:pt x="4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75">
                <a:extLst>
                  <a:ext uri="{FF2B5EF4-FFF2-40B4-BE49-F238E27FC236}">
                    <a16:creationId xmlns:a16="http://schemas.microsoft.com/office/drawing/2014/main" id="{B2204DFB-5681-4DF9-B8FC-AEF901841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1541"/>
                <a:ext cx="24" cy="23"/>
              </a:xfrm>
              <a:custGeom>
                <a:avLst/>
                <a:gdLst>
                  <a:gd name="T0" fmla="*/ 43 w 87"/>
                  <a:gd name="T1" fmla="*/ 83 h 83"/>
                  <a:gd name="T2" fmla="*/ 30 w 87"/>
                  <a:gd name="T3" fmla="*/ 80 h 83"/>
                  <a:gd name="T4" fmla="*/ 7 w 87"/>
                  <a:gd name="T5" fmla="*/ 31 h 83"/>
                  <a:gd name="T6" fmla="*/ 7 w 87"/>
                  <a:gd name="T7" fmla="*/ 30 h 83"/>
                  <a:gd name="T8" fmla="*/ 57 w 87"/>
                  <a:gd name="T9" fmla="*/ 7 h 83"/>
                  <a:gd name="T10" fmla="*/ 80 w 87"/>
                  <a:gd name="T11" fmla="*/ 57 h 83"/>
                  <a:gd name="T12" fmla="*/ 80 w 87"/>
                  <a:gd name="T13" fmla="*/ 58 h 83"/>
                  <a:gd name="T14" fmla="*/ 43 w 87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83">
                    <a:moveTo>
                      <a:pt x="43" y="83"/>
                    </a:moveTo>
                    <a:cubicBezTo>
                      <a:pt x="39" y="83"/>
                      <a:pt x="34" y="82"/>
                      <a:pt x="30" y="80"/>
                    </a:cubicBezTo>
                    <a:cubicBezTo>
                      <a:pt x="10" y="73"/>
                      <a:pt x="0" y="51"/>
                      <a:pt x="7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15" y="10"/>
                      <a:pt x="37" y="0"/>
                      <a:pt x="57" y="7"/>
                    </a:cubicBezTo>
                    <a:cubicBezTo>
                      <a:pt x="77" y="14"/>
                      <a:pt x="87" y="37"/>
                      <a:pt x="80" y="57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74" y="73"/>
                      <a:pt x="59" y="83"/>
                      <a:pt x="43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76">
                <a:extLst>
                  <a:ext uri="{FF2B5EF4-FFF2-40B4-BE49-F238E27FC236}">
                    <a16:creationId xmlns:a16="http://schemas.microsoft.com/office/drawing/2014/main" id="{1F53F07D-D393-4B3C-91B4-011304B3F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467"/>
                <a:ext cx="49" cy="46"/>
              </a:xfrm>
              <a:custGeom>
                <a:avLst/>
                <a:gdLst>
                  <a:gd name="T0" fmla="*/ 88 w 175"/>
                  <a:gd name="T1" fmla="*/ 164 h 164"/>
                  <a:gd name="T2" fmla="*/ 24 w 175"/>
                  <a:gd name="T3" fmla="*/ 129 h 164"/>
                  <a:gd name="T4" fmla="*/ 23 w 175"/>
                  <a:gd name="T5" fmla="*/ 128 h 164"/>
                  <a:gd name="T6" fmla="*/ 46 w 175"/>
                  <a:gd name="T7" fmla="*/ 23 h 164"/>
                  <a:gd name="T8" fmla="*/ 151 w 175"/>
                  <a:gd name="T9" fmla="*/ 45 h 164"/>
                  <a:gd name="T10" fmla="*/ 152 w 175"/>
                  <a:gd name="T11" fmla="*/ 47 h 164"/>
                  <a:gd name="T12" fmla="*/ 129 w 175"/>
                  <a:gd name="T13" fmla="*/ 152 h 164"/>
                  <a:gd name="T14" fmla="*/ 88 w 175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4">
                    <a:moveTo>
                      <a:pt x="88" y="164"/>
                    </a:moveTo>
                    <a:cubicBezTo>
                      <a:pt x="63" y="164"/>
                      <a:pt x="39" y="152"/>
                      <a:pt x="24" y="129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0" y="92"/>
                      <a:pt x="10" y="45"/>
                      <a:pt x="46" y="23"/>
                    </a:cubicBezTo>
                    <a:cubicBezTo>
                      <a:pt x="81" y="0"/>
                      <a:pt x="128" y="10"/>
                      <a:pt x="151" y="45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75" y="82"/>
                      <a:pt x="165" y="129"/>
                      <a:pt x="129" y="152"/>
                    </a:cubicBezTo>
                    <a:cubicBezTo>
                      <a:pt x="117" y="160"/>
                      <a:pt x="102" y="164"/>
                      <a:pt x="88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77">
                <a:extLst>
                  <a:ext uri="{FF2B5EF4-FFF2-40B4-BE49-F238E27FC236}">
                    <a16:creationId xmlns:a16="http://schemas.microsoft.com/office/drawing/2014/main" id="{441B3F0C-8C59-4680-8D41-51A6F11E3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427"/>
                <a:ext cx="43" cy="41"/>
              </a:xfrm>
              <a:custGeom>
                <a:avLst/>
                <a:gdLst>
                  <a:gd name="T0" fmla="*/ 77 w 156"/>
                  <a:gd name="T1" fmla="*/ 148 h 148"/>
                  <a:gd name="T2" fmla="*/ 54 w 156"/>
                  <a:gd name="T3" fmla="*/ 144 h 148"/>
                  <a:gd name="T4" fmla="*/ 13 w 156"/>
                  <a:gd name="T5" fmla="*/ 56 h 148"/>
                  <a:gd name="T6" fmla="*/ 13 w 156"/>
                  <a:gd name="T7" fmla="*/ 54 h 148"/>
                  <a:gd name="T8" fmla="*/ 102 w 156"/>
                  <a:gd name="T9" fmla="*/ 14 h 148"/>
                  <a:gd name="T10" fmla="*/ 143 w 156"/>
                  <a:gd name="T11" fmla="*/ 102 h 148"/>
                  <a:gd name="T12" fmla="*/ 142 w 156"/>
                  <a:gd name="T13" fmla="*/ 104 h 148"/>
                  <a:gd name="T14" fmla="*/ 77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7" y="148"/>
                    </a:moveTo>
                    <a:cubicBezTo>
                      <a:pt x="70" y="148"/>
                      <a:pt x="61" y="147"/>
                      <a:pt x="54" y="144"/>
                    </a:cubicBezTo>
                    <a:cubicBezTo>
                      <a:pt x="18" y="131"/>
                      <a:pt x="0" y="91"/>
                      <a:pt x="13" y="56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27" y="19"/>
                      <a:pt x="66" y="0"/>
                      <a:pt x="102" y="14"/>
                    </a:cubicBezTo>
                    <a:cubicBezTo>
                      <a:pt x="137" y="27"/>
                      <a:pt x="156" y="66"/>
                      <a:pt x="143" y="102"/>
                    </a:cubicBezTo>
                    <a:cubicBezTo>
                      <a:pt x="142" y="104"/>
                      <a:pt x="142" y="104"/>
                      <a:pt x="142" y="104"/>
                    </a:cubicBezTo>
                    <a:cubicBezTo>
                      <a:pt x="132" y="131"/>
                      <a:pt x="105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78">
                <a:extLst>
                  <a:ext uri="{FF2B5EF4-FFF2-40B4-BE49-F238E27FC236}">
                    <a16:creationId xmlns:a16="http://schemas.microsoft.com/office/drawing/2014/main" id="{3ACE8111-589D-4EC3-8362-544783514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1383"/>
                <a:ext cx="29" cy="27"/>
              </a:xfrm>
              <a:custGeom>
                <a:avLst/>
                <a:gdLst>
                  <a:gd name="T0" fmla="*/ 52 w 103"/>
                  <a:gd name="T1" fmla="*/ 96 h 96"/>
                  <a:gd name="T2" fmla="*/ 14 w 103"/>
                  <a:gd name="T3" fmla="*/ 76 h 96"/>
                  <a:gd name="T4" fmla="*/ 14 w 103"/>
                  <a:gd name="T5" fmla="*/ 75 h 96"/>
                  <a:gd name="T6" fmla="*/ 27 w 103"/>
                  <a:gd name="T7" fmla="*/ 13 h 96"/>
                  <a:gd name="T8" fmla="*/ 89 w 103"/>
                  <a:gd name="T9" fmla="*/ 27 h 96"/>
                  <a:gd name="T10" fmla="*/ 90 w 103"/>
                  <a:gd name="T11" fmla="*/ 27 h 96"/>
                  <a:gd name="T12" fmla="*/ 76 w 103"/>
                  <a:gd name="T13" fmla="*/ 89 h 96"/>
                  <a:gd name="T14" fmla="*/ 52 w 103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96">
                    <a:moveTo>
                      <a:pt x="52" y="96"/>
                    </a:moveTo>
                    <a:cubicBezTo>
                      <a:pt x="37" y="96"/>
                      <a:pt x="23" y="89"/>
                      <a:pt x="14" y="76"/>
                    </a:cubicBezTo>
                    <a:cubicBezTo>
                      <a:pt x="14" y="75"/>
                      <a:pt x="14" y="75"/>
                      <a:pt x="14" y="75"/>
                    </a:cubicBezTo>
                    <a:cubicBezTo>
                      <a:pt x="0" y="54"/>
                      <a:pt x="6" y="26"/>
                      <a:pt x="27" y="13"/>
                    </a:cubicBezTo>
                    <a:cubicBezTo>
                      <a:pt x="48" y="0"/>
                      <a:pt x="76" y="6"/>
                      <a:pt x="89" y="27"/>
                    </a:cubicBezTo>
                    <a:cubicBezTo>
                      <a:pt x="90" y="27"/>
                      <a:pt x="90" y="27"/>
                      <a:pt x="90" y="27"/>
                    </a:cubicBezTo>
                    <a:cubicBezTo>
                      <a:pt x="103" y="48"/>
                      <a:pt x="97" y="76"/>
                      <a:pt x="76" y="89"/>
                    </a:cubicBezTo>
                    <a:cubicBezTo>
                      <a:pt x="69" y="94"/>
                      <a:pt x="60" y="96"/>
                      <a:pt x="52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79">
                <a:extLst>
                  <a:ext uri="{FF2B5EF4-FFF2-40B4-BE49-F238E27FC236}">
                    <a16:creationId xmlns:a16="http://schemas.microsoft.com/office/drawing/2014/main" id="{C7AFE584-4FC3-409F-8C15-053D746DA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346"/>
                <a:ext cx="27" cy="26"/>
              </a:xfrm>
              <a:custGeom>
                <a:avLst/>
                <a:gdLst>
                  <a:gd name="T0" fmla="*/ 49 w 99"/>
                  <a:gd name="T1" fmla="*/ 94 h 94"/>
                  <a:gd name="T2" fmla="*/ 20 w 99"/>
                  <a:gd name="T3" fmla="*/ 83 h 94"/>
                  <a:gd name="T4" fmla="*/ 16 w 99"/>
                  <a:gd name="T5" fmla="*/ 21 h 94"/>
                  <a:gd name="T6" fmla="*/ 17 w 99"/>
                  <a:gd name="T7" fmla="*/ 20 h 94"/>
                  <a:gd name="T8" fmla="*/ 79 w 99"/>
                  <a:gd name="T9" fmla="*/ 16 h 94"/>
                  <a:gd name="T10" fmla="*/ 83 w 99"/>
                  <a:gd name="T11" fmla="*/ 78 h 94"/>
                  <a:gd name="T12" fmla="*/ 82 w 99"/>
                  <a:gd name="T13" fmla="*/ 79 h 94"/>
                  <a:gd name="T14" fmla="*/ 49 w 99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4">
                    <a:moveTo>
                      <a:pt x="49" y="94"/>
                    </a:moveTo>
                    <a:cubicBezTo>
                      <a:pt x="39" y="94"/>
                      <a:pt x="28" y="90"/>
                      <a:pt x="20" y="83"/>
                    </a:cubicBezTo>
                    <a:cubicBezTo>
                      <a:pt x="2" y="67"/>
                      <a:pt x="0" y="39"/>
                      <a:pt x="16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33" y="2"/>
                      <a:pt x="61" y="0"/>
                      <a:pt x="79" y="16"/>
                    </a:cubicBezTo>
                    <a:cubicBezTo>
                      <a:pt x="97" y="32"/>
                      <a:pt x="99" y="60"/>
                      <a:pt x="83" y="78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73" y="89"/>
                      <a:pt x="61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80">
                <a:extLst>
                  <a:ext uri="{FF2B5EF4-FFF2-40B4-BE49-F238E27FC236}">
                    <a16:creationId xmlns:a16="http://schemas.microsoft.com/office/drawing/2014/main" id="{268F6A9B-D9FE-40A1-A178-F3C75C7E2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85"/>
                <a:ext cx="36" cy="34"/>
              </a:xfrm>
              <a:custGeom>
                <a:avLst/>
                <a:gdLst>
                  <a:gd name="T0" fmla="*/ 66 w 131"/>
                  <a:gd name="T1" fmla="*/ 123 h 123"/>
                  <a:gd name="T2" fmla="*/ 18 w 131"/>
                  <a:gd name="T3" fmla="*/ 97 h 123"/>
                  <a:gd name="T4" fmla="*/ 17 w 131"/>
                  <a:gd name="T5" fmla="*/ 96 h 123"/>
                  <a:gd name="T6" fmla="*/ 35 w 131"/>
                  <a:gd name="T7" fmla="*/ 17 h 123"/>
                  <a:gd name="T8" fmla="*/ 113 w 131"/>
                  <a:gd name="T9" fmla="*/ 35 h 123"/>
                  <a:gd name="T10" fmla="*/ 114 w 131"/>
                  <a:gd name="T11" fmla="*/ 36 h 123"/>
                  <a:gd name="T12" fmla="*/ 97 w 131"/>
                  <a:gd name="T13" fmla="*/ 115 h 123"/>
                  <a:gd name="T14" fmla="*/ 66 w 131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3">
                    <a:moveTo>
                      <a:pt x="66" y="123"/>
                    </a:moveTo>
                    <a:cubicBezTo>
                      <a:pt x="47" y="123"/>
                      <a:pt x="29" y="114"/>
                      <a:pt x="18" y="97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0" y="70"/>
                      <a:pt x="8" y="34"/>
                      <a:pt x="35" y="17"/>
                    </a:cubicBezTo>
                    <a:cubicBezTo>
                      <a:pt x="61" y="0"/>
                      <a:pt x="97" y="8"/>
                      <a:pt x="113" y="35"/>
                    </a:cubicBezTo>
                    <a:cubicBezTo>
                      <a:pt x="114" y="36"/>
                      <a:pt x="114" y="36"/>
                      <a:pt x="114" y="36"/>
                    </a:cubicBezTo>
                    <a:cubicBezTo>
                      <a:pt x="131" y="62"/>
                      <a:pt x="123" y="98"/>
                      <a:pt x="97" y="115"/>
                    </a:cubicBezTo>
                    <a:cubicBezTo>
                      <a:pt x="87" y="121"/>
                      <a:pt x="77" y="123"/>
                      <a:pt x="66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81">
                <a:extLst>
                  <a:ext uri="{FF2B5EF4-FFF2-40B4-BE49-F238E27FC236}">
                    <a16:creationId xmlns:a16="http://schemas.microsoft.com/office/drawing/2014/main" id="{23CE050C-2B03-4A0D-B0DB-A780F0439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1264"/>
                <a:ext cx="25" cy="23"/>
              </a:xfrm>
              <a:custGeom>
                <a:avLst/>
                <a:gdLst>
                  <a:gd name="T0" fmla="*/ 44 w 88"/>
                  <a:gd name="T1" fmla="*/ 83 h 83"/>
                  <a:gd name="T2" fmla="*/ 18 w 88"/>
                  <a:gd name="T3" fmla="*/ 73 h 83"/>
                  <a:gd name="T4" fmla="*/ 14 w 88"/>
                  <a:gd name="T5" fmla="*/ 18 h 83"/>
                  <a:gd name="T6" fmla="*/ 15 w 88"/>
                  <a:gd name="T7" fmla="*/ 17 h 83"/>
                  <a:gd name="T8" fmla="*/ 70 w 88"/>
                  <a:gd name="T9" fmla="*/ 14 h 83"/>
                  <a:gd name="T10" fmla="*/ 74 w 88"/>
                  <a:gd name="T11" fmla="*/ 69 h 83"/>
                  <a:gd name="T12" fmla="*/ 73 w 88"/>
                  <a:gd name="T13" fmla="*/ 70 h 83"/>
                  <a:gd name="T14" fmla="*/ 44 w 88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83">
                    <a:moveTo>
                      <a:pt x="44" y="83"/>
                    </a:moveTo>
                    <a:cubicBezTo>
                      <a:pt x="35" y="83"/>
                      <a:pt x="25" y="80"/>
                      <a:pt x="18" y="73"/>
                    </a:cubicBezTo>
                    <a:cubicBezTo>
                      <a:pt x="2" y="59"/>
                      <a:pt x="0" y="34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29" y="1"/>
                      <a:pt x="54" y="0"/>
                      <a:pt x="70" y="14"/>
                    </a:cubicBezTo>
                    <a:cubicBezTo>
                      <a:pt x="87" y="28"/>
                      <a:pt x="88" y="53"/>
                      <a:pt x="74" y="69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5" y="79"/>
                      <a:pt x="55" y="83"/>
                      <a:pt x="44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82">
                <a:extLst>
                  <a:ext uri="{FF2B5EF4-FFF2-40B4-BE49-F238E27FC236}">
                    <a16:creationId xmlns:a16="http://schemas.microsoft.com/office/drawing/2014/main" id="{37973E3E-F628-458D-B84B-8932FB3BF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1215"/>
                <a:ext cx="39" cy="36"/>
              </a:xfrm>
              <a:custGeom>
                <a:avLst/>
                <a:gdLst>
                  <a:gd name="T0" fmla="*/ 71 w 141"/>
                  <a:gd name="T1" fmla="*/ 132 h 132"/>
                  <a:gd name="T2" fmla="*/ 35 w 141"/>
                  <a:gd name="T3" fmla="*/ 120 h 132"/>
                  <a:gd name="T4" fmla="*/ 34 w 141"/>
                  <a:gd name="T5" fmla="*/ 119 h 132"/>
                  <a:gd name="T6" fmla="*/ 20 w 141"/>
                  <a:gd name="T7" fmla="*/ 34 h 132"/>
                  <a:gd name="T8" fmla="*/ 106 w 141"/>
                  <a:gd name="T9" fmla="*/ 20 h 132"/>
                  <a:gd name="T10" fmla="*/ 107 w 141"/>
                  <a:gd name="T11" fmla="*/ 21 h 132"/>
                  <a:gd name="T12" fmla="*/ 121 w 141"/>
                  <a:gd name="T13" fmla="*/ 107 h 132"/>
                  <a:gd name="T14" fmla="*/ 71 w 141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2">
                    <a:moveTo>
                      <a:pt x="71" y="132"/>
                    </a:moveTo>
                    <a:cubicBezTo>
                      <a:pt x="59" y="132"/>
                      <a:pt x="46" y="128"/>
                      <a:pt x="35" y="120"/>
                    </a:cubicBezTo>
                    <a:cubicBezTo>
                      <a:pt x="34" y="119"/>
                      <a:pt x="34" y="119"/>
                      <a:pt x="34" y="119"/>
                    </a:cubicBezTo>
                    <a:cubicBezTo>
                      <a:pt x="6" y="99"/>
                      <a:pt x="0" y="61"/>
                      <a:pt x="20" y="34"/>
                    </a:cubicBezTo>
                    <a:cubicBezTo>
                      <a:pt x="40" y="6"/>
                      <a:pt x="79" y="0"/>
                      <a:pt x="106" y="20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35" y="41"/>
                      <a:pt x="141" y="80"/>
                      <a:pt x="121" y="107"/>
                    </a:cubicBezTo>
                    <a:cubicBezTo>
                      <a:pt x="109" y="123"/>
                      <a:pt x="90" y="132"/>
                      <a:pt x="7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83">
                <a:extLst>
                  <a:ext uri="{FF2B5EF4-FFF2-40B4-BE49-F238E27FC236}">
                    <a16:creationId xmlns:a16="http://schemas.microsoft.com/office/drawing/2014/main" id="{2B64007F-F107-47E2-AD98-747E7BCB5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1176"/>
                <a:ext cx="48" cy="45"/>
              </a:xfrm>
              <a:custGeom>
                <a:avLst/>
                <a:gdLst>
                  <a:gd name="T0" fmla="*/ 87 w 174"/>
                  <a:gd name="T1" fmla="*/ 163 h 163"/>
                  <a:gd name="T2" fmla="*/ 19 w 174"/>
                  <a:gd name="T3" fmla="*/ 122 h 163"/>
                  <a:gd name="T4" fmla="*/ 52 w 174"/>
                  <a:gd name="T5" fmla="*/ 20 h 163"/>
                  <a:gd name="T6" fmla="*/ 53 w 174"/>
                  <a:gd name="T7" fmla="*/ 19 h 163"/>
                  <a:gd name="T8" fmla="*/ 155 w 174"/>
                  <a:gd name="T9" fmla="*/ 52 h 163"/>
                  <a:gd name="T10" fmla="*/ 123 w 174"/>
                  <a:gd name="T11" fmla="*/ 153 h 163"/>
                  <a:gd name="T12" fmla="*/ 121 w 174"/>
                  <a:gd name="T13" fmla="*/ 154 h 163"/>
                  <a:gd name="T14" fmla="*/ 87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7" y="163"/>
                    </a:moveTo>
                    <a:cubicBezTo>
                      <a:pt x="59" y="163"/>
                      <a:pt x="33" y="148"/>
                      <a:pt x="19" y="122"/>
                    </a:cubicBezTo>
                    <a:cubicBezTo>
                      <a:pt x="0" y="85"/>
                      <a:pt x="15" y="39"/>
                      <a:pt x="52" y="20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90" y="0"/>
                      <a:pt x="136" y="15"/>
                      <a:pt x="155" y="52"/>
                    </a:cubicBezTo>
                    <a:cubicBezTo>
                      <a:pt x="174" y="89"/>
                      <a:pt x="160" y="134"/>
                      <a:pt x="123" y="153"/>
                    </a:cubicBezTo>
                    <a:cubicBezTo>
                      <a:pt x="121" y="154"/>
                      <a:pt x="121" y="154"/>
                      <a:pt x="121" y="154"/>
                    </a:cubicBezTo>
                    <a:cubicBezTo>
                      <a:pt x="110" y="160"/>
                      <a:pt x="98" y="163"/>
                      <a:pt x="87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84">
                <a:extLst>
                  <a:ext uri="{FF2B5EF4-FFF2-40B4-BE49-F238E27FC236}">
                    <a16:creationId xmlns:a16="http://schemas.microsoft.com/office/drawing/2014/main" id="{0957BA5C-6ABF-47D8-84FF-D4DA5D884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156"/>
                <a:ext cx="25" cy="23"/>
              </a:xfrm>
              <a:custGeom>
                <a:avLst/>
                <a:gdLst>
                  <a:gd name="T0" fmla="*/ 46 w 91"/>
                  <a:gd name="T1" fmla="*/ 86 h 86"/>
                  <a:gd name="T2" fmla="*/ 22 w 91"/>
                  <a:gd name="T3" fmla="*/ 78 h 86"/>
                  <a:gd name="T4" fmla="*/ 21 w 91"/>
                  <a:gd name="T5" fmla="*/ 78 h 86"/>
                  <a:gd name="T6" fmla="*/ 13 w 91"/>
                  <a:gd name="T7" fmla="*/ 22 h 86"/>
                  <a:gd name="T8" fmla="*/ 69 w 91"/>
                  <a:gd name="T9" fmla="*/ 13 h 86"/>
                  <a:gd name="T10" fmla="*/ 70 w 91"/>
                  <a:gd name="T11" fmla="*/ 14 h 86"/>
                  <a:gd name="T12" fmla="*/ 78 w 91"/>
                  <a:gd name="T13" fmla="*/ 70 h 86"/>
                  <a:gd name="T14" fmla="*/ 46 w 91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6">
                    <a:moveTo>
                      <a:pt x="46" y="86"/>
                    </a:moveTo>
                    <a:cubicBezTo>
                      <a:pt x="38" y="86"/>
                      <a:pt x="29" y="84"/>
                      <a:pt x="22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4" y="65"/>
                      <a:pt x="0" y="40"/>
                      <a:pt x="13" y="22"/>
                    </a:cubicBezTo>
                    <a:cubicBezTo>
                      <a:pt x="26" y="4"/>
                      <a:pt x="51" y="0"/>
                      <a:pt x="69" y="1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87" y="27"/>
                      <a:pt x="91" y="52"/>
                      <a:pt x="78" y="70"/>
                    </a:cubicBezTo>
                    <a:cubicBezTo>
                      <a:pt x="70" y="80"/>
                      <a:pt x="58" y="86"/>
                      <a:pt x="46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85">
                <a:extLst>
                  <a:ext uri="{FF2B5EF4-FFF2-40B4-BE49-F238E27FC236}">
                    <a16:creationId xmlns:a16="http://schemas.microsoft.com/office/drawing/2014/main" id="{DC67CFFA-359E-477B-992F-E5283E75F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6" y="1132"/>
                <a:ext cx="35" cy="32"/>
              </a:xfrm>
              <a:custGeom>
                <a:avLst/>
                <a:gdLst>
                  <a:gd name="T0" fmla="*/ 63 w 126"/>
                  <a:gd name="T1" fmla="*/ 117 h 117"/>
                  <a:gd name="T2" fmla="*/ 14 w 126"/>
                  <a:gd name="T3" fmla="*/ 88 h 117"/>
                  <a:gd name="T4" fmla="*/ 37 w 126"/>
                  <a:gd name="T5" fmla="*/ 14 h 117"/>
                  <a:gd name="T6" fmla="*/ 39 w 126"/>
                  <a:gd name="T7" fmla="*/ 14 h 117"/>
                  <a:gd name="T8" fmla="*/ 112 w 126"/>
                  <a:gd name="T9" fmla="*/ 37 h 117"/>
                  <a:gd name="T10" fmla="*/ 89 w 126"/>
                  <a:gd name="T11" fmla="*/ 110 h 117"/>
                  <a:gd name="T12" fmla="*/ 88 w 126"/>
                  <a:gd name="T13" fmla="*/ 111 h 117"/>
                  <a:gd name="T14" fmla="*/ 63 w 126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7">
                    <a:moveTo>
                      <a:pt x="63" y="117"/>
                    </a:moveTo>
                    <a:cubicBezTo>
                      <a:pt x="43" y="117"/>
                      <a:pt x="24" y="106"/>
                      <a:pt x="14" y="88"/>
                    </a:cubicBezTo>
                    <a:cubicBezTo>
                      <a:pt x="0" y="61"/>
                      <a:pt x="11" y="28"/>
                      <a:pt x="37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65" y="0"/>
                      <a:pt x="98" y="10"/>
                      <a:pt x="112" y="37"/>
                    </a:cubicBezTo>
                    <a:cubicBezTo>
                      <a:pt x="126" y="63"/>
                      <a:pt x="115" y="96"/>
                      <a:pt x="89" y="110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80" y="115"/>
                      <a:pt x="71" y="117"/>
                      <a:pt x="63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86">
                <a:extLst>
                  <a:ext uri="{FF2B5EF4-FFF2-40B4-BE49-F238E27FC236}">
                    <a16:creationId xmlns:a16="http://schemas.microsoft.com/office/drawing/2014/main" id="{1F65CBF4-A272-43CB-BC5B-932E4BC46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101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41 w 106"/>
                  <a:gd name="T3" fmla="*/ 98 h 100"/>
                  <a:gd name="T4" fmla="*/ 40 w 106"/>
                  <a:gd name="T5" fmla="*/ 98 h 100"/>
                  <a:gd name="T6" fmla="*/ 6 w 106"/>
                  <a:gd name="T7" fmla="*/ 40 h 100"/>
                  <a:gd name="T8" fmla="*/ 65 w 106"/>
                  <a:gd name="T9" fmla="*/ 6 h 100"/>
                  <a:gd name="T10" fmla="*/ 66 w 106"/>
                  <a:gd name="T11" fmla="*/ 7 h 100"/>
                  <a:gd name="T12" fmla="*/ 99 w 106"/>
                  <a:gd name="T13" fmla="*/ 65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9" y="100"/>
                      <a:pt x="45" y="99"/>
                      <a:pt x="41" y="98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15" y="91"/>
                      <a:pt x="0" y="65"/>
                      <a:pt x="6" y="40"/>
                    </a:cubicBezTo>
                    <a:cubicBezTo>
                      <a:pt x="13" y="15"/>
                      <a:pt x="39" y="0"/>
                      <a:pt x="65" y="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91" y="13"/>
                      <a:pt x="106" y="39"/>
                      <a:pt x="99" y="65"/>
                    </a:cubicBezTo>
                    <a:cubicBezTo>
                      <a:pt x="94" y="86"/>
                      <a:pt x="74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87">
                <a:extLst>
                  <a:ext uri="{FF2B5EF4-FFF2-40B4-BE49-F238E27FC236}">
                    <a16:creationId xmlns:a16="http://schemas.microsoft.com/office/drawing/2014/main" id="{F3AB10B9-84CD-414E-B3F4-2AA9DCAD1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1" y="1076"/>
                <a:ext cx="43" cy="40"/>
              </a:xfrm>
              <a:custGeom>
                <a:avLst/>
                <a:gdLst>
                  <a:gd name="T0" fmla="*/ 76 w 154"/>
                  <a:gd name="T1" fmla="*/ 144 h 144"/>
                  <a:gd name="T2" fmla="*/ 17 w 154"/>
                  <a:gd name="T3" fmla="*/ 108 h 144"/>
                  <a:gd name="T4" fmla="*/ 46 w 154"/>
                  <a:gd name="T5" fmla="*/ 18 h 144"/>
                  <a:gd name="T6" fmla="*/ 47 w 154"/>
                  <a:gd name="T7" fmla="*/ 17 h 144"/>
                  <a:gd name="T8" fmla="*/ 137 w 154"/>
                  <a:gd name="T9" fmla="*/ 46 h 144"/>
                  <a:gd name="T10" fmla="*/ 108 w 154"/>
                  <a:gd name="T11" fmla="*/ 136 h 144"/>
                  <a:gd name="T12" fmla="*/ 107 w 154"/>
                  <a:gd name="T13" fmla="*/ 136 h 144"/>
                  <a:gd name="T14" fmla="*/ 76 w 154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4">
                    <a:moveTo>
                      <a:pt x="76" y="144"/>
                    </a:moveTo>
                    <a:cubicBezTo>
                      <a:pt x="52" y="144"/>
                      <a:pt x="29" y="131"/>
                      <a:pt x="17" y="108"/>
                    </a:cubicBezTo>
                    <a:cubicBezTo>
                      <a:pt x="0" y="75"/>
                      <a:pt x="13" y="35"/>
                      <a:pt x="46" y="18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80" y="0"/>
                      <a:pt x="120" y="13"/>
                      <a:pt x="137" y="46"/>
                    </a:cubicBezTo>
                    <a:cubicBezTo>
                      <a:pt x="154" y="78"/>
                      <a:pt x="141" y="119"/>
                      <a:pt x="108" y="136"/>
                    </a:cubicBezTo>
                    <a:cubicBezTo>
                      <a:pt x="107" y="136"/>
                      <a:pt x="107" y="136"/>
                      <a:pt x="107" y="136"/>
                    </a:cubicBezTo>
                    <a:cubicBezTo>
                      <a:pt x="97" y="141"/>
                      <a:pt x="87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88">
                <a:extLst>
                  <a:ext uri="{FF2B5EF4-FFF2-40B4-BE49-F238E27FC236}">
                    <a16:creationId xmlns:a16="http://schemas.microsoft.com/office/drawing/2014/main" id="{D89673B0-EF0C-4DD9-A70B-35A28EA22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1073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9 w 99"/>
                  <a:gd name="T3" fmla="*/ 91 h 93"/>
                  <a:gd name="T4" fmla="*/ 38 w 99"/>
                  <a:gd name="T5" fmla="*/ 91 h 93"/>
                  <a:gd name="T6" fmla="*/ 7 w 99"/>
                  <a:gd name="T7" fmla="*/ 37 h 93"/>
                  <a:gd name="T8" fmla="*/ 61 w 99"/>
                  <a:gd name="T9" fmla="*/ 6 h 93"/>
                  <a:gd name="T10" fmla="*/ 62 w 99"/>
                  <a:gd name="T11" fmla="*/ 6 h 93"/>
                  <a:gd name="T12" fmla="*/ 93 w 99"/>
                  <a:gd name="T13" fmla="*/ 6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6" y="93"/>
                      <a:pt x="43" y="92"/>
                      <a:pt x="39" y="91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14" y="85"/>
                      <a:pt x="0" y="61"/>
                      <a:pt x="7" y="37"/>
                    </a:cubicBezTo>
                    <a:cubicBezTo>
                      <a:pt x="13" y="14"/>
                      <a:pt x="37" y="0"/>
                      <a:pt x="61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85" y="13"/>
                      <a:pt x="99" y="37"/>
                      <a:pt x="93" y="60"/>
                    </a:cubicBezTo>
                    <a:cubicBezTo>
                      <a:pt x="87" y="80"/>
                      <a:pt x="70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89">
                <a:extLst>
                  <a:ext uri="{FF2B5EF4-FFF2-40B4-BE49-F238E27FC236}">
                    <a16:creationId xmlns:a16="http://schemas.microsoft.com/office/drawing/2014/main" id="{9330DFEC-641E-4A85-946D-9E711786C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1052"/>
                <a:ext cx="44" cy="43"/>
              </a:xfrm>
              <a:custGeom>
                <a:avLst/>
                <a:gdLst>
                  <a:gd name="T0" fmla="*/ 78 w 158"/>
                  <a:gd name="T1" fmla="*/ 153 h 153"/>
                  <a:gd name="T2" fmla="*/ 4 w 158"/>
                  <a:gd name="T3" fmla="*/ 87 h 153"/>
                  <a:gd name="T4" fmla="*/ 70 w 158"/>
                  <a:gd name="T5" fmla="*/ 5 h 153"/>
                  <a:gd name="T6" fmla="*/ 72 w 158"/>
                  <a:gd name="T7" fmla="*/ 4 h 153"/>
                  <a:gd name="T8" fmla="*/ 154 w 158"/>
                  <a:gd name="T9" fmla="*/ 70 h 153"/>
                  <a:gd name="T10" fmla="*/ 88 w 158"/>
                  <a:gd name="T11" fmla="*/ 152 h 153"/>
                  <a:gd name="T12" fmla="*/ 86 w 158"/>
                  <a:gd name="T13" fmla="*/ 153 h 153"/>
                  <a:gd name="T14" fmla="*/ 78 w 158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3">
                    <a:moveTo>
                      <a:pt x="78" y="153"/>
                    </a:moveTo>
                    <a:cubicBezTo>
                      <a:pt x="41" y="153"/>
                      <a:pt x="8" y="125"/>
                      <a:pt x="4" y="87"/>
                    </a:cubicBezTo>
                    <a:cubicBezTo>
                      <a:pt x="0" y="46"/>
                      <a:pt x="29" y="9"/>
                      <a:pt x="70" y="5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113" y="0"/>
                      <a:pt x="150" y="30"/>
                      <a:pt x="154" y="70"/>
                    </a:cubicBezTo>
                    <a:cubicBezTo>
                      <a:pt x="158" y="111"/>
                      <a:pt x="129" y="148"/>
                      <a:pt x="88" y="152"/>
                    </a:cubicBezTo>
                    <a:cubicBezTo>
                      <a:pt x="86" y="153"/>
                      <a:pt x="86" y="153"/>
                      <a:pt x="86" y="153"/>
                    </a:cubicBezTo>
                    <a:cubicBezTo>
                      <a:pt x="84" y="153"/>
                      <a:pt x="81" y="153"/>
                      <a:pt x="78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90">
                <a:extLst>
                  <a:ext uri="{FF2B5EF4-FFF2-40B4-BE49-F238E27FC236}">
                    <a16:creationId xmlns:a16="http://schemas.microsoft.com/office/drawing/2014/main" id="{790D92B2-1487-4FA1-B528-04CAEFD9F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050"/>
                <a:ext cx="25" cy="24"/>
              </a:xfrm>
              <a:custGeom>
                <a:avLst/>
                <a:gdLst>
                  <a:gd name="T0" fmla="*/ 44 w 90"/>
                  <a:gd name="T1" fmla="*/ 86 h 86"/>
                  <a:gd name="T2" fmla="*/ 2 w 90"/>
                  <a:gd name="T3" fmla="*/ 49 h 86"/>
                  <a:gd name="T4" fmla="*/ 40 w 90"/>
                  <a:gd name="T5" fmla="*/ 2 h 86"/>
                  <a:gd name="T6" fmla="*/ 41 w 90"/>
                  <a:gd name="T7" fmla="*/ 2 h 86"/>
                  <a:gd name="T8" fmla="*/ 87 w 90"/>
                  <a:gd name="T9" fmla="*/ 40 h 86"/>
                  <a:gd name="T10" fmla="*/ 50 w 90"/>
                  <a:gd name="T11" fmla="*/ 86 h 86"/>
                  <a:gd name="T12" fmla="*/ 49 w 90"/>
                  <a:gd name="T13" fmla="*/ 86 h 86"/>
                  <a:gd name="T14" fmla="*/ 44 w 90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86">
                    <a:moveTo>
                      <a:pt x="44" y="86"/>
                    </a:moveTo>
                    <a:cubicBezTo>
                      <a:pt x="23" y="86"/>
                      <a:pt x="5" y="70"/>
                      <a:pt x="2" y="49"/>
                    </a:cubicBezTo>
                    <a:cubicBezTo>
                      <a:pt x="0" y="26"/>
                      <a:pt x="17" y="5"/>
                      <a:pt x="40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64" y="0"/>
                      <a:pt x="85" y="16"/>
                      <a:pt x="87" y="40"/>
                    </a:cubicBezTo>
                    <a:cubicBezTo>
                      <a:pt x="90" y="63"/>
                      <a:pt x="73" y="84"/>
                      <a:pt x="50" y="86"/>
                    </a:cubicBezTo>
                    <a:cubicBezTo>
                      <a:pt x="49" y="86"/>
                      <a:pt x="49" y="86"/>
                      <a:pt x="49" y="86"/>
                    </a:cubicBezTo>
                    <a:cubicBezTo>
                      <a:pt x="47" y="86"/>
                      <a:pt x="46" y="86"/>
                      <a:pt x="44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91">
                <a:extLst>
                  <a:ext uri="{FF2B5EF4-FFF2-40B4-BE49-F238E27FC236}">
                    <a16:creationId xmlns:a16="http://schemas.microsoft.com/office/drawing/2014/main" id="{F3CDE965-2269-4F33-A334-06EDE630E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1034"/>
                <a:ext cx="46" cy="44"/>
              </a:xfrm>
              <a:custGeom>
                <a:avLst/>
                <a:gdLst>
                  <a:gd name="T0" fmla="*/ 84 w 167"/>
                  <a:gd name="T1" fmla="*/ 158 h 158"/>
                  <a:gd name="T2" fmla="*/ 65 w 167"/>
                  <a:gd name="T3" fmla="*/ 156 h 158"/>
                  <a:gd name="T4" fmla="*/ 63 w 167"/>
                  <a:gd name="T5" fmla="*/ 155 h 158"/>
                  <a:gd name="T6" fmla="*/ 10 w 167"/>
                  <a:gd name="T7" fmla="*/ 63 h 158"/>
                  <a:gd name="T8" fmla="*/ 102 w 167"/>
                  <a:gd name="T9" fmla="*/ 10 h 158"/>
                  <a:gd name="T10" fmla="*/ 104 w 167"/>
                  <a:gd name="T11" fmla="*/ 11 h 158"/>
                  <a:gd name="T12" fmla="*/ 157 w 167"/>
                  <a:gd name="T13" fmla="*/ 103 h 158"/>
                  <a:gd name="T14" fmla="*/ 84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4" y="158"/>
                    </a:moveTo>
                    <a:cubicBezTo>
                      <a:pt x="78" y="158"/>
                      <a:pt x="71" y="157"/>
                      <a:pt x="65" y="156"/>
                    </a:cubicBezTo>
                    <a:cubicBezTo>
                      <a:pt x="63" y="155"/>
                      <a:pt x="63" y="155"/>
                      <a:pt x="63" y="155"/>
                    </a:cubicBezTo>
                    <a:cubicBezTo>
                      <a:pt x="23" y="145"/>
                      <a:pt x="0" y="103"/>
                      <a:pt x="10" y="63"/>
                    </a:cubicBezTo>
                    <a:cubicBezTo>
                      <a:pt x="21" y="23"/>
                      <a:pt x="62" y="0"/>
                      <a:pt x="102" y="10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44" y="22"/>
                      <a:pt x="167" y="63"/>
                      <a:pt x="157" y="103"/>
                    </a:cubicBezTo>
                    <a:cubicBezTo>
                      <a:pt x="148" y="136"/>
                      <a:pt x="117" y="158"/>
                      <a:pt x="84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92">
                <a:extLst>
                  <a:ext uri="{FF2B5EF4-FFF2-40B4-BE49-F238E27FC236}">
                    <a16:creationId xmlns:a16="http://schemas.microsoft.com/office/drawing/2014/main" id="{52C8680E-A53E-41EE-8747-E019D407F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602"/>
                <a:ext cx="41" cy="40"/>
              </a:xfrm>
              <a:custGeom>
                <a:avLst/>
                <a:gdLst>
                  <a:gd name="T0" fmla="*/ 74 w 150"/>
                  <a:gd name="T1" fmla="*/ 146 h 146"/>
                  <a:gd name="T2" fmla="*/ 3 w 150"/>
                  <a:gd name="T3" fmla="*/ 80 h 146"/>
                  <a:gd name="T4" fmla="*/ 68 w 150"/>
                  <a:gd name="T5" fmla="*/ 3 h 146"/>
                  <a:gd name="T6" fmla="*/ 70 w 150"/>
                  <a:gd name="T7" fmla="*/ 3 h 146"/>
                  <a:gd name="T8" fmla="*/ 147 w 150"/>
                  <a:gd name="T9" fmla="*/ 69 h 146"/>
                  <a:gd name="T10" fmla="*/ 81 w 150"/>
                  <a:gd name="T11" fmla="*/ 145 h 146"/>
                  <a:gd name="T12" fmla="*/ 79 w 150"/>
                  <a:gd name="T13" fmla="*/ 145 h 146"/>
                  <a:gd name="T14" fmla="*/ 74 w 150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6">
                    <a:moveTo>
                      <a:pt x="74" y="146"/>
                    </a:moveTo>
                    <a:cubicBezTo>
                      <a:pt x="37" y="146"/>
                      <a:pt x="6" y="117"/>
                      <a:pt x="3" y="80"/>
                    </a:cubicBezTo>
                    <a:cubicBezTo>
                      <a:pt x="0" y="40"/>
                      <a:pt x="29" y="6"/>
                      <a:pt x="68" y="3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109" y="0"/>
                      <a:pt x="143" y="29"/>
                      <a:pt x="147" y="69"/>
                    </a:cubicBezTo>
                    <a:cubicBezTo>
                      <a:pt x="150" y="108"/>
                      <a:pt x="120" y="142"/>
                      <a:pt x="81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7" y="145"/>
                      <a:pt x="76" y="146"/>
                      <a:pt x="74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93">
                <a:extLst>
                  <a:ext uri="{FF2B5EF4-FFF2-40B4-BE49-F238E27FC236}">
                    <a16:creationId xmlns:a16="http://schemas.microsoft.com/office/drawing/2014/main" id="{207B5EA8-F13A-49FF-BEE8-36C980525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597"/>
                <a:ext cx="33" cy="32"/>
              </a:xfrm>
              <a:custGeom>
                <a:avLst/>
                <a:gdLst>
                  <a:gd name="T0" fmla="*/ 59 w 119"/>
                  <a:gd name="T1" fmla="*/ 115 h 115"/>
                  <a:gd name="T2" fmla="*/ 3 w 119"/>
                  <a:gd name="T3" fmla="*/ 63 h 115"/>
                  <a:gd name="T4" fmla="*/ 55 w 119"/>
                  <a:gd name="T5" fmla="*/ 2 h 115"/>
                  <a:gd name="T6" fmla="*/ 56 w 119"/>
                  <a:gd name="T7" fmla="*/ 2 h 115"/>
                  <a:gd name="T8" fmla="*/ 116 w 119"/>
                  <a:gd name="T9" fmla="*/ 54 h 115"/>
                  <a:gd name="T10" fmla="*/ 65 w 119"/>
                  <a:gd name="T11" fmla="*/ 115 h 115"/>
                  <a:gd name="T12" fmla="*/ 63 w 119"/>
                  <a:gd name="T13" fmla="*/ 115 h 115"/>
                  <a:gd name="T14" fmla="*/ 59 w 119"/>
                  <a:gd name="T1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5">
                    <a:moveTo>
                      <a:pt x="59" y="115"/>
                    </a:moveTo>
                    <a:cubicBezTo>
                      <a:pt x="30" y="115"/>
                      <a:pt x="5" y="92"/>
                      <a:pt x="3" y="63"/>
                    </a:cubicBezTo>
                    <a:cubicBezTo>
                      <a:pt x="0" y="32"/>
                      <a:pt x="24" y="5"/>
                      <a:pt x="55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87" y="0"/>
                      <a:pt x="114" y="23"/>
                      <a:pt x="116" y="54"/>
                    </a:cubicBezTo>
                    <a:cubicBezTo>
                      <a:pt x="119" y="85"/>
                      <a:pt x="96" y="112"/>
                      <a:pt x="65" y="115"/>
                    </a:cubicBezTo>
                    <a:cubicBezTo>
                      <a:pt x="63" y="115"/>
                      <a:pt x="63" y="115"/>
                      <a:pt x="63" y="115"/>
                    </a:cubicBezTo>
                    <a:cubicBezTo>
                      <a:pt x="62" y="115"/>
                      <a:pt x="60" y="115"/>
                      <a:pt x="59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94">
                <a:extLst>
                  <a:ext uri="{FF2B5EF4-FFF2-40B4-BE49-F238E27FC236}">
                    <a16:creationId xmlns:a16="http://schemas.microsoft.com/office/drawing/2014/main" id="{F0A122D0-A5D9-42CA-A820-BD335FFDF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582"/>
                <a:ext cx="46" cy="44"/>
              </a:xfrm>
              <a:custGeom>
                <a:avLst/>
                <a:gdLst>
                  <a:gd name="T0" fmla="*/ 82 w 166"/>
                  <a:gd name="T1" fmla="*/ 161 h 161"/>
                  <a:gd name="T2" fmla="*/ 3 w 166"/>
                  <a:gd name="T3" fmla="*/ 88 h 161"/>
                  <a:gd name="T4" fmla="*/ 76 w 166"/>
                  <a:gd name="T5" fmla="*/ 3 h 161"/>
                  <a:gd name="T6" fmla="*/ 78 w 166"/>
                  <a:gd name="T7" fmla="*/ 3 h 161"/>
                  <a:gd name="T8" fmla="*/ 162 w 166"/>
                  <a:gd name="T9" fmla="*/ 76 h 161"/>
                  <a:gd name="T10" fmla="*/ 90 w 166"/>
                  <a:gd name="T11" fmla="*/ 160 h 161"/>
                  <a:gd name="T12" fmla="*/ 88 w 166"/>
                  <a:gd name="T13" fmla="*/ 161 h 161"/>
                  <a:gd name="T14" fmla="*/ 82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2" y="161"/>
                    </a:moveTo>
                    <a:cubicBezTo>
                      <a:pt x="41" y="161"/>
                      <a:pt x="6" y="129"/>
                      <a:pt x="3" y="88"/>
                    </a:cubicBezTo>
                    <a:cubicBezTo>
                      <a:pt x="0" y="44"/>
                      <a:pt x="32" y="7"/>
                      <a:pt x="76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121" y="0"/>
                      <a:pt x="159" y="32"/>
                      <a:pt x="162" y="76"/>
                    </a:cubicBezTo>
                    <a:cubicBezTo>
                      <a:pt x="166" y="119"/>
                      <a:pt x="133" y="157"/>
                      <a:pt x="90" y="160"/>
                    </a:cubicBezTo>
                    <a:cubicBezTo>
                      <a:pt x="88" y="161"/>
                      <a:pt x="88" y="161"/>
                      <a:pt x="88" y="161"/>
                    </a:cubicBezTo>
                    <a:cubicBezTo>
                      <a:pt x="86" y="161"/>
                      <a:pt x="84" y="161"/>
                      <a:pt x="82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95">
                <a:extLst>
                  <a:ext uri="{FF2B5EF4-FFF2-40B4-BE49-F238E27FC236}">
                    <a16:creationId xmlns:a16="http://schemas.microsoft.com/office/drawing/2014/main" id="{270E59B3-EEB3-41CB-9899-FF655E66C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578"/>
                <a:ext cx="30" cy="29"/>
              </a:xfrm>
              <a:custGeom>
                <a:avLst/>
                <a:gdLst>
                  <a:gd name="T0" fmla="*/ 56 w 111"/>
                  <a:gd name="T1" fmla="*/ 105 h 105"/>
                  <a:gd name="T2" fmla="*/ 42 w 111"/>
                  <a:gd name="T3" fmla="*/ 103 h 105"/>
                  <a:gd name="T4" fmla="*/ 41 w 111"/>
                  <a:gd name="T5" fmla="*/ 102 h 105"/>
                  <a:gd name="T6" fmla="*/ 8 w 111"/>
                  <a:gd name="T7" fmla="*/ 41 h 105"/>
                  <a:gd name="T8" fmla="*/ 69 w 111"/>
                  <a:gd name="T9" fmla="*/ 8 h 105"/>
                  <a:gd name="T10" fmla="*/ 70 w 111"/>
                  <a:gd name="T11" fmla="*/ 9 h 105"/>
                  <a:gd name="T12" fmla="*/ 103 w 111"/>
                  <a:gd name="T13" fmla="*/ 70 h 105"/>
                  <a:gd name="T14" fmla="*/ 56 w 111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5">
                    <a:moveTo>
                      <a:pt x="56" y="105"/>
                    </a:moveTo>
                    <a:cubicBezTo>
                      <a:pt x="51" y="105"/>
                      <a:pt x="47" y="104"/>
                      <a:pt x="42" y="103"/>
                    </a:cubicBezTo>
                    <a:cubicBezTo>
                      <a:pt x="41" y="102"/>
                      <a:pt x="41" y="102"/>
                      <a:pt x="41" y="102"/>
                    </a:cubicBezTo>
                    <a:cubicBezTo>
                      <a:pt x="15" y="95"/>
                      <a:pt x="0" y="67"/>
                      <a:pt x="8" y="41"/>
                    </a:cubicBezTo>
                    <a:cubicBezTo>
                      <a:pt x="16" y="15"/>
                      <a:pt x="43" y="0"/>
                      <a:pt x="69" y="8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96" y="16"/>
                      <a:pt x="111" y="44"/>
                      <a:pt x="103" y="70"/>
                    </a:cubicBezTo>
                    <a:cubicBezTo>
                      <a:pt x="97" y="91"/>
                      <a:pt x="77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96">
                <a:extLst>
                  <a:ext uri="{FF2B5EF4-FFF2-40B4-BE49-F238E27FC236}">
                    <a16:creationId xmlns:a16="http://schemas.microsoft.com/office/drawing/2014/main" id="{FA1BF572-BB7F-4348-84B3-FFAFDBE1D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556"/>
                <a:ext cx="30" cy="28"/>
              </a:xfrm>
              <a:custGeom>
                <a:avLst/>
                <a:gdLst>
                  <a:gd name="T0" fmla="*/ 53 w 108"/>
                  <a:gd name="T1" fmla="*/ 101 h 101"/>
                  <a:gd name="T2" fmla="*/ 11 w 108"/>
                  <a:gd name="T3" fmla="*/ 74 h 101"/>
                  <a:gd name="T4" fmla="*/ 33 w 108"/>
                  <a:gd name="T5" fmla="*/ 11 h 101"/>
                  <a:gd name="T6" fmla="*/ 34 w 108"/>
                  <a:gd name="T7" fmla="*/ 11 h 101"/>
                  <a:gd name="T8" fmla="*/ 97 w 108"/>
                  <a:gd name="T9" fmla="*/ 33 h 101"/>
                  <a:gd name="T10" fmla="*/ 75 w 108"/>
                  <a:gd name="T11" fmla="*/ 96 h 101"/>
                  <a:gd name="T12" fmla="*/ 74 w 108"/>
                  <a:gd name="T13" fmla="*/ 96 h 101"/>
                  <a:gd name="T14" fmla="*/ 53 w 108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1">
                    <a:moveTo>
                      <a:pt x="53" y="101"/>
                    </a:moveTo>
                    <a:cubicBezTo>
                      <a:pt x="36" y="101"/>
                      <a:pt x="19" y="91"/>
                      <a:pt x="11" y="74"/>
                    </a:cubicBezTo>
                    <a:cubicBezTo>
                      <a:pt x="0" y="51"/>
                      <a:pt x="10" y="23"/>
                      <a:pt x="3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58" y="0"/>
                      <a:pt x="86" y="10"/>
                      <a:pt x="97" y="33"/>
                    </a:cubicBezTo>
                    <a:cubicBezTo>
                      <a:pt x="108" y="56"/>
                      <a:pt x="98" y="84"/>
                      <a:pt x="75" y="96"/>
                    </a:cubicBezTo>
                    <a:cubicBezTo>
                      <a:pt x="74" y="96"/>
                      <a:pt x="74" y="96"/>
                      <a:pt x="74" y="96"/>
                    </a:cubicBezTo>
                    <a:cubicBezTo>
                      <a:pt x="67" y="99"/>
                      <a:pt x="60" y="101"/>
                      <a:pt x="53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97">
                <a:extLst>
                  <a:ext uri="{FF2B5EF4-FFF2-40B4-BE49-F238E27FC236}">
                    <a16:creationId xmlns:a16="http://schemas.microsoft.com/office/drawing/2014/main" id="{365309C9-21F7-4A27-AD3C-0672F27E3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2547"/>
                <a:ext cx="26" cy="24"/>
              </a:xfrm>
              <a:custGeom>
                <a:avLst/>
                <a:gdLst>
                  <a:gd name="T0" fmla="*/ 47 w 93"/>
                  <a:gd name="T1" fmla="*/ 88 h 88"/>
                  <a:gd name="T2" fmla="*/ 35 w 93"/>
                  <a:gd name="T3" fmla="*/ 86 h 88"/>
                  <a:gd name="T4" fmla="*/ 34 w 93"/>
                  <a:gd name="T5" fmla="*/ 86 h 88"/>
                  <a:gd name="T6" fmla="*/ 6 w 93"/>
                  <a:gd name="T7" fmla="*/ 35 h 88"/>
                  <a:gd name="T8" fmla="*/ 58 w 93"/>
                  <a:gd name="T9" fmla="*/ 7 h 88"/>
                  <a:gd name="T10" fmla="*/ 59 w 93"/>
                  <a:gd name="T11" fmla="*/ 7 h 88"/>
                  <a:gd name="T12" fmla="*/ 86 w 93"/>
                  <a:gd name="T13" fmla="*/ 59 h 88"/>
                  <a:gd name="T14" fmla="*/ 47 w 93"/>
                  <a:gd name="T15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88">
                    <a:moveTo>
                      <a:pt x="47" y="88"/>
                    </a:moveTo>
                    <a:cubicBezTo>
                      <a:pt x="43" y="88"/>
                      <a:pt x="39" y="88"/>
                      <a:pt x="35" y="86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12" y="80"/>
                      <a:pt x="0" y="56"/>
                      <a:pt x="6" y="35"/>
                    </a:cubicBezTo>
                    <a:cubicBezTo>
                      <a:pt x="13" y="13"/>
                      <a:pt x="36" y="0"/>
                      <a:pt x="58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81" y="14"/>
                      <a:pt x="93" y="37"/>
                      <a:pt x="86" y="59"/>
                    </a:cubicBezTo>
                    <a:cubicBezTo>
                      <a:pt x="81" y="77"/>
                      <a:pt x="65" y="88"/>
                      <a:pt x="47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98">
                <a:extLst>
                  <a:ext uri="{FF2B5EF4-FFF2-40B4-BE49-F238E27FC236}">
                    <a16:creationId xmlns:a16="http://schemas.microsoft.com/office/drawing/2014/main" id="{9A738EAD-2CF4-492F-BDDA-5BFB791FD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2498"/>
                <a:ext cx="44" cy="41"/>
              </a:xfrm>
              <a:custGeom>
                <a:avLst/>
                <a:gdLst>
                  <a:gd name="T0" fmla="*/ 79 w 159"/>
                  <a:gd name="T1" fmla="*/ 148 h 148"/>
                  <a:gd name="T2" fmla="*/ 17 w 159"/>
                  <a:gd name="T3" fmla="*/ 109 h 148"/>
                  <a:gd name="T4" fmla="*/ 49 w 159"/>
                  <a:gd name="T5" fmla="*/ 17 h 148"/>
                  <a:gd name="T6" fmla="*/ 50 w 159"/>
                  <a:gd name="T7" fmla="*/ 17 h 148"/>
                  <a:gd name="T8" fmla="*/ 142 w 159"/>
                  <a:gd name="T9" fmla="*/ 49 h 148"/>
                  <a:gd name="T10" fmla="*/ 110 w 159"/>
                  <a:gd name="T11" fmla="*/ 141 h 148"/>
                  <a:gd name="T12" fmla="*/ 108 w 159"/>
                  <a:gd name="T13" fmla="*/ 141 h 148"/>
                  <a:gd name="T14" fmla="*/ 79 w 159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0" y="75"/>
                      <a:pt x="15" y="34"/>
                      <a:pt x="49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85" y="0"/>
                      <a:pt x="126" y="15"/>
                      <a:pt x="142" y="49"/>
                    </a:cubicBezTo>
                    <a:cubicBezTo>
                      <a:pt x="159" y="83"/>
                      <a:pt x="144" y="124"/>
                      <a:pt x="110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99" y="146"/>
                      <a:pt x="89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99">
                <a:extLst>
                  <a:ext uri="{FF2B5EF4-FFF2-40B4-BE49-F238E27FC236}">
                    <a16:creationId xmlns:a16="http://schemas.microsoft.com/office/drawing/2014/main" id="{0CF56255-AADE-4C76-9835-B2379CCC7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495"/>
                <a:ext cx="34" cy="32"/>
              </a:xfrm>
              <a:custGeom>
                <a:avLst/>
                <a:gdLst>
                  <a:gd name="T0" fmla="*/ 61 w 121"/>
                  <a:gd name="T1" fmla="*/ 113 h 113"/>
                  <a:gd name="T2" fmla="*/ 28 w 121"/>
                  <a:gd name="T3" fmla="*/ 102 h 113"/>
                  <a:gd name="T4" fmla="*/ 27 w 121"/>
                  <a:gd name="T5" fmla="*/ 101 h 113"/>
                  <a:gd name="T6" fmla="*/ 18 w 121"/>
                  <a:gd name="T7" fmla="*/ 27 h 113"/>
                  <a:gd name="T8" fmla="*/ 93 w 121"/>
                  <a:gd name="T9" fmla="*/ 18 h 113"/>
                  <a:gd name="T10" fmla="*/ 94 w 121"/>
                  <a:gd name="T11" fmla="*/ 18 h 113"/>
                  <a:gd name="T12" fmla="*/ 103 w 121"/>
                  <a:gd name="T13" fmla="*/ 93 h 113"/>
                  <a:gd name="T14" fmla="*/ 61 w 1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" h="113">
                    <a:moveTo>
                      <a:pt x="61" y="113"/>
                    </a:moveTo>
                    <a:cubicBezTo>
                      <a:pt x="50" y="113"/>
                      <a:pt x="38" y="110"/>
                      <a:pt x="28" y="102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4" y="83"/>
                      <a:pt x="0" y="50"/>
                      <a:pt x="18" y="27"/>
                    </a:cubicBezTo>
                    <a:cubicBezTo>
                      <a:pt x="36" y="4"/>
                      <a:pt x="70" y="0"/>
                      <a:pt x="93" y="18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117" y="36"/>
                      <a:pt x="121" y="70"/>
                      <a:pt x="103" y="93"/>
                    </a:cubicBezTo>
                    <a:cubicBezTo>
                      <a:pt x="92" y="106"/>
                      <a:pt x="77" y="113"/>
                      <a:pt x="61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100">
                <a:extLst>
                  <a:ext uri="{FF2B5EF4-FFF2-40B4-BE49-F238E27FC236}">
                    <a16:creationId xmlns:a16="http://schemas.microsoft.com/office/drawing/2014/main" id="{E158D915-86F4-4F4A-969C-35C9ABEB2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2445"/>
                <a:ext cx="44" cy="42"/>
              </a:xfrm>
              <a:custGeom>
                <a:avLst/>
                <a:gdLst>
                  <a:gd name="T0" fmla="*/ 79 w 159"/>
                  <a:gd name="T1" fmla="*/ 151 h 151"/>
                  <a:gd name="T2" fmla="*/ 30 w 159"/>
                  <a:gd name="T3" fmla="*/ 132 h 151"/>
                  <a:gd name="T4" fmla="*/ 27 w 159"/>
                  <a:gd name="T5" fmla="*/ 31 h 151"/>
                  <a:gd name="T6" fmla="*/ 28 w 159"/>
                  <a:gd name="T7" fmla="*/ 30 h 151"/>
                  <a:gd name="T8" fmla="*/ 129 w 159"/>
                  <a:gd name="T9" fmla="*/ 27 h 151"/>
                  <a:gd name="T10" fmla="*/ 132 w 159"/>
                  <a:gd name="T11" fmla="*/ 127 h 151"/>
                  <a:gd name="T12" fmla="*/ 131 w 159"/>
                  <a:gd name="T13" fmla="*/ 128 h 151"/>
                  <a:gd name="T14" fmla="*/ 79 w 159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1">
                    <a:moveTo>
                      <a:pt x="79" y="151"/>
                    </a:moveTo>
                    <a:cubicBezTo>
                      <a:pt x="62" y="151"/>
                      <a:pt x="44" y="145"/>
                      <a:pt x="30" y="132"/>
                    </a:cubicBezTo>
                    <a:cubicBezTo>
                      <a:pt x="2" y="105"/>
                      <a:pt x="0" y="60"/>
                      <a:pt x="27" y="31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55" y="1"/>
                      <a:pt x="100" y="0"/>
                      <a:pt x="129" y="27"/>
                    </a:cubicBezTo>
                    <a:cubicBezTo>
                      <a:pt x="158" y="54"/>
                      <a:pt x="159" y="99"/>
                      <a:pt x="132" y="127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17" y="143"/>
                      <a:pt x="98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101">
                <a:extLst>
                  <a:ext uri="{FF2B5EF4-FFF2-40B4-BE49-F238E27FC236}">
                    <a16:creationId xmlns:a16="http://schemas.microsoft.com/office/drawing/2014/main" id="{2F658D6D-8DB2-4CF2-8BD3-EB677D5C1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2426"/>
                <a:ext cx="27" cy="25"/>
              </a:xfrm>
              <a:custGeom>
                <a:avLst/>
                <a:gdLst>
                  <a:gd name="T0" fmla="*/ 49 w 96"/>
                  <a:gd name="T1" fmla="*/ 91 h 91"/>
                  <a:gd name="T2" fmla="*/ 23 w 96"/>
                  <a:gd name="T3" fmla="*/ 82 h 91"/>
                  <a:gd name="T4" fmla="*/ 22 w 96"/>
                  <a:gd name="T5" fmla="*/ 81 h 91"/>
                  <a:gd name="T6" fmla="*/ 15 w 96"/>
                  <a:gd name="T7" fmla="*/ 22 h 91"/>
                  <a:gd name="T8" fmla="*/ 74 w 96"/>
                  <a:gd name="T9" fmla="*/ 15 h 91"/>
                  <a:gd name="T10" fmla="*/ 75 w 96"/>
                  <a:gd name="T11" fmla="*/ 15 h 91"/>
                  <a:gd name="T12" fmla="*/ 82 w 96"/>
                  <a:gd name="T13" fmla="*/ 75 h 91"/>
                  <a:gd name="T14" fmla="*/ 49 w 96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49" y="91"/>
                    </a:moveTo>
                    <a:cubicBezTo>
                      <a:pt x="40" y="91"/>
                      <a:pt x="30" y="88"/>
                      <a:pt x="23" y="82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4" y="67"/>
                      <a:pt x="0" y="40"/>
                      <a:pt x="15" y="22"/>
                    </a:cubicBezTo>
                    <a:cubicBezTo>
                      <a:pt x="29" y="4"/>
                      <a:pt x="55" y="0"/>
                      <a:pt x="74" y="15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93" y="30"/>
                      <a:pt x="96" y="56"/>
                      <a:pt x="82" y="75"/>
                    </a:cubicBezTo>
                    <a:cubicBezTo>
                      <a:pt x="74" y="85"/>
                      <a:pt x="61" y="91"/>
                      <a:pt x="49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102">
                <a:extLst>
                  <a:ext uri="{FF2B5EF4-FFF2-40B4-BE49-F238E27FC236}">
                    <a16:creationId xmlns:a16="http://schemas.microsoft.com/office/drawing/2014/main" id="{45DA5A48-1381-433A-BEA2-B76A03B32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362"/>
                <a:ext cx="38" cy="37"/>
              </a:xfrm>
              <a:custGeom>
                <a:avLst/>
                <a:gdLst>
                  <a:gd name="T0" fmla="*/ 69 w 139"/>
                  <a:gd name="T1" fmla="*/ 132 h 132"/>
                  <a:gd name="T2" fmla="*/ 26 w 139"/>
                  <a:gd name="T3" fmla="*/ 115 h 132"/>
                  <a:gd name="T4" fmla="*/ 23 w 139"/>
                  <a:gd name="T5" fmla="*/ 27 h 132"/>
                  <a:gd name="T6" fmla="*/ 24 w 139"/>
                  <a:gd name="T7" fmla="*/ 26 h 132"/>
                  <a:gd name="T8" fmla="*/ 112 w 139"/>
                  <a:gd name="T9" fmla="*/ 23 h 132"/>
                  <a:gd name="T10" fmla="*/ 115 w 139"/>
                  <a:gd name="T11" fmla="*/ 111 h 132"/>
                  <a:gd name="T12" fmla="*/ 114 w 139"/>
                  <a:gd name="T13" fmla="*/ 113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53" y="132"/>
                      <a:pt x="38" y="127"/>
                      <a:pt x="26" y="115"/>
                    </a:cubicBezTo>
                    <a:cubicBezTo>
                      <a:pt x="1" y="92"/>
                      <a:pt x="0" y="52"/>
                      <a:pt x="23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48" y="1"/>
                      <a:pt x="87" y="0"/>
                      <a:pt x="112" y="23"/>
                    </a:cubicBezTo>
                    <a:cubicBezTo>
                      <a:pt x="137" y="47"/>
                      <a:pt x="139" y="86"/>
                      <a:pt x="115" y="111"/>
                    </a:cubicBezTo>
                    <a:cubicBezTo>
                      <a:pt x="114" y="113"/>
                      <a:pt x="114" y="113"/>
                      <a:pt x="114" y="113"/>
                    </a:cubicBezTo>
                    <a:cubicBezTo>
                      <a:pt x="102" y="126"/>
                      <a:pt x="85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103">
                <a:extLst>
                  <a:ext uri="{FF2B5EF4-FFF2-40B4-BE49-F238E27FC236}">
                    <a16:creationId xmlns:a16="http://schemas.microsoft.com/office/drawing/2014/main" id="{D93A1D96-F9D6-4677-B9E5-5CF8A7B19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343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41 w 178"/>
                  <a:gd name="T3" fmla="*/ 151 h 168"/>
                  <a:gd name="T4" fmla="*/ 40 w 178"/>
                  <a:gd name="T5" fmla="*/ 150 h 168"/>
                  <a:gd name="T6" fmla="*/ 26 w 178"/>
                  <a:gd name="T7" fmla="*/ 40 h 168"/>
                  <a:gd name="T8" fmla="*/ 136 w 178"/>
                  <a:gd name="T9" fmla="*/ 26 h 168"/>
                  <a:gd name="T10" fmla="*/ 138 w 178"/>
                  <a:gd name="T11" fmla="*/ 27 h 168"/>
                  <a:gd name="T12" fmla="*/ 152 w 178"/>
                  <a:gd name="T13" fmla="*/ 138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73" y="168"/>
                      <a:pt x="56" y="162"/>
                      <a:pt x="41" y="151"/>
                    </a:cubicBezTo>
                    <a:cubicBezTo>
                      <a:pt x="40" y="150"/>
                      <a:pt x="40" y="150"/>
                      <a:pt x="40" y="150"/>
                    </a:cubicBezTo>
                    <a:cubicBezTo>
                      <a:pt x="6" y="123"/>
                      <a:pt x="0" y="74"/>
                      <a:pt x="26" y="40"/>
                    </a:cubicBezTo>
                    <a:cubicBezTo>
                      <a:pt x="53" y="6"/>
                      <a:pt x="102" y="0"/>
                      <a:pt x="136" y="26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72" y="54"/>
                      <a:pt x="178" y="103"/>
                      <a:pt x="152" y="138"/>
                    </a:cubicBezTo>
                    <a:cubicBezTo>
                      <a:pt x="136" y="157"/>
                      <a:pt x="113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104">
                <a:extLst>
                  <a:ext uri="{FF2B5EF4-FFF2-40B4-BE49-F238E27FC236}">
                    <a16:creationId xmlns:a16="http://schemas.microsoft.com/office/drawing/2014/main" id="{EC73F1D1-DC85-4EF2-A84D-DC227667F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7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1 w 161"/>
                  <a:gd name="T3" fmla="*/ 134 h 153"/>
                  <a:gd name="T4" fmla="*/ 28 w 161"/>
                  <a:gd name="T5" fmla="*/ 32 h 153"/>
                  <a:gd name="T6" fmla="*/ 29 w 161"/>
                  <a:gd name="T7" fmla="*/ 31 h 153"/>
                  <a:gd name="T8" fmla="*/ 130 w 161"/>
                  <a:gd name="T9" fmla="*/ 28 h 153"/>
                  <a:gd name="T10" fmla="*/ 133 w 161"/>
                  <a:gd name="T11" fmla="*/ 129 h 153"/>
                  <a:gd name="T12" fmla="*/ 132 w 161"/>
                  <a:gd name="T13" fmla="*/ 130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2" y="153"/>
                      <a:pt x="45" y="147"/>
                      <a:pt x="31" y="134"/>
                    </a:cubicBezTo>
                    <a:cubicBezTo>
                      <a:pt x="2" y="106"/>
                      <a:pt x="0" y="61"/>
                      <a:pt x="28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56" y="2"/>
                      <a:pt x="101" y="0"/>
                      <a:pt x="130" y="28"/>
                    </a:cubicBezTo>
                    <a:cubicBezTo>
                      <a:pt x="159" y="55"/>
                      <a:pt x="161" y="100"/>
                      <a:pt x="133" y="129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18" y="145"/>
                      <a:pt x="99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105">
                <a:extLst>
                  <a:ext uri="{FF2B5EF4-FFF2-40B4-BE49-F238E27FC236}">
                    <a16:creationId xmlns:a16="http://schemas.microsoft.com/office/drawing/2014/main" id="{F3B6EC27-62B9-4175-A837-F01E09892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253"/>
                <a:ext cx="38" cy="35"/>
              </a:xfrm>
              <a:custGeom>
                <a:avLst/>
                <a:gdLst>
                  <a:gd name="T0" fmla="*/ 68 w 135"/>
                  <a:gd name="T1" fmla="*/ 127 h 127"/>
                  <a:gd name="T2" fmla="*/ 17 w 135"/>
                  <a:gd name="T3" fmla="*/ 99 h 127"/>
                  <a:gd name="T4" fmla="*/ 16 w 135"/>
                  <a:gd name="T5" fmla="*/ 97 h 127"/>
                  <a:gd name="T6" fmla="*/ 37 w 135"/>
                  <a:gd name="T7" fmla="*/ 17 h 127"/>
                  <a:gd name="T8" fmla="*/ 117 w 135"/>
                  <a:gd name="T9" fmla="*/ 37 h 127"/>
                  <a:gd name="T10" fmla="*/ 118 w 135"/>
                  <a:gd name="T11" fmla="*/ 38 h 127"/>
                  <a:gd name="T12" fmla="*/ 98 w 135"/>
                  <a:gd name="T13" fmla="*/ 119 h 127"/>
                  <a:gd name="T14" fmla="*/ 68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8" y="127"/>
                    </a:moveTo>
                    <a:cubicBezTo>
                      <a:pt x="47" y="127"/>
                      <a:pt x="28" y="117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0" y="70"/>
                      <a:pt x="9" y="33"/>
                      <a:pt x="37" y="17"/>
                    </a:cubicBezTo>
                    <a:cubicBezTo>
                      <a:pt x="65" y="0"/>
                      <a:pt x="101" y="9"/>
                      <a:pt x="117" y="37"/>
                    </a:cubicBezTo>
                    <a:cubicBezTo>
                      <a:pt x="118" y="38"/>
                      <a:pt x="118" y="38"/>
                      <a:pt x="118" y="38"/>
                    </a:cubicBezTo>
                    <a:cubicBezTo>
                      <a:pt x="135" y="66"/>
                      <a:pt x="126" y="102"/>
                      <a:pt x="98" y="119"/>
                    </a:cubicBezTo>
                    <a:cubicBezTo>
                      <a:pt x="88" y="125"/>
                      <a:pt x="78" y="127"/>
                      <a:pt x="68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106">
                <a:extLst>
                  <a:ext uri="{FF2B5EF4-FFF2-40B4-BE49-F238E27FC236}">
                    <a16:creationId xmlns:a16="http://schemas.microsoft.com/office/drawing/2014/main" id="{8AFC5D69-CD11-469C-8922-838ECB699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183"/>
                <a:ext cx="30" cy="28"/>
              </a:xfrm>
              <a:custGeom>
                <a:avLst/>
                <a:gdLst>
                  <a:gd name="T0" fmla="*/ 55 w 111"/>
                  <a:gd name="T1" fmla="*/ 104 h 104"/>
                  <a:gd name="T2" fmla="*/ 37 w 111"/>
                  <a:gd name="T3" fmla="*/ 101 h 104"/>
                  <a:gd name="T4" fmla="*/ 10 w 111"/>
                  <a:gd name="T5" fmla="*/ 38 h 104"/>
                  <a:gd name="T6" fmla="*/ 10 w 111"/>
                  <a:gd name="T7" fmla="*/ 36 h 104"/>
                  <a:gd name="T8" fmla="*/ 74 w 111"/>
                  <a:gd name="T9" fmla="*/ 10 h 104"/>
                  <a:gd name="T10" fmla="*/ 101 w 111"/>
                  <a:gd name="T11" fmla="*/ 73 h 104"/>
                  <a:gd name="T12" fmla="*/ 100 w 111"/>
                  <a:gd name="T13" fmla="*/ 74 h 104"/>
                  <a:gd name="T14" fmla="*/ 55 w 111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4">
                    <a:moveTo>
                      <a:pt x="55" y="104"/>
                    </a:moveTo>
                    <a:cubicBezTo>
                      <a:pt x="49" y="104"/>
                      <a:pt x="43" y="103"/>
                      <a:pt x="37" y="101"/>
                    </a:cubicBezTo>
                    <a:cubicBezTo>
                      <a:pt x="12" y="91"/>
                      <a:pt x="0" y="62"/>
                      <a:pt x="10" y="38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20" y="12"/>
                      <a:pt x="49" y="0"/>
                      <a:pt x="74" y="10"/>
                    </a:cubicBezTo>
                    <a:cubicBezTo>
                      <a:pt x="99" y="20"/>
                      <a:pt x="111" y="48"/>
                      <a:pt x="101" y="73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93" y="93"/>
                      <a:pt x="74" y="104"/>
                      <a:pt x="55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107">
                <a:extLst>
                  <a:ext uri="{FF2B5EF4-FFF2-40B4-BE49-F238E27FC236}">
                    <a16:creationId xmlns:a16="http://schemas.microsoft.com/office/drawing/2014/main" id="{B7431C13-F3F5-4E54-A198-E8BD19D1C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2155"/>
                <a:ext cx="30" cy="29"/>
              </a:xfrm>
              <a:custGeom>
                <a:avLst/>
                <a:gdLst>
                  <a:gd name="T0" fmla="*/ 54 w 108"/>
                  <a:gd name="T1" fmla="*/ 103 h 103"/>
                  <a:gd name="T2" fmla="*/ 14 w 108"/>
                  <a:gd name="T3" fmla="*/ 80 h 103"/>
                  <a:gd name="T4" fmla="*/ 13 w 108"/>
                  <a:gd name="T5" fmla="*/ 79 h 103"/>
                  <a:gd name="T6" fmla="*/ 29 w 108"/>
                  <a:gd name="T7" fmla="*/ 14 h 103"/>
                  <a:gd name="T8" fmla="*/ 94 w 108"/>
                  <a:gd name="T9" fmla="*/ 30 h 103"/>
                  <a:gd name="T10" fmla="*/ 95 w 108"/>
                  <a:gd name="T11" fmla="*/ 31 h 103"/>
                  <a:gd name="T12" fmla="*/ 79 w 108"/>
                  <a:gd name="T13" fmla="*/ 96 h 103"/>
                  <a:gd name="T14" fmla="*/ 54 w 108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3">
                    <a:moveTo>
                      <a:pt x="54" y="103"/>
                    </a:moveTo>
                    <a:cubicBezTo>
                      <a:pt x="38" y="103"/>
                      <a:pt x="23" y="94"/>
                      <a:pt x="14" y="80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0" y="56"/>
                      <a:pt x="7" y="27"/>
                      <a:pt x="29" y="14"/>
                    </a:cubicBezTo>
                    <a:cubicBezTo>
                      <a:pt x="52" y="0"/>
                      <a:pt x="81" y="8"/>
                      <a:pt x="94" y="30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108" y="53"/>
                      <a:pt x="101" y="82"/>
                      <a:pt x="79" y="96"/>
                    </a:cubicBezTo>
                    <a:cubicBezTo>
                      <a:pt x="71" y="100"/>
                      <a:pt x="63" y="103"/>
                      <a:pt x="54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108">
                <a:extLst>
                  <a:ext uri="{FF2B5EF4-FFF2-40B4-BE49-F238E27FC236}">
                    <a16:creationId xmlns:a16="http://schemas.microsoft.com/office/drawing/2014/main" id="{086066CE-5F1D-42E2-B5AC-CD2F3F1FB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067"/>
                <a:ext cx="44" cy="41"/>
              </a:xfrm>
              <a:custGeom>
                <a:avLst/>
                <a:gdLst>
                  <a:gd name="T0" fmla="*/ 79 w 158"/>
                  <a:gd name="T1" fmla="*/ 149 h 149"/>
                  <a:gd name="T2" fmla="*/ 53 w 158"/>
                  <a:gd name="T3" fmla="*/ 144 h 149"/>
                  <a:gd name="T4" fmla="*/ 14 w 158"/>
                  <a:gd name="T5" fmla="*/ 54 h 149"/>
                  <a:gd name="T6" fmla="*/ 15 w 158"/>
                  <a:gd name="T7" fmla="*/ 52 h 149"/>
                  <a:gd name="T8" fmla="*/ 105 w 158"/>
                  <a:gd name="T9" fmla="*/ 14 h 149"/>
                  <a:gd name="T10" fmla="*/ 144 w 158"/>
                  <a:gd name="T11" fmla="*/ 104 h 149"/>
                  <a:gd name="T12" fmla="*/ 143 w 158"/>
                  <a:gd name="T13" fmla="*/ 106 h 149"/>
                  <a:gd name="T14" fmla="*/ 79 w 158"/>
                  <a:gd name="T1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49">
                    <a:moveTo>
                      <a:pt x="79" y="149"/>
                    </a:moveTo>
                    <a:cubicBezTo>
                      <a:pt x="70" y="149"/>
                      <a:pt x="61" y="148"/>
                      <a:pt x="53" y="144"/>
                    </a:cubicBezTo>
                    <a:cubicBezTo>
                      <a:pt x="17" y="130"/>
                      <a:pt x="0" y="89"/>
                      <a:pt x="14" y="54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29" y="17"/>
                      <a:pt x="70" y="0"/>
                      <a:pt x="105" y="14"/>
                    </a:cubicBezTo>
                    <a:cubicBezTo>
                      <a:pt x="141" y="28"/>
                      <a:pt x="158" y="69"/>
                      <a:pt x="144" y="104"/>
                    </a:cubicBezTo>
                    <a:cubicBezTo>
                      <a:pt x="143" y="106"/>
                      <a:pt x="143" y="106"/>
                      <a:pt x="143" y="106"/>
                    </a:cubicBezTo>
                    <a:cubicBezTo>
                      <a:pt x="132" y="133"/>
                      <a:pt x="106" y="149"/>
                      <a:pt x="79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109">
                <a:extLst>
                  <a:ext uri="{FF2B5EF4-FFF2-40B4-BE49-F238E27FC236}">
                    <a16:creationId xmlns:a16="http://schemas.microsoft.com/office/drawing/2014/main" id="{B0B1DDDB-2A8D-449F-BC69-CC76806D1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2042"/>
                <a:ext cx="46" cy="45"/>
              </a:xfrm>
              <a:custGeom>
                <a:avLst/>
                <a:gdLst>
                  <a:gd name="T0" fmla="*/ 84 w 168"/>
                  <a:gd name="T1" fmla="*/ 162 h 162"/>
                  <a:gd name="T2" fmla="*/ 8 w 168"/>
                  <a:gd name="T3" fmla="*/ 98 h 162"/>
                  <a:gd name="T4" fmla="*/ 8 w 168"/>
                  <a:gd name="T5" fmla="*/ 96 h 162"/>
                  <a:gd name="T6" fmla="*/ 71 w 168"/>
                  <a:gd name="T7" fmla="*/ 7 h 162"/>
                  <a:gd name="T8" fmla="*/ 160 w 168"/>
                  <a:gd name="T9" fmla="*/ 70 h 162"/>
                  <a:gd name="T10" fmla="*/ 160 w 168"/>
                  <a:gd name="T11" fmla="*/ 72 h 162"/>
                  <a:gd name="T12" fmla="*/ 97 w 168"/>
                  <a:gd name="T13" fmla="*/ 161 h 162"/>
                  <a:gd name="T14" fmla="*/ 84 w 168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2">
                    <a:moveTo>
                      <a:pt x="84" y="162"/>
                    </a:moveTo>
                    <a:cubicBezTo>
                      <a:pt x="47" y="162"/>
                      <a:pt x="14" y="136"/>
                      <a:pt x="8" y="98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0" y="54"/>
                      <a:pt x="29" y="14"/>
                      <a:pt x="71" y="7"/>
                    </a:cubicBezTo>
                    <a:cubicBezTo>
                      <a:pt x="113" y="0"/>
                      <a:pt x="153" y="28"/>
                      <a:pt x="160" y="70"/>
                    </a:cubicBezTo>
                    <a:cubicBezTo>
                      <a:pt x="160" y="72"/>
                      <a:pt x="160" y="72"/>
                      <a:pt x="160" y="72"/>
                    </a:cubicBezTo>
                    <a:cubicBezTo>
                      <a:pt x="168" y="114"/>
                      <a:pt x="139" y="154"/>
                      <a:pt x="97" y="161"/>
                    </a:cubicBezTo>
                    <a:cubicBezTo>
                      <a:pt x="93" y="162"/>
                      <a:pt x="8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110">
                <a:extLst>
                  <a:ext uri="{FF2B5EF4-FFF2-40B4-BE49-F238E27FC236}">
                    <a16:creationId xmlns:a16="http://schemas.microsoft.com/office/drawing/2014/main" id="{44606488-A062-4143-B609-BBBBA8FE8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963"/>
                <a:ext cx="33" cy="32"/>
              </a:xfrm>
              <a:custGeom>
                <a:avLst/>
                <a:gdLst>
                  <a:gd name="T0" fmla="*/ 59 w 118"/>
                  <a:gd name="T1" fmla="*/ 113 h 113"/>
                  <a:gd name="T2" fmla="*/ 39 w 118"/>
                  <a:gd name="T3" fmla="*/ 109 h 113"/>
                  <a:gd name="T4" fmla="*/ 10 w 118"/>
                  <a:gd name="T5" fmla="*/ 41 h 113"/>
                  <a:gd name="T6" fmla="*/ 11 w 118"/>
                  <a:gd name="T7" fmla="*/ 40 h 113"/>
                  <a:gd name="T8" fmla="*/ 79 w 118"/>
                  <a:gd name="T9" fmla="*/ 11 h 113"/>
                  <a:gd name="T10" fmla="*/ 107 w 118"/>
                  <a:gd name="T11" fmla="*/ 79 h 113"/>
                  <a:gd name="T12" fmla="*/ 107 w 118"/>
                  <a:gd name="T13" fmla="*/ 80 h 113"/>
                  <a:gd name="T14" fmla="*/ 59 w 118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3">
                    <a:moveTo>
                      <a:pt x="59" y="113"/>
                    </a:moveTo>
                    <a:cubicBezTo>
                      <a:pt x="52" y="113"/>
                      <a:pt x="46" y="112"/>
                      <a:pt x="39" y="109"/>
                    </a:cubicBezTo>
                    <a:cubicBezTo>
                      <a:pt x="12" y="98"/>
                      <a:pt x="0" y="68"/>
                      <a:pt x="10" y="41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22" y="13"/>
                      <a:pt x="52" y="0"/>
                      <a:pt x="79" y="11"/>
                    </a:cubicBezTo>
                    <a:cubicBezTo>
                      <a:pt x="105" y="22"/>
                      <a:pt x="118" y="52"/>
                      <a:pt x="107" y="79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99" y="100"/>
                      <a:pt x="79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111">
                <a:extLst>
                  <a:ext uri="{FF2B5EF4-FFF2-40B4-BE49-F238E27FC236}">
                    <a16:creationId xmlns:a16="http://schemas.microsoft.com/office/drawing/2014/main" id="{0A45D25E-D07C-4869-A691-FA662439D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1935"/>
                <a:ext cx="27" cy="27"/>
              </a:xfrm>
              <a:custGeom>
                <a:avLst/>
                <a:gdLst>
                  <a:gd name="T0" fmla="*/ 50 w 100"/>
                  <a:gd name="T1" fmla="*/ 97 h 97"/>
                  <a:gd name="T2" fmla="*/ 5 w 100"/>
                  <a:gd name="T3" fmla="*/ 59 h 97"/>
                  <a:gd name="T4" fmla="*/ 5 w 100"/>
                  <a:gd name="T5" fmla="*/ 58 h 97"/>
                  <a:gd name="T6" fmla="*/ 42 w 100"/>
                  <a:gd name="T7" fmla="*/ 5 h 97"/>
                  <a:gd name="T8" fmla="*/ 96 w 100"/>
                  <a:gd name="T9" fmla="*/ 42 h 97"/>
                  <a:gd name="T10" fmla="*/ 96 w 100"/>
                  <a:gd name="T11" fmla="*/ 43 h 97"/>
                  <a:gd name="T12" fmla="*/ 58 w 100"/>
                  <a:gd name="T13" fmla="*/ 97 h 97"/>
                  <a:gd name="T14" fmla="*/ 50 w 100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7">
                    <a:moveTo>
                      <a:pt x="50" y="97"/>
                    </a:moveTo>
                    <a:cubicBezTo>
                      <a:pt x="28" y="97"/>
                      <a:pt x="9" y="82"/>
                      <a:pt x="5" y="59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0" y="33"/>
                      <a:pt x="17" y="9"/>
                      <a:pt x="42" y="5"/>
                    </a:cubicBezTo>
                    <a:cubicBezTo>
                      <a:pt x="68" y="0"/>
                      <a:pt x="92" y="17"/>
                      <a:pt x="96" y="42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0" y="69"/>
                      <a:pt x="83" y="92"/>
                      <a:pt x="58" y="97"/>
                    </a:cubicBezTo>
                    <a:cubicBezTo>
                      <a:pt x="56" y="97"/>
                      <a:pt x="53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112">
                <a:extLst>
                  <a:ext uri="{FF2B5EF4-FFF2-40B4-BE49-F238E27FC236}">
                    <a16:creationId xmlns:a16="http://schemas.microsoft.com/office/drawing/2014/main" id="{451F2054-C20C-49AB-B72C-6C89660E9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846"/>
                <a:ext cx="33" cy="33"/>
              </a:xfrm>
              <a:custGeom>
                <a:avLst/>
                <a:gdLst>
                  <a:gd name="T0" fmla="*/ 60 w 120"/>
                  <a:gd name="T1" fmla="*/ 120 h 120"/>
                  <a:gd name="T2" fmla="*/ 59 w 120"/>
                  <a:gd name="T3" fmla="*/ 120 h 120"/>
                  <a:gd name="T4" fmla="*/ 0 w 120"/>
                  <a:gd name="T5" fmla="*/ 60 h 120"/>
                  <a:gd name="T6" fmla="*/ 0 w 120"/>
                  <a:gd name="T7" fmla="*/ 58 h 120"/>
                  <a:gd name="T8" fmla="*/ 60 w 120"/>
                  <a:gd name="T9" fmla="*/ 0 h 120"/>
                  <a:gd name="T10" fmla="*/ 61 w 120"/>
                  <a:gd name="T11" fmla="*/ 0 h 120"/>
                  <a:gd name="T12" fmla="*/ 119 w 120"/>
                  <a:gd name="T13" fmla="*/ 60 h 120"/>
                  <a:gd name="T14" fmla="*/ 119 w 120"/>
                  <a:gd name="T15" fmla="*/ 62 h 120"/>
                  <a:gd name="T16" fmla="*/ 60 w 120"/>
                  <a:gd name="T17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" h="120">
                    <a:moveTo>
                      <a:pt x="60" y="120"/>
                    </a:moveTo>
                    <a:cubicBezTo>
                      <a:pt x="59" y="120"/>
                      <a:pt x="59" y="120"/>
                      <a:pt x="59" y="120"/>
                    </a:cubicBezTo>
                    <a:cubicBezTo>
                      <a:pt x="26" y="119"/>
                      <a:pt x="0" y="92"/>
                      <a:pt x="0" y="6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26"/>
                      <a:pt x="27" y="0"/>
                      <a:pt x="60" y="0"/>
                    </a:cubicBezTo>
                    <a:cubicBezTo>
                      <a:pt x="60" y="0"/>
                      <a:pt x="60" y="0"/>
                      <a:pt x="61" y="0"/>
                    </a:cubicBezTo>
                    <a:cubicBezTo>
                      <a:pt x="93" y="0"/>
                      <a:pt x="120" y="27"/>
                      <a:pt x="119" y="60"/>
                    </a:cubicBezTo>
                    <a:cubicBezTo>
                      <a:pt x="119" y="62"/>
                      <a:pt x="119" y="62"/>
                      <a:pt x="119" y="62"/>
                    </a:cubicBezTo>
                    <a:cubicBezTo>
                      <a:pt x="118" y="94"/>
                      <a:pt x="92" y="120"/>
                      <a:pt x="60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113">
                <a:extLst>
                  <a:ext uri="{FF2B5EF4-FFF2-40B4-BE49-F238E27FC236}">
                    <a16:creationId xmlns:a16="http://schemas.microsoft.com/office/drawing/2014/main" id="{43EFC790-CB02-47FD-9C1B-960C903BF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810"/>
                <a:ext cx="46" cy="45"/>
              </a:xfrm>
              <a:custGeom>
                <a:avLst/>
                <a:gdLst>
                  <a:gd name="T0" fmla="*/ 83 w 166"/>
                  <a:gd name="T1" fmla="*/ 161 h 161"/>
                  <a:gd name="T2" fmla="*/ 7 w 166"/>
                  <a:gd name="T3" fmla="*/ 97 h 161"/>
                  <a:gd name="T4" fmla="*/ 7 w 166"/>
                  <a:gd name="T5" fmla="*/ 95 h 161"/>
                  <a:gd name="T6" fmla="*/ 70 w 166"/>
                  <a:gd name="T7" fmla="*/ 7 h 161"/>
                  <a:gd name="T8" fmla="*/ 158 w 166"/>
                  <a:gd name="T9" fmla="*/ 70 h 161"/>
                  <a:gd name="T10" fmla="*/ 159 w 166"/>
                  <a:gd name="T11" fmla="*/ 72 h 161"/>
                  <a:gd name="T12" fmla="*/ 96 w 166"/>
                  <a:gd name="T13" fmla="*/ 160 h 161"/>
                  <a:gd name="T14" fmla="*/ 83 w 166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1">
                    <a:moveTo>
                      <a:pt x="83" y="161"/>
                    </a:moveTo>
                    <a:cubicBezTo>
                      <a:pt x="46" y="161"/>
                      <a:pt x="13" y="135"/>
                      <a:pt x="7" y="97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0" y="54"/>
                      <a:pt x="28" y="14"/>
                      <a:pt x="70" y="7"/>
                    </a:cubicBezTo>
                    <a:cubicBezTo>
                      <a:pt x="112" y="0"/>
                      <a:pt x="151" y="28"/>
                      <a:pt x="158" y="70"/>
                    </a:cubicBezTo>
                    <a:cubicBezTo>
                      <a:pt x="159" y="72"/>
                      <a:pt x="159" y="72"/>
                      <a:pt x="159" y="72"/>
                    </a:cubicBezTo>
                    <a:cubicBezTo>
                      <a:pt x="166" y="113"/>
                      <a:pt x="138" y="153"/>
                      <a:pt x="96" y="160"/>
                    </a:cubicBezTo>
                    <a:cubicBezTo>
                      <a:pt x="91" y="161"/>
                      <a:pt x="87" y="161"/>
                      <a:pt x="83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114">
                <a:extLst>
                  <a:ext uri="{FF2B5EF4-FFF2-40B4-BE49-F238E27FC236}">
                    <a16:creationId xmlns:a16="http://schemas.microsoft.com/office/drawing/2014/main" id="{99FD7116-CD5E-438F-A145-44D0D5C03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1722"/>
                <a:ext cx="46" cy="45"/>
              </a:xfrm>
              <a:custGeom>
                <a:avLst/>
                <a:gdLst>
                  <a:gd name="T0" fmla="*/ 81 w 163"/>
                  <a:gd name="T1" fmla="*/ 164 h 164"/>
                  <a:gd name="T2" fmla="*/ 80 w 163"/>
                  <a:gd name="T3" fmla="*/ 164 h 164"/>
                  <a:gd name="T4" fmla="*/ 1 w 163"/>
                  <a:gd name="T5" fmla="*/ 82 h 164"/>
                  <a:gd name="T6" fmla="*/ 1 w 163"/>
                  <a:gd name="T7" fmla="*/ 80 h 164"/>
                  <a:gd name="T8" fmla="*/ 83 w 163"/>
                  <a:gd name="T9" fmla="*/ 1 h 164"/>
                  <a:gd name="T10" fmla="*/ 162 w 163"/>
                  <a:gd name="T11" fmla="*/ 83 h 164"/>
                  <a:gd name="T12" fmla="*/ 162 w 163"/>
                  <a:gd name="T13" fmla="*/ 85 h 164"/>
                  <a:gd name="T14" fmla="*/ 81 w 163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164">
                    <a:moveTo>
                      <a:pt x="81" y="164"/>
                    </a:moveTo>
                    <a:cubicBezTo>
                      <a:pt x="81" y="164"/>
                      <a:pt x="81" y="164"/>
                      <a:pt x="80" y="164"/>
                    </a:cubicBezTo>
                    <a:cubicBezTo>
                      <a:pt x="35" y="163"/>
                      <a:pt x="0" y="127"/>
                      <a:pt x="1" y="82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36"/>
                      <a:pt x="38" y="0"/>
                      <a:pt x="83" y="1"/>
                    </a:cubicBezTo>
                    <a:cubicBezTo>
                      <a:pt x="127" y="2"/>
                      <a:pt x="163" y="38"/>
                      <a:pt x="162" y="83"/>
                    </a:cubicBezTo>
                    <a:cubicBezTo>
                      <a:pt x="162" y="85"/>
                      <a:pt x="162" y="85"/>
                      <a:pt x="162" y="85"/>
                    </a:cubicBezTo>
                    <a:cubicBezTo>
                      <a:pt x="161" y="129"/>
                      <a:pt x="125" y="164"/>
                      <a:pt x="81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115">
                <a:extLst>
                  <a:ext uri="{FF2B5EF4-FFF2-40B4-BE49-F238E27FC236}">
                    <a16:creationId xmlns:a16="http://schemas.microsoft.com/office/drawing/2014/main" id="{9FD0B8A2-1677-4842-81C9-62E3C5DC6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705"/>
                <a:ext cx="26" cy="25"/>
              </a:xfrm>
              <a:custGeom>
                <a:avLst/>
                <a:gdLst>
                  <a:gd name="T0" fmla="*/ 47 w 94"/>
                  <a:gd name="T1" fmla="*/ 91 h 91"/>
                  <a:gd name="T2" fmla="*/ 38 w 94"/>
                  <a:gd name="T3" fmla="*/ 90 h 91"/>
                  <a:gd name="T4" fmla="*/ 4 w 94"/>
                  <a:gd name="T5" fmla="*/ 39 h 91"/>
                  <a:gd name="T6" fmla="*/ 5 w 94"/>
                  <a:gd name="T7" fmla="*/ 38 h 91"/>
                  <a:gd name="T8" fmla="*/ 56 w 94"/>
                  <a:gd name="T9" fmla="*/ 4 h 91"/>
                  <a:gd name="T10" fmla="*/ 89 w 94"/>
                  <a:gd name="T11" fmla="*/ 55 h 91"/>
                  <a:gd name="T12" fmla="*/ 89 w 94"/>
                  <a:gd name="T13" fmla="*/ 56 h 91"/>
                  <a:gd name="T14" fmla="*/ 47 w 94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91">
                    <a:moveTo>
                      <a:pt x="47" y="91"/>
                    </a:moveTo>
                    <a:cubicBezTo>
                      <a:pt x="44" y="91"/>
                      <a:pt x="41" y="91"/>
                      <a:pt x="38" y="90"/>
                    </a:cubicBezTo>
                    <a:cubicBezTo>
                      <a:pt x="15" y="85"/>
                      <a:pt x="0" y="62"/>
                      <a:pt x="4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9" y="15"/>
                      <a:pt x="32" y="0"/>
                      <a:pt x="56" y="4"/>
                    </a:cubicBezTo>
                    <a:cubicBezTo>
                      <a:pt x="79" y="9"/>
                      <a:pt x="94" y="32"/>
                      <a:pt x="89" y="55"/>
                    </a:cubicBezTo>
                    <a:cubicBezTo>
                      <a:pt x="89" y="56"/>
                      <a:pt x="89" y="56"/>
                      <a:pt x="89" y="56"/>
                    </a:cubicBezTo>
                    <a:cubicBezTo>
                      <a:pt x="85" y="77"/>
                      <a:pt x="67" y="91"/>
                      <a:pt x="47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116">
                <a:extLst>
                  <a:ext uri="{FF2B5EF4-FFF2-40B4-BE49-F238E27FC236}">
                    <a16:creationId xmlns:a16="http://schemas.microsoft.com/office/drawing/2014/main" id="{5A064900-5227-4979-BE96-16DFC4EA2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617"/>
                <a:ext cx="27" cy="25"/>
              </a:xfrm>
              <a:custGeom>
                <a:avLst/>
                <a:gdLst>
                  <a:gd name="T0" fmla="*/ 49 w 97"/>
                  <a:gd name="T1" fmla="*/ 92 h 92"/>
                  <a:gd name="T2" fmla="*/ 9 w 97"/>
                  <a:gd name="T3" fmla="*/ 64 h 92"/>
                  <a:gd name="T4" fmla="*/ 9 w 97"/>
                  <a:gd name="T5" fmla="*/ 63 h 92"/>
                  <a:gd name="T6" fmla="*/ 34 w 97"/>
                  <a:gd name="T7" fmla="*/ 8 h 92"/>
                  <a:gd name="T8" fmla="*/ 88 w 97"/>
                  <a:gd name="T9" fmla="*/ 33 h 92"/>
                  <a:gd name="T10" fmla="*/ 89 w 97"/>
                  <a:gd name="T11" fmla="*/ 34 h 92"/>
                  <a:gd name="T12" fmla="*/ 64 w 97"/>
                  <a:gd name="T13" fmla="*/ 89 h 92"/>
                  <a:gd name="T14" fmla="*/ 49 w 97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2">
                    <a:moveTo>
                      <a:pt x="49" y="92"/>
                    </a:moveTo>
                    <a:cubicBezTo>
                      <a:pt x="32" y="92"/>
                      <a:pt x="15" y="81"/>
                      <a:pt x="9" y="64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0" y="41"/>
                      <a:pt x="12" y="17"/>
                      <a:pt x="34" y="8"/>
                    </a:cubicBezTo>
                    <a:cubicBezTo>
                      <a:pt x="56" y="0"/>
                      <a:pt x="80" y="11"/>
                      <a:pt x="88" y="33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97" y="56"/>
                      <a:pt x="86" y="81"/>
                      <a:pt x="64" y="89"/>
                    </a:cubicBezTo>
                    <a:cubicBezTo>
                      <a:pt x="59" y="91"/>
                      <a:pt x="54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117">
                <a:extLst>
                  <a:ext uri="{FF2B5EF4-FFF2-40B4-BE49-F238E27FC236}">
                    <a16:creationId xmlns:a16="http://schemas.microsoft.com/office/drawing/2014/main" id="{B4A84FCF-670C-4337-8452-4DD7A3AD8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1590"/>
                <a:ext cx="25" cy="24"/>
              </a:xfrm>
              <a:custGeom>
                <a:avLst/>
                <a:gdLst>
                  <a:gd name="T0" fmla="*/ 45 w 91"/>
                  <a:gd name="T1" fmla="*/ 89 h 89"/>
                  <a:gd name="T2" fmla="*/ 37 w 91"/>
                  <a:gd name="T3" fmla="*/ 88 h 89"/>
                  <a:gd name="T4" fmla="*/ 4 w 91"/>
                  <a:gd name="T5" fmla="*/ 39 h 89"/>
                  <a:gd name="T6" fmla="*/ 4 w 91"/>
                  <a:gd name="T7" fmla="*/ 38 h 89"/>
                  <a:gd name="T8" fmla="*/ 54 w 91"/>
                  <a:gd name="T9" fmla="*/ 5 h 89"/>
                  <a:gd name="T10" fmla="*/ 87 w 91"/>
                  <a:gd name="T11" fmla="*/ 54 h 89"/>
                  <a:gd name="T12" fmla="*/ 87 w 91"/>
                  <a:gd name="T13" fmla="*/ 55 h 89"/>
                  <a:gd name="T14" fmla="*/ 45 w 91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89">
                    <a:moveTo>
                      <a:pt x="45" y="89"/>
                    </a:moveTo>
                    <a:cubicBezTo>
                      <a:pt x="43" y="89"/>
                      <a:pt x="40" y="89"/>
                      <a:pt x="37" y="88"/>
                    </a:cubicBezTo>
                    <a:cubicBezTo>
                      <a:pt x="14" y="83"/>
                      <a:pt x="0" y="61"/>
                      <a:pt x="4" y="39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9" y="15"/>
                      <a:pt x="31" y="0"/>
                      <a:pt x="54" y="5"/>
                    </a:cubicBezTo>
                    <a:cubicBezTo>
                      <a:pt x="77" y="9"/>
                      <a:pt x="91" y="32"/>
                      <a:pt x="87" y="54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3" y="75"/>
                      <a:pt x="65" y="89"/>
                      <a:pt x="45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118">
                <a:extLst>
                  <a:ext uri="{FF2B5EF4-FFF2-40B4-BE49-F238E27FC236}">
                    <a16:creationId xmlns:a16="http://schemas.microsoft.com/office/drawing/2014/main" id="{186EE7D8-A219-476C-872E-84EB0ABED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1505"/>
                <a:ext cx="30" cy="29"/>
              </a:xfrm>
              <a:custGeom>
                <a:avLst/>
                <a:gdLst>
                  <a:gd name="T0" fmla="*/ 55 w 111"/>
                  <a:gd name="T1" fmla="*/ 106 h 106"/>
                  <a:gd name="T2" fmla="*/ 9 w 111"/>
                  <a:gd name="T3" fmla="*/ 73 h 106"/>
                  <a:gd name="T4" fmla="*/ 9 w 111"/>
                  <a:gd name="T5" fmla="*/ 72 h 106"/>
                  <a:gd name="T6" fmla="*/ 38 w 111"/>
                  <a:gd name="T7" fmla="*/ 9 h 106"/>
                  <a:gd name="T8" fmla="*/ 101 w 111"/>
                  <a:gd name="T9" fmla="*/ 38 h 106"/>
                  <a:gd name="T10" fmla="*/ 102 w 111"/>
                  <a:gd name="T11" fmla="*/ 39 h 106"/>
                  <a:gd name="T12" fmla="*/ 72 w 111"/>
                  <a:gd name="T13" fmla="*/ 102 h 106"/>
                  <a:gd name="T14" fmla="*/ 55 w 111"/>
                  <a:gd name="T15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6">
                    <a:moveTo>
                      <a:pt x="55" y="106"/>
                    </a:moveTo>
                    <a:cubicBezTo>
                      <a:pt x="35" y="106"/>
                      <a:pt x="17" y="93"/>
                      <a:pt x="9" y="73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0" y="47"/>
                      <a:pt x="13" y="19"/>
                      <a:pt x="38" y="9"/>
                    </a:cubicBezTo>
                    <a:cubicBezTo>
                      <a:pt x="64" y="0"/>
                      <a:pt x="92" y="13"/>
                      <a:pt x="101" y="38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11" y="65"/>
                      <a:pt x="98" y="93"/>
                      <a:pt x="72" y="102"/>
                    </a:cubicBezTo>
                    <a:cubicBezTo>
                      <a:pt x="67" y="105"/>
                      <a:pt x="61" y="106"/>
                      <a:pt x="55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119">
                <a:extLst>
                  <a:ext uri="{FF2B5EF4-FFF2-40B4-BE49-F238E27FC236}">
                    <a16:creationId xmlns:a16="http://schemas.microsoft.com/office/drawing/2014/main" id="{36212501-C055-4845-BB44-2EEDEF496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1478"/>
                <a:ext cx="26" cy="25"/>
              </a:xfrm>
              <a:custGeom>
                <a:avLst/>
                <a:gdLst>
                  <a:gd name="T0" fmla="*/ 47 w 94"/>
                  <a:gd name="T1" fmla="*/ 89 h 89"/>
                  <a:gd name="T2" fmla="*/ 25 w 94"/>
                  <a:gd name="T3" fmla="*/ 82 h 89"/>
                  <a:gd name="T4" fmla="*/ 13 w 94"/>
                  <a:gd name="T5" fmla="*/ 26 h 89"/>
                  <a:gd name="T6" fmla="*/ 13 w 94"/>
                  <a:gd name="T7" fmla="*/ 25 h 89"/>
                  <a:gd name="T8" fmla="*/ 70 w 94"/>
                  <a:gd name="T9" fmla="*/ 13 h 89"/>
                  <a:gd name="T10" fmla="*/ 82 w 94"/>
                  <a:gd name="T11" fmla="*/ 69 h 89"/>
                  <a:gd name="T12" fmla="*/ 82 w 94"/>
                  <a:gd name="T13" fmla="*/ 70 h 89"/>
                  <a:gd name="T14" fmla="*/ 47 w 94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89">
                    <a:moveTo>
                      <a:pt x="47" y="89"/>
                    </a:moveTo>
                    <a:cubicBezTo>
                      <a:pt x="40" y="89"/>
                      <a:pt x="32" y="87"/>
                      <a:pt x="25" y="82"/>
                    </a:cubicBezTo>
                    <a:cubicBezTo>
                      <a:pt x="6" y="70"/>
                      <a:pt x="0" y="45"/>
                      <a:pt x="13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25" y="6"/>
                      <a:pt x="51" y="0"/>
                      <a:pt x="70" y="13"/>
                    </a:cubicBezTo>
                    <a:cubicBezTo>
                      <a:pt x="89" y="25"/>
                      <a:pt x="94" y="50"/>
                      <a:pt x="82" y="69"/>
                    </a:cubicBezTo>
                    <a:cubicBezTo>
                      <a:pt x="82" y="70"/>
                      <a:pt x="82" y="70"/>
                      <a:pt x="82" y="70"/>
                    </a:cubicBezTo>
                    <a:cubicBezTo>
                      <a:pt x="74" y="82"/>
                      <a:pt x="61" y="89"/>
                      <a:pt x="4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120">
                <a:extLst>
                  <a:ext uri="{FF2B5EF4-FFF2-40B4-BE49-F238E27FC236}">
                    <a16:creationId xmlns:a16="http://schemas.microsoft.com/office/drawing/2014/main" id="{8DDE861A-E95D-4075-8D0D-019F8A2AB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387"/>
                <a:ext cx="46" cy="43"/>
              </a:xfrm>
              <a:custGeom>
                <a:avLst/>
                <a:gdLst>
                  <a:gd name="T0" fmla="*/ 83 w 165"/>
                  <a:gd name="T1" fmla="*/ 157 h 157"/>
                  <a:gd name="T2" fmla="*/ 15 w 165"/>
                  <a:gd name="T3" fmla="*/ 109 h 157"/>
                  <a:gd name="T4" fmla="*/ 14 w 165"/>
                  <a:gd name="T5" fmla="*/ 107 h 157"/>
                  <a:gd name="T6" fmla="*/ 57 w 165"/>
                  <a:gd name="T7" fmla="*/ 14 h 157"/>
                  <a:gd name="T8" fmla="*/ 151 w 165"/>
                  <a:gd name="T9" fmla="*/ 57 h 157"/>
                  <a:gd name="T10" fmla="*/ 151 w 165"/>
                  <a:gd name="T11" fmla="*/ 59 h 157"/>
                  <a:gd name="T12" fmla="*/ 108 w 165"/>
                  <a:gd name="T13" fmla="*/ 152 h 157"/>
                  <a:gd name="T14" fmla="*/ 83 w 165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7">
                    <a:moveTo>
                      <a:pt x="83" y="157"/>
                    </a:moveTo>
                    <a:cubicBezTo>
                      <a:pt x="53" y="157"/>
                      <a:pt x="26" y="138"/>
                      <a:pt x="15" y="109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0" y="70"/>
                      <a:pt x="20" y="28"/>
                      <a:pt x="57" y="14"/>
                    </a:cubicBezTo>
                    <a:cubicBezTo>
                      <a:pt x="95" y="0"/>
                      <a:pt x="137" y="19"/>
                      <a:pt x="151" y="57"/>
                    </a:cubicBezTo>
                    <a:cubicBezTo>
                      <a:pt x="151" y="59"/>
                      <a:pt x="151" y="59"/>
                      <a:pt x="151" y="59"/>
                    </a:cubicBezTo>
                    <a:cubicBezTo>
                      <a:pt x="165" y="96"/>
                      <a:pt x="146" y="138"/>
                      <a:pt x="108" y="152"/>
                    </a:cubicBezTo>
                    <a:cubicBezTo>
                      <a:pt x="100" y="155"/>
                      <a:pt x="92" y="157"/>
                      <a:pt x="83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121">
                <a:extLst>
                  <a:ext uri="{FF2B5EF4-FFF2-40B4-BE49-F238E27FC236}">
                    <a16:creationId xmlns:a16="http://schemas.microsoft.com/office/drawing/2014/main" id="{32FC32AF-44D9-4D2E-B335-F57C7102D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1370"/>
                <a:ext cx="44" cy="42"/>
              </a:xfrm>
              <a:custGeom>
                <a:avLst/>
                <a:gdLst>
                  <a:gd name="T0" fmla="*/ 79 w 160"/>
                  <a:gd name="T1" fmla="*/ 151 h 151"/>
                  <a:gd name="T2" fmla="*/ 42 w 160"/>
                  <a:gd name="T3" fmla="*/ 140 h 151"/>
                  <a:gd name="T4" fmla="*/ 20 w 160"/>
                  <a:gd name="T5" fmla="*/ 43 h 151"/>
                  <a:gd name="T6" fmla="*/ 21 w 160"/>
                  <a:gd name="T7" fmla="*/ 42 h 151"/>
                  <a:gd name="T8" fmla="*/ 118 w 160"/>
                  <a:gd name="T9" fmla="*/ 21 h 151"/>
                  <a:gd name="T10" fmla="*/ 139 w 160"/>
                  <a:gd name="T11" fmla="*/ 118 h 151"/>
                  <a:gd name="T12" fmla="*/ 138 w 160"/>
                  <a:gd name="T13" fmla="*/ 119 h 151"/>
                  <a:gd name="T14" fmla="*/ 79 w 160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1">
                    <a:moveTo>
                      <a:pt x="79" y="151"/>
                    </a:moveTo>
                    <a:cubicBezTo>
                      <a:pt x="66" y="151"/>
                      <a:pt x="53" y="148"/>
                      <a:pt x="42" y="140"/>
                    </a:cubicBezTo>
                    <a:cubicBezTo>
                      <a:pt x="9" y="119"/>
                      <a:pt x="0" y="76"/>
                      <a:pt x="20" y="43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42" y="9"/>
                      <a:pt x="86" y="0"/>
                      <a:pt x="118" y="21"/>
                    </a:cubicBezTo>
                    <a:cubicBezTo>
                      <a:pt x="151" y="42"/>
                      <a:pt x="160" y="85"/>
                      <a:pt x="139" y="118"/>
                    </a:cubicBezTo>
                    <a:cubicBezTo>
                      <a:pt x="138" y="119"/>
                      <a:pt x="138" y="119"/>
                      <a:pt x="138" y="119"/>
                    </a:cubicBezTo>
                    <a:cubicBezTo>
                      <a:pt x="125" y="140"/>
                      <a:pt x="102" y="151"/>
                      <a:pt x="7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122">
                <a:extLst>
                  <a:ext uri="{FF2B5EF4-FFF2-40B4-BE49-F238E27FC236}">
                    <a16:creationId xmlns:a16="http://schemas.microsoft.com/office/drawing/2014/main" id="{98D3DFE7-A588-47C5-BDAC-1F2865D03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303"/>
                <a:ext cx="35" cy="33"/>
              </a:xfrm>
              <a:custGeom>
                <a:avLst/>
                <a:gdLst>
                  <a:gd name="T0" fmla="*/ 64 w 127"/>
                  <a:gd name="T1" fmla="*/ 120 h 120"/>
                  <a:gd name="T2" fmla="*/ 21 w 127"/>
                  <a:gd name="T3" fmla="*/ 101 h 120"/>
                  <a:gd name="T4" fmla="*/ 21 w 127"/>
                  <a:gd name="T5" fmla="*/ 100 h 120"/>
                  <a:gd name="T6" fmla="*/ 25 w 127"/>
                  <a:gd name="T7" fmla="*/ 21 h 120"/>
                  <a:gd name="T8" fmla="*/ 105 w 127"/>
                  <a:gd name="T9" fmla="*/ 26 h 120"/>
                  <a:gd name="T10" fmla="*/ 106 w 127"/>
                  <a:gd name="T11" fmla="*/ 27 h 120"/>
                  <a:gd name="T12" fmla="*/ 101 w 127"/>
                  <a:gd name="T13" fmla="*/ 106 h 120"/>
                  <a:gd name="T14" fmla="*/ 64 w 127"/>
                  <a:gd name="T15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0">
                    <a:moveTo>
                      <a:pt x="64" y="120"/>
                    </a:moveTo>
                    <a:cubicBezTo>
                      <a:pt x="48" y="120"/>
                      <a:pt x="33" y="114"/>
                      <a:pt x="21" y="101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0" y="77"/>
                      <a:pt x="2" y="41"/>
                      <a:pt x="25" y="21"/>
                    </a:cubicBezTo>
                    <a:cubicBezTo>
                      <a:pt x="49" y="0"/>
                      <a:pt x="85" y="2"/>
                      <a:pt x="105" y="26"/>
                    </a:cubicBezTo>
                    <a:cubicBezTo>
                      <a:pt x="106" y="27"/>
                      <a:pt x="106" y="27"/>
                      <a:pt x="106" y="27"/>
                    </a:cubicBezTo>
                    <a:cubicBezTo>
                      <a:pt x="127" y="50"/>
                      <a:pt x="124" y="86"/>
                      <a:pt x="101" y="106"/>
                    </a:cubicBezTo>
                    <a:cubicBezTo>
                      <a:pt x="90" y="116"/>
                      <a:pt x="77" y="120"/>
                      <a:pt x="64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123">
                <a:extLst>
                  <a:ext uri="{FF2B5EF4-FFF2-40B4-BE49-F238E27FC236}">
                    <a16:creationId xmlns:a16="http://schemas.microsoft.com/office/drawing/2014/main" id="{531F5A03-A36D-4895-8C8F-AB7A9175B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273"/>
                <a:ext cx="40" cy="37"/>
              </a:xfrm>
              <a:custGeom>
                <a:avLst/>
                <a:gdLst>
                  <a:gd name="T0" fmla="*/ 71 w 142"/>
                  <a:gd name="T1" fmla="*/ 134 h 134"/>
                  <a:gd name="T2" fmla="*/ 37 w 142"/>
                  <a:gd name="T3" fmla="*/ 124 h 134"/>
                  <a:gd name="T4" fmla="*/ 19 w 142"/>
                  <a:gd name="T5" fmla="*/ 39 h 134"/>
                  <a:gd name="T6" fmla="*/ 20 w 142"/>
                  <a:gd name="T7" fmla="*/ 37 h 134"/>
                  <a:gd name="T8" fmla="*/ 105 w 142"/>
                  <a:gd name="T9" fmla="*/ 19 h 134"/>
                  <a:gd name="T10" fmla="*/ 124 w 142"/>
                  <a:gd name="T11" fmla="*/ 104 h 134"/>
                  <a:gd name="T12" fmla="*/ 123 w 142"/>
                  <a:gd name="T13" fmla="*/ 106 h 134"/>
                  <a:gd name="T14" fmla="*/ 71 w 142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4">
                    <a:moveTo>
                      <a:pt x="71" y="134"/>
                    </a:moveTo>
                    <a:cubicBezTo>
                      <a:pt x="59" y="134"/>
                      <a:pt x="48" y="131"/>
                      <a:pt x="37" y="124"/>
                    </a:cubicBezTo>
                    <a:cubicBezTo>
                      <a:pt x="9" y="106"/>
                      <a:pt x="0" y="67"/>
                      <a:pt x="19" y="39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38" y="9"/>
                      <a:pt x="76" y="0"/>
                      <a:pt x="105" y="19"/>
                    </a:cubicBezTo>
                    <a:cubicBezTo>
                      <a:pt x="134" y="37"/>
                      <a:pt x="142" y="76"/>
                      <a:pt x="124" y="104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11" y="124"/>
                      <a:pt x="9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124">
                <a:extLst>
                  <a:ext uri="{FF2B5EF4-FFF2-40B4-BE49-F238E27FC236}">
                    <a16:creationId xmlns:a16="http://schemas.microsoft.com/office/drawing/2014/main" id="{C5915855-5455-4C42-A606-A23D5C937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207"/>
                <a:ext cx="50" cy="48"/>
              </a:xfrm>
              <a:custGeom>
                <a:avLst/>
                <a:gdLst>
                  <a:gd name="T0" fmla="*/ 90 w 180"/>
                  <a:gd name="T1" fmla="*/ 171 h 171"/>
                  <a:gd name="T2" fmla="*/ 30 w 180"/>
                  <a:gd name="T3" fmla="*/ 144 h 171"/>
                  <a:gd name="T4" fmla="*/ 29 w 180"/>
                  <a:gd name="T5" fmla="*/ 142 h 171"/>
                  <a:gd name="T6" fmla="*/ 36 w 180"/>
                  <a:gd name="T7" fmla="*/ 29 h 171"/>
                  <a:gd name="T8" fmla="*/ 149 w 180"/>
                  <a:gd name="T9" fmla="*/ 36 h 171"/>
                  <a:gd name="T10" fmla="*/ 150 w 180"/>
                  <a:gd name="T11" fmla="*/ 37 h 171"/>
                  <a:gd name="T12" fmla="*/ 144 w 180"/>
                  <a:gd name="T13" fmla="*/ 150 h 171"/>
                  <a:gd name="T14" fmla="*/ 90 w 180"/>
                  <a:gd name="T15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1">
                    <a:moveTo>
                      <a:pt x="90" y="171"/>
                    </a:moveTo>
                    <a:cubicBezTo>
                      <a:pt x="68" y="171"/>
                      <a:pt x="46" y="161"/>
                      <a:pt x="30" y="144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0" y="109"/>
                      <a:pt x="3" y="59"/>
                      <a:pt x="36" y="29"/>
                    </a:cubicBezTo>
                    <a:cubicBezTo>
                      <a:pt x="69" y="0"/>
                      <a:pt x="120" y="3"/>
                      <a:pt x="149" y="36"/>
                    </a:cubicBezTo>
                    <a:cubicBezTo>
                      <a:pt x="150" y="37"/>
                      <a:pt x="150" y="37"/>
                      <a:pt x="150" y="37"/>
                    </a:cubicBezTo>
                    <a:cubicBezTo>
                      <a:pt x="180" y="70"/>
                      <a:pt x="177" y="121"/>
                      <a:pt x="144" y="150"/>
                    </a:cubicBezTo>
                    <a:cubicBezTo>
                      <a:pt x="128" y="164"/>
                      <a:pt x="109" y="171"/>
                      <a:pt x="90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125">
                <a:extLst>
                  <a:ext uri="{FF2B5EF4-FFF2-40B4-BE49-F238E27FC236}">
                    <a16:creationId xmlns:a16="http://schemas.microsoft.com/office/drawing/2014/main" id="{2063B641-6DD0-4BFA-A079-665A5893E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201"/>
                <a:ext cx="27" cy="26"/>
              </a:xfrm>
              <a:custGeom>
                <a:avLst/>
                <a:gdLst>
                  <a:gd name="T0" fmla="*/ 49 w 98"/>
                  <a:gd name="T1" fmla="*/ 92 h 92"/>
                  <a:gd name="T2" fmla="*/ 14 w 98"/>
                  <a:gd name="T3" fmla="*/ 75 h 92"/>
                  <a:gd name="T4" fmla="*/ 23 w 98"/>
                  <a:gd name="T5" fmla="*/ 15 h 92"/>
                  <a:gd name="T6" fmla="*/ 24 w 98"/>
                  <a:gd name="T7" fmla="*/ 14 h 92"/>
                  <a:gd name="T8" fmla="*/ 84 w 98"/>
                  <a:gd name="T9" fmla="*/ 23 h 92"/>
                  <a:gd name="T10" fmla="*/ 75 w 98"/>
                  <a:gd name="T11" fmla="*/ 84 h 92"/>
                  <a:gd name="T12" fmla="*/ 74 w 98"/>
                  <a:gd name="T13" fmla="*/ 84 h 92"/>
                  <a:gd name="T14" fmla="*/ 49 w 98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2">
                    <a:moveTo>
                      <a:pt x="49" y="92"/>
                    </a:moveTo>
                    <a:cubicBezTo>
                      <a:pt x="36" y="92"/>
                      <a:pt x="23" y="86"/>
                      <a:pt x="14" y="75"/>
                    </a:cubicBezTo>
                    <a:cubicBezTo>
                      <a:pt x="0" y="56"/>
                      <a:pt x="4" y="29"/>
                      <a:pt x="23" y="15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43" y="0"/>
                      <a:pt x="70" y="4"/>
                      <a:pt x="84" y="23"/>
                    </a:cubicBezTo>
                    <a:cubicBezTo>
                      <a:pt x="98" y="43"/>
                      <a:pt x="94" y="69"/>
                      <a:pt x="75" y="84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67" y="90"/>
                      <a:pt x="58" y="92"/>
                      <a:pt x="49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126">
                <a:extLst>
                  <a:ext uri="{FF2B5EF4-FFF2-40B4-BE49-F238E27FC236}">
                    <a16:creationId xmlns:a16="http://schemas.microsoft.com/office/drawing/2014/main" id="{13A0212D-8D4D-43BA-90AA-BC42B9873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1144"/>
                <a:ext cx="27" cy="26"/>
              </a:xfrm>
              <a:custGeom>
                <a:avLst/>
                <a:gdLst>
                  <a:gd name="T0" fmla="*/ 50 w 99"/>
                  <a:gd name="T1" fmla="*/ 93 h 93"/>
                  <a:gd name="T2" fmla="*/ 30 w 99"/>
                  <a:gd name="T3" fmla="*/ 88 h 93"/>
                  <a:gd name="T4" fmla="*/ 29 w 99"/>
                  <a:gd name="T5" fmla="*/ 88 h 93"/>
                  <a:gd name="T6" fmla="*/ 11 w 99"/>
                  <a:gd name="T7" fmla="*/ 30 h 93"/>
                  <a:gd name="T8" fmla="*/ 69 w 99"/>
                  <a:gd name="T9" fmla="*/ 11 h 93"/>
                  <a:gd name="T10" fmla="*/ 70 w 99"/>
                  <a:gd name="T11" fmla="*/ 12 h 93"/>
                  <a:gd name="T12" fmla="*/ 88 w 99"/>
                  <a:gd name="T13" fmla="*/ 70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3" y="93"/>
                      <a:pt x="37" y="91"/>
                      <a:pt x="30" y="88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8" y="77"/>
                      <a:pt x="0" y="51"/>
                      <a:pt x="11" y="30"/>
                    </a:cubicBezTo>
                    <a:cubicBezTo>
                      <a:pt x="22" y="9"/>
                      <a:pt x="48" y="0"/>
                      <a:pt x="69" y="11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91" y="23"/>
                      <a:pt x="99" y="49"/>
                      <a:pt x="88" y="70"/>
                    </a:cubicBezTo>
                    <a:cubicBezTo>
                      <a:pt x="81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127">
                <a:extLst>
                  <a:ext uri="{FF2B5EF4-FFF2-40B4-BE49-F238E27FC236}">
                    <a16:creationId xmlns:a16="http://schemas.microsoft.com/office/drawing/2014/main" id="{E571B52A-53CE-41E2-ACE1-C20582721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1124"/>
                <a:ext cx="43" cy="41"/>
              </a:xfrm>
              <a:custGeom>
                <a:avLst/>
                <a:gdLst>
                  <a:gd name="T0" fmla="*/ 77 w 155"/>
                  <a:gd name="T1" fmla="*/ 146 h 146"/>
                  <a:gd name="T2" fmla="*/ 22 w 155"/>
                  <a:gd name="T3" fmla="*/ 118 h 146"/>
                  <a:gd name="T4" fmla="*/ 37 w 155"/>
                  <a:gd name="T5" fmla="*/ 23 h 146"/>
                  <a:gd name="T6" fmla="*/ 38 w 155"/>
                  <a:gd name="T7" fmla="*/ 22 h 146"/>
                  <a:gd name="T8" fmla="*/ 133 w 155"/>
                  <a:gd name="T9" fmla="*/ 37 h 146"/>
                  <a:gd name="T10" fmla="*/ 118 w 155"/>
                  <a:gd name="T11" fmla="*/ 132 h 146"/>
                  <a:gd name="T12" fmla="*/ 117 w 155"/>
                  <a:gd name="T13" fmla="*/ 133 h 146"/>
                  <a:gd name="T14" fmla="*/ 77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7" y="146"/>
                    </a:moveTo>
                    <a:cubicBezTo>
                      <a:pt x="56" y="146"/>
                      <a:pt x="35" y="136"/>
                      <a:pt x="22" y="118"/>
                    </a:cubicBezTo>
                    <a:cubicBezTo>
                      <a:pt x="0" y="87"/>
                      <a:pt x="7" y="45"/>
                      <a:pt x="37" y="23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68" y="0"/>
                      <a:pt x="111" y="6"/>
                      <a:pt x="133" y="37"/>
                    </a:cubicBezTo>
                    <a:cubicBezTo>
                      <a:pt x="155" y="67"/>
                      <a:pt x="149" y="109"/>
                      <a:pt x="118" y="132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05" y="141"/>
                      <a:pt x="91" y="146"/>
                      <a:pt x="77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128">
                <a:extLst>
                  <a:ext uri="{FF2B5EF4-FFF2-40B4-BE49-F238E27FC236}">
                    <a16:creationId xmlns:a16="http://schemas.microsoft.com/office/drawing/2014/main" id="{47CBFCBF-27FB-4115-8EA8-E6BB63246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1083"/>
                <a:ext cx="43" cy="40"/>
              </a:xfrm>
              <a:custGeom>
                <a:avLst/>
                <a:gdLst>
                  <a:gd name="T0" fmla="*/ 79 w 156"/>
                  <a:gd name="T1" fmla="*/ 145 h 145"/>
                  <a:gd name="T2" fmla="*/ 48 w 156"/>
                  <a:gd name="T3" fmla="*/ 138 h 145"/>
                  <a:gd name="T4" fmla="*/ 46 w 156"/>
                  <a:gd name="T5" fmla="*/ 137 h 145"/>
                  <a:gd name="T6" fmla="*/ 17 w 156"/>
                  <a:gd name="T7" fmla="*/ 46 h 145"/>
                  <a:gd name="T8" fmla="*/ 108 w 156"/>
                  <a:gd name="T9" fmla="*/ 17 h 145"/>
                  <a:gd name="T10" fmla="*/ 110 w 156"/>
                  <a:gd name="T11" fmla="*/ 17 h 145"/>
                  <a:gd name="T12" fmla="*/ 139 w 156"/>
                  <a:gd name="T13" fmla="*/ 109 h 145"/>
                  <a:gd name="T14" fmla="*/ 79 w 156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5">
                    <a:moveTo>
                      <a:pt x="79" y="145"/>
                    </a:moveTo>
                    <a:cubicBezTo>
                      <a:pt x="68" y="145"/>
                      <a:pt x="58" y="143"/>
                      <a:pt x="48" y="138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13" y="120"/>
                      <a:pt x="0" y="79"/>
                      <a:pt x="17" y="46"/>
                    </a:cubicBezTo>
                    <a:cubicBezTo>
                      <a:pt x="34" y="13"/>
                      <a:pt x="75" y="0"/>
                      <a:pt x="108" y="17"/>
                    </a:cubicBezTo>
                    <a:cubicBezTo>
                      <a:pt x="110" y="17"/>
                      <a:pt x="110" y="17"/>
                      <a:pt x="110" y="17"/>
                    </a:cubicBezTo>
                    <a:cubicBezTo>
                      <a:pt x="143" y="35"/>
                      <a:pt x="156" y="75"/>
                      <a:pt x="139" y="109"/>
                    </a:cubicBezTo>
                    <a:cubicBezTo>
                      <a:pt x="127" y="132"/>
                      <a:pt x="103" y="145"/>
                      <a:pt x="79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129">
                <a:extLst>
                  <a:ext uri="{FF2B5EF4-FFF2-40B4-BE49-F238E27FC236}">
                    <a16:creationId xmlns:a16="http://schemas.microsoft.com/office/drawing/2014/main" id="{D40C9FAF-2C4C-4F13-9B86-4BA8F18FE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070"/>
                <a:ext cx="27" cy="25"/>
              </a:xfrm>
              <a:custGeom>
                <a:avLst/>
                <a:gdLst>
                  <a:gd name="T0" fmla="*/ 47 w 96"/>
                  <a:gd name="T1" fmla="*/ 90 h 90"/>
                  <a:gd name="T2" fmla="*/ 6 w 96"/>
                  <a:gd name="T3" fmla="*/ 58 h 90"/>
                  <a:gd name="T4" fmla="*/ 36 w 96"/>
                  <a:gd name="T5" fmla="*/ 6 h 90"/>
                  <a:gd name="T6" fmla="*/ 37 w 96"/>
                  <a:gd name="T7" fmla="*/ 6 h 90"/>
                  <a:gd name="T8" fmla="*/ 90 w 96"/>
                  <a:gd name="T9" fmla="*/ 36 h 90"/>
                  <a:gd name="T10" fmla="*/ 60 w 96"/>
                  <a:gd name="T11" fmla="*/ 89 h 90"/>
                  <a:gd name="T12" fmla="*/ 59 w 96"/>
                  <a:gd name="T13" fmla="*/ 89 h 90"/>
                  <a:gd name="T14" fmla="*/ 47 w 96"/>
                  <a:gd name="T1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0">
                    <a:moveTo>
                      <a:pt x="47" y="90"/>
                    </a:moveTo>
                    <a:cubicBezTo>
                      <a:pt x="28" y="90"/>
                      <a:pt x="11" y="78"/>
                      <a:pt x="6" y="58"/>
                    </a:cubicBezTo>
                    <a:cubicBezTo>
                      <a:pt x="0" y="36"/>
                      <a:pt x="13" y="12"/>
                      <a:pt x="36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60" y="0"/>
                      <a:pt x="84" y="13"/>
                      <a:pt x="90" y="36"/>
                    </a:cubicBezTo>
                    <a:cubicBezTo>
                      <a:pt x="96" y="59"/>
                      <a:pt x="82" y="82"/>
                      <a:pt x="60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5" y="90"/>
                      <a:pt x="51" y="90"/>
                      <a:pt x="47" y="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130">
                <a:extLst>
                  <a:ext uri="{FF2B5EF4-FFF2-40B4-BE49-F238E27FC236}">
                    <a16:creationId xmlns:a16="http://schemas.microsoft.com/office/drawing/2014/main" id="{9F01A650-7024-4815-BEF2-20C0E2F52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1036"/>
                <a:ext cx="34" cy="32"/>
              </a:xfrm>
              <a:custGeom>
                <a:avLst/>
                <a:gdLst>
                  <a:gd name="T0" fmla="*/ 61 w 124"/>
                  <a:gd name="T1" fmla="*/ 117 h 117"/>
                  <a:gd name="T2" fmla="*/ 8 w 124"/>
                  <a:gd name="T3" fmla="*/ 76 h 117"/>
                  <a:gd name="T4" fmla="*/ 47 w 124"/>
                  <a:gd name="T5" fmla="*/ 8 h 117"/>
                  <a:gd name="T6" fmla="*/ 48 w 124"/>
                  <a:gd name="T7" fmla="*/ 7 h 117"/>
                  <a:gd name="T8" fmla="*/ 116 w 124"/>
                  <a:gd name="T9" fmla="*/ 47 h 117"/>
                  <a:gd name="T10" fmla="*/ 77 w 124"/>
                  <a:gd name="T11" fmla="*/ 115 h 117"/>
                  <a:gd name="T12" fmla="*/ 75 w 124"/>
                  <a:gd name="T13" fmla="*/ 115 h 117"/>
                  <a:gd name="T14" fmla="*/ 61 w 124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117">
                    <a:moveTo>
                      <a:pt x="61" y="117"/>
                    </a:moveTo>
                    <a:cubicBezTo>
                      <a:pt x="37" y="117"/>
                      <a:pt x="14" y="101"/>
                      <a:pt x="8" y="76"/>
                    </a:cubicBezTo>
                    <a:cubicBezTo>
                      <a:pt x="0" y="46"/>
                      <a:pt x="17" y="16"/>
                      <a:pt x="47" y="8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78" y="0"/>
                      <a:pt x="108" y="17"/>
                      <a:pt x="116" y="47"/>
                    </a:cubicBezTo>
                    <a:cubicBezTo>
                      <a:pt x="124" y="76"/>
                      <a:pt x="106" y="107"/>
                      <a:pt x="77" y="115"/>
                    </a:cubicBezTo>
                    <a:cubicBezTo>
                      <a:pt x="75" y="115"/>
                      <a:pt x="75" y="115"/>
                      <a:pt x="75" y="115"/>
                    </a:cubicBezTo>
                    <a:cubicBezTo>
                      <a:pt x="71" y="116"/>
                      <a:pt x="66" y="117"/>
                      <a:pt x="61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131">
                <a:extLst>
                  <a:ext uri="{FF2B5EF4-FFF2-40B4-BE49-F238E27FC236}">
                    <a16:creationId xmlns:a16="http://schemas.microsoft.com/office/drawing/2014/main" id="{C094A804-44A2-488D-89C8-ABF21F06E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1032"/>
                <a:ext cx="37" cy="34"/>
              </a:xfrm>
              <a:custGeom>
                <a:avLst/>
                <a:gdLst>
                  <a:gd name="T0" fmla="*/ 68 w 135"/>
                  <a:gd name="T1" fmla="*/ 125 h 125"/>
                  <a:gd name="T2" fmla="*/ 41 w 135"/>
                  <a:gd name="T3" fmla="*/ 119 h 125"/>
                  <a:gd name="T4" fmla="*/ 40 w 135"/>
                  <a:gd name="T5" fmla="*/ 118 h 125"/>
                  <a:gd name="T6" fmla="*/ 15 w 135"/>
                  <a:gd name="T7" fmla="*/ 40 h 125"/>
                  <a:gd name="T8" fmla="*/ 94 w 135"/>
                  <a:gd name="T9" fmla="*/ 15 h 125"/>
                  <a:gd name="T10" fmla="*/ 95 w 135"/>
                  <a:gd name="T11" fmla="*/ 15 h 125"/>
                  <a:gd name="T12" fmla="*/ 120 w 135"/>
                  <a:gd name="T13" fmla="*/ 94 h 125"/>
                  <a:gd name="T14" fmla="*/ 68 w 135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5">
                    <a:moveTo>
                      <a:pt x="68" y="125"/>
                    </a:moveTo>
                    <a:cubicBezTo>
                      <a:pt x="59" y="125"/>
                      <a:pt x="50" y="123"/>
                      <a:pt x="41" y="119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11" y="103"/>
                      <a:pt x="0" y="68"/>
                      <a:pt x="15" y="40"/>
                    </a:cubicBezTo>
                    <a:cubicBezTo>
                      <a:pt x="30" y="11"/>
                      <a:pt x="65" y="0"/>
                      <a:pt x="94" y="15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123" y="30"/>
                      <a:pt x="135" y="65"/>
                      <a:pt x="120" y="94"/>
                    </a:cubicBezTo>
                    <a:cubicBezTo>
                      <a:pt x="109" y="114"/>
                      <a:pt x="89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132">
                <a:extLst>
                  <a:ext uri="{FF2B5EF4-FFF2-40B4-BE49-F238E27FC236}">
                    <a16:creationId xmlns:a16="http://schemas.microsoft.com/office/drawing/2014/main" id="{39691C39-8E49-4238-8B61-5C08C89AF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1010"/>
                <a:ext cx="46" cy="44"/>
              </a:xfrm>
              <a:custGeom>
                <a:avLst/>
                <a:gdLst>
                  <a:gd name="T0" fmla="*/ 84 w 166"/>
                  <a:gd name="T1" fmla="*/ 160 h 160"/>
                  <a:gd name="T2" fmla="*/ 75 w 166"/>
                  <a:gd name="T3" fmla="*/ 160 h 160"/>
                  <a:gd name="T4" fmla="*/ 74 w 166"/>
                  <a:gd name="T5" fmla="*/ 160 h 160"/>
                  <a:gd name="T6" fmla="*/ 4 w 166"/>
                  <a:gd name="T7" fmla="*/ 74 h 160"/>
                  <a:gd name="T8" fmla="*/ 90 w 166"/>
                  <a:gd name="T9" fmla="*/ 5 h 160"/>
                  <a:gd name="T10" fmla="*/ 92 w 166"/>
                  <a:gd name="T11" fmla="*/ 5 h 160"/>
                  <a:gd name="T12" fmla="*/ 161 w 166"/>
                  <a:gd name="T13" fmla="*/ 91 h 160"/>
                  <a:gd name="T14" fmla="*/ 84 w 166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0">
                    <a:moveTo>
                      <a:pt x="84" y="160"/>
                    </a:moveTo>
                    <a:cubicBezTo>
                      <a:pt x="81" y="160"/>
                      <a:pt x="78" y="160"/>
                      <a:pt x="75" y="160"/>
                    </a:cubicBezTo>
                    <a:cubicBezTo>
                      <a:pt x="74" y="160"/>
                      <a:pt x="74" y="160"/>
                      <a:pt x="74" y="160"/>
                    </a:cubicBezTo>
                    <a:cubicBezTo>
                      <a:pt x="31" y="155"/>
                      <a:pt x="0" y="116"/>
                      <a:pt x="4" y="74"/>
                    </a:cubicBezTo>
                    <a:cubicBezTo>
                      <a:pt x="9" y="31"/>
                      <a:pt x="48" y="0"/>
                      <a:pt x="90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135" y="9"/>
                      <a:pt x="166" y="48"/>
                      <a:pt x="161" y="91"/>
                    </a:cubicBezTo>
                    <a:cubicBezTo>
                      <a:pt x="157" y="131"/>
                      <a:pt x="123" y="160"/>
                      <a:pt x="84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133">
                <a:extLst>
                  <a:ext uri="{FF2B5EF4-FFF2-40B4-BE49-F238E27FC236}">
                    <a16:creationId xmlns:a16="http://schemas.microsoft.com/office/drawing/2014/main" id="{76573DDB-AEFF-4A11-84A8-48044E360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1007"/>
                <a:ext cx="31" cy="29"/>
              </a:xfrm>
              <a:custGeom>
                <a:avLst/>
                <a:gdLst>
                  <a:gd name="T0" fmla="*/ 56 w 113"/>
                  <a:gd name="T1" fmla="*/ 107 h 107"/>
                  <a:gd name="T2" fmla="*/ 7 w 113"/>
                  <a:gd name="T3" fmla="*/ 70 h 107"/>
                  <a:gd name="T4" fmla="*/ 43 w 113"/>
                  <a:gd name="T5" fmla="*/ 8 h 107"/>
                  <a:gd name="T6" fmla="*/ 44 w 113"/>
                  <a:gd name="T7" fmla="*/ 7 h 107"/>
                  <a:gd name="T8" fmla="*/ 106 w 113"/>
                  <a:gd name="T9" fmla="*/ 43 h 107"/>
                  <a:gd name="T10" fmla="*/ 70 w 113"/>
                  <a:gd name="T11" fmla="*/ 105 h 107"/>
                  <a:gd name="T12" fmla="*/ 69 w 113"/>
                  <a:gd name="T13" fmla="*/ 105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34" y="107"/>
                      <a:pt x="13" y="92"/>
                      <a:pt x="7" y="70"/>
                    </a:cubicBezTo>
                    <a:cubicBezTo>
                      <a:pt x="0" y="43"/>
                      <a:pt x="16" y="15"/>
                      <a:pt x="43" y="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71" y="0"/>
                      <a:pt x="99" y="16"/>
                      <a:pt x="106" y="43"/>
                    </a:cubicBezTo>
                    <a:cubicBezTo>
                      <a:pt x="113" y="70"/>
                      <a:pt x="97" y="98"/>
                      <a:pt x="70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5" y="106"/>
                      <a:pt x="60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134">
                <a:extLst>
                  <a:ext uri="{FF2B5EF4-FFF2-40B4-BE49-F238E27FC236}">
                    <a16:creationId xmlns:a16="http://schemas.microsoft.com/office/drawing/2014/main" id="{ED23D5E1-74B1-4B3E-B19A-222E7AC81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1000"/>
                <a:ext cx="41" cy="39"/>
              </a:xfrm>
              <a:custGeom>
                <a:avLst/>
                <a:gdLst>
                  <a:gd name="T0" fmla="*/ 75 w 148"/>
                  <a:gd name="T1" fmla="*/ 143 h 143"/>
                  <a:gd name="T2" fmla="*/ 67 w 148"/>
                  <a:gd name="T3" fmla="*/ 142 h 143"/>
                  <a:gd name="T4" fmla="*/ 66 w 148"/>
                  <a:gd name="T5" fmla="*/ 142 h 143"/>
                  <a:gd name="T6" fmla="*/ 5 w 148"/>
                  <a:gd name="T7" fmla="*/ 66 h 143"/>
                  <a:gd name="T8" fmla="*/ 81 w 148"/>
                  <a:gd name="T9" fmla="*/ 4 h 143"/>
                  <a:gd name="T10" fmla="*/ 82 w 148"/>
                  <a:gd name="T11" fmla="*/ 5 h 143"/>
                  <a:gd name="T12" fmla="*/ 144 w 148"/>
                  <a:gd name="T13" fmla="*/ 81 h 143"/>
                  <a:gd name="T14" fmla="*/ 75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5" y="143"/>
                    </a:moveTo>
                    <a:cubicBezTo>
                      <a:pt x="72" y="143"/>
                      <a:pt x="70" y="142"/>
                      <a:pt x="67" y="142"/>
                    </a:cubicBezTo>
                    <a:cubicBezTo>
                      <a:pt x="66" y="142"/>
                      <a:pt x="66" y="142"/>
                      <a:pt x="66" y="142"/>
                    </a:cubicBezTo>
                    <a:cubicBezTo>
                      <a:pt x="28" y="138"/>
                      <a:pt x="0" y="104"/>
                      <a:pt x="5" y="66"/>
                    </a:cubicBezTo>
                    <a:cubicBezTo>
                      <a:pt x="9" y="28"/>
                      <a:pt x="43" y="0"/>
                      <a:pt x="81" y="4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120" y="9"/>
                      <a:pt x="148" y="43"/>
                      <a:pt x="144" y="81"/>
                    </a:cubicBezTo>
                    <a:cubicBezTo>
                      <a:pt x="140" y="116"/>
                      <a:pt x="11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135">
                <a:extLst>
                  <a:ext uri="{FF2B5EF4-FFF2-40B4-BE49-F238E27FC236}">
                    <a16:creationId xmlns:a16="http://schemas.microsoft.com/office/drawing/2014/main" id="{DFE509A8-1E9D-4A5D-BBEA-7BEA107F4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2651"/>
                <a:ext cx="26" cy="26"/>
              </a:xfrm>
              <a:custGeom>
                <a:avLst/>
                <a:gdLst>
                  <a:gd name="T0" fmla="*/ 49 w 97"/>
                  <a:gd name="T1" fmla="*/ 94 h 94"/>
                  <a:gd name="T2" fmla="*/ 43 w 97"/>
                  <a:gd name="T3" fmla="*/ 94 h 94"/>
                  <a:gd name="T4" fmla="*/ 42 w 97"/>
                  <a:gd name="T5" fmla="*/ 94 h 94"/>
                  <a:gd name="T6" fmla="*/ 3 w 97"/>
                  <a:gd name="T7" fmla="*/ 42 h 94"/>
                  <a:gd name="T8" fmla="*/ 54 w 97"/>
                  <a:gd name="T9" fmla="*/ 4 h 94"/>
                  <a:gd name="T10" fmla="*/ 55 w 97"/>
                  <a:gd name="T11" fmla="*/ 4 h 94"/>
                  <a:gd name="T12" fmla="*/ 94 w 97"/>
                  <a:gd name="T13" fmla="*/ 55 h 94"/>
                  <a:gd name="T14" fmla="*/ 49 w 97"/>
                  <a:gd name="T1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4">
                    <a:moveTo>
                      <a:pt x="49" y="94"/>
                    </a:moveTo>
                    <a:cubicBezTo>
                      <a:pt x="47" y="94"/>
                      <a:pt x="45" y="94"/>
                      <a:pt x="43" y="94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17" y="90"/>
                      <a:pt x="0" y="67"/>
                      <a:pt x="3" y="42"/>
                    </a:cubicBezTo>
                    <a:cubicBezTo>
                      <a:pt x="7" y="18"/>
                      <a:pt x="30" y="0"/>
                      <a:pt x="54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80" y="7"/>
                      <a:pt x="97" y="30"/>
                      <a:pt x="94" y="55"/>
                    </a:cubicBezTo>
                    <a:cubicBezTo>
                      <a:pt x="91" y="78"/>
                      <a:pt x="72" y="94"/>
                      <a:pt x="49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136">
                <a:extLst>
                  <a:ext uri="{FF2B5EF4-FFF2-40B4-BE49-F238E27FC236}">
                    <a16:creationId xmlns:a16="http://schemas.microsoft.com/office/drawing/2014/main" id="{B8E3FE46-5EF1-4C34-9B0A-236FC08B7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628"/>
                <a:ext cx="51" cy="47"/>
              </a:xfrm>
              <a:custGeom>
                <a:avLst/>
                <a:gdLst>
                  <a:gd name="T0" fmla="*/ 90 w 183"/>
                  <a:gd name="T1" fmla="*/ 173 h 173"/>
                  <a:gd name="T2" fmla="*/ 10 w 183"/>
                  <a:gd name="T3" fmla="*/ 110 h 173"/>
                  <a:gd name="T4" fmla="*/ 71 w 183"/>
                  <a:gd name="T5" fmla="*/ 11 h 173"/>
                  <a:gd name="T6" fmla="*/ 73 w 183"/>
                  <a:gd name="T7" fmla="*/ 10 h 173"/>
                  <a:gd name="T8" fmla="*/ 172 w 183"/>
                  <a:gd name="T9" fmla="*/ 72 h 173"/>
                  <a:gd name="T10" fmla="*/ 111 w 183"/>
                  <a:gd name="T11" fmla="*/ 171 h 173"/>
                  <a:gd name="T12" fmla="*/ 109 w 183"/>
                  <a:gd name="T13" fmla="*/ 171 h 173"/>
                  <a:gd name="T14" fmla="*/ 90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0" y="173"/>
                    </a:moveTo>
                    <a:cubicBezTo>
                      <a:pt x="53" y="173"/>
                      <a:pt x="19" y="147"/>
                      <a:pt x="10" y="110"/>
                    </a:cubicBezTo>
                    <a:cubicBezTo>
                      <a:pt x="0" y="65"/>
                      <a:pt x="27" y="21"/>
                      <a:pt x="71" y="11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117" y="0"/>
                      <a:pt x="162" y="27"/>
                      <a:pt x="172" y="72"/>
                    </a:cubicBezTo>
                    <a:cubicBezTo>
                      <a:pt x="183" y="116"/>
                      <a:pt x="155" y="160"/>
                      <a:pt x="111" y="171"/>
                    </a:cubicBezTo>
                    <a:cubicBezTo>
                      <a:pt x="109" y="171"/>
                      <a:pt x="109" y="171"/>
                      <a:pt x="109" y="171"/>
                    </a:cubicBezTo>
                    <a:cubicBezTo>
                      <a:pt x="103" y="172"/>
                      <a:pt x="96" y="173"/>
                      <a:pt x="90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137">
                <a:extLst>
                  <a:ext uri="{FF2B5EF4-FFF2-40B4-BE49-F238E27FC236}">
                    <a16:creationId xmlns:a16="http://schemas.microsoft.com/office/drawing/2014/main" id="{DAF502A8-0238-414D-B2B2-6E5C9E463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626"/>
                <a:ext cx="43" cy="42"/>
              </a:xfrm>
              <a:custGeom>
                <a:avLst/>
                <a:gdLst>
                  <a:gd name="T0" fmla="*/ 79 w 156"/>
                  <a:gd name="T1" fmla="*/ 150 h 150"/>
                  <a:gd name="T2" fmla="*/ 69 w 156"/>
                  <a:gd name="T3" fmla="*/ 150 h 150"/>
                  <a:gd name="T4" fmla="*/ 68 w 156"/>
                  <a:gd name="T5" fmla="*/ 149 h 150"/>
                  <a:gd name="T6" fmla="*/ 6 w 156"/>
                  <a:gd name="T7" fmla="*/ 68 h 150"/>
                  <a:gd name="T8" fmla="*/ 88 w 156"/>
                  <a:gd name="T9" fmla="*/ 6 h 150"/>
                  <a:gd name="T10" fmla="*/ 89 w 156"/>
                  <a:gd name="T11" fmla="*/ 6 h 150"/>
                  <a:gd name="T12" fmla="*/ 151 w 156"/>
                  <a:gd name="T13" fmla="*/ 88 h 150"/>
                  <a:gd name="T14" fmla="*/ 79 w 156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50">
                    <a:moveTo>
                      <a:pt x="79" y="150"/>
                    </a:moveTo>
                    <a:cubicBezTo>
                      <a:pt x="76" y="150"/>
                      <a:pt x="73" y="150"/>
                      <a:pt x="69" y="150"/>
                    </a:cubicBezTo>
                    <a:cubicBezTo>
                      <a:pt x="68" y="149"/>
                      <a:pt x="68" y="149"/>
                      <a:pt x="68" y="149"/>
                    </a:cubicBezTo>
                    <a:cubicBezTo>
                      <a:pt x="28" y="144"/>
                      <a:pt x="0" y="107"/>
                      <a:pt x="6" y="68"/>
                    </a:cubicBezTo>
                    <a:cubicBezTo>
                      <a:pt x="11" y="28"/>
                      <a:pt x="48" y="0"/>
                      <a:pt x="88" y="6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129" y="12"/>
                      <a:pt x="156" y="48"/>
                      <a:pt x="151" y="88"/>
                    </a:cubicBezTo>
                    <a:cubicBezTo>
                      <a:pt x="146" y="124"/>
                      <a:pt x="115" y="150"/>
                      <a:pt x="79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138">
                <a:extLst>
                  <a:ext uri="{FF2B5EF4-FFF2-40B4-BE49-F238E27FC236}">
                    <a16:creationId xmlns:a16="http://schemas.microsoft.com/office/drawing/2014/main" id="{2CFD9331-4CA2-4E8B-AC39-916F9B154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2610"/>
                <a:ext cx="40" cy="39"/>
              </a:xfrm>
              <a:custGeom>
                <a:avLst/>
                <a:gdLst>
                  <a:gd name="T0" fmla="*/ 74 w 146"/>
                  <a:gd name="T1" fmla="*/ 141 h 141"/>
                  <a:gd name="T2" fmla="*/ 64 w 146"/>
                  <a:gd name="T3" fmla="*/ 140 h 141"/>
                  <a:gd name="T4" fmla="*/ 63 w 146"/>
                  <a:gd name="T5" fmla="*/ 140 h 141"/>
                  <a:gd name="T6" fmla="*/ 5 w 146"/>
                  <a:gd name="T7" fmla="*/ 63 h 141"/>
                  <a:gd name="T8" fmla="*/ 82 w 146"/>
                  <a:gd name="T9" fmla="*/ 5 h 141"/>
                  <a:gd name="T10" fmla="*/ 83 w 146"/>
                  <a:gd name="T11" fmla="*/ 6 h 141"/>
                  <a:gd name="T12" fmla="*/ 141 w 146"/>
                  <a:gd name="T13" fmla="*/ 82 h 141"/>
                  <a:gd name="T14" fmla="*/ 74 w 146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41">
                    <a:moveTo>
                      <a:pt x="74" y="141"/>
                    </a:moveTo>
                    <a:cubicBezTo>
                      <a:pt x="71" y="141"/>
                      <a:pt x="68" y="141"/>
                      <a:pt x="64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26" y="135"/>
                      <a:pt x="0" y="101"/>
                      <a:pt x="5" y="63"/>
                    </a:cubicBezTo>
                    <a:cubicBezTo>
                      <a:pt x="10" y="26"/>
                      <a:pt x="44" y="0"/>
                      <a:pt x="82" y="5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120" y="11"/>
                      <a:pt x="146" y="45"/>
                      <a:pt x="141" y="82"/>
                    </a:cubicBezTo>
                    <a:cubicBezTo>
                      <a:pt x="136" y="116"/>
                      <a:pt x="107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139">
                <a:extLst>
                  <a:ext uri="{FF2B5EF4-FFF2-40B4-BE49-F238E27FC236}">
                    <a16:creationId xmlns:a16="http://schemas.microsoft.com/office/drawing/2014/main" id="{15C3EAA6-A562-4281-A50A-2DCAEDA91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607"/>
                <a:ext cx="36" cy="34"/>
              </a:xfrm>
              <a:custGeom>
                <a:avLst/>
                <a:gdLst>
                  <a:gd name="T0" fmla="*/ 64 w 130"/>
                  <a:gd name="T1" fmla="*/ 123 h 123"/>
                  <a:gd name="T2" fmla="*/ 8 w 130"/>
                  <a:gd name="T3" fmla="*/ 78 h 123"/>
                  <a:gd name="T4" fmla="*/ 51 w 130"/>
                  <a:gd name="T5" fmla="*/ 8 h 123"/>
                  <a:gd name="T6" fmla="*/ 52 w 130"/>
                  <a:gd name="T7" fmla="*/ 7 h 123"/>
                  <a:gd name="T8" fmla="*/ 122 w 130"/>
                  <a:gd name="T9" fmla="*/ 51 h 123"/>
                  <a:gd name="T10" fmla="*/ 79 w 130"/>
                  <a:gd name="T11" fmla="*/ 121 h 123"/>
                  <a:gd name="T12" fmla="*/ 78 w 130"/>
                  <a:gd name="T13" fmla="*/ 121 h 123"/>
                  <a:gd name="T14" fmla="*/ 64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4" y="123"/>
                    </a:moveTo>
                    <a:cubicBezTo>
                      <a:pt x="38" y="123"/>
                      <a:pt x="14" y="104"/>
                      <a:pt x="8" y="78"/>
                    </a:cubicBezTo>
                    <a:cubicBezTo>
                      <a:pt x="0" y="46"/>
                      <a:pt x="20" y="15"/>
                      <a:pt x="51" y="8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84" y="0"/>
                      <a:pt x="115" y="19"/>
                      <a:pt x="122" y="51"/>
                    </a:cubicBezTo>
                    <a:cubicBezTo>
                      <a:pt x="130" y="82"/>
                      <a:pt x="110" y="113"/>
                      <a:pt x="79" y="121"/>
                    </a:cubicBezTo>
                    <a:cubicBezTo>
                      <a:pt x="78" y="121"/>
                      <a:pt x="78" y="121"/>
                      <a:pt x="78" y="121"/>
                    </a:cubicBezTo>
                    <a:cubicBezTo>
                      <a:pt x="73" y="122"/>
                      <a:pt x="69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140">
                <a:extLst>
                  <a:ext uri="{FF2B5EF4-FFF2-40B4-BE49-F238E27FC236}">
                    <a16:creationId xmlns:a16="http://schemas.microsoft.com/office/drawing/2014/main" id="{7114FD8E-C50E-40A1-8532-4A69AB911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573"/>
                <a:ext cx="36" cy="34"/>
              </a:xfrm>
              <a:custGeom>
                <a:avLst/>
                <a:gdLst>
                  <a:gd name="T0" fmla="*/ 65 w 130"/>
                  <a:gd name="T1" fmla="*/ 123 h 123"/>
                  <a:gd name="T2" fmla="*/ 17 w 130"/>
                  <a:gd name="T3" fmla="*/ 98 h 123"/>
                  <a:gd name="T4" fmla="*/ 32 w 130"/>
                  <a:gd name="T5" fmla="*/ 19 h 123"/>
                  <a:gd name="T6" fmla="*/ 33 w 130"/>
                  <a:gd name="T7" fmla="*/ 18 h 123"/>
                  <a:gd name="T8" fmla="*/ 112 w 130"/>
                  <a:gd name="T9" fmla="*/ 33 h 123"/>
                  <a:gd name="T10" fmla="*/ 98 w 130"/>
                  <a:gd name="T11" fmla="*/ 112 h 123"/>
                  <a:gd name="T12" fmla="*/ 97 w 130"/>
                  <a:gd name="T13" fmla="*/ 113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6" y="123"/>
                      <a:pt x="29" y="114"/>
                      <a:pt x="17" y="98"/>
                    </a:cubicBezTo>
                    <a:cubicBezTo>
                      <a:pt x="0" y="72"/>
                      <a:pt x="6" y="36"/>
                      <a:pt x="32" y="19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59" y="0"/>
                      <a:pt x="95" y="7"/>
                      <a:pt x="112" y="33"/>
                    </a:cubicBezTo>
                    <a:cubicBezTo>
                      <a:pt x="130" y="59"/>
                      <a:pt x="124" y="94"/>
                      <a:pt x="98" y="112"/>
                    </a:cubicBezTo>
                    <a:cubicBezTo>
                      <a:pt x="97" y="113"/>
                      <a:pt x="97" y="113"/>
                      <a:pt x="97" y="113"/>
                    </a:cubicBezTo>
                    <a:cubicBezTo>
                      <a:pt x="87" y="119"/>
                      <a:pt x="76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141">
                <a:extLst>
                  <a:ext uri="{FF2B5EF4-FFF2-40B4-BE49-F238E27FC236}">
                    <a16:creationId xmlns:a16="http://schemas.microsoft.com/office/drawing/2014/main" id="{5CB26D65-DBCC-4D44-AB92-63B9A234F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559"/>
                <a:ext cx="37" cy="35"/>
              </a:xfrm>
              <a:custGeom>
                <a:avLst/>
                <a:gdLst>
                  <a:gd name="T0" fmla="*/ 67 w 133"/>
                  <a:gd name="T1" fmla="*/ 124 h 124"/>
                  <a:gd name="T2" fmla="*/ 39 w 133"/>
                  <a:gd name="T3" fmla="*/ 117 h 124"/>
                  <a:gd name="T4" fmla="*/ 38 w 133"/>
                  <a:gd name="T5" fmla="*/ 117 h 124"/>
                  <a:gd name="T6" fmla="*/ 16 w 133"/>
                  <a:gd name="T7" fmla="*/ 38 h 124"/>
                  <a:gd name="T8" fmla="*/ 94 w 133"/>
                  <a:gd name="T9" fmla="*/ 16 h 124"/>
                  <a:gd name="T10" fmla="*/ 96 w 133"/>
                  <a:gd name="T11" fmla="*/ 16 h 124"/>
                  <a:gd name="T12" fmla="*/ 118 w 133"/>
                  <a:gd name="T13" fmla="*/ 95 h 124"/>
                  <a:gd name="T14" fmla="*/ 67 w 133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4">
                    <a:moveTo>
                      <a:pt x="67" y="124"/>
                    </a:moveTo>
                    <a:cubicBezTo>
                      <a:pt x="58" y="124"/>
                      <a:pt x="48" y="122"/>
                      <a:pt x="39" y="117"/>
                    </a:cubicBezTo>
                    <a:cubicBezTo>
                      <a:pt x="38" y="117"/>
                      <a:pt x="38" y="117"/>
                      <a:pt x="38" y="117"/>
                    </a:cubicBezTo>
                    <a:cubicBezTo>
                      <a:pt x="10" y="101"/>
                      <a:pt x="0" y="66"/>
                      <a:pt x="16" y="38"/>
                    </a:cubicBezTo>
                    <a:cubicBezTo>
                      <a:pt x="31" y="10"/>
                      <a:pt x="66" y="0"/>
                      <a:pt x="94" y="16"/>
                    </a:cubicBezTo>
                    <a:cubicBezTo>
                      <a:pt x="96" y="16"/>
                      <a:pt x="96" y="16"/>
                      <a:pt x="96" y="16"/>
                    </a:cubicBezTo>
                    <a:cubicBezTo>
                      <a:pt x="123" y="32"/>
                      <a:pt x="133" y="67"/>
                      <a:pt x="118" y="95"/>
                    </a:cubicBezTo>
                    <a:cubicBezTo>
                      <a:pt x="107" y="114"/>
                      <a:pt x="88" y="124"/>
                      <a:pt x="67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142">
                <a:extLst>
                  <a:ext uri="{FF2B5EF4-FFF2-40B4-BE49-F238E27FC236}">
                    <a16:creationId xmlns:a16="http://schemas.microsoft.com/office/drawing/2014/main" id="{50CA4D97-E21F-47D0-85D3-93E989762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2495"/>
                <a:ext cx="52" cy="49"/>
              </a:xfrm>
              <a:custGeom>
                <a:avLst/>
                <a:gdLst>
                  <a:gd name="T0" fmla="*/ 94 w 189"/>
                  <a:gd name="T1" fmla="*/ 177 h 177"/>
                  <a:gd name="T2" fmla="*/ 25 w 189"/>
                  <a:gd name="T3" fmla="*/ 142 h 177"/>
                  <a:gd name="T4" fmla="*/ 47 w 189"/>
                  <a:gd name="T5" fmla="*/ 27 h 177"/>
                  <a:gd name="T6" fmla="*/ 48 w 189"/>
                  <a:gd name="T7" fmla="*/ 26 h 177"/>
                  <a:gd name="T8" fmla="*/ 163 w 189"/>
                  <a:gd name="T9" fmla="*/ 47 h 177"/>
                  <a:gd name="T10" fmla="*/ 142 w 189"/>
                  <a:gd name="T11" fmla="*/ 162 h 177"/>
                  <a:gd name="T12" fmla="*/ 140 w 189"/>
                  <a:gd name="T13" fmla="*/ 163 h 177"/>
                  <a:gd name="T14" fmla="*/ 94 w 189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9" h="177">
                    <a:moveTo>
                      <a:pt x="94" y="177"/>
                    </a:moveTo>
                    <a:cubicBezTo>
                      <a:pt x="67" y="177"/>
                      <a:pt x="41" y="165"/>
                      <a:pt x="25" y="142"/>
                    </a:cubicBezTo>
                    <a:cubicBezTo>
                      <a:pt x="0" y="104"/>
                      <a:pt x="9" y="53"/>
                      <a:pt x="47" y="27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86" y="0"/>
                      <a:pt x="137" y="9"/>
                      <a:pt x="163" y="47"/>
                    </a:cubicBezTo>
                    <a:cubicBezTo>
                      <a:pt x="189" y="85"/>
                      <a:pt x="180" y="136"/>
                      <a:pt x="142" y="162"/>
                    </a:cubicBezTo>
                    <a:cubicBezTo>
                      <a:pt x="140" y="163"/>
                      <a:pt x="140" y="163"/>
                      <a:pt x="140" y="163"/>
                    </a:cubicBezTo>
                    <a:cubicBezTo>
                      <a:pt x="126" y="173"/>
                      <a:pt x="110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143">
                <a:extLst>
                  <a:ext uri="{FF2B5EF4-FFF2-40B4-BE49-F238E27FC236}">
                    <a16:creationId xmlns:a16="http://schemas.microsoft.com/office/drawing/2014/main" id="{79AB4CAA-3ACF-4F4C-B8EE-E807C0C5D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496"/>
                <a:ext cx="43" cy="40"/>
              </a:xfrm>
              <a:custGeom>
                <a:avLst/>
                <a:gdLst>
                  <a:gd name="T0" fmla="*/ 78 w 155"/>
                  <a:gd name="T1" fmla="*/ 145 h 145"/>
                  <a:gd name="T2" fmla="*/ 46 w 155"/>
                  <a:gd name="T3" fmla="*/ 137 h 145"/>
                  <a:gd name="T4" fmla="*/ 44 w 155"/>
                  <a:gd name="T5" fmla="*/ 136 h 145"/>
                  <a:gd name="T6" fmla="*/ 18 w 155"/>
                  <a:gd name="T7" fmla="*/ 44 h 145"/>
                  <a:gd name="T8" fmla="*/ 110 w 155"/>
                  <a:gd name="T9" fmla="*/ 18 h 145"/>
                  <a:gd name="T10" fmla="*/ 111 w 155"/>
                  <a:gd name="T11" fmla="*/ 19 h 145"/>
                  <a:gd name="T12" fmla="*/ 137 w 155"/>
                  <a:gd name="T13" fmla="*/ 111 h 145"/>
                  <a:gd name="T14" fmla="*/ 78 w 155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5">
                    <a:moveTo>
                      <a:pt x="78" y="145"/>
                    </a:moveTo>
                    <a:cubicBezTo>
                      <a:pt x="67" y="145"/>
                      <a:pt x="56" y="142"/>
                      <a:pt x="46" y="137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12" y="118"/>
                      <a:pt x="0" y="77"/>
                      <a:pt x="18" y="44"/>
                    </a:cubicBezTo>
                    <a:cubicBezTo>
                      <a:pt x="36" y="12"/>
                      <a:pt x="77" y="0"/>
                      <a:pt x="110" y="18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44" y="37"/>
                      <a:pt x="155" y="78"/>
                      <a:pt x="137" y="111"/>
                    </a:cubicBezTo>
                    <a:cubicBezTo>
                      <a:pt x="125" y="133"/>
                      <a:pt x="102" y="145"/>
                      <a:pt x="78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144">
                <a:extLst>
                  <a:ext uri="{FF2B5EF4-FFF2-40B4-BE49-F238E27FC236}">
                    <a16:creationId xmlns:a16="http://schemas.microsoft.com/office/drawing/2014/main" id="{44DD4E10-A928-4E8C-99DD-CE85779F3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433"/>
                <a:ext cx="36" cy="34"/>
              </a:xfrm>
              <a:custGeom>
                <a:avLst/>
                <a:gdLst>
                  <a:gd name="T0" fmla="*/ 65 w 132"/>
                  <a:gd name="T1" fmla="*/ 125 h 125"/>
                  <a:gd name="T2" fmla="*/ 18 w 132"/>
                  <a:gd name="T3" fmla="*/ 99 h 125"/>
                  <a:gd name="T4" fmla="*/ 32 w 132"/>
                  <a:gd name="T5" fmla="*/ 19 h 125"/>
                  <a:gd name="T6" fmla="*/ 34 w 132"/>
                  <a:gd name="T7" fmla="*/ 18 h 125"/>
                  <a:gd name="T8" fmla="*/ 114 w 132"/>
                  <a:gd name="T9" fmla="*/ 33 h 125"/>
                  <a:gd name="T10" fmla="*/ 99 w 132"/>
                  <a:gd name="T11" fmla="*/ 114 h 125"/>
                  <a:gd name="T12" fmla="*/ 98 w 132"/>
                  <a:gd name="T13" fmla="*/ 114 h 125"/>
                  <a:gd name="T14" fmla="*/ 65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5" y="125"/>
                    </a:moveTo>
                    <a:cubicBezTo>
                      <a:pt x="47" y="125"/>
                      <a:pt x="29" y="116"/>
                      <a:pt x="18" y="99"/>
                    </a:cubicBezTo>
                    <a:cubicBezTo>
                      <a:pt x="0" y="73"/>
                      <a:pt x="6" y="37"/>
                      <a:pt x="32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60" y="0"/>
                      <a:pt x="96" y="7"/>
                      <a:pt x="114" y="33"/>
                    </a:cubicBezTo>
                    <a:cubicBezTo>
                      <a:pt x="132" y="60"/>
                      <a:pt x="125" y="96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88" y="121"/>
                      <a:pt x="76" y="125"/>
                      <a:pt x="65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145">
                <a:extLst>
                  <a:ext uri="{FF2B5EF4-FFF2-40B4-BE49-F238E27FC236}">
                    <a16:creationId xmlns:a16="http://schemas.microsoft.com/office/drawing/2014/main" id="{7C7D2E31-0FAF-4C89-808A-0198BEAF8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421"/>
                <a:ext cx="52" cy="49"/>
              </a:xfrm>
              <a:custGeom>
                <a:avLst/>
                <a:gdLst>
                  <a:gd name="T0" fmla="*/ 96 w 190"/>
                  <a:gd name="T1" fmla="*/ 180 h 180"/>
                  <a:gd name="T2" fmla="*/ 31 w 190"/>
                  <a:gd name="T3" fmla="*/ 150 h 180"/>
                  <a:gd name="T4" fmla="*/ 30 w 190"/>
                  <a:gd name="T5" fmla="*/ 148 h 180"/>
                  <a:gd name="T6" fmla="*/ 40 w 190"/>
                  <a:gd name="T7" fmla="*/ 30 h 180"/>
                  <a:gd name="T8" fmla="*/ 159 w 190"/>
                  <a:gd name="T9" fmla="*/ 41 h 180"/>
                  <a:gd name="T10" fmla="*/ 160 w 190"/>
                  <a:gd name="T11" fmla="*/ 42 h 180"/>
                  <a:gd name="T12" fmla="*/ 149 w 190"/>
                  <a:gd name="T13" fmla="*/ 161 h 180"/>
                  <a:gd name="T14" fmla="*/ 96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6" y="180"/>
                    </a:moveTo>
                    <a:cubicBezTo>
                      <a:pt x="71" y="180"/>
                      <a:pt x="47" y="170"/>
                      <a:pt x="31" y="150"/>
                    </a:cubicBezTo>
                    <a:cubicBezTo>
                      <a:pt x="30" y="148"/>
                      <a:pt x="30" y="148"/>
                      <a:pt x="30" y="148"/>
                    </a:cubicBezTo>
                    <a:cubicBezTo>
                      <a:pt x="0" y="113"/>
                      <a:pt x="5" y="60"/>
                      <a:pt x="40" y="30"/>
                    </a:cubicBezTo>
                    <a:cubicBezTo>
                      <a:pt x="76" y="0"/>
                      <a:pt x="129" y="5"/>
                      <a:pt x="159" y="41"/>
                    </a:cubicBezTo>
                    <a:cubicBezTo>
                      <a:pt x="160" y="42"/>
                      <a:pt x="160" y="42"/>
                      <a:pt x="160" y="42"/>
                    </a:cubicBezTo>
                    <a:cubicBezTo>
                      <a:pt x="190" y="78"/>
                      <a:pt x="185" y="131"/>
                      <a:pt x="149" y="161"/>
                    </a:cubicBezTo>
                    <a:cubicBezTo>
                      <a:pt x="134" y="174"/>
                      <a:pt x="114" y="180"/>
                      <a:pt x="96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146">
                <a:extLst>
                  <a:ext uri="{FF2B5EF4-FFF2-40B4-BE49-F238E27FC236}">
                    <a16:creationId xmlns:a16="http://schemas.microsoft.com/office/drawing/2014/main" id="{02A887FC-8F81-45DF-AC4F-E2C366D87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336"/>
                <a:ext cx="52" cy="49"/>
              </a:xfrm>
              <a:custGeom>
                <a:avLst/>
                <a:gdLst>
                  <a:gd name="T0" fmla="*/ 93 w 188"/>
                  <a:gd name="T1" fmla="*/ 177 h 177"/>
                  <a:gd name="T2" fmla="*/ 47 w 188"/>
                  <a:gd name="T3" fmla="*/ 163 h 177"/>
                  <a:gd name="T4" fmla="*/ 25 w 188"/>
                  <a:gd name="T5" fmla="*/ 48 h 177"/>
                  <a:gd name="T6" fmla="*/ 27 w 188"/>
                  <a:gd name="T7" fmla="*/ 47 h 177"/>
                  <a:gd name="T8" fmla="*/ 141 w 188"/>
                  <a:gd name="T9" fmla="*/ 26 h 177"/>
                  <a:gd name="T10" fmla="*/ 162 w 188"/>
                  <a:gd name="T11" fmla="*/ 140 h 177"/>
                  <a:gd name="T12" fmla="*/ 161 w 188"/>
                  <a:gd name="T13" fmla="*/ 141 h 177"/>
                  <a:gd name="T14" fmla="*/ 93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3" y="177"/>
                    </a:moveTo>
                    <a:cubicBezTo>
                      <a:pt x="77" y="177"/>
                      <a:pt x="61" y="172"/>
                      <a:pt x="47" y="163"/>
                    </a:cubicBezTo>
                    <a:cubicBezTo>
                      <a:pt x="9" y="137"/>
                      <a:pt x="0" y="86"/>
                      <a:pt x="25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52" y="9"/>
                      <a:pt x="103" y="0"/>
                      <a:pt x="141" y="26"/>
                    </a:cubicBezTo>
                    <a:cubicBezTo>
                      <a:pt x="178" y="51"/>
                      <a:pt x="188" y="102"/>
                      <a:pt x="162" y="140"/>
                    </a:cubicBezTo>
                    <a:cubicBezTo>
                      <a:pt x="161" y="141"/>
                      <a:pt x="161" y="141"/>
                      <a:pt x="161" y="141"/>
                    </a:cubicBezTo>
                    <a:cubicBezTo>
                      <a:pt x="145" y="165"/>
                      <a:pt x="119" y="177"/>
                      <a:pt x="93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Freeform 147">
                <a:extLst>
                  <a:ext uri="{FF2B5EF4-FFF2-40B4-BE49-F238E27FC236}">
                    <a16:creationId xmlns:a16="http://schemas.microsoft.com/office/drawing/2014/main" id="{5B93303F-48E4-4323-B244-B2D80A429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2329"/>
                <a:ext cx="44" cy="43"/>
              </a:xfrm>
              <a:custGeom>
                <a:avLst/>
                <a:gdLst>
                  <a:gd name="T0" fmla="*/ 81 w 161"/>
                  <a:gd name="T1" fmla="*/ 153 h 153"/>
                  <a:gd name="T2" fmla="*/ 26 w 161"/>
                  <a:gd name="T3" fmla="*/ 127 h 153"/>
                  <a:gd name="T4" fmla="*/ 25 w 161"/>
                  <a:gd name="T5" fmla="*/ 126 h 153"/>
                  <a:gd name="T6" fmla="*/ 35 w 161"/>
                  <a:gd name="T7" fmla="*/ 25 h 153"/>
                  <a:gd name="T8" fmla="*/ 135 w 161"/>
                  <a:gd name="T9" fmla="*/ 35 h 153"/>
                  <a:gd name="T10" fmla="*/ 136 w 161"/>
                  <a:gd name="T11" fmla="*/ 36 h 153"/>
                  <a:gd name="T12" fmla="*/ 127 w 161"/>
                  <a:gd name="T13" fmla="*/ 13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61" y="153"/>
                      <a:pt x="41" y="144"/>
                      <a:pt x="26" y="127"/>
                    </a:cubicBezTo>
                    <a:cubicBezTo>
                      <a:pt x="25" y="126"/>
                      <a:pt x="25" y="126"/>
                      <a:pt x="25" y="126"/>
                    </a:cubicBezTo>
                    <a:cubicBezTo>
                      <a:pt x="0" y="95"/>
                      <a:pt x="5" y="50"/>
                      <a:pt x="35" y="25"/>
                    </a:cubicBezTo>
                    <a:cubicBezTo>
                      <a:pt x="65" y="0"/>
                      <a:pt x="110" y="4"/>
                      <a:pt x="135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61" y="66"/>
                      <a:pt x="157" y="111"/>
                      <a:pt x="127" y="136"/>
                    </a:cubicBezTo>
                    <a:cubicBezTo>
                      <a:pt x="114" y="147"/>
                      <a:pt x="97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148">
                <a:extLst>
                  <a:ext uri="{FF2B5EF4-FFF2-40B4-BE49-F238E27FC236}">
                    <a16:creationId xmlns:a16="http://schemas.microsoft.com/office/drawing/2014/main" id="{4B5A980C-A262-402A-9208-CAD8C205B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235"/>
                <a:ext cx="50" cy="47"/>
              </a:xfrm>
              <a:custGeom>
                <a:avLst/>
                <a:gdLst>
                  <a:gd name="T0" fmla="*/ 89 w 180"/>
                  <a:gd name="T1" fmla="*/ 169 h 169"/>
                  <a:gd name="T2" fmla="*/ 45 w 180"/>
                  <a:gd name="T3" fmla="*/ 156 h 169"/>
                  <a:gd name="T4" fmla="*/ 24 w 180"/>
                  <a:gd name="T5" fmla="*/ 46 h 169"/>
                  <a:gd name="T6" fmla="*/ 25 w 180"/>
                  <a:gd name="T7" fmla="*/ 45 h 169"/>
                  <a:gd name="T8" fmla="*/ 135 w 180"/>
                  <a:gd name="T9" fmla="*/ 24 h 169"/>
                  <a:gd name="T10" fmla="*/ 155 w 180"/>
                  <a:gd name="T11" fmla="*/ 134 h 169"/>
                  <a:gd name="T12" fmla="*/ 154 w 180"/>
                  <a:gd name="T13" fmla="*/ 135 h 169"/>
                  <a:gd name="T14" fmla="*/ 89 w 180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69">
                    <a:moveTo>
                      <a:pt x="89" y="169"/>
                    </a:moveTo>
                    <a:cubicBezTo>
                      <a:pt x="74" y="169"/>
                      <a:pt x="58" y="165"/>
                      <a:pt x="45" y="156"/>
                    </a:cubicBezTo>
                    <a:cubicBezTo>
                      <a:pt x="9" y="131"/>
                      <a:pt x="0" y="82"/>
                      <a:pt x="24" y="46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50" y="9"/>
                      <a:pt x="99" y="0"/>
                      <a:pt x="135" y="24"/>
                    </a:cubicBezTo>
                    <a:cubicBezTo>
                      <a:pt x="171" y="49"/>
                      <a:pt x="180" y="98"/>
                      <a:pt x="155" y="134"/>
                    </a:cubicBezTo>
                    <a:cubicBezTo>
                      <a:pt x="154" y="135"/>
                      <a:pt x="154" y="135"/>
                      <a:pt x="154" y="135"/>
                    </a:cubicBezTo>
                    <a:cubicBezTo>
                      <a:pt x="139" y="157"/>
                      <a:pt x="114" y="169"/>
                      <a:pt x="89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149">
                <a:extLst>
                  <a:ext uri="{FF2B5EF4-FFF2-40B4-BE49-F238E27FC236}">
                    <a16:creationId xmlns:a16="http://schemas.microsoft.com/office/drawing/2014/main" id="{B1FEE222-D254-4262-A503-124182310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2238"/>
                <a:ext cx="38" cy="35"/>
              </a:xfrm>
              <a:custGeom>
                <a:avLst/>
                <a:gdLst>
                  <a:gd name="T0" fmla="*/ 67 w 134"/>
                  <a:gd name="T1" fmla="*/ 127 h 127"/>
                  <a:gd name="T2" fmla="*/ 22 w 134"/>
                  <a:gd name="T3" fmla="*/ 106 h 127"/>
                  <a:gd name="T4" fmla="*/ 21 w 134"/>
                  <a:gd name="T5" fmla="*/ 104 h 127"/>
                  <a:gd name="T6" fmla="*/ 29 w 134"/>
                  <a:gd name="T7" fmla="*/ 21 h 127"/>
                  <a:gd name="T8" fmla="*/ 112 w 134"/>
                  <a:gd name="T9" fmla="*/ 29 h 127"/>
                  <a:gd name="T10" fmla="*/ 113 w 134"/>
                  <a:gd name="T11" fmla="*/ 30 h 127"/>
                  <a:gd name="T12" fmla="*/ 105 w 134"/>
                  <a:gd name="T13" fmla="*/ 113 h 127"/>
                  <a:gd name="T14" fmla="*/ 67 w 134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7">
                    <a:moveTo>
                      <a:pt x="67" y="127"/>
                    </a:moveTo>
                    <a:cubicBezTo>
                      <a:pt x="50" y="127"/>
                      <a:pt x="34" y="120"/>
                      <a:pt x="22" y="106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0" y="79"/>
                      <a:pt x="4" y="42"/>
                      <a:pt x="29" y="21"/>
                    </a:cubicBezTo>
                    <a:cubicBezTo>
                      <a:pt x="54" y="0"/>
                      <a:pt x="91" y="4"/>
                      <a:pt x="112" y="29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34" y="55"/>
                      <a:pt x="130" y="92"/>
                      <a:pt x="105" y="113"/>
                    </a:cubicBezTo>
                    <a:cubicBezTo>
                      <a:pt x="94" y="122"/>
                      <a:pt x="81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150">
                <a:extLst>
                  <a:ext uri="{FF2B5EF4-FFF2-40B4-BE49-F238E27FC236}">
                    <a16:creationId xmlns:a16="http://schemas.microsoft.com/office/drawing/2014/main" id="{0451D992-9A2A-413A-BA85-2FDCCA596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136"/>
                <a:ext cx="41" cy="40"/>
              </a:xfrm>
              <a:custGeom>
                <a:avLst/>
                <a:gdLst>
                  <a:gd name="T0" fmla="*/ 74 w 148"/>
                  <a:gd name="T1" fmla="*/ 143 h 143"/>
                  <a:gd name="T2" fmla="*/ 59 w 148"/>
                  <a:gd name="T3" fmla="*/ 141 h 143"/>
                  <a:gd name="T4" fmla="*/ 9 w 148"/>
                  <a:gd name="T5" fmla="*/ 60 h 143"/>
                  <a:gd name="T6" fmla="*/ 9 w 148"/>
                  <a:gd name="T7" fmla="*/ 59 h 143"/>
                  <a:gd name="T8" fmla="*/ 90 w 148"/>
                  <a:gd name="T9" fmla="*/ 9 h 143"/>
                  <a:gd name="T10" fmla="*/ 140 w 148"/>
                  <a:gd name="T11" fmla="*/ 89 h 143"/>
                  <a:gd name="T12" fmla="*/ 139 w 148"/>
                  <a:gd name="T13" fmla="*/ 91 h 143"/>
                  <a:gd name="T14" fmla="*/ 74 w 148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3">
                    <a:moveTo>
                      <a:pt x="74" y="143"/>
                    </a:moveTo>
                    <a:cubicBezTo>
                      <a:pt x="69" y="143"/>
                      <a:pt x="64" y="142"/>
                      <a:pt x="59" y="141"/>
                    </a:cubicBezTo>
                    <a:cubicBezTo>
                      <a:pt x="22" y="132"/>
                      <a:pt x="0" y="96"/>
                      <a:pt x="9" y="60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17" y="23"/>
                      <a:pt x="54" y="0"/>
                      <a:pt x="90" y="9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9" y="91"/>
                      <a:pt x="139" y="91"/>
                      <a:pt x="139" y="91"/>
                    </a:cubicBezTo>
                    <a:cubicBezTo>
                      <a:pt x="132" y="122"/>
                      <a:pt x="105" y="143"/>
                      <a:pt x="74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151">
                <a:extLst>
                  <a:ext uri="{FF2B5EF4-FFF2-40B4-BE49-F238E27FC236}">
                    <a16:creationId xmlns:a16="http://schemas.microsoft.com/office/drawing/2014/main" id="{A849AB5B-46F5-4CCA-9B28-4F8A40877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121"/>
                <a:ext cx="47" cy="44"/>
              </a:xfrm>
              <a:custGeom>
                <a:avLst/>
                <a:gdLst>
                  <a:gd name="T0" fmla="*/ 85 w 170"/>
                  <a:gd name="T1" fmla="*/ 162 h 162"/>
                  <a:gd name="T2" fmla="*/ 14 w 170"/>
                  <a:gd name="T3" fmla="*/ 110 h 162"/>
                  <a:gd name="T4" fmla="*/ 14 w 170"/>
                  <a:gd name="T5" fmla="*/ 109 h 162"/>
                  <a:gd name="T6" fmla="*/ 61 w 170"/>
                  <a:gd name="T7" fmla="*/ 14 h 162"/>
                  <a:gd name="T8" fmla="*/ 156 w 170"/>
                  <a:gd name="T9" fmla="*/ 61 h 162"/>
                  <a:gd name="T10" fmla="*/ 157 w 170"/>
                  <a:gd name="T11" fmla="*/ 62 h 162"/>
                  <a:gd name="T12" fmla="*/ 109 w 170"/>
                  <a:gd name="T13" fmla="*/ 158 h 162"/>
                  <a:gd name="T14" fmla="*/ 85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5" y="162"/>
                    </a:moveTo>
                    <a:cubicBezTo>
                      <a:pt x="54" y="162"/>
                      <a:pt x="25" y="142"/>
                      <a:pt x="14" y="110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0" y="69"/>
                      <a:pt x="22" y="27"/>
                      <a:pt x="61" y="14"/>
                    </a:cubicBezTo>
                    <a:cubicBezTo>
                      <a:pt x="100" y="0"/>
                      <a:pt x="143" y="21"/>
                      <a:pt x="156" y="61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70" y="102"/>
                      <a:pt x="149" y="144"/>
                      <a:pt x="109" y="158"/>
                    </a:cubicBezTo>
                    <a:cubicBezTo>
                      <a:pt x="101" y="160"/>
                      <a:pt x="93" y="162"/>
                      <a:pt x="85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152">
                <a:extLst>
                  <a:ext uri="{FF2B5EF4-FFF2-40B4-BE49-F238E27FC236}">
                    <a16:creationId xmlns:a16="http://schemas.microsoft.com/office/drawing/2014/main" id="{4917E01E-4478-4091-AF35-E6E2BA415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2023"/>
                <a:ext cx="26" cy="26"/>
              </a:xfrm>
              <a:custGeom>
                <a:avLst/>
                <a:gdLst>
                  <a:gd name="T0" fmla="*/ 48 w 95"/>
                  <a:gd name="T1" fmla="*/ 92 h 92"/>
                  <a:gd name="T2" fmla="*/ 38 w 95"/>
                  <a:gd name="T3" fmla="*/ 91 h 92"/>
                  <a:gd name="T4" fmla="*/ 6 w 95"/>
                  <a:gd name="T5" fmla="*/ 39 h 92"/>
                  <a:gd name="T6" fmla="*/ 6 w 95"/>
                  <a:gd name="T7" fmla="*/ 38 h 92"/>
                  <a:gd name="T8" fmla="*/ 58 w 95"/>
                  <a:gd name="T9" fmla="*/ 6 h 92"/>
                  <a:gd name="T10" fmla="*/ 90 w 95"/>
                  <a:gd name="T11" fmla="*/ 57 h 92"/>
                  <a:gd name="T12" fmla="*/ 90 w 95"/>
                  <a:gd name="T13" fmla="*/ 58 h 92"/>
                  <a:gd name="T14" fmla="*/ 48 w 95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92">
                    <a:moveTo>
                      <a:pt x="48" y="92"/>
                    </a:moveTo>
                    <a:cubicBezTo>
                      <a:pt x="44" y="92"/>
                      <a:pt x="41" y="91"/>
                      <a:pt x="38" y="91"/>
                    </a:cubicBezTo>
                    <a:cubicBezTo>
                      <a:pt x="15" y="85"/>
                      <a:pt x="0" y="62"/>
                      <a:pt x="6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11" y="14"/>
                      <a:pt x="35" y="0"/>
                      <a:pt x="58" y="6"/>
                    </a:cubicBezTo>
                    <a:cubicBezTo>
                      <a:pt x="81" y="11"/>
                      <a:pt x="95" y="34"/>
                      <a:pt x="90" y="57"/>
                    </a:cubicBezTo>
                    <a:cubicBezTo>
                      <a:pt x="90" y="58"/>
                      <a:pt x="90" y="58"/>
                      <a:pt x="90" y="58"/>
                    </a:cubicBezTo>
                    <a:cubicBezTo>
                      <a:pt x="85" y="78"/>
                      <a:pt x="67" y="92"/>
                      <a:pt x="48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153">
                <a:extLst>
                  <a:ext uri="{FF2B5EF4-FFF2-40B4-BE49-F238E27FC236}">
                    <a16:creationId xmlns:a16="http://schemas.microsoft.com/office/drawing/2014/main" id="{E9EDBF26-4619-49D1-A98D-3E581A112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2008"/>
                <a:ext cx="38" cy="36"/>
              </a:xfrm>
              <a:custGeom>
                <a:avLst/>
                <a:gdLst>
                  <a:gd name="T0" fmla="*/ 68 w 136"/>
                  <a:gd name="T1" fmla="*/ 129 h 129"/>
                  <a:gd name="T2" fmla="*/ 11 w 136"/>
                  <a:gd name="T3" fmla="*/ 88 h 129"/>
                  <a:gd name="T4" fmla="*/ 10 w 136"/>
                  <a:gd name="T5" fmla="*/ 87 h 129"/>
                  <a:gd name="T6" fmla="*/ 48 w 136"/>
                  <a:gd name="T7" fmla="*/ 10 h 129"/>
                  <a:gd name="T8" fmla="*/ 125 w 136"/>
                  <a:gd name="T9" fmla="*/ 48 h 129"/>
                  <a:gd name="T10" fmla="*/ 125 w 136"/>
                  <a:gd name="T11" fmla="*/ 50 h 129"/>
                  <a:gd name="T12" fmla="*/ 87 w 136"/>
                  <a:gd name="T13" fmla="*/ 126 h 129"/>
                  <a:gd name="T14" fmla="*/ 68 w 136"/>
                  <a:gd name="T15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129">
                    <a:moveTo>
                      <a:pt x="68" y="129"/>
                    </a:moveTo>
                    <a:cubicBezTo>
                      <a:pt x="43" y="129"/>
                      <a:pt x="19" y="113"/>
                      <a:pt x="11" y="88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0" y="55"/>
                      <a:pt x="17" y="21"/>
                      <a:pt x="48" y="10"/>
                    </a:cubicBezTo>
                    <a:cubicBezTo>
                      <a:pt x="80" y="0"/>
                      <a:pt x="114" y="17"/>
                      <a:pt x="125" y="48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36" y="81"/>
                      <a:pt x="119" y="115"/>
                      <a:pt x="87" y="126"/>
                    </a:cubicBezTo>
                    <a:cubicBezTo>
                      <a:pt x="81" y="128"/>
                      <a:pt x="74" y="129"/>
                      <a:pt x="68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154">
                <a:extLst>
                  <a:ext uri="{FF2B5EF4-FFF2-40B4-BE49-F238E27FC236}">
                    <a16:creationId xmlns:a16="http://schemas.microsoft.com/office/drawing/2014/main" id="{979125E1-1A32-4AF1-B780-EF7B1C30A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1900"/>
                <a:ext cx="32" cy="31"/>
              </a:xfrm>
              <a:custGeom>
                <a:avLst/>
                <a:gdLst>
                  <a:gd name="T0" fmla="*/ 58 w 116"/>
                  <a:gd name="T1" fmla="*/ 111 h 111"/>
                  <a:gd name="T2" fmla="*/ 46 w 116"/>
                  <a:gd name="T3" fmla="*/ 110 h 111"/>
                  <a:gd name="T4" fmla="*/ 7 w 116"/>
                  <a:gd name="T5" fmla="*/ 47 h 111"/>
                  <a:gd name="T6" fmla="*/ 7 w 116"/>
                  <a:gd name="T7" fmla="*/ 46 h 111"/>
                  <a:gd name="T8" fmla="*/ 70 w 116"/>
                  <a:gd name="T9" fmla="*/ 7 h 111"/>
                  <a:gd name="T10" fmla="*/ 110 w 116"/>
                  <a:gd name="T11" fmla="*/ 70 h 111"/>
                  <a:gd name="T12" fmla="*/ 109 w 116"/>
                  <a:gd name="T13" fmla="*/ 71 h 111"/>
                  <a:gd name="T14" fmla="*/ 58 w 116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1">
                    <a:moveTo>
                      <a:pt x="58" y="111"/>
                    </a:moveTo>
                    <a:cubicBezTo>
                      <a:pt x="54" y="111"/>
                      <a:pt x="50" y="111"/>
                      <a:pt x="46" y="110"/>
                    </a:cubicBezTo>
                    <a:cubicBezTo>
                      <a:pt x="18" y="103"/>
                      <a:pt x="0" y="75"/>
                      <a:pt x="7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14" y="17"/>
                      <a:pt x="42" y="0"/>
                      <a:pt x="70" y="7"/>
                    </a:cubicBezTo>
                    <a:cubicBezTo>
                      <a:pt x="99" y="13"/>
                      <a:pt x="116" y="42"/>
                      <a:pt x="110" y="70"/>
                    </a:cubicBezTo>
                    <a:cubicBezTo>
                      <a:pt x="109" y="71"/>
                      <a:pt x="109" y="71"/>
                      <a:pt x="109" y="71"/>
                    </a:cubicBezTo>
                    <a:cubicBezTo>
                      <a:pt x="104" y="95"/>
                      <a:pt x="82" y="111"/>
                      <a:pt x="58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155">
                <a:extLst>
                  <a:ext uri="{FF2B5EF4-FFF2-40B4-BE49-F238E27FC236}">
                    <a16:creationId xmlns:a16="http://schemas.microsoft.com/office/drawing/2014/main" id="{F2370ED9-DA31-4344-B3E4-DABB04758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1888"/>
                <a:ext cx="39" cy="39"/>
              </a:xfrm>
              <a:custGeom>
                <a:avLst/>
                <a:gdLst>
                  <a:gd name="T0" fmla="*/ 70 w 140"/>
                  <a:gd name="T1" fmla="*/ 140 h 140"/>
                  <a:gd name="T2" fmla="*/ 67 w 140"/>
                  <a:gd name="T3" fmla="*/ 140 h 140"/>
                  <a:gd name="T4" fmla="*/ 2 w 140"/>
                  <a:gd name="T5" fmla="*/ 69 h 140"/>
                  <a:gd name="T6" fmla="*/ 2 w 140"/>
                  <a:gd name="T7" fmla="*/ 67 h 140"/>
                  <a:gd name="T8" fmla="*/ 74 w 140"/>
                  <a:gd name="T9" fmla="*/ 2 h 140"/>
                  <a:gd name="T10" fmla="*/ 139 w 140"/>
                  <a:gd name="T11" fmla="*/ 74 h 140"/>
                  <a:gd name="T12" fmla="*/ 139 w 140"/>
                  <a:gd name="T13" fmla="*/ 75 h 140"/>
                  <a:gd name="T14" fmla="*/ 70 w 14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40">
                    <a:moveTo>
                      <a:pt x="70" y="140"/>
                    </a:moveTo>
                    <a:cubicBezTo>
                      <a:pt x="69" y="140"/>
                      <a:pt x="68" y="140"/>
                      <a:pt x="67" y="140"/>
                    </a:cubicBezTo>
                    <a:cubicBezTo>
                      <a:pt x="29" y="139"/>
                      <a:pt x="0" y="107"/>
                      <a:pt x="2" y="69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4" y="30"/>
                      <a:pt x="36" y="0"/>
                      <a:pt x="74" y="2"/>
                    </a:cubicBezTo>
                    <a:cubicBezTo>
                      <a:pt x="111" y="4"/>
                      <a:pt x="140" y="36"/>
                      <a:pt x="139" y="74"/>
                    </a:cubicBezTo>
                    <a:cubicBezTo>
                      <a:pt x="139" y="75"/>
                      <a:pt x="139" y="75"/>
                      <a:pt x="139" y="75"/>
                    </a:cubicBezTo>
                    <a:cubicBezTo>
                      <a:pt x="137" y="112"/>
                      <a:pt x="107" y="140"/>
                      <a:pt x="70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156">
                <a:extLst>
                  <a:ext uri="{FF2B5EF4-FFF2-40B4-BE49-F238E27FC236}">
                    <a16:creationId xmlns:a16="http://schemas.microsoft.com/office/drawing/2014/main" id="{6C96E5AC-E857-4F76-BC3A-572AAC052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771"/>
                <a:ext cx="47" cy="45"/>
              </a:xfrm>
              <a:custGeom>
                <a:avLst/>
                <a:gdLst>
                  <a:gd name="T0" fmla="*/ 84 w 168"/>
                  <a:gd name="T1" fmla="*/ 164 h 164"/>
                  <a:gd name="T2" fmla="*/ 6 w 168"/>
                  <a:gd name="T3" fmla="*/ 96 h 164"/>
                  <a:gd name="T4" fmla="*/ 6 w 168"/>
                  <a:gd name="T5" fmla="*/ 94 h 164"/>
                  <a:gd name="T6" fmla="*/ 73 w 168"/>
                  <a:gd name="T7" fmla="*/ 6 h 164"/>
                  <a:gd name="T8" fmla="*/ 162 w 168"/>
                  <a:gd name="T9" fmla="*/ 73 h 164"/>
                  <a:gd name="T10" fmla="*/ 162 w 168"/>
                  <a:gd name="T11" fmla="*/ 75 h 164"/>
                  <a:gd name="T12" fmla="*/ 95 w 168"/>
                  <a:gd name="T13" fmla="*/ 163 h 164"/>
                  <a:gd name="T14" fmla="*/ 84 w 168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64">
                    <a:moveTo>
                      <a:pt x="84" y="164"/>
                    </a:moveTo>
                    <a:cubicBezTo>
                      <a:pt x="46" y="164"/>
                      <a:pt x="12" y="135"/>
                      <a:pt x="6" y="96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0" y="51"/>
                      <a:pt x="30" y="12"/>
                      <a:pt x="73" y="6"/>
                    </a:cubicBezTo>
                    <a:cubicBezTo>
                      <a:pt x="116" y="0"/>
                      <a:pt x="156" y="30"/>
                      <a:pt x="162" y="73"/>
                    </a:cubicBezTo>
                    <a:cubicBezTo>
                      <a:pt x="162" y="75"/>
                      <a:pt x="162" y="75"/>
                      <a:pt x="162" y="75"/>
                    </a:cubicBezTo>
                    <a:cubicBezTo>
                      <a:pt x="168" y="118"/>
                      <a:pt x="138" y="157"/>
                      <a:pt x="95" y="163"/>
                    </a:cubicBezTo>
                    <a:cubicBezTo>
                      <a:pt x="91" y="164"/>
                      <a:pt x="88" y="164"/>
                      <a:pt x="84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157">
                <a:extLst>
                  <a:ext uri="{FF2B5EF4-FFF2-40B4-BE49-F238E27FC236}">
                    <a16:creationId xmlns:a16="http://schemas.microsoft.com/office/drawing/2014/main" id="{95538177-B9CE-431A-8C7C-9A79EDE9C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1769"/>
                <a:ext cx="29" cy="30"/>
              </a:xfrm>
              <a:custGeom>
                <a:avLst/>
                <a:gdLst>
                  <a:gd name="T0" fmla="*/ 53 w 107"/>
                  <a:gd name="T1" fmla="*/ 107 h 107"/>
                  <a:gd name="T2" fmla="*/ 51 w 107"/>
                  <a:gd name="T3" fmla="*/ 107 h 107"/>
                  <a:gd name="T4" fmla="*/ 1 w 107"/>
                  <a:gd name="T5" fmla="*/ 52 h 107"/>
                  <a:gd name="T6" fmla="*/ 1 w 107"/>
                  <a:gd name="T7" fmla="*/ 51 h 107"/>
                  <a:gd name="T8" fmla="*/ 55 w 107"/>
                  <a:gd name="T9" fmla="*/ 1 h 107"/>
                  <a:gd name="T10" fmla="*/ 105 w 107"/>
                  <a:gd name="T11" fmla="*/ 56 h 107"/>
                  <a:gd name="T12" fmla="*/ 105 w 107"/>
                  <a:gd name="T13" fmla="*/ 57 h 107"/>
                  <a:gd name="T14" fmla="*/ 53 w 107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7">
                    <a:moveTo>
                      <a:pt x="53" y="107"/>
                    </a:moveTo>
                    <a:cubicBezTo>
                      <a:pt x="52" y="107"/>
                      <a:pt x="51" y="107"/>
                      <a:pt x="51" y="107"/>
                    </a:cubicBezTo>
                    <a:cubicBezTo>
                      <a:pt x="22" y="105"/>
                      <a:pt x="0" y="81"/>
                      <a:pt x="1" y="52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2" y="22"/>
                      <a:pt x="27" y="0"/>
                      <a:pt x="55" y="1"/>
                    </a:cubicBezTo>
                    <a:cubicBezTo>
                      <a:pt x="84" y="3"/>
                      <a:pt x="107" y="27"/>
                      <a:pt x="105" y="56"/>
                    </a:cubicBezTo>
                    <a:cubicBezTo>
                      <a:pt x="105" y="57"/>
                      <a:pt x="105" y="57"/>
                      <a:pt x="105" y="57"/>
                    </a:cubicBezTo>
                    <a:cubicBezTo>
                      <a:pt x="104" y="85"/>
                      <a:pt x="81" y="107"/>
                      <a:pt x="53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158">
                <a:extLst>
                  <a:ext uri="{FF2B5EF4-FFF2-40B4-BE49-F238E27FC236}">
                    <a16:creationId xmlns:a16="http://schemas.microsoft.com/office/drawing/2014/main" id="{7FBBA147-4C84-43CF-9476-A5444F994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659"/>
                <a:ext cx="26" cy="25"/>
              </a:xfrm>
              <a:custGeom>
                <a:avLst/>
                <a:gdLst>
                  <a:gd name="T0" fmla="*/ 46 w 93"/>
                  <a:gd name="T1" fmla="*/ 91 h 91"/>
                  <a:gd name="T2" fmla="*/ 4 w 93"/>
                  <a:gd name="T3" fmla="*/ 54 h 91"/>
                  <a:gd name="T4" fmla="*/ 3 w 93"/>
                  <a:gd name="T5" fmla="*/ 53 h 91"/>
                  <a:gd name="T6" fmla="*/ 40 w 93"/>
                  <a:gd name="T7" fmla="*/ 4 h 91"/>
                  <a:gd name="T8" fmla="*/ 89 w 93"/>
                  <a:gd name="T9" fmla="*/ 41 h 91"/>
                  <a:gd name="T10" fmla="*/ 89 w 93"/>
                  <a:gd name="T11" fmla="*/ 42 h 91"/>
                  <a:gd name="T12" fmla="*/ 52 w 93"/>
                  <a:gd name="T13" fmla="*/ 91 h 91"/>
                  <a:gd name="T14" fmla="*/ 46 w 93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91">
                    <a:moveTo>
                      <a:pt x="46" y="91"/>
                    </a:moveTo>
                    <a:cubicBezTo>
                      <a:pt x="25" y="91"/>
                      <a:pt x="7" y="75"/>
                      <a:pt x="4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0" y="29"/>
                      <a:pt x="17" y="7"/>
                      <a:pt x="40" y="4"/>
                    </a:cubicBezTo>
                    <a:cubicBezTo>
                      <a:pt x="64" y="0"/>
                      <a:pt x="86" y="17"/>
                      <a:pt x="89" y="41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93" y="65"/>
                      <a:pt x="76" y="87"/>
                      <a:pt x="52" y="91"/>
                    </a:cubicBezTo>
                    <a:cubicBezTo>
                      <a:pt x="50" y="91"/>
                      <a:pt x="48" y="91"/>
                      <a:pt x="46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159">
                <a:extLst>
                  <a:ext uri="{FF2B5EF4-FFF2-40B4-BE49-F238E27FC236}">
                    <a16:creationId xmlns:a16="http://schemas.microsoft.com/office/drawing/2014/main" id="{74117CD7-FB53-4161-9D56-51397981D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1640"/>
                <a:ext cx="42" cy="41"/>
              </a:xfrm>
              <a:custGeom>
                <a:avLst/>
                <a:gdLst>
                  <a:gd name="T0" fmla="*/ 75 w 150"/>
                  <a:gd name="T1" fmla="*/ 150 h 150"/>
                  <a:gd name="T2" fmla="*/ 71 w 150"/>
                  <a:gd name="T3" fmla="*/ 150 h 150"/>
                  <a:gd name="T4" fmla="*/ 2 w 150"/>
                  <a:gd name="T5" fmla="*/ 73 h 150"/>
                  <a:gd name="T6" fmla="*/ 2 w 150"/>
                  <a:gd name="T7" fmla="*/ 72 h 150"/>
                  <a:gd name="T8" fmla="*/ 78 w 150"/>
                  <a:gd name="T9" fmla="*/ 2 h 150"/>
                  <a:gd name="T10" fmla="*/ 148 w 150"/>
                  <a:gd name="T11" fmla="*/ 78 h 150"/>
                  <a:gd name="T12" fmla="*/ 148 w 150"/>
                  <a:gd name="T13" fmla="*/ 80 h 150"/>
                  <a:gd name="T14" fmla="*/ 75 w 150"/>
                  <a:gd name="T1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50">
                    <a:moveTo>
                      <a:pt x="75" y="150"/>
                    </a:moveTo>
                    <a:cubicBezTo>
                      <a:pt x="74" y="150"/>
                      <a:pt x="72" y="150"/>
                      <a:pt x="71" y="150"/>
                    </a:cubicBezTo>
                    <a:cubicBezTo>
                      <a:pt x="31" y="148"/>
                      <a:pt x="0" y="114"/>
                      <a:pt x="2" y="73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4" y="31"/>
                      <a:pt x="38" y="0"/>
                      <a:pt x="78" y="2"/>
                    </a:cubicBezTo>
                    <a:cubicBezTo>
                      <a:pt x="119" y="4"/>
                      <a:pt x="150" y="38"/>
                      <a:pt x="148" y="78"/>
                    </a:cubicBezTo>
                    <a:cubicBezTo>
                      <a:pt x="148" y="80"/>
                      <a:pt x="148" y="80"/>
                      <a:pt x="148" y="80"/>
                    </a:cubicBezTo>
                    <a:cubicBezTo>
                      <a:pt x="146" y="119"/>
                      <a:pt x="114" y="150"/>
                      <a:pt x="75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160">
                <a:extLst>
                  <a:ext uri="{FF2B5EF4-FFF2-40B4-BE49-F238E27FC236}">
                    <a16:creationId xmlns:a16="http://schemas.microsoft.com/office/drawing/2014/main" id="{BF27FF5D-1D19-464C-8432-67BA37CA5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1531"/>
                <a:ext cx="28" cy="25"/>
              </a:xfrm>
              <a:custGeom>
                <a:avLst/>
                <a:gdLst>
                  <a:gd name="T0" fmla="*/ 50 w 99"/>
                  <a:gd name="T1" fmla="*/ 93 h 93"/>
                  <a:gd name="T2" fmla="*/ 32 w 99"/>
                  <a:gd name="T3" fmla="*/ 89 h 93"/>
                  <a:gd name="T4" fmla="*/ 10 w 99"/>
                  <a:gd name="T5" fmla="*/ 32 h 93"/>
                  <a:gd name="T6" fmla="*/ 10 w 99"/>
                  <a:gd name="T7" fmla="*/ 31 h 93"/>
                  <a:gd name="T8" fmla="*/ 67 w 99"/>
                  <a:gd name="T9" fmla="*/ 9 h 93"/>
                  <a:gd name="T10" fmla="*/ 90 w 99"/>
                  <a:gd name="T11" fmla="*/ 66 h 93"/>
                  <a:gd name="T12" fmla="*/ 89 w 99"/>
                  <a:gd name="T13" fmla="*/ 67 h 93"/>
                  <a:gd name="T14" fmla="*/ 50 w 99"/>
                  <a:gd name="T1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50" y="93"/>
                    </a:moveTo>
                    <a:cubicBezTo>
                      <a:pt x="44" y="93"/>
                      <a:pt x="38" y="92"/>
                      <a:pt x="32" y="89"/>
                    </a:cubicBezTo>
                    <a:cubicBezTo>
                      <a:pt x="10" y="80"/>
                      <a:pt x="0" y="54"/>
                      <a:pt x="10" y="32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20" y="10"/>
                      <a:pt x="46" y="0"/>
                      <a:pt x="67" y="9"/>
                    </a:cubicBezTo>
                    <a:cubicBezTo>
                      <a:pt x="89" y="19"/>
                      <a:pt x="99" y="45"/>
                      <a:pt x="90" y="66"/>
                    </a:cubicBezTo>
                    <a:cubicBezTo>
                      <a:pt x="89" y="67"/>
                      <a:pt x="89" y="67"/>
                      <a:pt x="89" y="67"/>
                    </a:cubicBezTo>
                    <a:cubicBezTo>
                      <a:pt x="82" y="84"/>
                      <a:pt x="66" y="93"/>
                      <a:pt x="50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161">
                <a:extLst>
                  <a:ext uri="{FF2B5EF4-FFF2-40B4-BE49-F238E27FC236}">
                    <a16:creationId xmlns:a16="http://schemas.microsoft.com/office/drawing/2014/main" id="{A64A096D-1F6D-413D-A0C6-4016369D9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1423"/>
                <a:ext cx="35" cy="34"/>
              </a:xfrm>
              <a:custGeom>
                <a:avLst/>
                <a:gdLst>
                  <a:gd name="T0" fmla="*/ 65 w 130"/>
                  <a:gd name="T1" fmla="*/ 123 h 123"/>
                  <a:gd name="T2" fmla="*/ 16 w 130"/>
                  <a:gd name="T3" fmla="*/ 94 h 123"/>
                  <a:gd name="T4" fmla="*/ 15 w 130"/>
                  <a:gd name="T5" fmla="*/ 93 h 123"/>
                  <a:gd name="T6" fmla="*/ 37 w 130"/>
                  <a:gd name="T7" fmla="*/ 16 h 123"/>
                  <a:gd name="T8" fmla="*/ 114 w 130"/>
                  <a:gd name="T9" fmla="*/ 38 h 123"/>
                  <a:gd name="T10" fmla="*/ 115 w 130"/>
                  <a:gd name="T11" fmla="*/ 39 h 123"/>
                  <a:gd name="T12" fmla="*/ 93 w 130"/>
                  <a:gd name="T13" fmla="*/ 116 h 123"/>
                  <a:gd name="T14" fmla="*/ 65 w 130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23">
                    <a:moveTo>
                      <a:pt x="65" y="123"/>
                    </a:moveTo>
                    <a:cubicBezTo>
                      <a:pt x="45" y="123"/>
                      <a:pt x="26" y="112"/>
                      <a:pt x="16" y="94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0" y="65"/>
                      <a:pt x="10" y="31"/>
                      <a:pt x="37" y="16"/>
                    </a:cubicBezTo>
                    <a:cubicBezTo>
                      <a:pt x="64" y="0"/>
                      <a:pt x="99" y="10"/>
                      <a:pt x="114" y="38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30" y="66"/>
                      <a:pt x="120" y="100"/>
                      <a:pt x="93" y="116"/>
                    </a:cubicBezTo>
                    <a:cubicBezTo>
                      <a:pt x="84" y="120"/>
                      <a:pt x="75" y="123"/>
                      <a:pt x="65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162">
                <a:extLst>
                  <a:ext uri="{FF2B5EF4-FFF2-40B4-BE49-F238E27FC236}">
                    <a16:creationId xmlns:a16="http://schemas.microsoft.com/office/drawing/2014/main" id="{B99A9ABD-F9CF-4DC1-BB1B-EED4A362A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528"/>
                <a:ext cx="43" cy="40"/>
              </a:xfrm>
              <a:custGeom>
                <a:avLst/>
                <a:gdLst>
                  <a:gd name="T0" fmla="*/ 78 w 155"/>
                  <a:gd name="T1" fmla="*/ 146 h 146"/>
                  <a:gd name="T2" fmla="*/ 19 w 155"/>
                  <a:gd name="T3" fmla="*/ 111 h 146"/>
                  <a:gd name="T4" fmla="*/ 19 w 155"/>
                  <a:gd name="T5" fmla="*/ 110 h 146"/>
                  <a:gd name="T6" fmla="*/ 45 w 155"/>
                  <a:gd name="T7" fmla="*/ 18 h 146"/>
                  <a:gd name="T8" fmla="*/ 136 w 155"/>
                  <a:gd name="T9" fmla="*/ 44 h 146"/>
                  <a:gd name="T10" fmla="*/ 137 w 155"/>
                  <a:gd name="T11" fmla="*/ 46 h 146"/>
                  <a:gd name="T12" fmla="*/ 111 w 155"/>
                  <a:gd name="T13" fmla="*/ 137 h 146"/>
                  <a:gd name="T14" fmla="*/ 78 w 155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6">
                    <a:moveTo>
                      <a:pt x="78" y="146"/>
                    </a:moveTo>
                    <a:cubicBezTo>
                      <a:pt x="55" y="146"/>
                      <a:pt x="32" y="133"/>
                      <a:pt x="19" y="111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0" y="77"/>
                      <a:pt x="12" y="36"/>
                      <a:pt x="45" y="18"/>
                    </a:cubicBezTo>
                    <a:cubicBezTo>
                      <a:pt x="77" y="0"/>
                      <a:pt x="118" y="12"/>
                      <a:pt x="136" y="44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55" y="78"/>
                      <a:pt x="144" y="119"/>
                      <a:pt x="111" y="137"/>
                    </a:cubicBezTo>
                    <a:cubicBezTo>
                      <a:pt x="100" y="143"/>
                      <a:pt x="89" y="146"/>
                      <a:pt x="78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163">
                <a:extLst>
                  <a:ext uri="{FF2B5EF4-FFF2-40B4-BE49-F238E27FC236}">
                    <a16:creationId xmlns:a16="http://schemas.microsoft.com/office/drawing/2014/main" id="{EF9B5FE7-E718-4B7F-93C6-ED42087B3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1415"/>
                <a:ext cx="32" cy="30"/>
              </a:xfrm>
              <a:custGeom>
                <a:avLst/>
                <a:gdLst>
                  <a:gd name="T0" fmla="*/ 56 w 113"/>
                  <a:gd name="T1" fmla="*/ 107 h 107"/>
                  <a:gd name="T2" fmla="*/ 36 w 113"/>
                  <a:gd name="T3" fmla="*/ 103 h 107"/>
                  <a:gd name="T4" fmla="*/ 11 w 113"/>
                  <a:gd name="T5" fmla="*/ 37 h 107"/>
                  <a:gd name="T6" fmla="*/ 12 w 113"/>
                  <a:gd name="T7" fmla="*/ 36 h 107"/>
                  <a:gd name="T8" fmla="*/ 77 w 113"/>
                  <a:gd name="T9" fmla="*/ 11 h 107"/>
                  <a:gd name="T10" fmla="*/ 102 w 113"/>
                  <a:gd name="T11" fmla="*/ 76 h 107"/>
                  <a:gd name="T12" fmla="*/ 102 w 113"/>
                  <a:gd name="T13" fmla="*/ 77 h 107"/>
                  <a:gd name="T14" fmla="*/ 56 w 113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7">
                    <a:moveTo>
                      <a:pt x="56" y="107"/>
                    </a:moveTo>
                    <a:cubicBezTo>
                      <a:pt x="50" y="107"/>
                      <a:pt x="43" y="105"/>
                      <a:pt x="36" y="103"/>
                    </a:cubicBezTo>
                    <a:cubicBezTo>
                      <a:pt x="12" y="92"/>
                      <a:pt x="0" y="62"/>
                      <a:pt x="11" y="37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23" y="12"/>
                      <a:pt x="52" y="0"/>
                      <a:pt x="77" y="11"/>
                    </a:cubicBezTo>
                    <a:cubicBezTo>
                      <a:pt x="102" y="22"/>
                      <a:pt x="113" y="51"/>
                      <a:pt x="102" y="76"/>
                    </a:cubicBezTo>
                    <a:cubicBezTo>
                      <a:pt x="102" y="77"/>
                      <a:pt x="102" y="77"/>
                      <a:pt x="102" y="77"/>
                    </a:cubicBezTo>
                    <a:cubicBezTo>
                      <a:pt x="93" y="96"/>
                      <a:pt x="75" y="107"/>
                      <a:pt x="56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164">
                <a:extLst>
                  <a:ext uri="{FF2B5EF4-FFF2-40B4-BE49-F238E27FC236}">
                    <a16:creationId xmlns:a16="http://schemas.microsoft.com/office/drawing/2014/main" id="{2FD46C61-C86C-4FEF-8D0B-52D310857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314"/>
                <a:ext cx="37" cy="35"/>
              </a:xfrm>
              <a:custGeom>
                <a:avLst/>
                <a:gdLst>
                  <a:gd name="T0" fmla="*/ 68 w 134"/>
                  <a:gd name="T1" fmla="*/ 126 h 126"/>
                  <a:gd name="T2" fmla="*/ 17 w 134"/>
                  <a:gd name="T3" fmla="*/ 96 h 126"/>
                  <a:gd name="T4" fmla="*/ 16 w 134"/>
                  <a:gd name="T5" fmla="*/ 95 h 126"/>
                  <a:gd name="T6" fmla="*/ 39 w 134"/>
                  <a:gd name="T7" fmla="*/ 16 h 126"/>
                  <a:gd name="T8" fmla="*/ 118 w 134"/>
                  <a:gd name="T9" fmla="*/ 39 h 126"/>
                  <a:gd name="T10" fmla="*/ 119 w 134"/>
                  <a:gd name="T11" fmla="*/ 40 h 126"/>
                  <a:gd name="T12" fmla="*/ 96 w 134"/>
                  <a:gd name="T13" fmla="*/ 119 h 126"/>
                  <a:gd name="T14" fmla="*/ 68 w 134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6">
                    <a:moveTo>
                      <a:pt x="68" y="126"/>
                    </a:moveTo>
                    <a:cubicBezTo>
                      <a:pt x="47" y="126"/>
                      <a:pt x="27" y="116"/>
                      <a:pt x="17" y="96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0" y="67"/>
                      <a:pt x="10" y="32"/>
                      <a:pt x="39" y="16"/>
                    </a:cubicBezTo>
                    <a:cubicBezTo>
                      <a:pt x="67" y="0"/>
                      <a:pt x="102" y="10"/>
                      <a:pt x="118" y="39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34" y="68"/>
                      <a:pt x="124" y="103"/>
                      <a:pt x="96" y="119"/>
                    </a:cubicBezTo>
                    <a:cubicBezTo>
                      <a:pt x="87" y="124"/>
                      <a:pt x="77" y="126"/>
                      <a:pt x="68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165">
                <a:extLst>
                  <a:ext uri="{FF2B5EF4-FFF2-40B4-BE49-F238E27FC236}">
                    <a16:creationId xmlns:a16="http://schemas.microsoft.com/office/drawing/2014/main" id="{A8188FF2-C836-4775-A50A-FD55E7730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308"/>
                <a:ext cx="29" cy="28"/>
              </a:xfrm>
              <a:custGeom>
                <a:avLst/>
                <a:gdLst>
                  <a:gd name="T0" fmla="*/ 53 w 107"/>
                  <a:gd name="T1" fmla="*/ 103 h 103"/>
                  <a:gd name="T2" fmla="*/ 19 w 107"/>
                  <a:gd name="T3" fmla="*/ 89 h 103"/>
                  <a:gd name="T4" fmla="*/ 19 w 107"/>
                  <a:gd name="T5" fmla="*/ 20 h 103"/>
                  <a:gd name="T6" fmla="*/ 20 w 107"/>
                  <a:gd name="T7" fmla="*/ 19 h 103"/>
                  <a:gd name="T8" fmla="*/ 88 w 107"/>
                  <a:gd name="T9" fmla="*/ 19 h 103"/>
                  <a:gd name="T10" fmla="*/ 88 w 107"/>
                  <a:gd name="T11" fmla="*/ 88 h 103"/>
                  <a:gd name="T12" fmla="*/ 87 w 107"/>
                  <a:gd name="T13" fmla="*/ 89 h 103"/>
                  <a:gd name="T14" fmla="*/ 53 w 107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3">
                    <a:moveTo>
                      <a:pt x="53" y="103"/>
                    </a:moveTo>
                    <a:cubicBezTo>
                      <a:pt x="41" y="103"/>
                      <a:pt x="28" y="98"/>
                      <a:pt x="19" y="89"/>
                    </a:cubicBezTo>
                    <a:cubicBezTo>
                      <a:pt x="0" y="70"/>
                      <a:pt x="0" y="39"/>
                      <a:pt x="19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39" y="1"/>
                      <a:pt x="69" y="0"/>
                      <a:pt x="88" y="19"/>
                    </a:cubicBezTo>
                    <a:cubicBezTo>
                      <a:pt x="107" y="38"/>
                      <a:pt x="107" y="69"/>
                      <a:pt x="88" y="88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78" y="98"/>
                      <a:pt x="66" y="103"/>
                      <a:pt x="53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166">
                <a:extLst>
                  <a:ext uri="{FF2B5EF4-FFF2-40B4-BE49-F238E27FC236}">
                    <a16:creationId xmlns:a16="http://schemas.microsoft.com/office/drawing/2014/main" id="{884865A9-4A6E-4D46-87AB-A8A71D275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224"/>
                <a:ext cx="29" cy="27"/>
              </a:xfrm>
              <a:custGeom>
                <a:avLst/>
                <a:gdLst>
                  <a:gd name="T0" fmla="*/ 53 w 106"/>
                  <a:gd name="T1" fmla="*/ 100 h 100"/>
                  <a:gd name="T2" fmla="*/ 24 w 106"/>
                  <a:gd name="T3" fmla="*/ 89 h 100"/>
                  <a:gd name="T4" fmla="*/ 23 w 106"/>
                  <a:gd name="T5" fmla="*/ 88 h 100"/>
                  <a:gd name="T6" fmla="*/ 17 w 106"/>
                  <a:gd name="T7" fmla="*/ 22 h 100"/>
                  <a:gd name="T8" fmla="*/ 83 w 106"/>
                  <a:gd name="T9" fmla="*/ 16 h 100"/>
                  <a:gd name="T10" fmla="*/ 83 w 106"/>
                  <a:gd name="T11" fmla="*/ 17 h 100"/>
                  <a:gd name="T12" fmla="*/ 90 w 106"/>
                  <a:gd name="T13" fmla="*/ 83 h 100"/>
                  <a:gd name="T14" fmla="*/ 53 w 106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0">
                    <a:moveTo>
                      <a:pt x="53" y="100"/>
                    </a:moveTo>
                    <a:cubicBezTo>
                      <a:pt x="43" y="100"/>
                      <a:pt x="32" y="96"/>
                      <a:pt x="24" y="89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3" y="72"/>
                      <a:pt x="0" y="42"/>
                      <a:pt x="17" y="22"/>
                    </a:cubicBezTo>
                    <a:cubicBezTo>
                      <a:pt x="33" y="3"/>
                      <a:pt x="63" y="0"/>
                      <a:pt x="83" y="16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103" y="34"/>
                      <a:pt x="106" y="63"/>
                      <a:pt x="90" y="83"/>
                    </a:cubicBezTo>
                    <a:cubicBezTo>
                      <a:pt x="80" y="94"/>
                      <a:pt x="67" y="100"/>
                      <a:pt x="5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167">
                <a:extLst>
                  <a:ext uri="{FF2B5EF4-FFF2-40B4-BE49-F238E27FC236}">
                    <a16:creationId xmlns:a16="http://schemas.microsoft.com/office/drawing/2014/main" id="{02C1D471-EC09-49F0-923E-CEDA0D21C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1216"/>
                <a:ext cx="38" cy="37"/>
              </a:xfrm>
              <a:custGeom>
                <a:avLst/>
                <a:gdLst>
                  <a:gd name="T0" fmla="*/ 69 w 139"/>
                  <a:gd name="T1" fmla="*/ 133 h 133"/>
                  <a:gd name="T2" fmla="*/ 24 w 139"/>
                  <a:gd name="T3" fmla="*/ 114 h 133"/>
                  <a:gd name="T4" fmla="*/ 24 w 139"/>
                  <a:gd name="T5" fmla="*/ 26 h 133"/>
                  <a:gd name="T6" fmla="*/ 25 w 139"/>
                  <a:gd name="T7" fmla="*/ 24 h 133"/>
                  <a:gd name="T8" fmla="*/ 114 w 139"/>
                  <a:gd name="T9" fmla="*/ 25 h 133"/>
                  <a:gd name="T10" fmla="*/ 114 w 139"/>
                  <a:gd name="T11" fmla="*/ 113 h 133"/>
                  <a:gd name="T12" fmla="*/ 113 w 139"/>
                  <a:gd name="T13" fmla="*/ 115 h 133"/>
                  <a:gd name="T14" fmla="*/ 69 w 139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3">
                    <a:moveTo>
                      <a:pt x="69" y="133"/>
                    </a:moveTo>
                    <a:cubicBezTo>
                      <a:pt x="53" y="133"/>
                      <a:pt x="36" y="127"/>
                      <a:pt x="24" y="114"/>
                    </a:cubicBezTo>
                    <a:cubicBezTo>
                      <a:pt x="0" y="90"/>
                      <a:pt x="0" y="50"/>
                      <a:pt x="24" y="26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50" y="0"/>
                      <a:pt x="90" y="0"/>
                      <a:pt x="114" y="25"/>
                    </a:cubicBezTo>
                    <a:cubicBezTo>
                      <a:pt x="139" y="49"/>
                      <a:pt x="139" y="89"/>
                      <a:pt x="114" y="113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01" y="127"/>
                      <a:pt x="85" y="133"/>
                      <a:pt x="69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168">
                <a:extLst>
                  <a:ext uri="{FF2B5EF4-FFF2-40B4-BE49-F238E27FC236}">
                    <a16:creationId xmlns:a16="http://schemas.microsoft.com/office/drawing/2014/main" id="{DB64F6D3-C961-44A3-8BD2-80254D340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138"/>
                <a:ext cx="43" cy="40"/>
              </a:xfrm>
              <a:custGeom>
                <a:avLst/>
                <a:gdLst>
                  <a:gd name="T0" fmla="*/ 78 w 156"/>
                  <a:gd name="T1" fmla="*/ 147 h 147"/>
                  <a:gd name="T2" fmla="*/ 34 w 156"/>
                  <a:gd name="T3" fmla="*/ 131 h 147"/>
                  <a:gd name="T4" fmla="*/ 33 w 156"/>
                  <a:gd name="T5" fmla="*/ 130 h 147"/>
                  <a:gd name="T6" fmla="*/ 24 w 156"/>
                  <a:gd name="T7" fmla="*/ 33 h 147"/>
                  <a:gd name="T8" fmla="*/ 121 w 156"/>
                  <a:gd name="T9" fmla="*/ 24 h 147"/>
                  <a:gd name="T10" fmla="*/ 122 w 156"/>
                  <a:gd name="T11" fmla="*/ 25 h 147"/>
                  <a:gd name="T12" fmla="*/ 131 w 156"/>
                  <a:gd name="T13" fmla="*/ 122 h 147"/>
                  <a:gd name="T14" fmla="*/ 78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8" y="147"/>
                    </a:moveTo>
                    <a:cubicBezTo>
                      <a:pt x="63" y="147"/>
                      <a:pt x="47" y="142"/>
                      <a:pt x="34" y="131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4" y="106"/>
                      <a:pt x="0" y="62"/>
                      <a:pt x="24" y="33"/>
                    </a:cubicBezTo>
                    <a:cubicBezTo>
                      <a:pt x="49" y="4"/>
                      <a:pt x="92" y="0"/>
                      <a:pt x="121" y="24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52" y="50"/>
                      <a:pt x="156" y="93"/>
                      <a:pt x="131" y="122"/>
                    </a:cubicBezTo>
                    <a:cubicBezTo>
                      <a:pt x="118" y="139"/>
                      <a:pt x="98" y="147"/>
                      <a:pt x="78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169">
                <a:extLst>
                  <a:ext uri="{FF2B5EF4-FFF2-40B4-BE49-F238E27FC236}">
                    <a16:creationId xmlns:a16="http://schemas.microsoft.com/office/drawing/2014/main" id="{11F6AE42-FB46-4093-99E9-BD01EC0AC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1132"/>
                <a:ext cx="31" cy="30"/>
              </a:xfrm>
              <a:custGeom>
                <a:avLst/>
                <a:gdLst>
                  <a:gd name="T0" fmla="*/ 57 w 115"/>
                  <a:gd name="T1" fmla="*/ 109 h 109"/>
                  <a:gd name="T2" fmla="*/ 21 w 115"/>
                  <a:gd name="T3" fmla="*/ 94 h 109"/>
                  <a:gd name="T4" fmla="*/ 21 w 115"/>
                  <a:gd name="T5" fmla="*/ 21 h 109"/>
                  <a:gd name="T6" fmla="*/ 22 w 115"/>
                  <a:gd name="T7" fmla="*/ 20 h 109"/>
                  <a:gd name="T8" fmla="*/ 95 w 115"/>
                  <a:gd name="T9" fmla="*/ 20 h 109"/>
                  <a:gd name="T10" fmla="*/ 95 w 115"/>
                  <a:gd name="T11" fmla="*/ 93 h 109"/>
                  <a:gd name="T12" fmla="*/ 94 w 115"/>
                  <a:gd name="T13" fmla="*/ 94 h 109"/>
                  <a:gd name="T14" fmla="*/ 57 w 115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5" h="109">
                    <a:moveTo>
                      <a:pt x="57" y="109"/>
                    </a:moveTo>
                    <a:cubicBezTo>
                      <a:pt x="44" y="109"/>
                      <a:pt x="31" y="104"/>
                      <a:pt x="21" y="94"/>
                    </a:cubicBezTo>
                    <a:cubicBezTo>
                      <a:pt x="1" y="74"/>
                      <a:pt x="0" y="41"/>
                      <a:pt x="21" y="21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0"/>
                      <a:pt x="75" y="0"/>
                      <a:pt x="95" y="20"/>
                    </a:cubicBezTo>
                    <a:cubicBezTo>
                      <a:pt x="115" y="40"/>
                      <a:pt x="115" y="73"/>
                      <a:pt x="95" y="93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84" y="104"/>
                      <a:pt x="71" y="109"/>
                      <a:pt x="57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170">
                <a:extLst>
                  <a:ext uri="{FF2B5EF4-FFF2-40B4-BE49-F238E27FC236}">
                    <a16:creationId xmlns:a16="http://schemas.microsoft.com/office/drawing/2014/main" id="{3162DA7D-CFF1-4E3C-80D9-7F0852B65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1059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18 w 181"/>
                  <a:gd name="T3" fmla="*/ 123 h 170"/>
                  <a:gd name="T4" fmla="*/ 58 w 181"/>
                  <a:gd name="T5" fmla="*/ 19 h 170"/>
                  <a:gd name="T6" fmla="*/ 60 w 181"/>
                  <a:gd name="T7" fmla="*/ 18 h 170"/>
                  <a:gd name="T8" fmla="*/ 164 w 181"/>
                  <a:gd name="T9" fmla="*/ 58 h 170"/>
                  <a:gd name="T10" fmla="*/ 123 w 181"/>
                  <a:gd name="T11" fmla="*/ 162 h 170"/>
                  <a:gd name="T12" fmla="*/ 122 w 181"/>
                  <a:gd name="T13" fmla="*/ 16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0" y="170"/>
                      <a:pt x="31" y="152"/>
                      <a:pt x="18" y="123"/>
                    </a:cubicBezTo>
                    <a:cubicBezTo>
                      <a:pt x="0" y="83"/>
                      <a:pt x="18" y="36"/>
                      <a:pt x="58" y="19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99" y="0"/>
                      <a:pt x="146" y="18"/>
                      <a:pt x="164" y="58"/>
                    </a:cubicBezTo>
                    <a:cubicBezTo>
                      <a:pt x="181" y="98"/>
                      <a:pt x="163" y="145"/>
                      <a:pt x="123" y="162"/>
                    </a:cubicBezTo>
                    <a:cubicBezTo>
                      <a:pt x="122" y="163"/>
                      <a:pt x="122" y="163"/>
                      <a:pt x="122" y="163"/>
                    </a:cubicBezTo>
                    <a:cubicBezTo>
                      <a:pt x="111" y="168"/>
                      <a:pt x="101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171">
                <a:extLst>
                  <a:ext uri="{FF2B5EF4-FFF2-40B4-BE49-F238E27FC236}">
                    <a16:creationId xmlns:a16="http://schemas.microsoft.com/office/drawing/2014/main" id="{66A9B323-57AE-43E7-B20E-CCCC97B79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1055"/>
                <a:ext cx="50" cy="48"/>
              </a:xfrm>
              <a:custGeom>
                <a:avLst/>
                <a:gdLst>
                  <a:gd name="T0" fmla="*/ 92 w 182"/>
                  <a:gd name="T1" fmla="*/ 172 h 172"/>
                  <a:gd name="T2" fmla="*/ 41 w 182"/>
                  <a:gd name="T3" fmla="*/ 153 h 172"/>
                  <a:gd name="T4" fmla="*/ 39 w 182"/>
                  <a:gd name="T5" fmla="*/ 152 h 172"/>
                  <a:gd name="T6" fmla="*/ 29 w 182"/>
                  <a:gd name="T7" fmla="*/ 39 h 172"/>
                  <a:gd name="T8" fmla="*/ 142 w 182"/>
                  <a:gd name="T9" fmla="*/ 28 h 172"/>
                  <a:gd name="T10" fmla="*/ 143 w 182"/>
                  <a:gd name="T11" fmla="*/ 29 h 172"/>
                  <a:gd name="T12" fmla="*/ 154 w 182"/>
                  <a:gd name="T13" fmla="*/ 143 h 172"/>
                  <a:gd name="T14" fmla="*/ 92 w 182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172">
                    <a:moveTo>
                      <a:pt x="92" y="172"/>
                    </a:moveTo>
                    <a:cubicBezTo>
                      <a:pt x="74" y="172"/>
                      <a:pt x="56" y="166"/>
                      <a:pt x="41" y="153"/>
                    </a:cubicBezTo>
                    <a:cubicBezTo>
                      <a:pt x="39" y="152"/>
                      <a:pt x="39" y="152"/>
                      <a:pt x="39" y="152"/>
                    </a:cubicBezTo>
                    <a:cubicBezTo>
                      <a:pt x="5" y="124"/>
                      <a:pt x="0" y="73"/>
                      <a:pt x="29" y="39"/>
                    </a:cubicBezTo>
                    <a:cubicBezTo>
                      <a:pt x="57" y="4"/>
                      <a:pt x="108" y="0"/>
                      <a:pt x="142" y="28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78" y="58"/>
                      <a:pt x="182" y="108"/>
                      <a:pt x="154" y="143"/>
                    </a:cubicBezTo>
                    <a:cubicBezTo>
                      <a:pt x="138" y="162"/>
                      <a:pt x="115" y="172"/>
                      <a:pt x="92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172">
                <a:extLst>
                  <a:ext uri="{FF2B5EF4-FFF2-40B4-BE49-F238E27FC236}">
                    <a16:creationId xmlns:a16="http://schemas.microsoft.com/office/drawing/2014/main" id="{00FDCF4C-7592-4AF0-ABB9-430E63735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019"/>
                <a:ext cx="39" cy="37"/>
              </a:xfrm>
              <a:custGeom>
                <a:avLst/>
                <a:gdLst>
                  <a:gd name="T0" fmla="*/ 70 w 140"/>
                  <a:gd name="T1" fmla="*/ 132 h 132"/>
                  <a:gd name="T2" fmla="*/ 51 w 140"/>
                  <a:gd name="T3" fmla="*/ 128 h 132"/>
                  <a:gd name="T4" fmla="*/ 50 w 140"/>
                  <a:gd name="T5" fmla="*/ 128 h 132"/>
                  <a:gd name="T6" fmla="*/ 11 w 140"/>
                  <a:gd name="T7" fmla="*/ 50 h 132"/>
                  <a:gd name="T8" fmla="*/ 89 w 140"/>
                  <a:gd name="T9" fmla="*/ 11 h 132"/>
                  <a:gd name="T10" fmla="*/ 90 w 140"/>
                  <a:gd name="T11" fmla="*/ 11 h 132"/>
                  <a:gd name="T12" fmla="*/ 129 w 140"/>
                  <a:gd name="T13" fmla="*/ 89 h 132"/>
                  <a:gd name="T14" fmla="*/ 70 w 140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2">
                    <a:moveTo>
                      <a:pt x="70" y="132"/>
                    </a:moveTo>
                    <a:cubicBezTo>
                      <a:pt x="64" y="132"/>
                      <a:pt x="57" y="131"/>
                      <a:pt x="51" y="128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17" y="117"/>
                      <a:pt x="0" y="82"/>
                      <a:pt x="11" y="50"/>
                    </a:cubicBezTo>
                    <a:cubicBezTo>
                      <a:pt x="21" y="18"/>
                      <a:pt x="56" y="0"/>
                      <a:pt x="89" y="11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122" y="22"/>
                      <a:pt x="140" y="57"/>
                      <a:pt x="129" y="89"/>
                    </a:cubicBezTo>
                    <a:cubicBezTo>
                      <a:pt x="120" y="115"/>
                      <a:pt x="96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173">
                <a:extLst>
                  <a:ext uri="{FF2B5EF4-FFF2-40B4-BE49-F238E27FC236}">
                    <a16:creationId xmlns:a16="http://schemas.microsoft.com/office/drawing/2014/main" id="{A03BD6AD-6625-4E8C-9887-1B3342436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1019"/>
                <a:ext cx="31" cy="29"/>
              </a:xfrm>
              <a:custGeom>
                <a:avLst/>
                <a:gdLst>
                  <a:gd name="T0" fmla="*/ 56 w 112"/>
                  <a:gd name="T1" fmla="*/ 105 h 105"/>
                  <a:gd name="T2" fmla="*/ 11 w 112"/>
                  <a:gd name="T3" fmla="*/ 76 h 105"/>
                  <a:gd name="T4" fmla="*/ 36 w 112"/>
                  <a:gd name="T5" fmla="*/ 11 h 105"/>
                  <a:gd name="T6" fmla="*/ 37 w 112"/>
                  <a:gd name="T7" fmla="*/ 11 h 105"/>
                  <a:gd name="T8" fmla="*/ 101 w 112"/>
                  <a:gd name="T9" fmla="*/ 36 h 105"/>
                  <a:gd name="T10" fmla="*/ 76 w 112"/>
                  <a:gd name="T11" fmla="*/ 100 h 105"/>
                  <a:gd name="T12" fmla="*/ 75 w 112"/>
                  <a:gd name="T13" fmla="*/ 101 h 105"/>
                  <a:gd name="T14" fmla="*/ 56 w 112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05">
                    <a:moveTo>
                      <a:pt x="56" y="105"/>
                    </a:moveTo>
                    <a:cubicBezTo>
                      <a:pt x="37" y="105"/>
                      <a:pt x="19" y="94"/>
                      <a:pt x="11" y="76"/>
                    </a:cubicBezTo>
                    <a:cubicBezTo>
                      <a:pt x="0" y="51"/>
                      <a:pt x="11" y="22"/>
                      <a:pt x="36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62" y="0"/>
                      <a:pt x="90" y="11"/>
                      <a:pt x="101" y="36"/>
                    </a:cubicBezTo>
                    <a:cubicBezTo>
                      <a:pt x="112" y="61"/>
                      <a:pt x="101" y="89"/>
                      <a:pt x="76" y="100"/>
                    </a:cubicBezTo>
                    <a:cubicBezTo>
                      <a:pt x="75" y="101"/>
                      <a:pt x="75" y="101"/>
                      <a:pt x="75" y="101"/>
                    </a:cubicBezTo>
                    <a:cubicBezTo>
                      <a:pt x="69" y="103"/>
                      <a:pt x="62" y="105"/>
                      <a:pt x="56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Freeform 174">
                <a:extLst>
                  <a:ext uri="{FF2B5EF4-FFF2-40B4-BE49-F238E27FC236}">
                    <a16:creationId xmlns:a16="http://schemas.microsoft.com/office/drawing/2014/main" id="{66DD3937-785C-4550-BA9F-052B25414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980"/>
                <a:ext cx="38" cy="36"/>
              </a:xfrm>
              <a:custGeom>
                <a:avLst/>
                <a:gdLst>
                  <a:gd name="T0" fmla="*/ 69 w 137"/>
                  <a:gd name="T1" fmla="*/ 128 h 128"/>
                  <a:gd name="T2" fmla="*/ 50 w 137"/>
                  <a:gd name="T3" fmla="*/ 124 h 128"/>
                  <a:gd name="T4" fmla="*/ 49 w 137"/>
                  <a:gd name="T5" fmla="*/ 124 h 128"/>
                  <a:gd name="T6" fmla="*/ 11 w 137"/>
                  <a:gd name="T7" fmla="*/ 48 h 128"/>
                  <a:gd name="T8" fmla="*/ 87 w 137"/>
                  <a:gd name="T9" fmla="*/ 10 h 128"/>
                  <a:gd name="T10" fmla="*/ 88 w 137"/>
                  <a:gd name="T11" fmla="*/ 11 h 128"/>
                  <a:gd name="T12" fmla="*/ 126 w 137"/>
                  <a:gd name="T13" fmla="*/ 87 h 128"/>
                  <a:gd name="T14" fmla="*/ 69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9" y="128"/>
                    </a:moveTo>
                    <a:cubicBezTo>
                      <a:pt x="63" y="128"/>
                      <a:pt x="56" y="127"/>
                      <a:pt x="50" y="124"/>
                    </a:cubicBezTo>
                    <a:cubicBezTo>
                      <a:pt x="49" y="124"/>
                      <a:pt x="49" y="124"/>
                      <a:pt x="49" y="124"/>
                    </a:cubicBezTo>
                    <a:cubicBezTo>
                      <a:pt x="17" y="113"/>
                      <a:pt x="0" y="79"/>
                      <a:pt x="11" y="48"/>
                    </a:cubicBezTo>
                    <a:cubicBezTo>
                      <a:pt x="21" y="17"/>
                      <a:pt x="55" y="0"/>
                      <a:pt x="87" y="10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120" y="21"/>
                      <a:pt x="137" y="55"/>
                      <a:pt x="126" y="87"/>
                    </a:cubicBezTo>
                    <a:cubicBezTo>
                      <a:pt x="117" y="112"/>
                      <a:pt x="94" y="128"/>
                      <a:pt x="69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175">
                <a:extLst>
                  <a:ext uri="{FF2B5EF4-FFF2-40B4-BE49-F238E27FC236}">
                    <a16:creationId xmlns:a16="http://schemas.microsoft.com/office/drawing/2014/main" id="{A035046D-41B5-4127-9B9E-1B27AE4AB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975"/>
                <a:ext cx="29" cy="29"/>
              </a:xfrm>
              <a:custGeom>
                <a:avLst/>
                <a:gdLst>
                  <a:gd name="T0" fmla="*/ 53 w 107"/>
                  <a:gd name="T1" fmla="*/ 105 h 105"/>
                  <a:gd name="T2" fmla="*/ 1 w 107"/>
                  <a:gd name="T3" fmla="*/ 55 h 105"/>
                  <a:gd name="T4" fmla="*/ 50 w 107"/>
                  <a:gd name="T5" fmla="*/ 1 h 105"/>
                  <a:gd name="T6" fmla="*/ 51 w 107"/>
                  <a:gd name="T7" fmla="*/ 1 h 105"/>
                  <a:gd name="T8" fmla="*/ 106 w 107"/>
                  <a:gd name="T9" fmla="*/ 51 h 105"/>
                  <a:gd name="T10" fmla="*/ 56 w 107"/>
                  <a:gd name="T11" fmla="*/ 105 h 105"/>
                  <a:gd name="T12" fmla="*/ 55 w 107"/>
                  <a:gd name="T13" fmla="*/ 105 h 105"/>
                  <a:gd name="T14" fmla="*/ 53 w 107"/>
                  <a:gd name="T1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05">
                    <a:moveTo>
                      <a:pt x="53" y="105"/>
                    </a:moveTo>
                    <a:cubicBezTo>
                      <a:pt x="25" y="105"/>
                      <a:pt x="2" y="83"/>
                      <a:pt x="1" y="55"/>
                    </a:cubicBezTo>
                    <a:cubicBezTo>
                      <a:pt x="0" y="27"/>
                      <a:pt x="22" y="3"/>
                      <a:pt x="50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80" y="0"/>
                      <a:pt x="104" y="22"/>
                      <a:pt x="106" y="51"/>
                    </a:cubicBezTo>
                    <a:cubicBezTo>
                      <a:pt x="107" y="79"/>
                      <a:pt x="85" y="103"/>
                      <a:pt x="56" y="105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4" y="105"/>
                      <a:pt x="53" y="105"/>
                      <a:pt x="53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176">
                <a:extLst>
                  <a:ext uri="{FF2B5EF4-FFF2-40B4-BE49-F238E27FC236}">
                    <a16:creationId xmlns:a16="http://schemas.microsoft.com/office/drawing/2014/main" id="{678449D5-95D9-40F2-BD2A-6AABB997E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963"/>
                <a:ext cx="42" cy="41"/>
              </a:xfrm>
              <a:custGeom>
                <a:avLst/>
                <a:gdLst>
                  <a:gd name="T0" fmla="*/ 75 w 151"/>
                  <a:gd name="T1" fmla="*/ 147 h 147"/>
                  <a:gd name="T2" fmla="*/ 2 w 151"/>
                  <a:gd name="T3" fmla="*/ 78 h 147"/>
                  <a:gd name="T4" fmla="*/ 71 w 151"/>
                  <a:gd name="T5" fmla="*/ 2 h 147"/>
                  <a:gd name="T6" fmla="*/ 73 w 151"/>
                  <a:gd name="T7" fmla="*/ 2 h 147"/>
                  <a:gd name="T8" fmla="*/ 149 w 151"/>
                  <a:gd name="T9" fmla="*/ 71 h 147"/>
                  <a:gd name="T10" fmla="*/ 80 w 151"/>
                  <a:gd name="T11" fmla="*/ 147 h 147"/>
                  <a:gd name="T12" fmla="*/ 78 w 151"/>
                  <a:gd name="T13" fmla="*/ 147 h 147"/>
                  <a:gd name="T14" fmla="*/ 75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5" y="147"/>
                    </a:moveTo>
                    <a:cubicBezTo>
                      <a:pt x="36" y="147"/>
                      <a:pt x="4" y="117"/>
                      <a:pt x="2" y="78"/>
                    </a:cubicBezTo>
                    <a:cubicBezTo>
                      <a:pt x="0" y="38"/>
                      <a:pt x="31" y="4"/>
                      <a:pt x="71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113" y="0"/>
                      <a:pt x="147" y="31"/>
                      <a:pt x="149" y="71"/>
                    </a:cubicBezTo>
                    <a:cubicBezTo>
                      <a:pt x="151" y="111"/>
                      <a:pt x="120" y="145"/>
                      <a:pt x="80" y="147"/>
                    </a:cubicBezTo>
                    <a:cubicBezTo>
                      <a:pt x="78" y="147"/>
                      <a:pt x="78" y="147"/>
                      <a:pt x="78" y="147"/>
                    </a:cubicBezTo>
                    <a:cubicBezTo>
                      <a:pt x="77" y="147"/>
                      <a:pt x="76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177">
                <a:extLst>
                  <a:ext uri="{FF2B5EF4-FFF2-40B4-BE49-F238E27FC236}">
                    <a16:creationId xmlns:a16="http://schemas.microsoft.com/office/drawing/2014/main" id="{EE673361-3024-48A6-AC73-AA49F712B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965"/>
                <a:ext cx="27" cy="27"/>
              </a:xfrm>
              <a:custGeom>
                <a:avLst/>
                <a:gdLst>
                  <a:gd name="T0" fmla="*/ 49 w 99"/>
                  <a:gd name="T1" fmla="*/ 96 h 96"/>
                  <a:gd name="T2" fmla="*/ 1 w 99"/>
                  <a:gd name="T3" fmla="*/ 50 h 96"/>
                  <a:gd name="T4" fmla="*/ 47 w 99"/>
                  <a:gd name="T5" fmla="*/ 0 h 96"/>
                  <a:gd name="T6" fmla="*/ 48 w 99"/>
                  <a:gd name="T7" fmla="*/ 0 h 96"/>
                  <a:gd name="T8" fmla="*/ 50 w 99"/>
                  <a:gd name="T9" fmla="*/ 0 h 96"/>
                  <a:gd name="T10" fmla="*/ 98 w 99"/>
                  <a:gd name="T11" fmla="*/ 46 h 96"/>
                  <a:gd name="T12" fmla="*/ 52 w 99"/>
                  <a:gd name="T13" fmla="*/ 96 h 96"/>
                  <a:gd name="T14" fmla="*/ 51 w 99"/>
                  <a:gd name="T15" fmla="*/ 96 h 96"/>
                  <a:gd name="T16" fmla="*/ 49 w 99"/>
                  <a:gd name="T17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96">
                    <a:moveTo>
                      <a:pt x="49" y="96"/>
                    </a:moveTo>
                    <a:cubicBezTo>
                      <a:pt x="24" y="96"/>
                      <a:pt x="2" y="76"/>
                      <a:pt x="1" y="50"/>
                    </a:cubicBezTo>
                    <a:cubicBezTo>
                      <a:pt x="0" y="24"/>
                      <a:pt x="20" y="1"/>
                      <a:pt x="47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0"/>
                      <a:pt x="49" y="0"/>
                      <a:pt x="50" y="0"/>
                    </a:cubicBezTo>
                    <a:cubicBezTo>
                      <a:pt x="76" y="0"/>
                      <a:pt x="97" y="20"/>
                      <a:pt x="98" y="46"/>
                    </a:cubicBezTo>
                    <a:cubicBezTo>
                      <a:pt x="99" y="72"/>
                      <a:pt x="79" y="95"/>
                      <a:pt x="52" y="96"/>
                    </a:cubicBezTo>
                    <a:cubicBezTo>
                      <a:pt x="51" y="96"/>
                      <a:pt x="51" y="96"/>
                      <a:pt x="51" y="96"/>
                    </a:cubicBezTo>
                    <a:cubicBezTo>
                      <a:pt x="50" y="96"/>
                      <a:pt x="50" y="96"/>
                      <a:pt x="4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178">
                <a:extLst>
                  <a:ext uri="{FF2B5EF4-FFF2-40B4-BE49-F238E27FC236}">
                    <a16:creationId xmlns:a16="http://schemas.microsoft.com/office/drawing/2014/main" id="{7711A5F2-9D60-435D-AB7E-8F852BAB4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2684"/>
                <a:ext cx="43" cy="41"/>
              </a:xfrm>
              <a:custGeom>
                <a:avLst/>
                <a:gdLst>
                  <a:gd name="T0" fmla="*/ 76 w 154"/>
                  <a:gd name="T1" fmla="*/ 151 h 151"/>
                  <a:gd name="T2" fmla="*/ 0 w 154"/>
                  <a:gd name="T3" fmla="*/ 77 h 151"/>
                  <a:gd name="T4" fmla="*/ 75 w 154"/>
                  <a:gd name="T5" fmla="*/ 0 h 151"/>
                  <a:gd name="T6" fmla="*/ 76 w 154"/>
                  <a:gd name="T7" fmla="*/ 0 h 151"/>
                  <a:gd name="T8" fmla="*/ 78 w 154"/>
                  <a:gd name="T9" fmla="*/ 0 h 151"/>
                  <a:gd name="T10" fmla="*/ 153 w 154"/>
                  <a:gd name="T11" fmla="*/ 75 h 151"/>
                  <a:gd name="T12" fmla="*/ 79 w 154"/>
                  <a:gd name="T13" fmla="*/ 151 h 151"/>
                  <a:gd name="T14" fmla="*/ 77 w 154"/>
                  <a:gd name="T15" fmla="*/ 151 h 151"/>
                  <a:gd name="T16" fmla="*/ 76 w 154"/>
                  <a:gd name="T1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4" h="151">
                    <a:moveTo>
                      <a:pt x="76" y="151"/>
                    </a:moveTo>
                    <a:cubicBezTo>
                      <a:pt x="35" y="151"/>
                      <a:pt x="1" y="118"/>
                      <a:pt x="0" y="77"/>
                    </a:cubicBezTo>
                    <a:cubicBezTo>
                      <a:pt x="0" y="35"/>
                      <a:pt x="33" y="1"/>
                      <a:pt x="75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7" y="0"/>
                      <a:pt x="77" y="0"/>
                      <a:pt x="78" y="0"/>
                    </a:cubicBezTo>
                    <a:cubicBezTo>
                      <a:pt x="119" y="0"/>
                      <a:pt x="152" y="33"/>
                      <a:pt x="153" y="75"/>
                    </a:cubicBezTo>
                    <a:cubicBezTo>
                      <a:pt x="154" y="116"/>
                      <a:pt x="120" y="151"/>
                      <a:pt x="79" y="151"/>
                    </a:cubicBezTo>
                    <a:cubicBezTo>
                      <a:pt x="77" y="151"/>
                      <a:pt x="77" y="151"/>
                      <a:pt x="77" y="151"/>
                    </a:cubicBezTo>
                    <a:cubicBezTo>
                      <a:pt x="77" y="151"/>
                      <a:pt x="76" y="151"/>
                      <a:pt x="76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179">
                <a:extLst>
                  <a:ext uri="{FF2B5EF4-FFF2-40B4-BE49-F238E27FC236}">
                    <a16:creationId xmlns:a16="http://schemas.microsoft.com/office/drawing/2014/main" id="{1DB6E645-DAF4-45BF-9CB5-D5FD4B4A4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2683"/>
                <a:ext cx="39" cy="39"/>
              </a:xfrm>
              <a:custGeom>
                <a:avLst/>
                <a:gdLst>
                  <a:gd name="T0" fmla="*/ 71 w 144"/>
                  <a:gd name="T1" fmla="*/ 141 h 141"/>
                  <a:gd name="T2" fmla="*/ 1 w 144"/>
                  <a:gd name="T3" fmla="*/ 72 h 141"/>
                  <a:gd name="T4" fmla="*/ 70 w 144"/>
                  <a:gd name="T5" fmla="*/ 0 h 141"/>
                  <a:gd name="T6" fmla="*/ 72 w 144"/>
                  <a:gd name="T7" fmla="*/ 0 h 141"/>
                  <a:gd name="T8" fmla="*/ 143 w 144"/>
                  <a:gd name="T9" fmla="*/ 70 h 141"/>
                  <a:gd name="T10" fmla="*/ 74 w 144"/>
                  <a:gd name="T11" fmla="*/ 141 h 141"/>
                  <a:gd name="T12" fmla="*/ 72 w 144"/>
                  <a:gd name="T13" fmla="*/ 141 h 141"/>
                  <a:gd name="T14" fmla="*/ 71 w 144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1">
                    <a:moveTo>
                      <a:pt x="71" y="141"/>
                    </a:moveTo>
                    <a:cubicBezTo>
                      <a:pt x="33" y="141"/>
                      <a:pt x="1" y="110"/>
                      <a:pt x="1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4" y="108"/>
                      <a:pt x="113" y="140"/>
                      <a:pt x="74" y="141"/>
                    </a:cubicBezTo>
                    <a:cubicBezTo>
                      <a:pt x="72" y="141"/>
                      <a:pt x="72" y="141"/>
                      <a:pt x="72" y="141"/>
                    </a:cubicBezTo>
                    <a:cubicBezTo>
                      <a:pt x="72" y="141"/>
                      <a:pt x="71" y="141"/>
                      <a:pt x="71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180">
                <a:extLst>
                  <a:ext uri="{FF2B5EF4-FFF2-40B4-BE49-F238E27FC236}">
                    <a16:creationId xmlns:a16="http://schemas.microsoft.com/office/drawing/2014/main" id="{D5A68FD9-EC40-489B-8308-7C7D39F59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668"/>
                <a:ext cx="49" cy="46"/>
              </a:xfrm>
              <a:custGeom>
                <a:avLst/>
                <a:gdLst>
                  <a:gd name="T0" fmla="*/ 90 w 179"/>
                  <a:gd name="T1" fmla="*/ 167 h 167"/>
                  <a:gd name="T2" fmla="*/ 63 w 179"/>
                  <a:gd name="T3" fmla="*/ 162 h 167"/>
                  <a:gd name="T4" fmla="*/ 61 w 179"/>
                  <a:gd name="T5" fmla="*/ 162 h 167"/>
                  <a:gd name="T6" fmla="*/ 15 w 179"/>
                  <a:gd name="T7" fmla="*/ 61 h 167"/>
                  <a:gd name="T8" fmla="*/ 116 w 179"/>
                  <a:gd name="T9" fmla="*/ 15 h 167"/>
                  <a:gd name="T10" fmla="*/ 117 w 179"/>
                  <a:gd name="T11" fmla="*/ 15 h 167"/>
                  <a:gd name="T12" fmla="*/ 164 w 179"/>
                  <a:gd name="T13" fmla="*/ 116 h 167"/>
                  <a:gd name="T14" fmla="*/ 90 w 179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7">
                    <a:moveTo>
                      <a:pt x="90" y="167"/>
                    </a:moveTo>
                    <a:cubicBezTo>
                      <a:pt x="81" y="167"/>
                      <a:pt x="72" y="166"/>
                      <a:pt x="63" y="162"/>
                    </a:cubicBezTo>
                    <a:cubicBezTo>
                      <a:pt x="61" y="162"/>
                      <a:pt x="61" y="162"/>
                      <a:pt x="61" y="162"/>
                    </a:cubicBezTo>
                    <a:cubicBezTo>
                      <a:pt x="21" y="147"/>
                      <a:pt x="0" y="102"/>
                      <a:pt x="15" y="61"/>
                    </a:cubicBezTo>
                    <a:cubicBezTo>
                      <a:pt x="30" y="20"/>
                      <a:pt x="75" y="0"/>
                      <a:pt x="116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58" y="30"/>
                      <a:pt x="179" y="75"/>
                      <a:pt x="164" y="116"/>
                    </a:cubicBezTo>
                    <a:cubicBezTo>
                      <a:pt x="152" y="148"/>
                      <a:pt x="122" y="167"/>
                      <a:pt x="90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181">
                <a:extLst>
                  <a:ext uri="{FF2B5EF4-FFF2-40B4-BE49-F238E27FC236}">
                    <a16:creationId xmlns:a16="http://schemas.microsoft.com/office/drawing/2014/main" id="{103A1E05-58D6-4B51-9E64-88E26D362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674"/>
                <a:ext cx="36" cy="35"/>
              </a:xfrm>
              <a:custGeom>
                <a:avLst/>
                <a:gdLst>
                  <a:gd name="T0" fmla="*/ 65 w 132"/>
                  <a:gd name="T1" fmla="*/ 124 h 124"/>
                  <a:gd name="T2" fmla="*/ 12 w 132"/>
                  <a:gd name="T3" fmla="*/ 88 h 124"/>
                  <a:gd name="T4" fmla="*/ 44 w 132"/>
                  <a:gd name="T5" fmla="*/ 12 h 124"/>
                  <a:gd name="T6" fmla="*/ 45 w 132"/>
                  <a:gd name="T7" fmla="*/ 12 h 124"/>
                  <a:gd name="T8" fmla="*/ 120 w 132"/>
                  <a:gd name="T9" fmla="*/ 44 h 124"/>
                  <a:gd name="T10" fmla="*/ 88 w 132"/>
                  <a:gd name="T11" fmla="*/ 119 h 124"/>
                  <a:gd name="T12" fmla="*/ 87 w 132"/>
                  <a:gd name="T13" fmla="*/ 119 h 124"/>
                  <a:gd name="T14" fmla="*/ 65 w 132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4">
                    <a:moveTo>
                      <a:pt x="65" y="124"/>
                    </a:moveTo>
                    <a:cubicBezTo>
                      <a:pt x="43" y="124"/>
                      <a:pt x="21" y="110"/>
                      <a:pt x="12" y="88"/>
                    </a:cubicBezTo>
                    <a:cubicBezTo>
                      <a:pt x="0" y="58"/>
                      <a:pt x="14" y="24"/>
                      <a:pt x="44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75" y="0"/>
                      <a:pt x="108" y="14"/>
                      <a:pt x="120" y="44"/>
                    </a:cubicBezTo>
                    <a:cubicBezTo>
                      <a:pt x="132" y="73"/>
                      <a:pt x="118" y="107"/>
                      <a:pt x="88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0" y="122"/>
                      <a:pt x="73" y="124"/>
                      <a:pt x="65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182">
                <a:extLst>
                  <a:ext uri="{FF2B5EF4-FFF2-40B4-BE49-F238E27FC236}">
                    <a16:creationId xmlns:a16="http://schemas.microsoft.com/office/drawing/2014/main" id="{BD949D36-11C6-4DB4-A145-67BBAF7A9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621"/>
                <a:ext cx="54" cy="50"/>
              </a:xfrm>
              <a:custGeom>
                <a:avLst/>
                <a:gdLst>
                  <a:gd name="T0" fmla="*/ 98 w 194"/>
                  <a:gd name="T1" fmla="*/ 181 h 181"/>
                  <a:gd name="T2" fmla="*/ 69 w 194"/>
                  <a:gd name="T3" fmla="*/ 176 h 181"/>
                  <a:gd name="T4" fmla="*/ 67 w 194"/>
                  <a:gd name="T5" fmla="*/ 175 h 181"/>
                  <a:gd name="T6" fmla="*/ 17 w 194"/>
                  <a:gd name="T7" fmla="*/ 66 h 181"/>
                  <a:gd name="T8" fmla="*/ 126 w 194"/>
                  <a:gd name="T9" fmla="*/ 16 h 181"/>
                  <a:gd name="T10" fmla="*/ 128 w 194"/>
                  <a:gd name="T11" fmla="*/ 17 h 181"/>
                  <a:gd name="T12" fmla="*/ 178 w 194"/>
                  <a:gd name="T13" fmla="*/ 126 h 181"/>
                  <a:gd name="T14" fmla="*/ 98 w 194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181">
                    <a:moveTo>
                      <a:pt x="98" y="181"/>
                    </a:moveTo>
                    <a:cubicBezTo>
                      <a:pt x="88" y="181"/>
                      <a:pt x="78" y="180"/>
                      <a:pt x="69" y="176"/>
                    </a:cubicBezTo>
                    <a:cubicBezTo>
                      <a:pt x="67" y="175"/>
                      <a:pt x="67" y="175"/>
                      <a:pt x="67" y="175"/>
                    </a:cubicBezTo>
                    <a:cubicBezTo>
                      <a:pt x="23" y="159"/>
                      <a:pt x="0" y="110"/>
                      <a:pt x="17" y="66"/>
                    </a:cubicBezTo>
                    <a:cubicBezTo>
                      <a:pt x="33" y="22"/>
                      <a:pt x="82" y="0"/>
                      <a:pt x="126" y="16"/>
                    </a:cubicBezTo>
                    <a:cubicBezTo>
                      <a:pt x="128" y="17"/>
                      <a:pt x="128" y="17"/>
                      <a:pt x="128" y="17"/>
                    </a:cubicBezTo>
                    <a:cubicBezTo>
                      <a:pt x="172" y="33"/>
                      <a:pt x="194" y="82"/>
                      <a:pt x="178" y="126"/>
                    </a:cubicBezTo>
                    <a:cubicBezTo>
                      <a:pt x="165" y="160"/>
                      <a:pt x="133" y="181"/>
                      <a:pt x="98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183">
                <a:extLst>
                  <a:ext uri="{FF2B5EF4-FFF2-40B4-BE49-F238E27FC236}">
                    <a16:creationId xmlns:a16="http://schemas.microsoft.com/office/drawing/2014/main" id="{1B8C7CFD-468B-4EE8-B8EC-D1F576DC5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2624"/>
                <a:ext cx="39" cy="36"/>
              </a:xfrm>
              <a:custGeom>
                <a:avLst/>
                <a:gdLst>
                  <a:gd name="T0" fmla="*/ 69 w 140"/>
                  <a:gd name="T1" fmla="*/ 131 h 131"/>
                  <a:gd name="T2" fmla="*/ 12 w 140"/>
                  <a:gd name="T3" fmla="*/ 93 h 131"/>
                  <a:gd name="T4" fmla="*/ 46 w 140"/>
                  <a:gd name="T5" fmla="*/ 13 h 131"/>
                  <a:gd name="T6" fmla="*/ 48 w 140"/>
                  <a:gd name="T7" fmla="*/ 13 h 131"/>
                  <a:gd name="T8" fmla="*/ 127 w 140"/>
                  <a:gd name="T9" fmla="*/ 47 h 131"/>
                  <a:gd name="T10" fmla="*/ 93 w 140"/>
                  <a:gd name="T11" fmla="*/ 126 h 131"/>
                  <a:gd name="T12" fmla="*/ 92 w 140"/>
                  <a:gd name="T13" fmla="*/ 127 h 131"/>
                  <a:gd name="T14" fmla="*/ 69 w 140"/>
                  <a:gd name="T15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131">
                    <a:moveTo>
                      <a:pt x="69" y="131"/>
                    </a:moveTo>
                    <a:cubicBezTo>
                      <a:pt x="45" y="131"/>
                      <a:pt x="22" y="117"/>
                      <a:pt x="12" y="93"/>
                    </a:cubicBezTo>
                    <a:cubicBezTo>
                      <a:pt x="0" y="62"/>
                      <a:pt x="15" y="26"/>
                      <a:pt x="46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79" y="0"/>
                      <a:pt x="114" y="15"/>
                      <a:pt x="127" y="47"/>
                    </a:cubicBezTo>
                    <a:cubicBezTo>
                      <a:pt x="140" y="78"/>
                      <a:pt x="125" y="113"/>
                      <a:pt x="93" y="126"/>
                    </a:cubicBezTo>
                    <a:cubicBezTo>
                      <a:pt x="92" y="127"/>
                      <a:pt x="92" y="127"/>
                      <a:pt x="92" y="127"/>
                    </a:cubicBezTo>
                    <a:cubicBezTo>
                      <a:pt x="85" y="130"/>
                      <a:pt x="77" y="131"/>
                      <a:pt x="69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Freeform 184">
                <a:extLst>
                  <a:ext uri="{FF2B5EF4-FFF2-40B4-BE49-F238E27FC236}">
                    <a16:creationId xmlns:a16="http://schemas.microsoft.com/office/drawing/2014/main" id="{854136BD-8361-4DF6-921C-B4B1C5627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579"/>
                <a:ext cx="48" cy="44"/>
              </a:xfrm>
              <a:custGeom>
                <a:avLst/>
                <a:gdLst>
                  <a:gd name="T0" fmla="*/ 87 w 172"/>
                  <a:gd name="T1" fmla="*/ 161 h 161"/>
                  <a:gd name="T2" fmla="*/ 61 w 172"/>
                  <a:gd name="T3" fmla="*/ 156 h 161"/>
                  <a:gd name="T4" fmla="*/ 59 w 172"/>
                  <a:gd name="T5" fmla="*/ 156 h 161"/>
                  <a:gd name="T6" fmla="*/ 15 w 172"/>
                  <a:gd name="T7" fmla="*/ 59 h 161"/>
                  <a:gd name="T8" fmla="*/ 112 w 172"/>
                  <a:gd name="T9" fmla="*/ 15 h 161"/>
                  <a:gd name="T10" fmla="*/ 113 w 172"/>
                  <a:gd name="T11" fmla="*/ 15 h 161"/>
                  <a:gd name="T12" fmla="*/ 158 w 172"/>
                  <a:gd name="T13" fmla="*/ 112 h 161"/>
                  <a:gd name="T14" fmla="*/ 87 w 172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161">
                    <a:moveTo>
                      <a:pt x="87" y="161"/>
                    </a:moveTo>
                    <a:cubicBezTo>
                      <a:pt x="78" y="161"/>
                      <a:pt x="70" y="160"/>
                      <a:pt x="61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20" y="141"/>
                      <a:pt x="0" y="98"/>
                      <a:pt x="15" y="59"/>
                    </a:cubicBezTo>
                    <a:cubicBezTo>
                      <a:pt x="29" y="20"/>
                      <a:pt x="73" y="0"/>
                      <a:pt x="112" y="15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52" y="30"/>
                      <a:pt x="172" y="73"/>
                      <a:pt x="158" y="112"/>
                    </a:cubicBezTo>
                    <a:cubicBezTo>
                      <a:pt x="147" y="142"/>
                      <a:pt x="118" y="161"/>
                      <a:pt x="8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Freeform 185">
                <a:extLst>
                  <a:ext uri="{FF2B5EF4-FFF2-40B4-BE49-F238E27FC236}">
                    <a16:creationId xmlns:a16="http://schemas.microsoft.com/office/drawing/2014/main" id="{FE8FD7A2-91C0-4786-BF15-91D9B6F7D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569"/>
                <a:ext cx="51" cy="48"/>
              </a:xfrm>
              <a:custGeom>
                <a:avLst/>
                <a:gdLst>
                  <a:gd name="T0" fmla="*/ 92 w 186"/>
                  <a:gd name="T1" fmla="*/ 174 h 174"/>
                  <a:gd name="T2" fmla="*/ 16 w 186"/>
                  <a:gd name="T3" fmla="*/ 124 h 174"/>
                  <a:gd name="T4" fmla="*/ 61 w 186"/>
                  <a:gd name="T5" fmla="*/ 18 h 174"/>
                  <a:gd name="T6" fmla="*/ 63 w 186"/>
                  <a:gd name="T7" fmla="*/ 17 h 174"/>
                  <a:gd name="T8" fmla="*/ 169 w 186"/>
                  <a:gd name="T9" fmla="*/ 62 h 174"/>
                  <a:gd name="T10" fmla="*/ 124 w 186"/>
                  <a:gd name="T11" fmla="*/ 168 h 174"/>
                  <a:gd name="T12" fmla="*/ 122 w 186"/>
                  <a:gd name="T13" fmla="*/ 168 h 174"/>
                  <a:gd name="T14" fmla="*/ 92 w 186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4">
                    <a:moveTo>
                      <a:pt x="92" y="174"/>
                    </a:moveTo>
                    <a:cubicBezTo>
                      <a:pt x="60" y="174"/>
                      <a:pt x="29" y="155"/>
                      <a:pt x="16" y="124"/>
                    </a:cubicBezTo>
                    <a:cubicBezTo>
                      <a:pt x="0" y="82"/>
                      <a:pt x="20" y="35"/>
                      <a:pt x="61" y="18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104" y="0"/>
                      <a:pt x="152" y="20"/>
                      <a:pt x="169" y="62"/>
                    </a:cubicBezTo>
                    <a:cubicBezTo>
                      <a:pt x="186" y="104"/>
                      <a:pt x="166" y="151"/>
                      <a:pt x="124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12" y="173"/>
                      <a:pt x="102" y="174"/>
                      <a:pt x="92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Freeform 186">
                <a:extLst>
                  <a:ext uri="{FF2B5EF4-FFF2-40B4-BE49-F238E27FC236}">
                    <a16:creationId xmlns:a16="http://schemas.microsoft.com/office/drawing/2014/main" id="{D5CA7BC7-36D6-427D-A493-54F21F496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501"/>
                <a:ext cx="50" cy="47"/>
              </a:xfrm>
              <a:custGeom>
                <a:avLst/>
                <a:gdLst>
                  <a:gd name="T0" fmla="*/ 90 w 179"/>
                  <a:gd name="T1" fmla="*/ 169 h 169"/>
                  <a:gd name="T2" fmla="*/ 37 w 179"/>
                  <a:gd name="T3" fmla="*/ 150 h 169"/>
                  <a:gd name="T4" fmla="*/ 36 w 179"/>
                  <a:gd name="T5" fmla="*/ 148 h 169"/>
                  <a:gd name="T6" fmla="*/ 29 w 179"/>
                  <a:gd name="T7" fmla="*/ 36 h 169"/>
                  <a:gd name="T8" fmla="*/ 142 w 179"/>
                  <a:gd name="T9" fmla="*/ 29 h 169"/>
                  <a:gd name="T10" fmla="*/ 143 w 179"/>
                  <a:gd name="T11" fmla="*/ 30 h 169"/>
                  <a:gd name="T12" fmla="*/ 150 w 179"/>
                  <a:gd name="T13" fmla="*/ 143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71" y="169"/>
                      <a:pt x="53" y="163"/>
                      <a:pt x="37" y="150"/>
                    </a:cubicBezTo>
                    <a:cubicBezTo>
                      <a:pt x="36" y="148"/>
                      <a:pt x="36" y="148"/>
                      <a:pt x="36" y="148"/>
                    </a:cubicBezTo>
                    <a:cubicBezTo>
                      <a:pt x="3" y="119"/>
                      <a:pt x="0" y="69"/>
                      <a:pt x="29" y="36"/>
                    </a:cubicBezTo>
                    <a:cubicBezTo>
                      <a:pt x="58" y="3"/>
                      <a:pt x="109" y="0"/>
                      <a:pt x="142" y="29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76" y="59"/>
                      <a:pt x="179" y="109"/>
                      <a:pt x="150" y="143"/>
                    </a:cubicBezTo>
                    <a:cubicBezTo>
                      <a:pt x="134" y="160"/>
                      <a:pt x="112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187">
                <a:extLst>
                  <a:ext uri="{FF2B5EF4-FFF2-40B4-BE49-F238E27FC236}">
                    <a16:creationId xmlns:a16="http://schemas.microsoft.com/office/drawing/2014/main" id="{4B11E1BA-E010-488D-A6A0-CFCA6DF9E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496"/>
                <a:ext cx="47" cy="45"/>
              </a:xfrm>
              <a:custGeom>
                <a:avLst/>
                <a:gdLst>
                  <a:gd name="T0" fmla="*/ 84 w 170"/>
                  <a:gd name="T1" fmla="*/ 162 h 162"/>
                  <a:gd name="T2" fmla="*/ 29 w 170"/>
                  <a:gd name="T3" fmla="*/ 138 h 162"/>
                  <a:gd name="T4" fmla="*/ 32 w 170"/>
                  <a:gd name="T5" fmla="*/ 30 h 162"/>
                  <a:gd name="T6" fmla="*/ 33 w 170"/>
                  <a:gd name="T7" fmla="*/ 29 h 162"/>
                  <a:gd name="T8" fmla="*/ 141 w 170"/>
                  <a:gd name="T9" fmla="*/ 32 h 162"/>
                  <a:gd name="T10" fmla="*/ 138 w 170"/>
                  <a:gd name="T11" fmla="*/ 140 h 162"/>
                  <a:gd name="T12" fmla="*/ 137 w 170"/>
                  <a:gd name="T13" fmla="*/ 141 h 162"/>
                  <a:gd name="T14" fmla="*/ 84 w 17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2">
                    <a:moveTo>
                      <a:pt x="84" y="162"/>
                    </a:moveTo>
                    <a:cubicBezTo>
                      <a:pt x="64" y="162"/>
                      <a:pt x="44" y="154"/>
                      <a:pt x="29" y="138"/>
                    </a:cubicBezTo>
                    <a:cubicBezTo>
                      <a:pt x="0" y="107"/>
                      <a:pt x="1" y="59"/>
                      <a:pt x="32" y="30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64" y="0"/>
                      <a:pt x="112" y="1"/>
                      <a:pt x="141" y="32"/>
                    </a:cubicBezTo>
                    <a:cubicBezTo>
                      <a:pt x="170" y="62"/>
                      <a:pt x="169" y="111"/>
                      <a:pt x="138" y="140"/>
                    </a:cubicBezTo>
                    <a:cubicBezTo>
                      <a:pt x="137" y="141"/>
                      <a:pt x="137" y="141"/>
                      <a:pt x="137" y="141"/>
                    </a:cubicBezTo>
                    <a:cubicBezTo>
                      <a:pt x="122" y="155"/>
                      <a:pt x="103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188">
                <a:extLst>
                  <a:ext uri="{FF2B5EF4-FFF2-40B4-BE49-F238E27FC236}">
                    <a16:creationId xmlns:a16="http://schemas.microsoft.com/office/drawing/2014/main" id="{DAD86CD8-317C-481F-B386-48B70E0E7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417"/>
                <a:ext cx="45" cy="43"/>
              </a:xfrm>
              <a:custGeom>
                <a:avLst/>
                <a:gdLst>
                  <a:gd name="T0" fmla="*/ 83 w 164"/>
                  <a:gd name="T1" fmla="*/ 156 h 156"/>
                  <a:gd name="T2" fmla="*/ 35 w 164"/>
                  <a:gd name="T3" fmla="*/ 137 h 156"/>
                  <a:gd name="T4" fmla="*/ 33 w 164"/>
                  <a:gd name="T5" fmla="*/ 136 h 156"/>
                  <a:gd name="T6" fmla="*/ 27 w 164"/>
                  <a:gd name="T7" fmla="*/ 33 h 156"/>
                  <a:gd name="T8" fmla="*/ 130 w 164"/>
                  <a:gd name="T9" fmla="*/ 27 h 156"/>
                  <a:gd name="T10" fmla="*/ 132 w 164"/>
                  <a:gd name="T11" fmla="*/ 28 h 156"/>
                  <a:gd name="T12" fmla="*/ 138 w 164"/>
                  <a:gd name="T13" fmla="*/ 131 h 156"/>
                  <a:gd name="T14" fmla="*/ 83 w 164"/>
                  <a:gd name="T15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6">
                    <a:moveTo>
                      <a:pt x="83" y="156"/>
                    </a:moveTo>
                    <a:cubicBezTo>
                      <a:pt x="66" y="156"/>
                      <a:pt x="49" y="149"/>
                      <a:pt x="35" y="137"/>
                    </a:cubicBezTo>
                    <a:cubicBezTo>
                      <a:pt x="33" y="136"/>
                      <a:pt x="33" y="136"/>
                      <a:pt x="33" y="136"/>
                    </a:cubicBezTo>
                    <a:cubicBezTo>
                      <a:pt x="3" y="109"/>
                      <a:pt x="0" y="63"/>
                      <a:pt x="27" y="33"/>
                    </a:cubicBezTo>
                    <a:cubicBezTo>
                      <a:pt x="54" y="3"/>
                      <a:pt x="100" y="0"/>
                      <a:pt x="130" y="27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62" y="55"/>
                      <a:pt x="164" y="101"/>
                      <a:pt x="138" y="131"/>
                    </a:cubicBezTo>
                    <a:cubicBezTo>
                      <a:pt x="123" y="147"/>
                      <a:pt x="103" y="156"/>
                      <a:pt x="83" y="1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189">
                <a:extLst>
                  <a:ext uri="{FF2B5EF4-FFF2-40B4-BE49-F238E27FC236}">
                    <a16:creationId xmlns:a16="http://schemas.microsoft.com/office/drawing/2014/main" id="{CA965E01-7169-486D-9BCD-F57B03E42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406"/>
                <a:ext cx="48" cy="46"/>
              </a:xfrm>
              <a:custGeom>
                <a:avLst/>
                <a:gdLst>
                  <a:gd name="T0" fmla="*/ 87 w 175"/>
                  <a:gd name="T1" fmla="*/ 167 h 167"/>
                  <a:gd name="T2" fmla="*/ 29 w 175"/>
                  <a:gd name="T3" fmla="*/ 143 h 167"/>
                  <a:gd name="T4" fmla="*/ 33 w 175"/>
                  <a:gd name="T5" fmla="*/ 31 h 167"/>
                  <a:gd name="T6" fmla="*/ 34 w 175"/>
                  <a:gd name="T7" fmla="*/ 30 h 167"/>
                  <a:gd name="T8" fmla="*/ 145 w 175"/>
                  <a:gd name="T9" fmla="*/ 34 h 167"/>
                  <a:gd name="T10" fmla="*/ 142 w 175"/>
                  <a:gd name="T11" fmla="*/ 145 h 167"/>
                  <a:gd name="T12" fmla="*/ 141 w 175"/>
                  <a:gd name="T13" fmla="*/ 146 h 167"/>
                  <a:gd name="T14" fmla="*/ 87 w 175"/>
                  <a:gd name="T1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7">
                    <a:moveTo>
                      <a:pt x="87" y="167"/>
                    </a:moveTo>
                    <a:cubicBezTo>
                      <a:pt x="66" y="167"/>
                      <a:pt x="45" y="159"/>
                      <a:pt x="29" y="143"/>
                    </a:cubicBezTo>
                    <a:cubicBezTo>
                      <a:pt x="0" y="111"/>
                      <a:pt x="1" y="61"/>
                      <a:pt x="33" y="31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66" y="0"/>
                      <a:pt x="116" y="2"/>
                      <a:pt x="145" y="34"/>
                    </a:cubicBezTo>
                    <a:cubicBezTo>
                      <a:pt x="175" y="65"/>
                      <a:pt x="174" y="115"/>
                      <a:pt x="142" y="145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25" y="160"/>
                      <a:pt x="106" y="167"/>
                      <a:pt x="87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190">
                <a:extLst>
                  <a:ext uri="{FF2B5EF4-FFF2-40B4-BE49-F238E27FC236}">
                    <a16:creationId xmlns:a16="http://schemas.microsoft.com/office/drawing/2014/main" id="{BE4925AE-3DD6-40E5-835B-102D55C37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2319"/>
                <a:ext cx="54" cy="51"/>
              </a:xfrm>
              <a:custGeom>
                <a:avLst/>
                <a:gdLst>
                  <a:gd name="T0" fmla="*/ 98 w 196"/>
                  <a:gd name="T1" fmla="*/ 185 h 185"/>
                  <a:gd name="T2" fmla="*/ 22 w 196"/>
                  <a:gd name="T3" fmla="*/ 139 h 185"/>
                  <a:gd name="T4" fmla="*/ 21 w 196"/>
                  <a:gd name="T5" fmla="*/ 137 h 185"/>
                  <a:gd name="T6" fmla="*/ 58 w 196"/>
                  <a:gd name="T7" fmla="*/ 22 h 185"/>
                  <a:gd name="T8" fmla="*/ 173 w 196"/>
                  <a:gd name="T9" fmla="*/ 59 h 185"/>
                  <a:gd name="T10" fmla="*/ 174 w 196"/>
                  <a:gd name="T11" fmla="*/ 60 h 185"/>
                  <a:gd name="T12" fmla="*/ 138 w 196"/>
                  <a:gd name="T13" fmla="*/ 176 h 185"/>
                  <a:gd name="T14" fmla="*/ 98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8" y="185"/>
                    </a:moveTo>
                    <a:cubicBezTo>
                      <a:pt x="67" y="185"/>
                      <a:pt x="37" y="168"/>
                      <a:pt x="22" y="139"/>
                    </a:cubicBezTo>
                    <a:cubicBezTo>
                      <a:pt x="21" y="137"/>
                      <a:pt x="21" y="137"/>
                      <a:pt x="21" y="137"/>
                    </a:cubicBezTo>
                    <a:cubicBezTo>
                      <a:pt x="0" y="95"/>
                      <a:pt x="16" y="43"/>
                      <a:pt x="58" y="22"/>
                    </a:cubicBezTo>
                    <a:cubicBezTo>
                      <a:pt x="100" y="0"/>
                      <a:pt x="152" y="17"/>
                      <a:pt x="173" y="59"/>
                    </a:cubicBezTo>
                    <a:cubicBezTo>
                      <a:pt x="174" y="60"/>
                      <a:pt x="174" y="60"/>
                      <a:pt x="174" y="60"/>
                    </a:cubicBezTo>
                    <a:cubicBezTo>
                      <a:pt x="196" y="102"/>
                      <a:pt x="180" y="154"/>
                      <a:pt x="138" y="176"/>
                    </a:cubicBezTo>
                    <a:cubicBezTo>
                      <a:pt x="125" y="182"/>
                      <a:pt x="112" y="185"/>
                      <a:pt x="98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191">
                <a:extLst>
                  <a:ext uri="{FF2B5EF4-FFF2-40B4-BE49-F238E27FC236}">
                    <a16:creationId xmlns:a16="http://schemas.microsoft.com/office/drawing/2014/main" id="{CE5C7DF8-5A9E-4059-BF46-CA8387987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316"/>
                <a:ext cx="45" cy="41"/>
              </a:xfrm>
              <a:custGeom>
                <a:avLst/>
                <a:gdLst>
                  <a:gd name="T0" fmla="*/ 80 w 161"/>
                  <a:gd name="T1" fmla="*/ 151 h 151"/>
                  <a:gd name="T2" fmla="*/ 50 w 161"/>
                  <a:gd name="T3" fmla="*/ 145 h 151"/>
                  <a:gd name="T4" fmla="*/ 17 w 161"/>
                  <a:gd name="T5" fmla="*/ 51 h 151"/>
                  <a:gd name="T6" fmla="*/ 17 w 161"/>
                  <a:gd name="T7" fmla="*/ 49 h 151"/>
                  <a:gd name="T8" fmla="*/ 111 w 161"/>
                  <a:gd name="T9" fmla="*/ 16 h 151"/>
                  <a:gd name="T10" fmla="*/ 144 w 161"/>
                  <a:gd name="T11" fmla="*/ 110 h 151"/>
                  <a:gd name="T12" fmla="*/ 143 w 161"/>
                  <a:gd name="T13" fmla="*/ 112 h 151"/>
                  <a:gd name="T14" fmla="*/ 80 w 161"/>
                  <a:gd name="T1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1">
                    <a:moveTo>
                      <a:pt x="80" y="151"/>
                    </a:moveTo>
                    <a:cubicBezTo>
                      <a:pt x="70" y="151"/>
                      <a:pt x="59" y="149"/>
                      <a:pt x="50" y="145"/>
                    </a:cubicBezTo>
                    <a:cubicBezTo>
                      <a:pt x="15" y="128"/>
                      <a:pt x="0" y="86"/>
                      <a:pt x="17" y="51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34" y="14"/>
                      <a:pt x="76" y="0"/>
                      <a:pt x="111" y="16"/>
                    </a:cubicBezTo>
                    <a:cubicBezTo>
                      <a:pt x="146" y="33"/>
                      <a:pt x="161" y="75"/>
                      <a:pt x="144" y="110"/>
                    </a:cubicBezTo>
                    <a:cubicBezTo>
                      <a:pt x="143" y="112"/>
                      <a:pt x="143" y="112"/>
                      <a:pt x="143" y="112"/>
                    </a:cubicBezTo>
                    <a:cubicBezTo>
                      <a:pt x="131" y="137"/>
                      <a:pt x="106" y="151"/>
                      <a:pt x="80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192">
                <a:extLst>
                  <a:ext uri="{FF2B5EF4-FFF2-40B4-BE49-F238E27FC236}">
                    <a16:creationId xmlns:a16="http://schemas.microsoft.com/office/drawing/2014/main" id="{EFA3BBCF-879C-4DA5-988D-0792721AB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" y="2206"/>
                <a:ext cx="48" cy="45"/>
              </a:xfrm>
              <a:custGeom>
                <a:avLst/>
                <a:gdLst>
                  <a:gd name="T0" fmla="*/ 86 w 171"/>
                  <a:gd name="T1" fmla="*/ 162 h 162"/>
                  <a:gd name="T2" fmla="*/ 19 w 171"/>
                  <a:gd name="T3" fmla="*/ 121 h 162"/>
                  <a:gd name="T4" fmla="*/ 19 w 171"/>
                  <a:gd name="T5" fmla="*/ 120 h 162"/>
                  <a:gd name="T6" fmla="*/ 51 w 171"/>
                  <a:gd name="T7" fmla="*/ 19 h 162"/>
                  <a:gd name="T8" fmla="*/ 151 w 171"/>
                  <a:gd name="T9" fmla="*/ 51 h 162"/>
                  <a:gd name="T10" fmla="*/ 152 w 171"/>
                  <a:gd name="T11" fmla="*/ 53 h 162"/>
                  <a:gd name="T12" fmla="*/ 120 w 171"/>
                  <a:gd name="T13" fmla="*/ 153 h 162"/>
                  <a:gd name="T14" fmla="*/ 86 w 171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2">
                    <a:moveTo>
                      <a:pt x="86" y="162"/>
                    </a:moveTo>
                    <a:cubicBezTo>
                      <a:pt x="59" y="162"/>
                      <a:pt x="33" y="147"/>
                      <a:pt x="19" y="121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0" y="83"/>
                      <a:pt x="14" y="38"/>
                      <a:pt x="51" y="19"/>
                    </a:cubicBezTo>
                    <a:cubicBezTo>
                      <a:pt x="87" y="0"/>
                      <a:pt x="132" y="15"/>
                      <a:pt x="151" y="51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71" y="89"/>
                      <a:pt x="157" y="134"/>
                      <a:pt x="120" y="153"/>
                    </a:cubicBezTo>
                    <a:cubicBezTo>
                      <a:pt x="109" y="159"/>
                      <a:pt x="97" y="162"/>
                      <a:pt x="86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193">
                <a:extLst>
                  <a:ext uri="{FF2B5EF4-FFF2-40B4-BE49-F238E27FC236}">
                    <a16:creationId xmlns:a16="http://schemas.microsoft.com/office/drawing/2014/main" id="{F2E2F896-2BED-4E45-8959-4EF265772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194"/>
                <a:ext cx="52" cy="49"/>
              </a:xfrm>
              <a:custGeom>
                <a:avLst/>
                <a:gdLst>
                  <a:gd name="T0" fmla="*/ 94 w 188"/>
                  <a:gd name="T1" fmla="*/ 177 h 177"/>
                  <a:gd name="T2" fmla="*/ 58 w 188"/>
                  <a:gd name="T3" fmla="*/ 169 h 177"/>
                  <a:gd name="T4" fmla="*/ 20 w 188"/>
                  <a:gd name="T5" fmla="*/ 60 h 177"/>
                  <a:gd name="T6" fmla="*/ 21 w 188"/>
                  <a:gd name="T7" fmla="*/ 58 h 177"/>
                  <a:gd name="T8" fmla="*/ 130 w 188"/>
                  <a:gd name="T9" fmla="*/ 20 h 177"/>
                  <a:gd name="T10" fmla="*/ 168 w 188"/>
                  <a:gd name="T11" fmla="*/ 129 h 177"/>
                  <a:gd name="T12" fmla="*/ 167 w 188"/>
                  <a:gd name="T13" fmla="*/ 131 h 177"/>
                  <a:gd name="T14" fmla="*/ 94 w 188"/>
                  <a:gd name="T1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77">
                    <a:moveTo>
                      <a:pt x="94" y="177"/>
                    </a:moveTo>
                    <a:cubicBezTo>
                      <a:pt x="82" y="177"/>
                      <a:pt x="70" y="174"/>
                      <a:pt x="58" y="169"/>
                    </a:cubicBezTo>
                    <a:cubicBezTo>
                      <a:pt x="18" y="150"/>
                      <a:pt x="0" y="101"/>
                      <a:pt x="20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40" y="18"/>
                      <a:pt x="89" y="0"/>
                      <a:pt x="130" y="20"/>
                    </a:cubicBezTo>
                    <a:cubicBezTo>
                      <a:pt x="170" y="39"/>
                      <a:pt x="188" y="88"/>
                      <a:pt x="168" y="129"/>
                    </a:cubicBezTo>
                    <a:cubicBezTo>
                      <a:pt x="167" y="131"/>
                      <a:pt x="167" y="131"/>
                      <a:pt x="167" y="131"/>
                    </a:cubicBezTo>
                    <a:cubicBezTo>
                      <a:pt x="153" y="160"/>
                      <a:pt x="124" y="177"/>
                      <a:pt x="94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194">
                <a:extLst>
                  <a:ext uri="{FF2B5EF4-FFF2-40B4-BE49-F238E27FC236}">
                    <a16:creationId xmlns:a16="http://schemas.microsoft.com/office/drawing/2014/main" id="{87FC9157-2C8C-41B3-B8C3-8957B6904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091"/>
                <a:ext cx="47" cy="44"/>
              </a:xfrm>
              <a:custGeom>
                <a:avLst/>
                <a:gdLst>
                  <a:gd name="T0" fmla="*/ 85 w 170"/>
                  <a:gd name="T1" fmla="*/ 161 h 161"/>
                  <a:gd name="T2" fmla="*/ 19 w 170"/>
                  <a:gd name="T3" fmla="*/ 120 h 161"/>
                  <a:gd name="T4" fmla="*/ 19 w 170"/>
                  <a:gd name="T5" fmla="*/ 119 h 161"/>
                  <a:gd name="T6" fmla="*/ 51 w 170"/>
                  <a:gd name="T7" fmla="*/ 19 h 161"/>
                  <a:gd name="T8" fmla="*/ 150 w 170"/>
                  <a:gd name="T9" fmla="*/ 51 h 161"/>
                  <a:gd name="T10" fmla="*/ 151 w 170"/>
                  <a:gd name="T11" fmla="*/ 52 h 161"/>
                  <a:gd name="T12" fmla="*/ 119 w 170"/>
                  <a:gd name="T13" fmla="*/ 152 h 161"/>
                  <a:gd name="T14" fmla="*/ 85 w 170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61">
                    <a:moveTo>
                      <a:pt x="85" y="161"/>
                    </a:moveTo>
                    <a:cubicBezTo>
                      <a:pt x="59" y="161"/>
                      <a:pt x="33" y="146"/>
                      <a:pt x="19" y="120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0" y="82"/>
                      <a:pt x="14" y="38"/>
                      <a:pt x="51" y="19"/>
                    </a:cubicBezTo>
                    <a:cubicBezTo>
                      <a:pt x="87" y="0"/>
                      <a:pt x="132" y="14"/>
                      <a:pt x="150" y="51"/>
                    </a:cubicBezTo>
                    <a:cubicBezTo>
                      <a:pt x="151" y="52"/>
                      <a:pt x="151" y="52"/>
                      <a:pt x="151" y="52"/>
                    </a:cubicBezTo>
                    <a:cubicBezTo>
                      <a:pt x="170" y="89"/>
                      <a:pt x="156" y="133"/>
                      <a:pt x="119" y="152"/>
                    </a:cubicBezTo>
                    <a:cubicBezTo>
                      <a:pt x="108" y="158"/>
                      <a:pt x="97" y="161"/>
                      <a:pt x="85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195">
                <a:extLst>
                  <a:ext uri="{FF2B5EF4-FFF2-40B4-BE49-F238E27FC236}">
                    <a16:creationId xmlns:a16="http://schemas.microsoft.com/office/drawing/2014/main" id="{0CD3877E-972E-4F33-9A85-3F8E20B86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2075"/>
                <a:ext cx="56" cy="53"/>
              </a:xfrm>
              <a:custGeom>
                <a:avLst/>
                <a:gdLst>
                  <a:gd name="T0" fmla="*/ 101 w 203"/>
                  <a:gd name="T1" fmla="*/ 191 h 191"/>
                  <a:gd name="T2" fmla="*/ 63 w 203"/>
                  <a:gd name="T3" fmla="*/ 182 h 191"/>
                  <a:gd name="T4" fmla="*/ 21 w 203"/>
                  <a:gd name="T5" fmla="*/ 64 h 191"/>
                  <a:gd name="T6" fmla="*/ 22 w 203"/>
                  <a:gd name="T7" fmla="*/ 62 h 191"/>
                  <a:gd name="T8" fmla="*/ 140 w 203"/>
                  <a:gd name="T9" fmla="*/ 21 h 191"/>
                  <a:gd name="T10" fmla="*/ 182 w 203"/>
                  <a:gd name="T11" fmla="*/ 139 h 191"/>
                  <a:gd name="T12" fmla="*/ 181 w 203"/>
                  <a:gd name="T13" fmla="*/ 141 h 191"/>
                  <a:gd name="T14" fmla="*/ 101 w 203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1">
                    <a:moveTo>
                      <a:pt x="101" y="191"/>
                    </a:moveTo>
                    <a:cubicBezTo>
                      <a:pt x="88" y="191"/>
                      <a:pt x="75" y="188"/>
                      <a:pt x="63" y="182"/>
                    </a:cubicBezTo>
                    <a:cubicBezTo>
                      <a:pt x="19" y="161"/>
                      <a:pt x="0" y="108"/>
                      <a:pt x="21" y="6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43" y="18"/>
                      <a:pt x="96" y="0"/>
                      <a:pt x="140" y="21"/>
                    </a:cubicBezTo>
                    <a:cubicBezTo>
                      <a:pt x="184" y="42"/>
                      <a:pt x="203" y="95"/>
                      <a:pt x="182" y="139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66" y="172"/>
                      <a:pt x="134" y="191"/>
                      <a:pt x="101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196">
                <a:extLst>
                  <a:ext uri="{FF2B5EF4-FFF2-40B4-BE49-F238E27FC236}">
                    <a16:creationId xmlns:a16="http://schemas.microsoft.com/office/drawing/2014/main" id="{9810782A-D2DC-48F9-BF93-0B6E87F01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968"/>
                <a:ext cx="41" cy="41"/>
              </a:xfrm>
              <a:custGeom>
                <a:avLst/>
                <a:gdLst>
                  <a:gd name="T0" fmla="*/ 75 w 149"/>
                  <a:gd name="T1" fmla="*/ 147 h 147"/>
                  <a:gd name="T2" fmla="*/ 5 w 149"/>
                  <a:gd name="T3" fmla="*/ 84 h 147"/>
                  <a:gd name="T4" fmla="*/ 4 w 149"/>
                  <a:gd name="T5" fmla="*/ 82 h 147"/>
                  <a:gd name="T6" fmla="*/ 67 w 149"/>
                  <a:gd name="T7" fmla="*/ 5 h 147"/>
                  <a:gd name="T8" fmla="*/ 145 w 149"/>
                  <a:gd name="T9" fmla="*/ 67 h 147"/>
                  <a:gd name="T10" fmla="*/ 145 w 149"/>
                  <a:gd name="T11" fmla="*/ 69 h 147"/>
                  <a:gd name="T12" fmla="*/ 82 w 149"/>
                  <a:gd name="T13" fmla="*/ 147 h 147"/>
                  <a:gd name="T14" fmla="*/ 75 w 149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7">
                    <a:moveTo>
                      <a:pt x="75" y="147"/>
                    </a:moveTo>
                    <a:cubicBezTo>
                      <a:pt x="39" y="147"/>
                      <a:pt x="8" y="120"/>
                      <a:pt x="5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4"/>
                      <a:pt x="28" y="9"/>
                      <a:pt x="67" y="5"/>
                    </a:cubicBezTo>
                    <a:cubicBezTo>
                      <a:pt x="106" y="0"/>
                      <a:pt x="141" y="29"/>
                      <a:pt x="145" y="67"/>
                    </a:cubicBezTo>
                    <a:cubicBezTo>
                      <a:pt x="145" y="69"/>
                      <a:pt x="145" y="69"/>
                      <a:pt x="145" y="69"/>
                    </a:cubicBezTo>
                    <a:cubicBezTo>
                      <a:pt x="149" y="108"/>
                      <a:pt x="121" y="143"/>
                      <a:pt x="82" y="147"/>
                    </a:cubicBezTo>
                    <a:cubicBezTo>
                      <a:pt x="80" y="147"/>
                      <a:pt x="77" y="147"/>
                      <a:pt x="75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197">
                <a:extLst>
                  <a:ext uri="{FF2B5EF4-FFF2-40B4-BE49-F238E27FC236}">
                    <a16:creationId xmlns:a16="http://schemas.microsoft.com/office/drawing/2014/main" id="{50F12F6D-8A7E-4F86-9A4E-A609BE769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954"/>
                <a:ext cx="48" cy="47"/>
              </a:xfrm>
              <a:custGeom>
                <a:avLst/>
                <a:gdLst>
                  <a:gd name="T0" fmla="*/ 87 w 174"/>
                  <a:gd name="T1" fmla="*/ 173 h 173"/>
                  <a:gd name="T2" fmla="*/ 81 w 174"/>
                  <a:gd name="T3" fmla="*/ 173 h 173"/>
                  <a:gd name="T4" fmla="*/ 3 w 174"/>
                  <a:gd name="T5" fmla="*/ 83 h 173"/>
                  <a:gd name="T6" fmla="*/ 3 w 174"/>
                  <a:gd name="T7" fmla="*/ 81 h 173"/>
                  <a:gd name="T8" fmla="*/ 93 w 174"/>
                  <a:gd name="T9" fmla="*/ 3 h 173"/>
                  <a:gd name="T10" fmla="*/ 171 w 174"/>
                  <a:gd name="T11" fmla="*/ 94 h 173"/>
                  <a:gd name="T12" fmla="*/ 171 w 174"/>
                  <a:gd name="T13" fmla="*/ 96 h 173"/>
                  <a:gd name="T14" fmla="*/ 87 w 174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73">
                    <a:moveTo>
                      <a:pt x="87" y="173"/>
                    </a:moveTo>
                    <a:cubicBezTo>
                      <a:pt x="85" y="173"/>
                      <a:pt x="83" y="173"/>
                      <a:pt x="81" y="173"/>
                    </a:cubicBezTo>
                    <a:cubicBezTo>
                      <a:pt x="34" y="169"/>
                      <a:pt x="0" y="129"/>
                      <a:pt x="3" y="83"/>
                    </a:cubicBezTo>
                    <a:cubicBezTo>
                      <a:pt x="3" y="81"/>
                      <a:pt x="3" y="81"/>
                      <a:pt x="3" y="81"/>
                    </a:cubicBezTo>
                    <a:cubicBezTo>
                      <a:pt x="7" y="35"/>
                      <a:pt x="47" y="0"/>
                      <a:pt x="93" y="3"/>
                    </a:cubicBezTo>
                    <a:cubicBezTo>
                      <a:pt x="140" y="7"/>
                      <a:pt x="174" y="47"/>
                      <a:pt x="171" y="94"/>
                    </a:cubicBezTo>
                    <a:cubicBezTo>
                      <a:pt x="171" y="96"/>
                      <a:pt x="171" y="96"/>
                      <a:pt x="171" y="96"/>
                    </a:cubicBezTo>
                    <a:cubicBezTo>
                      <a:pt x="167" y="140"/>
                      <a:pt x="130" y="173"/>
                      <a:pt x="87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198">
                <a:extLst>
                  <a:ext uri="{FF2B5EF4-FFF2-40B4-BE49-F238E27FC236}">
                    <a16:creationId xmlns:a16="http://schemas.microsoft.com/office/drawing/2014/main" id="{211B611F-D27E-4DC7-B26D-B7BE2B881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839"/>
                <a:ext cx="41" cy="40"/>
              </a:xfrm>
              <a:custGeom>
                <a:avLst/>
                <a:gdLst>
                  <a:gd name="T0" fmla="*/ 74 w 148"/>
                  <a:gd name="T1" fmla="*/ 147 h 147"/>
                  <a:gd name="T2" fmla="*/ 4 w 148"/>
                  <a:gd name="T3" fmla="*/ 84 h 147"/>
                  <a:gd name="T4" fmla="*/ 4 w 148"/>
                  <a:gd name="T5" fmla="*/ 82 h 147"/>
                  <a:gd name="T6" fmla="*/ 67 w 148"/>
                  <a:gd name="T7" fmla="*/ 4 h 147"/>
                  <a:gd name="T8" fmla="*/ 144 w 148"/>
                  <a:gd name="T9" fmla="*/ 67 h 147"/>
                  <a:gd name="T10" fmla="*/ 144 w 148"/>
                  <a:gd name="T11" fmla="*/ 69 h 147"/>
                  <a:gd name="T12" fmla="*/ 82 w 148"/>
                  <a:gd name="T13" fmla="*/ 146 h 147"/>
                  <a:gd name="T14" fmla="*/ 74 w 148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7">
                    <a:moveTo>
                      <a:pt x="74" y="147"/>
                    </a:moveTo>
                    <a:cubicBezTo>
                      <a:pt x="39" y="147"/>
                      <a:pt x="8" y="120"/>
                      <a:pt x="4" y="84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0" y="43"/>
                      <a:pt x="28" y="8"/>
                      <a:pt x="67" y="4"/>
                    </a:cubicBezTo>
                    <a:cubicBezTo>
                      <a:pt x="105" y="0"/>
                      <a:pt x="140" y="28"/>
                      <a:pt x="144" y="67"/>
                    </a:cubicBezTo>
                    <a:cubicBezTo>
                      <a:pt x="144" y="69"/>
                      <a:pt x="144" y="69"/>
                      <a:pt x="144" y="69"/>
                    </a:cubicBezTo>
                    <a:cubicBezTo>
                      <a:pt x="148" y="107"/>
                      <a:pt x="120" y="142"/>
                      <a:pt x="82" y="146"/>
                    </a:cubicBezTo>
                    <a:cubicBezTo>
                      <a:pt x="79" y="146"/>
                      <a:pt x="77" y="147"/>
                      <a:pt x="74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199">
                <a:extLst>
                  <a:ext uri="{FF2B5EF4-FFF2-40B4-BE49-F238E27FC236}">
                    <a16:creationId xmlns:a16="http://schemas.microsoft.com/office/drawing/2014/main" id="{916243B6-3CB6-44A3-8B27-27A8E3E24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1828"/>
                <a:ext cx="40" cy="39"/>
              </a:xfrm>
              <a:custGeom>
                <a:avLst/>
                <a:gdLst>
                  <a:gd name="T0" fmla="*/ 71 w 143"/>
                  <a:gd name="T1" fmla="*/ 142 h 142"/>
                  <a:gd name="T2" fmla="*/ 66 w 143"/>
                  <a:gd name="T3" fmla="*/ 142 h 142"/>
                  <a:gd name="T4" fmla="*/ 3 w 143"/>
                  <a:gd name="T5" fmla="*/ 68 h 142"/>
                  <a:gd name="T6" fmla="*/ 3 w 143"/>
                  <a:gd name="T7" fmla="*/ 66 h 142"/>
                  <a:gd name="T8" fmla="*/ 77 w 143"/>
                  <a:gd name="T9" fmla="*/ 3 h 142"/>
                  <a:gd name="T10" fmla="*/ 140 w 143"/>
                  <a:gd name="T11" fmla="*/ 77 h 142"/>
                  <a:gd name="T12" fmla="*/ 140 w 143"/>
                  <a:gd name="T13" fmla="*/ 79 h 142"/>
                  <a:gd name="T14" fmla="*/ 71 w 14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42">
                    <a:moveTo>
                      <a:pt x="71" y="142"/>
                    </a:moveTo>
                    <a:cubicBezTo>
                      <a:pt x="70" y="142"/>
                      <a:pt x="68" y="142"/>
                      <a:pt x="66" y="142"/>
                    </a:cubicBezTo>
                    <a:cubicBezTo>
                      <a:pt x="28" y="139"/>
                      <a:pt x="0" y="106"/>
                      <a:pt x="3" y="68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6" y="28"/>
                      <a:pt x="39" y="0"/>
                      <a:pt x="77" y="3"/>
                    </a:cubicBezTo>
                    <a:cubicBezTo>
                      <a:pt x="115" y="6"/>
                      <a:pt x="143" y="39"/>
                      <a:pt x="140" y="77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7" y="115"/>
                      <a:pt x="107" y="142"/>
                      <a:pt x="71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200">
                <a:extLst>
                  <a:ext uri="{FF2B5EF4-FFF2-40B4-BE49-F238E27FC236}">
                    <a16:creationId xmlns:a16="http://schemas.microsoft.com/office/drawing/2014/main" id="{9F3C2477-E2BD-41AE-BB53-231C1BBBE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715"/>
                <a:ext cx="31" cy="30"/>
              </a:xfrm>
              <a:custGeom>
                <a:avLst/>
                <a:gdLst>
                  <a:gd name="T0" fmla="*/ 56 w 113"/>
                  <a:gd name="T1" fmla="*/ 109 h 109"/>
                  <a:gd name="T2" fmla="*/ 43 w 113"/>
                  <a:gd name="T3" fmla="*/ 107 h 109"/>
                  <a:gd name="T4" fmla="*/ 7 w 113"/>
                  <a:gd name="T5" fmla="*/ 45 h 109"/>
                  <a:gd name="T6" fmla="*/ 7 w 113"/>
                  <a:gd name="T7" fmla="*/ 43 h 109"/>
                  <a:gd name="T8" fmla="*/ 70 w 113"/>
                  <a:gd name="T9" fmla="*/ 7 h 109"/>
                  <a:gd name="T10" fmla="*/ 106 w 113"/>
                  <a:gd name="T11" fmla="*/ 70 h 109"/>
                  <a:gd name="T12" fmla="*/ 105 w 113"/>
                  <a:gd name="T13" fmla="*/ 71 h 109"/>
                  <a:gd name="T14" fmla="*/ 56 w 113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09">
                    <a:moveTo>
                      <a:pt x="56" y="109"/>
                    </a:moveTo>
                    <a:cubicBezTo>
                      <a:pt x="52" y="109"/>
                      <a:pt x="47" y="108"/>
                      <a:pt x="43" y="107"/>
                    </a:cubicBezTo>
                    <a:cubicBezTo>
                      <a:pt x="16" y="100"/>
                      <a:pt x="0" y="72"/>
                      <a:pt x="7" y="45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4" y="16"/>
                      <a:pt x="42" y="0"/>
                      <a:pt x="70" y="7"/>
                    </a:cubicBezTo>
                    <a:cubicBezTo>
                      <a:pt x="97" y="15"/>
                      <a:pt x="113" y="43"/>
                      <a:pt x="106" y="70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99" y="94"/>
                      <a:pt x="79" y="109"/>
                      <a:pt x="56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201">
                <a:extLst>
                  <a:ext uri="{FF2B5EF4-FFF2-40B4-BE49-F238E27FC236}">
                    <a16:creationId xmlns:a16="http://schemas.microsoft.com/office/drawing/2014/main" id="{802023B0-CDB3-4F6D-A900-E1003E653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698"/>
                <a:ext cx="39" cy="39"/>
              </a:xfrm>
              <a:custGeom>
                <a:avLst/>
                <a:gdLst>
                  <a:gd name="T0" fmla="*/ 72 w 144"/>
                  <a:gd name="T1" fmla="*/ 138 h 138"/>
                  <a:gd name="T2" fmla="*/ 10 w 144"/>
                  <a:gd name="T3" fmla="*/ 92 h 138"/>
                  <a:gd name="T4" fmla="*/ 10 w 144"/>
                  <a:gd name="T5" fmla="*/ 91 h 138"/>
                  <a:gd name="T6" fmla="*/ 53 w 144"/>
                  <a:gd name="T7" fmla="*/ 10 h 138"/>
                  <a:gd name="T8" fmla="*/ 133 w 144"/>
                  <a:gd name="T9" fmla="*/ 53 h 138"/>
                  <a:gd name="T10" fmla="*/ 133 w 144"/>
                  <a:gd name="T11" fmla="*/ 55 h 138"/>
                  <a:gd name="T12" fmla="*/ 90 w 144"/>
                  <a:gd name="T13" fmla="*/ 135 h 138"/>
                  <a:gd name="T14" fmla="*/ 72 w 144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8">
                    <a:moveTo>
                      <a:pt x="72" y="138"/>
                    </a:moveTo>
                    <a:cubicBezTo>
                      <a:pt x="44" y="138"/>
                      <a:pt x="19" y="120"/>
                      <a:pt x="10" y="92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0" y="57"/>
                      <a:pt x="19" y="21"/>
                      <a:pt x="53" y="10"/>
                    </a:cubicBezTo>
                    <a:cubicBezTo>
                      <a:pt x="87" y="0"/>
                      <a:pt x="123" y="19"/>
                      <a:pt x="133" y="53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44" y="89"/>
                      <a:pt x="124" y="125"/>
                      <a:pt x="90" y="135"/>
                    </a:cubicBezTo>
                    <a:cubicBezTo>
                      <a:pt x="84" y="137"/>
                      <a:pt x="78" y="138"/>
                      <a:pt x="72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202">
                <a:extLst>
                  <a:ext uri="{FF2B5EF4-FFF2-40B4-BE49-F238E27FC236}">
                    <a16:creationId xmlns:a16="http://schemas.microsoft.com/office/drawing/2014/main" id="{8F754B46-3B93-4041-8C2F-920F0DAB5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581"/>
                <a:ext cx="46" cy="45"/>
              </a:xfrm>
              <a:custGeom>
                <a:avLst/>
                <a:gdLst>
                  <a:gd name="T0" fmla="*/ 84 w 169"/>
                  <a:gd name="T1" fmla="*/ 162 h 162"/>
                  <a:gd name="T2" fmla="*/ 64 w 169"/>
                  <a:gd name="T3" fmla="*/ 159 h 162"/>
                  <a:gd name="T4" fmla="*/ 11 w 169"/>
                  <a:gd name="T5" fmla="*/ 66 h 162"/>
                  <a:gd name="T6" fmla="*/ 11 w 169"/>
                  <a:gd name="T7" fmla="*/ 65 h 162"/>
                  <a:gd name="T8" fmla="*/ 104 w 169"/>
                  <a:gd name="T9" fmla="*/ 11 h 162"/>
                  <a:gd name="T10" fmla="*/ 158 w 169"/>
                  <a:gd name="T11" fmla="*/ 104 h 162"/>
                  <a:gd name="T12" fmla="*/ 157 w 169"/>
                  <a:gd name="T13" fmla="*/ 105 h 162"/>
                  <a:gd name="T14" fmla="*/ 84 w 169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9" h="162">
                    <a:moveTo>
                      <a:pt x="84" y="162"/>
                    </a:moveTo>
                    <a:cubicBezTo>
                      <a:pt x="78" y="162"/>
                      <a:pt x="71" y="161"/>
                      <a:pt x="64" y="159"/>
                    </a:cubicBezTo>
                    <a:cubicBezTo>
                      <a:pt x="24" y="148"/>
                      <a:pt x="0" y="107"/>
                      <a:pt x="11" y="66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22" y="24"/>
                      <a:pt x="64" y="0"/>
                      <a:pt x="104" y="11"/>
                    </a:cubicBezTo>
                    <a:cubicBezTo>
                      <a:pt x="145" y="22"/>
                      <a:pt x="169" y="63"/>
                      <a:pt x="158" y="104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48" y="139"/>
                      <a:pt x="118" y="162"/>
                      <a:pt x="8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203">
                <a:extLst>
                  <a:ext uri="{FF2B5EF4-FFF2-40B4-BE49-F238E27FC236}">
                    <a16:creationId xmlns:a16="http://schemas.microsoft.com/office/drawing/2014/main" id="{323FBDE0-70AC-4CE6-8D1B-31C6D3F71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1573"/>
                <a:ext cx="42" cy="39"/>
              </a:xfrm>
              <a:custGeom>
                <a:avLst/>
                <a:gdLst>
                  <a:gd name="T0" fmla="*/ 75 w 150"/>
                  <a:gd name="T1" fmla="*/ 143 h 143"/>
                  <a:gd name="T2" fmla="*/ 11 w 150"/>
                  <a:gd name="T3" fmla="*/ 96 h 143"/>
                  <a:gd name="T4" fmla="*/ 10 w 150"/>
                  <a:gd name="T5" fmla="*/ 94 h 143"/>
                  <a:gd name="T6" fmla="*/ 55 w 150"/>
                  <a:gd name="T7" fmla="*/ 10 h 143"/>
                  <a:gd name="T8" fmla="*/ 139 w 150"/>
                  <a:gd name="T9" fmla="*/ 55 h 143"/>
                  <a:gd name="T10" fmla="*/ 139 w 150"/>
                  <a:gd name="T11" fmla="*/ 57 h 143"/>
                  <a:gd name="T12" fmla="*/ 95 w 150"/>
                  <a:gd name="T13" fmla="*/ 141 h 143"/>
                  <a:gd name="T14" fmla="*/ 75 w 150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3">
                    <a:moveTo>
                      <a:pt x="75" y="143"/>
                    </a:moveTo>
                    <a:cubicBezTo>
                      <a:pt x="46" y="143"/>
                      <a:pt x="20" y="125"/>
                      <a:pt x="11" y="96"/>
                    </a:cubicBezTo>
                    <a:cubicBezTo>
                      <a:pt x="10" y="94"/>
                      <a:pt x="10" y="94"/>
                      <a:pt x="10" y="94"/>
                    </a:cubicBezTo>
                    <a:cubicBezTo>
                      <a:pt x="0" y="59"/>
                      <a:pt x="20" y="21"/>
                      <a:pt x="55" y="10"/>
                    </a:cubicBezTo>
                    <a:cubicBezTo>
                      <a:pt x="91" y="0"/>
                      <a:pt x="128" y="20"/>
                      <a:pt x="139" y="55"/>
                    </a:cubicBezTo>
                    <a:cubicBezTo>
                      <a:pt x="139" y="57"/>
                      <a:pt x="139" y="57"/>
                      <a:pt x="139" y="57"/>
                    </a:cubicBezTo>
                    <a:cubicBezTo>
                      <a:pt x="150" y="92"/>
                      <a:pt x="130" y="130"/>
                      <a:pt x="95" y="141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204">
                <a:extLst>
                  <a:ext uri="{FF2B5EF4-FFF2-40B4-BE49-F238E27FC236}">
                    <a16:creationId xmlns:a16="http://schemas.microsoft.com/office/drawing/2014/main" id="{F026C493-1F68-4AA6-B1D4-4AB1DFF55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1465"/>
                <a:ext cx="27" cy="26"/>
              </a:xfrm>
              <a:custGeom>
                <a:avLst/>
                <a:gdLst>
                  <a:gd name="T0" fmla="*/ 50 w 100"/>
                  <a:gd name="T1" fmla="*/ 95 h 95"/>
                  <a:gd name="T2" fmla="*/ 39 w 100"/>
                  <a:gd name="T3" fmla="*/ 94 h 95"/>
                  <a:gd name="T4" fmla="*/ 7 w 100"/>
                  <a:gd name="T5" fmla="*/ 39 h 95"/>
                  <a:gd name="T6" fmla="*/ 7 w 100"/>
                  <a:gd name="T7" fmla="*/ 38 h 95"/>
                  <a:gd name="T8" fmla="*/ 62 w 100"/>
                  <a:gd name="T9" fmla="*/ 6 h 95"/>
                  <a:gd name="T10" fmla="*/ 94 w 100"/>
                  <a:gd name="T11" fmla="*/ 61 h 95"/>
                  <a:gd name="T12" fmla="*/ 93 w 100"/>
                  <a:gd name="T13" fmla="*/ 62 h 95"/>
                  <a:gd name="T14" fmla="*/ 50 w 100"/>
                  <a:gd name="T15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95">
                    <a:moveTo>
                      <a:pt x="50" y="95"/>
                    </a:moveTo>
                    <a:cubicBezTo>
                      <a:pt x="46" y="95"/>
                      <a:pt x="42" y="95"/>
                      <a:pt x="39" y="94"/>
                    </a:cubicBezTo>
                    <a:cubicBezTo>
                      <a:pt x="15" y="87"/>
                      <a:pt x="0" y="63"/>
                      <a:pt x="7" y="39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13" y="14"/>
                      <a:pt x="38" y="0"/>
                      <a:pt x="62" y="6"/>
                    </a:cubicBezTo>
                    <a:cubicBezTo>
                      <a:pt x="86" y="12"/>
                      <a:pt x="100" y="37"/>
                      <a:pt x="94" y="61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88" y="82"/>
                      <a:pt x="70" y="95"/>
                      <a:pt x="50" y="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58" name="Group 406">
              <a:extLst>
                <a:ext uri="{FF2B5EF4-FFF2-40B4-BE49-F238E27FC236}">
                  <a16:creationId xmlns:a16="http://schemas.microsoft.com/office/drawing/2014/main" id="{6437DFB8-04A8-43B8-8AF7-803673D527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" y="711"/>
              <a:ext cx="2226" cy="2288"/>
              <a:chOff x="702" y="711"/>
              <a:chExt cx="2226" cy="2288"/>
            </a:xfrm>
            <a:grpFill/>
          </p:grpSpPr>
          <p:sp>
            <p:nvSpPr>
              <p:cNvPr id="818" name="Freeform 206">
                <a:extLst>
                  <a:ext uri="{FF2B5EF4-FFF2-40B4-BE49-F238E27FC236}">
                    <a16:creationId xmlns:a16="http://schemas.microsoft.com/office/drawing/2014/main" id="{8AF093CF-5C6D-4381-A0C6-62F5DA890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455"/>
                <a:ext cx="28" cy="27"/>
              </a:xfrm>
              <a:custGeom>
                <a:avLst/>
                <a:gdLst>
                  <a:gd name="T0" fmla="*/ 50 w 101"/>
                  <a:gd name="T1" fmla="*/ 97 h 97"/>
                  <a:gd name="T2" fmla="*/ 7 w 101"/>
                  <a:gd name="T3" fmla="*/ 65 h 97"/>
                  <a:gd name="T4" fmla="*/ 7 w 101"/>
                  <a:gd name="T5" fmla="*/ 64 h 97"/>
                  <a:gd name="T6" fmla="*/ 37 w 101"/>
                  <a:gd name="T7" fmla="*/ 8 h 97"/>
                  <a:gd name="T8" fmla="*/ 93 w 101"/>
                  <a:gd name="T9" fmla="*/ 38 h 97"/>
                  <a:gd name="T10" fmla="*/ 93 w 101"/>
                  <a:gd name="T11" fmla="*/ 39 h 97"/>
                  <a:gd name="T12" fmla="*/ 63 w 101"/>
                  <a:gd name="T13" fmla="*/ 95 h 97"/>
                  <a:gd name="T14" fmla="*/ 50 w 101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97">
                    <a:moveTo>
                      <a:pt x="50" y="97"/>
                    </a:moveTo>
                    <a:cubicBezTo>
                      <a:pt x="31" y="97"/>
                      <a:pt x="13" y="84"/>
                      <a:pt x="7" y="65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0" y="40"/>
                      <a:pt x="13" y="15"/>
                      <a:pt x="37" y="8"/>
                    </a:cubicBezTo>
                    <a:cubicBezTo>
                      <a:pt x="61" y="0"/>
                      <a:pt x="86" y="14"/>
                      <a:pt x="93" y="38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101" y="63"/>
                      <a:pt x="87" y="88"/>
                      <a:pt x="63" y="95"/>
                    </a:cubicBezTo>
                    <a:cubicBezTo>
                      <a:pt x="59" y="96"/>
                      <a:pt x="55" y="97"/>
                      <a:pt x="50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207">
                <a:extLst>
                  <a:ext uri="{FF2B5EF4-FFF2-40B4-BE49-F238E27FC236}">
                    <a16:creationId xmlns:a16="http://schemas.microsoft.com/office/drawing/2014/main" id="{E2248555-D859-4267-8FBB-886D7EF92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1344"/>
                <a:ext cx="45" cy="42"/>
              </a:xfrm>
              <a:custGeom>
                <a:avLst/>
                <a:gdLst>
                  <a:gd name="T0" fmla="*/ 80 w 161"/>
                  <a:gd name="T1" fmla="*/ 153 h 153"/>
                  <a:gd name="T2" fmla="*/ 38 w 161"/>
                  <a:gd name="T3" fmla="*/ 139 h 153"/>
                  <a:gd name="T4" fmla="*/ 23 w 161"/>
                  <a:gd name="T5" fmla="*/ 40 h 153"/>
                  <a:gd name="T6" fmla="*/ 24 w 161"/>
                  <a:gd name="T7" fmla="*/ 39 h 153"/>
                  <a:gd name="T8" fmla="*/ 123 w 161"/>
                  <a:gd name="T9" fmla="*/ 23 h 153"/>
                  <a:gd name="T10" fmla="*/ 138 w 161"/>
                  <a:gd name="T11" fmla="*/ 122 h 153"/>
                  <a:gd name="T12" fmla="*/ 137 w 161"/>
                  <a:gd name="T13" fmla="*/ 124 h 153"/>
                  <a:gd name="T14" fmla="*/ 80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0" y="153"/>
                    </a:moveTo>
                    <a:cubicBezTo>
                      <a:pt x="66" y="153"/>
                      <a:pt x="51" y="148"/>
                      <a:pt x="38" y="139"/>
                    </a:cubicBezTo>
                    <a:cubicBezTo>
                      <a:pt x="7" y="116"/>
                      <a:pt x="0" y="72"/>
                      <a:pt x="23" y="40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47" y="7"/>
                      <a:pt x="91" y="0"/>
                      <a:pt x="123" y="23"/>
                    </a:cubicBezTo>
                    <a:cubicBezTo>
                      <a:pt x="155" y="46"/>
                      <a:pt x="161" y="91"/>
                      <a:pt x="138" y="122"/>
                    </a:cubicBezTo>
                    <a:cubicBezTo>
                      <a:pt x="137" y="124"/>
                      <a:pt x="137" y="124"/>
                      <a:pt x="137" y="124"/>
                    </a:cubicBezTo>
                    <a:cubicBezTo>
                      <a:pt x="123" y="143"/>
                      <a:pt x="102" y="153"/>
                      <a:pt x="80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208">
                <a:extLst>
                  <a:ext uri="{FF2B5EF4-FFF2-40B4-BE49-F238E27FC236}">
                    <a16:creationId xmlns:a16="http://schemas.microsoft.com/office/drawing/2014/main" id="{3EB6263B-D397-4B58-ABA7-E487B520C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1331"/>
                <a:ext cx="49" cy="47"/>
              </a:xfrm>
              <a:custGeom>
                <a:avLst/>
                <a:gdLst>
                  <a:gd name="T0" fmla="*/ 91 w 180"/>
                  <a:gd name="T1" fmla="*/ 170 h 170"/>
                  <a:gd name="T2" fmla="*/ 28 w 180"/>
                  <a:gd name="T3" fmla="*/ 140 h 170"/>
                  <a:gd name="T4" fmla="*/ 27 w 180"/>
                  <a:gd name="T5" fmla="*/ 138 h 170"/>
                  <a:gd name="T6" fmla="*/ 41 w 180"/>
                  <a:gd name="T7" fmla="*/ 27 h 170"/>
                  <a:gd name="T8" fmla="*/ 152 w 180"/>
                  <a:gd name="T9" fmla="*/ 41 h 170"/>
                  <a:gd name="T10" fmla="*/ 153 w 180"/>
                  <a:gd name="T11" fmla="*/ 42 h 170"/>
                  <a:gd name="T12" fmla="*/ 139 w 180"/>
                  <a:gd name="T13" fmla="*/ 153 h 170"/>
                  <a:gd name="T14" fmla="*/ 91 w 180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70">
                    <a:moveTo>
                      <a:pt x="91" y="170"/>
                    </a:moveTo>
                    <a:cubicBezTo>
                      <a:pt x="67" y="170"/>
                      <a:pt x="44" y="160"/>
                      <a:pt x="28" y="140"/>
                    </a:cubicBezTo>
                    <a:cubicBezTo>
                      <a:pt x="27" y="138"/>
                      <a:pt x="27" y="138"/>
                      <a:pt x="27" y="138"/>
                    </a:cubicBezTo>
                    <a:cubicBezTo>
                      <a:pt x="0" y="104"/>
                      <a:pt x="6" y="54"/>
                      <a:pt x="41" y="27"/>
                    </a:cubicBezTo>
                    <a:cubicBezTo>
                      <a:pt x="75" y="0"/>
                      <a:pt x="125" y="6"/>
                      <a:pt x="152" y="41"/>
                    </a:cubicBezTo>
                    <a:cubicBezTo>
                      <a:pt x="153" y="42"/>
                      <a:pt x="153" y="42"/>
                      <a:pt x="153" y="42"/>
                    </a:cubicBezTo>
                    <a:cubicBezTo>
                      <a:pt x="180" y="77"/>
                      <a:pt x="174" y="126"/>
                      <a:pt x="139" y="153"/>
                    </a:cubicBezTo>
                    <a:cubicBezTo>
                      <a:pt x="125" y="165"/>
                      <a:pt x="108" y="170"/>
                      <a:pt x="91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209">
                <a:extLst>
                  <a:ext uri="{FF2B5EF4-FFF2-40B4-BE49-F238E27FC236}">
                    <a16:creationId xmlns:a16="http://schemas.microsoft.com/office/drawing/2014/main" id="{05CE0BA4-C4EF-4538-A528-44280013C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123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46 w 196"/>
                  <a:gd name="T3" fmla="*/ 168 h 185"/>
                  <a:gd name="T4" fmla="*/ 28 w 196"/>
                  <a:gd name="T5" fmla="*/ 48 h 185"/>
                  <a:gd name="T6" fmla="*/ 29 w 196"/>
                  <a:gd name="T7" fmla="*/ 46 h 185"/>
                  <a:gd name="T8" fmla="*/ 149 w 196"/>
                  <a:gd name="T9" fmla="*/ 28 h 185"/>
                  <a:gd name="T10" fmla="*/ 168 w 196"/>
                  <a:gd name="T11" fmla="*/ 148 h 185"/>
                  <a:gd name="T12" fmla="*/ 167 w 196"/>
                  <a:gd name="T13" fmla="*/ 150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79" y="185"/>
                      <a:pt x="62" y="179"/>
                      <a:pt x="46" y="168"/>
                    </a:cubicBezTo>
                    <a:cubicBezTo>
                      <a:pt x="8" y="140"/>
                      <a:pt x="0" y="86"/>
                      <a:pt x="28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57" y="8"/>
                      <a:pt x="111" y="0"/>
                      <a:pt x="149" y="28"/>
                    </a:cubicBezTo>
                    <a:cubicBezTo>
                      <a:pt x="188" y="56"/>
                      <a:pt x="196" y="110"/>
                      <a:pt x="168" y="148"/>
                    </a:cubicBezTo>
                    <a:cubicBezTo>
                      <a:pt x="167" y="150"/>
                      <a:pt x="167" y="150"/>
                      <a:pt x="167" y="150"/>
                    </a:cubicBezTo>
                    <a:cubicBezTo>
                      <a:pt x="150" y="173"/>
                      <a:pt x="124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210">
                <a:extLst>
                  <a:ext uri="{FF2B5EF4-FFF2-40B4-BE49-F238E27FC236}">
                    <a16:creationId xmlns:a16="http://schemas.microsoft.com/office/drawing/2014/main" id="{94BF3BF9-CEB8-465E-A120-01B3CD02B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1232"/>
                <a:ext cx="41" cy="39"/>
              </a:xfrm>
              <a:custGeom>
                <a:avLst/>
                <a:gdLst>
                  <a:gd name="T0" fmla="*/ 75 w 149"/>
                  <a:gd name="T1" fmla="*/ 140 h 140"/>
                  <a:gd name="T2" fmla="*/ 23 w 149"/>
                  <a:gd name="T3" fmla="*/ 115 h 140"/>
                  <a:gd name="T4" fmla="*/ 22 w 149"/>
                  <a:gd name="T5" fmla="*/ 114 h 140"/>
                  <a:gd name="T6" fmla="*/ 34 w 149"/>
                  <a:gd name="T7" fmla="*/ 22 h 140"/>
                  <a:gd name="T8" fmla="*/ 125 w 149"/>
                  <a:gd name="T9" fmla="*/ 34 h 140"/>
                  <a:gd name="T10" fmla="*/ 126 w 149"/>
                  <a:gd name="T11" fmla="*/ 35 h 140"/>
                  <a:gd name="T12" fmla="*/ 115 w 149"/>
                  <a:gd name="T13" fmla="*/ 127 h 140"/>
                  <a:gd name="T14" fmla="*/ 75 w 149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0">
                    <a:moveTo>
                      <a:pt x="75" y="140"/>
                    </a:moveTo>
                    <a:cubicBezTo>
                      <a:pt x="55" y="140"/>
                      <a:pt x="36" y="132"/>
                      <a:pt x="23" y="115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0" y="86"/>
                      <a:pt x="5" y="44"/>
                      <a:pt x="34" y="22"/>
                    </a:cubicBezTo>
                    <a:cubicBezTo>
                      <a:pt x="62" y="0"/>
                      <a:pt x="103" y="5"/>
                      <a:pt x="125" y="34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49" y="63"/>
                      <a:pt x="143" y="104"/>
                      <a:pt x="115" y="127"/>
                    </a:cubicBezTo>
                    <a:cubicBezTo>
                      <a:pt x="103" y="136"/>
                      <a:pt x="89" y="140"/>
                      <a:pt x="75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211">
                <a:extLst>
                  <a:ext uri="{FF2B5EF4-FFF2-40B4-BE49-F238E27FC236}">
                    <a16:creationId xmlns:a16="http://schemas.microsoft.com/office/drawing/2014/main" id="{CBCB3995-6F72-4D44-8ACC-7528264E5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137"/>
                <a:ext cx="46" cy="43"/>
              </a:xfrm>
              <a:custGeom>
                <a:avLst/>
                <a:gdLst>
                  <a:gd name="T0" fmla="*/ 82 w 166"/>
                  <a:gd name="T1" fmla="*/ 155 h 155"/>
                  <a:gd name="T2" fmla="*/ 21 w 166"/>
                  <a:gd name="T3" fmla="*/ 122 h 155"/>
                  <a:gd name="T4" fmla="*/ 43 w 166"/>
                  <a:gd name="T5" fmla="*/ 22 h 155"/>
                  <a:gd name="T6" fmla="*/ 45 w 166"/>
                  <a:gd name="T7" fmla="*/ 21 h 155"/>
                  <a:gd name="T8" fmla="*/ 145 w 166"/>
                  <a:gd name="T9" fmla="*/ 43 h 155"/>
                  <a:gd name="T10" fmla="*/ 123 w 166"/>
                  <a:gd name="T11" fmla="*/ 143 h 155"/>
                  <a:gd name="T12" fmla="*/ 121 w 166"/>
                  <a:gd name="T13" fmla="*/ 144 h 155"/>
                  <a:gd name="T14" fmla="*/ 82 w 166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55">
                    <a:moveTo>
                      <a:pt x="82" y="155"/>
                    </a:moveTo>
                    <a:cubicBezTo>
                      <a:pt x="59" y="155"/>
                      <a:pt x="35" y="144"/>
                      <a:pt x="21" y="122"/>
                    </a:cubicBezTo>
                    <a:cubicBezTo>
                      <a:pt x="0" y="88"/>
                      <a:pt x="10" y="44"/>
                      <a:pt x="43" y="22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78" y="0"/>
                      <a:pt x="123" y="9"/>
                      <a:pt x="145" y="43"/>
                    </a:cubicBezTo>
                    <a:cubicBezTo>
                      <a:pt x="166" y="77"/>
                      <a:pt x="156" y="121"/>
                      <a:pt x="123" y="143"/>
                    </a:cubicBezTo>
                    <a:cubicBezTo>
                      <a:pt x="121" y="144"/>
                      <a:pt x="121" y="144"/>
                      <a:pt x="121" y="144"/>
                    </a:cubicBezTo>
                    <a:cubicBezTo>
                      <a:pt x="109" y="152"/>
                      <a:pt x="96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212">
                <a:extLst>
                  <a:ext uri="{FF2B5EF4-FFF2-40B4-BE49-F238E27FC236}">
                    <a16:creationId xmlns:a16="http://schemas.microsoft.com/office/drawing/2014/main" id="{80A7C53F-7DA9-4939-AFB7-B4C906A01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122"/>
                <a:ext cx="56" cy="53"/>
              </a:xfrm>
              <a:custGeom>
                <a:avLst/>
                <a:gdLst>
                  <a:gd name="T0" fmla="*/ 102 w 203"/>
                  <a:gd name="T1" fmla="*/ 192 h 192"/>
                  <a:gd name="T2" fmla="*/ 32 w 203"/>
                  <a:gd name="T3" fmla="*/ 157 h 192"/>
                  <a:gd name="T4" fmla="*/ 31 w 203"/>
                  <a:gd name="T5" fmla="*/ 156 h 192"/>
                  <a:gd name="T6" fmla="*/ 46 w 203"/>
                  <a:gd name="T7" fmla="*/ 30 h 192"/>
                  <a:gd name="T8" fmla="*/ 172 w 203"/>
                  <a:gd name="T9" fmla="*/ 46 h 192"/>
                  <a:gd name="T10" fmla="*/ 173 w 203"/>
                  <a:gd name="T11" fmla="*/ 48 h 192"/>
                  <a:gd name="T12" fmla="*/ 157 w 203"/>
                  <a:gd name="T13" fmla="*/ 173 h 192"/>
                  <a:gd name="T14" fmla="*/ 102 w 203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2">
                    <a:moveTo>
                      <a:pt x="102" y="192"/>
                    </a:moveTo>
                    <a:cubicBezTo>
                      <a:pt x="76" y="192"/>
                      <a:pt x="50" y="180"/>
                      <a:pt x="32" y="157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0" y="117"/>
                      <a:pt x="7" y="61"/>
                      <a:pt x="46" y="30"/>
                    </a:cubicBezTo>
                    <a:cubicBezTo>
                      <a:pt x="85" y="0"/>
                      <a:pt x="141" y="7"/>
                      <a:pt x="172" y="46"/>
                    </a:cubicBezTo>
                    <a:cubicBezTo>
                      <a:pt x="173" y="48"/>
                      <a:pt x="173" y="48"/>
                      <a:pt x="173" y="48"/>
                    </a:cubicBezTo>
                    <a:cubicBezTo>
                      <a:pt x="203" y="87"/>
                      <a:pt x="196" y="143"/>
                      <a:pt x="157" y="173"/>
                    </a:cubicBezTo>
                    <a:cubicBezTo>
                      <a:pt x="141" y="186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213">
                <a:extLst>
                  <a:ext uri="{FF2B5EF4-FFF2-40B4-BE49-F238E27FC236}">
                    <a16:creationId xmlns:a16="http://schemas.microsoft.com/office/drawing/2014/main" id="{1963718F-4350-4BAB-89E3-9FB6DDD46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1070"/>
                <a:ext cx="41" cy="37"/>
              </a:xfrm>
              <a:custGeom>
                <a:avLst/>
                <a:gdLst>
                  <a:gd name="T0" fmla="*/ 72 w 146"/>
                  <a:gd name="T1" fmla="*/ 136 h 136"/>
                  <a:gd name="T2" fmla="*/ 19 w 146"/>
                  <a:gd name="T3" fmla="*/ 107 h 136"/>
                  <a:gd name="T4" fmla="*/ 38 w 146"/>
                  <a:gd name="T5" fmla="*/ 20 h 136"/>
                  <a:gd name="T6" fmla="*/ 39 w 146"/>
                  <a:gd name="T7" fmla="*/ 19 h 136"/>
                  <a:gd name="T8" fmla="*/ 127 w 146"/>
                  <a:gd name="T9" fmla="*/ 38 h 136"/>
                  <a:gd name="T10" fmla="*/ 107 w 146"/>
                  <a:gd name="T11" fmla="*/ 125 h 136"/>
                  <a:gd name="T12" fmla="*/ 106 w 146"/>
                  <a:gd name="T13" fmla="*/ 126 h 136"/>
                  <a:gd name="T14" fmla="*/ 72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2" y="136"/>
                    </a:moveTo>
                    <a:cubicBezTo>
                      <a:pt x="52" y="136"/>
                      <a:pt x="31" y="126"/>
                      <a:pt x="19" y="107"/>
                    </a:cubicBezTo>
                    <a:cubicBezTo>
                      <a:pt x="0" y="77"/>
                      <a:pt x="9" y="38"/>
                      <a:pt x="38" y="2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69" y="0"/>
                      <a:pt x="108" y="9"/>
                      <a:pt x="127" y="38"/>
                    </a:cubicBezTo>
                    <a:cubicBezTo>
                      <a:pt x="146" y="67"/>
                      <a:pt x="137" y="107"/>
                      <a:pt x="107" y="125"/>
                    </a:cubicBezTo>
                    <a:cubicBezTo>
                      <a:pt x="106" y="126"/>
                      <a:pt x="106" y="126"/>
                      <a:pt x="106" y="126"/>
                    </a:cubicBezTo>
                    <a:cubicBezTo>
                      <a:pt x="96" y="133"/>
                      <a:pt x="84" y="136"/>
                      <a:pt x="72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214">
                <a:extLst>
                  <a:ext uri="{FF2B5EF4-FFF2-40B4-BE49-F238E27FC236}">
                    <a16:creationId xmlns:a16="http://schemas.microsoft.com/office/drawing/2014/main" id="{9F799187-0628-4E87-82EF-20153E766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065"/>
                <a:ext cx="37" cy="34"/>
              </a:xfrm>
              <a:custGeom>
                <a:avLst/>
                <a:gdLst>
                  <a:gd name="T0" fmla="*/ 67 w 133"/>
                  <a:gd name="T1" fmla="*/ 123 h 123"/>
                  <a:gd name="T2" fmla="*/ 38 w 133"/>
                  <a:gd name="T3" fmla="*/ 115 h 123"/>
                  <a:gd name="T4" fmla="*/ 36 w 133"/>
                  <a:gd name="T5" fmla="*/ 115 h 123"/>
                  <a:gd name="T6" fmla="*/ 17 w 133"/>
                  <a:gd name="T7" fmla="*/ 36 h 123"/>
                  <a:gd name="T8" fmla="*/ 95 w 133"/>
                  <a:gd name="T9" fmla="*/ 16 h 123"/>
                  <a:gd name="T10" fmla="*/ 96 w 133"/>
                  <a:gd name="T11" fmla="*/ 17 h 123"/>
                  <a:gd name="T12" fmla="*/ 116 w 133"/>
                  <a:gd name="T13" fmla="*/ 95 h 123"/>
                  <a:gd name="T14" fmla="*/ 67 w 133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3">
                    <a:moveTo>
                      <a:pt x="67" y="123"/>
                    </a:moveTo>
                    <a:cubicBezTo>
                      <a:pt x="57" y="123"/>
                      <a:pt x="47" y="121"/>
                      <a:pt x="38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9" y="98"/>
                      <a:pt x="0" y="63"/>
                      <a:pt x="17" y="36"/>
                    </a:cubicBezTo>
                    <a:cubicBezTo>
                      <a:pt x="33" y="9"/>
                      <a:pt x="68" y="0"/>
                      <a:pt x="95" y="16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124" y="33"/>
                      <a:pt x="133" y="68"/>
                      <a:pt x="116" y="95"/>
                    </a:cubicBezTo>
                    <a:cubicBezTo>
                      <a:pt x="106" y="113"/>
                      <a:pt x="86" y="123"/>
                      <a:pt x="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215">
                <a:extLst>
                  <a:ext uri="{FF2B5EF4-FFF2-40B4-BE49-F238E27FC236}">
                    <a16:creationId xmlns:a16="http://schemas.microsoft.com/office/drawing/2014/main" id="{24AF9477-8732-4785-AE48-7D699D4F0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6" y="1001"/>
                <a:ext cx="38" cy="35"/>
              </a:xfrm>
              <a:custGeom>
                <a:avLst/>
                <a:gdLst>
                  <a:gd name="T0" fmla="*/ 68 w 137"/>
                  <a:gd name="T1" fmla="*/ 128 h 128"/>
                  <a:gd name="T2" fmla="*/ 18 w 137"/>
                  <a:gd name="T3" fmla="*/ 101 h 128"/>
                  <a:gd name="T4" fmla="*/ 36 w 137"/>
                  <a:gd name="T5" fmla="*/ 19 h 128"/>
                  <a:gd name="T6" fmla="*/ 37 w 137"/>
                  <a:gd name="T7" fmla="*/ 18 h 128"/>
                  <a:gd name="T8" fmla="*/ 119 w 137"/>
                  <a:gd name="T9" fmla="*/ 36 h 128"/>
                  <a:gd name="T10" fmla="*/ 101 w 137"/>
                  <a:gd name="T11" fmla="*/ 118 h 128"/>
                  <a:gd name="T12" fmla="*/ 100 w 137"/>
                  <a:gd name="T13" fmla="*/ 119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9" y="128"/>
                      <a:pt x="29" y="119"/>
                      <a:pt x="18" y="101"/>
                    </a:cubicBezTo>
                    <a:cubicBezTo>
                      <a:pt x="0" y="73"/>
                      <a:pt x="8" y="36"/>
                      <a:pt x="36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65" y="0"/>
                      <a:pt x="102" y="8"/>
                      <a:pt x="119" y="36"/>
                    </a:cubicBezTo>
                    <a:cubicBezTo>
                      <a:pt x="137" y="64"/>
                      <a:pt x="129" y="100"/>
                      <a:pt x="101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0" y="125"/>
                      <a:pt x="79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216">
                <a:extLst>
                  <a:ext uri="{FF2B5EF4-FFF2-40B4-BE49-F238E27FC236}">
                    <a16:creationId xmlns:a16="http://schemas.microsoft.com/office/drawing/2014/main" id="{3310F903-B7ED-444D-AE39-E0948CA8D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000"/>
                <a:ext cx="34" cy="31"/>
              </a:xfrm>
              <a:custGeom>
                <a:avLst/>
                <a:gdLst>
                  <a:gd name="T0" fmla="*/ 61 w 120"/>
                  <a:gd name="T1" fmla="*/ 112 h 112"/>
                  <a:gd name="T2" fmla="*/ 34 w 120"/>
                  <a:gd name="T3" fmla="*/ 104 h 112"/>
                  <a:gd name="T4" fmla="*/ 33 w 120"/>
                  <a:gd name="T5" fmla="*/ 104 h 112"/>
                  <a:gd name="T6" fmla="*/ 15 w 120"/>
                  <a:gd name="T7" fmla="*/ 33 h 112"/>
                  <a:gd name="T8" fmla="*/ 86 w 120"/>
                  <a:gd name="T9" fmla="*/ 15 h 112"/>
                  <a:gd name="T10" fmla="*/ 87 w 120"/>
                  <a:gd name="T11" fmla="*/ 16 h 112"/>
                  <a:gd name="T12" fmla="*/ 105 w 120"/>
                  <a:gd name="T13" fmla="*/ 87 h 112"/>
                  <a:gd name="T14" fmla="*/ 61 w 120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2">
                    <a:moveTo>
                      <a:pt x="61" y="112"/>
                    </a:moveTo>
                    <a:cubicBezTo>
                      <a:pt x="51" y="112"/>
                      <a:pt x="42" y="110"/>
                      <a:pt x="34" y="104"/>
                    </a:cubicBezTo>
                    <a:cubicBezTo>
                      <a:pt x="33" y="104"/>
                      <a:pt x="33" y="104"/>
                      <a:pt x="33" y="104"/>
                    </a:cubicBezTo>
                    <a:cubicBezTo>
                      <a:pt x="8" y="89"/>
                      <a:pt x="0" y="57"/>
                      <a:pt x="15" y="33"/>
                    </a:cubicBezTo>
                    <a:cubicBezTo>
                      <a:pt x="30" y="8"/>
                      <a:pt x="62" y="0"/>
                      <a:pt x="86" y="15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112" y="30"/>
                      <a:pt x="120" y="62"/>
                      <a:pt x="105" y="87"/>
                    </a:cubicBezTo>
                    <a:cubicBezTo>
                      <a:pt x="95" y="103"/>
                      <a:pt x="78" y="112"/>
                      <a:pt x="61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217">
                <a:extLst>
                  <a:ext uri="{FF2B5EF4-FFF2-40B4-BE49-F238E27FC236}">
                    <a16:creationId xmlns:a16="http://schemas.microsoft.com/office/drawing/2014/main" id="{05C7377E-19E3-40CF-8591-77A552C75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955"/>
                <a:ext cx="41" cy="40"/>
              </a:xfrm>
              <a:custGeom>
                <a:avLst/>
                <a:gdLst>
                  <a:gd name="T0" fmla="*/ 75 w 151"/>
                  <a:gd name="T1" fmla="*/ 144 h 144"/>
                  <a:gd name="T2" fmla="*/ 8 w 151"/>
                  <a:gd name="T3" fmla="*/ 89 h 144"/>
                  <a:gd name="T4" fmla="*/ 61 w 151"/>
                  <a:gd name="T5" fmla="*/ 8 h 144"/>
                  <a:gd name="T6" fmla="*/ 63 w 151"/>
                  <a:gd name="T7" fmla="*/ 7 h 144"/>
                  <a:gd name="T8" fmla="*/ 144 w 151"/>
                  <a:gd name="T9" fmla="*/ 61 h 144"/>
                  <a:gd name="T10" fmla="*/ 90 w 151"/>
                  <a:gd name="T11" fmla="*/ 142 h 144"/>
                  <a:gd name="T12" fmla="*/ 89 w 151"/>
                  <a:gd name="T13" fmla="*/ 142 h 144"/>
                  <a:gd name="T14" fmla="*/ 75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5" y="144"/>
                    </a:moveTo>
                    <a:cubicBezTo>
                      <a:pt x="43" y="144"/>
                      <a:pt x="14" y="121"/>
                      <a:pt x="8" y="89"/>
                    </a:cubicBezTo>
                    <a:cubicBezTo>
                      <a:pt x="0" y="51"/>
                      <a:pt x="24" y="15"/>
                      <a:pt x="61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100" y="0"/>
                      <a:pt x="136" y="24"/>
                      <a:pt x="144" y="61"/>
                    </a:cubicBezTo>
                    <a:cubicBezTo>
                      <a:pt x="151" y="98"/>
                      <a:pt x="127" y="134"/>
                      <a:pt x="90" y="142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4" y="143"/>
                      <a:pt x="80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218">
                <a:extLst>
                  <a:ext uri="{FF2B5EF4-FFF2-40B4-BE49-F238E27FC236}">
                    <a16:creationId xmlns:a16="http://schemas.microsoft.com/office/drawing/2014/main" id="{E65BDEF5-A219-4267-8968-4E2DE8875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945"/>
                <a:ext cx="53" cy="50"/>
              </a:xfrm>
              <a:custGeom>
                <a:avLst/>
                <a:gdLst>
                  <a:gd name="T0" fmla="*/ 97 w 191"/>
                  <a:gd name="T1" fmla="*/ 182 h 182"/>
                  <a:gd name="T2" fmla="*/ 82 w 191"/>
                  <a:gd name="T3" fmla="*/ 180 h 182"/>
                  <a:gd name="T4" fmla="*/ 80 w 191"/>
                  <a:gd name="T5" fmla="*/ 180 h 182"/>
                  <a:gd name="T6" fmla="*/ 8 w 191"/>
                  <a:gd name="T7" fmla="*/ 79 h 182"/>
                  <a:gd name="T8" fmla="*/ 109 w 191"/>
                  <a:gd name="T9" fmla="*/ 8 h 182"/>
                  <a:gd name="T10" fmla="*/ 111 w 191"/>
                  <a:gd name="T11" fmla="*/ 8 h 182"/>
                  <a:gd name="T12" fmla="*/ 183 w 191"/>
                  <a:gd name="T13" fmla="*/ 109 h 182"/>
                  <a:gd name="T14" fmla="*/ 97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7" y="182"/>
                    </a:moveTo>
                    <a:cubicBezTo>
                      <a:pt x="92" y="182"/>
                      <a:pt x="87" y="181"/>
                      <a:pt x="82" y="180"/>
                    </a:cubicBezTo>
                    <a:cubicBezTo>
                      <a:pt x="80" y="180"/>
                      <a:pt x="80" y="180"/>
                      <a:pt x="80" y="180"/>
                    </a:cubicBezTo>
                    <a:cubicBezTo>
                      <a:pt x="32" y="172"/>
                      <a:pt x="0" y="127"/>
                      <a:pt x="8" y="79"/>
                    </a:cubicBezTo>
                    <a:cubicBezTo>
                      <a:pt x="17" y="32"/>
                      <a:pt x="62" y="0"/>
                      <a:pt x="109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59" y="16"/>
                      <a:pt x="191" y="61"/>
                      <a:pt x="183" y="109"/>
                    </a:cubicBezTo>
                    <a:cubicBezTo>
                      <a:pt x="175" y="151"/>
                      <a:pt x="138" y="182"/>
                      <a:pt x="97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219">
                <a:extLst>
                  <a:ext uri="{FF2B5EF4-FFF2-40B4-BE49-F238E27FC236}">
                    <a16:creationId xmlns:a16="http://schemas.microsoft.com/office/drawing/2014/main" id="{1E2607BC-ED67-4CF5-9242-679F5296E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932"/>
                <a:ext cx="35" cy="34"/>
              </a:xfrm>
              <a:custGeom>
                <a:avLst/>
                <a:gdLst>
                  <a:gd name="T0" fmla="*/ 63 w 128"/>
                  <a:gd name="T1" fmla="*/ 122 h 122"/>
                  <a:gd name="T2" fmla="*/ 6 w 128"/>
                  <a:gd name="T3" fmla="*/ 75 h 122"/>
                  <a:gd name="T4" fmla="*/ 51 w 128"/>
                  <a:gd name="T5" fmla="*/ 6 h 122"/>
                  <a:gd name="T6" fmla="*/ 53 w 128"/>
                  <a:gd name="T7" fmla="*/ 6 h 122"/>
                  <a:gd name="T8" fmla="*/ 121 w 128"/>
                  <a:gd name="T9" fmla="*/ 51 h 122"/>
                  <a:gd name="T10" fmla="*/ 76 w 128"/>
                  <a:gd name="T11" fmla="*/ 120 h 122"/>
                  <a:gd name="T12" fmla="*/ 75 w 128"/>
                  <a:gd name="T13" fmla="*/ 120 h 122"/>
                  <a:gd name="T14" fmla="*/ 63 w 128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122">
                    <a:moveTo>
                      <a:pt x="63" y="122"/>
                    </a:moveTo>
                    <a:cubicBezTo>
                      <a:pt x="36" y="122"/>
                      <a:pt x="12" y="102"/>
                      <a:pt x="6" y="75"/>
                    </a:cubicBezTo>
                    <a:cubicBezTo>
                      <a:pt x="0" y="43"/>
                      <a:pt x="20" y="13"/>
                      <a:pt x="51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84" y="0"/>
                      <a:pt x="115" y="20"/>
                      <a:pt x="121" y="51"/>
                    </a:cubicBezTo>
                    <a:cubicBezTo>
                      <a:pt x="128" y="83"/>
                      <a:pt x="107" y="114"/>
                      <a:pt x="76" y="120"/>
                    </a:cubicBezTo>
                    <a:cubicBezTo>
                      <a:pt x="75" y="120"/>
                      <a:pt x="75" y="120"/>
                      <a:pt x="75" y="120"/>
                    </a:cubicBezTo>
                    <a:cubicBezTo>
                      <a:pt x="71" y="121"/>
                      <a:pt x="67" y="122"/>
                      <a:pt x="63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220">
                <a:extLst>
                  <a:ext uri="{FF2B5EF4-FFF2-40B4-BE49-F238E27FC236}">
                    <a16:creationId xmlns:a16="http://schemas.microsoft.com/office/drawing/2014/main" id="{4FBBEA27-81FE-4EE2-8E95-A3D58F3AF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924"/>
                <a:ext cx="50" cy="47"/>
              </a:xfrm>
              <a:custGeom>
                <a:avLst/>
                <a:gdLst>
                  <a:gd name="T0" fmla="*/ 90 w 178"/>
                  <a:gd name="T1" fmla="*/ 170 h 170"/>
                  <a:gd name="T2" fmla="*/ 76 w 178"/>
                  <a:gd name="T3" fmla="*/ 169 h 170"/>
                  <a:gd name="T4" fmla="*/ 74 w 178"/>
                  <a:gd name="T5" fmla="*/ 169 h 170"/>
                  <a:gd name="T6" fmla="*/ 8 w 178"/>
                  <a:gd name="T7" fmla="*/ 75 h 170"/>
                  <a:gd name="T8" fmla="*/ 102 w 178"/>
                  <a:gd name="T9" fmla="*/ 8 h 170"/>
                  <a:gd name="T10" fmla="*/ 104 w 178"/>
                  <a:gd name="T11" fmla="*/ 8 h 170"/>
                  <a:gd name="T12" fmla="*/ 170 w 178"/>
                  <a:gd name="T13" fmla="*/ 102 h 170"/>
                  <a:gd name="T14" fmla="*/ 90 w 178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70">
                    <a:moveTo>
                      <a:pt x="90" y="170"/>
                    </a:moveTo>
                    <a:cubicBezTo>
                      <a:pt x="86" y="170"/>
                      <a:pt x="81" y="170"/>
                      <a:pt x="76" y="169"/>
                    </a:cubicBezTo>
                    <a:cubicBezTo>
                      <a:pt x="74" y="169"/>
                      <a:pt x="74" y="169"/>
                      <a:pt x="74" y="169"/>
                    </a:cubicBezTo>
                    <a:cubicBezTo>
                      <a:pt x="30" y="161"/>
                      <a:pt x="0" y="119"/>
                      <a:pt x="8" y="75"/>
                    </a:cubicBezTo>
                    <a:cubicBezTo>
                      <a:pt x="15" y="30"/>
                      <a:pt x="58" y="0"/>
                      <a:pt x="102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48" y="16"/>
                      <a:pt x="178" y="58"/>
                      <a:pt x="170" y="102"/>
                    </a:cubicBezTo>
                    <a:cubicBezTo>
                      <a:pt x="164" y="142"/>
                      <a:pt x="129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221">
                <a:extLst>
                  <a:ext uri="{FF2B5EF4-FFF2-40B4-BE49-F238E27FC236}">
                    <a16:creationId xmlns:a16="http://schemas.microsoft.com/office/drawing/2014/main" id="{4B572A77-D673-4401-917F-AEFF4F0BF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900"/>
                <a:ext cx="53" cy="51"/>
              </a:xfrm>
              <a:custGeom>
                <a:avLst/>
                <a:gdLst>
                  <a:gd name="T0" fmla="*/ 97 w 191"/>
                  <a:gd name="T1" fmla="*/ 183 h 183"/>
                  <a:gd name="T2" fmla="*/ 82 w 191"/>
                  <a:gd name="T3" fmla="*/ 182 h 183"/>
                  <a:gd name="T4" fmla="*/ 80 w 191"/>
                  <a:gd name="T5" fmla="*/ 181 h 183"/>
                  <a:gd name="T6" fmla="*/ 8 w 191"/>
                  <a:gd name="T7" fmla="*/ 80 h 183"/>
                  <a:gd name="T8" fmla="*/ 109 w 191"/>
                  <a:gd name="T9" fmla="*/ 8 h 183"/>
                  <a:gd name="T10" fmla="*/ 111 w 191"/>
                  <a:gd name="T11" fmla="*/ 9 h 183"/>
                  <a:gd name="T12" fmla="*/ 183 w 191"/>
                  <a:gd name="T13" fmla="*/ 110 h 183"/>
                  <a:gd name="T14" fmla="*/ 97 w 191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3">
                    <a:moveTo>
                      <a:pt x="97" y="183"/>
                    </a:moveTo>
                    <a:cubicBezTo>
                      <a:pt x="92" y="183"/>
                      <a:pt x="87" y="182"/>
                      <a:pt x="82" y="182"/>
                    </a:cubicBezTo>
                    <a:cubicBezTo>
                      <a:pt x="80" y="181"/>
                      <a:pt x="80" y="181"/>
                      <a:pt x="80" y="181"/>
                    </a:cubicBezTo>
                    <a:cubicBezTo>
                      <a:pt x="32" y="173"/>
                      <a:pt x="0" y="128"/>
                      <a:pt x="8" y="80"/>
                    </a:cubicBezTo>
                    <a:cubicBezTo>
                      <a:pt x="16" y="32"/>
                      <a:pt x="62" y="0"/>
                      <a:pt x="109" y="8"/>
                    </a:cubicBezTo>
                    <a:cubicBezTo>
                      <a:pt x="111" y="9"/>
                      <a:pt x="111" y="9"/>
                      <a:pt x="111" y="9"/>
                    </a:cubicBezTo>
                    <a:cubicBezTo>
                      <a:pt x="159" y="17"/>
                      <a:pt x="191" y="62"/>
                      <a:pt x="183" y="110"/>
                    </a:cubicBezTo>
                    <a:cubicBezTo>
                      <a:pt x="176" y="153"/>
                      <a:pt x="139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222">
                <a:extLst>
                  <a:ext uri="{FF2B5EF4-FFF2-40B4-BE49-F238E27FC236}">
                    <a16:creationId xmlns:a16="http://schemas.microsoft.com/office/drawing/2014/main" id="{2C4CE89C-4791-4191-982A-625399A1E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746"/>
                <a:ext cx="35" cy="34"/>
              </a:xfrm>
              <a:custGeom>
                <a:avLst/>
                <a:gdLst>
                  <a:gd name="T0" fmla="*/ 64 w 129"/>
                  <a:gd name="T1" fmla="*/ 123 h 123"/>
                  <a:gd name="T2" fmla="*/ 6 w 129"/>
                  <a:gd name="T3" fmla="*/ 74 h 123"/>
                  <a:gd name="T4" fmla="*/ 54 w 129"/>
                  <a:gd name="T5" fmla="*/ 6 h 123"/>
                  <a:gd name="T6" fmla="*/ 55 w 129"/>
                  <a:gd name="T7" fmla="*/ 5 h 123"/>
                  <a:gd name="T8" fmla="*/ 123 w 129"/>
                  <a:gd name="T9" fmla="*/ 54 h 123"/>
                  <a:gd name="T10" fmla="*/ 75 w 129"/>
                  <a:gd name="T11" fmla="*/ 121 h 123"/>
                  <a:gd name="T12" fmla="*/ 74 w 129"/>
                  <a:gd name="T13" fmla="*/ 122 h 123"/>
                  <a:gd name="T14" fmla="*/ 64 w 129"/>
                  <a:gd name="T15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3">
                    <a:moveTo>
                      <a:pt x="64" y="123"/>
                    </a:moveTo>
                    <a:cubicBezTo>
                      <a:pt x="35" y="123"/>
                      <a:pt x="10" y="102"/>
                      <a:pt x="6" y="74"/>
                    </a:cubicBezTo>
                    <a:cubicBezTo>
                      <a:pt x="0" y="42"/>
                      <a:pt x="22" y="11"/>
                      <a:pt x="54" y="6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87" y="0"/>
                      <a:pt x="118" y="21"/>
                      <a:pt x="123" y="54"/>
                    </a:cubicBezTo>
                    <a:cubicBezTo>
                      <a:pt x="129" y="86"/>
                      <a:pt x="107" y="116"/>
                      <a:pt x="75" y="121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70" y="122"/>
                      <a:pt x="67" y="123"/>
                      <a:pt x="64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223">
                <a:extLst>
                  <a:ext uri="{FF2B5EF4-FFF2-40B4-BE49-F238E27FC236}">
                    <a16:creationId xmlns:a16="http://schemas.microsoft.com/office/drawing/2014/main" id="{982A4867-3777-4B7E-8AC4-B5FEC03A1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2728"/>
                <a:ext cx="40" cy="39"/>
              </a:xfrm>
              <a:custGeom>
                <a:avLst/>
                <a:gdLst>
                  <a:gd name="T0" fmla="*/ 74 w 147"/>
                  <a:gd name="T1" fmla="*/ 141 h 141"/>
                  <a:gd name="T2" fmla="*/ 61 w 147"/>
                  <a:gd name="T3" fmla="*/ 139 h 141"/>
                  <a:gd name="T4" fmla="*/ 60 w 147"/>
                  <a:gd name="T5" fmla="*/ 139 h 141"/>
                  <a:gd name="T6" fmla="*/ 7 w 147"/>
                  <a:gd name="T7" fmla="*/ 60 h 141"/>
                  <a:gd name="T8" fmla="*/ 86 w 147"/>
                  <a:gd name="T9" fmla="*/ 8 h 141"/>
                  <a:gd name="T10" fmla="*/ 88 w 147"/>
                  <a:gd name="T11" fmla="*/ 8 h 141"/>
                  <a:gd name="T12" fmla="*/ 140 w 147"/>
                  <a:gd name="T13" fmla="*/ 87 h 141"/>
                  <a:gd name="T14" fmla="*/ 74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4" y="141"/>
                    </a:moveTo>
                    <a:cubicBezTo>
                      <a:pt x="70" y="141"/>
                      <a:pt x="65" y="140"/>
                      <a:pt x="61" y="139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23" y="132"/>
                      <a:pt x="0" y="96"/>
                      <a:pt x="7" y="60"/>
                    </a:cubicBezTo>
                    <a:cubicBezTo>
                      <a:pt x="15" y="24"/>
                      <a:pt x="50" y="0"/>
                      <a:pt x="86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124" y="15"/>
                      <a:pt x="147" y="51"/>
                      <a:pt x="140" y="87"/>
                    </a:cubicBezTo>
                    <a:cubicBezTo>
                      <a:pt x="133" y="119"/>
                      <a:pt x="10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224">
                <a:extLst>
                  <a:ext uri="{FF2B5EF4-FFF2-40B4-BE49-F238E27FC236}">
                    <a16:creationId xmlns:a16="http://schemas.microsoft.com/office/drawing/2014/main" id="{188FCEFA-67C3-4EA5-9876-F021B4464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720"/>
                <a:ext cx="41" cy="39"/>
              </a:xfrm>
              <a:custGeom>
                <a:avLst/>
                <a:gdLst>
                  <a:gd name="T0" fmla="*/ 73 w 148"/>
                  <a:gd name="T1" fmla="*/ 141 h 141"/>
                  <a:gd name="T2" fmla="*/ 6 w 148"/>
                  <a:gd name="T3" fmla="*/ 85 h 141"/>
                  <a:gd name="T4" fmla="*/ 62 w 148"/>
                  <a:gd name="T5" fmla="*/ 6 h 141"/>
                  <a:gd name="T6" fmla="*/ 64 w 148"/>
                  <a:gd name="T7" fmla="*/ 6 h 141"/>
                  <a:gd name="T8" fmla="*/ 142 w 148"/>
                  <a:gd name="T9" fmla="*/ 61 h 141"/>
                  <a:gd name="T10" fmla="*/ 86 w 148"/>
                  <a:gd name="T11" fmla="*/ 140 h 141"/>
                  <a:gd name="T12" fmla="*/ 85 w 148"/>
                  <a:gd name="T13" fmla="*/ 140 h 141"/>
                  <a:gd name="T14" fmla="*/ 73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3" y="141"/>
                    </a:moveTo>
                    <a:cubicBezTo>
                      <a:pt x="41" y="141"/>
                      <a:pt x="12" y="118"/>
                      <a:pt x="6" y="85"/>
                    </a:cubicBezTo>
                    <a:cubicBezTo>
                      <a:pt x="0" y="48"/>
                      <a:pt x="25" y="12"/>
                      <a:pt x="62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101" y="0"/>
                      <a:pt x="136" y="24"/>
                      <a:pt x="142" y="61"/>
                    </a:cubicBezTo>
                    <a:cubicBezTo>
                      <a:pt x="148" y="98"/>
                      <a:pt x="123" y="134"/>
                      <a:pt x="86" y="140"/>
                    </a:cubicBezTo>
                    <a:cubicBezTo>
                      <a:pt x="85" y="140"/>
                      <a:pt x="85" y="140"/>
                      <a:pt x="85" y="140"/>
                    </a:cubicBezTo>
                    <a:cubicBezTo>
                      <a:pt x="81" y="141"/>
                      <a:pt x="77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225">
                <a:extLst>
                  <a:ext uri="{FF2B5EF4-FFF2-40B4-BE49-F238E27FC236}">
                    <a16:creationId xmlns:a16="http://schemas.microsoft.com/office/drawing/2014/main" id="{F5E63DC9-86A0-4843-B6B0-34BADCE75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693"/>
                <a:ext cx="55" cy="53"/>
              </a:xfrm>
              <a:custGeom>
                <a:avLst/>
                <a:gdLst>
                  <a:gd name="T0" fmla="*/ 102 w 201"/>
                  <a:gd name="T1" fmla="*/ 191 h 191"/>
                  <a:gd name="T2" fmla="*/ 83 w 201"/>
                  <a:gd name="T3" fmla="*/ 190 h 191"/>
                  <a:gd name="T4" fmla="*/ 81 w 201"/>
                  <a:gd name="T5" fmla="*/ 189 h 191"/>
                  <a:gd name="T6" fmla="*/ 10 w 201"/>
                  <a:gd name="T7" fmla="*/ 81 h 191"/>
                  <a:gd name="T8" fmla="*/ 118 w 201"/>
                  <a:gd name="T9" fmla="*/ 10 h 191"/>
                  <a:gd name="T10" fmla="*/ 120 w 201"/>
                  <a:gd name="T11" fmla="*/ 10 h 191"/>
                  <a:gd name="T12" fmla="*/ 191 w 201"/>
                  <a:gd name="T13" fmla="*/ 118 h 191"/>
                  <a:gd name="T14" fmla="*/ 102 w 201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191">
                    <a:moveTo>
                      <a:pt x="102" y="191"/>
                    </a:moveTo>
                    <a:cubicBezTo>
                      <a:pt x="96" y="191"/>
                      <a:pt x="89" y="191"/>
                      <a:pt x="83" y="190"/>
                    </a:cubicBezTo>
                    <a:cubicBezTo>
                      <a:pt x="81" y="189"/>
                      <a:pt x="81" y="189"/>
                      <a:pt x="81" y="189"/>
                    </a:cubicBezTo>
                    <a:cubicBezTo>
                      <a:pt x="32" y="179"/>
                      <a:pt x="0" y="131"/>
                      <a:pt x="10" y="81"/>
                    </a:cubicBezTo>
                    <a:cubicBezTo>
                      <a:pt x="20" y="32"/>
                      <a:pt x="68" y="0"/>
                      <a:pt x="118" y="10"/>
                    </a:cubicBezTo>
                    <a:cubicBezTo>
                      <a:pt x="120" y="10"/>
                      <a:pt x="120" y="10"/>
                      <a:pt x="120" y="10"/>
                    </a:cubicBezTo>
                    <a:cubicBezTo>
                      <a:pt x="169" y="20"/>
                      <a:pt x="201" y="69"/>
                      <a:pt x="191" y="118"/>
                    </a:cubicBezTo>
                    <a:cubicBezTo>
                      <a:pt x="182" y="161"/>
                      <a:pt x="144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226">
                <a:extLst>
                  <a:ext uri="{FF2B5EF4-FFF2-40B4-BE49-F238E27FC236}">
                    <a16:creationId xmlns:a16="http://schemas.microsoft.com/office/drawing/2014/main" id="{C44629DC-3963-474B-AB22-73D651F80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2693"/>
                <a:ext cx="50" cy="47"/>
              </a:xfrm>
              <a:custGeom>
                <a:avLst/>
                <a:gdLst>
                  <a:gd name="T0" fmla="*/ 89 w 181"/>
                  <a:gd name="T1" fmla="*/ 173 h 173"/>
                  <a:gd name="T2" fmla="*/ 7 w 181"/>
                  <a:gd name="T3" fmla="*/ 104 h 173"/>
                  <a:gd name="T4" fmla="*/ 75 w 181"/>
                  <a:gd name="T5" fmla="*/ 8 h 173"/>
                  <a:gd name="T6" fmla="*/ 77 w 181"/>
                  <a:gd name="T7" fmla="*/ 7 h 173"/>
                  <a:gd name="T8" fmla="*/ 173 w 181"/>
                  <a:gd name="T9" fmla="*/ 75 h 173"/>
                  <a:gd name="T10" fmla="*/ 105 w 181"/>
                  <a:gd name="T11" fmla="*/ 171 h 173"/>
                  <a:gd name="T12" fmla="*/ 103 w 181"/>
                  <a:gd name="T13" fmla="*/ 172 h 173"/>
                  <a:gd name="T14" fmla="*/ 89 w 181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3">
                    <a:moveTo>
                      <a:pt x="89" y="173"/>
                    </a:moveTo>
                    <a:cubicBezTo>
                      <a:pt x="49" y="173"/>
                      <a:pt x="14" y="144"/>
                      <a:pt x="7" y="104"/>
                    </a:cubicBezTo>
                    <a:cubicBezTo>
                      <a:pt x="0" y="58"/>
                      <a:pt x="30" y="15"/>
                      <a:pt x="75" y="8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122" y="0"/>
                      <a:pt x="165" y="30"/>
                      <a:pt x="173" y="75"/>
                    </a:cubicBezTo>
                    <a:cubicBezTo>
                      <a:pt x="181" y="121"/>
                      <a:pt x="150" y="164"/>
                      <a:pt x="105" y="171"/>
                    </a:cubicBezTo>
                    <a:cubicBezTo>
                      <a:pt x="103" y="172"/>
                      <a:pt x="103" y="172"/>
                      <a:pt x="103" y="172"/>
                    </a:cubicBezTo>
                    <a:cubicBezTo>
                      <a:pt x="99" y="172"/>
                      <a:pt x="94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227">
                <a:extLst>
                  <a:ext uri="{FF2B5EF4-FFF2-40B4-BE49-F238E27FC236}">
                    <a16:creationId xmlns:a16="http://schemas.microsoft.com/office/drawing/2014/main" id="{FB20F91D-B59C-40DC-A5DF-B856538C3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652"/>
                <a:ext cx="60" cy="57"/>
              </a:xfrm>
              <a:custGeom>
                <a:avLst/>
                <a:gdLst>
                  <a:gd name="T0" fmla="*/ 109 w 217"/>
                  <a:gd name="T1" fmla="*/ 203 h 203"/>
                  <a:gd name="T2" fmla="*/ 59 w 217"/>
                  <a:gd name="T3" fmla="*/ 188 h 203"/>
                  <a:gd name="T4" fmla="*/ 57 w 217"/>
                  <a:gd name="T5" fmla="*/ 187 h 203"/>
                  <a:gd name="T6" fmla="*/ 28 w 217"/>
                  <a:gd name="T7" fmla="*/ 57 h 203"/>
                  <a:gd name="T8" fmla="*/ 158 w 217"/>
                  <a:gd name="T9" fmla="*/ 28 h 203"/>
                  <a:gd name="T10" fmla="*/ 160 w 217"/>
                  <a:gd name="T11" fmla="*/ 29 h 203"/>
                  <a:gd name="T12" fmla="*/ 189 w 217"/>
                  <a:gd name="T13" fmla="*/ 160 h 203"/>
                  <a:gd name="T14" fmla="*/ 109 w 217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3">
                    <a:moveTo>
                      <a:pt x="109" y="203"/>
                    </a:moveTo>
                    <a:cubicBezTo>
                      <a:pt x="92" y="203"/>
                      <a:pt x="74" y="198"/>
                      <a:pt x="59" y="188"/>
                    </a:cubicBezTo>
                    <a:cubicBezTo>
                      <a:pt x="57" y="187"/>
                      <a:pt x="57" y="187"/>
                      <a:pt x="57" y="187"/>
                    </a:cubicBezTo>
                    <a:cubicBezTo>
                      <a:pt x="13" y="159"/>
                      <a:pt x="0" y="100"/>
                      <a:pt x="28" y="57"/>
                    </a:cubicBezTo>
                    <a:cubicBezTo>
                      <a:pt x="56" y="13"/>
                      <a:pt x="115" y="0"/>
                      <a:pt x="158" y="28"/>
                    </a:cubicBezTo>
                    <a:cubicBezTo>
                      <a:pt x="160" y="29"/>
                      <a:pt x="160" y="29"/>
                      <a:pt x="160" y="29"/>
                    </a:cubicBezTo>
                    <a:cubicBezTo>
                      <a:pt x="204" y="57"/>
                      <a:pt x="217" y="116"/>
                      <a:pt x="189" y="160"/>
                    </a:cubicBezTo>
                    <a:cubicBezTo>
                      <a:pt x="171" y="188"/>
                      <a:pt x="140" y="203"/>
                      <a:pt x="109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228">
                <a:extLst>
                  <a:ext uri="{FF2B5EF4-FFF2-40B4-BE49-F238E27FC236}">
                    <a16:creationId xmlns:a16="http://schemas.microsoft.com/office/drawing/2014/main" id="{C2D03A1E-B06A-417E-B5BA-990B8BDDB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633"/>
                <a:ext cx="57" cy="53"/>
              </a:xfrm>
              <a:custGeom>
                <a:avLst/>
                <a:gdLst>
                  <a:gd name="T0" fmla="*/ 102 w 205"/>
                  <a:gd name="T1" fmla="*/ 191 h 191"/>
                  <a:gd name="T2" fmla="*/ 26 w 205"/>
                  <a:gd name="T3" fmla="*/ 148 h 191"/>
                  <a:gd name="T4" fmla="*/ 56 w 205"/>
                  <a:gd name="T5" fmla="*/ 26 h 191"/>
                  <a:gd name="T6" fmla="*/ 58 w 205"/>
                  <a:gd name="T7" fmla="*/ 25 h 191"/>
                  <a:gd name="T8" fmla="*/ 180 w 205"/>
                  <a:gd name="T9" fmla="*/ 55 h 191"/>
                  <a:gd name="T10" fmla="*/ 149 w 205"/>
                  <a:gd name="T11" fmla="*/ 177 h 191"/>
                  <a:gd name="T12" fmla="*/ 147 w 205"/>
                  <a:gd name="T13" fmla="*/ 178 h 191"/>
                  <a:gd name="T14" fmla="*/ 102 w 205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1">
                    <a:moveTo>
                      <a:pt x="102" y="191"/>
                    </a:moveTo>
                    <a:cubicBezTo>
                      <a:pt x="72" y="191"/>
                      <a:pt x="42" y="175"/>
                      <a:pt x="26" y="148"/>
                    </a:cubicBezTo>
                    <a:cubicBezTo>
                      <a:pt x="0" y="105"/>
                      <a:pt x="14" y="51"/>
                      <a:pt x="56" y="26"/>
                    </a:cubicBezTo>
                    <a:cubicBezTo>
                      <a:pt x="58" y="25"/>
                      <a:pt x="58" y="25"/>
                      <a:pt x="58" y="25"/>
                    </a:cubicBezTo>
                    <a:cubicBezTo>
                      <a:pt x="100" y="0"/>
                      <a:pt x="154" y="13"/>
                      <a:pt x="180" y="55"/>
                    </a:cubicBezTo>
                    <a:cubicBezTo>
                      <a:pt x="205" y="97"/>
                      <a:pt x="191" y="152"/>
                      <a:pt x="149" y="177"/>
                    </a:cubicBezTo>
                    <a:cubicBezTo>
                      <a:pt x="147" y="178"/>
                      <a:pt x="147" y="178"/>
                      <a:pt x="147" y="178"/>
                    </a:cubicBezTo>
                    <a:cubicBezTo>
                      <a:pt x="133" y="187"/>
                      <a:pt x="117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229">
                <a:extLst>
                  <a:ext uri="{FF2B5EF4-FFF2-40B4-BE49-F238E27FC236}">
                    <a16:creationId xmlns:a16="http://schemas.microsoft.com/office/drawing/2014/main" id="{016B403F-27E3-4C30-B8DD-A34A0AF01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588"/>
                <a:ext cx="41" cy="38"/>
              </a:xfrm>
              <a:custGeom>
                <a:avLst/>
                <a:gdLst>
                  <a:gd name="T0" fmla="*/ 76 w 150"/>
                  <a:gd name="T1" fmla="*/ 140 h 140"/>
                  <a:gd name="T2" fmla="*/ 40 w 150"/>
                  <a:gd name="T3" fmla="*/ 130 h 140"/>
                  <a:gd name="T4" fmla="*/ 39 w 150"/>
                  <a:gd name="T5" fmla="*/ 129 h 140"/>
                  <a:gd name="T6" fmla="*/ 20 w 150"/>
                  <a:gd name="T7" fmla="*/ 39 h 140"/>
                  <a:gd name="T8" fmla="*/ 110 w 150"/>
                  <a:gd name="T9" fmla="*/ 19 h 140"/>
                  <a:gd name="T10" fmla="*/ 111 w 150"/>
                  <a:gd name="T11" fmla="*/ 20 h 140"/>
                  <a:gd name="T12" fmla="*/ 130 w 150"/>
                  <a:gd name="T13" fmla="*/ 110 h 140"/>
                  <a:gd name="T14" fmla="*/ 76 w 150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0">
                    <a:moveTo>
                      <a:pt x="76" y="140"/>
                    </a:moveTo>
                    <a:cubicBezTo>
                      <a:pt x="64" y="140"/>
                      <a:pt x="51" y="137"/>
                      <a:pt x="40" y="130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9" y="109"/>
                      <a:pt x="0" y="69"/>
                      <a:pt x="20" y="39"/>
                    </a:cubicBezTo>
                    <a:cubicBezTo>
                      <a:pt x="39" y="9"/>
                      <a:pt x="79" y="0"/>
                      <a:pt x="110" y="19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41" y="39"/>
                      <a:pt x="150" y="80"/>
                      <a:pt x="130" y="110"/>
                    </a:cubicBezTo>
                    <a:cubicBezTo>
                      <a:pt x="118" y="129"/>
                      <a:pt x="97" y="140"/>
                      <a:pt x="76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230">
                <a:extLst>
                  <a:ext uri="{FF2B5EF4-FFF2-40B4-BE49-F238E27FC236}">
                    <a16:creationId xmlns:a16="http://schemas.microsoft.com/office/drawing/2014/main" id="{B11B604E-AD5A-48A7-A486-15FBC1DA7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2570"/>
                <a:ext cx="42" cy="38"/>
              </a:xfrm>
              <a:custGeom>
                <a:avLst/>
                <a:gdLst>
                  <a:gd name="T0" fmla="*/ 74 w 149"/>
                  <a:gd name="T1" fmla="*/ 139 h 139"/>
                  <a:gd name="T2" fmla="*/ 18 w 149"/>
                  <a:gd name="T3" fmla="*/ 108 h 139"/>
                  <a:gd name="T4" fmla="*/ 40 w 149"/>
                  <a:gd name="T5" fmla="*/ 19 h 139"/>
                  <a:gd name="T6" fmla="*/ 42 w 149"/>
                  <a:gd name="T7" fmla="*/ 18 h 139"/>
                  <a:gd name="T8" fmla="*/ 130 w 149"/>
                  <a:gd name="T9" fmla="*/ 40 h 139"/>
                  <a:gd name="T10" fmla="*/ 108 w 149"/>
                  <a:gd name="T11" fmla="*/ 129 h 139"/>
                  <a:gd name="T12" fmla="*/ 107 w 149"/>
                  <a:gd name="T13" fmla="*/ 130 h 139"/>
                  <a:gd name="T14" fmla="*/ 74 w 149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39">
                    <a:moveTo>
                      <a:pt x="74" y="139"/>
                    </a:moveTo>
                    <a:cubicBezTo>
                      <a:pt x="52" y="139"/>
                      <a:pt x="30" y="128"/>
                      <a:pt x="18" y="108"/>
                    </a:cubicBezTo>
                    <a:cubicBezTo>
                      <a:pt x="0" y="77"/>
                      <a:pt x="10" y="37"/>
                      <a:pt x="40" y="19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72" y="0"/>
                      <a:pt x="112" y="10"/>
                      <a:pt x="130" y="40"/>
                    </a:cubicBezTo>
                    <a:cubicBezTo>
                      <a:pt x="149" y="71"/>
                      <a:pt x="139" y="111"/>
                      <a:pt x="108" y="129"/>
                    </a:cubicBezTo>
                    <a:cubicBezTo>
                      <a:pt x="107" y="130"/>
                      <a:pt x="107" y="130"/>
                      <a:pt x="107" y="130"/>
                    </a:cubicBezTo>
                    <a:cubicBezTo>
                      <a:pt x="96" y="136"/>
                      <a:pt x="85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231">
                <a:extLst>
                  <a:ext uri="{FF2B5EF4-FFF2-40B4-BE49-F238E27FC236}">
                    <a16:creationId xmlns:a16="http://schemas.microsoft.com/office/drawing/2014/main" id="{049F5287-111A-4963-BDA6-557E20304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511"/>
                <a:ext cx="48" cy="44"/>
              </a:xfrm>
              <a:custGeom>
                <a:avLst/>
                <a:gdLst>
                  <a:gd name="T0" fmla="*/ 86 w 171"/>
                  <a:gd name="T1" fmla="*/ 161 h 161"/>
                  <a:gd name="T2" fmla="*/ 46 w 171"/>
                  <a:gd name="T3" fmla="*/ 149 h 161"/>
                  <a:gd name="T4" fmla="*/ 44 w 171"/>
                  <a:gd name="T5" fmla="*/ 148 h 161"/>
                  <a:gd name="T6" fmla="*/ 22 w 171"/>
                  <a:gd name="T7" fmla="*/ 45 h 161"/>
                  <a:gd name="T8" fmla="*/ 125 w 171"/>
                  <a:gd name="T9" fmla="*/ 22 h 161"/>
                  <a:gd name="T10" fmla="*/ 126 w 171"/>
                  <a:gd name="T11" fmla="*/ 23 h 161"/>
                  <a:gd name="T12" fmla="*/ 149 w 171"/>
                  <a:gd name="T13" fmla="*/ 127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72" y="161"/>
                      <a:pt x="58" y="157"/>
                      <a:pt x="46" y="149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10" y="126"/>
                      <a:pt x="0" y="80"/>
                      <a:pt x="22" y="45"/>
                    </a:cubicBezTo>
                    <a:cubicBezTo>
                      <a:pt x="44" y="10"/>
                      <a:pt x="90" y="0"/>
                      <a:pt x="125" y="22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61" y="46"/>
                      <a:pt x="171" y="92"/>
                      <a:pt x="149" y="127"/>
                    </a:cubicBezTo>
                    <a:cubicBezTo>
                      <a:pt x="135" y="149"/>
                      <a:pt x="111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232">
                <a:extLst>
                  <a:ext uri="{FF2B5EF4-FFF2-40B4-BE49-F238E27FC236}">
                    <a16:creationId xmlns:a16="http://schemas.microsoft.com/office/drawing/2014/main" id="{7766B598-8579-436A-8E6D-9094BD41C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2490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8 w 168"/>
                  <a:gd name="T3" fmla="*/ 144 h 159"/>
                  <a:gd name="T4" fmla="*/ 25 w 168"/>
                  <a:gd name="T5" fmla="*/ 39 h 159"/>
                  <a:gd name="T6" fmla="*/ 26 w 168"/>
                  <a:gd name="T7" fmla="*/ 38 h 159"/>
                  <a:gd name="T8" fmla="*/ 130 w 168"/>
                  <a:gd name="T9" fmla="*/ 25 h 159"/>
                  <a:gd name="T10" fmla="*/ 143 w 168"/>
                  <a:gd name="T11" fmla="*/ 129 h 159"/>
                  <a:gd name="T12" fmla="*/ 142 w 168"/>
                  <a:gd name="T13" fmla="*/ 131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7" y="159"/>
                      <a:pt x="51" y="154"/>
                      <a:pt x="38" y="144"/>
                    </a:cubicBezTo>
                    <a:cubicBezTo>
                      <a:pt x="5" y="119"/>
                      <a:pt x="0" y="72"/>
                      <a:pt x="25" y="39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51" y="6"/>
                      <a:pt x="98" y="0"/>
                      <a:pt x="130" y="25"/>
                    </a:cubicBezTo>
                    <a:cubicBezTo>
                      <a:pt x="162" y="50"/>
                      <a:pt x="168" y="97"/>
                      <a:pt x="143" y="129"/>
                    </a:cubicBezTo>
                    <a:cubicBezTo>
                      <a:pt x="142" y="131"/>
                      <a:pt x="142" y="131"/>
                      <a:pt x="142" y="131"/>
                    </a:cubicBezTo>
                    <a:cubicBezTo>
                      <a:pt x="127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233">
                <a:extLst>
                  <a:ext uri="{FF2B5EF4-FFF2-40B4-BE49-F238E27FC236}">
                    <a16:creationId xmlns:a16="http://schemas.microsoft.com/office/drawing/2014/main" id="{7435A5C9-BFEF-44DD-A9AA-228D4C8B1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2410"/>
                <a:ext cx="49" cy="46"/>
              </a:xfrm>
              <a:custGeom>
                <a:avLst/>
                <a:gdLst>
                  <a:gd name="T0" fmla="*/ 90 w 178"/>
                  <a:gd name="T1" fmla="*/ 168 h 168"/>
                  <a:gd name="T2" fmla="*/ 27 w 178"/>
                  <a:gd name="T3" fmla="*/ 136 h 168"/>
                  <a:gd name="T4" fmla="*/ 26 w 178"/>
                  <a:gd name="T5" fmla="*/ 134 h 168"/>
                  <a:gd name="T6" fmla="*/ 43 w 178"/>
                  <a:gd name="T7" fmla="*/ 26 h 168"/>
                  <a:gd name="T8" fmla="*/ 152 w 178"/>
                  <a:gd name="T9" fmla="*/ 43 h 168"/>
                  <a:gd name="T10" fmla="*/ 153 w 178"/>
                  <a:gd name="T11" fmla="*/ 44 h 168"/>
                  <a:gd name="T12" fmla="*/ 136 w 178"/>
                  <a:gd name="T13" fmla="*/ 153 h 168"/>
                  <a:gd name="T14" fmla="*/ 90 w 178"/>
                  <a:gd name="T15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68">
                    <a:moveTo>
                      <a:pt x="90" y="168"/>
                    </a:moveTo>
                    <a:cubicBezTo>
                      <a:pt x="66" y="168"/>
                      <a:pt x="42" y="157"/>
                      <a:pt x="27" y="136"/>
                    </a:cubicBezTo>
                    <a:cubicBezTo>
                      <a:pt x="26" y="134"/>
                      <a:pt x="26" y="134"/>
                      <a:pt x="26" y="134"/>
                    </a:cubicBezTo>
                    <a:cubicBezTo>
                      <a:pt x="0" y="100"/>
                      <a:pt x="8" y="51"/>
                      <a:pt x="43" y="26"/>
                    </a:cubicBezTo>
                    <a:cubicBezTo>
                      <a:pt x="77" y="0"/>
                      <a:pt x="126" y="8"/>
                      <a:pt x="152" y="43"/>
                    </a:cubicBezTo>
                    <a:cubicBezTo>
                      <a:pt x="153" y="44"/>
                      <a:pt x="153" y="44"/>
                      <a:pt x="153" y="44"/>
                    </a:cubicBezTo>
                    <a:cubicBezTo>
                      <a:pt x="178" y="79"/>
                      <a:pt x="170" y="127"/>
                      <a:pt x="136" y="153"/>
                    </a:cubicBezTo>
                    <a:cubicBezTo>
                      <a:pt x="122" y="163"/>
                      <a:pt x="106" y="168"/>
                      <a:pt x="90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234">
                <a:extLst>
                  <a:ext uri="{FF2B5EF4-FFF2-40B4-BE49-F238E27FC236}">
                    <a16:creationId xmlns:a16="http://schemas.microsoft.com/office/drawing/2014/main" id="{D5F19AB3-5627-41D3-B156-118C2A512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376"/>
                <a:ext cx="60" cy="55"/>
              </a:xfrm>
              <a:custGeom>
                <a:avLst/>
                <a:gdLst>
                  <a:gd name="T0" fmla="*/ 106 w 214"/>
                  <a:gd name="T1" fmla="*/ 202 h 202"/>
                  <a:gd name="T2" fmla="*/ 48 w 214"/>
                  <a:gd name="T3" fmla="*/ 182 h 202"/>
                  <a:gd name="T4" fmla="*/ 32 w 214"/>
                  <a:gd name="T5" fmla="*/ 50 h 202"/>
                  <a:gd name="T6" fmla="*/ 34 w 214"/>
                  <a:gd name="T7" fmla="*/ 49 h 202"/>
                  <a:gd name="T8" fmla="*/ 166 w 214"/>
                  <a:gd name="T9" fmla="*/ 32 h 202"/>
                  <a:gd name="T10" fmla="*/ 182 w 214"/>
                  <a:gd name="T11" fmla="*/ 164 h 202"/>
                  <a:gd name="T12" fmla="*/ 180 w 214"/>
                  <a:gd name="T13" fmla="*/ 166 h 202"/>
                  <a:gd name="T14" fmla="*/ 106 w 214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02">
                    <a:moveTo>
                      <a:pt x="106" y="202"/>
                    </a:moveTo>
                    <a:cubicBezTo>
                      <a:pt x="86" y="202"/>
                      <a:pt x="66" y="196"/>
                      <a:pt x="48" y="182"/>
                    </a:cubicBezTo>
                    <a:cubicBezTo>
                      <a:pt x="7" y="150"/>
                      <a:pt x="0" y="91"/>
                      <a:pt x="32" y="50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66" y="8"/>
                      <a:pt x="125" y="0"/>
                      <a:pt x="166" y="32"/>
                    </a:cubicBezTo>
                    <a:cubicBezTo>
                      <a:pt x="206" y="64"/>
                      <a:pt x="214" y="124"/>
                      <a:pt x="182" y="164"/>
                    </a:cubicBezTo>
                    <a:cubicBezTo>
                      <a:pt x="180" y="166"/>
                      <a:pt x="180" y="166"/>
                      <a:pt x="180" y="166"/>
                    </a:cubicBezTo>
                    <a:cubicBezTo>
                      <a:pt x="162" y="190"/>
                      <a:pt x="134" y="202"/>
                      <a:pt x="106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235">
                <a:extLst>
                  <a:ext uri="{FF2B5EF4-FFF2-40B4-BE49-F238E27FC236}">
                    <a16:creationId xmlns:a16="http://schemas.microsoft.com/office/drawing/2014/main" id="{3FEC755E-4512-4ED1-AC72-268415CB0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2295"/>
                <a:ext cx="58" cy="54"/>
              </a:xfrm>
              <a:custGeom>
                <a:avLst/>
                <a:gdLst>
                  <a:gd name="T0" fmla="*/ 104 w 207"/>
                  <a:gd name="T1" fmla="*/ 195 h 195"/>
                  <a:gd name="T2" fmla="*/ 31 w 207"/>
                  <a:gd name="T3" fmla="*/ 158 h 195"/>
                  <a:gd name="T4" fmla="*/ 30 w 207"/>
                  <a:gd name="T5" fmla="*/ 156 h 195"/>
                  <a:gd name="T6" fmla="*/ 49 w 207"/>
                  <a:gd name="T7" fmla="*/ 30 h 195"/>
                  <a:gd name="T8" fmla="*/ 176 w 207"/>
                  <a:gd name="T9" fmla="*/ 49 h 195"/>
                  <a:gd name="T10" fmla="*/ 177 w 207"/>
                  <a:gd name="T11" fmla="*/ 51 h 195"/>
                  <a:gd name="T12" fmla="*/ 158 w 207"/>
                  <a:gd name="T13" fmla="*/ 178 h 195"/>
                  <a:gd name="T14" fmla="*/ 104 w 207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5">
                    <a:moveTo>
                      <a:pt x="104" y="195"/>
                    </a:moveTo>
                    <a:cubicBezTo>
                      <a:pt x="76" y="195"/>
                      <a:pt x="49" y="182"/>
                      <a:pt x="31" y="158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0" y="116"/>
                      <a:pt x="9" y="59"/>
                      <a:pt x="49" y="30"/>
                    </a:cubicBezTo>
                    <a:cubicBezTo>
                      <a:pt x="90" y="0"/>
                      <a:pt x="146" y="9"/>
                      <a:pt x="176" y="49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207" y="91"/>
                      <a:pt x="198" y="148"/>
                      <a:pt x="158" y="178"/>
                    </a:cubicBezTo>
                    <a:cubicBezTo>
                      <a:pt x="141" y="189"/>
                      <a:pt x="123" y="195"/>
                      <a:pt x="104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236">
                <a:extLst>
                  <a:ext uri="{FF2B5EF4-FFF2-40B4-BE49-F238E27FC236}">
                    <a16:creationId xmlns:a16="http://schemas.microsoft.com/office/drawing/2014/main" id="{0F72A796-F255-4DC7-A080-0678C7DDB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276"/>
                <a:ext cx="42" cy="40"/>
              </a:xfrm>
              <a:custGeom>
                <a:avLst/>
                <a:gdLst>
                  <a:gd name="T0" fmla="*/ 75 w 152"/>
                  <a:gd name="T1" fmla="*/ 144 h 144"/>
                  <a:gd name="T2" fmla="*/ 34 w 152"/>
                  <a:gd name="T3" fmla="*/ 130 h 144"/>
                  <a:gd name="T4" fmla="*/ 23 w 152"/>
                  <a:gd name="T5" fmla="*/ 36 h 144"/>
                  <a:gd name="T6" fmla="*/ 24 w 152"/>
                  <a:gd name="T7" fmla="*/ 34 h 144"/>
                  <a:gd name="T8" fmla="*/ 118 w 152"/>
                  <a:gd name="T9" fmla="*/ 23 h 144"/>
                  <a:gd name="T10" fmla="*/ 129 w 152"/>
                  <a:gd name="T11" fmla="*/ 117 h 144"/>
                  <a:gd name="T12" fmla="*/ 128 w 152"/>
                  <a:gd name="T13" fmla="*/ 118 h 144"/>
                  <a:gd name="T14" fmla="*/ 75 w 152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4">
                    <a:moveTo>
                      <a:pt x="75" y="144"/>
                    </a:moveTo>
                    <a:cubicBezTo>
                      <a:pt x="61" y="144"/>
                      <a:pt x="47" y="139"/>
                      <a:pt x="34" y="130"/>
                    </a:cubicBezTo>
                    <a:cubicBezTo>
                      <a:pt x="5" y="107"/>
                      <a:pt x="0" y="65"/>
                      <a:pt x="23" y="36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46" y="5"/>
                      <a:pt x="89" y="0"/>
                      <a:pt x="118" y="23"/>
                    </a:cubicBezTo>
                    <a:cubicBezTo>
                      <a:pt x="147" y="45"/>
                      <a:pt x="152" y="88"/>
                      <a:pt x="129" y="117"/>
                    </a:cubicBezTo>
                    <a:cubicBezTo>
                      <a:pt x="128" y="118"/>
                      <a:pt x="128" y="118"/>
                      <a:pt x="128" y="118"/>
                    </a:cubicBezTo>
                    <a:cubicBezTo>
                      <a:pt x="115" y="135"/>
                      <a:pt x="95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237">
                <a:extLst>
                  <a:ext uri="{FF2B5EF4-FFF2-40B4-BE49-F238E27FC236}">
                    <a16:creationId xmlns:a16="http://schemas.microsoft.com/office/drawing/2014/main" id="{4017523E-101C-4CD8-873E-669AE4179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2190"/>
                <a:ext cx="38" cy="36"/>
              </a:xfrm>
              <a:custGeom>
                <a:avLst/>
                <a:gdLst>
                  <a:gd name="T0" fmla="*/ 68 w 135"/>
                  <a:gd name="T1" fmla="*/ 130 h 130"/>
                  <a:gd name="T2" fmla="*/ 10 w 135"/>
                  <a:gd name="T3" fmla="*/ 85 h 130"/>
                  <a:gd name="T4" fmla="*/ 9 w 135"/>
                  <a:gd name="T5" fmla="*/ 83 h 130"/>
                  <a:gd name="T6" fmla="*/ 52 w 135"/>
                  <a:gd name="T7" fmla="*/ 9 h 130"/>
                  <a:gd name="T8" fmla="*/ 126 w 135"/>
                  <a:gd name="T9" fmla="*/ 52 h 130"/>
                  <a:gd name="T10" fmla="*/ 127 w 135"/>
                  <a:gd name="T11" fmla="*/ 53 h 130"/>
                  <a:gd name="T12" fmla="*/ 84 w 135"/>
                  <a:gd name="T13" fmla="*/ 128 h 130"/>
                  <a:gd name="T14" fmla="*/ 68 w 135"/>
                  <a:gd name="T15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0">
                    <a:moveTo>
                      <a:pt x="68" y="130"/>
                    </a:moveTo>
                    <a:cubicBezTo>
                      <a:pt x="41" y="130"/>
                      <a:pt x="17" y="112"/>
                      <a:pt x="10" y="85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0" y="51"/>
                      <a:pt x="20" y="18"/>
                      <a:pt x="52" y="9"/>
                    </a:cubicBezTo>
                    <a:cubicBezTo>
                      <a:pt x="84" y="0"/>
                      <a:pt x="118" y="20"/>
                      <a:pt x="126" y="5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35" y="86"/>
                      <a:pt x="116" y="119"/>
                      <a:pt x="84" y="128"/>
                    </a:cubicBezTo>
                    <a:cubicBezTo>
                      <a:pt x="79" y="129"/>
                      <a:pt x="73" y="130"/>
                      <a:pt x="68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238">
                <a:extLst>
                  <a:ext uri="{FF2B5EF4-FFF2-40B4-BE49-F238E27FC236}">
                    <a16:creationId xmlns:a16="http://schemas.microsoft.com/office/drawing/2014/main" id="{17184792-2F0F-4C8C-984C-A9A23FA0F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154"/>
                <a:ext cx="41" cy="39"/>
              </a:xfrm>
              <a:custGeom>
                <a:avLst/>
                <a:gdLst>
                  <a:gd name="T0" fmla="*/ 73 w 147"/>
                  <a:gd name="T1" fmla="*/ 141 h 141"/>
                  <a:gd name="T2" fmla="*/ 54 w 147"/>
                  <a:gd name="T3" fmla="*/ 138 h 141"/>
                  <a:gd name="T4" fmla="*/ 10 w 147"/>
                  <a:gd name="T5" fmla="*/ 56 h 141"/>
                  <a:gd name="T6" fmla="*/ 11 w 147"/>
                  <a:gd name="T7" fmla="*/ 54 h 141"/>
                  <a:gd name="T8" fmla="*/ 93 w 147"/>
                  <a:gd name="T9" fmla="*/ 10 h 141"/>
                  <a:gd name="T10" fmla="*/ 137 w 147"/>
                  <a:gd name="T11" fmla="*/ 92 h 141"/>
                  <a:gd name="T12" fmla="*/ 136 w 147"/>
                  <a:gd name="T13" fmla="*/ 94 h 141"/>
                  <a:gd name="T14" fmla="*/ 73 w 147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1">
                    <a:moveTo>
                      <a:pt x="73" y="141"/>
                    </a:moveTo>
                    <a:cubicBezTo>
                      <a:pt x="67" y="141"/>
                      <a:pt x="60" y="140"/>
                      <a:pt x="54" y="138"/>
                    </a:cubicBezTo>
                    <a:cubicBezTo>
                      <a:pt x="19" y="127"/>
                      <a:pt x="0" y="90"/>
                      <a:pt x="10" y="56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21" y="19"/>
                      <a:pt x="58" y="0"/>
                      <a:pt x="93" y="10"/>
                    </a:cubicBezTo>
                    <a:cubicBezTo>
                      <a:pt x="128" y="21"/>
                      <a:pt x="147" y="58"/>
                      <a:pt x="137" y="92"/>
                    </a:cubicBezTo>
                    <a:cubicBezTo>
                      <a:pt x="136" y="94"/>
                      <a:pt x="136" y="94"/>
                      <a:pt x="136" y="94"/>
                    </a:cubicBezTo>
                    <a:cubicBezTo>
                      <a:pt x="128" y="122"/>
                      <a:pt x="101" y="141"/>
                      <a:pt x="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239">
                <a:extLst>
                  <a:ext uri="{FF2B5EF4-FFF2-40B4-BE49-F238E27FC236}">
                    <a16:creationId xmlns:a16="http://schemas.microsoft.com/office/drawing/2014/main" id="{CAED25CF-8DAC-405F-8D12-71ACB3A0D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048"/>
                <a:ext cx="56" cy="54"/>
              </a:xfrm>
              <a:custGeom>
                <a:avLst/>
                <a:gdLst>
                  <a:gd name="T0" fmla="*/ 102 w 203"/>
                  <a:gd name="T1" fmla="*/ 195 h 195"/>
                  <a:gd name="T2" fmla="*/ 14 w 203"/>
                  <a:gd name="T3" fmla="*/ 127 h 195"/>
                  <a:gd name="T4" fmla="*/ 13 w 203"/>
                  <a:gd name="T5" fmla="*/ 125 h 195"/>
                  <a:gd name="T6" fmla="*/ 78 w 203"/>
                  <a:gd name="T7" fmla="*/ 13 h 195"/>
                  <a:gd name="T8" fmla="*/ 190 w 203"/>
                  <a:gd name="T9" fmla="*/ 78 h 195"/>
                  <a:gd name="T10" fmla="*/ 190 w 203"/>
                  <a:gd name="T11" fmla="*/ 80 h 195"/>
                  <a:gd name="T12" fmla="*/ 125 w 203"/>
                  <a:gd name="T13" fmla="*/ 191 h 195"/>
                  <a:gd name="T14" fmla="*/ 102 w 203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5">
                    <a:moveTo>
                      <a:pt x="102" y="195"/>
                    </a:moveTo>
                    <a:cubicBezTo>
                      <a:pt x="61" y="195"/>
                      <a:pt x="25" y="168"/>
                      <a:pt x="14" y="127"/>
                    </a:cubicBezTo>
                    <a:cubicBezTo>
                      <a:pt x="13" y="125"/>
                      <a:pt x="13" y="125"/>
                      <a:pt x="13" y="125"/>
                    </a:cubicBezTo>
                    <a:cubicBezTo>
                      <a:pt x="0" y="76"/>
                      <a:pt x="29" y="26"/>
                      <a:pt x="78" y="13"/>
                    </a:cubicBezTo>
                    <a:cubicBezTo>
                      <a:pt x="127" y="0"/>
                      <a:pt x="177" y="29"/>
                      <a:pt x="190" y="78"/>
                    </a:cubicBezTo>
                    <a:cubicBezTo>
                      <a:pt x="190" y="80"/>
                      <a:pt x="190" y="80"/>
                      <a:pt x="190" y="80"/>
                    </a:cubicBezTo>
                    <a:cubicBezTo>
                      <a:pt x="203" y="129"/>
                      <a:pt x="174" y="179"/>
                      <a:pt x="125" y="191"/>
                    </a:cubicBezTo>
                    <a:cubicBezTo>
                      <a:pt x="117" y="194"/>
                      <a:pt x="110" y="195"/>
                      <a:pt x="10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240">
                <a:extLst>
                  <a:ext uri="{FF2B5EF4-FFF2-40B4-BE49-F238E27FC236}">
                    <a16:creationId xmlns:a16="http://schemas.microsoft.com/office/drawing/2014/main" id="{3CCDAFD1-705F-4A93-9F21-EBEFF6C7C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014"/>
                <a:ext cx="57" cy="54"/>
              </a:xfrm>
              <a:custGeom>
                <a:avLst/>
                <a:gdLst>
                  <a:gd name="T0" fmla="*/ 102 w 205"/>
                  <a:gd name="T1" fmla="*/ 196 h 196"/>
                  <a:gd name="T2" fmla="*/ 76 w 205"/>
                  <a:gd name="T3" fmla="*/ 192 h 196"/>
                  <a:gd name="T4" fmla="*/ 15 w 205"/>
                  <a:gd name="T5" fmla="*/ 78 h 196"/>
                  <a:gd name="T6" fmla="*/ 15 w 205"/>
                  <a:gd name="T7" fmla="*/ 75 h 196"/>
                  <a:gd name="T8" fmla="*/ 130 w 205"/>
                  <a:gd name="T9" fmla="*/ 14 h 196"/>
                  <a:gd name="T10" fmla="*/ 191 w 205"/>
                  <a:gd name="T11" fmla="*/ 129 h 196"/>
                  <a:gd name="T12" fmla="*/ 190 w 205"/>
                  <a:gd name="T13" fmla="*/ 131 h 196"/>
                  <a:gd name="T14" fmla="*/ 102 w 205"/>
                  <a:gd name="T15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196">
                    <a:moveTo>
                      <a:pt x="102" y="196"/>
                    </a:moveTo>
                    <a:cubicBezTo>
                      <a:pt x="94" y="196"/>
                      <a:pt x="85" y="194"/>
                      <a:pt x="76" y="192"/>
                    </a:cubicBezTo>
                    <a:cubicBezTo>
                      <a:pt x="27" y="177"/>
                      <a:pt x="0" y="126"/>
                      <a:pt x="15" y="78"/>
                    </a:cubicBezTo>
                    <a:cubicBezTo>
                      <a:pt x="15" y="75"/>
                      <a:pt x="15" y="75"/>
                      <a:pt x="15" y="75"/>
                    </a:cubicBezTo>
                    <a:cubicBezTo>
                      <a:pt x="30" y="27"/>
                      <a:pt x="81" y="0"/>
                      <a:pt x="130" y="14"/>
                    </a:cubicBezTo>
                    <a:cubicBezTo>
                      <a:pt x="178" y="29"/>
                      <a:pt x="205" y="80"/>
                      <a:pt x="191" y="129"/>
                    </a:cubicBezTo>
                    <a:cubicBezTo>
                      <a:pt x="190" y="131"/>
                      <a:pt x="190" y="131"/>
                      <a:pt x="190" y="131"/>
                    </a:cubicBezTo>
                    <a:cubicBezTo>
                      <a:pt x="178" y="170"/>
                      <a:pt x="142" y="196"/>
                      <a:pt x="102" y="1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241">
                <a:extLst>
                  <a:ext uri="{FF2B5EF4-FFF2-40B4-BE49-F238E27FC236}">
                    <a16:creationId xmlns:a16="http://schemas.microsoft.com/office/drawing/2014/main" id="{DC02171F-1601-41DE-A731-8AC5EAD23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926"/>
                <a:ext cx="35" cy="34"/>
              </a:xfrm>
              <a:custGeom>
                <a:avLst/>
                <a:gdLst>
                  <a:gd name="T0" fmla="*/ 64 w 129"/>
                  <a:gd name="T1" fmla="*/ 124 h 124"/>
                  <a:gd name="T2" fmla="*/ 8 w 129"/>
                  <a:gd name="T3" fmla="*/ 81 h 124"/>
                  <a:gd name="T4" fmla="*/ 8 w 129"/>
                  <a:gd name="T5" fmla="*/ 80 h 124"/>
                  <a:gd name="T6" fmla="*/ 49 w 129"/>
                  <a:gd name="T7" fmla="*/ 8 h 124"/>
                  <a:gd name="T8" fmla="*/ 120 w 129"/>
                  <a:gd name="T9" fmla="*/ 49 h 124"/>
                  <a:gd name="T10" fmla="*/ 121 w 129"/>
                  <a:gd name="T11" fmla="*/ 51 h 124"/>
                  <a:gd name="T12" fmla="*/ 80 w 129"/>
                  <a:gd name="T13" fmla="*/ 122 h 124"/>
                  <a:gd name="T14" fmla="*/ 64 w 129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4">
                    <a:moveTo>
                      <a:pt x="64" y="124"/>
                    </a:moveTo>
                    <a:cubicBezTo>
                      <a:pt x="39" y="124"/>
                      <a:pt x="15" y="107"/>
                      <a:pt x="8" y="81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0" y="49"/>
                      <a:pt x="18" y="17"/>
                      <a:pt x="49" y="8"/>
                    </a:cubicBezTo>
                    <a:cubicBezTo>
                      <a:pt x="80" y="0"/>
                      <a:pt x="112" y="18"/>
                      <a:pt x="120" y="49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9" y="82"/>
                      <a:pt x="111" y="114"/>
                      <a:pt x="80" y="122"/>
                    </a:cubicBezTo>
                    <a:cubicBezTo>
                      <a:pt x="75" y="123"/>
                      <a:pt x="69" y="124"/>
                      <a:pt x="64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242">
                <a:extLst>
                  <a:ext uri="{FF2B5EF4-FFF2-40B4-BE49-F238E27FC236}">
                    <a16:creationId xmlns:a16="http://schemas.microsoft.com/office/drawing/2014/main" id="{AAC26A92-733E-45F1-BE7B-818C7ACAC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1893"/>
                <a:ext cx="36" cy="35"/>
              </a:xfrm>
              <a:custGeom>
                <a:avLst/>
                <a:gdLst>
                  <a:gd name="T0" fmla="*/ 64 w 127"/>
                  <a:gd name="T1" fmla="*/ 126 h 126"/>
                  <a:gd name="T2" fmla="*/ 3 w 127"/>
                  <a:gd name="T3" fmla="*/ 69 h 126"/>
                  <a:gd name="T4" fmla="*/ 3 w 127"/>
                  <a:gd name="T5" fmla="*/ 68 h 126"/>
                  <a:gd name="T6" fmla="*/ 59 w 127"/>
                  <a:gd name="T7" fmla="*/ 2 h 126"/>
                  <a:gd name="T8" fmla="*/ 125 w 127"/>
                  <a:gd name="T9" fmla="*/ 59 h 126"/>
                  <a:gd name="T10" fmla="*/ 125 w 127"/>
                  <a:gd name="T11" fmla="*/ 60 h 126"/>
                  <a:gd name="T12" fmla="*/ 68 w 127"/>
                  <a:gd name="T13" fmla="*/ 126 h 126"/>
                  <a:gd name="T14" fmla="*/ 64 w 127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26">
                    <a:moveTo>
                      <a:pt x="64" y="126"/>
                    </a:moveTo>
                    <a:cubicBezTo>
                      <a:pt x="32" y="126"/>
                      <a:pt x="5" y="101"/>
                      <a:pt x="3" y="69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0" y="34"/>
                      <a:pt x="25" y="5"/>
                      <a:pt x="59" y="2"/>
                    </a:cubicBezTo>
                    <a:cubicBezTo>
                      <a:pt x="93" y="0"/>
                      <a:pt x="122" y="25"/>
                      <a:pt x="125" y="59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7" y="94"/>
                      <a:pt x="102" y="123"/>
                      <a:pt x="68" y="126"/>
                    </a:cubicBezTo>
                    <a:cubicBezTo>
                      <a:pt x="67" y="126"/>
                      <a:pt x="65" y="126"/>
                      <a:pt x="6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243">
                <a:extLst>
                  <a:ext uri="{FF2B5EF4-FFF2-40B4-BE49-F238E27FC236}">
                    <a16:creationId xmlns:a16="http://schemas.microsoft.com/office/drawing/2014/main" id="{BC456755-649C-49A0-B239-F4B447DA9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1792"/>
                <a:ext cx="33" cy="32"/>
              </a:xfrm>
              <a:custGeom>
                <a:avLst/>
                <a:gdLst>
                  <a:gd name="T0" fmla="*/ 59 w 118"/>
                  <a:gd name="T1" fmla="*/ 116 h 116"/>
                  <a:gd name="T2" fmla="*/ 53 w 118"/>
                  <a:gd name="T3" fmla="*/ 116 h 116"/>
                  <a:gd name="T4" fmla="*/ 3 w 118"/>
                  <a:gd name="T5" fmla="*/ 54 h 116"/>
                  <a:gd name="T6" fmla="*/ 3 w 118"/>
                  <a:gd name="T7" fmla="*/ 53 h 116"/>
                  <a:gd name="T8" fmla="*/ 65 w 118"/>
                  <a:gd name="T9" fmla="*/ 4 h 116"/>
                  <a:gd name="T10" fmla="*/ 114 w 118"/>
                  <a:gd name="T11" fmla="*/ 65 h 116"/>
                  <a:gd name="T12" fmla="*/ 114 w 118"/>
                  <a:gd name="T13" fmla="*/ 67 h 116"/>
                  <a:gd name="T14" fmla="*/ 59 w 118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6">
                    <a:moveTo>
                      <a:pt x="59" y="116"/>
                    </a:moveTo>
                    <a:cubicBezTo>
                      <a:pt x="57" y="116"/>
                      <a:pt x="55" y="116"/>
                      <a:pt x="53" y="116"/>
                    </a:cubicBezTo>
                    <a:cubicBezTo>
                      <a:pt x="22" y="113"/>
                      <a:pt x="0" y="85"/>
                      <a:pt x="3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7" y="23"/>
                      <a:pt x="34" y="0"/>
                      <a:pt x="65" y="4"/>
                    </a:cubicBezTo>
                    <a:cubicBezTo>
                      <a:pt x="96" y="7"/>
                      <a:pt x="118" y="35"/>
                      <a:pt x="114" y="65"/>
                    </a:cubicBezTo>
                    <a:cubicBezTo>
                      <a:pt x="114" y="67"/>
                      <a:pt x="114" y="67"/>
                      <a:pt x="114" y="67"/>
                    </a:cubicBezTo>
                    <a:cubicBezTo>
                      <a:pt x="111" y="95"/>
                      <a:pt x="87" y="116"/>
                      <a:pt x="59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244">
                <a:extLst>
                  <a:ext uri="{FF2B5EF4-FFF2-40B4-BE49-F238E27FC236}">
                    <a16:creationId xmlns:a16="http://schemas.microsoft.com/office/drawing/2014/main" id="{0D748EA1-6C18-4B96-9B5F-917C00DAF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1751"/>
                <a:ext cx="45" cy="45"/>
              </a:xfrm>
              <a:custGeom>
                <a:avLst/>
                <a:gdLst>
                  <a:gd name="T0" fmla="*/ 83 w 165"/>
                  <a:gd name="T1" fmla="*/ 163 h 163"/>
                  <a:gd name="T2" fmla="*/ 4 w 165"/>
                  <a:gd name="T3" fmla="*/ 90 h 163"/>
                  <a:gd name="T4" fmla="*/ 4 w 165"/>
                  <a:gd name="T5" fmla="*/ 88 h 163"/>
                  <a:gd name="T6" fmla="*/ 77 w 165"/>
                  <a:gd name="T7" fmla="*/ 3 h 163"/>
                  <a:gd name="T8" fmla="*/ 162 w 165"/>
                  <a:gd name="T9" fmla="*/ 76 h 163"/>
                  <a:gd name="T10" fmla="*/ 162 w 165"/>
                  <a:gd name="T11" fmla="*/ 78 h 163"/>
                  <a:gd name="T12" fmla="*/ 89 w 165"/>
                  <a:gd name="T13" fmla="*/ 163 h 163"/>
                  <a:gd name="T14" fmla="*/ 83 w 165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63">
                    <a:moveTo>
                      <a:pt x="83" y="163"/>
                    </a:moveTo>
                    <a:cubicBezTo>
                      <a:pt x="42" y="163"/>
                      <a:pt x="7" y="132"/>
                      <a:pt x="4" y="90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0" y="45"/>
                      <a:pt x="33" y="7"/>
                      <a:pt x="77" y="3"/>
                    </a:cubicBezTo>
                    <a:cubicBezTo>
                      <a:pt x="120" y="0"/>
                      <a:pt x="158" y="33"/>
                      <a:pt x="162" y="76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5" y="122"/>
                      <a:pt x="132" y="160"/>
                      <a:pt x="89" y="163"/>
                    </a:cubicBezTo>
                    <a:cubicBezTo>
                      <a:pt x="87" y="163"/>
                      <a:pt x="85" y="163"/>
                      <a:pt x="83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245">
                <a:extLst>
                  <a:ext uri="{FF2B5EF4-FFF2-40B4-BE49-F238E27FC236}">
                    <a16:creationId xmlns:a16="http://schemas.microsoft.com/office/drawing/2014/main" id="{B694D110-6113-4032-A507-39C4E92E1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" y="1647"/>
                <a:ext cx="51" cy="50"/>
              </a:xfrm>
              <a:custGeom>
                <a:avLst/>
                <a:gdLst>
                  <a:gd name="T0" fmla="*/ 91 w 183"/>
                  <a:gd name="T1" fmla="*/ 179 h 179"/>
                  <a:gd name="T2" fmla="*/ 82 w 183"/>
                  <a:gd name="T3" fmla="*/ 179 h 179"/>
                  <a:gd name="T4" fmla="*/ 5 w 183"/>
                  <a:gd name="T5" fmla="*/ 83 h 179"/>
                  <a:gd name="T6" fmla="*/ 5 w 183"/>
                  <a:gd name="T7" fmla="*/ 81 h 179"/>
                  <a:gd name="T8" fmla="*/ 101 w 183"/>
                  <a:gd name="T9" fmla="*/ 5 h 179"/>
                  <a:gd name="T10" fmla="*/ 177 w 183"/>
                  <a:gd name="T11" fmla="*/ 100 h 179"/>
                  <a:gd name="T12" fmla="*/ 177 w 183"/>
                  <a:gd name="T13" fmla="*/ 102 h 179"/>
                  <a:gd name="T14" fmla="*/ 91 w 183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9">
                    <a:moveTo>
                      <a:pt x="91" y="179"/>
                    </a:moveTo>
                    <a:cubicBezTo>
                      <a:pt x="88" y="179"/>
                      <a:pt x="85" y="179"/>
                      <a:pt x="82" y="179"/>
                    </a:cubicBezTo>
                    <a:cubicBezTo>
                      <a:pt x="34" y="174"/>
                      <a:pt x="0" y="131"/>
                      <a:pt x="5" y="83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11" y="34"/>
                      <a:pt x="53" y="0"/>
                      <a:pt x="101" y="5"/>
                    </a:cubicBezTo>
                    <a:cubicBezTo>
                      <a:pt x="148" y="10"/>
                      <a:pt x="183" y="53"/>
                      <a:pt x="177" y="100"/>
                    </a:cubicBezTo>
                    <a:cubicBezTo>
                      <a:pt x="177" y="102"/>
                      <a:pt x="177" y="102"/>
                      <a:pt x="177" y="102"/>
                    </a:cubicBezTo>
                    <a:cubicBezTo>
                      <a:pt x="172" y="147"/>
                      <a:pt x="135" y="179"/>
                      <a:pt x="91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246">
                <a:extLst>
                  <a:ext uri="{FF2B5EF4-FFF2-40B4-BE49-F238E27FC236}">
                    <a16:creationId xmlns:a16="http://schemas.microsoft.com/office/drawing/2014/main" id="{BCD9E3AD-3697-429F-A006-F65822C89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1615"/>
                <a:ext cx="44" cy="44"/>
              </a:xfrm>
              <a:custGeom>
                <a:avLst/>
                <a:gdLst>
                  <a:gd name="T0" fmla="*/ 80 w 159"/>
                  <a:gd name="T1" fmla="*/ 157 h 157"/>
                  <a:gd name="T2" fmla="*/ 3 w 159"/>
                  <a:gd name="T3" fmla="*/ 86 h 157"/>
                  <a:gd name="T4" fmla="*/ 3 w 159"/>
                  <a:gd name="T5" fmla="*/ 85 h 157"/>
                  <a:gd name="T6" fmla="*/ 74 w 159"/>
                  <a:gd name="T7" fmla="*/ 3 h 157"/>
                  <a:gd name="T8" fmla="*/ 156 w 159"/>
                  <a:gd name="T9" fmla="*/ 73 h 157"/>
                  <a:gd name="T10" fmla="*/ 156 w 159"/>
                  <a:gd name="T11" fmla="*/ 75 h 157"/>
                  <a:gd name="T12" fmla="*/ 85 w 159"/>
                  <a:gd name="T13" fmla="*/ 157 h 157"/>
                  <a:gd name="T14" fmla="*/ 80 w 159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7">
                    <a:moveTo>
                      <a:pt x="80" y="157"/>
                    </a:moveTo>
                    <a:cubicBezTo>
                      <a:pt x="40" y="157"/>
                      <a:pt x="7" y="127"/>
                      <a:pt x="3" y="86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0" y="43"/>
                      <a:pt x="32" y="6"/>
                      <a:pt x="74" y="3"/>
                    </a:cubicBezTo>
                    <a:cubicBezTo>
                      <a:pt x="116" y="0"/>
                      <a:pt x="153" y="31"/>
                      <a:pt x="156" y="73"/>
                    </a:cubicBezTo>
                    <a:cubicBezTo>
                      <a:pt x="156" y="75"/>
                      <a:pt x="156" y="75"/>
                      <a:pt x="156" y="75"/>
                    </a:cubicBezTo>
                    <a:cubicBezTo>
                      <a:pt x="159" y="117"/>
                      <a:pt x="127" y="154"/>
                      <a:pt x="85" y="157"/>
                    </a:cubicBezTo>
                    <a:cubicBezTo>
                      <a:pt x="83" y="157"/>
                      <a:pt x="81" y="157"/>
                      <a:pt x="80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247">
                <a:extLst>
                  <a:ext uri="{FF2B5EF4-FFF2-40B4-BE49-F238E27FC236}">
                    <a16:creationId xmlns:a16="http://schemas.microsoft.com/office/drawing/2014/main" id="{05E5DEF4-FDCE-487F-A150-1B5BB040A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1514"/>
                <a:ext cx="48" cy="45"/>
              </a:xfrm>
              <a:custGeom>
                <a:avLst/>
                <a:gdLst>
                  <a:gd name="T0" fmla="*/ 87 w 175"/>
                  <a:gd name="T1" fmla="*/ 165 h 165"/>
                  <a:gd name="T2" fmla="*/ 52 w 175"/>
                  <a:gd name="T3" fmla="*/ 156 h 165"/>
                  <a:gd name="T4" fmla="*/ 19 w 175"/>
                  <a:gd name="T5" fmla="*/ 54 h 165"/>
                  <a:gd name="T6" fmla="*/ 20 w 175"/>
                  <a:gd name="T7" fmla="*/ 52 h 165"/>
                  <a:gd name="T8" fmla="*/ 123 w 175"/>
                  <a:gd name="T9" fmla="*/ 19 h 165"/>
                  <a:gd name="T10" fmla="*/ 156 w 175"/>
                  <a:gd name="T11" fmla="*/ 122 h 165"/>
                  <a:gd name="T12" fmla="*/ 155 w 175"/>
                  <a:gd name="T13" fmla="*/ 124 h 165"/>
                  <a:gd name="T14" fmla="*/ 87 w 175"/>
                  <a:gd name="T15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165">
                    <a:moveTo>
                      <a:pt x="87" y="165"/>
                    </a:moveTo>
                    <a:cubicBezTo>
                      <a:pt x="75" y="165"/>
                      <a:pt x="63" y="162"/>
                      <a:pt x="52" y="156"/>
                    </a:cubicBezTo>
                    <a:cubicBezTo>
                      <a:pt x="15" y="137"/>
                      <a:pt x="0" y="91"/>
                      <a:pt x="19" y="54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40" y="15"/>
                      <a:pt x="86" y="0"/>
                      <a:pt x="123" y="19"/>
                    </a:cubicBezTo>
                    <a:cubicBezTo>
                      <a:pt x="160" y="39"/>
                      <a:pt x="175" y="85"/>
                      <a:pt x="156" y="122"/>
                    </a:cubicBez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50"/>
                      <a:pt x="115" y="165"/>
                      <a:pt x="87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248">
                <a:extLst>
                  <a:ext uri="{FF2B5EF4-FFF2-40B4-BE49-F238E27FC236}">
                    <a16:creationId xmlns:a16="http://schemas.microsoft.com/office/drawing/2014/main" id="{97F22BA0-A869-41D2-AAAF-BC5AEEC2A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1486"/>
                <a:ext cx="43" cy="41"/>
              </a:xfrm>
              <a:custGeom>
                <a:avLst/>
                <a:gdLst>
                  <a:gd name="T0" fmla="*/ 79 w 156"/>
                  <a:gd name="T1" fmla="*/ 148 h 148"/>
                  <a:gd name="T2" fmla="*/ 17 w 156"/>
                  <a:gd name="T3" fmla="*/ 109 h 148"/>
                  <a:gd name="T4" fmla="*/ 16 w 156"/>
                  <a:gd name="T5" fmla="*/ 108 h 148"/>
                  <a:gd name="T6" fmla="*/ 48 w 156"/>
                  <a:gd name="T7" fmla="*/ 17 h 148"/>
                  <a:gd name="T8" fmla="*/ 139 w 156"/>
                  <a:gd name="T9" fmla="*/ 49 h 148"/>
                  <a:gd name="T10" fmla="*/ 140 w 156"/>
                  <a:gd name="T11" fmla="*/ 50 h 148"/>
                  <a:gd name="T12" fmla="*/ 108 w 156"/>
                  <a:gd name="T13" fmla="*/ 141 h 148"/>
                  <a:gd name="T14" fmla="*/ 79 w 156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8">
                    <a:moveTo>
                      <a:pt x="79" y="148"/>
                    </a:moveTo>
                    <a:cubicBezTo>
                      <a:pt x="53" y="148"/>
                      <a:pt x="28" y="134"/>
                      <a:pt x="17" y="109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0" y="74"/>
                      <a:pt x="14" y="33"/>
                      <a:pt x="48" y="17"/>
                    </a:cubicBezTo>
                    <a:cubicBezTo>
                      <a:pt x="82" y="0"/>
                      <a:pt x="123" y="15"/>
                      <a:pt x="139" y="49"/>
                    </a:cubicBezTo>
                    <a:cubicBezTo>
                      <a:pt x="140" y="50"/>
                      <a:pt x="140" y="50"/>
                      <a:pt x="140" y="50"/>
                    </a:cubicBezTo>
                    <a:cubicBezTo>
                      <a:pt x="156" y="84"/>
                      <a:pt x="142" y="125"/>
                      <a:pt x="108" y="141"/>
                    </a:cubicBezTo>
                    <a:cubicBezTo>
                      <a:pt x="98" y="146"/>
                      <a:pt x="88" y="148"/>
                      <a:pt x="79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249">
                <a:extLst>
                  <a:ext uri="{FF2B5EF4-FFF2-40B4-BE49-F238E27FC236}">
                    <a16:creationId xmlns:a16="http://schemas.microsoft.com/office/drawing/2014/main" id="{B2D9A123-2A9C-423E-821D-19C042BC5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1399"/>
                <a:ext cx="35" cy="32"/>
              </a:xfrm>
              <a:custGeom>
                <a:avLst/>
                <a:gdLst>
                  <a:gd name="T0" fmla="*/ 62 w 125"/>
                  <a:gd name="T1" fmla="*/ 117 h 117"/>
                  <a:gd name="T2" fmla="*/ 37 w 125"/>
                  <a:gd name="T3" fmla="*/ 111 h 117"/>
                  <a:gd name="T4" fmla="*/ 14 w 125"/>
                  <a:gd name="T5" fmla="*/ 38 h 117"/>
                  <a:gd name="T6" fmla="*/ 15 w 125"/>
                  <a:gd name="T7" fmla="*/ 37 h 117"/>
                  <a:gd name="T8" fmla="*/ 88 w 125"/>
                  <a:gd name="T9" fmla="*/ 14 h 117"/>
                  <a:gd name="T10" fmla="*/ 111 w 125"/>
                  <a:gd name="T11" fmla="*/ 87 h 117"/>
                  <a:gd name="T12" fmla="*/ 110 w 125"/>
                  <a:gd name="T13" fmla="*/ 88 h 117"/>
                  <a:gd name="T14" fmla="*/ 62 w 125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17">
                    <a:moveTo>
                      <a:pt x="62" y="117"/>
                    </a:moveTo>
                    <a:cubicBezTo>
                      <a:pt x="54" y="117"/>
                      <a:pt x="45" y="115"/>
                      <a:pt x="37" y="111"/>
                    </a:cubicBezTo>
                    <a:cubicBezTo>
                      <a:pt x="11" y="97"/>
                      <a:pt x="0" y="65"/>
                      <a:pt x="14" y="38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28" y="10"/>
                      <a:pt x="61" y="0"/>
                      <a:pt x="88" y="14"/>
                    </a:cubicBezTo>
                    <a:cubicBezTo>
                      <a:pt x="114" y="27"/>
                      <a:pt x="125" y="60"/>
                      <a:pt x="111" y="87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1" y="106"/>
                      <a:pt x="82" y="117"/>
                      <a:pt x="62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250">
                <a:extLst>
                  <a:ext uri="{FF2B5EF4-FFF2-40B4-BE49-F238E27FC236}">
                    <a16:creationId xmlns:a16="http://schemas.microsoft.com/office/drawing/2014/main" id="{29EF2600-04BE-447E-828B-727127C8A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368"/>
                <a:ext cx="33" cy="31"/>
              </a:xfrm>
              <a:custGeom>
                <a:avLst/>
                <a:gdLst>
                  <a:gd name="T0" fmla="*/ 59 w 118"/>
                  <a:gd name="T1" fmla="*/ 110 h 110"/>
                  <a:gd name="T2" fmla="*/ 13 w 118"/>
                  <a:gd name="T3" fmla="*/ 81 h 110"/>
                  <a:gd name="T4" fmla="*/ 13 w 118"/>
                  <a:gd name="T5" fmla="*/ 80 h 110"/>
                  <a:gd name="T6" fmla="*/ 37 w 118"/>
                  <a:gd name="T7" fmla="*/ 12 h 110"/>
                  <a:gd name="T8" fmla="*/ 105 w 118"/>
                  <a:gd name="T9" fmla="*/ 36 h 110"/>
                  <a:gd name="T10" fmla="*/ 105 w 118"/>
                  <a:gd name="T11" fmla="*/ 37 h 110"/>
                  <a:gd name="T12" fmla="*/ 81 w 118"/>
                  <a:gd name="T13" fmla="*/ 105 h 110"/>
                  <a:gd name="T14" fmla="*/ 59 w 118"/>
                  <a:gd name="T15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0">
                    <a:moveTo>
                      <a:pt x="59" y="110"/>
                    </a:moveTo>
                    <a:cubicBezTo>
                      <a:pt x="40" y="110"/>
                      <a:pt x="22" y="100"/>
                      <a:pt x="13" y="81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0" y="55"/>
                      <a:pt x="11" y="24"/>
                      <a:pt x="37" y="12"/>
                    </a:cubicBezTo>
                    <a:cubicBezTo>
                      <a:pt x="62" y="0"/>
                      <a:pt x="93" y="10"/>
                      <a:pt x="105" y="36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18" y="62"/>
                      <a:pt x="107" y="93"/>
                      <a:pt x="81" y="105"/>
                    </a:cubicBezTo>
                    <a:cubicBezTo>
                      <a:pt x="74" y="109"/>
                      <a:pt x="67" y="110"/>
                      <a:pt x="59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251">
                <a:extLst>
                  <a:ext uri="{FF2B5EF4-FFF2-40B4-BE49-F238E27FC236}">
                    <a16:creationId xmlns:a16="http://schemas.microsoft.com/office/drawing/2014/main" id="{1AEC19B2-4E4A-4F82-80D8-5B3EC6A96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1277"/>
                <a:ext cx="34" cy="32"/>
              </a:xfrm>
              <a:custGeom>
                <a:avLst/>
                <a:gdLst>
                  <a:gd name="T0" fmla="*/ 61 w 123"/>
                  <a:gd name="T1" fmla="*/ 116 h 116"/>
                  <a:gd name="T2" fmla="*/ 36 w 123"/>
                  <a:gd name="T3" fmla="*/ 110 h 116"/>
                  <a:gd name="T4" fmla="*/ 13 w 123"/>
                  <a:gd name="T5" fmla="*/ 38 h 116"/>
                  <a:gd name="T6" fmla="*/ 14 w 123"/>
                  <a:gd name="T7" fmla="*/ 36 h 116"/>
                  <a:gd name="T8" fmla="*/ 87 w 123"/>
                  <a:gd name="T9" fmla="*/ 13 h 116"/>
                  <a:gd name="T10" fmla="*/ 110 w 123"/>
                  <a:gd name="T11" fmla="*/ 86 h 116"/>
                  <a:gd name="T12" fmla="*/ 109 w 123"/>
                  <a:gd name="T13" fmla="*/ 87 h 116"/>
                  <a:gd name="T14" fmla="*/ 61 w 123"/>
                  <a:gd name="T1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3" h="116">
                    <a:moveTo>
                      <a:pt x="61" y="116"/>
                    </a:moveTo>
                    <a:cubicBezTo>
                      <a:pt x="53" y="116"/>
                      <a:pt x="44" y="114"/>
                      <a:pt x="36" y="110"/>
                    </a:cubicBezTo>
                    <a:cubicBezTo>
                      <a:pt x="10" y="97"/>
                      <a:pt x="0" y="64"/>
                      <a:pt x="13" y="38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28" y="10"/>
                      <a:pt x="60" y="0"/>
                      <a:pt x="87" y="13"/>
                    </a:cubicBezTo>
                    <a:cubicBezTo>
                      <a:pt x="113" y="27"/>
                      <a:pt x="123" y="60"/>
                      <a:pt x="110" y="86"/>
                    </a:cubicBezTo>
                    <a:cubicBezTo>
                      <a:pt x="109" y="87"/>
                      <a:pt x="109" y="87"/>
                      <a:pt x="109" y="87"/>
                    </a:cubicBezTo>
                    <a:cubicBezTo>
                      <a:pt x="100" y="106"/>
                      <a:pt x="81" y="116"/>
                      <a:pt x="61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252">
                <a:extLst>
                  <a:ext uri="{FF2B5EF4-FFF2-40B4-BE49-F238E27FC236}">
                    <a16:creationId xmlns:a16="http://schemas.microsoft.com/office/drawing/2014/main" id="{7AEF8892-25FE-4AF3-B12F-24260C0D4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242"/>
                <a:ext cx="41" cy="39"/>
              </a:xfrm>
              <a:custGeom>
                <a:avLst/>
                <a:gdLst>
                  <a:gd name="T0" fmla="*/ 75 w 149"/>
                  <a:gd name="T1" fmla="*/ 142 h 142"/>
                  <a:gd name="T2" fmla="*/ 29 w 149"/>
                  <a:gd name="T3" fmla="*/ 123 h 142"/>
                  <a:gd name="T4" fmla="*/ 28 w 149"/>
                  <a:gd name="T5" fmla="*/ 122 h 142"/>
                  <a:gd name="T6" fmla="*/ 25 w 149"/>
                  <a:gd name="T7" fmla="*/ 28 h 142"/>
                  <a:gd name="T8" fmla="*/ 119 w 149"/>
                  <a:gd name="T9" fmla="*/ 25 h 142"/>
                  <a:gd name="T10" fmla="*/ 121 w 149"/>
                  <a:gd name="T11" fmla="*/ 26 h 142"/>
                  <a:gd name="T12" fmla="*/ 124 w 149"/>
                  <a:gd name="T13" fmla="*/ 121 h 142"/>
                  <a:gd name="T14" fmla="*/ 75 w 149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2">
                    <a:moveTo>
                      <a:pt x="75" y="142"/>
                    </a:moveTo>
                    <a:cubicBezTo>
                      <a:pt x="58" y="142"/>
                      <a:pt x="42" y="136"/>
                      <a:pt x="29" y="123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1" y="97"/>
                      <a:pt x="0" y="55"/>
                      <a:pt x="25" y="28"/>
                    </a:cubicBezTo>
                    <a:cubicBezTo>
                      <a:pt x="50" y="1"/>
                      <a:pt x="93" y="0"/>
                      <a:pt x="119" y="25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47" y="51"/>
                      <a:pt x="149" y="94"/>
                      <a:pt x="124" y="121"/>
                    </a:cubicBezTo>
                    <a:cubicBezTo>
                      <a:pt x="110" y="134"/>
                      <a:pt x="93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253">
                <a:extLst>
                  <a:ext uri="{FF2B5EF4-FFF2-40B4-BE49-F238E27FC236}">
                    <a16:creationId xmlns:a16="http://schemas.microsoft.com/office/drawing/2014/main" id="{EE52533C-6852-4785-BE4F-768E5AD95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1165"/>
                <a:ext cx="52" cy="49"/>
              </a:xfrm>
              <a:custGeom>
                <a:avLst/>
                <a:gdLst>
                  <a:gd name="T0" fmla="*/ 94 w 190"/>
                  <a:gd name="T1" fmla="*/ 180 h 180"/>
                  <a:gd name="T2" fmla="*/ 31 w 190"/>
                  <a:gd name="T3" fmla="*/ 151 h 180"/>
                  <a:gd name="T4" fmla="*/ 38 w 190"/>
                  <a:gd name="T5" fmla="*/ 32 h 180"/>
                  <a:gd name="T6" fmla="*/ 40 w 190"/>
                  <a:gd name="T7" fmla="*/ 30 h 180"/>
                  <a:gd name="T8" fmla="*/ 159 w 190"/>
                  <a:gd name="T9" fmla="*/ 38 h 180"/>
                  <a:gd name="T10" fmla="*/ 152 w 190"/>
                  <a:gd name="T11" fmla="*/ 157 h 180"/>
                  <a:gd name="T12" fmla="*/ 150 w 190"/>
                  <a:gd name="T13" fmla="*/ 158 h 180"/>
                  <a:gd name="T14" fmla="*/ 94 w 190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80">
                    <a:moveTo>
                      <a:pt x="94" y="180"/>
                    </a:moveTo>
                    <a:cubicBezTo>
                      <a:pt x="71" y="180"/>
                      <a:pt x="48" y="170"/>
                      <a:pt x="31" y="151"/>
                    </a:cubicBezTo>
                    <a:cubicBezTo>
                      <a:pt x="0" y="116"/>
                      <a:pt x="3" y="63"/>
                      <a:pt x="38" y="32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75" y="0"/>
                      <a:pt x="128" y="3"/>
                      <a:pt x="159" y="38"/>
                    </a:cubicBezTo>
                    <a:cubicBezTo>
                      <a:pt x="190" y="73"/>
                      <a:pt x="187" y="126"/>
                      <a:pt x="152" y="157"/>
                    </a:cubicBezTo>
                    <a:cubicBezTo>
                      <a:pt x="150" y="158"/>
                      <a:pt x="150" y="158"/>
                      <a:pt x="150" y="158"/>
                    </a:cubicBezTo>
                    <a:cubicBezTo>
                      <a:pt x="134" y="173"/>
                      <a:pt x="114" y="180"/>
                      <a:pt x="94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254">
                <a:extLst>
                  <a:ext uri="{FF2B5EF4-FFF2-40B4-BE49-F238E27FC236}">
                    <a16:creationId xmlns:a16="http://schemas.microsoft.com/office/drawing/2014/main" id="{CFEB33A7-F4BC-49CE-82EF-2F48B56DD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1154"/>
                <a:ext cx="29" cy="28"/>
              </a:xfrm>
              <a:custGeom>
                <a:avLst/>
                <a:gdLst>
                  <a:gd name="T0" fmla="*/ 53 w 106"/>
                  <a:gd name="T1" fmla="*/ 102 h 102"/>
                  <a:gd name="T2" fmla="*/ 21 w 106"/>
                  <a:gd name="T3" fmla="*/ 89 h 102"/>
                  <a:gd name="T4" fmla="*/ 20 w 106"/>
                  <a:gd name="T5" fmla="*/ 88 h 102"/>
                  <a:gd name="T6" fmla="*/ 18 w 106"/>
                  <a:gd name="T7" fmla="*/ 20 h 102"/>
                  <a:gd name="T8" fmla="*/ 86 w 106"/>
                  <a:gd name="T9" fmla="*/ 18 h 102"/>
                  <a:gd name="T10" fmla="*/ 86 w 106"/>
                  <a:gd name="T11" fmla="*/ 19 h 102"/>
                  <a:gd name="T12" fmla="*/ 88 w 106"/>
                  <a:gd name="T13" fmla="*/ 87 h 102"/>
                  <a:gd name="T14" fmla="*/ 53 w 106"/>
                  <a:gd name="T1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2">
                    <a:moveTo>
                      <a:pt x="53" y="102"/>
                    </a:moveTo>
                    <a:cubicBezTo>
                      <a:pt x="42" y="102"/>
                      <a:pt x="30" y="98"/>
                      <a:pt x="21" y="89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0" y="70"/>
                      <a:pt x="0" y="39"/>
                      <a:pt x="18" y="20"/>
                    </a:cubicBezTo>
                    <a:cubicBezTo>
                      <a:pt x="36" y="1"/>
                      <a:pt x="66" y="0"/>
                      <a:pt x="86" y="18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106" y="37"/>
                      <a:pt x="106" y="68"/>
                      <a:pt x="88" y="87"/>
                    </a:cubicBezTo>
                    <a:cubicBezTo>
                      <a:pt x="79" y="97"/>
                      <a:pt x="66" y="102"/>
                      <a:pt x="53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255">
                <a:extLst>
                  <a:ext uri="{FF2B5EF4-FFF2-40B4-BE49-F238E27FC236}">
                    <a16:creationId xmlns:a16="http://schemas.microsoft.com/office/drawing/2014/main" id="{340194A0-5549-4958-B63E-2A4652A8D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1073"/>
                <a:ext cx="53" cy="51"/>
              </a:xfrm>
              <a:custGeom>
                <a:avLst/>
                <a:gdLst>
                  <a:gd name="T0" fmla="*/ 96 w 193"/>
                  <a:gd name="T1" fmla="*/ 183 h 183"/>
                  <a:gd name="T2" fmla="*/ 32 w 193"/>
                  <a:gd name="T3" fmla="*/ 154 h 183"/>
                  <a:gd name="T4" fmla="*/ 39 w 193"/>
                  <a:gd name="T5" fmla="*/ 32 h 183"/>
                  <a:gd name="T6" fmla="*/ 41 w 193"/>
                  <a:gd name="T7" fmla="*/ 31 h 183"/>
                  <a:gd name="T8" fmla="*/ 162 w 193"/>
                  <a:gd name="T9" fmla="*/ 39 h 183"/>
                  <a:gd name="T10" fmla="*/ 154 w 193"/>
                  <a:gd name="T11" fmla="*/ 160 h 183"/>
                  <a:gd name="T12" fmla="*/ 153 w 193"/>
                  <a:gd name="T13" fmla="*/ 161 h 183"/>
                  <a:gd name="T14" fmla="*/ 96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6" y="183"/>
                    </a:moveTo>
                    <a:cubicBezTo>
                      <a:pt x="72" y="183"/>
                      <a:pt x="49" y="173"/>
                      <a:pt x="32" y="154"/>
                    </a:cubicBezTo>
                    <a:cubicBezTo>
                      <a:pt x="0" y="118"/>
                      <a:pt x="4" y="64"/>
                      <a:pt x="39" y="32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76" y="0"/>
                      <a:pt x="130" y="3"/>
                      <a:pt x="162" y="39"/>
                    </a:cubicBezTo>
                    <a:cubicBezTo>
                      <a:pt x="193" y="74"/>
                      <a:pt x="190" y="128"/>
                      <a:pt x="154" y="160"/>
                    </a:cubicBezTo>
                    <a:cubicBezTo>
                      <a:pt x="153" y="161"/>
                      <a:pt x="153" y="161"/>
                      <a:pt x="153" y="161"/>
                    </a:cubicBezTo>
                    <a:cubicBezTo>
                      <a:pt x="137" y="175"/>
                      <a:pt x="116" y="183"/>
                      <a:pt x="96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256">
                <a:extLst>
                  <a:ext uri="{FF2B5EF4-FFF2-40B4-BE49-F238E27FC236}">
                    <a16:creationId xmlns:a16="http://schemas.microsoft.com/office/drawing/2014/main" id="{4A1E926A-C696-4F86-8C6E-4F5F20745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1052"/>
                <a:ext cx="43" cy="42"/>
              </a:xfrm>
              <a:custGeom>
                <a:avLst/>
                <a:gdLst>
                  <a:gd name="T0" fmla="*/ 80 w 159"/>
                  <a:gd name="T1" fmla="*/ 152 h 152"/>
                  <a:gd name="T2" fmla="*/ 31 w 159"/>
                  <a:gd name="T3" fmla="*/ 132 h 152"/>
                  <a:gd name="T4" fmla="*/ 30 w 159"/>
                  <a:gd name="T5" fmla="*/ 131 h 152"/>
                  <a:gd name="T6" fmla="*/ 27 w 159"/>
                  <a:gd name="T7" fmla="*/ 30 h 152"/>
                  <a:gd name="T8" fmla="*/ 128 w 159"/>
                  <a:gd name="T9" fmla="*/ 27 h 152"/>
                  <a:gd name="T10" fmla="*/ 129 w 159"/>
                  <a:gd name="T11" fmla="*/ 28 h 152"/>
                  <a:gd name="T12" fmla="*/ 132 w 159"/>
                  <a:gd name="T13" fmla="*/ 129 h 152"/>
                  <a:gd name="T14" fmla="*/ 80 w 159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52">
                    <a:moveTo>
                      <a:pt x="80" y="152"/>
                    </a:moveTo>
                    <a:cubicBezTo>
                      <a:pt x="63" y="152"/>
                      <a:pt x="45" y="145"/>
                      <a:pt x="31" y="132"/>
                    </a:cubicBezTo>
                    <a:cubicBezTo>
                      <a:pt x="30" y="131"/>
                      <a:pt x="30" y="131"/>
                      <a:pt x="30" y="131"/>
                    </a:cubicBezTo>
                    <a:cubicBezTo>
                      <a:pt x="2" y="104"/>
                      <a:pt x="0" y="59"/>
                      <a:pt x="27" y="30"/>
                    </a:cubicBezTo>
                    <a:cubicBezTo>
                      <a:pt x="54" y="2"/>
                      <a:pt x="99" y="0"/>
                      <a:pt x="128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58" y="55"/>
                      <a:pt x="159" y="101"/>
                      <a:pt x="132" y="129"/>
                    </a:cubicBezTo>
                    <a:cubicBezTo>
                      <a:pt x="118" y="144"/>
                      <a:pt x="99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257">
                <a:extLst>
                  <a:ext uri="{FF2B5EF4-FFF2-40B4-BE49-F238E27FC236}">
                    <a16:creationId xmlns:a16="http://schemas.microsoft.com/office/drawing/2014/main" id="{F2108B56-1A39-422B-A7BB-705D0ABA0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997"/>
                <a:ext cx="30" cy="28"/>
              </a:xfrm>
              <a:custGeom>
                <a:avLst/>
                <a:gdLst>
                  <a:gd name="T0" fmla="*/ 54 w 108"/>
                  <a:gd name="T1" fmla="*/ 100 h 100"/>
                  <a:gd name="T2" fmla="*/ 9 w 108"/>
                  <a:gd name="T3" fmla="*/ 70 h 100"/>
                  <a:gd name="T4" fmla="*/ 37 w 108"/>
                  <a:gd name="T5" fmla="*/ 9 h 100"/>
                  <a:gd name="T6" fmla="*/ 38 w 108"/>
                  <a:gd name="T7" fmla="*/ 9 h 100"/>
                  <a:gd name="T8" fmla="*/ 99 w 108"/>
                  <a:gd name="T9" fmla="*/ 36 h 100"/>
                  <a:gd name="T10" fmla="*/ 71 w 108"/>
                  <a:gd name="T11" fmla="*/ 97 h 100"/>
                  <a:gd name="T12" fmla="*/ 70 w 108"/>
                  <a:gd name="T13" fmla="*/ 97 h 100"/>
                  <a:gd name="T14" fmla="*/ 54 w 108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100">
                    <a:moveTo>
                      <a:pt x="54" y="100"/>
                    </a:moveTo>
                    <a:cubicBezTo>
                      <a:pt x="34" y="100"/>
                      <a:pt x="16" y="89"/>
                      <a:pt x="9" y="70"/>
                    </a:cubicBezTo>
                    <a:cubicBezTo>
                      <a:pt x="0" y="45"/>
                      <a:pt x="13" y="18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63" y="0"/>
                      <a:pt x="90" y="12"/>
                      <a:pt x="99" y="36"/>
                    </a:cubicBezTo>
                    <a:cubicBezTo>
                      <a:pt x="108" y="61"/>
                      <a:pt x="95" y="88"/>
                      <a:pt x="71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65" y="99"/>
                      <a:pt x="59" y="100"/>
                      <a:pt x="54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258">
                <a:extLst>
                  <a:ext uri="{FF2B5EF4-FFF2-40B4-BE49-F238E27FC236}">
                    <a16:creationId xmlns:a16="http://schemas.microsoft.com/office/drawing/2014/main" id="{2B18D652-E155-48BA-A9E2-47BDA528A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979"/>
                <a:ext cx="47" cy="45"/>
              </a:xfrm>
              <a:custGeom>
                <a:avLst/>
                <a:gdLst>
                  <a:gd name="T0" fmla="*/ 86 w 171"/>
                  <a:gd name="T1" fmla="*/ 160 h 160"/>
                  <a:gd name="T2" fmla="*/ 58 w 171"/>
                  <a:gd name="T3" fmla="*/ 154 h 160"/>
                  <a:gd name="T4" fmla="*/ 57 w 171"/>
                  <a:gd name="T5" fmla="*/ 154 h 160"/>
                  <a:gd name="T6" fmla="*/ 16 w 171"/>
                  <a:gd name="T7" fmla="*/ 57 h 160"/>
                  <a:gd name="T8" fmla="*/ 113 w 171"/>
                  <a:gd name="T9" fmla="*/ 16 h 160"/>
                  <a:gd name="T10" fmla="*/ 114 w 171"/>
                  <a:gd name="T11" fmla="*/ 16 h 160"/>
                  <a:gd name="T12" fmla="*/ 155 w 171"/>
                  <a:gd name="T13" fmla="*/ 113 h 160"/>
                  <a:gd name="T14" fmla="*/ 86 w 171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0">
                    <a:moveTo>
                      <a:pt x="86" y="160"/>
                    </a:moveTo>
                    <a:cubicBezTo>
                      <a:pt x="77" y="160"/>
                      <a:pt x="67" y="158"/>
                      <a:pt x="58" y="154"/>
                    </a:cubicBezTo>
                    <a:cubicBezTo>
                      <a:pt x="57" y="154"/>
                      <a:pt x="57" y="154"/>
                      <a:pt x="57" y="154"/>
                    </a:cubicBezTo>
                    <a:cubicBezTo>
                      <a:pt x="19" y="138"/>
                      <a:pt x="0" y="95"/>
                      <a:pt x="16" y="57"/>
                    </a:cubicBezTo>
                    <a:cubicBezTo>
                      <a:pt x="31" y="19"/>
                      <a:pt x="75" y="0"/>
                      <a:pt x="113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52" y="32"/>
                      <a:pt x="171" y="75"/>
                      <a:pt x="155" y="113"/>
                    </a:cubicBezTo>
                    <a:cubicBezTo>
                      <a:pt x="143" y="142"/>
                      <a:pt x="116" y="160"/>
                      <a:pt x="86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259">
                <a:extLst>
                  <a:ext uri="{FF2B5EF4-FFF2-40B4-BE49-F238E27FC236}">
                    <a16:creationId xmlns:a16="http://schemas.microsoft.com/office/drawing/2014/main" id="{11A3572A-7A3E-4B99-B97A-71B4BEE4F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948"/>
                <a:ext cx="33" cy="31"/>
              </a:xfrm>
              <a:custGeom>
                <a:avLst/>
                <a:gdLst>
                  <a:gd name="T0" fmla="*/ 60 w 120"/>
                  <a:gd name="T1" fmla="*/ 113 h 113"/>
                  <a:gd name="T2" fmla="*/ 10 w 120"/>
                  <a:gd name="T3" fmla="*/ 79 h 113"/>
                  <a:gd name="T4" fmla="*/ 42 w 120"/>
                  <a:gd name="T5" fmla="*/ 11 h 113"/>
                  <a:gd name="T6" fmla="*/ 43 w 120"/>
                  <a:gd name="T7" fmla="*/ 10 h 113"/>
                  <a:gd name="T8" fmla="*/ 110 w 120"/>
                  <a:gd name="T9" fmla="*/ 42 h 113"/>
                  <a:gd name="T10" fmla="*/ 79 w 120"/>
                  <a:gd name="T11" fmla="*/ 109 h 113"/>
                  <a:gd name="T12" fmla="*/ 78 w 120"/>
                  <a:gd name="T13" fmla="*/ 110 h 113"/>
                  <a:gd name="T14" fmla="*/ 60 w 120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13">
                    <a:moveTo>
                      <a:pt x="60" y="113"/>
                    </a:moveTo>
                    <a:cubicBezTo>
                      <a:pt x="38" y="113"/>
                      <a:pt x="18" y="100"/>
                      <a:pt x="10" y="79"/>
                    </a:cubicBezTo>
                    <a:cubicBezTo>
                      <a:pt x="0" y="51"/>
                      <a:pt x="14" y="21"/>
                      <a:pt x="42" y="11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70" y="0"/>
                      <a:pt x="100" y="14"/>
                      <a:pt x="110" y="42"/>
                    </a:cubicBezTo>
                    <a:cubicBezTo>
                      <a:pt x="120" y="69"/>
                      <a:pt x="107" y="99"/>
                      <a:pt x="79" y="109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2" y="112"/>
                      <a:pt x="66" y="113"/>
                      <a:pt x="60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260">
                <a:extLst>
                  <a:ext uri="{FF2B5EF4-FFF2-40B4-BE49-F238E27FC236}">
                    <a16:creationId xmlns:a16="http://schemas.microsoft.com/office/drawing/2014/main" id="{44F649AF-6C08-4FDE-8176-14234D7E6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932"/>
                <a:ext cx="40" cy="37"/>
              </a:xfrm>
              <a:custGeom>
                <a:avLst/>
                <a:gdLst>
                  <a:gd name="T0" fmla="*/ 72 w 144"/>
                  <a:gd name="T1" fmla="*/ 135 h 135"/>
                  <a:gd name="T2" fmla="*/ 49 w 144"/>
                  <a:gd name="T3" fmla="*/ 130 h 135"/>
                  <a:gd name="T4" fmla="*/ 48 w 144"/>
                  <a:gd name="T5" fmla="*/ 129 h 135"/>
                  <a:gd name="T6" fmla="*/ 13 w 144"/>
                  <a:gd name="T7" fmla="*/ 48 h 135"/>
                  <a:gd name="T8" fmla="*/ 95 w 144"/>
                  <a:gd name="T9" fmla="*/ 13 h 135"/>
                  <a:gd name="T10" fmla="*/ 96 w 144"/>
                  <a:gd name="T11" fmla="*/ 14 h 135"/>
                  <a:gd name="T12" fmla="*/ 131 w 144"/>
                  <a:gd name="T13" fmla="*/ 95 h 135"/>
                  <a:gd name="T14" fmla="*/ 72 w 144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35">
                    <a:moveTo>
                      <a:pt x="72" y="135"/>
                    </a:moveTo>
                    <a:cubicBezTo>
                      <a:pt x="65" y="135"/>
                      <a:pt x="57" y="133"/>
                      <a:pt x="49" y="130"/>
                    </a:cubicBezTo>
                    <a:cubicBezTo>
                      <a:pt x="48" y="129"/>
                      <a:pt x="48" y="129"/>
                      <a:pt x="48" y="129"/>
                    </a:cubicBezTo>
                    <a:cubicBezTo>
                      <a:pt x="15" y="116"/>
                      <a:pt x="0" y="80"/>
                      <a:pt x="13" y="48"/>
                    </a:cubicBezTo>
                    <a:cubicBezTo>
                      <a:pt x="26" y="16"/>
                      <a:pt x="63" y="0"/>
                      <a:pt x="95" y="13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128" y="27"/>
                      <a:pt x="144" y="63"/>
                      <a:pt x="131" y="95"/>
                    </a:cubicBezTo>
                    <a:cubicBezTo>
                      <a:pt x="121" y="120"/>
                      <a:pt x="97" y="135"/>
                      <a:pt x="72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261">
                <a:extLst>
                  <a:ext uri="{FF2B5EF4-FFF2-40B4-BE49-F238E27FC236}">
                    <a16:creationId xmlns:a16="http://schemas.microsoft.com/office/drawing/2014/main" id="{F01D9C8B-FDFC-4251-BD38-D2B23182B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888"/>
                <a:ext cx="58" cy="54"/>
              </a:xfrm>
              <a:custGeom>
                <a:avLst/>
                <a:gdLst>
                  <a:gd name="T0" fmla="*/ 104 w 210"/>
                  <a:gd name="T1" fmla="*/ 197 h 197"/>
                  <a:gd name="T2" fmla="*/ 17 w 210"/>
                  <a:gd name="T3" fmla="*/ 136 h 197"/>
                  <a:gd name="T4" fmla="*/ 72 w 210"/>
                  <a:gd name="T5" fmla="*/ 18 h 197"/>
                  <a:gd name="T6" fmla="*/ 74 w 210"/>
                  <a:gd name="T7" fmla="*/ 17 h 197"/>
                  <a:gd name="T8" fmla="*/ 192 w 210"/>
                  <a:gd name="T9" fmla="*/ 72 h 197"/>
                  <a:gd name="T10" fmla="*/ 138 w 210"/>
                  <a:gd name="T11" fmla="*/ 190 h 197"/>
                  <a:gd name="T12" fmla="*/ 136 w 210"/>
                  <a:gd name="T13" fmla="*/ 191 h 197"/>
                  <a:gd name="T14" fmla="*/ 104 w 210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197">
                    <a:moveTo>
                      <a:pt x="104" y="197"/>
                    </a:moveTo>
                    <a:cubicBezTo>
                      <a:pt x="66" y="197"/>
                      <a:pt x="31" y="174"/>
                      <a:pt x="17" y="136"/>
                    </a:cubicBezTo>
                    <a:cubicBezTo>
                      <a:pt x="0" y="89"/>
                      <a:pt x="24" y="36"/>
                      <a:pt x="72" y="1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121" y="0"/>
                      <a:pt x="174" y="24"/>
                      <a:pt x="192" y="72"/>
                    </a:cubicBezTo>
                    <a:cubicBezTo>
                      <a:pt x="210" y="119"/>
                      <a:pt x="185" y="172"/>
                      <a:pt x="138" y="190"/>
                    </a:cubicBezTo>
                    <a:cubicBezTo>
                      <a:pt x="136" y="191"/>
                      <a:pt x="136" y="191"/>
                      <a:pt x="136" y="191"/>
                    </a:cubicBezTo>
                    <a:cubicBezTo>
                      <a:pt x="125" y="195"/>
                      <a:pt x="114" y="197"/>
                      <a:pt x="104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262">
                <a:extLst>
                  <a:ext uri="{FF2B5EF4-FFF2-40B4-BE49-F238E27FC236}">
                    <a16:creationId xmlns:a16="http://schemas.microsoft.com/office/drawing/2014/main" id="{51B3A61A-89E6-453B-A440-A1792F6F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881"/>
                <a:ext cx="37" cy="35"/>
              </a:xfrm>
              <a:custGeom>
                <a:avLst/>
                <a:gdLst>
                  <a:gd name="T0" fmla="*/ 68 w 134"/>
                  <a:gd name="T1" fmla="*/ 125 h 125"/>
                  <a:gd name="T2" fmla="*/ 46 w 134"/>
                  <a:gd name="T3" fmla="*/ 120 h 125"/>
                  <a:gd name="T4" fmla="*/ 45 w 134"/>
                  <a:gd name="T5" fmla="*/ 120 h 125"/>
                  <a:gd name="T6" fmla="*/ 12 w 134"/>
                  <a:gd name="T7" fmla="*/ 44 h 125"/>
                  <a:gd name="T8" fmla="*/ 88 w 134"/>
                  <a:gd name="T9" fmla="*/ 12 h 125"/>
                  <a:gd name="T10" fmla="*/ 90 w 134"/>
                  <a:gd name="T11" fmla="*/ 12 h 125"/>
                  <a:gd name="T12" fmla="*/ 122 w 134"/>
                  <a:gd name="T13" fmla="*/ 88 h 125"/>
                  <a:gd name="T14" fmla="*/ 68 w 134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25">
                    <a:moveTo>
                      <a:pt x="68" y="125"/>
                    </a:moveTo>
                    <a:cubicBezTo>
                      <a:pt x="60" y="125"/>
                      <a:pt x="53" y="123"/>
                      <a:pt x="46" y="120"/>
                    </a:cubicBezTo>
                    <a:cubicBezTo>
                      <a:pt x="45" y="120"/>
                      <a:pt x="45" y="120"/>
                      <a:pt x="45" y="120"/>
                    </a:cubicBezTo>
                    <a:cubicBezTo>
                      <a:pt x="15" y="108"/>
                      <a:pt x="0" y="74"/>
                      <a:pt x="12" y="44"/>
                    </a:cubicBezTo>
                    <a:cubicBezTo>
                      <a:pt x="25" y="14"/>
                      <a:pt x="59" y="0"/>
                      <a:pt x="88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120" y="24"/>
                      <a:pt x="134" y="58"/>
                      <a:pt x="122" y="88"/>
                    </a:cubicBezTo>
                    <a:cubicBezTo>
                      <a:pt x="113" y="111"/>
                      <a:pt x="91" y="125"/>
                      <a:pt x="68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263">
                <a:extLst>
                  <a:ext uri="{FF2B5EF4-FFF2-40B4-BE49-F238E27FC236}">
                    <a16:creationId xmlns:a16="http://schemas.microsoft.com/office/drawing/2014/main" id="{53634102-1F96-4EA6-A487-7F1024355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882"/>
                <a:ext cx="31" cy="31"/>
              </a:xfrm>
              <a:custGeom>
                <a:avLst/>
                <a:gdLst>
                  <a:gd name="T0" fmla="*/ 57 w 113"/>
                  <a:gd name="T1" fmla="*/ 112 h 112"/>
                  <a:gd name="T2" fmla="*/ 56 w 113"/>
                  <a:gd name="T3" fmla="*/ 112 h 112"/>
                  <a:gd name="T4" fmla="*/ 55 w 113"/>
                  <a:gd name="T5" fmla="*/ 112 h 112"/>
                  <a:gd name="T6" fmla="*/ 0 w 113"/>
                  <a:gd name="T7" fmla="*/ 55 h 112"/>
                  <a:gd name="T8" fmla="*/ 56 w 113"/>
                  <a:gd name="T9" fmla="*/ 1 h 112"/>
                  <a:gd name="T10" fmla="*/ 58 w 113"/>
                  <a:gd name="T11" fmla="*/ 1 h 112"/>
                  <a:gd name="T12" fmla="*/ 112 w 113"/>
                  <a:gd name="T13" fmla="*/ 57 h 112"/>
                  <a:gd name="T14" fmla="*/ 57 w 113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12">
                    <a:moveTo>
                      <a:pt x="57" y="112"/>
                    </a:moveTo>
                    <a:cubicBezTo>
                      <a:pt x="57" y="112"/>
                      <a:pt x="56" y="112"/>
                      <a:pt x="56" y="11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24" y="111"/>
                      <a:pt x="0" y="86"/>
                      <a:pt x="0" y="55"/>
                    </a:cubicBezTo>
                    <a:cubicBezTo>
                      <a:pt x="0" y="25"/>
                      <a:pt x="26" y="0"/>
                      <a:pt x="56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88" y="1"/>
                      <a:pt x="113" y="26"/>
                      <a:pt x="112" y="57"/>
                    </a:cubicBezTo>
                    <a:cubicBezTo>
                      <a:pt x="112" y="87"/>
                      <a:pt x="87" y="112"/>
                      <a:pt x="57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264">
                <a:extLst>
                  <a:ext uri="{FF2B5EF4-FFF2-40B4-BE49-F238E27FC236}">
                    <a16:creationId xmlns:a16="http://schemas.microsoft.com/office/drawing/2014/main" id="{8B853877-BA2F-458D-888A-75C2C65D6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871"/>
                <a:ext cx="50" cy="49"/>
              </a:xfrm>
              <a:custGeom>
                <a:avLst/>
                <a:gdLst>
                  <a:gd name="T0" fmla="*/ 91 w 181"/>
                  <a:gd name="T1" fmla="*/ 178 h 178"/>
                  <a:gd name="T2" fmla="*/ 90 w 181"/>
                  <a:gd name="T3" fmla="*/ 178 h 178"/>
                  <a:gd name="T4" fmla="*/ 88 w 181"/>
                  <a:gd name="T5" fmla="*/ 178 h 178"/>
                  <a:gd name="T6" fmla="*/ 0 w 181"/>
                  <a:gd name="T7" fmla="*/ 88 h 178"/>
                  <a:gd name="T8" fmla="*/ 91 w 181"/>
                  <a:gd name="T9" fmla="*/ 1 h 178"/>
                  <a:gd name="T10" fmla="*/ 93 w 181"/>
                  <a:gd name="T11" fmla="*/ 1 h 178"/>
                  <a:gd name="T12" fmla="*/ 180 w 181"/>
                  <a:gd name="T13" fmla="*/ 91 h 178"/>
                  <a:gd name="T14" fmla="*/ 91 w 181"/>
                  <a:gd name="T15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8">
                    <a:moveTo>
                      <a:pt x="91" y="178"/>
                    </a:moveTo>
                    <a:cubicBezTo>
                      <a:pt x="91" y="178"/>
                      <a:pt x="90" y="178"/>
                      <a:pt x="90" y="178"/>
                    </a:cubicBezTo>
                    <a:cubicBezTo>
                      <a:pt x="88" y="178"/>
                      <a:pt x="88" y="178"/>
                      <a:pt x="88" y="178"/>
                    </a:cubicBezTo>
                    <a:cubicBezTo>
                      <a:pt x="39" y="177"/>
                      <a:pt x="0" y="137"/>
                      <a:pt x="0" y="88"/>
                    </a:cubicBezTo>
                    <a:cubicBezTo>
                      <a:pt x="1" y="39"/>
                      <a:pt x="41" y="0"/>
                      <a:pt x="91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142" y="2"/>
                      <a:pt x="181" y="42"/>
                      <a:pt x="180" y="91"/>
                    </a:cubicBezTo>
                    <a:cubicBezTo>
                      <a:pt x="179" y="139"/>
                      <a:pt x="140" y="178"/>
                      <a:pt x="91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265">
                <a:extLst>
                  <a:ext uri="{FF2B5EF4-FFF2-40B4-BE49-F238E27FC236}">
                    <a16:creationId xmlns:a16="http://schemas.microsoft.com/office/drawing/2014/main" id="{2050F083-1C62-4A9A-BDF4-727815A52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794"/>
                <a:ext cx="33" cy="32"/>
              </a:xfrm>
              <a:custGeom>
                <a:avLst/>
                <a:gdLst>
                  <a:gd name="T0" fmla="*/ 60 w 119"/>
                  <a:gd name="T1" fmla="*/ 117 h 117"/>
                  <a:gd name="T2" fmla="*/ 57 w 119"/>
                  <a:gd name="T3" fmla="*/ 117 h 117"/>
                  <a:gd name="T4" fmla="*/ 56 w 119"/>
                  <a:gd name="T5" fmla="*/ 117 h 117"/>
                  <a:gd name="T6" fmla="*/ 1 w 119"/>
                  <a:gd name="T7" fmla="*/ 57 h 117"/>
                  <a:gd name="T8" fmla="*/ 61 w 119"/>
                  <a:gd name="T9" fmla="*/ 2 h 117"/>
                  <a:gd name="T10" fmla="*/ 62 w 119"/>
                  <a:gd name="T11" fmla="*/ 2 h 117"/>
                  <a:gd name="T12" fmla="*/ 117 w 119"/>
                  <a:gd name="T13" fmla="*/ 62 h 117"/>
                  <a:gd name="T14" fmla="*/ 60 w 119"/>
                  <a:gd name="T1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7">
                    <a:moveTo>
                      <a:pt x="60" y="117"/>
                    </a:moveTo>
                    <a:cubicBezTo>
                      <a:pt x="59" y="117"/>
                      <a:pt x="58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24" y="115"/>
                      <a:pt x="0" y="88"/>
                      <a:pt x="1" y="57"/>
                    </a:cubicBezTo>
                    <a:cubicBezTo>
                      <a:pt x="2" y="25"/>
                      <a:pt x="29" y="0"/>
                      <a:pt x="61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94" y="3"/>
                      <a:pt x="119" y="30"/>
                      <a:pt x="117" y="62"/>
                    </a:cubicBezTo>
                    <a:cubicBezTo>
                      <a:pt x="116" y="93"/>
                      <a:pt x="90" y="117"/>
                      <a:pt x="60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266">
                <a:extLst>
                  <a:ext uri="{FF2B5EF4-FFF2-40B4-BE49-F238E27FC236}">
                    <a16:creationId xmlns:a16="http://schemas.microsoft.com/office/drawing/2014/main" id="{A7C8804A-E050-4A6E-A51F-5464428B7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2779"/>
                <a:ext cx="50" cy="49"/>
              </a:xfrm>
              <a:custGeom>
                <a:avLst/>
                <a:gdLst>
                  <a:gd name="T0" fmla="*/ 92 w 181"/>
                  <a:gd name="T1" fmla="*/ 176 h 176"/>
                  <a:gd name="T2" fmla="*/ 87 w 181"/>
                  <a:gd name="T3" fmla="*/ 176 h 176"/>
                  <a:gd name="T4" fmla="*/ 86 w 181"/>
                  <a:gd name="T5" fmla="*/ 176 h 176"/>
                  <a:gd name="T6" fmla="*/ 2 w 181"/>
                  <a:gd name="T7" fmla="*/ 85 h 176"/>
                  <a:gd name="T8" fmla="*/ 94 w 181"/>
                  <a:gd name="T9" fmla="*/ 2 h 176"/>
                  <a:gd name="T10" fmla="*/ 96 w 181"/>
                  <a:gd name="T11" fmla="*/ 2 h 176"/>
                  <a:gd name="T12" fmla="*/ 179 w 181"/>
                  <a:gd name="T13" fmla="*/ 93 h 176"/>
                  <a:gd name="T14" fmla="*/ 92 w 181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6">
                    <a:moveTo>
                      <a:pt x="92" y="176"/>
                    </a:moveTo>
                    <a:cubicBezTo>
                      <a:pt x="90" y="176"/>
                      <a:pt x="89" y="176"/>
                      <a:pt x="87" y="176"/>
                    </a:cubicBezTo>
                    <a:cubicBezTo>
                      <a:pt x="86" y="176"/>
                      <a:pt x="86" y="176"/>
                      <a:pt x="86" y="176"/>
                    </a:cubicBezTo>
                    <a:cubicBezTo>
                      <a:pt x="37" y="174"/>
                      <a:pt x="0" y="133"/>
                      <a:pt x="2" y="85"/>
                    </a:cubicBezTo>
                    <a:cubicBezTo>
                      <a:pt x="5" y="37"/>
                      <a:pt x="46" y="0"/>
                      <a:pt x="94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144" y="4"/>
                      <a:pt x="181" y="45"/>
                      <a:pt x="179" y="93"/>
                    </a:cubicBezTo>
                    <a:cubicBezTo>
                      <a:pt x="177" y="140"/>
                      <a:pt x="138" y="176"/>
                      <a:pt x="92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267">
                <a:extLst>
                  <a:ext uri="{FF2B5EF4-FFF2-40B4-BE49-F238E27FC236}">
                    <a16:creationId xmlns:a16="http://schemas.microsoft.com/office/drawing/2014/main" id="{2A7ECEAB-4657-483F-9736-EB1B0A32A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777"/>
                <a:ext cx="41" cy="40"/>
              </a:xfrm>
              <a:custGeom>
                <a:avLst/>
                <a:gdLst>
                  <a:gd name="T0" fmla="*/ 75 w 148"/>
                  <a:gd name="T1" fmla="*/ 144 h 144"/>
                  <a:gd name="T2" fmla="*/ 72 w 148"/>
                  <a:gd name="T3" fmla="*/ 144 h 144"/>
                  <a:gd name="T4" fmla="*/ 70 w 148"/>
                  <a:gd name="T5" fmla="*/ 144 h 144"/>
                  <a:gd name="T6" fmla="*/ 2 w 148"/>
                  <a:gd name="T7" fmla="*/ 69 h 144"/>
                  <a:gd name="T8" fmla="*/ 77 w 148"/>
                  <a:gd name="T9" fmla="*/ 1 h 144"/>
                  <a:gd name="T10" fmla="*/ 78 w 148"/>
                  <a:gd name="T11" fmla="*/ 2 h 144"/>
                  <a:gd name="T12" fmla="*/ 146 w 148"/>
                  <a:gd name="T13" fmla="*/ 76 h 144"/>
                  <a:gd name="T14" fmla="*/ 75 w 148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4">
                    <a:moveTo>
                      <a:pt x="75" y="144"/>
                    </a:moveTo>
                    <a:cubicBezTo>
                      <a:pt x="74" y="144"/>
                      <a:pt x="73" y="144"/>
                      <a:pt x="72" y="144"/>
                    </a:cubicBezTo>
                    <a:cubicBezTo>
                      <a:pt x="70" y="144"/>
                      <a:pt x="70" y="144"/>
                      <a:pt x="70" y="144"/>
                    </a:cubicBezTo>
                    <a:cubicBezTo>
                      <a:pt x="30" y="142"/>
                      <a:pt x="0" y="109"/>
                      <a:pt x="2" y="69"/>
                    </a:cubicBezTo>
                    <a:cubicBezTo>
                      <a:pt x="4" y="30"/>
                      <a:pt x="37" y="0"/>
                      <a:pt x="77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118" y="3"/>
                      <a:pt x="148" y="37"/>
                      <a:pt x="146" y="76"/>
                    </a:cubicBezTo>
                    <a:cubicBezTo>
                      <a:pt x="144" y="114"/>
                      <a:pt x="113" y="144"/>
                      <a:pt x="75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268">
                <a:extLst>
                  <a:ext uri="{FF2B5EF4-FFF2-40B4-BE49-F238E27FC236}">
                    <a16:creationId xmlns:a16="http://schemas.microsoft.com/office/drawing/2014/main" id="{87A22976-DF62-4E6B-B909-D6C87C228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756"/>
                <a:ext cx="42" cy="40"/>
              </a:xfrm>
              <a:custGeom>
                <a:avLst/>
                <a:gdLst>
                  <a:gd name="T0" fmla="*/ 76 w 153"/>
                  <a:gd name="T1" fmla="*/ 144 h 144"/>
                  <a:gd name="T2" fmla="*/ 12 w 153"/>
                  <a:gd name="T3" fmla="*/ 98 h 144"/>
                  <a:gd name="T4" fmla="*/ 54 w 153"/>
                  <a:gd name="T5" fmla="*/ 13 h 144"/>
                  <a:gd name="T6" fmla="*/ 56 w 153"/>
                  <a:gd name="T7" fmla="*/ 12 h 144"/>
                  <a:gd name="T8" fmla="*/ 141 w 153"/>
                  <a:gd name="T9" fmla="*/ 55 h 144"/>
                  <a:gd name="T10" fmla="*/ 99 w 153"/>
                  <a:gd name="T11" fmla="*/ 140 h 144"/>
                  <a:gd name="T12" fmla="*/ 97 w 153"/>
                  <a:gd name="T13" fmla="*/ 141 h 144"/>
                  <a:gd name="T14" fmla="*/ 76 w 153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4">
                    <a:moveTo>
                      <a:pt x="76" y="144"/>
                    </a:moveTo>
                    <a:cubicBezTo>
                      <a:pt x="48" y="144"/>
                      <a:pt x="21" y="126"/>
                      <a:pt x="12" y="98"/>
                    </a:cubicBezTo>
                    <a:cubicBezTo>
                      <a:pt x="0" y="63"/>
                      <a:pt x="19" y="24"/>
                      <a:pt x="54" y="13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91" y="0"/>
                      <a:pt x="129" y="19"/>
                      <a:pt x="141" y="55"/>
                    </a:cubicBezTo>
                    <a:cubicBezTo>
                      <a:pt x="153" y="90"/>
                      <a:pt x="134" y="128"/>
                      <a:pt x="99" y="140"/>
                    </a:cubicBezTo>
                    <a:cubicBezTo>
                      <a:pt x="97" y="141"/>
                      <a:pt x="97" y="141"/>
                      <a:pt x="97" y="141"/>
                    </a:cubicBezTo>
                    <a:cubicBezTo>
                      <a:pt x="90" y="143"/>
                      <a:pt x="8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269">
                <a:extLst>
                  <a:ext uri="{FF2B5EF4-FFF2-40B4-BE49-F238E27FC236}">
                    <a16:creationId xmlns:a16="http://schemas.microsoft.com/office/drawing/2014/main" id="{EF341CCE-5BBC-4C26-8AED-522B96181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2723"/>
                <a:ext cx="61" cy="57"/>
              </a:xfrm>
              <a:custGeom>
                <a:avLst/>
                <a:gdLst>
                  <a:gd name="T0" fmla="*/ 112 w 221"/>
                  <a:gd name="T1" fmla="*/ 206 h 206"/>
                  <a:gd name="T2" fmla="*/ 73 w 221"/>
                  <a:gd name="T3" fmla="*/ 198 h 206"/>
                  <a:gd name="T4" fmla="*/ 71 w 221"/>
                  <a:gd name="T5" fmla="*/ 197 h 206"/>
                  <a:gd name="T6" fmla="*/ 22 w 221"/>
                  <a:gd name="T7" fmla="*/ 70 h 206"/>
                  <a:gd name="T8" fmla="*/ 148 w 221"/>
                  <a:gd name="T9" fmla="*/ 21 h 206"/>
                  <a:gd name="T10" fmla="*/ 150 w 221"/>
                  <a:gd name="T11" fmla="*/ 22 h 206"/>
                  <a:gd name="T12" fmla="*/ 200 w 221"/>
                  <a:gd name="T13" fmla="*/ 149 h 206"/>
                  <a:gd name="T14" fmla="*/ 112 w 221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6">
                    <a:moveTo>
                      <a:pt x="112" y="206"/>
                    </a:moveTo>
                    <a:cubicBezTo>
                      <a:pt x="99" y="206"/>
                      <a:pt x="85" y="204"/>
                      <a:pt x="73" y="198"/>
                    </a:cubicBezTo>
                    <a:cubicBezTo>
                      <a:pt x="71" y="197"/>
                      <a:pt x="71" y="197"/>
                      <a:pt x="71" y="197"/>
                    </a:cubicBezTo>
                    <a:cubicBezTo>
                      <a:pt x="22" y="176"/>
                      <a:pt x="0" y="119"/>
                      <a:pt x="22" y="70"/>
                    </a:cubicBezTo>
                    <a:cubicBezTo>
                      <a:pt x="43" y="22"/>
                      <a:pt x="100" y="0"/>
                      <a:pt x="148" y="21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99" y="43"/>
                      <a:pt x="221" y="100"/>
                      <a:pt x="200" y="149"/>
                    </a:cubicBezTo>
                    <a:cubicBezTo>
                      <a:pt x="184" y="185"/>
                      <a:pt x="148" y="206"/>
                      <a:pt x="112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270">
                <a:extLst>
                  <a:ext uri="{FF2B5EF4-FFF2-40B4-BE49-F238E27FC236}">
                    <a16:creationId xmlns:a16="http://schemas.microsoft.com/office/drawing/2014/main" id="{1FB92488-9076-42A6-A41B-4A1E22935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2708"/>
                <a:ext cx="46" cy="44"/>
              </a:xfrm>
              <a:custGeom>
                <a:avLst/>
                <a:gdLst>
                  <a:gd name="T0" fmla="*/ 83 w 167"/>
                  <a:gd name="T1" fmla="*/ 158 h 158"/>
                  <a:gd name="T2" fmla="*/ 13 w 167"/>
                  <a:gd name="T3" fmla="*/ 107 h 158"/>
                  <a:gd name="T4" fmla="*/ 59 w 167"/>
                  <a:gd name="T5" fmla="*/ 14 h 158"/>
                  <a:gd name="T6" fmla="*/ 61 w 167"/>
                  <a:gd name="T7" fmla="*/ 13 h 158"/>
                  <a:gd name="T8" fmla="*/ 154 w 167"/>
                  <a:gd name="T9" fmla="*/ 60 h 158"/>
                  <a:gd name="T10" fmla="*/ 108 w 167"/>
                  <a:gd name="T11" fmla="*/ 153 h 158"/>
                  <a:gd name="T12" fmla="*/ 106 w 167"/>
                  <a:gd name="T13" fmla="*/ 154 h 158"/>
                  <a:gd name="T14" fmla="*/ 83 w 16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8">
                    <a:moveTo>
                      <a:pt x="83" y="158"/>
                    </a:moveTo>
                    <a:cubicBezTo>
                      <a:pt x="52" y="158"/>
                      <a:pt x="23" y="138"/>
                      <a:pt x="13" y="107"/>
                    </a:cubicBezTo>
                    <a:cubicBezTo>
                      <a:pt x="0" y="69"/>
                      <a:pt x="21" y="27"/>
                      <a:pt x="59" y="14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100" y="0"/>
                      <a:pt x="141" y="21"/>
                      <a:pt x="154" y="60"/>
                    </a:cubicBezTo>
                    <a:cubicBezTo>
                      <a:pt x="167" y="98"/>
                      <a:pt x="146" y="140"/>
                      <a:pt x="108" y="153"/>
                    </a:cubicBezTo>
                    <a:cubicBezTo>
                      <a:pt x="106" y="154"/>
                      <a:pt x="106" y="154"/>
                      <a:pt x="106" y="154"/>
                    </a:cubicBezTo>
                    <a:cubicBezTo>
                      <a:pt x="98" y="156"/>
                      <a:pt x="90" y="158"/>
                      <a:pt x="83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271">
                <a:extLst>
                  <a:ext uri="{FF2B5EF4-FFF2-40B4-BE49-F238E27FC236}">
                    <a16:creationId xmlns:a16="http://schemas.microsoft.com/office/drawing/2014/main" id="{CE597551-7E6F-46A7-B27D-F14998F95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671"/>
                <a:ext cx="48" cy="46"/>
              </a:xfrm>
              <a:custGeom>
                <a:avLst/>
                <a:gdLst>
                  <a:gd name="T0" fmla="*/ 89 w 176"/>
                  <a:gd name="T1" fmla="*/ 164 h 164"/>
                  <a:gd name="T2" fmla="*/ 58 w 176"/>
                  <a:gd name="T3" fmla="*/ 158 h 164"/>
                  <a:gd name="T4" fmla="*/ 56 w 176"/>
                  <a:gd name="T5" fmla="*/ 157 h 164"/>
                  <a:gd name="T6" fmla="*/ 17 w 176"/>
                  <a:gd name="T7" fmla="*/ 56 h 164"/>
                  <a:gd name="T8" fmla="*/ 118 w 176"/>
                  <a:gd name="T9" fmla="*/ 17 h 164"/>
                  <a:gd name="T10" fmla="*/ 120 w 176"/>
                  <a:gd name="T11" fmla="*/ 18 h 164"/>
                  <a:gd name="T12" fmla="*/ 159 w 176"/>
                  <a:gd name="T13" fmla="*/ 119 h 164"/>
                  <a:gd name="T14" fmla="*/ 89 w 176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6" h="164">
                    <a:moveTo>
                      <a:pt x="89" y="164"/>
                    </a:moveTo>
                    <a:cubicBezTo>
                      <a:pt x="78" y="164"/>
                      <a:pt x="68" y="162"/>
                      <a:pt x="58" y="158"/>
                    </a:cubicBezTo>
                    <a:cubicBezTo>
                      <a:pt x="56" y="157"/>
                      <a:pt x="56" y="157"/>
                      <a:pt x="56" y="157"/>
                    </a:cubicBezTo>
                    <a:cubicBezTo>
                      <a:pt x="18" y="140"/>
                      <a:pt x="0" y="95"/>
                      <a:pt x="17" y="56"/>
                    </a:cubicBezTo>
                    <a:cubicBezTo>
                      <a:pt x="34" y="18"/>
                      <a:pt x="79" y="0"/>
                      <a:pt x="118" y="17"/>
                    </a:cubicBezTo>
                    <a:cubicBezTo>
                      <a:pt x="120" y="18"/>
                      <a:pt x="120" y="18"/>
                      <a:pt x="120" y="18"/>
                    </a:cubicBezTo>
                    <a:cubicBezTo>
                      <a:pt x="158" y="35"/>
                      <a:pt x="176" y="80"/>
                      <a:pt x="159" y="119"/>
                    </a:cubicBezTo>
                    <a:cubicBezTo>
                      <a:pt x="146" y="147"/>
                      <a:pt x="118" y="164"/>
                      <a:pt x="89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272">
                <a:extLst>
                  <a:ext uri="{FF2B5EF4-FFF2-40B4-BE49-F238E27FC236}">
                    <a16:creationId xmlns:a16="http://schemas.microsoft.com/office/drawing/2014/main" id="{C811F740-00E5-434B-90B0-6C4097894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653"/>
                <a:ext cx="43" cy="41"/>
              </a:xfrm>
              <a:custGeom>
                <a:avLst/>
                <a:gdLst>
                  <a:gd name="T0" fmla="*/ 77 w 156"/>
                  <a:gd name="T1" fmla="*/ 147 h 147"/>
                  <a:gd name="T2" fmla="*/ 24 w 156"/>
                  <a:gd name="T3" fmla="*/ 122 h 147"/>
                  <a:gd name="T4" fmla="*/ 33 w 156"/>
                  <a:gd name="T5" fmla="*/ 25 h 147"/>
                  <a:gd name="T6" fmla="*/ 34 w 156"/>
                  <a:gd name="T7" fmla="*/ 24 h 147"/>
                  <a:gd name="T8" fmla="*/ 131 w 156"/>
                  <a:gd name="T9" fmla="*/ 33 h 147"/>
                  <a:gd name="T10" fmla="*/ 122 w 156"/>
                  <a:gd name="T11" fmla="*/ 130 h 147"/>
                  <a:gd name="T12" fmla="*/ 121 w 156"/>
                  <a:gd name="T13" fmla="*/ 131 h 147"/>
                  <a:gd name="T14" fmla="*/ 77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7" y="147"/>
                    </a:moveTo>
                    <a:cubicBezTo>
                      <a:pt x="57" y="147"/>
                      <a:pt x="38" y="138"/>
                      <a:pt x="24" y="122"/>
                    </a:cubicBezTo>
                    <a:cubicBezTo>
                      <a:pt x="0" y="93"/>
                      <a:pt x="4" y="49"/>
                      <a:pt x="33" y="25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64" y="0"/>
                      <a:pt x="107" y="4"/>
                      <a:pt x="131" y="33"/>
                    </a:cubicBezTo>
                    <a:cubicBezTo>
                      <a:pt x="156" y="62"/>
                      <a:pt x="152" y="106"/>
                      <a:pt x="122" y="130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08" y="142"/>
                      <a:pt x="93" y="147"/>
                      <a:pt x="77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273">
                <a:extLst>
                  <a:ext uri="{FF2B5EF4-FFF2-40B4-BE49-F238E27FC236}">
                    <a16:creationId xmlns:a16="http://schemas.microsoft.com/office/drawing/2014/main" id="{03D789E3-DC00-4CAA-BBF2-C429CB392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603"/>
                <a:ext cx="53" cy="50"/>
              </a:xfrm>
              <a:custGeom>
                <a:avLst/>
                <a:gdLst>
                  <a:gd name="T0" fmla="*/ 96 w 191"/>
                  <a:gd name="T1" fmla="*/ 182 h 182"/>
                  <a:gd name="T2" fmla="*/ 36 w 191"/>
                  <a:gd name="T3" fmla="*/ 157 h 182"/>
                  <a:gd name="T4" fmla="*/ 34 w 191"/>
                  <a:gd name="T5" fmla="*/ 156 h 182"/>
                  <a:gd name="T6" fmla="*/ 34 w 191"/>
                  <a:gd name="T7" fmla="*/ 34 h 182"/>
                  <a:gd name="T8" fmla="*/ 156 w 191"/>
                  <a:gd name="T9" fmla="*/ 34 h 182"/>
                  <a:gd name="T10" fmla="*/ 157 w 191"/>
                  <a:gd name="T11" fmla="*/ 35 h 182"/>
                  <a:gd name="T12" fmla="*/ 157 w 191"/>
                  <a:gd name="T13" fmla="*/ 157 h 182"/>
                  <a:gd name="T14" fmla="*/ 96 w 191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2">
                    <a:moveTo>
                      <a:pt x="96" y="182"/>
                    </a:moveTo>
                    <a:cubicBezTo>
                      <a:pt x="74" y="182"/>
                      <a:pt x="52" y="174"/>
                      <a:pt x="36" y="157"/>
                    </a:cubicBezTo>
                    <a:cubicBezTo>
                      <a:pt x="34" y="156"/>
                      <a:pt x="34" y="156"/>
                      <a:pt x="34" y="156"/>
                    </a:cubicBezTo>
                    <a:cubicBezTo>
                      <a:pt x="0" y="122"/>
                      <a:pt x="0" y="68"/>
                      <a:pt x="34" y="34"/>
                    </a:cubicBezTo>
                    <a:cubicBezTo>
                      <a:pt x="68" y="0"/>
                      <a:pt x="122" y="0"/>
                      <a:pt x="156" y="34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91" y="69"/>
                      <a:pt x="191" y="123"/>
                      <a:pt x="157" y="157"/>
                    </a:cubicBezTo>
                    <a:cubicBezTo>
                      <a:pt x="140" y="174"/>
                      <a:pt x="118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274">
                <a:extLst>
                  <a:ext uri="{FF2B5EF4-FFF2-40B4-BE49-F238E27FC236}">
                    <a16:creationId xmlns:a16="http://schemas.microsoft.com/office/drawing/2014/main" id="{8A1609A2-0A22-4F5A-8F46-56C98B7AD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564"/>
                <a:ext cx="37" cy="34"/>
              </a:xfrm>
              <a:custGeom>
                <a:avLst/>
                <a:gdLst>
                  <a:gd name="T0" fmla="*/ 66 w 133"/>
                  <a:gd name="T1" fmla="*/ 126 h 126"/>
                  <a:gd name="T2" fmla="*/ 21 w 133"/>
                  <a:gd name="T3" fmla="*/ 105 h 126"/>
                  <a:gd name="T4" fmla="*/ 28 w 133"/>
                  <a:gd name="T5" fmla="*/ 22 h 126"/>
                  <a:gd name="T6" fmla="*/ 29 w 133"/>
                  <a:gd name="T7" fmla="*/ 21 h 126"/>
                  <a:gd name="T8" fmla="*/ 112 w 133"/>
                  <a:gd name="T9" fmla="*/ 29 h 126"/>
                  <a:gd name="T10" fmla="*/ 105 w 133"/>
                  <a:gd name="T11" fmla="*/ 112 h 126"/>
                  <a:gd name="T12" fmla="*/ 104 w 133"/>
                  <a:gd name="T13" fmla="*/ 113 h 126"/>
                  <a:gd name="T14" fmla="*/ 66 w 133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26">
                    <a:moveTo>
                      <a:pt x="66" y="126"/>
                    </a:moveTo>
                    <a:cubicBezTo>
                      <a:pt x="49" y="126"/>
                      <a:pt x="32" y="119"/>
                      <a:pt x="21" y="105"/>
                    </a:cubicBezTo>
                    <a:cubicBezTo>
                      <a:pt x="0" y="80"/>
                      <a:pt x="3" y="43"/>
                      <a:pt x="28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54" y="0"/>
                      <a:pt x="92" y="4"/>
                      <a:pt x="112" y="29"/>
                    </a:cubicBezTo>
                    <a:cubicBezTo>
                      <a:pt x="133" y="54"/>
                      <a:pt x="130" y="91"/>
                      <a:pt x="105" y="112"/>
                    </a:cubicBezTo>
                    <a:cubicBezTo>
                      <a:pt x="104" y="113"/>
                      <a:pt x="104" y="113"/>
                      <a:pt x="104" y="113"/>
                    </a:cubicBezTo>
                    <a:cubicBezTo>
                      <a:pt x="93" y="122"/>
                      <a:pt x="79" y="126"/>
                      <a:pt x="66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275">
                <a:extLst>
                  <a:ext uri="{FF2B5EF4-FFF2-40B4-BE49-F238E27FC236}">
                    <a16:creationId xmlns:a16="http://schemas.microsoft.com/office/drawing/2014/main" id="{0BC066C5-4D0A-432A-BA84-55835B9D8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2498"/>
                <a:ext cx="59" cy="56"/>
              </a:xfrm>
              <a:custGeom>
                <a:avLst/>
                <a:gdLst>
                  <a:gd name="T0" fmla="*/ 107 w 213"/>
                  <a:gd name="T1" fmla="*/ 203 h 203"/>
                  <a:gd name="T2" fmla="*/ 39 w 213"/>
                  <a:gd name="T3" fmla="*/ 175 h 203"/>
                  <a:gd name="T4" fmla="*/ 38 w 213"/>
                  <a:gd name="T5" fmla="*/ 173 h 203"/>
                  <a:gd name="T6" fmla="*/ 38 w 213"/>
                  <a:gd name="T7" fmla="*/ 37 h 203"/>
                  <a:gd name="T8" fmla="*/ 174 w 213"/>
                  <a:gd name="T9" fmla="*/ 37 h 203"/>
                  <a:gd name="T10" fmla="*/ 175 w 213"/>
                  <a:gd name="T11" fmla="*/ 39 h 203"/>
                  <a:gd name="T12" fmla="*/ 175 w 213"/>
                  <a:gd name="T13" fmla="*/ 175 h 203"/>
                  <a:gd name="T14" fmla="*/ 107 w 213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3" h="203">
                    <a:moveTo>
                      <a:pt x="107" y="203"/>
                    </a:moveTo>
                    <a:cubicBezTo>
                      <a:pt x="83" y="203"/>
                      <a:pt x="58" y="194"/>
                      <a:pt x="39" y="175"/>
                    </a:cubicBezTo>
                    <a:cubicBezTo>
                      <a:pt x="38" y="173"/>
                      <a:pt x="38" y="173"/>
                      <a:pt x="38" y="173"/>
                    </a:cubicBezTo>
                    <a:cubicBezTo>
                      <a:pt x="0" y="136"/>
                      <a:pt x="0" y="75"/>
                      <a:pt x="38" y="37"/>
                    </a:cubicBezTo>
                    <a:cubicBezTo>
                      <a:pt x="75" y="0"/>
                      <a:pt x="136" y="0"/>
                      <a:pt x="174" y="37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213" y="77"/>
                      <a:pt x="213" y="138"/>
                      <a:pt x="175" y="175"/>
                    </a:cubicBezTo>
                    <a:cubicBezTo>
                      <a:pt x="157" y="194"/>
                      <a:pt x="132" y="203"/>
                      <a:pt x="107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276">
                <a:extLst>
                  <a:ext uri="{FF2B5EF4-FFF2-40B4-BE49-F238E27FC236}">
                    <a16:creationId xmlns:a16="http://schemas.microsoft.com/office/drawing/2014/main" id="{D57B02BB-6CAE-4DDA-9125-1361D4A9B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462"/>
                <a:ext cx="57" cy="53"/>
              </a:xfrm>
              <a:custGeom>
                <a:avLst/>
                <a:gdLst>
                  <a:gd name="T0" fmla="*/ 102 w 204"/>
                  <a:gd name="T1" fmla="*/ 192 h 192"/>
                  <a:gd name="T2" fmla="*/ 32 w 204"/>
                  <a:gd name="T3" fmla="*/ 160 h 192"/>
                  <a:gd name="T4" fmla="*/ 44 w 204"/>
                  <a:gd name="T5" fmla="*/ 33 h 192"/>
                  <a:gd name="T6" fmla="*/ 46 w 204"/>
                  <a:gd name="T7" fmla="*/ 32 h 192"/>
                  <a:gd name="T8" fmla="*/ 172 w 204"/>
                  <a:gd name="T9" fmla="*/ 43 h 192"/>
                  <a:gd name="T10" fmla="*/ 160 w 204"/>
                  <a:gd name="T11" fmla="*/ 170 h 192"/>
                  <a:gd name="T12" fmla="*/ 159 w 204"/>
                  <a:gd name="T13" fmla="*/ 171 h 192"/>
                  <a:gd name="T14" fmla="*/ 102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2" y="192"/>
                    </a:moveTo>
                    <a:cubicBezTo>
                      <a:pt x="76" y="192"/>
                      <a:pt x="50" y="181"/>
                      <a:pt x="32" y="160"/>
                    </a:cubicBezTo>
                    <a:cubicBezTo>
                      <a:pt x="0" y="121"/>
                      <a:pt x="6" y="65"/>
                      <a:pt x="44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84" y="0"/>
                      <a:pt x="141" y="5"/>
                      <a:pt x="172" y="43"/>
                    </a:cubicBezTo>
                    <a:cubicBezTo>
                      <a:pt x="204" y="82"/>
                      <a:pt x="199" y="138"/>
                      <a:pt x="160" y="170"/>
                    </a:cubicBezTo>
                    <a:cubicBezTo>
                      <a:pt x="159" y="171"/>
                      <a:pt x="159" y="171"/>
                      <a:pt x="159" y="171"/>
                    </a:cubicBezTo>
                    <a:cubicBezTo>
                      <a:pt x="142" y="185"/>
                      <a:pt x="122" y="192"/>
                      <a:pt x="10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277">
                <a:extLst>
                  <a:ext uri="{FF2B5EF4-FFF2-40B4-BE49-F238E27FC236}">
                    <a16:creationId xmlns:a16="http://schemas.microsoft.com/office/drawing/2014/main" id="{E8314D1D-B16C-49F9-83C4-BD4A40297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2404"/>
                <a:ext cx="42" cy="40"/>
              </a:xfrm>
              <a:custGeom>
                <a:avLst/>
                <a:gdLst>
                  <a:gd name="T0" fmla="*/ 76 w 151"/>
                  <a:gd name="T1" fmla="*/ 144 h 144"/>
                  <a:gd name="T2" fmla="*/ 28 w 151"/>
                  <a:gd name="T3" fmla="*/ 124 h 144"/>
                  <a:gd name="T4" fmla="*/ 27 w 151"/>
                  <a:gd name="T5" fmla="*/ 123 h 144"/>
                  <a:gd name="T6" fmla="*/ 27 w 151"/>
                  <a:gd name="T7" fmla="*/ 26 h 144"/>
                  <a:gd name="T8" fmla="*/ 123 w 151"/>
                  <a:gd name="T9" fmla="*/ 26 h 144"/>
                  <a:gd name="T10" fmla="*/ 124 w 151"/>
                  <a:gd name="T11" fmla="*/ 27 h 144"/>
                  <a:gd name="T12" fmla="*/ 124 w 151"/>
                  <a:gd name="T13" fmla="*/ 124 h 144"/>
                  <a:gd name="T14" fmla="*/ 76 w 151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4">
                    <a:moveTo>
                      <a:pt x="76" y="144"/>
                    </a:moveTo>
                    <a:cubicBezTo>
                      <a:pt x="59" y="144"/>
                      <a:pt x="41" y="137"/>
                      <a:pt x="28" y="124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0" y="96"/>
                      <a:pt x="0" y="53"/>
                      <a:pt x="27" y="26"/>
                    </a:cubicBezTo>
                    <a:cubicBezTo>
                      <a:pt x="53" y="0"/>
                      <a:pt x="96" y="0"/>
                      <a:pt x="123" y="26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11" y="137"/>
                      <a:pt x="93" y="144"/>
                      <a:pt x="7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278">
                <a:extLst>
                  <a:ext uri="{FF2B5EF4-FFF2-40B4-BE49-F238E27FC236}">
                    <a16:creationId xmlns:a16="http://schemas.microsoft.com/office/drawing/2014/main" id="{A3072D29-BD12-4113-BBAC-F4A0EDC93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2353"/>
                <a:ext cx="40" cy="39"/>
              </a:xfrm>
              <a:custGeom>
                <a:avLst/>
                <a:gdLst>
                  <a:gd name="T0" fmla="*/ 73 w 146"/>
                  <a:gd name="T1" fmla="*/ 138 h 138"/>
                  <a:gd name="T2" fmla="*/ 42 w 146"/>
                  <a:gd name="T3" fmla="*/ 130 h 138"/>
                  <a:gd name="T4" fmla="*/ 17 w 146"/>
                  <a:gd name="T5" fmla="*/ 43 h 138"/>
                  <a:gd name="T6" fmla="*/ 18 w 146"/>
                  <a:gd name="T7" fmla="*/ 42 h 138"/>
                  <a:gd name="T8" fmla="*/ 104 w 146"/>
                  <a:gd name="T9" fmla="*/ 17 h 138"/>
                  <a:gd name="T10" fmla="*/ 129 w 146"/>
                  <a:gd name="T11" fmla="*/ 104 h 138"/>
                  <a:gd name="T12" fmla="*/ 128 w 146"/>
                  <a:gd name="T13" fmla="*/ 105 h 138"/>
                  <a:gd name="T14" fmla="*/ 73 w 146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8">
                    <a:moveTo>
                      <a:pt x="73" y="138"/>
                    </a:moveTo>
                    <a:cubicBezTo>
                      <a:pt x="62" y="138"/>
                      <a:pt x="51" y="135"/>
                      <a:pt x="42" y="130"/>
                    </a:cubicBezTo>
                    <a:cubicBezTo>
                      <a:pt x="11" y="113"/>
                      <a:pt x="0" y="74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5" y="11"/>
                      <a:pt x="74" y="0"/>
                      <a:pt x="104" y="17"/>
                    </a:cubicBezTo>
                    <a:cubicBezTo>
                      <a:pt x="135" y="34"/>
                      <a:pt x="146" y="73"/>
                      <a:pt x="129" y="104"/>
                    </a:cubicBezTo>
                    <a:cubicBezTo>
                      <a:pt x="128" y="105"/>
                      <a:pt x="128" y="105"/>
                      <a:pt x="128" y="105"/>
                    </a:cubicBezTo>
                    <a:cubicBezTo>
                      <a:pt x="117" y="126"/>
                      <a:pt x="95" y="138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279">
                <a:extLst>
                  <a:ext uri="{FF2B5EF4-FFF2-40B4-BE49-F238E27FC236}">
                    <a16:creationId xmlns:a16="http://schemas.microsoft.com/office/drawing/2014/main" id="{19B281AA-EDD7-4F0E-AAB0-06CD13C7B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286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13 w 126"/>
                  <a:gd name="T3" fmla="*/ 86 h 119"/>
                  <a:gd name="T4" fmla="*/ 12 w 126"/>
                  <a:gd name="T5" fmla="*/ 85 h 119"/>
                  <a:gd name="T6" fmla="*/ 40 w 126"/>
                  <a:gd name="T7" fmla="*/ 12 h 119"/>
                  <a:gd name="T8" fmla="*/ 113 w 126"/>
                  <a:gd name="T9" fmla="*/ 41 h 119"/>
                  <a:gd name="T10" fmla="*/ 114 w 126"/>
                  <a:gd name="T11" fmla="*/ 42 h 119"/>
                  <a:gd name="T12" fmla="*/ 85 w 126"/>
                  <a:gd name="T13" fmla="*/ 115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42" y="119"/>
                      <a:pt x="22" y="107"/>
                      <a:pt x="13" y="86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57"/>
                      <a:pt x="12" y="25"/>
                      <a:pt x="40" y="12"/>
                    </a:cubicBezTo>
                    <a:cubicBezTo>
                      <a:pt x="68" y="0"/>
                      <a:pt x="101" y="13"/>
                      <a:pt x="113" y="41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26" y="70"/>
                      <a:pt x="113" y="102"/>
                      <a:pt x="85" y="115"/>
                    </a:cubicBezTo>
                    <a:cubicBezTo>
                      <a:pt x="78" y="118"/>
                      <a:pt x="7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280">
                <a:extLst>
                  <a:ext uri="{FF2B5EF4-FFF2-40B4-BE49-F238E27FC236}">
                    <a16:creationId xmlns:a16="http://schemas.microsoft.com/office/drawing/2014/main" id="{8F9CBB66-8C08-439A-BB08-4321921A9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224"/>
                <a:ext cx="48" cy="45"/>
              </a:xfrm>
              <a:custGeom>
                <a:avLst/>
                <a:gdLst>
                  <a:gd name="T0" fmla="*/ 87 w 174"/>
                  <a:gd name="T1" fmla="*/ 164 h 164"/>
                  <a:gd name="T2" fmla="*/ 50 w 174"/>
                  <a:gd name="T3" fmla="*/ 154 h 164"/>
                  <a:gd name="T4" fmla="*/ 21 w 174"/>
                  <a:gd name="T5" fmla="*/ 51 h 164"/>
                  <a:gd name="T6" fmla="*/ 21 w 174"/>
                  <a:gd name="T7" fmla="*/ 50 h 164"/>
                  <a:gd name="T8" fmla="*/ 124 w 174"/>
                  <a:gd name="T9" fmla="*/ 21 h 164"/>
                  <a:gd name="T10" fmla="*/ 154 w 174"/>
                  <a:gd name="T11" fmla="*/ 124 h 164"/>
                  <a:gd name="T12" fmla="*/ 153 w 174"/>
                  <a:gd name="T13" fmla="*/ 125 h 164"/>
                  <a:gd name="T14" fmla="*/ 87 w 174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4">
                    <a:moveTo>
                      <a:pt x="87" y="164"/>
                    </a:moveTo>
                    <a:cubicBezTo>
                      <a:pt x="74" y="164"/>
                      <a:pt x="62" y="161"/>
                      <a:pt x="50" y="154"/>
                    </a:cubicBezTo>
                    <a:cubicBezTo>
                      <a:pt x="13" y="134"/>
                      <a:pt x="0" y="88"/>
                      <a:pt x="21" y="51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42" y="13"/>
                      <a:pt x="88" y="0"/>
                      <a:pt x="124" y="21"/>
                    </a:cubicBezTo>
                    <a:cubicBezTo>
                      <a:pt x="161" y="41"/>
                      <a:pt x="174" y="87"/>
                      <a:pt x="154" y="124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39" y="150"/>
                      <a:pt x="113" y="164"/>
                      <a:pt x="87" y="1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281">
                <a:extLst>
                  <a:ext uri="{FF2B5EF4-FFF2-40B4-BE49-F238E27FC236}">
                    <a16:creationId xmlns:a16="http://schemas.microsoft.com/office/drawing/2014/main" id="{429B08E5-0D08-438C-B418-E998D3921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141"/>
                <a:ext cx="61" cy="57"/>
              </a:xfrm>
              <a:custGeom>
                <a:avLst/>
                <a:gdLst>
                  <a:gd name="T0" fmla="*/ 111 w 220"/>
                  <a:gd name="T1" fmla="*/ 208 h 208"/>
                  <a:gd name="T2" fmla="*/ 22 w 220"/>
                  <a:gd name="T3" fmla="*/ 151 h 208"/>
                  <a:gd name="T4" fmla="*/ 21 w 220"/>
                  <a:gd name="T5" fmla="*/ 149 h 208"/>
                  <a:gd name="T6" fmla="*/ 71 w 220"/>
                  <a:gd name="T7" fmla="*/ 21 h 208"/>
                  <a:gd name="T8" fmla="*/ 198 w 220"/>
                  <a:gd name="T9" fmla="*/ 71 h 208"/>
                  <a:gd name="T10" fmla="*/ 199 w 220"/>
                  <a:gd name="T11" fmla="*/ 73 h 208"/>
                  <a:gd name="T12" fmla="*/ 149 w 220"/>
                  <a:gd name="T13" fmla="*/ 200 h 208"/>
                  <a:gd name="T14" fmla="*/ 111 w 220"/>
                  <a:gd name="T15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8">
                    <a:moveTo>
                      <a:pt x="111" y="208"/>
                    </a:moveTo>
                    <a:cubicBezTo>
                      <a:pt x="73" y="208"/>
                      <a:pt x="38" y="187"/>
                      <a:pt x="22" y="151"/>
                    </a:cubicBezTo>
                    <a:cubicBezTo>
                      <a:pt x="21" y="149"/>
                      <a:pt x="21" y="149"/>
                      <a:pt x="21" y="149"/>
                    </a:cubicBezTo>
                    <a:cubicBezTo>
                      <a:pt x="0" y="100"/>
                      <a:pt x="22" y="43"/>
                      <a:pt x="71" y="21"/>
                    </a:cubicBezTo>
                    <a:cubicBezTo>
                      <a:pt x="119" y="0"/>
                      <a:pt x="176" y="22"/>
                      <a:pt x="198" y="71"/>
                    </a:cubicBezTo>
                    <a:cubicBezTo>
                      <a:pt x="199" y="73"/>
                      <a:pt x="199" y="73"/>
                      <a:pt x="199" y="73"/>
                    </a:cubicBezTo>
                    <a:cubicBezTo>
                      <a:pt x="220" y="122"/>
                      <a:pt x="198" y="179"/>
                      <a:pt x="149" y="200"/>
                    </a:cubicBezTo>
                    <a:cubicBezTo>
                      <a:pt x="137" y="206"/>
                      <a:pt x="124" y="208"/>
                      <a:pt x="111" y="2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282">
                <a:extLst>
                  <a:ext uri="{FF2B5EF4-FFF2-40B4-BE49-F238E27FC236}">
                    <a16:creationId xmlns:a16="http://schemas.microsoft.com/office/drawing/2014/main" id="{65A92E07-03D9-443A-8EDA-C24E8A159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094"/>
                <a:ext cx="49" cy="48"/>
              </a:xfrm>
              <a:custGeom>
                <a:avLst/>
                <a:gdLst>
                  <a:gd name="T0" fmla="*/ 89 w 179"/>
                  <a:gd name="T1" fmla="*/ 176 h 176"/>
                  <a:gd name="T2" fmla="*/ 78 w 179"/>
                  <a:gd name="T3" fmla="*/ 175 h 176"/>
                  <a:gd name="T4" fmla="*/ 6 w 179"/>
                  <a:gd name="T5" fmla="*/ 80 h 176"/>
                  <a:gd name="T6" fmla="*/ 6 w 179"/>
                  <a:gd name="T7" fmla="*/ 78 h 176"/>
                  <a:gd name="T8" fmla="*/ 101 w 179"/>
                  <a:gd name="T9" fmla="*/ 7 h 176"/>
                  <a:gd name="T10" fmla="*/ 173 w 179"/>
                  <a:gd name="T11" fmla="*/ 101 h 176"/>
                  <a:gd name="T12" fmla="*/ 172 w 179"/>
                  <a:gd name="T13" fmla="*/ 103 h 176"/>
                  <a:gd name="T14" fmla="*/ 89 w 179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6">
                    <a:moveTo>
                      <a:pt x="89" y="176"/>
                    </a:moveTo>
                    <a:cubicBezTo>
                      <a:pt x="86" y="176"/>
                      <a:pt x="82" y="175"/>
                      <a:pt x="78" y="175"/>
                    </a:cubicBezTo>
                    <a:cubicBezTo>
                      <a:pt x="32" y="168"/>
                      <a:pt x="0" y="126"/>
                      <a:pt x="6" y="80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13" y="32"/>
                      <a:pt x="55" y="0"/>
                      <a:pt x="101" y="7"/>
                    </a:cubicBezTo>
                    <a:cubicBezTo>
                      <a:pt x="147" y="13"/>
                      <a:pt x="179" y="55"/>
                      <a:pt x="173" y="101"/>
                    </a:cubicBezTo>
                    <a:cubicBezTo>
                      <a:pt x="172" y="103"/>
                      <a:pt x="172" y="103"/>
                      <a:pt x="172" y="103"/>
                    </a:cubicBezTo>
                    <a:cubicBezTo>
                      <a:pt x="166" y="145"/>
                      <a:pt x="131" y="176"/>
                      <a:pt x="89" y="1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283">
                <a:extLst>
                  <a:ext uri="{FF2B5EF4-FFF2-40B4-BE49-F238E27FC236}">
                    <a16:creationId xmlns:a16="http://schemas.microsoft.com/office/drawing/2014/main" id="{E435D74E-AFA4-45B8-9052-AE183BEBC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013"/>
                <a:ext cx="50" cy="50"/>
              </a:xfrm>
              <a:custGeom>
                <a:avLst/>
                <a:gdLst>
                  <a:gd name="T0" fmla="*/ 90 w 181"/>
                  <a:gd name="T1" fmla="*/ 180 h 180"/>
                  <a:gd name="T2" fmla="*/ 3 w 181"/>
                  <a:gd name="T3" fmla="*/ 96 h 180"/>
                  <a:gd name="T4" fmla="*/ 3 w 181"/>
                  <a:gd name="T5" fmla="*/ 94 h 180"/>
                  <a:gd name="T6" fmla="*/ 86 w 181"/>
                  <a:gd name="T7" fmla="*/ 2 h 180"/>
                  <a:gd name="T8" fmla="*/ 178 w 181"/>
                  <a:gd name="T9" fmla="*/ 86 h 180"/>
                  <a:gd name="T10" fmla="*/ 178 w 181"/>
                  <a:gd name="T11" fmla="*/ 88 h 180"/>
                  <a:gd name="T12" fmla="*/ 95 w 181"/>
                  <a:gd name="T13" fmla="*/ 180 h 180"/>
                  <a:gd name="T14" fmla="*/ 90 w 181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80">
                    <a:moveTo>
                      <a:pt x="90" y="180"/>
                    </a:moveTo>
                    <a:cubicBezTo>
                      <a:pt x="44" y="180"/>
                      <a:pt x="5" y="143"/>
                      <a:pt x="3" y="96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0" y="46"/>
                      <a:pt x="38" y="4"/>
                      <a:pt x="86" y="2"/>
                    </a:cubicBezTo>
                    <a:cubicBezTo>
                      <a:pt x="135" y="0"/>
                      <a:pt x="176" y="37"/>
                      <a:pt x="178" y="86"/>
                    </a:cubicBezTo>
                    <a:cubicBezTo>
                      <a:pt x="178" y="88"/>
                      <a:pt x="178" y="88"/>
                      <a:pt x="178" y="88"/>
                    </a:cubicBezTo>
                    <a:cubicBezTo>
                      <a:pt x="181" y="136"/>
                      <a:pt x="143" y="177"/>
                      <a:pt x="95" y="180"/>
                    </a:cubicBezTo>
                    <a:cubicBezTo>
                      <a:pt x="93" y="180"/>
                      <a:pt x="92" y="180"/>
                      <a:pt x="90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284">
                <a:extLst>
                  <a:ext uri="{FF2B5EF4-FFF2-40B4-BE49-F238E27FC236}">
                    <a16:creationId xmlns:a16="http://schemas.microsoft.com/office/drawing/2014/main" id="{C0AB447B-904F-479A-9A20-B66491311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955"/>
                <a:ext cx="41" cy="40"/>
              </a:xfrm>
              <a:custGeom>
                <a:avLst/>
                <a:gdLst>
                  <a:gd name="T0" fmla="*/ 76 w 151"/>
                  <a:gd name="T1" fmla="*/ 147 h 147"/>
                  <a:gd name="T2" fmla="*/ 66 w 151"/>
                  <a:gd name="T3" fmla="*/ 146 h 147"/>
                  <a:gd name="T4" fmla="*/ 6 w 151"/>
                  <a:gd name="T5" fmla="*/ 67 h 147"/>
                  <a:gd name="T6" fmla="*/ 6 w 151"/>
                  <a:gd name="T7" fmla="*/ 65 h 147"/>
                  <a:gd name="T8" fmla="*/ 85 w 151"/>
                  <a:gd name="T9" fmla="*/ 5 h 147"/>
                  <a:gd name="T10" fmla="*/ 146 w 151"/>
                  <a:gd name="T11" fmla="*/ 85 h 147"/>
                  <a:gd name="T12" fmla="*/ 145 w 151"/>
                  <a:gd name="T13" fmla="*/ 86 h 147"/>
                  <a:gd name="T14" fmla="*/ 76 w 151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7">
                    <a:moveTo>
                      <a:pt x="76" y="147"/>
                    </a:moveTo>
                    <a:cubicBezTo>
                      <a:pt x="72" y="147"/>
                      <a:pt x="69" y="147"/>
                      <a:pt x="66" y="146"/>
                    </a:cubicBezTo>
                    <a:cubicBezTo>
                      <a:pt x="27" y="141"/>
                      <a:pt x="0" y="105"/>
                      <a:pt x="6" y="67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11" y="27"/>
                      <a:pt x="47" y="0"/>
                      <a:pt x="85" y="5"/>
                    </a:cubicBezTo>
                    <a:cubicBezTo>
                      <a:pt x="124" y="10"/>
                      <a:pt x="151" y="46"/>
                      <a:pt x="146" y="85"/>
                    </a:cubicBezTo>
                    <a:cubicBezTo>
                      <a:pt x="145" y="86"/>
                      <a:pt x="145" y="86"/>
                      <a:pt x="145" y="86"/>
                    </a:cubicBezTo>
                    <a:cubicBezTo>
                      <a:pt x="140" y="121"/>
                      <a:pt x="11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285">
                <a:extLst>
                  <a:ext uri="{FF2B5EF4-FFF2-40B4-BE49-F238E27FC236}">
                    <a16:creationId xmlns:a16="http://schemas.microsoft.com/office/drawing/2014/main" id="{0C4A5D5F-F22A-4016-83C2-A8A976A81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1873"/>
                <a:ext cx="41" cy="41"/>
              </a:xfrm>
              <a:custGeom>
                <a:avLst/>
                <a:gdLst>
                  <a:gd name="T0" fmla="*/ 73 w 147"/>
                  <a:gd name="T1" fmla="*/ 147 h 147"/>
                  <a:gd name="T2" fmla="*/ 2 w 147"/>
                  <a:gd name="T3" fmla="*/ 79 h 147"/>
                  <a:gd name="T4" fmla="*/ 2 w 147"/>
                  <a:gd name="T5" fmla="*/ 77 h 147"/>
                  <a:gd name="T6" fmla="*/ 70 w 147"/>
                  <a:gd name="T7" fmla="*/ 2 h 147"/>
                  <a:gd name="T8" fmla="*/ 145 w 147"/>
                  <a:gd name="T9" fmla="*/ 70 h 147"/>
                  <a:gd name="T10" fmla="*/ 145 w 147"/>
                  <a:gd name="T11" fmla="*/ 72 h 147"/>
                  <a:gd name="T12" fmla="*/ 77 w 147"/>
                  <a:gd name="T13" fmla="*/ 147 h 147"/>
                  <a:gd name="T14" fmla="*/ 73 w 147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47">
                    <a:moveTo>
                      <a:pt x="73" y="147"/>
                    </a:moveTo>
                    <a:cubicBezTo>
                      <a:pt x="35" y="147"/>
                      <a:pt x="4" y="117"/>
                      <a:pt x="2" y="79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0" y="37"/>
                      <a:pt x="30" y="4"/>
                      <a:pt x="70" y="2"/>
                    </a:cubicBezTo>
                    <a:cubicBezTo>
                      <a:pt x="109" y="0"/>
                      <a:pt x="143" y="30"/>
                      <a:pt x="145" y="70"/>
                    </a:cubicBezTo>
                    <a:cubicBezTo>
                      <a:pt x="145" y="72"/>
                      <a:pt x="145" y="72"/>
                      <a:pt x="145" y="72"/>
                    </a:cubicBezTo>
                    <a:cubicBezTo>
                      <a:pt x="147" y="111"/>
                      <a:pt x="116" y="145"/>
                      <a:pt x="77" y="147"/>
                    </a:cubicBezTo>
                    <a:cubicBezTo>
                      <a:pt x="76" y="147"/>
                      <a:pt x="75" y="147"/>
                      <a:pt x="73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286">
                <a:extLst>
                  <a:ext uri="{FF2B5EF4-FFF2-40B4-BE49-F238E27FC236}">
                    <a16:creationId xmlns:a16="http://schemas.microsoft.com/office/drawing/2014/main" id="{37B19986-7065-4AEB-88E6-91FBE2672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816"/>
                <a:ext cx="32" cy="32"/>
              </a:xfrm>
              <a:custGeom>
                <a:avLst/>
                <a:gdLst>
                  <a:gd name="T0" fmla="*/ 58 w 116"/>
                  <a:gd name="T1" fmla="*/ 113 h 113"/>
                  <a:gd name="T2" fmla="*/ 50 w 116"/>
                  <a:gd name="T3" fmla="*/ 113 h 113"/>
                  <a:gd name="T4" fmla="*/ 4 w 116"/>
                  <a:gd name="T5" fmla="*/ 52 h 113"/>
                  <a:gd name="T6" fmla="*/ 4 w 116"/>
                  <a:gd name="T7" fmla="*/ 50 h 113"/>
                  <a:gd name="T8" fmla="*/ 65 w 116"/>
                  <a:gd name="T9" fmla="*/ 4 h 113"/>
                  <a:gd name="T10" fmla="*/ 112 w 116"/>
                  <a:gd name="T11" fmla="*/ 65 h 113"/>
                  <a:gd name="T12" fmla="*/ 111 w 116"/>
                  <a:gd name="T13" fmla="*/ 67 h 113"/>
                  <a:gd name="T14" fmla="*/ 58 w 116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3">
                    <a:moveTo>
                      <a:pt x="58" y="113"/>
                    </a:moveTo>
                    <a:cubicBezTo>
                      <a:pt x="55" y="113"/>
                      <a:pt x="53" y="113"/>
                      <a:pt x="50" y="113"/>
                    </a:cubicBezTo>
                    <a:cubicBezTo>
                      <a:pt x="21" y="109"/>
                      <a:pt x="0" y="81"/>
                      <a:pt x="4" y="52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8" y="21"/>
                      <a:pt x="36" y="0"/>
                      <a:pt x="65" y="4"/>
                    </a:cubicBezTo>
                    <a:cubicBezTo>
                      <a:pt x="95" y="8"/>
                      <a:pt x="116" y="36"/>
                      <a:pt x="112" y="65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108" y="94"/>
                      <a:pt x="84" y="113"/>
                      <a:pt x="58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287">
                <a:extLst>
                  <a:ext uri="{FF2B5EF4-FFF2-40B4-BE49-F238E27FC236}">
                    <a16:creationId xmlns:a16="http://schemas.microsoft.com/office/drawing/2014/main" id="{A0DBB931-E703-4740-BA9E-C33B19E45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721"/>
                <a:ext cx="56" cy="56"/>
              </a:xfrm>
              <a:custGeom>
                <a:avLst/>
                <a:gdLst>
                  <a:gd name="T0" fmla="*/ 100 w 201"/>
                  <a:gd name="T1" fmla="*/ 201 h 201"/>
                  <a:gd name="T2" fmla="*/ 2 w 201"/>
                  <a:gd name="T3" fmla="*/ 108 h 201"/>
                  <a:gd name="T4" fmla="*/ 2 w 201"/>
                  <a:gd name="T5" fmla="*/ 105 h 201"/>
                  <a:gd name="T6" fmla="*/ 96 w 201"/>
                  <a:gd name="T7" fmla="*/ 2 h 201"/>
                  <a:gd name="T8" fmla="*/ 199 w 201"/>
                  <a:gd name="T9" fmla="*/ 96 h 201"/>
                  <a:gd name="T10" fmla="*/ 199 w 201"/>
                  <a:gd name="T11" fmla="*/ 98 h 201"/>
                  <a:gd name="T12" fmla="*/ 105 w 201"/>
                  <a:gd name="T13" fmla="*/ 201 h 201"/>
                  <a:gd name="T14" fmla="*/ 100 w 201"/>
                  <a:gd name="T15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201">
                    <a:moveTo>
                      <a:pt x="100" y="201"/>
                    </a:moveTo>
                    <a:cubicBezTo>
                      <a:pt x="48" y="201"/>
                      <a:pt x="5" y="160"/>
                      <a:pt x="2" y="108"/>
                    </a:cubicBezTo>
                    <a:cubicBezTo>
                      <a:pt x="2" y="105"/>
                      <a:pt x="2" y="105"/>
                      <a:pt x="2" y="105"/>
                    </a:cubicBezTo>
                    <a:cubicBezTo>
                      <a:pt x="0" y="51"/>
                      <a:pt x="41" y="5"/>
                      <a:pt x="96" y="2"/>
                    </a:cubicBezTo>
                    <a:cubicBezTo>
                      <a:pt x="150" y="0"/>
                      <a:pt x="196" y="42"/>
                      <a:pt x="199" y="96"/>
                    </a:cubicBezTo>
                    <a:cubicBezTo>
                      <a:pt x="199" y="98"/>
                      <a:pt x="199" y="98"/>
                      <a:pt x="199" y="98"/>
                    </a:cubicBezTo>
                    <a:cubicBezTo>
                      <a:pt x="201" y="152"/>
                      <a:pt x="159" y="199"/>
                      <a:pt x="105" y="201"/>
                    </a:cubicBezTo>
                    <a:cubicBezTo>
                      <a:pt x="104" y="201"/>
                      <a:pt x="102" y="201"/>
                      <a:pt x="100" y="2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288">
                <a:extLst>
                  <a:ext uri="{FF2B5EF4-FFF2-40B4-BE49-F238E27FC236}">
                    <a16:creationId xmlns:a16="http://schemas.microsoft.com/office/drawing/2014/main" id="{B4B8CD6F-8C36-4D42-B96A-409204A72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662"/>
                <a:ext cx="58" cy="56"/>
              </a:xfrm>
              <a:custGeom>
                <a:avLst/>
                <a:gdLst>
                  <a:gd name="T0" fmla="*/ 105 w 211"/>
                  <a:gd name="T1" fmla="*/ 203 h 203"/>
                  <a:gd name="T2" fmla="*/ 12 w 211"/>
                  <a:gd name="T3" fmla="*/ 129 h 203"/>
                  <a:gd name="T4" fmla="*/ 12 w 211"/>
                  <a:gd name="T5" fmla="*/ 127 h 203"/>
                  <a:gd name="T6" fmla="*/ 83 w 211"/>
                  <a:gd name="T7" fmla="*/ 12 h 203"/>
                  <a:gd name="T8" fmla="*/ 198 w 211"/>
                  <a:gd name="T9" fmla="*/ 83 h 203"/>
                  <a:gd name="T10" fmla="*/ 199 w 211"/>
                  <a:gd name="T11" fmla="*/ 85 h 203"/>
                  <a:gd name="T12" fmla="*/ 127 w 211"/>
                  <a:gd name="T13" fmla="*/ 200 h 203"/>
                  <a:gd name="T14" fmla="*/ 105 w 211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203">
                    <a:moveTo>
                      <a:pt x="105" y="203"/>
                    </a:moveTo>
                    <a:cubicBezTo>
                      <a:pt x="62" y="203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5" y="0"/>
                      <a:pt x="186" y="32"/>
                      <a:pt x="198" y="83"/>
                    </a:cubicBezTo>
                    <a:cubicBezTo>
                      <a:pt x="199" y="85"/>
                      <a:pt x="199" y="85"/>
                      <a:pt x="199" y="85"/>
                    </a:cubicBezTo>
                    <a:cubicBezTo>
                      <a:pt x="211" y="137"/>
                      <a:pt x="179" y="188"/>
                      <a:pt x="127" y="200"/>
                    </a:cubicBezTo>
                    <a:cubicBezTo>
                      <a:pt x="120" y="202"/>
                      <a:pt x="113" y="203"/>
                      <a:pt x="105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289">
                <a:extLst>
                  <a:ext uri="{FF2B5EF4-FFF2-40B4-BE49-F238E27FC236}">
                    <a16:creationId xmlns:a16="http://schemas.microsoft.com/office/drawing/2014/main" id="{6F46CDB6-2044-4EDC-AEB5-DC1E0948C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581"/>
                <a:ext cx="58" cy="54"/>
              </a:xfrm>
              <a:custGeom>
                <a:avLst/>
                <a:gdLst>
                  <a:gd name="T0" fmla="*/ 104 w 208"/>
                  <a:gd name="T1" fmla="*/ 198 h 198"/>
                  <a:gd name="T2" fmla="*/ 75 w 208"/>
                  <a:gd name="T3" fmla="*/ 193 h 198"/>
                  <a:gd name="T4" fmla="*/ 17 w 208"/>
                  <a:gd name="T5" fmla="*/ 76 h 198"/>
                  <a:gd name="T6" fmla="*/ 17 w 208"/>
                  <a:gd name="T7" fmla="*/ 74 h 198"/>
                  <a:gd name="T8" fmla="*/ 134 w 208"/>
                  <a:gd name="T9" fmla="*/ 16 h 198"/>
                  <a:gd name="T10" fmla="*/ 192 w 208"/>
                  <a:gd name="T11" fmla="*/ 133 h 198"/>
                  <a:gd name="T12" fmla="*/ 191 w 208"/>
                  <a:gd name="T13" fmla="*/ 135 h 198"/>
                  <a:gd name="T14" fmla="*/ 104 w 208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8">
                    <a:moveTo>
                      <a:pt x="104" y="198"/>
                    </a:moveTo>
                    <a:cubicBezTo>
                      <a:pt x="94" y="198"/>
                      <a:pt x="84" y="197"/>
                      <a:pt x="75" y="193"/>
                    </a:cubicBezTo>
                    <a:cubicBezTo>
                      <a:pt x="26" y="177"/>
                      <a:pt x="0" y="125"/>
                      <a:pt x="17" y="76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34" y="26"/>
                      <a:pt x="86" y="0"/>
                      <a:pt x="134" y="16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91" y="135"/>
                      <a:pt x="191" y="135"/>
                      <a:pt x="191" y="135"/>
                    </a:cubicBezTo>
                    <a:cubicBezTo>
                      <a:pt x="179" y="174"/>
                      <a:pt x="143" y="198"/>
                      <a:pt x="104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290">
                <a:extLst>
                  <a:ext uri="{FF2B5EF4-FFF2-40B4-BE49-F238E27FC236}">
                    <a16:creationId xmlns:a16="http://schemas.microsoft.com/office/drawing/2014/main" id="{AB45BEDA-3AF9-44F7-BFFE-EC8469CE9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521"/>
                <a:ext cx="58" cy="56"/>
              </a:xfrm>
              <a:custGeom>
                <a:avLst/>
                <a:gdLst>
                  <a:gd name="T0" fmla="*/ 105 w 210"/>
                  <a:gd name="T1" fmla="*/ 202 h 202"/>
                  <a:gd name="T2" fmla="*/ 12 w 210"/>
                  <a:gd name="T3" fmla="*/ 129 h 202"/>
                  <a:gd name="T4" fmla="*/ 12 w 210"/>
                  <a:gd name="T5" fmla="*/ 127 h 202"/>
                  <a:gd name="T6" fmla="*/ 83 w 210"/>
                  <a:gd name="T7" fmla="*/ 12 h 202"/>
                  <a:gd name="T8" fmla="*/ 197 w 210"/>
                  <a:gd name="T9" fmla="*/ 83 h 202"/>
                  <a:gd name="T10" fmla="*/ 198 w 210"/>
                  <a:gd name="T11" fmla="*/ 85 h 202"/>
                  <a:gd name="T12" fmla="*/ 127 w 210"/>
                  <a:gd name="T13" fmla="*/ 200 h 202"/>
                  <a:gd name="T14" fmla="*/ 105 w 210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202">
                    <a:moveTo>
                      <a:pt x="105" y="202"/>
                    </a:moveTo>
                    <a:cubicBezTo>
                      <a:pt x="62" y="202"/>
                      <a:pt x="23" y="173"/>
                      <a:pt x="12" y="129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0" y="75"/>
                      <a:pt x="32" y="24"/>
                      <a:pt x="83" y="12"/>
                    </a:cubicBezTo>
                    <a:cubicBezTo>
                      <a:pt x="134" y="0"/>
                      <a:pt x="185" y="32"/>
                      <a:pt x="197" y="83"/>
                    </a:cubicBezTo>
                    <a:cubicBezTo>
                      <a:pt x="198" y="85"/>
                      <a:pt x="198" y="85"/>
                      <a:pt x="198" y="85"/>
                    </a:cubicBezTo>
                    <a:cubicBezTo>
                      <a:pt x="210" y="136"/>
                      <a:pt x="178" y="188"/>
                      <a:pt x="127" y="200"/>
                    </a:cubicBezTo>
                    <a:cubicBezTo>
                      <a:pt x="120" y="201"/>
                      <a:pt x="112" y="202"/>
                      <a:pt x="105" y="2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291">
                <a:extLst>
                  <a:ext uri="{FF2B5EF4-FFF2-40B4-BE49-F238E27FC236}">
                    <a16:creationId xmlns:a16="http://schemas.microsoft.com/office/drawing/2014/main" id="{87371A43-891D-43D3-A66D-3285A22BD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1448"/>
                <a:ext cx="50" cy="47"/>
              </a:xfrm>
              <a:custGeom>
                <a:avLst/>
                <a:gdLst>
                  <a:gd name="T0" fmla="*/ 90 w 181"/>
                  <a:gd name="T1" fmla="*/ 172 h 172"/>
                  <a:gd name="T2" fmla="*/ 65 w 181"/>
                  <a:gd name="T3" fmla="*/ 168 h 172"/>
                  <a:gd name="T4" fmla="*/ 14 w 181"/>
                  <a:gd name="T5" fmla="*/ 66 h 172"/>
                  <a:gd name="T6" fmla="*/ 15 w 181"/>
                  <a:gd name="T7" fmla="*/ 65 h 172"/>
                  <a:gd name="T8" fmla="*/ 116 w 181"/>
                  <a:gd name="T9" fmla="*/ 14 h 172"/>
                  <a:gd name="T10" fmla="*/ 167 w 181"/>
                  <a:gd name="T11" fmla="*/ 115 h 172"/>
                  <a:gd name="T12" fmla="*/ 166 w 181"/>
                  <a:gd name="T13" fmla="*/ 117 h 172"/>
                  <a:gd name="T14" fmla="*/ 90 w 181"/>
                  <a:gd name="T1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2">
                    <a:moveTo>
                      <a:pt x="90" y="172"/>
                    </a:moveTo>
                    <a:cubicBezTo>
                      <a:pt x="82" y="172"/>
                      <a:pt x="73" y="170"/>
                      <a:pt x="65" y="168"/>
                    </a:cubicBezTo>
                    <a:cubicBezTo>
                      <a:pt x="23" y="154"/>
                      <a:pt x="0" y="108"/>
                      <a:pt x="14" y="66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29" y="23"/>
                      <a:pt x="74" y="0"/>
                      <a:pt x="116" y="14"/>
                    </a:cubicBezTo>
                    <a:cubicBezTo>
                      <a:pt x="158" y="28"/>
                      <a:pt x="181" y="73"/>
                      <a:pt x="167" y="115"/>
                    </a:cubicBezTo>
                    <a:cubicBezTo>
                      <a:pt x="166" y="117"/>
                      <a:pt x="166" y="117"/>
                      <a:pt x="166" y="117"/>
                    </a:cubicBezTo>
                    <a:cubicBezTo>
                      <a:pt x="155" y="150"/>
                      <a:pt x="124" y="172"/>
                      <a:pt x="90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292">
                <a:extLst>
                  <a:ext uri="{FF2B5EF4-FFF2-40B4-BE49-F238E27FC236}">
                    <a16:creationId xmlns:a16="http://schemas.microsoft.com/office/drawing/2014/main" id="{697BDDA1-B57B-46FB-A3C6-572D44F2C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393"/>
                <a:ext cx="39" cy="37"/>
              </a:xfrm>
              <a:custGeom>
                <a:avLst/>
                <a:gdLst>
                  <a:gd name="T0" fmla="*/ 71 w 142"/>
                  <a:gd name="T1" fmla="*/ 133 h 133"/>
                  <a:gd name="T2" fmla="*/ 20 w 142"/>
                  <a:gd name="T3" fmla="*/ 106 h 133"/>
                  <a:gd name="T4" fmla="*/ 19 w 142"/>
                  <a:gd name="T5" fmla="*/ 105 h 133"/>
                  <a:gd name="T6" fmla="*/ 36 w 142"/>
                  <a:gd name="T7" fmla="*/ 19 h 133"/>
                  <a:gd name="T8" fmla="*/ 122 w 142"/>
                  <a:gd name="T9" fmla="*/ 35 h 133"/>
                  <a:gd name="T10" fmla="*/ 123 w 142"/>
                  <a:gd name="T11" fmla="*/ 36 h 133"/>
                  <a:gd name="T12" fmla="*/ 106 w 142"/>
                  <a:gd name="T13" fmla="*/ 122 h 133"/>
                  <a:gd name="T14" fmla="*/ 71 w 142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3">
                    <a:moveTo>
                      <a:pt x="71" y="133"/>
                    </a:moveTo>
                    <a:cubicBezTo>
                      <a:pt x="52" y="133"/>
                      <a:pt x="32" y="124"/>
                      <a:pt x="20" y="106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0" y="77"/>
                      <a:pt x="7" y="38"/>
                      <a:pt x="36" y="19"/>
                    </a:cubicBezTo>
                    <a:cubicBezTo>
                      <a:pt x="64" y="0"/>
                      <a:pt x="102" y="7"/>
                      <a:pt x="122" y="35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42" y="65"/>
                      <a:pt x="135" y="103"/>
                      <a:pt x="106" y="122"/>
                    </a:cubicBezTo>
                    <a:cubicBezTo>
                      <a:pt x="96" y="130"/>
                      <a:pt x="83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293">
                <a:extLst>
                  <a:ext uri="{FF2B5EF4-FFF2-40B4-BE49-F238E27FC236}">
                    <a16:creationId xmlns:a16="http://schemas.microsoft.com/office/drawing/2014/main" id="{CE2C92EE-F47A-43CC-8C24-DFF006885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309"/>
                <a:ext cx="56" cy="53"/>
              </a:xfrm>
              <a:custGeom>
                <a:avLst/>
                <a:gdLst>
                  <a:gd name="T0" fmla="*/ 101 w 203"/>
                  <a:gd name="T1" fmla="*/ 193 h 193"/>
                  <a:gd name="T2" fmla="*/ 43 w 203"/>
                  <a:gd name="T3" fmla="*/ 173 h 193"/>
                  <a:gd name="T4" fmla="*/ 32 w 203"/>
                  <a:gd name="T5" fmla="*/ 46 h 193"/>
                  <a:gd name="T6" fmla="*/ 33 w 203"/>
                  <a:gd name="T7" fmla="*/ 44 h 193"/>
                  <a:gd name="T8" fmla="*/ 160 w 203"/>
                  <a:gd name="T9" fmla="*/ 32 h 193"/>
                  <a:gd name="T10" fmla="*/ 171 w 203"/>
                  <a:gd name="T11" fmla="*/ 159 h 193"/>
                  <a:gd name="T12" fmla="*/ 170 w 203"/>
                  <a:gd name="T13" fmla="*/ 161 h 193"/>
                  <a:gd name="T14" fmla="*/ 101 w 203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3" h="193">
                    <a:moveTo>
                      <a:pt x="101" y="193"/>
                    </a:moveTo>
                    <a:cubicBezTo>
                      <a:pt x="80" y="193"/>
                      <a:pt x="60" y="187"/>
                      <a:pt x="43" y="173"/>
                    </a:cubicBezTo>
                    <a:cubicBezTo>
                      <a:pt x="5" y="141"/>
                      <a:pt x="0" y="84"/>
                      <a:pt x="32" y="46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65" y="6"/>
                      <a:pt x="122" y="0"/>
                      <a:pt x="160" y="32"/>
                    </a:cubicBezTo>
                    <a:cubicBezTo>
                      <a:pt x="198" y="64"/>
                      <a:pt x="203" y="121"/>
                      <a:pt x="171" y="159"/>
                    </a:cubicBezTo>
                    <a:cubicBezTo>
                      <a:pt x="170" y="161"/>
                      <a:pt x="170" y="161"/>
                      <a:pt x="170" y="161"/>
                    </a:cubicBezTo>
                    <a:cubicBezTo>
                      <a:pt x="152" y="182"/>
                      <a:pt x="127" y="193"/>
                      <a:pt x="101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294">
                <a:extLst>
                  <a:ext uri="{FF2B5EF4-FFF2-40B4-BE49-F238E27FC236}">
                    <a16:creationId xmlns:a16="http://schemas.microsoft.com/office/drawing/2014/main" id="{5680DCC6-D17A-4B12-8FA6-37D07F61D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265"/>
                <a:ext cx="57" cy="54"/>
              </a:xfrm>
              <a:custGeom>
                <a:avLst/>
                <a:gdLst>
                  <a:gd name="T0" fmla="*/ 104 w 206"/>
                  <a:gd name="T1" fmla="*/ 194 h 194"/>
                  <a:gd name="T2" fmla="*/ 29 w 206"/>
                  <a:gd name="T3" fmla="*/ 154 h 194"/>
                  <a:gd name="T4" fmla="*/ 28 w 206"/>
                  <a:gd name="T5" fmla="*/ 153 h 194"/>
                  <a:gd name="T6" fmla="*/ 52 w 206"/>
                  <a:gd name="T7" fmla="*/ 28 h 194"/>
                  <a:gd name="T8" fmla="*/ 176 w 206"/>
                  <a:gd name="T9" fmla="*/ 51 h 194"/>
                  <a:gd name="T10" fmla="*/ 178 w 206"/>
                  <a:gd name="T11" fmla="*/ 53 h 194"/>
                  <a:gd name="T12" fmla="*/ 154 w 206"/>
                  <a:gd name="T13" fmla="*/ 178 h 194"/>
                  <a:gd name="T14" fmla="*/ 104 w 206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4">
                    <a:moveTo>
                      <a:pt x="104" y="194"/>
                    </a:moveTo>
                    <a:cubicBezTo>
                      <a:pt x="75" y="194"/>
                      <a:pt x="47" y="180"/>
                      <a:pt x="29" y="154"/>
                    </a:cubicBezTo>
                    <a:cubicBezTo>
                      <a:pt x="28" y="153"/>
                      <a:pt x="28" y="153"/>
                      <a:pt x="28" y="153"/>
                    </a:cubicBezTo>
                    <a:cubicBezTo>
                      <a:pt x="0" y="112"/>
                      <a:pt x="11" y="56"/>
                      <a:pt x="52" y="28"/>
                    </a:cubicBezTo>
                    <a:cubicBezTo>
                      <a:pt x="93" y="0"/>
                      <a:pt x="148" y="10"/>
                      <a:pt x="176" y="51"/>
                    </a:cubicBezTo>
                    <a:cubicBezTo>
                      <a:pt x="178" y="53"/>
                      <a:pt x="178" y="53"/>
                      <a:pt x="178" y="53"/>
                    </a:cubicBezTo>
                    <a:cubicBezTo>
                      <a:pt x="206" y="94"/>
                      <a:pt x="195" y="150"/>
                      <a:pt x="154" y="178"/>
                    </a:cubicBezTo>
                    <a:cubicBezTo>
                      <a:pt x="139" y="188"/>
                      <a:pt x="121" y="194"/>
                      <a:pt x="104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295">
                <a:extLst>
                  <a:ext uri="{FF2B5EF4-FFF2-40B4-BE49-F238E27FC236}">
                    <a16:creationId xmlns:a16="http://schemas.microsoft.com/office/drawing/2014/main" id="{035C931A-B1B9-4779-818A-9D0E49644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195"/>
                <a:ext cx="62" cy="59"/>
              </a:xfrm>
              <a:custGeom>
                <a:avLst/>
                <a:gdLst>
                  <a:gd name="T0" fmla="*/ 111 w 224"/>
                  <a:gd name="T1" fmla="*/ 212 h 212"/>
                  <a:gd name="T2" fmla="*/ 48 w 224"/>
                  <a:gd name="T3" fmla="*/ 189 h 212"/>
                  <a:gd name="T4" fmla="*/ 35 w 224"/>
                  <a:gd name="T5" fmla="*/ 49 h 212"/>
                  <a:gd name="T6" fmla="*/ 37 w 224"/>
                  <a:gd name="T7" fmla="*/ 47 h 212"/>
                  <a:gd name="T8" fmla="*/ 176 w 224"/>
                  <a:gd name="T9" fmla="*/ 35 h 212"/>
                  <a:gd name="T10" fmla="*/ 189 w 224"/>
                  <a:gd name="T11" fmla="*/ 174 h 212"/>
                  <a:gd name="T12" fmla="*/ 188 w 224"/>
                  <a:gd name="T13" fmla="*/ 176 h 212"/>
                  <a:gd name="T14" fmla="*/ 111 w 224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4" h="212">
                    <a:moveTo>
                      <a:pt x="111" y="212"/>
                    </a:moveTo>
                    <a:cubicBezTo>
                      <a:pt x="89" y="212"/>
                      <a:pt x="66" y="204"/>
                      <a:pt x="48" y="189"/>
                    </a:cubicBezTo>
                    <a:cubicBezTo>
                      <a:pt x="6" y="154"/>
                      <a:pt x="0" y="91"/>
                      <a:pt x="35" y="49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72" y="5"/>
                      <a:pt x="134" y="0"/>
                      <a:pt x="176" y="35"/>
                    </a:cubicBezTo>
                    <a:cubicBezTo>
                      <a:pt x="218" y="70"/>
                      <a:pt x="224" y="132"/>
                      <a:pt x="189" y="174"/>
                    </a:cubicBezTo>
                    <a:cubicBezTo>
                      <a:pt x="188" y="176"/>
                      <a:pt x="188" y="176"/>
                      <a:pt x="188" y="176"/>
                    </a:cubicBezTo>
                    <a:cubicBezTo>
                      <a:pt x="168" y="200"/>
                      <a:pt x="140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296">
                <a:extLst>
                  <a:ext uri="{FF2B5EF4-FFF2-40B4-BE49-F238E27FC236}">
                    <a16:creationId xmlns:a16="http://schemas.microsoft.com/office/drawing/2014/main" id="{D911A10F-63A9-4D57-94FE-5ECBE144A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147"/>
                <a:ext cx="54" cy="51"/>
              </a:xfrm>
              <a:custGeom>
                <a:avLst/>
                <a:gdLst>
                  <a:gd name="T0" fmla="*/ 99 w 196"/>
                  <a:gd name="T1" fmla="*/ 184 h 184"/>
                  <a:gd name="T2" fmla="*/ 28 w 196"/>
                  <a:gd name="T3" fmla="*/ 147 h 184"/>
                  <a:gd name="T4" fmla="*/ 27 w 196"/>
                  <a:gd name="T5" fmla="*/ 146 h 184"/>
                  <a:gd name="T6" fmla="*/ 49 w 196"/>
                  <a:gd name="T7" fmla="*/ 27 h 184"/>
                  <a:gd name="T8" fmla="*/ 168 w 196"/>
                  <a:gd name="T9" fmla="*/ 49 h 184"/>
                  <a:gd name="T10" fmla="*/ 169 w 196"/>
                  <a:gd name="T11" fmla="*/ 50 h 184"/>
                  <a:gd name="T12" fmla="*/ 147 w 196"/>
                  <a:gd name="T13" fmla="*/ 169 h 184"/>
                  <a:gd name="T14" fmla="*/ 99 w 196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4">
                    <a:moveTo>
                      <a:pt x="99" y="184"/>
                    </a:moveTo>
                    <a:cubicBezTo>
                      <a:pt x="71" y="184"/>
                      <a:pt x="45" y="171"/>
                      <a:pt x="28" y="147"/>
                    </a:cubicBezTo>
                    <a:cubicBezTo>
                      <a:pt x="27" y="146"/>
                      <a:pt x="27" y="146"/>
                      <a:pt x="27" y="146"/>
                    </a:cubicBezTo>
                    <a:cubicBezTo>
                      <a:pt x="0" y="107"/>
                      <a:pt x="10" y="53"/>
                      <a:pt x="49" y="27"/>
                    </a:cubicBezTo>
                    <a:cubicBezTo>
                      <a:pt x="88" y="0"/>
                      <a:pt x="141" y="10"/>
                      <a:pt x="168" y="49"/>
                    </a:cubicBezTo>
                    <a:cubicBezTo>
                      <a:pt x="169" y="50"/>
                      <a:pt x="169" y="50"/>
                      <a:pt x="169" y="50"/>
                    </a:cubicBezTo>
                    <a:cubicBezTo>
                      <a:pt x="196" y="89"/>
                      <a:pt x="186" y="143"/>
                      <a:pt x="147" y="169"/>
                    </a:cubicBezTo>
                    <a:cubicBezTo>
                      <a:pt x="132" y="180"/>
                      <a:pt x="115" y="184"/>
                      <a:pt x="99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297">
                <a:extLst>
                  <a:ext uri="{FF2B5EF4-FFF2-40B4-BE49-F238E27FC236}">
                    <a16:creationId xmlns:a16="http://schemas.microsoft.com/office/drawing/2014/main" id="{401B2582-E8E6-4B9A-A856-E72A1DC20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092"/>
                <a:ext cx="46" cy="44"/>
              </a:xfrm>
              <a:custGeom>
                <a:avLst/>
                <a:gdLst>
                  <a:gd name="T0" fmla="*/ 83 w 168"/>
                  <a:gd name="T1" fmla="*/ 159 h 159"/>
                  <a:gd name="T2" fmla="*/ 36 w 168"/>
                  <a:gd name="T3" fmla="*/ 142 h 159"/>
                  <a:gd name="T4" fmla="*/ 26 w 168"/>
                  <a:gd name="T5" fmla="*/ 37 h 159"/>
                  <a:gd name="T6" fmla="*/ 27 w 168"/>
                  <a:gd name="T7" fmla="*/ 36 h 159"/>
                  <a:gd name="T8" fmla="*/ 132 w 168"/>
                  <a:gd name="T9" fmla="*/ 26 h 159"/>
                  <a:gd name="T10" fmla="*/ 142 w 168"/>
                  <a:gd name="T11" fmla="*/ 131 h 159"/>
                  <a:gd name="T12" fmla="*/ 141 w 168"/>
                  <a:gd name="T13" fmla="*/ 132 h 159"/>
                  <a:gd name="T14" fmla="*/ 83 w 168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9">
                    <a:moveTo>
                      <a:pt x="83" y="159"/>
                    </a:moveTo>
                    <a:cubicBezTo>
                      <a:pt x="66" y="159"/>
                      <a:pt x="50" y="154"/>
                      <a:pt x="36" y="142"/>
                    </a:cubicBezTo>
                    <a:cubicBezTo>
                      <a:pt x="4" y="116"/>
                      <a:pt x="0" y="69"/>
                      <a:pt x="26" y="37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53" y="4"/>
                      <a:pt x="100" y="0"/>
                      <a:pt x="132" y="26"/>
                    </a:cubicBezTo>
                    <a:cubicBezTo>
                      <a:pt x="164" y="52"/>
                      <a:pt x="168" y="99"/>
                      <a:pt x="142" y="131"/>
                    </a:cubicBezTo>
                    <a:cubicBezTo>
                      <a:pt x="141" y="132"/>
                      <a:pt x="141" y="132"/>
                      <a:pt x="141" y="132"/>
                    </a:cubicBezTo>
                    <a:cubicBezTo>
                      <a:pt x="126" y="150"/>
                      <a:pt x="105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298">
                <a:extLst>
                  <a:ext uri="{FF2B5EF4-FFF2-40B4-BE49-F238E27FC236}">
                    <a16:creationId xmlns:a16="http://schemas.microsoft.com/office/drawing/2014/main" id="{16F8240D-D566-4FB1-8167-7C71FE13C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049"/>
                <a:ext cx="57" cy="53"/>
              </a:xfrm>
              <a:custGeom>
                <a:avLst/>
                <a:gdLst>
                  <a:gd name="T0" fmla="*/ 104 w 207"/>
                  <a:gd name="T1" fmla="*/ 193 h 193"/>
                  <a:gd name="T2" fmla="*/ 53 w 207"/>
                  <a:gd name="T3" fmla="*/ 178 h 193"/>
                  <a:gd name="T4" fmla="*/ 52 w 207"/>
                  <a:gd name="T5" fmla="*/ 177 h 193"/>
                  <a:gd name="T6" fmla="*/ 28 w 207"/>
                  <a:gd name="T7" fmla="*/ 51 h 193"/>
                  <a:gd name="T8" fmla="*/ 153 w 207"/>
                  <a:gd name="T9" fmla="*/ 28 h 193"/>
                  <a:gd name="T10" fmla="*/ 155 w 207"/>
                  <a:gd name="T11" fmla="*/ 29 h 193"/>
                  <a:gd name="T12" fmla="*/ 178 w 207"/>
                  <a:gd name="T13" fmla="*/ 154 h 193"/>
                  <a:gd name="T14" fmla="*/ 104 w 207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93">
                    <a:moveTo>
                      <a:pt x="104" y="193"/>
                    </a:moveTo>
                    <a:cubicBezTo>
                      <a:pt x="87" y="193"/>
                      <a:pt x="69" y="188"/>
                      <a:pt x="53" y="178"/>
                    </a:cubicBezTo>
                    <a:cubicBezTo>
                      <a:pt x="52" y="177"/>
                      <a:pt x="52" y="177"/>
                      <a:pt x="52" y="177"/>
                    </a:cubicBezTo>
                    <a:cubicBezTo>
                      <a:pt x="11" y="148"/>
                      <a:pt x="0" y="92"/>
                      <a:pt x="28" y="51"/>
                    </a:cubicBezTo>
                    <a:cubicBezTo>
                      <a:pt x="56" y="10"/>
                      <a:pt x="112" y="0"/>
                      <a:pt x="153" y="28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96" y="57"/>
                      <a:pt x="207" y="113"/>
                      <a:pt x="178" y="154"/>
                    </a:cubicBezTo>
                    <a:cubicBezTo>
                      <a:pt x="161" y="180"/>
                      <a:pt x="133" y="193"/>
                      <a:pt x="104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299">
                <a:extLst>
                  <a:ext uri="{FF2B5EF4-FFF2-40B4-BE49-F238E27FC236}">
                    <a16:creationId xmlns:a16="http://schemas.microsoft.com/office/drawing/2014/main" id="{5732CAE0-62DE-4956-9E29-3A1A05BF0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1006"/>
                <a:ext cx="39" cy="37"/>
              </a:xfrm>
              <a:custGeom>
                <a:avLst/>
                <a:gdLst>
                  <a:gd name="T0" fmla="*/ 71 w 143"/>
                  <a:gd name="T1" fmla="*/ 133 h 133"/>
                  <a:gd name="T2" fmla="*/ 17 w 143"/>
                  <a:gd name="T3" fmla="*/ 101 h 133"/>
                  <a:gd name="T4" fmla="*/ 41 w 143"/>
                  <a:gd name="T5" fmla="*/ 17 h 133"/>
                  <a:gd name="T6" fmla="*/ 42 w 143"/>
                  <a:gd name="T7" fmla="*/ 16 h 133"/>
                  <a:gd name="T8" fmla="*/ 126 w 143"/>
                  <a:gd name="T9" fmla="*/ 40 h 133"/>
                  <a:gd name="T10" fmla="*/ 102 w 143"/>
                  <a:gd name="T11" fmla="*/ 125 h 133"/>
                  <a:gd name="T12" fmla="*/ 101 w 143"/>
                  <a:gd name="T13" fmla="*/ 125 h 133"/>
                  <a:gd name="T14" fmla="*/ 71 w 143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3">
                    <a:moveTo>
                      <a:pt x="71" y="133"/>
                    </a:moveTo>
                    <a:cubicBezTo>
                      <a:pt x="49" y="133"/>
                      <a:pt x="28" y="122"/>
                      <a:pt x="17" y="101"/>
                    </a:cubicBezTo>
                    <a:cubicBezTo>
                      <a:pt x="0" y="71"/>
                      <a:pt x="11" y="34"/>
                      <a:pt x="41" y="17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72" y="0"/>
                      <a:pt x="109" y="11"/>
                      <a:pt x="126" y="40"/>
                    </a:cubicBezTo>
                    <a:cubicBezTo>
                      <a:pt x="143" y="70"/>
                      <a:pt x="132" y="108"/>
                      <a:pt x="102" y="125"/>
                    </a:cubicBezTo>
                    <a:cubicBezTo>
                      <a:pt x="101" y="125"/>
                      <a:pt x="101" y="125"/>
                      <a:pt x="101" y="125"/>
                    </a:cubicBezTo>
                    <a:cubicBezTo>
                      <a:pt x="91" y="131"/>
                      <a:pt x="81" y="133"/>
                      <a:pt x="71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300">
                <a:extLst>
                  <a:ext uri="{FF2B5EF4-FFF2-40B4-BE49-F238E27FC236}">
                    <a16:creationId xmlns:a16="http://schemas.microsoft.com/office/drawing/2014/main" id="{43EF5867-9170-42C6-91F2-E73DA71D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972"/>
                <a:ext cx="46" cy="44"/>
              </a:xfrm>
              <a:custGeom>
                <a:avLst/>
                <a:gdLst>
                  <a:gd name="T0" fmla="*/ 84 w 168"/>
                  <a:gd name="T1" fmla="*/ 157 h 157"/>
                  <a:gd name="T2" fmla="*/ 43 w 168"/>
                  <a:gd name="T3" fmla="*/ 145 h 157"/>
                  <a:gd name="T4" fmla="*/ 42 w 168"/>
                  <a:gd name="T5" fmla="*/ 144 h 157"/>
                  <a:gd name="T6" fmla="*/ 23 w 168"/>
                  <a:gd name="T7" fmla="*/ 42 h 157"/>
                  <a:gd name="T8" fmla="*/ 124 w 168"/>
                  <a:gd name="T9" fmla="*/ 23 h 157"/>
                  <a:gd name="T10" fmla="*/ 126 w 168"/>
                  <a:gd name="T11" fmla="*/ 24 h 157"/>
                  <a:gd name="T12" fmla="*/ 145 w 168"/>
                  <a:gd name="T13" fmla="*/ 126 h 157"/>
                  <a:gd name="T14" fmla="*/ 84 w 168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7">
                    <a:moveTo>
                      <a:pt x="84" y="157"/>
                    </a:moveTo>
                    <a:cubicBezTo>
                      <a:pt x="70" y="157"/>
                      <a:pt x="56" y="153"/>
                      <a:pt x="43" y="145"/>
                    </a:cubicBezTo>
                    <a:cubicBezTo>
                      <a:pt x="42" y="144"/>
                      <a:pt x="42" y="144"/>
                      <a:pt x="42" y="144"/>
                    </a:cubicBezTo>
                    <a:cubicBezTo>
                      <a:pt x="8" y="121"/>
                      <a:pt x="0" y="75"/>
                      <a:pt x="23" y="42"/>
                    </a:cubicBezTo>
                    <a:cubicBezTo>
                      <a:pt x="45" y="9"/>
                      <a:pt x="91" y="0"/>
                      <a:pt x="124" y="23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59" y="47"/>
                      <a:pt x="168" y="92"/>
                      <a:pt x="145" y="126"/>
                    </a:cubicBezTo>
                    <a:cubicBezTo>
                      <a:pt x="131" y="146"/>
                      <a:pt x="108" y="157"/>
                      <a:pt x="84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301">
                <a:extLst>
                  <a:ext uri="{FF2B5EF4-FFF2-40B4-BE49-F238E27FC236}">
                    <a16:creationId xmlns:a16="http://schemas.microsoft.com/office/drawing/2014/main" id="{678D7571-6B8B-455A-B980-80E51874D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" y="925"/>
                <a:ext cx="61" cy="57"/>
              </a:xfrm>
              <a:custGeom>
                <a:avLst/>
                <a:gdLst>
                  <a:gd name="T0" fmla="*/ 110 w 221"/>
                  <a:gd name="T1" fmla="*/ 207 h 207"/>
                  <a:gd name="T2" fmla="*/ 26 w 221"/>
                  <a:gd name="T3" fmla="*/ 157 h 207"/>
                  <a:gd name="T4" fmla="*/ 63 w 221"/>
                  <a:gd name="T5" fmla="*/ 26 h 207"/>
                  <a:gd name="T6" fmla="*/ 65 w 221"/>
                  <a:gd name="T7" fmla="*/ 25 h 207"/>
                  <a:gd name="T8" fmla="*/ 196 w 221"/>
                  <a:gd name="T9" fmla="*/ 63 h 207"/>
                  <a:gd name="T10" fmla="*/ 158 w 221"/>
                  <a:gd name="T11" fmla="*/ 193 h 207"/>
                  <a:gd name="T12" fmla="*/ 156 w 221"/>
                  <a:gd name="T13" fmla="*/ 194 h 207"/>
                  <a:gd name="T14" fmla="*/ 110 w 221"/>
                  <a:gd name="T15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07">
                    <a:moveTo>
                      <a:pt x="110" y="207"/>
                    </a:moveTo>
                    <a:cubicBezTo>
                      <a:pt x="76" y="207"/>
                      <a:pt x="43" y="189"/>
                      <a:pt x="26" y="157"/>
                    </a:cubicBezTo>
                    <a:cubicBezTo>
                      <a:pt x="0" y="111"/>
                      <a:pt x="16" y="52"/>
                      <a:pt x="63" y="26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111" y="0"/>
                      <a:pt x="170" y="16"/>
                      <a:pt x="196" y="63"/>
                    </a:cubicBezTo>
                    <a:cubicBezTo>
                      <a:pt x="221" y="109"/>
                      <a:pt x="205" y="167"/>
                      <a:pt x="158" y="193"/>
                    </a:cubicBezTo>
                    <a:cubicBezTo>
                      <a:pt x="156" y="194"/>
                      <a:pt x="156" y="194"/>
                      <a:pt x="156" y="194"/>
                    </a:cubicBezTo>
                    <a:cubicBezTo>
                      <a:pt x="142" y="203"/>
                      <a:pt x="126" y="207"/>
                      <a:pt x="110" y="2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302">
                <a:extLst>
                  <a:ext uri="{FF2B5EF4-FFF2-40B4-BE49-F238E27FC236}">
                    <a16:creationId xmlns:a16="http://schemas.microsoft.com/office/drawing/2014/main" id="{42C58A71-B4D1-4786-88FA-FBEF2E939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899"/>
                <a:ext cx="36" cy="34"/>
              </a:xfrm>
              <a:custGeom>
                <a:avLst/>
                <a:gdLst>
                  <a:gd name="T0" fmla="*/ 65 w 129"/>
                  <a:gd name="T1" fmla="*/ 122 h 122"/>
                  <a:gd name="T2" fmla="*/ 52 w 129"/>
                  <a:gd name="T3" fmla="*/ 120 h 122"/>
                  <a:gd name="T4" fmla="*/ 51 w 129"/>
                  <a:gd name="T5" fmla="*/ 120 h 122"/>
                  <a:gd name="T6" fmla="*/ 7 w 129"/>
                  <a:gd name="T7" fmla="*/ 50 h 122"/>
                  <a:gd name="T8" fmla="*/ 77 w 129"/>
                  <a:gd name="T9" fmla="*/ 7 h 122"/>
                  <a:gd name="T10" fmla="*/ 78 w 129"/>
                  <a:gd name="T11" fmla="*/ 7 h 122"/>
                  <a:gd name="T12" fmla="*/ 122 w 129"/>
                  <a:gd name="T13" fmla="*/ 77 h 122"/>
                  <a:gd name="T14" fmla="*/ 65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5" y="122"/>
                    </a:moveTo>
                    <a:cubicBezTo>
                      <a:pt x="61" y="122"/>
                      <a:pt x="56" y="121"/>
                      <a:pt x="52" y="120"/>
                    </a:cubicBezTo>
                    <a:cubicBezTo>
                      <a:pt x="51" y="120"/>
                      <a:pt x="51" y="120"/>
                      <a:pt x="51" y="120"/>
                    </a:cubicBezTo>
                    <a:cubicBezTo>
                      <a:pt x="19" y="113"/>
                      <a:pt x="0" y="81"/>
                      <a:pt x="7" y="50"/>
                    </a:cubicBezTo>
                    <a:cubicBezTo>
                      <a:pt x="15" y="19"/>
                      <a:pt x="46" y="0"/>
                      <a:pt x="77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110" y="15"/>
                      <a:pt x="129" y="46"/>
                      <a:pt x="122" y="77"/>
                    </a:cubicBezTo>
                    <a:cubicBezTo>
                      <a:pt x="115" y="104"/>
                      <a:pt x="91" y="122"/>
                      <a:pt x="65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303">
                <a:extLst>
                  <a:ext uri="{FF2B5EF4-FFF2-40B4-BE49-F238E27FC236}">
                    <a16:creationId xmlns:a16="http://schemas.microsoft.com/office/drawing/2014/main" id="{35594021-1526-479E-997E-03A1CF05C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868"/>
                <a:ext cx="33" cy="30"/>
              </a:xfrm>
              <a:custGeom>
                <a:avLst/>
                <a:gdLst>
                  <a:gd name="T0" fmla="*/ 59 w 117"/>
                  <a:gd name="T1" fmla="*/ 111 h 111"/>
                  <a:gd name="T2" fmla="*/ 47 w 117"/>
                  <a:gd name="T3" fmla="*/ 109 h 111"/>
                  <a:gd name="T4" fmla="*/ 46 w 117"/>
                  <a:gd name="T5" fmla="*/ 109 h 111"/>
                  <a:gd name="T6" fmla="*/ 6 w 117"/>
                  <a:gd name="T7" fmla="*/ 46 h 111"/>
                  <a:gd name="T8" fmla="*/ 70 w 117"/>
                  <a:gd name="T9" fmla="*/ 7 h 111"/>
                  <a:gd name="T10" fmla="*/ 71 w 117"/>
                  <a:gd name="T11" fmla="*/ 7 h 111"/>
                  <a:gd name="T12" fmla="*/ 110 w 117"/>
                  <a:gd name="T13" fmla="*/ 70 h 111"/>
                  <a:gd name="T14" fmla="*/ 59 w 117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1">
                    <a:moveTo>
                      <a:pt x="59" y="111"/>
                    </a:moveTo>
                    <a:cubicBezTo>
                      <a:pt x="55" y="111"/>
                      <a:pt x="51" y="110"/>
                      <a:pt x="47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17" y="103"/>
                      <a:pt x="0" y="74"/>
                      <a:pt x="6" y="46"/>
                    </a:cubicBezTo>
                    <a:cubicBezTo>
                      <a:pt x="13" y="18"/>
                      <a:pt x="41" y="0"/>
                      <a:pt x="70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99" y="14"/>
                      <a:pt x="117" y="42"/>
                      <a:pt x="110" y="70"/>
                    </a:cubicBezTo>
                    <a:cubicBezTo>
                      <a:pt x="104" y="95"/>
                      <a:pt x="83" y="111"/>
                      <a:pt x="5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304">
                <a:extLst>
                  <a:ext uri="{FF2B5EF4-FFF2-40B4-BE49-F238E27FC236}">
                    <a16:creationId xmlns:a16="http://schemas.microsoft.com/office/drawing/2014/main" id="{8A8D634F-4692-4F75-926B-DB5C09C22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840"/>
                <a:ext cx="51" cy="49"/>
              </a:xfrm>
              <a:custGeom>
                <a:avLst/>
                <a:gdLst>
                  <a:gd name="T0" fmla="*/ 92 w 186"/>
                  <a:gd name="T1" fmla="*/ 179 h 179"/>
                  <a:gd name="T2" fmla="*/ 6 w 186"/>
                  <a:gd name="T3" fmla="*/ 104 h 179"/>
                  <a:gd name="T4" fmla="*/ 80 w 186"/>
                  <a:gd name="T5" fmla="*/ 7 h 179"/>
                  <a:gd name="T6" fmla="*/ 82 w 186"/>
                  <a:gd name="T7" fmla="*/ 6 h 179"/>
                  <a:gd name="T8" fmla="*/ 180 w 186"/>
                  <a:gd name="T9" fmla="*/ 80 h 179"/>
                  <a:gd name="T10" fmla="*/ 106 w 186"/>
                  <a:gd name="T11" fmla="*/ 178 h 179"/>
                  <a:gd name="T12" fmla="*/ 104 w 186"/>
                  <a:gd name="T13" fmla="*/ 178 h 179"/>
                  <a:gd name="T14" fmla="*/ 92 w 186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179">
                    <a:moveTo>
                      <a:pt x="92" y="179"/>
                    </a:moveTo>
                    <a:cubicBezTo>
                      <a:pt x="49" y="179"/>
                      <a:pt x="12" y="147"/>
                      <a:pt x="6" y="104"/>
                    </a:cubicBezTo>
                    <a:cubicBezTo>
                      <a:pt x="0" y="57"/>
                      <a:pt x="33" y="13"/>
                      <a:pt x="80" y="7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129" y="0"/>
                      <a:pt x="173" y="33"/>
                      <a:pt x="180" y="80"/>
                    </a:cubicBezTo>
                    <a:cubicBezTo>
                      <a:pt x="186" y="127"/>
                      <a:pt x="153" y="171"/>
                      <a:pt x="106" y="178"/>
                    </a:cubicBezTo>
                    <a:cubicBezTo>
                      <a:pt x="104" y="178"/>
                      <a:pt x="104" y="178"/>
                      <a:pt x="104" y="178"/>
                    </a:cubicBezTo>
                    <a:cubicBezTo>
                      <a:pt x="100" y="178"/>
                      <a:pt x="96" y="179"/>
                      <a:pt x="92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305">
                <a:extLst>
                  <a:ext uri="{FF2B5EF4-FFF2-40B4-BE49-F238E27FC236}">
                    <a16:creationId xmlns:a16="http://schemas.microsoft.com/office/drawing/2014/main" id="{BE27F745-6CB6-4287-B6EB-0A7B7950B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830"/>
                <a:ext cx="40" cy="39"/>
              </a:xfrm>
              <a:custGeom>
                <a:avLst/>
                <a:gdLst>
                  <a:gd name="T0" fmla="*/ 75 w 148"/>
                  <a:gd name="T1" fmla="*/ 141 h 141"/>
                  <a:gd name="T2" fmla="*/ 59 w 148"/>
                  <a:gd name="T3" fmla="*/ 139 h 141"/>
                  <a:gd name="T4" fmla="*/ 58 w 148"/>
                  <a:gd name="T5" fmla="*/ 138 h 141"/>
                  <a:gd name="T6" fmla="*/ 8 w 148"/>
                  <a:gd name="T7" fmla="*/ 58 h 141"/>
                  <a:gd name="T8" fmla="*/ 89 w 148"/>
                  <a:gd name="T9" fmla="*/ 8 h 141"/>
                  <a:gd name="T10" fmla="*/ 90 w 148"/>
                  <a:gd name="T11" fmla="*/ 8 h 141"/>
                  <a:gd name="T12" fmla="*/ 140 w 148"/>
                  <a:gd name="T13" fmla="*/ 89 h 141"/>
                  <a:gd name="T14" fmla="*/ 75 w 148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1">
                    <a:moveTo>
                      <a:pt x="75" y="141"/>
                    </a:moveTo>
                    <a:cubicBezTo>
                      <a:pt x="70" y="141"/>
                      <a:pt x="65" y="140"/>
                      <a:pt x="59" y="139"/>
                    </a:cubicBezTo>
                    <a:cubicBezTo>
                      <a:pt x="58" y="138"/>
                      <a:pt x="58" y="138"/>
                      <a:pt x="58" y="138"/>
                    </a:cubicBezTo>
                    <a:cubicBezTo>
                      <a:pt x="22" y="130"/>
                      <a:pt x="0" y="94"/>
                      <a:pt x="8" y="58"/>
                    </a:cubicBezTo>
                    <a:cubicBezTo>
                      <a:pt x="17" y="22"/>
                      <a:pt x="53" y="0"/>
                      <a:pt x="89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126" y="17"/>
                      <a:pt x="148" y="53"/>
                      <a:pt x="140" y="89"/>
                    </a:cubicBezTo>
                    <a:cubicBezTo>
                      <a:pt x="133" y="120"/>
                      <a:pt x="105" y="141"/>
                      <a:pt x="7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306">
                <a:extLst>
                  <a:ext uri="{FF2B5EF4-FFF2-40B4-BE49-F238E27FC236}">
                    <a16:creationId xmlns:a16="http://schemas.microsoft.com/office/drawing/2014/main" id="{F79F39E9-AF0A-490F-B4E8-5292540FF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818"/>
                <a:ext cx="56" cy="54"/>
              </a:xfrm>
              <a:custGeom>
                <a:avLst/>
                <a:gdLst>
                  <a:gd name="T0" fmla="*/ 100 w 202"/>
                  <a:gd name="T1" fmla="*/ 194 h 194"/>
                  <a:gd name="T2" fmla="*/ 7 w 202"/>
                  <a:gd name="T3" fmla="*/ 113 h 194"/>
                  <a:gd name="T4" fmla="*/ 87 w 202"/>
                  <a:gd name="T5" fmla="*/ 7 h 194"/>
                  <a:gd name="T6" fmla="*/ 89 w 202"/>
                  <a:gd name="T7" fmla="*/ 7 h 194"/>
                  <a:gd name="T8" fmla="*/ 195 w 202"/>
                  <a:gd name="T9" fmla="*/ 87 h 194"/>
                  <a:gd name="T10" fmla="*/ 115 w 202"/>
                  <a:gd name="T11" fmla="*/ 193 h 194"/>
                  <a:gd name="T12" fmla="*/ 113 w 202"/>
                  <a:gd name="T13" fmla="*/ 193 h 194"/>
                  <a:gd name="T14" fmla="*/ 100 w 202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4">
                    <a:moveTo>
                      <a:pt x="100" y="194"/>
                    </a:moveTo>
                    <a:cubicBezTo>
                      <a:pt x="54" y="194"/>
                      <a:pt x="14" y="160"/>
                      <a:pt x="7" y="113"/>
                    </a:cubicBezTo>
                    <a:cubicBezTo>
                      <a:pt x="0" y="62"/>
                      <a:pt x="36" y="14"/>
                      <a:pt x="87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141" y="0"/>
                      <a:pt x="188" y="36"/>
                      <a:pt x="195" y="87"/>
                    </a:cubicBezTo>
                    <a:cubicBezTo>
                      <a:pt x="202" y="138"/>
                      <a:pt x="166" y="186"/>
                      <a:pt x="115" y="193"/>
                    </a:cubicBezTo>
                    <a:cubicBezTo>
                      <a:pt x="113" y="193"/>
                      <a:pt x="113" y="193"/>
                      <a:pt x="113" y="193"/>
                    </a:cubicBezTo>
                    <a:cubicBezTo>
                      <a:pt x="109" y="194"/>
                      <a:pt x="104" y="194"/>
                      <a:pt x="100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307">
                <a:extLst>
                  <a:ext uri="{FF2B5EF4-FFF2-40B4-BE49-F238E27FC236}">
                    <a16:creationId xmlns:a16="http://schemas.microsoft.com/office/drawing/2014/main" id="{068C09DC-C328-4239-8BA9-58A4B9166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2841"/>
                <a:ext cx="49" cy="47"/>
              </a:xfrm>
              <a:custGeom>
                <a:avLst/>
                <a:gdLst>
                  <a:gd name="T0" fmla="*/ 90 w 179"/>
                  <a:gd name="T1" fmla="*/ 169 h 169"/>
                  <a:gd name="T2" fmla="*/ 69 w 179"/>
                  <a:gd name="T3" fmla="*/ 166 h 169"/>
                  <a:gd name="T4" fmla="*/ 68 w 179"/>
                  <a:gd name="T5" fmla="*/ 166 h 169"/>
                  <a:gd name="T6" fmla="*/ 11 w 179"/>
                  <a:gd name="T7" fmla="*/ 68 h 169"/>
                  <a:gd name="T8" fmla="*/ 109 w 179"/>
                  <a:gd name="T9" fmla="*/ 11 h 169"/>
                  <a:gd name="T10" fmla="*/ 111 w 179"/>
                  <a:gd name="T11" fmla="*/ 12 h 169"/>
                  <a:gd name="T12" fmla="*/ 167 w 179"/>
                  <a:gd name="T13" fmla="*/ 110 h 169"/>
                  <a:gd name="T14" fmla="*/ 90 w 17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69">
                    <a:moveTo>
                      <a:pt x="90" y="169"/>
                    </a:moveTo>
                    <a:cubicBezTo>
                      <a:pt x="83" y="169"/>
                      <a:pt x="76" y="168"/>
                      <a:pt x="69" y="166"/>
                    </a:cubicBezTo>
                    <a:cubicBezTo>
                      <a:pt x="68" y="166"/>
                      <a:pt x="68" y="166"/>
                      <a:pt x="68" y="166"/>
                    </a:cubicBezTo>
                    <a:cubicBezTo>
                      <a:pt x="25" y="154"/>
                      <a:pt x="0" y="110"/>
                      <a:pt x="11" y="68"/>
                    </a:cubicBezTo>
                    <a:cubicBezTo>
                      <a:pt x="22" y="25"/>
                      <a:pt x="66" y="0"/>
                      <a:pt x="109" y="11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54" y="23"/>
                      <a:pt x="179" y="67"/>
                      <a:pt x="167" y="110"/>
                    </a:cubicBezTo>
                    <a:cubicBezTo>
                      <a:pt x="158" y="145"/>
                      <a:pt x="125" y="169"/>
                      <a:pt x="9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308">
                <a:extLst>
                  <a:ext uri="{FF2B5EF4-FFF2-40B4-BE49-F238E27FC236}">
                    <a16:creationId xmlns:a16="http://schemas.microsoft.com/office/drawing/2014/main" id="{D48CF631-BB96-4864-B736-B7297E37C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843"/>
                <a:ext cx="32" cy="31"/>
              </a:xfrm>
              <a:custGeom>
                <a:avLst/>
                <a:gdLst>
                  <a:gd name="T0" fmla="*/ 58 w 117"/>
                  <a:gd name="T1" fmla="*/ 112 h 112"/>
                  <a:gd name="T2" fmla="*/ 4 w 117"/>
                  <a:gd name="T3" fmla="*/ 63 h 112"/>
                  <a:gd name="T4" fmla="*/ 52 w 117"/>
                  <a:gd name="T5" fmla="*/ 3 h 112"/>
                  <a:gd name="T6" fmla="*/ 54 w 117"/>
                  <a:gd name="T7" fmla="*/ 3 h 112"/>
                  <a:gd name="T8" fmla="*/ 114 w 117"/>
                  <a:gd name="T9" fmla="*/ 52 h 112"/>
                  <a:gd name="T10" fmla="*/ 65 w 117"/>
                  <a:gd name="T11" fmla="*/ 112 h 112"/>
                  <a:gd name="T12" fmla="*/ 64 w 117"/>
                  <a:gd name="T13" fmla="*/ 112 h 112"/>
                  <a:gd name="T14" fmla="*/ 58 w 117"/>
                  <a:gd name="T15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2">
                    <a:moveTo>
                      <a:pt x="58" y="112"/>
                    </a:moveTo>
                    <a:cubicBezTo>
                      <a:pt x="30" y="112"/>
                      <a:pt x="7" y="92"/>
                      <a:pt x="4" y="63"/>
                    </a:cubicBezTo>
                    <a:cubicBezTo>
                      <a:pt x="0" y="33"/>
                      <a:pt x="22" y="6"/>
                      <a:pt x="52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84" y="0"/>
                      <a:pt x="111" y="21"/>
                      <a:pt x="114" y="52"/>
                    </a:cubicBezTo>
                    <a:cubicBezTo>
                      <a:pt x="117" y="82"/>
                      <a:pt x="95" y="109"/>
                      <a:pt x="65" y="112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2" y="112"/>
                      <a:pt x="60" y="112"/>
                      <a:pt x="58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309">
                <a:extLst>
                  <a:ext uri="{FF2B5EF4-FFF2-40B4-BE49-F238E27FC236}">
                    <a16:creationId xmlns:a16="http://schemas.microsoft.com/office/drawing/2014/main" id="{E5C5A38D-79FE-4E37-A9D7-D7FA22AD1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2817"/>
                <a:ext cx="52" cy="51"/>
              </a:xfrm>
              <a:custGeom>
                <a:avLst/>
                <a:gdLst>
                  <a:gd name="T0" fmla="*/ 94 w 191"/>
                  <a:gd name="T1" fmla="*/ 184 h 184"/>
                  <a:gd name="T2" fmla="*/ 5 w 191"/>
                  <a:gd name="T3" fmla="*/ 104 h 184"/>
                  <a:gd name="T4" fmla="*/ 85 w 191"/>
                  <a:gd name="T5" fmla="*/ 6 h 184"/>
                  <a:gd name="T6" fmla="*/ 87 w 191"/>
                  <a:gd name="T7" fmla="*/ 5 h 184"/>
                  <a:gd name="T8" fmla="*/ 185 w 191"/>
                  <a:gd name="T9" fmla="*/ 85 h 184"/>
                  <a:gd name="T10" fmla="*/ 106 w 191"/>
                  <a:gd name="T11" fmla="*/ 183 h 184"/>
                  <a:gd name="T12" fmla="*/ 104 w 191"/>
                  <a:gd name="T13" fmla="*/ 184 h 184"/>
                  <a:gd name="T14" fmla="*/ 94 w 191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4">
                    <a:moveTo>
                      <a:pt x="94" y="184"/>
                    </a:moveTo>
                    <a:cubicBezTo>
                      <a:pt x="49" y="184"/>
                      <a:pt x="10" y="150"/>
                      <a:pt x="5" y="104"/>
                    </a:cubicBezTo>
                    <a:cubicBezTo>
                      <a:pt x="0" y="55"/>
                      <a:pt x="35" y="11"/>
                      <a:pt x="85" y="6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136" y="0"/>
                      <a:pt x="180" y="36"/>
                      <a:pt x="185" y="85"/>
                    </a:cubicBezTo>
                    <a:cubicBezTo>
                      <a:pt x="191" y="134"/>
                      <a:pt x="155" y="178"/>
                      <a:pt x="106" y="183"/>
                    </a:cubicBezTo>
                    <a:cubicBezTo>
                      <a:pt x="104" y="184"/>
                      <a:pt x="104" y="184"/>
                      <a:pt x="104" y="184"/>
                    </a:cubicBezTo>
                    <a:cubicBezTo>
                      <a:pt x="101" y="184"/>
                      <a:pt x="97" y="184"/>
                      <a:pt x="94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310">
                <a:extLst>
                  <a:ext uri="{FF2B5EF4-FFF2-40B4-BE49-F238E27FC236}">
                    <a16:creationId xmlns:a16="http://schemas.microsoft.com/office/drawing/2014/main" id="{74C338A9-B787-4241-9522-53BDA6B74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2795"/>
                <a:ext cx="64" cy="60"/>
              </a:xfrm>
              <a:custGeom>
                <a:avLst/>
                <a:gdLst>
                  <a:gd name="T0" fmla="*/ 117 w 231"/>
                  <a:gd name="T1" fmla="*/ 218 h 218"/>
                  <a:gd name="T2" fmla="*/ 90 w 231"/>
                  <a:gd name="T3" fmla="*/ 214 h 218"/>
                  <a:gd name="T4" fmla="*/ 87 w 231"/>
                  <a:gd name="T5" fmla="*/ 213 h 218"/>
                  <a:gd name="T6" fmla="*/ 15 w 231"/>
                  <a:gd name="T7" fmla="*/ 87 h 218"/>
                  <a:gd name="T8" fmla="*/ 141 w 231"/>
                  <a:gd name="T9" fmla="*/ 15 h 218"/>
                  <a:gd name="T10" fmla="*/ 143 w 231"/>
                  <a:gd name="T11" fmla="*/ 15 h 218"/>
                  <a:gd name="T12" fmla="*/ 216 w 231"/>
                  <a:gd name="T13" fmla="*/ 141 h 218"/>
                  <a:gd name="T14" fmla="*/ 117 w 231"/>
                  <a:gd name="T15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8">
                    <a:moveTo>
                      <a:pt x="117" y="218"/>
                    </a:moveTo>
                    <a:cubicBezTo>
                      <a:pt x="108" y="218"/>
                      <a:pt x="99" y="216"/>
                      <a:pt x="90" y="214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33" y="199"/>
                      <a:pt x="0" y="142"/>
                      <a:pt x="15" y="87"/>
                    </a:cubicBezTo>
                    <a:cubicBezTo>
                      <a:pt x="30" y="33"/>
                      <a:pt x="86" y="0"/>
                      <a:pt x="141" y="15"/>
                    </a:cubicBezTo>
                    <a:cubicBezTo>
                      <a:pt x="143" y="15"/>
                      <a:pt x="143" y="15"/>
                      <a:pt x="143" y="15"/>
                    </a:cubicBezTo>
                    <a:cubicBezTo>
                      <a:pt x="198" y="30"/>
                      <a:pt x="231" y="86"/>
                      <a:pt x="216" y="141"/>
                    </a:cubicBezTo>
                    <a:cubicBezTo>
                      <a:pt x="204" y="187"/>
                      <a:pt x="162" y="218"/>
                      <a:pt x="117" y="2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311">
                <a:extLst>
                  <a:ext uri="{FF2B5EF4-FFF2-40B4-BE49-F238E27FC236}">
                    <a16:creationId xmlns:a16="http://schemas.microsoft.com/office/drawing/2014/main" id="{6CC6C1D8-8C8D-4FE1-9E6B-D4FDED3A6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782"/>
                <a:ext cx="58" cy="54"/>
              </a:xfrm>
              <a:custGeom>
                <a:avLst/>
                <a:gdLst>
                  <a:gd name="T0" fmla="*/ 105 w 211"/>
                  <a:gd name="T1" fmla="*/ 197 h 197"/>
                  <a:gd name="T2" fmla="*/ 23 w 211"/>
                  <a:gd name="T3" fmla="*/ 147 h 197"/>
                  <a:gd name="T4" fmla="*/ 63 w 211"/>
                  <a:gd name="T5" fmla="*/ 24 h 197"/>
                  <a:gd name="T6" fmla="*/ 65 w 211"/>
                  <a:gd name="T7" fmla="*/ 23 h 197"/>
                  <a:gd name="T8" fmla="*/ 188 w 211"/>
                  <a:gd name="T9" fmla="*/ 62 h 197"/>
                  <a:gd name="T10" fmla="*/ 149 w 211"/>
                  <a:gd name="T11" fmla="*/ 186 h 197"/>
                  <a:gd name="T12" fmla="*/ 147 w 211"/>
                  <a:gd name="T13" fmla="*/ 187 h 197"/>
                  <a:gd name="T14" fmla="*/ 105 w 211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197">
                    <a:moveTo>
                      <a:pt x="105" y="197"/>
                    </a:moveTo>
                    <a:cubicBezTo>
                      <a:pt x="72" y="197"/>
                      <a:pt x="39" y="179"/>
                      <a:pt x="23" y="147"/>
                    </a:cubicBezTo>
                    <a:cubicBezTo>
                      <a:pt x="0" y="102"/>
                      <a:pt x="18" y="47"/>
                      <a:pt x="63" y="24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110" y="0"/>
                      <a:pt x="165" y="17"/>
                      <a:pt x="188" y="62"/>
                    </a:cubicBezTo>
                    <a:cubicBezTo>
                      <a:pt x="211" y="107"/>
                      <a:pt x="194" y="163"/>
                      <a:pt x="149" y="186"/>
                    </a:cubicBezTo>
                    <a:cubicBezTo>
                      <a:pt x="147" y="187"/>
                      <a:pt x="147" y="187"/>
                      <a:pt x="147" y="187"/>
                    </a:cubicBezTo>
                    <a:cubicBezTo>
                      <a:pt x="133" y="194"/>
                      <a:pt x="119" y="197"/>
                      <a:pt x="105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312">
                <a:extLst>
                  <a:ext uri="{FF2B5EF4-FFF2-40B4-BE49-F238E27FC236}">
                    <a16:creationId xmlns:a16="http://schemas.microsoft.com/office/drawing/2014/main" id="{CD448B55-3DB7-447D-927B-AD4F00A04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2761"/>
                <a:ext cx="53" cy="50"/>
              </a:xfrm>
              <a:custGeom>
                <a:avLst/>
                <a:gdLst>
                  <a:gd name="T0" fmla="*/ 97 w 191"/>
                  <a:gd name="T1" fmla="*/ 181 h 181"/>
                  <a:gd name="T2" fmla="*/ 74 w 191"/>
                  <a:gd name="T3" fmla="*/ 178 h 181"/>
                  <a:gd name="T4" fmla="*/ 73 w 191"/>
                  <a:gd name="T5" fmla="*/ 177 h 181"/>
                  <a:gd name="T6" fmla="*/ 12 w 191"/>
                  <a:gd name="T7" fmla="*/ 73 h 181"/>
                  <a:gd name="T8" fmla="*/ 117 w 191"/>
                  <a:gd name="T9" fmla="*/ 13 h 181"/>
                  <a:gd name="T10" fmla="*/ 118 w 191"/>
                  <a:gd name="T11" fmla="*/ 13 h 181"/>
                  <a:gd name="T12" fmla="*/ 179 w 191"/>
                  <a:gd name="T13" fmla="*/ 117 h 181"/>
                  <a:gd name="T14" fmla="*/ 97 w 191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1">
                    <a:moveTo>
                      <a:pt x="97" y="181"/>
                    </a:moveTo>
                    <a:cubicBezTo>
                      <a:pt x="89" y="181"/>
                      <a:pt x="82" y="180"/>
                      <a:pt x="74" y="178"/>
                    </a:cubicBezTo>
                    <a:cubicBezTo>
                      <a:pt x="73" y="177"/>
                      <a:pt x="73" y="177"/>
                      <a:pt x="73" y="177"/>
                    </a:cubicBezTo>
                    <a:cubicBezTo>
                      <a:pt x="27" y="165"/>
                      <a:pt x="0" y="118"/>
                      <a:pt x="12" y="73"/>
                    </a:cubicBezTo>
                    <a:cubicBezTo>
                      <a:pt x="24" y="27"/>
                      <a:pt x="71" y="0"/>
                      <a:pt x="117" y="13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64" y="25"/>
                      <a:pt x="191" y="72"/>
                      <a:pt x="179" y="117"/>
                    </a:cubicBezTo>
                    <a:cubicBezTo>
                      <a:pt x="169" y="155"/>
                      <a:pt x="134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313">
                <a:extLst>
                  <a:ext uri="{FF2B5EF4-FFF2-40B4-BE49-F238E27FC236}">
                    <a16:creationId xmlns:a16="http://schemas.microsoft.com/office/drawing/2014/main" id="{7779DAB4-7879-49C8-B0BF-EFA222DC3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2721"/>
                <a:ext cx="40" cy="37"/>
              </a:xfrm>
              <a:custGeom>
                <a:avLst/>
                <a:gdLst>
                  <a:gd name="T0" fmla="*/ 71 w 143"/>
                  <a:gd name="T1" fmla="*/ 134 h 134"/>
                  <a:gd name="T2" fmla="*/ 16 w 143"/>
                  <a:gd name="T3" fmla="*/ 100 h 134"/>
                  <a:gd name="T4" fmla="*/ 43 w 143"/>
                  <a:gd name="T5" fmla="*/ 16 h 134"/>
                  <a:gd name="T6" fmla="*/ 44 w 143"/>
                  <a:gd name="T7" fmla="*/ 16 h 134"/>
                  <a:gd name="T8" fmla="*/ 128 w 143"/>
                  <a:gd name="T9" fmla="*/ 42 h 134"/>
                  <a:gd name="T10" fmla="*/ 101 w 143"/>
                  <a:gd name="T11" fmla="*/ 126 h 134"/>
                  <a:gd name="T12" fmla="*/ 100 w 143"/>
                  <a:gd name="T13" fmla="*/ 127 h 134"/>
                  <a:gd name="T14" fmla="*/ 71 w 143"/>
                  <a:gd name="T1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34">
                    <a:moveTo>
                      <a:pt x="71" y="134"/>
                    </a:moveTo>
                    <a:cubicBezTo>
                      <a:pt x="49" y="134"/>
                      <a:pt x="27" y="122"/>
                      <a:pt x="16" y="100"/>
                    </a:cubicBezTo>
                    <a:cubicBezTo>
                      <a:pt x="0" y="70"/>
                      <a:pt x="12" y="32"/>
                      <a:pt x="43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74" y="0"/>
                      <a:pt x="112" y="12"/>
                      <a:pt x="128" y="42"/>
                    </a:cubicBezTo>
                    <a:cubicBezTo>
                      <a:pt x="143" y="73"/>
                      <a:pt x="131" y="110"/>
                      <a:pt x="101" y="126"/>
                    </a:cubicBezTo>
                    <a:cubicBezTo>
                      <a:pt x="100" y="127"/>
                      <a:pt x="100" y="127"/>
                      <a:pt x="100" y="127"/>
                    </a:cubicBezTo>
                    <a:cubicBezTo>
                      <a:pt x="91" y="132"/>
                      <a:pt x="81" y="134"/>
                      <a:pt x="71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314">
                <a:extLst>
                  <a:ext uri="{FF2B5EF4-FFF2-40B4-BE49-F238E27FC236}">
                    <a16:creationId xmlns:a16="http://schemas.microsoft.com/office/drawing/2014/main" id="{4F725899-96C4-45D6-83D5-5EC958D10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691"/>
                <a:ext cx="48" cy="45"/>
              </a:xfrm>
              <a:custGeom>
                <a:avLst/>
                <a:gdLst>
                  <a:gd name="T0" fmla="*/ 88 w 174"/>
                  <a:gd name="T1" fmla="*/ 163 h 163"/>
                  <a:gd name="T2" fmla="*/ 43 w 174"/>
                  <a:gd name="T3" fmla="*/ 149 h 163"/>
                  <a:gd name="T4" fmla="*/ 42 w 174"/>
                  <a:gd name="T5" fmla="*/ 147 h 163"/>
                  <a:gd name="T6" fmla="*/ 25 w 174"/>
                  <a:gd name="T7" fmla="*/ 41 h 163"/>
                  <a:gd name="T8" fmla="*/ 131 w 174"/>
                  <a:gd name="T9" fmla="*/ 25 h 163"/>
                  <a:gd name="T10" fmla="*/ 133 w 174"/>
                  <a:gd name="T11" fmla="*/ 26 h 163"/>
                  <a:gd name="T12" fmla="*/ 149 w 174"/>
                  <a:gd name="T13" fmla="*/ 132 h 163"/>
                  <a:gd name="T14" fmla="*/ 88 w 174"/>
                  <a:gd name="T1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63">
                    <a:moveTo>
                      <a:pt x="88" y="163"/>
                    </a:moveTo>
                    <a:cubicBezTo>
                      <a:pt x="72" y="163"/>
                      <a:pt x="57" y="158"/>
                      <a:pt x="43" y="149"/>
                    </a:cubicBezTo>
                    <a:cubicBezTo>
                      <a:pt x="42" y="147"/>
                      <a:pt x="42" y="147"/>
                      <a:pt x="42" y="147"/>
                    </a:cubicBezTo>
                    <a:cubicBezTo>
                      <a:pt x="8" y="123"/>
                      <a:pt x="0" y="75"/>
                      <a:pt x="25" y="41"/>
                    </a:cubicBezTo>
                    <a:cubicBezTo>
                      <a:pt x="50" y="7"/>
                      <a:pt x="97" y="0"/>
                      <a:pt x="131" y="25"/>
                    </a:cubicBezTo>
                    <a:cubicBezTo>
                      <a:pt x="133" y="26"/>
                      <a:pt x="133" y="26"/>
                      <a:pt x="133" y="26"/>
                    </a:cubicBezTo>
                    <a:cubicBezTo>
                      <a:pt x="167" y="51"/>
                      <a:pt x="174" y="98"/>
                      <a:pt x="149" y="132"/>
                    </a:cubicBezTo>
                    <a:cubicBezTo>
                      <a:pt x="134" y="152"/>
                      <a:pt x="111" y="163"/>
                      <a:pt x="88" y="1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315">
                <a:extLst>
                  <a:ext uri="{FF2B5EF4-FFF2-40B4-BE49-F238E27FC236}">
                    <a16:creationId xmlns:a16="http://schemas.microsoft.com/office/drawing/2014/main" id="{BE85F558-D30B-4983-BADA-720F6983B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643"/>
                <a:ext cx="58" cy="53"/>
              </a:xfrm>
              <a:custGeom>
                <a:avLst/>
                <a:gdLst>
                  <a:gd name="T0" fmla="*/ 103 w 208"/>
                  <a:gd name="T1" fmla="*/ 193 h 193"/>
                  <a:gd name="T2" fmla="*/ 23 w 208"/>
                  <a:gd name="T3" fmla="*/ 145 h 193"/>
                  <a:gd name="T4" fmla="*/ 62 w 208"/>
                  <a:gd name="T5" fmla="*/ 23 h 193"/>
                  <a:gd name="T6" fmla="*/ 64 w 208"/>
                  <a:gd name="T7" fmla="*/ 23 h 193"/>
                  <a:gd name="T8" fmla="*/ 185 w 208"/>
                  <a:gd name="T9" fmla="*/ 61 h 193"/>
                  <a:gd name="T10" fmla="*/ 146 w 208"/>
                  <a:gd name="T11" fmla="*/ 182 h 193"/>
                  <a:gd name="T12" fmla="*/ 144 w 208"/>
                  <a:gd name="T13" fmla="*/ 183 h 193"/>
                  <a:gd name="T14" fmla="*/ 103 w 208"/>
                  <a:gd name="T15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3">
                    <a:moveTo>
                      <a:pt x="103" y="193"/>
                    </a:moveTo>
                    <a:cubicBezTo>
                      <a:pt x="71" y="193"/>
                      <a:pt x="39" y="176"/>
                      <a:pt x="23" y="145"/>
                    </a:cubicBezTo>
                    <a:cubicBezTo>
                      <a:pt x="0" y="101"/>
                      <a:pt x="18" y="46"/>
                      <a:pt x="62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108" y="0"/>
                      <a:pt x="162" y="17"/>
                      <a:pt x="185" y="61"/>
                    </a:cubicBezTo>
                    <a:cubicBezTo>
                      <a:pt x="208" y="105"/>
                      <a:pt x="190" y="160"/>
                      <a:pt x="146" y="182"/>
                    </a:cubicBezTo>
                    <a:cubicBezTo>
                      <a:pt x="144" y="183"/>
                      <a:pt x="144" y="183"/>
                      <a:pt x="144" y="183"/>
                    </a:cubicBezTo>
                    <a:cubicBezTo>
                      <a:pt x="131" y="190"/>
                      <a:pt x="117" y="193"/>
                      <a:pt x="103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316">
                <a:extLst>
                  <a:ext uri="{FF2B5EF4-FFF2-40B4-BE49-F238E27FC236}">
                    <a16:creationId xmlns:a16="http://schemas.microsoft.com/office/drawing/2014/main" id="{DFC7FB51-ECB9-43D4-A0A1-D652607D4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605"/>
                <a:ext cx="41" cy="38"/>
              </a:xfrm>
              <a:custGeom>
                <a:avLst/>
                <a:gdLst>
                  <a:gd name="T0" fmla="*/ 74 w 148"/>
                  <a:gd name="T1" fmla="*/ 139 h 139"/>
                  <a:gd name="T2" fmla="*/ 36 w 148"/>
                  <a:gd name="T3" fmla="*/ 127 h 139"/>
                  <a:gd name="T4" fmla="*/ 35 w 148"/>
                  <a:gd name="T5" fmla="*/ 126 h 139"/>
                  <a:gd name="T6" fmla="*/ 21 w 148"/>
                  <a:gd name="T7" fmla="*/ 35 h 139"/>
                  <a:gd name="T8" fmla="*/ 111 w 148"/>
                  <a:gd name="T9" fmla="*/ 21 h 139"/>
                  <a:gd name="T10" fmla="*/ 112 w 148"/>
                  <a:gd name="T11" fmla="*/ 22 h 139"/>
                  <a:gd name="T12" fmla="*/ 126 w 148"/>
                  <a:gd name="T13" fmla="*/ 113 h 139"/>
                  <a:gd name="T14" fmla="*/ 74 w 148"/>
                  <a:gd name="T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39">
                    <a:moveTo>
                      <a:pt x="74" y="139"/>
                    </a:moveTo>
                    <a:cubicBezTo>
                      <a:pt x="61" y="139"/>
                      <a:pt x="47" y="135"/>
                      <a:pt x="36" y="127"/>
                    </a:cubicBezTo>
                    <a:cubicBezTo>
                      <a:pt x="35" y="126"/>
                      <a:pt x="35" y="126"/>
                      <a:pt x="35" y="126"/>
                    </a:cubicBezTo>
                    <a:cubicBezTo>
                      <a:pt x="6" y="105"/>
                      <a:pt x="0" y="64"/>
                      <a:pt x="21" y="35"/>
                    </a:cubicBezTo>
                    <a:cubicBezTo>
                      <a:pt x="42" y="7"/>
                      <a:pt x="82" y="0"/>
                      <a:pt x="111" y="21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41" y="43"/>
                      <a:pt x="148" y="84"/>
                      <a:pt x="126" y="113"/>
                    </a:cubicBezTo>
                    <a:cubicBezTo>
                      <a:pt x="114" y="130"/>
                      <a:pt x="94" y="139"/>
                      <a:pt x="7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317">
                <a:extLst>
                  <a:ext uri="{FF2B5EF4-FFF2-40B4-BE49-F238E27FC236}">
                    <a16:creationId xmlns:a16="http://schemas.microsoft.com/office/drawing/2014/main" id="{143F95F3-0435-4C52-A01C-4F531425C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2542"/>
                <a:ext cx="51" cy="48"/>
              </a:xfrm>
              <a:custGeom>
                <a:avLst/>
                <a:gdLst>
                  <a:gd name="T0" fmla="*/ 91 w 183"/>
                  <a:gd name="T1" fmla="*/ 174 h 174"/>
                  <a:gd name="T2" fmla="*/ 37 w 183"/>
                  <a:gd name="T3" fmla="*/ 154 h 174"/>
                  <a:gd name="T4" fmla="*/ 30 w 183"/>
                  <a:gd name="T5" fmla="*/ 38 h 174"/>
                  <a:gd name="T6" fmla="*/ 31 w 183"/>
                  <a:gd name="T7" fmla="*/ 37 h 174"/>
                  <a:gd name="T8" fmla="*/ 146 w 183"/>
                  <a:gd name="T9" fmla="*/ 30 h 174"/>
                  <a:gd name="T10" fmla="*/ 153 w 183"/>
                  <a:gd name="T11" fmla="*/ 145 h 174"/>
                  <a:gd name="T12" fmla="*/ 152 w 183"/>
                  <a:gd name="T13" fmla="*/ 147 h 174"/>
                  <a:gd name="T14" fmla="*/ 91 w 183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4">
                    <a:moveTo>
                      <a:pt x="91" y="174"/>
                    </a:moveTo>
                    <a:cubicBezTo>
                      <a:pt x="71" y="174"/>
                      <a:pt x="52" y="167"/>
                      <a:pt x="37" y="154"/>
                    </a:cubicBezTo>
                    <a:cubicBezTo>
                      <a:pt x="3" y="124"/>
                      <a:pt x="0" y="72"/>
                      <a:pt x="30" y="3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61" y="3"/>
                      <a:pt x="112" y="0"/>
                      <a:pt x="146" y="30"/>
                    </a:cubicBezTo>
                    <a:cubicBezTo>
                      <a:pt x="180" y="60"/>
                      <a:pt x="183" y="112"/>
                      <a:pt x="153" y="145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36" y="165"/>
                      <a:pt x="113" y="174"/>
                      <a:pt x="91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318">
                <a:extLst>
                  <a:ext uri="{FF2B5EF4-FFF2-40B4-BE49-F238E27FC236}">
                    <a16:creationId xmlns:a16="http://schemas.microsoft.com/office/drawing/2014/main" id="{C251C45A-C301-49B4-BF5D-242784E2D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2511"/>
                <a:ext cx="40" cy="38"/>
              </a:xfrm>
              <a:custGeom>
                <a:avLst/>
                <a:gdLst>
                  <a:gd name="T0" fmla="*/ 74 w 147"/>
                  <a:gd name="T1" fmla="*/ 138 h 138"/>
                  <a:gd name="T2" fmla="*/ 20 w 147"/>
                  <a:gd name="T3" fmla="*/ 108 h 138"/>
                  <a:gd name="T4" fmla="*/ 19 w 147"/>
                  <a:gd name="T5" fmla="*/ 107 h 138"/>
                  <a:gd name="T6" fmla="*/ 39 w 147"/>
                  <a:gd name="T7" fmla="*/ 19 h 138"/>
                  <a:gd name="T8" fmla="*/ 127 w 147"/>
                  <a:gd name="T9" fmla="*/ 38 h 138"/>
                  <a:gd name="T10" fmla="*/ 128 w 147"/>
                  <a:gd name="T11" fmla="*/ 39 h 138"/>
                  <a:gd name="T12" fmla="*/ 108 w 147"/>
                  <a:gd name="T13" fmla="*/ 128 h 138"/>
                  <a:gd name="T14" fmla="*/ 74 w 147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" h="138">
                    <a:moveTo>
                      <a:pt x="74" y="138"/>
                    </a:moveTo>
                    <a:cubicBezTo>
                      <a:pt x="53" y="138"/>
                      <a:pt x="32" y="127"/>
                      <a:pt x="20" y="108"/>
                    </a:cubicBezTo>
                    <a:cubicBezTo>
                      <a:pt x="19" y="107"/>
                      <a:pt x="19" y="107"/>
                      <a:pt x="19" y="107"/>
                    </a:cubicBezTo>
                    <a:cubicBezTo>
                      <a:pt x="0" y="77"/>
                      <a:pt x="9" y="38"/>
                      <a:pt x="39" y="19"/>
                    </a:cubicBezTo>
                    <a:cubicBezTo>
                      <a:pt x="68" y="0"/>
                      <a:pt x="108" y="9"/>
                      <a:pt x="127" y="38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47" y="69"/>
                      <a:pt x="138" y="109"/>
                      <a:pt x="108" y="128"/>
                    </a:cubicBezTo>
                    <a:cubicBezTo>
                      <a:pt x="98" y="134"/>
                      <a:pt x="86" y="138"/>
                      <a:pt x="74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319">
                <a:extLst>
                  <a:ext uri="{FF2B5EF4-FFF2-40B4-BE49-F238E27FC236}">
                    <a16:creationId xmlns:a16="http://schemas.microsoft.com/office/drawing/2014/main" id="{E0997212-1879-4029-8C48-958B33989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432"/>
                <a:ext cx="44" cy="42"/>
              </a:xfrm>
              <a:custGeom>
                <a:avLst/>
                <a:gdLst>
                  <a:gd name="T0" fmla="*/ 80 w 160"/>
                  <a:gd name="T1" fmla="*/ 152 h 152"/>
                  <a:gd name="T2" fmla="*/ 33 w 160"/>
                  <a:gd name="T3" fmla="*/ 134 h 152"/>
                  <a:gd name="T4" fmla="*/ 26 w 160"/>
                  <a:gd name="T5" fmla="*/ 34 h 152"/>
                  <a:gd name="T6" fmla="*/ 28 w 160"/>
                  <a:gd name="T7" fmla="*/ 32 h 152"/>
                  <a:gd name="T8" fmla="*/ 128 w 160"/>
                  <a:gd name="T9" fmla="*/ 26 h 152"/>
                  <a:gd name="T10" fmla="*/ 134 w 160"/>
                  <a:gd name="T11" fmla="*/ 127 h 152"/>
                  <a:gd name="T12" fmla="*/ 133 w 160"/>
                  <a:gd name="T13" fmla="*/ 128 h 152"/>
                  <a:gd name="T14" fmla="*/ 80 w 160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52">
                    <a:moveTo>
                      <a:pt x="80" y="152"/>
                    </a:moveTo>
                    <a:cubicBezTo>
                      <a:pt x="63" y="152"/>
                      <a:pt x="46" y="146"/>
                      <a:pt x="33" y="134"/>
                    </a:cubicBezTo>
                    <a:cubicBezTo>
                      <a:pt x="3" y="108"/>
                      <a:pt x="0" y="63"/>
                      <a:pt x="26" y="34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53" y="3"/>
                      <a:pt x="99" y="0"/>
                      <a:pt x="128" y="26"/>
                    </a:cubicBezTo>
                    <a:cubicBezTo>
                      <a:pt x="158" y="52"/>
                      <a:pt x="160" y="97"/>
                      <a:pt x="134" y="127"/>
                    </a:cubicBezTo>
                    <a:cubicBezTo>
                      <a:pt x="133" y="128"/>
                      <a:pt x="133" y="128"/>
                      <a:pt x="133" y="128"/>
                    </a:cubicBezTo>
                    <a:cubicBezTo>
                      <a:pt x="119" y="144"/>
                      <a:pt x="100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320">
                <a:extLst>
                  <a:ext uri="{FF2B5EF4-FFF2-40B4-BE49-F238E27FC236}">
                    <a16:creationId xmlns:a16="http://schemas.microsoft.com/office/drawing/2014/main" id="{989EF7A0-B836-40BC-A0EA-ADBBC4F30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2373"/>
                <a:ext cx="60" cy="56"/>
              </a:xfrm>
              <a:custGeom>
                <a:avLst/>
                <a:gdLst>
                  <a:gd name="T0" fmla="*/ 109 w 217"/>
                  <a:gd name="T1" fmla="*/ 204 h 204"/>
                  <a:gd name="T2" fmla="*/ 29 w 217"/>
                  <a:gd name="T3" fmla="*/ 160 h 204"/>
                  <a:gd name="T4" fmla="*/ 28 w 217"/>
                  <a:gd name="T5" fmla="*/ 158 h 204"/>
                  <a:gd name="T6" fmla="*/ 57 w 217"/>
                  <a:gd name="T7" fmla="*/ 28 h 204"/>
                  <a:gd name="T8" fmla="*/ 187 w 217"/>
                  <a:gd name="T9" fmla="*/ 56 h 204"/>
                  <a:gd name="T10" fmla="*/ 188 w 217"/>
                  <a:gd name="T11" fmla="*/ 58 h 204"/>
                  <a:gd name="T12" fmla="*/ 160 w 217"/>
                  <a:gd name="T13" fmla="*/ 189 h 204"/>
                  <a:gd name="T14" fmla="*/ 109 w 217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4">
                    <a:moveTo>
                      <a:pt x="109" y="204"/>
                    </a:moveTo>
                    <a:cubicBezTo>
                      <a:pt x="78" y="204"/>
                      <a:pt x="47" y="189"/>
                      <a:pt x="29" y="160"/>
                    </a:cubicBezTo>
                    <a:cubicBezTo>
                      <a:pt x="28" y="158"/>
                      <a:pt x="28" y="158"/>
                      <a:pt x="28" y="158"/>
                    </a:cubicBezTo>
                    <a:cubicBezTo>
                      <a:pt x="0" y="115"/>
                      <a:pt x="13" y="56"/>
                      <a:pt x="57" y="28"/>
                    </a:cubicBezTo>
                    <a:cubicBezTo>
                      <a:pt x="100" y="0"/>
                      <a:pt x="159" y="13"/>
                      <a:pt x="187" y="56"/>
                    </a:cubicBezTo>
                    <a:cubicBezTo>
                      <a:pt x="188" y="58"/>
                      <a:pt x="188" y="58"/>
                      <a:pt x="188" y="58"/>
                    </a:cubicBezTo>
                    <a:cubicBezTo>
                      <a:pt x="217" y="102"/>
                      <a:pt x="204" y="161"/>
                      <a:pt x="160" y="189"/>
                    </a:cubicBezTo>
                    <a:cubicBezTo>
                      <a:pt x="144" y="199"/>
                      <a:pt x="126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321">
                <a:extLst>
                  <a:ext uri="{FF2B5EF4-FFF2-40B4-BE49-F238E27FC236}">
                    <a16:creationId xmlns:a16="http://schemas.microsoft.com/office/drawing/2014/main" id="{C97EF3E7-7812-4627-AE90-3E19124A5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311"/>
                <a:ext cx="45" cy="42"/>
              </a:xfrm>
              <a:custGeom>
                <a:avLst/>
                <a:gdLst>
                  <a:gd name="T0" fmla="*/ 81 w 161"/>
                  <a:gd name="T1" fmla="*/ 153 h 153"/>
                  <a:gd name="T2" fmla="*/ 56 w 161"/>
                  <a:gd name="T3" fmla="*/ 149 h 153"/>
                  <a:gd name="T4" fmla="*/ 14 w 161"/>
                  <a:gd name="T5" fmla="*/ 57 h 153"/>
                  <a:gd name="T6" fmla="*/ 14 w 161"/>
                  <a:gd name="T7" fmla="*/ 56 h 153"/>
                  <a:gd name="T8" fmla="*/ 106 w 161"/>
                  <a:gd name="T9" fmla="*/ 14 h 153"/>
                  <a:gd name="T10" fmla="*/ 148 w 161"/>
                  <a:gd name="T11" fmla="*/ 105 h 153"/>
                  <a:gd name="T12" fmla="*/ 147 w 161"/>
                  <a:gd name="T13" fmla="*/ 106 h 153"/>
                  <a:gd name="T14" fmla="*/ 81 w 161"/>
                  <a:gd name="T1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3">
                    <a:moveTo>
                      <a:pt x="81" y="153"/>
                    </a:moveTo>
                    <a:cubicBezTo>
                      <a:pt x="72" y="153"/>
                      <a:pt x="64" y="152"/>
                      <a:pt x="56" y="149"/>
                    </a:cubicBezTo>
                    <a:cubicBezTo>
                      <a:pt x="19" y="135"/>
                      <a:pt x="0" y="94"/>
                      <a:pt x="14" y="57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28" y="19"/>
                      <a:pt x="69" y="0"/>
                      <a:pt x="106" y="14"/>
                    </a:cubicBezTo>
                    <a:cubicBezTo>
                      <a:pt x="143" y="27"/>
                      <a:pt x="161" y="68"/>
                      <a:pt x="148" y="105"/>
                    </a:cubicBezTo>
                    <a:cubicBezTo>
                      <a:pt x="147" y="106"/>
                      <a:pt x="147" y="106"/>
                      <a:pt x="147" y="106"/>
                    </a:cubicBezTo>
                    <a:cubicBezTo>
                      <a:pt x="137" y="135"/>
                      <a:pt x="110" y="153"/>
                      <a:pt x="81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322">
                <a:extLst>
                  <a:ext uri="{FF2B5EF4-FFF2-40B4-BE49-F238E27FC236}">
                    <a16:creationId xmlns:a16="http://schemas.microsoft.com/office/drawing/2014/main" id="{B73E4DE6-8E5C-4123-A30B-FD7461D8B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247"/>
                <a:ext cx="55" cy="52"/>
              </a:xfrm>
              <a:custGeom>
                <a:avLst/>
                <a:gdLst>
                  <a:gd name="T0" fmla="*/ 100 w 199"/>
                  <a:gd name="T1" fmla="*/ 187 h 187"/>
                  <a:gd name="T2" fmla="*/ 27 w 199"/>
                  <a:gd name="T3" fmla="*/ 147 h 187"/>
                  <a:gd name="T4" fmla="*/ 26 w 199"/>
                  <a:gd name="T5" fmla="*/ 145 h 187"/>
                  <a:gd name="T6" fmla="*/ 52 w 199"/>
                  <a:gd name="T7" fmla="*/ 25 h 187"/>
                  <a:gd name="T8" fmla="*/ 173 w 199"/>
                  <a:gd name="T9" fmla="*/ 52 h 187"/>
                  <a:gd name="T10" fmla="*/ 174 w 199"/>
                  <a:gd name="T11" fmla="*/ 54 h 187"/>
                  <a:gd name="T12" fmla="*/ 147 w 199"/>
                  <a:gd name="T13" fmla="*/ 174 h 187"/>
                  <a:gd name="T14" fmla="*/ 100 w 199"/>
                  <a:gd name="T15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9" h="187">
                    <a:moveTo>
                      <a:pt x="100" y="187"/>
                    </a:moveTo>
                    <a:cubicBezTo>
                      <a:pt x="72" y="187"/>
                      <a:pt x="44" y="173"/>
                      <a:pt x="27" y="147"/>
                    </a:cubicBezTo>
                    <a:cubicBezTo>
                      <a:pt x="26" y="145"/>
                      <a:pt x="26" y="145"/>
                      <a:pt x="26" y="145"/>
                    </a:cubicBezTo>
                    <a:cubicBezTo>
                      <a:pt x="0" y="105"/>
                      <a:pt x="12" y="51"/>
                      <a:pt x="52" y="25"/>
                    </a:cubicBezTo>
                    <a:cubicBezTo>
                      <a:pt x="93" y="0"/>
                      <a:pt x="147" y="12"/>
                      <a:pt x="173" y="52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99" y="94"/>
                      <a:pt x="188" y="148"/>
                      <a:pt x="147" y="174"/>
                    </a:cubicBezTo>
                    <a:cubicBezTo>
                      <a:pt x="133" y="183"/>
                      <a:pt x="116" y="187"/>
                      <a:pt x="100" y="1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323">
                <a:extLst>
                  <a:ext uri="{FF2B5EF4-FFF2-40B4-BE49-F238E27FC236}">
                    <a16:creationId xmlns:a16="http://schemas.microsoft.com/office/drawing/2014/main" id="{A69EC3C0-98F5-4866-9A53-EC5BD2E58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172"/>
                <a:ext cx="38" cy="36"/>
              </a:xfrm>
              <a:custGeom>
                <a:avLst/>
                <a:gdLst>
                  <a:gd name="T0" fmla="*/ 69 w 139"/>
                  <a:gd name="T1" fmla="*/ 132 h 132"/>
                  <a:gd name="T2" fmla="*/ 48 w 139"/>
                  <a:gd name="T3" fmla="*/ 128 h 132"/>
                  <a:gd name="T4" fmla="*/ 12 w 139"/>
                  <a:gd name="T5" fmla="*/ 49 h 132"/>
                  <a:gd name="T6" fmla="*/ 12 w 139"/>
                  <a:gd name="T7" fmla="*/ 48 h 132"/>
                  <a:gd name="T8" fmla="*/ 91 w 139"/>
                  <a:gd name="T9" fmla="*/ 12 h 132"/>
                  <a:gd name="T10" fmla="*/ 127 w 139"/>
                  <a:gd name="T11" fmla="*/ 90 h 132"/>
                  <a:gd name="T12" fmla="*/ 127 w 139"/>
                  <a:gd name="T13" fmla="*/ 92 h 132"/>
                  <a:gd name="T14" fmla="*/ 69 w 139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cubicBezTo>
                      <a:pt x="62" y="132"/>
                      <a:pt x="55" y="130"/>
                      <a:pt x="48" y="128"/>
                    </a:cubicBezTo>
                    <a:cubicBezTo>
                      <a:pt x="16" y="116"/>
                      <a:pt x="0" y="81"/>
                      <a:pt x="12" y="49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24" y="16"/>
                      <a:pt x="59" y="0"/>
                      <a:pt x="91" y="12"/>
                    </a:cubicBezTo>
                    <a:cubicBezTo>
                      <a:pt x="123" y="23"/>
                      <a:pt x="139" y="59"/>
                      <a:pt x="127" y="90"/>
                    </a:cubicBezTo>
                    <a:cubicBezTo>
                      <a:pt x="127" y="92"/>
                      <a:pt x="127" y="92"/>
                      <a:pt x="127" y="92"/>
                    </a:cubicBezTo>
                    <a:cubicBezTo>
                      <a:pt x="118" y="116"/>
                      <a:pt x="94" y="132"/>
                      <a:pt x="69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324">
                <a:extLst>
                  <a:ext uri="{FF2B5EF4-FFF2-40B4-BE49-F238E27FC236}">
                    <a16:creationId xmlns:a16="http://schemas.microsoft.com/office/drawing/2014/main" id="{E8D8B3D9-378D-4762-A7D3-588E37144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2118"/>
                <a:ext cx="32" cy="31"/>
              </a:xfrm>
              <a:custGeom>
                <a:avLst/>
                <a:gdLst>
                  <a:gd name="T0" fmla="*/ 59 w 117"/>
                  <a:gd name="T1" fmla="*/ 113 h 113"/>
                  <a:gd name="T2" fmla="*/ 6 w 117"/>
                  <a:gd name="T3" fmla="*/ 70 h 113"/>
                  <a:gd name="T4" fmla="*/ 6 w 117"/>
                  <a:gd name="T5" fmla="*/ 69 h 113"/>
                  <a:gd name="T6" fmla="*/ 48 w 117"/>
                  <a:gd name="T7" fmla="*/ 6 h 113"/>
                  <a:gd name="T8" fmla="*/ 111 w 117"/>
                  <a:gd name="T9" fmla="*/ 48 h 113"/>
                  <a:gd name="T10" fmla="*/ 111 w 117"/>
                  <a:gd name="T11" fmla="*/ 49 h 113"/>
                  <a:gd name="T12" fmla="*/ 69 w 117"/>
                  <a:gd name="T13" fmla="*/ 112 h 113"/>
                  <a:gd name="T14" fmla="*/ 59 w 117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3">
                    <a:moveTo>
                      <a:pt x="59" y="113"/>
                    </a:moveTo>
                    <a:cubicBezTo>
                      <a:pt x="34" y="113"/>
                      <a:pt x="11" y="96"/>
                      <a:pt x="6" y="70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0" y="40"/>
                      <a:pt x="19" y="12"/>
                      <a:pt x="48" y="6"/>
                    </a:cubicBezTo>
                    <a:cubicBezTo>
                      <a:pt x="77" y="0"/>
                      <a:pt x="105" y="19"/>
                      <a:pt x="111" y="48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17" y="78"/>
                      <a:pt x="99" y="106"/>
                      <a:pt x="69" y="112"/>
                    </a:cubicBezTo>
                    <a:cubicBezTo>
                      <a:pt x="66" y="113"/>
                      <a:pt x="62" y="113"/>
                      <a:pt x="59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325">
                <a:extLst>
                  <a:ext uri="{FF2B5EF4-FFF2-40B4-BE49-F238E27FC236}">
                    <a16:creationId xmlns:a16="http://schemas.microsoft.com/office/drawing/2014/main" id="{76686489-9371-43B6-87F5-589D2D979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018"/>
                <a:ext cx="60" cy="57"/>
              </a:xfrm>
              <a:custGeom>
                <a:avLst/>
                <a:gdLst>
                  <a:gd name="T0" fmla="*/ 108 w 217"/>
                  <a:gd name="T1" fmla="*/ 206 h 206"/>
                  <a:gd name="T2" fmla="*/ 75 w 217"/>
                  <a:gd name="T3" fmla="*/ 200 h 206"/>
                  <a:gd name="T4" fmla="*/ 18 w 217"/>
                  <a:gd name="T5" fmla="*/ 77 h 206"/>
                  <a:gd name="T6" fmla="*/ 19 w 217"/>
                  <a:gd name="T7" fmla="*/ 75 h 206"/>
                  <a:gd name="T8" fmla="*/ 142 w 217"/>
                  <a:gd name="T9" fmla="*/ 18 h 206"/>
                  <a:gd name="T10" fmla="*/ 198 w 217"/>
                  <a:gd name="T11" fmla="*/ 141 h 206"/>
                  <a:gd name="T12" fmla="*/ 198 w 217"/>
                  <a:gd name="T13" fmla="*/ 144 h 206"/>
                  <a:gd name="T14" fmla="*/ 108 w 217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06">
                    <a:moveTo>
                      <a:pt x="108" y="206"/>
                    </a:moveTo>
                    <a:cubicBezTo>
                      <a:pt x="97" y="206"/>
                      <a:pt x="86" y="204"/>
                      <a:pt x="75" y="200"/>
                    </a:cubicBezTo>
                    <a:cubicBezTo>
                      <a:pt x="25" y="182"/>
                      <a:pt x="0" y="126"/>
                      <a:pt x="18" y="77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37" y="25"/>
                      <a:pt x="92" y="0"/>
                      <a:pt x="142" y="18"/>
                    </a:cubicBezTo>
                    <a:cubicBezTo>
                      <a:pt x="191" y="37"/>
                      <a:pt x="217" y="92"/>
                      <a:pt x="198" y="141"/>
                    </a:cubicBezTo>
                    <a:cubicBezTo>
                      <a:pt x="198" y="144"/>
                      <a:pt x="198" y="144"/>
                      <a:pt x="198" y="144"/>
                    </a:cubicBezTo>
                    <a:cubicBezTo>
                      <a:pt x="183" y="182"/>
                      <a:pt x="147" y="206"/>
                      <a:pt x="108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326">
                <a:extLst>
                  <a:ext uri="{FF2B5EF4-FFF2-40B4-BE49-F238E27FC236}">
                    <a16:creationId xmlns:a16="http://schemas.microsoft.com/office/drawing/2014/main" id="{BDCAE20E-0276-4B6A-80D2-C239C5997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1967"/>
                <a:ext cx="37" cy="35"/>
              </a:xfrm>
              <a:custGeom>
                <a:avLst/>
                <a:gdLst>
                  <a:gd name="T0" fmla="*/ 66 w 131"/>
                  <a:gd name="T1" fmla="*/ 127 h 127"/>
                  <a:gd name="T2" fmla="*/ 7 w 131"/>
                  <a:gd name="T3" fmla="*/ 79 h 127"/>
                  <a:gd name="T4" fmla="*/ 7 w 131"/>
                  <a:gd name="T5" fmla="*/ 78 h 127"/>
                  <a:gd name="T6" fmla="*/ 53 w 131"/>
                  <a:gd name="T7" fmla="*/ 7 h 127"/>
                  <a:gd name="T8" fmla="*/ 124 w 131"/>
                  <a:gd name="T9" fmla="*/ 54 h 127"/>
                  <a:gd name="T10" fmla="*/ 124 w 131"/>
                  <a:gd name="T11" fmla="*/ 55 h 127"/>
                  <a:gd name="T12" fmla="*/ 78 w 131"/>
                  <a:gd name="T13" fmla="*/ 126 h 127"/>
                  <a:gd name="T14" fmla="*/ 66 w 131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7">
                    <a:moveTo>
                      <a:pt x="66" y="127"/>
                    </a:moveTo>
                    <a:cubicBezTo>
                      <a:pt x="38" y="127"/>
                      <a:pt x="13" y="107"/>
                      <a:pt x="7" y="79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0" y="45"/>
                      <a:pt x="21" y="14"/>
                      <a:pt x="53" y="7"/>
                    </a:cubicBezTo>
                    <a:cubicBezTo>
                      <a:pt x="86" y="0"/>
                      <a:pt x="117" y="21"/>
                      <a:pt x="124" y="54"/>
                    </a:cubicBezTo>
                    <a:cubicBezTo>
                      <a:pt x="124" y="55"/>
                      <a:pt x="124" y="55"/>
                      <a:pt x="124" y="55"/>
                    </a:cubicBezTo>
                    <a:cubicBezTo>
                      <a:pt x="131" y="88"/>
                      <a:pt x="110" y="119"/>
                      <a:pt x="78" y="126"/>
                    </a:cubicBezTo>
                    <a:cubicBezTo>
                      <a:pt x="74" y="127"/>
                      <a:pt x="70" y="127"/>
                      <a:pt x="66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327">
                <a:extLst>
                  <a:ext uri="{FF2B5EF4-FFF2-40B4-BE49-F238E27FC236}">
                    <a16:creationId xmlns:a16="http://schemas.microsoft.com/office/drawing/2014/main" id="{F7840689-C5FC-4D74-A4AE-3DFEEB01D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1880"/>
                <a:ext cx="37" cy="38"/>
              </a:xfrm>
              <a:custGeom>
                <a:avLst/>
                <a:gdLst>
                  <a:gd name="T0" fmla="*/ 68 w 135"/>
                  <a:gd name="T1" fmla="*/ 135 h 135"/>
                  <a:gd name="T2" fmla="*/ 1 w 135"/>
                  <a:gd name="T3" fmla="*/ 70 h 135"/>
                  <a:gd name="T4" fmla="*/ 1 w 135"/>
                  <a:gd name="T5" fmla="*/ 68 h 135"/>
                  <a:gd name="T6" fmla="*/ 67 w 135"/>
                  <a:gd name="T7" fmla="*/ 0 h 135"/>
                  <a:gd name="T8" fmla="*/ 135 w 135"/>
                  <a:gd name="T9" fmla="*/ 66 h 135"/>
                  <a:gd name="T10" fmla="*/ 135 w 135"/>
                  <a:gd name="T11" fmla="*/ 67 h 135"/>
                  <a:gd name="T12" fmla="*/ 69 w 135"/>
                  <a:gd name="T13" fmla="*/ 135 h 135"/>
                  <a:gd name="T14" fmla="*/ 68 w 135"/>
                  <a:gd name="T1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35">
                    <a:moveTo>
                      <a:pt x="68" y="135"/>
                    </a:moveTo>
                    <a:cubicBezTo>
                      <a:pt x="31" y="135"/>
                      <a:pt x="1" y="106"/>
                      <a:pt x="1" y="70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0" y="31"/>
                      <a:pt x="30" y="1"/>
                      <a:pt x="67" y="0"/>
                    </a:cubicBezTo>
                    <a:cubicBezTo>
                      <a:pt x="104" y="0"/>
                      <a:pt x="134" y="29"/>
                      <a:pt x="135" y="66"/>
                    </a:cubicBezTo>
                    <a:cubicBezTo>
                      <a:pt x="135" y="67"/>
                      <a:pt x="135" y="67"/>
                      <a:pt x="135" y="67"/>
                    </a:cubicBezTo>
                    <a:cubicBezTo>
                      <a:pt x="135" y="104"/>
                      <a:pt x="106" y="135"/>
                      <a:pt x="69" y="135"/>
                    </a:cubicBezTo>
                    <a:cubicBezTo>
                      <a:pt x="68" y="135"/>
                      <a:pt x="68" y="135"/>
                      <a:pt x="68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328">
                <a:extLst>
                  <a:ext uri="{FF2B5EF4-FFF2-40B4-BE49-F238E27FC236}">
                    <a16:creationId xmlns:a16="http://schemas.microsoft.com/office/drawing/2014/main" id="{5E9F307B-79F7-4DD4-8232-6B4C13B5C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816"/>
                <a:ext cx="42" cy="40"/>
              </a:xfrm>
              <a:custGeom>
                <a:avLst/>
                <a:gdLst>
                  <a:gd name="T0" fmla="*/ 75 w 151"/>
                  <a:gd name="T1" fmla="*/ 146 h 146"/>
                  <a:gd name="T2" fmla="*/ 63 w 151"/>
                  <a:gd name="T3" fmla="*/ 145 h 146"/>
                  <a:gd name="T4" fmla="*/ 7 w 151"/>
                  <a:gd name="T5" fmla="*/ 65 h 146"/>
                  <a:gd name="T6" fmla="*/ 7 w 151"/>
                  <a:gd name="T7" fmla="*/ 63 h 146"/>
                  <a:gd name="T8" fmla="*/ 87 w 151"/>
                  <a:gd name="T9" fmla="*/ 6 h 146"/>
                  <a:gd name="T10" fmla="*/ 144 w 151"/>
                  <a:gd name="T11" fmla="*/ 87 h 146"/>
                  <a:gd name="T12" fmla="*/ 144 w 151"/>
                  <a:gd name="T13" fmla="*/ 88 h 146"/>
                  <a:gd name="T14" fmla="*/ 75 w 151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6">
                    <a:moveTo>
                      <a:pt x="75" y="146"/>
                    </a:moveTo>
                    <a:cubicBezTo>
                      <a:pt x="71" y="146"/>
                      <a:pt x="68" y="146"/>
                      <a:pt x="63" y="145"/>
                    </a:cubicBezTo>
                    <a:cubicBezTo>
                      <a:pt x="26" y="139"/>
                      <a:pt x="0" y="103"/>
                      <a:pt x="7" y="65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13" y="25"/>
                      <a:pt x="49" y="0"/>
                      <a:pt x="87" y="6"/>
                    </a:cubicBezTo>
                    <a:cubicBezTo>
                      <a:pt x="125" y="13"/>
                      <a:pt x="151" y="49"/>
                      <a:pt x="144" y="87"/>
                    </a:cubicBezTo>
                    <a:cubicBezTo>
                      <a:pt x="144" y="88"/>
                      <a:pt x="144" y="88"/>
                      <a:pt x="144" y="88"/>
                    </a:cubicBezTo>
                    <a:cubicBezTo>
                      <a:pt x="138" y="122"/>
                      <a:pt x="109" y="146"/>
                      <a:pt x="75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329">
                <a:extLst>
                  <a:ext uri="{FF2B5EF4-FFF2-40B4-BE49-F238E27FC236}">
                    <a16:creationId xmlns:a16="http://schemas.microsoft.com/office/drawing/2014/main" id="{0BB3722A-040A-4928-A81D-53AFE543F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727"/>
                <a:ext cx="39" cy="40"/>
              </a:xfrm>
              <a:custGeom>
                <a:avLst/>
                <a:gdLst>
                  <a:gd name="T0" fmla="*/ 71 w 143"/>
                  <a:gd name="T1" fmla="*/ 144 h 144"/>
                  <a:gd name="T2" fmla="*/ 0 w 143"/>
                  <a:gd name="T3" fmla="*/ 74 h 144"/>
                  <a:gd name="T4" fmla="*/ 0 w 143"/>
                  <a:gd name="T5" fmla="*/ 72 h 144"/>
                  <a:gd name="T6" fmla="*/ 70 w 143"/>
                  <a:gd name="T7" fmla="*/ 0 h 144"/>
                  <a:gd name="T8" fmla="*/ 71 w 143"/>
                  <a:gd name="T9" fmla="*/ 0 h 144"/>
                  <a:gd name="T10" fmla="*/ 143 w 143"/>
                  <a:gd name="T11" fmla="*/ 70 h 144"/>
                  <a:gd name="T12" fmla="*/ 143 w 143"/>
                  <a:gd name="T13" fmla="*/ 72 h 144"/>
                  <a:gd name="T14" fmla="*/ 72 w 143"/>
                  <a:gd name="T15" fmla="*/ 144 h 144"/>
                  <a:gd name="T16" fmla="*/ 71 w 143"/>
                  <a:gd name="T17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144">
                    <a:moveTo>
                      <a:pt x="71" y="144"/>
                    </a:moveTo>
                    <a:cubicBezTo>
                      <a:pt x="33" y="144"/>
                      <a:pt x="1" y="113"/>
                      <a:pt x="0" y="74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33"/>
                      <a:pt x="31" y="1"/>
                      <a:pt x="70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110" y="0"/>
                      <a:pt x="142" y="31"/>
                      <a:pt x="143" y="70"/>
                    </a:cubicBezTo>
                    <a:cubicBezTo>
                      <a:pt x="143" y="72"/>
                      <a:pt x="143" y="72"/>
                      <a:pt x="143" y="72"/>
                    </a:cubicBezTo>
                    <a:cubicBezTo>
                      <a:pt x="143" y="111"/>
                      <a:pt x="112" y="144"/>
                      <a:pt x="72" y="144"/>
                    </a:cubicBezTo>
                    <a:cubicBezTo>
                      <a:pt x="72" y="144"/>
                      <a:pt x="72" y="144"/>
                      <a:pt x="71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330">
                <a:extLst>
                  <a:ext uri="{FF2B5EF4-FFF2-40B4-BE49-F238E27FC236}">
                    <a16:creationId xmlns:a16="http://schemas.microsoft.com/office/drawing/2014/main" id="{51A43C31-C87E-44B4-8BEC-F948F7E1A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664"/>
                <a:ext cx="45" cy="44"/>
              </a:xfrm>
              <a:custGeom>
                <a:avLst/>
                <a:gdLst>
                  <a:gd name="T0" fmla="*/ 82 w 164"/>
                  <a:gd name="T1" fmla="*/ 160 h 160"/>
                  <a:gd name="T2" fmla="*/ 69 w 164"/>
                  <a:gd name="T3" fmla="*/ 159 h 160"/>
                  <a:gd name="T4" fmla="*/ 7 w 164"/>
                  <a:gd name="T5" fmla="*/ 71 h 160"/>
                  <a:gd name="T6" fmla="*/ 7 w 164"/>
                  <a:gd name="T7" fmla="*/ 69 h 160"/>
                  <a:gd name="T8" fmla="*/ 95 w 164"/>
                  <a:gd name="T9" fmla="*/ 7 h 160"/>
                  <a:gd name="T10" fmla="*/ 157 w 164"/>
                  <a:gd name="T11" fmla="*/ 95 h 160"/>
                  <a:gd name="T12" fmla="*/ 157 w 164"/>
                  <a:gd name="T13" fmla="*/ 97 h 160"/>
                  <a:gd name="T14" fmla="*/ 82 w 164"/>
                  <a:gd name="T1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60">
                    <a:moveTo>
                      <a:pt x="82" y="160"/>
                    </a:moveTo>
                    <a:cubicBezTo>
                      <a:pt x="78" y="160"/>
                      <a:pt x="73" y="160"/>
                      <a:pt x="69" y="159"/>
                    </a:cubicBezTo>
                    <a:cubicBezTo>
                      <a:pt x="28" y="152"/>
                      <a:pt x="0" y="112"/>
                      <a:pt x="7" y="7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4" y="28"/>
                      <a:pt x="54" y="0"/>
                      <a:pt x="95" y="7"/>
                    </a:cubicBezTo>
                    <a:cubicBezTo>
                      <a:pt x="137" y="14"/>
                      <a:pt x="164" y="53"/>
                      <a:pt x="157" y="95"/>
                    </a:cubicBezTo>
                    <a:cubicBezTo>
                      <a:pt x="157" y="97"/>
                      <a:pt x="157" y="97"/>
                      <a:pt x="157" y="97"/>
                    </a:cubicBezTo>
                    <a:cubicBezTo>
                      <a:pt x="151" y="134"/>
                      <a:pt x="119" y="160"/>
                      <a:pt x="82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331">
                <a:extLst>
                  <a:ext uri="{FF2B5EF4-FFF2-40B4-BE49-F238E27FC236}">
                    <a16:creationId xmlns:a16="http://schemas.microsoft.com/office/drawing/2014/main" id="{6BF725D0-D183-4F41-B2EA-D91F10F0C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573"/>
                <a:ext cx="47" cy="45"/>
              </a:xfrm>
              <a:custGeom>
                <a:avLst/>
                <a:gdLst>
                  <a:gd name="T0" fmla="*/ 86 w 171"/>
                  <a:gd name="T1" fmla="*/ 161 h 161"/>
                  <a:gd name="T2" fmla="*/ 16 w 171"/>
                  <a:gd name="T3" fmla="*/ 115 h 161"/>
                  <a:gd name="T4" fmla="*/ 16 w 171"/>
                  <a:gd name="T5" fmla="*/ 113 h 161"/>
                  <a:gd name="T6" fmla="*/ 57 w 171"/>
                  <a:gd name="T7" fmla="*/ 15 h 161"/>
                  <a:gd name="T8" fmla="*/ 154 w 171"/>
                  <a:gd name="T9" fmla="*/ 57 h 161"/>
                  <a:gd name="T10" fmla="*/ 155 w 171"/>
                  <a:gd name="T11" fmla="*/ 58 h 161"/>
                  <a:gd name="T12" fmla="*/ 114 w 171"/>
                  <a:gd name="T13" fmla="*/ 156 h 161"/>
                  <a:gd name="T14" fmla="*/ 86 w 171"/>
                  <a:gd name="T1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61">
                    <a:moveTo>
                      <a:pt x="86" y="161"/>
                    </a:moveTo>
                    <a:cubicBezTo>
                      <a:pt x="56" y="161"/>
                      <a:pt x="28" y="144"/>
                      <a:pt x="16" y="115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0" y="75"/>
                      <a:pt x="18" y="31"/>
                      <a:pt x="57" y="15"/>
                    </a:cubicBezTo>
                    <a:cubicBezTo>
                      <a:pt x="95" y="0"/>
                      <a:pt x="139" y="18"/>
                      <a:pt x="154" y="57"/>
                    </a:cubicBezTo>
                    <a:cubicBezTo>
                      <a:pt x="155" y="58"/>
                      <a:pt x="155" y="58"/>
                      <a:pt x="155" y="58"/>
                    </a:cubicBezTo>
                    <a:cubicBezTo>
                      <a:pt x="171" y="97"/>
                      <a:pt x="152" y="140"/>
                      <a:pt x="114" y="156"/>
                    </a:cubicBezTo>
                    <a:cubicBezTo>
                      <a:pt x="105" y="160"/>
                      <a:pt x="95" y="161"/>
                      <a:pt x="86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332">
                <a:extLst>
                  <a:ext uri="{FF2B5EF4-FFF2-40B4-BE49-F238E27FC236}">
                    <a16:creationId xmlns:a16="http://schemas.microsoft.com/office/drawing/2014/main" id="{BE075374-55A7-44B7-95AA-D0A7EF7AB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1515"/>
                <a:ext cx="44" cy="42"/>
              </a:xfrm>
              <a:custGeom>
                <a:avLst/>
                <a:gdLst>
                  <a:gd name="T0" fmla="*/ 79 w 158"/>
                  <a:gd name="T1" fmla="*/ 154 h 154"/>
                  <a:gd name="T2" fmla="*/ 66 w 158"/>
                  <a:gd name="T3" fmla="*/ 153 h 154"/>
                  <a:gd name="T4" fmla="*/ 7 w 158"/>
                  <a:gd name="T5" fmla="*/ 69 h 154"/>
                  <a:gd name="T6" fmla="*/ 7 w 158"/>
                  <a:gd name="T7" fmla="*/ 67 h 154"/>
                  <a:gd name="T8" fmla="*/ 91 w 158"/>
                  <a:gd name="T9" fmla="*/ 7 h 154"/>
                  <a:gd name="T10" fmla="*/ 151 w 158"/>
                  <a:gd name="T11" fmla="*/ 92 h 154"/>
                  <a:gd name="T12" fmla="*/ 151 w 158"/>
                  <a:gd name="T13" fmla="*/ 93 h 154"/>
                  <a:gd name="T14" fmla="*/ 79 w 158"/>
                  <a:gd name="T1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54">
                    <a:moveTo>
                      <a:pt x="79" y="154"/>
                    </a:moveTo>
                    <a:cubicBezTo>
                      <a:pt x="75" y="154"/>
                      <a:pt x="71" y="154"/>
                      <a:pt x="66" y="153"/>
                    </a:cubicBezTo>
                    <a:cubicBezTo>
                      <a:pt x="26" y="146"/>
                      <a:pt x="0" y="109"/>
                      <a:pt x="7" y="69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14" y="27"/>
                      <a:pt x="52" y="0"/>
                      <a:pt x="91" y="7"/>
                    </a:cubicBezTo>
                    <a:cubicBezTo>
                      <a:pt x="131" y="14"/>
                      <a:pt x="158" y="52"/>
                      <a:pt x="151" y="92"/>
                    </a:cubicBezTo>
                    <a:cubicBezTo>
                      <a:pt x="151" y="93"/>
                      <a:pt x="151" y="93"/>
                      <a:pt x="151" y="93"/>
                    </a:cubicBezTo>
                    <a:cubicBezTo>
                      <a:pt x="145" y="129"/>
                      <a:pt x="114" y="154"/>
                      <a:pt x="79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333">
                <a:extLst>
                  <a:ext uri="{FF2B5EF4-FFF2-40B4-BE49-F238E27FC236}">
                    <a16:creationId xmlns:a16="http://schemas.microsoft.com/office/drawing/2014/main" id="{DD5D4796-AE1A-4315-9D03-BE5CBF705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430"/>
                <a:ext cx="53" cy="50"/>
              </a:xfrm>
              <a:custGeom>
                <a:avLst/>
                <a:gdLst>
                  <a:gd name="T0" fmla="*/ 96 w 192"/>
                  <a:gd name="T1" fmla="*/ 181 h 181"/>
                  <a:gd name="T2" fmla="*/ 19 w 192"/>
                  <a:gd name="T3" fmla="*/ 129 h 181"/>
                  <a:gd name="T4" fmla="*/ 18 w 192"/>
                  <a:gd name="T5" fmla="*/ 127 h 181"/>
                  <a:gd name="T6" fmla="*/ 64 w 192"/>
                  <a:gd name="T7" fmla="*/ 18 h 181"/>
                  <a:gd name="T8" fmla="*/ 173 w 192"/>
                  <a:gd name="T9" fmla="*/ 64 h 181"/>
                  <a:gd name="T10" fmla="*/ 174 w 192"/>
                  <a:gd name="T11" fmla="*/ 66 h 181"/>
                  <a:gd name="T12" fmla="*/ 128 w 192"/>
                  <a:gd name="T13" fmla="*/ 175 h 181"/>
                  <a:gd name="T14" fmla="*/ 96 w 192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181">
                    <a:moveTo>
                      <a:pt x="96" y="181"/>
                    </a:moveTo>
                    <a:cubicBezTo>
                      <a:pt x="63" y="181"/>
                      <a:pt x="32" y="161"/>
                      <a:pt x="19" y="129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0" y="84"/>
                      <a:pt x="21" y="35"/>
                      <a:pt x="64" y="18"/>
                    </a:cubicBezTo>
                    <a:cubicBezTo>
                      <a:pt x="107" y="0"/>
                      <a:pt x="156" y="21"/>
                      <a:pt x="173" y="64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92" y="109"/>
                      <a:pt x="171" y="158"/>
                      <a:pt x="128" y="175"/>
                    </a:cubicBezTo>
                    <a:cubicBezTo>
                      <a:pt x="118" y="179"/>
                      <a:pt x="107" y="181"/>
                      <a:pt x="96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334">
                <a:extLst>
                  <a:ext uri="{FF2B5EF4-FFF2-40B4-BE49-F238E27FC236}">
                    <a16:creationId xmlns:a16="http://schemas.microsoft.com/office/drawing/2014/main" id="{EB73B6D4-1494-478F-A51A-07E5FFBBE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1380"/>
                <a:ext cx="35" cy="33"/>
              </a:xfrm>
              <a:custGeom>
                <a:avLst/>
                <a:gdLst>
                  <a:gd name="T0" fmla="*/ 63 w 126"/>
                  <a:gd name="T1" fmla="*/ 119 h 119"/>
                  <a:gd name="T2" fmla="*/ 35 w 126"/>
                  <a:gd name="T3" fmla="*/ 111 h 119"/>
                  <a:gd name="T4" fmla="*/ 16 w 126"/>
                  <a:gd name="T5" fmla="*/ 36 h 119"/>
                  <a:gd name="T6" fmla="*/ 16 w 126"/>
                  <a:gd name="T7" fmla="*/ 35 h 119"/>
                  <a:gd name="T8" fmla="*/ 92 w 126"/>
                  <a:gd name="T9" fmla="*/ 16 h 119"/>
                  <a:gd name="T10" fmla="*/ 111 w 126"/>
                  <a:gd name="T11" fmla="*/ 91 h 119"/>
                  <a:gd name="T12" fmla="*/ 110 w 126"/>
                  <a:gd name="T13" fmla="*/ 92 h 119"/>
                  <a:gd name="T14" fmla="*/ 63 w 126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19">
                    <a:moveTo>
                      <a:pt x="63" y="119"/>
                    </a:moveTo>
                    <a:cubicBezTo>
                      <a:pt x="53" y="119"/>
                      <a:pt x="43" y="117"/>
                      <a:pt x="35" y="111"/>
                    </a:cubicBezTo>
                    <a:cubicBezTo>
                      <a:pt x="9" y="96"/>
                      <a:pt x="0" y="62"/>
                      <a:pt x="16" y="36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32" y="9"/>
                      <a:pt x="66" y="0"/>
                      <a:pt x="92" y="16"/>
                    </a:cubicBezTo>
                    <a:cubicBezTo>
                      <a:pt x="118" y="32"/>
                      <a:pt x="126" y="65"/>
                      <a:pt x="111" y="91"/>
                    </a:cubicBezTo>
                    <a:cubicBezTo>
                      <a:pt x="110" y="92"/>
                      <a:pt x="110" y="92"/>
                      <a:pt x="110" y="92"/>
                    </a:cubicBezTo>
                    <a:cubicBezTo>
                      <a:pt x="100" y="110"/>
                      <a:pt x="81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335">
                <a:extLst>
                  <a:ext uri="{FF2B5EF4-FFF2-40B4-BE49-F238E27FC236}">
                    <a16:creationId xmlns:a16="http://schemas.microsoft.com/office/drawing/2014/main" id="{DDB75998-9F9D-4CBC-BA31-505598BDB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1286"/>
                <a:ext cx="58" cy="55"/>
              </a:xfrm>
              <a:custGeom>
                <a:avLst/>
                <a:gdLst>
                  <a:gd name="T0" fmla="*/ 105 w 209"/>
                  <a:gd name="T1" fmla="*/ 198 h 198"/>
                  <a:gd name="T2" fmla="*/ 20 w 209"/>
                  <a:gd name="T3" fmla="*/ 140 h 198"/>
                  <a:gd name="T4" fmla="*/ 19 w 209"/>
                  <a:gd name="T5" fmla="*/ 138 h 198"/>
                  <a:gd name="T6" fmla="*/ 70 w 209"/>
                  <a:gd name="T7" fmla="*/ 19 h 198"/>
                  <a:gd name="T8" fmla="*/ 189 w 209"/>
                  <a:gd name="T9" fmla="*/ 69 h 198"/>
                  <a:gd name="T10" fmla="*/ 190 w 209"/>
                  <a:gd name="T11" fmla="*/ 71 h 198"/>
                  <a:gd name="T12" fmla="*/ 140 w 209"/>
                  <a:gd name="T13" fmla="*/ 191 h 198"/>
                  <a:gd name="T14" fmla="*/ 105 w 209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9" h="198">
                    <a:moveTo>
                      <a:pt x="105" y="198"/>
                    </a:moveTo>
                    <a:cubicBezTo>
                      <a:pt x="69" y="198"/>
                      <a:pt x="34" y="176"/>
                      <a:pt x="20" y="140"/>
                    </a:cubicBezTo>
                    <a:cubicBezTo>
                      <a:pt x="19" y="138"/>
                      <a:pt x="19" y="138"/>
                      <a:pt x="19" y="138"/>
                    </a:cubicBezTo>
                    <a:cubicBezTo>
                      <a:pt x="0" y="91"/>
                      <a:pt x="23" y="38"/>
                      <a:pt x="70" y="19"/>
                    </a:cubicBezTo>
                    <a:cubicBezTo>
                      <a:pt x="117" y="0"/>
                      <a:pt x="170" y="22"/>
                      <a:pt x="189" y="69"/>
                    </a:cubicBezTo>
                    <a:cubicBezTo>
                      <a:pt x="190" y="71"/>
                      <a:pt x="190" y="71"/>
                      <a:pt x="190" y="71"/>
                    </a:cubicBezTo>
                    <a:cubicBezTo>
                      <a:pt x="209" y="118"/>
                      <a:pt x="187" y="172"/>
                      <a:pt x="140" y="191"/>
                    </a:cubicBezTo>
                    <a:cubicBezTo>
                      <a:pt x="128" y="196"/>
                      <a:pt x="117" y="198"/>
                      <a:pt x="105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336">
                <a:extLst>
                  <a:ext uri="{FF2B5EF4-FFF2-40B4-BE49-F238E27FC236}">
                    <a16:creationId xmlns:a16="http://schemas.microsoft.com/office/drawing/2014/main" id="{AED5E31C-7365-4526-B252-49F855630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1240"/>
                <a:ext cx="53" cy="50"/>
              </a:xfrm>
              <a:custGeom>
                <a:avLst/>
                <a:gdLst>
                  <a:gd name="T0" fmla="*/ 96 w 193"/>
                  <a:gd name="T1" fmla="*/ 182 h 182"/>
                  <a:gd name="T2" fmla="*/ 53 w 193"/>
                  <a:gd name="T3" fmla="*/ 170 h 182"/>
                  <a:gd name="T4" fmla="*/ 24 w 193"/>
                  <a:gd name="T5" fmla="*/ 55 h 182"/>
                  <a:gd name="T6" fmla="*/ 25 w 193"/>
                  <a:gd name="T7" fmla="*/ 53 h 182"/>
                  <a:gd name="T8" fmla="*/ 140 w 193"/>
                  <a:gd name="T9" fmla="*/ 24 h 182"/>
                  <a:gd name="T10" fmla="*/ 169 w 193"/>
                  <a:gd name="T11" fmla="*/ 139 h 182"/>
                  <a:gd name="T12" fmla="*/ 168 w 193"/>
                  <a:gd name="T13" fmla="*/ 141 h 182"/>
                  <a:gd name="T14" fmla="*/ 96 w 193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2">
                    <a:moveTo>
                      <a:pt x="96" y="182"/>
                    </a:moveTo>
                    <a:cubicBezTo>
                      <a:pt x="81" y="182"/>
                      <a:pt x="66" y="178"/>
                      <a:pt x="53" y="170"/>
                    </a:cubicBezTo>
                    <a:cubicBezTo>
                      <a:pt x="13" y="146"/>
                      <a:pt x="0" y="95"/>
                      <a:pt x="24" y="55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49" y="13"/>
                      <a:pt x="100" y="0"/>
                      <a:pt x="140" y="24"/>
                    </a:cubicBezTo>
                    <a:cubicBezTo>
                      <a:pt x="180" y="48"/>
                      <a:pt x="193" y="99"/>
                      <a:pt x="169" y="139"/>
                    </a:cubicBezTo>
                    <a:cubicBezTo>
                      <a:pt x="168" y="141"/>
                      <a:pt x="168" y="141"/>
                      <a:pt x="168" y="141"/>
                    </a:cubicBezTo>
                    <a:cubicBezTo>
                      <a:pt x="152" y="167"/>
                      <a:pt x="124" y="182"/>
                      <a:pt x="96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337">
                <a:extLst>
                  <a:ext uri="{FF2B5EF4-FFF2-40B4-BE49-F238E27FC236}">
                    <a16:creationId xmlns:a16="http://schemas.microsoft.com/office/drawing/2014/main" id="{5175F7AC-3051-4674-BDD8-ADD98FBC8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164"/>
                <a:ext cx="59" cy="57"/>
              </a:xfrm>
              <a:custGeom>
                <a:avLst/>
                <a:gdLst>
                  <a:gd name="T0" fmla="*/ 108 w 215"/>
                  <a:gd name="T1" fmla="*/ 205 h 205"/>
                  <a:gd name="T2" fmla="*/ 38 w 215"/>
                  <a:gd name="T3" fmla="*/ 175 h 205"/>
                  <a:gd name="T4" fmla="*/ 36 w 215"/>
                  <a:gd name="T5" fmla="*/ 173 h 205"/>
                  <a:gd name="T6" fmla="*/ 40 w 215"/>
                  <a:gd name="T7" fmla="*/ 37 h 205"/>
                  <a:gd name="T8" fmla="*/ 177 w 215"/>
                  <a:gd name="T9" fmla="*/ 41 h 205"/>
                  <a:gd name="T10" fmla="*/ 179 w 215"/>
                  <a:gd name="T11" fmla="*/ 42 h 205"/>
                  <a:gd name="T12" fmla="*/ 175 w 215"/>
                  <a:gd name="T13" fmla="*/ 179 h 205"/>
                  <a:gd name="T14" fmla="*/ 108 w 215"/>
                  <a:gd name="T15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5" h="205">
                    <a:moveTo>
                      <a:pt x="108" y="205"/>
                    </a:moveTo>
                    <a:cubicBezTo>
                      <a:pt x="83" y="205"/>
                      <a:pt x="57" y="195"/>
                      <a:pt x="38" y="175"/>
                    </a:cubicBezTo>
                    <a:cubicBezTo>
                      <a:pt x="36" y="173"/>
                      <a:pt x="36" y="173"/>
                      <a:pt x="36" y="173"/>
                    </a:cubicBezTo>
                    <a:cubicBezTo>
                      <a:pt x="0" y="134"/>
                      <a:pt x="2" y="73"/>
                      <a:pt x="40" y="37"/>
                    </a:cubicBezTo>
                    <a:cubicBezTo>
                      <a:pt x="79" y="0"/>
                      <a:pt x="141" y="2"/>
                      <a:pt x="177" y="41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215" y="81"/>
                      <a:pt x="214" y="142"/>
                      <a:pt x="175" y="179"/>
                    </a:cubicBezTo>
                    <a:cubicBezTo>
                      <a:pt x="156" y="197"/>
                      <a:pt x="132" y="205"/>
                      <a:pt x="108" y="2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338">
                <a:extLst>
                  <a:ext uri="{FF2B5EF4-FFF2-40B4-BE49-F238E27FC236}">
                    <a16:creationId xmlns:a16="http://schemas.microsoft.com/office/drawing/2014/main" id="{43EB7752-D60F-4989-B8AA-F2D8A2795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114"/>
                <a:ext cx="45" cy="43"/>
              </a:xfrm>
              <a:custGeom>
                <a:avLst/>
                <a:gdLst>
                  <a:gd name="T0" fmla="*/ 82 w 165"/>
                  <a:gd name="T1" fmla="*/ 155 h 155"/>
                  <a:gd name="T2" fmla="*/ 25 w 165"/>
                  <a:gd name="T3" fmla="*/ 128 h 155"/>
                  <a:gd name="T4" fmla="*/ 38 w 165"/>
                  <a:gd name="T5" fmla="*/ 26 h 155"/>
                  <a:gd name="T6" fmla="*/ 39 w 165"/>
                  <a:gd name="T7" fmla="*/ 25 h 155"/>
                  <a:gd name="T8" fmla="*/ 140 w 165"/>
                  <a:gd name="T9" fmla="*/ 38 h 155"/>
                  <a:gd name="T10" fmla="*/ 128 w 165"/>
                  <a:gd name="T11" fmla="*/ 139 h 155"/>
                  <a:gd name="T12" fmla="*/ 126 w 165"/>
                  <a:gd name="T13" fmla="*/ 140 h 155"/>
                  <a:gd name="T14" fmla="*/ 82 w 165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55">
                    <a:moveTo>
                      <a:pt x="82" y="155"/>
                    </a:moveTo>
                    <a:cubicBezTo>
                      <a:pt x="61" y="155"/>
                      <a:pt x="39" y="146"/>
                      <a:pt x="25" y="128"/>
                    </a:cubicBezTo>
                    <a:cubicBezTo>
                      <a:pt x="0" y="96"/>
                      <a:pt x="6" y="51"/>
                      <a:pt x="38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70" y="0"/>
                      <a:pt x="116" y="6"/>
                      <a:pt x="140" y="38"/>
                    </a:cubicBezTo>
                    <a:cubicBezTo>
                      <a:pt x="165" y="69"/>
                      <a:pt x="159" y="115"/>
                      <a:pt x="128" y="139"/>
                    </a:cubicBezTo>
                    <a:cubicBezTo>
                      <a:pt x="126" y="140"/>
                      <a:pt x="126" y="140"/>
                      <a:pt x="126" y="140"/>
                    </a:cubicBezTo>
                    <a:cubicBezTo>
                      <a:pt x="113" y="150"/>
                      <a:pt x="98" y="155"/>
                      <a:pt x="82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339">
                <a:extLst>
                  <a:ext uri="{FF2B5EF4-FFF2-40B4-BE49-F238E27FC236}">
                    <a16:creationId xmlns:a16="http://schemas.microsoft.com/office/drawing/2014/main" id="{A852C25C-788A-44B0-BB8D-0D86CCA7A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056"/>
                <a:ext cx="55" cy="52"/>
              </a:xfrm>
              <a:custGeom>
                <a:avLst/>
                <a:gdLst>
                  <a:gd name="T0" fmla="*/ 100 w 198"/>
                  <a:gd name="T1" fmla="*/ 189 h 189"/>
                  <a:gd name="T2" fmla="*/ 35 w 198"/>
                  <a:gd name="T3" fmla="*/ 161 h 189"/>
                  <a:gd name="T4" fmla="*/ 34 w 198"/>
                  <a:gd name="T5" fmla="*/ 159 h 189"/>
                  <a:gd name="T6" fmla="*/ 38 w 198"/>
                  <a:gd name="T7" fmla="*/ 34 h 189"/>
                  <a:gd name="T8" fmla="*/ 163 w 198"/>
                  <a:gd name="T9" fmla="*/ 38 h 189"/>
                  <a:gd name="T10" fmla="*/ 164 w 198"/>
                  <a:gd name="T11" fmla="*/ 39 h 189"/>
                  <a:gd name="T12" fmla="*/ 161 w 198"/>
                  <a:gd name="T13" fmla="*/ 165 h 189"/>
                  <a:gd name="T14" fmla="*/ 100 w 198"/>
                  <a:gd name="T15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89">
                    <a:moveTo>
                      <a:pt x="100" y="189"/>
                    </a:moveTo>
                    <a:cubicBezTo>
                      <a:pt x="76" y="189"/>
                      <a:pt x="53" y="179"/>
                      <a:pt x="35" y="161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0" y="124"/>
                      <a:pt x="2" y="68"/>
                      <a:pt x="38" y="34"/>
                    </a:cubicBezTo>
                    <a:cubicBezTo>
                      <a:pt x="73" y="0"/>
                      <a:pt x="129" y="2"/>
                      <a:pt x="163" y="38"/>
                    </a:cubicBezTo>
                    <a:cubicBezTo>
                      <a:pt x="164" y="39"/>
                      <a:pt x="164" y="39"/>
                      <a:pt x="164" y="39"/>
                    </a:cubicBezTo>
                    <a:cubicBezTo>
                      <a:pt x="198" y="75"/>
                      <a:pt x="196" y="131"/>
                      <a:pt x="161" y="165"/>
                    </a:cubicBezTo>
                    <a:cubicBezTo>
                      <a:pt x="143" y="181"/>
                      <a:pt x="122" y="189"/>
                      <a:pt x="100" y="1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340">
                <a:extLst>
                  <a:ext uri="{FF2B5EF4-FFF2-40B4-BE49-F238E27FC236}">
                    <a16:creationId xmlns:a16="http://schemas.microsoft.com/office/drawing/2014/main" id="{85DDFF57-1A03-4312-BF4E-92052ED29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1018"/>
                <a:ext cx="50" cy="47"/>
              </a:xfrm>
              <a:custGeom>
                <a:avLst/>
                <a:gdLst>
                  <a:gd name="T0" fmla="*/ 90 w 181"/>
                  <a:gd name="T1" fmla="*/ 170 h 170"/>
                  <a:gd name="T2" fmla="*/ 27 w 181"/>
                  <a:gd name="T3" fmla="*/ 139 h 170"/>
                  <a:gd name="T4" fmla="*/ 41 w 181"/>
                  <a:gd name="T5" fmla="*/ 28 h 170"/>
                  <a:gd name="T6" fmla="*/ 42 w 181"/>
                  <a:gd name="T7" fmla="*/ 27 h 170"/>
                  <a:gd name="T8" fmla="*/ 154 w 181"/>
                  <a:gd name="T9" fmla="*/ 40 h 170"/>
                  <a:gd name="T10" fmla="*/ 140 w 181"/>
                  <a:gd name="T11" fmla="*/ 152 h 170"/>
                  <a:gd name="T12" fmla="*/ 138 w 181"/>
                  <a:gd name="T13" fmla="*/ 153 h 170"/>
                  <a:gd name="T14" fmla="*/ 90 w 181"/>
                  <a:gd name="T1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70">
                    <a:moveTo>
                      <a:pt x="90" y="170"/>
                    </a:moveTo>
                    <a:cubicBezTo>
                      <a:pt x="66" y="170"/>
                      <a:pt x="43" y="159"/>
                      <a:pt x="27" y="139"/>
                    </a:cubicBezTo>
                    <a:cubicBezTo>
                      <a:pt x="0" y="105"/>
                      <a:pt x="6" y="55"/>
                      <a:pt x="41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77" y="0"/>
                      <a:pt x="127" y="6"/>
                      <a:pt x="154" y="40"/>
                    </a:cubicBezTo>
                    <a:cubicBezTo>
                      <a:pt x="181" y="75"/>
                      <a:pt x="174" y="125"/>
                      <a:pt x="140" y="152"/>
                    </a:cubicBezTo>
                    <a:cubicBezTo>
                      <a:pt x="138" y="153"/>
                      <a:pt x="138" y="153"/>
                      <a:pt x="138" y="153"/>
                    </a:cubicBezTo>
                    <a:cubicBezTo>
                      <a:pt x="124" y="164"/>
                      <a:pt x="107" y="170"/>
                      <a:pt x="90" y="1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341">
                <a:extLst>
                  <a:ext uri="{FF2B5EF4-FFF2-40B4-BE49-F238E27FC236}">
                    <a16:creationId xmlns:a16="http://schemas.microsoft.com/office/drawing/2014/main" id="{987F4B29-0491-4965-BF19-188224D8F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946"/>
                <a:ext cx="63" cy="59"/>
              </a:xfrm>
              <a:custGeom>
                <a:avLst/>
                <a:gdLst>
                  <a:gd name="T0" fmla="*/ 115 w 227"/>
                  <a:gd name="T1" fmla="*/ 212 h 212"/>
                  <a:gd name="T2" fmla="*/ 72 w 227"/>
                  <a:gd name="T3" fmla="*/ 202 h 212"/>
                  <a:gd name="T4" fmla="*/ 70 w 227"/>
                  <a:gd name="T5" fmla="*/ 201 h 212"/>
                  <a:gd name="T6" fmla="*/ 24 w 227"/>
                  <a:gd name="T7" fmla="*/ 70 h 212"/>
                  <a:gd name="T8" fmla="*/ 155 w 227"/>
                  <a:gd name="T9" fmla="*/ 23 h 212"/>
                  <a:gd name="T10" fmla="*/ 158 w 227"/>
                  <a:gd name="T11" fmla="*/ 24 h 212"/>
                  <a:gd name="T12" fmla="*/ 204 w 227"/>
                  <a:gd name="T13" fmla="*/ 156 h 212"/>
                  <a:gd name="T14" fmla="*/ 115 w 22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7" h="212">
                    <a:moveTo>
                      <a:pt x="115" y="212"/>
                    </a:moveTo>
                    <a:cubicBezTo>
                      <a:pt x="101" y="212"/>
                      <a:pt x="86" y="209"/>
                      <a:pt x="72" y="202"/>
                    </a:cubicBezTo>
                    <a:cubicBezTo>
                      <a:pt x="70" y="201"/>
                      <a:pt x="70" y="201"/>
                      <a:pt x="70" y="201"/>
                    </a:cubicBezTo>
                    <a:cubicBezTo>
                      <a:pt x="21" y="178"/>
                      <a:pt x="0" y="119"/>
                      <a:pt x="24" y="70"/>
                    </a:cubicBezTo>
                    <a:cubicBezTo>
                      <a:pt x="47" y="21"/>
                      <a:pt x="106" y="0"/>
                      <a:pt x="155" y="23"/>
                    </a:cubicBezTo>
                    <a:cubicBezTo>
                      <a:pt x="158" y="24"/>
                      <a:pt x="158" y="24"/>
                      <a:pt x="158" y="24"/>
                    </a:cubicBezTo>
                    <a:cubicBezTo>
                      <a:pt x="207" y="48"/>
                      <a:pt x="227" y="107"/>
                      <a:pt x="204" y="156"/>
                    </a:cubicBezTo>
                    <a:cubicBezTo>
                      <a:pt x="187" y="192"/>
                      <a:pt x="152" y="212"/>
                      <a:pt x="115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342">
                <a:extLst>
                  <a:ext uri="{FF2B5EF4-FFF2-40B4-BE49-F238E27FC236}">
                    <a16:creationId xmlns:a16="http://schemas.microsoft.com/office/drawing/2014/main" id="{C79B0B03-2ADC-47DE-A4CA-6A9A52B2A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932"/>
                <a:ext cx="36" cy="34"/>
              </a:xfrm>
              <a:custGeom>
                <a:avLst/>
                <a:gdLst>
                  <a:gd name="T0" fmla="*/ 64 w 129"/>
                  <a:gd name="T1" fmla="*/ 122 h 122"/>
                  <a:gd name="T2" fmla="*/ 19 w 129"/>
                  <a:gd name="T3" fmla="*/ 100 h 122"/>
                  <a:gd name="T4" fmla="*/ 29 w 129"/>
                  <a:gd name="T5" fmla="*/ 20 h 122"/>
                  <a:gd name="T6" fmla="*/ 30 w 129"/>
                  <a:gd name="T7" fmla="*/ 20 h 122"/>
                  <a:gd name="T8" fmla="*/ 110 w 129"/>
                  <a:gd name="T9" fmla="*/ 30 h 122"/>
                  <a:gd name="T10" fmla="*/ 100 w 129"/>
                  <a:gd name="T11" fmla="*/ 109 h 122"/>
                  <a:gd name="T12" fmla="*/ 99 w 129"/>
                  <a:gd name="T13" fmla="*/ 110 h 122"/>
                  <a:gd name="T14" fmla="*/ 64 w 129"/>
                  <a:gd name="T1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2">
                    <a:moveTo>
                      <a:pt x="64" y="122"/>
                    </a:moveTo>
                    <a:cubicBezTo>
                      <a:pt x="47" y="122"/>
                      <a:pt x="31" y="115"/>
                      <a:pt x="19" y="100"/>
                    </a:cubicBezTo>
                    <a:cubicBezTo>
                      <a:pt x="0" y="75"/>
                      <a:pt x="4" y="40"/>
                      <a:pt x="29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55" y="0"/>
                      <a:pt x="91" y="5"/>
                      <a:pt x="110" y="30"/>
                    </a:cubicBezTo>
                    <a:cubicBezTo>
                      <a:pt x="129" y="54"/>
                      <a:pt x="125" y="90"/>
                      <a:pt x="100" y="109"/>
                    </a:cubicBezTo>
                    <a:cubicBezTo>
                      <a:pt x="99" y="110"/>
                      <a:pt x="99" y="110"/>
                      <a:pt x="99" y="110"/>
                    </a:cubicBezTo>
                    <a:cubicBezTo>
                      <a:pt x="89" y="118"/>
                      <a:pt x="76" y="122"/>
                      <a:pt x="64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343">
                <a:extLst>
                  <a:ext uri="{FF2B5EF4-FFF2-40B4-BE49-F238E27FC236}">
                    <a16:creationId xmlns:a16="http://schemas.microsoft.com/office/drawing/2014/main" id="{B3F500E5-0975-4C77-BC6C-39C6C4C21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894"/>
                <a:ext cx="35" cy="34"/>
              </a:xfrm>
              <a:custGeom>
                <a:avLst/>
                <a:gdLst>
                  <a:gd name="T0" fmla="*/ 65 w 129"/>
                  <a:gd name="T1" fmla="*/ 121 h 121"/>
                  <a:gd name="T2" fmla="*/ 41 w 129"/>
                  <a:gd name="T3" fmla="*/ 115 h 121"/>
                  <a:gd name="T4" fmla="*/ 39 w 129"/>
                  <a:gd name="T5" fmla="*/ 115 h 121"/>
                  <a:gd name="T6" fmla="*/ 13 w 129"/>
                  <a:gd name="T7" fmla="*/ 40 h 121"/>
                  <a:gd name="T8" fmla="*/ 88 w 129"/>
                  <a:gd name="T9" fmla="*/ 14 h 121"/>
                  <a:gd name="T10" fmla="*/ 89 w 129"/>
                  <a:gd name="T11" fmla="*/ 14 h 121"/>
                  <a:gd name="T12" fmla="*/ 115 w 129"/>
                  <a:gd name="T13" fmla="*/ 89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7" y="121"/>
                      <a:pt x="48" y="119"/>
                      <a:pt x="41" y="115"/>
                    </a:cubicBezTo>
                    <a:cubicBezTo>
                      <a:pt x="39" y="115"/>
                      <a:pt x="39" y="115"/>
                      <a:pt x="39" y="115"/>
                    </a:cubicBezTo>
                    <a:cubicBezTo>
                      <a:pt x="12" y="101"/>
                      <a:pt x="0" y="68"/>
                      <a:pt x="13" y="40"/>
                    </a:cubicBezTo>
                    <a:cubicBezTo>
                      <a:pt x="26" y="12"/>
                      <a:pt x="60" y="0"/>
                      <a:pt x="88" y="14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117" y="28"/>
                      <a:pt x="129" y="61"/>
                      <a:pt x="115" y="89"/>
                    </a:cubicBezTo>
                    <a:cubicBezTo>
                      <a:pt x="106" y="109"/>
                      <a:pt x="86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344">
                <a:extLst>
                  <a:ext uri="{FF2B5EF4-FFF2-40B4-BE49-F238E27FC236}">
                    <a16:creationId xmlns:a16="http://schemas.microsoft.com/office/drawing/2014/main" id="{B9532381-027E-4565-9CCD-D1A14612D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6" y="848"/>
                <a:ext cx="65" cy="61"/>
              </a:xfrm>
              <a:custGeom>
                <a:avLst/>
                <a:gdLst>
                  <a:gd name="T0" fmla="*/ 116 w 234"/>
                  <a:gd name="T1" fmla="*/ 220 h 220"/>
                  <a:gd name="T2" fmla="*/ 17 w 234"/>
                  <a:gd name="T3" fmla="*/ 146 h 220"/>
                  <a:gd name="T4" fmla="*/ 86 w 234"/>
                  <a:gd name="T5" fmla="*/ 17 h 220"/>
                  <a:gd name="T6" fmla="*/ 88 w 234"/>
                  <a:gd name="T7" fmla="*/ 16 h 220"/>
                  <a:gd name="T8" fmla="*/ 217 w 234"/>
                  <a:gd name="T9" fmla="*/ 85 h 220"/>
                  <a:gd name="T10" fmla="*/ 148 w 234"/>
                  <a:gd name="T11" fmla="*/ 214 h 220"/>
                  <a:gd name="T12" fmla="*/ 146 w 234"/>
                  <a:gd name="T13" fmla="*/ 215 h 220"/>
                  <a:gd name="T14" fmla="*/ 116 w 234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4" h="220">
                    <a:moveTo>
                      <a:pt x="116" y="220"/>
                    </a:moveTo>
                    <a:cubicBezTo>
                      <a:pt x="71" y="220"/>
                      <a:pt x="30" y="191"/>
                      <a:pt x="17" y="146"/>
                    </a:cubicBezTo>
                    <a:cubicBezTo>
                      <a:pt x="0" y="91"/>
                      <a:pt x="31" y="33"/>
                      <a:pt x="86" y="17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143" y="0"/>
                      <a:pt x="201" y="31"/>
                      <a:pt x="217" y="85"/>
                    </a:cubicBezTo>
                    <a:cubicBezTo>
                      <a:pt x="234" y="140"/>
                      <a:pt x="203" y="198"/>
                      <a:pt x="148" y="214"/>
                    </a:cubicBezTo>
                    <a:cubicBezTo>
                      <a:pt x="146" y="215"/>
                      <a:pt x="146" y="215"/>
                      <a:pt x="146" y="215"/>
                    </a:cubicBezTo>
                    <a:cubicBezTo>
                      <a:pt x="136" y="218"/>
                      <a:pt x="126" y="220"/>
                      <a:pt x="116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345">
                <a:extLst>
                  <a:ext uri="{FF2B5EF4-FFF2-40B4-BE49-F238E27FC236}">
                    <a16:creationId xmlns:a16="http://schemas.microsoft.com/office/drawing/2014/main" id="{572262D3-E6C9-42EE-B505-DCEFB5D2E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813"/>
                <a:ext cx="66" cy="62"/>
              </a:xfrm>
              <a:custGeom>
                <a:avLst/>
                <a:gdLst>
                  <a:gd name="T0" fmla="*/ 121 w 239"/>
                  <a:gd name="T1" fmla="*/ 224 h 224"/>
                  <a:gd name="T2" fmla="*/ 76 w 239"/>
                  <a:gd name="T3" fmla="*/ 213 h 224"/>
                  <a:gd name="T4" fmla="*/ 73 w 239"/>
                  <a:gd name="T5" fmla="*/ 212 h 224"/>
                  <a:gd name="T6" fmla="*/ 25 w 239"/>
                  <a:gd name="T7" fmla="*/ 73 h 224"/>
                  <a:gd name="T8" fmla="*/ 163 w 239"/>
                  <a:gd name="T9" fmla="*/ 25 h 224"/>
                  <a:gd name="T10" fmla="*/ 166 w 239"/>
                  <a:gd name="T11" fmla="*/ 26 h 224"/>
                  <a:gd name="T12" fmla="*/ 215 w 239"/>
                  <a:gd name="T13" fmla="*/ 164 h 224"/>
                  <a:gd name="T14" fmla="*/ 121 w 239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9" h="224">
                    <a:moveTo>
                      <a:pt x="121" y="224"/>
                    </a:moveTo>
                    <a:cubicBezTo>
                      <a:pt x="105" y="224"/>
                      <a:pt x="90" y="220"/>
                      <a:pt x="76" y="213"/>
                    </a:cubicBezTo>
                    <a:cubicBezTo>
                      <a:pt x="73" y="212"/>
                      <a:pt x="73" y="212"/>
                      <a:pt x="73" y="212"/>
                    </a:cubicBezTo>
                    <a:cubicBezTo>
                      <a:pt x="22" y="188"/>
                      <a:pt x="0" y="125"/>
                      <a:pt x="25" y="73"/>
                    </a:cubicBezTo>
                    <a:cubicBezTo>
                      <a:pt x="49" y="22"/>
                      <a:pt x="112" y="0"/>
                      <a:pt x="163" y="25"/>
                    </a:cubicBezTo>
                    <a:cubicBezTo>
                      <a:pt x="166" y="26"/>
                      <a:pt x="166" y="26"/>
                      <a:pt x="166" y="26"/>
                    </a:cubicBezTo>
                    <a:cubicBezTo>
                      <a:pt x="217" y="50"/>
                      <a:pt x="239" y="113"/>
                      <a:pt x="215" y="164"/>
                    </a:cubicBezTo>
                    <a:cubicBezTo>
                      <a:pt x="197" y="202"/>
                      <a:pt x="159" y="224"/>
                      <a:pt x="121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346">
                <a:extLst>
                  <a:ext uri="{FF2B5EF4-FFF2-40B4-BE49-F238E27FC236}">
                    <a16:creationId xmlns:a16="http://schemas.microsoft.com/office/drawing/2014/main" id="{47721C0D-2F48-43C3-9587-739BD5967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815"/>
                <a:ext cx="42" cy="40"/>
              </a:xfrm>
              <a:custGeom>
                <a:avLst/>
                <a:gdLst>
                  <a:gd name="T0" fmla="*/ 75 w 153"/>
                  <a:gd name="T1" fmla="*/ 143 h 143"/>
                  <a:gd name="T2" fmla="*/ 11 w 153"/>
                  <a:gd name="T3" fmla="*/ 95 h 143"/>
                  <a:gd name="T4" fmla="*/ 56 w 153"/>
                  <a:gd name="T5" fmla="*/ 11 h 143"/>
                  <a:gd name="T6" fmla="*/ 58 w 153"/>
                  <a:gd name="T7" fmla="*/ 10 h 143"/>
                  <a:gd name="T8" fmla="*/ 142 w 153"/>
                  <a:gd name="T9" fmla="*/ 56 h 143"/>
                  <a:gd name="T10" fmla="*/ 96 w 153"/>
                  <a:gd name="T11" fmla="*/ 140 h 143"/>
                  <a:gd name="T12" fmla="*/ 95 w 153"/>
                  <a:gd name="T13" fmla="*/ 140 h 143"/>
                  <a:gd name="T14" fmla="*/ 75 w 153"/>
                  <a:gd name="T1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3">
                    <a:moveTo>
                      <a:pt x="75" y="143"/>
                    </a:moveTo>
                    <a:cubicBezTo>
                      <a:pt x="46" y="143"/>
                      <a:pt x="20" y="124"/>
                      <a:pt x="11" y="95"/>
                    </a:cubicBezTo>
                    <a:cubicBezTo>
                      <a:pt x="0" y="59"/>
                      <a:pt x="20" y="22"/>
                      <a:pt x="56" y="11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93" y="0"/>
                      <a:pt x="131" y="20"/>
                      <a:pt x="142" y="56"/>
                    </a:cubicBezTo>
                    <a:cubicBezTo>
                      <a:pt x="153" y="91"/>
                      <a:pt x="132" y="129"/>
                      <a:pt x="96" y="140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88" y="142"/>
                      <a:pt x="82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347">
                <a:extLst>
                  <a:ext uri="{FF2B5EF4-FFF2-40B4-BE49-F238E27FC236}">
                    <a16:creationId xmlns:a16="http://schemas.microsoft.com/office/drawing/2014/main" id="{8EA16FB0-4726-418F-B6A0-8669770E8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788"/>
                <a:ext cx="50" cy="48"/>
              </a:xfrm>
              <a:custGeom>
                <a:avLst/>
                <a:gdLst>
                  <a:gd name="T0" fmla="*/ 90 w 179"/>
                  <a:gd name="T1" fmla="*/ 174 h 174"/>
                  <a:gd name="T2" fmla="*/ 84 w 179"/>
                  <a:gd name="T3" fmla="*/ 174 h 174"/>
                  <a:gd name="T4" fmla="*/ 82 w 179"/>
                  <a:gd name="T5" fmla="*/ 174 h 174"/>
                  <a:gd name="T6" fmla="*/ 3 w 179"/>
                  <a:gd name="T7" fmla="*/ 82 h 174"/>
                  <a:gd name="T8" fmla="*/ 95 w 179"/>
                  <a:gd name="T9" fmla="*/ 4 h 174"/>
                  <a:gd name="T10" fmla="*/ 97 w 179"/>
                  <a:gd name="T11" fmla="*/ 4 h 174"/>
                  <a:gd name="T12" fmla="*/ 175 w 179"/>
                  <a:gd name="T13" fmla="*/ 96 h 174"/>
                  <a:gd name="T14" fmla="*/ 90 w 179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4">
                    <a:moveTo>
                      <a:pt x="90" y="174"/>
                    </a:moveTo>
                    <a:cubicBezTo>
                      <a:pt x="88" y="174"/>
                      <a:pt x="86" y="174"/>
                      <a:pt x="84" y="174"/>
                    </a:cubicBezTo>
                    <a:cubicBezTo>
                      <a:pt x="82" y="174"/>
                      <a:pt x="82" y="174"/>
                      <a:pt x="82" y="174"/>
                    </a:cubicBezTo>
                    <a:cubicBezTo>
                      <a:pt x="35" y="170"/>
                      <a:pt x="0" y="129"/>
                      <a:pt x="3" y="82"/>
                    </a:cubicBezTo>
                    <a:cubicBezTo>
                      <a:pt x="7" y="35"/>
                      <a:pt x="48" y="0"/>
                      <a:pt x="95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144" y="8"/>
                      <a:pt x="179" y="49"/>
                      <a:pt x="175" y="96"/>
                    </a:cubicBezTo>
                    <a:cubicBezTo>
                      <a:pt x="172" y="140"/>
                      <a:pt x="134" y="174"/>
                      <a:pt x="90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348">
                <a:extLst>
                  <a:ext uri="{FF2B5EF4-FFF2-40B4-BE49-F238E27FC236}">
                    <a16:creationId xmlns:a16="http://schemas.microsoft.com/office/drawing/2014/main" id="{806BF3B9-6580-41D7-83AD-3F3EFAC3F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774"/>
                <a:ext cx="53" cy="52"/>
              </a:xfrm>
              <a:custGeom>
                <a:avLst/>
                <a:gdLst>
                  <a:gd name="T0" fmla="*/ 96 w 191"/>
                  <a:gd name="T1" fmla="*/ 186 h 186"/>
                  <a:gd name="T2" fmla="*/ 89 w 191"/>
                  <a:gd name="T3" fmla="*/ 185 h 186"/>
                  <a:gd name="T4" fmla="*/ 87 w 191"/>
                  <a:gd name="T5" fmla="*/ 185 h 186"/>
                  <a:gd name="T6" fmla="*/ 3 w 191"/>
                  <a:gd name="T7" fmla="*/ 87 h 186"/>
                  <a:gd name="T8" fmla="*/ 101 w 191"/>
                  <a:gd name="T9" fmla="*/ 4 h 186"/>
                  <a:gd name="T10" fmla="*/ 103 w 191"/>
                  <a:gd name="T11" fmla="*/ 4 h 186"/>
                  <a:gd name="T12" fmla="*/ 187 w 191"/>
                  <a:gd name="T13" fmla="*/ 102 h 186"/>
                  <a:gd name="T14" fmla="*/ 96 w 191"/>
                  <a:gd name="T15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86">
                    <a:moveTo>
                      <a:pt x="96" y="186"/>
                    </a:moveTo>
                    <a:cubicBezTo>
                      <a:pt x="94" y="186"/>
                      <a:pt x="92" y="186"/>
                      <a:pt x="89" y="185"/>
                    </a:cubicBezTo>
                    <a:cubicBezTo>
                      <a:pt x="87" y="185"/>
                      <a:pt x="87" y="185"/>
                      <a:pt x="87" y="185"/>
                    </a:cubicBezTo>
                    <a:cubicBezTo>
                      <a:pt x="37" y="181"/>
                      <a:pt x="0" y="138"/>
                      <a:pt x="3" y="87"/>
                    </a:cubicBezTo>
                    <a:cubicBezTo>
                      <a:pt x="7" y="37"/>
                      <a:pt x="51" y="0"/>
                      <a:pt x="101" y="4"/>
                    </a:cubicBezTo>
                    <a:cubicBezTo>
                      <a:pt x="103" y="4"/>
                      <a:pt x="103" y="4"/>
                      <a:pt x="103" y="4"/>
                    </a:cubicBezTo>
                    <a:cubicBezTo>
                      <a:pt x="153" y="8"/>
                      <a:pt x="191" y="52"/>
                      <a:pt x="187" y="102"/>
                    </a:cubicBezTo>
                    <a:cubicBezTo>
                      <a:pt x="183" y="149"/>
                      <a:pt x="143" y="186"/>
                      <a:pt x="96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349">
                <a:extLst>
                  <a:ext uri="{FF2B5EF4-FFF2-40B4-BE49-F238E27FC236}">
                    <a16:creationId xmlns:a16="http://schemas.microsoft.com/office/drawing/2014/main" id="{0006ABF0-15E0-4C6A-8AE9-F2A8818BE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" y="774"/>
                <a:ext cx="37" cy="35"/>
              </a:xfrm>
              <a:custGeom>
                <a:avLst/>
                <a:gdLst>
                  <a:gd name="T0" fmla="*/ 67 w 135"/>
                  <a:gd name="T1" fmla="*/ 127 h 127"/>
                  <a:gd name="T2" fmla="*/ 10 w 135"/>
                  <a:gd name="T3" fmla="*/ 84 h 127"/>
                  <a:gd name="T4" fmla="*/ 50 w 135"/>
                  <a:gd name="T5" fmla="*/ 10 h 127"/>
                  <a:gd name="T6" fmla="*/ 51 w 135"/>
                  <a:gd name="T7" fmla="*/ 10 h 127"/>
                  <a:gd name="T8" fmla="*/ 125 w 135"/>
                  <a:gd name="T9" fmla="*/ 49 h 127"/>
                  <a:gd name="T10" fmla="*/ 85 w 135"/>
                  <a:gd name="T11" fmla="*/ 124 h 127"/>
                  <a:gd name="T12" fmla="*/ 84 w 135"/>
                  <a:gd name="T13" fmla="*/ 124 h 127"/>
                  <a:gd name="T14" fmla="*/ 67 w 135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27">
                    <a:moveTo>
                      <a:pt x="67" y="127"/>
                    </a:moveTo>
                    <a:cubicBezTo>
                      <a:pt x="41" y="127"/>
                      <a:pt x="18" y="110"/>
                      <a:pt x="10" y="84"/>
                    </a:cubicBezTo>
                    <a:cubicBezTo>
                      <a:pt x="0" y="53"/>
                      <a:pt x="18" y="19"/>
                      <a:pt x="50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83" y="0"/>
                      <a:pt x="116" y="18"/>
                      <a:pt x="125" y="49"/>
                    </a:cubicBezTo>
                    <a:cubicBezTo>
                      <a:pt x="135" y="81"/>
                      <a:pt x="117" y="114"/>
                      <a:pt x="85" y="124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78" y="126"/>
                      <a:pt x="73" y="127"/>
                      <a:pt x="67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350">
                <a:extLst>
                  <a:ext uri="{FF2B5EF4-FFF2-40B4-BE49-F238E27FC236}">
                    <a16:creationId xmlns:a16="http://schemas.microsoft.com/office/drawing/2014/main" id="{AE7FDA13-821F-4018-8FB6-4AACC8FA0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887"/>
                <a:ext cx="60" cy="58"/>
              </a:xfrm>
              <a:custGeom>
                <a:avLst/>
                <a:gdLst>
                  <a:gd name="T0" fmla="*/ 111 w 220"/>
                  <a:gd name="T1" fmla="*/ 212 h 212"/>
                  <a:gd name="T2" fmla="*/ 100 w 220"/>
                  <a:gd name="T3" fmla="*/ 211 h 212"/>
                  <a:gd name="T4" fmla="*/ 98 w 220"/>
                  <a:gd name="T5" fmla="*/ 211 h 212"/>
                  <a:gd name="T6" fmla="*/ 6 w 220"/>
                  <a:gd name="T7" fmla="*/ 97 h 212"/>
                  <a:gd name="T8" fmla="*/ 120 w 220"/>
                  <a:gd name="T9" fmla="*/ 6 h 212"/>
                  <a:gd name="T10" fmla="*/ 123 w 220"/>
                  <a:gd name="T11" fmla="*/ 6 h 212"/>
                  <a:gd name="T12" fmla="*/ 214 w 220"/>
                  <a:gd name="T13" fmla="*/ 120 h 212"/>
                  <a:gd name="T14" fmla="*/ 111 w 220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12">
                    <a:moveTo>
                      <a:pt x="111" y="212"/>
                    </a:moveTo>
                    <a:cubicBezTo>
                      <a:pt x="108" y="212"/>
                      <a:pt x="104" y="212"/>
                      <a:pt x="100" y="211"/>
                    </a:cubicBezTo>
                    <a:cubicBezTo>
                      <a:pt x="98" y="211"/>
                      <a:pt x="98" y="211"/>
                      <a:pt x="98" y="211"/>
                    </a:cubicBezTo>
                    <a:cubicBezTo>
                      <a:pt x="41" y="205"/>
                      <a:pt x="0" y="154"/>
                      <a:pt x="6" y="97"/>
                    </a:cubicBezTo>
                    <a:cubicBezTo>
                      <a:pt x="12" y="41"/>
                      <a:pt x="63" y="0"/>
                      <a:pt x="120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79" y="12"/>
                      <a:pt x="220" y="63"/>
                      <a:pt x="214" y="120"/>
                    </a:cubicBezTo>
                    <a:cubicBezTo>
                      <a:pt x="208" y="173"/>
                      <a:pt x="164" y="212"/>
                      <a:pt x="111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351">
                <a:extLst>
                  <a:ext uri="{FF2B5EF4-FFF2-40B4-BE49-F238E27FC236}">
                    <a16:creationId xmlns:a16="http://schemas.microsoft.com/office/drawing/2014/main" id="{301C74FB-1B33-4C62-8075-A05D00B4C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896"/>
                <a:ext cx="35" cy="33"/>
              </a:xfrm>
              <a:custGeom>
                <a:avLst/>
                <a:gdLst>
                  <a:gd name="T0" fmla="*/ 63 w 127"/>
                  <a:gd name="T1" fmla="*/ 119 h 119"/>
                  <a:gd name="T2" fmla="*/ 8 w 127"/>
                  <a:gd name="T3" fmla="*/ 77 h 119"/>
                  <a:gd name="T4" fmla="*/ 48 w 127"/>
                  <a:gd name="T5" fmla="*/ 8 h 119"/>
                  <a:gd name="T6" fmla="*/ 50 w 127"/>
                  <a:gd name="T7" fmla="*/ 8 h 119"/>
                  <a:gd name="T8" fmla="*/ 119 w 127"/>
                  <a:gd name="T9" fmla="*/ 48 h 119"/>
                  <a:gd name="T10" fmla="*/ 79 w 127"/>
                  <a:gd name="T11" fmla="*/ 117 h 119"/>
                  <a:gd name="T12" fmla="*/ 77 w 127"/>
                  <a:gd name="T13" fmla="*/ 117 h 119"/>
                  <a:gd name="T14" fmla="*/ 63 w 127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119">
                    <a:moveTo>
                      <a:pt x="63" y="119"/>
                    </a:moveTo>
                    <a:cubicBezTo>
                      <a:pt x="38" y="119"/>
                      <a:pt x="15" y="102"/>
                      <a:pt x="8" y="77"/>
                    </a:cubicBezTo>
                    <a:cubicBezTo>
                      <a:pt x="0" y="47"/>
                      <a:pt x="18" y="16"/>
                      <a:pt x="48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80" y="0"/>
                      <a:pt x="111" y="17"/>
                      <a:pt x="119" y="48"/>
                    </a:cubicBezTo>
                    <a:cubicBezTo>
                      <a:pt x="127" y="78"/>
                      <a:pt x="109" y="109"/>
                      <a:pt x="79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3" y="118"/>
                      <a:pt x="68" y="119"/>
                      <a:pt x="63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352">
                <a:extLst>
                  <a:ext uri="{FF2B5EF4-FFF2-40B4-BE49-F238E27FC236}">
                    <a16:creationId xmlns:a16="http://schemas.microsoft.com/office/drawing/2014/main" id="{F7B6B026-5264-44E4-A42A-92484E29F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879"/>
                <a:ext cx="40" cy="39"/>
              </a:xfrm>
              <a:custGeom>
                <a:avLst/>
                <a:gdLst>
                  <a:gd name="T0" fmla="*/ 73 w 144"/>
                  <a:gd name="T1" fmla="*/ 140 h 140"/>
                  <a:gd name="T2" fmla="*/ 65 w 144"/>
                  <a:gd name="T3" fmla="*/ 140 h 140"/>
                  <a:gd name="T4" fmla="*/ 64 w 144"/>
                  <a:gd name="T5" fmla="*/ 140 h 140"/>
                  <a:gd name="T6" fmla="*/ 4 w 144"/>
                  <a:gd name="T7" fmla="*/ 65 h 140"/>
                  <a:gd name="T8" fmla="*/ 79 w 144"/>
                  <a:gd name="T9" fmla="*/ 4 h 140"/>
                  <a:gd name="T10" fmla="*/ 80 w 144"/>
                  <a:gd name="T11" fmla="*/ 5 h 140"/>
                  <a:gd name="T12" fmla="*/ 140 w 144"/>
                  <a:gd name="T13" fmla="*/ 80 h 140"/>
                  <a:gd name="T14" fmla="*/ 73 w 144"/>
                  <a:gd name="T1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140">
                    <a:moveTo>
                      <a:pt x="73" y="140"/>
                    </a:moveTo>
                    <a:cubicBezTo>
                      <a:pt x="70" y="140"/>
                      <a:pt x="68" y="140"/>
                      <a:pt x="65" y="140"/>
                    </a:cubicBezTo>
                    <a:cubicBezTo>
                      <a:pt x="64" y="140"/>
                      <a:pt x="64" y="140"/>
                      <a:pt x="64" y="140"/>
                    </a:cubicBezTo>
                    <a:cubicBezTo>
                      <a:pt x="27" y="136"/>
                      <a:pt x="0" y="102"/>
                      <a:pt x="4" y="65"/>
                    </a:cubicBezTo>
                    <a:cubicBezTo>
                      <a:pt x="8" y="27"/>
                      <a:pt x="41" y="0"/>
                      <a:pt x="79" y="4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117" y="9"/>
                      <a:pt x="144" y="42"/>
                      <a:pt x="140" y="80"/>
                    </a:cubicBezTo>
                    <a:cubicBezTo>
                      <a:pt x="137" y="114"/>
                      <a:pt x="107" y="140"/>
                      <a:pt x="73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353">
                <a:extLst>
                  <a:ext uri="{FF2B5EF4-FFF2-40B4-BE49-F238E27FC236}">
                    <a16:creationId xmlns:a16="http://schemas.microsoft.com/office/drawing/2014/main" id="{0017DEEF-28CA-46E3-BE37-DE262836C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855"/>
                <a:ext cx="43" cy="39"/>
              </a:xfrm>
              <a:custGeom>
                <a:avLst/>
                <a:gdLst>
                  <a:gd name="T0" fmla="*/ 77 w 153"/>
                  <a:gd name="T1" fmla="*/ 142 h 142"/>
                  <a:gd name="T2" fmla="*/ 46 w 153"/>
                  <a:gd name="T3" fmla="*/ 135 h 142"/>
                  <a:gd name="T4" fmla="*/ 45 w 153"/>
                  <a:gd name="T5" fmla="*/ 134 h 142"/>
                  <a:gd name="T6" fmla="*/ 17 w 153"/>
                  <a:gd name="T7" fmla="*/ 45 h 142"/>
                  <a:gd name="T8" fmla="*/ 106 w 153"/>
                  <a:gd name="T9" fmla="*/ 16 h 142"/>
                  <a:gd name="T10" fmla="*/ 107 w 153"/>
                  <a:gd name="T11" fmla="*/ 17 h 142"/>
                  <a:gd name="T12" fmla="*/ 136 w 153"/>
                  <a:gd name="T13" fmla="*/ 106 h 142"/>
                  <a:gd name="T14" fmla="*/ 77 w 153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2">
                    <a:moveTo>
                      <a:pt x="77" y="142"/>
                    </a:moveTo>
                    <a:cubicBezTo>
                      <a:pt x="67" y="142"/>
                      <a:pt x="56" y="140"/>
                      <a:pt x="46" y="135"/>
                    </a:cubicBezTo>
                    <a:cubicBezTo>
                      <a:pt x="45" y="134"/>
                      <a:pt x="45" y="134"/>
                      <a:pt x="45" y="134"/>
                    </a:cubicBezTo>
                    <a:cubicBezTo>
                      <a:pt x="12" y="117"/>
                      <a:pt x="0" y="77"/>
                      <a:pt x="17" y="45"/>
                    </a:cubicBezTo>
                    <a:cubicBezTo>
                      <a:pt x="33" y="12"/>
                      <a:pt x="73" y="0"/>
                      <a:pt x="106" y="16"/>
                    </a:cubicBezTo>
                    <a:cubicBezTo>
                      <a:pt x="107" y="17"/>
                      <a:pt x="107" y="17"/>
                      <a:pt x="107" y="17"/>
                    </a:cubicBezTo>
                    <a:cubicBezTo>
                      <a:pt x="140" y="34"/>
                      <a:pt x="153" y="74"/>
                      <a:pt x="136" y="106"/>
                    </a:cubicBezTo>
                    <a:cubicBezTo>
                      <a:pt x="124" y="129"/>
                      <a:pt x="101" y="142"/>
                      <a:pt x="77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354">
                <a:extLst>
                  <a:ext uri="{FF2B5EF4-FFF2-40B4-BE49-F238E27FC236}">
                    <a16:creationId xmlns:a16="http://schemas.microsoft.com/office/drawing/2014/main" id="{AFD7C847-2782-43E1-96BB-8042C3647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2840"/>
                <a:ext cx="64" cy="61"/>
              </a:xfrm>
              <a:custGeom>
                <a:avLst/>
                <a:gdLst>
                  <a:gd name="T0" fmla="*/ 115 w 233"/>
                  <a:gd name="T1" fmla="*/ 220 h 220"/>
                  <a:gd name="T2" fmla="*/ 14 w 233"/>
                  <a:gd name="T3" fmla="*/ 143 h 220"/>
                  <a:gd name="T4" fmla="*/ 88 w 233"/>
                  <a:gd name="T5" fmla="*/ 15 h 220"/>
                  <a:gd name="T6" fmla="*/ 91 w 233"/>
                  <a:gd name="T7" fmla="*/ 14 h 220"/>
                  <a:gd name="T8" fmla="*/ 218 w 233"/>
                  <a:gd name="T9" fmla="*/ 88 h 220"/>
                  <a:gd name="T10" fmla="*/ 145 w 233"/>
                  <a:gd name="T11" fmla="*/ 216 h 220"/>
                  <a:gd name="T12" fmla="*/ 142 w 233"/>
                  <a:gd name="T13" fmla="*/ 217 h 220"/>
                  <a:gd name="T14" fmla="*/ 115 w 233"/>
                  <a:gd name="T15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20">
                    <a:moveTo>
                      <a:pt x="115" y="220"/>
                    </a:moveTo>
                    <a:cubicBezTo>
                      <a:pt x="69" y="220"/>
                      <a:pt x="27" y="190"/>
                      <a:pt x="14" y="143"/>
                    </a:cubicBezTo>
                    <a:cubicBezTo>
                      <a:pt x="0" y="87"/>
                      <a:pt x="33" y="30"/>
                      <a:pt x="88" y="15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146" y="0"/>
                      <a:pt x="203" y="33"/>
                      <a:pt x="218" y="88"/>
                    </a:cubicBezTo>
                    <a:cubicBezTo>
                      <a:pt x="233" y="144"/>
                      <a:pt x="200" y="201"/>
                      <a:pt x="145" y="216"/>
                    </a:cubicBezTo>
                    <a:cubicBezTo>
                      <a:pt x="142" y="217"/>
                      <a:pt x="142" y="217"/>
                      <a:pt x="142" y="217"/>
                    </a:cubicBezTo>
                    <a:cubicBezTo>
                      <a:pt x="133" y="219"/>
                      <a:pt x="124" y="220"/>
                      <a:pt x="115" y="2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355">
                <a:extLst>
                  <a:ext uri="{FF2B5EF4-FFF2-40B4-BE49-F238E27FC236}">
                    <a16:creationId xmlns:a16="http://schemas.microsoft.com/office/drawing/2014/main" id="{7A56D4E4-20AD-4AEF-9437-5A0DF0F23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2804"/>
                <a:ext cx="54" cy="51"/>
              </a:xfrm>
              <a:custGeom>
                <a:avLst/>
                <a:gdLst>
                  <a:gd name="T0" fmla="*/ 97 w 196"/>
                  <a:gd name="T1" fmla="*/ 185 h 185"/>
                  <a:gd name="T2" fmla="*/ 13 w 196"/>
                  <a:gd name="T3" fmla="*/ 120 h 185"/>
                  <a:gd name="T4" fmla="*/ 75 w 196"/>
                  <a:gd name="T5" fmla="*/ 13 h 185"/>
                  <a:gd name="T6" fmla="*/ 77 w 196"/>
                  <a:gd name="T7" fmla="*/ 12 h 185"/>
                  <a:gd name="T8" fmla="*/ 184 w 196"/>
                  <a:gd name="T9" fmla="*/ 74 h 185"/>
                  <a:gd name="T10" fmla="*/ 122 w 196"/>
                  <a:gd name="T11" fmla="*/ 181 h 185"/>
                  <a:gd name="T12" fmla="*/ 120 w 196"/>
                  <a:gd name="T13" fmla="*/ 182 h 185"/>
                  <a:gd name="T14" fmla="*/ 97 w 196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5">
                    <a:moveTo>
                      <a:pt x="97" y="185"/>
                    </a:moveTo>
                    <a:cubicBezTo>
                      <a:pt x="59" y="185"/>
                      <a:pt x="23" y="159"/>
                      <a:pt x="13" y="120"/>
                    </a:cubicBezTo>
                    <a:cubicBezTo>
                      <a:pt x="0" y="73"/>
                      <a:pt x="28" y="25"/>
                      <a:pt x="75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123" y="0"/>
                      <a:pt x="171" y="28"/>
                      <a:pt x="184" y="74"/>
                    </a:cubicBezTo>
                    <a:cubicBezTo>
                      <a:pt x="196" y="121"/>
                      <a:pt x="168" y="169"/>
                      <a:pt x="122" y="181"/>
                    </a:cubicBezTo>
                    <a:cubicBezTo>
                      <a:pt x="120" y="182"/>
                      <a:pt x="120" y="182"/>
                      <a:pt x="120" y="182"/>
                    </a:cubicBezTo>
                    <a:cubicBezTo>
                      <a:pt x="112" y="184"/>
                      <a:pt x="105" y="185"/>
                      <a:pt x="97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356">
                <a:extLst>
                  <a:ext uri="{FF2B5EF4-FFF2-40B4-BE49-F238E27FC236}">
                    <a16:creationId xmlns:a16="http://schemas.microsoft.com/office/drawing/2014/main" id="{0F036221-54AA-4C4F-9CC4-288490E3C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775"/>
                <a:ext cx="53" cy="50"/>
              </a:xfrm>
              <a:custGeom>
                <a:avLst/>
                <a:gdLst>
                  <a:gd name="T0" fmla="*/ 97 w 193"/>
                  <a:gd name="T1" fmla="*/ 181 h 181"/>
                  <a:gd name="T2" fmla="*/ 59 w 193"/>
                  <a:gd name="T3" fmla="*/ 172 h 181"/>
                  <a:gd name="T4" fmla="*/ 57 w 193"/>
                  <a:gd name="T5" fmla="*/ 171 h 181"/>
                  <a:gd name="T6" fmla="*/ 21 w 193"/>
                  <a:gd name="T7" fmla="*/ 58 h 181"/>
                  <a:gd name="T8" fmla="*/ 134 w 193"/>
                  <a:gd name="T9" fmla="*/ 22 h 181"/>
                  <a:gd name="T10" fmla="*/ 136 w 193"/>
                  <a:gd name="T11" fmla="*/ 23 h 181"/>
                  <a:gd name="T12" fmla="*/ 172 w 193"/>
                  <a:gd name="T13" fmla="*/ 136 h 181"/>
                  <a:gd name="T14" fmla="*/ 97 w 193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1">
                    <a:moveTo>
                      <a:pt x="97" y="181"/>
                    </a:moveTo>
                    <a:cubicBezTo>
                      <a:pt x="84" y="181"/>
                      <a:pt x="71" y="178"/>
                      <a:pt x="59" y="172"/>
                    </a:cubicBezTo>
                    <a:cubicBezTo>
                      <a:pt x="57" y="171"/>
                      <a:pt x="57" y="171"/>
                      <a:pt x="57" y="171"/>
                    </a:cubicBezTo>
                    <a:cubicBezTo>
                      <a:pt x="16" y="150"/>
                      <a:pt x="0" y="99"/>
                      <a:pt x="21" y="58"/>
                    </a:cubicBezTo>
                    <a:cubicBezTo>
                      <a:pt x="42" y="16"/>
                      <a:pt x="93" y="0"/>
                      <a:pt x="134" y="22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77" y="44"/>
                      <a:pt x="193" y="95"/>
                      <a:pt x="172" y="136"/>
                    </a:cubicBezTo>
                    <a:cubicBezTo>
                      <a:pt x="157" y="165"/>
                      <a:pt x="128" y="181"/>
                      <a:pt x="97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357">
                <a:extLst>
                  <a:ext uri="{FF2B5EF4-FFF2-40B4-BE49-F238E27FC236}">
                    <a16:creationId xmlns:a16="http://schemas.microsoft.com/office/drawing/2014/main" id="{8E2EFC36-FBC1-4CEF-AC3F-C8B764E89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725"/>
                <a:ext cx="42" cy="39"/>
              </a:xfrm>
              <a:custGeom>
                <a:avLst/>
                <a:gdLst>
                  <a:gd name="T0" fmla="*/ 75 w 151"/>
                  <a:gd name="T1" fmla="*/ 142 h 142"/>
                  <a:gd name="T2" fmla="*/ 22 w 151"/>
                  <a:gd name="T3" fmla="*/ 115 h 142"/>
                  <a:gd name="T4" fmla="*/ 36 w 151"/>
                  <a:gd name="T5" fmla="*/ 23 h 142"/>
                  <a:gd name="T6" fmla="*/ 37 w 151"/>
                  <a:gd name="T7" fmla="*/ 22 h 142"/>
                  <a:gd name="T8" fmla="*/ 130 w 151"/>
                  <a:gd name="T9" fmla="*/ 36 h 142"/>
                  <a:gd name="T10" fmla="*/ 115 w 151"/>
                  <a:gd name="T11" fmla="*/ 129 h 142"/>
                  <a:gd name="T12" fmla="*/ 114 w 151"/>
                  <a:gd name="T13" fmla="*/ 130 h 142"/>
                  <a:gd name="T14" fmla="*/ 75 w 151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2">
                    <a:moveTo>
                      <a:pt x="75" y="142"/>
                    </a:moveTo>
                    <a:cubicBezTo>
                      <a:pt x="55" y="142"/>
                      <a:pt x="35" y="133"/>
                      <a:pt x="22" y="115"/>
                    </a:cubicBezTo>
                    <a:cubicBezTo>
                      <a:pt x="0" y="86"/>
                      <a:pt x="6" y="44"/>
                      <a:pt x="36" y="23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67" y="0"/>
                      <a:pt x="108" y="7"/>
                      <a:pt x="130" y="36"/>
                    </a:cubicBezTo>
                    <a:cubicBezTo>
                      <a:pt x="151" y="66"/>
                      <a:pt x="145" y="107"/>
                      <a:pt x="115" y="129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02" y="138"/>
                      <a:pt x="89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358">
                <a:extLst>
                  <a:ext uri="{FF2B5EF4-FFF2-40B4-BE49-F238E27FC236}">
                    <a16:creationId xmlns:a16="http://schemas.microsoft.com/office/drawing/2014/main" id="{A0446A41-C887-415A-9264-9E3B4C1D8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2710"/>
                <a:ext cx="36" cy="34"/>
              </a:xfrm>
              <a:custGeom>
                <a:avLst/>
                <a:gdLst>
                  <a:gd name="T0" fmla="*/ 65 w 129"/>
                  <a:gd name="T1" fmla="*/ 121 h 121"/>
                  <a:gd name="T2" fmla="*/ 39 w 129"/>
                  <a:gd name="T3" fmla="*/ 115 h 121"/>
                  <a:gd name="T4" fmla="*/ 38 w 129"/>
                  <a:gd name="T5" fmla="*/ 114 h 121"/>
                  <a:gd name="T6" fmla="*/ 14 w 129"/>
                  <a:gd name="T7" fmla="*/ 39 h 121"/>
                  <a:gd name="T8" fmla="*/ 90 w 129"/>
                  <a:gd name="T9" fmla="*/ 15 h 121"/>
                  <a:gd name="T10" fmla="*/ 91 w 129"/>
                  <a:gd name="T11" fmla="*/ 15 h 121"/>
                  <a:gd name="T12" fmla="*/ 115 w 129"/>
                  <a:gd name="T13" fmla="*/ 91 h 121"/>
                  <a:gd name="T14" fmla="*/ 65 w 129"/>
                  <a:gd name="T1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1">
                    <a:moveTo>
                      <a:pt x="65" y="121"/>
                    </a:moveTo>
                    <a:cubicBezTo>
                      <a:pt x="56" y="121"/>
                      <a:pt x="48" y="119"/>
                      <a:pt x="39" y="115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11" y="100"/>
                      <a:pt x="0" y="66"/>
                      <a:pt x="14" y="39"/>
                    </a:cubicBezTo>
                    <a:cubicBezTo>
                      <a:pt x="28" y="11"/>
                      <a:pt x="62" y="0"/>
                      <a:pt x="90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118" y="30"/>
                      <a:pt x="129" y="63"/>
                      <a:pt x="115" y="91"/>
                    </a:cubicBezTo>
                    <a:cubicBezTo>
                      <a:pt x="105" y="110"/>
                      <a:pt x="85" y="121"/>
                      <a:pt x="65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359">
                <a:extLst>
                  <a:ext uri="{FF2B5EF4-FFF2-40B4-BE49-F238E27FC236}">
                    <a16:creationId xmlns:a16="http://schemas.microsoft.com/office/drawing/2014/main" id="{38AA83F6-BA34-49B1-B789-38DC525DC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619"/>
                <a:ext cx="64" cy="61"/>
              </a:xfrm>
              <a:custGeom>
                <a:avLst/>
                <a:gdLst>
                  <a:gd name="T0" fmla="*/ 116 w 233"/>
                  <a:gd name="T1" fmla="*/ 219 h 219"/>
                  <a:gd name="T2" fmla="*/ 33 w 233"/>
                  <a:gd name="T3" fmla="*/ 177 h 219"/>
                  <a:gd name="T4" fmla="*/ 56 w 233"/>
                  <a:gd name="T5" fmla="*/ 35 h 219"/>
                  <a:gd name="T6" fmla="*/ 57 w 233"/>
                  <a:gd name="T7" fmla="*/ 33 h 219"/>
                  <a:gd name="T8" fmla="*/ 200 w 233"/>
                  <a:gd name="T9" fmla="*/ 55 h 219"/>
                  <a:gd name="T10" fmla="*/ 178 w 233"/>
                  <a:gd name="T11" fmla="*/ 198 h 219"/>
                  <a:gd name="T12" fmla="*/ 176 w 233"/>
                  <a:gd name="T13" fmla="*/ 199 h 219"/>
                  <a:gd name="T14" fmla="*/ 116 w 233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219">
                    <a:moveTo>
                      <a:pt x="116" y="219"/>
                    </a:moveTo>
                    <a:cubicBezTo>
                      <a:pt x="84" y="219"/>
                      <a:pt x="53" y="204"/>
                      <a:pt x="33" y="177"/>
                    </a:cubicBezTo>
                    <a:cubicBezTo>
                      <a:pt x="0" y="132"/>
                      <a:pt x="10" y="68"/>
                      <a:pt x="56" y="35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103" y="0"/>
                      <a:pt x="167" y="10"/>
                      <a:pt x="200" y="55"/>
                    </a:cubicBezTo>
                    <a:cubicBezTo>
                      <a:pt x="233" y="101"/>
                      <a:pt x="223" y="165"/>
                      <a:pt x="178" y="198"/>
                    </a:cubicBezTo>
                    <a:cubicBezTo>
                      <a:pt x="176" y="199"/>
                      <a:pt x="176" y="199"/>
                      <a:pt x="176" y="199"/>
                    </a:cubicBezTo>
                    <a:cubicBezTo>
                      <a:pt x="158" y="212"/>
                      <a:pt x="137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360">
                <a:extLst>
                  <a:ext uri="{FF2B5EF4-FFF2-40B4-BE49-F238E27FC236}">
                    <a16:creationId xmlns:a16="http://schemas.microsoft.com/office/drawing/2014/main" id="{3D82E2AB-612F-400E-A942-AEF2DA653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2595"/>
                <a:ext cx="65" cy="62"/>
              </a:xfrm>
              <a:custGeom>
                <a:avLst/>
                <a:gdLst>
                  <a:gd name="T0" fmla="*/ 119 w 236"/>
                  <a:gd name="T1" fmla="*/ 224 h 224"/>
                  <a:gd name="T2" fmla="*/ 40 w 236"/>
                  <a:gd name="T3" fmla="*/ 188 h 224"/>
                  <a:gd name="T4" fmla="*/ 38 w 236"/>
                  <a:gd name="T5" fmla="*/ 187 h 224"/>
                  <a:gd name="T6" fmla="*/ 48 w 236"/>
                  <a:gd name="T7" fmla="*/ 38 h 224"/>
                  <a:gd name="T8" fmla="*/ 196 w 236"/>
                  <a:gd name="T9" fmla="*/ 48 h 224"/>
                  <a:gd name="T10" fmla="*/ 198 w 236"/>
                  <a:gd name="T11" fmla="*/ 49 h 224"/>
                  <a:gd name="T12" fmla="*/ 188 w 236"/>
                  <a:gd name="T13" fmla="*/ 198 h 224"/>
                  <a:gd name="T14" fmla="*/ 119 w 236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6" h="224">
                    <a:moveTo>
                      <a:pt x="119" y="224"/>
                    </a:moveTo>
                    <a:cubicBezTo>
                      <a:pt x="90" y="224"/>
                      <a:pt x="61" y="212"/>
                      <a:pt x="40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0" y="143"/>
                      <a:pt x="4" y="77"/>
                      <a:pt x="48" y="38"/>
                    </a:cubicBezTo>
                    <a:cubicBezTo>
                      <a:pt x="91" y="0"/>
                      <a:pt x="157" y="4"/>
                      <a:pt x="196" y="48"/>
                    </a:cubicBezTo>
                    <a:cubicBezTo>
                      <a:pt x="198" y="49"/>
                      <a:pt x="198" y="49"/>
                      <a:pt x="198" y="49"/>
                    </a:cubicBezTo>
                    <a:cubicBezTo>
                      <a:pt x="236" y="93"/>
                      <a:pt x="232" y="159"/>
                      <a:pt x="188" y="198"/>
                    </a:cubicBezTo>
                    <a:cubicBezTo>
                      <a:pt x="168" y="215"/>
                      <a:pt x="143" y="224"/>
                      <a:pt x="119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361">
                <a:extLst>
                  <a:ext uri="{FF2B5EF4-FFF2-40B4-BE49-F238E27FC236}">
                    <a16:creationId xmlns:a16="http://schemas.microsoft.com/office/drawing/2014/main" id="{A92AA515-6CB6-4713-BB38-778C08558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522"/>
                <a:ext cx="45" cy="42"/>
              </a:xfrm>
              <a:custGeom>
                <a:avLst/>
                <a:gdLst>
                  <a:gd name="T0" fmla="*/ 80 w 161"/>
                  <a:gd name="T1" fmla="*/ 152 h 152"/>
                  <a:gd name="T2" fmla="*/ 42 w 161"/>
                  <a:gd name="T3" fmla="*/ 141 h 152"/>
                  <a:gd name="T4" fmla="*/ 21 w 161"/>
                  <a:gd name="T5" fmla="*/ 44 h 152"/>
                  <a:gd name="T6" fmla="*/ 21 w 161"/>
                  <a:gd name="T7" fmla="*/ 43 h 152"/>
                  <a:gd name="T8" fmla="*/ 119 w 161"/>
                  <a:gd name="T9" fmla="*/ 21 h 152"/>
                  <a:gd name="T10" fmla="*/ 140 w 161"/>
                  <a:gd name="T11" fmla="*/ 118 h 152"/>
                  <a:gd name="T12" fmla="*/ 139 w 161"/>
                  <a:gd name="T13" fmla="*/ 120 h 152"/>
                  <a:gd name="T14" fmla="*/ 80 w 161"/>
                  <a:gd name="T1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52">
                    <a:moveTo>
                      <a:pt x="80" y="152"/>
                    </a:moveTo>
                    <a:cubicBezTo>
                      <a:pt x="67" y="152"/>
                      <a:pt x="54" y="149"/>
                      <a:pt x="42" y="141"/>
                    </a:cubicBezTo>
                    <a:cubicBezTo>
                      <a:pt x="9" y="120"/>
                      <a:pt x="0" y="77"/>
                      <a:pt x="21" y="44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42" y="10"/>
                      <a:pt x="86" y="0"/>
                      <a:pt x="119" y="21"/>
                    </a:cubicBezTo>
                    <a:cubicBezTo>
                      <a:pt x="152" y="42"/>
                      <a:pt x="161" y="86"/>
                      <a:pt x="140" y="118"/>
                    </a:cubicBezTo>
                    <a:cubicBezTo>
                      <a:pt x="139" y="120"/>
                      <a:pt x="139" y="120"/>
                      <a:pt x="139" y="120"/>
                    </a:cubicBezTo>
                    <a:cubicBezTo>
                      <a:pt x="126" y="141"/>
                      <a:pt x="103" y="152"/>
                      <a:pt x="80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362">
                <a:extLst>
                  <a:ext uri="{FF2B5EF4-FFF2-40B4-BE49-F238E27FC236}">
                    <a16:creationId xmlns:a16="http://schemas.microsoft.com/office/drawing/2014/main" id="{5FA2E057-2D92-4654-AA63-D4C96E20A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2487"/>
                <a:ext cx="42" cy="39"/>
              </a:xfrm>
              <a:custGeom>
                <a:avLst/>
                <a:gdLst>
                  <a:gd name="T0" fmla="*/ 75 w 150"/>
                  <a:gd name="T1" fmla="*/ 142 h 142"/>
                  <a:gd name="T2" fmla="*/ 25 w 150"/>
                  <a:gd name="T3" fmla="*/ 119 h 142"/>
                  <a:gd name="T4" fmla="*/ 24 w 150"/>
                  <a:gd name="T5" fmla="*/ 118 h 142"/>
                  <a:gd name="T6" fmla="*/ 30 w 150"/>
                  <a:gd name="T7" fmla="*/ 24 h 142"/>
                  <a:gd name="T8" fmla="*/ 124 w 150"/>
                  <a:gd name="T9" fmla="*/ 30 h 142"/>
                  <a:gd name="T10" fmla="*/ 125 w 150"/>
                  <a:gd name="T11" fmla="*/ 31 h 142"/>
                  <a:gd name="T12" fmla="*/ 119 w 150"/>
                  <a:gd name="T13" fmla="*/ 125 h 142"/>
                  <a:gd name="T14" fmla="*/ 75 w 150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42">
                    <a:moveTo>
                      <a:pt x="75" y="142"/>
                    </a:moveTo>
                    <a:cubicBezTo>
                      <a:pt x="57" y="142"/>
                      <a:pt x="39" y="134"/>
                      <a:pt x="25" y="119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0" y="90"/>
                      <a:pt x="3" y="48"/>
                      <a:pt x="30" y="24"/>
                    </a:cubicBezTo>
                    <a:cubicBezTo>
                      <a:pt x="58" y="0"/>
                      <a:pt x="100" y="2"/>
                      <a:pt x="124" y="30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50" y="59"/>
                      <a:pt x="147" y="101"/>
                      <a:pt x="119" y="125"/>
                    </a:cubicBezTo>
                    <a:cubicBezTo>
                      <a:pt x="107" y="136"/>
                      <a:pt x="91" y="142"/>
                      <a:pt x="75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363">
                <a:extLst>
                  <a:ext uri="{FF2B5EF4-FFF2-40B4-BE49-F238E27FC236}">
                    <a16:creationId xmlns:a16="http://schemas.microsoft.com/office/drawing/2014/main" id="{189C46D4-B02E-49C4-897B-BDEDB8F8B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389"/>
                <a:ext cx="41" cy="39"/>
              </a:xfrm>
              <a:custGeom>
                <a:avLst/>
                <a:gdLst>
                  <a:gd name="T0" fmla="*/ 74 w 149"/>
                  <a:gd name="T1" fmla="*/ 141 h 141"/>
                  <a:gd name="T2" fmla="*/ 39 w 149"/>
                  <a:gd name="T3" fmla="*/ 131 h 141"/>
                  <a:gd name="T4" fmla="*/ 19 w 149"/>
                  <a:gd name="T5" fmla="*/ 41 h 141"/>
                  <a:gd name="T6" fmla="*/ 20 w 149"/>
                  <a:gd name="T7" fmla="*/ 39 h 141"/>
                  <a:gd name="T8" fmla="*/ 110 w 149"/>
                  <a:gd name="T9" fmla="*/ 19 h 141"/>
                  <a:gd name="T10" fmla="*/ 130 w 149"/>
                  <a:gd name="T11" fmla="*/ 110 h 141"/>
                  <a:gd name="T12" fmla="*/ 129 w 149"/>
                  <a:gd name="T13" fmla="*/ 111 h 141"/>
                  <a:gd name="T14" fmla="*/ 74 w 149"/>
                  <a:gd name="T1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1">
                    <a:moveTo>
                      <a:pt x="74" y="141"/>
                    </a:moveTo>
                    <a:cubicBezTo>
                      <a:pt x="62" y="141"/>
                      <a:pt x="50" y="138"/>
                      <a:pt x="39" y="131"/>
                    </a:cubicBezTo>
                    <a:cubicBezTo>
                      <a:pt x="8" y="111"/>
                      <a:pt x="0" y="71"/>
                      <a:pt x="19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39" y="9"/>
                      <a:pt x="80" y="0"/>
                      <a:pt x="110" y="19"/>
                    </a:cubicBezTo>
                    <a:cubicBezTo>
                      <a:pt x="141" y="39"/>
                      <a:pt x="149" y="79"/>
                      <a:pt x="130" y="110"/>
                    </a:cubicBezTo>
                    <a:cubicBezTo>
                      <a:pt x="129" y="111"/>
                      <a:pt x="129" y="111"/>
                      <a:pt x="129" y="111"/>
                    </a:cubicBezTo>
                    <a:cubicBezTo>
                      <a:pt x="117" y="130"/>
                      <a:pt x="96" y="141"/>
                      <a:pt x="74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364">
                <a:extLst>
                  <a:ext uri="{FF2B5EF4-FFF2-40B4-BE49-F238E27FC236}">
                    <a16:creationId xmlns:a16="http://schemas.microsoft.com/office/drawing/2014/main" id="{61E6A6C7-A5D7-4DBB-AE7D-AD074CFF5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" y="2364"/>
                <a:ext cx="42" cy="41"/>
              </a:xfrm>
              <a:custGeom>
                <a:avLst/>
                <a:gdLst>
                  <a:gd name="T0" fmla="*/ 78 w 155"/>
                  <a:gd name="T1" fmla="*/ 148 h 148"/>
                  <a:gd name="T2" fmla="*/ 14 w 155"/>
                  <a:gd name="T3" fmla="*/ 103 h 148"/>
                  <a:gd name="T4" fmla="*/ 13 w 155"/>
                  <a:gd name="T5" fmla="*/ 101 h 148"/>
                  <a:gd name="T6" fmla="*/ 54 w 155"/>
                  <a:gd name="T7" fmla="*/ 13 h 148"/>
                  <a:gd name="T8" fmla="*/ 142 w 155"/>
                  <a:gd name="T9" fmla="*/ 54 h 148"/>
                  <a:gd name="T10" fmla="*/ 142 w 155"/>
                  <a:gd name="T11" fmla="*/ 55 h 148"/>
                  <a:gd name="T12" fmla="*/ 102 w 155"/>
                  <a:gd name="T13" fmla="*/ 143 h 148"/>
                  <a:gd name="T14" fmla="*/ 78 w 155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48">
                    <a:moveTo>
                      <a:pt x="78" y="148"/>
                    </a:moveTo>
                    <a:cubicBezTo>
                      <a:pt x="50" y="148"/>
                      <a:pt x="24" y="131"/>
                      <a:pt x="14" y="103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0" y="66"/>
                      <a:pt x="18" y="26"/>
                      <a:pt x="54" y="13"/>
                    </a:cubicBezTo>
                    <a:cubicBezTo>
                      <a:pt x="89" y="0"/>
                      <a:pt x="129" y="18"/>
                      <a:pt x="142" y="54"/>
                    </a:cubicBezTo>
                    <a:cubicBezTo>
                      <a:pt x="142" y="55"/>
                      <a:pt x="142" y="55"/>
                      <a:pt x="142" y="55"/>
                    </a:cubicBezTo>
                    <a:cubicBezTo>
                      <a:pt x="155" y="91"/>
                      <a:pt x="137" y="130"/>
                      <a:pt x="102" y="143"/>
                    </a:cubicBezTo>
                    <a:cubicBezTo>
                      <a:pt x="94" y="146"/>
                      <a:pt x="86" y="148"/>
                      <a:pt x="7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365">
                <a:extLst>
                  <a:ext uri="{FF2B5EF4-FFF2-40B4-BE49-F238E27FC236}">
                    <a16:creationId xmlns:a16="http://schemas.microsoft.com/office/drawing/2014/main" id="{C0588DA5-4ED7-4917-98F5-51AF871FC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247"/>
                <a:ext cx="56" cy="53"/>
              </a:xfrm>
              <a:custGeom>
                <a:avLst/>
                <a:gdLst>
                  <a:gd name="T0" fmla="*/ 101 w 204"/>
                  <a:gd name="T1" fmla="*/ 192 h 192"/>
                  <a:gd name="T2" fmla="*/ 53 w 204"/>
                  <a:gd name="T3" fmla="*/ 178 h 192"/>
                  <a:gd name="T4" fmla="*/ 26 w 204"/>
                  <a:gd name="T5" fmla="*/ 55 h 192"/>
                  <a:gd name="T6" fmla="*/ 27 w 204"/>
                  <a:gd name="T7" fmla="*/ 53 h 192"/>
                  <a:gd name="T8" fmla="*/ 150 w 204"/>
                  <a:gd name="T9" fmla="*/ 26 h 192"/>
                  <a:gd name="T10" fmla="*/ 177 w 204"/>
                  <a:gd name="T11" fmla="*/ 149 h 192"/>
                  <a:gd name="T12" fmla="*/ 176 w 204"/>
                  <a:gd name="T13" fmla="*/ 151 h 192"/>
                  <a:gd name="T14" fmla="*/ 101 w 204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92">
                    <a:moveTo>
                      <a:pt x="101" y="192"/>
                    </a:moveTo>
                    <a:cubicBezTo>
                      <a:pt x="85" y="192"/>
                      <a:pt x="68" y="187"/>
                      <a:pt x="53" y="178"/>
                    </a:cubicBezTo>
                    <a:cubicBezTo>
                      <a:pt x="12" y="151"/>
                      <a:pt x="0" y="96"/>
                      <a:pt x="26" y="55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54" y="12"/>
                      <a:pt x="109" y="0"/>
                      <a:pt x="150" y="26"/>
                    </a:cubicBezTo>
                    <a:cubicBezTo>
                      <a:pt x="192" y="53"/>
                      <a:pt x="204" y="108"/>
                      <a:pt x="177" y="149"/>
                    </a:cubicBezTo>
                    <a:cubicBezTo>
                      <a:pt x="176" y="151"/>
                      <a:pt x="176" y="151"/>
                      <a:pt x="176" y="151"/>
                    </a:cubicBezTo>
                    <a:cubicBezTo>
                      <a:pt x="159" y="177"/>
                      <a:pt x="130" y="192"/>
                      <a:pt x="101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366">
                <a:extLst>
                  <a:ext uri="{FF2B5EF4-FFF2-40B4-BE49-F238E27FC236}">
                    <a16:creationId xmlns:a16="http://schemas.microsoft.com/office/drawing/2014/main" id="{96A4BA3F-0F32-49E5-AA82-D1B161A91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211"/>
                <a:ext cx="51" cy="47"/>
              </a:xfrm>
              <a:custGeom>
                <a:avLst/>
                <a:gdLst>
                  <a:gd name="T0" fmla="*/ 91 w 183"/>
                  <a:gd name="T1" fmla="*/ 173 h 173"/>
                  <a:gd name="T2" fmla="*/ 16 w 183"/>
                  <a:gd name="T3" fmla="*/ 121 h 173"/>
                  <a:gd name="T4" fmla="*/ 15 w 183"/>
                  <a:gd name="T5" fmla="*/ 119 h 173"/>
                  <a:gd name="T6" fmla="*/ 63 w 183"/>
                  <a:gd name="T7" fmla="*/ 15 h 173"/>
                  <a:gd name="T8" fmla="*/ 166 w 183"/>
                  <a:gd name="T9" fmla="*/ 63 h 173"/>
                  <a:gd name="T10" fmla="*/ 167 w 183"/>
                  <a:gd name="T11" fmla="*/ 65 h 173"/>
                  <a:gd name="T12" fmla="*/ 119 w 183"/>
                  <a:gd name="T13" fmla="*/ 168 h 173"/>
                  <a:gd name="T14" fmla="*/ 91 w 183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73">
                    <a:moveTo>
                      <a:pt x="91" y="173"/>
                    </a:moveTo>
                    <a:cubicBezTo>
                      <a:pt x="59" y="173"/>
                      <a:pt x="28" y="153"/>
                      <a:pt x="16" y="121"/>
                    </a:cubicBezTo>
                    <a:cubicBezTo>
                      <a:pt x="15" y="119"/>
                      <a:pt x="15" y="119"/>
                      <a:pt x="15" y="119"/>
                    </a:cubicBezTo>
                    <a:cubicBezTo>
                      <a:pt x="0" y="77"/>
                      <a:pt x="21" y="31"/>
                      <a:pt x="63" y="15"/>
                    </a:cubicBezTo>
                    <a:cubicBezTo>
                      <a:pt x="105" y="0"/>
                      <a:pt x="151" y="21"/>
                      <a:pt x="166" y="63"/>
                    </a:cubicBezTo>
                    <a:cubicBezTo>
                      <a:pt x="167" y="65"/>
                      <a:pt x="167" y="65"/>
                      <a:pt x="167" y="65"/>
                    </a:cubicBezTo>
                    <a:cubicBezTo>
                      <a:pt x="183" y="106"/>
                      <a:pt x="161" y="153"/>
                      <a:pt x="119" y="168"/>
                    </a:cubicBezTo>
                    <a:cubicBezTo>
                      <a:pt x="110" y="172"/>
                      <a:pt x="101" y="173"/>
                      <a:pt x="91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367">
                <a:extLst>
                  <a:ext uri="{FF2B5EF4-FFF2-40B4-BE49-F238E27FC236}">
                    <a16:creationId xmlns:a16="http://schemas.microsoft.com/office/drawing/2014/main" id="{8FA3A840-60EA-4FCC-AC95-E5FBD3A6A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099"/>
                <a:ext cx="49" cy="48"/>
              </a:xfrm>
              <a:custGeom>
                <a:avLst/>
                <a:gdLst>
                  <a:gd name="T0" fmla="*/ 89 w 179"/>
                  <a:gd name="T1" fmla="*/ 173 h 173"/>
                  <a:gd name="T2" fmla="*/ 73 w 179"/>
                  <a:gd name="T3" fmla="*/ 171 h 173"/>
                  <a:gd name="T4" fmla="*/ 9 w 179"/>
                  <a:gd name="T5" fmla="*/ 74 h 173"/>
                  <a:gd name="T6" fmla="*/ 10 w 179"/>
                  <a:gd name="T7" fmla="*/ 73 h 173"/>
                  <a:gd name="T8" fmla="*/ 106 w 179"/>
                  <a:gd name="T9" fmla="*/ 9 h 173"/>
                  <a:gd name="T10" fmla="*/ 170 w 179"/>
                  <a:gd name="T11" fmla="*/ 105 h 173"/>
                  <a:gd name="T12" fmla="*/ 169 w 179"/>
                  <a:gd name="T13" fmla="*/ 107 h 173"/>
                  <a:gd name="T14" fmla="*/ 89 w 179"/>
                  <a:gd name="T1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73">
                    <a:moveTo>
                      <a:pt x="89" y="173"/>
                    </a:moveTo>
                    <a:cubicBezTo>
                      <a:pt x="84" y="173"/>
                      <a:pt x="78" y="172"/>
                      <a:pt x="73" y="171"/>
                    </a:cubicBezTo>
                    <a:cubicBezTo>
                      <a:pt x="29" y="162"/>
                      <a:pt x="0" y="119"/>
                      <a:pt x="9" y="74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9" y="28"/>
                      <a:pt x="62" y="0"/>
                      <a:pt x="106" y="9"/>
                    </a:cubicBezTo>
                    <a:cubicBezTo>
                      <a:pt x="150" y="18"/>
                      <a:pt x="179" y="61"/>
                      <a:pt x="170" y="105"/>
                    </a:cubicBezTo>
                    <a:cubicBezTo>
                      <a:pt x="169" y="107"/>
                      <a:pt x="169" y="107"/>
                      <a:pt x="169" y="107"/>
                    </a:cubicBezTo>
                    <a:cubicBezTo>
                      <a:pt x="161" y="146"/>
                      <a:pt x="127" y="173"/>
                      <a:pt x="89" y="1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368">
                <a:extLst>
                  <a:ext uri="{FF2B5EF4-FFF2-40B4-BE49-F238E27FC236}">
                    <a16:creationId xmlns:a16="http://schemas.microsoft.com/office/drawing/2014/main" id="{1DFEF622-963F-4CE7-8FF8-8246B57C3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2059"/>
                <a:ext cx="54" cy="51"/>
              </a:xfrm>
              <a:custGeom>
                <a:avLst/>
                <a:gdLst>
                  <a:gd name="T0" fmla="*/ 97 w 193"/>
                  <a:gd name="T1" fmla="*/ 183 h 183"/>
                  <a:gd name="T2" fmla="*/ 17 w 193"/>
                  <a:gd name="T3" fmla="*/ 127 h 183"/>
                  <a:gd name="T4" fmla="*/ 17 w 193"/>
                  <a:gd name="T5" fmla="*/ 126 h 183"/>
                  <a:gd name="T6" fmla="*/ 67 w 193"/>
                  <a:gd name="T7" fmla="*/ 16 h 183"/>
                  <a:gd name="T8" fmla="*/ 176 w 193"/>
                  <a:gd name="T9" fmla="*/ 67 h 183"/>
                  <a:gd name="T10" fmla="*/ 177 w 193"/>
                  <a:gd name="T11" fmla="*/ 69 h 183"/>
                  <a:gd name="T12" fmla="*/ 126 w 193"/>
                  <a:gd name="T13" fmla="*/ 178 h 183"/>
                  <a:gd name="T14" fmla="*/ 97 w 19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183">
                    <a:moveTo>
                      <a:pt x="97" y="183"/>
                    </a:moveTo>
                    <a:cubicBezTo>
                      <a:pt x="62" y="183"/>
                      <a:pt x="30" y="162"/>
                      <a:pt x="17" y="127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0" y="81"/>
                      <a:pt x="23" y="33"/>
                      <a:pt x="67" y="16"/>
                    </a:cubicBezTo>
                    <a:cubicBezTo>
                      <a:pt x="111" y="0"/>
                      <a:pt x="160" y="23"/>
                      <a:pt x="176" y="67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93" y="113"/>
                      <a:pt x="170" y="162"/>
                      <a:pt x="126" y="178"/>
                    </a:cubicBezTo>
                    <a:cubicBezTo>
                      <a:pt x="117" y="181"/>
                      <a:pt x="107" y="183"/>
                      <a:pt x="97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369">
                <a:extLst>
                  <a:ext uri="{FF2B5EF4-FFF2-40B4-BE49-F238E27FC236}">
                    <a16:creationId xmlns:a16="http://schemas.microsoft.com/office/drawing/2014/main" id="{5D5365B7-6C1B-48C7-BC12-1346E6880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936"/>
                <a:ext cx="61" cy="60"/>
              </a:xfrm>
              <a:custGeom>
                <a:avLst/>
                <a:gdLst>
                  <a:gd name="T0" fmla="*/ 111 w 223"/>
                  <a:gd name="T1" fmla="*/ 217 h 217"/>
                  <a:gd name="T2" fmla="*/ 91 w 223"/>
                  <a:gd name="T3" fmla="*/ 214 h 217"/>
                  <a:gd name="T4" fmla="*/ 11 w 223"/>
                  <a:gd name="T5" fmla="*/ 94 h 217"/>
                  <a:gd name="T6" fmla="*/ 12 w 223"/>
                  <a:gd name="T7" fmla="*/ 92 h 217"/>
                  <a:gd name="T8" fmla="*/ 132 w 223"/>
                  <a:gd name="T9" fmla="*/ 12 h 217"/>
                  <a:gd name="T10" fmla="*/ 212 w 223"/>
                  <a:gd name="T11" fmla="*/ 132 h 217"/>
                  <a:gd name="T12" fmla="*/ 212 w 223"/>
                  <a:gd name="T13" fmla="*/ 135 h 217"/>
                  <a:gd name="T14" fmla="*/ 111 w 223"/>
                  <a:gd name="T15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7">
                    <a:moveTo>
                      <a:pt x="111" y="217"/>
                    </a:moveTo>
                    <a:cubicBezTo>
                      <a:pt x="105" y="217"/>
                      <a:pt x="98" y="216"/>
                      <a:pt x="91" y="214"/>
                    </a:cubicBezTo>
                    <a:cubicBezTo>
                      <a:pt x="36" y="203"/>
                      <a:pt x="0" y="149"/>
                      <a:pt x="11" y="94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23" y="36"/>
                      <a:pt x="77" y="0"/>
                      <a:pt x="132" y="12"/>
                    </a:cubicBezTo>
                    <a:cubicBezTo>
                      <a:pt x="188" y="23"/>
                      <a:pt x="223" y="77"/>
                      <a:pt x="212" y="132"/>
                    </a:cubicBezTo>
                    <a:cubicBezTo>
                      <a:pt x="212" y="135"/>
                      <a:pt x="212" y="135"/>
                      <a:pt x="212" y="135"/>
                    </a:cubicBezTo>
                    <a:cubicBezTo>
                      <a:pt x="202" y="183"/>
                      <a:pt x="159" y="217"/>
                      <a:pt x="111" y="2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370">
                <a:extLst>
                  <a:ext uri="{FF2B5EF4-FFF2-40B4-BE49-F238E27FC236}">
                    <a16:creationId xmlns:a16="http://schemas.microsoft.com/office/drawing/2014/main" id="{CBCAA81D-72D5-495F-83A8-6EFAAC77F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1902"/>
                <a:ext cx="57" cy="57"/>
              </a:xfrm>
              <a:custGeom>
                <a:avLst/>
                <a:gdLst>
                  <a:gd name="T0" fmla="*/ 103 w 207"/>
                  <a:gd name="T1" fmla="*/ 209 h 209"/>
                  <a:gd name="T2" fmla="*/ 102 w 207"/>
                  <a:gd name="T3" fmla="*/ 209 h 209"/>
                  <a:gd name="T4" fmla="*/ 0 w 207"/>
                  <a:gd name="T5" fmla="*/ 104 h 209"/>
                  <a:gd name="T6" fmla="*/ 0 w 207"/>
                  <a:gd name="T7" fmla="*/ 102 h 209"/>
                  <a:gd name="T8" fmla="*/ 103 w 207"/>
                  <a:gd name="T9" fmla="*/ 0 h 209"/>
                  <a:gd name="T10" fmla="*/ 105 w 207"/>
                  <a:gd name="T11" fmla="*/ 0 h 209"/>
                  <a:gd name="T12" fmla="*/ 206 w 207"/>
                  <a:gd name="T13" fmla="*/ 105 h 209"/>
                  <a:gd name="T14" fmla="*/ 206 w 207"/>
                  <a:gd name="T15" fmla="*/ 107 h 209"/>
                  <a:gd name="T16" fmla="*/ 103 w 207"/>
                  <a:gd name="T17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7" h="209">
                    <a:moveTo>
                      <a:pt x="103" y="209"/>
                    </a:moveTo>
                    <a:cubicBezTo>
                      <a:pt x="103" y="209"/>
                      <a:pt x="102" y="209"/>
                      <a:pt x="102" y="209"/>
                    </a:cubicBezTo>
                    <a:cubicBezTo>
                      <a:pt x="45" y="208"/>
                      <a:pt x="0" y="161"/>
                      <a:pt x="0" y="104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45"/>
                      <a:pt x="47" y="0"/>
                      <a:pt x="103" y="0"/>
                    </a:cubicBezTo>
                    <a:cubicBezTo>
                      <a:pt x="104" y="0"/>
                      <a:pt x="104" y="0"/>
                      <a:pt x="105" y="0"/>
                    </a:cubicBezTo>
                    <a:cubicBezTo>
                      <a:pt x="162" y="1"/>
                      <a:pt x="207" y="48"/>
                      <a:pt x="206" y="105"/>
                    </a:cubicBezTo>
                    <a:cubicBezTo>
                      <a:pt x="206" y="107"/>
                      <a:pt x="206" y="107"/>
                      <a:pt x="206" y="107"/>
                    </a:cubicBezTo>
                    <a:cubicBezTo>
                      <a:pt x="205" y="163"/>
                      <a:pt x="159" y="209"/>
                      <a:pt x="103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371">
                <a:extLst>
                  <a:ext uri="{FF2B5EF4-FFF2-40B4-BE49-F238E27FC236}">
                    <a16:creationId xmlns:a16="http://schemas.microsoft.com/office/drawing/2014/main" id="{48DDD6D0-323C-4259-BCA8-B06291593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789"/>
                <a:ext cx="42" cy="41"/>
              </a:xfrm>
              <a:custGeom>
                <a:avLst/>
                <a:gdLst>
                  <a:gd name="T0" fmla="*/ 76 w 152"/>
                  <a:gd name="T1" fmla="*/ 147 h 147"/>
                  <a:gd name="T2" fmla="*/ 7 w 152"/>
                  <a:gd name="T3" fmla="*/ 89 h 147"/>
                  <a:gd name="T4" fmla="*/ 7 w 152"/>
                  <a:gd name="T5" fmla="*/ 87 h 147"/>
                  <a:gd name="T6" fmla="*/ 64 w 152"/>
                  <a:gd name="T7" fmla="*/ 7 h 147"/>
                  <a:gd name="T8" fmla="*/ 145 w 152"/>
                  <a:gd name="T9" fmla="*/ 64 h 147"/>
                  <a:gd name="T10" fmla="*/ 145 w 152"/>
                  <a:gd name="T11" fmla="*/ 65 h 147"/>
                  <a:gd name="T12" fmla="*/ 88 w 152"/>
                  <a:gd name="T13" fmla="*/ 146 h 147"/>
                  <a:gd name="T14" fmla="*/ 76 w 152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47">
                    <a:moveTo>
                      <a:pt x="76" y="147"/>
                    </a:moveTo>
                    <a:cubicBezTo>
                      <a:pt x="43" y="147"/>
                      <a:pt x="13" y="123"/>
                      <a:pt x="7" y="89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0" y="49"/>
                      <a:pt x="26" y="13"/>
                      <a:pt x="64" y="7"/>
                    </a:cubicBezTo>
                    <a:cubicBezTo>
                      <a:pt x="102" y="0"/>
                      <a:pt x="138" y="26"/>
                      <a:pt x="145" y="64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52" y="103"/>
                      <a:pt x="126" y="139"/>
                      <a:pt x="88" y="146"/>
                    </a:cubicBezTo>
                    <a:cubicBezTo>
                      <a:pt x="84" y="147"/>
                      <a:pt x="80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372">
                <a:extLst>
                  <a:ext uri="{FF2B5EF4-FFF2-40B4-BE49-F238E27FC236}">
                    <a16:creationId xmlns:a16="http://schemas.microsoft.com/office/drawing/2014/main" id="{4DFDC4F2-D6D0-4F53-A077-EE63C5A1A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742"/>
                <a:ext cx="56" cy="56"/>
              </a:xfrm>
              <a:custGeom>
                <a:avLst/>
                <a:gdLst>
                  <a:gd name="T0" fmla="*/ 101 w 202"/>
                  <a:gd name="T1" fmla="*/ 203 h 203"/>
                  <a:gd name="T2" fmla="*/ 100 w 202"/>
                  <a:gd name="T3" fmla="*/ 203 h 203"/>
                  <a:gd name="T4" fmla="*/ 1 w 202"/>
                  <a:gd name="T5" fmla="*/ 102 h 203"/>
                  <a:gd name="T6" fmla="*/ 1 w 202"/>
                  <a:gd name="T7" fmla="*/ 99 h 203"/>
                  <a:gd name="T8" fmla="*/ 103 w 202"/>
                  <a:gd name="T9" fmla="*/ 1 h 203"/>
                  <a:gd name="T10" fmla="*/ 201 w 202"/>
                  <a:gd name="T11" fmla="*/ 102 h 203"/>
                  <a:gd name="T12" fmla="*/ 201 w 202"/>
                  <a:gd name="T13" fmla="*/ 105 h 203"/>
                  <a:gd name="T14" fmla="*/ 101 w 202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03">
                    <a:moveTo>
                      <a:pt x="101" y="203"/>
                    </a:moveTo>
                    <a:cubicBezTo>
                      <a:pt x="101" y="203"/>
                      <a:pt x="100" y="203"/>
                      <a:pt x="100" y="203"/>
                    </a:cubicBezTo>
                    <a:cubicBezTo>
                      <a:pt x="45" y="203"/>
                      <a:pt x="0" y="157"/>
                      <a:pt x="1" y="102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2" y="44"/>
                      <a:pt x="48" y="0"/>
                      <a:pt x="103" y="1"/>
                    </a:cubicBezTo>
                    <a:cubicBezTo>
                      <a:pt x="158" y="2"/>
                      <a:pt x="202" y="47"/>
                      <a:pt x="201" y="102"/>
                    </a:cubicBezTo>
                    <a:cubicBezTo>
                      <a:pt x="201" y="105"/>
                      <a:pt x="201" y="105"/>
                      <a:pt x="201" y="105"/>
                    </a:cubicBezTo>
                    <a:cubicBezTo>
                      <a:pt x="201" y="159"/>
                      <a:pt x="156" y="203"/>
                      <a:pt x="101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373">
                <a:extLst>
                  <a:ext uri="{FF2B5EF4-FFF2-40B4-BE49-F238E27FC236}">
                    <a16:creationId xmlns:a16="http://schemas.microsoft.com/office/drawing/2014/main" id="{1AED9CF1-C2FB-49AD-A30E-6087CB13B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631"/>
                <a:ext cx="43" cy="41"/>
              </a:xfrm>
              <a:custGeom>
                <a:avLst/>
                <a:gdLst>
                  <a:gd name="T0" fmla="*/ 77 w 153"/>
                  <a:gd name="T1" fmla="*/ 148 h 148"/>
                  <a:gd name="T2" fmla="*/ 7 w 153"/>
                  <a:gd name="T3" fmla="*/ 90 h 148"/>
                  <a:gd name="T4" fmla="*/ 7 w 153"/>
                  <a:gd name="T5" fmla="*/ 88 h 148"/>
                  <a:gd name="T6" fmla="*/ 64 w 153"/>
                  <a:gd name="T7" fmla="*/ 7 h 148"/>
                  <a:gd name="T8" fmla="*/ 146 w 153"/>
                  <a:gd name="T9" fmla="*/ 64 h 148"/>
                  <a:gd name="T10" fmla="*/ 146 w 153"/>
                  <a:gd name="T11" fmla="*/ 66 h 148"/>
                  <a:gd name="T12" fmla="*/ 89 w 153"/>
                  <a:gd name="T13" fmla="*/ 147 h 148"/>
                  <a:gd name="T14" fmla="*/ 77 w 153"/>
                  <a:gd name="T15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8">
                    <a:moveTo>
                      <a:pt x="77" y="148"/>
                    </a:moveTo>
                    <a:cubicBezTo>
                      <a:pt x="43" y="148"/>
                      <a:pt x="13" y="124"/>
                      <a:pt x="7" y="90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0" y="50"/>
                      <a:pt x="26" y="13"/>
                      <a:pt x="64" y="7"/>
                    </a:cubicBezTo>
                    <a:cubicBezTo>
                      <a:pt x="103" y="0"/>
                      <a:pt x="139" y="26"/>
                      <a:pt x="146" y="64"/>
                    </a:cubicBezTo>
                    <a:cubicBezTo>
                      <a:pt x="146" y="66"/>
                      <a:pt x="146" y="66"/>
                      <a:pt x="146" y="66"/>
                    </a:cubicBezTo>
                    <a:cubicBezTo>
                      <a:pt x="153" y="104"/>
                      <a:pt x="127" y="141"/>
                      <a:pt x="89" y="147"/>
                    </a:cubicBezTo>
                    <a:cubicBezTo>
                      <a:pt x="85" y="148"/>
                      <a:pt x="81" y="148"/>
                      <a:pt x="77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374">
                <a:extLst>
                  <a:ext uri="{FF2B5EF4-FFF2-40B4-BE49-F238E27FC236}">
                    <a16:creationId xmlns:a16="http://schemas.microsoft.com/office/drawing/2014/main" id="{CA3D4E32-F959-413C-9B80-81F2BB25D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580"/>
                <a:ext cx="61" cy="58"/>
              </a:xfrm>
              <a:custGeom>
                <a:avLst/>
                <a:gdLst>
                  <a:gd name="T0" fmla="*/ 111 w 223"/>
                  <a:gd name="T1" fmla="*/ 210 h 210"/>
                  <a:gd name="T2" fmla="*/ 74 w 223"/>
                  <a:gd name="T3" fmla="*/ 203 h 210"/>
                  <a:gd name="T4" fmla="*/ 21 w 223"/>
                  <a:gd name="T5" fmla="*/ 76 h 210"/>
                  <a:gd name="T6" fmla="*/ 22 w 223"/>
                  <a:gd name="T7" fmla="*/ 74 h 210"/>
                  <a:gd name="T8" fmla="*/ 149 w 223"/>
                  <a:gd name="T9" fmla="*/ 20 h 210"/>
                  <a:gd name="T10" fmla="*/ 202 w 223"/>
                  <a:gd name="T11" fmla="*/ 147 h 210"/>
                  <a:gd name="T12" fmla="*/ 202 w 223"/>
                  <a:gd name="T13" fmla="*/ 149 h 210"/>
                  <a:gd name="T14" fmla="*/ 111 w 223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3" h="210">
                    <a:moveTo>
                      <a:pt x="111" y="210"/>
                    </a:moveTo>
                    <a:cubicBezTo>
                      <a:pt x="99" y="210"/>
                      <a:pt x="86" y="208"/>
                      <a:pt x="74" y="203"/>
                    </a:cubicBezTo>
                    <a:cubicBezTo>
                      <a:pt x="24" y="183"/>
                      <a:pt x="0" y="126"/>
                      <a:pt x="21" y="76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42" y="24"/>
                      <a:pt x="99" y="0"/>
                      <a:pt x="149" y="20"/>
                    </a:cubicBezTo>
                    <a:cubicBezTo>
                      <a:pt x="199" y="40"/>
                      <a:pt x="223" y="97"/>
                      <a:pt x="202" y="147"/>
                    </a:cubicBezTo>
                    <a:cubicBezTo>
                      <a:pt x="202" y="149"/>
                      <a:pt x="202" y="149"/>
                      <a:pt x="202" y="149"/>
                    </a:cubicBezTo>
                    <a:cubicBezTo>
                      <a:pt x="186" y="187"/>
                      <a:pt x="150" y="210"/>
                      <a:pt x="11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375">
                <a:extLst>
                  <a:ext uri="{FF2B5EF4-FFF2-40B4-BE49-F238E27FC236}">
                    <a16:creationId xmlns:a16="http://schemas.microsoft.com/office/drawing/2014/main" id="{020286FB-F734-4330-92E4-7C8912903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475"/>
                <a:ext cx="39" cy="38"/>
              </a:xfrm>
              <a:custGeom>
                <a:avLst/>
                <a:gdLst>
                  <a:gd name="T0" fmla="*/ 71 w 142"/>
                  <a:gd name="T1" fmla="*/ 138 h 138"/>
                  <a:gd name="T2" fmla="*/ 7 w 142"/>
                  <a:gd name="T3" fmla="*/ 84 h 138"/>
                  <a:gd name="T4" fmla="*/ 6 w 142"/>
                  <a:gd name="T5" fmla="*/ 82 h 138"/>
                  <a:gd name="T6" fmla="*/ 60 w 142"/>
                  <a:gd name="T7" fmla="*/ 6 h 138"/>
                  <a:gd name="T8" fmla="*/ 136 w 142"/>
                  <a:gd name="T9" fmla="*/ 60 h 138"/>
                  <a:gd name="T10" fmla="*/ 136 w 142"/>
                  <a:gd name="T11" fmla="*/ 61 h 138"/>
                  <a:gd name="T12" fmla="*/ 82 w 142"/>
                  <a:gd name="T13" fmla="*/ 137 h 138"/>
                  <a:gd name="T14" fmla="*/ 71 w 142"/>
                  <a:gd name="T1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138">
                    <a:moveTo>
                      <a:pt x="71" y="138"/>
                    </a:moveTo>
                    <a:cubicBezTo>
                      <a:pt x="40" y="138"/>
                      <a:pt x="12" y="116"/>
                      <a:pt x="7" y="84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0" y="46"/>
                      <a:pt x="24" y="13"/>
                      <a:pt x="60" y="6"/>
                    </a:cubicBezTo>
                    <a:cubicBezTo>
                      <a:pt x="96" y="0"/>
                      <a:pt x="130" y="24"/>
                      <a:pt x="136" y="60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42" y="97"/>
                      <a:pt x="118" y="131"/>
                      <a:pt x="82" y="137"/>
                    </a:cubicBezTo>
                    <a:cubicBezTo>
                      <a:pt x="79" y="138"/>
                      <a:pt x="75" y="138"/>
                      <a:pt x="71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376">
                <a:extLst>
                  <a:ext uri="{FF2B5EF4-FFF2-40B4-BE49-F238E27FC236}">
                    <a16:creationId xmlns:a16="http://schemas.microsoft.com/office/drawing/2014/main" id="{0CC7B2BC-1B59-43BA-9BCF-709F1C569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1431"/>
                <a:ext cx="61" cy="59"/>
              </a:xfrm>
              <a:custGeom>
                <a:avLst/>
                <a:gdLst>
                  <a:gd name="T0" fmla="*/ 110 w 221"/>
                  <a:gd name="T1" fmla="*/ 210 h 210"/>
                  <a:gd name="T2" fmla="*/ 74 w 221"/>
                  <a:gd name="T3" fmla="*/ 203 h 210"/>
                  <a:gd name="T4" fmla="*/ 20 w 221"/>
                  <a:gd name="T5" fmla="*/ 76 h 210"/>
                  <a:gd name="T6" fmla="*/ 21 w 221"/>
                  <a:gd name="T7" fmla="*/ 74 h 210"/>
                  <a:gd name="T8" fmla="*/ 148 w 221"/>
                  <a:gd name="T9" fmla="*/ 20 h 210"/>
                  <a:gd name="T10" fmla="*/ 201 w 221"/>
                  <a:gd name="T11" fmla="*/ 147 h 210"/>
                  <a:gd name="T12" fmla="*/ 200 w 221"/>
                  <a:gd name="T13" fmla="*/ 149 h 210"/>
                  <a:gd name="T14" fmla="*/ 110 w 221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10">
                    <a:moveTo>
                      <a:pt x="110" y="210"/>
                    </a:moveTo>
                    <a:cubicBezTo>
                      <a:pt x="98" y="210"/>
                      <a:pt x="86" y="207"/>
                      <a:pt x="74" y="203"/>
                    </a:cubicBezTo>
                    <a:cubicBezTo>
                      <a:pt x="24" y="182"/>
                      <a:pt x="0" y="126"/>
                      <a:pt x="20" y="76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41" y="24"/>
                      <a:pt x="98" y="0"/>
                      <a:pt x="148" y="20"/>
                    </a:cubicBezTo>
                    <a:cubicBezTo>
                      <a:pt x="197" y="40"/>
                      <a:pt x="221" y="97"/>
                      <a:pt x="201" y="147"/>
                    </a:cubicBezTo>
                    <a:cubicBezTo>
                      <a:pt x="200" y="149"/>
                      <a:pt x="200" y="149"/>
                      <a:pt x="200" y="149"/>
                    </a:cubicBezTo>
                    <a:cubicBezTo>
                      <a:pt x="185" y="187"/>
                      <a:pt x="149" y="210"/>
                      <a:pt x="110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377">
                <a:extLst>
                  <a:ext uri="{FF2B5EF4-FFF2-40B4-BE49-F238E27FC236}">
                    <a16:creationId xmlns:a16="http://schemas.microsoft.com/office/drawing/2014/main" id="{D7FFFD92-F6C5-4703-AA4E-EFEEBF47F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1329"/>
                <a:ext cx="46" cy="42"/>
              </a:xfrm>
              <a:custGeom>
                <a:avLst/>
                <a:gdLst>
                  <a:gd name="T0" fmla="*/ 83 w 164"/>
                  <a:gd name="T1" fmla="*/ 155 h 155"/>
                  <a:gd name="T2" fmla="*/ 21 w 164"/>
                  <a:gd name="T3" fmla="*/ 120 h 155"/>
                  <a:gd name="T4" fmla="*/ 20 w 164"/>
                  <a:gd name="T5" fmla="*/ 119 h 155"/>
                  <a:gd name="T6" fmla="*/ 45 w 164"/>
                  <a:gd name="T7" fmla="*/ 20 h 155"/>
                  <a:gd name="T8" fmla="*/ 143 w 164"/>
                  <a:gd name="T9" fmla="*/ 45 h 155"/>
                  <a:gd name="T10" fmla="*/ 144 w 164"/>
                  <a:gd name="T11" fmla="*/ 46 h 155"/>
                  <a:gd name="T12" fmla="*/ 119 w 164"/>
                  <a:gd name="T13" fmla="*/ 145 h 155"/>
                  <a:gd name="T14" fmla="*/ 83 w 164"/>
                  <a:gd name="T15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55">
                    <a:moveTo>
                      <a:pt x="83" y="155"/>
                    </a:moveTo>
                    <a:cubicBezTo>
                      <a:pt x="58" y="155"/>
                      <a:pt x="34" y="142"/>
                      <a:pt x="21" y="120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0" y="85"/>
                      <a:pt x="11" y="41"/>
                      <a:pt x="45" y="20"/>
                    </a:cubicBezTo>
                    <a:cubicBezTo>
                      <a:pt x="79" y="0"/>
                      <a:pt x="123" y="11"/>
                      <a:pt x="143" y="45"/>
                    </a:cubicBezTo>
                    <a:cubicBezTo>
                      <a:pt x="144" y="46"/>
                      <a:pt x="144" y="46"/>
                      <a:pt x="144" y="46"/>
                    </a:cubicBezTo>
                    <a:cubicBezTo>
                      <a:pt x="164" y="80"/>
                      <a:pt x="153" y="124"/>
                      <a:pt x="119" y="145"/>
                    </a:cubicBezTo>
                    <a:cubicBezTo>
                      <a:pt x="108" y="152"/>
                      <a:pt x="95" y="155"/>
                      <a:pt x="83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378">
                <a:extLst>
                  <a:ext uri="{FF2B5EF4-FFF2-40B4-BE49-F238E27FC236}">
                    <a16:creationId xmlns:a16="http://schemas.microsoft.com/office/drawing/2014/main" id="{05283B6F-E113-4F98-AE8B-B1655A305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1291"/>
                <a:ext cx="46" cy="44"/>
              </a:xfrm>
              <a:custGeom>
                <a:avLst/>
                <a:gdLst>
                  <a:gd name="T0" fmla="*/ 83 w 167"/>
                  <a:gd name="T1" fmla="*/ 159 h 159"/>
                  <a:gd name="T2" fmla="*/ 55 w 167"/>
                  <a:gd name="T3" fmla="*/ 153 h 159"/>
                  <a:gd name="T4" fmla="*/ 15 w 167"/>
                  <a:gd name="T5" fmla="*/ 58 h 159"/>
                  <a:gd name="T6" fmla="*/ 16 w 167"/>
                  <a:gd name="T7" fmla="*/ 56 h 159"/>
                  <a:gd name="T8" fmla="*/ 111 w 167"/>
                  <a:gd name="T9" fmla="*/ 16 h 159"/>
                  <a:gd name="T10" fmla="*/ 152 w 167"/>
                  <a:gd name="T11" fmla="*/ 111 h 159"/>
                  <a:gd name="T12" fmla="*/ 151 w 167"/>
                  <a:gd name="T13" fmla="*/ 113 h 159"/>
                  <a:gd name="T14" fmla="*/ 83 w 167"/>
                  <a:gd name="T1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59">
                    <a:moveTo>
                      <a:pt x="83" y="159"/>
                    </a:moveTo>
                    <a:cubicBezTo>
                      <a:pt x="74" y="159"/>
                      <a:pt x="64" y="157"/>
                      <a:pt x="55" y="153"/>
                    </a:cubicBezTo>
                    <a:cubicBezTo>
                      <a:pt x="18" y="138"/>
                      <a:pt x="0" y="95"/>
                      <a:pt x="15" y="58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31" y="18"/>
                      <a:pt x="74" y="0"/>
                      <a:pt x="111" y="16"/>
                    </a:cubicBezTo>
                    <a:cubicBezTo>
                      <a:pt x="149" y="31"/>
                      <a:pt x="167" y="74"/>
                      <a:pt x="152" y="111"/>
                    </a:cubicBezTo>
                    <a:cubicBezTo>
                      <a:pt x="151" y="113"/>
                      <a:pt x="151" y="113"/>
                      <a:pt x="151" y="113"/>
                    </a:cubicBezTo>
                    <a:cubicBezTo>
                      <a:pt x="139" y="141"/>
                      <a:pt x="112" y="159"/>
                      <a:pt x="83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379">
                <a:extLst>
                  <a:ext uri="{FF2B5EF4-FFF2-40B4-BE49-F238E27FC236}">
                    <a16:creationId xmlns:a16="http://schemas.microsoft.com/office/drawing/2014/main" id="{507D247D-1725-4978-933F-946448521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193"/>
                <a:ext cx="43" cy="40"/>
              </a:xfrm>
              <a:custGeom>
                <a:avLst/>
                <a:gdLst>
                  <a:gd name="T0" fmla="*/ 79 w 156"/>
                  <a:gd name="T1" fmla="*/ 147 h 147"/>
                  <a:gd name="T2" fmla="*/ 20 w 156"/>
                  <a:gd name="T3" fmla="*/ 113 h 147"/>
                  <a:gd name="T4" fmla="*/ 20 w 156"/>
                  <a:gd name="T5" fmla="*/ 112 h 147"/>
                  <a:gd name="T6" fmla="*/ 43 w 156"/>
                  <a:gd name="T7" fmla="*/ 19 h 147"/>
                  <a:gd name="T8" fmla="*/ 136 w 156"/>
                  <a:gd name="T9" fmla="*/ 42 h 147"/>
                  <a:gd name="T10" fmla="*/ 137 w 156"/>
                  <a:gd name="T11" fmla="*/ 44 h 147"/>
                  <a:gd name="T12" fmla="*/ 114 w 156"/>
                  <a:gd name="T13" fmla="*/ 137 h 147"/>
                  <a:gd name="T14" fmla="*/ 79 w 15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47">
                    <a:moveTo>
                      <a:pt x="79" y="147"/>
                    </a:moveTo>
                    <a:cubicBezTo>
                      <a:pt x="56" y="147"/>
                      <a:pt x="33" y="135"/>
                      <a:pt x="20" y="113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0" y="80"/>
                      <a:pt x="11" y="38"/>
                      <a:pt x="43" y="19"/>
                    </a:cubicBezTo>
                    <a:cubicBezTo>
                      <a:pt x="75" y="0"/>
                      <a:pt x="117" y="10"/>
                      <a:pt x="136" y="42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56" y="76"/>
                      <a:pt x="146" y="118"/>
                      <a:pt x="114" y="137"/>
                    </a:cubicBezTo>
                    <a:cubicBezTo>
                      <a:pt x="103" y="143"/>
                      <a:pt x="91" y="147"/>
                      <a:pt x="7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380">
                <a:extLst>
                  <a:ext uri="{FF2B5EF4-FFF2-40B4-BE49-F238E27FC236}">
                    <a16:creationId xmlns:a16="http://schemas.microsoft.com/office/drawing/2014/main" id="{262CB267-4345-4742-A975-BE73CB884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1159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8 h 147"/>
                  <a:gd name="T4" fmla="*/ 26 w 154"/>
                  <a:gd name="T5" fmla="*/ 30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5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8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1"/>
                      <a:pt x="97" y="0"/>
                      <a:pt x="125" y="26"/>
                    </a:cubicBezTo>
                    <a:cubicBezTo>
                      <a:pt x="153" y="52"/>
                      <a:pt x="154" y="96"/>
                      <a:pt x="128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381">
                <a:extLst>
                  <a:ext uri="{FF2B5EF4-FFF2-40B4-BE49-F238E27FC236}">
                    <a16:creationId xmlns:a16="http://schemas.microsoft.com/office/drawing/2014/main" id="{3B9243F2-DB83-4547-8828-C351AB234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057"/>
                <a:ext cx="53" cy="50"/>
              </a:xfrm>
              <a:custGeom>
                <a:avLst/>
                <a:gdLst>
                  <a:gd name="T0" fmla="*/ 96 w 191"/>
                  <a:gd name="T1" fmla="*/ 179 h 179"/>
                  <a:gd name="T2" fmla="*/ 45 w 191"/>
                  <a:gd name="T3" fmla="*/ 162 h 179"/>
                  <a:gd name="T4" fmla="*/ 43 w 191"/>
                  <a:gd name="T5" fmla="*/ 160 h 179"/>
                  <a:gd name="T6" fmla="*/ 29 w 191"/>
                  <a:gd name="T7" fmla="*/ 43 h 179"/>
                  <a:gd name="T8" fmla="*/ 146 w 191"/>
                  <a:gd name="T9" fmla="*/ 29 h 179"/>
                  <a:gd name="T10" fmla="*/ 148 w 191"/>
                  <a:gd name="T11" fmla="*/ 30 h 179"/>
                  <a:gd name="T12" fmla="*/ 162 w 191"/>
                  <a:gd name="T13" fmla="*/ 147 h 179"/>
                  <a:gd name="T14" fmla="*/ 96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6" y="179"/>
                    </a:moveTo>
                    <a:cubicBezTo>
                      <a:pt x="78" y="179"/>
                      <a:pt x="60" y="174"/>
                      <a:pt x="45" y="162"/>
                    </a:cubicBezTo>
                    <a:cubicBezTo>
                      <a:pt x="43" y="160"/>
                      <a:pt x="43" y="160"/>
                      <a:pt x="43" y="160"/>
                    </a:cubicBezTo>
                    <a:cubicBezTo>
                      <a:pt x="7" y="132"/>
                      <a:pt x="0" y="80"/>
                      <a:pt x="29" y="43"/>
                    </a:cubicBezTo>
                    <a:cubicBezTo>
                      <a:pt x="57" y="7"/>
                      <a:pt x="110" y="0"/>
                      <a:pt x="146" y="29"/>
                    </a:cubicBezTo>
                    <a:cubicBezTo>
                      <a:pt x="148" y="30"/>
                      <a:pt x="148" y="30"/>
                      <a:pt x="148" y="30"/>
                    </a:cubicBezTo>
                    <a:cubicBezTo>
                      <a:pt x="184" y="58"/>
                      <a:pt x="191" y="111"/>
                      <a:pt x="162" y="147"/>
                    </a:cubicBezTo>
                    <a:cubicBezTo>
                      <a:pt x="146" y="168"/>
                      <a:pt x="121" y="179"/>
                      <a:pt x="96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382">
                <a:extLst>
                  <a:ext uri="{FF2B5EF4-FFF2-40B4-BE49-F238E27FC236}">
                    <a16:creationId xmlns:a16="http://schemas.microsoft.com/office/drawing/2014/main" id="{3A6C3EAF-D31D-4347-8606-AB842D349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" y="1043"/>
                <a:ext cx="43" cy="40"/>
              </a:xfrm>
              <a:custGeom>
                <a:avLst/>
                <a:gdLst>
                  <a:gd name="T0" fmla="*/ 76 w 153"/>
                  <a:gd name="T1" fmla="*/ 146 h 146"/>
                  <a:gd name="T2" fmla="*/ 29 w 153"/>
                  <a:gd name="T3" fmla="*/ 127 h 146"/>
                  <a:gd name="T4" fmla="*/ 26 w 153"/>
                  <a:gd name="T5" fmla="*/ 30 h 146"/>
                  <a:gd name="T6" fmla="*/ 27 w 153"/>
                  <a:gd name="T7" fmla="*/ 29 h 146"/>
                  <a:gd name="T8" fmla="*/ 124 w 153"/>
                  <a:gd name="T9" fmla="*/ 26 h 146"/>
                  <a:gd name="T10" fmla="*/ 127 w 153"/>
                  <a:gd name="T11" fmla="*/ 123 h 146"/>
                  <a:gd name="T12" fmla="*/ 126 w 153"/>
                  <a:gd name="T13" fmla="*/ 124 h 146"/>
                  <a:gd name="T14" fmla="*/ 76 w 153"/>
                  <a:gd name="T15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46">
                    <a:moveTo>
                      <a:pt x="76" y="146"/>
                    </a:moveTo>
                    <a:cubicBezTo>
                      <a:pt x="59" y="146"/>
                      <a:pt x="42" y="140"/>
                      <a:pt x="29" y="127"/>
                    </a:cubicBezTo>
                    <a:cubicBezTo>
                      <a:pt x="1" y="102"/>
                      <a:pt x="0" y="58"/>
                      <a:pt x="26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6" y="0"/>
                      <a:pt x="124" y="26"/>
                    </a:cubicBezTo>
                    <a:cubicBezTo>
                      <a:pt x="152" y="52"/>
                      <a:pt x="153" y="96"/>
                      <a:pt x="127" y="123"/>
                    </a:cubicBezTo>
                    <a:cubicBezTo>
                      <a:pt x="126" y="124"/>
                      <a:pt x="126" y="124"/>
                      <a:pt x="126" y="124"/>
                    </a:cubicBezTo>
                    <a:cubicBezTo>
                      <a:pt x="112" y="139"/>
                      <a:pt x="94" y="146"/>
                      <a:pt x="7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383">
                <a:extLst>
                  <a:ext uri="{FF2B5EF4-FFF2-40B4-BE49-F238E27FC236}">
                    <a16:creationId xmlns:a16="http://schemas.microsoft.com/office/drawing/2014/main" id="{FF203FB9-B61A-4A90-AA1C-2CBEA58B4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957"/>
                <a:ext cx="56" cy="53"/>
              </a:xfrm>
              <a:custGeom>
                <a:avLst/>
                <a:gdLst>
                  <a:gd name="T0" fmla="*/ 102 w 202"/>
                  <a:gd name="T1" fmla="*/ 191 h 191"/>
                  <a:gd name="T2" fmla="*/ 48 w 202"/>
                  <a:gd name="T3" fmla="*/ 172 h 191"/>
                  <a:gd name="T4" fmla="*/ 46 w 202"/>
                  <a:gd name="T5" fmla="*/ 171 h 191"/>
                  <a:gd name="T6" fmla="*/ 31 w 202"/>
                  <a:gd name="T7" fmla="*/ 46 h 191"/>
                  <a:gd name="T8" fmla="*/ 155 w 202"/>
                  <a:gd name="T9" fmla="*/ 31 h 191"/>
                  <a:gd name="T10" fmla="*/ 157 w 202"/>
                  <a:gd name="T11" fmla="*/ 32 h 191"/>
                  <a:gd name="T12" fmla="*/ 172 w 202"/>
                  <a:gd name="T13" fmla="*/ 157 h 191"/>
                  <a:gd name="T14" fmla="*/ 102 w 202"/>
                  <a:gd name="T1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91">
                    <a:moveTo>
                      <a:pt x="102" y="191"/>
                    </a:moveTo>
                    <a:cubicBezTo>
                      <a:pt x="83" y="191"/>
                      <a:pt x="64" y="185"/>
                      <a:pt x="48" y="172"/>
                    </a:cubicBezTo>
                    <a:cubicBezTo>
                      <a:pt x="46" y="171"/>
                      <a:pt x="46" y="171"/>
                      <a:pt x="46" y="171"/>
                    </a:cubicBezTo>
                    <a:cubicBezTo>
                      <a:pt x="7" y="140"/>
                      <a:pt x="0" y="85"/>
                      <a:pt x="31" y="46"/>
                    </a:cubicBezTo>
                    <a:cubicBezTo>
                      <a:pt x="61" y="7"/>
                      <a:pt x="116" y="0"/>
                      <a:pt x="155" y="31"/>
                    </a:cubicBezTo>
                    <a:cubicBezTo>
                      <a:pt x="157" y="32"/>
                      <a:pt x="157" y="32"/>
                      <a:pt x="157" y="32"/>
                    </a:cubicBezTo>
                    <a:cubicBezTo>
                      <a:pt x="195" y="62"/>
                      <a:pt x="202" y="118"/>
                      <a:pt x="172" y="157"/>
                    </a:cubicBezTo>
                    <a:cubicBezTo>
                      <a:pt x="155" y="179"/>
                      <a:pt x="129" y="191"/>
                      <a:pt x="10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384">
                <a:extLst>
                  <a:ext uri="{FF2B5EF4-FFF2-40B4-BE49-F238E27FC236}">
                    <a16:creationId xmlns:a16="http://schemas.microsoft.com/office/drawing/2014/main" id="{066B5244-41DE-4AED-AE67-34122D9BC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926"/>
                <a:ext cx="42" cy="41"/>
              </a:xfrm>
              <a:custGeom>
                <a:avLst/>
                <a:gdLst>
                  <a:gd name="T0" fmla="*/ 76 w 154"/>
                  <a:gd name="T1" fmla="*/ 147 h 147"/>
                  <a:gd name="T2" fmla="*/ 29 w 154"/>
                  <a:gd name="T3" fmla="*/ 129 h 147"/>
                  <a:gd name="T4" fmla="*/ 26 w 154"/>
                  <a:gd name="T5" fmla="*/ 31 h 147"/>
                  <a:gd name="T6" fmla="*/ 27 w 154"/>
                  <a:gd name="T7" fmla="*/ 29 h 147"/>
                  <a:gd name="T8" fmla="*/ 125 w 154"/>
                  <a:gd name="T9" fmla="*/ 26 h 147"/>
                  <a:gd name="T10" fmla="*/ 128 w 154"/>
                  <a:gd name="T11" fmla="*/ 124 h 147"/>
                  <a:gd name="T12" fmla="*/ 127 w 154"/>
                  <a:gd name="T13" fmla="*/ 126 h 147"/>
                  <a:gd name="T14" fmla="*/ 76 w 154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47">
                    <a:moveTo>
                      <a:pt x="76" y="147"/>
                    </a:moveTo>
                    <a:cubicBezTo>
                      <a:pt x="59" y="147"/>
                      <a:pt x="42" y="141"/>
                      <a:pt x="29" y="129"/>
                    </a:cubicBezTo>
                    <a:cubicBezTo>
                      <a:pt x="1" y="102"/>
                      <a:pt x="0" y="59"/>
                      <a:pt x="26" y="31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53" y="2"/>
                      <a:pt x="97" y="0"/>
                      <a:pt x="125" y="26"/>
                    </a:cubicBezTo>
                    <a:cubicBezTo>
                      <a:pt x="153" y="53"/>
                      <a:pt x="154" y="97"/>
                      <a:pt x="128" y="124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13" y="140"/>
                      <a:pt x="95" y="147"/>
                      <a:pt x="76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385">
                <a:extLst>
                  <a:ext uri="{FF2B5EF4-FFF2-40B4-BE49-F238E27FC236}">
                    <a16:creationId xmlns:a16="http://schemas.microsoft.com/office/drawing/2014/main" id="{DFCB8989-69C9-44DD-9143-C45A4C273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854"/>
                <a:ext cx="66" cy="62"/>
              </a:xfrm>
              <a:custGeom>
                <a:avLst/>
                <a:gdLst>
                  <a:gd name="T0" fmla="*/ 122 w 242"/>
                  <a:gd name="T1" fmla="*/ 227 h 227"/>
                  <a:gd name="T2" fmla="*/ 57 w 242"/>
                  <a:gd name="T3" fmla="*/ 205 h 227"/>
                  <a:gd name="T4" fmla="*/ 55 w 242"/>
                  <a:gd name="T5" fmla="*/ 203 h 227"/>
                  <a:gd name="T6" fmla="*/ 36 w 242"/>
                  <a:gd name="T7" fmla="*/ 55 h 227"/>
                  <a:gd name="T8" fmla="*/ 185 w 242"/>
                  <a:gd name="T9" fmla="*/ 36 h 227"/>
                  <a:gd name="T10" fmla="*/ 187 w 242"/>
                  <a:gd name="T11" fmla="*/ 37 h 227"/>
                  <a:gd name="T12" fmla="*/ 206 w 242"/>
                  <a:gd name="T13" fmla="*/ 186 h 227"/>
                  <a:gd name="T14" fmla="*/ 122 w 242"/>
                  <a:gd name="T15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2" h="227">
                    <a:moveTo>
                      <a:pt x="122" y="227"/>
                    </a:moveTo>
                    <a:cubicBezTo>
                      <a:pt x="99" y="227"/>
                      <a:pt x="76" y="220"/>
                      <a:pt x="57" y="205"/>
                    </a:cubicBezTo>
                    <a:cubicBezTo>
                      <a:pt x="55" y="203"/>
                      <a:pt x="55" y="203"/>
                      <a:pt x="55" y="203"/>
                    </a:cubicBezTo>
                    <a:cubicBezTo>
                      <a:pt x="9" y="167"/>
                      <a:pt x="0" y="101"/>
                      <a:pt x="36" y="55"/>
                    </a:cubicBezTo>
                    <a:cubicBezTo>
                      <a:pt x="72" y="8"/>
                      <a:pt x="139" y="0"/>
                      <a:pt x="185" y="36"/>
                    </a:cubicBezTo>
                    <a:cubicBezTo>
                      <a:pt x="187" y="37"/>
                      <a:pt x="187" y="37"/>
                      <a:pt x="187" y="37"/>
                    </a:cubicBezTo>
                    <a:cubicBezTo>
                      <a:pt x="234" y="73"/>
                      <a:pt x="242" y="140"/>
                      <a:pt x="206" y="186"/>
                    </a:cubicBezTo>
                    <a:cubicBezTo>
                      <a:pt x="185" y="213"/>
                      <a:pt x="154" y="227"/>
                      <a:pt x="122" y="2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386">
                <a:extLst>
                  <a:ext uri="{FF2B5EF4-FFF2-40B4-BE49-F238E27FC236}">
                    <a16:creationId xmlns:a16="http://schemas.microsoft.com/office/drawing/2014/main" id="{A5CCBC6C-0EC4-403E-AE08-33F0A9F34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842"/>
                <a:ext cx="68" cy="64"/>
              </a:xfrm>
              <a:custGeom>
                <a:avLst/>
                <a:gdLst>
                  <a:gd name="T0" fmla="*/ 121 w 244"/>
                  <a:gd name="T1" fmla="*/ 229 h 229"/>
                  <a:gd name="T2" fmla="*/ 25 w 244"/>
                  <a:gd name="T3" fmla="*/ 168 h 229"/>
                  <a:gd name="T4" fmla="*/ 76 w 244"/>
                  <a:gd name="T5" fmla="*/ 27 h 229"/>
                  <a:gd name="T6" fmla="*/ 78 w 244"/>
                  <a:gd name="T7" fmla="*/ 26 h 229"/>
                  <a:gd name="T8" fmla="*/ 219 w 244"/>
                  <a:gd name="T9" fmla="*/ 76 h 229"/>
                  <a:gd name="T10" fmla="*/ 169 w 244"/>
                  <a:gd name="T11" fmla="*/ 217 h 229"/>
                  <a:gd name="T12" fmla="*/ 167 w 244"/>
                  <a:gd name="T13" fmla="*/ 218 h 229"/>
                  <a:gd name="T14" fmla="*/ 121 w 244"/>
                  <a:gd name="T15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4" h="229">
                    <a:moveTo>
                      <a:pt x="121" y="229"/>
                    </a:moveTo>
                    <a:cubicBezTo>
                      <a:pt x="82" y="229"/>
                      <a:pt x="44" y="206"/>
                      <a:pt x="25" y="168"/>
                    </a:cubicBezTo>
                    <a:cubicBezTo>
                      <a:pt x="0" y="115"/>
                      <a:pt x="23" y="52"/>
                      <a:pt x="76" y="27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131" y="0"/>
                      <a:pt x="194" y="23"/>
                      <a:pt x="219" y="76"/>
                    </a:cubicBezTo>
                    <a:cubicBezTo>
                      <a:pt x="244" y="128"/>
                      <a:pt x="222" y="192"/>
                      <a:pt x="169" y="217"/>
                    </a:cubicBezTo>
                    <a:cubicBezTo>
                      <a:pt x="167" y="218"/>
                      <a:pt x="167" y="218"/>
                      <a:pt x="167" y="218"/>
                    </a:cubicBezTo>
                    <a:cubicBezTo>
                      <a:pt x="152" y="225"/>
                      <a:pt x="137" y="229"/>
                      <a:pt x="121" y="2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387">
                <a:extLst>
                  <a:ext uri="{FF2B5EF4-FFF2-40B4-BE49-F238E27FC236}">
                    <a16:creationId xmlns:a16="http://schemas.microsoft.com/office/drawing/2014/main" id="{D161E59D-4C93-4FCA-BFE6-642E80859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792"/>
                <a:ext cx="59" cy="57"/>
              </a:xfrm>
              <a:custGeom>
                <a:avLst/>
                <a:gdLst>
                  <a:gd name="T0" fmla="*/ 109 w 216"/>
                  <a:gd name="T1" fmla="*/ 204 h 204"/>
                  <a:gd name="T2" fmla="*/ 81 w 216"/>
                  <a:gd name="T3" fmla="*/ 200 h 204"/>
                  <a:gd name="T4" fmla="*/ 79 w 216"/>
                  <a:gd name="T5" fmla="*/ 199 h 204"/>
                  <a:gd name="T6" fmla="*/ 15 w 216"/>
                  <a:gd name="T7" fmla="*/ 80 h 204"/>
                  <a:gd name="T8" fmla="*/ 134 w 216"/>
                  <a:gd name="T9" fmla="*/ 16 h 204"/>
                  <a:gd name="T10" fmla="*/ 137 w 216"/>
                  <a:gd name="T11" fmla="*/ 16 h 204"/>
                  <a:gd name="T12" fmla="*/ 200 w 216"/>
                  <a:gd name="T13" fmla="*/ 136 h 204"/>
                  <a:gd name="T14" fmla="*/ 109 w 216"/>
                  <a:gd name="T15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6" h="204">
                    <a:moveTo>
                      <a:pt x="109" y="204"/>
                    </a:moveTo>
                    <a:cubicBezTo>
                      <a:pt x="100" y="204"/>
                      <a:pt x="91" y="202"/>
                      <a:pt x="81" y="200"/>
                    </a:cubicBezTo>
                    <a:cubicBezTo>
                      <a:pt x="79" y="199"/>
                      <a:pt x="79" y="199"/>
                      <a:pt x="79" y="199"/>
                    </a:cubicBezTo>
                    <a:cubicBezTo>
                      <a:pt x="29" y="184"/>
                      <a:pt x="0" y="130"/>
                      <a:pt x="15" y="80"/>
                    </a:cubicBezTo>
                    <a:cubicBezTo>
                      <a:pt x="30" y="29"/>
                      <a:pt x="84" y="0"/>
                      <a:pt x="134" y="16"/>
                    </a:cubicBezTo>
                    <a:cubicBezTo>
                      <a:pt x="137" y="16"/>
                      <a:pt x="137" y="16"/>
                      <a:pt x="137" y="16"/>
                    </a:cubicBezTo>
                    <a:cubicBezTo>
                      <a:pt x="187" y="32"/>
                      <a:pt x="216" y="85"/>
                      <a:pt x="200" y="136"/>
                    </a:cubicBezTo>
                    <a:cubicBezTo>
                      <a:pt x="188" y="177"/>
                      <a:pt x="150" y="204"/>
                      <a:pt x="109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388">
                <a:extLst>
                  <a:ext uri="{FF2B5EF4-FFF2-40B4-BE49-F238E27FC236}">
                    <a16:creationId xmlns:a16="http://schemas.microsoft.com/office/drawing/2014/main" id="{F047A155-1CCF-4811-A050-99628AE73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788"/>
                <a:ext cx="37" cy="35"/>
              </a:xfrm>
              <a:custGeom>
                <a:avLst/>
                <a:gdLst>
                  <a:gd name="T0" fmla="*/ 68 w 137"/>
                  <a:gd name="T1" fmla="*/ 128 h 128"/>
                  <a:gd name="T2" fmla="*/ 14 w 137"/>
                  <a:gd name="T3" fmla="*/ 94 h 128"/>
                  <a:gd name="T4" fmla="*/ 42 w 137"/>
                  <a:gd name="T5" fmla="*/ 15 h 128"/>
                  <a:gd name="T6" fmla="*/ 43 w 137"/>
                  <a:gd name="T7" fmla="*/ 14 h 128"/>
                  <a:gd name="T8" fmla="*/ 122 w 137"/>
                  <a:gd name="T9" fmla="*/ 42 h 128"/>
                  <a:gd name="T10" fmla="*/ 95 w 137"/>
                  <a:gd name="T11" fmla="*/ 121 h 128"/>
                  <a:gd name="T12" fmla="*/ 93 w 137"/>
                  <a:gd name="T13" fmla="*/ 122 h 128"/>
                  <a:gd name="T14" fmla="*/ 68 w 137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28">
                    <a:moveTo>
                      <a:pt x="68" y="128"/>
                    </a:moveTo>
                    <a:cubicBezTo>
                      <a:pt x="45" y="128"/>
                      <a:pt x="24" y="115"/>
                      <a:pt x="14" y="94"/>
                    </a:cubicBezTo>
                    <a:cubicBezTo>
                      <a:pt x="0" y="64"/>
                      <a:pt x="12" y="29"/>
                      <a:pt x="42" y="15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73" y="0"/>
                      <a:pt x="108" y="13"/>
                      <a:pt x="122" y="42"/>
                    </a:cubicBezTo>
                    <a:cubicBezTo>
                      <a:pt x="137" y="72"/>
                      <a:pt x="124" y="107"/>
                      <a:pt x="95" y="121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5" y="126"/>
                      <a:pt x="76" y="128"/>
                      <a:pt x="6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389">
                <a:extLst>
                  <a:ext uri="{FF2B5EF4-FFF2-40B4-BE49-F238E27FC236}">
                    <a16:creationId xmlns:a16="http://schemas.microsoft.com/office/drawing/2014/main" id="{B23C92D7-F6E5-4331-9BF3-2FC70A6EF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751"/>
                <a:ext cx="51" cy="48"/>
              </a:xfrm>
              <a:custGeom>
                <a:avLst/>
                <a:gdLst>
                  <a:gd name="T0" fmla="*/ 93 w 184"/>
                  <a:gd name="T1" fmla="*/ 174 h 174"/>
                  <a:gd name="T2" fmla="*/ 69 w 184"/>
                  <a:gd name="T3" fmla="*/ 170 h 174"/>
                  <a:gd name="T4" fmla="*/ 67 w 184"/>
                  <a:gd name="T5" fmla="*/ 169 h 174"/>
                  <a:gd name="T6" fmla="*/ 13 w 184"/>
                  <a:gd name="T7" fmla="*/ 68 h 174"/>
                  <a:gd name="T8" fmla="*/ 115 w 184"/>
                  <a:gd name="T9" fmla="*/ 13 h 174"/>
                  <a:gd name="T10" fmla="*/ 116 w 184"/>
                  <a:gd name="T11" fmla="*/ 14 h 174"/>
                  <a:gd name="T12" fmla="*/ 171 w 184"/>
                  <a:gd name="T13" fmla="*/ 115 h 174"/>
                  <a:gd name="T14" fmla="*/ 93 w 184"/>
                  <a:gd name="T1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4" h="174">
                    <a:moveTo>
                      <a:pt x="93" y="174"/>
                    </a:moveTo>
                    <a:cubicBezTo>
                      <a:pt x="85" y="174"/>
                      <a:pt x="77" y="172"/>
                      <a:pt x="69" y="170"/>
                    </a:cubicBezTo>
                    <a:cubicBezTo>
                      <a:pt x="67" y="169"/>
                      <a:pt x="67" y="169"/>
                      <a:pt x="67" y="169"/>
                    </a:cubicBezTo>
                    <a:cubicBezTo>
                      <a:pt x="24" y="157"/>
                      <a:pt x="0" y="111"/>
                      <a:pt x="13" y="68"/>
                    </a:cubicBezTo>
                    <a:cubicBezTo>
                      <a:pt x="26" y="25"/>
                      <a:pt x="71" y="0"/>
                      <a:pt x="115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60" y="27"/>
                      <a:pt x="184" y="72"/>
                      <a:pt x="171" y="115"/>
                    </a:cubicBezTo>
                    <a:cubicBezTo>
                      <a:pt x="160" y="151"/>
                      <a:pt x="128" y="174"/>
                      <a:pt x="93" y="1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390">
                <a:extLst>
                  <a:ext uri="{FF2B5EF4-FFF2-40B4-BE49-F238E27FC236}">
                    <a16:creationId xmlns:a16="http://schemas.microsoft.com/office/drawing/2014/main" id="{0A74AC98-EB92-4ED6-A94B-797524B2E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731"/>
                <a:ext cx="62" cy="59"/>
              </a:xfrm>
              <a:custGeom>
                <a:avLst/>
                <a:gdLst>
                  <a:gd name="T0" fmla="*/ 109 w 222"/>
                  <a:gd name="T1" fmla="*/ 216 h 216"/>
                  <a:gd name="T2" fmla="*/ 4 w 222"/>
                  <a:gd name="T3" fmla="*/ 118 h 216"/>
                  <a:gd name="T4" fmla="*/ 101 w 222"/>
                  <a:gd name="T5" fmla="*/ 5 h 216"/>
                  <a:gd name="T6" fmla="*/ 104 w 222"/>
                  <a:gd name="T7" fmla="*/ 5 h 216"/>
                  <a:gd name="T8" fmla="*/ 217 w 222"/>
                  <a:gd name="T9" fmla="*/ 102 h 216"/>
                  <a:gd name="T10" fmla="*/ 120 w 222"/>
                  <a:gd name="T11" fmla="*/ 215 h 216"/>
                  <a:gd name="T12" fmla="*/ 118 w 222"/>
                  <a:gd name="T13" fmla="*/ 216 h 216"/>
                  <a:gd name="T14" fmla="*/ 109 w 222"/>
                  <a:gd name="T15" fmla="*/ 21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216">
                    <a:moveTo>
                      <a:pt x="109" y="216"/>
                    </a:moveTo>
                    <a:cubicBezTo>
                      <a:pt x="55" y="216"/>
                      <a:pt x="8" y="174"/>
                      <a:pt x="4" y="118"/>
                    </a:cubicBezTo>
                    <a:cubicBezTo>
                      <a:pt x="0" y="60"/>
                      <a:pt x="43" y="9"/>
                      <a:pt x="101" y="5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62" y="0"/>
                      <a:pt x="213" y="44"/>
                      <a:pt x="217" y="102"/>
                    </a:cubicBezTo>
                    <a:cubicBezTo>
                      <a:pt x="222" y="160"/>
                      <a:pt x="178" y="211"/>
                      <a:pt x="120" y="215"/>
                    </a:cubicBezTo>
                    <a:cubicBezTo>
                      <a:pt x="118" y="216"/>
                      <a:pt x="118" y="216"/>
                      <a:pt x="118" y="216"/>
                    </a:cubicBezTo>
                    <a:cubicBezTo>
                      <a:pt x="115" y="216"/>
                      <a:pt x="112" y="216"/>
                      <a:pt x="109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391">
                <a:extLst>
                  <a:ext uri="{FF2B5EF4-FFF2-40B4-BE49-F238E27FC236}">
                    <a16:creationId xmlns:a16="http://schemas.microsoft.com/office/drawing/2014/main" id="{89D1B458-B166-46F2-9AD1-6AD56717C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731"/>
                <a:ext cx="36" cy="35"/>
              </a:xfrm>
              <a:custGeom>
                <a:avLst/>
                <a:gdLst>
                  <a:gd name="T0" fmla="*/ 65 w 131"/>
                  <a:gd name="T1" fmla="*/ 128 h 128"/>
                  <a:gd name="T2" fmla="*/ 2 w 131"/>
                  <a:gd name="T3" fmla="*/ 71 h 128"/>
                  <a:gd name="T4" fmla="*/ 60 w 131"/>
                  <a:gd name="T5" fmla="*/ 3 h 128"/>
                  <a:gd name="T6" fmla="*/ 61 w 131"/>
                  <a:gd name="T7" fmla="*/ 3 h 128"/>
                  <a:gd name="T8" fmla="*/ 129 w 131"/>
                  <a:gd name="T9" fmla="*/ 61 h 128"/>
                  <a:gd name="T10" fmla="*/ 71 w 131"/>
                  <a:gd name="T11" fmla="*/ 128 h 128"/>
                  <a:gd name="T12" fmla="*/ 70 w 131"/>
                  <a:gd name="T13" fmla="*/ 128 h 128"/>
                  <a:gd name="T14" fmla="*/ 65 w 131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128">
                    <a:moveTo>
                      <a:pt x="65" y="128"/>
                    </a:moveTo>
                    <a:cubicBezTo>
                      <a:pt x="32" y="128"/>
                      <a:pt x="5" y="103"/>
                      <a:pt x="2" y="71"/>
                    </a:cubicBezTo>
                    <a:cubicBezTo>
                      <a:pt x="0" y="36"/>
                      <a:pt x="25" y="6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96" y="0"/>
                      <a:pt x="126" y="26"/>
                      <a:pt x="129" y="61"/>
                    </a:cubicBezTo>
                    <a:cubicBezTo>
                      <a:pt x="131" y="95"/>
                      <a:pt x="106" y="126"/>
                      <a:pt x="71" y="128"/>
                    </a:cubicBezTo>
                    <a:cubicBezTo>
                      <a:pt x="70" y="128"/>
                      <a:pt x="70" y="128"/>
                      <a:pt x="70" y="128"/>
                    </a:cubicBezTo>
                    <a:cubicBezTo>
                      <a:pt x="68" y="128"/>
                      <a:pt x="66" y="128"/>
                      <a:pt x="65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392">
                <a:extLst>
                  <a:ext uri="{FF2B5EF4-FFF2-40B4-BE49-F238E27FC236}">
                    <a16:creationId xmlns:a16="http://schemas.microsoft.com/office/drawing/2014/main" id="{97193558-C1F7-4DC0-8B24-8FB23D371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711"/>
                <a:ext cx="52" cy="50"/>
              </a:xfrm>
              <a:custGeom>
                <a:avLst/>
                <a:gdLst>
                  <a:gd name="T0" fmla="*/ 93 w 188"/>
                  <a:gd name="T1" fmla="*/ 183 h 183"/>
                  <a:gd name="T2" fmla="*/ 4 w 188"/>
                  <a:gd name="T3" fmla="*/ 100 h 183"/>
                  <a:gd name="T4" fmla="*/ 86 w 188"/>
                  <a:gd name="T5" fmla="*/ 4 h 183"/>
                  <a:gd name="T6" fmla="*/ 89 w 188"/>
                  <a:gd name="T7" fmla="*/ 4 h 183"/>
                  <a:gd name="T8" fmla="*/ 185 w 188"/>
                  <a:gd name="T9" fmla="*/ 86 h 183"/>
                  <a:gd name="T10" fmla="*/ 102 w 188"/>
                  <a:gd name="T11" fmla="*/ 182 h 183"/>
                  <a:gd name="T12" fmla="*/ 100 w 188"/>
                  <a:gd name="T13" fmla="*/ 183 h 183"/>
                  <a:gd name="T14" fmla="*/ 93 w 188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8" h="183">
                    <a:moveTo>
                      <a:pt x="93" y="183"/>
                    </a:moveTo>
                    <a:cubicBezTo>
                      <a:pt x="47" y="183"/>
                      <a:pt x="8" y="147"/>
                      <a:pt x="4" y="100"/>
                    </a:cubicBezTo>
                    <a:cubicBezTo>
                      <a:pt x="0" y="51"/>
                      <a:pt x="37" y="8"/>
                      <a:pt x="86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138" y="0"/>
                      <a:pt x="181" y="37"/>
                      <a:pt x="185" y="86"/>
                    </a:cubicBezTo>
                    <a:cubicBezTo>
                      <a:pt x="188" y="136"/>
                      <a:pt x="152" y="179"/>
                      <a:pt x="102" y="182"/>
                    </a:cubicBezTo>
                    <a:cubicBezTo>
                      <a:pt x="100" y="183"/>
                      <a:pt x="100" y="183"/>
                      <a:pt x="100" y="183"/>
                    </a:cubicBezTo>
                    <a:cubicBezTo>
                      <a:pt x="98" y="183"/>
                      <a:pt x="96" y="183"/>
                      <a:pt x="93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393">
                <a:extLst>
                  <a:ext uri="{FF2B5EF4-FFF2-40B4-BE49-F238E27FC236}">
                    <a16:creationId xmlns:a16="http://schemas.microsoft.com/office/drawing/2014/main" id="{73377730-E284-4C7A-808F-3BAB3FA1E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2947"/>
                <a:ext cx="54" cy="52"/>
              </a:xfrm>
              <a:custGeom>
                <a:avLst/>
                <a:gdLst>
                  <a:gd name="T0" fmla="*/ 96 w 195"/>
                  <a:gd name="T1" fmla="*/ 190 h 190"/>
                  <a:gd name="T2" fmla="*/ 2 w 195"/>
                  <a:gd name="T3" fmla="*/ 100 h 190"/>
                  <a:gd name="T4" fmla="*/ 92 w 195"/>
                  <a:gd name="T5" fmla="*/ 2 h 190"/>
                  <a:gd name="T6" fmla="*/ 94 w 195"/>
                  <a:gd name="T7" fmla="*/ 2 h 190"/>
                  <a:gd name="T8" fmla="*/ 192 w 195"/>
                  <a:gd name="T9" fmla="*/ 92 h 190"/>
                  <a:gd name="T10" fmla="*/ 103 w 195"/>
                  <a:gd name="T11" fmla="*/ 190 h 190"/>
                  <a:gd name="T12" fmla="*/ 100 w 195"/>
                  <a:gd name="T13" fmla="*/ 190 h 190"/>
                  <a:gd name="T14" fmla="*/ 96 w 195"/>
                  <a:gd name="T15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190">
                    <a:moveTo>
                      <a:pt x="96" y="190"/>
                    </a:moveTo>
                    <a:cubicBezTo>
                      <a:pt x="46" y="190"/>
                      <a:pt x="5" y="151"/>
                      <a:pt x="2" y="100"/>
                    </a:cubicBezTo>
                    <a:cubicBezTo>
                      <a:pt x="0" y="49"/>
                      <a:pt x="40" y="5"/>
                      <a:pt x="92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146" y="0"/>
                      <a:pt x="190" y="40"/>
                      <a:pt x="192" y="92"/>
                    </a:cubicBezTo>
                    <a:cubicBezTo>
                      <a:pt x="195" y="144"/>
                      <a:pt x="155" y="188"/>
                      <a:pt x="103" y="190"/>
                    </a:cubicBezTo>
                    <a:cubicBezTo>
                      <a:pt x="100" y="190"/>
                      <a:pt x="100" y="190"/>
                      <a:pt x="100" y="190"/>
                    </a:cubicBezTo>
                    <a:cubicBezTo>
                      <a:pt x="99" y="190"/>
                      <a:pt x="98" y="190"/>
                      <a:pt x="96" y="1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394">
                <a:extLst>
                  <a:ext uri="{FF2B5EF4-FFF2-40B4-BE49-F238E27FC236}">
                    <a16:creationId xmlns:a16="http://schemas.microsoft.com/office/drawing/2014/main" id="{672BE0D5-0327-4A29-8300-D31722538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936"/>
                <a:ext cx="60" cy="58"/>
              </a:xfrm>
              <a:custGeom>
                <a:avLst/>
                <a:gdLst>
                  <a:gd name="T0" fmla="*/ 107 w 217"/>
                  <a:gd name="T1" fmla="*/ 212 h 212"/>
                  <a:gd name="T2" fmla="*/ 3 w 217"/>
                  <a:gd name="T3" fmla="*/ 112 h 212"/>
                  <a:gd name="T4" fmla="*/ 102 w 217"/>
                  <a:gd name="T5" fmla="*/ 2 h 212"/>
                  <a:gd name="T6" fmla="*/ 105 w 217"/>
                  <a:gd name="T7" fmla="*/ 2 h 212"/>
                  <a:gd name="T8" fmla="*/ 214 w 217"/>
                  <a:gd name="T9" fmla="*/ 102 h 212"/>
                  <a:gd name="T10" fmla="*/ 115 w 217"/>
                  <a:gd name="T11" fmla="*/ 212 h 212"/>
                  <a:gd name="T12" fmla="*/ 112 w 217"/>
                  <a:gd name="T13" fmla="*/ 212 h 212"/>
                  <a:gd name="T14" fmla="*/ 107 w 217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7" h="212">
                    <a:moveTo>
                      <a:pt x="107" y="212"/>
                    </a:moveTo>
                    <a:cubicBezTo>
                      <a:pt x="52" y="212"/>
                      <a:pt x="5" y="168"/>
                      <a:pt x="3" y="112"/>
                    </a:cubicBezTo>
                    <a:cubicBezTo>
                      <a:pt x="0" y="54"/>
                      <a:pt x="45" y="5"/>
                      <a:pt x="102" y="2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63" y="0"/>
                      <a:pt x="212" y="44"/>
                      <a:pt x="214" y="102"/>
                    </a:cubicBezTo>
                    <a:cubicBezTo>
                      <a:pt x="217" y="160"/>
                      <a:pt x="172" y="209"/>
                      <a:pt x="115" y="212"/>
                    </a:cubicBezTo>
                    <a:cubicBezTo>
                      <a:pt x="112" y="212"/>
                      <a:pt x="112" y="212"/>
                      <a:pt x="112" y="212"/>
                    </a:cubicBezTo>
                    <a:cubicBezTo>
                      <a:pt x="110" y="212"/>
                      <a:pt x="109" y="212"/>
                      <a:pt x="107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395">
                <a:extLst>
                  <a:ext uri="{FF2B5EF4-FFF2-40B4-BE49-F238E27FC236}">
                    <a16:creationId xmlns:a16="http://schemas.microsoft.com/office/drawing/2014/main" id="{BC6533E0-EB99-4B21-B3CD-CD197018E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928"/>
                <a:ext cx="60" cy="58"/>
              </a:xfrm>
              <a:custGeom>
                <a:avLst/>
                <a:gdLst>
                  <a:gd name="T0" fmla="*/ 106 w 214"/>
                  <a:gd name="T1" fmla="*/ 210 h 210"/>
                  <a:gd name="T2" fmla="*/ 2 w 214"/>
                  <a:gd name="T3" fmla="*/ 111 h 210"/>
                  <a:gd name="T4" fmla="*/ 101 w 214"/>
                  <a:gd name="T5" fmla="*/ 3 h 210"/>
                  <a:gd name="T6" fmla="*/ 103 w 214"/>
                  <a:gd name="T7" fmla="*/ 3 h 210"/>
                  <a:gd name="T8" fmla="*/ 211 w 214"/>
                  <a:gd name="T9" fmla="*/ 101 h 210"/>
                  <a:gd name="T10" fmla="*/ 113 w 214"/>
                  <a:gd name="T11" fmla="*/ 209 h 210"/>
                  <a:gd name="T12" fmla="*/ 110 w 214"/>
                  <a:gd name="T13" fmla="*/ 209 h 210"/>
                  <a:gd name="T14" fmla="*/ 106 w 214"/>
                  <a:gd name="T15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10">
                    <a:moveTo>
                      <a:pt x="106" y="210"/>
                    </a:moveTo>
                    <a:cubicBezTo>
                      <a:pt x="51" y="210"/>
                      <a:pt x="5" y="166"/>
                      <a:pt x="2" y="111"/>
                    </a:cubicBezTo>
                    <a:cubicBezTo>
                      <a:pt x="0" y="54"/>
                      <a:pt x="44" y="5"/>
                      <a:pt x="101" y="3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61" y="0"/>
                      <a:pt x="209" y="44"/>
                      <a:pt x="211" y="101"/>
                    </a:cubicBezTo>
                    <a:cubicBezTo>
                      <a:pt x="214" y="158"/>
                      <a:pt x="170" y="207"/>
                      <a:pt x="113" y="209"/>
                    </a:cubicBezTo>
                    <a:cubicBezTo>
                      <a:pt x="110" y="209"/>
                      <a:pt x="110" y="209"/>
                      <a:pt x="110" y="209"/>
                    </a:cubicBezTo>
                    <a:cubicBezTo>
                      <a:pt x="109" y="209"/>
                      <a:pt x="107" y="210"/>
                      <a:pt x="106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396">
                <a:extLst>
                  <a:ext uri="{FF2B5EF4-FFF2-40B4-BE49-F238E27FC236}">
                    <a16:creationId xmlns:a16="http://schemas.microsoft.com/office/drawing/2014/main" id="{369096BF-F6A6-4264-8A31-0AA150678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2916"/>
                <a:ext cx="57" cy="54"/>
              </a:xfrm>
              <a:custGeom>
                <a:avLst/>
                <a:gdLst>
                  <a:gd name="T0" fmla="*/ 105 w 208"/>
                  <a:gd name="T1" fmla="*/ 195 h 195"/>
                  <a:gd name="T2" fmla="*/ 76 w 208"/>
                  <a:gd name="T3" fmla="*/ 191 h 195"/>
                  <a:gd name="T4" fmla="*/ 74 w 208"/>
                  <a:gd name="T5" fmla="*/ 190 h 195"/>
                  <a:gd name="T6" fmla="*/ 16 w 208"/>
                  <a:gd name="T7" fmla="*/ 74 h 195"/>
                  <a:gd name="T8" fmla="*/ 132 w 208"/>
                  <a:gd name="T9" fmla="*/ 16 h 195"/>
                  <a:gd name="T10" fmla="*/ 134 w 208"/>
                  <a:gd name="T11" fmla="*/ 17 h 195"/>
                  <a:gd name="T12" fmla="*/ 192 w 208"/>
                  <a:gd name="T13" fmla="*/ 133 h 195"/>
                  <a:gd name="T14" fmla="*/ 105 w 208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95">
                    <a:moveTo>
                      <a:pt x="105" y="195"/>
                    </a:moveTo>
                    <a:cubicBezTo>
                      <a:pt x="96" y="195"/>
                      <a:pt x="86" y="194"/>
                      <a:pt x="76" y="191"/>
                    </a:cubicBezTo>
                    <a:cubicBezTo>
                      <a:pt x="74" y="190"/>
                      <a:pt x="74" y="190"/>
                      <a:pt x="74" y="190"/>
                    </a:cubicBezTo>
                    <a:cubicBezTo>
                      <a:pt x="26" y="174"/>
                      <a:pt x="0" y="122"/>
                      <a:pt x="16" y="74"/>
                    </a:cubicBezTo>
                    <a:cubicBezTo>
                      <a:pt x="32" y="26"/>
                      <a:pt x="84" y="0"/>
                      <a:pt x="132" y="16"/>
                    </a:cubicBezTo>
                    <a:cubicBezTo>
                      <a:pt x="134" y="17"/>
                      <a:pt x="134" y="17"/>
                      <a:pt x="134" y="17"/>
                    </a:cubicBezTo>
                    <a:cubicBezTo>
                      <a:pt x="182" y="33"/>
                      <a:pt x="208" y="85"/>
                      <a:pt x="192" y="133"/>
                    </a:cubicBezTo>
                    <a:cubicBezTo>
                      <a:pt x="179" y="171"/>
                      <a:pt x="143" y="195"/>
                      <a:pt x="105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397">
                <a:extLst>
                  <a:ext uri="{FF2B5EF4-FFF2-40B4-BE49-F238E27FC236}">
                    <a16:creationId xmlns:a16="http://schemas.microsoft.com/office/drawing/2014/main" id="{F3FAC46E-EA50-4D16-ABC1-EE0C76F4D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2861"/>
                <a:ext cx="73" cy="68"/>
              </a:xfrm>
              <a:custGeom>
                <a:avLst/>
                <a:gdLst>
                  <a:gd name="T0" fmla="*/ 130 w 262"/>
                  <a:gd name="T1" fmla="*/ 246 h 246"/>
                  <a:gd name="T2" fmla="*/ 25 w 262"/>
                  <a:gd name="T3" fmla="*/ 178 h 246"/>
                  <a:gd name="T4" fmla="*/ 84 w 262"/>
                  <a:gd name="T5" fmla="*/ 27 h 246"/>
                  <a:gd name="T6" fmla="*/ 86 w 262"/>
                  <a:gd name="T7" fmla="*/ 26 h 246"/>
                  <a:gd name="T8" fmla="*/ 237 w 262"/>
                  <a:gd name="T9" fmla="*/ 84 h 246"/>
                  <a:gd name="T10" fmla="*/ 178 w 262"/>
                  <a:gd name="T11" fmla="*/ 235 h 246"/>
                  <a:gd name="T12" fmla="*/ 176 w 262"/>
                  <a:gd name="T13" fmla="*/ 236 h 246"/>
                  <a:gd name="T14" fmla="*/ 130 w 262"/>
                  <a:gd name="T15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2" h="246">
                    <a:moveTo>
                      <a:pt x="130" y="246"/>
                    </a:moveTo>
                    <a:cubicBezTo>
                      <a:pt x="86" y="246"/>
                      <a:pt x="44" y="221"/>
                      <a:pt x="25" y="178"/>
                    </a:cubicBezTo>
                    <a:cubicBezTo>
                      <a:pt x="0" y="120"/>
                      <a:pt x="26" y="52"/>
                      <a:pt x="84" y="27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144" y="0"/>
                      <a:pt x="211" y="27"/>
                      <a:pt x="237" y="84"/>
                    </a:cubicBezTo>
                    <a:cubicBezTo>
                      <a:pt x="262" y="142"/>
                      <a:pt x="236" y="210"/>
                      <a:pt x="178" y="235"/>
                    </a:cubicBezTo>
                    <a:cubicBezTo>
                      <a:pt x="176" y="236"/>
                      <a:pt x="176" y="236"/>
                      <a:pt x="176" y="236"/>
                    </a:cubicBezTo>
                    <a:cubicBezTo>
                      <a:pt x="161" y="243"/>
                      <a:pt x="145" y="246"/>
                      <a:pt x="130" y="2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398">
                <a:extLst>
                  <a:ext uri="{FF2B5EF4-FFF2-40B4-BE49-F238E27FC236}">
                    <a16:creationId xmlns:a16="http://schemas.microsoft.com/office/drawing/2014/main" id="{07AEA0B7-767D-4005-B776-FDA7DAE84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7" y="2865"/>
                <a:ext cx="52" cy="50"/>
              </a:xfrm>
              <a:custGeom>
                <a:avLst/>
                <a:gdLst>
                  <a:gd name="T0" fmla="*/ 97 w 191"/>
                  <a:gd name="T1" fmla="*/ 179 h 179"/>
                  <a:gd name="T2" fmla="*/ 70 w 191"/>
                  <a:gd name="T3" fmla="*/ 175 h 179"/>
                  <a:gd name="T4" fmla="*/ 68 w 191"/>
                  <a:gd name="T5" fmla="*/ 174 h 179"/>
                  <a:gd name="T6" fmla="*/ 15 w 191"/>
                  <a:gd name="T7" fmla="*/ 68 h 179"/>
                  <a:gd name="T8" fmla="*/ 122 w 191"/>
                  <a:gd name="T9" fmla="*/ 15 h 179"/>
                  <a:gd name="T10" fmla="*/ 124 w 191"/>
                  <a:gd name="T11" fmla="*/ 15 h 179"/>
                  <a:gd name="T12" fmla="*/ 177 w 191"/>
                  <a:gd name="T13" fmla="*/ 122 h 179"/>
                  <a:gd name="T14" fmla="*/ 97 w 191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" h="179">
                    <a:moveTo>
                      <a:pt x="97" y="179"/>
                    </a:moveTo>
                    <a:cubicBezTo>
                      <a:pt x="88" y="179"/>
                      <a:pt x="79" y="178"/>
                      <a:pt x="70" y="175"/>
                    </a:cubicBezTo>
                    <a:cubicBezTo>
                      <a:pt x="68" y="174"/>
                      <a:pt x="68" y="174"/>
                      <a:pt x="68" y="174"/>
                    </a:cubicBezTo>
                    <a:cubicBezTo>
                      <a:pt x="24" y="160"/>
                      <a:pt x="0" y="112"/>
                      <a:pt x="15" y="68"/>
                    </a:cubicBezTo>
                    <a:cubicBezTo>
                      <a:pt x="30" y="24"/>
                      <a:pt x="78" y="0"/>
                      <a:pt x="122" y="15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68" y="30"/>
                      <a:pt x="191" y="78"/>
                      <a:pt x="177" y="122"/>
                    </a:cubicBezTo>
                    <a:cubicBezTo>
                      <a:pt x="165" y="157"/>
                      <a:pt x="132" y="179"/>
                      <a:pt x="97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399">
                <a:extLst>
                  <a:ext uri="{FF2B5EF4-FFF2-40B4-BE49-F238E27FC236}">
                    <a16:creationId xmlns:a16="http://schemas.microsoft.com/office/drawing/2014/main" id="{10229691-D8D0-4B5E-BB6C-6A41F6807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804"/>
                <a:ext cx="61" cy="58"/>
              </a:xfrm>
              <a:custGeom>
                <a:avLst/>
                <a:gdLst>
                  <a:gd name="T0" fmla="*/ 111 w 220"/>
                  <a:gd name="T1" fmla="*/ 209 h 209"/>
                  <a:gd name="T2" fmla="*/ 48 w 220"/>
                  <a:gd name="T3" fmla="*/ 186 h 209"/>
                  <a:gd name="T4" fmla="*/ 47 w 220"/>
                  <a:gd name="T5" fmla="*/ 185 h 209"/>
                  <a:gd name="T6" fmla="*/ 34 w 220"/>
                  <a:gd name="T7" fmla="*/ 47 h 209"/>
                  <a:gd name="T8" fmla="*/ 171 w 220"/>
                  <a:gd name="T9" fmla="*/ 35 h 209"/>
                  <a:gd name="T10" fmla="*/ 173 w 220"/>
                  <a:gd name="T11" fmla="*/ 36 h 209"/>
                  <a:gd name="T12" fmla="*/ 186 w 220"/>
                  <a:gd name="T13" fmla="*/ 174 h 209"/>
                  <a:gd name="T14" fmla="*/ 111 w 220"/>
                  <a:gd name="T15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0" h="209">
                    <a:moveTo>
                      <a:pt x="111" y="209"/>
                    </a:moveTo>
                    <a:cubicBezTo>
                      <a:pt x="89" y="209"/>
                      <a:pt x="67" y="201"/>
                      <a:pt x="48" y="186"/>
                    </a:cubicBezTo>
                    <a:cubicBezTo>
                      <a:pt x="47" y="185"/>
                      <a:pt x="47" y="185"/>
                      <a:pt x="47" y="185"/>
                    </a:cubicBezTo>
                    <a:cubicBezTo>
                      <a:pt x="5" y="150"/>
                      <a:pt x="0" y="89"/>
                      <a:pt x="34" y="47"/>
                    </a:cubicBezTo>
                    <a:cubicBezTo>
                      <a:pt x="68" y="6"/>
                      <a:pt x="130" y="0"/>
                      <a:pt x="171" y="35"/>
                    </a:cubicBezTo>
                    <a:cubicBezTo>
                      <a:pt x="173" y="36"/>
                      <a:pt x="173" y="36"/>
                      <a:pt x="173" y="36"/>
                    </a:cubicBezTo>
                    <a:cubicBezTo>
                      <a:pt x="215" y="71"/>
                      <a:pt x="220" y="132"/>
                      <a:pt x="186" y="174"/>
                    </a:cubicBezTo>
                    <a:cubicBezTo>
                      <a:pt x="167" y="197"/>
                      <a:pt x="139" y="209"/>
                      <a:pt x="111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400">
                <a:extLst>
                  <a:ext uri="{FF2B5EF4-FFF2-40B4-BE49-F238E27FC236}">
                    <a16:creationId xmlns:a16="http://schemas.microsoft.com/office/drawing/2014/main" id="{8226064D-5588-401D-85C4-599101765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2809"/>
                <a:ext cx="41" cy="38"/>
              </a:xfrm>
              <a:custGeom>
                <a:avLst/>
                <a:gdLst>
                  <a:gd name="T0" fmla="*/ 73 w 146"/>
                  <a:gd name="T1" fmla="*/ 136 h 136"/>
                  <a:gd name="T2" fmla="*/ 14 w 146"/>
                  <a:gd name="T3" fmla="*/ 98 h 136"/>
                  <a:gd name="T4" fmla="*/ 47 w 146"/>
                  <a:gd name="T5" fmla="*/ 14 h 136"/>
                  <a:gd name="T6" fmla="*/ 48 w 146"/>
                  <a:gd name="T7" fmla="*/ 14 h 136"/>
                  <a:gd name="T8" fmla="*/ 132 w 146"/>
                  <a:gd name="T9" fmla="*/ 46 h 136"/>
                  <a:gd name="T10" fmla="*/ 100 w 146"/>
                  <a:gd name="T11" fmla="*/ 130 h 136"/>
                  <a:gd name="T12" fmla="*/ 98 w 146"/>
                  <a:gd name="T13" fmla="*/ 131 h 136"/>
                  <a:gd name="T14" fmla="*/ 73 w 146"/>
                  <a:gd name="T1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6">
                    <a:moveTo>
                      <a:pt x="73" y="136"/>
                    </a:moveTo>
                    <a:cubicBezTo>
                      <a:pt x="48" y="136"/>
                      <a:pt x="25" y="122"/>
                      <a:pt x="14" y="98"/>
                    </a:cubicBezTo>
                    <a:cubicBezTo>
                      <a:pt x="0" y="66"/>
                      <a:pt x="15" y="28"/>
                      <a:pt x="47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80" y="0"/>
                      <a:pt x="118" y="14"/>
                      <a:pt x="132" y="46"/>
                    </a:cubicBezTo>
                    <a:cubicBezTo>
                      <a:pt x="146" y="78"/>
                      <a:pt x="132" y="116"/>
                      <a:pt x="100" y="130"/>
                    </a:cubicBezTo>
                    <a:cubicBezTo>
                      <a:pt x="98" y="131"/>
                      <a:pt x="98" y="131"/>
                      <a:pt x="98" y="131"/>
                    </a:cubicBezTo>
                    <a:cubicBezTo>
                      <a:pt x="90" y="134"/>
                      <a:pt x="81" y="136"/>
                      <a:pt x="73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401">
                <a:extLst>
                  <a:ext uri="{FF2B5EF4-FFF2-40B4-BE49-F238E27FC236}">
                    <a16:creationId xmlns:a16="http://schemas.microsoft.com/office/drawing/2014/main" id="{F0373056-AA11-4B4D-9C1A-A6AD87E37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710"/>
                <a:ext cx="65" cy="62"/>
              </a:xfrm>
              <a:custGeom>
                <a:avLst/>
                <a:gdLst>
                  <a:gd name="T0" fmla="*/ 117 w 235"/>
                  <a:gd name="T1" fmla="*/ 224 h 224"/>
                  <a:gd name="T2" fmla="*/ 42 w 235"/>
                  <a:gd name="T3" fmla="*/ 193 h 224"/>
                  <a:gd name="T4" fmla="*/ 42 w 235"/>
                  <a:gd name="T5" fmla="*/ 43 h 224"/>
                  <a:gd name="T6" fmla="*/ 44 w 235"/>
                  <a:gd name="T7" fmla="*/ 41 h 224"/>
                  <a:gd name="T8" fmla="*/ 194 w 235"/>
                  <a:gd name="T9" fmla="*/ 41 h 224"/>
                  <a:gd name="T10" fmla="*/ 194 w 235"/>
                  <a:gd name="T11" fmla="*/ 192 h 224"/>
                  <a:gd name="T12" fmla="*/ 192 w 235"/>
                  <a:gd name="T13" fmla="*/ 193 h 224"/>
                  <a:gd name="T14" fmla="*/ 117 w 235"/>
                  <a:gd name="T15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5" h="224">
                    <a:moveTo>
                      <a:pt x="117" y="224"/>
                    </a:moveTo>
                    <a:cubicBezTo>
                      <a:pt x="90" y="224"/>
                      <a:pt x="63" y="214"/>
                      <a:pt x="42" y="193"/>
                    </a:cubicBezTo>
                    <a:cubicBezTo>
                      <a:pt x="0" y="152"/>
                      <a:pt x="1" y="85"/>
                      <a:pt x="42" y="43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85" y="0"/>
                      <a:pt x="152" y="0"/>
                      <a:pt x="194" y="41"/>
                    </a:cubicBezTo>
                    <a:cubicBezTo>
                      <a:pt x="235" y="83"/>
                      <a:pt x="235" y="150"/>
                      <a:pt x="194" y="192"/>
                    </a:cubicBezTo>
                    <a:cubicBezTo>
                      <a:pt x="192" y="193"/>
                      <a:pt x="192" y="193"/>
                      <a:pt x="192" y="193"/>
                    </a:cubicBezTo>
                    <a:cubicBezTo>
                      <a:pt x="171" y="214"/>
                      <a:pt x="144" y="224"/>
                      <a:pt x="117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402">
                <a:extLst>
                  <a:ext uri="{FF2B5EF4-FFF2-40B4-BE49-F238E27FC236}">
                    <a16:creationId xmlns:a16="http://schemas.microsoft.com/office/drawing/2014/main" id="{16C25E93-0CE0-4AF6-80D3-CCED69358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2695"/>
                <a:ext cx="64" cy="61"/>
              </a:xfrm>
              <a:custGeom>
                <a:avLst/>
                <a:gdLst>
                  <a:gd name="T0" fmla="*/ 116 w 231"/>
                  <a:gd name="T1" fmla="*/ 219 h 219"/>
                  <a:gd name="T2" fmla="*/ 51 w 231"/>
                  <a:gd name="T3" fmla="*/ 195 h 219"/>
                  <a:gd name="T4" fmla="*/ 49 w 231"/>
                  <a:gd name="T5" fmla="*/ 193 h 219"/>
                  <a:gd name="T6" fmla="*/ 36 w 231"/>
                  <a:gd name="T7" fmla="*/ 49 h 219"/>
                  <a:gd name="T8" fmla="*/ 180 w 231"/>
                  <a:gd name="T9" fmla="*/ 36 h 219"/>
                  <a:gd name="T10" fmla="*/ 182 w 231"/>
                  <a:gd name="T11" fmla="*/ 37 h 219"/>
                  <a:gd name="T12" fmla="*/ 195 w 231"/>
                  <a:gd name="T13" fmla="*/ 182 h 219"/>
                  <a:gd name="T14" fmla="*/ 116 w 231"/>
                  <a:gd name="T15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1" h="219">
                    <a:moveTo>
                      <a:pt x="116" y="219"/>
                    </a:moveTo>
                    <a:cubicBezTo>
                      <a:pt x="93" y="219"/>
                      <a:pt x="70" y="211"/>
                      <a:pt x="51" y="195"/>
                    </a:cubicBezTo>
                    <a:cubicBezTo>
                      <a:pt x="49" y="193"/>
                      <a:pt x="49" y="193"/>
                      <a:pt x="49" y="193"/>
                    </a:cubicBezTo>
                    <a:cubicBezTo>
                      <a:pt x="6" y="157"/>
                      <a:pt x="0" y="93"/>
                      <a:pt x="36" y="49"/>
                    </a:cubicBezTo>
                    <a:cubicBezTo>
                      <a:pt x="72" y="6"/>
                      <a:pt x="136" y="0"/>
                      <a:pt x="180" y="36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225" y="73"/>
                      <a:pt x="231" y="138"/>
                      <a:pt x="195" y="182"/>
                    </a:cubicBezTo>
                    <a:cubicBezTo>
                      <a:pt x="175" y="206"/>
                      <a:pt x="146" y="219"/>
                      <a:pt x="11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403">
                <a:extLst>
                  <a:ext uri="{FF2B5EF4-FFF2-40B4-BE49-F238E27FC236}">
                    <a16:creationId xmlns:a16="http://schemas.microsoft.com/office/drawing/2014/main" id="{D320B0C7-985A-4C4F-8F89-EFBCB37CC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603"/>
                <a:ext cx="42" cy="40"/>
              </a:xfrm>
              <a:custGeom>
                <a:avLst/>
                <a:gdLst>
                  <a:gd name="T0" fmla="*/ 75 w 151"/>
                  <a:gd name="T1" fmla="*/ 145 h 145"/>
                  <a:gd name="T2" fmla="*/ 27 w 151"/>
                  <a:gd name="T3" fmla="*/ 125 h 145"/>
                  <a:gd name="T4" fmla="*/ 27 w 151"/>
                  <a:gd name="T5" fmla="*/ 28 h 145"/>
                  <a:gd name="T6" fmla="*/ 28 w 151"/>
                  <a:gd name="T7" fmla="*/ 27 h 145"/>
                  <a:gd name="T8" fmla="*/ 124 w 151"/>
                  <a:gd name="T9" fmla="*/ 27 h 145"/>
                  <a:gd name="T10" fmla="*/ 124 w 151"/>
                  <a:gd name="T11" fmla="*/ 124 h 145"/>
                  <a:gd name="T12" fmla="*/ 123 w 151"/>
                  <a:gd name="T13" fmla="*/ 125 h 145"/>
                  <a:gd name="T14" fmla="*/ 75 w 151"/>
                  <a:gd name="T15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45">
                    <a:moveTo>
                      <a:pt x="75" y="145"/>
                    </a:moveTo>
                    <a:cubicBezTo>
                      <a:pt x="58" y="145"/>
                      <a:pt x="40" y="138"/>
                      <a:pt x="27" y="125"/>
                    </a:cubicBezTo>
                    <a:cubicBezTo>
                      <a:pt x="0" y="98"/>
                      <a:pt x="0" y="55"/>
                      <a:pt x="27" y="28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54" y="0"/>
                      <a:pt x="98" y="0"/>
                      <a:pt x="124" y="27"/>
                    </a:cubicBezTo>
                    <a:cubicBezTo>
                      <a:pt x="151" y="54"/>
                      <a:pt x="151" y="97"/>
                      <a:pt x="124" y="124"/>
                    </a:cubicBezTo>
                    <a:cubicBezTo>
                      <a:pt x="123" y="125"/>
                      <a:pt x="123" y="125"/>
                      <a:pt x="123" y="125"/>
                    </a:cubicBezTo>
                    <a:cubicBezTo>
                      <a:pt x="110" y="138"/>
                      <a:pt x="92" y="145"/>
                      <a:pt x="75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404">
                <a:extLst>
                  <a:ext uri="{FF2B5EF4-FFF2-40B4-BE49-F238E27FC236}">
                    <a16:creationId xmlns:a16="http://schemas.microsoft.com/office/drawing/2014/main" id="{644D1C14-355C-404B-BF47-D6BF708CF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2601"/>
                <a:ext cx="37" cy="35"/>
              </a:xfrm>
              <a:custGeom>
                <a:avLst/>
                <a:gdLst>
                  <a:gd name="T0" fmla="*/ 67 w 132"/>
                  <a:gd name="T1" fmla="*/ 125 h 125"/>
                  <a:gd name="T2" fmla="*/ 29 w 132"/>
                  <a:gd name="T3" fmla="*/ 112 h 125"/>
                  <a:gd name="T4" fmla="*/ 28 w 132"/>
                  <a:gd name="T5" fmla="*/ 111 h 125"/>
                  <a:gd name="T6" fmla="*/ 20 w 132"/>
                  <a:gd name="T7" fmla="*/ 28 h 125"/>
                  <a:gd name="T8" fmla="*/ 103 w 132"/>
                  <a:gd name="T9" fmla="*/ 21 h 125"/>
                  <a:gd name="T10" fmla="*/ 104 w 132"/>
                  <a:gd name="T11" fmla="*/ 21 h 125"/>
                  <a:gd name="T12" fmla="*/ 112 w 132"/>
                  <a:gd name="T13" fmla="*/ 104 h 125"/>
                  <a:gd name="T14" fmla="*/ 67 w 13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5">
                    <a:moveTo>
                      <a:pt x="67" y="125"/>
                    </a:moveTo>
                    <a:cubicBezTo>
                      <a:pt x="53" y="125"/>
                      <a:pt x="40" y="121"/>
                      <a:pt x="29" y="112"/>
                    </a:cubicBezTo>
                    <a:cubicBezTo>
                      <a:pt x="28" y="111"/>
                      <a:pt x="28" y="111"/>
                      <a:pt x="28" y="111"/>
                    </a:cubicBezTo>
                    <a:cubicBezTo>
                      <a:pt x="3" y="90"/>
                      <a:pt x="0" y="53"/>
                      <a:pt x="20" y="28"/>
                    </a:cubicBezTo>
                    <a:cubicBezTo>
                      <a:pt x="41" y="3"/>
                      <a:pt x="78" y="0"/>
                      <a:pt x="103" y="21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29" y="42"/>
                      <a:pt x="132" y="79"/>
                      <a:pt x="112" y="104"/>
                    </a:cubicBezTo>
                    <a:cubicBezTo>
                      <a:pt x="100" y="118"/>
                      <a:pt x="83" y="125"/>
                      <a:pt x="67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405">
                <a:extLst>
                  <a:ext uri="{FF2B5EF4-FFF2-40B4-BE49-F238E27FC236}">
                    <a16:creationId xmlns:a16="http://schemas.microsoft.com/office/drawing/2014/main" id="{C0DCC1DC-5A0D-484F-9E97-AD7D79FF8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2476"/>
                <a:ext cx="57" cy="55"/>
              </a:xfrm>
              <a:custGeom>
                <a:avLst/>
                <a:gdLst>
                  <a:gd name="T0" fmla="*/ 102 w 206"/>
                  <a:gd name="T1" fmla="*/ 197 h 197"/>
                  <a:gd name="T2" fmla="*/ 36 w 206"/>
                  <a:gd name="T3" fmla="*/ 170 h 197"/>
                  <a:gd name="T4" fmla="*/ 36 w 206"/>
                  <a:gd name="T5" fmla="*/ 38 h 197"/>
                  <a:gd name="T6" fmla="*/ 38 w 206"/>
                  <a:gd name="T7" fmla="*/ 36 h 197"/>
                  <a:gd name="T8" fmla="*/ 170 w 206"/>
                  <a:gd name="T9" fmla="*/ 37 h 197"/>
                  <a:gd name="T10" fmla="*/ 170 w 206"/>
                  <a:gd name="T11" fmla="*/ 169 h 197"/>
                  <a:gd name="T12" fmla="*/ 168 w 206"/>
                  <a:gd name="T13" fmla="*/ 170 h 197"/>
                  <a:gd name="T14" fmla="*/ 102 w 206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6" h="197">
                    <a:moveTo>
                      <a:pt x="102" y="197"/>
                    </a:moveTo>
                    <a:cubicBezTo>
                      <a:pt x="79" y="197"/>
                      <a:pt x="55" y="188"/>
                      <a:pt x="36" y="170"/>
                    </a:cubicBezTo>
                    <a:cubicBezTo>
                      <a:pt x="0" y="134"/>
                      <a:pt x="0" y="74"/>
                      <a:pt x="36" y="38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74" y="0"/>
                      <a:pt x="134" y="0"/>
                      <a:pt x="170" y="37"/>
                    </a:cubicBezTo>
                    <a:cubicBezTo>
                      <a:pt x="206" y="73"/>
                      <a:pt x="206" y="132"/>
                      <a:pt x="170" y="169"/>
                    </a:cubicBezTo>
                    <a:cubicBezTo>
                      <a:pt x="168" y="170"/>
                      <a:pt x="168" y="170"/>
                      <a:pt x="168" y="170"/>
                    </a:cubicBezTo>
                    <a:cubicBezTo>
                      <a:pt x="150" y="188"/>
                      <a:pt x="126" y="197"/>
                      <a:pt x="102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59" name="Freeform 407">
              <a:extLst>
                <a:ext uri="{FF2B5EF4-FFF2-40B4-BE49-F238E27FC236}">
                  <a16:creationId xmlns:a16="http://schemas.microsoft.com/office/drawing/2014/main" id="{74B62B73-701B-4392-8244-C5A125287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456"/>
              <a:ext cx="69" cy="65"/>
            </a:xfrm>
            <a:custGeom>
              <a:avLst/>
              <a:gdLst>
                <a:gd name="T0" fmla="*/ 126 w 250"/>
                <a:gd name="T1" fmla="*/ 235 h 235"/>
                <a:gd name="T2" fmla="*/ 30 w 250"/>
                <a:gd name="T3" fmla="*/ 179 h 235"/>
                <a:gd name="T4" fmla="*/ 29 w 250"/>
                <a:gd name="T5" fmla="*/ 177 h 235"/>
                <a:gd name="T6" fmla="*/ 71 w 250"/>
                <a:gd name="T7" fmla="*/ 29 h 235"/>
                <a:gd name="T8" fmla="*/ 220 w 250"/>
                <a:gd name="T9" fmla="*/ 71 h 235"/>
                <a:gd name="T10" fmla="*/ 221 w 250"/>
                <a:gd name="T11" fmla="*/ 73 h 235"/>
                <a:gd name="T12" fmla="*/ 179 w 250"/>
                <a:gd name="T13" fmla="*/ 221 h 235"/>
                <a:gd name="T14" fmla="*/ 126 w 250"/>
                <a:gd name="T15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5">
                  <a:moveTo>
                    <a:pt x="126" y="235"/>
                  </a:moveTo>
                  <a:cubicBezTo>
                    <a:pt x="87" y="235"/>
                    <a:pt x="50" y="215"/>
                    <a:pt x="30" y="179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0" y="125"/>
                    <a:pt x="19" y="58"/>
                    <a:pt x="71" y="29"/>
                  </a:cubicBezTo>
                  <a:cubicBezTo>
                    <a:pt x="124" y="0"/>
                    <a:pt x="190" y="19"/>
                    <a:pt x="220" y="71"/>
                  </a:cubicBezTo>
                  <a:cubicBezTo>
                    <a:pt x="221" y="73"/>
                    <a:pt x="221" y="73"/>
                    <a:pt x="221" y="73"/>
                  </a:cubicBezTo>
                  <a:cubicBezTo>
                    <a:pt x="250" y="126"/>
                    <a:pt x="231" y="192"/>
                    <a:pt x="179" y="221"/>
                  </a:cubicBezTo>
                  <a:cubicBezTo>
                    <a:pt x="162" y="231"/>
                    <a:pt x="144" y="235"/>
                    <a:pt x="126" y="2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408">
              <a:extLst>
                <a:ext uri="{FF2B5EF4-FFF2-40B4-BE49-F238E27FC236}">
                  <a16:creationId xmlns:a16="http://schemas.microsoft.com/office/drawing/2014/main" id="{4A5D3A84-5423-4E8B-A101-6326D4CF0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323"/>
              <a:ext cx="68" cy="64"/>
            </a:xfrm>
            <a:custGeom>
              <a:avLst/>
              <a:gdLst>
                <a:gd name="T0" fmla="*/ 122 w 244"/>
                <a:gd name="T1" fmla="*/ 229 h 229"/>
                <a:gd name="T2" fmla="*/ 79 w 244"/>
                <a:gd name="T3" fmla="*/ 220 h 229"/>
                <a:gd name="T4" fmla="*/ 24 w 244"/>
                <a:gd name="T5" fmla="*/ 80 h 229"/>
                <a:gd name="T6" fmla="*/ 25 w 244"/>
                <a:gd name="T7" fmla="*/ 78 h 229"/>
                <a:gd name="T8" fmla="*/ 165 w 244"/>
                <a:gd name="T9" fmla="*/ 23 h 229"/>
                <a:gd name="T10" fmla="*/ 220 w 244"/>
                <a:gd name="T11" fmla="*/ 164 h 229"/>
                <a:gd name="T12" fmla="*/ 219 w 244"/>
                <a:gd name="T13" fmla="*/ 166 h 229"/>
                <a:gd name="T14" fmla="*/ 122 w 244"/>
                <a:gd name="T15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29">
                  <a:moveTo>
                    <a:pt x="122" y="229"/>
                  </a:moveTo>
                  <a:cubicBezTo>
                    <a:pt x="107" y="229"/>
                    <a:pt x="93" y="226"/>
                    <a:pt x="79" y="220"/>
                  </a:cubicBezTo>
                  <a:cubicBezTo>
                    <a:pt x="25" y="197"/>
                    <a:pt x="0" y="134"/>
                    <a:pt x="24" y="80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49" y="24"/>
                    <a:pt x="112" y="0"/>
                    <a:pt x="165" y="23"/>
                  </a:cubicBezTo>
                  <a:cubicBezTo>
                    <a:pt x="219" y="47"/>
                    <a:pt x="244" y="110"/>
                    <a:pt x="220" y="164"/>
                  </a:cubicBezTo>
                  <a:cubicBezTo>
                    <a:pt x="219" y="166"/>
                    <a:pt x="219" y="166"/>
                    <a:pt x="219" y="166"/>
                  </a:cubicBezTo>
                  <a:cubicBezTo>
                    <a:pt x="201" y="206"/>
                    <a:pt x="162" y="229"/>
                    <a:pt x="122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409">
              <a:extLst>
                <a:ext uri="{FF2B5EF4-FFF2-40B4-BE49-F238E27FC236}">
                  <a16:creationId xmlns:a16="http://schemas.microsoft.com/office/drawing/2014/main" id="{09A97A4B-768C-475D-8AF4-1876EEDAB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323"/>
              <a:ext cx="41" cy="39"/>
            </a:xfrm>
            <a:custGeom>
              <a:avLst/>
              <a:gdLst>
                <a:gd name="T0" fmla="*/ 76 w 151"/>
                <a:gd name="T1" fmla="*/ 143 h 143"/>
                <a:gd name="T2" fmla="*/ 19 w 151"/>
                <a:gd name="T3" fmla="*/ 109 h 143"/>
                <a:gd name="T4" fmla="*/ 18 w 151"/>
                <a:gd name="T5" fmla="*/ 107 h 143"/>
                <a:gd name="T6" fmla="*/ 44 w 151"/>
                <a:gd name="T7" fmla="*/ 18 h 143"/>
                <a:gd name="T8" fmla="*/ 133 w 151"/>
                <a:gd name="T9" fmla="*/ 44 h 143"/>
                <a:gd name="T10" fmla="*/ 134 w 151"/>
                <a:gd name="T11" fmla="*/ 45 h 143"/>
                <a:gd name="T12" fmla="*/ 108 w 151"/>
                <a:gd name="T13" fmla="*/ 134 h 143"/>
                <a:gd name="T14" fmla="*/ 76 w 151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3">
                  <a:moveTo>
                    <a:pt x="76" y="143"/>
                  </a:moveTo>
                  <a:cubicBezTo>
                    <a:pt x="53" y="143"/>
                    <a:pt x="31" y="130"/>
                    <a:pt x="19" y="109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0" y="76"/>
                    <a:pt x="12" y="36"/>
                    <a:pt x="44" y="18"/>
                  </a:cubicBezTo>
                  <a:cubicBezTo>
                    <a:pt x="75" y="0"/>
                    <a:pt x="115" y="12"/>
                    <a:pt x="133" y="44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51" y="77"/>
                    <a:pt x="140" y="117"/>
                    <a:pt x="108" y="134"/>
                  </a:cubicBezTo>
                  <a:cubicBezTo>
                    <a:pt x="98" y="140"/>
                    <a:pt x="87" y="143"/>
                    <a:pt x="76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410">
              <a:extLst>
                <a:ext uri="{FF2B5EF4-FFF2-40B4-BE49-F238E27FC236}">
                  <a16:creationId xmlns:a16="http://schemas.microsoft.com/office/drawing/2014/main" id="{A5409D29-1996-4AFA-9BCC-5F8662E82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168"/>
              <a:ext cx="70" cy="66"/>
            </a:xfrm>
            <a:custGeom>
              <a:avLst/>
              <a:gdLst>
                <a:gd name="T0" fmla="*/ 127 w 254"/>
                <a:gd name="T1" fmla="*/ 240 h 240"/>
                <a:gd name="T2" fmla="*/ 82 w 254"/>
                <a:gd name="T3" fmla="*/ 231 h 240"/>
                <a:gd name="T4" fmla="*/ 25 w 254"/>
                <a:gd name="T5" fmla="*/ 84 h 240"/>
                <a:gd name="T6" fmla="*/ 26 w 254"/>
                <a:gd name="T7" fmla="*/ 81 h 240"/>
                <a:gd name="T8" fmla="*/ 173 w 254"/>
                <a:gd name="T9" fmla="*/ 25 h 240"/>
                <a:gd name="T10" fmla="*/ 229 w 254"/>
                <a:gd name="T11" fmla="*/ 172 h 240"/>
                <a:gd name="T12" fmla="*/ 228 w 254"/>
                <a:gd name="T13" fmla="*/ 174 h 240"/>
                <a:gd name="T14" fmla="*/ 127 w 254"/>
                <a:gd name="T15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4" h="240">
                  <a:moveTo>
                    <a:pt x="127" y="240"/>
                  </a:moveTo>
                  <a:cubicBezTo>
                    <a:pt x="112" y="240"/>
                    <a:pt x="96" y="237"/>
                    <a:pt x="82" y="231"/>
                  </a:cubicBezTo>
                  <a:cubicBezTo>
                    <a:pt x="25" y="206"/>
                    <a:pt x="0" y="140"/>
                    <a:pt x="25" y="84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51" y="25"/>
                    <a:pt x="117" y="0"/>
                    <a:pt x="173" y="25"/>
                  </a:cubicBezTo>
                  <a:cubicBezTo>
                    <a:pt x="229" y="50"/>
                    <a:pt x="254" y="115"/>
                    <a:pt x="229" y="172"/>
                  </a:cubicBezTo>
                  <a:cubicBezTo>
                    <a:pt x="228" y="174"/>
                    <a:pt x="228" y="174"/>
                    <a:pt x="228" y="174"/>
                  </a:cubicBezTo>
                  <a:cubicBezTo>
                    <a:pt x="210" y="215"/>
                    <a:pt x="169" y="240"/>
                    <a:pt x="127" y="2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411">
              <a:extLst>
                <a:ext uri="{FF2B5EF4-FFF2-40B4-BE49-F238E27FC236}">
                  <a16:creationId xmlns:a16="http://schemas.microsoft.com/office/drawing/2014/main" id="{D20A330A-E489-4001-B15A-515730034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163"/>
              <a:ext cx="66" cy="65"/>
            </a:xfrm>
            <a:custGeom>
              <a:avLst/>
              <a:gdLst>
                <a:gd name="T0" fmla="*/ 119 w 238"/>
                <a:gd name="T1" fmla="*/ 233 h 233"/>
                <a:gd name="T2" fmla="*/ 9 w 238"/>
                <a:gd name="T3" fmla="*/ 137 h 233"/>
                <a:gd name="T4" fmla="*/ 8 w 238"/>
                <a:gd name="T5" fmla="*/ 134 h 233"/>
                <a:gd name="T6" fmla="*/ 103 w 238"/>
                <a:gd name="T7" fmla="*/ 8 h 233"/>
                <a:gd name="T8" fmla="*/ 229 w 238"/>
                <a:gd name="T9" fmla="*/ 103 h 233"/>
                <a:gd name="T10" fmla="*/ 229 w 238"/>
                <a:gd name="T11" fmla="*/ 106 h 233"/>
                <a:gd name="T12" fmla="*/ 134 w 238"/>
                <a:gd name="T13" fmla="*/ 232 h 233"/>
                <a:gd name="T14" fmla="*/ 119 w 238"/>
                <a:gd name="T15" fmla="*/ 23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233">
                  <a:moveTo>
                    <a:pt x="119" y="233"/>
                  </a:moveTo>
                  <a:cubicBezTo>
                    <a:pt x="64" y="233"/>
                    <a:pt x="17" y="192"/>
                    <a:pt x="9" y="137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0" y="73"/>
                    <a:pt x="42" y="17"/>
                    <a:pt x="103" y="8"/>
                  </a:cubicBezTo>
                  <a:cubicBezTo>
                    <a:pt x="164" y="0"/>
                    <a:pt x="220" y="42"/>
                    <a:pt x="229" y="103"/>
                  </a:cubicBezTo>
                  <a:cubicBezTo>
                    <a:pt x="229" y="106"/>
                    <a:pt x="229" y="106"/>
                    <a:pt x="229" y="106"/>
                  </a:cubicBezTo>
                  <a:cubicBezTo>
                    <a:pt x="238" y="167"/>
                    <a:pt x="195" y="223"/>
                    <a:pt x="134" y="232"/>
                  </a:cubicBezTo>
                  <a:cubicBezTo>
                    <a:pt x="129" y="232"/>
                    <a:pt x="124" y="233"/>
                    <a:pt x="119" y="2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412">
              <a:extLst>
                <a:ext uri="{FF2B5EF4-FFF2-40B4-BE49-F238E27FC236}">
                  <a16:creationId xmlns:a16="http://schemas.microsoft.com/office/drawing/2014/main" id="{ECF47EB7-4D4F-4E82-A62A-86E991B9F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022"/>
              <a:ext cx="45" cy="45"/>
            </a:xfrm>
            <a:custGeom>
              <a:avLst/>
              <a:gdLst>
                <a:gd name="T0" fmla="*/ 80 w 161"/>
                <a:gd name="T1" fmla="*/ 161 h 161"/>
                <a:gd name="T2" fmla="*/ 77 w 161"/>
                <a:gd name="T3" fmla="*/ 161 h 161"/>
                <a:gd name="T4" fmla="*/ 2 w 161"/>
                <a:gd name="T5" fmla="*/ 79 h 161"/>
                <a:gd name="T6" fmla="*/ 2 w 161"/>
                <a:gd name="T7" fmla="*/ 77 h 161"/>
                <a:gd name="T8" fmla="*/ 84 w 161"/>
                <a:gd name="T9" fmla="*/ 2 h 161"/>
                <a:gd name="T10" fmla="*/ 159 w 161"/>
                <a:gd name="T11" fmla="*/ 84 h 161"/>
                <a:gd name="T12" fmla="*/ 159 w 161"/>
                <a:gd name="T13" fmla="*/ 86 h 161"/>
                <a:gd name="T14" fmla="*/ 80 w 161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61">
                  <a:moveTo>
                    <a:pt x="80" y="161"/>
                  </a:moveTo>
                  <a:cubicBezTo>
                    <a:pt x="79" y="161"/>
                    <a:pt x="78" y="161"/>
                    <a:pt x="77" y="161"/>
                  </a:cubicBezTo>
                  <a:cubicBezTo>
                    <a:pt x="33" y="159"/>
                    <a:pt x="0" y="122"/>
                    <a:pt x="2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4" y="34"/>
                    <a:pt x="41" y="0"/>
                    <a:pt x="84" y="2"/>
                  </a:cubicBezTo>
                  <a:cubicBezTo>
                    <a:pt x="127" y="4"/>
                    <a:pt x="161" y="41"/>
                    <a:pt x="159" y="84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7" y="128"/>
                    <a:pt x="122" y="161"/>
                    <a:pt x="80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413">
              <a:extLst>
                <a:ext uri="{FF2B5EF4-FFF2-40B4-BE49-F238E27FC236}">
                  <a16:creationId xmlns:a16="http://schemas.microsoft.com/office/drawing/2014/main" id="{46AB4DCE-754B-40CE-89F7-17C182A57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2002"/>
              <a:ext cx="55" cy="54"/>
            </a:xfrm>
            <a:custGeom>
              <a:avLst/>
              <a:gdLst>
                <a:gd name="T0" fmla="*/ 100 w 199"/>
                <a:gd name="T1" fmla="*/ 195 h 195"/>
                <a:gd name="T2" fmla="*/ 8 w 199"/>
                <a:gd name="T3" fmla="*/ 115 h 195"/>
                <a:gd name="T4" fmla="*/ 7 w 199"/>
                <a:gd name="T5" fmla="*/ 113 h 195"/>
                <a:gd name="T6" fmla="*/ 87 w 199"/>
                <a:gd name="T7" fmla="*/ 8 h 195"/>
                <a:gd name="T8" fmla="*/ 192 w 199"/>
                <a:gd name="T9" fmla="*/ 87 h 195"/>
                <a:gd name="T10" fmla="*/ 192 w 199"/>
                <a:gd name="T11" fmla="*/ 89 h 195"/>
                <a:gd name="T12" fmla="*/ 113 w 199"/>
                <a:gd name="T13" fmla="*/ 194 h 195"/>
                <a:gd name="T14" fmla="*/ 100 w 199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195">
                  <a:moveTo>
                    <a:pt x="100" y="195"/>
                  </a:moveTo>
                  <a:cubicBezTo>
                    <a:pt x="54" y="195"/>
                    <a:pt x="14" y="161"/>
                    <a:pt x="8" y="115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0" y="62"/>
                    <a:pt x="36" y="15"/>
                    <a:pt x="87" y="8"/>
                  </a:cubicBezTo>
                  <a:cubicBezTo>
                    <a:pt x="138" y="0"/>
                    <a:pt x="185" y="36"/>
                    <a:pt x="192" y="87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9" y="140"/>
                    <a:pt x="164" y="187"/>
                    <a:pt x="113" y="194"/>
                  </a:cubicBezTo>
                  <a:cubicBezTo>
                    <a:pt x="108" y="195"/>
                    <a:pt x="104" y="195"/>
                    <a:pt x="100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414">
              <a:extLst>
                <a:ext uri="{FF2B5EF4-FFF2-40B4-BE49-F238E27FC236}">
                  <a16:creationId xmlns:a16="http://schemas.microsoft.com/office/drawing/2014/main" id="{03DD5301-3D9D-4931-B37A-6CE05205C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853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4 h 164"/>
                <a:gd name="T4" fmla="*/ 2 w 164"/>
                <a:gd name="T5" fmla="*/ 80 h 164"/>
                <a:gd name="T6" fmla="*/ 2 w 164"/>
                <a:gd name="T7" fmla="*/ 79 h 164"/>
                <a:gd name="T8" fmla="*/ 86 w 164"/>
                <a:gd name="T9" fmla="*/ 2 h 164"/>
                <a:gd name="T10" fmla="*/ 162 w 164"/>
                <a:gd name="T11" fmla="*/ 86 h 164"/>
                <a:gd name="T12" fmla="*/ 162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0" y="164"/>
                    <a:pt x="79" y="164"/>
                    <a:pt x="78" y="164"/>
                  </a:cubicBezTo>
                  <a:cubicBezTo>
                    <a:pt x="34" y="162"/>
                    <a:pt x="0" y="125"/>
                    <a:pt x="2" y="80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4" y="34"/>
                    <a:pt x="41" y="0"/>
                    <a:pt x="86" y="2"/>
                  </a:cubicBezTo>
                  <a:cubicBezTo>
                    <a:pt x="130" y="4"/>
                    <a:pt x="164" y="42"/>
                    <a:pt x="162" y="86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60" y="131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415">
              <a:extLst>
                <a:ext uri="{FF2B5EF4-FFF2-40B4-BE49-F238E27FC236}">
                  <a16:creationId xmlns:a16="http://schemas.microsoft.com/office/drawing/2014/main" id="{D2A0AB15-E69F-4072-B9AB-CE16EE45F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1842"/>
              <a:ext cx="42" cy="41"/>
            </a:xfrm>
            <a:custGeom>
              <a:avLst/>
              <a:gdLst>
                <a:gd name="T0" fmla="*/ 77 w 153"/>
                <a:gd name="T1" fmla="*/ 149 h 149"/>
                <a:gd name="T2" fmla="*/ 6 w 153"/>
                <a:gd name="T3" fmla="*/ 87 h 149"/>
                <a:gd name="T4" fmla="*/ 6 w 153"/>
                <a:gd name="T5" fmla="*/ 86 h 149"/>
                <a:gd name="T6" fmla="*/ 67 w 153"/>
                <a:gd name="T7" fmla="*/ 5 h 149"/>
                <a:gd name="T8" fmla="*/ 148 w 153"/>
                <a:gd name="T9" fmla="*/ 66 h 149"/>
                <a:gd name="T10" fmla="*/ 148 w 153"/>
                <a:gd name="T11" fmla="*/ 68 h 149"/>
                <a:gd name="T12" fmla="*/ 87 w 153"/>
                <a:gd name="T13" fmla="*/ 148 h 149"/>
                <a:gd name="T14" fmla="*/ 77 w 153"/>
                <a:gd name="T15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9">
                  <a:moveTo>
                    <a:pt x="77" y="149"/>
                  </a:moveTo>
                  <a:cubicBezTo>
                    <a:pt x="42" y="149"/>
                    <a:pt x="11" y="123"/>
                    <a:pt x="6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0" y="47"/>
                    <a:pt x="28" y="10"/>
                    <a:pt x="67" y="5"/>
                  </a:cubicBezTo>
                  <a:cubicBezTo>
                    <a:pt x="106" y="0"/>
                    <a:pt x="142" y="27"/>
                    <a:pt x="148" y="66"/>
                  </a:cubicBezTo>
                  <a:cubicBezTo>
                    <a:pt x="148" y="68"/>
                    <a:pt x="148" y="68"/>
                    <a:pt x="148" y="68"/>
                  </a:cubicBezTo>
                  <a:cubicBezTo>
                    <a:pt x="153" y="107"/>
                    <a:pt x="126" y="143"/>
                    <a:pt x="87" y="148"/>
                  </a:cubicBezTo>
                  <a:cubicBezTo>
                    <a:pt x="83" y="149"/>
                    <a:pt x="80" y="149"/>
                    <a:pt x="77" y="1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416">
              <a:extLst>
                <a:ext uri="{FF2B5EF4-FFF2-40B4-BE49-F238E27FC236}">
                  <a16:creationId xmlns:a16="http://schemas.microsoft.com/office/drawing/2014/main" id="{C0DD1DF6-1CEB-4611-90B7-BE0C7FACA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685"/>
              <a:ext cx="45" cy="46"/>
            </a:xfrm>
            <a:custGeom>
              <a:avLst/>
              <a:gdLst>
                <a:gd name="T0" fmla="*/ 82 w 164"/>
                <a:gd name="T1" fmla="*/ 164 h 164"/>
                <a:gd name="T2" fmla="*/ 78 w 164"/>
                <a:gd name="T3" fmla="*/ 163 h 164"/>
                <a:gd name="T4" fmla="*/ 2 w 164"/>
                <a:gd name="T5" fmla="*/ 80 h 164"/>
                <a:gd name="T6" fmla="*/ 2 w 164"/>
                <a:gd name="T7" fmla="*/ 78 h 164"/>
                <a:gd name="T8" fmla="*/ 86 w 164"/>
                <a:gd name="T9" fmla="*/ 3 h 164"/>
                <a:gd name="T10" fmla="*/ 162 w 164"/>
                <a:gd name="T11" fmla="*/ 86 h 164"/>
                <a:gd name="T12" fmla="*/ 161 w 164"/>
                <a:gd name="T13" fmla="*/ 88 h 164"/>
                <a:gd name="T14" fmla="*/ 82 w 164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82" y="164"/>
                  </a:moveTo>
                  <a:cubicBezTo>
                    <a:pt x="81" y="164"/>
                    <a:pt x="79" y="164"/>
                    <a:pt x="78" y="163"/>
                  </a:cubicBezTo>
                  <a:cubicBezTo>
                    <a:pt x="34" y="161"/>
                    <a:pt x="0" y="124"/>
                    <a:pt x="2" y="80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4" y="34"/>
                    <a:pt x="42" y="0"/>
                    <a:pt x="86" y="3"/>
                  </a:cubicBezTo>
                  <a:cubicBezTo>
                    <a:pt x="129" y="4"/>
                    <a:pt x="164" y="42"/>
                    <a:pt x="162" y="86"/>
                  </a:cubicBezTo>
                  <a:cubicBezTo>
                    <a:pt x="161" y="88"/>
                    <a:pt x="161" y="88"/>
                    <a:pt x="161" y="88"/>
                  </a:cubicBezTo>
                  <a:cubicBezTo>
                    <a:pt x="159" y="130"/>
                    <a:pt x="124" y="164"/>
                    <a:pt x="82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417">
              <a:extLst>
                <a:ext uri="{FF2B5EF4-FFF2-40B4-BE49-F238E27FC236}">
                  <a16:creationId xmlns:a16="http://schemas.microsoft.com/office/drawing/2014/main" id="{EB43A97D-CBC2-4262-9AF8-CC32A7DFE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1664"/>
              <a:ext cx="67" cy="64"/>
            </a:xfrm>
            <a:custGeom>
              <a:avLst/>
              <a:gdLst>
                <a:gd name="T0" fmla="*/ 121 w 243"/>
                <a:gd name="T1" fmla="*/ 234 h 234"/>
                <a:gd name="T2" fmla="*/ 96 w 243"/>
                <a:gd name="T3" fmla="*/ 231 h 234"/>
                <a:gd name="T4" fmla="*/ 13 w 243"/>
                <a:gd name="T5" fmla="*/ 98 h 234"/>
                <a:gd name="T6" fmla="*/ 14 w 243"/>
                <a:gd name="T7" fmla="*/ 96 h 234"/>
                <a:gd name="T8" fmla="*/ 147 w 243"/>
                <a:gd name="T9" fmla="*/ 14 h 234"/>
                <a:gd name="T10" fmla="*/ 229 w 243"/>
                <a:gd name="T11" fmla="*/ 146 h 234"/>
                <a:gd name="T12" fmla="*/ 228 w 243"/>
                <a:gd name="T13" fmla="*/ 149 h 234"/>
                <a:gd name="T14" fmla="*/ 121 w 243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4">
                  <a:moveTo>
                    <a:pt x="121" y="234"/>
                  </a:moveTo>
                  <a:cubicBezTo>
                    <a:pt x="113" y="234"/>
                    <a:pt x="104" y="233"/>
                    <a:pt x="96" y="231"/>
                  </a:cubicBezTo>
                  <a:cubicBezTo>
                    <a:pt x="36" y="217"/>
                    <a:pt x="0" y="158"/>
                    <a:pt x="13" y="98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28" y="37"/>
                    <a:pt x="87" y="0"/>
                    <a:pt x="147" y="14"/>
                  </a:cubicBezTo>
                  <a:cubicBezTo>
                    <a:pt x="206" y="28"/>
                    <a:pt x="243" y="87"/>
                    <a:pt x="229" y="146"/>
                  </a:cubicBezTo>
                  <a:cubicBezTo>
                    <a:pt x="228" y="149"/>
                    <a:pt x="228" y="149"/>
                    <a:pt x="228" y="149"/>
                  </a:cubicBezTo>
                  <a:cubicBezTo>
                    <a:pt x="216" y="200"/>
                    <a:pt x="171" y="234"/>
                    <a:pt x="121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418">
              <a:extLst>
                <a:ext uri="{FF2B5EF4-FFF2-40B4-BE49-F238E27FC236}">
                  <a16:creationId xmlns:a16="http://schemas.microsoft.com/office/drawing/2014/main" id="{B26CF93C-29C8-4C20-84F0-E619EE6A6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1512"/>
              <a:ext cx="69" cy="66"/>
            </a:xfrm>
            <a:custGeom>
              <a:avLst/>
              <a:gdLst>
                <a:gd name="T0" fmla="*/ 125 w 250"/>
                <a:gd name="T1" fmla="*/ 238 h 238"/>
                <a:gd name="T2" fmla="*/ 20 w 250"/>
                <a:gd name="T3" fmla="*/ 163 h 238"/>
                <a:gd name="T4" fmla="*/ 19 w 250"/>
                <a:gd name="T5" fmla="*/ 160 h 238"/>
                <a:gd name="T6" fmla="*/ 89 w 250"/>
                <a:gd name="T7" fmla="*/ 20 h 238"/>
                <a:gd name="T8" fmla="*/ 230 w 250"/>
                <a:gd name="T9" fmla="*/ 90 h 238"/>
                <a:gd name="T10" fmla="*/ 230 w 250"/>
                <a:gd name="T11" fmla="*/ 92 h 238"/>
                <a:gd name="T12" fmla="*/ 161 w 250"/>
                <a:gd name="T13" fmla="*/ 233 h 238"/>
                <a:gd name="T14" fmla="*/ 125 w 25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8">
                  <a:moveTo>
                    <a:pt x="125" y="238"/>
                  </a:moveTo>
                  <a:cubicBezTo>
                    <a:pt x="79" y="238"/>
                    <a:pt x="36" y="209"/>
                    <a:pt x="20" y="163"/>
                  </a:cubicBezTo>
                  <a:cubicBezTo>
                    <a:pt x="19" y="160"/>
                    <a:pt x="19" y="160"/>
                    <a:pt x="19" y="160"/>
                  </a:cubicBezTo>
                  <a:cubicBezTo>
                    <a:pt x="0" y="102"/>
                    <a:pt x="31" y="39"/>
                    <a:pt x="89" y="20"/>
                  </a:cubicBezTo>
                  <a:cubicBezTo>
                    <a:pt x="147" y="0"/>
                    <a:pt x="210" y="32"/>
                    <a:pt x="230" y="90"/>
                  </a:cubicBezTo>
                  <a:cubicBezTo>
                    <a:pt x="230" y="92"/>
                    <a:pt x="230" y="92"/>
                    <a:pt x="230" y="92"/>
                  </a:cubicBezTo>
                  <a:cubicBezTo>
                    <a:pt x="250" y="150"/>
                    <a:pt x="219" y="213"/>
                    <a:pt x="161" y="233"/>
                  </a:cubicBezTo>
                  <a:cubicBezTo>
                    <a:pt x="149" y="237"/>
                    <a:pt x="137" y="238"/>
                    <a:pt x="125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419">
              <a:extLst>
                <a:ext uri="{FF2B5EF4-FFF2-40B4-BE49-F238E27FC236}">
                  <a16:creationId xmlns:a16="http://schemas.microsoft.com/office/drawing/2014/main" id="{8862CFCB-DAE0-4823-8AAB-79C894407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" y="1511"/>
              <a:ext cx="46" cy="43"/>
            </a:xfrm>
            <a:custGeom>
              <a:avLst/>
              <a:gdLst>
                <a:gd name="T0" fmla="*/ 83 w 165"/>
                <a:gd name="T1" fmla="*/ 158 h 158"/>
                <a:gd name="T2" fmla="*/ 65 w 165"/>
                <a:gd name="T3" fmla="*/ 156 h 158"/>
                <a:gd name="T4" fmla="*/ 10 w 165"/>
                <a:gd name="T5" fmla="*/ 66 h 158"/>
                <a:gd name="T6" fmla="*/ 10 w 165"/>
                <a:gd name="T7" fmla="*/ 65 h 158"/>
                <a:gd name="T8" fmla="*/ 100 w 165"/>
                <a:gd name="T9" fmla="*/ 9 h 158"/>
                <a:gd name="T10" fmla="*/ 156 w 165"/>
                <a:gd name="T11" fmla="*/ 99 h 158"/>
                <a:gd name="T12" fmla="*/ 155 w 165"/>
                <a:gd name="T13" fmla="*/ 101 h 158"/>
                <a:gd name="T14" fmla="*/ 83 w 165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158">
                  <a:moveTo>
                    <a:pt x="83" y="158"/>
                  </a:moveTo>
                  <a:cubicBezTo>
                    <a:pt x="77" y="158"/>
                    <a:pt x="71" y="157"/>
                    <a:pt x="65" y="156"/>
                  </a:cubicBezTo>
                  <a:cubicBezTo>
                    <a:pt x="25" y="147"/>
                    <a:pt x="0" y="106"/>
                    <a:pt x="10" y="66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20" y="25"/>
                    <a:pt x="60" y="0"/>
                    <a:pt x="100" y="9"/>
                  </a:cubicBezTo>
                  <a:cubicBezTo>
                    <a:pt x="140" y="19"/>
                    <a:pt x="165" y="59"/>
                    <a:pt x="156" y="99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47" y="135"/>
                    <a:pt x="116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420">
              <a:extLst>
                <a:ext uri="{FF2B5EF4-FFF2-40B4-BE49-F238E27FC236}">
                  <a16:creationId xmlns:a16="http://schemas.microsoft.com/office/drawing/2014/main" id="{FF0DB502-1585-48F2-AB84-025FC05DF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358"/>
              <a:ext cx="58" cy="55"/>
            </a:xfrm>
            <a:custGeom>
              <a:avLst/>
              <a:gdLst>
                <a:gd name="T0" fmla="*/ 105 w 209"/>
                <a:gd name="T1" fmla="*/ 198 h 198"/>
                <a:gd name="T2" fmla="*/ 17 w 209"/>
                <a:gd name="T3" fmla="*/ 135 h 198"/>
                <a:gd name="T4" fmla="*/ 16 w 209"/>
                <a:gd name="T5" fmla="*/ 133 h 198"/>
                <a:gd name="T6" fmla="*/ 75 w 209"/>
                <a:gd name="T7" fmla="*/ 16 h 198"/>
                <a:gd name="T8" fmla="*/ 192 w 209"/>
                <a:gd name="T9" fmla="*/ 74 h 198"/>
                <a:gd name="T10" fmla="*/ 193 w 209"/>
                <a:gd name="T11" fmla="*/ 76 h 198"/>
                <a:gd name="T12" fmla="*/ 134 w 209"/>
                <a:gd name="T13" fmla="*/ 194 h 198"/>
                <a:gd name="T14" fmla="*/ 105 w 209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8">
                  <a:moveTo>
                    <a:pt x="105" y="198"/>
                  </a:moveTo>
                  <a:cubicBezTo>
                    <a:pt x="66" y="198"/>
                    <a:pt x="30" y="174"/>
                    <a:pt x="17" y="135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0" y="85"/>
                    <a:pt x="26" y="32"/>
                    <a:pt x="75" y="16"/>
                  </a:cubicBezTo>
                  <a:cubicBezTo>
                    <a:pt x="123" y="0"/>
                    <a:pt x="176" y="26"/>
                    <a:pt x="192" y="74"/>
                  </a:cubicBezTo>
                  <a:cubicBezTo>
                    <a:pt x="193" y="76"/>
                    <a:pt x="193" y="76"/>
                    <a:pt x="193" y="76"/>
                  </a:cubicBezTo>
                  <a:cubicBezTo>
                    <a:pt x="209" y="125"/>
                    <a:pt x="183" y="177"/>
                    <a:pt x="134" y="194"/>
                  </a:cubicBezTo>
                  <a:cubicBezTo>
                    <a:pt x="125" y="197"/>
                    <a:pt x="115" y="198"/>
                    <a:pt x="105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421">
              <a:extLst>
                <a:ext uri="{FF2B5EF4-FFF2-40B4-BE49-F238E27FC236}">
                  <a16:creationId xmlns:a16="http://schemas.microsoft.com/office/drawing/2014/main" id="{9BE0A819-E430-464C-8CEC-37BA458B7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1343"/>
              <a:ext cx="53" cy="51"/>
            </a:xfrm>
            <a:custGeom>
              <a:avLst/>
              <a:gdLst>
                <a:gd name="T0" fmla="*/ 95 w 190"/>
                <a:gd name="T1" fmla="*/ 183 h 183"/>
                <a:gd name="T2" fmla="*/ 75 w 190"/>
                <a:gd name="T3" fmla="*/ 181 h 183"/>
                <a:gd name="T4" fmla="*/ 11 w 190"/>
                <a:gd name="T5" fmla="*/ 77 h 183"/>
                <a:gd name="T6" fmla="*/ 12 w 190"/>
                <a:gd name="T7" fmla="*/ 75 h 183"/>
                <a:gd name="T8" fmla="*/ 115 w 190"/>
                <a:gd name="T9" fmla="*/ 11 h 183"/>
                <a:gd name="T10" fmla="*/ 179 w 190"/>
                <a:gd name="T11" fmla="*/ 115 h 183"/>
                <a:gd name="T12" fmla="*/ 179 w 190"/>
                <a:gd name="T13" fmla="*/ 117 h 183"/>
                <a:gd name="T14" fmla="*/ 95 w 190"/>
                <a:gd name="T15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83">
                  <a:moveTo>
                    <a:pt x="95" y="183"/>
                  </a:moveTo>
                  <a:cubicBezTo>
                    <a:pt x="89" y="183"/>
                    <a:pt x="82" y="182"/>
                    <a:pt x="75" y="181"/>
                  </a:cubicBezTo>
                  <a:cubicBezTo>
                    <a:pt x="29" y="170"/>
                    <a:pt x="0" y="123"/>
                    <a:pt x="11" y="77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23" y="29"/>
                    <a:pt x="69" y="0"/>
                    <a:pt x="115" y="11"/>
                  </a:cubicBezTo>
                  <a:cubicBezTo>
                    <a:pt x="161" y="22"/>
                    <a:pt x="190" y="68"/>
                    <a:pt x="179" y="115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69" y="156"/>
                    <a:pt x="134" y="183"/>
                    <a:pt x="95" y="1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422">
              <a:extLst>
                <a:ext uri="{FF2B5EF4-FFF2-40B4-BE49-F238E27FC236}">
                  <a16:creationId xmlns:a16="http://schemas.microsoft.com/office/drawing/2014/main" id="{99A2B03C-9496-4518-91F9-FDE7CE22A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206"/>
              <a:ext cx="57" cy="53"/>
            </a:xfrm>
            <a:custGeom>
              <a:avLst/>
              <a:gdLst>
                <a:gd name="T0" fmla="*/ 103 w 205"/>
                <a:gd name="T1" fmla="*/ 194 h 194"/>
                <a:gd name="T2" fmla="*/ 33 w 205"/>
                <a:gd name="T3" fmla="*/ 161 h 194"/>
                <a:gd name="T4" fmla="*/ 32 w 205"/>
                <a:gd name="T5" fmla="*/ 160 h 194"/>
                <a:gd name="T6" fmla="*/ 44 w 205"/>
                <a:gd name="T7" fmla="*/ 32 h 194"/>
                <a:gd name="T8" fmla="*/ 171 w 205"/>
                <a:gd name="T9" fmla="*/ 44 h 194"/>
                <a:gd name="T10" fmla="*/ 173 w 205"/>
                <a:gd name="T11" fmla="*/ 46 h 194"/>
                <a:gd name="T12" fmla="*/ 161 w 205"/>
                <a:gd name="T13" fmla="*/ 173 h 194"/>
                <a:gd name="T14" fmla="*/ 103 w 205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4">
                  <a:moveTo>
                    <a:pt x="103" y="194"/>
                  </a:moveTo>
                  <a:cubicBezTo>
                    <a:pt x="77" y="194"/>
                    <a:pt x="51" y="183"/>
                    <a:pt x="33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0" y="121"/>
                    <a:pt x="5" y="64"/>
                    <a:pt x="44" y="32"/>
                  </a:cubicBezTo>
                  <a:cubicBezTo>
                    <a:pt x="82" y="0"/>
                    <a:pt x="140" y="6"/>
                    <a:pt x="171" y="44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205" y="84"/>
                    <a:pt x="199" y="142"/>
                    <a:pt x="161" y="173"/>
                  </a:cubicBezTo>
                  <a:cubicBezTo>
                    <a:pt x="144" y="188"/>
                    <a:pt x="123" y="194"/>
                    <a:pt x="103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423">
              <a:extLst>
                <a:ext uri="{FF2B5EF4-FFF2-40B4-BE49-F238E27FC236}">
                  <a16:creationId xmlns:a16="http://schemas.microsoft.com/office/drawing/2014/main" id="{97BB59D6-A46F-40E4-9D07-C0ABD1C8F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210"/>
              <a:ext cx="39" cy="36"/>
            </a:xfrm>
            <a:custGeom>
              <a:avLst/>
              <a:gdLst>
                <a:gd name="T0" fmla="*/ 70 w 141"/>
                <a:gd name="T1" fmla="*/ 132 h 132"/>
                <a:gd name="T2" fmla="*/ 36 w 141"/>
                <a:gd name="T3" fmla="*/ 122 h 132"/>
                <a:gd name="T4" fmla="*/ 20 w 141"/>
                <a:gd name="T5" fmla="*/ 36 h 132"/>
                <a:gd name="T6" fmla="*/ 20 w 141"/>
                <a:gd name="T7" fmla="*/ 35 h 132"/>
                <a:gd name="T8" fmla="*/ 106 w 141"/>
                <a:gd name="T9" fmla="*/ 19 h 132"/>
                <a:gd name="T10" fmla="*/ 122 w 141"/>
                <a:gd name="T11" fmla="*/ 105 h 132"/>
                <a:gd name="T12" fmla="*/ 121 w 141"/>
                <a:gd name="T13" fmla="*/ 106 h 132"/>
                <a:gd name="T14" fmla="*/ 70 w 141"/>
                <a:gd name="T1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132">
                  <a:moveTo>
                    <a:pt x="70" y="132"/>
                  </a:moveTo>
                  <a:cubicBezTo>
                    <a:pt x="58" y="132"/>
                    <a:pt x="46" y="129"/>
                    <a:pt x="36" y="122"/>
                  </a:cubicBezTo>
                  <a:cubicBezTo>
                    <a:pt x="8" y="103"/>
                    <a:pt x="0" y="64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39" y="7"/>
                    <a:pt x="78" y="0"/>
                    <a:pt x="106" y="19"/>
                  </a:cubicBezTo>
                  <a:cubicBezTo>
                    <a:pt x="134" y="38"/>
                    <a:pt x="141" y="76"/>
                    <a:pt x="122" y="105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09" y="123"/>
                    <a:pt x="90" y="132"/>
                    <a:pt x="7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424">
              <a:extLst>
                <a:ext uri="{FF2B5EF4-FFF2-40B4-BE49-F238E27FC236}">
                  <a16:creationId xmlns:a16="http://schemas.microsoft.com/office/drawing/2014/main" id="{004D4050-6412-406A-9292-4BDDEB2D6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084"/>
              <a:ext cx="42" cy="39"/>
            </a:xfrm>
            <a:custGeom>
              <a:avLst/>
              <a:gdLst>
                <a:gd name="T0" fmla="*/ 76 w 151"/>
                <a:gd name="T1" fmla="*/ 144 h 144"/>
                <a:gd name="T2" fmla="*/ 24 w 151"/>
                <a:gd name="T3" fmla="*/ 120 h 144"/>
                <a:gd name="T4" fmla="*/ 23 w 151"/>
                <a:gd name="T5" fmla="*/ 118 h 144"/>
                <a:gd name="T6" fmla="*/ 32 w 151"/>
                <a:gd name="T7" fmla="*/ 24 h 144"/>
                <a:gd name="T8" fmla="*/ 126 w 151"/>
                <a:gd name="T9" fmla="*/ 33 h 144"/>
                <a:gd name="T10" fmla="*/ 127 w 151"/>
                <a:gd name="T11" fmla="*/ 34 h 144"/>
                <a:gd name="T12" fmla="*/ 119 w 151"/>
                <a:gd name="T13" fmla="*/ 129 h 144"/>
                <a:gd name="T14" fmla="*/ 76 w 151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44">
                  <a:moveTo>
                    <a:pt x="76" y="144"/>
                  </a:moveTo>
                  <a:cubicBezTo>
                    <a:pt x="57" y="144"/>
                    <a:pt x="37" y="136"/>
                    <a:pt x="24" y="120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0" y="90"/>
                    <a:pt x="4" y="48"/>
                    <a:pt x="32" y="24"/>
                  </a:cubicBezTo>
                  <a:cubicBezTo>
                    <a:pt x="61" y="0"/>
                    <a:pt x="103" y="4"/>
                    <a:pt x="126" y="33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51" y="63"/>
                    <a:pt x="147" y="105"/>
                    <a:pt x="119" y="129"/>
                  </a:cubicBezTo>
                  <a:cubicBezTo>
                    <a:pt x="106" y="139"/>
                    <a:pt x="91" y="144"/>
                    <a:pt x="7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425">
              <a:extLst>
                <a:ext uri="{FF2B5EF4-FFF2-40B4-BE49-F238E27FC236}">
                  <a16:creationId xmlns:a16="http://schemas.microsoft.com/office/drawing/2014/main" id="{55F08D4E-5451-40F2-A604-F74F8D219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060"/>
              <a:ext cx="59" cy="57"/>
            </a:xfrm>
            <a:custGeom>
              <a:avLst/>
              <a:gdLst>
                <a:gd name="T0" fmla="*/ 106 w 214"/>
                <a:gd name="T1" fmla="*/ 203 h 203"/>
                <a:gd name="T2" fmla="*/ 53 w 214"/>
                <a:gd name="T3" fmla="*/ 186 h 203"/>
                <a:gd name="T4" fmla="*/ 29 w 214"/>
                <a:gd name="T5" fmla="*/ 56 h 203"/>
                <a:gd name="T6" fmla="*/ 30 w 214"/>
                <a:gd name="T7" fmla="*/ 54 h 203"/>
                <a:gd name="T8" fmla="*/ 161 w 214"/>
                <a:gd name="T9" fmla="*/ 30 h 203"/>
                <a:gd name="T10" fmla="*/ 185 w 214"/>
                <a:gd name="T11" fmla="*/ 160 h 203"/>
                <a:gd name="T12" fmla="*/ 184 w 214"/>
                <a:gd name="T13" fmla="*/ 162 h 203"/>
                <a:gd name="T14" fmla="*/ 106 w 214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03">
                  <a:moveTo>
                    <a:pt x="106" y="203"/>
                  </a:moveTo>
                  <a:cubicBezTo>
                    <a:pt x="88" y="203"/>
                    <a:pt x="70" y="197"/>
                    <a:pt x="53" y="186"/>
                  </a:cubicBezTo>
                  <a:cubicBezTo>
                    <a:pt x="11" y="157"/>
                    <a:pt x="0" y="99"/>
                    <a:pt x="29" y="56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59" y="11"/>
                    <a:pt x="118" y="0"/>
                    <a:pt x="161" y="30"/>
                  </a:cubicBezTo>
                  <a:cubicBezTo>
                    <a:pt x="203" y="59"/>
                    <a:pt x="214" y="117"/>
                    <a:pt x="185" y="160"/>
                  </a:cubicBezTo>
                  <a:cubicBezTo>
                    <a:pt x="184" y="162"/>
                    <a:pt x="184" y="162"/>
                    <a:pt x="184" y="162"/>
                  </a:cubicBezTo>
                  <a:cubicBezTo>
                    <a:pt x="166" y="188"/>
                    <a:pt x="136" y="203"/>
                    <a:pt x="106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426">
              <a:extLst>
                <a:ext uri="{FF2B5EF4-FFF2-40B4-BE49-F238E27FC236}">
                  <a16:creationId xmlns:a16="http://schemas.microsoft.com/office/drawing/2014/main" id="{953667C4-D1A2-4B22-8ADE-B20F2E65B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946"/>
              <a:ext cx="58" cy="55"/>
            </a:xfrm>
            <a:custGeom>
              <a:avLst/>
              <a:gdLst>
                <a:gd name="T0" fmla="*/ 106 w 211"/>
                <a:gd name="T1" fmla="*/ 200 h 200"/>
                <a:gd name="T2" fmla="*/ 34 w 211"/>
                <a:gd name="T3" fmla="*/ 166 h 200"/>
                <a:gd name="T4" fmla="*/ 33 w 211"/>
                <a:gd name="T5" fmla="*/ 164 h 200"/>
                <a:gd name="T6" fmla="*/ 45 w 211"/>
                <a:gd name="T7" fmla="*/ 33 h 200"/>
                <a:gd name="T8" fmla="*/ 177 w 211"/>
                <a:gd name="T9" fmla="*/ 45 h 200"/>
                <a:gd name="T10" fmla="*/ 178 w 211"/>
                <a:gd name="T11" fmla="*/ 47 h 200"/>
                <a:gd name="T12" fmla="*/ 166 w 211"/>
                <a:gd name="T13" fmla="*/ 178 h 200"/>
                <a:gd name="T14" fmla="*/ 106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6" y="200"/>
                  </a:moveTo>
                  <a:cubicBezTo>
                    <a:pt x="79" y="200"/>
                    <a:pt x="53" y="188"/>
                    <a:pt x="34" y="166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0" y="125"/>
                    <a:pt x="5" y="66"/>
                    <a:pt x="45" y="33"/>
                  </a:cubicBezTo>
                  <a:cubicBezTo>
                    <a:pt x="85" y="0"/>
                    <a:pt x="144" y="6"/>
                    <a:pt x="177" y="45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211" y="87"/>
                    <a:pt x="205" y="146"/>
                    <a:pt x="166" y="178"/>
                  </a:cubicBezTo>
                  <a:cubicBezTo>
                    <a:pt x="148" y="193"/>
                    <a:pt x="127" y="200"/>
                    <a:pt x="106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427">
              <a:extLst>
                <a:ext uri="{FF2B5EF4-FFF2-40B4-BE49-F238E27FC236}">
                  <a16:creationId xmlns:a16="http://schemas.microsoft.com/office/drawing/2014/main" id="{F30DFC16-D6D5-437A-B8C8-2AADF3053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947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22 w 161"/>
                <a:gd name="T3" fmla="*/ 121 h 152"/>
                <a:gd name="T4" fmla="*/ 40 w 161"/>
                <a:gd name="T5" fmla="*/ 23 h 152"/>
                <a:gd name="T6" fmla="*/ 41 w 161"/>
                <a:gd name="T7" fmla="*/ 22 h 152"/>
                <a:gd name="T8" fmla="*/ 139 w 161"/>
                <a:gd name="T9" fmla="*/ 41 h 152"/>
                <a:gd name="T10" fmla="*/ 121 w 161"/>
                <a:gd name="T11" fmla="*/ 139 h 152"/>
                <a:gd name="T12" fmla="*/ 120 w 161"/>
                <a:gd name="T13" fmla="*/ 140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57" y="152"/>
                    <a:pt x="35" y="141"/>
                    <a:pt x="22" y="121"/>
                  </a:cubicBezTo>
                  <a:cubicBezTo>
                    <a:pt x="0" y="89"/>
                    <a:pt x="8" y="45"/>
                    <a:pt x="40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73" y="0"/>
                    <a:pt x="117" y="9"/>
                    <a:pt x="139" y="41"/>
                  </a:cubicBezTo>
                  <a:cubicBezTo>
                    <a:pt x="161" y="73"/>
                    <a:pt x="153" y="117"/>
                    <a:pt x="121" y="139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07" y="148"/>
                    <a:pt x="94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428">
              <a:extLst>
                <a:ext uri="{FF2B5EF4-FFF2-40B4-BE49-F238E27FC236}">
                  <a16:creationId xmlns:a16="http://schemas.microsoft.com/office/drawing/2014/main" id="{15E8EBA7-3CA8-4D28-AAF9-9BA177864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850"/>
              <a:ext cx="59" cy="55"/>
            </a:xfrm>
            <a:custGeom>
              <a:avLst/>
              <a:gdLst>
                <a:gd name="T0" fmla="*/ 107 w 213"/>
                <a:gd name="T1" fmla="*/ 200 h 200"/>
                <a:gd name="T2" fmla="*/ 63 w 213"/>
                <a:gd name="T3" fmla="*/ 188 h 200"/>
                <a:gd name="T4" fmla="*/ 61 w 213"/>
                <a:gd name="T5" fmla="*/ 187 h 200"/>
                <a:gd name="T6" fmla="*/ 25 w 213"/>
                <a:gd name="T7" fmla="*/ 61 h 200"/>
                <a:gd name="T8" fmla="*/ 151 w 213"/>
                <a:gd name="T9" fmla="*/ 25 h 200"/>
                <a:gd name="T10" fmla="*/ 153 w 213"/>
                <a:gd name="T11" fmla="*/ 26 h 200"/>
                <a:gd name="T12" fmla="*/ 189 w 213"/>
                <a:gd name="T13" fmla="*/ 152 h 200"/>
                <a:gd name="T14" fmla="*/ 107 w 213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00">
                  <a:moveTo>
                    <a:pt x="107" y="200"/>
                  </a:moveTo>
                  <a:cubicBezTo>
                    <a:pt x="92" y="200"/>
                    <a:pt x="77" y="196"/>
                    <a:pt x="63" y="188"/>
                  </a:cubicBezTo>
                  <a:cubicBezTo>
                    <a:pt x="61" y="187"/>
                    <a:pt x="61" y="187"/>
                    <a:pt x="61" y="187"/>
                  </a:cubicBezTo>
                  <a:cubicBezTo>
                    <a:pt x="16" y="162"/>
                    <a:pt x="0" y="106"/>
                    <a:pt x="25" y="61"/>
                  </a:cubicBezTo>
                  <a:cubicBezTo>
                    <a:pt x="50" y="16"/>
                    <a:pt x="106" y="0"/>
                    <a:pt x="151" y="25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197" y="51"/>
                    <a:pt x="213" y="107"/>
                    <a:pt x="189" y="152"/>
                  </a:cubicBezTo>
                  <a:cubicBezTo>
                    <a:pt x="172" y="182"/>
                    <a:pt x="140" y="200"/>
                    <a:pt x="107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429">
              <a:extLst>
                <a:ext uri="{FF2B5EF4-FFF2-40B4-BE49-F238E27FC236}">
                  <a16:creationId xmlns:a16="http://schemas.microsoft.com/office/drawing/2014/main" id="{19AEE55C-399F-4E85-8E96-6D0A081FB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848"/>
              <a:ext cx="53" cy="49"/>
            </a:xfrm>
            <a:custGeom>
              <a:avLst/>
              <a:gdLst>
                <a:gd name="T0" fmla="*/ 95 w 192"/>
                <a:gd name="T1" fmla="*/ 180 h 180"/>
                <a:gd name="T2" fmla="*/ 26 w 192"/>
                <a:gd name="T3" fmla="*/ 144 h 180"/>
                <a:gd name="T4" fmla="*/ 48 w 192"/>
                <a:gd name="T5" fmla="*/ 27 h 180"/>
                <a:gd name="T6" fmla="*/ 49 w 192"/>
                <a:gd name="T7" fmla="*/ 26 h 180"/>
                <a:gd name="T8" fmla="*/ 166 w 192"/>
                <a:gd name="T9" fmla="*/ 48 h 180"/>
                <a:gd name="T10" fmla="*/ 144 w 192"/>
                <a:gd name="T11" fmla="*/ 165 h 180"/>
                <a:gd name="T12" fmla="*/ 142 w 192"/>
                <a:gd name="T13" fmla="*/ 166 h 180"/>
                <a:gd name="T14" fmla="*/ 95 w 192"/>
                <a:gd name="T15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0">
                  <a:moveTo>
                    <a:pt x="95" y="180"/>
                  </a:moveTo>
                  <a:cubicBezTo>
                    <a:pt x="69" y="180"/>
                    <a:pt x="42" y="168"/>
                    <a:pt x="26" y="144"/>
                  </a:cubicBezTo>
                  <a:cubicBezTo>
                    <a:pt x="0" y="106"/>
                    <a:pt x="10" y="53"/>
                    <a:pt x="48" y="27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88" y="0"/>
                    <a:pt x="140" y="10"/>
                    <a:pt x="166" y="48"/>
                  </a:cubicBezTo>
                  <a:cubicBezTo>
                    <a:pt x="192" y="86"/>
                    <a:pt x="182" y="139"/>
                    <a:pt x="144" y="165"/>
                  </a:cubicBezTo>
                  <a:cubicBezTo>
                    <a:pt x="142" y="166"/>
                    <a:pt x="142" y="166"/>
                    <a:pt x="142" y="166"/>
                  </a:cubicBezTo>
                  <a:cubicBezTo>
                    <a:pt x="128" y="176"/>
                    <a:pt x="111" y="180"/>
                    <a:pt x="95" y="1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430">
              <a:extLst>
                <a:ext uri="{FF2B5EF4-FFF2-40B4-BE49-F238E27FC236}">
                  <a16:creationId xmlns:a16="http://schemas.microsoft.com/office/drawing/2014/main" id="{C1A08402-AED1-4129-BFFC-7BB94916A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778"/>
              <a:ext cx="39" cy="36"/>
            </a:xfrm>
            <a:custGeom>
              <a:avLst/>
              <a:gdLst>
                <a:gd name="T0" fmla="*/ 70 w 139"/>
                <a:gd name="T1" fmla="*/ 129 h 129"/>
                <a:gd name="T2" fmla="*/ 41 w 139"/>
                <a:gd name="T3" fmla="*/ 122 h 129"/>
                <a:gd name="T4" fmla="*/ 40 w 139"/>
                <a:gd name="T5" fmla="*/ 121 h 129"/>
                <a:gd name="T6" fmla="*/ 17 w 139"/>
                <a:gd name="T7" fmla="*/ 39 h 129"/>
                <a:gd name="T8" fmla="*/ 98 w 139"/>
                <a:gd name="T9" fmla="*/ 16 h 129"/>
                <a:gd name="T10" fmla="*/ 100 w 139"/>
                <a:gd name="T11" fmla="*/ 17 h 129"/>
                <a:gd name="T12" fmla="*/ 123 w 139"/>
                <a:gd name="T13" fmla="*/ 99 h 129"/>
                <a:gd name="T14" fmla="*/ 70 w 139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29">
                  <a:moveTo>
                    <a:pt x="70" y="129"/>
                  </a:moveTo>
                  <a:cubicBezTo>
                    <a:pt x="60" y="129"/>
                    <a:pt x="50" y="127"/>
                    <a:pt x="41" y="122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11" y="105"/>
                    <a:pt x="0" y="68"/>
                    <a:pt x="17" y="39"/>
                  </a:cubicBezTo>
                  <a:cubicBezTo>
                    <a:pt x="33" y="10"/>
                    <a:pt x="69" y="0"/>
                    <a:pt x="98" y="16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29" y="33"/>
                    <a:pt x="139" y="70"/>
                    <a:pt x="123" y="99"/>
                  </a:cubicBezTo>
                  <a:cubicBezTo>
                    <a:pt x="112" y="118"/>
                    <a:pt x="91" y="129"/>
                    <a:pt x="70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431">
              <a:extLst>
                <a:ext uri="{FF2B5EF4-FFF2-40B4-BE49-F238E27FC236}">
                  <a16:creationId xmlns:a16="http://schemas.microsoft.com/office/drawing/2014/main" id="{D29696DB-02C1-46F6-8683-F0576C200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747"/>
              <a:ext cx="66" cy="61"/>
            </a:xfrm>
            <a:custGeom>
              <a:avLst/>
              <a:gdLst>
                <a:gd name="T0" fmla="*/ 118 w 237"/>
                <a:gd name="T1" fmla="*/ 222 h 222"/>
                <a:gd name="T2" fmla="*/ 32 w 237"/>
                <a:gd name="T3" fmla="*/ 177 h 222"/>
                <a:gd name="T4" fmla="*/ 59 w 237"/>
                <a:gd name="T5" fmla="*/ 33 h 222"/>
                <a:gd name="T6" fmla="*/ 61 w 237"/>
                <a:gd name="T7" fmla="*/ 32 h 222"/>
                <a:gd name="T8" fmla="*/ 205 w 237"/>
                <a:gd name="T9" fmla="*/ 59 h 222"/>
                <a:gd name="T10" fmla="*/ 178 w 237"/>
                <a:gd name="T11" fmla="*/ 203 h 222"/>
                <a:gd name="T12" fmla="*/ 176 w 237"/>
                <a:gd name="T13" fmla="*/ 204 h 222"/>
                <a:gd name="T14" fmla="*/ 118 w 237"/>
                <a:gd name="T15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7" h="222">
                  <a:moveTo>
                    <a:pt x="118" y="222"/>
                  </a:moveTo>
                  <a:cubicBezTo>
                    <a:pt x="84" y="222"/>
                    <a:pt x="52" y="206"/>
                    <a:pt x="32" y="177"/>
                  </a:cubicBezTo>
                  <a:cubicBezTo>
                    <a:pt x="0" y="130"/>
                    <a:pt x="12" y="65"/>
                    <a:pt x="59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108" y="0"/>
                    <a:pt x="173" y="12"/>
                    <a:pt x="205" y="59"/>
                  </a:cubicBezTo>
                  <a:cubicBezTo>
                    <a:pt x="237" y="106"/>
                    <a:pt x="225" y="170"/>
                    <a:pt x="178" y="203"/>
                  </a:cubicBezTo>
                  <a:cubicBezTo>
                    <a:pt x="176" y="204"/>
                    <a:pt x="176" y="204"/>
                    <a:pt x="176" y="204"/>
                  </a:cubicBezTo>
                  <a:cubicBezTo>
                    <a:pt x="158" y="216"/>
                    <a:pt x="138" y="222"/>
                    <a:pt x="118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432">
              <a:extLst>
                <a:ext uri="{FF2B5EF4-FFF2-40B4-BE49-F238E27FC236}">
                  <a16:creationId xmlns:a16="http://schemas.microsoft.com/office/drawing/2014/main" id="{E7D7F8B7-99E1-4490-86F1-D44797639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709"/>
              <a:ext cx="50" cy="47"/>
            </a:xfrm>
            <a:custGeom>
              <a:avLst/>
              <a:gdLst>
                <a:gd name="T0" fmla="*/ 89 w 180"/>
                <a:gd name="T1" fmla="*/ 171 h 171"/>
                <a:gd name="T2" fmla="*/ 10 w 180"/>
                <a:gd name="T3" fmla="*/ 109 h 171"/>
                <a:gd name="T4" fmla="*/ 70 w 180"/>
                <a:gd name="T5" fmla="*/ 11 h 171"/>
                <a:gd name="T6" fmla="*/ 72 w 180"/>
                <a:gd name="T7" fmla="*/ 11 h 171"/>
                <a:gd name="T8" fmla="*/ 170 w 180"/>
                <a:gd name="T9" fmla="*/ 71 h 171"/>
                <a:gd name="T10" fmla="*/ 109 w 180"/>
                <a:gd name="T11" fmla="*/ 169 h 171"/>
                <a:gd name="T12" fmla="*/ 107 w 180"/>
                <a:gd name="T13" fmla="*/ 169 h 171"/>
                <a:gd name="T14" fmla="*/ 89 w 180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1">
                  <a:moveTo>
                    <a:pt x="89" y="171"/>
                  </a:moveTo>
                  <a:cubicBezTo>
                    <a:pt x="52" y="171"/>
                    <a:pt x="19" y="146"/>
                    <a:pt x="10" y="109"/>
                  </a:cubicBezTo>
                  <a:cubicBezTo>
                    <a:pt x="0" y="65"/>
                    <a:pt x="27" y="21"/>
                    <a:pt x="70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116" y="0"/>
                    <a:pt x="159" y="27"/>
                    <a:pt x="170" y="71"/>
                  </a:cubicBezTo>
                  <a:cubicBezTo>
                    <a:pt x="180" y="115"/>
                    <a:pt x="153" y="158"/>
                    <a:pt x="109" y="169"/>
                  </a:cubicBezTo>
                  <a:cubicBezTo>
                    <a:pt x="107" y="169"/>
                    <a:pt x="107" y="169"/>
                    <a:pt x="107" y="169"/>
                  </a:cubicBezTo>
                  <a:cubicBezTo>
                    <a:pt x="101" y="170"/>
                    <a:pt x="95" y="171"/>
                    <a:pt x="8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433">
              <a:extLst>
                <a:ext uri="{FF2B5EF4-FFF2-40B4-BE49-F238E27FC236}">
                  <a16:creationId xmlns:a16="http://schemas.microsoft.com/office/drawing/2014/main" id="{89D9FDFA-CFA1-491E-BDA4-CD9F72C71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695"/>
              <a:ext cx="61" cy="59"/>
            </a:xfrm>
            <a:custGeom>
              <a:avLst/>
              <a:gdLst>
                <a:gd name="T0" fmla="*/ 112 w 221"/>
                <a:gd name="T1" fmla="*/ 213 h 213"/>
                <a:gd name="T2" fmla="*/ 97 w 221"/>
                <a:gd name="T3" fmla="*/ 212 h 213"/>
                <a:gd name="T4" fmla="*/ 95 w 221"/>
                <a:gd name="T5" fmla="*/ 211 h 213"/>
                <a:gd name="T6" fmla="*/ 8 w 221"/>
                <a:gd name="T7" fmla="*/ 95 h 213"/>
                <a:gd name="T8" fmla="*/ 123 w 221"/>
                <a:gd name="T9" fmla="*/ 8 h 213"/>
                <a:gd name="T10" fmla="*/ 126 w 221"/>
                <a:gd name="T11" fmla="*/ 8 h 213"/>
                <a:gd name="T12" fmla="*/ 213 w 221"/>
                <a:gd name="T13" fmla="*/ 124 h 213"/>
                <a:gd name="T14" fmla="*/ 112 w 221"/>
                <a:gd name="T15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13">
                  <a:moveTo>
                    <a:pt x="112" y="213"/>
                  </a:moveTo>
                  <a:cubicBezTo>
                    <a:pt x="107" y="213"/>
                    <a:pt x="102" y="212"/>
                    <a:pt x="97" y="212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39" y="203"/>
                    <a:pt x="0" y="152"/>
                    <a:pt x="8" y="95"/>
                  </a:cubicBezTo>
                  <a:cubicBezTo>
                    <a:pt x="15" y="39"/>
                    <a:pt x="67" y="0"/>
                    <a:pt x="123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82" y="16"/>
                    <a:pt x="221" y="68"/>
                    <a:pt x="213" y="124"/>
                  </a:cubicBezTo>
                  <a:cubicBezTo>
                    <a:pt x="206" y="175"/>
                    <a:pt x="162" y="213"/>
                    <a:pt x="112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434">
              <a:extLst>
                <a:ext uri="{FF2B5EF4-FFF2-40B4-BE49-F238E27FC236}">
                  <a16:creationId xmlns:a16="http://schemas.microsoft.com/office/drawing/2014/main" id="{941FF63B-6041-49B4-9EFF-2B6E3296B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684"/>
              <a:ext cx="37" cy="35"/>
            </a:xfrm>
            <a:custGeom>
              <a:avLst/>
              <a:gdLst>
                <a:gd name="T0" fmla="*/ 68 w 134"/>
                <a:gd name="T1" fmla="*/ 129 h 129"/>
                <a:gd name="T2" fmla="*/ 59 w 134"/>
                <a:gd name="T3" fmla="*/ 128 h 129"/>
                <a:gd name="T4" fmla="*/ 58 w 134"/>
                <a:gd name="T5" fmla="*/ 128 h 129"/>
                <a:gd name="T6" fmla="*/ 5 w 134"/>
                <a:gd name="T7" fmla="*/ 58 h 129"/>
                <a:gd name="T8" fmla="*/ 75 w 134"/>
                <a:gd name="T9" fmla="*/ 5 h 129"/>
                <a:gd name="T10" fmla="*/ 76 w 134"/>
                <a:gd name="T11" fmla="*/ 5 h 129"/>
                <a:gd name="T12" fmla="*/ 129 w 134"/>
                <a:gd name="T13" fmla="*/ 75 h 129"/>
                <a:gd name="T14" fmla="*/ 68 w 134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29">
                  <a:moveTo>
                    <a:pt x="68" y="129"/>
                  </a:moveTo>
                  <a:cubicBezTo>
                    <a:pt x="65" y="129"/>
                    <a:pt x="62" y="129"/>
                    <a:pt x="59" y="128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24" y="123"/>
                    <a:pt x="0" y="92"/>
                    <a:pt x="5" y="58"/>
                  </a:cubicBezTo>
                  <a:cubicBezTo>
                    <a:pt x="10" y="24"/>
                    <a:pt x="41" y="0"/>
                    <a:pt x="75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110" y="10"/>
                    <a:pt x="134" y="41"/>
                    <a:pt x="129" y="75"/>
                  </a:cubicBezTo>
                  <a:cubicBezTo>
                    <a:pt x="125" y="106"/>
                    <a:pt x="98" y="129"/>
                    <a:pt x="68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435">
              <a:extLst>
                <a:ext uri="{FF2B5EF4-FFF2-40B4-BE49-F238E27FC236}">
                  <a16:creationId xmlns:a16="http://schemas.microsoft.com/office/drawing/2014/main" id="{1386E323-3E75-4373-BBBE-935A03370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665"/>
              <a:ext cx="61" cy="58"/>
            </a:xfrm>
            <a:custGeom>
              <a:avLst/>
              <a:gdLst>
                <a:gd name="T0" fmla="*/ 109 w 221"/>
                <a:gd name="T1" fmla="*/ 209 h 209"/>
                <a:gd name="T2" fmla="*/ 13 w 221"/>
                <a:gd name="T3" fmla="*/ 132 h 209"/>
                <a:gd name="T4" fmla="*/ 87 w 221"/>
                <a:gd name="T5" fmla="*/ 13 h 209"/>
                <a:gd name="T6" fmla="*/ 89 w 221"/>
                <a:gd name="T7" fmla="*/ 13 h 209"/>
                <a:gd name="T8" fmla="*/ 208 w 221"/>
                <a:gd name="T9" fmla="*/ 87 h 209"/>
                <a:gd name="T10" fmla="*/ 134 w 221"/>
                <a:gd name="T11" fmla="*/ 206 h 209"/>
                <a:gd name="T12" fmla="*/ 132 w 221"/>
                <a:gd name="T13" fmla="*/ 206 h 209"/>
                <a:gd name="T14" fmla="*/ 109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09" y="209"/>
                  </a:moveTo>
                  <a:cubicBezTo>
                    <a:pt x="64" y="209"/>
                    <a:pt x="24" y="178"/>
                    <a:pt x="13" y="132"/>
                  </a:cubicBezTo>
                  <a:cubicBezTo>
                    <a:pt x="0" y="79"/>
                    <a:pt x="33" y="26"/>
                    <a:pt x="87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142" y="0"/>
                    <a:pt x="196" y="33"/>
                    <a:pt x="208" y="87"/>
                  </a:cubicBezTo>
                  <a:cubicBezTo>
                    <a:pt x="221" y="140"/>
                    <a:pt x="188" y="193"/>
                    <a:pt x="134" y="206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25" y="208"/>
                    <a:pt x="117" y="209"/>
                    <a:pt x="109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436">
              <a:extLst>
                <a:ext uri="{FF2B5EF4-FFF2-40B4-BE49-F238E27FC236}">
                  <a16:creationId xmlns:a16="http://schemas.microsoft.com/office/drawing/2014/main" id="{37D73C80-CC26-42DA-8992-BEA1E52FA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654"/>
              <a:ext cx="50" cy="48"/>
            </a:xfrm>
            <a:custGeom>
              <a:avLst/>
              <a:gdLst>
                <a:gd name="T0" fmla="*/ 91 w 180"/>
                <a:gd name="T1" fmla="*/ 173 h 173"/>
                <a:gd name="T2" fmla="*/ 79 w 180"/>
                <a:gd name="T3" fmla="*/ 172 h 173"/>
                <a:gd name="T4" fmla="*/ 78 w 180"/>
                <a:gd name="T5" fmla="*/ 172 h 173"/>
                <a:gd name="T6" fmla="*/ 6 w 180"/>
                <a:gd name="T7" fmla="*/ 78 h 173"/>
                <a:gd name="T8" fmla="*/ 101 w 180"/>
                <a:gd name="T9" fmla="*/ 6 h 173"/>
                <a:gd name="T10" fmla="*/ 103 w 180"/>
                <a:gd name="T11" fmla="*/ 7 h 173"/>
                <a:gd name="T12" fmla="*/ 174 w 180"/>
                <a:gd name="T13" fmla="*/ 101 h 173"/>
                <a:gd name="T14" fmla="*/ 91 w 180"/>
                <a:gd name="T15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3">
                  <a:moveTo>
                    <a:pt x="91" y="173"/>
                  </a:moveTo>
                  <a:cubicBezTo>
                    <a:pt x="87" y="173"/>
                    <a:pt x="83" y="173"/>
                    <a:pt x="79" y="172"/>
                  </a:cubicBezTo>
                  <a:cubicBezTo>
                    <a:pt x="78" y="172"/>
                    <a:pt x="78" y="172"/>
                    <a:pt x="78" y="172"/>
                  </a:cubicBezTo>
                  <a:cubicBezTo>
                    <a:pt x="32" y="166"/>
                    <a:pt x="0" y="123"/>
                    <a:pt x="6" y="78"/>
                  </a:cubicBezTo>
                  <a:cubicBezTo>
                    <a:pt x="13" y="32"/>
                    <a:pt x="55" y="0"/>
                    <a:pt x="101" y="6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48" y="13"/>
                    <a:pt x="180" y="55"/>
                    <a:pt x="174" y="101"/>
                  </a:cubicBezTo>
                  <a:cubicBezTo>
                    <a:pt x="168" y="143"/>
                    <a:pt x="132" y="173"/>
                    <a:pt x="91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437">
              <a:extLst>
                <a:ext uri="{FF2B5EF4-FFF2-40B4-BE49-F238E27FC236}">
                  <a16:creationId xmlns:a16="http://schemas.microsoft.com/office/drawing/2014/main" id="{3862F923-038F-47EC-BC25-A090BBF08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3014"/>
              <a:ext cx="60" cy="57"/>
            </a:xfrm>
            <a:custGeom>
              <a:avLst/>
              <a:gdLst>
                <a:gd name="T0" fmla="*/ 110 w 217"/>
                <a:gd name="T1" fmla="*/ 207 h 207"/>
                <a:gd name="T2" fmla="*/ 93 w 217"/>
                <a:gd name="T3" fmla="*/ 206 h 207"/>
                <a:gd name="T4" fmla="*/ 91 w 217"/>
                <a:gd name="T5" fmla="*/ 205 h 207"/>
                <a:gd name="T6" fmla="*/ 9 w 217"/>
                <a:gd name="T7" fmla="*/ 90 h 207"/>
                <a:gd name="T8" fmla="*/ 124 w 217"/>
                <a:gd name="T9" fmla="*/ 9 h 207"/>
                <a:gd name="T10" fmla="*/ 126 w 217"/>
                <a:gd name="T11" fmla="*/ 9 h 207"/>
                <a:gd name="T12" fmla="*/ 208 w 217"/>
                <a:gd name="T13" fmla="*/ 124 h 207"/>
                <a:gd name="T14" fmla="*/ 110 w 217"/>
                <a:gd name="T15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7">
                  <a:moveTo>
                    <a:pt x="110" y="207"/>
                  </a:moveTo>
                  <a:cubicBezTo>
                    <a:pt x="104" y="207"/>
                    <a:pt x="99" y="207"/>
                    <a:pt x="93" y="206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36" y="196"/>
                    <a:pt x="0" y="145"/>
                    <a:pt x="9" y="90"/>
                  </a:cubicBezTo>
                  <a:cubicBezTo>
                    <a:pt x="18" y="36"/>
                    <a:pt x="70" y="0"/>
                    <a:pt x="124" y="9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81" y="19"/>
                    <a:pt x="217" y="70"/>
                    <a:pt x="208" y="124"/>
                  </a:cubicBezTo>
                  <a:cubicBezTo>
                    <a:pt x="200" y="173"/>
                    <a:pt x="157" y="207"/>
                    <a:pt x="110" y="2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438">
              <a:extLst>
                <a:ext uri="{FF2B5EF4-FFF2-40B4-BE49-F238E27FC236}">
                  <a16:creationId xmlns:a16="http://schemas.microsoft.com/office/drawing/2014/main" id="{3C718034-54C6-4260-8F5E-15FD336DC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978"/>
              <a:ext cx="71" cy="68"/>
            </a:xfrm>
            <a:custGeom>
              <a:avLst/>
              <a:gdLst>
                <a:gd name="T0" fmla="*/ 131 w 259"/>
                <a:gd name="T1" fmla="*/ 247 h 247"/>
                <a:gd name="T2" fmla="*/ 111 w 259"/>
                <a:gd name="T3" fmla="*/ 245 h 247"/>
                <a:gd name="T4" fmla="*/ 108 w 259"/>
                <a:gd name="T5" fmla="*/ 245 h 247"/>
                <a:gd name="T6" fmla="*/ 11 w 259"/>
                <a:gd name="T7" fmla="*/ 108 h 247"/>
                <a:gd name="T8" fmla="*/ 148 w 259"/>
                <a:gd name="T9" fmla="*/ 11 h 247"/>
                <a:gd name="T10" fmla="*/ 151 w 259"/>
                <a:gd name="T11" fmla="*/ 12 h 247"/>
                <a:gd name="T12" fmla="*/ 248 w 259"/>
                <a:gd name="T13" fmla="*/ 148 h 247"/>
                <a:gd name="T14" fmla="*/ 131 w 259"/>
                <a:gd name="T15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7">
                  <a:moveTo>
                    <a:pt x="131" y="247"/>
                  </a:moveTo>
                  <a:cubicBezTo>
                    <a:pt x="125" y="247"/>
                    <a:pt x="118" y="246"/>
                    <a:pt x="111" y="245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44" y="234"/>
                    <a:pt x="0" y="172"/>
                    <a:pt x="11" y="108"/>
                  </a:cubicBezTo>
                  <a:cubicBezTo>
                    <a:pt x="23" y="43"/>
                    <a:pt x="84" y="0"/>
                    <a:pt x="148" y="11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216" y="23"/>
                    <a:pt x="259" y="84"/>
                    <a:pt x="248" y="148"/>
                  </a:cubicBezTo>
                  <a:cubicBezTo>
                    <a:pt x="238" y="206"/>
                    <a:pt x="188" y="247"/>
                    <a:pt x="131" y="2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439">
              <a:extLst>
                <a:ext uri="{FF2B5EF4-FFF2-40B4-BE49-F238E27FC236}">
                  <a16:creationId xmlns:a16="http://schemas.microsoft.com/office/drawing/2014/main" id="{84D9424F-19F1-4A71-95BB-E2B9EC0E8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976"/>
              <a:ext cx="74" cy="70"/>
            </a:xfrm>
            <a:custGeom>
              <a:avLst/>
              <a:gdLst>
                <a:gd name="T0" fmla="*/ 131 w 266"/>
                <a:gd name="T1" fmla="*/ 252 h 252"/>
                <a:gd name="T2" fmla="*/ 13 w 266"/>
                <a:gd name="T3" fmla="*/ 155 h 252"/>
                <a:gd name="T4" fmla="*/ 108 w 266"/>
                <a:gd name="T5" fmla="*/ 13 h 252"/>
                <a:gd name="T6" fmla="*/ 110 w 266"/>
                <a:gd name="T7" fmla="*/ 13 h 252"/>
                <a:gd name="T8" fmla="*/ 252 w 266"/>
                <a:gd name="T9" fmla="*/ 107 h 252"/>
                <a:gd name="T10" fmla="*/ 158 w 266"/>
                <a:gd name="T11" fmla="*/ 249 h 252"/>
                <a:gd name="T12" fmla="*/ 155 w 266"/>
                <a:gd name="T13" fmla="*/ 250 h 252"/>
                <a:gd name="T14" fmla="*/ 131 w 266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2">
                  <a:moveTo>
                    <a:pt x="131" y="252"/>
                  </a:moveTo>
                  <a:cubicBezTo>
                    <a:pt x="75" y="252"/>
                    <a:pt x="25" y="212"/>
                    <a:pt x="13" y="155"/>
                  </a:cubicBezTo>
                  <a:cubicBezTo>
                    <a:pt x="0" y="90"/>
                    <a:pt x="42" y="26"/>
                    <a:pt x="108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76" y="0"/>
                    <a:pt x="239" y="42"/>
                    <a:pt x="252" y="107"/>
                  </a:cubicBezTo>
                  <a:cubicBezTo>
                    <a:pt x="266" y="172"/>
                    <a:pt x="223" y="236"/>
                    <a:pt x="158" y="249"/>
                  </a:cubicBezTo>
                  <a:cubicBezTo>
                    <a:pt x="155" y="250"/>
                    <a:pt x="155" y="250"/>
                    <a:pt x="155" y="250"/>
                  </a:cubicBezTo>
                  <a:cubicBezTo>
                    <a:pt x="147" y="251"/>
                    <a:pt x="139" y="252"/>
                    <a:pt x="131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440">
              <a:extLst>
                <a:ext uri="{FF2B5EF4-FFF2-40B4-BE49-F238E27FC236}">
                  <a16:creationId xmlns:a16="http://schemas.microsoft.com/office/drawing/2014/main" id="{0E2B8ECF-7D84-4B81-8D78-DBC6E890C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960"/>
              <a:ext cx="48" cy="46"/>
            </a:xfrm>
            <a:custGeom>
              <a:avLst/>
              <a:gdLst>
                <a:gd name="T0" fmla="*/ 89 w 176"/>
                <a:gd name="T1" fmla="*/ 168 h 168"/>
                <a:gd name="T2" fmla="*/ 75 w 176"/>
                <a:gd name="T3" fmla="*/ 166 h 168"/>
                <a:gd name="T4" fmla="*/ 73 w 176"/>
                <a:gd name="T5" fmla="*/ 166 h 168"/>
                <a:gd name="T6" fmla="*/ 8 w 176"/>
                <a:gd name="T7" fmla="*/ 73 h 168"/>
                <a:gd name="T8" fmla="*/ 100 w 176"/>
                <a:gd name="T9" fmla="*/ 7 h 168"/>
                <a:gd name="T10" fmla="*/ 102 w 176"/>
                <a:gd name="T11" fmla="*/ 8 h 168"/>
                <a:gd name="T12" fmla="*/ 168 w 176"/>
                <a:gd name="T13" fmla="*/ 101 h 168"/>
                <a:gd name="T14" fmla="*/ 89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9" y="168"/>
                  </a:moveTo>
                  <a:cubicBezTo>
                    <a:pt x="84" y="168"/>
                    <a:pt x="80" y="167"/>
                    <a:pt x="75" y="166"/>
                  </a:cubicBezTo>
                  <a:cubicBezTo>
                    <a:pt x="73" y="166"/>
                    <a:pt x="73" y="166"/>
                    <a:pt x="73" y="166"/>
                  </a:cubicBezTo>
                  <a:cubicBezTo>
                    <a:pt x="30" y="159"/>
                    <a:pt x="0" y="117"/>
                    <a:pt x="8" y="73"/>
                  </a:cubicBezTo>
                  <a:cubicBezTo>
                    <a:pt x="15" y="29"/>
                    <a:pt x="57" y="0"/>
                    <a:pt x="100" y="7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46" y="15"/>
                    <a:pt x="176" y="57"/>
                    <a:pt x="168" y="101"/>
                  </a:cubicBezTo>
                  <a:cubicBezTo>
                    <a:pt x="161" y="140"/>
                    <a:pt x="127" y="168"/>
                    <a:pt x="89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441">
              <a:extLst>
                <a:ext uri="{FF2B5EF4-FFF2-40B4-BE49-F238E27FC236}">
                  <a16:creationId xmlns:a16="http://schemas.microsoft.com/office/drawing/2014/main" id="{58D281E5-FFF2-4714-95C1-213D4F473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955"/>
              <a:ext cx="45" cy="43"/>
            </a:xfrm>
            <a:custGeom>
              <a:avLst/>
              <a:gdLst>
                <a:gd name="T0" fmla="*/ 81 w 164"/>
                <a:gd name="T1" fmla="*/ 155 h 155"/>
                <a:gd name="T2" fmla="*/ 9 w 164"/>
                <a:gd name="T3" fmla="*/ 96 h 155"/>
                <a:gd name="T4" fmla="*/ 67 w 164"/>
                <a:gd name="T5" fmla="*/ 8 h 155"/>
                <a:gd name="T6" fmla="*/ 68 w 164"/>
                <a:gd name="T7" fmla="*/ 8 h 155"/>
                <a:gd name="T8" fmla="*/ 156 w 164"/>
                <a:gd name="T9" fmla="*/ 66 h 155"/>
                <a:gd name="T10" fmla="*/ 98 w 164"/>
                <a:gd name="T11" fmla="*/ 153 h 155"/>
                <a:gd name="T12" fmla="*/ 96 w 164"/>
                <a:gd name="T13" fmla="*/ 154 h 155"/>
                <a:gd name="T14" fmla="*/ 81 w 164"/>
                <a:gd name="T15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55">
                  <a:moveTo>
                    <a:pt x="81" y="155"/>
                  </a:moveTo>
                  <a:cubicBezTo>
                    <a:pt x="47" y="155"/>
                    <a:pt x="16" y="131"/>
                    <a:pt x="9" y="96"/>
                  </a:cubicBezTo>
                  <a:cubicBezTo>
                    <a:pt x="0" y="56"/>
                    <a:pt x="26" y="16"/>
                    <a:pt x="67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108" y="0"/>
                    <a:pt x="148" y="26"/>
                    <a:pt x="156" y="66"/>
                  </a:cubicBezTo>
                  <a:cubicBezTo>
                    <a:pt x="164" y="106"/>
                    <a:pt x="138" y="145"/>
                    <a:pt x="98" y="153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91" y="155"/>
                    <a:pt x="86" y="155"/>
                    <a:pt x="81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442">
              <a:extLst>
                <a:ext uri="{FF2B5EF4-FFF2-40B4-BE49-F238E27FC236}">
                  <a16:creationId xmlns:a16="http://schemas.microsoft.com/office/drawing/2014/main" id="{8F24ABA3-3029-41BE-A476-324C54F1C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893"/>
              <a:ext cx="57" cy="54"/>
            </a:xfrm>
            <a:custGeom>
              <a:avLst/>
              <a:gdLst>
                <a:gd name="T0" fmla="*/ 105 w 208"/>
                <a:gd name="T1" fmla="*/ 195 h 195"/>
                <a:gd name="T2" fmla="*/ 59 w 208"/>
                <a:gd name="T3" fmla="*/ 182 h 195"/>
                <a:gd name="T4" fmla="*/ 57 w 208"/>
                <a:gd name="T5" fmla="*/ 181 h 195"/>
                <a:gd name="T6" fmla="*/ 26 w 208"/>
                <a:gd name="T7" fmla="*/ 57 h 195"/>
                <a:gd name="T8" fmla="*/ 150 w 208"/>
                <a:gd name="T9" fmla="*/ 25 h 195"/>
                <a:gd name="T10" fmla="*/ 152 w 208"/>
                <a:gd name="T11" fmla="*/ 27 h 195"/>
                <a:gd name="T12" fmla="*/ 183 w 208"/>
                <a:gd name="T13" fmla="*/ 151 h 195"/>
                <a:gd name="T14" fmla="*/ 105 w 208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5">
                  <a:moveTo>
                    <a:pt x="105" y="195"/>
                  </a:moveTo>
                  <a:cubicBezTo>
                    <a:pt x="89" y="195"/>
                    <a:pt x="73" y="190"/>
                    <a:pt x="59" y="182"/>
                  </a:cubicBezTo>
                  <a:cubicBezTo>
                    <a:pt x="57" y="181"/>
                    <a:pt x="57" y="181"/>
                    <a:pt x="57" y="181"/>
                  </a:cubicBezTo>
                  <a:cubicBezTo>
                    <a:pt x="14" y="155"/>
                    <a:pt x="0" y="99"/>
                    <a:pt x="26" y="57"/>
                  </a:cubicBezTo>
                  <a:cubicBezTo>
                    <a:pt x="52" y="14"/>
                    <a:pt x="107" y="0"/>
                    <a:pt x="150" y="25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94" y="52"/>
                    <a:pt x="208" y="108"/>
                    <a:pt x="183" y="151"/>
                  </a:cubicBezTo>
                  <a:cubicBezTo>
                    <a:pt x="166" y="179"/>
                    <a:pt x="136" y="195"/>
                    <a:pt x="105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443">
              <a:extLst>
                <a:ext uri="{FF2B5EF4-FFF2-40B4-BE49-F238E27FC236}">
                  <a16:creationId xmlns:a16="http://schemas.microsoft.com/office/drawing/2014/main" id="{C1BEA7B0-1E94-4A25-8CE2-ED0B24C39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886"/>
              <a:ext cx="63" cy="59"/>
            </a:xfrm>
            <a:custGeom>
              <a:avLst/>
              <a:gdLst>
                <a:gd name="T0" fmla="*/ 113 w 228"/>
                <a:gd name="T1" fmla="*/ 214 h 214"/>
                <a:gd name="T2" fmla="*/ 30 w 228"/>
                <a:gd name="T3" fmla="*/ 168 h 214"/>
                <a:gd name="T4" fmla="*/ 60 w 228"/>
                <a:gd name="T5" fmla="*/ 31 h 214"/>
                <a:gd name="T6" fmla="*/ 62 w 228"/>
                <a:gd name="T7" fmla="*/ 30 h 214"/>
                <a:gd name="T8" fmla="*/ 199 w 228"/>
                <a:gd name="T9" fmla="*/ 60 h 214"/>
                <a:gd name="T10" fmla="*/ 168 w 228"/>
                <a:gd name="T11" fmla="*/ 197 h 214"/>
                <a:gd name="T12" fmla="*/ 167 w 228"/>
                <a:gd name="T13" fmla="*/ 198 h 214"/>
                <a:gd name="T14" fmla="*/ 113 w 228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8" h="214">
                  <a:moveTo>
                    <a:pt x="113" y="214"/>
                  </a:moveTo>
                  <a:cubicBezTo>
                    <a:pt x="80" y="214"/>
                    <a:pt x="48" y="197"/>
                    <a:pt x="30" y="168"/>
                  </a:cubicBezTo>
                  <a:cubicBezTo>
                    <a:pt x="0" y="122"/>
                    <a:pt x="14" y="60"/>
                    <a:pt x="60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108" y="0"/>
                    <a:pt x="169" y="14"/>
                    <a:pt x="199" y="60"/>
                  </a:cubicBezTo>
                  <a:cubicBezTo>
                    <a:pt x="228" y="106"/>
                    <a:pt x="215" y="167"/>
                    <a:pt x="168" y="197"/>
                  </a:cubicBezTo>
                  <a:cubicBezTo>
                    <a:pt x="167" y="198"/>
                    <a:pt x="167" y="198"/>
                    <a:pt x="167" y="198"/>
                  </a:cubicBezTo>
                  <a:cubicBezTo>
                    <a:pt x="150" y="209"/>
                    <a:pt x="131" y="214"/>
                    <a:pt x="113" y="2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444">
              <a:extLst>
                <a:ext uri="{FF2B5EF4-FFF2-40B4-BE49-F238E27FC236}">
                  <a16:creationId xmlns:a16="http://schemas.microsoft.com/office/drawing/2014/main" id="{C6DA079E-E5CF-4AC5-ADE3-0E933B1C8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793"/>
              <a:ext cx="75" cy="70"/>
            </a:xfrm>
            <a:custGeom>
              <a:avLst/>
              <a:gdLst>
                <a:gd name="T0" fmla="*/ 135 w 269"/>
                <a:gd name="T1" fmla="*/ 252 h 252"/>
                <a:gd name="T2" fmla="*/ 75 w 269"/>
                <a:gd name="T3" fmla="*/ 235 h 252"/>
                <a:gd name="T4" fmla="*/ 73 w 269"/>
                <a:gd name="T5" fmla="*/ 234 h 252"/>
                <a:gd name="T6" fmla="*/ 33 w 269"/>
                <a:gd name="T7" fmla="*/ 74 h 252"/>
                <a:gd name="T8" fmla="*/ 193 w 269"/>
                <a:gd name="T9" fmla="*/ 33 h 252"/>
                <a:gd name="T10" fmla="*/ 196 w 269"/>
                <a:gd name="T11" fmla="*/ 35 h 252"/>
                <a:gd name="T12" fmla="*/ 236 w 269"/>
                <a:gd name="T13" fmla="*/ 195 h 252"/>
                <a:gd name="T14" fmla="*/ 135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5" y="252"/>
                  </a:moveTo>
                  <a:cubicBezTo>
                    <a:pt x="115" y="252"/>
                    <a:pt x="94" y="247"/>
                    <a:pt x="75" y="235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18" y="201"/>
                    <a:pt x="0" y="129"/>
                    <a:pt x="33" y="74"/>
                  </a:cubicBezTo>
                  <a:cubicBezTo>
                    <a:pt x="66" y="18"/>
                    <a:pt x="138" y="0"/>
                    <a:pt x="193" y="33"/>
                  </a:cubicBezTo>
                  <a:cubicBezTo>
                    <a:pt x="196" y="35"/>
                    <a:pt x="196" y="35"/>
                    <a:pt x="196" y="35"/>
                  </a:cubicBezTo>
                  <a:cubicBezTo>
                    <a:pt x="251" y="68"/>
                    <a:pt x="269" y="140"/>
                    <a:pt x="236" y="195"/>
                  </a:cubicBezTo>
                  <a:cubicBezTo>
                    <a:pt x="214" y="232"/>
                    <a:pt x="175" y="252"/>
                    <a:pt x="135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445">
              <a:extLst>
                <a:ext uri="{FF2B5EF4-FFF2-40B4-BE49-F238E27FC236}">
                  <a16:creationId xmlns:a16="http://schemas.microsoft.com/office/drawing/2014/main" id="{527E1F26-BA5F-41EC-9810-3EB4C480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801"/>
              <a:ext cx="41" cy="38"/>
            </a:xfrm>
            <a:custGeom>
              <a:avLst/>
              <a:gdLst>
                <a:gd name="T0" fmla="*/ 73 w 148"/>
                <a:gd name="T1" fmla="*/ 139 h 139"/>
                <a:gd name="T2" fmla="*/ 19 w 148"/>
                <a:gd name="T3" fmla="*/ 109 h 139"/>
                <a:gd name="T4" fmla="*/ 38 w 148"/>
                <a:gd name="T5" fmla="*/ 20 h 139"/>
                <a:gd name="T6" fmla="*/ 40 w 148"/>
                <a:gd name="T7" fmla="*/ 19 h 139"/>
                <a:gd name="T8" fmla="*/ 129 w 148"/>
                <a:gd name="T9" fmla="*/ 39 h 139"/>
                <a:gd name="T10" fmla="*/ 109 w 148"/>
                <a:gd name="T11" fmla="*/ 128 h 139"/>
                <a:gd name="T12" fmla="*/ 108 w 148"/>
                <a:gd name="T13" fmla="*/ 129 h 139"/>
                <a:gd name="T14" fmla="*/ 73 w 148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39">
                  <a:moveTo>
                    <a:pt x="73" y="139"/>
                  </a:moveTo>
                  <a:cubicBezTo>
                    <a:pt x="52" y="139"/>
                    <a:pt x="31" y="128"/>
                    <a:pt x="19" y="109"/>
                  </a:cubicBezTo>
                  <a:cubicBezTo>
                    <a:pt x="0" y="79"/>
                    <a:pt x="9" y="39"/>
                    <a:pt x="38" y="20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70" y="0"/>
                    <a:pt x="110" y="9"/>
                    <a:pt x="129" y="39"/>
                  </a:cubicBezTo>
                  <a:cubicBezTo>
                    <a:pt x="148" y="69"/>
                    <a:pt x="139" y="109"/>
                    <a:pt x="109" y="128"/>
                  </a:cubicBezTo>
                  <a:cubicBezTo>
                    <a:pt x="108" y="129"/>
                    <a:pt x="108" y="129"/>
                    <a:pt x="108" y="129"/>
                  </a:cubicBezTo>
                  <a:cubicBezTo>
                    <a:pt x="97" y="136"/>
                    <a:pt x="85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446">
              <a:extLst>
                <a:ext uri="{FF2B5EF4-FFF2-40B4-BE49-F238E27FC236}">
                  <a16:creationId xmlns:a16="http://schemas.microsoft.com/office/drawing/2014/main" id="{C21668A4-99D4-4BD1-91E7-5884E4335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706"/>
              <a:ext cx="67" cy="63"/>
            </a:xfrm>
            <a:custGeom>
              <a:avLst/>
              <a:gdLst>
                <a:gd name="T0" fmla="*/ 122 w 243"/>
                <a:gd name="T1" fmla="*/ 230 h 230"/>
                <a:gd name="T2" fmla="*/ 38 w 243"/>
                <a:gd name="T3" fmla="*/ 189 h 230"/>
                <a:gd name="T4" fmla="*/ 36 w 243"/>
                <a:gd name="T5" fmla="*/ 187 h 230"/>
                <a:gd name="T6" fmla="*/ 55 w 243"/>
                <a:gd name="T7" fmla="*/ 37 h 230"/>
                <a:gd name="T8" fmla="*/ 205 w 243"/>
                <a:gd name="T9" fmla="*/ 55 h 230"/>
                <a:gd name="T10" fmla="*/ 207 w 243"/>
                <a:gd name="T11" fmla="*/ 57 h 230"/>
                <a:gd name="T12" fmla="*/ 188 w 243"/>
                <a:gd name="T13" fmla="*/ 208 h 230"/>
                <a:gd name="T14" fmla="*/ 122 w 243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230">
                  <a:moveTo>
                    <a:pt x="122" y="230"/>
                  </a:moveTo>
                  <a:cubicBezTo>
                    <a:pt x="90" y="230"/>
                    <a:pt x="59" y="216"/>
                    <a:pt x="38" y="189"/>
                  </a:cubicBezTo>
                  <a:cubicBezTo>
                    <a:pt x="36" y="187"/>
                    <a:pt x="36" y="187"/>
                    <a:pt x="36" y="187"/>
                  </a:cubicBezTo>
                  <a:cubicBezTo>
                    <a:pt x="0" y="140"/>
                    <a:pt x="8" y="73"/>
                    <a:pt x="55" y="37"/>
                  </a:cubicBezTo>
                  <a:cubicBezTo>
                    <a:pt x="101" y="0"/>
                    <a:pt x="169" y="9"/>
                    <a:pt x="205" y="55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243" y="104"/>
                    <a:pt x="235" y="171"/>
                    <a:pt x="188" y="208"/>
                  </a:cubicBezTo>
                  <a:cubicBezTo>
                    <a:pt x="168" y="223"/>
                    <a:pt x="145" y="230"/>
                    <a:pt x="122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447">
              <a:extLst>
                <a:ext uri="{FF2B5EF4-FFF2-40B4-BE49-F238E27FC236}">
                  <a16:creationId xmlns:a16="http://schemas.microsoft.com/office/drawing/2014/main" id="{B19CD16C-0952-471E-9237-B2D136F5F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697"/>
              <a:ext cx="57" cy="54"/>
            </a:xfrm>
            <a:custGeom>
              <a:avLst/>
              <a:gdLst>
                <a:gd name="T0" fmla="*/ 102 w 206"/>
                <a:gd name="T1" fmla="*/ 193 h 193"/>
                <a:gd name="T2" fmla="*/ 26 w 206"/>
                <a:gd name="T3" fmla="*/ 151 h 193"/>
                <a:gd name="T4" fmla="*/ 54 w 206"/>
                <a:gd name="T5" fmla="*/ 27 h 193"/>
                <a:gd name="T6" fmla="*/ 55 w 206"/>
                <a:gd name="T7" fmla="*/ 26 h 193"/>
                <a:gd name="T8" fmla="*/ 179 w 206"/>
                <a:gd name="T9" fmla="*/ 53 h 193"/>
                <a:gd name="T10" fmla="*/ 152 w 206"/>
                <a:gd name="T11" fmla="*/ 177 h 193"/>
                <a:gd name="T12" fmla="*/ 150 w 206"/>
                <a:gd name="T13" fmla="*/ 178 h 193"/>
                <a:gd name="T14" fmla="*/ 102 w 206"/>
                <a:gd name="T15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3">
                  <a:moveTo>
                    <a:pt x="102" y="193"/>
                  </a:moveTo>
                  <a:cubicBezTo>
                    <a:pt x="72" y="193"/>
                    <a:pt x="43" y="178"/>
                    <a:pt x="26" y="151"/>
                  </a:cubicBezTo>
                  <a:cubicBezTo>
                    <a:pt x="0" y="109"/>
                    <a:pt x="12" y="54"/>
                    <a:pt x="54" y="27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97" y="0"/>
                    <a:pt x="152" y="12"/>
                    <a:pt x="179" y="53"/>
                  </a:cubicBezTo>
                  <a:cubicBezTo>
                    <a:pt x="206" y="95"/>
                    <a:pt x="194" y="151"/>
                    <a:pt x="152" y="177"/>
                  </a:cubicBezTo>
                  <a:cubicBezTo>
                    <a:pt x="150" y="178"/>
                    <a:pt x="150" y="178"/>
                    <a:pt x="150" y="178"/>
                  </a:cubicBezTo>
                  <a:cubicBezTo>
                    <a:pt x="135" y="188"/>
                    <a:pt x="118" y="193"/>
                    <a:pt x="102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448">
              <a:extLst>
                <a:ext uri="{FF2B5EF4-FFF2-40B4-BE49-F238E27FC236}">
                  <a16:creationId xmlns:a16="http://schemas.microsoft.com/office/drawing/2014/main" id="{D4BB6899-CAC9-429D-B158-C974EB269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2577"/>
              <a:ext cx="44" cy="42"/>
            </a:xfrm>
            <a:custGeom>
              <a:avLst/>
              <a:gdLst>
                <a:gd name="T0" fmla="*/ 80 w 159"/>
                <a:gd name="T1" fmla="*/ 150 h 150"/>
                <a:gd name="T2" fmla="*/ 25 w 159"/>
                <a:gd name="T3" fmla="*/ 123 h 150"/>
                <a:gd name="T4" fmla="*/ 24 w 159"/>
                <a:gd name="T5" fmla="*/ 122 h 150"/>
                <a:gd name="T6" fmla="*/ 36 w 159"/>
                <a:gd name="T7" fmla="*/ 24 h 150"/>
                <a:gd name="T8" fmla="*/ 134 w 159"/>
                <a:gd name="T9" fmla="*/ 36 h 150"/>
                <a:gd name="T10" fmla="*/ 135 w 159"/>
                <a:gd name="T11" fmla="*/ 37 h 150"/>
                <a:gd name="T12" fmla="*/ 123 w 159"/>
                <a:gd name="T13" fmla="*/ 135 h 150"/>
                <a:gd name="T14" fmla="*/ 80 w 159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50">
                  <a:moveTo>
                    <a:pt x="80" y="150"/>
                  </a:moveTo>
                  <a:cubicBezTo>
                    <a:pt x="59" y="150"/>
                    <a:pt x="39" y="141"/>
                    <a:pt x="25" y="123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0" y="91"/>
                    <a:pt x="6" y="48"/>
                    <a:pt x="36" y="24"/>
                  </a:cubicBezTo>
                  <a:cubicBezTo>
                    <a:pt x="66" y="0"/>
                    <a:pt x="110" y="6"/>
                    <a:pt x="134" y="36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59" y="68"/>
                    <a:pt x="153" y="111"/>
                    <a:pt x="123" y="135"/>
                  </a:cubicBezTo>
                  <a:cubicBezTo>
                    <a:pt x="110" y="145"/>
                    <a:pt x="95" y="150"/>
                    <a:pt x="80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449">
              <a:extLst>
                <a:ext uri="{FF2B5EF4-FFF2-40B4-BE49-F238E27FC236}">
                  <a16:creationId xmlns:a16="http://schemas.microsoft.com/office/drawing/2014/main" id="{7BE503A2-8A2B-46B4-A707-2B9DD1164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566"/>
              <a:ext cx="45" cy="42"/>
            </a:xfrm>
            <a:custGeom>
              <a:avLst/>
              <a:gdLst>
                <a:gd name="T0" fmla="*/ 80 w 161"/>
                <a:gd name="T1" fmla="*/ 152 h 152"/>
                <a:gd name="T2" fmla="*/ 38 w 161"/>
                <a:gd name="T3" fmla="*/ 138 h 152"/>
                <a:gd name="T4" fmla="*/ 23 w 161"/>
                <a:gd name="T5" fmla="*/ 39 h 152"/>
                <a:gd name="T6" fmla="*/ 24 w 161"/>
                <a:gd name="T7" fmla="*/ 38 h 152"/>
                <a:gd name="T8" fmla="*/ 123 w 161"/>
                <a:gd name="T9" fmla="*/ 23 h 152"/>
                <a:gd name="T10" fmla="*/ 138 w 161"/>
                <a:gd name="T11" fmla="*/ 122 h 152"/>
                <a:gd name="T12" fmla="*/ 137 w 161"/>
                <a:gd name="T13" fmla="*/ 123 h 152"/>
                <a:gd name="T14" fmla="*/ 80 w 161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2">
                  <a:moveTo>
                    <a:pt x="80" y="152"/>
                  </a:moveTo>
                  <a:cubicBezTo>
                    <a:pt x="65" y="152"/>
                    <a:pt x="51" y="147"/>
                    <a:pt x="38" y="138"/>
                  </a:cubicBezTo>
                  <a:cubicBezTo>
                    <a:pt x="7" y="115"/>
                    <a:pt x="0" y="71"/>
                    <a:pt x="23" y="39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47" y="6"/>
                    <a:pt x="91" y="0"/>
                    <a:pt x="123" y="23"/>
                  </a:cubicBezTo>
                  <a:cubicBezTo>
                    <a:pt x="154" y="46"/>
                    <a:pt x="161" y="90"/>
                    <a:pt x="138" y="122"/>
                  </a:cubicBezTo>
                  <a:cubicBezTo>
                    <a:pt x="137" y="123"/>
                    <a:pt x="137" y="123"/>
                    <a:pt x="137" y="123"/>
                  </a:cubicBezTo>
                  <a:cubicBezTo>
                    <a:pt x="123" y="142"/>
                    <a:pt x="102" y="152"/>
                    <a:pt x="8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450">
              <a:extLst>
                <a:ext uri="{FF2B5EF4-FFF2-40B4-BE49-F238E27FC236}">
                  <a16:creationId xmlns:a16="http://schemas.microsoft.com/office/drawing/2014/main" id="{EA00EECC-7826-4732-ACD0-7CC726C02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2433"/>
              <a:ext cx="53" cy="50"/>
            </a:xfrm>
            <a:custGeom>
              <a:avLst/>
              <a:gdLst>
                <a:gd name="T0" fmla="*/ 97 w 192"/>
                <a:gd name="T1" fmla="*/ 181 h 181"/>
                <a:gd name="T2" fmla="*/ 30 w 192"/>
                <a:gd name="T3" fmla="*/ 149 h 181"/>
                <a:gd name="T4" fmla="*/ 29 w 192"/>
                <a:gd name="T5" fmla="*/ 147 h 181"/>
                <a:gd name="T6" fmla="*/ 44 w 192"/>
                <a:gd name="T7" fmla="*/ 28 h 181"/>
                <a:gd name="T8" fmla="*/ 162 w 192"/>
                <a:gd name="T9" fmla="*/ 43 h 181"/>
                <a:gd name="T10" fmla="*/ 164 w 192"/>
                <a:gd name="T11" fmla="*/ 45 h 181"/>
                <a:gd name="T12" fmla="*/ 149 w 192"/>
                <a:gd name="T13" fmla="*/ 163 h 181"/>
                <a:gd name="T14" fmla="*/ 97 w 192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1">
                  <a:moveTo>
                    <a:pt x="97" y="181"/>
                  </a:moveTo>
                  <a:cubicBezTo>
                    <a:pt x="72" y="181"/>
                    <a:pt x="47" y="170"/>
                    <a:pt x="30" y="149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0" y="110"/>
                    <a:pt x="7" y="57"/>
                    <a:pt x="44" y="28"/>
                  </a:cubicBezTo>
                  <a:cubicBezTo>
                    <a:pt x="81" y="0"/>
                    <a:pt x="134" y="6"/>
                    <a:pt x="162" y="43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92" y="82"/>
                    <a:pt x="186" y="135"/>
                    <a:pt x="149" y="163"/>
                  </a:cubicBezTo>
                  <a:cubicBezTo>
                    <a:pt x="133" y="175"/>
                    <a:pt x="115" y="181"/>
                    <a:pt x="97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451">
              <a:extLst>
                <a:ext uri="{FF2B5EF4-FFF2-40B4-BE49-F238E27FC236}">
                  <a16:creationId xmlns:a16="http://schemas.microsoft.com/office/drawing/2014/main" id="{4F124324-B282-4165-B5F9-BAAE071B8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412"/>
              <a:ext cx="66" cy="63"/>
            </a:xfrm>
            <a:custGeom>
              <a:avLst/>
              <a:gdLst>
                <a:gd name="T0" fmla="*/ 119 w 239"/>
                <a:gd name="T1" fmla="*/ 226 h 226"/>
                <a:gd name="T2" fmla="*/ 57 w 239"/>
                <a:gd name="T3" fmla="*/ 206 h 226"/>
                <a:gd name="T4" fmla="*/ 35 w 239"/>
                <a:gd name="T5" fmla="*/ 59 h 226"/>
                <a:gd name="T6" fmla="*/ 36 w 239"/>
                <a:gd name="T7" fmla="*/ 57 h 226"/>
                <a:gd name="T8" fmla="*/ 183 w 239"/>
                <a:gd name="T9" fmla="*/ 34 h 226"/>
                <a:gd name="T10" fmla="*/ 205 w 239"/>
                <a:gd name="T11" fmla="*/ 181 h 226"/>
                <a:gd name="T12" fmla="*/ 204 w 239"/>
                <a:gd name="T13" fmla="*/ 183 h 226"/>
                <a:gd name="T14" fmla="*/ 119 w 239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9" h="226">
                  <a:moveTo>
                    <a:pt x="119" y="226"/>
                  </a:moveTo>
                  <a:cubicBezTo>
                    <a:pt x="97" y="226"/>
                    <a:pt x="76" y="219"/>
                    <a:pt x="57" y="206"/>
                  </a:cubicBezTo>
                  <a:cubicBezTo>
                    <a:pt x="10" y="171"/>
                    <a:pt x="0" y="106"/>
                    <a:pt x="35" y="59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70" y="10"/>
                    <a:pt x="136" y="0"/>
                    <a:pt x="183" y="34"/>
                  </a:cubicBezTo>
                  <a:cubicBezTo>
                    <a:pt x="229" y="69"/>
                    <a:pt x="239" y="134"/>
                    <a:pt x="205" y="181"/>
                  </a:cubicBezTo>
                  <a:cubicBezTo>
                    <a:pt x="204" y="183"/>
                    <a:pt x="204" y="183"/>
                    <a:pt x="204" y="183"/>
                  </a:cubicBezTo>
                  <a:cubicBezTo>
                    <a:pt x="183" y="211"/>
                    <a:pt x="151" y="226"/>
                    <a:pt x="119" y="2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452">
              <a:extLst>
                <a:ext uri="{FF2B5EF4-FFF2-40B4-BE49-F238E27FC236}">
                  <a16:creationId xmlns:a16="http://schemas.microsoft.com/office/drawing/2014/main" id="{7098E572-79FC-4EE5-B8C7-FFE2F945B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282"/>
              <a:ext cx="46" cy="45"/>
            </a:xfrm>
            <a:custGeom>
              <a:avLst/>
              <a:gdLst>
                <a:gd name="T0" fmla="*/ 84 w 168"/>
                <a:gd name="T1" fmla="*/ 161 h 161"/>
                <a:gd name="T2" fmla="*/ 12 w 168"/>
                <a:gd name="T3" fmla="*/ 108 h 161"/>
                <a:gd name="T4" fmla="*/ 12 w 168"/>
                <a:gd name="T5" fmla="*/ 106 h 161"/>
                <a:gd name="T6" fmla="*/ 62 w 168"/>
                <a:gd name="T7" fmla="*/ 13 h 161"/>
                <a:gd name="T8" fmla="*/ 156 w 168"/>
                <a:gd name="T9" fmla="*/ 63 h 161"/>
                <a:gd name="T10" fmla="*/ 156 w 168"/>
                <a:gd name="T11" fmla="*/ 64 h 161"/>
                <a:gd name="T12" fmla="*/ 106 w 168"/>
                <a:gd name="T13" fmla="*/ 158 h 161"/>
                <a:gd name="T14" fmla="*/ 84 w 168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61">
                  <a:moveTo>
                    <a:pt x="84" y="161"/>
                  </a:moveTo>
                  <a:cubicBezTo>
                    <a:pt x="52" y="161"/>
                    <a:pt x="22" y="140"/>
                    <a:pt x="12" y="108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0" y="66"/>
                    <a:pt x="22" y="25"/>
                    <a:pt x="62" y="13"/>
                  </a:cubicBezTo>
                  <a:cubicBezTo>
                    <a:pt x="102" y="0"/>
                    <a:pt x="144" y="23"/>
                    <a:pt x="156" y="63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68" y="104"/>
                    <a:pt x="146" y="146"/>
                    <a:pt x="106" y="158"/>
                  </a:cubicBezTo>
                  <a:cubicBezTo>
                    <a:pt x="99" y="160"/>
                    <a:pt x="91" y="161"/>
                    <a:pt x="84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453">
              <a:extLst>
                <a:ext uri="{FF2B5EF4-FFF2-40B4-BE49-F238E27FC236}">
                  <a16:creationId xmlns:a16="http://schemas.microsoft.com/office/drawing/2014/main" id="{459F11E7-86DC-4629-9744-26967B324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273"/>
              <a:ext cx="38" cy="37"/>
            </a:xfrm>
            <a:custGeom>
              <a:avLst/>
              <a:gdLst>
                <a:gd name="T0" fmla="*/ 68 w 137"/>
                <a:gd name="T1" fmla="*/ 131 h 131"/>
                <a:gd name="T2" fmla="*/ 52 w 137"/>
                <a:gd name="T3" fmla="*/ 129 h 131"/>
                <a:gd name="T4" fmla="*/ 9 w 137"/>
                <a:gd name="T5" fmla="*/ 54 h 131"/>
                <a:gd name="T6" fmla="*/ 9 w 137"/>
                <a:gd name="T7" fmla="*/ 52 h 131"/>
                <a:gd name="T8" fmla="*/ 85 w 137"/>
                <a:gd name="T9" fmla="*/ 9 h 131"/>
                <a:gd name="T10" fmla="*/ 128 w 137"/>
                <a:gd name="T11" fmla="*/ 84 h 131"/>
                <a:gd name="T12" fmla="*/ 128 w 137"/>
                <a:gd name="T13" fmla="*/ 85 h 131"/>
                <a:gd name="T14" fmla="*/ 68 w 137"/>
                <a:gd name="T15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31">
                  <a:moveTo>
                    <a:pt x="68" y="131"/>
                  </a:moveTo>
                  <a:cubicBezTo>
                    <a:pt x="63" y="131"/>
                    <a:pt x="58" y="130"/>
                    <a:pt x="52" y="129"/>
                  </a:cubicBezTo>
                  <a:cubicBezTo>
                    <a:pt x="20" y="120"/>
                    <a:pt x="0" y="86"/>
                    <a:pt x="9" y="54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8" y="19"/>
                    <a:pt x="52" y="0"/>
                    <a:pt x="85" y="9"/>
                  </a:cubicBezTo>
                  <a:cubicBezTo>
                    <a:pt x="118" y="18"/>
                    <a:pt x="137" y="51"/>
                    <a:pt x="128" y="84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0" y="113"/>
                    <a:pt x="96" y="131"/>
                    <a:pt x="68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454">
              <a:extLst>
                <a:ext uri="{FF2B5EF4-FFF2-40B4-BE49-F238E27FC236}">
                  <a16:creationId xmlns:a16="http://schemas.microsoft.com/office/drawing/2014/main" id="{612BF34D-0598-4F73-8671-6FFE9AABA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2104"/>
              <a:ext cx="64" cy="61"/>
            </a:xfrm>
            <a:custGeom>
              <a:avLst/>
              <a:gdLst>
                <a:gd name="T0" fmla="*/ 115 w 230"/>
                <a:gd name="T1" fmla="*/ 220 h 220"/>
                <a:gd name="T2" fmla="*/ 17 w 230"/>
                <a:gd name="T3" fmla="*/ 147 h 220"/>
                <a:gd name="T4" fmla="*/ 16 w 230"/>
                <a:gd name="T5" fmla="*/ 145 h 220"/>
                <a:gd name="T6" fmla="*/ 85 w 230"/>
                <a:gd name="T7" fmla="*/ 17 h 220"/>
                <a:gd name="T8" fmla="*/ 213 w 230"/>
                <a:gd name="T9" fmla="*/ 86 h 220"/>
                <a:gd name="T10" fmla="*/ 214 w 230"/>
                <a:gd name="T11" fmla="*/ 88 h 220"/>
                <a:gd name="T12" fmla="*/ 145 w 230"/>
                <a:gd name="T13" fmla="*/ 216 h 220"/>
                <a:gd name="T14" fmla="*/ 115 w 230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20">
                  <a:moveTo>
                    <a:pt x="115" y="220"/>
                  </a:moveTo>
                  <a:cubicBezTo>
                    <a:pt x="71" y="220"/>
                    <a:pt x="30" y="192"/>
                    <a:pt x="17" y="147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0" y="91"/>
                    <a:pt x="31" y="33"/>
                    <a:pt x="85" y="17"/>
                  </a:cubicBezTo>
                  <a:cubicBezTo>
                    <a:pt x="140" y="0"/>
                    <a:pt x="197" y="31"/>
                    <a:pt x="213" y="86"/>
                  </a:cubicBezTo>
                  <a:cubicBezTo>
                    <a:pt x="214" y="88"/>
                    <a:pt x="214" y="88"/>
                    <a:pt x="214" y="88"/>
                  </a:cubicBezTo>
                  <a:cubicBezTo>
                    <a:pt x="230" y="142"/>
                    <a:pt x="200" y="200"/>
                    <a:pt x="145" y="216"/>
                  </a:cubicBezTo>
                  <a:cubicBezTo>
                    <a:pt x="135" y="219"/>
                    <a:pt x="125" y="220"/>
                    <a:pt x="115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455">
              <a:extLst>
                <a:ext uri="{FF2B5EF4-FFF2-40B4-BE49-F238E27FC236}">
                  <a16:creationId xmlns:a16="http://schemas.microsoft.com/office/drawing/2014/main" id="{3A774D5F-DFF6-4487-9034-10F2CC474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095"/>
              <a:ext cx="51" cy="49"/>
            </a:xfrm>
            <a:custGeom>
              <a:avLst/>
              <a:gdLst>
                <a:gd name="T0" fmla="*/ 93 w 187"/>
                <a:gd name="T1" fmla="*/ 178 h 178"/>
                <a:gd name="T2" fmla="*/ 72 w 187"/>
                <a:gd name="T3" fmla="*/ 175 h 178"/>
                <a:gd name="T4" fmla="*/ 12 w 187"/>
                <a:gd name="T5" fmla="*/ 73 h 178"/>
                <a:gd name="T6" fmla="*/ 13 w 187"/>
                <a:gd name="T7" fmla="*/ 71 h 178"/>
                <a:gd name="T8" fmla="*/ 116 w 187"/>
                <a:gd name="T9" fmla="*/ 12 h 178"/>
                <a:gd name="T10" fmla="*/ 175 w 187"/>
                <a:gd name="T11" fmla="*/ 114 h 178"/>
                <a:gd name="T12" fmla="*/ 174 w 187"/>
                <a:gd name="T13" fmla="*/ 116 h 178"/>
                <a:gd name="T14" fmla="*/ 93 w 187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8">
                  <a:moveTo>
                    <a:pt x="93" y="178"/>
                  </a:moveTo>
                  <a:cubicBezTo>
                    <a:pt x="86" y="178"/>
                    <a:pt x="79" y="177"/>
                    <a:pt x="72" y="175"/>
                  </a:cubicBezTo>
                  <a:cubicBezTo>
                    <a:pt x="27" y="164"/>
                    <a:pt x="0" y="118"/>
                    <a:pt x="12" y="73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25" y="26"/>
                    <a:pt x="71" y="0"/>
                    <a:pt x="116" y="12"/>
                  </a:cubicBezTo>
                  <a:cubicBezTo>
                    <a:pt x="160" y="24"/>
                    <a:pt x="187" y="70"/>
                    <a:pt x="175" y="114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64" y="154"/>
                    <a:pt x="130" y="178"/>
                    <a:pt x="93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456">
              <a:extLst>
                <a:ext uri="{FF2B5EF4-FFF2-40B4-BE49-F238E27FC236}">
                  <a16:creationId xmlns:a16="http://schemas.microsoft.com/office/drawing/2014/main" id="{A9981325-498E-4F14-A734-94C67329D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1937"/>
              <a:ext cx="58" cy="55"/>
            </a:xfrm>
            <a:custGeom>
              <a:avLst/>
              <a:gdLst>
                <a:gd name="T0" fmla="*/ 104 w 207"/>
                <a:gd name="T1" fmla="*/ 198 h 198"/>
                <a:gd name="T2" fmla="*/ 15 w 207"/>
                <a:gd name="T3" fmla="*/ 132 h 198"/>
                <a:gd name="T4" fmla="*/ 15 w 207"/>
                <a:gd name="T5" fmla="*/ 130 h 198"/>
                <a:gd name="T6" fmla="*/ 76 w 207"/>
                <a:gd name="T7" fmla="*/ 15 h 198"/>
                <a:gd name="T8" fmla="*/ 192 w 207"/>
                <a:gd name="T9" fmla="*/ 77 h 198"/>
                <a:gd name="T10" fmla="*/ 192 w 207"/>
                <a:gd name="T11" fmla="*/ 79 h 198"/>
                <a:gd name="T12" fmla="*/ 130 w 207"/>
                <a:gd name="T13" fmla="*/ 194 h 198"/>
                <a:gd name="T14" fmla="*/ 104 w 207"/>
                <a:gd name="T1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98">
                  <a:moveTo>
                    <a:pt x="104" y="198"/>
                  </a:moveTo>
                  <a:cubicBezTo>
                    <a:pt x="64" y="198"/>
                    <a:pt x="27" y="172"/>
                    <a:pt x="15" y="132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0" y="81"/>
                    <a:pt x="28" y="30"/>
                    <a:pt x="76" y="15"/>
                  </a:cubicBezTo>
                  <a:cubicBezTo>
                    <a:pt x="125" y="0"/>
                    <a:pt x="177" y="28"/>
                    <a:pt x="192" y="77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207" y="128"/>
                    <a:pt x="179" y="180"/>
                    <a:pt x="130" y="194"/>
                  </a:cubicBezTo>
                  <a:cubicBezTo>
                    <a:pt x="122" y="197"/>
                    <a:pt x="113" y="198"/>
                    <a:pt x="104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457">
              <a:extLst>
                <a:ext uri="{FF2B5EF4-FFF2-40B4-BE49-F238E27FC236}">
                  <a16:creationId xmlns:a16="http://schemas.microsoft.com/office/drawing/2014/main" id="{C821210A-A36A-4DD6-B0C5-580944A43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912"/>
              <a:ext cx="75" cy="72"/>
            </a:xfrm>
            <a:custGeom>
              <a:avLst/>
              <a:gdLst>
                <a:gd name="T0" fmla="*/ 135 w 271"/>
                <a:gd name="T1" fmla="*/ 260 h 260"/>
                <a:gd name="T2" fmla="*/ 104 w 271"/>
                <a:gd name="T3" fmla="*/ 256 h 260"/>
                <a:gd name="T4" fmla="*/ 18 w 271"/>
                <a:gd name="T5" fmla="*/ 106 h 260"/>
                <a:gd name="T6" fmla="*/ 18 w 271"/>
                <a:gd name="T7" fmla="*/ 104 h 260"/>
                <a:gd name="T8" fmla="*/ 168 w 271"/>
                <a:gd name="T9" fmla="*/ 17 h 260"/>
                <a:gd name="T10" fmla="*/ 254 w 271"/>
                <a:gd name="T11" fmla="*/ 167 h 260"/>
                <a:gd name="T12" fmla="*/ 253 w 271"/>
                <a:gd name="T13" fmla="*/ 170 h 260"/>
                <a:gd name="T14" fmla="*/ 135 w 271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0">
                  <a:moveTo>
                    <a:pt x="135" y="260"/>
                  </a:moveTo>
                  <a:cubicBezTo>
                    <a:pt x="125" y="260"/>
                    <a:pt x="114" y="258"/>
                    <a:pt x="104" y="256"/>
                  </a:cubicBezTo>
                  <a:cubicBezTo>
                    <a:pt x="39" y="238"/>
                    <a:pt x="0" y="171"/>
                    <a:pt x="18" y="106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36" y="39"/>
                    <a:pt x="103" y="0"/>
                    <a:pt x="168" y="17"/>
                  </a:cubicBezTo>
                  <a:cubicBezTo>
                    <a:pt x="233" y="35"/>
                    <a:pt x="271" y="102"/>
                    <a:pt x="254" y="167"/>
                  </a:cubicBezTo>
                  <a:cubicBezTo>
                    <a:pt x="253" y="170"/>
                    <a:pt x="253" y="170"/>
                    <a:pt x="253" y="170"/>
                  </a:cubicBezTo>
                  <a:cubicBezTo>
                    <a:pt x="238" y="224"/>
                    <a:pt x="189" y="260"/>
                    <a:pt x="135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458">
              <a:extLst>
                <a:ext uri="{FF2B5EF4-FFF2-40B4-BE49-F238E27FC236}">
                  <a16:creationId xmlns:a16="http://schemas.microsoft.com/office/drawing/2014/main" id="{E8F45408-E54A-4CE7-9B5E-F13ABF6BE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1767"/>
              <a:ext cx="46" cy="45"/>
            </a:xfrm>
            <a:custGeom>
              <a:avLst/>
              <a:gdLst>
                <a:gd name="T0" fmla="*/ 83 w 166"/>
                <a:gd name="T1" fmla="*/ 165 h 165"/>
                <a:gd name="T2" fmla="*/ 77 w 166"/>
                <a:gd name="T3" fmla="*/ 164 h 165"/>
                <a:gd name="T4" fmla="*/ 4 w 166"/>
                <a:gd name="T5" fmla="*/ 79 h 165"/>
                <a:gd name="T6" fmla="*/ 4 w 166"/>
                <a:gd name="T7" fmla="*/ 77 h 165"/>
                <a:gd name="T8" fmla="*/ 90 w 166"/>
                <a:gd name="T9" fmla="*/ 4 h 165"/>
                <a:gd name="T10" fmla="*/ 163 w 166"/>
                <a:gd name="T11" fmla="*/ 89 h 165"/>
                <a:gd name="T12" fmla="*/ 163 w 166"/>
                <a:gd name="T13" fmla="*/ 91 h 165"/>
                <a:gd name="T14" fmla="*/ 83 w 166"/>
                <a:gd name="T15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5">
                  <a:moveTo>
                    <a:pt x="83" y="165"/>
                  </a:moveTo>
                  <a:cubicBezTo>
                    <a:pt x="81" y="165"/>
                    <a:pt x="79" y="165"/>
                    <a:pt x="77" y="164"/>
                  </a:cubicBezTo>
                  <a:cubicBezTo>
                    <a:pt x="33" y="161"/>
                    <a:pt x="0" y="123"/>
                    <a:pt x="4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7" y="33"/>
                    <a:pt x="46" y="0"/>
                    <a:pt x="90" y="4"/>
                  </a:cubicBezTo>
                  <a:cubicBezTo>
                    <a:pt x="133" y="7"/>
                    <a:pt x="166" y="45"/>
                    <a:pt x="163" y="89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0" y="133"/>
                    <a:pt x="125" y="165"/>
                    <a:pt x="83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459">
              <a:extLst>
                <a:ext uri="{FF2B5EF4-FFF2-40B4-BE49-F238E27FC236}">
                  <a16:creationId xmlns:a16="http://schemas.microsoft.com/office/drawing/2014/main" id="{F50D1695-4BBB-46E5-A2E4-D3A97B454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746"/>
              <a:ext cx="58" cy="56"/>
            </a:xfrm>
            <a:custGeom>
              <a:avLst/>
              <a:gdLst>
                <a:gd name="T0" fmla="*/ 104 w 207"/>
                <a:gd name="T1" fmla="*/ 203 h 203"/>
                <a:gd name="T2" fmla="*/ 6 w 207"/>
                <a:gd name="T3" fmla="*/ 116 h 203"/>
                <a:gd name="T4" fmla="*/ 6 w 207"/>
                <a:gd name="T5" fmla="*/ 114 h 203"/>
                <a:gd name="T6" fmla="*/ 93 w 207"/>
                <a:gd name="T7" fmla="*/ 6 h 203"/>
                <a:gd name="T8" fmla="*/ 201 w 207"/>
                <a:gd name="T9" fmla="*/ 93 h 203"/>
                <a:gd name="T10" fmla="*/ 201 w 207"/>
                <a:gd name="T11" fmla="*/ 95 h 203"/>
                <a:gd name="T12" fmla="*/ 114 w 207"/>
                <a:gd name="T13" fmla="*/ 203 h 203"/>
                <a:gd name="T14" fmla="*/ 104 w 207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203">
                  <a:moveTo>
                    <a:pt x="104" y="203"/>
                  </a:moveTo>
                  <a:cubicBezTo>
                    <a:pt x="54" y="203"/>
                    <a:pt x="12" y="166"/>
                    <a:pt x="6" y="116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0" y="60"/>
                    <a:pt x="39" y="12"/>
                    <a:pt x="93" y="6"/>
                  </a:cubicBezTo>
                  <a:cubicBezTo>
                    <a:pt x="147" y="0"/>
                    <a:pt x="195" y="39"/>
                    <a:pt x="201" y="93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7" y="149"/>
                    <a:pt x="168" y="197"/>
                    <a:pt x="114" y="203"/>
                  </a:cubicBezTo>
                  <a:cubicBezTo>
                    <a:pt x="111" y="203"/>
                    <a:pt x="107" y="203"/>
                    <a:pt x="104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460">
              <a:extLst>
                <a:ext uri="{FF2B5EF4-FFF2-40B4-BE49-F238E27FC236}">
                  <a16:creationId xmlns:a16="http://schemas.microsoft.com/office/drawing/2014/main" id="{345E1924-DA1F-4434-A5D1-9BF196434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1594"/>
              <a:ext cx="39" cy="38"/>
            </a:xfrm>
            <a:custGeom>
              <a:avLst/>
              <a:gdLst>
                <a:gd name="T0" fmla="*/ 70 w 139"/>
                <a:gd name="T1" fmla="*/ 137 h 137"/>
                <a:gd name="T2" fmla="*/ 65 w 139"/>
                <a:gd name="T3" fmla="*/ 137 h 137"/>
                <a:gd name="T4" fmla="*/ 3 w 139"/>
                <a:gd name="T5" fmla="*/ 66 h 137"/>
                <a:gd name="T6" fmla="*/ 3 w 139"/>
                <a:gd name="T7" fmla="*/ 64 h 137"/>
                <a:gd name="T8" fmla="*/ 75 w 139"/>
                <a:gd name="T9" fmla="*/ 2 h 137"/>
                <a:gd name="T10" fmla="*/ 136 w 139"/>
                <a:gd name="T11" fmla="*/ 74 h 137"/>
                <a:gd name="T12" fmla="*/ 136 w 139"/>
                <a:gd name="T13" fmla="*/ 76 h 137"/>
                <a:gd name="T14" fmla="*/ 70 w 139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37">
                  <a:moveTo>
                    <a:pt x="70" y="137"/>
                  </a:moveTo>
                  <a:cubicBezTo>
                    <a:pt x="68" y="137"/>
                    <a:pt x="66" y="137"/>
                    <a:pt x="65" y="137"/>
                  </a:cubicBezTo>
                  <a:cubicBezTo>
                    <a:pt x="28" y="134"/>
                    <a:pt x="0" y="102"/>
                    <a:pt x="3" y="66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6" y="27"/>
                    <a:pt x="38" y="0"/>
                    <a:pt x="75" y="2"/>
                  </a:cubicBezTo>
                  <a:cubicBezTo>
                    <a:pt x="112" y="5"/>
                    <a:pt x="139" y="37"/>
                    <a:pt x="136" y="74"/>
                  </a:cubicBezTo>
                  <a:cubicBezTo>
                    <a:pt x="136" y="76"/>
                    <a:pt x="136" y="76"/>
                    <a:pt x="136" y="76"/>
                  </a:cubicBezTo>
                  <a:cubicBezTo>
                    <a:pt x="134" y="111"/>
                    <a:pt x="104" y="137"/>
                    <a:pt x="70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461">
              <a:extLst>
                <a:ext uri="{FF2B5EF4-FFF2-40B4-BE49-F238E27FC236}">
                  <a16:creationId xmlns:a16="http://schemas.microsoft.com/office/drawing/2014/main" id="{0937D59D-266F-4736-BF36-7A461AE16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1574"/>
              <a:ext cx="48" cy="47"/>
            </a:xfrm>
            <a:custGeom>
              <a:avLst/>
              <a:gdLst>
                <a:gd name="T0" fmla="*/ 87 w 174"/>
                <a:gd name="T1" fmla="*/ 172 h 172"/>
                <a:gd name="T2" fmla="*/ 5 w 174"/>
                <a:gd name="T3" fmla="*/ 98 h 172"/>
                <a:gd name="T4" fmla="*/ 4 w 174"/>
                <a:gd name="T5" fmla="*/ 96 h 172"/>
                <a:gd name="T6" fmla="*/ 78 w 174"/>
                <a:gd name="T7" fmla="*/ 5 h 172"/>
                <a:gd name="T8" fmla="*/ 169 w 174"/>
                <a:gd name="T9" fmla="*/ 78 h 172"/>
                <a:gd name="T10" fmla="*/ 169 w 174"/>
                <a:gd name="T11" fmla="*/ 80 h 172"/>
                <a:gd name="T12" fmla="*/ 96 w 174"/>
                <a:gd name="T13" fmla="*/ 171 h 172"/>
                <a:gd name="T14" fmla="*/ 87 w 174"/>
                <a:gd name="T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72">
                  <a:moveTo>
                    <a:pt x="87" y="172"/>
                  </a:moveTo>
                  <a:cubicBezTo>
                    <a:pt x="45" y="172"/>
                    <a:pt x="9" y="140"/>
                    <a:pt x="5" y="98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0" y="51"/>
                    <a:pt x="32" y="10"/>
                    <a:pt x="78" y="5"/>
                  </a:cubicBezTo>
                  <a:cubicBezTo>
                    <a:pt x="123" y="0"/>
                    <a:pt x="164" y="33"/>
                    <a:pt x="169" y="78"/>
                  </a:cubicBezTo>
                  <a:cubicBezTo>
                    <a:pt x="169" y="80"/>
                    <a:pt x="169" y="80"/>
                    <a:pt x="169" y="80"/>
                  </a:cubicBezTo>
                  <a:cubicBezTo>
                    <a:pt x="174" y="125"/>
                    <a:pt x="141" y="166"/>
                    <a:pt x="96" y="171"/>
                  </a:cubicBezTo>
                  <a:cubicBezTo>
                    <a:pt x="93" y="172"/>
                    <a:pt x="90" y="172"/>
                    <a:pt x="87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462">
              <a:extLst>
                <a:ext uri="{FF2B5EF4-FFF2-40B4-BE49-F238E27FC236}">
                  <a16:creationId xmlns:a16="http://schemas.microsoft.com/office/drawing/2014/main" id="{97401D67-F428-48F9-8BA5-412BCE60D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1414"/>
              <a:ext cx="58" cy="55"/>
            </a:xfrm>
            <a:custGeom>
              <a:avLst/>
              <a:gdLst>
                <a:gd name="T0" fmla="*/ 105 w 210"/>
                <a:gd name="T1" fmla="*/ 199 h 199"/>
                <a:gd name="T2" fmla="*/ 65 w 210"/>
                <a:gd name="T3" fmla="*/ 190 h 199"/>
                <a:gd name="T4" fmla="*/ 22 w 210"/>
                <a:gd name="T5" fmla="*/ 67 h 199"/>
                <a:gd name="T6" fmla="*/ 23 w 210"/>
                <a:gd name="T7" fmla="*/ 65 h 199"/>
                <a:gd name="T8" fmla="*/ 145 w 210"/>
                <a:gd name="T9" fmla="*/ 22 h 199"/>
                <a:gd name="T10" fmla="*/ 188 w 210"/>
                <a:gd name="T11" fmla="*/ 145 h 199"/>
                <a:gd name="T12" fmla="*/ 187 w 210"/>
                <a:gd name="T13" fmla="*/ 146 h 199"/>
                <a:gd name="T14" fmla="*/ 105 w 210"/>
                <a:gd name="T15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9">
                  <a:moveTo>
                    <a:pt x="105" y="199"/>
                  </a:moveTo>
                  <a:cubicBezTo>
                    <a:pt x="91" y="199"/>
                    <a:pt x="78" y="196"/>
                    <a:pt x="65" y="190"/>
                  </a:cubicBezTo>
                  <a:cubicBezTo>
                    <a:pt x="19" y="168"/>
                    <a:pt x="0" y="113"/>
                    <a:pt x="22" y="67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45" y="20"/>
                    <a:pt x="99" y="0"/>
                    <a:pt x="145" y="22"/>
                  </a:cubicBezTo>
                  <a:cubicBezTo>
                    <a:pt x="191" y="44"/>
                    <a:pt x="210" y="99"/>
                    <a:pt x="188" y="145"/>
                  </a:cubicBezTo>
                  <a:cubicBezTo>
                    <a:pt x="187" y="146"/>
                    <a:pt x="187" y="146"/>
                    <a:pt x="187" y="146"/>
                  </a:cubicBezTo>
                  <a:cubicBezTo>
                    <a:pt x="172" y="179"/>
                    <a:pt x="139" y="199"/>
                    <a:pt x="105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463">
              <a:extLst>
                <a:ext uri="{FF2B5EF4-FFF2-40B4-BE49-F238E27FC236}">
                  <a16:creationId xmlns:a16="http://schemas.microsoft.com/office/drawing/2014/main" id="{A82EC5BB-5829-4601-BB7D-439CAF67C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390"/>
              <a:ext cx="75" cy="71"/>
            </a:xfrm>
            <a:custGeom>
              <a:avLst/>
              <a:gdLst>
                <a:gd name="T0" fmla="*/ 136 w 272"/>
                <a:gd name="T1" fmla="*/ 257 h 257"/>
                <a:gd name="T2" fmla="*/ 31 w 272"/>
                <a:gd name="T3" fmla="*/ 192 h 257"/>
                <a:gd name="T4" fmla="*/ 30 w 272"/>
                <a:gd name="T5" fmla="*/ 190 h 257"/>
                <a:gd name="T6" fmla="*/ 81 w 272"/>
                <a:gd name="T7" fmla="*/ 30 h 257"/>
                <a:gd name="T8" fmla="*/ 240 w 272"/>
                <a:gd name="T9" fmla="*/ 81 h 257"/>
                <a:gd name="T10" fmla="*/ 242 w 272"/>
                <a:gd name="T11" fmla="*/ 83 h 257"/>
                <a:gd name="T12" fmla="*/ 191 w 272"/>
                <a:gd name="T13" fmla="*/ 243 h 257"/>
                <a:gd name="T14" fmla="*/ 136 w 272"/>
                <a:gd name="T15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2" h="257">
                  <a:moveTo>
                    <a:pt x="136" y="257"/>
                  </a:moveTo>
                  <a:cubicBezTo>
                    <a:pt x="93" y="257"/>
                    <a:pt x="52" y="233"/>
                    <a:pt x="31" y="192"/>
                  </a:cubicBezTo>
                  <a:cubicBezTo>
                    <a:pt x="30" y="190"/>
                    <a:pt x="30" y="190"/>
                    <a:pt x="30" y="190"/>
                  </a:cubicBezTo>
                  <a:cubicBezTo>
                    <a:pt x="0" y="132"/>
                    <a:pt x="22" y="60"/>
                    <a:pt x="81" y="30"/>
                  </a:cubicBezTo>
                  <a:cubicBezTo>
                    <a:pt x="139" y="0"/>
                    <a:pt x="210" y="23"/>
                    <a:pt x="240" y="81"/>
                  </a:cubicBezTo>
                  <a:cubicBezTo>
                    <a:pt x="242" y="83"/>
                    <a:pt x="242" y="83"/>
                    <a:pt x="242" y="83"/>
                  </a:cubicBezTo>
                  <a:cubicBezTo>
                    <a:pt x="272" y="142"/>
                    <a:pt x="249" y="213"/>
                    <a:pt x="191" y="243"/>
                  </a:cubicBezTo>
                  <a:cubicBezTo>
                    <a:pt x="173" y="252"/>
                    <a:pt x="155" y="257"/>
                    <a:pt x="136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464">
              <a:extLst>
                <a:ext uri="{FF2B5EF4-FFF2-40B4-BE49-F238E27FC236}">
                  <a16:creationId xmlns:a16="http://schemas.microsoft.com/office/drawing/2014/main" id="{A8FC88F9-8BBC-4185-9F8A-D0ABCF10E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1259"/>
              <a:ext cx="49" cy="46"/>
            </a:xfrm>
            <a:custGeom>
              <a:avLst/>
              <a:gdLst>
                <a:gd name="T0" fmla="*/ 88 w 177"/>
                <a:gd name="T1" fmla="*/ 167 h 167"/>
                <a:gd name="T2" fmla="*/ 54 w 177"/>
                <a:gd name="T3" fmla="*/ 159 h 167"/>
                <a:gd name="T4" fmla="*/ 18 w 177"/>
                <a:gd name="T5" fmla="*/ 56 h 167"/>
                <a:gd name="T6" fmla="*/ 19 w 177"/>
                <a:gd name="T7" fmla="*/ 55 h 167"/>
                <a:gd name="T8" fmla="*/ 122 w 177"/>
                <a:gd name="T9" fmla="*/ 18 h 167"/>
                <a:gd name="T10" fmla="*/ 158 w 177"/>
                <a:gd name="T11" fmla="*/ 121 h 167"/>
                <a:gd name="T12" fmla="*/ 157 w 177"/>
                <a:gd name="T13" fmla="*/ 123 h 167"/>
                <a:gd name="T14" fmla="*/ 88 w 177"/>
                <a:gd name="T1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7" h="167">
                  <a:moveTo>
                    <a:pt x="88" y="167"/>
                  </a:moveTo>
                  <a:cubicBezTo>
                    <a:pt x="76" y="167"/>
                    <a:pt x="65" y="165"/>
                    <a:pt x="54" y="159"/>
                  </a:cubicBezTo>
                  <a:cubicBezTo>
                    <a:pt x="16" y="141"/>
                    <a:pt x="0" y="95"/>
                    <a:pt x="18" y="5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37" y="16"/>
                    <a:pt x="83" y="0"/>
                    <a:pt x="122" y="18"/>
                  </a:cubicBezTo>
                  <a:cubicBezTo>
                    <a:pt x="160" y="37"/>
                    <a:pt x="177" y="83"/>
                    <a:pt x="158" y="121"/>
                  </a:cubicBezTo>
                  <a:cubicBezTo>
                    <a:pt x="157" y="123"/>
                    <a:pt x="157" y="123"/>
                    <a:pt x="157" y="123"/>
                  </a:cubicBezTo>
                  <a:cubicBezTo>
                    <a:pt x="144" y="151"/>
                    <a:pt x="116" y="167"/>
                    <a:pt x="88" y="1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465">
              <a:extLst>
                <a:ext uri="{FF2B5EF4-FFF2-40B4-BE49-F238E27FC236}">
                  <a16:creationId xmlns:a16="http://schemas.microsoft.com/office/drawing/2014/main" id="{B03BA1C6-1E1C-47F6-BA9A-A53755231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250"/>
              <a:ext cx="40" cy="38"/>
            </a:xfrm>
            <a:custGeom>
              <a:avLst/>
              <a:gdLst>
                <a:gd name="T0" fmla="*/ 73 w 145"/>
                <a:gd name="T1" fmla="*/ 137 h 137"/>
                <a:gd name="T2" fmla="*/ 16 w 145"/>
                <a:gd name="T3" fmla="*/ 103 h 137"/>
                <a:gd name="T4" fmla="*/ 16 w 145"/>
                <a:gd name="T5" fmla="*/ 102 h 137"/>
                <a:gd name="T6" fmla="*/ 43 w 145"/>
                <a:gd name="T7" fmla="*/ 16 h 137"/>
                <a:gd name="T8" fmla="*/ 128 w 145"/>
                <a:gd name="T9" fmla="*/ 44 h 137"/>
                <a:gd name="T10" fmla="*/ 129 w 145"/>
                <a:gd name="T11" fmla="*/ 45 h 137"/>
                <a:gd name="T12" fmla="*/ 102 w 145"/>
                <a:gd name="T13" fmla="*/ 130 h 137"/>
                <a:gd name="T14" fmla="*/ 73 w 145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7">
                  <a:moveTo>
                    <a:pt x="73" y="137"/>
                  </a:moveTo>
                  <a:cubicBezTo>
                    <a:pt x="50" y="137"/>
                    <a:pt x="28" y="125"/>
                    <a:pt x="16" y="103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0" y="71"/>
                    <a:pt x="12" y="32"/>
                    <a:pt x="43" y="16"/>
                  </a:cubicBezTo>
                  <a:cubicBezTo>
                    <a:pt x="74" y="0"/>
                    <a:pt x="112" y="13"/>
                    <a:pt x="128" y="44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45" y="76"/>
                    <a:pt x="133" y="114"/>
                    <a:pt x="102" y="130"/>
                  </a:cubicBezTo>
                  <a:cubicBezTo>
                    <a:pt x="92" y="135"/>
                    <a:pt x="82" y="137"/>
                    <a:pt x="73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466">
              <a:extLst>
                <a:ext uri="{FF2B5EF4-FFF2-40B4-BE49-F238E27FC236}">
                  <a16:creationId xmlns:a16="http://schemas.microsoft.com/office/drawing/2014/main" id="{E7C12434-9DFF-4E44-BF9D-D203D6775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1090"/>
              <a:ext cx="67" cy="63"/>
            </a:xfrm>
            <a:custGeom>
              <a:avLst/>
              <a:gdLst>
                <a:gd name="T0" fmla="*/ 121 w 242"/>
                <a:gd name="T1" fmla="*/ 228 h 228"/>
                <a:gd name="T2" fmla="*/ 75 w 242"/>
                <a:gd name="T3" fmla="*/ 218 h 228"/>
                <a:gd name="T4" fmla="*/ 25 w 242"/>
                <a:gd name="T5" fmla="*/ 77 h 228"/>
                <a:gd name="T6" fmla="*/ 26 w 242"/>
                <a:gd name="T7" fmla="*/ 75 h 228"/>
                <a:gd name="T8" fmla="*/ 167 w 242"/>
                <a:gd name="T9" fmla="*/ 25 h 228"/>
                <a:gd name="T10" fmla="*/ 217 w 242"/>
                <a:gd name="T11" fmla="*/ 166 h 228"/>
                <a:gd name="T12" fmla="*/ 216 w 242"/>
                <a:gd name="T13" fmla="*/ 168 h 228"/>
                <a:gd name="T14" fmla="*/ 121 w 242"/>
                <a:gd name="T15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2" h="228">
                  <a:moveTo>
                    <a:pt x="121" y="228"/>
                  </a:moveTo>
                  <a:cubicBezTo>
                    <a:pt x="105" y="228"/>
                    <a:pt x="90" y="225"/>
                    <a:pt x="75" y="218"/>
                  </a:cubicBezTo>
                  <a:cubicBezTo>
                    <a:pt x="22" y="193"/>
                    <a:pt x="0" y="130"/>
                    <a:pt x="25" y="77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52" y="22"/>
                    <a:pt x="115" y="0"/>
                    <a:pt x="167" y="25"/>
                  </a:cubicBezTo>
                  <a:cubicBezTo>
                    <a:pt x="220" y="51"/>
                    <a:pt x="242" y="114"/>
                    <a:pt x="217" y="166"/>
                  </a:cubicBezTo>
                  <a:cubicBezTo>
                    <a:pt x="216" y="168"/>
                    <a:pt x="216" y="168"/>
                    <a:pt x="216" y="168"/>
                  </a:cubicBezTo>
                  <a:cubicBezTo>
                    <a:pt x="198" y="206"/>
                    <a:pt x="160" y="228"/>
                    <a:pt x="121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467">
              <a:extLst>
                <a:ext uri="{FF2B5EF4-FFF2-40B4-BE49-F238E27FC236}">
                  <a16:creationId xmlns:a16="http://schemas.microsoft.com/office/drawing/2014/main" id="{C7EC3408-4921-4C15-B90A-95B7532F4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082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5 w 218"/>
                <a:gd name="T3" fmla="*/ 155 h 206"/>
                <a:gd name="T4" fmla="*/ 24 w 218"/>
                <a:gd name="T5" fmla="*/ 153 h 206"/>
                <a:gd name="T6" fmla="*/ 65 w 218"/>
                <a:gd name="T7" fmla="*/ 24 h 206"/>
                <a:gd name="T8" fmla="*/ 193 w 218"/>
                <a:gd name="T9" fmla="*/ 65 h 206"/>
                <a:gd name="T10" fmla="*/ 194 w 218"/>
                <a:gd name="T11" fmla="*/ 67 h 206"/>
                <a:gd name="T12" fmla="*/ 153 w 218"/>
                <a:gd name="T13" fmla="*/ 195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5" y="206"/>
                    <a:pt x="42" y="187"/>
                    <a:pt x="25" y="155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0" y="106"/>
                    <a:pt x="18" y="48"/>
                    <a:pt x="65" y="24"/>
                  </a:cubicBezTo>
                  <a:cubicBezTo>
                    <a:pt x="111" y="0"/>
                    <a:pt x="169" y="19"/>
                    <a:pt x="193" y="65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218" y="114"/>
                    <a:pt x="200" y="171"/>
                    <a:pt x="153" y="195"/>
                  </a:cubicBezTo>
                  <a:cubicBezTo>
                    <a:pt x="139" y="203"/>
                    <a:pt x="124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468">
              <a:extLst>
                <a:ext uri="{FF2B5EF4-FFF2-40B4-BE49-F238E27FC236}">
                  <a16:creationId xmlns:a16="http://schemas.microsoft.com/office/drawing/2014/main" id="{3B4D371D-7A34-4F24-A027-73F35D32E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976"/>
              <a:ext cx="44" cy="42"/>
            </a:xfrm>
            <a:custGeom>
              <a:avLst/>
              <a:gdLst>
                <a:gd name="T0" fmla="*/ 79 w 160"/>
                <a:gd name="T1" fmla="*/ 152 h 152"/>
                <a:gd name="T2" fmla="*/ 27 w 160"/>
                <a:gd name="T3" fmla="*/ 129 h 152"/>
                <a:gd name="T4" fmla="*/ 30 w 160"/>
                <a:gd name="T5" fmla="*/ 28 h 152"/>
                <a:gd name="T6" fmla="*/ 32 w 160"/>
                <a:gd name="T7" fmla="*/ 27 h 152"/>
                <a:gd name="T8" fmla="*/ 133 w 160"/>
                <a:gd name="T9" fmla="*/ 30 h 152"/>
                <a:gd name="T10" fmla="*/ 130 w 160"/>
                <a:gd name="T11" fmla="*/ 131 h 152"/>
                <a:gd name="T12" fmla="*/ 129 w 160"/>
                <a:gd name="T13" fmla="*/ 132 h 152"/>
                <a:gd name="T14" fmla="*/ 79 w 160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52">
                  <a:moveTo>
                    <a:pt x="79" y="152"/>
                  </a:moveTo>
                  <a:cubicBezTo>
                    <a:pt x="60" y="152"/>
                    <a:pt x="41" y="144"/>
                    <a:pt x="27" y="129"/>
                  </a:cubicBezTo>
                  <a:cubicBezTo>
                    <a:pt x="0" y="100"/>
                    <a:pt x="1" y="55"/>
                    <a:pt x="30" y="28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60" y="0"/>
                    <a:pt x="106" y="1"/>
                    <a:pt x="133" y="30"/>
                  </a:cubicBezTo>
                  <a:cubicBezTo>
                    <a:pt x="160" y="59"/>
                    <a:pt x="159" y="104"/>
                    <a:pt x="130" y="131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15" y="145"/>
                    <a:pt x="97" y="152"/>
                    <a:pt x="79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469">
              <a:extLst>
                <a:ext uri="{FF2B5EF4-FFF2-40B4-BE49-F238E27FC236}">
                  <a16:creationId xmlns:a16="http://schemas.microsoft.com/office/drawing/2014/main" id="{601B4F5A-536F-454B-AEDF-659E66E2B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954"/>
              <a:ext cx="64" cy="60"/>
            </a:xfrm>
            <a:custGeom>
              <a:avLst/>
              <a:gdLst>
                <a:gd name="T0" fmla="*/ 116 w 231"/>
                <a:gd name="T1" fmla="*/ 219 h 219"/>
                <a:gd name="T2" fmla="*/ 49 w 231"/>
                <a:gd name="T3" fmla="*/ 193 h 219"/>
                <a:gd name="T4" fmla="*/ 47 w 231"/>
                <a:gd name="T5" fmla="*/ 191 h 219"/>
                <a:gd name="T6" fmla="*/ 38 w 231"/>
                <a:gd name="T7" fmla="*/ 46 h 219"/>
                <a:gd name="T8" fmla="*/ 183 w 231"/>
                <a:gd name="T9" fmla="*/ 37 h 219"/>
                <a:gd name="T10" fmla="*/ 184 w 231"/>
                <a:gd name="T11" fmla="*/ 39 h 219"/>
                <a:gd name="T12" fmla="*/ 193 w 231"/>
                <a:gd name="T13" fmla="*/ 184 h 219"/>
                <a:gd name="T14" fmla="*/ 116 w 231"/>
                <a:gd name="T15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9">
                  <a:moveTo>
                    <a:pt x="116" y="219"/>
                  </a:moveTo>
                  <a:cubicBezTo>
                    <a:pt x="92" y="219"/>
                    <a:pt x="68" y="210"/>
                    <a:pt x="49" y="193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" y="154"/>
                    <a:pt x="0" y="89"/>
                    <a:pt x="38" y="46"/>
                  </a:cubicBezTo>
                  <a:cubicBezTo>
                    <a:pt x="75" y="4"/>
                    <a:pt x="140" y="0"/>
                    <a:pt x="183" y="37"/>
                  </a:cubicBezTo>
                  <a:cubicBezTo>
                    <a:pt x="184" y="39"/>
                    <a:pt x="184" y="39"/>
                    <a:pt x="184" y="39"/>
                  </a:cubicBezTo>
                  <a:cubicBezTo>
                    <a:pt x="227" y="76"/>
                    <a:pt x="231" y="141"/>
                    <a:pt x="193" y="184"/>
                  </a:cubicBezTo>
                  <a:cubicBezTo>
                    <a:pt x="173" y="207"/>
                    <a:pt x="145" y="219"/>
                    <a:pt x="116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470">
              <a:extLst>
                <a:ext uri="{FF2B5EF4-FFF2-40B4-BE49-F238E27FC236}">
                  <a16:creationId xmlns:a16="http://schemas.microsoft.com/office/drawing/2014/main" id="{F52426C8-09D0-4A77-8C69-685AE5040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845"/>
              <a:ext cx="63" cy="60"/>
            </a:xfrm>
            <a:custGeom>
              <a:avLst/>
              <a:gdLst>
                <a:gd name="T0" fmla="*/ 114 w 230"/>
                <a:gd name="T1" fmla="*/ 218 h 218"/>
                <a:gd name="T2" fmla="*/ 39 w 230"/>
                <a:gd name="T3" fmla="*/ 186 h 218"/>
                <a:gd name="T4" fmla="*/ 44 w 230"/>
                <a:gd name="T5" fmla="*/ 40 h 218"/>
                <a:gd name="T6" fmla="*/ 45 w 230"/>
                <a:gd name="T7" fmla="*/ 39 h 218"/>
                <a:gd name="T8" fmla="*/ 191 w 230"/>
                <a:gd name="T9" fmla="*/ 43 h 218"/>
                <a:gd name="T10" fmla="*/ 187 w 230"/>
                <a:gd name="T11" fmla="*/ 189 h 218"/>
                <a:gd name="T12" fmla="*/ 185 w 230"/>
                <a:gd name="T13" fmla="*/ 190 h 218"/>
                <a:gd name="T14" fmla="*/ 114 w 230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218">
                  <a:moveTo>
                    <a:pt x="114" y="218"/>
                  </a:moveTo>
                  <a:cubicBezTo>
                    <a:pt x="87" y="218"/>
                    <a:pt x="59" y="207"/>
                    <a:pt x="39" y="186"/>
                  </a:cubicBezTo>
                  <a:cubicBezTo>
                    <a:pt x="0" y="144"/>
                    <a:pt x="2" y="79"/>
                    <a:pt x="44" y="40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87" y="0"/>
                    <a:pt x="152" y="2"/>
                    <a:pt x="191" y="43"/>
                  </a:cubicBezTo>
                  <a:cubicBezTo>
                    <a:pt x="230" y="85"/>
                    <a:pt x="228" y="150"/>
                    <a:pt x="187" y="189"/>
                  </a:cubicBezTo>
                  <a:cubicBezTo>
                    <a:pt x="185" y="190"/>
                    <a:pt x="185" y="190"/>
                    <a:pt x="185" y="190"/>
                  </a:cubicBezTo>
                  <a:cubicBezTo>
                    <a:pt x="165" y="209"/>
                    <a:pt x="140" y="218"/>
                    <a:pt x="114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471">
              <a:extLst>
                <a:ext uri="{FF2B5EF4-FFF2-40B4-BE49-F238E27FC236}">
                  <a16:creationId xmlns:a16="http://schemas.microsoft.com/office/drawing/2014/main" id="{A9C55D56-CD1B-46A5-A347-4BF5EFF52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843"/>
              <a:ext cx="51" cy="48"/>
            </a:xfrm>
            <a:custGeom>
              <a:avLst/>
              <a:gdLst>
                <a:gd name="T0" fmla="*/ 93 w 185"/>
                <a:gd name="T1" fmla="*/ 176 h 176"/>
                <a:gd name="T2" fmla="*/ 38 w 185"/>
                <a:gd name="T3" fmla="*/ 155 h 176"/>
                <a:gd name="T4" fmla="*/ 37 w 185"/>
                <a:gd name="T5" fmla="*/ 154 h 176"/>
                <a:gd name="T6" fmla="*/ 30 w 185"/>
                <a:gd name="T7" fmla="*/ 37 h 176"/>
                <a:gd name="T8" fmla="*/ 146 w 185"/>
                <a:gd name="T9" fmla="*/ 30 h 176"/>
                <a:gd name="T10" fmla="*/ 148 w 185"/>
                <a:gd name="T11" fmla="*/ 31 h 176"/>
                <a:gd name="T12" fmla="*/ 155 w 185"/>
                <a:gd name="T13" fmla="*/ 148 h 176"/>
                <a:gd name="T14" fmla="*/ 93 w 185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176">
                  <a:moveTo>
                    <a:pt x="93" y="176"/>
                  </a:moveTo>
                  <a:cubicBezTo>
                    <a:pt x="74" y="176"/>
                    <a:pt x="54" y="169"/>
                    <a:pt x="38" y="155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" y="123"/>
                    <a:pt x="0" y="71"/>
                    <a:pt x="30" y="37"/>
                  </a:cubicBezTo>
                  <a:cubicBezTo>
                    <a:pt x="60" y="3"/>
                    <a:pt x="112" y="0"/>
                    <a:pt x="146" y="30"/>
                  </a:cubicBezTo>
                  <a:cubicBezTo>
                    <a:pt x="148" y="31"/>
                    <a:pt x="148" y="31"/>
                    <a:pt x="148" y="31"/>
                  </a:cubicBezTo>
                  <a:cubicBezTo>
                    <a:pt x="182" y="62"/>
                    <a:pt x="185" y="114"/>
                    <a:pt x="155" y="148"/>
                  </a:cubicBezTo>
                  <a:cubicBezTo>
                    <a:pt x="139" y="166"/>
                    <a:pt x="116" y="176"/>
                    <a:pt x="93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472">
              <a:extLst>
                <a:ext uri="{FF2B5EF4-FFF2-40B4-BE49-F238E27FC236}">
                  <a16:creationId xmlns:a16="http://schemas.microsoft.com/office/drawing/2014/main" id="{5FB71B47-DD04-4179-B074-FA0EC5C2B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745"/>
              <a:ext cx="60" cy="55"/>
            </a:xfrm>
            <a:custGeom>
              <a:avLst/>
              <a:gdLst>
                <a:gd name="T0" fmla="*/ 107 w 216"/>
                <a:gd name="T1" fmla="*/ 202 h 202"/>
                <a:gd name="T2" fmla="*/ 20 w 216"/>
                <a:gd name="T3" fmla="*/ 144 h 202"/>
                <a:gd name="T4" fmla="*/ 72 w 216"/>
                <a:gd name="T5" fmla="*/ 21 h 202"/>
                <a:gd name="T6" fmla="*/ 74 w 216"/>
                <a:gd name="T7" fmla="*/ 20 h 202"/>
                <a:gd name="T8" fmla="*/ 197 w 216"/>
                <a:gd name="T9" fmla="*/ 72 h 202"/>
                <a:gd name="T10" fmla="*/ 145 w 216"/>
                <a:gd name="T11" fmla="*/ 195 h 202"/>
                <a:gd name="T12" fmla="*/ 143 w 216"/>
                <a:gd name="T13" fmla="*/ 196 h 202"/>
                <a:gd name="T14" fmla="*/ 107 w 216"/>
                <a:gd name="T1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202">
                  <a:moveTo>
                    <a:pt x="107" y="202"/>
                  </a:moveTo>
                  <a:cubicBezTo>
                    <a:pt x="70" y="202"/>
                    <a:pt x="35" y="180"/>
                    <a:pt x="20" y="144"/>
                  </a:cubicBezTo>
                  <a:cubicBezTo>
                    <a:pt x="0" y="95"/>
                    <a:pt x="24" y="40"/>
                    <a:pt x="72" y="21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122" y="0"/>
                    <a:pt x="177" y="24"/>
                    <a:pt x="197" y="72"/>
                  </a:cubicBezTo>
                  <a:cubicBezTo>
                    <a:pt x="216" y="120"/>
                    <a:pt x="193" y="175"/>
                    <a:pt x="145" y="195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31" y="200"/>
                    <a:pt x="119" y="202"/>
                    <a:pt x="107" y="2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473">
              <a:extLst>
                <a:ext uri="{FF2B5EF4-FFF2-40B4-BE49-F238E27FC236}">
                  <a16:creationId xmlns:a16="http://schemas.microsoft.com/office/drawing/2014/main" id="{447013C8-DA53-4B99-BAAF-35CDE2BFF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743"/>
              <a:ext cx="42" cy="40"/>
            </a:xfrm>
            <a:custGeom>
              <a:avLst/>
              <a:gdLst>
                <a:gd name="T0" fmla="*/ 77 w 153"/>
                <a:gd name="T1" fmla="*/ 144 h 144"/>
                <a:gd name="T2" fmla="*/ 54 w 153"/>
                <a:gd name="T3" fmla="*/ 139 h 144"/>
                <a:gd name="T4" fmla="*/ 53 w 153"/>
                <a:gd name="T5" fmla="*/ 139 h 144"/>
                <a:gd name="T6" fmla="*/ 13 w 153"/>
                <a:gd name="T7" fmla="*/ 53 h 144"/>
                <a:gd name="T8" fmla="*/ 99 w 153"/>
                <a:gd name="T9" fmla="*/ 13 h 144"/>
                <a:gd name="T10" fmla="*/ 101 w 153"/>
                <a:gd name="T11" fmla="*/ 14 h 144"/>
                <a:gd name="T12" fmla="*/ 140 w 153"/>
                <a:gd name="T13" fmla="*/ 100 h 144"/>
                <a:gd name="T14" fmla="*/ 77 w 153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44">
                  <a:moveTo>
                    <a:pt x="77" y="144"/>
                  </a:moveTo>
                  <a:cubicBezTo>
                    <a:pt x="70" y="144"/>
                    <a:pt x="62" y="142"/>
                    <a:pt x="54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18" y="126"/>
                    <a:pt x="0" y="87"/>
                    <a:pt x="13" y="53"/>
                  </a:cubicBezTo>
                  <a:cubicBezTo>
                    <a:pt x="26" y="18"/>
                    <a:pt x="65" y="0"/>
                    <a:pt x="99" y="13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36" y="26"/>
                    <a:pt x="153" y="65"/>
                    <a:pt x="140" y="100"/>
                  </a:cubicBezTo>
                  <a:cubicBezTo>
                    <a:pt x="130" y="127"/>
                    <a:pt x="105" y="144"/>
                    <a:pt x="77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474">
              <a:extLst>
                <a:ext uri="{FF2B5EF4-FFF2-40B4-BE49-F238E27FC236}">
                  <a16:creationId xmlns:a16="http://schemas.microsoft.com/office/drawing/2014/main" id="{11BE043A-FB33-415D-BCAE-2F12699B9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680"/>
              <a:ext cx="57" cy="53"/>
            </a:xfrm>
            <a:custGeom>
              <a:avLst/>
              <a:gdLst>
                <a:gd name="T0" fmla="*/ 102 w 206"/>
                <a:gd name="T1" fmla="*/ 192 h 192"/>
                <a:gd name="T2" fmla="*/ 19 w 206"/>
                <a:gd name="T3" fmla="*/ 136 h 192"/>
                <a:gd name="T4" fmla="*/ 69 w 206"/>
                <a:gd name="T5" fmla="*/ 19 h 192"/>
                <a:gd name="T6" fmla="*/ 71 w 206"/>
                <a:gd name="T7" fmla="*/ 18 h 192"/>
                <a:gd name="T8" fmla="*/ 188 w 206"/>
                <a:gd name="T9" fmla="*/ 68 h 192"/>
                <a:gd name="T10" fmla="*/ 138 w 206"/>
                <a:gd name="T11" fmla="*/ 185 h 192"/>
                <a:gd name="T12" fmla="*/ 136 w 206"/>
                <a:gd name="T13" fmla="*/ 186 h 192"/>
                <a:gd name="T14" fmla="*/ 102 w 206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92">
                  <a:moveTo>
                    <a:pt x="102" y="192"/>
                  </a:moveTo>
                  <a:cubicBezTo>
                    <a:pt x="67" y="192"/>
                    <a:pt x="33" y="171"/>
                    <a:pt x="19" y="136"/>
                  </a:cubicBezTo>
                  <a:cubicBezTo>
                    <a:pt x="0" y="90"/>
                    <a:pt x="23" y="38"/>
                    <a:pt x="69" y="19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117" y="0"/>
                    <a:pt x="169" y="22"/>
                    <a:pt x="188" y="68"/>
                  </a:cubicBezTo>
                  <a:cubicBezTo>
                    <a:pt x="206" y="114"/>
                    <a:pt x="184" y="166"/>
                    <a:pt x="138" y="185"/>
                  </a:cubicBezTo>
                  <a:cubicBezTo>
                    <a:pt x="136" y="186"/>
                    <a:pt x="136" y="186"/>
                    <a:pt x="136" y="186"/>
                  </a:cubicBezTo>
                  <a:cubicBezTo>
                    <a:pt x="125" y="190"/>
                    <a:pt x="114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475">
              <a:extLst>
                <a:ext uri="{FF2B5EF4-FFF2-40B4-BE49-F238E27FC236}">
                  <a16:creationId xmlns:a16="http://schemas.microsoft.com/office/drawing/2014/main" id="{59DC1EC1-0B9B-4BA7-9CDB-EBFA6615A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679"/>
              <a:ext cx="48" cy="44"/>
            </a:xfrm>
            <a:custGeom>
              <a:avLst/>
              <a:gdLst>
                <a:gd name="T0" fmla="*/ 86 w 171"/>
                <a:gd name="T1" fmla="*/ 160 h 160"/>
                <a:gd name="T2" fmla="*/ 60 w 171"/>
                <a:gd name="T3" fmla="*/ 156 h 160"/>
                <a:gd name="T4" fmla="*/ 59 w 171"/>
                <a:gd name="T5" fmla="*/ 155 h 160"/>
                <a:gd name="T6" fmla="*/ 14 w 171"/>
                <a:gd name="T7" fmla="*/ 58 h 160"/>
                <a:gd name="T8" fmla="*/ 111 w 171"/>
                <a:gd name="T9" fmla="*/ 14 h 160"/>
                <a:gd name="T10" fmla="*/ 112 w 171"/>
                <a:gd name="T11" fmla="*/ 15 h 160"/>
                <a:gd name="T12" fmla="*/ 157 w 171"/>
                <a:gd name="T13" fmla="*/ 111 h 160"/>
                <a:gd name="T14" fmla="*/ 86 w 171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160">
                  <a:moveTo>
                    <a:pt x="86" y="160"/>
                  </a:moveTo>
                  <a:cubicBezTo>
                    <a:pt x="78" y="160"/>
                    <a:pt x="69" y="159"/>
                    <a:pt x="60" y="156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20" y="141"/>
                    <a:pt x="0" y="97"/>
                    <a:pt x="14" y="58"/>
                  </a:cubicBezTo>
                  <a:cubicBezTo>
                    <a:pt x="29" y="19"/>
                    <a:pt x="72" y="0"/>
                    <a:pt x="111" y="14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51" y="29"/>
                    <a:pt x="171" y="72"/>
                    <a:pt x="157" y="111"/>
                  </a:cubicBezTo>
                  <a:cubicBezTo>
                    <a:pt x="146" y="142"/>
                    <a:pt x="117" y="160"/>
                    <a:pt x="86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476">
              <a:extLst>
                <a:ext uri="{FF2B5EF4-FFF2-40B4-BE49-F238E27FC236}">
                  <a16:creationId xmlns:a16="http://schemas.microsoft.com/office/drawing/2014/main" id="{07A2E6B0-1762-4235-BBAB-AF8962D5C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604"/>
              <a:ext cx="74" cy="70"/>
            </a:xfrm>
            <a:custGeom>
              <a:avLst/>
              <a:gdLst>
                <a:gd name="T0" fmla="*/ 133 w 269"/>
                <a:gd name="T1" fmla="*/ 252 h 252"/>
                <a:gd name="T2" fmla="*/ 24 w 269"/>
                <a:gd name="T3" fmla="*/ 178 h 252"/>
                <a:gd name="T4" fmla="*/ 89 w 269"/>
                <a:gd name="T5" fmla="*/ 25 h 252"/>
                <a:gd name="T6" fmla="*/ 92 w 269"/>
                <a:gd name="T7" fmla="*/ 24 h 252"/>
                <a:gd name="T8" fmla="*/ 245 w 269"/>
                <a:gd name="T9" fmla="*/ 89 h 252"/>
                <a:gd name="T10" fmla="*/ 180 w 269"/>
                <a:gd name="T11" fmla="*/ 242 h 252"/>
                <a:gd name="T12" fmla="*/ 177 w 269"/>
                <a:gd name="T13" fmla="*/ 243 h 252"/>
                <a:gd name="T14" fmla="*/ 133 w 269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252">
                  <a:moveTo>
                    <a:pt x="133" y="252"/>
                  </a:moveTo>
                  <a:cubicBezTo>
                    <a:pt x="87" y="252"/>
                    <a:pt x="43" y="224"/>
                    <a:pt x="24" y="178"/>
                  </a:cubicBezTo>
                  <a:cubicBezTo>
                    <a:pt x="0" y="118"/>
                    <a:pt x="29" y="49"/>
                    <a:pt x="89" y="25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152" y="0"/>
                    <a:pt x="220" y="29"/>
                    <a:pt x="245" y="89"/>
                  </a:cubicBezTo>
                  <a:cubicBezTo>
                    <a:pt x="269" y="149"/>
                    <a:pt x="240" y="218"/>
                    <a:pt x="180" y="242"/>
                  </a:cubicBezTo>
                  <a:cubicBezTo>
                    <a:pt x="177" y="243"/>
                    <a:pt x="177" y="243"/>
                    <a:pt x="177" y="243"/>
                  </a:cubicBezTo>
                  <a:cubicBezTo>
                    <a:pt x="163" y="249"/>
                    <a:pt x="148" y="252"/>
                    <a:pt x="133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477">
              <a:extLst>
                <a:ext uri="{FF2B5EF4-FFF2-40B4-BE49-F238E27FC236}">
                  <a16:creationId xmlns:a16="http://schemas.microsoft.com/office/drawing/2014/main" id="{96C6A129-6A42-478E-B3AD-7ECFCD404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615"/>
              <a:ext cx="52" cy="49"/>
            </a:xfrm>
            <a:custGeom>
              <a:avLst/>
              <a:gdLst>
                <a:gd name="T0" fmla="*/ 95 w 188"/>
                <a:gd name="T1" fmla="*/ 176 h 176"/>
                <a:gd name="T2" fmla="*/ 67 w 188"/>
                <a:gd name="T3" fmla="*/ 171 h 176"/>
                <a:gd name="T4" fmla="*/ 65 w 188"/>
                <a:gd name="T5" fmla="*/ 170 h 176"/>
                <a:gd name="T6" fmla="*/ 16 w 188"/>
                <a:gd name="T7" fmla="*/ 64 h 176"/>
                <a:gd name="T8" fmla="*/ 122 w 188"/>
                <a:gd name="T9" fmla="*/ 16 h 176"/>
                <a:gd name="T10" fmla="*/ 124 w 188"/>
                <a:gd name="T11" fmla="*/ 16 h 176"/>
                <a:gd name="T12" fmla="*/ 173 w 188"/>
                <a:gd name="T13" fmla="*/ 122 h 176"/>
                <a:gd name="T14" fmla="*/ 95 w 188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6">
                  <a:moveTo>
                    <a:pt x="95" y="176"/>
                  </a:moveTo>
                  <a:cubicBezTo>
                    <a:pt x="86" y="176"/>
                    <a:pt x="76" y="175"/>
                    <a:pt x="67" y="171"/>
                  </a:cubicBezTo>
                  <a:cubicBezTo>
                    <a:pt x="65" y="170"/>
                    <a:pt x="65" y="170"/>
                    <a:pt x="65" y="170"/>
                  </a:cubicBezTo>
                  <a:cubicBezTo>
                    <a:pt x="22" y="155"/>
                    <a:pt x="0" y="107"/>
                    <a:pt x="16" y="64"/>
                  </a:cubicBezTo>
                  <a:cubicBezTo>
                    <a:pt x="32" y="22"/>
                    <a:pt x="79" y="0"/>
                    <a:pt x="122" y="16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67" y="32"/>
                    <a:pt x="188" y="80"/>
                    <a:pt x="173" y="122"/>
                  </a:cubicBezTo>
                  <a:cubicBezTo>
                    <a:pt x="160" y="156"/>
                    <a:pt x="129" y="176"/>
                    <a:pt x="95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478">
              <a:extLst>
                <a:ext uri="{FF2B5EF4-FFF2-40B4-BE49-F238E27FC236}">
                  <a16:creationId xmlns:a16="http://schemas.microsoft.com/office/drawing/2014/main" id="{F563785D-A32E-43D7-B7F1-CA2A88B7E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610"/>
              <a:ext cx="34" cy="34"/>
            </a:xfrm>
            <a:custGeom>
              <a:avLst/>
              <a:gdLst>
                <a:gd name="T0" fmla="*/ 62 w 126"/>
                <a:gd name="T1" fmla="*/ 123 h 123"/>
                <a:gd name="T2" fmla="*/ 1 w 126"/>
                <a:gd name="T3" fmla="*/ 62 h 123"/>
                <a:gd name="T4" fmla="*/ 62 w 126"/>
                <a:gd name="T5" fmla="*/ 0 h 123"/>
                <a:gd name="T6" fmla="*/ 63 w 126"/>
                <a:gd name="T7" fmla="*/ 0 h 123"/>
                <a:gd name="T8" fmla="*/ 64 w 126"/>
                <a:gd name="T9" fmla="*/ 0 h 123"/>
                <a:gd name="T10" fmla="*/ 126 w 126"/>
                <a:gd name="T11" fmla="*/ 60 h 123"/>
                <a:gd name="T12" fmla="*/ 65 w 126"/>
                <a:gd name="T13" fmla="*/ 123 h 123"/>
                <a:gd name="T14" fmla="*/ 63 w 126"/>
                <a:gd name="T15" fmla="*/ 123 h 123"/>
                <a:gd name="T16" fmla="*/ 62 w 126"/>
                <a:gd name="T17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123">
                  <a:moveTo>
                    <a:pt x="62" y="123"/>
                  </a:moveTo>
                  <a:cubicBezTo>
                    <a:pt x="29" y="123"/>
                    <a:pt x="1" y="96"/>
                    <a:pt x="1" y="62"/>
                  </a:cubicBezTo>
                  <a:cubicBezTo>
                    <a:pt x="0" y="28"/>
                    <a:pt x="28" y="0"/>
                    <a:pt x="6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4" y="0"/>
                    <a:pt x="64" y="0"/>
                  </a:cubicBezTo>
                  <a:cubicBezTo>
                    <a:pt x="98" y="0"/>
                    <a:pt x="125" y="27"/>
                    <a:pt x="126" y="60"/>
                  </a:cubicBezTo>
                  <a:cubicBezTo>
                    <a:pt x="126" y="94"/>
                    <a:pt x="99" y="122"/>
                    <a:pt x="65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3" y="123"/>
                    <a:pt x="62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479">
              <a:extLst>
                <a:ext uri="{FF2B5EF4-FFF2-40B4-BE49-F238E27FC236}">
                  <a16:creationId xmlns:a16="http://schemas.microsoft.com/office/drawing/2014/main" id="{28B491DB-6B8D-4DE1-B361-8C82EC6F8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603"/>
              <a:ext cx="44" cy="43"/>
            </a:xfrm>
            <a:custGeom>
              <a:avLst/>
              <a:gdLst>
                <a:gd name="T0" fmla="*/ 79 w 161"/>
                <a:gd name="T1" fmla="*/ 157 h 157"/>
                <a:gd name="T2" fmla="*/ 0 w 161"/>
                <a:gd name="T3" fmla="*/ 80 h 157"/>
                <a:gd name="T4" fmla="*/ 78 w 161"/>
                <a:gd name="T5" fmla="*/ 0 h 157"/>
                <a:gd name="T6" fmla="*/ 80 w 161"/>
                <a:gd name="T7" fmla="*/ 0 h 157"/>
                <a:gd name="T8" fmla="*/ 81 w 161"/>
                <a:gd name="T9" fmla="*/ 0 h 157"/>
                <a:gd name="T10" fmla="*/ 160 w 161"/>
                <a:gd name="T11" fmla="*/ 77 h 157"/>
                <a:gd name="T12" fmla="*/ 82 w 161"/>
                <a:gd name="T13" fmla="*/ 157 h 157"/>
                <a:gd name="T14" fmla="*/ 80 w 161"/>
                <a:gd name="T15" fmla="*/ 157 h 157"/>
                <a:gd name="T16" fmla="*/ 79 w 161"/>
                <a:gd name="T17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" h="157">
                  <a:moveTo>
                    <a:pt x="79" y="157"/>
                  </a:moveTo>
                  <a:cubicBezTo>
                    <a:pt x="36" y="157"/>
                    <a:pt x="1" y="123"/>
                    <a:pt x="0" y="80"/>
                  </a:cubicBezTo>
                  <a:cubicBezTo>
                    <a:pt x="0" y="36"/>
                    <a:pt x="35" y="0"/>
                    <a:pt x="7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1" y="0"/>
                    <a:pt x="81" y="0"/>
                  </a:cubicBezTo>
                  <a:cubicBezTo>
                    <a:pt x="124" y="0"/>
                    <a:pt x="159" y="34"/>
                    <a:pt x="160" y="77"/>
                  </a:cubicBezTo>
                  <a:cubicBezTo>
                    <a:pt x="161" y="121"/>
                    <a:pt x="126" y="157"/>
                    <a:pt x="82" y="157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80" y="157"/>
                    <a:pt x="80" y="157"/>
                    <a:pt x="79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480">
              <a:extLst>
                <a:ext uri="{FF2B5EF4-FFF2-40B4-BE49-F238E27FC236}">
                  <a16:creationId xmlns:a16="http://schemas.microsoft.com/office/drawing/2014/main" id="{E45B98C1-9248-48F4-8639-01AD458BE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3062"/>
              <a:ext cx="49" cy="48"/>
            </a:xfrm>
            <a:custGeom>
              <a:avLst/>
              <a:gdLst>
                <a:gd name="T0" fmla="*/ 90 w 177"/>
                <a:gd name="T1" fmla="*/ 173 h 173"/>
                <a:gd name="T2" fmla="*/ 88 w 177"/>
                <a:gd name="T3" fmla="*/ 173 h 173"/>
                <a:gd name="T4" fmla="*/ 86 w 177"/>
                <a:gd name="T5" fmla="*/ 173 h 173"/>
                <a:gd name="T6" fmla="*/ 1 w 177"/>
                <a:gd name="T7" fmla="*/ 85 h 173"/>
                <a:gd name="T8" fmla="*/ 88 w 177"/>
                <a:gd name="T9" fmla="*/ 0 h 173"/>
                <a:gd name="T10" fmla="*/ 89 w 177"/>
                <a:gd name="T11" fmla="*/ 0 h 173"/>
                <a:gd name="T12" fmla="*/ 91 w 177"/>
                <a:gd name="T13" fmla="*/ 0 h 173"/>
                <a:gd name="T14" fmla="*/ 177 w 177"/>
                <a:gd name="T15" fmla="*/ 88 h 173"/>
                <a:gd name="T16" fmla="*/ 90 w 177"/>
                <a:gd name="T17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7" h="173">
                  <a:moveTo>
                    <a:pt x="90" y="173"/>
                  </a:moveTo>
                  <a:cubicBezTo>
                    <a:pt x="89" y="173"/>
                    <a:pt x="89" y="173"/>
                    <a:pt x="88" y="173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39" y="172"/>
                    <a:pt x="0" y="133"/>
                    <a:pt x="1" y="85"/>
                  </a:cubicBezTo>
                  <a:cubicBezTo>
                    <a:pt x="2" y="38"/>
                    <a:pt x="41" y="0"/>
                    <a:pt x="88" y="0"/>
                  </a:cubicBezTo>
                  <a:cubicBezTo>
                    <a:pt x="88" y="0"/>
                    <a:pt x="89" y="0"/>
                    <a:pt x="89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139" y="0"/>
                    <a:pt x="177" y="40"/>
                    <a:pt x="177" y="88"/>
                  </a:cubicBezTo>
                  <a:cubicBezTo>
                    <a:pt x="176" y="135"/>
                    <a:pt x="137" y="173"/>
                    <a:pt x="90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481">
              <a:extLst>
                <a:ext uri="{FF2B5EF4-FFF2-40B4-BE49-F238E27FC236}">
                  <a16:creationId xmlns:a16="http://schemas.microsoft.com/office/drawing/2014/main" id="{0AE15789-CEAE-4687-B963-D0BB9EDF5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3048"/>
              <a:ext cx="72" cy="70"/>
            </a:xfrm>
            <a:custGeom>
              <a:avLst/>
              <a:gdLst>
                <a:gd name="T0" fmla="*/ 132 w 260"/>
                <a:gd name="T1" fmla="*/ 255 h 255"/>
                <a:gd name="T2" fmla="*/ 130 w 260"/>
                <a:gd name="T3" fmla="*/ 255 h 255"/>
                <a:gd name="T4" fmla="*/ 127 w 260"/>
                <a:gd name="T5" fmla="*/ 255 h 255"/>
                <a:gd name="T6" fmla="*/ 1 w 260"/>
                <a:gd name="T7" fmla="*/ 126 h 255"/>
                <a:gd name="T8" fmla="*/ 129 w 260"/>
                <a:gd name="T9" fmla="*/ 0 h 255"/>
                <a:gd name="T10" fmla="*/ 131 w 260"/>
                <a:gd name="T11" fmla="*/ 0 h 255"/>
                <a:gd name="T12" fmla="*/ 134 w 260"/>
                <a:gd name="T13" fmla="*/ 0 h 255"/>
                <a:gd name="T14" fmla="*/ 259 w 260"/>
                <a:gd name="T15" fmla="*/ 130 h 255"/>
                <a:gd name="T16" fmla="*/ 132 w 260"/>
                <a:gd name="T17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55">
                  <a:moveTo>
                    <a:pt x="132" y="255"/>
                  </a:moveTo>
                  <a:cubicBezTo>
                    <a:pt x="131" y="255"/>
                    <a:pt x="130" y="255"/>
                    <a:pt x="130" y="255"/>
                  </a:cubicBezTo>
                  <a:cubicBezTo>
                    <a:pt x="127" y="255"/>
                    <a:pt x="127" y="255"/>
                    <a:pt x="127" y="255"/>
                  </a:cubicBezTo>
                  <a:cubicBezTo>
                    <a:pt x="56" y="254"/>
                    <a:pt x="0" y="196"/>
                    <a:pt x="1" y="126"/>
                  </a:cubicBezTo>
                  <a:cubicBezTo>
                    <a:pt x="2" y="56"/>
                    <a:pt x="59" y="0"/>
                    <a:pt x="129" y="0"/>
                  </a:cubicBezTo>
                  <a:cubicBezTo>
                    <a:pt x="129" y="0"/>
                    <a:pt x="130" y="0"/>
                    <a:pt x="131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204" y="1"/>
                    <a:pt x="260" y="59"/>
                    <a:pt x="259" y="130"/>
                  </a:cubicBezTo>
                  <a:cubicBezTo>
                    <a:pt x="258" y="200"/>
                    <a:pt x="201" y="255"/>
                    <a:pt x="132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482">
              <a:extLst>
                <a:ext uri="{FF2B5EF4-FFF2-40B4-BE49-F238E27FC236}">
                  <a16:creationId xmlns:a16="http://schemas.microsoft.com/office/drawing/2014/main" id="{7CE02842-0102-4162-B23D-A2BEEF4DF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3051"/>
              <a:ext cx="58" cy="54"/>
            </a:xfrm>
            <a:custGeom>
              <a:avLst/>
              <a:gdLst>
                <a:gd name="T0" fmla="*/ 105 w 209"/>
                <a:gd name="T1" fmla="*/ 194 h 194"/>
                <a:gd name="T2" fmla="*/ 71 w 209"/>
                <a:gd name="T3" fmla="*/ 188 h 194"/>
                <a:gd name="T4" fmla="*/ 69 w 209"/>
                <a:gd name="T5" fmla="*/ 187 h 194"/>
                <a:gd name="T6" fmla="*/ 19 w 209"/>
                <a:gd name="T7" fmla="*/ 68 h 194"/>
                <a:gd name="T8" fmla="*/ 138 w 209"/>
                <a:gd name="T9" fmla="*/ 18 h 194"/>
                <a:gd name="T10" fmla="*/ 140 w 209"/>
                <a:gd name="T11" fmla="*/ 19 h 194"/>
                <a:gd name="T12" fmla="*/ 190 w 209"/>
                <a:gd name="T13" fmla="*/ 138 h 194"/>
                <a:gd name="T14" fmla="*/ 105 w 209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94">
                  <a:moveTo>
                    <a:pt x="105" y="194"/>
                  </a:moveTo>
                  <a:cubicBezTo>
                    <a:pt x="94" y="194"/>
                    <a:pt x="83" y="192"/>
                    <a:pt x="71" y="188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23" y="168"/>
                    <a:pt x="0" y="115"/>
                    <a:pt x="19" y="68"/>
                  </a:cubicBezTo>
                  <a:cubicBezTo>
                    <a:pt x="38" y="22"/>
                    <a:pt x="91" y="0"/>
                    <a:pt x="138" y="18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86" y="38"/>
                    <a:pt x="209" y="91"/>
                    <a:pt x="190" y="138"/>
                  </a:cubicBezTo>
                  <a:cubicBezTo>
                    <a:pt x="175" y="173"/>
                    <a:pt x="141" y="194"/>
                    <a:pt x="105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483">
              <a:extLst>
                <a:ext uri="{FF2B5EF4-FFF2-40B4-BE49-F238E27FC236}">
                  <a16:creationId xmlns:a16="http://schemas.microsoft.com/office/drawing/2014/main" id="{67E3DC17-DB22-4EA0-A2DF-1D90A94F2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3033"/>
              <a:ext cx="48" cy="45"/>
            </a:xfrm>
            <a:custGeom>
              <a:avLst/>
              <a:gdLst>
                <a:gd name="T0" fmla="*/ 86 w 174"/>
                <a:gd name="T1" fmla="*/ 163 h 163"/>
                <a:gd name="T2" fmla="*/ 14 w 174"/>
                <a:gd name="T3" fmla="*/ 113 h 163"/>
                <a:gd name="T4" fmla="*/ 60 w 174"/>
                <a:gd name="T5" fmla="*/ 15 h 163"/>
                <a:gd name="T6" fmla="*/ 61 w 174"/>
                <a:gd name="T7" fmla="*/ 14 h 163"/>
                <a:gd name="T8" fmla="*/ 159 w 174"/>
                <a:gd name="T9" fmla="*/ 59 h 163"/>
                <a:gd name="T10" fmla="*/ 114 w 174"/>
                <a:gd name="T11" fmla="*/ 157 h 163"/>
                <a:gd name="T12" fmla="*/ 112 w 174"/>
                <a:gd name="T13" fmla="*/ 158 h 163"/>
                <a:gd name="T14" fmla="*/ 86 w 174"/>
                <a:gd name="T15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63">
                  <a:moveTo>
                    <a:pt x="86" y="163"/>
                  </a:moveTo>
                  <a:cubicBezTo>
                    <a:pt x="55" y="163"/>
                    <a:pt x="26" y="144"/>
                    <a:pt x="14" y="113"/>
                  </a:cubicBezTo>
                  <a:cubicBezTo>
                    <a:pt x="0" y="73"/>
                    <a:pt x="20" y="29"/>
                    <a:pt x="60" y="15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101" y="0"/>
                    <a:pt x="145" y="20"/>
                    <a:pt x="159" y="59"/>
                  </a:cubicBezTo>
                  <a:cubicBezTo>
                    <a:pt x="174" y="99"/>
                    <a:pt x="154" y="143"/>
                    <a:pt x="114" y="157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04" y="161"/>
                    <a:pt x="95" y="163"/>
                    <a:pt x="86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484">
              <a:extLst>
                <a:ext uri="{FF2B5EF4-FFF2-40B4-BE49-F238E27FC236}">
                  <a16:creationId xmlns:a16="http://schemas.microsoft.com/office/drawing/2014/main" id="{6E96021A-EA1C-4D38-A21D-F0BBB0D20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973"/>
              <a:ext cx="73" cy="69"/>
            </a:xfrm>
            <a:custGeom>
              <a:avLst/>
              <a:gdLst>
                <a:gd name="T0" fmla="*/ 133 w 265"/>
                <a:gd name="T1" fmla="*/ 248 h 248"/>
                <a:gd name="T2" fmla="*/ 90 w 265"/>
                <a:gd name="T3" fmla="*/ 239 h 248"/>
                <a:gd name="T4" fmla="*/ 87 w 265"/>
                <a:gd name="T5" fmla="*/ 238 h 248"/>
                <a:gd name="T6" fmla="*/ 24 w 265"/>
                <a:gd name="T7" fmla="*/ 88 h 248"/>
                <a:gd name="T8" fmla="*/ 175 w 265"/>
                <a:gd name="T9" fmla="*/ 24 h 248"/>
                <a:gd name="T10" fmla="*/ 177 w 265"/>
                <a:gd name="T11" fmla="*/ 25 h 248"/>
                <a:gd name="T12" fmla="*/ 241 w 265"/>
                <a:gd name="T13" fmla="*/ 176 h 248"/>
                <a:gd name="T14" fmla="*/ 133 w 265"/>
                <a:gd name="T15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8">
                  <a:moveTo>
                    <a:pt x="133" y="248"/>
                  </a:moveTo>
                  <a:cubicBezTo>
                    <a:pt x="119" y="248"/>
                    <a:pt x="104" y="245"/>
                    <a:pt x="90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28" y="214"/>
                    <a:pt x="0" y="147"/>
                    <a:pt x="24" y="88"/>
                  </a:cubicBezTo>
                  <a:cubicBezTo>
                    <a:pt x="48" y="28"/>
                    <a:pt x="115" y="0"/>
                    <a:pt x="175" y="24"/>
                  </a:cubicBezTo>
                  <a:cubicBezTo>
                    <a:pt x="177" y="25"/>
                    <a:pt x="177" y="25"/>
                    <a:pt x="177" y="25"/>
                  </a:cubicBezTo>
                  <a:cubicBezTo>
                    <a:pt x="236" y="49"/>
                    <a:pt x="265" y="116"/>
                    <a:pt x="241" y="176"/>
                  </a:cubicBezTo>
                  <a:cubicBezTo>
                    <a:pt x="222" y="221"/>
                    <a:pt x="179" y="248"/>
                    <a:pt x="133" y="2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485">
              <a:extLst>
                <a:ext uri="{FF2B5EF4-FFF2-40B4-BE49-F238E27FC236}">
                  <a16:creationId xmlns:a16="http://schemas.microsoft.com/office/drawing/2014/main" id="{6D08E1B7-9E47-48DE-A4BD-D03F0FC4D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964"/>
              <a:ext cx="56" cy="53"/>
            </a:xfrm>
            <a:custGeom>
              <a:avLst/>
              <a:gdLst>
                <a:gd name="T0" fmla="*/ 101 w 204"/>
                <a:gd name="T1" fmla="*/ 191 h 191"/>
                <a:gd name="T2" fmla="*/ 17 w 204"/>
                <a:gd name="T3" fmla="*/ 133 h 191"/>
                <a:gd name="T4" fmla="*/ 70 w 204"/>
                <a:gd name="T5" fmla="*/ 18 h 191"/>
                <a:gd name="T6" fmla="*/ 72 w 204"/>
                <a:gd name="T7" fmla="*/ 17 h 191"/>
                <a:gd name="T8" fmla="*/ 186 w 204"/>
                <a:gd name="T9" fmla="*/ 70 h 191"/>
                <a:gd name="T10" fmla="*/ 134 w 204"/>
                <a:gd name="T11" fmla="*/ 185 h 191"/>
                <a:gd name="T12" fmla="*/ 132 w 204"/>
                <a:gd name="T13" fmla="*/ 185 h 191"/>
                <a:gd name="T14" fmla="*/ 101 w 204"/>
                <a:gd name="T15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1">
                  <a:moveTo>
                    <a:pt x="101" y="191"/>
                  </a:moveTo>
                  <a:cubicBezTo>
                    <a:pt x="65" y="191"/>
                    <a:pt x="30" y="168"/>
                    <a:pt x="17" y="133"/>
                  </a:cubicBezTo>
                  <a:cubicBezTo>
                    <a:pt x="0" y="86"/>
                    <a:pt x="24" y="35"/>
                    <a:pt x="70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118" y="0"/>
                    <a:pt x="169" y="24"/>
                    <a:pt x="186" y="70"/>
                  </a:cubicBezTo>
                  <a:cubicBezTo>
                    <a:pt x="204" y="116"/>
                    <a:pt x="180" y="167"/>
                    <a:pt x="134" y="185"/>
                  </a:cubicBezTo>
                  <a:cubicBezTo>
                    <a:pt x="132" y="185"/>
                    <a:pt x="132" y="185"/>
                    <a:pt x="132" y="185"/>
                  </a:cubicBezTo>
                  <a:cubicBezTo>
                    <a:pt x="122" y="189"/>
                    <a:pt x="111" y="191"/>
                    <a:pt x="101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486">
              <a:extLst>
                <a:ext uri="{FF2B5EF4-FFF2-40B4-BE49-F238E27FC236}">
                  <a16:creationId xmlns:a16="http://schemas.microsoft.com/office/drawing/2014/main" id="{19A91C00-3D7B-4BE9-A5C1-8ABE0F6E1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911"/>
              <a:ext cx="58" cy="54"/>
            </a:xfrm>
            <a:custGeom>
              <a:avLst/>
              <a:gdLst>
                <a:gd name="T0" fmla="*/ 106 w 210"/>
                <a:gd name="T1" fmla="*/ 197 h 197"/>
                <a:gd name="T2" fmla="*/ 71 w 210"/>
                <a:gd name="T3" fmla="*/ 190 h 197"/>
                <a:gd name="T4" fmla="*/ 69 w 210"/>
                <a:gd name="T5" fmla="*/ 190 h 197"/>
                <a:gd name="T6" fmla="*/ 19 w 210"/>
                <a:gd name="T7" fmla="*/ 70 h 197"/>
                <a:gd name="T8" fmla="*/ 138 w 210"/>
                <a:gd name="T9" fmla="*/ 20 h 197"/>
                <a:gd name="T10" fmla="*/ 140 w 210"/>
                <a:gd name="T11" fmla="*/ 20 h 197"/>
                <a:gd name="T12" fmla="*/ 191 w 210"/>
                <a:gd name="T13" fmla="*/ 140 h 197"/>
                <a:gd name="T14" fmla="*/ 106 w 210"/>
                <a:gd name="T15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97">
                  <a:moveTo>
                    <a:pt x="106" y="197"/>
                  </a:moveTo>
                  <a:cubicBezTo>
                    <a:pt x="94" y="197"/>
                    <a:pt x="83" y="195"/>
                    <a:pt x="71" y="190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22" y="171"/>
                    <a:pt x="0" y="117"/>
                    <a:pt x="19" y="70"/>
                  </a:cubicBezTo>
                  <a:cubicBezTo>
                    <a:pt x="38" y="23"/>
                    <a:pt x="91" y="0"/>
                    <a:pt x="138" y="20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87" y="39"/>
                    <a:pt x="210" y="93"/>
                    <a:pt x="191" y="140"/>
                  </a:cubicBezTo>
                  <a:cubicBezTo>
                    <a:pt x="176" y="176"/>
                    <a:pt x="142" y="197"/>
                    <a:pt x="106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487">
              <a:extLst>
                <a:ext uri="{FF2B5EF4-FFF2-40B4-BE49-F238E27FC236}">
                  <a16:creationId xmlns:a16="http://schemas.microsoft.com/office/drawing/2014/main" id="{1FA5C95B-DF9B-4F30-81D3-BB5EDE92E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897"/>
              <a:ext cx="61" cy="57"/>
            </a:xfrm>
            <a:custGeom>
              <a:avLst/>
              <a:gdLst>
                <a:gd name="T0" fmla="*/ 109 w 220"/>
                <a:gd name="T1" fmla="*/ 206 h 206"/>
                <a:gd name="T2" fmla="*/ 18 w 220"/>
                <a:gd name="T3" fmla="*/ 143 h 206"/>
                <a:gd name="T4" fmla="*/ 75 w 220"/>
                <a:gd name="T5" fmla="*/ 19 h 206"/>
                <a:gd name="T6" fmla="*/ 77 w 220"/>
                <a:gd name="T7" fmla="*/ 18 h 206"/>
                <a:gd name="T8" fmla="*/ 201 w 220"/>
                <a:gd name="T9" fmla="*/ 76 h 206"/>
                <a:gd name="T10" fmla="*/ 144 w 220"/>
                <a:gd name="T11" fmla="*/ 199 h 206"/>
                <a:gd name="T12" fmla="*/ 142 w 220"/>
                <a:gd name="T13" fmla="*/ 200 h 206"/>
                <a:gd name="T14" fmla="*/ 109 w 220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0" h="206">
                  <a:moveTo>
                    <a:pt x="109" y="206"/>
                  </a:moveTo>
                  <a:cubicBezTo>
                    <a:pt x="69" y="206"/>
                    <a:pt x="33" y="182"/>
                    <a:pt x="18" y="143"/>
                  </a:cubicBezTo>
                  <a:cubicBezTo>
                    <a:pt x="0" y="93"/>
                    <a:pt x="25" y="38"/>
                    <a:pt x="75" y="19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127" y="0"/>
                    <a:pt x="183" y="25"/>
                    <a:pt x="201" y="76"/>
                  </a:cubicBezTo>
                  <a:cubicBezTo>
                    <a:pt x="220" y="125"/>
                    <a:pt x="194" y="181"/>
                    <a:pt x="144" y="19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31" y="204"/>
                    <a:pt x="120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488">
              <a:extLst>
                <a:ext uri="{FF2B5EF4-FFF2-40B4-BE49-F238E27FC236}">
                  <a16:creationId xmlns:a16="http://schemas.microsoft.com/office/drawing/2014/main" id="{BE0AB509-5D21-4E69-ADEC-1F2A8D0C4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814"/>
              <a:ext cx="56" cy="54"/>
            </a:xfrm>
            <a:custGeom>
              <a:avLst/>
              <a:gdLst>
                <a:gd name="T0" fmla="*/ 102 w 204"/>
                <a:gd name="T1" fmla="*/ 194 h 194"/>
                <a:gd name="T2" fmla="*/ 40 w 204"/>
                <a:gd name="T3" fmla="*/ 169 h 194"/>
                <a:gd name="T4" fmla="*/ 38 w 204"/>
                <a:gd name="T5" fmla="*/ 168 h 194"/>
                <a:gd name="T6" fmla="*/ 34 w 204"/>
                <a:gd name="T7" fmla="*/ 39 h 194"/>
                <a:gd name="T8" fmla="*/ 163 w 204"/>
                <a:gd name="T9" fmla="*/ 35 h 194"/>
                <a:gd name="T10" fmla="*/ 165 w 204"/>
                <a:gd name="T11" fmla="*/ 36 h 194"/>
                <a:gd name="T12" fmla="*/ 169 w 204"/>
                <a:gd name="T13" fmla="*/ 165 h 194"/>
                <a:gd name="T14" fmla="*/ 102 w 204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94">
                  <a:moveTo>
                    <a:pt x="102" y="194"/>
                  </a:moveTo>
                  <a:cubicBezTo>
                    <a:pt x="80" y="194"/>
                    <a:pt x="58" y="186"/>
                    <a:pt x="40" y="169"/>
                  </a:cubicBezTo>
                  <a:cubicBezTo>
                    <a:pt x="38" y="168"/>
                    <a:pt x="38" y="168"/>
                    <a:pt x="38" y="168"/>
                  </a:cubicBezTo>
                  <a:cubicBezTo>
                    <a:pt x="2" y="133"/>
                    <a:pt x="0" y="75"/>
                    <a:pt x="34" y="39"/>
                  </a:cubicBezTo>
                  <a:cubicBezTo>
                    <a:pt x="69" y="2"/>
                    <a:pt x="127" y="0"/>
                    <a:pt x="163" y="35"/>
                  </a:cubicBezTo>
                  <a:cubicBezTo>
                    <a:pt x="165" y="36"/>
                    <a:pt x="165" y="36"/>
                    <a:pt x="165" y="36"/>
                  </a:cubicBezTo>
                  <a:cubicBezTo>
                    <a:pt x="202" y="71"/>
                    <a:pt x="204" y="128"/>
                    <a:pt x="169" y="165"/>
                  </a:cubicBezTo>
                  <a:cubicBezTo>
                    <a:pt x="151" y="184"/>
                    <a:pt x="127" y="194"/>
                    <a:pt x="102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489">
              <a:extLst>
                <a:ext uri="{FF2B5EF4-FFF2-40B4-BE49-F238E27FC236}">
                  <a16:creationId xmlns:a16="http://schemas.microsoft.com/office/drawing/2014/main" id="{89B3BF80-AE40-43FE-AB04-91352B719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771"/>
              <a:ext cx="73" cy="69"/>
            </a:xfrm>
            <a:custGeom>
              <a:avLst/>
              <a:gdLst>
                <a:gd name="T0" fmla="*/ 132 w 266"/>
                <a:gd name="T1" fmla="*/ 251 h 251"/>
                <a:gd name="T2" fmla="*/ 43 w 266"/>
                <a:gd name="T3" fmla="*/ 211 h 251"/>
                <a:gd name="T4" fmla="*/ 54 w 266"/>
                <a:gd name="T5" fmla="*/ 45 h 251"/>
                <a:gd name="T6" fmla="*/ 56 w 266"/>
                <a:gd name="T7" fmla="*/ 43 h 251"/>
                <a:gd name="T8" fmla="*/ 223 w 266"/>
                <a:gd name="T9" fmla="*/ 53 h 251"/>
                <a:gd name="T10" fmla="*/ 212 w 266"/>
                <a:gd name="T11" fmla="*/ 220 h 251"/>
                <a:gd name="T12" fmla="*/ 210 w 266"/>
                <a:gd name="T13" fmla="*/ 222 h 251"/>
                <a:gd name="T14" fmla="*/ 132 w 266"/>
                <a:gd name="T15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51">
                  <a:moveTo>
                    <a:pt x="132" y="251"/>
                  </a:moveTo>
                  <a:cubicBezTo>
                    <a:pt x="99" y="251"/>
                    <a:pt x="67" y="238"/>
                    <a:pt x="43" y="211"/>
                  </a:cubicBezTo>
                  <a:cubicBezTo>
                    <a:pt x="0" y="162"/>
                    <a:pt x="5" y="88"/>
                    <a:pt x="54" y="45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105" y="0"/>
                    <a:pt x="179" y="4"/>
                    <a:pt x="223" y="53"/>
                  </a:cubicBezTo>
                  <a:cubicBezTo>
                    <a:pt x="266" y="102"/>
                    <a:pt x="261" y="177"/>
                    <a:pt x="212" y="220"/>
                  </a:cubicBezTo>
                  <a:cubicBezTo>
                    <a:pt x="210" y="222"/>
                    <a:pt x="210" y="222"/>
                    <a:pt x="210" y="222"/>
                  </a:cubicBezTo>
                  <a:cubicBezTo>
                    <a:pt x="188" y="242"/>
                    <a:pt x="160" y="251"/>
                    <a:pt x="132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490">
              <a:extLst>
                <a:ext uri="{FF2B5EF4-FFF2-40B4-BE49-F238E27FC236}">
                  <a16:creationId xmlns:a16="http://schemas.microsoft.com/office/drawing/2014/main" id="{88107015-7AB5-44E7-8B46-6DF371D40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683"/>
              <a:ext cx="64" cy="60"/>
            </a:xfrm>
            <a:custGeom>
              <a:avLst/>
              <a:gdLst>
                <a:gd name="T0" fmla="*/ 116 w 231"/>
                <a:gd name="T1" fmla="*/ 220 h 220"/>
                <a:gd name="T2" fmla="*/ 45 w 231"/>
                <a:gd name="T3" fmla="*/ 192 h 220"/>
                <a:gd name="T4" fmla="*/ 43 w 231"/>
                <a:gd name="T5" fmla="*/ 190 h 220"/>
                <a:gd name="T6" fmla="*/ 39 w 231"/>
                <a:gd name="T7" fmla="*/ 44 h 220"/>
                <a:gd name="T8" fmla="*/ 185 w 231"/>
                <a:gd name="T9" fmla="*/ 39 h 220"/>
                <a:gd name="T10" fmla="*/ 187 w 231"/>
                <a:gd name="T11" fmla="*/ 41 h 220"/>
                <a:gd name="T12" fmla="*/ 192 w 231"/>
                <a:gd name="T13" fmla="*/ 187 h 220"/>
                <a:gd name="T14" fmla="*/ 116 w 231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20">
                  <a:moveTo>
                    <a:pt x="116" y="220"/>
                  </a:moveTo>
                  <a:cubicBezTo>
                    <a:pt x="91" y="220"/>
                    <a:pt x="65" y="211"/>
                    <a:pt x="45" y="192"/>
                  </a:cubicBezTo>
                  <a:cubicBezTo>
                    <a:pt x="43" y="190"/>
                    <a:pt x="43" y="190"/>
                    <a:pt x="43" y="190"/>
                  </a:cubicBezTo>
                  <a:cubicBezTo>
                    <a:pt x="2" y="151"/>
                    <a:pt x="0" y="86"/>
                    <a:pt x="39" y="44"/>
                  </a:cubicBezTo>
                  <a:cubicBezTo>
                    <a:pt x="78" y="2"/>
                    <a:pt x="144" y="0"/>
                    <a:pt x="185" y="39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229" y="80"/>
                    <a:pt x="231" y="146"/>
                    <a:pt x="192" y="187"/>
                  </a:cubicBezTo>
                  <a:cubicBezTo>
                    <a:pt x="171" y="209"/>
                    <a:pt x="144" y="220"/>
                    <a:pt x="116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491">
              <a:extLst>
                <a:ext uri="{FF2B5EF4-FFF2-40B4-BE49-F238E27FC236}">
                  <a16:creationId xmlns:a16="http://schemas.microsoft.com/office/drawing/2014/main" id="{855B6A1A-5327-47DA-8E25-0B7747802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657"/>
              <a:ext cx="54" cy="52"/>
            </a:xfrm>
            <a:custGeom>
              <a:avLst/>
              <a:gdLst>
                <a:gd name="T0" fmla="*/ 98 w 197"/>
                <a:gd name="T1" fmla="*/ 187 h 187"/>
                <a:gd name="T2" fmla="*/ 32 w 197"/>
                <a:gd name="T3" fmla="*/ 157 h 187"/>
                <a:gd name="T4" fmla="*/ 40 w 197"/>
                <a:gd name="T5" fmla="*/ 33 h 187"/>
                <a:gd name="T6" fmla="*/ 41 w 197"/>
                <a:gd name="T7" fmla="*/ 32 h 187"/>
                <a:gd name="T8" fmla="*/ 165 w 197"/>
                <a:gd name="T9" fmla="*/ 40 h 187"/>
                <a:gd name="T10" fmla="*/ 158 w 197"/>
                <a:gd name="T11" fmla="*/ 164 h 187"/>
                <a:gd name="T12" fmla="*/ 156 w 197"/>
                <a:gd name="T13" fmla="*/ 165 h 187"/>
                <a:gd name="T14" fmla="*/ 98 w 197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87">
                  <a:moveTo>
                    <a:pt x="98" y="187"/>
                  </a:moveTo>
                  <a:cubicBezTo>
                    <a:pt x="74" y="187"/>
                    <a:pt x="50" y="177"/>
                    <a:pt x="32" y="157"/>
                  </a:cubicBezTo>
                  <a:cubicBezTo>
                    <a:pt x="0" y="121"/>
                    <a:pt x="4" y="65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78" y="0"/>
                    <a:pt x="133" y="3"/>
                    <a:pt x="165" y="40"/>
                  </a:cubicBezTo>
                  <a:cubicBezTo>
                    <a:pt x="197" y="76"/>
                    <a:pt x="194" y="132"/>
                    <a:pt x="158" y="164"/>
                  </a:cubicBezTo>
                  <a:cubicBezTo>
                    <a:pt x="156" y="165"/>
                    <a:pt x="156" y="165"/>
                    <a:pt x="156" y="165"/>
                  </a:cubicBezTo>
                  <a:cubicBezTo>
                    <a:pt x="139" y="180"/>
                    <a:pt x="119" y="187"/>
                    <a:pt x="98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492">
              <a:extLst>
                <a:ext uri="{FF2B5EF4-FFF2-40B4-BE49-F238E27FC236}">
                  <a16:creationId xmlns:a16="http://schemas.microsoft.com/office/drawing/2014/main" id="{C6D312EB-A156-4C36-BD69-7BB2E6C06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550"/>
              <a:ext cx="73" cy="70"/>
            </a:xfrm>
            <a:custGeom>
              <a:avLst/>
              <a:gdLst>
                <a:gd name="T0" fmla="*/ 133 w 263"/>
                <a:gd name="T1" fmla="*/ 250 h 250"/>
                <a:gd name="T2" fmla="*/ 52 w 263"/>
                <a:gd name="T3" fmla="*/ 218 h 250"/>
                <a:gd name="T4" fmla="*/ 50 w 263"/>
                <a:gd name="T5" fmla="*/ 216 h 250"/>
                <a:gd name="T6" fmla="*/ 45 w 263"/>
                <a:gd name="T7" fmla="*/ 50 h 250"/>
                <a:gd name="T8" fmla="*/ 211 w 263"/>
                <a:gd name="T9" fmla="*/ 45 h 250"/>
                <a:gd name="T10" fmla="*/ 213 w 263"/>
                <a:gd name="T11" fmla="*/ 47 h 250"/>
                <a:gd name="T12" fmla="*/ 218 w 263"/>
                <a:gd name="T13" fmla="*/ 213 h 250"/>
                <a:gd name="T14" fmla="*/ 133 w 263"/>
                <a:gd name="T15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0">
                  <a:moveTo>
                    <a:pt x="133" y="250"/>
                  </a:moveTo>
                  <a:cubicBezTo>
                    <a:pt x="104" y="250"/>
                    <a:pt x="75" y="239"/>
                    <a:pt x="52" y="218"/>
                  </a:cubicBezTo>
                  <a:cubicBezTo>
                    <a:pt x="50" y="216"/>
                    <a:pt x="50" y="216"/>
                    <a:pt x="50" y="216"/>
                  </a:cubicBezTo>
                  <a:cubicBezTo>
                    <a:pt x="3" y="172"/>
                    <a:pt x="0" y="97"/>
                    <a:pt x="45" y="50"/>
                  </a:cubicBezTo>
                  <a:cubicBezTo>
                    <a:pt x="89" y="2"/>
                    <a:pt x="164" y="0"/>
                    <a:pt x="211" y="45"/>
                  </a:cubicBezTo>
                  <a:cubicBezTo>
                    <a:pt x="213" y="47"/>
                    <a:pt x="213" y="47"/>
                    <a:pt x="213" y="47"/>
                  </a:cubicBezTo>
                  <a:cubicBezTo>
                    <a:pt x="261" y="91"/>
                    <a:pt x="263" y="166"/>
                    <a:pt x="218" y="213"/>
                  </a:cubicBezTo>
                  <a:cubicBezTo>
                    <a:pt x="195" y="238"/>
                    <a:pt x="164" y="250"/>
                    <a:pt x="133" y="2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493">
              <a:extLst>
                <a:ext uri="{FF2B5EF4-FFF2-40B4-BE49-F238E27FC236}">
                  <a16:creationId xmlns:a16="http://schemas.microsoft.com/office/drawing/2014/main" id="{025E56F5-8E42-4121-AC61-ECFDB98B9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517"/>
              <a:ext cx="52" cy="49"/>
            </a:xfrm>
            <a:custGeom>
              <a:avLst/>
              <a:gdLst>
                <a:gd name="T0" fmla="*/ 94 w 188"/>
                <a:gd name="T1" fmla="*/ 178 h 178"/>
                <a:gd name="T2" fmla="*/ 56 w 188"/>
                <a:gd name="T3" fmla="*/ 169 h 178"/>
                <a:gd name="T4" fmla="*/ 21 w 188"/>
                <a:gd name="T5" fmla="*/ 58 h 178"/>
                <a:gd name="T6" fmla="*/ 22 w 188"/>
                <a:gd name="T7" fmla="*/ 56 h 178"/>
                <a:gd name="T8" fmla="*/ 132 w 188"/>
                <a:gd name="T9" fmla="*/ 21 h 178"/>
                <a:gd name="T10" fmla="*/ 168 w 188"/>
                <a:gd name="T11" fmla="*/ 132 h 178"/>
                <a:gd name="T12" fmla="*/ 167 w 188"/>
                <a:gd name="T13" fmla="*/ 134 h 178"/>
                <a:gd name="T14" fmla="*/ 94 w 188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78">
                  <a:moveTo>
                    <a:pt x="94" y="178"/>
                  </a:moveTo>
                  <a:cubicBezTo>
                    <a:pt x="81" y="178"/>
                    <a:pt x="68" y="175"/>
                    <a:pt x="56" y="169"/>
                  </a:cubicBezTo>
                  <a:cubicBezTo>
                    <a:pt x="16" y="148"/>
                    <a:pt x="0" y="98"/>
                    <a:pt x="21" y="58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42" y="16"/>
                    <a:pt x="92" y="0"/>
                    <a:pt x="132" y="21"/>
                  </a:cubicBezTo>
                  <a:cubicBezTo>
                    <a:pt x="173" y="42"/>
                    <a:pt x="188" y="92"/>
                    <a:pt x="168" y="132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152" y="162"/>
                    <a:pt x="123" y="178"/>
                    <a:pt x="94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494">
              <a:extLst>
                <a:ext uri="{FF2B5EF4-FFF2-40B4-BE49-F238E27FC236}">
                  <a16:creationId xmlns:a16="http://schemas.microsoft.com/office/drawing/2014/main" id="{383A4C25-E15C-44B3-819B-2174B1C0C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392"/>
              <a:ext cx="58" cy="54"/>
            </a:xfrm>
            <a:custGeom>
              <a:avLst/>
              <a:gdLst>
                <a:gd name="T0" fmla="*/ 104 w 208"/>
                <a:gd name="T1" fmla="*/ 196 h 196"/>
                <a:gd name="T2" fmla="*/ 22 w 208"/>
                <a:gd name="T3" fmla="*/ 144 h 196"/>
                <a:gd name="T4" fmla="*/ 22 w 208"/>
                <a:gd name="T5" fmla="*/ 142 h 196"/>
                <a:gd name="T6" fmla="*/ 64 w 208"/>
                <a:gd name="T7" fmla="*/ 21 h 196"/>
                <a:gd name="T8" fmla="*/ 185 w 208"/>
                <a:gd name="T9" fmla="*/ 64 h 196"/>
                <a:gd name="T10" fmla="*/ 186 w 208"/>
                <a:gd name="T11" fmla="*/ 66 h 196"/>
                <a:gd name="T12" fmla="*/ 143 w 208"/>
                <a:gd name="T13" fmla="*/ 187 h 196"/>
                <a:gd name="T14" fmla="*/ 104 w 208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96">
                  <a:moveTo>
                    <a:pt x="104" y="196"/>
                  </a:moveTo>
                  <a:cubicBezTo>
                    <a:pt x="71" y="196"/>
                    <a:pt x="38" y="177"/>
                    <a:pt x="22" y="144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0" y="97"/>
                    <a:pt x="19" y="43"/>
                    <a:pt x="64" y="21"/>
                  </a:cubicBezTo>
                  <a:cubicBezTo>
                    <a:pt x="109" y="0"/>
                    <a:pt x="164" y="19"/>
                    <a:pt x="185" y="64"/>
                  </a:cubicBezTo>
                  <a:cubicBezTo>
                    <a:pt x="186" y="66"/>
                    <a:pt x="186" y="66"/>
                    <a:pt x="186" y="66"/>
                  </a:cubicBezTo>
                  <a:cubicBezTo>
                    <a:pt x="208" y="111"/>
                    <a:pt x="189" y="165"/>
                    <a:pt x="143" y="187"/>
                  </a:cubicBezTo>
                  <a:cubicBezTo>
                    <a:pt x="131" y="193"/>
                    <a:pt x="117" y="196"/>
                    <a:pt x="104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495">
              <a:extLst>
                <a:ext uri="{FF2B5EF4-FFF2-40B4-BE49-F238E27FC236}">
                  <a16:creationId xmlns:a16="http://schemas.microsoft.com/office/drawing/2014/main" id="{48F328C5-CCB8-47F2-AA8E-D47BE349F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2354"/>
              <a:ext cx="46" cy="44"/>
            </a:xfrm>
            <a:custGeom>
              <a:avLst/>
              <a:gdLst>
                <a:gd name="T0" fmla="*/ 83 w 167"/>
                <a:gd name="T1" fmla="*/ 158 h 158"/>
                <a:gd name="T2" fmla="*/ 49 w 167"/>
                <a:gd name="T3" fmla="*/ 149 h 158"/>
                <a:gd name="T4" fmla="*/ 18 w 167"/>
                <a:gd name="T5" fmla="*/ 51 h 158"/>
                <a:gd name="T6" fmla="*/ 19 w 167"/>
                <a:gd name="T7" fmla="*/ 50 h 158"/>
                <a:gd name="T8" fmla="*/ 117 w 167"/>
                <a:gd name="T9" fmla="*/ 18 h 158"/>
                <a:gd name="T10" fmla="*/ 148 w 167"/>
                <a:gd name="T11" fmla="*/ 117 h 158"/>
                <a:gd name="T12" fmla="*/ 148 w 167"/>
                <a:gd name="T13" fmla="*/ 118 h 158"/>
                <a:gd name="T14" fmla="*/ 83 w 167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58">
                  <a:moveTo>
                    <a:pt x="83" y="158"/>
                  </a:moveTo>
                  <a:cubicBezTo>
                    <a:pt x="72" y="158"/>
                    <a:pt x="60" y="155"/>
                    <a:pt x="49" y="149"/>
                  </a:cubicBezTo>
                  <a:cubicBezTo>
                    <a:pt x="13" y="131"/>
                    <a:pt x="0" y="87"/>
                    <a:pt x="18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37" y="14"/>
                    <a:pt x="81" y="0"/>
                    <a:pt x="117" y="18"/>
                  </a:cubicBezTo>
                  <a:cubicBezTo>
                    <a:pt x="153" y="37"/>
                    <a:pt x="167" y="81"/>
                    <a:pt x="148" y="117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35" y="143"/>
                    <a:pt x="109" y="158"/>
                    <a:pt x="83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496">
              <a:extLst>
                <a:ext uri="{FF2B5EF4-FFF2-40B4-BE49-F238E27FC236}">
                  <a16:creationId xmlns:a16="http://schemas.microsoft.com/office/drawing/2014/main" id="{1E3AE737-B8AF-4C87-AB39-53C00815E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222"/>
              <a:ext cx="62" cy="58"/>
            </a:xfrm>
            <a:custGeom>
              <a:avLst/>
              <a:gdLst>
                <a:gd name="T0" fmla="*/ 112 w 223"/>
                <a:gd name="T1" fmla="*/ 210 h 210"/>
                <a:gd name="T2" fmla="*/ 24 w 223"/>
                <a:gd name="T3" fmla="*/ 154 h 210"/>
                <a:gd name="T4" fmla="*/ 23 w 223"/>
                <a:gd name="T5" fmla="*/ 152 h 210"/>
                <a:gd name="T6" fmla="*/ 69 w 223"/>
                <a:gd name="T7" fmla="*/ 23 h 210"/>
                <a:gd name="T8" fmla="*/ 199 w 223"/>
                <a:gd name="T9" fmla="*/ 69 h 210"/>
                <a:gd name="T10" fmla="*/ 199 w 223"/>
                <a:gd name="T11" fmla="*/ 71 h 210"/>
                <a:gd name="T12" fmla="*/ 154 w 223"/>
                <a:gd name="T13" fmla="*/ 200 h 210"/>
                <a:gd name="T14" fmla="*/ 112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2" y="210"/>
                  </a:moveTo>
                  <a:cubicBezTo>
                    <a:pt x="76" y="210"/>
                    <a:pt x="41" y="189"/>
                    <a:pt x="24" y="154"/>
                  </a:cubicBezTo>
                  <a:cubicBezTo>
                    <a:pt x="23" y="152"/>
                    <a:pt x="23" y="152"/>
                    <a:pt x="23" y="152"/>
                  </a:cubicBezTo>
                  <a:cubicBezTo>
                    <a:pt x="0" y="104"/>
                    <a:pt x="21" y="46"/>
                    <a:pt x="69" y="23"/>
                  </a:cubicBezTo>
                  <a:cubicBezTo>
                    <a:pt x="117" y="0"/>
                    <a:pt x="175" y="20"/>
                    <a:pt x="199" y="69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223" y="119"/>
                    <a:pt x="202" y="177"/>
                    <a:pt x="154" y="200"/>
                  </a:cubicBezTo>
                  <a:cubicBezTo>
                    <a:pt x="140" y="207"/>
                    <a:pt x="126" y="210"/>
                    <a:pt x="112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497">
              <a:extLst>
                <a:ext uri="{FF2B5EF4-FFF2-40B4-BE49-F238E27FC236}">
                  <a16:creationId xmlns:a16="http://schemas.microsoft.com/office/drawing/2014/main" id="{CA9C91BE-6ECB-4AA0-B62D-6883B2A19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184"/>
              <a:ext cx="54" cy="52"/>
            </a:xfrm>
            <a:custGeom>
              <a:avLst/>
              <a:gdLst>
                <a:gd name="T0" fmla="*/ 99 w 198"/>
                <a:gd name="T1" fmla="*/ 187 h 187"/>
                <a:gd name="T2" fmla="*/ 59 w 198"/>
                <a:gd name="T3" fmla="*/ 177 h 187"/>
                <a:gd name="T4" fmla="*/ 22 w 198"/>
                <a:gd name="T5" fmla="*/ 61 h 187"/>
                <a:gd name="T6" fmla="*/ 23 w 198"/>
                <a:gd name="T7" fmla="*/ 59 h 187"/>
                <a:gd name="T8" fmla="*/ 140 w 198"/>
                <a:gd name="T9" fmla="*/ 22 h 187"/>
                <a:gd name="T10" fmla="*/ 176 w 198"/>
                <a:gd name="T11" fmla="*/ 138 h 187"/>
                <a:gd name="T12" fmla="*/ 176 w 198"/>
                <a:gd name="T13" fmla="*/ 140 h 187"/>
                <a:gd name="T14" fmla="*/ 99 w 198"/>
                <a:gd name="T1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87">
                  <a:moveTo>
                    <a:pt x="99" y="187"/>
                  </a:moveTo>
                  <a:cubicBezTo>
                    <a:pt x="85" y="187"/>
                    <a:pt x="72" y="184"/>
                    <a:pt x="59" y="177"/>
                  </a:cubicBezTo>
                  <a:cubicBezTo>
                    <a:pt x="17" y="155"/>
                    <a:pt x="0" y="103"/>
                    <a:pt x="22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45" y="17"/>
                    <a:pt x="97" y="0"/>
                    <a:pt x="140" y="22"/>
                  </a:cubicBezTo>
                  <a:cubicBezTo>
                    <a:pt x="182" y="44"/>
                    <a:pt x="198" y="96"/>
                    <a:pt x="176" y="138"/>
                  </a:cubicBezTo>
                  <a:cubicBezTo>
                    <a:pt x="176" y="140"/>
                    <a:pt x="176" y="140"/>
                    <a:pt x="176" y="140"/>
                  </a:cubicBezTo>
                  <a:cubicBezTo>
                    <a:pt x="160" y="170"/>
                    <a:pt x="130" y="187"/>
                    <a:pt x="99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498">
              <a:extLst>
                <a:ext uri="{FF2B5EF4-FFF2-40B4-BE49-F238E27FC236}">
                  <a16:creationId xmlns:a16="http://schemas.microsoft.com/office/drawing/2014/main" id="{199E691D-4561-4FEF-A757-B974B93C0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2043"/>
              <a:ext cx="66" cy="66"/>
            </a:xfrm>
            <a:custGeom>
              <a:avLst/>
              <a:gdLst>
                <a:gd name="T0" fmla="*/ 120 w 240"/>
                <a:gd name="T1" fmla="*/ 238 h 238"/>
                <a:gd name="T2" fmla="*/ 5 w 240"/>
                <a:gd name="T3" fmla="*/ 132 h 238"/>
                <a:gd name="T4" fmla="*/ 5 w 240"/>
                <a:gd name="T5" fmla="*/ 129 h 238"/>
                <a:gd name="T6" fmla="*/ 111 w 240"/>
                <a:gd name="T7" fmla="*/ 5 h 238"/>
                <a:gd name="T8" fmla="*/ 235 w 240"/>
                <a:gd name="T9" fmla="*/ 111 h 238"/>
                <a:gd name="T10" fmla="*/ 235 w 240"/>
                <a:gd name="T11" fmla="*/ 114 h 238"/>
                <a:gd name="T12" fmla="*/ 129 w 240"/>
                <a:gd name="T13" fmla="*/ 238 h 238"/>
                <a:gd name="T14" fmla="*/ 120 w 240"/>
                <a:gd name="T1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8">
                  <a:moveTo>
                    <a:pt x="120" y="238"/>
                  </a:moveTo>
                  <a:cubicBezTo>
                    <a:pt x="60" y="238"/>
                    <a:pt x="10" y="192"/>
                    <a:pt x="5" y="132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0" y="65"/>
                    <a:pt x="48" y="10"/>
                    <a:pt x="111" y="5"/>
                  </a:cubicBezTo>
                  <a:cubicBezTo>
                    <a:pt x="175" y="0"/>
                    <a:pt x="230" y="48"/>
                    <a:pt x="235" y="111"/>
                  </a:cubicBezTo>
                  <a:cubicBezTo>
                    <a:pt x="235" y="114"/>
                    <a:pt x="235" y="114"/>
                    <a:pt x="235" y="114"/>
                  </a:cubicBezTo>
                  <a:cubicBezTo>
                    <a:pt x="240" y="177"/>
                    <a:pt x="193" y="233"/>
                    <a:pt x="129" y="238"/>
                  </a:cubicBezTo>
                  <a:cubicBezTo>
                    <a:pt x="126" y="238"/>
                    <a:pt x="123" y="238"/>
                    <a:pt x="12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499">
              <a:extLst>
                <a:ext uri="{FF2B5EF4-FFF2-40B4-BE49-F238E27FC236}">
                  <a16:creationId xmlns:a16="http://schemas.microsoft.com/office/drawing/2014/main" id="{CC69FD59-821D-4F88-97B0-18458256F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003"/>
              <a:ext cx="52" cy="50"/>
            </a:xfrm>
            <a:custGeom>
              <a:avLst/>
              <a:gdLst>
                <a:gd name="T0" fmla="*/ 94 w 188"/>
                <a:gd name="T1" fmla="*/ 184 h 184"/>
                <a:gd name="T2" fmla="*/ 85 w 188"/>
                <a:gd name="T3" fmla="*/ 184 h 184"/>
                <a:gd name="T4" fmla="*/ 6 w 188"/>
                <a:gd name="T5" fmla="*/ 86 h 184"/>
                <a:gd name="T6" fmla="*/ 6 w 188"/>
                <a:gd name="T7" fmla="*/ 84 h 184"/>
                <a:gd name="T8" fmla="*/ 104 w 188"/>
                <a:gd name="T9" fmla="*/ 5 h 184"/>
                <a:gd name="T10" fmla="*/ 183 w 188"/>
                <a:gd name="T11" fmla="*/ 103 h 184"/>
                <a:gd name="T12" fmla="*/ 183 w 188"/>
                <a:gd name="T13" fmla="*/ 105 h 184"/>
                <a:gd name="T14" fmla="*/ 94 w 188"/>
                <a:gd name="T15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84">
                  <a:moveTo>
                    <a:pt x="94" y="184"/>
                  </a:moveTo>
                  <a:cubicBezTo>
                    <a:pt x="91" y="184"/>
                    <a:pt x="88" y="184"/>
                    <a:pt x="85" y="184"/>
                  </a:cubicBezTo>
                  <a:cubicBezTo>
                    <a:pt x="36" y="179"/>
                    <a:pt x="0" y="135"/>
                    <a:pt x="6" y="86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11" y="35"/>
                    <a:pt x="55" y="0"/>
                    <a:pt x="104" y="5"/>
                  </a:cubicBezTo>
                  <a:cubicBezTo>
                    <a:pt x="153" y="10"/>
                    <a:pt x="188" y="54"/>
                    <a:pt x="183" y="103"/>
                  </a:cubicBezTo>
                  <a:cubicBezTo>
                    <a:pt x="183" y="105"/>
                    <a:pt x="183" y="105"/>
                    <a:pt x="183" y="105"/>
                  </a:cubicBezTo>
                  <a:cubicBezTo>
                    <a:pt x="178" y="150"/>
                    <a:pt x="139" y="184"/>
                    <a:pt x="94" y="1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500">
              <a:extLst>
                <a:ext uri="{FF2B5EF4-FFF2-40B4-BE49-F238E27FC236}">
                  <a16:creationId xmlns:a16="http://schemas.microsoft.com/office/drawing/2014/main" id="{A5897CFA-C255-4303-9C40-68F5DE5CA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861"/>
              <a:ext cx="59" cy="58"/>
            </a:xfrm>
            <a:custGeom>
              <a:avLst/>
              <a:gdLst>
                <a:gd name="T0" fmla="*/ 106 w 212"/>
                <a:gd name="T1" fmla="*/ 210 h 210"/>
                <a:gd name="T2" fmla="*/ 5 w 212"/>
                <a:gd name="T3" fmla="*/ 116 h 210"/>
                <a:gd name="T4" fmla="*/ 5 w 212"/>
                <a:gd name="T5" fmla="*/ 113 h 210"/>
                <a:gd name="T6" fmla="*/ 98 w 212"/>
                <a:gd name="T7" fmla="*/ 4 h 210"/>
                <a:gd name="T8" fmla="*/ 208 w 212"/>
                <a:gd name="T9" fmla="*/ 98 h 210"/>
                <a:gd name="T10" fmla="*/ 208 w 212"/>
                <a:gd name="T11" fmla="*/ 100 h 210"/>
                <a:gd name="T12" fmla="*/ 114 w 212"/>
                <a:gd name="T13" fmla="*/ 209 h 210"/>
                <a:gd name="T14" fmla="*/ 106 w 212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2" h="210">
                  <a:moveTo>
                    <a:pt x="106" y="210"/>
                  </a:moveTo>
                  <a:cubicBezTo>
                    <a:pt x="54" y="210"/>
                    <a:pt x="9" y="169"/>
                    <a:pt x="5" y="116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0" y="57"/>
                    <a:pt x="42" y="8"/>
                    <a:pt x="98" y="4"/>
                  </a:cubicBezTo>
                  <a:cubicBezTo>
                    <a:pt x="155" y="0"/>
                    <a:pt x="203" y="41"/>
                    <a:pt x="208" y="98"/>
                  </a:cubicBezTo>
                  <a:cubicBezTo>
                    <a:pt x="208" y="100"/>
                    <a:pt x="208" y="100"/>
                    <a:pt x="208" y="100"/>
                  </a:cubicBezTo>
                  <a:cubicBezTo>
                    <a:pt x="212" y="156"/>
                    <a:pt x="170" y="205"/>
                    <a:pt x="114" y="209"/>
                  </a:cubicBezTo>
                  <a:cubicBezTo>
                    <a:pt x="112" y="210"/>
                    <a:pt x="109" y="210"/>
                    <a:pt x="106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501">
              <a:extLst>
                <a:ext uri="{FF2B5EF4-FFF2-40B4-BE49-F238E27FC236}">
                  <a16:creationId xmlns:a16="http://schemas.microsoft.com/office/drawing/2014/main" id="{CAE65038-54D0-4C31-8D07-1DF5C6A64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12"/>
              <a:ext cx="62" cy="61"/>
            </a:xfrm>
            <a:custGeom>
              <a:avLst/>
              <a:gdLst>
                <a:gd name="T0" fmla="*/ 111 w 222"/>
                <a:gd name="T1" fmla="*/ 218 h 218"/>
                <a:gd name="T2" fmla="*/ 100 w 222"/>
                <a:gd name="T3" fmla="*/ 217 h 218"/>
                <a:gd name="T4" fmla="*/ 7 w 222"/>
                <a:gd name="T5" fmla="*/ 101 h 218"/>
                <a:gd name="T6" fmla="*/ 7 w 222"/>
                <a:gd name="T7" fmla="*/ 99 h 218"/>
                <a:gd name="T8" fmla="*/ 122 w 222"/>
                <a:gd name="T9" fmla="*/ 6 h 218"/>
                <a:gd name="T10" fmla="*/ 215 w 222"/>
                <a:gd name="T11" fmla="*/ 121 h 218"/>
                <a:gd name="T12" fmla="*/ 215 w 222"/>
                <a:gd name="T13" fmla="*/ 124 h 218"/>
                <a:gd name="T14" fmla="*/ 111 w 222"/>
                <a:gd name="T1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2" h="218">
                  <a:moveTo>
                    <a:pt x="111" y="218"/>
                  </a:moveTo>
                  <a:cubicBezTo>
                    <a:pt x="107" y="218"/>
                    <a:pt x="104" y="217"/>
                    <a:pt x="100" y="217"/>
                  </a:cubicBezTo>
                  <a:cubicBezTo>
                    <a:pt x="42" y="211"/>
                    <a:pt x="0" y="159"/>
                    <a:pt x="7" y="101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13" y="41"/>
                    <a:pt x="65" y="0"/>
                    <a:pt x="122" y="6"/>
                  </a:cubicBezTo>
                  <a:cubicBezTo>
                    <a:pt x="180" y="12"/>
                    <a:pt x="222" y="64"/>
                    <a:pt x="215" y="121"/>
                  </a:cubicBezTo>
                  <a:cubicBezTo>
                    <a:pt x="215" y="124"/>
                    <a:pt x="215" y="124"/>
                    <a:pt x="215" y="124"/>
                  </a:cubicBezTo>
                  <a:cubicBezTo>
                    <a:pt x="209" y="178"/>
                    <a:pt x="164" y="218"/>
                    <a:pt x="111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502">
              <a:extLst>
                <a:ext uri="{FF2B5EF4-FFF2-40B4-BE49-F238E27FC236}">
                  <a16:creationId xmlns:a16="http://schemas.microsoft.com/office/drawing/2014/main" id="{80EB2E98-BBA7-44E1-A861-915FA1330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" y="1675"/>
              <a:ext cx="59" cy="58"/>
            </a:xfrm>
            <a:custGeom>
              <a:avLst/>
              <a:gdLst>
                <a:gd name="T0" fmla="*/ 107 w 213"/>
                <a:gd name="T1" fmla="*/ 212 h 212"/>
                <a:gd name="T2" fmla="*/ 4 w 213"/>
                <a:gd name="T3" fmla="*/ 117 h 212"/>
                <a:gd name="T4" fmla="*/ 4 w 213"/>
                <a:gd name="T5" fmla="*/ 114 h 212"/>
                <a:gd name="T6" fmla="*/ 99 w 213"/>
                <a:gd name="T7" fmla="*/ 4 h 212"/>
                <a:gd name="T8" fmla="*/ 209 w 213"/>
                <a:gd name="T9" fmla="*/ 99 h 212"/>
                <a:gd name="T10" fmla="*/ 209 w 213"/>
                <a:gd name="T11" fmla="*/ 101 h 212"/>
                <a:gd name="T12" fmla="*/ 114 w 213"/>
                <a:gd name="T13" fmla="*/ 211 h 212"/>
                <a:gd name="T14" fmla="*/ 107 w 213"/>
                <a:gd name="T15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12">
                  <a:moveTo>
                    <a:pt x="107" y="212"/>
                  </a:moveTo>
                  <a:cubicBezTo>
                    <a:pt x="53" y="212"/>
                    <a:pt x="8" y="171"/>
                    <a:pt x="4" y="117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0" y="58"/>
                    <a:pt x="42" y="9"/>
                    <a:pt x="99" y="4"/>
                  </a:cubicBezTo>
                  <a:cubicBezTo>
                    <a:pt x="155" y="0"/>
                    <a:pt x="205" y="42"/>
                    <a:pt x="209" y="99"/>
                  </a:cubicBezTo>
                  <a:cubicBezTo>
                    <a:pt x="209" y="101"/>
                    <a:pt x="209" y="101"/>
                    <a:pt x="209" y="101"/>
                  </a:cubicBezTo>
                  <a:cubicBezTo>
                    <a:pt x="213" y="158"/>
                    <a:pt x="171" y="207"/>
                    <a:pt x="114" y="211"/>
                  </a:cubicBezTo>
                  <a:cubicBezTo>
                    <a:pt x="112" y="212"/>
                    <a:pt x="109" y="212"/>
                    <a:pt x="107" y="2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503">
              <a:extLst>
                <a:ext uri="{FF2B5EF4-FFF2-40B4-BE49-F238E27FC236}">
                  <a16:creationId xmlns:a16="http://schemas.microsoft.com/office/drawing/2014/main" id="{EBC682D3-1207-46B4-A05F-346498F1D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639"/>
              <a:ext cx="40" cy="39"/>
            </a:xfrm>
            <a:custGeom>
              <a:avLst/>
              <a:gdLst>
                <a:gd name="T0" fmla="*/ 73 w 145"/>
                <a:gd name="T1" fmla="*/ 139 h 139"/>
                <a:gd name="T2" fmla="*/ 10 w 145"/>
                <a:gd name="T3" fmla="*/ 91 h 139"/>
                <a:gd name="T4" fmla="*/ 9 w 145"/>
                <a:gd name="T5" fmla="*/ 89 h 139"/>
                <a:gd name="T6" fmla="*/ 56 w 145"/>
                <a:gd name="T7" fmla="*/ 10 h 139"/>
                <a:gd name="T8" fmla="*/ 136 w 145"/>
                <a:gd name="T9" fmla="*/ 56 h 139"/>
                <a:gd name="T10" fmla="*/ 136 w 145"/>
                <a:gd name="T11" fmla="*/ 57 h 139"/>
                <a:gd name="T12" fmla="*/ 90 w 145"/>
                <a:gd name="T13" fmla="*/ 137 h 139"/>
                <a:gd name="T14" fmla="*/ 73 w 145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39">
                  <a:moveTo>
                    <a:pt x="73" y="139"/>
                  </a:moveTo>
                  <a:cubicBezTo>
                    <a:pt x="44" y="139"/>
                    <a:pt x="18" y="120"/>
                    <a:pt x="10" y="91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0" y="55"/>
                    <a:pt x="21" y="19"/>
                    <a:pt x="56" y="10"/>
                  </a:cubicBezTo>
                  <a:cubicBezTo>
                    <a:pt x="91" y="0"/>
                    <a:pt x="126" y="21"/>
                    <a:pt x="136" y="56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45" y="92"/>
                    <a:pt x="125" y="128"/>
                    <a:pt x="90" y="137"/>
                  </a:cubicBezTo>
                  <a:cubicBezTo>
                    <a:pt x="84" y="139"/>
                    <a:pt x="78" y="139"/>
                    <a:pt x="73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504">
              <a:extLst>
                <a:ext uri="{FF2B5EF4-FFF2-40B4-BE49-F238E27FC236}">
                  <a16:creationId xmlns:a16="http://schemas.microsoft.com/office/drawing/2014/main" id="{EB64D1ED-D7D7-4D21-9B1F-3104C7105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1505"/>
              <a:ext cx="41" cy="38"/>
            </a:xfrm>
            <a:custGeom>
              <a:avLst/>
              <a:gdLst>
                <a:gd name="T0" fmla="*/ 73 w 147"/>
                <a:gd name="T1" fmla="*/ 140 h 140"/>
                <a:gd name="T2" fmla="*/ 54 w 147"/>
                <a:gd name="T3" fmla="*/ 137 h 140"/>
                <a:gd name="T4" fmla="*/ 11 w 147"/>
                <a:gd name="T5" fmla="*/ 56 h 140"/>
                <a:gd name="T6" fmla="*/ 11 w 147"/>
                <a:gd name="T7" fmla="*/ 54 h 140"/>
                <a:gd name="T8" fmla="*/ 93 w 147"/>
                <a:gd name="T9" fmla="*/ 10 h 140"/>
                <a:gd name="T10" fmla="*/ 136 w 147"/>
                <a:gd name="T11" fmla="*/ 92 h 140"/>
                <a:gd name="T12" fmla="*/ 136 w 147"/>
                <a:gd name="T13" fmla="*/ 93 h 140"/>
                <a:gd name="T14" fmla="*/ 73 w 147"/>
                <a:gd name="T1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40">
                  <a:moveTo>
                    <a:pt x="73" y="140"/>
                  </a:moveTo>
                  <a:cubicBezTo>
                    <a:pt x="67" y="140"/>
                    <a:pt x="61" y="139"/>
                    <a:pt x="54" y="137"/>
                  </a:cubicBezTo>
                  <a:cubicBezTo>
                    <a:pt x="20" y="127"/>
                    <a:pt x="0" y="90"/>
                    <a:pt x="11" y="56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22" y="20"/>
                    <a:pt x="58" y="0"/>
                    <a:pt x="93" y="10"/>
                  </a:cubicBezTo>
                  <a:cubicBezTo>
                    <a:pt x="127" y="21"/>
                    <a:pt x="147" y="57"/>
                    <a:pt x="136" y="92"/>
                  </a:cubicBezTo>
                  <a:cubicBezTo>
                    <a:pt x="136" y="93"/>
                    <a:pt x="136" y="93"/>
                    <a:pt x="136" y="93"/>
                  </a:cubicBezTo>
                  <a:cubicBezTo>
                    <a:pt x="127" y="122"/>
                    <a:pt x="101" y="140"/>
                    <a:pt x="73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505">
              <a:extLst>
                <a:ext uri="{FF2B5EF4-FFF2-40B4-BE49-F238E27FC236}">
                  <a16:creationId xmlns:a16="http://schemas.microsoft.com/office/drawing/2014/main" id="{37FA7F22-5245-4ECC-A19D-84345CDA6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443"/>
              <a:ext cx="72" cy="69"/>
            </a:xfrm>
            <a:custGeom>
              <a:avLst/>
              <a:gdLst>
                <a:gd name="T0" fmla="*/ 132 w 263"/>
                <a:gd name="T1" fmla="*/ 252 h 252"/>
                <a:gd name="T2" fmla="*/ 17 w 263"/>
                <a:gd name="T3" fmla="*/ 165 h 252"/>
                <a:gd name="T4" fmla="*/ 16 w 263"/>
                <a:gd name="T5" fmla="*/ 162 h 252"/>
                <a:gd name="T6" fmla="*/ 100 w 263"/>
                <a:gd name="T7" fmla="*/ 17 h 252"/>
                <a:gd name="T8" fmla="*/ 245 w 263"/>
                <a:gd name="T9" fmla="*/ 101 h 252"/>
                <a:gd name="T10" fmla="*/ 246 w 263"/>
                <a:gd name="T11" fmla="*/ 103 h 252"/>
                <a:gd name="T12" fmla="*/ 162 w 263"/>
                <a:gd name="T13" fmla="*/ 248 h 252"/>
                <a:gd name="T14" fmla="*/ 132 w 263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52">
                  <a:moveTo>
                    <a:pt x="132" y="252"/>
                  </a:moveTo>
                  <a:cubicBezTo>
                    <a:pt x="79" y="252"/>
                    <a:pt x="31" y="217"/>
                    <a:pt x="17" y="165"/>
                  </a:cubicBezTo>
                  <a:cubicBezTo>
                    <a:pt x="16" y="162"/>
                    <a:pt x="16" y="162"/>
                    <a:pt x="16" y="162"/>
                  </a:cubicBezTo>
                  <a:cubicBezTo>
                    <a:pt x="0" y="99"/>
                    <a:pt x="37" y="34"/>
                    <a:pt x="100" y="17"/>
                  </a:cubicBezTo>
                  <a:cubicBezTo>
                    <a:pt x="163" y="0"/>
                    <a:pt x="228" y="37"/>
                    <a:pt x="245" y="101"/>
                  </a:cubicBezTo>
                  <a:cubicBezTo>
                    <a:pt x="246" y="103"/>
                    <a:pt x="246" y="103"/>
                    <a:pt x="246" y="103"/>
                  </a:cubicBezTo>
                  <a:cubicBezTo>
                    <a:pt x="263" y="166"/>
                    <a:pt x="225" y="231"/>
                    <a:pt x="162" y="248"/>
                  </a:cubicBezTo>
                  <a:cubicBezTo>
                    <a:pt x="152" y="251"/>
                    <a:pt x="142" y="252"/>
                    <a:pt x="132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506">
              <a:extLst>
                <a:ext uri="{FF2B5EF4-FFF2-40B4-BE49-F238E27FC236}">
                  <a16:creationId xmlns:a16="http://schemas.microsoft.com/office/drawing/2014/main" id="{BABB1EE9-ADD6-4032-A2A7-7C42F8706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322"/>
              <a:ext cx="48" cy="46"/>
            </a:xfrm>
            <a:custGeom>
              <a:avLst/>
              <a:gdLst>
                <a:gd name="T0" fmla="*/ 88 w 176"/>
                <a:gd name="T1" fmla="*/ 168 h 168"/>
                <a:gd name="T2" fmla="*/ 65 w 176"/>
                <a:gd name="T3" fmla="*/ 165 h 168"/>
                <a:gd name="T4" fmla="*/ 13 w 176"/>
                <a:gd name="T5" fmla="*/ 67 h 168"/>
                <a:gd name="T6" fmla="*/ 14 w 176"/>
                <a:gd name="T7" fmla="*/ 65 h 168"/>
                <a:gd name="T8" fmla="*/ 111 w 176"/>
                <a:gd name="T9" fmla="*/ 13 h 168"/>
                <a:gd name="T10" fmla="*/ 164 w 176"/>
                <a:gd name="T11" fmla="*/ 110 h 168"/>
                <a:gd name="T12" fmla="*/ 163 w 176"/>
                <a:gd name="T13" fmla="*/ 112 h 168"/>
                <a:gd name="T14" fmla="*/ 88 w 176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68">
                  <a:moveTo>
                    <a:pt x="88" y="168"/>
                  </a:moveTo>
                  <a:cubicBezTo>
                    <a:pt x="81" y="168"/>
                    <a:pt x="73" y="167"/>
                    <a:pt x="65" y="165"/>
                  </a:cubicBezTo>
                  <a:cubicBezTo>
                    <a:pt x="24" y="152"/>
                    <a:pt x="0" y="108"/>
                    <a:pt x="13" y="67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26" y="24"/>
                    <a:pt x="70" y="0"/>
                    <a:pt x="111" y="13"/>
                  </a:cubicBezTo>
                  <a:cubicBezTo>
                    <a:pt x="153" y="25"/>
                    <a:pt x="176" y="69"/>
                    <a:pt x="164" y="110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53" y="146"/>
                    <a:pt x="122" y="168"/>
                    <a:pt x="88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507">
              <a:extLst>
                <a:ext uri="{FF2B5EF4-FFF2-40B4-BE49-F238E27FC236}">
                  <a16:creationId xmlns:a16="http://schemas.microsoft.com/office/drawing/2014/main" id="{4ECF421E-B6A0-41CF-B2C4-054FF6E99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264"/>
              <a:ext cx="69" cy="66"/>
            </a:xfrm>
            <a:custGeom>
              <a:avLst/>
              <a:gdLst>
                <a:gd name="T0" fmla="*/ 125 w 249"/>
                <a:gd name="T1" fmla="*/ 239 h 239"/>
                <a:gd name="T2" fmla="*/ 17 w 249"/>
                <a:gd name="T3" fmla="*/ 156 h 239"/>
                <a:gd name="T4" fmla="*/ 16 w 249"/>
                <a:gd name="T5" fmla="*/ 153 h 239"/>
                <a:gd name="T6" fmla="*/ 95 w 249"/>
                <a:gd name="T7" fmla="*/ 16 h 239"/>
                <a:gd name="T8" fmla="*/ 233 w 249"/>
                <a:gd name="T9" fmla="*/ 96 h 239"/>
                <a:gd name="T10" fmla="*/ 233 w 249"/>
                <a:gd name="T11" fmla="*/ 98 h 239"/>
                <a:gd name="T12" fmla="*/ 154 w 249"/>
                <a:gd name="T13" fmla="*/ 235 h 239"/>
                <a:gd name="T14" fmla="*/ 125 w 249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9" h="239">
                  <a:moveTo>
                    <a:pt x="125" y="239"/>
                  </a:moveTo>
                  <a:cubicBezTo>
                    <a:pt x="76" y="239"/>
                    <a:pt x="30" y="206"/>
                    <a:pt x="17" y="156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0" y="94"/>
                    <a:pt x="36" y="32"/>
                    <a:pt x="95" y="16"/>
                  </a:cubicBezTo>
                  <a:cubicBezTo>
                    <a:pt x="155" y="0"/>
                    <a:pt x="217" y="36"/>
                    <a:pt x="233" y="96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49" y="158"/>
                    <a:pt x="214" y="219"/>
                    <a:pt x="154" y="235"/>
                  </a:cubicBezTo>
                  <a:cubicBezTo>
                    <a:pt x="144" y="238"/>
                    <a:pt x="135" y="239"/>
                    <a:pt x="125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508">
              <a:extLst>
                <a:ext uri="{FF2B5EF4-FFF2-40B4-BE49-F238E27FC236}">
                  <a16:creationId xmlns:a16="http://schemas.microsoft.com/office/drawing/2014/main" id="{6290E0CA-5589-4CD7-8080-2294D67E9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1149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9 w 218"/>
                <a:gd name="T3" fmla="*/ 186 h 206"/>
                <a:gd name="T4" fmla="*/ 33 w 218"/>
                <a:gd name="T5" fmla="*/ 51 h 206"/>
                <a:gd name="T6" fmla="*/ 34 w 218"/>
                <a:gd name="T7" fmla="*/ 49 h 206"/>
                <a:gd name="T8" fmla="*/ 169 w 218"/>
                <a:gd name="T9" fmla="*/ 32 h 206"/>
                <a:gd name="T10" fmla="*/ 185 w 218"/>
                <a:gd name="T11" fmla="*/ 167 h 206"/>
                <a:gd name="T12" fmla="*/ 184 w 218"/>
                <a:gd name="T13" fmla="*/ 169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8" y="206"/>
                    <a:pt x="67" y="199"/>
                    <a:pt x="49" y="186"/>
                  </a:cubicBezTo>
                  <a:cubicBezTo>
                    <a:pt x="8" y="153"/>
                    <a:pt x="0" y="93"/>
                    <a:pt x="33" y="51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67" y="7"/>
                    <a:pt x="127" y="0"/>
                    <a:pt x="169" y="32"/>
                  </a:cubicBezTo>
                  <a:cubicBezTo>
                    <a:pt x="211" y="65"/>
                    <a:pt x="218" y="125"/>
                    <a:pt x="185" y="167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65" y="193"/>
                    <a:pt x="137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509">
              <a:extLst>
                <a:ext uri="{FF2B5EF4-FFF2-40B4-BE49-F238E27FC236}">
                  <a16:creationId xmlns:a16="http://schemas.microsoft.com/office/drawing/2014/main" id="{CBF3AE83-E9D5-47A4-85B7-9A34BCB6F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108"/>
              <a:ext cx="69" cy="66"/>
            </a:xfrm>
            <a:custGeom>
              <a:avLst/>
              <a:gdLst>
                <a:gd name="T0" fmla="*/ 126 w 250"/>
                <a:gd name="T1" fmla="*/ 236 h 236"/>
                <a:gd name="T2" fmla="*/ 37 w 250"/>
                <a:gd name="T3" fmla="*/ 191 h 236"/>
                <a:gd name="T4" fmla="*/ 36 w 250"/>
                <a:gd name="T5" fmla="*/ 189 h 236"/>
                <a:gd name="T6" fmla="*/ 60 w 250"/>
                <a:gd name="T7" fmla="*/ 35 h 236"/>
                <a:gd name="T8" fmla="*/ 213 w 250"/>
                <a:gd name="T9" fmla="*/ 59 h 236"/>
                <a:gd name="T10" fmla="*/ 215 w 250"/>
                <a:gd name="T11" fmla="*/ 61 h 236"/>
                <a:gd name="T12" fmla="*/ 191 w 250"/>
                <a:gd name="T13" fmla="*/ 215 h 236"/>
                <a:gd name="T14" fmla="*/ 126 w 250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6">
                  <a:moveTo>
                    <a:pt x="126" y="236"/>
                  </a:moveTo>
                  <a:cubicBezTo>
                    <a:pt x="92" y="236"/>
                    <a:pt x="59" y="220"/>
                    <a:pt x="37" y="191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0" y="140"/>
                    <a:pt x="11" y="71"/>
                    <a:pt x="60" y="35"/>
                  </a:cubicBezTo>
                  <a:cubicBezTo>
                    <a:pt x="109" y="0"/>
                    <a:pt x="177" y="10"/>
                    <a:pt x="213" y="59"/>
                  </a:cubicBezTo>
                  <a:cubicBezTo>
                    <a:pt x="215" y="61"/>
                    <a:pt x="215" y="61"/>
                    <a:pt x="215" y="61"/>
                  </a:cubicBezTo>
                  <a:cubicBezTo>
                    <a:pt x="250" y="110"/>
                    <a:pt x="240" y="179"/>
                    <a:pt x="191" y="215"/>
                  </a:cubicBezTo>
                  <a:cubicBezTo>
                    <a:pt x="171" y="229"/>
                    <a:pt x="149" y="236"/>
                    <a:pt x="126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510">
              <a:extLst>
                <a:ext uri="{FF2B5EF4-FFF2-40B4-BE49-F238E27FC236}">
                  <a16:creationId xmlns:a16="http://schemas.microsoft.com/office/drawing/2014/main" id="{D99DB0F2-0CBA-4822-AE22-D87A2113F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994"/>
              <a:ext cx="75" cy="71"/>
            </a:xfrm>
            <a:custGeom>
              <a:avLst/>
              <a:gdLst>
                <a:gd name="T0" fmla="*/ 134 w 271"/>
                <a:gd name="T1" fmla="*/ 256 h 256"/>
                <a:gd name="T2" fmla="*/ 61 w 271"/>
                <a:gd name="T3" fmla="*/ 231 h 256"/>
                <a:gd name="T4" fmla="*/ 40 w 271"/>
                <a:gd name="T5" fmla="*/ 63 h 256"/>
                <a:gd name="T6" fmla="*/ 42 w 271"/>
                <a:gd name="T7" fmla="*/ 61 h 256"/>
                <a:gd name="T8" fmla="*/ 209 w 271"/>
                <a:gd name="T9" fmla="*/ 41 h 256"/>
                <a:gd name="T10" fmla="*/ 230 w 271"/>
                <a:gd name="T11" fmla="*/ 208 h 256"/>
                <a:gd name="T12" fmla="*/ 228 w 271"/>
                <a:gd name="T13" fmla="*/ 211 h 256"/>
                <a:gd name="T14" fmla="*/ 134 w 271"/>
                <a:gd name="T15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56">
                  <a:moveTo>
                    <a:pt x="134" y="256"/>
                  </a:moveTo>
                  <a:cubicBezTo>
                    <a:pt x="108" y="256"/>
                    <a:pt x="82" y="248"/>
                    <a:pt x="61" y="231"/>
                  </a:cubicBezTo>
                  <a:cubicBezTo>
                    <a:pt x="9" y="191"/>
                    <a:pt x="0" y="115"/>
                    <a:pt x="40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82" y="9"/>
                    <a:pt x="157" y="0"/>
                    <a:pt x="209" y="41"/>
                  </a:cubicBezTo>
                  <a:cubicBezTo>
                    <a:pt x="261" y="81"/>
                    <a:pt x="271" y="156"/>
                    <a:pt x="230" y="208"/>
                  </a:cubicBezTo>
                  <a:cubicBezTo>
                    <a:pt x="228" y="211"/>
                    <a:pt x="228" y="211"/>
                    <a:pt x="228" y="211"/>
                  </a:cubicBezTo>
                  <a:cubicBezTo>
                    <a:pt x="205" y="241"/>
                    <a:pt x="170" y="256"/>
                    <a:pt x="134" y="2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511">
              <a:extLst>
                <a:ext uri="{FF2B5EF4-FFF2-40B4-BE49-F238E27FC236}">
                  <a16:creationId xmlns:a16="http://schemas.microsoft.com/office/drawing/2014/main" id="{522EB3C8-C5D9-44DB-96F6-FC4346512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957"/>
              <a:ext cx="71" cy="67"/>
            </a:xfrm>
            <a:custGeom>
              <a:avLst/>
              <a:gdLst>
                <a:gd name="T0" fmla="*/ 130 w 259"/>
                <a:gd name="T1" fmla="*/ 244 h 244"/>
                <a:gd name="T2" fmla="*/ 38 w 259"/>
                <a:gd name="T3" fmla="*/ 197 h 244"/>
                <a:gd name="T4" fmla="*/ 37 w 259"/>
                <a:gd name="T5" fmla="*/ 195 h 244"/>
                <a:gd name="T6" fmla="*/ 61 w 259"/>
                <a:gd name="T7" fmla="*/ 36 h 244"/>
                <a:gd name="T8" fmla="*/ 220 w 259"/>
                <a:gd name="T9" fmla="*/ 61 h 244"/>
                <a:gd name="T10" fmla="*/ 222 w 259"/>
                <a:gd name="T11" fmla="*/ 63 h 244"/>
                <a:gd name="T12" fmla="*/ 197 w 259"/>
                <a:gd name="T13" fmla="*/ 222 h 244"/>
                <a:gd name="T14" fmla="*/ 130 w 259"/>
                <a:gd name="T15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4">
                  <a:moveTo>
                    <a:pt x="130" y="244"/>
                  </a:moveTo>
                  <a:cubicBezTo>
                    <a:pt x="95" y="244"/>
                    <a:pt x="60" y="228"/>
                    <a:pt x="38" y="197"/>
                  </a:cubicBezTo>
                  <a:cubicBezTo>
                    <a:pt x="37" y="195"/>
                    <a:pt x="37" y="195"/>
                    <a:pt x="37" y="195"/>
                  </a:cubicBezTo>
                  <a:cubicBezTo>
                    <a:pt x="0" y="144"/>
                    <a:pt x="11" y="73"/>
                    <a:pt x="61" y="36"/>
                  </a:cubicBezTo>
                  <a:cubicBezTo>
                    <a:pt x="112" y="0"/>
                    <a:pt x="183" y="11"/>
                    <a:pt x="220" y="61"/>
                  </a:cubicBezTo>
                  <a:cubicBezTo>
                    <a:pt x="222" y="63"/>
                    <a:pt x="222" y="63"/>
                    <a:pt x="222" y="63"/>
                  </a:cubicBezTo>
                  <a:cubicBezTo>
                    <a:pt x="259" y="114"/>
                    <a:pt x="247" y="185"/>
                    <a:pt x="197" y="222"/>
                  </a:cubicBezTo>
                  <a:cubicBezTo>
                    <a:pt x="177" y="237"/>
                    <a:pt x="153" y="244"/>
                    <a:pt x="130" y="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512">
              <a:extLst>
                <a:ext uri="{FF2B5EF4-FFF2-40B4-BE49-F238E27FC236}">
                  <a16:creationId xmlns:a16="http://schemas.microsoft.com/office/drawing/2014/main" id="{08D553FF-D446-47CB-93CB-F5584533C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864"/>
              <a:ext cx="42" cy="39"/>
            </a:xfrm>
            <a:custGeom>
              <a:avLst/>
              <a:gdLst>
                <a:gd name="T0" fmla="*/ 74 w 150"/>
                <a:gd name="T1" fmla="*/ 141 h 141"/>
                <a:gd name="T2" fmla="*/ 34 w 150"/>
                <a:gd name="T3" fmla="*/ 127 h 141"/>
                <a:gd name="T4" fmla="*/ 23 w 150"/>
                <a:gd name="T5" fmla="*/ 35 h 141"/>
                <a:gd name="T6" fmla="*/ 24 w 150"/>
                <a:gd name="T7" fmla="*/ 34 h 141"/>
                <a:gd name="T8" fmla="*/ 116 w 150"/>
                <a:gd name="T9" fmla="*/ 22 h 141"/>
                <a:gd name="T10" fmla="*/ 127 w 150"/>
                <a:gd name="T11" fmla="*/ 115 h 141"/>
                <a:gd name="T12" fmla="*/ 126 w 150"/>
                <a:gd name="T13" fmla="*/ 116 h 141"/>
                <a:gd name="T14" fmla="*/ 74 w 150"/>
                <a:gd name="T1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0" h="141">
                  <a:moveTo>
                    <a:pt x="74" y="141"/>
                  </a:moveTo>
                  <a:cubicBezTo>
                    <a:pt x="60" y="141"/>
                    <a:pt x="46" y="137"/>
                    <a:pt x="34" y="127"/>
                  </a:cubicBezTo>
                  <a:cubicBezTo>
                    <a:pt x="5" y="105"/>
                    <a:pt x="0" y="64"/>
                    <a:pt x="23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46" y="5"/>
                    <a:pt x="87" y="0"/>
                    <a:pt x="116" y="22"/>
                  </a:cubicBezTo>
                  <a:cubicBezTo>
                    <a:pt x="145" y="45"/>
                    <a:pt x="150" y="86"/>
                    <a:pt x="127" y="115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13" y="133"/>
                    <a:pt x="94" y="141"/>
                    <a:pt x="74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513">
              <a:extLst>
                <a:ext uri="{FF2B5EF4-FFF2-40B4-BE49-F238E27FC236}">
                  <a16:creationId xmlns:a16="http://schemas.microsoft.com/office/drawing/2014/main" id="{7436959A-DCAD-42A9-919F-4922D427C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830"/>
              <a:ext cx="54" cy="50"/>
            </a:xfrm>
            <a:custGeom>
              <a:avLst/>
              <a:gdLst>
                <a:gd name="T0" fmla="*/ 98 w 194"/>
                <a:gd name="T1" fmla="*/ 181 h 181"/>
                <a:gd name="T2" fmla="*/ 53 w 194"/>
                <a:gd name="T3" fmla="*/ 168 h 181"/>
                <a:gd name="T4" fmla="*/ 51 w 194"/>
                <a:gd name="T5" fmla="*/ 167 h 181"/>
                <a:gd name="T6" fmla="*/ 25 w 194"/>
                <a:gd name="T7" fmla="*/ 50 h 181"/>
                <a:gd name="T8" fmla="*/ 142 w 194"/>
                <a:gd name="T9" fmla="*/ 25 h 181"/>
                <a:gd name="T10" fmla="*/ 143 w 194"/>
                <a:gd name="T11" fmla="*/ 26 h 181"/>
                <a:gd name="T12" fmla="*/ 169 w 194"/>
                <a:gd name="T13" fmla="*/ 142 h 181"/>
                <a:gd name="T14" fmla="*/ 98 w 194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181">
                  <a:moveTo>
                    <a:pt x="98" y="181"/>
                  </a:moveTo>
                  <a:cubicBezTo>
                    <a:pt x="82" y="181"/>
                    <a:pt x="67" y="177"/>
                    <a:pt x="53" y="168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12" y="142"/>
                    <a:pt x="0" y="90"/>
                    <a:pt x="25" y="50"/>
                  </a:cubicBezTo>
                  <a:cubicBezTo>
                    <a:pt x="50" y="11"/>
                    <a:pt x="103" y="0"/>
                    <a:pt x="142" y="25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83" y="51"/>
                    <a:pt x="194" y="103"/>
                    <a:pt x="169" y="142"/>
                  </a:cubicBezTo>
                  <a:cubicBezTo>
                    <a:pt x="153" y="168"/>
                    <a:pt x="126" y="181"/>
                    <a:pt x="98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514">
              <a:extLst>
                <a:ext uri="{FF2B5EF4-FFF2-40B4-BE49-F238E27FC236}">
                  <a16:creationId xmlns:a16="http://schemas.microsoft.com/office/drawing/2014/main" id="{676E4F18-FA91-42B7-8C9C-6A8C62879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741"/>
              <a:ext cx="78" cy="73"/>
            </a:xfrm>
            <a:custGeom>
              <a:avLst/>
              <a:gdLst>
                <a:gd name="T0" fmla="*/ 140 w 283"/>
                <a:gd name="T1" fmla="*/ 265 h 265"/>
                <a:gd name="T2" fmla="*/ 35 w 283"/>
                <a:gd name="T3" fmla="*/ 205 h 265"/>
                <a:gd name="T4" fmla="*/ 77 w 283"/>
                <a:gd name="T5" fmla="*/ 36 h 265"/>
                <a:gd name="T6" fmla="*/ 80 w 283"/>
                <a:gd name="T7" fmla="*/ 35 h 265"/>
                <a:gd name="T8" fmla="*/ 248 w 283"/>
                <a:gd name="T9" fmla="*/ 77 h 265"/>
                <a:gd name="T10" fmla="*/ 206 w 283"/>
                <a:gd name="T11" fmla="*/ 246 h 265"/>
                <a:gd name="T12" fmla="*/ 203 w 283"/>
                <a:gd name="T13" fmla="*/ 247 h 265"/>
                <a:gd name="T14" fmla="*/ 140 w 283"/>
                <a:gd name="T15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5">
                  <a:moveTo>
                    <a:pt x="140" y="265"/>
                  </a:moveTo>
                  <a:cubicBezTo>
                    <a:pt x="98" y="265"/>
                    <a:pt x="58" y="243"/>
                    <a:pt x="35" y="205"/>
                  </a:cubicBezTo>
                  <a:cubicBezTo>
                    <a:pt x="0" y="147"/>
                    <a:pt x="19" y="71"/>
                    <a:pt x="77" y="36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138" y="0"/>
                    <a:pt x="213" y="19"/>
                    <a:pt x="248" y="77"/>
                  </a:cubicBezTo>
                  <a:cubicBezTo>
                    <a:pt x="283" y="136"/>
                    <a:pt x="264" y="211"/>
                    <a:pt x="206" y="246"/>
                  </a:cubicBezTo>
                  <a:cubicBezTo>
                    <a:pt x="203" y="247"/>
                    <a:pt x="203" y="247"/>
                    <a:pt x="203" y="247"/>
                  </a:cubicBezTo>
                  <a:cubicBezTo>
                    <a:pt x="183" y="259"/>
                    <a:pt x="162" y="265"/>
                    <a:pt x="140" y="2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515">
              <a:extLst>
                <a:ext uri="{FF2B5EF4-FFF2-40B4-BE49-F238E27FC236}">
                  <a16:creationId xmlns:a16="http://schemas.microsoft.com/office/drawing/2014/main" id="{30689CB3-A21A-4627-ADA3-38F6A2E31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717"/>
              <a:ext cx="77" cy="72"/>
            </a:xfrm>
            <a:custGeom>
              <a:avLst/>
              <a:gdLst>
                <a:gd name="T0" fmla="*/ 140 w 278"/>
                <a:gd name="T1" fmla="*/ 260 h 260"/>
                <a:gd name="T2" fmla="*/ 75 w 278"/>
                <a:gd name="T3" fmla="*/ 241 h 260"/>
                <a:gd name="T4" fmla="*/ 73 w 278"/>
                <a:gd name="T5" fmla="*/ 239 h 260"/>
                <a:gd name="T6" fmla="*/ 36 w 278"/>
                <a:gd name="T7" fmla="*/ 72 h 260"/>
                <a:gd name="T8" fmla="*/ 203 w 278"/>
                <a:gd name="T9" fmla="*/ 36 h 260"/>
                <a:gd name="T10" fmla="*/ 205 w 278"/>
                <a:gd name="T11" fmla="*/ 37 h 260"/>
                <a:gd name="T12" fmla="*/ 242 w 278"/>
                <a:gd name="T13" fmla="*/ 204 h 260"/>
                <a:gd name="T14" fmla="*/ 140 w 278"/>
                <a:gd name="T1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260">
                  <a:moveTo>
                    <a:pt x="140" y="260"/>
                  </a:moveTo>
                  <a:cubicBezTo>
                    <a:pt x="118" y="260"/>
                    <a:pt x="95" y="254"/>
                    <a:pt x="75" y="241"/>
                  </a:cubicBezTo>
                  <a:cubicBezTo>
                    <a:pt x="73" y="239"/>
                    <a:pt x="73" y="239"/>
                    <a:pt x="73" y="239"/>
                  </a:cubicBezTo>
                  <a:cubicBezTo>
                    <a:pt x="17" y="203"/>
                    <a:pt x="0" y="129"/>
                    <a:pt x="36" y="72"/>
                  </a:cubicBezTo>
                  <a:cubicBezTo>
                    <a:pt x="72" y="16"/>
                    <a:pt x="147" y="0"/>
                    <a:pt x="203" y="36"/>
                  </a:cubicBezTo>
                  <a:cubicBezTo>
                    <a:pt x="205" y="37"/>
                    <a:pt x="205" y="37"/>
                    <a:pt x="205" y="37"/>
                  </a:cubicBezTo>
                  <a:cubicBezTo>
                    <a:pt x="262" y="73"/>
                    <a:pt x="278" y="148"/>
                    <a:pt x="242" y="204"/>
                  </a:cubicBezTo>
                  <a:cubicBezTo>
                    <a:pt x="219" y="240"/>
                    <a:pt x="180" y="260"/>
                    <a:pt x="140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516">
              <a:extLst>
                <a:ext uri="{FF2B5EF4-FFF2-40B4-BE49-F238E27FC236}">
                  <a16:creationId xmlns:a16="http://schemas.microsoft.com/office/drawing/2014/main" id="{DE6D2646-8C80-42BA-8A78-0EA652E95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652"/>
              <a:ext cx="64" cy="60"/>
            </a:xfrm>
            <a:custGeom>
              <a:avLst/>
              <a:gdLst>
                <a:gd name="T0" fmla="*/ 115 w 231"/>
                <a:gd name="T1" fmla="*/ 217 h 217"/>
                <a:gd name="T2" fmla="*/ 28 w 231"/>
                <a:gd name="T3" fmla="*/ 168 h 217"/>
                <a:gd name="T4" fmla="*/ 63 w 231"/>
                <a:gd name="T5" fmla="*/ 30 h 217"/>
                <a:gd name="T6" fmla="*/ 65 w 231"/>
                <a:gd name="T7" fmla="*/ 29 h 217"/>
                <a:gd name="T8" fmla="*/ 203 w 231"/>
                <a:gd name="T9" fmla="*/ 64 h 217"/>
                <a:gd name="T10" fmla="*/ 168 w 231"/>
                <a:gd name="T11" fmla="*/ 202 h 217"/>
                <a:gd name="T12" fmla="*/ 166 w 231"/>
                <a:gd name="T13" fmla="*/ 203 h 217"/>
                <a:gd name="T14" fmla="*/ 115 w 231"/>
                <a:gd name="T15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7">
                  <a:moveTo>
                    <a:pt x="115" y="217"/>
                  </a:moveTo>
                  <a:cubicBezTo>
                    <a:pt x="80" y="217"/>
                    <a:pt x="47" y="200"/>
                    <a:pt x="28" y="168"/>
                  </a:cubicBezTo>
                  <a:cubicBezTo>
                    <a:pt x="0" y="120"/>
                    <a:pt x="15" y="59"/>
                    <a:pt x="63" y="30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113" y="0"/>
                    <a:pt x="174" y="16"/>
                    <a:pt x="203" y="64"/>
                  </a:cubicBezTo>
                  <a:cubicBezTo>
                    <a:pt x="231" y="111"/>
                    <a:pt x="216" y="173"/>
                    <a:pt x="168" y="202"/>
                  </a:cubicBezTo>
                  <a:cubicBezTo>
                    <a:pt x="166" y="203"/>
                    <a:pt x="166" y="203"/>
                    <a:pt x="166" y="203"/>
                  </a:cubicBezTo>
                  <a:cubicBezTo>
                    <a:pt x="150" y="212"/>
                    <a:pt x="132" y="217"/>
                    <a:pt x="115" y="2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517">
              <a:extLst>
                <a:ext uri="{FF2B5EF4-FFF2-40B4-BE49-F238E27FC236}">
                  <a16:creationId xmlns:a16="http://schemas.microsoft.com/office/drawing/2014/main" id="{455DB423-D56B-41D8-820C-8B47B9AC5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618"/>
              <a:ext cx="74" cy="70"/>
            </a:xfrm>
            <a:custGeom>
              <a:avLst/>
              <a:gdLst>
                <a:gd name="T0" fmla="*/ 136 w 270"/>
                <a:gd name="T1" fmla="*/ 253 h 253"/>
                <a:gd name="T2" fmla="*/ 73 w 270"/>
                <a:gd name="T3" fmla="*/ 235 h 253"/>
                <a:gd name="T4" fmla="*/ 70 w 270"/>
                <a:gd name="T5" fmla="*/ 233 h 253"/>
                <a:gd name="T6" fmla="*/ 35 w 270"/>
                <a:gd name="T7" fmla="*/ 71 h 253"/>
                <a:gd name="T8" fmla="*/ 197 w 270"/>
                <a:gd name="T9" fmla="*/ 36 h 253"/>
                <a:gd name="T10" fmla="*/ 200 w 270"/>
                <a:gd name="T11" fmla="*/ 37 h 253"/>
                <a:gd name="T12" fmla="*/ 235 w 270"/>
                <a:gd name="T13" fmla="*/ 199 h 253"/>
                <a:gd name="T14" fmla="*/ 136 w 270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53">
                  <a:moveTo>
                    <a:pt x="136" y="253"/>
                  </a:moveTo>
                  <a:cubicBezTo>
                    <a:pt x="114" y="253"/>
                    <a:pt x="92" y="247"/>
                    <a:pt x="73" y="235"/>
                  </a:cubicBezTo>
                  <a:cubicBezTo>
                    <a:pt x="70" y="233"/>
                    <a:pt x="70" y="233"/>
                    <a:pt x="70" y="233"/>
                  </a:cubicBezTo>
                  <a:cubicBezTo>
                    <a:pt x="16" y="198"/>
                    <a:pt x="0" y="126"/>
                    <a:pt x="35" y="71"/>
                  </a:cubicBezTo>
                  <a:cubicBezTo>
                    <a:pt x="70" y="16"/>
                    <a:pt x="143" y="0"/>
                    <a:pt x="197" y="36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254" y="72"/>
                    <a:pt x="270" y="145"/>
                    <a:pt x="235" y="199"/>
                  </a:cubicBezTo>
                  <a:cubicBezTo>
                    <a:pt x="213" y="234"/>
                    <a:pt x="175" y="253"/>
                    <a:pt x="136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518">
              <a:extLst>
                <a:ext uri="{FF2B5EF4-FFF2-40B4-BE49-F238E27FC236}">
                  <a16:creationId xmlns:a16="http://schemas.microsoft.com/office/drawing/2014/main" id="{BB7164D1-9D05-421F-BD5F-8ADD71234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574"/>
              <a:ext cx="66" cy="64"/>
            </a:xfrm>
            <a:custGeom>
              <a:avLst/>
              <a:gdLst>
                <a:gd name="T0" fmla="*/ 119 w 240"/>
                <a:gd name="T1" fmla="*/ 230 h 230"/>
                <a:gd name="T2" fmla="*/ 10 w 240"/>
                <a:gd name="T3" fmla="*/ 138 h 230"/>
                <a:gd name="T4" fmla="*/ 100 w 240"/>
                <a:gd name="T5" fmla="*/ 11 h 230"/>
                <a:gd name="T6" fmla="*/ 103 w 240"/>
                <a:gd name="T7" fmla="*/ 10 h 230"/>
                <a:gd name="T8" fmla="*/ 230 w 240"/>
                <a:gd name="T9" fmla="*/ 100 h 230"/>
                <a:gd name="T10" fmla="*/ 140 w 240"/>
                <a:gd name="T11" fmla="*/ 228 h 230"/>
                <a:gd name="T12" fmla="*/ 137 w 240"/>
                <a:gd name="T13" fmla="*/ 228 h 230"/>
                <a:gd name="T14" fmla="*/ 119 w 240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30">
                  <a:moveTo>
                    <a:pt x="119" y="230"/>
                  </a:moveTo>
                  <a:cubicBezTo>
                    <a:pt x="66" y="230"/>
                    <a:pt x="19" y="192"/>
                    <a:pt x="10" y="138"/>
                  </a:cubicBezTo>
                  <a:cubicBezTo>
                    <a:pt x="0" y="78"/>
                    <a:pt x="40" y="21"/>
                    <a:pt x="100" y="11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63" y="0"/>
                    <a:pt x="220" y="40"/>
                    <a:pt x="230" y="100"/>
                  </a:cubicBezTo>
                  <a:cubicBezTo>
                    <a:pt x="240" y="160"/>
                    <a:pt x="200" y="218"/>
                    <a:pt x="140" y="228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1" y="229"/>
                    <a:pt x="125" y="230"/>
                    <a:pt x="119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519">
              <a:extLst>
                <a:ext uri="{FF2B5EF4-FFF2-40B4-BE49-F238E27FC236}">
                  <a16:creationId xmlns:a16="http://schemas.microsoft.com/office/drawing/2014/main" id="{E9EBAD92-C6AE-4E38-AC35-DD34444A9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568"/>
              <a:ext cx="71" cy="67"/>
            </a:xfrm>
            <a:custGeom>
              <a:avLst/>
              <a:gdLst>
                <a:gd name="T0" fmla="*/ 130 w 257"/>
                <a:gd name="T1" fmla="*/ 245 h 245"/>
                <a:gd name="T2" fmla="*/ 107 w 257"/>
                <a:gd name="T3" fmla="*/ 242 h 245"/>
                <a:gd name="T4" fmla="*/ 104 w 257"/>
                <a:gd name="T5" fmla="*/ 242 h 245"/>
                <a:gd name="T6" fmla="*/ 13 w 257"/>
                <a:gd name="T7" fmla="*/ 104 h 245"/>
                <a:gd name="T8" fmla="*/ 151 w 257"/>
                <a:gd name="T9" fmla="*/ 13 h 245"/>
                <a:gd name="T10" fmla="*/ 153 w 257"/>
                <a:gd name="T11" fmla="*/ 13 h 245"/>
                <a:gd name="T12" fmla="*/ 245 w 257"/>
                <a:gd name="T13" fmla="*/ 151 h 245"/>
                <a:gd name="T14" fmla="*/ 130 w 257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5">
                  <a:moveTo>
                    <a:pt x="130" y="245"/>
                  </a:moveTo>
                  <a:cubicBezTo>
                    <a:pt x="123" y="245"/>
                    <a:pt x="115" y="244"/>
                    <a:pt x="107" y="242"/>
                  </a:cubicBezTo>
                  <a:cubicBezTo>
                    <a:pt x="104" y="242"/>
                    <a:pt x="104" y="242"/>
                    <a:pt x="104" y="242"/>
                  </a:cubicBezTo>
                  <a:cubicBezTo>
                    <a:pt x="41" y="229"/>
                    <a:pt x="0" y="167"/>
                    <a:pt x="13" y="104"/>
                  </a:cubicBezTo>
                  <a:cubicBezTo>
                    <a:pt x="26" y="41"/>
                    <a:pt x="87" y="0"/>
                    <a:pt x="151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217" y="26"/>
                    <a:pt x="257" y="88"/>
                    <a:pt x="245" y="151"/>
                  </a:cubicBezTo>
                  <a:cubicBezTo>
                    <a:pt x="233" y="206"/>
                    <a:pt x="185" y="245"/>
                    <a:pt x="130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520">
              <a:extLst>
                <a:ext uri="{FF2B5EF4-FFF2-40B4-BE49-F238E27FC236}">
                  <a16:creationId xmlns:a16="http://schemas.microsoft.com/office/drawing/2014/main" id="{2CB9D794-6106-40F3-827F-C9B0B5813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544"/>
              <a:ext cx="65" cy="62"/>
            </a:xfrm>
            <a:custGeom>
              <a:avLst/>
              <a:gdLst>
                <a:gd name="T0" fmla="*/ 116 w 234"/>
                <a:gd name="T1" fmla="*/ 223 h 223"/>
                <a:gd name="T2" fmla="*/ 10 w 234"/>
                <a:gd name="T3" fmla="*/ 134 h 223"/>
                <a:gd name="T4" fmla="*/ 98 w 234"/>
                <a:gd name="T5" fmla="*/ 10 h 223"/>
                <a:gd name="T6" fmla="*/ 100 w 234"/>
                <a:gd name="T7" fmla="*/ 10 h 223"/>
                <a:gd name="T8" fmla="*/ 224 w 234"/>
                <a:gd name="T9" fmla="*/ 97 h 223"/>
                <a:gd name="T10" fmla="*/ 137 w 234"/>
                <a:gd name="T11" fmla="*/ 221 h 223"/>
                <a:gd name="T12" fmla="*/ 134 w 234"/>
                <a:gd name="T13" fmla="*/ 222 h 223"/>
                <a:gd name="T14" fmla="*/ 116 w 234"/>
                <a:gd name="T15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4" h="223">
                  <a:moveTo>
                    <a:pt x="116" y="223"/>
                  </a:moveTo>
                  <a:cubicBezTo>
                    <a:pt x="64" y="223"/>
                    <a:pt x="19" y="186"/>
                    <a:pt x="10" y="134"/>
                  </a:cubicBezTo>
                  <a:cubicBezTo>
                    <a:pt x="0" y="75"/>
                    <a:pt x="39" y="20"/>
                    <a:pt x="98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59" y="0"/>
                    <a:pt x="214" y="39"/>
                    <a:pt x="224" y="97"/>
                  </a:cubicBezTo>
                  <a:cubicBezTo>
                    <a:pt x="234" y="156"/>
                    <a:pt x="195" y="211"/>
                    <a:pt x="137" y="221"/>
                  </a:cubicBezTo>
                  <a:cubicBezTo>
                    <a:pt x="134" y="222"/>
                    <a:pt x="134" y="222"/>
                    <a:pt x="134" y="222"/>
                  </a:cubicBezTo>
                  <a:cubicBezTo>
                    <a:pt x="128" y="223"/>
                    <a:pt x="122" y="223"/>
                    <a:pt x="116" y="2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521">
              <a:extLst>
                <a:ext uri="{FF2B5EF4-FFF2-40B4-BE49-F238E27FC236}">
                  <a16:creationId xmlns:a16="http://schemas.microsoft.com/office/drawing/2014/main" id="{9062F846-2A3D-4AAC-AFB1-6B9BC4B5A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543"/>
              <a:ext cx="47" cy="44"/>
            </a:xfrm>
            <a:custGeom>
              <a:avLst/>
              <a:gdLst>
                <a:gd name="T0" fmla="*/ 84 w 167"/>
                <a:gd name="T1" fmla="*/ 160 h 160"/>
                <a:gd name="T2" fmla="*/ 69 w 167"/>
                <a:gd name="T3" fmla="*/ 158 h 160"/>
                <a:gd name="T4" fmla="*/ 67 w 167"/>
                <a:gd name="T5" fmla="*/ 158 h 160"/>
                <a:gd name="T6" fmla="*/ 8 w 167"/>
                <a:gd name="T7" fmla="*/ 68 h 160"/>
                <a:gd name="T8" fmla="*/ 98 w 167"/>
                <a:gd name="T9" fmla="*/ 8 h 160"/>
                <a:gd name="T10" fmla="*/ 99 w 167"/>
                <a:gd name="T11" fmla="*/ 9 h 160"/>
                <a:gd name="T12" fmla="*/ 159 w 167"/>
                <a:gd name="T13" fmla="*/ 99 h 160"/>
                <a:gd name="T14" fmla="*/ 84 w 167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60">
                  <a:moveTo>
                    <a:pt x="84" y="160"/>
                  </a:moveTo>
                  <a:cubicBezTo>
                    <a:pt x="79" y="160"/>
                    <a:pt x="74" y="159"/>
                    <a:pt x="69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26" y="149"/>
                    <a:pt x="0" y="109"/>
                    <a:pt x="8" y="68"/>
                  </a:cubicBezTo>
                  <a:cubicBezTo>
                    <a:pt x="16" y="27"/>
                    <a:pt x="57" y="0"/>
                    <a:pt x="98" y="8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41" y="17"/>
                    <a:pt x="167" y="57"/>
                    <a:pt x="159" y="99"/>
                  </a:cubicBezTo>
                  <a:cubicBezTo>
                    <a:pt x="152" y="135"/>
                    <a:pt x="120" y="160"/>
                    <a:pt x="84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522">
              <a:extLst>
                <a:ext uri="{FF2B5EF4-FFF2-40B4-BE49-F238E27FC236}">
                  <a16:creationId xmlns:a16="http://schemas.microsoft.com/office/drawing/2014/main" id="{21B21D6A-6D62-4FDF-887D-9197B35E9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520"/>
              <a:ext cx="49" cy="47"/>
            </a:xfrm>
            <a:custGeom>
              <a:avLst/>
              <a:gdLst>
                <a:gd name="T0" fmla="*/ 88 w 179"/>
                <a:gd name="T1" fmla="*/ 171 h 171"/>
                <a:gd name="T2" fmla="*/ 7 w 179"/>
                <a:gd name="T3" fmla="*/ 103 h 171"/>
                <a:gd name="T4" fmla="*/ 74 w 179"/>
                <a:gd name="T5" fmla="*/ 8 h 171"/>
                <a:gd name="T6" fmla="*/ 76 w 179"/>
                <a:gd name="T7" fmla="*/ 8 h 171"/>
                <a:gd name="T8" fmla="*/ 171 w 179"/>
                <a:gd name="T9" fmla="*/ 75 h 171"/>
                <a:gd name="T10" fmla="*/ 104 w 179"/>
                <a:gd name="T11" fmla="*/ 170 h 171"/>
                <a:gd name="T12" fmla="*/ 102 w 179"/>
                <a:gd name="T13" fmla="*/ 170 h 171"/>
                <a:gd name="T14" fmla="*/ 88 w 179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71">
                  <a:moveTo>
                    <a:pt x="88" y="171"/>
                  </a:moveTo>
                  <a:cubicBezTo>
                    <a:pt x="49" y="171"/>
                    <a:pt x="14" y="143"/>
                    <a:pt x="7" y="103"/>
                  </a:cubicBezTo>
                  <a:cubicBezTo>
                    <a:pt x="0" y="58"/>
                    <a:pt x="30" y="16"/>
                    <a:pt x="74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121" y="0"/>
                    <a:pt x="164" y="30"/>
                    <a:pt x="171" y="75"/>
                  </a:cubicBezTo>
                  <a:cubicBezTo>
                    <a:pt x="179" y="120"/>
                    <a:pt x="149" y="162"/>
                    <a:pt x="104" y="170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98" y="171"/>
                    <a:pt x="93" y="171"/>
                    <a:pt x="88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523">
              <a:extLst>
                <a:ext uri="{FF2B5EF4-FFF2-40B4-BE49-F238E27FC236}">
                  <a16:creationId xmlns:a16="http://schemas.microsoft.com/office/drawing/2014/main" id="{492FC902-22DB-4668-8CC2-EAAB7C2EF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3131"/>
              <a:ext cx="45" cy="44"/>
            </a:xfrm>
            <a:custGeom>
              <a:avLst/>
              <a:gdLst>
                <a:gd name="T0" fmla="*/ 80 w 163"/>
                <a:gd name="T1" fmla="*/ 157 h 157"/>
                <a:gd name="T2" fmla="*/ 6 w 163"/>
                <a:gd name="T3" fmla="*/ 91 h 157"/>
                <a:gd name="T4" fmla="*/ 70 w 163"/>
                <a:gd name="T5" fmla="*/ 6 h 157"/>
                <a:gd name="T6" fmla="*/ 72 w 163"/>
                <a:gd name="T7" fmla="*/ 6 h 157"/>
                <a:gd name="T8" fmla="*/ 157 w 163"/>
                <a:gd name="T9" fmla="*/ 70 h 157"/>
                <a:gd name="T10" fmla="*/ 93 w 163"/>
                <a:gd name="T11" fmla="*/ 156 h 157"/>
                <a:gd name="T12" fmla="*/ 91 w 163"/>
                <a:gd name="T13" fmla="*/ 156 h 157"/>
                <a:gd name="T14" fmla="*/ 80 w 163"/>
                <a:gd name="T15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3" h="157">
                  <a:moveTo>
                    <a:pt x="80" y="157"/>
                  </a:moveTo>
                  <a:cubicBezTo>
                    <a:pt x="43" y="157"/>
                    <a:pt x="11" y="129"/>
                    <a:pt x="6" y="91"/>
                  </a:cubicBezTo>
                  <a:cubicBezTo>
                    <a:pt x="0" y="50"/>
                    <a:pt x="29" y="12"/>
                    <a:pt x="70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113" y="0"/>
                    <a:pt x="151" y="29"/>
                    <a:pt x="157" y="70"/>
                  </a:cubicBezTo>
                  <a:cubicBezTo>
                    <a:pt x="163" y="112"/>
                    <a:pt x="134" y="150"/>
                    <a:pt x="93" y="156"/>
                  </a:cubicBezTo>
                  <a:cubicBezTo>
                    <a:pt x="91" y="156"/>
                    <a:pt x="91" y="156"/>
                    <a:pt x="91" y="156"/>
                  </a:cubicBezTo>
                  <a:cubicBezTo>
                    <a:pt x="87" y="156"/>
                    <a:pt x="84" y="157"/>
                    <a:pt x="8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524">
              <a:extLst>
                <a:ext uri="{FF2B5EF4-FFF2-40B4-BE49-F238E27FC236}">
                  <a16:creationId xmlns:a16="http://schemas.microsoft.com/office/drawing/2014/main" id="{CD3E14C2-F83B-49C3-BF35-8C90A7E92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3116"/>
              <a:ext cx="61" cy="58"/>
            </a:xfrm>
            <a:custGeom>
              <a:avLst/>
              <a:gdLst>
                <a:gd name="T0" fmla="*/ 112 w 221"/>
                <a:gd name="T1" fmla="*/ 209 h 209"/>
                <a:gd name="T2" fmla="*/ 89 w 221"/>
                <a:gd name="T3" fmla="*/ 207 h 209"/>
                <a:gd name="T4" fmla="*/ 87 w 221"/>
                <a:gd name="T5" fmla="*/ 206 h 209"/>
                <a:gd name="T6" fmla="*/ 13 w 221"/>
                <a:gd name="T7" fmla="*/ 87 h 209"/>
                <a:gd name="T8" fmla="*/ 132 w 221"/>
                <a:gd name="T9" fmla="*/ 13 h 209"/>
                <a:gd name="T10" fmla="*/ 134 w 221"/>
                <a:gd name="T11" fmla="*/ 13 h 209"/>
                <a:gd name="T12" fmla="*/ 208 w 221"/>
                <a:gd name="T13" fmla="*/ 133 h 209"/>
                <a:gd name="T14" fmla="*/ 112 w 221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209">
                  <a:moveTo>
                    <a:pt x="112" y="209"/>
                  </a:moveTo>
                  <a:cubicBezTo>
                    <a:pt x="104" y="209"/>
                    <a:pt x="97" y="209"/>
                    <a:pt x="89" y="207"/>
                  </a:cubicBezTo>
                  <a:cubicBezTo>
                    <a:pt x="87" y="206"/>
                    <a:pt x="87" y="206"/>
                    <a:pt x="87" y="206"/>
                  </a:cubicBezTo>
                  <a:cubicBezTo>
                    <a:pt x="33" y="194"/>
                    <a:pt x="0" y="140"/>
                    <a:pt x="13" y="87"/>
                  </a:cubicBezTo>
                  <a:cubicBezTo>
                    <a:pt x="25" y="33"/>
                    <a:pt x="79" y="0"/>
                    <a:pt x="132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88" y="26"/>
                    <a:pt x="221" y="79"/>
                    <a:pt x="208" y="133"/>
                  </a:cubicBezTo>
                  <a:cubicBezTo>
                    <a:pt x="198" y="179"/>
                    <a:pt x="157" y="209"/>
                    <a:pt x="112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525">
              <a:extLst>
                <a:ext uri="{FF2B5EF4-FFF2-40B4-BE49-F238E27FC236}">
                  <a16:creationId xmlns:a16="http://schemas.microsoft.com/office/drawing/2014/main" id="{605596EC-E44B-447D-94F3-C17B8269A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3093"/>
              <a:ext cx="67" cy="65"/>
            </a:xfrm>
            <a:custGeom>
              <a:avLst/>
              <a:gdLst>
                <a:gd name="T0" fmla="*/ 120 w 244"/>
                <a:gd name="T1" fmla="*/ 234 h 234"/>
                <a:gd name="T2" fmla="*/ 8 w 244"/>
                <a:gd name="T3" fmla="*/ 137 h 234"/>
                <a:gd name="T4" fmla="*/ 105 w 244"/>
                <a:gd name="T5" fmla="*/ 9 h 234"/>
                <a:gd name="T6" fmla="*/ 108 w 244"/>
                <a:gd name="T7" fmla="*/ 9 h 234"/>
                <a:gd name="T8" fmla="*/ 235 w 244"/>
                <a:gd name="T9" fmla="*/ 105 h 234"/>
                <a:gd name="T10" fmla="*/ 139 w 244"/>
                <a:gd name="T11" fmla="*/ 233 h 234"/>
                <a:gd name="T12" fmla="*/ 136 w 244"/>
                <a:gd name="T13" fmla="*/ 233 h 234"/>
                <a:gd name="T14" fmla="*/ 120 w 244"/>
                <a:gd name="T15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4">
                  <a:moveTo>
                    <a:pt x="120" y="234"/>
                  </a:moveTo>
                  <a:cubicBezTo>
                    <a:pt x="65" y="234"/>
                    <a:pt x="16" y="193"/>
                    <a:pt x="8" y="137"/>
                  </a:cubicBezTo>
                  <a:cubicBezTo>
                    <a:pt x="0" y="75"/>
                    <a:pt x="43" y="18"/>
                    <a:pt x="105" y="9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169" y="0"/>
                    <a:pt x="227" y="43"/>
                    <a:pt x="235" y="105"/>
                  </a:cubicBezTo>
                  <a:cubicBezTo>
                    <a:pt x="244" y="167"/>
                    <a:pt x="201" y="224"/>
                    <a:pt x="139" y="233"/>
                  </a:cubicBezTo>
                  <a:cubicBezTo>
                    <a:pt x="136" y="233"/>
                    <a:pt x="136" y="233"/>
                    <a:pt x="136" y="233"/>
                  </a:cubicBezTo>
                  <a:cubicBezTo>
                    <a:pt x="131" y="234"/>
                    <a:pt x="126" y="234"/>
                    <a:pt x="120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526">
              <a:extLst>
                <a:ext uri="{FF2B5EF4-FFF2-40B4-BE49-F238E27FC236}">
                  <a16:creationId xmlns:a16="http://schemas.microsoft.com/office/drawing/2014/main" id="{DBAF5665-1581-45C5-8743-E8802B502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3078"/>
              <a:ext cx="48" cy="45"/>
            </a:xfrm>
            <a:custGeom>
              <a:avLst/>
              <a:gdLst>
                <a:gd name="T0" fmla="*/ 87 w 173"/>
                <a:gd name="T1" fmla="*/ 164 h 164"/>
                <a:gd name="T2" fmla="*/ 69 w 173"/>
                <a:gd name="T3" fmla="*/ 162 h 164"/>
                <a:gd name="T4" fmla="*/ 68 w 173"/>
                <a:gd name="T5" fmla="*/ 162 h 164"/>
                <a:gd name="T6" fmla="*/ 9 w 173"/>
                <a:gd name="T7" fmla="*/ 68 h 164"/>
                <a:gd name="T8" fmla="*/ 103 w 173"/>
                <a:gd name="T9" fmla="*/ 10 h 164"/>
                <a:gd name="T10" fmla="*/ 105 w 173"/>
                <a:gd name="T11" fmla="*/ 10 h 164"/>
                <a:gd name="T12" fmla="*/ 163 w 173"/>
                <a:gd name="T13" fmla="*/ 104 h 164"/>
                <a:gd name="T14" fmla="*/ 87 w 173"/>
                <a:gd name="T1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164">
                  <a:moveTo>
                    <a:pt x="87" y="164"/>
                  </a:moveTo>
                  <a:cubicBezTo>
                    <a:pt x="81" y="164"/>
                    <a:pt x="75" y="164"/>
                    <a:pt x="69" y="162"/>
                  </a:cubicBezTo>
                  <a:cubicBezTo>
                    <a:pt x="68" y="162"/>
                    <a:pt x="68" y="162"/>
                    <a:pt x="68" y="162"/>
                  </a:cubicBezTo>
                  <a:cubicBezTo>
                    <a:pt x="26" y="152"/>
                    <a:pt x="0" y="110"/>
                    <a:pt x="9" y="68"/>
                  </a:cubicBezTo>
                  <a:cubicBezTo>
                    <a:pt x="19" y="26"/>
                    <a:pt x="61" y="0"/>
                    <a:pt x="103" y="10"/>
                  </a:cubicBezTo>
                  <a:cubicBezTo>
                    <a:pt x="105" y="10"/>
                    <a:pt x="105" y="10"/>
                    <a:pt x="105" y="10"/>
                  </a:cubicBezTo>
                  <a:cubicBezTo>
                    <a:pt x="147" y="20"/>
                    <a:pt x="173" y="62"/>
                    <a:pt x="163" y="104"/>
                  </a:cubicBezTo>
                  <a:cubicBezTo>
                    <a:pt x="155" y="140"/>
                    <a:pt x="123" y="164"/>
                    <a:pt x="87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527">
              <a:extLst>
                <a:ext uri="{FF2B5EF4-FFF2-40B4-BE49-F238E27FC236}">
                  <a16:creationId xmlns:a16="http://schemas.microsoft.com/office/drawing/2014/main" id="{959EFFB1-968C-414F-83F0-36E0207F6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3074"/>
              <a:ext cx="52" cy="49"/>
            </a:xfrm>
            <a:custGeom>
              <a:avLst/>
              <a:gdLst>
                <a:gd name="T0" fmla="*/ 92 w 187"/>
                <a:gd name="T1" fmla="*/ 179 h 179"/>
                <a:gd name="T2" fmla="*/ 7 w 187"/>
                <a:gd name="T3" fmla="*/ 105 h 179"/>
                <a:gd name="T4" fmla="*/ 80 w 187"/>
                <a:gd name="T5" fmla="*/ 7 h 179"/>
                <a:gd name="T6" fmla="*/ 82 w 187"/>
                <a:gd name="T7" fmla="*/ 7 h 179"/>
                <a:gd name="T8" fmla="*/ 180 w 187"/>
                <a:gd name="T9" fmla="*/ 81 h 179"/>
                <a:gd name="T10" fmla="*/ 106 w 187"/>
                <a:gd name="T11" fmla="*/ 178 h 179"/>
                <a:gd name="T12" fmla="*/ 104 w 187"/>
                <a:gd name="T13" fmla="*/ 179 h 179"/>
                <a:gd name="T14" fmla="*/ 92 w 187"/>
                <a:gd name="T1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79">
                  <a:moveTo>
                    <a:pt x="92" y="179"/>
                  </a:moveTo>
                  <a:cubicBezTo>
                    <a:pt x="50" y="179"/>
                    <a:pt x="13" y="148"/>
                    <a:pt x="7" y="105"/>
                  </a:cubicBezTo>
                  <a:cubicBezTo>
                    <a:pt x="0" y="58"/>
                    <a:pt x="33" y="14"/>
                    <a:pt x="80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130" y="0"/>
                    <a:pt x="173" y="33"/>
                    <a:pt x="180" y="81"/>
                  </a:cubicBezTo>
                  <a:cubicBezTo>
                    <a:pt x="187" y="128"/>
                    <a:pt x="154" y="172"/>
                    <a:pt x="106" y="178"/>
                  </a:cubicBezTo>
                  <a:cubicBezTo>
                    <a:pt x="104" y="179"/>
                    <a:pt x="104" y="179"/>
                    <a:pt x="104" y="179"/>
                  </a:cubicBezTo>
                  <a:cubicBezTo>
                    <a:pt x="100" y="179"/>
                    <a:pt x="96" y="179"/>
                    <a:pt x="92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528">
              <a:extLst>
                <a:ext uri="{FF2B5EF4-FFF2-40B4-BE49-F238E27FC236}">
                  <a16:creationId xmlns:a16="http://schemas.microsoft.com/office/drawing/2014/main" id="{7EBE69B4-5BC8-4F1F-A382-DF4D0C3B6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017"/>
              <a:ext cx="82" cy="76"/>
            </a:xfrm>
            <a:custGeom>
              <a:avLst/>
              <a:gdLst>
                <a:gd name="T0" fmla="*/ 148 w 294"/>
                <a:gd name="T1" fmla="*/ 278 h 278"/>
                <a:gd name="T2" fmla="*/ 118 w 294"/>
                <a:gd name="T3" fmla="*/ 274 h 278"/>
                <a:gd name="T4" fmla="*/ 115 w 294"/>
                <a:gd name="T5" fmla="*/ 273 h 278"/>
                <a:gd name="T6" fmla="*/ 17 w 294"/>
                <a:gd name="T7" fmla="*/ 115 h 278"/>
                <a:gd name="T8" fmla="*/ 176 w 294"/>
                <a:gd name="T9" fmla="*/ 17 h 278"/>
                <a:gd name="T10" fmla="*/ 179 w 294"/>
                <a:gd name="T11" fmla="*/ 17 h 278"/>
                <a:gd name="T12" fmla="*/ 277 w 294"/>
                <a:gd name="T13" fmla="*/ 176 h 278"/>
                <a:gd name="T14" fmla="*/ 148 w 294"/>
                <a:gd name="T15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278">
                  <a:moveTo>
                    <a:pt x="148" y="278"/>
                  </a:moveTo>
                  <a:cubicBezTo>
                    <a:pt x="138" y="278"/>
                    <a:pt x="128" y="277"/>
                    <a:pt x="118" y="274"/>
                  </a:cubicBezTo>
                  <a:cubicBezTo>
                    <a:pt x="115" y="273"/>
                    <a:pt x="115" y="273"/>
                    <a:pt x="115" y="273"/>
                  </a:cubicBezTo>
                  <a:cubicBezTo>
                    <a:pt x="44" y="257"/>
                    <a:pt x="0" y="186"/>
                    <a:pt x="17" y="115"/>
                  </a:cubicBezTo>
                  <a:cubicBezTo>
                    <a:pt x="34" y="44"/>
                    <a:pt x="105" y="0"/>
                    <a:pt x="176" y="17"/>
                  </a:cubicBezTo>
                  <a:cubicBezTo>
                    <a:pt x="179" y="17"/>
                    <a:pt x="179" y="17"/>
                    <a:pt x="179" y="17"/>
                  </a:cubicBezTo>
                  <a:cubicBezTo>
                    <a:pt x="250" y="34"/>
                    <a:pt x="294" y="105"/>
                    <a:pt x="277" y="176"/>
                  </a:cubicBezTo>
                  <a:cubicBezTo>
                    <a:pt x="262" y="237"/>
                    <a:pt x="208" y="278"/>
                    <a:pt x="148" y="2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529">
              <a:extLst>
                <a:ext uri="{FF2B5EF4-FFF2-40B4-BE49-F238E27FC236}">
                  <a16:creationId xmlns:a16="http://schemas.microsoft.com/office/drawing/2014/main" id="{A4E1E841-BEDA-4F78-9BAD-46F9E651F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980"/>
              <a:ext cx="48" cy="45"/>
            </a:xfrm>
            <a:custGeom>
              <a:avLst/>
              <a:gdLst>
                <a:gd name="T0" fmla="*/ 85 w 172"/>
                <a:gd name="T1" fmla="*/ 160 h 160"/>
                <a:gd name="T2" fmla="*/ 20 w 172"/>
                <a:gd name="T3" fmla="*/ 122 h 160"/>
                <a:gd name="T4" fmla="*/ 49 w 172"/>
                <a:gd name="T5" fmla="*/ 21 h 160"/>
                <a:gd name="T6" fmla="*/ 51 w 172"/>
                <a:gd name="T7" fmla="*/ 20 h 160"/>
                <a:gd name="T8" fmla="*/ 152 w 172"/>
                <a:gd name="T9" fmla="*/ 49 h 160"/>
                <a:gd name="T10" fmla="*/ 123 w 172"/>
                <a:gd name="T11" fmla="*/ 150 h 160"/>
                <a:gd name="T12" fmla="*/ 121 w 172"/>
                <a:gd name="T13" fmla="*/ 151 h 160"/>
                <a:gd name="T14" fmla="*/ 85 w 172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0">
                  <a:moveTo>
                    <a:pt x="85" y="160"/>
                  </a:moveTo>
                  <a:cubicBezTo>
                    <a:pt x="59" y="160"/>
                    <a:pt x="34" y="147"/>
                    <a:pt x="20" y="122"/>
                  </a:cubicBezTo>
                  <a:cubicBezTo>
                    <a:pt x="0" y="86"/>
                    <a:pt x="13" y="41"/>
                    <a:pt x="49" y="21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87" y="0"/>
                    <a:pt x="132" y="13"/>
                    <a:pt x="152" y="49"/>
                  </a:cubicBezTo>
                  <a:cubicBezTo>
                    <a:pt x="172" y="85"/>
                    <a:pt x="159" y="130"/>
                    <a:pt x="123" y="150"/>
                  </a:cubicBezTo>
                  <a:cubicBezTo>
                    <a:pt x="121" y="151"/>
                    <a:pt x="121" y="151"/>
                    <a:pt x="121" y="151"/>
                  </a:cubicBezTo>
                  <a:cubicBezTo>
                    <a:pt x="110" y="157"/>
                    <a:pt x="98" y="160"/>
                    <a:pt x="85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530">
              <a:extLst>
                <a:ext uri="{FF2B5EF4-FFF2-40B4-BE49-F238E27FC236}">
                  <a16:creationId xmlns:a16="http://schemas.microsoft.com/office/drawing/2014/main" id="{EB5D564B-1CCC-4294-9BFD-70C4FB725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926"/>
              <a:ext cx="47" cy="44"/>
            </a:xfrm>
            <a:custGeom>
              <a:avLst/>
              <a:gdLst>
                <a:gd name="T0" fmla="*/ 87 w 172"/>
                <a:gd name="T1" fmla="*/ 161 h 161"/>
                <a:gd name="T2" fmla="*/ 44 w 172"/>
                <a:gd name="T3" fmla="*/ 148 h 161"/>
                <a:gd name="T4" fmla="*/ 43 w 172"/>
                <a:gd name="T5" fmla="*/ 147 h 161"/>
                <a:gd name="T6" fmla="*/ 23 w 172"/>
                <a:gd name="T7" fmla="*/ 43 h 161"/>
                <a:gd name="T8" fmla="*/ 127 w 172"/>
                <a:gd name="T9" fmla="*/ 23 h 161"/>
                <a:gd name="T10" fmla="*/ 129 w 172"/>
                <a:gd name="T11" fmla="*/ 24 h 161"/>
                <a:gd name="T12" fmla="*/ 148 w 172"/>
                <a:gd name="T13" fmla="*/ 128 h 161"/>
                <a:gd name="T14" fmla="*/ 87 w 172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61">
                  <a:moveTo>
                    <a:pt x="87" y="161"/>
                  </a:moveTo>
                  <a:cubicBezTo>
                    <a:pt x="72" y="161"/>
                    <a:pt x="57" y="157"/>
                    <a:pt x="44" y="148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9" y="123"/>
                    <a:pt x="0" y="77"/>
                    <a:pt x="23" y="43"/>
                  </a:cubicBezTo>
                  <a:cubicBezTo>
                    <a:pt x="47" y="9"/>
                    <a:pt x="93" y="0"/>
                    <a:pt x="127" y="23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63" y="48"/>
                    <a:pt x="172" y="94"/>
                    <a:pt x="148" y="128"/>
                  </a:cubicBezTo>
                  <a:cubicBezTo>
                    <a:pt x="134" y="149"/>
                    <a:pt x="110" y="161"/>
                    <a:pt x="87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531">
              <a:extLst>
                <a:ext uri="{FF2B5EF4-FFF2-40B4-BE49-F238E27FC236}">
                  <a16:creationId xmlns:a16="http://schemas.microsoft.com/office/drawing/2014/main" id="{1D2FD494-D4E9-4E70-AAA0-792F5C626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877"/>
              <a:ext cx="64" cy="59"/>
            </a:xfrm>
            <a:custGeom>
              <a:avLst/>
              <a:gdLst>
                <a:gd name="T0" fmla="*/ 115 w 231"/>
                <a:gd name="T1" fmla="*/ 216 h 216"/>
                <a:gd name="T2" fmla="*/ 27 w 231"/>
                <a:gd name="T3" fmla="*/ 165 h 216"/>
                <a:gd name="T4" fmla="*/ 66 w 231"/>
                <a:gd name="T5" fmla="*/ 28 h 216"/>
                <a:gd name="T6" fmla="*/ 68 w 231"/>
                <a:gd name="T7" fmla="*/ 27 h 216"/>
                <a:gd name="T8" fmla="*/ 204 w 231"/>
                <a:gd name="T9" fmla="*/ 66 h 216"/>
                <a:gd name="T10" fmla="*/ 165 w 231"/>
                <a:gd name="T11" fmla="*/ 202 h 216"/>
                <a:gd name="T12" fmla="*/ 163 w 231"/>
                <a:gd name="T13" fmla="*/ 203 h 216"/>
                <a:gd name="T14" fmla="*/ 115 w 231"/>
                <a:gd name="T15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6">
                  <a:moveTo>
                    <a:pt x="115" y="216"/>
                  </a:moveTo>
                  <a:cubicBezTo>
                    <a:pt x="79" y="216"/>
                    <a:pt x="45" y="197"/>
                    <a:pt x="27" y="165"/>
                  </a:cubicBezTo>
                  <a:cubicBezTo>
                    <a:pt x="0" y="116"/>
                    <a:pt x="17" y="55"/>
                    <a:pt x="66" y="28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116" y="0"/>
                    <a:pt x="177" y="17"/>
                    <a:pt x="204" y="66"/>
                  </a:cubicBezTo>
                  <a:cubicBezTo>
                    <a:pt x="231" y="114"/>
                    <a:pt x="214" y="175"/>
                    <a:pt x="165" y="202"/>
                  </a:cubicBezTo>
                  <a:cubicBezTo>
                    <a:pt x="163" y="203"/>
                    <a:pt x="163" y="203"/>
                    <a:pt x="163" y="203"/>
                  </a:cubicBezTo>
                  <a:cubicBezTo>
                    <a:pt x="148" y="212"/>
                    <a:pt x="131" y="216"/>
                    <a:pt x="115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532">
              <a:extLst>
                <a:ext uri="{FF2B5EF4-FFF2-40B4-BE49-F238E27FC236}">
                  <a16:creationId xmlns:a16="http://schemas.microsoft.com/office/drawing/2014/main" id="{9C32FFF8-499E-42B1-9DB1-899EAB0FA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2796"/>
              <a:ext cx="85" cy="80"/>
            </a:xfrm>
            <a:custGeom>
              <a:avLst/>
              <a:gdLst>
                <a:gd name="T0" fmla="*/ 154 w 306"/>
                <a:gd name="T1" fmla="*/ 288 h 288"/>
                <a:gd name="T2" fmla="*/ 79 w 306"/>
                <a:gd name="T3" fmla="*/ 264 h 288"/>
                <a:gd name="T4" fmla="*/ 76 w 306"/>
                <a:gd name="T5" fmla="*/ 263 h 288"/>
                <a:gd name="T6" fmla="*/ 41 w 306"/>
                <a:gd name="T7" fmla="*/ 77 h 288"/>
                <a:gd name="T8" fmla="*/ 227 w 306"/>
                <a:gd name="T9" fmla="*/ 42 h 288"/>
                <a:gd name="T10" fmla="*/ 230 w 306"/>
                <a:gd name="T11" fmla="*/ 44 h 288"/>
                <a:gd name="T12" fmla="*/ 265 w 306"/>
                <a:gd name="T13" fmla="*/ 229 h 288"/>
                <a:gd name="T14" fmla="*/ 154 w 306"/>
                <a:gd name="T1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6" h="288">
                  <a:moveTo>
                    <a:pt x="154" y="288"/>
                  </a:moveTo>
                  <a:cubicBezTo>
                    <a:pt x="128" y="288"/>
                    <a:pt x="102" y="280"/>
                    <a:pt x="79" y="264"/>
                  </a:cubicBezTo>
                  <a:cubicBezTo>
                    <a:pt x="76" y="263"/>
                    <a:pt x="76" y="263"/>
                    <a:pt x="76" y="263"/>
                  </a:cubicBezTo>
                  <a:cubicBezTo>
                    <a:pt x="15" y="221"/>
                    <a:pt x="0" y="138"/>
                    <a:pt x="41" y="77"/>
                  </a:cubicBezTo>
                  <a:cubicBezTo>
                    <a:pt x="83" y="16"/>
                    <a:pt x="166" y="0"/>
                    <a:pt x="227" y="42"/>
                  </a:cubicBezTo>
                  <a:cubicBezTo>
                    <a:pt x="230" y="44"/>
                    <a:pt x="230" y="44"/>
                    <a:pt x="230" y="44"/>
                  </a:cubicBezTo>
                  <a:cubicBezTo>
                    <a:pt x="291" y="85"/>
                    <a:pt x="306" y="169"/>
                    <a:pt x="265" y="229"/>
                  </a:cubicBezTo>
                  <a:cubicBezTo>
                    <a:pt x="239" y="267"/>
                    <a:pt x="197" y="288"/>
                    <a:pt x="154" y="2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533">
              <a:extLst>
                <a:ext uri="{FF2B5EF4-FFF2-40B4-BE49-F238E27FC236}">
                  <a16:creationId xmlns:a16="http://schemas.microsoft.com/office/drawing/2014/main" id="{BBB8AD72-68ED-421A-80FE-8DFDE7805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757"/>
              <a:ext cx="61" cy="57"/>
            </a:xfrm>
            <a:custGeom>
              <a:avLst/>
              <a:gdLst>
                <a:gd name="T0" fmla="*/ 108 w 218"/>
                <a:gd name="T1" fmla="*/ 206 h 206"/>
                <a:gd name="T2" fmla="*/ 47 w 218"/>
                <a:gd name="T3" fmla="*/ 184 h 206"/>
                <a:gd name="T4" fmla="*/ 34 w 218"/>
                <a:gd name="T5" fmla="*/ 49 h 206"/>
                <a:gd name="T6" fmla="*/ 35 w 218"/>
                <a:gd name="T7" fmla="*/ 47 h 206"/>
                <a:gd name="T8" fmla="*/ 171 w 218"/>
                <a:gd name="T9" fmla="*/ 34 h 206"/>
                <a:gd name="T10" fmla="*/ 184 w 218"/>
                <a:gd name="T11" fmla="*/ 170 h 206"/>
                <a:gd name="T12" fmla="*/ 182 w 218"/>
                <a:gd name="T13" fmla="*/ 172 h 206"/>
                <a:gd name="T14" fmla="*/ 108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8" y="206"/>
                  </a:moveTo>
                  <a:cubicBezTo>
                    <a:pt x="86" y="206"/>
                    <a:pt x="65" y="199"/>
                    <a:pt x="47" y="184"/>
                  </a:cubicBezTo>
                  <a:cubicBezTo>
                    <a:pt x="6" y="150"/>
                    <a:pt x="0" y="90"/>
                    <a:pt x="34" y="4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70" y="6"/>
                    <a:pt x="130" y="0"/>
                    <a:pt x="171" y="34"/>
                  </a:cubicBezTo>
                  <a:cubicBezTo>
                    <a:pt x="212" y="68"/>
                    <a:pt x="218" y="129"/>
                    <a:pt x="184" y="170"/>
                  </a:cubicBezTo>
                  <a:cubicBezTo>
                    <a:pt x="182" y="172"/>
                    <a:pt x="182" y="172"/>
                    <a:pt x="182" y="172"/>
                  </a:cubicBezTo>
                  <a:cubicBezTo>
                    <a:pt x="163" y="195"/>
                    <a:pt x="136" y="206"/>
                    <a:pt x="108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534">
              <a:extLst>
                <a:ext uri="{FF2B5EF4-FFF2-40B4-BE49-F238E27FC236}">
                  <a16:creationId xmlns:a16="http://schemas.microsoft.com/office/drawing/2014/main" id="{4578DC50-F701-45CA-B59F-B3BA620EB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2668"/>
              <a:ext cx="75" cy="72"/>
            </a:xfrm>
            <a:custGeom>
              <a:avLst/>
              <a:gdLst>
                <a:gd name="T0" fmla="*/ 138 w 274"/>
                <a:gd name="T1" fmla="*/ 258 h 258"/>
                <a:gd name="T2" fmla="*/ 39 w 274"/>
                <a:gd name="T3" fmla="*/ 206 h 258"/>
                <a:gd name="T4" fmla="*/ 38 w 274"/>
                <a:gd name="T5" fmla="*/ 204 h 258"/>
                <a:gd name="T6" fmla="*/ 69 w 274"/>
                <a:gd name="T7" fmla="*/ 37 h 258"/>
                <a:gd name="T8" fmla="*/ 235 w 274"/>
                <a:gd name="T9" fmla="*/ 69 h 258"/>
                <a:gd name="T10" fmla="*/ 237 w 274"/>
                <a:gd name="T11" fmla="*/ 71 h 258"/>
                <a:gd name="T12" fmla="*/ 206 w 274"/>
                <a:gd name="T13" fmla="*/ 237 h 258"/>
                <a:gd name="T14" fmla="*/ 138 w 274"/>
                <a:gd name="T15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4" h="258">
                  <a:moveTo>
                    <a:pt x="138" y="258"/>
                  </a:moveTo>
                  <a:cubicBezTo>
                    <a:pt x="100" y="258"/>
                    <a:pt x="62" y="240"/>
                    <a:pt x="39" y="206"/>
                  </a:cubicBezTo>
                  <a:cubicBezTo>
                    <a:pt x="38" y="204"/>
                    <a:pt x="38" y="204"/>
                    <a:pt x="38" y="204"/>
                  </a:cubicBezTo>
                  <a:cubicBezTo>
                    <a:pt x="0" y="149"/>
                    <a:pt x="14" y="75"/>
                    <a:pt x="69" y="37"/>
                  </a:cubicBezTo>
                  <a:cubicBezTo>
                    <a:pt x="124" y="0"/>
                    <a:pt x="198" y="14"/>
                    <a:pt x="235" y="69"/>
                  </a:cubicBezTo>
                  <a:cubicBezTo>
                    <a:pt x="237" y="71"/>
                    <a:pt x="237" y="71"/>
                    <a:pt x="237" y="71"/>
                  </a:cubicBezTo>
                  <a:cubicBezTo>
                    <a:pt x="274" y="126"/>
                    <a:pt x="260" y="200"/>
                    <a:pt x="206" y="237"/>
                  </a:cubicBezTo>
                  <a:cubicBezTo>
                    <a:pt x="185" y="252"/>
                    <a:pt x="161" y="258"/>
                    <a:pt x="138" y="2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535">
              <a:extLst>
                <a:ext uri="{FF2B5EF4-FFF2-40B4-BE49-F238E27FC236}">
                  <a16:creationId xmlns:a16="http://schemas.microsoft.com/office/drawing/2014/main" id="{128B9C0E-9AD5-4B80-9EDD-2900D1AE0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600"/>
              <a:ext cx="72" cy="68"/>
            </a:xfrm>
            <a:custGeom>
              <a:avLst/>
              <a:gdLst>
                <a:gd name="T0" fmla="*/ 129 w 259"/>
                <a:gd name="T1" fmla="*/ 245 h 245"/>
                <a:gd name="T2" fmla="*/ 56 w 259"/>
                <a:gd name="T3" fmla="*/ 219 h 245"/>
                <a:gd name="T4" fmla="*/ 41 w 259"/>
                <a:gd name="T5" fmla="*/ 58 h 245"/>
                <a:gd name="T6" fmla="*/ 43 w 259"/>
                <a:gd name="T7" fmla="*/ 56 h 245"/>
                <a:gd name="T8" fmla="*/ 204 w 259"/>
                <a:gd name="T9" fmla="*/ 41 h 245"/>
                <a:gd name="T10" fmla="*/ 219 w 259"/>
                <a:gd name="T11" fmla="*/ 202 h 245"/>
                <a:gd name="T12" fmla="*/ 217 w 259"/>
                <a:gd name="T13" fmla="*/ 204 h 245"/>
                <a:gd name="T14" fmla="*/ 129 w 259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45">
                  <a:moveTo>
                    <a:pt x="129" y="245"/>
                  </a:moveTo>
                  <a:cubicBezTo>
                    <a:pt x="103" y="245"/>
                    <a:pt x="77" y="237"/>
                    <a:pt x="56" y="219"/>
                  </a:cubicBezTo>
                  <a:cubicBezTo>
                    <a:pt x="7" y="179"/>
                    <a:pt x="0" y="107"/>
                    <a:pt x="41" y="58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83" y="7"/>
                    <a:pt x="155" y="0"/>
                    <a:pt x="204" y="41"/>
                  </a:cubicBezTo>
                  <a:cubicBezTo>
                    <a:pt x="252" y="81"/>
                    <a:pt x="259" y="153"/>
                    <a:pt x="219" y="202"/>
                  </a:cubicBezTo>
                  <a:cubicBezTo>
                    <a:pt x="217" y="204"/>
                    <a:pt x="217" y="204"/>
                    <a:pt x="217" y="204"/>
                  </a:cubicBezTo>
                  <a:cubicBezTo>
                    <a:pt x="194" y="231"/>
                    <a:pt x="162" y="245"/>
                    <a:pt x="129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536">
              <a:extLst>
                <a:ext uri="{FF2B5EF4-FFF2-40B4-BE49-F238E27FC236}">
                  <a16:creationId xmlns:a16="http://schemas.microsoft.com/office/drawing/2014/main" id="{53493F5E-0739-4ACA-8FC9-9F2A8DACA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2505"/>
              <a:ext cx="78" cy="74"/>
            </a:xfrm>
            <a:custGeom>
              <a:avLst/>
              <a:gdLst>
                <a:gd name="T0" fmla="*/ 143 w 284"/>
                <a:gd name="T1" fmla="*/ 267 h 267"/>
                <a:gd name="T2" fmla="*/ 41 w 284"/>
                <a:gd name="T3" fmla="*/ 213 h 267"/>
                <a:gd name="T4" fmla="*/ 39 w 284"/>
                <a:gd name="T5" fmla="*/ 211 h 267"/>
                <a:gd name="T6" fmla="*/ 71 w 284"/>
                <a:gd name="T7" fmla="*/ 39 h 267"/>
                <a:gd name="T8" fmla="*/ 243 w 284"/>
                <a:gd name="T9" fmla="*/ 71 h 267"/>
                <a:gd name="T10" fmla="*/ 245 w 284"/>
                <a:gd name="T11" fmla="*/ 74 h 267"/>
                <a:gd name="T12" fmla="*/ 213 w 284"/>
                <a:gd name="T13" fmla="*/ 246 h 267"/>
                <a:gd name="T14" fmla="*/ 143 w 284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4" h="267">
                  <a:moveTo>
                    <a:pt x="143" y="267"/>
                  </a:moveTo>
                  <a:cubicBezTo>
                    <a:pt x="104" y="267"/>
                    <a:pt x="65" y="248"/>
                    <a:pt x="41" y="213"/>
                  </a:cubicBezTo>
                  <a:cubicBezTo>
                    <a:pt x="39" y="211"/>
                    <a:pt x="39" y="211"/>
                    <a:pt x="39" y="211"/>
                  </a:cubicBezTo>
                  <a:cubicBezTo>
                    <a:pt x="0" y="155"/>
                    <a:pt x="15" y="78"/>
                    <a:pt x="71" y="39"/>
                  </a:cubicBezTo>
                  <a:cubicBezTo>
                    <a:pt x="128" y="0"/>
                    <a:pt x="205" y="15"/>
                    <a:pt x="243" y="71"/>
                  </a:cubicBezTo>
                  <a:cubicBezTo>
                    <a:pt x="245" y="74"/>
                    <a:pt x="245" y="74"/>
                    <a:pt x="245" y="74"/>
                  </a:cubicBezTo>
                  <a:cubicBezTo>
                    <a:pt x="284" y="130"/>
                    <a:pt x="269" y="207"/>
                    <a:pt x="213" y="246"/>
                  </a:cubicBezTo>
                  <a:cubicBezTo>
                    <a:pt x="191" y="260"/>
                    <a:pt x="167" y="267"/>
                    <a:pt x="143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537">
              <a:extLst>
                <a:ext uri="{FF2B5EF4-FFF2-40B4-BE49-F238E27FC236}">
                  <a16:creationId xmlns:a16="http://schemas.microsoft.com/office/drawing/2014/main" id="{E3319293-1289-4370-86E1-5EFF140CE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453"/>
              <a:ext cx="63" cy="60"/>
            </a:xfrm>
            <a:custGeom>
              <a:avLst/>
              <a:gdLst>
                <a:gd name="T0" fmla="*/ 113 w 227"/>
                <a:gd name="T1" fmla="*/ 215 h 215"/>
                <a:gd name="T2" fmla="*/ 49 w 227"/>
                <a:gd name="T3" fmla="*/ 192 h 215"/>
                <a:gd name="T4" fmla="*/ 36 w 227"/>
                <a:gd name="T5" fmla="*/ 50 h 215"/>
                <a:gd name="T6" fmla="*/ 37 w 227"/>
                <a:gd name="T7" fmla="*/ 49 h 215"/>
                <a:gd name="T8" fmla="*/ 179 w 227"/>
                <a:gd name="T9" fmla="*/ 36 h 215"/>
                <a:gd name="T10" fmla="*/ 192 w 227"/>
                <a:gd name="T11" fmla="*/ 177 h 215"/>
                <a:gd name="T12" fmla="*/ 190 w 227"/>
                <a:gd name="T13" fmla="*/ 179 h 215"/>
                <a:gd name="T14" fmla="*/ 113 w 227"/>
                <a:gd name="T15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7" h="215">
                  <a:moveTo>
                    <a:pt x="113" y="215"/>
                  </a:moveTo>
                  <a:cubicBezTo>
                    <a:pt x="90" y="215"/>
                    <a:pt x="67" y="207"/>
                    <a:pt x="49" y="192"/>
                  </a:cubicBezTo>
                  <a:cubicBezTo>
                    <a:pt x="6" y="156"/>
                    <a:pt x="0" y="93"/>
                    <a:pt x="36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73" y="6"/>
                    <a:pt x="136" y="0"/>
                    <a:pt x="179" y="36"/>
                  </a:cubicBezTo>
                  <a:cubicBezTo>
                    <a:pt x="221" y="71"/>
                    <a:pt x="227" y="134"/>
                    <a:pt x="192" y="177"/>
                  </a:cubicBezTo>
                  <a:cubicBezTo>
                    <a:pt x="190" y="179"/>
                    <a:pt x="190" y="179"/>
                    <a:pt x="190" y="179"/>
                  </a:cubicBezTo>
                  <a:cubicBezTo>
                    <a:pt x="170" y="203"/>
                    <a:pt x="142" y="215"/>
                    <a:pt x="113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538">
              <a:extLst>
                <a:ext uri="{FF2B5EF4-FFF2-40B4-BE49-F238E27FC236}">
                  <a16:creationId xmlns:a16="http://schemas.microsoft.com/office/drawing/2014/main" id="{780A5B40-5D41-4EF7-B70E-B42F4FDB9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2342"/>
              <a:ext cx="81" cy="76"/>
            </a:xfrm>
            <a:custGeom>
              <a:avLst/>
              <a:gdLst>
                <a:gd name="T0" fmla="*/ 148 w 293"/>
                <a:gd name="T1" fmla="*/ 277 h 277"/>
                <a:gd name="T2" fmla="*/ 42 w 293"/>
                <a:gd name="T3" fmla="*/ 221 h 277"/>
                <a:gd name="T4" fmla="*/ 40 w 293"/>
                <a:gd name="T5" fmla="*/ 218 h 277"/>
                <a:gd name="T6" fmla="*/ 73 w 293"/>
                <a:gd name="T7" fmla="*/ 40 h 277"/>
                <a:gd name="T8" fmla="*/ 252 w 293"/>
                <a:gd name="T9" fmla="*/ 74 h 277"/>
                <a:gd name="T10" fmla="*/ 253 w 293"/>
                <a:gd name="T11" fmla="*/ 76 h 277"/>
                <a:gd name="T12" fmla="*/ 220 w 293"/>
                <a:gd name="T13" fmla="*/ 254 h 277"/>
                <a:gd name="T14" fmla="*/ 148 w 293"/>
                <a:gd name="T15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3" h="277">
                  <a:moveTo>
                    <a:pt x="148" y="277"/>
                  </a:moveTo>
                  <a:cubicBezTo>
                    <a:pt x="107" y="277"/>
                    <a:pt x="67" y="257"/>
                    <a:pt x="42" y="221"/>
                  </a:cubicBezTo>
                  <a:cubicBezTo>
                    <a:pt x="40" y="218"/>
                    <a:pt x="40" y="218"/>
                    <a:pt x="40" y="218"/>
                  </a:cubicBezTo>
                  <a:cubicBezTo>
                    <a:pt x="0" y="160"/>
                    <a:pt x="15" y="80"/>
                    <a:pt x="73" y="40"/>
                  </a:cubicBezTo>
                  <a:cubicBezTo>
                    <a:pt x="132" y="0"/>
                    <a:pt x="212" y="15"/>
                    <a:pt x="252" y="74"/>
                  </a:cubicBezTo>
                  <a:cubicBezTo>
                    <a:pt x="253" y="76"/>
                    <a:pt x="253" y="76"/>
                    <a:pt x="253" y="76"/>
                  </a:cubicBezTo>
                  <a:cubicBezTo>
                    <a:pt x="293" y="134"/>
                    <a:pt x="278" y="214"/>
                    <a:pt x="220" y="254"/>
                  </a:cubicBezTo>
                  <a:cubicBezTo>
                    <a:pt x="198" y="269"/>
                    <a:pt x="173" y="277"/>
                    <a:pt x="148" y="2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539">
              <a:extLst>
                <a:ext uri="{FF2B5EF4-FFF2-40B4-BE49-F238E27FC236}">
                  <a16:creationId xmlns:a16="http://schemas.microsoft.com/office/drawing/2014/main" id="{3FA7DD27-1330-4F27-B488-4C01E33F9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2271"/>
              <a:ext cx="59" cy="56"/>
            </a:xfrm>
            <a:custGeom>
              <a:avLst/>
              <a:gdLst>
                <a:gd name="T0" fmla="*/ 105 w 211"/>
                <a:gd name="T1" fmla="*/ 200 h 200"/>
                <a:gd name="T2" fmla="*/ 75 w 211"/>
                <a:gd name="T3" fmla="*/ 196 h 200"/>
                <a:gd name="T4" fmla="*/ 16 w 211"/>
                <a:gd name="T5" fmla="*/ 77 h 200"/>
                <a:gd name="T6" fmla="*/ 17 w 211"/>
                <a:gd name="T7" fmla="*/ 75 h 200"/>
                <a:gd name="T8" fmla="*/ 135 w 211"/>
                <a:gd name="T9" fmla="*/ 16 h 200"/>
                <a:gd name="T10" fmla="*/ 194 w 211"/>
                <a:gd name="T11" fmla="*/ 135 h 200"/>
                <a:gd name="T12" fmla="*/ 194 w 211"/>
                <a:gd name="T13" fmla="*/ 137 h 200"/>
                <a:gd name="T14" fmla="*/ 105 w 211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00">
                  <a:moveTo>
                    <a:pt x="105" y="200"/>
                  </a:moveTo>
                  <a:cubicBezTo>
                    <a:pt x="95" y="200"/>
                    <a:pt x="85" y="199"/>
                    <a:pt x="75" y="196"/>
                  </a:cubicBezTo>
                  <a:cubicBezTo>
                    <a:pt x="26" y="179"/>
                    <a:pt x="0" y="126"/>
                    <a:pt x="16" y="77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33" y="26"/>
                    <a:pt x="86" y="0"/>
                    <a:pt x="135" y="16"/>
                  </a:cubicBezTo>
                  <a:cubicBezTo>
                    <a:pt x="184" y="33"/>
                    <a:pt x="211" y="86"/>
                    <a:pt x="194" y="135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80" y="176"/>
                    <a:pt x="144" y="200"/>
                    <a:pt x="105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540">
              <a:extLst>
                <a:ext uri="{FF2B5EF4-FFF2-40B4-BE49-F238E27FC236}">
                  <a16:creationId xmlns:a16="http://schemas.microsoft.com/office/drawing/2014/main" id="{896A8D97-9CBF-468F-985A-0185D9DB2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2157"/>
              <a:ext cx="75" cy="72"/>
            </a:xfrm>
            <a:custGeom>
              <a:avLst/>
              <a:gdLst>
                <a:gd name="T0" fmla="*/ 136 w 271"/>
                <a:gd name="T1" fmla="*/ 262 h 262"/>
                <a:gd name="T2" fmla="*/ 16 w 271"/>
                <a:gd name="T3" fmla="*/ 167 h 262"/>
                <a:gd name="T4" fmla="*/ 15 w 271"/>
                <a:gd name="T5" fmla="*/ 164 h 262"/>
                <a:gd name="T6" fmla="*/ 107 w 271"/>
                <a:gd name="T7" fmla="*/ 16 h 262"/>
                <a:gd name="T8" fmla="*/ 255 w 271"/>
                <a:gd name="T9" fmla="*/ 107 h 262"/>
                <a:gd name="T10" fmla="*/ 255 w 271"/>
                <a:gd name="T11" fmla="*/ 110 h 262"/>
                <a:gd name="T12" fmla="*/ 164 w 271"/>
                <a:gd name="T13" fmla="*/ 258 h 262"/>
                <a:gd name="T14" fmla="*/ 136 w 271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2">
                  <a:moveTo>
                    <a:pt x="136" y="262"/>
                  </a:moveTo>
                  <a:cubicBezTo>
                    <a:pt x="80" y="262"/>
                    <a:pt x="29" y="223"/>
                    <a:pt x="16" y="167"/>
                  </a:cubicBezTo>
                  <a:cubicBezTo>
                    <a:pt x="15" y="164"/>
                    <a:pt x="15" y="164"/>
                    <a:pt x="15" y="164"/>
                  </a:cubicBezTo>
                  <a:cubicBezTo>
                    <a:pt x="0" y="98"/>
                    <a:pt x="41" y="32"/>
                    <a:pt x="107" y="16"/>
                  </a:cubicBezTo>
                  <a:cubicBezTo>
                    <a:pt x="173" y="0"/>
                    <a:pt x="239" y="41"/>
                    <a:pt x="255" y="107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71" y="176"/>
                    <a:pt x="230" y="243"/>
                    <a:pt x="164" y="258"/>
                  </a:cubicBezTo>
                  <a:cubicBezTo>
                    <a:pt x="154" y="261"/>
                    <a:pt x="145" y="262"/>
                    <a:pt x="136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541">
              <a:extLst>
                <a:ext uri="{FF2B5EF4-FFF2-40B4-BE49-F238E27FC236}">
                  <a16:creationId xmlns:a16="http://schemas.microsoft.com/office/drawing/2014/main" id="{A0A363E9-211B-4D89-8D9A-10728A5CE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076"/>
              <a:ext cx="76" cy="73"/>
            </a:xfrm>
            <a:custGeom>
              <a:avLst/>
              <a:gdLst>
                <a:gd name="T0" fmla="*/ 138 w 276"/>
                <a:gd name="T1" fmla="*/ 262 h 262"/>
                <a:gd name="T2" fmla="*/ 99 w 276"/>
                <a:gd name="T3" fmla="*/ 256 h 262"/>
                <a:gd name="T4" fmla="*/ 22 w 276"/>
                <a:gd name="T5" fmla="*/ 101 h 262"/>
                <a:gd name="T6" fmla="*/ 23 w 276"/>
                <a:gd name="T7" fmla="*/ 98 h 262"/>
                <a:gd name="T8" fmla="*/ 177 w 276"/>
                <a:gd name="T9" fmla="*/ 21 h 262"/>
                <a:gd name="T10" fmla="*/ 254 w 276"/>
                <a:gd name="T11" fmla="*/ 176 h 262"/>
                <a:gd name="T12" fmla="*/ 253 w 276"/>
                <a:gd name="T13" fmla="*/ 179 h 262"/>
                <a:gd name="T14" fmla="*/ 138 w 276"/>
                <a:gd name="T15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262">
                  <a:moveTo>
                    <a:pt x="138" y="262"/>
                  </a:moveTo>
                  <a:cubicBezTo>
                    <a:pt x="125" y="262"/>
                    <a:pt x="112" y="260"/>
                    <a:pt x="99" y="256"/>
                  </a:cubicBezTo>
                  <a:cubicBezTo>
                    <a:pt x="35" y="234"/>
                    <a:pt x="0" y="165"/>
                    <a:pt x="22" y="101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44" y="34"/>
                    <a:pt x="113" y="0"/>
                    <a:pt x="177" y="21"/>
                  </a:cubicBezTo>
                  <a:cubicBezTo>
                    <a:pt x="241" y="43"/>
                    <a:pt x="276" y="112"/>
                    <a:pt x="254" y="176"/>
                  </a:cubicBezTo>
                  <a:cubicBezTo>
                    <a:pt x="253" y="179"/>
                    <a:pt x="253" y="179"/>
                    <a:pt x="253" y="179"/>
                  </a:cubicBezTo>
                  <a:cubicBezTo>
                    <a:pt x="236" y="230"/>
                    <a:pt x="189" y="262"/>
                    <a:pt x="138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542">
              <a:extLst>
                <a:ext uri="{FF2B5EF4-FFF2-40B4-BE49-F238E27FC236}">
                  <a16:creationId xmlns:a16="http://schemas.microsoft.com/office/drawing/2014/main" id="{87A81DC2-D1F9-4801-9E3C-4E57D4A0A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1975"/>
              <a:ext cx="56" cy="54"/>
            </a:xfrm>
            <a:custGeom>
              <a:avLst/>
              <a:gdLst>
                <a:gd name="T0" fmla="*/ 102 w 203"/>
                <a:gd name="T1" fmla="*/ 196 h 196"/>
                <a:gd name="T2" fmla="*/ 13 w 203"/>
                <a:gd name="T3" fmla="*/ 125 h 196"/>
                <a:gd name="T4" fmla="*/ 12 w 203"/>
                <a:gd name="T5" fmla="*/ 123 h 196"/>
                <a:gd name="T6" fmla="*/ 81 w 203"/>
                <a:gd name="T7" fmla="*/ 12 h 196"/>
                <a:gd name="T8" fmla="*/ 191 w 203"/>
                <a:gd name="T9" fmla="*/ 81 h 196"/>
                <a:gd name="T10" fmla="*/ 192 w 203"/>
                <a:gd name="T11" fmla="*/ 83 h 196"/>
                <a:gd name="T12" fmla="*/ 123 w 203"/>
                <a:gd name="T13" fmla="*/ 193 h 196"/>
                <a:gd name="T14" fmla="*/ 102 w 203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3" h="196">
                  <a:moveTo>
                    <a:pt x="102" y="196"/>
                  </a:moveTo>
                  <a:cubicBezTo>
                    <a:pt x="60" y="196"/>
                    <a:pt x="23" y="167"/>
                    <a:pt x="13" y="125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0" y="73"/>
                    <a:pt x="31" y="24"/>
                    <a:pt x="81" y="12"/>
                  </a:cubicBezTo>
                  <a:cubicBezTo>
                    <a:pt x="130" y="0"/>
                    <a:pt x="180" y="31"/>
                    <a:pt x="191" y="81"/>
                  </a:cubicBezTo>
                  <a:cubicBezTo>
                    <a:pt x="192" y="83"/>
                    <a:pt x="192" y="83"/>
                    <a:pt x="192" y="83"/>
                  </a:cubicBezTo>
                  <a:cubicBezTo>
                    <a:pt x="203" y="132"/>
                    <a:pt x="173" y="182"/>
                    <a:pt x="123" y="193"/>
                  </a:cubicBezTo>
                  <a:cubicBezTo>
                    <a:pt x="116" y="195"/>
                    <a:pt x="109" y="196"/>
                    <a:pt x="102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543">
              <a:extLst>
                <a:ext uri="{FF2B5EF4-FFF2-40B4-BE49-F238E27FC236}">
                  <a16:creationId xmlns:a16="http://schemas.microsoft.com/office/drawing/2014/main" id="{797C2BBF-E5A5-4C87-941E-AF3CA34FF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892"/>
              <a:ext cx="64" cy="64"/>
            </a:xfrm>
            <a:custGeom>
              <a:avLst/>
              <a:gdLst>
                <a:gd name="T0" fmla="*/ 117 w 233"/>
                <a:gd name="T1" fmla="*/ 232 h 232"/>
                <a:gd name="T2" fmla="*/ 4 w 233"/>
                <a:gd name="T3" fmla="*/ 124 h 232"/>
                <a:gd name="T4" fmla="*/ 3 w 233"/>
                <a:gd name="T5" fmla="*/ 121 h 232"/>
                <a:gd name="T6" fmla="*/ 111 w 233"/>
                <a:gd name="T7" fmla="*/ 3 h 232"/>
                <a:gd name="T8" fmla="*/ 230 w 233"/>
                <a:gd name="T9" fmla="*/ 111 h 232"/>
                <a:gd name="T10" fmla="*/ 230 w 233"/>
                <a:gd name="T11" fmla="*/ 113 h 232"/>
                <a:gd name="T12" fmla="*/ 122 w 233"/>
                <a:gd name="T13" fmla="*/ 232 h 232"/>
                <a:gd name="T14" fmla="*/ 117 w 233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32">
                  <a:moveTo>
                    <a:pt x="117" y="232"/>
                  </a:moveTo>
                  <a:cubicBezTo>
                    <a:pt x="56" y="232"/>
                    <a:pt x="6" y="184"/>
                    <a:pt x="4" y="124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0" y="59"/>
                    <a:pt x="49" y="6"/>
                    <a:pt x="111" y="3"/>
                  </a:cubicBezTo>
                  <a:cubicBezTo>
                    <a:pt x="174" y="0"/>
                    <a:pt x="227" y="48"/>
                    <a:pt x="230" y="11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233" y="176"/>
                    <a:pt x="185" y="229"/>
                    <a:pt x="122" y="232"/>
                  </a:cubicBezTo>
                  <a:cubicBezTo>
                    <a:pt x="120" y="232"/>
                    <a:pt x="118" y="232"/>
                    <a:pt x="117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544">
              <a:extLst>
                <a:ext uri="{FF2B5EF4-FFF2-40B4-BE49-F238E27FC236}">
                  <a16:creationId xmlns:a16="http://schemas.microsoft.com/office/drawing/2014/main" id="{E4AE5125-49DE-4495-9A87-BEF91488C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1775"/>
              <a:ext cx="71" cy="70"/>
            </a:xfrm>
            <a:custGeom>
              <a:avLst/>
              <a:gdLst>
                <a:gd name="T0" fmla="*/ 129 w 257"/>
                <a:gd name="T1" fmla="*/ 252 h 252"/>
                <a:gd name="T2" fmla="*/ 112 w 257"/>
                <a:gd name="T3" fmla="*/ 250 h 252"/>
                <a:gd name="T4" fmla="*/ 10 w 257"/>
                <a:gd name="T5" fmla="*/ 115 h 252"/>
                <a:gd name="T6" fmla="*/ 10 w 257"/>
                <a:gd name="T7" fmla="*/ 112 h 252"/>
                <a:gd name="T8" fmla="*/ 146 w 257"/>
                <a:gd name="T9" fmla="*/ 10 h 252"/>
                <a:gd name="T10" fmla="*/ 248 w 257"/>
                <a:gd name="T11" fmla="*/ 145 h 252"/>
                <a:gd name="T12" fmla="*/ 248 w 257"/>
                <a:gd name="T13" fmla="*/ 148 h 252"/>
                <a:gd name="T14" fmla="*/ 129 w 257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52">
                  <a:moveTo>
                    <a:pt x="129" y="252"/>
                  </a:moveTo>
                  <a:cubicBezTo>
                    <a:pt x="123" y="252"/>
                    <a:pt x="118" y="251"/>
                    <a:pt x="112" y="250"/>
                  </a:cubicBezTo>
                  <a:cubicBezTo>
                    <a:pt x="46" y="241"/>
                    <a:pt x="0" y="180"/>
                    <a:pt x="10" y="115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9" y="46"/>
                    <a:pt x="80" y="0"/>
                    <a:pt x="146" y="10"/>
                  </a:cubicBezTo>
                  <a:cubicBezTo>
                    <a:pt x="211" y="19"/>
                    <a:pt x="257" y="80"/>
                    <a:pt x="248" y="145"/>
                  </a:cubicBezTo>
                  <a:cubicBezTo>
                    <a:pt x="248" y="148"/>
                    <a:pt x="248" y="148"/>
                    <a:pt x="248" y="148"/>
                  </a:cubicBezTo>
                  <a:cubicBezTo>
                    <a:pt x="239" y="208"/>
                    <a:pt x="188" y="252"/>
                    <a:pt x="129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545">
              <a:extLst>
                <a:ext uri="{FF2B5EF4-FFF2-40B4-BE49-F238E27FC236}">
                  <a16:creationId xmlns:a16="http://schemas.microsoft.com/office/drawing/2014/main" id="{EB464A63-28F7-4F6A-B353-5A8EF627F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708"/>
              <a:ext cx="40" cy="39"/>
            </a:xfrm>
            <a:custGeom>
              <a:avLst/>
              <a:gdLst>
                <a:gd name="T0" fmla="*/ 72 w 144"/>
                <a:gd name="T1" fmla="*/ 143 h 143"/>
                <a:gd name="T2" fmla="*/ 2 w 144"/>
                <a:gd name="T3" fmla="*/ 77 h 143"/>
                <a:gd name="T4" fmla="*/ 2 w 144"/>
                <a:gd name="T5" fmla="*/ 75 h 143"/>
                <a:gd name="T6" fmla="*/ 69 w 144"/>
                <a:gd name="T7" fmla="*/ 2 h 143"/>
                <a:gd name="T8" fmla="*/ 142 w 144"/>
                <a:gd name="T9" fmla="*/ 69 h 143"/>
                <a:gd name="T10" fmla="*/ 142 w 144"/>
                <a:gd name="T11" fmla="*/ 70 h 143"/>
                <a:gd name="T12" fmla="*/ 75 w 144"/>
                <a:gd name="T13" fmla="*/ 143 h 143"/>
                <a:gd name="T14" fmla="*/ 72 w 144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143">
                  <a:moveTo>
                    <a:pt x="72" y="143"/>
                  </a:moveTo>
                  <a:cubicBezTo>
                    <a:pt x="35" y="143"/>
                    <a:pt x="4" y="114"/>
                    <a:pt x="2" y="77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37"/>
                    <a:pt x="30" y="4"/>
                    <a:pt x="69" y="2"/>
                  </a:cubicBezTo>
                  <a:cubicBezTo>
                    <a:pt x="107" y="0"/>
                    <a:pt x="140" y="30"/>
                    <a:pt x="142" y="69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4" y="109"/>
                    <a:pt x="114" y="141"/>
                    <a:pt x="75" y="143"/>
                  </a:cubicBezTo>
                  <a:cubicBezTo>
                    <a:pt x="74" y="143"/>
                    <a:pt x="73" y="143"/>
                    <a:pt x="72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546">
              <a:extLst>
                <a:ext uri="{FF2B5EF4-FFF2-40B4-BE49-F238E27FC236}">
                  <a16:creationId xmlns:a16="http://schemas.microsoft.com/office/drawing/2014/main" id="{03A43048-A3FA-4C80-BAB5-C02D373B3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1583"/>
              <a:ext cx="65" cy="64"/>
            </a:xfrm>
            <a:custGeom>
              <a:avLst/>
              <a:gdLst>
                <a:gd name="T0" fmla="*/ 118 w 236"/>
                <a:gd name="T1" fmla="*/ 232 h 232"/>
                <a:gd name="T2" fmla="*/ 102 w 236"/>
                <a:gd name="T3" fmla="*/ 231 h 232"/>
                <a:gd name="T4" fmla="*/ 8 w 236"/>
                <a:gd name="T5" fmla="*/ 105 h 232"/>
                <a:gd name="T6" fmla="*/ 8 w 236"/>
                <a:gd name="T7" fmla="*/ 103 h 232"/>
                <a:gd name="T8" fmla="*/ 134 w 236"/>
                <a:gd name="T9" fmla="*/ 9 h 232"/>
                <a:gd name="T10" fmla="*/ 228 w 236"/>
                <a:gd name="T11" fmla="*/ 134 h 232"/>
                <a:gd name="T12" fmla="*/ 228 w 236"/>
                <a:gd name="T13" fmla="*/ 136 h 232"/>
                <a:gd name="T14" fmla="*/ 118 w 236"/>
                <a:gd name="T1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6" h="232">
                  <a:moveTo>
                    <a:pt x="118" y="232"/>
                  </a:moveTo>
                  <a:cubicBezTo>
                    <a:pt x="113" y="232"/>
                    <a:pt x="108" y="231"/>
                    <a:pt x="102" y="231"/>
                  </a:cubicBezTo>
                  <a:cubicBezTo>
                    <a:pt x="42" y="222"/>
                    <a:pt x="0" y="166"/>
                    <a:pt x="8" y="105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17" y="42"/>
                    <a:pt x="73" y="0"/>
                    <a:pt x="134" y="9"/>
                  </a:cubicBezTo>
                  <a:cubicBezTo>
                    <a:pt x="194" y="17"/>
                    <a:pt x="236" y="73"/>
                    <a:pt x="228" y="134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0" y="192"/>
                    <a:pt x="172" y="232"/>
                    <a:pt x="11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547">
              <a:extLst>
                <a:ext uri="{FF2B5EF4-FFF2-40B4-BE49-F238E27FC236}">
                  <a16:creationId xmlns:a16="http://schemas.microsoft.com/office/drawing/2014/main" id="{E6762FA0-6F86-4DC0-96F7-F456F72C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508"/>
              <a:ext cx="46" cy="46"/>
            </a:xfrm>
            <a:custGeom>
              <a:avLst/>
              <a:gdLst>
                <a:gd name="T0" fmla="*/ 83 w 166"/>
                <a:gd name="T1" fmla="*/ 166 h 166"/>
                <a:gd name="T2" fmla="*/ 2 w 166"/>
                <a:gd name="T3" fmla="*/ 89 h 166"/>
                <a:gd name="T4" fmla="*/ 2 w 166"/>
                <a:gd name="T5" fmla="*/ 87 h 166"/>
                <a:gd name="T6" fmla="*/ 80 w 166"/>
                <a:gd name="T7" fmla="*/ 2 h 166"/>
                <a:gd name="T8" fmla="*/ 164 w 166"/>
                <a:gd name="T9" fmla="*/ 80 h 166"/>
                <a:gd name="T10" fmla="*/ 164 w 166"/>
                <a:gd name="T11" fmla="*/ 81 h 166"/>
                <a:gd name="T12" fmla="*/ 87 w 166"/>
                <a:gd name="T13" fmla="*/ 166 h 166"/>
                <a:gd name="T14" fmla="*/ 83 w 166"/>
                <a:gd name="T15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6">
                  <a:moveTo>
                    <a:pt x="83" y="166"/>
                  </a:moveTo>
                  <a:cubicBezTo>
                    <a:pt x="40" y="166"/>
                    <a:pt x="4" y="132"/>
                    <a:pt x="2" y="89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0" y="42"/>
                    <a:pt x="35" y="4"/>
                    <a:pt x="80" y="2"/>
                  </a:cubicBezTo>
                  <a:cubicBezTo>
                    <a:pt x="124" y="0"/>
                    <a:pt x="162" y="35"/>
                    <a:pt x="164" y="80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6" y="126"/>
                    <a:pt x="132" y="164"/>
                    <a:pt x="87" y="166"/>
                  </a:cubicBezTo>
                  <a:cubicBezTo>
                    <a:pt x="86" y="166"/>
                    <a:pt x="85" y="166"/>
                    <a:pt x="83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548">
              <a:extLst>
                <a:ext uri="{FF2B5EF4-FFF2-40B4-BE49-F238E27FC236}">
                  <a16:creationId xmlns:a16="http://schemas.microsoft.com/office/drawing/2014/main" id="{2AED1620-E81F-4C34-8EDE-F0B7974AB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1384"/>
              <a:ext cx="75" cy="73"/>
            </a:xfrm>
            <a:custGeom>
              <a:avLst/>
              <a:gdLst>
                <a:gd name="T0" fmla="*/ 135 w 270"/>
                <a:gd name="T1" fmla="*/ 264 h 264"/>
                <a:gd name="T2" fmla="*/ 118 w 270"/>
                <a:gd name="T3" fmla="*/ 263 h 264"/>
                <a:gd name="T4" fmla="*/ 10 w 270"/>
                <a:gd name="T5" fmla="*/ 120 h 264"/>
                <a:gd name="T6" fmla="*/ 10 w 270"/>
                <a:gd name="T7" fmla="*/ 117 h 264"/>
                <a:gd name="T8" fmla="*/ 153 w 270"/>
                <a:gd name="T9" fmla="*/ 9 h 264"/>
                <a:gd name="T10" fmla="*/ 261 w 270"/>
                <a:gd name="T11" fmla="*/ 152 h 264"/>
                <a:gd name="T12" fmla="*/ 260 w 270"/>
                <a:gd name="T13" fmla="*/ 155 h 264"/>
                <a:gd name="T14" fmla="*/ 135 w 270"/>
                <a:gd name="T15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64">
                  <a:moveTo>
                    <a:pt x="135" y="264"/>
                  </a:moveTo>
                  <a:cubicBezTo>
                    <a:pt x="129" y="264"/>
                    <a:pt x="124" y="264"/>
                    <a:pt x="118" y="263"/>
                  </a:cubicBezTo>
                  <a:cubicBezTo>
                    <a:pt x="48" y="253"/>
                    <a:pt x="0" y="189"/>
                    <a:pt x="10" y="120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20" y="48"/>
                    <a:pt x="84" y="0"/>
                    <a:pt x="153" y="9"/>
                  </a:cubicBezTo>
                  <a:cubicBezTo>
                    <a:pt x="222" y="19"/>
                    <a:pt x="270" y="83"/>
                    <a:pt x="261" y="152"/>
                  </a:cubicBezTo>
                  <a:cubicBezTo>
                    <a:pt x="260" y="155"/>
                    <a:pt x="260" y="155"/>
                    <a:pt x="260" y="155"/>
                  </a:cubicBezTo>
                  <a:cubicBezTo>
                    <a:pt x="252" y="218"/>
                    <a:pt x="197" y="264"/>
                    <a:pt x="135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549">
              <a:extLst>
                <a:ext uri="{FF2B5EF4-FFF2-40B4-BE49-F238E27FC236}">
                  <a16:creationId xmlns:a16="http://schemas.microsoft.com/office/drawing/2014/main" id="{29DF26A9-91C4-4A75-8AAB-68BB59BC1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328"/>
              <a:ext cx="43" cy="41"/>
            </a:xfrm>
            <a:custGeom>
              <a:avLst/>
              <a:gdLst>
                <a:gd name="T0" fmla="*/ 78 w 156"/>
                <a:gd name="T1" fmla="*/ 147 h 147"/>
                <a:gd name="T2" fmla="*/ 16 w 156"/>
                <a:gd name="T3" fmla="*/ 107 h 147"/>
                <a:gd name="T4" fmla="*/ 15 w 156"/>
                <a:gd name="T5" fmla="*/ 105 h 147"/>
                <a:gd name="T6" fmla="*/ 50 w 156"/>
                <a:gd name="T7" fmla="*/ 15 h 147"/>
                <a:gd name="T8" fmla="*/ 140 w 156"/>
                <a:gd name="T9" fmla="*/ 50 h 147"/>
                <a:gd name="T10" fmla="*/ 140 w 156"/>
                <a:gd name="T11" fmla="*/ 51 h 147"/>
                <a:gd name="T12" fmla="*/ 106 w 156"/>
                <a:gd name="T13" fmla="*/ 141 h 147"/>
                <a:gd name="T14" fmla="*/ 78 w 156"/>
                <a:gd name="T1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47">
                  <a:moveTo>
                    <a:pt x="78" y="147"/>
                  </a:moveTo>
                  <a:cubicBezTo>
                    <a:pt x="52" y="147"/>
                    <a:pt x="27" y="132"/>
                    <a:pt x="16" y="107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0" y="71"/>
                    <a:pt x="15" y="30"/>
                    <a:pt x="50" y="15"/>
                  </a:cubicBezTo>
                  <a:cubicBezTo>
                    <a:pt x="84" y="0"/>
                    <a:pt x="125" y="15"/>
                    <a:pt x="140" y="50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56" y="86"/>
                    <a:pt x="140" y="126"/>
                    <a:pt x="106" y="141"/>
                  </a:cubicBezTo>
                  <a:cubicBezTo>
                    <a:pt x="97" y="145"/>
                    <a:pt x="87" y="147"/>
                    <a:pt x="78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550">
              <a:extLst>
                <a:ext uri="{FF2B5EF4-FFF2-40B4-BE49-F238E27FC236}">
                  <a16:creationId xmlns:a16="http://schemas.microsoft.com/office/drawing/2014/main" id="{C3297FC7-7F81-4408-90FC-4A0904601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207"/>
              <a:ext cx="78" cy="74"/>
            </a:xfrm>
            <a:custGeom>
              <a:avLst/>
              <a:gdLst>
                <a:gd name="T0" fmla="*/ 141 w 283"/>
                <a:gd name="T1" fmla="*/ 267 h 267"/>
                <a:gd name="T2" fmla="*/ 81 w 283"/>
                <a:gd name="T3" fmla="*/ 251 h 267"/>
                <a:gd name="T4" fmla="*/ 33 w 283"/>
                <a:gd name="T5" fmla="*/ 83 h 267"/>
                <a:gd name="T6" fmla="*/ 35 w 283"/>
                <a:gd name="T7" fmla="*/ 81 h 267"/>
                <a:gd name="T8" fmla="*/ 202 w 283"/>
                <a:gd name="T9" fmla="*/ 33 h 267"/>
                <a:gd name="T10" fmla="*/ 250 w 283"/>
                <a:gd name="T11" fmla="*/ 201 h 267"/>
                <a:gd name="T12" fmla="*/ 248 w 283"/>
                <a:gd name="T13" fmla="*/ 203 h 267"/>
                <a:gd name="T14" fmla="*/ 141 w 283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267">
                  <a:moveTo>
                    <a:pt x="141" y="267"/>
                  </a:moveTo>
                  <a:cubicBezTo>
                    <a:pt x="120" y="267"/>
                    <a:pt x="100" y="262"/>
                    <a:pt x="81" y="251"/>
                  </a:cubicBezTo>
                  <a:cubicBezTo>
                    <a:pt x="22" y="218"/>
                    <a:pt x="0" y="143"/>
                    <a:pt x="33" y="83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68" y="21"/>
                    <a:pt x="143" y="0"/>
                    <a:pt x="202" y="33"/>
                  </a:cubicBezTo>
                  <a:cubicBezTo>
                    <a:pt x="262" y="66"/>
                    <a:pt x="283" y="141"/>
                    <a:pt x="250" y="201"/>
                  </a:cubicBezTo>
                  <a:cubicBezTo>
                    <a:pt x="248" y="203"/>
                    <a:pt x="248" y="203"/>
                    <a:pt x="248" y="203"/>
                  </a:cubicBezTo>
                  <a:cubicBezTo>
                    <a:pt x="226" y="244"/>
                    <a:pt x="184" y="267"/>
                    <a:pt x="141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551">
              <a:extLst>
                <a:ext uri="{FF2B5EF4-FFF2-40B4-BE49-F238E27FC236}">
                  <a16:creationId xmlns:a16="http://schemas.microsoft.com/office/drawing/2014/main" id="{D41E966C-487C-4CC3-9FCA-347E68526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140"/>
              <a:ext cx="60" cy="57"/>
            </a:xfrm>
            <a:custGeom>
              <a:avLst/>
              <a:gdLst>
                <a:gd name="T0" fmla="*/ 109 w 218"/>
                <a:gd name="T1" fmla="*/ 206 h 206"/>
                <a:gd name="T2" fmla="*/ 22 w 218"/>
                <a:gd name="T3" fmla="*/ 149 h 206"/>
                <a:gd name="T4" fmla="*/ 21 w 218"/>
                <a:gd name="T5" fmla="*/ 147 h 206"/>
                <a:gd name="T6" fmla="*/ 70 w 218"/>
                <a:gd name="T7" fmla="*/ 21 h 206"/>
                <a:gd name="T8" fmla="*/ 196 w 218"/>
                <a:gd name="T9" fmla="*/ 70 h 206"/>
                <a:gd name="T10" fmla="*/ 196 w 218"/>
                <a:gd name="T11" fmla="*/ 72 h 206"/>
                <a:gd name="T12" fmla="*/ 148 w 218"/>
                <a:gd name="T13" fmla="*/ 197 h 206"/>
                <a:gd name="T14" fmla="*/ 109 w 218"/>
                <a:gd name="T1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06">
                  <a:moveTo>
                    <a:pt x="109" y="206"/>
                  </a:moveTo>
                  <a:cubicBezTo>
                    <a:pt x="73" y="206"/>
                    <a:pt x="38" y="184"/>
                    <a:pt x="22" y="149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0" y="99"/>
                    <a:pt x="22" y="43"/>
                    <a:pt x="70" y="21"/>
                  </a:cubicBezTo>
                  <a:cubicBezTo>
                    <a:pt x="118" y="0"/>
                    <a:pt x="174" y="22"/>
                    <a:pt x="196" y="70"/>
                  </a:cubicBezTo>
                  <a:cubicBezTo>
                    <a:pt x="196" y="72"/>
                    <a:pt x="196" y="72"/>
                    <a:pt x="196" y="72"/>
                  </a:cubicBezTo>
                  <a:cubicBezTo>
                    <a:pt x="218" y="120"/>
                    <a:pt x="196" y="176"/>
                    <a:pt x="148" y="197"/>
                  </a:cubicBezTo>
                  <a:cubicBezTo>
                    <a:pt x="135" y="203"/>
                    <a:pt x="122" y="206"/>
                    <a:pt x="109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552">
              <a:extLst>
                <a:ext uri="{FF2B5EF4-FFF2-40B4-BE49-F238E27FC236}">
                  <a16:creationId xmlns:a16="http://schemas.microsoft.com/office/drawing/2014/main" id="{C1B01A81-8025-4309-AC97-1EDDB0C40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039"/>
              <a:ext cx="71" cy="67"/>
            </a:xfrm>
            <a:custGeom>
              <a:avLst/>
              <a:gdLst>
                <a:gd name="T0" fmla="*/ 128 w 257"/>
                <a:gd name="T1" fmla="*/ 243 h 243"/>
                <a:gd name="T2" fmla="*/ 73 w 257"/>
                <a:gd name="T3" fmla="*/ 229 h 243"/>
                <a:gd name="T4" fmla="*/ 30 w 257"/>
                <a:gd name="T5" fmla="*/ 76 h 243"/>
                <a:gd name="T6" fmla="*/ 31 w 257"/>
                <a:gd name="T7" fmla="*/ 74 h 243"/>
                <a:gd name="T8" fmla="*/ 184 w 257"/>
                <a:gd name="T9" fmla="*/ 31 h 243"/>
                <a:gd name="T10" fmla="*/ 227 w 257"/>
                <a:gd name="T11" fmla="*/ 183 h 243"/>
                <a:gd name="T12" fmla="*/ 226 w 257"/>
                <a:gd name="T13" fmla="*/ 185 h 243"/>
                <a:gd name="T14" fmla="*/ 128 w 257"/>
                <a:gd name="T15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243">
                  <a:moveTo>
                    <a:pt x="128" y="243"/>
                  </a:moveTo>
                  <a:cubicBezTo>
                    <a:pt x="109" y="243"/>
                    <a:pt x="90" y="238"/>
                    <a:pt x="73" y="229"/>
                  </a:cubicBezTo>
                  <a:cubicBezTo>
                    <a:pt x="19" y="199"/>
                    <a:pt x="0" y="130"/>
                    <a:pt x="30" y="7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61" y="20"/>
                    <a:pt x="130" y="0"/>
                    <a:pt x="184" y="31"/>
                  </a:cubicBezTo>
                  <a:cubicBezTo>
                    <a:pt x="238" y="61"/>
                    <a:pt x="257" y="129"/>
                    <a:pt x="227" y="183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05" y="222"/>
                    <a:pt x="167" y="243"/>
                    <a:pt x="128" y="2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553">
              <a:extLst>
                <a:ext uri="{FF2B5EF4-FFF2-40B4-BE49-F238E27FC236}">
                  <a16:creationId xmlns:a16="http://schemas.microsoft.com/office/drawing/2014/main" id="{5203E0C2-7B1F-4F3C-9494-B1A013B7E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983"/>
              <a:ext cx="43" cy="42"/>
            </a:xfrm>
            <a:custGeom>
              <a:avLst/>
              <a:gdLst>
                <a:gd name="T0" fmla="*/ 79 w 157"/>
                <a:gd name="T1" fmla="*/ 150 h 150"/>
                <a:gd name="T2" fmla="*/ 29 w 157"/>
                <a:gd name="T3" fmla="*/ 130 h 150"/>
                <a:gd name="T4" fmla="*/ 27 w 157"/>
                <a:gd name="T5" fmla="*/ 128 h 150"/>
                <a:gd name="T6" fmla="*/ 27 w 157"/>
                <a:gd name="T7" fmla="*/ 28 h 150"/>
                <a:gd name="T8" fmla="*/ 128 w 157"/>
                <a:gd name="T9" fmla="*/ 27 h 150"/>
                <a:gd name="T10" fmla="*/ 129 w 157"/>
                <a:gd name="T11" fmla="*/ 29 h 150"/>
                <a:gd name="T12" fmla="*/ 129 w 157"/>
                <a:gd name="T13" fmla="*/ 129 h 150"/>
                <a:gd name="T14" fmla="*/ 79 w 157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50">
                  <a:moveTo>
                    <a:pt x="79" y="150"/>
                  </a:moveTo>
                  <a:cubicBezTo>
                    <a:pt x="61" y="150"/>
                    <a:pt x="43" y="143"/>
                    <a:pt x="29" y="130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0" y="101"/>
                    <a:pt x="0" y="55"/>
                    <a:pt x="27" y="28"/>
                  </a:cubicBezTo>
                  <a:cubicBezTo>
                    <a:pt x="55" y="0"/>
                    <a:pt x="100" y="0"/>
                    <a:pt x="128" y="27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57" y="56"/>
                    <a:pt x="157" y="102"/>
                    <a:pt x="129" y="129"/>
                  </a:cubicBezTo>
                  <a:cubicBezTo>
                    <a:pt x="116" y="143"/>
                    <a:pt x="97" y="150"/>
                    <a:pt x="79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554">
              <a:extLst>
                <a:ext uri="{FF2B5EF4-FFF2-40B4-BE49-F238E27FC236}">
                  <a16:creationId xmlns:a16="http://schemas.microsoft.com/office/drawing/2014/main" id="{2ECBA79E-E7C5-4C41-9245-A9A233783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876"/>
              <a:ext cx="81" cy="77"/>
            </a:xfrm>
            <a:custGeom>
              <a:avLst/>
              <a:gdLst>
                <a:gd name="T0" fmla="*/ 144 w 291"/>
                <a:gd name="T1" fmla="*/ 275 h 275"/>
                <a:gd name="T2" fmla="*/ 45 w 291"/>
                <a:gd name="T3" fmla="*/ 229 h 275"/>
                <a:gd name="T4" fmla="*/ 62 w 291"/>
                <a:gd name="T5" fmla="*/ 47 h 275"/>
                <a:gd name="T6" fmla="*/ 64 w 291"/>
                <a:gd name="T7" fmla="*/ 45 h 275"/>
                <a:gd name="T8" fmla="*/ 246 w 291"/>
                <a:gd name="T9" fmla="*/ 62 h 275"/>
                <a:gd name="T10" fmla="*/ 229 w 291"/>
                <a:gd name="T11" fmla="*/ 244 h 275"/>
                <a:gd name="T12" fmla="*/ 227 w 291"/>
                <a:gd name="T13" fmla="*/ 245 h 275"/>
                <a:gd name="T14" fmla="*/ 144 w 291"/>
                <a:gd name="T15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1" h="275">
                  <a:moveTo>
                    <a:pt x="144" y="275"/>
                  </a:moveTo>
                  <a:cubicBezTo>
                    <a:pt x="107" y="275"/>
                    <a:pt x="71" y="259"/>
                    <a:pt x="45" y="229"/>
                  </a:cubicBezTo>
                  <a:cubicBezTo>
                    <a:pt x="0" y="174"/>
                    <a:pt x="7" y="93"/>
                    <a:pt x="62" y="47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119" y="0"/>
                    <a:pt x="200" y="8"/>
                    <a:pt x="246" y="62"/>
                  </a:cubicBezTo>
                  <a:cubicBezTo>
                    <a:pt x="291" y="117"/>
                    <a:pt x="283" y="198"/>
                    <a:pt x="229" y="244"/>
                  </a:cubicBezTo>
                  <a:cubicBezTo>
                    <a:pt x="227" y="245"/>
                    <a:pt x="227" y="245"/>
                    <a:pt x="227" y="245"/>
                  </a:cubicBezTo>
                  <a:cubicBezTo>
                    <a:pt x="202" y="265"/>
                    <a:pt x="173" y="275"/>
                    <a:pt x="144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555">
              <a:extLst>
                <a:ext uri="{FF2B5EF4-FFF2-40B4-BE49-F238E27FC236}">
                  <a16:creationId xmlns:a16="http://schemas.microsoft.com/office/drawing/2014/main" id="{8232EF6E-FA0A-4309-A6ED-0C9D22BE9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831"/>
              <a:ext cx="70" cy="67"/>
            </a:xfrm>
            <a:custGeom>
              <a:avLst/>
              <a:gdLst>
                <a:gd name="T0" fmla="*/ 127 w 253"/>
                <a:gd name="T1" fmla="*/ 242 h 242"/>
                <a:gd name="T2" fmla="*/ 46 w 253"/>
                <a:gd name="T3" fmla="*/ 208 h 242"/>
                <a:gd name="T4" fmla="*/ 44 w 253"/>
                <a:gd name="T5" fmla="*/ 206 h 242"/>
                <a:gd name="T6" fmla="*/ 44 w 253"/>
                <a:gd name="T7" fmla="*/ 44 h 242"/>
                <a:gd name="T8" fmla="*/ 206 w 253"/>
                <a:gd name="T9" fmla="*/ 44 h 242"/>
                <a:gd name="T10" fmla="*/ 208 w 253"/>
                <a:gd name="T11" fmla="*/ 46 h 242"/>
                <a:gd name="T12" fmla="*/ 208 w 253"/>
                <a:gd name="T13" fmla="*/ 208 h 242"/>
                <a:gd name="T14" fmla="*/ 127 w 253"/>
                <a:gd name="T15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3" h="242">
                  <a:moveTo>
                    <a:pt x="127" y="242"/>
                  </a:moveTo>
                  <a:cubicBezTo>
                    <a:pt x="98" y="242"/>
                    <a:pt x="69" y="230"/>
                    <a:pt x="46" y="208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0" y="161"/>
                    <a:pt x="0" y="89"/>
                    <a:pt x="44" y="44"/>
                  </a:cubicBezTo>
                  <a:cubicBezTo>
                    <a:pt x="89" y="0"/>
                    <a:pt x="162" y="0"/>
                    <a:pt x="206" y="44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53" y="91"/>
                    <a:pt x="253" y="163"/>
                    <a:pt x="208" y="208"/>
                  </a:cubicBezTo>
                  <a:cubicBezTo>
                    <a:pt x="186" y="230"/>
                    <a:pt x="156" y="242"/>
                    <a:pt x="127" y="2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556">
              <a:extLst>
                <a:ext uri="{FF2B5EF4-FFF2-40B4-BE49-F238E27FC236}">
                  <a16:creationId xmlns:a16="http://schemas.microsoft.com/office/drawing/2014/main" id="{CD8EC145-F49A-419E-BC9E-EECF59567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754"/>
              <a:ext cx="74" cy="70"/>
            </a:xfrm>
            <a:custGeom>
              <a:avLst/>
              <a:gdLst>
                <a:gd name="T0" fmla="*/ 133 w 267"/>
                <a:gd name="T1" fmla="*/ 253 h 253"/>
                <a:gd name="T2" fmla="*/ 42 w 267"/>
                <a:gd name="T3" fmla="*/ 210 h 253"/>
                <a:gd name="T4" fmla="*/ 58 w 267"/>
                <a:gd name="T5" fmla="*/ 44 h 253"/>
                <a:gd name="T6" fmla="*/ 60 w 267"/>
                <a:gd name="T7" fmla="*/ 42 h 253"/>
                <a:gd name="T8" fmla="*/ 226 w 267"/>
                <a:gd name="T9" fmla="*/ 58 h 253"/>
                <a:gd name="T10" fmla="*/ 210 w 267"/>
                <a:gd name="T11" fmla="*/ 224 h 253"/>
                <a:gd name="T12" fmla="*/ 208 w 267"/>
                <a:gd name="T13" fmla="*/ 226 h 253"/>
                <a:gd name="T14" fmla="*/ 133 w 267"/>
                <a:gd name="T1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253">
                  <a:moveTo>
                    <a:pt x="133" y="253"/>
                  </a:moveTo>
                  <a:cubicBezTo>
                    <a:pt x="99" y="253"/>
                    <a:pt x="65" y="238"/>
                    <a:pt x="42" y="210"/>
                  </a:cubicBezTo>
                  <a:cubicBezTo>
                    <a:pt x="0" y="160"/>
                    <a:pt x="7" y="85"/>
                    <a:pt x="58" y="44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110" y="0"/>
                    <a:pt x="184" y="7"/>
                    <a:pt x="226" y="58"/>
                  </a:cubicBezTo>
                  <a:cubicBezTo>
                    <a:pt x="267" y="108"/>
                    <a:pt x="260" y="182"/>
                    <a:pt x="210" y="224"/>
                  </a:cubicBezTo>
                  <a:cubicBezTo>
                    <a:pt x="208" y="226"/>
                    <a:pt x="208" y="226"/>
                    <a:pt x="208" y="226"/>
                  </a:cubicBezTo>
                  <a:cubicBezTo>
                    <a:pt x="186" y="244"/>
                    <a:pt x="159" y="253"/>
                    <a:pt x="133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557">
              <a:extLst>
                <a:ext uri="{FF2B5EF4-FFF2-40B4-BE49-F238E27FC236}">
                  <a16:creationId xmlns:a16="http://schemas.microsoft.com/office/drawing/2014/main" id="{7B122E77-76C1-44AA-86AF-9170A827B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697"/>
              <a:ext cx="60" cy="58"/>
            </a:xfrm>
            <a:custGeom>
              <a:avLst/>
              <a:gdLst>
                <a:gd name="T0" fmla="*/ 109 w 217"/>
                <a:gd name="T1" fmla="*/ 208 h 208"/>
                <a:gd name="T2" fmla="*/ 39 w 217"/>
                <a:gd name="T3" fmla="*/ 179 h 208"/>
                <a:gd name="T4" fmla="*/ 38 w 217"/>
                <a:gd name="T5" fmla="*/ 177 h 208"/>
                <a:gd name="T6" fmla="*/ 38 w 217"/>
                <a:gd name="T7" fmla="*/ 39 h 208"/>
                <a:gd name="T8" fmla="*/ 177 w 217"/>
                <a:gd name="T9" fmla="*/ 39 h 208"/>
                <a:gd name="T10" fmla="*/ 178 w 217"/>
                <a:gd name="T11" fmla="*/ 40 h 208"/>
                <a:gd name="T12" fmla="*/ 178 w 217"/>
                <a:gd name="T13" fmla="*/ 179 h 208"/>
                <a:gd name="T14" fmla="*/ 109 w 217"/>
                <a:gd name="T15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08">
                  <a:moveTo>
                    <a:pt x="109" y="208"/>
                  </a:moveTo>
                  <a:cubicBezTo>
                    <a:pt x="84" y="208"/>
                    <a:pt x="59" y="198"/>
                    <a:pt x="39" y="179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0" y="139"/>
                    <a:pt x="0" y="77"/>
                    <a:pt x="38" y="39"/>
                  </a:cubicBezTo>
                  <a:cubicBezTo>
                    <a:pt x="76" y="0"/>
                    <a:pt x="138" y="0"/>
                    <a:pt x="177" y="39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217" y="79"/>
                    <a:pt x="217" y="141"/>
                    <a:pt x="178" y="179"/>
                  </a:cubicBezTo>
                  <a:cubicBezTo>
                    <a:pt x="159" y="198"/>
                    <a:pt x="134" y="208"/>
                    <a:pt x="109" y="2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558">
              <a:extLst>
                <a:ext uri="{FF2B5EF4-FFF2-40B4-BE49-F238E27FC236}">
                  <a16:creationId xmlns:a16="http://schemas.microsoft.com/office/drawing/2014/main" id="{2E8EAB04-8D75-4A99-8B25-5ED811B17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635"/>
              <a:ext cx="61" cy="58"/>
            </a:xfrm>
            <a:custGeom>
              <a:avLst/>
              <a:gdLst>
                <a:gd name="T0" fmla="*/ 111 w 223"/>
                <a:gd name="T1" fmla="*/ 210 h 210"/>
                <a:gd name="T2" fmla="*/ 35 w 223"/>
                <a:gd name="T3" fmla="*/ 175 h 210"/>
                <a:gd name="T4" fmla="*/ 48 w 223"/>
                <a:gd name="T5" fmla="*/ 36 h 210"/>
                <a:gd name="T6" fmla="*/ 49 w 223"/>
                <a:gd name="T7" fmla="*/ 35 h 210"/>
                <a:gd name="T8" fmla="*/ 188 w 223"/>
                <a:gd name="T9" fmla="*/ 48 h 210"/>
                <a:gd name="T10" fmla="*/ 175 w 223"/>
                <a:gd name="T11" fmla="*/ 186 h 210"/>
                <a:gd name="T12" fmla="*/ 173 w 223"/>
                <a:gd name="T13" fmla="*/ 188 h 210"/>
                <a:gd name="T14" fmla="*/ 111 w 223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0">
                  <a:moveTo>
                    <a:pt x="111" y="210"/>
                  </a:moveTo>
                  <a:cubicBezTo>
                    <a:pt x="82" y="210"/>
                    <a:pt x="54" y="198"/>
                    <a:pt x="35" y="175"/>
                  </a:cubicBezTo>
                  <a:cubicBezTo>
                    <a:pt x="0" y="133"/>
                    <a:pt x="6" y="71"/>
                    <a:pt x="48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91" y="0"/>
                    <a:pt x="153" y="6"/>
                    <a:pt x="188" y="48"/>
                  </a:cubicBezTo>
                  <a:cubicBezTo>
                    <a:pt x="223" y="89"/>
                    <a:pt x="217" y="151"/>
                    <a:pt x="175" y="186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155" y="203"/>
                    <a:pt x="133" y="210"/>
                    <a:pt x="111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559">
              <a:extLst>
                <a:ext uri="{FF2B5EF4-FFF2-40B4-BE49-F238E27FC236}">
                  <a16:creationId xmlns:a16="http://schemas.microsoft.com/office/drawing/2014/main" id="{616A2947-7867-408D-A590-3C9139CD7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615"/>
              <a:ext cx="43" cy="41"/>
            </a:xfrm>
            <a:custGeom>
              <a:avLst/>
              <a:gdLst>
                <a:gd name="T0" fmla="*/ 79 w 157"/>
                <a:gd name="T1" fmla="*/ 148 h 148"/>
                <a:gd name="T2" fmla="*/ 52 w 157"/>
                <a:gd name="T3" fmla="*/ 142 h 148"/>
                <a:gd name="T4" fmla="*/ 50 w 157"/>
                <a:gd name="T5" fmla="*/ 141 h 148"/>
                <a:gd name="T6" fmla="*/ 15 w 157"/>
                <a:gd name="T7" fmla="*/ 51 h 148"/>
                <a:gd name="T8" fmla="*/ 106 w 157"/>
                <a:gd name="T9" fmla="*/ 15 h 148"/>
                <a:gd name="T10" fmla="*/ 107 w 157"/>
                <a:gd name="T11" fmla="*/ 16 h 148"/>
                <a:gd name="T12" fmla="*/ 142 w 157"/>
                <a:gd name="T13" fmla="*/ 107 h 148"/>
                <a:gd name="T14" fmla="*/ 79 w 157"/>
                <a:gd name="T15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48">
                  <a:moveTo>
                    <a:pt x="79" y="148"/>
                  </a:moveTo>
                  <a:cubicBezTo>
                    <a:pt x="70" y="148"/>
                    <a:pt x="61" y="146"/>
                    <a:pt x="52" y="142"/>
                  </a:cubicBezTo>
                  <a:cubicBezTo>
                    <a:pt x="50" y="141"/>
                    <a:pt x="50" y="141"/>
                    <a:pt x="50" y="141"/>
                  </a:cubicBezTo>
                  <a:cubicBezTo>
                    <a:pt x="15" y="126"/>
                    <a:pt x="0" y="85"/>
                    <a:pt x="15" y="51"/>
                  </a:cubicBezTo>
                  <a:cubicBezTo>
                    <a:pt x="30" y="16"/>
                    <a:pt x="71" y="0"/>
                    <a:pt x="106" y="15"/>
                  </a:cubicBezTo>
                  <a:cubicBezTo>
                    <a:pt x="107" y="16"/>
                    <a:pt x="107" y="16"/>
                    <a:pt x="107" y="16"/>
                  </a:cubicBezTo>
                  <a:cubicBezTo>
                    <a:pt x="142" y="31"/>
                    <a:pt x="157" y="72"/>
                    <a:pt x="142" y="107"/>
                  </a:cubicBezTo>
                  <a:cubicBezTo>
                    <a:pt x="131" y="132"/>
                    <a:pt x="106" y="148"/>
                    <a:pt x="79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560">
              <a:extLst>
                <a:ext uri="{FF2B5EF4-FFF2-40B4-BE49-F238E27FC236}">
                  <a16:creationId xmlns:a16="http://schemas.microsoft.com/office/drawing/2014/main" id="{60907DC8-0D34-4B35-ADAC-B4755F25F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67"/>
              <a:ext cx="43" cy="41"/>
            </a:xfrm>
            <a:custGeom>
              <a:avLst/>
              <a:gdLst>
                <a:gd name="T0" fmla="*/ 76 w 155"/>
                <a:gd name="T1" fmla="*/ 146 h 146"/>
                <a:gd name="T2" fmla="*/ 12 w 155"/>
                <a:gd name="T3" fmla="*/ 99 h 146"/>
                <a:gd name="T4" fmla="*/ 55 w 155"/>
                <a:gd name="T5" fmla="*/ 13 h 146"/>
                <a:gd name="T6" fmla="*/ 56 w 155"/>
                <a:gd name="T7" fmla="*/ 12 h 146"/>
                <a:gd name="T8" fmla="*/ 143 w 155"/>
                <a:gd name="T9" fmla="*/ 55 h 146"/>
                <a:gd name="T10" fmla="*/ 100 w 155"/>
                <a:gd name="T11" fmla="*/ 142 h 146"/>
                <a:gd name="T12" fmla="*/ 98 w 155"/>
                <a:gd name="T13" fmla="*/ 142 h 146"/>
                <a:gd name="T14" fmla="*/ 76 w 155"/>
                <a:gd name="T15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5" h="146">
                  <a:moveTo>
                    <a:pt x="76" y="146"/>
                  </a:moveTo>
                  <a:cubicBezTo>
                    <a:pt x="48" y="146"/>
                    <a:pt x="21" y="128"/>
                    <a:pt x="12" y="99"/>
                  </a:cubicBezTo>
                  <a:cubicBezTo>
                    <a:pt x="0" y="63"/>
                    <a:pt x="19" y="25"/>
                    <a:pt x="55" y="13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92" y="0"/>
                    <a:pt x="131" y="19"/>
                    <a:pt x="143" y="55"/>
                  </a:cubicBezTo>
                  <a:cubicBezTo>
                    <a:pt x="155" y="91"/>
                    <a:pt x="135" y="130"/>
                    <a:pt x="100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1" y="145"/>
                    <a:pt x="84" y="146"/>
                    <a:pt x="7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561">
              <a:extLst>
                <a:ext uri="{FF2B5EF4-FFF2-40B4-BE49-F238E27FC236}">
                  <a16:creationId xmlns:a16="http://schemas.microsoft.com/office/drawing/2014/main" id="{4B512E38-47D9-43F8-B5A1-86C6A9351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522"/>
              <a:ext cx="72" cy="67"/>
            </a:xfrm>
            <a:custGeom>
              <a:avLst/>
              <a:gdLst>
                <a:gd name="T0" fmla="*/ 132 w 262"/>
                <a:gd name="T1" fmla="*/ 245 h 245"/>
                <a:gd name="T2" fmla="*/ 86 w 262"/>
                <a:gd name="T3" fmla="*/ 235 h 245"/>
                <a:gd name="T4" fmla="*/ 84 w 262"/>
                <a:gd name="T5" fmla="*/ 234 h 245"/>
                <a:gd name="T6" fmla="*/ 25 w 262"/>
                <a:gd name="T7" fmla="*/ 84 h 245"/>
                <a:gd name="T8" fmla="*/ 176 w 262"/>
                <a:gd name="T9" fmla="*/ 26 h 245"/>
                <a:gd name="T10" fmla="*/ 178 w 262"/>
                <a:gd name="T11" fmla="*/ 27 h 245"/>
                <a:gd name="T12" fmla="*/ 237 w 262"/>
                <a:gd name="T13" fmla="*/ 177 h 245"/>
                <a:gd name="T14" fmla="*/ 132 w 262"/>
                <a:gd name="T15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245">
                  <a:moveTo>
                    <a:pt x="132" y="245"/>
                  </a:moveTo>
                  <a:cubicBezTo>
                    <a:pt x="117" y="245"/>
                    <a:pt x="101" y="242"/>
                    <a:pt x="86" y="235"/>
                  </a:cubicBezTo>
                  <a:cubicBezTo>
                    <a:pt x="84" y="234"/>
                    <a:pt x="84" y="234"/>
                    <a:pt x="84" y="234"/>
                  </a:cubicBezTo>
                  <a:cubicBezTo>
                    <a:pt x="26" y="209"/>
                    <a:pt x="0" y="142"/>
                    <a:pt x="25" y="84"/>
                  </a:cubicBezTo>
                  <a:cubicBezTo>
                    <a:pt x="51" y="26"/>
                    <a:pt x="118" y="0"/>
                    <a:pt x="176" y="26"/>
                  </a:cubicBezTo>
                  <a:cubicBezTo>
                    <a:pt x="178" y="27"/>
                    <a:pt x="178" y="27"/>
                    <a:pt x="178" y="27"/>
                  </a:cubicBezTo>
                  <a:cubicBezTo>
                    <a:pt x="236" y="52"/>
                    <a:pt x="262" y="120"/>
                    <a:pt x="237" y="177"/>
                  </a:cubicBezTo>
                  <a:cubicBezTo>
                    <a:pt x="218" y="220"/>
                    <a:pt x="176" y="245"/>
                    <a:pt x="132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562">
              <a:extLst>
                <a:ext uri="{FF2B5EF4-FFF2-40B4-BE49-F238E27FC236}">
                  <a16:creationId xmlns:a16="http://schemas.microsoft.com/office/drawing/2014/main" id="{FBCBA444-7252-4116-AD94-21D3E9EA8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498"/>
              <a:ext cx="57" cy="53"/>
            </a:xfrm>
            <a:custGeom>
              <a:avLst/>
              <a:gdLst>
                <a:gd name="T0" fmla="*/ 102 w 205"/>
                <a:gd name="T1" fmla="*/ 192 h 192"/>
                <a:gd name="T2" fmla="*/ 16 w 205"/>
                <a:gd name="T3" fmla="*/ 131 h 192"/>
                <a:gd name="T4" fmla="*/ 73 w 205"/>
                <a:gd name="T5" fmla="*/ 16 h 192"/>
                <a:gd name="T6" fmla="*/ 75 w 205"/>
                <a:gd name="T7" fmla="*/ 16 h 192"/>
                <a:gd name="T8" fmla="*/ 189 w 205"/>
                <a:gd name="T9" fmla="*/ 73 h 192"/>
                <a:gd name="T10" fmla="*/ 132 w 205"/>
                <a:gd name="T11" fmla="*/ 187 h 192"/>
                <a:gd name="T12" fmla="*/ 130 w 205"/>
                <a:gd name="T13" fmla="*/ 188 h 192"/>
                <a:gd name="T14" fmla="*/ 102 w 205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92">
                  <a:moveTo>
                    <a:pt x="102" y="192"/>
                  </a:moveTo>
                  <a:cubicBezTo>
                    <a:pt x="64" y="192"/>
                    <a:pt x="29" y="168"/>
                    <a:pt x="16" y="131"/>
                  </a:cubicBezTo>
                  <a:cubicBezTo>
                    <a:pt x="0" y="83"/>
                    <a:pt x="26" y="32"/>
                    <a:pt x="73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122" y="0"/>
                    <a:pt x="173" y="25"/>
                    <a:pt x="189" y="73"/>
                  </a:cubicBezTo>
                  <a:cubicBezTo>
                    <a:pt x="205" y="120"/>
                    <a:pt x="180" y="171"/>
                    <a:pt x="132" y="187"/>
                  </a:cubicBezTo>
                  <a:cubicBezTo>
                    <a:pt x="130" y="188"/>
                    <a:pt x="130" y="188"/>
                    <a:pt x="130" y="188"/>
                  </a:cubicBezTo>
                  <a:cubicBezTo>
                    <a:pt x="121" y="191"/>
                    <a:pt x="111" y="192"/>
                    <a:pt x="102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563">
              <a:extLst>
                <a:ext uri="{FF2B5EF4-FFF2-40B4-BE49-F238E27FC236}">
                  <a16:creationId xmlns:a16="http://schemas.microsoft.com/office/drawing/2014/main" id="{F4692E9E-B066-4FC0-B080-4D3E3EE7E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473"/>
              <a:ext cx="53" cy="51"/>
            </a:xfrm>
            <a:custGeom>
              <a:avLst/>
              <a:gdLst>
                <a:gd name="T0" fmla="*/ 97 w 191"/>
                <a:gd name="T1" fmla="*/ 186 h 186"/>
                <a:gd name="T2" fmla="*/ 93 w 191"/>
                <a:gd name="T3" fmla="*/ 186 h 186"/>
                <a:gd name="T4" fmla="*/ 90 w 191"/>
                <a:gd name="T5" fmla="*/ 186 h 186"/>
                <a:gd name="T6" fmla="*/ 3 w 191"/>
                <a:gd name="T7" fmla="*/ 90 h 186"/>
                <a:gd name="T8" fmla="*/ 99 w 191"/>
                <a:gd name="T9" fmla="*/ 2 h 186"/>
                <a:gd name="T10" fmla="*/ 101 w 191"/>
                <a:gd name="T11" fmla="*/ 2 h 186"/>
                <a:gd name="T12" fmla="*/ 189 w 191"/>
                <a:gd name="T13" fmla="*/ 98 h 186"/>
                <a:gd name="T14" fmla="*/ 97 w 191"/>
                <a:gd name="T15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1" h="186">
                  <a:moveTo>
                    <a:pt x="97" y="186"/>
                  </a:moveTo>
                  <a:cubicBezTo>
                    <a:pt x="95" y="186"/>
                    <a:pt x="94" y="186"/>
                    <a:pt x="93" y="186"/>
                  </a:cubicBezTo>
                  <a:cubicBezTo>
                    <a:pt x="90" y="186"/>
                    <a:pt x="90" y="186"/>
                    <a:pt x="90" y="186"/>
                  </a:cubicBezTo>
                  <a:cubicBezTo>
                    <a:pt x="40" y="184"/>
                    <a:pt x="0" y="140"/>
                    <a:pt x="3" y="90"/>
                  </a:cubicBezTo>
                  <a:cubicBezTo>
                    <a:pt x="5" y="39"/>
                    <a:pt x="48" y="0"/>
                    <a:pt x="99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52" y="4"/>
                    <a:pt x="191" y="48"/>
                    <a:pt x="189" y="98"/>
                  </a:cubicBezTo>
                  <a:cubicBezTo>
                    <a:pt x="186" y="148"/>
                    <a:pt x="146" y="186"/>
                    <a:pt x="97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564">
              <a:extLst>
                <a:ext uri="{FF2B5EF4-FFF2-40B4-BE49-F238E27FC236}">
                  <a16:creationId xmlns:a16="http://schemas.microsoft.com/office/drawing/2014/main" id="{F79E6151-3A34-429A-A440-D55815647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456"/>
              <a:ext cx="68" cy="67"/>
            </a:xfrm>
            <a:custGeom>
              <a:avLst/>
              <a:gdLst>
                <a:gd name="T0" fmla="*/ 124 w 244"/>
                <a:gd name="T1" fmla="*/ 239 h 239"/>
                <a:gd name="T2" fmla="*/ 118 w 244"/>
                <a:gd name="T3" fmla="*/ 239 h 239"/>
                <a:gd name="T4" fmla="*/ 115 w 244"/>
                <a:gd name="T5" fmla="*/ 239 h 239"/>
                <a:gd name="T6" fmla="*/ 3 w 244"/>
                <a:gd name="T7" fmla="*/ 116 h 239"/>
                <a:gd name="T8" fmla="*/ 126 w 244"/>
                <a:gd name="T9" fmla="*/ 3 h 239"/>
                <a:gd name="T10" fmla="*/ 129 w 244"/>
                <a:gd name="T11" fmla="*/ 3 h 239"/>
                <a:gd name="T12" fmla="*/ 241 w 244"/>
                <a:gd name="T13" fmla="*/ 127 h 239"/>
                <a:gd name="T14" fmla="*/ 124 w 244"/>
                <a:gd name="T1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39">
                  <a:moveTo>
                    <a:pt x="124" y="239"/>
                  </a:moveTo>
                  <a:cubicBezTo>
                    <a:pt x="122" y="239"/>
                    <a:pt x="120" y="239"/>
                    <a:pt x="118" y="239"/>
                  </a:cubicBezTo>
                  <a:cubicBezTo>
                    <a:pt x="115" y="239"/>
                    <a:pt x="115" y="239"/>
                    <a:pt x="115" y="239"/>
                  </a:cubicBezTo>
                  <a:cubicBezTo>
                    <a:pt x="50" y="236"/>
                    <a:pt x="0" y="181"/>
                    <a:pt x="3" y="116"/>
                  </a:cubicBezTo>
                  <a:cubicBezTo>
                    <a:pt x="6" y="50"/>
                    <a:pt x="61" y="0"/>
                    <a:pt x="126" y="3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94" y="6"/>
                    <a:pt x="244" y="62"/>
                    <a:pt x="241" y="127"/>
                  </a:cubicBezTo>
                  <a:cubicBezTo>
                    <a:pt x="238" y="190"/>
                    <a:pt x="186" y="239"/>
                    <a:pt x="124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565">
              <a:extLst>
                <a:ext uri="{FF2B5EF4-FFF2-40B4-BE49-F238E27FC236}">
                  <a16:creationId xmlns:a16="http://schemas.microsoft.com/office/drawing/2014/main" id="{667658F8-008F-408E-B6C2-F12A4E69E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453"/>
              <a:ext cx="57" cy="55"/>
            </a:xfrm>
            <a:custGeom>
              <a:avLst/>
              <a:gdLst>
                <a:gd name="T0" fmla="*/ 104 w 205"/>
                <a:gd name="T1" fmla="*/ 200 h 200"/>
                <a:gd name="T2" fmla="*/ 99 w 205"/>
                <a:gd name="T3" fmla="*/ 200 h 200"/>
                <a:gd name="T4" fmla="*/ 97 w 205"/>
                <a:gd name="T5" fmla="*/ 200 h 200"/>
                <a:gd name="T6" fmla="*/ 3 w 205"/>
                <a:gd name="T7" fmla="*/ 96 h 200"/>
                <a:gd name="T8" fmla="*/ 106 w 205"/>
                <a:gd name="T9" fmla="*/ 2 h 200"/>
                <a:gd name="T10" fmla="*/ 108 w 205"/>
                <a:gd name="T11" fmla="*/ 2 h 200"/>
                <a:gd name="T12" fmla="*/ 203 w 205"/>
                <a:gd name="T13" fmla="*/ 106 h 200"/>
                <a:gd name="T14" fmla="*/ 104 w 205"/>
                <a:gd name="T1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200">
                  <a:moveTo>
                    <a:pt x="104" y="200"/>
                  </a:moveTo>
                  <a:cubicBezTo>
                    <a:pt x="102" y="200"/>
                    <a:pt x="101" y="200"/>
                    <a:pt x="99" y="200"/>
                  </a:cubicBezTo>
                  <a:cubicBezTo>
                    <a:pt x="97" y="200"/>
                    <a:pt x="97" y="200"/>
                    <a:pt x="97" y="200"/>
                  </a:cubicBezTo>
                  <a:cubicBezTo>
                    <a:pt x="42" y="197"/>
                    <a:pt x="0" y="151"/>
                    <a:pt x="3" y="96"/>
                  </a:cubicBezTo>
                  <a:cubicBezTo>
                    <a:pt x="5" y="42"/>
                    <a:pt x="52" y="0"/>
                    <a:pt x="106" y="2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63" y="5"/>
                    <a:pt x="205" y="51"/>
                    <a:pt x="203" y="106"/>
                  </a:cubicBezTo>
                  <a:cubicBezTo>
                    <a:pt x="200" y="159"/>
                    <a:pt x="156" y="200"/>
                    <a:pt x="104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18" name="组合 1217">
            <a:extLst>
              <a:ext uri="{FF2B5EF4-FFF2-40B4-BE49-F238E27FC236}">
                <a16:creationId xmlns:a16="http://schemas.microsoft.com/office/drawing/2014/main" id="{3A525545-65E9-4C9D-95DF-CC2E1DAC7E5C}"/>
              </a:ext>
            </a:extLst>
          </p:cNvPr>
          <p:cNvGrpSpPr/>
          <p:nvPr/>
        </p:nvGrpSpPr>
        <p:grpSpPr>
          <a:xfrm rot="20623564">
            <a:off x="10156404" y="659731"/>
            <a:ext cx="1132332" cy="1118916"/>
            <a:chOff x="1472067" y="1409169"/>
            <a:chExt cx="1318845" cy="1303218"/>
          </a:xfrm>
          <a:gradFill>
            <a:gsLst>
              <a:gs pos="0">
                <a:srgbClr val="00F2F2">
                  <a:alpha val="0"/>
                </a:srgbClr>
              </a:gs>
              <a:gs pos="100000">
                <a:srgbClr val="313BD0"/>
              </a:gs>
            </a:gsLst>
            <a:lin ang="5400000" scaled="1"/>
          </a:gradFill>
          <a:effectLst>
            <a:outerShdw blurRad="203200" dist="254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219" name="任意多边形: 形状 1218">
              <a:extLst>
                <a:ext uri="{FF2B5EF4-FFF2-40B4-BE49-F238E27FC236}">
                  <a16:creationId xmlns:a16="http://schemas.microsoft.com/office/drawing/2014/main" id="{6408F27C-1EB9-42FC-A706-2C2C84F3FFC6}"/>
                </a:ext>
              </a:extLst>
            </p:cNvPr>
            <p:cNvSpPr/>
            <p:nvPr/>
          </p:nvSpPr>
          <p:spPr>
            <a:xfrm>
              <a:off x="2077271" y="1422199"/>
              <a:ext cx="110643" cy="30705"/>
            </a:xfrm>
            <a:custGeom>
              <a:avLst/>
              <a:gdLst>
                <a:gd name="connsiteX0" fmla="*/ 104995 w 110643"/>
                <a:gd name="connsiteY0" fmla="*/ 8685 h 30705"/>
                <a:gd name="connsiteX1" fmla="*/ 79658 w 110643"/>
                <a:gd name="connsiteY1" fmla="*/ 29164 h 30705"/>
                <a:gd name="connsiteX2" fmla="*/ 5649 w 110643"/>
                <a:gd name="connsiteY2" fmla="*/ 22020 h 30705"/>
                <a:gd name="connsiteX3" fmla="*/ 30985 w 110643"/>
                <a:gd name="connsiteY3" fmla="*/ 1542 h 30705"/>
                <a:gd name="connsiteX4" fmla="*/ 104995 w 110643"/>
                <a:gd name="connsiteY4" fmla="*/ 8685 h 30705"/>
                <a:gd name="connsiteX5" fmla="*/ 55274 w 110643"/>
                <a:gd name="connsiteY5" fmla="*/ 13162 h 30705"/>
                <a:gd name="connsiteX6" fmla="*/ 104995 w 110643"/>
                <a:gd name="connsiteY6" fmla="*/ 8685 h 3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643" h="30705">
                  <a:moveTo>
                    <a:pt x="104995" y="8685"/>
                  </a:moveTo>
                  <a:cubicBezTo>
                    <a:pt x="118425" y="16305"/>
                    <a:pt x="107090" y="25545"/>
                    <a:pt x="79658" y="29164"/>
                  </a:cubicBezTo>
                  <a:cubicBezTo>
                    <a:pt x="52226" y="32879"/>
                    <a:pt x="19079" y="29640"/>
                    <a:pt x="5649" y="22020"/>
                  </a:cubicBezTo>
                  <a:cubicBezTo>
                    <a:pt x="-7781" y="14400"/>
                    <a:pt x="3553" y="5161"/>
                    <a:pt x="30985" y="1542"/>
                  </a:cubicBezTo>
                  <a:cubicBezTo>
                    <a:pt x="58417" y="-2173"/>
                    <a:pt x="91564" y="1065"/>
                    <a:pt x="104995" y="8685"/>
                  </a:cubicBezTo>
                  <a:cubicBezTo>
                    <a:pt x="88612" y="9447"/>
                    <a:pt x="72038" y="10971"/>
                    <a:pt x="55274" y="13162"/>
                  </a:cubicBezTo>
                  <a:cubicBezTo>
                    <a:pt x="72038" y="10971"/>
                    <a:pt x="88612" y="9447"/>
                    <a:pt x="104995" y="8685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0" name="任意多边形: 形状 1219">
              <a:extLst>
                <a:ext uri="{FF2B5EF4-FFF2-40B4-BE49-F238E27FC236}">
                  <a16:creationId xmlns:a16="http://schemas.microsoft.com/office/drawing/2014/main" id="{56D61C46-2400-4F56-BC1F-5354F3CF737F}"/>
                </a:ext>
              </a:extLst>
            </p:cNvPr>
            <p:cNvSpPr/>
            <p:nvPr/>
          </p:nvSpPr>
          <p:spPr>
            <a:xfrm>
              <a:off x="1893810" y="1409169"/>
              <a:ext cx="477465" cy="135096"/>
            </a:xfrm>
            <a:custGeom>
              <a:avLst/>
              <a:gdLst>
                <a:gd name="connsiteX0" fmla="*/ 453048 w 477466"/>
                <a:gd name="connsiteY0" fmla="*/ 40005 h 135096"/>
                <a:gd name="connsiteX1" fmla="*/ 343796 w 477466"/>
                <a:gd name="connsiteY1" fmla="*/ 128492 h 135096"/>
                <a:gd name="connsiteX2" fmla="*/ 24423 w 477466"/>
                <a:gd name="connsiteY2" fmla="*/ 97631 h 135096"/>
                <a:gd name="connsiteX3" fmla="*/ 96146 w 477466"/>
                <a:gd name="connsiteY3" fmla="*/ 15335 h 135096"/>
                <a:gd name="connsiteX4" fmla="*/ 149391 w 477466"/>
                <a:gd name="connsiteY4" fmla="*/ 5810 h 135096"/>
                <a:gd name="connsiteX5" fmla="*/ 183395 w 477466"/>
                <a:gd name="connsiteY5" fmla="*/ 2096 h 135096"/>
                <a:gd name="connsiteX6" fmla="*/ 213875 w 477466"/>
                <a:gd name="connsiteY6" fmla="*/ 286 h 135096"/>
                <a:gd name="connsiteX7" fmla="*/ 242640 w 477466"/>
                <a:gd name="connsiteY7" fmla="*/ 0 h 135096"/>
                <a:gd name="connsiteX8" fmla="*/ 271311 w 477466"/>
                <a:gd name="connsiteY8" fmla="*/ 857 h 135096"/>
                <a:gd name="connsiteX9" fmla="*/ 301219 w 477466"/>
                <a:gd name="connsiteY9" fmla="*/ 3048 h 135096"/>
                <a:gd name="connsiteX10" fmla="*/ 333985 w 477466"/>
                <a:gd name="connsiteY10" fmla="*/ 7049 h 135096"/>
                <a:gd name="connsiteX11" fmla="*/ 371799 w 477466"/>
                <a:gd name="connsiteY11" fmla="*/ 13716 h 135096"/>
                <a:gd name="connsiteX12" fmla="*/ 395898 w 477466"/>
                <a:gd name="connsiteY12" fmla="*/ 19145 h 135096"/>
                <a:gd name="connsiteX13" fmla="*/ 453048 w 477466"/>
                <a:gd name="connsiteY13" fmla="*/ 40005 h 135096"/>
                <a:gd name="connsiteX14" fmla="*/ 385706 w 477466"/>
                <a:gd name="connsiteY14" fmla="*/ 26003 h 135096"/>
                <a:gd name="connsiteX15" fmla="*/ 166726 w 477466"/>
                <a:gd name="connsiteY15" fmla="*/ 4858 h 135096"/>
                <a:gd name="connsiteX16" fmla="*/ 91860 w 477466"/>
                <a:gd name="connsiteY16" fmla="*/ 65532 h 135096"/>
                <a:gd name="connsiteX17" fmla="*/ 310840 w 477466"/>
                <a:gd name="connsiteY17" fmla="*/ 86678 h 135096"/>
                <a:gd name="connsiteX18" fmla="*/ 385706 w 477466"/>
                <a:gd name="connsiteY18" fmla="*/ 26003 h 135096"/>
                <a:gd name="connsiteX19" fmla="*/ 453048 w 477466"/>
                <a:gd name="connsiteY19" fmla="*/ 40005 h 1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7466" h="135096">
                  <a:moveTo>
                    <a:pt x="453048" y="40005"/>
                  </a:moveTo>
                  <a:cubicBezTo>
                    <a:pt x="511055" y="72962"/>
                    <a:pt x="462192" y="112586"/>
                    <a:pt x="343796" y="128492"/>
                  </a:cubicBezTo>
                  <a:cubicBezTo>
                    <a:pt x="225400" y="144399"/>
                    <a:pt x="82430" y="130588"/>
                    <a:pt x="24423" y="97631"/>
                  </a:cubicBezTo>
                  <a:cubicBezTo>
                    <a:pt x="-27012" y="68390"/>
                    <a:pt x="5563" y="33909"/>
                    <a:pt x="96146" y="15335"/>
                  </a:cubicBezTo>
                  <a:cubicBezTo>
                    <a:pt x="125197" y="9430"/>
                    <a:pt x="128245" y="8858"/>
                    <a:pt x="149391" y="5810"/>
                  </a:cubicBezTo>
                  <a:cubicBezTo>
                    <a:pt x="172155" y="3048"/>
                    <a:pt x="172155" y="3048"/>
                    <a:pt x="183395" y="2096"/>
                  </a:cubicBezTo>
                  <a:cubicBezTo>
                    <a:pt x="203778" y="667"/>
                    <a:pt x="203778" y="667"/>
                    <a:pt x="213875" y="286"/>
                  </a:cubicBezTo>
                  <a:cubicBezTo>
                    <a:pt x="233115" y="0"/>
                    <a:pt x="233115" y="0"/>
                    <a:pt x="242640" y="0"/>
                  </a:cubicBezTo>
                  <a:cubicBezTo>
                    <a:pt x="260643" y="381"/>
                    <a:pt x="261786" y="381"/>
                    <a:pt x="271311" y="857"/>
                  </a:cubicBezTo>
                  <a:cubicBezTo>
                    <a:pt x="291218" y="2096"/>
                    <a:pt x="291218" y="2096"/>
                    <a:pt x="301219" y="3048"/>
                  </a:cubicBezTo>
                  <a:cubicBezTo>
                    <a:pt x="322460" y="5334"/>
                    <a:pt x="322936" y="5429"/>
                    <a:pt x="333985" y="7049"/>
                  </a:cubicBezTo>
                  <a:cubicBezTo>
                    <a:pt x="357893" y="10954"/>
                    <a:pt x="358845" y="11049"/>
                    <a:pt x="371799" y="13716"/>
                  </a:cubicBezTo>
                  <a:cubicBezTo>
                    <a:pt x="379039" y="15335"/>
                    <a:pt x="388754" y="17431"/>
                    <a:pt x="395898" y="19145"/>
                  </a:cubicBezTo>
                  <a:cubicBezTo>
                    <a:pt x="419139" y="24955"/>
                    <a:pt x="438665" y="31909"/>
                    <a:pt x="453048" y="40005"/>
                  </a:cubicBezTo>
                  <a:cubicBezTo>
                    <a:pt x="431236" y="33909"/>
                    <a:pt x="408757" y="29242"/>
                    <a:pt x="385706" y="26003"/>
                  </a:cubicBezTo>
                  <a:cubicBezTo>
                    <a:pt x="345891" y="3429"/>
                    <a:pt x="247879" y="-6001"/>
                    <a:pt x="166726" y="4858"/>
                  </a:cubicBezTo>
                  <a:cubicBezTo>
                    <a:pt x="85573" y="15716"/>
                    <a:pt x="52045" y="42958"/>
                    <a:pt x="91860" y="65532"/>
                  </a:cubicBezTo>
                  <a:cubicBezTo>
                    <a:pt x="131674" y="88106"/>
                    <a:pt x="229686" y="97631"/>
                    <a:pt x="310840" y="86678"/>
                  </a:cubicBezTo>
                  <a:cubicBezTo>
                    <a:pt x="391993" y="75724"/>
                    <a:pt x="425520" y="48578"/>
                    <a:pt x="385706" y="26003"/>
                  </a:cubicBezTo>
                  <a:cubicBezTo>
                    <a:pt x="408661" y="29242"/>
                    <a:pt x="431140" y="33909"/>
                    <a:pt x="453048" y="40005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221" name="图形 1">
              <a:extLst>
                <a:ext uri="{FF2B5EF4-FFF2-40B4-BE49-F238E27FC236}">
                  <a16:creationId xmlns:a16="http://schemas.microsoft.com/office/drawing/2014/main" id="{CC163B98-EB47-4EF3-99F2-99B4211D43A1}"/>
                </a:ext>
              </a:extLst>
            </p:cNvPr>
            <p:cNvGrpSpPr/>
            <p:nvPr/>
          </p:nvGrpSpPr>
          <p:grpSpPr>
            <a:xfrm>
              <a:off x="1733494" y="1474985"/>
              <a:ext cx="797684" cy="199535"/>
              <a:chOff x="1733495" y="1474988"/>
              <a:chExt cx="797684" cy="199535"/>
            </a:xfrm>
            <a:grpFill/>
          </p:grpSpPr>
          <p:sp>
            <p:nvSpPr>
              <p:cNvPr id="1229" name="任意多边形: 形状 1228">
                <a:extLst>
                  <a:ext uri="{FF2B5EF4-FFF2-40B4-BE49-F238E27FC236}">
                    <a16:creationId xmlns:a16="http://schemas.microsoft.com/office/drawing/2014/main" id="{5BE00277-8E2B-4083-9ADD-262CC561934B}"/>
                  </a:ext>
                </a:extLst>
              </p:cNvPr>
              <p:cNvSpPr/>
              <p:nvPr/>
            </p:nvSpPr>
            <p:spPr>
              <a:xfrm>
                <a:off x="2421725" y="1476417"/>
                <a:ext cx="36004" cy="18954"/>
              </a:xfrm>
              <a:custGeom>
                <a:avLst/>
                <a:gdLst>
                  <a:gd name="connsiteX0" fmla="*/ 36005 w 36004"/>
                  <a:gd name="connsiteY0" fmla="*/ 18955 h 18954"/>
                  <a:gd name="connsiteX1" fmla="*/ 10954 w 36004"/>
                  <a:gd name="connsiteY1" fmla="*/ 5715 h 18954"/>
                  <a:gd name="connsiteX2" fmla="*/ 0 w 36004"/>
                  <a:gd name="connsiteY2" fmla="*/ 0 h 18954"/>
                  <a:gd name="connsiteX3" fmla="*/ 36005 w 36004"/>
                  <a:gd name="connsiteY3" fmla="*/ 18955 h 18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04" h="18954">
                    <a:moveTo>
                      <a:pt x="36005" y="18955"/>
                    </a:moveTo>
                    <a:cubicBezTo>
                      <a:pt x="27813" y="14288"/>
                      <a:pt x="19431" y="9906"/>
                      <a:pt x="10954" y="5715"/>
                    </a:cubicBezTo>
                    <a:cubicBezTo>
                      <a:pt x="7525" y="3715"/>
                      <a:pt x="3905" y="1810"/>
                      <a:pt x="0" y="0"/>
                    </a:cubicBezTo>
                    <a:cubicBezTo>
                      <a:pt x="10858" y="5620"/>
                      <a:pt x="25432" y="12954"/>
                      <a:pt x="36005" y="18955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0" name="任意多边形: 形状 1229">
                <a:extLst>
                  <a:ext uri="{FF2B5EF4-FFF2-40B4-BE49-F238E27FC236}">
                    <a16:creationId xmlns:a16="http://schemas.microsoft.com/office/drawing/2014/main" id="{C3FFCD80-D3C3-483E-B452-D5C78427331D}"/>
                  </a:ext>
                </a:extLst>
              </p:cNvPr>
              <p:cNvSpPr/>
              <p:nvPr/>
            </p:nvSpPr>
            <p:spPr>
              <a:xfrm>
                <a:off x="1733495" y="1474988"/>
                <a:ext cx="797684" cy="199535"/>
              </a:xfrm>
              <a:custGeom>
                <a:avLst/>
                <a:gdLst>
                  <a:gd name="connsiteX0" fmla="*/ 724235 w 797684"/>
                  <a:gd name="connsiteY0" fmla="*/ 20384 h 199535"/>
                  <a:gd name="connsiteX1" fmla="*/ 765859 w 797684"/>
                  <a:gd name="connsiteY1" fmla="*/ 46101 h 199535"/>
                  <a:gd name="connsiteX2" fmla="*/ 574407 w 797684"/>
                  <a:gd name="connsiteY2" fmla="*/ 188500 h 199535"/>
                  <a:gd name="connsiteX3" fmla="*/ 40816 w 797684"/>
                  <a:gd name="connsiteY3" fmla="*/ 136874 h 199535"/>
                  <a:gd name="connsiteX4" fmla="*/ 30815 w 797684"/>
                  <a:gd name="connsiteY4" fmla="*/ 45434 h 199535"/>
                  <a:gd name="connsiteX5" fmla="*/ 39959 w 797684"/>
                  <a:gd name="connsiteY5" fmla="*/ 39434 h 199535"/>
                  <a:gd name="connsiteX6" fmla="*/ 110253 w 797684"/>
                  <a:gd name="connsiteY6" fmla="*/ 0 h 199535"/>
                  <a:gd name="connsiteX7" fmla="*/ 98633 w 797684"/>
                  <a:gd name="connsiteY7" fmla="*/ 87820 h 199535"/>
                  <a:gd name="connsiteX8" fmla="*/ 546117 w 797684"/>
                  <a:gd name="connsiteY8" fmla="*/ 131064 h 199535"/>
                  <a:gd name="connsiteX9" fmla="*/ 699184 w 797684"/>
                  <a:gd name="connsiteY9" fmla="*/ 7049 h 199535"/>
                  <a:gd name="connsiteX10" fmla="*/ 724235 w 797684"/>
                  <a:gd name="connsiteY10" fmla="*/ 20384 h 19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97684" h="199535">
                    <a:moveTo>
                      <a:pt x="724235" y="20384"/>
                    </a:moveTo>
                    <a:cubicBezTo>
                      <a:pt x="736713" y="28099"/>
                      <a:pt x="753667" y="38005"/>
                      <a:pt x="765859" y="46101"/>
                    </a:cubicBezTo>
                    <a:cubicBezTo>
                      <a:pt x="848346" y="100013"/>
                      <a:pt x="765573" y="162782"/>
                      <a:pt x="574407" y="188500"/>
                    </a:cubicBezTo>
                    <a:cubicBezTo>
                      <a:pt x="376668" y="215075"/>
                      <a:pt x="137781" y="192024"/>
                      <a:pt x="40816" y="136874"/>
                    </a:cubicBezTo>
                    <a:cubicBezTo>
                      <a:pt x="-11857" y="106966"/>
                      <a:pt x="-11762" y="73819"/>
                      <a:pt x="30815" y="45434"/>
                    </a:cubicBezTo>
                    <a:lnTo>
                      <a:pt x="39959" y="39434"/>
                    </a:lnTo>
                    <a:cubicBezTo>
                      <a:pt x="84155" y="12764"/>
                      <a:pt x="85012" y="12287"/>
                      <a:pt x="110253" y="0"/>
                    </a:cubicBezTo>
                    <a:cubicBezTo>
                      <a:pt x="55675" y="25908"/>
                      <a:pt x="47388" y="58674"/>
                      <a:pt x="98633" y="87820"/>
                    </a:cubicBezTo>
                    <a:cubicBezTo>
                      <a:pt x="179976" y="134017"/>
                      <a:pt x="380287" y="153353"/>
                      <a:pt x="546117" y="131064"/>
                    </a:cubicBezTo>
                    <a:cubicBezTo>
                      <a:pt x="711948" y="108776"/>
                      <a:pt x="780432" y="53245"/>
                      <a:pt x="699184" y="7049"/>
                    </a:cubicBezTo>
                    <a:cubicBezTo>
                      <a:pt x="707661" y="11335"/>
                      <a:pt x="716043" y="15716"/>
                      <a:pt x="724235" y="20384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222" name="任意多边形: 形状 1221">
              <a:extLst>
                <a:ext uri="{FF2B5EF4-FFF2-40B4-BE49-F238E27FC236}">
                  <a16:creationId xmlns:a16="http://schemas.microsoft.com/office/drawing/2014/main" id="{93B05269-84A7-4C32-893D-92CDD3A63EB5}"/>
                </a:ext>
              </a:extLst>
            </p:cNvPr>
            <p:cNvSpPr/>
            <p:nvPr/>
          </p:nvSpPr>
          <p:spPr>
            <a:xfrm>
              <a:off x="1604598" y="1593287"/>
              <a:ext cx="1054990" cy="240420"/>
            </a:xfrm>
            <a:custGeom>
              <a:avLst/>
              <a:gdLst>
                <a:gd name="connsiteX0" fmla="*/ 1042201 w 1054991"/>
                <a:gd name="connsiteY0" fmla="*/ 62675 h 240420"/>
                <a:gd name="connsiteX1" fmla="*/ 759690 w 1054991"/>
                <a:gd name="connsiteY1" fmla="*/ 225838 h 240420"/>
                <a:gd name="connsiteX2" fmla="*/ 53983 w 1054991"/>
                <a:gd name="connsiteY2" fmla="*/ 157639 h 240420"/>
                <a:gd name="connsiteX3" fmla="*/ 13025 w 1054991"/>
                <a:gd name="connsiteY3" fmla="*/ 60865 h 240420"/>
                <a:gd name="connsiteX4" fmla="*/ 69223 w 1054991"/>
                <a:gd name="connsiteY4" fmla="*/ 0 h 240420"/>
                <a:gd name="connsiteX5" fmla="*/ 99036 w 1054991"/>
                <a:gd name="connsiteY5" fmla="*/ 95441 h 240420"/>
                <a:gd name="connsiteX6" fmla="*/ 737782 w 1054991"/>
                <a:gd name="connsiteY6" fmla="*/ 157163 h 240420"/>
                <a:gd name="connsiteX7" fmla="*/ 986385 w 1054991"/>
                <a:gd name="connsiteY7" fmla="*/ 1810 h 240420"/>
                <a:gd name="connsiteX8" fmla="*/ 1042201 w 1054991"/>
                <a:gd name="connsiteY8" fmla="*/ 62675 h 24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4991" h="240420">
                  <a:moveTo>
                    <a:pt x="1042201" y="62675"/>
                  </a:moveTo>
                  <a:cubicBezTo>
                    <a:pt x="1094589" y="127349"/>
                    <a:pt x="983242" y="195739"/>
                    <a:pt x="759690" y="225838"/>
                  </a:cubicBezTo>
                  <a:cubicBezTo>
                    <a:pt x="498133" y="260985"/>
                    <a:pt x="182189" y="230410"/>
                    <a:pt x="53983" y="157639"/>
                  </a:cubicBezTo>
                  <a:cubicBezTo>
                    <a:pt x="-1167" y="126302"/>
                    <a:pt x="-12597" y="92297"/>
                    <a:pt x="13025" y="60865"/>
                  </a:cubicBezTo>
                  <a:cubicBezTo>
                    <a:pt x="29408" y="42196"/>
                    <a:pt x="51697" y="17621"/>
                    <a:pt x="69223" y="0"/>
                  </a:cubicBezTo>
                  <a:cubicBezTo>
                    <a:pt x="37123" y="30575"/>
                    <a:pt x="44553" y="64484"/>
                    <a:pt x="99036" y="95441"/>
                  </a:cubicBezTo>
                  <a:cubicBezTo>
                    <a:pt x="215146" y="161354"/>
                    <a:pt x="501086" y="189071"/>
                    <a:pt x="737782" y="157163"/>
                  </a:cubicBezTo>
                  <a:cubicBezTo>
                    <a:pt x="949047" y="128778"/>
                    <a:pt x="1049631" y="62579"/>
                    <a:pt x="986385" y="1810"/>
                  </a:cubicBezTo>
                  <a:cubicBezTo>
                    <a:pt x="1003530" y="19526"/>
                    <a:pt x="1026390" y="43625"/>
                    <a:pt x="1042201" y="62675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3" name="任意多边形: 形状 1222">
              <a:extLst>
                <a:ext uri="{FF2B5EF4-FFF2-40B4-BE49-F238E27FC236}">
                  <a16:creationId xmlns:a16="http://schemas.microsoft.com/office/drawing/2014/main" id="{9565C7FD-8714-45AC-B2B3-36B3B224E98B}"/>
                </a:ext>
              </a:extLst>
            </p:cNvPr>
            <p:cNvSpPr/>
            <p:nvPr/>
          </p:nvSpPr>
          <p:spPr>
            <a:xfrm>
              <a:off x="1514754" y="1746639"/>
              <a:ext cx="1234037" cy="265498"/>
            </a:xfrm>
            <a:custGeom>
              <a:avLst/>
              <a:gdLst>
                <a:gd name="connsiteX0" fmla="*/ 1198531 w 1234038"/>
                <a:gd name="connsiteY0" fmla="*/ 8953 h 265498"/>
                <a:gd name="connsiteX1" fmla="*/ 1230154 w 1234038"/>
                <a:gd name="connsiteY1" fmla="*/ 75914 h 265498"/>
                <a:gd name="connsiteX2" fmla="*/ 888587 w 1234038"/>
                <a:gd name="connsiteY2" fmla="*/ 248412 h 265498"/>
                <a:gd name="connsiteX3" fmla="*/ 63151 w 1234038"/>
                <a:gd name="connsiteY3" fmla="*/ 168593 h 265498"/>
                <a:gd name="connsiteX4" fmla="*/ 4000 w 1234038"/>
                <a:gd name="connsiteY4" fmla="*/ 73723 h 265498"/>
                <a:gd name="connsiteX5" fmla="*/ 35909 w 1234038"/>
                <a:gd name="connsiteY5" fmla="*/ 6763 h 265498"/>
                <a:gd name="connsiteX6" fmla="*/ 39624 w 1234038"/>
                <a:gd name="connsiteY6" fmla="*/ 0 h 265498"/>
                <a:gd name="connsiteX7" fmla="*/ 92393 w 1234038"/>
                <a:gd name="connsiteY7" fmla="*/ 96583 h 265498"/>
                <a:gd name="connsiteX8" fmla="*/ 874395 w 1234038"/>
                <a:gd name="connsiteY8" fmla="*/ 172212 h 265498"/>
                <a:gd name="connsiteX9" fmla="*/ 1194721 w 1234038"/>
                <a:gd name="connsiteY9" fmla="*/ 2096 h 265498"/>
                <a:gd name="connsiteX10" fmla="*/ 1198531 w 1234038"/>
                <a:gd name="connsiteY10" fmla="*/ 8953 h 26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4038" h="265498">
                  <a:moveTo>
                    <a:pt x="1198531" y="8953"/>
                  </a:moveTo>
                  <a:cubicBezTo>
                    <a:pt x="1208342" y="28861"/>
                    <a:pt x="1221486" y="55531"/>
                    <a:pt x="1230154" y="75914"/>
                  </a:cubicBezTo>
                  <a:cubicBezTo>
                    <a:pt x="1258634" y="145923"/>
                    <a:pt x="1129094" y="216122"/>
                    <a:pt x="888587" y="248412"/>
                  </a:cubicBezTo>
                  <a:cubicBezTo>
                    <a:pt x="582740" y="289560"/>
                    <a:pt x="213170" y="253841"/>
                    <a:pt x="63151" y="168593"/>
                  </a:cubicBezTo>
                  <a:cubicBezTo>
                    <a:pt x="9239" y="138017"/>
                    <a:pt x="-8954" y="105156"/>
                    <a:pt x="4000" y="73723"/>
                  </a:cubicBezTo>
                  <a:cubicBezTo>
                    <a:pt x="13240" y="53530"/>
                    <a:pt x="25622" y="26479"/>
                    <a:pt x="35909" y="6763"/>
                  </a:cubicBezTo>
                  <a:lnTo>
                    <a:pt x="39624" y="0"/>
                  </a:lnTo>
                  <a:cubicBezTo>
                    <a:pt x="21717" y="31718"/>
                    <a:pt x="37528" y="65342"/>
                    <a:pt x="92393" y="96583"/>
                  </a:cubicBezTo>
                  <a:cubicBezTo>
                    <a:pt x="234506" y="177355"/>
                    <a:pt x="584549" y="211169"/>
                    <a:pt x="874395" y="172212"/>
                  </a:cubicBezTo>
                  <a:cubicBezTo>
                    <a:pt x="1109853" y="140589"/>
                    <a:pt x="1233011" y="70580"/>
                    <a:pt x="1194721" y="2096"/>
                  </a:cubicBezTo>
                  <a:lnTo>
                    <a:pt x="1198531" y="8953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4" name="任意多边形: 形状 1223">
              <a:extLst>
                <a:ext uri="{FF2B5EF4-FFF2-40B4-BE49-F238E27FC236}">
                  <a16:creationId xmlns:a16="http://schemas.microsoft.com/office/drawing/2014/main" id="{E7336404-EEDA-4634-BF79-423AED097F4C}"/>
                </a:ext>
              </a:extLst>
            </p:cNvPr>
            <p:cNvSpPr/>
            <p:nvPr/>
          </p:nvSpPr>
          <p:spPr>
            <a:xfrm>
              <a:off x="1472067" y="1928281"/>
              <a:ext cx="1318845" cy="272019"/>
            </a:xfrm>
            <a:custGeom>
              <a:avLst/>
              <a:gdLst>
                <a:gd name="connsiteX0" fmla="*/ 1311894 w 1318846"/>
                <a:gd name="connsiteY0" fmla="*/ 32290 h 272019"/>
                <a:gd name="connsiteX1" fmla="*/ 1318657 w 1318846"/>
                <a:gd name="connsiteY1" fmla="*/ 85439 h 272019"/>
                <a:gd name="connsiteX2" fmla="*/ 949658 w 1318846"/>
                <a:gd name="connsiteY2" fmla="*/ 253746 h 272019"/>
                <a:gd name="connsiteX3" fmla="*/ 67453 w 1318846"/>
                <a:gd name="connsiteY3" fmla="*/ 168402 h 272019"/>
                <a:gd name="connsiteX4" fmla="*/ 206 w 1318846"/>
                <a:gd name="connsiteY4" fmla="*/ 83249 h 272019"/>
                <a:gd name="connsiteX5" fmla="*/ 7159 w 1318846"/>
                <a:gd name="connsiteY5" fmla="*/ 30099 h 272019"/>
                <a:gd name="connsiteX6" fmla="*/ 13065 w 1318846"/>
                <a:gd name="connsiteY6" fmla="*/ 0 h 272019"/>
                <a:gd name="connsiteX7" fmla="*/ 78121 w 1318846"/>
                <a:gd name="connsiteY7" fmla="*/ 90202 h 272019"/>
                <a:gd name="connsiteX8" fmla="*/ 944705 w 1318846"/>
                <a:gd name="connsiteY8" fmla="*/ 174022 h 272019"/>
                <a:gd name="connsiteX9" fmla="*/ 1306179 w 1318846"/>
                <a:gd name="connsiteY9" fmla="*/ 2191 h 272019"/>
                <a:gd name="connsiteX10" fmla="*/ 1311894 w 1318846"/>
                <a:gd name="connsiteY10" fmla="*/ 32290 h 27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8846" h="272019">
                  <a:moveTo>
                    <a:pt x="1311894" y="32290"/>
                  </a:moveTo>
                  <a:cubicBezTo>
                    <a:pt x="1313894" y="48197"/>
                    <a:pt x="1317228" y="69437"/>
                    <a:pt x="1318657" y="85439"/>
                  </a:cubicBezTo>
                  <a:cubicBezTo>
                    <a:pt x="1324658" y="154686"/>
                    <a:pt x="1188260" y="221647"/>
                    <a:pt x="949658" y="253746"/>
                  </a:cubicBezTo>
                  <a:cubicBezTo>
                    <a:pt x="622760" y="297752"/>
                    <a:pt x="227758" y="259556"/>
                    <a:pt x="67453" y="168402"/>
                  </a:cubicBezTo>
                  <a:cubicBezTo>
                    <a:pt x="19066" y="140970"/>
                    <a:pt x="-2366" y="111728"/>
                    <a:pt x="206" y="83249"/>
                  </a:cubicBezTo>
                  <a:cubicBezTo>
                    <a:pt x="2302" y="67342"/>
                    <a:pt x="4397" y="46006"/>
                    <a:pt x="7159" y="30099"/>
                  </a:cubicBezTo>
                  <a:lnTo>
                    <a:pt x="13065" y="0"/>
                  </a:lnTo>
                  <a:cubicBezTo>
                    <a:pt x="6397" y="30099"/>
                    <a:pt x="26971" y="61055"/>
                    <a:pt x="78121" y="90202"/>
                  </a:cubicBezTo>
                  <a:cubicBezTo>
                    <a:pt x="235569" y="179642"/>
                    <a:pt x="623522" y="217170"/>
                    <a:pt x="944705" y="174022"/>
                  </a:cubicBezTo>
                  <a:cubicBezTo>
                    <a:pt x="1186450" y="141542"/>
                    <a:pt x="1321419" y="72485"/>
                    <a:pt x="1306179" y="2191"/>
                  </a:cubicBezTo>
                  <a:lnTo>
                    <a:pt x="1311894" y="32290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5" name="任意多边形: 形状 1224">
              <a:extLst>
                <a:ext uri="{FF2B5EF4-FFF2-40B4-BE49-F238E27FC236}">
                  <a16:creationId xmlns:a16="http://schemas.microsoft.com/office/drawing/2014/main" id="{2939E50A-9382-4E83-A2A6-56F06C329BDD}"/>
                </a:ext>
              </a:extLst>
            </p:cNvPr>
            <p:cNvSpPr/>
            <p:nvPr/>
          </p:nvSpPr>
          <p:spPr>
            <a:xfrm>
              <a:off x="1472083" y="2128401"/>
              <a:ext cx="1318449" cy="253089"/>
            </a:xfrm>
            <a:custGeom>
              <a:avLst/>
              <a:gdLst>
                <a:gd name="connsiteX0" fmla="*/ 1310259 w 1318450"/>
                <a:gd name="connsiteY0" fmla="*/ 62008 h 253089"/>
                <a:gd name="connsiteX1" fmla="*/ 1305592 w 1318450"/>
                <a:gd name="connsiteY1" fmla="*/ 85153 h 253089"/>
                <a:gd name="connsiteX2" fmla="*/ 944118 w 1318450"/>
                <a:gd name="connsiteY2" fmla="*/ 235172 h 253089"/>
                <a:gd name="connsiteX3" fmla="*/ 77534 w 1318450"/>
                <a:gd name="connsiteY3" fmla="*/ 151352 h 253089"/>
                <a:gd name="connsiteX4" fmla="*/ 12383 w 1318450"/>
                <a:gd name="connsiteY4" fmla="*/ 82867 h 253089"/>
                <a:gd name="connsiteX5" fmla="*/ 0 w 1318450"/>
                <a:gd name="connsiteY5" fmla="*/ 0 h 253089"/>
                <a:gd name="connsiteX6" fmla="*/ 67247 w 1318450"/>
                <a:gd name="connsiteY6" fmla="*/ 76200 h 253089"/>
                <a:gd name="connsiteX7" fmla="*/ 949452 w 1318450"/>
                <a:gd name="connsiteY7" fmla="*/ 161544 h 253089"/>
                <a:gd name="connsiteX8" fmla="*/ 1318451 w 1318450"/>
                <a:gd name="connsiteY8" fmla="*/ 2191 h 253089"/>
                <a:gd name="connsiteX9" fmla="*/ 1310259 w 1318450"/>
                <a:gd name="connsiteY9" fmla="*/ 62008 h 25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8450" h="253089">
                  <a:moveTo>
                    <a:pt x="1310259" y="62008"/>
                  </a:moveTo>
                  <a:lnTo>
                    <a:pt x="1305592" y="85153"/>
                  </a:lnTo>
                  <a:cubicBezTo>
                    <a:pt x="1291781" y="147542"/>
                    <a:pt x="1160907" y="206026"/>
                    <a:pt x="944118" y="235172"/>
                  </a:cubicBezTo>
                  <a:cubicBezTo>
                    <a:pt x="622935" y="278321"/>
                    <a:pt x="234982" y="240887"/>
                    <a:pt x="77534" y="151352"/>
                  </a:cubicBezTo>
                  <a:cubicBezTo>
                    <a:pt x="38576" y="129254"/>
                    <a:pt x="17431" y="106013"/>
                    <a:pt x="12383" y="82867"/>
                  </a:cubicBezTo>
                  <a:cubicBezTo>
                    <a:pt x="8096" y="58198"/>
                    <a:pt x="2762" y="25051"/>
                    <a:pt x="0" y="0"/>
                  </a:cubicBezTo>
                  <a:cubicBezTo>
                    <a:pt x="2191" y="25622"/>
                    <a:pt x="24003" y="51625"/>
                    <a:pt x="67247" y="76200"/>
                  </a:cubicBezTo>
                  <a:cubicBezTo>
                    <a:pt x="227552" y="167259"/>
                    <a:pt x="622554" y="205454"/>
                    <a:pt x="949452" y="161544"/>
                  </a:cubicBezTo>
                  <a:cubicBezTo>
                    <a:pt x="1177766" y="130873"/>
                    <a:pt x="1312450" y="68199"/>
                    <a:pt x="1318451" y="2191"/>
                  </a:cubicBezTo>
                  <a:cubicBezTo>
                    <a:pt x="1316069" y="20098"/>
                    <a:pt x="1313688" y="44196"/>
                    <a:pt x="1310259" y="62008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6" name="任意多边形: 形状 1225">
              <a:extLst>
                <a:ext uri="{FF2B5EF4-FFF2-40B4-BE49-F238E27FC236}">
                  <a16:creationId xmlns:a16="http://schemas.microsoft.com/office/drawing/2014/main" id="{247F2B03-5072-4042-B8D8-73523F105349}"/>
                </a:ext>
              </a:extLst>
            </p:cNvPr>
            <p:cNvSpPr/>
            <p:nvPr/>
          </p:nvSpPr>
          <p:spPr>
            <a:xfrm>
              <a:off x="1517803" y="2319280"/>
              <a:ext cx="1226343" cy="212295"/>
            </a:xfrm>
            <a:custGeom>
              <a:avLst/>
              <a:gdLst>
                <a:gd name="connsiteX0" fmla="*/ 1191006 w 1226343"/>
                <a:gd name="connsiteY0" fmla="*/ 75057 h 212295"/>
                <a:gd name="connsiteX1" fmla="*/ 1190530 w 1226343"/>
                <a:gd name="connsiteY1" fmla="*/ 75914 h 212295"/>
                <a:gd name="connsiteX2" fmla="*/ 870299 w 1226343"/>
                <a:gd name="connsiteY2" fmla="*/ 196120 h 212295"/>
                <a:gd name="connsiteX3" fmla="*/ 88297 w 1226343"/>
                <a:gd name="connsiteY3" fmla="*/ 120491 h 212295"/>
                <a:gd name="connsiteX4" fmla="*/ 35433 w 1226343"/>
                <a:gd name="connsiteY4" fmla="*/ 73914 h 212295"/>
                <a:gd name="connsiteX5" fmla="*/ 952 w 1226343"/>
                <a:gd name="connsiteY5" fmla="*/ 2476 h 212295"/>
                <a:gd name="connsiteX6" fmla="*/ 0 w 1226343"/>
                <a:gd name="connsiteY6" fmla="*/ 0 h 212295"/>
                <a:gd name="connsiteX7" fmla="*/ 59341 w 1226343"/>
                <a:gd name="connsiteY7" fmla="*/ 56388 h 212295"/>
                <a:gd name="connsiteX8" fmla="*/ 884873 w 1226343"/>
                <a:gd name="connsiteY8" fmla="*/ 136207 h 212295"/>
                <a:gd name="connsiteX9" fmla="*/ 1226344 w 1226343"/>
                <a:gd name="connsiteY9" fmla="*/ 2191 h 212295"/>
                <a:gd name="connsiteX10" fmla="*/ 1191006 w 1226343"/>
                <a:gd name="connsiteY10" fmla="*/ 75057 h 21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26343" h="212295">
                  <a:moveTo>
                    <a:pt x="1191006" y="75057"/>
                  </a:moveTo>
                  <a:lnTo>
                    <a:pt x="1190530" y="75914"/>
                  </a:lnTo>
                  <a:cubicBezTo>
                    <a:pt x="1162050" y="126397"/>
                    <a:pt x="1048226" y="172212"/>
                    <a:pt x="870299" y="196120"/>
                  </a:cubicBezTo>
                  <a:cubicBezTo>
                    <a:pt x="580549" y="235077"/>
                    <a:pt x="230410" y="201263"/>
                    <a:pt x="88297" y="120491"/>
                  </a:cubicBezTo>
                  <a:cubicBezTo>
                    <a:pt x="61722" y="105346"/>
                    <a:pt x="44291" y="89725"/>
                    <a:pt x="35433" y="73914"/>
                  </a:cubicBezTo>
                  <a:cubicBezTo>
                    <a:pt x="24670" y="52673"/>
                    <a:pt x="10477" y="24289"/>
                    <a:pt x="952" y="2476"/>
                  </a:cubicBezTo>
                  <a:lnTo>
                    <a:pt x="0" y="0"/>
                  </a:lnTo>
                  <a:cubicBezTo>
                    <a:pt x="7715" y="19050"/>
                    <a:pt x="27146" y="38100"/>
                    <a:pt x="59341" y="56388"/>
                  </a:cubicBezTo>
                  <a:cubicBezTo>
                    <a:pt x="209360" y="141637"/>
                    <a:pt x="578930" y="177355"/>
                    <a:pt x="884873" y="136207"/>
                  </a:cubicBezTo>
                  <a:cubicBezTo>
                    <a:pt x="1080992" y="109823"/>
                    <a:pt x="1203293" y="58293"/>
                    <a:pt x="1226344" y="2191"/>
                  </a:cubicBezTo>
                  <a:cubicBezTo>
                    <a:pt x="1216152" y="24289"/>
                    <a:pt x="1202722" y="53721"/>
                    <a:pt x="1191006" y="75057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7" name="任意多边形: 形状 1226">
              <a:extLst>
                <a:ext uri="{FF2B5EF4-FFF2-40B4-BE49-F238E27FC236}">
                  <a16:creationId xmlns:a16="http://schemas.microsoft.com/office/drawing/2014/main" id="{E4CEBEE5-DEB3-42AA-9F7C-59CC7611195C}"/>
                </a:ext>
              </a:extLst>
            </p:cNvPr>
            <p:cNvSpPr/>
            <p:nvPr/>
          </p:nvSpPr>
          <p:spPr>
            <a:xfrm>
              <a:off x="1616006" y="2485877"/>
              <a:ext cx="1029271" cy="157700"/>
            </a:xfrm>
            <a:custGeom>
              <a:avLst/>
              <a:gdLst>
                <a:gd name="connsiteX0" fmla="*/ 972979 w 1029271"/>
                <a:gd name="connsiteY0" fmla="*/ 62960 h 157700"/>
                <a:gd name="connsiteX1" fmla="*/ 724757 w 1029271"/>
                <a:gd name="connsiteY1" fmla="*/ 144494 h 157700"/>
                <a:gd name="connsiteX2" fmla="*/ 85915 w 1029271"/>
                <a:gd name="connsiteY2" fmla="*/ 82677 h 157700"/>
                <a:gd name="connsiteX3" fmla="*/ 56102 w 1029271"/>
                <a:gd name="connsiteY3" fmla="*/ 61246 h 157700"/>
                <a:gd name="connsiteX4" fmla="*/ 16002 w 1029271"/>
                <a:gd name="connsiteY4" fmla="*/ 19050 h 157700"/>
                <a:gd name="connsiteX5" fmla="*/ 0 w 1029271"/>
                <a:gd name="connsiteY5" fmla="*/ 0 h 157700"/>
                <a:gd name="connsiteX6" fmla="*/ 41148 w 1029271"/>
                <a:gd name="connsiteY6" fmla="*/ 32385 h 157700"/>
                <a:gd name="connsiteX7" fmla="*/ 746951 w 1029271"/>
                <a:gd name="connsiteY7" fmla="*/ 100679 h 157700"/>
                <a:gd name="connsiteX8" fmla="*/ 1029272 w 1029271"/>
                <a:gd name="connsiteY8" fmla="*/ 1810 h 157700"/>
                <a:gd name="connsiteX9" fmla="*/ 972979 w 1029271"/>
                <a:gd name="connsiteY9" fmla="*/ 62960 h 15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271" h="157700">
                  <a:moveTo>
                    <a:pt x="972979" y="62960"/>
                  </a:moveTo>
                  <a:cubicBezTo>
                    <a:pt x="936689" y="97441"/>
                    <a:pt x="850297" y="127635"/>
                    <a:pt x="724757" y="144494"/>
                  </a:cubicBezTo>
                  <a:cubicBezTo>
                    <a:pt x="487966" y="176308"/>
                    <a:pt x="201930" y="148685"/>
                    <a:pt x="85915" y="82677"/>
                  </a:cubicBezTo>
                  <a:cubicBezTo>
                    <a:pt x="73533" y="75629"/>
                    <a:pt x="63627" y="68485"/>
                    <a:pt x="56102" y="61246"/>
                  </a:cubicBezTo>
                  <a:cubicBezTo>
                    <a:pt x="44006" y="48673"/>
                    <a:pt x="27527" y="32099"/>
                    <a:pt x="16002" y="19050"/>
                  </a:cubicBezTo>
                  <a:lnTo>
                    <a:pt x="0" y="0"/>
                  </a:lnTo>
                  <a:cubicBezTo>
                    <a:pt x="8953" y="10954"/>
                    <a:pt x="22574" y="21812"/>
                    <a:pt x="41148" y="32385"/>
                  </a:cubicBezTo>
                  <a:cubicBezTo>
                    <a:pt x="169355" y="105251"/>
                    <a:pt x="485394" y="135827"/>
                    <a:pt x="746951" y="100679"/>
                  </a:cubicBezTo>
                  <a:cubicBezTo>
                    <a:pt x="896112" y="80581"/>
                    <a:pt x="995363" y="43529"/>
                    <a:pt x="1029272" y="1810"/>
                  </a:cubicBezTo>
                  <a:cubicBezTo>
                    <a:pt x="1012889" y="20669"/>
                    <a:pt x="990791" y="45529"/>
                    <a:pt x="972979" y="62960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8" name="任意多边形: 形状 1227">
              <a:extLst>
                <a:ext uri="{FF2B5EF4-FFF2-40B4-BE49-F238E27FC236}">
                  <a16:creationId xmlns:a16="http://schemas.microsoft.com/office/drawing/2014/main" id="{2FBAB873-BD50-468A-B5F1-F23F4196471F}"/>
                </a:ext>
              </a:extLst>
            </p:cNvPr>
            <p:cNvSpPr/>
            <p:nvPr/>
          </p:nvSpPr>
          <p:spPr>
            <a:xfrm>
              <a:off x="1762881" y="2620465"/>
              <a:ext cx="735520" cy="91922"/>
            </a:xfrm>
            <a:custGeom>
              <a:avLst/>
              <a:gdLst>
                <a:gd name="connsiteX0" fmla="*/ 720471 w 735520"/>
                <a:gd name="connsiteY0" fmla="*/ 10858 h 91922"/>
                <a:gd name="connsiteX1" fmla="*/ 655987 w 735520"/>
                <a:gd name="connsiteY1" fmla="*/ 46577 h 91922"/>
                <a:gd name="connsiteX2" fmla="*/ 514826 w 735520"/>
                <a:gd name="connsiteY2" fmla="*/ 82677 h 91922"/>
                <a:gd name="connsiteX3" fmla="*/ 78200 w 735520"/>
                <a:gd name="connsiteY3" fmla="*/ 45149 h 91922"/>
                <a:gd name="connsiteX4" fmla="*/ 42196 w 735520"/>
                <a:gd name="connsiteY4" fmla="*/ 26099 h 91922"/>
                <a:gd name="connsiteX5" fmla="*/ 0 w 735520"/>
                <a:gd name="connsiteY5" fmla="*/ 0 h 91922"/>
                <a:gd name="connsiteX6" fmla="*/ 9525 w 735520"/>
                <a:gd name="connsiteY6" fmla="*/ 5810 h 91922"/>
                <a:gd name="connsiteX7" fmla="*/ 543211 w 735520"/>
                <a:gd name="connsiteY7" fmla="*/ 57436 h 91922"/>
                <a:gd name="connsiteX8" fmla="*/ 735521 w 735520"/>
                <a:gd name="connsiteY8" fmla="*/ 1048 h 91922"/>
                <a:gd name="connsiteX9" fmla="*/ 720471 w 735520"/>
                <a:gd name="connsiteY9" fmla="*/ 10858 h 9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5520" h="91922">
                  <a:moveTo>
                    <a:pt x="720471" y="10858"/>
                  </a:moveTo>
                  <a:cubicBezTo>
                    <a:pt x="701421" y="22098"/>
                    <a:pt x="675608" y="36481"/>
                    <a:pt x="655987" y="46577"/>
                  </a:cubicBezTo>
                  <a:cubicBezTo>
                    <a:pt x="623888" y="61722"/>
                    <a:pt x="575977" y="74486"/>
                    <a:pt x="514826" y="82677"/>
                  </a:cubicBezTo>
                  <a:cubicBezTo>
                    <a:pt x="355949" y="104013"/>
                    <a:pt x="165449" y="87154"/>
                    <a:pt x="78200" y="45149"/>
                  </a:cubicBezTo>
                  <a:cubicBezTo>
                    <a:pt x="67342" y="39433"/>
                    <a:pt x="52864" y="32099"/>
                    <a:pt x="42196" y="26099"/>
                  </a:cubicBezTo>
                  <a:cubicBezTo>
                    <a:pt x="29528" y="18288"/>
                    <a:pt x="12382" y="8287"/>
                    <a:pt x="0" y="0"/>
                  </a:cubicBezTo>
                  <a:cubicBezTo>
                    <a:pt x="2953" y="2000"/>
                    <a:pt x="6191" y="3905"/>
                    <a:pt x="9525" y="5810"/>
                  </a:cubicBezTo>
                  <a:cubicBezTo>
                    <a:pt x="106489" y="60865"/>
                    <a:pt x="345472" y="84011"/>
                    <a:pt x="543211" y="57436"/>
                  </a:cubicBezTo>
                  <a:cubicBezTo>
                    <a:pt x="633508" y="45339"/>
                    <a:pt x="699516" y="24955"/>
                    <a:pt x="735521" y="1048"/>
                  </a:cubicBezTo>
                  <a:lnTo>
                    <a:pt x="720471" y="10858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231" name="任意多边形: 形状 1230">
            <a:extLst>
              <a:ext uri="{FF2B5EF4-FFF2-40B4-BE49-F238E27FC236}">
                <a16:creationId xmlns:a16="http://schemas.microsoft.com/office/drawing/2014/main" id="{E24D72A4-9786-440C-930F-27FB1FA8B776}"/>
              </a:ext>
            </a:extLst>
          </p:cNvPr>
          <p:cNvSpPr/>
          <p:nvPr/>
        </p:nvSpPr>
        <p:spPr>
          <a:xfrm>
            <a:off x="341648" y="5428517"/>
            <a:ext cx="150158" cy="336312"/>
          </a:xfrm>
          <a:custGeom>
            <a:avLst/>
            <a:gdLst>
              <a:gd name="connsiteX0" fmla="*/ 286636 w 573272"/>
              <a:gd name="connsiteY0" fmla="*/ 0 h 1044151"/>
              <a:gd name="connsiteX1" fmla="*/ 573272 w 573272"/>
              <a:gd name="connsiteY1" fmla="*/ 122150 h 1044151"/>
              <a:gd name="connsiteX2" fmla="*/ 572952 w 573272"/>
              <a:gd name="connsiteY2" fmla="*/ 124853 h 1044151"/>
              <a:gd name="connsiteX3" fmla="*/ 573272 w 573272"/>
              <a:gd name="connsiteY3" fmla="*/ 127556 h 1044151"/>
              <a:gd name="connsiteX4" fmla="*/ 572952 w 573272"/>
              <a:gd name="connsiteY4" fmla="*/ 130259 h 1044151"/>
              <a:gd name="connsiteX5" fmla="*/ 573272 w 573272"/>
              <a:gd name="connsiteY5" fmla="*/ 132961 h 1044151"/>
              <a:gd name="connsiteX6" fmla="*/ 572952 w 573272"/>
              <a:gd name="connsiteY6" fmla="*/ 135664 h 1044151"/>
              <a:gd name="connsiteX7" fmla="*/ 573272 w 573272"/>
              <a:gd name="connsiteY7" fmla="*/ 138367 h 1044151"/>
              <a:gd name="connsiteX8" fmla="*/ 572952 w 573272"/>
              <a:gd name="connsiteY8" fmla="*/ 141070 h 1044151"/>
              <a:gd name="connsiteX9" fmla="*/ 573272 w 573272"/>
              <a:gd name="connsiteY9" fmla="*/ 143772 h 1044151"/>
              <a:gd name="connsiteX10" fmla="*/ 572952 w 573272"/>
              <a:gd name="connsiteY10" fmla="*/ 146475 h 1044151"/>
              <a:gd name="connsiteX11" fmla="*/ 573272 w 573272"/>
              <a:gd name="connsiteY11" fmla="*/ 149178 h 1044151"/>
              <a:gd name="connsiteX12" fmla="*/ 572952 w 573272"/>
              <a:gd name="connsiteY12" fmla="*/ 151881 h 1044151"/>
              <a:gd name="connsiteX13" fmla="*/ 573272 w 573272"/>
              <a:gd name="connsiteY13" fmla="*/ 154583 h 1044151"/>
              <a:gd name="connsiteX14" fmla="*/ 572952 w 573272"/>
              <a:gd name="connsiteY14" fmla="*/ 157286 h 1044151"/>
              <a:gd name="connsiteX15" fmla="*/ 573272 w 573272"/>
              <a:gd name="connsiteY15" fmla="*/ 159989 h 1044151"/>
              <a:gd name="connsiteX16" fmla="*/ 572952 w 573272"/>
              <a:gd name="connsiteY16" fmla="*/ 162691 h 1044151"/>
              <a:gd name="connsiteX17" fmla="*/ 573272 w 573272"/>
              <a:gd name="connsiteY17" fmla="*/ 165394 h 1044151"/>
              <a:gd name="connsiteX18" fmla="*/ 572952 w 573272"/>
              <a:gd name="connsiteY18" fmla="*/ 168097 h 1044151"/>
              <a:gd name="connsiteX19" fmla="*/ 573272 w 573272"/>
              <a:gd name="connsiteY19" fmla="*/ 170800 h 1044151"/>
              <a:gd name="connsiteX20" fmla="*/ 572952 w 573272"/>
              <a:gd name="connsiteY20" fmla="*/ 173502 h 1044151"/>
              <a:gd name="connsiteX21" fmla="*/ 573272 w 573272"/>
              <a:gd name="connsiteY21" fmla="*/ 176205 h 1044151"/>
              <a:gd name="connsiteX22" fmla="*/ 572952 w 573272"/>
              <a:gd name="connsiteY22" fmla="*/ 178908 h 1044151"/>
              <a:gd name="connsiteX23" fmla="*/ 573272 w 573272"/>
              <a:gd name="connsiteY23" fmla="*/ 181611 h 1044151"/>
              <a:gd name="connsiteX24" fmla="*/ 572952 w 573272"/>
              <a:gd name="connsiteY24" fmla="*/ 184313 h 1044151"/>
              <a:gd name="connsiteX25" fmla="*/ 573272 w 573272"/>
              <a:gd name="connsiteY25" fmla="*/ 187016 h 1044151"/>
              <a:gd name="connsiteX26" fmla="*/ 572952 w 573272"/>
              <a:gd name="connsiteY26" fmla="*/ 189719 h 1044151"/>
              <a:gd name="connsiteX27" fmla="*/ 573272 w 573272"/>
              <a:gd name="connsiteY27" fmla="*/ 192421 h 1044151"/>
              <a:gd name="connsiteX28" fmla="*/ 572952 w 573272"/>
              <a:gd name="connsiteY28" fmla="*/ 195124 h 1044151"/>
              <a:gd name="connsiteX29" fmla="*/ 573272 w 573272"/>
              <a:gd name="connsiteY29" fmla="*/ 197827 h 1044151"/>
              <a:gd name="connsiteX30" fmla="*/ 572952 w 573272"/>
              <a:gd name="connsiteY30" fmla="*/ 200530 h 1044151"/>
              <a:gd name="connsiteX31" fmla="*/ 573272 w 573272"/>
              <a:gd name="connsiteY31" fmla="*/ 203233 h 1044151"/>
              <a:gd name="connsiteX32" fmla="*/ 572952 w 573272"/>
              <a:gd name="connsiteY32" fmla="*/ 205935 h 1044151"/>
              <a:gd name="connsiteX33" fmla="*/ 573272 w 573272"/>
              <a:gd name="connsiteY33" fmla="*/ 208638 h 1044151"/>
              <a:gd name="connsiteX34" fmla="*/ 572952 w 573272"/>
              <a:gd name="connsiteY34" fmla="*/ 211341 h 1044151"/>
              <a:gd name="connsiteX35" fmla="*/ 573272 w 573272"/>
              <a:gd name="connsiteY35" fmla="*/ 214043 h 1044151"/>
              <a:gd name="connsiteX36" fmla="*/ 572952 w 573272"/>
              <a:gd name="connsiteY36" fmla="*/ 216746 h 1044151"/>
              <a:gd name="connsiteX37" fmla="*/ 573272 w 573272"/>
              <a:gd name="connsiteY37" fmla="*/ 219449 h 1044151"/>
              <a:gd name="connsiteX38" fmla="*/ 572952 w 573272"/>
              <a:gd name="connsiteY38" fmla="*/ 222152 h 1044151"/>
              <a:gd name="connsiteX39" fmla="*/ 573272 w 573272"/>
              <a:gd name="connsiteY39" fmla="*/ 224855 h 1044151"/>
              <a:gd name="connsiteX40" fmla="*/ 572952 w 573272"/>
              <a:gd name="connsiteY40" fmla="*/ 227557 h 1044151"/>
              <a:gd name="connsiteX41" fmla="*/ 573272 w 573272"/>
              <a:gd name="connsiteY41" fmla="*/ 230260 h 1044151"/>
              <a:gd name="connsiteX42" fmla="*/ 572952 w 573272"/>
              <a:gd name="connsiteY42" fmla="*/ 232963 h 1044151"/>
              <a:gd name="connsiteX43" fmla="*/ 573272 w 573272"/>
              <a:gd name="connsiteY43" fmla="*/ 235666 h 1044151"/>
              <a:gd name="connsiteX44" fmla="*/ 572952 w 573272"/>
              <a:gd name="connsiteY44" fmla="*/ 238368 h 1044151"/>
              <a:gd name="connsiteX45" fmla="*/ 573272 w 573272"/>
              <a:gd name="connsiteY45" fmla="*/ 241071 h 1044151"/>
              <a:gd name="connsiteX46" fmla="*/ 572952 w 573272"/>
              <a:gd name="connsiteY46" fmla="*/ 243774 h 1044151"/>
              <a:gd name="connsiteX47" fmla="*/ 573272 w 573272"/>
              <a:gd name="connsiteY47" fmla="*/ 246476 h 1044151"/>
              <a:gd name="connsiteX48" fmla="*/ 572952 w 573272"/>
              <a:gd name="connsiteY48" fmla="*/ 249179 h 1044151"/>
              <a:gd name="connsiteX49" fmla="*/ 573272 w 573272"/>
              <a:gd name="connsiteY49" fmla="*/ 251882 h 1044151"/>
              <a:gd name="connsiteX50" fmla="*/ 572952 w 573272"/>
              <a:gd name="connsiteY50" fmla="*/ 254585 h 1044151"/>
              <a:gd name="connsiteX51" fmla="*/ 573272 w 573272"/>
              <a:gd name="connsiteY51" fmla="*/ 257288 h 1044151"/>
              <a:gd name="connsiteX52" fmla="*/ 572952 w 573272"/>
              <a:gd name="connsiteY52" fmla="*/ 259990 h 1044151"/>
              <a:gd name="connsiteX53" fmla="*/ 573272 w 573272"/>
              <a:gd name="connsiteY53" fmla="*/ 262693 h 1044151"/>
              <a:gd name="connsiteX54" fmla="*/ 572952 w 573272"/>
              <a:gd name="connsiteY54" fmla="*/ 265396 h 1044151"/>
              <a:gd name="connsiteX55" fmla="*/ 573272 w 573272"/>
              <a:gd name="connsiteY55" fmla="*/ 268098 h 1044151"/>
              <a:gd name="connsiteX56" fmla="*/ 572952 w 573272"/>
              <a:gd name="connsiteY56" fmla="*/ 270801 h 1044151"/>
              <a:gd name="connsiteX57" fmla="*/ 573272 w 573272"/>
              <a:gd name="connsiteY57" fmla="*/ 273504 h 1044151"/>
              <a:gd name="connsiteX58" fmla="*/ 572952 w 573272"/>
              <a:gd name="connsiteY58" fmla="*/ 276207 h 1044151"/>
              <a:gd name="connsiteX59" fmla="*/ 573272 w 573272"/>
              <a:gd name="connsiteY59" fmla="*/ 278909 h 1044151"/>
              <a:gd name="connsiteX60" fmla="*/ 572952 w 573272"/>
              <a:gd name="connsiteY60" fmla="*/ 281612 h 1044151"/>
              <a:gd name="connsiteX61" fmla="*/ 573272 w 573272"/>
              <a:gd name="connsiteY61" fmla="*/ 284315 h 1044151"/>
              <a:gd name="connsiteX62" fmla="*/ 572952 w 573272"/>
              <a:gd name="connsiteY62" fmla="*/ 287018 h 1044151"/>
              <a:gd name="connsiteX63" fmla="*/ 573272 w 573272"/>
              <a:gd name="connsiteY63" fmla="*/ 289720 h 1044151"/>
              <a:gd name="connsiteX64" fmla="*/ 572952 w 573272"/>
              <a:gd name="connsiteY64" fmla="*/ 292423 h 1044151"/>
              <a:gd name="connsiteX65" fmla="*/ 573272 w 573272"/>
              <a:gd name="connsiteY65" fmla="*/ 295126 h 1044151"/>
              <a:gd name="connsiteX66" fmla="*/ 572952 w 573272"/>
              <a:gd name="connsiteY66" fmla="*/ 297829 h 1044151"/>
              <a:gd name="connsiteX67" fmla="*/ 573272 w 573272"/>
              <a:gd name="connsiteY67" fmla="*/ 300531 h 1044151"/>
              <a:gd name="connsiteX68" fmla="*/ 572952 w 573272"/>
              <a:gd name="connsiteY68" fmla="*/ 303234 h 1044151"/>
              <a:gd name="connsiteX69" fmla="*/ 573272 w 573272"/>
              <a:gd name="connsiteY69" fmla="*/ 305937 h 1044151"/>
              <a:gd name="connsiteX70" fmla="*/ 572952 w 573272"/>
              <a:gd name="connsiteY70" fmla="*/ 308639 h 1044151"/>
              <a:gd name="connsiteX71" fmla="*/ 573272 w 573272"/>
              <a:gd name="connsiteY71" fmla="*/ 311342 h 1044151"/>
              <a:gd name="connsiteX72" fmla="*/ 572952 w 573272"/>
              <a:gd name="connsiteY72" fmla="*/ 314045 h 1044151"/>
              <a:gd name="connsiteX73" fmla="*/ 573272 w 573272"/>
              <a:gd name="connsiteY73" fmla="*/ 316748 h 1044151"/>
              <a:gd name="connsiteX74" fmla="*/ 572952 w 573272"/>
              <a:gd name="connsiteY74" fmla="*/ 319450 h 1044151"/>
              <a:gd name="connsiteX75" fmla="*/ 573272 w 573272"/>
              <a:gd name="connsiteY75" fmla="*/ 322153 h 1044151"/>
              <a:gd name="connsiteX76" fmla="*/ 572952 w 573272"/>
              <a:gd name="connsiteY76" fmla="*/ 324856 h 1044151"/>
              <a:gd name="connsiteX77" fmla="*/ 573272 w 573272"/>
              <a:gd name="connsiteY77" fmla="*/ 327559 h 1044151"/>
              <a:gd name="connsiteX78" fmla="*/ 572952 w 573272"/>
              <a:gd name="connsiteY78" fmla="*/ 330261 h 1044151"/>
              <a:gd name="connsiteX79" fmla="*/ 573272 w 573272"/>
              <a:gd name="connsiteY79" fmla="*/ 332964 h 1044151"/>
              <a:gd name="connsiteX80" fmla="*/ 572952 w 573272"/>
              <a:gd name="connsiteY80" fmla="*/ 335667 h 1044151"/>
              <a:gd name="connsiteX81" fmla="*/ 573272 w 573272"/>
              <a:gd name="connsiteY81" fmla="*/ 338370 h 1044151"/>
              <a:gd name="connsiteX82" fmla="*/ 572952 w 573272"/>
              <a:gd name="connsiteY82" fmla="*/ 341072 h 1044151"/>
              <a:gd name="connsiteX83" fmla="*/ 573272 w 573272"/>
              <a:gd name="connsiteY83" fmla="*/ 343775 h 1044151"/>
              <a:gd name="connsiteX84" fmla="*/ 572952 w 573272"/>
              <a:gd name="connsiteY84" fmla="*/ 346478 h 1044151"/>
              <a:gd name="connsiteX85" fmla="*/ 573272 w 573272"/>
              <a:gd name="connsiteY85" fmla="*/ 349180 h 1044151"/>
              <a:gd name="connsiteX86" fmla="*/ 572952 w 573272"/>
              <a:gd name="connsiteY86" fmla="*/ 351883 h 1044151"/>
              <a:gd name="connsiteX87" fmla="*/ 573272 w 573272"/>
              <a:gd name="connsiteY87" fmla="*/ 354586 h 1044151"/>
              <a:gd name="connsiteX88" fmla="*/ 572952 w 573272"/>
              <a:gd name="connsiteY88" fmla="*/ 357289 h 1044151"/>
              <a:gd name="connsiteX89" fmla="*/ 573272 w 573272"/>
              <a:gd name="connsiteY89" fmla="*/ 359991 h 1044151"/>
              <a:gd name="connsiteX90" fmla="*/ 572952 w 573272"/>
              <a:gd name="connsiteY90" fmla="*/ 362694 h 1044151"/>
              <a:gd name="connsiteX91" fmla="*/ 573272 w 573272"/>
              <a:gd name="connsiteY91" fmla="*/ 365397 h 1044151"/>
              <a:gd name="connsiteX92" fmla="*/ 572952 w 573272"/>
              <a:gd name="connsiteY92" fmla="*/ 368100 h 1044151"/>
              <a:gd name="connsiteX93" fmla="*/ 573272 w 573272"/>
              <a:gd name="connsiteY93" fmla="*/ 370802 h 1044151"/>
              <a:gd name="connsiteX94" fmla="*/ 572952 w 573272"/>
              <a:gd name="connsiteY94" fmla="*/ 373505 h 1044151"/>
              <a:gd name="connsiteX95" fmla="*/ 573234 w 573272"/>
              <a:gd name="connsiteY95" fmla="*/ 375887 h 1044151"/>
              <a:gd name="connsiteX96" fmla="*/ 573272 w 573272"/>
              <a:gd name="connsiteY96" fmla="*/ 376048 h 1044151"/>
              <a:gd name="connsiteX97" fmla="*/ 573263 w 573272"/>
              <a:gd name="connsiteY97" fmla="*/ 376128 h 1044151"/>
              <a:gd name="connsiteX98" fmla="*/ 573272 w 573272"/>
              <a:gd name="connsiteY98" fmla="*/ 376208 h 1044151"/>
              <a:gd name="connsiteX99" fmla="*/ 572962 w 573272"/>
              <a:gd name="connsiteY99" fmla="*/ 378830 h 1044151"/>
              <a:gd name="connsiteX100" fmla="*/ 573272 w 573272"/>
              <a:gd name="connsiteY100" fmla="*/ 381453 h 1044151"/>
              <a:gd name="connsiteX101" fmla="*/ 573263 w 573272"/>
              <a:gd name="connsiteY101" fmla="*/ 381533 h 1044151"/>
              <a:gd name="connsiteX102" fmla="*/ 573272 w 573272"/>
              <a:gd name="connsiteY102" fmla="*/ 381613 h 1044151"/>
              <a:gd name="connsiteX103" fmla="*/ 572962 w 573272"/>
              <a:gd name="connsiteY103" fmla="*/ 384236 h 1044151"/>
              <a:gd name="connsiteX104" fmla="*/ 573272 w 573272"/>
              <a:gd name="connsiteY104" fmla="*/ 386859 h 1044151"/>
              <a:gd name="connsiteX105" fmla="*/ 573263 w 573272"/>
              <a:gd name="connsiteY105" fmla="*/ 386939 h 1044151"/>
              <a:gd name="connsiteX106" fmla="*/ 573272 w 573272"/>
              <a:gd name="connsiteY106" fmla="*/ 387019 h 1044151"/>
              <a:gd name="connsiteX107" fmla="*/ 572962 w 573272"/>
              <a:gd name="connsiteY107" fmla="*/ 389641 h 1044151"/>
              <a:gd name="connsiteX108" fmla="*/ 573272 w 573272"/>
              <a:gd name="connsiteY108" fmla="*/ 392264 h 1044151"/>
              <a:gd name="connsiteX109" fmla="*/ 573263 w 573272"/>
              <a:gd name="connsiteY109" fmla="*/ 392344 h 1044151"/>
              <a:gd name="connsiteX110" fmla="*/ 573272 w 573272"/>
              <a:gd name="connsiteY110" fmla="*/ 392425 h 1044151"/>
              <a:gd name="connsiteX111" fmla="*/ 572962 w 573272"/>
              <a:gd name="connsiteY111" fmla="*/ 395047 h 1044151"/>
              <a:gd name="connsiteX112" fmla="*/ 573272 w 573272"/>
              <a:gd name="connsiteY112" fmla="*/ 397669 h 1044151"/>
              <a:gd name="connsiteX113" fmla="*/ 573263 w 573272"/>
              <a:gd name="connsiteY113" fmla="*/ 397750 h 1044151"/>
              <a:gd name="connsiteX114" fmla="*/ 573272 w 573272"/>
              <a:gd name="connsiteY114" fmla="*/ 397830 h 1044151"/>
              <a:gd name="connsiteX115" fmla="*/ 572962 w 573272"/>
              <a:gd name="connsiteY115" fmla="*/ 400452 h 1044151"/>
              <a:gd name="connsiteX116" fmla="*/ 573272 w 573272"/>
              <a:gd name="connsiteY116" fmla="*/ 403075 h 1044151"/>
              <a:gd name="connsiteX117" fmla="*/ 573263 w 573272"/>
              <a:gd name="connsiteY117" fmla="*/ 403155 h 1044151"/>
              <a:gd name="connsiteX118" fmla="*/ 573272 w 573272"/>
              <a:gd name="connsiteY118" fmla="*/ 403235 h 1044151"/>
              <a:gd name="connsiteX119" fmla="*/ 572962 w 573272"/>
              <a:gd name="connsiteY119" fmla="*/ 405858 h 1044151"/>
              <a:gd name="connsiteX120" fmla="*/ 573272 w 573272"/>
              <a:gd name="connsiteY120" fmla="*/ 408480 h 1044151"/>
              <a:gd name="connsiteX121" fmla="*/ 573263 w 573272"/>
              <a:gd name="connsiteY121" fmla="*/ 408561 h 1044151"/>
              <a:gd name="connsiteX122" fmla="*/ 573272 w 573272"/>
              <a:gd name="connsiteY122" fmla="*/ 408641 h 1044151"/>
              <a:gd name="connsiteX123" fmla="*/ 573234 w 573272"/>
              <a:gd name="connsiteY123" fmla="*/ 408802 h 1044151"/>
              <a:gd name="connsiteX124" fmla="*/ 572952 w 573272"/>
              <a:gd name="connsiteY124" fmla="*/ 411183 h 1044151"/>
              <a:gd name="connsiteX125" fmla="*/ 573272 w 573272"/>
              <a:gd name="connsiteY125" fmla="*/ 413886 h 1044151"/>
              <a:gd name="connsiteX126" fmla="*/ 573260 w 573272"/>
              <a:gd name="connsiteY126" fmla="*/ 413993 h 1044151"/>
              <a:gd name="connsiteX127" fmla="*/ 573272 w 573272"/>
              <a:gd name="connsiteY127" fmla="*/ 414046 h 1044151"/>
              <a:gd name="connsiteX128" fmla="*/ 573234 w 573272"/>
              <a:gd name="connsiteY128" fmla="*/ 414207 h 1044151"/>
              <a:gd name="connsiteX129" fmla="*/ 572952 w 573272"/>
              <a:gd name="connsiteY129" fmla="*/ 416589 h 1044151"/>
              <a:gd name="connsiteX130" fmla="*/ 573272 w 573272"/>
              <a:gd name="connsiteY130" fmla="*/ 419291 h 1044151"/>
              <a:gd name="connsiteX131" fmla="*/ 573260 w 573272"/>
              <a:gd name="connsiteY131" fmla="*/ 419398 h 1044151"/>
              <a:gd name="connsiteX132" fmla="*/ 573272 w 573272"/>
              <a:gd name="connsiteY132" fmla="*/ 419452 h 1044151"/>
              <a:gd name="connsiteX133" fmla="*/ 573234 w 573272"/>
              <a:gd name="connsiteY133" fmla="*/ 419613 h 1044151"/>
              <a:gd name="connsiteX134" fmla="*/ 572952 w 573272"/>
              <a:gd name="connsiteY134" fmla="*/ 421994 h 1044151"/>
              <a:gd name="connsiteX135" fmla="*/ 573272 w 573272"/>
              <a:gd name="connsiteY135" fmla="*/ 424697 h 1044151"/>
              <a:gd name="connsiteX136" fmla="*/ 573260 w 573272"/>
              <a:gd name="connsiteY136" fmla="*/ 424804 h 1044151"/>
              <a:gd name="connsiteX137" fmla="*/ 573272 w 573272"/>
              <a:gd name="connsiteY137" fmla="*/ 424857 h 1044151"/>
              <a:gd name="connsiteX138" fmla="*/ 573234 w 573272"/>
              <a:gd name="connsiteY138" fmla="*/ 425018 h 1044151"/>
              <a:gd name="connsiteX139" fmla="*/ 572952 w 573272"/>
              <a:gd name="connsiteY139" fmla="*/ 427400 h 1044151"/>
              <a:gd name="connsiteX140" fmla="*/ 573272 w 573272"/>
              <a:gd name="connsiteY140" fmla="*/ 430102 h 1044151"/>
              <a:gd name="connsiteX141" fmla="*/ 573260 w 573272"/>
              <a:gd name="connsiteY141" fmla="*/ 430209 h 1044151"/>
              <a:gd name="connsiteX142" fmla="*/ 573272 w 573272"/>
              <a:gd name="connsiteY142" fmla="*/ 430263 h 1044151"/>
              <a:gd name="connsiteX143" fmla="*/ 573234 w 573272"/>
              <a:gd name="connsiteY143" fmla="*/ 430424 h 1044151"/>
              <a:gd name="connsiteX144" fmla="*/ 572952 w 573272"/>
              <a:gd name="connsiteY144" fmla="*/ 432805 h 1044151"/>
              <a:gd name="connsiteX145" fmla="*/ 573272 w 573272"/>
              <a:gd name="connsiteY145" fmla="*/ 435508 h 1044151"/>
              <a:gd name="connsiteX146" fmla="*/ 573260 w 573272"/>
              <a:gd name="connsiteY146" fmla="*/ 435615 h 1044151"/>
              <a:gd name="connsiteX147" fmla="*/ 573272 w 573272"/>
              <a:gd name="connsiteY147" fmla="*/ 435668 h 1044151"/>
              <a:gd name="connsiteX148" fmla="*/ 573234 w 573272"/>
              <a:gd name="connsiteY148" fmla="*/ 435829 h 1044151"/>
              <a:gd name="connsiteX149" fmla="*/ 572952 w 573272"/>
              <a:gd name="connsiteY149" fmla="*/ 438210 h 1044151"/>
              <a:gd name="connsiteX150" fmla="*/ 573272 w 573272"/>
              <a:gd name="connsiteY150" fmla="*/ 440913 h 1044151"/>
              <a:gd name="connsiteX151" fmla="*/ 573260 w 573272"/>
              <a:gd name="connsiteY151" fmla="*/ 441020 h 1044151"/>
              <a:gd name="connsiteX152" fmla="*/ 573272 w 573272"/>
              <a:gd name="connsiteY152" fmla="*/ 441074 h 1044151"/>
              <a:gd name="connsiteX153" fmla="*/ 573234 w 573272"/>
              <a:gd name="connsiteY153" fmla="*/ 441234 h 1044151"/>
              <a:gd name="connsiteX154" fmla="*/ 572952 w 573272"/>
              <a:gd name="connsiteY154" fmla="*/ 443616 h 1044151"/>
              <a:gd name="connsiteX155" fmla="*/ 573272 w 573272"/>
              <a:gd name="connsiteY155" fmla="*/ 446319 h 1044151"/>
              <a:gd name="connsiteX156" fmla="*/ 573260 w 573272"/>
              <a:gd name="connsiteY156" fmla="*/ 446426 h 1044151"/>
              <a:gd name="connsiteX157" fmla="*/ 573272 w 573272"/>
              <a:gd name="connsiteY157" fmla="*/ 446479 h 1044151"/>
              <a:gd name="connsiteX158" fmla="*/ 573234 w 573272"/>
              <a:gd name="connsiteY158" fmla="*/ 446640 h 1044151"/>
              <a:gd name="connsiteX159" fmla="*/ 572952 w 573272"/>
              <a:gd name="connsiteY159" fmla="*/ 449021 h 1044151"/>
              <a:gd name="connsiteX160" fmla="*/ 573272 w 573272"/>
              <a:gd name="connsiteY160" fmla="*/ 451724 h 1044151"/>
              <a:gd name="connsiteX161" fmla="*/ 573260 w 573272"/>
              <a:gd name="connsiteY161" fmla="*/ 451831 h 1044151"/>
              <a:gd name="connsiteX162" fmla="*/ 573272 w 573272"/>
              <a:gd name="connsiteY162" fmla="*/ 451885 h 1044151"/>
              <a:gd name="connsiteX163" fmla="*/ 573234 w 573272"/>
              <a:gd name="connsiteY163" fmla="*/ 452045 h 1044151"/>
              <a:gd name="connsiteX164" fmla="*/ 572952 w 573272"/>
              <a:gd name="connsiteY164" fmla="*/ 454427 h 1044151"/>
              <a:gd name="connsiteX165" fmla="*/ 573272 w 573272"/>
              <a:gd name="connsiteY165" fmla="*/ 457130 h 1044151"/>
              <a:gd name="connsiteX166" fmla="*/ 573260 w 573272"/>
              <a:gd name="connsiteY166" fmla="*/ 457237 h 1044151"/>
              <a:gd name="connsiteX167" fmla="*/ 573272 w 573272"/>
              <a:gd name="connsiteY167" fmla="*/ 457290 h 1044151"/>
              <a:gd name="connsiteX168" fmla="*/ 573234 w 573272"/>
              <a:gd name="connsiteY168" fmla="*/ 457450 h 1044151"/>
              <a:gd name="connsiteX169" fmla="*/ 572952 w 573272"/>
              <a:gd name="connsiteY169" fmla="*/ 459833 h 1044151"/>
              <a:gd name="connsiteX170" fmla="*/ 573272 w 573272"/>
              <a:gd name="connsiteY170" fmla="*/ 462535 h 1044151"/>
              <a:gd name="connsiteX171" fmla="*/ 573260 w 573272"/>
              <a:gd name="connsiteY171" fmla="*/ 462642 h 1044151"/>
              <a:gd name="connsiteX172" fmla="*/ 573272 w 573272"/>
              <a:gd name="connsiteY172" fmla="*/ 462696 h 1044151"/>
              <a:gd name="connsiteX173" fmla="*/ 573234 w 573272"/>
              <a:gd name="connsiteY173" fmla="*/ 462856 h 1044151"/>
              <a:gd name="connsiteX174" fmla="*/ 572952 w 573272"/>
              <a:gd name="connsiteY174" fmla="*/ 465238 h 1044151"/>
              <a:gd name="connsiteX175" fmla="*/ 573272 w 573272"/>
              <a:gd name="connsiteY175" fmla="*/ 467940 h 1044151"/>
              <a:gd name="connsiteX176" fmla="*/ 573260 w 573272"/>
              <a:gd name="connsiteY176" fmla="*/ 468048 h 1044151"/>
              <a:gd name="connsiteX177" fmla="*/ 573272 w 573272"/>
              <a:gd name="connsiteY177" fmla="*/ 468101 h 1044151"/>
              <a:gd name="connsiteX178" fmla="*/ 573234 w 573272"/>
              <a:gd name="connsiteY178" fmla="*/ 468262 h 1044151"/>
              <a:gd name="connsiteX179" fmla="*/ 572952 w 573272"/>
              <a:gd name="connsiteY179" fmla="*/ 470643 h 1044151"/>
              <a:gd name="connsiteX180" fmla="*/ 573272 w 573272"/>
              <a:gd name="connsiteY180" fmla="*/ 473346 h 1044151"/>
              <a:gd name="connsiteX181" fmla="*/ 573260 w 573272"/>
              <a:gd name="connsiteY181" fmla="*/ 473453 h 1044151"/>
              <a:gd name="connsiteX182" fmla="*/ 573272 w 573272"/>
              <a:gd name="connsiteY182" fmla="*/ 473506 h 1044151"/>
              <a:gd name="connsiteX183" fmla="*/ 573234 w 573272"/>
              <a:gd name="connsiteY183" fmla="*/ 473667 h 1044151"/>
              <a:gd name="connsiteX184" fmla="*/ 572952 w 573272"/>
              <a:gd name="connsiteY184" fmla="*/ 476049 h 1044151"/>
              <a:gd name="connsiteX185" fmla="*/ 573272 w 573272"/>
              <a:gd name="connsiteY185" fmla="*/ 478752 h 1044151"/>
              <a:gd name="connsiteX186" fmla="*/ 573260 w 573272"/>
              <a:gd name="connsiteY186" fmla="*/ 478859 h 1044151"/>
              <a:gd name="connsiteX187" fmla="*/ 573272 w 573272"/>
              <a:gd name="connsiteY187" fmla="*/ 478912 h 1044151"/>
              <a:gd name="connsiteX188" fmla="*/ 573234 w 573272"/>
              <a:gd name="connsiteY188" fmla="*/ 479072 h 1044151"/>
              <a:gd name="connsiteX189" fmla="*/ 572952 w 573272"/>
              <a:gd name="connsiteY189" fmla="*/ 481454 h 1044151"/>
              <a:gd name="connsiteX190" fmla="*/ 573272 w 573272"/>
              <a:gd name="connsiteY190" fmla="*/ 484157 h 1044151"/>
              <a:gd name="connsiteX191" fmla="*/ 573260 w 573272"/>
              <a:gd name="connsiteY191" fmla="*/ 484264 h 1044151"/>
              <a:gd name="connsiteX192" fmla="*/ 573272 w 573272"/>
              <a:gd name="connsiteY192" fmla="*/ 484317 h 1044151"/>
              <a:gd name="connsiteX193" fmla="*/ 573234 w 573272"/>
              <a:gd name="connsiteY193" fmla="*/ 484478 h 1044151"/>
              <a:gd name="connsiteX194" fmla="*/ 572952 w 573272"/>
              <a:gd name="connsiteY194" fmla="*/ 486860 h 1044151"/>
              <a:gd name="connsiteX195" fmla="*/ 573272 w 573272"/>
              <a:gd name="connsiteY195" fmla="*/ 489563 h 1044151"/>
              <a:gd name="connsiteX196" fmla="*/ 573260 w 573272"/>
              <a:gd name="connsiteY196" fmla="*/ 489669 h 1044151"/>
              <a:gd name="connsiteX197" fmla="*/ 573272 w 573272"/>
              <a:gd name="connsiteY197" fmla="*/ 489723 h 1044151"/>
              <a:gd name="connsiteX198" fmla="*/ 573234 w 573272"/>
              <a:gd name="connsiteY198" fmla="*/ 489883 h 1044151"/>
              <a:gd name="connsiteX199" fmla="*/ 572952 w 573272"/>
              <a:gd name="connsiteY199" fmla="*/ 492265 h 1044151"/>
              <a:gd name="connsiteX200" fmla="*/ 573272 w 573272"/>
              <a:gd name="connsiteY200" fmla="*/ 494968 h 1044151"/>
              <a:gd name="connsiteX201" fmla="*/ 573260 w 573272"/>
              <a:gd name="connsiteY201" fmla="*/ 495075 h 1044151"/>
              <a:gd name="connsiteX202" fmla="*/ 573272 w 573272"/>
              <a:gd name="connsiteY202" fmla="*/ 495128 h 1044151"/>
              <a:gd name="connsiteX203" fmla="*/ 573234 w 573272"/>
              <a:gd name="connsiteY203" fmla="*/ 495289 h 1044151"/>
              <a:gd name="connsiteX204" fmla="*/ 572952 w 573272"/>
              <a:gd name="connsiteY204" fmla="*/ 497671 h 1044151"/>
              <a:gd name="connsiteX205" fmla="*/ 573272 w 573272"/>
              <a:gd name="connsiteY205" fmla="*/ 500374 h 1044151"/>
              <a:gd name="connsiteX206" fmla="*/ 573260 w 573272"/>
              <a:gd name="connsiteY206" fmla="*/ 500480 h 1044151"/>
              <a:gd name="connsiteX207" fmla="*/ 573272 w 573272"/>
              <a:gd name="connsiteY207" fmla="*/ 500534 h 1044151"/>
              <a:gd name="connsiteX208" fmla="*/ 573234 w 573272"/>
              <a:gd name="connsiteY208" fmla="*/ 500694 h 1044151"/>
              <a:gd name="connsiteX209" fmla="*/ 572952 w 573272"/>
              <a:gd name="connsiteY209" fmla="*/ 503076 h 1044151"/>
              <a:gd name="connsiteX210" fmla="*/ 573272 w 573272"/>
              <a:gd name="connsiteY210" fmla="*/ 505779 h 1044151"/>
              <a:gd name="connsiteX211" fmla="*/ 573260 w 573272"/>
              <a:gd name="connsiteY211" fmla="*/ 505886 h 1044151"/>
              <a:gd name="connsiteX212" fmla="*/ 573272 w 573272"/>
              <a:gd name="connsiteY212" fmla="*/ 505939 h 1044151"/>
              <a:gd name="connsiteX213" fmla="*/ 573234 w 573272"/>
              <a:gd name="connsiteY213" fmla="*/ 506100 h 1044151"/>
              <a:gd name="connsiteX214" fmla="*/ 572952 w 573272"/>
              <a:gd name="connsiteY214" fmla="*/ 508482 h 1044151"/>
              <a:gd name="connsiteX215" fmla="*/ 573272 w 573272"/>
              <a:gd name="connsiteY215" fmla="*/ 511185 h 1044151"/>
              <a:gd name="connsiteX216" fmla="*/ 573260 w 573272"/>
              <a:gd name="connsiteY216" fmla="*/ 511291 h 1044151"/>
              <a:gd name="connsiteX217" fmla="*/ 573272 w 573272"/>
              <a:gd name="connsiteY217" fmla="*/ 511345 h 1044151"/>
              <a:gd name="connsiteX218" fmla="*/ 573234 w 573272"/>
              <a:gd name="connsiteY218" fmla="*/ 511505 h 1044151"/>
              <a:gd name="connsiteX219" fmla="*/ 572952 w 573272"/>
              <a:gd name="connsiteY219" fmla="*/ 513887 h 1044151"/>
              <a:gd name="connsiteX220" fmla="*/ 573272 w 573272"/>
              <a:gd name="connsiteY220" fmla="*/ 516590 h 1044151"/>
              <a:gd name="connsiteX221" fmla="*/ 573260 w 573272"/>
              <a:gd name="connsiteY221" fmla="*/ 516697 h 1044151"/>
              <a:gd name="connsiteX222" fmla="*/ 573272 w 573272"/>
              <a:gd name="connsiteY222" fmla="*/ 516750 h 1044151"/>
              <a:gd name="connsiteX223" fmla="*/ 573234 w 573272"/>
              <a:gd name="connsiteY223" fmla="*/ 516911 h 1044151"/>
              <a:gd name="connsiteX224" fmla="*/ 572952 w 573272"/>
              <a:gd name="connsiteY224" fmla="*/ 519293 h 1044151"/>
              <a:gd name="connsiteX225" fmla="*/ 573272 w 573272"/>
              <a:gd name="connsiteY225" fmla="*/ 521995 h 1044151"/>
              <a:gd name="connsiteX226" fmla="*/ 573260 w 573272"/>
              <a:gd name="connsiteY226" fmla="*/ 522102 h 1044151"/>
              <a:gd name="connsiteX227" fmla="*/ 573272 w 573272"/>
              <a:gd name="connsiteY227" fmla="*/ 522156 h 1044151"/>
              <a:gd name="connsiteX228" fmla="*/ 573234 w 573272"/>
              <a:gd name="connsiteY228" fmla="*/ 522316 h 1044151"/>
              <a:gd name="connsiteX229" fmla="*/ 572952 w 573272"/>
              <a:gd name="connsiteY229" fmla="*/ 524698 h 1044151"/>
              <a:gd name="connsiteX230" fmla="*/ 573272 w 573272"/>
              <a:gd name="connsiteY230" fmla="*/ 527401 h 1044151"/>
              <a:gd name="connsiteX231" fmla="*/ 573260 w 573272"/>
              <a:gd name="connsiteY231" fmla="*/ 527508 h 1044151"/>
              <a:gd name="connsiteX232" fmla="*/ 573272 w 573272"/>
              <a:gd name="connsiteY232" fmla="*/ 527561 h 1044151"/>
              <a:gd name="connsiteX233" fmla="*/ 573234 w 573272"/>
              <a:gd name="connsiteY233" fmla="*/ 527721 h 1044151"/>
              <a:gd name="connsiteX234" fmla="*/ 572952 w 573272"/>
              <a:gd name="connsiteY234" fmla="*/ 530104 h 1044151"/>
              <a:gd name="connsiteX235" fmla="*/ 573272 w 573272"/>
              <a:gd name="connsiteY235" fmla="*/ 532806 h 1044151"/>
              <a:gd name="connsiteX236" fmla="*/ 573260 w 573272"/>
              <a:gd name="connsiteY236" fmla="*/ 532913 h 1044151"/>
              <a:gd name="connsiteX237" fmla="*/ 573272 w 573272"/>
              <a:gd name="connsiteY237" fmla="*/ 532967 h 1044151"/>
              <a:gd name="connsiteX238" fmla="*/ 573234 w 573272"/>
              <a:gd name="connsiteY238" fmla="*/ 533127 h 1044151"/>
              <a:gd name="connsiteX239" fmla="*/ 572952 w 573272"/>
              <a:gd name="connsiteY239" fmla="*/ 535509 h 1044151"/>
              <a:gd name="connsiteX240" fmla="*/ 573272 w 573272"/>
              <a:gd name="connsiteY240" fmla="*/ 538212 h 1044151"/>
              <a:gd name="connsiteX241" fmla="*/ 573260 w 573272"/>
              <a:gd name="connsiteY241" fmla="*/ 538319 h 1044151"/>
              <a:gd name="connsiteX242" fmla="*/ 573272 w 573272"/>
              <a:gd name="connsiteY242" fmla="*/ 538372 h 1044151"/>
              <a:gd name="connsiteX243" fmla="*/ 573234 w 573272"/>
              <a:gd name="connsiteY243" fmla="*/ 538533 h 1044151"/>
              <a:gd name="connsiteX244" fmla="*/ 572952 w 573272"/>
              <a:gd name="connsiteY244" fmla="*/ 540915 h 1044151"/>
              <a:gd name="connsiteX245" fmla="*/ 573272 w 573272"/>
              <a:gd name="connsiteY245" fmla="*/ 543617 h 1044151"/>
              <a:gd name="connsiteX246" fmla="*/ 573260 w 573272"/>
              <a:gd name="connsiteY246" fmla="*/ 543724 h 1044151"/>
              <a:gd name="connsiteX247" fmla="*/ 573272 w 573272"/>
              <a:gd name="connsiteY247" fmla="*/ 543778 h 1044151"/>
              <a:gd name="connsiteX248" fmla="*/ 573234 w 573272"/>
              <a:gd name="connsiteY248" fmla="*/ 543938 h 1044151"/>
              <a:gd name="connsiteX249" fmla="*/ 572952 w 573272"/>
              <a:gd name="connsiteY249" fmla="*/ 546320 h 1044151"/>
              <a:gd name="connsiteX250" fmla="*/ 573272 w 573272"/>
              <a:gd name="connsiteY250" fmla="*/ 549023 h 1044151"/>
              <a:gd name="connsiteX251" fmla="*/ 573260 w 573272"/>
              <a:gd name="connsiteY251" fmla="*/ 549130 h 1044151"/>
              <a:gd name="connsiteX252" fmla="*/ 573272 w 573272"/>
              <a:gd name="connsiteY252" fmla="*/ 549183 h 1044151"/>
              <a:gd name="connsiteX253" fmla="*/ 573234 w 573272"/>
              <a:gd name="connsiteY253" fmla="*/ 549344 h 1044151"/>
              <a:gd name="connsiteX254" fmla="*/ 572952 w 573272"/>
              <a:gd name="connsiteY254" fmla="*/ 551726 h 1044151"/>
              <a:gd name="connsiteX255" fmla="*/ 573272 w 573272"/>
              <a:gd name="connsiteY255" fmla="*/ 554428 h 1044151"/>
              <a:gd name="connsiteX256" fmla="*/ 573260 w 573272"/>
              <a:gd name="connsiteY256" fmla="*/ 554535 h 1044151"/>
              <a:gd name="connsiteX257" fmla="*/ 573272 w 573272"/>
              <a:gd name="connsiteY257" fmla="*/ 554588 h 1044151"/>
              <a:gd name="connsiteX258" fmla="*/ 573234 w 573272"/>
              <a:gd name="connsiteY258" fmla="*/ 554749 h 1044151"/>
              <a:gd name="connsiteX259" fmla="*/ 572952 w 573272"/>
              <a:gd name="connsiteY259" fmla="*/ 557131 h 1044151"/>
              <a:gd name="connsiteX260" fmla="*/ 573272 w 573272"/>
              <a:gd name="connsiteY260" fmla="*/ 559834 h 1044151"/>
              <a:gd name="connsiteX261" fmla="*/ 573260 w 573272"/>
              <a:gd name="connsiteY261" fmla="*/ 559940 h 1044151"/>
              <a:gd name="connsiteX262" fmla="*/ 573272 w 573272"/>
              <a:gd name="connsiteY262" fmla="*/ 559994 h 1044151"/>
              <a:gd name="connsiteX263" fmla="*/ 573234 w 573272"/>
              <a:gd name="connsiteY263" fmla="*/ 560154 h 1044151"/>
              <a:gd name="connsiteX264" fmla="*/ 572952 w 573272"/>
              <a:gd name="connsiteY264" fmla="*/ 562536 h 1044151"/>
              <a:gd name="connsiteX265" fmla="*/ 573272 w 573272"/>
              <a:gd name="connsiteY265" fmla="*/ 565239 h 1044151"/>
              <a:gd name="connsiteX266" fmla="*/ 573260 w 573272"/>
              <a:gd name="connsiteY266" fmla="*/ 565346 h 1044151"/>
              <a:gd name="connsiteX267" fmla="*/ 573272 w 573272"/>
              <a:gd name="connsiteY267" fmla="*/ 565399 h 1044151"/>
              <a:gd name="connsiteX268" fmla="*/ 573234 w 573272"/>
              <a:gd name="connsiteY268" fmla="*/ 565560 h 1044151"/>
              <a:gd name="connsiteX269" fmla="*/ 572952 w 573272"/>
              <a:gd name="connsiteY269" fmla="*/ 567942 h 1044151"/>
              <a:gd name="connsiteX270" fmla="*/ 573272 w 573272"/>
              <a:gd name="connsiteY270" fmla="*/ 570645 h 1044151"/>
              <a:gd name="connsiteX271" fmla="*/ 573260 w 573272"/>
              <a:gd name="connsiteY271" fmla="*/ 570751 h 1044151"/>
              <a:gd name="connsiteX272" fmla="*/ 573272 w 573272"/>
              <a:gd name="connsiteY272" fmla="*/ 570805 h 1044151"/>
              <a:gd name="connsiteX273" fmla="*/ 573234 w 573272"/>
              <a:gd name="connsiteY273" fmla="*/ 570965 h 1044151"/>
              <a:gd name="connsiteX274" fmla="*/ 572952 w 573272"/>
              <a:gd name="connsiteY274" fmla="*/ 573347 h 1044151"/>
              <a:gd name="connsiteX275" fmla="*/ 573272 w 573272"/>
              <a:gd name="connsiteY275" fmla="*/ 576050 h 1044151"/>
              <a:gd name="connsiteX276" fmla="*/ 573260 w 573272"/>
              <a:gd name="connsiteY276" fmla="*/ 576157 h 1044151"/>
              <a:gd name="connsiteX277" fmla="*/ 573272 w 573272"/>
              <a:gd name="connsiteY277" fmla="*/ 576210 h 1044151"/>
              <a:gd name="connsiteX278" fmla="*/ 573234 w 573272"/>
              <a:gd name="connsiteY278" fmla="*/ 576371 h 1044151"/>
              <a:gd name="connsiteX279" fmla="*/ 572952 w 573272"/>
              <a:gd name="connsiteY279" fmla="*/ 578753 h 1044151"/>
              <a:gd name="connsiteX280" fmla="*/ 573272 w 573272"/>
              <a:gd name="connsiteY280" fmla="*/ 581456 h 1044151"/>
              <a:gd name="connsiteX281" fmla="*/ 573260 w 573272"/>
              <a:gd name="connsiteY281" fmla="*/ 581563 h 1044151"/>
              <a:gd name="connsiteX282" fmla="*/ 573272 w 573272"/>
              <a:gd name="connsiteY282" fmla="*/ 581616 h 1044151"/>
              <a:gd name="connsiteX283" fmla="*/ 573234 w 573272"/>
              <a:gd name="connsiteY283" fmla="*/ 581777 h 1044151"/>
              <a:gd name="connsiteX284" fmla="*/ 572952 w 573272"/>
              <a:gd name="connsiteY284" fmla="*/ 584158 h 1044151"/>
              <a:gd name="connsiteX285" fmla="*/ 573272 w 573272"/>
              <a:gd name="connsiteY285" fmla="*/ 586861 h 1044151"/>
              <a:gd name="connsiteX286" fmla="*/ 573260 w 573272"/>
              <a:gd name="connsiteY286" fmla="*/ 586968 h 1044151"/>
              <a:gd name="connsiteX287" fmla="*/ 573272 w 573272"/>
              <a:gd name="connsiteY287" fmla="*/ 587021 h 1044151"/>
              <a:gd name="connsiteX288" fmla="*/ 573234 w 573272"/>
              <a:gd name="connsiteY288" fmla="*/ 587182 h 1044151"/>
              <a:gd name="connsiteX289" fmla="*/ 572952 w 573272"/>
              <a:gd name="connsiteY289" fmla="*/ 589564 h 1044151"/>
              <a:gd name="connsiteX290" fmla="*/ 573272 w 573272"/>
              <a:gd name="connsiteY290" fmla="*/ 592267 h 1044151"/>
              <a:gd name="connsiteX291" fmla="*/ 573260 w 573272"/>
              <a:gd name="connsiteY291" fmla="*/ 592374 h 1044151"/>
              <a:gd name="connsiteX292" fmla="*/ 573272 w 573272"/>
              <a:gd name="connsiteY292" fmla="*/ 592427 h 1044151"/>
              <a:gd name="connsiteX293" fmla="*/ 573234 w 573272"/>
              <a:gd name="connsiteY293" fmla="*/ 592588 h 1044151"/>
              <a:gd name="connsiteX294" fmla="*/ 572952 w 573272"/>
              <a:gd name="connsiteY294" fmla="*/ 594969 h 1044151"/>
              <a:gd name="connsiteX295" fmla="*/ 573272 w 573272"/>
              <a:gd name="connsiteY295" fmla="*/ 597672 h 1044151"/>
              <a:gd name="connsiteX296" fmla="*/ 573260 w 573272"/>
              <a:gd name="connsiteY296" fmla="*/ 597779 h 1044151"/>
              <a:gd name="connsiteX297" fmla="*/ 573272 w 573272"/>
              <a:gd name="connsiteY297" fmla="*/ 597833 h 1044151"/>
              <a:gd name="connsiteX298" fmla="*/ 573234 w 573272"/>
              <a:gd name="connsiteY298" fmla="*/ 597993 h 1044151"/>
              <a:gd name="connsiteX299" fmla="*/ 572952 w 573272"/>
              <a:gd name="connsiteY299" fmla="*/ 600375 h 1044151"/>
              <a:gd name="connsiteX300" fmla="*/ 573272 w 573272"/>
              <a:gd name="connsiteY300" fmla="*/ 603077 h 1044151"/>
              <a:gd name="connsiteX301" fmla="*/ 573260 w 573272"/>
              <a:gd name="connsiteY301" fmla="*/ 603184 h 1044151"/>
              <a:gd name="connsiteX302" fmla="*/ 573272 w 573272"/>
              <a:gd name="connsiteY302" fmla="*/ 603238 h 1044151"/>
              <a:gd name="connsiteX303" fmla="*/ 573234 w 573272"/>
              <a:gd name="connsiteY303" fmla="*/ 603399 h 1044151"/>
              <a:gd name="connsiteX304" fmla="*/ 572952 w 573272"/>
              <a:gd name="connsiteY304" fmla="*/ 605780 h 1044151"/>
              <a:gd name="connsiteX305" fmla="*/ 573272 w 573272"/>
              <a:gd name="connsiteY305" fmla="*/ 608483 h 1044151"/>
              <a:gd name="connsiteX306" fmla="*/ 573260 w 573272"/>
              <a:gd name="connsiteY306" fmla="*/ 608590 h 1044151"/>
              <a:gd name="connsiteX307" fmla="*/ 573272 w 573272"/>
              <a:gd name="connsiteY307" fmla="*/ 608643 h 1044151"/>
              <a:gd name="connsiteX308" fmla="*/ 573234 w 573272"/>
              <a:gd name="connsiteY308" fmla="*/ 608804 h 1044151"/>
              <a:gd name="connsiteX309" fmla="*/ 572952 w 573272"/>
              <a:gd name="connsiteY309" fmla="*/ 611186 h 1044151"/>
              <a:gd name="connsiteX310" fmla="*/ 573272 w 573272"/>
              <a:gd name="connsiteY310" fmla="*/ 613888 h 1044151"/>
              <a:gd name="connsiteX311" fmla="*/ 573260 w 573272"/>
              <a:gd name="connsiteY311" fmla="*/ 613995 h 1044151"/>
              <a:gd name="connsiteX312" fmla="*/ 573272 w 573272"/>
              <a:gd name="connsiteY312" fmla="*/ 614049 h 1044151"/>
              <a:gd name="connsiteX313" fmla="*/ 573234 w 573272"/>
              <a:gd name="connsiteY313" fmla="*/ 614210 h 1044151"/>
              <a:gd name="connsiteX314" fmla="*/ 572952 w 573272"/>
              <a:gd name="connsiteY314" fmla="*/ 616591 h 1044151"/>
              <a:gd name="connsiteX315" fmla="*/ 573272 w 573272"/>
              <a:gd name="connsiteY315" fmla="*/ 619294 h 1044151"/>
              <a:gd name="connsiteX316" fmla="*/ 573260 w 573272"/>
              <a:gd name="connsiteY316" fmla="*/ 619401 h 1044151"/>
              <a:gd name="connsiteX317" fmla="*/ 573272 w 573272"/>
              <a:gd name="connsiteY317" fmla="*/ 619454 h 1044151"/>
              <a:gd name="connsiteX318" fmla="*/ 573234 w 573272"/>
              <a:gd name="connsiteY318" fmla="*/ 619615 h 1044151"/>
              <a:gd name="connsiteX319" fmla="*/ 572952 w 573272"/>
              <a:gd name="connsiteY319" fmla="*/ 621997 h 1044151"/>
              <a:gd name="connsiteX320" fmla="*/ 573272 w 573272"/>
              <a:gd name="connsiteY320" fmla="*/ 624699 h 1044151"/>
              <a:gd name="connsiteX321" fmla="*/ 573260 w 573272"/>
              <a:gd name="connsiteY321" fmla="*/ 624806 h 1044151"/>
              <a:gd name="connsiteX322" fmla="*/ 573272 w 573272"/>
              <a:gd name="connsiteY322" fmla="*/ 624860 h 1044151"/>
              <a:gd name="connsiteX323" fmla="*/ 573234 w 573272"/>
              <a:gd name="connsiteY323" fmla="*/ 625021 h 1044151"/>
              <a:gd name="connsiteX324" fmla="*/ 572952 w 573272"/>
              <a:gd name="connsiteY324" fmla="*/ 627402 h 1044151"/>
              <a:gd name="connsiteX325" fmla="*/ 573272 w 573272"/>
              <a:gd name="connsiteY325" fmla="*/ 630105 h 1044151"/>
              <a:gd name="connsiteX326" fmla="*/ 573260 w 573272"/>
              <a:gd name="connsiteY326" fmla="*/ 630212 h 1044151"/>
              <a:gd name="connsiteX327" fmla="*/ 573272 w 573272"/>
              <a:gd name="connsiteY327" fmla="*/ 630265 h 1044151"/>
              <a:gd name="connsiteX328" fmla="*/ 573234 w 573272"/>
              <a:gd name="connsiteY328" fmla="*/ 630426 h 1044151"/>
              <a:gd name="connsiteX329" fmla="*/ 572952 w 573272"/>
              <a:gd name="connsiteY329" fmla="*/ 632808 h 1044151"/>
              <a:gd name="connsiteX330" fmla="*/ 573272 w 573272"/>
              <a:gd name="connsiteY330" fmla="*/ 635510 h 1044151"/>
              <a:gd name="connsiteX331" fmla="*/ 573260 w 573272"/>
              <a:gd name="connsiteY331" fmla="*/ 635617 h 1044151"/>
              <a:gd name="connsiteX332" fmla="*/ 573272 w 573272"/>
              <a:gd name="connsiteY332" fmla="*/ 635671 h 1044151"/>
              <a:gd name="connsiteX333" fmla="*/ 573234 w 573272"/>
              <a:gd name="connsiteY333" fmla="*/ 635832 h 1044151"/>
              <a:gd name="connsiteX334" fmla="*/ 572952 w 573272"/>
              <a:gd name="connsiteY334" fmla="*/ 638213 h 1044151"/>
              <a:gd name="connsiteX335" fmla="*/ 573272 w 573272"/>
              <a:gd name="connsiteY335" fmla="*/ 640916 h 1044151"/>
              <a:gd name="connsiteX336" fmla="*/ 573260 w 573272"/>
              <a:gd name="connsiteY336" fmla="*/ 641023 h 1044151"/>
              <a:gd name="connsiteX337" fmla="*/ 573272 w 573272"/>
              <a:gd name="connsiteY337" fmla="*/ 641076 h 1044151"/>
              <a:gd name="connsiteX338" fmla="*/ 573234 w 573272"/>
              <a:gd name="connsiteY338" fmla="*/ 641237 h 1044151"/>
              <a:gd name="connsiteX339" fmla="*/ 572952 w 573272"/>
              <a:gd name="connsiteY339" fmla="*/ 643618 h 1044151"/>
              <a:gd name="connsiteX340" fmla="*/ 573272 w 573272"/>
              <a:gd name="connsiteY340" fmla="*/ 646322 h 1044151"/>
              <a:gd name="connsiteX341" fmla="*/ 573260 w 573272"/>
              <a:gd name="connsiteY341" fmla="*/ 646428 h 1044151"/>
              <a:gd name="connsiteX342" fmla="*/ 573272 w 573272"/>
              <a:gd name="connsiteY342" fmla="*/ 646482 h 1044151"/>
              <a:gd name="connsiteX343" fmla="*/ 573234 w 573272"/>
              <a:gd name="connsiteY343" fmla="*/ 646642 h 1044151"/>
              <a:gd name="connsiteX344" fmla="*/ 572952 w 573272"/>
              <a:gd name="connsiteY344" fmla="*/ 649024 h 1044151"/>
              <a:gd name="connsiteX345" fmla="*/ 573272 w 573272"/>
              <a:gd name="connsiteY345" fmla="*/ 651727 h 1044151"/>
              <a:gd name="connsiteX346" fmla="*/ 573260 w 573272"/>
              <a:gd name="connsiteY346" fmla="*/ 651834 h 1044151"/>
              <a:gd name="connsiteX347" fmla="*/ 573272 w 573272"/>
              <a:gd name="connsiteY347" fmla="*/ 651887 h 1044151"/>
              <a:gd name="connsiteX348" fmla="*/ 573234 w 573272"/>
              <a:gd name="connsiteY348" fmla="*/ 652048 h 1044151"/>
              <a:gd name="connsiteX349" fmla="*/ 572952 w 573272"/>
              <a:gd name="connsiteY349" fmla="*/ 654429 h 1044151"/>
              <a:gd name="connsiteX350" fmla="*/ 573272 w 573272"/>
              <a:gd name="connsiteY350" fmla="*/ 657132 h 1044151"/>
              <a:gd name="connsiteX351" fmla="*/ 573260 w 573272"/>
              <a:gd name="connsiteY351" fmla="*/ 657239 h 1044151"/>
              <a:gd name="connsiteX352" fmla="*/ 573272 w 573272"/>
              <a:gd name="connsiteY352" fmla="*/ 657293 h 1044151"/>
              <a:gd name="connsiteX353" fmla="*/ 573234 w 573272"/>
              <a:gd name="connsiteY353" fmla="*/ 657453 h 1044151"/>
              <a:gd name="connsiteX354" fmla="*/ 572952 w 573272"/>
              <a:gd name="connsiteY354" fmla="*/ 659835 h 1044151"/>
              <a:gd name="connsiteX355" fmla="*/ 573272 w 573272"/>
              <a:gd name="connsiteY355" fmla="*/ 662538 h 1044151"/>
              <a:gd name="connsiteX356" fmla="*/ 573253 w 573272"/>
              <a:gd name="connsiteY356" fmla="*/ 662618 h 1044151"/>
              <a:gd name="connsiteX357" fmla="*/ 573272 w 573272"/>
              <a:gd name="connsiteY357" fmla="*/ 662698 h 1044151"/>
              <a:gd name="connsiteX358" fmla="*/ 572652 w 573272"/>
              <a:gd name="connsiteY358" fmla="*/ 665321 h 1044151"/>
              <a:gd name="connsiteX359" fmla="*/ 573272 w 573272"/>
              <a:gd name="connsiteY359" fmla="*/ 667943 h 1044151"/>
              <a:gd name="connsiteX360" fmla="*/ 573253 w 573272"/>
              <a:gd name="connsiteY360" fmla="*/ 668023 h 1044151"/>
              <a:gd name="connsiteX361" fmla="*/ 573272 w 573272"/>
              <a:gd name="connsiteY361" fmla="*/ 668104 h 1044151"/>
              <a:gd name="connsiteX362" fmla="*/ 572652 w 573272"/>
              <a:gd name="connsiteY362" fmla="*/ 670726 h 1044151"/>
              <a:gd name="connsiteX363" fmla="*/ 573272 w 573272"/>
              <a:gd name="connsiteY363" fmla="*/ 673349 h 1044151"/>
              <a:gd name="connsiteX364" fmla="*/ 572633 w 573272"/>
              <a:gd name="connsiteY364" fmla="*/ 676052 h 1044151"/>
              <a:gd name="connsiteX365" fmla="*/ 573272 w 573272"/>
              <a:gd name="connsiteY365" fmla="*/ 678754 h 1044151"/>
              <a:gd name="connsiteX366" fmla="*/ 572633 w 573272"/>
              <a:gd name="connsiteY366" fmla="*/ 681457 h 1044151"/>
              <a:gd name="connsiteX367" fmla="*/ 573272 w 573272"/>
              <a:gd name="connsiteY367" fmla="*/ 684160 h 1044151"/>
              <a:gd name="connsiteX368" fmla="*/ 572633 w 573272"/>
              <a:gd name="connsiteY368" fmla="*/ 686863 h 1044151"/>
              <a:gd name="connsiteX369" fmla="*/ 573272 w 573272"/>
              <a:gd name="connsiteY369" fmla="*/ 689565 h 1044151"/>
              <a:gd name="connsiteX370" fmla="*/ 572633 w 573272"/>
              <a:gd name="connsiteY370" fmla="*/ 692268 h 1044151"/>
              <a:gd name="connsiteX371" fmla="*/ 573272 w 573272"/>
              <a:gd name="connsiteY371" fmla="*/ 694971 h 1044151"/>
              <a:gd name="connsiteX372" fmla="*/ 572633 w 573272"/>
              <a:gd name="connsiteY372" fmla="*/ 697673 h 1044151"/>
              <a:gd name="connsiteX373" fmla="*/ 573272 w 573272"/>
              <a:gd name="connsiteY373" fmla="*/ 700376 h 1044151"/>
              <a:gd name="connsiteX374" fmla="*/ 572633 w 573272"/>
              <a:gd name="connsiteY374" fmla="*/ 703079 h 1044151"/>
              <a:gd name="connsiteX375" fmla="*/ 573272 w 573272"/>
              <a:gd name="connsiteY375" fmla="*/ 705782 h 1044151"/>
              <a:gd name="connsiteX376" fmla="*/ 572633 w 573272"/>
              <a:gd name="connsiteY376" fmla="*/ 708484 h 1044151"/>
              <a:gd name="connsiteX377" fmla="*/ 573272 w 573272"/>
              <a:gd name="connsiteY377" fmla="*/ 711187 h 1044151"/>
              <a:gd name="connsiteX378" fmla="*/ 572633 w 573272"/>
              <a:gd name="connsiteY378" fmla="*/ 713890 h 1044151"/>
              <a:gd name="connsiteX379" fmla="*/ 573272 w 573272"/>
              <a:gd name="connsiteY379" fmla="*/ 716593 h 1044151"/>
              <a:gd name="connsiteX380" fmla="*/ 572633 w 573272"/>
              <a:gd name="connsiteY380" fmla="*/ 719295 h 1044151"/>
              <a:gd name="connsiteX381" fmla="*/ 573272 w 573272"/>
              <a:gd name="connsiteY381" fmla="*/ 721998 h 1044151"/>
              <a:gd name="connsiteX382" fmla="*/ 572633 w 573272"/>
              <a:gd name="connsiteY382" fmla="*/ 724701 h 1044151"/>
              <a:gd name="connsiteX383" fmla="*/ 573272 w 573272"/>
              <a:gd name="connsiteY383" fmla="*/ 727403 h 1044151"/>
              <a:gd name="connsiteX384" fmla="*/ 572633 w 573272"/>
              <a:gd name="connsiteY384" fmla="*/ 730106 h 1044151"/>
              <a:gd name="connsiteX385" fmla="*/ 573272 w 573272"/>
              <a:gd name="connsiteY385" fmla="*/ 732809 h 1044151"/>
              <a:gd name="connsiteX386" fmla="*/ 572633 w 573272"/>
              <a:gd name="connsiteY386" fmla="*/ 735512 h 1044151"/>
              <a:gd name="connsiteX387" fmla="*/ 573272 w 573272"/>
              <a:gd name="connsiteY387" fmla="*/ 738214 h 1044151"/>
              <a:gd name="connsiteX388" fmla="*/ 572633 w 573272"/>
              <a:gd name="connsiteY388" fmla="*/ 740917 h 1044151"/>
              <a:gd name="connsiteX389" fmla="*/ 573272 w 573272"/>
              <a:gd name="connsiteY389" fmla="*/ 743620 h 1044151"/>
              <a:gd name="connsiteX390" fmla="*/ 572633 w 573272"/>
              <a:gd name="connsiteY390" fmla="*/ 746323 h 1044151"/>
              <a:gd name="connsiteX391" fmla="*/ 573272 w 573272"/>
              <a:gd name="connsiteY391" fmla="*/ 749025 h 1044151"/>
              <a:gd name="connsiteX392" fmla="*/ 572633 w 573272"/>
              <a:gd name="connsiteY392" fmla="*/ 751728 h 1044151"/>
              <a:gd name="connsiteX393" fmla="*/ 573272 w 573272"/>
              <a:gd name="connsiteY393" fmla="*/ 754431 h 1044151"/>
              <a:gd name="connsiteX394" fmla="*/ 572633 w 573272"/>
              <a:gd name="connsiteY394" fmla="*/ 757134 h 1044151"/>
              <a:gd name="connsiteX395" fmla="*/ 573272 w 573272"/>
              <a:gd name="connsiteY395" fmla="*/ 759836 h 1044151"/>
              <a:gd name="connsiteX396" fmla="*/ 572633 w 573272"/>
              <a:gd name="connsiteY396" fmla="*/ 762539 h 1044151"/>
              <a:gd name="connsiteX397" fmla="*/ 573272 w 573272"/>
              <a:gd name="connsiteY397" fmla="*/ 765242 h 1044151"/>
              <a:gd name="connsiteX398" fmla="*/ 572633 w 573272"/>
              <a:gd name="connsiteY398" fmla="*/ 767944 h 1044151"/>
              <a:gd name="connsiteX399" fmla="*/ 573272 w 573272"/>
              <a:gd name="connsiteY399" fmla="*/ 770647 h 1044151"/>
              <a:gd name="connsiteX400" fmla="*/ 572633 w 573272"/>
              <a:gd name="connsiteY400" fmla="*/ 773350 h 1044151"/>
              <a:gd name="connsiteX401" fmla="*/ 573272 w 573272"/>
              <a:gd name="connsiteY401" fmla="*/ 776053 h 1044151"/>
              <a:gd name="connsiteX402" fmla="*/ 572633 w 573272"/>
              <a:gd name="connsiteY402" fmla="*/ 778755 h 1044151"/>
              <a:gd name="connsiteX403" fmla="*/ 573272 w 573272"/>
              <a:gd name="connsiteY403" fmla="*/ 781458 h 1044151"/>
              <a:gd name="connsiteX404" fmla="*/ 572633 w 573272"/>
              <a:gd name="connsiteY404" fmla="*/ 784161 h 1044151"/>
              <a:gd name="connsiteX405" fmla="*/ 573272 w 573272"/>
              <a:gd name="connsiteY405" fmla="*/ 786864 h 1044151"/>
              <a:gd name="connsiteX406" fmla="*/ 572633 w 573272"/>
              <a:gd name="connsiteY406" fmla="*/ 789566 h 1044151"/>
              <a:gd name="connsiteX407" fmla="*/ 573272 w 573272"/>
              <a:gd name="connsiteY407" fmla="*/ 792269 h 1044151"/>
              <a:gd name="connsiteX408" fmla="*/ 572633 w 573272"/>
              <a:gd name="connsiteY408" fmla="*/ 794972 h 1044151"/>
              <a:gd name="connsiteX409" fmla="*/ 573272 w 573272"/>
              <a:gd name="connsiteY409" fmla="*/ 797675 h 1044151"/>
              <a:gd name="connsiteX410" fmla="*/ 572633 w 573272"/>
              <a:gd name="connsiteY410" fmla="*/ 800377 h 1044151"/>
              <a:gd name="connsiteX411" fmla="*/ 573272 w 573272"/>
              <a:gd name="connsiteY411" fmla="*/ 803080 h 1044151"/>
              <a:gd name="connsiteX412" fmla="*/ 572633 w 573272"/>
              <a:gd name="connsiteY412" fmla="*/ 805783 h 1044151"/>
              <a:gd name="connsiteX413" fmla="*/ 573272 w 573272"/>
              <a:gd name="connsiteY413" fmla="*/ 808485 h 1044151"/>
              <a:gd name="connsiteX414" fmla="*/ 572633 w 573272"/>
              <a:gd name="connsiteY414" fmla="*/ 811188 h 1044151"/>
              <a:gd name="connsiteX415" fmla="*/ 573272 w 573272"/>
              <a:gd name="connsiteY415" fmla="*/ 813891 h 1044151"/>
              <a:gd name="connsiteX416" fmla="*/ 572633 w 573272"/>
              <a:gd name="connsiteY416" fmla="*/ 816594 h 1044151"/>
              <a:gd name="connsiteX417" fmla="*/ 573272 w 573272"/>
              <a:gd name="connsiteY417" fmla="*/ 819296 h 1044151"/>
              <a:gd name="connsiteX418" fmla="*/ 572633 w 573272"/>
              <a:gd name="connsiteY418" fmla="*/ 821999 h 1044151"/>
              <a:gd name="connsiteX419" fmla="*/ 573272 w 573272"/>
              <a:gd name="connsiteY419" fmla="*/ 824702 h 1044151"/>
              <a:gd name="connsiteX420" fmla="*/ 572633 w 573272"/>
              <a:gd name="connsiteY420" fmla="*/ 827405 h 1044151"/>
              <a:gd name="connsiteX421" fmla="*/ 573272 w 573272"/>
              <a:gd name="connsiteY421" fmla="*/ 830107 h 1044151"/>
              <a:gd name="connsiteX422" fmla="*/ 572633 w 573272"/>
              <a:gd name="connsiteY422" fmla="*/ 832810 h 1044151"/>
              <a:gd name="connsiteX423" fmla="*/ 573272 w 573272"/>
              <a:gd name="connsiteY423" fmla="*/ 835513 h 1044151"/>
              <a:gd name="connsiteX424" fmla="*/ 572633 w 573272"/>
              <a:gd name="connsiteY424" fmla="*/ 838216 h 1044151"/>
              <a:gd name="connsiteX425" fmla="*/ 573272 w 573272"/>
              <a:gd name="connsiteY425" fmla="*/ 840918 h 1044151"/>
              <a:gd name="connsiteX426" fmla="*/ 572633 w 573272"/>
              <a:gd name="connsiteY426" fmla="*/ 843621 h 1044151"/>
              <a:gd name="connsiteX427" fmla="*/ 573272 w 573272"/>
              <a:gd name="connsiteY427" fmla="*/ 846324 h 1044151"/>
              <a:gd name="connsiteX428" fmla="*/ 572633 w 573272"/>
              <a:gd name="connsiteY428" fmla="*/ 849027 h 1044151"/>
              <a:gd name="connsiteX429" fmla="*/ 573272 w 573272"/>
              <a:gd name="connsiteY429" fmla="*/ 851730 h 1044151"/>
              <a:gd name="connsiteX430" fmla="*/ 572633 w 573272"/>
              <a:gd name="connsiteY430" fmla="*/ 854432 h 1044151"/>
              <a:gd name="connsiteX431" fmla="*/ 573272 w 573272"/>
              <a:gd name="connsiteY431" fmla="*/ 857135 h 1044151"/>
              <a:gd name="connsiteX432" fmla="*/ 572633 w 573272"/>
              <a:gd name="connsiteY432" fmla="*/ 859838 h 1044151"/>
              <a:gd name="connsiteX433" fmla="*/ 573272 w 573272"/>
              <a:gd name="connsiteY433" fmla="*/ 862540 h 1044151"/>
              <a:gd name="connsiteX434" fmla="*/ 572633 w 573272"/>
              <a:gd name="connsiteY434" fmla="*/ 865243 h 1044151"/>
              <a:gd name="connsiteX435" fmla="*/ 573272 w 573272"/>
              <a:gd name="connsiteY435" fmla="*/ 867946 h 1044151"/>
              <a:gd name="connsiteX436" fmla="*/ 572633 w 573272"/>
              <a:gd name="connsiteY436" fmla="*/ 870649 h 1044151"/>
              <a:gd name="connsiteX437" fmla="*/ 573272 w 573272"/>
              <a:gd name="connsiteY437" fmla="*/ 873351 h 1044151"/>
              <a:gd name="connsiteX438" fmla="*/ 572633 w 573272"/>
              <a:gd name="connsiteY438" fmla="*/ 876054 h 1044151"/>
              <a:gd name="connsiteX439" fmla="*/ 573272 w 573272"/>
              <a:gd name="connsiteY439" fmla="*/ 878757 h 1044151"/>
              <a:gd name="connsiteX440" fmla="*/ 572633 w 573272"/>
              <a:gd name="connsiteY440" fmla="*/ 881460 h 1044151"/>
              <a:gd name="connsiteX441" fmla="*/ 573272 w 573272"/>
              <a:gd name="connsiteY441" fmla="*/ 884162 h 1044151"/>
              <a:gd name="connsiteX442" fmla="*/ 572633 w 573272"/>
              <a:gd name="connsiteY442" fmla="*/ 886865 h 1044151"/>
              <a:gd name="connsiteX443" fmla="*/ 573272 w 573272"/>
              <a:gd name="connsiteY443" fmla="*/ 889568 h 1044151"/>
              <a:gd name="connsiteX444" fmla="*/ 572633 w 573272"/>
              <a:gd name="connsiteY444" fmla="*/ 892271 h 1044151"/>
              <a:gd name="connsiteX445" fmla="*/ 573272 w 573272"/>
              <a:gd name="connsiteY445" fmla="*/ 894973 h 1044151"/>
              <a:gd name="connsiteX446" fmla="*/ 572633 w 573272"/>
              <a:gd name="connsiteY446" fmla="*/ 897676 h 1044151"/>
              <a:gd name="connsiteX447" fmla="*/ 573272 w 573272"/>
              <a:gd name="connsiteY447" fmla="*/ 900379 h 1044151"/>
              <a:gd name="connsiteX448" fmla="*/ 572633 w 573272"/>
              <a:gd name="connsiteY448" fmla="*/ 903081 h 1044151"/>
              <a:gd name="connsiteX449" fmla="*/ 573272 w 573272"/>
              <a:gd name="connsiteY449" fmla="*/ 905784 h 1044151"/>
              <a:gd name="connsiteX450" fmla="*/ 572633 w 573272"/>
              <a:gd name="connsiteY450" fmla="*/ 908487 h 1044151"/>
              <a:gd name="connsiteX451" fmla="*/ 573272 w 573272"/>
              <a:gd name="connsiteY451" fmla="*/ 911190 h 1044151"/>
              <a:gd name="connsiteX452" fmla="*/ 572633 w 573272"/>
              <a:gd name="connsiteY452" fmla="*/ 913892 h 1044151"/>
              <a:gd name="connsiteX453" fmla="*/ 573272 w 573272"/>
              <a:gd name="connsiteY453" fmla="*/ 916595 h 1044151"/>
              <a:gd name="connsiteX454" fmla="*/ 572633 w 573272"/>
              <a:gd name="connsiteY454" fmla="*/ 919298 h 1044151"/>
              <a:gd name="connsiteX455" fmla="*/ 573272 w 573272"/>
              <a:gd name="connsiteY455" fmla="*/ 922001 h 1044151"/>
              <a:gd name="connsiteX456" fmla="*/ 286636 w 573272"/>
              <a:gd name="connsiteY456" fmla="*/ 1044151 h 1044151"/>
              <a:gd name="connsiteX457" fmla="*/ 0 w 573272"/>
              <a:gd name="connsiteY457" fmla="*/ 922001 h 1044151"/>
              <a:gd name="connsiteX458" fmla="*/ 640 w 573272"/>
              <a:gd name="connsiteY458" fmla="*/ 919298 h 1044151"/>
              <a:gd name="connsiteX459" fmla="*/ 0 w 573272"/>
              <a:gd name="connsiteY459" fmla="*/ 916595 h 1044151"/>
              <a:gd name="connsiteX460" fmla="*/ 640 w 573272"/>
              <a:gd name="connsiteY460" fmla="*/ 913892 h 1044151"/>
              <a:gd name="connsiteX461" fmla="*/ 0 w 573272"/>
              <a:gd name="connsiteY461" fmla="*/ 911190 h 1044151"/>
              <a:gd name="connsiteX462" fmla="*/ 640 w 573272"/>
              <a:gd name="connsiteY462" fmla="*/ 908487 h 1044151"/>
              <a:gd name="connsiteX463" fmla="*/ 0 w 573272"/>
              <a:gd name="connsiteY463" fmla="*/ 905784 h 1044151"/>
              <a:gd name="connsiteX464" fmla="*/ 640 w 573272"/>
              <a:gd name="connsiteY464" fmla="*/ 903081 h 1044151"/>
              <a:gd name="connsiteX465" fmla="*/ 0 w 573272"/>
              <a:gd name="connsiteY465" fmla="*/ 900379 h 1044151"/>
              <a:gd name="connsiteX466" fmla="*/ 640 w 573272"/>
              <a:gd name="connsiteY466" fmla="*/ 897676 h 1044151"/>
              <a:gd name="connsiteX467" fmla="*/ 0 w 573272"/>
              <a:gd name="connsiteY467" fmla="*/ 894973 h 1044151"/>
              <a:gd name="connsiteX468" fmla="*/ 640 w 573272"/>
              <a:gd name="connsiteY468" fmla="*/ 892271 h 1044151"/>
              <a:gd name="connsiteX469" fmla="*/ 0 w 573272"/>
              <a:gd name="connsiteY469" fmla="*/ 889568 h 1044151"/>
              <a:gd name="connsiteX470" fmla="*/ 640 w 573272"/>
              <a:gd name="connsiteY470" fmla="*/ 886865 h 1044151"/>
              <a:gd name="connsiteX471" fmla="*/ 0 w 573272"/>
              <a:gd name="connsiteY471" fmla="*/ 884162 h 1044151"/>
              <a:gd name="connsiteX472" fmla="*/ 640 w 573272"/>
              <a:gd name="connsiteY472" fmla="*/ 881460 h 1044151"/>
              <a:gd name="connsiteX473" fmla="*/ 0 w 573272"/>
              <a:gd name="connsiteY473" fmla="*/ 878757 h 1044151"/>
              <a:gd name="connsiteX474" fmla="*/ 640 w 573272"/>
              <a:gd name="connsiteY474" fmla="*/ 876054 h 1044151"/>
              <a:gd name="connsiteX475" fmla="*/ 0 w 573272"/>
              <a:gd name="connsiteY475" fmla="*/ 873351 h 1044151"/>
              <a:gd name="connsiteX476" fmla="*/ 640 w 573272"/>
              <a:gd name="connsiteY476" fmla="*/ 870649 h 1044151"/>
              <a:gd name="connsiteX477" fmla="*/ 0 w 573272"/>
              <a:gd name="connsiteY477" fmla="*/ 867946 h 1044151"/>
              <a:gd name="connsiteX478" fmla="*/ 640 w 573272"/>
              <a:gd name="connsiteY478" fmla="*/ 865243 h 1044151"/>
              <a:gd name="connsiteX479" fmla="*/ 0 w 573272"/>
              <a:gd name="connsiteY479" fmla="*/ 862540 h 1044151"/>
              <a:gd name="connsiteX480" fmla="*/ 640 w 573272"/>
              <a:gd name="connsiteY480" fmla="*/ 859838 h 1044151"/>
              <a:gd name="connsiteX481" fmla="*/ 0 w 573272"/>
              <a:gd name="connsiteY481" fmla="*/ 857135 h 1044151"/>
              <a:gd name="connsiteX482" fmla="*/ 640 w 573272"/>
              <a:gd name="connsiteY482" fmla="*/ 854432 h 1044151"/>
              <a:gd name="connsiteX483" fmla="*/ 0 w 573272"/>
              <a:gd name="connsiteY483" fmla="*/ 851730 h 1044151"/>
              <a:gd name="connsiteX484" fmla="*/ 640 w 573272"/>
              <a:gd name="connsiteY484" fmla="*/ 849027 h 1044151"/>
              <a:gd name="connsiteX485" fmla="*/ 0 w 573272"/>
              <a:gd name="connsiteY485" fmla="*/ 846324 h 1044151"/>
              <a:gd name="connsiteX486" fmla="*/ 640 w 573272"/>
              <a:gd name="connsiteY486" fmla="*/ 843621 h 1044151"/>
              <a:gd name="connsiteX487" fmla="*/ 0 w 573272"/>
              <a:gd name="connsiteY487" fmla="*/ 840918 h 1044151"/>
              <a:gd name="connsiteX488" fmla="*/ 640 w 573272"/>
              <a:gd name="connsiteY488" fmla="*/ 838216 h 1044151"/>
              <a:gd name="connsiteX489" fmla="*/ 0 w 573272"/>
              <a:gd name="connsiteY489" fmla="*/ 835513 h 1044151"/>
              <a:gd name="connsiteX490" fmla="*/ 640 w 573272"/>
              <a:gd name="connsiteY490" fmla="*/ 832810 h 1044151"/>
              <a:gd name="connsiteX491" fmla="*/ 0 w 573272"/>
              <a:gd name="connsiteY491" fmla="*/ 830107 h 1044151"/>
              <a:gd name="connsiteX492" fmla="*/ 640 w 573272"/>
              <a:gd name="connsiteY492" fmla="*/ 827405 h 1044151"/>
              <a:gd name="connsiteX493" fmla="*/ 0 w 573272"/>
              <a:gd name="connsiteY493" fmla="*/ 824702 h 1044151"/>
              <a:gd name="connsiteX494" fmla="*/ 640 w 573272"/>
              <a:gd name="connsiteY494" fmla="*/ 821999 h 1044151"/>
              <a:gd name="connsiteX495" fmla="*/ 0 w 573272"/>
              <a:gd name="connsiteY495" fmla="*/ 819296 h 1044151"/>
              <a:gd name="connsiteX496" fmla="*/ 640 w 573272"/>
              <a:gd name="connsiteY496" fmla="*/ 816594 h 1044151"/>
              <a:gd name="connsiteX497" fmla="*/ 0 w 573272"/>
              <a:gd name="connsiteY497" fmla="*/ 813891 h 1044151"/>
              <a:gd name="connsiteX498" fmla="*/ 640 w 573272"/>
              <a:gd name="connsiteY498" fmla="*/ 811188 h 1044151"/>
              <a:gd name="connsiteX499" fmla="*/ 0 w 573272"/>
              <a:gd name="connsiteY499" fmla="*/ 808485 h 1044151"/>
              <a:gd name="connsiteX500" fmla="*/ 640 w 573272"/>
              <a:gd name="connsiteY500" fmla="*/ 805783 h 1044151"/>
              <a:gd name="connsiteX501" fmla="*/ 0 w 573272"/>
              <a:gd name="connsiteY501" fmla="*/ 803080 h 1044151"/>
              <a:gd name="connsiteX502" fmla="*/ 640 w 573272"/>
              <a:gd name="connsiteY502" fmla="*/ 800377 h 1044151"/>
              <a:gd name="connsiteX503" fmla="*/ 0 w 573272"/>
              <a:gd name="connsiteY503" fmla="*/ 797675 h 1044151"/>
              <a:gd name="connsiteX504" fmla="*/ 640 w 573272"/>
              <a:gd name="connsiteY504" fmla="*/ 794972 h 1044151"/>
              <a:gd name="connsiteX505" fmla="*/ 0 w 573272"/>
              <a:gd name="connsiteY505" fmla="*/ 792269 h 1044151"/>
              <a:gd name="connsiteX506" fmla="*/ 640 w 573272"/>
              <a:gd name="connsiteY506" fmla="*/ 789566 h 1044151"/>
              <a:gd name="connsiteX507" fmla="*/ 0 w 573272"/>
              <a:gd name="connsiteY507" fmla="*/ 786864 h 1044151"/>
              <a:gd name="connsiteX508" fmla="*/ 640 w 573272"/>
              <a:gd name="connsiteY508" fmla="*/ 784161 h 1044151"/>
              <a:gd name="connsiteX509" fmla="*/ 0 w 573272"/>
              <a:gd name="connsiteY509" fmla="*/ 781458 h 1044151"/>
              <a:gd name="connsiteX510" fmla="*/ 640 w 573272"/>
              <a:gd name="connsiteY510" fmla="*/ 778755 h 1044151"/>
              <a:gd name="connsiteX511" fmla="*/ 0 w 573272"/>
              <a:gd name="connsiteY511" fmla="*/ 776053 h 1044151"/>
              <a:gd name="connsiteX512" fmla="*/ 640 w 573272"/>
              <a:gd name="connsiteY512" fmla="*/ 773350 h 1044151"/>
              <a:gd name="connsiteX513" fmla="*/ 0 w 573272"/>
              <a:gd name="connsiteY513" fmla="*/ 770647 h 1044151"/>
              <a:gd name="connsiteX514" fmla="*/ 640 w 573272"/>
              <a:gd name="connsiteY514" fmla="*/ 767944 h 1044151"/>
              <a:gd name="connsiteX515" fmla="*/ 0 w 573272"/>
              <a:gd name="connsiteY515" fmla="*/ 765242 h 1044151"/>
              <a:gd name="connsiteX516" fmla="*/ 640 w 573272"/>
              <a:gd name="connsiteY516" fmla="*/ 762539 h 1044151"/>
              <a:gd name="connsiteX517" fmla="*/ 0 w 573272"/>
              <a:gd name="connsiteY517" fmla="*/ 759836 h 1044151"/>
              <a:gd name="connsiteX518" fmla="*/ 640 w 573272"/>
              <a:gd name="connsiteY518" fmla="*/ 757134 h 1044151"/>
              <a:gd name="connsiteX519" fmla="*/ 0 w 573272"/>
              <a:gd name="connsiteY519" fmla="*/ 754431 h 1044151"/>
              <a:gd name="connsiteX520" fmla="*/ 640 w 573272"/>
              <a:gd name="connsiteY520" fmla="*/ 751728 h 1044151"/>
              <a:gd name="connsiteX521" fmla="*/ 0 w 573272"/>
              <a:gd name="connsiteY521" fmla="*/ 749025 h 1044151"/>
              <a:gd name="connsiteX522" fmla="*/ 640 w 573272"/>
              <a:gd name="connsiteY522" fmla="*/ 746323 h 1044151"/>
              <a:gd name="connsiteX523" fmla="*/ 0 w 573272"/>
              <a:gd name="connsiteY523" fmla="*/ 743620 h 1044151"/>
              <a:gd name="connsiteX524" fmla="*/ 640 w 573272"/>
              <a:gd name="connsiteY524" fmla="*/ 740917 h 1044151"/>
              <a:gd name="connsiteX525" fmla="*/ 0 w 573272"/>
              <a:gd name="connsiteY525" fmla="*/ 738214 h 1044151"/>
              <a:gd name="connsiteX526" fmla="*/ 640 w 573272"/>
              <a:gd name="connsiteY526" fmla="*/ 735512 h 1044151"/>
              <a:gd name="connsiteX527" fmla="*/ 0 w 573272"/>
              <a:gd name="connsiteY527" fmla="*/ 732809 h 1044151"/>
              <a:gd name="connsiteX528" fmla="*/ 640 w 573272"/>
              <a:gd name="connsiteY528" fmla="*/ 730106 h 1044151"/>
              <a:gd name="connsiteX529" fmla="*/ 0 w 573272"/>
              <a:gd name="connsiteY529" fmla="*/ 727403 h 1044151"/>
              <a:gd name="connsiteX530" fmla="*/ 640 w 573272"/>
              <a:gd name="connsiteY530" fmla="*/ 724701 h 1044151"/>
              <a:gd name="connsiteX531" fmla="*/ 0 w 573272"/>
              <a:gd name="connsiteY531" fmla="*/ 721998 h 1044151"/>
              <a:gd name="connsiteX532" fmla="*/ 640 w 573272"/>
              <a:gd name="connsiteY532" fmla="*/ 719295 h 1044151"/>
              <a:gd name="connsiteX533" fmla="*/ 0 w 573272"/>
              <a:gd name="connsiteY533" fmla="*/ 716593 h 1044151"/>
              <a:gd name="connsiteX534" fmla="*/ 640 w 573272"/>
              <a:gd name="connsiteY534" fmla="*/ 713890 h 1044151"/>
              <a:gd name="connsiteX535" fmla="*/ 0 w 573272"/>
              <a:gd name="connsiteY535" fmla="*/ 711187 h 1044151"/>
              <a:gd name="connsiteX536" fmla="*/ 640 w 573272"/>
              <a:gd name="connsiteY536" fmla="*/ 708484 h 1044151"/>
              <a:gd name="connsiteX537" fmla="*/ 0 w 573272"/>
              <a:gd name="connsiteY537" fmla="*/ 705782 h 1044151"/>
              <a:gd name="connsiteX538" fmla="*/ 640 w 573272"/>
              <a:gd name="connsiteY538" fmla="*/ 703079 h 1044151"/>
              <a:gd name="connsiteX539" fmla="*/ 0 w 573272"/>
              <a:gd name="connsiteY539" fmla="*/ 700376 h 1044151"/>
              <a:gd name="connsiteX540" fmla="*/ 640 w 573272"/>
              <a:gd name="connsiteY540" fmla="*/ 697673 h 1044151"/>
              <a:gd name="connsiteX541" fmla="*/ 0 w 573272"/>
              <a:gd name="connsiteY541" fmla="*/ 694971 h 1044151"/>
              <a:gd name="connsiteX542" fmla="*/ 640 w 573272"/>
              <a:gd name="connsiteY542" fmla="*/ 692268 h 1044151"/>
              <a:gd name="connsiteX543" fmla="*/ 0 w 573272"/>
              <a:gd name="connsiteY543" fmla="*/ 689565 h 1044151"/>
              <a:gd name="connsiteX544" fmla="*/ 640 w 573272"/>
              <a:gd name="connsiteY544" fmla="*/ 686863 h 1044151"/>
              <a:gd name="connsiteX545" fmla="*/ 0 w 573272"/>
              <a:gd name="connsiteY545" fmla="*/ 684160 h 1044151"/>
              <a:gd name="connsiteX546" fmla="*/ 640 w 573272"/>
              <a:gd name="connsiteY546" fmla="*/ 681457 h 1044151"/>
              <a:gd name="connsiteX547" fmla="*/ 0 w 573272"/>
              <a:gd name="connsiteY547" fmla="*/ 678754 h 1044151"/>
              <a:gd name="connsiteX548" fmla="*/ 640 w 573272"/>
              <a:gd name="connsiteY548" fmla="*/ 676052 h 1044151"/>
              <a:gd name="connsiteX549" fmla="*/ 0 w 573272"/>
              <a:gd name="connsiteY549" fmla="*/ 673349 h 1044151"/>
              <a:gd name="connsiteX550" fmla="*/ 621 w 573272"/>
              <a:gd name="connsiteY550" fmla="*/ 670726 h 1044151"/>
              <a:gd name="connsiteX551" fmla="*/ 0 w 573272"/>
              <a:gd name="connsiteY551" fmla="*/ 668104 h 1044151"/>
              <a:gd name="connsiteX552" fmla="*/ 19 w 573272"/>
              <a:gd name="connsiteY552" fmla="*/ 668023 h 1044151"/>
              <a:gd name="connsiteX553" fmla="*/ 0 w 573272"/>
              <a:gd name="connsiteY553" fmla="*/ 667943 h 1044151"/>
              <a:gd name="connsiteX554" fmla="*/ 621 w 573272"/>
              <a:gd name="connsiteY554" fmla="*/ 665321 h 1044151"/>
              <a:gd name="connsiteX555" fmla="*/ 0 w 573272"/>
              <a:gd name="connsiteY555" fmla="*/ 662698 h 1044151"/>
              <a:gd name="connsiteX556" fmla="*/ 19 w 573272"/>
              <a:gd name="connsiteY556" fmla="*/ 662618 h 1044151"/>
              <a:gd name="connsiteX557" fmla="*/ 0 w 573272"/>
              <a:gd name="connsiteY557" fmla="*/ 662538 h 1044151"/>
              <a:gd name="connsiteX558" fmla="*/ 320 w 573272"/>
              <a:gd name="connsiteY558" fmla="*/ 659835 h 1044151"/>
              <a:gd name="connsiteX559" fmla="*/ 38 w 573272"/>
              <a:gd name="connsiteY559" fmla="*/ 657453 h 1044151"/>
              <a:gd name="connsiteX560" fmla="*/ 0 w 573272"/>
              <a:gd name="connsiteY560" fmla="*/ 657293 h 1044151"/>
              <a:gd name="connsiteX561" fmla="*/ 13 w 573272"/>
              <a:gd name="connsiteY561" fmla="*/ 657239 h 1044151"/>
              <a:gd name="connsiteX562" fmla="*/ 0 w 573272"/>
              <a:gd name="connsiteY562" fmla="*/ 657132 h 1044151"/>
              <a:gd name="connsiteX563" fmla="*/ 320 w 573272"/>
              <a:gd name="connsiteY563" fmla="*/ 654429 h 1044151"/>
              <a:gd name="connsiteX564" fmla="*/ 38 w 573272"/>
              <a:gd name="connsiteY564" fmla="*/ 652048 h 1044151"/>
              <a:gd name="connsiteX565" fmla="*/ 0 w 573272"/>
              <a:gd name="connsiteY565" fmla="*/ 651887 h 1044151"/>
              <a:gd name="connsiteX566" fmla="*/ 13 w 573272"/>
              <a:gd name="connsiteY566" fmla="*/ 651834 h 1044151"/>
              <a:gd name="connsiteX567" fmla="*/ 0 w 573272"/>
              <a:gd name="connsiteY567" fmla="*/ 651727 h 1044151"/>
              <a:gd name="connsiteX568" fmla="*/ 320 w 573272"/>
              <a:gd name="connsiteY568" fmla="*/ 649024 h 1044151"/>
              <a:gd name="connsiteX569" fmla="*/ 38 w 573272"/>
              <a:gd name="connsiteY569" fmla="*/ 646642 h 1044151"/>
              <a:gd name="connsiteX570" fmla="*/ 0 w 573272"/>
              <a:gd name="connsiteY570" fmla="*/ 646482 h 1044151"/>
              <a:gd name="connsiteX571" fmla="*/ 13 w 573272"/>
              <a:gd name="connsiteY571" fmla="*/ 646428 h 1044151"/>
              <a:gd name="connsiteX572" fmla="*/ 0 w 573272"/>
              <a:gd name="connsiteY572" fmla="*/ 646322 h 1044151"/>
              <a:gd name="connsiteX573" fmla="*/ 320 w 573272"/>
              <a:gd name="connsiteY573" fmla="*/ 643618 h 1044151"/>
              <a:gd name="connsiteX574" fmla="*/ 38 w 573272"/>
              <a:gd name="connsiteY574" fmla="*/ 641237 h 1044151"/>
              <a:gd name="connsiteX575" fmla="*/ 0 w 573272"/>
              <a:gd name="connsiteY575" fmla="*/ 641076 h 1044151"/>
              <a:gd name="connsiteX576" fmla="*/ 13 w 573272"/>
              <a:gd name="connsiteY576" fmla="*/ 641023 h 1044151"/>
              <a:gd name="connsiteX577" fmla="*/ 0 w 573272"/>
              <a:gd name="connsiteY577" fmla="*/ 640916 h 1044151"/>
              <a:gd name="connsiteX578" fmla="*/ 320 w 573272"/>
              <a:gd name="connsiteY578" fmla="*/ 638213 h 1044151"/>
              <a:gd name="connsiteX579" fmla="*/ 38 w 573272"/>
              <a:gd name="connsiteY579" fmla="*/ 635832 h 1044151"/>
              <a:gd name="connsiteX580" fmla="*/ 0 w 573272"/>
              <a:gd name="connsiteY580" fmla="*/ 635671 h 1044151"/>
              <a:gd name="connsiteX581" fmla="*/ 13 w 573272"/>
              <a:gd name="connsiteY581" fmla="*/ 635617 h 1044151"/>
              <a:gd name="connsiteX582" fmla="*/ 0 w 573272"/>
              <a:gd name="connsiteY582" fmla="*/ 635510 h 1044151"/>
              <a:gd name="connsiteX583" fmla="*/ 320 w 573272"/>
              <a:gd name="connsiteY583" fmla="*/ 632808 h 1044151"/>
              <a:gd name="connsiteX584" fmla="*/ 38 w 573272"/>
              <a:gd name="connsiteY584" fmla="*/ 630426 h 1044151"/>
              <a:gd name="connsiteX585" fmla="*/ 0 w 573272"/>
              <a:gd name="connsiteY585" fmla="*/ 630265 h 1044151"/>
              <a:gd name="connsiteX586" fmla="*/ 13 w 573272"/>
              <a:gd name="connsiteY586" fmla="*/ 630212 h 1044151"/>
              <a:gd name="connsiteX587" fmla="*/ 0 w 573272"/>
              <a:gd name="connsiteY587" fmla="*/ 630105 h 1044151"/>
              <a:gd name="connsiteX588" fmla="*/ 320 w 573272"/>
              <a:gd name="connsiteY588" fmla="*/ 627402 h 1044151"/>
              <a:gd name="connsiteX589" fmla="*/ 38 w 573272"/>
              <a:gd name="connsiteY589" fmla="*/ 625021 h 1044151"/>
              <a:gd name="connsiteX590" fmla="*/ 0 w 573272"/>
              <a:gd name="connsiteY590" fmla="*/ 624860 h 1044151"/>
              <a:gd name="connsiteX591" fmla="*/ 13 w 573272"/>
              <a:gd name="connsiteY591" fmla="*/ 624806 h 1044151"/>
              <a:gd name="connsiteX592" fmla="*/ 0 w 573272"/>
              <a:gd name="connsiteY592" fmla="*/ 624699 h 1044151"/>
              <a:gd name="connsiteX593" fmla="*/ 320 w 573272"/>
              <a:gd name="connsiteY593" fmla="*/ 621997 h 1044151"/>
              <a:gd name="connsiteX594" fmla="*/ 38 w 573272"/>
              <a:gd name="connsiteY594" fmla="*/ 619615 h 1044151"/>
              <a:gd name="connsiteX595" fmla="*/ 0 w 573272"/>
              <a:gd name="connsiteY595" fmla="*/ 619454 h 1044151"/>
              <a:gd name="connsiteX596" fmla="*/ 13 w 573272"/>
              <a:gd name="connsiteY596" fmla="*/ 619401 h 1044151"/>
              <a:gd name="connsiteX597" fmla="*/ 0 w 573272"/>
              <a:gd name="connsiteY597" fmla="*/ 619294 h 1044151"/>
              <a:gd name="connsiteX598" fmla="*/ 320 w 573272"/>
              <a:gd name="connsiteY598" fmla="*/ 616591 h 1044151"/>
              <a:gd name="connsiteX599" fmla="*/ 38 w 573272"/>
              <a:gd name="connsiteY599" fmla="*/ 614210 h 1044151"/>
              <a:gd name="connsiteX600" fmla="*/ 0 w 573272"/>
              <a:gd name="connsiteY600" fmla="*/ 614049 h 1044151"/>
              <a:gd name="connsiteX601" fmla="*/ 13 w 573272"/>
              <a:gd name="connsiteY601" fmla="*/ 613995 h 1044151"/>
              <a:gd name="connsiteX602" fmla="*/ 0 w 573272"/>
              <a:gd name="connsiteY602" fmla="*/ 613888 h 1044151"/>
              <a:gd name="connsiteX603" fmla="*/ 320 w 573272"/>
              <a:gd name="connsiteY603" fmla="*/ 611186 h 1044151"/>
              <a:gd name="connsiteX604" fmla="*/ 38 w 573272"/>
              <a:gd name="connsiteY604" fmla="*/ 608804 h 1044151"/>
              <a:gd name="connsiteX605" fmla="*/ 0 w 573272"/>
              <a:gd name="connsiteY605" fmla="*/ 608643 h 1044151"/>
              <a:gd name="connsiteX606" fmla="*/ 13 w 573272"/>
              <a:gd name="connsiteY606" fmla="*/ 608590 h 1044151"/>
              <a:gd name="connsiteX607" fmla="*/ 0 w 573272"/>
              <a:gd name="connsiteY607" fmla="*/ 608483 h 1044151"/>
              <a:gd name="connsiteX608" fmla="*/ 320 w 573272"/>
              <a:gd name="connsiteY608" fmla="*/ 605780 h 1044151"/>
              <a:gd name="connsiteX609" fmla="*/ 38 w 573272"/>
              <a:gd name="connsiteY609" fmla="*/ 603399 h 1044151"/>
              <a:gd name="connsiteX610" fmla="*/ 0 w 573272"/>
              <a:gd name="connsiteY610" fmla="*/ 603238 h 1044151"/>
              <a:gd name="connsiteX611" fmla="*/ 13 w 573272"/>
              <a:gd name="connsiteY611" fmla="*/ 603184 h 1044151"/>
              <a:gd name="connsiteX612" fmla="*/ 0 w 573272"/>
              <a:gd name="connsiteY612" fmla="*/ 603077 h 1044151"/>
              <a:gd name="connsiteX613" fmla="*/ 320 w 573272"/>
              <a:gd name="connsiteY613" fmla="*/ 600375 h 1044151"/>
              <a:gd name="connsiteX614" fmla="*/ 38 w 573272"/>
              <a:gd name="connsiteY614" fmla="*/ 597993 h 1044151"/>
              <a:gd name="connsiteX615" fmla="*/ 0 w 573272"/>
              <a:gd name="connsiteY615" fmla="*/ 597833 h 1044151"/>
              <a:gd name="connsiteX616" fmla="*/ 13 w 573272"/>
              <a:gd name="connsiteY616" fmla="*/ 597779 h 1044151"/>
              <a:gd name="connsiteX617" fmla="*/ 0 w 573272"/>
              <a:gd name="connsiteY617" fmla="*/ 597672 h 1044151"/>
              <a:gd name="connsiteX618" fmla="*/ 320 w 573272"/>
              <a:gd name="connsiteY618" fmla="*/ 594969 h 1044151"/>
              <a:gd name="connsiteX619" fmla="*/ 38 w 573272"/>
              <a:gd name="connsiteY619" fmla="*/ 592588 h 1044151"/>
              <a:gd name="connsiteX620" fmla="*/ 0 w 573272"/>
              <a:gd name="connsiteY620" fmla="*/ 592427 h 1044151"/>
              <a:gd name="connsiteX621" fmla="*/ 13 w 573272"/>
              <a:gd name="connsiteY621" fmla="*/ 592374 h 1044151"/>
              <a:gd name="connsiteX622" fmla="*/ 0 w 573272"/>
              <a:gd name="connsiteY622" fmla="*/ 592267 h 1044151"/>
              <a:gd name="connsiteX623" fmla="*/ 320 w 573272"/>
              <a:gd name="connsiteY623" fmla="*/ 589564 h 1044151"/>
              <a:gd name="connsiteX624" fmla="*/ 38 w 573272"/>
              <a:gd name="connsiteY624" fmla="*/ 587182 h 1044151"/>
              <a:gd name="connsiteX625" fmla="*/ 0 w 573272"/>
              <a:gd name="connsiteY625" fmla="*/ 587021 h 1044151"/>
              <a:gd name="connsiteX626" fmla="*/ 13 w 573272"/>
              <a:gd name="connsiteY626" fmla="*/ 586968 h 1044151"/>
              <a:gd name="connsiteX627" fmla="*/ 0 w 573272"/>
              <a:gd name="connsiteY627" fmla="*/ 586861 h 1044151"/>
              <a:gd name="connsiteX628" fmla="*/ 320 w 573272"/>
              <a:gd name="connsiteY628" fmla="*/ 584158 h 1044151"/>
              <a:gd name="connsiteX629" fmla="*/ 38 w 573272"/>
              <a:gd name="connsiteY629" fmla="*/ 581777 h 1044151"/>
              <a:gd name="connsiteX630" fmla="*/ 0 w 573272"/>
              <a:gd name="connsiteY630" fmla="*/ 581616 h 1044151"/>
              <a:gd name="connsiteX631" fmla="*/ 13 w 573272"/>
              <a:gd name="connsiteY631" fmla="*/ 581563 h 1044151"/>
              <a:gd name="connsiteX632" fmla="*/ 0 w 573272"/>
              <a:gd name="connsiteY632" fmla="*/ 581456 h 1044151"/>
              <a:gd name="connsiteX633" fmla="*/ 320 w 573272"/>
              <a:gd name="connsiteY633" fmla="*/ 578753 h 1044151"/>
              <a:gd name="connsiteX634" fmla="*/ 38 w 573272"/>
              <a:gd name="connsiteY634" fmla="*/ 576371 h 1044151"/>
              <a:gd name="connsiteX635" fmla="*/ 0 w 573272"/>
              <a:gd name="connsiteY635" fmla="*/ 576210 h 1044151"/>
              <a:gd name="connsiteX636" fmla="*/ 13 w 573272"/>
              <a:gd name="connsiteY636" fmla="*/ 576157 h 1044151"/>
              <a:gd name="connsiteX637" fmla="*/ 0 w 573272"/>
              <a:gd name="connsiteY637" fmla="*/ 576050 h 1044151"/>
              <a:gd name="connsiteX638" fmla="*/ 320 w 573272"/>
              <a:gd name="connsiteY638" fmla="*/ 573347 h 1044151"/>
              <a:gd name="connsiteX639" fmla="*/ 38 w 573272"/>
              <a:gd name="connsiteY639" fmla="*/ 570965 h 1044151"/>
              <a:gd name="connsiteX640" fmla="*/ 0 w 573272"/>
              <a:gd name="connsiteY640" fmla="*/ 570805 h 1044151"/>
              <a:gd name="connsiteX641" fmla="*/ 13 w 573272"/>
              <a:gd name="connsiteY641" fmla="*/ 570751 h 1044151"/>
              <a:gd name="connsiteX642" fmla="*/ 0 w 573272"/>
              <a:gd name="connsiteY642" fmla="*/ 570645 h 1044151"/>
              <a:gd name="connsiteX643" fmla="*/ 320 w 573272"/>
              <a:gd name="connsiteY643" fmla="*/ 567942 h 1044151"/>
              <a:gd name="connsiteX644" fmla="*/ 38 w 573272"/>
              <a:gd name="connsiteY644" fmla="*/ 565560 h 1044151"/>
              <a:gd name="connsiteX645" fmla="*/ 0 w 573272"/>
              <a:gd name="connsiteY645" fmla="*/ 565399 h 1044151"/>
              <a:gd name="connsiteX646" fmla="*/ 13 w 573272"/>
              <a:gd name="connsiteY646" fmla="*/ 565346 h 1044151"/>
              <a:gd name="connsiteX647" fmla="*/ 0 w 573272"/>
              <a:gd name="connsiteY647" fmla="*/ 565239 h 1044151"/>
              <a:gd name="connsiteX648" fmla="*/ 320 w 573272"/>
              <a:gd name="connsiteY648" fmla="*/ 562536 h 1044151"/>
              <a:gd name="connsiteX649" fmla="*/ 38 w 573272"/>
              <a:gd name="connsiteY649" fmla="*/ 560154 h 1044151"/>
              <a:gd name="connsiteX650" fmla="*/ 0 w 573272"/>
              <a:gd name="connsiteY650" fmla="*/ 559994 h 1044151"/>
              <a:gd name="connsiteX651" fmla="*/ 13 w 573272"/>
              <a:gd name="connsiteY651" fmla="*/ 559940 h 1044151"/>
              <a:gd name="connsiteX652" fmla="*/ 0 w 573272"/>
              <a:gd name="connsiteY652" fmla="*/ 559834 h 1044151"/>
              <a:gd name="connsiteX653" fmla="*/ 320 w 573272"/>
              <a:gd name="connsiteY653" fmla="*/ 557131 h 1044151"/>
              <a:gd name="connsiteX654" fmla="*/ 38 w 573272"/>
              <a:gd name="connsiteY654" fmla="*/ 554749 h 1044151"/>
              <a:gd name="connsiteX655" fmla="*/ 0 w 573272"/>
              <a:gd name="connsiteY655" fmla="*/ 554588 h 1044151"/>
              <a:gd name="connsiteX656" fmla="*/ 13 w 573272"/>
              <a:gd name="connsiteY656" fmla="*/ 554535 h 1044151"/>
              <a:gd name="connsiteX657" fmla="*/ 0 w 573272"/>
              <a:gd name="connsiteY657" fmla="*/ 554428 h 1044151"/>
              <a:gd name="connsiteX658" fmla="*/ 320 w 573272"/>
              <a:gd name="connsiteY658" fmla="*/ 551726 h 1044151"/>
              <a:gd name="connsiteX659" fmla="*/ 38 w 573272"/>
              <a:gd name="connsiteY659" fmla="*/ 549344 h 1044151"/>
              <a:gd name="connsiteX660" fmla="*/ 0 w 573272"/>
              <a:gd name="connsiteY660" fmla="*/ 549183 h 1044151"/>
              <a:gd name="connsiteX661" fmla="*/ 13 w 573272"/>
              <a:gd name="connsiteY661" fmla="*/ 549130 h 1044151"/>
              <a:gd name="connsiteX662" fmla="*/ 0 w 573272"/>
              <a:gd name="connsiteY662" fmla="*/ 549023 h 1044151"/>
              <a:gd name="connsiteX663" fmla="*/ 320 w 573272"/>
              <a:gd name="connsiteY663" fmla="*/ 546320 h 1044151"/>
              <a:gd name="connsiteX664" fmla="*/ 38 w 573272"/>
              <a:gd name="connsiteY664" fmla="*/ 543938 h 1044151"/>
              <a:gd name="connsiteX665" fmla="*/ 0 w 573272"/>
              <a:gd name="connsiteY665" fmla="*/ 543778 h 1044151"/>
              <a:gd name="connsiteX666" fmla="*/ 13 w 573272"/>
              <a:gd name="connsiteY666" fmla="*/ 543724 h 1044151"/>
              <a:gd name="connsiteX667" fmla="*/ 0 w 573272"/>
              <a:gd name="connsiteY667" fmla="*/ 543617 h 1044151"/>
              <a:gd name="connsiteX668" fmla="*/ 320 w 573272"/>
              <a:gd name="connsiteY668" fmla="*/ 540915 h 1044151"/>
              <a:gd name="connsiteX669" fmla="*/ 38 w 573272"/>
              <a:gd name="connsiteY669" fmla="*/ 538533 h 1044151"/>
              <a:gd name="connsiteX670" fmla="*/ 0 w 573272"/>
              <a:gd name="connsiteY670" fmla="*/ 538372 h 1044151"/>
              <a:gd name="connsiteX671" fmla="*/ 13 w 573272"/>
              <a:gd name="connsiteY671" fmla="*/ 538319 h 1044151"/>
              <a:gd name="connsiteX672" fmla="*/ 0 w 573272"/>
              <a:gd name="connsiteY672" fmla="*/ 538212 h 1044151"/>
              <a:gd name="connsiteX673" fmla="*/ 320 w 573272"/>
              <a:gd name="connsiteY673" fmla="*/ 535509 h 1044151"/>
              <a:gd name="connsiteX674" fmla="*/ 38 w 573272"/>
              <a:gd name="connsiteY674" fmla="*/ 533127 h 1044151"/>
              <a:gd name="connsiteX675" fmla="*/ 0 w 573272"/>
              <a:gd name="connsiteY675" fmla="*/ 532967 h 1044151"/>
              <a:gd name="connsiteX676" fmla="*/ 13 w 573272"/>
              <a:gd name="connsiteY676" fmla="*/ 532913 h 1044151"/>
              <a:gd name="connsiteX677" fmla="*/ 0 w 573272"/>
              <a:gd name="connsiteY677" fmla="*/ 532806 h 1044151"/>
              <a:gd name="connsiteX678" fmla="*/ 320 w 573272"/>
              <a:gd name="connsiteY678" fmla="*/ 530104 h 1044151"/>
              <a:gd name="connsiteX679" fmla="*/ 38 w 573272"/>
              <a:gd name="connsiteY679" fmla="*/ 527721 h 1044151"/>
              <a:gd name="connsiteX680" fmla="*/ 0 w 573272"/>
              <a:gd name="connsiteY680" fmla="*/ 527561 h 1044151"/>
              <a:gd name="connsiteX681" fmla="*/ 13 w 573272"/>
              <a:gd name="connsiteY681" fmla="*/ 527508 h 1044151"/>
              <a:gd name="connsiteX682" fmla="*/ 0 w 573272"/>
              <a:gd name="connsiteY682" fmla="*/ 527401 h 1044151"/>
              <a:gd name="connsiteX683" fmla="*/ 320 w 573272"/>
              <a:gd name="connsiteY683" fmla="*/ 524698 h 1044151"/>
              <a:gd name="connsiteX684" fmla="*/ 38 w 573272"/>
              <a:gd name="connsiteY684" fmla="*/ 522316 h 1044151"/>
              <a:gd name="connsiteX685" fmla="*/ 0 w 573272"/>
              <a:gd name="connsiteY685" fmla="*/ 522156 h 1044151"/>
              <a:gd name="connsiteX686" fmla="*/ 13 w 573272"/>
              <a:gd name="connsiteY686" fmla="*/ 522102 h 1044151"/>
              <a:gd name="connsiteX687" fmla="*/ 0 w 573272"/>
              <a:gd name="connsiteY687" fmla="*/ 521995 h 1044151"/>
              <a:gd name="connsiteX688" fmla="*/ 320 w 573272"/>
              <a:gd name="connsiteY688" fmla="*/ 519293 h 1044151"/>
              <a:gd name="connsiteX689" fmla="*/ 38 w 573272"/>
              <a:gd name="connsiteY689" fmla="*/ 516911 h 1044151"/>
              <a:gd name="connsiteX690" fmla="*/ 0 w 573272"/>
              <a:gd name="connsiteY690" fmla="*/ 516750 h 1044151"/>
              <a:gd name="connsiteX691" fmla="*/ 13 w 573272"/>
              <a:gd name="connsiteY691" fmla="*/ 516697 h 1044151"/>
              <a:gd name="connsiteX692" fmla="*/ 0 w 573272"/>
              <a:gd name="connsiteY692" fmla="*/ 516590 h 1044151"/>
              <a:gd name="connsiteX693" fmla="*/ 320 w 573272"/>
              <a:gd name="connsiteY693" fmla="*/ 513887 h 1044151"/>
              <a:gd name="connsiteX694" fmla="*/ 38 w 573272"/>
              <a:gd name="connsiteY694" fmla="*/ 511505 h 1044151"/>
              <a:gd name="connsiteX695" fmla="*/ 0 w 573272"/>
              <a:gd name="connsiteY695" fmla="*/ 511345 h 1044151"/>
              <a:gd name="connsiteX696" fmla="*/ 13 w 573272"/>
              <a:gd name="connsiteY696" fmla="*/ 511291 h 1044151"/>
              <a:gd name="connsiteX697" fmla="*/ 0 w 573272"/>
              <a:gd name="connsiteY697" fmla="*/ 511185 h 1044151"/>
              <a:gd name="connsiteX698" fmla="*/ 320 w 573272"/>
              <a:gd name="connsiteY698" fmla="*/ 508482 h 1044151"/>
              <a:gd name="connsiteX699" fmla="*/ 38 w 573272"/>
              <a:gd name="connsiteY699" fmla="*/ 506100 h 1044151"/>
              <a:gd name="connsiteX700" fmla="*/ 0 w 573272"/>
              <a:gd name="connsiteY700" fmla="*/ 505939 h 1044151"/>
              <a:gd name="connsiteX701" fmla="*/ 13 w 573272"/>
              <a:gd name="connsiteY701" fmla="*/ 505886 h 1044151"/>
              <a:gd name="connsiteX702" fmla="*/ 0 w 573272"/>
              <a:gd name="connsiteY702" fmla="*/ 505779 h 1044151"/>
              <a:gd name="connsiteX703" fmla="*/ 320 w 573272"/>
              <a:gd name="connsiteY703" fmla="*/ 503076 h 1044151"/>
              <a:gd name="connsiteX704" fmla="*/ 38 w 573272"/>
              <a:gd name="connsiteY704" fmla="*/ 500694 h 1044151"/>
              <a:gd name="connsiteX705" fmla="*/ 0 w 573272"/>
              <a:gd name="connsiteY705" fmla="*/ 500534 h 1044151"/>
              <a:gd name="connsiteX706" fmla="*/ 13 w 573272"/>
              <a:gd name="connsiteY706" fmla="*/ 500480 h 1044151"/>
              <a:gd name="connsiteX707" fmla="*/ 0 w 573272"/>
              <a:gd name="connsiteY707" fmla="*/ 500374 h 1044151"/>
              <a:gd name="connsiteX708" fmla="*/ 320 w 573272"/>
              <a:gd name="connsiteY708" fmla="*/ 497671 h 1044151"/>
              <a:gd name="connsiteX709" fmla="*/ 38 w 573272"/>
              <a:gd name="connsiteY709" fmla="*/ 495289 h 1044151"/>
              <a:gd name="connsiteX710" fmla="*/ 0 w 573272"/>
              <a:gd name="connsiteY710" fmla="*/ 495128 h 1044151"/>
              <a:gd name="connsiteX711" fmla="*/ 13 w 573272"/>
              <a:gd name="connsiteY711" fmla="*/ 495075 h 1044151"/>
              <a:gd name="connsiteX712" fmla="*/ 0 w 573272"/>
              <a:gd name="connsiteY712" fmla="*/ 494968 h 1044151"/>
              <a:gd name="connsiteX713" fmla="*/ 320 w 573272"/>
              <a:gd name="connsiteY713" fmla="*/ 492265 h 1044151"/>
              <a:gd name="connsiteX714" fmla="*/ 38 w 573272"/>
              <a:gd name="connsiteY714" fmla="*/ 489883 h 1044151"/>
              <a:gd name="connsiteX715" fmla="*/ 0 w 573272"/>
              <a:gd name="connsiteY715" fmla="*/ 489723 h 1044151"/>
              <a:gd name="connsiteX716" fmla="*/ 13 w 573272"/>
              <a:gd name="connsiteY716" fmla="*/ 489669 h 1044151"/>
              <a:gd name="connsiteX717" fmla="*/ 0 w 573272"/>
              <a:gd name="connsiteY717" fmla="*/ 489563 h 1044151"/>
              <a:gd name="connsiteX718" fmla="*/ 320 w 573272"/>
              <a:gd name="connsiteY718" fmla="*/ 486860 h 1044151"/>
              <a:gd name="connsiteX719" fmla="*/ 38 w 573272"/>
              <a:gd name="connsiteY719" fmla="*/ 484478 h 1044151"/>
              <a:gd name="connsiteX720" fmla="*/ 0 w 573272"/>
              <a:gd name="connsiteY720" fmla="*/ 484317 h 1044151"/>
              <a:gd name="connsiteX721" fmla="*/ 13 w 573272"/>
              <a:gd name="connsiteY721" fmla="*/ 484264 h 1044151"/>
              <a:gd name="connsiteX722" fmla="*/ 0 w 573272"/>
              <a:gd name="connsiteY722" fmla="*/ 484157 h 1044151"/>
              <a:gd name="connsiteX723" fmla="*/ 320 w 573272"/>
              <a:gd name="connsiteY723" fmla="*/ 481454 h 1044151"/>
              <a:gd name="connsiteX724" fmla="*/ 38 w 573272"/>
              <a:gd name="connsiteY724" fmla="*/ 479072 h 1044151"/>
              <a:gd name="connsiteX725" fmla="*/ 0 w 573272"/>
              <a:gd name="connsiteY725" fmla="*/ 478912 h 1044151"/>
              <a:gd name="connsiteX726" fmla="*/ 13 w 573272"/>
              <a:gd name="connsiteY726" fmla="*/ 478859 h 1044151"/>
              <a:gd name="connsiteX727" fmla="*/ 0 w 573272"/>
              <a:gd name="connsiteY727" fmla="*/ 478752 h 1044151"/>
              <a:gd name="connsiteX728" fmla="*/ 320 w 573272"/>
              <a:gd name="connsiteY728" fmla="*/ 476049 h 1044151"/>
              <a:gd name="connsiteX729" fmla="*/ 38 w 573272"/>
              <a:gd name="connsiteY729" fmla="*/ 473667 h 1044151"/>
              <a:gd name="connsiteX730" fmla="*/ 0 w 573272"/>
              <a:gd name="connsiteY730" fmla="*/ 473506 h 1044151"/>
              <a:gd name="connsiteX731" fmla="*/ 13 w 573272"/>
              <a:gd name="connsiteY731" fmla="*/ 473453 h 1044151"/>
              <a:gd name="connsiteX732" fmla="*/ 0 w 573272"/>
              <a:gd name="connsiteY732" fmla="*/ 473346 h 1044151"/>
              <a:gd name="connsiteX733" fmla="*/ 320 w 573272"/>
              <a:gd name="connsiteY733" fmla="*/ 470643 h 1044151"/>
              <a:gd name="connsiteX734" fmla="*/ 38 w 573272"/>
              <a:gd name="connsiteY734" fmla="*/ 468262 h 1044151"/>
              <a:gd name="connsiteX735" fmla="*/ 0 w 573272"/>
              <a:gd name="connsiteY735" fmla="*/ 468101 h 1044151"/>
              <a:gd name="connsiteX736" fmla="*/ 13 w 573272"/>
              <a:gd name="connsiteY736" fmla="*/ 468048 h 1044151"/>
              <a:gd name="connsiteX737" fmla="*/ 0 w 573272"/>
              <a:gd name="connsiteY737" fmla="*/ 467940 h 1044151"/>
              <a:gd name="connsiteX738" fmla="*/ 320 w 573272"/>
              <a:gd name="connsiteY738" fmla="*/ 465238 h 1044151"/>
              <a:gd name="connsiteX739" fmla="*/ 38 w 573272"/>
              <a:gd name="connsiteY739" fmla="*/ 462856 h 1044151"/>
              <a:gd name="connsiteX740" fmla="*/ 0 w 573272"/>
              <a:gd name="connsiteY740" fmla="*/ 462696 h 1044151"/>
              <a:gd name="connsiteX741" fmla="*/ 13 w 573272"/>
              <a:gd name="connsiteY741" fmla="*/ 462642 h 1044151"/>
              <a:gd name="connsiteX742" fmla="*/ 0 w 573272"/>
              <a:gd name="connsiteY742" fmla="*/ 462535 h 1044151"/>
              <a:gd name="connsiteX743" fmla="*/ 320 w 573272"/>
              <a:gd name="connsiteY743" fmla="*/ 459833 h 1044151"/>
              <a:gd name="connsiteX744" fmla="*/ 38 w 573272"/>
              <a:gd name="connsiteY744" fmla="*/ 457450 h 1044151"/>
              <a:gd name="connsiteX745" fmla="*/ 0 w 573272"/>
              <a:gd name="connsiteY745" fmla="*/ 457290 h 1044151"/>
              <a:gd name="connsiteX746" fmla="*/ 13 w 573272"/>
              <a:gd name="connsiteY746" fmla="*/ 457237 h 1044151"/>
              <a:gd name="connsiteX747" fmla="*/ 0 w 573272"/>
              <a:gd name="connsiteY747" fmla="*/ 457130 h 1044151"/>
              <a:gd name="connsiteX748" fmla="*/ 320 w 573272"/>
              <a:gd name="connsiteY748" fmla="*/ 454427 h 1044151"/>
              <a:gd name="connsiteX749" fmla="*/ 38 w 573272"/>
              <a:gd name="connsiteY749" fmla="*/ 452045 h 1044151"/>
              <a:gd name="connsiteX750" fmla="*/ 0 w 573272"/>
              <a:gd name="connsiteY750" fmla="*/ 451885 h 1044151"/>
              <a:gd name="connsiteX751" fmla="*/ 13 w 573272"/>
              <a:gd name="connsiteY751" fmla="*/ 451831 h 1044151"/>
              <a:gd name="connsiteX752" fmla="*/ 0 w 573272"/>
              <a:gd name="connsiteY752" fmla="*/ 451724 h 1044151"/>
              <a:gd name="connsiteX753" fmla="*/ 320 w 573272"/>
              <a:gd name="connsiteY753" fmla="*/ 449021 h 1044151"/>
              <a:gd name="connsiteX754" fmla="*/ 38 w 573272"/>
              <a:gd name="connsiteY754" fmla="*/ 446640 h 1044151"/>
              <a:gd name="connsiteX755" fmla="*/ 0 w 573272"/>
              <a:gd name="connsiteY755" fmla="*/ 446479 h 1044151"/>
              <a:gd name="connsiteX756" fmla="*/ 13 w 573272"/>
              <a:gd name="connsiteY756" fmla="*/ 446426 h 1044151"/>
              <a:gd name="connsiteX757" fmla="*/ 0 w 573272"/>
              <a:gd name="connsiteY757" fmla="*/ 446319 h 1044151"/>
              <a:gd name="connsiteX758" fmla="*/ 320 w 573272"/>
              <a:gd name="connsiteY758" fmla="*/ 443616 h 1044151"/>
              <a:gd name="connsiteX759" fmla="*/ 38 w 573272"/>
              <a:gd name="connsiteY759" fmla="*/ 441234 h 1044151"/>
              <a:gd name="connsiteX760" fmla="*/ 0 w 573272"/>
              <a:gd name="connsiteY760" fmla="*/ 441074 h 1044151"/>
              <a:gd name="connsiteX761" fmla="*/ 13 w 573272"/>
              <a:gd name="connsiteY761" fmla="*/ 441020 h 1044151"/>
              <a:gd name="connsiteX762" fmla="*/ 0 w 573272"/>
              <a:gd name="connsiteY762" fmla="*/ 440913 h 1044151"/>
              <a:gd name="connsiteX763" fmla="*/ 320 w 573272"/>
              <a:gd name="connsiteY763" fmla="*/ 438210 h 1044151"/>
              <a:gd name="connsiteX764" fmla="*/ 38 w 573272"/>
              <a:gd name="connsiteY764" fmla="*/ 435829 h 1044151"/>
              <a:gd name="connsiteX765" fmla="*/ 0 w 573272"/>
              <a:gd name="connsiteY765" fmla="*/ 435668 h 1044151"/>
              <a:gd name="connsiteX766" fmla="*/ 13 w 573272"/>
              <a:gd name="connsiteY766" fmla="*/ 435615 h 1044151"/>
              <a:gd name="connsiteX767" fmla="*/ 0 w 573272"/>
              <a:gd name="connsiteY767" fmla="*/ 435508 h 1044151"/>
              <a:gd name="connsiteX768" fmla="*/ 320 w 573272"/>
              <a:gd name="connsiteY768" fmla="*/ 432805 h 1044151"/>
              <a:gd name="connsiteX769" fmla="*/ 38 w 573272"/>
              <a:gd name="connsiteY769" fmla="*/ 430424 h 1044151"/>
              <a:gd name="connsiteX770" fmla="*/ 0 w 573272"/>
              <a:gd name="connsiteY770" fmla="*/ 430263 h 1044151"/>
              <a:gd name="connsiteX771" fmla="*/ 13 w 573272"/>
              <a:gd name="connsiteY771" fmla="*/ 430209 h 1044151"/>
              <a:gd name="connsiteX772" fmla="*/ 0 w 573272"/>
              <a:gd name="connsiteY772" fmla="*/ 430102 h 1044151"/>
              <a:gd name="connsiteX773" fmla="*/ 320 w 573272"/>
              <a:gd name="connsiteY773" fmla="*/ 427400 h 1044151"/>
              <a:gd name="connsiteX774" fmla="*/ 38 w 573272"/>
              <a:gd name="connsiteY774" fmla="*/ 425018 h 1044151"/>
              <a:gd name="connsiteX775" fmla="*/ 0 w 573272"/>
              <a:gd name="connsiteY775" fmla="*/ 424857 h 1044151"/>
              <a:gd name="connsiteX776" fmla="*/ 13 w 573272"/>
              <a:gd name="connsiteY776" fmla="*/ 424804 h 1044151"/>
              <a:gd name="connsiteX777" fmla="*/ 0 w 573272"/>
              <a:gd name="connsiteY777" fmla="*/ 424697 h 1044151"/>
              <a:gd name="connsiteX778" fmla="*/ 320 w 573272"/>
              <a:gd name="connsiteY778" fmla="*/ 421994 h 1044151"/>
              <a:gd name="connsiteX779" fmla="*/ 38 w 573272"/>
              <a:gd name="connsiteY779" fmla="*/ 419613 h 1044151"/>
              <a:gd name="connsiteX780" fmla="*/ 0 w 573272"/>
              <a:gd name="connsiteY780" fmla="*/ 419452 h 1044151"/>
              <a:gd name="connsiteX781" fmla="*/ 13 w 573272"/>
              <a:gd name="connsiteY781" fmla="*/ 419398 h 1044151"/>
              <a:gd name="connsiteX782" fmla="*/ 0 w 573272"/>
              <a:gd name="connsiteY782" fmla="*/ 419291 h 1044151"/>
              <a:gd name="connsiteX783" fmla="*/ 320 w 573272"/>
              <a:gd name="connsiteY783" fmla="*/ 416589 h 1044151"/>
              <a:gd name="connsiteX784" fmla="*/ 38 w 573272"/>
              <a:gd name="connsiteY784" fmla="*/ 414207 h 1044151"/>
              <a:gd name="connsiteX785" fmla="*/ 0 w 573272"/>
              <a:gd name="connsiteY785" fmla="*/ 414046 h 1044151"/>
              <a:gd name="connsiteX786" fmla="*/ 13 w 573272"/>
              <a:gd name="connsiteY786" fmla="*/ 413993 h 1044151"/>
              <a:gd name="connsiteX787" fmla="*/ 0 w 573272"/>
              <a:gd name="connsiteY787" fmla="*/ 413886 h 1044151"/>
              <a:gd name="connsiteX788" fmla="*/ 320 w 573272"/>
              <a:gd name="connsiteY788" fmla="*/ 411183 h 1044151"/>
              <a:gd name="connsiteX789" fmla="*/ 38 w 573272"/>
              <a:gd name="connsiteY789" fmla="*/ 408802 h 1044151"/>
              <a:gd name="connsiteX790" fmla="*/ 0 w 573272"/>
              <a:gd name="connsiteY790" fmla="*/ 408641 h 1044151"/>
              <a:gd name="connsiteX791" fmla="*/ 10 w 573272"/>
              <a:gd name="connsiteY791" fmla="*/ 408561 h 1044151"/>
              <a:gd name="connsiteX792" fmla="*/ 0 w 573272"/>
              <a:gd name="connsiteY792" fmla="*/ 408480 h 1044151"/>
              <a:gd name="connsiteX793" fmla="*/ 311 w 573272"/>
              <a:gd name="connsiteY793" fmla="*/ 405858 h 1044151"/>
              <a:gd name="connsiteX794" fmla="*/ 0 w 573272"/>
              <a:gd name="connsiteY794" fmla="*/ 403235 h 1044151"/>
              <a:gd name="connsiteX795" fmla="*/ 10 w 573272"/>
              <a:gd name="connsiteY795" fmla="*/ 403155 h 1044151"/>
              <a:gd name="connsiteX796" fmla="*/ 0 w 573272"/>
              <a:gd name="connsiteY796" fmla="*/ 403075 h 1044151"/>
              <a:gd name="connsiteX797" fmla="*/ 311 w 573272"/>
              <a:gd name="connsiteY797" fmla="*/ 400452 h 1044151"/>
              <a:gd name="connsiteX798" fmla="*/ 0 w 573272"/>
              <a:gd name="connsiteY798" fmla="*/ 397830 h 1044151"/>
              <a:gd name="connsiteX799" fmla="*/ 10 w 573272"/>
              <a:gd name="connsiteY799" fmla="*/ 397750 h 1044151"/>
              <a:gd name="connsiteX800" fmla="*/ 0 w 573272"/>
              <a:gd name="connsiteY800" fmla="*/ 397669 h 1044151"/>
              <a:gd name="connsiteX801" fmla="*/ 311 w 573272"/>
              <a:gd name="connsiteY801" fmla="*/ 395047 h 1044151"/>
              <a:gd name="connsiteX802" fmla="*/ 0 w 573272"/>
              <a:gd name="connsiteY802" fmla="*/ 392425 h 1044151"/>
              <a:gd name="connsiteX803" fmla="*/ 10 w 573272"/>
              <a:gd name="connsiteY803" fmla="*/ 392344 h 1044151"/>
              <a:gd name="connsiteX804" fmla="*/ 0 w 573272"/>
              <a:gd name="connsiteY804" fmla="*/ 392264 h 1044151"/>
              <a:gd name="connsiteX805" fmla="*/ 311 w 573272"/>
              <a:gd name="connsiteY805" fmla="*/ 389641 h 1044151"/>
              <a:gd name="connsiteX806" fmla="*/ 0 w 573272"/>
              <a:gd name="connsiteY806" fmla="*/ 387019 h 1044151"/>
              <a:gd name="connsiteX807" fmla="*/ 10 w 573272"/>
              <a:gd name="connsiteY807" fmla="*/ 386939 h 1044151"/>
              <a:gd name="connsiteX808" fmla="*/ 0 w 573272"/>
              <a:gd name="connsiteY808" fmla="*/ 386859 h 1044151"/>
              <a:gd name="connsiteX809" fmla="*/ 311 w 573272"/>
              <a:gd name="connsiteY809" fmla="*/ 384236 h 1044151"/>
              <a:gd name="connsiteX810" fmla="*/ 0 w 573272"/>
              <a:gd name="connsiteY810" fmla="*/ 381613 h 1044151"/>
              <a:gd name="connsiteX811" fmla="*/ 10 w 573272"/>
              <a:gd name="connsiteY811" fmla="*/ 381533 h 1044151"/>
              <a:gd name="connsiteX812" fmla="*/ 0 w 573272"/>
              <a:gd name="connsiteY812" fmla="*/ 381453 h 1044151"/>
              <a:gd name="connsiteX813" fmla="*/ 311 w 573272"/>
              <a:gd name="connsiteY813" fmla="*/ 378830 h 1044151"/>
              <a:gd name="connsiteX814" fmla="*/ 0 w 573272"/>
              <a:gd name="connsiteY814" fmla="*/ 376208 h 1044151"/>
              <a:gd name="connsiteX815" fmla="*/ 10 w 573272"/>
              <a:gd name="connsiteY815" fmla="*/ 376128 h 1044151"/>
              <a:gd name="connsiteX816" fmla="*/ 0 w 573272"/>
              <a:gd name="connsiteY816" fmla="*/ 376048 h 1044151"/>
              <a:gd name="connsiteX817" fmla="*/ 38 w 573272"/>
              <a:gd name="connsiteY817" fmla="*/ 375887 h 1044151"/>
              <a:gd name="connsiteX818" fmla="*/ 320 w 573272"/>
              <a:gd name="connsiteY818" fmla="*/ 373505 h 1044151"/>
              <a:gd name="connsiteX819" fmla="*/ 0 w 573272"/>
              <a:gd name="connsiteY819" fmla="*/ 370802 h 1044151"/>
              <a:gd name="connsiteX820" fmla="*/ 320 w 573272"/>
              <a:gd name="connsiteY820" fmla="*/ 368100 h 1044151"/>
              <a:gd name="connsiteX821" fmla="*/ 0 w 573272"/>
              <a:gd name="connsiteY821" fmla="*/ 365397 h 1044151"/>
              <a:gd name="connsiteX822" fmla="*/ 320 w 573272"/>
              <a:gd name="connsiteY822" fmla="*/ 362694 h 1044151"/>
              <a:gd name="connsiteX823" fmla="*/ 0 w 573272"/>
              <a:gd name="connsiteY823" fmla="*/ 359991 h 1044151"/>
              <a:gd name="connsiteX824" fmla="*/ 320 w 573272"/>
              <a:gd name="connsiteY824" fmla="*/ 357289 h 1044151"/>
              <a:gd name="connsiteX825" fmla="*/ 0 w 573272"/>
              <a:gd name="connsiteY825" fmla="*/ 354586 h 1044151"/>
              <a:gd name="connsiteX826" fmla="*/ 320 w 573272"/>
              <a:gd name="connsiteY826" fmla="*/ 351883 h 1044151"/>
              <a:gd name="connsiteX827" fmla="*/ 0 w 573272"/>
              <a:gd name="connsiteY827" fmla="*/ 349180 h 1044151"/>
              <a:gd name="connsiteX828" fmla="*/ 320 w 573272"/>
              <a:gd name="connsiteY828" fmla="*/ 346478 h 1044151"/>
              <a:gd name="connsiteX829" fmla="*/ 0 w 573272"/>
              <a:gd name="connsiteY829" fmla="*/ 343775 h 1044151"/>
              <a:gd name="connsiteX830" fmla="*/ 320 w 573272"/>
              <a:gd name="connsiteY830" fmla="*/ 341072 h 1044151"/>
              <a:gd name="connsiteX831" fmla="*/ 0 w 573272"/>
              <a:gd name="connsiteY831" fmla="*/ 338370 h 1044151"/>
              <a:gd name="connsiteX832" fmla="*/ 320 w 573272"/>
              <a:gd name="connsiteY832" fmla="*/ 335667 h 1044151"/>
              <a:gd name="connsiteX833" fmla="*/ 0 w 573272"/>
              <a:gd name="connsiteY833" fmla="*/ 332964 h 1044151"/>
              <a:gd name="connsiteX834" fmla="*/ 320 w 573272"/>
              <a:gd name="connsiteY834" fmla="*/ 330261 h 1044151"/>
              <a:gd name="connsiteX835" fmla="*/ 0 w 573272"/>
              <a:gd name="connsiteY835" fmla="*/ 327559 h 1044151"/>
              <a:gd name="connsiteX836" fmla="*/ 320 w 573272"/>
              <a:gd name="connsiteY836" fmla="*/ 324856 h 1044151"/>
              <a:gd name="connsiteX837" fmla="*/ 0 w 573272"/>
              <a:gd name="connsiteY837" fmla="*/ 322153 h 1044151"/>
              <a:gd name="connsiteX838" fmla="*/ 320 w 573272"/>
              <a:gd name="connsiteY838" fmla="*/ 319450 h 1044151"/>
              <a:gd name="connsiteX839" fmla="*/ 0 w 573272"/>
              <a:gd name="connsiteY839" fmla="*/ 316748 h 1044151"/>
              <a:gd name="connsiteX840" fmla="*/ 320 w 573272"/>
              <a:gd name="connsiteY840" fmla="*/ 314045 h 1044151"/>
              <a:gd name="connsiteX841" fmla="*/ 0 w 573272"/>
              <a:gd name="connsiteY841" fmla="*/ 311342 h 1044151"/>
              <a:gd name="connsiteX842" fmla="*/ 320 w 573272"/>
              <a:gd name="connsiteY842" fmla="*/ 308639 h 1044151"/>
              <a:gd name="connsiteX843" fmla="*/ 0 w 573272"/>
              <a:gd name="connsiteY843" fmla="*/ 305937 h 1044151"/>
              <a:gd name="connsiteX844" fmla="*/ 320 w 573272"/>
              <a:gd name="connsiteY844" fmla="*/ 303234 h 1044151"/>
              <a:gd name="connsiteX845" fmla="*/ 0 w 573272"/>
              <a:gd name="connsiteY845" fmla="*/ 300531 h 1044151"/>
              <a:gd name="connsiteX846" fmla="*/ 320 w 573272"/>
              <a:gd name="connsiteY846" fmla="*/ 297829 h 1044151"/>
              <a:gd name="connsiteX847" fmla="*/ 0 w 573272"/>
              <a:gd name="connsiteY847" fmla="*/ 295126 h 1044151"/>
              <a:gd name="connsiteX848" fmla="*/ 320 w 573272"/>
              <a:gd name="connsiteY848" fmla="*/ 292423 h 1044151"/>
              <a:gd name="connsiteX849" fmla="*/ 0 w 573272"/>
              <a:gd name="connsiteY849" fmla="*/ 289720 h 1044151"/>
              <a:gd name="connsiteX850" fmla="*/ 320 w 573272"/>
              <a:gd name="connsiteY850" fmla="*/ 287018 h 1044151"/>
              <a:gd name="connsiteX851" fmla="*/ 0 w 573272"/>
              <a:gd name="connsiteY851" fmla="*/ 284315 h 1044151"/>
              <a:gd name="connsiteX852" fmla="*/ 320 w 573272"/>
              <a:gd name="connsiteY852" fmla="*/ 281612 h 1044151"/>
              <a:gd name="connsiteX853" fmla="*/ 0 w 573272"/>
              <a:gd name="connsiteY853" fmla="*/ 278909 h 1044151"/>
              <a:gd name="connsiteX854" fmla="*/ 320 w 573272"/>
              <a:gd name="connsiteY854" fmla="*/ 276207 h 1044151"/>
              <a:gd name="connsiteX855" fmla="*/ 0 w 573272"/>
              <a:gd name="connsiteY855" fmla="*/ 273504 h 1044151"/>
              <a:gd name="connsiteX856" fmla="*/ 320 w 573272"/>
              <a:gd name="connsiteY856" fmla="*/ 270801 h 1044151"/>
              <a:gd name="connsiteX857" fmla="*/ 0 w 573272"/>
              <a:gd name="connsiteY857" fmla="*/ 268098 h 1044151"/>
              <a:gd name="connsiteX858" fmla="*/ 320 w 573272"/>
              <a:gd name="connsiteY858" fmla="*/ 265396 h 1044151"/>
              <a:gd name="connsiteX859" fmla="*/ 0 w 573272"/>
              <a:gd name="connsiteY859" fmla="*/ 262693 h 1044151"/>
              <a:gd name="connsiteX860" fmla="*/ 320 w 573272"/>
              <a:gd name="connsiteY860" fmla="*/ 259990 h 1044151"/>
              <a:gd name="connsiteX861" fmla="*/ 0 w 573272"/>
              <a:gd name="connsiteY861" fmla="*/ 257288 h 1044151"/>
              <a:gd name="connsiteX862" fmla="*/ 320 w 573272"/>
              <a:gd name="connsiteY862" fmla="*/ 254585 h 1044151"/>
              <a:gd name="connsiteX863" fmla="*/ 0 w 573272"/>
              <a:gd name="connsiteY863" fmla="*/ 251882 h 1044151"/>
              <a:gd name="connsiteX864" fmla="*/ 320 w 573272"/>
              <a:gd name="connsiteY864" fmla="*/ 249179 h 1044151"/>
              <a:gd name="connsiteX865" fmla="*/ 0 w 573272"/>
              <a:gd name="connsiteY865" fmla="*/ 246476 h 1044151"/>
              <a:gd name="connsiteX866" fmla="*/ 320 w 573272"/>
              <a:gd name="connsiteY866" fmla="*/ 243774 h 1044151"/>
              <a:gd name="connsiteX867" fmla="*/ 0 w 573272"/>
              <a:gd name="connsiteY867" fmla="*/ 241071 h 1044151"/>
              <a:gd name="connsiteX868" fmla="*/ 320 w 573272"/>
              <a:gd name="connsiteY868" fmla="*/ 238368 h 1044151"/>
              <a:gd name="connsiteX869" fmla="*/ 0 w 573272"/>
              <a:gd name="connsiteY869" fmla="*/ 235666 h 1044151"/>
              <a:gd name="connsiteX870" fmla="*/ 320 w 573272"/>
              <a:gd name="connsiteY870" fmla="*/ 232963 h 1044151"/>
              <a:gd name="connsiteX871" fmla="*/ 0 w 573272"/>
              <a:gd name="connsiteY871" fmla="*/ 230260 h 1044151"/>
              <a:gd name="connsiteX872" fmla="*/ 320 w 573272"/>
              <a:gd name="connsiteY872" fmla="*/ 227557 h 1044151"/>
              <a:gd name="connsiteX873" fmla="*/ 0 w 573272"/>
              <a:gd name="connsiteY873" fmla="*/ 224855 h 1044151"/>
              <a:gd name="connsiteX874" fmla="*/ 320 w 573272"/>
              <a:gd name="connsiteY874" fmla="*/ 222152 h 1044151"/>
              <a:gd name="connsiteX875" fmla="*/ 0 w 573272"/>
              <a:gd name="connsiteY875" fmla="*/ 219449 h 1044151"/>
              <a:gd name="connsiteX876" fmla="*/ 320 w 573272"/>
              <a:gd name="connsiteY876" fmla="*/ 216746 h 1044151"/>
              <a:gd name="connsiteX877" fmla="*/ 0 w 573272"/>
              <a:gd name="connsiteY877" fmla="*/ 214043 h 1044151"/>
              <a:gd name="connsiteX878" fmla="*/ 320 w 573272"/>
              <a:gd name="connsiteY878" fmla="*/ 211341 h 1044151"/>
              <a:gd name="connsiteX879" fmla="*/ 0 w 573272"/>
              <a:gd name="connsiteY879" fmla="*/ 208638 h 1044151"/>
              <a:gd name="connsiteX880" fmla="*/ 320 w 573272"/>
              <a:gd name="connsiteY880" fmla="*/ 205935 h 1044151"/>
              <a:gd name="connsiteX881" fmla="*/ 0 w 573272"/>
              <a:gd name="connsiteY881" fmla="*/ 203233 h 1044151"/>
              <a:gd name="connsiteX882" fmla="*/ 320 w 573272"/>
              <a:gd name="connsiteY882" fmla="*/ 200530 h 1044151"/>
              <a:gd name="connsiteX883" fmla="*/ 0 w 573272"/>
              <a:gd name="connsiteY883" fmla="*/ 197827 h 1044151"/>
              <a:gd name="connsiteX884" fmla="*/ 320 w 573272"/>
              <a:gd name="connsiteY884" fmla="*/ 195124 h 1044151"/>
              <a:gd name="connsiteX885" fmla="*/ 0 w 573272"/>
              <a:gd name="connsiteY885" fmla="*/ 192421 h 1044151"/>
              <a:gd name="connsiteX886" fmla="*/ 320 w 573272"/>
              <a:gd name="connsiteY886" fmla="*/ 189719 h 1044151"/>
              <a:gd name="connsiteX887" fmla="*/ 0 w 573272"/>
              <a:gd name="connsiteY887" fmla="*/ 187016 h 1044151"/>
              <a:gd name="connsiteX888" fmla="*/ 320 w 573272"/>
              <a:gd name="connsiteY888" fmla="*/ 184313 h 1044151"/>
              <a:gd name="connsiteX889" fmla="*/ 0 w 573272"/>
              <a:gd name="connsiteY889" fmla="*/ 181611 h 1044151"/>
              <a:gd name="connsiteX890" fmla="*/ 320 w 573272"/>
              <a:gd name="connsiteY890" fmla="*/ 178908 h 1044151"/>
              <a:gd name="connsiteX891" fmla="*/ 0 w 573272"/>
              <a:gd name="connsiteY891" fmla="*/ 176205 h 1044151"/>
              <a:gd name="connsiteX892" fmla="*/ 320 w 573272"/>
              <a:gd name="connsiteY892" fmla="*/ 173502 h 1044151"/>
              <a:gd name="connsiteX893" fmla="*/ 0 w 573272"/>
              <a:gd name="connsiteY893" fmla="*/ 170800 h 1044151"/>
              <a:gd name="connsiteX894" fmla="*/ 320 w 573272"/>
              <a:gd name="connsiteY894" fmla="*/ 168097 h 1044151"/>
              <a:gd name="connsiteX895" fmla="*/ 0 w 573272"/>
              <a:gd name="connsiteY895" fmla="*/ 165394 h 1044151"/>
              <a:gd name="connsiteX896" fmla="*/ 320 w 573272"/>
              <a:gd name="connsiteY896" fmla="*/ 162691 h 1044151"/>
              <a:gd name="connsiteX897" fmla="*/ 0 w 573272"/>
              <a:gd name="connsiteY897" fmla="*/ 159989 h 1044151"/>
              <a:gd name="connsiteX898" fmla="*/ 320 w 573272"/>
              <a:gd name="connsiteY898" fmla="*/ 157286 h 1044151"/>
              <a:gd name="connsiteX899" fmla="*/ 0 w 573272"/>
              <a:gd name="connsiteY899" fmla="*/ 154583 h 1044151"/>
              <a:gd name="connsiteX900" fmla="*/ 320 w 573272"/>
              <a:gd name="connsiteY900" fmla="*/ 151881 h 1044151"/>
              <a:gd name="connsiteX901" fmla="*/ 0 w 573272"/>
              <a:gd name="connsiteY901" fmla="*/ 149178 h 1044151"/>
              <a:gd name="connsiteX902" fmla="*/ 320 w 573272"/>
              <a:gd name="connsiteY902" fmla="*/ 146475 h 1044151"/>
              <a:gd name="connsiteX903" fmla="*/ 0 w 573272"/>
              <a:gd name="connsiteY903" fmla="*/ 143772 h 1044151"/>
              <a:gd name="connsiteX904" fmla="*/ 320 w 573272"/>
              <a:gd name="connsiteY904" fmla="*/ 141070 h 1044151"/>
              <a:gd name="connsiteX905" fmla="*/ 0 w 573272"/>
              <a:gd name="connsiteY905" fmla="*/ 138367 h 1044151"/>
              <a:gd name="connsiteX906" fmla="*/ 320 w 573272"/>
              <a:gd name="connsiteY906" fmla="*/ 135664 h 1044151"/>
              <a:gd name="connsiteX907" fmla="*/ 0 w 573272"/>
              <a:gd name="connsiteY907" fmla="*/ 132961 h 1044151"/>
              <a:gd name="connsiteX908" fmla="*/ 320 w 573272"/>
              <a:gd name="connsiteY908" fmla="*/ 130259 h 1044151"/>
              <a:gd name="connsiteX909" fmla="*/ 0 w 573272"/>
              <a:gd name="connsiteY909" fmla="*/ 127556 h 1044151"/>
              <a:gd name="connsiteX910" fmla="*/ 320 w 573272"/>
              <a:gd name="connsiteY910" fmla="*/ 124853 h 1044151"/>
              <a:gd name="connsiteX911" fmla="*/ 0 w 573272"/>
              <a:gd name="connsiteY911" fmla="*/ 122150 h 1044151"/>
              <a:gd name="connsiteX912" fmla="*/ 286636 w 573272"/>
              <a:gd name="connsiteY912" fmla="*/ 0 h 1044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</a:cxnLst>
            <a:rect l="l" t="t" r="r" b="b"/>
            <a:pathLst>
              <a:path w="573272" h="1044151">
                <a:moveTo>
                  <a:pt x="286636" y="0"/>
                </a:moveTo>
                <a:cubicBezTo>
                  <a:pt x="444941" y="0"/>
                  <a:pt x="573272" y="54689"/>
                  <a:pt x="573272" y="122150"/>
                </a:cubicBezTo>
                <a:lnTo>
                  <a:pt x="572952" y="124853"/>
                </a:lnTo>
                <a:lnTo>
                  <a:pt x="573272" y="127556"/>
                </a:lnTo>
                <a:lnTo>
                  <a:pt x="572952" y="130259"/>
                </a:lnTo>
                <a:lnTo>
                  <a:pt x="573272" y="132961"/>
                </a:lnTo>
                <a:lnTo>
                  <a:pt x="572952" y="135664"/>
                </a:lnTo>
                <a:lnTo>
                  <a:pt x="573272" y="138367"/>
                </a:lnTo>
                <a:lnTo>
                  <a:pt x="572952" y="141070"/>
                </a:lnTo>
                <a:lnTo>
                  <a:pt x="573272" y="143772"/>
                </a:lnTo>
                <a:lnTo>
                  <a:pt x="572952" y="146475"/>
                </a:lnTo>
                <a:lnTo>
                  <a:pt x="573272" y="149178"/>
                </a:lnTo>
                <a:lnTo>
                  <a:pt x="572952" y="151881"/>
                </a:lnTo>
                <a:lnTo>
                  <a:pt x="573272" y="154583"/>
                </a:lnTo>
                <a:lnTo>
                  <a:pt x="572952" y="157286"/>
                </a:lnTo>
                <a:lnTo>
                  <a:pt x="573272" y="159989"/>
                </a:lnTo>
                <a:lnTo>
                  <a:pt x="572952" y="162691"/>
                </a:lnTo>
                <a:lnTo>
                  <a:pt x="573272" y="165394"/>
                </a:lnTo>
                <a:lnTo>
                  <a:pt x="572952" y="168097"/>
                </a:lnTo>
                <a:lnTo>
                  <a:pt x="573272" y="170800"/>
                </a:lnTo>
                <a:lnTo>
                  <a:pt x="572952" y="173502"/>
                </a:lnTo>
                <a:lnTo>
                  <a:pt x="573272" y="176205"/>
                </a:lnTo>
                <a:lnTo>
                  <a:pt x="572952" y="178908"/>
                </a:lnTo>
                <a:lnTo>
                  <a:pt x="573272" y="181611"/>
                </a:lnTo>
                <a:lnTo>
                  <a:pt x="572952" y="184313"/>
                </a:lnTo>
                <a:lnTo>
                  <a:pt x="573272" y="187016"/>
                </a:lnTo>
                <a:lnTo>
                  <a:pt x="572952" y="189719"/>
                </a:lnTo>
                <a:lnTo>
                  <a:pt x="573272" y="192421"/>
                </a:lnTo>
                <a:lnTo>
                  <a:pt x="572952" y="195124"/>
                </a:lnTo>
                <a:lnTo>
                  <a:pt x="573272" y="197827"/>
                </a:lnTo>
                <a:lnTo>
                  <a:pt x="572952" y="200530"/>
                </a:lnTo>
                <a:lnTo>
                  <a:pt x="573272" y="203233"/>
                </a:lnTo>
                <a:lnTo>
                  <a:pt x="572952" y="205935"/>
                </a:lnTo>
                <a:lnTo>
                  <a:pt x="573272" y="208638"/>
                </a:lnTo>
                <a:lnTo>
                  <a:pt x="572952" y="211341"/>
                </a:lnTo>
                <a:lnTo>
                  <a:pt x="573272" y="214043"/>
                </a:lnTo>
                <a:lnTo>
                  <a:pt x="572952" y="216746"/>
                </a:lnTo>
                <a:lnTo>
                  <a:pt x="573272" y="219449"/>
                </a:lnTo>
                <a:lnTo>
                  <a:pt x="572952" y="222152"/>
                </a:lnTo>
                <a:lnTo>
                  <a:pt x="573272" y="224855"/>
                </a:lnTo>
                <a:lnTo>
                  <a:pt x="572952" y="227557"/>
                </a:lnTo>
                <a:lnTo>
                  <a:pt x="573272" y="230260"/>
                </a:lnTo>
                <a:lnTo>
                  <a:pt x="572952" y="232963"/>
                </a:lnTo>
                <a:lnTo>
                  <a:pt x="573272" y="235666"/>
                </a:lnTo>
                <a:lnTo>
                  <a:pt x="572952" y="238368"/>
                </a:lnTo>
                <a:lnTo>
                  <a:pt x="573272" y="241071"/>
                </a:lnTo>
                <a:lnTo>
                  <a:pt x="572952" y="243774"/>
                </a:lnTo>
                <a:lnTo>
                  <a:pt x="573272" y="246476"/>
                </a:lnTo>
                <a:lnTo>
                  <a:pt x="572952" y="249179"/>
                </a:lnTo>
                <a:lnTo>
                  <a:pt x="573272" y="251882"/>
                </a:lnTo>
                <a:lnTo>
                  <a:pt x="572952" y="254585"/>
                </a:lnTo>
                <a:lnTo>
                  <a:pt x="573272" y="257288"/>
                </a:lnTo>
                <a:lnTo>
                  <a:pt x="572952" y="259990"/>
                </a:lnTo>
                <a:lnTo>
                  <a:pt x="573272" y="262693"/>
                </a:lnTo>
                <a:lnTo>
                  <a:pt x="572952" y="265396"/>
                </a:lnTo>
                <a:lnTo>
                  <a:pt x="573272" y="268098"/>
                </a:lnTo>
                <a:lnTo>
                  <a:pt x="572952" y="270801"/>
                </a:lnTo>
                <a:lnTo>
                  <a:pt x="573272" y="273504"/>
                </a:lnTo>
                <a:lnTo>
                  <a:pt x="572952" y="276207"/>
                </a:lnTo>
                <a:lnTo>
                  <a:pt x="573272" y="278909"/>
                </a:lnTo>
                <a:lnTo>
                  <a:pt x="572952" y="281612"/>
                </a:lnTo>
                <a:lnTo>
                  <a:pt x="573272" y="284315"/>
                </a:lnTo>
                <a:lnTo>
                  <a:pt x="572952" y="287018"/>
                </a:lnTo>
                <a:lnTo>
                  <a:pt x="573272" y="289720"/>
                </a:lnTo>
                <a:lnTo>
                  <a:pt x="572952" y="292423"/>
                </a:lnTo>
                <a:lnTo>
                  <a:pt x="573272" y="295126"/>
                </a:lnTo>
                <a:lnTo>
                  <a:pt x="572952" y="297829"/>
                </a:lnTo>
                <a:lnTo>
                  <a:pt x="573272" y="300531"/>
                </a:lnTo>
                <a:lnTo>
                  <a:pt x="572952" y="303234"/>
                </a:lnTo>
                <a:lnTo>
                  <a:pt x="573272" y="305937"/>
                </a:lnTo>
                <a:lnTo>
                  <a:pt x="572952" y="308639"/>
                </a:lnTo>
                <a:lnTo>
                  <a:pt x="573272" y="311342"/>
                </a:lnTo>
                <a:lnTo>
                  <a:pt x="572952" y="314045"/>
                </a:lnTo>
                <a:lnTo>
                  <a:pt x="573272" y="316748"/>
                </a:lnTo>
                <a:lnTo>
                  <a:pt x="572952" y="319450"/>
                </a:lnTo>
                <a:lnTo>
                  <a:pt x="573272" y="322153"/>
                </a:lnTo>
                <a:lnTo>
                  <a:pt x="572952" y="324856"/>
                </a:lnTo>
                <a:lnTo>
                  <a:pt x="573272" y="327559"/>
                </a:lnTo>
                <a:lnTo>
                  <a:pt x="572952" y="330261"/>
                </a:lnTo>
                <a:lnTo>
                  <a:pt x="573272" y="332964"/>
                </a:lnTo>
                <a:lnTo>
                  <a:pt x="572952" y="335667"/>
                </a:lnTo>
                <a:lnTo>
                  <a:pt x="573272" y="338370"/>
                </a:lnTo>
                <a:lnTo>
                  <a:pt x="572952" y="341072"/>
                </a:lnTo>
                <a:lnTo>
                  <a:pt x="573272" y="343775"/>
                </a:lnTo>
                <a:lnTo>
                  <a:pt x="572952" y="346478"/>
                </a:lnTo>
                <a:lnTo>
                  <a:pt x="573272" y="349180"/>
                </a:lnTo>
                <a:lnTo>
                  <a:pt x="572952" y="351883"/>
                </a:lnTo>
                <a:lnTo>
                  <a:pt x="573272" y="354586"/>
                </a:lnTo>
                <a:lnTo>
                  <a:pt x="572952" y="357289"/>
                </a:lnTo>
                <a:lnTo>
                  <a:pt x="573272" y="359991"/>
                </a:lnTo>
                <a:lnTo>
                  <a:pt x="572952" y="362694"/>
                </a:lnTo>
                <a:lnTo>
                  <a:pt x="573272" y="365397"/>
                </a:lnTo>
                <a:lnTo>
                  <a:pt x="572952" y="368100"/>
                </a:lnTo>
                <a:lnTo>
                  <a:pt x="573272" y="370802"/>
                </a:lnTo>
                <a:lnTo>
                  <a:pt x="572952" y="373505"/>
                </a:lnTo>
                <a:lnTo>
                  <a:pt x="573234" y="375887"/>
                </a:lnTo>
                <a:lnTo>
                  <a:pt x="573272" y="376048"/>
                </a:lnTo>
                <a:lnTo>
                  <a:pt x="573263" y="376128"/>
                </a:lnTo>
                <a:lnTo>
                  <a:pt x="573272" y="376208"/>
                </a:lnTo>
                <a:lnTo>
                  <a:pt x="572962" y="378830"/>
                </a:lnTo>
                <a:lnTo>
                  <a:pt x="573272" y="381453"/>
                </a:lnTo>
                <a:lnTo>
                  <a:pt x="573263" y="381533"/>
                </a:lnTo>
                <a:lnTo>
                  <a:pt x="573272" y="381613"/>
                </a:lnTo>
                <a:lnTo>
                  <a:pt x="572962" y="384236"/>
                </a:lnTo>
                <a:lnTo>
                  <a:pt x="573272" y="386859"/>
                </a:lnTo>
                <a:lnTo>
                  <a:pt x="573263" y="386939"/>
                </a:lnTo>
                <a:lnTo>
                  <a:pt x="573272" y="387019"/>
                </a:lnTo>
                <a:lnTo>
                  <a:pt x="572962" y="389641"/>
                </a:lnTo>
                <a:lnTo>
                  <a:pt x="573272" y="392264"/>
                </a:lnTo>
                <a:lnTo>
                  <a:pt x="573263" y="392344"/>
                </a:lnTo>
                <a:lnTo>
                  <a:pt x="573272" y="392425"/>
                </a:lnTo>
                <a:lnTo>
                  <a:pt x="572962" y="395047"/>
                </a:lnTo>
                <a:lnTo>
                  <a:pt x="573272" y="397669"/>
                </a:lnTo>
                <a:lnTo>
                  <a:pt x="573263" y="397750"/>
                </a:lnTo>
                <a:lnTo>
                  <a:pt x="573272" y="397830"/>
                </a:lnTo>
                <a:lnTo>
                  <a:pt x="572962" y="400452"/>
                </a:lnTo>
                <a:lnTo>
                  <a:pt x="573272" y="403075"/>
                </a:lnTo>
                <a:lnTo>
                  <a:pt x="573263" y="403155"/>
                </a:lnTo>
                <a:lnTo>
                  <a:pt x="573272" y="403235"/>
                </a:lnTo>
                <a:lnTo>
                  <a:pt x="572962" y="405858"/>
                </a:lnTo>
                <a:lnTo>
                  <a:pt x="573272" y="408480"/>
                </a:lnTo>
                <a:lnTo>
                  <a:pt x="573263" y="408561"/>
                </a:lnTo>
                <a:lnTo>
                  <a:pt x="573272" y="408641"/>
                </a:lnTo>
                <a:lnTo>
                  <a:pt x="573234" y="408802"/>
                </a:lnTo>
                <a:lnTo>
                  <a:pt x="572952" y="411183"/>
                </a:lnTo>
                <a:lnTo>
                  <a:pt x="573272" y="413886"/>
                </a:lnTo>
                <a:lnTo>
                  <a:pt x="573260" y="413993"/>
                </a:lnTo>
                <a:lnTo>
                  <a:pt x="573272" y="414046"/>
                </a:lnTo>
                <a:lnTo>
                  <a:pt x="573234" y="414207"/>
                </a:lnTo>
                <a:lnTo>
                  <a:pt x="572952" y="416589"/>
                </a:lnTo>
                <a:lnTo>
                  <a:pt x="573272" y="419291"/>
                </a:lnTo>
                <a:lnTo>
                  <a:pt x="573260" y="419398"/>
                </a:lnTo>
                <a:lnTo>
                  <a:pt x="573272" y="419452"/>
                </a:lnTo>
                <a:lnTo>
                  <a:pt x="573234" y="419613"/>
                </a:lnTo>
                <a:lnTo>
                  <a:pt x="572952" y="421994"/>
                </a:lnTo>
                <a:lnTo>
                  <a:pt x="573272" y="424697"/>
                </a:lnTo>
                <a:lnTo>
                  <a:pt x="573260" y="424804"/>
                </a:lnTo>
                <a:lnTo>
                  <a:pt x="573272" y="424857"/>
                </a:lnTo>
                <a:lnTo>
                  <a:pt x="573234" y="425018"/>
                </a:lnTo>
                <a:lnTo>
                  <a:pt x="572952" y="427400"/>
                </a:lnTo>
                <a:lnTo>
                  <a:pt x="573272" y="430102"/>
                </a:lnTo>
                <a:lnTo>
                  <a:pt x="573260" y="430209"/>
                </a:lnTo>
                <a:lnTo>
                  <a:pt x="573272" y="430263"/>
                </a:lnTo>
                <a:lnTo>
                  <a:pt x="573234" y="430424"/>
                </a:lnTo>
                <a:lnTo>
                  <a:pt x="572952" y="432805"/>
                </a:lnTo>
                <a:lnTo>
                  <a:pt x="573272" y="435508"/>
                </a:lnTo>
                <a:lnTo>
                  <a:pt x="573260" y="435615"/>
                </a:lnTo>
                <a:lnTo>
                  <a:pt x="573272" y="435668"/>
                </a:lnTo>
                <a:lnTo>
                  <a:pt x="573234" y="435829"/>
                </a:lnTo>
                <a:lnTo>
                  <a:pt x="572952" y="438210"/>
                </a:lnTo>
                <a:lnTo>
                  <a:pt x="573272" y="440913"/>
                </a:lnTo>
                <a:lnTo>
                  <a:pt x="573260" y="441020"/>
                </a:lnTo>
                <a:lnTo>
                  <a:pt x="573272" y="441074"/>
                </a:lnTo>
                <a:lnTo>
                  <a:pt x="573234" y="441234"/>
                </a:lnTo>
                <a:lnTo>
                  <a:pt x="572952" y="443616"/>
                </a:lnTo>
                <a:lnTo>
                  <a:pt x="573272" y="446319"/>
                </a:lnTo>
                <a:lnTo>
                  <a:pt x="573260" y="446426"/>
                </a:lnTo>
                <a:lnTo>
                  <a:pt x="573272" y="446479"/>
                </a:lnTo>
                <a:lnTo>
                  <a:pt x="573234" y="446640"/>
                </a:lnTo>
                <a:lnTo>
                  <a:pt x="572952" y="449021"/>
                </a:lnTo>
                <a:lnTo>
                  <a:pt x="573272" y="451724"/>
                </a:lnTo>
                <a:lnTo>
                  <a:pt x="573260" y="451831"/>
                </a:lnTo>
                <a:lnTo>
                  <a:pt x="573272" y="451885"/>
                </a:lnTo>
                <a:lnTo>
                  <a:pt x="573234" y="452045"/>
                </a:lnTo>
                <a:lnTo>
                  <a:pt x="572952" y="454427"/>
                </a:lnTo>
                <a:lnTo>
                  <a:pt x="573272" y="457130"/>
                </a:lnTo>
                <a:lnTo>
                  <a:pt x="573260" y="457237"/>
                </a:lnTo>
                <a:lnTo>
                  <a:pt x="573272" y="457290"/>
                </a:lnTo>
                <a:lnTo>
                  <a:pt x="573234" y="457450"/>
                </a:lnTo>
                <a:lnTo>
                  <a:pt x="572952" y="459833"/>
                </a:lnTo>
                <a:lnTo>
                  <a:pt x="573272" y="462535"/>
                </a:lnTo>
                <a:lnTo>
                  <a:pt x="573260" y="462642"/>
                </a:lnTo>
                <a:lnTo>
                  <a:pt x="573272" y="462696"/>
                </a:lnTo>
                <a:lnTo>
                  <a:pt x="573234" y="462856"/>
                </a:lnTo>
                <a:lnTo>
                  <a:pt x="572952" y="465238"/>
                </a:lnTo>
                <a:lnTo>
                  <a:pt x="573272" y="467940"/>
                </a:lnTo>
                <a:lnTo>
                  <a:pt x="573260" y="468048"/>
                </a:lnTo>
                <a:lnTo>
                  <a:pt x="573272" y="468101"/>
                </a:lnTo>
                <a:lnTo>
                  <a:pt x="573234" y="468262"/>
                </a:lnTo>
                <a:lnTo>
                  <a:pt x="572952" y="470643"/>
                </a:lnTo>
                <a:lnTo>
                  <a:pt x="573272" y="473346"/>
                </a:lnTo>
                <a:lnTo>
                  <a:pt x="573260" y="473453"/>
                </a:lnTo>
                <a:lnTo>
                  <a:pt x="573272" y="473506"/>
                </a:lnTo>
                <a:lnTo>
                  <a:pt x="573234" y="473667"/>
                </a:lnTo>
                <a:lnTo>
                  <a:pt x="572952" y="476049"/>
                </a:lnTo>
                <a:lnTo>
                  <a:pt x="573272" y="478752"/>
                </a:lnTo>
                <a:lnTo>
                  <a:pt x="573260" y="478859"/>
                </a:lnTo>
                <a:lnTo>
                  <a:pt x="573272" y="478912"/>
                </a:lnTo>
                <a:lnTo>
                  <a:pt x="573234" y="479072"/>
                </a:lnTo>
                <a:lnTo>
                  <a:pt x="572952" y="481454"/>
                </a:lnTo>
                <a:lnTo>
                  <a:pt x="573272" y="484157"/>
                </a:lnTo>
                <a:lnTo>
                  <a:pt x="573260" y="484264"/>
                </a:lnTo>
                <a:lnTo>
                  <a:pt x="573272" y="484317"/>
                </a:lnTo>
                <a:lnTo>
                  <a:pt x="573234" y="484478"/>
                </a:lnTo>
                <a:lnTo>
                  <a:pt x="572952" y="486860"/>
                </a:lnTo>
                <a:lnTo>
                  <a:pt x="573272" y="489563"/>
                </a:lnTo>
                <a:lnTo>
                  <a:pt x="573260" y="489669"/>
                </a:lnTo>
                <a:lnTo>
                  <a:pt x="573272" y="489723"/>
                </a:lnTo>
                <a:lnTo>
                  <a:pt x="573234" y="489883"/>
                </a:lnTo>
                <a:lnTo>
                  <a:pt x="572952" y="492265"/>
                </a:lnTo>
                <a:lnTo>
                  <a:pt x="573272" y="494968"/>
                </a:lnTo>
                <a:lnTo>
                  <a:pt x="573260" y="495075"/>
                </a:lnTo>
                <a:lnTo>
                  <a:pt x="573272" y="495128"/>
                </a:lnTo>
                <a:lnTo>
                  <a:pt x="573234" y="495289"/>
                </a:lnTo>
                <a:lnTo>
                  <a:pt x="572952" y="497671"/>
                </a:lnTo>
                <a:lnTo>
                  <a:pt x="573272" y="500374"/>
                </a:lnTo>
                <a:lnTo>
                  <a:pt x="573260" y="500480"/>
                </a:lnTo>
                <a:lnTo>
                  <a:pt x="573272" y="500534"/>
                </a:lnTo>
                <a:lnTo>
                  <a:pt x="573234" y="500694"/>
                </a:lnTo>
                <a:lnTo>
                  <a:pt x="572952" y="503076"/>
                </a:lnTo>
                <a:lnTo>
                  <a:pt x="573272" y="505779"/>
                </a:lnTo>
                <a:lnTo>
                  <a:pt x="573260" y="505886"/>
                </a:lnTo>
                <a:lnTo>
                  <a:pt x="573272" y="505939"/>
                </a:lnTo>
                <a:lnTo>
                  <a:pt x="573234" y="506100"/>
                </a:lnTo>
                <a:lnTo>
                  <a:pt x="572952" y="508482"/>
                </a:lnTo>
                <a:lnTo>
                  <a:pt x="573272" y="511185"/>
                </a:lnTo>
                <a:lnTo>
                  <a:pt x="573260" y="511291"/>
                </a:lnTo>
                <a:lnTo>
                  <a:pt x="573272" y="511345"/>
                </a:lnTo>
                <a:lnTo>
                  <a:pt x="573234" y="511505"/>
                </a:lnTo>
                <a:lnTo>
                  <a:pt x="572952" y="513887"/>
                </a:lnTo>
                <a:lnTo>
                  <a:pt x="573272" y="516590"/>
                </a:lnTo>
                <a:lnTo>
                  <a:pt x="573260" y="516697"/>
                </a:lnTo>
                <a:lnTo>
                  <a:pt x="573272" y="516750"/>
                </a:lnTo>
                <a:lnTo>
                  <a:pt x="573234" y="516911"/>
                </a:lnTo>
                <a:lnTo>
                  <a:pt x="572952" y="519293"/>
                </a:lnTo>
                <a:lnTo>
                  <a:pt x="573272" y="521995"/>
                </a:lnTo>
                <a:lnTo>
                  <a:pt x="573260" y="522102"/>
                </a:lnTo>
                <a:lnTo>
                  <a:pt x="573272" y="522156"/>
                </a:lnTo>
                <a:lnTo>
                  <a:pt x="573234" y="522316"/>
                </a:lnTo>
                <a:lnTo>
                  <a:pt x="572952" y="524698"/>
                </a:lnTo>
                <a:lnTo>
                  <a:pt x="573272" y="527401"/>
                </a:lnTo>
                <a:lnTo>
                  <a:pt x="573260" y="527508"/>
                </a:lnTo>
                <a:lnTo>
                  <a:pt x="573272" y="527561"/>
                </a:lnTo>
                <a:lnTo>
                  <a:pt x="573234" y="527721"/>
                </a:lnTo>
                <a:lnTo>
                  <a:pt x="572952" y="530104"/>
                </a:lnTo>
                <a:lnTo>
                  <a:pt x="573272" y="532806"/>
                </a:lnTo>
                <a:lnTo>
                  <a:pt x="573260" y="532913"/>
                </a:lnTo>
                <a:lnTo>
                  <a:pt x="573272" y="532967"/>
                </a:lnTo>
                <a:lnTo>
                  <a:pt x="573234" y="533127"/>
                </a:lnTo>
                <a:lnTo>
                  <a:pt x="572952" y="535509"/>
                </a:lnTo>
                <a:lnTo>
                  <a:pt x="573272" y="538212"/>
                </a:lnTo>
                <a:lnTo>
                  <a:pt x="573260" y="538319"/>
                </a:lnTo>
                <a:lnTo>
                  <a:pt x="573272" y="538372"/>
                </a:lnTo>
                <a:lnTo>
                  <a:pt x="573234" y="538533"/>
                </a:lnTo>
                <a:lnTo>
                  <a:pt x="572952" y="540915"/>
                </a:lnTo>
                <a:lnTo>
                  <a:pt x="573272" y="543617"/>
                </a:lnTo>
                <a:lnTo>
                  <a:pt x="573260" y="543724"/>
                </a:lnTo>
                <a:lnTo>
                  <a:pt x="573272" y="543778"/>
                </a:lnTo>
                <a:lnTo>
                  <a:pt x="573234" y="543938"/>
                </a:lnTo>
                <a:lnTo>
                  <a:pt x="572952" y="546320"/>
                </a:lnTo>
                <a:lnTo>
                  <a:pt x="573272" y="549023"/>
                </a:lnTo>
                <a:lnTo>
                  <a:pt x="573260" y="549130"/>
                </a:lnTo>
                <a:lnTo>
                  <a:pt x="573272" y="549183"/>
                </a:lnTo>
                <a:lnTo>
                  <a:pt x="573234" y="549344"/>
                </a:lnTo>
                <a:lnTo>
                  <a:pt x="572952" y="551726"/>
                </a:lnTo>
                <a:lnTo>
                  <a:pt x="573272" y="554428"/>
                </a:lnTo>
                <a:lnTo>
                  <a:pt x="573260" y="554535"/>
                </a:lnTo>
                <a:lnTo>
                  <a:pt x="573272" y="554588"/>
                </a:lnTo>
                <a:lnTo>
                  <a:pt x="573234" y="554749"/>
                </a:lnTo>
                <a:lnTo>
                  <a:pt x="572952" y="557131"/>
                </a:lnTo>
                <a:lnTo>
                  <a:pt x="573272" y="559834"/>
                </a:lnTo>
                <a:lnTo>
                  <a:pt x="573260" y="559940"/>
                </a:lnTo>
                <a:lnTo>
                  <a:pt x="573272" y="559994"/>
                </a:lnTo>
                <a:lnTo>
                  <a:pt x="573234" y="560154"/>
                </a:lnTo>
                <a:lnTo>
                  <a:pt x="572952" y="562536"/>
                </a:lnTo>
                <a:lnTo>
                  <a:pt x="573272" y="565239"/>
                </a:lnTo>
                <a:lnTo>
                  <a:pt x="573260" y="565346"/>
                </a:lnTo>
                <a:lnTo>
                  <a:pt x="573272" y="565399"/>
                </a:lnTo>
                <a:lnTo>
                  <a:pt x="573234" y="565560"/>
                </a:lnTo>
                <a:lnTo>
                  <a:pt x="572952" y="567942"/>
                </a:lnTo>
                <a:lnTo>
                  <a:pt x="573272" y="570645"/>
                </a:lnTo>
                <a:lnTo>
                  <a:pt x="573260" y="570751"/>
                </a:lnTo>
                <a:lnTo>
                  <a:pt x="573272" y="570805"/>
                </a:lnTo>
                <a:lnTo>
                  <a:pt x="573234" y="570965"/>
                </a:lnTo>
                <a:lnTo>
                  <a:pt x="572952" y="573347"/>
                </a:lnTo>
                <a:lnTo>
                  <a:pt x="573272" y="576050"/>
                </a:lnTo>
                <a:lnTo>
                  <a:pt x="573260" y="576157"/>
                </a:lnTo>
                <a:lnTo>
                  <a:pt x="573272" y="576210"/>
                </a:lnTo>
                <a:lnTo>
                  <a:pt x="573234" y="576371"/>
                </a:lnTo>
                <a:lnTo>
                  <a:pt x="572952" y="578753"/>
                </a:lnTo>
                <a:lnTo>
                  <a:pt x="573272" y="581456"/>
                </a:lnTo>
                <a:lnTo>
                  <a:pt x="573260" y="581563"/>
                </a:lnTo>
                <a:lnTo>
                  <a:pt x="573272" y="581616"/>
                </a:lnTo>
                <a:lnTo>
                  <a:pt x="573234" y="581777"/>
                </a:lnTo>
                <a:lnTo>
                  <a:pt x="572952" y="584158"/>
                </a:lnTo>
                <a:lnTo>
                  <a:pt x="573272" y="586861"/>
                </a:lnTo>
                <a:lnTo>
                  <a:pt x="573260" y="586968"/>
                </a:lnTo>
                <a:lnTo>
                  <a:pt x="573272" y="587021"/>
                </a:lnTo>
                <a:lnTo>
                  <a:pt x="573234" y="587182"/>
                </a:lnTo>
                <a:lnTo>
                  <a:pt x="572952" y="589564"/>
                </a:lnTo>
                <a:lnTo>
                  <a:pt x="573272" y="592267"/>
                </a:lnTo>
                <a:lnTo>
                  <a:pt x="573260" y="592374"/>
                </a:lnTo>
                <a:lnTo>
                  <a:pt x="573272" y="592427"/>
                </a:lnTo>
                <a:lnTo>
                  <a:pt x="573234" y="592588"/>
                </a:lnTo>
                <a:lnTo>
                  <a:pt x="572952" y="594969"/>
                </a:lnTo>
                <a:lnTo>
                  <a:pt x="573272" y="597672"/>
                </a:lnTo>
                <a:lnTo>
                  <a:pt x="573260" y="597779"/>
                </a:lnTo>
                <a:lnTo>
                  <a:pt x="573272" y="597833"/>
                </a:lnTo>
                <a:lnTo>
                  <a:pt x="573234" y="597993"/>
                </a:lnTo>
                <a:lnTo>
                  <a:pt x="572952" y="600375"/>
                </a:lnTo>
                <a:lnTo>
                  <a:pt x="573272" y="603077"/>
                </a:lnTo>
                <a:lnTo>
                  <a:pt x="573260" y="603184"/>
                </a:lnTo>
                <a:lnTo>
                  <a:pt x="573272" y="603238"/>
                </a:lnTo>
                <a:lnTo>
                  <a:pt x="573234" y="603399"/>
                </a:lnTo>
                <a:lnTo>
                  <a:pt x="572952" y="605780"/>
                </a:lnTo>
                <a:lnTo>
                  <a:pt x="573272" y="608483"/>
                </a:lnTo>
                <a:lnTo>
                  <a:pt x="573260" y="608590"/>
                </a:lnTo>
                <a:lnTo>
                  <a:pt x="573272" y="608643"/>
                </a:lnTo>
                <a:lnTo>
                  <a:pt x="573234" y="608804"/>
                </a:lnTo>
                <a:lnTo>
                  <a:pt x="572952" y="611186"/>
                </a:lnTo>
                <a:lnTo>
                  <a:pt x="573272" y="613888"/>
                </a:lnTo>
                <a:lnTo>
                  <a:pt x="573260" y="613995"/>
                </a:lnTo>
                <a:lnTo>
                  <a:pt x="573272" y="614049"/>
                </a:lnTo>
                <a:lnTo>
                  <a:pt x="573234" y="614210"/>
                </a:lnTo>
                <a:lnTo>
                  <a:pt x="572952" y="616591"/>
                </a:lnTo>
                <a:lnTo>
                  <a:pt x="573272" y="619294"/>
                </a:lnTo>
                <a:lnTo>
                  <a:pt x="573260" y="619401"/>
                </a:lnTo>
                <a:lnTo>
                  <a:pt x="573272" y="619454"/>
                </a:lnTo>
                <a:lnTo>
                  <a:pt x="573234" y="619615"/>
                </a:lnTo>
                <a:lnTo>
                  <a:pt x="572952" y="621997"/>
                </a:lnTo>
                <a:lnTo>
                  <a:pt x="573272" y="624699"/>
                </a:lnTo>
                <a:lnTo>
                  <a:pt x="573260" y="624806"/>
                </a:lnTo>
                <a:lnTo>
                  <a:pt x="573272" y="624860"/>
                </a:lnTo>
                <a:lnTo>
                  <a:pt x="573234" y="625021"/>
                </a:lnTo>
                <a:lnTo>
                  <a:pt x="572952" y="627402"/>
                </a:lnTo>
                <a:lnTo>
                  <a:pt x="573272" y="630105"/>
                </a:lnTo>
                <a:lnTo>
                  <a:pt x="573260" y="630212"/>
                </a:lnTo>
                <a:lnTo>
                  <a:pt x="573272" y="630265"/>
                </a:lnTo>
                <a:lnTo>
                  <a:pt x="573234" y="630426"/>
                </a:lnTo>
                <a:lnTo>
                  <a:pt x="572952" y="632808"/>
                </a:lnTo>
                <a:lnTo>
                  <a:pt x="573272" y="635510"/>
                </a:lnTo>
                <a:lnTo>
                  <a:pt x="573260" y="635617"/>
                </a:lnTo>
                <a:lnTo>
                  <a:pt x="573272" y="635671"/>
                </a:lnTo>
                <a:lnTo>
                  <a:pt x="573234" y="635832"/>
                </a:lnTo>
                <a:lnTo>
                  <a:pt x="572952" y="638213"/>
                </a:lnTo>
                <a:lnTo>
                  <a:pt x="573272" y="640916"/>
                </a:lnTo>
                <a:lnTo>
                  <a:pt x="573260" y="641023"/>
                </a:lnTo>
                <a:lnTo>
                  <a:pt x="573272" y="641076"/>
                </a:lnTo>
                <a:lnTo>
                  <a:pt x="573234" y="641237"/>
                </a:lnTo>
                <a:lnTo>
                  <a:pt x="572952" y="643618"/>
                </a:lnTo>
                <a:lnTo>
                  <a:pt x="573272" y="646322"/>
                </a:lnTo>
                <a:lnTo>
                  <a:pt x="573260" y="646428"/>
                </a:lnTo>
                <a:lnTo>
                  <a:pt x="573272" y="646482"/>
                </a:lnTo>
                <a:lnTo>
                  <a:pt x="573234" y="646642"/>
                </a:lnTo>
                <a:lnTo>
                  <a:pt x="572952" y="649024"/>
                </a:lnTo>
                <a:lnTo>
                  <a:pt x="573272" y="651727"/>
                </a:lnTo>
                <a:lnTo>
                  <a:pt x="573260" y="651834"/>
                </a:lnTo>
                <a:lnTo>
                  <a:pt x="573272" y="651887"/>
                </a:lnTo>
                <a:lnTo>
                  <a:pt x="573234" y="652048"/>
                </a:lnTo>
                <a:lnTo>
                  <a:pt x="572952" y="654429"/>
                </a:lnTo>
                <a:lnTo>
                  <a:pt x="573272" y="657132"/>
                </a:lnTo>
                <a:lnTo>
                  <a:pt x="573260" y="657239"/>
                </a:lnTo>
                <a:lnTo>
                  <a:pt x="573272" y="657293"/>
                </a:lnTo>
                <a:lnTo>
                  <a:pt x="573234" y="657453"/>
                </a:lnTo>
                <a:lnTo>
                  <a:pt x="572952" y="659835"/>
                </a:lnTo>
                <a:lnTo>
                  <a:pt x="573272" y="662538"/>
                </a:lnTo>
                <a:lnTo>
                  <a:pt x="573253" y="662618"/>
                </a:lnTo>
                <a:lnTo>
                  <a:pt x="573272" y="662698"/>
                </a:lnTo>
                <a:lnTo>
                  <a:pt x="572652" y="665321"/>
                </a:lnTo>
                <a:lnTo>
                  <a:pt x="573272" y="667943"/>
                </a:lnTo>
                <a:lnTo>
                  <a:pt x="573253" y="668023"/>
                </a:lnTo>
                <a:lnTo>
                  <a:pt x="573272" y="668104"/>
                </a:lnTo>
                <a:lnTo>
                  <a:pt x="572652" y="670726"/>
                </a:lnTo>
                <a:lnTo>
                  <a:pt x="573272" y="673349"/>
                </a:lnTo>
                <a:lnTo>
                  <a:pt x="572633" y="676052"/>
                </a:lnTo>
                <a:lnTo>
                  <a:pt x="573272" y="678754"/>
                </a:lnTo>
                <a:lnTo>
                  <a:pt x="572633" y="681457"/>
                </a:lnTo>
                <a:lnTo>
                  <a:pt x="573272" y="684160"/>
                </a:lnTo>
                <a:lnTo>
                  <a:pt x="572633" y="686863"/>
                </a:lnTo>
                <a:lnTo>
                  <a:pt x="573272" y="689565"/>
                </a:lnTo>
                <a:lnTo>
                  <a:pt x="572633" y="692268"/>
                </a:lnTo>
                <a:lnTo>
                  <a:pt x="573272" y="694971"/>
                </a:lnTo>
                <a:lnTo>
                  <a:pt x="572633" y="697673"/>
                </a:lnTo>
                <a:lnTo>
                  <a:pt x="573272" y="700376"/>
                </a:lnTo>
                <a:lnTo>
                  <a:pt x="572633" y="703079"/>
                </a:lnTo>
                <a:lnTo>
                  <a:pt x="573272" y="705782"/>
                </a:lnTo>
                <a:lnTo>
                  <a:pt x="572633" y="708484"/>
                </a:lnTo>
                <a:lnTo>
                  <a:pt x="573272" y="711187"/>
                </a:lnTo>
                <a:lnTo>
                  <a:pt x="572633" y="713890"/>
                </a:lnTo>
                <a:lnTo>
                  <a:pt x="573272" y="716593"/>
                </a:lnTo>
                <a:lnTo>
                  <a:pt x="572633" y="719295"/>
                </a:lnTo>
                <a:lnTo>
                  <a:pt x="573272" y="721998"/>
                </a:lnTo>
                <a:lnTo>
                  <a:pt x="572633" y="724701"/>
                </a:lnTo>
                <a:lnTo>
                  <a:pt x="573272" y="727403"/>
                </a:lnTo>
                <a:lnTo>
                  <a:pt x="572633" y="730106"/>
                </a:lnTo>
                <a:lnTo>
                  <a:pt x="573272" y="732809"/>
                </a:lnTo>
                <a:lnTo>
                  <a:pt x="572633" y="735512"/>
                </a:lnTo>
                <a:lnTo>
                  <a:pt x="573272" y="738214"/>
                </a:lnTo>
                <a:lnTo>
                  <a:pt x="572633" y="740917"/>
                </a:lnTo>
                <a:lnTo>
                  <a:pt x="573272" y="743620"/>
                </a:lnTo>
                <a:lnTo>
                  <a:pt x="572633" y="746323"/>
                </a:lnTo>
                <a:lnTo>
                  <a:pt x="573272" y="749025"/>
                </a:lnTo>
                <a:lnTo>
                  <a:pt x="572633" y="751728"/>
                </a:lnTo>
                <a:lnTo>
                  <a:pt x="573272" y="754431"/>
                </a:lnTo>
                <a:lnTo>
                  <a:pt x="572633" y="757134"/>
                </a:lnTo>
                <a:lnTo>
                  <a:pt x="573272" y="759836"/>
                </a:lnTo>
                <a:lnTo>
                  <a:pt x="572633" y="762539"/>
                </a:lnTo>
                <a:lnTo>
                  <a:pt x="573272" y="765242"/>
                </a:lnTo>
                <a:lnTo>
                  <a:pt x="572633" y="767944"/>
                </a:lnTo>
                <a:lnTo>
                  <a:pt x="573272" y="770647"/>
                </a:lnTo>
                <a:lnTo>
                  <a:pt x="572633" y="773350"/>
                </a:lnTo>
                <a:lnTo>
                  <a:pt x="573272" y="776053"/>
                </a:lnTo>
                <a:lnTo>
                  <a:pt x="572633" y="778755"/>
                </a:lnTo>
                <a:lnTo>
                  <a:pt x="573272" y="781458"/>
                </a:lnTo>
                <a:lnTo>
                  <a:pt x="572633" y="784161"/>
                </a:lnTo>
                <a:lnTo>
                  <a:pt x="573272" y="786864"/>
                </a:lnTo>
                <a:lnTo>
                  <a:pt x="572633" y="789566"/>
                </a:lnTo>
                <a:lnTo>
                  <a:pt x="573272" y="792269"/>
                </a:lnTo>
                <a:lnTo>
                  <a:pt x="572633" y="794972"/>
                </a:lnTo>
                <a:lnTo>
                  <a:pt x="573272" y="797675"/>
                </a:lnTo>
                <a:lnTo>
                  <a:pt x="572633" y="800377"/>
                </a:lnTo>
                <a:lnTo>
                  <a:pt x="573272" y="803080"/>
                </a:lnTo>
                <a:lnTo>
                  <a:pt x="572633" y="805783"/>
                </a:lnTo>
                <a:lnTo>
                  <a:pt x="573272" y="808485"/>
                </a:lnTo>
                <a:lnTo>
                  <a:pt x="572633" y="811188"/>
                </a:lnTo>
                <a:lnTo>
                  <a:pt x="573272" y="813891"/>
                </a:lnTo>
                <a:lnTo>
                  <a:pt x="572633" y="816594"/>
                </a:lnTo>
                <a:lnTo>
                  <a:pt x="573272" y="819296"/>
                </a:lnTo>
                <a:lnTo>
                  <a:pt x="572633" y="821999"/>
                </a:lnTo>
                <a:lnTo>
                  <a:pt x="573272" y="824702"/>
                </a:lnTo>
                <a:lnTo>
                  <a:pt x="572633" y="827405"/>
                </a:lnTo>
                <a:lnTo>
                  <a:pt x="573272" y="830107"/>
                </a:lnTo>
                <a:lnTo>
                  <a:pt x="572633" y="832810"/>
                </a:lnTo>
                <a:lnTo>
                  <a:pt x="573272" y="835513"/>
                </a:lnTo>
                <a:lnTo>
                  <a:pt x="572633" y="838216"/>
                </a:lnTo>
                <a:lnTo>
                  <a:pt x="573272" y="840918"/>
                </a:lnTo>
                <a:lnTo>
                  <a:pt x="572633" y="843621"/>
                </a:lnTo>
                <a:lnTo>
                  <a:pt x="573272" y="846324"/>
                </a:lnTo>
                <a:lnTo>
                  <a:pt x="572633" y="849027"/>
                </a:lnTo>
                <a:lnTo>
                  <a:pt x="573272" y="851730"/>
                </a:lnTo>
                <a:lnTo>
                  <a:pt x="572633" y="854432"/>
                </a:lnTo>
                <a:lnTo>
                  <a:pt x="573272" y="857135"/>
                </a:lnTo>
                <a:lnTo>
                  <a:pt x="572633" y="859838"/>
                </a:lnTo>
                <a:lnTo>
                  <a:pt x="573272" y="862540"/>
                </a:lnTo>
                <a:lnTo>
                  <a:pt x="572633" y="865243"/>
                </a:lnTo>
                <a:lnTo>
                  <a:pt x="573272" y="867946"/>
                </a:lnTo>
                <a:lnTo>
                  <a:pt x="572633" y="870649"/>
                </a:lnTo>
                <a:lnTo>
                  <a:pt x="573272" y="873351"/>
                </a:lnTo>
                <a:lnTo>
                  <a:pt x="572633" y="876054"/>
                </a:lnTo>
                <a:lnTo>
                  <a:pt x="573272" y="878757"/>
                </a:lnTo>
                <a:lnTo>
                  <a:pt x="572633" y="881460"/>
                </a:lnTo>
                <a:lnTo>
                  <a:pt x="573272" y="884162"/>
                </a:lnTo>
                <a:lnTo>
                  <a:pt x="572633" y="886865"/>
                </a:lnTo>
                <a:lnTo>
                  <a:pt x="573272" y="889568"/>
                </a:lnTo>
                <a:lnTo>
                  <a:pt x="572633" y="892271"/>
                </a:lnTo>
                <a:lnTo>
                  <a:pt x="573272" y="894973"/>
                </a:lnTo>
                <a:lnTo>
                  <a:pt x="572633" y="897676"/>
                </a:lnTo>
                <a:lnTo>
                  <a:pt x="573272" y="900379"/>
                </a:lnTo>
                <a:lnTo>
                  <a:pt x="572633" y="903081"/>
                </a:lnTo>
                <a:lnTo>
                  <a:pt x="573272" y="905784"/>
                </a:lnTo>
                <a:lnTo>
                  <a:pt x="572633" y="908487"/>
                </a:lnTo>
                <a:lnTo>
                  <a:pt x="573272" y="911190"/>
                </a:lnTo>
                <a:lnTo>
                  <a:pt x="572633" y="913892"/>
                </a:lnTo>
                <a:lnTo>
                  <a:pt x="573272" y="916595"/>
                </a:lnTo>
                <a:lnTo>
                  <a:pt x="572633" y="919298"/>
                </a:lnTo>
                <a:lnTo>
                  <a:pt x="573272" y="922001"/>
                </a:lnTo>
                <a:cubicBezTo>
                  <a:pt x="573272" y="989462"/>
                  <a:pt x="444941" y="1044151"/>
                  <a:pt x="286636" y="1044151"/>
                </a:cubicBezTo>
                <a:cubicBezTo>
                  <a:pt x="128332" y="1044151"/>
                  <a:pt x="0" y="989462"/>
                  <a:pt x="0" y="922001"/>
                </a:cubicBezTo>
                <a:lnTo>
                  <a:pt x="640" y="919298"/>
                </a:lnTo>
                <a:lnTo>
                  <a:pt x="0" y="916595"/>
                </a:lnTo>
                <a:lnTo>
                  <a:pt x="640" y="913892"/>
                </a:lnTo>
                <a:lnTo>
                  <a:pt x="0" y="911190"/>
                </a:lnTo>
                <a:lnTo>
                  <a:pt x="640" y="908487"/>
                </a:lnTo>
                <a:lnTo>
                  <a:pt x="0" y="905784"/>
                </a:lnTo>
                <a:lnTo>
                  <a:pt x="640" y="903081"/>
                </a:lnTo>
                <a:lnTo>
                  <a:pt x="0" y="900379"/>
                </a:lnTo>
                <a:lnTo>
                  <a:pt x="640" y="897676"/>
                </a:lnTo>
                <a:lnTo>
                  <a:pt x="0" y="894973"/>
                </a:lnTo>
                <a:lnTo>
                  <a:pt x="640" y="892271"/>
                </a:lnTo>
                <a:lnTo>
                  <a:pt x="0" y="889568"/>
                </a:lnTo>
                <a:lnTo>
                  <a:pt x="640" y="886865"/>
                </a:lnTo>
                <a:lnTo>
                  <a:pt x="0" y="884162"/>
                </a:lnTo>
                <a:lnTo>
                  <a:pt x="640" y="881460"/>
                </a:lnTo>
                <a:lnTo>
                  <a:pt x="0" y="878757"/>
                </a:lnTo>
                <a:lnTo>
                  <a:pt x="640" y="876054"/>
                </a:lnTo>
                <a:lnTo>
                  <a:pt x="0" y="873351"/>
                </a:lnTo>
                <a:lnTo>
                  <a:pt x="640" y="870649"/>
                </a:lnTo>
                <a:lnTo>
                  <a:pt x="0" y="867946"/>
                </a:lnTo>
                <a:lnTo>
                  <a:pt x="640" y="865243"/>
                </a:lnTo>
                <a:lnTo>
                  <a:pt x="0" y="862540"/>
                </a:lnTo>
                <a:lnTo>
                  <a:pt x="640" y="859838"/>
                </a:lnTo>
                <a:lnTo>
                  <a:pt x="0" y="857135"/>
                </a:lnTo>
                <a:lnTo>
                  <a:pt x="640" y="854432"/>
                </a:lnTo>
                <a:lnTo>
                  <a:pt x="0" y="851730"/>
                </a:lnTo>
                <a:lnTo>
                  <a:pt x="640" y="849027"/>
                </a:lnTo>
                <a:lnTo>
                  <a:pt x="0" y="846324"/>
                </a:lnTo>
                <a:lnTo>
                  <a:pt x="640" y="843621"/>
                </a:lnTo>
                <a:lnTo>
                  <a:pt x="0" y="840918"/>
                </a:lnTo>
                <a:lnTo>
                  <a:pt x="640" y="838216"/>
                </a:lnTo>
                <a:lnTo>
                  <a:pt x="0" y="835513"/>
                </a:lnTo>
                <a:lnTo>
                  <a:pt x="640" y="832810"/>
                </a:lnTo>
                <a:lnTo>
                  <a:pt x="0" y="830107"/>
                </a:lnTo>
                <a:lnTo>
                  <a:pt x="640" y="827405"/>
                </a:lnTo>
                <a:lnTo>
                  <a:pt x="0" y="824702"/>
                </a:lnTo>
                <a:lnTo>
                  <a:pt x="640" y="821999"/>
                </a:lnTo>
                <a:lnTo>
                  <a:pt x="0" y="819296"/>
                </a:lnTo>
                <a:lnTo>
                  <a:pt x="640" y="816594"/>
                </a:lnTo>
                <a:lnTo>
                  <a:pt x="0" y="813891"/>
                </a:lnTo>
                <a:lnTo>
                  <a:pt x="640" y="811188"/>
                </a:lnTo>
                <a:lnTo>
                  <a:pt x="0" y="808485"/>
                </a:lnTo>
                <a:lnTo>
                  <a:pt x="640" y="805783"/>
                </a:lnTo>
                <a:lnTo>
                  <a:pt x="0" y="803080"/>
                </a:lnTo>
                <a:lnTo>
                  <a:pt x="640" y="800377"/>
                </a:lnTo>
                <a:lnTo>
                  <a:pt x="0" y="797675"/>
                </a:lnTo>
                <a:lnTo>
                  <a:pt x="640" y="794972"/>
                </a:lnTo>
                <a:lnTo>
                  <a:pt x="0" y="792269"/>
                </a:lnTo>
                <a:lnTo>
                  <a:pt x="640" y="789566"/>
                </a:lnTo>
                <a:lnTo>
                  <a:pt x="0" y="786864"/>
                </a:lnTo>
                <a:lnTo>
                  <a:pt x="640" y="784161"/>
                </a:lnTo>
                <a:lnTo>
                  <a:pt x="0" y="781458"/>
                </a:lnTo>
                <a:lnTo>
                  <a:pt x="640" y="778755"/>
                </a:lnTo>
                <a:lnTo>
                  <a:pt x="0" y="776053"/>
                </a:lnTo>
                <a:lnTo>
                  <a:pt x="640" y="773350"/>
                </a:lnTo>
                <a:lnTo>
                  <a:pt x="0" y="770647"/>
                </a:lnTo>
                <a:lnTo>
                  <a:pt x="640" y="767944"/>
                </a:lnTo>
                <a:lnTo>
                  <a:pt x="0" y="765242"/>
                </a:lnTo>
                <a:lnTo>
                  <a:pt x="640" y="762539"/>
                </a:lnTo>
                <a:lnTo>
                  <a:pt x="0" y="759836"/>
                </a:lnTo>
                <a:lnTo>
                  <a:pt x="640" y="757134"/>
                </a:lnTo>
                <a:lnTo>
                  <a:pt x="0" y="754431"/>
                </a:lnTo>
                <a:lnTo>
                  <a:pt x="640" y="751728"/>
                </a:lnTo>
                <a:lnTo>
                  <a:pt x="0" y="749025"/>
                </a:lnTo>
                <a:lnTo>
                  <a:pt x="640" y="746323"/>
                </a:lnTo>
                <a:lnTo>
                  <a:pt x="0" y="743620"/>
                </a:lnTo>
                <a:lnTo>
                  <a:pt x="640" y="740917"/>
                </a:lnTo>
                <a:lnTo>
                  <a:pt x="0" y="738214"/>
                </a:lnTo>
                <a:lnTo>
                  <a:pt x="640" y="735512"/>
                </a:lnTo>
                <a:lnTo>
                  <a:pt x="0" y="732809"/>
                </a:lnTo>
                <a:lnTo>
                  <a:pt x="640" y="730106"/>
                </a:lnTo>
                <a:lnTo>
                  <a:pt x="0" y="727403"/>
                </a:lnTo>
                <a:lnTo>
                  <a:pt x="640" y="724701"/>
                </a:lnTo>
                <a:lnTo>
                  <a:pt x="0" y="721998"/>
                </a:lnTo>
                <a:lnTo>
                  <a:pt x="640" y="719295"/>
                </a:lnTo>
                <a:lnTo>
                  <a:pt x="0" y="716593"/>
                </a:lnTo>
                <a:lnTo>
                  <a:pt x="640" y="713890"/>
                </a:lnTo>
                <a:lnTo>
                  <a:pt x="0" y="711187"/>
                </a:lnTo>
                <a:lnTo>
                  <a:pt x="640" y="708484"/>
                </a:lnTo>
                <a:lnTo>
                  <a:pt x="0" y="705782"/>
                </a:lnTo>
                <a:lnTo>
                  <a:pt x="640" y="703079"/>
                </a:lnTo>
                <a:lnTo>
                  <a:pt x="0" y="700376"/>
                </a:lnTo>
                <a:lnTo>
                  <a:pt x="640" y="697673"/>
                </a:lnTo>
                <a:lnTo>
                  <a:pt x="0" y="694971"/>
                </a:lnTo>
                <a:lnTo>
                  <a:pt x="640" y="692268"/>
                </a:lnTo>
                <a:lnTo>
                  <a:pt x="0" y="689565"/>
                </a:lnTo>
                <a:lnTo>
                  <a:pt x="640" y="686863"/>
                </a:lnTo>
                <a:lnTo>
                  <a:pt x="0" y="684160"/>
                </a:lnTo>
                <a:lnTo>
                  <a:pt x="640" y="681457"/>
                </a:lnTo>
                <a:lnTo>
                  <a:pt x="0" y="678754"/>
                </a:lnTo>
                <a:lnTo>
                  <a:pt x="640" y="676052"/>
                </a:lnTo>
                <a:lnTo>
                  <a:pt x="0" y="673349"/>
                </a:lnTo>
                <a:lnTo>
                  <a:pt x="621" y="670726"/>
                </a:lnTo>
                <a:lnTo>
                  <a:pt x="0" y="668104"/>
                </a:lnTo>
                <a:lnTo>
                  <a:pt x="19" y="668023"/>
                </a:lnTo>
                <a:lnTo>
                  <a:pt x="0" y="667943"/>
                </a:lnTo>
                <a:lnTo>
                  <a:pt x="621" y="665321"/>
                </a:lnTo>
                <a:lnTo>
                  <a:pt x="0" y="662698"/>
                </a:lnTo>
                <a:lnTo>
                  <a:pt x="19" y="662618"/>
                </a:lnTo>
                <a:lnTo>
                  <a:pt x="0" y="662538"/>
                </a:lnTo>
                <a:lnTo>
                  <a:pt x="320" y="659835"/>
                </a:lnTo>
                <a:lnTo>
                  <a:pt x="38" y="657453"/>
                </a:lnTo>
                <a:lnTo>
                  <a:pt x="0" y="657293"/>
                </a:lnTo>
                <a:lnTo>
                  <a:pt x="13" y="657239"/>
                </a:lnTo>
                <a:lnTo>
                  <a:pt x="0" y="657132"/>
                </a:lnTo>
                <a:lnTo>
                  <a:pt x="320" y="654429"/>
                </a:lnTo>
                <a:lnTo>
                  <a:pt x="38" y="652048"/>
                </a:lnTo>
                <a:lnTo>
                  <a:pt x="0" y="651887"/>
                </a:lnTo>
                <a:lnTo>
                  <a:pt x="13" y="651834"/>
                </a:lnTo>
                <a:lnTo>
                  <a:pt x="0" y="651727"/>
                </a:lnTo>
                <a:lnTo>
                  <a:pt x="320" y="649024"/>
                </a:lnTo>
                <a:lnTo>
                  <a:pt x="38" y="646642"/>
                </a:lnTo>
                <a:lnTo>
                  <a:pt x="0" y="646482"/>
                </a:lnTo>
                <a:lnTo>
                  <a:pt x="13" y="646428"/>
                </a:lnTo>
                <a:lnTo>
                  <a:pt x="0" y="646322"/>
                </a:lnTo>
                <a:lnTo>
                  <a:pt x="320" y="643618"/>
                </a:lnTo>
                <a:lnTo>
                  <a:pt x="38" y="641237"/>
                </a:lnTo>
                <a:lnTo>
                  <a:pt x="0" y="641076"/>
                </a:lnTo>
                <a:lnTo>
                  <a:pt x="13" y="641023"/>
                </a:lnTo>
                <a:lnTo>
                  <a:pt x="0" y="640916"/>
                </a:lnTo>
                <a:lnTo>
                  <a:pt x="320" y="638213"/>
                </a:lnTo>
                <a:lnTo>
                  <a:pt x="38" y="635832"/>
                </a:lnTo>
                <a:lnTo>
                  <a:pt x="0" y="635671"/>
                </a:lnTo>
                <a:lnTo>
                  <a:pt x="13" y="635617"/>
                </a:lnTo>
                <a:lnTo>
                  <a:pt x="0" y="635510"/>
                </a:lnTo>
                <a:lnTo>
                  <a:pt x="320" y="632808"/>
                </a:lnTo>
                <a:lnTo>
                  <a:pt x="38" y="630426"/>
                </a:lnTo>
                <a:lnTo>
                  <a:pt x="0" y="630265"/>
                </a:lnTo>
                <a:lnTo>
                  <a:pt x="13" y="630212"/>
                </a:lnTo>
                <a:lnTo>
                  <a:pt x="0" y="630105"/>
                </a:lnTo>
                <a:lnTo>
                  <a:pt x="320" y="627402"/>
                </a:lnTo>
                <a:lnTo>
                  <a:pt x="38" y="625021"/>
                </a:lnTo>
                <a:lnTo>
                  <a:pt x="0" y="624860"/>
                </a:lnTo>
                <a:lnTo>
                  <a:pt x="13" y="624806"/>
                </a:lnTo>
                <a:lnTo>
                  <a:pt x="0" y="624699"/>
                </a:lnTo>
                <a:lnTo>
                  <a:pt x="320" y="621997"/>
                </a:lnTo>
                <a:lnTo>
                  <a:pt x="38" y="619615"/>
                </a:lnTo>
                <a:lnTo>
                  <a:pt x="0" y="619454"/>
                </a:lnTo>
                <a:lnTo>
                  <a:pt x="13" y="619401"/>
                </a:lnTo>
                <a:lnTo>
                  <a:pt x="0" y="619294"/>
                </a:lnTo>
                <a:lnTo>
                  <a:pt x="320" y="616591"/>
                </a:lnTo>
                <a:lnTo>
                  <a:pt x="38" y="614210"/>
                </a:lnTo>
                <a:lnTo>
                  <a:pt x="0" y="614049"/>
                </a:lnTo>
                <a:lnTo>
                  <a:pt x="13" y="613995"/>
                </a:lnTo>
                <a:lnTo>
                  <a:pt x="0" y="613888"/>
                </a:lnTo>
                <a:lnTo>
                  <a:pt x="320" y="611186"/>
                </a:lnTo>
                <a:lnTo>
                  <a:pt x="38" y="608804"/>
                </a:lnTo>
                <a:lnTo>
                  <a:pt x="0" y="608643"/>
                </a:lnTo>
                <a:lnTo>
                  <a:pt x="13" y="608590"/>
                </a:lnTo>
                <a:lnTo>
                  <a:pt x="0" y="608483"/>
                </a:lnTo>
                <a:lnTo>
                  <a:pt x="320" y="605780"/>
                </a:lnTo>
                <a:lnTo>
                  <a:pt x="38" y="603399"/>
                </a:lnTo>
                <a:lnTo>
                  <a:pt x="0" y="603238"/>
                </a:lnTo>
                <a:lnTo>
                  <a:pt x="13" y="603184"/>
                </a:lnTo>
                <a:lnTo>
                  <a:pt x="0" y="603077"/>
                </a:lnTo>
                <a:lnTo>
                  <a:pt x="320" y="600375"/>
                </a:lnTo>
                <a:lnTo>
                  <a:pt x="38" y="597993"/>
                </a:lnTo>
                <a:lnTo>
                  <a:pt x="0" y="597833"/>
                </a:lnTo>
                <a:lnTo>
                  <a:pt x="13" y="597779"/>
                </a:lnTo>
                <a:lnTo>
                  <a:pt x="0" y="597672"/>
                </a:lnTo>
                <a:lnTo>
                  <a:pt x="320" y="594969"/>
                </a:lnTo>
                <a:lnTo>
                  <a:pt x="38" y="592588"/>
                </a:lnTo>
                <a:lnTo>
                  <a:pt x="0" y="592427"/>
                </a:lnTo>
                <a:lnTo>
                  <a:pt x="13" y="592374"/>
                </a:lnTo>
                <a:lnTo>
                  <a:pt x="0" y="592267"/>
                </a:lnTo>
                <a:lnTo>
                  <a:pt x="320" y="589564"/>
                </a:lnTo>
                <a:lnTo>
                  <a:pt x="38" y="587182"/>
                </a:lnTo>
                <a:lnTo>
                  <a:pt x="0" y="587021"/>
                </a:lnTo>
                <a:lnTo>
                  <a:pt x="13" y="586968"/>
                </a:lnTo>
                <a:lnTo>
                  <a:pt x="0" y="586861"/>
                </a:lnTo>
                <a:lnTo>
                  <a:pt x="320" y="584158"/>
                </a:lnTo>
                <a:lnTo>
                  <a:pt x="38" y="581777"/>
                </a:lnTo>
                <a:lnTo>
                  <a:pt x="0" y="581616"/>
                </a:lnTo>
                <a:lnTo>
                  <a:pt x="13" y="581563"/>
                </a:lnTo>
                <a:lnTo>
                  <a:pt x="0" y="581456"/>
                </a:lnTo>
                <a:lnTo>
                  <a:pt x="320" y="578753"/>
                </a:lnTo>
                <a:lnTo>
                  <a:pt x="38" y="576371"/>
                </a:lnTo>
                <a:lnTo>
                  <a:pt x="0" y="576210"/>
                </a:lnTo>
                <a:lnTo>
                  <a:pt x="13" y="576157"/>
                </a:lnTo>
                <a:lnTo>
                  <a:pt x="0" y="576050"/>
                </a:lnTo>
                <a:lnTo>
                  <a:pt x="320" y="573347"/>
                </a:lnTo>
                <a:lnTo>
                  <a:pt x="38" y="570965"/>
                </a:lnTo>
                <a:lnTo>
                  <a:pt x="0" y="570805"/>
                </a:lnTo>
                <a:lnTo>
                  <a:pt x="13" y="570751"/>
                </a:lnTo>
                <a:lnTo>
                  <a:pt x="0" y="570645"/>
                </a:lnTo>
                <a:lnTo>
                  <a:pt x="320" y="567942"/>
                </a:lnTo>
                <a:lnTo>
                  <a:pt x="38" y="565560"/>
                </a:lnTo>
                <a:lnTo>
                  <a:pt x="0" y="565399"/>
                </a:lnTo>
                <a:lnTo>
                  <a:pt x="13" y="565346"/>
                </a:lnTo>
                <a:lnTo>
                  <a:pt x="0" y="565239"/>
                </a:lnTo>
                <a:lnTo>
                  <a:pt x="320" y="562536"/>
                </a:lnTo>
                <a:lnTo>
                  <a:pt x="38" y="560154"/>
                </a:lnTo>
                <a:lnTo>
                  <a:pt x="0" y="559994"/>
                </a:lnTo>
                <a:lnTo>
                  <a:pt x="13" y="559940"/>
                </a:lnTo>
                <a:lnTo>
                  <a:pt x="0" y="559834"/>
                </a:lnTo>
                <a:lnTo>
                  <a:pt x="320" y="557131"/>
                </a:lnTo>
                <a:lnTo>
                  <a:pt x="38" y="554749"/>
                </a:lnTo>
                <a:lnTo>
                  <a:pt x="0" y="554588"/>
                </a:lnTo>
                <a:lnTo>
                  <a:pt x="13" y="554535"/>
                </a:lnTo>
                <a:lnTo>
                  <a:pt x="0" y="554428"/>
                </a:lnTo>
                <a:lnTo>
                  <a:pt x="320" y="551726"/>
                </a:lnTo>
                <a:lnTo>
                  <a:pt x="38" y="549344"/>
                </a:lnTo>
                <a:lnTo>
                  <a:pt x="0" y="549183"/>
                </a:lnTo>
                <a:lnTo>
                  <a:pt x="13" y="549130"/>
                </a:lnTo>
                <a:lnTo>
                  <a:pt x="0" y="549023"/>
                </a:lnTo>
                <a:lnTo>
                  <a:pt x="320" y="546320"/>
                </a:lnTo>
                <a:lnTo>
                  <a:pt x="38" y="543938"/>
                </a:lnTo>
                <a:lnTo>
                  <a:pt x="0" y="543778"/>
                </a:lnTo>
                <a:lnTo>
                  <a:pt x="13" y="543724"/>
                </a:lnTo>
                <a:lnTo>
                  <a:pt x="0" y="543617"/>
                </a:lnTo>
                <a:lnTo>
                  <a:pt x="320" y="540915"/>
                </a:lnTo>
                <a:lnTo>
                  <a:pt x="38" y="538533"/>
                </a:lnTo>
                <a:lnTo>
                  <a:pt x="0" y="538372"/>
                </a:lnTo>
                <a:lnTo>
                  <a:pt x="13" y="538319"/>
                </a:lnTo>
                <a:lnTo>
                  <a:pt x="0" y="538212"/>
                </a:lnTo>
                <a:lnTo>
                  <a:pt x="320" y="535509"/>
                </a:lnTo>
                <a:lnTo>
                  <a:pt x="38" y="533127"/>
                </a:lnTo>
                <a:lnTo>
                  <a:pt x="0" y="532967"/>
                </a:lnTo>
                <a:lnTo>
                  <a:pt x="13" y="532913"/>
                </a:lnTo>
                <a:lnTo>
                  <a:pt x="0" y="532806"/>
                </a:lnTo>
                <a:lnTo>
                  <a:pt x="320" y="530104"/>
                </a:lnTo>
                <a:lnTo>
                  <a:pt x="38" y="527721"/>
                </a:lnTo>
                <a:lnTo>
                  <a:pt x="0" y="527561"/>
                </a:lnTo>
                <a:lnTo>
                  <a:pt x="13" y="527508"/>
                </a:lnTo>
                <a:lnTo>
                  <a:pt x="0" y="527401"/>
                </a:lnTo>
                <a:lnTo>
                  <a:pt x="320" y="524698"/>
                </a:lnTo>
                <a:lnTo>
                  <a:pt x="38" y="522316"/>
                </a:lnTo>
                <a:lnTo>
                  <a:pt x="0" y="522156"/>
                </a:lnTo>
                <a:lnTo>
                  <a:pt x="13" y="522102"/>
                </a:lnTo>
                <a:lnTo>
                  <a:pt x="0" y="521995"/>
                </a:lnTo>
                <a:lnTo>
                  <a:pt x="320" y="519293"/>
                </a:lnTo>
                <a:lnTo>
                  <a:pt x="38" y="516911"/>
                </a:lnTo>
                <a:lnTo>
                  <a:pt x="0" y="516750"/>
                </a:lnTo>
                <a:lnTo>
                  <a:pt x="13" y="516697"/>
                </a:lnTo>
                <a:lnTo>
                  <a:pt x="0" y="516590"/>
                </a:lnTo>
                <a:lnTo>
                  <a:pt x="320" y="513887"/>
                </a:lnTo>
                <a:lnTo>
                  <a:pt x="38" y="511505"/>
                </a:lnTo>
                <a:lnTo>
                  <a:pt x="0" y="511345"/>
                </a:lnTo>
                <a:lnTo>
                  <a:pt x="13" y="511291"/>
                </a:lnTo>
                <a:lnTo>
                  <a:pt x="0" y="511185"/>
                </a:lnTo>
                <a:lnTo>
                  <a:pt x="320" y="508482"/>
                </a:lnTo>
                <a:lnTo>
                  <a:pt x="38" y="506100"/>
                </a:lnTo>
                <a:lnTo>
                  <a:pt x="0" y="505939"/>
                </a:lnTo>
                <a:lnTo>
                  <a:pt x="13" y="505886"/>
                </a:lnTo>
                <a:lnTo>
                  <a:pt x="0" y="505779"/>
                </a:lnTo>
                <a:lnTo>
                  <a:pt x="320" y="503076"/>
                </a:lnTo>
                <a:lnTo>
                  <a:pt x="38" y="500694"/>
                </a:lnTo>
                <a:lnTo>
                  <a:pt x="0" y="500534"/>
                </a:lnTo>
                <a:lnTo>
                  <a:pt x="13" y="500480"/>
                </a:lnTo>
                <a:lnTo>
                  <a:pt x="0" y="500374"/>
                </a:lnTo>
                <a:lnTo>
                  <a:pt x="320" y="497671"/>
                </a:lnTo>
                <a:lnTo>
                  <a:pt x="38" y="495289"/>
                </a:lnTo>
                <a:lnTo>
                  <a:pt x="0" y="495128"/>
                </a:lnTo>
                <a:lnTo>
                  <a:pt x="13" y="495075"/>
                </a:lnTo>
                <a:lnTo>
                  <a:pt x="0" y="494968"/>
                </a:lnTo>
                <a:lnTo>
                  <a:pt x="320" y="492265"/>
                </a:lnTo>
                <a:lnTo>
                  <a:pt x="38" y="489883"/>
                </a:lnTo>
                <a:lnTo>
                  <a:pt x="0" y="489723"/>
                </a:lnTo>
                <a:lnTo>
                  <a:pt x="13" y="489669"/>
                </a:lnTo>
                <a:lnTo>
                  <a:pt x="0" y="489563"/>
                </a:lnTo>
                <a:lnTo>
                  <a:pt x="320" y="486860"/>
                </a:lnTo>
                <a:lnTo>
                  <a:pt x="38" y="484478"/>
                </a:lnTo>
                <a:lnTo>
                  <a:pt x="0" y="484317"/>
                </a:lnTo>
                <a:lnTo>
                  <a:pt x="13" y="484264"/>
                </a:lnTo>
                <a:lnTo>
                  <a:pt x="0" y="484157"/>
                </a:lnTo>
                <a:lnTo>
                  <a:pt x="320" y="481454"/>
                </a:lnTo>
                <a:lnTo>
                  <a:pt x="38" y="479072"/>
                </a:lnTo>
                <a:lnTo>
                  <a:pt x="0" y="478912"/>
                </a:lnTo>
                <a:lnTo>
                  <a:pt x="13" y="478859"/>
                </a:lnTo>
                <a:lnTo>
                  <a:pt x="0" y="478752"/>
                </a:lnTo>
                <a:lnTo>
                  <a:pt x="320" y="476049"/>
                </a:lnTo>
                <a:lnTo>
                  <a:pt x="38" y="473667"/>
                </a:lnTo>
                <a:lnTo>
                  <a:pt x="0" y="473506"/>
                </a:lnTo>
                <a:lnTo>
                  <a:pt x="13" y="473453"/>
                </a:lnTo>
                <a:lnTo>
                  <a:pt x="0" y="473346"/>
                </a:lnTo>
                <a:lnTo>
                  <a:pt x="320" y="470643"/>
                </a:lnTo>
                <a:lnTo>
                  <a:pt x="38" y="468262"/>
                </a:lnTo>
                <a:lnTo>
                  <a:pt x="0" y="468101"/>
                </a:lnTo>
                <a:lnTo>
                  <a:pt x="13" y="468048"/>
                </a:lnTo>
                <a:lnTo>
                  <a:pt x="0" y="467940"/>
                </a:lnTo>
                <a:lnTo>
                  <a:pt x="320" y="465238"/>
                </a:lnTo>
                <a:lnTo>
                  <a:pt x="38" y="462856"/>
                </a:lnTo>
                <a:lnTo>
                  <a:pt x="0" y="462696"/>
                </a:lnTo>
                <a:lnTo>
                  <a:pt x="13" y="462642"/>
                </a:lnTo>
                <a:lnTo>
                  <a:pt x="0" y="462535"/>
                </a:lnTo>
                <a:lnTo>
                  <a:pt x="320" y="459833"/>
                </a:lnTo>
                <a:lnTo>
                  <a:pt x="38" y="457450"/>
                </a:lnTo>
                <a:lnTo>
                  <a:pt x="0" y="457290"/>
                </a:lnTo>
                <a:lnTo>
                  <a:pt x="13" y="457237"/>
                </a:lnTo>
                <a:lnTo>
                  <a:pt x="0" y="457130"/>
                </a:lnTo>
                <a:lnTo>
                  <a:pt x="320" y="454427"/>
                </a:lnTo>
                <a:lnTo>
                  <a:pt x="38" y="452045"/>
                </a:lnTo>
                <a:lnTo>
                  <a:pt x="0" y="451885"/>
                </a:lnTo>
                <a:lnTo>
                  <a:pt x="13" y="451831"/>
                </a:lnTo>
                <a:lnTo>
                  <a:pt x="0" y="451724"/>
                </a:lnTo>
                <a:lnTo>
                  <a:pt x="320" y="449021"/>
                </a:lnTo>
                <a:lnTo>
                  <a:pt x="38" y="446640"/>
                </a:lnTo>
                <a:lnTo>
                  <a:pt x="0" y="446479"/>
                </a:lnTo>
                <a:lnTo>
                  <a:pt x="13" y="446426"/>
                </a:lnTo>
                <a:lnTo>
                  <a:pt x="0" y="446319"/>
                </a:lnTo>
                <a:lnTo>
                  <a:pt x="320" y="443616"/>
                </a:lnTo>
                <a:lnTo>
                  <a:pt x="38" y="441234"/>
                </a:lnTo>
                <a:lnTo>
                  <a:pt x="0" y="441074"/>
                </a:lnTo>
                <a:lnTo>
                  <a:pt x="13" y="441020"/>
                </a:lnTo>
                <a:lnTo>
                  <a:pt x="0" y="440913"/>
                </a:lnTo>
                <a:lnTo>
                  <a:pt x="320" y="438210"/>
                </a:lnTo>
                <a:lnTo>
                  <a:pt x="38" y="435829"/>
                </a:lnTo>
                <a:lnTo>
                  <a:pt x="0" y="435668"/>
                </a:lnTo>
                <a:lnTo>
                  <a:pt x="13" y="435615"/>
                </a:lnTo>
                <a:lnTo>
                  <a:pt x="0" y="435508"/>
                </a:lnTo>
                <a:lnTo>
                  <a:pt x="320" y="432805"/>
                </a:lnTo>
                <a:lnTo>
                  <a:pt x="38" y="430424"/>
                </a:lnTo>
                <a:lnTo>
                  <a:pt x="0" y="430263"/>
                </a:lnTo>
                <a:lnTo>
                  <a:pt x="13" y="430209"/>
                </a:lnTo>
                <a:lnTo>
                  <a:pt x="0" y="430102"/>
                </a:lnTo>
                <a:lnTo>
                  <a:pt x="320" y="427400"/>
                </a:lnTo>
                <a:lnTo>
                  <a:pt x="38" y="425018"/>
                </a:lnTo>
                <a:lnTo>
                  <a:pt x="0" y="424857"/>
                </a:lnTo>
                <a:lnTo>
                  <a:pt x="13" y="424804"/>
                </a:lnTo>
                <a:lnTo>
                  <a:pt x="0" y="424697"/>
                </a:lnTo>
                <a:lnTo>
                  <a:pt x="320" y="421994"/>
                </a:lnTo>
                <a:lnTo>
                  <a:pt x="38" y="419613"/>
                </a:lnTo>
                <a:lnTo>
                  <a:pt x="0" y="419452"/>
                </a:lnTo>
                <a:lnTo>
                  <a:pt x="13" y="419398"/>
                </a:lnTo>
                <a:lnTo>
                  <a:pt x="0" y="419291"/>
                </a:lnTo>
                <a:lnTo>
                  <a:pt x="320" y="416589"/>
                </a:lnTo>
                <a:lnTo>
                  <a:pt x="38" y="414207"/>
                </a:lnTo>
                <a:lnTo>
                  <a:pt x="0" y="414046"/>
                </a:lnTo>
                <a:lnTo>
                  <a:pt x="13" y="413993"/>
                </a:lnTo>
                <a:lnTo>
                  <a:pt x="0" y="413886"/>
                </a:lnTo>
                <a:lnTo>
                  <a:pt x="320" y="411183"/>
                </a:lnTo>
                <a:lnTo>
                  <a:pt x="38" y="408802"/>
                </a:lnTo>
                <a:lnTo>
                  <a:pt x="0" y="408641"/>
                </a:lnTo>
                <a:lnTo>
                  <a:pt x="10" y="408561"/>
                </a:lnTo>
                <a:lnTo>
                  <a:pt x="0" y="408480"/>
                </a:lnTo>
                <a:lnTo>
                  <a:pt x="311" y="405858"/>
                </a:lnTo>
                <a:lnTo>
                  <a:pt x="0" y="403235"/>
                </a:lnTo>
                <a:lnTo>
                  <a:pt x="10" y="403155"/>
                </a:lnTo>
                <a:lnTo>
                  <a:pt x="0" y="403075"/>
                </a:lnTo>
                <a:lnTo>
                  <a:pt x="311" y="400452"/>
                </a:lnTo>
                <a:lnTo>
                  <a:pt x="0" y="397830"/>
                </a:lnTo>
                <a:lnTo>
                  <a:pt x="10" y="397750"/>
                </a:lnTo>
                <a:lnTo>
                  <a:pt x="0" y="397669"/>
                </a:lnTo>
                <a:lnTo>
                  <a:pt x="311" y="395047"/>
                </a:lnTo>
                <a:lnTo>
                  <a:pt x="0" y="392425"/>
                </a:lnTo>
                <a:lnTo>
                  <a:pt x="10" y="392344"/>
                </a:lnTo>
                <a:lnTo>
                  <a:pt x="0" y="392264"/>
                </a:lnTo>
                <a:lnTo>
                  <a:pt x="311" y="389641"/>
                </a:lnTo>
                <a:lnTo>
                  <a:pt x="0" y="387019"/>
                </a:lnTo>
                <a:lnTo>
                  <a:pt x="10" y="386939"/>
                </a:lnTo>
                <a:lnTo>
                  <a:pt x="0" y="386859"/>
                </a:lnTo>
                <a:lnTo>
                  <a:pt x="311" y="384236"/>
                </a:lnTo>
                <a:lnTo>
                  <a:pt x="0" y="381613"/>
                </a:lnTo>
                <a:lnTo>
                  <a:pt x="10" y="381533"/>
                </a:lnTo>
                <a:lnTo>
                  <a:pt x="0" y="381453"/>
                </a:lnTo>
                <a:lnTo>
                  <a:pt x="311" y="378830"/>
                </a:lnTo>
                <a:lnTo>
                  <a:pt x="0" y="376208"/>
                </a:lnTo>
                <a:lnTo>
                  <a:pt x="10" y="376128"/>
                </a:lnTo>
                <a:lnTo>
                  <a:pt x="0" y="376048"/>
                </a:lnTo>
                <a:lnTo>
                  <a:pt x="38" y="375887"/>
                </a:lnTo>
                <a:lnTo>
                  <a:pt x="320" y="373505"/>
                </a:lnTo>
                <a:lnTo>
                  <a:pt x="0" y="370802"/>
                </a:lnTo>
                <a:lnTo>
                  <a:pt x="320" y="368100"/>
                </a:lnTo>
                <a:lnTo>
                  <a:pt x="0" y="365397"/>
                </a:lnTo>
                <a:lnTo>
                  <a:pt x="320" y="362694"/>
                </a:lnTo>
                <a:lnTo>
                  <a:pt x="0" y="359991"/>
                </a:lnTo>
                <a:lnTo>
                  <a:pt x="320" y="357289"/>
                </a:lnTo>
                <a:lnTo>
                  <a:pt x="0" y="354586"/>
                </a:lnTo>
                <a:lnTo>
                  <a:pt x="320" y="351883"/>
                </a:lnTo>
                <a:lnTo>
                  <a:pt x="0" y="349180"/>
                </a:lnTo>
                <a:lnTo>
                  <a:pt x="320" y="346478"/>
                </a:lnTo>
                <a:lnTo>
                  <a:pt x="0" y="343775"/>
                </a:lnTo>
                <a:lnTo>
                  <a:pt x="320" y="341072"/>
                </a:lnTo>
                <a:lnTo>
                  <a:pt x="0" y="338370"/>
                </a:lnTo>
                <a:lnTo>
                  <a:pt x="320" y="335667"/>
                </a:lnTo>
                <a:lnTo>
                  <a:pt x="0" y="332964"/>
                </a:lnTo>
                <a:lnTo>
                  <a:pt x="320" y="330261"/>
                </a:lnTo>
                <a:lnTo>
                  <a:pt x="0" y="327559"/>
                </a:lnTo>
                <a:lnTo>
                  <a:pt x="320" y="324856"/>
                </a:lnTo>
                <a:lnTo>
                  <a:pt x="0" y="322153"/>
                </a:lnTo>
                <a:lnTo>
                  <a:pt x="320" y="319450"/>
                </a:lnTo>
                <a:lnTo>
                  <a:pt x="0" y="316748"/>
                </a:lnTo>
                <a:lnTo>
                  <a:pt x="320" y="314045"/>
                </a:lnTo>
                <a:lnTo>
                  <a:pt x="0" y="311342"/>
                </a:lnTo>
                <a:lnTo>
                  <a:pt x="320" y="308639"/>
                </a:lnTo>
                <a:lnTo>
                  <a:pt x="0" y="305937"/>
                </a:lnTo>
                <a:lnTo>
                  <a:pt x="320" y="303234"/>
                </a:lnTo>
                <a:lnTo>
                  <a:pt x="0" y="300531"/>
                </a:lnTo>
                <a:lnTo>
                  <a:pt x="320" y="297829"/>
                </a:lnTo>
                <a:lnTo>
                  <a:pt x="0" y="295126"/>
                </a:lnTo>
                <a:lnTo>
                  <a:pt x="320" y="292423"/>
                </a:lnTo>
                <a:lnTo>
                  <a:pt x="0" y="289720"/>
                </a:lnTo>
                <a:lnTo>
                  <a:pt x="320" y="287018"/>
                </a:lnTo>
                <a:lnTo>
                  <a:pt x="0" y="284315"/>
                </a:lnTo>
                <a:lnTo>
                  <a:pt x="320" y="281612"/>
                </a:lnTo>
                <a:lnTo>
                  <a:pt x="0" y="278909"/>
                </a:lnTo>
                <a:lnTo>
                  <a:pt x="320" y="276207"/>
                </a:lnTo>
                <a:lnTo>
                  <a:pt x="0" y="273504"/>
                </a:lnTo>
                <a:lnTo>
                  <a:pt x="320" y="270801"/>
                </a:lnTo>
                <a:lnTo>
                  <a:pt x="0" y="268098"/>
                </a:lnTo>
                <a:lnTo>
                  <a:pt x="320" y="265396"/>
                </a:lnTo>
                <a:lnTo>
                  <a:pt x="0" y="262693"/>
                </a:lnTo>
                <a:lnTo>
                  <a:pt x="320" y="259990"/>
                </a:lnTo>
                <a:lnTo>
                  <a:pt x="0" y="257288"/>
                </a:lnTo>
                <a:lnTo>
                  <a:pt x="320" y="254585"/>
                </a:lnTo>
                <a:lnTo>
                  <a:pt x="0" y="251882"/>
                </a:lnTo>
                <a:lnTo>
                  <a:pt x="320" y="249179"/>
                </a:lnTo>
                <a:lnTo>
                  <a:pt x="0" y="246476"/>
                </a:lnTo>
                <a:lnTo>
                  <a:pt x="320" y="243774"/>
                </a:lnTo>
                <a:lnTo>
                  <a:pt x="0" y="241071"/>
                </a:lnTo>
                <a:lnTo>
                  <a:pt x="320" y="238368"/>
                </a:lnTo>
                <a:lnTo>
                  <a:pt x="0" y="235666"/>
                </a:lnTo>
                <a:lnTo>
                  <a:pt x="320" y="232963"/>
                </a:lnTo>
                <a:lnTo>
                  <a:pt x="0" y="230260"/>
                </a:lnTo>
                <a:lnTo>
                  <a:pt x="320" y="227557"/>
                </a:lnTo>
                <a:lnTo>
                  <a:pt x="0" y="224855"/>
                </a:lnTo>
                <a:lnTo>
                  <a:pt x="320" y="222152"/>
                </a:lnTo>
                <a:lnTo>
                  <a:pt x="0" y="219449"/>
                </a:lnTo>
                <a:lnTo>
                  <a:pt x="320" y="216746"/>
                </a:lnTo>
                <a:lnTo>
                  <a:pt x="0" y="214043"/>
                </a:lnTo>
                <a:lnTo>
                  <a:pt x="320" y="211341"/>
                </a:lnTo>
                <a:lnTo>
                  <a:pt x="0" y="208638"/>
                </a:lnTo>
                <a:lnTo>
                  <a:pt x="320" y="205935"/>
                </a:lnTo>
                <a:lnTo>
                  <a:pt x="0" y="203233"/>
                </a:lnTo>
                <a:lnTo>
                  <a:pt x="320" y="200530"/>
                </a:lnTo>
                <a:lnTo>
                  <a:pt x="0" y="197827"/>
                </a:lnTo>
                <a:lnTo>
                  <a:pt x="320" y="195124"/>
                </a:lnTo>
                <a:lnTo>
                  <a:pt x="0" y="192421"/>
                </a:lnTo>
                <a:lnTo>
                  <a:pt x="320" y="189719"/>
                </a:lnTo>
                <a:lnTo>
                  <a:pt x="0" y="187016"/>
                </a:lnTo>
                <a:lnTo>
                  <a:pt x="320" y="184313"/>
                </a:lnTo>
                <a:lnTo>
                  <a:pt x="0" y="181611"/>
                </a:lnTo>
                <a:lnTo>
                  <a:pt x="320" y="178908"/>
                </a:lnTo>
                <a:lnTo>
                  <a:pt x="0" y="176205"/>
                </a:lnTo>
                <a:lnTo>
                  <a:pt x="320" y="173502"/>
                </a:lnTo>
                <a:lnTo>
                  <a:pt x="0" y="170800"/>
                </a:lnTo>
                <a:lnTo>
                  <a:pt x="320" y="168097"/>
                </a:lnTo>
                <a:lnTo>
                  <a:pt x="0" y="165394"/>
                </a:lnTo>
                <a:lnTo>
                  <a:pt x="320" y="162691"/>
                </a:lnTo>
                <a:lnTo>
                  <a:pt x="0" y="159989"/>
                </a:lnTo>
                <a:lnTo>
                  <a:pt x="320" y="157286"/>
                </a:lnTo>
                <a:lnTo>
                  <a:pt x="0" y="154583"/>
                </a:lnTo>
                <a:lnTo>
                  <a:pt x="320" y="151881"/>
                </a:lnTo>
                <a:lnTo>
                  <a:pt x="0" y="149178"/>
                </a:lnTo>
                <a:lnTo>
                  <a:pt x="320" y="146475"/>
                </a:lnTo>
                <a:lnTo>
                  <a:pt x="0" y="143772"/>
                </a:lnTo>
                <a:lnTo>
                  <a:pt x="320" y="141070"/>
                </a:lnTo>
                <a:lnTo>
                  <a:pt x="0" y="138367"/>
                </a:lnTo>
                <a:lnTo>
                  <a:pt x="320" y="135664"/>
                </a:lnTo>
                <a:lnTo>
                  <a:pt x="0" y="132961"/>
                </a:lnTo>
                <a:lnTo>
                  <a:pt x="320" y="130259"/>
                </a:lnTo>
                <a:lnTo>
                  <a:pt x="0" y="127556"/>
                </a:lnTo>
                <a:lnTo>
                  <a:pt x="320" y="124853"/>
                </a:lnTo>
                <a:lnTo>
                  <a:pt x="0" y="122150"/>
                </a:lnTo>
                <a:cubicBezTo>
                  <a:pt x="0" y="54689"/>
                  <a:pt x="128332" y="0"/>
                  <a:pt x="286636" y="0"/>
                </a:cubicBezTo>
                <a:close/>
              </a:path>
            </a:pathLst>
          </a:custGeom>
          <a:gradFill>
            <a:gsLst>
              <a:gs pos="0">
                <a:srgbClr val="00B0F0"/>
              </a:gs>
              <a:gs pos="100000">
                <a:srgbClr val="00F2F2">
                  <a:alpha val="0"/>
                </a:srgbClr>
              </a:gs>
            </a:gsLst>
            <a:lin ang="16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38" name="组合 1237">
            <a:extLst>
              <a:ext uri="{FF2B5EF4-FFF2-40B4-BE49-F238E27FC236}">
                <a16:creationId xmlns:a16="http://schemas.microsoft.com/office/drawing/2014/main" id="{829625D5-CD8D-4DA8-88AB-07F3124AF298}"/>
              </a:ext>
            </a:extLst>
          </p:cNvPr>
          <p:cNvGrpSpPr/>
          <p:nvPr/>
        </p:nvGrpSpPr>
        <p:grpSpPr>
          <a:xfrm>
            <a:off x="3863592" y="3695378"/>
            <a:ext cx="4486116" cy="1082933"/>
            <a:chOff x="-211967" y="4407574"/>
            <a:chExt cx="4486116" cy="1082933"/>
          </a:xfrm>
        </p:grpSpPr>
        <p:sp>
          <p:nvSpPr>
            <p:cNvPr id="1239" name="文本框 1238">
              <a:extLst>
                <a:ext uri="{FF2B5EF4-FFF2-40B4-BE49-F238E27FC236}">
                  <a16:creationId xmlns:a16="http://schemas.microsoft.com/office/drawing/2014/main" id="{BF8FD3D5-954A-481D-ACD7-783B0745A5F5}"/>
                </a:ext>
              </a:extLst>
            </p:cNvPr>
            <p:cNvSpPr txBox="1"/>
            <p:nvPr/>
          </p:nvSpPr>
          <p:spPr>
            <a:xfrm>
              <a:off x="517743" y="4407574"/>
              <a:ext cx="3026698" cy="560153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14000"/>
                </a:lnSpc>
              </a:pPr>
              <a:r>
                <a:rPr lang="zh-CN" altLang="en-US" sz="2800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  <a:endParaRPr lang="en-US" altLang="zh-CN" sz="28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40" name="文本框 1239">
              <a:extLst>
                <a:ext uri="{FF2B5EF4-FFF2-40B4-BE49-F238E27FC236}">
                  <a16:creationId xmlns:a16="http://schemas.microsoft.com/office/drawing/2014/main" id="{47179E92-EACA-4872-8357-24B6CCE80090}"/>
                </a:ext>
              </a:extLst>
            </p:cNvPr>
            <p:cNvSpPr txBox="1"/>
            <p:nvPr/>
          </p:nvSpPr>
          <p:spPr>
            <a:xfrm>
              <a:off x="-211967" y="5028265"/>
              <a:ext cx="4486116" cy="46224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14000"/>
                </a:lnSpc>
              </a:pPr>
              <a:r>
                <a:rPr lang="en-US" altLang="zh-CN" sz="1100" dirty="0">
                  <a:solidFill>
                    <a:schemeClr val="bg1"/>
                  </a:solidFill>
                  <a:cs typeface="+mn-ea"/>
                  <a:sym typeface="+mn-lt"/>
                </a:rPr>
                <a:t>Your content to play here, or through paste in this box, and select only the text. Your content to play here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390442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PowerPoint 演示文稿"/>
</p:tagLst>
</file>

<file path=ppt/theme/theme1.xml><?xml version="1.0" encoding="utf-8"?>
<a:theme xmlns:a="http://schemas.openxmlformats.org/drawingml/2006/main" name="51PPT模板网  www.51pptmoban.com">
  <a:themeElements>
    <a:clrScheme name="Office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313BD0"/>
      </a:accent1>
      <a:accent2>
        <a:srgbClr val="9A22F8"/>
      </a:accent2>
      <a:accent3>
        <a:srgbClr val="00F2F2"/>
      </a:accent3>
      <a:accent4>
        <a:srgbClr val="00B2FC"/>
      </a:accent4>
      <a:accent5>
        <a:srgbClr val="5EAFFA"/>
      </a:accent5>
      <a:accent6>
        <a:srgbClr val="81E0D7"/>
      </a:accent6>
      <a:hlink>
        <a:srgbClr val="4472C4"/>
      </a:hlink>
      <a:folHlink>
        <a:srgbClr val="BFBFBF"/>
      </a:folHlink>
    </a:clrScheme>
    <a:fontScheme name="gbixalqh">
      <a:majorFont>
        <a:latin typeface="Arial"/>
        <a:ea typeface="阿里巴巴普惠体 2.0 55 Regular"/>
        <a:cs typeface=""/>
      </a:majorFont>
      <a:minorFont>
        <a:latin typeface="Arial"/>
        <a:ea typeface="阿里巴巴普惠体 2.0 55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313BD0"/>
    </a:accent1>
    <a:accent2>
      <a:srgbClr val="9A22F8"/>
    </a:accent2>
    <a:accent3>
      <a:srgbClr val="00F2F2"/>
    </a:accent3>
    <a:accent4>
      <a:srgbClr val="00B2FC"/>
    </a:accent4>
    <a:accent5>
      <a:srgbClr val="5EAFFA"/>
    </a:accent5>
    <a:accent6>
      <a:srgbClr val="81E0D7"/>
    </a:accent6>
    <a:hlink>
      <a:srgbClr val="4472C4"/>
    </a:hlink>
    <a:folHlink>
      <a:srgbClr val="BFBFBF"/>
    </a:folHlink>
  </a:clrScheme>
</a:themeOverride>
</file>

<file path=ppt/theme/themeOverride10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313BD0"/>
    </a:accent1>
    <a:accent2>
      <a:srgbClr val="9A22F8"/>
    </a:accent2>
    <a:accent3>
      <a:srgbClr val="00F2F2"/>
    </a:accent3>
    <a:accent4>
      <a:srgbClr val="00B2FC"/>
    </a:accent4>
    <a:accent5>
      <a:srgbClr val="5EAFFA"/>
    </a:accent5>
    <a:accent6>
      <a:srgbClr val="81E0D7"/>
    </a:accent6>
    <a:hlink>
      <a:srgbClr val="4472C4"/>
    </a:hlink>
    <a:folHlink>
      <a:srgbClr val="BFBFBF"/>
    </a:folHlink>
  </a:clrScheme>
</a:themeOverride>
</file>

<file path=ppt/theme/themeOverride11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313BD0"/>
    </a:accent1>
    <a:accent2>
      <a:srgbClr val="9A22F8"/>
    </a:accent2>
    <a:accent3>
      <a:srgbClr val="00F2F2"/>
    </a:accent3>
    <a:accent4>
      <a:srgbClr val="00B2FC"/>
    </a:accent4>
    <a:accent5>
      <a:srgbClr val="5EAFFA"/>
    </a:accent5>
    <a:accent6>
      <a:srgbClr val="81E0D7"/>
    </a:accent6>
    <a:hlink>
      <a:srgbClr val="4472C4"/>
    </a:hlink>
    <a:folHlink>
      <a:srgbClr val="BFBFBF"/>
    </a:folHlink>
  </a:clrScheme>
</a:themeOverride>
</file>

<file path=ppt/theme/themeOverride12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313BD0"/>
    </a:accent1>
    <a:accent2>
      <a:srgbClr val="9A22F8"/>
    </a:accent2>
    <a:accent3>
      <a:srgbClr val="00F2F2"/>
    </a:accent3>
    <a:accent4>
      <a:srgbClr val="00B2FC"/>
    </a:accent4>
    <a:accent5>
      <a:srgbClr val="5EAFFA"/>
    </a:accent5>
    <a:accent6>
      <a:srgbClr val="81E0D7"/>
    </a:accent6>
    <a:hlink>
      <a:srgbClr val="4472C4"/>
    </a:hlink>
    <a:folHlink>
      <a:srgbClr val="BFBFBF"/>
    </a:folHlink>
  </a:clrScheme>
</a:themeOverride>
</file>

<file path=ppt/theme/themeOverride13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313BD0"/>
    </a:accent1>
    <a:accent2>
      <a:srgbClr val="9A22F8"/>
    </a:accent2>
    <a:accent3>
      <a:srgbClr val="00F2F2"/>
    </a:accent3>
    <a:accent4>
      <a:srgbClr val="00B2FC"/>
    </a:accent4>
    <a:accent5>
      <a:srgbClr val="5EAFFA"/>
    </a:accent5>
    <a:accent6>
      <a:srgbClr val="81E0D7"/>
    </a:accent6>
    <a:hlink>
      <a:srgbClr val="4472C4"/>
    </a:hlink>
    <a:folHlink>
      <a:srgbClr val="BFBFBF"/>
    </a:folHlink>
  </a:clrScheme>
</a:themeOverride>
</file>

<file path=ppt/theme/themeOverride14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313BD0"/>
    </a:accent1>
    <a:accent2>
      <a:srgbClr val="9A22F8"/>
    </a:accent2>
    <a:accent3>
      <a:srgbClr val="00F2F2"/>
    </a:accent3>
    <a:accent4>
      <a:srgbClr val="00B2FC"/>
    </a:accent4>
    <a:accent5>
      <a:srgbClr val="5EAFFA"/>
    </a:accent5>
    <a:accent6>
      <a:srgbClr val="81E0D7"/>
    </a:accent6>
    <a:hlink>
      <a:srgbClr val="4472C4"/>
    </a:hlink>
    <a:folHlink>
      <a:srgbClr val="BFBFBF"/>
    </a:folHlink>
  </a:clrScheme>
</a:themeOverride>
</file>

<file path=ppt/theme/themeOverride15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313BD0"/>
    </a:accent1>
    <a:accent2>
      <a:srgbClr val="9A22F8"/>
    </a:accent2>
    <a:accent3>
      <a:srgbClr val="00F2F2"/>
    </a:accent3>
    <a:accent4>
      <a:srgbClr val="00B2FC"/>
    </a:accent4>
    <a:accent5>
      <a:srgbClr val="5EAFFA"/>
    </a:accent5>
    <a:accent6>
      <a:srgbClr val="81E0D7"/>
    </a:accent6>
    <a:hlink>
      <a:srgbClr val="4472C4"/>
    </a:hlink>
    <a:folHlink>
      <a:srgbClr val="BFBFBF"/>
    </a:folHlink>
  </a:clrScheme>
</a:themeOverride>
</file>

<file path=ppt/theme/themeOverride16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313BD0"/>
    </a:accent1>
    <a:accent2>
      <a:srgbClr val="9A22F8"/>
    </a:accent2>
    <a:accent3>
      <a:srgbClr val="00F2F2"/>
    </a:accent3>
    <a:accent4>
      <a:srgbClr val="00B2FC"/>
    </a:accent4>
    <a:accent5>
      <a:srgbClr val="5EAFFA"/>
    </a:accent5>
    <a:accent6>
      <a:srgbClr val="81E0D7"/>
    </a:accent6>
    <a:hlink>
      <a:srgbClr val="4472C4"/>
    </a:hlink>
    <a:folHlink>
      <a:srgbClr val="BFBFBF"/>
    </a:folHlink>
  </a:clrScheme>
</a:themeOverride>
</file>

<file path=ppt/theme/themeOverride17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313BD0"/>
    </a:accent1>
    <a:accent2>
      <a:srgbClr val="9A22F8"/>
    </a:accent2>
    <a:accent3>
      <a:srgbClr val="00F2F2"/>
    </a:accent3>
    <a:accent4>
      <a:srgbClr val="00B2FC"/>
    </a:accent4>
    <a:accent5>
      <a:srgbClr val="5EAFFA"/>
    </a:accent5>
    <a:accent6>
      <a:srgbClr val="81E0D7"/>
    </a:accent6>
    <a:hlink>
      <a:srgbClr val="4472C4"/>
    </a:hlink>
    <a:folHlink>
      <a:srgbClr val="BFBFBF"/>
    </a:folHlink>
  </a:clrScheme>
</a:themeOverride>
</file>

<file path=ppt/theme/themeOverride18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313BD0"/>
    </a:accent1>
    <a:accent2>
      <a:srgbClr val="9A22F8"/>
    </a:accent2>
    <a:accent3>
      <a:srgbClr val="00F2F2"/>
    </a:accent3>
    <a:accent4>
      <a:srgbClr val="00B2FC"/>
    </a:accent4>
    <a:accent5>
      <a:srgbClr val="5EAFFA"/>
    </a:accent5>
    <a:accent6>
      <a:srgbClr val="81E0D7"/>
    </a:accent6>
    <a:hlink>
      <a:srgbClr val="4472C4"/>
    </a:hlink>
    <a:folHlink>
      <a:srgbClr val="BFBFBF"/>
    </a:folHlink>
  </a:clrScheme>
</a:themeOverride>
</file>

<file path=ppt/theme/themeOverride19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313BD0"/>
    </a:accent1>
    <a:accent2>
      <a:srgbClr val="9A22F8"/>
    </a:accent2>
    <a:accent3>
      <a:srgbClr val="00F2F2"/>
    </a:accent3>
    <a:accent4>
      <a:srgbClr val="00B2FC"/>
    </a:accent4>
    <a:accent5>
      <a:srgbClr val="5EAFFA"/>
    </a:accent5>
    <a:accent6>
      <a:srgbClr val="81E0D7"/>
    </a:accent6>
    <a:hlink>
      <a:srgbClr val="4472C4"/>
    </a:hlink>
    <a:folHlink>
      <a:srgbClr val="BFBFBF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313BD0"/>
    </a:accent1>
    <a:accent2>
      <a:srgbClr val="9A22F8"/>
    </a:accent2>
    <a:accent3>
      <a:srgbClr val="00F2F2"/>
    </a:accent3>
    <a:accent4>
      <a:srgbClr val="00B2FC"/>
    </a:accent4>
    <a:accent5>
      <a:srgbClr val="5EAFFA"/>
    </a:accent5>
    <a:accent6>
      <a:srgbClr val="81E0D7"/>
    </a:accent6>
    <a:hlink>
      <a:srgbClr val="4472C4"/>
    </a:hlink>
    <a:folHlink>
      <a:srgbClr val="BFBFBF"/>
    </a:folHlink>
  </a:clrScheme>
</a:themeOverride>
</file>

<file path=ppt/theme/themeOverride3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313BD0"/>
    </a:accent1>
    <a:accent2>
      <a:srgbClr val="9A22F8"/>
    </a:accent2>
    <a:accent3>
      <a:srgbClr val="00F2F2"/>
    </a:accent3>
    <a:accent4>
      <a:srgbClr val="00B2FC"/>
    </a:accent4>
    <a:accent5>
      <a:srgbClr val="5EAFFA"/>
    </a:accent5>
    <a:accent6>
      <a:srgbClr val="81E0D7"/>
    </a:accent6>
    <a:hlink>
      <a:srgbClr val="4472C4"/>
    </a:hlink>
    <a:folHlink>
      <a:srgbClr val="BFBFBF"/>
    </a:folHlink>
  </a:clrScheme>
</a:themeOverride>
</file>

<file path=ppt/theme/themeOverride4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313BD0"/>
    </a:accent1>
    <a:accent2>
      <a:srgbClr val="9A22F8"/>
    </a:accent2>
    <a:accent3>
      <a:srgbClr val="00F2F2"/>
    </a:accent3>
    <a:accent4>
      <a:srgbClr val="00B2FC"/>
    </a:accent4>
    <a:accent5>
      <a:srgbClr val="5EAFFA"/>
    </a:accent5>
    <a:accent6>
      <a:srgbClr val="81E0D7"/>
    </a:accent6>
    <a:hlink>
      <a:srgbClr val="4472C4"/>
    </a:hlink>
    <a:folHlink>
      <a:srgbClr val="BFBFBF"/>
    </a:folHlink>
  </a:clrScheme>
</a:themeOverride>
</file>

<file path=ppt/theme/themeOverride5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313BD0"/>
    </a:accent1>
    <a:accent2>
      <a:srgbClr val="9A22F8"/>
    </a:accent2>
    <a:accent3>
      <a:srgbClr val="00F2F2"/>
    </a:accent3>
    <a:accent4>
      <a:srgbClr val="00B2FC"/>
    </a:accent4>
    <a:accent5>
      <a:srgbClr val="5EAFFA"/>
    </a:accent5>
    <a:accent6>
      <a:srgbClr val="81E0D7"/>
    </a:accent6>
    <a:hlink>
      <a:srgbClr val="4472C4"/>
    </a:hlink>
    <a:folHlink>
      <a:srgbClr val="BFBFBF"/>
    </a:folHlink>
  </a:clrScheme>
</a:themeOverride>
</file>

<file path=ppt/theme/themeOverride6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313BD0"/>
    </a:accent1>
    <a:accent2>
      <a:srgbClr val="9A22F8"/>
    </a:accent2>
    <a:accent3>
      <a:srgbClr val="00F2F2"/>
    </a:accent3>
    <a:accent4>
      <a:srgbClr val="00B2FC"/>
    </a:accent4>
    <a:accent5>
      <a:srgbClr val="5EAFFA"/>
    </a:accent5>
    <a:accent6>
      <a:srgbClr val="81E0D7"/>
    </a:accent6>
    <a:hlink>
      <a:srgbClr val="4472C4"/>
    </a:hlink>
    <a:folHlink>
      <a:srgbClr val="BFBFBF"/>
    </a:folHlink>
  </a:clrScheme>
</a:themeOverride>
</file>

<file path=ppt/theme/themeOverride7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313BD0"/>
    </a:accent1>
    <a:accent2>
      <a:srgbClr val="9A22F8"/>
    </a:accent2>
    <a:accent3>
      <a:srgbClr val="00F2F2"/>
    </a:accent3>
    <a:accent4>
      <a:srgbClr val="00B2FC"/>
    </a:accent4>
    <a:accent5>
      <a:srgbClr val="5EAFFA"/>
    </a:accent5>
    <a:accent6>
      <a:srgbClr val="81E0D7"/>
    </a:accent6>
    <a:hlink>
      <a:srgbClr val="4472C4"/>
    </a:hlink>
    <a:folHlink>
      <a:srgbClr val="BFBFBF"/>
    </a:folHlink>
  </a:clrScheme>
</a:themeOverride>
</file>

<file path=ppt/theme/themeOverride8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313BD0"/>
    </a:accent1>
    <a:accent2>
      <a:srgbClr val="9A22F8"/>
    </a:accent2>
    <a:accent3>
      <a:srgbClr val="00F2F2"/>
    </a:accent3>
    <a:accent4>
      <a:srgbClr val="00B2FC"/>
    </a:accent4>
    <a:accent5>
      <a:srgbClr val="5EAFFA"/>
    </a:accent5>
    <a:accent6>
      <a:srgbClr val="81E0D7"/>
    </a:accent6>
    <a:hlink>
      <a:srgbClr val="4472C4"/>
    </a:hlink>
    <a:folHlink>
      <a:srgbClr val="BFBFBF"/>
    </a:folHlink>
  </a:clrScheme>
</a:themeOverride>
</file>

<file path=ppt/theme/themeOverride9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313BD0"/>
    </a:accent1>
    <a:accent2>
      <a:srgbClr val="9A22F8"/>
    </a:accent2>
    <a:accent3>
      <a:srgbClr val="00F2F2"/>
    </a:accent3>
    <a:accent4>
      <a:srgbClr val="00B2FC"/>
    </a:accent4>
    <a:accent5>
      <a:srgbClr val="5EAFFA"/>
    </a:accent5>
    <a:accent6>
      <a:srgbClr val="81E0D7"/>
    </a:accent6>
    <a:hlink>
      <a:srgbClr val="4472C4"/>
    </a:hlink>
    <a:folHlink>
      <a:srgbClr val="BFBFBF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1020</TotalTime>
  <Words>2110</Words>
  <Application>Microsoft Office PowerPoint</Application>
  <PresentationFormat>宽屏</PresentationFormat>
  <Paragraphs>246</Paragraphs>
  <Slides>26</Slides>
  <Notes>25</Notes>
  <HiddenSlides>0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26</vt:i4>
      </vt:variant>
    </vt:vector>
  </HeadingPairs>
  <TitlesOfParts>
    <vt:vector size="32" baseType="lpstr">
      <vt:lpstr>阿里巴巴普惠体 2.0 55 Regular</vt:lpstr>
      <vt:lpstr>等线</vt:lpstr>
      <vt:lpstr>字体圈欣意冠黑体</vt:lpstr>
      <vt:lpstr>Arial</vt:lpstr>
      <vt:lpstr>Arial Rounded MT Bold</vt:lpstr>
      <vt:lpstr>51PPT模板网  www.51pptmoban.com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www.51pptmoban.com</Manager>
  <Company>www.51pptmoban.com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蓝紫时尚几何风项目汇报计划书ppt模板</dc:title>
  <dc:creator>51PPT模板网</dc:creator>
  <cp:keywords>www.51pptmoban.com</cp:keywords>
  <dc:description>www.51pptmoban.com</dc:description>
  <cp:lastModifiedBy>Win user</cp:lastModifiedBy>
  <cp:revision>148</cp:revision>
  <dcterms:created xsi:type="dcterms:W3CDTF">2017-06-22T13:04:11Z</dcterms:created>
  <dcterms:modified xsi:type="dcterms:W3CDTF">2022-04-13T14:07:39Z</dcterms:modified>
</cp:coreProperties>
</file>